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notesSlides/notesSlide4.xml" ContentType="application/vnd.openxmlformats-officedocument.presentationml.notesSlide+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charts/chart3.xml" ContentType="application/vnd.openxmlformats-officedocument.drawingml.chart+xml"/>
  <Override PartName="/ppt/charts/chart4.xml" ContentType="application/vnd.openxmlformats-officedocument.drawingml.chart+xml"/>
  <Override PartName="/ppt/charts/style2.xml" ContentType="application/vnd.ms-office.chartstyle+xml"/>
  <Override PartName="/ppt/charts/colors2.xml" ContentType="application/vnd.ms-office.chartcolorstyle+xml"/>
  <Override PartName="/ppt/charts/chart5.xml" ContentType="application/vnd.openxmlformats-officedocument.drawingml.chart+xml"/>
  <Override PartName="/ppt/charts/style3.xml" ContentType="application/vnd.ms-office.chartstyle+xml"/>
  <Override PartName="/ppt/charts/colors3.xml" ContentType="application/vnd.ms-office.chartcolorstyle+xml"/>
  <Override PartName="/ppt/charts/chart6.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7.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drawings/drawing1.xml" ContentType="application/vnd.openxmlformats-officedocument.drawingml.chartshapes+xml"/>
  <Override PartName="/ppt/charts/chart9.xml" ContentType="application/vnd.openxmlformats-officedocument.drawingml.chart+xml"/>
  <Override PartName="/ppt/charts/style7.xml" ContentType="application/vnd.ms-office.chartstyle+xml"/>
  <Override PartName="/ppt/charts/colors7.xml" ContentType="application/vnd.ms-office.chartcolorstyle+xml"/>
  <Override PartName="/ppt/charts/chart10.xml" ContentType="application/vnd.openxmlformats-officedocument.drawingml.chart+xml"/>
  <Override PartName="/ppt/charts/chart11.xml" ContentType="application/vnd.openxmlformats-officedocument.drawingml.chart+xml"/>
  <Override PartName="/ppt/notesSlides/notesSlide9.xml" ContentType="application/vnd.openxmlformats-officedocument.presentationml.notesSlide+xml"/>
  <Override PartName="/ppt/charts/chart12.xml" ContentType="application/vnd.openxmlformats-officedocument.drawingml.chart+xml"/>
  <Override PartName="/ppt/drawings/drawing2.xml" ContentType="application/vnd.openxmlformats-officedocument.drawingml.chartshapes+xml"/>
  <Override PartName="/ppt/notesSlides/notesSlide10.xml" ContentType="application/vnd.openxmlformats-officedocument.presentationml.notesSlide+xml"/>
  <Override PartName="/ppt/charts/chart13.xml" ContentType="application/vnd.openxmlformats-officedocument.drawingml.chart+xml"/>
  <Override PartName="/ppt/charts/style8.xml" ContentType="application/vnd.ms-office.chartstyle+xml"/>
  <Override PartName="/ppt/charts/colors8.xml" ContentType="application/vnd.ms-office.chartcolorstyle+xml"/>
  <Override PartName="/ppt/charts/chart14.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5.xml" ContentType="application/vnd.openxmlformats-officedocument.drawingml.chart+xml"/>
  <Override PartName="/ppt/drawings/drawing3.xml" ContentType="application/vnd.openxmlformats-officedocument.drawingml.chartshapes+xml"/>
  <Override PartName="/ppt/notesSlides/notesSlide13.xml" ContentType="application/vnd.openxmlformats-officedocument.presentationml.notesSlide+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4.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notesSlides/notesSlide15.xml" ContentType="application/vnd.openxmlformats-officedocument.presentationml.notesSlide+xml"/>
  <Override PartName="/ppt/charts/chart21.xml" ContentType="application/vnd.openxmlformats-officedocument.drawingml.chart+xml"/>
  <Override PartName="/ppt/charts/chart22.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harts/chart23.xml" ContentType="application/vnd.openxmlformats-officedocument.drawingml.chart+xml"/>
  <Override PartName="/ppt/charts/style12.xml" ContentType="application/vnd.ms-office.chartstyle+xml"/>
  <Override PartName="/ppt/charts/colors12.xml" ContentType="application/vnd.ms-office.chartcolorstyle+xml"/>
  <Override PartName="/ppt/drawings/drawing4.xml" ContentType="application/vnd.openxmlformats-officedocument.drawingml.chartshapes+xml"/>
  <Override PartName="/ppt/notesSlides/notesSlide20.xml" ContentType="application/vnd.openxmlformats-officedocument.presentationml.notesSlide+xml"/>
  <Override PartName="/ppt/charts/chart24.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25.xml" ContentType="application/vnd.openxmlformats-officedocument.drawingml.chart+xml"/>
  <Override PartName="/ppt/charts/style14.xml" ContentType="application/vnd.ms-office.chartstyle+xml"/>
  <Override PartName="/ppt/charts/colors14.xml" ContentType="application/vnd.ms-office.chartcolorstyle+xml"/>
  <Override PartName="/ppt/drawings/drawing5.xml" ContentType="application/vnd.openxmlformats-officedocument.drawingml.chartshapes+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21.xml" ContentType="application/vnd.openxmlformats-officedocument.presentationml.notesSlide+xml"/>
  <Override PartName="/ppt/charts/chart29.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22.xml" ContentType="application/vnd.openxmlformats-officedocument.presentationml.notesSlide+xml"/>
  <Override PartName="/ppt/charts/chart30.xml" ContentType="application/vnd.openxmlformats-officedocument.drawingml.chart+xml"/>
  <Override PartName="/ppt/charts/style17.xml" ContentType="application/vnd.ms-office.chartstyle+xml"/>
  <Override PartName="/ppt/charts/colors17.xml" ContentType="application/vnd.ms-office.chartcolorstyle+xml"/>
  <Override PartName="/ppt/drawings/drawing6.xml" ContentType="application/vnd.openxmlformats-officedocument.drawingml.chartshapes+xml"/>
  <Override PartName="/ppt/charts/chart31.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32.xml" ContentType="application/vnd.openxmlformats-officedocument.drawingml.chart+xml"/>
  <Override PartName="/ppt/charts/style19.xml" ContentType="application/vnd.ms-office.chartstyle+xml"/>
  <Override PartName="/ppt/charts/colors19.xml" ContentType="application/vnd.ms-office.chartcolorstyle+xml"/>
  <Override PartName="/ppt/drawings/drawing7.xml" ContentType="application/vnd.openxmlformats-officedocument.drawingml.chartshapes+xml"/>
  <Override PartName="/ppt/charts/chart33.xml" ContentType="application/vnd.openxmlformats-officedocument.drawingml.chart+xml"/>
  <Override PartName="/ppt/charts/style20.xml" ContentType="application/vnd.ms-office.chartstyle+xml"/>
  <Override PartName="/ppt/charts/colors20.xml" ContentType="application/vnd.ms-office.chartcolorstyl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4"/>
  </p:notesMasterIdLst>
  <p:sldIdLst>
    <p:sldId id="348" r:id="rId2"/>
    <p:sldId id="380" r:id="rId3"/>
    <p:sldId id="317" r:id="rId4"/>
    <p:sldId id="379" r:id="rId5"/>
    <p:sldId id="344" r:id="rId6"/>
    <p:sldId id="369" r:id="rId7"/>
    <p:sldId id="408" r:id="rId8"/>
    <p:sldId id="381" r:id="rId9"/>
    <p:sldId id="406" r:id="rId10"/>
    <p:sldId id="383" r:id="rId11"/>
    <p:sldId id="320" r:id="rId12"/>
    <p:sldId id="322" r:id="rId13"/>
    <p:sldId id="398" r:id="rId14"/>
    <p:sldId id="403" r:id="rId15"/>
    <p:sldId id="384" r:id="rId16"/>
    <p:sldId id="280" r:id="rId17"/>
    <p:sldId id="281" r:id="rId18"/>
    <p:sldId id="282" r:id="rId19"/>
    <p:sldId id="283" r:id="rId20"/>
    <p:sldId id="284" r:id="rId21"/>
    <p:sldId id="285" r:id="rId22"/>
    <p:sldId id="368" r:id="rId23"/>
    <p:sldId id="409" r:id="rId24"/>
    <p:sldId id="374" r:id="rId25"/>
    <p:sldId id="385" r:id="rId26"/>
    <p:sldId id="386" r:id="rId27"/>
    <p:sldId id="361" r:id="rId28"/>
    <p:sldId id="407" r:id="rId29"/>
    <p:sldId id="326" r:id="rId30"/>
    <p:sldId id="324" r:id="rId31"/>
    <p:sldId id="292" r:id="rId32"/>
    <p:sldId id="382" r:id="rId33"/>
  </p:sldIdLst>
  <p:sldSz cx="12192000" cy="6858000"/>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DC3C3268-7044-4826-A6EE-3A8956408CF4}" v="9" dt="2024-10-28T13:07:13.152"/>
  </p1510:revLst>
</p1510:revInfo>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0"/>
    <p:restoredTop sz="95039" autoAdjust="0"/>
  </p:normalViewPr>
  <p:slideViewPr>
    <p:cSldViewPr snapToGrid="0">
      <p:cViewPr varScale="1">
        <p:scale>
          <a:sx n="159" d="100"/>
          <a:sy n="159" d="100"/>
        </p:scale>
        <p:origin x="336" y="13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microsoft.com/office/2016/11/relationships/changesInfo" Target="changesInfos/changesInfo1.xml"/><Relationship Id="rId21" Type="http://schemas.openxmlformats.org/officeDocument/2006/relationships/slide" Target="slides/slide20.xml"/><Relationship Id="rId34" Type="http://schemas.openxmlformats.org/officeDocument/2006/relationships/notesMaster" Target="notesMasters/notes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theme" Target="theme/theme1.xml"/><Relationship Id="rId40" Type="http://schemas.microsoft.com/office/2015/10/relationships/revisionInfo" Target="revisionInfo.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 Id="rId8" Type="http://schemas.openxmlformats.org/officeDocument/2006/relationships/slide" Target="slides/slide7.xml"/><Relationship Id="rId3" Type="http://schemas.openxmlformats.org/officeDocument/2006/relationships/slide" Target="slides/slide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Feller Tom" userId="e5671e73-bd8c-40ce-bc8b-e2ac43eeed4e" providerId="ADAL" clId="{C5C3E6F7-38DD-4730-9DC7-D240CFA9900F}"/>
    <pc:docChg chg="undo redo custSel addSld delSld modSld sldOrd">
      <pc:chgData name="Feller Tom" userId="e5671e73-bd8c-40ce-bc8b-e2ac43eeed4e" providerId="ADAL" clId="{C5C3E6F7-38DD-4730-9DC7-D240CFA9900F}" dt="2023-03-29T10:06:10.146" v="5768" actId="1076"/>
      <pc:docMkLst>
        <pc:docMk/>
      </pc:docMkLst>
      <pc:sldChg chg="modSp add setBg">
        <pc:chgData name="Feller Tom" userId="e5671e73-bd8c-40ce-bc8b-e2ac43eeed4e" providerId="ADAL" clId="{C5C3E6F7-38DD-4730-9DC7-D240CFA9900F}" dt="2023-03-29T09:57:31.026" v="5712"/>
        <pc:sldMkLst>
          <pc:docMk/>
          <pc:sldMk cId="2595967741" sldId="280"/>
        </pc:sldMkLst>
        <pc:spChg chg="mod">
          <ac:chgData name="Feller Tom" userId="e5671e73-bd8c-40ce-bc8b-e2ac43eeed4e" providerId="ADAL" clId="{C5C3E6F7-38DD-4730-9DC7-D240CFA9900F}" dt="2023-03-29T09:57:31.026" v="5712"/>
          <ac:spMkLst>
            <pc:docMk/>
            <pc:sldMk cId="2595967741" sldId="280"/>
            <ac:spMk id="2" creationId="{0E802601-2750-7AB6-0A7E-8BD0755079B3}"/>
          </ac:spMkLst>
        </pc:spChg>
      </pc:sldChg>
      <pc:sldChg chg="modSp add setBg">
        <pc:chgData name="Feller Tom" userId="e5671e73-bd8c-40ce-bc8b-e2ac43eeed4e" providerId="ADAL" clId="{C5C3E6F7-38DD-4730-9DC7-D240CFA9900F}" dt="2023-03-29T09:57:45.481" v="5713"/>
        <pc:sldMkLst>
          <pc:docMk/>
          <pc:sldMk cId="2144660828" sldId="281"/>
        </pc:sldMkLst>
        <pc:spChg chg="mod">
          <ac:chgData name="Feller Tom" userId="e5671e73-bd8c-40ce-bc8b-e2ac43eeed4e" providerId="ADAL" clId="{C5C3E6F7-38DD-4730-9DC7-D240CFA9900F}" dt="2023-03-29T09:57:31.026" v="5712"/>
          <ac:spMkLst>
            <pc:docMk/>
            <pc:sldMk cId="2144660828" sldId="281"/>
            <ac:spMk id="2" creationId="{0E802601-2750-7AB6-0A7E-8BD0755079B3}"/>
          </ac:spMkLst>
        </pc:spChg>
      </pc:sldChg>
      <pc:sldChg chg="modSp add setBg">
        <pc:chgData name="Feller Tom" userId="e5671e73-bd8c-40ce-bc8b-e2ac43eeed4e" providerId="ADAL" clId="{C5C3E6F7-38DD-4730-9DC7-D240CFA9900F}" dt="2023-03-29T09:57:48.901" v="5714"/>
        <pc:sldMkLst>
          <pc:docMk/>
          <pc:sldMk cId="666320719" sldId="282"/>
        </pc:sldMkLst>
        <pc:spChg chg="mod">
          <ac:chgData name="Feller Tom" userId="e5671e73-bd8c-40ce-bc8b-e2ac43eeed4e" providerId="ADAL" clId="{C5C3E6F7-38DD-4730-9DC7-D240CFA9900F}" dt="2023-03-29T09:57:31.026" v="5712"/>
          <ac:spMkLst>
            <pc:docMk/>
            <pc:sldMk cId="666320719" sldId="282"/>
            <ac:spMk id="2" creationId="{0E802601-2750-7AB6-0A7E-8BD0755079B3}"/>
          </ac:spMkLst>
        </pc:spChg>
      </pc:sldChg>
      <pc:sldChg chg="modSp add setBg">
        <pc:chgData name="Feller Tom" userId="e5671e73-bd8c-40ce-bc8b-e2ac43eeed4e" providerId="ADAL" clId="{C5C3E6F7-38DD-4730-9DC7-D240CFA9900F}" dt="2023-03-29T09:57:52.174" v="5715"/>
        <pc:sldMkLst>
          <pc:docMk/>
          <pc:sldMk cId="3964140719" sldId="283"/>
        </pc:sldMkLst>
        <pc:spChg chg="mod">
          <ac:chgData name="Feller Tom" userId="e5671e73-bd8c-40ce-bc8b-e2ac43eeed4e" providerId="ADAL" clId="{C5C3E6F7-38DD-4730-9DC7-D240CFA9900F}" dt="2023-03-29T09:57:31.026" v="5712"/>
          <ac:spMkLst>
            <pc:docMk/>
            <pc:sldMk cId="3964140719" sldId="283"/>
            <ac:spMk id="2" creationId="{0E802601-2750-7AB6-0A7E-8BD0755079B3}"/>
          </ac:spMkLst>
        </pc:spChg>
      </pc:sldChg>
      <pc:sldChg chg="modSp add setBg">
        <pc:chgData name="Feller Tom" userId="e5671e73-bd8c-40ce-bc8b-e2ac43eeed4e" providerId="ADAL" clId="{C5C3E6F7-38DD-4730-9DC7-D240CFA9900F}" dt="2023-03-29T09:57:55.620" v="5716"/>
        <pc:sldMkLst>
          <pc:docMk/>
          <pc:sldMk cId="1206545796" sldId="284"/>
        </pc:sldMkLst>
        <pc:spChg chg="mod">
          <ac:chgData name="Feller Tom" userId="e5671e73-bd8c-40ce-bc8b-e2ac43eeed4e" providerId="ADAL" clId="{C5C3E6F7-38DD-4730-9DC7-D240CFA9900F}" dt="2023-03-29T09:57:31.026" v="5712"/>
          <ac:spMkLst>
            <pc:docMk/>
            <pc:sldMk cId="1206545796" sldId="284"/>
            <ac:spMk id="2" creationId="{0E802601-2750-7AB6-0A7E-8BD0755079B3}"/>
          </ac:spMkLst>
        </pc:spChg>
      </pc:sldChg>
      <pc:sldChg chg="addSp modSp add mod setBg">
        <pc:chgData name="Feller Tom" userId="e5671e73-bd8c-40ce-bc8b-e2ac43eeed4e" providerId="ADAL" clId="{C5C3E6F7-38DD-4730-9DC7-D240CFA9900F}" dt="2023-03-29T10:06:10.146" v="5768" actId="1076"/>
        <pc:sldMkLst>
          <pc:docMk/>
          <pc:sldMk cId="782204715" sldId="285"/>
        </pc:sldMkLst>
        <pc:spChg chg="mod">
          <ac:chgData name="Feller Tom" userId="e5671e73-bd8c-40ce-bc8b-e2ac43eeed4e" providerId="ADAL" clId="{C5C3E6F7-38DD-4730-9DC7-D240CFA9900F}" dt="2023-03-29T09:57:31.026" v="5712"/>
          <ac:spMkLst>
            <pc:docMk/>
            <pc:sldMk cId="782204715" sldId="285"/>
            <ac:spMk id="2" creationId="{0E802601-2750-7AB6-0A7E-8BD0755079B3}"/>
          </ac:spMkLst>
        </pc:spChg>
        <pc:spChg chg="mod">
          <ac:chgData name="Feller Tom" userId="e5671e73-bd8c-40ce-bc8b-e2ac43eeed4e" providerId="ADAL" clId="{C5C3E6F7-38DD-4730-9DC7-D240CFA9900F}" dt="2023-03-29T10:06:10.146" v="5768" actId="1076"/>
          <ac:spMkLst>
            <pc:docMk/>
            <pc:sldMk cId="782204715" sldId="285"/>
            <ac:spMk id="4" creationId="{C933541B-D7EE-94AE-E42F-A577F97B080D}"/>
          </ac:spMkLst>
        </pc:spChg>
        <pc:spChg chg="add mod">
          <ac:chgData name="Feller Tom" userId="e5671e73-bd8c-40ce-bc8b-e2ac43eeed4e" providerId="ADAL" clId="{C5C3E6F7-38DD-4730-9DC7-D240CFA9900F}" dt="2023-03-29T10:02:59.344" v="5728" actId="14100"/>
          <ac:spMkLst>
            <pc:docMk/>
            <pc:sldMk cId="782204715" sldId="285"/>
            <ac:spMk id="6" creationId="{9F6726EB-C8CB-B44B-9EC8-B82394A98F36}"/>
          </ac:spMkLst>
        </pc:spChg>
        <pc:spChg chg="mod">
          <ac:chgData name="Feller Tom" userId="e5671e73-bd8c-40ce-bc8b-e2ac43eeed4e" providerId="ADAL" clId="{C5C3E6F7-38DD-4730-9DC7-D240CFA9900F}" dt="2023-03-29T10:04:15.829" v="5741" actId="1076"/>
          <ac:spMkLst>
            <pc:docMk/>
            <pc:sldMk cId="782204715" sldId="285"/>
            <ac:spMk id="11" creationId="{813FDE96-83A7-D326-80FA-6BB9EB813833}"/>
          </ac:spMkLst>
        </pc:spChg>
        <pc:spChg chg="mod">
          <ac:chgData name="Feller Tom" userId="e5671e73-bd8c-40ce-bc8b-e2ac43eeed4e" providerId="ADAL" clId="{C5C3E6F7-38DD-4730-9DC7-D240CFA9900F}" dt="2023-03-29T10:04:20.025" v="5742" actId="1076"/>
          <ac:spMkLst>
            <pc:docMk/>
            <pc:sldMk cId="782204715" sldId="285"/>
            <ac:spMk id="12" creationId="{3D9D0FA1-728A-0CE6-BB13-7C0607EC6B87}"/>
          </ac:spMkLst>
        </pc:spChg>
        <pc:spChg chg="mod">
          <ac:chgData name="Feller Tom" userId="e5671e73-bd8c-40ce-bc8b-e2ac43eeed4e" providerId="ADAL" clId="{C5C3E6F7-38DD-4730-9DC7-D240CFA9900F}" dt="2023-03-29T10:05:42.241" v="5765" actId="1076"/>
          <ac:spMkLst>
            <pc:docMk/>
            <pc:sldMk cId="782204715" sldId="285"/>
            <ac:spMk id="13" creationId="{8A1B0D8A-AC5E-0D77-3D85-C29E84801A05}"/>
          </ac:spMkLst>
        </pc:spChg>
        <pc:spChg chg="add mod">
          <ac:chgData name="Feller Tom" userId="e5671e73-bd8c-40ce-bc8b-e2ac43eeed4e" providerId="ADAL" clId="{C5C3E6F7-38DD-4730-9DC7-D240CFA9900F}" dt="2023-03-29T10:03:42.106" v="5739" actId="1076"/>
          <ac:spMkLst>
            <pc:docMk/>
            <pc:sldMk cId="782204715" sldId="285"/>
            <ac:spMk id="14" creationId="{BD6A5011-C6BE-D0A7-EC9B-C1E2ABA3970D}"/>
          </ac:spMkLst>
        </pc:spChg>
        <pc:spChg chg="add mod">
          <ac:chgData name="Feller Tom" userId="e5671e73-bd8c-40ce-bc8b-e2ac43eeed4e" providerId="ADAL" clId="{C5C3E6F7-38DD-4730-9DC7-D240CFA9900F}" dt="2023-03-29T10:05:01.334" v="5754" actId="1076"/>
          <ac:spMkLst>
            <pc:docMk/>
            <pc:sldMk cId="782204715" sldId="285"/>
            <ac:spMk id="19" creationId="{5BA24AA1-0C88-A3AD-5AD8-57920B97CDDB}"/>
          </ac:spMkLst>
        </pc:spChg>
        <pc:spChg chg="add mod">
          <ac:chgData name="Feller Tom" userId="e5671e73-bd8c-40ce-bc8b-e2ac43eeed4e" providerId="ADAL" clId="{C5C3E6F7-38DD-4730-9DC7-D240CFA9900F}" dt="2023-03-29T10:05:08.815" v="5760" actId="20577"/>
          <ac:spMkLst>
            <pc:docMk/>
            <pc:sldMk cId="782204715" sldId="285"/>
            <ac:spMk id="20" creationId="{CE9FCAF0-0DFA-9367-22E1-E10C776BD764}"/>
          </ac:spMkLst>
        </pc:spChg>
        <pc:spChg chg="add mod">
          <ac:chgData name="Feller Tom" userId="e5671e73-bd8c-40ce-bc8b-e2ac43eeed4e" providerId="ADAL" clId="{C5C3E6F7-38DD-4730-9DC7-D240CFA9900F}" dt="2023-03-29T10:05:37.407" v="5764" actId="1076"/>
          <ac:spMkLst>
            <pc:docMk/>
            <pc:sldMk cId="782204715" sldId="285"/>
            <ac:spMk id="22" creationId="{2BD34ED5-767B-AA60-31B2-CF1FF2564A8C}"/>
          </ac:spMkLst>
        </pc:spChg>
        <pc:spChg chg="add mod">
          <ac:chgData name="Feller Tom" userId="e5671e73-bd8c-40ce-bc8b-e2ac43eeed4e" providerId="ADAL" clId="{C5C3E6F7-38DD-4730-9DC7-D240CFA9900F}" dt="2023-03-29T10:05:57.787" v="5767" actId="1076"/>
          <ac:spMkLst>
            <pc:docMk/>
            <pc:sldMk cId="782204715" sldId="285"/>
            <ac:spMk id="23" creationId="{B5D35DB3-EAFE-CD9E-7CD7-0F68D75BF8DF}"/>
          </ac:spMkLst>
        </pc:spChg>
        <pc:spChg chg="add mod">
          <ac:chgData name="Feller Tom" userId="e5671e73-bd8c-40ce-bc8b-e2ac43eeed4e" providerId="ADAL" clId="{C5C3E6F7-38DD-4730-9DC7-D240CFA9900F}" dt="2023-03-29T10:05:57.787" v="5767" actId="1076"/>
          <ac:spMkLst>
            <pc:docMk/>
            <pc:sldMk cId="782204715" sldId="285"/>
            <ac:spMk id="24" creationId="{471C3285-B956-CDBE-B83C-4ED57D2DB5B6}"/>
          </ac:spMkLst>
        </pc:spChg>
        <pc:graphicFrameChg chg="mod">
          <ac:chgData name="Feller Tom" userId="e5671e73-bd8c-40ce-bc8b-e2ac43eeed4e" providerId="ADAL" clId="{C5C3E6F7-38DD-4730-9DC7-D240CFA9900F}" dt="2023-03-29T10:01:50.330" v="5722"/>
          <ac:graphicFrameMkLst>
            <pc:docMk/>
            <pc:sldMk cId="782204715" sldId="285"/>
            <ac:graphicFrameMk id="7" creationId="{659089A5-7A67-7179-8CA5-0D62B2DDF035}"/>
          </ac:graphicFrameMkLst>
        </pc:graphicFrameChg>
        <pc:cxnChg chg="add mod">
          <ac:chgData name="Feller Tom" userId="e5671e73-bd8c-40ce-bc8b-e2ac43eeed4e" providerId="ADAL" clId="{C5C3E6F7-38DD-4730-9DC7-D240CFA9900F}" dt="2023-03-29T10:05:14.244" v="5761" actId="208"/>
          <ac:cxnSpMkLst>
            <pc:docMk/>
            <pc:sldMk cId="782204715" sldId="285"/>
            <ac:cxnSpMk id="16" creationId="{0EE6F242-B053-8BF9-DC62-956CE3282F2D}"/>
          </ac:cxnSpMkLst>
        </pc:cxnChg>
        <pc:cxnChg chg="add mod">
          <ac:chgData name="Feller Tom" userId="e5671e73-bd8c-40ce-bc8b-e2ac43eeed4e" providerId="ADAL" clId="{C5C3E6F7-38DD-4730-9DC7-D240CFA9900F}" dt="2023-03-29T10:05:27.744" v="5762" actId="208"/>
          <ac:cxnSpMkLst>
            <pc:docMk/>
            <pc:sldMk cId="782204715" sldId="285"/>
            <ac:cxnSpMk id="17" creationId="{5B1D4AF4-BD19-9BF5-B9CC-3FAE5500606A}"/>
          </ac:cxnSpMkLst>
        </pc:cxnChg>
        <pc:cxnChg chg="add mod">
          <ac:chgData name="Feller Tom" userId="e5671e73-bd8c-40ce-bc8b-e2ac43eeed4e" providerId="ADAL" clId="{C5C3E6F7-38DD-4730-9DC7-D240CFA9900F}" dt="2023-03-29T10:05:37.407" v="5764" actId="1076"/>
          <ac:cxnSpMkLst>
            <pc:docMk/>
            <pc:sldMk cId="782204715" sldId="285"/>
            <ac:cxnSpMk id="21" creationId="{F8557C5D-F67F-F2E5-4165-128EC5A2E424}"/>
          </ac:cxnSpMkLst>
        </pc:cxnChg>
      </pc:sldChg>
      <pc:sldChg chg="ord">
        <pc:chgData name="Feller Tom" userId="e5671e73-bd8c-40ce-bc8b-e2ac43eeed4e" providerId="ADAL" clId="{C5C3E6F7-38DD-4730-9DC7-D240CFA9900F}" dt="2023-03-23T10:14:16.516" v="110"/>
        <pc:sldMkLst>
          <pc:docMk/>
          <pc:sldMk cId="4277785609" sldId="292"/>
        </pc:sldMkLst>
      </pc:sldChg>
      <pc:sldChg chg="addSp delSp modSp mod ord">
        <pc:chgData name="Feller Tom" userId="e5671e73-bd8c-40ce-bc8b-e2ac43eeed4e" providerId="ADAL" clId="{C5C3E6F7-38DD-4730-9DC7-D240CFA9900F}" dt="2023-03-29T09:57:31.026" v="5712"/>
        <pc:sldMkLst>
          <pc:docMk/>
          <pc:sldMk cId="546852703" sldId="317"/>
        </pc:sldMkLst>
        <pc:spChg chg="mod">
          <ac:chgData name="Feller Tom" userId="e5671e73-bd8c-40ce-bc8b-e2ac43eeed4e" providerId="ADAL" clId="{C5C3E6F7-38DD-4730-9DC7-D240CFA9900F}" dt="2023-03-29T09:57:31.026" v="5712"/>
          <ac:spMkLst>
            <pc:docMk/>
            <pc:sldMk cId="546852703" sldId="317"/>
            <ac:spMk id="2" creationId="{0E802601-2750-7AB6-0A7E-8BD0755079B3}"/>
          </ac:spMkLst>
        </pc:spChg>
        <pc:spChg chg="add mod">
          <ac:chgData name="Feller Tom" userId="e5671e73-bd8c-40ce-bc8b-e2ac43eeed4e" providerId="ADAL" clId="{C5C3E6F7-38DD-4730-9DC7-D240CFA9900F}" dt="2023-03-23T09:53:28.777" v="75" actId="1582"/>
          <ac:spMkLst>
            <pc:docMk/>
            <pc:sldMk cId="546852703" sldId="317"/>
            <ac:spMk id="3" creationId="{5BEA38ED-6CAC-A08E-55CA-6020035A9FC2}"/>
          </ac:spMkLst>
        </pc:spChg>
        <pc:spChg chg="add mod">
          <ac:chgData name="Feller Tom" userId="e5671e73-bd8c-40ce-bc8b-e2ac43eeed4e" providerId="ADAL" clId="{C5C3E6F7-38DD-4730-9DC7-D240CFA9900F}" dt="2023-03-23T09:55:00.833" v="83" actId="1076"/>
          <ac:spMkLst>
            <pc:docMk/>
            <pc:sldMk cId="546852703" sldId="317"/>
            <ac:spMk id="4" creationId="{8B543210-F0F4-BE6E-5127-817C9BFA0967}"/>
          </ac:spMkLst>
        </pc:spChg>
        <pc:spChg chg="mod">
          <ac:chgData name="Feller Tom" userId="e5671e73-bd8c-40ce-bc8b-e2ac43eeed4e" providerId="ADAL" clId="{C5C3E6F7-38DD-4730-9DC7-D240CFA9900F}" dt="2023-03-27T14:19:25.379" v="3895" actId="1076"/>
          <ac:spMkLst>
            <pc:docMk/>
            <pc:sldMk cId="546852703" sldId="317"/>
            <ac:spMk id="7" creationId="{5721C52C-C0AB-4D48-05D0-B1CBD36D919C}"/>
          </ac:spMkLst>
        </pc:spChg>
        <pc:spChg chg="add mod">
          <ac:chgData name="Feller Tom" userId="e5671e73-bd8c-40ce-bc8b-e2ac43eeed4e" providerId="ADAL" clId="{C5C3E6F7-38DD-4730-9DC7-D240CFA9900F}" dt="2023-03-27T14:19:38.504" v="3900"/>
          <ac:spMkLst>
            <pc:docMk/>
            <pc:sldMk cId="546852703" sldId="317"/>
            <ac:spMk id="16" creationId="{CFFE5F99-D6B6-7B60-E967-8D7543DF8EC7}"/>
          </ac:spMkLst>
        </pc:spChg>
        <pc:spChg chg="add mod">
          <ac:chgData name="Feller Tom" userId="e5671e73-bd8c-40ce-bc8b-e2ac43eeed4e" providerId="ADAL" clId="{C5C3E6F7-38DD-4730-9DC7-D240CFA9900F}" dt="2023-03-27T14:20:05.128" v="3926" actId="14100"/>
          <ac:spMkLst>
            <pc:docMk/>
            <pc:sldMk cId="546852703" sldId="317"/>
            <ac:spMk id="17" creationId="{3BCA84E3-0CC9-7795-A9CA-E8324710EEAC}"/>
          </ac:spMkLst>
        </pc:spChg>
        <pc:picChg chg="add del mod">
          <ac:chgData name="Feller Tom" userId="e5671e73-bd8c-40ce-bc8b-e2ac43eeed4e" providerId="ADAL" clId="{C5C3E6F7-38DD-4730-9DC7-D240CFA9900F}" dt="2023-03-23T10:05:59.539" v="89" actId="478"/>
          <ac:picMkLst>
            <pc:docMk/>
            <pc:sldMk cId="546852703" sldId="317"/>
            <ac:picMk id="5" creationId="{0C2F88CD-7038-80F9-DD98-AD40AF843177}"/>
          </ac:picMkLst>
        </pc:picChg>
        <pc:picChg chg="add del mod">
          <ac:chgData name="Feller Tom" userId="e5671e73-bd8c-40ce-bc8b-e2ac43eeed4e" providerId="ADAL" clId="{C5C3E6F7-38DD-4730-9DC7-D240CFA9900F}" dt="2023-03-23T09:56:46.836" v="88" actId="478"/>
          <ac:picMkLst>
            <pc:docMk/>
            <pc:sldMk cId="546852703" sldId="317"/>
            <ac:picMk id="6" creationId="{A24ED1CC-4FCD-DEE7-3661-2D9D8F6D4687}"/>
          </ac:picMkLst>
        </pc:picChg>
        <pc:picChg chg="mod">
          <ac:chgData name="Feller Tom" userId="e5671e73-bd8c-40ce-bc8b-e2ac43eeed4e" providerId="ADAL" clId="{C5C3E6F7-38DD-4730-9DC7-D240CFA9900F}" dt="2023-03-29T09:57:31.026" v="5712"/>
          <ac:picMkLst>
            <pc:docMk/>
            <pc:sldMk cId="546852703" sldId="317"/>
            <ac:picMk id="8" creationId="{11DD7AA9-8EBA-DA0B-701B-6CD888BE967C}"/>
          </ac:picMkLst>
        </pc:picChg>
        <pc:picChg chg="add del mod">
          <ac:chgData name="Feller Tom" userId="e5671e73-bd8c-40ce-bc8b-e2ac43eeed4e" providerId="ADAL" clId="{C5C3E6F7-38DD-4730-9DC7-D240CFA9900F}" dt="2023-03-23T10:06:43.742" v="95" actId="478"/>
          <ac:picMkLst>
            <pc:docMk/>
            <pc:sldMk cId="546852703" sldId="317"/>
            <ac:picMk id="11" creationId="{082BDBD2-0017-E5E9-D628-B2AFFC255AA6}"/>
          </ac:picMkLst>
        </pc:picChg>
        <pc:picChg chg="add mod">
          <ac:chgData name="Feller Tom" userId="e5671e73-bd8c-40ce-bc8b-e2ac43eeed4e" providerId="ADAL" clId="{C5C3E6F7-38DD-4730-9DC7-D240CFA9900F}" dt="2023-03-23T10:07:06.609" v="100" actId="1076"/>
          <ac:picMkLst>
            <pc:docMk/>
            <pc:sldMk cId="546852703" sldId="317"/>
            <ac:picMk id="13" creationId="{61269EF6-F023-5BF2-B422-75A2B2A28283}"/>
          </ac:picMkLst>
        </pc:picChg>
        <pc:picChg chg="add mod">
          <ac:chgData name="Feller Tom" userId="e5671e73-bd8c-40ce-bc8b-e2ac43eeed4e" providerId="ADAL" clId="{C5C3E6F7-38DD-4730-9DC7-D240CFA9900F}" dt="2023-03-27T08:30:55.586" v="3196" actId="1076"/>
          <ac:picMkLst>
            <pc:docMk/>
            <pc:sldMk cId="546852703" sldId="317"/>
            <ac:picMk id="14" creationId="{C127936D-4BC3-07A2-11F8-1160A2B5807B}"/>
          </ac:picMkLst>
        </pc:picChg>
      </pc:sldChg>
      <pc:sldChg chg="modSp mod">
        <pc:chgData name="Feller Tom" userId="e5671e73-bd8c-40ce-bc8b-e2ac43eeed4e" providerId="ADAL" clId="{C5C3E6F7-38DD-4730-9DC7-D240CFA9900F}" dt="2023-03-29T09:57:31.026" v="5712"/>
        <pc:sldMkLst>
          <pc:docMk/>
          <pc:sldMk cId="2821302580" sldId="320"/>
        </pc:sldMkLst>
        <pc:spChg chg="mod">
          <ac:chgData name="Feller Tom" userId="e5671e73-bd8c-40ce-bc8b-e2ac43eeed4e" providerId="ADAL" clId="{C5C3E6F7-38DD-4730-9DC7-D240CFA9900F}" dt="2023-03-27T15:56:26.939" v="5321" actId="14100"/>
          <ac:spMkLst>
            <pc:docMk/>
            <pc:sldMk cId="2821302580" sldId="320"/>
            <ac:spMk id="7" creationId="{E708B324-93B5-B720-98ED-BC220D3AB00F}"/>
          </ac:spMkLst>
        </pc:spChg>
        <pc:spChg chg="mod">
          <ac:chgData name="Feller Tom" userId="e5671e73-bd8c-40ce-bc8b-e2ac43eeed4e" providerId="ADAL" clId="{C5C3E6F7-38DD-4730-9DC7-D240CFA9900F}" dt="2023-03-29T09:57:31.026" v="5712"/>
          <ac:spMkLst>
            <pc:docMk/>
            <pc:sldMk cId="2821302580" sldId="320"/>
            <ac:spMk id="8" creationId="{731B4C44-EC3C-6485-AD28-00FA19AB0E93}"/>
          </ac:spMkLst>
        </pc:spChg>
        <pc:spChg chg="mod">
          <ac:chgData name="Feller Tom" userId="e5671e73-bd8c-40ce-bc8b-e2ac43eeed4e" providerId="ADAL" clId="{C5C3E6F7-38DD-4730-9DC7-D240CFA9900F}" dt="2023-03-23T10:39:28.917" v="165" actId="114"/>
          <ac:spMkLst>
            <pc:docMk/>
            <pc:sldMk cId="2821302580" sldId="320"/>
            <ac:spMk id="9" creationId="{4E38E265-8ABA-52DA-3BD5-0B8FC3E5C1A5}"/>
          </ac:spMkLst>
        </pc:spChg>
        <pc:spChg chg="mod">
          <ac:chgData name="Feller Tom" userId="e5671e73-bd8c-40ce-bc8b-e2ac43eeed4e" providerId="ADAL" clId="{C5C3E6F7-38DD-4730-9DC7-D240CFA9900F}" dt="2023-03-27T15:55:24.238" v="5320" actId="14100"/>
          <ac:spMkLst>
            <pc:docMk/>
            <pc:sldMk cId="2821302580" sldId="320"/>
            <ac:spMk id="17" creationId="{A5E4E43A-F873-F042-FF2E-3BBE763495CD}"/>
          </ac:spMkLst>
        </pc:spChg>
        <pc:spChg chg="mod">
          <ac:chgData name="Feller Tom" userId="e5671e73-bd8c-40ce-bc8b-e2ac43eeed4e" providerId="ADAL" clId="{C5C3E6F7-38DD-4730-9DC7-D240CFA9900F}" dt="2023-03-27T12:49:18.741" v="3574" actId="20577"/>
          <ac:spMkLst>
            <pc:docMk/>
            <pc:sldMk cId="2821302580" sldId="320"/>
            <ac:spMk id="40" creationId="{F3486D38-5125-4FB4-5F12-A172A24BAF52}"/>
          </ac:spMkLst>
        </pc:spChg>
      </pc:sldChg>
      <pc:sldChg chg="modSp mod ord">
        <pc:chgData name="Feller Tom" userId="e5671e73-bd8c-40ce-bc8b-e2ac43eeed4e" providerId="ADAL" clId="{C5C3E6F7-38DD-4730-9DC7-D240CFA9900F}" dt="2023-03-29T09:57:31.026" v="5712"/>
        <pc:sldMkLst>
          <pc:docMk/>
          <pc:sldMk cId="2870101511" sldId="322"/>
        </pc:sldMkLst>
        <pc:spChg chg="mod">
          <ac:chgData name="Feller Tom" userId="e5671e73-bd8c-40ce-bc8b-e2ac43eeed4e" providerId="ADAL" clId="{C5C3E6F7-38DD-4730-9DC7-D240CFA9900F}" dt="2023-03-29T09:57:31.026" v="5712"/>
          <ac:spMkLst>
            <pc:docMk/>
            <pc:sldMk cId="2870101511" sldId="322"/>
            <ac:spMk id="2" creationId="{1E1111D9-6201-CD10-0B2D-D79B6CEC15F4}"/>
          </ac:spMkLst>
        </pc:spChg>
        <pc:spChg chg="mod">
          <ac:chgData name="Feller Tom" userId="e5671e73-bd8c-40ce-bc8b-e2ac43eeed4e" providerId="ADAL" clId="{C5C3E6F7-38DD-4730-9DC7-D240CFA9900F}" dt="2023-03-27T15:57:58.386" v="5325" actId="14100"/>
          <ac:spMkLst>
            <pc:docMk/>
            <pc:sldMk cId="2870101511" sldId="322"/>
            <ac:spMk id="7" creationId="{72882D26-3AE0-84DE-1423-0EB0DB2B2AF1}"/>
          </ac:spMkLst>
        </pc:spChg>
        <pc:spChg chg="mod">
          <ac:chgData name="Feller Tom" userId="e5671e73-bd8c-40ce-bc8b-e2ac43eeed4e" providerId="ADAL" clId="{C5C3E6F7-38DD-4730-9DC7-D240CFA9900F}" dt="2023-03-27T15:57:49.906" v="5323" actId="14100"/>
          <ac:spMkLst>
            <pc:docMk/>
            <pc:sldMk cId="2870101511" sldId="322"/>
            <ac:spMk id="10" creationId="{3B2D6BD7-1BCB-1D3F-6D6A-F4FD9D96E7F7}"/>
          </ac:spMkLst>
        </pc:spChg>
        <pc:picChg chg="mod">
          <ac:chgData name="Feller Tom" userId="e5671e73-bd8c-40ce-bc8b-e2ac43eeed4e" providerId="ADAL" clId="{C5C3E6F7-38DD-4730-9DC7-D240CFA9900F}" dt="2023-03-27T15:57:39.683" v="5322" actId="1076"/>
          <ac:picMkLst>
            <pc:docMk/>
            <pc:sldMk cId="2870101511" sldId="322"/>
            <ac:picMk id="4" creationId="{CBA2684A-E970-E68E-21C0-3C703E619EF2}"/>
          </ac:picMkLst>
        </pc:picChg>
      </pc:sldChg>
      <pc:sldChg chg="modSp ord">
        <pc:chgData name="Feller Tom" userId="e5671e73-bd8c-40ce-bc8b-e2ac43eeed4e" providerId="ADAL" clId="{C5C3E6F7-38DD-4730-9DC7-D240CFA9900F}" dt="2023-03-29T09:57:31.026" v="5712"/>
        <pc:sldMkLst>
          <pc:docMk/>
          <pc:sldMk cId="3904164221" sldId="324"/>
        </pc:sldMkLst>
        <pc:spChg chg="mod">
          <ac:chgData name="Feller Tom" userId="e5671e73-bd8c-40ce-bc8b-e2ac43eeed4e" providerId="ADAL" clId="{C5C3E6F7-38DD-4730-9DC7-D240CFA9900F}" dt="2023-03-29T09:57:31.026" v="5712"/>
          <ac:spMkLst>
            <pc:docMk/>
            <pc:sldMk cId="3904164221" sldId="324"/>
            <ac:spMk id="2" creationId="{C86F17DD-C842-F965-50FB-FD2F4FCEB9B1}"/>
          </ac:spMkLst>
        </pc:spChg>
      </pc:sldChg>
      <pc:sldChg chg="modSp">
        <pc:chgData name="Feller Tom" userId="e5671e73-bd8c-40ce-bc8b-e2ac43eeed4e" providerId="ADAL" clId="{C5C3E6F7-38DD-4730-9DC7-D240CFA9900F}" dt="2023-03-29T09:57:31.026" v="5712"/>
        <pc:sldMkLst>
          <pc:docMk/>
          <pc:sldMk cId="97982795" sldId="326"/>
        </pc:sldMkLst>
        <pc:spChg chg="mod">
          <ac:chgData name="Feller Tom" userId="e5671e73-bd8c-40ce-bc8b-e2ac43eeed4e" providerId="ADAL" clId="{C5C3E6F7-38DD-4730-9DC7-D240CFA9900F}" dt="2023-03-29T09:57:31.026" v="5712"/>
          <ac:spMkLst>
            <pc:docMk/>
            <pc:sldMk cId="97982795" sldId="326"/>
            <ac:spMk id="2" creationId="{F434525C-CBE4-89C6-93C1-482E0956AE2B}"/>
          </ac:spMkLst>
        </pc:spChg>
      </pc:sldChg>
      <pc:sldChg chg="del">
        <pc:chgData name="Feller Tom" userId="e5671e73-bd8c-40ce-bc8b-e2ac43eeed4e" providerId="ADAL" clId="{C5C3E6F7-38DD-4730-9DC7-D240CFA9900F}" dt="2023-03-23T10:11:44.275" v="102" actId="47"/>
        <pc:sldMkLst>
          <pc:docMk/>
          <pc:sldMk cId="3126465447" sldId="342"/>
        </pc:sldMkLst>
      </pc:sldChg>
      <pc:sldChg chg="addSp delSp modSp mod">
        <pc:chgData name="Feller Tom" userId="e5671e73-bd8c-40ce-bc8b-e2ac43eeed4e" providerId="ADAL" clId="{C5C3E6F7-38DD-4730-9DC7-D240CFA9900F}" dt="2023-03-29T09:57:31.026" v="5712"/>
        <pc:sldMkLst>
          <pc:docMk/>
          <pc:sldMk cId="119254721" sldId="344"/>
        </pc:sldMkLst>
        <pc:spChg chg="mod">
          <ac:chgData name="Feller Tom" userId="e5671e73-bd8c-40ce-bc8b-e2ac43eeed4e" providerId="ADAL" clId="{C5C3E6F7-38DD-4730-9DC7-D240CFA9900F}" dt="2023-03-29T09:57:31.026" v="5712"/>
          <ac:spMkLst>
            <pc:docMk/>
            <pc:sldMk cId="119254721" sldId="344"/>
            <ac:spMk id="4" creationId="{2DDDAA80-CA2D-CB1D-022A-1A0495A80709}"/>
          </ac:spMkLst>
        </pc:spChg>
        <pc:spChg chg="mod">
          <ac:chgData name="Feller Tom" userId="e5671e73-bd8c-40ce-bc8b-e2ac43eeed4e" providerId="ADAL" clId="{C5C3E6F7-38DD-4730-9DC7-D240CFA9900F}" dt="2023-03-24T14:27:15.545" v="1387" actId="20577"/>
          <ac:spMkLst>
            <pc:docMk/>
            <pc:sldMk cId="119254721" sldId="344"/>
            <ac:spMk id="9" creationId="{4E38E265-8ABA-52DA-3BD5-0B8FC3E5C1A5}"/>
          </ac:spMkLst>
        </pc:spChg>
        <pc:graphicFrameChg chg="mod">
          <ac:chgData name="Feller Tom" userId="e5671e73-bd8c-40ce-bc8b-e2ac43eeed4e" providerId="ADAL" clId="{C5C3E6F7-38DD-4730-9DC7-D240CFA9900F}" dt="2023-03-27T14:21:02.156" v="3933" actId="1076"/>
          <ac:graphicFrameMkLst>
            <pc:docMk/>
            <pc:sldMk cId="119254721" sldId="344"/>
            <ac:graphicFrameMk id="6" creationId="{29834EB7-63AC-9C7D-90C0-A0F518D9A433}"/>
          </ac:graphicFrameMkLst>
        </pc:graphicFrameChg>
        <pc:graphicFrameChg chg="mod">
          <ac:chgData name="Feller Tom" userId="e5671e73-bd8c-40ce-bc8b-e2ac43eeed4e" providerId="ADAL" clId="{C5C3E6F7-38DD-4730-9DC7-D240CFA9900F}" dt="2023-03-27T14:20:39.368" v="3928" actId="1076"/>
          <ac:graphicFrameMkLst>
            <pc:docMk/>
            <pc:sldMk cId="119254721" sldId="344"/>
            <ac:graphicFrameMk id="7" creationId="{BE876E47-D093-C2D3-1FA6-197DF2360136}"/>
          </ac:graphicFrameMkLst>
        </pc:graphicFrameChg>
        <pc:picChg chg="add mod">
          <ac:chgData name="Feller Tom" userId="e5671e73-bd8c-40ce-bc8b-e2ac43eeed4e" providerId="ADAL" clId="{C5C3E6F7-38DD-4730-9DC7-D240CFA9900F}" dt="2023-03-27T14:20:33.196" v="3927" actId="1076"/>
          <ac:picMkLst>
            <pc:docMk/>
            <pc:sldMk cId="119254721" sldId="344"/>
            <ac:picMk id="2" creationId="{583A9D73-295B-776B-7BB8-691937D40D43}"/>
          </ac:picMkLst>
        </pc:picChg>
        <pc:picChg chg="add mod modCrop">
          <ac:chgData name="Feller Tom" userId="e5671e73-bd8c-40ce-bc8b-e2ac43eeed4e" providerId="ADAL" clId="{C5C3E6F7-38DD-4730-9DC7-D240CFA9900F}" dt="2023-03-27T14:20:48.211" v="3931" actId="14100"/>
          <ac:picMkLst>
            <pc:docMk/>
            <pc:sldMk cId="119254721" sldId="344"/>
            <ac:picMk id="5" creationId="{E53F49B9-E89B-677C-3762-7EB0EF7D6B00}"/>
          </ac:picMkLst>
        </pc:picChg>
        <pc:picChg chg="del">
          <ac:chgData name="Feller Tom" userId="e5671e73-bd8c-40ce-bc8b-e2ac43eeed4e" providerId="ADAL" clId="{C5C3E6F7-38DD-4730-9DC7-D240CFA9900F}" dt="2023-03-23T10:15:40.664" v="116" actId="478"/>
          <ac:picMkLst>
            <pc:docMk/>
            <pc:sldMk cId="119254721" sldId="344"/>
            <ac:picMk id="8" creationId="{88200A04-56FC-BB77-9F91-9F72CA8E9C23}"/>
          </ac:picMkLst>
        </pc:picChg>
        <pc:picChg chg="del">
          <ac:chgData name="Feller Tom" userId="e5671e73-bd8c-40ce-bc8b-e2ac43eeed4e" providerId="ADAL" clId="{C5C3E6F7-38DD-4730-9DC7-D240CFA9900F}" dt="2023-03-24T13:28:55.797" v="879" actId="478"/>
          <ac:picMkLst>
            <pc:docMk/>
            <pc:sldMk cId="119254721" sldId="344"/>
            <ac:picMk id="6146" creationId="{E880F847-5193-ED04-450A-27D1F393D26D}"/>
          </ac:picMkLst>
        </pc:picChg>
      </pc:sldChg>
      <pc:sldChg chg="modSp mod">
        <pc:chgData name="Feller Tom" userId="e5671e73-bd8c-40ce-bc8b-e2ac43eeed4e" providerId="ADAL" clId="{C5C3E6F7-38DD-4730-9DC7-D240CFA9900F}" dt="2023-03-29T09:57:31.026" v="5712"/>
        <pc:sldMkLst>
          <pc:docMk/>
          <pc:sldMk cId="3740254268" sldId="348"/>
        </pc:sldMkLst>
        <pc:spChg chg="mod">
          <ac:chgData name="Feller Tom" userId="e5671e73-bd8c-40ce-bc8b-e2ac43eeed4e" providerId="ADAL" clId="{C5C3E6F7-38DD-4730-9DC7-D240CFA9900F}" dt="2023-03-29T09:57:31.026" v="5712"/>
          <ac:spMkLst>
            <pc:docMk/>
            <pc:sldMk cId="3740254268" sldId="348"/>
            <ac:spMk id="3" creationId="{95B573F5-58D3-6C60-53C0-DDF28670F0C3}"/>
          </ac:spMkLst>
        </pc:spChg>
        <pc:spChg chg="mod">
          <ac:chgData name="Feller Tom" userId="e5671e73-bd8c-40ce-bc8b-e2ac43eeed4e" providerId="ADAL" clId="{C5C3E6F7-38DD-4730-9DC7-D240CFA9900F}" dt="2023-03-23T09:51:52.465" v="70" actId="27636"/>
          <ac:spMkLst>
            <pc:docMk/>
            <pc:sldMk cId="3740254268" sldId="348"/>
            <ac:spMk id="9" creationId="{969D554A-7C33-4AF1-8E47-7565C804F2B7}"/>
          </ac:spMkLst>
        </pc:spChg>
      </pc:sldChg>
      <pc:sldChg chg="modSp del mod">
        <pc:chgData name="Feller Tom" userId="e5671e73-bd8c-40ce-bc8b-e2ac43eeed4e" providerId="ADAL" clId="{C5C3E6F7-38DD-4730-9DC7-D240CFA9900F}" dt="2023-03-27T10:08:35.259" v="3486" actId="47"/>
        <pc:sldMkLst>
          <pc:docMk/>
          <pc:sldMk cId="4237139363" sldId="357"/>
        </pc:sldMkLst>
        <pc:spChg chg="mod">
          <ac:chgData name="Feller Tom" userId="e5671e73-bd8c-40ce-bc8b-e2ac43eeed4e" providerId="ADAL" clId="{C5C3E6F7-38DD-4730-9DC7-D240CFA9900F}" dt="2023-03-24T11:07:49.603" v="490" actId="1035"/>
          <ac:spMkLst>
            <pc:docMk/>
            <pc:sldMk cId="4237139363" sldId="357"/>
            <ac:spMk id="5" creationId="{6AE48F83-5154-D887-BE82-58ECCCD86D28}"/>
          </ac:spMkLst>
        </pc:spChg>
      </pc:sldChg>
      <pc:sldChg chg="del">
        <pc:chgData name="Feller Tom" userId="e5671e73-bd8c-40ce-bc8b-e2ac43eeed4e" providerId="ADAL" clId="{C5C3E6F7-38DD-4730-9DC7-D240CFA9900F}" dt="2023-03-23T10:13:29.841" v="107" actId="47"/>
        <pc:sldMkLst>
          <pc:docMk/>
          <pc:sldMk cId="761615727" sldId="359"/>
        </pc:sldMkLst>
      </pc:sldChg>
      <pc:sldChg chg="del">
        <pc:chgData name="Feller Tom" userId="e5671e73-bd8c-40ce-bc8b-e2ac43eeed4e" providerId="ADAL" clId="{C5C3E6F7-38DD-4730-9DC7-D240CFA9900F}" dt="2023-03-23T10:12:17.128" v="103" actId="47"/>
        <pc:sldMkLst>
          <pc:docMk/>
          <pc:sldMk cId="3032581710" sldId="363"/>
        </pc:sldMkLst>
      </pc:sldChg>
      <pc:sldChg chg="del">
        <pc:chgData name="Feller Tom" userId="e5671e73-bd8c-40ce-bc8b-e2ac43eeed4e" providerId="ADAL" clId="{C5C3E6F7-38DD-4730-9DC7-D240CFA9900F}" dt="2023-03-23T10:13:26.972" v="106" actId="47"/>
        <pc:sldMkLst>
          <pc:docMk/>
          <pc:sldMk cId="3501239436" sldId="364"/>
        </pc:sldMkLst>
      </pc:sldChg>
      <pc:sldChg chg="del ord">
        <pc:chgData name="Feller Tom" userId="e5671e73-bd8c-40ce-bc8b-e2ac43eeed4e" providerId="ADAL" clId="{C5C3E6F7-38DD-4730-9DC7-D240CFA9900F}" dt="2023-03-23T10:13:24.555" v="105" actId="47"/>
        <pc:sldMkLst>
          <pc:docMk/>
          <pc:sldMk cId="2435887180" sldId="365"/>
        </pc:sldMkLst>
      </pc:sldChg>
      <pc:sldChg chg="del">
        <pc:chgData name="Feller Tom" userId="e5671e73-bd8c-40ce-bc8b-e2ac43eeed4e" providerId="ADAL" clId="{C5C3E6F7-38DD-4730-9DC7-D240CFA9900F}" dt="2023-03-23T10:13:47.057" v="108" actId="47"/>
        <pc:sldMkLst>
          <pc:docMk/>
          <pc:sldMk cId="422478208" sldId="366"/>
        </pc:sldMkLst>
      </pc:sldChg>
      <pc:sldChg chg="del">
        <pc:chgData name="Feller Tom" userId="e5671e73-bd8c-40ce-bc8b-e2ac43eeed4e" providerId="ADAL" clId="{C5C3E6F7-38DD-4730-9DC7-D240CFA9900F}" dt="2023-03-27T10:04:18.201" v="3485" actId="47"/>
        <pc:sldMkLst>
          <pc:docMk/>
          <pc:sldMk cId="600744977" sldId="367"/>
        </pc:sldMkLst>
      </pc:sldChg>
      <pc:sldChg chg="modSp mod">
        <pc:chgData name="Feller Tom" userId="e5671e73-bd8c-40ce-bc8b-e2ac43eeed4e" providerId="ADAL" clId="{C5C3E6F7-38DD-4730-9DC7-D240CFA9900F}" dt="2023-03-27T18:13:25.693" v="5629" actId="20577"/>
        <pc:sldMkLst>
          <pc:docMk/>
          <pc:sldMk cId="1938894623" sldId="368"/>
        </pc:sldMkLst>
        <pc:spChg chg="mod">
          <ac:chgData name="Feller Tom" userId="e5671e73-bd8c-40ce-bc8b-e2ac43eeed4e" providerId="ADAL" clId="{C5C3E6F7-38DD-4730-9DC7-D240CFA9900F}" dt="2023-03-27T17:02:14.419" v="5459" actId="20577"/>
          <ac:spMkLst>
            <pc:docMk/>
            <pc:sldMk cId="1938894623" sldId="368"/>
            <ac:spMk id="2" creationId="{BCD45BF2-CC7B-DB8C-AD06-F78F67E5B25C}"/>
          </ac:spMkLst>
        </pc:spChg>
        <pc:spChg chg="mod">
          <ac:chgData name="Feller Tom" userId="e5671e73-bd8c-40ce-bc8b-e2ac43eeed4e" providerId="ADAL" clId="{C5C3E6F7-38DD-4730-9DC7-D240CFA9900F}" dt="2023-03-27T18:13:25.693" v="5629" actId="20577"/>
          <ac:spMkLst>
            <pc:docMk/>
            <pc:sldMk cId="1938894623" sldId="368"/>
            <ac:spMk id="3" creationId="{ECDEBF3F-CFA1-AB7A-0819-E16A0EE354E4}"/>
          </ac:spMkLst>
        </pc:spChg>
      </pc:sldChg>
      <pc:sldChg chg="addSp delSp modSp mod ord">
        <pc:chgData name="Feller Tom" userId="e5671e73-bd8c-40ce-bc8b-e2ac43eeed4e" providerId="ADAL" clId="{C5C3E6F7-38DD-4730-9DC7-D240CFA9900F}" dt="2023-03-27T12:45:57.824" v="3552"/>
        <pc:sldMkLst>
          <pc:docMk/>
          <pc:sldMk cId="3373722888" sldId="369"/>
        </pc:sldMkLst>
        <pc:picChg chg="add mod">
          <ac:chgData name="Feller Tom" userId="e5671e73-bd8c-40ce-bc8b-e2ac43eeed4e" providerId="ADAL" clId="{C5C3E6F7-38DD-4730-9DC7-D240CFA9900F}" dt="2023-03-23T10:14:47.137" v="113" actId="1076"/>
          <ac:picMkLst>
            <pc:docMk/>
            <pc:sldMk cId="3373722888" sldId="369"/>
            <ac:picMk id="3" creationId="{7C4F2153-0613-9E00-4216-AF4C541BD576}"/>
          </ac:picMkLst>
        </pc:picChg>
        <pc:picChg chg="del">
          <ac:chgData name="Feller Tom" userId="e5671e73-bd8c-40ce-bc8b-e2ac43eeed4e" providerId="ADAL" clId="{C5C3E6F7-38DD-4730-9DC7-D240CFA9900F}" dt="2023-03-23T10:14:43.604" v="112" actId="478"/>
          <ac:picMkLst>
            <pc:docMk/>
            <pc:sldMk cId="3373722888" sldId="369"/>
            <ac:picMk id="8" creationId="{6AFEA10C-D43D-B54C-1E87-4B561F8F1F0D}"/>
          </ac:picMkLst>
        </pc:picChg>
      </pc:sldChg>
      <pc:sldChg chg="addSp modSp add del mod ord">
        <pc:chgData name="Feller Tom" userId="e5671e73-bd8c-40ce-bc8b-e2ac43eeed4e" providerId="ADAL" clId="{C5C3E6F7-38DD-4730-9DC7-D240CFA9900F}" dt="2023-03-29T09:57:31.026" v="5712"/>
        <pc:sldMkLst>
          <pc:docMk/>
          <pc:sldMk cId="2968127694" sldId="374"/>
        </pc:sldMkLst>
        <pc:spChg chg="mod">
          <ac:chgData name="Feller Tom" userId="e5671e73-bd8c-40ce-bc8b-e2ac43eeed4e" providerId="ADAL" clId="{C5C3E6F7-38DD-4730-9DC7-D240CFA9900F}" dt="2023-03-29T09:57:31.026" v="5712"/>
          <ac:spMkLst>
            <pc:docMk/>
            <pc:sldMk cId="2968127694" sldId="374"/>
            <ac:spMk id="2" creationId="{41B53981-F3B3-4DEF-53A7-C4B8AE0C15E3}"/>
          </ac:spMkLst>
        </pc:spChg>
        <pc:spChg chg="mod">
          <ac:chgData name="Feller Tom" userId="e5671e73-bd8c-40ce-bc8b-e2ac43eeed4e" providerId="ADAL" clId="{C5C3E6F7-38DD-4730-9DC7-D240CFA9900F}" dt="2023-03-27T08:44:39.249" v="3197" actId="14100"/>
          <ac:spMkLst>
            <pc:docMk/>
            <pc:sldMk cId="2968127694" sldId="374"/>
            <ac:spMk id="3" creationId="{80A240A1-B6A7-A846-84BF-32E6838520F9}"/>
          </ac:spMkLst>
        </pc:spChg>
        <pc:spChg chg="add mod">
          <ac:chgData name="Feller Tom" userId="e5671e73-bd8c-40ce-bc8b-e2ac43eeed4e" providerId="ADAL" clId="{C5C3E6F7-38DD-4730-9DC7-D240CFA9900F}" dt="2023-03-23T09:47:49.381" v="9" actId="404"/>
          <ac:spMkLst>
            <pc:docMk/>
            <pc:sldMk cId="2968127694" sldId="374"/>
            <ac:spMk id="4" creationId="{0D00DA49-643A-EDF8-2D99-431A9D66C9A7}"/>
          </ac:spMkLst>
        </pc:spChg>
        <pc:spChg chg="add mod">
          <ac:chgData name="Feller Tom" userId="e5671e73-bd8c-40ce-bc8b-e2ac43eeed4e" providerId="ADAL" clId="{C5C3E6F7-38DD-4730-9DC7-D240CFA9900F}" dt="2023-03-23T09:47:59.797" v="11" actId="1076"/>
          <ac:spMkLst>
            <pc:docMk/>
            <pc:sldMk cId="2968127694" sldId="374"/>
            <ac:spMk id="8" creationId="{1093742D-0C9F-524F-CD1F-6FE32CC0C4BB}"/>
          </ac:spMkLst>
        </pc:spChg>
        <pc:spChg chg="add mod">
          <ac:chgData name="Feller Tom" userId="e5671e73-bd8c-40ce-bc8b-e2ac43eeed4e" providerId="ADAL" clId="{C5C3E6F7-38DD-4730-9DC7-D240CFA9900F}" dt="2023-03-23T09:48:59.818" v="24" actId="1076"/>
          <ac:spMkLst>
            <pc:docMk/>
            <pc:sldMk cId="2968127694" sldId="374"/>
            <ac:spMk id="9" creationId="{3C03F4F3-C6F1-CC3B-EEF9-7DDAAE816DCE}"/>
          </ac:spMkLst>
        </pc:spChg>
        <pc:spChg chg="add mod">
          <ac:chgData name="Feller Tom" userId="e5671e73-bd8c-40ce-bc8b-e2ac43eeed4e" providerId="ADAL" clId="{C5C3E6F7-38DD-4730-9DC7-D240CFA9900F}" dt="2023-03-23T09:51:06.228" v="42" actId="1038"/>
          <ac:spMkLst>
            <pc:docMk/>
            <pc:sldMk cId="2968127694" sldId="374"/>
            <ac:spMk id="11" creationId="{293D4CC2-1B08-4E2E-51A5-63C44DDCEDB4}"/>
          </ac:spMkLst>
        </pc:spChg>
      </pc:sldChg>
      <pc:sldChg chg="del ord">
        <pc:chgData name="Feller Tom" userId="e5671e73-bd8c-40ce-bc8b-e2ac43eeed4e" providerId="ADAL" clId="{C5C3E6F7-38DD-4730-9DC7-D240CFA9900F}" dt="2023-03-27T15:04:31.283" v="3989" actId="47"/>
        <pc:sldMkLst>
          <pc:docMk/>
          <pc:sldMk cId="3973297476" sldId="376"/>
        </pc:sldMkLst>
      </pc:sldChg>
      <pc:sldChg chg="del">
        <pc:chgData name="Feller Tom" userId="e5671e73-bd8c-40ce-bc8b-e2ac43eeed4e" providerId="ADAL" clId="{C5C3E6F7-38DD-4730-9DC7-D240CFA9900F}" dt="2023-03-27T15:04:27.838" v="3988" actId="47"/>
        <pc:sldMkLst>
          <pc:docMk/>
          <pc:sldMk cId="2565027375" sldId="377"/>
        </pc:sldMkLst>
      </pc:sldChg>
      <pc:sldChg chg="modSp add del ord setBg">
        <pc:chgData name="Feller Tom" userId="e5671e73-bd8c-40ce-bc8b-e2ac43eeed4e" providerId="ADAL" clId="{C5C3E6F7-38DD-4730-9DC7-D240CFA9900F}" dt="2023-03-29T09:57:31.026" v="5712"/>
        <pc:sldMkLst>
          <pc:docMk/>
          <pc:sldMk cId="1163833106" sldId="379"/>
        </pc:sldMkLst>
        <pc:spChg chg="mod">
          <ac:chgData name="Feller Tom" userId="e5671e73-bd8c-40ce-bc8b-e2ac43eeed4e" providerId="ADAL" clId="{C5C3E6F7-38DD-4730-9DC7-D240CFA9900F}" dt="2023-03-29T09:57:31.026" v="5712"/>
          <ac:spMkLst>
            <pc:docMk/>
            <pc:sldMk cId="1163833106" sldId="379"/>
            <ac:spMk id="2" creationId="{E203391F-B442-D7B4-B27E-5852C03211FF}"/>
          </ac:spMkLst>
        </pc:spChg>
      </pc:sldChg>
      <pc:sldChg chg="modSp">
        <pc:chgData name="Feller Tom" userId="e5671e73-bd8c-40ce-bc8b-e2ac43eeed4e" providerId="ADAL" clId="{C5C3E6F7-38DD-4730-9DC7-D240CFA9900F}" dt="2023-03-29T09:57:31.026" v="5712"/>
        <pc:sldMkLst>
          <pc:docMk/>
          <pc:sldMk cId="4142744226" sldId="380"/>
        </pc:sldMkLst>
        <pc:spChg chg="mod">
          <ac:chgData name="Feller Tom" userId="e5671e73-bd8c-40ce-bc8b-e2ac43eeed4e" providerId="ADAL" clId="{C5C3E6F7-38DD-4730-9DC7-D240CFA9900F}" dt="2023-03-29T09:57:31.026" v="5712"/>
          <ac:spMkLst>
            <pc:docMk/>
            <pc:sldMk cId="4142744226" sldId="380"/>
            <ac:spMk id="2" creationId="{0E802601-2750-7AB6-0A7E-8BD0755079B3}"/>
          </ac:spMkLst>
        </pc:spChg>
      </pc:sldChg>
      <pc:sldChg chg="modSp mod ord">
        <pc:chgData name="Feller Tom" userId="e5671e73-bd8c-40ce-bc8b-e2ac43eeed4e" providerId="ADAL" clId="{C5C3E6F7-38DD-4730-9DC7-D240CFA9900F}" dt="2023-03-27T12:47:38.409" v="3558"/>
        <pc:sldMkLst>
          <pc:docMk/>
          <pc:sldMk cId="1833685768" sldId="381"/>
        </pc:sldMkLst>
        <pc:spChg chg="mod">
          <ac:chgData name="Feller Tom" userId="e5671e73-bd8c-40ce-bc8b-e2ac43eeed4e" providerId="ADAL" clId="{C5C3E6F7-38DD-4730-9DC7-D240CFA9900F}" dt="2023-03-27T11:37:15.494" v="3496" actId="14100"/>
          <ac:spMkLst>
            <pc:docMk/>
            <pc:sldMk cId="1833685768" sldId="381"/>
            <ac:spMk id="3" creationId="{1C8EE90D-5F40-9D19-DE69-A364B067CFE6}"/>
          </ac:spMkLst>
        </pc:spChg>
        <pc:picChg chg="mod">
          <ac:chgData name="Feller Tom" userId="e5671e73-bd8c-40ce-bc8b-e2ac43eeed4e" providerId="ADAL" clId="{C5C3E6F7-38DD-4730-9DC7-D240CFA9900F}" dt="2023-03-27T11:37:15.494" v="3496" actId="14100"/>
          <ac:picMkLst>
            <pc:docMk/>
            <pc:sldMk cId="1833685768" sldId="381"/>
            <ac:picMk id="5" creationId="{7DF278BA-BFE6-6832-56BC-8B925BFD6889}"/>
          </ac:picMkLst>
        </pc:picChg>
        <pc:picChg chg="mod">
          <ac:chgData name="Feller Tom" userId="e5671e73-bd8c-40ce-bc8b-e2ac43eeed4e" providerId="ADAL" clId="{C5C3E6F7-38DD-4730-9DC7-D240CFA9900F}" dt="2023-03-27T11:37:15.494" v="3496" actId="14100"/>
          <ac:picMkLst>
            <pc:docMk/>
            <pc:sldMk cId="1833685768" sldId="381"/>
            <ac:picMk id="7170" creationId="{9D61D634-4C15-D6B7-85B2-1485C16535D7}"/>
          </ac:picMkLst>
        </pc:picChg>
      </pc:sldChg>
      <pc:sldChg chg="ord">
        <pc:chgData name="Feller Tom" userId="e5671e73-bd8c-40ce-bc8b-e2ac43eeed4e" providerId="ADAL" clId="{C5C3E6F7-38DD-4730-9DC7-D240CFA9900F}" dt="2023-03-23T16:37:08.942" v="478"/>
        <pc:sldMkLst>
          <pc:docMk/>
          <pc:sldMk cId="3742180727" sldId="382"/>
        </pc:sldMkLst>
      </pc:sldChg>
      <pc:sldChg chg="addSp delSp modSp add mod setBg delAnim modAnim">
        <pc:chgData name="Feller Tom" userId="e5671e73-bd8c-40ce-bc8b-e2ac43eeed4e" providerId="ADAL" clId="{C5C3E6F7-38DD-4730-9DC7-D240CFA9900F}" dt="2023-03-29T09:57:31.026" v="5712"/>
        <pc:sldMkLst>
          <pc:docMk/>
          <pc:sldMk cId="2891303735" sldId="384"/>
        </pc:sldMkLst>
        <pc:spChg chg="add mod">
          <ac:chgData name="Feller Tom" userId="e5671e73-bd8c-40ce-bc8b-e2ac43eeed4e" providerId="ADAL" clId="{C5C3E6F7-38DD-4730-9DC7-D240CFA9900F}" dt="2023-03-27T16:03:54.490" v="5339"/>
          <ac:spMkLst>
            <pc:docMk/>
            <pc:sldMk cId="2891303735" sldId="384"/>
            <ac:spMk id="4" creationId="{18733375-EB64-8D15-36B0-37B1B762897C}"/>
          </ac:spMkLst>
        </pc:spChg>
        <pc:spChg chg="add mod">
          <ac:chgData name="Feller Tom" userId="e5671e73-bd8c-40ce-bc8b-e2ac43eeed4e" providerId="ADAL" clId="{C5C3E6F7-38DD-4730-9DC7-D240CFA9900F}" dt="2023-03-27T16:03:54.490" v="5339"/>
          <ac:spMkLst>
            <pc:docMk/>
            <pc:sldMk cId="2891303735" sldId="384"/>
            <ac:spMk id="5" creationId="{35FAB197-79F7-B033-76F4-4985C19D7DFF}"/>
          </ac:spMkLst>
        </pc:spChg>
        <pc:spChg chg="add mod">
          <ac:chgData name="Feller Tom" userId="e5671e73-bd8c-40ce-bc8b-e2ac43eeed4e" providerId="ADAL" clId="{C5C3E6F7-38DD-4730-9DC7-D240CFA9900F}" dt="2023-03-27T16:03:54.490" v="5339"/>
          <ac:spMkLst>
            <pc:docMk/>
            <pc:sldMk cId="2891303735" sldId="384"/>
            <ac:spMk id="6" creationId="{F8829B3A-C42E-DC13-855C-9BCD5E2500AC}"/>
          </ac:spMkLst>
        </pc:spChg>
        <pc:spChg chg="mod">
          <ac:chgData name="Feller Tom" userId="e5671e73-bd8c-40ce-bc8b-e2ac43eeed4e" providerId="ADAL" clId="{C5C3E6F7-38DD-4730-9DC7-D240CFA9900F}" dt="2023-03-23T16:33:29.464" v="420" actId="14100"/>
          <ac:spMkLst>
            <pc:docMk/>
            <pc:sldMk cId="2891303735" sldId="384"/>
            <ac:spMk id="7" creationId="{E708B324-93B5-B720-98ED-BC220D3AB00F}"/>
          </ac:spMkLst>
        </pc:spChg>
        <pc:spChg chg="mod">
          <ac:chgData name="Feller Tom" userId="e5671e73-bd8c-40ce-bc8b-e2ac43eeed4e" providerId="ADAL" clId="{C5C3E6F7-38DD-4730-9DC7-D240CFA9900F}" dt="2023-03-29T09:57:31.026" v="5712"/>
          <ac:spMkLst>
            <pc:docMk/>
            <pc:sldMk cId="2891303735" sldId="384"/>
            <ac:spMk id="8" creationId="{731B4C44-EC3C-6485-AD28-00FA19AB0E93}"/>
          </ac:spMkLst>
        </pc:spChg>
        <pc:spChg chg="mod">
          <ac:chgData name="Feller Tom" userId="e5671e73-bd8c-40ce-bc8b-e2ac43eeed4e" providerId="ADAL" clId="{C5C3E6F7-38DD-4730-9DC7-D240CFA9900F}" dt="2023-03-23T10:40:06.221" v="195" actId="114"/>
          <ac:spMkLst>
            <pc:docMk/>
            <pc:sldMk cId="2891303735" sldId="384"/>
            <ac:spMk id="9" creationId="{4E38E265-8ABA-52DA-3BD5-0B8FC3E5C1A5}"/>
          </ac:spMkLst>
        </pc:spChg>
        <pc:spChg chg="add mod">
          <ac:chgData name="Feller Tom" userId="e5671e73-bd8c-40ce-bc8b-e2ac43eeed4e" providerId="ADAL" clId="{C5C3E6F7-38DD-4730-9DC7-D240CFA9900F}" dt="2023-03-27T16:03:54.490" v="5339"/>
          <ac:spMkLst>
            <pc:docMk/>
            <pc:sldMk cId="2891303735" sldId="384"/>
            <ac:spMk id="10" creationId="{8A4AA391-EBC0-7E4D-069C-98ECAF997334}"/>
          </ac:spMkLst>
        </pc:spChg>
        <pc:spChg chg="add mod">
          <ac:chgData name="Feller Tom" userId="e5671e73-bd8c-40ce-bc8b-e2ac43eeed4e" providerId="ADAL" clId="{C5C3E6F7-38DD-4730-9DC7-D240CFA9900F}" dt="2023-03-27T16:03:54.490" v="5339"/>
          <ac:spMkLst>
            <pc:docMk/>
            <pc:sldMk cId="2891303735" sldId="384"/>
            <ac:spMk id="11" creationId="{F783C3A3-806C-8F1C-2184-93477F61DBA1}"/>
          </ac:spMkLst>
        </pc:spChg>
        <pc:spChg chg="del mod">
          <ac:chgData name="Feller Tom" userId="e5671e73-bd8c-40ce-bc8b-e2ac43eeed4e" providerId="ADAL" clId="{C5C3E6F7-38DD-4730-9DC7-D240CFA9900F}" dt="2023-03-23T10:17:40.116" v="128" actId="478"/>
          <ac:spMkLst>
            <pc:docMk/>
            <pc:sldMk cId="2891303735" sldId="384"/>
            <ac:spMk id="13" creationId="{DB356EB6-D5C3-F487-C53E-0B7780E3EE19}"/>
          </ac:spMkLst>
        </pc:spChg>
        <pc:spChg chg="del mod">
          <ac:chgData name="Feller Tom" userId="e5671e73-bd8c-40ce-bc8b-e2ac43eeed4e" providerId="ADAL" clId="{C5C3E6F7-38DD-4730-9DC7-D240CFA9900F}" dt="2023-03-23T10:17:46.868" v="130" actId="478"/>
          <ac:spMkLst>
            <pc:docMk/>
            <pc:sldMk cId="2891303735" sldId="384"/>
            <ac:spMk id="14" creationId="{CC62E3AF-848F-D343-6DAC-7B143CD1A088}"/>
          </ac:spMkLst>
        </pc:spChg>
        <pc:spChg chg="mod">
          <ac:chgData name="Feller Tom" userId="e5671e73-bd8c-40ce-bc8b-e2ac43eeed4e" providerId="ADAL" clId="{C5C3E6F7-38DD-4730-9DC7-D240CFA9900F}" dt="2023-03-23T16:33:29.464" v="420" actId="14100"/>
          <ac:spMkLst>
            <pc:docMk/>
            <pc:sldMk cId="2891303735" sldId="384"/>
            <ac:spMk id="15" creationId="{32106B93-F17F-B9AC-9E6C-237497C66360}"/>
          </ac:spMkLst>
        </pc:spChg>
        <pc:spChg chg="mod">
          <ac:chgData name="Feller Tom" userId="e5671e73-bd8c-40ce-bc8b-e2ac43eeed4e" providerId="ADAL" clId="{C5C3E6F7-38DD-4730-9DC7-D240CFA9900F}" dt="2023-03-23T16:33:29.464" v="420" actId="14100"/>
          <ac:spMkLst>
            <pc:docMk/>
            <pc:sldMk cId="2891303735" sldId="384"/>
            <ac:spMk id="16" creationId="{A7FAEE94-7411-DD35-3A2D-21B4B1291F9B}"/>
          </ac:spMkLst>
        </pc:spChg>
        <pc:spChg chg="mod">
          <ac:chgData name="Feller Tom" userId="e5671e73-bd8c-40ce-bc8b-e2ac43eeed4e" providerId="ADAL" clId="{C5C3E6F7-38DD-4730-9DC7-D240CFA9900F}" dt="2023-03-23T16:33:29.464" v="420" actId="14100"/>
          <ac:spMkLst>
            <pc:docMk/>
            <pc:sldMk cId="2891303735" sldId="384"/>
            <ac:spMk id="17" creationId="{A5E4E43A-F873-F042-FF2E-3BBE763495CD}"/>
          </ac:spMkLst>
        </pc:spChg>
        <pc:spChg chg="mod">
          <ac:chgData name="Feller Tom" userId="e5671e73-bd8c-40ce-bc8b-e2ac43eeed4e" providerId="ADAL" clId="{C5C3E6F7-38DD-4730-9DC7-D240CFA9900F}" dt="2023-03-23T16:33:29.464" v="420" actId="14100"/>
          <ac:spMkLst>
            <pc:docMk/>
            <pc:sldMk cId="2891303735" sldId="384"/>
            <ac:spMk id="18" creationId="{5A5CD9BF-7723-E6A0-6393-105CD0733984}"/>
          </ac:spMkLst>
        </pc:spChg>
        <pc:spChg chg="del mod">
          <ac:chgData name="Feller Tom" userId="e5671e73-bd8c-40ce-bc8b-e2ac43eeed4e" providerId="ADAL" clId="{C5C3E6F7-38DD-4730-9DC7-D240CFA9900F}" dt="2023-03-23T10:40:15.766" v="196" actId="478"/>
          <ac:spMkLst>
            <pc:docMk/>
            <pc:sldMk cId="2891303735" sldId="384"/>
            <ac:spMk id="40" creationId="{F3486D38-5125-4FB4-5F12-A172A24BAF52}"/>
          </ac:spMkLst>
        </pc:spChg>
        <pc:graphicFrameChg chg="add mod">
          <ac:chgData name="Feller Tom" userId="e5671e73-bd8c-40ce-bc8b-e2ac43eeed4e" providerId="ADAL" clId="{C5C3E6F7-38DD-4730-9DC7-D240CFA9900F}" dt="2023-03-23T16:38:35.997" v="482" actId="1076"/>
          <ac:graphicFrameMkLst>
            <pc:docMk/>
            <pc:sldMk cId="2891303735" sldId="384"/>
            <ac:graphicFrameMk id="3" creationId="{39890023-E64E-F41F-7C69-E78D4EFD158E}"/>
          </ac:graphicFrameMkLst>
        </pc:graphicFrameChg>
        <pc:picChg chg="add mod ord modCrop">
          <ac:chgData name="Feller Tom" userId="e5671e73-bd8c-40ce-bc8b-e2ac43eeed4e" providerId="ADAL" clId="{C5C3E6F7-38DD-4730-9DC7-D240CFA9900F}" dt="2023-03-23T16:33:07.752" v="419" actId="732"/>
          <ac:picMkLst>
            <pc:docMk/>
            <pc:sldMk cId="2891303735" sldId="384"/>
            <ac:picMk id="2" creationId="{124F1E42-753A-DA9E-8A23-1F1DBF52CCF2}"/>
          </ac:picMkLst>
        </pc:picChg>
        <pc:picChg chg="del">
          <ac:chgData name="Feller Tom" userId="e5671e73-bd8c-40ce-bc8b-e2ac43eeed4e" providerId="ADAL" clId="{C5C3E6F7-38DD-4730-9DC7-D240CFA9900F}" dt="2023-03-23T10:17:01.119" v="121" actId="478"/>
          <ac:picMkLst>
            <pc:docMk/>
            <pc:sldMk cId="2891303735" sldId="384"/>
            <ac:picMk id="42" creationId="{9A623A6A-ABE7-AA51-72C4-76C89B2D0256}"/>
          </ac:picMkLst>
        </pc:picChg>
        <pc:picChg chg="del">
          <ac:chgData name="Feller Tom" userId="e5671e73-bd8c-40ce-bc8b-e2ac43eeed4e" providerId="ADAL" clId="{C5C3E6F7-38DD-4730-9DC7-D240CFA9900F}" dt="2023-03-23T10:17:37.655" v="126" actId="478"/>
          <ac:picMkLst>
            <pc:docMk/>
            <pc:sldMk cId="2891303735" sldId="384"/>
            <ac:picMk id="8194" creationId="{A95FBF00-B116-5CCD-9A42-D37D7CEF97F4}"/>
          </ac:picMkLst>
        </pc:picChg>
      </pc:sldChg>
      <pc:sldChg chg="del">
        <pc:chgData name="Feller Tom" userId="e5671e73-bd8c-40ce-bc8b-e2ac43eeed4e" providerId="ADAL" clId="{C5C3E6F7-38DD-4730-9DC7-D240CFA9900F}" dt="2023-03-23T10:10:52.730" v="101" actId="47"/>
        <pc:sldMkLst>
          <pc:docMk/>
          <pc:sldMk cId="3355795994" sldId="384"/>
        </pc:sldMkLst>
      </pc:sldChg>
      <pc:sldChg chg="addSp modSp add mod ord setBg">
        <pc:chgData name="Feller Tom" userId="e5671e73-bd8c-40ce-bc8b-e2ac43eeed4e" providerId="ADAL" clId="{C5C3E6F7-38DD-4730-9DC7-D240CFA9900F}" dt="2023-03-29T09:57:31.026" v="5712"/>
        <pc:sldMkLst>
          <pc:docMk/>
          <pc:sldMk cId="31709040" sldId="385"/>
        </pc:sldMkLst>
        <pc:spChg chg="mod">
          <ac:chgData name="Feller Tom" userId="e5671e73-bd8c-40ce-bc8b-e2ac43eeed4e" providerId="ADAL" clId="{C5C3E6F7-38DD-4730-9DC7-D240CFA9900F}" dt="2023-03-23T16:12:35.193" v="230" actId="14100"/>
          <ac:spMkLst>
            <pc:docMk/>
            <pc:sldMk cId="31709040" sldId="385"/>
            <ac:spMk id="7" creationId="{E708B324-93B5-B720-98ED-BC220D3AB00F}"/>
          </ac:spMkLst>
        </pc:spChg>
        <pc:spChg chg="mod">
          <ac:chgData name="Feller Tom" userId="e5671e73-bd8c-40ce-bc8b-e2ac43eeed4e" providerId="ADAL" clId="{C5C3E6F7-38DD-4730-9DC7-D240CFA9900F}" dt="2023-03-29T09:57:31.026" v="5712"/>
          <ac:spMkLst>
            <pc:docMk/>
            <pc:sldMk cId="31709040" sldId="385"/>
            <ac:spMk id="8" creationId="{731B4C44-EC3C-6485-AD28-00FA19AB0E93}"/>
          </ac:spMkLst>
        </pc:spChg>
        <pc:spChg chg="mod">
          <ac:chgData name="Feller Tom" userId="e5671e73-bd8c-40ce-bc8b-e2ac43eeed4e" providerId="ADAL" clId="{C5C3E6F7-38DD-4730-9DC7-D240CFA9900F}" dt="2023-03-23T16:12:35.193" v="230" actId="14100"/>
          <ac:spMkLst>
            <pc:docMk/>
            <pc:sldMk cId="31709040" sldId="385"/>
            <ac:spMk id="15" creationId="{32106B93-F17F-B9AC-9E6C-237497C66360}"/>
          </ac:spMkLst>
        </pc:spChg>
        <pc:spChg chg="mod">
          <ac:chgData name="Feller Tom" userId="e5671e73-bd8c-40ce-bc8b-e2ac43eeed4e" providerId="ADAL" clId="{C5C3E6F7-38DD-4730-9DC7-D240CFA9900F}" dt="2023-03-23T16:12:35.193" v="230" actId="14100"/>
          <ac:spMkLst>
            <pc:docMk/>
            <pc:sldMk cId="31709040" sldId="385"/>
            <ac:spMk id="16" creationId="{A7FAEE94-7411-DD35-3A2D-21B4B1291F9B}"/>
          </ac:spMkLst>
        </pc:spChg>
        <pc:spChg chg="mod">
          <ac:chgData name="Feller Tom" userId="e5671e73-bd8c-40ce-bc8b-e2ac43eeed4e" providerId="ADAL" clId="{C5C3E6F7-38DD-4730-9DC7-D240CFA9900F}" dt="2023-03-23T16:12:35.193" v="230" actId="14100"/>
          <ac:spMkLst>
            <pc:docMk/>
            <pc:sldMk cId="31709040" sldId="385"/>
            <ac:spMk id="17" creationId="{A5E4E43A-F873-F042-FF2E-3BBE763495CD}"/>
          </ac:spMkLst>
        </pc:spChg>
        <pc:spChg chg="mod">
          <ac:chgData name="Feller Tom" userId="e5671e73-bd8c-40ce-bc8b-e2ac43eeed4e" providerId="ADAL" clId="{C5C3E6F7-38DD-4730-9DC7-D240CFA9900F}" dt="2023-03-23T16:12:35.193" v="230" actId="14100"/>
          <ac:spMkLst>
            <pc:docMk/>
            <pc:sldMk cId="31709040" sldId="385"/>
            <ac:spMk id="18" creationId="{5A5CD9BF-7723-E6A0-6393-105CD0733984}"/>
          </ac:spMkLst>
        </pc:spChg>
        <pc:graphicFrameChg chg="add mod">
          <ac:chgData name="Feller Tom" userId="e5671e73-bd8c-40ce-bc8b-e2ac43eeed4e" providerId="ADAL" clId="{C5C3E6F7-38DD-4730-9DC7-D240CFA9900F}" dt="2023-03-24T14:58:34.437" v="1778"/>
          <ac:graphicFrameMkLst>
            <pc:docMk/>
            <pc:sldMk cId="31709040" sldId="385"/>
            <ac:graphicFrameMk id="3" creationId="{85162708-CCFD-936C-B585-698B0815E55D}"/>
          </ac:graphicFrameMkLst>
        </pc:graphicFrameChg>
        <pc:picChg chg="mod modCrop">
          <ac:chgData name="Feller Tom" userId="e5671e73-bd8c-40ce-bc8b-e2ac43eeed4e" providerId="ADAL" clId="{C5C3E6F7-38DD-4730-9DC7-D240CFA9900F}" dt="2023-03-23T16:12:16.884" v="229" actId="732"/>
          <ac:picMkLst>
            <pc:docMk/>
            <pc:sldMk cId="31709040" sldId="385"/>
            <ac:picMk id="2" creationId="{124F1E42-753A-DA9E-8A23-1F1DBF52CCF2}"/>
          </ac:picMkLst>
        </pc:picChg>
      </pc:sldChg>
      <pc:sldChg chg="addSp delSp modSp add mod ord setBg">
        <pc:chgData name="Feller Tom" userId="e5671e73-bd8c-40ce-bc8b-e2ac43eeed4e" providerId="ADAL" clId="{C5C3E6F7-38DD-4730-9DC7-D240CFA9900F}" dt="2023-03-29T09:57:31.026" v="5712"/>
        <pc:sldMkLst>
          <pc:docMk/>
          <pc:sldMk cId="637238583" sldId="386"/>
        </pc:sldMkLst>
        <pc:spChg chg="add mod">
          <ac:chgData name="Feller Tom" userId="e5671e73-bd8c-40ce-bc8b-e2ac43eeed4e" providerId="ADAL" clId="{C5C3E6F7-38DD-4730-9DC7-D240CFA9900F}" dt="2023-03-23T16:26:12.123" v="359" actId="1076"/>
          <ac:spMkLst>
            <pc:docMk/>
            <pc:sldMk cId="637238583" sldId="386"/>
            <ac:spMk id="5" creationId="{03E0427E-5A30-0DF2-8CFC-52B05A3ECB4E}"/>
          </ac:spMkLst>
        </pc:spChg>
        <pc:spChg chg="add mod">
          <ac:chgData name="Feller Tom" userId="e5671e73-bd8c-40ce-bc8b-e2ac43eeed4e" providerId="ADAL" clId="{C5C3E6F7-38DD-4730-9DC7-D240CFA9900F}" dt="2023-03-23T16:26:12.123" v="359" actId="1076"/>
          <ac:spMkLst>
            <pc:docMk/>
            <pc:sldMk cId="637238583" sldId="386"/>
            <ac:spMk id="6" creationId="{97F78B28-7BA8-5BAA-5416-63F4868A2E86}"/>
          </ac:spMkLst>
        </pc:spChg>
        <pc:spChg chg="mod">
          <ac:chgData name="Feller Tom" userId="e5671e73-bd8c-40ce-bc8b-e2ac43eeed4e" providerId="ADAL" clId="{C5C3E6F7-38DD-4730-9DC7-D240CFA9900F}" dt="2023-03-29T09:57:31.026" v="5712"/>
          <ac:spMkLst>
            <pc:docMk/>
            <pc:sldMk cId="637238583" sldId="386"/>
            <ac:spMk id="8" creationId="{731B4C44-EC3C-6485-AD28-00FA19AB0E93}"/>
          </ac:spMkLst>
        </pc:spChg>
        <pc:spChg chg="add mod">
          <ac:chgData name="Feller Tom" userId="e5671e73-bd8c-40ce-bc8b-e2ac43eeed4e" providerId="ADAL" clId="{C5C3E6F7-38DD-4730-9DC7-D240CFA9900F}" dt="2023-03-23T16:26:12.123" v="359" actId="1076"/>
          <ac:spMkLst>
            <pc:docMk/>
            <pc:sldMk cId="637238583" sldId="386"/>
            <ac:spMk id="12" creationId="{0EDFC357-7CA2-FAE1-168A-977EEBDB03AB}"/>
          </ac:spMkLst>
        </pc:spChg>
        <pc:spChg chg="add mod">
          <ac:chgData name="Feller Tom" userId="e5671e73-bd8c-40ce-bc8b-e2ac43eeed4e" providerId="ADAL" clId="{C5C3E6F7-38DD-4730-9DC7-D240CFA9900F}" dt="2023-03-23T16:26:12.123" v="359" actId="1076"/>
          <ac:spMkLst>
            <pc:docMk/>
            <pc:sldMk cId="637238583" sldId="386"/>
            <ac:spMk id="14" creationId="{6C621DB2-D979-0FDC-4389-8DB047155EC2}"/>
          </ac:spMkLst>
        </pc:spChg>
        <pc:spChg chg="add mod">
          <ac:chgData name="Feller Tom" userId="e5671e73-bd8c-40ce-bc8b-e2ac43eeed4e" providerId="ADAL" clId="{C5C3E6F7-38DD-4730-9DC7-D240CFA9900F}" dt="2023-03-23T16:25:18.270" v="352" actId="1076"/>
          <ac:spMkLst>
            <pc:docMk/>
            <pc:sldMk cId="637238583" sldId="386"/>
            <ac:spMk id="28" creationId="{A72A0142-0ABC-BDFD-D805-8839F77A0552}"/>
          </ac:spMkLst>
        </pc:spChg>
        <pc:spChg chg="add mod">
          <ac:chgData name="Feller Tom" userId="e5671e73-bd8c-40ce-bc8b-e2ac43eeed4e" providerId="ADAL" clId="{C5C3E6F7-38DD-4730-9DC7-D240CFA9900F}" dt="2023-03-23T16:27:16.686" v="387" actId="404"/>
          <ac:spMkLst>
            <pc:docMk/>
            <pc:sldMk cId="637238583" sldId="386"/>
            <ac:spMk id="29" creationId="{37914F35-AD3C-22FB-4DD7-1572B28B9C41}"/>
          </ac:spMkLst>
        </pc:spChg>
        <pc:spChg chg="add mod">
          <ac:chgData name="Feller Tom" userId="e5671e73-bd8c-40ce-bc8b-e2ac43eeed4e" providerId="ADAL" clId="{C5C3E6F7-38DD-4730-9DC7-D240CFA9900F}" dt="2023-03-23T16:25:29.970" v="357" actId="1076"/>
          <ac:spMkLst>
            <pc:docMk/>
            <pc:sldMk cId="637238583" sldId="386"/>
            <ac:spMk id="30" creationId="{427BBAE9-C09F-8C76-5098-9E28D7CBBD22}"/>
          </ac:spMkLst>
        </pc:spChg>
        <pc:spChg chg="add mod">
          <ac:chgData name="Feller Tom" userId="e5671e73-bd8c-40ce-bc8b-e2ac43eeed4e" providerId="ADAL" clId="{C5C3E6F7-38DD-4730-9DC7-D240CFA9900F}" dt="2023-03-23T16:27:53.530" v="405" actId="404"/>
          <ac:spMkLst>
            <pc:docMk/>
            <pc:sldMk cId="637238583" sldId="386"/>
            <ac:spMk id="31" creationId="{878E00FB-2A7D-5B3F-E5AF-035C98628FD2}"/>
          </ac:spMkLst>
        </pc:spChg>
        <pc:spChg chg="add mod">
          <ac:chgData name="Feller Tom" userId="e5671e73-bd8c-40ce-bc8b-e2ac43eeed4e" providerId="ADAL" clId="{C5C3E6F7-38DD-4730-9DC7-D240CFA9900F}" dt="2023-03-23T16:36:58.511" v="476" actId="14100"/>
          <ac:spMkLst>
            <pc:docMk/>
            <pc:sldMk cId="637238583" sldId="386"/>
            <ac:spMk id="32" creationId="{B52282EE-B299-DF29-AC91-A4301D7D76F6}"/>
          </ac:spMkLst>
        </pc:spChg>
        <pc:graphicFrameChg chg="del mod">
          <ac:chgData name="Feller Tom" userId="e5671e73-bd8c-40ce-bc8b-e2ac43eeed4e" providerId="ADAL" clId="{C5C3E6F7-38DD-4730-9DC7-D240CFA9900F}" dt="2023-03-23T16:17:15.040" v="276" actId="478"/>
          <ac:graphicFrameMkLst>
            <pc:docMk/>
            <pc:sldMk cId="637238583" sldId="386"/>
            <ac:graphicFrameMk id="3" creationId="{85162708-CCFD-936C-B585-698B0815E55D}"/>
          </ac:graphicFrameMkLst>
        </pc:graphicFrameChg>
        <pc:graphicFrameChg chg="add mod">
          <ac:chgData name="Feller Tom" userId="e5671e73-bd8c-40ce-bc8b-e2ac43eeed4e" providerId="ADAL" clId="{C5C3E6F7-38DD-4730-9DC7-D240CFA9900F}" dt="2023-03-23T16:35:36.635" v="443" actId="20577"/>
          <ac:graphicFrameMkLst>
            <pc:docMk/>
            <pc:sldMk cId="637238583" sldId="386"/>
            <ac:graphicFrameMk id="4" creationId="{CEE9E99E-CA56-A8A1-8E47-DD765BA38F78}"/>
          </ac:graphicFrameMkLst>
        </pc:graphicFrameChg>
        <pc:cxnChg chg="add mod">
          <ac:chgData name="Feller Tom" userId="e5671e73-bd8c-40ce-bc8b-e2ac43eeed4e" providerId="ADAL" clId="{C5C3E6F7-38DD-4730-9DC7-D240CFA9900F}" dt="2023-03-23T16:26:12.123" v="359" actId="1076"/>
          <ac:cxnSpMkLst>
            <pc:docMk/>
            <pc:sldMk cId="637238583" sldId="386"/>
            <ac:cxnSpMk id="10" creationId="{399B1D17-6DF2-D48E-CC6A-CB0CFFCABD28}"/>
          </ac:cxnSpMkLst>
        </pc:cxnChg>
        <pc:cxnChg chg="add mod">
          <ac:chgData name="Feller Tom" userId="e5671e73-bd8c-40ce-bc8b-e2ac43eeed4e" providerId="ADAL" clId="{C5C3E6F7-38DD-4730-9DC7-D240CFA9900F}" dt="2023-03-23T16:26:12.123" v="359" actId="1076"/>
          <ac:cxnSpMkLst>
            <pc:docMk/>
            <pc:sldMk cId="637238583" sldId="386"/>
            <ac:cxnSpMk id="11" creationId="{3EBA42BE-368C-5E74-9E27-5888867AC454}"/>
          </ac:cxnSpMkLst>
        </pc:cxnChg>
        <pc:cxnChg chg="add mod">
          <ac:chgData name="Feller Tom" userId="e5671e73-bd8c-40ce-bc8b-e2ac43eeed4e" providerId="ADAL" clId="{C5C3E6F7-38DD-4730-9DC7-D240CFA9900F}" dt="2023-03-23T16:26:12.123" v="359" actId="1076"/>
          <ac:cxnSpMkLst>
            <pc:docMk/>
            <pc:sldMk cId="637238583" sldId="386"/>
            <ac:cxnSpMk id="13" creationId="{CB7C30C1-3EC5-7A9F-7653-36005F9F5C2A}"/>
          </ac:cxnSpMkLst>
        </pc:cxnChg>
        <pc:cxnChg chg="add mod">
          <ac:chgData name="Feller Tom" userId="e5671e73-bd8c-40ce-bc8b-e2ac43eeed4e" providerId="ADAL" clId="{C5C3E6F7-38DD-4730-9DC7-D240CFA9900F}" dt="2023-03-23T16:26:12.123" v="359" actId="1076"/>
          <ac:cxnSpMkLst>
            <pc:docMk/>
            <pc:sldMk cId="637238583" sldId="386"/>
            <ac:cxnSpMk id="19" creationId="{FE3661CF-42E3-A62B-8C11-ACF969BF332C}"/>
          </ac:cxnSpMkLst>
        </pc:cxnChg>
        <pc:cxnChg chg="add mod">
          <ac:chgData name="Feller Tom" userId="e5671e73-bd8c-40ce-bc8b-e2ac43eeed4e" providerId="ADAL" clId="{C5C3E6F7-38DD-4730-9DC7-D240CFA9900F}" dt="2023-03-23T16:26:12.123" v="359" actId="1076"/>
          <ac:cxnSpMkLst>
            <pc:docMk/>
            <pc:sldMk cId="637238583" sldId="386"/>
            <ac:cxnSpMk id="20" creationId="{671283E3-DC56-E3D3-9259-86E454B4EB88}"/>
          </ac:cxnSpMkLst>
        </pc:cxnChg>
        <pc:cxnChg chg="add mod">
          <ac:chgData name="Feller Tom" userId="e5671e73-bd8c-40ce-bc8b-e2ac43eeed4e" providerId="ADAL" clId="{C5C3E6F7-38DD-4730-9DC7-D240CFA9900F}" dt="2023-03-23T16:26:12.123" v="359" actId="1076"/>
          <ac:cxnSpMkLst>
            <pc:docMk/>
            <pc:sldMk cId="637238583" sldId="386"/>
            <ac:cxnSpMk id="24" creationId="{BC3D6552-88BE-A6A0-0CFD-02F547FB5F76}"/>
          </ac:cxnSpMkLst>
        </pc:cxnChg>
        <pc:cxnChg chg="add mod">
          <ac:chgData name="Feller Tom" userId="e5671e73-bd8c-40ce-bc8b-e2ac43eeed4e" providerId="ADAL" clId="{C5C3E6F7-38DD-4730-9DC7-D240CFA9900F}" dt="2023-03-23T16:26:12.123" v="359" actId="1076"/>
          <ac:cxnSpMkLst>
            <pc:docMk/>
            <pc:sldMk cId="637238583" sldId="386"/>
            <ac:cxnSpMk id="25" creationId="{5AF5C255-6B95-18A8-D84E-B3EF305B0FF4}"/>
          </ac:cxnSpMkLst>
        </pc:cxnChg>
      </pc:sldChg>
      <pc:sldChg chg="new del">
        <pc:chgData name="Feller Tom" userId="e5671e73-bd8c-40ce-bc8b-e2ac43eeed4e" providerId="ADAL" clId="{C5C3E6F7-38DD-4730-9DC7-D240CFA9900F}" dt="2023-03-23T16:39:30.916" v="484" actId="680"/>
        <pc:sldMkLst>
          <pc:docMk/>
          <pc:sldMk cId="1414370655" sldId="387"/>
        </pc:sldMkLst>
      </pc:sldChg>
      <pc:sldChg chg="add del setBg">
        <pc:chgData name="Feller Tom" userId="e5671e73-bd8c-40ce-bc8b-e2ac43eeed4e" providerId="ADAL" clId="{C5C3E6F7-38DD-4730-9DC7-D240CFA9900F}" dt="2023-03-27T10:03:22.371" v="3484" actId="47"/>
        <pc:sldMkLst>
          <pc:docMk/>
          <pc:sldMk cId="3044586184" sldId="387"/>
        </pc:sldMkLst>
      </pc:sldChg>
      <pc:sldChg chg="delSp add del setBg">
        <pc:chgData name="Feller Tom" userId="e5671e73-bd8c-40ce-bc8b-e2ac43eeed4e" providerId="ADAL" clId="{C5C3E6F7-38DD-4730-9DC7-D240CFA9900F}" dt="2023-03-24T13:41:47.212" v="900" actId="47"/>
        <pc:sldMkLst>
          <pc:docMk/>
          <pc:sldMk cId="894742454" sldId="388"/>
        </pc:sldMkLst>
        <pc:picChg chg="del">
          <ac:chgData name="Feller Tom" userId="e5671e73-bd8c-40ce-bc8b-e2ac43eeed4e" providerId="ADAL" clId="{C5C3E6F7-38DD-4730-9DC7-D240CFA9900F}" dt="2023-03-24T13:41:36.819" v="899" actId="478"/>
          <ac:picMkLst>
            <pc:docMk/>
            <pc:sldMk cId="894742454" sldId="388"/>
            <ac:picMk id="6146" creationId="{E880F847-5193-ED04-450A-27D1F393D26D}"/>
          </ac:picMkLst>
        </pc:picChg>
      </pc:sldChg>
      <pc:sldChg chg="new del">
        <pc:chgData name="Feller Tom" userId="e5671e73-bd8c-40ce-bc8b-e2ac43eeed4e" providerId="ADAL" clId="{C5C3E6F7-38DD-4730-9DC7-D240CFA9900F}" dt="2023-03-24T11:11:34.648" v="517" actId="47"/>
        <pc:sldMkLst>
          <pc:docMk/>
          <pc:sldMk cId="3856332875" sldId="389"/>
        </pc:sldMkLst>
      </pc:sldChg>
      <pc:sldChg chg="addSp delSp modSp add del mod ord setBg">
        <pc:chgData name="Feller Tom" userId="e5671e73-bd8c-40ce-bc8b-e2ac43eeed4e" providerId="ADAL" clId="{C5C3E6F7-38DD-4730-9DC7-D240CFA9900F}" dt="2023-03-27T15:04:21.964" v="3987" actId="47"/>
        <pc:sldMkLst>
          <pc:docMk/>
          <pc:sldMk cId="2058590961" sldId="390"/>
        </pc:sldMkLst>
        <pc:spChg chg="del">
          <ac:chgData name="Feller Tom" userId="e5671e73-bd8c-40ce-bc8b-e2ac43eeed4e" providerId="ADAL" clId="{C5C3E6F7-38DD-4730-9DC7-D240CFA9900F}" dt="2023-03-24T11:10:44.076" v="511" actId="478"/>
          <ac:spMkLst>
            <pc:docMk/>
            <pc:sldMk cId="2058590961" sldId="390"/>
            <ac:spMk id="3" creationId="{5BEA38ED-6CAC-A08E-55CA-6020035A9FC2}"/>
          </ac:spMkLst>
        </pc:spChg>
        <pc:spChg chg="del">
          <ac:chgData name="Feller Tom" userId="e5671e73-bd8c-40ce-bc8b-e2ac43eeed4e" providerId="ADAL" clId="{C5C3E6F7-38DD-4730-9DC7-D240CFA9900F}" dt="2023-03-24T11:10:45.298" v="512" actId="478"/>
          <ac:spMkLst>
            <pc:docMk/>
            <pc:sldMk cId="2058590961" sldId="390"/>
            <ac:spMk id="4" creationId="{8B543210-F0F4-BE6E-5127-817C9BFA0967}"/>
          </ac:spMkLst>
        </pc:spChg>
        <pc:spChg chg="add del mod">
          <ac:chgData name="Feller Tom" userId="e5671e73-bd8c-40ce-bc8b-e2ac43eeed4e" providerId="ADAL" clId="{C5C3E6F7-38DD-4730-9DC7-D240CFA9900F}" dt="2023-03-24T11:10:39.086" v="508" actId="478"/>
          <ac:spMkLst>
            <pc:docMk/>
            <pc:sldMk cId="2058590961" sldId="390"/>
            <ac:spMk id="6" creationId="{EAA162B2-B380-4E52-380D-82B4349BF57F}"/>
          </ac:spMkLst>
        </pc:spChg>
        <pc:spChg chg="del">
          <ac:chgData name="Feller Tom" userId="e5671e73-bd8c-40ce-bc8b-e2ac43eeed4e" providerId="ADAL" clId="{C5C3E6F7-38DD-4730-9DC7-D240CFA9900F}" dt="2023-03-24T11:10:41.649" v="509" actId="478"/>
          <ac:spMkLst>
            <pc:docMk/>
            <pc:sldMk cId="2058590961" sldId="390"/>
            <ac:spMk id="7" creationId="{5721C52C-C0AB-4D48-05D0-B1CBD36D919C}"/>
          </ac:spMkLst>
        </pc:spChg>
        <pc:spChg chg="mod">
          <ac:chgData name="Feller Tom" userId="e5671e73-bd8c-40ce-bc8b-e2ac43eeed4e" providerId="ADAL" clId="{C5C3E6F7-38DD-4730-9DC7-D240CFA9900F}" dt="2023-03-27T13:16:56.895" v="3676" actId="20577"/>
          <ac:spMkLst>
            <pc:docMk/>
            <pc:sldMk cId="2058590961" sldId="390"/>
            <ac:spMk id="9" creationId="{4E38E265-8ABA-52DA-3BD5-0B8FC3E5C1A5}"/>
          </ac:spMkLst>
        </pc:spChg>
        <pc:spChg chg="add mod">
          <ac:chgData name="Feller Tom" userId="e5671e73-bd8c-40ce-bc8b-e2ac43eeed4e" providerId="ADAL" clId="{C5C3E6F7-38DD-4730-9DC7-D240CFA9900F}" dt="2023-03-27T13:17:15.402" v="3691" actId="20577"/>
          <ac:spMkLst>
            <pc:docMk/>
            <pc:sldMk cId="2058590961" sldId="390"/>
            <ac:spMk id="10" creationId="{E2BE0541-9737-9A62-972B-1B2A3783EC4D}"/>
          </ac:spMkLst>
        </pc:spChg>
        <pc:picChg chg="del">
          <ac:chgData name="Feller Tom" userId="e5671e73-bd8c-40ce-bc8b-e2ac43eeed4e" providerId="ADAL" clId="{C5C3E6F7-38DD-4730-9DC7-D240CFA9900F}" dt="2023-03-24T11:10:32.739" v="507" actId="478"/>
          <ac:picMkLst>
            <pc:docMk/>
            <pc:sldMk cId="2058590961" sldId="390"/>
            <ac:picMk id="8" creationId="{11DD7AA9-8EBA-DA0B-701B-6CD888BE967C}"/>
          </ac:picMkLst>
        </pc:picChg>
        <pc:picChg chg="add del mod">
          <ac:chgData name="Feller Tom" userId="e5671e73-bd8c-40ce-bc8b-e2ac43eeed4e" providerId="ADAL" clId="{C5C3E6F7-38DD-4730-9DC7-D240CFA9900F}" dt="2023-03-26T12:04:39.447" v="3144" actId="478"/>
          <ac:picMkLst>
            <pc:docMk/>
            <pc:sldMk cId="2058590961" sldId="390"/>
            <ac:picMk id="12" creationId="{8E0FD3E3-5FC1-FDD1-DDD0-28F3199BDD2E}"/>
          </ac:picMkLst>
        </pc:picChg>
        <pc:picChg chg="del">
          <ac:chgData name="Feller Tom" userId="e5671e73-bd8c-40ce-bc8b-e2ac43eeed4e" providerId="ADAL" clId="{C5C3E6F7-38DD-4730-9DC7-D240CFA9900F}" dt="2023-03-24T11:10:42.733" v="510" actId="478"/>
          <ac:picMkLst>
            <pc:docMk/>
            <pc:sldMk cId="2058590961" sldId="390"/>
            <ac:picMk id="13" creationId="{61269EF6-F023-5BF2-B422-75A2B2A28283}"/>
          </ac:picMkLst>
        </pc:picChg>
        <pc:picChg chg="add del mod">
          <ac:chgData name="Feller Tom" userId="e5671e73-bd8c-40ce-bc8b-e2ac43eeed4e" providerId="ADAL" clId="{C5C3E6F7-38DD-4730-9DC7-D240CFA9900F}" dt="2023-03-26T12:04:37.841" v="3143" actId="478"/>
          <ac:picMkLst>
            <pc:docMk/>
            <pc:sldMk cId="2058590961" sldId="390"/>
            <ac:picMk id="15" creationId="{0AA1AB56-2B11-3C12-9154-B49EB210D4CF}"/>
          </ac:picMkLst>
        </pc:picChg>
        <pc:picChg chg="add mod modCrop">
          <ac:chgData name="Feller Tom" userId="e5671e73-bd8c-40ce-bc8b-e2ac43eeed4e" providerId="ADAL" clId="{C5C3E6F7-38DD-4730-9DC7-D240CFA9900F}" dt="2023-03-27T13:17:20.410" v="3692" actId="14100"/>
          <ac:picMkLst>
            <pc:docMk/>
            <pc:sldMk cId="2058590961" sldId="390"/>
            <ac:picMk id="17" creationId="{6507D69A-D840-FC66-F6A2-6CFD40B2B90B}"/>
          </ac:picMkLst>
        </pc:picChg>
        <pc:picChg chg="add del mod modCrop">
          <ac:chgData name="Feller Tom" userId="e5671e73-bd8c-40ce-bc8b-e2ac43eeed4e" providerId="ADAL" clId="{C5C3E6F7-38DD-4730-9DC7-D240CFA9900F}" dt="2023-03-27T12:39:03.264" v="3536" actId="478"/>
          <ac:picMkLst>
            <pc:docMk/>
            <pc:sldMk cId="2058590961" sldId="390"/>
            <ac:picMk id="19" creationId="{6AAE5442-552B-7E66-75A3-B762EB867425}"/>
          </ac:picMkLst>
        </pc:picChg>
        <pc:picChg chg="add del mod">
          <ac:chgData name="Feller Tom" userId="e5671e73-bd8c-40ce-bc8b-e2ac43eeed4e" providerId="ADAL" clId="{C5C3E6F7-38DD-4730-9DC7-D240CFA9900F}" dt="2023-03-27T12:39:01.240" v="3535" actId="478"/>
          <ac:picMkLst>
            <pc:docMk/>
            <pc:sldMk cId="2058590961" sldId="390"/>
            <ac:picMk id="21" creationId="{ABCD06F2-AC5A-319F-A0F6-8EE70B495182}"/>
          </ac:picMkLst>
        </pc:picChg>
        <pc:picChg chg="add del mod">
          <ac:chgData name="Feller Tom" userId="e5671e73-bd8c-40ce-bc8b-e2ac43eeed4e" providerId="ADAL" clId="{C5C3E6F7-38DD-4730-9DC7-D240CFA9900F}" dt="2023-03-27T12:38:57.831" v="3533" actId="478"/>
          <ac:picMkLst>
            <pc:docMk/>
            <pc:sldMk cId="2058590961" sldId="390"/>
            <ac:picMk id="23" creationId="{BC2494DA-7BB0-A93E-2555-0B9E9C903CA4}"/>
          </ac:picMkLst>
        </pc:picChg>
        <pc:picChg chg="add del mod">
          <ac:chgData name="Feller Tom" userId="e5671e73-bd8c-40ce-bc8b-e2ac43eeed4e" providerId="ADAL" clId="{C5C3E6F7-38DD-4730-9DC7-D240CFA9900F}" dt="2023-03-27T12:38:59.360" v="3534" actId="478"/>
          <ac:picMkLst>
            <pc:docMk/>
            <pc:sldMk cId="2058590961" sldId="390"/>
            <ac:picMk id="25" creationId="{136878FA-4A5C-8D32-5D55-6426B484B52A}"/>
          </ac:picMkLst>
        </pc:picChg>
        <pc:picChg chg="add del mod">
          <ac:chgData name="Feller Tom" userId="e5671e73-bd8c-40ce-bc8b-e2ac43eeed4e" providerId="ADAL" clId="{C5C3E6F7-38DD-4730-9DC7-D240CFA9900F}" dt="2023-03-27T08:10:52.543" v="3153" actId="478"/>
          <ac:picMkLst>
            <pc:docMk/>
            <pc:sldMk cId="2058590961" sldId="390"/>
            <ac:picMk id="1026" creationId="{E24026EE-8523-115A-3133-07D07C7B865B}"/>
          </ac:picMkLst>
        </pc:picChg>
      </pc:sldChg>
      <pc:sldChg chg="new del">
        <pc:chgData name="Feller Tom" userId="e5671e73-bd8c-40ce-bc8b-e2ac43eeed4e" providerId="ADAL" clId="{C5C3E6F7-38DD-4730-9DC7-D240CFA9900F}" dt="2023-03-24T11:11:26.490" v="516" actId="47"/>
        <pc:sldMkLst>
          <pc:docMk/>
          <pc:sldMk cId="1398640975" sldId="391"/>
        </pc:sldMkLst>
      </pc:sldChg>
      <pc:sldChg chg="addSp delSp modSp add del mod ord setBg">
        <pc:chgData name="Feller Tom" userId="e5671e73-bd8c-40ce-bc8b-e2ac43eeed4e" providerId="ADAL" clId="{C5C3E6F7-38DD-4730-9DC7-D240CFA9900F}" dt="2023-03-27T15:04:21.964" v="3987" actId="47"/>
        <pc:sldMkLst>
          <pc:docMk/>
          <pc:sldMk cId="3425617776" sldId="392"/>
        </pc:sldMkLst>
        <pc:spChg chg="mod">
          <ac:chgData name="Feller Tom" userId="e5671e73-bd8c-40ce-bc8b-e2ac43eeed4e" providerId="ADAL" clId="{C5C3E6F7-38DD-4730-9DC7-D240CFA9900F}" dt="2023-03-27T14:43:21.336" v="3974" actId="114"/>
          <ac:spMkLst>
            <pc:docMk/>
            <pc:sldMk cId="3425617776" sldId="392"/>
            <ac:spMk id="9" creationId="{4E38E265-8ABA-52DA-3BD5-0B8FC3E5C1A5}"/>
          </ac:spMkLst>
        </pc:spChg>
        <pc:spChg chg="add mod">
          <ac:chgData name="Feller Tom" userId="e5671e73-bd8c-40ce-bc8b-e2ac43eeed4e" providerId="ADAL" clId="{C5C3E6F7-38DD-4730-9DC7-D240CFA9900F}" dt="2023-03-27T13:15:55.229" v="3616" actId="1076"/>
          <ac:spMkLst>
            <pc:docMk/>
            <pc:sldMk cId="3425617776" sldId="392"/>
            <ac:spMk id="10" creationId="{C7FC777C-9F8C-A500-A90C-42A8F94B9910}"/>
          </ac:spMkLst>
        </pc:spChg>
        <pc:graphicFrameChg chg="add del mod">
          <ac:chgData name="Feller Tom" userId="e5671e73-bd8c-40ce-bc8b-e2ac43eeed4e" providerId="ADAL" clId="{C5C3E6F7-38DD-4730-9DC7-D240CFA9900F}" dt="2023-03-24T12:38:21.321" v="778" actId="478"/>
          <ac:graphicFrameMkLst>
            <pc:docMk/>
            <pc:sldMk cId="3425617776" sldId="392"/>
            <ac:graphicFrameMk id="3" creationId="{370B1FD5-A17E-21AD-BC77-26E2D05F5883}"/>
          </ac:graphicFrameMkLst>
        </pc:graphicFrameChg>
        <pc:graphicFrameChg chg="add mod">
          <ac:chgData name="Feller Tom" userId="e5671e73-bd8c-40ce-bc8b-e2ac43eeed4e" providerId="ADAL" clId="{C5C3E6F7-38DD-4730-9DC7-D240CFA9900F}" dt="2023-03-27T13:14:33.279" v="3596"/>
          <ac:graphicFrameMkLst>
            <pc:docMk/>
            <pc:sldMk cId="3425617776" sldId="392"/>
            <ac:graphicFrameMk id="4" creationId="{1050AB66-C09C-49CD-B5F1-1A22C48C9720}"/>
          </ac:graphicFrameMkLst>
        </pc:graphicFrameChg>
        <pc:graphicFrameChg chg="add mod">
          <ac:chgData name="Feller Tom" userId="e5671e73-bd8c-40ce-bc8b-e2ac43eeed4e" providerId="ADAL" clId="{C5C3E6F7-38DD-4730-9DC7-D240CFA9900F}" dt="2023-03-27T13:14:29.795" v="3595"/>
          <ac:graphicFrameMkLst>
            <pc:docMk/>
            <pc:sldMk cId="3425617776" sldId="392"/>
            <ac:graphicFrameMk id="5" creationId="{370B1FD5-A17E-21AD-BC77-26E2D05F5883}"/>
          </ac:graphicFrameMkLst>
        </pc:graphicFrameChg>
        <pc:graphicFrameChg chg="add del mod">
          <ac:chgData name="Feller Tom" userId="e5671e73-bd8c-40ce-bc8b-e2ac43eeed4e" providerId="ADAL" clId="{C5C3E6F7-38DD-4730-9DC7-D240CFA9900F}" dt="2023-03-24T16:23:34.583" v="1994"/>
          <ac:graphicFrameMkLst>
            <pc:docMk/>
            <pc:sldMk cId="3425617776" sldId="392"/>
            <ac:graphicFrameMk id="6" creationId="{DB10CF27-3ED9-613B-9B3E-96D5EAB4DBD7}"/>
          </ac:graphicFrameMkLst>
        </pc:graphicFrameChg>
        <pc:cxnChg chg="add mod">
          <ac:chgData name="Feller Tom" userId="e5671e73-bd8c-40ce-bc8b-e2ac43eeed4e" providerId="ADAL" clId="{C5C3E6F7-38DD-4730-9DC7-D240CFA9900F}" dt="2023-03-27T13:15:27.214" v="3604" actId="208"/>
          <ac:cxnSpMkLst>
            <pc:docMk/>
            <pc:sldMk cId="3425617776" sldId="392"/>
            <ac:cxnSpMk id="8" creationId="{29CF6E43-12E3-7633-F926-709DD775F28B}"/>
          </ac:cxnSpMkLst>
        </pc:cxnChg>
      </pc:sldChg>
      <pc:sldChg chg="addSp delSp modSp add del mod setBg">
        <pc:chgData name="Feller Tom" userId="e5671e73-bd8c-40ce-bc8b-e2ac43eeed4e" providerId="ADAL" clId="{C5C3E6F7-38DD-4730-9DC7-D240CFA9900F}" dt="2023-03-24T11:16:16.269" v="679" actId="47"/>
        <pc:sldMkLst>
          <pc:docMk/>
          <pc:sldMk cId="1597826575" sldId="393"/>
        </pc:sldMkLst>
        <pc:spChg chg="mod">
          <ac:chgData name="Feller Tom" userId="e5671e73-bd8c-40ce-bc8b-e2ac43eeed4e" providerId="ADAL" clId="{C5C3E6F7-38DD-4730-9DC7-D240CFA9900F}" dt="2023-03-24T11:15:08.276" v="662" actId="1076"/>
          <ac:spMkLst>
            <pc:docMk/>
            <pc:sldMk cId="1597826575" sldId="393"/>
            <ac:spMk id="9" creationId="{4E38E265-8ABA-52DA-3BD5-0B8FC3E5C1A5}"/>
          </ac:spMkLst>
        </pc:spChg>
        <pc:graphicFrameChg chg="del">
          <ac:chgData name="Feller Tom" userId="e5671e73-bd8c-40ce-bc8b-e2ac43eeed4e" providerId="ADAL" clId="{C5C3E6F7-38DD-4730-9DC7-D240CFA9900F}" dt="2023-03-24T11:13:34.846" v="573" actId="478"/>
          <ac:graphicFrameMkLst>
            <pc:docMk/>
            <pc:sldMk cId="1597826575" sldId="393"/>
            <ac:graphicFrameMk id="3" creationId="{370B1FD5-A17E-21AD-BC77-26E2D05F5883}"/>
          </ac:graphicFrameMkLst>
        </pc:graphicFrameChg>
        <pc:graphicFrameChg chg="del">
          <ac:chgData name="Feller Tom" userId="e5671e73-bd8c-40ce-bc8b-e2ac43eeed4e" providerId="ADAL" clId="{C5C3E6F7-38DD-4730-9DC7-D240CFA9900F}" dt="2023-03-24T11:13:36.451" v="574" actId="478"/>
          <ac:graphicFrameMkLst>
            <pc:docMk/>
            <pc:sldMk cId="1597826575" sldId="393"/>
            <ac:graphicFrameMk id="4" creationId="{1050AB66-C09C-49CD-B5F1-1A22C48C9720}"/>
          </ac:graphicFrameMkLst>
        </pc:graphicFrameChg>
        <pc:graphicFrameChg chg="add del mod">
          <ac:chgData name="Feller Tom" userId="e5671e73-bd8c-40ce-bc8b-e2ac43eeed4e" providerId="ADAL" clId="{C5C3E6F7-38DD-4730-9DC7-D240CFA9900F}" dt="2023-03-24T11:15:57.725" v="671" actId="21"/>
          <ac:graphicFrameMkLst>
            <pc:docMk/>
            <pc:sldMk cId="1597826575" sldId="393"/>
            <ac:graphicFrameMk id="5" creationId="{660624C1-344F-676C-4AA2-FA0D3A971E22}"/>
          </ac:graphicFrameMkLst>
        </pc:graphicFrameChg>
        <pc:graphicFrameChg chg="add del mod">
          <ac:chgData name="Feller Tom" userId="e5671e73-bd8c-40ce-bc8b-e2ac43eeed4e" providerId="ADAL" clId="{C5C3E6F7-38DD-4730-9DC7-D240CFA9900F}" dt="2023-03-24T11:15:57.725" v="671" actId="21"/>
          <ac:graphicFrameMkLst>
            <pc:docMk/>
            <pc:sldMk cId="1597826575" sldId="393"/>
            <ac:graphicFrameMk id="6" creationId="{CFBEA802-E148-4381-B3E3-D438637EFC2F}"/>
          </ac:graphicFrameMkLst>
        </pc:graphicFrameChg>
      </pc:sldChg>
      <pc:sldChg chg="new del">
        <pc:chgData name="Feller Tom" userId="e5671e73-bd8c-40ce-bc8b-e2ac43eeed4e" providerId="ADAL" clId="{C5C3E6F7-38DD-4730-9DC7-D240CFA9900F}" dt="2023-03-24T11:13:53.464" v="580" actId="47"/>
        <pc:sldMkLst>
          <pc:docMk/>
          <pc:sldMk cId="2667962189" sldId="394"/>
        </pc:sldMkLst>
      </pc:sldChg>
      <pc:sldChg chg="add del setBg">
        <pc:chgData name="Feller Tom" userId="e5671e73-bd8c-40ce-bc8b-e2ac43eeed4e" providerId="ADAL" clId="{C5C3E6F7-38DD-4730-9DC7-D240CFA9900F}" dt="2023-03-24T11:16:18.432" v="680" actId="47"/>
        <pc:sldMkLst>
          <pc:docMk/>
          <pc:sldMk cId="2899895636" sldId="395"/>
        </pc:sldMkLst>
      </pc:sldChg>
      <pc:sldChg chg="addSp delSp modSp add del mod ord setBg modNotesTx">
        <pc:chgData name="Feller Tom" userId="e5671e73-bd8c-40ce-bc8b-e2ac43eeed4e" providerId="ADAL" clId="{C5C3E6F7-38DD-4730-9DC7-D240CFA9900F}" dt="2023-03-27T15:04:21.964" v="3987" actId="47"/>
        <pc:sldMkLst>
          <pc:docMk/>
          <pc:sldMk cId="4236616919" sldId="396"/>
        </pc:sldMkLst>
        <pc:spChg chg="add mod">
          <ac:chgData name="Feller Tom" userId="e5671e73-bd8c-40ce-bc8b-e2ac43eeed4e" providerId="ADAL" clId="{C5C3E6F7-38DD-4730-9DC7-D240CFA9900F}" dt="2023-03-27T14:41:09.824" v="3944" actId="1076"/>
          <ac:spMkLst>
            <pc:docMk/>
            <pc:sldMk cId="4236616919" sldId="396"/>
            <ac:spMk id="7" creationId="{5D7879C3-81AA-47A3-7A6D-D97C38E0E0DB}"/>
          </ac:spMkLst>
        </pc:spChg>
        <pc:spChg chg="add mod">
          <ac:chgData name="Feller Tom" userId="e5671e73-bd8c-40ce-bc8b-e2ac43eeed4e" providerId="ADAL" clId="{C5C3E6F7-38DD-4730-9DC7-D240CFA9900F}" dt="2023-03-24T16:34:33.327" v="2238" actId="20577"/>
          <ac:spMkLst>
            <pc:docMk/>
            <pc:sldMk cId="4236616919" sldId="396"/>
            <ac:spMk id="8" creationId="{D6C0D768-5081-7C8A-26EC-1891D3F5789F}"/>
          </ac:spMkLst>
        </pc:spChg>
        <pc:spChg chg="mod">
          <ac:chgData name="Feller Tom" userId="e5671e73-bd8c-40ce-bc8b-e2ac43eeed4e" providerId="ADAL" clId="{C5C3E6F7-38DD-4730-9DC7-D240CFA9900F}" dt="2023-03-27T14:44:11.370" v="3981" actId="20577"/>
          <ac:spMkLst>
            <pc:docMk/>
            <pc:sldMk cId="4236616919" sldId="396"/>
            <ac:spMk id="9" creationId="{4E38E265-8ABA-52DA-3BD5-0B8FC3E5C1A5}"/>
          </ac:spMkLst>
        </pc:spChg>
        <pc:spChg chg="add mod">
          <ac:chgData name="Feller Tom" userId="e5671e73-bd8c-40ce-bc8b-e2ac43eeed4e" providerId="ADAL" clId="{C5C3E6F7-38DD-4730-9DC7-D240CFA9900F}" dt="2023-03-24T16:34:36.356" v="2240" actId="20577"/>
          <ac:spMkLst>
            <pc:docMk/>
            <pc:sldMk cId="4236616919" sldId="396"/>
            <ac:spMk id="10" creationId="{66BC2A71-6C7F-AAC5-289E-7B60C8583E54}"/>
          </ac:spMkLst>
        </pc:spChg>
        <pc:spChg chg="add mod">
          <ac:chgData name="Feller Tom" userId="e5671e73-bd8c-40ce-bc8b-e2ac43eeed4e" providerId="ADAL" clId="{C5C3E6F7-38DD-4730-9DC7-D240CFA9900F}" dt="2023-03-24T16:33:41.076" v="2231" actId="20577"/>
          <ac:spMkLst>
            <pc:docMk/>
            <pc:sldMk cId="4236616919" sldId="396"/>
            <ac:spMk id="11" creationId="{327F567B-7EFD-CB44-762A-7DBEBCDFE860}"/>
          </ac:spMkLst>
        </pc:spChg>
        <pc:spChg chg="add mod">
          <ac:chgData name="Feller Tom" userId="e5671e73-bd8c-40ce-bc8b-e2ac43eeed4e" providerId="ADAL" clId="{C5C3E6F7-38DD-4730-9DC7-D240CFA9900F}" dt="2023-03-24T16:35:09.392" v="2252" actId="1076"/>
          <ac:spMkLst>
            <pc:docMk/>
            <pc:sldMk cId="4236616919" sldId="396"/>
            <ac:spMk id="12" creationId="{6DCE3DE7-CADC-B76E-011E-D7B1DC717076}"/>
          </ac:spMkLst>
        </pc:spChg>
        <pc:spChg chg="add mod">
          <ac:chgData name="Feller Tom" userId="e5671e73-bd8c-40ce-bc8b-e2ac43eeed4e" providerId="ADAL" clId="{C5C3E6F7-38DD-4730-9DC7-D240CFA9900F}" dt="2023-03-24T16:35:28.275" v="2260" actId="20577"/>
          <ac:spMkLst>
            <pc:docMk/>
            <pc:sldMk cId="4236616919" sldId="396"/>
            <ac:spMk id="13" creationId="{B269578A-E79D-C142-EFF6-C7EE1A51AC34}"/>
          </ac:spMkLst>
        </pc:spChg>
        <pc:spChg chg="add mod">
          <ac:chgData name="Feller Tom" userId="e5671e73-bd8c-40ce-bc8b-e2ac43eeed4e" providerId="ADAL" clId="{C5C3E6F7-38DD-4730-9DC7-D240CFA9900F}" dt="2023-03-24T16:35:44.911" v="2262" actId="1076"/>
          <ac:spMkLst>
            <pc:docMk/>
            <pc:sldMk cId="4236616919" sldId="396"/>
            <ac:spMk id="14" creationId="{6A7A340D-170B-ABD7-F874-246DE49D5091}"/>
          </ac:spMkLst>
        </pc:spChg>
        <pc:spChg chg="add del mod">
          <ac:chgData name="Feller Tom" userId="e5671e73-bd8c-40ce-bc8b-e2ac43eeed4e" providerId="ADAL" clId="{C5C3E6F7-38DD-4730-9DC7-D240CFA9900F}" dt="2023-03-27T14:41:03.683" v="3943" actId="478"/>
          <ac:spMkLst>
            <pc:docMk/>
            <pc:sldMk cId="4236616919" sldId="396"/>
            <ac:spMk id="15" creationId="{D461F071-BF8B-23E0-523E-272237B26865}"/>
          </ac:spMkLst>
        </pc:spChg>
        <pc:graphicFrameChg chg="del">
          <ac:chgData name="Feller Tom" userId="e5671e73-bd8c-40ce-bc8b-e2ac43eeed4e" providerId="ADAL" clId="{C5C3E6F7-38DD-4730-9DC7-D240CFA9900F}" dt="2023-03-24T11:15:42.520" v="667" actId="478"/>
          <ac:graphicFrameMkLst>
            <pc:docMk/>
            <pc:sldMk cId="4236616919" sldId="396"/>
            <ac:graphicFrameMk id="3" creationId="{370B1FD5-A17E-21AD-BC77-26E2D05F5883}"/>
          </ac:graphicFrameMkLst>
        </pc:graphicFrameChg>
        <pc:graphicFrameChg chg="del">
          <ac:chgData name="Feller Tom" userId="e5671e73-bd8c-40ce-bc8b-e2ac43eeed4e" providerId="ADAL" clId="{C5C3E6F7-38DD-4730-9DC7-D240CFA9900F}" dt="2023-03-24T11:15:43.896" v="668" actId="478"/>
          <ac:graphicFrameMkLst>
            <pc:docMk/>
            <pc:sldMk cId="4236616919" sldId="396"/>
            <ac:graphicFrameMk id="4" creationId="{1050AB66-C09C-49CD-B5F1-1A22C48C9720}"/>
          </ac:graphicFrameMkLst>
        </pc:graphicFrameChg>
        <pc:graphicFrameChg chg="add mod">
          <ac:chgData name="Feller Tom" userId="e5671e73-bd8c-40ce-bc8b-e2ac43eeed4e" providerId="ADAL" clId="{C5C3E6F7-38DD-4730-9DC7-D240CFA9900F}" dt="2023-03-27T14:42:30.988" v="3951" actId="114"/>
          <ac:graphicFrameMkLst>
            <pc:docMk/>
            <pc:sldMk cId="4236616919" sldId="396"/>
            <ac:graphicFrameMk id="5" creationId="{3365AADB-C75D-0AD3-9D63-D43B85B9F03D}"/>
          </ac:graphicFrameMkLst>
        </pc:graphicFrameChg>
        <pc:graphicFrameChg chg="add mod">
          <ac:chgData name="Feller Tom" userId="e5671e73-bd8c-40ce-bc8b-e2ac43eeed4e" providerId="ADAL" clId="{C5C3E6F7-38DD-4730-9DC7-D240CFA9900F}" dt="2023-03-27T14:42:53.333" v="3962" actId="114"/>
          <ac:graphicFrameMkLst>
            <pc:docMk/>
            <pc:sldMk cId="4236616919" sldId="396"/>
            <ac:graphicFrameMk id="6" creationId="{C81F12BF-F4D4-E41A-0CB8-CE09B985F940}"/>
          </ac:graphicFrameMkLst>
        </pc:graphicFrameChg>
      </pc:sldChg>
      <pc:sldChg chg="addSp delSp modSp add del mod ord setBg modNotesTx">
        <pc:chgData name="Feller Tom" userId="e5671e73-bd8c-40ce-bc8b-e2ac43eeed4e" providerId="ADAL" clId="{C5C3E6F7-38DD-4730-9DC7-D240CFA9900F}" dt="2023-03-27T15:04:21.964" v="3987" actId="47"/>
        <pc:sldMkLst>
          <pc:docMk/>
          <pc:sldMk cId="2536743300" sldId="397"/>
        </pc:sldMkLst>
        <pc:spChg chg="mod">
          <ac:chgData name="Feller Tom" userId="e5671e73-bd8c-40ce-bc8b-e2ac43eeed4e" providerId="ADAL" clId="{C5C3E6F7-38DD-4730-9DC7-D240CFA9900F}" dt="2023-03-27T14:44:28.666" v="3985" actId="114"/>
          <ac:spMkLst>
            <pc:docMk/>
            <pc:sldMk cId="2536743300" sldId="397"/>
            <ac:spMk id="9" creationId="{4E38E265-8ABA-52DA-3BD5-0B8FC3E5C1A5}"/>
          </ac:spMkLst>
        </pc:spChg>
        <pc:spChg chg="add mod">
          <ac:chgData name="Feller Tom" userId="e5671e73-bd8c-40ce-bc8b-e2ac43eeed4e" providerId="ADAL" clId="{C5C3E6F7-38DD-4730-9DC7-D240CFA9900F}" dt="2023-03-27T14:41:43.452" v="3945" actId="1076"/>
          <ac:spMkLst>
            <pc:docMk/>
            <pc:sldMk cId="2536743300" sldId="397"/>
            <ac:spMk id="10" creationId="{21C96980-6DA7-3A41-87E4-709A6B8CF06A}"/>
          </ac:spMkLst>
        </pc:spChg>
        <pc:spChg chg="add mod">
          <ac:chgData name="Feller Tom" userId="e5671e73-bd8c-40ce-bc8b-e2ac43eeed4e" providerId="ADAL" clId="{C5C3E6F7-38DD-4730-9DC7-D240CFA9900F}" dt="2023-03-24T16:32:55.025" v="2217" actId="20577"/>
          <ac:spMkLst>
            <pc:docMk/>
            <pc:sldMk cId="2536743300" sldId="397"/>
            <ac:spMk id="11" creationId="{813FDE96-83A7-D326-80FA-6BB9EB813833}"/>
          </ac:spMkLst>
        </pc:spChg>
        <pc:spChg chg="add mod">
          <ac:chgData name="Feller Tom" userId="e5671e73-bd8c-40ce-bc8b-e2ac43eeed4e" providerId="ADAL" clId="{C5C3E6F7-38DD-4730-9DC7-D240CFA9900F}" dt="2023-03-24T16:33:22.212" v="2226" actId="1035"/>
          <ac:spMkLst>
            <pc:docMk/>
            <pc:sldMk cId="2536743300" sldId="397"/>
            <ac:spMk id="12" creationId="{3D9D0FA1-728A-0CE6-BB13-7C0607EC6B87}"/>
          </ac:spMkLst>
        </pc:spChg>
        <pc:spChg chg="add mod">
          <ac:chgData name="Feller Tom" userId="e5671e73-bd8c-40ce-bc8b-e2ac43eeed4e" providerId="ADAL" clId="{C5C3E6F7-38DD-4730-9DC7-D240CFA9900F}" dt="2023-03-24T16:33:07.926" v="2223" actId="20577"/>
          <ac:spMkLst>
            <pc:docMk/>
            <pc:sldMk cId="2536743300" sldId="397"/>
            <ac:spMk id="13" creationId="{8A1B0D8A-AC5E-0D77-3D85-C29E84801A05}"/>
          </ac:spMkLst>
        </pc:spChg>
        <pc:graphicFrameChg chg="del">
          <ac:chgData name="Feller Tom" userId="e5671e73-bd8c-40ce-bc8b-e2ac43eeed4e" providerId="ADAL" clId="{C5C3E6F7-38DD-4730-9DC7-D240CFA9900F}" dt="2023-03-24T11:15:47.298" v="669" actId="478"/>
          <ac:graphicFrameMkLst>
            <pc:docMk/>
            <pc:sldMk cId="2536743300" sldId="397"/>
            <ac:graphicFrameMk id="3" creationId="{370B1FD5-A17E-21AD-BC77-26E2D05F5883}"/>
          </ac:graphicFrameMkLst>
        </pc:graphicFrameChg>
        <pc:graphicFrameChg chg="del">
          <ac:chgData name="Feller Tom" userId="e5671e73-bd8c-40ce-bc8b-e2ac43eeed4e" providerId="ADAL" clId="{C5C3E6F7-38DD-4730-9DC7-D240CFA9900F}" dt="2023-03-24T11:15:48.109" v="670" actId="478"/>
          <ac:graphicFrameMkLst>
            <pc:docMk/>
            <pc:sldMk cId="2536743300" sldId="397"/>
            <ac:graphicFrameMk id="4" creationId="{1050AB66-C09C-49CD-B5F1-1A22C48C9720}"/>
          </ac:graphicFrameMkLst>
        </pc:graphicFrameChg>
        <pc:graphicFrameChg chg="add del mod">
          <ac:chgData name="Feller Tom" userId="e5671e73-bd8c-40ce-bc8b-e2ac43eeed4e" providerId="ADAL" clId="{C5C3E6F7-38DD-4730-9DC7-D240CFA9900F}" dt="2023-03-24T16:24:53.190" v="1999" actId="478"/>
          <ac:graphicFrameMkLst>
            <pc:docMk/>
            <pc:sldMk cId="2536743300" sldId="397"/>
            <ac:graphicFrameMk id="5" creationId="{DCAAFFC1-E7F6-440E-7A7E-59B1252258AD}"/>
          </ac:graphicFrameMkLst>
        </pc:graphicFrameChg>
        <pc:graphicFrameChg chg="add del mod">
          <ac:chgData name="Feller Tom" userId="e5671e73-bd8c-40ce-bc8b-e2ac43eeed4e" providerId="ADAL" clId="{C5C3E6F7-38DD-4730-9DC7-D240CFA9900F}" dt="2023-03-24T16:24:51.952" v="1997" actId="478"/>
          <ac:graphicFrameMkLst>
            <pc:docMk/>
            <pc:sldMk cId="2536743300" sldId="397"/>
            <ac:graphicFrameMk id="6" creationId="{EC18EF80-EA63-21B5-45DE-948458D7F273}"/>
          </ac:graphicFrameMkLst>
        </pc:graphicFrameChg>
        <pc:graphicFrameChg chg="add mod">
          <ac:chgData name="Feller Tom" userId="e5671e73-bd8c-40ce-bc8b-e2ac43eeed4e" providerId="ADAL" clId="{C5C3E6F7-38DD-4730-9DC7-D240CFA9900F}" dt="2023-03-24T16:27:36.347" v="2024" actId="14100"/>
          <ac:graphicFrameMkLst>
            <pc:docMk/>
            <pc:sldMk cId="2536743300" sldId="397"/>
            <ac:graphicFrameMk id="7" creationId="{659089A5-7A67-7179-8CA5-0D62B2DDF035}"/>
          </ac:graphicFrameMkLst>
        </pc:graphicFrameChg>
        <pc:graphicFrameChg chg="add mod">
          <ac:chgData name="Feller Tom" userId="e5671e73-bd8c-40ce-bc8b-e2ac43eeed4e" providerId="ADAL" clId="{C5C3E6F7-38DD-4730-9DC7-D240CFA9900F}" dt="2023-03-24T16:27:53.104" v="2027" actId="208"/>
          <ac:graphicFrameMkLst>
            <pc:docMk/>
            <pc:sldMk cId="2536743300" sldId="397"/>
            <ac:graphicFrameMk id="8" creationId="{A674F785-4452-4EDD-B7AE-A787CFE666F6}"/>
          </ac:graphicFrameMkLst>
        </pc:graphicFrameChg>
      </pc:sldChg>
      <pc:sldChg chg="addSp delSp modSp add del mod ord setBg">
        <pc:chgData name="Feller Tom" userId="e5671e73-bd8c-40ce-bc8b-e2ac43eeed4e" providerId="ADAL" clId="{C5C3E6F7-38DD-4730-9DC7-D240CFA9900F}" dt="2023-03-27T17:40:54.491" v="5611" actId="27918"/>
        <pc:sldMkLst>
          <pc:docMk/>
          <pc:sldMk cId="1277845623" sldId="398"/>
        </pc:sldMkLst>
        <pc:spChg chg="mod">
          <ac:chgData name="Feller Tom" userId="e5671e73-bd8c-40ce-bc8b-e2ac43eeed4e" providerId="ADAL" clId="{C5C3E6F7-38DD-4730-9DC7-D240CFA9900F}" dt="2023-03-24T14:06:48.145" v="1097" actId="20577"/>
          <ac:spMkLst>
            <pc:docMk/>
            <pc:sldMk cId="1277845623" sldId="398"/>
            <ac:spMk id="2" creationId="{71B2D5DE-852D-4CF7-9106-5E95533FD45E}"/>
          </ac:spMkLst>
        </pc:spChg>
        <pc:spChg chg="add del mod">
          <ac:chgData name="Feller Tom" userId="e5671e73-bd8c-40ce-bc8b-e2ac43eeed4e" providerId="ADAL" clId="{C5C3E6F7-38DD-4730-9DC7-D240CFA9900F}" dt="2023-03-24T13:52:37.234" v="914"/>
          <ac:spMkLst>
            <pc:docMk/>
            <pc:sldMk cId="1277845623" sldId="398"/>
            <ac:spMk id="8" creationId="{ADB48D40-60A5-5ED8-F8B5-C416FED94148}"/>
          </ac:spMkLst>
        </pc:spChg>
        <pc:spChg chg="add mod">
          <ac:chgData name="Feller Tom" userId="e5671e73-bd8c-40ce-bc8b-e2ac43eeed4e" providerId="ADAL" clId="{C5C3E6F7-38DD-4730-9DC7-D240CFA9900F}" dt="2023-03-24T14:29:47.354" v="1471" actId="20577"/>
          <ac:spMkLst>
            <pc:docMk/>
            <pc:sldMk cId="1277845623" sldId="398"/>
            <ac:spMk id="11" creationId="{536018D8-2B09-513E-70B1-A4C8CB1BA86C}"/>
          </ac:spMkLst>
        </pc:spChg>
        <pc:graphicFrameChg chg="del">
          <ac:chgData name="Feller Tom" userId="e5671e73-bd8c-40ce-bc8b-e2ac43eeed4e" providerId="ADAL" clId="{C5C3E6F7-38DD-4730-9DC7-D240CFA9900F}" dt="2023-03-24T13:52:22.403" v="910" actId="478"/>
          <ac:graphicFrameMkLst>
            <pc:docMk/>
            <pc:sldMk cId="1277845623" sldId="398"/>
            <ac:graphicFrameMk id="4" creationId="{BD763B7D-4188-44AA-8191-9B4D1F79936F}"/>
          </ac:graphicFrameMkLst>
        </pc:graphicFrameChg>
        <pc:graphicFrameChg chg="del">
          <ac:chgData name="Feller Tom" userId="e5671e73-bd8c-40ce-bc8b-e2ac43eeed4e" providerId="ADAL" clId="{C5C3E6F7-38DD-4730-9DC7-D240CFA9900F}" dt="2023-03-24T13:52:24.617" v="911" actId="478"/>
          <ac:graphicFrameMkLst>
            <pc:docMk/>
            <pc:sldMk cId="1277845623" sldId="398"/>
            <ac:graphicFrameMk id="5" creationId="{D1FBEA39-0704-446E-B989-9A2A38712D82}"/>
          </ac:graphicFrameMkLst>
        </pc:graphicFrameChg>
        <pc:graphicFrameChg chg="del">
          <ac:chgData name="Feller Tom" userId="e5671e73-bd8c-40ce-bc8b-e2ac43eeed4e" providerId="ADAL" clId="{C5C3E6F7-38DD-4730-9DC7-D240CFA9900F}" dt="2023-03-24T13:52:26.849" v="912" actId="478"/>
          <ac:graphicFrameMkLst>
            <pc:docMk/>
            <pc:sldMk cId="1277845623" sldId="398"/>
            <ac:graphicFrameMk id="6" creationId="{BB0799BC-EE54-4A3D-803A-081E262E6FEC}"/>
          </ac:graphicFrameMkLst>
        </pc:graphicFrameChg>
        <pc:graphicFrameChg chg="add mod">
          <ac:chgData name="Feller Tom" userId="e5671e73-bd8c-40ce-bc8b-e2ac43eeed4e" providerId="ADAL" clId="{C5C3E6F7-38DD-4730-9DC7-D240CFA9900F}" dt="2023-03-24T13:59:42.084" v="1005"/>
          <ac:graphicFrameMkLst>
            <pc:docMk/>
            <pc:sldMk cId="1277845623" sldId="398"/>
            <ac:graphicFrameMk id="9" creationId="{3DA21B89-1B39-A244-AA2A-29C1D169BE11}"/>
          </ac:graphicFrameMkLst>
        </pc:graphicFrameChg>
        <pc:picChg chg="del">
          <ac:chgData name="Feller Tom" userId="e5671e73-bd8c-40ce-bc8b-e2ac43eeed4e" providerId="ADAL" clId="{C5C3E6F7-38DD-4730-9DC7-D240CFA9900F}" dt="2023-03-24T13:52:17.023" v="909" actId="478"/>
          <ac:picMkLst>
            <pc:docMk/>
            <pc:sldMk cId="1277845623" sldId="398"/>
            <ac:picMk id="3" creationId="{7C4F2153-0613-9E00-4216-AF4C541BD576}"/>
          </ac:picMkLst>
        </pc:picChg>
        <pc:cxnChg chg="del">
          <ac:chgData name="Feller Tom" userId="e5671e73-bd8c-40ce-bc8b-e2ac43eeed4e" providerId="ADAL" clId="{C5C3E6F7-38DD-4730-9DC7-D240CFA9900F}" dt="2023-03-24T13:55:04.939" v="925" actId="478"/>
          <ac:cxnSpMkLst>
            <pc:docMk/>
            <pc:sldMk cId="1277845623" sldId="398"/>
            <ac:cxnSpMk id="10" creationId="{D49C704C-843D-4466-A6AA-D8A879264944}"/>
          </ac:cxnSpMkLst>
        </pc:cxnChg>
      </pc:sldChg>
      <pc:sldChg chg="add del setBg">
        <pc:chgData name="Feller Tom" userId="e5671e73-bd8c-40ce-bc8b-e2ac43eeed4e" providerId="ADAL" clId="{C5C3E6F7-38DD-4730-9DC7-D240CFA9900F}" dt="2023-03-27T12:41:02.187" v="3541"/>
        <pc:sldMkLst>
          <pc:docMk/>
          <pc:sldMk cId="1651167936" sldId="398"/>
        </pc:sldMkLst>
      </pc:sldChg>
      <pc:sldChg chg="addSp delSp modSp add del mod setBg">
        <pc:chgData name="Feller Tom" userId="e5671e73-bd8c-40ce-bc8b-e2ac43eeed4e" providerId="ADAL" clId="{C5C3E6F7-38DD-4730-9DC7-D240CFA9900F}" dt="2023-03-24T14:21:01.445" v="1184" actId="47"/>
        <pc:sldMkLst>
          <pc:docMk/>
          <pc:sldMk cId="2876036868" sldId="399"/>
        </pc:sldMkLst>
        <pc:spChg chg="mod">
          <ac:chgData name="Feller Tom" userId="e5671e73-bd8c-40ce-bc8b-e2ac43eeed4e" providerId="ADAL" clId="{C5C3E6F7-38DD-4730-9DC7-D240CFA9900F}" dt="2023-03-24T13:59:04.611" v="983" actId="20577"/>
          <ac:spMkLst>
            <pc:docMk/>
            <pc:sldMk cId="2876036868" sldId="399"/>
            <ac:spMk id="2" creationId="{71B2D5DE-852D-4CF7-9106-5E95533FD45E}"/>
          </ac:spMkLst>
        </pc:spChg>
        <pc:spChg chg="add mod">
          <ac:chgData name="Feller Tom" userId="e5671e73-bd8c-40ce-bc8b-e2ac43eeed4e" providerId="ADAL" clId="{C5C3E6F7-38DD-4730-9DC7-D240CFA9900F}" dt="2023-03-24T13:58:29.449" v="947" actId="478"/>
          <ac:spMkLst>
            <pc:docMk/>
            <pc:sldMk cId="2876036868" sldId="399"/>
            <ac:spMk id="4" creationId="{4F63AC40-A564-209F-C5F1-044B392FF5D0}"/>
          </ac:spMkLst>
        </pc:spChg>
        <pc:graphicFrameChg chg="add mod">
          <ac:chgData name="Feller Tom" userId="e5671e73-bd8c-40ce-bc8b-e2ac43eeed4e" providerId="ADAL" clId="{C5C3E6F7-38DD-4730-9DC7-D240CFA9900F}" dt="2023-03-24T13:58:39.918" v="953" actId="1076"/>
          <ac:graphicFrameMkLst>
            <pc:docMk/>
            <pc:sldMk cId="2876036868" sldId="399"/>
            <ac:graphicFrameMk id="5" creationId="{9D81BEA1-8C72-9F47-9605-5C832BCAE1D3}"/>
          </ac:graphicFrameMkLst>
        </pc:graphicFrameChg>
        <pc:graphicFrameChg chg="add mod">
          <ac:chgData name="Feller Tom" userId="e5671e73-bd8c-40ce-bc8b-e2ac43eeed4e" providerId="ADAL" clId="{C5C3E6F7-38DD-4730-9DC7-D240CFA9900F}" dt="2023-03-24T13:58:36.132" v="951" actId="1076"/>
          <ac:graphicFrameMkLst>
            <pc:docMk/>
            <pc:sldMk cId="2876036868" sldId="399"/>
            <ac:graphicFrameMk id="6" creationId="{0CE598BD-D1B9-344A-9372-0EFBBBCA6BEB}"/>
          </ac:graphicFrameMkLst>
        </pc:graphicFrameChg>
        <pc:graphicFrameChg chg="del">
          <ac:chgData name="Feller Tom" userId="e5671e73-bd8c-40ce-bc8b-e2ac43eeed4e" providerId="ADAL" clId="{C5C3E6F7-38DD-4730-9DC7-D240CFA9900F}" dt="2023-03-24T13:58:29.449" v="947" actId="478"/>
          <ac:graphicFrameMkLst>
            <pc:docMk/>
            <pc:sldMk cId="2876036868" sldId="399"/>
            <ac:graphicFrameMk id="9" creationId="{3DA21B89-1B39-A244-AA2A-29C1D169BE11}"/>
          </ac:graphicFrameMkLst>
        </pc:graphicFrameChg>
      </pc:sldChg>
      <pc:sldChg chg="addSp delSp modSp add del mod ord setBg">
        <pc:chgData name="Feller Tom" userId="e5671e73-bd8c-40ce-bc8b-e2ac43eeed4e" providerId="ADAL" clId="{C5C3E6F7-38DD-4730-9DC7-D240CFA9900F}" dt="2023-03-27T12:17:43.052" v="3510" actId="47"/>
        <pc:sldMkLst>
          <pc:docMk/>
          <pc:sldMk cId="4048736446" sldId="400"/>
        </pc:sldMkLst>
        <pc:spChg chg="mod">
          <ac:chgData name="Feller Tom" userId="e5671e73-bd8c-40ce-bc8b-e2ac43eeed4e" providerId="ADAL" clId="{C5C3E6F7-38DD-4730-9DC7-D240CFA9900F}" dt="2023-03-24T14:06:45.033" v="1096" actId="20577"/>
          <ac:spMkLst>
            <pc:docMk/>
            <pc:sldMk cId="4048736446" sldId="400"/>
            <ac:spMk id="2" creationId="{71B2D5DE-852D-4CF7-9106-5E95533FD45E}"/>
          </ac:spMkLst>
        </pc:spChg>
        <pc:spChg chg="add del mod">
          <ac:chgData name="Feller Tom" userId="e5671e73-bd8c-40ce-bc8b-e2ac43eeed4e" providerId="ADAL" clId="{C5C3E6F7-38DD-4730-9DC7-D240CFA9900F}" dt="2023-03-24T14:01:03.470" v="1013" actId="478"/>
          <ac:spMkLst>
            <pc:docMk/>
            <pc:sldMk cId="4048736446" sldId="400"/>
            <ac:spMk id="4" creationId="{8C0A190A-E4A3-E851-B714-76871D95EF7D}"/>
          </ac:spMkLst>
        </pc:spChg>
        <pc:spChg chg="add mod">
          <ac:chgData name="Feller Tom" userId="e5671e73-bd8c-40ce-bc8b-e2ac43eeed4e" providerId="ADAL" clId="{C5C3E6F7-38DD-4730-9DC7-D240CFA9900F}" dt="2023-03-24T14:39:15.982" v="1569" actId="5793"/>
          <ac:spMkLst>
            <pc:docMk/>
            <pc:sldMk cId="4048736446" sldId="400"/>
            <ac:spMk id="7" creationId="{6EE8CD8A-2BEE-5D9E-054F-1A0840926327}"/>
          </ac:spMkLst>
        </pc:spChg>
        <pc:graphicFrameChg chg="add mod">
          <ac:chgData name="Feller Tom" userId="e5671e73-bd8c-40ce-bc8b-e2ac43eeed4e" providerId="ADAL" clId="{C5C3E6F7-38DD-4730-9DC7-D240CFA9900F}" dt="2023-03-24T14:16:26.773" v="1165"/>
          <ac:graphicFrameMkLst>
            <pc:docMk/>
            <pc:sldMk cId="4048736446" sldId="400"/>
            <ac:graphicFrameMk id="5" creationId="{9DC9603B-01DA-FA3D-F940-175FB8490EFE}"/>
          </ac:graphicFrameMkLst>
        </pc:graphicFrameChg>
        <pc:graphicFrameChg chg="add mod">
          <ac:chgData name="Feller Tom" userId="e5671e73-bd8c-40ce-bc8b-e2ac43eeed4e" providerId="ADAL" clId="{C5C3E6F7-38DD-4730-9DC7-D240CFA9900F}" dt="2023-03-24T14:16:38.659" v="1166"/>
          <ac:graphicFrameMkLst>
            <pc:docMk/>
            <pc:sldMk cId="4048736446" sldId="400"/>
            <ac:graphicFrameMk id="6" creationId="{2086D602-D1D2-107E-397E-01499E6EE3C7}"/>
          </ac:graphicFrameMkLst>
        </pc:graphicFrameChg>
        <pc:graphicFrameChg chg="add mod">
          <ac:chgData name="Feller Tom" userId="e5671e73-bd8c-40ce-bc8b-e2ac43eeed4e" providerId="ADAL" clId="{C5C3E6F7-38DD-4730-9DC7-D240CFA9900F}" dt="2023-03-24T14:40:49.264" v="1580" actId="1076"/>
          <ac:graphicFrameMkLst>
            <pc:docMk/>
            <pc:sldMk cId="4048736446" sldId="400"/>
            <ac:graphicFrameMk id="8" creationId="{300CAA67-3526-B854-0050-A4191AF3E913}"/>
          </ac:graphicFrameMkLst>
        </pc:graphicFrameChg>
        <pc:graphicFrameChg chg="del">
          <ac:chgData name="Feller Tom" userId="e5671e73-bd8c-40ce-bc8b-e2ac43eeed4e" providerId="ADAL" clId="{C5C3E6F7-38DD-4730-9DC7-D240CFA9900F}" dt="2023-03-24T14:00:48.525" v="1009" actId="478"/>
          <ac:graphicFrameMkLst>
            <pc:docMk/>
            <pc:sldMk cId="4048736446" sldId="400"/>
            <ac:graphicFrameMk id="9" creationId="{3DA21B89-1B39-A244-AA2A-29C1D169BE11}"/>
          </ac:graphicFrameMkLst>
        </pc:graphicFrameChg>
        <pc:graphicFrameChg chg="add del mod">
          <ac:chgData name="Feller Tom" userId="e5671e73-bd8c-40ce-bc8b-e2ac43eeed4e" providerId="ADAL" clId="{C5C3E6F7-38DD-4730-9DC7-D240CFA9900F}" dt="2023-03-24T14:40:23.651" v="1575"/>
          <ac:graphicFrameMkLst>
            <pc:docMk/>
            <pc:sldMk cId="4048736446" sldId="400"/>
            <ac:graphicFrameMk id="10" creationId="{E49C69B3-8F8D-645C-E438-818F48AF8050}"/>
          </ac:graphicFrameMkLst>
        </pc:graphicFrameChg>
        <pc:graphicFrameChg chg="add del mod">
          <ac:chgData name="Feller Tom" userId="e5671e73-bd8c-40ce-bc8b-e2ac43eeed4e" providerId="ADAL" clId="{C5C3E6F7-38DD-4730-9DC7-D240CFA9900F}" dt="2023-03-24T14:40:36.062" v="1579"/>
          <ac:graphicFrameMkLst>
            <pc:docMk/>
            <pc:sldMk cId="4048736446" sldId="400"/>
            <ac:graphicFrameMk id="11" creationId="{CD5D6E3C-827C-6571-CC10-DD779021B231}"/>
          </ac:graphicFrameMkLst>
        </pc:graphicFrameChg>
        <pc:cxnChg chg="add del mod">
          <ac:chgData name="Feller Tom" userId="e5671e73-bd8c-40ce-bc8b-e2ac43eeed4e" providerId="ADAL" clId="{C5C3E6F7-38DD-4730-9DC7-D240CFA9900F}" dt="2023-03-24T14:49:23.073" v="1701" actId="21"/>
          <ac:cxnSpMkLst>
            <pc:docMk/>
            <pc:sldMk cId="4048736446" sldId="400"/>
            <ac:cxnSpMk id="12" creationId="{5657AC3C-9AB6-9C01-3B0A-C77B11B289D6}"/>
          </ac:cxnSpMkLst>
        </pc:cxnChg>
      </pc:sldChg>
      <pc:sldChg chg="addSp delSp modSp add del mod setBg">
        <pc:chgData name="Feller Tom" userId="e5671e73-bd8c-40ce-bc8b-e2ac43eeed4e" providerId="ADAL" clId="{C5C3E6F7-38DD-4730-9DC7-D240CFA9900F}" dt="2023-03-24T14:54:32.834" v="1765" actId="47"/>
        <pc:sldMkLst>
          <pc:docMk/>
          <pc:sldMk cId="1351215122" sldId="401"/>
        </pc:sldMkLst>
        <pc:spChg chg="mod">
          <ac:chgData name="Feller Tom" userId="e5671e73-bd8c-40ce-bc8b-e2ac43eeed4e" providerId="ADAL" clId="{C5C3E6F7-38DD-4730-9DC7-D240CFA9900F}" dt="2023-03-24T14:06:41.770" v="1095" actId="20577"/>
          <ac:spMkLst>
            <pc:docMk/>
            <pc:sldMk cId="1351215122" sldId="401"/>
            <ac:spMk id="2" creationId="{71B2D5DE-852D-4CF7-9106-5E95533FD45E}"/>
          </ac:spMkLst>
        </pc:spChg>
        <pc:graphicFrameChg chg="add mod">
          <ac:chgData name="Feller Tom" userId="e5671e73-bd8c-40ce-bc8b-e2ac43eeed4e" providerId="ADAL" clId="{C5C3E6F7-38DD-4730-9DC7-D240CFA9900F}" dt="2023-03-24T14:18:14.318" v="1175"/>
          <ac:graphicFrameMkLst>
            <pc:docMk/>
            <pc:sldMk cId="1351215122" sldId="401"/>
            <ac:graphicFrameMk id="3" creationId="{9AF45869-1AD8-B443-8E40-0FD989D844F0}"/>
          </ac:graphicFrameMkLst>
        </pc:graphicFrameChg>
        <pc:graphicFrameChg chg="add mod">
          <ac:chgData name="Feller Tom" userId="e5671e73-bd8c-40ce-bc8b-e2ac43eeed4e" providerId="ADAL" clId="{C5C3E6F7-38DD-4730-9DC7-D240CFA9900F}" dt="2023-03-24T14:18:18.677" v="1176"/>
          <ac:graphicFrameMkLst>
            <pc:docMk/>
            <pc:sldMk cId="1351215122" sldId="401"/>
            <ac:graphicFrameMk id="4" creationId="{9AF45869-1AD8-B443-8E40-0FD989D844F0}"/>
          </ac:graphicFrameMkLst>
        </pc:graphicFrameChg>
        <pc:graphicFrameChg chg="del">
          <ac:chgData name="Feller Tom" userId="e5671e73-bd8c-40ce-bc8b-e2ac43eeed4e" providerId="ADAL" clId="{C5C3E6F7-38DD-4730-9DC7-D240CFA9900F}" dt="2023-03-24T14:04:57.163" v="1067" actId="478"/>
          <ac:graphicFrameMkLst>
            <pc:docMk/>
            <pc:sldMk cId="1351215122" sldId="401"/>
            <ac:graphicFrameMk id="5" creationId="{9DC9603B-01DA-FA3D-F940-175FB8490EFE}"/>
          </ac:graphicFrameMkLst>
        </pc:graphicFrameChg>
        <pc:graphicFrameChg chg="del">
          <ac:chgData name="Feller Tom" userId="e5671e73-bd8c-40ce-bc8b-e2ac43eeed4e" providerId="ADAL" clId="{C5C3E6F7-38DD-4730-9DC7-D240CFA9900F}" dt="2023-03-24T14:04:59.546" v="1068" actId="478"/>
          <ac:graphicFrameMkLst>
            <pc:docMk/>
            <pc:sldMk cId="1351215122" sldId="401"/>
            <ac:graphicFrameMk id="6" creationId="{2086D602-D1D2-107E-397E-01499E6EE3C7}"/>
          </ac:graphicFrameMkLst>
        </pc:graphicFrameChg>
      </pc:sldChg>
      <pc:sldChg chg="addSp delSp modSp add del mod ord setBg">
        <pc:chgData name="Feller Tom" userId="e5671e73-bd8c-40ce-bc8b-e2ac43eeed4e" providerId="ADAL" clId="{C5C3E6F7-38DD-4730-9DC7-D240CFA9900F}" dt="2023-03-27T12:17:21.261" v="3509" actId="47"/>
        <pc:sldMkLst>
          <pc:docMk/>
          <pc:sldMk cId="1509243391" sldId="402"/>
        </pc:sldMkLst>
        <pc:graphicFrameChg chg="del">
          <ac:chgData name="Feller Tom" userId="e5671e73-bd8c-40ce-bc8b-e2ac43eeed4e" providerId="ADAL" clId="{C5C3E6F7-38DD-4730-9DC7-D240CFA9900F}" dt="2023-03-24T14:11:17.441" v="1120" actId="478"/>
          <ac:graphicFrameMkLst>
            <pc:docMk/>
            <pc:sldMk cId="1509243391" sldId="402"/>
            <ac:graphicFrameMk id="3" creationId="{9AF45869-1AD8-B443-8E40-0FD989D844F0}"/>
          </ac:graphicFrameMkLst>
        </pc:graphicFrameChg>
        <pc:graphicFrameChg chg="del">
          <ac:chgData name="Feller Tom" userId="e5671e73-bd8c-40ce-bc8b-e2ac43eeed4e" providerId="ADAL" clId="{C5C3E6F7-38DD-4730-9DC7-D240CFA9900F}" dt="2023-03-24T14:11:16.194" v="1119" actId="478"/>
          <ac:graphicFrameMkLst>
            <pc:docMk/>
            <pc:sldMk cId="1509243391" sldId="402"/>
            <ac:graphicFrameMk id="4" creationId="{9AF45869-1AD8-B443-8E40-0FD989D844F0}"/>
          </ac:graphicFrameMkLst>
        </pc:graphicFrameChg>
        <pc:graphicFrameChg chg="add mod">
          <ac:chgData name="Feller Tom" userId="e5671e73-bd8c-40ce-bc8b-e2ac43eeed4e" providerId="ADAL" clId="{C5C3E6F7-38DD-4730-9DC7-D240CFA9900F}" dt="2023-03-24T14:53:51.031" v="1759" actId="208"/>
          <ac:graphicFrameMkLst>
            <pc:docMk/>
            <pc:sldMk cId="1509243391" sldId="402"/>
            <ac:graphicFrameMk id="5" creationId="{3D0A9002-9C9D-104F-A76A-726D2FECD52C}"/>
          </ac:graphicFrameMkLst>
        </pc:graphicFrameChg>
        <pc:graphicFrameChg chg="add mod">
          <ac:chgData name="Feller Tom" userId="e5671e73-bd8c-40ce-bc8b-e2ac43eeed4e" providerId="ADAL" clId="{C5C3E6F7-38DD-4730-9DC7-D240CFA9900F}" dt="2023-03-24T14:54:22.135" v="1762" actId="208"/>
          <ac:graphicFrameMkLst>
            <pc:docMk/>
            <pc:sldMk cId="1509243391" sldId="402"/>
            <ac:graphicFrameMk id="6" creationId="{115B2058-FA61-1E43-B57A-28B88D1434B7}"/>
          </ac:graphicFrameMkLst>
        </pc:graphicFrameChg>
      </pc:sldChg>
      <pc:sldChg chg="addSp delSp modSp add del mod ord setBg">
        <pc:chgData name="Feller Tom" userId="e5671e73-bd8c-40ce-bc8b-e2ac43eeed4e" providerId="ADAL" clId="{C5C3E6F7-38DD-4730-9DC7-D240CFA9900F}" dt="2023-03-27T16:03:11.018" v="5338" actId="1076"/>
        <pc:sldMkLst>
          <pc:docMk/>
          <pc:sldMk cId="3370861823" sldId="403"/>
        </pc:sldMkLst>
        <pc:spChg chg="mod">
          <ac:chgData name="Feller Tom" userId="e5671e73-bd8c-40ce-bc8b-e2ac43eeed4e" providerId="ADAL" clId="{C5C3E6F7-38DD-4730-9DC7-D240CFA9900F}" dt="2023-03-27T16:03:11.018" v="5338" actId="1076"/>
          <ac:spMkLst>
            <pc:docMk/>
            <pc:sldMk cId="3370861823" sldId="403"/>
            <ac:spMk id="7" creationId="{6EE8CD8A-2BEE-5D9E-054F-1A0840926327}"/>
          </ac:spMkLst>
        </pc:spChg>
        <pc:spChg chg="add mod">
          <ac:chgData name="Feller Tom" userId="e5671e73-bd8c-40ce-bc8b-e2ac43eeed4e" providerId="ADAL" clId="{C5C3E6F7-38DD-4730-9DC7-D240CFA9900F}" dt="2023-03-24T14:52:52.167" v="1750" actId="404"/>
          <ac:spMkLst>
            <pc:docMk/>
            <pc:sldMk cId="3370861823" sldId="403"/>
            <ac:spMk id="13" creationId="{9ECF16FE-9CF5-100B-7D1A-75AF53E61775}"/>
          </ac:spMkLst>
        </pc:spChg>
        <pc:spChg chg="add mod">
          <ac:chgData name="Feller Tom" userId="e5671e73-bd8c-40ce-bc8b-e2ac43eeed4e" providerId="ADAL" clId="{C5C3E6F7-38DD-4730-9DC7-D240CFA9900F}" dt="2023-03-24T14:52:42.468" v="1749" actId="1076"/>
          <ac:spMkLst>
            <pc:docMk/>
            <pc:sldMk cId="3370861823" sldId="403"/>
            <ac:spMk id="15" creationId="{AB552C70-6F47-EE2A-1666-C09CDABFA107}"/>
          </ac:spMkLst>
        </pc:spChg>
        <pc:spChg chg="add del mod">
          <ac:chgData name="Feller Tom" userId="e5671e73-bd8c-40ce-bc8b-e2ac43eeed4e" providerId="ADAL" clId="{C5C3E6F7-38DD-4730-9DC7-D240CFA9900F}" dt="2023-03-24T14:55:50.565" v="1771" actId="478"/>
          <ac:spMkLst>
            <pc:docMk/>
            <pc:sldMk cId="3370861823" sldId="403"/>
            <ac:spMk id="16" creationId="{1FBD5572-16CD-E56A-2173-1CFB9FEAF96F}"/>
          </ac:spMkLst>
        </pc:spChg>
        <pc:graphicFrameChg chg="add del mod">
          <ac:chgData name="Feller Tom" userId="e5671e73-bd8c-40ce-bc8b-e2ac43eeed4e" providerId="ADAL" clId="{C5C3E6F7-38DD-4730-9DC7-D240CFA9900F}" dt="2023-03-24T14:43:48.728" v="1633" actId="478"/>
          <ac:graphicFrameMkLst>
            <pc:docMk/>
            <pc:sldMk cId="3370861823" sldId="403"/>
            <ac:graphicFrameMk id="3" creationId="{DF9A3085-78EB-6DE1-9C85-F29E4C2344E4}"/>
          </ac:graphicFrameMkLst>
        </pc:graphicFrameChg>
        <pc:graphicFrameChg chg="add del mod">
          <ac:chgData name="Feller Tom" userId="e5671e73-bd8c-40ce-bc8b-e2ac43eeed4e" providerId="ADAL" clId="{C5C3E6F7-38DD-4730-9DC7-D240CFA9900F}" dt="2023-03-24T14:43:43.440" v="1632" actId="478"/>
          <ac:graphicFrameMkLst>
            <pc:docMk/>
            <pc:sldMk cId="3370861823" sldId="403"/>
            <ac:graphicFrameMk id="4" creationId="{BD3A6F76-7E27-40A8-595A-6B3353FF8CE6}"/>
          </ac:graphicFrameMkLst>
        </pc:graphicFrameChg>
        <pc:graphicFrameChg chg="del">
          <ac:chgData name="Feller Tom" userId="e5671e73-bd8c-40ce-bc8b-e2ac43eeed4e" providerId="ADAL" clId="{C5C3E6F7-38DD-4730-9DC7-D240CFA9900F}" dt="2023-03-24T14:44:09.997" v="1638" actId="478"/>
          <ac:graphicFrameMkLst>
            <pc:docMk/>
            <pc:sldMk cId="3370861823" sldId="403"/>
            <ac:graphicFrameMk id="5" creationId="{9DC9603B-01DA-FA3D-F940-175FB8490EFE}"/>
          </ac:graphicFrameMkLst>
        </pc:graphicFrameChg>
        <pc:graphicFrameChg chg="del">
          <ac:chgData name="Feller Tom" userId="e5671e73-bd8c-40ce-bc8b-e2ac43eeed4e" providerId="ADAL" clId="{C5C3E6F7-38DD-4730-9DC7-D240CFA9900F}" dt="2023-03-24T14:44:19.536" v="1639" actId="478"/>
          <ac:graphicFrameMkLst>
            <pc:docMk/>
            <pc:sldMk cId="3370861823" sldId="403"/>
            <ac:graphicFrameMk id="6" creationId="{2086D602-D1D2-107E-397E-01499E6EE3C7}"/>
          </ac:graphicFrameMkLst>
        </pc:graphicFrameChg>
        <pc:graphicFrameChg chg="del">
          <ac:chgData name="Feller Tom" userId="e5671e73-bd8c-40ce-bc8b-e2ac43eeed4e" providerId="ADAL" clId="{C5C3E6F7-38DD-4730-9DC7-D240CFA9900F}" dt="2023-03-24T14:41:17.427" v="1588" actId="478"/>
          <ac:graphicFrameMkLst>
            <pc:docMk/>
            <pc:sldMk cId="3370861823" sldId="403"/>
            <ac:graphicFrameMk id="8" creationId="{300CAA67-3526-B854-0050-A4191AF3E913}"/>
          </ac:graphicFrameMkLst>
        </pc:graphicFrameChg>
        <pc:graphicFrameChg chg="add mod">
          <ac:chgData name="Feller Tom" userId="e5671e73-bd8c-40ce-bc8b-e2ac43eeed4e" providerId="ADAL" clId="{C5C3E6F7-38DD-4730-9DC7-D240CFA9900F}" dt="2023-03-24T14:51:29.765" v="1732"/>
          <ac:graphicFrameMkLst>
            <pc:docMk/>
            <pc:sldMk cId="3370861823" sldId="403"/>
            <ac:graphicFrameMk id="9" creationId="{AC2F71F1-5378-4CEE-96AE-F8C4C515696C}"/>
          </ac:graphicFrameMkLst>
        </pc:graphicFrameChg>
        <pc:graphicFrameChg chg="add mod">
          <ac:chgData name="Feller Tom" userId="e5671e73-bd8c-40ce-bc8b-e2ac43eeed4e" providerId="ADAL" clId="{C5C3E6F7-38DD-4730-9DC7-D240CFA9900F}" dt="2023-03-24T14:50:44.674" v="1723" actId="1076"/>
          <ac:graphicFrameMkLst>
            <pc:docMk/>
            <pc:sldMk cId="3370861823" sldId="403"/>
            <ac:graphicFrameMk id="10" creationId="{47DA149D-90E1-EBA0-6795-2AFE4F34BA8F}"/>
          </ac:graphicFrameMkLst>
        </pc:graphicFrameChg>
        <pc:cxnChg chg="add mod">
          <ac:chgData name="Feller Tom" userId="e5671e73-bd8c-40ce-bc8b-e2ac43eeed4e" providerId="ADAL" clId="{C5C3E6F7-38DD-4730-9DC7-D240CFA9900F}" dt="2023-03-24T14:49:42.552" v="1705" actId="14100"/>
          <ac:cxnSpMkLst>
            <pc:docMk/>
            <pc:sldMk cId="3370861823" sldId="403"/>
            <ac:cxnSpMk id="11" creationId="{C6F9A618-000D-3C19-F137-126A3E8FA4A5}"/>
          </ac:cxnSpMkLst>
        </pc:cxnChg>
        <pc:cxnChg chg="add mod">
          <ac:chgData name="Feller Tom" userId="e5671e73-bd8c-40ce-bc8b-e2ac43eeed4e" providerId="ADAL" clId="{C5C3E6F7-38DD-4730-9DC7-D240CFA9900F}" dt="2023-03-24T14:51:20.258" v="1731" actId="1036"/>
          <ac:cxnSpMkLst>
            <pc:docMk/>
            <pc:sldMk cId="3370861823" sldId="403"/>
            <ac:cxnSpMk id="14" creationId="{4DF1D047-D3B5-6FC8-BC02-D3F9AA917C01}"/>
          </ac:cxnSpMkLst>
        </pc:cxnChg>
      </pc:sldChg>
      <pc:sldChg chg="add del setBg">
        <pc:chgData name="Feller Tom" userId="e5671e73-bd8c-40ce-bc8b-e2ac43eeed4e" providerId="ADAL" clId="{C5C3E6F7-38DD-4730-9DC7-D240CFA9900F}" dt="2023-03-27T12:41:02.187" v="3541"/>
        <pc:sldMkLst>
          <pc:docMk/>
          <pc:sldMk cId="3624309792" sldId="403"/>
        </pc:sldMkLst>
      </pc:sldChg>
      <pc:sldChg chg="addSp delSp modSp add del mod ord setBg">
        <pc:chgData name="Feller Tom" userId="e5671e73-bd8c-40ce-bc8b-e2ac43eeed4e" providerId="ADAL" clId="{C5C3E6F7-38DD-4730-9DC7-D240CFA9900F}" dt="2023-03-27T15:04:21.964" v="3987" actId="47"/>
        <pc:sldMkLst>
          <pc:docMk/>
          <pc:sldMk cId="774086271" sldId="404"/>
        </pc:sldMkLst>
        <pc:spChg chg="mod">
          <ac:chgData name="Feller Tom" userId="e5671e73-bd8c-40ce-bc8b-e2ac43eeed4e" providerId="ADAL" clId="{C5C3E6F7-38DD-4730-9DC7-D240CFA9900F}" dt="2023-03-27T14:43:11.148" v="3968" actId="114"/>
          <ac:spMkLst>
            <pc:docMk/>
            <pc:sldMk cId="774086271" sldId="404"/>
            <ac:spMk id="9" creationId="{4E38E265-8ABA-52DA-3BD5-0B8FC3E5C1A5}"/>
          </ac:spMkLst>
        </pc:spChg>
        <pc:graphicFrameChg chg="add mod">
          <ac:chgData name="Feller Tom" userId="e5671e73-bd8c-40ce-bc8b-e2ac43eeed4e" providerId="ADAL" clId="{C5C3E6F7-38DD-4730-9DC7-D240CFA9900F}" dt="2023-03-24T16:22:53.954" v="1991" actId="20577"/>
          <ac:graphicFrameMkLst>
            <pc:docMk/>
            <pc:sldMk cId="774086271" sldId="404"/>
            <ac:graphicFrameMk id="3" creationId="{E773FFFC-F174-591F-6109-A22FA639BC0D}"/>
          </ac:graphicFrameMkLst>
        </pc:graphicFrameChg>
        <pc:graphicFrameChg chg="del">
          <ac:chgData name="Feller Tom" userId="e5671e73-bd8c-40ce-bc8b-e2ac43eeed4e" providerId="ADAL" clId="{C5C3E6F7-38DD-4730-9DC7-D240CFA9900F}" dt="2023-03-24T15:42:17.786" v="1782" actId="478"/>
          <ac:graphicFrameMkLst>
            <pc:docMk/>
            <pc:sldMk cId="774086271" sldId="404"/>
            <ac:graphicFrameMk id="4" creationId="{1050AB66-C09C-49CD-B5F1-1A22C48C9720}"/>
          </ac:graphicFrameMkLst>
        </pc:graphicFrameChg>
        <pc:graphicFrameChg chg="del">
          <ac:chgData name="Feller Tom" userId="e5671e73-bd8c-40ce-bc8b-e2ac43eeed4e" providerId="ADAL" clId="{C5C3E6F7-38DD-4730-9DC7-D240CFA9900F}" dt="2023-03-24T15:42:16.611" v="1781" actId="478"/>
          <ac:graphicFrameMkLst>
            <pc:docMk/>
            <pc:sldMk cId="774086271" sldId="404"/>
            <ac:graphicFrameMk id="5" creationId="{370B1FD5-A17E-21AD-BC77-26E2D05F5883}"/>
          </ac:graphicFrameMkLst>
        </pc:graphicFrameChg>
      </pc:sldChg>
      <pc:sldChg chg="addSp delSp modSp add del mod ord setBg">
        <pc:chgData name="Feller Tom" userId="e5671e73-bd8c-40ce-bc8b-e2ac43eeed4e" providerId="ADAL" clId="{C5C3E6F7-38DD-4730-9DC7-D240CFA9900F}" dt="2023-03-27T15:04:21.964" v="3987" actId="47"/>
        <pc:sldMkLst>
          <pc:docMk/>
          <pc:sldMk cId="468070771" sldId="405"/>
        </pc:sldMkLst>
        <pc:spChg chg="add mod">
          <ac:chgData name="Feller Tom" userId="e5671e73-bd8c-40ce-bc8b-e2ac43eeed4e" providerId="ADAL" clId="{C5C3E6F7-38DD-4730-9DC7-D240CFA9900F}" dt="2023-03-24T16:22:05.390" v="1980" actId="1076"/>
          <ac:spMkLst>
            <pc:docMk/>
            <pc:sldMk cId="468070771" sldId="405"/>
            <ac:spMk id="7" creationId="{643621A3-C952-97F3-CACD-FC8947FA853C}"/>
          </ac:spMkLst>
        </pc:spChg>
        <pc:spChg chg="add mod">
          <ac:chgData name="Feller Tom" userId="e5671e73-bd8c-40ce-bc8b-e2ac43eeed4e" providerId="ADAL" clId="{C5C3E6F7-38DD-4730-9DC7-D240CFA9900F}" dt="2023-03-24T16:22:20.573" v="1983" actId="6549"/>
          <ac:spMkLst>
            <pc:docMk/>
            <pc:sldMk cId="468070771" sldId="405"/>
            <ac:spMk id="8" creationId="{A0A3AD06-38DF-8EFE-11ED-210D28E4B288}"/>
          </ac:spMkLst>
        </pc:spChg>
        <pc:spChg chg="mod">
          <ac:chgData name="Feller Tom" userId="e5671e73-bd8c-40ce-bc8b-e2ac43eeed4e" providerId="ADAL" clId="{C5C3E6F7-38DD-4730-9DC7-D240CFA9900F}" dt="2023-03-27T14:43:56.036" v="3975"/>
          <ac:spMkLst>
            <pc:docMk/>
            <pc:sldMk cId="468070771" sldId="405"/>
            <ac:spMk id="9" creationId="{4E38E265-8ABA-52DA-3BD5-0B8FC3E5C1A5}"/>
          </ac:spMkLst>
        </pc:spChg>
        <pc:spChg chg="add mod">
          <ac:chgData name="Feller Tom" userId="e5671e73-bd8c-40ce-bc8b-e2ac43eeed4e" providerId="ADAL" clId="{C5C3E6F7-38DD-4730-9DC7-D240CFA9900F}" dt="2023-03-24T16:22:33.676" v="1988" actId="20577"/>
          <ac:spMkLst>
            <pc:docMk/>
            <pc:sldMk cId="468070771" sldId="405"/>
            <ac:spMk id="10" creationId="{76DAA218-D6A9-97B9-A463-45CE8EBF5E8A}"/>
          </ac:spMkLst>
        </pc:spChg>
        <pc:spChg chg="add mod">
          <ac:chgData name="Feller Tom" userId="e5671e73-bd8c-40ce-bc8b-e2ac43eeed4e" providerId="ADAL" clId="{C5C3E6F7-38DD-4730-9DC7-D240CFA9900F}" dt="2023-03-27T13:19:01.391" v="3700" actId="20577"/>
          <ac:spMkLst>
            <pc:docMk/>
            <pc:sldMk cId="468070771" sldId="405"/>
            <ac:spMk id="11" creationId="{578ED191-BC53-B91D-D006-6CC9C8A33A04}"/>
          </ac:spMkLst>
        </pc:spChg>
        <pc:spChg chg="add mod">
          <ac:chgData name="Feller Tom" userId="e5671e73-bd8c-40ce-bc8b-e2ac43eeed4e" providerId="ADAL" clId="{C5C3E6F7-38DD-4730-9DC7-D240CFA9900F}" dt="2023-03-27T13:19:28.997" v="3706" actId="1076"/>
          <ac:spMkLst>
            <pc:docMk/>
            <pc:sldMk cId="468070771" sldId="405"/>
            <ac:spMk id="12" creationId="{DC0D736C-E0EB-51A7-877A-E98FC774E664}"/>
          </ac:spMkLst>
        </pc:spChg>
        <pc:graphicFrameChg chg="mod">
          <ac:chgData name="Feller Tom" userId="e5671e73-bd8c-40ce-bc8b-e2ac43eeed4e" providerId="ADAL" clId="{C5C3E6F7-38DD-4730-9DC7-D240CFA9900F}" dt="2023-03-24T16:22:48.759" v="1990" actId="20577"/>
          <ac:graphicFrameMkLst>
            <pc:docMk/>
            <pc:sldMk cId="468070771" sldId="405"/>
            <ac:graphicFrameMk id="3" creationId="{E773FFFC-F174-591F-6109-A22FA639BC0D}"/>
          </ac:graphicFrameMkLst>
        </pc:graphicFrameChg>
        <pc:graphicFrameChg chg="add mod">
          <ac:chgData name="Feller Tom" userId="e5671e73-bd8c-40ce-bc8b-e2ac43eeed4e" providerId="ADAL" clId="{C5C3E6F7-38DD-4730-9DC7-D240CFA9900F}" dt="2023-03-24T16:16:19.322" v="1932" actId="1076"/>
          <ac:graphicFrameMkLst>
            <pc:docMk/>
            <pc:sldMk cId="468070771" sldId="405"/>
            <ac:graphicFrameMk id="4" creationId="{1C58ADDA-EB38-4141-A5ED-42A690A99026}"/>
          </ac:graphicFrameMkLst>
        </pc:graphicFrameChg>
        <pc:graphicFrameChg chg="add del mod">
          <ac:chgData name="Feller Tom" userId="e5671e73-bd8c-40ce-bc8b-e2ac43eeed4e" providerId="ADAL" clId="{C5C3E6F7-38DD-4730-9DC7-D240CFA9900F}" dt="2023-03-24T16:20:13.619" v="1955" actId="478"/>
          <ac:graphicFrameMkLst>
            <pc:docMk/>
            <pc:sldMk cId="468070771" sldId="405"/>
            <ac:graphicFrameMk id="5" creationId="{8B63789A-5201-C947-1D5E-CE28166252D2}"/>
          </ac:graphicFrameMkLst>
        </pc:graphicFrameChg>
        <pc:graphicFrameChg chg="add mod">
          <ac:chgData name="Feller Tom" userId="e5671e73-bd8c-40ce-bc8b-e2ac43eeed4e" providerId="ADAL" clId="{C5C3E6F7-38DD-4730-9DC7-D240CFA9900F}" dt="2023-03-24T16:21:23.168" v="1959"/>
          <ac:graphicFrameMkLst>
            <pc:docMk/>
            <pc:sldMk cId="468070771" sldId="405"/>
            <ac:graphicFrameMk id="6" creationId="{63B89AFE-081F-7ED1-1CCD-AE212C6BBAFD}"/>
          </ac:graphicFrameMkLst>
        </pc:graphicFrameChg>
      </pc:sldChg>
      <pc:sldChg chg="addSp delSp modSp add mod ord setBg modAnim modNotesTx">
        <pc:chgData name="Feller Tom" userId="e5671e73-bd8c-40ce-bc8b-e2ac43eeed4e" providerId="ADAL" clId="{C5C3E6F7-38DD-4730-9DC7-D240CFA9900F}" dt="2023-03-28T09:12:06.312" v="5674"/>
        <pc:sldMkLst>
          <pc:docMk/>
          <pc:sldMk cId="3230452639" sldId="406"/>
        </pc:sldMkLst>
        <pc:spChg chg="mod">
          <ac:chgData name="Feller Tom" userId="e5671e73-bd8c-40ce-bc8b-e2ac43eeed4e" providerId="ADAL" clId="{C5C3E6F7-38DD-4730-9DC7-D240CFA9900F}" dt="2023-03-27T15:13:47.295" v="4043" actId="20577"/>
          <ac:spMkLst>
            <pc:docMk/>
            <pc:sldMk cId="3230452639" sldId="406"/>
            <ac:spMk id="2" creationId="{71B2D5DE-852D-4CF7-9106-5E95533FD45E}"/>
          </ac:spMkLst>
        </pc:spChg>
        <pc:spChg chg="add del mod">
          <ac:chgData name="Feller Tom" userId="e5671e73-bd8c-40ce-bc8b-e2ac43eeed4e" providerId="ADAL" clId="{C5C3E6F7-38DD-4730-9DC7-D240CFA9900F}" dt="2023-03-27T09:01:09.634" v="3205" actId="478"/>
          <ac:spMkLst>
            <pc:docMk/>
            <pc:sldMk cId="3230452639" sldId="406"/>
            <ac:spMk id="8" creationId="{78851924-66BE-5181-6036-CE1D37FABE05}"/>
          </ac:spMkLst>
        </pc:spChg>
        <pc:spChg chg="add del mod">
          <ac:chgData name="Feller Tom" userId="e5671e73-bd8c-40ce-bc8b-e2ac43eeed4e" providerId="ADAL" clId="{C5C3E6F7-38DD-4730-9DC7-D240CFA9900F}" dt="2023-03-27T12:02:35.150" v="3502" actId="478"/>
          <ac:spMkLst>
            <pc:docMk/>
            <pc:sldMk cId="3230452639" sldId="406"/>
            <ac:spMk id="12" creationId="{8DED23D1-A435-AE9C-7D2C-497B788BD90E}"/>
          </ac:spMkLst>
        </pc:spChg>
        <pc:spChg chg="add del mod">
          <ac:chgData name="Feller Tom" userId="e5671e73-bd8c-40ce-bc8b-e2ac43eeed4e" providerId="ADAL" clId="{C5C3E6F7-38DD-4730-9DC7-D240CFA9900F}" dt="2023-03-27T12:02:35.150" v="3502" actId="478"/>
          <ac:spMkLst>
            <pc:docMk/>
            <pc:sldMk cId="3230452639" sldId="406"/>
            <ac:spMk id="13" creationId="{01CA491B-A0F6-5CEB-4681-08B309F3F29F}"/>
          </ac:spMkLst>
        </pc:spChg>
        <pc:spChg chg="add del mod">
          <ac:chgData name="Feller Tom" userId="e5671e73-bd8c-40ce-bc8b-e2ac43eeed4e" providerId="ADAL" clId="{C5C3E6F7-38DD-4730-9DC7-D240CFA9900F}" dt="2023-03-27T12:02:35.150" v="3502" actId="478"/>
          <ac:spMkLst>
            <pc:docMk/>
            <pc:sldMk cId="3230452639" sldId="406"/>
            <ac:spMk id="14" creationId="{E4D74083-5D71-B8A5-DD48-CE77690B5F6A}"/>
          </ac:spMkLst>
        </pc:spChg>
        <pc:spChg chg="add del mod">
          <ac:chgData name="Feller Tom" userId="e5671e73-bd8c-40ce-bc8b-e2ac43eeed4e" providerId="ADAL" clId="{C5C3E6F7-38DD-4730-9DC7-D240CFA9900F}" dt="2023-03-27T12:02:35.150" v="3502" actId="478"/>
          <ac:spMkLst>
            <pc:docMk/>
            <pc:sldMk cId="3230452639" sldId="406"/>
            <ac:spMk id="15" creationId="{CC41FF06-0F71-1B68-476C-204397BF1328}"/>
          </ac:spMkLst>
        </pc:spChg>
        <pc:spChg chg="add mod">
          <ac:chgData name="Feller Tom" userId="e5671e73-bd8c-40ce-bc8b-e2ac43eeed4e" providerId="ADAL" clId="{C5C3E6F7-38DD-4730-9DC7-D240CFA9900F}" dt="2023-03-27T15:34:21.226" v="4502" actId="1076"/>
          <ac:spMkLst>
            <pc:docMk/>
            <pc:sldMk cId="3230452639" sldId="406"/>
            <ac:spMk id="24" creationId="{9AD85EDC-19DB-5CD7-7052-B7F732723569}"/>
          </ac:spMkLst>
        </pc:spChg>
        <pc:spChg chg="add mod">
          <ac:chgData name="Feller Tom" userId="e5671e73-bd8c-40ce-bc8b-e2ac43eeed4e" providerId="ADAL" clId="{C5C3E6F7-38DD-4730-9DC7-D240CFA9900F}" dt="2023-03-27T16:47:21.638" v="5433" actId="20577"/>
          <ac:spMkLst>
            <pc:docMk/>
            <pc:sldMk cId="3230452639" sldId="406"/>
            <ac:spMk id="25" creationId="{D8A3E8EE-85A8-CEF4-CA31-061FBFE8F454}"/>
          </ac:spMkLst>
        </pc:spChg>
        <pc:graphicFrameChg chg="del">
          <ac:chgData name="Feller Tom" userId="e5671e73-bd8c-40ce-bc8b-e2ac43eeed4e" providerId="ADAL" clId="{C5C3E6F7-38DD-4730-9DC7-D240CFA9900F}" dt="2023-03-27T09:00:56.308" v="3202" actId="478"/>
          <ac:graphicFrameMkLst>
            <pc:docMk/>
            <pc:sldMk cId="3230452639" sldId="406"/>
            <ac:graphicFrameMk id="4" creationId="{BD763B7D-4188-44AA-8191-9B4D1F79936F}"/>
          </ac:graphicFrameMkLst>
        </pc:graphicFrameChg>
        <pc:graphicFrameChg chg="del">
          <ac:chgData name="Feller Tom" userId="e5671e73-bd8c-40ce-bc8b-e2ac43eeed4e" providerId="ADAL" clId="{C5C3E6F7-38DD-4730-9DC7-D240CFA9900F}" dt="2023-03-27T09:01:04.854" v="3204" actId="478"/>
          <ac:graphicFrameMkLst>
            <pc:docMk/>
            <pc:sldMk cId="3230452639" sldId="406"/>
            <ac:graphicFrameMk id="5" creationId="{D1FBEA39-0704-446E-B989-9A2A38712D82}"/>
          </ac:graphicFrameMkLst>
        </pc:graphicFrameChg>
        <pc:graphicFrameChg chg="del">
          <ac:chgData name="Feller Tom" userId="e5671e73-bd8c-40ce-bc8b-e2ac43eeed4e" providerId="ADAL" clId="{C5C3E6F7-38DD-4730-9DC7-D240CFA9900F}" dt="2023-03-27T09:01:02.531" v="3203" actId="478"/>
          <ac:graphicFrameMkLst>
            <pc:docMk/>
            <pc:sldMk cId="3230452639" sldId="406"/>
            <ac:graphicFrameMk id="6" creationId="{BB0799BC-EE54-4A3D-803A-081E262E6FEC}"/>
          </ac:graphicFrameMkLst>
        </pc:graphicFrameChg>
        <pc:graphicFrameChg chg="add del mod">
          <ac:chgData name="Feller Tom" userId="e5671e73-bd8c-40ce-bc8b-e2ac43eeed4e" providerId="ADAL" clId="{C5C3E6F7-38DD-4730-9DC7-D240CFA9900F}" dt="2023-03-27T12:02:30.414" v="3501" actId="478"/>
          <ac:graphicFrameMkLst>
            <pc:docMk/>
            <pc:sldMk cId="3230452639" sldId="406"/>
            <ac:graphicFrameMk id="9" creationId="{2C68AAEF-DB3C-48AF-8897-09C1CB6F48B8}"/>
          </ac:graphicFrameMkLst>
        </pc:graphicFrameChg>
        <pc:graphicFrameChg chg="add del mod">
          <ac:chgData name="Feller Tom" userId="e5671e73-bd8c-40ce-bc8b-e2ac43eeed4e" providerId="ADAL" clId="{C5C3E6F7-38DD-4730-9DC7-D240CFA9900F}" dt="2023-03-27T09:05:52.079" v="3247"/>
          <ac:graphicFrameMkLst>
            <pc:docMk/>
            <pc:sldMk cId="3230452639" sldId="406"/>
            <ac:graphicFrameMk id="11" creationId="{96D5896E-166A-801B-A6BF-0B05B98B1813}"/>
          </ac:graphicFrameMkLst>
        </pc:graphicFrameChg>
        <pc:graphicFrameChg chg="add del mod">
          <ac:chgData name="Feller Tom" userId="e5671e73-bd8c-40ce-bc8b-e2ac43eeed4e" providerId="ADAL" clId="{C5C3E6F7-38DD-4730-9DC7-D240CFA9900F}" dt="2023-03-27T12:01:20.217" v="3498" actId="478"/>
          <ac:graphicFrameMkLst>
            <pc:docMk/>
            <pc:sldMk cId="3230452639" sldId="406"/>
            <ac:graphicFrameMk id="16" creationId="{09033D68-2F86-4B7B-DCD7-35388B4D4D7B}"/>
          </ac:graphicFrameMkLst>
        </pc:graphicFrameChg>
        <pc:graphicFrameChg chg="add del mod">
          <ac:chgData name="Feller Tom" userId="e5671e73-bd8c-40ce-bc8b-e2ac43eeed4e" providerId="ADAL" clId="{C5C3E6F7-38DD-4730-9DC7-D240CFA9900F}" dt="2023-03-27T12:01:23.249" v="3499" actId="478"/>
          <ac:graphicFrameMkLst>
            <pc:docMk/>
            <pc:sldMk cId="3230452639" sldId="406"/>
            <ac:graphicFrameMk id="17" creationId="{A87A3FAA-BDEB-4436-8930-03F6D92CD20E}"/>
          </ac:graphicFrameMkLst>
        </pc:graphicFrameChg>
        <pc:graphicFrameChg chg="add mod">
          <ac:chgData name="Feller Tom" userId="e5671e73-bd8c-40ce-bc8b-e2ac43eeed4e" providerId="ADAL" clId="{C5C3E6F7-38DD-4730-9DC7-D240CFA9900F}" dt="2023-03-27T18:03:27.577" v="5612" actId="14100"/>
          <ac:graphicFrameMkLst>
            <pc:docMk/>
            <pc:sldMk cId="3230452639" sldId="406"/>
            <ac:graphicFrameMk id="18" creationId="{A5D8C88E-3560-F110-D45A-EDCEF3C125C4}"/>
          </ac:graphicFrameMkLst>
        </pc:graphicFrameChg>
        <pc:graphicFrameChg chg="add del mod">
          <ac:chgData name="Feller Tom" userId="e5671e73-bd8c-40ce-bc8b-e2ac43eeed4e" providerId="ADAL" clId="{C5C3E6F7-38DD-4730-9DC7-D240CFA9900F}" dt="2023-03-27T15:26:14.997" v="4053"/>
          <ac:graphicFrameMkLst>
            <pc:docMk/>
            <pc:sldMk cId="3230452639" sldId="406"/>
            <ac:graphicFrameMk id="23" creationId="{A1BD61AE-8D20-AF5B-C865-4B58E502586C}"/>
          </ac:graphicFrameMkLst>
        </pc:graphicFrameChg>
        <pc:picChg chg="del">
          <ac:chgData name="Feller Tom" userId="e5671e73-bd8c-40ce-bc8b-e2ac43eeed4e" providerId="ADAL" clId="{C5C3E6F7-38DD-4730-9DC7-D240CFA9900F}" dt="2023-03-27T09:36:55.884" v="3469" actId="478"/>
          <ac:picMkLst>
            <pc:docMk/>
            <pc:sldMk cId="3230452639" sldId="406"/>
            <ac:picMk id="3" creationId="{7C4F2153-0613-9E00-4216-AF4C541BD576}"/>
          </ac:picMkLst>
        </pc:picChg>
        <pc:picChg chg="add del mod">
          <ac:chgData name="Feller Tom" userId="e5671e73-bd8c-40ce-bc8b-e2ac43eeed4e" providerId="ADAL" clId="{C5C3E6F7-38DD-4730-9DC7-D240CFA9900F}" dt="2023-03-27T09:36:19.543" v="3461" actId="478"/>
          <ac:picMkLst>
            <pc:docMk/>
            <pc:sldMk cId="3230452639" sldId="406"/>
            <ac:picMk id="20" creationId="{5353B547-C0BF-A3C6-5EBE-7C13BD1E979C}"/>
          </ac:picMkLst>
        </pc:picChg>
        <pc:picChg chg="add mod modCrop">
          <ac:chgData name="Feller Tom" userId="e5671e73-bd8c-40ce-bc8b-e2ac43eeed4e" providerId="ADAL" clId="{C5C3E6F7-38DD-4730-9DC7-D240CFA9900F}" dt="2023-03-27T15:34:16.933" v="4501" actId="14100"/>
          <ac:picMkLst>
            <pc:docMk/>
            <pc:sldMk cId="3230452639" sldId="406"/>
            <ac:picMk id="22" creationId="{9D03A607-0795-1E21-BB99-7D5E656C9305}"/>
          </ac:picMkLst>
        </pc:picChg>
        <pc:cxnChg chg="del">
          <ac:chgData name="Feller Tom" userId="e5671e73-bd8c-40ce-bc8b-e2ac43eeed4e" providerId="ADAL" clId="{C5C3E6F7-38DD-4730-9DC7-D240CFA9900F}" dt="2023-03-27T09:01:10.616" v="3206" actId="478"/>
          <ac:cxnSpMkLst>
            <pc:docMk/>
            <pc:sldMk cId="3230452639" sldId="406"/>
            <ac:cxnSpMk id="10" creationId="{D49C704C-843D-4466-A6AA-D8A879264944}"/>
          </ac:cxnSpMkLst>
        </pc:cxnChg>
      </pc:sldChg>
      <pc:sldChg chg="add ord setBg">
        <pc:chgData name="Feller Tom" userId="e5671e73-bd8c-40ce-bc8b-e2ac43eeed4e" providerId="ADAL" clId="{C5C3E6F7-38DD-4730-9DC7-D240CFA9900F}" dt="2023-03-27T15:08:49.088" v="3998"/>
        <pc:sldMkLst>
          <pc:docMk/>
          <pc:sldMk cId="3051574203" sldId="407"/>
        </pc:sldMkLst>
      </pc:sldChg>
      <pc:sldChg chg="addSp modSp add mod ord setBg">
        <pc:chgData name="Feller Tom" userId="e5671e73-bd8c-40ce-bc8b-e2ac43eeed4e" providerId="ADAL" clId="{C5C3E6F7-38DD-4730-9DC7-D240CFA9900F}" dt="2023-03-29T09:57:31.026" v="5712"/>
        <pc:sldMkLst>
          <pc:docMk/>
          <pc:sldMk cId="1351816628" sldId="408"/>
        </pc:sldMkLst>
        <pc:spChg chg="mod">
          <ac:chgData name="Feller Tom" userId="e5671e73-bd8c-40ce-bc8b-e2ac43eeed4e" providerId="ADAL" clId="{C5C3E6F7-38DD-4730-9DC7-D240CFA9900F}" dt="2023-03-29T09:57:31.026" v="5712"/>
          <ac:spMkLst>
            <pc:docMk/>
            <pc:sldMk cId="1351816628" sldId="408"/>
            <ac:spMk id="2" creationId="{0E802601-2750-7AB6-0A7E-8BD0755079B3}"/>
          </ac:spMkLst>
        </pc:spChg>
        <pc:spChg chg="mod">
          <ac:chgData name="Feller Tom" userId="e5671e73-bd8c-40ce-bc8b-e2ac43eeed4e" providerId="ADAL" clId="{C5C3E6F7-38DD-4730-9DC7-D240CFA9900F}" dt="2023-03-28T09:09:35.844" v="5673" actId="20577"/>
          <ac:spMkLst>
            <pc:docMk/>
            <pc:sldMk cId="1351816628" sldId="408"/>
            <ac:spMk id="10" creationId="{E2BE0541-9737-9A62-972B-1B2A3783EC4D}"/>
          </ac:spMkLst>
        </pc:spChg>
        <pc:picChg chg="add mod">
          <ac:chgData name="Feller Tom" userId="e5671e73-bd8c-40ce-bc8b-e2ac43eeed4e" providerId="ADAL" clId="{C5C3E6F7-38DD-4730-9DC7-D240CFA9900F}" dt="2023-03-27T15:52:06.190" v="5314" actId="1076"/>
          <ac:picMkLst>
            <pc:docMk/>
            <pc:sldMk cId="1351816628" sldId="408"/>
            <ac:picMk id="3" creationId="{AFC4D6F5-36E1-8F55-0A6D-6B12D7514F3D}"/>
          </ac:picMkLst>
        </pc:picChg>
        <pc:picChg chg="add mod">
          <ac:chgData name="Feller Tom" userId="e5671e73-bd8c-40ce-bc8b-e2ac43eeed4e" providerId="ADAL" clId="{C5C3E6F7-38DD-4730-9DC7-D240CFA9900F}" dt="2023-03-27T15:52:13.222" v="5317" actId="1076"/>
          <ac:picMkLst>
            <pc:docMk/>
            <pc:sldMk cId="1351816628" sldId="408"/>
            <ac:picMk id="4" creationId="{E3641267-AA16-CA20-FC46-8712CE8E5E22}"/>
          </ac:picMkLst>
        </pc:picChg>
        <pc:picChg chg="mod">
          <ac:chgData name="Feller Tom" userId="e5671e73-bd8c-40ce-bc8b-e2ac43eeed4e" providerId="ADAL" clId="{C5C3E6F7-38DD-4730-9DC7-D240CFA9900F}" dt="2023-03-27T15:52:08.669" v="5315" actId="1076"/>
          <ac:picMkLst>
            <pc:docMk/>
            <pc:sldMk cId="1351816628" sldId="408"/>
            <ac:picMk id="21" creationId="{ABCD06F2-AC5A-319F-A0F6-8EE70B495182}"/>
          </ac:picMkLst>
        </pc:picChg>
        <pc:picChg chg="mod">
          <ac:chgData name="Feller Tom" userId="e5671e73-bd8c-40ce-bc8b-e2ac43eeed4e" providerId="ADAL" clId="{C5C3E6F7-38DD-4730-9DC7-D240CFA9900F}" dt="2023-03-27T15:52:03.279" v="5313" actId="1076"/>
          <ac:picMkLst>
            <pc:docMk/>
            <pc:sldMk cId="1351816628" sldId="408"/>
            <ac:picMk id="23" creationId="{BC2494DA-7BB0-A93E-2555-0B9E9C903CA4}"/>
          </ac:picMkLst>
        </pc:picChg>
        <pc:picChg chg="mod">
          <ac:chgData name="Feller Tom" userId="e5671e73-bd8c-40ce-bc8b-e2ac43eeed4e" providerId="ADAL" clId="{C5C3E6F7-38DD-4730-9DC7-D240CFA9900F}" dt="2023-03-27T15:52:25.964" v="5318" actId="1076"/>
          <ac:picMkLst>
            <pc:docMk/>
            <pc:sldMk cId="1351816628" sldId="408"/>
            <ac:picMk id="25" creationId="{136878FA-4A5C-8D32-5D55-6426B484B52A}"/>
          </ac:picMkLst>
        </pc:picChg>
      </pc:sldChg>
      <pc:sldChg chg="addSp delSp modSp add mod">
        <pc:chgData name="Feller Tom" userId="e5671e73-bd8c-40ce-bc8b-e2ac43eeed4e" providerId="ADAL" clId="{C5C3E6F7-38DD-4730-9DC7-D240CFA9900F}" dt="2023-03-29T09:57:31.026" v="5712"/>
        <pc:sldMkLst>
          <pc:docMk/>
          <pc:sldMk cId="3299187770" sldId="409"/>
        </pc:sldMkLst>
        <pc:spChg chg="del">
          <ac:chgData name="Feller Tom" userId="e5671e73-bd8c-40ce-bc8b-e2ac43eeed4e" providerId="ADAL" clId="{C5C3E6F7-38DD-4730-9DC7-D240CFA9900F}" dt="2023-03-28T10:11:29.524" v="5680" actId="478"/>
          <ac:spMkLst>
            <pc:docMk/>
            <pc:sldMk cId="3299187770" sldId="409"/>
            <ac:spMk id="2" creationId="{14B664C1-45BC-4136-8A8C-1D37AD2D6012}"/>
          </ac:spMkLst>
        </pc:spChg>
        <pc:spChg chg="mod">
          <ac:chgData name="Feller Tom" userId="e5671e73-bd8c-40ce-bc8b-e2ac43eeed4e" providerId="ADAL" clId="{C5C3E6F7-38DD-4730-9DC7-D240CFA9900F}" dt="2023-03-29T09:57:31.026" v="5712"/>
          <ac:spMkLst>
            <pc:docMk/>
            <pc:sldMk cId="3299187770" sldId="409"/>
            <ac:spMk id="3" creationId="{95B573F5-58D3-6C60-53C0-DDF28670F0C3}"/>
          </ac:spMkLst>
        </pc:spChg>
        <pc:spChg chg="mod">
          <ac:chgData name="Feller Tom" userId="e5671e73-bd8c-40ce-bc8b-e2ac43eeed4e" providerId="ADAL" clId="{C5C3E6F7-38DD-4730-9DC7-D240CFA9900F}" dt="2023-03-28T10:11:11.752" v="5676" actId="6549"/>
          <ac:spMkLst>
            <pc:docMk/>
            <pc:sldMk cId="3299187770" sldId="409"/>
            <ac:spMk id="5" creationId="{DCD9DF5C-327D-43CA-A902-A27C4694DEAF}"/>
          </ac:spMkLst>
        </pc:spChg>
        <pc:spChg chg="add del mod">
          <ac:chgData name="Feller Tom" userId="e5671e73-bd8c-40ce-bc8b-e2ac43eeed4e" providerId="ADAL" clId="{C5C3E6F7-38DD-4730-9DC7-D240CFA9900F}" dt="2023-03-28T10:11:47.150" v="5693" actId="478"/>
          <ac:spMkLst>
            <pc:docMk/>
            <pc:sldMk cId="3299187770" sldId="409"/>
            <ac:spMk id="6" creationId="{B66D5B14-6C03-7F09-AA48-F97A3537F3CF}"/>
          </ac:spMkLst>
        </pc:spChg>
        <pc:spChg chg="mod">
          <ac:chgData name="Feller Tom" userId="e5671e73-bd8c-40ce-bc8b-e2ac43eeed4e" providerId="ADAL" clId="{C5C3E6F7-38DD-4730-9DC7-D240CFA9900F}" dt="2023-03-28T10:11:41.804" v="5691" actId="20577"/>
          <ac:spMkLst>
            <pc:docMk/>
            <pc:sldMk cId="3299187770" sldId="409"/>
            <ac:spMk id="9" creationId="{969D554A-7C33-4AF1-8E47-7565C804F2B7}"/>
          </ac:spMkLst>
        </pc:spChg>
        <pc:picChg chg="del">
          <ac:chgData name="Feller Tom" userId="e5671e73-bd8c-40ce-bc8b-e2ac43eeed4e" providerId="ADAL" clId="{C5C3E6F7-38DD-4730-9DC7-D240CFA9900F}" dt="2023-03-28T10:11:18.476" v="5679" actId="478"/>
          <ac:picMkLst>
            <pc:docMk/>
            <pc:sldMk cId="3299187770" sldId="409"/>
            <ac:picMk id="8" creationId="{12B181A5-16DD-43D7-AB06-D1735067356F}"/>
          </ac:picMkLst>
        </pc:picChg>
        <pc:picChg chg="del">
          <ac:chgData name="Feller Tom" userId="e5671e73-bd8c-40ce-bc8b-e2ac43eeed4e" providerId="ADAL" clId="{C5C3E6F7-38DD-4730-9DC7-D240CFA9900F}" dt="2023-03-28T10:11:15.336" v="5677" actId="478"/>
          <ac:picMkLst>
            <pc:docMk/>
            <pc:sldMk cId="3299187770" sldId="409"/>
            <ac:picMk id="3080" creationId="{D8D4A452-3DFF-4429-A4B0-00F19DF09BCE}"/>
          </ac:picMkLst>
        </pc:picChg>
        <pc:picChg chg="del">
          <ac:chgData name="Feller Tom" userId="e5671e73-bd8c-40ce-bc8b-e2ac43eeed4e" providerId="ADAL" clId="{C5C3E6F7-38DD-4730-9DC7-D240CFA9900F}" dt="2023-03-28T10:11:16.804" v="5678" actId="478"/>
          <ac:picMkLst>
            <pc:docMk/>
            <pc:sldMk cId="3299187770" sldId="409"/>
            <ac:picMk id="3082" creationId="{9E732E30-111A-4E1D-8897-0C77E7848F7D}"/>
          </ac:picMkLst>
        </pc:picChg>
      </pc:sldChg>
      <pc:sldChg chg="new del">
        <pc:chgData name="Feller Tom" userId="e5671e73-bd8c-40ce-bc8b-e2ac43eeed4e" providerId="ADAL" clId="{C5C3E6F7-38DD-4730-9DC7-D240CFA9900F}" dt="2023-03-27T17:06:08.084" v="5600" actId="47"/>
        <pc:sldMkLst>
          <pc:docMk/>
          <pc:sldMk cId="3803372812" sldId="409"/>
        </pc:sldMkLst>
      </pc:sldChg>
    </pc:docChg>
  </pc:docChgLst>
  <pc:docChgLst>
    <pc:chgData name="Feller Tom" userId="e5671e73-bd8c-40ce-bc8b-e2ac43eeed4e" providerId="ADAL" clId="{DC3C3268-7044-4826-A6EE-3A8956408CF4}"/>
    <pc:docChg chg="addSld delSld modSld">
      <pc:chgData name="Feller Tom" userId="e5671e73-bd8c-40ce-bc8b-e2ac43eeed4e" providerId="ADAL" clId="{DC3C3268-7044-4826-A6EE-3A8956408CF4}" dt="2024-10-28T13:07:51.227" v="15" actId="27918"/>
      <pc:docMkLst>
        <pc:docMk/>
      </pc:docMkLst>
      <pc:sldChg chg="mod">
        <pc:chgData name="Feller Tom" userId="e5671e73-bd8c-40ce-bc8b-e2ac43eeed4e" providerId="ADAL" clId="{DC3C3268-7044-4826-A6EE-3A8956408CF4}" dt="2024-10-28T13:07:51.227" v="15" actId="27918"/>
        <pc:sldMkLst>
          <pc:docMk/>
          <pc:sldMk cId="97982795" sldId="326"/>
        </pc:sldMkLst>
      </pc:sldChg>
      <pc:sldChg chg="add del setBg">
        <pc:chgData name="Feller Tom" userId="e5671e73-bd8c-40ce-bc8b-e2ac43eeed4e" providerId="ADAL" clId="{DC3C3268-7044-4826-A6EE-3A8956408CF4}" dt="2024-10-28T11:17:30.573" v="1"/>
        <pc:sldMkLst>
          <pc:docMk/>
          <pc:sldMk cId="2561486242" sldId="410"/>
        </pc:sldMkLst>
      </pc:sldChg>
      <pc:sldChg chg="add del setBg">
        <pc:chgData name="Feller Tom" userId="e5671e73-bd8c-40ce-bc8b-e2ac43eeed4e" providerId="ADAL" clId="{DC3C3268-7044-4826-A6EE-3A8956408CF4}" dt="2024-10-28T11:17:30.573" v="1"/>
        <pc:sldMkLst>
          <pc:docMk/>
          <pc:sldMk cId="4095630347" sldId="411"/>
        </pc:sldMkLst>
      </pc:sldChg>
    </pc:docChg>
  </pc:docChgLst>
</pc:chgInfo>
</file>

<file path=ppt/charts/_rels/chart1.xml.rels><?xml version="1.0" encoding="UTF-8" standalone="yes"?>
<Relationships xmlns="http://schemas.openxmlformats.org/package/2006/relationships"><Relationship Id="rId1" Type="http://schemas.openxmlformats.org/officeDocument/2006/relationships/oleObject" Target="file:///C:\Users\tomfe\dox\B22\Portal\Biodome\Test%20Lampe%20IR.xlsx" TargetMode="External"/></Relationships>
</file>

<file path=ppt/charts/_rels/chart10.xml.rels><?xml version="1.0" encoding="UTF-8" standalone="yes"?>
<Relationships xmlns="http://schemas.openxmlformats.org/package/2006/relationships"><Relationship Id="rId1" Type="http://schemas.openxmlformats.org/officeDocument/2006/relationships/oleObject" Target="https://mseduculiegebe-my.sharepoint.com/personal/tom_feller_uliege_be/Documents/B22/Euglena/Mutant/Mutant%20LHC%20Euglene.xlsx"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https://mseduculiegebe-my.sharepoint.com/personal/tom_feller_uliege_be/Documents/B22/Euglena/Mutant/Mutant%20LHC%20Euglene.xlsx" TargetMode="External"/></Relationships>
</file>

<file path=ppt/charts/_rels/chart12.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https://mseduculiegebe-my.sharepoint.com/personal/tom_feller_uliege_be/Documents/B22/Vitrella/230317_Gel_Vitrella.xlsx" TargetMode="External"/></Relationships>
</file>

<file path=ppt/charts/_rels/chart13.xml.rels><?xml version="1.0" encoding="UTF-8" standalone="yes"?>
<Relationships xmlns="http://schemas.openxmlformats.org/package/2006/relationships"><Relationship Id="rId3" Type="http://schemas.openxmlformats.org/officeDocument/2006/relationships/oleObject" Target="https://mseduculiegebe-my.sharepoint.com/personal/tom_feller_uliege_be/Documents/B22/Portal/Cyano/230119_Stanieria_Gleobacter.xlsx" TargetMode="External"/><Relationship Id="rId2" Type="http://schemas.microsoft.com/office/2011/relationships/chartColorStyle" Target="colors8.xml"/><Relationship Id="rId1" Type="http://schemas.microsoft.com/office/2011/relationships/chartStyle" Target="style8.xml"/></Relationships>
</file>

<file path=ppt/charts/_rels/chart14.xml.rels><?xml version="1.0" encoding="UTF-8" standalone="yes"?>
<Relationships xmlns="http://schemas.openxmlformats.org/package/2006/relationships"><Relationship Id="rId3" Type="http://schemas.openxmlformats.org/officeDocument/2006/relationships/oleObject" Target="https://mseduculiegebe-my.sharepoint.com/personal/tom_feller_uliege_be/Documents/B22/Portal/Cyano/230119_Stanieria_Gleobacter.xlsx" TargetMode="External"/><Relationship Id="rId2" Type="http://schemas.microsoft.com/office/2011/relationships/chartColorStyle" Target="colors9.xml"/><Relationship Id="rId1" Type="http://schemas.microsoft.com/office/2011/relationships/chartStyle" Target="style9.xml"/></Relationships>
</file>

<file path=ppt/charts/_rels/chart15.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oleObject" Target="https://mseduculiegebe-my.sharepoint.com/personal/tom_feller_uliege_be/Documents/B22/Portal/Cyano/230119_Stanieria_Gleobacter.xlsx" TargetMode="External"/></Relationships>
</file>

<file path=ppt/charts/_rels/chart16.xml.rels><?xml version="1.0" encoding="UTF-8" standalone="yes"?>
<Relationships xmlns="http://schemas.openxmlformats.org/package/2006/relationships"><Relationship Id="rId1" Type="http://schemas.openxmlformats.org/officeDocument/2006/relationships/oleObject" Target="https://mseduculiegebe-my.sharepoint.com/personal/tom_feller_uliege_be/Documents/B22/Portal/Cyano/230119_Stanieria_Gleobacter.xlsx" TargetMode="External"/></Relationships>
</file>

<file path=ppt/charts/_rels/chart17.xml.rels><?xml version="1.0" encoding="UTF-8" standalone="yes"?>
<Relationships xmlns="http://schemas.openxmlformats.org/package/2006/relationships"><Relationship Id="rId1" Type="http://schemas.openxmlformats.org/officeDocument/2006/relationships/oleObject" Target="https://mseduculiegebe-my.sharepoint.com/personal/tom_feller_uliege_be/Documents/B22/Portal/Cyano/230119_Stanieria_Gleobacter.xlsx" TargetMode="External"/></Relationships>
</file>

<file path=ppt/charts/_rels/chart18.xml.rels><?xml version="1.0" encoding="UTF-8" standalone="yes"?>
<Relationships xmlns="http://schemas.openxmlformats.org/package/2006/relationships"><Relationship Id="rId3" Type="http://schemas.openxmlformats.org/officeDocument/2006/relationships/oleObject" Target="https://mseduculiegebe-my.sharepoint.com/personal/tom_feller_uliege_be/Documents/B22/Portal/Cyano/230119_Stanieria_Gleobacter.xlsx" TargetMode="External"/><Relationship Id="rId2" Type="http://schemas.microsoft.com/office/2011/relationships/chartColorStyle" Target="colors10.xml"/><Relationship Id="rId1" Type="http://schemas.microsoft.com/office/2011/relationships/chartStyle" Target="style10.xml"/></Relationships>
</file>

<file path=ppt/charts/_rels/chart19.xml.rels><?xml version="1.0" encoding="UTF-8" standalone="yes"?>
<Relationships xmlns="http://schemas.openxmlformats.org/package/2006/relationships"><Relationship Id="rId1" Type="http://schemas.openxmlformats.org/officeDocument/2006/relationships/oleObject" Target="https://mseduculiegebe-my.sharepoint.com/personal/tom_feller_uliege_be/Documents/B22/Portal/Cyano/230119_Stanieria_Gleobacter.xlsx" TargetMode="External"/></Relationships>
</file>

<file path=ppt/charts/_rels/chart2.xml.rels><?xml version="1.0" encoding="UTF-8" standalone="yes"?>
<Relationships xmlns="http://schemas.openxmlformats.org/package/2006/relationships"><Relationship Id="rId3" Type="http://schemas.openxmlformats.org/officeDocument/2006/relationships/oleObject" Target="file:///C:\Users\tomfe\dox\B22\Portal\210701_Test_eug_filtres.xlsx" TargetMode="External"/><Relationship Id="rId2" Type="http://schemas.microsoft.com/office/2011/relationships/chartColorStyle" Target="colors1.xml"/><Relationship Id="rId1" Type="http://schemas.microsoft.com/office/2011/relationships/chartStyle" Target="style1.xml"/></Relationships>
</file>

<file path=ppt/charts/_rels/chart20.xml.rels><?xml version="1.0" encoding="UTF-8" standalone="yes"?>
<Relationships xmlns="http://schemas.openxmlformats.org/package/2006/relationships"><Relationship Id="rId1" Type="http://schemas.openxmlformats.org/officeDocument/2006/relationships/oleObject" Target="https://mseduculiegebe-my.sharepoint.com/personal/tom_feller_uliege_be/Documents/B22/Portal/Cyano/230119_Stanieria_Gleobacter.xlsx" TargetMode="External"/></Relationships>
</file>

<file path=ppt/charts/_rels/chart21.xml.rels><?xml version="1.0" encoding="UTF-8" standalone="yes"?>
<Relationships xmlns="http://schemas.openxmlformats.org/package/2006/relationships"><Relationship Id="rId1" Type="http://schemas.openxmlformats.org/officeDocument/2006/relationships/oleObject" Target="https://mseduculiegebe-my.sharepoint.com/personal/tom_feller_uliege_be/Documents/B22/Portal/Cyano/230119_Stanieria_Gleobacter.xlsx" TargetMode="External"/></Relationships>
</file>

<file path=ppt/charts/_rels/chart22.xml.rels><?xml version="1.0" encoding="UTF-8" standalone="yes"?>
<Relationships xmlns="http://schemas.openxmlformats.org/package/2006/relationships"><Relationship Id="rId3" Type="http://schemas.openxmlformats.org/officeDocument/2006/relationships/oleObject" Target="https://mseduculiegebe-my.sharepoint.com/personal/tom_feller_uliege_be/Documents/B22/Portal/Cyano/230119_Stanieria_Gleobacter.xlsx" TargetMode="External"/><Relationship Id="rId2" Type="http://schemas.microsoft.com/office/2011/relationships/chartColorStyle" Target="colors11.xml"/><Relationship Id="rId1" Type="http://schemas.microsoft.com/office/2011/relationships/chartStyle" Target="style11.xml"/></Relationships>
</file>

<file path=ppt/charts/_rels/chart23.xml.rels><?xml version="1.0" encoding="UTF-8" standalone="yes"?>
<Relationships xmlns="http://schemas.openxmlformats.org/package/2006/relationships"><Relationship Id="rId3" Type="http://schemas.openxmlformats.org/officeDocument/2006/relationships/oleObject" Target="https://mseduculiegebe-my.sharepoint.com/personal/tom_feller_uliege_be/Documents/B22/Vitrella/230317_Gel_Vitrella.xlsx" TargetMode="Externa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chartUserShapes" Target="../drawings/drawing4.xml"/></Relationships>
</file>

<file path=ppt/charts/_rels/chart24.xml.rels><?xml version="1.0" encoding="UTF-8" standalone="yes"?>
<Relationships xmlns="http://schemas.openxmlformats.org/package/2006/relationships"><Relationship Id="rId3" Type="http://schemas.openxmlformats.org/officeDocument/2006/relationships/oleObject" Target="https://mseduculiegebe-my.sharepoint.com/personal/tom_feller_uliege_be/Documents/B22/Vitrella/230317_Gel_Vitrella.xlsx" TargetMode="External"/><Relationship Id="rId2" Type="http://schemas.microsoft.com/office/2011/relationships/chartColorStyle" Target="colors13.xml"/><Relationship Id="rId1" Type="http://schemas.microsoft.com/office/2011/relationships/chartStyle" Target="style13.xml"/></Relationships>
</file>

<file path=ppt/charts/_rels/chart25.xml.rels><?xml version="1.0" encoding="UTF-8" standalone="yes"?>
<Relationships xmlns="http://schemas.openxmlformats.org/package/2006/relationships"><Relationship Id="rId3" Type="http://schemas.openxmlformats.org/officeDocument/2006/relationships/oleObject" Target="https://mseduculiegebe-my.sharepoint.com/personal/tom_feller_uliege_be/Documents/B22/JTS/230321_Mont&#233;eFluo_Eg_Vitr_Stan_diffwavelength_oneintensity.xlsx" TargetMode="Externa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chartUserShapes" Target="../drawings/drawing5.xml"/></Relationships>
</file>

<file path=ppt/charts/_rels/chart26.xml.rels><?xml version="1.0" encoding="UTF-8" standalone="yes"?>
<Relationships xmlns="http://schemas.openxmlformats.org/package/2006/relationships"><Relationship Id="rId1" Type="http://schemas.openxmlformats.org/officeDocument/2006/relationships/oleObject" Target="https://mseduculiegebe-my.sharepoint.com/personal/tom_feller_uliege_be/Documents/B22/JTS/230321_Mont&#233;eFluo_Eg_Vitr_Stan_diffwavelength_oneintensity.xlsx" TargetMode="External"/></Relationships>
</file>

<file path=ppt/charts/_rels/chart27.xml.rels><?xml version="1.0" encoding="UTF-8" standalone="yes"?>
<Relationships xmlns="http://schemas.openxmlformats.org/package/2006/relationships"><Relationship Id="rId1" Type="http://schemas.openxmlformats.org/officeDocument/2006/relationships/oleObject" Target="https://mseduculiegebe-my.sharepoint.com/personal/tom_feller_uliege_be/Documents/B22/JTS/230321_Mont&#233;eFluo_Eg_Vitr_Stan_diffwavelength_oneintensity.xlsx" TargetMode="External"/></Relationships>
</file>

<file path=ppt/charts/_rels/chart28.xml.rels><?xml version="1.0" encoding="UTF-8" standalone="yes"?>
<Relationships xmlns="http://schemas.openxmlformats.org/package/2006/relationships"><Relationship Id="rId3" Type="http://schemas.openxmlformats.org/officeDocument/2006/relationships/oleObject" Target="https://mseduculiegebe-my.sharepoint.com/personal/tom_feller_uliege_be/Documents/B22/JTS/221219_rETR_Eg_Chlami_Vitrella.xlsx" TargetMode="External"/><Relationship Id="rId2" Type="http://schemas.microsoft.com/office/2011/relationships/chartColorStyle" Target="colors15.xml"/><Relationship Id="rId1" Type="http://schemas.microsoft.com/office/2011/relationships/chartStyle" Target="style15.xml"/></Relationships>
</file>

<file path=ppt/charts/_rels/chart29.xml.rels><?xml version="1.0" encoding="UTF-8" standalone="yes"?>
<Relationships xmlns="http://schemas.openxmlformats.org/package/2006/relationships"><Relationship Id="rId3" Type="http://schemas.openxmlformats.org/officeDocument/2006/relationships/oleObject" Target="https://mseduculiegebe-my.sharepoint.com/personal/tom_feller_uliege_be/Documents/B22/Euglena/Test%20Gel/210603%20Test%20Gel.xlsx" TargetMode="External"/><Relationship Id="rId2" Type="http://schemas.microsoft.com/office/2011/relationships/chartColorStyle" Target="colors16.xml"/><Relationship Id="rId1" Type="http://schemas.microsoft.com/office/2011/relationships/chartStyle" Target="style16.xml"/></Relationships>
</file>

<file path=ppt/charts/_rels/chart3.xml.rels><?xml version="1.0" encoding="UTF-8" standalone="yes"?>
<Relationships xmlns="http://schemas.openxmlformats.org/package/2006/relationships"><Relationship Id="rId1" Type="http://schemas.openxmlformats.org/officeDocument/2006/relationships/oleObject" Target="file:///C:\Users\tomfe\dox\B22\Portal\Screening\220406_Screenin4_Absorbance.xlsx" TargetMode="External"/></Relationships>
</file>

<file path=ppt/charts/_rels/chart30.xml.rels><?xml version="1.0" encoding="UTF-8" standalone="yes"?>
<Relationships xmlns="http://schemas.openxmlformats.org/package/2006/relationships"><Relationship Id="rId3" Type="http://schemas.openxmlformats.org/officeDocument/2006/relationships/oleObject" Target="file:///C:\Users\tomfe\dox\B22\Euglena\Test%20Gel\210603%20Test%20Gel.xlsx" TargetMode="Externa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chartUserShapes" Target="../drawings/drawing6.xml"/></Relationships>
</file>

<file path=ppt/charts/_rels/chart31.xml.rels><?xml version="1.0" encoding="UTF-8" standalone="yes"?>
<Relationships xmlns="http://schemas.openxmlformats.org/package/2006/relationships"><Relationship Id="rId3" Type="http://schemas.openxmlformats.org/officeDocument/2006/relationships/oleObject" Target="file:///C:\Users\tomfe\dox\B22\Euglena\Test%20Gel\210603%20Test%20Gel.xlsx" TargetMode="External"/><Relationship Id="rId2" Type="http://schemas.microsoft.com/office/2011/relationships/chartColorStyle" Target="colors18.xml"/><Relationship Id="rId1" Type="http://schemas.microsoft.com/office/2011/relationships/chartStyle" Target="style18.xml"/></Relationships>
</file>

<file path=ppt/charts/_rels/chart32.xml.rels><?xml version="1.0" encoding="UTF-8" standalone="yes"?>
<Relationships xmlns="http://schemas.openxmlformats.org/package/2006/relationships"><Relationship Id="rId3" Type="http://schemas.openxmlformats.org/officeDocument/2006/relationships/oleObject" Target="file:///C:\Users\tomfe\dox\B22\Portal\210701_Test_eug_filtres.xlsx" TargetMode="Externa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chartUserShapes" Target="../drawings/drawing7.xml"/></Relationships>
</file>

<file path=ppt/charts/_rels/chart33.xml.rels><?xml version="1.0" encoding="UTF-8" standalone="yes"?>
<Relationships xmlns="http://schemas.openxmlformats.org/package/2006/relationships"><Relationship Id="rId3" Type="http://schemas.openxmlformats.org/officeDocument/2006/relationships/oleObject" Target="file:///C:\Users\tomfe\dox\B22\Portal\210701_Test_eug_filtres.xlsx" TargetMode="External"/><Relationship Id="rId2" Type="http://schemas.microsoft.com/office/2011/relationships/chartColorStyle" Target="colors20.xml"/><Relationship Id="rId1" Type="http://schemas.microsoft.com/office/2011/relationships/chartStyle" Target="style20.xml"/></Relationships>
</file>

<file path=ppt/charts/_rels/chart4.xml.rels><?xml version="1.0" encoding="UTF-8" standalone="yes"?>
<Relationships xmlns="http://schemas.openxmlformats.org/package/2006/relationships"><Relationship Id="rId3" Type="http://schemas.openxmlformats.org/officeDocument/2006/relationships/oleObject" Target="file:///C:\Users\tomfe\dox\B22\Portal\210701_Test_eug_filtres.xlsx" TargetMode="External"/><Relationship Id="rId2" Type="http://schemas.microsoft.com/office/2011/relationships/chartColorStyle" Target="colors2.xml"/><Relationship Id="rId1" Type="http://schemas.microsoft.com/office/2011/relationships/chartStyle" Target="style2.xml"/></Relationships>
</file>

<file path=ppt/charts/_rels/chart5.xml.rels><?xml version="1.0" encoding="UTF-8" standalone="yes"?>
<Relationships xmlns="http://schemas.openxmlformats.org/package/2006/relationships"><Relationship Id="rId3" Type="http://schemas.openxmlformats.org/officeDocument/2006/relationships/oleObject" Target="file:///C:\Users\tomfe\dox\B22\Portal\210701_Test_eug_filtres.xlsx" TargetMode="External"/><Relationship Id="rId2" Type="http://schemas.microsoft.com/office/2011/relationships/chartColorStyle" Target="colors3.xml"/><Relationship Id="rId1" Type="http://schemas.microsoft.com/office/2011/relationships/chartStyle" Target="style3.xml"/></Relationships>
</file>

<file path=ppt/charts/_rels/chart6.xml.rels><?xml version="1.0" encoding="UTF-8" standalone="yes"?>
<Relationships xmlns="http://schemas.openxmlformats.org/package/2006/relationships"><Relationship Id="rId3" Type="http://schemas.openxmlformats.org/officeDocument/2006/relationships/oleObject" Target="file:///C:\Users\tomfe\dox\B22\Portal\210701_Test_eug_filtres.xlsx" TargetMode="External"/><Relationship Id="rId2" Type="http://schemas.microsoft.com/office/2011/relationships/chartColorStyle" Target="colors4.xml"/><Relationship Id="rId1" Type="http://schemas.microsoft.com/office/2011/relationships/chartStyle" Target="style4.xml"/></Relationships>
</file>

<file path=ppt/charts/_rels/chart7.xml.rels><?xml version="1.0" encoding="UTF-8" standalone="yes"?>
<Relationships xmlns="http://schemas.openxmlformats.org/package/2006/relationships"><Relationship Id="rId3" Type="http://schemas.openxmlformats.org/officeDocument/2006/relationships/oleObject" Target="https://mseduculiegebe-my.sharepoint.com/personal/tom_feller_uliege_be/Documents/B22/JTS/221219_rETR_Eg_Chlami_Vitrella.xlsx" TargetMode="External"/><Relationship Id="rId2" Type="http://schemas.microsoft.com/office/2011/relationships/chartColorStyle" Target="colors5.xml"/><Relationship Id="rId1" Type="http://schemas.microsoft.com/office/2011/relationships/chartStyle" Target="style5.xml"/></Relationships>
</file>

<file path=ppt/charts/_rels/chart8.xml.rels><?xml version="1.0" encoding="UTF-8" standalone="yes"?>
<Relationships xmlns="http://schemas.openxmlformats.org/package/2006/relationships"><Relationship Id="rId3" Type="http://schemas.openxmlformats.org/officeDocument/2006/relationships/oleObject" Target="file:///C:\Users\tomfe\dox\B22\Euglena\Test%20Gel\210603%20Test%20Gel.xlsx" TargetMode="Externa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chartUserShapes" Target="../drawings/drawing1.xml"/></Relationships>
</file>

<file path=ppt/charts/_rels/chart9.xml.rels><?xml version="1.0" encoding="UTF-8" standalone="yes"?>
<Relationships xmlns="http://schemas.openxmlformats.org/package/2006/relationships"><Relationship Id="rId3" Type="http://schemas.openxmlformats.org/officeDocument/2006/relationships/oleObject" Target="https://mseduculiegebe-my.sharepoint.com/personal/tom_feller_uliege_be/Documents/B22/Euglena/Mutant/Mutant%20LHC%20Euglene.xlsx" TargetMode="External"/><Relationship Id="rId2" Type="http://schemas.microsoft.com/office/2011/relationships/chartColorStyle" Target="colors7.xml"/><Relationship Id="rId1" Type="http://schemas.microsoft.com/office/2011/relationships/chartStyle" Target="style7.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sz="1800" dirty="0">
                <a:solidFill>
                  <a:schemeClr val="bg1"/>
                </a:solidFill>
              </a:rPr>
              <a:t>Sun / </a:t>
            </a:r>
            <a:r>
              <a:rPr lang="fr-BE" sz="1800" dirty="0" err="1">
                <a:solidFill>
                  <a:schemeClr val="bg1"/>
                </a:solidFill>
              </a:rPr>
              <a:t>Trappist</a:t>
            </a:r>
            <a:r>
              <a:rPr lang="fr-BE" sz="1800" dirty="0">
                <a:solidFill>
                  <a:schemeClr val="bg1"/>
                </a:solidFill>
              </a:rPr>
              <a:t> / IR</a:t>
            </a:r>
            <a:r>
              <a:rPr lang="fr-BE" sz="1800" baseline="0" dirty="0">
                <a:solidFill>
                  <a:schemeClr val="bg1"/>
                </a:solidFill>
              </a:rPr>
              <a:t> </a:t>
            </a:r>
            <a:r>
              <a:rPr lang="fr-BE" sz="1800" baseline="0" dirty="0" err="1">
                <a:solidFill>
                  <a:schemeClr val="bg1"/>
                </a:solidFill>
              </a:rPr>
              <a:t>Lamp</a:t>
            </a:r>
            <a:r>
              <a:rPr lang="fr-BE" sz="1800" baseline="0" dirty="0">
                <a:solidFill>
                  <a:schemeClr val="bg1"/>
                </a:solidFill>
              </a:rPr>
              <a:t> Emission </a:t>
            </a:r>
            <a:endParaRPr lang="fr-BE" sz="1800" dirty="0">
              <a:solidFill>
                <a:schemeClr val="bg1"/>
              </a:solidFill>
            </a:endParaRPr>
          </a:p>
        </c:rich>
      </c:tx>
      <c:layout>
        <c:manualLayout>
          <c:xMode val="edge"/>
          <c:yMode val="edge"/>
          <c:x val="0.22737071249266211"/>
          <c:y val="4.444203659782283E-2"/>
        </c:manualLayout>
      </c:layout>
      <c:overlay val="0"/>
      <c:spPr>
        <a:noFill/>
        <a:ln>
          <a:noFill/>
        </a:ln>
        <a:effectLst/>
      </c:spPr>
    </c:title>
    <c:autoTitleDeleted val="0"/>
    <c:plotArea>
      <c:layout/>
      <c:scatterChart>
        <c:scatterStyle val="lineMarker"/>
        <c:varyColors val="0"/>
        <c:ser>
          <c:idx val="1"/>
          <c:order val="0"/>
          <c:tx>
            <c:strRef>
              <c:f>'211019 IR Lamp Stellar Vs CCD'!$Z$3</c:f>
              <c:strCache>
                <c:ptCount val="1"/>
                <c:pt idx="0">
                  <c:v>Trappist</c:v>
                </c:pt>
              </c:strCache>
            </c:strRef>
          </c:tx>
          <c:spPr>
            <a:ln>
              <a:solidFill>
                <a:srgbClr val="7030A0"/>
              </a:solidFill>
            </a:ln>
          </c:spPr>
          <c:marker>
            <c:symbol val="none"/>
          </c:marker>
          <c:xVal>
            <c:numRef>
              <c:f>'211019 IR Lamp Stellar Vs CCD'!$Y$4:$Y$6601</c:f>
              <c:numCache>
                <c:formatCode>General</c:formatCode>
                <c:ptCount val="6598"/>
                <c:pt idx="0">
                  <c:v>340.3</c:v>
                </c:pt>
                <c:pt idx="1">
                  <c:v>340.4</c:v>
                </c:pt>
                <c:pt idx="2">
                  <c:v>340.5</c:v>
                </c:pt>
                <c:pt idx="3">
                  <c:v>340.6</c:v>
                </c:pt>
                <c:pt idx="4">
                  <c:v>340.7</c:v>
                </c:pt>
                <c:pt idx="5">
                  <c:v>340.8</c:v>
                </c:pt>
                <c:pt idx="6">
                  <c:v>340.9</c:v>
                </c:pt>
                <c:pt idx="7">
                  <c:v>341</c:v>
                </c:pt>
                <c:pt idx="8">
                  <c:v>341.1</c:v>
                </c:pt>
                <c:pt idx="9">
                  <c:v>341.2</c:v>
                </c:pt>
                <c:pt idx="10">
                  <c:v>341.3</c:v>
                </c:pt>
                <c:pt idx="11">
                  <c:v>341.4</c:v>
                </c:pt>
                <c:pt idx="12">
                  <c:v>341.5</c:v>
                </c:pt>
                <c:pt idx="13">
                  <c:v>341.6</c:v>
                </c:pt>
                <c:pt idx="14">
                  <c:v>341.7</c:v>
                </c:pt>
                <c:pt idx="15">
                  <c:v>341.8</c:v>
                </c:pt>
                <c:pt idx="16">
                  <c:v>341.9</c:v>
                </c:pt>
                <c:pt idx="17">
                  <c:v>342</c:v>
                </c:pt>
                <c:pt idx="18">
                  <c:v>342.1</c:v>
                </c:pt>
                <c:pt idx="19">
                  <c:v>342.2</c:v>
                </c:pt>
                <c:pt idx="20">
                  <c:v>342.3</c:v>
                </c:pt>
                <c:pt idx="21">
                  <c:v>342.4</c:v>
                </c:pt>
                <c:pt idx="22">
                  <c:v>342.5</c:v>
                </c:pt>
                <c:pt idx="23">
                  <c:v>342.6</c:v>
                </c:pt>
                <c:pt idx="24">
                  <c:v>342.7</c:v>
                </c:pt>
                <c:pt idx="25">
                  <c:v>342.8</c:v>
                </c:pt>
                <c:pt idx="26">
                  <c:v>342.9</c:v>
                </c:pt>
                <c:pt idx="27">
                  <c:v>343</c:v>
                </c:pt>
                <c:pt idx="28">
                  <c:v>343.1</c:v>
                </c:pt>
                <c:pt idx="29">
                  <c:v>343.2</c:v>
                </c:pt>
                <c:pt idx="30">
                  <c:v>343.3</c:v>
                </c:pt>
                <c:pt idx="31">
                  <c:v>343.4</c:v>
                </c:pt>
                <c:pt idx="32">
                  <c:v>343.5</c:v>
                </c:pt>
                <c:pt idx="33">
                  <c:v>343.6</c:v>
                </c:pt>
                <c:pt idx="34">
                  <c:v>343.7</c:v>
                </c:pt>
                <c:pt idx="35">
                  <c:v>343.8</c:v>
                </c:pt>
                <c:pt idx="36">
                  <c:v>343.9</c:v>
                </c:pt>
                <c:pt idx="37">
                  <c:v>344</c:v>
                </c:pt>
                <c:pt idx="38">
                  <c:v>344.1</c:v>
                </c:pt>
                <c:pt idx="39">
                  <c:v>344.2</c:v>
                </c:pt>
                <c:pt idx="40">
                  <c:v>344.3</c:v>
                </c:pt>
                <c:pt idx="41">
                  <c:v>344.4</c:v>
                </c:pt>
                <c:pt idx="42">
                  <c:v>344.5</c:v>
                </c:pt>
                <c:pt idx="43">
                  <c:v>344.6</c:v>
                </c:pt>
                <c:pt idx="44">
                  <c:v>344.7</c:v>
                </c:pt>
                <c:pt idx="45">
                  <c:v>344.8</c:v>
                </c:pt>
                <c:pt idx="46">
                  <c:v>344.9</c:v>
                </c:pt>
                <c:pt idx="47">
                  <c:v>345</c:v>
                </c:pt>
                <c:pt idx="48">
                  <c:v>345.1</c:v>
                </c:pt>
                <c:pt idx="49">
                  <c:v>345.2</c:v>
                </c:pt>
                <c:pt idx="50">
                  <c:v>345.3</c:v>
                </c:pt>
                <c:pt idx="51">
                  <c:v>345.4</c:v>
                </c:pt>
                <c:pt idx="52">
                  <c:v>345.5</c:v>
                </c:pt>
                <c:pt idx="53">
                  <c:v>345.6</c:v>
                </c:pt>
                <c:pt idx="54">
                  <c:v>345.7</c:v>
                </c:pt>
                <c:pt idx="55">
                  <c:v>345.8</c:v>
                </c:pt>
                <c:pt idx="56">
                  <c:v>345.9</c:v>
                </c:pt>
                <c:pt idx="57">
                  <c:v>346</c:v>
                </c:pt>
                <c:pt idx="58">
                  <c:v>346.1</c:v>
                </c:pt>
                <c:pt idx="59">
                  <c:v>346.2</c:v>
                </c:pt>
                <c:pt idx="60">
                  <c:v>346.3</c:v>
                </c:pt>
                <c:pt idx="61">
                  <c:v>346.4</c:v>
                </c:pt>
                <c:pt idx="62">
                  <c:v>346.5</c:v>
                </c:pt>
                <c:pt idx="63">
                  <c:v>346.6</c:v>
                </c:pt>
                <c:pt idx="64">
                  <c:v>346.7</c:v>
                </c:pt>
                <c:pt idx="65">
                  <c:v>346.8</c:v>
                </c:pt>
                <c:pt idx="66">
                  <c:v>346.9</c:v>
                </c:pt>
                <c:pt idx="67">
                  <c:v>347</c:v>
                </c:pt>
                <c:pt idx="68">
                  <c:v>347.1</c:v>
                </c:pt>
                <c:pt idx="69">
                  <c:v>347.2</c:v>
                </c:pt>
                <c:pt idx="70">
                  <c:v>347.3</c:v>
                </c:pt>
                <c:pt idx="71">
                  <c:v>347.4</c:v>
                </c:pt>
                <c:pt idx="72">
                  <c:v>347.5</c:v>
                </c:pt>
                <c:pt idx="73">
                  <c:v>347.6</c:v>
                </c:pt>
                <c:pt idx="74">
                  <c:v>347.7</c:v>
                </c:pt>
                <c:pt idx="75">
                  <c:v>347.8</c:v>
                </c:pt>
                <c:pt idx="76">
                  <c:v>347.9</c:v>
                </c:pt>
                <c:pt idx="77">
                  <c:v>348</c:v>
                </c:pt>
                <c:pt idx="78">
                  <c:v>348.1</c:v>
                </c:pt>
                <c:pt idx="79">
                  <c:v>348.2</c:v>
                </c:pt>
                <c:pt idx="80">
                  <c:v>348.3</c:v>
                </c:pt>
                <c:pt idx="81">
                  <c:v>348.4</c:v>
                </c:pt>
                <c:pt idx="82">
                  <c:v>348.5</c:v>
                </c:pt>
                <c:pt idx="83">
                  <c:v>348.6</c:v>
                </c:pt>
                <c:pt idx="84">
                  <c:v>348.7</c:v>
                </c:pt>
                <c:pt idx="85">
                  <c:v>348.8</c:v>
                </c:pt>
                <c:pt idx="86">
                  <c:v>348.9</c:v>
                </c:pt>
                <c:pt idx="87">
                  <c:v>349</c:v>
                </c:pt>
                <c:pt idx="88">
                  <c:v>349.1</c:v>
                </c:pt>
                <c:pt idx="89">
                  <c:v>349.2</c:v>
                </c:pt>
                <c:pt idx="90">
                  <c:v>349.3</c:v>
                </c:pt>
                <c:pt idx="91">
                  <c:v>349.4</c:v>
                </c:pt>
                <c:pt idx="92">
                  <c:v>349.5</c:v>
                </c:pt>
                <c:pt idx="93">
                  <c:v>349.6</c:v>
                </c:pt>
                <c:pt idx="94">
                  <c:v>349.7</c:v>
                </c:pt>
                <c:pt idx="95">
                  <c:v>349.8</c:v>
                </c:pt>
                <c:pt idx="96">
                  <c:v>349.9</c:v>
                </c:pt>
                <c:pt idx="97">
                  <c:v>350</c:v>
                </c:pt>
                <c:pt idx="98">
                  <c:v>350.1</c:v>
                </c:pt>
                <c:pt idx="99">
                  <c:v>350.2</c:v>
                </c:pt>
                <c:pt idx="100">
                  <c:v>350.3</c:v>
                </c:pt>
                <c:pt idx="101">
                  <c:v>350.4</c:v>
                </c:pt>
                <c:pt idx="102">
                  <c:v>350.5</c:v>
                </c:pt>
                <c:pt idx="103">
                  <c:v>350.6</c:v>
                </c:pt>
                <c:pt idx="104">
                  <c:v>350.7</c:v>
                </c:pt>
                <c:pt idx="105">
                  <c:v>350.8</c:v>
                </c:pt>
                <c:pt idx="106">
                  <c:v>350.9</c:v>
                </c:pt>
                <c:pt idx="107">
                  <c:v>351</c:v>
                </c:pt>
                <c:pt idx="108">
                  <c:v>351.1</c:v>
                </c:pt>
                <c:pt idx="109">
                  <c:v>351.2</c:v>
                </c:pt>
                <c:pt idx="110">
                  <c:v>351.3</c:v>
                </c:pt>
                <c:pt idx="111">
                  <c:v>351.4</c:v>
                </c:pt>
                <c:pt idx="112">
                  <c:v>351.5</c:v>
                </c:pt>
                <c:pt idx="113">
                  <c:v>351.6</c:v>
                </c:pt>
                <c:pt idx="114">
                  <c:v>351.7</c:v>
                </c:pt>
                <c:pt idx="115">
                  <c:v>351.8</c:v>
                </c:pt>
                <c:pt idx="116">
                  <c:v>351.9</c:v>
                </c:pt>
                <c:pt idx="117">
                  <c:v>352</c:v>
                </c:pt>
                <c:pt idx="118">
                  <c:v>352.1</c:v>
                </c:pt>
                <c:pt idx="119">
                  <c:v>352.2</c:v>
                </c:pt>
                <c:pt idx="120">
                  <c:v>352.3</c:v>
                </c:pt>
                <c:pt idx="121">
                  <c:v>352.4</c:v>
                </c:pt>
                <c:pt idx="122">
                  <c:v>352.5</c:v>
                </c:pt>
                <c:pt idx="123">
                  <c:v>352.6</c:v>
                </c:pt>
                <c:pt idx="124">
                  <c:v>352.7</c:v>
                </c:pt>
                <c:pt idx="125">
                  <c:v>352.8</c:v>
                </c:pt>
                <c:pt idx="126">
                  <c:v>352.9</c:v>
                </c:pt>
                <c:pt idx="127">
                  <c:v>353</c:v>
                </c:pt>
                <c:pt idx="128">
                  <c:v>353.1</c:v>
                </c:pt>
                <c:pt idx="129">
                  <c:v>353.2</c:v>
                </c:pt>
                <c:pt idx="130">
                  <c:v>353.3</c:v>
                </c:pt>
                <c:pt idx="131">
                  <c:v>353.4</c:v>
                </c:pt>
                <c:pt idx="132">
                  <c:v>353.5</c:v>
                </c:pt>
                <c:pt idx="133">
                  <c:v>353.6</c:v>
                </c:pt>
                <c:pt idx="134">
                  <c:v>353.7</c:v>
                </c:pt>
                <c:pt idx="135">
                  <c:v>353.8</c:v>
                </c:pt>
                <c:pt idx="136">
                  <c:v>353.9</c:v>
                </c:pt>
                <c:pt idx="137">
                  <c:v>354</c:v>
                </c:pt>
                <c:pt idx="138">
                  <c:v>354.1</c:v>
                </c:pt>
                <c:pt idx="139">
                  <c:v>354.2</c:v>
                </c:pt>
                <c:pt idx="140">
                  <c:v>354.3</c:v>
                </c:pt>
                <c:pt idx="141">
                  <c:v>354.4</c:v>
                </c:pt>
                <c:pt idx="142">
                  <c:v>354.5</c:v>
                </c:pt>
                <c:pt idx="143">
                  <c:v>354.6</c:v>
                </c:pt>
                <c:pt idx="144">
                  <c:v>354.7</c:v>
                </c:pt>
                <c:pt idx="145">
                  <c:v>354.8</c:v>
                </c:pt>
                <c:pt idx="146">
                  <c:v>354.9</c:v>
                </c:pt>
                <c:pt idx="147">
                  <c:v>355</c:v>
                </c:pt>
                <c:pt idx="148">
                  <c:v>355.1</c:v>
                </c:pt>
                <c:pt idx="149">
                  <c:v>355.2</c:v>
                </c:pt>
                <c:pt idx="150">
                  <c:v>355.3</c:v>
                </c:pt>
                <c:pt idx="151">
                  <c:v>355.4</c:v>
                </c:pt>
                <c:pt idx="152">
                  <c:v>355.5</c:v>
                </c:pt>
                <c:pt idx="153">
                  <c:v>355.6</c:v>
                </c:pt>
                <c:pt idx="154">
                  <c:v>355.7</c:v>
                </c:pt>
                <c:pt idx="155">
                  <c:v>355.8</c:v>
                </c:pt>
                <c:pt idx="156">
                  <c:v>355.9</c:v>
                </c:pt>
                <c:pt idx="157">
                  <c:v>356</c:v>
                </c:pt>
                <c:pt idx="158">
                  <c:v>356.1</c:v>
                </c:pt>
                <c:pt idx="159">
                  <c:v>356.2</c:v>
                </c:pt>
                <c:pt idx="160">
                  <c:v>356.3</c:v>
                </c:pt>
                <c:pt idx="161">
                  <c:v>356.4</c:v>
                </c:pt>
                <c:pt idx="162">
                  <c:v>356.5</c:v>
                </c:pt>
                <c:pt idx="163">
                  <c:v>356.6</c:v>
                </c:pt>
                <c:pt idx="164">
                  <c:v>356.7</c:v>
                </c:pt>
                <c:pt idx="165">
                  <c:v>356.8</c:v>
                </c:pt>
                <c:pt idx="166">
                  <c:v>356.9</c:v>
                </c:pt>
                <c:pt idx="167">
                  <c:v>357</c:v>
                </c:pt>
                <c:pt idx="168">
                  <c:v>357.1</c:v>
                </c:pt>
                <c:pt idx="169">
                  <c:v>357.2</c:v>
                </c:pt>
                <c:pt idx="170">
                  <c:v>357.3</c:v>
                </c:pt>
                <c:pt idx="171">
                  <c:v>357.4</c:v>
                </c:pt>
                <c:pt idx="172">
                  <c:v>357.5</c:v>
                </c:pt>
                <c:pt idx="173">
                  <c:v>357.6</c:v>
                </c:pt>
                <c:pt idx="174">
                  <c:v>357.7</c:v>
                </c:pt>
                <c:pt idx="175">
                  <c:v>357.8</c:v>
                </c:pt>
                <c:pt idx="176">
                  <c:v>357.9</c:v>
                </c:pt>
                <c:pt idx="177">
                  <c:v>358</c:v>
                </c:pt>
                <c:pt idx="178">
                  <c:v>358.1</c:v>
                </c:pt>
                <c:pt idx="179">
                  <c:v>358.2</c:v>
                </c:pt>
                <c:pt idx="180">
                  <c:v>358.3</c:v>
                </c:pt>
                <c:pt idx="181">
                  <c:v>358.4</c:v>
                </c:pt>
                <c:pt idx="182">
                  <c:v>358.5</c:v>
                </c:pt>
                <c:pt idx="183">
                  <c:v>358.6</c:v>
                </c:pt>
                <c:pt idx="184">
                  <c:v>358.7</c:v>
                </c:pt>
                <c:pt idx="185">
                  <c:v>358.8</c:v>
                </c:pt>
                <c:pt idx="186">
                  <c:v>358.9</c:v>
                </c:pt>
                <c:pt idx="187">
                  <c:v>359</c:v>
                </c:pt>
                <c:pt idx="188">
                  <c:v>359.1</c:v>
                </c:pt>
                <c:pt idx="189">
                  <c:v>359.2</c:v>
                </c:pt>
                <c:pt idx="190">
                  <c:v>359.3</c:v>
                </c:pt>
                <c:pt idx="191">
                  <c:v>359.4</c:v>
                </c:pt>
                <c:pt idx="192">
                  <c:v>359.5</c:v>
                </c:pt>
                <c:pt idx="193">
                  <c:v>359.6</c:v>
                </c:pt>
                <c:pt idx="194">
                  <c:v>359.7</c:v>
                </c:pt>
                <c:pt idx="195">
                  <c:v>359.8</c:v>
                </c:pt>
                <c:pt idx="196">
                  <c:v>359.9</c:v>
                </c:pt>
                <c:pt idx="197">
                  <c:v>360</c:v>
                </c:pt>
                <c:pt idx="198">
                  <c:v>360.1</c:v>
                </c:pt>
                <c:pt idx="199">
                  <c:v>360.2</c:v>
                </c:pt>
                <c:pt idx="200">
                  <c:v>360.3</c:v>
                </c:pt>
                <c:pt idx="201">
                  <c:v>360.4</c:v>
                </c:pt>
                <c:pt idx="202">
                  <c:v>360.5</c:v>
                </c:pt>
                <c:pt idx="203">
                  <c:v>360.6</c:v>
                </c:pt>
                <c:pt idx="204">
                  <c:v>360.7</c:v>
                </c:pt>
                <c:pt idx="205">
                  <c:v>360.8</c:v>
                </c:pt>
                <c:pt idx="206">
                  <c:v>360.9</c:v>
                </c:pt>
                <c:pt idx="207">
                  <c:v>361</c:v>
                </c:pt>
                <c:pt idx="208">
                  <c:v>361.1</c:v>
                </c:pt>
                <c:pt idx="209">
                  <c:v>361.2</c:v>
                </c:pt>
                <c:pt idx="210">
                  <c:v>361.3</c:v>
                </c:pt>
                <c:pt idx="211">
                  <c:v>361.4</c:v>
                </c:pt>
                <c:pt idx="212">
                  <c:v>361.5</c:v>
                </c:pt>
                <c:pt idx="213">
                  <c:v>361.6</c:v>
                </c:pt>
                <c:pt idx="214">
                  <c:v>361.7</c:v>
                </c:pt>
                <c:pt idx="215">
                  <c:v>361.8</c:v>
                </c:pt>
                <c:pt idx="216">
                  <c:v>361.9</c:v>
                </c:pt>
                <c:pt idx="217">
                  <c:v>362</c:v>
                </c:pt>
                <c:pt idx="218">
                  <c:v>362.1</c:v>
                </c:pt>
                <c:pt idx="219">
                  <c:v>362.2</c:v>
                </c:pt>
                <c:pt idx="220">
                  <c:v>362.3</c:v>
                </c:pt>
                <c:pt idx="221">
                  <c:v>362.4</c:v>
                </c:pt>
                <c:pt idx="222">
                  <c:v>362.5</c:v>
                </c:pt>
                <c:pt idx="223">
                  <c:v>362.6</c:v>
                </c:pt>
                <c:pt idx="224">
                  <c:v>362.7</c:v>
                </c:pt>
                <c:pt idx="225">
                  <c:v>362.8</c:v>
                </c:pt>
                <c:pt idx="226">
                  <c:v>362.9</c:v>
                </c:pt>
                <c:pt idx="227">
                  <c:v>363</c:v>
                </c:pt>
                <c:pt idx="228">
                  <c:v>363.1</c:v>
                </c:pt>
                <c:pt idx="229">
                  <c:v>363.2</c:v>
                </c:pt>
                <c:pt idx="230">
                  <c:v>363.3</c:v>
                </c:pt>
                <c:pt idx="231">
                  <c:v>363.4</c:v>
                </c:pt>
                <c:pt idx="232">
                  <c:v>363.5</c:v>
                </c:pt>
                <c:pt idx="233">
                  <c:v>363.6</c:v>
                </c:pt>
                <c:pt idx="234">
                  <c:v>363.7</c:v>
                </c:pt>
                <c:pt idx="235">
                  <c:v>363.8</c:v>
                </c:pt>
                <c:pt idx="236">
                  <c:v>363.9</c:v>
                </c:pt>
                <c:pt idx="237">
                  <c:v>364</c:v>
                </c:pt>
                <c:pt idx="238">
                  <c:v>364.1</c:v>
                </c:pt>
                <c:pt idx="239">
                  <c:v>364.2</c:v>
                </c:pt>
                <c:pt idx="240">
                  <c:v>364.3</c:v>
                </c:pt>
                <c:pt idx="241">
                  <c:v>364.4</c:v>
                </c:pt>
                <c:pt idx="242">
                  <c:v>364.5</c:v>
                </c:pt>
                <c:pt idx="243">
                  <c:v>364.6</c:v>
                </c:pt>
                <c:pt idx="244">
                  <c:v>364.7</c:v>
                </c:pt>
                <c:pt idx="245">
                  <c:v>364.8</c:v>
                </c:pt>
                <c:pt idx="246">
                  <c:v>364.9</c:v>
                </c:pt>
                <c:pt idx="247">
                  <c:v>365</c:v>
                </c:pt>
                <c:pt idx="248">
                  <c:v>365.1</c:v>
                </c:pt>
                <c:pt idx="249">
                  <c:v>365.2</c:v>
                </c:pt>
                <c:pt idx="250">
                  <c:v>365.3</c:v>
                </c:pt>
                <c:pt idx="251">
                  <c:v>365.4</c:v>
                </c:pt>
                <c:pt idx="252">
                  <c:v>365.5</c:v>
                </c:pt>
                <c:pt idx="253">
                  <c:v>365.6</c:v>
                </c:pt>
                <c:pt idx="254">
                  <c:v>365.7</c:v>
                </c:pt>
                <c:pt idx="255">
                  <c:v>365.8</c:v>
                </c:pt>
                <c:pt idx="256">
                  <c:v>365.9</c:v>
                </c:pt>
                <c:pt idx="257">
                  <c:v>366</c:v>
                </c:pt>
                <c:pt idx="258">
                  <c:v>366.1</c:v>
                </c:pt>
                <c:pt idx="259">
                  <c:v>366.2</c:v>
                </c:pt>
                <c:pt idx="260">
                  <c:v>366.3</c:v>
                </c:pt>
                <c:pt idx="261">
                  <c:v>366.4</c:v>
                </c:pt>
                <c:pt idx="262">
                  <c:v>366.5</c:v>
                </c:pt>
                <c:pt idx="263">
                  <c:v>366.6</c:v>
                </c:pt>
                <c:pt idx="264">
                  <c:v>366.7</c:v>
                </c:pt>
                <c:pt idx="265">
                  <c:v>366.8</c:v>
                </c:pt>
                <c:pt idx="266">
                  <c:v>366.9</c:v>
                </c:pt>
                <c:pt idx="267">
                  <c:v>367</c:v>
                </c:pt>
                <c:pt idx="268">
                  <c:v>367.1</c:v>
                </c:pt>
                <c:pt idx="269">
                  <c:v>367.2</c:v>
                </c:pt>
                <c:pt idx="270">
                  <c:v>367.3</c:v>
                </c:pt>
                <c:pt idx="271">
                  <c:v>367.4</c:v>
                </c:pt>
                <c:pt idx="272">
                  <c:v>367.5</c:v>
                </c:pt>
                <c:pt idx="273">
                  <c:v>367.6</c:v>
                </c:pt>
                <c:pt idx="274">
                  <c:v>367.7</c:v>
                </c:pt>
                <c:pt idx="275">
                  <c:v>367.8</c:v>
                </c:pt>
                <c:pt idx="276">
                  <c:v>367.9</c:v>
                </c:pt>
                <c:pt idx="277">
                  <c:v>368</c:v>
                </c:pt>
                <c:pt idx="278">
                  <c:v>368.1</c:v>
                </c:pt>
                <c:pt idx="279">
                  <c:v>368.2</c:v>
                </c:pt>
                <c:pt idx="280">
                  <c:v>368.3</c:v>
                </c:pt>
                <c:pt idx="281">
                  <c:v>368.4</c:v>
                </c:pt>
                <c:pt idx="282">
                  <c:v>368.5</c:v>
                </c:pt>
                <c:pt idx="283">
                  <c:v>368.6</c:v>
                </c:pt>
                <c:pt idx="284">
                  <c:v>368.7</c:v>
                </c:pt>
                <c:pt idx="285">
                  <c:v>368.8</c:v>
                </c:pt>
                <c:pt idx="286">
                  <c:v>368.9</c:v>
                </c:pt>
                <c:pt idx="287">
                  <c:v>369</c:v>
                </c:pt>
                <c:pt idx="288">
                  <c:v>369.1</c:v>
                </c:pt>
                <c:pt idx="289">
                  <c:v>369.2</c:v>
                </c:pt>
                <c:pt idx="290">
                  <c:v>369.3</c:v>
                </c:pt>
                <c:pt idx="291">
                  <c:v>369.4</c:v>
                </c:pt>
                <c:pt idx="292">
                  <c:v>369.5</c:v>
                </c:pt>
                <c:pt idx="293">
                  <c:v>369.6</c:v>
                </c:pt>
                <c:pt idx="294">
                  <c:v>369.7</c:v>
                </c:pt>
                <c:pt idx="295">
                  <c:v>369.8</c:v>
                </c:pt>
                <c:pt idx="296">
                  <c:v>369.9</c:v>
                </c:pt>
                <c:pt idx="297">
                  <c:v>370</c:v>
                </c:pt>
                <c:pt idx="298">
                  <c:v>370.1</c:v>
                </c:pt>
                <c:pt idx="299">
                  <c:v>370.2</c:v>
                </c:pt>
                <c:pt idx="300">
                  <c:v>370.3</c:v>
                </c:pt>
                <c:pt idx="301">
                  <c:v>370.4</c:v>
                </c:pt>
                <c:pt idx="302">
                  <c:v>370.5</c:v>
                </c:pt>
                <c:pt idx="303">
                  <c:v>370.6</c:v>
                </c:pt>
                <c:pt idx="304">
                  <c:v>370.7</c:v>
                </c:pt>
                <c:pt idx="305">
                  <c:v>370.8</c:v>
                </c:pt>
                <c:pt idx="306">
                  <c:v>370.9</c:v>
                </c:pt>
                <c:pt idx="307">
                  <c:v>371</c:v>
                </c:pt>
                <c:pt idx="308">
                  <c:v>371.1</c:v>
                </c:pt>
                <c:pt idx="309">
                  <c:v>371.2</c:v>
                </c:pt>
                <c:pt idx="310">
                  <c:v>371.3</c:v>
                </c:pt>
                <c:pt idx="311">
                  <c:v>371.4</c:v>
                </c:pt>
                <c:pt idx="312">
                  <c:v>371.5</c:v>
                </c:pt>
                <c:pt idx="313">
                  <c:v>371.6</c:v>
                </c:pt>
                <c:pt idx="314">
                  <c:v>371.7</c:v>
                </c:pt>
                <c:pt idx="315">
                  <c:v>371.8</c:v>
                </c:pt>
                <c:pt idx="316">
                  <c:v>371.9</c:v>
                </c:pt>
                <c:pt idx="317">
                  <c:v>372</c:v>
                </c:pt>
                <c:pt idx="318">
                  <c:v>372.1</c:v>
                </c:pt>
                <c:pt idx="319">
                  <c:v>372.2</c:v>
                </c:pt>
                <c:pt idx="320">
                  <c:v>372.3</c:v>
                </c:pt>
                <c:pt idx="321">
                  <c:v>372.4</c:v>
                </c:pt>
                <c:pt idx="322">
                  <c:v>372.5</c:v>
                </c:pt>
                <c:pt idx="323">
                  <c:v>372.6</c:v>
                </c:pt>
                <c:pt idx="324">
                  <c:v>372.7</c:v>
                </c:pt>
                <c:pt idx="325">
                  <c:v>372.8</c:v>
                </c:pt>
                <c:pt idx="326">
                  <c:v>372.9</c:v>
                </c:pt>
                <c:pt idx="327">
                  <c:v>373</c:v>
                </c:pt>
                <c:pt idx="328">
                  <c:v>373.1</c:v>
                </c:pt>
                <c:pt idx="329">
                  <c:v>373.2</c:v>
                </c:pt>
                <c:pt idx="330">
                  <c:v>373.3</c:v>
                </c:pt>
                <c:pt idx="331">
                  <c:v>373.4</c:v>
                </c:pt>
                <c:pt idx="332">
                  <c:v>373.5</c:v>
                </c:pt>
                <c:pt idx="333">
                  <c:v>373.6</c:v>
                </c:pt>
                <c:pt idx="334">
                  <c:v>373.7</c:v>
                </c:pt>
                <c:pt idx="335">
                  <c:v>373.8</c:v>
                </c:pt>
                <c:pt idx="336">
                  <c:v>373.9</c:v>
                </c:pt>
                <c:pt idx="337">
                  <c:v>374</c:v>
                </c:pt>
                <c:pt idx="338">
                  <c:v>374.1</c:v>
                </c:pt>
                <c:pt idx="339">
                  <c:v>374.2</c:v>
                </c:pt>
                <c:pt idx="340">
                  <c:v>374.3</c:v>
                </c:pt>
                <c:pt idx="341">
                  <c:v>374.4</c:v>
                </c:pt>
                <c:pt idx="342">
                  <c:v>374.5</c:v>
                </c:pt>
                <c:pt idx="343">
                  <c:v>374.6</c:v>
                </c:pt>
                <c:pt idx="344">
                  <c:v>374.7</c:v>
                </c:pt>
                <c:pt idx="345">
                  <c:v>374.8</c:v>
                </c:pt>
                <c:pt idx="346">
                  <c:v>374.9</c:v>
                </c:pt>
                <c:pt idx="347">
                  <c:v>375</c:v>
                </c:pt>
                <c:pt idx="348">
                  <c:v>375.1</c:v>
                </c:pt>
                <c:pt idx="349">
                  <c:v>375.2</c:v>
                </c:pt>
                <c:pt idx="350">
                  <c:v>375.3</c:v>
                </c:pt>
                <c:pt idx="351">
                  <c:v>375.4</c:v>
                </c:pt>
                <c:pt idx="352">
                  <c:v>375.5</c:v>
                </c:pt>
                <c:pt idx="353">
                  <c:v>375.6</c:v>
                </c:pt>
                <c:pt idx="354">
                  <c:v>375.7</c:v>
                </c:pt>
                <c:pt idx="355">
                  <c:v>375.8</c:v>
                </c:pt>
                <c:pt idx="356">
                  <c:v>375.9</c:v>
                </c:pt>
                <c:pt idx="357">
                  <c:v>376</c:v>
                </c:pt>
                <c:pt idx="358">
                  <c:v>376.1</c:v>
                </c:pt>
                <c:pt idx="359">
                  <c:v>376.2</c:v>
                </c:pt>
                <c:pt idx="360">
                  <c:v>376.3</c:v>
                </c:pt>
                <c:pt idx="361">
                  <c:v>376.4</c:v>
                </c:pt>
                <c:pt idx="362">
                  <c:v>376.5</c:v>
                </c:pt>
                <c:pt idx="363">
                  <c:v>376.6</c:v>
                </c:pt>
                <c:pt idx="364">
                  <c:v>376.7</c:v>
                </c:pt>
                <c:pt idx="365">
                  <c:v>376.8</c:v>
                </c:pt>
                <c:pt idx="366">
                  <c:v>376.9</c:v>
                </c:pt>
                <c:pt idx="367">
                  <c:v>377</c:v>
                </c:pt>
                <c:pt idx="368">
                  <c:v>377.1</c:v>
                </c:pt>
                <c:pt idx="369">
                  <c:v>377.2</c:v>
                </c:pt>
                <c:pt idx="370">
                  <c:v>377.3</c:v>
                </c:pt>
                <c:pt idx="371">
                  <c:v>377.4</c:v>
                </c:pt>
                <c:pt idx="372">
                  <c:v>377.5</c:v>
                </c:pt>
                <c:pt idx="373">
                  <c:v>377.6</c:v>
                </c:pt>
                <c:pt idx="374">
                  <c:v>377.7</c:v>
                </c:pt>
                <c:pt idx="375">
                  <c:v>377.8</c:v>
                </c:pt>
                <c:pt idx="376">
                  <c:v>377.9</c:v>
                </c:pt>
                <c:pt idx="377">
                  <c:v>378</c:v>
                </c:pt>
                <c:pt idx="378">
                  <c:v>378.1</c:v>
                </c:pt>
                <c:pt idx="379">
                  <c:v>378.2</c:v>
                </c:pt>
                <c:pt idx="380">
                  <c:v>378.3</c:v>
                </c:pt>
                <c:pt idx="381">
                  <c:v>378.4</c:v>
                </c:pt>
                <c:pt idx="382">
                  <c:v>378.5</c:v>
                </c:pt>
                <c:pt idx="383">
                  <c:v>378.6</c:v>
                </c:pt>
                <c:pt idx="384">
                  <c:v>378.7</c:v>
                </c:pt>
                <c:pt idx="385">
                  <c:v>378.8</c:v>
                </c:pt>
                <c:pt idx="386">
                  <c:v>378.9</c:v>
                </c:pt>
                <c:pt idx="387">
                  <c:v>379</c:v>
                </c:pt>
                <c:pt idx="388">
                  <c:v>379.1</c:v>
                </c:pt>
                <c:pt idx="389">
                  <c:v>379.2</c:v>
                </c:pt>
                <c:pt idx="390">
                  <c:v>379.3</c:v>
                </c:pt>
                <c:pt idx="391">
                  <c:v>379.4</c:v>
                </c:pt>
                <c:pt idx="392">
                  <c:v>379.5</c:v>
                </c:pt>
                <c:pt idx="393">
                  <c:v>379.6</c:v>
                </c:pt>
                <c:pt idx="394">
                  <c:v>379.7</c:v>
                </c:pt>
                <c:pt idx="395">
                  <c:v>379.8</c:v>
                </c:pt>
                <c:pt idx="396">
                  <c:v>379.9</c:v>
                </c:pt>
                <c:pt idx="397">
                  <c:v>380</c:v>
                </c:pt>
                <c:pt idx="398">
                  <c:v>380.1</c:v>
                </c:pt>
                <c:pt idx="399">
                  <c:v>380.2</c:v>
                </c:pt>
                <c:pt idx="400">
                  <c:v>380.3</c:v>
                </c:pt>
                <c:pt idx="401">
                  <c:v>380.4</c:v>
                </c:pt>
                <c:pt idx="402">
                  <c:v>380.5</c:v>
                </c:pt>
                <c:pt idx="403">
                  <c:v>380.6</c:v>
                </c:pt>
                <c:pt idx="404">
                  <c:v>380.7</c:v>
                </c:pt>
                <c:pt idx="405">
                  <c:v>380.8</c:v>
                </c:pt>
                <c:pt idx="406">
                  <c:v>380.9</c:v>
                </c:pt>
                <c:pt idx="407">
                  <c:v>381</c:v>
                </c:pt>
                <c:pt idx="408">
                  <c:v>381.1</c:v>
                </c:pt>
                <c:pt idx="409">
                  <c:v>381.2</c:v>
                </c:pt>
                <c:pt idx="410">
                  <c:v>381.3</c:v>
                </c:pt>
                <c:pt idx="411">
                  <c:v>381.4</c:v>
                </c:pt>
                <c:pt idx="412">
                  <c:v>381.5</c:v>
                </c:pt>
                <c:pt idx="413">
                  <c:v>381.6</c:v>
                </c:pt>
                <c:pt idx="414">
                  <c:v>381.7</c:v>
                </c:pt>
                <c:pt idx="415">
                  <c:v>381.8</c:v>
                </c:pt>
                <c:pt idx="416">
                  <c:v>381.9</c:v>
                </c:pt>
                <c:pt idx="417">
                  <c:v>382</c:v>
                </c:pt>
                <c:pt idx="418">
                  <c:v>382.1</c:v>
                </c:pt>
                <c:pt idx="419">
                  <c:v>382.2</c:v>
                </c:pt>
                <c:pt idx="420">
                  <c:v>382.3</c:v>
                </c:pt>
                <c:pt idx="421">
                  <c:v>382.4</c:v>
                </c:pt>
                <c:pt idx="422">
                  <c:v>382.5</c:v>
                </c:pt>
                <c:pt idx="423">
                  <c:v>382.6</c:v>
                </c:pt>
                <c:pt idx="424">
                  <c:v>382.7</c:v>
                </c:pt>
                <c:pt idx="425">
                  <c:v>382.8</c:v>
                </c:pt>
                <c:pt idx="426">
                  <c:v>382.9</c:v>
                </c:pt>
                <c:pt idx="427">
                  <c:v>383</c:v>
                </c:pt>
                <c:pt idx="428">
                  <c:v>383.1</c:v>
                </c:pt>
                <c:pt idx="429">
                  <c:v>383.2</c:v>
                </c:pt>
                <c:pt idx="430">
                  <c:v>383.3</c:v>
                </c:pt>
                <c:pt idx="431">
                  <c:v>383.4</c:v>
                </c:pt>
                <c:pt idx="432">
                  <c:v>383.5</c:v>
                </c:pt>
                <c:pt idx="433">
                  <c:v>383.6</c:v>
                </c:pt>
                <c:pt idx="434">
                  <c:v>383.7</c:v>
                </c:pt>
                <c:pt idx="435">
                  <c:v>383.8</c:v>
                </c:pt>
                <c:pt idx="436">
                  <c:v>383.9</c:v>
                </c:pt>
                <c:pt idx="437">
                  <c:v>384</c:v>
                </c:pt>
                <c:pt idx="438">
                  <c:v>384.1</c:v>
                </c:pt>
                <c:pt idx="439">
                  <c:v>384.2</c:v>
                </c:pt>
                <c:pt idx="440">
                  <c:v>384.3</c:v>
                </c:pt>
                <c:pt idx="441">
                  <c:v>384.4</c:v>
                </c:pt>
                <c:pt idx="442">
                  <c:v>384.5</c:v>
                </c:pt>
                <c:pt idx="443">
                  <c:v>384.6</c:v>
                </c:pt>
                <c:pt idx="444">
                  <c:v>384.7</c:v>
                </c:pt>
                <c:pt idx="445">
                  <c:v>384.8</c:v>
                </c:pt>
                <c:pt idx="446">
                  <c:v>384.9</c:v>
                </c:pt>
                <c:pt idx="447">
                  <c:v>385</c:v>
                </c:pt>
                <c:pt idx="448">
                  <c:v>385.1</c:v>
                </c:pt>
                <c:pt idx="449">
                  <c:v>385.2</c:v>
                </c:pt>
                <c:pt idx="450">
                  <c:v>385.3</c:v>
                </c:pt>
                <c:pt idx="451">
                  <c:v>385.4</c:v>
                </c:pt>
                <c:pt idx="452">
                  <c:v>385.5</c:v>
                </c:pt>
                <c:pt idx="453">
                  <c:v>385.6</c:v>
                </c:pt>
                <c:pt idx="454">
                  <c:v>385.7</c:v>
                </c:pt>
                <c:pt idx="455">
                  <c:v>385.8</c:v>
                </c:pt>
                <c:pt idx="456">
                  <c:v>385.9</c:v>
                </c:pt>
                <c:pt idx="457">
                  <c:v>386</c:v>
                </c:pt>
                <c:pt idx="458">
                  <c:v>386.1</c:v>
                </c:pt>
                <c:pt idx="459">
                  <c:v>386.2</c:v>
                </c:pt>
                <c:pt idx="460">
                  <c:v>386.3</c:v>
                </c:pt>
                <c:pt idx="461">
                  <c:v>386.4</c:v>
                </c:pt>
                <c:pt idx="462">
                  <c:v>386.5</c:v>
                </c:pt>
                <c:pt idx="463">
                  <c:v>386.6</c:v>
                </c:pt>
                <c:pt idx="464">
                  <c:v>386.7</c:v>
                </c:pt>
                <c:pt idx="465">
                  <c:v>386.8</c:v>
                </c:pt>
                <c:pt idx="466">
                  <c:v>386.9</c:v>
                </c:pt>
                <c:pt idx="467">
                  <c:v>387</c:v>
                </c:pt>
                <c:pt idx="468">
                  <c:v>387.1</c:v>
                </c:pt>
                <c:pt idx="469">
                  <c:v>387.2</c:v>
                </c:pt>
                <c:pt idx="470">
                  <c:v>387.3</c:v>
                </c:pt>
                <c:pt idx="471">
                  <c:v>387.4</c:v>
                </c:pt>
                <c:pt idx="472">
                  <c:v>387.5</c:v>
                </c:pt>
                <c:pt idx="473">
                  <c:v>387.6</c:v>
                </c:pt>
                <c:pt idx="474">
                  <c:v>387.7</c:v>
                </c:pt>
                <c:pt idx="475">
                  <c:v>387.8</c:v>
                </c:pt>
                <c:pt idx="476">
                  <c:v>387.9</c:v>
                </c:pt>
                <c:pt idx="477">
                  <c:v>388</c:v>
                </c:pt>
                <c:pt idx="478">
                  <c:v>388.1</c:v>
                </c:pt>
                <c:pt idx="479">
                  <c:v>388.2</c:v>
                </c:pt>
                <c:pt idx="480">
                  <c:v>388.3</c:v>
                </c:pt>
                <c:pt idx="481">
                  <c:v>388.4</c:v>
                </c:pt>
                <c:pt idx="482">
                  <c:v>388.5</c:v>
                </c:pt>
                <c:pt idx="483">
                  <c:v>388.6</c:v>
                </c:pt>
                <c:pt idx="484">
                  <c:v>388.7</c:v>
                </c:pt>
                <c:pt idx="485">
                  <c:v>388.8</c:v>
                </c:pt>
                <c:pt idx="486">
                  <c:v>388.9</c:v>
                </c:pt>
                <c:pt idx="487">
                  <c:v>389</c:v>
                </c:pt>
                <c:pt idx="488">
                  <c:v>389.1</c:v>
                </c:pt>
                <c:pt idx="489">
                  <c:v>389.2</c:v>
                </c:pt>
                <c:pt idx="490">
                  <c:v>389.3</c:v>
                </c:pt>
                <c:pt idx="491">
                  <c:v>389.4</c:v>
                </c:pt>
                <c:pt idx="492">
                  <c:v>389.5</c:v>
                </c:pt>
                <c:pt idx="493">
                  <c:v>389.6</c:v>
                </c:pt>
                <c:pt idx="494">
                  <c:v>389.7</c:v>
                </c:pt>
                <c:pt idx="495">
                  <c:v>389.8</c:v>
                </c:pt>
                <c:pt idx="496">
                  <c:v>389.9</c:v>
                </c:pt>
                <c:pt idx="497">
                  <c:v>390</c:v>
                </c:pt>
                <c:pt idx="498">
                  <c:v>390.1</c:v>
                </c:pt>
                <c:pt idx="499">
                  <c:v>390.2</c:v>
                </c:pt>
                <c:pt idx="500">
                  <c:v>390.3</c:v>
                </c:pt>
                <c:pt idx="501">
                  <c:v>390.4</c:v>
                </c:pt>
                <c:pt idx="502">
                  <c:v>390.5</c:v>
                </c:pt>
                <c:pt idx="503">
                  <c:v>390.6</c:v>
                </c:pt>
                <c:pt idx="504">
                  <c:v>390.7</c:v>
                </c:pt>
                <c:pt idx="505">
                  <c:v>390.8</c:v>
                </c:pt>
                <c:pt idx="506">
                  <c:v>390.9</c:v>
                </c:pt>
                <c:pt idx="507">
                  <c:v>391</c:v>
                </c:pt>
                <c:pt idx="508">
                  <c:v>391.1</c:v>
                </c:pt>
                <c:pt idx="509">
                  <c:v>391.2</c:v>
                </c:pt>
                <c:pt idx="510">
                  <c:v>391.3</c:v>
                </c:pt>
                <c:pt idx="511">
                  <c:v>391.4</c:v>
                </c:pt>
                <c:pt idx="512">
                  <c:v>391.5</c:v>
                </c:pt>
                <c:pt idx="513">
                  <c:v>391.6</c:v>
                </c:pt>
                <c:pt idx="514">
                  <c:v>391.7</c:v>
                </c:pt>
                <c:pt idx="515">
                  <c:v>391.8</c:v>
                </c:pt>
                <c:pt idx="516">
                  <c:v>391.9</c:v>
                </c:pt>
                <c:pt idx="517">
                  <c:v>392</c:v>
                </c:pt>
                <c:pt idx="518">
                  <c:v>392.1</c:v>
                </c:pt>
                <c:pt idx="519">
                  <c:v>392.2</c:v>
                </c:pt>
                <c:pt idx="520">
                  <c:v>392.3</c:v>
                </c:pt>
                <c:pt idx="521">
                  <c:v>392.4</c:v>
                </c:pt>
                <c:pt idx="522">
                  <c:v>392.5</c:v>
                </c:pt>
                <c:pt idx="523">
                  <c:v>392.6</c:v>
                </c:pt>
                <c:pt idx="524">
                  <c:v>392.7</c:v>
                </c:pt>
                <c:pt idx="525">
                  <c:v>392.8</c:v>
                </c:pt>
                <c:pt idx="526">
                  <c:v>392.9</c:v>
                </c:pt>
                <c:pt idx="527">
                  <c:v>393</c:v>
                </c:pt>
                <c:pt idx="528">
                  <c:v>393.1</c:v>
                </c:pt>
                <c:pt idx="529">
                  <c:v>393.2</c:v>
                </c:pt>
                <c:pt idx="530">
                  <c:v>393.3</c:v>
                </c:pt>
                <c:pt idx="531">
                  <c:v>393.4</c:v>
                </c:pt>
                <c:pt idx="532">
                  <c:v>393.5</c:v>
                </c:pt>
                <c:pt idx="533">
                  <c:v>393.6</c:v>
                </c:pt>
                <c:pt idx="534">
                  <c:v>393.7</c:v>
                </c:pt>
                <c:pt idx="535">
                  <c:v>393.8</c:v>
                </c:pt>
                <c:pt idx="536">
                  <c:v>393.9</c:v>
                </c:pt>
                <c:pt idx="537">
                  <c:v>394</c:v>
                </c:pt>
                <c:pt idx="538">
                  <c:v>394.1</c:v>
                </c:pt>
                <c:pt idx="539">
                  <c:v>394.2</c:v>
                </c:pt>
                <c:pt idx="540">
                  <c:v>394.3</c:v>
                </c:pt>
                <c:pt idx="541">
                  <c:v>394.4</c:v>
                </c:pt>
                <c:pt idx="542">
                  <c:v>394.5</c:v>
                </c:pt>
                <c:pt idx="543">
                  <c:v>394.6</c:v>
                </c:pt>
                <c:pt idx="544">
                  <c:v>394.7</c:v>
                </c:pt>
                <c:pt idx="545">
                  <c:v>394.8</c:v>
                </c:pt>
                <c:pt idx="546">
                  <c:v>394.9</c:v>
                </c:pt>
                <c:pt idx="547">
                  <c:v>395</c:v>
                </c:pt>
                <c:pt idx="548">
                  <c:v>395.1</c:v>
                </c:pt>
                <c:pt idx="549">
                  <c:v>395.2</c:v>
                </c:pt>
                <c:pt idx="550">
                  <c:v>395.3</c:v>
                </c:pt>
                <c:pt idx="551">
                  <c:v>395.4</c:v>
                </c:pt>
                <c:pt idx="552">
                  <c:v>395.5</c:v>
                </c:pt>
                <c:pt idx="553">
                  <c:v>395.6</c:v>
                </c:pt>
                <c:pt idx="554">
                  <c:v>395.7</c:v>
                </c:pt>
                <c:pt idx="555">
                  <c:v>395.8</c:v>
                </c:pt>
                <c:pt idx="556">
                  <c:v>395.9</c:v>
                </c:pt>
                <c:pt idx="557">
                  <c:v>396</c:v>
                </c:pt>
                <c:pt idx="558">
                  <c:v>396.1</c:v>
                </c:pt>
                <c:pt idx="559">
                  <c:v>396.2</c:v>
                </c:pt>
                <c:pt idx="560">
                  <c:v>396.3</c:v>
                </c:pt>
                <c:pt idx="561">
                  <c:v>396.4</c:v>
                </c:pt>
                <c:pt idx="562">
                  <c:v>396.5</c:v>
                </c:pt>
                <c:pt idx="563">
                  <c:v>396.6</c:v>
                </c:pt>
                <c:pt idx="564">
                  <c:v>396.7</c:v>
                </c:pt>
                <c:pt idx="565">
                  <c:v>396.8</c:v>
                </c:pt>
                <c:pt idx="566">
                  <c:v>396.9</c:v>
                </c:pt>
                <c:pt idx="567">
                  <c:v>397</c:v>
                </c:pt>
                <c:pt idx="568">
                  <c:v>397.1</c:v>
                </c:pt>
                <c:pt idx="569">
                  <c:v>397.2</c:v>
                </c:pt>
                <c:pt idx="570">
                  <c:v>397.3</c:v>
                </c:pt>
                <c:pt idx="571">
                  <c:v>397.4</c:v>
                </c:pt>
                <c:pt idx="572">
                  <c:v>397.5</c:v>
                </c:pt>
                <c:pt idx="573">
                  <c:v>397.6</c:v>
                </c:pt>
                <c:pt idx="574">
                  <c:v>397.7</c:v>
                </c:pt>
                <c:pt idx="575">
                  <c:v>397.8</c:v>
                </c:pt>
                <c:pt idx="576">
                  <c:v>397.9</c:v>
                </c:pt>
                <c:pt idx="577">
                  <c:v>398</c:v>
                </c:pt>
                <c:pt idx="578">
                  <c:v>398.1</c:v>
                </c:pt>
                <c:pt idx="579">
                  <c:v>398.2</c:v>
                </c:pt>
                <c:pt idx="580">
                  <c:v>398.3</c:v>
                </c:pt>
                <c:pt idx="581">
                  <c:v>398.4</c:v>
                </c:pt>
                <c:pt idx="582">
                  <c:v>398.5</c:v>
                </c:pt>
                <c:pt idx="583">
                  <c:v>398.6</c:v>
                </c:pt>
                <c:pt idx="584">
                  <c:v>398.7</c:v>
                </c:pt>
                <c:pt idx="585">
                  <c:v>398.8</c:v>
                </c:pt>
                <c:pt idx="586">
                  <c:v>398.9</c:v>
                </c:pt>
                <c:pt idx="587">
                  <c:v>399</c:v>
                </c:pt>
                <c:pt idx="588">
                  <c:v>399.1</c:v>
                </c:pt>
                <c:pt idx="589">
                  <c:v>399.2</c:v>
                </c:pt>
                <c:pt idx="590">
                  <c:v>399.3</c:v>
                </c:pt>
                <c:pt idx="591">
                  <c:v>399.4</c:v>
                </c:pt>
                <c:pt idx="592">
                  <c:v>399.5</c:v>
                </c:pt>
                <c:pt idx="593">
                  <c:v>399.6</c:v>
                </c:pt>
                <c:pt idx="594">
                  <c:v>399.7</c:v>
                </c:pt>
                <c:pt idx="595">
                  <c:v>399.8</c:v>
                </c:pt>
                <c:pt idx="596">
                  <c:v>399.9</c:v>
                </c:pt>
                <c:pt idx="597">
                  <c:v>400</c:v>
                </c:pt>
                <c:pt idx="598">
                  <c:v>400.1</c:v>
                </c:pt>
                <c:pt idx="599">
                  <c:v>400.2</c:v>
                </c:pt>
                <c:pt idx="600">
                  <c:v>400.3</c:v>
                </c:pt>
                <c:pt idx="601">
                  <c:v>400.4</c:v>
                </c:pt>
                <c:pt idx="602">
                  <c:v>400.5</c:v>
                </c:pt>
                <c:pt idx="603">
                  <c:v>400.6</c:v>
                </c:pt>
                <c:pt idx="604">
                  <c:v>400.7</c:v>
                </c:pt>
                <c:pt idx="605">
                  <c:v>400.8</c:v>
                </c:pt>
                <c:pt idx="606">
                  <c:v>400.9</c:v>
                </c:pt>
                <c:pt idx="607">
                  <c:v>401</c:v>
                </c:pt>
                <c:pt idx="608">
                  <c:v>401.1</c:v>
                </c:pt>
                <c:pt idx="609">
                  <c:v>401.2</c:v>
                </c:pt>
                <c:pt idx="610">
                  <c:v>401.3</c:v>
                </c:pt>
                <c:pt idx="611">
                  <c:v>401.4</c:v>
                </c:pt>
                <c:pt idx="612">
                  <c:v>401.5</c:v>
                </c:pt>
                <c:pt idx="613">
                  <c:v>401.6</c:v>
                </c:pt>
                <c:pt idx="614">
                  <c:v>401.7</c:v>
                </c:pt>
                <c:pt idx="615">
                  <c:v>401.8</c:v>
                </c:pt>
                <c:pt idx="616">
                  <c:v>401.9</c:v>
                </c:pt>
                <c:pt idx="617">
                  <c:v>402</c:v>
                </c:pt>
                <c:pt idx="618">
                  <c:v>402.1</c:v>
                </c:pt>
                <c:pt idx="619">
                  <c:v>402.2</c:v>
                </c:pt>
                <c:pt idx="620">
                  <c:v>402.3</c:v>
                </c:pt>
                <c:pt idx="621">
                  <c:v>402.4</c:v>
                </c:pt>
                <c:pt idx="622">
                  <c:v>402.5</c:v>
                </c:pt>
                <c:pt idx="623">
                  <c:v>402.6</c:v>
                </c:pt>
                <c:pt idx="624">
                  <c:v>402.7</c:v>
                </c:pt>
                <c:pt idx="625">
                  <c:v>402.8</c:v>
                </c:pt>
                <c:pt idx="626">
                  <c:v>402.9</c:v>
                </c:pt>
                <c:pt idx="627">
                  <c:v>403</c:v>
                </c:pt>
                <c:pt idx="628">
                  <c:v>403.1</c:v>
                </c:pt>
                <c:pt idx="629">
                  <c:v>403.2</c:v>
                </c:pt>
                <c:pt idx="630">
                  <c:v>403.3</c:v>
                </c:pt>
                <c:pt idx="631">
                  <c:v>403.4</c:v>
                </c:pt>
                <c:pt idx="632">
                  <c:v>403.5</c:v>
                </c:pt>
                <c:pt idx="633">
                  <c:v>403.6</c:v>
                </c:pt>
                <c:pt idx="634">
                  <c:v>403.7</c:v>
                </c:pt>
                <c:pt idx="635">
                  <c:v>403.8</c:v>
                </c:pt>
                <c:pt idx="636">
                  <c:v>403.9</c:v>
                </c:pt>
                <c:pt idx="637">
                  <c:v>404</c:v>
                </c:pt>
                <c:pt idx="638">
                  <c:v>404.1</c:v>
                </c:pt>
                <c:pt idx="639">
                  <c:v>404.2</c:v>
                </c:pt>
                <c:pt idx="640">
                  <c:v>404.3</c:v>
                </c:pt>
                <c:pt idx="641">
                  <c:v>404.4</c:v>
                </c:pt>
                <c:pt idx="642">
                  <c:v>404.5</c:v>
                </c:pt>
                <c:pt idx="643">
                  <c:v>404.6</c:v>
                </c:pt>
                <c:pt idx="644">
                  <c:v>404.7</c:v>
                </c:pt>
                <c:pt idx="645">
                  <c:v>404.8</c:v>
                </c:pt>
                <c:pt idx="646">
                  <c:v>404.9</c:v>
                </c:pt>
                <c:pt idx="647">
                  <c:v>405</c:v>
                </c:pt>
                <c:pt idx="648">
                  <c:v>405.1</c:v>
                </c:pt>
                <c:pt idx="649">
                  <c:v>405.2</c:v>
                </c:pt>
                <c:pt idx="650">
                  <c:v>405.3</c:v>
                </c:pt>
                <c:pt idx="651">
                  <c:v>405.4</c:v>
                </c:pt>
                <c:pt idx="652">
                  <c:v>405.5</c:v>
                </c:pt>
                <c:pt idx="653">
                  <c:v>405.6</c:v>
                </c:pt>
                <c:pt idx="654">
                  <c:v>405.7</c:v>
                </c:pt>
                <c:pt idx="655">
                  <c:v>405.8</c:v>
                </c:pt>
                <c:pt idx="656">
                  <c:v>405.9</c:v>
                </c:pt>
                <c:pt idx="657">
                  <c:v>406</c:v>
                </c:pt>
                <c:pt idx="658">
                  <c:v>406.1</c:v>
                </c:pt>
                <c:pt idx="659">
                  <c:v>406.2</c:v>
                </c:pt>
                <c:pt idx="660">
                  <c:v>406.3</c:v>
                </c:pt>
                <c:pt idx="661">
                  <c:v>406.4</c:v>
                </c:pt>
                <c:pt idx="662">
                  <c:v>406.5</c:v>
                </c:pt>
                <c:pt idx="663">
                  <c:v>406.6</c:v>
                </c:pt>
                <c:pt idx="664">
                  <c:v>406.7</c:v>
                </c:pt>
                <c:pt idx="665">
                  <c:v>406.8</c:v>
                </c:pt>
                <c:pt idx="666">
                  <c:v>406.9</c:v>
                </c:pt>
                <c:pt idx="667">
                  <c:v>407</c:v>
                </c:pt>
                <c:pt idx="668">
                  <c:v>407.1</c:v>
                </c:pt>
                <c:pt idx="669">
                  <c:v>407.2</c:v>
                </c:pt>
                <c:pt idx="670">
                  <c:v>407.3</c:v>
                </c:pt>
                <c:pt idx="671">
                  <c:v>407.4</c:v>
                </c:pt>
                <c:pt idx="672">
                  <c:v>407.5</c:v>
                </c:pt>
                <c:pt idx="673">
                  <c:v>407.6</c:v>
                </c:pt>
                <c:pt idx="674">
                  <c:v>407.7</c:v>
                </c:pt>
                <c:pt idx="675">
                  <c:v>407.8</c:v>
                </c:pt>
                <c:pt idx="676">
                  <c:v>407.9</c:v>
                </c:pt>
                <c:pt idx="677">
                  <c:v>408</c:v>
                </c:pt>
                <c:pt idx="678">
                  <c:v>408.1</c:v>
                </c:pt>
                <c:pt idx="679">
                  <c:v>408.2</c:v>
                </c:pt>
                <c:pt idx="680">
                  <c:v>408.3</c:v>
                </c:pt>
                <c:pt idx="681">
                  <c:v>408.4</c:v>
                </c:pt>
                <c:pt idx="682">
                  <c:v>408.5</c:v>
                </c:pt>
                <c:pt idx="683">
                  <c:v>408.6</c:v>
                </c:pt>
                <c:pt idx="684">
                  <c:v>408.7</c:v>
                </c:pt>
                <c:pt idx="685">
                  <c:v>408.8</c:v>
                </c:pt>
                <c:pt idx="686">
                  <c:v>408.9</c:v>
                </c:pt>
                <c:pt idx="687">
                  <c:v>409</c:v>
                </c:pt>
                <c:pt idx="688">
                  <c:v>409.1</c:v>
                </c:pt>
                <c:pt idx="689">
                  <c:v>409.2</c:v>
                </c:pt>
                <c:pt idx="690">
                  <c:v>409.3</c:v>
                </c:pt>
                <c:pt idx="691">
                  <c:v>409.4</c:v>
                </c:pt>
                <c:pt idx="692">
                  <c:v>409.5</c:v>
                </c:pt>
                <c:pt idx="693">
                  <c:v>409.6</c:v>
                </c:pt>
                <c:pt idx="694">
                  <c:v>409.7</c:v>
                </c:pt>
                <c:pt idx="695">
                  <c:v>409.8</c:v>
                </c:pt>
                <c:pt idx="696">
                  <c:v>409.9</c:v>
                </c:pt>
                <c:pt idx="697">
                  <c:v>410</c:v>
                </c:pt>
                <c:pt idx="698">
                  <c:v>410.1</c:v>
                </c:pt>
                <c:pt idx="699">
                  <c:v>410.2</c:v>
                </c:pt>
                <c:pt idx="700">
                  <c:v>410.3</c:v>
                </c:pt>
                <c:pt idx="701">
                  <c:v>410.4</c:v>
                </c:pt>
                <c:pt idx="702">
                  <c:v>410.5</c:v>
                </c:pt>
                <c:pt idx="703">
                  <c:v>410.6</c:v>
                </c:pt>
                <c:pt idx="704">
                  <c:v>410.7</c:v>
                </c:pt>
                <c:pt idx="705">
                  <c:v>410.8</c:v>
                </c:pt>
                <c:pt idx="706">
                  <c:v>410.9</c:v>
                </c:pt>
                <c:pt idx="707">
                  <c:v>411</c:v>
                </c:pt>
                <c:pt idx="708">
                  <c:v>411.1</c:v>
                </c:pt>
                <c:pt idx="709">
                  <c:v>411.2</c:v>
                </c:pt>
                <c:pt idx="710">
                  <c:v>411.3</c:v>
                </c:pt>
                <c:pt idx="711">
                  <c:v>411.4</c:v>
                </c:pt>
                <c:pt idx="712">
                  <c:v>411.5</c:v>
                </c:pt>
                <c:pt idx="713">
                  <c:v>411.6</c:v>
                </c:pt>
                <c:pt idx="714">
                  <c:v>411.7</c:v>
                </c:pt>
                <c:pt idx="715">
                  <c:v>411.8</c:v>
                </c:pt>
                <c:pt idx="716">
                  <c:v>411.9</c:v>
                </c:pt>
                <c:pt idx="717">
                  <c:v>412</c:v>
                </c:pt>
                <c:pt idx="718">
                  <c:v>412.1</c:v>
                </c:pt>
                <c:pt idx="719">
                  <c:v>412.2</c:v>
                </c:pt>
                <c:pt idx="720">
                  <c:v>412.3</c:v>
                </c:pt>
                <c:pt idx="721">
                  <c:v>412.4</c:v>
                </c:pt>
                <c:pt idx="722">
                  <c:v>412.5</c:v>
                </c:pt>
                <c:pt idx="723">
                  <c:v>412.6</c:v>
                </c:pt>
                <c:pt idx="724">
                  <c:v>412.7</c:v>
                </c:pt>
                <c:pt idx="725">
                  <c:v>412.8</c:v>
                </c:pt>
                <c:pt idx="726">
                  <c:v>412.9</c:v>
                </c:pt>
                <c:pt idx="727">
                  <c:v>413</c:v>
                </c:pt>
                <c:pt idx="728">
                  <c:v>413.1</c:v>
                </c:pt>
                <c:pt idx="729">
                  <c:v>413.2</c:v>
                </c:pt>
                <c:pt idx="730">
                  <c:v>413.3</c:v>
                </c:pt>
                <c:pt idx="731">
                  <c:v>413.4</c:v>
                </c:pt>
                <c:pt idx="732">
                  <c:v>413.5</c:v>
                </c:pt>
                <c:pt idx="733">
                  <c:v>413.6</c:v>
                </c:pt>
                <c:pt idx="734">
                  <c:v>413.7</c:v>
                </c:pt>
                <c:pt idx="735">
                  <c:v>413.8</c:v>
                </c:pt>
                <c:pt idx="736">
                  <c:v>413.9</c:v>
                </c:pt>
                <c:pt idx="737">
                  <c:v>414</c:v>
                </c:pt>
                <c:pt idx="738">
                  <c:v>414.1</c:v>
                </c:pt>
                <c:pt idx="739">
                  <c:v>414.2</c:v>
                </c:pt>
                <c:pt idx="740">
                  <c:v>414.3</c:v>
                </c:pt>
                <c:pt idx="741">
                  <c:v>414.4</c:v>
                </c:pt>
                <c:pt idx="742">
                  <c:v>414.5</c:v>
                </c:pt>
                <c:pt idx="743">
                  <c:v>414.6</c:v>
                </c:pt>
                <c:pt idx="744">
                  <c:v>414.7</c:v>
                </c:pt>
                <c:pt idx="745">
                  <c:v>414.8</c:v>
                </c:pt>
                <c:pt idx="746">
                  <c:v>414.9</c:v>
                </c:pt>
                <c:pt idx="747">
                  <c:v>415</c:v>
                </c:pt>
                <c:pt idx="748">
                  <c:v>415.1</c:v>
                </c:pt>
                <c:pt idx="749">
                  <c:v>415.2</c:v>
                </c:pt>
                <c:pt idx="750">
                  <c:v>415.3</c:v>
                </c:pt>
                <c:pt idx="751">
                  <c:v>415.4</c:v>
                </c:pt>
                <c:pt idx="752">
                  <c:v>415.5</c:v>
                </c:pt>
                <c:pt idx="753">
                  <c:v>415.6</c:v>
                </c:pt>
                <c:pt idx="754">
                  <c:v>415.7</c:v>
                </c:pt>
                <c:pt idx="755">
                  <c:v>415.8</c:v>
                </c:pt>
                <c:pt idx="756">
                  <c:v>415.9</c:v>
                </c:pt>
                <c:pt idx="757">
                  <c:v>416</c:v>
                </c:pt>
                <c:pt idx="758">
                  <c:v>416.1</c:v>
                </c:pt>
                <c:pt idx="759">
                  <c:v>416.2</c:v>
                </c:pt>
                <c:pt idx="760">
                  <c:v>416.3</c:v>
                </c:pt>
                <c:pt idx="761">
                  <c:v>416.4</c:v>
                </c:pt>
                <c:pt idx="762">
                  <c:v>416.5</c:v>
                </c:pt>
                <c:pt idx="763">
                  <c:v>416.6</c:v>
                </c:pt>
                <c:pt idx="764">
                  <c:v>416.7</c:v>
                </c:pt>
                <c:pt idx="765">
                  <c:v>416.8</c:v>
                </c:pt>
                <c:pt idx="766">
                  <c:v>416.9</c:v>
                </c:pt>
                <c:pt idx="767">
                  <c:v>417</c:v>
                </c:pt>
                <c:pt idx="768">
                  <c:v>417.1</c:v>
                </c:pt>
                <c:pt idx="769">
                  <c:v>417.2</c:v>
                </c:pt>
                <c:pt idx="770">
                  <c:v>417.3</c:v>
                </c:pt>
                <c:pt idx="771">
                  <c:v>417.4</c:v>
                </c:pt>
                <c:pt idx="772">
                  <c:v>417.5</c:v>
                </c:pt>
                <c:pt idx="773">
                  <c:v>417.6</c:v>
                </c:pt>
                <c:pt idx="774">
                  <c:v>417.7</c:v>
                </c:pt>
                <c:pt idx="775">
                  <c:v>417.8</c:v>
                </c:pt>
                <c:pt idx="776">
                  <c:v>417.9</c:v>
                </c:pt>
                <c:pt idx="777">
                  <c:v>418</c:v>
                </c:pt>
                <c:pt idx="778">
                  <c:v>418.1</c:v>
                </c:pt>
                <c:pt idx="779">
                  <c:v>418.2</c:v>
                </c:pt>
                <c:pt idx="780">
                  <c:v>418.3</c:v>
                </c:pt>
                <c:pt idx="781">
                  <c:v>418.4</c:v>
                </c:pt>
                <c:pt idx="782">
                  <c:v>418.5</c:v>
                </c:pt>
                <c:pt idx="783">
                  <c:v>418.6</c:v>
                </c:pt>
                <c:pt idx="784">
                  <c:v>418.7</c:v>
                </c:pt>
                <c:pt idx="785">
                  <c:v>418.8</c:v>
                </c:pt>
                <c:pt idx="786">
                  <c:v>418.9</c:v>
                </c:pt>
                <c:pt idx="787">
                  <c:v>419</c:v>
                </c:pt>
                <c:pt idx="788">
                  <c:v>419.1</c:v>
                </c:pt>
                <c:pt idx="789">
                  <c:v>419.2</c:v>
                </c:pt>
                <c:pt idx="790">
                  <c:v>419.3</c:v>
                </c:pt>
                <c:pt idx="791">
                  <c:v>419.4</c:v>
                </c:pt>
                <c:pt idx="792">
                  <c:v>419.5</c:v>
                </c:pt>
                <c:pt idx="793">
                  <c:v>419.6</c:v>
                </c:pt>
                <c:pt idx="794">
                  <c:v>419.7</c:v>
                </c:pt>
                <c:pt idx="795">
                  <c:v>419.8</c:v>
                </c:pt>
                <c:pt idx="796">
                  <c:v>419.9</c:v>
                </c:pt>
                <c:pt idx="797">
                  <c:v>420</c:v>
                </c:pt>
                <c:pt idx="798">
                  <c:v>420.1</c:v>
                </c:pt>
                <c:pt idx="799">
                  <c:v>420.2</c:v>
                </c:pt>
                <c:pt idx="800">
                  <c:v>420.3</c:v>
                </c:pt>
                <c:pt idx="801">
                  <c:v>420.4</c:v>
                </c:pt>
                <c:pt idx="802">
                  <c:v>420.5</c:v>
                </c:pt>
                <c:pt idx="803">
                  <c:v>420.6</c:v>
                </c:pt>
                <c:pt idx="804">
                  <c:v>420.7</c:v>
                </c:pt>
                <c:pt idx="805">
                  <c:v>420.8</c:v>
                </c:pt>
                <c:pt idx="806">
                  <c:v>420.9</c:v>
                </c:pt>
                <c:pt idx="807">
                  <c:v>421</c:v>
                </c:pt>
                <c:pt idx="808">
                  <c:v>421.1</c:v>
                </c:pt>
                <c:pt idx="809">
                  <c:v>421.2</c:v>
                </c:pt>
                <c:pt idx="810">
                  <c:v>421.3</c:v>
                </c:pt>
                <c:pt idx="811">
                  <c:v>421.4</c:v>
                </c:pt>
                <c:pt idx="812">
                  <c:v>421.5</c:v>
                </c:pt>
                <c:pt idx="813">
                  <c:v>421.6</c:v>
                </c:pt>
                <c:pt idx="814">
                  <c:v>421.7</c:v>
                </c:pt>
                <c:pt idx="815">
                  <c:v>421.8</c:v>
                </c:pt>
                <c:pt idx="816">
                  <c:v>421.9</c:v>
                </c:pt>
                <c:pt idx="817">
                  <c:v>422</c:v>
                </c:pt>
                <c:pt idx="818">
                  <c:v>422.1</c:v>
                </c:pt>
                <c:pt idx="819">
                  <c:v>422.2</c:v>
                </c:pt>
                <c:pt idx="820">
                  <c:v>422.3</c:v>
                </c:pt>
                <c:pt idx="821">
                  <c:v>422.4</c:v>
                </c:pt>
                <c:pt idx="822">
                  <c:v>422.5</c:v>
                </c:pt>
                <c:pt idx="823">
                  <c:v>422.6</c:v>
                </c:pt>
                <c:pt idx="824">
                  <c:v>422.7</c:v>
                </c:pt>
                <c:pt idx="825">
                  <c:v>422.8</c:v>
                </c:pt>
                <c:pt idx="826">
                  <c:v>422.9</c:v>
                </c:pt>
                <c:pt idx="827">
                  <c:v>423</c:v>
                </c:pt>
                <c:pt idx="828">
                  <c:v>423.1</c:v>
                </c:pt>
                <c:pt idx="829">
                  <c:v>423.2</c:v>
                </c:pt>
                <c:pt idx="830">
                  <c:v>423.3</c:v>
                </c:pt>
                <c:pt idx="831">
                  <c:v>423.4</c:v>
                </c:pt>
                <c:pt idx="832">
                  <c:v>423.5</c:v>
                </c:pt>
                <c:pt idx="833">
                  <c:v>423.6</c:v>
                </c:pt>
                <c:pt idx="834">
                  <c:v>423.7</c:v>
                </c:pt>
                <c:pt idx="835">
                  <c:v>423.8</c:v>
                </c:pt>
                <c:pt idx="836">
                  <c:v>423.9</c:v>
                </c:pt>
                <c:pt idx="837">
                  <c:v>424</c:v>
                </c:pt>
                <c:pt idx="838">
                  <c:v>424.1</c:v>
                </c:pt>
                <c:pt idx="839">
                  <c:v>424.2</c:v>
                </c:pt>
                <c:pt idx="840">
                  <c:v>424.3</c:v>
                </c:pt>
                <c:pt idx="841">
                  <c:v>424.4</c:v>
                </c:pt>
                <c:pt idx="842">
                  <c:v>424.5</c:v>
                </c:pt>
                <c:pt idx="843">
                  <c:v>424.6</c:v>
                </c:pt>
                <c:pt idx="844">
                  <c:v>424.7</c:v>
                </c:pt>
                <c:pt idx="845">
                  <c:v>424.8</c:v>
                </c:pt>
                <c:pt idx="846">
                  <c:v>424.9</c:v>
                </c:pt>
                <c:pt idx="847">
                  <c:v>425</c:v>
                </c:pt>
                <c:pt idx="848">
                  <c:v>425.1</c:v>
                </c:pt>
                <c:pt idx="849">
                  <c:v>425.2</c:v>
                </c:pt>
                <c:pt idx="850">
                  <c:v>425.3</c:v>
                </c:pt>
                <c:pt idx="851">
                  <c:v>425.4</c:v>
                </c:pt>
                <c:pt idx="852">
                  <c:v>425.5</c:v>
                </c:pt>
                <c:pt idx="853">
                  <c:v>425.6</c:v>
                </c:pt>
                <c:pt idx="854">
                  <c:v>425.7</c:v>
                </c:pt>
                <c:pt idx="855">
                  <c:v>425.8</c:v>
                </c:pt>
                <c:pt idx="856">
                  <c:v>425.9</c:v>
                </c:pt>
                <c:pt idx="857">
                  <c:v>426</c:v>
                </c:pt>
                <c:pt idx="858">
                  <c:v>426.1</c:v>
                </c:pt>
                <c:pt idx="859">
                  <c:v>426.2</c:v>
                </c:pt>
                <c:pt idx="860">
                  <c:v>426.3</c:v>
                </c:pt>
                <c:pt idx="861">
                  <c:v>426.4</c:v>
                </c:pt>
                <c:pt idx="862">
                  <c:v>426.5</c:v>
                </c:pt>
                <c:pt idx="863">
                  <c:v>426.6</c:v>
                </c:pt>
                <c:pt idx="864">
                  <c:v>426.7</c:v>
                </c:pt>
                <c:pt idx="865">
                  <c:v>426.8</c:v>
                </c:pt>
                <c:pt idx="866">
                  <c:v>426.9</c:v>
                </c:pt>
                <c:pt idx="867">
                  <c:v>427</c:v>
                </c:pt>
                <c:pt idx="868">
                  <c:v>427.1</c:v>
                </c:pt>
                <c:pt idx="869">
                  <c:v>427.2</c:v>
                </c:pt>
                <c:pt idx="870">
                  <c:v>427.3</c:v>
                </c:pt>
                <c:pt idx="871">
                  <c:v>427.4</c:v>
                </c:pt>
                <c:pt idx="872">
                  <c:v>427.5</c:v>
                </c:pt>
                <c:pt idx="873">
                  <c:v>427.6</c:v>
                </c:pt>
                <c:pt idx="874">
                  <c:v>427.7</c:v>
                </c:pt>
                <c:pt idx="875">
                  <c:v>427.8</c:v>
                </c:pt>
                <c:pt idx="876">
                  <c:v>427.9</c:v>
                </c:pt>
                <c:pt idx="877">
                  <c:v>428</c:v>
                </c:pt>
                <c:pt idx="878">
                  <c:v>428.1</c:v>
                </c:pt>
                <c:pt idx="879">
                  <c:v>428.2</c:v>
                </c:pt>
                <c:pt idx="880">
                  <c:v>428.3</c:v>
                </c:pt>
                <c:pt idx="881">
                  <c:v>428.4</c:v>
                </c:pt>
                <c:pt idx="882">
                  <c:v>428.5</c:v>
                </c:pt>
                <c:pt idx="883">
                  <c:v>428.6</c:v>
                </c:pt>
                <c:pt idx="884">
                  <c:v>428.7</c:v>
                </c:pt>
                <c:pt idx="885">
                  <c:v>428.8</c:v>
                </c:pt>
                <c:pt idx="886">
                  <c:v>428.9</c:v>
                </c:pt>
                <c:pt idx="887">
                  <c:v>429</c:v>
                </c:pt>
                <c:pt idx="888">
                  <c:v>429.1</c:v>
                </c:pt>
                <c:pt idx="889">
                  <c:v>429.2</c:v>
                </c:pt>
                <c:pt idx="890">
                  <c:v>429.3</c:v>
                </c:pt>
                <c:pt idx="891">
                  <c:v>429.4</c:v>
                </c:pt>
                <c:pt idx="892">
                  <c:v>429.5</c:v>
                </c:pt>
                <c:pt idx="893">
                  <c:v>429.6</c:v>
                </c:pt>
                <c:pt idx="894">
                  <c:v>429.7</c:v>
                </c:pt>
                <c:pt idx="895">
                  <c:v>429.8</c:v>
                </c:pt>
                <c:pt idx="896">
                  <c:v>429.9</c:v>
                </c:pt>
                <c:pt idx="897">
                  <c:v>430</c:v>
                </c:pt>
                <c:pt idx="898">
                  <c:v>430.1</c:v>
                </c:pt>
                <c:pt idx="899">
                  <c:v>430.2</c:v>
                </c:pt>
                <c:pt idx="900">
                  <c:v>430.3</c:v>
                </c:pt>
                <c:pt idx="901">
                  <c:v>430.4</c:v>
                </c:pt>
                <c:pt idx="902">
                  <c:v>430.5</c:v>
                </c:pt>
                <c:pt idx="903">
                  <c:v>430.6</c:v>
                </c:pt>
                <c:pt idx="904">
                  <c:v>430.7</c:v>
                </c:pt>
                <c:pt idx="905">
                  <c:v>430.8</c:v>
                </c:pt>
                <c:pt idx="906">
                  <c:v>430.9</c:v>
                </c:pt>
                <c:pt idx="907">
                  <c:v>431</c:v>
                </c:pt>
                <c:pt idx="908">
                  <c:v>431.1</c:v>
                </c:pt>
                <c:pt idx="909">
                  <c:v>431.2</c:v>
                </c:pt>
                <c:pt idx="910">
                  <c:v>431.3</c:v>
                </c:pt>
                <c:pt idx="911">
                  <c:v>431.4</c:v>
                </c:pt>
                <c:pt idx="912">
                  <c:v>431.5</c:v>
                </c:pt>
                <c:pt idx="913">
                  <c:v>431.6</c:v>
                </c:pt>
                <c:pt idx="914">
                  <c:v>431.7</c:v>
                </c:pt>
                <c:pt idx="915">
                  <c:v>431.8</c:v>
                </c:pt>
                <c:pt idx="916">
                  <c:v>431.9</c:v>
                </c:pt>
                <c:pt idx="917">
                  <c:v>432</c:v>
                </c:pt>
                <c:pt idx="918">
                  <c:v>432.1</c:v>
                </c:pt>
                <c:pt idx="919">
                  <c:v>432.2</c:v>
                </c:pt>
                <c:pt idx="920">
                  <c:v>432.3</c:v>
                </c:pt>
                <c:pt idx="921">
                  <c:v>432.4</c:v>
                </c:pt>
                <c:pt idx="922">
                  <c:v>432.5</c:v>
                </c:pt>
                <c:pt idx="923">
                  <c:v>432.6</c:v>
                </c:pt>
                <c:pt idx="924">
                  <c:v>432.7</c:v>
                </c:pt>
                <c:pt idx="925">
                  <c:v>432.8</c:v>
                </c:pt>
                <c:pt idx="926">
                  <c:v>432.9</c:v>
                </c:pt>
                <c:pt idx="927">
                  <c:v>433</c:v>
                </c:pt>
                <c:pt idx="928">
                  <c:v>433.1</c:v>
                </c:pt>
                <c:pt idx="929">
                  <c:v>433.2</c:v>
                </c:pt>
                <c:pt idx="930">
                  <c:v>433.3</c:v>
                </c:pt>
                <c:pt idx="931">
                  <c:v>433.4</c:v>
                </c:pt>
                <c:pt idx="932">
                  <c:v>433.5</c:v>
                </c:pt>
                <c:pt idx="933">
                  <c:v>433.6</c:v>
                </c:pt>
                <c:pt idx="934">
                  <c:v>433.7</c:v>
                </c:pt>
                <c:pt idx="935">
                  <c:v>433.8</c:v>
                </c:pt>
                <c:pt idx="936">
                  <c:v>433.9</c:v>
                </c:pt>
                <c:pt idx="937">
                  <c:v>434</c:v>
                </c:pt>
                <c:pt idx="938">
                  <c:v>434.1</c:v>
                </c:pt>
                <c:pt idx="939">
                  <c:v>434.2</c:v>
                </c:pt>
                <c:pt idx="940">
                  <c:v>434.3</c:v>
                </c:pt>
                <c:pt idx="941">
                  <c:v>434.4</c:v>
                </c:pt>
                <c:pt idx="942">
                  <c:v>434.5</c:v>
                </c:pt>
                <c:pt idx="943">
                  <c:v>434.6</c:v>
                </c:pt>
                <c:pt idx="944">
                  <c:v>434.7</c:v>
                </c:pt>
                <c:pt idx="945">
                  <c:v>434.8</c:v>
                </c:pt>
                <c:pt idx="946">
                  <c:v>434.9</c:v>
                </c:pt>
                <c:pt idx="947">
                  <c:v>435</c:v>
                </c:pt>
                <c:pt idx="948">
                  <c:v>435.1</c:v>
                </c:pt>
                <c:pt idx="949">
                  <c:v>435.2</c:v>
                </c:pt>
                <c:pt idx="950">
                  <c:v>435.3</c:v>
                </c:pt>
                <c:pt idx="951">
                  <c:v>435.4</c:v>
                </c:pt>
                <c:pt idx="952">
                  <c:v>435.5</c:v>
                </c:pt>
                <c:pt idx="953">
                  <c:v>435.6</c:v>
                </c:pt>
                <c:pt idx="954">
                  <c:v>435.7</c:v>
                </c:pt>
                <c:pt idx="955">
                  <c:v>435.8</c:v>
                </c:pt>
                <c:pt idx="956">
                  <c:v>435.9</c:v>
                </c:pt>
                <c:pt idx="957">
                  <c:v>436</c:v>
                </c:pt>
                <c:pt idx="958">
                  <c:v>436.1</c:v>
                </c:pt>
                <c:pt idx="959">
                  <c:v>436.2</c:v>
                </c:pt>
                <c:pt idx="960">
                  <c:v>436.3</c:v>
                </c:pt>
                <c:pt idx="961">
                  <c:v>436.4</c:v>
                </c:pt>
                <c:pt idx="962">
                  <c:v>436.5</c:v>
                </c:pt>
                <c:pt idx="963">
                  <c:v>436.6</c:v>
                </c:pt>
                <c:pt idx="964">
                  <c:v>436.7</c:v>
                </c:pt>
                <c:pt idx="965">
                  <c:v>436.8</c:v>
                </c:pt>
                <c:pt idx="966">
                  <c:v>436.9</c:v>
                </c:pt>
                <c:pt idx="967">
                  <c:v>437</c:v>
                </c:pt>
                <c:pt idx="968">
                  <c:v>437.1</c:v>
                </c:pt>
                <c:pt idx="969">
                  <c:v>437.2</c:v>
                </c:pt>
                <c:pt idx="970">
                  <c:v>437.3</c:v>
                </c:pt>
                <c:pt idx="971">
                  <c:v>437.4</c:v>
                </c:pt>
                <c:pt idx="972">
                  <c:v>437.5</c:v>
                </c:pt>
                <c:pt idx="973">
                  <c:v>437.6</c:v>
                </c:pt>
                <c:pt idx="974">
                  <c:v>437.7</c:v>
                </c:pt>
                <c:pt idx="975">
                  <c:v>437.8</c:v>
                </c:pt>
                <c:pt idx="976">
                  <c:v>437.9</c:v>
                </c:pt>
                <c:pt idx="977">
                  <c:v>438</c:v>
                </c:pt>
                <c:pt idx="978">
                  <c:v>438.1</c:v>
                </c:pt>
                <c:pt idx="979">
                  <c:v>438.2</c:v>
                </c:pt>
                <c:pt idx="980">
                  <c:v>438.3</c:v>
                </c:pt>
                <c:pt idx="981">
                  <c:v>438.4</c:v>
                </c:pt>
                <c:pt idx="982">
                  <c:v>438.5</c:v>
                </c:pt>
                <c:pt idx="983">
                  <c:v>438.6</c:v>
                </c:pt>
                <c:pt idx="984">
                  <c:v>438.7</c:v>
                </c:pt>
                <c:pt idx="985">
                  <c:v>438.8</c:v>
                </c:pt>
                <c:pt idx="986">
                  <c:v>438.9</c:v>
                </c:pt>
                <c:pt idx="987">
                  <c:v>439</c:v>
                </c:pt>
                <c:pt idx="988">
                  <c:v>439.1</c:v>
                </c:pt>
                <c:pt idx="989">
                  <c:v>439.2</c:v>
                </c:pt>
                <c:pt idx="990">
                  <c:v>439.3</c:v>
                </c:pt>
                <c:pt idx="991">
                  <c:v>439.4</c:v>
                </c:pt>
                <c:pt idx="992">
                  <c:v>439.5</c:v>
                </c:pt>
                <c:pt idx="993">
                  <c:v>439.6</c:v>
                </c:pt>
                <c:pt idx="994">
                  <c:v>439.7</c:v>
                </c:pt>
                <c:pt idx="995">
                  <c:v>439.8</c:v>
                </c:pt>
                <c:pt idx="996">
                  <c:v>439.9</c:v>
                </c:pt>
                <c:pt idx="997">
                  <c:v>440</c:v>
                </c:pt>
                <c:pt idx="998">
                  <c:v>440.1</c:v>
                </c:pt>
                <c:pt idx="999">
                  <c:v>440.2</c:v>
                </c:pt>
                <c:pt idx="1000">
                  <c:v>440.3</c:v>
                </c:pt>
                <c:pt idx="1001">
                  <c:v>440.4</c:v>
                </c:pt>
                <c:pt idx="1002">
                  <c:v>440.5</c:v>
                </c:pt>
                <c:pt idx="1003">
                  <c:v>440.6</c:v>
                </c:pt>
                <c:pt idx="1004">
                  <c:v>440.7</c:v>
                </c:pt>
                <c:pt idx="1005">
                  <c:v>440.8</c:v>
                </c:pt>
                <c:pt idx="1006">
                  <c:v>440.9</c:v>
                </c:pt>
                <c:pt idx="1007">
                  <c:v>441</c:v>
                </c:pt>
                <c:pt idx="1008">
                  <c:v>441.1</c:v>
                </c:pt>
                <c:pt idx="1009">
                  <c:v>441.2</c:v>
                </c:pt>
                <c:pt idx="1010">
                  <c:v>441.3</c:v>
                </c:pt>
                <c:pt idx="1011">
                  <c:v>441.4</c:v>
                </c:pt>
                <c:pt idx="1012">
                  <c:v>441.5</c:v>
                </c:pt>
                <c:pt idx="1013">
                  <c:v>441.6</c:v>
                </c:pt>
                <c:pt idx="1014">
                  <c:v>441.7</c:v>
                </c:pt>
                <c:pt idx="1015">
                  <c:v>441.8</c:v>
                </c:pt>
                <c:pt idx="1016">
                  <c:v>441.9</c:v>
                </c:pt>
                <c:pt idx="1017">
                  <c:v>442</c:v>
                </c:pt>
                <c:pt idx="1018">
                  <c:v>442.1</c:v>
                </c:pt>
                <c:pt idx="1019">
                  <c:v>442.2</c:v>
                </c:pt>
                <c:pt idx="1020">
                  <c:v>442.3</c:v>
                </c:pt>
                <c:pt idx="1021">
                  <c:v>442.4</c:v>
                </c:pt>
                <c:pt idx="1022">
                  <c:v>442.5</c:v>
                </c:pt>
                <c:pt idx="1023">
                  <c:v>442.6</c:v>
                </c:pt>
                <c:pt idx="1024">
                  <c:v>442.7</c:v>
                </c:pt>
                <c:pt idx="1025">
                  <c:v>442.8</c:v>
                </c:pt>
                <c:pt idx="1026">
                  <c:v>442.9</c:v>
                </c:pt>
                <c:pt idx="1027">
                  <c:v>443</c:v>
                </c:pt>
                <c:pt idx="1028">
                  <c:v>443.1</c:v>
                </c:pt>
                <c:pt idx="1029">
                  <c:v>443.2</c:v>
                </c:pt>
                <c:pt idx="1030">
                  <c:v>443.3</c:v>
                </c:pt>
                <c:pt idx="1031">
                  <c:v>443.4</c:v>
                </c:pt>
                <c:pt idx="1032">
                  <c:v>443.5</c:v>
                </c:pt>
                <c:pt idx="1033">
                  <c:v>443.6</c:v>
                </c:pt>
                <c:pt idx="1034">
                  <c:v>443.7</c:v>
                </c:pt>
                <c:pt idx="1035">
                  <c:v>443.8</c:v>
                </c:pt>
                <c:pt idx="1036">
                  <c:v>443.9</c:v>
                </c:pt>
                <c:pt idx="1037">
                  <c:v>444</c:v>
                </c:pt>
                <c:pt idx="1038">
                  <c:v>444.1</c:v>
                </c:pt>
                <c:pt idx="1039">
                  <c:v>444.2</c:v>
                </c:pt>
                <c:pt idx="1040">
                  <c:v>444.3</c:v>
                </c:pt>
                <c:pt idx="1041">
                  <c:v>444.4</c:v>
                </c:pt>
                <c:pt idx="1042">
                  <c:v>444.5</c:v>
                </c:pt>
                <c:pt idx="1043">
                  <c:v>444.6</c:v>
                </c:pt>
                <c:pt idx="1044">
                  <c:v>444.7</c:v>
                </c:pt>
                <c:pt idx="1045">
                  <c:v>444.8</c:v>
                </c:pt>
                <c:pt idx="1046">
                  <c:v>444.9</c:v>
                </c:pt>
                <c:pt idx="1047">
                  <c:v>445</c:v>
                </c:pt>
                <c:pt idx="1048">
                  <c:v>445.1</c:v>
                </c:pt>
                <c:pt idx="1049">
                  <c:v>445.2</c:v>
                </c:pt>
                <c:pt idx="1050">
                  <c:v>445.3</c:v>
                </c:pt>
                <c:pt idx="1051">
                  <c:v>445.4</c:v>
                </c:pt>
                <c:pt idx="1052">
                  <c:v>445.5</c:v>
                </c:pt>
                <c:pt idx="1053">
                  <c:v>445.6</c:v>
                </c:pt>
                <c:pt idx="1054">
                  <c:v>445.7</c:v>
                </c:pt>
                <c:pt idx="1055">
                  <c:v>445.8</c:v>
                </c:pt>
                <c:pt idx="1056">
                  <c:v>445.9</c:v>
                </c:pt>
                <c:pt idx="1057">
                  <c:v>446</c:v>
                </c:pt>
                <c:pt idx="1058">
                  <c:v>446.1</c:v>
                </c:pt>
                <c:pt idx="1059">
                  <c:v>446.2</c:v>
                </c:pt>
                <c:pt idx="1060">
                  <c:v>446.3</c:v>
                </c:pt>
                <c:pt idx="1061">
                  <c:v>446.4</c:v>
                </c:pt>
                <c:pt idx="1062">
                  <c:v>446.5</c:v>
                </c:pt>
                <c:pt idx="1063">
                  <c:v>446.6</c:v>
                </c:pt>
                <c:pt idx="1064">
                  <c:v>446.7</c:v>
                </c:pt>
                <c:pt idx="1065">
                  <c:v>446.8</c:v>
                </c:pt>
                <c:pt idx="1066">
                  <c:v>446.9</c:v>
                </c:pt>
                <c:pt idx="1067">
                  <c:v>447</c:v>
                </c:pt>
                <c:pt idx="1068">
                  <c:v>447.1</c:v>
                </c:pt>
                <c:pt idx="1069">
                  <c:v>447.2</c:v>
                </c:pt>
                <c:pt idx="1070">
                  <c:v>447.3</c:v>
                </c:pt>
                <c:pt idx="1071">
                  <c:v>447.4</c:v>
                </c:pt>
                <c:pt idx="1072">
                  <c:v>447.5</c:v>
                </c:pt>
                <c:pt idx="1073">
                  <c:v>447.6</c:v>
                </c:pt>
                <c:pt idx="1074">
                  <c:v>447.7</c:v>
                </c:pt>
                <c:pt idx="1075">
                  <c:v>447.8</c:v>
                </c:pt>
                <c:pt idx="1076">
                  <c:v>447.9</c:v>
                </c:pt>
                <c:pt idx="1077">
                  <c:v>448</c:v>
                </c:pt>
                <c:pt idx="1078">
                  <c:v>448.1</c:v>
                </c:pt>
                <c:pt idx="1079">
                  <c:v>448.2</c:v>
                </c:pt>
                <c:pt idx="1080">
                  <c:v>448.3</c:v>
                </c:pt>
                <c:pt idx="1081">
                  <c:v>448.4</c:v>
                </c:pt>
                <c:pt idx="1082">
                  <c:v>448.5</c:v>
                </c:pt>
                <c:pt idx="1083">
                  <c:v>448.6</c:v>
                </c:pt>
                <c:pt idx="1084">
                  <c:v>448.7</c:v>
                </c:pt>
                <c:pt idx="1085">
                  <c:v>448.8</c:v>
                </c:pt>
                <c:pt idx="1086">
                  <c:v>448.9</c:v>
                </c:pt>
                <c:pt idx="1087">
                  <c:v>449</c:v>
                </c:pt>
                <c:pt idx="1088">
                  <c:v>449.1</c:v>
                </c:pt>
                <c:pt idx="1089">
                  <c:v>449.2</c:v>
                </c:pt>
                <c:pt idx="1090">
                  <c:v>449.3</c:v>
                </c:pt>
                <c:pt idx="1091">
                  <c:v>449.4</c:v>
                </c:pt>
                <c:pt idx="1092">
                  <c:v>449.5</c:v>
                </c:pt>
                <c:pt idx="1093">
                  <c:v>449.6</c:v>
                </c:pt>
                <c:pt idx="1094">
                  <c:v>449.7</c:v>
                </c:pt>
                <c:pt idx="1095">
                  <c:v>449.8</c:v>
                </c:pt>
                <c:pt idx="1096">
                  <c:v>449.9</c:v>
                </c:pt>
                <c:pt idx="1097">
                  <c:v>450</c:v>
                </c:pt>
                <c:pt idx="1098">
                  <c:v>450.1</c:v>
                </c:pt>
                <c:pt idx="1099">
                  <c:v>450.2</c:v>
                </c:pt>
                <c:pt idx="1100">
                  <c:v>450.3</c:v>
                </c:pt>
                <c:pt idx="1101">
                  <c:v>450.4</c:v>
                </c:pt>
                <c:pt idx="1102">
                  <c:v>450.5</c:v>
                </c:pt>
                <c:pt idx="1103">
                  <c:v>450.6</c:v>
                </c:pt>
                <c:pt idx="1104">
                  <c:v>450.7</c:v>
                </c:pt>
                <c:pt idx="1105">
                  <c:v>450.8</c:v>
                </c:pt>
                <c:pt idx="1106">
                  <c:v>450.9</c:v>
                </c:pt>
                <c:pt idx="1107">
                  <c:v>451</c:v>
                </c:pt>
                <c:pt idx="1108">
                  <c:v>451.1</c:v>
                </c:pt>
                <c:pt idx="1109">
                  <c:v>451.2</c:v>
                </c:pt>
                <c:pt idx="1110">
                  <c:v>451.3</c:v>
                </c:pt>
                <c:pt idx="1111">
                  <c:v>451.4</c:v>
                </c:pt>
                <c:pt idx="1112">
                  <c:v>451.5</c:v>
                </c:pt>
                <c:pt idx="1113">
                  <c:v>451.6</c:v>
                </c:pt>
                <c:pt idx="1114">
                  <c:v>451.7</c:v>
                </c:pt>
                <c:pt idx="1115">
                  <c:v>451.8</c:v>
                </c:pt>
                <c:pt idx="1116">
                  <c:v>451.9</c:v>
                </c:pt>
                <c:pt idx="1117">
                  <c:v>452</c:v>
                </c:pt>
                <c:pt idx="1118">
                  <c:v>452.1</c:v>
                </c:pt>
                <c:pt idx="1119">
                  <c:v>452.2</c:v>
                </c:pt>
                <c:pt idx="1120">
                  <c:v>452.3</c:v>
                </c:pt>
                <c:pt idx="1121">
                  <c:v>452.4</c:v>
                </c:pt>
                <c:pt idx="1122">
                  <c:v>452.5</c:v>
                </c:pt>
                <c:pt idx="1123">
                  <c:v>452.6</c:v>
                </c:pt>
                <c:pt idx="1124">
                  <c:v>452.7</c:v>
                </c:pt>
                <c:pt idx="1125">
                  <c:v>452.8</c:v>
                </c:pt>
                <c:pt idx="1126">
                  <c:v>452.9</c:v>
                </c:pt>
                <c:pt idx="1127">
                  <c:v>453</c:v>
                </c:pt>
                <c:pt idx="1128">
                  <c:v>453.1</c:v>
                </c:pt>
                <c:pt idx="1129">
                  <c:v>453.2</c:v>
                </c:pt>
                <c:pt idx="1130">
                  <c:v>453.3</c:v>
                </c:pt>
                <c:pt idx="1131">
                  <c:v>453.4</c:v>
                </c:pt>
                <c:pt idx="1132">
                  <c:v>453.5</c:v>
                </c:pt>
                <c:pt idx="1133">
                  <c:v>453.6</c:v>
                </c:pt>
                <c:pt idx="1134">
                  <c:v>453.7</c:v>
                </c:pt>
                <c:pt idx="1135">
                  <c:v>453.8</c:v>
                </c:pt>
                <c:pt idx="1136">
                  <c:v>453.9</c:v>
                </c:pt>
                <c:pt idx="1137">
                  <c:v>454</c:v>
                </c:pt>
                <c:pt idx="1138">
                  <c:v>454.1</c:v>
                </c:pt>
                <c:pt idx="1139">
                  <c:v>454.2</c:v>
                </c:pt>
                <c:pt idx="1140">
                  <c:v>454.3</c:v>
                </c:pt>
                <c:pt idx="1141">
                  <c:v>454.4</c:v>
                </c:pt>
                <c:pt idx="1142">
                  <c:v>454.5</c:v>
                </c:pt>
                <c:pt idx="1143">
                  <c:v>454.6</c:v>
                </c:pt>
                <c:pt idx="1144">
                  <c:v>454.7</c:v>
                </c:pt>
                <c:pt idx="1145">
                  <c:v>454.8</c:v>
                </c:pt>
                <c:pt idx="1146">
                  <c:v>454.9</c:v>
                </c:pt>
                <c:pt idx="1147">
                  <c:v>455</c:v>
                </c:pt>
                <c:pt idx="1148">
                  <c:v>455.1</c:v>
                </c:pt>
                <c:pt idx="1149">
                  <c:v>455.2</c:v>
                </c:pt>
                <c:pt idx="1150">
                  <c:v>455.3</c:v>
                </c:pt>
                <c:pt idx="1151">
                  <c:v>455.4</c:v>
                </c:pt>
                <c:pt idx="1152">
                  <c:v>455.5</c:v>
                </c:pt>
                <c:pt idx="1153">
                  <c:v>455.6</c:v>
                </c:pt>
                <c:pt idx="1154">
                  <c:v>455.7</c:v>
                </c:pt>
                <c:pt idx="1155">
                  <c:v>455.8</c:v>
                </c:pt>
                <c:pt idx="1156">
                  <c:v>455.9</c:v>
                </c:pt>
                <c:pt idx="1157">
                  <c:v>456</c:v>
                </c:pt>
                <c:pt idx="1158">
                  <c:v>456.1</c:v>
                </c:pt>
                <c:pt idx="1159">
                  <c:v>456.2</c:v>
                </c:pt>
                <c:pt idx="1160">
                  <c:v>456.3</c:v>
                </c:pt>
                <c:pt idx="1161">
                  <c:v>456.4</c:v>
                </c:pt>
                <c:pt idx="1162">
                  <c:v>456.5</c:v>
                </c:pt>
                <c:pt idx="1163">
                  <c:v>456.6</c:v>
                </c:pt>
                <c:pt idx="1164">
                  <c:v>456.7</c:v>
                </c:pt>
                <c:pt idx="1165">
                  <c:v>456.8</c:v>
                </c:pt>
                <c:pt idx="1166">
                  <c:v>456.9</c:v>
                </c:pt>
                <c:pt idx="1167">
                  <c:v>457</c:v>
                </c:pt>
                <c:pt idx="1168">
                  <c:v>457.1</c:v>
                </c:pt>
                <c:pt idx="1169">
                  <c:v>457.2</c:v>
                </c:pt>
                <c:pt idx="1170">
                  <c:v>457.3</c:v>
                </c:pt>
                <c:pt idx="1171">
                  <c:v>457.4</c:v>
                </c:pt>
                <c:pt idx="1172">
                  <c:v>457.5</c:v>
                </c:pt>
                <c:pt idx="1173">
                  <c:v>457.6</c:v>
                </c:pt>
                <c:pt idx="1174">
                  <c:v>457.7</c:v>
                </c:pt>
                <c:pt idx="1175">
                  <c:v>457.8</c:v>
                </c:pt>
                <c:pt idx="1176">
                  <c:v>457.9</c:v>
                </c:pt>
                <c:pt idx="1177">
                  <c:v>458</c:v>
                </c:pt>
                <c:pt idx="1178">
                  <c:v>458.1</c:v>
                </c:pt>
                <c:pt idx="1179">
                  <c:v>458.2</c:v>
                </c:pt>
                <c:pt idx="1180">
                  <c:v>458.3</c:v>
                </c:pt>
                <c:pt idx="1181">
                  <c:v>458.4</c:v>
                </c:pt>
                <c:pt idx="1182">
                  <c:v>458.5</c:v>
                </c:pt>
                <c:pt idx="1183">
                  <c:v>458.6</c:v>
                </c:pt>
                <c:pt idx="1184">
                  <c:v>458.7</c:v>
                </c:pt>
                <c:pt idx="1185">
                  <c:v>458.8</c:v>
                </c:pt>
                <c:pt idx="1186">
                  <c:v>458.9</c:v>
                </c:pt>
                <c:pt idx="1187">
                  <c:v>459</c:v>
                </c:pt>
                <c:pt idx="1188">
                  <c:v>459.1</c:v>
                </c:pt>
                <c:pt idx="1189">
                  <c:v>459.2</c:v>
                </c:pt>
                <c:pt idx="1190">
                  <c:v>459.3</c:v>
                </c:pt>
                <c:pt idx="1191">
                  <c:v>459.4</c:v>
                </c:pt>
                <c:pt idx="1192">
                  <c:v>459.5</c:v>
                </c:pt>
                <c:pt idx="1193">
                  <c:v>459.6</c:v>
                </c:pt>
                <c:pt idx="1194">
                  <c:v>459.7</c:v>
                </c:pt>
                <c:pt idx="1195">
                  <c:v>459.8</c:v>
                </c:pt>
                <c:pt idx="1196">
                  <c:v>459.9</c:v>
                </c:pt>
                <c:pt idx="1197">
                  <c:v>460</c:v>
                </c:pt>
                <c:pt idx="1198">
                  <c:v>460.1</c:v>
                </c:pt>
                <c:pt idx="1199">
                  <c:v>460.2</c:v>
                </c:pt>
                <c:pt idx="1200">
                  <c:v>460.3</c:v>
                </c:pt>
                <c:pt idx="1201">
                  <c:v>460.4</c:v>
                </c:pt>
                <c:pt idx="1202">
                  <c:v>460.5</c:v>
                </c:pt>
                <c:pt idx="1203">
                  <c:v>460.6</c:v>
                </c:pt>
                <c:pt idx="1204">
                  <c:v>460.7</c:v>
                </c:pt>
                <c:pt idx="1205">
                  <c:v>460.8</c:v>
                </c:pt>
                <c:pt idx="1206">
                  <c:v>460.9</c:v>
                </c:pt>
                <c:pt idx="1207">
                  <c:v>461</c:v>
                </c:pt>
                <c:pt idx="1208">
                  <c:v>461.1</c:v>
                </c:pt>
                <c:pt idx="1209">
                  <c:v>461.2</c:v>
                </c:pt>
                <c:pt idx="1210">
                  <c:v>461.3</c:v>
                </c:pt>
                <c:pt idx="1211">
                  <c:v>461.4</c:v>
                </c:pt>
                <c:pt idx="1212">
                  <c:v>461.5</c:v>
                </c:pt>
                <c:pt idx="1213">
                  <c:v>461.6</c:v>
                </c:pt>
                <c:pt idx="1214">
                  <c:v>461.7</c:v>
                </c:pt>
                <c:pt idx="1215">
                  <c:v>461.8</c:v>
                </c:pt>
                <c:pt idx="1216">
                  <c:v>461.9</c:v>
                </c:pt>
                <c:pt idx="1217">
                  <c:v>462</c:v>
                </c:pt>
                <c:pt idx="1218">
                  <c:v>462.1</c:v>
                </c:pt>
                <c:pt idx="1219">
                  <c:v>462.2</c:v>
                </c:pt>
                <c:pt idx="1220">
                  <c:v>462.3</c:v>
                </c:pt>
                <c:pt idx="1221">
                  <c:v>462.4</c:v>
                </c:pt>
                <c:pt idx="1222">
                  <c:v>462.5</c:v>
                </c:pt>
                <c:pt idx="1223">
                  <c:v>462.6</c:v>
                </c:pt>
                <c:pt idx="1224">
                  <c:v>462.7</c:v>
                </c:pt>
                <c:pt idx="1225">
                  <c:v>462.8</c:v>
                </c:pt>
                <c:pt idx="1226">
                  <c:v>462.9</c:v>
                </c:pt>
                <c:pt idx="1227">
                  <c:v>463</c:v>
                </c:pt>
                <c:pt idx="1228">
                  <c:v>463.1</c:v>
                </c:pt>
                <c:pt idx="1229">
                  <c:v>463.2</c:v>
                </c:pt>
                <c:pt idx="1230">
                  <c:v>463.3</c:v>
                </c:pt>
                <c:pt idx="1231">
                  <c:v>463.4</c:v>
                </c:pt>
                <c:pt idx="1232">
                  <c:v>463.5</c:v>
                </c:pt>
                <c:pt idx="1233">
                  <c:v>463.6</c:v>
                </c:pt>
                <c:pt idx="1234">
                  <c:v>463.7</c:v>
                </c:pt>
                <c:pt idx="1235">
                  <c:v>463.8</c:v>
                </c:pt>
                <c:pt idx="1236">
                  <c:v>463.9</c:v>
                </c:pt>
                <c:pt idx="1237">
                  <c:v>464</c:v>
                </c:pt>
                <c:pt idx="1238">
                  <c:v>464.1</c:v>
                </c:pt>
                <c:pt idx="1239">
                  <c:v>464.2</c:v>
                </c:pt>
                <c:pt idx="1240">
                  <c:v>464.3</c:v>
                </c:pt>
                <c:pt idx="1241">
                  <c:v>464.4</c:v>
                </c:pt>
                <c:pt idx="1242">
                  <c:v>464.5</c:v>
                </c:pt>
                <c:pt idx="1243">
                  <c:v>464.6</c:v>
                </c:pt>
                <c:pt idx="1244">
                  <c:v>464.7</c:v>
                </c:pt>
                <c:pt idx="1245">
                  <c:v>464.8</c:v>
                </c:pt>
                <c:pt idx="1246">
                  <c:v>464.9</c:v>
                </c:pt>
                <c:pt idx="1247">
                  <c:v>465</c:v>
                </c:pt>
                <c:pt idx="1248">
                  <c:v>465.1</c:v>
                </c:pt>
                <c:pt idx="1249">
                  <c:v>465.2</c:v>
                </c:pt>
                <c:pt idx="1250">
                  <c:v>465.3</c:v>
                </c:pt>
                <c:pt idx="1251">
                  <c:v>465.4</c:v>
                </c:pt>
                <c:pt idx="1252">
                  <c:v>465.5</c:v>
                </c:pt>
                <c:pt idx="1253">
                  <c:v>465.6</c:v>
                </c:pt>
                <c:pt idx="1254">
                  <c:v>465.7</c:v>
                </c:pt>
                <c:pt idx="1255">
                  <c:v>465.8</c:v>
                </c:pt>
                <c:pt idx="1256">
                  <c:v>465.9</c:v>
                </c:pt>
                <c:pt idx="1257">
                  <c:v>466</c:v>
                </c:pt>
                <c:pt idx="1258">
                  <c:v>466.1</c:v>
                </c:pt>
                <c:pt idx="1259">
                  <c:v>466.2</c:v>
                </c:pt>
                <c:pt idx="1260">
                  <c:v>466.3</c:v>
                </c:pt>
                <c:pt idx="1261">
                  <c:v>466.4</c:v>
                </c:pt>
                <c:pt idx="1262">
                  <c:v>466.5</c:v>
                </c:pt>
                <c:pt idx="1263">
                  <c:v>466.6</c:v>
                </c:pt>
                <c:pt idx="1264">
                  <c:v>466.7</c:v>
                </c:pt>
                <c:pt idx="1265">
                  <c:v>466.8</c:v>
                </c:pt>
                <c:pt idx="1266">
                  <c:v>466.9</c:v>
                </c:pt>
                <c:pt idx="1267">
                  <c:v>467</c:v>
                </c:pt>
                <c:pt idx="1268">
                  <c:v>467.1</c:v>
                </c:pt>
                <c:pt idx="1269">
                  <c:v>467.2</c:v>
                </c:pt>
                <c:pt idx="1270">
                  <c:v>467.3</c:v>
                </c:pt>
                <c:pt idx="1271">
                  <c:v>467.4</c:v>
                </c:pt>
                <c:pt idx="1272">
                  <c:v>467.5</c:v>
                </c:pt>
                <c:pt idx="1273">
                  <c:v>467.6</c:v>
                </c:pt>
                <c:pt idx="1274">
                  <c:v>467.7</c:v>
                </c:pt>
                <c:pt idx="1275">
                  <c:v>467.8</c:v>
                </c:pt>
                <c:pt idx="1276">
                  <c:v>467.9</c:v>
                </c:pt>
                <c:pt idx="1277">
                  <c:v>468</c:v>
                </c:pt>
                <c:pt idx="1278">
                  <c:v>468.1</c:v>
                </c:pt>
                <c:pt idx="1279">
                  <c:v>468.2</c:v>
                </c:pt>
                <c:pt idx="1280">
                  <c:v>468.3</c:v>
                </c:pt>
                <c:pt idx="1281">
                  <c:v>468.4</c:v>
                </c:pt>
                <c:pt idx="1282">
                  <c:v>468.5</c:v>
                </c:pt>
                <c:pt idx="1283">
                  <c:v>468.6</c:v>
                </c:pt>
                <c:pt idx="1284">
                  <c:v>468.7</c:v>
                </c:pt>
                <c:pt idx="1285">
                  <c:v>468.8</c:v>
                </c:pt>
                <c:pt idx="1286">
                  <c:v>468.9</c:v>
                </c:pt>
                <c:pt idx="1287">
                  <c:v>469</c:v>
                </c:pt>
                <c:pt idx="1288">
                  <c:v>469.1</c:v>
                </c:pt>
                <c:pt idx="1289">
                  <c:v>469.2</c:v>
                </c:pt>
                <c:pt idx="1290">
                  <c:v>469.3</c:v>
                </c:pt>
                <c:pt idx="1291">
                  <c:v>469.4</c:v>
                </c:pt>
                <c:pt idx="1292">
                  <c:v>469.5</c:v>
                </c:pt>
                <c:pt idx="1293">
                  <c:v>469.6</c:v>
                </c:pt>
                <c:pt idx="1294">
                  <c:v>469.7</c:v>
                </c:pt>
                <c:pt idx="1295">
                  <c:v>469.8</c:v>
                </c:pt>
                <c:pt idx="1296">
                  <c:v>469.9</c:v>
                </c:pt>
                <c:pt idx="1297">
                  <c:v>470</c:v>
                </c:pt>
                <c:pt idx="1298">
                  <c:v>470.1</c:v>
                </c:pt>
                <c:pt idx="1299">
                  <c:v>470.2</c:v>
                </c:pt>
                <c:pt idx="1300">
                  <c:v>470.3</c:v>
                </c:pt>
                <c:pt idx="1301">
                  <c:v>470.4</c:v>
                </c:pt>
                <c:pt idx="1302">
                  <c:v>470.5</c:v>
                </c:pt>
                <c:pt idx="1303">
                  <c:v>470.6</c:v>
                </c:pt>
                <c:pt idx="1304">
                  <c:v>470.7</c:v>
                </c:pt>
                <c:pt idx="1305">
                  <c:v>470.8</c:v>
                </c:pt>
                <c:pt idx="1306">
                  <c:v>470.9</c:v>
                </c:pt>
                <c:pt idx="1307">
                  <c:v>471</c:v>
                </c:pt>
                <c:pt idx="1308">
                  <c:v>471.1</c:v>
                </c:pt>
                <c:pt idx="1309">
                  <c:v>471.2</c:v>
                </c:pt>
                <c:pt idx="1310">
                  <c:v>471.3</c:v>
                </c:pt>
                <c:pt idx="1311">
                  <c:v>471.4</c:v>
                </c:pt>
                <c:pt idx="1312">
                  <c:v>471.5</c:v>
                </c:pt>
                <c:pt idx="1313">
                  <c:v>471.6</c:v>
                </c:pt>
                <c:pt idx="1314">
                  <c:v>471.7</c:v>
                </c:pt>
                <c:pt idx="1315">
                  <c:v>471.8</c:v>
                </c:pt>
                <c:pt idx="1316">
                  <c:v>471.9</c:v>
                </c:pt>
                <c:pt idx="1317">
                  <c:v>472</c:v>
                </c:pt>
                <c:pt idx="1318">
                  <c:v>472.1</c:v>
                </c:pt>
                <c:pt idx="1319">
                  <c:v>472.2</c:v>
                </c:pt>
                <c:pt idx="1320">
                  <c:v>472.3</c:v>
                </c:pt>
                <c:pt idx="1321">
                  <c:v>472.4</c:v>
                </c:pt>
                <c:pt idx="1322">
                  <c:v>472.5</c:v>
                </c:pt>
                <c:pt idx="1323">
                  <c:v>472.6</c:v>
                </c:pt>
                <c:pt idx="1324">
                  <c:v>472.7</c:v>
                </c:pt>
                <c:pt idx="1325">
                  <c:v>472.8</c:v>
                </c:pt>
                <c:pt idx="1326">
                  <c:v>472.9</c:v>
                </c:pt>
                <c:pt idx="1327">
                  <c:v>473</c:v>
                </c:pt>
                <c:pt idx="1328">
                  <c:v>473.1</c:v>
                </c:pt>
                <c:pt idx="1329">
                  <c:v>473.2</c:v>
                </c:pt>
                <c:pt idx="1330">
                  <c:v>473.3</c:v>
                </c:pt>
                <c:pt idx="1331">
                  <c:v>473.4</c:v>
                </c:pt>
                <c:pt idx="1332">
                  <c:v>473.5</c:v>
                </c:pt>
                <c:pt idx="1333">
                  <c:v>473.6</c:v>
                </c:pt>
                <c:pt idx="1334">
                  <c:v>473.7</c:v>
                </c:pt>
                <c:pt idx="1335">
                  <c:v>473.8</c:v>
                </c:pt>
                <c:pt idx="1336">
                  <c:v>473.9</c:v>
                </c:pt>
                <c:pt idx="1337">
                  <c:v>474</c:v>
                </c:pt>
                <c:pt idx="1338">
                  <c:v>474.1</c:v>
                </c:pt>
                <c:pt idx="1339">
                  <c:v>474.2</c:v>
                </c:pt>
                <c:pt idx="1340">
                  <c:v>474.3</c:v>
                </c:pt>
                <c:pt idx="1341">
                  <c:v>474.4</c:v>
                </c:pt>
                <c:pt idx="1342">
                  <c:v>474.5</c:v>
                </c:pt>
                <c:pt idx="1343">
                  <c:v>474.6</c:v>
                </c:pt>
                <c:pt idx="1344">
                  <c:v>474.7</c:v>
                </c:pt>
                <c:pt idx="1345">
                  <c:v>474.8</c:v>
                </c:pt>
                <c:pt idx="1346">
                  <c:v>474.9</c:v>
                </c:pt>
                <c:pt idx="1347">
                  <c:v>475</c:v>
                </c:pt>
                <c:pt idx="1348">
                  <c:v>475.1</c:v>
                </c:pt>
                <c:pt idx="1349">
                  <c:v>475.2</c:v>
                </c:pt>
                <c:pt idx="1350">
                  <c:v>475.3</c:v>
                </c:pt>
                <c:pt idx="1351">
                  <c:v>475.4</c:v>
                </c:pt>
                <c:pt idx="1352">
                  <c:v>475.5</c:v>
                </c:pt>
                <c:pt idx="1353">
                  <c:v>475.6</c:v>
                </c:pt>
                <c:pt idx="1354">
                  <c:v>475.7</c:v>
                </c:pt>
                <c:pt idx="1355">
                  <c:v>475.8</c:v>
                </c:pt>
                <c:pt idx="1356">
                  <c:v>475.9</c:v>
                </c:pt>
                <c:pt idx="1357">
                  <c:v>476</c:v>
                </c:pt>
                <c:pt idx="1358">
                  <c:v>476.1</c:v>
                </c:pt>
                <c:pt idx="1359">
                  <c:v>476.2</c:v>
                </c:pt>
                <c:pt idx="1360">
                  <c:v>476.3</c:v>
                </c:pt>
                <c:pt idx="1361">
                  <c:v>476.4</c:v>
                </c:pt>
                <c:pt idx="1362">
                  <c:v>476.5</c:v>
                </c:pt>
                <c:pt idx="1363">
                  <c:v>476.6</c:v>
                </c:pt>
                <c:pt idx="1364">
                  <c:v>476.7</c:v>
                </c:pt>
                <c:pt idx="1365">
                  <c:v>476.8</c:v>
                </c:pt>
                <c:pt idx="1366">
                  <c:v>476.9</c:v>
                </c:pt>
                <c:pt idx="1367">
                  <c:v>477</c:v>
                </c:pt>
                <c:pt idx="1368">
                  <c:v>477.1</c:v>
                </c:pt>
                <c:pt idx="1369">
                  <c:v>477.2</c:v>
                </c:pt>
                <c:pt idx="1370">
                  <c:v>477.3</c:v>
                </c:pt>
                <c:pt idx="1371">
                  <c:v>477.4</c:v>
                </c:pt>
                <c:pt idx="1372">
                  <c:v>477.5</c:v>
                </c:pt>
                <c:pt idx="1373">
                  <c:v>477.6</c:v>
                </c:pt>
                <c:pt idx="1374">
                  <c:v>477.7</c:v>
                </c:pt>
                <c:pt idx="1375">
                  <c:v>477.8</c:v>
                </c:pt>
                <c:pt idx="1376">
                  <c:v>477.9</c:v>
                </c:pt>
                <c:pt idx="1377">
                  <c:v>478</c:v>
                </c:pt>
                <c:pt idx="1378">
                  <c:v>478.1</c:v>
                </c:pt>
                <c:pt idx="1379">
                  <c:v>478.2</c:v>
                </c:pt>
                <c:pt idx="1380">
                  <c:v>478.3</c:v>
                </c:pt>
                <c:pt idx="1381">
                  <c:v>478.4</c:v>
                </c:pt>
                <c:pt idx="1382">
                  <c:v>478.5</c:v>
                </c:pt>
                <c:pt idx="1383">
                  <c:v>478.6</c:v>
                </c:pt>
                <c:pt idx="1384">
                  <c:v>478.7</c:v>
                </c:pt>
                <c:pt idx="1385">
                  <c:v>478.8</c:v>
                </c:pt>
                <c:pt idx="1386">
                  <c:v>478.9</c:v>
                </c:pt>
                <c:pt idx="1387">
                  <c:v>479</c:v>
                </c:pt>
                <c:pt idx="1388">
                  <c:v>479.1</c:v>
                </c:pt>
                <c:pt idx="1389">
                  <c:v>479.2</c:v>
                </c:pt>
                <c:pt idx="1390">
                  <c:v>479.3</c:v>
                </c:pt>
                <c:pt idx="1391">
                  <c:v>479.4</c:v>
                </c:pt>
                <c:pt idx="1392">
                  <c:v>479.5</c:v>
                </c:pt>
                <c:pt idx="1393">
                  <c:v>479.6</c:v>
                </c:pt>
                <c:pt idx="1394">
                  <c:v>479.7</c:v>
                </c:pt>
                <c:pt idx="1395">
                  <c:v>479.8</c:v>
                </c:pt>
                <c:pt idx="1396">
                  <c:v>479.9</c:v>
                </c:pt>
                <c:pt idx="1397">
                  <c:v>480</c:v>
                </c:pt>
                <c:pt idx="1398">
                  <c:v>480.1</c:v>
                </c:pt>
                <c:pt idx="1399">
                  <c:v>480.2</c:v>
                </c:pt>
                <c:pt idx="1400">
                  <c:v>480.3</c:v>
                </c:pt>
                <c:pt idx="1401">
                  <c:v>480.4</c:v>
                </c:pt>
                <c:pt idx="1402">
                  <c:v>480.5</c:v>
                </c:pt>
                <c:pt idx="1403">
                  <c:v>480.6</c:v>
                </c:pt>
                <c:pt idx="1404">
                  <c:v>480.7</c:v>
                </c:pt>
                <c:pt idx="1405">
                  <c:v>480.8</c:v>
                </c:pt>
                <c:pt idx="1406">
                  <c:v>480.9</c:v>
                </c:pt>
                <c:pt idx="1407">
                  <c:v>481</c:v>
                </c:pt>
                <c:pt idx="1408">
                  <c:v>481.1</c:v>
                </c:pt>
                <c:pt idx="1409">
                  <c:v>481.2</c:v>
                </c:pt>
                <c:pt idx="1410">
                  <c:v>481.3</c:v>
                </c:pt>
                <c:pt idx="1411">
                  <c:v>481.4</c:v>
                </c:pt>
                <c:pt idx="1412">
                  <c:v>481.5</c:v>
                </c:pt>
                <c:pt idx="1413">
                  <c:v>481.6</c:v>
                </c:pt>
                <c:pt idx="1414">
                  <c:v>481.7</c:v>
                </c:pt>
                <c:pt idx="1415">
                  <c:v>481.8</c:v>
                </c:pt>
                <c:pt idx="1416">
                  <c:v>481.9</c:v>
                </c:pt>
                <c:pt idx="1417">
                  <c:v>482</c:v>
                </c:pt>
                <c:pt idx="1418">
                  <c:v>482.1</c:v>
                </c:pt>
                <c:pt idx="1419">
                  <c:v>482.2</c:v>
                </c:pt>
                <c:pt idx="1420">
                  <c:v>482.3</c:v>
                </c:pt>
                <c:pt idx="1421">
                  <c:v>482.4</c:v>
                </c:pt>
                <c:pt idx="1422">
                  <c:v>482.5</c:v>
                </c:pt>
                <c:pt idx="1423">
                  <c:v>482.6</c:v>
                </c:pt>
                <c:pt idx="1424">
                  <c:v>482.7</c:v>
                </c:pt>
                <c:pt idx="1425">
                  <c:v>482.8</c:v>
                </c:pt>
                <c:pt idx="1426">
                  <c:v>482.9</c:v>
                </c:pt>
                <c:pt idx="1427">
                  <c:v>483</c:v>
                </c:pt>
                <c:pt idx="1428">
                  <c:v>483.1</c:v>
                </c:pt>
                <c:pt idx="1429">
                  <c:v>483.2</c:v>
                </c:pt>
                <c:pt idx="1430">
                  <c:v>483.3</c:v>
                </c:pt>
                <c:pt idx="1431">
                  <c:v>483.4</c:v>
                </c:pt>
                <c:pt idx="1432">
                  <c:v>483.5</c:v>
                </c:pt>
                <c:pt idx="1433">
                  <c:v>483.6</c:v>
                </c:pt>
                <c:pt idx="1434">
                  <c:v>483.7</c:v>
                </c:pt>
                <c:pt idx="1435">
                  <c:v>483.8</c:v>
                </c:pt>
                <c:pt idx="1436">
                  <c:v>483.9</c:v>
                </c:pt>
                <c:pt idx="1437">
                  <c:v>484</c:v>
                </c:pt>
                <c:pt idx="1438">
                  <c:v>484.1</c:v>
                </c:pt>
                <c:pt idx="1439">
                  <c:v>484.2</c:v>
                </c:pt>
                <c:pt idx="1440">
                  <c:v>484.3</c:v>
                </c:pt>
                <c:pt idx="1441">
                  <c:v>484.4</c:v>
                </c:pt>
                <c:pt idx="1442">
                  <c:v>484.5</c:v>
                </c:pt>
                <c:pt idx="1443">
                  <c:v>484.6</c:v>
                </c:pt>
                <c:pt idx="1444">
                  <c:v>484.7</c:v>
                </c:pt>
                <c:pt idx="1445">
                  <c:v>484.8</c:v>
                </c:pt>
                <c:pt idx="1446">
                  <c:v>484.9</c:v>
                </c:pt>
                <c:pt idx="1447">
                  <c:v>485</c:v>
                </c:pt>
                <c:pt idx="1448">
                  <c:v>485.1</c:v>
                </c:pt>
                <c:pt idx="1449">
                  <c:v>485.2</c:v>
                </c:pt>
                <c:pt idx="1450">
                  <c:v>485.3</c:v>
                </c:pt>
                <c:pt idx="1451">
                  <c:v>485.4</c:v>
                </c:pt>
                <c:pt idx="1452">
                  <c:v>485.5</c:v>
                </c:pt>
                <c:pt idx="1453">
                  <c:v>485.6</c:v>
                </c:pt>
                <c:pt idx="1454">
                  <c:v>485.7</c:v>
                </c:pt>
                <c:pt idx="1455">
                  <c:v>485.8</c:v>
                </c:pt>
                <c:pt idx="1456">
                  <c:v>485.9</c:v>
                </c:pt>
                <c:pt idx="1457">
                  <c:v>486</c:v>
                </c:pt>
                <c:pt idx="1458">
                  <c:v>486.1</c:v>
                </c:pt>
                <c:pt idx="1459">
                  <c:v>486.2</c:v>
                </c:pt>
                <c:pt idx="1460">
                  <c:v>486.3</c:v>
                </c:pt>
                <c:pt idx="1461">
                  <c:v>486.4</c:v>
                </c:pt>
                <c:pt idx="1462">
                  <c:v>486.5</c:v>
                </c:pt>
                <c:pt idx="1463">
                  <c:v>486.6</c:v>
                </c:pt>
                <c:pt idx="1464">
                  <c:v>486.7</c:v>
                </c:pt>
                <c:pt idx="1465">
                  <c:v>486.8</c:v>
                </c:pt>
                <c:pt idx="1466">
                  <c:v>486.9</c:v>
                </c:pt>
                <c:pt idx="1467">
                  <c:v>487</c:v>
                </c:pt>
                <c:pt idx="1468">
                  <c:v>487.1</c:v>
                </c:pt>
                <c:pt idx="1469">
                  <c:v>487.2</c:v>
                </c:pt>
                <c:pt idx="1470">
                  <c:v>487.3</c:v>
                </c:pt>
                <c:pt idx="1471">
                  <c:v>487.4</c:v>
                </c:pt>
                <c:pt idx="1472">
                  <c:v>487.5</c:v>
                </c:pt>
                <c:pt idx="1473">
                  <c:v>487.6</c:v>
                </c:pt>
                <c:pt idx="1474">
                  <c:v>487.7</c:v>
                </c:pt>
                <c:pt idx="1475">
                  <c:v>487.8</c:v>
                </c:pt>
                <c:pt idx="1476">
                  <c:v>487.9</c:v>
                </c:pt>
                <c:pt idx="1477">
                  <c:v>488</c:v>
                </c:pt>
                <c:pt idx="1478">
                  <c:v>488.1</c:v>
                </c:pt>
                <c:pt idx="1479">
                  <c:v>488.2</c:v>
                </c:pt>
                <c:pt idx="1480">
                  <c:v>488.3</c:v>
                </c:pt>
                <c:pt idx="1481">
                  <c:v>488.4</c:v>
                </c:pt>
                <c:pt idx="1482">
                  <c:v>488.5</c:v>
                </c:pt>
                <c:pt idx="1483">
                  <c:v>488.6</c:v>
                </c:pt>
                <c:pt idx="1484">
                  <c:v>488.7</c:v>
                </c:pt>
                <c:pt idx="1485">
                  <c:v>488.8</c:v>
                </c:pt>
                <c:pt idx="1486">
                  <c:v>488.9</c:v>
                </c:pt>
                <c:pt idx="1487">
                  <c:v>489</c:v>
                </c:pt>
                <c:pt idx="1488">
                  <c:v>489.1</c:v>
                </c:pt>
                <c:pt idx="1489">
                  <c:v>489.2</c:v>
                </c:pt>
                <c:pt idx="1490">
                  <c:v>489.3</c:v>
                </c:pt>
                <c:pt idx="1491">
                  <c:v>489.4</c:v>
                </c:pt>
                <c:pt idx="1492">
                  <c:v>489.5</c:v>
                </c:pt>
                <c:pt idx="1493">
                  <c:v>489.6</c:v>
                </c:pt>
                <c:pt idx="1494">
                  <c:v>489.7</c:v>
                </c:pt>
                <c:pt idx="1495">
                  <c:v>489.8</c:v>
                </c:pt>
                <c:pt idx="1496">
                  <c:v>489.9</c:v>
                </c:pt>
                <c:pt idx="1497">
                  <c:v>490</c:v>
                </c:pt>
                <c:pt idx="1498">
                  <c:v>490.1</c:v>
                </c:pt>
                <c:pt idx="1499">
                  <c:v>490.2</c:v>
                </c:pt>
                <c:pt idx="1500">
                  <c:v>490.3</c:v>
                </c:pt>
                <c:pt idx="1501">
                  <c:v>490.4</c:v>
                </c:pt>
                <c:pt idx="1502">
                  <c:v>490.5</c:v>
                </c:pt>
                <c:pt idx="1503">
                  <c:v>490.6</c:v>
                </c:pt>
                <c:pt idx="1504">
                  <c:v>490.7</c:v>
                </c:pt>
                <c:pt idx="1505">
                  <c:v>490.8</c:v>
                </c:pt>
                <c:pt idx="1506">
                  <c:v>490.9</c:v>
                </c:pt>
                <c:pt idx="1507">
                  <c:v>491</c:v>
                </c:pt>
                <c:pt idx="1508">
                  <c:v>491.1</c:v>
                </c:pt>
                <c:pt idx="1509">
                  <c:v>491.2</c:v>
                </c:pt>
                <c:pt idx="1510">
                  <c:v>491.3</c:v>
                </c:pt>
                <c:pt idx="1511">
                  <c:v>491.4</c:v>
                </c:pt>
                <c:pt idx="1512">
                  <c:v>491.5</c:v>
                </c:pt>
                <c:pt idx="1513">
                  <c:v>491.6</c:v>
                </c:pt>
                <c:pt idx="1514">
                  <c:v>491.7</c:v>
                </c:pt>
                <c:pt idx="1515">
                  <c:v>491.8</c:v>
                </c:pt>
                <c:pt idx="1516">
                  <c:v>491.9</c:v>
                </c:pt>
                <c:pt idx="1517">
                  <c:v>492</c:v>
                </c:pt>
                <c:pt idx="1518">
                  <c:v>492.1</c:v>
                </c:pt>
                <c:pt idx="1519">
                  <c:v>492.2</c:v>
                </c:pt>
                <c:pt idx="1520">
                  <c:v>492.3</c:v>
                </c:pt>
                <c:pt idx="1521">
                  <c:v>492.4</c:v>
                </c:pt>
                <c:pt idx="1522">
                  <c:v>492.5</c:v>
                </c:pt>
                <c:pt idx="1523">
                  <c:v>492.6</c:v>
                </c:pt>
                <c:pt idx="1524">
                  <c:v>492.7</c:v>
                </c:pt>
                <c:pt idx="1525">
                  <c:v>492.8</c:v>
                </c:pt>
                <c:pt idx="1526">
                  <c:v>492.9</c:v>
                </c:pt>
                <c:pt idx="1527">
                  <c:v>493</c:v>
                </c:pt>
                <c:pt idx="1528">
                  <c:v>493.1</c:v>
                </c:pt>
                <c:pt idx="1529">
                  <c:v>493.2</c:v>
                </c:pt>
                <c:pt idx="1530">
                  <c:v>493.3</c:v>
                </c:pt>
                <c:pt idx="1531">
                  <c:v>493.4</c:v>
                </c:pt>
                <c:pt idx="1532">
                  <c:v>493.5</c:v>
                </c:pt>
                <c:pt idx="1533">
                  <c:v>493.6</c:v>
                </c:pt>
                <c:pt idx="1534">
                  <c:v>493.7</c:v>
                </c:pt>
                <c:pt idx="1535">
                  <c:v>493.8</c:v>
                </c:pt>
                <c:pt idx="1536">
                  <c:v>493.9</c:v>
                </c:pt>
                <c:pt idx="1537">
                  <c:v>494</c:v>
                </c:pt>
                <c:pt idx="1538">
                  <c:v>494.1</c:v>
                </c:pt>
                <c:pt idx="1539">
                  <c:v>494.2</c:v>
                </c:pt>
                <c:pt idx="1540">
                  <c:v>494.3</c:v>
                </c:pt>
                <c:pt idx="1541">
                  <c:v>494.4</c:v>
                </c:pt>
                <c:pt idx="1542">
                  <c:v>494.5</c:v>
                </c:pt>
                <c:pt idx="1543">
                  <c:v>494.6</c:v>
                </c:pt>
                <c:pt idx="1544">
                  <c:v>494.7</c:v>
                </c:pt>
                <c:pt idx="1545">
                  <c:v>494.8</c:v>
                </c:pt>
                <c:pt idx="1546">
                  <c:v>494.9</c:v>
                </c:pt>
                <c:pt idx="1547">
                  <c:v>495</c:v>
                </c:pt>
                <c:pt idx="1548">
                  <c:v>495.1</c:v>
                </c:pt>
                <c:pt idx="1549">
                  <c:v>495.2</c:v>
                </c:pt>
                <c:pt idx="1550">
                  <c:v>495.3</c:v>
                </c:pt>
                <c:pt idx="1551">
                  <c:v>495.4</c:v>
                </c:pt>
                <c:pt idx="1552">
                  <c:v>495.5</c:v>
                </c:pt>
                <c:pt idx="1553">
                  <c:v>495.6</c:v>
                </c:pt>
                <c:pt idx="1554">
                  <c:v>495.7</c:v>
                </c:pt>
                <c:pt idx="1555">
                  <c:v>495.8</c:v>
                </c:pt>
                <c:pt idx="1556">
                  <c:v>495.9</c:v>
                </c:pt>
                <c:pt idx="1557">
                  <c:v>496</c:v>
                </c:pt>
                <c:pt idx="1558">
                  <c:v>496.1</c:v>
                </c:pt>
                <c:pt idx="1559">
                  <c:v>496.2</c:v>
                </c:pt>
                <c:pt idx="1560">
                  <c:v>496.3</c:v>
                </c:pt>
                <c:pt idx="1561">
                  <c:v>496.4</c:v>
                </c:pt>
                <c:pt idx="1562">
                  <c:v>496.5</c:v>
                </c:pt>
                <c:pt idx="1563">
                  <c:v>496.6</c:v>
                </c:pt>
                <c:pt idx="1564">
                  <c:v>496.7</c:v>
                </c:pt>
                <c:pt idx="1565">
                  <c:v>496.8</c:v>
                </c:pt>
                <c:pt idx="1566">
                  <c:v>496.9</c:v>
                </c:pt>
                <c:pt idx="1567">
                  <c:v>497</c:v>
                </c:pt>
                <c:pt idx="1568">
                  <c:v>497.1</c:v>
                </c:pt>
                <c:pt idx="1569">
                  <c:v>497.2</c:v>
                </c:pt>
                <c:pt idx="1570">
                  <c:v>497.3</c:v>
                </c:pt>
                <c:pt idx="1571">
                  <c:v>497.4</c:v>
                </c:pt>
                <c:pt idx="1572">
                  <c:v>497.5</c:v>
                </c:pt>
                <c:pt idx="1573">
                  <c:v>497.6</c:v>
                </c:pt>
                <c:pt idx="1574">
                  <c:v>497.7</c:v>
                </c:pt>
                <c:pt idx="1575">
                  <c:v>497.8</c:v>
                </c:pt>
                <c:pt idx="1576">
                  <c:v>497.9</c:v>
                </c:pt>
                <c:pt idx="1577">
                  <c:v>498</c:v>
                </c:pt>
                <c:pt idx="1578">
                  <c:v>498.1</c:v>
                </c:pt>
                <c:pt idx="1579">
                  <c:v>498.2</c:v>
                </c:pt>
                <c:pt idx="1580">
                  <c:v>498.3</c:v>
                </c:pt>
                <c:pt idx="1581">
                  <c:v>498.4</c:v>
                </c:pt>
                <c:pt idx="1582">
                  <c:v>498.5</c:v>
                </c:pt>
                <c:pt idx="1583">
                  <c:v>498.6</c:v>
                </c:pt>
                <c:pt idx="1584">
                  <c:v>498.7</c:v>
                </c:pt>
                <c:pt idx="1585">
                  <c:v>498.8</c:v>
                </c:pt>
                <c:pt idx="1586">
                  <c:v>498.9</c:v>
                </c:pt>
                <c:pt idx="1587">
                  <c:v>499</c:v>
                </c:pt>
                <c:pt idx="1588">
                  <c:v>499.1</c:v>
                </c:pt>
                <c:pt idx="1589">
                  <c:v>499.2</c:v>
                </c:pt>
                <c:pt idx="1590">
                  <c:v>499.3</c:v>
                </c:pt>
                <c:pt idx="1591">
                  <c:v>499.4</c:v>
                </c:pt>
                <c:pt idx="1592">
                  <c:v>499.5</c:v>
                </c:pt>
                <c:pt idx="1593">
                  <c:v>499.6</c:v>
                </c:pt>
                <c:pt idx="1594">
                  <c:v>499.7</c:v>
                </c:pt>
                <c:pt idx="1595">
                  <c:v>499.8</c:v>
                </c:pt>
                <c:pt idx="1596">
                  <c:v>499.9</c:v>
                </c:pt>
                <c:pt idx="1597">
                  <c:v>500</c:v>
                </c:pt>
                <c:pt idx="1598">
                  <c:v>500.1</c:v>
                </c:pt>
                <c:pt idx="1599">
                  <c:v>500.2</c:v>
                </c:pt>
                <c:pt idx="1600">
                  <c:v>500.3</c:v>
                </c:pt>
                <c:pt idx="1601">
                  <c:v>500.4</c:v>
                </c:pt>
                <c:pt idx="1602">
                  <c:v>500.5</c:v>
                </c:pt>
                <c:pt idx="1603">
                  <c:v>500.6</c:v>
                </c:pt>
                <c:pt idx="1604">
                  <c:v>500.7</c:v>
                </c:pt>
                <c:pt idx="1605">
                  <c:v>500.8</c:v>
                </c:pt>
                <c:pt idx="1606">
                  <c:v>500.9</c:v>
                </c:pt>
                <c:pt idx="1607">
                  <c:v>501</c:v>
                </c:pt>
                <c:pt idx="1608">
                  <c:v>501.1</c:v>
                </c:pt>
                <c:pt idx="1609">
                  <c:v>501.2</c:v>
                </c:pt>
                <c:pt idx="1610">
                  <c:v>501.3</c:v>
                </c:pt>
                <c:pt idx="1611">
                  <c:v>501.4</c:v>
                </c:pt>
                <c:pt idx="1612">
                  <c:v>501.5</c:v>
                </c:pt>
                <c:pt idx="1613">
                  <c:v>501.6</c:v>
                </c:pt>
                <c:pt idx="1614">
                  <c:v>501.7</c:v>
                </c:pt>
                <c:pt idx="1615">
                  <c:v>501.8</c:v>
                </c:pt>
                <c:pt idx="1616">
                  <c:v>501.9</c:v>
                </c:pt>
                <c:pt idx="1617">
                  <c:v>502</c:v>
                </c:pt>
                <c:pt idx="1618">
                  <c:v>502.1</c:v>
                </c:pt>
                <c:pt idx="1619">
                  <c:v>502.2</c:v>
                </c:pt>
                <c:pt idx="1620">
                  <c:v>502.3</c:v>
                </c:pt>
                <c:pt idx="1621">
                  <c:v>502.4</c:v>
                </c:pt>
                <c:pt idx="1622">
                  <c:v>502.5</c:v>
                </c:pt>
                <c:pt idx="1623">
                  <c:v>502.6</c:v>
                </c:pt>
                <c:pt idx="1624">
                  <c:v>502.7</c:v>
                </c:pt>
                <c:pt idx="1625">
                  <c:v>502.8</c:v>
                </c:pt>
                <c:pt idx="1626">
                  <c:v>502.9</c:v>
                </c:pt>
                <c:pt idx="1627">
                  <c:v>503</c:v>
                </c:pt>
                <c:pt idx="1628">
                  <c:v>503.1</c:v>
                </c:pt>
                <c:pt idx="1629">
                  <c:v>503.2</c:v>
                </c:pt>
                <c:pt idx="1630">
                  <c:v>503.3</c:v>
                </c:pt>
                <c:pt idx="1631">
                  <c:v>503.4</c:v>
                </c:pt>
                <c:pt idx="1632">
                  <c:v>503.5</c:v>
                </c:pt>
                <c:pt idx="1633">
                  <c:v>503.6</c:v>
                </c:pt>
                <c:pt idx="1634">
                  <c:v>503.7</c:v>
                </c:pt>
                <c:pt idx="1635">
                  <c:v>503.8</c:v>
                </c:pt>
                <c:pt idx="1636">
                  <c:v>503.9</c:v>
                </c:pt>
                <c:pt idx="1637">
                  <c:v>504</c:v>
                </c:pt>
                <c:pt idx="1638">
                  <c:v>504.1</c:v>
                </c:pt>
                <c:pt idx="1639">
                  <c:v>504.2</c:v>
                </c:pt>
                <c:pt idx="1640">
                  <c:v>504.3</c:v>
                </c:pt>
                <c:pt idx="1641">
                  <c:v>504.4</c:v>
                </c:pt>
                <c:pt idx="1642">
                  <c:v>504.5</c:v>
                </c:pt>
                <c:pt idx="1643">
                  <c:v>504.6</c:v>
                </c:pt>
                <c:pt idx="1644">
                  <c:v>504.7</c:v>
                </c:pt>
                <c:pt idx="1645">
                  <c:v>504.8</c:v>
                </c:pt>
                <c:pt idx="1646">
                  <c:v>504.9</c:v>
                </c:pt>
                <c:pt idx="1647">
                  <c:v>505</c:v>
                </c:pt>
                <c:pt idx="1648">
                  <c:v>505.1</c:v>
                </c:pt>
                <c:pt idx="1649">
                  <c:v>505.2</c:v>
                </c:pt>
                <c:pt idx="1650">
                  <c:v>505.3</c:v>
                </c:pt>
                <c:pt idx="1651">
                  <c:v>505.4</c:v>
                </c:pt>
                <c:pt idx="1652">
                  <c:v>505.5</c:v>
                </c:pt>
                <c:pt idx="1653">
                  <c:v>505.6</c:v>
                </c:pt>
                <c:pt idx="1654">
                  <c:v>505.7</c:v>
                </c:pt>
                <c:pt idx="1655">
                  <c:v>505.8</c:v>
                </c:pt>
                <c:pt idx="1656">
                  <c:v>505.9</c:v>
                </c:pt>
                <c:pt idx="1657">
                  <c:v>506</c:v>
                </c:pt>
                <c:pt idx="1658">
                  <c:v>506.1</c:v>
                </c:pt>
                <c:pt idx="1659">
                  <c:v>506.2</c:v>
                </c:pt>
                <c:pt idx="1660">
                  <c:v>506.3</c:v>
                </c:pt>
                <c:pt idx="1661">
                  <c:v>506.4</c:v>
                </c:pt>
                <c:pt idx="1662">
                  <c:v>506.5</c:v>
                </c:pt>
                <c:pt idx="1663">
                  <c:v>506.6</c:v>
                </c:pt>
                <c:pt idx="1664">
                  <c:v>506.7</c:v>
                </c:pt>
                <c:pt idx="1665">
                  <c:v>506.8</c:v>
                </c:pt>
                <c:pt idx="1666">
                  <c:v>506.9</c:v>
                </c:pt>
                <c:pt idx="1667">
                  <c:v>507</c:v>
                </c:pt>
                <c:pt idx="1668">
                  <c:v>507.1</c:v>
                </c:pt>
                <c:pt idx="1669">
                  <c:v>507.2</c:v>
                </c:pt>
                <c:pt idx="1670">
                  <c:v>507.3</c:v>
                </c:pt>
                <c:pt idx="1671">
                  <c:v>507.4</c:v>
                </c:pt>
                <c:pt idx="1672">
                  <c:v>507.5</c:v>
                </c:pt>
                <c:pt idx="1673">
                  <c:v>507.6</c:v>
                </c:pt>
                <c:pt idx="1674">
                  <c:v>507.7</c:v>
                </c:pt>
                <c:pt idx="1675">
                  <c:v>507.8</c:v>
                </c:pt>
                <c:pt idx="1676">
                  <c:v>507.9</c:v>
                </c:pt>
                <c:pt idx="1677">
                  <c:v>508</c:v>
                </c:pt>
                <c:pt idx="1678">
                  <c:v>508.1</c:v>
                </c:pt>
                <c:pt idx="1679">
                  <c:v>508.2</c:v>
                </c:pt>
                <c:pt idx="1680">
                  <c:v>508.3</c:v>
                </c:pt>
                <c:pt idx="1681">
                  <c:v>508.4</c:v>
                </c:pt>
                <c:pt idx="1682">
                  <c:v>508.5</c:v>
                </c:pt>
                <c:pt idx="1683">
                  <c:v>508.6</c:v>
                </c:pt>
                <c:pt idx="1684">
                  <c:v>508.7</c:v>
                </c:pt>
                <c:pt idx="1685">
                  <c:v>508.8</c:v>
                </c:pt>
                <c:pt idx="1686">
                  <c:v>508.9</c:v>
                </c:pt>
                <c:pt idx="1687">
                  <c:v>509</c:v>
                </c:pt>
                <c:pt idx="1688">
                  <c:v>509.1</c:v>
                </c:pt>
                <c:pt idx="1689">
                  <c:v>509.2</c:v>
                </c:pt>
                <c:pt idx="1690">
                  <c:v>509.3</c:v>
                </c:pt>
                <c:pt idx="1691">
                  <c:v>509.4</c:v>
                </c:pt>
                <c:pt idx="1692">
                  <c:v>509.5</c:v>
                </c:pt>
                <c:pt idx="1693">
                  <c:v>509.6</c:v>
                </c:pt>
                <c:pt idx="1694">
                  <c:v>509.7</c:v>
                </c:pt>
                <c:pt idx="1695">
                  <c:v>509.8</c:v>
                </c:pt>
                <c:pt idx="1696">
                  <c:v>509.9</c:v>
                </c:pt>
                <c:pt idx="1697">
                  <c:v>510</c:v>
                </c:pt>
                <c:pt idx="1698">
                  <c:v>510.1</c:v>
                </c:pt>
                <c:pt idx="1699">
                  <c:v>510.2</c:v>
                </c:pt>
                <c:pt idx="1700">
                  <c:v>510.3</c:v>
                </c:pt>
                <c:pt idx="1701">
                  <c:v>510.4</c:v>
                </c:pt>
                <c:pt idx="1702">
                  <c:v>510.5</c:v>
                </c:pt>
                <c:pt idx="1703">
                  <c:v>510.6</c:v>
                </c:pt>
                <c:pt idx="1704">
                  <c:v>510.7</c:v>
                </c:pt>
                <c:pt idx="1705">
                  <c:v>510.8</c:v>
                </c:pt>
                <c:pt idx="1706">
                  <c:v>510.9</c:v>
                </c:pt>
                <c:pt idx="1707">
                  <c:v>511</c:v>
                </c:pt>
                <c:pt idx="1708">
                  <c:v>511.1</c:v>
                </c:pt>
                <c:pt idx="1709">
                  <c:v>511.2</c:v>
                </c:pt>
                <c:pt idx="1710">
                  <c:v>511.3</c:v>
                </c:pt>
                <c:pt idx="1711">
                  <c:v>511.4</c:v>
                </c:pt>
                <c:pt idx="1712">
                  <c:v>511.5</c:v>
                </c:pt>
                <c:pt idx="1713">
                  <c:v>511.6</c:v>
                </c:pt>
                <c:pt idx="1714">
                  <c:v>511.7</c:v>
                </c:pt>
                <c:pt idx="1715">
                  <c:v>511.8</c:v>
                </c:pt>
                <c:pt idx="1716">
                  <c:v>511.9</c:v>
                </c:pt>
                <c:pt idx="1717">
                  <c:v>512</c:v>
                </c:pt>
                <c:pt idx="1718">
                  <c:v>512.1</c:v>
                </c:pt>
                <c:pt idx="1719">
                  <c:v>512.20000000000005</c:v>
                </c:pt>
                <c:pt idx="1720">
                  <c:v>512.29999999999995</c:v>
                </c:pt>
                <c:pt idx="1721">
                  <c:v>512.4</c:v>
                </c:pt>
                <c:pt idx="1722">
                  <c:v>512.5</c:v>
                </c:pt>
                <c:pt idx="1723">
                  <c:v>512.6</c:v>
                </c:pt>
                <c:pt idx="1724">
                  <c:v>512.70000000000005</c:v>
                </c:pt>
                <c:pt idx="1725">
                  <c:v>512.79999999999995</c:v>
                </c:pt>
                <c:pt idx="1726">
                  <c:v>512.9</c:v>
                </c:pt>
                <c:pt idx="1727">
                  <c:v>513</c:v>
                </c:pt>
                <c:pt idx="1728">
                  <c:v>513.1</c:v>
                </c:pt>
                <c:pt idx="1729">
                  <c:v>513.20000000000005</c:v>
                </c:pt>
                <c:pt idx="1730">
                  <c:v>513.29999999999995</c:v>
                </c:pt>
                <c:pt idx="1731">
                  <c:v>513.4</c:v>
                </c:pt>
                <c:pt idx="1732">
                  <c:v>513.5</c:v>
                </c:pt>
                <c:pt idx="1733">
                  <c:v>513.6</c:v>
                </c:pt>
                <c:pt idx="1734">
                  <c:v>513.70000000000005</c:v>
                </c:pt>
                <c:pt idx="1735">
                  <c:v>513.79999999999995</c:v>
                </c:pt>
                <c:pt idx="1736">
                  <c:v>513.9</c:v>
                </c:pt>
                <c:pt idx="1737">
                  <c:v>514</c:v>
                </c:pt>
                <c:pt idx="1738">
                  <c:v>514.1</c:v>
                </c:pt>
                <c:pt idx="1739">
                  <c:v>514.20000000000005</c:v>
                </c:pt>
                <c:pt idx="1740">
                  <c:v>514.29999999999995</c:v>
                </c:pt>
                <c:pt idx="1741">
                  <c:v>514.4</c:v>
                </c:pt>
                <c:pt idx="1742">
                  <c:v>514.5</c:v>
                </c:pt>
                <c:pt idx="1743">
                  <c:v>514.6</c:v>
                </c:pt>
                <c:pt idx="1744">
                  <c:v>514.70000000000005</c:v>
                </c:pt>
                <c:pt idx="1745">
                  <c:v>514.79999999999995</c:v>
                </c:pt>
                <c:pt idx="1746">
                  <c:v>514.9</c:v>
                </c:pt>
                <c:pt idx="1747">
                  <c:v>515</c:v>
                </c:pt>
                <c:pt idx="1748">
                  <c:v>515.1</c:v>
                </c:pt>
                <c:pt idx="1749">
                  <c:v>515.20000000000005</c:v>
                </c:pt>
                <c:pt idx="1750">
                  <c:v>515.29999999999995</c:v>
                </c:pt>
                <c:pt idx="1751">
                  <c:v>515.4</c:v>
                </c:pt>
                <c:pt idx="1752">
                  <c:v>515.5</c:v>
                </c:pt>
                <c:pt idx="1753">
                  <c:v>515.6</c:v>
                </c:pt>
                <c:pt idx="1754">
                  <c:v>515.70000000000005</c:v>
                </c:pt>
                <c:pt idx="1755">
                  <c:v>515.79999999999995</c:v>
                </c:pt>
                <c:pt idx="1756">
                  <c:v>515.9</c:v>
                </c:pt>
                <c:pt idx="1757">
                  <c:v>516</c:v>
                </c:pt>
                <c:pt idx="1758">
                  <c:v>516.1</c:v>
                </c:pt>
                <c:pt idx="1759">
                  <c:v>516.20000000000005</c:v>
                </c:pt>
                <c:pt idx="1760">
                  <c:v>516.29999999999995</c:v>
                </c:pt>
                <c:pt idx="1761">
                  <c:v>516.4</c:v>
                </c:pt>
                <c:pt idx="1762">
                  <c:v>516.5</c:v>
                </c:pt>
                <c:pt idx="1763">
                  <c:v>516.6</c:v>
                </c:pt>
                <c:pt idx="1764">
                  <c:v>516.70000000000005</c:v>
                </c:pt>
                <c:pt idx="1765">
                  <c:v>516.79999999999995</c:v>
                </c:pt>
                <c:pt idx="1766">
                  <c:v>516.9</c:v>
                </c:pt>
                <c:pt idx="1767">
                  <c:v>517</c:v>
                </c:pt>
                <c:pt idx="1768">
                  <c:v>517.1</c:v>
                </c:pt>
                <c:pt idx="1769">
                  <c:v>517.20000000000005</c:v>
                </c:pt>
                <c:pt idx="1770">
                  <c:v>517.29999999999995</c:v>
                </c:pt>
                <c:pt idx="1771">
                  <c:v>517.4</c:v>
                </c:pt>
                <c:pt idx="1772">
                  <c:v>517.5</c:v>
                </c:pt>
                <c:pt idx="1773">
                  <c:v>517.6</c:v>
                </c:pt>
                <c:pt idx="1774">
                  <c:v>517.70000000000005</c:v>
                </c:pt>
                <c:pt idx="1775">
                  <c:v>517.79999999999995</c:v>
                </c:pt>
                <c:pt idx="1776">
                  <c:v>517.9</c:v>
                </c:pt>
                <c:pt idx="1777">
                  <c:v>518</c:v>
                </c:pt>
                <c:pt idx="1778">
                  <c:v>518.1</c:v>
                </c:pt>
                <c:pt idx="1779">
                  <c:v>518.20000000000005</c:v>
                </c:pt>
                <c:pt idx="1780">
                  <c:v>518.29999999999995</c:v>
                </c:pt>
                <c:pt idx="1781">
                  <c:v>518.4</c:v>
                </c:pt>
                <c:pt idx="1782">
                  <c:v>518.5</c:v>
                </c:pt>
                <c:pt idx="1783">
                  <c:v>518.6</c:v>
                </c:pt>
                <c:pt idx="1784">
                  <c:v>518.70000000000005</c:v>
                </c:pt>
                <c:pt idx="1785">
                  <c:v>518.79999999999995</c:v>
                </c:pt>
                <c:pt idx="1786">
                  <c:v>518.9</c:v>
                </c:pt>
                <c:pt idx="1787">
                  <c:v>519</c:v>
                </c:pt>
                <c:pt idx="1788">
                  <c:v>519.1</c:v>
                </c:pt>
                <c:pt idx="1789">
                  <c:v>519.20000000000005</c:v>
                </c:pt>
                <c:pt idx="1790">
                  <c:v>519.29999999999995</c:v>
                </c:pt>
                <c:pt idx="1791">
                  <c:v>519.4</c:v>
                </c:pt>
                <c:pt idx="1792">
                  <c:v>519.5</c:v>
                </c:pt>
                <c:pt idx="1793">
                  <c:v>519.6</c:v>
                </c:pt>
                <c:pt idx="1794">
                  <c:v>519.70000000000005</c:v>
                </c:pt>
                <c:pt idx="1795">
                  <c:v>519.79999999999995</c:v>
                </c:pt>
                <c:pt idx="1796">
                  <c:v>519.9</c:v>
                </c:pt>
                <c:pt idx="1797">
                  <c:v>520</c:v>
                </c:pt>
                <c:pt idx="1798">
                  <c:v>520.1</c:v>
                </c:pt>
                <c:pt idx="1799">
                  <c:v>520.20000000000005</c:v>
                </c:pt>
                <c:pt idx="1800">
                  <c:v>520.29999999999995</c:v>
                </c:pt>
                <c:pt idx="1801">
                  <c:v>520.4</c:v>
                </c:pt>
                <c:pt idx="1802">
                  <c:v>520.5</c:v>
                </c:pt>
                <c:pt idx="1803">
                  <c:v>520.6</c:v>
                </c:pt>
                <c:pt idx="1804">
                  <c:v>520.70000000000005</c:v>
                </c:pt>
                <c:pt idx="1805">
                  <c:v>520.79999999999995</c:v>
                </c:pt>
                <c:pt idx="1806">
                  <c:v>520.9</c:v>
                </c:pt>
                <c:pt idx="1807">
                  <c:v>521</c:v>
                </c:pt>
                <c:pt idx="1808">
                  <c:v>521.1</c:v>
                </c:pt>
                <c:pt idx="1809">
                  <c:v>521.20000000000005</c:v>
                </c:pt>
                <c:pt idx="1810">
                  <c:v>521.29999999999995</c:v>
                </c:pt>
                <c:pt idx="1811">
                  <c:v>521.4</c:v>
                </c:pt>
                <c:pt idx="1812">
                  <c:v>521.5</c:v>
                </c:pt>
                <c:pt idx="1813">
                  <c:v>521.6</c:v>
                </c:pt>
                <c:pt idx="1814">
                  <c:v>521.70000000000005</c:v>
                </c:pt>
                <c:pt idx="1815">
                  <c:v>521.79999999999995</c:v>
                </c:pt>
                <c:pt idx="1816">
                  <c:v>521.9</c:v>
                </c:pt>
                <c:pt idx="1817">
                  <c:v>522</c:v>
                </c:pt>
                <c:pt idx="1818">
                  <c:v>522.1</c:v>
                </c:pt>
                <c:pt idx="1819">
                  <c:v>522.20000000000005</c:v>
                </c:pt>
                <c:pt idx="1820">
                  <c:v>522.29999999999995</c:v>
                </c:pt>
                <c:pt idx="1821">
                  <c:v>522.4</c:v>
                </c:pt>
                <c:pt idx="1822">
                  <c:v>522.5</c:v>
                </c:pt>
                <c:pt idx="1823">
                  <c:v>522.6</c:v>
                </c:pt>
                <c:pt idx="1824">
                  <c:v>522.70000000000005</c:v>
                </c:pt>
                <c:pt idx="1825">
                  <c:v>522.79999999999995</c:v>
                </c:pt>
                <c:pt idx="1826">
                  <c:v>522.9</c:v>
                </c:pt>
                <c:pt idx="1827">
                  <c:v>523</c:v>
                </c:pt>
                <c:pt idx="1828">
                  <c:v>523.1</c:v>
                </c:pt>
                <c:pt idx="1829">
                  <c:v>523.20000000000005</c:v>
                </c:pt>
                <c:pt idx="1830">
                  <c:v>523.29999999999995</c:v>
                </c:pt>
                <c:pt idx="1831">
                  <c:v>523.4</c:v>
                </c:pt>
                <c:pt idx="1832">
                  <c:v>523.5</c:v>
                </c:pt>
                <c:pt idx="1833">
                  <c:v>523.6</c:v>
                </c:pt>
                <c:pt idx="1834">
                  <c:v>523.70000000000005</c:v>
                </c:pt>
                <c:pt idx="1835">
                  <c:v>523.79999999999995</c:v>
                </c:pt>
                <c:pt idx="1836">
                  <c:v>523.9</c:v>
                </c:pt>
                <c:pt idx="1837">
                  <c:v>524</c:v>
                </c:pt>
                <c:pt idx="1838">
                  <c:v>524.1</c:v>
                </c:pt>
                <c:pt idx="1839">
                  <c:v>524.20000000000005</c:v>
                </c:pt>
                <c:pt idx="1840">
                  <c:v>524.29999999999995</c:v>
                </c:pt>
                <c:pt idx="1841">
                  <c:v>524.4</c:v>
                </c:pt>
                <c:pt idx="1842">
                  <c:v>524.5</c:v>
                </c:pt>
                <c:pt idx="1843">
                  <c:v>524.6</c:v>
                </c:pt>
                <c:pt idx="1844">
                  <c:v>524.70000000000005</c:v>
                </c:pt>
                <c:pt idx="1845">
                  <c:v>524.79999999999995</c:v>
                </c:pt>
                <c:pt idx="1846">
                  <c:v>524.9</c:v>
                </c:pt>
                <c:pt idx="1847">
                  <c:v>525</c:v>
                </c:pt>
                <c:pt idx="1848">
                  <c:v>525.1</c:v>
                </c:pt>
                <c:pt idx="1849">
                  <c:v>525.20000000000005</c:v>
                </c:pt>
                <c:pt idx="1850">
                  <c:v>525.29999999999995</c:v>
                </c:pt>
                <c:pt idx="1851">
                  <c:v>525.4</c:v>
                </c:pt>
                <c:pt idx="1852">
                  <c:v>525.5</c:v>
                </c:pt>
                <c:pt idx="1853">
                  <c:v>525.6</c:v>
                </c:pt>
                <c:pt idx="1854">
                  <c:v>525.70000000000005</c:v>
                </c:pt>
                <c:pt idx="1855">
                  <c:v>525.79999999999995</c:v>
                </c:pt>
                <c:pt idx="1856">
                  <c:v>525.9</c:v>
                </c:pt>
                <c:pt idx="1857">
                  <c:v>526</c:v>
                </c:pt>
                <c:pt idx="1858">
                  <c:v>526.1</c:v>
                </c:pt>
                <c:pt idx="1859">
                  <c:v>526.20000000000005</c:v>
                </c:pt>
                <c:pt idx="1860">
                  <c:v>526.29999999999995</c:v>
                </c:pt>
                <c:pt idx="1861">
                  <c:v>526.4</c:v>
                </c:pt>
                <c:pt idx="1862">
                  <c:v>526.5</c:v>
                </c:pt>
                <c:pt idx="1863">
                  <c:v>526.6</c:v>
                </c:pt>
                <c:pt idx="1864">
                  <c:v>526.70000000000005</c:v>
                </c:pt>
                <c:pt idx="1865">
                  <c:v>526.79999999999995</c:v>
                </c:pt>
                <c:pt idx="1866">
                  <c:v>526.9</c:v>
                </c:pt>
                <c:pt idx="1867">
                  <c:v>527</c:v>
                </c:pt>
                <c:pt idx="1868">
                  <c:v>527.1</c:v>
                </c:pt>
                <c:pt idx="1869">
                  <c:v>527.20000000000005</c:v>
                </c:pt>
                <c:pt idx="1870">
                  <c:v>527.29999999999995</c:v>
                </c:pt>
                <c:pt idx="1871">
                  <c:v>527.4</c:v>
                </c:pt>
                <c:pt idx="1872">
                  <c:v>527.5</c:v>
                </c:pt>
                <c:pt idx="1873">
                  <c:v>527.6</c:v>
                </c:pt>
                <c:pt idx="1874">
                  <c:v>527.70000000000005</c:v>
                </c:pt>
                <c:pt idx="1875">
                  <c:v>527.79999999999995</c:v>
                </c:pt>
                <c:pt idx="1876">
                  <c:v>527.9</c:v>
                </c:pt>
                <c:pt idx="1877">
                  <c:v>528</c:v>
                </c:pt>
                <c:pt idx="1878">
                  <c:v>528.1</c:v>
                </c:pt>
                <c:pt idx="1879">
                  <c:v>528.20000000000005</c:v>
                </c:pt>
                <c:pt idx="1880">
                  <c:v>528.29999999999995</c:v>
                </c:pt>
                <c:pt idx="1881">
                  <c:v>528.4</c:v>
                </c:pt>
                <c:pt idx="1882">
                  <c:v>528.5</c:v>
                </c:pt>
                <c:pt idx="1883">
                  <c:v>528.6</c:v>
                </c:pt>
                <c:pt idx="1884">
                  <c:v>528.70000000000005</c:v>
                </c:pt>
                <c:pt idx="1885">
                  <c:v>528.79999999999995</c:v>
                </c:pt>
                <c:pt idx="1886">
                  <c:v>528.9</c:v>
                </c:pt>
                <c:pt idx="1887">
                  <c:v>529</c:v>
                </c:pt>
                <c:pt idx="1888">
                  <c:v>529.1</c:v>
                </c:pt>
                <c:pt idx="1889">
                  <c:v>529.20000000000005</c:v>
                </c:pt>
                <c:pt idx="1890">
                  <c:v>529.29999999999995</c:v>
                </c:pt>
                <c:pt idx="1891">
                  <c:v>529.4</c:v>
                </c:pt>
                <c:pt idx="1892">
                  <c:v>529.5</c:v>
                </c:pt>
                <c:pt idx="1893">
                  <c:v>529.6</c:v>
                </c:pt>
                <c:pt idx="1894">
                  <c:v>529.70000000000005</c:v>
                </c:pt>
                <c:pt idx="1895">
                  <c:v>529.79999999999995</c:v>
                </c:pt>
                <c:pt idx="1896">
                  <c:v>529.9</c:v>
                </c:pt>
                <c:pt idx="1897">
                  <c:v>530</c:v>
                </c:pt>
                <c:pt idx="1898">
                  <c:v>530.1</c:v>
                </c:pt>
                <c:pt idx="1899">
                  <c:v>530.20000000000005</c:v>
                </c:pt>
                <c:pt idx="1900">
                  <c:v>530.29999999999995</c:v>
                </c:pt>
                <c:pt idx="1901">
                  <c:v>530.4</c:v>
                </c:pt>
                <c:pt idx="1902">
                  <c:v>530.5</c:v>
                </c:pt>
                <c:pt idx="1903">
                  <c:v>530.6</c:v>
                </c:pt>
                <c:pt idx="1904">
                  <c:v>530.70000000000005</c:v>
                </c:pt>
                <c:pt idx="1905">
                  <c:v>530.79999999999995</c:v>
                </c:pt>
                <c:pt idx="1906">
                  <c:v>530.9</c:v>
                </c:pt>
                <c:pt idx="1907">
                  <c:v>531</c:v>
                </c:pt>
                <c:pt idx="1908">
                  <c:v>531.1</c:v>
                </c:pt>
                <c:pt idx="1909">
                  <c:v>531.20000000000005</c:v>
                </c:pt>
                <c:pt idx="1910">
                  <c:v>531.29999999999995</c:v>
                </c:pt>
                <c:pt idx="1911">
                  <c:v>531.4</c:v>
                </c:pt>
                <c:pt idx="1912">
                  <c:v>531.5</c:v>
                </c:pt>
                <c:pt idx="1913">
                  <c:v>531.6</c:v>
                </c:pt>
                <c:pt idx="1914">
                  <c:v>531.70000000000005</c:v>
                </c:pt>
                <c:pt idx="1915">
                  <c:v>531.79999999999995</c:v>
                </c:pt>
                <c:pt idx="1916">
                  <c:v>531.9</c:v>
                </c:pt>
                <c:pt idx="1917">
                  <c:v>532</c:v>
                </c:pt>
                <c:pt idx="1918">
                  <c:v>532.1</c:v>
                </c:pt>
                <c:pt idx="1919">
                  <c:v>532.20000000000005</c:v>
                </c:pt>
                <c:pt idx="1920">
                  <c:v>532.29999999999995</c:v>
                </c:pt>
                <c:pt idx="1921">
                  <c:v>532.4</c:v>
                </c:pt>
                <c:pt idx="1922">
                  <c:v>532.5</c:v>
                </c:pt>
                <c:pt idx="1923">
                  <c:v>532.6</c:v>
                </c:pt>
                <c:pt idx="1924">
                  <c:v>532.70000000000005</c:v>
                </c:pt>
                <c:pt idx="1925">
                  <c:v>532.79999999999995</c:v>
                </c:pt>
                <c:pt idx="1926">
                  <c:v>532.9</c:v>
                </c:pt>
                <c:pt idx="1927">
                  <c:v>533</c:v>
                </c:pt>
                <c:pt idx="1928">
                  <c:v>533.1</c:v>
                </c:pt>
                <c:pt idx="1929">
                  <c:v>533.20000000000005</c:v>
                </c:pt>
                <c:pt idx="1930">
                  <c:v>533.29999999999995</c:v>
                </c:pt>
                <c:pt idx="1931">
                  <c:v>533.4</c:v>
                </c:pt>
                <c:pt idx="1932">
                  <c:v>533.5</c:v>
                </c:pt>
                <c:pt idx="1933">
                  <c:v>533.6</c:v>
                </c:pt>
                <c:pt idx="1934">
                  <c:v>533.70000000000005</c:v>
                </c:pt>
                <c:pt idx="1935">
                  <c:v>533.79999999999995</c:v>
                </c:pt>
                <c:pt idx="1936">
                  <c:v>533.9</c:v>
                </c:pt>
                <c:pt idx="1937">
                  <c:v>534</c:v>
                </c:pt>
                <c:pt idx="1938">
                  <c:v>534.1</c:v>
                </c:pt>
                <c:pt idx="1939">
                  <c:v>534.20000000000005</c:v>
                </c:pt>
                <c:pt idx="1940">
                  <c:v>534.29999999999995</c:v>
                </c:pt>
                <c:pt idx="1941">
                  <c:v>534.4</c:v>
                </c:pt>
                <c:pt idx="1942">
                  <c:v>534.5</c:v>
                </c:pt>
                <c:pt idx="1943">
                  <c:v>534.6</c:v>
                </c:pt>
                <c:pt idx="1944">
                  <c:v>534.70000000000005</c:v>
                </c:pt>
                <c:pt idx="1945">
                  <c:v>534.79999999999995</c:v>
                </c:pt>
                <c:pt idx="1946">
                  <c:v>534.9</c:v>
                </c:pt>
                <c:pt idx="1947">
                  <c:v>535</c:v>
                </c:pt>
                <c:pt idx="1948">
                  <c:v>535.1</c:v>
                </c:pt>
                <c:pt idx="1949">
                  <c:v>535.20000000000005</c:v>
                </c:pt>
                <c:pt idx="1950">
                  <c:v>535.29999999999995</c:v>
                </c:pt>
                <c:pt idx="1951">
                  <c:v>535.4</c:v>
                </c:pt>
                <c:pt idx="1952">
                  <c:v>535.5</c:v>
                </c:pt>
                <c:pt idx="1953">
                  <c:v>535.6</c:v>
                </c:pt>
                <c:pt idx="1954">
                  <c:v>535.70000000000005</c:v>
                </c:pt>
                <c:pt idx="1955">
                  <c:v>535.79999999999995</c:v>
                </c:pt>
                <c:pt idx="1956">
                  <c:v>535.9</c:v>
                </c:pt>
                <c:pt idx="1957">
                  <c:v>536</c:v>
                </c:pt>
                <c:pt idx="1958">
                  <c:v>536.1</c:v>
                </c:pt>
                <c:pt idx="1959">
                  <c:v>536.20000000000005</c:v>
                </c:pt>
                <c:pt idx="1960">
                  <c:v>536.29999999999995</c:v>
                </c:pt>
                <c:pt idx="1961">
                  <c:v>536.4</c:v>
                </c:pt>
                <c:pt idx="1962">
                  <c:v>536.5</c:v>
                </c:pt>
                <c:pt idx="1963">
                  <c:v>536.6</c:v>
                </c:pt>
                <c:pt idx="1964">
                  <c:v>536.70000000000005</c:v>
                </c:pt>
                <c:pt idx="1965">
                  <c:v>536.79999999999995</c:v>
                </c:pt>
                <c:pt idx="1966">
                  <c:v>536.9</c:v>
                </c:pt>
                <c:pt idx="1967">
                  <c:v>537</c:v>
                </c:pt>
                <c:pt idx="1968">
                  <c:v>537.1</c:v>
                </c:pt>
                <c:pt idx="1969">
                  <c:v>537.20000000000005</c:v>
                </c:pt>
                <c:pt idx="1970">
                  <c:v>537.29999999999995</c:v>
                </c:pt>
                <c:pt idx="1971">
                  <c:v>537.4</c:v>
                </c:pt>
                <c:pt idx="1972">
                  <c:v>537.5</c:v>
                </c:pt>
                <c:pt idx="1973">
                  <c:v>537.6</c:v>
                </c:pt>
                <c:pt idx="1974">
                  <c:v>537.70000000000005</c:v>
                </c:pt>
                <c:pt idx="1975">
                  <c:v>537.79999999999995</c:v>
                </c:pt>
                <c:pt idx="1976">
                  <c:v>537.9</c:v>
                </c:pt>
                <c:pt idx="1977">
                  <c:v>538</c:v>
                </c:pt>
                <c:pt idx="1978">
                  <c:v>538.1</c:v>
                </c:pt>
                <c:pt idx="1979">
                  <c:v>538.20000000000005</c:v>
                </c:pt>
                <c:pt idx="1980">
                  <c:v>538.29999999999995</c:v>
                </c:pt>
                <c:pt idx="1981">
                  <c:v>538.4</c:v>
                </c:pt>
                <c:pt idx="1982">
                  <c:v>538.5</c:v>
                </c:pt>
                <c:pt idx="1983">
                  <c:v>538.6</c:v>
                </c:pt>
                <c:pt idx="1984">
                  <c:v>538.70000000000005</c:v>
                </c:pt>
                <c:pt idx="1985">
                  <c:v>538.79999999999995</c:v>
                </c:pt>
                <c:pt idx="1986">
                  <c:v>538.9</c:v>
                </c:pt>
                <c:pt idx="1987">
                  <c:v>539</c:v>
                </c:pt>
                <c:pt idx="1988">
                  <c:v>539.1</c:v>
                </c:pt>
                <c:pt idx="1989">
                  <c:v>539.20000000000005</c:v>
                </c:pt>
                <c:pt idx="1990">
                  <c:v>539.29999999999995</c:v>
                </c:pt>
                <c:pt idx="1991">
                  <c:v>539.4</c:v>
                </c:pt>
                <c:pt idx="1992">
                  <c:v>539.5</c:v>
                </c:pt>
                <c:pt idx="1993">
                  <c:v>539.6</c:v>
                </c:pt>
                <c:pt idx="1994">
                  <c:v>539.70000000000005</c:v>
                </c:pt>
                <c:pt idx="1995">
                  <c:v>539.79999999999995</c:v>
                </c:pt>
                <c:pt idx="1996">
                  <c:v>539.9</c:v>
                </c:pt>
                <c:pt idx="1997">
                  <c:v>540</c:v>
                </c:pt>
                <c:pt idx="1998">
                  <c:v>540.1</c:v>
                </c:pt>
                <c:pt idx="1999">
                  <c:v>540.20000000000005</c:v>
                </c:pt>
                <c:pt idx="2000">
                  <c:v>540.29999999999995</c:v>
                </c:pt>
                <c:pt idx="2001">
                  <c:v>540.4</c:v>
                </c:pt>
                <c:pt idx="2002">
                  <c:v>540.5</c:v>
                </c:pt>
                <c:pt idx="2003">
                  <c:v>540.6</c:v>
                </c:pt>
                <c:pt idx="2004">
                  <c:v>540.70000000000005</c:v>
                </c:pt>
                <c:pt idx="2005">
                  <c:v>540.79999999999995</c:v>
                </c:pt>
                <c:pt idx="2006">
                  <c:v>540.9</c:v>
                </c:pt>
                <c:pt idx="2007">
                  <c:v>541</c:v>
                </c:pt>
                <c:pt idx="2008">
                  <c:v>541.1</c:v>
                </c:pt>
                <c:pt idx="2009">
                  <c:v>541.20000000000005</c:v>
                </c:pt>
                <c:pt idx="2010">
                  <c:v>541.29999999999995</c:v>
                </c:pt>
                <c:pt idx="2011">
                  <c:v>541.4</c:v>
                </c:pt>
                <c:pt idx="2012">
                  <c:v>541.5</c:v>
                </c:pt>
                <c:pt idx="2013">
                  <c:v>541.6</c:v>
                </c:pt>
                <c:pt idx="2014">
                  <c:v>541.70000000000005</c:v>
                </c:pt>
                <c:pt idx="2015">
                  <c:v>541.79999999999995</c:v>
                </c:pt>
                <c:pt idx="2016">
                  <c:v>541.9</c:v>
                </c:pt>
                <c:pt idx="2017">
                  <c:v>542</c:v>
                </c:pt>
                <c:pt idx="2018">
                  <c:v>542.1</c:v>
                </c:pt>
                <c:pt idx="2019">
                  <c:v>542.20000000000005</c:v>
                </c:pt>
                <c:pt idx="2020">
                  <c:v>542.29999999999995</c:v>
                </c:pt>
                <c:pt idx="2021">
                  <c:v>542.4</c:v>
                </c:pt>
                <c:pt idx="2022">
                  <c:v>542.5</c:v>
                </c:pt>
                <c:pt idx="2023">
                  <c:v>542.6</c:v>
                </c:pt>
                <c:pt idx="2024">
                  <c:v>542.70000000000005</c:v>
                </c:pt>
                <c:pt idx="2025">
                  <c:v>542.79999999999995</c:v>
                </c:pt>
                <c:pt idx="2026">
                  <c:v>542.9</c:v>
                </c:pt>
                <c:pt idx="2027">
                  <c:v>543</c:v>
                </c:pt>
                <c:pt idx="2028">
                  <c:v>543.1</c:v>
                </c:pt>
                <c:pt idx="2029">
                  <c:v>543.20000000000005</c:v>
                </c:pt>
                <c:pt idx="2030">
                  <c:v>543.29999999999995</c:v>
                </c:pt>
                <c:pt idx="2031">
                  <c:v>543.4</c:v>
                </c:pt>
                <c:pt idx="2032">
                  <c:v>543.5</c:v>
                </c:pt>
                <c:pt idx="2033">
                  <c:v>543.6</c:v>
                </c:pt>
                <c:pt idx="2034">
                  <c:v>543.70000000000005</c:v>
                </c:pt>
                <c:pt idx="2035">
                  <c:v>543.79999999999995</c:v>
                </c:pt>
                <c:pt idx="2036">
                  <c:v>543.9</c:v>
                </c:pt>
                <c:pt idx="2037">
                  <c:v>544</c:v>
                </c:pt>
                <c:pt idx="2038">
                  <c:v>544.1</c:v>
                </c:pt>
                <c:pt idx="2039">
                  <c:v>544.20000000000005</c:v>
                </c:pt>
                <c:pt idx="2040">
                  <c:v>544.29999999999995</c:v>
                </c:pt>
                <c:pt idx="2041">
                  <c:v>544.4</c:v>
                </c:pt>
                <c:pt idx="2042">
                  <c:v>544.5</c:v>
                </c:pt>
                <c:pt idx="2043">
                  <c:v>544.6</c:v>
                </c:pt>
                <c:pt idx="2044">
                  <c:v>544.70000000000005</c:v>
                </c:pt>
                <c:pt idx="2045">
                  <c:v>544.79999999999995</c:v>
                </c:pt>
                <c:pt idx="2046">
                  <c:v>544.9</c:v>
                </c:pt>
                <c:pt idx="2047">
                  <c:v>545</c:v>
                </c:pt>
                <c:pt idx="2048">
                  <c:v>545.1</c:v>
                </c:pt>
                <c:pt idx="2049">
                  <c:v>545.20000000000005</c:v>
                </c:pt>
                <c:pt idx="2050">
                  <c:v>545.29999999999995</c:v>
                </c:pt>
                <c:pt idx="2051">
                  <c:v>545.4</c:v>
                </c:pt>
                <c:pt idx="2052">
                  <c:v>545.5</c:v>
                </c:pt>
                <c:pt idx="2053">
                  <c:v>545.6</c:v>
                </c:pt>
                <c:pt idx="2054">
                  <c:v>545.70000000000005</c:v>
                </c:pt>
                <c:pt idx="2055">
                  <c:v>545.79999999999995</c:v>
                </c:pt>
                <c:pt idx="2056">
                  <c:v>545.9</c:v>
                </c:pt>
                <c:pt idx="2057">
                  <c:v>546</c:v>
                </c:pt>
                <c:pt idx="2058">
                  <c:v>546.1</c:v>
                </c:pt>
                <c:pt idx="2059">
                  <c:v>546.20000000000005</c:v>
                </c:pt>
                <c:pt idx="2060">
                  <c:v>546.29999999999995</c:v>
                </c:pt>
                <c:pt idx="2061">
                  <c:v>546.4</c:v>
                </c:pt>
                <c:pt idx="2062">
                  <c:v>546.5</c:v>
                </c:pt>
                <c:pt idx="2063">
                  <c:v>546.6</c:v>
                </c:pt>
                <c:pt idx="2064">
                  <c:v>546.70000000000005</c:v>
                </c:pt>
                <c:pt idx="2065">
                  <c:v>546.79999999999995</c:v>
                </c:pt>
                <c:pt idx="2066">
                  <c:v>546.9</c:v>
                </c:pt>
                <c:pt idx="2067">
                  <c:v>547</c:v>
                </c:pt>
                <c:pt idx="2068">
                  <c:v>547.1</c:v>
                </c:pt>
                <c:pt idx="2069">
                  <c:v>547.20000000000005</c:v>
                </c:pt>
                <c:pt idx="2070">
                  <c:v>547.29999999999995</c:v>
                </c:pt>
                <c:pt idx="2071">
                  <c:v>547.4</c:v>
                </c:pt>
                <c:pt idx="2072">
                  <c:v>547.5</c:v>
                </c:pt>
                <c:pt idx="2073">
                  <c:v>547.6</c:v>
                </c:pt>
                <c:pt idx="2074">
                  <c:v>547.70000000000005</c:v>
                </c:pt>
                <c:pt idx="2075">
                  <c:v>547.79999999999995</c:v>
                </c:pt>
                <c:pt idx="2076">
                  <c:v>547.9</c:v>
                </c:pt>
                <c:pt idx="2077">
                  <c:v>548</c:v>
                </c:pt>
                <c:pt idx="2078">
                  <c:v>548.1</c:v>
                </c:pt>
                <c:pt idx="2079">
                  <c:v>548.20000000000005</c:v>
                </c:pt>
                <c:pt idx="2080">
                  <c:v>548.29999999999995</c:v>
                </c:pt>
                <c:pt idx="2081">
                  <c:v>548.4</c:v>
                </c:pt>
                <c:pt idx="2082">
                  <c:v>548.5</c:v>
                </c:pt>
                <c:pt idx="2083">
                  <c:v>548.6</c:v>
                </c:pt>
                <c:pt idx="2084">
                  <c:v>548.70000000000005</c:v>
                </c:pt>
                <c:pt idx="2085">
                  <c:v>548.79999999999995</c:v>
                </c:pt>
                <c:pt idx="2086">
                  <c:v>548.9</c:v>
                </c:pt>
                <c:pt idx="2087">
                  <c:v>549</c:v>
                </c:pt>
                <c:pt idx="2088">
                  <c:v>549.1</c:v>
                </c:pt>
                <c:pt idx="2089">
                  <c:v>549.20000000000005</c:v>
                </c:pt>
                <c:pt idx="2090">
                  <c:v>549.29999999999995</c:v>
                </c:pt>
                <c:pt idx="2091">
                  <c:v>549.4</c:v>
                </c:pt>
                <c:pt idx="2092">
                  <c:v>549.5</c:v>
                </c:pt>
                <c:pt idx="2093">
                  <c:v>549.6</c:v>
                </c:pt>
                <c:pt idx="2094">
                  <c:v>549.70000000000005</c:v>
                </c:pt>
                <c:pt idx="2095">
                  <c:v>549.79999999999995</c:v>
                </c:pt>
                <c:pt idx="2096">
                  <c:v>549.9</c:v>
                </c:pt>
                <c:pt idx="2097">
                  <c:v>550</c:v>
                </c:pt>
                <c:pt idx="2098">
                  <c:v>550.1</c:v>
                </c:pt>
                <c:pt idx="2099">
                  <c:v>550.20000000000005</c:v>
                </c:pt>
                <c:pt idx="2100">
                  <c:v>550.29999999999995</c:v>
                </c:pt>
                <c:pt idx="2101">
                  <c:v>550.4</c:v>
                </c:pt>
                <c:pt idx="2102">
                  <c:v>550.5</c:v>
                </c:pt>
                <c:pt idx="2103">
                  <c:v>550.6</c:v>
                </c:pt>
                <c:pt idx="2104">
                  <c:v>550.70000000000005</c:v>
                </c:pt>
                <c:pt idx="2105">
                  <c:v>550.79999999999995</c:v>
                </c:pt>
                <c:pt idx="2106">
                  <c:v>550.9</c:v>
                </c:pt>
                <c:pt idx="2107">
                  <c:v>551</c:v>
                </c:pt>
                <c:pt idx="2108">
                  <c:v>551.1</c:v>
                </c:pt>
                <c:pt idx="2109">
                  <c:v>551.20000000000005</c:v>
                </c:pt>
                <c:pt idx="2110">
                  <c:v>551.29999999999995</c:v>
                </c:pt>
                <c:pt idx="2111">
                  <c:v>551.4</c:v>
                </c:pt>
                <c:pt idx="2112">
                  <c:v>551.5</c:v>
                </c:pt>
                <c:pt idx="2113">
                  <c:v>551.6</c:v>
                </c:pt>
                <c:pt idx="2114">
                  <c:v>551.70000000000005</c:v>
                </c:pt>
                <c:pt idx="2115">
                  <c:v>551.79999999999995</c:v>
                </c:pt>
                <c:pt idx="2116">
                  <c:v>551.9</c:v>
                </c:pt>
                <c:pt idx="2117">
                  <c:v>552</c:v>
                </c:pt>
                <c:pt idx="2118">
                  <c:v>552.1</c:v>
                </c:pt>
                <c:pt idx="2119">
                  <c:v>552.20000000000005</c:v>
                </c:pt>
                <c:pt idx="2120">
                  <c:v>552.29999999999995</c:v>
                </c:pt>
                <c:pt idx="2121">
                  <c:v>552.4</c:v>
                </c:pt>
                <c:pt idx="2122">
                  <c:v>552.5</c:v>
                </c:pt>
                <c:pt idx="2123">
                  <c:v>552.6</c:v>
                </c:pt>
                <c:pt idx="2124">
                  <c:v>552.70000000000005</c:v>
                </c:pt>
                <c:pt idx="2125">
                  <c:v>552.79999999999995</c:v>
                </c:pt>
                <c:pt idx="2126">
                  <c:v>552.9</c:v>
                </c:pt>
                <c:pt idx="2127">
                  <c:v>553</c:v>
                </c:pt>
                <c:pt idx="2128">
                  <c:v>553.1</c:v>
                </c:pt>
                <c:pt idx="2129">
                  <c:v>553.20000000000005</c:v>
                </c:pt>
                <c:pt idx="2130">
                  <c:v>553.29999999999995</c:v>
                </c:pt>
                <c:pt idx="2131">
                  <c:v>553.4</c:v>
                </c:pt>
                <c:pt idx="2132">
                  <c:v>553.5</c:v>
                </c:pt>
                <c:pt idx="2133">
                  <c:v>553.6</c:v>
                </c:pt>
                <c:pt idx="2134">
                  <c:v>553.70000000000005</c:v>
                </c:pt>
                <c:pt idx="2135">
                  <c:v>553.79999999999995</c:v>
                </c:pt>
                <c:pt idx="2136">
                  <c:v>553.9</c:v>
                </c:pt>
                <c:pt idx="2137">
                  <c:v>554</c:v>
                </c:pt>
                <c:pt idx="2138">
                  <c:v>554.1</c:v>
                </c:pt>
                <c:pt idx="2139">
                  <c:v>554.20000000000005</c:v>
                </c:pt>
                <c:pt idx="2140">
                  <c:v>554.29999999999995</c:v>
                </c:pt>
                <c:pt idx="2141">
                  <c:v>554.4</c:v>
                </c:pt>
                <c:pt idx="2142">
                  <c:v>554.5</c:v>
                </c:pt>
                <c:pt idx="2143">
                  <c:v>554.6</c:v>
                </c:pt>
                <c:pt idx="2144">
                  <c:v>554.70000000000005</c:v>
                </c:pt>
                <c:pt idx="2145">
                  <c:v>554.79999999999995</c:v>
                </c:pt>
                <c:pt idx="2146">
                  <c:v>554.9</c:v>
                </c:pt>
                <c:pt idx="2147">
                  <c:v>555</c:v>
                </c:pt>
                <c:pt idx="2148">
                  <c:v>555.1</c:v>
                </c:pt>
                <c:pt idx="2149">
                  <c:v>555.20000000000005</c:v>
                </c:pt>
                <c:pt idx="2150">
                  <c:v>555.29999999999995</c:v>
                </c:pt>
                <c:pt idx="2151">
                  <c:v>555.4</c:v>
                </c:pt>
                <c:pt idx="2152">
                  <c:v>555.5</c:v>
                </c:pt>
                <c:pt idx="2153">
                  <c:v>555.6</c:v>
                </c:pt>
                <c:pt idx="2154">
                  <c:v>555.70000000000005</c:v>
                </c:pt>
                <c:pt idx="2155">
                  <c:v>555.79999999999995</c:v>
                </c:pt>
                <c:pt idx="2156">
                  <c:v>555.9</c:v>
                </c:pt>
                <c:pt idx="2157">
                  <c:v>556</c:v>
                </c:pt>
                <c:pt idx="2158">
                  <c:v>556.1</c:v>
                </c:pt>
                <c:pt idx="2159">
                  <c:v>556.20000000000005</c:v>
                </c:pt>
                <c:pt idx="2160">
                  <c:v>556.29999999999995</c:v>
                </c:pt>
                <c:pt idx="2161">
                  <c:v>556.4</c:v>
                </c:pt>
                <c:pt idx="2162">
                  <c:v>556.5</c:v>
                </c:pt>
                <c:pt idx="2163">
                  <c:v>556.6</c:v>
                </c:pt>
                <c:pt idx="2164">
                  <c:v>556.70000000000005</c:v>
                </c:pt>
                <c:pt idx="2165">
                  <c:v>556.79999999999995</c:v>
                </c:pt>
                <c:pt idx="2166">
                  <c:v>556.9</c:v>
                </c:pt>
                <c:pt idx="2167">
                  <c:v>557</c:v>
                </c:pt>
                <c:pt idx="2168">
                  <c:v>557.1</c:v>
                </c:pt>
                <c:pt idx="2169">
                  <c:v>557.20000000000005</c:v>
                </c:pt>
                <c:pt idx="2170">
                  <c:v>557.29999999999995</c:v>
                </c:pt>
                <c:pt idx="2171">
                  <c:v>557.4</c:v>
                </c:pt>
                <c:pt idx="2172">
                  <c:v>557.5</c:v>
                </c:pt>
                <c:pt idx="2173">
                  <c:v>557.6</c:v>
                </c:pt>
                <c:pt idx="2174">
                  <c:v>557.70000000000005</c:v>
                </c:pt>
                <c:pt idx="2175">
                  <c:v>557.79999999999995</c:v>
                </c:pt>
                <c:pt idx="2176">
                  <c:v>557.9</c:v>
                </c:pt>
                <c:pt idx="2177">
                  <c:v>558</c:v>
                </c:pt>
                <c:pt idx="2178">
                  <c:v>558.1</c:v>
                </c:pt>
                <c:pt idx="2179">
                  <c:v>558.20000000000005</c:v>
                </c:pt>
                <c:pt idx="2180">
                  <c:v>558.29999999999995</c:v>
                </c:pt>
                <c:pt idx="2181">
                  <c:v>558.4</c:v>
                </c:pt>
                <c:pt idx="2182">
                  <c:v>558.5</c:v>
                </c:pt>
                <c:pt idx="2183">
                  <c:v>558.6</c:v>
                </c:pt>
                <c:pt idx="2184">
                  <c:v>558.70000000000005</c:v>
                </c:pt>
                <c:pt idx="2185">
                  <c:v>558.79999999999995</c:v>
                </c:pt>
                <c:pt idx="2186">
                  <c:v>558.9</c:v>
                </c:pt>
                <c:pt idx="2187">
                  <c:v>559</c:v>
                </c:pt>
                <c:pt idx="2188">
                  <c:v>559.1</c:v>
                </c:pt>
                <c:pt idx="2189">
                  <c:v>559.20000000000005</c:v>
                </c:pt>
                <c:pt idx="2190">
                  <c:v>559.29999999999995</c:v>
                </c:pt>
                <c:pt idx="2191">
                  <c:v>559.4</c:v>
                </c:pt>
                <c:pt idx="2192">
                  <c:v>559.5</c:v>
                </c:pt>
                <c:pt idx="2193">
                  <c:v>559.6</c:v>
                </c:pt>
                <c:pt idx="2194">
                  <c:v>559.70000000000005</c:v>
                </c:pt>
                <c:pt idx="2195">
                  <c:v>559.79999999999995</c:v>
                </c:pt>
                <c:pt idx="2196">
                  <c:v>559.9</c:v>
                </c:pt>
                <c:pt idx="2197">
                  <c:v>560</c:v>
                </c:pt>
                <c:pt idx="2198">
                  <c:v>560.1</c:v>
                </c:pt>
                <c:pt idx="2199">
                  <c:v>560.20000000000005</c:v>
                </c:pt>
                <c:pt idx="2200">
                  <c:v>560.29999999999995</c:v>
                </c:pt>
                <c:pt idx="2201">
                  <c:v>560.4</c:v>
                </c:pt>
                <c:pt idx="2202">
                  <c:v>560.5</c:v>
                </c:pt>
                <c:pt idx="2203">
                  <c:v>560.6</c:v>
                </c:pt>
                <c:pt idx="2204">
                  <c:v>560.70000000000005</c:v>
                </c:pt>
                <c:pt idx="2205">
                  <c:v>560.79999999999995</c:v>
                </c:pt>
                <c:pt idx="2206">
                  <c:v>560.9</c:v>
                </c:pt>
                <c:pt idx="2207">
                  <c:v>561</c:v>
                </c:pt>
                <c:pt idx="2208">
                  <c:v>561.1</c:v>
                </c:pt>
                <c:pt idx="2209">
                  <c:v>561.20000000000005</c:v>
                </c:pt>
                <c:pt idx="2210">
                  <c:v>561.29999999999995</c:v>
                </c:pt>
                <c:pt idx="2211">
                  <c:v>561.4</c:v>
                </c:pt>
                <c:pt idx="2212">
                  <c:v>561.5</c:v>
                </c:pt>
                <c:pt idx="2213">
                  <c:v>561.6</c:v>
                </c:pt>
                <c:pt idx="2214">
                  <c:v>561.70000000000005</c:v>
                </c:pt>
                <c:pt idx="2215">
                  <c:v>561.79999999999995</c:v>
                </c:pt>
                <c:pt idx="2216">
                  <c:v>561.9</c:v>
                </c:pt>
                <c:pt idx="2217">
                  <c:v>562</c:v>
                </c:pt>
                <c:pt idx="2218">
                  <c:v>562.1</c:v>
                </c:pt>
                <c:pt idx="2219">
                  <c:v>562.20000000000005</c:v>
                </c:pt>
                <c:pt idx="2220">
                  <c:v>562.29999999999995</c:v>
                </c:pt>
                <c:pt idx="2221">
                  <c:v>562.4</c:v>
                </c:pt>
                <c:pt idx="2222">
                  <c:v>562.5</c:v>
                </c:pt>
                <c:pt idx="2223">
                  <c:v>562.6</c:v>
                </c:pt>
                <c:pt idx="2224">
                  <c:v>562.70000000000005</c:v>
                </c:pt>
                <c:pt idx="2225">
                  <c:v>562.79999999999995</c:v>
                </c:pt>
                <c:pt idx="2226">
                  <c:v>562.9</c:v>
                </c:pt>
                <c:pt idx="2227">
                  <c:v>563</c:v>
                </c:pt>
                <c:pt idx="2228">
                  <c:v>563.1</c:v>
                </c:pt>
                <c:pt idx="2229">
                  <c:v>563.20000000000005</c:v>
                </c:pt>
                <c:pt idx="2230">
                  <c:v>563.29999999999995</c:v>
                </c:pt>
                <c:pt idx="2231">
                  <c:v>563.4</c:v>
                </c:pt>
                <c:pt idx="2232">
                  <c:v>563.5</c:v>
                </c:pt>
                <c:pt idx="2233">
                  <c:v>563.6</c:v>
                </c:pt>
                <c:pt idx="2234">
                  <c:v>563.70000000000005</c:v>
                </c:pt>
                <c:pt idx="2235">
                  <c:v>563.79999999999995</c:v>
                </c:pt>
                <c:pt idx="2236">
                  <c:v>563.9</c:v>
                </c:pt>
                <c:pt idx="2237">
                  <c:v>564</c:v>
                </c:pt>
                <c:pt idx="2238">
                  <c:v>564.1</c:v>
                </c:pt>
                <c:pt idx="2239">
                  <c:v>564.20000000000005</c:v>
                </c:pt>
                <c:pt idx="2240">
                  <c:v>564.29999999999995</c:v>
                </c:pt>
                <c:pt idx="2241">
                  <c:v>564.4</c:v>
                </c:pt>
                <c:pt idx="2242">
                  <c:v>564.5</c:v>
                </c:pt>
                <c:pt idx="2243">
                  <c:v>564.6</c:v>
                </c:pt>
                <c:pt idx="2244">
                  <c:v>564.70000000000005</c:v>
                </c:pt>
                <c:pt idx="2245">
                  <c:v>564.79999999999995</c:v>
                </c:pt>
                <c:pt idx="2246">
                  <c:v>564.9</c:v>
                </c:pt>
                <c:pt idx="2247">
                  <c:v>565</c:v>
                </c:pt>
                <c:pt idx="2248">
                  <c:v>565.1</c:v>
                </c:pt>
                <c:pt idx="2249">
                  <c:v>565.20000000000005</c:v>
                </c:pt>
                <c:pt idx="2250">
                  <c:v>565.29999999999995</c:v>
                </c:pt>
                <c:pt idx="2251">
                  <c:v>565.4</c:v>
                </c:pt>
                <c:pt idx="2252">
                  <c:v>565.5</c:v>
                </c:pt>
                <c:pt idx="2253">
                  <c:v>565.6</c:v>
                </c:pt>
                <c:pt idx="2254">
                  <c:v>565.70000000000005</c:v>
                </c:pt>
                <c:pt idx="2255">
                  <c:v>565.79999999999995</c:v>
                </c:pt>
                <c:pt idx="2256">
                  <c:v>565.9</c:v>
                </c:pt>
                <c:pt idx="2257">
                  <c:v>566</c:v>
                </c:pt>
                <c:pt idx="2258">
                  <c:v>566.1</c:v>
                </c:pt>
                <c:pt idx="2259">
                  <c:v>566.20000000000005</c:v>
                </c:pt>
                <c:pt idx="2260">
                  <c:v>566.29999999999995</c:v>
                </c:pt>
                <c:pt idx="2261">
                  <c:v>566.4</c:v>
                </c:pt>
                <c:pt idx="2262">
                  <c:v>566.5</c:v>
                </c:pt>
                <c:pt idx="2263">
                  <c:v>566.6</c:v>
                </c:pt>
                <c:pt idx="2264">
                  <c:v>566.70000000000005</c:v>
                </c:pt>
                <c:pt idx="2265">
                  <c:v>566.79999999999995</c:v>
                </c:pt>
                <c:pt idx="2266">
                  <c:v>566.9</c:v>
                </c:pt>
                <c:pt idx="2267">
                  <c:v>567</c:v>
                </c:pt>
                <c:pt idx="2268">
                  <c:v>567.1</c:v>
                </c:pt>
                <c:pt idx="2269">
                  <c:v>567.20000000000005</c:v>
                </c:pt>
                <c:pt idx="2270">
                  <c:v>567.29999999999995</c:v>
                </c:pt>
                <c:pt idx="2271">
                  <c:v>567.4</c:v>
                </c:pt>
                <c:pt idx="2272">
                  <c:v>567.5</c:v>
                </c:pt>
                <c:pt idx="2273">
                  <c:v>567.6</c:v>
                </c:pt>
                <c:pt idx="2274">
                  <c:v>567.70000000000005</c:v>
                </c:pt>
                <c:pt idx="2275">
                  <c:v>567.79999999999995</c:v>
                </c:pt>
                <c:pt idx="2276">
                  <c:v>567.9</c:v>
                </c:pt>
                <c:pt idx="2277">
                  <c:v>568</c:v>
                </c:pt>
                <c:pt idx="2278">
                  <c:v>568.1</c:v>
                </c:pt>
                <c:pt idx="2279">
                  <c:v>568.20000000000005</c:v>
                </c:pt>
                <c:pt idx="2280">
                  <c:v>568.29999999999995</c:v>
                </c:pt>
                <c:pt idx="2281">
                  <c:v>568.4</c:v>
                </c:pt>
                <c:pt idx="2282">
                  <c:v>568.5</c:v>
                </c:pt>
                <c:pt idx="2283">
                  <c:v>568.6</c:v>
                </c:pt>
                <c:pt idx="2284">
                  <c:v>568.70000000000005</c:v>
                </c:pt>
                <c:pt idx="2285">
                  <c:v>568.79999999999995</c:v>
                </c:pt>
                <c:pt idx="2286">
                  <c:v>568.9</c:v>
                </c:pt>
                <c:pt idx="2287">
                  <c:v>569</c:v>
                </c:pt>
                <c:pt idx="2288">
                  <c:v>569.1</c:v>
                </c:pt>
                <c:pt idx="2289">
                  <c:v>569.20000000000005</c:v>
                </c:pt>
                <c:pt idx="2290">
                  <c:v>569.29999999999995</c:v>
                </c:pt>
                <c:pt idx="2291">
                  <c:v>569.4</c:v>
                </c:pt>
                <c:pt idx="2292">
                  <c:v>569.5</c:v>
                </c:pt>
                <c:pt idx="2293">
                  <c:v>569.6</c:v>
                </c:pt>
                <c:pt idx="2294">
                  <c:v>569.70000000000005</c:v>
                </c:pt>
                <c:pt idx="2295">
                  <c:v>569.79999999999995</c:v>
                </c:pt>
                <c:pt idx="2296">
                  <c:v>569.9</c:v>
                </c:pt>
                <c:pt idx="2297">
                  <c:v>570</c:v>
                </c:pt>
                <c:pt idx="2298">
                  <c:v>570.1</c:v>
                </c:pt>
                <c:pt idx="2299">
                  <c:v>570.20000000000005</c:v>
                </c:pt>
                <c:pt idx="2300">
                  <c:v>570.29999999999995</c:v>
                </c:pt>
                <c:pt idx="2301">
                  <c:v>570.4</c:v>
                </c:pt>
                <c:pt idx="2302">
                  <c:v>570.5</c:v>
                </c:pt>
                <c:pt idx="2303">
                  <c:v>570.6</c:v>
                </c:pt>
                <c:pt idx="2304">
                  <c:v>570.70000000000005</c:v>
                </c:pt>
                <c:pt idx="2305">
                  <c:v>570.79999999999995</c:v>
                </c:pt>
                <c:pt idx="2306">
                  <c:v>570.9</c:v>
                </c:pt>
                <c:pt idx="2307">
                  <c:v>571</c:v>
                </c:pt>
                <c:pt idx="2308">
                  <c:v>571.1</c:v>
                </c:pt>
                <c:pt idx="2309">
                  <c:v>571.20000000000005</c:v>
                </c:pt>
                <c:pt idx="2310">
                  <c:v>571.29999999999995</c:v>
                </c:pt>
                <c:pt idx="2311">
                  <c:v>571.4</c:v>
                </c:pt>
                <c:pt idx="2312">
                  <c:v>571.5</c:v>
                </c:pt>
                <c:pt idx="2313">
                  <c:v>571.6</c:v>
                </c:pt>
                <c:pt idx="2314">
                  <c:v>571.70000000000005</c:v>
                </c:pt>
                <c:pt idx="2315">
                  <c:v>571.79999999999995</c:v>
                </c:pt>
                <c:pt idx="2316">
                  <c:v>571.9</c:v>
                </c:pt>
                <c:pt idx="2317">
                  <c:v>572</c:v>
                </c:pt>
                <c:pt idx="2318">
                  <c:v>572.1</c:v>
                </c:pt>
                <c:pt idx="2319">
                  <c:v>572.20000000000005</c:v>
                </c:pt>
                <c:pt idx="2320">
                  <c:v>572.29999999999995</c:v>
                </c:pt>
                <c:pt idx="2321">
                  <c:v>572.4</c:v>
                </c:pt>
                <c:pt idx="2322">
                  <c:v>572.5</c:v>
                </c:pt>
                <c:pt idx="2323">
                  <c:v>572.6</c:v>
                </c:pt>
                <c:pt idx="2324">
                  <c:v>572.70000000000005</c:v>
                </c:pt>
                <c:pt idx="2325">
                  <c:v>572.79999999999995</c:v>
                </c:pt>
                <c:pt idx="2326">
                  <c:v>572.9</c:v>
                </c:pt>
                <c:pt idx="2327">
                  <c:v>573</c:v>
                </c:pt>
                <c:pt idx="2328">
                  <c:v>573.1</c:v>
                </c:pt>
                <c:pt idx="2329">
                  <c:v>573.20000000000005</c:v>
                </c:pt>
                <c:pt idx="2330">
                  <c:v>573.29999999999995</c:v>
                </c:pt>
                <c:pt idx="2331">
                  <c:v>573.4</c:v>
                </c:pt>
                <c:pt idx="2332">
                  <c:v>573.5</c:v>
                </c:pt>
                <c:pt idx="2333">
                  <c:v>573.6</c:v>
                </c:pt>
                <c:pt idx="2334">
                  <c:v>573.70000000000005</c:v>
                </c:pt>
                <c:pt idx="2335">
                  <c:v>573.79999999999995</c:v>
                </c:pt>
                <c:pt idx="2336">
                  <c:v>573.9</c:v>
                </c:pt>
                <c:pt idx="2337">
                  <c:v>574</c:v>
                </c:pt>
                <c:pt idx="2338">
                  <c:v>574.1</c:v>
                </c:pt>
                <c:pt idx="2339">
                  <c:v>574.20000000000005</c:v>
                </c:pt>
                <c:pt idx="2340">
                  <c:v>574.29999999999995</c:v>
                </c:pt>
                <c:pt idx="2341">
                  <c:v>574.4</c:v>
                </c:pt>
                <c:pt idx="2342">
                  <c:v>574.5</c:v>
                </c:pt>
                <c:pt idx="2343">
                  <c:v>574.6</c:v>
                </c:pt>
                <c:pt idx="2344">
                  <c:v>574.70000000000005</c:v>
                </c:pt>
                <c:pt idx="2345">
                  <c:v>574.79999999999995</c:v>
                </c:pt>
                <c:pt idx="2346">
                  <c:v>574.9</c:v>
                </c:pt>
                <c:pt idx="2347">
                  <c:v>575</c:v>
                </c:pt>
                <c:pt idx="2348">
                  <c:v>575.1</c:v>
                </c:pt>
                <c:pt idx="2349">
                  <c:v>575.20000000000005</c:v>
                </c:pt>
                <c:pt idx="2350">
                  <c:v>575.29999999999995</c:v>
                </c:pt>
                <c:pt idx="2351">
                  <c:v>575.4</c:v>
                </c:pt>
                <c:pt idx="2352">
                  <c:v>575.5</c:v>
                </c:pt>
                <c:pt idx="2353">
                  <c:v>575.6</c:v>
                </c:pt>
                <c:pt idx="2354">
                  <c:v>575.70000000000005</c:v>
                </c:pt>
                <c:pt idx="2355">
                  <c:v>575.79999999999995</c:v>
                </c:pt>
                <c:pt idx="2356">
                  <c:v>575.9</c:v>
                </c:pt>
                <c:pt idx="2357">
                  <c:v>576</c:v>
                </c:pt>
                <c:pt idx="2358">
                  <c:v>576.1</c:v>
                </c:pt>
                <c:pt idx="2359">
                  <c:v>576.20000000000005</c:v>
                </c:pt>
                <c:pt idx="2360">
                  <c:v>576.29999999999995</c:v>
                </c:pt>
                <c:pt idx="2361">
                  <c:v>576.4</c:v>
                </c:pt>
                <c:pt idx="2362">
                  <c:v>576.5</c:v>
                </c:pt>
                <c:pt idx="2363">
                  <c:v>576.6</c:v>
                </c:pt>
                <c:pt idx="2364">
                  <c:v>576.70000000000005</c:v>
                </c:pt>
                <c:pt idx="2365">
                  <c:v>576.79999999999995</c:v>
                </c:pt>
                <c:pt idx="2366">
                  <c:v>576.9</c:v>
                </c:pt>
                <c:pt idx="2367">
                  <c:v>577</c:v>
                </c:pt>
                <c:pt idx="2368">
                  <c:v>577.1</c:v>
                </c:pt>
                <c:pt idx="2369">
                  <c:v>577.20000000000005</c:v>
                </c:pt>
                <c:pt idx="2370">
                  <c:v>577.29999999999995</c:v>
                </c:pt>
                <c:pt idx="2371">
                  <c:v>577.4</c:v>
                </c:pt>
                <c:pt idx="2372">
                  <c:v>577.5</c:v>
                </c:pt>
                <c:pt idx="2373">
                  <c:v>577.6</c:v>
                </c:pt>
                <c:pt idx="2374">
                  <c:v>577.70000000000005</c:v>
                </c:pt>
                <c:pt idx="2375">
                  <c:v>577.79999999999995</c:v>
                </c:pt>
                <c:pt idx="2376">
                  <c:v>577.9</c:v>
                </c:pt>
                <c:pt idx="2377">
                  <c:v>578</c:v>
                </c:pt>
                <c:pt idx="2378">
                  <c:v>578.1</c:v>
                </c:pt>
                <c:pt idx="2379">
                  <c:v>578.20000000000005</c:v>
                </c:pt>
                <c:pt idx="2380">
                  <c:v>578.29999999999995</c:v>
                </c:pt>
                <c:pt idx="2381">
                  <c:v>578.4</c:v>
                </c:pt>
                <c:pt idx="2382">
                  <c:v>578.5</c:v>
                </c:pt>
                <c:pt idx="2383">
                  <c:v>578.6</c:v>
                </c:pt>
                <c:pt idx="2384">
                  <c:v>578.70000000000005</c:v>
                </c:pt>
                <c:pt idx="2385">
                  <c:v>578.79999999999995</c:v>
                </c:pt>
                <c:pt idx="2386">
                  <c:v>578.9</c:v>
                </c:pt>
                <c:pt idx="2387">
                  <c:v>579</c:v>
                </c:pt>
                <c:pt idx="2388">
                  <c:v>579.1</c:v>
                </c:pt>
                <c:pt idx="2389">
                  <c:v>579.20000000000005</c:v>
                </c:pt>
                <c:pt idx="2390">
                  <c:v>579.29999999999995</c:v>
                </c:pt>
                <c:pt idx="2391">
                  <c:v>579.4</c:v>
                </c:pt>
                <c:pt idx="2392">
                  <c:v>579.5</c:v>
                </c:pt>
                <c:pt idx="2393">
                  <c:v>579.6</c:v>
                </c:pt>
                <c:pt idx="2394">
                  <c:v>579.70000000000005</c:v>
                </c:pt>
                <c:pt idx="2395">
                  <c:v>579.79999999999995</c:v>
                </c:pt>
                <c:pt idx="2396">
                  <c:v>579.9</c:v>
                </c:pt>
                <c:pt idx="2397">
                  <c:v>580</c:v>
                </c:pt>
                <c:pt idx="2398">
                  <c:v>580.1</c:v>
                </c:pt>
                <c:pt idx="2399">
                  <c:v>580.20000000000005</c:v>
                </c:pt>
                <c:pt idx="2400">
                  <c:v>580.29999999999995</c:v>
                </c:pt>
                <c:pt idx="2401">
                  <c:v>580.4</c:v>
                </c:pt>
                <c:pt idx="2402">
                  <c:v>580.5</c:v>
                </c:pt>
                <c:pt idx="2403">
                  <c:v>580.6</c:v>
                </c:pt>
                <c:pt idx="2404">
                  <c:v>580.70000000000005</c:v>
                </c:pt>
                <c:pt idx="2405">
                  <c:v>580.79999999999995</c:v>
                </c:pt>
                <c:pt idx="2406">
                  <c:v>580.9</c:v>
                </c:pt>
                <c:pt idx="2407">
                  <c:v>581</c:v>
                </c:pt>
                <c:pt idx="2408">
                  <c:v>581.1</c:v>
                </c:pt>
                <c:pt idx="2409">
                  <c:v>581.20000000000005</c:v>
                </c:pt>
                <c:pt idx="2410">
                  <c:v>581.29999999999995</c:v>
                </c:pt>
                <c:pt idx="2411">
                  <c:v>581.4</c:v>
                </c:pt>
                <c:pt idx="2412">
                  <c:v>581.5</c:v>
                </c:pt>
                <c:pt idx="2413">
                  <c:v>581.6</c:v>
                </c:pt>
                <c:pt idx="2414">
                  <c:v>581.70000000000005</c:v>
                </c:pt>
                <c:pt idx="2415">
                  <c:v>581.79999999999995</c:v>
                </c:pt>
                <c:pt idx="2416">
                  <c:v>581.9</c:v>
                </c:pt>
                <c:pt idx="2417">
                  <c:v>582</c:v>
                </c:pt>
                <c:pt idx="2418">
                  <c:v>582.1</c:v>
                </c:pt>
                <c:pt idx="2419">
                  <c:v>582.20000000000005</c:v>
                </c:pt>
                <c:pt idx="2420">
                  <c:v>582.29999999999995</c:v>
                </c:pt>
                <c:pt idx="2421">
                  <c:v>582.4</c:v>
                </c:pt>
                <c:pt idx="2422">
                  <c:v>582.5</c:v>
                </c:pt>
                <c:pt idx="2423">
                  <c:v>582.6</c:v>
                </c:pt>
                <c:pt idx="2424">
                  <c:v>582.70000000000005</c:v>
                </c:pt>
                <c:pt idx="2425">
                  <c:v>582.79999999999995</c:v>
                </c:pt>
                <c:pt idx="2426">
                  <c:v>582.9</c:v>
                </c:pt>
                <c:pt idx="2427">
                  <c:v>583</c:v>
                </c:pt>
                <c:pt idx="2428">
                  <c:v>583.1</c:v>
                </c:pt>
                <c:pt idx="2429">
                  <c:v>583.20000000000005</c:v>
                </c:pt>
                <c:pt idx="2430">
                  <c:v>583.29999999999995</c:v>
                </c:pt>
                <c:pt idx="2431">
                  <c:v>583.4</c:v>
                </c:pt>
                <c:pt idx="2432">
                  <c:v>583.5</c:v>
                </c:pt>
                <c:pt idx="2433">
                  <c:v>583.6</c:v>
                </c:pt>
                <c:pt idx="2434">
                  <c:v>583.70000000000005</c:v>
                </c:pt>
                <c:pt idx="2435">
                  <c:v>583.79999999999995</c:v>
                </c:pt>
                <c:pt idx="2436">
                  <c:v>583.9</c:v>
                </c:pt>
                <c:pt idx="2437">
                  <c:v>584</c:v>
                </c:pt>
                <c:pt idx="2438">
                  <c:v>584.1</c:v>
                </c:pt>
                <c:pt idx="2439">
                  <c:v>584.20000000000005</c:v>
                </c:pt>
                <c:pt idx="2440">
                  <c:v>584.29999999999995</c:v>
                </c:pt>
                <c:pt idx="2441">
                  <c:v>584.4</c:v>
                </c:pt>
                <c:pt idx="2442">
                  <c:v>584.5</c:v>
                </c:pt>
                <c:pt idx="2443">
                  <c:v>584.6</c:v>
                </c:pt>
                <c:pt idx="2444">
                  <c:v>584.70000000000005</c:v>
                </c:pt>
                <c:pt idx="2445">
                  <c:v>584.79999999999995</c:v>
                </c:pt>
                <c:pt idx="2446">
                  <c:v>584.9</c:v>
                </c:pt>
                <c:pt idx="2447">
                  <c:v>585</c:v>
                </c:pt>
                <c:pt idx="2448">
                  <c:v>585.1</c:v>
                </c:pt>
                <c:pt idx="2449">
                  <c:v>585.20000000000005</c:v>
                </c:pt>
                <c:pt idx="2450">
                  <c:v>585.29999999999995</c:v>
                </c:pt>
                <c:pt idx="2451">
                  <c:v>585.4</c:v>
                </c:pt>
                <c:pt idx="2452">
                  <c:v>585.5</c:v>
                </c:pt>
                <c:pt idx="2453">
                  <c:v>585.6</c:v>
                </c:pt>
                <c:pt idx="2454">
                  <c:v>585.70000000000005</c:v>
                </c:pt>
                <c:pt idx="2455">
                  <c:v>585.79999999999995</c:v>
                </c:pt>
                <c:pt idx="2456">
                  <c:v>585.9</c:v>
                </c:pt>
                <c:pt idx="2457">
                  <c:v>586</c:v>
                </c:pt>
                <c:pt idx="2458">
                  <c:v>586.1</c:v>
                </c:pt>
                <c:pt idx="2459">
                  <c:v>586.20000000000005</c:v>
                </c:pt>
                <c:pt idx="2460">
                  <c:v>586.29999999999995</c:v>
                </c:pt>
                <c:pt idx="2461">
                  <c:v>586.4</c:v>
                </c:pt>
                <c:pt idx="2462">
                  <c:v>586.5</c:v>
                </c:pt>
                <c:pt idx="2463">
                  <c:v>586.6</c:v>
                </c:pt>
                <c:pt idx="2464">
                  <c:v>586.70000000000005</c:v>
                </c:pt>
                <c:pt idx="2465">
                  <c:v>586.79999999999995</c:v>
                </c:pt>
                <c:pt idx="2466">
                  <c:v>586.9</c:v>
                </c:pt>
                <c:pt idx="2467">
                  <c:v>587</c:v>
                </c:pt>
                <c:pt idx="2468">
                  <c:v>587.1</c:v>
                </c:pt>
                <c:pt idx="2469">
                  <c:v>587.20000000000005</c:v>
                </c:pt>
                <c:pt idx="2470">
                  <c:v>587.29999999999995</c:v>
                </c:pt>
                <c:pt idx="2471">
                  <c:v>587.4</c:v>
                </c:pt>
                <c:pt idx="2472">
                  <c:v>587.5</c:v>
                </c:pt>
                <c:pt idx="2473">
                  <c:v>587.6</c:v>
                </c:pt>
                <c:pt idx="2474">
                  <c:v>587.70000000000005</c:v>
                </c:pt>
                <c:pt idx="2475">
                  <c:v>587.79999999999995</c:v>
                </c:pt>
                <c:pt idx="2476">
                  <c:v>587.9</c:v>
                </c:pt>
                <c:pt idx="2477">
                  <c:v>588</c:v>
                </c:pt>
                <c:pt idx="2478">
                  <c:v>588.1</c:v>
                </c:pt>
                <c:pt idx="2479">
                  <c:v>588.20000000000005</c:v>
                </c:pt>
                <c:pt idx="2480">
                  <c:v>588.29999999999995</c:v>
                </c:pt>
                <c:pt idx="2481">
                  <c:v>588.4</c:v>
                </c:pt>
                <c:pt idx="2482">
                  <c:v>588.5</c:v>
                </c:pt>
                <c:pt idx="2483">
                  <c:v>588.6</c:v>
                </c:pt>
                <c:pt idx="2484">
                  <c:v>588.70000000000005</c:v>
                </c:pt>
                <c:pt idx="2485">
                  <c:v>588.79999999999995</c:v>
                </c:pt>
                <c:pt idx="2486">
                  <c:v>588.9</c:v>
                </c:pt>
                <c:pt idx="2487">
                  <c:v>589</c:v>
                </c:pt>
                <c:pt idx="2488">
                  <c:v>589.1</c:v>
                </c:pt>
                <c:pt idx="2489">
                  <c:v>589.20000000000005</c:v>
                </c:pt>
                <c:pt idx="2490">
                  <c:v>589.29999999999995</c:v>
                </c:pt>
                <c:pt idx="2491">
                  <c:v>589.4</c:v>
                </c:pt>
                <c:pt idx="2492">
                  <c:v>589.5</c:v>
                </c:pt>
                <c:pt idx="2493">
                  <c:v>589.6</c:v>
                </c:pt>
                <c:pt idx="2494">
                  <c:v>589.70000000000005</c:v>
                </c:pt>
                <c:pt idx="2495">
                  <c:v>589.79999999999995</c:v>
                </c:pt>
                <c:pt idx="2496">
                  <c:v>589.9</c:v>
                </c:pt>
                <c:pt idx="2497">
                  <c:v>590</c:v>
                </c:pt>
                <c:pt idx="2498">
                  <c:v>590.1</c:v>
                </c:pt>
                <c:pt idx="2499">
                  <c:v>590.20000000000005</c:v>
                </c:pt>
                <c:pt idx="2500">
                  <c:v>590.29999999999995</c:v>
                </c:pt>
                <c:pt idx="2501">
                  <c:v>590.4</c:v>
                </c:pt>
                <c:pt idx="2502">
                  <c:v>590.5</c:v>
                </c:pt>
                <c:pt idx="2503">
                  <c:v>590.6</c:v>
                </c:pt>
                <c:pt idx="2504">
                  <c:v>590.70000000000005</c:v>
                </c:pt>
                <c:pt idx="2505">
                  <c:v>590.79999999999995</c:v>
                </c:pt>
                <c:pt idx="2506">
                  <c:v>590.9</c:v>
                </c:pt>
                <c:pt idx="2507">
                  <c:v>591</c:v>
                </c:pt>
                <c:pt idx="2508">
                  <c:v>591.1</c:v>
                </c:pt>
                <c:pt idx="2509">
                  <c:v>591.20000000000005</c:v>
                </c:pt>
                <c:pt idx="2510">
                  <c:v>591.29999999999995</c:v>
                </c:pt>
                <c:pt idx="2511">
                  <c:v>591.4</c:v>
                </c:pt>
                <c:pt idx="2512">
                  <c:v>591.5</c:v>
                </c:pt>
                <c:pt idx="2513">
                  <c:v>591.6</c:v>
                </c:pt>
                <c:pt idx="2514">
                  <c:v>591.70000000000005</c:v>
                </c:pt>
                <c:pt idx="2515">
                  <c:v>591.79999999999995</c:v>
                </c:pt>
                <c:pt idx="2516">
                  <c:v>591.9</c:v>
                </c:pt>
                <c:pt idx="2517">
                  <c:v>592</c:v>
                </c:pt>
                <c:pt idx="2518">
                  <c:v>592.1</c:v>
                </c:pt>
                <c:pt idx="2519">
                  <c:v>592.20000000000005</c:v>
                </c:pt>
                <c:pt idx="2520">
                  <c:v>592.29999999999995</c:v>
                </c:pt>
                <c:pt idx="2521">
                  <c:v>592.4</c:v>
                </c:pt>
                <c:pt idx="2522">
                  <c:v>592.5</c:v>
                </c:pt>
                <c:pt idx="2523">
                  <c:v>592.6</c:v>
                </c:pt>
                <c:pt idx="2524">
                  <c:v>592.70000000000005</c:v>
                </c:pt>
                <c:pt idx="2525">
                  <c:v>592.79999999999995</c:v>
                </c:pt>
                <c:pt idx="2526">
                  <c:v>592.9</c:v>
                </c:pt>
                <c:pt idx="2527">
                  <c:v>593</c:v>
                </c:pt>
                <c:pt idx="2528">
                  <c:v>593.1</c:v>
                </c:pt>
                <c:pt idx="2529">
                  <c:v>593.20000000000005</c:v>
                </c:pt>
                <c:pt idx="2530">
                  <c:v>593.29999999999995</c:v>
                </c:pt>
                <c:pt idx="2531">
                  <c:v>593.4</c:v>
                </c:pt>
                <c:pt idx="2532">
                  <c:v>593.5</c:v>
                </c:pt>
                <c:pt idx="2533">
                  <c:v>593.6</c:v>
                </c:pt>
                <c:pt idx="2534">
                  <c:v>593.70000000000005</c:v>
                </c:pt>
                <c:pt idx="2535">
                  <c:v>593.79999999999995</c:v>
                </c:pt>
                <c:pt idx="2536">
                  <c:v>593.9</c:v>
                </c:pt>
                <c:pt idx="2537">
                  <c:v>594</c:v>
                </c:pt>
                <c:pt idx="2538">
                  <c:v>594.1</c:v>
                </c:pt>
                <c:pt idx="2539">
                  <c:v>594.20000000000005</c:v>
                </c:pt>
                <c:pt idx="2540">
                  <c:v>594.29999999999995</c:v>
                </c:pt>
                <c:pt idx="2541">
                  <c:v>594.4</c:v>
                </c:pt>
                <c:pt idx="2542">
                  <c:v>594.5</c:v>
                </c:pt>
                <c:pt idx="2543">
                  <c:v>594.6</c:v>
                </c:pt>
                <c:pt idx="2544">
                  <c:v>594.70000000000005</c:v>
                </c:pt>
                <c:pt idx="2545">
                  <c:v>594.79999999999995</c:v>
                </c:pt>
                <c:pt idx="2546">
                  <c:v>594.9</c:v>
                </c:pt>
                <c:pt idx="2547">
                  <c:v>595</c:v>
                </c:pt>
                <c:pt idx="2548">
                  <c:v>595.1</c:v>
                </c:pt>
                <c:pt idx="2549">
                  <c:v>595.20000000000005</c:v>
                </c:pt>
                <c:pt idx="2550">
                  <c:v>595.29999999999995</c:v>
                </c:pt>
                <c:pt idx="2551">
                  <c:v>595.4</c:v>
                </c:pt>
                <c:pt idx="2552">
                  <c:v>595.5</c:v>
                </c:pt>
                <c:pt idx="2553">
                  <c:v>595.6</c:v>
                </c:pt>
                <c:pt idx="2554">
                  <c:v>595.70000000000005</c:v>
                </c:pt>
                <c:pt idx="2555">
                  <c:v>595.79999999999995</c:v>
                </c:pt>
                <c:pt idx="2556">
                  <c:v>595.9</c:v>
                </c:pt>
                <c:pt idx="2557">
                  <c:v>596</c:v>
                </c:pt>
                <c:pt idx="2558">
                  <c:v>596.1</c:v>
                </c:pt>
                <c:pt idx="2559">
                  <c:v>596.20000000000005</c:v>
                </c:pt>
                <c:pt idx="2560">
                  <c:v>596.29999999999995</c:v>
                </c:pt>
                <c:pt idx="2561">
                  <c:v>596.4</c:v>
                </c:pt>
                <c:pt idx="2562">
                  <c:v>596.5</c:v>
                </c:pt>
                <c:pt idx="2563">
                  <c:v>596.6</c:v>
                </c:pt>
                <c:pt idx="2564">
                  <c:v>596.70000000000005</c:v>
                </c:pt>
                <c:pt idx="2565">
                  <c:v>596.79999999999995</c:v>
                </c:pt>
                <c:pt idx="2566">
                  <c:v>596.9</c:v>
                </c:pt>
                <c:pt idx="2567">
                  <c:v>597</c:v>
                </c:pt>
                <c:pt idx="2568">
                  <c:v>597.1</c:v>
                </c:pt>
                <c:pt idx="2569">
                  <c:v>597.20000000000005</c:v>
                </c:pt>
                <c:pt idx="2570">
                  <c:v>597.29999999999995</c:v>
                </c:pt>
                <c:pt idx="2571">
                  <c:v>597.4</c:v>
                </c:pt>
                <c:pt idx="2572">
                  <c:v>597.5</c:v>
                </c:pt>
                <c:pt idx="2573">
                  <c:v>597.6</c:v>
                </c:pt>
                <c:pt idx="2574">
                  <c:v>597.70000000000005</c:v>
                </c:pt>
                <c:pt idx="2575">
                  <c:v>597.79999999999995</c:v>
                </c:pt>
                <c:pt idx="2576">
                  <c:v>597.9</c:v>
                </c:pt>
                <c:pt idx="2577">
                  <c:v>598</c:v>
                </c:pt>
                <c:pt idx="2578">
                  <c:v>598.1</c:v>
                </c:pt>
                <c:pt idx="2579">
                  <c:v>598.20000000000005</c:v>
                </c:pt>
                <c:pt idx="2580">
                  <c:v>598.29999999999995</c:v>
                </c:pt>
                <c:pt idx="2581">
                  <c:v>598.4</c:v>
                </c:pt>
                <c:pt idx="2582">
                  <c:v>598.5</c:v>
                </c:pt>
                <c:pt idx="2583">
                  <c:v>598.6</c:v>
                </c:pt>
                <c:pt idx="2584">
                  <c:v>598.70000000000005</c:v>
                </c:pt>
                <c:pt idx="2585">
                  <c:v>598.79999999999995</c:v>
                </c:pt>
                <c:pt idx="2586">
                  <c:v>598.9</c:v>
                </c:pt>
                <c:pt idx="2587">
                  <c:v>599</c:v>
                </c:pt>
                <c:pt idx="2588">
                  <c:v>599.1</c:v>
                </c:pt>
                <c:pt idx="2589">
                  <c:v>599.20000000000005</c:v>
                </c:pt>
                <c:pt idx="2590">
                  <c:v>599.29999999999995</c:v>
                </c:pt>
                <c:pt idx="2591">
                  <c:v>599.4</c:v>
                </c:pt>
                <c:pt idx="2592">
                  <c:v>599.5</c:v>
                </c:pt>
                <c:pt idx="2593">
                  <c:v>599.6</c:v>
                </c:pt>
                <c:pt idx="2594">
                  <c:v>599.70000000000005</c:v>
                </c:pt>
                <c:pt idx="2595">
                  <c:v>599.79999999999995</c:v>
                </c:pt>
                <c:pt idx="2596">
                  <c:v>599.9</c:v>
                </c:pt>
                <c:pt idx="2597">
                  <c:v>600</c:v>
                </c:pt>
                <c:pt idx="2598">
                  <c:v>600.1</c:v>
                </c:pt>
                <c:pt idx="2599">
                  <c:v>600.20000000000005</c:v>
                </c:pt>
                <c:pt idx="2600">
                  <c:v>600.29999999999995</c:v>
                </c:pt>
                <c:pt idx="2601">
                  <c:v>600.4</c:v>
                </c:pt>
                <c:pt idx="2602">
                  <c:v>600.5</c:v>
                </c:pt>
                <c:pt idx="2603">
                  <c:v>600.6</c:v>
                </c:pt>
                <c:pt idx="2604">
                  <c:v>600.70000000000005</c:v>
                </c:pt>
                <c:pt idx="2605">
                  <c:v>600.79999999999995</c:v>
                </c:pt>
                <c:pt idx="2606">
                  <c:v>600.9</c:v>
                </c:pt>
                <c:pt idx="2607">
                  <c:v>601</c:v>
                </c:pt>
                <c:pt idx="2608">
                  <c:v>601.1</c:v>
                </c:pt>
                <c:pt idx="2609">
                  <c:v>601.20000000000005</c:v>
                </c:pt>
                <c:pt idx="2610">
                  <c:v>601.29999999999995</c:v>
                </c:pt>
                <c:pt idx="2611">
                  <c:v>601.4</c:v>
                </c:pt>
                <c:pt idx="2612">
                  <c:v>601.5</c:v>
                </c:pt>
                <c:pt idx="2613">
                  <c:v>601.6</c:v>
                </c:pt>
                <c:pt idx="2614">
                  <c:v>601.70000000000005</c:v>
                </c:pt>
                <c:pt idx="2615">
                  <c:v>601.79999999999995</c:v>
                </c:pt>
                <c:pt idx="2616">
                  <c:v>601.9</c:v>
                </c:pt>
                <c:pt idx="2617">
                  <c:v>602</c:v>
                </c:pt>
                <c:pt idx="2618">
                  <c:v>602.1</c:v>
                </c:pt>
                <c:pt idx="2619">
                  <c:v>602.20000000000005</c:v>
                </c:pt>
                <c:pt idx="2620">
                  <c:v>602.29999999999995</c:v>
                </c:pt>
                <c:pt idx="2621">
                  <c:v>602.4</c:v>
                </c:pt>
                <c:pt idx="2622">
                  <c:v>602.5</c:v>
                </c:pt>
                <c:pt idx="2623">
                  <c:v>602.6</c:v>
                </c:pt>
                <c:pt idx="2624">
                  <c:v>602.70000000000005</c:v>
                </c:pt>
                <c:pt idx="2625">
                  <c:v>602.79999999999995</c:v>
                </c:pt>
                <c:pt idx="2626">
                  <c:v>602.9</c:v>
                </c:pt>
                <c:pt idx="2627">
                  <c:v>603</c:v>
                </c:pt>
                <c:pt idx="2628">
                  <c:v>603.1</c:v>
                </c:pt>
                <c:pt idx="2629">
                  <c:v>603.20000000000005</c:v>
                </c:pt>
                <c:pt idx="2630">
                  <c:v>603.29999999999995</c:v>
                </c:pt>
                <c:pt idx="2631">
                  <c:v>603.4</c:v>
                </c:pt>
                <c:pt idx="2632">
                  <c:v>603.5</c:v>
                </c:pt>
                <c:pt idx="2633">
                  <c:v>603.6</c:v>
                </c:pt>
                <c:pt idx="2634">
                  <c:v>603.70000000000005</c:v>
                </c:pt>
                <c:pt idx="2635">
                  <c:v>603.79999999999995</c:v>
                </c:pt>
                <c:pt idx="2636">
                  <c:v>603.9</c:v>
                </c:pt>
                <c:pt idx="2637">
                  <c:v>604</c:v>
                </c:pt>
                <c:pt idx="2638">
                  <c:v>604.1</c:v>
                </c:pt>
                <c:pt idx="2639">
                  <c:v>604.20000000000005</c:v>
                </c:pt>
                <c:pt idx="2640">
                  <c:v>604.29999999999995</c:v>
                </c:pt>
                <c:pt idx="2641">
                  <c:v>604.4</c:v>
                </c:pt>
                <c:pt idx="2642">
                  <c:v>604.5</c:v>
                </c:pt>
                <c:pt idx="2643">
                  <c:v>604.6</c:v>
                </c:pt>
                <c:pt idx="2644">
                  <c:v>604.70000000000005</c:v>
                </c:pt>
                <c:pt idx="2645">
                  <c:v>604.79999999999995</c:v>
                </c:pt>
                <c:pt idx="2646">
                  <c:v>604.9</c:v>
                </c:pt>
                <c:pt idx="2647">
                  <c:v>605</c:v>
                </c:pt>
                <c:pt idx="2648">
                  <c:v>605.1</c:v>
                </c:pt>
                <c:pt idx="2649">
                  <c:v>605.20000000000005</c:v>
                </c:pt>
                <c:pt idx="2650">
                  <c:v>605.29999999999995</c:v>
                </c:pt>
                <c:pt idx="2651">
                  <c:v>605.4</c:v>
                </c:pt>
                <c:pt idx="2652">
                  <c:v>605.5</c:v>
                </c:pt>
                <c:pt idx="2653">
                  <c:v>605.6</c:v>
                </c:pt>
                <c:pt idx="2654">
                  <c:v>605.70000000000005</c:v>
                </c:pt>
                <c:pt idx="2655">
                  <c:v>605.79999999999995</c:v>
                </c:pt>
                <c:pt idx="2656">
                  <c:v>605.9</c:v>
                </c:pt>
                <c:pt idx="2657">
                  <c:v>606</c:v>
                </c:pt>
                <c:pt idx="2658">
                  <c:v>606.1</c:v>
                </c:pt>
                <c:pt idx="2659">
                  <c:v>606.20000000000005</c:v>
                </c:pt>
                <c:pt idx="2660">
                  <c:v>606.29999999999995</c:v>
                </c:pt>
                <c:pt idx="2661">
                  <c:v>606.4</c:v>
                </c:pt>
                <c:pt idx="2662">
                  <c:v>606.5</c:v>
                </c:pt>
                <c:pt idx="2663">
                  <c:v>606.6</c:v>
                </c:pt>
                <c:pt idx="2664">
                  <c:v>606.70000000000005</c:v>
                </c:pt>
                <c:pt idx="2665">
                  <c:v>606.79999999999995</c:v>
                </c:pt>
                <c:pt idx="2666">
                  <c:v>606.9</c:v>
                </c:pt>
                <c:pt idx="2667">
                  <c:v>607</c:v>
                </c:pt>
                <c:pt idx="2668">
                  <c:v>607.1</c:v>
                </c:pt>
                <c:pt idx="2669">
                  <c:v>607.20000000000005</c:v>
                </c:pt>
                <c:pt idx="2670">
                  <c:v>607.29999999999995</c:v>
                </c:pt>
                <c:pt idx="2671">
                  <c:v>607.4</c:v>
                </c:pt>
                <c:pt idx="2672">
                  <c:v>607.5</c:v>
                </c:pt>
                <c:pt idx="2673">
                  <c:v>607.6</c:v>
                </c:pt>
                <c:pt idx="2674">
                  <c:v>607.70000000000005</c:v>
                </c:pt>
                <c:pt idx="2675">
                  <c:v>607.79999999999995</c:v>
                </c:pt>
                <c:pt idx="2676">
                  <c:v>607.9</c:v>
                </c:pt>
                <c:pt idx="2677">
                  <c:v>608</c:v>
                </c:pt>
                <c:pt idx="2678">
                  <c:v>608.1</c:v>
                </c:pt>
                <c:pt idx="2679">
                  <c:v>608.20000000000005</c:v>
                </c:pt>
                <c:pt idx="2680">
                  <c:v>608.29999999999995</c:v>
                </c:pt>
                <c:pt idx="2681">
                  <c:v>608.4</c:v>
                </c:pt>
                <c:pt idx="2682">
                  <c:v>608.5</c:v>
                </c:pt>
                <c:pt idx="2683">
                  <c:v>608.6</c:v>
                </c:pt>
                <c:pt idx="2684">
                  <c:v>608.70000000000005</c:v>
                </c:pt>
                <c:pt idx="2685">
                  <c:v>608.79999999999995</c:v>
                </c:pt>
                <c:pt idx="2686">
                  <c:v>608.9</c:v>
                </c:pt>
                <c:pt idx="2687">
                  <c:v>609</c:v>
                </c:pt>
                <c:pt idx="2688">
                  <c:v>609.1</c:v>
                </c:pt>
                <c:pt idx="2689">
                  <c:v>609.20000000000005</c:v>
                </c:pt>
                <c:pt idx="2690">
                  <c:v>609.29999999999995</c:v>
                </c:pt>
                <c:pt idx="2691">
                  <c:v>609.4</c:v>
                </c:pt>
                <c:pt idx="2692">
                  <c:v>609.5</c:v>
                </c:pt>
                <c:pt idx="2693">
                  <c:v>609.6</c:v>
                </c:pt>
                <c:pt idx="2694">
                  <c:v>609.70000000000005</c:v>
                </c:pt>
                <c:pt idx="2695">
                  <c:v>609.79999999999995</c:v>
                </c:pt>
                <c:pt idx="2696">
                  <c:v>609.9</c:v>
                </c:pt>
                <c:pt idx="2697">
                  <c:v>610</c:v>
                </c:pt>
                <c:pt idx="2698">
                  <c:v>610.1</c:v>
                </c:pt>
                <c:pt idx="2699">
                  <c:v>610.20000000000005</c:v>
                </c:pt>
                <c:pt idx="2700">
                  <c:v>610.29999999999995</c:v>
                </c:pt>
                <c:pt idx="2701">
                  <c:v>610.4</c:v>
                </c:pt>
                <c:pt idx="2702">
                  <c:v>610.5</c:v>
                </c:pt>
                <c:pt idx="2703">
                  <c:v>610.6</c:v>
                </c:pt>
                <c:pt idx="2704">
                  <c:v>610.70000000000005</c:v>
                </c:pt>
                <c:pt idx="2705">
                  <c:v>610.79999999999995</c:v>
                </c:pt>
                <c:pt idx="2706">
                  <c:v>610.9</c:v>
                </c:pt>
                <c:pt idx="2707">
                  <c:v>611</c:v>
                </c:pt>
                <c:pt idx="2708">
                  <c:v>611.1</c:v>
                </c:pt>
                <c:pt idx="2709">
                  <c:v>611.20000000000005</c:v>
                </c:pt>
                <c:pt idx="2710">
                  <c:v>611.29999999999995</c:v>
                </c:pt>
                <c:pt idx="2711">
                  <c:v>611.4</c:v>
                </c:pt>
                <c:pt idx="2712">
                  <c:v>611.5</c:v>
                </c:pt>
                <c:pt idx="2713">
                  <c:v>611.6</c:v>
                </c:pt>
                <c:pt idx="2714">
                  <c:v>611.70000000000005</c:v>
                </c:pt>
                <c:pt idx="2715">
                  <c:v>611.79999999999995</c:v>
                </c:pt>
                <c:pt idx="2716">
                  <c:v>611.9</c:v>
                </c:pt>
                <c:pt idx="2717">
                  <c:v>612</c:v>
                </c:pt>
                <c:pt idx="2718">
                  <c:v>612.1</c:v>
                </c:pt>
                <c:pt idx="2719">
                  <c:v>612.20000000000005</c:v>
                </c:pt>
                <c:pt idx="2720">
                  <c:v>612.29999999999995</c:v>
                </c:pt>
                <c:pt idx="2721">
                  <c:v>612.4</c:v>
                </c:pt>
                <c:pt idx="2722">
                  <c:v>612.5</c:v>
                </c:pt>
                <c:pt idx="2723">
                  <c:v>612.6</c:v>
                </c:pt>
                <c:pt idx="2724">
                  <c:v>612.70000000000005</c:v>
                </c:pt>
                <c:pt idx="2725">
                  <c:v>612.79999999999995</c:v>
                </c:pt>
                <c:pt idx="2726">
                  <c:v>612.9</c:v>
                </c:pt>
                <c:pt idx="2727">
                  <c:v>613</c:v>
                </c:pt>
                <c:pt idx="2728">
                  <c:v>613.1</c:v>
                </c:pt>
                <c:pt idx="2729">
                  <c:v>613.20000000000005</c:v>
                </c:pt>
                <c:pt idx="2730">
                  <c:v>613.29999999999995</c:v>
                </c:pt>
                <c:pt idx="2731">
                  <c:v>613.4</c:v>
                </c:pt>
                <c:pt idx="2732">
                  <c:v>613.5</c:v>
                </c:pt>
                <c:pt idx="2733">
                  <c:v>613.6</c:v>
                </c:pt>
                <c:pt idx="2734">
                  <c:v>613.70000000000005</c:v>
                </c:pt>
                <c:pt idx="2735">
                  <c:v>613.79999999999995</c:v>
                </c:pt>
                <c:pt idx="2736">
                  <c:v>613.9</c:v>
                </c:pt>
                <c:pt idx="2737">
                  <c:v>614</c:v>
                </c:pt>
                <c:pt idx="2738">
                  <c:v>614.1</c:v>
                </c:pt>
                <c:pt idx="2739">
                  <c:v>614.20000000000005</c:v>
                </c:pt>
                <c:pt idx="2740">
                  <c:v>614.29999999999995</c:v>
                </c:pt>
                <c:pt idx="2741">
                  <c:v>614.4</c:v>
                </c:pt>
                <c:pt idx="2742">
                  <c:v>614.5</c:v>
                </c:pt>
                <c:pt idx="2743">
                  <c:v>614.6</c:v>
                </c:pt>
                <c:pt idx="2744">
                  <c:v>614.70000000000005</c:v>
                </c:pt>
                <c:pt idx="2745">
                  <c:v>614.79999999999995</c:v>
                </c:pt>
                <c:pt idx="2746">
                  <c:v>614.9</c:v>
                </c:pt>
                <c:pt idx="2747">
                  <c:v>615</c:v>
                </c:pt>
                <c:pt idx="2748">
                  <c:v>615.1</c:v>
                </c:pt>
                <c:pt idx="2749">
                  <c:v>615.20000000000005</c:v>
                </c:pt>
                <c:pt idx="2750">
                  <c:v>615.29999999999995</c:v>
                </c:pt>
                <c:pt idx="2751">
                  <c:v>615.4</c:v>
                </c:pt>
                <c:pt idx="2752">
                  <c:v>615.5</c:v>
                </c:pt>
                <c:pt idx="2753">
                  <c:v>615.6</c:v>
                </c:pt>
                <c:pt idx="2754">
                  <c:v>615.70000000000005</c:v>
                </c:pt>
                <c:pt idx="2755">
                  <c:v>615.79999999999995</c:v>
                </c:pt>
                <c:pt idx="2756">
                  <c:v>615.9</c:v>
                </c:pt>
                <c:pt idx="2757">
                  <c:v>616</c:v>
                </c:pt>
                <c:pt idx="2758">
                  <c:v>616.1</c:v>
                </c:pt>
                <c:pt idx="2759">
                  <c:v>616.20000000000005</c:v>
                </c:pt>
                <c:pt idx="2760">
                  <c:v>616.29999999999995</c:v>
                </c:pt>
                <c:pt idx="2761">
                  <c:v>616.4</c:v>
                </c:pt>
                <c:pt idx="2762">
                  <c:v>616.5</c:v>
                </c:pt>
                <c:pt idx="2763">
                  <c:v>616.6</c:v>
                </c:pt>
                <c:pt idx="2764">
                  <c:v>616.70000000000005</c:v>
                </c:pt>
                <c:pt idx="2765">
                  <c:v>616.79999999999995</c:v>
                </c:pt>
                <c:pt idx="2766">
                  <c:v>616.9</c:v>
                </c:pt>
                <c:pt idx="2767">
                  <c:v>617</c:v>
                </c:pt>
                <c:pt idx="2768">
                  <c:v>617.1</c:v>
                </c:pt>
                <c:pt idx="2769">
                  <c:v>617.20000000000005</c:v>
                </c:pt>
                <c:pt idx="2770">
                  <c:v>617.29999999999995</c:v>
                </c:pt>
                <c:pt idx="2771">
                  <c:v>617.4</c:v>
                </c:pt>
                <c:pt idx="2772">
                  <c:v>617.5</c:v>
                </c:pt>
                <c:pt idx="2773">
                  <c:v>617.6</c:v>
                </c:pt>
                <c:pt idx="2774">
                  <c:v>617.70000000000005</c:v>
                </c:pt>
                <c:pt idx="2775">
                  <c:v>617.79999999999995</c:v>
                </c:pt>
                <c:pt idx="2776">
                  <c:v>617.9</c:v>
                </c:pt>
                <c:pt idx="2777">
                  <c:v>618</c:v>
                </c:pt>
                <c:pt idx="2778">
                  <c:v>618.1</c:v>
                </c:pt>
                <c:pt idx="2779">
                  <c:v>618.20000000000005</c:v>
                </c:pt>
                <c:pt idx="2780">
                  <c:v>618.29999999999995</c:v>
                </c:pt>
                <c:pt idx="2781">
                  <c:v>618.4</c:v>
                </c:pt>
                <c:pt idx="2782">
                  <c:v>618.5</c:v>
                </c:pt>
                <c:pt idx="2783">
                  <c:v>618.6</c:v>
                </c:pt>
                <c:pt idx="2784">
                  <c:v>618.70000000000005</c:v>
                </c:pt>
                <c:pt idx="2785">
                  <c:v>618.79999999999995</c:v>
                </c:pt>
                <c:pt idx="2786">
                  <c:v>618.9</c:v>
                </c:pt>
                <c:pt idx="2787">
                  <c:v>619</c:v>
                </c:pt>
                <c:pt idx="2788">
                  <c:v>619.1</c:v>
                </c:pt>
                <c:pt idx="2789">
                  <c:v>619.20000000000005</c:v>
                </c:pt>
                <c:pt idx="2790">
                  <c:v>619.29999999999995</c:v>
                </c:pt>
                <c:pt idx="2791">
                  <c:v>619.4</c:v>
                </c:pt>
                <c:pt idx="2792">
                  <c:v>619.5</c:v>
                </c:pt>
                <c:pt idx="2793">
                  <c:v>619.6</c:v>
                </c:pt>
                <c:pt idx="2794">
                  <c:v>619.70000000000005</c:v>
                </c:pt>
                <c:pt idx="2795">
                  <c:v>619.79999999999995</c:v>
                </c:pt>
                <c:pt idx="2796">
                  <c:v>619.9</c:v>
                </c:pt>
                <c:pt idx="2797">
                  <c:v>620</c:v>
                </c:pt>
                <c:pt idx="2798">
                  <c:v>620.1</c:v>
                </c:pt>
                <c:pt idx="2799">
                  <c:v>620.20000000000005</c:v>
                </c:pt>
                <c:pt idx="2800">
                  <c:v>620.29999999999995</c:v>
                </c:pt>
                <c:pt idx="2801">
                  <c:v>620.4</c:v>
                </c:pt>
                <c:pt idx="2802">
                  <c:v>620.5</c:v>
                </c:pt>
                <c:pt idx="2803">
                  <c:v>620.6</c:v>
                </c:pt>
                <c:pt idx="2804">
                  <c:v>620.70000000000005</c:v>
                </c:pt>
                <c:pt idx="2805">
                  <c:v>620.79999999999995</c:v>
                </c:pt>
                <c:pt idx="2806">
                  <c:v>620.9</c:v>
                </c:pt>
                <c:pt idx="2807">
                  <c:v>621</c:v>
                </c:pt>
                <c:pt idx="2808">
                  <c:v>621.1</c:v>
                </c:pt>
                <c:pt idx="2809">
                  <c:v>621.20000000000005</c:v>
                </c:pt>
                <c:pt idx="2810">
                  <c:v>621.29999999999995</c:v>
                </c:pt>
                <c:pt idx="2811">
                  <c:v>621.4</c:v>
                </c:pt>
                <c:pt idx="2812">
                  <c:v>621.5</c:v>
                </c:pt>
                <c:pt idx="2813">
                  <c:v>621.6</c:v>
                </c:pt>
                <c:pt idx="2814">
                  <c:v>621.70000000000005</c:v>
                </c:pt>
                <c:pt idx="2815">
                  <c:v>621.79999999999995</c:v>
                </c:pt>
                <c:pt idx="2816">
                  <c:v>621.9</c:v>
                </c:pt>
                <c:pt idx="2817">
                  <c:v>622</c:v>
                </c:pt>
                <c:pt idx="2818">
                  <c:v>622.1</c:v>
                </c:pt>
                <c:pt idx="2819">
                  <c:v>622.20000000000005</c:v>
                </c:pt>
                <c:pt idx="2820">
                  <c:v>622.29999999999995</c:v>
                </c:pt>
                <c:pt idx="2821">
                  <c:v>622.4</c:v>
                </c:pt>
                <c:pt idx="2822">
                  <c:v>622.5</c:v>
                </c:pt>
                <c:pt idx="2823">
                  <c:v>622.6</c:v>
                </c:pt>
                <c:pt idx="2824">
                  <c:v>622.70000000000005</c:v>
                </c:pt>
                <c:pt idx="2825">
                  <c:v>622.79999999999995</c:v>
                </c:pt>
                <c:pt idx="2826">
                  <c:v>622.9</c:v>
                </c:pt>
                <c:pt idx="2827">
                  <c:v>623</c:v>
                </c:pt>
                <c:pt idx="2828">
                  <c:v>623.1</c:v>
                </c:pt>
                <c:pt idx="2829">
                  <c:v>623.20000000000005</c:v>
                </c:pt>
                <c:pt idx="2830">
                  <c:v>623.29999999999995</c:v>
                </c:pt>
                <c:pt idx="2831">
                  <c:v>623.4</c:v>
                </c:pt>
                <c:pt idx="2832">
                  <c:v>623.5</c:v>
                </c:pt>
                <c:pt idx="2833">
                  <c:v>623.6</c:v>
                </c:pt>
                <c:pt idx="2834">
                  <c:v>623.70000000000005</c:v>
                </c:pt>
                <c:pt idx="2835">
                  <c:v>623.79999999999995</c:v>
                </c:pt>
                <c:pt idx="2836">
                  <c:v>623.9</c:v>
                </c:pt>
                <c:pt idx="2837">
                  <c:v>624</c:v>
                </c:pt>
                <c:pt idx="2838">
                  <c:v>624.1</c:v>
                </c:pt>
                <c:pt idx="2839">
                  <c:v>624.20000000000005</c:v>
                </c:pt>
                <c:pt idx="2840">
                  <c:v>624.29999999999995</c:v>
                </c:pt>
                <c:pt idx="2841">
                  <c:v>624.4</c:v>
                </c:pt>
                <c:pt idx="2842">
                  <c:v>624.5</c:v>
                </c:pt>
                <c:pt idx="2843">
                  <c:v>624.6</c:v>
                </c:pt>
                <c:pt idx="2844">
                  <c:v>624.70000000000005</c:v>
                </c:pt>
                <c:pt idx="2845">
                  <c:v>624.79999999999995</c:v>
                </c:pt>
                <c:pt idx="2846">
                  <c:v>624.9</c:v>
                </c:pt>
                <c:pt idx="2847">
                  <c:v>625</c:v>
                </c:pt>
                <c:pt idx="2848">
                  <c:v>625.1</c:v>
                </c:pt>
                <c:pt idx="2849">
                  <c:v>625.20000000000005</c:v>
                </c:pt>
                <c:pt idx="2850">
                  <c:v>625.29999999999995</c:v>
                </c:pt>
                <c:pt idx="2851">
                  <c:v>625.4</c:v>
                </c:pt>
                <c:pt idx="2852">
                  <c:v>625.5</c:v>
                </c:pt>
                <c:pt idx="2853">
                  <c:v>625.6</c:v>
                </c:pt>
                <c:pt idx="2854">
                  <c:v>625.70000000000005</c:v>
                </c:pt>
                <c:pt idx="2855">
                  <c:v>625.79999999999995</c:v>
                </c:pt>
                <c:pt idx="2856">
                  <c:v>625.9</c:v>
                </c:pt>
                <c:pt idx="2857">
                  <c:v>626</c:v>
                </c:pt>
                <c:pt idx="2858">
                  <c:v>626.1</c:v>
                </c:pt>
                <c:pt idx="2859">
                  <c:v>626.20000000000005</c:v>
                </c:pt>
                <c:pt idx="2860">
                  <c:v>626.29999999999995</c:v>
                </c:pt>
                <c:pt idx="2861">
                  <c:v>626.4</c:v>
                </c:pt>
                <c:pt idx="2862">
                  <c:v>626.5</c:v>
                </c:pt>
                <c:pt idx="2863">
                  <c:v>626.6</c:v>
                </c:pt>
                <c:pt idx="2864">
                  <c:v>626.70000000000005</c:v>
                </c:pt>
                <c:pt idx="2865">
                  <c:v>626.79999999999995</c:v>
                </c:pt>
                <c:pt idx="2866">
                  <c:v>626.9</c:v>
                </c:pt>
                <c:pt idx="2867">
                  <c:v>627</c:v>
                </c:pt>
                <c:pt idx="2868">
                  <c:v>627.1</c:v>
                </c:pt>
                <c:pt idx="2869">
                  <c:v>627.20000000000005</c:v>
                </c:pt>
                <c:pt idx="2870">
                  <c:v>627.29999999999995</c:v>
                </c:pt>
                <c:pt idx="2871">
                  <c:v>627.4</c:v>
                </c:pt>
                <c:pt idx="2872">
                  <c:v>627.5</c:v>
                </c:pt>
                <c:pt idx="2873">
                  <c:v>627.6</c:v>
                </c:pt>
                <c:pt idx="2874">
                  <c:v>627.70000000000005</c:v>
                </c:pt>
                <c:pt idx="2875">
                  <c:v>627.79999999999995</c:v>
                </c:pt>
                <c:pt idx="2876">
                  <c:v>627.9</c:v>
                </c:pt>
                <c:pt idx="2877">
                  <c:v>628</c:v>
                </c:pt>
                <c:pt idx="2878">
                  <c:v>628.1</c:v>
                </c:pt>
                <c:pt idx="2879">
                  <c:v>628.20000000000005</c:v>
                </c:pt>
                <c:pt idx="2880">
                  <c:v>628.29999999999995</c:v>
                </c:pt>
                <c:pt idx="2881">
                  <c:v>628.4</c:v>
                </c:pt>
                <c:pt idx="2882">
                  <c:v>628.5</c:v>
                </c:pt>
                <c:pt idx="2883">
                  <c:v>628.6</c:v>
                </c:pt>
                <c:pt idx="2884">
                  <c:v>628.70000000000005</c:v>
                </c:pt>
                <c:pt idx="2885">
                  <c:v>628.79999999999995</c:v>
                </c:pt>
                <c:pt idx="2886">
                  <c:v>628.9</c:v>
                </c:pt>
                <c:pt idx="2887">
                  <c:v>629</c:v>
                </c:pt>
                <c:pt idx="2888">
                  <c:v>629.1</c:v>
                </c:pt>
                <c:pt idx="2889">
                  <c:v>629.20000000000005</c:v>
                </c:pt>
                <c:pt idx="2890">
                  <c:v>629.29999999999995</c:v>
                </c:pt>
                <c:pt idx="2891">
                  <c:v>629.4</c:v>
                </c:pt>
                <c:pt idx="2892">
                  <c:v>629.5</c:v>
                </c:pt>
                <c:pt idx="2893">
                  <c:v>629.6</c:v>
                </c:pt>
                <c:pt idx="2894">
                  <c:v>629.70000000000005</c:v>
                </c:pt>
                <c:pt idx="2895">
                  <c:v>629.79999999999995</c:v>
                </c:pt>
                <c:pt idx="2896">
                  <c:v>629.9</c:v>
                </c:pt>
                <c:pt idx="2897">
                  <c:v>630</c:v>
                </c:pt>
                <c:pt idx="2898">
                  <c:v>630.1</c:v>
                </c:pt>
                <c:pt idx="2899">
                  <c:v>630.20000000000005</c:v>
                </c:pt>
                <c:pt idx="2900">
                  <c:v>630.29999999999995</c:v>
                </c:pt>
                <c:pt idx="2901">
                  <c:v>630.4</c:v>
                </c:pt>
                <c:pt idx="2902">
                  <c:v>630.5</c:v>
                </c:pt>
                <c:pt idx="2903">
                  <c:v>630.6</c:v>
                </c:pt>
                <c:pt idx="2904">
                  <c:v>630.70000000000005</c:v>
                </c:pt>
                <c:pt idx="2905">
                  <c:v>630.79999999999995</c:v>
                </c:pt>
                <c:pt idx="2906">
                  <c:v>630.9</c:v>
                </c:pt>
                <c:pt idx="2907">
                  <c:v>631</c:v>
                </c:pt>
                <c:pt idx="2908">
                  <c:v>631.1</c:v>
                </c:pt>
                <c:pt idx="2909">
                  <c:v>631.20000000000005</c:v>
                </c:pt>
                <c:pt idx="2910">
                  <c:v>631.29999999999995</c:v>
                </c:pt>
                <c:pt idx="2911">
                  <c:v>631.4</c:v>
                </c:pt>
                <c:pt idx="2912">
                  <c:v>631.5</c:v>
                </c:pt>
                <c:pt idx="2913">
                  <c:v>631.6</c:v>
                </c:pt>
                <c:pt idx="2914">
                  <c:v>631.70000000000005</c:v>
                </c:pt>
                <c:pt idx="2915">
                  <c:v>631.79999999999995</c:v>
                </c:pt>
                <c:pt idx="2916">
                  <c:v>631.9</c:v>
                </c:pt>
                <c:pt idx="2917">
                  <c:v>632</c:v>
                </c:pt>
                <c:pt idx="2918">
                  <c:v>632.1</c:v>
                </c:pt>
                <c:pt idx="2919">
                  <c:v>632.20000000000005</c:v>
                </c:pt>
                <c:pt idx="2920">
                  <c:v>632.29999999999995</c:v>
                </c:pt>
                <c:pt idx="2921">
                  <c:v>632.4</c:v>
                </c:pt>
                <c:pt idx="2922">
                  <c:v>632.5</c:v>
                </c:pt>
                <c:pt idx="2923">
                  <c:v>632.6</c:v>
                </c:pt>
                <c:pt idx="2924">
                  <c:v>632.70000000000005</c:v>
                </c:pt>
                <c:pt idx="2925">
                  <c:v>632.79999999999995</c:v>
                </c:pt>
                <c:pt idx="2926">
                  <c:v>632.9</c:v>
                </c:pt>
                <c:pt idx="2927">
                  <c:v>633</c:v>
                </c:pt>
                <c:pt idx="2928">
                  <c:v>633.1</c:v>
                </c:pt>
                <c:pt idx="2929">
                  <c:v>633.20000000000005</c:v>
                </c:pt>
                <c:pt idx="2930">
                  <c:v>633.29999999999995</c:v>
                </c:pt>
                <c:pt idx="2931">
                  <c:v>633.4</c:v>
                </c:pt>
                <c:pt idx="2932">
                  <c:v>633.5</c:v>
                </c:pt>
                <c:pt idx="2933">
                  <c:v>633.6</c:v>
                </c:pt>
                <c:pt idx="2934">
                  <c:v>633.70000000000005</c:v>
                </c:pt>
                <c:pt idx="2935">
                  <c:v>633.79999999999995</c:v>
                </c:pt>
                <c:pt idx="2936">
                  <c:v>633.9</c:v>
                </c:pt>
                <c:pt idx="2937">
                  <c:v>634</c:v>
                </c:pt>
                <c:pt idx="2938">
                  <c:v>634.1</c:v>
                </c:pt>
                <c:pt idx="2939">
                  <c:v>634.20000000000005</c:v>
                </c:pt>
                <c:pt idx="2940">
                  <c:v>634.29999999999995</c:v>
                </c:pt>
                <c:pt idx="2941">
                  <c:v>634.4</c:v>
                </c:pt>
                <c:pt idx="2942">
                  <c:v>634.5</c:v>
                </c:pt>
                <c:pt idx="2943">
                  <c:v>634.6</c:v>
                </c:pt>
                <c:pt idx="2944">
                  <c:v>634.70000000000005</c:v>
                </c:pt>
                <c:pt idx="2945">
                  <c:v>634.79999999999995</c:v>
                </c:pt>
                <c:pt idx="2946">
                  <c:v>634.9</c:v>
                </c:pt>
                <c:pt idx="2947">
                  <c:v>635</c:v>
                </c:pt>
                <c:pt idx="2948">
                  <c:v>635.1</c:v>
                </c:pt>
                <c:pt idx="2949">
                  <c:v>635.20000000000005</c:v>
                </c:pt>
                <c:pt idx="2950">
                  <c:v>635.29999999999995</c:v>
                </c:pt>
                <c:pt idx="2951">
                  <c:v>635.4</c:v>
                </c:pt>
                <c:pt idx="2952">
                  <c:v>635.5</c:v>
                </c:pt>
                <c:pt idx="2953">
                  <c:v>635.6</c:v>
                </c:pt>
                <c:pt idx="2954">
                  <c:v>635.70000000000005</c:v>
                </c:pt>
                <c:pt idx="2955">
                  <c:v>635.79999999999995</c:v>
                </c:pt>
                <c:pt idx="2956">
                  <c:v>635.9</c:v>
                </c:pt>
                <c:pt idx="2957">
                  <c:v>636</c:v>
                </c:pt>
                <c:pt idx="2958">
                  <c:v>636.1</c:v>
                </c:pt>
                <c:pt idx="2959">
                  <c:v>636.20000000000005</c:v>
                </c:pt>
                <c:pt idx="2960">
                  <c:v>636.29999999999995</c:v>
                </c:pt>
                <c:pt idx="2961">
                  <c:v>636.4</c:v>
                </c:pt>
                <c:pt idx="2962">
                  <c:v>636.5</c:v>
                </c:pt>
                <c:pt idx="2963">
                  <c:v>636.6</c:v>
                </c:pt>
                <c:pt idx="2964">
                  <c:v>636.70000000000005</c:v>
                </c:pt>
                <c:pt idx="2965">
                  <c:v>636.79999999999995</c:v>
                </c:pt>
                <c:pt idx="2966">
                  <c:v>636.9</c:v>
                </c:pt>
                <c:pt idx="2967">
                  <c:v>637</c:v>
                </c:pt>
                <c:pt idx="2968">
                  <c:v>637.1</c:v>
                </c:pt>
                <c:pt idx="2969">
                  <c:v>637.20000000000005</c:v>
                </c:pt>
                <c:pt idx="2970">
                  <c:v>637.29999999999995</c:v>
                </c:pt>
                <c:pt idx="2971">
                  <c:v>637.4</c:v>
                </c:pt>
                <c:pt idx="2972">
                  <c:v>637.5</c:v>
                </c:pt>
                <c:pt idx="2973">
                  <c:v>637.6</c:v>
                </c:pt>
                <c:pt idx="2974">
                  <c:v>637.70000000000005</c:v>
                </c:pt>
                <c:pt idx="2975">
                  <c:v>637.79999999999995</c:v>
                </c:pt>
                <c:pt idx="2976">
                  <c:v>637.9</c:v>
                </c:pt>
                <c:pt idx="2977">
                  <c:v>638</c:v>
                </c:pt>
                <c:pt idx="2978">
                  <c:v>638.1</c:v>
                </c:pt>
                <c:pt idx="2979">
                  <c:v>638.20000000000005</c:v>
                </c:pt>
                <c:pt idx="2980">
                  <c:v>638.29999999999995</c:v>
                </c:pt>
                <c:pt idx="2981">
                  <c:v>638.4</c:v>
                </c:pt>
                <c:pt idx="2982">
                  <c:v>638.5</c:v>
                </c:pt>
                <c:pt idx="2983">
                  <c:v>638.6</c:v>
                </c:pt>
                <c:pt idx="2984">
                  <c:v>638.70000000000005</c:v>
                </c:pt>
                <c:pt idx="2985">
                  <c:v>638.79999999999995</c:v>
                </c:pt>
                <c:pt idx="2986">
                  <c:v>638.9</c:v>
                </c:pt>
                <c:pt idx="2987">
                  <c:v>639</c:v>
                </c:pt>
                <c:pt idx="2988">
                  <c:v>639.1</c:v>
                </c:pt>
                <c:pt idx="2989">
                  <c:v>639.20000000000005</c:v>
                </c:pt>
                <c:pt idx="2990">
                  <c:v>639.29999999999995</c:v>
                </c:pt>
                <c:pt idx="2991">
                  <c:v>639.4</c:v>
                </c:pt>
                <c:pt idx="2992">
                  <c:v>639.5</c:v>
                </c:pt>
                <c:pt idx="2993">
                  <c:v>639.6</c:v>
                </c:pt>
                <c:pt idx="2994">
                  <c:v>639.70000000000005</c:v>
                </c:pt>
                <c:pt idx="2995">
                  <c:v>639.79999999999995</c:v>
                </c:pt>
                <c:pt idx="2996">
                  <c:v>639.9</c:v>
                </c:pt>
                <c:pt idx="2997">
                  <c:v>640</c:v>
                </c:pt>
                <c:pt idx="2998">
                  <c:v>640.1</c:v>
                </c:pt>
                <c:pt idx="2999">
                  <c:v>640.20000000000005</c:v>
                </c:pt>
                <c:pt idx="3000">
                  <c:v>640.29999999999995</c:v>
                </c:pt>
                <c:pt idx="3001">
                  <c:v>640.4</c:v>
                </c:pt>
                <c:pt idx="3002">
                  <c:v>640.5</c:v>
                </c:pt>
                <c:pt idx="3003">
                  <c:v>640.6</c:v>
                </c:pt>
                <c:pt idx="3004">
                  <c:v>640.70000000000005</c:v>
                </c:pt>
                <c:pt idx="3005">
                  <c:v>640.79999999999995</c:v>
                </c:pt>
                <c:pt idx="3006">
                  <c:v>640.9</c:v>
                </c:pt>
                <c:pt idx="3007">
                  <c:v>641</c:v>
                </c:pt>
                <c:pt idx="3008">
                  <c:v>641.1</c:v>
                </c:pt>
                <c:pt idx="3009">
                  <c:v>641.20000000000005</c:v>
                </c:pt>
                <c:pt idx="3010">
                  <c:v>641.29999999999995</c:v>
                </c:pt>
                <c:pt idx="3011">
                  <c:v>641.4</c:v>
                </c:pt>
                <c:pt idx="3012">
                  <c:v>641.5</c:v>
                </c:pt>
                <c:pt idx="3013">
                  <c:v>641.6</c:v>
                </c:pt>
                <c:pt idx="3014">
                  <c:v>641.70000000000005</c:v>
                </c:pt>
                <c:pt idx="3015">
                  <c:v>641.79999999999995</c:v>
                </c:pt>
                <c:pt idx="3016">
                  <c:v>641.9</c:v>
                </c:pt>
                <c:pt idx="3017">
                  <c:v>642</c:v>
                </c:pt>
                <c:pt idx="3018">
                  <c:v>642.1</c:v>
                </c:pt>
                <c:pt idx="3019">
                  <c:v>642.20000000000005</c:v>
                </c:pt>
                <c:pt idx="3020">
                  <c:v>642.29999999999995</c:v>
                </c:pt>
                <c:pt idx="3021">
                  <c:v>642.4</c:v>
                </c:pt>
                <c:pt idx="3022">
                  <c:v>642.5</c:v>
                </c:pt>
                <c:pt idx="3023">
                  <c:v>642.6</c:v>
                </c:pt>
                <c:pt idx="3024">
                  <c:v>642.70000000000005</c:v>
                </c:pt>
                <c:pt idx="3025">
                  <c:v>642.79999999999995</c:v>
                </c:pt>
                <c:pt idx="3026">
                  <c:v>642.9</c:v>
                </c:pt>
                <c:pt idx="3027">
                  <c:v>643</c:v>
                </c:pt>
                <c:pt idx="3028">
                  <c:v>643.1</c:v>
                </c:pt>
                <c:pt idx="3029">
                  <c:v>643.20000000000005</c:v>
                </c:pt>
                <c:pt idx="3030">
                  <c:v>643.29999999999995</c:v>
                </c:pt>
                <c:pt idx="3031">
                  <c:v>643.4</c:v>
                </c:pt>
                <c:pt idx="3032">
                  <c:v>643.5</c:v>
                </c:pt>
                <c:pt idx="3033">
                  <c:v>643.6</c:v>
                </c:pt>
                <c:pt idx="3034">
                  <c:v>643.70000000000005</c:v>
                </c:pt>
                <c:pt idx="3035">
                  <c:v>643.79999999999995</c:v>
                </c:pt>
                <c:pt idx="3036">
                  <c:v>643.9</c:v>
                </c:pt>
                <c:pt idx="3037">
                  <c:v>644</c:v>
                </c:pt>
                <c:pt idx="3038">
                  <c:v>644.1</c:v>
                </c:pt>
                <c:pt idx="3039">
                  <c:v>644.20000000000005</c:v>
                </c:pt>
                <c:pt idx="3040">
                  <c:v>644.29999999999995</c:v>
                </c:pt>
                <c:pt idx="3041">
                  <c:v>644.4</c:v>
                </c:pt>
                <c:pt idx="3042">
                  <c:v>644.5</c:v>
                </c:pt>
                <c:pt idx="3043">
                  <c:v>644.6</c:v>
                </c:pt>
                <c:pt idx="3044">
                  <c:v>644.70000000000005</c:v>
                </c:pt>
                <c:pt idx="3045">
                  <c:v>644.79999999999995</c:v>
                </c:pt>
                <c:pt idx="3046">
                  <c:v>644.9</c:v>
                </c:pt>
                <c:pt idx="3047">
                  <c:v>645</c:v>
                </c:pt>
                <c:pt idx="3048">
                  <c:v>645.1</c:v>
                </c:pt>
                <c:pt idx="3049">
                  <c:v>645.20000000000005</c:v>
                </c:pt>
                <c:pt idx="3050">
                  <c:v>645.29999999999995</c:v>
                </c:pt>
                <c:pt idx="3051">
                  <c:v>645.4</c:v>
                </c:pt>
                <c:pt idx="3052">
                  <c:v>645.5</c:v>
                </c:pt>
                <c:pt idx="3053">
                  <c:v>645.6</c:v>
                </c:pt>
                <c:pt idx="3054">
                  <c:v>645.70000000000005</c:v>
                </c:pt>
                <c:pt idx="3055">
                  <c:v>645.79999999999995</c:v>
                </c:pt>
                <c:pt idx="3056">
                  <c:v>645.9</c:v>
                </c:pt>
                <c:pt idx="3057">
                  <c:v>646</c:v>
                </c:pt>
                <c:pt idx="3058">
                  <c:v>646.1</c:v>
                </c:pt>
                <c:pt idx="3059">
                  <c:v>646.20000000000005</c:v>
                </c:pt>
                <c:pt idx="3060">
                  <c:v>646.29999999999995</c:v>
                </c:pt>
                <c:pt idx="3061">
                  <c:v>646.4</c:v>
                </c:pt>
                <c:pt idx="3062">
                  <c:v>646.5</c:v>
                </c:pt>
                <c:pt idx="3063">
                  <c:v>646.6</c:v>
                </c:pt>
                <c:pt idx="3064">
                  <c:v>646.70000000000005</c:v>
                </c:pt>
                <c:pt idx="3065">
                  <c:v>646.79999999999995</c:v>
                </c:pt>
                <c:pt idx="3066">
                  <c:v>646.9</c:v>
                </c:pt>
                <c:pt idx="3067">
                  <c:v>647</c:v>
                </c:pt>
                <c:pt idx="3068">
                  <c:v>647.1</c:v>
                </c:pt>
                <c:pt idx="3069">
                  <c:v>647.20000000000005</c:v>
                </c:pt>
                <c:pt idx="3070">
                  <c:v>647.29999999999995</c:v>
                </c:pt>
                <c:pt idx="3071">
                  <c:v>647.4</c:v>
                </c:pt>
                <c:pt idx="3072">
                  <c:v>647.5</c:v>
                </c:pt>
                <c:pt idx="3073">
                  <c:v>647.6</c:v>
                </c:pt>
                <c:pt idx="3074">
                  <c:v>647.70000000000005</c:v>
                </c:pt>
                <c:pt idx="3075">
                  <c:v>647.79999999999995</c:v>
                </c:pt>
                <c:pt idx="3076">
                  <c:v>647.9</c:v>
                </c:pt>
                <c:pt idx="3077">
                  <c:v>648</c:v>
                </c:pt>
                <c:pt idx="3078">
                  <c:v>648.1</c:v>
                </c:pt>
                <c:pt idx="3079">
                  <c:v>648.20000000000005</c:v>
                </c:pt>
                <c:pt idx="3080">
                  <c:v>648.29999999999995</c:v>
                </c:pt>
                <c:pt idx="3081">
                  <c:v>648.4</c:v>
                </c:pt>
                <c:pt idx="3082">
                  <c:v>648.5</c:v>
                </c:pt>
                <c:pt idx="3083">
                  <c:v>648.6</c:v>
                </c:pt>
                <c:pt idx="3084">
                  <c:v>648.70000000000005</c:v>
                </c:pt>
                <c:pt idx="3085">
                  <c:v>648.79999999999995</c:v>
                </c:pt>
                <c:pt idx="3086">
                  <c:v>648.9</c:v>
                </c:pt>
                <c:pt idx="3087">
                  <c:v>649</c:v>
                </c:pt>
                <c:pt idx="3088">
                  <c:v>649.1</c:v>
                </c:pt>
                <c:pt idx="3089">
                  <c:v>649.20000000000005</c:v>
                </c:pt>
                <c:pt idx="3090">
                  <c:v>649.29999999999995</c:v>
                </c:pt>
                <c:pt idx="3091">
                  <c:v>649.4</c:v>
                </c:pt>
                <c:pt idx="3092">
                  <c:v>649.5</c:v>
                </c:pt>
                <c:pt idx="3093">
                  <c:v>649.6</c:v>
                </c:pt>
                <c:pt idx="3094">
                  <c:v>649.70000000000005</c:v>
                </c:pt>
                <c:pt idx="3095">
                  <c:v>649.79999999999995</c:v>
                </c:pt>
                <c:pt idx="3096">
                  <c:v>649.9</c:v>
                </c:pt>
                <c:pt idx="3097">
                  <c:v>650</c:v>
                </c:pt>
                <c:pt idx="3098">
                  <c:v>650.1</c:v>
                </c:pt>
                <c:pt idx="3099">
                  <c:v>650.20000000000005</c:v>
                </c:pt>
                <c:pt idx="3100">
                  <c:v>650.29999999999995</c:v>
                </c:pt>
                <c:pt idx="3101">
                  <c:v>650.4</c:v>
                </c:pt>
                <c:pt idx="3102">
                  <c:v>650.5</c:v>
                </c:pt>
                <c:pt idx="3103">
                  <c:v>650.6</c:v>
                </c:pt>
                <c:pt idx="3104">
                  <c:v>650.70000000000005</c:v>
                </c:pt>
                <c:pt idx="3105">
                  <c:v>650.79999999999995</c:v>
                </c:pt>
                <c:pt idx="3106">
                  <c:v>650.9</c:v>
                </c:pt>
                <c:pt idx="3107">
                  <c:v>651</c:v>
                </c:pt>
                <c:pt idx="3108">
                  <c:v>651.1</c:v>
                </c:pt>
                <c:pt idx="3109">
                  <c:v>651.20000000000005</c:v>
                </c:pt>
                <c:pt idx="3110">
                  <c:v>651.29999999999995</c:v>
                </c:pt>
                <c:pt idx="3111">
                  <c:v>651.4</c:v>
                </c:pt>
                <c:pt idx="3112">
                  <c:v>651.5</c:v>
                </c:pt>
                <c:pt idx="3113">
                  <c:v>651.6</c:v>
                </c:pt>
                <c:pt idx="3114">
                  <c:v>651.70000000000005</c:v>
                </c:pt>
                <c:pt idx="3115">
                  <c:v>651.79999999999995</c:v>
                </c:pt>
                <c:pt idx="3116">
                  <c:v>651.9</c:v>
                </c:pt>
                <c:pt idx="3117">
                  <c:v>652</c:v>
                </c:pt>
                <c:pt idx="3118">
                  <c:v>652.1</c:v>
                </c:pt>
                <c:pt idx="3119">
                  <c:v>652.20000000000005</c:v>
                </c:pt>
                <c:pt idx="3120">
                  <c:v>652.29999999999995</c:v>
                </c:pt>
                <c:pt idx="3121">
                  <c:v>652.4</c:v>
                </c:pt>
                <c:pt idx="3122">
                  <c:v>652.5</c:v>
                </c:pt>
                <c:pt idx="3123">
                  <c:v>652.6</c:v>
                </c:pt>
                <c:pt idx="3124">
                  <c:v>652.70000000000005</c:v>
                </c:pt>
                <c:pt idx="3125">
                  <c:v>652.79999999999995</c:v>
                </c:pt>
                <c:pt idx="3126">
                  <c:v>652.9</c:v>
                </c:pt>
                <c:pt idx="3127">
                  <c:v>653</c:v>
                </c:pt>
                <c:pt idx="3128">
                  <c:v>653.1</c:v>
                </c:pt>
                <c:pt idx="3129">
                  <c:v>653.20000000000005</c:v>
                </c:pt>
                <c:pt idx="3130">
                  <c:v>653.29999999999995</c:v>
                </c:pt>
                <c:pt idx="3131">
                  <c:v>653.4</c:v>
                </c:pt>
                <c:pt idx="3132">
                  <c:v>653.5</c:v>
                </c:pt>
                <c:pt idx="3133">
                  <c:v>653.6</c:v>
                </c:pt>
                <c:pt idx="3134">
                  <c:v>653.70000000000005</c:v>
                </c:pt>
                <c:pt idx="3135">
                  <c:v>653.79999999999995</c:v>
                </c:pt>
                <c:pt idx="3136">
                  <c:v>653.9</c:v>
                </c:pt>
                <c:pt idx="3137">
                  <c:v>654</c:v>
                </c:pt>
                <c:pt idx="3138">
                  <c:v>654.1</c:v>
                </c:pt>
                <c:pt idx="3139">
                  <c:v>654.20000000000005</c:v>
                </c:pt>
                <c:pt idx="3140">
                  <c:v>654.29999999999995</c:v>
                </c:pt>
                <c:pt idx="3141">
                  <c:v>654.4</c:v>
                </c:pt>
                <c:pt idx="3142">
                  <c:v>654.5</c:v>
                </c:pt>
                <c:pt idx="3143">
                  <c:v>654.6</c:v>
                </c:pt>
                <c:pt idx="3144">
                  <c:v>654.70000000000005</c:v>
                </c:pt>
                <c:pt idx="3145">
                  <c:v>654.79999999999995</c:v>
                </c:pt>
                <c:pt idx="3146">
                  <c:v>654.9</c:v>
                </c:pt>
                <c:pt idx="3147">
                  <c:v>655</c:v>
                </c:pt>
                <c:pt idx="3148">
                  <c:v>655.1</c:v>
                </c:pt>
                <c:pt idx="3149">
                  <c:v>655.20000000000005</c:v>
                </c:pt>
                <c:pt idx="3150">
                  <c:v>655.29999999999995</c:v>
                </c:pt>
                <c:pt idx="3151">
                  <c:v>655.4</c:v>
                </c:pt>
                <c:pt idx="3152">
                  <c:v>655.5</c:v>
                </c:pt>
                <c:pt idx="3153">
                  <c:v>655.6</c:v>
                </c:pt>
                <c:pt idx="3154">
                  <c:v>655.7</c:v>
                </c:pt>
                <c:pt idx="3155">
                  <c:v>655.8</c:v>
                </c:pt>
                <c:pt idx="3156">
                  <c:v>655.9</c:v>
                </c:pt>
                <c:pt idx="3157">
                  <c:v>656</c:v>
                </c:pt>
                <c:pt idx="3158">
                  <c:v>656.1</c:v>
                </c:pt>
                <c:pt idx="3159">
                  <c:v>656.2</c:v>
                </c:pt>
                <c:pt idx="3160">
                  <c:v>656.3</c:v>
                </c:pt>
                <c:pt idx="3161">
                  <c:v>656.4</c:v>
                </c:pt>
                <c:pt idx="3162">
                  <c:v>656.5</c:v>
                </c:pt>
                <c:pt idx="3163">
                  <c:v>656.6</c:v>
                </c:pt>
                <c:pt idx="3164">
                  <c:v>656.7</c:v>
                </c:pt>
                <c:pt idx="3165">
                  <c:v>656.8</c:v>
                </c:pt>
                <c:pt idx="3166">
                  <c:v>656.9</c:v>
                </c:pt>
                <c:pt idx="3167">
                  <c:v>657</c:v>
                </c:pt>
                <c:pt idx="3168">
                  <c:v>657.1</c:v>
                </c:pt>
                <c:pt idx="3169">
                  <c:v>657.2</c:v>
                </c:pt>
                <c:pt idx="3170">
                  <c:v>657.3</c:v>
                </c:pt>
                <c:pt idx="3171">
                  <c:v>657.4</c:v>
                </c:pt>
                <c:pt idx="3172">
                  <c:v>657.5</c:v>
                </c:pt>
                <c:pt idx="3173">
                  <c:v>657.6</c:v>
                </c:pt>
                <c:pt idx="3174">
                  <c:v>657.7</c:v>
                </c:pt>
                <c:pt idx="3175">
                  <c:v>657.8</c:v>
                </c:pt>
                <c:pt idx="3176">
                  <c:v>657.9</c:v>
                </c:pt>
                <c:pt idx="3177">
                  <c:v>658</c:v>
                </c:pt>
                <c:pt idx="3178">
                  <c:v>658.1</c:v>
                </c:pt>
                <c:pt idx="3179">
                  <c:v>658.2</c:v>
                </c:pt>
                <c:pt idx="3180">
                  <c:v>658.3</c:v>
                </c:pt>
                <c:pt idx="3181">
                  <c:v>658.4</c:v>
                </c:pt>
                <c:pt idx="3182">
                  <c:v>658.5</c:v>
                </c:pt>
                <c:pt idx="3183">
                  <c:v>658.6</c:v>
                </c:pt>
                <c:pt idx="3184">
                  <c:v>658.7</c:v>
                </c:pt>
                <c:pt idx="3185">
                  <c:v>658.8</c:v>
                </c:pt>
                <c:pt idx="3186">
                  <c:v>658.9</c:v>
                </c:pt>
                <c:pt idx="3187">
                  <c:v>659</c:v>
                </c:pt>
                <c:pt idx="3188">
                  <c:v>659.1</c:v>
                </c:pt>
                <c:pt idx="3189">
                  <c:v>659.2</c:v>
                </c:pt>
                <c:pt idx="3190">
                  <c:v>659.3</c:v>
                </c:pt>
                <c:pt idx="3191">
                  <c:v>659.4</c:v>
                </c:pt>
                <c:pt idx="3192">
                  <c:v>659.5</c:v>
                </c:pt>
                <c:pt idx="3193">
                  <c:v>659.6</c:v>
                </c:pt>
                <c:pt idx="3194">
                  <c:v>659.7</c:v>
                </c:pt>
                <c:pt idx="3195">
                  <c:v>659.8</c:v>
                </c:pt>
                <c:pt idx="3196">
                  <c:v>659.9</c:v>
                </c:pt>
                <c:pt idx="3197">
                  <c:v>660</c:v>
                </c:pt>
                <c:pt idx="3198">
                  <c:v>660.1</c:v>
                </c:pt>
                <c:pt idx="3199">
                  <c:v>660.2</c:v>
                </c:pt>
                <c:pt idx="3200">
                  <c:v>660.3</c:v>
                </c:pt>
                <c:pt idx="3201">
                  <c:v>660.4</c:v>
                </c:pt>
                <c:pt idx="3202">
                  <c:v>660.5</c:v>
                </c:pt>
                <c:pt idx="3203">
                  <c:v>660.6</c:v>
                </c:pt>
                <c:pt idx="3204">
                  <c:v>660.7</c:v>
                </c:pt>
                <c:pt idx="3205">
                  <c:v>660.8</c:v>
                </c:pt>
                <c:pt idx="3206">
                  <c:v>660.9</c:v>
                </c:pt>
                <c:pt idx="3207">
                  <c:v>661</c:v>
                </c:pt>
                <c:pt idx="3208">
                  <c:v>661.1</c:v>
                </c:pt>
                <c:pt idx="3209">
                  <c:v>661.2</c:v>
                </c:pt>
                <c:pt idx="3210">
                  <c:v>661.3</c:v>
                </c:pt>
                <c:pt idx="3211">
                  <c:v>661.4</c:v>
                </c:pt>
                <c:pt idx="3212">
                  <c:v>661.5</c:v>
                </c:pt>
                <c:pt idx="3213">
                  <c:v>661.6</c:v>
                </c:pt>
                <c:pt idx="3214">
                  <c:v>661.7</c:v>
                </c:pt>
                <c:pt idx="3215">
                  <c:v>661.8</c:v>
                </c:pt>
                <c:pt idx="3216">
                  <c:v>661.9</c:v>
                </c:pt>
                <c:pt idx="3217">
                  <c:v>662</c:v>
                </c:pt>
                <c:pt idx="3218">
                  <c:v>662.1</c:v>
                </c:pt>
                <c:pt idx="3219">
                  <c:v>662.2</c:v>
                </c:pt>
                <c:pt idx="3220">
                  <c:v>662.3</c:v>
                </c:pt>
                <c:pt idx="3221">
                  <c:v>662.4</c:v>
                </c:pt>
                <c:pt idx="3222">
                  <c:v>662.5</c:v>
                </c:pt>
                <c:pt idx="3223">
                  <c:v>662.6</c:v>
                </c:pt>
                <c:pt idx="3224">
                  <c:v>662.7</c:v>
                </c:pt>
                <c:pt idx="3225">
                  <c:v>662.8</c:v>
                </c:pt>
                <c:pt idx="3226">
                  <c:v>662.9</c:v>
                </c:pt>
                <c:pt idx="3227">
                  <c:v>663</c:v>
                </c:pt>
                <c:pt idx="3228">
                  <c:v>663.1</c:v>
                </c:pt>
                <c:pt idx="3229">
                  <c:v>663.2</c:v>
                </c:pt>
                <c:pt idx="3230">
                  <c:v>663.3</c:v>
                </c:pt>
                <c:pt idx="3231">
                  <c:v>663.4</c:v>
                </c:pt>
                <c:pt idx="3232">
                  <c:v>663.5</c:v>
                </c:pt>
                <c:pt idx="3233">
                  <c:v>663.6</c:v>
                </c:pt>
                <c:pt idx="3234">
                  <c:v>663.7</c:v>
                </c:pt>
                <c:pt idx="3235">
                  <c:v>663.8</c:v>
                </c:pt>
                <c:pt idx="3236">
                  <c:v>663.9</c:v>
                </c:pt>
                <c:pt idx="3237">
                  <c:v>664</c:v>
                </c:pt>
                <c:pt idx="3238">
                  <c:v>664.1</c:v>
                </c:pt>
                <c:pt idx="3239">
                  <c:v>664.2</c:v>
                </c:pt>
                <c:pt idx="3240">
                  <c:v>664.3</c:v>
                </c:pt>
                <c:pt idx="3241">
                  <c:v>664.4</c:v>
                </c:pt>
                <c:pt idx="3242">
                  <c:v>664.5</c:v>
                </c:pt>
                <c:pt idx="3243">
                  <c:v>664.6</c:v>
                </c:pt>
                <c:pt idx="3244">
                  <c:v>664.7</c:v>
                </c:pt>
                <c:pt idx="3245">
                  <c:v>664.8</c:v>
                </c:pt>
                <c:pt idx="3246">
                  <c:v>664.9</c:v>
                </c:pt>
                <c:pt idx="3247">
                  <c:v>665</c:v>
                </c:pt>
                <c:pt idx="3248">
                  <c:v>665.1</c:v>
                </c:pt>
                <c:pt idx="3249">
                  <c:v>665.2</c:v>
                </c:pt>
                <c:pt idx="3250">
                  <c:v>665.3</c:v>
                </c:pt>
                <c:pt idx="3251">
                  <c:v>665.4</c:v>
                </c:pt>
                <c:pt idx="3252">
                  <c:v>665.5</c:v>
                </c:pt>
                <c:pt idx="3253">
                  <c:v>665.6</c:v>
                </c:pt>
                <c:pt idx="3254">
                  <c:v>665.7</c:v>
                </c:pt>
                <c:pt idx="3255">
                  <c:v>665.8</c:v>
                </c:pt>
                <c:pt idx="3256">
                  <c:v>665.9</c:v>
                </c:pt>
                <c:pt idx="3257">
                  <c:v>666</c:v>
                </c:pt>
                <c:pt idx="3258">
                  <c:v>666.1</c:v>
                </c:pt>
                <c:pt idx="3259">
                  <c:v>666.2</c:v>
                </c:pt>
                <c:pt idx="3260">
                  <c:v>666.3</c:v>
                </c:pt>
                <c:pt idx="3261">
                  <c:v>666.4</c:v>
                </c:pt>
                <c:pt idx="3262">
                  <c:v>666.5</c:v>
                </c:pt>
                <c:pt idx="3263">
                  <c:v>666.6</c:v>
                </c:pt>
                <c:pt idx="3264">
                  <c:v>666.7</c:v>
                </c:pt>
                <c:pt idx="3265">
                  <c:v>666.8</c:v>
                </c:pt>
                <c:pt idx="3266">
                  <c:v>666.9</c:v>
                </c:pt>
                <c:pt idx="3267">
                  <c:v>667</c:v>
                </c:pt>
                <c:pt idx="3268">
                  <c:v>667.1</c:v>
                </c:pt>
                <c:pt idx="3269">
                  <c:v>667.2</c:v>
                </c:pt>
                <c:pt idx="3270">
                  <c:v>667.3</c:v>
                </c:pt>
                <c:pt idx="3271">
                  <c:v>667.4</c:v>
                </c:pt>
                <c:pt idx="3272">
                  <c:v>667.5</c:v>
                </c:pt>
                <c:pt idx="3273">
                  <c:v>667.6</c:v>
                </c:pt>
                <c:pt idx="3274">
                  <c:v>667.7</c:v>
                </c:pt>
                <c:pt idx="3275">
                  <c:v>667.8</c:v>
                </c:pt>
                <c:pt idx="3276">
                  <c:v>667.9</c:v>
                </c:pt>
                <c:pt idx="3277">
                  <c:v>668</c:v>
                </c:pt>
                <c:pt idx="3278">
                  <c:v>668.1</c:v>
                </c:pt>
                <c:pt idx="3279">
                  <c:v>668.2</c:v>
                </c:pt>
                <c:pt idx="3280">
                  <c:v>668.3</c:v>
                </c:pt>
                <c:pt idx="3281">
                  <c:v>668.4</c:v>
                </c:pt>
                <c:pt idx="3282">
                  <c:v>668.5</c:v>
                </c:pt>
                <c:pt idx="3283">
                  <c:v>668.6</c:v>
                </c:pt>
                <c:pt idx="3284">
                  <c:v>668.7</c:v>
                </c:pt>
                <c:pt idx="3285">
                  <c:v>668.8</c:v>
                </c:pt>
                <c:pt idx="3286">
                  <c:v>668.9</c:v>
                </c:pt>
                <c:pt idx="3287">
                  <c:v>669</c:v>
                </c:pt>
                <c:pt idx="3288">
                  <c:v>669.1</c:v>
                </c:pt>
                <c:pt idx="3289">
                  <c:v>669.2</c:v>
                </c:pt>
                <c:pt idx="3290">
                  <c:v>669.3</c:v>
                </c:pt>
                <c:pt idx="3291">
                  <c:v>669.4</c:v>
                </c:pt>
                <c:pt idx="3292">
                  <c:v>669.5</c:v>
                </c:pt>
                <c:pt idx="3293">
                  <c:v>669.6</c:v>
                </c:pt>
                <c:pt idx="3294">
                  <c:v>669.7</c:v>
                </c:pt>
                <c:pt idx="3295">
                  <c:v>669.8</c:v>
                </c:pt>
                <c:pt idx="3296">
                  <c:v>669.9</c:v>
                </c:pt>
                <c:pt idx="3297">
                  <c:v>670</c:v>
                </c:pt>
                <c:pt idx="3298">
                  <c:v>670.1</c:v>
                </c:pt>
                <c:pt idx="3299">
                  <c:v>670.2</c:v>
                </c:pt>
                <c:pt idx="3300">
                  <c:v>670.3</c:v>
                </c:pt>
                <c:pt idx="3301">
                  <c:v>670.4</c:v>
                </c:pt>
                <c:pt idx="3302">
                  <c:v>670.5</c:v>
                </c:pt>
                <c:pt idx="3303">
                  <c:v>670.6</c:v>
                </c:pt>
                <c:pt idx="3304">
                  <c:v>670.7</c:v>
                </c:pt>
                <c:pt idx="3305">
                  <c:v>670.8</c:v>
                </c:pt>
                <c:pt idx="3306">
                  <c:v>670.9</c:v>
                </c:pt>
                <c:pt idx="3307">
                  <c:v>671</c:v>
                </c:pt>
                <c:pt idx="3308">
                  <c:v>671.1</c:v>
                </c:pt>
                <c:pt idx="3309">
                  <c:v>671.2</c:v>
                </c:pt>
                <c:pt idx="3310">
                  <c:v>671.3</c:v>
                </c:pt>
                <c:pt idx="3311">
                  <c:v>671.4</c:v>
                </c:pt>
                <c:pt idx="3312">
                  <c:v>671.5</c:v>
                </c:pt>
                <c:pt idx="3313">
                  <c:v>671.6</c:v>
                </c:pt>
                <c:pt idx="3314">
                  <c:v>671.7</c:v>
                </c:pt>
                <c:pt idx="3315">
                  <c:v>671.8</c:v>
                </c:pt>
                <c:pt idx="3316">
                  <c:v>671.9</c:v>
                </c:pt>
                <c:pt idx="3317">
                  <c:v>672</c:v>
                </c:pt>
                <c:pt idx="3318">
                  <c:v>672.1</c:v>
                </c:pt>
                <c:pt idx="3319">
                  <c:v>672.2</c:v>
                </c:pt>
                <c:pt idx="3320">
                  <c:v>672.3</c:v>
                </c:pt>
                <c:pt idx="3321">
                  <c:v>672.4</c:v>
                </c:pt>
                <c:pt idx="3322">
                  <c:v>672.5</c:v>
                </c:pt>
                <c:pt idx="3323">
                  <c:v>672.6</c:v>
                </c:pt>
                <c:pt idx="3324">
                  <c:v>672.7</c:v>
                </c:pt>
                <c:pt idx="3325">
                  <c:v>672.8</c:v>
                </c:pt>
                <c:pt idx="3326">
                  <c:v>672.9</c:v>
                </c:pt>
                <c:pt idx="3327">
                  <c:v>673</c:v>
                </c:pt>
                <c:pt idx="3328">
                  <c:v>673.1</c:v>
                </c:pt>
                <c:pt idx="3329">
                  <c:v>673.2</c:v>
                </c:pt>
                <c:pt idx="3330">
                  <c:v>673.3</c:v>
                </c:pt>
                <c:pt idx="3331">
                  <c:v>673.4</c:v>
                </c:pt>
                <c:pt idx="3332">
                  <c:v>673.5</c:v>
                </c:pt>
                <c:pt idx="3333">
                  <c:v>673.6</c:v>
                </c:pt>
                <c:pt idx="3334">
                  <c:v>673.7</c:v>
                </c:pt>
                <c:pt idx="3335">
                  <c:v>673.8</c:v>
                </c:pt>
                <c:pt idx="3336">
                  <c:v>673.9</c:v>
                </c:pt>
                <c:pt idx="3337">
                  <c:v>674</c:v>
                </c:pt>
                <c:pt idx="3338">
                  <c:v>674.1</c:v>
                </c:pt>
                <c:pt idx="3339">
                  <c:v>674.2</c:v>
                </c:pt>
                <c:pt idx="3340">
                  <c:v>674.3</c:v>
                </c:pt>
                <c:pt idx="3341">
                  <c:v>674.4</c:v>
                </c:pt>
                <c:pt idx="3342">
                  <c:v>674.5</c:v>
                </c:pt>
                <c:pt idx="3343">
                  <c:v>674.6</c:v>
                </c:pt>
                <c:pt idx="3344">
                  <c:v>674.7</c:v>
                </c:pt>
                <c:pt idx="3345">
                  <c:v>674.8</c:v>
                </c:pt>
                <c:pt idx="3346">
                  <c:v>674.9</c:v>
                </c:pt>
                <c:pt idx="3347">
                  <c:v>675</c:v>
                </c:pt>
                <c:pt idx="3348">
                  <c:v>675.1</c:v>
                </c:pt>
                <c:pt idx="3349">
                  <c:v>675.2</c:v>
                </c:pt>
                <c:pt idx="3350">
                  <c:v>675.3</c:v>
                </c:pt>
                <c:pt idx="3351">
                  <c:v>675.4</c:v>
                </c:pt>
                <c:pt idx="3352">
                  <c:v>675.5</c:v>
                </c:pt>
                <c:pt idx="3353">
                  <c:v>675.6</c:v>
                </c:pt>
                <c:pt idx="3354">
                  <c:v>675.7</c:v>
                </c:pt>
                <c:pt idx="3355">
                  <c:v>675.8</c:v>
                </c:pt>
                <c:pt idx="3356">
                  <c:v>675.9</c:v>
                </c:pt>
                <c:pt idx="3357">
                  <c:v>676</c:v>
                </c:pt>
                <c:pt idx="3358">
                  <c:v>676.1</c:v>
                </c:pt>
                <c:pt idx="3359">
                  <c:v>676.2</c:v>
                </c:pt>
                <c:pt idx="3360">
                  <c:v>676.3</c:v>
                </c:pt>
                <c:pt idx="3361">
                  <c:v>676.4</c:v>
                </c:pt>
                <c:pt idx="3362">
                  <c:v>676.5</c:v>
                </c:pt>
                <c:pt idx="3363">
                  <c:v>676.6</c:v>
                </c:pt>
                <c:pt idx="3364">
                  <c:v>676.7</c:v>
                </c:pt>
                <c:pt idx="3365">
                  <c:v>676.8</c:v>
                </c:pt>
                <c:pt idx="3366">
                  <c:v>676.9</c:v>
                </c:pt>
                <c:pt idx="3367">
                  <c:v>677</c:v>
                </c:pt>
                <c:pt idx="3368">
                  <c:v>677.1</c:v>
                </c:pt>
                <c:pt idx="3369">
                  <c:v>677.2</c:v>
                </c:pt>
                <c:pt idx="3370">
                  <c:v>677.3</c:v>
                </c:pt>
                <c:pt idx="3371">
                  <c:v>677.4</c:v>
                </c:pt>
                <c:pt idx="3372">
                  <c:v>677.5</c:v>
                </c:pt>
                <c:pt idx="3373">
                  <c:v>677.6</c:v>
                </c:pt>
                <c:pt idx="3374">
                  <c:v>677.7</c:v>
                </c:pt>
                <c:pt idx="3375">
                  <c:v>677.8</c:v>
                </c:pt>
                <c:pt idx="3376">
                  <c:v>677.9</c:v>
                </c:pt>
                <c:pt idx="3377">
                  <c:v>678</c:v>
                </c:pt>
                <c:pt idx="3378">
                  <c:v>678.1</c:v>
                </c:pt>
                <c:pt idx="3379">
                  <c:v>678.2</c:v>
                </c:pt>
                <c:pt idx="3380">
                  <c:v>678.3</c:v>
                </c:pt>
                <c:pt idx="3381">
                  <c:v>678.4</c:v>
                </c:pt>
                <c:pt idx="3382">
                  <c:v>678.5</c:v>
                </c:pt>
                <c:pt idx="3383">
                  <c:v>678.6</c:v>
                </c:pt>
                <c:pt idx="3384">
                  <c:v>678.7</c:v>
                </c:pt>
                <c:pt idx="3385">
                  <c:v>678.8</c:v>
                </c:pt>
                <c:pt idx="3386">
                  <c:v>678.9</c:v>
                </c:pt>
                <c:pt idx="3387">
                  <c:v>679</c:v>
                </c:pt>
                <c:pt idx="3388">
                  <c:v>679.1</c:v>
                </c:pt>
                <c:pt idx="3389">
                  <c:v>679.2</c:v>
                </c:pt>
                <c:pt idx="3390">
                  <c:v>679.3</c:v>
                </c:pt>
                <c:pt idx="3391">
                  <c:v>679.4</c:v>
                </c:pt>
                <c:pt idx="3392">
                  <c:v>679.5</c:v>
                </c:pt>
                <c:pt idx="3393">
                  <c:v>679.6</c:v>
                </c:pt>
                <c:pt idx="3394">
                  <c:v>679.7</c:v>
                </c:pt>
                <c:pt idx="3395">
                  <c:v>679.8</c:v>
                </c:pt>
                <c:pt idx="3396">
                  <c:v>679.9</c:v>
                </c:pt>
                <c:pt idx="3397">
                  <c:v>680</c:v>
                </c:pt>
                <c:pt idx="3398">
                  <c:v>680.1</c:v>
                </c:pt>
                <c:pt idx="3399">
                  <c:v>680.2</c:v>
                </c:pt>
                <c:pt idx="3400">
                  <c:v>680.3</c:v>
                </c:pt>
                <c:pt idx="3401">
                  <c:v>680.4</c:v>
                </c:pt>
                <c:pt idx="3402">
                  <c:v>680.5</c:v>
                </c:pt>
                <c:pt idx="3403">
                  <c:v>680.6</c:v>
                </c:pt>
                <c:pt idx="3404">
                  <c:v>680.7</c:v>
                </c:pt>
                <c:pt idx="3405">
                  <c:v>680.8</c:v>
                </c:pt>
                <c:pt idx="3406">
                  <c:v>680.9</c:v>
                </c:pt>
                <c:pt idx="3407">
                  <c:v>681</c:v>
                </c:pt>
                <c:pt idx="3408">
                  <c:v>681.1</c:v>
                </c:pt>
                <c:pt idx="3409">
                  <c:v>681.2</c:v>
                </c:pt>
                <c:pt idx="3410">
                  <c:v>681.3</c:v>
                </c:pt>
                <c:pt idx="3411">
                  <c:v>681.4</c:v>
                </c:pt>
                <c:pt idx="3412">
                  <c:v>681.5</c:v>
                </c:pt>
                <c:pt idx="3413">
                  <c:v>681.6</c:v>
                </c:pt>
                <c:pt idx="3414">
                  <c:v>681.7</c:v>
                </c:pt>
                <c:pt idx="3415">
                  <c:v>681.8</c:v>
                </c:pt>
                <c:pt idx="3416">
                  <c:v>681.9</c:v>
                </c:pt>
                <c:pt idx="3417">
                  <c:v>682</c:v>
                </c:pt>
                <c:pt idx="3418">
                  <c:v>682.1</c:v>
                </c:pt>
                <c:pt idx="3419">
                  <c:v>682.2</c:v>
                </c:pt>
                <c:pt idx="3420">
                  <c:v>682.3</c:v>
                </c:pt>
                <c:pt idx="3421">
                  <c:v>682.4</c:v>
                </c:pt>
                <c:pt idx="3422">
                  <c:v>682.5</c:v>
                </c:pt>
                <c:pt idx="3423">
                  <c:v>682.6</c:v>
                </c:pt>
                <c:pt idx="3424">
                  <c:v>682.7</c:v>
                </c:pt>
                <c:pt idx="3425">
                  <c:v>682.8</c:v>
                </c:pt>
                <c:pt idx="3426">
                  <c:v>682.9</c:v>
                </c:pt>
                <c:pt idx="3427">
                  <c:v>683</c:v>
                </c:pt>
                <c:pt idx="3428">
                  <c:v>683.1</c:v>
                </c:pt>
                <c:pt idx="3429">
                  <c:v>683.2</c:v>
                </c:pt>
                <c:pt idx="3430">
                  <c:v>683.3</c:v>
                </c:pt>
                <c:pt idx="3431">
                  <c:v>683.4</c:v>
                </c:pt>
                <c:pt idx="3432">
                  <c:v>683.5</c:v>
                </c:pt>
                <c:pt idx="3433">
                  <c:v>683.6</c:v>
                </c:pt>
                <c:pt idx="3434">
                  <c:v>683.7</c:v>
                </c:pt>
                <c:pt idx="3435">
                  <c:v>683.8</c:v>
                </c:pt>
                <c:pt idx="3436">
                  <c:v>683.9</c:v>
                </c:pt>
                <c:pt idx="3437">
                  <c:v>684</c:v>
                </c:pt>
                <c:pt idx="3438">
                  <c:v>684.1</c:v>
                </c:pt>
                <c:pt idx="3439">
                  <c:v>684.2</c:v>
                </c:pt>
                <c:pt idx="3440">
                  <c:v>684.3</c:v>
                </c:pt>
                <c:pt idx="3441">
                  <c:v>684.4</c:v>
                </c:pt>
                <c:pt idx="3442">
                  <c:v>684.5</c:v>
                </c:pt>
                <c:pt idx="3443">
                  <c:v>684.6</c:v>
                </c:pt>
                <c:pt idx="3444">
                  <c:v>684.7</c:v>
                </c:pt>
                <c:pt idx="3445">
                  <c:v>684.8</c:v>
                </c:pt>
                <c:pt idx="3446">
                  <c:v>684.9</c:v>
                </c:pt>
                <c:pt idx="3447">
                  <c:v>685</c:v>
                </c:pt>
                <c:pt idx="3448">
                  <c:v>685.1</c:v>
                </c:pt>
                <c:pt idx="3449">
                  <c:v>685.2</c:v>
                </c:pt>
                <c:pt idx="3450">
                  <c:v>685.3</c:v>
                </c:pt>
                <c:pt idx="3451">
                  <c:v>685.4</c:v>
                </c:pt>
                <c:pt idx="3452">
                  <c:v>685.5</c:v>
                </c:pt>
                <c:pt idx="3453">
                  <c:v>685.6</c:v>
                </c:pt>
                <c:pt idx="3454">
                  <c:v>685.7</c:v>
                </c:pt>
                <c:pt idx="3455">
                  <c:v>685.8</c:v>
                </c:pt>
                <c:pt idx="3456">
                  <c:v>685.9</c:v>
                </c:pt>
                <c:pt idx="3457">
                  <c:v>686</c:v>
                </c:pt>
                <c:pt idx="3458">
                  <c:v>686.1</c:v>
                </c:pt>
                <c:pt idx="3459">
                  <c:v>686.2</c:v>
                </c:pt>
                <c:pt idx="3460">
                  <c:v>686.3</c:v>
                </c:pt>
                <c:pt idx="3461">
                  <c:v>686.4</c:v>
                </c:pt>
                <c:pt idx="3462">
                  <c:v>686.5</c:v>
                </c:pt>
                <c:pt idx="3463">
                  <c:v>686.6</c:v>
                </c:pt>
                <c:pt idx="3464">
                  <c:v>686.7</c:v>
                </c:pt>
                <c:pt idx="3465">
                  <c:v>686.8</c:v>
                </c:pt>
                <c:pt idx="3466">
                  <c:v>686.9</c:v>
                </c:pt>
                <c:pt idx="3467">
                  <c:v>687</c:v>
                </c:pt>
                <c:pt idx="3468">
                  <c:v>687.1</c:v>
                </c:pt>
                <c:pt idx="3469">
                  <c:v>687.2</c:v>
                </c:pt>
                <c:pt idx="3470">
                  <c:v>687.3</c:v>
                </c:pt>
                <c:pt idx="3471">
                  <c:v>687.4</c:v>
                </c:pt>
                <c:pt idx="3472">
                  <c:v>687.5</c:v>
                </c:pt>
                <c:pt idx="3473">
                  <c:v>687.6</c:v>
                </c:pt>
                <c:pt idx="3474">
                  <c:v>687.7</c:v>
                </c:pt>
                <c:pt idx="3475">
                  <c:v>687.8</c:v>
                </c:pt>
                <c:pt idx="3476">
                  <c:v>687.9</c:v>
                </c:pt>
                <c:pt idx="3477">
                  <c:v>688</c:v>
                </c:pt>
                <c:pt idx="3478">
                  <c:v>688.1</c:v>
                </c:pt>
                <c:pt idx="3479">
                  <c:v>688.2</c:v>
                </c:pt>
                <c:pt idx="3480">
                  <c:v>688.3</c:v>
                </c:pt>
                <c:pt idx="3481">
                  <c:v>688.4</c:v>
                </c:pt>
                <c:pt idx="3482">
                  <c:v>688.5</c:v>
                </c:pt>
                <c:pt idx="3483">
                  <c:v>688.6</c:v>
                </c:pt>
                <c:pt idx="3484">
                  <c:v>688.7</c:v>
                </c:pt>
                <c:pt idx="3485">
                  <c:v>688.8</c:v>
                </c:pt>
                <c:pt idx="3486">
                  <c:v>688.9</c:v>
                </c:pt>
                <c:pt idx="3487">
                  <c:v>689</c:v>
                </c:pt>
                <c:pt idx="3488">
                  <c:v>689.1</c:v>
                </c:pt>
                <c:pt idx="3489">
                  <c:v>689.2</c:v>
                </c:pt>
                <c:pt idx="3490">
                  <c:v>689.3</c:v>
                </c:pt>
                <c:pt idx="3491">
                  <c:v>689.4</c:v>
                </c:pt>
                <c:pt idx="3492">
                  <c:v>689.5</c:v>
                </c:pt>
                <c:pt idx="3493">
                  <c:v>689.6</c:v>
                </c:pt>
                <c:pt idx="3494">
                  <c:v>689.7</c:v>
                </c:pt>
                <c:pt idx="3495">
                  <c:v>689.8</c:v>
                </c:pt>
                <c:pt idx="3496">
                  <c:v>689.9</c:v>
                </c:pt>
                <c:pt idx="3497">
                  <c:v>690</c:v>
                </c:pt>
                <c:pt idx="3498">
                  <c:v>690.1</c:v>
                </c:pt>
                <c:pt idx="3499">
                  <c:v>690.2</c:v>
                </c:pt>
                <c:pt idx="3500">
                  <c:v>690.3</c:v>
                </c:pt>
                <c:pt idx="3501">
                  <c:v>690.4</c:v>
                </c:pt>
                <c:pt idx="3502">
                  <c:v>690.5</c:v>
                </c:pt>
                <c:pt idx="3503">
                  <c:v>690.6</c:v>
                </c:pt>
                <c:pt idx="3504">
                  <c:v>690.7</c:v>
                </c:pt>
                <c:pt idx="3505">
                  <c:v>690.8</c:v>
                </c:pt>
                <c:pt idx="3506">
                  <c:v>690.9</c:v>
                </c:pt>
                <c:pt idx="3507">
                  <c:v>691</c:v>
                </c:pt>
                <c:pt idx="3508">
                  <c:v>691.1</c:v>
                </c:pt>
                <c:pt idx="3509">
                  <c:v>691.2</c:v>
                </c:pt>
                <c:pt idx="3510">
                  <c:v>691.3</c:v>
                </c:pt>
                <c:pt idx="3511">
                  <c:v>691.4</c:v>
                </c:pt>
                <c:pt idx="3512">
                  <c:v>691.5</c:v>
                </c:pt>
                <c:pt idx="3513">
                  <c:v>691.6</c:v>
                </c:pt>
                <c:pt idx="3514">
                  <c:v>691.7</c:v>
                </c:pt>
                <c:pt idx="3515">
                  <c:v>691.8</c:v>
                </c:pt>
                <c:pt idx="3516">
                  <c:v>691.9</c:v>
                </c:pt>
                <c:pt idx="3517">
                  <c:v>692</c:v>
                </c:pt>
                <c:pt idx="3518">
                  <c:v>692.1</c:v>
                </c:pt>
                <c:pt idx="3519">
                  <c:v>692.2</c:v>
                </c:pt>
                <c:pt idx="3520">
                  <c:v>692.3</c:v>
                </c:pt>
                <c:pt idx="3521">
                  <c:v>692.4</c:v>
                </c:pt>
                <c:pt idx="3522">
                  <c:v>692.5</c:v>
                </c:pt>
                <c:pt idx="3523">
                  <c:v>692.6</c:v>
                </c:pt>
                <c:pt idx="3524">
                  <c:v>692.7</c:v>
                </c:pt>
                <c:pt idx="3525">
                  <c:v>692.8</c:v>
                </c:pt>
                <c:pt idx="3526">
                  <c:v>692.9</c:v>
                </c:pt>
                <c:pt idx="3527">
                  <c:v>693</c:v>
                </c:pt>
                <c:pt idx="3528">
                  <c:v>693.1</c:v>
                </c:pt>
                <c:pt idx="3529">
                  <c:v>693.2</c:v>
                </c:pt>
                <c:pt idx="3530">
                  <c:v>693.3</c:v>
                </c:pt>
                <c:pt idx="3531">
                  <c:v>693.4</c:v>
                </c:pt>
                <c:pt idx="3532">
                  <c:v>693.5</c:v>
                </c:pt>
                <c:pt idx="3533">
                  <c:v>693.6</c:v>
                </c:pt>
                <c:pt idx="3534">
                  <c:v>693.7</c:v>
                </c:pt>
                <c:pt idx="3535">
                  <c:v>693.8</c:v>
                </c:pt>
                <c:pt idx="3536">
                  <c:v>693.9</c:v>
                </c:pt>
                <c:pt idx="3537">
                  <c:v>694</c:v>
                </c:pt>
                <c:pt idx="3538">
                  <c:v>694.1</c:v>
                </c:pt>
                <c:pt idx="3539">
                  <c:v>694.2</c:v>
                </c:pt>
                <c:pt idx="3540">
                  <c:v>694.3</c:v>
                </c:pt>
                <c:pt idx="3541">
                  <c:v>694.4</c:v>
                </c:pt>
                <c:pt idx="3542">
                  <c:v>694.5</c:v>
                </c:pt>
                <c:pt idx="3543">
                  <c:v>694.6</c:v>
                </c:pt>
                <c:pt idx="3544">
                  <c:v>694.7</c:v>
                </c:pt>
                <c:pt idx="3545">
                  <c:v>694.8</c:v>
                </c:pt>
                <c:pt idx="3546">
                  <c:v>694.9</c:v>
                </c:pt>
                <c:pt idx="3547">
                  <c:v>695</c:v>
                </c:pt>
                <c:pt idx="3548">
                  <c:v>695.1</c:v>
                </c:pt>
                <c:pt idx="3549">
                  <c:v>695.2</c:v>
                </c:pt>
                <c:pt idx="3550">
                  <c:v>695.3</c:v>
                </c:pt>
                <c:pt idx="3551">
                  <c:v>695.4</c:v>
                </c:pt>
                <c:pt idx="3552">
                  <c:v>695.5</c:v>
                </c:pt>
                <c:pt idx="3553">
                  <c:v>695.6</c:v>
                </c:pt>
                <c:pt idx="3554">
                  <c:v>695.7</c:v>
                </c:pt>
                <c:pt idx="3555">
                  <c:v>695.8</c:v>
                </c:pt>
                <c:pt idx="3556">
                  <c:v>695.9</c:v>
                </c:pt>
                <c:pt idx="3557">
                  <c:v>696</c:v>
                </c:pt>
                <c:pt idx="3558">
                  <c:v>696.1</c:v>
                </c:pt>
                <c:pt idx="3559">
                  <c:v>696.2</c:v>
                </c:pt>
                <c:pt idx="3560">
                  <c:v>696.3</c:v>
                </c:pt>
                <c:pt idx="3561">
                  <c:v>696.4</c:v>
                </c:pt>
                <c:pt idx="3562">
                  <c:v>696.5</c:v>
                </c:pt>
                <c:pt idx="3563">
                  <c:v>696.6</c:v>
                </c:pt>
                <c:pt idx="3564">
                  <c:v>696.7</c:v>
                </c:pt>
                <c:pt idx="3565">
                  <c:v>696.8</c:v>
                </c:pt>
                <c:pt idx="3566">
                  <c:v>696.9</c:v>
                </c:pt>
                <c:pt idx="3567">
                  <c:v>697</c:v>
                </c:pt>
                <c:pt idx="3568">
                  <c:v>697.1</c:v>
                </c:pt>
                <c:pt idx="3569">
                  <c:v>697.2</c:v>
                </c:pt>
                <c:pt idx="3570">
                  <c:v>697.3</c:v>
                </c:pt>
                <c:pt idx="3571">
                  <c:v>697.4</c:v>
                </c:pt>
                <c:pt idx="3572">
                  <c:v>697.5</c:v>
                </c:pt>
                <c:pt idx="3573">
                  <c:v>697.6</c:v>
                </c:pt>
                <c:pt idx="3574">
                  <c:v>697.7</c:v>
                </c:pt>
                <c:pt idx="3575">
                  <c:v>697.8</c:v>
                </c:pt>
                <c:pt idx="3576">
                  <c:v>697.9</c:v>
                </c:pt>
                <c:pt idx="3577">
                  <c:v>698</c:v>
                </c:pt>
                <c:pt idx="3578">
                  <c:v>698.1</c:v>
                </c:pt>
                <c:pt idx="3579">
                  <c:v>698.2</c:v>
                </c:pt>
                <c:pt idx="3580">
                  <c:v>698.3</c:v>
                </c:pt>
                <c:pt idx="3581">
                  <c:v>698.4</c:v>
                </c:pt>
                <c:pt idx="3582">
                  <c:v>698.5</c:v>
                </c:pt>
                <c:pt idx="3583">
                  <c:v>698.6</c:v>
                </c:pt>
                <c:pt idx="3584">
                  <c:v>698.7</c:v>
                </c:pt>
                <c:pt idx="3585">
                  <c:v>698.8</c:v>
                </c:pt>
                <c:pt idx="3586">
                  <c:v>698.9</c:v>
                </c:pt>
                <c:pt idx="3587">
                  <c:v>699</c:v>
                </c:pt>
                <c:pt idx="3588">
                  <c:v>699.1</c:v>
                </c:pt>
                <c:pt idx="3589">
                  <c:v>699.2</c:v>
                </c:pt>
                <c:pt idx="3590">
                  <c:v>699.3</c:v>
                </c:pt>
                <c:pt idx="3591">
                  <c:v>699.4</c:v>
                </c:pt>
                <c:pt idx="3592">
                  <c:v>699.5</c:v>
                </c:pt>
                <c:pt idx="3593">
                  <c:v>699.6</c:v>
                </c:pt>
                <c:pt idx="3594">
                  <c:v>699.7</c:v>
                </c:pt>
                <c:pt idx="3595">
                  <c:v>699.8</c:v>
                </c:pt>
                <c:pt idx="3596">
                  <c:v>699.9</c:v>
                </c:pt>
                <c:pt idx="3597">
                  <c:v>700</c:v>
                </c:pt>
                <c:pt idx="3598">
                  <c:v>700.1</c:v>
                </c:pt>
                <c:pt idx="3599">
                  <c:v>700.2</c:v>
                </c:pt>
                <c:pt idx="3600">
                  <c:v>700.3</c:v>
                </c:pt>
                <c:pt idx="3601">
                  <c:v>700.4</c:v>
                </c:pt>
                <c:pt idx="3602">
                  <c:v>700.5</c:v>
                </c:pt>
                <c:pt idx="3603">
                  <c:v>700.6</c:v>
                </c:pt>
                <c:pt idx="3604">
                  <c:v>700.7</c:v>
                </c:pt>
                <c:pt idx="3605">
                  <c:v>700.8</c:v>
                </c:pt>
                <c:pt idx="3606">
                  <c:v>700.9</c:v>
                </c:pt>
                <c:pt idx="3607">
                  <c:v>701</c:v>
                </c:pt>
                <c:pt idx="3608">
                  <c:v>701.1</c:v>
                </c:pt>
                <c:pt idx="3609">
                  <c:v>701.2</c:v>
                </c:pt>
                <c:pt idx="3610">
                  <c:v>701.3</c:v>
                </c:pt>
                <c:pt idx="3611">
                  <c:v>701.4</c:v>
                </c:pt>
                <c:pt idx="3612">
                  <c:v>701.5</c:v>
                </c:pt>
                <c:pt idx="3613">
                  <c:v>701.6</c:v>
                </c:pt>
                <c:pt idx="3614">
                  <c:v>701.7</c:v>
                </c:pt>
                <c:pt idx="3615">
                  <c:v>701.8</c:v>
                </c:pt>
                <c:pt idx="3616">
                  <c:v>701.9</c:v>
                </c:pt>
                <c:pt idx="3617">
                  <c:v>702</c:v>
                </c:pt>
                <c:pt idx="3618">
                  <c:v>702.1</c:v>
                </c:pt>
                <c:pt idx="3619">
                  <c:v>702.2</c:v>
                </c:pt>
                <c:pt idx="3620">
                  <c:v>702.3</c:v>
                </c:pt>
                <c:pt idx="3621">
                  <c:v>702.4</c:v>
                </c:pt>
                <c:pt idx="3622">
                  <c:v>702.5</c:v>
                </c:pt>
                <c:pt idx="3623">
                  <c:v>702.6</c:v>
                </c:pt>
                <c:pt idx="3624">
                  <c:v>702.7</c:v>
                </c:pt>
                <c:pt idx="3625">
                  <c:v>702.8</c:v>
                </c:pt>
                <c:pt idx="3626">
                  <c:v>702.9</c:v>
                </c:pt>
                <c:pt idx="3627">
                  <c:v>703</c:v>
                </c:pt>
                <c:pt idx="3628">
                  <c:v>703.1</c:v>
                </c:pt>
                <c:pt idx="3629">
                  <c:v>703.2</c:v>
                </c:pt>
                <c:pt idx="3630">
                  <c:v>703.3</c:v>
                </c:pt>
                <c:pt idx="3631">
                  <c:v>703.4</c:v>
                </c:pt>
                <c:pt idx="3632">
                  <c:v>703.5</c:v>
                </c:pt>
                <c:pt idx="3633">
                  <c:v>703.6</c:v>
                </c:pt>
                <c:pt idx="3634">
                  <c:v>703.7</c:v>
                </c:pt>
                <c:pt idx="3635">
                  <c:v>703.8</c:v>
                </c:pt>
                <c:pt idx="3636">
                  <c:v>703.9</c:v>
                </c:pt>
                <c:pt idx="3637">
                  <c:v>704</c:v>
                </c:pt>
                <c:pt idx="3638">
                  <c:v>704.1</c:v>
                </c:pt>
                <c:pt idx="3639">
                  <c:v>704.2</c:v>
                </c:pt>
                <c:pt idx="3640">
                  <c:v>704.3</c:v>
                </c:pt>
                <c:pt idx="3641">
                  <c:v>704.4</c:v>
                </c:pt>
                <c:pt idx="3642">
                  <c:v>704.5</c:v>
                </c:pt>
                <c:pt idx="3643">
                  <c:v>704.6</c:v>
                </c:pt>
                <c:pt idx="3644">
                  <c:v>704.7</c:v>
                </c:pt>
                <c:pt idx="3645">
                  <c:v>704.8</c:v>
                </c:pt>
                <c:pt idx="3646">
                  <c:v>704.9</c:v>
                </c:pt>
                <c:pt idx="3647">
                  <c:v>705</c:v>
                </c:pt>
                <c:pt idx="3648">
                  <c:v>705.1</c:v>
                </c:pt>
                <c:pt idx="3649">
                  <c:v>705.2</c:v>
                </c:pt>
                <c:pt idx="3650">
                  <c:v>705.3</c:v>
                </c:pt>
                <c:pt idx="3651">
                  <c:v>705.4</c:v>
                </c:pt>
                <c:pt idx="3652">
                  <c:v>705.5</c:v>
                </c:pt>
                <c:pt idx="3653">
                  <c:v>705.6</c:v>
                </c:pt>
                <c:pt idx="3654">
                  <c:v>705.7</c:v>
                </c:pt>
                <c:pt idx="3655">
                  <c:v>705.8</c:v>
                </c:pt>
                <c:pt idx="3656">
                  <c:v>705.9</c:v>
                </c:pt>
                <c:pt idx="3657">
                  <c:v>706</c:v>
                </c:pt>
                <c:pt idx="3658">
                  <c:v>706.1</c:v>
                </c:pt>
                <c:pt idx="3659">
                  <c:v>706.2</c:v>
                </c:pt>
                <c:pt idx="3660">
                  <c:v>706.3</c:v>
                </c:pt>
                <c:pt idx="3661">
                  <c:v>706.4</c:v>
                </c:pt>
                <c:pt idx="3662">
                  <c:v>706.5</c:v>
                </c:pt>
                <c:pt idx="3663">
                  <c:v>706.6</c:v>
                </c:pt>
                <c:pt idx="3664">
                  <c:v>706.7</c:v>
                </c:pt>
                <c:pt idx="3665">
                  <c:v>706.8</c:v>
                </c:pt>
                <c:pt idx="3666">
                  <c:v>706.9</c:v>
                </c:pt>
                <c:pt idx="3667">
                  <c:v>707</c:v>
                </c:pt>
                <c:pt idx="3668">
                  <c:v>707.1</c:v>
                </c:pt>
                <c:pt idx="3669">
                  <c:v>707.2</c:v>
                </c:pt>
                <c:pt idx="3670">
                  <c:v>707.3</c:v>
                </c:pt>
                <c:pt idx="3671">
                  <c:v>707.4</c:v>
                </c:pt>
                <c:pt idx="3672">
                  <c:v>707.5</c:v>
                </c:pt>
                <c:pt idx="3673">
                  <c:v>707.6</c:v>
                </c:pt>
                <c:pt idx="3674">
                  <c:v>707.7</c:v>
                </c:pt>
                <c:pt idx="3675">
                  <c:v>707.8</c:v>
                </c:pt>
                <c:pt idx="3676">
                  <c:v>707.9</c:v>
                </c:pt>
                <c:pt idx="3677">
                  <c:v>708</c:v>
                </c:pt>
                <c:pt idx="3678">
                  <c:v>708.1</c:v>
                </c:pt>
                <c:pt idx="3679">
                  <c:v>708.2</c:v>
                </c:pt>
                <c:pt idx="3680">
                  <c:v>708.3</c:v>
                </c:pt>
                <c:pt idx="3681">
                  <c:v>708.4</c:v>
                </c:pt>
                <c:pt idx="3682">
                  <c:v>708.5</c:v>
                </c:pt>
                <c:pt idx="3683">
                  <c:v>708.6</c:v>
                </c:pt>
                <c:pt idx="3684">
                  <c:v>708.7</c:v>
                </c:pt>
                <c:pt idx="3685">
                  <c:v>708.8</c:v>
                </c:pt>
                <c:pt idx="3686">
                  <c:v>708.9</c:v>
                </c:pt>
                <c:pt idx="3687">
                  <c:v>709</c:v>
                </c:pt>
                <c:pt idx="3688">
                  <c:v>709.1</c:v>
                </c:pt>
                <c:pt idx="3689">
                  <c:v>709.2</c:v>
                </c:pt>
                <c:pt idx="3690">
                  <c:v>709.3</c:v>
                </c:pt>
                <c:pt idx="3691">
                  <c:v>709.4</c:v>
                </c:pt>
                <c:pt idx="3692">
                  <c:v>709.5</c:v>
                </c:pt>
                <c:pt idx="3693">
                  <c:v>709.6</c:v>
                </c:pt>
                <c:pt idx="3694">
                  <c:v>709.7</c:v>
                </c:pt>
                <c:pt idx="3695">
                  <c:v>709.8</c:v>
                </c:pt>
                <c:pt idx="3696">
                  <c:v>709.9</c:v>
                </c:pt>
                <c:pt idx="3697">
                  <c:v>710</c:v>
                </c:pt>
                <c:pt idx="3698">
                  <c:v>710.1</c:v>
                </c:pt>
                <c:pt idx="3699">
                  <c:v>710.2</c:v>
                </c:pt>
                <c:pt idx="3700">
                  <c:v>710.3</c:v>
                </c:pt>
                <c:pt idx="3701">
                  <c:v>710.4</c:v>
                </c:pt>
                <c:pt idx="3702">
                  <c:v>710.5</c:v>
                </c:pt>
                <c:pt idx="3703">
                  <c:v>710.6</c:v>
                </c:pt>
                <c:pt idx="3704">
                  <c:v>710.7</c:v>
                </c:pt>
                <c:pt idx="3705">
                  <c:v>710.8</c:v>
                </c:pt>
                <c:pt idx="3706">
                  <c:v>710.9</c:v>
                </c:pt>
                <c:pt idx="3707">
                  <c:v>711</c:v>
                </c:pt>
                <c:pt idx="3708">
                  <c:v>711.1</c:v>
                </c:pt>
                <c:pt idx="3709">
                  <c:v>711.2</c:v>
                </c:pt>
                <c:pt idx="3710">
                  <c:v>711.3</c:v>
                </c:pt>
                <c:pt idx="3711">
                  <c:v>711.4</c:v>
                </c:pt>
                <c:pt idx="3712">
                  <c:v>711.5</c:v>
                </c:pt>
                <c:pt idx="3713">
                  <c:v>711.6</c:v>
                </c:pt>
                <c:pt idx="3714">
                  <c:v>711.7</c:v>
                </c:pt>
                <c:pt idx="3715">
                  <c:v>711.8</c:v>
                </c:pt>
                <c:pt idx="3716">
                  <c:v>711.9</c:v>
                </c:pt>
                <c:pt idx="3717">
                  <c:v>712</c:v>
                </c:pt>
                <c:pt idx="3718">
                  <c:v>712.1</c:v>
                </c:pt>
                <c:pt idx="3719">
                  <c:v>712.2</c:v>
                </c:pt>
                <c:pt idx="3720">
                  <c:v>712.3</c:v>
                </c:pt>
                <c:pt idx="3721">
                  <c:v>712.4</c:v>
                </c:pt>
                <c:pt idx="3722">
                  <c:v>712.5</c:v>
                </c:pt>
                <c:pt idx="3723">
                  <c:v>712.6</c:v>
                </c:pt>
                <c:pt idx="3724">
                  <c:v>712.7</c:v>
                </c:pt>
                <c:pt idx="3725">
                  <c:v>712.8</c:v>
                </c:pt>
                <c:pt idx="3726">
                  <c:v>712.9</c:v>
                </c:pt>
                <c:pt idx="3727">
                  <c:v>713</c:v>
                </c:pt>
                <c:pt idx="3728">
                  <c:v>713.1</c:v>
                </c:pt>
                <c:pt idx="3729">
                  <c:v>713.2</c:v>
                </c:pt>
                <c:pt idx="3730">
                  <c:v>713.3</c:v>
                </c:pt>
                <c:pt idx="3731">
                  <c:v>713.4</c:v>
                </c:pt>
                <c:pt idx="3732">
                  <c:v>713.5</c:v>
                </c:pt>
                <c:pt idx="3733">
                  <c:v>713.6</c:v>
                </c:pt>
                <c:pt idx="3734">
                  <c:v>713.7</c:v>
                </c:pt>
                <c:pt idx="3735">
                  <c:v>713.8</c:v>
                </c:pt>
                <c:pt idx="3736">
                  <c:v>713.9</c:v>
                </c:pt>
                <c:pt idx="3737">
                  <c:v>714</c:v>
                </c:pt>
                <c:pt idx="3738">
                  <c:v>714.1</c:v>
                </c:pt>
                <c:pt idx="3739">
                  <c:v>714.2</c:v>
                </c:pt>
                <c:pt idx="3740">
                  <c:v>714.3</c:v>
                </c:pt>
                <c:pt idx="3741">
                  <c:v>714.4</c:v>
                </c:pt>
                <c:pt idx="3742">
                  <c:v>714.5</c:v>
                </c:pt>
                <c:pt idx="3743">
                  <c:v>714.6</c:v>
                </c:pt>
                <c:pt idx="3744">
                  <c:v>714.7</c:v>
                </c:pt>
                <c:pt idx="3745">
                  <c:v>714.8</c:v>
                </c:pt>
                <c:pt idx="3746">
                  <c:v>714.9</c:v>
                </c:pt>
                <c:pt idx="3747">
                  <c:v>715</c:v>
                </c:pt>
                <c:pt idx="3748">
                  <c:v>715.1</c:v>
                </c:pt>
                <c:pt idx="3749">
                  <c:v>715.2</c:v>
                </c:pt>
                <c:pt idx="3750">
                  <c:v>715.3</c:v>
                </c:pt>
                <c:pt idx="3751">
                  <c:v>715.4</c:v>
                </c:pt>
                <c:pt idx="3752">
                  <c:v>715.5</c:v>
                </c:pt>
                <c:pt idx="3753">
                  <c:v>715.6</c:v>
                </c:pt>
                <c:pt idx="3754">
                  <c:v>715.7</c:v>
                </c:pt>
                <c:pt idx="3755">
                  <c:v>715.8</c:v>
                </c:pt>
                <c:pt idx="3756">
                  <c:v>715.9</c:v>
                </c:pt>
                <c:pt idx="3757">
                  <c:v>716</c:v>
                </c:pt>
                <c:pt idx="3758">
                  <c:v>716.1</c:v>
                </c:pt>
                <c:pt idx="3759">
                  <c:v>716.2</c:v>
                </c:pt>
                <c:pt idx="3760">
                  <c:v>716.3</c:v>
                </c:pt>
                <c:pt idx="3761">
                  <c:v>716.4</c:v>
                </c:pt>
                <c:pt idx="3762">
                  <c:v>716.5</c:v>
                </c:pt>
                <c:pt idx="3763">
                  <c:v>716.6</c:v>
                </c:pt>
                <c:pt idx="3764">
                  <c:v>716.7</c:v>
                </c:pt>
                <c:pt idx="3765">
                  <c:v>716.8</c:v>
                </c:pt>
                <c:pt idx="3766">
                  <c:v>716.9</c:v>
                </c:pt>
                <c:pt idx="3767">
                  <c:v>717</c:v>
                </c:pt>
                <c:pt idx="3768">
                  <c:v>717.1</c:v>
                </c:pt>
                <c:pt idx="3769">
                  <c:v>717.2</c:v>
                </c:pt>
                <c:pt idx="3770">
                  <c:v>717.3</c:v>
                </c:pt>
                <c:pt idx="3771">
                  <c:v>717.4</c:v>
                </c:pt>
                <c:pt idx="3772">
                  <c:v>717.5</c:v>
                </c:pt>
                <c:pt idx="3773">
                  <c:v>717.6</c:v>
                </c:pt>
                <c:pt idx="3774">
                  <c:v>717.7</c:v>
                </c:pt>
                <c:pt idx="3775">
                  <c:v>717.8</c:v>
                </c:pt>
                <c:pt idx="3776">
                  <c:v>717.9</c:v>
                </c:pt>
                <c:pt idx="3777">
                  <c:v>718</c:v>
                </c:pt>
                <c:pt idx="3778">
                  <c:v>718.1</c:v>
                </c:pt>
                <c:pt idx="3779">
                  <c:v>718.2</c:v>
                </c:pt>
                <c:pt idx="3780">
                  <c:v>718.3</c:v>
                </c:pt>
                <c:pt idx="3781">
                  <c:v>718.4</c:v>
                </c:pt>
                <c:pt idx="3782">
                  <c:v>718.5</c:v>
                </c:pt>
                <c:pt idx="3783">
                  <c:v>718.6</c:v>
                </c:pt>
                <c:pt idx="3784">
                  <c:v>718.7</c:v>
                </c:pt>
                <c:pt idx="3785">
                  <c:v>718.8</c:v>
                </c:pt>
                <c:pt idx="3786">
                  <c:v>718.9</c:v>
                </c:pt>
                <c:pt idx="3787">
                  <c:v>719</c:v>
                </c:pt>
                <c:pt idx="3788">
                  <c:v>719.1</c:v>
                </c:pt>
                <c:pt idx="3789">
                  <c:v>719.2</c:v>
                </c:pt>
                <c:pt idx="3790">
                  <c:v>719.3</c:v>
                </c:pt>
                <c:pt idx="3791">
                  <c:v>719.4</c:v>
                </c:pt>
                <c:pt idx="3792">
                  <c:v>719.5</c:v>
                </c:pt>
                <c:pt idx="3793">
                  <c:v>719.6</c:v>
                </c:pt>
                <c:pt idx="3794">
                  <c:v>719.7</c:v>
                </c:pt>
                <c:pt idx="3795">
                  <c:v>719.8</c:v>
                </c:pt>
                <c:pt idx="3796">
                  <c:v>719.9</c:v>
                </c:pt>
                <c:pt idx="3797">
                  <c:v>720</c:v>
                </c:pt>
                <c:pt idx="3798">
                  <c:v>720.1</c:v>
                </c:pt>
                <c:pt idx="3799">
                  <c:v>720.2</c:v>
                </c:pt>
                <c:pt idx="3800">
                  <c:v>720.3</c:v>
                </c:pt>
                <c:pt idx="3801">
                  <c:v>720.4</c:v>
                </c:pt>
                <c:pt idx="3802">
                  <c:v>720.5</c:v>
                </c:pt>
                <c:pt idx="3803">
                  <c:v>720.6</c:v>
                </c:pt>
                <c:pt idx="3804">
                  <c:v>720.7</c:v>
                </c:pt>
                <c:pt idx="3805">
                  <c:v>720.8</c:v>
                </c:pt>
                <c:pt idx="3806">
                  <c:v>720.9</c:v>
                </c:pt>
                <c:pt idx="3807">
                  <c:v>721</c:v>
                </c:pt>
                <c:pt idx="3808">
                  <c:v>721.1</c:v>
                </c:pt>
                <c:pt idx="3809">
                  <c:v>721.2</c:v>
                </c:pt>
                <c:pt idx="3810">
                  <c:v>721.3</c:v>
                </c:pt>
                <c:pt idx="3811">
                  <c:v>721.4</c:v>
                </c:pt>
                <c:pt idx="3812">
                  <c:v>721.5</c:v>
                </c:pt>
                <c:pt idx="3813">
                  <c:v>721.6</c:v>
                </c:pt>
                <c:pt idx="3814">
                  <c:v>721.7</c:v>
                </c:pt>
                <c:pt idx="3815">
                  <c:v>721.8</c:v>
                </c:pt>
                <c:pt idx="3816">
                  <c:v>721.9</c:v>
                </c:pt>
                <c:pt idx="3817">
                  <c:v>722</c:v>
                </c:pt>
                <c:pt idx="3818">
                  <c:v>722.1</c:v>
                </c:pt>
                <c:pt idx="3819">
                  <c:v>722.2</c:v>
                </c:pt>
                <c:pt idx="3820">
                  <c:v>722.3</c:v>
                </c:pt>
                <c:pt idx="3821">
                  <c:v>722.4</c:v>
                </c:pt>
                <c:pt idx="3822">
                  <c:v>722.5</c:v>
                </c:pt>
                <c:pt idx="3823">
                  <c:v>722.6</c:v>
                </c:pt>
                <c:pt idx="3824">
                  <c:v>722.7</c:v>
                </c:pt>
                <c:pt idx="3825">
                  <c:v>722.8</c:v>
                </c:pt>
                <c:pt idx="3826">
                  <c:v>722.9</c:v>
                </c:pt>
                <c:pt idx="3827">
                  <c:v>723</c:v>
                </c:pt>
                <c:pt idx="3828">
                  <c:v>723.1</c:v>
                </c:pt>
                <c:pt idx="3829">
                  <c:v>723.2</c:v>
                </c:pt>
                <c:pt idx="3830">
                  <c:v>723.3</c:v>
                </c:pt>
                <c:pt idx="3831">
                  <c:v>723.4</c:v>
                </c:pt>
                <c:pt idx="3832">
                  <c:v>723.5</c:v>
                </c:pt>
                <c:pt idx="3833">
                  <c:v>723.6</c:v>
                </c:pt>
                <c:pt idx="3834">
                  <c:v>723.7</c:v>
                </c:pt>
                <c:pt idx="3835">
                  <c:v>723.8</c:v>
                </c:pt>
                <c:pt idx="3836">
                  <c:v>723.9</c:v>
                </c:pt>
                <c:pt idx="3837">
                  <c:v>724</c:v>
                </c:pt>
                <c:pt idx="3838">
                  <c:v>724.1</c:v>
                </c:pt>
                <c:pt idx="3839">
                  <c:v>724.2</c:v>
                </c:pt>
                <c:pt idx="3840">
                  <c:v>724.3</c:v>
                </c:pt>
                <c:pt idx="3841">
                  <c:v>724.4</c:v>
                </c:pt>
                <c:pt idx="3842">
                  <c:v>724.5</c:v>
                </c:pt>
                <c:pt idx="3843">
                  <c:v>724.6</c:v>
                </c:pt>
                <c:pt idx="3844">
                  <c:v>724.7</c:v>
                </c:pt>
                <c:pt idx="3845">
                  <c:v>724.8</c:v>
                </c:pt>
                <c:pt idx="3846">
                  <c:v>724.9</c:v>
                </c:pt>
                <c:pt idx="3847">
                  <c:v>725</c:v>
                </c:pt>
                <c:pt idx="3848">
                  <c:v>725.1</c:v>
                </c:pt>
                <c:pt idx="3849">
                  <c:v>725.2</c:v>
                </c:pt>
                <c:pt idx="3850">
                  <c:v>725.3</c:v>
                </c:pt>
                <c:pt idx="3851">
                  <c:v>725.4</c:v>
                </c:pt>
                <c:pt idx="3852">
                  <c:v>725.5</c:v>
                </c:pt>
                <c:pt idx="3853">
                  <c:v>725.6</c:v>
                </c:pt>
                <c:pt idx="3854">
                  <c:v>725.7</c:v>
                </c:pt>
                <c:pt idx="3855">
                  <c:v>725.8</c:v>
                </c:pt>
                <c:pt idx="3856">
                  <c:v>725.9</c:v>
                </c:pt>
                <c:pt idx="3857">
                  <c:v>726</c:v>
                </c:pt>
                <c:pt idx="3858">
                  <c:v>726.1</c:v>
                </c:pt>
                <c:pt idx="3859">
                  <c:v>726.2</c:v>
                </c:pt>
                <c:pt idx="3860">
                  <c:v>726.3</c:v>
                </c:pt>
                <c:pt idx="3861">
                  <c:v>726.4</c:v>
                </c:pt>
                <c:pt idx="3862">
                  <c:v>726.5</c:v>
                </c:pt>
                <c:pt idx="3863">
                  <c:v>726.6</c:v>
                </c:pt>
                <c:pt idx="3864">
                  <c:v>726.7</c:v>
                </c:pt>
                <c:pt idx="3865">
                  <c:v>726.8</c:v>
                </c:pt>
                <c:pt idx="3866">
                  <c:v>726.9</c:v>
                </c:pt>
                <c:pt idx="3867">
                  <c:v>727</c:v>
                </c:pt>
                <c:pt idx="3868">
                  <c:v>727.1</c:v>
                </c:pt>
                <c:pt idx="3869">
                  <c:v>727.2</c:v>
                </c:pt>
                <c:pt idx="3870">
                  <c:v>727.3</c:v>
                </c:pt>
                <c:pt idx="3871">
                  <c:v>727.4</c:v>
                </c:pt>
                <c:pt idx="3872">
                  <c:v>727.5</c:v>
                </c:pt>
                <c:pt idx="3873">
                  <c:v>727.6</c:v>
                </c:pt>
                <c:pt idx="3874">
                  <c:v>727.7</c:v>
                </c:pt>
                <c:pt idx="3875">
                  <c:v>727.8</c:v>
                </c:pt>
                <c:pt idx="3876">
                  <c:v>727.9</c:v>
                </c:pt>
                <c:pt idx="3877">
                  <c:v>728</c:v>
                </c:pt>
                <c:pt idx="3878">
                  <c:v>728.1</c:v>
                </c:pt>
                <c:pt idx="3879">
                  <c:v>728.2</c:v>
                </c:pt>
                <c:pt idx="3880">
                  <c:v>728.3</c:v>
                </c:pt>
                <c:pt idx="3881">
                  <c:v>728.4</c:v>
                </c:pt>
                <c:pt idx="3882">
                  <c:v>728.5</c:v>
                </c:pt>
                <c:pt idx="3883">
                  <c:v>728.6</c:v>
                </c:pt>
                <c:pt idx="3884">
                  <c:v>728.7</c:v>
                </c:pt>
                <c:pt idx="3885">
                  <c:v>728.8</c:v>
                </c:pt>
                <c:pt idx="3886">
                  <c:v>728.9</c:v>
                </c:pt>
                <c:pt idx="3887">
                  <c:v>729</c:v>
                </c:pt>
                <c:pt idx="3888">
                  <c:v>729.1</c:v>
                </c:pt>
                <c:pt idx="3889">
                  <c:v>729.2</c:v>
                </c:pt>
                <c:pt idx="3890">
                  <c:v>729.3</c:v>
                </c:pt>
                <c:pt idx="3891">
                  <c:v>729.4</c:v>
                </c:pt>
                <c:pt idx="3892">
                  <c:v>729.5</c:v>
                </c:pt>
                <c:pt idx="3893">
                  <c:v>729.6</c:v>
                </c:pt>
                <c:pt idx="3894">
                  <c:v>729.7</c:v>
                </c:pt>
                <c:pt idx="3895">
                  <c:v>729.8</c:v>
                </c:pt>
                <c:pt idx="3896">
                  <c:v>729.9</c:v>
                </c:pt>
                <c:pt idx="3897">
                  <c:v>730</c:v>
                </c:pt>
                <c:pt idx="3898">
                  <c:v>730.1</c:v>
                </c:pt>
                <c:pt idx="3899">
                  <c:v>730.2</c:v>
                </c:pt>
                <c:pt idx="3900">
                  <c:v>730.3</c:v>
                </c:pt>
                <c:pt idx="3901">
                  <c:v>730.4</c:v>
                </c:pt>
                <c:pt idx="3902">
                  <c:v>730.5</c:v>
                </c:pt>
                <c:pt idx="3903">
                  <c:v>730.6</c:v>
                </c:pt>
                <c:pt idx="3904">
                  <c:v>730.7</c:v>
                </c:pt>
                <c:pt idx="3905">
                  <c:v>730.8</c:v>
                </c:pt>
                <c:pt idx="3906">
                  <c:v>730.9</c:v>
                </c:pt>
                <c:pt idx="3907">
                  <c:v>731</c:v>
                </c:pt>
                <c:pt idx="3908">
                  <c:v>731.1</c:v>
                </c:pt>
                <c:pt idx="3909">
                  <c:v>731.2</c:v>
                </c:pt>
                <c:pt idx="3910">
                  <c:v>731.3</c:v>
                </c:pt>
                <c:pt idx="3911">
                  <c:v>731.4</c:v>
                </c:pt>
                <c:pt idx="3912">
                  <c:v>731.5</c:v>
                </c:pt>
                <c:pt idx="3913">
                  <c:v>731.6</c:v>
                </c:pt>
                <c:pt idx="3914">
                  <c:v>731.7</c:v>
                </c:pt>
                <c:pt idx="3915">
                  <c:v>731.8</c:v>
                </c:pt>
                <c:pt idx="3916">
                  <c:v>731.9</c:v>
                </c:pt>
                <c:pt idx="3917">
                  <c:v>732</c:v>
                </c:pt>
                <c:pt idx="3918">
                  <c:v>732.1</c:v>
                </c:pt>
                <c:pt idx="3919">
                  <c:v>732.2</c:v>
                </c:pt>
                <c:pt idx="3920">
                  <c:v>732.3</c:v>
                </c:pt>
                <c:pt idx="3921">
                  <c:v>732.4</c:v>
                </c:pt>
                <c:pt idx="3922">
                  <c:v>732.5</c:v>
                </c:pt>
                <c:pt idx="3923">
                  <c:v>732.6</c:v>
                </c:pt>
                <c:pt idx="3924">
                  <c:v>732.7</c:v>
                </c:pt>
                <c:pt idx="3925">
                  <c:v>732.8</c:v>
                </c:pt>
                <c:pt idx="3926">
                  <c:v>732.9</c:v>
                </c:pt>
                <c:pt idx="3927">
                  <c:v>733</c:v>
                </c:pt>
                <c:pt idx="3928">
                  <c:v>733.1</c:v>
                </c:pt>
                <c:pt idx="3929">
                  <c:v>733.2</c:v>
                </c:pt>
                <c:pt idx="3930">
                  <c:v>733.3</c:v>
                </c:pt>
                <c:pt idx="3931">
                  <c:v>733.4</c:v>
                </c:pt>
                <c:pt idx="3932">
                  <c:v>733.5</c:v>
                </c:pt>
                <c:pt idx="3933">
                  <c:v>733.6</c:v>
                </c:pt>
                <c:pt idx="3934">
                  <c:v>733.7</c:v>
                </c:pt>
                <c:pt idx="3935">
                  <c:v>733.8</c:v>
                </c:pt>
                <c:pt idx="3936">
                  <c:v>733.9</c:v>
                </c:pt>
                <c:pt idx="3937">
                  <c:v>734</c:v>
                </c:pt>
                <c:pt idx="3938">
                  <c:v>734.1</c:v>
                </c:pt>
                <c:pt idx="3939">
                  <c:v>734.2</c:v>
                </c:pt>
                <c:pt idx="3940">
                  <c:v>734.3</c:v>
                </c:pt>
                <c:pt idx="3941">
                  <c:v>734.4</c:v>
                </c:pt>
                <c:pt idx="3942">
                  <c:v>734.5</c:v>
                </c:pt>
                <c:pt idx="3943">
                  <c:v>734.6</c:v>
                </c:pt>
                <c:pt idx="3944">
                  <c:v>734.7</c:v>
                </c:pt>
                <c:pt idx="3945">
                  <c:v>734.8</c:v>
                </c:pt>
                <c:pt idx="3946">
                  <c:v>734.9</c:v>
                </c:pt>
                <c:pt idx="3947">
                  <c:v>735</c:v>
                </c:pt>
                <c:pt idx="3948">
                  <c:v>735.1</c:v>
                </c:pt>
                <c:pt idx="3949">
                  <c:v>735.2</c:v>
                </c:pt>
                <c:pt idx="3950">
                  <c:v>735.3</c:v>
                </c:pt>
                <c:pt idx="3951">
                  <c:v>735.4</c:v>
                </c:pt>
                <c:pt idx="3952">
                  <c:v>735.5</c:v>
                </c:pt>
                <c:pt idx="3953">
                  <c:v>735.6</c:v>
                </c:pt>
                <c:pt idx="3954">
                  <c:v>735.7</c:v>
                </c:pt>
                <c:pt idx="3955">
                  <c:v>735.8</c:v>
                </c:pt>
                <c:pt idx="3956">
                  <c:v>735.9</c:v>
                </c:pt>
                <c:pt idx="3957">
                  <c:v>736</c:v>
                </c:pt>
                <c:pt idx="3958">
                  <c:v>736.1</c:v>
                </c:pt>
                <c:pt idx="3959">
                  <c:v>736.2</c:v>
                </c:pt>
                <c:pt idx="3960">
                  <c:v>736.3</c:v>
                </c:pt>
                <c:pt idx="3961">
                  <c:v>736.4</c:v>
                </c:pt>
                <c:pt idx="3962">
                  <c:v>736.5</c:v>
                </c:pt>
                <c:pt idx="3963">
                  <c:v>736.6</c:v>
                </c:pt>
                <c:pt idx="3964">
                  <c:v>736.7</c:v>
                </c:pt>
                <c:pt idx="3965">
                  <c:v>736.8</c:v>
                </c:pt>
                <c:pt idx="3966">
                  <c:v>736.9</c:v>
                </c:pt>
                <c:pt idx="3967">
                  <c:v>737</c:v>
                </c:pt>
                <c:pt idx="3968">
                  <c:v>737.1</c:v>
                </c:pt>
                <c:pt idx="3969">
                  <c:v>737.2</c:v>
                </c:pt>
                <c:pt idx="3970">
                  <c:v>737.3</c:v>
                </c:pt>
                <c:pt idx="3971">
                  <c:v>737.4</c:v>
                </c:pt>
                <c:pt idx="3972">
                  <c:v>737.5</c:v>
                </c:pt>
                <c:pt idx="3973">
                  <c:v>737.6</c:v>
                </c:pt>
                <c:pt idx="3974">
                  <c:v>737.7</c:v>
                </c:pt>
                <c:pt idx="3975">
                  <c:v>737.8</c:v>
                </c:pt>
                <c:pt idx="3976">
                  <c:v>737.9</c:v>
                </c:pt>
                <c:pt idx="3977">
                  <c:v>738</c:v>
                </c:pt>
                <c:pt idx="3978">
                  <c:v>738.1</c:v>
                </c:pt>
                <c:pt idx="3979">
                  <c:v>738.2</c:v>
                </c:pt>
                <c:pt idx="3980">
                  <c:v>738.3</c:v>
                </c:pt>
                <c:pt idx="3981">
                  <c:v>738.4</c:v>
                </c:pt>
                <c:pt idx="3982">
                  <c:v>738.5</c:v>
                </c:pt>
                <c:pt idx="3983">
                  <c:v>738.6</c:v>
                </c:pt>
                <c:pt idx="3984">
                  <c:v>738.7</c:v>
                </c:pt>
                <c:pt idx="3985">
                  <c:v>738.8</c:v>
                </c:pt>
                <c:pt idx="3986">
                  <c:v>738.9</c:v>
                </c:pt>
                <c:pt idx="3987">
                  <c:v>739</c:v>
                </c:pt>
                <c:pt idx="3988">
                  <c:v>739.1</c:v>
                </c:pt>
                <c:pt idx="3989">
                  <c:v>739.2</c:v>
                </c:pt>
                <c:pt idx="3990">
                  <c:v>739.3</c:v>
                </c:pt>
                <c:pt idx="3991">
                  <c:v>739.4</c:v>
                </c:pt>
                <c:pt idx="3992">
                  <c:v>739.5</c:v>
                </c:pt>
                <c:pt idx="3993">
                  <c:v>739.6</c:v>
                </c:pt>
                <c:pt idx="3994">
                  <c:v>739.7</c:v>
                </c:pt>
                <c:pt idx="3995">
                  <c:v>739.8</c:v>
                </c:pt>
                <c:pt idx="3996">
                  <c:v>739.9</c:v>
                </c:pt>
                <c:pt idx="3997">
                  <c:v>740</c:v>
                </c:pt>
                <c:pt idx="3998">
                  <c:v>740.1</c:v>
                </c:pt>
                <c:pt idx="3999">
                  <c:v>740.2</c:v>
                </c:pt>
                <c:pt idx="4000">
                  <c:v>740.3</c:v>
                </c:pt>
                <c:pt idx="4001">
                  <c:v>740.4</c:v>
                </c:pt>
                <c:pt idx="4002">
                  <c:v>740.5</c:v>
                </c:pt>
                <c:pt idx="4003">
                  <c:v>740.6</c:v>
                </c:pt>
                <c:pt idx="4004">
                  <c:v>740.7</c:v>
                </c:pt>
                <c:pt idx="4005">
                  <c:v>740.8</c:v>
                </c:pt>
                <c:pt idx="4006">
                  <c:v>740.9</c:v>
                </c:pt>
                <c:pt idx="4007">
                  <c:v>741</c:v>
                </c:pt>
                <c:pt idx="4008">
                  <c:v>741.1</c:v>
                </c:pt>
                <c:pt idx="4009">
                  <c:v>741.2</c:v>
                </c:pt>
                <c:pt idx="4010">
                  <c:v>741.3</c:v>
                </c:pt>
                <c:pt idx="4011">
                  <c:v>741.4</c:v>
                </c:pt>
                <c:pt idx="4012">
                  <c:v>741.5</c:v>
                </c:pt>
                <c:pt idx="4013">
                  <c:v>741.6</c:v>
                </c:pt>
                <c:pt idx="4014">
                  <c:v>741.7</c:v>
                </c:pt>
                <c:pt idx="4015">
                  <c:v>741.8</c:v>
                </c:pt>
                <c:pt idx="4016">
                  <c:v>741.9</c:v>
                </c:pt>
                <c:pt idx="4017">
                  <c:v>742</c:v>
                </c:pt>
                <c:pt idx="4018">
                  <c:v>742.1</c:v>
                </c:pt>
                <c:pt idx="4019">
                  <c:v>742.2</c:v>
                </c:pt>
                <c:pt idx="4020">
                  <c:v>742.3</c:v>
                </c:pt>
                <c:pt idx="4021">
                  <c:v>742.4</c:v>
                </c:pt>
                <c:pt idx="4022">
                  <c:v>742.5</c:v>
                </c:pt>
                <c:pt idx="4023">
                  <c:v>742.6</c:v>
                </c:pt>
                <c:pt idx="4024">
                  <c:v>742.7</c:v>
                </c:pt>
                <c:pt idx="4025">
                  <c:v>742.8</c:v>
                </c:pt>
                <c:pt idx="4026">
                  <c:v>742.9</c:v>
                </c:pt>
                <c:pt idx="4027">
                  <c:v>743</c:v>
                </c:pt>
                <c:pt idx="4028">
                  <c:v>743.1</c:v>
                </c:pt>
                <c:pt idx="4029">
                  <c:v>743.2</c:v>
                </c:pt>
                <c:pt idx="4030">
                  <c:v>743.3</c:v>
                </c:pt>
                <c:pt idx="4031">
                  <c:v>743.4</c:v>
                </c:pt>
                <c:pt idx="4032">
                  <c:v>743.5</c:v>
                </c:pt>
                <c:pt idx="4033">
                  <c:v>743.6</c:v>
                </c:pt>
                <c:pt idx="4034">
                  <c:v>743.7</c:v>
                </c:pt>
                <c:pt idx="4035">
                  <c:v>743.8</c:v>
                </c:pt>
                <c:pt idx="4036">
                  <c:v>743.9</c:v>
                </c:pt>
                <c:pt idx="4037">
                  <c:v>744</c:v>
                </c:pt>
                <c:pt idx="4038">
                  <c:v>744.1</c:v>
                </c:pt>
                <c:pt idx="4039">
                  <c:v>744.2</c:v>
                </c:pt>
                <c:pt idx="4040">
                  <c:v>744.3</c:v>
                </c:pt>
                <c:pt idx="4041">
                  <c:v>744.4</c:v>
                </c:pt>
                <c:pt idx="4042">
                  <c:v>744.5</c:v>
                </c:pt>
                <c:pt idx="4043">
                  <c:v>744.6</c:v>
                </c:pt>
                <c:pt idx="4044">
                  <c:v>744.7</c:v>
                </c:pt>
                <c:pt idx="4045">
                  <c:v>744.8</c:v>
                </c:pt>
                <c:pt idx="4046">
                  <c:v>744.9</c:v>
                </c:pt>
                <c:pt idx="4047">
                  <c:v>745</c:v>
                </c:pt>
                <c:pt idx="4048">
                  <c:v>745.1</c:v>
                </c:pt>
                <c:pt idx="4049">
                  <c:v>745.2</c:v>
                </c:pt>
                <c:pt idx="4050">
                  <c:v>745.3</c:v>
                </c:pt>
                <c:pt idx="4051">
                  <c:v>745.4</c:v>
                </c:pt>
                <c:pt idx="4052">
                  <c:v>745.5</c:v>
                </c:pt>
                <c:pt idx="4053">
                  <c:v>745.6</c:v>
                </c:pt>
                <c:pt idx="4054">
                  <c:v>745.7</c:v>
                </c:pt>
                <c:pt idx="4055">
                  <c:v>745.8</c:v>
                </c:pt>
                <c:pt idx="4056">
                  <c:v>745.9</c:v>
                </c:pt>
                <c:pt idx="4057">
                  <c:v>746</c:v>
                </c:pt>
                <c:pt idx="4058">
                  <c:v>746.1</c:v>
                </c:pt>
                <c:pt idx="4059">
                  <c:v>746.2</c:v>
                </c:pt>
                <c:pt idx="4060">
                  <c:v>746.3</c:v>
                </c:pt>
                <c:pt idx="4061">
                  <c:v>746.4</c:v>
                </c:pt>
                <c:pt idx="4062">
                  <c:v>746.5</c:v>
                </c:pt>
                <c:pt idx="4063">
                  <c:v>746.6</c:v>
                </c:pt>
                <c:pt idx="4064">
                  <c:v>746.7</c:v>
                </c:pt>
                <c:pt idx="4065">
                  <c:v>746.8</c:v>
                </c:pt>
                <c:pt idx="4066">
                  <c:v>746.9</c:v>
                </c:pt>
                <c:pt idx="4067">
                  <c:v>747</c:v>
                </c:pt>
                <c:pt idx="4068">
                  <c:v>747.1</c:v>
                </c:pt>
                <c:pt idx="4069">
                  <c:v>747.2</c:v>
                </c:pt>
                <c:pt idx="4070">
                  <c:v>747.3</c:v>
                </c:pt>
                <c:pt idx="4071">
                  <c:v>747.4</c:v>
                </c:pt>
                <c:pt idx="4072">
                  <c:v>747.5</c:v>
                </c:pt>
                <c:pt idx="4073">
                  <c:v>747.6</c:v>
                </c:pt>
                <c:pt idx="4074">
                  <c:v>747.7</c:v>
                </c:pt>
                <c:pt idx="4075">
                  <c:v>747.8</c:v>
                </c:pt>
                <c:pt idx="4076">
                  <c:v>747.9</c:v>
                </c:pt>
                <c:pt idx="4077">
                  <c:v>748</c:v>
                </c:pt>
                <c:pt idx="4078">
                  <c:v>748.1</c:v>
                </c:pt>
                <c:pt idx="4079">
                  <c:v>748.2</c:v>
                </c:pt>
                <c:pt idx="4080">
                  <c:v>748.3</c:v>
                </c:pt>
                <c:pt idx="4081">
                  <c:v>748.4</c:v>
                </c:pt>
                <c:pt idx="4082">
                  <c:v>748.5</c:v>
                </c:pt>
                <c:pt idx="4083">
                  <c:v>748.6</c:v>
                </c:pt>
                <c:pt idx="4084">
                  <c:v>748.7</c:v>
                </c:pt>
                <c:pt idx="4085">
                  <c:v>748.8</c:v>
                </c:pt>
                <c:pt idx="4086">
                  <c:v>748.9</c:v>
                </c:pt>
                <c:pt idx="4087">
                  <c:v>749</c:v>
                </c:pt>
                <c:pt idx="4088">
                  <c:v>749.1</c:v>
                </c:pt>
                <c:pt idx="4089">
                  <c:v>749.2</c:v>
                </c:pt>
                <c:pt idx="4090">
                  <c:v>749.3</c:v>
                </c:pt>
                <c:pt idx="4091">
                  <c:v>749.4</c:v>
                </c:pt>
                <c:pt idx="4092">
                  <c:v>749.5</c:v>
                </c:pt>
                <c:pt idx="4093">
                  <c:v>749.6</c:v>
                </c:pt>
                <c:pt idx="4094">
                  <c:v>749.7</c:v>
                </c:pt>
                <c:pt idx="4095">
                  <c:v>749.8</c:v>
                </c:pt>
                <c:pt idx="4096">
                  <c:v>749.9</c:v>
                </c:pt>
                <c:pt idx="4097">
                  <c:v>750</c:v>
                </c:pt>
                <c:pt idx="4098">
                  <c:v>750.1</c:v>
                </c:pt>
                <c:pt idx="4099">
                  <c:v>750.2</c:v>
                </c:pt>
                <c:pt idx="4100">
                  <c:v>750.3</c:v>
                </c:pt>
                <c:pt idx="4101">
                  <c:v>750.4</c:v>
                </c:pt>
                <c:pt idx="4102">
                  <c:v>750.5</c:v>
                </c:pt>
                <c:pt idx="4103">
                  <c:v>750.6</c:v>
                </c:pt>
                <c:pt idx="4104">
                  <c:v>750.7</c:v>
                </c:pt>
                <c:pt idx="4105">
                  <c:v>750.8</c:v>
                </c:pt>
                <c:pt idx="4106">
                  <c:v>750.9</c:v>
                </c:pt>
                <c:pt idx="4107">
                  <c:v>751</c:v>
                </c:pt>
                <c:pt idx="4108">
                  <c:v>751.1</c:v>
                </c:pt>
                <c:pt idx="4109">
                  <c:v>751.2</c:v>
                </c:pt>
                <c:pt idx="4110">
                  <c:v>751.3</c:v>
                </c:pt>
                <c:pt idx="4111">
                  <c:v>751.4</c:v>
                </c:pt>
                <c:pt idx="4112">
                  <c:v>751.5</c:v>
                </c:pt>
                <c:pt idx="4113">
                  <c:v>751.6</c:v>
                </c:pt>
                <c:pt idx="4114">
                  <c:v>751.7</c:v>
                </c:pt>
                <c:pt idx="4115">
                  <c:v>751.8</c:v>
                </c:pt>
                <c:pt idx="4116">
                  <c:v>751.9</c:v>
                </c:pt>
                <c:pt idx="4117">
                  <c:v>752</c:v>
                </c:pt>
                <c:pt idx="4118">
                  <c:v>752.1</c:v>
                </c:pt>
                <c:pt idx="4119">
                  <c:v>752.2</c:v>
                </c:pt>
                <c:pt idx="4120">
                  <c:v>752.3</c:v>
                </c:pt>
                <c:pt idx="4121">
                  <c:v>752.4</c:v>
                </c:pt>
                <c:pt idx="4122">
                  <c:v>752.5</c:v>
                </c:pt>
                <c:pt idx="4123">
                  <c:v>752.6</c:v>
                </c:pt>
                <c:pt idx="4124">
                  <c:v>752.7</c:v>
                </c:pt>
                <c:pt idx="4125">
                  <c:v>752.8</c:v>
                </c:pt>
                <c:pt idx="4126">
                  <c:v>752.9</c:v>
                </c:pt>
                <c:pt idx="4127">
                  <c:v>753</c:v>
                </c:pt>
                <c:pt idx="4128">
                  <c:v>753.1</c:v>
                </c:pt>
                <c:pt idx="4129">
                  <c:v>753.2</c:v>
                </c:pt>
                <c:pt idx="4130">
                  <c:v>753.3</c:v>
                </c:pt>
                <c:pt idx="4131">
                  <c:v>753.4</c:v>
                </c:pt>
                <c:pt idx="4132">
                  <c:v>753.5</c:v>
                </c:pt>
                <c:pt idx="4133">
                  <c:v>753.6</c:v>
                </c:pt>
                <c:pt idx="4134">
                  <c:v>753.7</c:v>
                </c:pt>
                <c:pt idx="4135">
                  <c:v>753.8</c:v>
                </c:pt>
                <c:pt idx="4136">
                  <c:v>753.9</c:v>
                </c:pt>
                <c:pt idx="4137">
                  <c:v>754</c:v>
                </c:pt>
                <c:pt idx="4138">
                  <c:v>754.1</c:v>
                </c:pt>
                <c:pt idx="4139">
                  <c:v>754.2</c:v>
                </c:pt>
                <c:pt idx="4140">
                  <c:v>754.3</c:v>
                </c:pt>
                <c:pt idx="4141">
                  <c:v>754.4</c:v>
                </c:pt>
                <c:pt idx="4142">
                  <c:v>754.5</c:v>
                </c:pt>
                <c:pt idx="4143">
                  <c:v>754.6</c:v>
                </c:pt>
                <c:pt idx="4144">
                  <c:v>754.7</c:v>
                </c:pt>
                <c:pt idx="4145">
                  <c:v>754.8</c:v>
                </c:pt>
                <c:pt idx="4146">
                  <c:v>754.9</c:v>
                </c:pt>
                <c:pt idx="4147">
                  <c:v>755</c:v>
                </c:pt>
                <c:pt idx="4148">
                  <c:v>755.1</c:v>
                </c:pt>
                <c:pt idx="4149">
                  <c:v>755.2</c:v>
                </c:pt>
                <c:pt idx="4150">
                  <c:v>755.3</c:v>
                </c:pt>
                <c:pt idx="4151">
                  <c:v>755.4</c:v>
                </c:pt>
                <c:pt idx="4152">
                  <c:v>755.5</c:v>
                </c:pt>
                <c:pt idx="4153">
                  <c:v>755.6</c:v>
                </c:pt>
                <c:pt idx="4154">
                  <c:v>755.7</c:v>
                </c:pt>
                <c:pt idx="4155">
                  <c:v>755.8</c:v>
                </c:pt>
                <c:pt idx="4156">
                  <c:v>755.9</c:v>
                </c:pt>
                <c:pt idx="4157">
                  <c:v>756</c:v>
                </c:pt>
                <c:pt idx="4158">
                  <c:v>756.1</c:v>
                </c:pt>
                <c:pt idx="4159">
                  <c:v>756.2</c:v>
                </c:pt>
                <c:pt idx="4160">
                  <c:v>756.3</c:v>
                </c:pt>
                <c:pt idx="4161">
                  <c:v>756.4</c:v>
                </c:pt>
                <c:pt idx="4162">
                  <c:v>756.5</c:v>
                </c:pt>
                <c:pt idx="4163">
                  <c:v>756.6</c:v>
                </c:pt>
                <c:pt idx="4164">
                  <c:v>756.7</c:v>
                </c:pt>
                <c:pt idx="4165">
                  <c:v>756.8</c:v>
                </c:pt>
                <c:pt idx="4166">
                  <c:v>756.9</c:v>
                </c:pt>
                <c:pt idx="4167">
                  <c:v>757</c:v>
                </c:pt>
                <c:pt idx="4168">
                  <c:v>757.1</c:v>
                </c:pt>
                <c:pt idx="4169">
                  <c:v>757.2</c:v>
                </c:pt>
                <c:pt idx="4170">
                  <c:v>757.3</c:v>
                </c:pt>
                <c:pt idx="4171">
                  <c:v>757.4</c:v>
                </c:pt>
                <c:pt idx="4172">
                  <c:v>757.5</c:v>
                </c:pt>
                <c:pt idx="4173">
                  <c:v>757.6</c:v>
                </c:pt>
                <c:pt idx="4174">
                  <c:v>757.7</c:v>
                </c:pt>
                <c:pt idx="4175">
                  <c:v>757.8</c:v>
                </c:pt>
                <c:pt idx="4176">
                  <c:v>757.9</c:v>
                </c:pt>
                <c:pt idx="4177">
                  <c:v>758</c:v>
                </c:pt>
                <c:pt idx="4178">
                  <c:v>758.1</c:v>
                </c:pt>
                <c:pt idx="4179">
                  <c:v>758.2</c:v>
                </c:pt>
                <c:pt idx="4180">
                  <c:v>758.3</c:v>
                </c:pt>
                <c:pt idx="4181">
                  <c:v>758.4</c:v>
                </c:pt>
                <c:pt idx="4182">
                  <c:v>758.5</c:v>
                </c:pt>
                <c:pt idx="4183">
                  <c:v>758.6</c:v>
                </c:pt>
                <c:pt idx="4184">
                  <c:v>758.7</c:v>
                </c:pt>
                <c:pt idx="4185">
                  <c:v>758.8</c:v>
                </c:pt>
                <c:pt idx="4186">
                  <c:v>758.9</c:v>
                </c:pt>
                <c:pt idx="4187">
                  <c:v>759</c:v>
                </c:pt>
                <c:pt idx="4188">
                  <c:v>759.1</c:v>
                </c:pt>
                <c:pt idx="4189">
                  <c:v>759.2</c:v>
                </c:pt>
                <c:pt idx="4190">
                  <c:v>759.3</c:v>
                </c:pt>
                <c:pt idx="4191">
                  <c:v>759.4</c:v>
                </c:pt>
                <c:pt idx="4192">
                  <c:v>759.5</c:v>
                </c:pt>
                <c:pt idx="4193">
                  <c:v>759.6</c:v>
                </c:pt>
                <c:pt idx="4194">
                  <c:v>759.7</c:v>
                </c:pt>
                <c:pt idx="4195">
                  <c:v>759.8</c:v>
                </c:pt>
                <c:pt idx="4196">
                  <c:v>759.9</c:v>
                </c:pt>
                <c:pt idx="4197">
                  <c:v>760</c:v>
                </c:pt>
                <c:pt idx="4198">
                  <c:v>760.1</c:v>
                </c:pt>
                <c:pt idx="4199">
                  <c:v>760.2</c:v>
                </c:pt>
                <c:pt idx="4200">
                  <c:v>760.3</c:v>
                </c:pt>
                <c:pt idx="4201">
                  <c:v>760.4</c:v>
                </c:pt>
                <c:pt idx="4202">
                  <c:v>760.5</c:v>
                </c:pt>
                <c:pt idx="4203">
                  <c:v>760.6</c:v>
                </c:pt>
                <c:pt idx="4204">
                  <c:v>760.7</c:v>
                </c:pt>
                <c:pt idx="4205">
                  <c:v>760.8</c:v>
                </c:pt>
                <c:pt idx="4206">
                  <c:v>760.9</c:v>
                </c:pt>
                <c:pt idx="4207">
                  <c:v>761</c:v>
                </c:pt>
                <c:pt idx="4208">
                  <c:v>761.1</c:v>
                </c:pt>
                <c:pt idx="4209">
                  <c:v>761.2</c:v>
                </c:pt>
                <c:pt idx="4210">
                  <c:v>761.3</c:v>
                </c:pt>
                <c:pt idx="4211">
                  <c:v>761.4</c:v>
                </c:pt>
                <c:pt idx="4212">
                  <c:v>761.5</c:v>
                </c:pt>
                <c:pt idx="4213">
                  <c:v>761.6</c:v>
                </c:pt>
                <c:pt idx="4214">
                  <c:v>761.7</c:v>
                </c:pt>
                <c:pt idx="4215">
                  <c:v>761.8</c:v>
                </c:pt>
                <c:pt idx="4216">
                  <c:v>761.9</c:v>
                </c:pt>
                <c:pt idx="4217">
                  <c:v>762</c:v>
                </c:pt>
                <c:pt idx="4218">
                  <c:v>762.1</c:v>
                </c:pt>
                <c:pt idx="4219">
                  <c:v>762.2</c:v>
                </c:pt>
                <c:pt idx="4220">
                  <c:v>762.3</c:v>
                </c:pt>
                <c:pt idx="4221">
                  <c:v>762.4</c:v>
                </c:pt>
                <c:pt idx="4222">
                  <c:v>762.5</c:v>
                </c:pt>
                <c:pt idx="4223">
                  <c:v>762.6</c:v>
                </c:pt>
                <c:pt idx="4224">
                  <c:v>762.7</c:v>
                </c:pt>
                <c:pt idx="4225">
                  <c:v>762.8</c:v>
                </c:pt>
                <c:pt idx="4226">
                  <c:v>762.9</c:v>
                </c:pt>
                <c:pt idx="4227">
                  <c:v>763</c:v>
                </c:pt>
                <c:pt idx="4228">
                  <c:v>763.1</c:v>
                </c:pt>
                <c:pt idx="4229">
                  <c:v>763.2</c:v>
                </c:pt>
                <c:pt idx="4230">
                  <c:v>763.3</c:v>
                </c:pt>
                <c:pt idx="4231">
                  <c:v>763.4</c:v>
                </c:pt>
                <c:pt idx="4232">
                  <c:v>763.5</c:v>
                </c:pt>
                <c:pt idx="4233">
                  <c:v>763.6</c:v>
                </c:pt>
                <c:pt idx="4234">
                  <c:v>763.7</c:v>
                </c:pt>
                <c:pt idx="4235">
                  <c:v>763.8</c:v>
                </c:pt>
                <c:pt idx="4236">
                  <c:v>763.9</c:v>
                </c:pt>
                <c:pt idx="4237">
                  <c:v>764</c:v>
                </c:pt>
                <c:pt idx="4238">
                  <c:v>764.1</c:v>
                </c:pt>
                <c:pt idx="4239">
                  <c:v>764.2</c:v>
                </c:pt>
                <c:pt idx="4240">
                  <c:v>764.3</c:v>
                </c:pt>
                <c:pt idx="4241">
                  <c:v>764.4</c:v>
                </c:pt>
                <c:pt idx="4242">
                  <c:v>764.5</c:v>
                </c:pt>
                <c:pt idx="4243">
                  <c:v>764.6</c:v>
                </c:pt>
                <c:pt idx="4244">
                  <c:v>764.7</c:v>
                </c:pt>
                <c:pt idx="4245">
                  <c:v>764.8</c:v>
                </c:pt>
                <c:pt idx="4246">
                  <c:v>764.9</c:v>
                </c:pt>
                <c:pt idx="4247">
                  <c:v>765</c:v>
                </c:pt>
                <c:pt idx="4248">
                  <c:v>765.1</c:v>
                </c:pt>
                <c:pt idx="4249">
                  <c:v>765.2</c:v>
                </c:pt>
                <c:pt idx="4250">
                  <c:v>765.3</c:v>
                </c:pt>
                <c:pt idx="4251">
                  <c:v>765.4</c:v>
                </c:pt>
                <c:pt idx="4252">
                  <c:v>765.5</c:v>
                </c:pt>
                <c:pt idx="4253">
                  <c:v>765.6</c:v>
                </c:pt>
                <c:pt idx="4254">
                  <c:v>765.7</c:v>
                </c:pt>
                <c:pt idx="4255">
                  <c:v>765.8</c:v>
                </c:pt>
                <c:pt idx="4256">
                  <c:v>765.9</c:v>
                </c:pt>
                <c:pt idx="4257">
                  <c:v>766</c:v>
                </c:pt>
                <c:pt idx="4258">
                  <c:v>766.1</c:v>
                </c:pt>
                <c:pt idx="4259">
                  <c:v>766.2</c:v>
                </c:pt>
                <c:pt idx="4260">
                  <c:v>766.3</c:v>
                </c:pt>
                <c:pt idx="4261">
                  <c:v>766.4</c:v>
                </c:pt>
                <c:pt idx="4262">
                  <c:v>766.5</c:v>
                </c:pt>
                <c:pt idx="4263">
                  <c:v>766.6</c:v>
                </c:pt>
                <c:pt idx="4264">
                  <c:v>766.7</c:v>
                </c:pt>
                <c:pt idx="4265">
                  <c:v>766.8</c:v>
                </c:pt>
                <c:pt idx="4266">
                  <c:v>766.9</c:v>
                </c:pt>
                <c:pt idx="4267">
                  <c:v>767</c:v>
                </c:pt>
                <c:pt idx="4268">
                  <c:v>767.1</c:v>
                </c:pt>
                <c:pt idx="4269">
                  <c:v>767.2</c:v>
                </c:pt>
                <c:pt idx="4270">
                  <c:v>767.3</c:v>
                </c:pt>
                <c:pt idx="4271">
                  <c:v>767.4</c:v>
                </c:pt>
                <c:pt idx="4272">
                  <c:v>767.5</c:v>
                </c:pt>
                <c:pt idx="4273">
                  <c:v>767.6</c:v>
                </c:pt>
                <c:pt idx="4274">
                  <c:v>767.7</c:v>
                </c:pt>
                <c:pt idx="4275">
                  <c:v>767.8</c:v>
                </c:pt>
                <c:pt idx="4276">
                  <c:v>767.9</c:v>
                </c:pt>
                <c:pt idx="4277">
                  <c:v>768</c:v>
                </c:pt>
                <c:pt idx="4278">
                  <c:v>768.1</c:v>
                </c:pt>
                <c:pt idx="4279">
                  <c:v>768.2</c:v>
                </c:pt>
                <c:pt idx="4280">
                  <c:v>768.3</c:v>
                </c:pt>
                <c:pt idx="4281">
                  <c:v>768.4</c:v>
                </c:pt>
                <c:pt idx="4282">
                  <c:v>768.5</c:v>
                </c:pt>
                <c:pt idx="4283">
                  <c:v>768.6</c:v>
                </c:pt>
                <c:pt idx="4284">
                  <c:v>768.7</c:v>
                </c:pt>
                <c:pt idx="4285">
                  <c:v>768.8</c:v>
                </c:pt>
                <c:pt idx="4286">
                  <c:v>768.9</c:v>
                </c:pt>
                <c:pt idx="4287">
                  <c:v>769</c:v>
                </c:pt>
                <c:pt idx="4288">
                  <c:v>769.1</c:v>
                </c:pt>
                <c:pt idx="4289">
                  <c:v>769.2</c:v>
                </c:pt>
                <c:pt idx="4290">
                  <c:v>769.3</c:v>
                </c:pt>
                <c:pt idx="4291">
                  <c:v>769.4</c:v>
                </c:pt>
                <c:pt idx="4292">
                  <c:v>769.5</c:v>
                </c:pt>
                <c:pt idx="4293">
                  <c:v>769.6</c:v>
                </c:pt>
                <c:pt idx="4294">
                  <c:v>769.7</c:v>
                </c:pt>
                <c:pt idx="4295">
                  <c:v>769.8</c:v>
                </c:pt>
                <c:pt idx="4296">
                  <c:v>769.9</c:v>
                </c:pt>
                <c:pt idx="4297">
                  <c:v>770</c:v>
                </c:pt>
                <c:pt idx="4298">
                  <c:v>770.1</c:v>
                </c:pt>
                <c:pt idx="4299">
                  <c:v>770.2</c:v>
                </c:pt>
                <c:pt idx="4300">
                  <c:v>770.3</c:v>
                </c:pt>
                <c:pt idx="4301">
                  <c:v>770.4</c:v>
                </c:pt>
                <c:pt idx="4302">
                  <c:v>770.5</c:v>
                </c:pt>
                <c:pt idx="4303">
                  <c:v>770.6</c:v>
                </c:pt>
                <c:pt idx="4304">
                  <c:v>770.7</c:v>
                </c:pt>
                <c:pt idx="4305">
                  <c:v>770.8</c:v>
                </c:pt>
                <c:pt idx="4306">
                  <c:v>770.9</c:v>
                </c:pt>
                <c:pt idx="4307">
                  <c:v>771</c:v>
                </c:pt>
                <c:pt idx="4308">
                  <c:v>771.1</c:v>
                </c:pt>
                <c:pt idx="4309">
                  <c:v>771.2</c:v>
                </c:pt>
                <c:pt idx="4310">
                  <c:v>771.3</c:v>
                </c:pt>
                <c:pt idx="4311">
                  <c:v>771.4</c:v>
                </c:pt>
                <c:pt idx="4312">
                  <c:v>771.5</c:v>
                </c:pt>
                <c:pt idx="4313">
                  <c:v>771.6</c:v>
                </c:pt>
                <c:pt idx="4314">
                  <c:v>771.7</c:v>
                </c:pt>
                <c:pt idx="4315">
                  <c:v>771.8</c:v>
                </c:pt>
                <c:pt idx="4316">
                  <c:v>771.9</c:v>
                </c:pt>
                <c:pt idx="4317">
                  <c:v>772</c:v>
                </c:pt>
                <c:pt idx="4318">
                  <c:v>772.1</c:v>
                </c:pt>
                <c:pt idx="4319">
                  <c:v>772.2</c:v>
                </c:pt>
                <c:pt idx="4320">
                  <c:v>772.3</c:v>
                </c:pt>
                <c:pt idx="4321">
                  <c:v>772.4</c:v>
                </c:pt>
                <c:pt idx="4322">
                  <c:v>772.5</c:v>
                </c:pt>
                <c:pt idx="4323">
                  <c:v>772.6</c:v>
                </c:pt>
                <c:pt idx="4324">
                  <c:v>772.7</c:v>
                </c:pt>
                <c:pt idx="4325">
                  <c:v>772.8</c:v>
                </c:pt>
                <c:pt idx="4326">
                  <c:v>772.9</c:v>
                </c:pt>
                <c:pt idx="4327">
                  <c:v>773</c:v>
                </c:pt>
                <c:pt idx="4328">
                  <c:v>773.1</c:v>
                </c:pt>
                <c:pt idx="4329">
                  <c:v>773.2</c:v>
                </c:pt>
                <c:pt idx="4330">
                  <c:v>773.3</c:v>
                </c:pt>
                <c:pt idx="4331">
                  <c:v>773.4</c:v>
                </c:pt>
                <c:pt idx="4332">
                  <c:v>773.5</c:v>
                </c:pt>
                <c:pt idx="4333">
                  <c:v>773.6</c:v>
                </c:pt>
                <c:pt idx="4334">
                  <c:v>773.7</c:v>
                </c:pt>
                <c:pt idx="4335">
                  <c:v>773.8</c:v>
                </c:pt>
                <c:pt idx="4336">
                  <c:v>773.9</c:v>
                </c:pt>
                <c:pt idx="4337">
                  <c:v>774</c:v>
                </c:pt>
                <c:pt idx="4338">
                  <c:v>774.1</c:v>
                </c:pt>
                <c:pt idx="4339">
                  <c:v>774.2</c:v>
                </c:pt>
                <c:pt idx="4340">
                  <c:v>774.3</c:v>
                </c:pt>
                <c:pt idx="4341">
                  <c:v>774.4</c:v>
                </c:pt>
                <c:pt idx="4342">
                  <c:v>774.5</c:v>
                </c:pt>
                <c:pt idx="4343">
                  <c:v>774.6</c:v>
                </c:pt>
                <c:pt idx="4344">
                  <c:v>774.7</c:v>
                </c:pt>
                <c:pt idx="4345">
                  <c:v>774.8</c:v>
                </c:pt>
                <c:pt idx="4346">
                  <c:v>774.9</c:v>
                </c:pt>
                <c:pt idx="4347">
                  <c:v>775</c:v>
                </c:pt>
                <c:pt idx="4348">
                  <c:v>775.1</c:v>
                </c:pt>
                <c:pt idx="4349">
                  <c:v>775.2</c:v>
                </c:pt>
                <c:pt idx="4350">
                  <c:v>775.3</c:v>
                </c:pt>
                <c:pt idx="4351">
                  <c:v>775.4</c:v>
                </c:pt>
                <c:pt idx="4352">
                  <c:v>775.5</c:v>
                </c:pt>
                <c:pt idx="4353">
                  <c:v>775.6</c:v>
                </c:pt>
                <c:pt idx="4354">
                  <c:v>775.7</c:v>
                </c:pt>
                <c:pt idx="4355">
                  <c:v>775.8</c:v>
                </c:pt>
                <c:pt idx="4356">
                  <c:v>775.9</c:v>
                </c:pt>
                <c:pt idx="4357">
                  <c:v>776</c:v>
                </c:pt>
                <c:pt idx="4358">
                  <c:v>776.1</c:v>
                </c:pt>
                <c:pt idx="4359">
                  <c:v>776.2</c:v>
                </c:pt>
                <c:pt idx="4360">
                  <c:v>776.3</c:v>
                </c:pt>
                <c:pt idx="4361">
                  <c:v>776.4</c:v>
                </c:pt>
                <c:pt idx="4362">
                  <c:v>776.5</c:v>
                </c:pt>
                <c:pt idx="4363">
                  <c:v>776.6</c:v>
                </c:pt>
                <c:pt idx="4364">
                  <c:v>776.7</c:v>
                </c:pt>
                <c:pt idx="4365">
                  <c:v>776.8</c:v>
                </c:pt>
                <c:pt idx="4366">
                  <c:v>776.9</c:v>
                </c:pt>
                <c:pt idx="4367">
                  <c:v>777</c:v>
                </c:pt>
                <c:pt idx="4368">
                  <c:v>777.1</c:v>
                </c:pt>
                <c:pt idx="4369">
                  <c:v>777.2</c:v>
                </c:pt>
                <c:pt idx="4370">
                  <c:v>777.3</c:v>
                </c:pt>
                <c:pt idx="4371">
                  <c:v>777.4</c:v>
                </c:pt>
                <c:pt idx="4372">
                  <c:v>777.5</c:v>
                </c:pt>
                <c:pt idx="4373">
                  <c:v>777.6</c:v>
                </c:pt>
                <c:pt idx="4374">
                  <c:v>777.7</c:v>
                </c:pt>
                <c:pt idx="4375">
                  <c:v>777.8</c:v>
                </c:pt>
                <c:pt idx="4376">
                  <c:v>777.9</c:v>
                </c:pt>
                <c:pt idx="4377">
                  <c:v>778</c:v>
                </c:pt>
                <c:pt idx="4378">
                  <c:v>778.1</c:v>
                </c:pt>
                <c:pt idx="4379">
                  <c:v>778.2</c:v>
                </c:pt>
                <c:pt idx="4380">
                  <c:v>778.3</c:v>
                </c:pt>
                <c:pt idx="4381">
                  <c:v>778.4</c:v>
                </c:pt>
                <c:pt idx="4382">
                  <c:v>778.5</c:v>
                </c:pt>
                <c:pt idx="4383">
                  <c:v>778.6</c:v>
                </c:pt>
                <c:pt idx="4384">
                  <c:v>778.7</c:v>
                </c:pt>
                <c:pt idx="4385">
                  <c:v>778.8</c:v>
                </c:pt>
                <c:pt idx="4386">
                  <c:v>778.9</c:v>
                </c:pt>
                <c:pt idx="4387">
                  <c:v>779</c:v>
                </c:pt>
                <c:pt idx="4388">
                  <c:v>779.1</c:v>
                </c:pt>
                <c:pt idx="4389">
                  <c:v>779.2</c:v>
                </c:pt>
                <c:pt idx="4390">
                  <c:v>779.3</c:v>
                </c:pt>
                <c:pt idx="4391">
                  <c:v>779.4</c:v>
                </c:pt>
                <c:pt idx="4392">
                  <c:v>779.5</c:v>
                </c:pt>
                <c:pt idx="4393">
                  <c:v>779.6</c:v>
                </c:pt>
                <c:pt idx="4394">
                  <c:v>779.7</c:v>
                </c:pt>
                <c:pt idx="4395">
                  <c:v>779.8</c:v>
                </c:pt>
                <c:pt idx="4396">
                  <c:v>779.9</c:v>
                </c:pt>
                <c:pt idx="4397">
                  <c:v>780</c:v>
                </c:pt>
                <c:pt idx="4398">
                  <c:v>780.1</c:v>
                </c:pt>
                <c:pt idx="4399">
                  <c:v>780.2</c:v>
                </c:pt>
                <c:pt idx="4400">
                  <c:v>780.3</c:v>
                </c:pt>
                <c:pt idx="4401">
                  <c:v>780.4</c:v>
                </c:pt>
                <c:pt idx="4402">
                  <c:v>780.5</c:v>
                </c:pt>
                <c:pt idx="4403">
                  <c:v>780.6</c:v>
                </c:pt>
                <c:pt idx="4404">
                  <c:v>780.7</c:v>
                </c:pt>
                <c:pt idx="4405">
                  <c:v>780.8</c:v>
                </c:pt>
                <c:pt idx="4406">
                  <c:v>780.9</c:v>
                </c:pt>
                <c:pt idx="4407">
                  <c:v>781</c:v>
                </c:pt>
                <c:pt idx="4408">
                  <c:v>781.1</c:v>
                </c:pt>
                <c:pt idx="4409">
                  <c:v>781.2</c:v>
                </c:pt>
                <c:pt idx="4410">
                  <c:v>781.3</c:v>
                </c:pt>
                <c:pt idx="4411">
                  <c:v>781.4</c:v>
                </c:pt>
                <c:pt idx="4412">
                  <c:v>781.5</c:v>
                </c:pt>
                <c:pt idx="4413">
                  <c:v>781.6</c:v>
                </c:pt>
                <c:pt idx="4414">
                  <c:v>781.7</c:v>
                </c:pt>
                <c:pt idx="4415">
                  <c:v>781.8</c:v>
                </c:pt>
                <c:pt idx="4416">
                  <c:v>781.9</c:v>
                </c:pt>
                <c:pt idx="4417">
                  <c:v>782</c:v>
                </c:pt>
                <c:pt idx="4418">
                  <c:v>782.1</c:v>
                </c:pt>
                <c:pt idx="4419">
                  <c:v>782.2</c:v>
                </c:pt>
                <c:pt idx="4420">
                  <c:v>782.3</c:v>
                </c:pt>
                <c:pt idx="4421">
                  <c:v>782.4</c:v>
                </c:pt>
                <c:pt idx="4422">
                  <c:v>782.5</c:v>
                </c:pt>
                <c:pt idx="4423">
                  <c:v>782.6</c:v>
                </c:pt>
                <c:pt idx="4424">
                  <c:v>782.7</c:v>
                </c:pt>
                <c:pt idx="4425">
                  <c:v>782.8</c:v>
                </c:pt>
                <c:pt idx="4426">
                  <c:v>782.9</c:v>
                </c:pt>
                <c:pt idx="4427">
                  <c:v>783</c:v>
                </c:pt>
                <c:pt idx="4428">
                  <c:v>783.1</c:v>
                </c:pt>
                <c:pt idx="4429">
                  <c:v>783.2</c:v>
                </c:pt>
                <c:pt idx="4430">
                  <c:v>783.3</c:v>
                </c:pt>
                <c:pt idx="4431">
                  <c:v>783.4</c:v>
                </c:pt>
                <c:pt idx="4432">
                  <c:v>783.5</c:v>
                </c:pt>
                <c:pt idx="4433">
                  <c:v>783.6</c:v>
                </c:pt>
                <c:pt idx="4434">
                  <c:v>783.7</c:v>
                </c:pt>
                <c:pt idx="4435">
                  <c:v>783.8</c:v>
                </c:pt>
                <c:pt idx="4436">
                  <c:v>783.9</c:v>
                </c:pt>
                <c:pt idx="4437">
                  <c:v>784</c:v>
                </c:pt>
                <c:pt idx="4438">
                  <c:v>784.1</c:v>
                </c:pt>
                <c:pt idx="4439">
                  <c:v>784.2</c:v>
                </c:pt>
                <c:pt idx="4440">
                  <c:v>784.3</c:v>
                </c:pt>
                <c:pt idx="4441">
                  <c:v>784.4</c:v>
                </c:pt>
                <c:pt idx="4442">
                  <c:v>784.5</c:v>
                </c:pt>
                <c:pt idx="4443">
                  <c:v>784.6</c:v>
                </c:pt>
                <c:pt idx="4444">
                  <c:v>784.7</c:v>
                </c:pt>
                <c:pt idx="4445">
                  <c:v>784.8</c:v>
                </c:pt>
                <c:pt idx="4446">
                  <c:v>784.9</c:v>
                </c:pt>
                <c:pt idx="4447">
                  <c:v>785</c:v>
                </c:pt>
                <c:pt idx="4448">
                  <c:v>785.1</c:v>
                </c:pt>
                <c:pt idx="4449">
                  <c:v>785.2</c:v>
                </c:pt>
                <c:pt idx="4450">
                  <c:v>785.3</c:v>
                </c:pt>
                <c:pt idx="4451">
                  <c:v>785.4</c:v>
                </c:pt>
                <c:pt idx="4452">
                  <c:v>785.5</c:v>
                </c:pt>
                <c:pt idx="4453">
                  <c:v>785.6</c:v>
                </c:pt>
                <c:pt idx="4454">
                  <c:v>785.7</c:v>
                </c:pt>
                <c:pt idx="4455">
                  <c:v>785.8</c:v>
                </c:pt>
                <c:pt idx="4456">
                  <c:v>785.9</c:v>
                </c:pt>
                <c:pt idx="4457">
                  <c:v>786</c:v>
                </c:pt>
                <c:pt idx="4458">
                  <c:v>786.1</c:v>
                </c:pt>
                <c:pt idx="4459">
                  <c:v>786.2</c:v>
                </c:pt>
                <c:pt idx="4460">
                  <c:v>786.3</c:v>
                </c:pt>
                <c:pt idx="4461">
                  <c:v>786.4</c:v>
                </c:pt>
                <c:pt idx="4462">
                  <c:v>786.5</c:v>
                </c:pt>
                <c:pt idx="4463">
                  <c:v>786.6</c:v>
                </c:pt>
                <c:pt idx="4464">
                  <c:v>786.7</c:v>
                </c:pt>
                <c:pt idx="4465">
                  <c:v>786.8</c:v>
                </c:pt>
                <c:pt idx="4466">
                  <c:v>786.9</c:v>
                </c:pt>
                <c:pt idx="4467">
                  <c:v>787</c:v>
                </c:pt>
                <c:pt idx="4468">
                  <c:v>787.1</c:v>
                </c:pt>
                <c:pt idx="4469">
                  <c:v>787.2</c:v>
                </c:pt>
                <c:pt idx="4470">
                  <c:v>787.3</c:v>
                </c:pt>
                <c:pt idx="4471">
                  <c:v>787.4</c:v>
                </c:pt>
                <c:pt idx="4472">
                  <c:v>787.5</c:v>
                </c:pt>
                <c:pt idx="4473">
                  <c:v>787.6</c:v>
                </c:pt>
                <c:pt idx="4474">
                  <c:v>787.7</c:v>
                </c:pt>
                <c:pt idx="4475">
                  <c:v>787.8</c:v>
                </c:pt>
                <c:pt idx="4476">
                  <c:v>787.9</c:v>
                </c:pt>
                <c:pt idx="4477">
                  <c:v>788</c:v>
                </c:pt>
                <c:pt idx="4478">
                  <c:v>788.1</c:v>
                </c:pt>
                <c:pt idx="4479">
                  <c:v>788.2</c:v>
                </c:pt>
                <c:pt idx="4480">
                  <c:v>788.3</c:v>
                </c:pt>
                <c:pt idx="4481">
                  <c:v>788.4</c:v>
                </c:pt>
                <c:pt idx="4482">
                  <c:v>788.5</c:v>
                </c:pt>
                <c:pt idx="4483">
                  <c:v>788.6</c:v>
                </c:pt>
                <c:pt idx="4484">
                  <c:v>788.7</c:v>
                </c:pt>
                <c:pt idx="4485">
                  <c:v>788.8</c:v>
                </c:pt>
                <c:pt idx="4486">
                  <c:v>788.9</c:v>
                </c:pt>
                <c:pt idx="4487">
                  <c:v>789</c:v>
                </c:pt>
                <c:pt idx="4488">
                  <c:v>789.1</c:v>
                </c:pt>
                <c:pt idx="4489">
                  <c:v>789.2</c:v>
                </c:pt>
                <c:pt idx="4490">
                  <c:v>789.3</c:v>
                </c:pt>
                <c:pt idx="4491">
                  <c:v>789.4</c:v>
                </c:pt>
                <c:pt idx="4492">
                  <c:v>789.5</c:v>
                </c:pt>
                <c:pt idx="4493">
                  <c:v>789.6</c:v>
                </c:pt>
                <c:pt idx="4494">
                  <c:v>789.7</c:v>
                </c:pt>
                <c:pt idx="4495">
                  <c:v>789.8</c:v>
                </c:pt>
                <c:pt idx="4496">
                  <c:v>789.9</c:v>
                </c:pt>
                <c:pt idx="4497">
                  <c:v>790</c:v>
                </c:pt>
                <c:pt idx="4498">
                  <c:v>790.1</c:v>
                </c:pt>
                <c:pt idx="4499">
                  <c:v>790.2</c:v>
                </c:pt>
                <c:pt idx="4500">
                  <c:v>790.3</c:v>
                </c:pt>
                <c:pt idx="4501">
                  <c:v>790.4</c:v>
                </c:pt>
                <c:pt idx="4502">
                  <c:v>790.5</c:v>
                </c:pt>
                <c:pt idx="4503">
                  <c:v>790.6</c:v>
                </c:pt>
                <c:pt idx="4504">
                  <c:v>790.7</c:v>
                </c:pt>
                <c:pt idx="4505">
                  <c:v>790.8</c:v>
                </c:pt>
                <c:pt idx="4506">
                  <c:v>790.9</c:v>
                </c:pt>
                <c:pt idx="4507">
                  <c:v>791</c:v>
                </c:pt>
                <c:pt idx="4508">
                  <c:v>791.1</c:v>
                </c:pt>
                <c:pt idx="4509">
                  <c:v>791.2</c:v>
                </c:pt>
                <c:pt idx="4510">
                  <c:v>791.3</c:v>
                </c:pt>
                <c:pt idx="4511">
                  <c:v>791.4</c:v>
                </c:pt>
                <c:pt idx="4512">
                  <c:v>791.5</c:v>
                </c:pt>
                <c:pt idx="4513">
                  <c:v>791.6</c:v>
                </c:pt>
                <c:pt idx="4514">
                  <c:v>791.7</c:v>
                </c:pt>
                <c:pt idx="4515">
                  <c:v>791.8</c:v>
                </c:pt>
                <c:pt idx="4516">
                  <c:v>791.9</c:v>
                </c:pt>
                <c:pt idx="4517">
                  <c:v>792</c:v>
                </c:pt>
                <c:pt idx="4518">
                  <c:v>792.1</c:v>
                </c:pt>
                <c:pt idx="4519">
                  <c:v>792.2</c:v>
                </c:pt>
                <c:pt idx="4520">
                  <c:v>792.3</c:v>
                </c:pt>
                <c:pt idx="4521">
                  <c:v>792.4</c:v>
                </c:pt>
                <c:pt idx="4522">
                  <c:v>792.5</c:v>
                </c:pt>
                <c:pt idx="4523">
                  <c:v>792.6</c:v>
                </c:pt>
                <c:pt idx="4524">
                  <c:v>792.7</c:v>
                </c:pt>
                <c:pt idx="4525">
                  <c:v>792.8</c:v>
                </c:pt>
                <c:pt idx="4526">
                  <c:v>792.9</c:v>
                </c:pt>
                <c:pt idx="4527">
                  <c:v>793</c:v>
                </c:pt>
                <c:pt idx="4528">
                  <c:v>793.1</c:v>
                </c:pt>
                <c:pt idx="4529">
                  <c:v>793.2</c:v>
                </c:pt>
                <c:pt idx="4530">
                  <c:v>793.3</c:v>
                </c:pt>
                <c:pt idx="4531">
                  <c:v>793.4</c:v>
                </c:pt>
                <c:pt idx="4532">
                  <c:v>793.5</c:v>
                </c:pt>
                <c:pt idx="4533">
                  <c:v>793.6</c:v>
                </c:pt>
                <c:pt idx="4534">
                  <c:v>793.7</c:v>
                </c:pt>
                <c:pt idx="4535">
                  <c:v>793.8</c:v>
                </c:pt>
                <c:pt idx="4536">
                  <c:v>793.9</c:v>
                </c:pt>
                <c:pt idx="4537">
                  <c:v>794</c:v>
                </c:pt>
                <c:pt idx="4538">
                  <c:v>794.1</c:v>
                </c:pt>
                <c:pt idx="4539">
                  <c:v>794.2</c:v>
                </c:pt>
                <c:pt idx="4540">
                  <c:v>794.3</c:v>
                </c:pt>
                <c:pt idx="4541">
                  <c:v>794.4</c:v>
                </c:pt>
                <c:pt idx="4542">
                  <c:v>794.5</c:v>
                </c:pt>
                <c:pt idx="4543">
                  <c:v>794.6</c:v>
                </c:pt>
                <c:pt idx="4544">
                  <c:v>794.7</c:v>
                </c:pt>
                <c:pt idx="4545">
                  <c:v>794.8</c:v>
                </c:pt>
                <c:pt idx="4546">
                  <c:v>794.9</c:v>
                </c:pt>
                <c:pt idx="4547">
                  <c:v>795</c:v>
                </c:pt>
                <c:pt idx="4548">
                  <c:v>795.1</c:v>
                </c:pt>
                <c:pt idx="4549">
                  <c:v>795.2</c:v>
                </c:pt>
                <c:pt idx="4550">
                  <c:v>795.3</c:v>
                </c:pt>
                <c:pt idx="4551">
                  <c:v>795.4</c:v>
                </c:pt>
                <c:pt idx="4552">
                  <c:v>795.5</c:v>
                </c:pt>
                <c:pt idx="4553">
                  <c:v>795.6</c:v>
                </c:pt>
                <c:pt idx="4554">
                  <c:v>795.7</c:v>
                </c:pt>
                <c:pt idx="4555">
                  <c:v>795.8</c:v>
                </c:pt>
                <c:pt idx="4556">
                  <c:v>795.9</c:v>
                </c:pt>
                <c:pt idx="4557">
                  <c:v>796</c:v>
                </c:pt>
                <c:pt idx="4558">
                  <c:v>796.1</c:v>
                </c:pt>
                <c:pt idx="4559">
                  <c:v>796.2</c:v>
                </c:pt>
                <c:pt idx="4560">
                  <c:v>796.3</c:v>
                </c:pt>
                <c:pt idx="4561">
                  <c:v>796.4</c:v>
                </c:pt>
                <c:pt idx="4562">
                  <c:v>796.5</c:v>
                </c:pt>
                <c:pt idx="4563">
                  <c:v>796.6</c:v>
                </c:pt>
                <c:pt idx="4564">
                  <c:v>796.7</c:v>
                </c:pt>
                <c:pt idx="4565">
                  <c:v>796.8</c:v>
                </c:pt>
                <c:pt idx="4566">
                  <c:v>796.9</c:v>
                </c:pt>
                <c:pt idx="4567">
                  <c:v>797</c:v>
                </c:pt>
                <c:pt idx="4568">
                  <c:v>797.1</c:v>
                </c:pt>
                <c:pt idx="4569">
                  <c:v>797.2</c:v>
                </c:pt>
                <c:pt idx="4570">
                  <c:v>797.3</c:v>
                </c:pt>
                <c:pt idx="4571">
                  <c:v>797.4</c:v>
                </c:pt>
                <c:pt idx="4572">
                  <c:v>797.5</c:v>
                </c:pt>
                <c:pt idx="4573">
                  <c:v>797.6</c:v>
                </c:pt>
                <c:pt idx="4574">
                  <c:v>797.7</c:v>
                </c:pt>
                <c:pt idx="4575">
                  <c:v>797.8</c:v>
                </c:pt>
                <c:pt idx="4576">
                  <c:v>797.9</c:v>
                </c:pt>
                <c:pt idx="4577">
                  <c:v>798</c:v>
                </c:pt>
                <c:pt idx="4578">
                  <c:v>798.1</c:v>
                </c:pt>
                <c:pt idx="4579">
                  <c:v>798.2</c:v>
                </c:pt>
                <c:pt idx="4580">
                  <c:v>798.3</c:v>
                </c:pt>
                <c:pt idx="4581">
                  <c:v>798.4</c:v>
                </c:pt>
                <c:pt idx="4582">
                  <c:v>798.5</c:v>
                </c:pt>
                <c:pt idx="4583">
                  <c:v>798.6</c:v>
                </c:pt>
                <c:pt idx="4584">
                  <c:v>798.7</c:v>
                </c:pt>
                <c:pt idx="4585">
                  <c:v>798.8</c:v>
                </c:pt>
                <c:pt idx="4586">
                  <c:v>798.9</c:v>
                </c:pt>
                <c:pt idx="4587">
                  <c:v>799</c:v>
                </c:pt>
                <c:pt idx="4588">
                  <c:v>799.1</c:v>
                </c:pt>
                <c:pt idx="4589">
                  <c:v>799.2</c:v>
                </c:pt>
                <c:pt idx="4590">
                  <c:v>799.3</c:v>
                </c:pt>
                <c:pt idx="4591">
                  <c:v>799.4</c:v>
                </c:pt>
                <c:pt idx="4592">
                  <c:v>799.5</c:v>
                </c:pt>
                <c:pt idx="4593">
                  <c:v>799.6</c:v>
                </c:pt>
                <c:pt idx="4594">
                  <c:v>799.7</c:v>
                </c:pt>
                <c:pt idx="4595">
                  <c:v>799.8</c:v>
                </c:pt>
                <c:pt idx="4596">
                  <c:v>799.9</c:v>
                </c:pt>
                <c:pt idx="4597">
                  <c:v>800</c:v>
                </c:pt>
                <c:pt idx="4598">
                  <c:v>800.1</c:v>
                </c:pt>
                <c:pt idx="4599">
                  <c:v>800.2</c:v>
                </c:pt>
                <c:pt idx="4600">
                  <c:v>800.3</c:v>
                </c:pt>
                <c:pt idx="4601">
                  <c:v>800.4</c:v>
                </c:pt>
                <c:pt idx="4602">
                  <c:v>800.5</c:v>
                </c:pt>
                <c:pt idx="4603">
                  <c:v>800.6</c:v>
                </c:pt>
                <c:pt idx="4604">
                  <c:v>800.7</c:v>
                </c:pt>
                <c:pt idx="4605">
                  <c:v>800.8</c:v>
                </c:pt>
                <c:pt idx="4606">
                  <c:v>800.9</c:v>
                </c:pt>
                <c:pt idx="4607">
                  <c:v>801</c:v>
                </c:pt>
                <c:pt idx="4608">
                  <c:v>801.1</c:v>
                </c:pt>
                <c:pt idx="4609">
                  <c:v>801.2</c:v>
                </c:pt>
                <c:pt idx="4610">
                  <c:v>801.3</c:v>
                </c:pt>
                <c:pt idx="4611">
                  <c:v>801.4</c:v>
                </c:pt>
                <c:pt idx="4612">
                  <c:v>801.5</c:v>
                </c:pt>
                <c:pt idx="4613">
                  <c:v>801.6</c:v>
                </c:pt>
                <c:pt idx="4614">
                  <c:v>801.7</c:v>
                </c:pt>
                <c:pt idx="4615">
                  <c:v>801.8</c:v>
                </c:pt>
                <c:pt idx="4616">
                  <c:v>801.9</c:v>
                </c:pt>
                <c:pt idx="4617">
                  <c:v>802</c:v>
                </c:pt>
                <c:pt idx="4618">
                  <c:v>802.1</c:v>
                </c:pt>
                <c:pt idx="4619">
                  <c:v>802.2</c:v>
                </c:pt>
                <c:pt idx="4620">
                  <c:v>802.3</c:v>
                </c:pt>
                <c:pt idx="4621">
                  <c:v>802.4</c:v>
                </c:pt>
                <c:pt idx="4622">
                  <c:v>802.5</c:v>
                </c:pt>
                <c:pt idx="4623">
                  <c:v>802.6</c:v>
                </c:pt>
                <c:pt idx="4624">
                  <c:v>802.7</c:v>
                </c:pt>
                <c:pt idx="4625">
                  <c:v>802.8</c:v>
                </c:pt>
                <c:pt idx="4626">
                  <c:v>802.9</c:v>
                </c:pt>
                <c:pt idx="4627">
                  <c:v>803</c:v>
                </c:pt>
                <c:pt idx="4628">
                  <c:v>803.1</c:v>
                </c:pt>
                <c:pt idx="4629">
                  <c:v>803.2</c:v>
                </c:pt>
                <c:pt idx="4630">
                  <c:v>803.3</c:v>
                </c:pt>
                <c:pt idx="4631">
                  <c:v>803.4</c:v>
                </c:pt>
                <c:pt idx="4632">
                  <c:v>803.5</c:v>
                </c:pt>
                <c:pt idx="4633">
                  <c:v>803.6</c:v>
                </c:pt>
                <c:pt idx="4634">
                  <c:v>803.7</c:v>
                </c:pt>
                <c:pt idx="4635">
                  <c:v>803.8</c:v>
                </c:pt>
                <c:pt idx="4636">
                  <c:v>803.9</c:v>
                </c:pt>
                <c:pt idx="4637">
                  <c:v>804</c:v>
                </c:pt>
                <c:pt idx="4638">
                  <c:v>804.1</c:v>
                </c:pt>
                <c:pt idx="4639">
                  <c:v>804.2</c:v>
                </c:pt>
                <c:pt idx="4640">
                  <c:v>804.3</c:v>
                </c:pt>
                <c:pt idx="4641">
                  <c:v>804.4</c:v>
                </c:pt>
                <c:pt idx="4642">
                  <c:v>804.5</c:v>
                </c:pt>
                <c:pt idx="4643">
                  <c:v>804.6</c:v>
                </c:pt>
                <c:pt idx="4644">
                  <c:v>804.7</c:v>
                </c:pt>
                <c:pt idx="4645">
                  <c:v>804.8</c:v>
                </c:pt>
                <c:pt idx="4646">
                  <c:v>804.9</c:v>
                </c:pt>
                <c:pt idx="4647">
                  <c:v>805</c:v>
                </c:pt>
                <c:pt idx="4648">
                  <c:v>805.1</c:v>
                </c:pt>
                <c:pt idx="4649">
                  <c:v>805.2</c:v>
                </c:pt>
                <c:pt idx="4650">
                  <c:v>805.3</c:v>
                </c:pt>
                <c:pt idx="4651">
                  <c:v>805.4</c:v>
                </c:pt>
                <c:pt idx="4652">
                  <c:v>805.5</c:v>
                </c:pt>
                <c:pt idx="4653">
                  <c:v>805.6</c:v>
                </c:pt>
                <c:pt idx="4654">
                  <c:v>805.7</c:v>
                </c:pt>
                <c:pt idx="4655">
                  <c:v>805.8</c:v>
                </c:pt>
                <c:pt idx="4656">
                  <c:v>805.9</c:v>
                </c:pt>
                <c:pt idx="4657">
                  <c:v>806</c:v>
                </c:pt>
                <c:pt idx="4658">
                  <c:v>806.1</c:v>
                </c:pt>
                <c:pt idx="4659">
                  <c:v>806.2</c:v>
                </c:pt>
                <c:pt idx="4660">
                  <c:v>806.3</c:v>
                </c:pt>
                <c:pt idx="4661">
                  <c:v>806.4</c:v>
                </c:pt>
                <c:pt idx="4662">
                  <c:v>806.5</c:v>
                </c:pt>
                <c:pt idx="4663">
                  <c:v>806.6</c:v>
                </c:pt>
                <c:pt idx="4664">
                  <c:v>806.7</c:v>
                </c:pt>
                <c:pt idx="4665">
                  <c:v>806.8</c:v>
                </c:pt>
                <c:pt idx="4666">
                  <c:v>806.9</c:v>
                </c:pt>
                <c:pt idx="4667">
                  <c:v>807</c:v>
                </c:pt>
                <c:pt idx="4668">
                  <c:v>807.1</c:v>
                </c:pt>
                <c:pt idx="4669">
                  <c:v>807.2</c:v>
                </c:pt>
                <c:pt idx="4670">
                  <c:v>807.3</c:v>
                </c:pt>
                <c:pt idx="4671">
                  <c:v>807.4</c:v>
                </c:pt>
                <c:pt idx="4672">
                  <c:v>807.5</c:v>
                </c:pt>
                <c:pt idx="4673">
                  <c:v>807.6</c:v>
                </c:pt>
                <c:pt idx="4674">
                  <c:v>807.7</c:v>
                </c:pt>
                <c:pt idx="4675">
                  <c:v>807.8</c:v>
                </c:pt>
                <c:pt idx="4676">
                  <c:v>807.9</c:v>
                </c:pt>
                <c:pt idx="4677">
                  <c:v>808</c:v>
                </c:pt>
                <c:pt idx="4678">
                  <c:v>808.1</c:v>
                </c:pt>
                <c:pt idx="4679">
                  <c:v>808.2</c:v>
                </c:pt>
                <c:pt idx="4680">
                  <c:v>808.3</c:v>
                </c:pt>
                <c:pt idx="4681">
                  <c:v>808.4</c:v>
                </c:pt>
                <c:pt idx="4682">
                  <c:v>808.5</c:v>
                </c:pt>
                <c:pt idx="4683">
                  <c:v>808.6</c:v>
                </c:pt>
                <c:pt idx="4684">
                  <c:v>808.7</c:v>
                </c:pt>
                <c:pt idx="4685">
                  <c:v>808.8</c:v>
                </c:pt>
                <c:pt idx="4686">
                  <c:v>808.9</c:v>
                </c:pt>
                <c:pt idx="4687">
                  <c:v>809</c:v>
                </c:pt>
                <c:pt idx="4688">
                  <c:v>809.1</c:v>
                </c:pt>
                <c:pt idx="4689">
                  <c:v>809.2</c:v>
                </c:pt>
                <c:pt idx="4690">
                  <c:v>809.3</c:v>
                </c:pt>
                <c:pt idx="4691">
                  <c:v>809.4</c:v>
                </c:pt>
                <c:pt idx="4692">
                  <c:v>809.5</c:v>
                </c:pt>
                <c:pt idx="4693">
                  <c:v>809.6</c:v>
                </c:pt>
                <c:pt idx="4694">
                  <c:v>809.7</c:v>
                </c:pt>
                <c:pt idx="4695">
                  <c:v>809.8</c:v>
                </c:pt>
                <c:pt idx="4696">
                  <c:v>809.9</c:v>
                </c:pt>
                <c:pt idx="4697">
                  <c:v>810</c:v>
                </c:pt>
                <c:pt idx="4698">
                  <c:v>810.1</c:v>
                </c:pt>
                <c:pt idx="4699">
                  <c:v>810.2</c:v>
                </c:pt>
                <c:pt idx="4700">
                  <c:v>810.3</c:v>
                </c:pt>
                <c:pt idx="4701">
                  <c:v>810.4</c:v>
                </c:pt>
                <c:pt idx="4702">
                  <c:v>810.5</c:v>
                </c:pt>
                <c:pt idx="4703">
                  <c:v>810.6</c:v>
                </c:pt>
                <c:pt idx="4704">
                  <c:v>810.7</c:v>
                </c:pt>
                <c:pt idx="4705">
                  <c:v>810.8</c:v>
                </c:pt>
                <c:pt idx="4706">
                  <c:v>810.9</c:v>
                </c:pt>
                <c:pt idx="4707">
                  <c:v>811</c:v>
                </c:pt>
                <c:pt idx="4708">
                  <c:v>811.1</c:v>
                </c:pt>
                <c:pt idx="4709">
                  <c:v>811.2</c:v>
                </c:pt>
                <c:pt idx="4710">
                  <c:v>811.3</c:v>
                </c:pt>
                <c:pt idx="4711">
                  <c:v>811.4</c:v>
                </c:pt>
                <c:pt idx="4712">
                  <c:v>811.5</c:v>
                </c:pt>
                <c:pt idx="4713">
                  <c:v>811.6</c:v>
                </c:pt>
                <c:pt idx="4714">
                  <c:v>811.7</c:v>
                </c:pt>
                <c:pt idx="4715">
                  <c:v>811.8</c:v>
                </c:pt>
                <c:pt idx="4716">
                  <c:v>811.9</c:v>
                </c:pt>
                <c:pt idx="4717">
                  <c:v>812</c:v>
                </c:pt>
                <c:pt idx="4718">
                  <c:v>812.1</c:v>
                </c:pt>
                <c:pt idx="4719">
                  <c:v>812.2</c:v>
                </c:pt>
                <c:pt idx="4720">
                  <c:v>812.3</c:v>
                </c:pt>
                <c:pt idx="4721">
                  <c:v>812.4</c:v>
                </c:pt>
                <c:pt idx="4722">
                  <c:v>812.5</c:v>
                </c:pt>
                <c:pt idx="4723">
                  <c:v>812.6</c:v>
                </c:pt>
                <c:pt idx="4724">
                  <c:v>812.7</c:v>
                </c:pt>
                <c:pt idx="4725">
                  <c:v>812.8</c:v>
                </c:pt>
                <c:pt idx="4726">
                  <c:v>812.9</c:v>
                </c:pt>
                <c:pt idx="4727">
                  <c:v>813</c:v>
                </c:pt>
                <c:pt idx="4728">
                  <c:v>813.1</c:v>
                </c:pt>
                <c:pt idx="4729">
                  <c:v>813.2</c:v>
                </c:pt>
                <c:pt idx="4730">
                  <c:v>813.3</c:v>
                </c:pt>
                <c:pt idx="4731">
                  <c:v>813.4</c:v>
                </c:pt>
                <c:pt idx="4732">
                  <c:v>813.5</c:v>
                </c:pt>
                <c:pt idx="4733">
                  <c:v>813.6</c:v>
                </c:pt>
                <c:pt idx="4734">
                  <c:v>813.7</c:v>
                </c:pt>
                <c:pt idx="4735">
                  <c:v>813.8</c:v>
                </c:pt>
                <c:pt idx="4736">
                  <c:v>813.9</c:v>
                </c:pt>
                <c:pt idx="4737">
                  <c:v>814</c:v>
                </c:pt>
                <c:pt idx="4738">
                  <c:v>814.1</c:v>
                </c:pt>
                <c:pt idx="4739">
                  <c:v>814.2</c:v>
                </c:pt>
                <c:pt idx="4740">
                  <c:v>814.3</c:v>
                </c:pt>
                <c:pt idx="4741">
                  <c:v>814.4</c:v>
                </c:pt>
                <c:pt idx="4742">
                  <c:v>814.5</c:v>
                </c:pt>
                <c:pt idx="4743">
                  <c:v>814.6</c:v>
                </c:pt>
                <c:pt idx="4744">
                  <c:v>814.7</c:v>
                </c:pt>
                <c:pt idx="4745">
                  <c:v>814.8</c:v>
                </c:pt>
                <c:pt idx="4746">
                  <c:v>814.9</c:v>
                </c:pt>
                <c:pt idx="4747">
                  <c:v>815</c:v>
                </c:pt>
                <c:pt idx="4748">
                  <c:v>815.1</c:v>
                </c:pt>
                <c:pt idx="4749">
                  <c:v>815.2</c:v>
                </c:pt>
                <c:pt idx="4750">
                  <c:v>815.3</c:v>
                </c:pt>
                <c:pt idx="4751">
                  <c:v>815.4</c:v>
                </c:pt>
                <c:pt idx="4752">
                  <c:v>815.5</c:v>
                </c:pt>
                <c:pt idx="4753">
                  <c:v>815.6</c:v>
                </c:pt>
                <c:pt idx="4754">
                  <c:v>815.7</c:v>
                </c:pt>
                <c:pt idx="4755">
                  <c:v>815.8</c:v>
                </c:pt>
                <c:pt idx="4756">
                  <c:v>815.9</c:v>
                </c:pt>
                <c:pt idx="4757">
                  <c:v>816</c:v>
                </c:pt>
                <c:pt idx="4758">
                  <c:v>816.1</c:v>
                </c:pt>
                <c:pt idx="4759">
                  <c:v>816.2</c:v>
                </c:pt>
                <c:pt idx="4760">
                  <c:v>816.3</c:v>
                </c:pt>
                <c:pt idx="4761">
                  <c:v>816.4</c:v>
                </c:pt>
                <c:pt idx="4762">
                  <c:v>816.5</c:v>
                </c:pt>
                <c:pt idx="4763">
                  <c:v>816.6</c:v>
                </c:pt>
                <c:pt idx="4764">
                  <c:v>816.7</c:v>
                </c:pt>
                <c:pt idx="4765">
                  <c:v>816.8</c:v>
                </c:pt>
                <c:pt idx="4766">
                  <c:v>816.9</c:v>
                </c:pt>
                <c:pt idx="4767">
                  <c:v>817</c:v>
                </c:pt>
                <c:pt idx="4768">
                  <c:v>817.1</c:v>
                </c:pt>
                <c:pt idx="4769">
                  <c:v>817.2</c:v>
                </c:pt>
                <c:pt idx="4770">
                  <c:v>817.3</c:v>
                </c:pt>
                <c:pt idx="4771">
                  <c:v>817.4</c:v>
                </c:pt>
                <c:pt idx="4772">
                  <c:v>817.5</c:v>
                </c:pt>
                <c:pt idx="4773">
                  <c:v>817.6</c:v>
                </c:pt>
                <c:pt idx="4774">
                  <c:v>817.7</c:v>
                </c:pt>
                <c:pt idx="4775">
                  <c:v>817.8</c:v>
                </c:pt>
                <c:pt idx="4776">
                  <c:v>817.9</c:v>
                </c:pt>
                <c:pt idx="4777">
                  <c:v>818</c:v>
                </c:pt>
                <c:pt idx="4778">
                  <c:v>818.1</c:v>
                </c:pt>
                <c:pt idx="4779">
                  <c:v>818.2</c:v>
                </c:pt>
                <c:pt idx="4780">
                  <c:v>818.3</c:v>
                </c:pt>
                <c:pt idx="4781">
                  <c:v>818.4</c:v>
                </c:pt>
                <c:pt idx="4782">
                  <c:v>818.5</c:v>
                </c:pt>
                <c:pt idx="4783">
                  <c:v>818.6</c:v>
                </c:pt>
                <c:pt idx="4784">
                  <c:v>818.7</c:v>
                </c:pt>
                <c:pt idx="4785">
                  <c:v>818.8</c:v>
                </c:pt>
                <c:pt idx="4786">
                  <c:v>818.9</c:v>
                </c:pt>
                <c:pt idx="4787">
                  <c:v>819</c:v>
                </c:pt>
                <c:pt idx="4788">
                  <c:v>819.1</c:v>
                </c:pt>
                <c:pt idx="4789">
                  <c:v>819.2</c:v>
                </c:pt>
                <c:pt idx="4790">
                  <c:v>819.3</c:v>
                </c:pt>
                <c:pt idx="4791">
                  <c:v>819.4</c:v>
                </c:pt>
                <c:pt idx="4792">
                  <c:v>819.5</c:v>
                </c:pt>
                <c:pt idx="4793">
                  <c:v>819.6</c:v>
                </c:pt>
                <c:pt idx="4794">
                  <c:v>819.7</c:v>
                </c:pt>
                <c:pt idx="4795">
                  <c:v>819.8</c:v>
                </c:pt>
                <c:pt idx="4796">
                  <c:v>819.9</c:v>
                </c:pt>
                <c:pt idx="4797">
                  <c:v>820</c:v>
                </c:pt>
                <c:pt idx="4798">
                  <c:v>820.1</c:v>
                </c:pt>
                <c:pt idx="4799">
                  <c:v>820.2</c:v>
                </c:pt>
                <c:pt idx="4800">
                  <c:v>820.3</c:v>
                </c:pt>
                <c:pt idx="4801">
                  <c:v>820.4</c:v>
                </c:pt>
                <c:pt idx="4802">
                  <c:v>820.5</c:v>
                </c:pt>
                <c:pt idx="4803">
                  <c:v>820.6</c:v>
                </c:pt>
                <c:pt idx="4804">
                  <c:v>820.7</c:v>
                </c:pt>
                <c:pt idx="4805">
                  <c:v>820.8</c:v>
                </c:pt>
                <c:pt idx="4806">
                  <c:v>820.9</c:v>
                </c:pt>
                <c:pt idx="4807">
                  <c:v>821</c:v>
                </c:pt>
                <c:pt idx="4808">
                  <c:v>821.1</c:v>
                </c:pt>
                <c:pt idx="4809">
                  <c:v>821.2</c:v>
                </c:pt>
                <c:pt idx="4810">
                  <c:v>821.3</c:v>
                </c:pt>
                <c:pt idx="4811">
                  <c:v>821.4</c:v>
                </c:pt>
                <c:pt idx="4812">
                  <c:v>821.5</c:v>
                </c:pt>
                <c:pt idx="4813">
                  <c:v>821.6</c:v>
                </c:pt>
                <c:pt idx="4814">
                  <c:v>821.7</c:v>
                </c:pt>
                <c:pt idx="4815">
                  <c:v>821.8</c:v>
                </c:pt>
                <c:pt idx="4816">
                  <c:v>821.9</c:v>
                </c:pt>
                <c:pt idx="4817">
                  <c:v>822</c:v>
                </c:pt>
                <c:pt idx="4818">
                  <c:v>822.1</c:v>
                </c:pt>
                <c:pt idx="4819">
                  <c:v>822.2</c:v>
                </c:pt>
                <c:pt idx="4820">
                  <c:v>822.3</c:v>
                </c:pt>
                <c:pt idx="4821">
                  <c:v>822.4</c:v>
                </c:pt>
                <c:pt idx="4822">
                  <c:v>822.5</c:v>
                </c:pt>
                <c:pt idx="4823">
                  <c:v>822.6</c:v>
                </c:pt>
                <c:pt idx="4824">
                  <c:v>822.7</c:v>
                </c:pt>
                <c:pt idx="4825">
                  <c:v>822.8</c:v>
                </c:pt>
                <c:pt idx="4826">
                  <c:v>822.9</c:v>
                </c:pt>
                <c:pt idx="4827">
                  <c:v>823</c:v>
                </c:pt>
                <c:pt idx="4828">
                  <c:v>823.1</c:v>
                </c:pt>
                <c:pt idx="4829">
                  <c:v>823.2</c:v>
                </c:pt>
                <c:pt idx="4830">
                  <c:v>823.3</c:v>
                </c:pt>
                <c:pt idx="4831">
                  <c:v>823.4</c:v>
                </c:pt>
                <c:pt idx="4832">
                  <c:v>823.5</c:v>
                </c:pt>
                <c:pt idx="4833">
                  <c:v>823.6</c:v>
                </c:pt>
                <c:pt idx="4834">
                  <c:v>823.7</c:v>
                </c:pt>
                <c:pt idx="4835">
                  <c:v>823.8</c:v>
                </c:pt>
                <c:pt idx="4836">
                  <c:v>823.9</c:v>
                </c:pt>
                <c:pt idx="4837">
                  <c:v>824</c:v>
                </c:pt>
                <c:pt idx="4838">
                  <c:v>824.1</c:v>
                </c:pt>
                <c:pt idx="4839">
                  <c:v>824.2</c:v>
                </c:pt>
                <c:pt idx="4840">
                  <c:v>824.3</c:v>
                </c:pt>
                <c:pt idx="4841">
                  <c:v>824.4</c:v>
                </c:pt>
                <c:pt idx="4842">
                  <c:v>824.5</c:v>
                </c:pt>
                <c:pt idx="4843">
                  <c:v>824.6</c:v>
                </c:pt>
                <c:pt idx="4844">
                  <c:v>824.7</c:v>
                </c:pt>
                <c:pt idx="4845">
                  <c:v>824.8</c:v>
                </c:pt>
                <c:pt idx="4846">
                  <c:v>824.9</c:v>
                </c:pt>
                <c:pt idx="4847">
                  <c:v>825</c:v>
                </c:pt>
                <c:pt idx="4848">
                  <c:v>825.1</c:v>
                </c:pt>
                <c:pt idx="4849">
                  <c:v>825.2</c:v>
                </c:pt>
                <c:pt idx="4850">
                  <c:v>825.3</c:v>
                </c:pt>
                <c:pt idx="4851">
                  <c:v>825.4</c:v>
                </c:pt>
                <c:pt idx="4852">
                  <c:v>825.5</c:v>
                </c:pt>
                <c:pt idx="4853">
                  <c:v>825.6</c:v>
                </c:pt>
                <c:pt idx="4854">
                  <c:v>825.7</c:v>
                </c:pt>
                <c:pt idx="4855">
                  <c:v>825.8</c:v>
                </c:pt>
                <c:pt idx="4856">
                  <c:v>825.9</c:v>
                </c:pt>
                <c:pt idx="4857">
                  <c:v>826</c:v>
                </c:pt>
                <c:pt idx="4858">
                  <c:v>826.1</c:v>
                </c:pt>
                <c:pt idx="4859">
                  <c:v>826.2</c:v>
                </c:pt>
                <c:pt idx="4860">
                  <c:v>826.3</c:v>
                </c:pt>
                <c:pt idx="4861">
                  <c:v>826.4</c:v>
                </c:pt>
                <c:pt idx="4862">
                  <c:v>826.5</c:v>
                </c:pt>
                <c:pt idx="4863">
                  <c:v>826.6</c:v>
                </c:pt>
                <c:pt idx="4864">
                  <c:v>826.7</c:v>
                </c:pt>
                <c:pt idx="4865">
                  <c:v>826.8</c:v>
                </c:pt>
                <c:pt idx="4866">
                  <c:v>826.9</c:v>
                </c:pt>
                <c:pt idx="4867">
                  <c:v>827</c:v>
                </c:pt>
                <c:pt idx="4868">
                  <c:v>827.1</c:v>
                </c:pt>
                <c:pt idx="4869">
                  <c:v>827.2</c:v>
                </c:pt>
                <c:pt idx="4870">
                  <c:v>827.3</c:v>
                </c:pt>
                <c:pt idx="4871">
                  <c:v>827.4</c:v>
                </c:pt>
                <c:pt idx="4872">
                  <c:v>827.5</c:v>
                </c:pt>
                <c:pt idx="4873">
                  <c:v>827.6</c:v>
                </c:pt>
                <c:pt idx="4874">
                  <c:v>827.7</c:v>
                </c:pt>
                <c:pt idx="4875">
                  <c:v>827.8</c:v>
                </c:pt>
                <c:pt idx="4876">
                  <c:v>827.9</c:v>
                </c:pt>
                <c:pt idx="4877">
                  <c:v>828</c:v>
                </c:pt>
                <c:pt idx="4878">
                  <c:v>828.1</c:v>
                </c:pt>
                <c:pt idx="4879">
                  <c:v>828.2</c:v>
                </c:pt>
                <c:pt idx="4880">
                  <c:v>828.3</c:v>
                </c:pt>
                <c:pt idx="4881">
                  <c:v>828.4</c:v>
                </c:pt>
                <c:pt idx="4882">
                  <c:v>828.5</c:v>
                </c:pt>
                <c:pt idx="4883">
                  <c:v>828.6</c:v>
                </c:pt>
                <c:pt idx="4884">
                  <c:v>828.7</c:v>
                </c:pt>
                <c:pt idx="4885">
                  <c:v>828.8</c:v>
                </c:pt>
                <c:pt idx="4886">
                  <c:v>828.9</c:v>
                </c:pt>
                <c:pt idx="4887">
                  <c:v>829</c:v>
                </c:pt>
                <c:pt idx="4888">
                  <c:v>829.1</c:v>
                </c:pt>
                <c:pt idx="4889">
                  <c:v>829.2</c:v>
                </c:pt>
                <c:pt idx="4890">
                  <c:v>829.3</c:v>
                </c:pt>
                <c:pt idx="4891">
                  <c:v>829.4</c:v>
                </c:pt>
                <c:pt idx="4892">
                  <c:v>829.5</c:v>
                </c:pt>
                <c:pt idx="4893">
                  <c:v>829.6</c:v>
                </c:pt>
                <c:pt idx="4894">
                  <c:v>829.7</c:v>
                </c:pt>
                <c:pt idx="4895">
                  <c:v>829.8</c:v>
                </c:pt>
                <c:pt idx="4896">
                  <c:v>829.9</c:v>
                </c:pt>
                <c:pt idx="4897">
                  <c:v>830</c:v>
                </c:pt>
                <c:pt idx="4898">
                  <c:v>830.1</c:v>
                </c:pt>
                <c:pt idx="4899">
                  <c:v>830.2</c:v>
                </c:pt>
                <c:pt idx="4900">
                  <c:v>830.3</c:v>
                </c:pt>
                <c:pt idx="4901">
                  <c:v>830.4</c:v>
                </c:pt>
                <c:pt idx="4902">
                  <c:v>830.5</c:v>
                </c:pt>
                <c:pt idx="4903">
                  <c:v>830.6</c:v>
                </c:pt>
                <c:pt idx="4904">
                  <c:v>830.7</c:v>
                </c:pt>
                <c:pt idx="4905">
                  <c:v>830.8</c:v>
                </c:pt>
                <c:pt idx="4906">
                  <c:v>830.9</c:v>
                </c:pt>
                <c:pt idx="4907">
                  <c:v>831</c:v>
                </c:pt>
                <c:pt idx="4908">
                  <c:v>831.1</c:v>
                </c:pt>
                <c:pt idx="4909">
                  <c:v>831.2</c:v>
                </c:pt>
                <c:pt idx="4910">
                  <c:v>831.3</c:v>
                </c:pt>
                <c:pt idx="4911">
                  <c:v>831.4</c:v>
                </c:pt>
                <c:pt idx="4912">
                  <c:v>831.5</c:v>
                </c:pt>
                <c:pt idx="4913">
                  <c:v>831.6</c:v>
                </c:pt>
                <c:pt idx="4914">
                  <c:v>831.7</c:v>
                </c:pt>
                <c:pt idx="4915">
                  <c:v>831.8</c:v>
                </c:pt>
                <c:pt idx="4916">
                  <c:v>831.9</c:v>
                </c:pt>
                <c:pt idx="4917">
                  <c:v>832</c:v>
                </c:pt>
                <c:pt idx="4918">
                  <c:v>832.1</c:v>
                </c:pt>
                <c:pt idx="4919">
                  <c:v>832.2</c:v>
                </c:pt>
                <c:pt idx="4920">
                  <c:v>832.3</c:v>
                </c:pt>
                <c:pt idx="4921">
                  <c:v>832.4</c:v>
                </c:pt>
                <c:pt idx="4922">
                  <c:v>832.5</c:v>
                </c:pt>
                <c:pt idx="4923">
                  <c:v>832.6</c:v>
                </c:pt>
                <c:pt idx="4924">
                  <c:v>832.7</c:v>
                </c:pt>
                <c:pt idx="4925">
                  <c:v>832.8</c:v>
                </c:pt>
                <c:pt idx="4926">
                  <c:v>832.9</c:v>
                </c:pt>
                <c:pt idx="4927">
                  <c:v>833</c:v>
                </c:pt>
                <c:pt idx="4928">
                  <c:v>833.1</c:v>
                </c:pt>
                <c:pt idx="4929">
                  <c:v>833.2</c:v>
                </c:pt>
                <c:pt idx="4930">
                  <c:v>833.3</c:v>
                </c:pt>
                <c:pt idx="4931">
                  <c:v>833.4</c:v>
                </c:pt>
                <c:pt idx="4932">
                  <c:v>833.5</c:v>
                </c:pt>
                <c:pt idx="4933">
                  <c:v>833.6</c:v>
                </c:pt>
                <c:pt idx="4934">
                  <c:v>833.7</c:v>
                </c:pt>
                <c:pt idx="4935">
                  <c:v>833.8</c:v>
                </c:pt>
                <c:pt idx="4936">
                  <c:v>833.9</c:v>
                </c:pt>
                <c:pt idx="4937">
                  <c:v>834</c:v>
                </c:pt>
                <c:pt idx="4938">
                  <c:v>834.1</c:v>
                </c:pt>
                <c:pt idx="4939">
                  <c:v>834.2</c:v>
                </c:pt>
                <c:pt idx="4940">
                  <c:v>834.3</c:v>
                </c:pt>
                <c:pt idx="4941">
                  <c:v>834.4</c:v>
                </c:pt>
                <c:pt idx="4942">
                  <c:v>834.5</c:v>
                </c:pt>
                <c:pt idx="4943">
                  <c:v>834.6</c:v>
                </c:pt>
                <c:pt idx="4944">
                  <c:v>834.7</c:v>
                </c:pt>
                <c:pt idx="4945">
                  <c:v>834.8</c:v>
                </c:pt>
                <c:pt idx="4946">
                  <c:v>834.9</c:v>
                </c:pt>
                <c:pt idx="4947">
                  <c:v>835</c:v>
                </c:pt>
                <c:pt idx="4948">
                  <c:v>835.1</c:v>
                </c:pt>
                <c:pt idx="4949">
                  <c:v>835.2</c:v>
                </c:pt>
                <c:pt idx="4950">
                  <c:v>835.3</c:v>
                </c:pt>
                <c:pt idx="4951">
                  <c:v>835.4</c:v>
                </c:pt>
                <c:pt idx="4952">
                  <c:v>835.5</c:v>
                </c:pt>
                <c:pt idx="4953">
                  <c:v>835.6</c:v>
                </c:pt>
                <c:pt idx="4954">
                  <c:v>835.7</c:v>
                </c:pt>
                <c:pt idx="4955">
                  <c:v>835.8</c:v>
                </c:pt>
                <c:pt idx="4956">
                  <c:v>835.9</c:v>
                </c:pt>
                <c:pt idx="4957">
                  <c:v>836</c:v>
                </c:pt>
                <c:pt idx="4958">
                  <c:v>836.1</c:v>
                </c:pt>
                <c:pt idx="4959">
                  <c:v>836.2</c:v>
                </c:pt>
                <c:pt idx="4960">
                  <c:v>836.3</c:v>
                </c:pt>
                <c:pt idx="4961">
                  <c:v>836.4</c:v>
                </c:pt>
                <c:pt idx="4962">
                  <c:v>836.5</c:v>
                </c:pt>
                <c:pt idx="4963">
                  <c:v>836.6</c:v>
                </c:pt>
                <c:pt idx="4964">
                  <c:v>836.7</c:v>
                </c:pt>
                <c:pt idx="4965">
                  <c:v>836.8</c:v>
                </c:pt>
                <c:pt idx="4966">
                  <c:v>836.9</c:v>
                </c:pt>
                <c:pt idx="4967">
                  <c:v>837</c:v>
                </c:pt>
                <c:pt idx="4968">
                  <c:v>837.1</c:v>
                </c:pt>
                <c:pt idx="4969">
                  <c:v>837.2</c:v>
                </c:pt>
                <c:pt idx="4970">
                  <c:v>837.3</c:v>
                </c:pt>
                <c:pt idx="4971">
                  <c:v>837.4</c:v>
                </c:pt>
                <c:pt idx="4972">
                  <c:v>837.5</c:v>
                </c:pt>
                <c:pt idx="4973">
                  <c:v>837.6</c:v>
                </c:pt>
                <c:pt idx="4974">
                  <c:v>837.7</c:v>
                </c:pt>
                <c:pt idx="4975">
                  <c:v>837.8</c:v>
                </c:pt>
                <c:pt idx="4976">
                  <c:v>837.9</c:v>
                </c:pt>
                <c:pt idx="4977">
                  <c:v>838</c:v>
                </c:pt>
                <c:pt idx="4978">
                  <c:v>838.1</c:v>
                </c:pt>
                <c:pt idx="4979">
                  <c:v>838.2</c:v>
                </c:pt>
                <c:pt idx="4980">
                  <c:v>838.3</c:v>
                </c:pt>
                <c:pt idx="4981">
                  <c:v>838.4</c:v>
                </c:pt>
                <c:pt idx="4982">
                  <c:v>838.5</c:v>
                </c:pt>
                <c:pt idx="4983">
                  <c:v>838.6</c:v>
                </c:pt>
                <c:pt idx="4984">
                  <c:v>838.7</c:v>
                </c:pt>
                <c:pt idx="4985">
                  <c:v>838.8</c:v>
                </c:pt>
                <c:pt idx="4986">
                  <c:v>838.9</c:v>
                </c:pt>
                <c:pt idx="4987">
                  <c:v>839</c:v>
                </c:pt>
                <c:pt idx="4988">
                  <c:v>839.1</c:v>
                </c:pt>
                <c:pt idx="4989">
                  <c:v>839.2</c:v>
                </c:pt>
                <c:pt idx="4990">
                  <c:v>839.3</c:v>
                </c:pt>
                <c:pt idx="4991">
                  <c:v>839.4</c:v>
                </c:pt>
                <c:pt idx="4992">
                  <c:v>839.5</c:v>
                </c:pt>
                <c:pt idx="4993">
                  <c:v>839.6</c:v>
                </c:pt>
                <c:pt idx="4994">
                  <c:v>839.7</c:v>
                </c:pt>
                <c:pt idx="4995">
                  <c:v>839.8</c:v>
                </c:pt>
                <c:pt idx="4996">
                  <c:v>839.9</c:v>
                </c:pt>
                <c:pt idx="4997">
                  <c:v>840</c:v>
                </c:pt>
                <c:pt idx="4998">
                  <c:v>840.1</c:v>
                </c:pt>
                <c:pt idx="4999">
                  <c:v>840.2</c:v>
                </c:pt>
                <c:pt idx="5000">
                  <c:v>840.3</c:v>
                </c:pt>
                <c:pt idx="5001">
                  <c:v>840.4</c:v>
                </c:pt>
                <c:pt idx="5002">
                  <c:v>840.5</c:v>
                </c:pt>
                <c:pt idx="5003">
                  <c:v>840.6</c:v>
                </c:pt>
                <c:pt idx="5004">
                  <c:v>840.7</c:v>
                </c:pt>
                <c:pt idx="5005">
                  <c:v>840.8</c:v>
                </c:pt>
                <c:pt idx="5006">
                  <c:v>840.9</c:v>
                </c:pt>
                <c:pt idx="5007">
                  <c:v>841</c:v>
                </c:pt>
                <c:pt idx="5008">
                  <c:v>841.1</c:v>
                </c:pt>
                <c:pt idx="5009">
                  <c:v>841.2</c:v>
                </c:pt>
                <c:pt idx="5010">
                  <c:v>841.3</c:v>
                </c:pt>
                <c:pt idx="5011">
                  <c:v>841.4</c:v>
                </c:pt>
                <c:pt idx="5012">
                  <c:v>841.5</c:v>
                </c:pt>
                <c:pt idx="5013">
                  <c:v>841.6</c:v>
                </c:pt>
                <c:pt idx="5014">
                  <c:v>841.7</c:v>
                </c:pt>
                <c:pt idx="5015">
                  <c:v>841.8</c:v>
                </c:pt>
                <c:pt idx="5016">
                  <c:v>841.9</c:v>
                </c:pt>
                <c:pt idx="5017">
                  <c:v>842</c:v>
                </c:pt>
                <c:pt idx="5018">
                  <c:v>842.1</c:v>
                </c:pt>
                <c:pt idx="5019">
                  <c:v>842.2</c:v>
                </c:pt>
                <c:pt idx="5020">
                  <c:v>842.3</c:v>
                </c:pt>
                <c:pt idx="5021">
                  <c:v>842.4</c:v>
                </c:pt>
                <c:pt idx="5022">
                  <c:v>842.5</c:v>
                </c:pt>
                <c:pt idx="5023">
                  <c:v>842.6</c:v>
                </c:pt>
                <c:pt idx="5024">
                  <c:v>842.7</c:v>
                </c:pt>
                <c:pt idx="5025">
                  <c:v>842.8</c:v>
                </c:pt>
                <c:pt idx="5026">
                  <c:v>842.9</c:v>
                </c:pt>
                <c:pt idx="5027">
                  <c:v>843</c:v>
                </c:pt>
                <c:pt idx="5028">
                  <c:v>843.1</c:v>
                </c:pt>
                <c:pt idx="5029">
                  <c:v>843.2</c:v>
                </c:pt>
                <c:pt idx="5030">
                  <c:v>843.3</c:v>
                </c:pt>
                <c:pt idx="5031">
                  <c:v>843.4</c:v>
                </c:pt>
                <c:pt idx="5032">
                  <c:v>843.5</c:v>
                </c:pt>
                <c:pt idx="5033">
                  <c:v>843.6</c:v>
                </c:pt>
                <c:pt idx="5034">
                  <c:v>843.7</c:v>
                </c:pt>
                <c:pt idx="5035">
                  <c:v>843.8</c:v>
                </c:pt>
                <c:pt idx="5036">
                  <c:v>843.9</c:v>
                </c:pt>
                <c:pt idx="5037">
                  <c:v>844</c:v>
                </c:pt>
                <c:pt idx="5038">
                  <c:v>844.1</c:v>
                </c:pt>
                <c:pt idx="5039">
                  <c:v>844.2</c:v>
                </c:pt>
                <c:pt idx="5040">
                  <c:v>844.3</c:v>
                </c:pt>
                <c:pt idx="5041">
                  <c:v>844.4</c:v>
                </c:pt>
                <c:pt idx="5042">
                  <c:v>844.5</c:v>
                </c:pt>
                <c:pt idx="5043">
                  <c:v>844.6</c:v>
                </c:pt>
                <c:pt idx="5044">
                  <c:v>844.7</c:v>
                </c:pt>
                <c:pt idx="5045">
                  <c:v>844.8</c:v>
                </c:pt>
                <c:pt idx="5046">
                  <c:v>844.9</c:v>
                </c:pt>
                <c:pt idx="5047">
                  <c:v>845</c:v>
                </c:pt>
                <c:pt idx="5048">
                  <c:v>845.1</c:v>
                </c:pt>
                <c:pt idx="5049">
                  <c:v>845.2</c:v>
                </c:pt>
                <c:pt idx="5050">
                  <c:v>845.3</c:v>
                </c:pt>
                <c:pt idx="5051">
                  <c:v>845.4</c:v>
                </c:pt>
                <c:pt idx="5052">
                  <c:v>845.5</c:v>
                </c:pt>
                <c:pt idx="5053">
                  <c:v>845.6</c:v>
                </c:pt>
                <c:pt idx="5054">
                  <c:v>845.7</c:v>
                </c:pt>
                <c:pt idx="5055">
                  <c:v>845.8</c:v>
                </c:pt>
                <c:pt idx="5056">
                  <c:v>845.9</c:v>
                </c:pt>
                <c:pt idx="5057">
                  <c:v>846</c:v>
                </c:pt>
                <c:pt idx="5058">
                  <c:v>846.1</c:v>
                </c:pt>
                <c:pt idx="5059">
                  <c:v>846.2</c:v>
                </c:pt>
                <c:pt idx="5060">
                  <c:v>846.3</c:v>
                </c:pt>
                <c:pt idx="5061">
                  <c:v>846.4</c:v>
                </c:pt>
                <c:pt idx="5062">
                  <c:v>846.5</c:v>
                </c:pt>
                <c:pt idx="5063">
                  <c:v>846.6</c:v>
                </c:pt>
                <c:pt idx="5064">
                  <c:v>846.7</c:v>
                </c:pt>
                <c:pt idx="5065">
                  <c:v>846.8</c:v>
                </c:pt>
                <c:pt idx="5066">
                  <c:v>846.9</c:v>
                </c:pt>
                <c:pt idx="5067">
                  <c:v>847</c:v>
                </c:pt>
                <c:pt idx="5068">
                  <c:v>847.1</c:v>
                </c:pt>
                <c:pt idx="5069">
                  <c:v>847.2</c:v>
                </c:pt>
                <c:pt idx="5070">
                  <c:v>847.3</c:v>
                </c:pt>
                <c:pt idx="5071">
                  <c:v>847.4</c:v>
                </c:pt>
                <c:pt idx="5072">
                  <c:v>847.5</c:v>
                </c:pt>
                <c:pt idx="5073">
                  <c:v>847.6</c:v>
                </c:pt>
                <c:pt idx="5074">
                  <c:v>847.7</c:v>
                </c:pt>
                <c:pt idx="5075">
                  <c:v>847.8</c:v>
                </c:pt>
                <c:pt idx="5076">
                  <c:v>847.9</c:v>
                </c:pt>
                <c:pt idx="5077">
                  <c:v>848</c:v>
                </c:pt>
                <c:pt idx="5078">
                  <c:v>848.1</c:v>
                </c:pt>
                <c:pt idx="5079">
                  <c:v>848.2</c:v>
                </c:pt>
                <c:pt idx="5080">
                  <c:v>848.3</c:v>
                </c:pt>
                <c:pt idx="5081">
                  <c:v>848.4</c:v>
                </c:pt>
                <c:pt idx="5082">
                  <c:v>848.5</c:v>
                </c:pt>
                <c:pt idx="5083">
                  <c:v>848.6</c:v>
                </c:pt>
                <c:pt idx="5084">
                  <c:v>848.7</c:v>
                </c:pt>
                <c:pt idx="5085">
                  <c:v>848.8</c:v>
                </c:pt>
                <c:pt idx="5086">
                  <c:v>848.9</c:v>
                </c:pt>
                <c:pt idx="5087">
                  <c:v>849</c:v>
                </c:pt>
                <c:pt idx="5088">
                  <c:v>849.1</c:v>
                </c:pt>
                <c:pt idx="5089">
                  <c:v>849.2</c:v>
                </c:pt>
                <c:pt idx="5090">
                  <c:v>849.3</c:v>
                </c:pt>
                <c:pt idx="5091">
                  <c:v>849.4</c:v>
                </c:pt>
                <c:pt idx="5092">
                  <c:v>849.5</c:v>
                </c:pt>
                <c:pt idx="5093">
                  <c:v>849.6</c:v>
                </c:pt>
                <c:pt idx="5094">
                  <c:v>849.7</c:v>
                </c:pt>
                <c:pt idx="5095">
                  <c:v>849.8</c:v>
                </c:pt>
                <c:pt idx="5096">
                  <c:v>849.9</c:v>
                </c:pt>
                <c:pt idx="5097">
                  <c:v>850</c:v>
                </c:pt>
                <c:pt idx="5098">
                  <c:v>850.1</c:v>
                </c:pt>
                <c:pt idx="5099">
                  <c:v>850.2</c:v>
                </c:pt>
                <c:pt idx="5100">
                  <c:v>850.3</c:v>
                </c:pt>
                <c:pt idx="5101">
                  <c:v>850.4</c:v>
                </c:pt>
                <c:pt idx="5102">
                  <c:v>850.5</c:v>
                </c:pt>
                <c:pt idx="5103">
                  <c:v>850.6</c:v>
                </c:pt>
                <c:pt idx="5104">
                  <c:v>850.7</c:v>
                </c:pt>
                <c:pt idx="5105">
                  <c:v>850.8</c:v>
                </c:pt>
                <c:pt idx="5106">
                  <c:v>850.9</c:v>
                </c:pt>
                <c:pt idx="5107">
                  <c:v>851</c:v>
                </c:pt>
                <c:pt idx="5108">
                  <c:v>851.1</c:v>
                </c:pt>
                <c:pt idx="5109">
                  <c:v>851.2</c:v>
                </c:pt>
                <c:pt idx="5110">
                  <c:v>851.3</c:v>
                </c:pt>
                <c:pt idx="5111">
                  <c:v>851.4</c:v>
                </c:pt>
                <c:pt idx="5112">
                  <c:v>851.5</c:v>
                </c:pt>
                <c:pt idx="5113">
                  <c:v>851.6</c:v>
                </c:pt>
                <c:pt idx="5114">
                  <c:v>851.7</c:v>
                </c:pt>
                <c:pt idx="5115">
                  <c:v>851.8</c:v>
                </c:pt>
                <c:pt idx="5116">
                  <c:v>851.9</c:v>
                </c:pt>
                <c:pt idx="5117">
                  <c:v>852</c:v>
                </c:pt>
                <c:pt idx="5118">
                  <c:v>852.1</c:v>
                </c:pt>
                <c:pt idx="5119">
                  <c:v>852.2</c:v>
                </c:pt>
                <c:pt idx="5120">
                  <c:v>852.3</c:v>
                </c:pt>
                <c:pt idx="5121">
                  <c:v>852.4</c:v>
                </c:pt>
                <c:pt idx="5122">
                  <c:v>852.5</c:v>
                </c:pt>
                <c:pt idx="5123">
                  <c:v>852.6</c:v>
                </c:pt>
                <c:pt idx="5124">
                  <c:v>852.7</c:v>
                </c:pt>
                <c:pt idx="5125">
                  <c:v>852.8</c:v>
                </c:pt>
                <c:pt idx="5126">
                  <c:v>852.9</c:v>
                </c:pt>
                <c:pt idx="5127">
                  <c:v>853</c:v>
                </c:pt>
                <c:pt idx="5128">
                  <c:v>853.1</c:v>
                </c:pt>
                <c:pt idx="5129">
                  <c:v>853.2</c:v>
                </c:pt>
                <c:pt idx="5130">
                  <c:v>853.3</c:v>
                </c:pt>
                <c:pt idx="5131">
                  <c:v>853.4</c:v>
                </c:pt>
                <c:pt idx="5132">
                  <c:v>853.5</c:v>
                </c:pt>
                <c:pt idx="5133">
                  <c:v>853.6</c:v>
                </c:pt>
                <c:pt idx="5134">
                  <c:v>853.7</c:v>
                </c:pt>
                <c:pt idx="5135">
                  <c:v>853.8</c:v>
                </c:pt>
                <c:pt idx="5136">
                  <c:v>853.9</c:v>
                </c:pt>
                <c:pt idx="5137">
                  <c:v>854</c:v>
                </c:pt>
                <c:pt idx="5138">
                  <c:v>854.1</c:v>
                </c:pt>
                <c:pt idx="5139">
                  <c:v>854.2</c:v>
                </c:pt>
                <c:pt idx="5140">
                  <c:v>854.3</c:v>
                </c:pt>
                <c:pt idx="5141">
                  <c:v>854.4</c:v>
                </c:pt>
                <c:pt idx="5142">
                  <c:v>854.5</c:v>
                </c:pt>
                <c:pt idx="5143">
                  <c:v>854.6</c:v>
                </c:pt>
                <c:pt idx="5144">
                  <c:v>854.7</c:v>
                </c:pt>
                <c:pt idx="5145">
                  <c:v>854.8</c:v>
                </c:pt>
                <c:pt idx="5146">
                  <c:v>854.9</c:v>
                </c:pt>
                <c:pt idx="5147">
                  <c:v>855</c:v>
                </c:pt>
                <c:pt idx="5148">
                  <c:v>855.1</c:v>
                </c:pt>
                <c:pt idx="5149">
                  <c:v>855.2</c:v>
                </c:pt>
                <c:pt idx="5150">
                  <c:v>855.3</c:v>
                </c:pt>
                <c:pt idx="5151">
                  <c:v>855.4</c:v>
                </c:pt>
                <c:pt idx="5152">
                  <c:v>855.5</c:v>
                </c:pt>
                <c:pt idx="5153">
                  <c:v>855.6</c:v>
                </c:pt>
                <c:pt idx="5154">
                  <c:v>855.7</c:v>
                </c:pt>
                <c:pt idx="5155">
                  <c:v>855.8</c:v>
                </c:pt>
                <c:pt idx="5156">
                  <c:v>855.9</c:v>
                </c:pt>
                <c:pt idx="5157">
                  <c:v>856</c:v>
                </c:pt>
                <c:pt idx="5158">
                  <c:v>856.1</c:v>
                </c:pt>
                <c:pt idx="5159">
                  <c:v>856.2</c:v>
                </c:pt>
                <c:pt idx="5160">
                  <c:v>856.3</c:v>
                </c:pt>
                <c:pt idx="5161">
                  <c:v>856.4</c:v>
                </c:pt>
                <c:pt idx="5162">
                  <c:v>856.5</c:v>
                </c:pt>
                <c:pt idx="5163">
                  <c:v>856.6</c:v>
                </c:pt>
                <c:pt idx="5164">
                  <c:v>856.7</c:v>
                </c:pt>
                <c:pt idx="5165">
                  <c:v>856.8</c:v>
                </c:pt>
                <c:pt idx="5166">
                  <c:v>856.9</c:v>
                </c:pt>
                <c:pt idx="5167">
                  <c:v>857</c:v>
                </c:pt>
                <c:pt idx="5168">
                  <c:v>857.1</c:v>
                </c:pt>
                <c:pt idx="5169">
                  <c:v>857.2</c:v>
                </c:pt>
                <c:pt idx="5170">
                  <c:v>857.3</c:v>
                </c:pt>
                <c:pt idx="5171">
                  <c:v>857.4</c:v>
                </c:pt>
                <c:pt idx="5172">
                  <c:v>857.5</c:v>
                </c:pt>
                <c:pt idx="5173">
                  <c:v>857.6</c:v>
                </c:pt>
                <c:pt idx="5174">
                  <c:v>857.7</c:v>
                </c:pt>
                <c:pt idx="5175">
                  <c:v>857.8</c:v>
                </c:pt>
                <c:pt idx="5176">
                  <c:v>857.9</c:v>
                </c:pt>
                <c:pt idx="5177">
                  <c:v>858</c:v>
                </c:pt>
                <c:pt idx="5178">
                  <c:v>858.1</c:v>
                </c:pt>
                <c:pt idx="5179">
                  <c:v>858.2</c:v>
                </c:pt>
                <c:pt idx="5180">
                  <c:v>858.3</c:v>
                </c:pt>
                <c:pt idx="5181">
                  <c:v>858.4</c:v>
                </c:pt>
                <c:pt idx="5182">
                  <c:v>858.5</c:v>
                </c:pt>
                <c:pt idx="5183">
                  <c:v>858.6</c:v>
                </c:pt>
                <c:pt idx="5184">
                  <c:v>858.7</c:v>
                </c:pt>
                <c:pt idx="5185">
                  <c:v>858.8</c:v>
                </c:pt>
                <c:pt idx="5186">
                  <c:v>858.9</c:v>
                </c:pt>
                <c:pt idx="5187">
                  <c:v>859</c:v>
                </c:pt>
                <c:pt idx="5188">
                  <c:v>859.1</c:v>
                </c:pt>
                <c:pt idx="5189">
                  <c:v>859.2</c:v>
                </c:pt>
                <c:pt idx="5190">
                  <c:v>859.3</c:v>
                </c:pt>
                <c:pt idx="5191">
                  <c:v>859.4</c:v>
                </c:pt>
                <c:pt idx="5192">
                  <c:v>859.5</c:v>
                </c:pt>
                <c:pt idx="5193">
                  <c:v>859.6</c:v>
                </c:pt>
                <c:pt idx="5194">
                  <c:v>859.7</c:v>
                </c:pt>
                <c:pt idx="5195">
                  <c:v>859.8</c:v>
                </c:pt>
                <c:pt idx="5196">
                  <c:v>859.9</c:v>
                </c:pt>
                <c:pt idx="5197">
                  <c:v>860</c:v>
                </c:pt>
                <c:pt idx="5198">
                  <c:v>860.1</c:v>
                </c:pt>
                <c:pt idx="5199">
                  <c:v>860.2</c:v>
                </c:pt>
                <c:pt idx="5200">
                  <c:v>860.3</c:v>
                </c:pt>
                <c:pt idx="5201">
                  <c:v>860.4</c:v>
                </c:pt>
                <c:pt idx="5202">
                  <c:v>860.5</c:v>
                </c:pt>
                <c:pt idx="5203">
                  <c:v>860.6</c:v>
                </c:pt>
                <c:pt idx="5204">
                  <c:v>860.7</c:v>
                </c:pt>
                <c:pt idx="5205">
                  <c:v>860.8</c:v>
                </c:pt>
                <c:pt idx="5206">
                  <c:v>860.9</c:v>
                </c:pt>
                <c:pt idx="5207">
                  <c:v>861</c:v>
                </c:pt>
                <c:pt idx="5208">
                  <c:v>861.1</c:v>
                </c:pt>
                <c:pt idx="5209">
                  <c:v>861.2</c:v>
                </c:pt>
                <c:pt idx="5210">
                  <c:v>861.3</c:v>
                </c:pt>
                <c:pt idx="5211">
                  <c:v>861.4</c:v>
                </c:pt>
                <c:pt idx="5212">
                  <c:v>861.5</c:v>
                </c:pt>
                <c:pt idx="5213">
                  <c:v>861.6</c:v>
                </c:pt>
                <c:pt idx="5214">
                  <c:v>861.7</c:v>
                </c:pt>
                <c:pt idx="5215">
                  <c:v>861.8</c:v>
                </c:pt>
                <c:pt idx="5216">
                  <c:v>861.9</c:v>
                </c:pt>
                <c:pt idx="5217">
                  <c:v>862</c:v>
                </c:pt>
                <c:pt idx="5218">
                  <c:v>862.1</c:v>
                </c:pt>
                <c:pt idx="5219">
                  <c:v>862.2</c:v>
                </c:pt>
                <c:pt idx="5220">
                  <c:v>862.3</c:v>
                </c:pt>
                <c:pt idx="5221">
                  <c:v>862.4</c:v>
                </c:pt>
                <c:pt idx="5222">
                  <c:v>862.5</c:v>
                </c:pt>
                <c:pt idx="5223">
                  <c:v>862.6</c:v>
                </c:pt>
                <c:pt idx="5224">
                  <c:v>862.7</c:v>
                </c:pt>
                <c:pt idx="5225">
                  <c:v>862.8</c:v>
                </c:pt>
                <c:pt idx="5226">
                  <c:v>862.9</c:v>
                </c:pt>
                <c:pt idx="5227">
                  <c:v>863</c:v>
                </c:pt>
                <c:pt idx="5228">
                  <c:v>863.1</c:v>
                </c:pt>
                <c:pt idx="5229">
                  <c:v>863.2</c:v>
                </c:pt>
                <c:pt idx="5230">
                  <c:v>863.3</c:v>
                </c:pt>
                <c:pt idx="5231">
                  <c:v>863.4</c:v>
                </c:pt>
                <c:pt idx="5232">
                  <c:v>863.5</c:v>
                </c:pt>
                <c:pt idx="5233">
                  <c:v>863.6</c:v>
                </c:pt>
                <c:pt idx="5234">
                  <c:v>863.7</c:v>
                </c:pt>
                <c:pt idx="5235">
                  <c:v>863.8</c:v>
                </c:pt>
                <c:pt idx="5236">
                  <c:v>863.9</c:v>
                </c:pt>
                <c:pt idx="5237">
                  <c:v>864</c:v>
                </c:pt>
                <c:pt idx="5238">
                  <c:v>864.1</c:v>
                </c:pt>
                <c:pt idx="5239">
                  <c:v>864.2</c:v>
                </c:pt>
                <c:pt idx="5240">
                  <c:v>864.3</c:v>
                </c:pt>
                <c:pt idx="5241">
                  <c:v>864.4</c:v>
                </c:pt>
                <c:pt idx="5242">
                  <c:v>864.5</c:v>
                </c:pt>
                <c:pt idx="5243">
                  <c:v>864.6</c:v>
                </c:pt>
                <c:pt idx="5244">
                  <c:v>864.7</c:v>
                </c:pt>
                <c:pt idx="5245">
                  <c:v>864.8</c:v>
                </c:pt>
                <c:pt idx="5246">
                  <c:v>864.9</c:v>
                </c:pt>
                <c:pt idx="5247">
                  <c:v>865</c:v>
                </c:pt>
                <c:pt idx="5248">
                  <c:v>865.1</c:v>
                </c:pt>
                <c:pt idx="5249">
                  <c:v>865.2</c:v>
                </c:pt>
                <c:pt idx="5250">
                  <c:v>865.3</c:v>
                </c:pt>
                <c:pt idx="5251">
                  <c:v>865.4</c:v>
                </c:pt>
                <c:pt idx="5252">
                  <c:v>865.5</c:v>
                </c:pt>
                <c:pt idx="5253">
                  <c:v>865.6</c:v>
                </c:pt>
                <c:pt idx="5254">
                  <c:v>865.7</c:v>
                </c:pt>
                <c:pt idx="5255">
                  <c:v>865.8</c:v>
                </c:pt>
                <c:pt idx="5256">
                  <c:v>865.9</c:v>
                </c:pt>
                <c:pt idx="5257">
                  <c:v>866</c:v>
                </c:pt>
                <c:pt idx="5258">
                  <c:v>866.1</c:v>
                </c:pt>
                <c:pt idx="5259">
                  <c:v>866.2</c:v>
                </c:pt>
                <c:pt idx="5260">
                  <c:v>866.3</c:v>
                </c:pt>
                <c:pt idx="5261">
                  <c:v>866.4</c:v>
                </c:pt>
                <c:pt idx="5262">
                  <c:v>866.5</c:v>
                </c:pt>
                <c:pt idx="5263">
                  <c:v>866.6</c:v>
                </c:pt>
                <c:pt idx="5264">
                  <c:v>866.7</c:v>
                </c:pt>
                <c:pt idx="5265">
                  <c:v>866.8</c:v>
                </c:pt>
                <c:pt idx="5266">
                  <c:v>866.9</c:v>
                </c:pt>
                <c:pt idx="5267">
                  <c:v>867</c:v>
                </c:pt>
                <c:pt idx="5268">
                  <c:v>867.1</c:v>
                </c:pt>
                <c:pt idx="5269">
                  <c:v>867.2</c:v>
                </c:pt>
                <c:pt idx="5270">
                  <c:v>867.3</c:v>
                </c:pt>
                <c:pt idx="5271">
                  <c:v>867.4</c:v>
                </c:pt>
                <c:pt idx="5272">
                  <c:v>867.5</c:v>
                </c:pt>
                <c:pt idx="5273">
                  <c:v>867.6</c:v>
                </c:pt>
                <c:pt idx="5274">
                  <c:v>867.7</c:v>
                </c:pt>
                <c:pt idx="5275">
                  <c:v>867.8</c:v>
                </c:pt>
                <c:pt idx="5276">
                  <c:v>867.9</c:v>
                </c:pt>
                <c:pt idx="5277">
                  <c:v>868</c:v>
                </c:pt>
                <c:pt idx="5278">
                  <c:v>868.1</c:v>
                </c:pt>
                <c:pt idx="5279">
                  <c:v>868.2</c:v>
                </c:pt>
                <c:pt idx="5280">
                  <c:v>868.3</c:v>
                </c:pt>
                <c:pt idx="5281">
                  <c:v>868.4</c:v>
                </c:pt>
                <c:pt idx="5282">
                  <c:v>868.5</c:v>
                </c:pt>
                <c:pt idx="5283">
                  <c:v>868.6</c:v>
                </c:pt>
                <c:pt idx="5284">
                  <c:v>868.7</c:v>
                </c:pt>
                <c:pt idx="5285">
                  <c:v>868.8</c:v>
                </c:pt>
                <c:pt idx="5286">
                  <c:v>868.9</c:v>
                </c:pt>
                <c:pt idx="5287">
                  <c:v>869</c:v>
                </c:pt>
                <c:pt idx="5288">
                  <c:v>869.1</c:v>
                </c:pt>
                <c:pt idx="5289">
                  <c:v>869.2</c:v>
                </c:pt>
                <c:pt idx="5290">
                  <c:v>869.3</c:v>
                </c:pt>
                <c:pt idx="5291">
                  <c:v>869.4</c:v>
                </c:pt>
                <c:pt idx="5292">
                  <c:v>869.5</c:v>
                </c:pt>
                <c:pt idx="5293">
                  <c:v>869.6</c:v>
                </c:pt>
                <c:pt idx="5294">
                  <c:v>869.7</c:v>
                </c:pt>
                <c:pt idx="5295">
                  <c:v>869.8</c:v>
                </c:pt>
                <c:pt idx="5296">
                  <c:v>869.9</c:v>
                </c:pt>
                <c:pt idx="5297">
                  <c:v>870</c:v>
                </c:pt>
                <c:pt idx="5298">
                  <c:v>870.1</c:v>
                </c:pt>
                <c:pt idx="5299">
                  <c:v>870.2</c:v>
                </c:pt>
                <c:pt idx="5300">
                  <c:v>870.3</c:v>
                </c:pt>
                <c:pt idx="5301">
                  <c:v>870.4</c:v>
                </c:pt>
                <c:pt idx="5302">
                  <c:v>870.5</c:v>
                </c:pt>
                <c:pt idx="5303">
                  <c:v>870.6</c:v>
                </c:pt>
                <c:pt idx="5304">
                  <c:v>870.7</c:v>
                </c:pt>
                <c:pt idx="5305">
                  <c:v>870.8</c:v>
                </c:pt>
                <c:pt idx="5306">
                  <c:v>870.9</c:v>
                </c:pt>
                <c:pt idx="5307">
                  <c:v>871</c:v>
                </c:pt>
                <c:pt idx="5308">
                  <c:v>871.1</c:v>
                </c:pt>
                <c:pt idx="5309">
                  <c:v>871.2</c:v>
                </c:pt>
                <c:pt idx="5310">
                  <c:v>871.3</c:v>
                </c:pt>
                <c:pt idx="5311">
                  <c:v>871.4</c:v>
                </c:pt>
                <c:pt idx="5312">
                  <c:v>871.5</c:v>
                </c:pt>
                <c:pt idx="5313">
                  <c:v>871.6</c:v>
                </c:pt>
                <c:pt idx="5314">
                  <c:v>871.7</c:v>
                </c:pt>
                <c:pt idx="5315">
                  <c:v>871.8</c:v>
                </c:pt>
                <c:pt idx="5316">
                  <c:v>871.9</c:v>
                </c:pt>
                <c:pt idx="5317">
                  <c:v>872</c:v>
                </c:pt>
                <c:pt idx="5318">
                  <c:v>872.1</c:v>
                </c:pt>
                <c:pt idx="5319">
                  <c:v>872.2</c:v>
                </c:pt>
                <c:pt idx="5320">
                  <c:v>872.3</c:v>
                </c:pt>
                <c:pt idx="5321">
                  <c:v>872.4</c:v>
                </c:pt>
                <c:pt idx="5322">
                  <c:v>872.5</c:v>
                </c:pt>
                <c:pt idx="5323">
                  <c:v>872.6</c:v>
                </c:pt>
                <c:pt idx="5324">
                  <c:v>872.7</c:v>
                </c:pt>
                <c:pt idx="5325">
                  <c:v>872.8</c:v>
                </c:pt>
                <c:pt idx="5326">
                  <c:v>872.9</c:v>
                </c:pt>
                <c:pt idx="5327">
                  <c:v>873</c:v>
                </c:pt>
                <c:pt idx="5328">
                  <c:v>873.1</c:v>
                </c:pt>
                <c:pt idx="5329">
                  <c:v>873.2</c:v>
                </c:pt>
                <c:pt idx="5330">
                  <c:v>873.3</c:v>
                </c:pt>
                <c:pt idx="5331">
                  <c:v>873.4</c:v>
                </c:pt>
                <c:pt idx="5332">
                  <c:v>873.5</c:v>
                </c:pt>
                <c:pt idx="5333">
                  <c:v>873.6</c:v>
                </c:pt>
                <c:pt idx="5334">
                  <c:v>873.7</c:v>
                </c:pt>
                <c:pt idx="5335">
                  <c:v>873.8</c:v>
                </c:pt>
                <c:pt idx="5336">
                  <c:v>873.9</c:v>
                </c:pt>
                <c:pt idx="5337">
                  <c:v>874</c:v>
                </c:pt>
                <c:pt idx="5338">
                  <c:v>874.1</c:v>
                </c:pt>
                <c:pt idx="5339">
                  <c:v>874.2</c:v>
                </c:pt>
                <c:pt idx="5340">
                  <c:v>874.3</c:v>
                </c:pt>
                <c:pt idx="5341">
                  <c:v>874.4</c:v>
                </c:pt>
                <c:pt idx="5342">
                  <c:v>874.5</c:v>
                </c:pt>
                <c:pt idx="5343">
                  <c:v>874.6</c:v>
                </c:pt>
                <c:pt idx="5344">
                  <c:v>874.7</c:v>
                </c:pt>
                <c:pt idx="5345">
                  <c:v>874.8</c:v>
                </c:pt>
                <c:pt idx="5346">
                  <c:v>874.9</c:v>
                </c:pt>
                <c:pt idx="5347">
                  <c:v>875</c:v>
                </c:pt>
                <c:pt idx="5348">
                  <c:v>875.1</c:v>
                </c:pt>
                <c:pt idx="5349">
                  <c:v>875.2</c:v>
                </c:pt>
                <c:pt idx="5350">
                  <c:v>875.3</c:v>
                </c:pt>
                <c:pt idx="5351">
                  <c:v>875.4</c:v>
                </c:pt>
                <c:pt idx="5352">
                  <c:v>875.5</c:v>
                </c:pt>
                <c:pt idx="5353">
                  <c:v>875.6</c:v>
                </c:pt>
                <c:pt idx="5354">
                  <c:v>875.7</c:v>
                </c:pt>
                <c:pt idx="5355">
                  <c:v>875.8</c:v>
                </c:pt>
                <c:pt idx="5356">
                  <c:v>875.9</c:v>
                </c:pt>
                <c:pt idx="5357">
                  <c:v>876</c:v>
                </c:pt>
                <c:pt idx="5358">
                  <c:v>876.1</c:v>
                </c:pt>
                <c:pt idx="5359">
                  <c:v>876.2</c:v>
                </c:pt>
                <c:pt idx="5360">
                  <c:v>876.3</c:v>
                </c:pt>
                <c:pt idx="5361">
                  <c:v>876.4</c:v>
                </c:pt>
                <c:pt idx="5362">
                  <c:v>876.5</c:v>
                </c:pt>
                <c:pt idx="5363">
                  <c:v>876.6</c:v>
                </c:pt>
                <c:pt idx="5364">
                  <c:v>876.7</c:v>
                </c:pt>
                <c:pt idx="5365">
                  <c:v>876.8</c:v>
                </c:pt>
                <c:pt idx="5366">
                  <c:v>876.9</c:v>
                </c:pt>
                <c:pt idx="5367">
                  <c:v>877</c:v>
                </c:pt>
                <c:pt idx="5368">
                  <c:v>877.1</c:v>
                </c:pt>
                <c:pt idx="5369">
                  <c:v>877.2</c:v>
                </c:pt>
                <c:pt idx="5370">
                  <c:v>877.3</c:v>
                </c:pt>
                <c:pt idx="5371">
                  <c:v>877.4</c:v>
                </c:pt>
                <c:pt idx="5372">
                  <c:v>877.5</c:v>
                </c:pt>
                <c:pt idx="5373">
                  <c:v>877.6</c:v>
                </c:pt>
                <c:pt idx="5374">
                  <c:v>877.7</c:v>
                </c:pt>
                <c:pt idx="5375">
                  <c:v>877.8</c:v>
                </c:pt>
                <c:pt idx="5376">
                  <c:v>877.9</c:v>
                </c:pt>
                <c:pt idx="5377">
                  <c:v>878</c:v>
                </c:pt>
                <c:pt idx="5378">
                  <c:v>878.1</c:v>
                </c:pt>
                <c:pt idx="5379">
                  <c:v>878.2</c:v>
                </c:pt>
                <c:pt idx="5380">
                  <c:v>878.3</c:v>
                </c:pt>
                <c:pt idx="5381">
                  <c:v>878.4</c:v>
                </c:pt>
                <c:pt idx="5382">
                  <c:v>878.5</c:v>
                </c:pt>
                <c:pt idx="5383">
                  <c:v>878.6</c:v>
                </c:pt>
                <c:pt idx="5384">
                  <c:v>878.7</c:v>
                </c:pt>
                <c:pt idx="5385">
                  <c:v>878.8</c:v>
                </c:pt>
                <c:pt idx="5386">
                  <c:v>878.9</c:v>
                </c:pt>
                <c:pt idx="5387">
                  <c:v>879</c:v>
                </c:pt>
                <c:pt idx="5388">
                  <c:v>879.1</c:v>
                </c:pt>
                <c:pt idx="5389">
                  <c:v>879.2</c:v>
                </c:pt>
                <c:pt idx="5390">
                  <c:v>879.3</c:v>
                </c:pt>
                <c:pt idx="5391">
                  <c:v>879.4</c:v>
                </c:pt>
                <c:pt idx="5392">
                  <c:v>879.5</c:v>
                </c:pt>
                <c:pt idx="5393">
                  <c:v>879.6</c:v>
                </c:pt>
                <c:pt idx="5394">
                  <c:v>879.7</c:v>
                </c:pt>
                <c:pt idx="5395">
                  <c:v>879.8</c:v>
                </c:pt>
                <c:pt idx="5396">
                  <c:v>879.9</c:v>
                </c:pt>
                <c:pt idx="5397">
                  <c:v>880</c:v>
                </c:pt>
                <c:pt idx="5398">
                  <c:v>880.1</c:v>
                </c:pt>
                <c:pt idx="5399">
                  <c:v>880.2</c:v>
                </c:pt>
                <c:pt idx="5400">
                  <c:v>880.3</c:v>
                </c:pt>
                <c:pt idx="5401">
                  <c:v>880.4</c:v>
                </c:pt>
                <c:pt idx="5402">
                  <c:v>880.5</c:v>
                </c:pt>
                <c:pt idx="5403">
                  <c:v>880.6</c:v>
                </c:pt>
                <c:pt idx="5404">
                  <c:v>880.7</c:v>
                </c:pt>
                <c:pt idx="5405">
                  <c:v>880.8</c:v>
                </c:pt>
                <c:pt idx="5406">
                  <c:v>880.9</c:v>
                </c:pt>
                <c:pt idx="5407">
                  <c:v>881</c:v>
                </c:pt>
                <c:pt idx="5408">
                  <c:v>881.1</c:v>
                </c:pt>
                <c:pt idx="5409">
                  <c:v>881.2</c:v>
                </c:pt>
                <c:pt idx="5410">
                  <c:v>881.3</c:v>
                </c:pt>
                <c:pt idx="5411">
                  <c:v>881.4</c:v>
                </c:pt>
                <c:pt idx="5412">
                  <c:v>881.5</c:v>
                </c:pt>
                <c:pt idx="5413">
                  <c:v>881.6</c:v>
                </c:pt>
                <c:pt idx="5414">
                  <c:v>881.7</c:v>
                </c:pt>
                <c:pt idx="5415">
                  <c:v>881.8</c:v>
                </c:pt>
                <c:pt idx="5416">
                  <c:v>881.9</c:v>
                </c:pt>
                <c:pt idx="5417">
                  <c:v>882</c:v>
                </c:pt>
                <c:pt idx="5418">
                  <c:v>882.1</c:v>
                </c:pt>
                <c:pt idx="5419">
                  <c:v>882.2</c:v>
                </c:pt>
                <c:pt idx="5420">
                  <c:v>882.3</c:v>
                </c:pt>
                <c:pt idx="5421">
                  <c:v>882.4</c:v>
                </c:pt>
                <c:pt idx="5422">
                  <c:v>882.5</c:v>
                </c:pt>
                <c:pt idx="5423">
                  <c:v>882.6</c:v>
                </c:pt>
                <c:pt idx="5424">
                  <c:v>882.7</c:v>
                </c:pt>
                <c:pt idx="5425">
                  <c:v>882.8</c:v>
                </c:pt>
                <c:pt idx="5426">
                  <c:v>882.9</c:v>
                </c:pt>
                <c:pt idx="5427">
                  <c:v>883</c:v>
                </c:pt>
                <c:pt idx="5428">
                  <c:v>883.1</c:v>
                </c:pt>
                <c:pt idx="5429">
                  <c:v>883.2</c:v>
                </c:pt>
                <c:pt idx="5430">
                  <c:v>883.3</c:v>
                </c:pt>
                <c:pt idx="5431">
                  <c:v>883.4</c:v>
                </c:pt>
                <c:pt idx="5432">
                  <c:v>883.5</c:v>
                </c:pt>
                <c:pt idx="5433">
                  <c:v>883.6</c:v>
                </c:pt>
                <c:pt idx="5434">
                  <c:v>883.7</c:v>
                </c:pt>
                <c:pt idx="5435">
                  <c:v>883.8</c:v>
                </c:pt>
                <c:pt idx="5436">
                  <c:v>883.9</c:v>
                </c:pt>
                <c:pt idx="5437">
                  <c:v>884</c:v>
                </c:pt>
                <c:pt idx="5438">
                  <c:v>884.1</c:v>
                </c:pt>
                <c:pt idx="5439">
                  <c:v>884.2</c:v>
                </c:pt>
                <c:pt idx="5440">
                  <c:v>884.3</c:v>
                </c:pt>
                <c:pt idx="5441">
                  <c:v>884.4</c:v>
                </c:pt>
                <c:pt idx="5442">
                  <c:v>884.5</c:v>
                </c:pt>
                <c:pt idx="5443">
                  <c:v>884.6</c:v>
                </c:pt>
                <c:pt idx="5444">
                  <c:v>884.7</c:v>
                </c:pt>
                <c:pt idx="5445">
                  <c:v>884.8</c:v>
                </c:pt>
                <c:pt idx="5446">
                  <c:v>884.9</c:v>
                </c:pt>
                <c:pt idx="5447">
                  <c:v>885</c:v>
                </c:pt>
                <c:pt idx="5448">
                  <c:v>885.1</c:v>
                </c:pt>
                <c:pt idx="5449">
                  <c:v>885.2</c:v>
                </c:pt>
                <c:pt idx="5450">
                  <c:v>885.3</c:v>
                </c:pt>
                <c:pt idx="5451">
                  <c:v>885.4</c:v>
                </c:pt>
                <c:pt idx="5452">
                  <c:v>885.5</c:v>
                </c:pt>
                <c:pt idx="5453">
                  <c:v>885.6</c:v>
                </c:pt>
                <c:pt idx="5454">
                  <c:v>885.7</c:v>
                </c:pt>
                <c:pt idx="5455">
                  <c:v>885.8</c:v>
                </c:pt>
                <c:pt idx="5456">
                  <c:v>885.9</c:v>
                </c:pt>
                <c:pt idx="5457">
                  <c:v>886</c:v>
                </c:pt>
                <c:pt idx="5458">
                  <c:v>886.1</c:v>
                </c:pt>
                <c:pt idx="5459">
                  <c:v>886.2</c:v>
                </c:pt>
                <c:pt idx="5460">
                  <c:v>886.3</c:v>
                </c:pt>
                <c:pt idx="5461">
                  <c:v>886.4</c:v>
                </c:pt>
                <c:pt idx="5462">
                  <c:v>886.5</c:v>
                </c:pt>
                <c:pt idx="5463">
                  <c:v>886.6</c:v>
                </c:pt>
                <c:pt idx="5464">
                  <c:v>886.7</c:v>
                </c:pt>
                <c:pt idx="5465">
                  <c:v>886.8</c:v>
                </c:pt>
                <c:pt idx="5466">
                  <c:v>886.9</c:v>
                </c:pt>
                <c:pt idx="5467">
                  <c:v>887</c:v>
                </c:pt>
                <c:pt idx="5468">
                  <c:v>887.1</c:v>
                </c:pt>
                <c:pt idx="5469">
                  <c:v>887.2</c:v>
                </c:pt>
                <c:pt idx="5470">
                  <c:v>887.3</c:v>
                </c:pt>
                <c:pt idx="5471">
                  <c:v>887.4</c:v>
                </c:pt>
                <c:pt idx="5472">
                  <c:v>887.5</c:v>
                </c:pt>
                <c:pt idx="5473">
                  <c:v>887.6</c:v>
                </c:pt>
                <c:pt idx="5474">
                  <c:v>887.7</c:v>
                </c:pt>
                <c:pt idx="5475">
                  <c:v>887.8</c:v>
                </c:pt>
                <c:pt idx="5476">
                  <c:v>887.9</c:v>
                </c:pt>
                <c:pt idx="5477">
                  <c:v>888</c:v>
                </c:pt>
                <c:pt idx="5478">
                  <c:v>888.1</c:v>
                </c:pt>
                <c:pt idx="5479">
                  <c:v>888.2</c:v>
                </c:pt>
                <c:pt idx="5480">
                  <c:v>888.3</c:v>
                </c:pt>
                <c:pt idx="5481">
                  <c:v>888.4</c:v>
                </c:pt>
                <c:pt idx="5482">
                  <c:v>888.5</c:v>
                </c:pt>
                <c:pt idx="5483">
                  <c:v>888.6</c:v>
                </c:pt>
                <c:pt idx="5484">
                  <c:v>888.7</c:v>
                </c:pt>
                <c:pt idx="5485">
                  <c:v>888.8</c:v>
                </c:pt>
                <c:pt idx="5486">
                  <c:v>888.9</c:v>
                </c:pt>
                <c:pt idx="5487">
                  <c:v>889</c:v>
                </c:pt>
                <c:pt idx="5488">
                  <c:v>889.1</c:v>
                </c:pt>
                <c:pt idx="5489">
                  <c:v>889.2</c:v>
                </c:pt>
                <c:pt idx="5490">
                  <c:v>889.3</c:v>
                </c:pt>
                <c:pt idx="5491">
                  <c:v>889.4</c:v>
                </c:pt>
                <c:pt idx="5492">
                  <c:v>889.5</c:v>
                </c:pt>
                <c:pt idx="5493">
                  <c:v>889.6</c:v>
                </c:pt>
                <c:pt idx="5494">
                  <c:v>889.7</c:v>
                </c:pt>
                <c:pt idx="5495">
                  <c:v>889.8</c:v>
                </c:pt>
                <c:pt idx="5496">
                  <c:v>889.9</c:v>
                </c:pt>
                <c:pt idx="5497">
                  <c:v>890</c:v>
                </c:pt>
                <c:pt idx="5498">
                  <c:v>890.1</c:v>
                </c:pt>
                <c:pt idx="5499">
                  <c:v>890.2</c:v>
                </c:pt>
                <c:pt idx="5500">
                  <c:v>890.3</c:v>
                </c:pt>
                <c:pt idx="5501">
                  <c:v>890.4</c:v>
                </c:pt>
                <c:pt idx="5502">
                  <c:v>890.5</c:v>
                </c:pt>
                <c:pt idx="5503">
                  <c:v>890.6</c:v>
                </c:pt>
                <c:pt idx="5504">
                  <c:v>890.7</c:v>
                </c:pt>
                <c:pt idx="5505">
                  <c:v>890.8</c:v>
                </c:pt>
                <c:pt idx="5506">
                  <c:v>890.9</c:v>
                </c:pt>
                <c:pt idx="5507">
                  <c:v>891</c:v>
                </c:pt>
                <c:pt idx="5508">
                  <c:v>891.1</c:v>
                </c:pt>
                <c:pt idx="5509">
                  <c:v>891.2</c:v>
                </c:pt>
                <c:pt idx="5510">
                  <c:v>891.3</c:v>
                </c:pt>
                <c:pt idx="5511">
                  <c:v>891.4</c:v>
                </c:pt>
                <c:pt idx="5512">
                  <c:v>891.5</c:v>
                </c:pt>
                <c:pt idx="5513">
                  <c:v>891.6</c:v>
                </c:pt>
                <c:pt idx="5514">
                  <c:v>891.7</c:v>
                </c:pt>
                <c:pt idx="5515">
                  <c:v>891.8</c:v>
                </c:pt>
                <c:pt idx="5516">
                  <c:v>891.9</c:v>
                </c:pt>
                <c:pt idx="5517">
                  <c:v>892</c:v>
                </c:pt>
                <c:pt idx="5518">
                  <c:v>892.1</c:v>
                </c:pt>
                <c:pt idx="5519">
                  <c:v>892.2</c:v>
                </c:pt>
                <c:pt idx="5520">
                  <c:v>892.3</c:v>
                </c:pt>
                <c:pt idx="5521">
                  <c:v>892.4</c:v>
                </c:pt>
                <c:pt idx="5522">
                  <c:v>892.5</c:v>
                </c:pt>
                <c:pt idx="5523">
                  <c:v>892.6</c:v>
                </c:pt>
                <c:pt idx="5524">
                  <c:v>892.7</c:v>
                </c:pt>
                <c:pt idx="5525">
                  <c:v>892.8</c:v>
                </c:pt>
                <c:pt idx="5526">
                  <c:v>892.9</c:v>
                </c:pt>
                <c:pt idx="5527">
                  <c:v>893</c:v>
                </c:pt>
                <c:pt idx="5528">
                  <c:v>893.1</c:v>
                </c:pt>
                <c:pt idx="5529">
                  <c:v>893.2</c:v>
                </c:pt>
                <c:pt idx="5530">
                  <c:v>893.3</c:v>
                </c:pt>
                <c:pt idx="5531">
                  <c:v>893.4</c:v>
                </c:pt>
                <c:pt idx="5532">
                  <c:v>893.5</c:v>
                </c:pt>
                <c:pt idx="5533">
                  <c:v>893.6</c:v>
                </c:pt>
                <c:pt idx="5534">
                  <c:v>893.7</c:v>
                </c:pt>
                <c:pt idx="5535">
                  <c:v>893.8</c:v>
                </c:pt>
                <c:pt idx="5536">
                  <c:v>893.9</c:v>
                </c:pt>
                <c:pt idx="5537">
                  <c:v>894</c:v>
                </c:pt>
                <c:pt idx="5538">
                  <c:v>894.1</c:v>
                </c:pt>
                <c:pt idx="5539">
                  <c:v>894.2</c:v>
                </c:pt>
                <c:pt idx="5540">
                  <c:v>894.3</c:v>
                </c:pt>
                <c:pt idx="5541">
                  <c:v>894.4</c:v>
                </c:pt>
                <c:pt idx="5542">
                  <c:v>894.5</c:v>
                </c:pt>
                <c:pt idx="5543">
                  <c:v>894.6</c:v>
                </c:pt>
                <c:pt idx="5544">
                  <c:v>894.7</c:v>
                </c:pt>
                <c:pt idx="5545">
                  <c:v>894.8</c:v>
                </c:pt>
                <c:pt idx="5546">
                  <c:v>894.9</c:v>
                </c:pt>
                <c:pt idx="5547">
                  <c:v>895</c:v>
                </c:pt>
                <c:pt idx="5548">
                  <c:v>895.1</c:v>
                </c:pt>
                <c:pt idx="5549">
                  <c:v>895.2</c:v>
                </c:pt>
                <c:pt idx="5550">
                  <c:v>895.3</c:v>
                </c:pt>
                <c:pt idx="5551">
                  <c:v>895.4</c:v>
                </c:pt>
                <c:pt idx="5552">
                  <c:v>895.5</c:v>
                </c:pt>
                <c:pt idx="5553">
                  <c:v>895.6</c:v>
                </c:pt>
                <c:pt idx="5554">
                  <c:v>895.7</c:v>
                </c:pt>
                <c:pt idx="5555">
                  <c:v>895.8</c:v>
                </c:pt>
                <c:pt idx="5556">
                  <c:v>895.9</c:v>
                </c:pt>
                <c:pt idx="5557">
                  <c:v>896</c:v>
                </c:pt>
                <c:pt idx="5558">
                  <c:v>896.1</c:v>
                </c:pt>
                <c:pt idx="5559">
                  <c:v>896.2</c:v>
                </c:pt>
                <c:pt idx="5560">
                  <c:v>896.3</c:v>
                </c:pt>
                <c:pt idx="5561">
                  <c:v>896.4</c:v>
                </c:pt>
                <c:pt idx="5562">
                  <c:v>896.5</c:v>
                </c:pt>
                <c:pt idx="5563">
                  <c:v>896.6</c:v>
                </c:pt>
                <c:pt idx="5564">
                  <c:v>896.7</c:v>
                </c:pt>
                <c:pt idx="5565">
                  <c:v>896.8</c:v>
                </c:pt>
                <c:pt idx="5566">
                  <c:v>896.9</c:v>
                </c:pt>
                <c:pt idx="5567">
                  <c:v>897</c:v>
                </c:pt>
                <c:pt idx="5568">
                  <c:v>897.1</c:v>
                </c:pt>
                <c:pt idx="5569">
                  <c:v>897.2</c:v>
                </c:pt>
                <c:pt idx="5570">
                  <c:v>897.3</c:v>
                </c:pt>
                <c:pt idx="5571">
                  <c:v>897.4</c:v>
                </c:pt>
                <c:pt idx="5572">
                  <c:v>897.5</c:v>
                </c:pt>
                <c:pt idx="5573">
                  <c:v>897.6</c:v>
                </c:pt>
                <c:pt idx="5574">
                  <c:v>897.7</c:v>
                </c:pt>
                <c:pt idx="5575">
                  <c:v>897.8</c:v>
                </c:pt>
                <c:pt idx="5576">
                  <c:v>897.9</c:v>
                </c:pt>
                <c:pt idx="5577">
                  <c:v>898</c:v>
                </c:pt>
                <c:pt idx="5578">
                  <c:v>898.1</c:v>
                </c:pt>
                <c:pt idx="5579">
                  <c:v>898.2</c:v>
                </c:pt>
                <c:pt idx="5580">
                  <c:v>898.3</c:v>
                </c:pt>
                <c:pt idx="5581">
                  <c:v>898.4</c:v>
                </c:pt>
                <c:pt idx="5582">
                  <c:v>898.5</c:v>
                </c:pt>
                <c:pt idx="5583">
                  <c:v>898.6</c:v>
                </c:pt>
                <c:pt idx="5584">
                  <c:v>898.7</c:v>
                </c:pt>
                <c:pt idx="5585">
                  <c:v>898.8</c:v>
                </c:pt>
                <c:pt idx="5586">
                  <c:v>898.9</c:v>
                </c:pt>
                <c:pt idx="5587">
                  <c:v>899</c:v>
                </c:pt>
                <c:pt idx="5588">
                  <c:v>899.1</c:v>
                </c:pt>
                <c:pt idx="5589">
                  <c:v>899.2</c:v>
                </c:pt>
                <c:pt idx="5590">
                  <c:v>899.3</c:v>
                </c:pt>
                <c:pt idx="5591">
                  <c:v>899.4</c:v>
                </c:pt>
                <c:pt idx="5592">
                  <c:v>899.5</c:v>
                </c:pt>
                <c:pt idx="5593">
                  <c:v>899.6</c:v>
                </c:pt>
                <c:pt idx="5594">
                  <c:v>899.7</c:v>
                </c:pt>
                <c:pt idx="5595">
                  <c:v>899.8</c:v>
                </c:pt>
                <c:pt idx="5596">
                  <c:v>899.9</c:v>
                </c:pt>
                <c:pt idx="5597">
                  <c:v>900</c:v>
                </c:pt>
                <c:pt idx="5598">
                  <c:v>900.1</c:v>
                </c:pt>
                <c:pt idx="5599">
                  <c:v>900.2</c:v>
                </c:pt>
                <c:pt idx="5600">
                  <c:v>900.3</c:v>
                </c:pt>
                <c:pt idx="5601">
                  <c:v>900.4</c:v>
                </c:pt>
                <c:pt idx="5602">
                  <c:v>900.5</c:v>
                </c:pt>
                <c:pt idx="5603">
                  <c:v>900.6</c:v>
                </c:pt>
                <c:pt idx="5604">
                  <c:v>900.7</c:v>
                </c:pt>
                <c:pt idx="5605">
                  <c:v>900.8</c:v>
                </c:pt>
                <c:pt idx="5606">
                  <c:v>900.9</c:v>
                </c:pt>
                <c:pt idx="5607">
                  <c:v>901</c:v>
                </c:pt>
                <c:pt idx="5608">
                  <c:v>901.1</c:v>
                </c:pt>
                <c:pt idx="5609">
                  <c:v>901.2</c:v>
                </c:pt>
                <c:pt idx="5610">
                  <c:v>901.3</c:v>
                </c:pt>
                <c:pt idx="5611">
                  <c:v>901.4</c:v>
                </c:pt>
                <c:pt idx="5612">
                  <c:v>901.5</c:v>
                </c:pt>
                <c:pt idx="5613">
                  <c:v>901.6</c:v>
                </c:pt>
                <c:pt idx="5614">
                  <c:v>901.7</c:v>
                </c:pt>
                <c:pt idx="5615">
                  <c:v>901.8</c:v>
                </c:pt>
                <c:pt idx="5616">
                  <c:v>901.9</c:v>
                </c:pt>
                <c:pt idx="5617">
                  <c:v>902</c:v>
                </c:pt>
                <c:pt idx="5618">
                  <c:v>902.1</c:v>
                </c:pt>
                <c:pt idx="5619">
                  <c:v>902.2</c:v>
                </c:pt>
                <c:pt idx="5620">
                  <c:v>902.3</c:v>
                </c:pt>
                <c:pt idx="5621">
                  <c:v>902.4</c:v>
                </c:pt>
                <c:pt idx="5622">
                  <c:v>902.5</c:v>
                </c:pt>
                <c:pt idx="5623">
                  <c:v>902.6</c:v>
                </c:pt>
                <c:pt idx="5624">
                  <c:v>902.7</c:v>
                </c:pt>
                <c:pt idx="5625">
                  <c:v>902.8</c:v>
                </c:pt>
                <c:pt idx="5626">
                  <c:v>902.9</c:v>
                </c:pt>
                <c:pt idx="5627">
                  <c:v>903</c:v>
                </c:pt>
                <c:pt idx="5628">
                  <c:v>903.1</c:v>
                </c:pt>
                <c:pt idx="5629">
                  <c:v>903.2</c:v>
                </c:pt>
                <c:pt idx="5630">
                  <c:v>903.3</c:v>
                </c:pt>
                <c:pt idx="5631">
                  <c:v>903.4</c:v>
                </c:pt>
                <c:pt idx="5632">
                  <c:v>903.5</c:v>
                </c:pt>
                <c:pt idx="5633">
                  <c:v>903.6</c:v>
                </c:pt>
                <c:pt idx="5634">
                  <c:v>903.7</c:v>
                </c:pt>
                <c:pt idx="5635">
                  <c:v>903.8</c:v>
                </c:pt>
                <c:pt idx="5636">
                  <c:v>903.9</c:v>
                </c:pt>
                <c:pt idx="5637">
                  <c:v>904</c:v>
                </c:pt>
                <c:pt idx="5638">
                  <c:v>904.1</c:v>
                </c:pt>
                <c:pt idx="5639">
                  <c:v>904.2</c:v>
                </c:pt>
                <c:pt idx="5640">
                  <c:v>904.3</c:v>
                </c:pt>
                <c:pt idx="5641">
                  <c:v>904.4</c:v>
                </c:pt>
                <c:pt idx="5642">
                  <c:v>904.5</c:v>
                </c:pt>
                <c:pt idx="5643">
                  <c:v>904.6</c:v>
                </c:pt>
                <c:pt idx="5644">
                  <c:v>904.7</c:v>
                </c:pt>
                <c:pt idx="5645">
                  <c:v>904.8</c:v>
                </c:pt>
                <c:pt idx="5646">
                  <c:v>904.9</c:v>
                </c:pt>
                <c:pt idx="5647">
                  <c:v>905</c:v>
                </c:pt>
                <c:pt idx="5648">
                  <c:v>905.1</c:v>
                </c:pt>
                <c:pt idx="5649">
                  <c:v>905.2</c:v>
                </c:pt>
                <c:pt idx="5650">
                  <c:v>905.3</c:v>
                </c:pt>
                <c:pt idx="5651">
                  <c:v>905.4</c:v>
                </c:pt>
                <c:pt idx="5652">
                  <c:v>905.5</c:v>
                </c:pt>
                <c:pt idx="5653">
                  <c:v>905.6</c:v>
                </c:pt>
                <c:pt idx="5654">
                  <c:v>905.7</c:v>
                </c:pt>
                <c:pt idx="5655">
                  <c:v>905.8</c:v>
                </c:pt>
                <c:pt idx="5656">
                  <c:v>905.9</c:v>
                </c:pt>
                <c:pt idx="5657">
                  <c:v>906</c:v>
                </c:pt>
                <c:pt idx="5658">
                  <c:v>906.1</c:v>
                </c:pt>
                <c:pt idx="5659">
                  <c:v>906.2</c:v>
                </c:pt>
                <c:pt idx="5660">
                  <c:v>906.3</c:v>
                </c:pt>
                <c:pt idx="5661">
                  <c:v>906.4</c:v>
                </c:pt>
                <c:pt idx="5662">
                  <c:v>906.5</c:v>
                </c:pt>
                <c:pt idx="5663">
                  <c:v>906.6</c:v>
                </c:pt>
                <c:pt idx="5664">
                  <c:v>906.7</c:v>
                </c:pt>
                <c:pt idx="5665">
                  <c:v>906.8</c:v>
                </c:pt>
                <c:pt idx="5666">
                  <c:v>906.9</c:v>
                </c:pt>
                <c:pt idx="5667">
                  <c:v>907</c:v>
                </c:pt>
                <c:pt idx="5668">
                  <c:v>907.1</c:v>
                </c:pt>
                <c:pt idx="5669">
                  <c:v>907.2</c:v>
                </c:pt>
                <c:pt idx="5670">
                  <c:v>907.3</c:v>
                </c:pt>
                <c:pt idx="5671">
                  <c:v>907.4</c:v>
                </c:pt>
                <c:pt idx="5672">
                  <c:v>907.5</c:v>
                </c:pt>
                <c:pt idx="5673">
                  <c:v>907.6</c:v>
                </c:pt>
                <c:pt idx="5674">
                  <c:v>907.7</c:v>
                </c:pt>
                <c:pt idx="5675">
                  <c:v>907.8</c:v>
                </c:pt>
                <c:pt idx="5676">
                  <c:v>907.9</c:v>
                </c:pt>
                <c:pt idx="5677">
                  <c:v>908</c:v>
                </c:pt>
                <c:pt idx="5678">
                  <c:v>908.1</c:v>
                </c:pt>
                <c:pt idx="5679">
                  <c:v>908.2</c:v>
                </c:pt>
                <c:pt idx="5680">
                  <c:v>908.3</c:v>
                </c:pt>
                <c:pt idx="5681">
                  <c:v>908.4</c:v>
                </c:pt>
                <c:pt idx="5682">
                  <c:v>908.5</c:v>
                </c:pt>
                <c:pt idx="5683">
                  <c:v>908.6</c:v>
                </c:pt>
                <c:pt idx="5684">
                  <c:v>908.7</c:v>
                </c:pt>
                <c:pt idx="5685">
                  <c:v>908.8</c:v>
                </c:pt>
                <c:pt idx="5686">
                  <c:v>908.9</c:v>
                </c:pt>
                <c:pt idx="5687">
                  <c:v>909</c:v>
                </c:pt>
                <c:pt idx="5688">
                  <c:v>909.1</c:v>
                </c:pt>
                <c:pt idx="5689">
                  <c:v>909.2</c:v>
                </c:pt>
                <c:pt idx="5690">
                  <c:v>909.3</c:v>
                </c:pt>
                <c:pt idx="5691">
                  <c:v>909.4</c:v>
                </c:pt>
                <c:pt idx="5692">
                  <c:v>909.5</c:v>
                </c:pt>
                <c:pt idx="5693">
                  <c:v>909.6</c:v>
                </c:pt>
                <c:pt idx="5694">
                  <c:v>909.7</c:v>
                </c:pt>
                <c:pt idx="5695">
                  <c:v>909.8</c:v>
                </c:pt>
                <c:pt idx="5696">
                  <c:v>909.9</c:v>
                </c:pt>
                <c:pt idx="5697">
                  <c:v>910</c:v>
                </c:pt>
                <c:pt idx="5698">
                  <c:v>910.1</c:v>
                </c:pt>
                <c:pt idx="5699">
                  <c:v>910.2</c:v>
                </c:pt>
                <c:pt idx="5700">
                  <c:v>910.3</c:v>
                </c:pt>
                <c:pt idx="5701">
                  <c:v>910.4</c:v>
                </c:pt>
                <c:pt idx="5702">
                  <c:v>910.5</c:v>
                </c:pt>
                <c:pt idx="5703">
                  <c:v>910.6</c:v>
                </c:pt>
                <c:pt idx="5704">
                  <c:v>910.7</c:v>
                </c:pt>
                <c:pt idx="5705">
                  <c:v>910.8</c:v>
                </c:pt>
                <c:pt idx="5706">
                  <c:v>910.9</c:v>
                </c:pt>
                <c:pt idx="5707">
                  <c:v>911</c:v>
                </c:pt>
                <c:pt idx="5708">
                  <c:v>911.1</c:v>
                </c:pt>
                <c:pt idx="5709">
                  <c:v>911.2</c:v>
                </c:pt>
                <c:pt idx="5710">
                  <c:v>911.3</c:v>
                </c:pt>
                <c:pt idx="5711">
                  <c:v>911.4</c:v>
                </c:pt>
                <c:pt idx="5712">
                  <c:v>911.5</c:v>
                </c:pt>
                <c:pt idx="5713">
                  <c:v>911.6</c:v>
                </c:pt>
                <c:pt idx="5714">
                  <c:v>911.7</c:v>
                </c:pt>
                <c:pt idx="5715">
                  <c:v>911.8</c:v>
                </c:pt>
                <c:pt idx="5716">
                  <c:v>911.9</c:v>
                </c:pt>
                <c:pt idx="5717">
                  <c:v>912</c:v>
                </c:pt>
                <c:pt idx="5718">
                  <c:v>912.1</c:v>
                </c:pt>
                <c:pt idx="5719">
                  <c:v>912.2</c:v>
                </c:pt>
                <c:pt idx="5720">
                  <c:v>912.3</c:v>
                </c:pt>
                <c:pt idx="5721">
                  <c:v>912.4</c:v>
                </c:pt>
                <c:pt idx="5722">
                  <c:v>912.5</c:v>
                </c:pt>
                <c:pt idx="5723">
                  <c:v>912.6</c:v>
                </c:pt>
                <c:pt idx="5724">
                  <c:v>912.7</c:v>
                </c:pt>
                <c:pt idx="5725">
                  <c:v>912.8</c:v>
                </c:pt>
                <c:pt idx="5726">
                  <c:v>912.9</c:v>
                </c:pt>
                <c:pt idx="5727">
                  <c:v>913</c:v>
                </c:pt>
                <c:pt idx="5728">
                  <c:v>913.1</c:v>
                </c:pt>
                <c:pt idx="5729">
                  <c:v>913.2</c:v>
                </c:pt>
                <c:pt idx="5730">
                  <c:v>913.3</c:v>
                </c:pt>
                <c:pt idx="5731">
                  <c:v>913.4</c:v>
                </c:pt>
                <c:pt idx="5732">
                  <c:v>913.5</c:v>
                </c:pt>
                <c:pt idx="5733">
                  <c:v>913.6</c:v>
                </c:pt>
                <c:pt idx="5734">
                  <c:v>913.7</c:v>
                </c:pt>
                <c:pt idx="5735">
                  <c:v>913.8</c:v>
                </c:pt>
                <c:pt idx="5736">
                  <c:v>913.9</c:v>
                </c:pt>
                <c:pt idx="5737">
                  <c:v>914</c:v>
                </c:pt>
                <c:pt idx="5738">
                  <c:v>914.1</c:v>
                </c:pt>
                <c:pt idx="5739">
                  <c:v>914.2</c:v>
                </c:pt>
                <c:pt idx="5740">
                  <c:v>914.3</c:v>
                </c:pt>
                <c:pt idx="5741">
                  <c:v>914.4</c:v>
                </c:pt>
                <c:pt idx="5742">
                  <c:v>914.5</c:v>
                </c:pt>
                <c:pt idx="5743">
                  <c:v>914.6</c:v>
                </c:pt>
                <c:pt idx="5744">
                  <c:v>914.7</c:v>
                </c:pt>
                <c:pt idx="5745">
                  <c:v>914.8</c:v>
                </c:pt>
                <c:pt idx="5746">
                  <c:v>914.9</c:v>
                </c:pt>
                <c:pt idx="5747">
                  <c:v>915</c:v>
                </c:pt>
                <c:pt idx="5748">
                  <c:v>915.1</c:v>
                </c:pt>
                <c:pt idx="5749">
                  <c:v>915.2</c:v>
                </c:pt>
                <c:pt idx="5750">
                  <c:v>915.3</c:v>
                </c:pt>
                <c:pt idx="5751">
                  <c:v>915.4</c:v>
                </c:pt>
                <c:pt idx="5752">
                  <c:v>915.5</c:v>
                </c:pt>
                <c:pt idx="5753">
                  <c:v>915.6</c:v>
                </c:pt>
                <c:pt idx="5754">
                  <c:v>915.7</c:v>
                </c:pt>
                <c:pt idx="5755">
                  <c:v>915.8</c:v>
                </c:pt>
                <c:pt idx="5756">
                  <c:v>915.9</c:v>
                </c:pt>
                <c:pt idx="5757">
                  <c:v>916</c:v>
                </c:pt>
                <c:pt idx="5758">
                  <c:v>916.1</c:v>
                </c:pt>
                <c:pt idx="5759">
                  <c:v>916.2</c:v>
                </c:pt>
                <c:pt idx="5760">
                  <c:v>916.3</c:v>
                </c:pt>
                <c:pt idx="5761">
                  <c:v>916.4</c:v>
                </c:pt>
                <c:pt idx="5762">
                  <c:v>916.5</c:v>
                </c:pt>
                <c:pt idx="5763">
                  <c:v>916.6</c:v>
                </c:pt>
                <c:pt idx="5764">
                  <c:v>916.7</c:v>
                </c:pt>
                <c:pt idx="5765">
                  <c:v>916.8</c:v>
                </c:pt>
                <c:pt idx="5766">
                  <c:v>916.9</c:v>
                </c:pt>
                <c:pt idx="5767">
                  <c:v>917</c:v>
                </c:pt>
                <c:pt idx="5768">
                  <c:v>917.1</c:v>
                </c:pt>
                <c:pt idx="5769">
                  <c:v>917.2</c:v>
                </c:pt>
                <c:pt idx="5770">
                  <c:v>917.3</c:v>
                </c:pt>
                <c:pt idx="5771">
                  <c:v>917.4</c:v>
                </c:pt>
                <c:pt idx="5772">
                  <c:v>917.5</c:v>
                </c:pt>
                <c:pt idx="5773">
                  <c:v>917.6</c:v>
                </c:pt>
                <c:pt idx="5774">
                  <c:v>917.7</c:v>
                </c:pt>
                <c:pt idx="5775">
                  <c:v>917.8</c:v>
                </c:pt>
                <c:pt idx="5776">
                  <c:v>917.9</c:v>
                </c:pt>
                <c:pt idx="5777">
                  <c:v>918</c:v>
                </c:pt>
                <c:pt idx="5778">
                  <c:v>918.1</c:v>
                </c:pt>
                <c:pt idx="5779">
                  <c:v>918.2</c:v>
                </c:pt>
                <c:pt idx="5780">
                  <c:v>918.3</c:v>
                </c:pt>
                <c:pt idx="5781">
                  <c:v>918.4</c:v>
                </c:pt>
                <c:pt idx="5782">
                  <c:v>918.5</c:v>
                </c:pt>
                <c:pt idx="5783">
                  <c:v>918.6</c:v>
                </c:pt>
                <c:pt idx="5784">
                  <c:v>918.7</c:v>
                </c:pt>
                <c:pt idx="5785">
                  <c:v>918.8</c:v>
                </c:pt>
                <c:pt idx="5786">
                  <c:v>918.9</c:v>
                </c:pt>
                <c:pt idx="5787">
                  <c:v>919</c:v>
                </c:pt>
                <c:pt idx="5788">
                  <c:v>919.1</c:v>
                </c:pt>
                <c:pt idx="5789">
                  <c:v>919.2</c:v>
                </c:pt>
                <c:pt idx="5790">
                  <c:v>919.3</c:v>
                </c:pt>
                <c:pt idx="5791">
                  <c:v>919.4</c:v>
                </c:pt>
                <c:pt idx="5792">
                  <c:v>919.5</c:v>
                </c:pt>
                <c:pt idx="5793">
                  <c:v>919.6</c:v>
                </c:pt>
                <c:pt idx="5794">
                  <c:v>919.7</c:v>
                </c:pt>
                <c:pt idx="5795">
                  <c:v>919.8</c:v>
                </c:pt>
                <c:pt idx="5796">
                  <c:v>919.9</c:v>
                </c:pt>
                <c:pt idx="5797">
                  <c:v>920</c:v>
                </c:pt>
                <c:pt idx="5798">
                  <c:v>920.1</c:v>
                </c:pt>
                <c:pt idx="5799">
                  <c:v>920.2</c:v>
                </c:pt>
                <c:pt idx="5800">
                  <c:v>920.3</c:v>
                </c:pt>
                <c:pt idx="5801">
                  <c:v>920.4</c:v>
                </c:pt>
                <c:pt idx="5802">
                  <c:v>920.5</c:v>
                </c:pt>
                <c:pt idx="5803">
                  <c:v>920.6</c:v>
                </c:pt>
                <c:pt idx="5804">
                  <c:v>920.7</c:v>
                </c:pt>
                <c:pt idx="5805">
                  <c:v>920.8</c:v>
                </c:pt>
                <c:pt idx="5806">
                  <c:v>920.9</c:v>
                </c:pt>
                <c:pt idx="5807">
                  <c:v>921</c:v>
                </c:pt>
                <c:pt idx="5808">
                  <c:v>921.1</c:v>
                </c:pt>
                <c:pt idx="5809">
                  <c:v>921.2</c:v>
                </c:pt>
                <c:pt idx="5810">
                  <c:v>921.3</c:v>
                </c:pt>
                <c:pt idx="5811">
                  <c:v>921.4</c:v>
                </c:pt>
                <c:pt idx="5812">
                  <c:v>921.5</c:v>
                </c:pt>
                <c:pt idx="5813">
                  <c:v>921.6</c:v>
                </c:pt>
                <c:pt idx="5814">
                  <c:v>921.7</c:v>
                </c:pt>
                <c:pt idx="5815">
                  <c:v>921.8</c:v>
                </c:pt>
                <c:pt idx="5816">
                  <c:v>921.9</c:v>
                </c:pt>
                <c:pt idx="5817">
                  <c:v>922</c:v>
                </c:pt>
                <c:pt idx="5818">
                  <c:v>922.1</c:v>
                </c:pt>
                <c:pt idx="5819">
                  <c:v>922.2</c:v>
                </c:pt>
                <c:pt idx="5820">
                  <c:v>922.3</c:v>
                </c:pt>
                <c:pt idx="5821">
                  <c:v>922.4</c:v>
                </c:pt>
                <c:pt idx="5822">
                  <c:v>922.5</c:v>
                </c:pt>
                <c:pt idx="5823">
                  <c:v>922.6</c:v>
                </c:pt>
                <c:pt idx="5824">
                  <c:v>922.7</c:v>
                </c:pt>
                <c:pt idx="5825">
                  <c:v>922.8</c:v>
                </c:pt>
                <c:pt idx="5826">
                  <c:v>922.9</c:v>
                </c:pt>
                <c:pt idx="5827">
                  <c:v>923</c:v>
                </c:pt>
                <c:pt idx="5828">
                  <c:v>923.1</c:v>
                </c:pt>
                <c:pt idx="5829">
                  <c:v>923.2</c:v>
                </c:pt>
                <c:pt idx="5830">
                  <c:v>923.3</c:v>
                </c:pt>
                <c:pt idx="5831">
                  <c:v>923.4</c:v>
                </c:pt>
                <c:pt idx="5832">
                  <c:v>923.5</c:v>
                </c:pt>
                <c:pt idx="5833">
                  <c:v>923.6</c:v>
                </c:pt>
                <c:pt idx="5834">
                  <c:v>923.7</c:v>
                </c:pt>
                <c:pt idx="5835">
                  <c:v>923.8</c:v>
                </c:pt>
                <c:pt idx="5836">
                  <c:v>923.9</c:v>
                </c:pt>
                <c:pt idx="5837">
                  <c:v>924</c:v>
                </c:pt>
                <c:pt idx="5838">
                  <c:v>924.1</c:v>
                </c:pt>
                <c:pt idx="5839">
                  <c:v>924.2</c:v>
                </c:pt>
                <c:pt idx="5840">
                  <c:v>924.3</c:v>
                </c:pt>
                <c:pt idx="5841">
                  <c:v>924.4</c:v>
                </c:pt>
                <c:pt idx="5842">
                  <c:v>924.5</c:v>
                </c:pt>
                <c:pt idx="5843">
                  <c:v>924.6</c:v>
                </c:pt>
                <c:pt idx="5844">
                  <c:v>924.7</c:v>
                </c:pt>
                <c:pt idx="5845">
                  <c:v>924.8</c:v>
                </c:pt>
                <c:pt idx="5846">
                  <c:v>924.9</c:v>
                </c:pt>
                <c:pt idx="5847">
                  <c:v>925</c:v>
                </c:pt>
                <c:pt idx="5848">
                  <c:v>925.1</c:v>
                </c:pt>
                <c:pt idx="5849">
                  <c:v>925.2</c:v>
                </c:pt>
                <c:pt idx="5850">
                  <c:v>925.3</c:v>
                </c:pt>
                <c:pt idx="5851">
                  <c:v>925.4</c:v>
                </c:pt>
                <c:pt idx="5852">
                  <c:v>925.5</c:v>
                </c:pt>
                <c:pt idx="5853">
                  <c:v>925.6</c:v>
                </c:pt>
                <c:pt idx="5854">
                  <c:v>925.7</c:v>
                </c:pt>
                <c:pt idx="5855">
                  <c:v>925.8</c:v>
                </c:pt>
                <c:pt idx="5856">
                  <c:v>925.9</c:v>
                </c:pt>
                <c:pt idx="5857">
                  <c:v>926</c:v>
                </c:pt>
                <c:pt idx="5858">
                  <c:v>926.1</c:v>
                </c:pt>
                <c:pt idx="5859">
                  <c:v>926.2</c:v>
                </c:pt>
                <c:pt idx="5860">
                  <c:v>926.3</c:v>
                </c:pt>
                <c:pt idx="5861">
                  <c:v>926.4</c:v>
                </c:pt>
                <c:pt idx="5862">
                  <c:v>926.5</c:v>
                </c:pt>
                <c:pt idx="5863">
                  <c:v>926.6</c:v>
                </c:pt>
                <c:pt idx="5864">
                  <c:v>926.7</c:v>
                </c:pt>
                <c:pt idx="5865">
                  <c:v>926.8</c:v>
                </c:pt>
                <c:pt idx="5866">
                  <c:v>926.9</c:v>
                </c:pt>
                <c:pt idx="5867">
                  <c:v>927</c:v>
                </c:pt>
                <c:pt idx="5868">
                  <c:v>927.1</c:v>
                </c:pt>
                <c:pt idx="5869">
                  <c:v>927.2</c:v>
                </c:pt>
                <c:pt idx="5870">
                  <c:v>927.3</c:v>
                </c:pt>
                <c:pt idx="5871">
                  <c:v>927.4</c:v>
                </c:pt>
                <c:pt idx="5872">
                  <c:v>927.5</c:v>
                </c:pt>
                <c:pt idx="5873">
                  <c:v>927.6</c:v>
                </c:pt>
                <c:pt idx="5874">
                  <c:v>927.7</c:v>
                </c:pt>
                <c:pt idx="5875">
                  <c:v>927.8</c:v>
                </c:pt>
                <c:pt idx="5876">
                  <c:v>927.9</c:v>
                </c:pt>
                <c:pt idx="5877">
                  <c:v>928</c:v>
                </c:pt>
                <c:pt idx="5878">
                  <c:v>928.1</c:v>
                </c:pt>
                <c:pt idx="5879">
                  <c:v>928.2</c:v>
                </c:pt>
                <c:pt idx="5880">
                  <c:v>928.3</c:v>
                </c:pt>
                <c:pt idx="5881">
                  <c:v>928.4</c:v>
                </c:pt>
                <c:pt idx="5882">
                  <c:v>928.5</c:v>
                </c:pt>
                <c:pt idx="5883">
                  <c:v>928.6</c:v>
                </c:pt>
                <c:pt idx="5884">
                  <c:v>928.7</c:v>
                </c:pt>
                <c:pt idx="5885">
                  <c:v>928.8</c:v>
                </c:pt>
                <c:pt idx="5886">
                  <c:v>928.9</c:v>
                </c:pt>
                <c:pt idx="5887">
                  <c:v>929</c:v>
                </c:pt>
                <c:pt idx="5888">
                  <c:v>929.1</c:v>
                </c:pt>
                <c:pt idx="5889">
                  <c:v>929.2</c:v>
                </c:pt>
                <c:pt idx="5890">
                  <c:v>929.3</c:v>
                </c:pt>
                <c:pt idx="5891">
                  <c:v>929.4</c:v>
                </c:pt>
                <c:pt idx="5892">
                  <c:v>929.5</c:v>
                </c:pt>
                <c:pt idx="5893">
                  <c:v>929.6</c:v>
                </c:pt>
                <c:pt idx="5894">
                  <c:v>929.7</c:v>
                </c:pt>
                <c:pt idx="5895">
                  <c:v>929.8</c:v>
                </c:pt>
                <c:pt idx="5896">
                  <c:v>929.9</c:v>
                </c:pt>
                <c:pt idx="5897">
                  <c:v>930</c:v>
                </c:pt>
                <c:pt idx="5898">
                  <c:v>930.1</c:v>
                </c:pt>
                <c:pt idx="5899">
                  <c:v>930.2</c:v>
                </c:pt>
                <c:pt idx="5900">
                  <c:v>930.3</c:v>
                </c:pt>
                <c:pt idx="5901">
                  <c:v>930.4</c:v>
                </c:pt>
                <c:pt idx="5902">
                  <c:v>930.5</c:v>
                </c:pt>
                <c:pt idx="5903">
                  <c:v>930.6</c:v>
                </c:pt>
                <c:pt idx="5904">
                  <c:v>930.7</c:v>
                </c:pt>
                <c:pt idx="5905">
                  <c:v>930.8</c:v>
                </c:pt>
                <c:pt idx="5906">
                  <c:v>930.9</c:v>
                </c:pt>
                <c:pt idx="5907">
                  <c:v>931</c:v>
                </c:pt>
                <c:pt idx="5908">
                  <c:v>931.1</c:v>
                </c:pt>
                <c:pt idx="5909">
                  <c:v>931.2</c:v>
                </c:pt>
                <c:pt idx="5910">
                  <c:v>931.3</c:v>
                </c:pt>
                <c:pt idx="5911">
                  <c:v>931.4</c:v>
                </c:pt>
                <c:pt idx="5912">
                  <c:v>931.5</c:v>
                </c:pt>
                <c:pt idx="5913">
                  <c:v>931.6</c:v>
                </c:pt>
                <c:pt idx="5914">
                  <c:v>931.7</c:v>
                </c:pt>
                <c:pt idx="5915">
                  <c:v>931.8</c:v>
                </c:pt>
                <c:pt idx="5916">
                  <c:v>931.9</c:v>
                </c:pt>
                <c:pt idx="5917">
                  <c:v>932</c:v>
                </c:pt>
                <c:pt idx="5918">
                  <c:v>932.1</c:v>
                </c:pt>
                <c:pt idx="5919">
                  <c:v>932.2</c:v>
                </c:pt>
                <c:pt idx="5920">
                  <c:v>932.3</c:v>
                </c:pt>
                <c:pt idx="5921">
                  <c:v>932.4</c:v>
                </c:pt>
                <c:pt idx="5922">
                  <c:v>932.5</c:v>
                </c:pt>
                <c:pt idx="5923">
                  <c:v>932.6</c:v>
                </c:pt>
                <c:pt idx="5924">
                  <c:v>932.7</c:v>
                </c:pt>
                <c:pt idx="5925">
                  <c:v>932.8</c:v>
                </c:pt>
                <c:pt idx="5926">
                  <c:v>932.9</c:v>
                </c:pt>
                <c:pt idx="5927">
                  <c:v>933</c:v>
                </c:pt>
                <c:pt idx="5928">
                  <c:v>933.1</c:v>
                </c:pt>
                <c:pt idx="5929">
                  <c:v>933.2</c:v>
                </c:pt>
                <c:pt idx="5930">
                  <c:v>933.3</c:v>
                </c:pt>
                <c:pt idx="5931">
                  <c:v>933.4</c:v>
                </c:pt>
                <c:pt idx="5932">
                  <c:v>933.5</c:v>
                </c:pt>
                <c:pt idx="5933">
                  <c:v>933.6</c:v>
                </c:pt>
                <c:pt idx="5934">
                  <c:v>933.7</c:v>
                </c:pt>
                <c:pt idx="5935">
                  <c:v>933.8</c:v>
                </c:pt>
                <c:pt idx="5936">
                  <c:v>933.9</c:v>
                </c:pt>
                <c:pt idx="5937">
                  <c:v>934</c:v>
                </c:pt>
                <c:pt idx="5938">
                  <c:v>934.1</c:v>
                </c:pt>
                <c:pt idx="5939">
                  <c:v>934.2</c:v>
                </c:pt>
                <c:pt idx="5940">
                  <c:v>934.3</c:v>
                </c:pt>
                <c:pt idx="5941">
                  <c:v>934.4</c:v>
                </c:pt>
                <c:pt idx="5942">
                  <c:v>934.5</c:v>
                </c:pt>
                <c:pt idx="5943">
                  <c:v>934.6</c:v>
                </c:pt>
                <c:pt idx="5944">
                  <c:v>934.7</c:v>
                </c:pt>
                <c:pt idx="5945">
                  <c:v>934.8</c:v>
                </c:pt>
                <c:pt idx="5946">
                  <c:v>934.9</c:v>
                </c:pt>
                <c:pt idx="5947">
                  <c:v>935</c:v>
                </c:pt>
                <c:pt idx="5948">
                  <c:v>935.1</c:v>
                </c:pt>
                <c:pt idx="5949">
                  <c:v>935.2</c:v>
                </c:pt>
                <c:pt idx="5950">
                  <c:v>935.3</c:v>
                </c:pt>
                <c:pt idx="5951">
                  <c:v>935.4</c:v>
                </c:pt>
                <c:pt idx="5952">
                  <c:v>935.5</c:v>
                </c:pt>
                <c:pt idx="5953">
                  <c:v>935.6</c:v>
                </c:pt>
                <c:pt idx="5954">
                  <c:v>935.7</c:v>
                </c:pt>
                <c:pt idx="5955">
                  <c:v>935.8</c:v>
                </c:pt>
                <c:pt idx="5956">
                  <c:v>935.9</c:v>
                </c:pt>
                <c:pt idx="5957">
                  <c:v>936</c:v>
                </c:pt>
                <c:pt idx="5958">
                  <c:v>936.1</c:v>
                </c:pt>
                <c:pt idx="5959">
                  <c:v>936.2</c:v>
                </c:pt>
                <c:pt idx="5960">
                  <c:v>936.3</c:v>
                </c:pt>
                <c:pt idx="5961">
                  <c:v>936.4</c:v>
                </c:pt>
                <c:pt idx="5962">
                  <c:v>936.5</c:v>
                </c:pt>
                <c:pt idx="5963">
                  <c:v>936.6</c:v>
                </c:pt>
                <c:pt idx="5964">
                  <c:v>936.7</c:v>
                </c:pt>
                <c:pt idx="5965">
                  <c:v>936.8</c:v>
                </c:pt>
                <c:pt idx="5966">
                  <c:v>936.9</c:v>
                </c:pt>
                <c:pt idx="5967">
                  <c:v>937</c:v>
                </c:pt>
                <c:pt idx="5968">
                  <c:v>937.1</c:v>
                </c:pt>
                <c:pt idx="5969">
                  <c:v>937.2</c:v>
                </c:pt>
                <c:pt idx="5970">
                  <c:v>937.3</c:v>
                </c:pt>
                <c:pt idx="5971">
                  <c:v>937.4</c:v>
                </c:pt>
                <c:pt idx="5972">
                  <c:v>937.5</c:v>
                </c:pt>
                <c:pt idx="5973">
                  <c:v>937.6</c:v>
                </c:pt>
                <c:pt idx="5974">
                  <c:v>937.7</c:v>
                </c:pt>
                <c:pt idx="5975">
                  <c:v>937.8</c:v>
                </c:pt>
                <c:pt idx="5976">
                  <c:v>937.9</c:v>
                </c:pt>
                <c:pt idx="5977">
                  <c:v>938</c:v>
                </c:pt>
                <c:pt idx="5978">
                  <c:v>938.1</c:v>
                </c:pt>
                <c:pt idx="5979">
                  <c:v>938.2</c:v>
                </c:pt>
                <c:pt idx="5980">
                  <c:v>938.3</c:v>
                </c:pt>
                <c:pt idx="5981">
                  <c:v>938.4</c:v>
                </c:pt>
                <c:pt idx="5982">
                  <c:v>938.5</c:v>
                </c:pt>
                <c:pt idx="5983">
                  <c:v>938.6</c:v>
                </c:pt>
                <c:pt idx="5984">
                  <c:v>938.7</c:v>
                </c:pt>
                <c:pt idx="5985">
                  <c:v>938.8</c:v>
                </c:pt>
                <c:pt idx="5986">
                  <c:v>938.9</c:v>
                </c:pt>
                <c:pt idx="5987">
                  <c:v>939</c:v>
                </c:pt>
                <c:pt idx="5988">
                  <c:v>939.1</c:v>
                </c:pt>
                <c:pt idx="5989">
                  <c:v>939.2</c:v>
                </c:pt>
                <c:pt idx="5990">
                  <c:v>939.3</c:v>
                </c:pt>
                <c:pt idx="5991">
                  <c:v>939.4</c:v>
                </c:pt>
                <c:pt idx="5992">
                  <c:v>939.5</c:v>
                </c:pt>
                <c:pt idx="5993">
                  <c:v>939.6</c:v>
                </c:pt>
                <c:pt idx="5994">
                  <c:v>939.7</c:v>
                </c:pt>
                <c:pt idx="5995">
                  <c:v>939.8</c:v>
                </c:pt>
                <c:pt idx="5996">
                  <c:v>939.9</c:v>
                </c:pt>
                <c:pt idx="5997">
                  <c:v>940</c:v>
                </c:pt>
                <c:pt idx="5998">
                  <c:v>940.1</c:v>
                </c:pt>
                <c:pt idx="5999">
                  <c:v>940.2</c:v>
                </c:pt>
                <c:pt idx="6000">
                  <c:v>940.3</c:v>
                </c:pt>
                <c:pt idx="6001">
                  <c:v>940.4</c:v>
                </c:pt>
                <c:pt idx="6002">
                  <c:v>940.5</c:v>
                </c:pt>
                <c:pt idx="6003">
                  <c:v>940.6</c:v>
                </c:pt>
                <c:pt idx="6004">
                  <c:v>940.7</c:v>
                </c:pt>
                <c:pt idx="6005">
                  <c:v>940.8</c:v>
                </c:pt>
                <c:pt idx="6006">
                  <c:v>940.9</c:v>
                </c:pt>
                <c:pt idx="6007">
                  <c:v>941</c:v>
                </c:pt>
                <c:pt idx="6008">
                  <c:v>941.1</c:v>
                </c:pt>
                <c:pt idx="6009">
                  <c:v>941.2</c:v>
                </c:pt>
                <c:pt idx="6010">
                  <c:v>941.3</c:v>
                </c:pt>
                <c:pt idx="6011">
                  <c:v>941.4</c:v>
                </c:pt>
                <c:pt idx="6012">
                  <c:v>941.5</c:v>
                </c:pt>
                <c:pt idx="6013">
                  <c:v>941.6</c:v>
                </c:pt>
                <c:pt idx="6014">
                  <c:v>941.7</c:v>
                </c:pt>
                <c:pt idx="6015">
                  <c:v>941.8</c:v>
                </c:pt>
                <c:pt idx="6016">
                  <c:v>941.9</c:v>
                </c:pt>
                <c:pt idx="6017">
                  <c:v>942</c:v>
                </c:pt>
                <c:pt idx="6018">
                  <c:v>942.1</c:v>
                </c:pt>
                <c:pt idx="6019">
                  <c:v>942.2</c:v>
                </c:pt>
                <c:pt idx="6020">
                  <c:v>942.3</c:v>
                </c:pt>
                <c:pt idx="6021">
                  <c:v>942.4</c:v>
                </c:pt>
                <c:pt idx="6022">
                  <c:v>942.5</c:v>
                </c:pt>
                <c:pt idx="6023">
                  <c:v>942.6</c:v>
                </c:pt>
                <c:pt idx="6024">
                  <c:v>942.7</c:v>
                </c:pt>
                <c:pt idx="6025">
                  <c:v>942.8</c:v>
                </c:pt>
                <c:pt idx="6026">
                  <c:v>942.9</c:v>
                </c:pt>
                <c:pt idx="6027">
                  <c:v>943</c:v>
                </c:pt>
                <c:pt idx="6028">
                  <c:v>943.1</c:v>
                </c:pt>
                <c:pt idx="6029">
                  <c:v>943.2</c:v>
                </c:pt>
                <c:pt idx="6030">
                  <c:v>943.3</c:v>
                </c:pt>
                <c:pt idx="6031">
                  <c:v>943.4</c:v>
                </c:pt>
                <c:pt idx="6032">
                  <c:v>943.5</c:v>
                </c:pt>
                <c:pt idx="6033">
                  <c:v>943.6</c:v>
                </c:pt>
                <c:pt idx="6034">
                  <c:v>943.7</c:v>
                </c:pt>
                <c:pt idx="6035">
                  <c:v>943.8</c:v>
                </c:pt>
                <c:pt idx="6036">
                  <c:v>943.9</c:v>
                </c:pt>
                <c:pt idx="6037">
                  <c:v>944</c:v>
                </c:pt>
                <c:pt idx="6038">
                  <c:v>944.1</c:v>
                </c:pt>
                <c:pt idx="6039">
                  <c:v>944.2</c:v>
                </c:pt>
                <c:pt idx="6040">
                  <c:v>944.3</c:v>
                </c:pt>
                <c:pt idx="6041">
                  <c:v>944.4</c:v>
                </c:pt>
                <c:pt idx="6042">
                  <c:v>944.5</c:v>
                </c:pt>
                <c:pt idx="6043">
                  <c:v>944.6</c:v>
                </c:pt>
                <c:pt idx="6044">
                  <c:v>944.7</c:v>
                </c:pt>
                <c:pt idx="6045">
                  <c:v>944.8</c:v>
                </c:pt>
                <c:pt idx="6046">
                  <c:v>944.9</c:v>
                </c:pt>
                <c:pt idx="6047">
                  <c:v>945</c:v>
                </c:pt>
                <c:pt idx="6048">
                  <c:v>945.1</c:v>
                </c:pt>
                <c:pt idx="6049">
                  <c:v>945.2</c:v>
                </c:pt>
                <c:pt idx="6050">
                  <c:v>945.3</c:v>
                </c:pt>
                <c:pt idx="6051">
                  <c:v>945.4</c:v>
                </c:pt>
                <c:pt idx="6052">
                  <c:v>945.5</c:v>
                </c:pt>
                <c:pt idx="6053">
                  <c:v>945.6</c:v>
                </c:pt>
                <c:pt idx="6054">
                  <c:v>945.7</c:v>
                </c:pt>
                <c:pt idx="6055">
                  <c:v>945.8</c:v>
                </c:pt>
                <c:pt idx="6056">
                  <c:v>945.9</c:v>
                </c:pt>
                <c:pt idx="6057">
                  <c:v>946</c:v>
                </c:pt>
                <c:pt idx="6058">
                  <c:v>946.1</c:v>
                </c:pt>
                <c:pt idx="6059">
                  <c:v>946.2</c:v>
                </c:pt>
                <c:pt idx="6060">
                  <c:v>946.3</c:v>
                </c:pt>
                <c:pt idx="6061">
                  <c:v>946.4</c:v>
                </c:pt>
                <c:pt idx="6062">
                  <c:v>946.5</c:v>
                </c:pt>
                <c:pt idx="6063">
                  <c:v>946.6</c:v>
                </c:pt>
                <c:pt idx="6064">
                  <c:v>946.7</c:v>
                </c:pt>
                <c:pt idx="6065">
                  <c:v>946.8</c:v>
                </c:pt>
                <c:pt idx="6066">
                  <c:v>946.9</c:v>
                </c:pt>
                <c:pt idx="6067">
                  <c:v>947</c:v>
                </c:pt>
                <c:pt idx="6068">
                  <c:v>947.1</c:v>
                </c:pt>
                <c:pt idx="6069">
                  <c:v>947.2</c:v>
                </c:pt>
                <c:pt idx="6070">
                  <c:v>947.3</c:v>
                </c:pt>
                <c:pt idx="6071">
                  <c:v>947.4</c:v>
                </c:pt>
                <c:pt idx="6072">
                  <c:v>947.5</c:v>
                </c:pt>
                <c:pt idx="6073">
                  <c:v>947.6</c:v>
                </c:pt>
                <c:pt idx="6074">
                  <c:v>947.7</c:v>
                </c:pt>
                <c:pt idx="6075">
                  <c:v>947.8</c:v>
                </c:pt>
                <c:pt idx="6076">
                  <c:v>947.9</c:v>
                </c:pt>
                <c:pt idx="6077">
                  <c:v>948</c:v>
                </c:pt>
                <c:pt idx="6078">
                  <c:v>948.1</c:v>
                </c:pt>
                <c:pt idx="6079">
                  <c:v>948.2</c:v>
                </c:pt>
                <c:pt idx="6080">
                  <c:v>948.3</c:v>
                </c:pt>
                <c:pt idx="6081">
                  <c:v>948.4</c:v>
                </c:pt>
                <c:pt idx="6082">
                  <c:v>948.5</c:v>
                </c:pt>
                <c:pt idx="6083">
                  <c:v>948.6</c:v>
                </c:pt>
                <c:pt idx="6084">
                  <c:v>948.7</c:v>
                </c:pt>
                <c:pt idx="6085">
                  <c:v>948.8</c:v>
                </c:pt>
                <c:pt idx="6086">
                  <c:v>948.9</c:v>
                </c:pt>
                <c:pt idx="6087">
                  <c:v>949</c:v>
                </c:pt>
                <c:pt idx="6088">
                  <c:v>949.1</c:v>
                </c:pt>
                <c:pt idx="6089">
                  <c:v>949.2</c:v>
                </c:pt>
                <c:pt idx="6090">
                  <c:v>949.3</c:v>
                </c:pt>
                <c:pt idx="6091">
                  <c:v>949.4</c:v>
                </c:pt>
                <c:pt idx="6092">
                  <c:v>949.5</c:v>
                </c:pt>
                <c:pt idx="6093">
                  <c:v>949.6</c:v>
                </c:pt>
                <c:pt idx="6094">
                  <c:v>949.7</c:v>
                </c:pt>
                <c:pt idx="6095">
                  <c:v>949.8</c:v>
                </c:pt>
                <c:pt idx="6096">
                  <c:v>949.9</c:v>
                </c:pt>
                <c:pt idx="6097">
                  <c:v>950</c:v>
                </c:pt>
                <c:pt idx="6098">
                  <c:v>950.1</c:v>
                </c:pt>
                <c:pt idx="6099">
                  <c:v>950.2</c:v>
                </c:pt>
                <c:pt idx="6100">
                  <c:v>950.3</c:v>
                </c:pt>
                <c:pt idx="6101">
                  <c:v>950.4</c:v>
                </c:pt>
                <c:pt idx="6102">
                  <c:v>950.5</c:v>
                </c:pt>
                <c:pt idx="6103">
                  <c:v>950.6</c:v>
                </c:pt>
                <c:pt idx="6104">
                  <c:v>950.7</c:v>
                </c:pt>
                <c:pt idx="6105">
                  <c:v>950.8</c:v>
                </c:pt>
                <c:pt idx="6106">
                  <c:v>950.9</c:v>
                </c:pt>
                <c:pt idx="6107">
                  <c:v>951</c:v>
                </c:pt>
                <c:pt idx="6108">
                  <c:v>951.1</c:v>
                </c:pt>
                <c:pt idx="6109">
                  <c:v>951.2</c:v>
                </c:pt>
                <c:pt idx="6110">
                  <c:v>951.3</c:v>
                </c:pt>
                <c:pt idx="6111">
                  <c:v>951.4</c:v>
                </c:pt>
                <c:pt idx="6112">
                  <c:v>951.5</c:v>
                </c:pt>
                <c:pt idx="6113">
                  <c:v>951.6</c:v>
                </c:pt>
                <c:pt idx="6114">
                  <c:v>951.7</c:v>
                </c:pt>
                <c:pt idx="6115">
                  <c:v>951.8</c:v>
                </c:pt>
                <c:pt idx="6116">
                  <c:v>951.9</c:v>
                </c:pt>
                <c:pt idx="6117">
                  <c:v>952</c:v>
                </c:pt>
                <c:pt idx="6118">
                  <c:v>952.1</c:v>
                </c:pt>
                <c:pt idx="6119">
                  <c:v>952.2</c:v>
                </c:pt>
                <c:pt idx="6120">
                  <c:v>952.3</c:v>
                </c:pt>
                <c:pt idx="6121">
                  <c:v>952.4</c:v>
                </c:pt>
                <c:pt idx="6122">
                  <c:v>952.5</c:v>
                </c:pt>
                <c:pt idx="6123">
                  <c:v>952.6</c:v>
                </c:pt>
                <c:pt idx="6124">
                  <c:v>952.7</c:v>
                </c:pt>
                <c:pt idx="6125">
                  <c:v>952.8</c:v>
                </c:pt>
                <c:pt idx="6126">
                  <c:v>952.9</c:v>
                </c:pt>
                <c:pt idx="6127">
                  <c:v>953</c:v>
                </c:pt>
                <c:pt idx="6128">
                  <c:v>953.1</c:v>
                </c:pt>
                <c:pt idx="6129">
                  <c:v>953.2</c:v>
                </c:pt>
                <c:pt idx="6130">
                  <c:v>953.3</c:v>
                </c:pt>
                <c:pt idx="6131">
                  <c:v>953.4</c:v>
                </c:pt>
                <c:pt idx="6132">
                  <c:v>953.5</c:v>
                </c:pt>
                <c:pt idx="6133">
                  <c:v>953.6</c:v>
                </c:pt>
                <c:pt idx="6134">
                  <c:v>953.7</c:v>
                </c:pt>
                <c:pt idx="6135">
                  <c:v>953.8</c:v>
                </c:pt>
                <c:pt idx="6136">
                  <c:v>953.9</c:v>
                </c:pt>
                <c:pt idx="6137">
                  <c:v>954</c:v>
                </c:pt>
                <c:pt idx="6138">
                  <c:v>954.1</c:v>
                </c:pt>
                <c:pt idx="6139">
                  <c:v>954.2</c:v>
                </c:pt>
                <c:pt idx="6140">
                  <c:v>954.3</c:v>
                </c:pt>
                <c:pt idx="6141">
                  <c:v>954.4</c:v>
                </c:pt>
                <c:pt idx="6142">
                  <c:v>954.5</c:v>
                </c:pt>
                <c:pt idx="6143">
                  <c:v>954.6</c:v>
                </c:pt>
                <c:pt idx="6144">
                  <c:v>954.7</c:v>
                </c:pt>
                <c:pt idx="6145">
                  <c:v>954.8</c:v>
                </c:pt>
                <c:pt idx="6146">
                  <c:v>954.9</c:v>
                </c:pt>
                <c:pt idx="6147">
                  <c:v>955</c:v>
                </c:pt>
                <c:pt idx="6148">
                  <c:v>955.1</c:v>
                </c:pt>
                <c:pt idx="6149">
                  <c:v>955.2</c:v>
                </c:pt>
                <c:pt idx="6150">
                  <c:v>955.3</c:v>
                </c:pt>
                <c:pt idx="6151">
                  <c:v>955.4</c:v>
                </c:pt>
                <c:pt idx="6152">
                  <c:v>955.5</c:v>
                </c:pt>
                <c:pt idx="6153">
                  <c:v>955.6</c:v>
                </c:pt>
                <c:pt idx="6154">
                  <c:v>955.7</c:v>
                </c:pt>
                <c:pt idx="6155">
                  <c:v>955.8</c:v>
                </c:pt>
                <c:pt idx="6156">
                  <c:v>955.9</c:v>
                </c:pt>
                <c:pt idx="6157">
                  <c:v>956</c:v>
                </c:pt>
                <c:pt idx="6158">
                  <c:v>956.1</c:v>
                </c:pt>
                <c:pt idx="6159">
                  <c:v>956.2</c:v>
                </c:pt>
                <c:pt idx="6160">
                  <c:v>956.3</c:v>
                </c:pt>
                <c:pt idx="6161">
                  <c:v>956.4</c:v>
                </c:pt>
                <c:pt idx="6162">
                  <c:v>956.5</c:v>
                </c:pt>
                <c:pt idx="6163">
                  <c:v>956.6</c:v>
                </c:pt>
                <c:pt idx="6164">
                  <c:v>956.7</c:v>
                </c:pt>
                <c:pt idx="6165">
                  <c:v>956.8</c:v>
                </c:pt>
                <c:pt idx="6166">
                  <c:v>956.9</c:v>
                </c:pt>
                <c:pt idx="6167">
                  <c:v>957</c:v>
                </c:pt>
                <c:pt idx="6168">
                  <c:v>957.1</c:v>
                </c:pt>
                <c:pt idx="6169">
                  <c:v>957.2</c:v>
                </c:pt>
                <c:pt idx="6170">
                  <c:v>957.3</c:v>
                </c:pt>
                <c:pt idx="6171">
                  <c:v>957.4</c:v>
                </c:pt>
                <c:pt idx="6172">
                  <c:v>957.5</c:v>
                </c:pt>
                <c:pt idx="6173">
                  <c:v>957.6</c:v>
                </c:pt>
                <c:pt idx="6174">
                  <c:v>957.7</c:v>
                </c:pt>
                <c:pt idx="6175">
                  <c:v>957.8</c:v>
                </c:pt>
                <c:pt idx="6176">
                  <c:v>957.9</c:v>
                </c:pt>
                <c:pt idx="6177">
                  <c:v>958</c:v>
                </c:pt>
                <c:pt idx="6178">
                  <c:v>958.1</c:v>
                </c:pt>
                <c:pt idx="6179">
                  <c:v>958.2</c:v>
                </c:pt>
                <c:pt idx="6180">
                  <c:v>958.3</c:v>
                </c:pt>
                <c:pt idx="6181">
                  <c:v>958.4</c:v>
                </c:pt>
                <c:pt idx="6182">
                  <c:v>958.5</c:v>
                </c:pt>
                <c:pt idx="6183">
                  <c:v>958.6</c:v>
                </c:pt>
                <c:pt idx="6184">
                  <c:v>958.7</c:v>
                </c:pt>
                <c:pt idx="6185">
                  <c:v>958.8</c:v>
                </c:pt>
                <c:pt idx="6186">
                  <c:v>958.9</c:v>
                </c:pt>
                <c:pt idx="6187">
                  <c:v>959</c:v>
                </c:pt>
                <c:pt idx="6188">
                  <c:v>959.1</c:v>
                </c:pt>
                <c:pt idx="6189">
                  <c:v>959.2</c:v>
                </c:pt>
                <c:pt idx="6190">
                  <c:v>959.3</c:v>
                </c:pt>
                <c:pt idx="6191">
                  <c:v>959.4</c:v>
                </c:pt>
                <c:pt idx="6192">
                  <c:v>959.5</c:v>
                </c:pt>
                <c:pt idx="6193">
                  <c:v>959.6</c:v>
                </c:pt>
                <c:pt idx="6194">
                  <c:v>959.7</c:v>
                </c:pt>
                <c:pt idx="6195">
                  <c:v>959.8</c:v>
                </c:pt>
                <c:pt idx="6196">
                  <c:v>959.9</c:v>
                </c:pt>
                <c:pt idx="6197">
                  <c:v>960</c:v>
                </c:pt>
                <c:pt idx="6198">
                  <c:v>960.1</c:v>
                </c:pt>
                <c:pt idx="6199">
                  <c:v>960.2</c:v>
                </c:pt>
                <c:pt idx="6200">
                  <c:v>960.3</c:v>
                </c:pt>
                <c:pt idx="6201">
                  <c:v>960.4</c:v>
                </c:pt>
                <c:pt idx="6202">
                  <c:v>960.5</c:v>
                </c:pt>
                <c:pt idx="6203">
                  <c:v>960.6</c:v>
                </c:pt>
                <c:pt idx="6204">
                  <c:v>960.7</c:v>
                </c:pt>
                <c:pt idx="6205">
                  <c:v>960.8</c:v>
                </c:pt>
                <c:pt idx="6206">
                  <c:v>960.9</c:v>
                </c:pt>
                <c:pt idx="6207">
                  <c:v>961</c:v>
                </c:pt>
                <c:pt idx="6208">
                  <c:v>961.1</c:v>
                </c:pt>
                <c:pt idx="6209">
                  <c:v>961.2</c:v>
                </c:pt>
                <c:pt idx="6210">
                  <c:v>961.3</c:v>
                </c:pt>
                <c:pt idx="6211">
                  <c:v>961.4</c:v>
                </c:pt>
                <c:pt idx="6212">
                  <c:v>961.5</c:v>
                </c:pt>
                <c:pt idx="6213">
                  <c:v>961.6</c:v>
                </c:pt>
                <c:pt idx="6214">
                  <c:v>961.7</c:v>
                </c:pt>
                <c:pt idx="6215">
                  <c:v>961.8</c:v>
                </c:pt>
                <c:pt idx="6216">
                  <c:v>961.9</c:v>
                </c:pt>
                <c:pt idx="6217">
                  <c:v>962</c:v>
                </c:pt>
                <c:pt idx="6218">
                  <c:v>962.1</c:v>
                </c:pt>
                <c:pt idx="6219">
                  <c:v>962.2</c:v>
                </c:pt>
                <c:pt idx="6220">
                  <c:v>962.3</c:v>
                </c:pt>
                <c:pt idx="6221">
                  <c:v>962.4</c:v>
                </c:pt>
                <c:pt idx="6222">
                  <c:v>962.5</c:v>
                </c:pt>
                <c:pt idx="6223">
                  <c:v>962.6</c:v>
                </c:pt>
                <c:pt idx="6224">
                  <c:v>962.7</c:v>
                </c:pt>
                <c:pt idx="6225">
                  <c:v>962.8</c:v>
                </c:pt>
                <c:pt idx="6226">
                  <c:v>962.9</c:v>
                </c:pt>
                <c:pt idx="6227">
                  <c:v>963</c:v>
                </c:pt>
                <c:pt idx="6228">
                  <c:v>963.1</c:v>
                </c:pt>
                <c:pt idx="6229">
                  <c:v>963.2</c:v>
                </c:pt>
                <c:pt idx="6230">
                  <c:v>963.3</c:v>
                </c:pt>
                <c:pt idx="6231">
                  <c:v>963.4</c:v>
                </c:pt>
                <c:pt idx="6232">
                  <c:v>963.5</c:v>
                </c:pt>
                <c:pt idx="6233">
                  <c:v>963.6</c:v>
                </c:pt>
                <c:pt idx="6234">
                  <c:v>963.7</c:v>
                </c:pt>
                <c:pt idx="6235">
                  <c:v>963.8</c:v>
                </c:pt>
                <c:pt idx="6236">
                  <c:v>963.9</c:v>
                </c:pt>
                <c:pt idx="6237">
                  <c:v>964</c:v>
                </c:pt>
                <c:pt idx="6238">
                  <c:v>964.1</c:v>
                </c:pt>
                <c:pt idx="6239">
                  <c:v>964.2</c:v>
                </c:pt>
                <c:pt idx="6240">
                  <c:v>964.3</c:v>
                </c:pt>
                <c:pt idx="6241">
                  <c:v>964.4</c:v>
                </c:pt>
                <c:pt idx="6242">
                  <c:v>964.5</c:v>
                </c:pt>
                <c:pt idx="6243">
                  <c:v>964.6</c:v>
                </c:pt>
                <c:pt idx="6244">
                  <c:v>964.7</c:v>
                </c:pt>
                <c:pt idx="6245">
                  <c:v>964.8</c:v>
                </c:pt>
                <c:pt idx="6246">
                  <c:v>964.9</c:v>
                </c:pt>
                <c:pt idx="6247">
                  <c:v>965</c:v>
                </c:pt>
                <c:pt idx="6248">
                  <c:v>965.1</c:v>
                </c:pt>
                <c:pt idx="6249">
                  <c:v>965.2</c:v>
                </c:pt>
                <c:pt idx="6250">
                  <c:v>965.3</c:v>
                </c:pt>
                <c:pt idx="6251">
                  <c:v>965.4</c:v>
                </c:pt>
                <c:pt idx="6252">
                  <c:v>965.5</c:v>
                </c:pt>
                <c:pt idx="6253">
                  <c:v>965.6</c:v>
                </c:pt>
                <c:pt idx="6254">
                  <c:v>965.7</c:v>
                </c:pt>
                <c:pt idx="6255">
                  <c:v>965.8</c:v>
                </c:pt>
                <c:pt idx="6256">
                  <c:v>965.9</c:v>
                </c:pt>
                <c:pt idx="6257">
                  <c:v>966</c:v>
                </c:pt>
                <c:pt idx="6258">
                  <c:v>966.1</c:v>
                </c:pt>
                <c:pt idx="6259">
                  <c:v>966.2</c:v>
                </c:pt>
                <c:pt idx="6260">
                  <c:v>966.3</c:v>
                </c:pt>
                <c:pt idx="6261">
                  <c:v>966.4</c:v>
                </c:pt>
                <c:pt idx="6262">
                  <c:v>966.5</c:v>
                </c:pt>
                <c:pt idx="6263">
                  <c:v>966.6</c:v>
                </c:pt>
                <c:pt idx="6264">
                  <c:v>966.7</c:v>
                </c:pt>
                <c:pt idx="6265">
                  <c:v>966.8</c:v>
                </c:pt>
                <c:pt idx="6266">
                  <c:v>966.9</c:v>
                </c:pt>
                <c:pt idx="6267">
                  <c:v>967</c:v>
                </c:pt>
                <c:pt idx="6268">
                  <c:v>967.1</c:v>
                </c:pt>
                <c:pt idx="6269">
                  <c:v>967.2</c:v>
                </c:pt>
                <c:pt idx="6270">
                  <c:v>967.3</c:v>
                </c:pt>
                <c:pt idx="6271">
                  <c:v>967.4</c:v>
                </c:pt>
                <c:pt idx="6272">
                  <c:v>967.5</c:v>
                </c:pt>
                <c:pt idx="6273">
                  <c:v>967.6</c:v>
                </c:pt>
                <c:pt idx="6274">
                  <c:v>967.7</c:v>
                </c:pt>
                <c:pt idx="6275">
                  <c:v>967.8</c:v>
                </c:pt>
                <c:pt idx="6276">
                  <c:v>967.9</c:v>
                </c:pt>
                <c:pt idx="6277">
                  <c:v>968</c:v>
                </c:pt>
                <c:pt idx="6278">
                  <c:v>968.1</c:v>
                </c:pt>
                <c:pt idx="6279">
                  <c:v>968.2</c:v>
                </c:pt>
                <c:pt idx="6280">
                  <c:v>968.3</c:v>
                </c:pt>
                <c:pt idx="6281">
                  <c:v>968.4</c:v>
                </c:pt>
                <c:pt idx="6282">
                  <c:v>968.5</c:v>
                </c:pt>
                <c:pt idx="6283">
                  <c:v>968.6</c:v>
                </c:pt>
                <c:pt idx="6284">
                  <c:v>968.7</c:v>
                </c:pt>
                <c:pt idx="6285">
                  <c:v>968.8</c:v>
                </c:pt>
                <c:pt idx="6286">
                  <c:v>968.9</c:v>
                </c:pt>
                <c:pt idx="6287">
                  <c:v>969</c:v>
                </c:pt>
                <c:pt idx="6288">
                  <c:v>969.1</c:v>
                </c:pt>
                <c:pt idx="6289">
                  <c:v>969.2</c:v>
                </c:pt>
                <c:pt idx="6290">
                  <c:v>969.3</c:v>
                </c:pt>
                <c:pt idx="6291">
                  <c:v>969.4</c:v>
                </c:pt>
                <c:pt idx="6292">
                  <c:v>969.5</c:v>
                </c:pt>
                <c:pt idx="6293">
                  <c:v>969.6</c:v>
                </c:pt>
                <c:pt idx="6294">
                  <c:v>969.7</c:v>
                </c:pt>
                <c:pt idx="6295">
                  <c:v>969.8</c:v>
                </c:pt>
                <c:pt idx="6296">
                  <c:v>969.9</c:v>
                </c:pt>
                <c:pt idx="6297">
                  <c:v>970</c:v>
                </c:pt>
                <c:pt idx="6298">
                  <c:v>970.1</c:v>
                </c:pt>
                <c:pt idx="6299">
                  <c:v>970.2</c:v>
                </c:pt>
                <c:pt idx="6300">
                  <c:v>970.3</c:v>
                </c:pt>
                <c:pt idx="6301">
                  <c:v>970.4</c:v>
                </c:pt>
                <c:pt idx="6302">
                  <c:v>970.5</c:v>
                </c:pt>
                <c:pt idx="6303">
                  <c:v>970.6</c:v>
                </c:pt>
                <c:pt idx="6304">
                  <c:v>970.7</c:v>
                </c:pt>
                <c:pt idx="6305">
                  <c:v>970.8</c:v>
                </c:pt>
                <c:pt idx="6306">
                  <c:v>970.9</c:v>
                </c:pt>
                <c:pt idx="6307">
                  <c:v>971</c:v>
                </c:pt>
                <c:pt idx="6308">
                  <c:v>971.1</c:v>
                </c:pt>
                <c:pt idx="6309">
                  <c:v>971.2</c:v>
                </c:pt>
                <c:pt idx="6310">
                  <c:v>971.3</c:v>
                </c:pt>
                <c:pt idx="6311">
                  <c:v>971.4</c:v>
                </c:pt>
                <c:pt idx="6312">
                  <c:v>971.5</c:v>
                </c:pt>
                <c:pt idx="6313">
                  <c:v>971.6</c:v>
                </c:pt>
                <c:pt idx="6314">
                  <c:v>971.7</c:v>
                </c:pt>
                <c:pt idx="6315">
                  <c:v>971.8</c:v>
                </c:pt>
                <c:pt idx="6316">
                  <c:v>971.9</c:v>
                </c:pt>
                <c:pt idx="6317">
                  <c:v>972</c:v>
                </c:pt>
                <c:pt idx="6318">
                  <c:v>972.1</c:v>
                </c:pt>
                <c:pt idx="6319">
                  <c:v>972.2</c:v>
                </c:pt>
                <c:pt idx="6320">
                  <c:v>972.3</c:v>
                </c:pt>
                <c:pt idx="6321">
                  <c:v>972.4</c:v>
                </c:pt>
                <c:pt idx="6322">
                  <c:v>972.5</c:v>
                </c:pt>
                <c:pt idx="6323">
                  <c:v>972.6</c:v>
                </c:pt>
                <c:pt idx="6324">
                  <c:v>972.7</c:v>
                </c:pt>
                <c:pt idx="6325">
                  <c:v>972.8</c:v>
                </c:pt>
                <c:pt idx="6326">
                  <c:v>972.9</c:v>
                </c:pt>
                <c:pt idx="6327">
                  <c:v>973</c:v>
                </c:pt>
                <c:pt idx="6328">
                  <c:v>973.1</c:v>
                </c:pt>
                <c:pt idx="6329">
                  <c:v>973.2</c:v>
                </c:pt>
                <c:pt idx="6330">
                  <c:v>973.3</c:v>
                </c:pt>
                <c:pt idx="6331">
                  <c:v>973.4</c:v>
                </c:pt>
                <c:pt idx="6332">
                  <c:v>973.5</c:v>
                </c:pt>
                <c:pt idx="6333">
                  <c:v>973.6</c:v>
                </c:pt>
                <c:pt idx="6334">
                  <c:v>973.7</c:v>
                </c:pt>
                <c:pt idx="6335">
                  <c:v>973.8</c:v>
                </c:pt>
                <c:pt idx="6336">
                  <c:v>973.9</c:v>
                </c:pt>
                <c:pt idx="6337">
                  <c:v>974</c:v>
                </c:pt>
                <c:pt idx="6338">
                  <c:v>974.1</c:v>
                </c:pt>
                <c:pt idx="6339">
                  <c:v>974.2</c:v>
                </c:pt>
                <c:pt idx="6340">
                  <c:v>974.3</c:v>
                </c:pt>
                <c:pt idx="6341">
                  <c:v>974.4</c:v>
                </c:pt>
                <c:pt idx="6342">
                  <c:v>974.5</c:v>
                </c:pt>
                <c:pt idx="6343">
                  <c:v>974.6</c:v>
                </c:pt>
                <c:pt idx="6344">
                  <c:v>974.7</c:v>
                </c:pt>
                <c:pt idx="6345">
                  <c:v>974.8</c:v>
                </c:pt>
                <c:pt idx="6346">
                  <c:v>974.9</c:v>
                </c:pt>
                <c:pt idx="6347">
                  <c:v>975</c:v>
                </c:pt>
                <c:pt idx="6348">
                  <c:v>975.1</c:v>
                </c:pt>
                <c:pt idx="6349">
                  <c:v>975.2</c:v>
                </c:pt>
                <c:pt idx="6350">
                  <c:v>975.3</c:v>
                </c:pt>
                <c:pt idx="6351">
                  <c:v>975.4</c:v>
                </c:pt>
                <c:pt idx="6352">
                  <c:v>975.5</c:v>
                </c:pt>
                <c:pt idx="6353">
                  <c:v>975.6</c:v>
                </c:pt>
                <c:pt idx="6354">
                  <c:v>975.7</c:v>
                </c:pt>
                <c:pt idx="6355">
                  <c:v>975.8</c:v>
                </c:pt>
                <c:pt idx="6356">
                  <c:v>975.9</c:v>
                </c:pt>
                <c:pt idx="6357">
                  <c:v>976</c:v>
                </c:pt>
                <c:pt idx="6358">
                  <c:v>976.1</c:v>
                </c:pt>
                <c:pt idx="6359">
                  <c:v>976.2</c:v>
                </c:pt>
                <c:pt idx="6360">
                  <c:v>976.3</c:v>
                </c:pt>
                <c:pt idx="6361">
                  <c:v>976.4</c:v>
                </c:pt>
                <c:pt idx="6362">
                  <c:v>976.5</c:v>
                </c:pt>
                <c:pt idx="6363">
                  <c:v>976.6</c:v>
                </c:pt>
                <c:pt idx="6364">
                  <c:v>976.7</c:v>
                </c:pt>
                <c:pt idx="6365">
                  <c:v>976.8</c:v>
                </c:pt>
                <c:pt idx="6366">
                  <c:v>976.9</c:v>
                </c:pt>
                <c:pt idx="6367">
                  <c:v>977</c:v>
                </c:pt>
                <c:pt idx="6368">
                  <c:v>977.1</c:v>
                </c:pt>
                <c:pt idx="6369">
                  <c:v>977.2</c:v>
                </c:pt>
                <c:pt idx="6370">
                  <c:v>977.3</c:v>
                </c:pt>
                <c:pt idx="6371">
                  <c:v>977.4</c:v>
                </c:pt>
                <c:pt idx="6372">
                  <c:v>977.5</c:v>
                </c:pt>
                <c:pt idx="6373">
                  <c:v>977.6</c:v>
                </c:pt>
                <c:pt idx="6374">
                  <c:v>977.7</c:v>
                </c:pt>
                <c:pt idx="6375">
                  <c:v>977.8</c:v>
                </c:pt>
                <c:pt idx="6376">
                  <c:v>977.9</c:v>
                </c:pt>
                <c:pt idx="6377">
                  <c:v>978</c:v>
                </c:pt>
                <c:pt idx="6378">
                  <c:v>978.1</c:v>
                </c:pt>
                <c:pt idx="6379">
                  <c:v>978.2</c:v>
                </c:pt>
                <c:pt idx="6380">
                  <c:v>978.3</c:v>
                </c:pt>
                <c:pt idx="6381">
                  <c:v>978.4</c:v>
                </c:pt>
                <c:pt idx="6382">
                  <c:v>978.5</c:v>
                </c:pt>
                <c:pt idx="6383">
                  <c:v>978.6</c:v>
                </c:pt>
                <c:pt idx="6384">
                  <c:v>978.7</c:v>
                </c:pt>
                <c:pt idx="6385">
                  <c:v>978.8</c:v>
                </c:pt>
                <c:pt idx="6386">
                  <c:v>978.9</c:v>
                </c:pt>
                <c:pt idx="6387">
                  <c:v>979</c:v>
                </c:pt>
                <c:pt idx="6388">
                  <c:v>979.1</c:v>
                </c:pt>
                <c:pt idx="6389">
                  <c:v>979.2</c:v>
                </c:pt>
                <c:pt idx="6390">
                  <c:v>979.3</c:v>
                </c:pt>
                <c:pt idx="6391">
                  <c:v>979.4</c:v>
                </c:pt>
                <c:pt idx="6392">
                  <c:v>979.5</c:v>
                </c:pt>
                <c:pt idx="6393">
                  <c:v>979.6</c:v>
                </c:pt>
                <c:pt idx="6394">
                  <c:v>979.7</c:v>
                </c:pt>
                <c:pt idx="6395">
                  <c:v>979.8</c:v>
                </c:pt>
                <c:pt idx="6396">
                  <c:v>979.9</c:v>
                </c:pt>
                <c:pt idx="6397">
                  <c:v>980</c:v>
                </c:pt>
                <c:pt idx="6398">
                  <c:v>980.1</c:v>
                </c:pt>
                <c:pt idx="6399">
                  <c:v>980.2</c:v>
                </c:pt>
                <c:pt idx="6400">
                  <c:v>980.3</c:v>
                </c:pt>
                <c:pt idx="6401">
                  <c:v>980.4</c:v>
                </c:pt>
                <c:pt idx="6402">
                  <c:v>980.5</c:v>
                </c:pt>
                <c:pt idx="6403">
                  <c:v>980.6</c:v>
                </c:pt>
                <c:pt idx="6404">
                  <c:v>980.7</c:v>
                </c:pt>
                <c:pt idx="6405">
                  <c:v>980.8</c:v>
                </c:pt>
                <c:pt idx="6406">
                  <c:v>980.9</c:v>
                </c:pt>
                <c:pt idx="6407">
                  <c:v>981</c:v>
                </c:pt>
                <c:pt idx="6408">
                  <c:v>981.1</c:v>
                </c:pt>
                <c:pt idx="6409">
                  <c:v>981.2</c:v>
                </c:pt>
                <c:pt idx="6410">
                  <c:v>981.3</c:v>
                </c:pt>
                <c:pt idx="6411">
                  <c:v>981.4</c:v>
                </c:pt>
                <c:pt idx="6412">
                  <c:v>981.5</c:v>
                </c:pt>
                <c:pt idx="6413">
                  <c:v>981.6</c:v>
                </c:pt>
                <c:pt idx="6414">
                  <c:v>981.7</c:v>
                </c:pt>
                <c:pt idx="6415">
                  <c:v>981.8</c:v>
                </c:pt>
                <c:pt idx="6416">
                  <c:v>981.9</c:v>
                </c:pt>
                <c:pt idx="6417">
                  <c:v>982</c:v>
                </c:pt>
                <c:pt idx="6418">
                  <c:v>982.1</c:v>
                </c:pt>
                <c:pt idx="6419">
                  <c:v>982.2</c:v>
                </c:pt>
                <c:pt idx="6420">
                  <c:v>982.3</c:v>
                </c:pt>
                <c:pt idx="6421">
                  <c:v>982.4</c:v>
                </c:pt>
                <c:pt idx="6422">
                  <c:v>982.5</c:v>
                </c:pt>
                <c:pt idx="6423">
                  <c:v>982.6</c:v>
                </c:pt>
                <c:pt idx="6424">
                  <c:v>982.7</c:v>
                </c:pt>
                <c:pt idx="6425">
                  <c:v>982.8</c:v>
                </c:pt>
                <c:pt idx="6426">
                  <c:v>982.9</c:v>
                </c:pt>
                <c:pt idx="6427">
                  <c:v>983</c:v>
                </c:pt>
                <c:pt idx="6428">
                  <c:v>983.1</c:v>
                </c:pt>
                <c:pt idx="6429">
                  <c:v>983.2</c:v>
                </c:pt>
                <c:pt idx="6430">
                  <c:v>983.3</c:v>
                </c:pt>
                <c:pt idx="6431">
                  <c:v>983.4</c:v>
                </c:pt>
                <c:pt idx="6432">
                  <c:v>983.5</c:v>
                </c:pt>
                <c:pt idx="6433">
                  <c:v>983.6</c:v>
                </c:pt>
                <c:pt idx="6434">
                  <c:v>983.7</c:v>
                </c:pt>
                <c:pt idx="6435">
                  <c:v>983.8</c:v>
                </c:pt>
                <c:pt idx="6436">
                  <c:v>983.9</c:v>
                </c:pt>
                <c:pt idx="6437">
                  <c:v>984</c:v>
                </c:pt>
                <c:pt idx="6438">
                  <c:v>984.1</c:v>
                </c:pt>
                <c:pt idx="6439">
                  <c:v>984.2</c:v>
                </c:pt>
                <c:pt idx="6440">
                  <c:v>984.3</c:v>
                </c:pt>
                <c:pt idx="6441">
                  <c:v>984.4</c:v>
                </c:pt>
                <c:pt idx="6442">
                  <c:v>984.5</c:v>
                </c:pt>
                <c:pt idx="6443">
                  <c:v>984.6</c:v>
                </c:pt>
                <c:pt idx="6444">
                  <c:v>984.7</c:v>
                </c:pt>
                <c:pt idx="6445">
                  <c:v>984.8</c:v>
                </c:pt>
                <c:pt idx="6446">
                  <c:v>984.9</c:v>
                </c:pt>
                <c:pt idx="6447">
                  <c:v>985</c:v>
                </c:pt>
                <c:pt idx="6448">
                  <c:v>985.1</c:v>
                </c:pt>
                <c:pt idx="6449">
                  <c:v>985.2</c:v>
                </c:pt>
                <c:pt idx="6450">
                  <c:v>985.3</c:v>
                </c:pt>
                <c:pt idx="6451">
                  <c:v>985.4</c:v>
                </c:pt>
                <c:pt idx="6452">
                  <c:v>985.5</c:v>
                </c:pt>
                <c:pt idx="6453">
                  <c:v>985.6</c:v>
                </c:pt>
                <c:pt idx="6454">
                  <c:v>985.7</c:v>
                </c:pt>
                <c:pt idx="6455">
                  <c:v>985.8</c:v>
                </c:pt>
                <c:pt idx="6456">
                  <c:v>985.9</c:v>
                </c:pt>
                <c:pt idx="6457">
                  <c:v>986</c:v>
                </c:pt>
                <c:pt idx="6458">
                  <c:v>986.1</c:v>
                </c:pt>
                <c:pt idx="6459">
                  <c:v>986.2</c:v>
                </c:pt>
                <c:pt idx="6460">
                  <c:v>986.3</c:v>
                </c:pt>
                <c:pt idx="6461">
                  <c:v>986.4</c:v>
                </c:pt>
                <c:pt idx="6462">
                  <c:v>986.5</c:v>
                </c:pt>
                <c:pt idx="6463">
                  <c:v>986.6</c:v>
                </c:pt>
                <c:pt idx="6464">
                  <c:v>986.7</c:v>
                </c:pt>
                <c:pt idx="6465">
                  <c:v>986.8</c:v>
                </c:pt>
                <c:pt idx="6466">
                  <c:v>986.9</c:v>
                </c:pt>
                <c:pt idx="6467">
                  <c:v>987</c:v>
                </c:pt>
                <c:pt idx="6468">
                  <c:v>987.1</c:v>
                </c:pt>
                <c:pt idx="6469">
                  <c:v>987.2</c:v>
                </c:pt>
                <c:pt idx="6470">
                  <c:v>987.3</c:v>
                </c:pt>
                <c:pt idx="6471">
                  <c:v>987.4</c:v>
                </c:pt>
                <c:pt idx="6472">
                  <c:v>987.5</c:v>
                </c:pt>
                <c:pt idx="6473">
                  <c:v>987.6</c:v>
                </c:pt>
                <c:pt idx="6474">
                  <c:v>987.7</c:v>
                </c:pt>
                <c:pt idx="6475">
                  <c:v>987.8</c:v>
                </c:pt>
                <c:pt idx="6476">
                  <c:v>987.9</c:v>
                </c:pt>
                <c:pt idx="6477">
                  <c:v>988</c:v>
                </c:pt>
                <c:pt idx="6478">
                  <c:v>988.1</c:v>
                </c:pt>
                <c:pt idx="6479">
                  <c:v>988.2</c:v>
                </c:pt>
                <c:pt idx="6480">
                  <c:v>988.3</c:v>
                </c:pt>
                <c:pt idx="6481">
                  <c:v>988.4</c:v>
                </c:pt>
                <c:pt idx="6482">
                  <c:v>988.5</c:v>
                </c:pt>
                <c:pt idx="6483">
                  <c:v>988.6</c:v>
                </c:pt>
                <c:pt idx="6484">
                  <c:v>988.7</c:v>
                </c:pt>
                <c:pt idx="6485">
                  <c:v>988.8</c:v>
                </c:pt>
                <c:pt idx="6486">
                  <c:v>988.9</c:v>
                </c:pt>
                <c:pt idx="6487">
                  <c:v>989</c:v>
                </c:pt>
                <c:pt idx="6488">
                  <c:v>989.1</c:v>
                </c:pt>
                <c:pt idx="6489">
                  <c:v>989.2</c:v>
                </c:pt>
                <c:pt idx="6490">
                  <c:v>989.3</c:v>
                </c:pt>
                <c:pt idx="6491">
                  <c:v>989.4</c:v>
                </c:pt>
                <c:pt idx="6492">
                  <c:v>989.5</c:v>
                </c:pt>
                <c:pt idx="6493">
                  <c:v>989.6</c:v>
                </c:pt>
                <c:pt idx="6494">
                  <c:v>989.7</c:v>
                </c:pt>
                <c:pt idx="6495">
                  <c:v>989.8</c:v>
                </c:pt>
                <c:pt idx="6496">
                  <c:v>989.9</c:v>
                </c:pt>
                <c:pt idx="6497">
                  <c:v>990</c:v>
                </c:pt>
                <c:pt idx="6498">
                  <c:v>990.1</c:v>
                </c:pt>
                <c:pt idx="6499">
                  <c:v>990.2</c:v>
                </c:pt>
                <c:pt idx="6500">
                  <c:v>990.3</c:v>
                </c:pt>
                <c:pt idx="6501">
                  <c:v>990.4</c:v>
                </c:pt>
                <c:pt idx="6502">
                  <c:v>990.5</c:v>
                </c:pt>
                <c:pt idx="6503">
                  <c:v>990.6</c:v>
                </c:pt>
                <c:pt idx="6504">
                  <c:v>990.7</c:v>
                </c:pt>
                <c:pt idx="6505">
                  <c:v>990.8</c:v>
                </c:pt>
                <c:pt idx="6506">
                  <c:v>990.9</c:v>
                </c:pt>
                <c:pt idx="6507">
                  <c:v>991</c:v>
                </c:pt>
                <c:pt idx="6508">
                  <c:v>991.1</c:v>
                </c:pt>
                <c:pt idx="6509">
                  <c:v>991.2</c:v>
                </c:pt>
                <c:pt idx="6510">
                  <c:v>991.3</c:v>
                </c:pt>
                <c:pt idx="6511">
                  <c:v>991.4</c:v>
                </c:pt>
                <c:pt idx="6512">
                  <c:v>991.5</c:v>
                </c:pt>
                <c:pt idx="6513">
                  <c:v>991.6</c:v>
                </c:pt>
                <c:pt idx="6514">
                  <c:v>991.7</c:v>
                </c:pt>
                <c:pt idx="6515">
                  <c:v>991.8</c:v>
                </c:pt>
                <c:pt idx="6516">
                  <c:v>991.9</c:v>
                </c:pt>
                <c:pt idx="6517">
                  <c:v>992</c:v>
                </c:pt>
                <c:pt idx="6518">
                  <c:v>992.1</c:v>
                </c:pt>
                <c:pt idx="6519">
                  <c:v>992.2</c:v>
                </c:pt>
                <c:pt idx="6520">
                  <c:v>992.3</c:v>
                </c:pt>
                <c:pt idx="6521">
                  <c:v>992.4</c:v>
                </c:pt>
                <c:pt idx="6522">
                  <c:v>992.5</c:v>
                </c:pt>
                <c:pt idx="6523">
                  <c:v>992.6</c:v>
                </c:pt>
                <c:pt idx="6524">
                  <c:v>992.7</c:v>
                </c:pt>
                <c:pt idx="6525">
                  <c:v>992.8</c:v>
                </c:pt>
                <c:pt idx="6526">
                  <c:v>992.9</c:v>
                </c:pt>
                <c:pt idx="6527">
                  <c:v>993</c:v>
                </c:pt>
                <c:pt idx="6528">
                  <c:v>993.1</c:v>
                </c:pt>
                <c:pt idx="6529">
                  <c:v>993.2</c:v>
                </c:pt>
                <c:pt idx="6530">
                  <c:v>993.3</c:v>
                </c:pt>
                <c:pt idx="6531">
                  <c:v>993.4</c:v>
                </c:pt>
                <c:pt idx="6532">
                  <c:v>993.5</c:v>
                </c:pt>
                <c:pt idx="6533">
                  <c:v>993.6</c:v>
                </c:pt>
                <c:pt idx="6534">
                  <c:v>993.7</c:v>
                </c:pt>
                <c:pt idx="6535">
                  <c:v>993.8</c:v>
                </c:pt>
                <c:pt idx="6536">
                  <c:v>993.9</c:v>
                </c:pt>
                <c:pt idx="6537">
                  <c:v>994</c:v>
                </c:pt>
                <c:pt idx="6538">
                  <c:v>994.1</c:v>
                </c:pt>
                <c:pt idx="6539">
                  <c:v>994.2</c:v>
                </c:pt>
                <c:pt idx="6540">
                  <c:v>994.3</c:v>
                </c:pt>
                <c:pt idx="6541">
                  <c:v>994.4</c:v>
                </c:pt>
                <c:pt idx="6542">
                  <c:v>994.5</c:v>
                </c:pt>
                <c:pt idx="6543">
                  <c:v>994.6</c:v>
                </c:pt>
                <c:pt idx="6544">
                  <c:v>994.7</c:v>
                </c:pt>
                <c:pt idx="6545">
                  <c:v>994.8</c:v>
                </c:pt>
                <c:pt idx="6546">
                  <c:v>994.9</c:v>
                </c:pt>
                <c:pt idx="6547">
                  <c:v>995</c:v>
                </c:pt>
                <c:pt idx="6548">
                  <c:v>995.1</c:v>
                </c:pt>
                <c:pt idx="6549">
                  <c:v>995.2</c:v>
                </c:pt>
                <c:pt idx="6550">
                  <c:v>995.3</c:v>
                </c:pt>
                <c:pt idx="6551">
                  <c:v>995.4</c:v>
                </c:pt>
                <c:pt idx="6552">
                  <c:v>995.5</c:v>
                </c:pt>
                <c:pt idx="6553">
                  <c:v>995.6</c:v>
                </c:pt>
                <c:pt idx="6554">
                  <c:v>995.7</c:v>
                </c:pt>
                <c:pt idx="6555">
                  <c:v>995.8</c:v>
                </c:pt>
                <c:pt idx="6556">
                  <c:v>995.9</c:v>
                </c:pt>
                <c:pt idx="6557">
                  <c:v>996</c:v>
                </c:pt>
                <c:pt idx="6558">
                  <c:v>996.1</c:v>
                </c:pt>
                <c:pt idx="6559">
                  <c:v>996.2</c:v>
                </c:pt>
                <c:pt idx="6560">
                  <c:v>996.3</c:v>
                </c:pt>
                <c:pt idx="6561">
                  <c:v>996.4</c:v>
                </c:pt>
                <c:pt idx="6562">
                  <c:v>996.5</c:v>
                </c:pt>
                <c:pt idx="6563">
                  <c:v>996.6</c:v>
                </c:pt>
                <c:pt idx="6564">
                  <c:v>996.7</c:v>
                </c:pt>
                <c:pt idx="6565">
                  <c:v>996.8</c:v>
                </c:pt>
                <c:pt idx="6566">
                  <c:v>996.9</c:v>
                </c:pt>
                <c:pt idx="6567">
                  <c:v>997</c:v>
                </c:pt>
                <c:pt idx="6568">
                  <c:v>997.1</c:v>
                </c:pt>
                <c:pt idx="6569">
                  <c:v>997.2</c:v>
                </c:pt>
                <c:pt idx="6570">
                  <c:v>997.3</c:v>
                </c:pt>
                <c:pt idx="6571">
                  <c:v>997.4</c:v>
                </c:pt>
                <c:pt idx="6572">
                  <c:v>997.5</c:v>
                </c:pt>
                <c:pt idx="6573">
                  <c:v>997.6</c:v>
                </c:pt>
                <c:pt idx="6574">
                  <c:v>997.7</c:v>
                </c:pt>
                <c:pt idx="6575">
                  <c:v>997.8</c:v>
                </c:pt>
                <c:pt idx="6576">
                  <c:v>997.9</c:v>
                </c:pt>
                <c:pt idx="6577">
                  <c:v>998</c:v>
                </c:pt>
                <c:pt idx="6578">
                  <c:v>998.1</c:v>
                </c:pt>
                <c:pt idx="6579">
                  <c:v>998.2</c:v>
                </c:pt>
                <c:pt idx="6580">
                  <c:v>998.3</c:v>
                </c:pt>
                <c:pt idx="6581">
                  <c:v>998.4</c:v>
                </c:pt>
                <c:pt idx="6582">
                  <c:v>998.5</c:v>
                </c:pt>
                <c:pt idx="6583">
                  <c:v>998.6</c:v>
                </c:pt>
                <c:pt idx="6584">
                  <c:v>998.7</c:v>
                </c:pt>
                <c:pt idx="6585">
                  <c:v>998.8</c:v>
                </c:pt>
                <c:pt idx="6586">
                  <c:v>998.9</c:v>
                </c:pt>
                <c:pt idx="6587">
                  <c:v>999</c:v>
                </c:pt>
                <c:pt idx="6588">
                  <c:v>999.1</c:v>
                </c:pt>
                <c:pt idx="6589">
                  <c:v>999.2</c:v>
                </c:pt>
                <c:pt idx="6590">
                  <c:v>999.3</c:v>
                </c:pt>
                <c:pt idx="6591">
                  <c:v>999.4</c:v>
                </c:pt>
                <c:pt idx="6592">
                  <c:v>999.5</c:v>
                </c:pt>
                <c:pt idx="6593">
                  <c:v>999.6</c:v>
                </c:pt>
                <c:pt idx="6594">
                  <c:v>999.7</c:v>
                </c:pt>
                <c:pt idx="6595">
                  <c:v>999.8</c:v>
                </c:pt>
                <c:pt idx="6596">
                  <c:v>999.9</c:v>
                </c:pt>
                <c:pt idx="6597">
                  <c:v>1000</c:v>
                </c:pt>
              </c:numCache>
            </c:numRef>
          </c:xVal>
          <c:yVal>
            <c:numRef>
              <c:f>'211019 IR Lamp Stellar Vs CCD'!$Z$4:$Z$6601</c:f>
              <c:numCache>
                <c:formatCode>General</c:formatCode>
                <c:ptCount val="6598"/>
                <c:pt idx="0">
                  <c:v>8.1790079305117897E-4</c:v>
                </c:pt>
                <c:pt idx="1">
                  <c:v>9.5348971373571719E-4</c:v>
                </c:pt>
                <c:pt idx="2">
                  <c:v>6.0062985306738657E-4</c:v>
                </c:pt>
                <c:pt idx="3">
                  <c:v>6.854988911241669E-5</c:v>
                </c:pt>
                <c:pt idx="4">
                  <c:v>4.5156792995448998E-4</c:v>
                </c:pt>
                <c:pt idx="5">
                  <c:v>4.6575358677687759E-4</c:v>
                </c:pt>
                <c:pt idx="6">
                  <c:v>5.0710996308944766E-4</c:v>
                </c:pt>
                <c:pt idx="7">
                  <c:v>1.8785613443843995E-4</c:v>
                </c:pt>
                <c:pt idx="8">
                  <c:v>1.1659249750341924E-4</c:v>
                </c:pt>
                <c:pt idx="9">
                  <c:v>1.1720232146608942E-4</c:v>
                </c:pt>
                <c:pt idx="10">
                  <c:v>4.1511709998844862E-5</c:v>
                </c:pt>
                <c:pt idx="11">
                  <c:v>6.5471055796251531E-6</c:v>
                </c:pt>
                <c:pt idx="12">
                  <c:v>1.9085131507062706E-6</c:v>
                </c:pt>
                <c:pt idx="13">
                  <c:v>9.72545382507592E-7</c:v>
                </c:pt>
                <c:pt idx="14">
                  <c:v>1.4077978330074485E-5</c:v>
                </c:pt>
                <c:pt idx="15">
                  <c:v>4.1104599767894649E-5</c:v>
                </c:pt>
                <c:pt idx="16">
                  <c:v>1.0466224452941502E-4</c:v>
                </c:pt>
                <c:pt idx="17">
                  <c:v>2.0832199263943766E-4</c:v>
                </c:pt>
                <c:pt idx="18">
                  <c:v>2.7179460721257336E-4</c:v>
                </c:pt>
                <c:pt idx="19">
                  <c:v>2.1140843479258719E-4</c:v>
                </c:pt>
                <c:pt idx="20">
                  <c:v>1.91100179141476E-4</c:v>
                </c:pt>
                <c:pt idx="21">
                  <c:v>4.0782498265747865E-5</c:v>
                </c:pt>
                <c:pt idx="22">
                  <c:v>1.3750690801283473E-5</c:v>
                </c:pt>
                <c:pt idx="23">
                  <c:v>1.4243972294732671E-4</c:v>
                </c:pt>
                <c:pt idx="24">
                  <c:v>2.1862562575032017E-4</c:v>
                </c:pt>
                <c:pt idx="25">
                  <c:v>1.8951556623723694E-4</c:v>
                </c:pt>
                <c:pt idx="26">
                  <c:v>3.2252189930860581E-4</c:v>
                </c:pt>
                <c:pt idx="27">
                  <c:v>3.3076411924331096E-4</c:v>
                </c:pt>
                <c:pt idx="28">
                  <c:v>2.5072035335367543E-4</c:v>
                </c:pt>
                <c:pt idx="29">
                  <c:v>1.1390361697275623E-4</c:v>
                </c:pt>
                <c:pt idx="30">
                  <c:v>3.3490479480666874E-5</c:v>
                </c:pt>
                <c:pt idx="31">
                  <c:v>8.5215099940872801E-6</c:v>
                </c:pt>
                <c:pt idx="32">
                  <c:v>6.9652176881093194E-6</c:v>
                </c:pt>
                <c:pt idx="33">
                  <c:v>3.4396747738505364E-5</c:v>
                </c:pt>
                <c:pt idx="34">
                  <c:v>4.0275145123344802E-5</c:v>
                </c:pt>
                <c:pt idx="35">
                  <c:v>8.0235620992702132E-6</c:v>
                </c:pt>
                <c:pt idx="36">
                  <c:v>1.2188711817396732E-5</c:v>
                </c:pt>
                <c:pt idx="37">
                  <c:v>7.8901113323163101E-6</c:v>
                </c:pt>
                <c:pt idx="38">
                  <c:v>1.328773093488972E-6</c:v>
                </c:pt>
                <c:pt idx="39">
                  <c:v>2.7127552688585776E-7</c:v>
                </c:pt>
                <c:pt idx="40">
                  <c:v>4.2525499950286777E-6</c:v>
                </c:pt>
                <c:pt idx="41">
                  <c:v>5.8878279331900524E-6</c:v>
                </c:pt>
                <c:pt idx="42">
                  <c:v>2.4395846067600314E-6</c:v>
                </c:pt>
                <c:pt idx="43">
                  <c:v>1.4476385168587051E-5</c:v>
                </c:pt>
                <c:pt idx="44">
                  <c:v>3.5319045258120067E-6</c:v>
                </c:pt>
                <c:pt idx="45">
                  <c:v>1.6400041590545609E-5</c:v>
                </c:pt>
                <c:pt idx="46">
                  <c:v>6.2062152627505757E-5</c:v>
                </c:pt>
                <c:pt idx="47">
                  <c:v>4.0592349103327606E-5</c:v>
                </c:pt>
                <c:pt idx="48">
                  <c:v>9.4662563338162166E-5</c:v>
                </c:pt>
                <c:pt idx="49">
                  <c:v>1.4949857812184285E-4</c:v>
                </c:pt>
                <c:pt idx="50">
                  <c:v>5.7489856089150468E-5</c:v>
                </c:pt>
                <c:pt idx="51">
                  <c:v>4.3169064657205906E-6</c:v>
                </c:pt>
                <c:pt idx="52">
                  <c:v>5.4353836600157558E-5</c:v>
                </c:pt>
                <c:pt idx="53">
                  <c:v>8.9779034095014595E-5</c:v>
                </c:pt>
                <c:pt idx="54">
                  <c:v>1.4255585324758258E-4</c:v>
                </c:pt>
                <c:pt idx="55">
                  <c:v>6.8775628774671264E-5</c:v>
                </c:pt>
                <c:pt idx="56">
                  <c:v>1.2216862503434367E-5</c:v>
                </c:pt>
                <c:pt idx="57">
                  <c:v>1.3270044195325895E-5</c:v>
                </c:pt>
                <c:pt idx="58">
                  <c:v>2.9375109326409554E-5</c:v>
                </c:pt>
                <c:pt idx="59">
                  <c:v>6.9280799677975481E-6</c:v>
                </c:pt>
                <c:pt idx="60">
                  <c:v>3.0989763195880336E-6</c:v>
                </c:pt>
                <c:pt idx="61">
                  <c:v>2.0074646888867964E-5</c:v>
                </c:pt>
                <c:pt idx="62">
                  <c:v>4.6242606813676126E-5</c:v>
                </c:pt>
                <c:pt idx="63">
                  <c:v>1.9632160287057808E-5</c:v>
                </c:pt>
                <c:pt idx="64">
                  <c:v>2.4618071733043143E-6</c:v>
                </c:pt>
                <c:pt idx="65">
                  <c:v>1.7027856447427959E-5</c:v>
                </c:pt>
                <c:pt idx="66">
                  <c:v>5.380967598448553E-5</c:v>
                </c:pt>
                <c:pt idx="67">
                  <c:v>1.0317550801316677E-4</c:v>
                </c:pt>
                <c:pt idx="68">
                  <c:v>1.3017650201897632E-4</c:v>
                </c:pt>
                <c:pt idx="69">
                  <c:v>1.2997657768279208E-4</c:v>
                </c:pt>
                <c:pt idx="70">
                  <c:v>3.4206336266531836E-5</c:v>
                </c:pt>
                <c:pt idx="71">
                  <c:v>1.8535743304455144E-5</c:v>
                </c:pt>
                <c:pt idx="72">
                  <c:v>1.6312797393442477E-5</c:v>
                </c:pt>
                <c:pt idx="73">
                  <c:v>4.9020487076748629E-6</c:v>
                </c:pt>
                <c:pt idx="74">
                  <c:v>3.5521573076392971E-6</c:v>
                </c:pt>
                <c:pt idx="75">
                  <c:v>8.8170233564448982E-6</c:v>
                </c:pt>
                <c:pt idx="76">
                  <c:v>6.7593018583171854E-5</c:v>
                </c:pt>
                <c:pt idx="77">
                  <c:v>1.7895220378298207E-4</c:v>
                </c:pt>
                <c:pt idx="78">
                  <c:v>2.9857564327386634E-4</c:v>
                </c:pt>
                <c:pt idx="79">
                  <c:v>3.8385610333390401E-4</c:v>
                </c:pt>
                <c:pt idx="80">
                  <c:v>3.6092406866545227E-4</c:v>
                </c:pt>
                <c:pt idx="81">
                  <c:v>1.2597977028736115E-4</c:v>
                </c:pt>
                <c:pt idx="82">
                  <c:v>3.6660565454253304E-5</c:v>
                </c:pt>
                <c:pt idx="83">
                  <c:v>2.0110474190091301E-4</c:v>
                </c:pt>
                <c:pt idx="84">
                  <c:v>8.9671084748404274E-5</c:v>
                </c:pt>
                <c:pt idx="85">
                  <c:v>2.1999595674034457E-4</c:v>
                </c:pt>
                <c:pt idx="86">
                  <c:v>1.1702378201750942E-4</c:v>
                </c:pt>
                <c:pt idx="87">
                  <c:v>4.4805061360887138E-5</c:v>
                </c:pt>
                <c:pt idx="88">
                  <c:v>7.4456889778280381E-6</c:v>
                </c:pt>
                <c:pt idx="89">
                  <c:v>3.1191936776947931E-6</c:v>
                </c:pt>
                <c:pt idx="90">
                  <c:v>1.3854995852373033E-5</c:v>
                </c:pt>
                <c:pt idx="91">
                  <c:v>2.3303341573702636E-6</c:v>
                </c:pt>
                <c:pt idx="92">
                  <c:v>3.2554149868691391E-5</c:v>
                </c:pt>
                <c:pt idx="93">
                  <c:v>1.0319328261843892E-4</c:v>
                </c:pt>
                <c:pt idx="94">
                  <c:v>1.0364888521057477E-4</c:v>
                </c:pt>
                <c:pt idx="95">
                  <c:v>3.4247863435651196E-5</c:v>
                </c:pt>
                <c:pt idx="96">
                  <c:v>7.9771639393782148E-6</c:v>
                </c:pt>
                <c:pt idx="97">
                  <c:v>8.6653253890829542E-5</c:v>
                </c:pt>
                <c:pt idx="98">
                  <c:v>1.4760511382887553E-4</c:v>
                </c:pt>
                <c:pt idx="99">
                  <c:v>3.0842001940055816E-5</c:v>
                </c:pt>
                <c:pt idx="100">
                  <c:v>7.0565824669054114E-5</c:v>
                </c:pt>
                <c:pt idx="101">
                  <c:v>9.211147957290084E-5</c:v>
                </c:pt>
                <c:pt idx="102">
                  <c:v>4.8428768740537499E-4</c:v>
                </c:pt>
                <c:pt idx="103">
                  <c:v>5.6258163351809154E-4</c:v>
                </c:pt>
                <c:pt idx="104">
                  <c:v>2.1433637797642916E-4</c:v>
                </c:pt>
                <c:pt idx="105">
                  <c:v>1.8355565059929006E-4</c:v>
                </c:pt>
                <c:pt idx="106">
                  <c:v>1.2324562157582222E-4</c:v>
                </c:pt>
                <c:pt idx="107">
                  <c:v>1.7348452387701472E-4</c:v>
                </c:pt>
                <c:pt idx="108">
                  <c:v>1.9335079822143551E-5</c:v>
                </c:pt>
                <c:pt idx="109">
                  <c:v>4.7955494697673461E-5</c:v>
                </c:pt>
                <c:pt idx="110">
                  <c:v>1.179212727067118E-4</c:v>
                </c:pt>
                <c:pt idx="111">
                  <c:v>3.4068220211579054E-5</c:v>
                </c:pt>
                <c:pt idx="112">
                  <c:v>8.2549639856663471E-6</c:v>
                </c:pt>
                <c:pt idx="113">
                  <c:v>2.1354642531102544E-6</c:v>
                </c:pt>
                <c:pt idx="114">
                  <c:v>2.5706212292402083E-5</c:v>
                </c:pt>
                <c:pt idx="115">
                  <c:v>1.0431802397833554E-4</c:v>
                </c:pt>
                <c:pt idx="116">
                  <c:v>1.3758763065924612E-4</c:v>
                </c:pt>
                <c:pt idx="117">
                  <c:v>1.4834774338947518E-4</c:v>
                </c:pt>
                <c:pt idx="118">
                  <c:v>3.864146086503444E-5</c:v>
                </c:pt>
                <c:pt idx="119">
                  <c:v>6.6306547340821211E-5</c:v>
                </c:pt>
                <c:pt idx="120">
                  <c:v>4.1042322752034054E-5</c:v>
                </c:pt>
                <c:pt idx="121">
                  <c:v>2.4670201101502061E-5</c:v>
                </c:pt>
                <c:pt idx="122">
                  <c:v>3.5794080625962212E-6</c:v>
                </c:pt>
                <c:pt idx="123">
                  <c:v>2.881526277694408E-6</c:v>
                </c:pt>
                <c:pt idx="124">
                  <c:v>5.5265119556600595E-6</c:v>
                </c:pt>
                <c:pt idx="125">
                  <c:v>1.9033520237746825E-5</c:v>
                </c:pt>
                <c:pt idx="126">
                  <c:v>3.0762438424703959E-5</c:v>
                </c:pt>
                <c:pt idx="127">
                  <c:v>7.0990765993985861E-5</c:v>
                </c:pt>
                <c:pt idx="128">
                  <c:v>1.4957886300790793E-4</c:v>
                </c:pt>
                <c:pt idx="129">
                  <c:v>5.0398476967266975E-4</c:v>
                </c:pt>
                <c:pt idx="130">
                  <c:v>5.9503776275479398E-4</c:v>
                </c:pt>
                <c:pt idx="131">
                  <c:v>4.1866373403812287E-4</c:v>
                </c:pt>
                <c:pt idx="132">
                  <c:v>8.3493097620096566E-4</c:v>
                </c:pt>
                <c:pt idx="133">
                  <c:v>1.2564888319604357E-3</c:v>
                </c:pt>
                <c:pt idx="134">
                  <c:v>1.4681727161516675E-3</c:v>
                </c:pt>
                <c:pt idx="135">
                  <c:v>1.1632136900540119E-3</c:v>
                </c:pt>
                <c:pt idx="136">
                  <c:v>1.6831245927532851E-3</c:v>
                </c:pt>
                <c:pt idx="137">
                  <c:v>2.0232490769256876E-3</c:v>
                </c:pt>
                <c:pt idx="138">
                  <c:v>1.6379945335416337E-3</c:v>
                </c:pt>
                <c:pt idx="139">
                  <c:v>1.0828613229404624E-3</c:v>
                </c:pt>
                <c:pt idx="140">
                  <c:v>1.5214788593920917E-3</c:v>
                </c:pt>
                <c:pt idx="141">
                  <c:v>1.6780490269331237E-3</c:v>
                </c:pt>
                <c:pt idx="142">
                  <c:v>1.8679273909125598E-3</c:v>
                </c:pt>
                <c:pt idx="143">
                  <c:v>1.6601902700898381E-3</c:v>
                </c:pt>
                <c:pt idx="144">
                  <c:v>1.5059154778916315E-3</c:v>
                </c:pt>
                <c:pt idx="145">
                  <c:v>7.6401869434886724E-4</c:v>
                </c:pt>
                <c:pt idx="146">
                  <c:v>9.4752480153842891E-5</c:v>
                </c:pt>
                <c:pt idx="147">
                  <c:v>5.0935962668510791E-4</c:v>
                </c:pt>
                <c:pt idx="148">
                  <c:v>8.3694270797111687E-4</c:v>
                </c:pt>
                <c:pt idx="149">
                  <c:v>4.5611014146797397E-4</c:v>
                </c:pt>
                <c:pt idx="150">
                  <c:v>7.8023916305382615E-4</c:v>
                </c:pt>
                <c:pt idx="151">
                  <c:v>5.8206458089995268E-4</c:v>
                </c:pt>
                <c:pt idx="152">
                  <c:v>4.2005005107546731E-4</c:v>
                </c:pt>
                <c:pt idx="153">
                  <c:v>9.6999544642894793E-4</c:v>
                </c:pt>
                <c:pt idx="154">
                  <c:v>1.225160665666318E-3</c:v>
                </c:pt>
                <c:pt idx="155">
                  <c:v>9.0593464109224575E-4</c:v>
                </c:pt>
                <c:pt idx="156">
                  <c:v>4.1991298497968889E-4</c:v>
                </c:pt>
                <c:pt idx="157">
                  <c:v>2.9597521975652106E-4</c:v>
                </c:pt>
                <c:pt idx="158">
                  <c:v>5.7010589194343632E-4</c:v>
                </c:pt>
                <c:pt idx="159">
                  <c:v>1.4305805153172612E-4</c:v>
                </c:pt>
                <c:pt idx="160">
                  <c:v>4.2270594852642181E-5</c:v>
                </c:pt>
                <c:pt idx="161">
                  <c:v>2.9206998326688431E-4</c:v>
                </c:pt>
                <c:pt idx="162">
                  <c:v>2.3542424263674433E-4</c:v>
                </c:pt>
                <c:pt idx="163">
                  <c:v>7.0471148221267803E-5</c:v>
                </c:pt>
                <c:pt idx="164">
                  <c:v>1.952847723627333E-5</c:v>
                </c:pt>
                <c:pt idx="165">
                  <c:v>6.4842936642595014E-5</c:v>
                </c:pt>
                <c:pt idx="166">
                  <c:v>1.6229289231317685E-4</c:v>
                </c:pt>
                <c:pt idx="167">
                  <c:v>9.2941730605286695E-5</c:v>
                </c:pt>
                <c:pt idx="168">
                  <c:v>1.7456264834283671E-5</c:v>
                </c:pt>
                <c:pt idx="169">
                  <c:v>5.3181755476526658E-5</c:v>
                </c:pt>
                <c:pt idx="170">
                  <c:v>2.3631116504901512E-5</c:v>
                </c:pt>
                <c:pt idx="171">
                  <c:v>8.4360554616564113E-5</c:v>
                </c:pt>
                <c:pt idx="172">
                  <c:v>6.7959764809217982E-5</c:v>
                </c:pt>
                <c:pt idx="173">
                  <c:v>2.8635086960206396E-5</c:v>
                </c:pt>
                <c:pt idx="174">
                  <c:v>2.1480292064809841E-5</c:v>
                </c:pt>
                <c:pt idx="175">
                  <c:v>9.2660235610997781E-6</c:v>
                </c:pt>
                <c:pt idx="176">
                  <c:v>1.8597059767755616E-6</c:v>
                </c:pt>
                <c:pt idx="177">
                  <c:v>5.1050044336296488E-7</c:v>
                </c:pt>
                <c:pt idx="178">
                  <c:v>5.1610699169656491E-6</c:v>
                </c:pt>
                <c:pt idx="179">
                  <c:v>4.5378628267126688E-6</c:v>
                </c:pt>
                <c:pt idx="180">
                  <c:v>1.8816709881596703E-5</c:v>
                </c:pt>
                <c:pt idx="181">
                  <c:v>4.3555235135588462E-5</c:v>
                </c:pt>
                <c:pt idx="182">
                  <c:v>6.559751367584607E-5</c:v>
                </c:pt>
                <c:pt idx="183">
                  <c:v>3.9108155804501725E-5</c:v>
                </c:pt>
                <c:pt idx="184">
                  <c:v>4.6976732549934021E-5</c:v>
                </c:pt>
                <c:pt idx="185">
                  <c:v>4.1410596181135579E-5</c:v>
                </c:pt>
                <c:pt idx="186">
                  <c:v>3.9711368826744394E-5</c:v>
                </c:pt>
                <c:pt idx="187">
                  <c:v>5.03019984799625E-5</c:v>
                </c:pt>
                <c:pt idx="188">
                  <c:v>4.8551784122055768E-5</c:v>
                </c:pt>
                <c:pt idx="189">
                  <c:v>2.7211458185398243E-5</c:v>
                </c:pt>
                <c:pt idx="190">
                  <c:v>1.0020298358480143E-5</c:v>
                </c:pt>
                <c:pt idx="191">
                  <c:v>1.4908101774632008E-6</c:v>
                </c:pt>
                <c:pt idx="192">
                  <c:v>1.3318743635034952E-6</c:v>
                </c:pt>
                <c:pt idx="193">
                  <c:v>8.6347493025762213E-6</c:v>
                </c:pt>
                <c:pt idx="194">
                  <c:v>2.5341138379099307E-5</c:v>
                </c:pt>
                <c:pt idx="195">
                  <c:v>3.5427479578064203E-5</c:v>
                </c:pt>
                <c:pt idx="196">
                  <c:v>2.3233013777500397E-5</c:v>
                </c:pt>
                <c:pt idx="197">
                  <c:v>7.9107685394828308E-5</c:v>
                </c:pt>
                <c:pt idx="198">
                  <c:v>9.3886271451755241E-5</c:v>
                </c:pt>
                <c:pt idx="199">
                  <c:v>8.3910656142486157E-5</c:v>
                </c:pt>
                <c:pt idx="200">
                  <c:v>3.696929727422093E-5</c:v>
                </c:pt>
                <c:pt idx="201">
                  <c:v>3.0782952087096795E-5</c:v>
                </c:pt>
                <c:pt idx="202">
                  <c:v>1.1863019198452501E-5</c:v>
                </c:pt>
                <c:pt idx="203">
                  <c:v>1.3155331443548728E-6</c:v>
                </c:pt>
                <c:pt idx="204">
                  <c:v>3.0899392101708071E-6</c:v>
                </c:pt>
                <c:pt idx="205">
                  <c:v>1.6701396674953808E-5</c:v>
                </c:pt>
                <c:pt idx="206">
                  <c:v>3.6232344044422293E-5</c:v>
                </c:pt>
                <c:pt idx="207">
                  <c:v>1.2233377705899209E-5</c:v>
                </c:pt>
                <c:pt idx="208">
                  <c:v>2.5074164364644156E-5</c:v>
                </c:pt>
                <c:pt idx="209">
                  <c:v>4.2327001970360496E-5</c:v>
                </c:pt>
                <c:pt idx="210">
                  <c:v>1.1335594833925867E-4</c:v>
                </c:pt>
                <c:pt idx="211">
                  <c:v>8.7318545995205136E-5</c:v>
                </c:pt>
                <c:pt idx="212">
                  <c:v>2.7453025744892567E-4</c:v>
                </c:pt>
                <c:pt idx="213">
                  <c:v>2.1147013733961197E-4</c:v>
                </c:pt>
                <c:pt idx="214">
                  <c:v>1.0445442437713443E-4</c:v>
                </c:pt>
                <c:pt idx="215">
                  <c:v>2.2331964946303073E-4</c:v>
                </c:pt>
                <c:pt idx="216">
                  <c:v>8.258917913208928E-5</c:v>
                </c:pt>
                <c:pt idx="217">
                  <c:v>7.4860874450131852E-6</c:v>
                </c:pt>
                <c:pt idx="218">
                  <c:v>4.9140476266445106E-5</c:v>
                </c:pt>
                <c:pt idx="219">
                  <c:v>2.1867488032754323E-4</c:v>
                </c:pt>
                <c:pt idx="220">
                  <c:v>4.0525758386042405E-4</c:v>
                </c:pt>
                <c:pt idx="221">
                  <c:v>4.3060570094190421E-4</c:v>
                </c:pt>
                <c:pt idx="222">
                  <c:v>3.8153295547743558E-4</c:v>
                </c:pt>
                <c:pt idx="223">
                  <c:v>1.3331788872336244E-4</c:v>
                </c:pt>
                <c:pt idx="224">
                  <c:v>6.3051208969785435E-4</c:v>
                </c:pt>
                <c:pt idx="225">
                  <c:v>7.4787222020089876E-4</c:v>
                </c:pt>
                <c:pt idx="226">
                  <c:v>5.4511557237052173E-4</c:v>
                </c:pt>
                <c:pt idx="227">
                  <c:v>6.1788656025297737E-4</c:v>
                </c:pt>
                <c:pt idx="228">
                  <c:v>3.2047197394047657E-4</c:v>
                </c:pt>
                <c:pt idx="229">
                  <c:v>6.777332108482079E-5</c:v>
                </c:pt>
                <c:pt idx="230">
                  <c:v>7.1192415299509726E-5</c:v>
                </c:pt>
                <c:pt idx="231">
                  <c:v>3.3414421414953548E-4</c:v>
                </c:pt>
                <c:pt idx="232">
                  <c:v>4.9661423364300136E-4</c:v>
                </c:pt>
                <c:pt idx="233">
                  <c:v>1.5626627976660871E-4</c:v>
                </c:pt>
                <c:pt idx="234">
                  <c:v>2.8332087887235027E-4</c:v>
                </c:pt>
                <c:pt idx="235">
                  <c:v>7.4339557626013552E-4</c:v>
                </c:pt>
                <c:pt idx="236">
                  <c:v>8.9134150655860347E-4</c:v>
                </c:pt>
                <c:pt idx="237">
                  <c:v>1.1824508106327472E-3</c:v>
                </c:pt>
                <c:pt idx="238">
                  <c:v>1.2121769363883169E-3</c:v>
                </c:pt>
                <c:pt idx="239">
                  <c:v>9.0045615492665701E-4</c:v>
                </c:pt>
                <c:pt idx="240">
                  <c:v>3.2536452781735875E-4</c:v>
                </c:pt>
                <c:pt idx="241">
                  <c:v>2.0249993496704961E-4</c:v>
                </c:pt>
                <c:pt idx="242">
                  <c:v>6.905975278668385E-4</c:v>
                </c:pt>
                <c:pt idx="243">
                  <c:v>6.6577331365016209E-4</c:v>
                </c:pt>
                <c:pt idx="244">
                  <c:v>3.4676825772678659E-4</c:v>
                </c:pt>
                <c:pt idx="245">
                  <c:v>1.5555661462101481E-4</c:v>
                </c:pt>
                <c:pt idx="246">
                  <c:v>2.2951330952800827E-5</c:v>
                </c:pt>
                <c:pt idx="247">
                  <c:v>7.44996204934923E-5</c:v>
                </c:pt>
                <c:pt idx="248">
                  <c:v>2.7907818497376557E-4</c:v>
                </c:pt>
                <c:pt idx="249">
                  <c:v>6.2508487511791957E-4</c:v>
                </c:pt>
                <c:pt idx="250">
                  <c:v>7.4397819622835243E-4</c:v>
                </c:pt>
                <c:pt idx="251">
                  <c:v>2.3025236616738758E-4</c:v>
                </c:pt>
                <c:pt idx="252">
                  <c:v>3.0075560441879208E-4</c:v>
                </c:pt>
                <c:pt idx="253">
                  <c:v>7.9409347593170285E-4</c:v>
                </c:pt>
                <c:pt idx="254">
                  <c:v>1.3505747984486115E-3</c:v>
                </c:pt>
                <c:pt idx="255">
                  <c:v>1.6488329616788366E-3</c:v>
                </c:pt>
                <c:pt idx="256">
                  <c:v>7.5880677473479791E-4</c:v>
                </c:pt>
                <c:pt idx="257">
                  <c:v>1.6969155845007954E-3</c:v>
                </c:pt>
                <c:pt idx="258">
                  <c:v>1.3675870017187018E-3</c:v>
                </c:pt>
                <c:pt idx="259">
                  <c:v>9.001304040217662E-4</c:v>
                </c:pt>
                <c:pt idx="260">
                  <c:v>9.5735042286134949E-4</c:v>
                </c:pt>
                <c:pt idx="261">
                  <c:v>1.6009127827626443E-3</c:v>
                </c:pt>
                <c:pt idx="262">
                  <c:v>5.7559751139051225E-4</c:v>
                </c:pt>
                <c:pt idx="263">
                  <c:v>1.4635654347081868E-3</c:v>
                </c:pt>
                <c:pt idx="264">
                  <c:v>1.5603904363769034E-3</c:v>
                </c:pt>
                <c:pt idx="265">
                  <c:v>1.8294924796147239E-3</c:v>
                </c:pt>
                <c:pt idx="266">
                  <c:v>1.6051700442167713E-3</c:v>
                </c:pt>
                <c:pt idx="267">
                  <c:v>3.1386654591713961E-4</c:v>
                </c:pt>
                <c:pt idx="268">
                  <c:v>3.3243407682893611E-4</c:v>
                </c:pt>
                <c:pt idx="269">
                  <c:v>5.424459534274428E-4</c:v>
                </c:pt>
                <c:pt idx="270">
                  <c:v>6.8289148971618289E-4</c:v>
                </c:pt>
                <c:pt idx="271">
                  <c:v>1.1663756898127311E-3</c:v>
                </c:pt>
                <c:pt idx="272">
                  <c:v>2.5046971669107922E-4</c:v>
                </c:pt>
                <c:pt idx="273">
                  <c:v>7.2706437975790278E-4</c:v>
                </c:pt>
                <c:pt idx="274">
                  <c:v>5.7496705832038825E-4</c:v>
                </c:pt>
                <c:pt idx="275">
                  <c:v>4.5896552241532073E-4</c:v>
                </c:pt>
                <c:pt idx="276">
                  <c:v>2.159729209508495E-4</c:v>
                </c:pt>
                <c:pt idx="277">
                  <c:v>5.5852024416964829E-5</c:v>
                </c:pt>
                <c:pt idx="278">
                  <c:v>4.2980469264093451E-6</c:v>
                </c:pt>
                <c:pt idx="279">
                  <c:v>6.1207134067942835E-5</c:v>
                </c:pt>
                <c:pt idx="280">
                  <c:v>1.5350728069645181E-4</c:v>
                </c:pt>
                <c:pt idx="281">
                  <c:v>4.3186879246371446E-5</c:v>
                </c:pt>
                <c:pt idx="282">
                  <c:v>2.7267614024602342E-4</c:v>
                </c:pt>
                <c:pt idx="283">
                  <c:v>6.6806180134539159E-4</c:v>
                </c:pt>
                <c:pt idx="284">
                  <c:v>5.982798222904759E-4</c:v>
                </c:pt>
                <c:pt idx="285">
                  <c:v>2.5550184883147857E-4</c:v>
                </c:pt>
                <c:pt idx="286">
                  <c:v>8.3028224536037934E-5</c:v>
                </c:pt>
                <c:pt idx="287">
                  <c:v>5.6771406942235782E-4</c:v>
                </c:pt>
                <c:pt idx="288">
                  <c:v>4.1412989214662232E-4</c:v>
                </c:pt>
                <c:pt idx="289">
                  <c:v>1.1049421715626979E-3</c:v>
                </c:pt>
                <c:pt idx="290">
                  <c:v>7.3112000575399475E-4</c:v>
                </c:pt>
                <c:pt idx="291">
                  <c:v>1.0284943116306356E-3</c:v>
                </c:pt>
                <c:pt idx="292">
                  <c:v>4.8036400188623471E-4</c:v>
                </c:pt>
                <c:pt idx="293">
                  <c:v>9.7853784695487106E-4</c:v>
                </c:pt>
                <c:pt idx="294">
                  <c:v>6.4221226391987562E-4</c:v>
                </c:pt>
                <c:pt idx="295">
                  <c:v>1.0921536505547602E-3</c:v>
                </c:pt>
                <c:pt idx="296">
                  <c:v>9.2635548612752128E-4</c:v>
                </c:pt>
                <c:pt idx="297">
                  <c:v>7.9374332771471818E-4</c:v>
                </c:pt>
                <c:pt idx="298">
                  <c:v>6.8584906089679811E-4</c:v>
                </c:pt>
                <c:pt idx="299">
                  <c:v>4.6147328313119075E-4</c:v>
                </c:pt>
                <c:pt idx="300">
                  <c:v>4.0354775336016042E-4</c:v>
                </c:pt>
                <c:pt idx="301">
                  <c:v>2.4066567186978091E-4</c:v>
                </c:pt>
                <c:pt idx="302">
                  <c:v>6.941182505605435E-5</c:v>
                </c:pt>
                <c:pt idx="303">
                  <c:v>1.7531893731023262E-5</c:v>
                </c:pt>
                <c:pt idx="304">
                  <c:v>9.4786638485797616E-6</c:v>
                </c:pt>
                <c:pt idx="305">
                  <c:v>5.5035791766055799E-5</c:v>
                </c:pt>
                <c:pt idx="306">
                  <c:v>3.2637578752276619E-5</c:v>
                </c:pt>
                <c:pt idx="307">
                  <c:v>6.7664815790610759E-5</c:v>
                </c:pt>
                <c:pt idx="308">
                  <c:v>1.4191658351759304E-4</c:v>
                </c:pt>
                <c:pt idx="309">
                  <c:v>2.2844572998095001E-4</c:v>
                </c:pt>
                <c:pt idx="310">
                  <c:v>2.2873862314447616E-4</c:v>
                </c:pt>
                <c:pt idx="311">
                  <c:v>1.9785778887496092E-4</c:v>
                </c:pt>
                <c:pt idx="312">
                  <c:v>1.4005854387859709E-4</c:v>
                </c:pt>
                <c:pt idx="313">
                  <c:v>1.0137487049923755E-4</c:v>
                </c:pt>
                <c:pt idx="314">
                  <c:v>7.0096985988133209E-5</c:v>
                </c:pt>
                <c:pt idx="315">
                  <c:v>3.7869902137312044E-5</c:v>
                </c:pt>
                <c:pt idx="316">
                  <c:v>1.7123181317279792E-5</c:v>
                </c:pt>
                <c:pt idx="317">
                  <c:v>4.8845613321672277E-6</c:v>
                </c:pt>
                <c:pt idx="318">
                  <c:v>4.4580972244354874E-7</c:v>
                </c:pt>
                <c:pt idx="319">
                  <c:v>4.64151307837228E-6</c:v>
                </c:pt>
                <c:pt idx="320">
                  <c:v>7.7899044317009285E-6</c:v>
                </c:pt>
                <c:pt idx="321">
                  <c:v>8.0840427330016677E-6</c:v>
                </c:pt>
                <c:pt idx="322">
                  <c:v>4.0229681753378784E-5</c:v>
                </c:pt>
                <c:pt idx="323">
                  <c:v>7.7495150472320533E-5</c:v>
                </c:pt>
                <c:pt idx="324">
                  <c:v>1.0616603260215938E-4</c:v>
                </c:pt>
                <c:pt idx="325">
                  <c:v>1.0051682273447756E-4</c:v>
                </c:pt>
                <c:pt idx="326">
                  <c:v>6.8003237003503648E-5</c:v>
                </c:pt>
                <c:pt idx="327">
                  <c:v>1.4602497483601949E-4</c:v>
                </c:pt>
                <c:pt idx="328">
                  <c:v>8.6420171232048075E-5</c:v>
                </c:pt>
                <c:pt idx="329">
                  <c:v>5.009326419348232E-5</c:v>
                </c:pt>
                <c:pt idx="330">
                  <c:v>3.8002287831957263E-5</c:v>
                </c:pt>
                <c:pt idx="331">
                  <c:v>1.4104634171134056E-5</c:v>
                </c:pt>
                <c:pt idx="332">
                  <c:v>1.5414230594622117E-5</c:v>
                </c:pt>
                <c:pt idx="333">
                  <c:v>8.4687848886315608E-6</c:v>
                </c:pt>
                <c:pt idx="334">
                  <c:v>1.162778553702273E-5</c:v>
                </c:pt>
                <c:pt idx="335">
                  <c:v>1.1750231588421654E-6</c:v>
                </c:pt>
                <c:pt idx="336">
                  <c:v>6.544166892100363E-6</c:v>
                </c:pt>
                <c:pt idx="337">
                  <c:v>1.9157655511550785E-5</c:v>
                </c:pt>
                <c:pt idx="338">
                  <c:v>5.3916891236255799E-5</c:v>
                </c:pt>
                <c:pt idx="339">
                  <c:v>6.2360113581522652E-5</c:v>
                </c:pt>
                <c:pt idx="340">
                  <c:v>8.3005862668745651E-5</c:v>
                </c:pt>
                <c:pt idx="341">
                  <c:v>5.4962527395681563E-5</c:v>
                </c:pt>
                <c:pt idx="342">
                  <c:v>3.0494025792048991E-5</c:v>
                </c:pt>
                <c:pt idx="343">
                  <c:v>7.5952270683528765E-6</c:v>
                </c:pt>
                <c:pt idx="344">
                  <c:v>1.9871622151119541E-6</c:v>
                </c:pt>
                <c:pt idx="345">
                  <c:v>1.5850345346992074E-5</c:v>
                </c:pt>
                <c:pt idx="346">
                  <c:v>5.9100441378286554E-6</c:v>
                </c:pt>
                <c:pt idx="347">
                  <c:v>7.8466605708746035E-6</c:v>
                </c:pt>
                <c:pt idx="348">
                  <c:v>3.0402909523294686E-5</c:v>
                </c:pt>
                <c:pt idx="349">
                  <c:v>1.0571256837743279E-4</c:v>
                </c:pt>
                <c:pt idx="350">
                  <c:v>1.8122306225717784E-4</c:v>
                </c:pt>
                <c:pt idx="351">
                  <c:v>1.4053876718421058E-4</c:v>
                </c:pt>
                <c:pt idx="352">
                  <c:v>2.4326159548067572E-4</c:v>
                </c:pt>
                <c:pt idx="353">
                  <c:v>4.1094767734671593E-4</c:v>
                </c:pt>
                <c:pt idx="354">
                  <c:v>4.0410073878632293E-4</c:v>
                </c:pt>
                <c:pt idx="355">
                  <c:v>2.8867549669569614E-4</c:v>
                </c:pt>
                <c:pt idx="356">
                  <c:v>6.5226700848106101E-5</c:v>
                </c:pt>
                <c:pt idx="357">
                  <c:v>1.5973490013795934E-4</c:v>
                </c:pt>
                <c:pt idx="358">
                  <c:v>4.3222445835624227E-4</c:v>
                </c:pt>
                <c:pt idx="359">
                  <c:v>5.9160381752949333E-4</c:v>
                </c:pt>
                <c:pt idx="360">
                  <c:v>5.2919393766119409E-4</c:v>
                </c:pt>
                <c:pt idx="361">
                  <c:v>3.1816957344220652E-4</c:v>
                </c:pt>
                <c:pt idx="362">
                  <c:v>7.5394283950690696E-5</c:v>
                </c:pt>
                <c:pt idx="363">
                  <c:v>4.3978195656618513E-4</c:v>
                </c:pt>
                <c:pt idx="364">
                  <c:v>5.8524976376641863E-4</c:v>
                </c:pt>
                <c:pt idx="365">
                  <c:v>1.4629483222383939E-4</c:v>
                </c:pt>
                <c:pt idx="366">
                  <c:v>3.6053665171022057E-4</c:v>
                </c:pt>
                <c:pt idx="367">
                  <c:v>1.022706396453346E-3</c:v>
                </c:pt>
                <c:pt idx="368">
                  <c:v>1.3090249691106442E-3</c:v>
                </c:pt>
                <c:pt idx="369">
                  <c:v>1.2381790880765431E-3</c:v>
                </c:pt>
                <c:pt idx="370">
                  <c:v>7.7680852588232177E-4</c:v>
                </c:pt>
                <c:pt idx="371">
                  <c:v>1.204966065591177E-3</c:v>
                </c:pt>
                <c:pt idx="372">
                  <c:v>1.5341421571011462E-3</c:v>
                </c:pt>
                <c:pt idx="373">
                  <c:v>7.319222276387532E-4</c:v>
                </c:pt>
                <c:pt idx="374">
                  <c:v>5.1274538871187464E-4</c:v>
                </c:pt>
                <c:pt idx="375">
                  <c:v>1.3654127111117269E-3</c:v>
                </c:pt>
                <c:pt idx="376">
                  <c:v>8.2102394438788196E-4</c:v>
                </c:pt>
                <c:pt idx="377">
                  <c:v>1.2792990205772348E-3</c:v>
                </c:pt>
                <c:pt idx="378">
                  <c:v>1.867426224033544E-3</c:v>
                </c:pt>
                <c:pt idx="379">
                  <c:v>1.8605475176628656E-3</c:v>
                </c:pt>
                <c:pt idx="380">
                  <c:v>1.8134183742587909E-3</c:v>
                </c:pt>
                <c:pt idx="381">
                  <c:v>6.1358048986246479E-4</c:v>
                </c:pt>
                <c:pt idx="382">
                  <c:v>3.380867578387048E-4</c:v>
                </c:pt>
                <c:pt idx="383">
                  <c:v>1.4205082272307681E-3</c:v>
                </c:pt>
                <c:pt idx="384">
                  <c:v>1.402718623716601E-3</c:v>
                </c:pt>
                <c:pt idx="385">
                  <c:v>8.2151272740318222E-4</c:v>
                </c:pt>
                <c:pt idx="386">
                  <c:v>2.5189827456420001E-4</c:v>
                </c:pt>
                <c:pt idx="387">
                  <c:v>1.0003736672411757E-3</c:v>
                </c:pt>
                <c:pt idx="388">
                  <c:v>6.3927558714272389E-4</c:v>
                </c:pt>
                <c:pt idx="389">
                  <c:v>1.6619672176813689E-3</c:v>
                </c:pt>
                <c:pt idx="390">
                  <c:v>1.1907859628443201E-3</c:v>
                </c:pt>
                <c:pt idx="391">
                  <c:v>1.2018800270626982E-3</c:v>
                </c:pt>
                <c:pt idx="392">
                  <c:v>6.2227421904524009E-4</c:v>
                </c:pt>
                <c:pt idx="393">
                  <c:v>1.8919081684435704E-4</c:v>
                </c:pt>
                <c:pt idx="394">
                  <c:v>7.9475794824914034E-4</c:v>
                </c:pt>
                <c:pt idx="395">
                  <c:v>1.3072189267003874E-3</c:v>
                </c:pt>
                <c:pt idx="396">
                  <c:v>5.7387899861572234E-4</c:v>
                </c:pt>
                <c:pt idx="397">
                  <c:v>1.5476487729318455E-4</c:v>
                </c:pt>
                <c:pt idx="398">
                  <c:v>2.5475694232226327E-4</c:v>
                </c:pt>
                <c:pt idx="399">
                  <c:v>9.8020821280586732E-4</c:v>
                </c:pt>
                <c:pt idx="400">
                  <c:v>1.6411448383814439E-3</c:v>
                </c:pt>
                <c:pt idx="401">
                  <c:v>1.9286982332682185E-3</c:v>
                </c:pt>
                <c:pt idx="402">
                  <c:v>1.3225754665124525E-3</c:v>
                </c:pt>
                <c:pt idx="403">
                  <c:v>1.9821719052088129E-3</c:v>
                </c:pt>
                <c:pt idx="404">
                  <c:v>1.1490678587482437E-3</c:v>
                </c:pt>
                <c:pt idx="405">
                  <c:v>1.9662178932689238E-4</c:v>
                </c:pt>
                <c:pt idx="406">
                  <c:v>6.2362578852681355E-4</c:v>
                </c:pt>
                <c:pt idx="407">
                  <c:v>8.1692029587739589E-4</c:v>
                </c:pt>
                <c:pt idx="408">
                  <c:v>1.3342337021557847E-3</c:v>
                </c:pt>
                <c:pt idx="409">
                  <c:v>1.5441146338588702E-3</c:v>
                </c:pt>
                <c:pt idx="410">
                  <c:v>1.5521727901231456E-3</c:v>
                </c:pt>
                <c:pt idx="411">
                  <c:v>6.575525038492471E-4</c:v>
                </c:pt>
                <c:pt idx="412">
                  <c:v>8.571213845195557E-4</c:v>
                </c:pt>
                <c:pt idx="413">
                  <c:v>7.0637075334271525E-4</c:v>
                </c:pt>
                <c:pt idx="414">
                  <c:v>1.8377412075409061E-4</c:v>
                </c:pt>
                <c:pt idx="415">
                  <c:v>5.4857725439912727E-4</c:v>
                </c:pt>
                <c:pt idx="416">
                  <c:v>3.3557210441226233E-4</c:v>
                </c:pt>
                <c:pt idx="417">
                  <c:v>2.8525080617927592E-4</c:v>
                </c:pt>
                <c:pt idx="418">
                  <c:v>7.0106145467814765E-5</c:v>
                </c:pt>
                <c:pt idx="419">
                  <c:v>6.1831043839992805E-5</c:v>
                </c:pt>
                <c:pt idx="420">
                  <c:v>1.4471192746225072E-4</c:v>
                </c:pt>
                <c:pt idx="421">
                  <c:v>9.5458129658057084E-5</c:v>
                </c:pt>
                <c:pt idx="422">
                  <c:v>1.8381644577158215E-5</c:v>
                </c:pt>
                <c:pt idx="423">
                  <c:v>1.4577467583822001E-5</c:v>
                </c:pt>
                <c:pt idx="424">
                  <c:v>2.8615807049352809E-5</c:v>
                </c:pt>
                <c:pt idx="425">
                  <c:v>1.5989594046719459E-4</c:v>
                </c:pt>
                <c:pt idx="426">
                  <c:v>1.7837522430966496E-4</c:v>
                </c:pt>
                <c:pt idx="427">
                  <c:v>3.0831022719454145E-4</c:v>
                </c:pt>
                <c:pt idx="428">
                  <c:v>6.2388184810156701E-4</c:v>
                </c:pt>
                <c:pt idx="429">
                  <c:v>6.8958732218720245E-4</c:v>
                </c:pt>
                <c:pt idx="430">
                  <c:v>3.0939502096316362E-4</c:v>
                </c:pt>
                <c:pt idx="431">
                  <c:v>3.5152473085099743E-4</c:v>
                </c:pt>
                <c:pt idx="432">
                  <c:v>1.2686595285074623E-4</c:v>
                </c:pt>
                <c:pt idx="433">
                  <c:v>3.0362116051977945E-4</c:v>
                </c:pt>
                <c:pt idx="434">
                  <c:v>8.0611151327176069E-4</c:v>
                </c:pt>
                <c:pt idx="435">
                  <c:v>9.197916254300826E-4</c:v>
                </c:pt>
                <c:pt idx="436">
                  <c:v>5.6095837542334027E-4</c:v>
                </c:pt>
                <c:pt idx="437">
                  <c:v>6.7094077441016346E-4</c:v>
                </c:pt>
                <c:pt idx="438">
                  <c:v>3.4898239656164741E-4</c:v>
                </c:pt>
                <c:pt idx="439">
                  <c:v>1.2370947206271374E-4</c:v>
                </c:pt>
                <c:pt idx="440">
                  <c:v>6.8496323937672636E-4</c:v>
                </c:pt>
                <c:pt idx="441">
                  <c:v>9.4737571308522203E-4</c:v>
                </c:pt>
                <c:pt idx="442">
                  <c:v>1.0372144441187104E-3</c:v>
                </c:pt>
                <c:pt idx="443">
                  <c:v>7.5995952923352662E-4</c:v>
                </c:pt>
                <c:pt idx="444">
                  <c:v>8.1156341635036234E-4</c:v>
                </c:pt>
                <c:pt idx="445">
                  <c:v>8.2808952490820691E-4</c:v>
                </c:pt>
                <c:pt idx="446">
                  <c:v>7.3673572131132011E-4</c:v>
                </c:pt>
                <c:pt idx="447">
                  <c:v>6.1614974630648002E-4</c:v>
                </c:pt>
                <c:pt idx="448">
                  <c:v>1.5968091692239466E-4</c:v>
                </c:pt>
                <c:pt idx="449">
                  <c:v>4.0149077464196012E-4</c:v>
                </c:pt>
                <c:pt idx="450">
                  <c:v>4.0997909371402714E-4</c:v>
                </c:pt>
                <c:pt idx="451">
                  <c:v>2.9858722715117017E-4</c:v>
                </c:pt>
                <c:pt idx="452">
                  <c:v>2.0715799955859233E-4</c:v>
                </c:pt>
                <c:pt idx="453">
                  <c:v>9.0905811864149501E-5</c:v>
                </c:pt>
                <c:pt idx="454">
                  <c:v>1.5969019442874796E-5</c:v>
                </c:pt>
                <c:pt idx="455">
                  <c:v>1.7671850452133203E-5</c:v>
                </c:pt>
                <c:pt idx="456">
                  <c:v>2.9125240709849324E-5</c:v>
                </c:pt>
                <c:pt idx="457">
                  <c:v>1.29959794187371E-5</c:v>
                </c:pt>
                <c:pt idx="458">
                  <c:v>1.3689674821730829E-6</c:v>
                </c:pt>
                <c:pt idx="459">
                  <c:v>1.4279215502070012E-5</c:v>
                </c:pt>
                <c:pt idx="460">
                  <c:v>5.1864662225171743E-5</c:v>
                </c:pt>
                <c:pt idx="461">
                  <c:v>1.0277243926297204E-4</c:v>
                </c:pt>
                <c:pt idx="462">
                  <c:v>1.6504182982435763E-4</c:v>
                </c:pt>
                <c:pt idx="463">
                  <c:v>1.7713806042993024E-4</c:v>
                </c:pt>
                <c:pt idx="464">
                  <c:v>2.4257748800578612E-4</c:v>
                </c:pt>
                <c:pt idx="465">
                  <c:v>4.6973353128517564E-4</c:v>
                </c:pt>
                <c:pt idx="466">
                  <c:v>4.6395741706923026E-4</c:v>
                </c:pt>
                <c:pt idx="467">
                  <c:v>6.177801215120906E-4</c:v>
                </c:pt>
                <c:pt idx="468">
                  <c:v>7.5433670361003523E-4</c:v>
                </c:pt>
                <c:pt idx="469">
                  <c:v>7.9482478550047669E-4</c:v>
                </c:pt>
                <c:pt idx="470">
                  <c:v>5.1931798408631291E-4</c:v>
                </c:pt>
                <c:pt idx="471">
                  <c:v>1.6738207334751813E-4</c:v>
                </c:pt>
                <c:pt idx="472">
                  <c:v>4.0265021271948499E-4</c:v>
                </c:pt>
                <c:pt idx="473">
                  <c:v>3.5614872018203134E-4</c:v>
                </c:pt>
                <c:pt idx="474">
                  <c:v>3.0999359789858763E-4</c:v>
                </c:pt>
                <c:pt idx="475">
                  <c:v>2.0108479072453921E-4</c:v>
                </c:pt>
                <c:pt idx="476">
                  <c:v>4.4885318349196838E-5</c:v>
                </c:pt>
                <c:pt idx="477">
                  <c:v>1.9534967137702866E-5</c:v>
                </c:pt>
                <c:pt idx="478">
                  <c:v>1.5882583084509454E-4</c:v>
                </c:pt>
                <c:pt idx="479">
                  <c:v>3.1347779506970467E-4</c:v>
                </c:pt>
                <c:pt idx="480">
                  <c:v>2.7011952582184264E-4</c:v>
                </c:pt>
                <c:pt idx="481">
                  <c:v>2.7783086085618887E-4</c:v>
                </c:pt>
                <c:pt idx="482">
                  <c:v>2.0401372963369378E-4</c:v>
                </c:pt>
                <c:pt idx="483">
                  <c:v>8.0408373781082752E-5</c:v>
                </c:pt>
                <c:pt idx="484">
                  <c:v>1.0902136796765313E-5</c:v>
                </c:pt>
                <c:pt idx="485">
                  <c:v>1.5873684354238584E-5</c:v>
                </c:pt>
                <c:pt idx="486">
                  <c:v>9.5105693123730738E-5</c:v>
                </c:pt>
                <c:pt idx="487">
                  <c:v>1.936619630474184E-4</c:v>
                </c:pt>
                <c:pt idx="488">
                  <c:v>3.0598812368059532E-4</c:v>
                </c:pt>
                <c:pt idx="489">
                  <c:v>5.585144325173071E-4</c:v>
                </c:pt>
                <c:pt idx="490">
                  <c:v>6.3737396206047002E-4</c:v>
                </c:pt>
                <c:pt idx="491">
                  <c:v>4.7591283931424158E-4</c:v>
                </c:pt>
                <c:pt idx="492">
                  <c:v>3.1154423618302482E-4</c:v>
                </c:pt>
                <c:pt idx="493">
                  <c:v>1.2517165552731915E-4</c:v>
                </c:pt>
                <c:pt idx="494">
                  <c:v>2.9783465164733242E-5</c:v>
                </c:pt>
                <c:pt idx="495">
                  <c:v>2.1291467967734514E-4</c:v>
                </c:pt>
                <c:pt idx="496">
                  <c:v>2.305145376065189E-4</c:v>
                </c:pt>
                <c:pt idx="497">
                  <c:v>9.4411259142465747E-5</c:v>
                </c:pt>
                <c:pt idx="498">
                  <c:v>1.8837816356049295E-5</c:v>
                </c:pt>
                <c:pt idx="499">
                  <c:v>1.6531377724978365E-4</c:v>
                </c:pt>
                <c:pt idx="500">
                  <c:v>3.1926136257821289E-4</c:v>
                </c:pt>
                <c:pt idx="501">
                  <c:v>3.4648383157464505E-4</c:v>
                </c:pt>
                <c:pt idx="502">
                  <c:v>8.2265220606505738E-4</c:v>
                </c:pt>
                <c:pt idx="503">
                  <c:v>6.6923292099280217E-4</c:v>
                </c:pt>
                <c:pt idx="504">
                  <c:v>2.2462419982511209E-4</c:v>
                </c:pt>
                <c:pt idx="505">
                  <c:v>1.3713566311546053E-4</c:v>
                </c:pt>
                <c:pt idx="506">
                  <c:v>5.798306267665366E-4</c:v>
                </c:pt>
                <c:pt idx="507">
                  <c:v>8.20881788557526E-4</c:v>
                </c:pt>
                <c:pt idx="508">
                  <c:v>9.7404915875313222E-4</c:v>
                </c:pt>
                <c:pt idx="509">
                  <c:v>1.2992348445616433E-3</c:v>
                </c:pt>
                <c:pt idx="510">
                  <c:v>6.0362934352234312E-4</c:v>
                </c:pt>
                <c:pt idx="511">
                  <c:v>9.1634696281024533E-4</c:v>
                </c:pt>
                <c:pt idx="512">
                  <c:v>9.1919986195209595E-4</c:v>
                </c:pt>
                <c:pt idx="513">
                  <c:v>9.4315686242305973E-4</c:v>
                </c:pt>
                <c:pt idx="514">
                  <c:v>9.9045544106413238E-4</c:v>
                </c:pt>
                <c:pt idx="515">
                  <c:v>7.597681884856678E-4</c:v>
                </c:pt>
                <c:pt idx="516">
                  <c:v>6.4316074849922911E-4</c:v>
                </c:pt>
                <c:pt idx="517">
                  <c:v>3.326863509007104E-4</c:v>
                </c:pt>
                <c:pt idx="518">
                  <c:v>5.7814870786558243E-5</c:v>
                </c:pt>
                <c:pt idx="519">
                  <c:v>9.7619488180251406E-5</c:v>
                </c:pt>
                <c:pt idx="520">
                  <c:v>1.2616157179846439E-4</c:v>
                </c:pt>
                <c:pt idx="521">
                  <c:v>1.631179840617634E-5</c:v>
                </c:pt>
                <c:pt idx="522">
                  <c:v>1.4257834291360463E-4</c:v>
                </c:pt>
                <c:pt idx="523">
                  <c:v>2.719579589362212E-4</c:v>
                </c:pt>
                <c:pt idx="524">
                  <c:v>3.3275698051468732E-4</c:v>
                </c:pt>
                <c:pt idx="525">
                  <c:v>1.8913492088030835E-4</c:v>
                </c:pt>
                <c:pt idx="526">
                  <c:v>9.5726208700557309E-5</c:v>
                </c:pt>
                <c:pt idx="527">
                  <c:v>3.0390811505683269E-4</c:v>
                </c:pt>
                <c:pt idx="528">
                  <c:v>5.5484259580538967E-4</c:v>
                </c:pt>
                <c:pt idx="529">
                  <c:v>1.1390749193005084E-3</c:v>
                </c:pt>
                <c:pt idx="530">
                  <c:v>2.2227247235423668E-3</c:v>
                </c:pt>
                <c:pt idx="531">
                  <c:v>3.4980193791761568E-3</c:v>
                </c:pt>
                <c:pt idx="532">
                  <c:v>4.475502308546141E-3</c:v>
                </c:pt>
                <c:pt idx="533">
                  <c:v>5.4918198511899104E-3</c:v>
                </c:pt>
                <c:pt idx="534">
                  <c:v>5.4714142237229169E-3</c:v>
                </c:pt>
                <c:pt idx="535">
                  <c:v>4.8605327809205096E-3</c:v>
                </c:pt>
                <c:pt idx="536">
                  <c:v>3.8144769999322137E-3</c:v>
                </c:pt>
                <c:pt idx="537">
                  <c:v>2.6078832129641325E-3</c:v>
                </c:pt>
                <c:pt idx="538">
                  <c:v>1.5831577503857849E-3</c:v>
                </c:pt>
                <c:pt idx="539">
                  <c:v>8.2829790683082959E-4</c:v>
                </c:pt>
                <c:pt idx="540">
                  <c:v>3.9895226719062439E-4</c:v>
                </c:pt>
                <c:pt idx="541">
                  <c:v>1.6901225781000611E-4</c:v>
                </c:pt>
                <c:pt idx="542">
                  <c:v>5.4208238216933497E-5</c:v>
                </c:pt>
                <c:pt idx="543">
                  <c:v>6.1949736118202268E-5</c:v>
                </c:pt>
                <c:pt idx="544">
                  <c:v>1.150263687484348E-4</c:v>
                </c:pt>
                <c:pt idx="545">
                  <c:v>1.8921699511414137E-4</c:v>
                </c:pt>
                <c:pt idx="546">
                  <c:v>2.4377806522571499E-4</c:v>
                </c:pt>
                <c:pt idx="547">
                  <c:v>2.6444427095834237E-4</c:v>
                </c:pt>
                <c:pt idx="548">
                  <c:v>4.1219324660372896E-4</c:v>
                </c:pt>
                <c:pt idx="549">
                  <c:v>4.3644359481452799E-4</c:v>
                </c:pt>
                <c:pt idx="550">
                  <c:v>4.8737725124915049E-4</c:v>
                </c:pt>
                <c:pt idx="551">
                  <c:v>4.6712906198134041E-4</c:v>
                </c:pt>
                <c:pt idx="552">
                  <c:v>4.5288563330275641E-4</c:v>
                </c:pt>
                <c:pt idx="553">
                  <c:v>3.7408982469568894E-4</c:v>
                </c:pt>
                <c:pt idx="554">
                  <c:v>2.593297250087383E-4</c:v>
                </c:pt>
                <c:pt idx="555">
                  <c:v>2.0997942381938893E-4</c:v>
                </c:pt>
                <c:pt idx="556">
                  <c:v>1.4825610582492964E-4</c:v>
                </c:pt>
                <c:pt idx="557">
                  <c:v>1.2508262259346297E-4</c:v>
                </c:pt>
                <c:pt idx="558">
                  <c:v>7.7204760443024564E-5</c:v>
                </c:pt>
                <c:pt idx="559">
                  <c:v>3.5371517151495588E-5</c:v>
                </c:pt>
                <c:pt idx="560">
                  <c:v>2.2984396131868151E-5</c:v>
                </c:pt>
                <c:pt idx="561">
                  <c:v>5.9639595231133753E-5</c:v>
                </c:pt>
                <c:pt idx="562">
                  <c:v>1.0577242566847198E-4</c:v>
                </c:pt>
                <c:pt idx="563">
                  <c:v>1.6795144022595549E-4</c:v>
                </c:pt>
                <c:pt idx="564">
                  <c:v>2.3683289948348314E-4</c:v>
                </c:pt>
                <c:pt idx="565">
                  <c:v>3.4062884819422047E-4</c:v>
                </c:pt>
                <c:pt idx="566">
                  <c:v>4.1988147868835229E-4</c:v>
                </c:pt>
                <c:pt idx="567">
                  <c:v>3.2036045187865743E-4</c:v>
                </c:pt>
                <c:pt idx="568">
                  <c:v>5.1190375136632243E-4</c:v>
                </c:pt>
                <c:pt idx="569">
                  <c:v>6.698460858830847E-4</c:v>
                </c:pt>
                <c:pt idx="570">
                  <c:v>7.5204924520382022E-4</c:v>
                </c:pt>
                <c:pt idx="571">
                  <c:v>7.9419376247712756E-4</c:v>
                </c:pt>
                <c:pt idx="572">
                  <c:v>5.1782548315382031E-4</c:v>
                </c:pt>
                <c:pt idx="573">
                  <c:v>8.5231198716134227E-4</c:v>
                </c:pt>
                <c:pt idx="574">
                  <c:v>1.0921237879344201E-3</c:v>
                </c:pt>
                <c:pt idx="575">
                  <c:v>1.1526061665534174E-3</c:v>
                </c:pt>
                <c:pt idx="576">
                  <c:v>1.1967276380829193E-3</c:v>
                </c:pt>
                <c:pt idx="577">
                  <c:v>1.3010670810551159E-3</c:v>
                </c:pt>
                <c:pt idx="578">
                  <c:v>1.1493207645357519E-3</c:v>
                </c:pt>
                <c:pt idx="579">
                  <c:v>1.1059284921480391E-3</c:v>
                </c:pt>
                <c:pt idx="580">
                  <c:v>4.705360778020599E-4</c:v>
                </c:pt>
                <c:pt idx="581">
                  <c:v>1.1411877802310973E-3</c:v>
                </c:pt>
                <c:pt idx="582">
                  <c:v>1.3305704289727322E-3</c:v>
                </c:pt>
                <c:pt idx="583">
                  <c:v>1.3752416137485961E-3</c:v>
                </c:pt>
                <c:pt idx="584">
                  <c:v>1.6318753911612994E-3</c:v>
                </c:pt>
                <c:pt idx="585">
                  <c:v>1.488586146877793E-3</c:v>
                </c:pt>
                <c:pt idx="586">
                  <c:v>1.3120491592004027E-3</c:v>
                </c:pt>
                <c:pt idx="587">
                  <c:v>1.002606298439959E-3</c:v>
                </c:pt>
                <c:pt idx="588">
                  <c:v>4.8036150123076734E-4</c:v>
                </c:pt>
                <c:pt idx="589">
                  <c:v>1.2033224272444457E-3</c:v>
                </c:pt>
                <c:pt idx="590">
                  <c:v>1.5082157567696795E-3</c:v>
                </c:pt>
                <c:pt idx="591">
                  <c:v>1.6478720730333139E-3</c:v>
                </c:pt>
                <c:pt idx="592">
                  <c:v>1.7363417382262958E-3</c:v>
                </c:pt>
                <c:pt idx="593">
                  <c:v>1.1525467546976774E-3</c:v>
                </c:pt>
                <c:pt idx="594">
                  <c:v>1.4990046178358734E-3</c:v>
                </c:pt>
                <c:pt idx="595">
                  <c:v>1.1656067125306521E-3</c:v>
                </c:pt>
                <c:pt idx="596">
                  <c:v>8.933776179901135E-4</c:v>
                </c:pt>
                <c:pt idx="597">
                  <c:v>4.932406982696907E-4</c:v>
                </c:pt>
                <c:pt idx="598">
                  <c:v>1.3079412282780306E-3</c:v>
                </c:pt>
                <c:pt idx="599">
                  <c:v>1.7257808909556553E-3</c:v>
                </c:pt>
                <c:pt idx="600">
                  <c:v>1.682883003426541E-3</c:v>
                </c:pt>
                <c:pt idx="601">
                  <c:v>1.4946248670839486E-3</c:v>
                </c:pt>
                <c:pt idx="602">
                  <c:v>1.7299060075506756E-3</c:v>
                </c:pt>
                <c:pt idx="603">
                  <c:v>1.1416950726837183E-3</c:v>
                </c:pt>
                <c:pt idx="604">
                  <c:v>1.4303644995054127E-3</c:v>
                </c:pt>
                <c:pt idx="605">
                  <c:v>1.7540413327520774E-3</c:v>
                </c:pt>
                <c:pt idx="606">
                  <c:v>1.3597068707973468E-3</c:v>
                </c:pt>
                <c:pt idx="607">
                  <c:v>9.441869356877049E-4</c:v>
                </c:pt>
                <c:pt idx="608">
                  <c:v>1.4002217313347175E-3</c:v>
                </c:pt>
                <c:pt idx="609">
                  <c:v>1.7694708710095882E-3</c:v>
                </c:pt>
                <c:pt idx="610">
                  <c:v>1.635270532521901E-3</c:v>
                </c:pt>
                <c:pt idx="611">
                  <c:v>1.6373890449316185E-3</c:v>
                </c:pt>
                <c:pt idx="612">
                  <c:v>1.5618356400865581E-3</c:v>
                </c:pt>
                <c:pt idx="613">
                  <c:v>1.7815213807891362E-3</c:v>
                </c:pt>
                <c:pt idx="614">
                  <c:v>1.7100628597603025E-3</c:v>
                </c:pt>
                <c:pt idx="615">
                  <c:v>1.5354339783207301E-3</c:v>
                </c:pt>
                <c:pt idx="616">
                  <c:v>1.4460591655684717E-3</c:v>
                </c:pt>
                <c:pt idx="617">
                  <c:v>1.6234159675028103E-3</c:v>
                </c:pt>
                <c:pt idx="618">
                  <c:v>1.3340046137907983E-3</c:v>
                </c:pt>
                <c:pt idx="619">
                  <c:v>9.022308491563086E-4</c:v>
                </c:pt>
                <c:pt idx="620">
                  <c:v>1.4408122848024315E-3</c:v>
                </c:pt>
                <c:pt idx="621">
                  <c:v>1.3295952980307399E-3</c:v>
                </c:pt>
                <c:pt idx="622">
                  <c:v>6.4215499863312035E-4</c:v>
                </c:pt>
                <c:pt idx="623">
                  <c:v>7.5407307327697896E-4</c:v>
                </c:pt>
                <c:pt idx="624">
                  <c:v>1.0723384936515352E-3</c:v>
                </c:pt>
                <c:pt idx="625">
                  <c:v>8.2117030500481055E-4</c:v>
                </c:pt>
                <c:pt idx="626">
                  <c:v>6.1045396879424324E-4</c:v>
                </c:pt>
                <c:pt idx="627">
                  <c:v>3.9127064137772902E-4</c:v>
                </c:pt>
                <c:pt idx="628">
                  <c:v>1.2538016380525053E-4</c:v>
                </c:pt>
                <c:pt idx="629">
                  <c:v>1.6716953081634797E-5</c:v>
                </c:pt>
                <c:pt idx="630">
                  <c:v>1.0062543621515648E-4</c:v>
                </c:pt>
                <c:pt idx="631">
                  <c:v>2.7113455431530046E-5</c:v>
                </c:pt>
                <c:pt idx="632">
                  <c:v>4.7915724239040787E-5</c:v>
                </c:pt>
                <c:pt idx="633">
                  <c:v>6.6122525204261146E-5</c:v>
                </c:pt>
                <c:pt idx="634">
                  <c:v>3.64460810272485E-4</c:v>
                </c:pt>
                <c:pt idx="635">
                  <c:v>6.9121884699828689E-4</c:v>
                </c:pt>
                <c:pt idx="636">
                  <c:v>9.0151287901292217E-4</c:v>
                </c:pt>
                <c:pt idx="637">
                  <c:v>1.041844924736467E-3</c:v>
                </c:pt>
                <c:pt idx="638">
                  <c:v>1.184409592663066E-3</c:v>
                </c:pt>
                <c:pt idx="639">
                  <c:v>1.1760461795034918E-3</c:v>
                </c:pt>
                <c:pt idx="640">
                  <c:v>1.1575673747847967E-3</c:v>
                </c:pt>
                <c:pt idx="641">
                  <c:v>1.1327130623742887E-3</c:v>
                </c:pt>
                <c:pt idx="642">
                  <c:v>2.9076388341480776E-4</c:v>
                </c:pt>
                <c:pt idx="643">
                  <c:v>4.9639458381569917E-4</c:v>
                </c:pt>
                <c:pt idx="644">
                  <c:v>3.0206498362881235E-4</c:v>
                </c:pt>
                <c:pt idx="645">
                  <c:v>4.2232693676272679E-4</c:v>
                </c:pt>
                <c:pt idx="646">
                  <c:v>7.8468815146509911E-4</c:v>
                </c:pt>
                <c:pt idx="647">
                  <c:v>1.28980073228176E-3</c:v>
                </c:pt>
                <c:pt idx="648">
                  <c:v>1.4208158791200467E-3</c:v>
                </c:pt>
                <c:pt idx="649">
                  <c:v>1.384661955909996E-3</c:v>
                </c:pt>
                <c:pt idx="650">
                  <c:v>1.5312710782047735E-3</c:v>
                </c:pt>
                <c:pt idx="651">
                  <c:v>1.4457637877483356E-3</c:v>
                </c:pt>
                <c:pt idx="652">
                  <c:v>1.1849862549922854E-3</c:v>
                </c:pt>
                <c:pt idx="653">
                  <c:v>1.156916140633847E-3</c:v>
                </c:pt>
                <c:pt idx="654">
                  <c:v>1.4207608034644322E-3</c:v>
                </c:pt>
                <c:pt idx="655">
                  <c:v>1.4349945015713673E-3</c:v>
                </c:pt>
                <c:pt idx="656">
                  <c:v>1.346980672558431E-3</c:v>
                </c:pt>
                <c:pt idx="657">
                  <c:v>1.5738137430038285E-3</c:v>
                </c:pt>
                <c:pt idx="658">
                  <c:v>1.5735744861171625E-3</c:v>
                </c:pt>
                <c:pt idx="659">
                  <c:v>1.3543045810007514E-3</c:v>
                </c:pt>
                <c:pt idx="660">
                  <c:v>1.3945062823295577E-3</c:v>
                </c:pt>
                <c:pt idx="661">
                  <c:v>9.9007599781965523E-4</c:v>
                </c:pt>
                <c:pt idx="662">
                  <c:v>6.2144305634093339E-4</c:v>
                </c:pt>
                <c:pt idx="663">
                  <c:v>1.348548968441825E-3</c:v>
                </c:pt>
                <c:pt idx="664">
                  <c:v>1.3621285020677899E-3</c:v>
                </c:pt>
                <c:pt idx="665">
                  <c:v>1.4620203115474162E-3</c:v>
                </c:pt>
                <c:pt idx="666">
                  <c:v>1.3531628648868093E-3</c:v>
                </c:pt>
                <c:pt idx="667">
                  <c:v>1.4555759804692429E-3</c:v>
                </c:pt>
                <c:pt idx="668">
                  <c:v>1.5206522437908965E-3</c:v>
                </c:pt>
                <c:pt idx="669">
                  <c:v>1.2107863224658337E-3</c:v>
                </c:pt>
                <c:pt idx="670">
                  <c:v>6.7512088208709345E-4</c:v>
                </c:pt>
                <c:pt idx="671">
                  <c:v>1.332041391501371E-3</c:v>
                </c:pt>
                <c:pt idx="672">
                  <c:v>1.3406910212400485E-3</c:v>
                </c:pt>
                <c:pt idx="673">
                  <c:v>1.3692049536603501E-3</c:v>
                </c:pt>
                <c:pt idx="674">
                  <c:v>1.1980449669793804E-3</c:v>
                </c:pt>
                <c:pt idx="675">
                  <c:v>1.4253914871997235E-3</c:v>
                </c:pt>
                <c:pt idx="676">
                  <c:v>1.3435422955678936E-3</c:v>
                </c:pt>
                <c:pt idx="677">
                  <c:v>1.0223505857666938E-3</c:v>
                </c:pt>
                <c:pt idx="678">
                  <c:v>1.3425116331247829E-3</c:v>
                </c:pt>
                <c:pt idx="679">
                  <c:v>1.2692479046882976E-3</c:v>
                </c:pt>
                <c:pt idx="680">
                  <c:v>1.217103702901605E-3</c:v>
                </c:pt>
                <c:pt idx="681">
                  <c:v>9.6742818729694726E-4</c:v>
                </c:pt>
                <c:pt idx="682">
                  <c:v>1.3294592153786143E-3</c:v>
                </c:pt>
                <c:pt idx="683">
                  <c:v>1.3722710538524438E-3</c:v>
                </c:pt>
                <c:pt idx="684">
                  <c:v>1.410883731102826E-3</c:v>
                </c:pt>
                <c:pt idx="685">
                  <c:v>1.3689652090418314E-3</c:v>
                </c:pt>
                <c:pt idx="686">
                  <c:v>1.1323019557576432E-3</c:v>
                </c:pt>
                <c:pt idx="687">
                  <c:v>1.3111886429067656E-3</c:v>
                </c:pt>
                <c:pt idx="688">
                  <c:v>1.3432423709516914E-3</c:v>
                </c:pt>
                <c:pt idx="689">
                  <c:v>1.151434579983206E-3</c:v>
                </c:pt>
                <c:pt idx="690">
                  <c:v>1.2658229226454481E-3</c:v>
                </c:pt>
                <c:pt idx="691">
                  <c:v>7.9682932765579636E-4</c:v>
                </c:pt>
                <c:pt idx="692">
                  <c:v>1.2509790432815124E-3</c:v>
                </c:pt>
                <c:pt idx="693">
                  <c:v>1.2063325507353157E-3</c:v>
                </c:pt>
                <c:pt idx="694">
                  <c:v>1.1637563306082547E-3</c:v>
                </c:pt>
                <c:pt idx="695">
                  <c:v>1.2762469705109203E-3</c:v>
                </c:pt>
                <c:pt idx="696">
                  <c:v>1.200484359974804E-3</c:v>
                </c:pt>
                <c:pt idx="697">
                  <c:v>1.1297298182399097E-3</c:v>
                </c:pt>
                <c:pt idx="698">
                  <c:v>8.0741857704127768E-4</c:v>
                </c:pt>
                <c:pt idx="699">
                  <c:v>1.0178056662326013E-3</c:v>
                </c:pt>
                <c:pt idx="700">
                  <c:v>8.9344991082890421E-4</c:v>
                </c:pt>
                <c:pt idx="701">
                  <c:v>1.1027809890140545E-3</c:v>
                </c:pt>
                <c:pt idx="702">
                  <c:v>1.0429204697068135E-3</c:v>
                </c:pt>
                <c:pt idx="703">
                  <c:v>7.8487826364128234E-4</c:v>
                </c:pt>
                <c:pt idx="704">
                  <c:v>9.6391490890559669E-4</c:v>
                </c:pt>
                <c:pt idx="705">
                  <c:v>1.1420853391287903E-3</c:v>
                </c:pt>
                <c:pt idx="706">
                  <c:v>9.6277367087093876E-4</c:v>
                </c:pt>
                <c:pt idx="707">
                  <c:v>1.0728250653381591E-3</c:v>
                </c:pt>
                <c:pt idx="708">
                  <c:v>7.8694822104820772E-4</c:v>
                </c:pt>
                <c:pt idx="709">
                  <c:v>1.009344370758657E-3</c:v>
                </c:pt>
                <c:pt idx="710">
                  <c:v>6.7431985024647332E-4</c:v>
                </c:pt>
                <c:pt idx="711">
                  <c:v>8.09495555951282E-4</c:v>
                </c:pt>
                <c:pt idx="712">
                  <c:v>1.0574238145154785E-3</c:v>
                </c:pt>
                <c:pt idx="713">
                  <c:v>6.9107062133699261E-4</c:v>
                </c:pt>
                <c:pt idx="714">
                  <c:v>9.4997106433045945E-4</c:v>
                </c:pt>
                <c:pt idx="715">
                  <c:v>7.2894203599281149E-4</c:v>
                </c:pt>
                <c:pt idx="716">
                  <c:v>9.5732779371057296E-4</c:v>
                </c:pt>
                <c:pt idx="717">
                  <c:v>8.4563375145918572E-4</c:v>
                </c:pt>
                <c:pt idx="718">
                  <c:v>9.4279364425560713E-4</c:v>
                </c:pt>
                <c:pt idx="719">
                  <c:v>7.824990525893725E-4</c:v>
                </c:pt>
                <c:pt idx="720">
                  <c:v>8.7315604935014955E-4</c:v>
                </c:pt>
                <c:pt idx="721">
                  <c:v>9.6215943008454261E-4</c:v>
                </c:pt>
                <c:pt idx="722">
                  <c:v>7.0082890264845524E-4</c:v>
                </c:pt>
                <c:pt idx="723">
                  <c:v>8.8334415397384961E-4</c:v>
                </c:pt>
                <c:pt idx="724">
                  <c:v>9.1697611743554795E-4</c:v>
                </c:pt>
                <c:pt idx="725">
                  <c:v>9.4278553618080822E-4</c:v>
                </c:pt>
                <c:pt idx="726">
                  <c:v>6.7457847286756922E-4</c:v>
                </c:pt>
                <c:pt idx="727">
                  <c:v>8.7377160770778174E-4</c:v>
                </c:pt>
                <c:pt idx="728">
                  <c:v>9.4060743859565642E-4</c:v>
                </c:pt>
                <c:pt idx="729">
                  <c:v>7.7118462236254405E-4</c:v>
                </c:pt>
                <c:pt idx="730">
                  <c:v>5.774041613479335E-4</c:v>
                </c:pt>
                <c:pt idx="731">
                  <c:v>7.4765329779814468E-4</c:v>
                </c:pt>
                <c:pt idx="732">
                  <c:v>7.1428844098127883E-4</c:v>
                </c:pt>
                <c:pt idx="733">
                  <c:v>6.3745915967576908E-4</c:v>
                </c:pt>
                <c:pt idx="734">
                  <c:v>8.6844347051249886E-4</c:v>
                </c:pt>
                <c:pt idx="735">
                  <c:v>8.0898978637776247E-4</c:v>
                </c:pt>
                <c:pt idx="736">
                  <c:v>7.9838525397284469E-4</c:v>
                </c:pt>
                <c:pt idx="737">
                  <c:v>7.8805921015386048E-4</c:v>
                </c:pt>
                <c:pt idx="738">
                  <c:v>7.7689360308485979E-4</c:v>
                </c:pt>
                <c:pt idx="739">
                  <c:v>6.9360250468122788E-4</c:v>
                </c:pt>
                <c:pt idx="740">
                  <c:v>7.6864943931357688E-4</c:v>
                </c:pt>
                <c:pt idx="741">
                  <c:v>7.0045430617097192E-4</c:v>
                </c:pt>
                <c:pt idx="742">
                  <c:v>5.4970500901039881E-4</c:v>
                </c:pt>
                <c:pt idx="743">
                  <c:v>7.9609526570438246E-4</c:v>
                </c:pt>
                <c:pt idx="744">
                  <c:v>6.9701121002169663E-4</c:v>
                </c:pt>
                <c:pt idx="745">
                  <c:v>7.9260049921042329E-4</c:v>
                </c:pt>
                <c:pt idx="746">
                  <c:v>6.7642797853151337E-4</c:v>
                </c:pt>
                <c:pt idx="747">
                  <c:v>7.5775777720175181E-4</c:v>
                </c:pt>
                <c:pt idx="748">
                  <c:v>6.4167301761235921E-4</c:v>
                </c:pt>
                <c:pt idx="749">
                  <c:v>6.2518471123108388E-4</c:v>
                </c:pt>
                <c:pt idx="750">
                  <c:v>6.7089309575849845E-4</c:v>
                </c:pt>
                <c:pt idx="751">
                  <c:v>6.4858454114085132E-4</c:v>
                </c:pt>
                <c:pt idx="752">
                  <c:v>6.7255386484442882E-4</c:v>
                </c:pt>
                <c:pt idx="753">
                  <c:v>6.6478571307033042E-4</c:v>
                </c:pt>
                <c:pt idx="754">
                  <c:v>6.1084287638344282E-4</c:v>
                </c:pt>
                <c:pt idx="755">
                  <c:v>6.4242111306224902E-4</c:v>
                </c:pt>
                <c:pt idx="756">
                  <c:v>6.4435357522183703E-4</c:v>
                </c:pt>
                <c:pt idx="757">
                  <c:v>6.3680817912802176E-4</c:v>
                </c:pt>
                <c:pt idx="758">
                  <c:v>6.4597675975787221E-4</c:v>
                </c:pt>
                <c:pt idx="759">
                  <c:v>6.4838972160631819E-4</c:v>
                </c:pt>
                <c:pt idx="760">
                  <c:v>6.1351765751341074E-4</c:v>
                </c:pt>
                <c:pt idx="761">
                  <c:v>5.8961148812477343E-4</c:v>
                </c:pt>
                <c:pt idx="762">
                  <c:v>5.7529446889394988E-4</c:v>
                </c:pt>
                <c:pt idx="763">
                  <c:v>5.8949048564010877E-4</c:v>
                </c:pt>
                <c:pt idx="764">
                  <c:v>5.8231485962131717E-4</c:v>
                </c:pt>
                <c:pt idx="765">
                  <c:v>5.6021383670044943E-4</c:v>
                </c:pt>
                <c:pt idx="766">
                  <c:v>5.5181617481058029E-4</c:v>
                </c:pt>
                <c:pt idx="767">
                  <c:v>5.4849642377722727E-4</c:v>
                </c:pt>
                <c:pt idx="768">
                  <c:v>5.56625566279563E-4</c:v>
                </c:pt>
                <c:pt idx="769">
                  <c:v>4.997087041892286E-4</c:v>
                </c:pt>
                <c:pt idx="770">
                  <c:v>3.579996312965643E-4</c:v>
                </c:pt>
                <c:pt idx="771">
                  <c:v>4.4557667128101942E-4</c:v>
                </c:pt>
                <c:pt idx="772">
                  <c:v>4.8625105971453593E-4</c:v>
                </c:pt>
                <c:pt idx="773">
                  <c:v>4.6090144716870245E-4</c:v>
                </c:pt>
                <c:pt idx="774">
                  <c:v>4.6198517425557106E-4</c:v>
                </c:pt>
                <c:pt idx="775">
                  <c:v>4.7789293875055049E-4</c:v>
                </c:pt>
                <c:pt idx="776">
                  <c:v>4.1603523121945139E-4</c:v>
                </c:pt>
                <c:pt idx="777">
                  <c:v>4.585165754013776E-4</c:v>
                </c:pt>
                <c:pt idx="778">
                  <c:v>4.0307456372705181E-4</c:v>
                </c:pt>
                <c:pt idx="779">
                  <c:v>4.4611432794444325E-4</c:v>
                </c:pt>
                <c:pt idx="780">
                  <c:v>4.3879496020807326E-4</c:v>
                </c:pt>
                <c:pt idx="781">
                  <c:v>4.0172912941076366E-4</c:v>
                </c:pt>
                <c:pt idx="782">
                  <c:v>3.9986847022338665E-4</c:v>
                </c:pt>
                <c:pt idx="783">
                  <c:v>3.9505753457559292E-4</c:v>
                </c:pt>
                <c:pt idx="784">
                  <c:v>3.7269558297761126E-4</c:v>
                </c:pt>
                <c:pt idx="785">
                  <c:v>3.3676029617780209E-4</c:v>
                </c:pt>
                <c:pt idx="786">
                  <c:v>3.4143920443838118E-4</c:v>
                </c:pt>
                <c:pt idx="787">
                  <c:v>3.3250159186891084E-4</c:v>
                </c:pt>
                <c:pt idx="788">
                  <c:v>3.2186799042493731E-4</c:v>
                </c:pt>
                <c:pt idx="789">
                  <c:v>2.8652290322418034E-4</c:v>
                </c:pt>
                <c:pt idx="790">
                  <c:v>2.9932804743231282E-4</c:v>
                </c:pt>
                <c:pt idx="791">
                  <c:v>2.9268067776984879E-4</c:v>
                </c:pt>
                <c:pt idx="792">
                  <c:v>2.8914425224112786E-4</c:v>
                </c:pt>
                <c:pt idx="793">
                  <c:v>2.734935044731684E-4</c:v>
                </c:pt>
                <c:pt idx="794">
                  <c:v>2.9379132873219344E-4</c:v>
                </c:pt>
                <c:pt idx="795">
                  <c:v>2.898119739807229E-4</c:v>
                </c:pt>
                <c:pt idx="796">
                  <c:v>2.7575853981556196E-4</c:v>
                </c:pt>
                <c:pt idx="797">
                  <c:v>2.4659674212133928E-4</c:v>
                </c:pt>
                <c:pt idx="798">
                  <c:v>2.5235478369950161E-4</c:v>
                </c:pt>
                <c:pt idx="799">
                  <c:v>2.5871290966672538E-4</c:v>
                </c:pt>
                <c:pt idx="800">
                  <c:v>2.0124578824850183E-4</c:v>
                </c:pt>
                <c:pt idx="801">
                  <c:v>2.3905727520570502E-4</c:v>
                </c:pt>
                <c:pt idx="802">
                  <c:v>2.3998460542137704E-4</c:v>
                </c:pt>
                <c:pt idx="803">
                  <c:v>2.3565053532568399E-4</c:v>
                </c:pt>
                <c:pt idx="804">
                  <c:v>2.331483404246863E-4</c:v>
                </c:pt>
                <c:pt idx="805">
                  <c:v>2.0210740568246642E-4</c:v>
                </c:pt>
                <c:pt idx="806">
                  <c:v>2.1870857056435623E-4</c:v>
                </c:pt>
                <c:pt idx="807">
                  <c:v>2.1996910927532919E-4</c:v>
                </c:pt>
                <c:pt idx="808">
                  <c:v>1.9337215276272917E-4</c:v>
                </c:pt>
                <c:pt idx="809">
                  <c:v>1.8409318019038749E-4</c:v>
                </c:pt>
                <c:pt idx="810">
                  <c:v>1.5209622543398669E-4</c:v>
                </c:pt>
                <c:pt idx="811">
                  <c:v>1.6213491919052657E-4</c:v>
                </c:pt>
                <c:pt idx="812">
                  <c:v>1.5985638405456378E-4</c:v>
                </c:pt>
                <c:pt idx="813">
                  <c:v>1.5700359694344142E-4</c:v>
                </c:pt>
                <c:pt idx="814">
                  <c:v>1.2329663927757148E-4</c:v>
                </c:pt>
                <c:pt idx="815">
                  <c:v>1.4907564407524339E-4</c:v>
                </c:pt>
                <c:pt idx="816">
                  <c:v>1.4139424260403366E-4</c:v>
                </c:pt>
                <c:pt idx="817">
                  <c:v>1.281967627989378E-4</c:v>
                </c:pt>
                <c:pt idx="818">
                  <c:v>1.0618006754240006E-4</c:v>
                </c:pt>
                <c:pt idx="819">
                  <c:v>8.5753065891406959E-5</c:v>
                </c:pt>
                <c:pt idx="820">
                  <c:v>6.720906245888454E-5</c:v>
                </c:pt>
                <c:pt idx="821">
                  <c:v>4.9018641259279263E-5</c:v>
                </c:pt>
                <c:pt idx="822">
                  <c:v>3.4596577266741602E-5</c:v>
                </c:pt>
                <c:pt idx="823">
                  <c:v>2.2186696815532369E-5</c:v>
                </c:pt>
                <c:pt idx="824">
                  <c:v>1.2427157504774639E-5</c:v>
                </c:pt>
                <c:pt idx="825">
                  <c:v>5.3974494923833499E-6</c:v>
                </c:pt>
                <c:pt idx="826">
                  <c:v>1.4091555167124363E-5</c:v>
                </c:pt>
                <c:pt idx="827">
                  <c:v>2.4377234072372071E-5</c:v>
                </c:pt>
                <c:pt idx="828">
                  <c:v>3.7631847872447388E-5</c:v>
                </c:pt>
                <c:pt idx="829">
                  <c:v>5.348615668510041E-5</c:v>
                </c:pt>
                <c:pt idx="830">
                  <c:v>7.2434867917910235E-5</c:v>
                </c:pt>
                <c:pt idx="831">
                  <c:v>9.1312558813738239E-5</c:v>
                </c:pt>
                <c:pt idx="832">
                  <c:v>1.1160721273606083E-4</c:v>
                </c:pt>
                <c:pt idx="833">
                  <c:v>1.3673249136694193E-4</c:v>
                </c:pt>
                <c:pt idx="834">
                  <c:v>1.5591126027586155E-4</c:v>
                </c:pt>
                <c:pt idx="835">
                  <c:v>1.729894419931014E-4</c:v>
                </c:pt>
                <c:pt idx="836">
                  <c:v>1.8395578472887262E-4</c:v>
                </c:pt>
                <c:pt idx="837">
                  <c:v>1.9651410538174262E-4</c:v>
                </c:pt>
                <c:pt idx="838">
                  <c:v>2.0028910215804993E-4</c:v>
                </c:pt>
                <c:pt idx="839">
                  <c:v>2.1765887540854619E-4</c:v>
                </c:pt>
                <c:pt idx="840">
                  <c:v>2.323891452500932E-4</c:v>
                </c:pt>
                <c:pt idx="841">
                  <c:v>2.4903019950253734E-4</c:v>
                </c:pt>
                <c:pt idx="842">
                  <c:v>2.7542258057609045E-4</c:v>
                </c:pt>
                <c:pt idx="843">
                  <c:v>2.9440897727839104E-4</c:v>
                </c:pt>
                <c:pt idx="844">
                  <c:v>3.1135924841318215E-4</c:v>
                </c:pt>
                <c:pt idx="845">
                  <c:v>3.3056714794439185E-4</c:v>
                </c:pt>
                <c:pt idx="846">
                  <c:v>3.5158030975123924E-4</c:v>
                </c:pt>
                <c:pt idx="847">
                  <c:v>3.7150967621958473E-4</c:v>
                </c:pt>
                <c:pt idx="848">
                  <c:v>3.6278765212838427E-4</c:v>
                </c:pt>
                <c:pt idx="849">
                  <c:v>3.0870391762889156E-4</c:v>
                </c:pt>
                <c:pt idx="850">
                  <c:v>2.7590790860306425E-4</c:v>
                </c:pt>
                <c:pt idx="851">
                  <c:v>1.710310151289324E-4</c:v>
                </c:pt>
                <c:pt idx="852">
                  <c:v>4.1165923664092311E-5</c:v>
                </c:pt>
                <c:pt idx="853">
                  <c:v>3.5572402669474103E-5</c:v>
                </c:pt>
                <c:pt idx="854">
                  <c:v>1.791852444046172E-4</c:v>
                </c:pt>
                <c:pt idx="855">
                  <c:v>3.2400944657015986E-4</c:v>
                </c:pt>
                <c:pt idx="856">
                  <c:v>4.2581898522054399E-4</c:v>
                </c:pt>
                <c:pt idx="857">
                  <c:v>4.9873903387376935E-4</c:v>
                </c:pt>
                <c:pt idx="858">
                  <c:v>6.4317473734400773E-4</c:v>
                </c:pt>
                <c:pt idx="859">
                  <c:v>6.8135898364651728E-4</c:v>
                </c:pt>
                <c:pt idx="860">
                  <c:v>7.6649346611314963E-4</c:v>
                </c:pt>
                <c:pt idx="861">
                  <c:v>8.1026070547641853E-4</c:v>
                </c:pt>
                <c:pt idx="862">
                  <c:v>8.5459095394103501E-4</c:v>
                </c:pt>
                <c:pt idx="863">
                  <c:v>8.3575913712665426E-4</c:v>
                </c:pt>
                <c:pt idx="864">
                  <c:v>8.0692332851545483E-4</c:v>
                </c:pt>
                <c:pt idx="865">
                  <c:v>8.8714086607101874E-4</c:v>
                </c:pt>
                <c:pt idx="866">
                  <c:v>8.8515035464161709E-4</c:v>
                </c:pt>
                <c:pt idx="867">
                  <c:v>8.1266614873392023E-4</c:v>
                </c:pt>
                <c:pt idx="868">
                  <c:v>7.9612506084429148E-4</c:v>
                </c:pt>
                <c:pt idx="869">
                  <c:v>6.661889957605405E-4</c:v>
                </c:pt>
                <c:pt idx="870">
                  <c:v>3.5544631689417744E-4</c:v>
                </c:pt>
                <c:pt idx="871">
                  <c:v>3.6180802954193246E-4</c:v>
                </c:pt>
                <c:pt idx="872">
                  <c:v>1.4069115054812336E-4</c:v>
                </c:pt>
                <c:pt idx="873">
                  <c:v>1.6773552754698486E-5</c:v>
                </c:pt>
                <c:pt idx="874">
                  <c:v>1.3829033328918779E-4</c:v>
                </c:pt>
                <c:pt idx="875">
                  <c:v>3.6638700248851214E-4</c:v>
                </c:pt>
                <c:pt idx="876">
                  <c:v>6.2187224669340213E-4</c:v>
                </c:pt>
                <c:pt idx="877">
                  <c:v>7.9518604620620046E-4</c:v>
                </c:pt>
                <c:pt idx="878">
                  <c:v>8.7742357561896981E-4</c:v>
                </c:pt>
                <c:pt idx="879">
                  <c:v>1.070057943370236E-3</c:v>
                </c:pt>
                <c:pt idx="880">
                  <c:v>1.0393237813145016E-3</c:v>
                </c:pt>
                <c:pt idx="881">
                  <c:v>7.2561297259425995E-4</c:v>
                </c:pt>
                <c:pt idx="882">
                  <c:v>1.0360359984434302E-3</c:v>
                </c:pt>
                <c:pt idx="883">
                  <c:v>1.0950606617849729E-3</c:v>
                </c:pt>
                <c:pt idx="884">
                  <c:v>8.9444104939342278E-4</c:v>
                </c:pt>
                <c:pt idx="885">
                  <c:v>8.0305836760487085E-4</c:v>
                </c:pt>
                <c:pt idx="886">
                  <c:v>4.5353214265102666E-4</c:v>
                </c:pt>
                <c:pt idx="887">
                  <c:v>1.774601230485152E-4</c:v>
                </c:pt>
                <c:pt idx="888">
                  <c:v>2.4918032391315769E-5</c:v>
                </c:pt>
                <c:pt idx="889">
                  <c:v>2.1055777601215698E-4</c:v>
                </c:pt>
                <c:pt idx="890">
                  <c:v>5.0008465412030418E-4</c:v>
                </c:pt>
                <c:pt idx="891">
                  <c:v>9.2702321698075814E-4</c:v>
                </c:pt>
                <c:pt idx="892">
                  <c:v>1.0079017074115253E-3</c:v>
                </c:pt>
                <c:pt idx="893">
                  <c:v>1.3162567915704492E-3</c:v>
                </c:pt>
                <c:pt idx="894">
                  <c:v>1.437769367297465E-3</c:v>
                </c:pt>
                <c:pt idx="895">
                  <c:v>1.4988337323954485E-3</c:v>
                </c:pt>
                <c:pt idx="896">
                  <c:v>1.7815896130590095E-3</c:v>
                </c:pt>
                <c:pt idx="897">
                  <c:v>9.3836473079188189E-4</c:v>
                </c:pt>
                <c:pt idx="898">
                  <c:v>1.7287052794097528E-3</c:v>
                </c:pt>
                <c:pt idx="899">
                  <c:v>1.2035086910934564E-3</c:v>
                </c:pt>
                <c:pt idx="900">
                  <c:v>1.5952215612956948E-3</c:v>
                </c:pt>
                <c:pt idx="901">
                  <c:v>9.3875086237589717E-4</c:v>
                </c:pt>
                <c:pt idx="902">
                  <c:v>1.8423718300392862E-3</c:v>
                </c:pt>
                <c:pt idx="903">
                  <c:v>2.2169823671273478E-3</c:v>
                </c:pt>
                <c:pt idx="904">
                  <c:v>1.488439063353031E-3</c:v>
                </c:pt>
                <c:pt idx="905">
                  <c:v>1.6605055305839831E-3</c:v>
                </c:pt>
                <c:pt idx="906">
                  <c:v>7.5741107828624602E-4</c:v>
                </c:pt>
                <c:pt idx="907">
                  <c:v>2.0158649484190543E-3</c:v>
                </c:pt>
                <c:pt idx="908">
                  <c:v>2.1789455415610454E-3</c:v>
                </c:pt>
                <c:pt idx="909">
                  <c:v>2.1648918592153898E-3</c:v>
                </c:pt>
                <c:pt idx="910">
                  <c:v>2.097459751399243E-3</c:v>
                </c:pt>
                <c:pt idx="911">
                  <c:v>2.2298205279780228E-3</c:v>
                </c:pt>
                <c:pt idx="912">
                  <c:v>2.092832534870762E-3</c:v>
                </c:pt>
                <c:pt idx="913">
                  <c:v>1.9066788710066793E-3</c:v>
                </c:pt>
                <c:pt idx="914">
                  <c:v>2.5384148850231014E-3</c:v>
                </c:pt>
                <c:pt idx="915">
                  <c:v>2.4520548034063288E-3</c:v>
                </c:pt>
                <c:pt idx="916">
                  <c:v>2.0081933232676858E-3</c:v>
                </c:pt>
                <c:pt idx="917">
                  <c:v>1.2647183962686112E-3</c:v>
                </c:pt>
                <c:pt idx="918">
                  <c:v>2.5335588940262124E-3</c:v>
                </c:pt>
                <c:pt idx="919">
                  <c:v>2.5750115287240809E-3</c:v>
                </c:pt>
                <c:pt idx="920">
                  <c:v>3.087587708328416E-3</c:v>
                </c:pt>
                <c:pt idx="921">
                  <c:v>2.7242818797851031E-3</c:v>
                </c:pt>
                <c:pt idx="922">
                  <c:v>3.0691904447985629E-3</c:v>
                </c:pt>
                <c:pt idx="923">
                  <c:v>2.4579454180917665E-3</c:v>
                </c:pt>
                <c:pt idx="924">
                  <c:v>1.0463875423167884E-3</c:v>
                </c:pt>
                <c:pt idx="925">
                  <c:v>2.2477074040739542E-3</c:v>
                </c:pt>
                <c:pt idx="926">
                  <c:v>3.0551445736135092E-3</c:v>
                </c:pt>
                <c:pt idx="927">
                  <c:v>3.1159426828004338E-3</c:v>
                </c:pt>
                <c:pt idx="928">
                  <c:v>2.4210029437304412E-3</c:v>
                </c:pt>
                <c:pt idx="929">
                  <c:v>3.2126597891254669E-3</c:v>
                </c:pt>
                <c:pt idx="930">
                  <c:v>3.3076252836830777E-3</c:v>
                </c:pt>
                <c:pt idx="931">
                  <c:v>2.3875252598234012E-3</c:v>
                </c:pt>
                <c:pt idx="932">
                  <c:v>2.6901206307670296E-3</c:v>
                </c:pt>
                <c:pt idx="933">
                  <c:v>3.8008175708762024E-3</c:v>
                </c:pt>
                <c:pt idx="934">
                  <c:v>3.6958805927405354E-3</c:v>
                </c:pt>
                <c:pt idx="935">
                  <c:v>3.4664565615660711E-3</c:v>
                </c:pt>
                <c:pt idx="936">
                  <c:v>2.1931138636252802E-3</c:v>
                </c:pt>
                <c:pt idx="937">
                  <c:v>3.0653436179074013E-3</c:v>
                </c:pt>
                <c:pt idx="938">
                  <c:v>1.9355734349301898E-3</c:v>
                </c:pt>
                <c:pt idx="939">
                  <c:v>2.7870822973735496E-3</c:v>
                </c:pt>
                <c:pt idx="940">
                  <c:v>3.6823185165916765E-3</c:v>
                </c:pt>
                <c:pt idx="941">
                  <c:v>3.9748598076701459E-3</c:v>
                </c:pt>
                <c:pt idx="942">
                  <c:v>3.1597285384370607E-3</c:v>
                </c:pt>
                <c:pt idx="943">
                  <c:v>1.9065509081950373E-3</c:v>
                </c:pt>
                <c:pt idx="944">
                  <c:v>4.1261177592166074E-3</c:v>
                </c:pt>
                <c:pt idx="945">
                  <c:v>3.2537242646250844E-3</c:v>
                </c:pt>
                <c:pt idx="946">
                  <c:v>3.6776716154861776E-3</c:v>
                </c:pt>
                <c:pt idx="947">
                  <c:v>4.4277672793978451E-3</c:v>
                </c:pt>
                <c:pt idx="948">
                  <c:v>4.2575615009517783E-3</c:v>
                </c:pt>
                <c:pt idx="949">
                  <c:v>2.4172709108928707E-3</c:v>
                </c:pt>
                <c:pt idx="950">
                  <c:v>1.389849973258099E-3</c:v>
                </c:pt>
                <c:pt idx="951">
                  <c:v>2.2588302886379944E-3</c:v>
                </c:pt>
                <c:pt idx="952">
                  <c:v>3.3243347772288659E-3</c:v>
                </c:pt>
                <c:pt idx="953">
                  <c:v>3.8214357985697262E-3</c:v>
                </c:pt>
                <c:pt idx="954">
                  <c:v>3.2877944458229872E-3</c:v>
                </c:pt>
                <c:pt idx="955">
                  <c:v>3.7527129512657863E-3</c:v>
                </c:pt>
                <c:pt idx="956">
                  <c:v>3.8660974288109045E-3</c:v>
                </c:pt>
                <c:pt idx="957">
                  <c:v>3.8369749590774931E-3</c:v>
                </c:pt>
                <c:pt idx="958">
                  <c:v>2.831755749786342E-3</c:v>
                </c:pt>
                <c:pt idx="959">
                  <c:v>4.3476196943439405E-3</c:v>
                </c:pt>
                <c:pt idx="960">
                  <c:v>4.4674551449299747E-3</c:v>
                </c:pt>
                <c:pt idx="961">
                  <c:v>2.7897888862405936E-3</c:v>
                </c:pt>
                <c:pt idx="962">
                  <c:v>3.9694065971634549E-3</c:v>
                </c:pt>
                <c:pt idx="963">
                  <c:v>4.8969862454400128E-3</c:v>
                </c:pt>
                <c:pt idx="964">
                  <c:v>5.2700266793734409E-3</c:v>
                </c:pt>
                <c:pt idx="965">
                  <c:v>5.1038452275403694E-3</c:v>
                </c:pt>
                <c:pt idx="966">
                  <c:v>3.2828311446449175E-3</c:v>
                </c:pt>
                <c:pt idx="967">
                  <c:v>5.2092279951063492E-3</c:v>
                </c:pt>
                <c:pt idx="968">
                  <c:v>4.6961991160881069E-3</c:v>
                </c:pt>
                <c:pt idx="969">
                  <c:v>4.1479455629532857E-3</c:v>
                </c:pt>
                <c:pt idx="970">
                  <c:v>3.1228184204252357E-3</c:v>
                </c:pt>
                <c:pt idx="971">
                  <c:v>4.9695697982583891E-3</c:v>
                </c:pt>
                <c:pt idx="972">
                  <c:v>4.9973754949320468E-3</c:v>
                </c:pt>
                <c:pt idx="973">
                  <c:v>3.7308771118775177E-3</c:v>
                </c:pt>
                <c:pt idx="974">
                  <c:v>9.04732202762439E-4</c:v>
                </c:pt>
                <c:pt idx="975">
                  <c:v>3.1806526171520941E-3</c:v>
                </c:pt>
                <c:pt idx="976">
                  <c:v>4.6711681501243971E-3</c:v>
                </c:pt>
                <c:pt idx="977">
                  <c:v>2.2476804268485259E-3</c:v>
                </c:pt>
                <c:pt idx="978">
                  <c:v>2.4181870552137824E-3</c:v>
                </c:pt>
                <c:pt idx="979">
                  <c:v>4.1794891077949316E-3</c:v>
                </c:pt>
                <c:pt idx="980">
                  <c:v>4.9715678024336817E-3</c:v>
                </c:pt>
                <c:pt idx="981">
                  <c:v>2.9743307978120346E-3</c:v>
                </c:pt>
                <c:pt idx="982">
                  <c:v>1.2405882778152796E-3</c:v>
                </c:pt>
                <c:pt idx="983">
                  <c:v>1.548758882109485E-3</c:v>
                </c:pt>
                <c:pt idx="984">
                  <c:v>4.3921410609523408E-3</c:v>
                </c:pt>
                <c:pt idx="985">
                  <c:v>6.9310755808766108E-3</c:v>
                </c:pt>
                <c:pt idx="986">
                  <c:v>5.6775017189403185E-3</c:v>
                </c:pt>
                <c:pt idx="987">
                  <c:v>5.265486244184203E-3</c:v>
                </c:pt>
                <c:pt idx="988">
                  <c:v>2.2835777384681874E-3</c:v>
                </c:pt>
                <c:pt idx="989">
                  <c:v>4.1503666803103575E-3</c:v>
                </c:pt>
                <c:pt idx="990">
                  <c:v>4.4068361842880613E-3</c:v>
                </c:pt>
                <c:pt idx="991">
                  <c:v>5.7462478828517781E-3</c:v>
                </c:pt>
                <c:pt idx="992">
                  <c:v>4.2533628968016591E-3</c:v>
                </c:pt>
                <c:pt idx="993">
                  <c:v>3.9536386518500303E-3</c:v>
                </c:pt>
                <c:pt idx="994">
                  <c:v>4.2385132283771585E-3</c:v>
                </c:pt>
                <c:pt idx="995">
                  <c:v>6.8641092237769355E-3</c:v>
                </c:pt>
                <c:pt idx="996">
                  <c:v>5.918595749515615E-3</c:v>
                </c:pt>
                <c:pt idx="997">
                  <c:v>5.786705089829443E-3</c:v>
                </c:pt>
                <c:pt idx="998">
                  <c:v>5.4626908539503246E-3</c:v>
                </c:pt>
                <c:pt idx="999">
                  <c:v>3.3116085464448691E-3</c:v>
                </c:pt>
                <c:pt idx="1000">
                  <c:v>5.1027260375489875E-3</c:v>
                </c:pt>
                <c:pt idx="1001">
                  <c:v>6.3318183759412394E-3</c:v>
                </c:pt>
                <c:pt idx="1002">
                  <c:v>4.9456015126729804E-3</c:v>
                </c:pt>
                <c:pt idx="1003">
                  <c:v>1.7116568475248829E-3</c:v>
                </c:pt>
                <c:pt idx="1004">
                  <c:v>4.788970180822397E-3</c:v>
                </c:pt>
                <c:pt idx="1005">
                  <c:v>3.0948384209703991E-3</c:v>
                </c:pt>
                <c:pt idx="1006">
                  <c:v>1.807316817908301E-3</c:v>
                </c:pt>
                <c:pt idx="1007">
                  <c:v>2.876218411879719E-3</c:v>
                </c:pt>
                <c:pt idx="1008">
                  <c:v>6.0993142553191423E-3</c:v>
                </c:pt>
                <c:pt idx="1009">
                  <c:v>8.1148029344178772E-3</c:v>
                </c:pt>
                <c:pt idx="1010">
                  <c:v>7.3387534385217544E-3</c:v>
                </c:pt>
                <c:pt idx="1011">
                  <c:v>6.3902838337713845E-3</c:v>
                </c:pt>
                <c:pt idx="1012">
                  <c:v>7.1132498840622126E-3</c:v>
                </c:pt>
                <c:pt idx="1013">
                  <c:v>5.4877716199834611E-3</c:v>
                </c:pt>
                <c:pt idx="1014">
                  <c:v>6.2363478635298151E-3</c:v>
                </c:pt>
                <c:pt idx="1015">
                  <c:v>6.5964024669407529E-3</c:v>
                </c:pt>
                <c:pt idx="1016">
                  <c:v>9.6181534542348294E-3</c:v>
                </c:pt>
                <c:pt idx="1017">
                  <c:v>8.5309954518856188E-3</c:v>
                </c:pt>
                <c:pt idx="1018">
                  <c:v>5.9354518890420054E-3</c:v>
                </c:pt>
                <c:pt idx="1019">
                  <c:v>6.6580737733998759E-3</c:v>
                </c:pt>
                <c:pt idx="1020">
                  <c:v>4.2858267310483958E-3</c:v>
                </c:pt>
                <c:pt idx="1021">
                  <c:v>4.4557988339494039E-3</c:v>
                </c:pt>
                <c:pt idx="1022">
                  <c:v>5.2309061938320568E-3</c:v>
                </c:pt>
                <c:pt idx="1023">
                  <c:v>3.0436402448278345E-3</c:v>
                </c:pt>
                <c:pt idx="1024">
                  <c:v>1.6938850471898269E-3</c:v>
                </c:pt>
                <c:pt idx="1025">
                  <c:v>2.0760960845302517E-3</c:v>
                </c:pt>
                <c:pt idx="1026">
                  <c:v>1.7062238823816348E-3</c:v>
                </c:pt>
                <c:pt idx="1027">
                  <c:v>4.9318961272244721E-3</c:v>
                </c:pt>
                <c:pt idx="1028">
                  <c:v>4.9333929152164122E-3</c:v>
                </c:pt>
                <c:pt idx="1029">
                  <c:v>4.7177410380247406E-3</c:v>
                </c:pt>
                <c:pt idx="1030">
                  <c:v>4.7975940754538381E-3</c:v>
                </c:pt>
                <c:pt idx="1031">
                  <c:v>4.117660293453086E-3</c:v>
                </c:pt>
                <c:pt idx="1032">
                  <c:v>4.0379148860836501E-3</c:v>
                </c:pt>
                <c:pt idx="1033">
                  <c:v>1.2868215348440441E-3</c:v>
                </c:pt>
                <c:pt idx="1034">
                  <c:v>1.2398328038276242E-3</c:v>
                </c:pt>
                <c:pt idx="1035">
                  <c:v>3.9868237447144208E-3</c:v>
                </c:pt>
                <c:pt idx="1036">
                  <c:v>4.4387506089027372E-3</c:v>
                </c:pt>
                <c:pt idx="1037">
                  <c:v>5.6933696795597412E-3</c:v>
                </c:pt>
                <c:pt idx="1038">
                  <c:v>6.0369166675418879E-3</c:v>
                </c:pt>
                <c:pt idx="1039">
                  <c:v>5.8262897629610304E-3</c:v>
                </c:pt>
                <c:pt idx="1040">
                  <c:v>4.0136247060345506E-3</c:v>
                </c:pt>
                <c:pt idx="1041">
                  <c:v>5.4451563331513447E-3</c:v>
                </c:pt>
                <c:pt idx="1042">
                  <c:v>5.4468475081836986E-3</c:v>
                </c:pt>
                <c:pt idx="1043">
                  <c:v>5.8405655232843003E-3</c:v>
                </c:pt>
                <c:pt idx="1044">
                  <c:v>7.2301728124676773E-3</c:v>
                </c:pt>
                <c:pt idx="1045">
                  <c:v>7.4713788733008733E-3</c:v>
                </c:pt>
                <c:pt idx="1046">
                  <c:v>7.331039431967743E-3</c:v>
                </c:pt>
                <c:pt idx="1047">
                  <c:v>6.4907613859866813E-3</c:v>
                </c:pt>
                <c:pt idx="1048">
                  <c:v>8.8163279673952218E-3</c:v>
                </c:pt>
                <c:pt idx="1049">
                  <c:v>7.8062273681379548E-3</c:v>
                </c:pt>
                <c:pt idx="1050">
                  <c:v>7.27742965329479E-3</c:v>
                </c:pt>
                <c:pt idx="1051">
                  <c:v>5.1676285568004699E-3</c:v>
                </c:pt>
                <c:pt idx="1052">
                  <c:v>3.8372426589485375E-3</c:v>
                </c:pt>
                <c:pt idx="1053">
                  <c:v>1.296087024227168E-3</c:v>
                </c:pt>
                <c:pt idx="1054">
                  <c:v>2.10019432926242E-3</c:v>
                </c:pt>
                <c:pt idx="1055">
                  <c:v>3.7183622873608263E-3</c:v>
                </c:pt>
                <c:pt idx="1056">
                  <c:v>6.1433438222910962E-3</c:v>
                </c:pt>
                <c:pt idx="1057">
                  <c:v>5.7830789754979425E-3</c:v>
                </c:pt>
                <c:pt idx="1058">
                  <c:v>3.7154055946772651E-3</c:v>
                </c:pt>
                <c:pt idx="1059">
                  <c:v>4.2362814308652512E-3</c:v>
                </c:pt>
                <c:pt idx="1060">
                  <c:v>1.498528577883673E-3</c:v>
                </c:pt>
                <c:pt idx="1061">
                  <c:v>3.9658090272388117E-3</c:v>
                </c:pt>
                <c:pt idx="1062">
                  <c:v>6.3152110109840438E-3</c:v>
                </c:pt>
                <c:pt idx="1063">
                  <c:v>3.7041447788353434E-3</c:v>
                </c:pt>
                <c:pt idx="1064">
                  <c:v>3.9049738903458829E-3</c:v>
                </c:pt>
                <c:pt idx="1065">
                  <c:v>5.0731698454819637E-3</c:v>
                </c:pt>
                <c:pt idx="1066">
                  <c:v>4.4199921228364643E-3</c:v>
                </c:pt>
                <c:pt idx="1067">
                  <c:v>5.8723501380667648E-3</c:v>
                </c:pt>
                <c:pt idx="1068">
                  <c:v>4.7686947717172834E-3</c:v>
                </c:pt>
                <c:pt idx="1069">
                  <c:v>5.1234725394479121E-3</c:v>
                </c:pt>
                <c:pt idx="1070">
                  <c:v>4.5689593378717142E-3</c:v>
                </c:pt>
                <c:pt idx="1071">
                  <c:v>5.3353819522734026E-3</c:v>
                </c:pt>
                <c:pt idx="1072">
                  <c:v>7.614306920905714E-3</c:v>
                </c:pt>
                <c:pt idx="1073">
                  <c:v>5.5820216388899222E-3</c:v>
                </c:pt>
                <c:pt idx="1074">
                  <c:v>6.714708977753875E-3</c:v>
                </c:pt>
                <c:pt idx="1075">
                  <c:v>6.0425274532761543E-3</c:v>
                </c:pt>
                <c:pt idx="1076">
                  <c:v>6.5183649268403471E-3</c:v>
                </c:pt>
                <c:pt idx="1077">
                  <c:v>7.5279531660707687E-3</c:v>
                </c:pt>
                <c:pt idx="1078">
                  <c:v>7.9762675811042016E-3</c:v>
                </c:pt>
                <c:pt idx="1079">
                  <c:v>4.8841430214382059E-3</c:v>
                </c:pt>
                <c:pt idx="1080">
                  <c:v>4.4163206679953687E-3</c:v>
                </c:pt>
                <c:pt idx="1081">
                  <c:v>5.3393590612638066E-3</c:v>
                </c:pt>
                <c:pt idx="1082">
                  <c:v>6.6920921743313802E-3</c:v>
                </c:pt>
                <c:pt idx="1083">
                  <c:v>7.1945533689944264E-3</c:v>
                </c:pt>
                <c:pt idx="1084">
                  <c:v>8.2379071471126043E-3</c:v>
                </c:pt>
                <c:pt idx="1085">
                  <c:v>8.2152651230863599E-3</c:v>
                </c:pt>
                <c:pt idx="1086">
                  <c:v>9.5338616659072662E-3</c:v>
                </c:pt>
                <c:pt idx="1087">
                  <c:v>7.2893644970374264E-3</c:v>
                </c:pt>
                <c:pt idx="1088">
                  <c:v>4.3116127158344432E-3</c:v>
                </c:pt>
                <c:pt idx="1089">
                  <c:v>9.0452837402037675E-3</c:v>
                </c:pt>
                <c:pt idx="1090">
                  <c:v>1.0417086606990219E-2</c:v>
                </c:pt>
                <c:pt idx="1091">
                  <c:v>1.0047231182859578E-2</c:v>
                </c:pt>
                <c:pt idx="1092">
                  <c:v>9.6610954845262921E-3</c:v>
                </c:pt>
                <c:pt idx="1093">
                  <c:v>8.1805335316705394E-3</c:v>
                </c:pt>
                <c:pt idx="1094">
                  <c:v>8.6019363313923885E-3</c:v>
                </c:pt>
                <c:pt idx="1095">
                  <c:v>2.6630386639604851E-3</c:v>
                </c:pt>
                <c:pt idx="1096">
                  <c:v>5.9749799951084705E-3</c:v>
                </c:pt>
                <c:pt idx="1097">
                  <c:v>1.0501044084340713E-2</c:v>
                </c:pt>
                <c:pt idx="1098">
                  <c:v>1.0123550384441406E-2</c:v>
                </c:pt>
                <c:pt idx="1099">
                  <c:v>7.118171271757923E-3</c:v>
                </c:pt>
                <c:pt idx="1100">
                  <c:v>1.1122077713740918E-2</c:v>
                </c:pt>
                <c:pt idx="1101">
                  <c:v>9.8389595224632684E-3</c:v>
                </c:pt>
                <c:pt idx="1102">
                  <c:v>5.0224194582281266E-3</c:v>
                </c:pt>
                <c:pt idx="1103">
                  <c:v>7.6300757857815675E-3</c:v>
                </c:pt>
                <c:pt idx="1104">
                  <c:v>4.6575886118780012E-3</c:v>
                </c:pt>
                <c:pt idx="1105">
                  <c:v>3.495452547535477E-3</c:v>
                </c:pt>
                <c:pt idx="1106">
                  <c:v>5.8826939427037116E-3</c:v>
                </c:pt>
                <c:pt idx="1107">
                  <c:v>5.0422092753666034E-3</c:v>
                </c:pt>
                <c:pt idx="1108">
                  <c:v>6.0723543746410476E-3</c:v>
                </c:pt>
                <c:pt idx="1109">
                  <c:v>6.0170851720169781E-3</c:v>
                </c:pt>
                <c:pt idx="1110">
                  <c:v>7.7844158439364722E-3</c:v>
                </c:pt>
                <c:pt idx="1111">
                  <c:v>4.5042943828977654E-3</c:v>
                </c:pt>
                <c:pt idx="1112">
                  <c:v>7.1077700109396661E-3</c:v>
                </c:pt>
                <c:pt idx="1113">
                  <c:v>6.1598207459320695E-3</c:v>
                </c:pt>
                <c:pt idx="1114">
                  <c:v>7.856686915109351E-3</c:v>
                </c:pt>
                <c:pt idx="1115">
                  <c:v>6.2008064773640481E-3</c:v>
                </c:pt>
                <c:pt idx="1116">
                  <c:v>5.9280682779577218E-3</c:v>
                </c:pt>
                <c:pt idx="1117">
                  <c:v>7.8337202761588533E-3</c:v>
                </c:pt>
                <c:pt idx="1118">
                  <c:v>6.126187130294382E-3</c:v>
                </c:pt>
                <c:pt idx="1119">
                  <c:v>8.0643541059402437E-3</c:v>
                </c:pt>
                <c:pt idx="1120">
                  <c:v>8.7329937419414541E-3</c:v>
                </c:pt>
                <c:pt idx="1121">
                  <c:v>4.4799896871681056E-3</c:v>
                </c:pt>
                <c:pt idx="1122">
                  <c:v>7.8231552309077496E-3</c:v>
                </c:pt>
                <c:pt idx="1123">
                  <c:v>1.105378723692802E-2</c:v>
                </c:pt>
                <c:pt idx="1124">
                  <c:v>9.1332257267207357E-3</c:v>
                </c:pt>
                <c:pt idx="1125">
                  <c:v>6.711983709905299E-3</c:v>
                </c:pt>
                <c:pt idx="1126">
                  <c:v>5.5743381498980435E-3</c:v>
                </c:pt>
                <c:pt idx="1127">
                  <c:v>8.2046377922144718E-3</c:v>
                </c:pt>
                <c:pt idx="1128">
                  <c:v>1.3400753225611862E-2</c:v>
                </c:pt>
                <c:pt idx="1129">
                  <c:v>7.8142712487027973E-3</c:v>
                </c:pt>
                <c:pt idx="1130">
                  <c:v>9.9973572231030153E-3</c:v>
                </c:pt>
                <c:pt idx="1131">
                  <c:v>5.274496727995551E-3</c:v>
                </c:pt>
                <c:pt idx="1132">
                  <c:v>5.872414872347991E-3</c:v>
                </c:pt>
                <c:pt idx="1133">
                  <c:v>4.9251748659721872E-3</c:v>
                </c:pt>
                <c:pt idx="1134">
                  <c:v>3.6626717502255615E-3</c:v>
                </c:pt>
                <c:pt idx="1135">
                  <c:v>8.6855893567744039E-3</c:v>
                </c:pt>
                <c:pt idx="1136">
                  <c:v>1.079002312290037E-2</c:v>
                </c:pt>
                <c:pt idx="1137">
                  <c:v>1.189166510226938E-2</c:v>
                </c:pt>
                <c:pt idx="1138">
                  <c:v>1.0850920498487239E-2</c:v>
                </c:pt>
                <c:pt idx="1139">
                  <c:v>1.031036877156407E-2</c:v>
                </c:pt>
                <c:pt idx="1140">
                  <c:v>1.4993562906064104E-2</c:v>
                </c:pt>
                <c:pt idx="1141">
                  <c:v>1.007579673987787E-2</c:v>
                </c:pt>
                <c:pt idx="1142">
                  <c:v>1.2966442289928076E-2</c:v>
                </c:pt>
                <c:pt idx="1143">
                  <c:v>6.1370790570072827E-3</c:v>
                </c:pt>
                <c:pt idx="1144">
                  <c:v>2.6641906633116889E-3</c:v>
                </c:pt>
                <c:pt idx="1145">
                  <c:v>7.2957163281614631E-3</c:v>
                </c:pt>
                <c:pt idx="1146">
                  <c:v>6.2475936769438726E-3</c:v>
                </c:pt>
                <c:pt idx="1147">
                  <c:v>5.1796890771892493E-3</c:v>
                </c:pt>
                <c:pt idx="1148">
                  <c:v>6.4329217000723866E-3</c:v>
                </c:pt>
                <c:pt idx="1149">
                  <c:v>9.6759213551723938E-3</c:v>
                </c:pt>
                <c:pt idx="1150">
                  <c:v>6.4103408718987924E-3</c:v>
                </c:pt>
                <c:pt idx="1151">
                  <c:v>4.542602229801739E-3</c:v>
                </c:pt>
                <c:pt idx="1152">
                  <c:v>8.0823080316150681E-3</c:v>
                </c:pt>
                <c:pt idx="1153">
                  <c:v>9.9713015406678578E-3</c:v>
                </c:pt>
                <c:pt idx="1154">
                  <c:v>5.5365532897062031E-3</c:v>
                </c:pt>
                <c:pt idx="1155">
                  <c:v>1.3040265126115155E-2</c:v>
                </c:pt>
                <c:pt idx="1156">
                  <c:v>1.1544628550314481E-2</c:v>
                </c:pt>
                <c:pt idx="1157">
                  <c:v>1.0566936108513159E-2</c:v>
                </c:pt>
                <c:pt idx="1158">
                  <c:v>9.2272548739908682E-3</c:v>
                </c:pt>
                <c:pt idx="1159">
                  <c:v>1.0142395472978089E-2</c:v>
                </c:pt>
                <c:pt idx="1160">
                  <c:v>1.0603229898155295E-2</c:v>
                </c:pt>
                <c:pt idx="1161">
                  <c:v>8.7066503455863389E-3</c:v>
                </c:pt>
                <c:pt idx="1162">
                  <c:v>1.5206212516092971E-2</c:v>
                </c:pt>
                <c:pt idx="1163">
                  <c:v>7.1628540463717005E-3</c:v>
                </c:pt>
                <c:pt idx="1164">
                  <c:v>8.6125503757241324E-3</c:v>
                </c:pt>
                <c:pt idx="1165">
                  <c:v>1.2393049497824079E-2</c:v>
                </c:pt>
                <c:pt idx="1166">
                  <c:v>1.5646600855943098E-2</c:v>
                </c:pt>
                <c:pt idx="1167">
                  <c:v>1.3616975764463385E-2</c:v>
                </c:pt>
                <c:pt idx="1168">
                  <c:v>1.0975523195244065E-2</c:v>
                </c:pt>
                <c:pt idx="1169">
                  <c:v>5.0163932907534197E-3</c:v>
                </c:pt>
                <c:pt idx="1170">
                  <c:v>7.0992747911752651E-3</c:v>
                </c:pt>
                <c:pt idx="1171">
                  <c:v>1.7381292147260283E-2</c:v>
                </c:pt>
                <c:pt idx="1172">
                  <c:v>1.8122547484143409E-2</c:v>
                </c:pt>
                <c:pt idx="1173">
                  <c:v>1.895552142120915E-2</c:v>
                </c:pt>
                <c:pt idx="1174">
                  <c:v>1.6130755025798148E-2</c:v>
                </c:pt>
                <c:pt idx="1175">
                  <c:v>1.1953586299859624E-2</c:v>
                </c:pt>
                <c:pt idx="1176">
                  <c:v>7.8398504230287776E-3</c:v>
                </c:pt>
                <c:pt idx="1177">
                  <c:v>8.862756602484102E-3</c:v>
                </c:pt>
                <c:pt idx="1178">
                  <c:v>5.4453195410195127E-3</c:v>
                </c:pt>
                <c:pt idx="1179">
                  <c:v>6.1212510921536392E-3</c:v>
                </c:pt>
                <c:pt idx="1180">
                  <c:v>5.48899127149807E-3</c:v>
                </c:pt>
                <c:pt idx="1181">
                  <c:v>1.3657301208392349E-2</c:v>
                </c:pt>
                <c:pt idx="1182">
                  <c:v>1.1333726963378327E-2</c:v>
                </c:pt>
                <c:pt idx="1183">
                  <c:v>2.7343017760420728E-3</c:v>
                </c:pt>
                <c:pt idx="1184">
                  <c:v>3.2741285575745849E-3</c:v>
                </c:pt>
                <c:pt idx="1185">
                  <c:v>2.1317652085190847E-3</c:v>
                </c:pt>
                <c:pt idx="1186">
                  <c:v>1.7938324199222085E-3</c:v>
                </c:pt>
                <c:pt idx="1187">
                  <c:v>2.9605403106505133E-3</c:v>
                </c:pt>
                <c:pt idx="1188">
                  <c:v>2.9275064700116137E-3</c:v>
                </c:pt>
                <c:pt idx="1189">
                  <c:v>3.1346039300890441E-3</c:v>
                </c:pt>
                <c:pt idx="1190">
                  <c:v>3.5372219666796345E-3</c:v>
                </c:pt>
                <c:pt idx="1191">
                  <c:v>3.0546165731937082E-3</c:v>
                </c:pt>
                <c:pt idx="1192">
                  <c:v>2.2570343743634393E-3</c:v>
                </c:pt>
                <c:pt idx="1193">
                  <c:v>3.8038339962321584E-3</c:v>
                </c:pt>
                <c:pt idx="1194">
                  <c:v>6.5315391730175615E-3</c:v>
                </c:pt>
                <c:pt idx="1195">
                  <c:v>5.7968893596271357E-3</c:v>
                </c:pt>
                <c:pt idx="1196">
                  <c:v>9.6848455475024835E-3</c:v>
                </c:pt>
                <c:pt idx="1197">
                  <c:v>5.3102774497381369E-3</c:v>
                </c:pt>
                <c:pt idx="1198">
                  <c:v>5.3099519754747941E-3</c:v>
                </c:pt>
                <c:pt idx="1199">
                  <c:v>2.5893040540793484E-3</c:v>
                </c:pt>
                <c:pt idx="1200">
                  <c:v>6.2969546854457371E-3</c:v>
                </c:pt>
                <c:pt idx="1201">
                  <c:v>6.2673017383728605E-3</c:v>
                </c:pt>
                <c:pt idx="1202">
                  <c:v>7.6494414956824177E-3</c:v>
                </c:pt>
                <c:pt idx="1203">
                  <c:v>7.5906490094970374E-3</c:v>
                </c:pt>
                <c:pt idx="1204">
                  <c:v>5.1155877254785076E-3</c:v>
                </c:pt>
                <c:pt idx="1205">
                  <c:v>3.0805735951981096E-3</c:v>
                </c:pt>
                <c:pt idx="1206">
                  <c:v>1.2458451921121664E-3</c:v>
                </c:pt>
                <c:pt idx="1207">
                  <c:v>7.4765064030756874E-3</c:v>
                </c:pt>
                <c:pt idx="1208">
                  <c:v>9.9334272610012205E-3</c:v>
                </c:pt>
                <c:pt idx="1209">
                  <c:v>1.1815449327022878E-2</c:v>
                </c:pt>
                <c:pt idx="1210">
                  <c:v>1.3112396043392174E-2</c:v>
                </c:pt>
                <c:pt idx="1211">
                  <c:v>5.7317187513651786E-3</c:v>
                </c:pt>
                <c:pt idx="1212">
                  <c:v>8.5751761623432347E-3</c:v>
                </c:pt>
                <c:pt idx="1213">
                  <c:v>1.1916971775856391E-2</c:v>
                </c:pt>
                <c:pt idx="1214">
                  <c:v>9.2418651729041547E-3</c:v>
                </c:pt>
                <c:pt idx="1215">
                  <c:v>9.0088553935561977E-3</c:v>
                </c:pt>
                <c:pt idx="1216">
                  <c:v>1.412943427676514E-2</c:v>
                </c:pt>
                <c:pt idx="1217">
                  <c:v>1.1600209899113841E-2</c:v>
                </c:pt>
                <c:pt idx="1218">
                  <c:v>1.1863258497512918E-2</c:v>
                </c:pt>
                <c:pt idx="1219">
                  <c:v>1.5709418399599755E-2</c:v>
                </c:pt>
                <c:pt idx="1220">
                  <c:v>1.445207336222714E-2</c:v>
                </c:pt>
                <c:pt idx="1221">
                  <c:v>1.3188285887218987E-2</c:v>
                </c:pt>
                <c:pt idx="1222">
                  <c:v>1.124271238222541E-2</c:v>
                </c:pt>
                <c:pt idx="1223">
                  <c:v>1.2776700749396895E-2</c:v>
                </c:pt>
                <c:pt idx="1224">
                  <c:v>7.3007403795979598E-3</c:v>
                </c:pt>
                <c:pt idx="1225">
                  <c:v>2.6108534530282575E-3</c:v>
                </c:pt>
                <c:pt idx="1226">
                  <c:v>3.6578021890634914E-3</c:v>
                </c:pt>
                <c:pt idx="1227">
                  <c:v>4.685825381044212E-3</c:v>
                </c:pt>
                <c:pt idx="1228">
                  <c:v>2.7167526345211303E-3</c:v>
                </c:pt>
                <c:pt idx="1229">
                  <c:v>3.7177588580452271E-3</c:v>
                </c:pt>
                <c:pt idx="1230">
                  <c:v>4.4567202261198043E-3</c:v>
                </c:pt>
                <c:pt idx="1231">
                  <c:v>3.2280793507696633E-3</c:v>
                </c:pt>
                <c:pt idx="1232">
                  <c:v>6.393225739416971E-3</c:v>
                </c:pt>
                <c:pt idx="1233">
                  <c:v>3.7909433819015266E-3</c:v>
                </c:pt>
                <c:pt idx="1234">
                  <c:v>4.2790777814025851E-3</c:v>
                </c:pt>
                <c:pt idx="1235">
                  <c:v>4.0601184644501508E-3</c:v>
                </c:pt>
                <c:pt idx="1236">
                  <c:v>5.7803517034379403E-3</c:v>
                </c:pt>
                <c:pt idx="1237">
                  <c:v>6.1354957546660245E-3</c:v>
                </c:pt>
                <c:pt idx="1238">
                  <c:v>5.3426644300911359E-3</c:v>
                </c:pt>
                <c:pt idx="1239">
                  <c:v>7.8745859940330225E-3</c:v>
                </c:pt>
                <c:pt idx="1240">
                  <c:v>8.1195270043707222E-3</c:v>
                </c:pt>
                <c:pt idx="1241">
                  <c:v>5.9069766285479615E-3</c:v>
                </c:pt>
                <c:pt idx="1242">
                  <c:v>5.7614810405515098E-3</c:v>
                </c:pt>
                <c:pt idx="1243">
                  <c:v>4.3086808491088913E-3</c:v>
                </c:pt>
                <c:pt idx="1244">
                  <c:v>3.2023831221249374E-3</c:v>
                </c:pt>
                <c:pt idx="1245">
                  <c:v>3.4509233328886063E-3</c:v>
                </c:pt>
                <c:pt idx="1246">
                  <c:v>5.6877694648569833E-3</c:v>
                </c:pt>
                <c:pt idx="1247">
                  <c:v>1.0047276682652879E-2</c:v>
                </c:pt>
                <c:pt idx="1248">
                  <c:v>9.6438731387654252E-3</c:v>
                </c:pt>
                <c:pt idx="1249">
                  <c:v>4.5852649467458461E-3</c:v>
                </c:pt>
                <c:pt idx="1250">
                  <c:v>2.4547466218689308E-3</c:v>
                </c:pt>
                <c:pt idx="1251">
                  <c:v>5.2555335716761315E-3</c:v>
                </c:pt>
                <c:pt idx="1252">
                  <c:v>9.1448932244196385E-3</c:v>
                </c:pt>
                <c:pt idx="1253">
                  <c:v>7.363836929500777E-3</c:v>
                </c:pt>
                <c:pt idx="1254">
                  <c:v>9.9588556215029628E-3</c:v>
                </c:pt>
                <c:pt idx="1255">
                  <c:v>7.9887895216176168E-3</c:v>
                </c:pt>
                <c:pt idx="1256">
                  <c:v>1.1426440511832111E-2</c:v>
                </c:pt>
                <c:pt idx="1257">
                  <c:v>1.2413765516678206E-2</c:v>
                </c:pt>
                <c:pt idx="1258">
                  <c:v>8.0038678669185834E-3</c:v>
                </c:pt>
                <c:pt idx="1259">
                  <c:v>1.5472331477791128E-2</c:v>
                </c:pt>
                <c:pt idx="1260">
                  <c:v>1.1255504133882276E-2</c:v>
                </c:pt>
                <c:pt idx="1261">
                  <c:v>1.2013781485338477E-2</c:v>
                </c:pt>
                <c:pt idx="1262">
                  <c:v>1.1621185687743221E-2</c:v>
                </c:pt>
                <c:pt idx="1263">
                  <c:v>1.1674891846848601E-2</c:v>
                </c:pt>
                <c:pt idx="1264">
                  <c:v>1.310773444631492E-2</c:v>
                </c:pt>
                <c:pt idx="1265">
                  <c:v>1.0640288295912737E-2</c:v>
                </c:pt>
                <c:pt idx="1266">
                  <c:v>5.0083036654686901E-3</c:v>
                </c:pt>
                <c:pt idx="1267">
                  <c:v>4.0202377793029835E-3</c:v>
                </c:pt>
                <c:pt idx="1268">
                  <c:v>4.0280853957924221E-3</c:v>
                </c:pt>
                <c:pt idx="1269">
                  <c:v>3.3061477069959888E-3</c:v>
                </c:pt>
                <c:pt idx="1270">
                  <c:v>3.6317895557813691E-3</c:v>
                </c:pt>
                <c:pt idx="1271">
                  <c:v>6.6780598010943116E-3</c:v>
                </c:pt>
                <c:pt idx="1272">
                  <c:v>5.4687295902857121E-3</c:v>
                </c:pt>
                <c:pt idx="1273">
                  <c:v>4.066558196027077E-3</c:v>
                </c:pt>
                <c:pt idx="1274">
                  <c:v>5.767473529536475E-3</c:v>
                </c:pt>
                <c:pt idx="1275">
                  <c:v>9.9027462443925154E-3</c:v>
                </c:pt>
                <c:pt idx="1276">
                  <c:v>6.7904509832419488E-3</c:v>
                </c:pt>
                <c:pt idx="1277">
                  <c:v>6.100689683753084E-3</c:v>
                </c:pt>
                <c:pt idx="1278">
                  <c:v>7.3125665845540262E-3</c:v>
                </c:pt>
                <c:pt idx="1279">
                  <c:v>8.1611518495842122E-3</c:v>
                </c:pt>
                <c:pt idx="1280">
                  <c:v>3.9100874650608531E-3</c:v>
                </c:pt>
                <c:pt idx="1281">
                  <c:v>8.378083895501277E-3</c:v>
                </c:pt>
                <c:pt idx="1282">
                  <c:v>5.0027711522660102E-3</c:v>
                </c:pt>
                <c:pt idx="1283">
                  <c:v>9.5537225954540027E-3</c:v>
                </c:pt>
                <c:pt idx="1284">
                  <c:v>9.1282490625104306E-3</c:v>
                </c:pt>
                <c:pt idx="1285">
                  <c:v>9.436969842935199E-3</c:v>
                </c:pt>
                <c:pt idx="1286">
                  <c:v>1.0566936442620078E-2</c:v>
                </c:pt>
                <c:pt idx="1287">
                  <c:v>1.1955135182573027E-2</c:v>
                </c:pt>
                <c:pt idx="1288">
                  <c:v>1.0725189876349036E-2</c:v>
                </c:pt>
                <c:pt idx="1289">
                  <c:v>5.3459894759010579E-3</c:v>
                </c:pt>
                <c:pt idx="1290">
                  <c:v>1.0308268546375407E-2</c:v>
                </c:pt>
                <c:pt idx="1291">
                  <c:v>8.4992425227173839E-3</c:v>
                </c:pt>
                <c:pt idx="1292">
                  <c:v>9.4501755392468537E-3</c:v>
                </c:pt>
                <c:pt idx="1293">
                  <c:v>1.1576611189331636E-2</c:v>
                </c:pt>
                <c:pt idx="1294">
                  <c:v>1.214607426632594E-2</c:v>
                </c:pt>
                <c:pt idx="1295">
                  <c:v>1.7222251177471781E-2</c:v>
                </c:pt>
                <c:pt idx="1296">
                  <c:v>1.5726357034209007E-2</c:v>
                </c:pt>
                <c:pt idx="1297">
                  <c:v>1.1531391221009544E-2</c:v>
                </c:pt>
                <c:pt idx="1298">
                  <c:v>2.1058234397120189E-2</c:v>
                </c:pt>
                <c:pt idx="1299">
                  <c:v>1.1962317314475541E-2</c:v>
                </c:pt>
                <c:pt idx="1300">
                  <c:v>1.7685238268293376E-2</c:v>
                </c:pt>
                <c:pt idx="1301">
                  <c:v>1.8111301197766123E-2</c:v>
                </c:pt>
                <c:pt idx="1302">
                  <c:v>1.1932991178695706E-2</c:v>
                </c:pt>
                <c:pt idx="1303">
                  <c:v>1.3506661643954502E-2</c:v>
                </c:pt>
                <c:pt idx="1304">
                  <c:v>1.472979676776864E-2</c:v>
                </c:pt>
                <c:pt idx="1305">
                  <c:v>1.6255928956405628E-2</c:v>
                </c:pt>
                <c:pt idx="1306">
                  <c:v>1.5617849151626785E-2</c:v>
                </c:pt>
                <c:pt idx="1307">
                  <c:v>1.84294855711583E-2</c:v>
                </c:pt>
                <c:pt idx="1308">
                  <c:v>1.6091173545470738E-2</c:v>
                </c:pt>
                <c:pt idx="1309">
                  <c:v>1.7738228410356549E-2</c:v>
                </c:pt>
                <c:pt idx="1310">
                  <c:v>9.4679309045569496E-3</c:v>
                </c:pt>
                <c:pt idx="1311">
                  <c:v>6.9614781339395583E-3</c:v>
                </c:pt>
                <c:pt idx="1312">
                  <c:v>1.291271777005515E-2</c:v>
                </c:pt>
                <c:pt idx="1313">
                  <c:v>7.5814534904165573E-3</c:v>
                </c:pt>
                <c:pt idx="1314">
                  <c:v>7.8062049969424121E-3</c:v>
                </c:pt>
                <c:pt idx="1315">
                  <c:v>8.2931040181476925E-3</c:v>
                </c:pt>
                <c:pt idx="1316">
                  <c:v>6.3724055510363097E-3</c:v>
                </c:pt>
                <c:pt idx="1317">
                  <c:v>1.1284883524552971E-2</c:v>
                </c:pt>
                <c:pt idx="1318">
                  <c:v>9.1289884872103686E-3</c:v>
                </c:pt>
                <c:pt idx="1319">
                  <c:v>9.7208891978104433E-3</c:v>
                </c:pt>
                <c:pt idx="1320">
                  <c:v>1.1317331682530707E-2</c:v>
                </c:pt>
                <c:pt idx="1321">
                  <c:v>7.4376539507285244E-3</c:v>
                </c:pt>
                <c:pt idx="1322">
                  <c:v>1.0604378607540542E-2</c:v>
                </c:pt>
                <c:pt idx="1323">
                  <c:v>1.5917608909513509E-2</c:v>
                </c:pt>
                <c:pt idx="1324">
                  <c:v>1.0463043145446735E-2</c:v>
                </c:pt>
                <c:pt idx="1325">
                  <c:v>1.3806132973188508E-2</c:v>
                </c:pt>
                <c:pt idx="1326">
                  <c:v>1.0054416125554588E-2</c:v>
                </c:pt>
                <c:pt idx="1327">
                  <c:v>1.0869596028537957E-2</c:v>
                </c:pt>
                <c:pt idx="1328">
                  <c:v>1.3893169823490552E-2</c:v>
                </c:pt>
                <c:pt idx="1329">
                  <c:v>8.2220370566790345E-3</c:v>
                </c:pt>
                <c:pt idx="1330">
                  <c:v>1.0405289136755624E-2</c:v>
                </c:pt>
                <c:pt idx="1331">
                  <c:v>2.0438163052178826E-2</c:v>
                </c:pt>
                <c:pt idx="1332">
                  <c:v>1.1517303913405162E-2</c:v>
                </c:pt>
                <c:pt idx="1333">
                  <c:v>1.5796960397791129E-2</c:v>
                </c:pt>
                <c:pt idx="1334">
                  <c:v>1.1662089534532497E-2</c:v>
                </c:pt>
                <c:pt idx="1335">
                  <c:v>1.6001783413609416E-2</c:v>
                </c:pt>
                <c:pt idx="1336">
                  <c:v>1.6281358316915386E-2</c:v>
                </c:pt>
                <c:pt idx="1337">
                  <c:v>1.4270209499632917E-2</c:v>
                </c:pt>
                <c:pt idx="1338">
                  <c:v>1.2691377954650866E-2</c:v>
                </c:pt>
                <c:pt idx="1339">
                  <c:v>2.0089531246376548E-2</c:v>
                </c:pt>
                <c:pt idx="1340">
                  <c:v>1.7036526723683956E-2</c:v>
                </c:pt>
                <c:pt idx="1341">
                  <c:v>1.661245188195188E-2</c:v>
                </c:pt>
                <c:pt idx="1342">
                  <c:v>2.229350518247963E-2</c:v>
                </c:pt>
                <c:pt idx="1343">
                  <c:v>1.5200652665837663E-2</c:v>
                </c:pt>
                <c:pt idx="1344">
                  <c:v>1.916454015874126E-2</c:v>
                </c:pt>
                <c:pt idx="1345">
                  <c:v>3.0173891807770352E-2</c:v>
                </c:pt>
                <c:pt idx="1346">
                  <c:v>1.7998066699859504E-2</c:v>
                </c:pt>
                <c:pt idx="1347">
                  <c:v>2.017090471472965E-2</c:v>
                </c:pt>
                <c:pt idx="1348">
                  <c:v>1.564553281511781E-2</c:v>
                </c:pt>
                <c:pt idx="1349">
                  <c:v>1.5088296115996809E-2</c:v>
                </c:pt>
                <c:pt idx="1350">
                  <c:v>2.0755495224593089E-2</c:v>
                </c:pt>
                <c:pt idx="1351">
                  <c:v>1.0803107708689957E-2</c:v>
                </c:pt>
                <c:pt idx="1352">
                  <c:v>1.8103332362199506E-2</c:v>
                </c:pt>
                <c:pt idx="1353">
                  <c:v>1.5829980152743926E-2</c:v>
                </c:pt>
                <c:pt idx="1354">
                  <c:v>9.7122605889860738E-3</c:v>
                </c:pt>
                <c:pt idx="1355">
                  <c:v>1.8825869397387614E-2</c:v>
                </c:pt>
                <c:pt idx="1356">
                  <c:v>1.2584496011211803E-2</c:v>
                </c:pt>
                <c:pt idx="1357">
                  <c:v>1.2724784328712177E-2</c:v>
                </c:pt>
                <c:pt idx="1358">
                  <c:v>4.5408063075026732E-3</c:v>
                </c:pt>
                <c:pt idx="1359">
                  <c:v>4.5187085891087988E-3</c:v>
                </c:pt>
                <c:pt idx="1360">
                  <c:v>1.5088897865769468E-3</c:v>
                </c:pt>
                <c:pt idx="1361">
                  <c:v>2.2877835373067618E-3</c:v>
                </c:pt>
                <c:pt idx="1362">
                  <c:v>2.0840198730940787E-3</c:v>
                </c:pt>
                <c:pt idx="1363">
                  <c:v>1.9298244388006505E-3</c:v>
                </c:pt>
                <c:pt idx="1364">
                  <c:v>1.9691162153954718E-3</c:v>
                </c:pt>
                <c:pt idx="1365">
                  <c:v>1.5271879677187198E-3</c:v>
                </c:pt>
                <c:pt idx="1366">
                  <c:v>3.0945587407684248E-3</c:v>
                </c:pt>
                <c:pt idx="1367">
                  <c:v>1.7980401046932299E-3</c:v>
                </c:pt>
                <c:pt idx="1368">
                  <c:v>2.5313988253356351E-3</c:v>
                </c:pt>
                <c:pt idx="1369">
                  <c:v>3.2651215131887052E-3</c:v>
                </c:pt>
                <c:pt idx="1370">
                  <c:v>1.5809729238234383E-3</c:v>
                </c:pt>
                <c:pt idx="1371">
                  <c:v>4.1006767683422511E-3</c:v>
                </c:pt>
                <c:pt idx="1372">
                  <c:v>3.3065448798573907E-3</c:v>
                </c:pt>
                <c:pt idx="1373">
                  <c:v>5.7789413875576796E-3</c:v>
                </c:pt>
                <c:pt idx="1374">
                  <c:v>3.1113076385591333E-3</c:v>
                </c:pt>
                <c:pt idx="1375">
                  <c:v>4.2458675639908431E-3</c:v>
                </c:pt>
                <c:pt idx="1376">
                  <c:v>3.2621342949169241E-3</c:v>
                </c:pt>
                <c:pt idx="1377">
                  <c:v>3.0845506909842994E-3</c:v>
                </c:pt>
                <c:pt idx="1378">
                  <c:v>3.7783504631485323E-3</c:v>
                </c:pt>
                <c:pt idx="1379">
                  <c:v>5.603766578970517E-3</c:v>
                </c:pt>
                <c:pt idx="1380">
                  <c:v>3.7688716176740994E-3</c:v>
                </c:pt>
                <c:pt idx="1381">
                  <c:v>5.0986398896534007E-3</c:v>
                </c:pt>
                <c:pt idx="1382">
                  <c:v>5.1963423366205037E-3</c:v>
                </c:pt>
                <c:pt idx="1383">
                  <c:v>3.4110155684213138E-3</c:v>
                </c:pt>
                <c:pt idx="1384">
                  <c:v>4.2857215205632272E-3</c:v>
                </c:pt>
                <c:pt idx="1385">
                  <c:v>1.0402724373695179E-2</c:v>
                </c:pt>
                <c:pt idx="1386">
                  <c:v>4.7277780031958552E-3</c:v>
                </c:pt>
                <c:pt idx="1387">
                  <c:v>6.5081064268825957E-3</c:v>
                </c:pt>
                <c:pt idx="1388">
                  <c:v>5.6796523427595415E-3</c:v>
                </c:pt>
                <c:pt idx="1389">
                  <c:v>4.7053538243432497E-3</c:v>
                </c:pt>
                <c:pt idx="1390">
                  <c:v>5.7968009920470118E-3</c:v>
                </c:pt>
                <c:pt idx="1391">
                  <c:v>5.5509624961670835E-3</c:v>
                </c:pt>
                <c:pt idx="1392">
                  <c:v>6.3751403257476316E-3</c:v>
                </c:pt>
                <c:pt idx="1393">
                  <c:v>5.448550503906309E-3</c:v>
                </c:pt>
                <c:pt idx="1394">
                  <c:v>4.0599196590887995E-3</c:v>
                </c:pt>
                <c:pt idx="1395">
                  <c:v>6.619303951433452E-3</c:v>
                </c:pt>
                <c:pt idx="1396">
                  <c:v>1.0158896473223421E-2</c:v>
                </c:pt>
                <c:pt idx="1397">
                  <c:v>3.1830424098243586E-3</c:v>
                </c:pt>
                <c:pt idx="1398">
                  <c:v>5.8965583695943036E-3</c:v>
                </c:pt>
                <c:pt idx="1399">
                  <c:v>4.8505240548565509E-3</c:v>
                </c:pt>
                <c:pt idx="1400">
                  <c:v>3.2058554264947628E-3</c:v>
                </c:pt>
                <c:pt idx="1401">
                  <c:v>2.4183807048175857E-3</c:v>
                </c:pt>
                <c:pt idx="1402">
                  <c:v>2.6209808626348136E-3</c:v>
                </c:pt>
                <c:pt idx="1403">
                  <c:v>1.7373382145636029E-3</c:v>
                </c:pt>
                <c:pt idx="1404">
                  <c:v>1.1171311524952037E-3</c:v>
                </c:pt>
                <c:pt idx="1405">
                  <c:v>1.6727313520876468E-3</c:v>
                </c:pt>
                <c:pt idx="1406">
                  <c:v>8.2806605430245448E-4</c:v>
                </c:pt>
                <c:pt idx="1407">
                  <c:v>7.4759849437762481E-4</c:v>
                </c:pt>
                <c:pt idx="1408">
                  <c:v>7.4179879597908755E-4</c:v>
                </c:pt>
                <c:pt idx="1409">
                  <c:v>7.0875818082972465E-4</c:v>
                </c:pt>
                <c:pt idx="1410">
                  <c:v>5.8673247838136194E-4</c:v>
                </c:pt>
                <c:pt idx="1411">
                  <c:v>6.6051262122569635E-4</c:v>
                </c:pt>
                <c:pt idx="1412">
                  <c:v>1.8474101376653286E-3</c:v>
                </c:pt>
                <c:pt idx="1413">
                  <c:v>1.6036612542049624E-3</c:v>
                </c:pt>
                <c:pt idx="1414">
                  <c:v>2.9640630138371943E-3</c:v>
                </c:pt>
                <c:pt idx="1415">
                  <c:v>4.0515821027464162E-3</c:v>
                </c:pt>
                <c:pt idx="1416">
                  <c:v>1.8507605628450734E-3</c:v>
                </c:pt>
                <c:pt idx="1417">
                  <c:v>1.7721111846917992E-3</c:v>
                </c:pt>
                <c:pt idx="1418">
                  <c:v>1.9966708810191737E-3</c:v>
                </c:pt>
                <c:pt idx="1419">
                  <c:v>1.4793333559847571E-3</c:v>
                </c:pt>
                <c:pt idx="1420">
                  <c:v>4.845303698634589E-3</c:v>
                </c:pt>
                <c:pt idx="1421">
                  <c:v>6.0177221936140888E-3</c:v>
                </c:pt>
                <c:pt idx="1422">
                  <c:v>4.0149674129113617E-3</c:v>
                </c:pt>
                <c:pt idx="1423">
                  <c:v>4.5830588623411691E-3</c:v>
                </c:pt>
                <c:pt idx="1424">
                  <c:v>4.0133089694325847E-3</c:v>
                </c:pt>
                <c:pt idx="1425">
                  <c:v>3.0303031025139364E-3</c:v>
                </c:pt>
                <c:pt idx="1426">
                  <c:v>1.747901231383288E-3</c:v>
                </c:pt>
                <c:pt idx="1427">
                  <c:v>2.8559196693471777E-3</c:v>
                </c:pt>
                <c:pt idx="1428">
                  <c:v>4.2212961178780227E-3</c:v>
                </c:pt>
                <c:pt idx="1429">
                  <c:v>3.2917290821389894E-3</c:v>
                </c:pt>
                <c:pt idx="1430">
                  <c:v>3.9997570679796771E-3</c:v>
                </c:pt>
                <c:pt idx="1431">
                  <c:v>4.6506781193523944E-3</c:v>
                </c:pt>
                <c:pt idx="1432">
                  <c:v>9.5307273030828202E-3</c:v>
                </c:pt>
                <c:pt idx="1433">
                  <c:v>9.0459080635467738E-3</c:v>
                </c:pt>
                <c:pt idx="1434">
                  <c:v>8.6515708459976911E-3</c:v>
                </c:pt>
                <c:pt idx="1435">
                  <c:v>4.138171188374915E-3</c:v>
                </c:pt>
                <c:pt idx="1436">
                  <c:v>8.191629927858924E-3</c:v>
                </c:pt>
                <c:pt idx="1437">
                  <c:v>9.1921077826893904E-3</c:v>
                </c:pt>
                <c:pt idx="1438">
                  <c:v>7.7743846513277301E-3</c:v>
                </c:pt>
                <c:pt idx="1439">
                  <c:v>6.2803417264762828E-3</c:v>
                </c:pt>
                <c:pt idx="1440">
                  <c:v>8.0767650749347143E-3</c:v>
                </c:pt>
                <c:pt idx="1441">
                  <c:v>9.8302729927098147E-3</c:v>
                </c:pt>
                <c:pt idx="1442">
                  <c:v>7.1510100332285989E-3</c:v>
                </c:pt>
                <c:pt idx="1443">
                  <c:v>4.2855625538213609E-3</c:v>
                </c:pt>
                <c:pt idx="1444">
                  <c:v>9.288693549391552E-3</c:v>
                </c:pt>
                <c:pt idx="1445">
                  <c:v>9.3663544397814651E-3</c:v>
                </c:pt>
                <c:pt idx="1446">
                  <c:v>4.8353803887101572E-3</c:v>
                </c:pt>
                <c:pt idx="1447">
                  <c:v>2.4396211765920438E-3</c:v>
                </c:pt>
                <c:pt idx="1448">
                  <c:v>3.1407654407705748E-3</c:v>
                </c:pt>
                <c:pt idx="1449">
                  <c:v>2.6471405291224482E-3</c:v>
                </c:pt>
                <c:pt idx="1450">
                  <c:v>2.5898377399566058E-3</c:v>
                </c:pt>
                <c:pt idx="1451">
                  <c:v>4.1571229482086029E-3</c:v>
                </c:pt>
                <c:pt idx="1452">
                  <c:v>5.2895706473906189E-3</c:v>
                </c:pt>
                <c:pt idx="1453">
                  <c:v>6.4637741783032778E-3</c:v>
                </c:pt>
                <c:pt idx="1454">
                  <c:v>2.3478431841306895E-3</c:v>
                </c:pt>
                <c:pt idx="1455">
                  <c:v>5.7387994830525478E-3</c:v>
                </c:pt>
                <c:pt idx="1456">
                  <c:v>4.7084523897872252E-3</c:v>
                </c:pt>
                <c:pt idx="1457">
                  <c:v>3.9058856915556621E-3</c:v>
                </c:pt>
                <c:pt idx="1458">
                  <c:v>3.3868483493839203E-3</c:v>
                </c:pt>
                <c:pt idx="1459">
                  <c:v>4.1986465640210611E-3</c:v>
                </c:pt>
                <c:pt idx="1460">
                  <c:v>4.988827956523857E-3</c:v>
                </c:pt>
                <c:pt idx="1461">
                  <c:v>4.7655382110947568E-3</c:v>
                </c:pt>
                <c:pt idx="1462">
                  <c:v>4.9220947304801218E-3</c:v>
                </c:pt>
                <c:pt idx="1463">
                  <c:v>3.7352847590653767E-3</c:v>
                </c:pt>
                <c:pt idx="1464">
                  <c:v>5.8750484861196332E-3</c:v>
                </c:pt>
                <c:pt idx="1465">
                  <c:v>1.0244527050813095E-2</c:v>
                </c:pt>
                <c:pt idx="1466">
                  <c:v>8.16247567267845E-3</c:v>
                </c:pt>
                <c:pt idx="1467">
                  <c:v>5.8113087854601434E-3</c:v>
                </c:pt>
                <c:pt idx="1468">
                  <c:v>7.0033782310837782E-3</c:v>
                </c:pt>
                <c:pt idx="1469">
                  <c:v>6.7633667335589105E-3</c:v>
                </c:pt>
                <c:pt idx="1470">
                  <c:v>1.0795457975355284E-2</c:v>
                </c:pt>
                <c:pt idx="1471">
                  <c:v>9.5240630348476518E-3</c:v>
                </c:pt>
                <c:pt idx="1472">
                  <c:v>1.2026214384992984E-2</c:v>
                </c:pt>
                <c:pt idx="1473">
                  <c:v>8.1205566493356175E-3</c:v>
                </c:pt>
                <c:pt idx="1474">
                  <c:v>4.3104973108482846E-3</c:v>
                </c:pt>
                <c:pt idx="1475">
                  <c:v>7.7159137333865542E-3</c:v>
                </c:pt>
                <c:pt idx="1476">
                  <c:v>1.0403741223726724E-2</c:v>
                </c:pt>
                <c:pt idx="1477">
                  <c:v>9.0570566434409576E-3</c:v>
                </c:pt>
                <c:pt idx="1478">
                  <c:v>1.1991188825943041E-2</c:v>
                </c:pt>
                <c:pt idx="1479">
                  <c:v>1.3562110998834916E-2</c:v>
                </c:pt>
                <c:pt idx="1480">
                  <c:v>5.3926450675875325E-3</c:v>
                </c:pt>
                <c:pt idx="1481">
                  <c:v>1.1714546282992304E-2</c:v>
                </c:pt>
                <c:pt idx="1482">
                  <c:v>1.3417640240794705E-2</c:v>
                </c:pt>
                <c:pt idx="1483">
                  <c:v>1.428207560973929E-2</c:v>
                </c:pt>
                <c:pt idx="1484">
                  <c:v>1.4659393739094976E-2</c:v>
                </c:pt>
                <c:pt idx="1485">
                  <c:v>1.7440110538500142E-2</c:v>
                </c:pt>
                <c:pt idx="1486">
                  <c:v>2.0600206437562423E-2</c:v>
                </c:pt>
                <c:pt idx="1487">
                  <c:v>2.2942070313858042E-2</c:v>
                </c:pt>
                <c:pt idx="1488">
                  <c:v>1.704057225507145E-2</c:v>
                </c:pt>
                <c:pt idx="1489">
                  <c:v>1.6338220225740954E-2</c:v>
                </c:pt>
                <c:pt idx="1490">
                  <c:v>1.4539761898122812E-2</c:v>
                </c:pt>
                <c:pt idx="1491">
                  <c:v>1.8009260154250976E-2</c:v>
                </c:pt>
                <c:pt idx="1492">
                  <c:v>1.1827195869632505E-2</c:v>
                </c:pt>
                <c:pt idx="1493">
                  <c:v>1.4191576287987178E-2</c:v>
                </c:pt>
                <c:pt idx="1494">
                  <c:v>1.4064431624384002E-2</c:v>
                </c:pt>
                <c:pt idx="1495">
                  <c:v>1.7391834312083163E-2</c:v>
                </c:pt>
                <c:pt idx="1496">
                  <c:v>1.553903741057111E-2</c:v>
                </c:pt>
                <c:pt idx="1497">
                  <c:v>2.3883936010724589E-2</c:v>
                </c:pt>
                <c:pt idx="1498">
                  <c:v>1.7213466038209085E-2</c:v>
                </c:pt>
                <c:pt idx="1499">
                  <c:v>1.5959488104223603E-2</c:v>
                </c:pt>
                <c:pt idx="1500">
                  <c:v>1.8039420914464324E-2</c:v>
                </c:pt>
                <c:pt idx="1501">
                  <c:v>1.8486342926014473E-2</c:v>
                </c:pt>
                <c:pt idx="1502">
                  <c:v>1.4957144622491255E-2</c:v>
                </c:pt>
                <c:pt idx="1503">
                  <c:v>1.9374448754299084E-2</c:v>
                </c:pt>
                <c:pt idx="1504">
                  <c:v>1.7111342970003496E-2</c:v>
                </c:pt>
                <c:pt idx="1505">
                  <c:v>1.3662514835262636E-2</c:v>
                </c:pt>
                <c:pt idx="1506">
                  <c:v>2.137946718341982E-2</c:v>
                </c:pt>
                <c:pt idx="1507">
                  <c:v>2.2510212401324978E-2</c:v>
                </c:pt>
                <c:pt idx="1508">
                  <c:v>1.9160397570267339E-2</c:v>
                </c:pt>
                <c:pt idx="1509">
                  <c:v>1.8255585210999948E-2</c:v>
                </c:pt>
                <c:pt idx="1510">
                  <c:v>2.5023896025491717E-2</c:v>
                </c:pt>
                <c:pt idx="1511">
                  <c:v>2.7539815131686549E-2</c:v>
                </c:pt>
                <c:pt idx="1512">
                  <c:v>1.8434840487679592E-2</c:v>
                </c:pt>
                <c:pt idx="1513">
                  <c:v>2.4085997298061539E-2</c:v>
                </c:pt>
                <c:pt idx="1514">
                  <c:v>2.9412869284822486E-2</c:v>
                </c:pt>
                <c:pt idx="1515">
                  <c:v>2.6154465426477251E-2</c:v>
                </c:pt>
                <c:pt idx="1516">
                  <c:v>3.0480939099345343E-2</c:v>
                </c:pt>
                <c:pt idx="1517">
                  <c:v>2.8523976301043679E-2</c:v>
                </c:pt>
                <c:pt idx="1518">
                  <c:v>3.0933292513455505E-2</c:v>
                </c:pt>
                <c:pt idx="1519">
                  <c:v>2.3757613775752948E-2</c:v>
                </c:pt>
                <c:pt idx="1520">
                  <c:v>3.0559116870912027E-2</c:v>
                </c:pt>
                <c:pt idx="1521">
                  <c:v>2.581854530404042E-2</c:v>
                </c:pt>
                <c:pt idx="1522">
                  <c:v>2.5913113549801838E-2</c:v>
                </c:pt>
                <c:pt idx="1523">
                  <c:v>1.3169245617766494E-2</c:v>
                </c:pt>
                <c:pt idx="1524">
                  <c:v>2.736060828881106E-2</c:v>
                </c:pt>
                <c:pt idx="1525">
                  <c:v>3.0235524590402674E-2</c:v>
                </c:pt>
                <c:pt idx="1526">
                  <c:v>3.8310339200227347E-2</c:v>
                </c:pt>
                <c:pt idx="1527">
                  <c:v>2.8415418485424244E-2</c:v>
                </c:pt>
                <c:pt idx="1528">
                  <c:v>3.0456849080553908E-2</c:v>
                </c:pt>
                <c:pt idx="1529">
                  <c:v>3.181930719987211E-2</c:v>
                </c:pt>
                <c:pt idx="1530">
                  <c:v>3.455387324315301E-2</c:v>
                </c:pt>
                <c:pt idx="1531">
                  <c:v>4.2122635115559914E-2</c:v>
                </c:pt>
                <c:pt idx="1532">
                  <c:v>2.0853674562955293E-2</c:v>
                </c:pt>
                <c:pt idx="1533">
                  <c:v>3.296933265314704E-2</c:v>
                </c:pt>
                <c:pt idx="1534">
                  <c:v>4.6489142638303935E-2</c:v>
                </c:pt>
                <c:pt idx="1535">
                  <c:v>4.0898487060940743E-2</c:v>
                </c:pt>
                <c:pt idx="1536">
                  <c:v>3.5270920137683619E-2</c:v>
                </c:pt>
                <c:pt idx="1537">
                  <c:v>2.8983933057438224E-2</c:v>
                </c:pt>
                <c:pt idx="1538">
                  <c:v>8.3426247731037666E-3</c:v>
                </c:pt>
                <c:pt idx="1539">
                  <c:v>2.6222953990905153E-2</c:v>
                </c:pt>
                <c:pt idx="1540">
                  <c:v>3.0734685406033583E-2</c:v>
                </c:pt>
                <c:pt idx="1541">
                  <c:v>2.11761434119631E-2</c:v>
                </c:pt>
                <c:pt idx="1542">
                  <c:v>3.7128887991247451E-2</c:v>
                </c:pt>
                <c:pt idx="1543">
                  <c:v>2.3210996407564164E-2</c:v>
                </c:pt>
                <c:pt idx="1544">
                  <c:v>5.1214787196666049E-2</c:v>
                </c:pt>
                <c:pt idx="1545">
                  <c:v>5.47243896494638E-2</c:v>
                </c:pt>
                <c:pt idx="1546">
                  <c:v>2.8159292404385861E-2</c:v>
                </c:pt>
                <c:pt idx="1547">
                  <c:v>3.161769726462195E-2</c:v>
                </c:pt>
                <c:pt idx="1548">
                  <c:v>6.9178653157991002E-2</c:v>
                </c:pt>
                <c:pt idx="1549">
                  <c:v>3.8281038634184472E-2</c:v>
                </c:pt>
                <c:pt idx="1550">
                  <c:v>2.9377926541770804E-2</c:v>
                </c:pt>
                <c:pt idx="1551">
                  <c:v>5.5251253399903812E-2</c:v>
                </c:pt>
                <c:pt idx="1552">
                  <c:v>2.2509752097692227E-2</c:v>
                </c:pt>
                <c:pt idx="1553">
                  <c:v>2.9628931698368163E-3</c:v>
                </c:pt>
                <c:pt idx="1554">
                  <c:v>8.7743075434776677E-4</c:v>
                </c:pt>
                <c:pt idx="1555">
                  <c:v>1.2050351743679477E-3</c:v>
                </c:pt>
                <c:pt idx="1556">
                  <c:v>1.0253025673201287E-3</c:v>
                </c:pt>
                <c:pt idx="1557">
                  <c:v>1.3999583286598795E-3</c:v>
                </c:pt>
                <c:pt idx="1558">
                  <c:v>1.8186543634476707E-3</c:v>
                </c:pt>
                <c:pt idx="1559">
                  <c:v>1.9369634937431582E-3</c:v>
                </c:pt>
                <c:pt idx="1560">
                  <c:v>2.7362694976220459E-3</c:v>
                </c:pt>
                <c:pt idx="1561">
                  <c:v>2.2019950284929294E-3</c:v>
                </c:pt>
                <c:pt idx="1562">
                  <c:v>2.2517325291225186E-3</c:v>
                </c:pt>
                <c:pt idx="1563">
                  <c:v>2.4440835137702049E-3</c:v>
                </c:pt>
                <c:pt idx="1564">
                  <c:v>1.7195750418853455E-3</c:v>
                </c:pt>
                <c:pt idx="1565">
                  <c:v>1.7594413220556745E-3</c:v>
                </c:pt>
                <c:pt idx="1566">
                  <c:v>4.2720367510648066E-3</c:v>
                </c:pt>
                <c:pt idx="1567">
                  <c:v>7.738594286850968E-3</c:v>
                </c:pt>
                <c:pt idx="1568">
                  <c:v>1.0511794064510329E-2</c:v>
                </c:pt>
                <c:pt idx="1569">
                  <c:v>5.1961587053594854E-3</c:v>
                </c:pt>
                <c:pt idx="1570">
                  <c:v>4.1727456848722911E-3</c:v>
                </c:pt>
                <c:pt idx="1571">
                  <c:v>7.2039270488526265E-3</c:v>
                </c:pt>
                <c:pt idx="1572">
                  <c:v>7.2438403536662687E-3</c:v>
                </c:pt>
                <c:pt idx="1573">
                  <c:v>7.991145174274808E-3</c:v>
                </c:pt>
                <c:pt idx="1574">
                  <c:v>6.7335013964316699E-3</c:v>
                </c:pt>
                <c:pt idx="1575">
                  <c:v>6.5383307567925654E-3</c:v>
                </c:pt>
                <c:pt idx="1576">
                  <c:v>3.2128184533454758E-3</c:v>
                </c:pt>
                <c:pt idx="1577">
                  <c:v>4.0833110444955132E-3</c:v>
                </c:pt>
                <c:pt idx="1578">
                  <c:v>5.2677175289879688E-3</c:v>
                </c:pt>
                <c:pt idx="1579">
                  <c:v>8.1724587188765352E-3</c:v>
                </c:pt>
                <c:pt idx="1580">
                  <c:v>4.2247499300655661E-3</c:v>
                </c:pt>
                <c:pt idx="1581">
                  <c:v>3.9618282103421098E-3</c:v>
                </c:pt>
                <c:pt idx="1582">
                  <c:v>6.3289328732794191E-3</c:v>
                </c:pt>
                <c:pt idx="1583">
                  <c:v>1.0388888278105664E-2</c:v>
                </c:pt>
                <c:pt idx="1584">
                  <c:v>1.1960604513283336E-2</c:v>
                </c:pt>
                <c:pt idx="1585">
                  <c:v>8.7825896229257756E-3</c:v>
                </c:pt>
                <c:pt idx="1586">
                  <c:v>6.9241611698652511E-3</c:v>
                </c:pt>
                <c:pt idx="1587">
                  <c:v>1.0466706644876133E-2</c:v>
                </c:pt>
                <c:pt idx="1588">
                  <c:v>4.423484507075635E-3</c:v>
                </c:pt>
                <c:pt idx="1589">
                  <c:v>4.1686781494385339E-3</c:v>
                </c:pt>
                <c:pt idx="1590">
                  <c:v>7.8045769369732652E-3</c:v>
                </c:pt>
                <c:pt idx="1591">
                  <c:v>1.0207744554261992E-2</c:v>
                </c:pt>
                <c:pt idx="1592">
                  <c:v>4.8637735950791215E-3</c:v>
                </c:pt>
                <c:pt idx="1593">
                  <c:v>8.4592628446475103E-3</c:v>
                </c:pt>
                <c:pt idx="1594">
                  <c:v>7.4695025031931619E-3</c:v>
                </c:pt>
                <c:pt idx="1595">
                  <c:v>8.670048567904454E-3</c:v>
                </c:pt>
                <c:pt idx="1596">
                  <c:v>1.0079689136630762E-2</c:v>
                </c:pt>
                <c:pt idx="1597">
                  <c:v>6.0029653115223911E-3</c:v>
                </c:pt>
                <c:pt idx="1598">
                  <c:v>2.2787715488229309E-3</c:v>
                </c:pt>
                <c:pt idx="1599">
                  <c:v>4.2618228975071244E-3</c:v>
                </c:pt>
                <c:pt idx="1600">
                  <c:v>3.1064856493327338E-3</c:v>
                </c:pt>
                <c:pt idx="1601">
                  <c:v>1.7842983831156136E-3</c:v>
                </c:pt>
                <c:pt idx="1602">
                  <c:v>2.7682669358795715E-3</c:v>
                </c:pt>
                <c:pt idx="1603">
                  <c:v>2.2433859681049852E-3</c:v>
                </c:pt>
                <c:pt idx="1604">
                  <c:v>3.2647902996076569E-3</c:v>
                </c:pt>
                <c:pt idx="1605">
                  <c:v>3.0346452510898385E-3</c:v>
                </c:pt>
                <c:pt idx="1606">
                  <c:v>3.3567989975632705E-3</c:v>
                </c:pt>
                <c:pt idx="1607">
                  <c:v>3.9642431046733144E-3</c:v>
                </c:pt>
                <c:pt idx="1608">
                  <c:v>3.4174998338422202E-3</c:v>
                </c:pt>
                <c:pt idx="1609">
                  <c:v>3.3557458701749632E-3</c:v>
                </c:pt>
                <c:pt idx="1610">
                  <c:v>1.3495549874705235E-3</c:v>
                </c:pt>
                <c:pt idx="1611">
                  <c:v>1.8647529434207314E-3</c:v>
                </c:pt>
                <c:pt idx="1612">
                  <c:v>3.1456557378564966E-3</c:v>
                </c:pt>
                <c:pt idx="1613">
                  <c:v>2.2754276974778871E-3</c:v>
                </c:pt>
                <c:pt idx="1614">
                  <c:v>3.6060757409431409E-3</c:v>
                </c:pt>
                <c:pt idx="1615">
                  <c:v>3.9009254247691998E-3</c:v>
                </c:pt>
                <c:pt idx="1616">
                  <c:v>4.029021324962888E-3</c:v>
                </c:pt>
                <c:pt idx="1617">
                  <c:v>2.8614294682815606E-3</c:v>
                </c:pt>
                <c:pt idx="1618">
                  <c:v>4.191710634762872E-3</c:v>
                </c:pt>
                <c:pt idx="1619">
                  <c:v>3.5135245912422497E-3</c:v>
                </c:pt>
                <c:pt idx="1620">
                  <c:v>3.7226940424758348E-3</c:v>
                </c:pt>
                <c:pt idx="1621">
                  <c:v>4.6706859086003893E-3</c:v>
                </c:pt>
                <c:pt idx="1622">
                  <c:v>4.1114538272681456E-3</c:v>
                </c:pt>
                <c:pt idx="1623">
                  <c:v>5.1847966164119711E-3</c:v>
                </c:pt>
                <c:pt idx="1624">
                  <c:v>6.3578660605647418E-3</c:v>
                </c:pt>
                <c:pt idx="1625">
                  <c:v>3.1717243855038982E-3</c:v>
                </c:pt>
                <c:pt idx="1626">
                  <c:v>4.5177321687302555E-3</c:v>
                </c:pt>
                <c:pt idx="1627">
                  <c:v>7.4091839638520474E-3</c:v>
                </c:pt>
                <c:pt idx="1628">
                  <c:v>8.7188198929836081E-3</c:v>
                </c:pt>
                <c:pt idx="1629">
                  <c:v>1.018886279097375E-2</c:v>
                </c:pt>
                <c:pt idx="1630">
                  <c:v>5.8461340223948466E-3</c:v>
                </c:pt>
                <c:pt idx="1631">
                  <c:v>3.1274968281695772E-3</c:v>
                </c:pt>
                <c:pt idx="1632">
                  <c:v>6.9177682090598783E-3</c:v>
                </c:pt>
                <c:pt idx="1633">
                  <c:v>1.6056756390718636E-2</c:v>
                </c:pt>
                <c:pt idx="1634">
                  <c:v>3.7786644550971251E-3</c:v>
                </c:pt>
                <c:pt idx="1635">
                  <c:v>1.2019303095782355E-2</c:v>
                </c:pt>
                <c:pt idx="1636">
                  <c:v>1.1033569863835739E-2</c:v>
                </c:pt>
                <c:pt idx="1637">
                  <c:v>3.3519280285560834E-3</c:v>
                </c:pt>
                <c:pt idx="1638">
                  <c:v>4.5692715036445963E-3</c:v>
                </c:pt>
                <c:pt idx="1639">
                  <c:v>5.3661753827811713E-3</c:v>
                </c:pt>
                <c:pt idx="1640">
                  <c:v>4.5129111754980402E-3</c:v>
                </c:pt>
                <c:pt idx="1641">
                  <c:v>1.398336024542925E-2</c:v>
                </c:pt>
                <c:pt idx="1642">
                  <c:v>1.1249553699021385E-2</c:v>
                </c:pt>
                <c:pt idx="1643">
                  <c:v>2.8778250546582364E-3</c:v>
                </c:pt>
                <c:pt idx="1644">
                  <c:v>5.7945116168524533E-3</c:v>
                </c:pt>
                <c:pt idx="1645">
                  <c:v>1.214008889963083E-2</c:v>
                </c:pt>
                <c:pt idx="1646">
                  <c:v>9.5640796055149434E-3</c:v>
                </c:pt>
                <c:pt idx="1647">
                  <c:v>5.149229336274385E-3</c:v>
                </c:pt>
                <c:pt idx="1648">
                  <c:v>3.4042340804178619E-3</c:v>
                </c:pt>
                <c:pt idx="1649">
                  <c:v>2.7479429191060783E-3</c:v>
                </c:pt>
                <c:pt idx="1650">
                  <c:v>3.312935650989978E-3</c:v>
                </c:pt>
                <c:pt idx="1651">
                  <c:v>5.4018638501814398E-3</c:v>
                </c:pt>
                <c:pt idx="1652">
                  <c:v>6.3918185723304648E-3</c:v>
                </c:pt>
                <c:pt idx="1653">
                  <c:v>3.3472109119998855E-3</c:v>
                </c:pt>
                <c:pt idx="1654">
                  <c:v>7.7436843429814382E-3</c:v>
                </c:pt>
                <c:pt idx="1655">
                  <c:v>5.1419442713348867E-3</c:v>
                </c:pt>
                <c:pt idx="1656">
                  <c:v>7.9019650829585501E-3</c:v>
                </c:pt>
                <c:pt idx="1657">
                  <c:v>1.0763546965614825E-2</c:v>
                </c:pt>
                <c:pt idx="1658">
                  <c:v>3.5778907518456762E-3</c:v>
                </c:pt>
                <c:pt idx="1659">
                  <c:v>4.2386494727258929E-3</c:v>
                </c:pt>
                <c:pt idx="1660">
                  <c:v>6.2164610263404424E-3</c:v>
                </c:pt>
                <c:pt idx="1661">
                  <c:v>4.4034931881408975E-3</c:v>
                </c:pt>
                <c:pt idx="1662">
                  <c:v>1.2528424375273919E-2</c:v>
                </c:pt>
                <c:pt idx="1663">
                  <c:v>3.106908096455752E-3</c:v>
                </c:pt>
                <c:pt idx="1664">
                  <c:v>4.4637473397505772E-3</c:v>
                </c:pt>
                <c:pt idx="1665">
                  <c:v>6.7281542737812373E-3</c:v>
                </c:pt>
                <c:pt idx="1666">
                  <c:v>2.0624895061049805E-2</c:v>
                </c:pt>
                <c:pt idx="1667">
                  <c:v>5.4677008207312484E-3</c:v>
                </c:pt>
                <c:pt idx="1668">
                  <c:v>6.7478406202649477E-3</c:v>
                </c:pt>
                <c:pt idx="1669">
                  <c:v>1.0193590219615127E-2</c:v>
                </c:pt>
                <c:pt idx="1670">
                  <c:v>5.1492021072670462E-3</c:v>
                </c:pt>
                <c:pt idx="1671">
                  <c:v>4.5625570120129211E-3</c:v>
                </c:pt>
                <c:pt idx="1672">
                  <c:v>6.1617678532964893E-3</c:v>
                </c:pt>
                <c:pt idx="1673">
                  <c:v>1.0167694934878332E-2</c:v>
                </c:pt>
                <c:pt idx="1674">
                  <c:v>1.1503438888660593E-2</c:v>
                </c:pt>
                <c:pt idx="1675">
                  <c:v>5.4551692377957485E-3</c:v>
                </c:pt>
                <c:pt idx="1676">
                  <c:v>6.9733044582242221E-3</c:v>
                </c:pt>
                <c:pt idx="1677">
                  <c:v>1.1389814045538536E-2</c:v>
                </c:pt>
                <c:pt idx="1678">
                  <c:v>3.3124241786714687E-3</c:v>
                </c:pt>
                <c:pt idx="1679">
                  <c:v>4.4206216286353005E-3</c:v>
                </c:pt>
                <c:pt idx="1680">
                  <c:v>4.4288008188866452E-3</c:v>
                </c:pt>
                <c:pt idx="1681">
                  <c:v>7.7693452194704873E-3</c:v>
                </c:pt>
                <c:pt idx="1682">
                  <c:v>4.4236594952950887E-3</c:v>
                </c:pt>
                <c:pt idx="1683">
                  <c:v>6.517678489362814E-3</c:v>
                </c:pt>
                <c:pt idx="1684">
                  <c:v>7.9350026513674496E-3</c:v>
                </c:pt>
                <c:pt idx="1685">
                  <c:v>2.2946047863608584E-3</c:v>
                </c:pt>
                <c:pt idx="1686">
                  <c:v>1.1311762995426251E-2</c:v>
                </c:pt>
                <c:pt idx="1687">
                  <c:v>9.2869503397306208E-3</c:v>
                </c:pt>
                <c:pt idx="1688">
                  <c:v>1.0392986757653913E-2</c:v>
                </c:pt>
                <c:pt idx="1689">
                  <c:v>6.6411139670474462E-3</c:v>
                </c:pt>
                <c:pt idx="1690">
                  <c:v>2.1971083960292048E-3</c:v>
                </c:pt>
                <c:pt idx="1691">
                  <c:v>5.0213952675542805E-3</c:v>
                </c:pt>
                <c:pt idx="1692">
                  <c:v>6.9270784343133341E-3</c:v>
                </c:pt>
                <c:pt idx="1693">
                  <c:v>4.8432122819752794E-3</c:v>
                </c:pt>
                <c:pt idx="1694">
                  <c:v>5.8002700128634219E-3</c:v>
                </c:pt>
                <c:pt idx="1695">
                  <c:v>7.5882061289968368E-3</c:v>
                </c:pt>
                <c:pt idx="1696">
                  <c:v>6.5175487048704083E-3</c:v>
                </c:pt>
                <c:pt idx="1697">
                  <c:v>8.5083480439330731E-3</c:v>
                </c:pt>
                <c:pt idx="1698">
                  <c:v>1.1091940216152195E-2</c:v>
                </c:pt>
                <c:pt idx="1699">
                  <c:v>7.6010256268145976E-3</c:v>
                </c:pt>
                <c:pt idx="1700">
                  <c:v>8.9419871766531697E-3</c:v>
                </c:pt>
                <c:pt idx="1701">
                  <c:v>3.3697306156491454E-3</c:v>
                </c:pt>
                <c:pt idx="1702">
                  <c:v>7.1170161312838955E-3</c:v>
                </c:pt>
                <c:pt idx="1703">
                  <c:v>1.7317089757579628E-2</c:v>
                </c:pt>
                <c:pt idx="1704">
                  <c:v>9.189908551332478E-3</c:v>
                </c:pt>
                <c:pt idx="1705">
                  <c:v>2.65027134585228E-3</c:v>
                </c:pt>
                <c:pt idx="1706">
                  <c:v>3.5464553700448767E-3</c:v>
                </c:pt>
                <c:pt idx="1707">
                  <c:v>7.5470293567479405E-3</c:v>
                </c:pt>
                <c:pt idx="1708">
                  <c:v>2.7595430399856933E-3</c:v>
                </c:pt>
                <c:pt idx="1709">
                  <c:v>4.1245254870536808E-3</c:v>
                </c:pt>
                <c:pt idx="1710">
                  <c:v>5.9742428838028012E-3</c:v>
                </c:pt>
                <c:pt idx="1711">
                  <c:v>5.3543781104237551E-3</c:v>
                </c:pt>
                <c:pt idx="1712">
                  <c:v>7.0564546800130573E-3</c:v>
                </c:pt>
                <c:pt idx="1713">
                  <c:v>8.5718439483360252E-3</c:v>
                </c:pt>
                <c:pt idx="1714">
                  <c:v>1.4582907896288095E-2</c:v>
                </c:pt>
                <c:pt idx="1715">
                  <c:v>2.3835748542354171E-3</c:v>
                </c:pt>
                <c:pt idx="1716">
                  <c:v>6.71326140063428E-3</c:v>
                </c:pt>
                <c:pt idx="1717">
                  <c:v>1.4698452601918861E-3</c:v>
                </c:pt>
                <c:pt idx="1718">
                  <c:v>1.4732625790683761E-2</c:v>
                </c:pt>
                <c:pt idx="1719">
                  <c:v>3.2130741372404792E-3</c:v>
                </c:pt>
                <c:pt idx="1720">
                  <c:v>8.9308384578740494E-3</c:v>
                </c:pt>
                <c:pt idx="1721">
                  <c:v>7.8450861618824027E-3</c:v>
                </c:pt>
                <c:pt idx="1722">
                  <c:v>1.1608782951563654E-3</c:v>
                </c:pt>
                <c:pt idx="1723">
                  <c:v>7.231867069278696E-3</c:v>
                </c:pt>
                <c:pt idx="1724">
                  <c:v>4.1318001762887082E-3</c:v>
                </c:pt>
                <c:pt idx="1725">
                  <c:v>5.4328855353504412E-3</c:v>
                </c:pt>
                <c:pt idx="1726">
                  <c:v>6.1518701362045505E-3</c:v>
                </c:pt>
                <c:pt idx="1727">
                  <c:v>3.4950725703375702E-3</c:v>
                </c:pt>
                <c:pt idx="1728">
                  <c:v>5.1471483661859174E-3</c:v>
                </c:pt>
                <c:pt idx="1729">
                  <c:v>5.7904673707258325E-3</c:v>
                </c:pt>
                <c:pt idx="1730">
                  <c:v>9.9341917263387446E-3</c:v>
                </c:pt>
                <c:pt idx="1731">
                  <c:v>7.7617794609336418E-3</c:v>
                </c:pt>
                <c:pt idx="1732">
                  <c:v>1.940943933318958E-3</c:v>
                </c:pt>
                <c:pt idx="1733">
                  <c:v>1.4881220135396065E-2</c:v>
                </c:pt>
                <c:pt idx="1734">
                  <c:v>4.5958261145811474E-3</c:v>
                </c:pt>
                <c:pt idx="1735">
                  <c:v>7.2141684323976515E-3</c:v>
                </c:pt>
                <c:pt idx="1736">
                  <c:v>4.6730260230771576E-3</c:v>
                </c:pt>
                <c:pt idx="1737">
                  <c:v>5.3929633011911803E-3</c:v>
                </c:pt>
                <c:pt idx="1738">
                  <c:v>9.456960450838681E-3</c:v>
                </c:pt>
                <c:pt idx="1739">
                  <c:v>6.0165077657529523E-3</c:v>
                </c:pt>
                <c:pt idx="1740">
                  <c:v>8.2652965589606817E-3</c:v>
                </c:pt>
                <c:pt idx="1741">
                  <c:v>2.0152873396778494E-3</c:v>
                </c:pt>
                <c:pt idx="1742">
                  <c:v>4.940009996248179E-3</c:v>
                </c:pt>
                <c:pt idx="1743">
                  <c:v>1.2365553206612772E-2</c:v>
                </c:pt>
                <c:pt idx="1744">
                  <c:v>1.0228252397750996E-2</c:v>
                </c:pt>
                <c:pt idx="1745">
                  <c:v>1.8902306737393763E-3</c:v>
                </c:pt>
                <c:pt idx="1746">
                  <c:v>4.3369483517081576E-3</c:v>
                </c:pt>
                <c:pt idx="1747">
                  <c:v>4.4680893675993387E-3</c:v>
                </c:pt>
                <c:pt idx="1748">
                  <c:v>4.3090951377650639E-3</c:v>
                </c:pt>
                <c:pt idx="1749">
                  <c:v>3.0258189859813096E-3</c:v>
                </c:pt>
                <c:pt idx="1750">
                  <c:v>6.3866849502278184E-3</c:v>
                </c:pt>
                <c:pt idx="1751">
                  <c:v>8.5550107735792112E-3</c:v>
                </c:pt>
                <c:pt idx="1752">
                  <c:v>6.6918990698886785E-3</c:v>
                </c:pt>
                <c:pt idx="1753">
                  <c:v>1.5809361992634077E-2</c:v>
                </c:pt>
                <c:pt idx="1754">
                  <c:v>8.1126232238418229E-3</c:v>
                </c:pt>
                <c:pt idx="1755">
                  <c:v>1.9024599705540991E-3</c:v>
                </c:pt>
                <c:pt idx="1756">
                  <c:v>1.172770975455064E-2</c:v>
                </c:pt>
                <c:pt idx="1757">
                  <c:v>6.3090557970761508E-3</c:v>
                </c:pt>
                <c:pt idx="1758">
                  <c:v>4.3753509332762992E-3</c:v>
                </c:pt>
                <c:pt idx="1759">
                  <c:v>5.2651259515362611E-3</c:v>
                </c:pt>
                <c:pt idx="1760">
                  <c:v>3.3234073654910142E-3</c:v>
                </c:pt>
                <c:pt idx="1761">
                  <c:v>5.0445864794053464E-3</c:v>
                </c:pt>
                <c:pt idx="1762">
                  <c:v>9.816560543829846E-3</c:v>
                </c:pt>
                <c:pt idx="1763">
                  <c:v>3.6071390371578871E-3</c:v>
                </c:pt>
                <c:pt idx="1764">
                  <c:v>7.8399300504962584E-3</c:v>
                </c:pt>
                <c:pt idx="1765">
                  <c:v>1.3990475827326836E-3</c:v>
                </c:pt>
                <c:pt idx="1766">
                  <c:v>1.0953980732432663E-3</c:v>
                </c:pt>
                <c:pt idx="1767">
                  <c:v>1.1515755386661292E-3</c:v>
                </c:pt>
                <c:pt idx="1768">
                  <c:v>9.4911168218930623E-4</c:v>
                </c:pt>
                <c:pt idx="1769">
                  <c:v>1.4163593718984097E-3</c:v>
                </c:pt>
                <c:pt idx="1770">
                  <c:v>1.1835908882661254E-3</c:v>
                </c:pt>
                <c:pt idx="1771">
                  <c:v>1.083762305216813E-3</c:v>
                </c:pt>
                <c:pt idx="1772">
                  <c:v>1.1793172880642775E-3</c:v>
                </c:pt>
                <c:pt idx="1773">
                  <c:v>1.8896413453338293E-3</c:v>
                </c:pt>
                <c:pt idx="1774">
                  <c:v>8.9981205204528133E-4</c:v>
                </c:pt>
                <c:pt idx="1775">
                  <c:v>1.9201155143402243E-3</c:v>
                </c:pt>
                <c:pt idx="1776">
                  <c:v>1.2174874777427346E-3</c:v>
                </c:pt>
                <c:pt idx="1777">
                  <c:v>2.2853546557940136E-3</c:v>
                </c:pt>
                <c:pt idx="1778">
                  <c:v>2.2117181104488923E-3</c:v>
                </c:pt>
                <c:pt idx="1779">
                  <c:v>2.3295292599628909E-3</c:v>
                </c:pt>
                <c:pt idx="1780">
                  <c:v>1.58597747918318E-3</c:v>
                </c:pt>
                <c:pt idx="1781">
                  <c:v>2.0457191717570492E-3</c:v>
                </c:pt>
                <c:pt idx="1782">
                  <c:v>1.322031093497293E-3</c:v>
                </c:pt>
                <c:pt idx="1783">
                  <c:v>2.2861944795797709E-3</c:v>
                </c:pt>
                <c:pt idx="1784">
                  <c:v>2.0584181173384777E-3</c:v>
                </c:pt>
                <c:pt idx="1785">
                  <c:v>4.4061914607304688E-3</c:v>
                </c:pt>
                <c:pt idx="1786">
                  <c:v>3.6717479482394023E-3</c:v>
                </c:pt>
                <c:pt idx="1787">
                  <c:v>4.3784560424832151E-3</c:v>
                </c:pt>
                <c:pt idx="1788">
                  <c:v>4.6598691826590195E-3</c:v>
                </c:pt>
                <c:pt idx="1789">
                  <c:v>4.5714659636639779E-3</c:v>
                </c:pt>
                <c:pt idx="1790">
                  <c:v>2.9326955971815507E-3</c:v>
                </c:pt>
                <c:pt idx="1791">
                  <c:v>3.1367758415412617E-3</c:v>
                </c:pt>
                <c:pt idx="1792">
                  <c:v>2.0170222881018638E-3</c:v>
                </c:pt>
                <c:pt idx="1793">
                  <c:v>1.5652047335723859E-3</c:v>
                </c:pt>
                <c:pt idx="1794">
                  <c:v>7.4915663857710937E-3</c:v>
                </c:pt>
                <c:pt idx="1795">
                  <c:v>4.8661300518756849E-3</c:v>
                </c:pt>
                <c:pt idx="1796">
                  <c:v>4.1994453607266911E-3</c:v>
                </c:pt>
                <c:pt idx="1797">
                  <c:v>9.472276914286289E-3</c:v>
                </c:pt>
                <c:pt idx="1798">
                  <c:v>5.5683782342196356E-3</c:v>
                </c:pt>
                <c:pt idx="1799">
                  <c:v>7.6814399348684656E-3</c:v>
                </c:pt>
                <c:pt idx="1800">
                  <c:v>5.3833518098750392E-3</c:v>
                </c:pt>
                <c:pt idx="1801">
                  <c:v>9.0405112650756552E-3</c:v>
                </c:pt>
                <c:pt idx="1802">
                  <c:v>3.5021443155108995E-3</c:v>
                </c:pt>
                <c:pt idx="1803">
                  <c:v>2.5777668386804159E-3</c:v>
                </c:pt>
                <c:pt idx="1804">
                  <c:v>2.0811179537004389E-3</c:v>
                </c:pt>
                <c:pt idx="1805">
                  <c:v>3.9231341628322321E-3</c:v>
                </c:pt>
                <c:pt idx="1806">
                  <c:v>3.1523171503872517E-3</c:v>
                </c:pt>
                <c:pt idx="1807">
                  <c:v>1.2801134105927317E-3</c:v>
                </c:pt>
                <c:pt idx="1808">
                  <c:v>5.8658513185678995E-3</c:v>
                </c:pt>
                <c:pt idx="1809">
                  <c:v>3.4266958114042363E-3</c:v>
                </c:pt>
                <c:pt idx="1810">
                  <c:v>4.5856480499064361E-3</c:v>
                </c:pt>
                <c:pt idx="1811">
                  <c:v>4.6732472585403195E-3</c:v>
                </c:pt>
                <c:pt idx="1812">
                  <c:v>2.6598111614235978E-3</c:v>
                </c:pt>
                <c:pt idx="1813">
                  <c:v>2.6043100611717555E-3</c:v>
                </c:pt>
                <c:pt idx="1814">
                  <c:v>1.1556141728371353E-2</c:v>
                </c:pt>
                <c:pt idx="1815">
                  <c:v>1.0962671538516012E-2</c:v>
                </c:pt>
                <c:pt idx="1816">
                  <c:v>1.6323857734979366E-2</c:v>
                </c:pt>
                <c:pt idx="1817">
                  <c:v>1.7764966040584886E-2</c:v>
                </c:pt>
                <c:pt idx="1818">
                  <c:v>9.259962960025821E-3</c:v>
                </c:pt>
                <c:pt idx="1819">
                  <c:v>1.7098828968085025E-2</c:v>
                </c:pt>
                <c:pt idx="1820">
                  <c:v>1.6493575922868278E-2</c:v>
                </c:pt>
                <c:pt idx="1821">
                  <c:v>2.3715140912009436E-2</c:v>
                </c:pt>
                <c:pt idx="1822">
                  <c:v>2.5538558002758768E-2</c:v>
                </c:pt>
                <c:pt idx="1823">
                  <c:v>2.3265684657964938E-2</c:v>
                </c:pt>
                <c:pt idx="1824">
                  <c:v>1.7169743663572937E-2</c:v>
                </c:pt>
                <c:pt idx="1825">
                  <c:v>1.7011266986407234E-2</c:v>
                </c:pt>
                <c:pt idx="1826">
                  <c:v>9.1651169078640939E-3</c:v>
                </c:pt>
                <c:pt idx="1827">
                  <c:v>2.26615356794732E-2</c:v>
                </c:pt>
                <c:pt idx="1828">
                  <c:v>1.7094547476125793E-2</c:v>
                </c:pt>
                <c:pt idx="1829">
                  <c:v>1.7311312498033655E-2</c:v>
                </c:pt>
                <c:pt idx="1830">
                  <c:v>1.3663563429515205E-2</c:v>
                </c:pt>
                <c:pt idx="1831">
                  <c:v>1.6637462316800668E-2</c:v>
                </c:pt>
                <c:pt idx="1832">
                  <c:v>1.6104493992139386E-2</c:v>
                </c:pt>
                <c:pt idx="1833">
                  <c:v>2.8209476666836333E-2</c:v>
                </c:pt>
                <c:pt idx="1834">
                  <c:v>1.5404596959490788E-2</c:v>
                </c:pt>
                <c:pt idx="1835">
                  <c:v>2.159007314955674E-2</c:v>
                </c:pt>
                <c:pt idx="1836">
                  <c:v>1.6545862951865133E-2</c:v>
                </c:pt>
                <c:pt idx="1837">
                  <c:v>2.2343327906619737E-2</c:v>
                </c:pt>
                <c:pt idx="1838">
                  <c:v>6.1288202711983876E-3</c:v>
                </c:pt>
                <c:pt idx="1839">
                  <c:v>9.3951626692199246E-3</c:v>
                </c:pt>
                <c:pt idx="1840">
                  <c:v>9.6601826047376747E-3</c:v>
                </c:pt>
                <c:pt idx="1841">
                  <c:v>1.3733089993552508E-2</c:v>
                </c:pt>
                <c:pt idx="1842">
                  <c:v>1.4108965880852874E-2</c:v>
                </c:pt>
                <c:pt idx="1843">
                  <c:v>1.4356181956227126E-2</c:v>
                </c:pt>
                <c:pt idx="1844">
                  <c:v>1.488991076246585E-2</c:v>
                </c:pt>
                <c:pt idx="1845">
                  <c:v>1.2684905562664042E-2</c:v>
                </c:pt>
                <c:pt idx="1846">
                  <c:v>7.6502960134250076E-3</c:v>
                </c:pt>
                <c:pt idx="1847">
                  <c:v>1.4054734915520792E-2</c:v>
                </c:pt>
                <c:pt idx="1848">
                  <c:v>1.6492695375731694E-2</c:v>
                </c:pt>
                <c:pt idx="1849">
                  <c:v>1.1826456265208455E-2</c:v>
                </c:pt>
                <c:pt idx="1850">
                  <c:v>1.6796397202413906E-2</c:v>
                </c:pt>
                <c:pt idx="1851">
                  <c:v>1.6949652500537721E-2</c:v>
                </c:pt>
                <c:pt idx="1852">
                  <c:v>1.7350707234105832E-2</c:v>
                </c:pt>
                <c:pt idx="1853">
                  <c:v>1.5765180255904974E-2</c:v>
                </c:pt>
                <c:pt idx="1854">
                  <c:v>1.9506767548131479E-2</c:v>
                </c:pt>
                <c:pt idx="1855">
                  <c:v>2.7104059318771211E-2</c:v>
                </c:pt>
                <c:pt idx="1856">
                  <c:v>2.6796082351990019E-2</c:v>
                </c:pt>
                <c:pt idx="1857">
                  <c:v>2.2703131175732617E-2</c:v>
                </c:pt>
                <c:pt idx="1858">
                  <c:v>1.7628077963747234E-2</c:v>
                </c:pt>
                <c:pt idx="1859">
                  <c:v>1.4804077756531397E-2</c:v>
                </c:pt>
                <c:pt idx="1860">
                  <c:v>1.0979920634682488E-2</c:v>
                </c:pt>
                <c:pt idx="1861">
                  <c:v>1.3616140361441995E-2</c:v>
                </c:pt>
                <c:pt idx="1862">
                  <c:v>9.8995893099675276E-3</c:v>
                </c:pt>
                <c:pt idx="1863">
                  <c:v>7.8912464220629412E-3</c:v>
                </c:pt>
                <c:pt idx="1864">
                  <c:v>8.9109442239315387E-3</c:v>
                </c:pt>
                <c:pt idx="1865">
                  <c:v>1.2574708374982268E-2</c:v>
                </c:pt>
                <c:pt idx="1866">
                  <c:v>9.637562430212486E-3</c:v>
                </c:pt>
                <c:pt idx="1867">
                  <c:v>7.3470604275401377E-3</c:v>
                </c:pt>
                <c:pt idx="1868">
                  <c:v>2.0636920754852806E-3</c:v>
                </c:pt>
                <c:pt idx="1869">
                  <c:v>4.918309824951326E-3</c:v>
                </c:pt>
                <c:pt idx="1870">
                  <c:v>1.2596411798043595E-2</c:v>
                </c:pt>
                <c:pt idx="1871">
                  <c:v>1.7028091650948381E-2</c:v>
                </c:pt>
                <c:pt idx="1872">
                  <c:v>1.4231112491360559E-2</c:v>
                </c:pt>
                <c:pt idx="1873">
                  <c:v>2.2314878515960333E-2</c:v>
                </c:pt>
                <c:pt idx="1874">
                  <c:v>1.7903204457068993E-2</c:v>
                </c:pt>
                <c:pt idx="1875">
                  <c:v>1.2899572642848984E-2</c:v>
                </c:pt>
                <c:pt idx="1876">
                  <c:v>1.4467511210510322E-2</c:v>
                </c:pt>
                <c:pt idx="1877">
                  <c:v>1.6607164325519251E-2</c:v>
                </c:pt>
                <c:pt idx="1878">
                  <c:v>1.5841054781095321E-2</c:v>
                </c:pt>
                <c:pt idx="1879">
                  <c:v>1.9150392443986305E-2</c:v>
                </c:pt>
                <c:pt idx="1880">
                  <c:v>1.8215046304457073E-2</c:v>
                </c:pt>
                <c:pt idx="1881">
                  <c:v>2.1382672244208464E-2</c:v>
                </c:pt>
                <c:pt idx="1882">
                  <c:v>1.5836119545740046E-2</c:v>
                </c:pt>
                <c:pt idx="1883">
                  <c:v>1.8764320223421591E-2</c:v>
                </c:pt>
                <c:pt idx="1884">
                  <c:v>1.6890737265667564E-2</c:v>
                </c:pt>
                <c:pt idx="1885">
                  <c:v>2.1983398739515502E-2</c:v>
                </c:pt>
                <c:pt idx="1886">
                  <c:v>2.6468493383706361E-2</c:v>
                </c:pt>
                <c:pt idx="1887">
                  <c:v>1.9909700654285694E-2</c:v>
                </c:pt>
                <c:pt idx="1888">
                  <c:v>2.6955139028632336E-2</c:v>
                </c:pt>
                <c:pt idx="1889">
                  <c:v>2.4415916892741436E-2</c:v>
                </c:pt>
                <c:pt idx="1890">
                  <c:v>2.0616125349864258E-2</c:v>
                </c:pt>
                <c:pt idx="1891">
                  <c:v>2.1484257586331389E-2</c:v>
                </c:pt>
                <c:pt idx="1892">
                  <c:v>1.8861622383258756E-2</c:v>
                </c:pt>
                <c:pt idx="1893">
                  <c:v>2.5734635278406463E-2</c:v>
                </c:pt>
                <c:pt idx="1894">
                  <c:v>2.0878763655402349E-2</c:v>
                </c:pt>
                <c:pt idx="1895">
                  <c:v>1.2655540664503608E-2</c:v>
                </c:pt>
                <c:pt idx="1896">
                  <c:v>1.7055029366660566E-2</c:v>
                </c:pt>
                <c:pt idx="1897">
                  <c:v>1.191764979753264E-2</c:v>
                </c:pt>
                <c:pt idx="1898">
                  <c:v>2.2316931460499671E-2</c:v>
                </c:pt>
                <c:pt idx="1899">
                  <c:v>2.5841276664477428E-2</c:v>
                </c:pt>
                <c:pt idx="1900">
                  <c:v>2.6097455901749261E-2</c:v>
                </c:pt>
                <c:pt idx="1901">
                  <c:v>2.6194438423654525E-2</c:v>
                </c:pt>
                <c:pt idx="1902">
                  <c:v>2.9308229688828798E-2</c:v>
                </c:pt>
                <c:pt idx="1903">
                  <c:v>3.3207338005399094E-2</c:v>
                </c:pt>
                <c:pt idx="1904">
                  <c:v>3.7182415951931162E-2</c:v>
                </c:pt>
                <c:pt idx="1905">
                  <c:v>3.1313698807664873E-2</c:v>
                </c:pt>
                <c:pt idx="1906">
                  <c:v>1.4700408901860062E-2</c:v>
                </c:pt>
                <c:pt idx="1907">
                  <c:v>1.8979892713348143E-2</c:v>
                </c:pt>
                <c:pt idx="1908">
                  <c:v>1.9202870200090427E-2</c:v>
                </c:pt>
                <c:pt idx="1909">
                  <c:v>1.5976560838927234E-2</c:v>
                </c:pt>
                <c:pt idx="1910">
                  <c:v>2.130259790298231E-2</c:v>
                </c:pt>
                <c:pt idx="1911">
                  <c:v>1.9807237267599323E-2</c:v>
                </c:pt>
                <c:pt idx="1912">
                  <c:v>2.1471882837971197E-2</c:v>
                </c:pt>
                <c:pt idx="1913">
                  <c:v>1.9901751693038896E-2</c:v>
                </c:pt>
                <c:pt idx="1914">
                  <c:v>1.941099127162348E-2</c:v>
                </c:pt>
                <c:pt idx="1915">
                  <c:v>2.4115731683579136E-2</c:v>
                </c:pt>
                <c:pt idx="1916">
                  <c:v>1.71907031579944E-2</c:v>
                </c:pt>
                <c:pt idx="1917">
                  <c:v>2.2100031016838141E-2</c:v>
                </c:pt>
                <c:pt idx="1918">
                  <c:v>1.8590664525704806E-2</c:v>
                </c:pt>
                <c:pt idx="1919">
                  <c:v>1.5648225319327701E-2</c:v>
                </c:pt>
                <c:pt idx="1920">
                  <c:v>2.3516709919683899E-2</c:v>
                </c:pt>
                <c:pt idx="1921">
                  <c:v>1.5501889656314655E-2</c:v>
                </c:pt>
                <c:pt idx="1922">
                  <c:v>1.6974281140843463E-2</c:v>
                </c:pt>
                <c:pt idx="1923">
                  <c:v>1.8488474452819467E-2</c:v>
                </c:pt>
                <c:pt idx="1924">
                  <c:v>1.5653285717926436E-2</c:v>
                </c:pt>
                <c:pt idx="1925">
                  <c:v>1.5389618341455656E-2</c:v>
                </c:pt>
                <c:pt idx="1926">
                  <c:v>6.3930164263438522E-3</c:v>
                </c:pt>
                <c:pt idx="1927">
                  <c:v>4.3709000441170265E-3</c:v>
                </c:pt>
                <c:pt idx="1928">
                  <c:v>1.2098618464440596E-2</c:v>
                </c:pt>
                <c:pt idx="1929">
                  <c:v>1.1119378710942884E-2</c:v>
                </c:pt>
                <c:pt idx="1930">
                  <c:v>1.5208101656576396E-2</c:v>
                </c:pt>
                <c:pt idx="1931">
                  <c:v>1.7081640842346771E-2</c:v>
                </c:pt>
                <c:pt idx="1932">
                  <c:v>2.2683249168422188E-2</c:v>
                </c:pt>
                <c:pt idx="1933">
                  <c:v>1.5757181186050916E-2</c:v>
                </c:pt>
                <c:pt idx="1934">
                  <c:v>2.2012600143933796E-2</c:v>
                </c:pt>
                <c:pt idx="1935">
                  <c:v>2.0434760754408234E-2</c:v>
                </c:pt>
                <c:pt idx="1936">
                  <c:v>1.8176159053948981E-2</c:v>
                </c:pt>
                <c:pt idx="1937">
                  <c:v>1.9588390679593577E-2</c:v>
                </c:pt>
                <c:pt idx="1938">
                  <c:v>1.6514879230480266E-2</c:v>
                </c:pt>
                <c:pt idx="1939">
                  <c:v>1.2670974660498947E-2</c:v>
                </c:pt>
                <c:pt idx="1940">
                  <c:v>1.5850458756684439E-2</c:v>
                </c:pt>
                <c:pt idx="1941">
                  <c:v>1.5717248202263657E-2</c:v>
                </c:pt>
                <c:pt idx="1942">
                  <c:v>2.2806104837529335E-2</c:v>
                </c:pt>
                <c:pt idx="1943">
                  <c:v>1.7776709233371494E-2</c:v>
                </c:pt>
                <c:pt idx="1944">
                  <c:v>9.9977851801533527E-3</c:v>
                </c:pt>
                <c:pt idx="1945">
                  <c:v>1.4955393241101844E-2</c:v>
                </c:pt>
                <c:pt idx="1946">
                  <c:v>1.7731994812534742E-2</c:v>
                </c:pt>
                <c:pt idx="1947">
                  <c:v>1.1981990155529865E-2</c:v>
                </c:pt>
                <c:pt idx="1948">
                  <c:v>1.8433558734481298E-2</c:v>
                </c:pt>
                <c:pt idx="1949">
                  <c:v>2.4623958758775457E-2</c:v>
                </c:pt>
                <c:pt idx="1950">
                  <c:v>2.3240590979460067E-2</c:v>
                </c:pt>
                <c:pt idx="1951">
                  <c:v>2.0323439716512182E-2</c:v>
                </c:pt>
                <c:pt idx="1952">
                  <c:v>2.2438963167538642E-2</c:v>
                </c:pt>
                <c:pt idx="1953">
                  <c:v>2.5840041016372634E-2</c:v>
                </c:pt>
                <c:pt idx="1954">
                  <c:v>2.7043145936404951E-2</c:v>
                </c:pt>
                <c:pt idx="1955">
                  <c:v>2.1378238778956442E-2</c:v>
                </c:pt>
                <c:pt idx="1956">
                  <c:v>1.8506122039136069E-2</c:v>
                </c:pt>
                <c:pt idx="1957">
                  <c:v>1.8499179236697305E-2</c:v>
                </c:pt>
                <c:pt idx="1958">
                  <c:v>1.6500404120206282E-2</c:v>
                </c:pt>
                <c:pt idx="1959">
                  <c:v>1.8270332130783273E-2</c:v>
                </c:pt>
                <c:pt idx="1960">
                  <c:v>1.3419627074754508E-2</c:v>
                </c:pt>
                <c:pt idx="1961">
                  <c:v>1.3827818945519998E-2</c:v>
                </c:pt>
                <c:pt idx="1962">
                  <c:v>1.3838251136563692E-2</c:v>
                </c:pt>
                <c:pt idx="1963">
                  <c:v>1.8977761477170049E-2</c:v>
                </c:pt>
                <c:pt idx="1964">
                  <c:v>1.9030028965769209E-2</c:v>
                </c:pt>
                <c:pt idx="1965">
                  <c:v>1.8182320575337273E-2</c:v>
                </c:pt>
                <c:pt idx="1966">
                  <c:v>1.2855068922654346E-2</c:v>
                </c:pt>
                <c:pt idx="1967">
                  <c:v>1.3993959164742501E-2</c:v>
                </c:pt>
                <c:pt idx="1968">
                  <c:v>1.2631286355090672E-2</c:v>
                </c:pt>
                <c:pt idx="1969">
                  <c:v>1.0009643476698837E-2</c:v>
                </c:pt>
                <c:pt idx="1970">
                  <c:v>4.2782500881462914E-3</c:v>
                </c:pt>
                <c:pt idx="1971">
                  <c:v>1.0670928408777517E-2</c:v>
                </c:pt>
                <c:pt idx="1972">
                  <c:v>1.2864875794730442E-2</c:v>
                </c:pt>
                <c:pt idx="1973">
                  <c:v>1.7850092840072329E-2</c:v>
                </c:pt>
                <c:pt idx="1974">
                  <c:v>2.0133271365093176E-2</c:v>
                </c:pt>
                <c:pt idx="1975">
                  <c:v>2.3919745900553502E-2</c:v>
                </c:pt>
                <c:pt idx="1976">
                  <c:v>2.1201910270924627E-2</c:v>
                </c:pt>
                <c:pt idx="1977">
                  <c:v>1.7270651970593975E-2</c:v>
                </c:pt>
                <c:pt idx="1978">
                  <c:v>1.8455018730641395E-2</c:v>
                </c:pt>
                <c:pt idx="1979">
                  <c:v>1.9805228751878498E-2</c:v>
                </c:pt>
                <c:pt idx="1980">
                  <c:v>2.2055055357682957E-2</c:v>
                </c:pt>
                <c:pt idx="1981">
                  <c:v>2.1889380296176205E-2</c:v>
                </c:pt>
                <c:pt idx="1982">
                  <c:v>1.9703895453012626E-2</c:v>
                </c:pt>
                <c:pt idx="1983">
                  <c:v>2.4968901974567324E-2</c:v>
                </c:pt>
                <c:pt idx="1984">
                  <c:v>2.1912822151196106E-2</c:v>
                </c:pt>
                <c:pt idx="1985">
                  <c:v>2.0791564154813865E-2</c:v>
                </c:pt>
                <c:pt idx="1986">
                  <c:v>2.2700936536221634E-2</c:v>
                </c:pt>
                <c:pt idx="1987">
                  <c:v>2.0826325725060688E-2</c:v>
                </c:pt>
                <c:pt idx="1988">
                  <c:v>2.3144855083085336E-2</c:v>
                </c:pt>
                <c:pt idx="1989">
                  <c:v>2.5080486113279427E-2</c:v>
                </c:pt>
                <c:pt idx="1990">
                  <c:v>1.9775270522012188E-2</c:v>
                </c:pt>
                <c:pt idx="1991">
                  <c:v>1.5133721915501214E-2</c:v>
                </c:pt>
                <c:pt idx="1992">
                  <c:v>1.4785532692853086E-2</c:v>
                </c:pt>
                <c:pt idx="1993">
                  <c:v>9.9234737938898535E-3</c:v>
                </c:pt>
                <c:pt idx="1994">
                  <c:v>1.4781825907582005E-2</c:v>
                </c:pt>
                <c:pt idx="1995">
                  <c:v>1.0413535337834963E-2</c:v>
                </c:pt>
                <c:pt idx="1996">
                  <c:v>6.5649176321936342E-3</c:v>
                </c:pt>
                <c:pt idx="1997">
                  <c:v>1.4975785424705887E-2</c:v>
                </c:pt>
                <c:pt idx="1998">
                  <c:v>2.112649380197475E-2</c:v>
                </c:pt>
                <c:pt idx="1999">
                  <c:v>2.1209808354472455E-2</c:v>
                </c:pt>
                <c:pt idx="2000">
                  <c:v>2.1113050835897186E-2</c:v>
                </c:pt>
                <c:pt idx="2001">
                  <c:v>1.9075404743119716E-2</c:v>
                </c:pt>
                <c:pt idx="2002">
                  <c:v>1.9838735801473467E-2</c:v>
                </c:pt>
                <c:pt idx="2003">
                  <c:v>1.3842098896874629E-2</c:v>
                </c:pt>
                <c:pt idx="2004">
                  <c:v>6.7497562136239588E-3</c:v>
                </c:pt>
                <c:pt idx="2005">
                  <c:v>1.4233563232255973E-2</c:v>
                </c:pt>
                <c:pt idx="2006">
                  <c:v>1.3376371543178419E-2</c:v>
                </c:pt>
                <c:pt idx="2007">
                  <c:v>1.9261310461154521E-2</c:v>
                </c:pt>
                <c:pt idx="2008">
                  <c:v>1.0838585983319002E-2</c:v>
                </c:pt>
                <c:pt idx="2009">
                  <c:v>1.5035980202280677E-2</c:v>
                </c:pt>
                <c:pt idx="2010">
                  <c:v>2.6203993707186481E-2</c:v>
                </c:pt>
                <c:pt idx="2011">
                  <c:v>1.1553374635789248E-2</c:v>
                </c:pt>
                <c:pt idx="2012">
                  <c:v>1.7784310321341316E-2</c:v>
                </c:pt>
                <c:pt idx="2013">
                  <c:v>2.1173593208271842E-2</c:v>
                </c:pt>
                <c:pt idx="2014">
                  <c:v>2.2045180065512964E-2</c:v>
                </c:pt>
                <c:pt idx="2015">
                  <c:v>1.7247175277829128E-2</c:v>
                </c:pt>
                <c:pt idx="2016">
                  <c:v>1.511795484478427E-2</c:v>
                </c:pt>
                <c:pt idx="2017">
                  <c:v>1.9834230319132094E-2</c:v>
                </c:pt>
                <c:pt idx="2018">
                  <c:v>1.5640565376422933E-2</c:v>
                </c:pt>
                <c:pt idx="2019">
                  <c:v>1.7239654491981879E-2</c:v>
                </c:pt>
                <c:pt idx="2020">
                  <c:v>1.8875125373468658E-2</c:v>
                </c:pt>
                <c:pt idx="2021">
                  <c:v>1.7758475297705814E-2</c:v>
                </c:pt>
                <c:pt idx="2022">
                  <c:v>1.7368621137435928E-2</c:v>
                </c:pt>
                <c:pt idx="2023">
                  <c:v>1.4802990868446251E-2</c:v>
                </c:pt>
                <c:pt idx="2024">
                  <c:v>1.8141452421401621E-2</c:v>
                </c:pt>
                <c:pt idx="2025">
                  <c:v>1.5759774296448762E-2</c:v>
                </c:pt>
                <c:pt idx="2026">
                  <c:v>1.660109505707158E-2</c:v>
                </c:pt>
                <c:pt idx="2027">
                  <c:v>2.044777865966687E-2</c:v>
                </c:pt>
                <c:pt idx="2028">
                  <c:v>6.9759344904440877E-3</c:v>
                </c:pt>
                <c:pt idx="2029">
                  <c:v>1.0108021868649265E-2</c:v>
                </c:pt>
                <c:pt idx="2030">
                  <c:v>1.0941001342541262E-2</c:v>
                </c:pt>
                <c:pt idx="2031">
                  <c:v>9.1489602607747415E-3</c:v>
                </c:pt>
                <c:pt idx="2032">
                  <c:v>2.0312464775938198E-2</c:v>
                </c:pt>
                <c:pt idx="2033">
                  <c:v>8.9524635486645642E-3</c:v>
                </c:pt>
                <c:pt idx="2034">
                  <c:v>1.6070398219204907E-2</c:v>
                </c:pt>
                <c:pt idx="2035">
                  <c:v>2.3186338357609519E-2</c:v>
                </c:pt>
                <c:pt idx="2036">
                  <c:v>2.1883412414538735E-2</c:v>
                </c:pt>
                <c:pt idx="2037">
                  <c:v>1.9386605650324448E-2</c:v>
                </c:pt>
                <c:pt idx="2038">
                  <c:v>1.5743421434455125E-2</c:v>
                </c:pt>
                <c:pt idx="2039">
                  <c:v>1.7911551569873674E-2</c:v>
                </c:pt>
                <c:pt idx="2040">
                  <c:v>2.083742400848116E-2</c:v>
                </c:pt>
                <c:pt idx="2041">
                  <c:v>2.4512893365340092E-2</c:v>
                </c:pt>
                <c:pt idx="2042">
                  <c:v>1.774770433056307E-2</c:v>
                </c:pt>
                <c:pt idx="2043">
                  <c:v>1.5442364382201569E-2</c:v>
                </c:pt>
                <c:pt idx="2044">
                  <c:v>1.9181855636220265E-2</c:v>
                </c:pt>
                <c:pt idx="2045">
                  <c:v>1.129815659257109E-2</c:v>
                </c:pt>
                <c:pt idx="2046">
                  <c:v>1.1130802448586163E-2</c:v>
                </c:pt>
                <c:pt idx="2047">
                  <c:v>6.0866560823981649E-3</c:v>
                </c:pt>
                <c:pt idx="2048">
                  <c:v>3.7545191640215849E-3</c:v>
                </c:pt>
                <c:pt idx="2049">
                  <c:v>5.0574163163858588E-3</c:v>
                </c:pt>
                <c:pt idx="2050">
                  <c:v>4.2139225618344081E-3</c:v>
                </c:pt>
                <c:pt idx="2051">
                  <c:v>4.6562376920449402E-3</c:v>
                </c:pt>
                <c:pt idx="2052">
                  <c:v>5.1723161086241112E-3</c:v>
                </c:pt>
                <c:pt idx="2053">
                  <c:v>4.7479042472617352E-3</c:v>
                </c:pt>
                <c:pt idx="2054">
                  <c:v>3.5142896239062724E-3</c:v>
                </c:pt>
                <c:pt idx="2055">
                  <c:v>5.0581273119459109E-3</c:v>
                </c:pt>
                <c:pt idx="2056">
                  <c:v>6.6323016986708904E-3</c:v>
                </c:pt>
                <c:pt idx="2057">
                  <c:v>6.1418277290737344E-3</c:v>
                </c:pt>
                <c:pt idx="2058">
                  <c:v>6.7791335360657921E-3</c:v>
                </c:pt>
                <c:pt idx="2059">
                  <c:v>5.3638238898809565E-3</c:v>
                </c:pt>
                <c:pt idx="2060">
                  <c:v>5.56919753534664E-3</c:v>
                </c:pt>
                <c:pt idx="2061">
                  <c:v>5.760922923852484E-3</c:v>
                </c:pt>
                <c:pt idx="2062">
                  <c:v>7.3896668704750215E-3</c:v>
                </c:pt>
                <c:pt idx="2063">
                  <c:v>9.4484055258122167E-3</c:v>
                </c:pt>
                <c:pt idx="2064">
                  <c:v>1.077034672071701E-2</c:v>
                </c:pt>
                <c:pt idx="2065">
                  <c:v>8.1281945193855832E-3</c:v>
                </c:pt>
                <c:pt idx="2066">
                  <c:v>8.9110142958637728E-3</c:v>
                </c:pt>
                <c:pt idx="2067">
                  <c:v>9.7079907145407995E-3</c:v>
                </c:pt>
                <c:pt idx="2068">
                  <c:v>4.3145492721427562E-3</c:v>
                </c:pt>
                <c:pt idx="2069">
                  <c:v>6.7758719433984212E-3</c:v>
                </c:pt>
                <c:pt idx="2070">
                  <c:v>7.1089241287530117E-3</c:v>
                </c:pt>
                <c:pt idx="2071">
                  <c:v>6.638117592005049E-3</c:v>
                </c:pt>
                <c:pt idx="2072">
                  <c:v>8.8465736623907706E-3</c:v>
                </c:pt>
                <c:pt idx="2073">
                  <c:v>6.4654834501012082E-3</c:v>
                </c:pt>
                <c:pt idx="2074">
                  <c:v>9.4534300771109518E-3</c:v>
                </c:pt>
                <c:pt idx="2075">
                  <c:v>8.1231005935452592E-3</c:v>
                </c:pt>
                <c:pt idx="2076">
                  <c:v>8.1891143311460003E-3</c:v>
                </c:pt>
                <c:pt idx="2077">
                  <c:v>9.4415196777144373E-3</c:v>
                </c:pt>
                <c:pt idx="2078">
                  <c:v>1.0065112954587809E-2</c:v>
                </c:pt>
                <c:pt idx="2079">
                  <c:v>1.2629119584968417E-2</c:v>
                </c:pt>
                <c:pt idx="2080">
                  <c:v>7.8587986511619162E-3</c:v>
                </c:pt>
                <c:pt idx="2081">
                  <c:v>9.4310177557962605E-3</c:v>
                </c:pt>
                <c:pt idx="2082">
                  <c:v>1.2957501667735306E-2</c:v>
                </c:pt>
                <c:pt idx="2083">
                  <c:v>1.0173880800982143E-2</c:v>
                </c:pt>
                <c:pt idx="2084">
                  <c:v>9.1034864663151055E-3</c:v>
                </c:pt>
                <c:pt idx="2085">
                  <c:v>1.6646276766411346E-2</c:v>
                </c:pt>
                <c:pt idx="2086">
                  <c:v>9.5930086117445284E-3</c:v>
                </c:pt>
                <c:pt idx="2087">
                  <c:v>1.2944101992073874E-2</c:v>
                </c:pt>
                <c:pt idx="2088">
                  <c:v>1.0316893236600845E-2</c:v>
                </c:pt>
                <c:pt idx="2089">
                  <c:v>1.1227964469324569E-2</c:v>
                </c:pt>
                <c:pt idx="2090">
                  <c:v>9.6662386055913971E-3</c:v>
                </c:pt>
                <c:pt idx="2091">
                  <c:v>9.5168049459899498E-3</c:v>
                </c:pt>
                <c:pt idx="2092">
                  <c:v>7.8305565655033028E-3</c:v>
                </c:pt>
                <c:pt idx="2093">
                  <c:v>1.231801224677612E-2</c:v>
                </c:pt>
                <c:pt idx="2094">
                  <c:v>1.1570143108630249E-2</c:v>
                </c:pt>
                <c:pt idx="2095">
                  <c:v>1.4111190026411613E-2</c:v>
                </c:pt>
                <c:pt idx="2096">
                  <c:v>4.4053862265010383E-3</c:v>
                </c:pt>
                <c:pt idx="2097">
                  <c:v>6.4031318049957864E-3</c:v>
                </c:pt>
                <c:pt idx="2098">
                  <c:v>4.5234378243025827E-3</c:v>
                </c:pt>
                <c:pt idx="2099">
                  <c:v>5.5837043726777074E-3</c:v>
                </c:pt>
                <c:pt idx="2100">
                  <c:v>6.5037354410557077E-3</c:v>
                </c:pt>
                <c:pt idx="2101">
                  <c:v>7.9097383512685155E-3</c:v>
                </c:pt>
                <c:pt idx="2102">
                  <c:v>6.400157038468423E-3</c:v>
                </c:pt>
                <c:pt idx="2103">
                  <c:v>6.1810947891448361E-3</c:v>
                </c:pt>
                <c:pt idx="2104">
                  <c:v>8.896066267388078E-3</c:v>
                </c:pt>
                <c:pt idx="2105">
                  <c:v>6.1407942656136602E-3</c:v>
                </c:pt>
                <c:pt idx="2106">
                  <c:v>5.3597399283180393E-3</c:v>
                </c:pt>
                <c:pt idx="2107">
                  <c:v>7.4721215120322187E-3</c:v>
                </c:pt>
                <c:pt idx="2108">
                  <c:v>7.3762485091965497E-3</c:v>
                </c:pt>
                <c:pt idx="2109">
                  <c:v>1.0410818155802956E-2</c:v>
                </c:pt>
                <c:pt idx="2110">
                  <c:v>8.8339468241047502E-3</c:v>
                </c:pt>
                <c:pt idx="2111">
                  <c:v>9.8950475992413602E-3</c:v>
                </c:pt>
                <c:pt idx="2112">
                  <c:v>1.0273550712688592E-2</c:v>
                </c:pt>
                <c:pt idx="2113">
                  <c:v>8.6808970203803848E-3</c:v>
                </c:pt>
                <c:pt idx="2114">
                  <c:v>7.9082210118774851E-3</c:v>
                </c:pt>
                <c:pt idx="2115">
                  <c:v>8.736671397493399E-3</c:v>
                </c:pt>
                <c:pt idx="2116">
                  <c:v>1.2808537120327744E-2</c:v>
                </c:pt>
                <c:pt idx="2117">
                  <c:v>7.9621111610071911E-3</c:v>
                </c:pt>
                <c:pt idx="2118">
                  <c:v>9.5338129711292387E-3</c:v>
                </c:pt>
                <c:pt idx="2119">
                  <c:v>9.0713615209051471E-3</c:v>
                </c:pt>
                <c:pt idx="2120">
                  <c:v>8.9134481535628907E-3</c:v>
                </c:pt>
                <c:pt idx="2121">
                  <c:v>8.2418020190458945E-3</c:v>
                </c:pt>
                <c:pt idx="2122">
                  <c:v>1.1326139814548365E-2</c:v>
                </c:pt>
                <c:pt idx="2123">
                  <c:v>1.1426263097741881E-2</c:v>
                </c:pt>
                <c:pt idx="2124">
                  <c:v>1.2900975290625234E-2</c:v>
                </c:pt>
                <c:pt idx="2125">
                  <c:v>8.7497267900146728E-3</c:v>
                </c:pt>
                <c:pt idx="2126">
                  <c:v>9.3766163404773555E-3</c:v>
                </c:pt>
                <c:pt idx="2127">
                  <c:v>1.2475467398968449E-2</c:v>
                </c:pt>
                <c:pt idx="2128">
                  <c:v>6.9813000557888564E-3</c:v>
                </c:pt>
                <c:pt idx="2129">
                  <c:v>1.0081599744820136E-2</c:v>
                </c:pt>
                <c:pt idx="2130">
                  <c:v>9.8523693958761874E-3</c:v>
                </c:pt>
                <c:pt idx="2131">
                  <c:v>8.6930537500133128E-3</c:v>
                </c:pt>
                <c:pt idx="2132">
                  <c:v>9.3790790407506305E-3</c:v>
                </c:pt>
                <c:pt idx="2133">
                  <c:v>9.0743468753763622E-3</c:v>
                </c:pt>
                <c:pt idx="2134">
                  <c:v>2.762999961236432E-3</c:v>
                </c:pt>
                <c:pt idx="2135">
                  <c:v>6.755502906285479E-3</c:v>
                </c:pt>
                <c:pt idx="2136">
                  <c:v>1.1757939220018309E-2</c:v>
                </c:pt>
                <c:pt idx="2137">
                  <c:v>1.1698098206697431E-2</c:v>
                </c:pt>
                <c:pt idx="2138">
                  <c:v>1.3116421092265549E-2</c:v>
                </c:pt>
                <c:pt idx="2139">
                  <c:v>1.5582702051023401E-2</c:v>
                </c:pt>
                <c:pt idx="2140">
                  <c:v>9.9956678482329246E-3</c:v>
                </c:pt>
                <c:pt idx="2141">
                  <c:v>1.3869493589651314E-2</c:v>
                </c:pt>
                <c:pt idx="2142">
                  <c:v>1.2640150279989663E-2</c:v>
                </c:pt>
                <c:pt idx="2143">
                  <c:v>9.7344030627110282E-3</c:v>
                </c:pt>
                <c:pt idx="2144">
                  <c:v>1.6909577969800197E-2</c:v>
                </c:pt>
                <c:pt idx="2145">
                  <c:v>1.1534509408615529E-2</c:v>
                </c:pt>
                <c:pt idx="2146">
                  <c:v>1.4198732257949946E-2</c:v>
                </c:pt>
                <c:pt idx="2147">
                  <c:v>1.3815820619469199E-2</c:v>
                </c:pt>
                <c:pt idx="2148">
                  <c:v>9.0136450392232417E-3</c:v>
                </c:pt>
                <c:pt idx="2149">
                  <c:v>1.4729165951409112E-2</c:v>
                </c:pt>
                <c:pt idx="2150">
                  <c:v>1.2969889564564572E-2</c:v>
                </c:pt>
                <c:pt idx="2151">
                  <c:v>1.4052452845519339E-2</c:v>
                </c:pt>
                <c:pt idx="2152">
                  <c:v>1.075835198857166E-2</c:v>
                </c:pt>
                <c:pt idx="2153">
                  <c:v>9.899881435467859E-3</c:v>
                </c:pt>
                <c:pt idx="2154">
                  <c:v>9.7062182227051416E-3</c:v>
                </c:pt>
                <c:pt idx="2155">
                  <c:v>1.3535301805981776E-2</c:v>
                </c:pt>
                <c:pt idx="2156">
                  <c:v>1.5625110121555683E-2</c:v>
                </c:pt>
                <c:pt idx="2157">
                  <c:v>2.0124134944475684E-2</c:v>
                </c:pt>
                <c:pt idx="2158">
                  <c:v>1.2265876092129629E-2</c:v>
                </c:pt>
                <c:pt idx="2159">
                  <c:v>1.180746372299179E-2</c:v>
                </c:pt>
                <c:pt idx="2160">
                  <c:v>1.560199421063716E-2</c:v>
                </c:pt>
                <c:pt idx="2161">
                  <c:v>1.514330693371644E-2</c:v>
                </c:pt>
                <c:pt idx="2162">
                  <c:v>1.2798738567128478E-2</c:v>
                </c:pt>
                <c:pt idx="2163">
                  <c:v>1.3316831889601739E-2</c:v>
                </c:pt>
                <c:pt idx="2164">
                  <c:v>1.7234613666315114E-2</c:v>
                </c:pt>
                <c:pt idx="2165">
                  <c:v>1.1323392249647003E-2</c:v>
                </c:pt>
                <c:pt idx="2166">
                  <c:v>1.5212955053862149E-2</c:v>
                </c:pt>
                <c:pt idx="2167">
                  <c:v>8.4214459786889594E-3</c:v>
                </c:pt>
                <c:pt idx="2168">
                  <c:v>1.3517303034298402E-2</c:v>
                </c:pt>
                <c:pt idx="2169">
                  <c:v>8.875110259865187E-3</c:v>
                </c:pt>
                <c:pt idx="2170">
                  <c:v>1.0179397088584726E-2</c:v>
                </c:pt>
                <c:pt idx="2171">
                  <c:v>7.3874447663225601E-3</c:v>
                </c:pt>
                <c:pt idx="2172">
                  <c:v>9.9235564858065044E-3</c:v>
                </c:pt>
                <c:pt idx="2173">
                  <c:v>1.0278596072621951E-2</c:v>
                </c:pt>
                <c:pt idx="2174">
                  <c:v>7.7716326269540092E-3</c:v>
                </c:pt>
                <c:pt idx="2175">
                  <c:v>6.6073852255720718E-3</c:v>
                </c:pt>
                <c:pt idx="2176">
                  <c:v>8.5402523410079215E-3</c:v>
                </c:pt>
                <c:pt idx="2177">
                  <c:v>1.4276434501744453E-2</c:v>
                </c:pt>
                <c:pt idx="2178">
                  <c:v>1.1349983308200048E-2</c:v>
                </c:pt>
                <c:pt idx="2179">
                  <c:v>1.5916347106480534E-2</c:v>
                </c:pt>
                <c:pt idx="2180">
                  <c:v>1.1184329835432175E-2</c:v>
                </c:pt>
                <c:pt idx="2181">
                  <c:v>9.180420804223809E-3</c:v>
                </c:pt>
                <c:pt idx="2182">
                  <c:v>1.4040320387929333E-2</c:v>
                </c:pt>
                <c:pt idx="2183">
                  <c:v>1.2578197515519649E-2</c:v>
                </c:pt>
                <c:pt idx="2184">
                  <c:v>9.9570664486470541E-3</c:v>
                </c:pt>
                <c:pt idx="2185">
                  <c:v>1.3003873357415596E-2</c:v>
                </c:pt>
                <c:pt idx="2186">
                  <c:v>9.4950123077865295E-3</c:v>
                </c:pt>
                <c:pt idx="2187">
                  <c:v>1.0465726738449643E-2</c:v>
                </c:pt>
                <c:pt idx="2188">
                  <c:v>1.4018871067045626E-2</c:v>
                </c:pt>
                <c:pt idx="2189">
                  <c:v>9.4998369161974783E-3</c:v>
                </c:pt>
                <c:pt idx="2190">
                  <c:v>1.2102218185674064E-2</c:v>
                </c:pt>
                <c:pt idx="2191">
                  <c:v>1.0143450214965245E-2</c:v>
                </c:pt>
                <c:pt idx="2192">
                  <c:v>1.0412627847880412E-2</c:v>
                </c:pt>
                <c:pt idx="2193">
                  <c:v>8.7084824439150436E-3</c:v>
                </c:pt>
                <c:pt idx="2194">
                  <c:v>8.3431432660188085E-3</c:v>
                </c:pt>
                <c:pt idx="2195">
                  <c:v>8.2889148791276939E-3</c:v>
                </c:pt>
                <c:pt idx="2196">
                  <c:v>6.5348284535528614E-3</c:v>
                </c:pt>
                <c:pt idx="2197">
                  <c:v>3.0374525143596859E-3</c:v>
                </c:pt>
                <c:pt idx="2198">
                  <c:v>5.0137081214836794E-3</c:v>
                </c:pt>
                <c:pt idx="2199">
                  <c:v>6.4448155516218181E-3</c:v>
                </c:pt>
                <c:pt idx="2200">
                  <c:v>6.9615591033170485E-3</c:v>
                </c:pt>
                <c:pt idx="2201">
                  <c:v>8.693281216832556E-3</c:v>
                </c:pt>
                <c:pt idx="2202">
                  <c:v>9.044225538178876E-3</c:v>
                </c:pt>
                <c:pt idx="2203">
                  <c:v>5.8871344514120471E-3</c:v>
                </c:pt>
                <c:pt idx="2204">
                  <c:v>5.7831306358270933E-3</c:v>
                </c:pt>
                <c:pt idx="2205">
                  <c:v>7.0059469698734046E-3</c:v>
                </c:pt>
                <c:pt idx="2206">
                  <c:v>7.5697349072456213E-3</c:v>
                </c:pt>
                <c:pt idx="2207">
                  <c:v>7.8081250286055519E-3</c:v>
                </c:pt>
                <c:pt idx="2208">
                  <c:v>7.6745474983459247E-3</c:v>
                </c:pt>
                <c:pt idx="2209">
                  <c:v>8.3172100518257696E-3</c:v>
                </c:pt>
                <c:pt idx="2210">
                  <c:v>6.5286880245358338E-3</c:v>
                </c:pt>
                <c:pt idx="2211">
                  <c:v>9.7698376886606788E-3</c:v>
                </c:pt>
                <c:pt idx="2212">
                  <c:v>7.9651284512356011E-3</c:v>
                </c:pt>
                <c:pt idx="2213">
                  <c:v>9.6121639512301935E-3</c:v>
                </c:pt>
                <c:pt idx="2214">
                  <c:v>9.1190174401683411E-3</c:v>
                </c:pt>
                <c:pt idx="2215">
                  <c:v>8.3630799907839764E-3</c:v>
                </c:pt>
                <c:pt idx="2216">
                  <c:v>6.53553471110941E-3</c:v>
                </c:pt>
                <c:pt idx="2217">
                  <c:v>5.7411129897326245E-3</c:v>
                </c:pt>
                <c:pt idx="2218">
                  <c:v>4.4384944482552206E-3</c:v>
                </c:pt>
                <c:pt idx="2219">
                  <c:v>5.640070536840301E-3</c:v>
                </c:pt>
                <c:pt idx="2220">
                  <c:v>6.7568093827641545E-3</c:v>
                </c:pt>
                <c:pt idx="2221">
                  <c:v>5.9834574487226668E-3</c:v>
                </c:pt>
                <c:pt idx="2222">
                  <c:v>5.9486307794393116E-3</c:v>
                </c:pt>
                <c:pt idx="2223">
                  <c:v>6.3191020542266354E-3</c:v>
                </c:pt>
                <c:pt idx="2224">
                  <c:v>7.5311423974245093E-3</c:v>
                </c:pt>
                <c:pt idx="2225">
                  <c:v>7.414226996431965E-3</c:v>
                </c:pt>
                <c:pt idx="2226">
                  <c:v>7.2374624997009274E-3</c:v>
                </c:pt>
                <c:pt idx="2227">
                  <c:v>7.3097647591981833E-3</c:v>
                </c:pt>
                <c:pt idx="2228">
                  <c:v>4.8410557318686607E-3</c:v>
                </c:pt>
                <c:pt idx="2229">
                  <c:v>4.9347261157559955E-3</c:v>
                </c:pt>
                <c:pt idx="2230">
                  <c:v>6.1361104910765954E-3</c:v>
                </c:pt>
                <c:pt idx="2231">
                  <c:v>7.3418746120109003E-3</c:v>
                </c:pt>
                <c:pt idx="2232">
                  <c:v>7.3277199145486424E-3</c:v>
                </c:pt>
                <c:pt idx="2233">
                  <c:v>6.3883829812864277E-3</c:v>
                </c:pt>
                <c:pt idx="2234">
                  <c:v>6.8681688186326868E-3</c:v>
                </c:pt>
                <c:pt idx="2235">
                  <c:v>6.6359193308008933E-3</c:v>
                </c:pt>
                <c:pt idx="2236">
                  <c:v>6.7543918806463894E-3</c:v>
                </c:pt>
                <c:pt idx="2237">
                  <c:v>7.1605061816697171E-3</c:v>
                </c:pt>
                <c:pt idx="2238">
                  <c:v>7.8518065748367696E-3</c:v>
                </c:pt>
                <c:pt idx="2239">
                  <c:v>7.9456115317913349E-3</c:v>
                </c:pt>
                <c:pt idx="2240">
                  <c:v>8.1937711610651828E-3</c:v>
                </c:pt>
                <c:pt idx="2241">
                  <c:v>6.5692043194498706E-3</c:v>
                </c:pt>
                <c:pt idx="2242">
                  <c:v>7.0192666866458397E-3</c:v>
                </c:pt>
                <c:pt idx="2243">
                  <c:v>8.7176578028463798E-3</c:v>
                </c:pt>
                <c:pt idx="2244">
                  <c:v>7.5002910646488905E-3</c:v>
                </c:pt>
                <c:pt idx="2245">
                  <c:v>7.248865432955851E-3</c:v>
                </c:pt>
                <c:pt idx="2246">
                  <c:v>7.405265755308958E-3</c:v>
                </c:pt>
                <c:pt idx="2247">
                  <c:v>8.1587527208997548E-3</c:v>
                </c:pt>
                <c:pt idx="2248">
                  <c:v>8.2132015205745711E-3</c:v>
                </c:pt>
                <c:pt idx="2249">
                  <c:v>8.7861341482460883E-3</c:v>
                </c:pt>
                <c:pt idx="2250">
                  <c:v>8.0888036335402674E-3</c:v>
                </c:pt>
                <c:pt idx="2251">
                  <c:v>9.470059383019213E-3</c:v>
                </c:pt>
                <c:pt idx="2252">
                  <c:v>9.0083325776517138E-3</c:v>
                </c:pt>
                <c:pt idx="2253">
                  <c:v>9.8120229708547318E-3</c:v>
                </c:pt>
                <c:pt idx="2254">
                  <c:v>9.304195916365424E-3</c:v>
                </c:pt>
                <c:pt idx="2255">
                  <c:v>9.9993591890848322E-3</c:v>
                </c:pt>
                <c:pt idx="2256">
                  <c:v>9.8856052795479772E-3</c:v>
                </c:pt>
                <c:pt idx="2257">
                  <c:v>1.0921458202647703E-2</c:v>
                </c:pt>
                <c:pt idx="2258">
                  <c:v>1.057324805686871E-2</c:v>
                </c:pt>
                <c:pt idx="2259">
                  <c:v>1.0510651330153595E-2</c:v>
                </c:pt>
                <c:pt idx="2260">
                  <c:v>1.1333100125006532E-2</c:v>
                </c:pt>
                <c:pt idx="2261">
                  <c:v>8.3834201722333031E-3</c:v>
                </c:pt>
                <c:pt idx="2262">
                  <c:v>8.7499214319842703E-3</c:v>
                </c:pt>
                <c:pt idx="2263">
                  <c:v>1.0433870283619605E-2</c:v>
                </c:pt>
                <c:pt idx="2264">
                  <c:v>1.0049450323878715E-2</c:v>
                </c:pt>
                <c:pt idx="2265">
                  <c:v>1.1599929469709414E-2</c:v>
                </c:pt>
                <c:pt idx="2266">
                  <c:v>7.3589185322690638E-3</c:v>
                </c:pt>
                <c:pt idx="2267">
                  <c:v>8.0918878756665834E-3</c:v>
                </c:pt>
                <c:pt idx="2268">
                  <c:v>7.2946893764395601E-3</c:v>
                </c:pt>
                <c:pt idx="2269">
                  <c:v>7.8057001201651301E-3</c:v>
                </c:pt>
                <c:pt idx="2270">
                  <c:v>7.644934235280447E-3</c:v>
                </c:pt>
                <c:pt idx="2271">
                  <c:v>6.5380189423000085E-3</c:v>
                </c:pt>
                <c:pt idx="2272">
                  <c:v>6.4310056038534812E-3</c:v>
                </c:pt>
                <c:pt idx="2273">
                  <c:v>7.2622447202275323E-3</c:v>
                </c:pt>
                <c:pt idx="2274">
                  <c:v>7.8422109820061314E-3</c:v>
                </c:pt>
                <c:pt idx="2275">
                  <c:v>6.7239519043813074E-3</c:v>
                </c:pt>
                <c:pt idx="2276">
                  <c:v>8.3547076658364514E-3</c:v>
                </c:pt>
                <c:pt idx="2277">
                  <c:v>8.0783265455919122E-3</c:v>
                </c:pt>
                <c:pt idx="2278">
                  <c:v>8.5941072560396167E-3</c:v>
                </c:pt>
                <c:pt idx="2279">
                  <c:v>7.7981390740389641E-3</c:v>
                </c:pt>
                <c:pt idx="2280">
                  <c:v>9.223270950937848E-3</c:v>
                </c:pt>
                <c:pt idx="2281">
                  <c:v>7.5996840616118187E-3</c:v>
                </c:pt>
                <c:pt idx="2282">
                  <c:v>9.515723902232048E-3</c:v>
                </c:pt>
                <c:pt idx="2283">
                  <c:v>9.2483094361290718E-3</c:v>
                </c:pt>
                <c:pt idx="2284">
                  <c:v>9.5039880369727266E-3</c:v>
                </c:pt>
                <c:pt idx="2285">
                  <c:v>9.9394712800570106E-3</c:v>
                </c:pt>
                <c:pt idx="2286">
                  <c:v>9.8692147831306622E-3</c:v>
                </c:pt>
                <c:pt idx="2287">
                  <c:v>8.051954516178279E-3</c:v>
                </c:pt>
                <c:pt idx="2288">
                  <c:v>1.0512886590019213E-2</c:v>
                </c:pt>
                <c:pt idx="2289">
                  <c:v>1.0276377502769551E-2</c:v>
                </c:pt>
                <c:pt idx="2290">
                  <c:v>1.0376470900878801E-2</c:v>
                </c:pt>
                <c:pt idx="2291">
                  <c:v>1.0118668660613736E-2</c:v>
                </c:pt>
                <c:pt idx="2292">
                  <c:v>8.9672644991390816E-3</c:v>
                </c:pt>
                <c:pt idx="2293">
                  <c:v>9.1232132323568593E-3</c:v>
                </c:pt>
                <c:pt idx="2294">
                  <c:v>8.8540948801709724E-3</c:v>
                </c:pt>
                <c:pt idx="2295">
                  <c:v>9.4299251396863393E-3</c:v>
                </c:pt>
                <c:pt idx="2296">
                  <c:v>9.3306060519522151E-3</c:v>
                </c:pt>
                <c:pt idx="2297">
                  <c:v>1.0136561577665244E-2</c:v>
                </c:pt>
                <c:pt idx="2298">
                  <c:v>1.0199982124951462E-2</c:v>
                </c:pt>
                <c:pt idx="2299">
                  <c:v>1.0620247073044245E-2</c:v>
                </c:pt>
                <c:pt idx="2300">
                  <c:v>1.0586945828274028E-2</c:v>
                </c:pt>
                <c:pt idx="2301">
                  <c:v>1.1076489718981787E-2</c:v>
                </c:pt>
                <c:pt idx="2302">
                  <c:v>1.0034129569173425E-2</c:v>
                </c:pt>
                <c:pt idx="2303">
                  <c:v>1.0462590834745329E-2</c:v>
                </c:pt>
                <c:pt idx="2304">
                  <c:v>1.3160863952896581E-2</c:v>
                </c:pt>
                <c:pt idx="2305">
                  <c:v>1.2644855047609687E-2</c:v>
                </c:pt>
                <c:pt idx="2306">
                  <c:v>1.1459244331832088E-2</c:v>
                </c:pt>
                <c:pt idx="2307">
                  <c:v>1.2678746790193108E-2</c:v>
                </c:pt>
                <c:pt idx="2308">
                  <c:v>1.3100609490109801E-2</c:v>
                </c:pt>
                <c:pt idx="2309">
                  <c:v>1.3155727285808669E-2</c:v>
                </c:pt>
                <c:pt idx="2310">
                  <c:v>1.2581723180149761E-2</c:v>
                </c:pt>
                <c:pt idx="2311">
                  <c:v>1.2754947261880386E-2</c:v>
                </c:pt>
                <c:pt idx="2312">
                  <c:v>1.3136042261873045E-2</c:v>
                </c:pt>
                <c:pt idx="2313">
                  <c:v>1.3902795582711288E-2</c:v>
                </c:pt>
                <c:pt idx="2314">
                  <c:v>1.5117028179298933E-2</c:v>
                </c:pt>
                <c:pt idx="2315">
                  <c:v>1.3916677139591566E-2</c:v>
                </c:pt>
                <c:pt idx="2316">
                  <c:v>1.550486487208861E-2</c:v>
                </c:pt>
                <c:pt idx="2317">
                  <c:v>1.0199296619345466E-2</c:v>
                </c:pt>
                <c:pt idx="2318">
                  <c:v>1.0824322492303423E-2</c:v>
                </c:pt>
                <c:pt idx="2319">
                  <c:v>1.05607588792518E-2</c:v>
                </c:pt>
                <c:pt idx="2320">
                  <c:v>1.1253153265668087E-2</c:v>
                </c:pt>
                <c:pt idx="2321">
                  <c:v>1.0381384805594134E-2</c:v>
                </c:pt>
                <c:pt idx="2322">
                  <c:v>9.1884637568591786E-3</c:v>
                </c:pt>
                <c:pt idx="2323">
                  <c:v>9.816976305667453E-3</c:v>
                </c:pt>
                <c:pt idx="2324">
                  <c:v>9.5825764535441248E-3</c:v>
                </c:pt>
                <c:pt idx="2325">
                  <c:v>1.0638315364133686E-2</c:v>
                </c:pt>
                <c:pt idx="2326">
                  <c:v>9.8991796743077582E-3</c:v>
                </c:pt>
                <c:pt idx="2327">
                  <c:v>9.8579500578531397E-3</c:v>
                </c:pt>
                <c:pt idx="2328">
                  <c:v>1.01431333089811E-2</c:v>
                </c:pt>
                <c:pt idx="2329">
                  <c:v>1.1337040258144304E-2</c:v>
                </c:pt>
                <c:pt idx="2330">
                  <c:v>1.0774949297495829E-2</c:v>
                </c:pt>
                <c:pt idx="2331">
                  <c:v>1.1899713485558818E-2</c:v>
                </c:pt>
                <c:pt idx="2332">
                  <c:v>1.1253816992655407E-2</c:v>
                </c:pt>
                <c:pt idx="2333">
                  <c:v>1.2341818864003472E-2</c:v>
                </c:pt>
                <c:pt idx="2334">
                  <c:v>1.2264438449839614E-2</c:v>
                </c:pt>
                <c:pt idx="2335">
                  <c:v>1.2051624856620048E-2</c:v>
                </c:pt>
                <c:pt idx="2336">
                  <c:v>7.4581647251812776E-3</c:v>
                </c:pt>
                <c:pt idx="2337">
                  <c:v>1.0781428368721957E-2</c:v>
                </c:pt>
                <c:pt idx="2338">
                  <c:v>1.0390827032835609E-2</c:v>
                </c:pt>
                <c:pt idx="2339">
                  <c:v>1.0249131805987698E-2</c:v>
                </c:pt>
                <c:pt idx="2340">
                  <c:v>1.1388903462142802E-2</c:v>
                </c:pt>
                <c:pt idx="2341">
                  <c:v>1.185804109129176E-2</c:v>
                </c:pt>
                <c:pt idx="2342">
                  <c:v>1.023393898895655E-2</c:v>
                </c:pt>
                <c:pt idx="2343">
                  <c:v>1.1944087640199587E-2</c:v>
                </c:pt>
                <c:pt idx="2344">
                  <c:v>1.0006554360678422E-2</c:v>
                </c:pt>
                <c:pt idx="2345">
                  <c:v>1.2289992889477609E-2</c:v>
                </c:pt>
                <c:pt idx="2346">
                  <c:v>1.1569509844425804E-2</c:v>
                </c:pt>
                <c:pt idx="2347">
                  <c:v>1.0869952626471042E-2</c:v>
                </c:pt>
                <c:pt idx="2348">
                  <c:v>1.0690036655285973E-2</c:v>
                </c:pt>
                <c:pt idx="2349">
                  <c:v>1.1667627417812175E-2</c:v>
                </c:pt>
                <c:pt idx="2350">
                  <c:v>1.1567064783873366E-2</c:v>
                </c:pt>
                <c:pt idx="2351">
                  <c:v>1.2780555098129361E-2</c:v>
                </c:pt>
                <c:pt idx="2352">
                  <c:v>1.2258616716475587E-2</c:v>
                </c:pt>
                <c:pt idx="2353">
                  <c:v>1.3503234851835282E-2</c:v>
                </c:pt>
                <c:pt idx="2354">
                  <c:v>1.2785797400767214E-2</c:v>
                </c:pt>
                <c:pt idx="2355">
                  <c:v>1.2365362183013821E-2</c:v>
                </c:pt>
                <c:pt idx="2356">
                  <c:v>1.1498115242091069E-2</c:v>
                </c:pt>
                <c:pt idx="2357">
                  <c:v>1.3305742792638357E-2</c:v>
                </c:pt>
                <c:pt idx="2358">
                  <c:v>1.0031008875824548E-2</c:v>
                </c:pt>
                <c:pt idx="2359">
                  <c:v>9.122172888742815E-3</c:v>
                </c:pt>
                <c:pt idx="2360">
                  <c:v>1.1865540520498326E-2</c:v>
                </c:pt>
                <c:pt idx="2361">
                  <c:v>8.9067528624591896E-3</c:v>
                </c:pt>
                <c:pt idx="2362">
                  <c:v>9.4176328585446958E-3</c:v>
                </c:pt>
                <c:pt idx="2363">
                  <c:v>1.0701719160848855E-2</c:v>
                </c:pt>
                <c:pt idx="2364">
                  <c:v>1.082339647851149E-2</c:v>
                </c:pt>
                <c:pt idx="2365">
                  <c:v>1.044880731658827E-2</c:v>
                </c:pt>
                <c:pt idx="2366">
                  <c:v>1.1137098796992947E-2</c:v>
                </c:pt>
                <c:pt idx="2367">
                  <c:v>1.1267739233401328E-2</c:v>
                </c:pt>
                <c:pt idx="2368">
                  <c:v>1.0460768808528876E-2</c:v>
                </c:pt>
                <c:pt idx="2369">
                  <c:v>1.0336999522403698E-2</c:v>
                </c:pt>
                <c:pt idx="2370">
                  <c:v>1.008326832001016E-2</c:v>
                </c:pt>
                <c:pt idx="2371">
                  <c:v>9.1096381388780841E-3</c:v>
                </c:pt>
                <c:pt idx="2372">
                  <c:v>1.1112954068682079E-2</c:v>
                </c:pt>
                <c:pt idx="2373">
                  <c:v>1.0340037151600713E-2</c:v>
                </c:pt>
                <c:pt idx="2374">
                  <c:v>9.9661400900284362E-3</c:v>
                </c:pt>
                <c:pt idx="2375">
                  <c:v>9.6602671972196609E-3</c:v>
                </c:pt>
                <c:pt idx="2376">
                  <c:v>9.7482707753913499E-3</c:v>
                </c:pt>
                <c:pt idx="2377">
                  <c:v>1.0805891577780207E-2</c:v>
                </c:pt>
                <c:pt idx="2378">
                  <c:v>1.1023056890143688E-2</c:v>
                </c:pt>
                <c:pt idx="2379">
                  <c:v>1.0990192996313156E-2</c:v>
                </c:pt>
                <c:pt idx="2380">
                  <c:v>1.1404019015977686E-2</c:v>
                </c:pt>
                <c:pt idx="2381">
                  <c:v>1.1014289612722815E-2</c:v>
                </c:pt>
                <c:pt idx="2382">
                  <c:v>1.1924773519586344E-2</c:v>
                </c:pt>
                <c:pt idx="2383">
                  <c:v>1.1265159575287903E-2</c:v>
                </c:pt>
                <c:pt idx="2384">
                  <c:v>1.2168392322272889E-2</c:v>
                </c:pt>
                <c:pt idx="2385">
                  <c:v>1.1159370971948865E-2</c:v>
                </c:pt>
                <c:pt idx="2386">
                  <c:v>1.143015411056055E-2</c:v>
                </c:pt>
                <c:pt idx="2387">
                  <c:v>1.1322109636364203E-2</c:v>
                </c:pt>
                <c:pt idx="2388">
                  <c:v>1.0913783200540136E-2</c:v>
                </c:pt>
                <c:pt idx="2389">
                  <c:v>1.2560648210562514E-2</c:v>
                </c:pt>
                <c:pt idx="2390">
                  <c:v>1.349122656706617E-2</c:v>
                </c:pt>
                <c:pt idx="2391">
                  <c:v>1.1834700786827192E-2</c:v>
                </c:pt>
                <c:pt idx="2392">
                  <c:v>1.2740496224993214E-2</c:v>
                </c:pt>
                <c:pt idx="2393">
                  <c:v>1.3446250420857975E-2</c:v>
                </c:pt>
                <c:pt idx="2394">
                  <c:v>1.3529888143335477E-2</c:v>
                </c:pt>
                <c:pt idx="2395">
                  <c:v>1.2448686236245274E-2</c:v>
                </c:pt>
                <c:pt idx="2396">
                  <c:v>1.2518423177610505E-2</c:v>
                </c:pt>
                <c:pt idx="2397">
                  <c:v>1.2486336035214728E-2</c:v>
                </c:pt>
                <c:pt idx="2398">
                  <c:v>1.3266061844962977E-2</c:v>
                </c:pt>
                <c:pt idx="2399">
                  <c:v>1.1987493801588048E-2</c:v>
                </c:pt>
                <c:pt idx="2400">
                  <c:v>1.4223226529721966E-2</c:v>
                </c:pt>
                <c:pt idx="2401">
                  <c:v>1.2371848949921655E-2</c:v>
                </c:pt>
                <c:pt idx="2402">
                  <c:v>1.2451568675063182E-2</c:v>
                </c:pt>
                <c:pt idx="2403">
                  <c:v>1.2993419597947475E-2</c:v>
                </c:pt>
                <c:pt idx="2404">
                  <c:v>1.2836699590273677E-2</c:v>
                </c:pt>
                <c:pt idx="2405">
                  <c:v>1.3409020720078947E-2</c:v>
                </c:pt>
                <c:pt idx="2406">
                  <c:v>1.2990999994295607E-2</c:v>
                </c:pt>
                <c:pt idx="2407">
                  <c:v>1.2273597705895327E-2</c:v>
                </c:pt>
                <c:pt idx="2408">
                  <c:v>1.4504653010769575E-2</c:v>
                </c:pt>
                <c:pt idx="2409">
                  <c:v>1.1385702146673463E-2</c:v>
                </c:pt>
                <c:pt idx="2410">
                  <c:v>9.768182206290844E-3</c:v>
                </c:pt>
                <c:pt idx="2411">
                  <c:v>1.2001007016620545E-2</c:v>
                </c:pt>
                <c:pt idx="2412">
                  <c:v>1.072406280753853E-2</c:v>
                </c:pt>
                <c:pt idx="2413">
                  <c:v>1.0661191965504685E-2</c:v>
                </c:pt>
                <c:pt idx="2414">
                  <c:v>1.0993074879893858E-2</c:v>
                </c:pt>
                <c:pt idx="2415">
                  <c:v>1.0944576622564683E-2</c:v>
                </c:pt>
                <c:pt idx="2416">
                  <c:v>1.170942487119888E-2</c:v>
                </c:pt>
                <c:pt idx="2417">
                  <c:v>1.1923014884931889E-2</c:v>
                </c:pt>
                <c:pt idx="2418">
                  <c:v>1.190247311285963E-2</c:v>
                </c:pt>
                <c:pt idx="2419">
                  <c:v>1.1612101335566139E-2</c:v>
                </c:pt>
                <c:pt idx="2420">
                  <c:v>1.2949455066052034E-2</c:v>
                </c:pt>
                <c:pt idx="2421">
                  <c:v>1.1883575825560405E-2</c:v>
                </c:pt>
                <c:pt idx="2422">
                  <c:v>1.2186251574787515E-2</c:v>
                </c:pt>
                <c:pt idx="2423">
                  <c:v>1.0888682093534675E-2</c:v>
                </c:pt>
                <c:pt idx="2424">
                  <c:v>1.2063238888998172E-2</c:v>
                </c:pt>
                <c:pt idx="2425">
                  <c:v>1.0887126975706114E-2</c:v>
                </c:pt>
                <c:pt idx="2426">
                  <c:v>1.166328789872305E-2</c:v>
                </c:pt>
                <c:pt idx="2427">
                  <c:v>1.0384565836972871E-2</c:v>
                </c:pt>
                <c:pt idx="2428">
                  <c:v>1.0742683212306873E-2</c:v>
                </c:pt>
                <c:pt idx="2429">
                  <c:v>1.021710061225768E-2</c:v>
                </c:pt>
                <c:pt idx="2430">
                  <c:v>1.0708497608323738E-2</c:v>
                </c:pt>
                <c:pt idx="2431">
                  <c:v>1.0789903203852376E-2</c:v>
                </c:pt>
                <c:pt idx="2432">
                  <c:v>1.0509645593040006E-2</c:v>
                </c:pt>
                <c:pt idx="2433">
                  <c:v>1.0854422090045869E-2</c:v>
                </c:pt>
                <c:pt idx="2434">
                  <c:v>1.0771735404050273E-2</c:v>
                </c:pt>
                <c:pt idx="2435">
                  <c:v>1.1040752869750144E-2</c:v>
                </c:pt>
                <c:pt idx="2436">
                  <c:v>1.051651932991614E-2</c:v>
                </c:pt>
                <c:pt idx="2437">
                  <c:v>9.0273818584117108E-3</c:v>
                </c:pt>
                <c:pt idx="2438">
                  <c:v>8.486918618961033E-3</c:v>
                </c:pt>
                <c:pt idx="2439">
                  <c:v>8.1338137539047374E-3</c:v>
                </c:pt>
                <c:pt idx="2440">
                  <c:v>8.4529357917869866E-3</c:v>
                </c:pt>
                <c:pt idx="2441">
                  <c:v>8.526591784686061E-3</c:v>
                </c:pt>
                <c:pt idx="2442">
                  <c:v>9.2722016767560356E-3</c:v>
                </c:pt>
                <c:pt idx="2443">
                  <c:v>8.311260548992578E-3</c:v>
                </c:pt>
                <c:pt idx="2444">
                  <c:v>8.4354794870632171E-3</c:v>
                </c:pt>
                <c:pt idx="2445">
                  <c:v>8.1193104384053062E-3</c:v>
                </c:pt>
                <c:pt idx="2446">
                  <c:v>7.5442780463807315E-3</c:v>
                </c:pt>
                <c:pt idx="2447">
                  <c:v>5.0571494245023104E-3</c:v>
                </c:pt>
                <c:pt idx="2448">
                  <c:v>5.6956699152341389E-3</c:v>
                </c:pt>
                <c:pt idx="2449">
                  <c:v>5.1934076403234719E-3</c:v>
                </c:pt>
                <c:pt idx="2450">
                  <c:v>4.8695239597215181E-3</c:v>
                </c:pt>
                <c:pt idx="2451">
                  <c:v>4.9383845135859902E-3</c:v>
                </c:pt>
                <c:pt idx="2452">
                  <c:v>5.1476397486928203E-3</c:v>
                </c:pt>
                <c:pt idx="2453">
                  <c:v>6.0668180640093576E-3</c:v>
                </c:pt>
                <c:pt idx="2454">
                  <c:v>5.5757524003306634E-3</c:v>
                </c:pt>
                <c:pt idx="2455">
                  <c:v>5.414751202251108E-3</c:v>
                </c:pt>
                <c:pt idx="2456">
                  <c:v>6.0470576409583443E-3</c:v>
                </c:pt>
                <c:pt idx="2457">
                  <c:v>5.9440693812468394E-3</c:v>
                </c:pt>
                <c:pt idx="2458">
                  <c:v>6.5624376279916812E-3</c:v>
                </c:pt>
                <c:pt idx="2459">
                  <c:v>5.66910355437819E-3</c:v>
                </c:pt>
                <c:pt idx="2460">
                  <c:v>6.288913128241245E-3</c:v>
                </c:pt>
                <c:pt idx="2461">
                  <c:v>5.5720482154587546E-3</c:v>
                </c:pt>
                <c:pt idx="2462">
                  <c:v>4.4020320853029402E-3</c:v>
                </c:pt>
                <c:pt idx="2463">
                  <c:v>4.4725980010567514E-3</c:v>
                </c:pt>
                <c:pt idx="2464">
                  <c:v>5.0737460758334329E-3</c:v>
                </c:pt>
                <c:pt idx="2465">
                  <c:v>5.2567569752682E-3</c:v>
                </c:pt>
                <c:pt idx="2466">
                  <c:v>4.9535013896821831E-3</c:v>
                </c:pt>
                <c:pt idx="2467">
                  <c:v>4.9870221566655328E-3</c:v>
                </c:pt>
                <c:pt idx="2468">
                  <c:v>4.7441754299335356E-3</c:v>
                </c:pt>
                <c:pt idx="2469">
                  <c:v>4.5679150894459702E-3</c:v>
                </c:pt>
                <c:pt idx="2470">
                  <c:v>4.260190091041627E-3</c:v>
                </c:pt>
                <c:pt idx="2471">
                  <c:v>4.0026867347669687E-3</c:v>
                </c:pt>
                <c:pt idx="2472">
                  <c:v>3.3654525714408622E-3</c:v>
                </c:pt>
                <c:pt idx="2473">
                  <c:v>3.538562553619176E-3</c:v>
                </c:pt>
                <c:pt idx="2474">
                  <c:v>3.5207775971489255E-3</c:v>
                </c:pt>
                <c:pt idx="2475">
                  <c:v>3.0748988747092108E-3</c:v>
                </c:pt>
                <c:pt idx="2476">
                  <c:v>2.9060950819067605E-3</c:v>
                </c:pt>
                <c:pt idx="2477">
                  <c:v>2.7807439800490229E-3</c:v>
                </c:pt>
                <c:pt idx="2478">
                  <c:v>2.6692706351100024E-3</c:v>
                </c:pt>
                <c:pt idx="2479">
                  <c:v>2.4852546362799503E-3</c:v>
                </c:pt>
                <c:pt idx="2480">
                  <c:v>2.3215278715697954E-3</c:v>
                </c:pt>
                <c:pt idx="2481">
                  <c:v>2.0786568271455915E-3</c:v>
                </c:pt>
                <c:pt idx="2482">
                  <c:v>1.8413174712631293E-3</c:v>
                </c:pt>
                <c:pt idx="2483">
                  <c:v>1.581605962476077E-3</c:v>
                </c:pt>
                <c:pt idx="2484">
                  <c:v>1.2921603542620573E-3</c:v>
                </c:pt>
                <c:pt idx="2485">
                  <c:v>9.9209371611812757E-4</c:v>
                </c:pt>
                <c:pt idx="2486">
                  <c:v>6.8364014479380076E-4</c:v>
                </c:pt>
                <c:pt idx="2487">
                  <c:v>3.9646510189089257E-4</c:v>
                </c:pt>
                <c:pt idx="2488">
                  <c:v>1.4363135855149226E-4</c:v>
                </c:pt>
                <c:pt idx="2489">
                  <c:v>1.1815576470001365E-4</c:v>
                </c:pt>
                <c:pt idx="2490">
                  <c:v>4.1124186588090204E-4</c:v>
                </c:pt>
                <c:pt idx="2491">
                  <c:v>7.2687945864460303E-4</c:v>
                </c:pt>
                <c:pt idx="2492">
                  <c:v>9.6422794765108066E-4</c:v>
                </c:pt>
                <c:pt idx="2493">
                  <c:v>9.1377138531257879E-4</c:v>
                </c:pt>
                <c:pt idx="2494">
                  <c:v>3.8512535932486999E-4</c:v>
                </c:pt>
                <c:pt idx="2495">
                  <c:v>1.5030341022160551E-4</c:v>
                </c:pt>
                <c:pt idx="2496">
                  <c:v>5.0593858147107772E-4</c:v>
                </c:pt>
                <c:pt idx="2497">
                  <c:v>8.8892125205322864E-4</c:v>
                </c:pt>
                <c:pt idx="2498">
                  <c:v>1.2271159421745313E-3</c:v>
                </c:pt>
                <c:pt idx="2499">
                  <c:v>1.5388361620112085E-3</c:v>
                </c:pt>
                <c:pt idx="2500">
                  <c:v>1.8201877240264358E-3</c:v>
                </c:pt>
                <c:pt idx="2501">
                  <c:v>2.1155275424272961E-3</c:v>
                </c:pt>
                <c:pt idx="2502">
                  <c:v>2.3496574530500226E-3</c:v>
                </c:pt>
                <c:pt idx="2503">
                  <c:v>2.5516100483836644E-3</c:v>
                </c:pt>
                <c:pt idx="2504">
                  <c:v>2.4538765672265485E-3</c:v>
                </c:pt>
                <c:pt idx="2505">
                  <c:v>2.566063851775754E-3</c:v>
                </c:pt>
                <c:pt idx="2506">
                  <c:v>2.798669403560937E-3</c:v>
                </c:pt>
                <c:pt idx="2507">
                  <c:v>2.918199388741717E-3</c:v>
                </c:pt>
                <c:pt idx="2508">
                  <c:v>2.9146135909368896E-3</c:v>
                </c:pt>
                <c:pt idx="2509">
                  <c:v>3.1442558353756023E-3</c:v>
                </c:pt>
                <c:pt idx="2510">
                  <c:v>3.2685761268492239E-3</c:v>
                </c:pt>
                <c:pt idx="2511">
                  <c:v>3.2987676762496541E-3</c:v>
                </c:pt>
                <c:pt idx="2512">
                  <c:v>3.5031867610826632E-3</c:v>
                </c:pt>
                <c:pt idx="2513">
                  <c:v>3.2896870212959272E-3</c:v>
                </c:pt>
                <c:pt idx="2514">
                  <c:v>3.5467710530494713E-3</c:v>
                </c:pt>
                <c:pt idx="2515">
                  <c:v>3.768855864776008E-3</c:v>
                </c:pt>
                <c:pt idx="2516">
                  <c:v>4.0729338953419776E-3</c:v>
                </c:pt>
                <c:pt idx="2517">
                  <c:v>3.9755573976656619E-3</c:v>
                </c:pt>
                <c:pt idx="2518">
                  <c:v>4.4678350080171623E-3</c:v>
                </c:pt>
                <c:pt idx="2519">
                  <c:v>4.6204426102166157E-3</c:v>
                </c:pt>
                <c:pt idx="2520">
                  <c:v>4.301596979818639E-3</c:v>
                </c:pt>
                <c:pt idx="2521">
                  <c:v>4.4263932356451118E-3</c:v>
                </c:pt>
                <c:pt idx="2522">
                  <c:v>4.3385396547854531E-3</c:v>
                </c:pt>
                <c:pt idx="2523">
                  <c:v>4.3473952325929514E-3</c:v>
                </c:pt>
                <c:pt idx="2524">
                  <c:v>4.2317039092295283E-3</c:v>
                </c:pt>
                <c:pt idx="2525">
                  <c:v>4.5757008968711444E-3</c:v>
                </c:pt>
                <c:pt idx="2526">
                  <c:v>4.3797386935215633E-3</c:v>
                </c:pt>
                <c:pt idx="2527">
                  <c:v>4.5403181606348767E-3</c:v>
                </c:pt>
                <c:pt idx="2528">
                  <c:v>4.3169183181191824E-3</c:v>
                </c:pt>
                <c:pt idx="2529">
                  <c:v>4.7667597257870873E-3</c:v>
                </c:pt>
                <c:pt idx="2530">
                  <c:v>4.6557417013945619E-3</c:v>
                </c:pt>
                <c:pt idx="2531">
                  <c:v>5.353901093395644E-3</c:v>
                </c:pt>
                <c:pt idx="2532">
                  <c:v>4.9276492751823796E-3</c:v>
                </c:pt>
                <c:pt idx="2533">
                  <c:v>5.8129673424730114E-3</c:v>
                </c:pt>
                <c:pt idx="2534">
                  <c:v>5.3302119985317821E-3</c:v>
                </c:pt>
                <c:pt idx="2535">
                  <c:v>5.9066919656308231E-3</c:v>
                </c:pt>
                <c:pt idx="2536">
                  <c:v>5.4179780893878655E-3</c:v>
                </c:pt>
                <c:pt idx="2537">
                  <c:v>5.4245535256458813E-3</c:v>
                </c:pt>
                <c:pt idx="2538">
                  <c:v>5.531493062523451E-3</c:v>
                </c:pt>
                <c:pt idx="2539">
                  <c:v>5.9979513375371732E-3</c:v>
                </c:pt>
                <c:pt idx="2540">
                  <c:v>5.9668866703385982E-3</c:v>
                </c:pt>
                <c:pt idx="2541">
                  <c:v>5.7492372839010328E-3</c:v>
                </c:pt>
                <c:pt idx="2542">
                  <c:v>5.8658842107416525E-3</c:v>
                </c:pt>
                <c:pt idx="2543">
                  <c:v>6.2471580271745465E-3</c:v>
                </c:pt>
                <c:pt idx="2544">
                  <c:v>6.3871924202239996E-3</c:v>
                </c:pt>
                <c:pt idx="2545">
                  <c:v>6.6636205200422674E-3</c:v>
                </c:pt>
                <c:pt idx="2546">
                  <c:v>6.5808216173350604E-3</c:v>
                </c:pt>
                <c:pt idx="2547">
                  <c:v>6.7697724324667806E-3</c:v>
                </c:pt>
                <c:pt idx="2548">
                  <c:v>6.9937969184412857E-3</c:v>
                </c:pt>
                <c:pt idx="2549">
                  <c:v>5.6347621165158341E-3</c:v>
                </c:pt>
                <c:pt idx="2550">
                  <c:v>4.685437578056049E-3</c:v>
                </c:pt>
                <c:pt idx="2551">
                  <c:v>4.8401433945175669E-3</c:v>
                </c:pt>
                <c:pt idx="2552">
                  <c:v>5.689643753821548E-3</c:v>
                </c:pt>
                <c:pt idx="2553">
                  <c:v>6.3359826785067365E-3</c:v>
                </c:pt>
                <c:pt idx="2554">
                  <c:v>6.0978635481624592E-3</c:v>
                </c:pt>
                <c:pt idx="2555">
                  <c:v>5.7120103963211747E-3</c:v>
                </c:pt>
                <c:pt idx="2556">
                  <c:v>4.8904545809044285E-3</c:v>
                </c:pt>
                <c:pt idx="2557">
                  <c:v>4.9353879750596071E-3</c:v>
                </c:pt>
                <c:pt idx="2558">
                  <c:v>5.322895514861265E-3</c:v>
                </c:pt>
                <c:pt idx="2559">
                  <c:v>5.4953160967551673E-3</c:v>
                </c:pt>
                <c:pt idx="2560">
                  <c:v>5.5519342441617478E-3</c:v>
                </c:pt>
                <c:pt idx="2561">
                  <c:v>5.775114797693358E-3</c:v>
                </c:pt>
                <c:pt idx="2562">
                  <c:v>5.6510232906303278E-3</c:v>
                </c:pt>
                <c:pt idx="2563">
                  <c:v>6.0232466791370811E-3</c:v>
                </c:pt>
                <c:pt idx="2564">
                  <c:v>6.014137838176602E-3</c:v>
                </c:pt>
                <c:pt idx="2565">
                  <c:v>6.4942433765642323E-3</c:v>
                </c:pt>
                <c:pt idx="2566">
                  <c:v>6.1399723407116477E-3</c:v>
                </c:pt>
                <c:pt idx="2567">
                  <c:v>6.5844481721496189E-3</c:v>
                </c:pt>
                <c:pt idx="2568">
                  <c:v>7.1981764113461383E-3</c:v>
                </c:pt>
                <c:pt idx="2569">
                  <c:v>7.1680216166362647E-3</c:v>
                </c:pt>
                <c:pt idx="2570">
                  <c:v>7.1893724156619054E-3</c:v>
                </c:pt>
                <c:pt idx="2571">
                  <c:v>6.9322453481952895E-3</c:v>
                </c:pt>
                <c:pt idx="2572">
                  <c:v>7.5520244591131512E-3</c:v>
                </c:pt>
                <c:pt idx="2573">
                  <c:v>7.1115782229968002E-3</c:v>
                </c:pt>
                <c:pt idx="2574">
                  <c:v>7.157466671014457E-3</c:v>
                </c:pt>
                <c:pt idx="2575">
                  <c:v>6.8252705773533965E-3</c:v>
                </c:pt>
                <c:pt idx="2576">
                  <c:v>6.6030417457259597E-3</c:v>
                </c:pt>
                <c:pt idx="2577">
                  <c:v>7.205849455191116E-3</c:v>
                </c:pt>
                <c:pt idx="2578">
                  <c:v>7.5220788010748113E-3</c:v>
                </c:pt>
                <c:pt idx="2579">
                  <c:v>6.8824504559782942E-3</c:v>
                </c:pt>
                <c:pt idx="2580">
                  <c:v>6.8934257253997541E-3</c:v>
                </c:pt>
                <c:pt idx="2581">
                  <c:v>7.8164847881885997E-3</c:v>
                </c:pt>
                <c:pt idx="2582">
                  <c:v>6.76262959152827E-3</c:v>
                </c:pt>
                <c:pt idx="2583">
                  <c:v>8.7271208981399891E-3</c:v>
                </c:pt>
                <c:pt idx="2584">
                  <c:v>7.4498380531882232E-3</c:v>
                </c:pt>
                <c:pt idx="2585">
                  <c:v>7.9181062995305595E-3</c:v>
                </c:pt>
                <c:pt idx="2586">
                  <c:v>8.5396633867902763E-3</c:v>
                </c:pt>
                <c:pt idx="2587">
                  <c:v>8.3197683244244855E-3</c:v>
                </c:pt>
                <c:pt idx="2588">
                  <c:v>8.4637495723785053E-3</c:v>
                </c:pt>
                <c:pt idx="2589">
                  <c:v>9.0540370752864811E-3</c:v>
                </c:pt>
                <c:pt idx="2590">
                  <c:v>9.6066074692838042E-3</c:v>
                </c:pt>
                <c:pt idx="2591">
                  <c:v>1.0099523753481757E-2</c:v>
                </c:pt>
                <c:pt idx="2592">
                  <c:v>9.6598353861421325E-3</c:v>
                </c:pt>
                <c:pt idx="2593">
                  <c:v>1.0022790932956382E-2</c:v>
                </c:pt>
                <c:pt idx="2594">
                  <c:v>9.3304672628197558E-3</c:v>
                </c:pt>
                <c:pt idx="2595">
                  <c:v>1.1345060939030017E-2</c:v>
                </c:pt>
                <c:pt idx="2596">
                  <c:v>9.0659115096438075E-3</c:v>
                </c:pt>
                <c:pt idx="2597">
                  <c:v>1.1314292869785223E-2</c:v>
                </c:pt>
                <c:pt idx="2598">
                  <c:v>1.0618742888687764E-2</c:v>
                </c:pt>
                <c:pt idx="2599">
                  <c:v>1.0472661768720918E-2</c:v>
                </c:pt>
                <c:pt idx="2600">
                  <c:v>1.1219198283643685E-2</c:v>
                </c:pt>
                <c:pt idx="2601">
                  <c:v>1.1109667234653803E-2</c:v>
                </c:pt>
                <c:pt idx="2602">
                  <c:v>9.3646774683654264E-3</c:v>
                </c:pt>
                <c:pt idx="2603">
                  <c:v>6.9608798671476286E-3</c:v>
                </c:pt>
                <c:pt idx="2604">
                  <c:v>9.191186320993746E-3</c:v>
                </c:pt>
                <c:pt idx="2605">
                  <c:v>8.6019118480420292E-3</c:v>
                </c:pt>
                <c:pt idx="2606">
                  <c:v>1.0715528306096098E-2</c:v>
                </c:pt>
                <c:pt idx="2607">
                  <c:v>1.0285197247430402E-2</c:v>
                </c:pt>
                <c:pt idx="2608">
                  <c:v>1.020590949856418E-2</c:v>
                </c:pt>
                <c:pt idx="2609">
                  <c:v>8.1761619486698574E-3</c:v>
                </c:pt>
                <c:pt idx="2610">
                  <c:v>8.6485441052944444E-3</c:v>
                </c:pt>
                <c:pt idx="2611">
                  <c:v>8.8262095504439402E-3</c:v>
                </c:pt>
                <c:pt idx="2612">
                  <c:v>1.0657724137032063E-2</c:v>
                </c:pt>
                <c:pt idx="2613">
                  <c:v>9.8194787052419564E-3</c:v>
                </c:pt>
                <c:pt idx="2614">
                  <c:v>1.0189112498687225E-2</c:v>
                </c:pt>
                <c:pt idx="2615">
                  <c:v>1.0260181879582256E-2</c:v>
                </c:pt>
                <c:pt idx="2616">
                  <c:v>1.0696151509016816E-2</c:v>
                </c:pt>
                <c:pt idx="2617">
                  <c:v>9.9858607744234829E-3</c:v>
                </c:pt>
                <c:pt idx="2618">
                  <c:v>1.1159023402582662E-2</c:v>
                </c:pt>
                <c:pt idx="2619">
                  <c:v>1.0393002010473109E-2</c:v>
                </c:pt>
                <c:pt idx="2620">
                  <c:v>1.2242461083777198E-2</c:v>
                </c:pt>
                <c:pt idx="2621">
                  <c:v>1.1363199894505916E-2</c:v>
                </c:pt>
                <c:pt idx="2622">
                  <c:v>1.1286878871381903E-2</c:v>
                </c:pt>
                <c:pt idx="2623">
                  <c:v>1.3834099303339713E-2</c:v>
                </c:pt>
                <c:pt idx="2624">
                  <c:v>1.3067596321014117E-2</c:v>
                </c:pt>
                <c:pt idx="2625">
                  <c:v>1.3547733499272753E-2</c:v>
                </c:pt>
                <c:pt idx="2626">
                  <c:v>1.2303978069968368E-2</c:v>
                </c:pt>
                <c:pt idx="2627">
                  <c:v>1.2643228469789469E-2</c:v>
                </c:pt>
                <c:pt idx="2628">
                  <c:v>1.2489642954298602E-2</c:v>
                </c:pt>
                <c:pt idx="2629">
                  <c:v>1.1562512656460246E-2</c:v>
                </c:pt>
                <c:pt idx="2630">
                  <c:v>1.2114917412567792E-2</c:v>
                </c:pt>
                <c:pt idx="2631">
                  <c:v>1.2892253786277482E-2</c:v>
                </c:pt>
                <c:pt idx="2632">
                  <c:v>1.1970369900925468E-2</c:v>
                </c:pt>
                <c:pt idx="2633">
                  <c:v>1.2820323281022283E-2</c:v>
                </c:pt>
                <c:pt idx="2634">
                  <c:v>1.3304788140401088E-2</c:v>
                </c:pt>
                <c:pt idx="2635">
                  <c:v>1.250902396190667E-2</c:v>
                </c:pt>
                <c:pt idx="2636">
                  <c:v>1.4740049739415232E-2</c:v>
                </c:pt>
                <c:pt idx="2637">
                  <c:v>1.3799549102085844E-2</c:v>
                </c:pt>
                <c:pt idx="2638">
                  <c:v>1.4884207118492259E-2</c:v>
                </c:pt>
                <c:pt idx="2639">
                  <c:v>1.271701753616575E-2</c:v>
                </c:pt>
                <c:pt idx="2640">
                  <c:v>1.5015342518765058E-2</c:v>
                </c:pt>
                <c:pt idx="2641">
                  <c:v>1.5362599245642669E-2</c:v>
                </c:pt>
                <c:pt idx="2642">
                  <c:v>1.4895120094886461E-2</c:v>
                </c:pt>
                <c:pt idx="2643">
                  <c:v>1.6242976482458812E-2</c:v>
                </c:pt>
                <c:pt idx="2644">
                  <c:v>1.6961897193697992E-2</c:v>
                </c:pt>
                <c:pt idx="2645">
                  <c:v>1.5852703140509239E-2</c:v>
                </c:pt>
                <c:pt idx="2646">
                  <c:v>1.704038925753391E-2</c:v>
                </c:pt>
                <c:pt idx="2647">
                  <c:v>1.6707039535004711E-2</c:v>
                </c:pt>
                <c:pt idx="2648">
                  <c:v>1.8490557960713694E-2</c:v>
                </c:pt>
                <c:pt idx="2649">
                  <c:v>1.6622004846266351E-2</c:v>
                </c:pt>
                <c:pt idx="2650">
                  <c:v>1.8180717433567934E-2</c:v>
                </c:pt>
                <c:pt idx="2651">
                  <c:v>1.7068178107048131E-2</c:v>
                </c:pt>
                <c:pt idx="2652">
                  <c:v>1.9941514443153036E-2</c:v>
                </c:pt>
                <c:pt idx="2653">
                  <c:v>1.8216413221378867E-2</c:v>
                </c:pt>
                <c:pt idx="2654">
                  <c:v>2.0057039159076102E-2</c:v>
                </c:pt>
                <c:pt idx="2655">
                  <c:v>1.9957527300614362E-2</c:v>
                </c:pt>
                <c:pt idx="2656">
                  <c:v>1.7866584880119617E-2</c:v>
                </c:pt>
                <c:pt idx="2657">
                  <c:v>1.447400532291206E-2</c:v>
                </c:pt>
                <c:pt idx="2658">
                  <c:v>1.8501886314917317E-2</c:v>
                </c:pt>
                <c:pt idx="2659">
                  <c:v>1.6399251484863368E-2</c:v>
                </c:pt>
                <c:pt idx="2660">
                  <c:v>1.7822573917242603E-2</c:v>
                </c:pt>
                <c:pt idx="2661">
                  <c:v>1.9248017737009793E-2</c:v>
                </c:pt>
                <c:pt idx="2662">
                  <c:v>1.6482719059394871E-2</c:v>
                </c:pt>
                <c:pt idx="2663">
                  <c:v>1.5110994419998802E-2</c:v>
                </c:pt>
                <c:pt idx="2664">
                  <c:v>1.5464694575071438E-2</c:v>
                </c:pt>
                <c:pt idx="2665">
                  <c:v>1.5496295857330346E-2</c:v>
                </c:pt>
                <c:pt idx="2666">
                  <c:v>1.8780831715078071E-2</c:v>
                </c:pt>
                <c:pt idx="2667">
                  <c:v>1.7576893886228958E-2</c:v>
                </c:pt>
                <c:pt idx="2668">
                  <c:v>1.7408189904740842E-2</c:v>
                </c:pt>
                <c:pt idx="2669">
                  <c:v>1.8824795171292003E-2</c:v>
                </c:pt>
                <c:pt idx="2670">
                  <c:v>1.9282669320254051E-2</c:v>
                </c:pt>
                <c:pt idx="2671">
                  <c:v>2.0700896856038178E-2</c:v>
                </c:pt>
                <c:pt idx="2672">
                  <c:v>1.9005858610581582E-2</c:v>
                </c:pt>
                <c:pt idx="2673">
                  <c:v>2.018897187047802E-2</c:v>
                </c:pt>
                <c:pt idx="2674">
                  <c:v>2.0636560030378625E-2</c:v>
                </c:pt>
                <c:pt idx="2675">
                  <c:v>2.1341669716463712E-2</c:v>
                </c:pt>
                <c:pt idx="2676">
                  <c:v>2.2241466025508524E-2</c:v>
                </c:pt>
                <c:pt idx="2677">
                  <c:v>2.258492477057028E-2</c:v>
                </c:pt>
                <c:pt idx="2678">
                  <c:v>2.4441016170376195E-2</c:v>
                </c:pt>
                <c:pt idx="2679">
                  <c:v>2.6007323177500419E-2</c:v>
                </c:pt>
                <c:pt idx="2680">
                  <c:v>2.2214404405535772E-2</c:v>
                </c:pt>
                <c:pt idx="2681">
                  <c:v>2.4070526233615119E-2</c:v>
                </c:pt>
                <c:pt idx="2682">
                  <c:v>2.5598088075105243E-2</c:v>
                </c:pt>
                <c:pt idx="2683">
                  <c:v>2.6264802195338412E-2</c:v>
                </c:pt>
                <c:pt idx="2684">
                  <c:v>2.2646815755780338E-2</c:v>
                </c:pt>
                <c:pt idx="2685">
                  <c:v>2.574204266602299E-2</c:v>
                </c:pt>
                <c:pt idx="2686">
                  <c:v>1.8008315191738369E-2</c:v>
                </c:pt>
                <c:pt idx="2687">
                  <c:v>1.6880815169439862E-2</c:v>
                </c:pt>
                <c:pt idx="2688">
                  <c:v>2.0481723085794434E-2</c:v>
                </c:pt>
                <c:pt idx="2689">
                  <c:v>2.0199414027168704E-2</c:v>
                </c:pt>
                <c:pt idx="2690">
                  <c:v>2.3449397954541915E-2</c:v>
                </c:pt>
                <c:pt idx="2691">
                  <c:v>1.7231930833318511E-2</c:v>
                </c:pt>
                <c:pt idx="2692">
                  <c:v>2.5471373940074316E-2</c:v>
                </c:pt>
                <c:pt idx="2693">
                  <c:v>2.2607859051126073E-2</c:v>
                </c:pt>
                <c:pt idx="2694">
                  <c:v>2.6737097706730852E-2</c:v>
                </c:pt>
                <c:pt idx="2695">
                  <c:v>2.249835742581761E-2</c:v>
                </c:pt>
                <c:pt idx="2696">
                  <c:v>2.0681093723675062E-2</c:v>
                </c:pt>
                <c:pt idx="2697">
                  <c:v>2.70334610800879E-2</c:v>
                </c:pt>
                <c:pt idx="2698">
                  <c:v>2.3924717947461888E-2</c:v>
                </c:pt>
                <c:pt idx="2699">
                  <c:v>2.5496047035823741E-2</c:v>
                </c:pt>
                <c:pt idx="2700">
                  <c:v>2.5041774728596044E-2</c:v>
                </c:pt>
                <c:pt idx="2701">
                  <c:v>2.1803122479777642E-2</c:v>
                </c:pt>
                <c:pt idx="2702">
                  <c:v>2.6043109130151676E-2</c:v>
                </c:pt>
                <c:pt idx="2703">
                  <c:v>2.6567539257446808E-2</c:v>
                </c:pt>
                <c:pt idx="2704">
                  <c:v>2.2433565823027087E-2</c:v>
                </c:pt>
                <c:pt idx="2705">
                  <c:v>2.739437723117339E-2</c:v>
                </c:pt>
                <c:pt idx="2706">
                  <c:v>2.6469903367158557E-2</c:v>
                </c:pt>
                <c:pt idx="2707">
                  <c:v>2.8220466452822342E-2</c:v>
                </c:pt>
                <c:pt idx="2708">
                  <c:v>2.5962967798131748E-2</c:v>
                </c:pt>
                <c:pt idx="2709">
                  <c:v>2.510291511112904E-2</c:v>
                </c:pt>
                <c:pt idx="2710">
                  <c:v>2.7405954084060567E-2</c:v>
                </c:pt>
                <c:pt idx="2711">
                  <c:v>2.6669216829462775E-2</c:v>
                </c:pt>
                <c:pt idx="2712">
                  <c:v>2.9147797648177737E-2</c:v>
                </c:pt>
                <c:pt idx="2713">
                  <c:v>2.5737390254459841E-2</c:v>
                </c:pt>
                <c:pt idx="2714">
                  <c:v>2.6996223347561171E-2</c:v>
                </c:pt>
                <c:pt idx="2715">
                  <c:v>3.5321203898748557E-2</c:v>
                </c:pt>
                <c:pt idx="2716">
                  <c:v>2.8787532244118178E-2</c:v>
                </c:pt>
                <c:pt idx="2717">
                  <c:v>3.2021285932686529E-2</c:v>
                </c:pt>
                <c:pt idx="2718">
                  <c:v>2.4114783630549811E-2</c:v>
                </c:pt>
                <c:pt idx="2719">
                  <c:v>2.725780641692015E-2</c:v>
                </c:pt>
                <c:pt idx="2720">
                  <c:v>2.3683102005488031E-2</c:v>
                </c:pt>
                <c:pt idx="2721">
                  <c:v>2.3841788695079733E-2</c:v>
                </c:pt>
                <c:pt idx="2722">
                  <c:v>2.8207908068212533E-2</c:v>
                </c:pt>
                <c:pt idx="2723">
                  <c:v>2.8765033927398105E-2</c:v>
                </c:pt>
                <c:pt idx="2724">
                  <c:v>3.0987944500309065E-2</c:v>
                </c:pt>
                <c:pt idx="2725">
                  <c:v>2.7181200191531491E-2</c:v>
                </c:pt>
                <c:pt idx="2726">
                  <c:v>3.1678048744691406E-2</c:v>
                </c:pt>
                <c:pt idx="2727">
                  <c:v>3.1803185078694403E-2</c:v>
                </c:pt>
                <c:pt idx="2728">
                  <c:v>3.2043102698699283E-2</c:v>
                </c:pt>
                <c:pt idx="2729">
                  <c:v>3.2745422609675036E-2</c:v>
                </c:pt>
                <c:pt idx="2730">
                  <c:v>3.6814256935264154E-2</c:v>
                </c:pt>
                <c:pt idx="2731">
                  <c:v>3.6148139665577318E-2</c:v>
                </c:pt>
                <c:pt idx="2732">
                  <c:v>3.5234342550506462E-2</c:v>
                </c:pt>
                <c:pt idx="2733">
                  <c:v>3.5869634070699749E-2</c:v>
                </c:pt>
                <c:pt idx="2734">
                  <c:v>2.4030259912722719E-2</c:v>
                </c:pt>
                <c:pt idx="2735">
                  <c:v>3.0227940631412674E-2</c:v>
                </c:pt>
                <c:pt idx="2736">
                  <c:v>3.106672833300041E-2</c:v>
                </c:pt>
                <c:pt idx="2737">
                  <c:v>3.0794354961411693E-2</c:v>
                </c:pt>
                <c:pt idx="2738">
                  <c:v>2.8397124607795157E-2</c:v>
                </c:pt>
                <c:pt idx="2739">
                  <c:v>3.9689699806686934E-2</c:v>
                </c:pt>
                <c:pt idx="2740">
                  <c:v>3.2705053025337237E-2</c:v>
                </c:pt>
                <c:pt idx="2741">
                  <c:v>3.7156116320605552E-2</c:v>
                </c:pt>
                <c:pt idx="2742">
                  <c:v>3.4807943565000242E-2</c:v>
                </c:pt>
                <c:pt idx="2743">
                  <c:v>4.0249482917746854E-2</c:v>
                </c:pt>
                <c:pt idx="2744">
                  <c:v>3.105764219577033E-2</c:v>
                </c:pt>
                <c:pt idx="2745">
                  <c:v>3.9794088979109764E-2</c:v>
                </c:pt>
                <c:pt idx="2746">
                  <c:v>3.0734105721782916E-2</c:v>
                </c:pt>
                <c:pt idx="2747">
                  <c:v>2.9655096402183095E-2</c:v>
                </c:pt>
                <c:pt idx="2748">
                  <c:v>1.7678061752493434E-2</c:v>
                </c:pt>
                <c:pt idx="2749">
                  <c:v>1.1898559214936225E-2</c:v>
                </c:pt>
                <c:pt idx="2750">
                  <c:v>2.1009516990816414E-2</c:v>
                </c:pt>
                <c:pt idx="2751">
                  <c:v>2.1065528473742934E-2</c:v>
                </c:pt>
                <c:pt idx="2752">
                  <c:v>2.1410933729028841E-2</c:v>
                </c:pt>
                <c:pt idx="2753">
                  <c:v>1.7932158858271405E-2</c:v>
                </c:pt>
                <c:pt idx="2754">
                  <c:v>1.9656158312408394E-2</c:v>
                </c:pt>
                <c:pt idx="2755">
                  <c:v>1.5806433770249713E-2</c:v>
                </c:pt>
                <c:pt idx="2756">
                  <c:v>1.7305341754814373E-2</c:v>
                </c:pt>
                <c:pt idx="2757">
                  <c:v>1.3887802056262796E-2</c:v>
                </c:pt>
                <c:pt idx="2758">
                  <c:v>5.2166717623637043E-3</c:v>
                </c:pt>
                <c:pt idx="2759">
                  <c:v>6.9447547718543287E-3</c:v>
                </c:pt>
                <c:pt idx="2760">
                  <c:v>6.0619744108771027E-3</c:v>
                </c:pt>
                <c:pt idx="2761">
                  <c:v>5.0342196968424045E-3</c:v>
                </c:pt>
                <c:pt idx="2762">
                  <c:v>5.8061560028021359E-3</c:v>
                </c:pt>
                <c:pt idx="2763">
                  <c:v>6.7617738578144614E-3</c:v>
                </c:pt>
                <c:pt idx="2764">
                  <c:v>6.8440117431919512E-3</c:v>
                </c:pt>
                <c:pt idx="2765">
                  <c:v>8.5513060903869165E-3</c:v>
                </c:pt>
                <c:pt idx="2766">
                  <c:v>8.5435736210280801E-3</c:v>
                </c:pt>
                <c:pt idx="2767">
                  <c:v>6.9341232560880435E-3</c:v>
                </c:pt>
                <c:pt idx="2768">
                  <c:v>7.5114995977134478E-3</c:v>
                </c:pt>
                <c:pt idx="2769">
                  <c:v>9.4442735157221729E-3</c:v>
                </c:pt>
                <c:pt idx="2770">
                  <c:v>7.8939839495430555E-3</c:v>
                </c:pt>
                <c:pt idx="2771">
                  <c:v>9.0643587377057747E-3</c:v>
                </c:pt>
                <c:pt idx="2772">
                  <c:v>1.2741183556771687E-2</c:v>
                </c:pt>
                <c:pt idx="2773">
                  <c:v>1.0494439641237731E-2</c:v>
                </c:pt>
                <c:pt idx="2774">
                  <c:v>5.2005655973337249E-3</c:v>
                </c:pt>
                <c:pt idx="2775">
                  <c:v>6.7273545397502103E-3</c:v>
                </c:pt>
                <c:pt idx="2776">
                  <c:v>6.7447453643750552E-3</c:v>
                </c:pt>
                <c:pt idx="2777">
                  <c:v>9.4548246370158833E-3</c:v>
                </c:pt>
                <c:pt idx="2778">
                  <c:v>9.3322477281898124E-3</c:v>
                </c:pt>
                <c:pt idx="2779">
                  <c:v>9.2222129799057646E-3</c:v>
                </c:pt>
                <c:pt idx="2780">
                  <c:v>9.893091849603108E-3</c:v>
                </c:pt>
                <c:pt idx="2781">
                  <c:v>8.316747536794622E-3</c:v>
                </c:pt>
                <c:pt idx="2782">
                  <c:v>9.6319291801281858E-3</c:v>
                </c:pt>
                <c:pt idx="2783">
                  <c:v>6.8083521310029725E-3</c:v>
                </c:pt>
                <c:pt idx="2784">
                  <c:v>7.1395868786039447E-3</c:v>
                </c:pt>
                <c:pt idx="2785">
                  <c:v>6.7330518838235529E-3</c:v>
                </c:pt>
                <c:pt idx="2786">
                  <c:v>4.3800459604955147E-3</c:v>
                </c:pt>
                <c:pt idx="2787">
                  <c:v>6.0230174664251618E-3</c:v>
                </c:pt>
                <c:pt idx="2788">
                  <c:v>7.1930960827754631E-3</c:v>
                </c:pt>
                <c:pt idx="2789">
                  <c:v>5.7599866321438589E-3</c:v>
                </c:pt>
                <c:pt idx="2790">
                  <c:v>5.3445994701089138E-3</c:v>
                </c:pt>
                <c:pt idx="2791">
                  <c:v>5.107788159029342E-3</c:v>
                </c:pt>
                <c:pt idx="2792">
                  <c:v>5.6793682292658586E-3</c:v>
                </c:pt>
                <c:pt idx="2793">
                  <c:v>5.0969024194344762E-3</c:v>
                </c:pt>
                <c:pt idx="2794">
                  <c:v>6.0836203439548304E-3</c:v>
                </c:pt>
                <c:pt idx="2795">
                  <c:v>5.4506343833029512E-3</c:v>
                </c:pt>
                <c:pt idx="2796">
                  <c:v>5.778614555666646E-3</c:v>
                </c:pt>
                <c:pt idx="2797">
                  <c:v>6.8981388107020262E-3</c:v>
                </c:pt>
                <c:pt idx="2798">
                  <c:v>6.1418620724547875E-3</c:v>
                </c:pt>
                <c:pt idx="2799">
                  <c:v>7.1189105285427347E-3</c:v>
                </c:pt>
                <c:pt idx="2800">
                  <c:v>5.8872601051617327E-3</c:v>
                </c:pt>
                <c:pt idx="2801">
                  <c:v>6.6971047118935412E-3</c:v>
                </c:pt>
                <c:pt idx="2802">
                  <c:v>6.3641902565071823E-3</c:v>
                </c:pt>
                <c:pt idx="2803">
                  <c:v>6.9927871367708875E-3</c:v>
                </c:pt>
                <c:pt idx="2804">
                  <c:v>7.2345413284436513E-3</c:v>
                </c:pt>
                <c:pt idx="2805">
                  <c:v>6.8114597230228861E-3</c:v>
                </c:pt>
                <c:pt idx="2806">
                  <c:v>6.7186880090162196E-3</c:v>
                </c:pt>
                <c:pt idx="2807">
                  <c:v>7.930658200483014E-3</c:v>
                </c:pt>
                <c:pt idx="2808">
                  <c:v>8.3901018469569495E-3</c:v>
                </c:pt>
                <c:pt idx="2809">
                  <c:v>9.4825725587477459E-3</c:v>
                </c:pt>
                <c:pt idx="2810">
                  <c:v>6.6346921817779956E-3</c:v>
                </c:pt>
                <c:pt idx="2811">
                  <c:v>7.351841763316852E-3</c:v>
                </c:pt>
                <c:pt idx="2812">
                  <c:v>7.1683367885972144E-3</c:v>
                </c:pt>
                <c:pt idx="2813">
                  <c:v>6.2533899289580596E-3</c:v>
                </c:pt>
                <c:pt idx="2814">
                  <c:v>5.0405544635105668E-3</c:v>
                </c:pt>
                <c:pt idx="2815">
                  <c:v>4.2544097175489159E-3</c:v>
                </c:pt>
                <c:pt idx="2816">
                  <c:v>5.1302083691483246E-3</c:v>
                </c:pt>
                <c:pt idx="2817">
                  <c:v>5.2759579113681419E-3</c:v>
                </c:pt>
                <c:pt idx="2818">
                  <c:v>5.5983963616551462E-3</c:v>
                </c:pt>
                <c:pt idx="2819">
                  <c:v>6.0840344191866631E-3</c:v>
                </c:pt>
                <c:pt idx="2820">
                  <c:v>8.1556180607889189E-3</c:v>
                </c:pt>
                <c:pt idx="2821">
                  <c:v>5.4933310412063844E-3</c:v>
                </c:pt>
                <c:pt idx="2822">
                  <c:v>4.1470679439627751E-3</c:v>
                </c:pt>
                <c:pt idx="2823">
                  <c:v>4.520888073674254E-3</c:v>
                </c:pt>
                <c:pt idx="2824">
                  <c:v>4.5658874462933827E-3</c:v>
                </c:pt>
                <c:pt idx="2825">
                  <c:v>5.071310363473182E-3</c:v>
                </c:pt>
                <c:pt idx="2826">
                  <c:v>4.9284866538723557E-3</c:v>
                </c:pt>
                <c:pt idx="2827">
                  <c:v>4.9259885249416883E-3</c:v>
                </c:pt>
                <c:pt idx="2828">
                  <c:v>5.2434657808202723E-3</c:v>
                </c:pt>
                <c:pt idx="2829">
                  <c:v>5.3121337107423557E-3</c:v>
                </c:pt>
                <c:pt idx="2830">
                  <c:v>5.631652985012941E-3</c:v>
                </c:pt>
                <c:pt idx="2831">
                  <c:v>5.39046721690327E-3</c:v>
                </c:pt>
                <c:pt idx="2832">
                  <c:v>5.905932314260301E-3</c:v>
                </c:pt>
                <c:pt idx="2833">
                  <c:v>6.2608470173000233E-3</c:v>
                </c:pt>
                <c:pt idx="2834">
                  <c:v>5.9667449733250598E-3</c:v>
                </c:pt>
                <c:pt idx="2835">
                  <c:v>5.4284603414814026E-3</c:v>
                </c:pt>
                <c:pt idx="2836">
                  <c:v>5.7113493869592339E-3</c:v>
                </c:pt>
                <c:pt idx="2837">
                  <c:v>5.9627904780341755E-3</c:v>
                </c:pt>
                <c:pt idx="2838">
                  <c:v>5.9518807982255877E-3</c:v>
                </c:pt>
                <c:pt idx="2839">
                  <c:v>5.6057846735737948E-3</c:v>
                </c:pt>
                <c:pt idx="2840">
                  <c:v>6.3241805074331255E-3</c:v>
                </c:pt>
                <c:pt idx="2841">
                  <c:v>6.1671580514129519E-3</c:v>
                </c:pt>
                <c:pt idx="2842">
                  <c:v>6.3516727936716406E-3</c:v>
                </c:pt>
                <c:pt idx="2843">
                  <c:v>5.640870366709491E-3</c:v>
                </c:pt>
                <c:pt idx="2844">
                  <c:v>6.1173956747383792E-3</c:v>
                </c:pt>
                <c:pt idx="2845">
                  <c:v>6.5527842424484718E-3</c:v>
                </c:pt>
                <c:pt idx="2846">
                  <c:v>6.4389414175804998E-3</c:v>
                </c:pt>
                <c:pt idx="2847">
                  <c:v>7.4659698370035683E-3</c:v>
                </c:pt>
                <c:pt idx="2848">
                  <c:v>6.853786367349359E-3</c:v>
                </c:pt>
                <c:pt idx="2849">
                  <c:v>7.4001983806353576E-3</c:v>
                </c:pt>
                <c:pt idx="2850">
                  <c:v>7.5060305527465763E-3</c:v>
                </c:pt>
                <c:pt idx="2851">
                  <c:v>7.2795844710905047E-3</c:v>
                </c:pt>
                <c:pt idx="2852">
                  <c:v>7.8077760876970508E-3</c:v>
                </c:pt>
                <c:pt idx="2853">
                  <c:v>8.5204652199094427E-3</c:v>
                </c:pt>
                <c:pt idx="2854">
                  <c:v>7.8605701544162531E-3</c:v>
                </c:pt>
                <c:pt idx="2855">
                  <c:v>8.6715089584496891E-3</c:v>
                </c:pt>
                <c:pt idx="2856">
                  <c:v>8.1280463322607379E-3</c:v>
                </c:pt>
                <c:pt idx="2857">
                  <c:v>8.4392834799745745E-3</c:v>
                </c:pt>
                <c:pt idx="2858">
                  <c:v>8.9731782116271898E-3</c:v>
                </c:pt>
                <c:pt idx="2859">
                  <c:v>8.3589977162919389E-3</c:v>
                </c:pt>
                <c:pt idx="2860">
                  <c:v>7.9549373395684762E-3</c:v>
                </c:pt>
                <c:pt idx="2861">
                  <c:v>8.8860397423211578E-3</c:v>
                </c:pt>
                <c:pt idx="2862">
                  <c:v>9.6857999741496153E-3</c:v>
                </c:pt>
                <c:pt idx="2863">
                  <c:v>1.0481095127983491E-2</c:v>
                </c:pt>
                <c:pt idx="2864">
                  <c:v>8.5224018643004235E-3</c:v>
                </c:pt>
                <c:pt idx="2865">
                  <c:v>9.5743950891083208E-3</c:v>
                </c:pt>
                <c:pt idx="2866">
                  <c:v>9.9383324359666354E-3</c:v>
                </c:pt>
                <c:pt idx="2867">
                  <c:v>8.7588696816490747E-3</c:v>
                </c:pt>
                <c:pt idx="2868">
                  <c:v>7.2994740698089687E-3</c:v>
                </c:pt>
                <c:pt idx="2869">
                  <c:v>9.2435586699923297E-3</c:v>
                </c:pt>
                <c:pt idx="2870">
                  <c:v>1.0000678075280559E-2</c:v>
                </c:pt>
                <c:pt idx="2871">
                  <c:v>9.0099653775517381E-3</c:v>
                </c:pt>
                <c:pt idx="2872">
                  <c:v>1.0810839237853353E-2</c:v>
                </c:pt>
                <c:pt idx="2873">
                  <c:v>9.4351582413664033E-3</c:v>
                </c:pt>
                <c:pt idx="2874">
                  <c:v>1.1514445629155443E-2</c:v>
                </c:pt>
                <c:pt idx="2875">
                  <c:v>7.2737130892285744E-3</c:v>
                </c:pt>
                <c:pt idx="2876">
                  <c:v>7.9091210895619445E-3</c:v>
                </c:pt>
                <c:pt idx="2877">
                  <c:v>8.6433387224972118E-3</c:v>
                </c:pt>
                <c:pt idx="2878">
                  <c:v>8.9696738667359964E-3</c:v>
                </c:pt>
                <c:pt idx="2879">
                  <c:v>9.3941316496036296E-3</c:v>
                </c:pt>
                <c:pt idx="2880">
                  <c:v>8.7764412079154655E-3</c:v>
                </c:pt>
                <c:pt idx="2881">
                  <c:v>8.9403856585870932E-3</c:v>
                </c:pt>
                <c:pt idx="2882">
                  <c:v>1.0432647179488087E-2</c:v>
                </c:pt>
                <c:pt idx="2883">
                  <c:v>9.9686435799349188E-3</c:v>
                </c:pt>
                <c:pt idx="2884">
                  <c:v>1.0392497829105072E-2</c:v>
                </c:pt>
                <c:pt idx="2885">
                  <c:v>1.1098192263784805E-2</c:v>
                </c:pt>
                <c:pt idx="2886">
                  <c:v>1.1592734241179995E-2</c:v>
                </c:pt>
                <c:pt idx="2887">
                  <c:v>1.0850338626526262E-2</c:v>
                </c:pt>
                <c:pt idx="2888">
                  <c:v>1.0868737880300327E-2</c:v>
                </c:pt>
                <c:pt idx="2889">
                  <c:v>1.210632481745187E-2</c:v>
                </c:pt>
                <c:pt idx="2890">
                  <c:v>1.2153046894125597E-2</c:v>
                </c:pt>
                <c:pt idx="2891">
                  <c:v>1.2246499128845777E-2</c:v>
                </c:pt>
                <c:pt idx="2892">
                  <c:v>1.1387552887964423E-2</c:v>
                </c:pt>
                <c:pt idx="2893">
                  <c:v>1.2655640024198042E-2</c:v>
                </c:pt>
                <c:pt idx="2894">
                  <c:v>1.0412216941097419E-2</c:v>
                </c:pt>
                <c:pt idx="2895">
                  <c:v>1.0671113354772301E-2</c:v>
                </c:pt>
                <c:pt idx="2896">
                  <c:v>1.1691344289233799E-2</c:v>
                </c:pt>
                <c:pt idx="2897">
                  <c:v>1.3171013722812012E-2</c:v>
                </c:pt>
                <c:pt idx="2898">
                  <c:v>1.1200402695347939E-2</c:v>
                </c:pt>
                <c:pt idx="2899">
                  <c:v>1.3373714540824274E-2</c:v>
                </c:pt>
                <c:pt idx="2900">
                  <c:v>1.2213011969670517E-2</c:v>
                </c:pt>
                <c:pt idx="2901">
                  <c:v>1.3351764218428904E-2</c:v>
                </c:pt>
                <c:pt idx="2902">
                  <c:v>1.5307509484501674E-2</c:v>
                </c:pt>
                <c:pt idx="2903">
                  <c:v>1.5131571146968946E-2</c:v>
                </c:pt>
                <c:pt idx="2904">
                  <c:v>1.2499460171430703E-2</c:v>
                </c:pt>
                <c:pt idx="2905">
                  <c:v>1.2955171568383854E-2</c:v>
                </c:pt>
                <c:pt idx="2906">
                  <c:v>1.517435318486186E-2</c:v>
                </c:pt>
                <c:pt idx="2907">
                  <c:v>1.8198286339464659E-2</c:v>
                </c:pt>
                <c:pt idx="2908">
                  <c:v>1.5539568883527283E-2</c:v>
                </c:pt>
                <c:pt idx="2909">
                  <c:v>1.7350207089397475E-2</c:v>
                </c:pt>
                <c:pt idx="2910">
                  <c:v>1.6923933314701833E-2</c:v>
                </c:pt>
                <c:pt idx="2911">
                  <c:v>1.8528018628879935E-2</c:v>
                </c:pt>
                <c:pt idx="2912">
                  <c:v>1.6508305582639261E-2</c:v>
                </c:pt>
                <c:pt idx="2913">
                  <c:v>1.7950622725488034E-2</c:v>
                </c:pt>
                <c:pt idx="2914">
                  <c:v>1.4745139367008627E-2</c:v>
                </c:pt>
                <c:pt idx="2915">
                  <c:v>2.2804108536185669E-2</c:v>
                </c:pt>
                <c:pt idx="2916">
                  <c:v>1.6690565620434705E-2</c:v>
                </c:pt>
                <c:pt idx="2917">
                  <c:v>1.7865179546261638E-2</c:v>
                </c:pt>
                <c:pt idx="2918">
                  <c:v>1.9371976258979511E-2</c:v>
                </c:pt>
                <c:pt idx="2919">
                  <c:v>2.0399775162538322E-2</c:v>
                </c:pt>
                <c:pt idx="2920">
                  <c:v>1.4845727055725753E-2</c:v>
                </c:pt>
                <c:pt idx="2921">
                  <c:v>1.4985168564404476E-2</c:v>
                </c:pt>
                <c:pt idx="2922">
                  <c:v>1.3356611263376523E-2</c:v>
                </c:pt>
                <c:pt idx="2923">
                  <c:v>1.7398282661411302E-2</c:v>
                </c:pt>
                <c:pt idx="2924">
                  <c:v>1.4469766465375102E-2</c:v>
                </c:pt>
                <c:pt idx="2925">
                  <c:v>1.7182393020854402E-2</c:v>
                </c:pt>
                <c:pt idx="2926">
                  <c:v>1.5466368597283033E-2</c:v>
                </c:pt>
                <c:pt idx="2927">
                  <c:v>1.9936987398595896E-2</c:v>
                </c:pt>
                <c:pt idx="2928">
                  <c:v>1.7705356147148143E-2</c:v>
                </c:pt>
                <c:pt idx="2929">
                  <c:v>1.8811579783608697E-2</c:v>
                </c:pt>
                <c:pt idx="2930">
                  <c:v>1.5343004634120949E-2</c:v>
                </c:pt>
                <c:pt idx="2931">
                  <c:v>1.9742123852596848E-2</c:v>
                </c:pt>
                <c:pt idx="2932">
                  <c:v>1.9936275539851701E-2</c:v>
                </c:pt>
                <c:pt idx="2933">
                  <c:v>2.1504395675986204E-2</c:v>
                </c:pt>
                <c:pt idx="2934">
                  <c:v>1.7362012225737165E-2</c:v>
                </c:pt>
                <c:pt idx="2935">
                  <c:v>1.9942640787508258E-2</c:v>
                </c:pt>
                <c:pt idx="2936">
                  <c:v>2.0943824579387555E-2</c:v>
                </c:pt>
                <c:pt idx="2937">
                  <c:v>2.0659735406168819E-2</c:v>
                </c:pt>
                <c:pt idx="2938">
                  <c:v>2.6427067111431082E-2</c:v>
                </c:pt>
                <c:pt idx="2939">
                  <c:v>2.570645247899456E-2</c:v>
                </c:pt>
                <c:pt idx="2940">
                  <c:v>2.0158075380720557E-2</c:v>
                </c:pt>
                <c:pt idx="2941">
                  <c:v>2.9331218249793557E-2</c:v>
                </c:pt>
                <c:pt idx="2942">
                  <c:v>2.5417018372186451E-2</c:v>
                </c:pt>
                <c:pt idx="2943">
                  <c:v>2.6105537706566744E-2</c:v>
                </c:pt>
                <c:pt idx="2944">
                  <c:v>1.7802100251924097E-2</c:v>
                </c:pt>
                <c:pt idx="2945">
                  <c:v>1.9416633020280013E-2</c:v>
                </c:pt>
                <c:pt idx="2946">
                  <c:v>2.1811136695409086E-2</c:v>
                </c:pt>
                <c:pt idx="2947">
                  <c:v>2.0023426677754152E-2</c:v>
                </c:pt>
                <c:pt idx="2948">
                  <c:v>2.386464701595668E-2</c:v>
                </c:pt>
                <c:pt idx="2949">
                  <c:v>2.8326519157829605E-2</c:v>
                </c:pt>
                <c:pt idx="2950">
                  <c:v>1.716377751821083E-2</c:v>
                </c:pt>
                <c:pt idx="2951">
                  <c:v>1.6496203520746922E-2</c:v>
                </c:pt>
                <c:pt idx="2952">
                  <c:v>1.782043029577457E-2</c:v>
                </c:pt>
                <c:pt idx="2953">
                  <c:v>1.827429847438344E-2</c:v>
                </c:pt>
                <c:pt idx="2954">
                  <c:v>1.6037340900739362E-2</c:v>
                </c:pt>
                <c:pt idx="2955">
                  <c:v>1.5714397010824437E-2</c:v>
                </c:pt>
                <c:pt idx="2956">
                  <c:v>1.5912423622198166E-2</c:v>
                </c:pt>
                <c:pt idx="2957">
                  <c:v>1.6810748779455178E-2</c:v>
                </c:pt>
                <c:pt idx="2958">
                  <c:v>1.7727835751250105E-2</c:v>
                </c:pt>
                <c:pt idx="2959">
                  <c:v>1.7140143318786393E-2</c:v>
                </c:pt>
                <c:pt idx="2960">
                  <c:v>1.6267704375627367E-2</c:v>
                </c:pt>
                <c:pt idx="2961">
                  <c:v>2.0041104525680978E-2</c:v>
                </c:pt>
                <c:pt idx="2962">
                  <c:v>1.6545164583412431E-2</c:v>
                </c:pt>
                <c:pt idx="2963">
                  <c:v>2.0433619329806207E-2</c:v>
                </c:pt>
                <c:pt idx="2964">
                  <c:v>2.1420512518850545E-2</c:v>
                </c:pt>
                <c:pt idx="2965">
                  <c:v>1.8333704067163059E-2</c:v>
                </c:pt>
                <c:pt idx="2966">
                  <c:v>1.8513926770956785E-2</c:v>
                </c:pt>
                <c:pt idx="2967">
                  <c:v>2.1197025208057049E-2</c:v>
                </c:pt>
                <c:pt idx="2968">
                  <c:v>2.3824804219512635E-2</c:v>
                </c:pt>
                <c:pt idx="2969">
                  <c:v>2.1277841841464678E-2</c:v>
                </c:pt>
                <c:pt idx="2970">
                  <c:v>2.0134485679037931E-2</c:v>
                </c:pt>
                <c:pt idx="2971">
                  <c:v>1.9507069028230153E-2</c:v>
                </c:pt>
                <c:pt idx="2972">
                  <c:v>2.2754578746925467E-2</c:v>
                </c:pt>
                <c:pt idx="2973">
                  <c:v>2.5613288692314655E-2</c:v>
                </c:pt>
                <c:pt idx="2974">
                  <c:v>2.317402926761656E-2</c:v>
                </c:pt>
                <c:pt idx="2975">
                  <c:v>2.3878039130632338E-2</c:v>
                </c:pt>
                <c:pt idx="2976">
                  <c:v>2.4381295996395144E-2</c:v>
                </c:pt>
                <c:pt idx="2977">
                  <c:v>1.9473859323279684E-2</c:v>
                </c:pt>
                <c:pt idx="2978">
                  <c:v>1.9793966917015484E-2</c:v>
                </c:pt>
                <c:pt idx="2979">
                  <c:v>2.0875752183423926E-2</c:v>
                </c:pt>
                <c:pt idx="2980">
                  <c:v>2.1935686285484219E-2</c:v>
                </c:pt>
                <c:pt idx="2981">
                  <c:v>2.1051373684325737E-2</c:v>
                </c:pt>
                <c:pt idx="2982">
                  <c:v>2.4869284184229672E-2</c:v>
                </c:pt>
                <c:pt idx="2983">
                  <c:v>1.7218532619886547E-2</c:v>
                </c:pt>
                <c:pt idx="2984">
                  <c:v>1.7033614739622789E-2</c:v>
                </c:pt>
                <c:pt idx="2985">
                  <c:v>2.0848372976635148E-2</c:v>
                </c:pt>
                <c:pt idx="2986">
                  <c:v>2.0592530090900774E-2</c:v>
                </c:pt>
                <c:pt idx="2987">
                  <c:v>2.2810633049608165E-2</c:v>
                </c:pt>
                <c:pt idx="2988">
                  <c:v>2.1033748895102566E-2</c:v>
                </c:pt>
                <c:pt idx="2989">
                  <c:v>1.9305722736316457E-2</c:v>
                </c:pt>
                <c:pt idx="2990">
                  <c:v>1.9548309076452362E-2</c:v>
                </c:pt>
                <c:pt idx="2991">
                  <c:v>2.2855577519792312E-2</c:v>
                </c:pt>
                <c:pt idx="2992">
                  <c:v>2.6275869278010719E-2</c:v>
                </c:pt>
                <c:pt idx="2993">
                  <c:v>2.6118658538895764E-2</c:v>
                </c:pt>
                <c:pt idx="2994">
                  <c:v>2.8803671430159536E-2</c:v>
                </c:pt>
                <c:pt idx="2995">
                  <c:v>2.3460625907181353E-2</c:v>
                </c:pt>
                <c:pt idx="2996">
                  <c:v>2.8933923672039955E-2</c:v>
                </c:pt>
                <c:pt idx="2997">
                  <c:v>2.7213375486939344E-2</c:v>
                </c:pt>
                <c:pt idx="2998">
                  <c:v>2.5725341921090418E-2</c:v>
                </c:pt>
                <c:pt idx="2999">
                  <c:v>2.7510896330369714E-2</c:v>
                </c:pt>
                <c:pt idx="3000">
                  <c:v>2.6094949941517211E-2</c:v>
                </c:pt>
                <c:pt idx="3001">
                  <c:v>2.7941479969187163E-2</c:v>
                </c:pt>
                <c:pt idx="3002">
                  <c:v>3.9140369855804595E-2</c:v>
                </c:pt>
                <c:pt idx="3003">
                  <c:v>3.4732529701473322E-2</c:v>
                </c:pt>
                <c:pt idx="3004">
                  <c:v>3.8837757004081451E-2</c:v>
                </c:pt>
                <c:pt idx="3005">
                  <c:v>3.9872808850090202E-2</c:v>
                </c:pt>
                <c:pt idx="3006">
                  <c:v>3.8181698517991393E-2</c:v>
                </c:pt>
                <c:pt idx="3007">
                  <c:v>3.300232501967014E-2</c:v>
                </c:pt>
                <c:pt idx="3008">
                  <c:v>3.9498753175955213E-2</c:v>
                </c:pt>
                <c:pt idx="3009">
                  <c:v>3.8157540212607484E-2</c:v>
                </c:pt>
                <c:pt idx="3010">
                  <c:v>3.3565640725301486E-2</c:v>
                </c:pt>
                <c:pt idx="3011">
                  <c:v>3.2314911458565493E-2</c:v>
                </c:pt>
                <c:pt idx="3012">
                  <c:v>2.6328420747978351E-2</c:v>
                </c:pt>
                <c:pt idx="3013">
                  <c:v>3.7736986782038254E-2</c:v>
                </c:pt>
                <c:pt idx="3014">
                  <c:v>2.0638323906931898E-2</c:v>
                </c:pt>
                <c:pt idx="3015">
                  <c:v>3.8121251241605543E-2</c:v>
                </c:pt>
                <c:pt idx="3016">
                  <c:v>3.7671972668329036E-2</c:v>
                </c:pt>
                <c:pt idx="3017">
                  <c:v>2.2465517100487956E-2</c:v>
                </c:pt>
                <c:pt idx="3018">
                  <c:v>2.9731580450593664E-2</c:v>
                </c:pt>
                <c:pt idx="3019">
                  <c:v>3.0339494057828164E-2</c:v>
                </c:pt>
                <c:pt idx="3020">
                  <c:v>1.6459671927330395E-2</c:v>
                </c:pt>
                <c:pt idx="3021">
                  <c:v>2.5119565809139884E-2</c:v>
                </c:pt>
                <c:pt idx="3022">
                  <c:v>3.0206604313266799E-2</c:v>
                </c:pt>
                <c:pt idx="3023">
                  <c:v>2.5118755885990211E-2</c:v>
                </c:pt>
                <c:pt idx="3024">
                  <c:v>2.3898845211199903E-2</c:v>
                </c:pt>
                <c:pt idx="3025">
                  <c:v>3.0003673784394173E-2</c:v>
                </c:pt>
                <c:pt idx="3026">
                  <c:v>2.5083242984441201E-2</c:v>
                </c:pt>
                <c:pt idx="3027">
                  <c:v>3.0952263121702229E-2</c:v>
                </c:pt>
                <c:pt idx="3028">
                  <c:v>2.6910545123333955E-2</c:v>
                </c:pt>
                <c:pt idx="3029">
                  <c:v>3.0790269039075956E-2</c:v>
                </c:pt>
                <c:pt idx="3030">
                  <c:v>2.9510287876219666E-2</c:v>
                </c:pt>
                <c:pt idx="3031">
                  <c:v>3.6250791849291322E-2</c:v>
                </c:pt>
                <c:pt idx="3032">
                  <c:v>2.7927195259861603E-2</c:v>
                </c:pt>
                <c:pt idx="3033">
                  <c:v>4.0178321667228914E-2</c:v>
                </c:pt>
                <c:pt idx="3034">
                  <c:v>4.0360067130641282E-2</c:v>
                </c:pt>
                <c:pt idx="3035">
                  <c:v>3.9172205252804598E-2</c:v>
                </c:pt>
                <c:pt idx="3036">
                  <c:v>3.5338294150483569E-2</c:v>
                </c:pt>
                <c:pt idx="3037">
                  <c:v>3.2818238818416855E-2</c:v>
                </c:pt>
                <c:pt idx="3038">
                  <c:v>2.6476868949851757E-2</c:v>
                </c:pt>
                <c:pt idx="3039">
                  <c:v>3.0877977994016235E-2</c:v>
                </c:pt>
                <c:pt idx="3040">
                  <c:v>4.5801508214805872E-2</c:v>
                </c:pt>
                <c:pt idx="3041">
                  <c:v>4.18073322981211E-2</c:v>
                </c:pt>
                <c:pt idx="3042">
                  <c:v>5.4077182376403486E-2</c:v>
                </c:pt>
                <c:pt idx="3043">
                  <c:v>4.5153653937920445E-2</c:v>
                </c:pt>
                <c:pt idx="3044">
                  <c:v>4.9333435285401281E-2</c:v>
                </c:pt>
                <c:pt idx="3045">
                  <c:v>4.4871581715942639E-2</c:v>
                </c:pt>
                <c:pt idx="3046">
                  <c:v>4.6222934288413411E-2</c:v>
                </c:pt>
                <c:pt idx="3047">
                  <c:v>2.5548632171621583E-2</c:v>
                </c:pt>
                <c:pt idx="3048">
                  <c:v>3.58084762129557E-2</c:v>
                </c:pt>
                <c:pt idx="3049">
                  <c:v>3.9487351781816914E-2</c:v>
                </c:pt>
                <c:pt idx="3050">
                  <c:v>3.6405375509576621E-2</c:v>
                </c:pt>
                <c:pt idx="3051">
                  <c:v>3.7902154677430973E-2</c:v>
                </c:pt>
                <c:pt idx="3052">
                  <c:v>4.015173471150979E-2</c:v>
                </c:pt>
                <c:pt idx="3053">
                  <c:v>4.2668265274728459E-2</c:v>
                </c:pt>
                <c:pt idx="3054">
                  <c:v>3.8511547163876128E-2</c:v>
                </c:pt>
                <c:pt idx="3055">
                  <c:v>4.210290525676836E-2</c:v>
                </c:pt>
                <c:pt idx="3056">
                  <c:v>4.6792481811225549E-2</c:v>
                </c:pt>
                <c:pt idx="3057">
                  <c:v>3.7415040784479568E-2</c:v>
                </c:pt>
                <c:pt idx="3058">
                  <c:v>4.6572615350215375E-2</c:v>
                </c:pt>
                <c:pt idx="3059">
                  <c:v>4.4052223496679581E-2</c:v>
                </c:pt>
                <c:pt idx="3060">
                  <c:v>4.7640672474779322E-2</c:v>
                </c:pt>
                <c:pt idx="3061">
                  <c:v>2.915564502169344E-2</c:v>
                </c:pt>
                <c:pt idx="3062">
                  <c:v>3.9822885566349241E-2</c:v>
                </c:pt>
                <c:pt idx="3063">
                  <c:v>4.6780387628370571E-2</c:v>
                </c:pt>
                <c:pt idx="3064">
                  <c:v>5.9480978658112055E-2</c:v>
                </c:pt>
                <c:pt idx="3065">
                  <c:v>4.753045111711747E-2</c:v>
                </c:pt>
                <c:pt idx="3066">
                  <c:v>5.7423542108601615E-2</c:v>
                </c:pt>
                <c:pt idx="3067">
                  <c:v>6.095457070200247E-2</c:v>
                </c:pt>
                <c:pt idx="3068">
                  <c:v>6.7072463245493374E-2</c:v>
                </c:pt>
                <c:pt idx="3069">
                  <c:v>6.3805786797127839E-2</c:v>
                </c:pt>
                <c:pt idx="3070">
                  <c:v>4.3979911322151059E-2</c:v>
                </c:pt>
                <c:pt idx="3071">
                  <c:v>5.3742012611414494E-2</c:v>
                </c:pt>
                <c:pt idx="3072">
                  <c:v>6.2978208244020645E-2</c:v>
                </c:pt>
                <c:pt idx="3073">
                  <c:v>2.4277233015227051E-2</c:v>
                </c:pt>
                <c:pt idx="3074">
                  <c:v>3.349939661775643E-2</c:v>
                </c:pt>
                <c:pt idx="3075">
                  <c:v>3.2775065101206341E-2</c:v>
                </c:pt>
                <c:pt idx="3076">
                  <c:v>4.3382131220517588E-2</c:v>
                </c:pt>
                <c:pt idx="3077">
                  <c:v>4.3363817898093224E-2</c:v>
                </c:pt>
                <c:pt idx="3078">
                  <c:v>2.9427767286455235E-2</c:v>
                </c:pt>
                <c:pt idx="3079">
                  <c:v>2.8828788771687867E-2</c:v>
                </c:pt>
                <c:pt idx="3080">
                  <c:v>2.5963145632833289E-2</c:v>
                </c:pt>
                <c:pt idx="3081">
                  <c:v>2.4187334277706758E-2</c:v>
                </c:pt>
                <c:pt idx="3082">
                  <c:v>2.7120035580177601E-2</c:v>
                </c:pt>
                <c:pt idx="3083">
                  <c:v>2.6342401052829201E-2</c:v>
                </c:pt>
                <c:pt idx="3084">
                  <c:v>2.4727181917097541E-2</c:v>
                </c:pt>
                <c:pt idx="3085">
                  <c:v>3.0231723986920672E-2</c:v>
                </c:pt>
                <c:pt idx="3086">
                  <c:v>3.1255687454508747E-2</c:v>
                </c:pt>
                <c:pt idx="3087">
                  <c:v>2.3527787663058707E-2</c:v>
                </c:pt>
                <c:pt idx="3088">
                  <c:v>3.9088420575359488E-2</c:v>
                </c:pt>
                <c:pt idx="3089">
                  <c:v>2.9056850482928009E-2</c:v>
                </c:pt>
                <c:pt idx="3090">
                  <c:v>3.4336723656520927E-2</c:v>
                </c:pt>
                <c:pt idx="3091">
                  <c:v>2.7763474853793914E-2</c:v>
                </c:pt>
                <c:pt idx="3092">
                  <c:v>3.5842168797932145E-2</c:v>
                </c:pt>
                <c:pt idx="3093">
                  <c:v>2.9331853033523342E-2</c:v>
                </c:pt>
                <c:pt idx="3094">
                  <c:v>2.8138245347855226E-2</c:v>
                </c:pt>
                <c:pt idx="3095">
                  <c:v>2.3569873570063613E-2</c:v>
                </c:pt>
                <c:pt idx="3096">
                  <c:v>3.0422110792685544E-2</c:v>
                </c:pt>
                <c:pt idx="3097">
                  <c:v>3.0727517303359143E-2</c:v>
                </c:pt>
                <c:pt idx="3098">
                  <c:v>2.3446405383557727E-2</c:v>
                </c:pt>
                <c:pt idx="3099">
                  <c:v>2.925898072833976E-2</c:v>
                </c:pt>
                <c:pt idx="3100">
                  <c:v>2.9714020573384882E-2</c:v>
                </c:pt>
                <c:pt idx="3101">
                  <c:v>3.1813446108799832E-2</c:v>
                </c:pt>
                <c:pt idx="3102">
                  <c:v>3.0002793026999684E-2</c:v>
                </c:pt>
                <c:pt idx="3103">
                  <c:v>3.6906558497360679E-2</c:v>
                </c:pt>
                <c:pt idx="3104">
                  <c:v>3.144292758099175E-2</c:v>
                </c:pt>
                <c:pt idx="3105">
                  <c:v>4.443580732444577E-2</c:v>
                </c:pt>
                <c:pt idx="3106">
                  <c:v>2.9624804779021147E-2</c:v>
                </c:pt>
                <c:pt idx="3107">
                  <c:v>2.5296774488655041E-2</c:v>
                </c:pt>
                <c:pt idx="3108">
                  <c:v>2.8066999182780338E-2</c:v>
                </c:pt>
                <c:pt idx="3109">
                  <c:v>3.420647756996005E-2</c:v>
                </c:pt>
                <c:pt idx="3110">
                  <c:v>4.0050505884650908E-2</c:v>
                </c:pt>
                <c:pt idx="3111">
                  <c:v>2.8921808997145984E-2</c:v>
                </c:pt>
                <c:pt idx="3112">
                  <c:v>2.8855837771383119E-2</c:v>
                </c:pt>
                <c:pt idx="3113">
                  <c:v>3.4143793345251951E-2</c:v>
                </c:pt>
                <c:pt idx="3114">
                  <c:v>2.7218964279910732E-2</c:v>
                </c:pt>
                <c:pt idx="3115">
                  <c:v>3.437673255775902E-2</c:v>
                </c:pt>
                <c:pt idx="3116">
                  <c:v>2.6632630012893281E-2</c:v>
                </c:pt>
                <c:pt idx="3117">
                  <c:v>3.8472216937498589E-2</c:v>
                </c:pt>
                <c:pt idx="3118">
                  <c:v>2.6982842324421892E-2</c:v>
                </c:pt>
                <c:pt idx="3119">
                  <c:v>3.4775115198341207E-2</c:v>
                </c:pt>
                <c:pt idx="3120">
                  <c:v>3.3177980396261915E-2</c:v>
                </c:pt>
                <c:pt idx="3121">
                  <c:v>3.9887078797459438E-2</c:v>
                </c:pt>
                <c:pt idx="3122">
                  <c:v>3.6616668099327732E-2</c:v>
                </c:pt>
                <c:pt idx="3123">
                  <c:v>4.2869665448429878E-2</c:v>
                </c:pt>
                <c:pt idx="3124">
                  <c:v>3.9274301051386643E-2</c:v>
                </c:pt>
                <c:pt idx="3125">
                  <c:v>4.4271591444903571E-2</c:v>
                </c:pt>
                <c:pt idx="3126">
                  <c:v>3.5530504730412325E-2</c:v>
                </c:pt>
                <c:pt idx="3127">
                  <c:v>4.1571645360618095E-2</c:v>
                </c:pt>
                <c:pt idx="3128">
                  <c:v>3.7194826092053448E-2</c:v>
                </c:pt>
                <c:pt idx="3129">
                  <c:v>5.0674745837413424E-2</c:v>
                </c:pt>
                <c:pt idx="3130">
                  <c:v>5.3993379100651634E-2</c:v>
                </c:pt>
                <c:pt idx="3131">
                  <c:v>4.63945304988665E-2</c:v>
                </c:pt>
                <c:pt idx="3132">
                  <c:v>4.5764580807824869E-2</c:v>
                </c:pt>
                <c:pt idx="3133">
                  <c:v>5.2043308688858966E-2</c:v>
                </c:pt>
                <c:pt idx="3134">
                  <c:v>5.6391248134625906E-2</c:v>
                </c:pt>
                <c:pt idx="3135">
                  <c:v>4.990393178263694E-2</c:v>
                </c:pt>
                <c:pt idx="3136">
                  <c:v>5.925776958706936E-2</c:v>
                </c:pt>
                <c:pt idx="3137">
                  <c:v>4.6257800248692638E-2</c:v>
                </c:pt>
                <c:pt idx="3138">
                  <c:v>5.4124445369971373E-2</c:v>
                </c:pt>
                <c:pt idx="3139">
                  <c:v>5.7169034932529582E-2</c:v>
                </c:pt>
                <c:pt idx="3140">
                  <c:v>6.6581644840918663E-2</c:v>
                </c:pt>
                <c:pt idx="3141">
                  <c:v>5.5168367612950457E-2</c:v>
                </c:pt>
                <c:pt idx="3142">
                  <c:v>4.2962118299814479E-2</c:v>
                </c:pt>
                <c:pt idx="3143">
                  <c:v>3.3345144039172339E-2</c:v>
                </c:pt>
                <c:pt idx="3144">
                  <c:v>4.1513136141179803E-2</c:v>
                </c:pt>
                <c:pt idx="3145">
                  <c:v>5.3348415618270431E-2</c:v>
                </c:pt>
                <c:pt idx="3146">
                  <c:v>4.0900121375256365E-2</c:v>
                </c:pt>
                <c:pt idx="3147">
                  <c:v>4.1971975407655751E-2</c:v>
                </c:pt>
                <c:pt idx="3148">
                  <c:v>4.1787079753075052E-2</c:v>
                </c:pt>
                <c:pt idx="3149">
                  <c:v>3.6619350830662874E-2</c:v>
                </c:pt>
                <c:pt idx="3150">
                  <c:v>3.7664885379512028E-2</c:v>
                </c:pt>
                <c:pt idx="3151">
                  <c:v>3.4041089542799614E-2</c:v>
                </c:pt>
                <c:pt idx="3152">
                  <c:v>4.104658252006143E-2</c:v>
                </c:pt>
                <c:pt idx="3153">
                  <c:v>3.3773293381327139E-2</c:v>
                </c:pt>
                <c:pt idx="3154">
                  <c:v>4.6412879040665135E-2</c:v>
                </c:pt>
                <c:pt idx="3155">
                  <c:v>4.8948150026156823E-2</c:v>
                </c:pt>
                <c:pt idx="3156">
                  <c:v>4.3731296601182891E-2</c:v>
                </c:pt>
                <c:pt idx="3157">
                  <c:v>3.8120926836824512E-2</c:v>
                </c:pt>
                <c:pt idx="3158">
                  <c:v>5.058598988103017E-2</c:v>
                </c:pt>
                <c:pt idx="3159">
                  <c:v>4.1799947392066265E-2</c:v>
                </c:pt>
                <c:pt idx="3160">
                  <c:v>5.0067291741707411E-2</c:v>
                </c:pt>
                <c:pt idx="3161">
                  <c:v>3.658014478931982E-2</c:v>
                </c:pt>
                <c:pt idx="3162">
                  <c:v>3.2329468090711348E-2</c:v>
                </c:pt>
                <c:pt idx="3163">
                  <c:v>2.8415827065360225E-2</c:v>
                </c:pt>
                <c:pt idx="3164">
                  <c:v>4.5197200504824203E-2</c:v>
                </c:pt>
                <c:pt idx="3165">
                  <c:v>3.1786052926217875E-2</c:v>
                </c:pt>
                <c:pt idx="3166">
                  <c:v>3.2587216274631743E-2</c:v>
                </c:pt>
                <c:pt idx="3167">
                  <c:v>3.6767008049047492E-2</c:v>
                </c:pt>
                <c:pt idx="3168">
                  <c:v>2.9563619509729629E-2</c:v>
                </c:pt>
                <c:pt idx="3169">
                  <c:v>4.6300110521535445E-2</c:v>
                </c:pt>
                <c:pt idx="3170">
                  <c:v>3.6742111514986693E-2</c:v>
                </c:pt>
                <c:pt idx="3171">
                  <c:v>4.3868365434017724E-2</c:v>
                </c:pt>
                <c:pt idx="3172">
                  <c:v>4.5432727875842405E-2</c:v>
                </c:pt>
                <c:pt idx="3173">
                  <c:v>3.475250506677055E-2</c:v>
                </c:pt>
                <c:pt idx="3174">
                  <c:v>3.970478133533889E-2</c:v>
                </c:pt>
                <c:pt idx="3175">
                  <c:v>3.8513079502568326E-2</c:v>
                </c:pt>
                <c:pt idx="3176">
                  <c:v>4.1906126342344238E-2</c:v>
                </c:pt>
                <c:pt idx="3177">
                  <c:v>3.1840355867602643E-2</c:v>
                </c:pt>
                <c:pt idx="3178">
                  <c:v>3.2823561247253566E-2</c:v>
                </c:pt>
                <c:pt idx="3179">
                  <c:v>3.115925482519671E-2</c:v>
                </c:pt>
                <c:pt idx="3180">
                  <c:v>3.6470506345147889E-2</c:v>
                </c:pt>
                <c:pt idx="3181">
                  <c:v>4.385550642605205E-2</c:v>
                </c:pt>
                <c:pt idx="3182">
                  <c:v>3.1426607094489731E-2</c:v>
                </c:pt>
                <c:pt idx="3183">
                  <c:v>4.4391680111503982E-2</c:v>
                </c:pt>
                <c:pt idx="3184">
                  <c:v>3.950158761418901E-2</c:v>
                </c:pt>
                <c:pt idx="3185">
                  <c:v>4.3720692895257207E-2</c:v>
                </c:pt>
                <c:pt idx="3186">
                  <c:v>3.6847787103183371E-2</c:v>
                </c:pt>
                <c:pt idx="3187">
                  <c:v>5.4093016641198782E-2</c:v>
                </c:pt>
                <c:pt idx="3188">
                  <c:v>4.3775918079741516E-2</c:v>
                </c:pt>
                <c:pt idx="3189">
                  <c:v>5.5758801348916157E-2</c:v>
                </c:pt>
                <c:pt idx="3190">
                  <c:v>3.9481494888900584E-2</c:v>
                </c:pt>
                <c:pt idx="3191">
                  <c:v>3.8108272987001195E-2</c:v>
                </c:pt>
                <c:pt idx="3192">
                  <c:v>4.3314403642670897E-2</c:v>
                </c:pt>
                <c:pt idx="3193">
                  <c:v>3.0578285370602486E-2</c:v>
                </c:pt>
                <c:pt idx="3194">
                  <c:v>2.7009449528686905E-2</c:v>
                </c:pt>
                <c:pt idx="3195">
                  <c:v>3.7083935307068557E-2</c:v>
                </c:pt>
                <c:pt idx="3196">
                  <c:v>3.5377497547972904E-2</c:v>
                </c:pt>
                <c:pt idx="3197">
                  <c:v>4.4821897201904728E-2</c:v>
                </c:pt>
                <c:pt idx="3198">
                  <c:v>3.8953886629885713E-2</c:v>
                </c:pt>
                <c:pt idx="3199">
                  <c:v>3.0349644488318367E-2</c:v>
                </c:pt>
                <c:pt idx="3200">
                  <c:v>3.9782287977431101E-2</c:v>
                </c:pt>
                <c:pt idx="3201">
                  <c:v>3.5552486499084469E-2</c:v>
                </c:pt>
                <c:pt idx="3202">
                  <c:v>4.0499053211483178E-2</c:v>
                </c:pt>
                <c:pt idx="3203">
                  <c:v>3.5206108821537567E-2</c:v>
                </c:pt>
                <c:pt idx="3204">
                  <c:v>3.7254387557044299E-2</c:v>
                </c:pt>
                <c:pt idx="3205">
                  <c:v>3.8455904159051021E-2</c:v>
                </c:pt>
                <c:pt idx="3206">
                  <c:v>3.3978973552061573E-2</c:v>
                </c:pt>
                <c:pt idx="3207">
                  <c:v>3.0914375509302892E-2</c:v>
                </c:pt>
                <c:pt idx="3208">
                  <c:v>3.6765138922769072E-2</c:v>
                </c:pt>
                <c:pt idx="3209">
                  <c:v>3.0661897374356501E-2</c:v>
                </c:pt>
                <c:pt idx="3210">
                  <c:v>3.1487256180029434E-2</c:v>
                </c:pt>
                <c:pt idx="3211">
                  <c:v>3.6245326117628061E-2</c:v>
                </c:pt>
                <c:pt idx="3212">
                  <c:v>3.463338759389914E-2</c:v>
                </c:pt>
                <c:pt idx="3213">
                  <c:v>3.5243613225238016E-2</c:v>
                </c:pt>
                <c:pt idx="3214">
                  <c:v>3.0232445012492341E-2</c:v>
                </c:pt>
                <c:pt idx="3215">
                  <c:v>3.4545946455106821E-2</c:v>
                </c:pt>
                <c:pt idx="3216">
                  <c:v>4.2521734900873548E-2</c:v>
                </c:pt>
                <c:pt idx="3217">
                  <c:v>3.2826811943122348E-2</c:v>
                </c:pt>
                <c:pt idx="3218">
                  <c:v>2.8217742104052083E-2</c:v>
                </c:pt>
                <c:pt idx="3219">
                  <c:v>3.0887276422235422E-2</c:v>
                </c:pt>
                <c:pt idx="3220">
                  <c:v>3.3037493436097277E-2</c:v>
                </c:pt>
                <c:pt idx="3221">
                  <c:v>3.0797351795824345E-2</c:v>
                </c:pt>
                <c:pt idx="3222">
                  <c:v>2.813810206972964E-2</c:v>
                </c:pt>
                <c:pt idx="3223">
                  <c:v>3.2633627250306607E-2</c:v>
                </c:pt>
                <c:pt idx="3224">
                  <c:v>2.7141910711466474E-2</c:v>
                </c:pt>
                <c:pt idx="3225">
                  <c:v>2.6086619240261257E-2</c:v>
                </c:pt>
                <c:pt idx="3226">
                  <c:v>2.1469677534553103E-2</c:v>
                </c:pt>
                <c:pt idx="3227">
                  <c:v>2.9352442530493295E-2</c:v>
                </c:pt>
                <c:pt idx="3228">
                  <c:v>2.7244858506426207E-2</c:v>
                </c:pt>
                <c:pt idx="3229">
                  <c:v>2.9563972139190389E-2</c:v>
                </c:pt>
                <c:pt idx="3230">
                  <c:v>3.0040706553009833E-2</c:v>
                </c:pt>
                <c:pt idx="3231">
                  <c:v>3.5479850179508145E-2</c:v>
                </c:pt>
                <c:pt idx="3232">
                  <c:v>3.7933058593503745E-2</c:v>
                </c:pt>
                <c:pt idx="3233">
                  <c:v>3.5310024340421547E-2</c:v>
                </c:pt>
                <c:pt idx="3234">
                  <c:v>2.8136836852085251E-2</c:v>
                </c:pt>
                <c:pt idx="3235">
                  <c:v>1.8622220370405441E-2</c:v>
                </c:pt>
                <c:pt idx="3236">
                  <c:v>2.3899902696969275E-2</c:v>
                </c:pt>
                <c:pt idx="3237">
                  <c:v>2.4503914720143249E-2</c:v>
                </c:pt>
                <c:pt idx="3238">
                  <c:v>2.382842900116915E-2</c:v>
                </c:pt>
                <c:pt idx="3239">
                  <c:v>2.4362565700529439E-2</c:v>
                </c:pt>
                <c:pt idx="3240">
                  <c:v>2.9126661272983217E-2</c:v>
                </c:pt>
                <c:pt idx="3241">
                  <c:v>2.9071425470403638E-2</c:v>
                </c:pt>
                <c:pt idx="3242">
                  <c:v>2.8845337483378156E-2</c:v>
                </c:pt>
                <c:pt idx="3243">
                  <c:v>2.8390997247486612E-2</c:v>
                </c:pt>
                <c:pt idx="3244">
                  <c:v>2.8634103309267137E-2</c:v>
                </c:pt>
                <c:pt idx="3245">
                  <c:v>3.1379891961560394E-2</c:v>
                </c:pt>
                <c:pt idx="3246">
                  <c:v>2.958681274432582E-2</c:v>
                </c:pt>
                <c:pt idx="3247">
                  <c:v>3.0121011513359545E-2</c:v>
                </c:pt>
                <c:pt idx="3248">
                  <c:v>2.7156463478031065E-2</c:v>
                </c:pt>
                <c:pt idx="3249">
                  <c:v>2.0937306190123163E-2</c:v>
                </c:pt>
                <c:pt idx="3250">
                  <c:v>1.363175735146108E-2</c:v>
                </c:pt>
                <c:pt idx="3251">
                  <c:v>1.4098964481771599E-2</c:v>
                </c:pt>
                <c:pt idx="3252">
                  <c:v>1.6036472349770799E-2</c:v>
                </c:pt>
                <c:pt idx="3253">
                  <c:v>2.099860564866984E-2</c:v>
                </c:pt>
                <c:pt idx="3254">
                  <c:v>1.7345140184431299E-2</c:v>
                </c:pt>
                <c:pt idx="3255">
                  <c:v>1.7798864154948024E-2</c:v>
                </c:pt>
                <c:pt idx="3256">
                  <c:v>1.9218482375237857E-2</c:v>
                </c:pt>
                <c:pt idx="3257">
                  <c:v>1.7416164722643544E-2</c:v>
                </c:pt>
                <c:pt idx="3258">
                  <c:v>1.902282975553762E-2</c:v>
                </c:pt>
                <c:pt idx="3259">
                  <c:v>2.0417596896992071E-2</c:v>
                </c:pt>
                <c:pt idx="3260">
                  <c:v>2.037302978631526E-2</c:v>
                </c:pt>
                <c:pt idx="3261">
                  <c:v>2.3783217162882741E-2</c:v>
                </c:pt>
                <c:pt idx="3262">
                  <c:v>1.8588945755173617E-2</c:v>
                </c:pt>
                <c:pt idx="3263">
                  <c:v>1.9777555014306978E-2</c:v>
                </c:pt>
                <c:pt idx="3264">
                  <c:v>2.305477927203891E-2</c:v>
                </c:pt>
                <c:pt idx="3265">
                  <c:v>2.8622955401718456E-2</c:v>
                </c:pt>
                <c:pt idx="3266">
                  <c:v>2.8032115344377755E-2</c:v>
                </c:pt>
                <c:pt idx="3267">
                  <c:v>2.4608987102750886E-2</c:v>
                </c:pt>
                <c:pt idx="3268">
                  <c:v>2.3738303354902002E-2</c:v>
                </c:pt>
                <c:pt idx="3269">
                  <c:v>2.3619312428523352E-2</c:v>
                </c:pt>
                <c:pt idx="3270">
                  <c:v>2.7068534543963449E-2</c:v>
                </c:pt>
                <c:pt idx="3271">
                  <c:v>2.7862102369999562E-2</c:v>
                </c:pt>
                <c:pt idx="3272">
                  <c:v>3.1106229587028435E-2</c:v>
                </c:pt>
                <c:pt idx="3273">
                  <c:v>2.8272628536058386E-2</c:v>
                </c:pt>
                <c:pt idx="3274">
                  <c:v>2.3855763058707586E-2</c:v>
                </c:pt>
                <c:pt idx="3275">
                  <c:v>2.2030261660610711E-2</c:v>
                </c:pt>
                <c:pt idx="3276">
                  <c:v>2.7693112318742968E-2</c:v>
                </c:pt>
                <c:pt idx="3277">
                  <c:v>2.517631584723978E-2</c:v>
                </c:pt>
                <c:pt idx="3278">
                  <c:v>1.9097677713582083E-2</c:v>
                </c:pt>
                <c:pt idx="3279">
                  <c:v>2.2308212527075048E-2</c:v>
                </c:pt>
                <c:pt idx="3280">
                  <c:v>1.0136956785542502E-2</c:v>
                </c:pt>
                <c:pt idx="3281">
                  <c:v>1.3056090314712726E-2</c:v>
                </c:pt>
                <c:pt idx="3282">
                  <c:v>1.1850189284043224E-2</c:v>
                </c:pt>
                <c:pt idx="3283">
                  <c:v>1.6768453074343798E-2</c:v>
                </c:pt>
                <c:pt idx="3284">
                  <c:v>1.4643554811800642E-2</c:v>
                </c:pt>
                <c:pt idx="3285">
                  <c:v>1.4732326265486897E-2</c:v>
                </c:pt>
                <c:pt idx="3286">
                  <c:v>1.5374190245700829E-2</c:v>
                </c:pt>
                <c:pt idx="3287">
                  <c:v>1.9396480633171367E-2</c:v>
                </c:pt>
                <c:pt idx="3288">
                  <c:v>2.1883387419967905E-2</c:v>
                </c:pt>
                <c:pt idx="3289">
                  <c:v>1.8411099885993213E-2</c:v>
                </c:pt>
                <c:pt idx="3290">
                  <c:v>2.1530170269668608E-2</c:v>
                </c:pt>
                <c:pt idx="3291">
                  <c:v>1.6734628260448078E-2</c:v>
                </c:pt>
                <c:pt idx="3292">
                  <c:v>1.6364239144741187E-2</c:v>
                </c:pt>
                <c:pt idx="3293">
                  <c:v>1.5835021697374097E-2</c:v>
                </c:pt>
                <c:pt idx="3294">
                  <c:v>1.7707950861240662E-2</c:v>
                </c:pt>
                <c:pt idx="3295">
                  <c:v>1.7373621018073656E-2</c:v>
                </c:pt>
                <c:pt idx="3296">
                  <c:v>2.0509324651747245E-2</c:v>
                </c:pt>
                <c:pt idx="3297">
                  <c:v>1.7003266062726653E-2</c:v>
                </c:pt>
                <c:pt idx="3298">
                  <c:v>2.035728974796297E-2</c:v>
                </c:pt>
                <c:pt idx="3299">
                  <c:v>2.0496889150409779E-2</c:v>
                </c:pt>
                <c:pt idx="3300">
                  <c:v>1.9758940284096731E-2</c:v>
                </c:pt>
                <c:pt idx="3301">
                  <c:v>2.2899522305495242E-2</c:v>
                </c:pt>
                <c:pt idx="3302">
                  <c:v>2.2385862913451619E-2</c:v>
                </c:pt>
                <c:pt idx="3303">
                  <c:v>2.1807219188050581E-2</c:v>
                </c:pt>
                <c:pt idx="3304">
                  <c:v>2.2143279519328162E-2</c:v>
                </c:pt>
                <c:pt idx="3305">
                  <c:v>2.2492411962234067E-2</c:v>
                </c:pt>
                <c:pt idx="3306">
                  <c:v>2.4823058597880612E-2</c:v>
                </c:pt>
                <c:pt idx="3307">
                  <c:v>1.5904956915638261E-2</c:v>
                </c:pt>
                <c:pt idx="3308">
                  <c:v>2.4001675310331802E-2</c:v>
                </c:pt>
                <c:pt idx="3309">
                  <c:v>2.3437094929949068E-2</c:v>
                </c:pt>
                <c:pt idx="3310">
                  <c:v>2.4488022229797776E-2</c:v>
                </c:pt>
                <c:pt idx="3311">
                  <c:v>2.346141973051994E-2</c:v>
                </c:pt>
                <c:pt idx="3312">
                  <c:v>2.2840255815226397E-2</c:v>
                </c:pt>
                <c:pt idx="3313">
                  <c:v>1.6103040839555664E-2</c:v>
                </c:pt>
                <c:pt idx="3314">
                  <c:v>1.2273492515135284E-2</c:v>
                </c:pt>
                <c:pt idx="3315">
                  <c:v>1.74370643190912E-2</c:v>
                </c:pt>
                <c:pt idx="3316">
                  <c:v>1.3312269954342554E-2</c:v>
                </c:pt>
                <c:pt idx="3317">
                  <c:v>1.1502179486332342E-2</c:v>
                </c:pt>
                <c:pt idx="3318">
                  <c:v>1.0391143697190301E-2</c:v>
                </c:pt>
                <c:pt idx="3319">
                  <c:v>1.4560936222998828E-2</c:v>
                </c:pt>
                <c:pt idx="3320">
                  <c:v>1.2350287846613432E-2</c:v>
                </c:pt>
                <c:pt idx="3321">
                  <c:v>1.1920503709591744E-2</c:v>
                </c:pt>
                <c:pt idx="3322">
                  <c:v>1.394627247809758E-2</c:v>
                </c:pt>
                <c:pt idx="3323">
                  <c:v>1.4629570597330974E-2</c:v>
                </c:pt>
                <c:pt idx="3324">
                  <c:v>1.6395570967557588E-2</c:v>
                </c:pt>
                <c:pt idx="3325">
                  <c:v>1.3743106806025435E-2</c:v>
                </c:pt>
                <c:pt idx="3326">
                  <c:v>1.7126366974006407E-2</c:v>
                </c:pt>
                <c:pt idx="3327">
                  <c:v>1.5389037161482414E-2</c:v>
                </c:pt>
                <c:pt idx="3328">
                  <c:v>1.5074619319695141E-2</c:v>
                </c:pt>
                <c:pt idx="3329">
                  <c:v>1.6323902267921769E-2</c:v>
                </c:pt>
                <c:pt idx="3330">
                  <c:v>1.5087941021272359E-2</c:v>
                </c:pt>
                <c:pt idx="3331">
                  <c:v>1.9248701624366153E-2</c:v>
                </c:pt>
                <c:pt idx="3332">
                  <c:v>1.8926924659551592E-2</c:v>
                </c:pt>
                <c:pt idx="3333">
                  <c:v>1.8248018711675418E-2</c:v>
                </c:pt>
                <c:pt idx="3334">
                  <c:v>1.7780819386509526E-2</c:v>
                </c:pt>
                <c:pt idx="3335">
                  <c:v>1.7205980963701357E-2</c:v>
                </c:pt>
                <c:pt idx="3336">
                  <c:v>1.9427715728022658E-2</c:v>
                </c:pt>
                <c:pt idx="3337">
                  <c:v>1.8553708264585946E-2</c:v>
                </c:pt>
                <c:pt idx="3338">
                  <c:v>1.9629293354684777E-2</c:v>
                </c:pt>
                <c:pt idx="3339">
                  <c:v>2.1380689748688095E-2</c:v>
                </c:pt>
                <c:pt idx="3340">
                  <c:v>1.8124550556401015E-2</c:v>
                </c:pt>
                <c:pt idx="3341">
                  <c:v>1.731331468425381E-2</c:v>
                </c:pt>
                <c:pt idx="3342">
                  <c:v>2.0852833057485403E-2</c:v>
                </c:pt>
                <c:pt idx="3343">
                  <c:v>1.5511021070396785E-2</c:v>
                </c:pt>
                <c:pt idx="3344">
                  <c:v>2.5118038414653925E-2</c:v>
                </c:pt>
                <c:pt idx="3345">
                  <c:v>1.7536698446696242E-2</c:v>
                </c:pt>
                <c:pt idx="3346">
                  <c:v>1.7782850310580994E-2</c:v>
                </c:pt>
                <c:pt idx="3347">
                  <c:v>1.1425232375120466E-2</c:v>
                </c:pt>
                <c:pt idx="3348">
                  <c:v>1.4157506167891869E-2</c:v>
                </c:pt>
                <c:pt idx="3349">
                  <c:v>2.0391002279033486E-2</c:v>
                </c:pt>
                <c:pt idx="3350">
                  <c:v>1.7805798850574088E-2</c:v>
                </c:pt>
                <c:pt idx="3351">
                  <c:v>1.5400197074172919E-2</c:v>
                </c:pt>
                <c:pt idx="3352">
                  <c:v>1.4520820324107488E-2</c:v>
                </c:pt>
                <c:pt idx="3353">
                  <c:v>1.7848140214265659E-2</c:v>
                </c:pt>
                <c:pt idx="3354">
                  <c:v>1.8474642756322809E-2</c:v>
                </c:pt>
                <c:pt idx="3355">
                  <c:v>1.5738885162885265E-2</c:v>
                </c:pt>
                <c:pt idx="3356">
                  <c:v>2.0420844672326632E-2</c:v>
                </c:pt>
                <c:pt idx="3357">
                  <c:v>2.2009386558897046E-2</c:v>
                </c:pt>
                <c:pt idx="3358">
                  <c:v>1.6258633034668631E-2</c:v>
                </c:pt>
                <c:pt idx="3359">
                  <c:v>2.3191582528221011E-2</c:v>
                </c:pt>
                <c:pt idx="3360">
                  <c:v>1.6999992303825789E-2</c:v>
                </c:pt>
                <c:pt idx="3361">
                  <c:v>2.0751887103237762E-2</c:v>
                </c:pt>
                <c:pt idx="3362">
                  <c:v>2.0733596120011456E-2</c:v>
                </c:pt>
                <c:pt idx="3363">
                  <c:v>1.8287757098527563E-2</c:v>
                </c:pt>
                <c:pt idx="3364">
                  <c:v>2.3965465423999854E-2</c:v>
                </c:pt>
                <c:pt idx="3365">
                  <c:v>2.0921126571377045E-2</c:v>
                </c:pt>
                <c:pt idx="3366">
                  <c:v>2.7372235506598279E-2</c:v>
                </c:pt>
                <c:pt idx="3367">
                  <c:v>2.6775811477630959E-2</c:v>
                </c:pt>
                <c:pt idx="3368">
                  <c:v>2.4411492404819463E-2</c:v>
                </c:pt>
                <c:pt idx="3369">
                  <c:v>2.4816428955313483E-2</c:v>
                </c:pt>
                <c:pt idx="3370">
                  <c:v>2.3722712892600532E-2</c:v>
                </c:pt>
                <c:pt idx="3371">
                  <c:v>2.2564490049379216E-2</c:v>
                </c:pt>
                <c:pt idx="3372">
                  <c:v>2.6434310900120682E-2</c:v>
                </c:pt>
                <c:pt idx="3373">
                  <c:v>2.9621721599693833E-2</c:v>
                </c:pt>
                <c:pt idx="3374">
                  <c:v>2.8806378989198345E-2</c:v>
                </c:pt>
                <c:pt idx="3375">
                  <c:v>2.3608999496806504E-2</c:v>
                </c:pt>
                <c:pt idx="3376">
                  <c:v>3.1014321426642205E-2</c:v>
                </c:pt>
                <c:pt idx="3377">
                  <c:v>2.5703430198926396E-2</c:v>
                </c:pt>
                <c:pt idx="3378">
                  <c:v>2.8348338430161799E-2</c:v>
                </c:pt>
                <c:pt idx="3379">
                  <c:v>2.3763448579583974E-2</c:v>
                </c:pt>
                <c:pt idx="3380">
                  <c:v>2.4026844288271999E-2</c:v>
                </c:pt>
                <c:pt idx="3381">
                  <c:v>1.346777768138325E-2</c:v>
                </c:pt>
                <c:pt idx="3382">
                  <c:v>1.310009703366974E-2</c:v>
                </c:pt>
                <c:pt idx="3383">
                  <c:v>1.7548673383683502E-2</c:v>
                </c:pt>
                <c:pt idx="3384">
                  <c:v>1.5708506473051709E-2</c:v>
                </c:pt>
                <c:pt idx="3385">
                  <c:v>1.6267889605100644E-2</c:v>
                </c:pt>
                <c:pt idx="3386">
                  <c:v>1.586994342404972E-2</c:v>
                </c:pt>
                <c:pt idx="3387">
                  <c:v>1.8643066010631267E-2</c:v>
                </c:pt>
                <c:pt idx="3388">
                  <c:v>1.9333861773683736E-2</c:v>
                </c:pt>
                <c:pt idx="3389">
                  <c:v>1.5653883347761487E-2</c:v>
                </c:pt>
                <c:pt idx="3390">
                  <c:v>2.0257231366615461E-2</c:v>
                </c:pt>
                <c:pt idx="3391">
                  <c:v>1.8641984057141514E-2</c:v>
                </c:pt>
                <c:pt idx="3392">
                  <c:v>1.8111051550776185E-2</c:v>
                </c:pt>
                <c:pt idx="3393">
                  <c:v>1.7566423737839225E-2</c:v>
                </c:pt>
                <c:pt idx="3394">
                  <c:v>2.6134544746676952E-2</c:v>
                </c:pt>
                <c:pt idx="3395">
                  <c:v>2.1266559070202855E-2</c:v>
                </c:pt>
                <c:pt idx="3396">
                  <c:v>2.8250851405278558E-2</c:v>
                </c:pt>
                <c:pt idx="3397">
                  <c:v>1.8827574975087302E-2</c:v>
                </c:pt>
                <c:pt idx="3398">
                  <c:v>2.2501320298064613E-2</c:v>
                </c:pt>
                <c:pt idx="3399">
                  <c:v>2.1382708082592159E-2</c:v>
                </c:pt>
                <c:pt idx="3400">
                  <c:v>2.6331950182122213E-2</c:v>
                </c:pt>
                <c:pt idx="3401">
                  <c:v>2.7567083684029971E-2</c:v>
                </c:pt>
                <c:pt idx="3402">
                  <c:v>2.5465784604426504E-2</c:v>
                </c:pt>
                <c:pt idx="3403">
                  <c:v>2.3715578421673787E-2</c:v>
                </c:pt>
                <c:pt idx="3404">
                  <c:v>2.8374199221349289E-2</c:v>
                </c:pt>
                <c:pt idx="3405">
                  <c:v>2.5026789387889468E-2</c:v>
                </c:pt>
                <c:pt idx="3406">
                  <c:v>2.316586998490738E-2</c:v>
                </c:pt>
                <c:pt idx="3407">
                  <c:v>2.9150315325151478E-2</c:v>
                </c:pt>
                <c:pt idx="3408">
                  <c:v>2.8622681928711646E-2</c:v>
                </c:pt>
                <c:pt idx="3409">
                  <c:v>2.786408629355212E-2</c:v>
                </c:pt>
                <c:pt idx="3410">
                  <c:v>2.6010878706177097E-2</c:v>
                </c:pt>
                <c:pt idx="3411">
                  <c:v>2.7176831547071477E-2</c:v>
                </c:pt>
                <c:pt idx="3412">
                  <c:v>2.6499746814203633E-2</c:v>
                </c:pt>
                <c:pt idx="3413">
                  <c:v>2.8363417635149126E-2</c:v>
                </c:pt>
                <c:pt idx="3414">
                  <c:v>1.6854340959066714E-2</c:v>
                </c:pt>
                <c:pt idx="3415">
                  <c:v>2.0399836930983226E-2</c:v>
                </c:pt>
                <c:pt idx="3416">
                  <c:v>1.8397346724207869E-2</c:v>
                </c:pt>
                <c:pt idx="3417">
                  <c:v>3.4954735001329548E-2</c:v>
                </c:pt>
                <c:pt idx="3418">
                  <c:v>2.8093749717338062E-2</c:v>
                </c:pt>
                <c:pt idx="3419">
                  <c:v>2.2491559226170917E-2</c:v>
                </c:pt>
                <c:pt idx="3420">
                  <c:v>2.4037605695715971E-2</c:v>
                </c:pt>
                <c:pt idx="3421">
                  <c:v>2.6183239656220717E-2</c:v>
                </c:pt>
                <c:pt idx="3422">
                  <c:v>3.2237358573937863E-2</c:v>
                </c:pt>
                <c:pt idx="3423">
                  <c:v>2.2952014017380718E-2</c:v>
                </c:pt>
                <c:pt idx="3424">
                  <c:v>3.0925146739619307E-2</c:v>
                </c:pt>
                <c:pt idx="3425">
                  <c:v>2.2747977284248867E-2</c:v>
                </c:pt>
                <c:pt idx="3426">
                  <c:v>3.2682090999518819E-2</c:v>
                </c:pt>
                <c:pt idx="3427">
                  <c:v>2.9675618027345443E-2</c:v>
                </c:pt>
                <c:pt idx="3428">
                  <c:v>2.7753961018310128E-2</c:v>
                </c:pt>
                <c:pt idx="3429">
                  <c:v>3.0482717085826953E-2</c:v>
                </c:pt>
                <c:pt idx="3430">
                  <c:v>2.4445220971588032E-2</c:v>
                </c:pt>
                <c:pt idx="3431">
                  <c:v>3.5479132611725195E-2</c:v>
                </c:pt>
                <c:pt idx="3432">
                  <c:v>2.6562291885616453E-2</c:v>
                </c:pt>
                <c:pt idx="3433">
                  <c:v>3.040840255839599E-2</c:v>
                </c:pt>
                <c:pt idx="3434">
                  <c:v>3.3733532670746164E-2</c:v>
                </c:pt>
                <c:pt idx="3435">
                  <c:v>3.0636160139592843E-2</c:v>
                </c:pt>
                <c:pt idx="3436">
                  <c:v>3.1003817263473604E-2</c:v>
                </c:pt>
                <c:pt idx="3437">
                  <c:v>3.7627528059349276E-2</c:v>
                </c:pt>
                <c:pt idx="3438">
                  <c:v>3.4482687667093607E-2</c:v>
                </c:pt>
                <c:pt idx="3439">
                  <c:v>3.0464010930121018E-2</c:v>
                </c:pt>
                <c:pt idx="3440">
                  <c:v>4.5337354761272687E-2</c:v>
                </c:pt>
                <c:pt idx="3441">
                  <c:v>2.6975633461281349E-2</c:v>
                </c:pt>
                <c:pt idx="3442">
                  <c:v>3.6064777155440292E-2</c:v>
                </c:pt>
                <c:pt idx="3443">
                  <c:v>4.1127841979676762E-2</c:v>
                </c:pt>
                <c:pt idx="3444">
                  <c:v>4.0841092363013989E-2</c:v>
                </c:pt>
                <c:pt idx="3445">
                  <c:v>3.0514570942446178E-2</c:v>
                </c:pt>
                <c:pt idx="3446">
                  <c:v>4.2117673452093808E-2</c:v>
                </c:pt>
                <c:pt idx="3447">
                  <c:v>3.5274124180064398E-2</c:v>
                </c:pt>
                <c:pt idx="3448">
                  <c:v>3.5451227994825495E-2</c:v>
                </c:pt>
                <c:pt idx="3449">
                  <c:v>2.1280920569528853E-2</c:v>
                </c:pt>
                <c:pt idx="3450">
                  <c:v>2.9559031991220248E-2</c:v>
                </c:pt>
                <c:pt idx="3451">
                  <c:v>2.384356680620996E-2</c:v>
                </c:pt>
                <c:pt idx="3452">
                  <c:v>2.7385443422208621E-2</c:v>
                </c:pt>
                <c:pt idx="3453">
                  <c:v>2.6189634614210016E-2</c:v>
                </c:pt>
                <c:pt idx="3454">
                  <c:v>2.7929352010720412E-2</c:v>
                </c:pt>
                <c:pt idx="3455">
                  <c:v>2.4203207978132888E-2</c:v>
                </c:pt>
                <c:pt idx="3456">
                  <c:v>3.0486897317469081E-2</c:v>
                </c:pt>
                <c:pt idx="3457">
                  <c:v>2.513697716141847E-2</c:v>
                </c:pt>
                <c:pt idx="3458">
                  <c:v>2.505672134025282E-2</c:v>
                </c:pt>
                <c:pt idx="3459">
                  <c:v>2.7388125628623687E-2</c:v>
                </c:pt>
                <c:pt idx="3460">
                  <c:v>3.1594873311537083E-2</c:v>
                </c:pt>
                <c:pt idx="3461">
                  <c:v>2.3670097226297482E-2</c:v>
                </c:pt>
                <c:pt idx="3462">
                  <c:v>2.406161519204137E-2</c:v>
                </c:pt>
                <c:pt idx="3463">
                  <c:v>3.549279770433654E-2</c:v>
                </c:pt>
                <c:pt idx="3464">
                  <c:v>2.6851167687317552E-2</c:v>
                </c:pt>
                <c:pt idx="3465">
                  <c:v>3.4233972625959209E-2</c:v>
                </c:pt>
                <c:pt idx="3466">
                  <c:v>2.823968498745991E-2</c:v>
                </c:pt>
                <c:pt idx="3467">
                  <c:v>3.202671984358256E-2</c:v>
                </c:pt>
                <c:pt idx="3468">
                  <c:v>2.9965956599972508E-2</c:v>
                </c:pt>
                <c:pt idx="3469">
                  <c:v>2.8367736417368263E-2</c:v>
                </c:pt>
                <c:pt idx="3470">
                  <c:v>3.3711064863780373E-2</c:v>
                </c:pt>
                <c:pt idx="3471">
                  <c:v>3.7892860359464799E-2</c:v>
                </c:pt>
                <c:pt idx="3472">
                  <c:v>3.7202963418369456E-2</c:v>
                </c:pt>
                <c:pt idx="3473">
                  <c:v>3.3404270428486406E-2</c:v>
                </c:pt>
                <c:pt idx="3474">
                  <c:v>4.9221106941757402E-2</c:v>
                </c:pt>
                <c:pt idx="3475">
                  <c:v>3.6526718388041023E-2</c:v>
                </c:pt>
                <c:pt idx="3476">
                  <c:v>3.5238446128274328E-2</c:v>
                </c:pt>
                <c:pt idx="3477">
                  <c:v>3.3653034462962625E-2</c:v>
                </c:pt>
                <c:pt idx="3478">
                  <c:v>3.94620018413296E-2</c:v>
                </c:pt>
                <c:pt idx="3479">
                  <c:v>4.4230842703581741E-2</c:v>
                </c:pt>
                <c:pt idx="3480">
                  <c:v>3.4229460630073351E-2</c:v>
                </c:pt>
                <c:pt idx="3481">
                  <c:v>3.8234088549505905E-2</c:v>
                </c:pt>
                <c:pt idx="3482">
                  <c:v>4.0861767907346185E-2</c:v>
                </c:pt>
                <c:pt idx="3483">
                  <c:v>3.0610710431255433E-2</c:v>
                </c:pt>
                <c:pt idx="3484">
                  <c:v>2.7118096847791307E-2</c:v>
                </c:pt>
                <c:pt idx="3485">
                  <c:v>3.1905235136438205E-2</c:v>
                </c:pt>
                <c:pt idx="3486">
                  <c:v>4.3230635326197114E-2</c:v>
                </c:pt>
                <c:pt idx="3487">
                  <c:v>3.194396689748577E-2</c:v>
                </c:pt>
                <c:pt idx="3488">
                  <c:v>3.646630798988882E-2</c:v>
                </c:pt>
                <c:pt idx="3489">
                  <c:v>3.806172769062726E-2</c:v>
                </c:pt>
                <c:pt idx="3490">
                  <c:v>3.2966512785205855E-2</c:v>
                </c:pt>
                <c:pt idx="3491">
                  <c:v>2.7813570108881826E-2</c:v>
                </c:pt>
                <c:pt idx="3492">
                  <c:v>4.7390260448524006E-2</c:v>
                </c:pt>
                <c:pt idx="3493">
                  <c:v>3.3025357564800586E-2</c:v>
                </c:pt>
                <c:pt idx="3494">
                  <c:v>4.9483543385499942E-2</c:v>
                </c:pt>
                <c:pt idx="3495">
                  <c:v>4.2920949960489396E-2</c:v>
                </c:pt>
                <c:pt idx="3496">
                  <c:v>3.5523486307125783E-2</c:v>
                </c:pt>
                <c:pt idx="3497">
                  <c:v>3.7665758367695361E-2</c:v>
                </c:pt>
                <c:pt idx="3498">
                  <c:v>4.5382028424373388E-2</c:v>
                </c:pt>
                <c:pt idx="3499">
                  <c:v>4.4915186321989153E-2</c:v>
                </c:pt>
                <c:pt idx="3500">
                  <c:v>3.6596663734343553E-2</c:v>
                </c:pt>
                <c:pt idx="3501">
                  <c:v>3.5719640494495081E-2</c:v>
                </c:pt>
                <c:pt idx="3502">
                  <c:v>4.2691824945443324E-2</c:v>
                </c:pt>
                <c:pt idx="3503">
                  <c:v>4.8241752173075893E-2</c:v>
                </c:pt>
                <c:pt idx="3504">
                  <c:v>3.8854720883715103E-2</c:v>
                </c:pt>
                <c:pt idx="3505">
                  <c:v>5.5808613017204745E-2</c:v>
                </c:pt>
                <c:pt idx="3506">
                  <c:v>4.5842050227487642E-2</c:v>
                </c:pt>
                <c:pt idx="3507">
                  <c:v>5.253669883550615E-2</c:v>
                </c:pt>
                <c:pt idx="3508">
                  <c:v>4.4958912874645214E-2</c:v>
                </c:pt>
                <c:pt idx="3509">
                  <c:v>5.6494899309301086E-2</c:v>
                </c:pt>
                <c:pt idx="3510">
                  <c:v>4.7192952861285206E-2</c:v>
                </c:pt>
                <c:pt idx="3511">
                  <c:v>4.8707124556068696E-2</c:v>
                </c:pt>
                <c:pt idx="3512">
                  <c:v>6.3792793408166487E-2</c:v>
                </c:pt>
                <c:pt idx="3513">
                  <c:v>6.7192842253375809E-2</c:v>
                </c:pt>
                <c:pt idx="3514">
                  <c:v>5.4427339533829722E-2</c:v>
                </c:pt>
                <c:pt idx="3515">
                  <c:v>5.2433159816640644E-2</c:v>
                </c:pt>
                <c:pt idx="3516">
                  <c:v>4.730058235758039E-2</c:v>
                </c:pt>
                <c:pt idx="3517">
                  <c:v>4.0652378992166956E-2</c:v>
                </c:pt>
                <c:pt idx="3518">
                  <c:v>3.3948270427942157E-2</c:v>
                </c:pt>
                <c:pt idx="3519">
                  <c:v>4.1303142276854006E-2</c:v>
                </c:pt>
                <c:pt idx="3520">
                  <c:v>4.4158988569951915E-2</c:v>
                </c:pt>
                <c:pt idx="3521">
                  <c:v>4.4780770371654066E-2</c:v>
                </c:pt>
                <c:pt idx="3522">
                  <c:v>4.0502783887811304E-2</c:v>
                </c:pt>
                <c:pt idx="3523">
                  <c:v>5.1386969537007152E-2</c:v>
                </c:pt>
                <c:pt idx="3524">
                  <c:v>6.5441467330614386E-2</c:v>
                </c:pt>
                <c:pt idx="3525">
                  <c:v>4.1370506836856773E-2</c:v>
                </c:pt>
                <c:pt idx="3526">
                  <c:v>4.8544943728734864E-2</c:v>
                </c:pt>
                <c:pt idx="3527">
                  <c:v>4.7066924848990131E-2</c:v>
                </c:pt>
                <c:pt idx="3528">
                  <c:v>5.46012478871774E-2</c:v>
                </c:pt>
                <c:pt idx="3529">
                  <c:v>4.7407001512761088E-2</c:v>
                </c:pt>
                <c:pt idx="3530">
                  <c:v>3.7202182627312307E-2</c:v>
                </c:pt>
                <c:pt idx="3531">
                  <c:v>4.3570378456663027E-2</c:v>
                </c:pt>
                <c:pt idx="3532">
                  <c:v>4.6898084958370313E-2</c:v>
                </c:pt>
                <c:pt idx="3533">
                  <c:v>4.6740347531592813E-2</c:v>
                </c:pt>
                <c:pt idx="3534">
                  <c:v>4.4994528022993419E-2</c:v>
                </c:pt>
                <c:pt idx="3535">
                  <c:v>4.5351140719817232E-2</c:v>
                </c:pt>
                <c:pt idx="3536">
                  <c:v>4.3747857094871369E-2</c:v>
                </c:pt>
                <c:pt idx="3537">
                  <c:v>4.4893997864395054E-2</c:v>
                </c:pt>
                <c:pt idx="3538">
                  <c:v>4.6670789096041873E-2</c:v>
                </c:pt>
                <c:pt idx="3539">
                  <c:v>4.6981666972327002E-2</c:v>
                </c:pt>
                <c:pt idx="3540">
                  <c:v>6.3431333076208754E-2</c:v>
                </c:pt>
                <c:pt idx="3541">
                  <c:v>4.2325908152410857E-2</c:v>
                </c:pt>
                <c:pt idx="3542">
                  <c:v>6.3269590148855789E-2</c:v>
                </c:pt>
                <c:pt idx="3543">
                  <c:v>4.8684458156602037E-2</c:v>
                </c:pt>
                <c:pt idx="3544">
                  <c:v>6.5094339098824019E-2</c:v>
                </c:pt>
                <c:pt idx="3545">
                  <c:v>5.7584993303427534E-2</c:v>
                </c:pt>
                <c:pt idx="3546">
                  <c:v>7.6641216453956953E-2</c:v>
                </c:pt>
                <c:pt idx="3547">
                  <c:v>5.0287382064953402E-2</c:v>
                </c:pt>
                <c:pt idx="3548">
                  <c:v>5.1547332401950897E-2</c:v>
                </c:pt>
                <c:pt idx="3549">
                  <c:v>7.6307999643972613E-2</c:v>
                </c:pt>
                <c:pt idx="3550">
                  <c:v>6.5658835465340806E-2</c:v>
                </c:pt>
                <c:pt idx="3551">
                  <c:v>4.9219204747486742E-2</c:v>
                </c:pt>
                <c:pt idx="3552">
                  <c:v>4.6083801227208426E-2</c:v>
                </c:pt>
                <c:pt idx="3553">
                  <c:v>5.2846035194370249E-2</c:v>
                </c:pt>
                <c:pt idx="3554">
                  <c:v>8.9438089403689663E-2</c:v>
                </c:pt>
                <c:pt idx="3555">
                  <c:v>6.1154139698887229E-2</c:v>
                </c:pt>
                <c:pt idx="3556">
                  <c:v>5.9709447649657209E-2</c:v>
                </c:pt>
                <c:pt idx="3557">
                  <c:v>6.8505406294931917E-2</c:v>
                </c:pt>
                <c:pt idx="3558">
                  <c:v>4.9065266801997132E-2</c:v>
                </c:pt>
                <c:pt idx="3559">
                  <c:v>7.3311608832876768E-2</c:v>
                </c:pt>
                <c:pt idx="3560">
                  <c:v>8.4468759341460559E-2</c:v>
                </c:pt>
                <c:pt idx="3561">
                  <c:v>5.9768384284138248E-2</c:v>
                </c:pt>
                <c:pt idx="3562">
                  <c:v>9.1096850904989271E-2</c:v>
                </c:pt>
                <c:pt idx="3563">
                  <c:v>6.0026304655400736E-2</c:v>
                </c:pt>
                <c:pt idx="3564">
                  <c:v>5.4731773253275461E-2</c:v>
                </c:pt>
                <c:pt idx="3565">
                  <c:v>8.6058139366476133E-2</c:v>
                </c:pt>
                <c:pt idx="3566">
                  <c:v>5.377446445367267E-2</c:v>
                </c:pt>
                <c:pt idx="3567">
                  <c:v>8.3015863081535399E-2</c:v>
                </c:pt>
                <c:pt idx="3568">
                  <c:v>7.827041133810754E-2</c:v>
                </c:pt>
                <c:pt idx="3569">
                  <c:v>6.3387999213444915E-2</c:v>
                </c:pt>
                <c:pt idx="3570">
                  <c:v>7.048045851299381E-2</c:v>
                </c:pt>
                <c:pt idx="3571">
                  <c:v>7.5206309167148447E-2</c:v>
                </c:pt>
                <c:pt idx="3572">
                  <c:v>8.563975194712152E-2</c:v>
                </c:pt>
                <c:pt idx="3573">
                  <c:v>0.10417758508475898</c:v>
                </c:pt>
                <c:pt idx="3574">
                  <c:v>6.4515575443196818E-2</c:v>
                </c:pt>
                <c:pt idx="3575">
                  <c:v>7.2620029115064766E-2</c:v>
                </c:pt>
                <c:pt idx="3576">
                  <c:v>8.9210066785725156E-2</c:v>
                </c:pt>
                <c:pt idx="3577">
                  <c:v>6.6498374863973739E-2</c:v>
                </c:pt>
                <c:pt idx="3578">
                  <c:v>9.0151573517364594E-2</c:v>
                </c:pt>
                <c:pt idx="3579">
                  <c:v>0.10846861159903531</c:v>
                </c:pt>
                <c:pt idx="3580">
                  <c:v>6.6034687196015157E-2</c:v>
                </c:pt>
                <c:pt idx="3581">
                  <c:v>9.5477323692227375E-2</c:v>
                </c:pt>
                <c:pt idx="3582">
                  <c:v>8.2796515178998997E-2</c:v>
                </c:pt>
                <c:pt idx="3583">
                  <c:v>8.7291226702167407E-2</c:v>
                </c:pt>
                <c:pt idx="3584">
                  <c:v>8.8902329089239451E-2</c:v>
                </c:pt>
                <c:pt idx="3585">
                  <c:v>9.5008884329649601E-2</c:v>
                </c:pt>
                <c:pt idx="3586">
                  <c:v>8.0057745228438171E-2</c:v>
                </c:pt>
                <c:pt idx="3587">
                  <c:v>0.1121275995184028</c:v>
                </c:pt>
                <c:pt idx="3588">
                  <c:v>6.1368044309424601E-2</c:v>
                </c:pt>
                <c:pt idx="3589">
                  <c:v>9.5137072392275937E-2</c:v>
                </c:pt>
                <c:pt idx="3590">
                  <c:v>6.0568847132009287E-2</c:v>
                </c:pt>
                <c:pt idx="3591">
                  <c:v>9.2643181363290666E-2</c:v>
                </c:pt>
                <c:pt idx="3592">
                  <c:v>7.8643272199707001E-2</c:v>
                </c:pt>
                <c:pt idx="3593">
                  <c:v>0.10500601893044126</c:v>
                </c:pt>
                <c:pt idx="3594">
                  <c:v>6.9460735278138841E-2</c:v>
                </c:pt>
                <c:pt idx="3595">
                  <c:v>9.9184782637496222E-2</c:v>
                </c:pt>
                <c:pt idx="3596">
                  <c:v>8.0672031598394936E-2</c:v>
                </c:pt>
                <c:pt idx="3597">
                  <c:v>8.9964333961457033E-2</c:v>
                </c:pt>
                <c:pt idx="3598">
                  <c:v>7.892905234215658E-2</c:v>
                </c:pt>
                <c:pt idx="3599">
                  <c:v>9.3523614401558347E-2</c:v>
                </c:pt>
                <c:pt idx="3600">
                  <c:v>9.1066309580414076E-2</c:v>
                </c:pt>
                <c:pt idx="3601">
                  <c:v>9.1167584707087537E-2</c:v>
                </c:pt>
                <c:pt idx="3602">
                  <c:v>8.8369671776917791E-2</c:v>
                </c:pt>
                <c:pt idx="3603">
                  <c:v>9.0700241368250695E-2</c:v>
                </c:pt>
                <c:pt idx="3604">
                  <c:v>9.0802234007600041E-2</c:v>
                </c:pt>
                <c:pt idx="3605">
                  <c:v>9.2627332583099062E-2</c:v>
                </c:pt>
                <c:pt idx="3606">
                  <c:v>8.7374551559438629E-2</c:v>
                </c:pt>
                <c:pt idx="3607">
                  <c:v>0.1042482404160049</c:v>
                </c:pt>
                <c:pt idx="3608">
                  <c:v>8.7694661875670724E-2</c:v>
                </c:pt>
                <c:pt idx="3609">
                  <c:v>0.10841728261792724</c:v>
                </c:pt>
                <c:pt idx="3610">
                  <c:v>8.3896264078388738E-2</c:v>
                </c:pt>
                <c:pt idx="3611">
                  <c:v>0.11308064322212252</c:v>
                </c:pt>
                <c:pt idx="3612">
                  <c:v>8.5145371816874593E-2</c:v>
                </c:pt>
                <c:pt idx="3613">
                  <c:v>0.11921241566007718</c:v>
                </c:pt>
                <c:pt idx="3614">
                  <c:v>8.5079749643086983E-2</c:v>
                </c:pt>
                <c:pt idx="3615">
                  <c:v>0.1193770619524735</c:v>
                </c:pt>
                <c:pt idx="3616">
                  <c:v>0.1227333392887382</c:v>
                </c:pt>
                <c:pt idx="3617">
                  <c:v>0.10162652509758034</c:v>
                </c:pt>
                <c:pt idx="3618">
                  <c:v>0.11176458264942729</c:v>
                </c:pt>
                <c:pt idx="3619">
                  <c:v>9.104388928016334E-2</c:v>
                </c:pt>
                <c:pt idx="3620">
                  <c:v>0.12388283480271498</c:v>
                </c:pt>
                <c:pt idx="3621">
                  <c:v>0.11762496818189908</c:v>
                </c:pt>
                <c:pt idx="3622">
                  <c:v>9.0542966685692117E-2</c:v>
                </c:pt>
                <c:pt idx="3623">
                  <c:v>0.12623927214788075</c:v>
                </c:pt>
                <c:pt idx="3624">
                  <c:v>0.10530424959295852</c:v>
                </c:pt>
                <c:pt idx="3625">
                  <c:v>0.11555352629040265</c:v>
                </c:pt>
                <c:pt idx="3626">
                  <c:v>0.12795353312342742</c:v>
                </c:pt>
                <c:pt idx="3627">
                  <c:v>0.11558473025210175</c:v>
                </c:pt>
                <c:pt idx="3628">
                  <c:v>0.15165144920208046</c:v>
                </c:pt>
                <c:pt idx="3629">
                  <c:v>0.14755158955026446</c:v>
                </c:pt>
                <c:pt idx="3630">
                  <c:v>0.10610585401532015</c:v>
                </c:pt>
                <c:pt idx="3631">
                  <c:v>0.13873511816414613</c:v>
                </c:pt>
                <c:pt idx="3632">
                  <c:v>0.10159524761644609</c:v>
                </c:pt>
                <c:pt idx="3633">
                  <c:v>0.11677139122674723</c:v>
                </c:pt>
                <c:pt idx="3634">
                  <c:v>0.11819117988829955</c:v>
                </c:pt>
                <c:pt idx="3635">
                  <c:v>0.11108809583732213</c:v>
                </c:pt>
                <c:pt idx="3636">
                  <c:v>0.18898375995191299</c:v>
                </c:pt>
                <c:pt idx="3637">
                  <c:v>0.13412641771842015</c:v>
                </c:pt>
                <c:pt idx="3638">
                  <c:v>0.12840704663991007</c:v>
                </c:pt>
                <c:pt idx="3639">
                  <c:v>0.17544919520370095</c:v>
                </c:pt>
                <c:pt idx="3640">
                  <c:v>0.12152408500218298</c:v>
                </c:pt>
                <c:pt idx="3641">
                  <c:v>0.15427460885459418</c:v>
                </c:pt>
                <c:pt idx="3642">
                  <c:v>0.15318121155654177</c:v>
                </c:pt>
                <c:pt idx="3643">
                  <c:v>0.15927385555443638</c:v>
                </c:pt>
                <c:pt idx="3644">
                  <c:v>0.15215098457676302</c:v>
                </c:pt>
                <c:pt idx="3645">
                  <c:v>0.16893595557211524</c:v>
                </c:pt>
                <c:pt idx="3646">
                  <c:v>0.19955625783518877</c:v>
                </c:pt>
                <c:pt idx="3647">
                  <c:v>0.1825325126511233</c:v>
                </c:pt>
                <c:pt idx="3648">
                  <c:v>0.16046466806706788</c:v>
                </c:pt>
                <c:pt idx="3649">
                  <c:v>0.13450204126583773</c:v>
                </c:pt>
                <c:pt idx="3650">
                  <c:v>0.20071933602289674</c:v>
                </c:pt>
                <c:pt idx="3651">
                  <c:v>0.16176412507738405</c:v>
                </c:pt>
                <c:pt idx="3652">
                  <c:v>0.14282609818766126</c:v>
                </c:pt>
                <c:pt idx="3653">
                  <c:v>6.9337934211088068E-2</c:v>
                </c:pt>
                <c:pt idx="3654">
                  <c:v>1.5089666271462375E-2</c:v>
                </c:pt>
                <c:pt idx="3655">
                  <c:v>2.352489433626237E-2</c:v>
                </c:pt>
                <c:pt idx="3656">
                  <c:v>3.9129982698828905E-2</c:v>
                </c:pt>
                <c:pt idx="3657">
                  <c:v>4.0469986314405314E-2</c:v>
                </c:pt>
                <c:pt idx="3658">
                  <c:v>2.9359372874410712E-2</c:v>
                </c:pt>
                <c:pt idx="3659">
                  <c:v>2.5423479259140871E-2</c:v>
                </c:pt>
                <c:pt idx="3660">
                  <c:v>2.5633489132911743E-2</c:v>
                </c:pt>
                <c:pt idx="3661">
                  <c:v>3.2681758123181137E-2</c:v>
                </c:pt>
                <c:pt idx="3662">
                  <c:v>4.047740114626551E-2</c:v>
                </c:pt>
                <c:pt idx="3663">
                  <c:v>2.6542764504602891E-2</c:v>
                </c:pt>
                <c:pt idx="3664">
                  <c:v>3.5002425756414254E-2</c:v>
                </c:pt>
                <c:pt idx="3665">
                  <c:v>3.5936600774687577E-2</c:v>
                </c:pt>
                <c:pt idx="3666">
                  <c:v>4.5280890828183824E-2</c:v>
                </c:pt>
                <c:pt idx="3667">
                  <c:v>4.3551411845711784E-2</c:v>
                </c:pt>
                <c:pt idx="3668">
                  <c:v>3.9342444633248951E-2</c:v>
                </c:pt>
                <c:pt idx="3669">
                  <c:v>5.0604499796702597E-2</c:v>
                </c:pt>
                <c:pt idx="3670">
                  <c:v>4.4531380476885755E-2</c:v>
                </c:pt>
                <c:pt idx="3671">
                  <c:v>5.5587022044251491E-2</c:v>
                </c:pt>
                <c:pt idx="3672">
                  <c:v>4.3340762145082382E-2</c:v>
                </c:pt>
                <c:pt idx="3673">
                  <c:v>5.1345642509906642E-2</c:v>
                </c:pt>
                <c:pt idx="3674">
                  <c:v>5.3348267425213994E-2</c:v>
                </c:pt>
                <c:pt idx="3675">
                  <c:v>4.6197889992599675E-2</c:v>
                </c:pt>
                <c:pt idx="3676">
                  <c:v>6.5710539588958922E-2</c:v>
                </c:pt>
                <c:pt idx="3677">
                  <c:v>5.3915821983361839E-2</c:v>
                </c:pt>
                <c:pt idx="3678">
                  <c:v>4.9868557216270003E-2</c:v>
                </c:pt>
                <c:pt idx="3679">
                  <c:v>5.0975314606172085E-2</c:v>
                </c:pt>
                <c:pt idx="3680">
                  <c:v>5.858654796270861E-2</c:v>
                </c:pt>
                <c:pt idx="3681">
                  <c:v>7.4361853819639806E-2</c:v>
                </c:pt>
                <c:pt idx="3682">
                  <c:v>5.7845325048658018E-2</c:v>
                </c:pt>
                <c:pt idx="3683">
                  <c:v>4.8334224647281862E-2</c:v>
                </c:pt>
                <c:pt idx="3684">
                  <c:v>4.7048107719793945E-2</c:v>
                </c:pt>
                <c:pt idx="3685">
                  <c:v>7.4120626234193382E-2</c:v>
                </c:pt>
                <c:pt idx="3686">
                  <c:v>4.9461543662253055E-2</c:v>
                </c:pt>
                <c:pt idx="3687">
                  <c:v>9.1251034151610209E-3</c:v>
                </c:pt>
                <c:pt idx="3688">
                  <c:v>1.5489404189527321E-2</c:v>
                </c:pt>
                <c:pt idx="3689">
                  <c:v>1.540621279075015E-2</c:v>
                </c:pt>
                <c:pt idx="3690">
                  <c:v>2.3277868940824752E-2</c:v>
                </c:pt>
                <c:pt idx="3691">
                  <c:v>2.7670038389821947E-2</c:v>
                </c:pt>
                <c:pt idx="3692">
                  <c:v>1.5638093371927436E-2</c:v>
                </c:pt>
                <c:pt idx="3693">
                  <c:v>1.961615132139247E-2</c:v>
                </c:pt>
                <c:pt idx="3694">
                  <c:v>2.0952489130757139E-2</c:v>
                </c:pt>
                <c:pt idx="3695">
                  <c:v>2.2055879910905164E-2</c:v>
                </c:pt>
                <c:pt idx="3696">
                  <c:v>2.4065187842128292E-2</c:v>
                </c:pt>
                <c:pt idx="3697">
                  <c:v>2.1368378987328532E-2</c:v>
                </c:pt>
                <c:pt idx="3698">
                  <c:v>2.5379313564712291E-2</c:v>
                </c:pt>
                <c:pt idx="3699">
                  <c:v>2.1995803170198922E-2</c:v>
                </c:pt>
                <c:pt idx="3700">
                  <c:v>2.5072397536120276E-2</c:v>
                </c:pt>
                <c:pt idx="3701">
                  <c:v>2.5327076701927589E-2</c:v>
                </c:pt>
                <c:pt idx="3702">
                  <c:v>2.3183701581377961E-2</c:v>
                </c:pt>
                <c:pt idx="3703">
                  <c:v>2.8642187500291804E-2</c:v>
                </c:pt>
                <c:pt idx="3704">
                  <c:v>2.6790493841851719E-2</c:v>
                </c:pt>
                <c:pt idx="3705">
                  <c:v>3.114158201257871E-2</c:v>
                </c:pt>
                <c:pt idx="3706">
                  <c:v>3.2164810677993823E-2</c:v>
                </c:pt>
                <c:pt idx="3707">
                  <c:v>3.4420624950317794E-2</c:v>
                </c:pt>
                <c:pt idx="3708">
                  <c:v>4.2974062427083001E-2</c:v>
                </c:pt>
                <c:pt idx="3709">
                  <c:v>3.1072629606388329E-2</c:v>
                </c:pt>
                <c:pt idx="3710">
                  <c:v>3.353902548494099E-2</c:v>
                </c:pt>
                <c:pt idx="3711">
                  <c:v>3.9709241563264934E-2</c:v>
                </c:pt>
                <c:pt idx="3712">
                  <c:v>3.706440602665112E-2</c:v>
                </c:pt>
                <c:pt idx="3713">
                  <c:v>3.7977407432771774E-2</c:v>
                </c:pt>
                <c:pt idx="3714">
                  <c:v>4.1930845187866737E-2</c:v>
                </c:pt>
                <c:pt idx="3715">
                  <c:v>4.0186465664589589E-2</c:v>
                </c:pt>
                <c:pt idx="3716">
                  <c:v>4.00601278738099E-2</c:v>
                </c:pt>
                <c:pt idx="3717">
                  <c:v>3.5712579033145814E-2</c:v>
                </c:pt>
                <c:pt idx="3718">
                  <c:v>6.5328942386808531E-2</c:v>
                </c:pt>
                <c:pt idx="3719">
                  <c:v>3.5950756420174895E-2</c:v>
                </c:pt>
                <c:pt idx="3720">
                  <c:v>3.8477846348726016E-2</c:v>
                </c:pt>
                <c:pt idx="3721">
                  <c:v>5.5066891102319146E-2</c:v>
                </c:pt>
                <c:pt idx="3722">
                  <c:v>4.7812118861407044E-2</c:v>
                </c:pt>
                <c:pt idx="3723">
                  <c:v>3.6601061417002902E-2</c:v>
                </c:pt>
                <c:pt idx="3724">
                  <c:v>2.4122515759766351E-2</c:v>
                </c:pt>
                <c:pt idx="3725">
                  <c:v>9.0184863370198279E-3</c:v>
                </c:pt>
                <c:pt idx="3726">
                  <c:v>1.2337386293250438E-2</c:v>
                </c:pt>
                <c:pt idx="3727">
                  <c:v>1.4385936258244757E-2</c:v>
                </c:pt>
                <c:pt idx="3728">
                  <c:v>1.7828120478191125E-2</c:v>
                </c:pt>
                <c:pt idx="3729">
                  <c:v>2.033737517455678E-2</c:v>
                </c:pt>
                <c:pt idx="3730">
                  <c:v>1.4287188066668725E-2</c:v>
                </c:pt>
                <c:pt idx="3731">
                  <c:v>1.328539620380916E-2</c:v>
                </c:pt>
                <c:pt idx="3732">
                  <c:v>1.7465013641066864E-2</c:v>
                </c:pt>
                <c:pt idx="3733">
                  <c:v>1.5279309895850163E-2</c:v>
                </c:pt>
                <c:pt idx="3734">
                  <c:v>1.5828991117311043E-2</c:v>
                </c:pt>
                <c:pt idx="3735">
                  <c:v>1.7618544016719209E-2</c:v>
                </c:pt>
                <c:pt idx="3736">
                  <c:v>1.413210067725435E-2</c:v>
                </c:pt>
                <c:pt idx="3737">
                  <c:v>2.2556284692111659E-2</c:v>
                </c:pt>
                <c:pt idx="3738">
                  <c:v>1.5516842062878164E-2</c:v>
                </c:pt>
                <c:pt idx="3739">
                  <c:v>1.9864828148176469E-2</c:v>
                </c:pt>
                <c:pt idx="3740">
                  <c:v>2.0104414803245665E-2</c:v>
                </c:pt>
                <c:pt idx="3741">
                  <c:v>2.0167958327563584E-2</c:v>
                </c:pt>
                <c:pt idx="3742">
                  <c:v>2.2511351836617809E-2</c:v>
                </c:pt>
                <c:pt idx="3743">
                  <c:v>2.4167060967734751E-2</c:v>
                </c:pt>
                <c:pt idx="3744">
                  <c:v>1.9864913171691725E-2</c:v>
                </c:pt>
                <c:pt idx="3745">
                  <c:v>2.1691253640285828E-2</c:v>
                </c:pt>
                <c:pt idx="3746">
                  <c:v>2.4596457777871124E-2</c:v>
                </c:pt>
                <c:pt idx="3747">
                  <c:v>2.4123428601399939E-2</c:v>
                </c:pt>
                <c:pt idx="3748">
                  <c:v>2.1195035413327293E-2</c:v>
                </c:pt>
                <c:pt idx="3749">
                  <c:v>3.8112870979667313E-2</c:v>
                </c:pt>
                <c:pt idx="3750">
                  <c:v>2.4029754620064743E-2</c:v>
                </c:pt>
                <c:pt idx="3751">
                  <c:v>2.5304973860697858E-2</c:v>
                </c:pt>
                <c:pt idx="3752">
                  <c:v>2.5816546241221764E-2</c:v>
                </c:pt>
                <c:pt idx="3753">
                  <c:v>3.7819058095134021E-2</c:v>
                </c:pt>
                <c:pt idx="3754">
                  <c:v>3.5080941242882066E-2</c:v>
                </c:pt>
                <c:pt idx="3755">
                  <c:v>3.4805972878651073E-2</c:v>
                </c:pt>
                <c:pt idx="3756">
                  <c:v>3.0211739993156475E-2</c:v>
                </c:pt>
                <c:pt idx="3757">
                  <c:v>2.3657297641327863E-2</c:v>
                </c:pt>
                <c:pt idx="3758">
                  <c:v>1.7003692391844419E-2</c:v>
                </c:pt>
                <c:pt idx="3759">
                  <c:v>1.9961990871638E-2</c:v>
                </c:pt>
                <c:pt idx="3760">
                  <c:v>2.6028998065989413E-2</c:v>
                </c:pt>
                <c:pt idx="3761">
                  <c:v>2.3905923766564693E-2</c:v>
                </c:pt>
                <c:pt idx="3762">
                  <c:v>2.8204159437017918E-2</c:v>
                </c:pt>
                <c:pt idx="3763">
                  <c:v>2.4952800457686563E-2</c:v>
                </c:pt>
                <c:pt idx="3764">
                  <c:v>2.4825244534355966E-2</c:v>
                </c:pt>
                <c:pt idx="3765">
                  <c:v>2.845191702033326E-2</c:v>
                </c:pt>
                <c:pt idx="3766">
                  <c:v>2.6482512001755578E-2</c:v>
                </c:pt>
                <c:pt idx="3767">
                  <c:v>2.8993375546579672E-2</c:v>
                </c:pt>
                <c:pt idx="3768">
                  <c:v>2.2043362570356516E-2</c:v>
                </c:pt>
                <c:pt idx="3769">
                  <c:v>3.138922620177393E-2</c:v>
                </c:pt>
                <c:pt idx="3770">
                  <c:v>3.6040003115326673E-2</c:v>
                </c:pt>
                <c:pt idx="3771">
                  <c:v>2.7213685359587132E-2</c:v>
                </c:pt>
                <c:pt idx="3772">
                  <c:v>3.4209667784482187E-2</c:v>
                </c:pt>
                <c:pt idx="3773">
                  <c:v>3.1578354328701798E-2</c:v>
                </c:pt>
                <c:pt idx="3774">
                  <c:v>2.9202870774969782E-2</c:v>
                </c:pt>
                <c:pt idx="3775">
                  <c:v>2.7049867289016542E-2</c:v>
                </c:pt>
                <c:pt idx="3776">
                  <c:v>4.4968463638728022E-2</c:v>
                </c:pt>
                <c:pt idx="3777">
                  <c:v>2.7572579559885502E-2</c:v>
                </c:pt>
                <c:pt idx="3778">
                  <c:v>2.8718148554349988E-2</c:v>
                </c:pt>
                <c:pt idx="3779">
                  <c:v>3.925243932058136E-2</c:v>
                </c:pt>
                <c:pt idx="3780">
                  <c:v>3.7690469495090605E-2</c:v>
                </c:pt>
                <c:pt idx="3781">
                  <c:v>4.150776383891449E-2</c:v>
                </c:pt>
                <c:pt idx="3782">
                  <c:v>3.2275079532778507E-2</c:v>
                </c:pt>
                <c:pt idx="3783">
                  <c:v>5.4698317782892775E-2</c:v>
                </c:pt>
                <c:pt idx="3784">
                  <c:v>3.0789072772247621E-2</c:v>
                </c:pt>
                <c:pt idx="3785">
                  <c:v>4.2736569637132266E-2</c:v>
                </c:pt>
                <c:pt idx="3786">
                  <c:v>3.9315721761796374E-2</c:v>
                </c:pt>
                <c:pt idx="3787">
                  <c:v>4.6420397776252099E-2</c:v>
                </c:pt>
                <c:pt idx="3788">
                  <c:v>4.6435850094271897E-2</c:v>
                </c:pt>
                <c:pt idx="3789">
                  <c:v>6.0919736784396772E-2</c:v>
                </c:pt>
                <c:pt idx="3790">
                  <c:v>3.7853897614389939E-2</c:v>
                </c:pt>
                <c:pt idx="3791">
                  <c:v>5.546321997093024E-2</c:v>
                </c:pt>
                <c:pt idx="3792">
                  <c:v>4.9262740909772409E-2</c:v>
                </c:pt>
                <c:pt idx="3793">
                  <c:v>4.7706533642140565E-2</c:v>
                </c:pt>
                <c:pt idx="3794">
                  <c:v>4.5242744321331171E-2</c:v>
                </c:pt>
                <c:pt idx="3795">
                  <c:v>4.8102354884566517E-2</c:v>
                </c:pt>
                <c:pt idx="3796">
                  <c:v>2.7510441071933157E-2</c:v>
                </c:pt>
                <c:pt idx="3797">
                  <c:v>1.8193470544405326E-2</c:v>
                </c:pt>
                <c:pt idx="3798">
                  <c:v>3.9608849139668605E-2</c:v>
                </c:pt>
                <c:pt idx="3799">
                  <c:v>2.9969190796651408E-2</c:v>
                </c:pt>
                <c:pt idx="3800">
                  <c:v>3.9995133161338098E-2</c:v>
                </c:pt>
                <c:pt idx="3801">
                  <c:v>4.0223745594432959E-2</c:v>
                </c:pt>
                <c:pt idx="3802">
                  <c:v>3.4410914472097293E-2</c:v>
                </c:pt>
                <c:pt idx="3803">
                  <c:v>2.8760039817449089E-2</c:v>
                </c:pt>
                <c:pt idx="3804">
                  <c:v>2.843651822462363E-2</c:v>
                </c:pt>
                <c:pt idx="3805">
                  <c:v>2.6611993027381136E-2</c:v>
                </c:pt>
                <c:pt idx="3806">
                  <c:v>3.5057956433582914E-2</c:v>
                </c:pt>
                <c:pt idx="3807">
                  <c:v>2.8407105105564955E-2</c:v>
                </c:pt>
                <c:pt idx="3808">
                  <c:v>3.1011624353314837E-2</c:v>
                </c:pt>
                <c:pt idx="3809">
                  <c:v>3.5386570009748985E-2</c:v>
                </c:pt>
                <c:pt idx="3810">
                  <c:v>3.2751241307384965E-2</c:v>
                </c:pt>
                <c:pt idx="3811">
                  <c:v>3.6187244205641525E-2</c:v>
                </c:pt>
                <c:pt idx="3812">
                  <c:v>3.4515121803909816E-2</c:v>
                </c:pt>
                <c:pt idx="3813">
                  <c:v>3.4107104454609294E-2</c:v>
                </c:pt>
                <c:pt idx="3814">
                  <c:v>4.0953983435462464E-2</c:v>
                </c:pt>
                <c:pt idx="3815">
                  <c:v>4.2488081481013497E-2</c:v>
                </c:pt>
                <c:pt idx="3816">
                  <c:v>4.4785851016611519E-2</c:v>
                </c:pt>
                <c:pt idx="3817">
                  <c:v>4.0867191503331311E-2</c:v>
                </c:pt>
                <c:pt idx="3818">
                  <c:v>4.5357333917009766E-2</c:v>
                </c:pt>
                <c:pt idx="3819">
                  <c:v>3.7339744151105886E-2</c:v>
                </c:pt>
                <c:pt idx="3820">
                  <c:v>4.2843142036946273E-2</c:v>
                </c:pt>
                <c:pt idx="3821">
                  <c:v>5.8515449015235914E-2</c:v>
                </c:pt>
                <c:pt idx="3822">
                  <c:v>4.3878531202051471E-2</c:v>
                </c:pt>
                <c:pt idx="3823">
                  <c:v>5.5688293269312183E-2</c:v>
                </c:pt>
                <c:pt idx="3824">
                  <c:v>6.0537587264293369E-2</c:v>
                </c:pt>
                <c:pt idx="3825">
                  <c:v>4.4803154567872705E-2</c:v>
                </c:pt>
                <c:pt idx="3826">
                  <c:v>5.690347731687935E-2</c:v>
                </c:pt>
                <c:pt idx="3827">
                  <c:v>5.3025786074071074E-2</c:v>
                </c:pt>
                <c:pt idx="3828">
                  <c:v>6.2698325518928469E-2</c:v>
                </c:pt>
                <c:pt idx="3829">
                  <c:v>5.1186366138994778E-2</c:v>
                </c:pt>
                <c:pt idx="3830">
                  <c:v>3.3425448155713869E-2</c:v>
                </c:pt>
                <c:pt idx="3831">
                  <c:v>5.7364090176608047E-2</c:v>
                </c:pt>
                <c:pt idx="3832">
                  <c:v>5.3746855515310853E-2</c:v>
                </c:pt>
                <c:pt idx="3833">
                  <c:v>4.9262127287073999E-2</c:v>
                </c:pt>
                <c:pt idx="3834">
                  <c:v>8.2392225615818104E-2</c:v>
                </c:pt>
                <c:pt idx="3835">
                  <c:v>4.2475820089191235E-2</c:v>
                </c:pt>
                <c:pt idx="3836">
                  <c:v>6.7549859848096611E-2</c:v>
                </c:pt>
                <c:pt idx="3837">
                  <c:v>5.9787754930067424E-2</c:v>
                </c:pt>
                <c:pt idx="3838">
                  <c:v>4.7775522415171925E-2</c:v>
                </c:pt>
                <c:pt idx="3839">
                  <c:v>7.5222153790150487E-2</c:v>
                </c:pt>
                <c:pt idx="3840">
                  <c:v>4.9938250320319205E-2</c:v>
                </c:pt>
                <c:pt idx="3841">
                  <c:v>7.6529810961417699E-2</c:v>
                </c:pt>
                <c:pt idx="3842">
                  <c:v>7.2847071493871846E-2</c:v>
                </c:pt>
                <c:pt idx="3843">
                  <c:v>5.1560371150724461E-2</c:v>
                </c:pt>
                <c:pt idx="3844">
                  <c:v>7.1692427812413945E-2</c:v>
                </c:pt>
                <c:pt idx="3845">
                  <c:v>8.4231720550125969E-2</c:v>
                </c:pt>
                <c:pt idx="3846">
                  <c:v>6.9039219782794078E-2</c:v>
                </c:pt>
                <c:pt idx="3847">
                  <c:v>8.5606751014784266E-2</c:v>
                </c:pt>
                <c:pt idx="3848">
                  <c:v>6.4386200965220519E-2</c:v>
                </c:pt>
                <c:pt idx="3849">
                  <c:v>9.5727671968594885E-2</c:v>
                </c:pt>
                <c:pt idx="3850">
                  <c:v>9.2429690969982395E-2</c:v>
                </c:pt>
                <c:pt idx="3851">
                  <c:v>6.4777539079188651E-2</c:v>
                </c:pt>
                <c:pt idx="3852">
                  <c:v>9.0698581828790634E-2</c:v>
                </c:pt>
                <c:pt idx="3853">
                  <c:v>8.1756733443001064E-2</c:v>
                </c:pt>
                <c:pt idx="3854">
                  <c:v>0.12759780010119978</c:v>
                </c:pt>
                <c:pt idx="3855">
                  <c:v>7.4361057484479562E-2</c:v>
                </c:pt>
                <c:pt idx="3856">
                  <c:v>9.9016886524848025E-2</c:v>
                </c:pt>
                <c:pt idx="3857">
                  <c:v>8.8832202549366385E-2</c:v>
                </c:pt>
                <c:pt idx="3858">
                  <c:v>7.6272537875127625E-2</c:v>
                </c:pt>
                <c:pt idx="3859">
                  <c:v>9.5496460739819572E-2</c:v>
                </c:pt>
                <c:pt idx="3860">
                  <c:v>0.11912762308780325</c:v>
                </c:pt>
                <c:pt idx="3861">
                  <c:v>0.11433660588628328</c:v>
                </c:pt>
                <c:pt idx="3862">
                  <c:v>0.10063522415334734</c:v>
                </c:pt>
                <c:pt idx="3863">
                  <c:v>0.12927517039001224</c:v>
                </c:pt>
                <c:pt idx="3864">
                  <c:v>0.11422231969329315</c:v>
                </c:pt>
                <c:pt idx="3865">
                  <c:v>0.10567012339393256</c:v>
                </c:pt>
                <c:pt idx="3866">
                  <c:v>9.1264136938353627E-2</c:v>
                </c:pt>
                <c:pt idx="3867">
                  <c:v>0.13797241718224953</c:v>
                </c:pt>
                <c:pt idx="3868">
                  <c:v>0.12466528281340027</c:v>
                </c:pt>
                <c:pt idx="3869">
                  <c:v>9.0807979798574884E-2</c:v>
                </c:pt>
                <c:pt idx="3870">
                  <c:v>6.1219128232785983E-2</c:v>
                </c:pt>
                <c:pt idx="3871">
                  <c:v>7.954589047530658E-2</c:v>
                </c:pt>
                <c:pt idx="3872">
                  <c:v>9.4888584574524232E-2</c:v>
                </c:pt>
                <c:pt idx="3873">
                  <c:v>9.8230552899741475E-2</c:v>
                </c:pt>
                <c:pt idx="3874">
                  <c:v>0.11760929564296151</c:v>
                </c:pt>
                <c:pt idx="3875">
                  <c:v>0.10069243712820966</c:v>
                </c:pt>
                <c:pt idx="3876">
                  <c:v>7.4714036822901078E-2</c:v>
                </c:pt>
                <c:pt idx="3877">
                  <c:v>8.8520448995894022E-2</c:v>
                </c:pt>
                <c:pt idx="3878">
                  <c:v>9.8471373597992365E-2</c:v>
                </c:pt>
                <c:pt idx="3879">
                  <c:v>7.0180202710924233E-2</c:v>
                </c:pt>
                <c:pt idx="3880">
                  <c:v>8.7692477941026456E-2</c:v>
                </c:pt>
                <c:pt idx="3881">
                  <c:v>0.12255518962908403</c:v>
                </c:pt>
                <c:pt idx="3882">
                  <c:v>0.10262570033396716</c:v>
                </c:pt>
                <c:pt idx="3883">
                  <c:v>9.9451455374586911E-2</c:v>
                </c:pt>
                <c:pt idx="3884">
                  <c:v>0.10513836152023125</c:v>
                </c:pt>
                <c:pt idx="3885">
                  <c:v>0.117456867607589</c:v>
                </c:pt>
                <c:pt idx="3886">
                  <c:v>0.14131308078321778</c:v>
                </c:pt>
                <c:pt idx="3887">
                  <c:v>0.10644852009893613</c:v>
                </c:pt>
                <c:pt idx="3888">
                  <c:v>0.1374718943280033</c:v>
                </c:pt>
                <c:pt idx="3889">
                  <c:v>0.16857511175029519</c:v>
                </c:pt>
                <c:pt idx="3890">
                  <c:v>0.10266296293181412</c:v>
                </c:pt>
                <c:pt idx="3891">
                  <c:v>0.15003294746798515</c:v>
                </c:pt>
                <c:pt idx="3892">
                  <c:v>0.14322932836568769</c:v>
                </c:pt>
                <c:pt idx="3893">
                  <c:v>0.12587985551453248</c:v>
                </c:pt>
                <c:pt idx="3894">
                  <c:v>0.15401688701632768</c:v>
                </c:pt>
                <c:pt idx="3895">
                  <c:v>0.15605112269745461</c:v>
                </c:pt>
                <c:pt idx="3896">
                  <c:v>0.12447909804515564</c:v>
                </c:pt>
                <c:pt idx="3897">
                  <c:v>0.15708729923192025</c:v>
                </c:pt>
                <c:pt idx="3898">
                  <c:v>0.13269422645492748</c:v>
                </c:pt>
                <c:pt idx="3899">
                  <c:v>0.1204218558369639</c:v>
                </c:pt>
                <c:pt idx="3900">
                  <c:v>0.15104122414598878</c:v>
                </c:pt>
                <c:pt idx="3901">
                  <c:v>0.22203922882935181</c:v>
                </c:pt>
                <c:pt idx="3902">
                  <c:v>0.14581653470867334</c:v>
                </c:pt>
                <c:pt idx="3903">
                  <c:v>0.15346128610713042</c:v>
                </c:pt>
                <c:pt idx="3904">
                  <c:v>0.12769121612454329</c:v>
                </c:pt>
                <c:pt idx="3905">
                  <c:v>0.18349528794540054</c:v>
                </c:pt>
                <c:pt idx="3906">
                  <c:v>0.15825974320669409</c:v>
                </c:pt>
                <c:pt idx="3907">
                  <c:v>0.17055283653230446</c:v>
                </c:pt>
                <c:pt idx="3908">
                  <c:v>0.19661257146180691</c:v>
                </c:pt>
                <c:pt idx="3909">
                  <c:v>0.21056315002233789</c:v>
                </c:pt>
                <c:pt idx="3910">
                  <c:v>0.13683938522489267</c:v>
                </c:pt>
                <c:pt idx="3911">
                  <c:v>0.19763647924322075</c:v>
                </c:pt>
                <c:pt idx="3912">
                  <c:v>0.16745011878161059</c:v>
                </c:pt>
                <c:pt idx="3913">
                  <c:v>0.20316593029691818</c:v>
                </c:pt>
                <c:pt idx="3914">
                  <c:v>0.18675845371726293</c:v>
                </c:pt>
                <c:pt idx="3915">
                  <c:v>0.14428683675686094</c:v>
                </c:pt>
                <c:pt idx="3916">
                  <c:v>0.21200728090935722</c:v>
                </c:pt>
                <c:pt idx="3917">
                  <c:v>0.17941329110927701</c:v>
                </c:pt>
                <c:pt idx="3918">
                  <c:v>0.21263884066195679</c:v>
                </c:pt>
                <c:pt idx="3919">
                  <c:v>0.18272231098906111</c:v>
                </c:pt>
                <c:pt idx="3920">
                  <c:v>0.17663546986686907</c:v>
                </c:pt>
                <c:pt idx="3921">
                  <c:v>0.21547053562581925</c:v>
                </c:pt>
                <c:pt idx="3922">
                  <c:v>0.19928178310120984</c:v>
                </c:pt>
                <c:pt idx="3923">
                  <c:v>0.21754696282981401</c:v>
                </c:pt>
                <c:pt idx="3924">
                  <c:v>0.21243696092345332</c:v>
                </c:pt>
                <c:pt idx="3925">
                  <c:v>0.12126520692415857</c:v>
                </c:pt>
                <c:pt idx="3926">
                  <c:v>0.19073701001916188</c:v>
                </c:pt>
                <c:pt idx="3927">
                  <c:v>0.219516377095899</c:v>
                </c:pt>
                <c:pt idx="3928">
                  <c:v>0.19193234619243571</c:v>
                </c:pt>
                <c:pt idx="3929">
                  <c:v>0.26947317004702892</c:v>
                </c:pt>
                <c:pt idx="3930">
                  <c:v>0.23751192579169964</c:v>
                </c:pt>
                <c:pt idx="3931">
                  <c:v>0.21067579976812881</c:v>
                </c:pt>
                <c:pt idx="3932">
                  <c:v>0.23956894259004072</c:v>
                </c:pt>
                <c:pt idx="3933">
                  <c:v>0.27345276511905031</c:v>
                </c:pt>
                <c:pt idx="3934">
                  <c:v>0.18451556213042861</c:v>
                </c:pt>
                <c:pt idx="3935">
                  <c:v>0.27353547473489409</c:v>
                </c:pt>
                <c:pt idx="3936">
                  <c:v>0.30802618753493305</c:v>
                </c:pt>
                <c:pt idx="3937">
                  <c:v>0.24358050650036273</c:v>
                </c:pt>
                <c:pt idx="3938">
                  <c:v>0.14397551679875467</c:v>
                </c:pt>
                <c:pt idx="3939">
                  <c:v>0.28266460013203687</c:v>
                </c:pt>
                <c:pt idx="3940">
                  <c:v>0.25454847647480555</c:v>
                </c:pt>
                <c:pt idx="3941">
                  <c:v>0.27470151619118111</c:v>
                </c:pt>
                <c:pt idx="3942">
                  <c:v>0.26368614607415042</c:v>
                </c:pt>
                <c:pt idx="3943">
                  <c:v>0.21251251426165191</c:v>
                </c:pt>
                <c:pt idx="3944">
                  <c:v>0.21808352385972066</c:v>
                </c:pt>
                <c:pt idx="3945">
                  <c:v>0.24111492624653419</c:v>
                </c:pt>
                <c:pt idx="3946">
                  <c:v>0.16206729420445781</c:v>
                </c:pt>
                <c:pt idx="3947">
                  <c:v>0.23950714791344663</c:v>
                </c:pt>
                <c:pt idx="3948">
                  <c:v>0.22749317567782246</c:v>
                </c:pt>
                <c:pt idx="3949">
                  <c:v>0.25196886877046804</c:v>
                </c:pt>
                <c:pt idx="3950">
                  <c:v>0.26942446715739349</c:v>
                </c:pt>
                <c:pt idx="3951">
                  <c:v>0.20739624479399443</c:v>
                </c:pt>
                <c:pt idx="3952">
                  <c:v>0.22583098503396312</c:v>
                </c:pt>
                <c:pt idx="3953">
                  <c:v>0.20400594553199394</c:v>
                </c:pt>
                <c:pt idx="3954">
                  <c:v>0.30312935742478048</c:v>
                </c:pt>
                <c:pt idx="3955">
                  <c:v>0.21682192915799273</c:v>
                </c:pt>
                <c:pt idx="3956">
                  <c:v>0.20499111376781073</c:v>
                </c:pt>
                <c:pt idx="3957">
                  <c:v>0.24304819327085009</c:v>
                </c:pt>
                <c:pt idx="3958">
                  <c:v>0.25760589669115491</c:v>
                </c:pt>
                <c:pt idx="3959">
                  <c:v>0.2343892785365857</c:v>
                </c:pt>
                <c:pt idx="3960">
                  <c:v>0.23424685465798073</c:v>
                </c:pt>
                <c:pt idx="3961">
                  <c:v>0.31630161616022467</c:v>
                </c:pt>
                <c:pt idx="3962">
                  <c:v>0.21049475760937333</c:v>
                </c:pt>
                <c:pt idx="3963">
                  <c:v>0.22034905020885612</c:v>
                </c:pt>
                <c:pt idx="3964">
                  <c:v>0.32551408892952954</c:v>
                </c:pt>
                <c:pt idx="3965">
                  <c:v>0.25374610786438134</c:v>
                </c:pt>
                <c:pt idx="3966">
                  <c:v>0.24578051673134807</c:v>
                </c:pt>
                <c:pt idx="3967">
                  <c:v>0.27211280546675293</c:v>
                </c:pt>
                <c:pt idx="3968">
                  <c:v>0.26159941184217084</c:v>
                </c:pt>
                <c:pt idx="3969">
                  <c:v>0.30818755947424042</c:v>
                </c:pt>
                <c:pt idx="3970">
                  <c:v>0.20731618366946397</c:v>
                </c:pt>
                <c:pt idx="3971">
                  <c:v>0.26159116654347125</c:v>
                </c:pt>
                <c:pt idx="3972">
                  <c:v>0.20240689256491842</c:v>
                </c:pt>
                <c:pt idx="3973">
                  <c:v>0.26642110884950082</c:v>
                </c:pt>
                <c:pt idx="3974">
                  <c:v>0.29987375151064583</c:v>
                </c:pt>
                <c:pt idx="3975">
                  <c:v>0.24271164452607899</c:v>
                </c:pt>
                <c:pt idx="3976">
                  <c:v>0.29621066550298852</c:v>
                </c:pt>
                <c:pt idx="3977">
                  <c:v>0.28018741987624274</c:v>
                </c:pt>
                <c:pt idx="3978">
                  <c:v>0.2896079251861885</c:v>
                </c:pt>
                <c:pt idx="3979">
                  <c:v>0.35611440322395999</c:v>
                </c:pt>
                <c:pt idx="3980">
                  <c:v>0.25836529921147117</c:v>
                </c:pt>
                <c:pt idx="3981">
                  <c:v>0.2773217157256701</c:v>
                </c:pt>
                <c:pt idx="3982">
                  <c:v>0.27706641447211783</c:v>
                </c:pt>
                <c:pt idx="3983">
                  <c:v>0.2660533024961052</c:v>
                </c:pt>
                <c:pt idx="3984">
                  <c:v>0.32085850295083668</c:v>
                </c:pt>
                <c:pt idx="3985">
                  <c:v>0.31578658415635763</c:v>
                </c:pt>
                <c:pt idx="3986">
                  <c:v>0.24819920179567972</c:v>
                </c:pt>
                <c:pt idx="3987">
                  <c:v>0.27590784463805013</c:v>
                </c:pt>
                <c:pt idx="3988">
                  <c:v>0.36612166552141839</c:v>
                </c:pt>
                <c:pt idx="3989">
                  <c:v>0.25609105758266759</c:v>
                </c:pt>
                <c:pt idx="3990">
                  <c:v>0.25645581215457486</c:v>
                </c:pt>
                <c:pt idx="3991">
                  <c:v>0.35479837695791089</c:v>
                </c:pt>
                <c:pt idx="3992">
                  <c:v>0.23227072074306465</c:v>
                </c:pt>
                <c:pt idx="3993">
                  <c:v>0.238622794720798</c:v>
                </c:pt>
                <c:pt idx="3994">
                  <c:v>0.2403721424499532</c:v>
                </c:pt>
                <c:pt idx="3995">
                  <c:v>0.2560529238253002</c:v>
                </c:pt>
                <c:pt idx="3996">
                  <c:v>0.29547559846733262</c:v>
                </c:pt>
                <c:pt idx="3997">
                  <c:v>0.32161565340801923</c:v>
                </c:pt>
                <c:pt idx="3998">
                  <c:v>0.2619676655987373</c:v>
                </c:pt>
                <c:pt idx="3999">
                  <c:v>0.27680968463137917</c:v>
                </c:pt>
                <c:pt idx="4000">
                  <c:v>0.30940726425001225</c:v>
                </c:pt>
                <c:pt idx="4001">
                  <c:v>0.30793524917619519</c:v>
                </c:pt>
                <c:pt idx="4002">
                  <c:v>0.35498334137399939</c:v>
                </c:pt>
                <c:pt idx="4003">
                  <c:v>0.30861116568482255</c:v>
                </c:pt>
                <c:pt idx="4004">
                  <c:v>0.37736269651753335</c:v>
                </c:pt>
                <c:pt idx="4005">
                  <c:v>0.34378424833155291</c:v>
                </c:pt>
                <c:pt idx="4006">
                  <c:v>0.24284296672038166</c:v>
                </c:pt>
                <c:pt idx="4007">
                  <c:v>0.1804081829248588</c:v>
                </c:pt>
                <c:pt idx="4008">
                  <c:v>0.24530381232826079</c:v>
                </c:pt>
                <c:pt idx="4009">
                  <c:v>0.32465199697468627</c:v>
                </c:pt>
                <c:pt idx="4010">
                  <c:v>0.31131197518554193</c:v>
                </c:pt>
                <c:pt idx="4011">
                  <c:v>0.29231860962637291</c:v>
                </c:pt>
                <c:pt idx="4012">
                  <c:v>0.32540551102195781</c:v>
                </c:pt>
                <c:pt idx="4013">
                  <c:v>0.2794893729278019</c:v>
                </c:pt>
                <c:pt idx="4014">
                  <c:v>0.25872958569029292</c:v>
                </c:pt>
                <c:pt idx="4015">
                  <c:v>0.30744125592781796</c:v>
                </c:pt>
                <c:pt idx="4016">
                  <c:v>0.2211982869666517</c:v>
                </c:pt>
                <c:pt idx="4017">
                  <c:v>0.24163552663260013</c:v>
                </c:pt>
                <c:pt idx="4018">
                  <c:v>0.30190709952809408</c:v>
                </c:pt>
                <c:pt idx="4019">
                  <c:v>0.31541281699994295</c:v>
                </c:pt>
                <c:pt idx="4020">
                  <c:v>0.31327830934329098</c:v>
                </c:pt>
                <c:pt idx="4021">
                  <c:v>0.31379633994413469</c:v>
                </c:pt>
                <c:pt idx="4022">
                  <c:v>0.29987716366371681</c:v>
                </c:pt>
                <c:pt idx="4023">
                  <c:v>0.2888980524258159</c:v>
                </c:pt>
                <c:pt idx="4024">
                  <c:v>0.32013846281534825</c:v>
                </c:pt>
                <c:pt idx="4025">
                  <c:v>0.2707265510166349</c:v>
                </c:pt>
                <c:pt idx="4026">
                  <c:v>0.29968912477380638</c:v>
                </c:pt>
                <c:pt idx="4027">
                  <c:v>0.27744318970420762</c:v>
                </c:pt>
                <c:pt idx="4028">
                  <c:v>0.36861321806103214</c:v>
                </c:pt>
                <c:pt idx="4029">
                  <c:v>0.27142539652493841</c:v>
                </c:pt>
                <c:pt idx="4030">
                  <c:v>0.25231566061516963</c:v>
                </c:pt>
                <c:pt idx="4031">
                  <c:v>0.29105735443443459</c:v>
                </c:pt>
                <c:pt idx="4032">
                  <c:v>0.25586354374051051</c:v>
                </c:pt>
                <c:pt idx="4033">
                  <c:v>0.23581700098357369</c:v>
                </c:pt>
                <c:pt idx="4034">
                  <c:v>0.28252514581862542</c:v>
                </c:pt>
                <c:pt idx="4035">
                  <c:v>0.30763595387854498</c:v>
                </c:pt>
                <c:pt idx="4036">
                  <c:v>0.34366491148241002</c:v>
                </c:pt>
                <c:pt idx="4037">
                  <c:v>0.2643006033253622</c:v>
                </c:pt>
                <c:pt idx="4038">
                  <c:v>0.3229215007646713</c:v>
                </c:pt>
                <c:pt idx="4039">
                  <c:v>0.34372763117498933</c:v>
                </c:pt>
                <c:pt idx="4040">
                  <c:v>0.26614179740191968</c:v>
                </c:pt>
                <c:pt idx="4041">
                  <c:v>0.34120174437262507</c:v>
                </c:pt>
                <c:pt idx="4042">
                  <c:v>0.27103211895737311</c:v>
                </c:pt>
                <c:pt idx="4043">
                  <c:v>0.323072229075613</c:v>
                </c:pt>
                <c:pt idx="4044">
                  <c:v>0.24457658088461495</c:v>
                </c:pt>
                <c:pt idx="4045">
                  <c:v>0.3330838973147926</c:v>
                </c:pt>
                <c:pt idx="4046">
                  <c:v>0.28669676026391755</c:v>
                </c:pt>
                <c:pt idx="4047">
                  <c:v>0.27594145523200742</c:v>
                </c:pt>
                <c:pt idx="4048">
                  <c:v>0.24970275057214061</c:v>
                </c:pt>
                <c:pt idx="4049">
                  <c:v>0.29693410897471656</c:v>
                </c:pt>
                <c:pt idx="4050">
                  <c:v>0.34074698762772271</c:v>
                </c:pt>
                <c:pt idx="4051">
                  <c:v>0.30462201196400301</c:v>
                </c:pt>
                <c:pt idx="4052">
                  <c:v>0.28884015107426297</c:v>
                </c:pt>
                <c:pt idx="4053">
                  <c:v>0.25663202246404476</c:v>
                </c:pt>
                <c:pt idx="4054">
                  <c:v>0.25909625439608136</c:v>
                </c:pt>
                <c:pt idx="4055">
                  <c:v>0.26256439730307296</c:v>
                </c:pt>
                <c:pt idx="4056">
                  <c:v>0.24645085874061515</c:v>
                </c:pt>
                <c:pt idx="4057">
                  <c:v>0.24636194620600618</c:v>
                </c:pt>
                <c:pt idx="4058">
                  <c:v>0.24783568105508513</c:v>
                </c:pt>
                <c:pt idx="4059">
                  <c:v>0.28508880856671781</c:v>
                </c:pt>
                <c:pt idx="4060">
                  <c:v>0.32704529693615514</c:v>
                </c:pt>
                <c:pt idx="4061">
                  <c:v>0.32168240391983499</c:v>
                </c:pt>
                <c:pt idx="4062">
                  <c:v>0.28754401845919808</c:v>
                </c:pt>
                <c:pt idx="4063">
                  <c:v>0.31838144202886892</c:v>
                </c:pt>
                <c:pt idx="4064">
                  <c:v>0.34021816839797764</c:v>
                </c:pt>
                <c:pt idx="4065">
                  <c:v>0.33952036218103954</c:v>
                </c:pt>
                <c:pt idx="4066">
                  <c:v>0.26879275735916403</c:v>
                </c:pt>
                <c:pt idx="4067">
                  <c:v>0.26109310937336966</c:v>
                </c:pt>
                <c:pt idx="4068">
                  <c:v>0.24257423562072844</c:v>
                </c:pt>
                <c:pt idx="4069">
                  <c:v>0.3169272592035865</c:v>
                </c:pt>
                <c:pt idx="4070">
                  <c:v>0.33501827310652443</c:v>
                </c:pt>
                <c:pt idx="4071">
                  <c:v>0.23965405777430085</c:v>
                </c:pt>
                <c:pt idx="4072">
                  <c:v>0.32609723404811253</c:v>
                </c:pt>
                <c:pt idx="4073">
                  <c:v>0.30756147683695767</c:v>
                </c:pt>
                <c:pt idx="4074">
                  <c:v>0.27921402517005406</c:v>
                </c:pt>
                <c:pt idx="4075">
                  <c:v>0.31248587763197166</c:v>
                </c:pt>
                <c:pt idx="4076">
                  <c:v>0.26454136071385825</c:v>
                </c:pt>
                <c:pt idx="4077">
                  <c:v>0.32124161380157407</c:v>
                </c:pt>
                <c:pt idx="4078">
                  <c:v>0.33294256159568886</c:v>
                </c:pt>
                <c:pt idx="4079">
                  <c:v>0.3481005932138308</c:v>
                </c:pt>
                <c:pt idx="4080">
                  <c:v>0.33350594598441713</c:v>
                </c:pt>
                <c:pt idx="4081">
                  <c:v>0.34452539959132356</c:v>
                </c:pt>
                <c:pt idx="4082">
                  <c:v>0.31881071472194439</c:v>
                </c:pt>
                <c:pt idx="4083">
                  <c:v>0.32612262356448729</c:v>
                </c:pt>
                <c:pt idx="4084">
                  <c:v>0.33239322632412005</c:v>
                </c:pt>
                <c:pt idx="4085">
                  <c:v>0.31801760384804617</c:v>
                </c:pt>
                <c:pt idx="4086">
                  <c:v>0.2685498053120372</c:v>
                </c:pt>
                <c:pt idx="4087">
                  <c:v>0.27483126342769615</c:v>
                </c:pt>
                <c:pt idx="4088">
                  <c:v>0.2795602086030512</c:v>
                </c:pt>
                <c:pt idx="4089">
                  <c:v>0.30424086273875456</c:v>
                </c:pt>
                <c:pt idx="4090">
                  <c:v>0.32317299630235519</c:v>
                </c:pt>
                <c:pt idx="4091">
                  <c:v>0.33906327731267788</c:v>
                </c:pt>
                <c:pt idx="4092">
                  <c:v>0.28912850444016852</c:v>
                </c:pt>
                <c:pt idx="4093">
                  <c:v>0.2912290717770783</c:v>
                </c:pt>
                <c:pt idx="4094">
                  <c:v>0.30170109408105361</c:v>
                </c:pt>
                <c:pt idx="4095">
                  <c:v>0.29486971842311066</c:v>
                </c:pt>
                <c:pt idx="4096">
                  <c:v>0.29915916149712651</c:v>
                </c:pt>
                <c:pt idx="4097">
                  <c:v>0.31412879044096265</c:v>
                </c:pt>
                <c:pt idx="4098">
                  <c:v>0.30720422906003786</c:v>
                </c:pt>
                <c:pt idx="4099">
                  <c:v>0.37686643094502403</c:v>
                </c:pt>
                <c:pt idx="4100">
                  <c:v>0.28007562849816842</c:v>
                </c:pt>
                <c:pt idx="4101">
                  <c:v>0.3480679996656087</c:v>
                </c:pt>
                <c:pt idx="4102">
                  <c:v>0.29080444953394868</c:v>
                </c:pt>
                <c:pt idx="4103">
                  <c:v>0.38159033368870293</c:v>
                </c:pt>
                <c:pt idx="4104">
                  <c:v>0.32300596833249218</c:v>
                </c:pt>
                <c:pt idx="4105">
                  <c:v>0.33381208276060026</c:v>
                </c:pt>
                <c:pt idx="4106">
                  <c:v>0.2930553290810225</c:v>
                </c:pt>
                <c:pt idx="4107">
                  <c:v>0.35001298485574794</c:v>
                </c:pt>
                <c:pt idx="4108">
                  <c:v>0.38133833762732383</c:v>
                </c:pt>
                <c:pt idx="4109">
                  <c:v>0.30282972812131032</c:v>
                </c:pt>
                <c:pt idx="4110">
                  <c:v>0.27351511857575439</c:v>
                </c:pt>
                <c:pt idx="4111">
                  <c:v>0.35248091424691141</c:v>
                </c:pt>
                <c:pt idx="4112">
                  <c:v>0.29087534266610765</c:v>
                </c:pt>
                <c:pt idx="4113">
                  <c:v>0.3290435942039287</c:v>
                </c:pt>
                <c:pt idx="4114">
                  <c:v>0.34956914743595485</c:v>
                </c:pt>
                <c:pt idx="4115">
                  <c:v>0.30569901659784182</c:v>
                </c:pt>
                <c:pt idx="4116">
                  <c:v>0.32970421155092405</c:v>
                </c:pt>
                <c:pt idx="4117">
                  <c:v>0.35681964438580749</c:v>
                </c:pt>
                <c:pt idx="4118">
                  <c:v>0.1902752569423071</c:v>
                </c:pt>
                <c:pt idx="4119">
                  <c:v>0.341129501132516</c:v>
                </c:pt>
                <c:pt idx="4120">
                  <c:v>0.36700418003874735</c:v>
                </c:pt>
                <c:pt idx="4121">
                  <c:v>0.3737404989140688</c:v>
                </c:pt>
                <c:pt idx="4122">
                  <c:v>0.34289069881676848</c:v>
                </c:pt>
                <c:pt idx="4123">
                  <c:v>0.39291673846992536</c:v>
                </c:pt>
                <c:pt idx="4124">
                  <c:v>0.32356018759452609</c:v>
                </c:pt>
                <c:pt idx="4125">
                  <c:v>0.34339812834964711</c:v>
                </c:pt>
                <c:pt idx="4126">
                  <c:v>0.37347182568082277</c:v>
                </c:pt>
                <c:pt idx="4127">
                  <c:v>0.3498721040181626</c:v>
                </c:pt>
                <c:pt idx="4128">
                  <c:v>0.30874253208376384</c:v>
                </c:pt>
                <c:pt idx="4129">
                  <c:v>0.31703987160498553</c:v>
                </c:pt>
                <c:pt idx="4130">
                  <c:v>0.33191628160784531</c:v>
                </c:pt>
                <c:pt idx="4131">
                  <c:v>0.30796228827764066</c:v>
                </c:pt>
                <c:pt idx="4132">
                  <c:v>0.34975555835896277</c:v>
                </c:pt>
                <c:pt idx="4133">
                  <c:v>0.27289628008915695</c:v>
                </c:pt>
                <c:pt idx="4134">
                  <c:v>0.26342874900272328</c:v>
                </c:pt>
                <c:pt idx="4135">
                  <c:v>0.27986282889562747</c:v>
                </c:pt>
                <c:pt idx="4136">
                  <c:v>0.29790961086601297</c:v>
                </c:pt>
                <c:pt idx="4137">
                  <c:v>0.34697925406719837</c:v>
                </c:pt>
                <c:pt idx="4138">
                  <c:v>0.4036409509444146</c:v>
                </c:pt>
                <c:pt idx="4139">
                  <c:v>0.33103992836330143</c:v>
                </c:pt>
                <c:pt idx="4140">
                  <c:v>0.29845479494588517</c:v>
                </c:pt>
                <c:pt idx="4141">
                  <c:v>0.37855761663390386</c:v>
                </c:pt>
                <c:pt idx="4142">
                  <c:v>0.33649113172209522</c:v>
                </c:pt>
                <c:pt idx="4143">
                  <c:v>0.40040853589795544</c:v>
                </c:pt>
                <c:pt idx="4144">
                  <c:v>0.36263882296056116</c:v>
                </c:pt>
                <c:pt idx="4145">
                  <c:v>0.35812493635755671</c:v>
                </c:pt>
                <c:pt idx="4146">
                  <c:v>0.44533407212922183</c:v>
                </c:pt>
                <c:pt idx="4147">
                  <c:v>0.35425575198497</c:v>
                </c:pt>
                <c:pt idx="4148">
                  <c:v>0.33947013457378494</c:v>
                </c:pt>
                <c:pt idx="4149">
                  <c:v>0.37157278320204135</c:v>
                </c:pt>
                <c:pt idx="4150">
                  <c:v>0.35366143871846134</c:v>
                </c:pt>
                <c:pt idx="4151">
                  <c:v>0.36363209430517235</c:v>
                </c:pt>
                <c:pt idx="4152">
                  <c:v>0.41239525253267911</c:v>
                </c:pt>
                <c:pt idx="4153">
                  <c:v>0.36873151274180721</c:v>
                </c:pt>
                <c:pt idx="4154">
                  <c:v>0.35946615231339624</c:v>
                </c:pt>
                <c:pt idx="4155">
                  <c:v>0.37112360256076865</c:v>
                </c:pt>
                <c:pt idx="4156">
                  <c:v>0.3571322067345411</c:v>
                </c:pt>
                <c:pt idx="4157">
                  <c:v>0.43918195895910517</c:v>
                </c:pt>
                <c:pt idx="4158">
                  <c:v>0.25676927824408946</c:v>
                </c:pt>
                <c:pt idx="4159">
                  <c:v>0.37324610226205879</c:v>
                </c:pt>
                <c:pt idx="4160">
                  <c:v>0.37773611098348819</c:v>
                </c:pt>
                <c:pt idx="4161">
                  <c:v>0.36733923364123944</c:v>
                </c:pt>
                <c:pt idx="4162">
                  <c:v>0.33528090466344629</c:v>
                </c:pt>
                <c:pt idx="4163">
                  <c:v>0.29848565961580015</c:v>
                </c:pt>
                <c:pt idx="4164">
                  <c:v>0.34597265631734275</c:v>
                </c:pt>
                <c:pt idx="4165">
                  <c:v>0.3416145007177267</c:v>
                </c:pt>
                <c:pt idx="4166">
                  <c:v>0.35544849588855926</c:v>
                </c:pt>
                <c:pt idx="4167">
                  <c:v>0.3689090997558</c:v>
                </c:pt>
                <c:pt idx="4168">
                  <c:v>0.28728633423807493</c:v>
                </c:pt>
                <c:pt idx="4169">
                  <c:v>0.33575658549691267</c:v>
                </c:pt>
                <c:pt idx="4170">
                  <c:v>0.32343307668921234</c:v>
                </c:pt>
                <c:pt idx="4171">
                  <c:v>0.3298986406977194</c:v>
                </c:pt>
                <c:pt idx="4172">
                  <c:v>0.34384988785533355</c:v>
                </c:pt>
                <c:pt idx="4173">
                  <c:v>0.35030506701677422</c:v>
                </c:pt>
                <c:pt idx="4174">
                  <c:v>0.35105132892625845</c:v>
                </c:pt>
                <c:pt idx="4175">
                  <c:v>0.37195076018356615</c:v>
                </c:pt>
                <c:pt idx="4176">
                  <c:v>0.33869874907197978</c:v>
                </c:pt>
                <c:pt idx="4177">
                  <c:v>0.36681046641961351</c:v>
                </c:pt>
                <c:pt idx="4178">
                  <c:v>0.38616659806263032</c:v>
                </c:pt>
                <c:pt idx="4179">
                  <c:v>0.36623327625124624</c:v>
                </c:pt>
                <c:pt idx="4180">
                  <c:v>0.42665156943710131</c:v>
                </c:pt>
                <c:pt idx="4181">
                  <c:v>0.34957766468784696</c:v>
                </c:pt>
                <c:pt idx="4182">
                  <c:v>0.35959235103083859</c:v>
                </c:pt>
                <c:pt idx="4183">
                  <c:v>0.37389086502055119</c:v>
                </c:pt>
                <c:pt idx="4184">
                  <c:v>0.32563402555073517</c:v>
                </c:pt>
                <c:pt idx="4185">
                  <c:v>0.28266507958189696</c:v>
                </c:pt>
                <c:pt idx="4186">
                  <c:v>0.27937743004076004</c:v>
                </c:pt>
                <c:pt idx="4187">
                  <c:v>0.24792442225990979</c:v>
                </c:pt>
                <c:pt idx="4188">
                  <c:v>0.217439735170878</c:v>
                </c:pt>
                <c:pt idx="4189">
                  <c:v>8.7796557865985683E-2</c:v>
                </c:pt>
                <c:pt idx="4190">
                  <c:v>0.14074727250606736</c:v>
                </c:pt>
                <c:pt idx="4191">
                  <c:v>0.1595452636856893</c:v>
                </c:pt>
                <c:pt idx="4192">
                  <c:v>0.13863222646457199</c:v>
                </c:pt>
                <c:pt idx="4193">
                  <c:v>0.21851425909736749</c:v>
                </c:pt>
                <c:pt idx="4194">
                  <c:v>0.19009033351432886</c:v>
                </c:pt>
                <c:pt idx="4195">
                  <c:v>0.15539691712739517</c:v>
                </c:pt>
                <c:pt idx="4196">
                  <c:v>0.1765137162111102</c:v>
                </c:pt>
                <c:pt idx="4197">
                  <c:v>0.24678864567012918</c:v>
                </c:pt>
                <c:pt idx="4198">
                  <c:v>0.14894464704578531</c:v>
                </c:pt>
                <c:pt idx="4199">
                  <c:v>0.18853953758306219</c:v>
                </c:pt>
                <c:pt idx="4200">
                  <c:v>0.2180232116834514</c:v>
                </c:pt>
                <c:pt idx="4201">
                  <c:v>0.18101813438724562</c:v>
                </c:pt>
                <c:pt idx="4202">
                  <c:v>0.20178528365796752</c:v>
                </c:pt>
                <c:pt idx="4203">
                  <c:v>0.21319120681318829</c:v>
                </c:pt>
                <c:pt idx="4204">
                  <c:v>0.18616772778434024</c:v>
                </c:pt>
                <c:pt idx="4205">
                  <c:v>0.18276848177318691</c:v>
                </c:pt>
                <c:pt idx="4206">
                  <c:v>0.18308807462476923</c:v>
                </c:pt>
                <c:pt idx="4207">
                  <c:v>0.20151521599136685</c:v>
                </c:pt>
                <c:pt idx="4208">
                  <c:v>0.19209347445645775</c:v>
                </c:pt>
                <c:pt idx="4209">
                  <c:v>0.1681756298256615</c:v>
                </c:pt>
                <c:pt idx="4210">
                  <c:v>0.17066991873813026</c:v>
                </c:pt>
                <c:pt idx="4211">
                  <c:v>0.19105029888433364</c:v>
                </c:pt>
                <c:pt idx="4212">
                  <c:v>0.15323638894998332</c:v>
                </c:pt>
                <c:pt idx="4213">
                  <c:v>0.2431377629432494</c:v>
                </c:pt>
                <c:pt idx="4214">
                  <c:v>0.18234605899433792</c:v>
                </c:pt>
                <c:pt idx="4215">
                  <c:v>0.22365156661448854</c:v>
                </c:pt>
                <c:pt idx="4216">
                  <c:v>0.23344386743102463</c:v>
                </c:pt>
                <c:pt idx="4217">
                  <c:v>0.24159897675834449</c:v>
                </c:pt>
                <c:pt idx="4218">
                  <c:v>0.21499180658400588</c:v>
                </c:pt>
                <c:pt idx="4219">
                  <c:v>0.21820831268431051</c:v>
                </c:pt>
                <c:pt idx="4220">
                  <c:v>0.2010546022981318</c:v>
                </c:pt>
                <c:pt idx="4221">
                  <c:v>0.21798291018638594</c:v>
                </c:pt>
                <c:pt idx="4222">
                  <c:v>0.22594838088488983</c:v>
                </c:pt>
                <c:pt idx="4223">
                  <c:v>0.1924419129086245</c:v>
                </c:pt>
                <c:pt idx="4224">
                  <c:v>0.1603670122920702</c:v>
                </c:pt>
                <c:pt idx="4225">
                  <c:v>0.18480631156134261</c:v>
                </c:pt>
                <c:pt idx="4226">
                  <c:v>0.17993235025337681</c:v>
                </c:pt>
                <c:pt idx="4227">
                  <c:v>7.8804857712268181E-2</c:v>
                </c:pt>
                <c:pt idx="4228">
                  <c:v>7.1860869010162837E-2</c:v>
                </c:pt>
                <c:pt idx="4229">
                  <c:v>9.7887379376926362E-2</c:v>
                </c:pt>
                <c:pt idx="4230">
                  <c:v>8.6324086904270736E-2</c:v>
                </c:pt>
                <c:pt idx="4231">
                  <c:v>9.7531809129981148E-2</c:v>
                </c:pt>
                <c:pt idx="4232">
                  <c:v>0.13352261995814599</c:v>
                </c:pt>
                <c:pt idx="4233">
                  <c:v>9.5385707046038937E-2</c:v>
                </c:pt>
                <c:pt idx="4234">
                  <c:v>0.10625680845205428</c:v>
                </c:pt>
                <c:pt idx="4235">
                  <c:v>9.7855544490008176E-2</c:v>
                </c:pt>
                <c:pt idx="4236">
                  <c:v>0.11320836471532007</c:v>
                </c:pt>
                <c:pt idx="4237">
                  <c:v>9.95794725264178E-2</c:v>
                </c:pt>
                <c:pt idx="4238">
                  <c:v>8.9301703674066438E-2</c:v>
                </c:pt>
                <c:pt idx="4239">
                  <c:v>0.10070008957634376</c:v>
                </c:pt>
                <c:pt idx="4240">
                  <c:v>8.3027995877444125E-2</c:v>
                </c:pt>
                <c:pt idx="4241">
                  <c:v>9.4874746906868951E-2</c:v>
                </c:pt>
                <c:pt idx="4242">
                  <c:v>8.7529280560943376E-2</c:v>
                </c:pt>
                <c:pt idx="4243">
                  <c:v>7.4953695428763845E-2</c:v>
                </c:pt>
                <c:pt idx="4244">
                  <c:v>7.471706408670091E-2</c:v>
                </c:pt>
                <c:pt idx="4245">
                  <c:v>7.5430127576024616E-2</c:v>
                </c:pt>
                <c:pt idx="4246">
                  <c:v>7.228557762167849E-2</c:v>
                </c:pt>
                <c:pt idx="4247">
                  <c:v>6.6789705035625424E-2</c:v>
                </c:pt>
                <c:pt idx="4248">
                  <c:v>6.6626396138560695E-2</c:v>
                </c:pt>
                <c:pt idx="4249">
                  <c:v>5.6362621766926468E-2</c:v>
                </c:pt>
                <c:pt idx="4250">
                  <c:v>5.5326374367578014E-2</c:v>
                </c:pt>
                <c:pt idx="4251">
                  <c:v>4.9094486157124702E-2</c:v>
                </c:pt>
                <c:pt idx="4252">
                  <c:v>4.5271598079244982E-2</c:v>
                </c:pt>
                <c:pt idx="4253">
                  <c:v>3.9937945740390474E-2</c:v>
                </c:pt>
                <c:pt idx="4254">
                  <c:v>3.7178415810148122E-2</c:v>
                </c:pt>
                <c:pt idx="4255">
                  <c:v>3.2337169614066019E-2</c:v>
                </c:pt>
                <c:pt idx="4256">
                  <c:v>2.9571109995878586E-2</c:v>
                </c:pt>
                <c:pt idx="4257">
                  <c:v>2.6425718911034759E-2</c:v>
                </c:pt>
                <c:pt idx="4258">
                  <c:v>2.3475951264951053E-2</c:v>
                </c:pt>
                <c:pt idx="4259">
                  <c:v>1.9372594135172488E-2</c:v>
                </c:pt>
                <c:pt idx="4260">
                  <c:v>1.5935302970805226E-2</c:v>
                </c:pt>
                <c:pt idx="4261">
                  <c:v>1.2329859843050472E-2</c:v>
                </c:pt>
                <c:pt idx="4262">
                  <c:v>8.505227775141273E-3</c:v>
                </c:pt>
                <c:pt idx="4263">
                  <c:v>4.5623878653504408E-3</c:v>
                </c:pt>
                <c:pt idx="4264">
                  <c:v>1.3321171164952866E-3</c:v>
                </c:pt>
                <c:pt idx="4265">
                  <c:v>4.6305316733061559E-3</c:v>
                </c:pt>
                <c:pt idx="4266">
                  <c:v>8.7909794685374874E-3</c:v>
                </c:pt>
                <c:pt idx="4267">
                  <c:v>1.2714961326361327E-2</c:v>
                </c:pt>
                <c:pt idx="4268">
                  <c:v>1.637622572498193E-2</c:v>
                </c:pt>
                <c:pt idx="4269">
                  <c:v>1.9811234485020451E-2</c:v>
                </c:pt>
                <c:pt idx="4270">
                  <c:v>2.3905074646446745E-2</c:v>
                </c:pt>
                <c:pt idx="4271">
                  <c:v>2.1669189776865307E-2</c:v>
                </c:pt>
                <c:pt idx="4272">
                  <c:v>2.5752947331492783E-2</c:v>
                </c:pt>
                <c:pt idx="4273">
                  <c:v>2.9630969150233926E-2</c:v>
                </c:pt>
                <c:pt idx="4274">
                  <c:v>3.106634107829144E-2</c:v>
                </c:pt>
                <c:pt idx="4275">
                  <c:v>3.6757779641668202E-2</c:v>
                </c:pt>
                <c:pt idx="4276">
                  <c:v>3.5375321025563088E-2</c:v>
                </c:pt>
                <c:pt idx="4277">
                  <c:v>4.3044275440081319E-2</c:v>
                </c:pt>
                <c:pt idx="4278">
                  <c:v>3.7094705284204145E-2</c:v>
                </c:pt>
                <c:pt idx="4279">
                  <c:v>3.8143246760550767E-2</c:v>
                </c:pt>
                <c:pt idx="4280">
                  <c:v>4.0323221754286639E-2</c:v>
                </c:pt>
                <c:pt idx="4281">
                  <c:v>3.9251100872550355E-2</c:v>
                </c:pt>
                <c:pt idx="4282">
                  <c:v>4.4547510784283741E-2</c:v>
                </c:pt>
                <c:pt idx="4283">
                  <c:v>3.7650055645615778E-2</c:v>
                </c:pt>
                <c:pt idx="4284">
                  <c:v>4.2946354314520603E-2</c:v>
                </c:pt>
                <c:pt idx="4285">
                  <c:v>4.471919082961634E-2</c:v>
                </c:pt>
                <c:pt idx="4286">
                  <c:v>4.0892321469423717E-2</c:v>
                </c:pt>
                <c:pt idx="4287">
                  <c:v>4.4798116306973175E-2</c:v>
                </c:pt>
                <c:pt idx="4288">
                  <c:v>3.7677331202056359E-2</c:v>
                </c:pt>
                <c:pt idx="4289">
                  <c:v>4.151222966928593E-2</c:v>
                </c:pt>
                <c:pt idx="4290">
                  <c:v>3.9851424619993733E-2</c:v>
                </c:pt>
                <c:pt idx="4291">
                  <c:v>3.6763846514846397E-2</c:v>
                </c:pt>
                <c:pt idx="4292">
                  <c:v>3.3779966945886926E-2</c:v>
                </c:pt>
                <c:pt idx="4293">
                  <c:v>2.9702289868019826E-2</c:v>
                </c:pt>
                <c:pt idx="4294">
                  <c:v>2.5629536471366073E-2</c:v>
                </c:pt>
                <c:pt idx="4295">
                  <c:v>2.1138964540604901E-2</c:v>
                </c:pt>
                <c:pt idx="4296">
                  <c:v>1.5380938769775358E-2</c:v>
                </c:pt>
                <c:pt idx="4297">
                  <c:v>8.707443039633906E-3</c:v>
                </c:pt>
                <c:pt idx="4298">
                  <c:v>2.2331448294960893E-3</c:v>
                </c:pt>
                <c:pt idx="4299">
                  <c:v>6.9049862009824877E-3</c:v>
                </c:pt>
                <c:pt idx="4300">
                  <c:v>1.35415181309712E-2</c:v>
                </c:pt>
                <c:pt idx="4301">
                  <c:v>1.9052565673663625E-2</c:v>
                </c:pt>
                <c:pt idx="4302">
                  <c:v>2.508683230004222E-2</c:v>
                </c:pt>
                <c:pt idx="4303">
                  <c:v>3.0343685378174012E-2</c:v>
                </c:pt>
                <c:pt idx="4304">
                  <c:v>2.9470369352772859E-2</c:v>
                </c:pt>
                <c:pt idx="4305">
                  <c:v>3.415684946517001E-2</c:v>
                </c:pt>
                <c:pt idx="4306">
                  <c:v>4.1371760140732045E-2</c:v>
                </c:pt>
                <c:pt idx="4307">
                  <c:v>4.1759258970286497E-2</c:v>
                </c:pt>
                <c:pt idx="4308">
                  <c:v>4.8119251755088563E-2</c:v>
                </c:pt>
                <c:pt idx="4309">
                  <c:v>5.3445679005621083E-2</c:v>
                </c:pt>
                <c:pt idx="4310">
                  <c:v>5.4369956852138183E-2</c:v>
                </c:pt>
                <c:pt idx="4311">
                  <c:v>6.1691880033615573E-2</c:v>
                </c:pt>
                <c:pt idx="4312">
                  <c:v>5.0861091514773346E-2</c:v>
                </c:pt>
                <c:pt idx="4313">
                  <c:v>6.1558903429724317E-2</c:v>
                </c:pt>
                <c:pt idx="4314">
                  <c:v>6.2166123348688852E-2</c:v>
                </c:pt>
                <c:pt idx="4315">
                  <c:v>6.1640843451208224E-2</c:v>
                </c:pt>
                <c:pt idx="4316">
                  <c:v>6.9522007582810685E-2</c:v>
                </c:pt>
                <c:pt idx="4317">
                  <c:v>5.8063067373511461E-2</c:v>
                </c:pt>
                <c:pt idx="4318">
                  <c:v>8.3009687797594336E-2</c:v>
                </c:pt>
                <c:pt idx="4319">
                  <c:v>6.2574754918521894E-2</c:v>
                </c:pt>
                <c:pt idx="4320">
                  <c:v>8.319913657816537E-2</c:v>
                </c:pt>
                <c:pt idx="4321">
                  <c:v>7.7223830221481313E-2</c:v>
                </c:pt>
                <c:pt idx="4322">
                  <c:v>8.7425643958115848E-2</c:v>
                </c:pt>
                <c:pt idx="4323">
                  <c:v>7.9054217884972133E-2</c:v>
                </c:pt>
                <c:pt idx="4324">
                  <c:v>7.7220941925807945E-2</c:v>
                </c:pt>
                <c:pt idx="4325">
                  <c:v>0.10027983205430341</c:v>
                </c:pt>
                <c:pt idx="4326">
                  <c:v>9.8759046011736337E-2</c:v>
                </c:pt>
                <c:pt idx="4327">
                  <c:v>9.0181925664351306E-2</c:v>
                </c:pt>
                <c:pt idx="4328">
                  <c:v>0.12894752401591306</c:v>
                </c:pt>
                <c:pt idx="4329">
                  <c:v>8.2562155469952186E-2</c:v>
                </c:pt>
                <c:pt idx="4330">
                  <c:v>0.1230464794339608</c:v>
                </c:pt>
                <c:pt idx="4331">
                  <c:v>0.10901684109154555</c:v>
                </c:pt>
                <c:pt idx="4332">
                  <c:v>0.14503738839820915</c:v>
                </c:pt>
                <c:pt idx="4333">
                  <c:v>0.12693295079763561</c:v>
                </c:pt>
                <c:pt idx="4334">
                  <c:v>0.10329824886171614</c:v>
                </c:pt>
                <c:pt idx="4335">
                  <c:v>0.13425957506820474</c:v>
                </c:pt>
                <c:pt idx="4336">
                  <c:v>0.12610720426222824</c:v>
                </c:pt>
                <c:pt idx="4337">
                  <c:v>0.16458444208744291</c:v>
                </c:pt>
                <c:pt idx="4338">
                  <c:v>0.11486521134410768</c:v>
                </c:pt>
                <c:pt idx="4339">
                  <c:v>0.14105017366760828</c:v>
                </c:pt>
                <c:pt idx="4340">
                  <c:v>0.11379830859876126</c:v>
                </c:pt>
                <c:pt idx="4341">
                  <c:v>0.19000165970655822</c:v>
                </c:pt>
                <c:pt idx="4342">
                  <c:v>0.10069183771969006</c:v>
                </c:pt>
                <c:pt idx="4343">
                  <c:v>0.12132572665905499</c:v>
                </c:pt>
                <c:pt idx="4344">
                  <c:v>0.12284107662856446</c:v>
                </c:pt>
                <c:pt idx="4345">
                  <c:v>0.1158098599690935</c:v>
                </c:pt>
                <c:pt idx="4346">
                  <c:v>0.10676846686345604</c:v>
                </c:pt>
                <c:pt idx="4347">
                  <c:v>0.1367446654688976</c:v>
                </c:pt>
                <c:pt idx="4348">
                  <c:v>0.11070354994803069</c:v>
                </c:pt>
                <c:pt idx="4349">
                  <c:v>5.5366610135294092E-2</c:v>
                </c:pt>
                <c:pt idx="4350">
                  <c:v>7.8870925256922908E-2</c:v>
                </c:pt>
                <c:pt idx="4351">
                  <c:v>0.12097198960058511</c:v>
                </c:pt>
                <c:pt idx="4352">
                  <c:v>9.7701485277400871E-2</c:v>
                </c:pt>
                <c:pt idx="4353">
                  <c:v>0.104479146075158</c:v>
                </c:pt>
                <c:pt idx="4354">
                  <c:v>0.10998779775369179</c:v>
                </c:pt>
                <c:pt idx="4355">
                  <c:v>0.13583861568802397</c:v>
                </c:pt>
                <c:pt idx="4356">
                  <c:v>9.298896610206317E-2</c:v>
                </c:pt>
                <c:pt idx="4357">
                  <c:v>0.10013028298185182</c:v>
                </c:pt>
                <c:pt idx="4358">
                  <c:v>0.11481391191323516</c:v>
                </c:pt>
                <c:pt idx="4359">
                  <c:v>9.1758475834355549E-2</c:v>
                </c:pt>
                <c:pt idx="4360">
                  <c:v>0.1312519215315634</c:v>
                </c:pt>
                <c:pt idx="4361">
                  <c:v>9.170001020873253E-2</c:v>
                </c:pt>
                <c:pt idx="4362">
                  <c:v>0.12467994191754292</c:v>
                </c:pt>
                <c:pt idx="4363">
                  <c:v>0.12940464287225145</c:v>
                </c:pt>
                <c:pt idx="4364">
                  <c:v>0.13350033665354047</c:v>
                </c:pt>
                <c:pt idx="4365">
                  <c:v>0.12687948811192618</c:v>
                </c:pt>
                <c:pt idx="4366">
                  <c:v>0.18110887959087263</c:v>
                </c:pt>
                <c:pt idx="4367">
                  <c:v>0.10611393888956405</c:v>
                </c:pt>
                <c:pt idx="4368">
                  <c:v>0.14326409832320802</c:v>
                </c:pt>
                <c:pt idx="4369">
                  <c:v>0.16701137268635008</c:v>
                </c:pt>
                <c:pt idx="4370">
                  <c:v>0.14318388740755789</c:v>
                </c:pt>
                <c:pt idx="4371">
                  <c:v>0.10427257116271205</c:v>
                </c:pt>
                <c:pt idx="4372">
                  <c:v>0.1814106569457016</c:v>
                </c:pt>
                <c:pt idx="4373">
                  <c:v>0.12076176864059729</c:v>
                </c:pt>
                <c:pt idx="4374">
                  <c:v>0.16490485890865081</c:v>
                </c:pt>
                <c:pt idx="4375">
                  <c:v>0.11019335870467668</c:v>
                </c:pt>
                <c:pt idx="4376">
                  <c:v>0.18543039742722855</c:v>
                </c:pt>
                <c:pt idx="4377">
                  <c:v>0.12601075582682961</c:v>
                </c:pt>
                <c:pt idx="4378">
                  <c:v>0.12974398688820901</c:v>
                </c:pt>
                <c:pt idx="4379">
                  <c:v>0.15237795292540424</c:v>
                </c:pt>
                <c:pt idx="4380">
                  <c:v>0.11759326346058774</c:v>
                </c:pt>
                <c:pt idx="4381">
                  <c:v>0.19066444941134356</c:v>
                </c:pt>
                <c:pt idx="4382">
                  <c:v>9.4285476147001904E-2</c:v>
                </c:pt>
                <c:pt idx="4383">
                  <c:v>9.7810982829141496E-2</c:v>
                </c:pt>
                <c:pt idx="4384">
                  <c:v>0.14906785898588731</c:v>
                </c:pt>
                <c:pt idx="4385">
                  <c:v>0.1295439427655016</c:v>
                </c:pt>
                <c:pt idx="4386">
                  <c:v>0.10639957951864641</c:v>
                </c:pt>
                <c:pt idx="4387">
                  <c:v>0.14815070101765074</c:v>
                </c:pt>
                <c:pt idx="4388">
                  <c:v>0.13038049221107081</c:v>
                </c:pt>
                <c:pt idx="4389">
                  <c:v>0.14285350295335217</c:v>
                </c:pt>
                <c:pt idx="4390">
                  <c:v>0.17652786495490169</c:v>
                </c:pt>
                <c:pt idx="4391">
                  <c:v>0.11752173664153043</c:v>
                </c:pt>
                <c:pt idx="4392">
                  <c:v>0.14770816923354893</c:v>
                </c:pt>
                <c:pt idx="4393">
                  <c:v>0.16698721171609759</c:v>
                </c:pt>
                <c:pt idx="4394">
                  <c:v>0.10629331012860414</c:v>
                </c:pt>
                <c:pt idx="4395">
                  <c:v>0.162311067712052</c:v>
                </c:pt>
                <c:pt idx="4396">
                  <c:v>0.13267525177100642</c:v>
                </c:pt>
                <c:pt idx="4397">
                  <c:v>0.13784770043409725</c:v>
                </c:pt>
                <c:pt idx="4398">
                  <c:v>9.7340140268009717E-2</c:v>
                </c:pt>
                <c:pt idx="4399">
                  <c:v>4.2622059152948782E-2</c:v>
                </c:pt>
                <c:pt idx="4400">
                  <c:v>5.4458976919134129E-2</c:v>
                </c:pt>
                <c:pt idx="4401">
                  <c:v>0.13461816283272371</c:v>
                </c:pt>
                <c:pt idx="4402">
                  <c:v>0.18489923502541111</c:v>
                </c:pt>
                <c:pt idx="4403">
                  <c:v>0.17775175389693373</c:v>
                </c:pt>
                <c:pt idx="4404">
                  <c:v>0.17518323508038453</c:v>
                </c:pt>
                <c:pt idx="4405">
                  <c:v>0.16804672497017614</c:v>
                </c:pt>
                <c:pt idx="4406">
                  <c:v>0.18734972839624561</c:v>
                </c:pt>
                <c:pt idx="4407">
                  <c:v>0.20815262704420123</c:v>
                </c:pt>
                <c:pt idx="4408">
                  <c:v>0.17524542395559745</c:v>
                </c:pt>
                <c:pt idx="4409">
                  <c:v>0.20367129819040172</c:v>
                </c:pt>
                <c:pt idx="4410">
                  <c:v>0.18739928329426633</c:v>
                </c:pt>
                <c:pt idx="4411">
                  <c:v>0.18960860981448613</c:v>
                </c:pt>
                <c:pt idx="4412">
                  <c:v>0.28665412018357644</c:v>
                </c:pt>
                <c:pt idx="4413">
                  <c:v>0.1946707405101776</c:v>
                </c:pt>
                <c:pt idx="4414">
                  <c:v>0.2330816382248953</c:v>
                </c:pt>
                <c:pt idx="4415">
                  <c:v>0.2375324098993534</c:v>
                </c:pt>
                <c:pt idx="4416">
                  <c:v>0.14454969730805545</c:v>
                </c:pt>
                <c:pt idx="4417">
                  <c:v>0.2523103232339553</c:v>
                </c:pt>
                <c:pt idx="4418">
                  <c:v>0.25048510883581243</c:v>
                </c:pt>
                <c:pt idx="4419">
                  <c:v>0.19738225161324616</c:v>
                </c:pt>
                <c:pt idx="4420">
                  <c:v>0.18379981252141542</c:v>
                </c:pt>
                <c:pt idx="4421">
                  <c:v>0.15121855700309111</c:v>
                </c:pt>
                <c:pt idx="4422">
                  <c:v>0.17167866715279584</c:v>
                </c:pt>
                <c:pt idx="4423">
                  <c:v>0.21364049180195963</c:v>
                </c:pt>
                <c:pt idx="4424">
                  <c:v>0.18564420448418534</c:v>
                </c:pt>
                <c:pt idx="4425">
                  <c:v>0.18584338551111659</c:v>
                </c:pt>
                <c:pt idx="4426">
                  <c:v>0.20943124767883781</c:v>
                </c:pt>
                <c:pt idx="4427">
                  <c:v>0.15115207301932526</c:v>
                </c:pt>
                <c:pt idx="4428">
                  <c:v>0.10178058475604632</c:v>
                </c:pt>
                <c:pt idx="4429">
                  <c:v>0.14465413578574868</c:v>
                </c:pt>
                <c:pt idx="4430">
                  <c:v>0.13701200787080092</c:v>
                </c:pt>
                <c:pt idx="4431">
                  <c:v>0.17470453115679005</c:v>
                </c:pt>
                <c:pt idx="4432">
                  <c:v>0.14141078899049658</c:v>
                </c:pt>
                <c:pt idx="4433">
                  <c:v>0.14557048085650079</c:v>
                </c:pt>
                <c:pt idx="4434">
                  <c:v>0.17373260492019996</c:v>
                </c:pt>
                <c:pt idx="4435">
                  <c:v>0.15021658870361854</c:v>
                </c:pt>
                <c:pt idx="4436">
                  <c:v>0.15468746831191363</c:v>
                </c:pt>
                <c:pt idx="4437">
                  <c:v>0.17930809611793291</c:v>
                </c:pt>
                <c:pt idx="4438">
                  <c:v>0.16641563032650961</c:v>
                </c:pt>
                <c:pt idx="4439">
                  <c:v>0.16904299375147847</c:v>
                </c:pt>
                <c:pt idx="4440">
                  <c:v>0.19609299495007201</c:v>
                </c:pt>
                <c:pt idx="4441">
                  <c:v>0.15756524798295837</c:v>
                </c:pt>
                <c:pt idx="4442">
                  <c:v>0.19825237173433521</c:v>
                </c:pt>
                <c:pt idx="4443">
                  <c:v>0.16791168795928682</c:v>
                </c:pt>
                <c:pt idx="4444">
                  <c:v>0.21164615047078453</c:v>
                </c:pt>
                <c:pt idx="4445">
                  <c:v>0.20897880531705246</c:v>
                </c:pt>
                <c:pt idx="4446">
                  <c:v>0.14407762182129405</c:v>
                </c:pt>
                <c:pt idx="4447">
                  <c:v>0.21175103892438496</c:v>
                </c:pt>
                <c:pt idx="4448">
                  <c:v>0.18423641442958363</c:v>
                </c:pt>
                <c:pt idx="4449">
                  <c:v>0.21235100066590504</c:v>
                </c:pt>
                <c:pt idx="4450">
                  <c:v>0.18373742641901139</c:v>
                </c:pt>
                <c:pt idx="4451">
                  <c:v>0.1577774231474483</c:v>
                </c:pt>
                <c:pt idx="4452">
                  <c:v>0.18369732520486931</c:v>
                </c:pt>
                <c:pt idx="4453">
                  <c:v>0.1960710965237184</c:v>
                </c:pt>
                <c:pt idx="4454">
                  <c:v>0.20351478388124045</c:v>
                </c:pt>
                <c:pt idx="4455">
                  <c:v>0.19767938946768968</c:v>
                </c:pt>
                <c:pt idx="4456">
                  <c:v>0.22318914075477828</c:v>
                </c:pt>
                <c:pt idx="4457">
                  <c:v>0.19644581037341005</c:v>
                </c:pt>
                <c:pt idx="4458">
                  <c:v>0.20413661562551605</c:v>
                </c:pt>
                <c:pt idx="4459">
                  <c:v>0.25427124640855642</c:v>
                </c:pt>
                <c:pt idx="4460">
                  <c:v>0.17407732966451381</c:v>
                </c:pt>
                <c:pt idx="4461">
                  <c:v>0.12634780520735681</c:v>
                </c:pt>
                <c:pt idx="4462">
                  <c:v>0.20823979181493341</c:v>
                </c:pt>
                <c:pt idx="4463">
                  <c:v>0.16697355245673595</c:v>
                </c:pt>
                <c:pt idx="4464">
                  <c:v>0.2330849822784328</c:v>
                </c:pt>
                <c:pt idx="4465">
                  <c:v>0.21983877263969487</c:v>
                </c:pt>
                <c:pt idx="4466">
                  <c:v>0.17853661550591629</c:v>
                </c:pt>
                <c:pt idx="4467">
                  <c:v>0.12894848289661198</c:v>
                </c:pt>
                <c:pt idx="4468">
                  <c:v>0.16243846487665931</c:v>
                </c:pt>
                <c:pt idx="4469">
                  <c:v>0.15786004150886693</c:v>
                </c:pt>
                <c:pt idx="4470">
                  <c:v>0.19999524136542138</c:v>
                </c:pt>
                <c:pt idx="4471">
                  <c:v>0.19955169521877181</c:v>
                </c:pt>
                <c:pt idx="4472">
                  <c:v>0.20181539191355094</c:v>
                </c:pt>
                <c:pt idx="4473">
                  <c:v>0.18969564692240798</c:v>
                </c:pt>
                <c:pt idx="4474">
                  <c:v>0.20756067994304245</c:v>
                </c:pt>
                <c:pt idx="4475">
                  <c:v>0.19117663863735987</c:v>
                </c:pt>
                <c:pt idx="4476">
                  <c:v>0.24637015001343773</c:v>
                </c:pt>
                <c:pt idx="4477">
                  <c:v>0.20120447138101064</c:v>
                </c:pt>
                <c:pt idx="4478">
                  <c:v>0.17789449982983405</c:v>
                </c:pt>
                <c:pt idx="4479">
                  <c:v>0.28732750032007509</c:v>
                </c:pt>
                <c:pt idx="4480">
                  <c:v>0.1635082291914606</c:v>
                </c:pt>
                <c:pt idx="4481">
                  <c:v>0.23225898087394573</c:v>
                </c:pt>
                <c:pt idx="4482">
                  <c:v>0.22426636634942648</c:v>
                </c:pt>
                <c:pt idx="4483">
                  <c:v>0.25640684567983596</c:v>
                </c:pt>
                <c:pt idx="4484">
                  <c:v>0.24671826135081237</c:v>
                </c:pt>
                <c:pt idx="4485">
                  <c:v>0.22204411375940589</c:v>
                </c:pt>
                <c:pt idx="4486">
                  <c:v>0.28540779702615632</c:v>
                </c:pt>
                <c:pt idx="4487">
                  <c:v>0.21075510748425125</c:v>
                </c:pt>
                <c:pt idx="4488">
                  <c:v>0.26443374741611653</c:v>
                </c:pt>
                <c:pt idx="4489">
                  <c:v>0.22767174867689269</c:v>
                </c:pt>
                <c:pt idx="4490">
                  <c:v>0.29028016420774116</c:v>
                </c:pt>
                <c:pt idx="4491">
                  <c:v>0.2393122429017781</c:v>
                </c:pt>
                <c:pt idx="4492">
                  <c:v>0.25113088663884281</c:v>
                </c:pt>
                <c:pt idx="4493">
                  <c:v>0.30683802945678251</c:v>
                </c:pt>
                <c:pt idx="4494">
                  <c:v>0.11566484071710066</c:v>
                </c:pt>
                <c:pt idx="4495">
                  <c:v>0.17679254798355704</c:v>
                </c:pt>
                <c:pt idx="4496">
                  <c:v>0.20029776059832383</c:v>
                </c:pt>
                <c:pt idx="4497">
                  <c:v>0.20438411866661327</c:v>
                </c:pt>
                <c:pt idx="4498">
                  <c:v>0.25461095238984621</c:v>
                </c:pt>
                <c:pt idx="4499">
                  <c:v>0.21406462077979832</c:v>
                </c:pt>
                <c:pt idx="4500">
                  <c:v>0.1933708132448724</c:v>
                </c:pt>
                <c:pt idx="4501">
                  <c:v>0.25645522621953387</c:v>
                </c:pt>
                <c:pt idx="4502">
                  <c:v>0.25456758782529448</c:v>
                </c:pt>
                <c:pt idx="4503">
                  <c:v>0.20901909205997435</c:v>
                </c:pt>
                <c:pt idx="4504">
                  <c:v>0.24787463002904095</c:v>
                </c:pt>
                <c:pt idx="4505">
                  <c:v>0.20016227656801125</c:v>
                </c:pt>
                <c:pt idx="4506">
                  <c:v>0.18857255133213285</c:v>
                </c:pt>
                <c:pt idx="4507">
                  <c:v>0.14790023156118159</c:v>
                </c:pt>
                <c:pt idx="4508">
                  <c:v>0.18791897942417077</c:v>
                </c:pt>
                <c:pt idx="4509">
                  <c:v>0.17537763138485093</c:v>
                </c:pt>
                <c:pt idx="4510">
                  <c:v>0.14104057970363451</c:v>
                </c:pt>
                <c:pt idx="4511">
                  <c:v>0.16318606740452829</c:v>
                </c:pt>
                <c:pt idx="4512">
                  <c:v>0.17010376496930082</c:v>
                </c:pt>
                <c:pt idx="4513">
                  <c:v>0.20575194337585742</c:v>
                </c:pt>
                <c:pt idx="4514">
                  <c:v>0.17535441295590729</c:v>
                </c:pt>
                <c:pt idx="4515">
                  <c:v>0.20941872956308696</c:v>
                </c:pt>
                <c:pt idx="4516">
                  <c:v>0.20247150419925727</c:v>
                </c:pt>
                <c:pt idx="4517">
                  <c:v>0.19230825069655649</c:v>
                </c:pt>
                <c:pt idx="4518">
                  <c:v>0.12841941088684453</c:v>
                </c:pt>
                <c:pt idx="4519">
                  <c:v>0.16919426605820348</c:v>
                </c:pt>
                <c:pt idx="4520">
                  <c:v>0.1623524567883021</c:v>
                </c:pt>
                <c:pt idx="4521">
                  <c:v>0.21717456811118077</c:v>
                </c:pt>
                <c:pt idx="4522">
                  <c:v>0.17641111116689218</c:v>
                </c:pt>
                <c:pt idx="4523">
                  <c:v>0.22515588994972827</c:v>
                </c:pt>
                <c:pt idx="4524">
                  <c:v>0.19623894251747603</c:v>
                </c:pt>
                <c:pt idx="4525">
                  <c:v>0.20681695109755596</c:v>
                </c:pt>
                <c:pt idx="4526">
                  <c:v>0.20382324563396775</c:v>
                </c:pt>
                <c:pt idx="4527">
                  <c:v>0.25084019459364543</c:v>
                </c:pt>
                <c:pt idx="4528">
                  <c:v>0.27584676645466066</c:v>
                </c:pt>
                <c:pt idx="4529">
                  <c:v>0.22512223640782048</c:v>
                </c:pt>
                <c:pt idx="4530">
                  <c:v>0.18288657538311576</c:v>
                </c:pt>
                <c:pt idx="4531">
                  <c:v>0.22161176766114016</c:v>
                </c:pt>
                <c:pt idx="4532">
                  <c:v>0.23730107612920276</c:v>
                </c:pt>
                <c:pt idx="4533">
                  <c:v>0.27483661599778009</c:v>
                </c:pt>
                <c:pt idx="4534">
                  <c:v>0.22140833947828065</c:v>
                </c:pt>
                <c:pt idx="4535">
                  <c:v>0.23134933535519905</c:v>
                </c:pt>
                <c:pt idx="4536">
                  <c:v>0.18179972155000809</c:v>
                </c:pt>
                <c:pt idx="4537">
                  <c:v>0.15340247007356958</c:v>
                </c:pt>
                <c:pt idx="4538">
                  <c:v>0.28342966209903486</c:v>
                </c:pt>
                <c:pt idx="4539">
                  <c:v>0.17586769494996549</c:v>
                </c:pt>
                <c:pt idx="4540">
                  <c:v>0.20828178788334278</c:v>
                </c:pt>
                <c:pt idx="4541">
                  <c:v>0.18814372001688315</c:v>
                </c:pt>
                <c:pt idx="4542">
                  <c:v>0.20006105329083043</c:v>
                </c:pt>
                <c:pt idx="4543">
                  <c:v>0.28158394058304909</c:v>
                </c:pt>
                <c:pt idx="4544">
                  <c:v>0.18544424792195408</c:v>
                </c:pt>
                <c:pt idx="4545">
                  <c:v>0.23004639430816468</c:v>
                </c:pt>
                <c:pt idx="4546">
                  <c:v>0.11675608125747326</c:v>
                </c:pt>
                <c:pt idx="4547">
                  <c:v>4.7896872518630555E-2</c:v>
                </c:pt>
                <c:pt idx="4548">
                  <c:v>0.1621259944166738</c:v>
                </c:pt>
                <c:pt idx="4549">
                  <c:v>0.18205910425161631</c:v>
                </c:pt>
                <c:pt idx="4550">
                  <c:v>0.24275659257653939</c:v>
                </c:pt>
                <c:pt idx="4551">
                  <c:v>0.17236533782491859</c:v>
                </c:pt>
                <c:pt idx="4552">
                  <c:v>0.28014868298127832</c:v>
                </c:pt>
                <c:pt idx="4553">
                  <c:v>0.22670268003445923</c:v>
                </c:pt>
                <c:pt idx="4554">
                  <c:v>0.26119394547978131</c:v>
                </c:pt>
                <c:pt idx="4555">
                  <c:v>0.24516123028914408</c:v>
                </c:pt>
                <c:pt idx="4556">
                  <c:v>0.20750517361264675</c:v>
                </c:pt>
                <c:pt idx="4557">
                  <c:v>0.24251391521866708</c:v>
                </c:pt>
                <c:pt idx="4558">
                  <c:v>0.2255592254241886</c:v>
                </c:pt>
                <c:pt idx="4559">
                  <c:v>0.1912796985047876</c:v>
                </c:pt>
                <c:pt idx="4560">
                  <c:v>0.31758852870595938</c:v>
                </c:pt>
                <c:pt idx="4561">
                  <c:v>0.20428165355349417</c:v>
                </c:pt>
                <c:pt idx="4562">
                  <c:v>0.27899156555509064</c:v>
                </c:pt>
                <c:pt idx="4563">
                  <c:v>0.30671025468200186</c:v>
                </c:pt>
                <c:pt idx="4564">
                  <c:v>0.18235029858112223</c:v>
                </c:pt>
                <c:pt idx="4565">
                  <c:v>0.22320531318692205</c:v>
                </c:pt>
                <c:pt idx="4566">
                  <c:v>0.28468633667743076</c:v>
                </c:pt>
                <c:pt idx="4567">
                  <c:v>0.24274128248252358</c:v>
                </c:pt>
                <c:pt idx="4568">
                  <c:v>0.26590952968345516</c:v>
                </c:pt>
                <c:pt idx="4569">
                  <c:v>0.2540880509671869</c:v>
                </c:pt>
                <c:pt idx="4570">
                  <c:v>0.25477119261588055</c:v>
                </c:pt>
                <c:pt idx="4571">
                  <c:v>0.2916557083732283</c:v>
                </c:pt>
                <c:pt idx="4572">
                  <c:v>0.27693026844449131</c:v>
                </c:pt>
                <c:pt idx="4573">
                  <c:v>0.27103691769816801</c:v>
                </c:pt>
                <c:pt idx="4574">
                  <c:v>0.25741593388454093</c:v>
                </c:pt>
                <c:pt idx="4575">
                  <c:v>0.32398094969632629</c:v>
                </c:pt>
                <c:pt idx="4576">
                  <c:v>0.27473959151914473</c:v>
                </c:pt>
                <c:pt idx="4577">
                  <c:v>0.30109656287116143</c:v>
                </c:pt>
                <c:pt idx="4578">
                  <c:v>0.27284306546592385</c:v>
                </c:pt>
                <c:pt idx="4579">
                  <c:v>0.22695453909563668</c:v>
                </c:pt>
                <c:pt idx="4580">
                  <c:v>0.18525758639789264</c:v>
                </c:pt>
                <c:pt idx="4581">
                  <c:v>0.22748469371997487</c:v>
                </c:pt>
                <c:pt idx="4582">
                  <c:v>0.20271511719821503</c:v>
                </c:pt>
                <c:pt idx="4583">
                  <c:v>0.25326870054543349</c:v>
                </c:pt>
                <c:pt idx="4584">
                  <c:v>0.25639431291061665</c:v>
                </c:pt>
                <c:pt idx="4585">
                  <c:v>0.28725095523365957</c:v>
                </c:pt>
                <c:pt idx="4586">
                  <c:v>0.26908014724393414</c:v>
                </c:pt>
                <c:pt idx="4587">
                  <c:v>0.16645319356099225</c:v>
                </c:pt>
                <c:pt idx="4588">
                  <c:v>0.19712170866230913</c:v>
                </c:pt>
                <c:pt idx="4589">
                  <c:v>0.21834434910676281</c:v>
                </c:pt>
                <c:pt idx="4590">
                  <c:v>0.2175957387846561</c:v>
                </c:pt>
                <c:pt idx="4591">
                  <c:v>0.23269972578820253</c:v>
                </c:pt>
                <c:pt idx="4592">
                  <c:v>0.22842407002427614</c:v>
                </c:pt>
                <c:pt idx="4593">
                  <c:v>0.23603146608406386</c:v>
                </c:pt>
                <c:pt idx="4594">
                  <c:v>0.27087458376247081</c:v>
                </c:pt>
                <c:pt idx="4595">
                  <c:v>0.22228000287319577</c:v>
                </c:pt>
                <c:pt idx="4596">
                  <c:v>0.26224859970715475</c:v>
                </c:pt>
                <c:pt idx="4597">
                  <c:v>0.26320333269766594</c:v>
                </c:pt>
                <c:pt idx="4598">
                  <c:v>0.27184617874625622</c:v>
                </c:pt>
                <c:pt idx="4599">
                  <c:v>0.21339047257807991</c:v>
                </c:pt>
                <c:pt idx="4600">
                  <c:v>0.24891676339886221</c:v>
                </c:pt>
                <c:pt idx="4601">
                  <c:v>0.25928896236693794</c:v>
                </c:pt>
                <c:pt idx="4602">
                  <c:v>0.24438658864580237</c:v>
                </c:pt>
                <c:pt idx="4603">
                  <c:v>0.37158223743165791</c:v>
                </c:pt>
                <c:pt idx="4604">
                  <c:v>0.26932281753929699</c:v>
                </c:pt>
                <c:pt idx="4605">
                  <c:v>0.23148623914522459</c:v>
                </c:pt>
                <c:pt idx="4606">
                  <c:v>0.30759157407778098</c:v>
                </c:pt>
                <c:pt idx="4607">
                  <c:v>0.30214004259812316</c:v>
                </c:pt>
                <c:pt idx="4608">
                  <c:v>0.28444900399988166</c:v>
                </c:pt>
                <c:pt idx="4609">
                  <c:v>0.27400543313921782</c:v>
                </c:pt>
                <c:pt idx="4610">
                  <c:v>0.38418634672232921</c:v>
                </c:pt>
                <c:pt idx="4611">
                  <c:v>0.22373319852589763</c:v>
                </c:pt>
                <c:pt idx="4612">
                  <c:v>0.36041183588294318</c:v>
                </c:pt>
                <c:pt idx="4613">
                  <c:v>0.2442671929525386</c:v>
                </c:pt>
                <c:pt idx="4614">
                  <c:v>0.33545721862337841</c:v>
                </c:pt>
                <c:pt idx="4615">
                  <c:v>0.26426907798272326</c:v>
                </c:pt>
                <c:pt idx="4616">
                  <c:v>0.3316558733982532</c:v>
                </c:pt>
                <c:pt idx="4617">
                  <c:v>0.31544233046709802</c:v>
                </c:pt>
                <c:pt idx="4618">
                  <c:v>0.35732210362589062</c:v>
                </c:pt>
                <c:pt idx="4619">
                  <c:v>0.30159016883361994</c:v>
                </c:pt>
                <c:pt idx="4620">
                  <c:v>0.29421137173870954</c:v>
                </c:pt>
                <c:pt idx="4621">
                  <c:v>0.32154714380909832</c:v>
                </c:pt>
                <c:pt idx="4622">
                  <c:v>0.31087520566358612</c:v>
                </c:pt>
                <c:pt idx="4623">
                  <c:v>0.3061816457530615</c:v>
                </c:pt>
                <c:pt idx="4624">
                  <c:v>0.36407365957070453</c:v>
                </c:pt>
                <c:pt idx="4625">
                  <c:v>0.30974909295996456</c:v>
                </c:pt>
                <c:pt idx="4626">
                  <c:v>0.36138490156625386</c:v>
                </c:pt>
                <c:pt idx="4627">
                  <c:v>0.3153214445268091</c:v>
                </c:pt>
                <c:pt idx="4628">
                  <c:v>0.323592061709778</c:v>
                </c:pt>
                <c:pt idx="4629">
                  <c:v>0.34751913850827215</c:v>
                </c:pt>
                <c:pt idx="4630">
                  <c:v>0.27388306052701289</c:v>
                </c:pt>
                <c:pt idx="4631">
                  <c:v>0.37765899482984516</c:v>
                </c:pt>
                <c:pt idx="4632">
                  <c:v>0.32946450539794758</c:v>
                </c:pt>
                <c:pt idx="4633">
                  <c:v>0.31420522976582838</c:v>
                </c:pt>
                <c:pt idx="4634">
                  <c:v>0.39398771285747808</c:v>
                </c:pt>
                <c:pt idx="4635">
                  <c:v>0.39209798946221092</c:v>
                </c:pt>
                <c:pt idx="4636">
                  <c:v>0.33814126985031939</c:v>
                </c:pt>
                <c:pt idx="4637">
                  <c:v>0.35880080759454397</c:v>
                </c:pt>
                <c:pt idx="4638">
                  <c:v>0.39281267354794114</c:v>
                </c:pt>
                <c:pt idx="4639">
                  <c:v>0.38014898163184419</c:v>
                </c:pt>
                <c:pt idx="4640">
                  <c:v>0.35662344589867023</c:v>
                </c:pt>
                <c:pt idx="4641">
                  <c:v>0.44077128918260694</c:v>
                </c:pt>
                <c:pt idx="4642">
                  <c:v>0.38024470261433579</c:v>
                </c:pt>
                <c:pt idx="4643">
                  <c:v>0.40251848839434007</c:v>
                </c:pt>
                <c:pt idx="4644">
                  <c:v>0.31562137139932278</c:v>
                </c:pt>
                <c:pt idx="4645">
                  <c:v>0.45009034641647327</c:v>
                </c:pt>
                <c:pt idx="4646">
                  <c:v>0.39177903009048931</c:v>
                </c:pt>
                <c:pt idx="4647">
                  <c:v>0.2536085571192529</c:v>
                </c:pt>
                <c:pt idx="4648">
                  <c:v>0.43347386167542024</c:v>
                </c:pt>
                <c:pt idx="4649">
                  <c:v>0.42718068533825959</c:v>
                </c:pt>
                <c:pt idx="4650">
                  <c:v>0.40836637993636221</c:v>
                </c:pt>
                <c:pt idx="4651">
                  <c:v>0.41254370635072513</c:v>
                </c:pt>
                <c:pt idx="4652">
                  <c:v>0.42670018454356551</c:v>
                </c:pt>
                <c:pt idx="4653">
                  <c:v>0.40112650265078498</c:v>
                </c:pt>
                <c:pt idx="4654">
                  <c:v>0.38392879268336716</c:v>
                </c:pt>
                <c:pt idx="4655">
                  <c:v>0.38673726166371891</c:v>
                </c:pt>
                <c:pt idx="4656">
                  <c:v>0.49195463190111077</c:v>
                </c:pt>
                <c:pt idx="4657">
                  <c:v>0.38120648508702909</c:v>
                </c:pt>
                <c:pt idx="4658">
                  <c:v>0.42837213816286529</c:v>
                </c:pt>
                <c:pt idx="4659">
                  <c:v>0.45519582506084827</c:v>
                </c:pt>
                <c:pt idx="4660">
                  <c:v>0.45726940939666433</c:v>
                </c:pt>
                <c:pt idx="4661">
                  <c:v>0.36235245452947301</c:v>
                </c:pt>
                <c:pt idx="4662">
                  <c:v>0.47947826448280789</c:v>
                </c:pt>
                <c:pt idx="4663">
                  <c:v>0.44554636071784259</c:v>
                </c:pt>
                <c:pt idx="4664">
                  <c:v>0.43449646302356915</c:v>
                </c:pt>
                <c:pt idx="4665">
                  <c:v>0.45401136088942801</c:v>
                </c:pt>
                <c:pt idx="4666">
                  <c:v>0.43119077577603138</c:v>
                </c:pt>
                <c:pt idx="4667">
                  <c:v>0.43450630202495216</c:v>
                </c:pt>
                <c:pt idx="4668">
                  <c:v>0.40740216286800468</c:v>
                </c:pt>
                <c:pt idx="4669">
                  <c:v>0.45002617942314727</c:v>
                </c:pt>
                <c:pt idx="4670">
                  <c:v>0.4190192838074675</c:v>
                </c:pt>
                <c:pt idx="4671">
                  <c:v>0.41698017000455012</c:v>
                </c:pt>
                <c:pt idx="4672">
                  <c:v>0.48105349556593674</c:v>
                </c:pt>
                <c:pt idx="4673">
                  <c:v>0.48988494366868218</c:v>
                </c:pt>
                <c:pt idx="4674">
                  <c:v>0.33294026082683786</c:v>
                </c:pt>
                <c:pt idx="4675">
                  <c:v>0.43477781047993214</c:v>
                </c:pt>
                <c:pt idx="4676">
                  <c:v>0.50933761761575713</c:v>
                </c:pt>
                <c:pt idx="4677">
                  <c:v>0.45723399850072216</c:v>
                </c:pt>
                <c:pt idx="4678">
                  <c:v>0.40756379764951767</c:v>
                </c:pt>
                <c:pt idx="4679">
                  <c:v>0.51111464526398298</c:v>
                </c:pt>
                <c:pt idx="4680">
                  <c:v>0.52875306360255026</c:v>
                </c:pt>
                <c:pt idx="4681">
                  <c:v>0.4480596967340158</c:v>
                </c:pt>
                <c:pt idx="4682">
                  <c:v>0.46592422244311993</c:v>
                </c:pt>
                <c:pt idx="4683">
                  <c:v>0.54018219573021842</c:v>
                </c:pt>
                <c:pt idx="4684">
                  <c:v>0.49133116704067825</c:v>
                </c:pt>
                <c:pt idx="4685">
                  <c:v>0.46093013918743381</c:v>
                </c:pt>
                <c:pt idx="4686">
                  <c:v>0.51075012474401127</c:v>
                </c:pt>
                <c:pt idx="4687">
                  <c:v>0.49382634402454928</c:v>
                </c:pt>
                <c:pt idx="4688">
                  <c:v>0.52666911468295885</c:v>
                </c:pt>
                <c:pt idx="4689">
                  <c:v>0.47094097603831575</c:v>
                </c:pt>
                <c:pt idx="4690">
                  <c:v>0.55779042691514036</c:v>
                </c:pt>
                <c:pt idx="4691">
                  <c:v>0.48397403340803841</c:v>
                </c:pt>
                <c:pt idx="4692">
                  <c:v>0.47946039696285925</c:v>
                </c:pt>
                <c:pt idx="4693">
                  <c:v>0.5281611335028521</c:v>
                </c:pt>
                <c:pt idx="4694">
                  <c:v>0.51998233521074799</c:v>
                </c:pt>
                <c:pt idx="4695">
                  <c:v>0.53471375134132637</c:v>
                </c:pt>
                <c:pt idx="4696">
                  <c:v>0.52030624436909412</c:v>
                </c:pt>
                <c:pt idx="4697">
                  <c:v>0.50812944822493489</c:v>
                </c:pt>
                <c:pt idx="4698">
                  <c:v>0.59678221878994464</c:v>
                </c:pt>
                <c:pt idx="4699">
                  <c:v>0.53795518362747163</c:v>
                </c:pt>
                <c:pt idx="4700">
                  <c:v>0.52468731535386559</c:v>
                </c:pt>
                <c:pt idx="4701">
                  <c:v>0.48685525855839634</c:v>
                </c:pt>
                <c:pt idx="4702">
                  <c:v>0.58456506181597623</c:v>
                </c:pt>
                <c:pt idx="4703">
                  <c:v>0.56487449149114555</c:v>
                </c:pt>
                <c:pt idx="4704">
                  <c:v>0.51035425636179321</c:v>
                </c:pt>
                <c:pt idx="4705">
                  <c:v>0.56849080605795022</c:v>
                </c:pt>
                <c:pt idx="4706">
                  <c:v>0.55454234028279836</c:v>
                </c:pt>
                <c:pt idx="4707">
                  <c:v>0.61591400053509526</c:v>
                </c:pt>
                <c:pt idx="4708">
                  <c:v>0.56164845696267462</c:v>
                </c:pt>
                <c:pt idx="4709">
                  <c:v>0.55865884501623309</c:v>
                </c:pt>
                <c:pt idx="4710">
                  <c:v>0.5767713012054323</c:v>
                </c:pt>
                <c:pt idx="4711">
                  <c:v>0.56323757718018808</c:v>
                </c:pt>
                <c:pt idx="4712">
                  <c:v>0.5241337839379473</c:v>
                </c:pt>
                <c:pt idx="4713">
                  <c:v>0.59943020556545923</c:v>
                </c:pt>
                <c:pt idx="4714">
                  <c:v>0.54308630872800046</c:v>
                </c:pt>
                <c:pt idx="4715">
                  <c:v>0.57523684574650458</c:v>
                </c:pt>
                <c:pt idx="4716">
                  <c:v>0.4724450372261621</c:v>
                </c:pt>
                <c:pt idx="4717">
                  <c:v>0.61774273720678341</c:v>
                </c:pt>
                <c:pt idx="4718">
                  <c:v>0.5860960174962685</c:v>
                </c:pt>
                <c:pt idx="4719">
                  <c:v>0.56334121318877506</c:v>
                </c:pt>
                <c:pt idx="4720">
                  <c:v>0.57834260665678616</c:v>
                </c:pt>
                <c:pt idx="4721">
                  <c:v>0.66149485134624675</c:v>
                </c:pt>
                <c:pt idx="4722">
                  <c:v>0.5679967368191462</c:v>
                </c:pt>
                <c:pt idx="4723">
                  <c:v>0.55426036997399764</c:v>
                </c:pt>
                <c:pt idx="4724">
                  <c:v>0.62558681649937176</c:v>
                </c:pt>
                <c:pt idx="4725">
                  <c:v>0.62022305079306084</c:v>
                </c:pt>
                <c:pt idx="4726">
                  <c:v>0.58994651617944482</c:v>
                </c:pt>
                <c:pt idx="4727">
                  <c:v>0.59136554803213148</c:v>
                </c:pt>
                <c:pt idx="4728">
                  <c:v>0.65213742592585322</c:v>
                </c:pt>
                <c:pt idx="4729">
                  <c:v>0.64751351133703039</c:v>
                </c:pt>
                <c:pt idx="4730">
                  <c:v>0.62164878489178677</c:v>
                </c:pt>
                <c:pt idx="4731">
                  <c:v>0.61502978778165807</c:v>
                </c:pt>
                <c:pt idx="4732">
                  <c:v>0.5943634627247848</c:v>
                </c:pt>
                <c:pt idx="4733">
                  <c:v>0.64381087658350755</c:v>
                </c:pt>
                <c:pt idx="4734">
                  <c:v>0.67579934010287246</c:v>
                </c:pt>
                <c:pt idx="4735">
                  <c:v>0.6018343728688722</c:v>
                </c:pt>
                <c:pt idx="4736">
                  <c:v>0.65908691374707673</c:v>
                </c:pt>
                <c:pt idx="4737">
                  <c:v>0.63060563099478539</c:v>
                </c:pt>
                <c:pt idx="4738">
                  <c:v>0.6315379576512743</c:v>
                </c:pt>
                <c:pt idx="4739">
                  <c:v>0.62972654803953176</c:v>
                </c:pt>
                <c:pt idx="4740">
                  <c:v>0.66458528290152175</c:v>
                </c:pt>
                <c:pt idx="4741">
                  <c:v>0.6225454435376484</c:v>
                </c:pt>
                <c:pt idx="4742">
                  <c:v>0.60056567146312168</c:v>
                </c:pt>
                <c:pt idx="4743">
                  <c:v>0.66725391550208479</c:v>
                </c:pt>
                <c:pt idx="4744">
                  <c:v>0.65541735343993857</c:v>
                </c:pt>
                <c:pt idx="4745">
                  <c:v>0.64938398289236099</c:v>
                </c:pt>
                <c:pt idx="4746">
                  <c:v>0.62465496675710119</c:v>
                </c:pt>
                <c:pt idx="4747">
                  <c:v>0.64552131195218398</c:v>
                </c:pt>
                <c:pt idx="4748">
                  <c:v>0.67512790471972095</c:v>
                </c:pt>
                <c:pt idx="4749">
                  <c:v>0.66767529516568935</c:v>
                </c:pt>
                <c:pt idx="4750">
                  <c:v>0.61614516444752554</c:v>
                </c:pt>
                <c:pt idx="4751">
                  <c:v>0.63930640383893267</c:v>
                </c:pt>
                <c:pt idx="4752">
                  <c:v>0.68007518652849264</c:v>
                </c:pt>
                <c:pt idx="4753">
                  <c:v>0.66128824806708542</c:v>
                </c:pt>
                <c:pt idx="4754">
                  <c:v>0.65463677211743454</c:v>
                </c:pt>
                <c:pt idx="4755">
                  <c:v>0.61802119981595394</c:v>
                </c:pt>
                <c:pt idx="4756">
                  <c:v>0.62314450666990462</c:v>
                </c:pt>
                <c:pt idx="4757">
                  <c:v>0.65311142076985007</c:v>
                </c:pt>
                <c:pt idx="4758">
                  <c:v>0.64134108784232946</c:v>
                </c:pt>
                <c:pt idx="4759">
                  <c:v>0.60918011747615242</c:v>
                </c:pt>
                <c:pt idx="4760">
                  <c:v>0.54713968237052657</c:v>
                </c:pt>
                <c:pt idx="4761">
                  <c:v>0.63660282286988989</c:v>
                </c:pt>
                <c:pt idx="4762">
                  <c:v>0.60303501966808926</c:v>
                </c:pt>
                <c:pt idx="4763">
                  <c:v>0.62805105028856556</c:v>
                </c:pt>
                <c:pt idx="4764">
                  <c:v>0.6327490000078988</c:v>
                </c:pt>
                <c:pt idx="4765">
                  <c:v>0.62023046814029092</c:v>
                </c:pt>
                <c:pt idx="4766">
                  <c:v>0.63068231037503553</c:v>
                </c:pt>
                <c:pt idx="4767">
                  <c:v>0.61157969103351939</c:v>
                </c:pt>
                <c:pt idx="4768">
                  <c:v>0.61698233970199612</c:v>
                </c:pt>
                <c:pt idx="4769">
                  <c:v>0.60049489700128156</c:v>
                </c:pt>
                <c:pt idx="4770">
                  <c:v>0.60086881056553487</c:v>
                </c:pt>
                <c:pt idx="4771">
                  <c:v>0.59000570005161468</c:v>
                </c:pt>
                <c:pt idx="4772">
                  <c:v>0.5626178149243336</c:v>
                </c:pt>
                <c:pt idx="4773">
                  <c:v>0.53639718152925453</c:v>
                </c:pt>
                <c:pt idx="4774">
                  <c:v>0.56445727238657706</c:v>
                </c:pt>
                <c:pt idx="4775">
                  <c:v>0.52215719303394292</c:v>
                </c:pt>
                <c:pt idx="4776">
                  <c:v>0.49313547389709095</c:v>
                </c:pt>
                <c:pt idx="4777">
                  <c:v>0.46325190326337651</c:v>
                </c:pt>
                <c:pt idx="4778">
                  <c:v>0.4246848092151489</c:v>
                </c:pt>
                <c:pt idx="4779">
                  <c:v>0.40122215848713844</c:v>
                </c:pt>
                <c:pt idx="4780">
                  <c:v>0.32763739705762324</c:v>
                </c:pt>
                <c:pt idx="4781">
                  <c:v>0.23444124375171896</c:v>
                </c:pt>
                <c:pt idx="4782">
                  <c:v>0.11597154330320181</c:v>
                </c:pt>
                <c:pt idx="4783">
                  <c:v>0.11324088293530891</c:v>
                </c:pt>
                <c:pt idx="4784">
                  <c:v>0.24157686084271068</c:v>
                </c:pt>
                <c:pt idx="4785">
                  <c:v>0.31325845150278314</c:v>
                </c:pt>
                <c:pt idx="4786">
                  <c:v>0.36706673622841757</c:v>
                </c:pt>
                <c:pt idx="4787">
                  <c:v>0.38208003451045036</c:v>
                </c:pt>
                <c:pt idx="4788">
                  <c:v>0.40526876521496769</c:v>
                </c:pt>
                <c:pt idx="4789">
                  <c:v>0.37967000482817037</c:v>
                </c:pt>
                <c:pt idx="4790">
                  <c:v>0.36073233185116671</c:v>
                </c:pt>
                <c:pt idx="4791">
                  <c:v>0.29722434172900075</c:v>
                </c:pt>
                <c:pt idx="4792">
                  <c:v>0.23685810917497899</c:v>
                </c:pt>
                <c:pt idx="4793">
                  <c:v>0.15686784215340208</c:v>
                </c:pt>
                <c:pt idx="4794">
                  <c:v>6.0821100077707579E-2</c:v>
                </c:pt>
                <c:pt idx="4795">
                  <c:v>0.14354574377148696</c:v>
                </c:pt>
                <c:pt idx="4796">
                  <c:v>0.22578687792049132</c:v>
                </c:pt>
                <c:pt idx="4797">
                  <c:v>0.29987886309146572</c:v>
                </c:pt>
                <c:pt idx="4798">
                  <c:v>0.34891501460624441</c:v>
                </c:pt>
                <c:pt idx="4799">
                  <c:v>0.38767201399681611</c:v>
                </c:pt>
                <c:pt idx="4800">
                  <c:v>0.42528687945717103</c:v>
                </c:pt>
                <c:pt idx="4801">
                  <c:v>0.45013799963658002</c:v>
                </c:pt>
                <c:pt idx="4802">
                  <c:v>0.48366349314795515</c:v>
                </c:pt>
                <c:pt idx="4803">
                  <c:v>0.31607085212606439</c:v>
                </c:pt>
                <c:pt idx="4804">
                  <c:v>0.36492865913160216</c:v>
                </c:pt>
                <c:pt idx="4805">
                  <c:v>0.3777927494022903</c:v>
                </c:pt>
                <c:pt idx="4806">
                  <c:v>0.40066165291557881</c:v>
                </c:pt>
                <c:pt idx="4807">
                  <c:v>0.44018364392220932</c:v>
                </c:pt>
                <c:pt idx="4808">
                  <c:v>0.47724359316742504</c:v>
                </c:pt>
                <c:pt idx="4809">
                  <c:v>0.49716316689570689</c:v>
                </c:pt>
                <c:pt idx="4810">
                  <c:v>0.44726353720035528</c:v>
                </c:pt>
                <c:pt idx="4811">
                  <c:v>0.44449579863317779</c:v>
                </c:pt>
                <c:pt idx="4812">
                  <c:v>0.46414601074300649</c:v>
                </c:pt>
                <c:pt idx="4813">
                  <c:v>0.44331274673791354</c:v>
                </c:pt>
                <c:pt idx="4814">
                  <c:v>0.45359655574346391</c:v>
                </c:pt>
                <c:pt idx="4815">
                  <c:v>0.48626680899589503</c:v>
                </c:pt>
                <c:pt idx="4816">
                  <c:v>0.43948710788510109</c:v>
                </c:pt>
                <c:pt idx="4817">
                  <c:v>0.49123369286399954</c:v>
                </c:pt>
                <c:pt idx="4818">
                  <c:v>0.4975578779453661</c:v>
                </c:pt>
                <c:pt idx="4819">
                  <c:v>0.44419825665176549</c:v>
                </c:pt>
                <c:pt idx="4820">
                  <c:v>0.48287110624693236</c:v>
                </c:pt>
                <c:pt idx="4821">
                  <c:v>0.52878007213410116</c:v>
                </c:pt>
                <c:pt idx="4822">
                  <c:v>0.50754113451623339</c:v>
                </c:pt>
                <c:pt idx="4823">
                  <c:v>0.506429092605719</c:v>
                </c:pt>
                <c:pt idx="4824">
                  <c:v>0.5413747061750116</c:v>
                </c:pt>
                <c:pt idx="4825">
                  <c:v>0.5267140542938209</c:v>
                </c:pt>
                <c:pt idx="4826">
                  <c:v>0.53707569951439438</c:v>
                </c:pt>
                <c:pt idx="4827">
                  <c:v>0.55725958605829273</c:v>
                </c:pt>
                <c:pt idx="4828">
                  <c:v>0.55797906229440675</c:v>
                </c:pt>
                <c:pt idx="4829">
                  <c:v>0.51164682453815868</c:v>
                </c:pt>
                <c:pt idx="4830">
                  <c:v>0.55503201946964975</c:v>
                </c:pt>
                <c:pt idx="4831">
                  <c:v>0.52715415821623957</c:v>
                </c:pt>
                <c:pt idx="4832">
                  <c:v>0.52584507098281152</c:v>
                </c:pt>
                <c:pt idx="4833">
                  <c:v>0.61626913875030065</c:v>
                </c:pt>
                <c:pt idx="4834">
                  <c:v>0.57399557098369947</c:v>
                </c:pt>
                <c:pt idx="4835">
                  <c:v>0.55888526961268303</c:v>
                </c:pt>
                <c:pt idx="4836">
                  <c:v>0.60996622533016198</c:v>
                </c:pt>
                <c:pt idx="4837">
                  <c:v>0.57620479493392418</c:v>
                </c:pt>
                <c:pt idx="4838">
                  <c:v>0.52268099075489693</c:v>
                </c:pt>
                <c:pt idx="4839">
                  <c:v>0.59234437317258437</c:v>
                </c:pt>
                <c:pt idx="4840">
                  <c:v>0.61413558054953332</c:v>
                </c:pt>
                <c:pt idx="4841">
                  <c:v>0.58970374427834371</c:v>
                </c:pt>
                <c:pt idx="4842">
                  <c:v>0.55238120799507218</c:v>
                </c:pt>
                <c:pt idx="4843">
                  <c:v>0.57597432647059787</c:v>
                </c:pt>
                <c:pt idx="4844">
                  <c:v>0.56922775021213889</c:v>
                </c:pt>
                <c:pt idx="4845">
                  <c:v>0.61597497819360236</c:v>
                </c:pt>
                <c:pt idx="4846">
                  <c:v>0.6334131160607479</c:v>
                </c:pt>
                <c:pt idx="4847">
                  <c:v>0.53728145403701189</c:v>
                </c:pt>
                <c:pt idx="4848">
                  <c:v>0.66283184008611995</c:v>
                </c:pt>
                <c:pt idx="4849">
                  <c:v>0.60255062836362228</c:v>
                </c:pt>
                <c:pt idx="4850">
                  <c:v>0.51447591404509163</c:v>
                </c:pt>
                <c:pt idx="4851">
                  <c:v>0.47665631983363438</c:v>
                </c:pt>
                <c:pt idx="4852">
                  <c:v>0.56860389689037383</c:v>
                </c:pt>
                <c:pt idx="4853">
                  <c:v>0.54123893901544939</c:v>
                </c:pt>
                <c:pt idx="4854">
                  <c:v>0.55736158904772648</c:v>
                </c:pt>
                <c:pt idx="4855">
                  <c:v>0.56169112098196783</c:v>
                </c:pt>
                <c:pt idx="4856">
                  <c:v>0.54082202318710959</c:v>
                </c:pt>
                <c:pt idx="4857">
                  <c:v>0.63954132497573835</c:v>
                </c:pt>
                <c:pt idx="4858">
                  <c:v>0.55676870296236558</c:v>
                </c:pt>
                <c:pt idx="4859">
                  <c:v>0.60303999710188694</c:v>
                </c:pt>
                <c:pt idx="4860">
                  <c:v>0.56378073680209273</c:v>
                </c:pt>
                <c:pt idx="4861">
                  <c:v>0.59275004574493262</c:v>
                </c:pt>
                <c:pt idx="4862">
                  <c:v>0.58222742486650092</c:v>
                </c:pt>
                <c:pt idx="4863">
                  <c:v>0.59869299409449006</c:v>
                </c:pt>
                <c:pt idx="4864">
                  <c:v>0.59709602687584673</c:v>
                </c:pt>
                <c:pt idx="4865">
                  <c:v>0.57691404944662883</c:v>
                </c:pt>
                <c:pt idx="4866">
                  <c:v>0.634383741491088</c:v>
                </c:pt>
                <c:pt idx="4867">
                  <c:v>0.56801697056393652</c:v>
                </c:pt>
                <c:pt idx="4868">
                  <c:v>0.63134790258797513</c:v>
                </c:pt>
                <c:pt idx="4869">
                  <c:v>0.62023808786546608</c:v>
                </c:pt>
                <c:pt idx="4870">
                  <c:v>0.60551972081444971</c:v>
                </c:pt>
                <c:pt idx="4871">
                  <c:v>0.63032333168412658</c:v>
                </c:pt>
                <c:pt idx="4872">
                  <c:v>0.59494854567323074</c:v>
                </c:pt>
                <c:pt idx="4873">
                  <c:v>0.62202387572998941</c:v>
                </c:pt>
                <c:pt idx="4874">
                  <c:v>0.42565220012728855</c:v>
                </c:pt>
                <c:pt idx="4875">
                  <c:v>0.47358902184936136</c:v>
                </c:pt>
                <c:pt idx="4876">
                  <c:v>0.51959041060345623</c:v>
                </c:pt>
                <c:pt idx="4877">
                  <c:v>0.50917476873098388</c:v>
                </c:pt>
                <c:pt idx="4878">
                  <c:v>0.58537448059031794</c:v>
                </c:pt>
                <c:pt idx="4879">
                  <c:v>0.52319904302237996</c:v>
                </c:pt>
                <c:pt idx="4880">
                  <c:v>0.63513087771438392</c:v>
                </c:pt>
                <c:pt idx="4881">
                  <c:v>0.45864656907057849</c:v>
                </c:pt>
                <c:pt idx="4882">
                  <c:v>0.50367188368245963</c:v>
                </c:pt>
                <c:pt idx="4883">
                  <c:v>0.5219355617516892</c:v>
                </c:pt>
                <c:pt idx="4884">
                  <c:v>0.48967878387090047</c:v>
                </c:pt>
                <c:pt idx="4885">
                  <c:v>0.53271150757404262</c:v>
                </c:pt>
                <c:pt idx="4886">
                  <c:v>0.48339222051770342</c:v>
                </c:pt>
                <c:pt idx="4887">
                  <c:v>0.55815707385945645</c:v>
                </c:pt>
                <c:pt idx="4888">
                  <c:v>0.44823709065132783</c:v>
                </c:pt>
                <c:pt idx="4889">
                  <c:v>0.41132331481790724</c:v>
                </c:pt>
                <c:pt idx="4890">
                  <c:v>0.49981493576082398</c:v>
                </c:pt>
                <c:pt idx="4891">
                  <c:v>0.41153653501386378</c:v>
                </c:pt>
                <c:pt idx="4892">
                  <c:v>0.54615348562533828</c:v>
                </c:pt>
                <c:pt idx="4893">
                  <c:v>0.46225220072916456</c:v>
                </c:pt>
                <c:pt idx="4894">
                  <c:v>0.46556131186613586</c:v>
                </c:pt>
                <c:pt idx="4895">
                  <c:v>0.57396282879664096</c:v>
                </c:pt>
                <c:pt idx="4896">
                  <c:v>0.43866394289867994</c:v>
                </c:pt>
                <c:pt idx="4897">
                  <c:v>0.48915014615113872</c:v>
                </c:pt>
                <c:pt idx="4898">
                  <c:v>0.4810270630796401</c:v>
                </c:pt>
                <c:pt idx="4899">
                  <c:v>0.48132136365926553</c:v>
                </c:pt>
                <c:pt idx="4900">
                  <c:v>0.5262063285052645</c:v>
                </c:pt>
                <c:pt idx="4901">
                  <c:v>0.41941943920778141</c:v>
                </c:pt>
                <c:pt idx="4902">
                  <c:v>0.39439050225197919</c:v>
                </c:pt>
                <c:pt idx="4903">
                  <c:v>0.48148446494059755</c:v>
                </c:pt>
                <c:pt idx="4904">
                  <c:v>0.40904274163196513</c:v>
                </c:pt>
                <c:pt idx="4905">
                  <c:v>0.55643625401499475</c:v>
                </c:pt>
                <c:pt idx="4906">
                  <c:v>0.50583305704140658</c:v>
                </c:pt>
                <c:pt idx="4907">
                  <c:v>0.4086543428624001</c:v>
                </c:pt>
                <c:pt idx="4908">
                  <c:v>0.54374140957386008</c:v>
                </c:pt>
                <c:pt idx="4909">
                  <c:v>0.47608203519747144</c:v>
                </c:pt>
                <c:pt idx="4910">
                  <c:v>0.44867782222439268</c:v>
                </c:pt>
                <c:pt idx="4911">
                  <c:v>0.50698346568317343</c:v>
                </c:pt>
                <c:pt idx="4912">
                  <c:v>0.53487600598688589</c:v>
                </c:pt>
                <c:pt idx="4913">
                  <c:v>0.49618394269801791</c:v>
                </c:pt>
                <c:pt idx="4914">
                  <c:v>0.51170291312319482</c:v>
                </c:pt>
                <c:pt idx="4915">
                  <c:v>0.46053151373579948</c:v>
                </c:pt>
                <c:pt idx="4916">
                  <c:v>0.54554806456545968</c:v>
                </c:pt>
                <c:pt idx="4917">
                  <c:v>0.51025265837697742</c:v>
                </c:pt>
                <c:pt idx="4918">
                  <c:v>0.50414498391178875</c:v>
                </c:pt>
                <c:pt idx="4919">
                  <c:v>0.51249044071750793</c:v>
                </c:pt>
                <c:pt idx="4920">
                  <c:v>0.61459774613656326</c:v>
                </c:pt>
                <c:pt idx="4921">
                  <c:v>0.41384039327789046</c:v>
                </c:pt>
                <c:pt idx="4922">
                  <c:v>0.62214031428251926</c:v>
                </c:pt>
                <c:pt idx="4923">
                  <c:v>0.48084460269076118</c:v>
                </c:pt>
                <c:pt idx="4924">
                  <c:v>0.55432883172439196</c:v>
                </c:pt>
                <c:pt idx="4925">
                  <c:v>0.47335581757672707</c:v>
                </c:pt>
                <c:pt idx="4926">
                  <c:v>0.34027992735413792</c:v>
                </c:pt>
                <c:pt idx="4927">
                  <c:v>0.41943038413682571</c:v>
                </c:pt>
                <c:pt idx="4928">
                  <c:v>0.52883768215745375</c:v>
                </c:pt>
                <c:pt idx="4929">
                  <c:v>0.48897906794692703</c:v>
                </c:pt>
                <c:pt idx="4930">
                  <c:v>0.59134939631183026</c:v>
                </c:pt>
                <c:pt idx="4931">
                  <c:v>0.55330668129852834</c:v>
                </c:pt>
                <c:pt idx="4932">
                  <c:v>0.57220111121602801</c:v>
                </c:pt>
                <c:pt idx="4933">
                  <c:v>0.54780847773981189</c:v>
                </c:pt>
                <c:pt idx="4934">
                  <c:v>0.37097858394175393</c:v>
                </c:pt>
                <c:pt idx="4935">
                  <c:v>0.43568013119741428</c:v>
                </c:pt>
                <c:pt idx="4936">
                  <c:v>0.47577848616048474</c:v>
                </c:pt>
                <c:pt idx="4937">
                  <c:v>0.50307296848250427</c:v>
                </c:pt>
                <c:pt idx="4938">
                  <c:v>0.52707333431992576</c:v>
                </c:pt>
                <c:pt idx="4939">
                  <c:v>0.50027563794859842</c:v>
                </c:pt>
                <c:pt idx="4940">
                  <c:v>0.55577772549080673</c:v>
                </c:pt>
                <c:pt idx="4941">
                  <c:v>0.56944098618292804</c:v>
                </c:pt>
                <c:pt idx="4942">
                  <c:v>0.5441550762958125</c:v>
                </c:pt>
                <c:pt idx="4943">
                  <c:v>0.5365068677585767</c:v>
                </c:pt>
                <c:pt idx="4944">
                  <c:v>0.49533359247325393</c:v>
                </c:pt>
                <c:pt idx="4945">
                  <c:v>0.51412381396449847</c:v>
                </c:pt>
                <c:pt idx="4946">
                  <c:v>0.53339671981976022</c:v>
                </c:pt>
                <c:pt idx="4947">
                  <c:v>0.38567328404294965</c:v>
                </c:pt>
                <c:pt idx="4948">
                  <c:v>0.46316813602326684</c:v>
                </c:pt>
                <c:pt idx="4949">
                  <c:v>0.47767512087869141</c:v>
                </c:pt>
                <c:pt idx="4950">
                  <c:v>0.49341993814665386</c:v>
                </c:pt>
                <c:pt idx="4951">
                  <c:v>0.52474378445228631</c:v>
                </c:pt>
                <c:pt idx="4952">
                  <c:v>0.49065969667713782</c:v>
                </c:pt>
                <c:pt idx="4953">
                  <c:v>0.50198766343014989</c:v>
                </c:pt>
                <c:pt idx="4954">
                  <c:v>0.46902591082575618</c:v>
                </c:pt>
                <c:pt idx="4955">
                  <c:v>0.53506611499286483</c:v>
                </c:pt>
                <c:pt idx="4956">
                  <c:v>0.45170009437076603</c:v>
                </c:pt>
                <c:pt idx="4957">
                  <c:v>0.53126398365918603</c:v>
                </c:pt>
                <c:pt idx="4958">
                  <c:v>0.48089261641276859</c:v>
                </c:pt>
                <c:pt idx="4959">
                  <c:v>0.47646899661533326</c:v>
                </c:pt>
                <c:pt idx="4960">
                  <c:v>0.52269333101643656</c:v>
                </c:pt>
                <c:pt idx="4961">
                  <c:v>0.46728573322622713</c:v>
                </c:pt>
                <c:pt idx="4962">
                  <c:v>0.5411542283688584</c:v>
                </c:pt>
                <c:pt idx="4963">
                  <c:v>0.43983287512703428</c:v>
                </c:pt>
                <c:pt idx="4964">
                  <c:v>0.4070601914627045</c:v>
                </c:pt>
                <c:pt idx="4965">
                  <c:v>0.55507494055037443</c:v>
                </c:pt>
                <c:pt idx="4966">
                  <c:v>0.50685031009322612</c:v>
                </c:pt>
                <c:pt idx="4967">
                  <c:v>0.535537618406285</c:v>
                </c:pt>
                <c:pt idx="4968">
                  <c:v>0.54890802869925259</c:v>
                </c:pt>
                <c:pt idx="4969">
                  <c:v>0.53333150854433986</c:v>
                </c:pt>
                <c:pt idx="4970">
                  <c:v>0.548876379335691</c:v>
                </c:pt>
                <c:pt idx="4971">
                  <c:v>0.5348264610252893</c:v>
                </c:pt>
                <c:pt idx="4972">
                  <c:v>0.43633456724889835</c:v>
                </c:pt>
                <c:pt idx="4973">
                  <c:v>0.43045373364776807</c:v>
                </c:pt>
                <c:pt idx="4974">
                  <c:v>0.48179680294663824</c:v>
                </c:pt>
                <c:pt idx="4975">
                  <c:v>0.5430581891625208</c:v>
                </c:pt>
                <c:pt idx="4976">
                  <c:v>0.49029329293880164</c:v>
                </c:pt>
                <c:pt idx="4977">
                  <c:v>0.35552744617944015</c:v>
                </c:pt>
                <c:pt idx="4978">
                  <c:v>0.47725508705880276</c:v>
                </c:pt>
                <c:pt idx="4979">
                  <c:v>0.5250882039916317</c:v>
                </c:pt>
                <c:pt idx="4980">
                  <c:v>0.50496744854133435</c:v>
                </c:pt>
                <c:pt idx="4981">
                  <c:v>0.46423197661504739</c:v>
                </c:pt>
                <c:pt idx="4982">
                  <c:v>0.26155893290943355</c:v>
                </c:pt>
                <c:pt idx="4983">
                  <c:v>0.45998459396290409</c:v>
                </c:pt>
                <c:pt idx="4984">
                  <c:v>0.53712492166474157</c:v>
                </c:pt>
                <c:pt idx="4985">
                  <c:v>0.52986313222735071</c:v>
                </c:pt>
                <c:pt idx="4986">
                  <c:v>0.31470475507989637</c:v>
                </c:pt>
                <c:pt idx="4987">
                  <c:v>0.23590011121447904</c:v>
                </c:pt>
                <c:pt idx="4988">
                  <c:v>0.38254570757957274</c:v>
                </c:pt>
                <c:pt idx="4989">
                  <c:v>0.42296806425409139</c:v>
                </c:pt>
                <c:pt idx="4990">
                  <c:v>0.53917532908086374</c:v>
                </c:pt>
                <c:pt idx="4991">
                  <c:v>0.45999162451684394</c:v>
                </c:pt>
                <c:pt idx="4992">
                  <c:v>0.53521618596336307</c:v>
                </c:pt>
                <c:pt idx="4993">
                  <c:v>0.55517077490272482</c:v>
                </c:pt>
                <c:pt idx="4994">
                  <c:v>0.44215505302630259</c:v>
                </c:pt>
                <c:pt idx="4995">
                  <c:v>0.57857420438665541</c:v>
                </c:pt>
                <c:pt idx="4996">
                  <c:v>0.32672485500365006</c:v>
                </c:pt>
                <c:pt idx="4997">
                  <c:v>0.48849527813745874</c:v>
                </c:pt>
                <c:pt idx="4998">
                  <c:v>0.42917353451077683</c:v>
                </c:pt>
                <c:pt idx="4999">
                  <c:v>0.59516541711812465</c:v>
                </c:pt>
                <c:pt idx="5000">
                  <c:v>0.4215932146418313</c:v>
                </c:pt>
                <c:pt idx="5001">
                  <c:v>0.57438868840772062</c:v>
                </c:pt>
                <c:pt idx="5002">
                  <c:v>0.52180594438353833</c:v>
                </c:pt>
                <c:pt idx="5003">
                  <c:v>0.53931814708051229</c:v>
                </c:pt>
                <c:pt idx="5004">
                  <c:v>0.48989120455101365</c:v>
                </c:pt>
                <c:pt idx="5005">
                  <c:v>0.62497024721668748</c:v>
                </c:pt>
                <c:pt idx="5006">
                  <c:v>0.4740968480762951</c:v>
                </c:pt>
                <c:pt idx="5007">
                  <c:v>0.53766165774058372</c:v>
                </c:pt>
                <c:pt idx="5008">
                  <c:v>0.55384829750195486</c:v>
                </c:pt>
                <c:pt idx="5009">
                  <c:v>0.55111534854817834</c:v>
                </c:pt>
                <c:pt idx="5010">
                  <c:v>0.48605634372150841</c:v>
                </c:pt>
                <c:pt idx="5011">
                  <c:v>0.47381729728998834</c:v>
                </c:pt>
                <c:pt idx="5012">
                  <c:v>0.3975083843423215</c:v>
                </c:pt>
                <c:pt idx="5013">
                  <c:v>0.5020150988380192</c:v>
                </c:pt>
                <c:pt idx="5014">
                  <c:v>0.58952008104071318</c:v>
                </c:pt>
                <c:pt idx="5015">
                  <c:v>0.54639473549488093</c:v>
                </c:pt>
                <c:pt idx="5016">
                  <c:v>0.55156266653348618</c:v>
                </c:pt>
                <c:pt idx="5017">
                  <c:v>0.58117144636455598</c:v>
                </c:pt>
                <c:pt idx="5018">
                  <c:v>0.55837373833937365</c:v>
                </c:pt>
                <c:pt idx="5019">
                  <c:v>0.40251467686813491</c:v>
                </c:pt>
                <c:pt idx="5020">
                  <c:v>0.42838845168131734</c:v>
                </c:pt>
                <c:pt idx="5021">
                  <c:v>0.48032396324683291</c:v>
                </c:pt>
                <c:pt idx="5022">
                  <c:v>0.49239438005973413</c:v>
                </c:pt>
                <c:pt idx="5023">
                  <c:v>0.49936692073939182</c:v>
                </c:pt>
                <c:pt idx="5024">
                  <c:v>0.48102446139207466</c:v>
                </c:pt>
                <c:pt idx="5025">
                  <c:v>0.47359388945534026</c:v>
                </c:pt>
                <c:pt idx="5026">
                  <c:v>0.30604782282541182</c:v>
                </c:pt>
                <c:pt idx="5027">
                  <c:v>0.47480502219638421</c:v>
                </c:pt>
                <c:pt idx="5028">
                  <c:v>0.46376238672670028</c:v>
                </c:pt>
                <c:pt idx="5029">
                  <c:v>0.48533718794549224</c:v>
                </c:pt>
                <c:pt idx="5030">
                  <c:v>0.47762009568209934</c:v>
                </c:pt>
                <c:pt idx="5031">
                  <c:v>0.43690521400178095</c:v>
                </c:pt>
                <c:pt idx="5032">
                  <c:v>0.23965991655457167</c:v>
                </c:pt>
                <c:pt idx="5033">
                  <c:v>0.16623557085639248</c:v>
                </c:pt>
                <c:pt idx="5034">
                  <c:v>0.16665891422572712</c:v>
                </c:pt>
                <c:pt idx="5035">
                  <c:v>0.18733599284930691</c:v>
                </c:pt>
                <c:pt idx="5036">
                  <c:v>0.30446504330920476</c:v>
                </c:pt>
                <c:pt idx="5037">
                  <c:v>0.33980167113786908</c:v>
                </c:pt>
                <c:pt idx="5038">
                  <c:v>0.41394989679053129</c:v>
                </c:pt>
                <c:pt idx="5039">
                  <c:v>0.41305728690594401</c:v>
                </c:pt>
                <c:pt idx="5040">
                  <c:v>0.24822913207363437</c:v>
                </c:pt>
                <c:pt idx="5041">
                  <c:v>0.21547138389163065</c:v>
                </c:pt>
                <c:pt idx="5042">
                  <c:v>0.30967954568654815</c:v>
                </c:pt>
                <c:pt idx="5043">
                  <c:v>0.25186725084132716</c:v>
                </c:pt>
                <c:pt idx="5044">
                  <c:v>0.26209387226522862</c:v>
                </c:pt>
                <c:pt idx="5045">
                  <c:v>0.25464484198928944</c:v>
                </c:pt>
                <c:pt idx="5046">
                  <c:v>0.26312102002627902</c:v>
                </c:pt>
                <c:pt idx="5047">
                  <c:v>0.30807894484626924</c:v>
                </c:pt>
                <c:pt idx="5048">
                  <c:v>0.29804381610253194</c:v>
                </c:pt>
                <c:pt idx="5049">
                  <c:v>0.32083947170793048</c:v>
                </c:pt>
                <c:pt idx="5050">
                  <c:v>0.30145566950237868</c:v>
                </c:pt>
                <c:pt idx="5051">
                  <c:v>0.16650299487334619</c:v>
                </c:pt>
                <c:pt idx="5052">
                  <c:v>0.12988783124443909</c:v>
                </c:pt>
                <c:pt idx="5053">
                  <c:v>0.19651289602259539</c:v>
                </c:pt>
                <c:pt idx="5054">
                  <c:v>0.24052688865695906</c:v>
                </c:pt>
                <c:pt idx="5055">
                  <c:v>0.19190783387603896</c:v>
                </c:pt>
                <c:pt idx="5056">
                  <c:v>0.21709086280072107</c:v>
                </c:pt>
                <c:pt idx="5057">
                  <c:v>0.18968740800216838</c:v>
                </c:pt>
                <c:pt idx="5058">
                  <c:v>0.24282611396744305</c:v>
                </c:pt>
                <c:pt idx="5059">
                  <c:v>0.236274440995659</c:v>
                </c:pt>
                <c:pt idx="5060">
                  <c:v>0.25575650579261994</c:v>
                </c:pt>
                <c:pt idx="5061">
                  <c:v>0.29192598908036632</c:v>
                </c:pt>
                <c:pt idx="5062">
                  <c:v>0.21716149442331695</c:v>
                </c:pt>
                <c:pt idx="5063">
                  <c:v>0.21539514843688598</c:v>
                </c:pt>
                <c:pt idx="5064">
                  <c:v>0.22145990603532809</c:v>
                </c:pt>
                <c:pt idx="5065">
                  <c:v>0.20252572253598314</c:v>
                </c:pt>
                <c:pt idx="5066">
                  <c:v>0.20582999817449188</c:v>
                </c:pt>
                <c:pt idx="5067">
                  <c:v>0.20957850261562377</c:v>
                </c:pt>
                <c:pt idx="5068">
                  <c:v>0.1940494732690384</c:v>
                </c:pt>
                <c:pt idx="5069">
                  <c:v>0.20337623041374736</c:v>
                </c:pt>
                <c:pt idx="5070">
                  <c:v>0.2652984184196378</c:v>
                </c:pt>
                <c:pt idx="5071">
                  <c:v>0.24157726404032562</c:v>
                </c:pt>
                <c:pt idx="5072">
                  <c:v>0.21115696518138596</c:v>
                </c:pt>
                <c:pt idx="5073">
                  <c:v>0.20056235928087196</c:v>
                </c:pt>
                <c:pt idx="5074">
                  <c:v>0.26432180474771261</c:v>
                </c:pt>
                <c:pt idx="5075">
                  <c:v>0.28222174090284313</c:v>
                </c:pt>
                <c:pt idx="5076">
                  <c:v>0.23782743859693223</c:v>
                </c:pt>
                <c:pt idx="5077">
                  <c:v>0.29794833224929762</c:v>
                </c:pt>
                <c:pt idx="5078">
                  <c:v>0.25340286405137363</c:v>
                </c:pt>
                <c:pt idx="5079">
                  <c:v>0.21913294187532095</c:v>
                </c:pt>
                <c:pt idx="5080">
                  <c:v>0.28800722378432841</c:v>
                </c:pt>
                <c:pt idx="5081">
                  <c:v>0.29681148692604525</c:v>
                </c:pt>
                <c:pt idx="5082">
                  <c:v>0.26046759981120859</c:v>
                </c:pt>
                <c:pt idx="5083">
                  <c:v>0.3034873125807781</c:v>
                </c:pt>
                <c:pt idx="5084">
                  <c:v>0.3050181988313912</c:v>
                </c:pt>
                <c:pt idx="5085">
                  <c:v>0.2941567328123405</c:v>
                </c:pt>
                <c:pt idx="5086">
                  <c:v>0.2880776479840802</c:v>
                </c:pt>
                <c:pt idx="5087">
                  <c:v>0.30377186321163258</c:v>
                </c:pt>
                <c:pt idx="5088">
                  <c:v>0.28377351001650625</c:v>
                </c:pt>
                <c:pt idx="5089">
                  <c:v>0.31454319055820978</c:v>
                </c:pt>
                <c:pt idx="5090">
                  <c:v>0.26165598897683928</c:v>
                </c:pt>
                <c:pt idx="5091">
                  <c:v>0.35191189774122589</c:v>
                </c:pt>
                <c:pt idx="5092">
                  <c:v>0.34174311143567615</c:v>
                </c:pt>
                <c:pt idx="5093">
                  <c:v>0.26843774087271965</c:v>
                </c:pt>
                <c:pt idx="5094">
                  <c:v>0.25364141544828811</c:v>
                </c:pt>
                <c:pt idx="5095">
                  <c:v>0.20064138589994229</c:v>
                </c:pt>
                <c:pt idx="5096">
                  <c:v>0.27851453120576491</c:v>
                </c:pt>
                <c:pt idx="5097">
                  <c:v>0.27861580341352948</c:v>
                </c:pt>
                <c:pt idx="5098">
                  <c:v>0.27002181887197524</c:v>
                </c:pt>
                <c:pt idx="5099">
                  <c:v>0.34521994688147833</c:v>
                </c:pt>
                <c:pt idx="5100">
                  <c:v>0.3042092418784052</c:v>
                </c:pt>
                <c:pt idx="5101">
                  <c:v>0.33556728834097921</c:v>
                </c:pt>
                <c:pt idx="5102">
                  <c:v>0.24825859180546289</c:v>
                </c:pt>
                <c:pt idx="5103">
                  <c:v>0.28492965757438249</c:v>
                </c:pt>
                <c:pt idx="5104">
                  <c:v>0.21243224001236236</c:v>
                </c:pt>
                <c:pt idx="5105">
                  <c:v>0.25638241405042062</c:v>
                </c:pt>
                <c:pt idx="5106">
                  <c:v>0.24220454753979023</c:v>
                </c:pt>
                <c:pt idx="5107">
                  <c:v>0.27097531760759852</c:v>
                </c:pt>
                <c:pt idx="5108">
                  <c:v>0.27653930873673988</c:v>
                </c:pt>
                <c:pt idx="5109">
                  <c:v>0.28894737998549397</c:v>
                </c:pt>
                <c:pt idx="5110">
                  <c:v>0.31237265361164473</c:v>
                </c:pt>
                <c:pt idx="5111">
                  <c:v>0.3148882640797544</c:v>
                </c:pt>
                <c:pt idx="5112">
                  <c:v>0.2862519582141303</c:v>
                </c:pt>
                <c:pt idx="5113">
                  <c:v>0.23957339736228253</c:v>
                </c:pt>
                <c:pt idx="5114">
                  <c:v>0.19698190409310867</c:v>
                </c:pt>
                <c:pt idx="5115">
                  <c:v>0.24197872981339669</c:v>
                </c:pt>
                <c:pt idx="5116">
                  <c:v>0.26969983814469239</c:v>
                </c:pt>
                <c:pt idx="5117">
                  <c:v>0.25759471715752474</c:v>
                </c:pt>
                <c:pt idx="5118">
                  <c:v>0.28498557073338399</c:v>
                </c:pt>
                <c:pt idx="5119">
                  <c:v>0.25030862328634573</c:v>
                </c:pt>
                <c:pt idx="5120">
                  <c:v>0.23509661606546117</c:v>
                </c:pt>
                <c:pt idx="5121">
                  <c:v>0.20699146758737696</c:v>
                </c:pt>
                <c:pt idx="5122">
                  <c:v>0.29775356032570277</c:v>
                </c:pt>
                <c:pt idx="5123">
                  <c:v>0.27883718543159275</c:v>
                </c:pt>
                <c:pt idx="5124">
                  <c:v>0.30148579244625223</c:v>
                </c:pt>
                <c:pt idx="5125">
                  <c:v>0.30379271882894487</c:v>
                </c:pt>
                <c:pt idx="5126">
                  <c:v>0.31744437403343789</c:v>
                </c:pt>
                <c:pt idx="5127">
                  <c:v>0.26386533579066745</c:v>
                </c:pt>
                <c:pt idx="5128">
                  <c:v>0.28988574795410144</c:v>
                </c:pt>
                <c:pt idx="5129">
                  <c:v>0.27502815346906728</c:v>
                </c:pt>
                <c:pt idx="5130">
                  <c:v>0.3075999417034998</c:v>
                </c:pt>
                <c:pt idx="5131">
                  <c:v>0.30154322539779244</c:v>
                </c:pt>
                <c:pt idx="5132">
                  <c:v>0.29948952453281208</c:v>
                </c:pt>
                <c:pt idx="5133">
                  <c:v>0.37784078124571707</c:v>
                </c:pt>
                <c:pt idx="5134">
                  <c:v>0.32615247099663547</c:v>
                </c:pt>
                <c:pt idx="5135">
                  <c:v>0.35999264487645599</c:v>
                </c:pt>
                <c:pt idx="5136">
                  <c:v>0.34369930573857799</c:v>
                </c:pt>
                <c:pt idx="5137">
                  <c:v>0.34664010504938142</c:v>
                </c:pt>
                <c:pt idx="5138">
                  <c:v>0.3107714890849822</c:v>
                </c:pt>
                <c:pt idx="5139">
                  <c:v>0.33225302205027174</c:v>
                </c:pt>
                <c:pt idx="5140">
                  <c:v>0.28028166420351819</c:v>
                </c:pt>
                <c:pt idx="5141">
                  <c:v>0.282646432428595</c:v>
                </c:pt>
                <c:pt idx="5142">
                  <c:v>0.29510047961016711</c:v>
                </c:pt>
                <c:pt idx="5143">
                  <c:v>0.33097394659660484</c:v>
                </c:pt>
                <c:pt idx="5144">
                  <c:v>0.30104214265921075</c:v>
                </c:pt>
                <c:pt idx="5145">
                  <c:v>0.38877654323928473</c:v>
                </c:pt>
                <c:pt idx="5146">
                  <c:v>0.31827320700245121</c:v>
                </c:pt>
                <c:pt idx="5147">
                  <c:v>0.37600345686558995</c:v>
                </c:pt>
                <c:pt idx="5148">
                  <c:v>0.36292901004226052</c:v>
                </c:pt>
                <c:pt idx="5149">
                  <c:v>0.36419248653835223</c:v>
                </c:pt>
                <c:pt idx="5150">
                  <c:v>0.41399611388337959</c:v>
                </c:pt>
                <c:pt idx="5151">
                  <c:v>0.32518397551600225</c:v>
                </c:pt>
                <c:pt idx="5152">
                  <c:v>0.40463991660082466</c:v>
                </c:pt>
                <c:pt idx="5153">
                  <c:v>0.41314713252063662</c:v>
                </c:pt>
                <c:pt idx="5154">
                  <c:v>0.35030170768861607</c:v>
                </c:pt>
                <c:pt idx="5155">
                  <c:v>0.39587064991887028</c:v>
                </c:pt>
                <c:pt idx="5156">
                  <c:v>0.37640373048628556</c:v>
                </c:pt>
                <c:pt idx="5157">
                  <c:v>0.3739653427520585</c:v>
                </c:pt>
                <c:pt idx="5158">
                  <c:v>0.30724675694083647</c:v>
                </c:pt>
                <c:pt idx="5159">
                  <c:v>0.27938874352424253</c:v>
                </c:pt>
                <c:pt idx="5160">
                  <c:v>0.33388606251409431</c:v>
                </c:pt>
                <c:pt idx="5161">
                  <c:v>0.35573815273940579</c:v>
                </c:pt>
                <c:pt idx="5162">
                  <c:v>0.39779327580981905</c:v>
                </c:pt>
                <c:pt idx="5163">
                  <c:v>0.41783142927319483</c:v>
                </c:pt>
                <c:pt idx="5164">
                  <c:v>0.37191029670441295</c:v>
                </c:pt>
                <c:pt idx="5165">
                  <c:v>0.40226371416721096</c:v>
                </c:pt>
                <c:pt idx="5166">
                  <c:v>0.36903810236192985</c:v>
                </c:pt>
                <c:pt idx="5167">
                  <c:v>0.35958289944895527</c:v>
                </c:pt>
                <c:pt idx="5168">
                  <c:v>0.35503960837662096</c:v>
                </c:pt>
                <c:pt idx="5169">
                  <c:v>0.38952791863604369</c:v>
                </c:pt>
                <c:pt idx="5170">
                  <c:v>0.30926543162508491</c:v>
                </c:pt>
                <c:pt idx="5171">
                  <c:v>0.35653632461687612</c:v>
                </c:pt>
                <c:pt idx="5172">
                  <c:v>0.34824273190310923</c:v>
                </c:pt>
                <c:pt idx="5173">
                  <c:v>0.34573276689185456</c:v>
                </c:pt>
                <c:pt idx="5174">
                  <c:v>0.42438700680498764</c:v>
                </c:pt>
                <c:pt idx="5175">
                  <c:v>0.33717760938385938</c:v>
                </c:pt>
                <c:pt idx="5176">
                  <c:v>0.42622147558043266</c:v>
                </c:pt>
                <c:pt idx="5177">
                  <c:v>0.32590593003323554</c:v>
                </c:pt>
                <c:pt idx="5178">
                  <c:v>0.31577756221448955</c:v>
                </c:pt>
                <c:pt idx="5179">
                  <c:v>0.40661589555456118</c:v>
                </c:pt>
                <c:pt idx="5180">
                  <c:v>0.33478948378593248</c:v>
                </c:pt>
                <c:pt idx="5181">
                  <c:v>0.43432360800489866</c:v>
                </c:pt>
                <c:pt idx="5182">
                  <c:v>0.37476244816759546</c:v>
                </c:pt>
                <c:pt idx="5183">
                  <c:v>0.40340744564733438</c:v>
                </c:pt>
                <c:pt idx="5184">
                  <c:v>0.38640728642062838</c:v>
                </c:pt>
                <c:pt idx="5185">
                  <c:v>0.42660930263745894</c:v>
                </c:pt>
                <c:pt idx="5186">
                  <c:v>0.36332408427370483</c:v>
                </c:pt>
                <c:pt idx="5187">
                  <c:v>0.40614065962105195</c:v>
                </c:pt>
                <c:pt idx="5188">
                  <c:v>0.41497869988068775</c:v>
                </c:pt>
                <c:pt idx="5189">
                  <c:v>0.36396343151740013</c:v>
                </c:pt>
                <c:pt idx="5190">
                  <c:v>0.40233459580194125</c:v>
                </c:pt>
                <c:pt idx="5191">
                  <c:v>0.33577840609535586</c:v>
                </c:pt>
                <c:pt idx="5192">
                  <c:v>0.41937501106456804</c:v>
                </c:pt>
                <c:pt idx="5193">
                  <c:v>0.37336160498936055</c:v>
                </c:pt>
                <c:pt idx="5194">
                  <c:v>0.38254840993459277</c:v>
                </c:pt>
                <c:pt idx="5195">
                  <c:v>0.42915419328708998</c:v>
                </c:pt>
                <c:pt idx="5196">
                  <c:v>0.39433710708700564</c:v>
                </c:pt>
                <c:pt idx="5197">
                  <c:v>0.41350685907726764</c:v>
                </c:pt>
                <c:pt idx="5198">
                  <c:v>0.37217888393190929</c:v>
                </c:pt>
                <c:pt idx="5199">
                  <c:v>0.4043247603144266</c:v>
                </c:pt>
                <c:pt idx="5200">
                  <c:v>0.4109759469292148</c:v>
                </c:pt>
                <c:pt idx="5201">
                  <c:v>0.44647653591228009</c:v>
                </c:pt>
                <c:pt idx="5202">
                  <c:v>0.38331313319475069</c:v>
                </c:pt>
                <c:pt idx="5203">
                  <c:v>0.42596768780486294</c:v>
                </c:pt>
                <c:pt idx="5204">
                  <c:v>0.43863293142728982</c:v>
                </c:pt>
                <c:pt idx="5205">
                  <c:v>0.45138482326127249</c:v>
                </c:pt>
                <c:pt idx="5206">
                  <c:v>0.38301506429538823</c:v>
                </c:pt>
                <c:pt idx="5207">
                  <c:v>0.39170235148998783</c:v>
                </c:pt>
                <c:pt idx="5208">
                  <c:v>0.44793801592660976</c:v>
                </c:pt>
                <c:pt idx="5209">
                  <c:v>0.42578939752980544</c:v>
                </c:pt>
                <c:pt idx="5210">
                  <c:v>0.41905029893482387</c:v>
                </c:pt>
                <c:pt idx="5211">
                  <c:v>0.35942551020574742</c:v>
                </c:pt>
                <c:pt idx="5212">
                  <c:v>0.42893730713784078</c:v>
                </c:pt>
                <c:pt idx="5213">
                  <c:v>0.44974171615378566</c:v>
                </c:pt>
                <c:pt idx="5214">
                  <c:v>0.45628548986892475</c:v>
                </c:pt>
                <c:pt idx="5215">
                  <c:v>0.4604913389419158</c:v>
                </c:pt>
                <c:pt idx="5216">
                  <c:v>0.40480449895046827</c:v>
                </c:pt>
                <c:pt idx="5217">
                  <c:v>0.43526668538253943</c:v>
                </c:pt>
                <c:pt idx="5218">
                  <c:v>0.49537442187226299</c:v>
                </c:pt>
                <c:pt idx="5219">
                  <c:v>0.42567718118179732</c:v>
                </c:pt>
                <c:pt idx="5220">
                  <c:v>0.47104558602223912</c:v>
                </c:pt>
                <c:pt idx="5221">
                  <c:v>0.41230404185052821</c:v>
                </c:pt>
                <c:pt idx="5222">
                  <c:v>0.39115339642013702</c:v>
                </c:pt>
                <c:pt idx="5223">
                  <c:v>0.40743343994458503</c:v>
                </c:pt>
                <c:pt idx="5224">
                  <c:v>0.40181760164517455</c:v>
                </c:pt>
                <c:pt idx="5225">
                  <c:v>0.46399170956927299</c:v>
                </c:pt>
                <c:pt idx="5226">
                  <c:v>0.44674705049265612</c:v>
                </c:pt>
                <c:pt idx="5227">
                  <c:v>0.53314790931619105</c:v>
                </c:pt>
                <c:pt idx="5228">
                  <c:v>0.42949773625896626</c:v>
                </c:pt>
                <c:pt idx="5229">
                  <c:v>0.42288039843405795</c:v>
                </c:pt>
                <c:pt idx="5230">
                  <c:v>0.47608425845311669</c:v>
                </c:pt>
                <c:pt idx="5231">
                  <c:v>0.43103109682830537</c:v>
                </c:pt>
                <c:pt idx="5232">
                  <c:v>0.47746012679012206</c:v>
                </c:pt>
                <c:pt idx="5233">
                  <c:v>0.43721191412259902</c:v>
                </c:pt>
                <c:pt idx="5234">
                  <c:v>0.47045679378465211</c:v>
                </c:pt>
                <c:pt idx="5235">
                  <c:v>0.47731612669381002</c:v>
                </c:pt>
                <c:pt idx="5236">
                  <c:v>0.45069747583721342</c:v>
                </c:pt>
                <c:pt idx="5237">
                  <c:v>0.49578359436184155</c:v>
                </c:pt>
                <c:pt idx="5238">
                  <c:v>0.39052123631213009</c:v>
                </c:pt>
                <c:pt idx="5239">
                  <c:v>0.3911051503488126</c:v>
                </c:pt>
                <c:pt idx="5240">
                  <c:v>0.47574410537403333</c:v>
                </c:pt>
                <c:pt idx="5241">
                  <c:v>0.50358380697949878</c:v>
                </c:pt>
                <c:pt idx="5242">
                  <c:v>0.44617427183096992</c:v>
                </c:pt>
                <c:pt idx="5243">
                  <c:v>0.49442925577287655</c:v>
                </c:pt>
                <c:pt idx="5244">
                  <c:v>0.43012815643307983</c:v>
                </c:pt>
                <c:pt idx="5245">
                  <c:v>0.41167359194851305</c:v>
                </c:pt>
                <c:pt idx="5246">
                  <c:v>0.44503923794565747</c:v>
                </c:pt>
                <c:pt idx="5247">
                  <c:v>0.39587106745043632</c:v>
                </c:pt>
                <c:pt idx="5248">
                  <c:v>0.53933852808130123</c:v>
                </c:pt>
                <c:pt idx="5249">
                  <c:v>0.480860365942962</c:v>
                </c:pt>
                <c:pt idx="5250">
                  <c:v>0.45929204193971579</c:v>
                </c:pt>
                <c:pt idx="5251">
                  <c:v>0.50541205271029921</c:v>
                </c:pt>
                <c:pt idx="5252">
                  <c:v>0.52220599591854355</c:v>
                </c:pt>
                <c:pt idx="5253">
                  <c:v>0.39147358467429694</c:v>
                </c:pt>
                <c:pt idx="5254">
                  <c:v>0.48082783438312682</c:v>
                </c:pt>
                <c:pt idx="5255">
                  <c:v>0.47616741410610414</c:v>
                </c:pt>
                <c:pt idx="5256">
                  <c:v>0.4162048576213464</c:v>
                </c:pt>
                <c:pt idx="5257">
                  <c:v>0.46714128151978951</c:v>
                </c:pt>
                <c:pt idx="5258">
                  <c:v>0.48102587476015624</c:v>
                </c:pt>
                <c:pt idx="5259">
                  <c:v>0.43993785520091711</c:v>
                </c:pt>
                <c:pt idx="5260">
                  <c:v>0.46192080271423896</c:v>
                </c:pt>
                <c:pt idx="5261">
                  <c:v>0.28553928724490513</c:v>
                </c:pt>
                <c:pt idx="5262">
                  <c:v>0.41720447081233919</c:v>
                </c:pt>
                <c:pt idx="5263">
                  <c:v>0.42932688364240262</c:v>
                </c:pt>
                <c:pt idx="5264">
                  <c:v>0.48673230186878708</c:v>
                </c:pt>
                <c:pt idx="5265">
                  <c:v>0.46713039593249978</c:v>
                </c:pt>
                <c:pt idx="5266">
                  <c:v>0.5135872334136683</c:v>
                </c:pt>
                <c:pt idx="5267">
                  <c:v>0.49748793976193023</c:v>
                </c:pt>
                <c:pt idx="5268">
                  <c:v>0.46718354820407804</c:v>
                </c:pt>
                <c:pt idx="5269">
                  <c:v>0.55928466744635075</c:v>
                </c:pt>
                <c:pt idx="5270">
                  <c:v>0.5157553400121061</c:v>
                </c:pt>
                <c:pt idx="5271">
                  <c:v>0.4940381734663174</c:v>
                </c:pt>
                <c:pt idx="5272">
                  <c:v>0.46890258351688152</c:v>
                </c:pt>
                <c:pt idx="5273">
                  <c:v>0.48522969367161317</c:v>
                </c:pt>
                <c:pt idx="5274">
                  <c:v>0.37189287013572797</c:v>
                </c:pt>
                <c:pt idx="5275">
                  <c:v>0.3949943794749019</c:v>
                </c:pt>
                <c:pt idx="5276">
                  <c:v>0.500311434451715</c:v>
                </c:pt>
                <c:pt idx="5277">
                  <c:v>0.46294433635373072</c:v>
                </c:pt>
                <c:pt idx="5278">
                  <c:v>0.45934739226087135</c:v>
                </c:pt>
                <c:pt idx="5279">
                  <c:v>0.5480726096252807</c:v>
                </c:pt>
                <c:pt idx="5280">
                  <c:v>0.52511787321427228</c:v>
                </c:pt>
                <c:pt idx="5281">
                  <c:v>0.49204386822388951</c:v>
                </c:pt>
                <c:pt idx="5282">
                  <c:v>0.39523836820383679</c:v>
                </c:pt>
                <c:pt idx="5283">
                  <c:v>0.46664174828346194</c:v>
                </c:pt>
                <c:pt idx="5284">
                  <c:v>0.49266806836062838</c:v>
                </c:pt>
                <c:pt idx="5285">
                  <c:v>0.4836218174288161</c:v>
                </c:pt>
                <c:pt idx="5286">
                  <c:v>0.49109247118385818</c:v>
                </c:pt>
                <c:pt idx="5287">
                  <c:v>0.4123694273739808</c:v>
                </c:pt>
                <c:pt idx="5288">
                  <c:v>0.23520297041483307</c:v>
                </c:pt>
                <c:pt idx="5289">
                  <c:v>0.36662340243913277</c:v>
                </c:pt>
                <c:pt idx="5290">
                  <c:v>0.41134151523156726</c:v>
                </c:pt>
                <c:pt idx="5291">
                  <c:v>0.48221633632031469</c:v>
                </c:pt>
                <c:pt idx="5292">
                  <c:v>0.40809651147692561</c:v>
                </c:pt>
                <c:pt idx="5293">
                  <c:v>0.45158196053580946</c:v>
                </c:pt>
                <c:pt idx="5294">
                  <c:v>0.47110564208459565</c:v>
                </c:pt>
                <c:pt idx="5295">
                  <c:v>0.47149910368101627</c:v>
                </c:pt>
                <c:pt idx="5296">
                  <c:v>0.54053912187192243</c:v>
                </c:pt>
                <c:pt idx="5297">
                  <c:v>0.42100949613428873</c:v>
                </c:pt>
                <c:pt idx="5298">
                  <c:v>0.53606756539819389</c:v>
                </c:pt>
                <c:pt idx="5299">
                  <c:v>0.55486511496660074</c:v>
                </c:pt>
                <c:pt idx="5300">
                  <c:v>0.53824110725913421</c:v>
                </c:pt>
                <c:pt idx="5301">
                  <c:v>0.44142825661338886</c:v>
                </c:pt>
                <c:pt idx="5302">
                  <c:v>0.51949203106903674</c:v>
                </c:pt>
                <c:pt idx="5303">
                  <c:v>0.50655527962434221</c:v>
                </c:pt>
                <c:pt idx="5304">
                  <c:v>0.52495958487549277</c:v>
                </c:pt>
                <c:pt idx="5305">
                  <c:v>0.52612888128597635</c:v>
                </c:pt>
                <c:pt idx="5306">
                  <c:v>0.47276454151614955</c:v>
                </c:pt>
                <c:pt idx="5307">
                  <c:v>0.5631699538494791</c:v>
                </c:pt>
                <c:pt idx="5308">
                  <c:v>0.51532162303991857</c:v>
                </c:pt>
                <c:pt idx="5309">
                  <c:v>0.48468264081234536</c:v>
                </c:pt>
                <c:pt idx="5310">
                  <c:v>0.44597237903984199</c:v>
                </c:pt>
                <c:pt idx="5311">
                  <c:v>0.4885687558829796</c:v>
                </c:pt>
                <c:pt idx="5312">
                  <c:v>0.58393807914018003</c:v>
                </c:pt>
                <c:pt idx="5313">
                  <c:v>0.50366750283931383</c:v>
                </c:pt>
                <c:pt idx="5314">
                  <c:v>0.51886689262462105</c:v>
                </c:pt>
                <c:pt idx="5315">
                  <c:v>0.51307053551090742</c:v>
                </c:pt>
                <c:pt idx="5316">
                  <c:v>0.47818499683096799</c:v>
                </c:pt>
                <c:pt idx="5317">
                  <c:v>0.54025030030349985</c:v>
                </c:pt>
                <c:pt idx="5318">
                  <c:v>0.52141091847767207</c:v>
                </c:pt>
                <c:pt idx="5319">
                  <c:v>0.4974519112868328</c:v>
                </c:pt>
                <c:pt idx="5320">
                  <c:v>0.61515827084346342</c:v>
                </c:pt>
                <c:pt idx="5321">
                  <c:v>0.50005340780119845</c:v>
                </c:pt>
                <c:pt idx="5322">
                  <c:v>0.55147183712130721</c:v>
                </c:pt>
                <c:pt idx="5323">
                  <c:v>0.52290706070394144</c:v>
                </c:pt>
                <c:pt idx="5324">
                  <c:v>0.51334257256276794</c:v>
                </c:pt>
                <c:pt idx="5325">
                  <c:v>0.60975145043438916</c:v>
                </c:pt>
                <c:pt idx="5326">
                  <c:v>0.50055334325106626</c:v>
                </c:pt>
                <c:pt idx="5327">
                  <c:v>0.57805015941960947</c:v>
                </c:pt>
                <c:pt idx="5328">
                  <c:v>0.57911431374150213</c:v>
                </c:pt>
                <c:pt idx="5329">
                  <c:v>0.59789477074015307</c:v>
                </c:pt>
                <c:pt idx="5330">
                  <c:v>0.6038442836809792</c:v>
                </c:pt>
                <c:pt idx="5331">
                  <c:v>0.50460843924866461</c:v>
                </c:pt>
                <c:pt idx="5332">
                  <c:v>0.60390503519912642</c:v>
                </c:pt>
                <c:pt idx="5333">
                  <c:v>0.49819795764794722</c:v>
                </c:pt>
                <c:pt idx="5334">
                  <c:v>0.45401349248042738</c:v>
                </c:pt>
                <c:pt idx="5335">
                  <c:v>0.51276725926178635</c:v>
                </c:pt>
                <c:pt idx="5336">
                  <c:v>0.57219620574349317</c:v>
                </c:pt>
                <c:pt idx="5337">
                  <c:v>0.56073151495822771</c:v>
                </c:pt>
                <c:pt idx="5338">
                  <c:v>0.51952790455711328</c:v>
                </c:pt>
                <c:pt idx="5339">
                  <c:v>0.59788481986324926</c:v>
                </c:pt>
                <c:pt idx="5340">
                  <c:v>0.56313108115501687</c:v>
                </c:pt>
                <c:pt idx="5341">
                  <c:v>0.55691031582612904</c:v>
                </c:pt>
                <c:pt idx="5342">
                  <c:v>0.53891857021601774</c:v>
                </c:pt>
                <c:pt idx="5343">
                  <c:v>0.51131510393412738</c:v>
                </c:pt>
                <c:pt idx="5344">
                  <c:v>0.57938767945145542</c:v>
                </c:pt>
                <c:pt idx="5345">
                  <c:v>0.61377106430123718</c:v>
                </c:pt>
                <c:pt idx="5346">
                  <c:v>0.56350098794018011</c:v>
                </c:pt>
                <c:pt idx="5347">
                  <c:v>0.55834088825700701</c:v>
                </c:pt>
                <c:pt idx="5348">
                  <c:v>0.57168126613221582</c:v>
                </c:pt>
                <c:pt idx="5349">
                  <c:v>0.5713141091714482</c:v>
                </c:pt>
                <c:pt idx="5350">
                  <c:v>0.5252965780223523</c:v>
                </c:pt>
                <c:pt idx="5351">
                  <c:v>0.55509460358561957</c:v>
                </c:pt>
                <c:pt idx="5352">
                  <c:v>0.59252568223210877</c:v>
                </c:pt>
                <c:pt idx="5353">
                  <c:v>0.6198409908260113</c:v>
                </c:pt>
                <c:pt idx="5354">
                  <c:v>0.59506961009249215</c:v>
                </c:pt>
                <c:pt idx="5355">
                  <c:v>0.56128011477430206</c:v>
                </c:pt>
                <c:pt idx="5356">
                  <c:v>0.54963083898081844</c:v>
                </c:pt>
                <c:pt idx="5357">
                  <c:v>0.61861346291452235</c:v>
                </c:pt>
                <c:pt idx="5358">
                  <c:v>0.5413566005010374</c:v>
                </c:pt>
                <c:pt idx="5359">
                  <c:v>0.61514669825468049</c:v>
                </c:pt>
                <c:pt idx="5360">
                  <c:v>0.62011695470151229</c:v>
                </c:pt>
                <c:pt idx="5361">
                  <c:v>0.63237873887894391</c:v>
                </c:pt>
                <c:pt idx="5362">
                  <c:v>0.58689864689855742</c:v>
                </c:pt>
                <c:pt idx="5363">
                  <c:v>0.57660661971207128</c:v>
                </c:pt>
                <c:pt idx="5364">
                  <c:v>0.57886081157232971</c:v>
                </c:pt>
                <c:pt idx="5365">
                  <c:v>0.53832246726316302</c:v>
                </c:pt>
                <c:pt idx="5366">
                  <c:v>0.54668581926927573</c:v>
                </c:pt>
                <c:pt idx="5367">
                  <c:v>0.56563714876015014</c:v>
                </c:pt>
                <c:pt idx="5368">
                  <c:v>0.64539257410421624</c:v>
                </c:pt>
                <c:pt idx="5369">
                  <c:v>0.60266124204648552</c:v>
                </c:pt>
                <c:pt idx="5370">
                  <c:v>0.67220607442060998</c:v>
                </c:pt>
                <c:pt idx="5371">
                  <c:v>0.63338023601149451</c:v>
                </c:pt>
                <c:pt idx="5372">
                  <c:v>0.61311781871500504</c:v>
                </c:pt>
                <c:pt idx="5373">
                  <c:v>0.6195300718738197</c:v>
                </c:pt>
                <c:pt idx="5374">
                  <c:v>0.6968962527042607</c:v>
                </c:pt>
                <c:pt idx="5375">
                  <c:v>0.62006925321956008</c:v>
                </c:pt>
                <c:pt idx="5376">
                  <c:v>0.70852395040528904</c:v>
                </c:pt>
                <c:pt idx="5377">
                  <c:v>0.60447817911965862</c:v>
                </c:pt>
                <c:pt idx="5378">
                  <c:v>0.56844423931191224</c:v>
                </c:pt>
                <c:pt idx="5379">
                  <c:v>0.5843133190492964</c:v>
                </c:pt>
                <c:pt idx="5380">
                  <c:v>0.65263207807029722</c:v>
                </c:pt>
                <c:pt idx="5381">
                  <c:v>0.65922701107028214</c:v>
                </c:pt>
                <c:pt idx="5382">
                  <c:v>0.61651521028744238</c:v>
                </c:pt>
                <c:pt idx="5383">
                  <c:v>0.62652058124062415</c:v>
                </c:pt>
                <c:pt idx="5384">
                  <c:v>0.69196223628551512</c:v>
                </c:pt>
                <c:pt idx="5385">
                  <c:v>0.64064476066107801</c:v>
                </c:pt>
                <c:pt idx="5386">
                  <c:v>0.66145889322908125</c:v>
                </c:pt>
                <c:pt idx="5387">
                  <c:v>0.65612797811809143</c:v>
                </c:pt>
                <c:pt idx="5388">
                  <c:v>0.63797778524229376</c:v>
                </c:pt>
                <c:pt idx="5389">
                  <c:v>0.64834500525434335</c:v>
                </c:pt>
                <c:pt idx="5390">
                  <c:v>0.74932494065882715</c:v>
                </c:pt>
                <c:pt idx="5391">
                  <c:v>0.61933681665288165</c:v>
                </c:pt>
                <c:pt idx="5392">
                  <c:v>0.64361803312710386</c:v>
                </c:pt>
                <c:pt idx="5393">
                  <c:v>0.69003677446859801</c:v>
                </c:pt>
                <c:pt idx="5394">
                  <c:v>0.65528525566533113</c:v>
                </c:pt>
                <c:pt idx="5395">
                  <c:v>0.69742126618200107</c:v>
                </c:pt>
                <c:pt idx="5396">
                  <c:v>0.67924427268606724</c:v>
                </c:pt>
                <c:pt idx="5397">
                  <c:v>0.70566892461864617</c:v>
                </c:pt>
                <c:pt idx="5398">
                  <c:v>0.73989056499610084</c:v>
                </c:pt>
                <c:pt idx="5399">
                  <c:v>0.72422835820173315</c:v>
                </c:pt>
                <c:pt idx="5400">
                  <c:v>0.53526598483771315</c:v>
                </c:pt>
                <c:pt idx="5401">
                  <c:v>0.60245815962975469</c:v>
                </c:pt>
                <c:pt idx="5402">
                  <c:v>0.60963412249153459</c:v>
                </c:pt>
                <c:pt idx="5403">
                  <c:v>0.63006407971135603</c:v>
                </c:pt>
                <c:pt idx="5404">
                  <c:v>0.62063117264932233</c:v>
                </c:pt>
                <c:pt idx="5405">
                  <c:v>0.63336377732580695</c:v>
                </c:pt>
                <c:pt idx="5406">
                  <c:v>0.58071361195937354</c:v>
                </c:pt>
                <c:pt idx="5407">
                  <c:v>0.62237744169134956</c:v>
                </c:pt>
                <c:pt idx="5408">
                  <c:v>0.64870320347508537</c:v>
                </c:pt>
                <c:pt idx="5409">
                  <c:v>0.70867573118499338</c:v>
                </c:pt>
                <c:pt idx="5410">
                  <c:v>0.67673699445174107</c:v>
                </c:pt>
                <c:pt idx="5411">
                  <c:v>0.61441756959191496</c:v>
                </c:pt>
                <c:pt idx="5412">
                  <c:v>0.67929208149434706</c:v>
                </c:pt>
                <c:pt idx="5413">
                  <c:v>0.70000765797449671</c:v>
                </c:pt>
                <c:pt idx="5414">
                  <c:v>0.69238389636928999</c:v>
                </c:pt>
                <c:pt idx="5415">
                  <c:v>0.69173584406683963</c:v>
                </c:pt>
                <c:pt idx="5416">
                  <c:v>0.70775121769205762</c:v>
                </c:pt>
                <c:pt idx="5417">
                  <c:v>0.7710888259673474</c:v>
                </c:pt>
                <c:pt idx="5418">
                  <c:v>0.73525133523050312</c:v>
                </c:pt>
                <c:pt idx="5419">
                  <c:v>0.73858165538919396</c:v>
                </c:pt>
                <c:pt idx="5420">
                  <c:v>0.72645612736620335</c:v>
                </c:pt>
                <c:pt idx="5421">
                  <c:v>0.63709588194075517</c:v>
                </c:pt>
                <c:pt idx="5422">
                  <c:v>0.6050969738325418</c:v>
                </c:pt>
                <c:pt idx="5423">
                  <c:v>0.48933054244043783</c:v>
                </c:pt>
                <c:pt idx="5424">
                  <c:v>0.3598729914005242</c:v>
                </c:pt>
                <c:pt idx="5425">
                  <c:v>0.66394022768766392</c:v>
                </c:pt>
                <c:pt idx="5426">
                  <c:v>0.64576843836720221</c:v>
                </c:pt>
                <c:pt idx="5427">
                  <c:v>0.6375990329979514</c:v>
                </c:pt>
                <c:pt idx="5428">
                  <c:v>0.65731886983756138</c:v>
                </c:pt>
                <c:pt idx="5429">
                  <c:v>0.68346290057475578</c:v>
                </c:pt>
                <c:pt idx="5430">
                  <c:v>0.78133212935832619</c:v>
                </c:pt>
                <c:pt idx="5431">
                  <c:v>0.72738633888670112</c:v>
                </c:pt>
                <c:pt idx="5432">
                  <c:v>0.71153738469184202</c:v>
                </c:pt>
                <c:pt idx="5433">
                  <c:v>0.71539449464200877</c:v>
                </c:pt>
                <c:pt idx="5434">
                  <c:v>0.75280882909411007</c:v>
                </c:pt>
                <c:pt idx="5435">
                  <c:v>0.71902217377714694</c:v>
                </c:pt>
                <c:pt idx="5436">
                  <c:v>0.69731755270245177</c:v>
                </c:pt>
                <c:pt idx="5437">
                  <c:v>0.76649960584570931</c:v>
                </c:pt>
                <c:pt idx="5438">
                  <c:v>0.6329998757160219</c:v>
                </c:pt>
                <c:pt idx="5439">
                  <c:v>0.73899938066509019</c:v>
                </c:pt>
                <c:pt idx="5440">
                  <c:v>0.74697358127460967</c:v>
                </c:pt>
                <c:pt idx="5441">
                  <c:v>0.7807270752331229</c:v>
                </c:pt>
                <c:pt idx="5442">
                  <c:v>0.74609261343527444</c:v>
                </c:pt>
                <c:pt idx="5443">
                  <c:v>0.74822279897951538</c:v>
                </c:pt>
                <c:pt idx="5444">
                  <c:v>0.64443203410873662</c:v>
                </c:pt>
                <c:pt idx="5445">
                  <c:v>0.70377654315985916</c:v>
                </c:pt>
                <c:pt idx="5446">
                  <c:v>0.70512943837344788</c:v>
                </c:pt>
                <c:pt idx="5447">
                  <c:v>0.72212121056345258</c:v>
                </c:pt>
                <c:pt idx="5448">
                  <c:v>0.66131640421681559</c:v>
                </c:pt>
                <c:pt idx="5449">
                  <c:v>0.68237156745255478</c:v>
                </c:pt>
                <c:pt idx="5450">
                  <c:v>0.75823354424938094</c:v>
                </c:pt>
                <c:pt idx="5451">
                  <c:v>0.84269691040033601</c:v>
                </c:pt>
                <c:pt idx="5452">
                  <c:v>0.77377886713380228</c:v>
                </c:pt>
                <c:pt idx="5453">
                  <c:v>0.7858276843209856</c:v>
                </c:pt>
                <c:pt idx="5454">
                  <c:v>0.79152918176366727</c:v>
                </c:pt>
                <c:pt idx="5455">
                  <c:v>0.72637742694882035</c:v>
                </c:pt>
                <c:pt idx="5456">
                  <c:v>0.73270698767908571</c:v>
                </c:pt>
                <c:pt idx="5457">
                  <c:v>0.77414267040269791</c:v>
                </c:pt>
                <c:pt idx="5458">
                  <c:v>0.7419078663024502</c:v>
                </c:pt>
                <c:pt idx="5459">
                  <c:v>0.21867826422734157</c:v>
                </c:pt>
                <c:pt idx="5460">
                  <c:v>0.23898030064892384</c:v>
                </c:pt>
                <c:pt idx="5461">
                  <c:v>0.31439721529215425</c:v>
                </c:pt>
                <c:pt idx="5462">
                  <c:v>0.38780291819178597</c:v>
                </c:pt>
                <c:pt idx="5463">
                  <c:v>0.40160885909226934</c:v>
                </c:pt>
                <c:pt idx="5464">
                  <c:v>0.44777736642044796</c:v>
                </c:pt>
                <c:pt idx="5465">
                  <c:v>0.47983372210015224</c:v>
                </c:pt>
                <c:pt idx="5466">
                  <c:v>0.5728918472263933</c:v>
                </c:pt>
                <c:pt idx="5467">
                  <c:v>0.54399671331058574</c:v>
                </c:pt>
                <c:pt idx="5468">
                  <c:v>0.35764262816028297</c:v>
                </c:pt>
                <c:pt idx="5469">
                  <c:v>0.28489027195397854</c:v>
                </c:pt>
                <c:pt idx="5470">
                  <c:v>0.30258634129533191</c:v>
                </c:pt>
                <c:pt idx="5471">
                  <c:v>0.31758316790270252</c:v>
                </c:pt>
                <c:pt idx="5472">
                  <c:v>0.35212838920799511</c:v>
                </c:pt>
                <c:pt idx="5473">
                  <c:v>0.34189732550439478</c:v>
                </c:pt>
                <c:pt idx="5474">
                  <c:v>0.31305180181114584</c:v>
                </c:pt>
                <c:pt idx="5475">
                  <c:v>0.42139698414716026</c:v>
                </c:pt>
                <c:pt idx="5476">
                  <c:v>0.38653092901682934</c:v>
                </c:pt>
                <c:pt idx="5477">
                  <c:v>0.38880526725740938</c:v>
                </c:pt>
                <c:pt idx="5478">
                  <c:v>0.40032071753563342</c:v>
                </c:pt>
                <c:pt idx="5479">
                  <c:v>0.4355280808006663</c:v>
                </c:pt>
                <c:pt idx="5480">
                  <c:v>0.42707801614737056</c:v>
                </c:pt>
                <c:pt idx="5481">
                  <c:v>0.45118252096930017</c:v>
                </c:pt>
                <c:pt idx="5482">
                  <c:v>0.38230260018769219</c:v>
                </c:pt>
                <c:pt idx="5483">
                  <c:v>0.37356787454833384</c:v>
                </c:pt>
                <c:pt idx="5484">
                  <c:v>0.41559191878319851</c:v>
                </c:pt>
                <c:pt idx="5485">
                  <c:v>0.45456676376595051</c:v>
                </c:pt>
                <c:pt idx="5486">
                  <c:v>0.42427135976803781</c:v>
                </c:pt>
                <c:pt idx="5487">
                  <c:v>0.35684044370720785</c:v>
                </c:pt>
                <c:pt idx="5488">
                  <c:v>0.48605764495167975</c:v>
                </c:pt>
                <c:pt idx="5489">
                  <c:v>0.33787066608281341</c:v>
                </c:pt>
                <c:pt idx="5490">
                  <c:v>0.41813389061513284</c:v>
                </c:pt>
                <c:pt idx="5491">
                  <c:v>0.57105678269851801</c:v>
                </c:pt>
                <c:pt idx="5492">
                  <c:v>0.39049115126519146</c:v>
                </c:pt>
                <c:pt idx="5493">
                  <c:v>0.41603383529130522</c:v>
                </c:pt>
                <c:pt idx="5494">
                  <c:v>0.43718220047732465</c:v>
                </c:pt>
                <c:pt idx="5495">
                  <c:v>0.4149725253883324</c:v>
                </c:pt>
                <c:pt idx="5496">
                  <c:v>0.43577310199322106</c:v>
                </c:pt>
                <c:pt idx="5497">
                  <c:v>0.38063654921063511</c:v>
                </c:pt>
                <c:pt idx="5498">
                  <c:v>0.50172981492595958</c:v>
                </c:pt>
                <c:pt idx="5499">
                  <c:v>0.44983673755372727</c:v>
                </c:pt>
                <c:pt idx="5500">
                  <c:v>0.5174352653245099</c:v>
                </c:pt>
                <c:pt idx="5501">
                  <c:v>0.52142807783783518</c:v>
                </c:pt>
                <c:pt idx="5502">
                  <c:v>0.45732251622287934</c:v>
                </c:pt>
                <c:pt idx="5503">
                  <c:v>0.60333721584737277</c:v>
                </c:pt>
                <c:pt idx="5504">
                  <c:v>0.44121452780793818</c:v>
                </c:pt>
                <c:pt idx="5505">
                  <c:v>0.58526833628177732</c:v>
                </c:pt>
                <c:pt idx="5506">
                  <c:v>0.44537653139552363</c:v>
                </c:pt>
                <c:pt idx="5507">
                  <c:v>0.53535551461069653</c:v>
                </c:pt>
                <c:pt idx="5508">
                  <c:v>0.54792969755972065</c:v>
                </c:pt>
                <c:pt idx="5509">
                  <c:v>0.50010965591457901</c:v>
                </c:pt>
                <c:pt idx="5510">
                  <c:v>0.47724454218876572</c:v>
                </c:pt>
                <c:pt idx="5511">
                  <c:v>0.53151703398255024</c:v>
                </c:pt>
                <c:pt idx="5512">
                  <c:v>0.49208109489672741</c:v>
                </c:pt>
                <c:pt idx="5513">
                  <c:v>0.54026558060806307</c:v>
                </c:pt>
                <c:pt idx="5514">
                  <c:v>0.49644799486102786</c:v>
                </c:pt>
                <c:pt idx="5515">
                  <c:v>0.52500053342460407</c:v>
                </c:pt>
                <c:pt idx="5516">
                  <c:v>0.4572595755593683</c:v>
                </c:pt>
                <c:pt idx="5517">
                  <c:v>0.59333322216973239</c:v>
                </c:pt>
                <c:pt idx="5518">
                  <c:v>0.47643272204466425</c:v>
                </c:pt>
                <c:pt idx="5519">
                  <c:v>0.49740552454036452</c:v>
                </c:pt>
                <c:pt idx="5520">
                  <c:v>0.51309795925031521</c:v>
                </c:pt>
                <c:pt idx="5521">
                  <c:v>0.58885644745610544</c:v>
                </c:pt>
                <c:pt idx="5522">
                  <c:v>0.5241422286110935</c:v>
                </c:pt>
                <c:pt idx="5523">
                  <c:v>0.53218389415759526</c:v>
                </c:pt>
                <c:pt idx="5524">
                  <c:v>0.58477732063090526</c:v>
                </c:pt>
                <c:pt idx="5525">
                  <c:v>0.48277143753136048</c:v>
                </c:pt>
                <c:pt idx="5526">
                  <c:v>0.64767773375424209</c:v>
                </c:pt>
                <c:pt idx="5527">
                  <c:v>0.4548907046590025</c:v>
                </c:pt>
                <c:pt idx="5528">
                  <c:v>0.62715034242050405</c:v>
                </c:pt>
                <c:pt idx="5529">
                  <c:v>0.47384183351671344</c:v>
                </c:pt>
                <c:pt idx="5530">
                  <c:v>0.67771987443814163</c:v>
                </c:pt>
                <c:pt idx="5531">
                  <c:v>0.54360445199724328</c:v>
                </c:pt>
                <c:pt idx="5532">
                  <c:v>0.5946763947369671</c:v>
                </c:pt>
                <c:pt idx="5533">
                  <c:v>0.62447497607969016</c:v>
                </c:pt>
                <c:pt idx="5534">
                  <c:v>0.52660492880420529</c:v>
                </c:pt>
                <c:pt idx="5535">
                  <c:v>0.64162361893312048</c:v>
                </c:pt>
                <c:pt idx="5536">
                  <c:v>0.40968566676804108</c:v>
                </c:pt>
                <c:pt idx="5537">
                  <c:v>0.37921065978775648</c:v>
                </c:pt>
                <c:pt idx="5538">
                  <c:v>0.38070610072547206</c:v>
                </c:pt>
                <c:pt idx="5539">
                  <c:v>0.47208577191330214</c:v>
                </c:pt>
                <c:pt idx="5540">
                  <c:v>0.4719044437741361</c:v>
                </c:pt>
                <c:pt idx="5541">
                  <c:v>0.4451872758182609</c:v>
                </c:pt>
                <c:pt idx="5542">
                  <c:v>0.50873897809545943</c:v>
                </c:pt>
                <c:pt idx="5543">
                  <c:v>0.35323934449760952</c:v>
                </c:pt>
                <c:pt idx="5544">
                  <c:v>0.48500302092471309</c:v>
                </c:pt>
                <c:pt idx="5545">
                  <c:v>0.45745969472932491</c:v>
                </c:pt>
                <c:pt idx="5546">
                  <c:v>0.46552112346761004</c:v>
                </c:pt>
                <c:pt idx="5547">
                  <c:v>0.44270001263065661</c:v>
                </c:pt>
                <c:pt idx="5548">
                  <c:v>0.46635744835743492</c:v>
                </c:pt>
                <c:pt idx="5549">
                  <c:v>0.45676803042715691</c:v>
                </c:pt>
                <c:pt idx="5550">
                  <c:v>0.50616809824567843</c:v>
                </c:pt>
                <c:pt idx="5551">
                  <c:v>0.51046804501090526</c:v>
                </c:pt>
                <c:pt idx="5552">
                  <c:v>0.48499349250121671</c:v>
                </c:pt>
                <c:pt idx="5553">
                  <c:v>0.40950566489532597</c:v>
                </c:pt>
                <c:pt idx="5554">
                  <c:v>0.51691224177795536</c:v>
                </c:pt>
                <c:pt idx="5555">
                  <c:v>0.50771319618410293</c:v>
                </c:pt>
                <c:pt idx="5556">
                  <c:v>0.53087189550060487</c:v>
                </c:pt>
                <c:pt idx="5557">
                  <c:v>0.47765693802126225</c:v>
                </c:pt>
                <c:pt idx="5558">
                  <c:v>0.48980218894370836</c:v>
                </c:pt>
                <c:pt idx="5559">
                  <c:v>0.53391307126172216</c:v>
                </c:pt>
                <c:pt idx="5560">
                  <c:v>0.4814273881709234</c:v>
                </c:pt>
                <c:pt idx="5561">
                  <c:v>0.50443965963336734</c:v>
                </c:pt>
                <c:pt idx="5562">
                  <c:v>0.58055517227286213</c:v>
                </c:pt>
                <c:pt idx="5563">
                  <c:v>0.5003306887433151</c:v>
                </c:pt>
                <c:pt idx="5564">
                  <c:v>0.45478913415169281</c:v>
                </c:pt>
                <c:pt idx="5565">
                  <c:v>0.55786666413093544</c:v>
                </c:pt>
                <c:pt idx="5566">
                  <c:v>0.46899930384090405</c:v>
                </c:pt>
                <c:pt idx="5567">
                  <c:v>0.54437471882981781</c:v>
                </c:pt>
                <c:pt idx="5568">
                  <c:v>0.51890889709162769</c:v>
                </c:pt>
                <c:pt idx="5569">
                  <c:v>0.57747516939002896</c:v>
                </c:pt>
                <c:pt idx="5570">
                  <c:v>0.6022173429676495</c:v>
                </c:pt>
                <c:pt idx="5571">
                  <c:v>0.50813269924939874</c:v>
                </c:pt>
                <c:pt idx="5572">
                  <c:v>0.48700912525482254</c:v>
                </c:pt>
                <c:pt idx="5573">
                  <c:v>0.64271800512793309</c:v>
                </c:pt>
                <c:pt idx="5574">
                  <c:v>0.56256808122238111</c:v>
                </c:pt>
                <c:pt idx="5575">
                  <c:v>0.47291540073905203</c:v>
                </c:pt>
                <c:pt idx="5576">
                  <c:v>0.60773594617755367</c:v>
                </c:pt>
                <c:pt idx="5577">
                  <c:v>0.55418811017245573</c:v>
                </c:pt>
                <c:pt idx="5578">
                  <c:v>0.52593393289771539</c:v>
                </c:pt>
                <c:pt idx="5579">
                  <c:v>0.61832175763817221</c:v>
                </c:pt>
                <c:pt idx="5580">
                  <c:v>0.47463394204131248</c:v>
                </c:pt>
                <c:pt idx="5581">
                  <c:v>0.61413723936628506</c:v>
                </c:pt>
                <c:pt idx="5582">
                  <c:v>0.61021508273734737</c:v>
                </c:pt>
                <c:pt idx="5583">
                  <c:v>0.70857460307101128</c:v>
                </c:pt>
                <c:pt idx="5584">
                  <c:v>0.4963011740110424</c:v>
                </c:pt>
                <c:pt idx="5585">
                  <c:v>0.69665363802210678</c:v>
                </c:pt>
                <c:pt idx="5586">
                  <c:v>0.61734119207386917</c:v>
                </c:pt>
                <c:pt idx="5587">
                  <c:v>0.48334904533743389</c:v>
                </c:pt>
                <c:pt idx="5588">
                  <c:v>0.72560421138601572</c:v>
                </c:pt>
                <c:pt idx="5589">
                  <c:v>0.61260788380177489</c:v>
                </c:pt>
                <c:pt idx="5590">
                  <c:v>0.51084641950068876</c:v>
                </c:pt>
                <c:pt idx="5591">
                  <c:v>0.68932420197840993</c:v>
                </c:pt>
                <c:pt idx="5592">
                  <c:v>0.6674270185598471</c:v>
                </c:pt>
                <c:pt idx="5593">
                  <c:v>0.57735244190166846</c:v>
                </c:pt>
                <c:pt idx="5594">
                  <c:v>0.62867208614381009</c:v>
                </c:pt>
                <c:pt idx="5595">
                  <c:v>0.66793079763214047</c:v>
                </c:pt>
                <c:pt idx="5596">
                  <c:v>0.63269034424057013</c:v>
                </c:pt>
                <c:pt idx="5597">
                  <c:v>0.52785417640068522</c:v>
                </c:pt>
                <c:pt idx="5598">
                  <c:v>0.67848223892272252</c:v>
                </c:pt>
                <c:pt idx="5599">
                  <c:v>0.44804575424693233</c:v>
                </c:pt>
                <c:pt idx="5600">
                  <c:v>0.49891626882965345</c:v>
                </c:pt>
                <c:pt idx="5601">
                  <c:v>0.67559522819582496</c:v>
                </c:pt>
                <c:pt idx="5602">
                  <c:v>0.73302529886104428</c:v>
                </c:pt>
                <c:pt idx="5603">
                  <c:v>0.54817599836583919</c:v>
                </c:pt>
                <c:pt idx="5604">
                  <c:v>0.7354852146372669</c:v>
                </c:pt>
                <c:pt idx="5605">
                  <c:v>0.68062292121945855</c:v>
                </c:pt>
                <c:pt idx="5606">
                  <c:v>0.70143057397623298</c:v>
                </c:pt>
                <c:pt idx="5607">
                  <c:v>0.59658691097339922</c:v>
                </c:pt>
                <c:pt idx="5608">
                  <c:v>0.76840371790469675</c:v>
                </c:pt>
                <c:pt idx="5609">
                  <c:v>0.61385663687801795</c:v>
                </c:pt>
                <c:pt idx="5610">
                  <c:v>0.57595782936486728</c:v>
                </c:pt>
                <c:pt idx="5611">
                  <c:v>0.75606109633187579</c:v>
                </c:pt>
                <c:pt idx="5612">
                  <c:v>0.63971361248773317</c:v>
                </c:pt>
                <c:pt idx="5613">
                  <c:v>0.6733785499643874</c:v>
                </c:pt>
                <c:pt idx="5614">
                  <c:v>0.62479062903445692</c:v>
                </c:pt>
                <c:pt idx="5615">
                  <c:v>0.59157370292563316</c:v>
                </c:pt>
                <c:pt idx="5616">
                  <c:v>0.57972878804096406</c:v>
                </c:pt>
                <c:pt idx="5617">
                  <c:v>0.52452071776131881</c:v>
                </c:pt>
                <c:pt idx="5618">
                  <c:v>0.71547285088780788</c:v>
                </c:pt>
                <c:pt idx="5619">
                  <c:v>0.62887274407208915</c:v>
                </c:pt>
                <c:pt idx="5620">
                  <c:v>0.61175539697316095</c:v>
                </c:pt>
                <c:pt idx="5621">
                  <c:v>0.60685596126580166</c:v>
                </c:pt>
                <c:pt idx="5622">
                  <c:v>0.6750753213716828</c:v>
                </c:pt>
                <c:pt idx="5623">
                  <c:v>0.75222222608629175</c:v>
                </c:pt>
                <c:pt idx="5624">
                  <c:v>0.56416665526991128</c:v>
                </c:pt>
                <c:pt idx="5625">
                  <c:v>0.57116138171572484</c:v>
                </c:pt>
                <c:pt idx="5626">
                  <c:v>0.64145899615275781</c:v>
                </c:pt>
                <c:pt idx="5627">
                  <c:v>0.57625470572815862</c:v>
                </c:pt>
                <c:pt idx="5628">
                  <c:v>0.53721487566747161</c:v>
                </c:pt>
                <c:pt idx="5629">
                  <c:v>0.66938211567456829</c:v>
                </c:pt>
                <c:pt idx="5630">
                  <c:v>0.67243650151277157</c:v>
                </c:pt>
                <c:pt idx="5631">
                  <c:v>0.62449783264318171</c:v>
                </c:pt>
                <c:pt idx="5632">
                  <c:v>0.67704983913916938</c:v>
                </c:pt>
                <c:pt idx="5633">
                  <c:v>0.67842386540112154</c:v>
                </c:pt>
                <c:pt idx="5634">
                  <c:v>0.64667133895451245</c:v>
                </c:pt>
                <c:pt idx="5635">
                  <c:v>0.68878937773794768</c:v>
                </c:pt>
                <c:pt idx="5636">
                  <c:v>0.67432027473627654</c:v>
                </c:pt>
                <c:pt idx="5637">
                  <c:v>0.68141836615546381</c:v>
                </c:pt>
                <c:pt idx="5638">
                  <c:v>0.6988446948872078</c:v>
                </c:pt>
                <c:pt idx="5639">
                  <c:v>0.62383663610936746</c:v>
                </c:pt>
                <c:pt idx="5640">
                  <c:v>0.66268984083841154</c:v>
                </c:pt>
                <c:pt idx="5641">
                  <c:v>0.63219355248019515</c:v>
                </c:pt>
                <c:pt idx="5642">
                  <c:v>0.64578024613336404</c:v>
                </c:pt>
                <c:pt idx="5643">
                  <c:v>0.67045313418385266</c:v>
                </c:pt>
                <c:pt idx="5644">
                  <c:v>0.69333216111411577</c:v>
                </c:pt>
                <c:pt idx="5645">
                  <c:v>0.70236222148498506</c:v>
                </c:pt>
                <c:pt idx="5646">
                  <c:v>0.71250837315574933</c:v>
                </c:pt>
                <c:pt idx="5647">
                  <c:v>0.65644490172911796</c:v>
                </c:pt>
                <c:pt idx="5648">
                  <c:v>0.77649899361761998</c:v>
                </c:pt>
                <c:pt idx="5649">
                  <c:v>0.76002922932527917</c:v>
                </c:pt>
                <c:pt idx="5650">
                  <c:v>0.68916192423067146</c:v>
                </c:pt>
                <c:pt idx="5651">
                  <c:v>0.65789009280817934</c:v>
                </c:pt>
                <c:pt idx="5652">
                  <c:v>0.66608809012555248</c:v>
                </c:pt>
                <c:pt idx="5653">
                  <c:v>0.69713379827141697</c:v>
                </c:pt>
                <c:pt idx="5654">
                  <c:v>0.63301749219270775</c:v>
                </c:pt>
                <c:pt idx="5655">
                  <c:v>0.71680411999676352</c:v>
                </c:pt>
                <c:pt idx="5656">
                  <c:v>0.68565794104051869</c:v>
                </c:pt>
                <c:pt idx="5657">
                  <c:v>0.64060822377290083</c:v>
                </c:pt>
                <c:pt idx="5658">
                  <c:v>0.70325744191323669</c:v>
                </c:pt>
                <c:pt idx="5659">
                  <c:v>0.68756080122612329</c:v>
                </c:pt>
                <c:pt idx="5660">
                  <c:v>0.67860711594629142</c:v>
                </c:pt>
                <c:pt idx="5661">
                  <c:v>0.69295663630467008</c:v>
                </c:pt>
                <c:pt idx="5662">
                  <c:v>0.83785565711153276</c:v>
                </c:pt>
                <c:pt idx="5663">
                  <c:v>0.60661396330223483</c:v>
                </c:pt>
                <c:pt idx="5664">
                  <c:v>0.80207695517615252</c:v>
                </c:pt>
                <c:pt idx="5665">
                  <c:v>0.69478287564014352</c:v>
                </c:pt>
                <c:pt idx="5666">
                  <c:v>0.6941714528201155</c:v>
                </c:pt>
                <c:pt idx="5667">
                  <c:v>0.72151762948142406</c:v>
                </c:pt>
                <c:pt idx="5668">
                  <c:v>0.78809887162342418</c:v>
                </c:pt>
                <c:pt idx="5669">
                  <c:v>0.70298418378625072</c:v>
                </c:pt>
                <c:pt idx="5670">
                  <c:v>0.64415613498935687</c:v>
                </c:pt>
                <c:pt idx="5671">
                  <c:v>0.78807399718787041</c:v>
                </c:pt>
                <c:pt idx="5672">
                  <c:v>0.73736014648802506</c:v>
                </c:pt>
                <c:pt idx="5673">
                  <c:v>0.69820402083858124</c:v>
                </c:pt>
                <c:pt idx="5674">
                  <c:v>0.73687958536130327</c:v>
                </c:pt>
                <c:pt idx="5675">
                  <c:v>0.7312684228342099</c:v>
                </c:pt>
                <c:pt idx="5676">
                  <c:v>0.72036025067266851</c:v>
                </c:pt>
                <c:pt idx="5677">
                  <c:v>0.83021263012470548</c:v>
                </c:pt>
                <c:pt idx="5678">
                  <c:v>0.81595413666812799</c:v>
                </c:pt>
                <c:pt idx="5679">
                  <c:v>0.74901197333348657</c:v>
                </c:pt>
                <c:pt idx="5680">
                  <c:v>0.76240526367374206</c:v>
                </c:pt>
                <c:pt idx="5681">
                  <c:v>0.77945048605533329</c:v>
                </c:pt>
                <c:pt idx="5682">
                  <c:v>0.76616099753746125</c:v>
                </c:pt>
                <c:pt idx="5683">
                  <c:v>0.7317112413587139</c:v>
                </c:pt>
                <c:pt idx="5684">
                  <c:v>0.66515964233337121</c:v>
                </c:pt>
                <c:pt idx="5685">
                  <c:v>0.78940691669700014</c:v>
                </c:pt>
                <c:pt idx="5686">
                  <c:v>0.77549637271733929</c:v>
                </c:pt>
                <c:pt idx="5687">
                  <c:v>0.74386771001176988</c:v>
                </c:pt>
                <c:pt idx="5688">
                  <c:v>0.68975635483132824</c:v>
                </c:pt>
                <c:pt idx="5689">
                  <c:v>0.65548763839826685</c:v>
                </c:pt>
                <c:pt idx="5690">
                  <c:v>0.74125920184271488</c:v>
                </c:pt>
                <c:pt idx="5691">
                  <c:v>0.77467193035070625</c:v>
                </c:pt>
                <c:pt idx="5692">
                  <c:v>0.82315461491222863</c:v>
                </c:pt>
                <c:pt idx="5693">
                  <c:v>0.75453742614198438</c:v>
                </c:pt>
                <c:pt idx="5694">
                  <c:v>0.76274984827074421</c:v>
                </c:pt>
                <c:pt idx="5695">
                  <c:v>0.75711907110191556</c:v>
                </c:pt>
                <c:pt idx="5696">
                  <c:v>0.77718918032990669</c:v>
                </c:pt>
                <c:pt idx="5697">
                  <c:v>0.75679486401524243</c:v>
                </c:pt>
                <c:pt idx="5698">
                  <c:v>0.8657801853815702</c:v>
                </c:pt>
                <c:pt idx="5699">
                  <c:v>0.76769471705050996</c:v>
                </c:pt>
                <c:pt idx="5700">
                  <c:v>0.76515927004612894</c:v>
                </c:pt>
                <c:pt idx="5701">
                  <c:v>0.80175195717978431</c:v>
                </c:pt>
                <c:pt idx="5702">
                  <c:v>0.85571645758132797</c:v>
                </c:pt>
                <c:pt idx="5703">
                  <c:v>0.83799692068937315</c:v>
                </c:pt>
                <c:pt idx="5704">
                  <c:v>0.75463937409061599</c:v>
                </c:pt>
                <c:pt idx="5705">
                  <c:v>0.80958471525541664</c:v>
                </c:pt>
                <c:pt idx="5706">
                  <c:v>0.7115536110666647</c:v>
                </c:pt>
                <c:pt idx="5707">
                  <c:v>0.76574594463147272</c:v>
                </c:pt>
                <c:pt idx="5708">
                  <c:v>0.81942792217491089</c:v>
                </c:pt>
                <c:pt idx="5709">
                  <c:v>0.73062607015478354</c:v>
                </c:pt>
                <c:pt idx="5710">
                  <c:v>0.84350857489693909</c:v>
                </c:pt>
                <c:pt idx="5711">
                  <c:v>0.78500956020816992</c:v>
                </c:pt>
                <c:pt idx="5712">
                  <c:v>0.85272066684064318</c:v>
                </c:pt>
                <c:pt idx="5713">
                  <c:v>0.89425191050947994</c:v>
                </c:pt>
                <c:pt idx="5714">
                  <c:v>0.85596006839047756</c:v>
                </c:pt>
                <c:pt idx="5715">
                  <c:v>0.81725332979058274</c:v>
                </c:pt>
                <c:pt idx="5716">
                  <c:v>0.79735223264989719</c:v>
                </c:pt>
                <c:pt idx="5717">
                  <c:v>0.8416686186246809</c:v>
                </c:pt>
                <c:pt idx="5718">
                  <c:v>0.7997090103400698</c:v>
                </c:pt>
                <c:pt idx="5719">
                  <c:v>0.78282832809094904</c:v>
                </c:pt>
                <c:pt idx="5720">
                  <c:v>0.83595095166737077</c:v>
                </c:pt>
                <c:pt idx="5721">
                  <c:v>0.79729073849119358</c:v>
                </c:pt>
                <c:pt idx="5722">
                  <c:v>0.87567931825628265</c:v>
                </c:pt>
                <c:pt idx="5723">
                  <c:v>0.84918267264728264</c:v>
                </c:pt>
                <c:pt idx="5724">
                  <c:v>0.78704312228709061</c:v>
                </c:pt>
                <c:pt idx="5725">
                  <c:v>0.82804040502048193</c:v>
                </c:pt>
                <c:pt idx="5726">
                  <c:v>0.82584126440947003</c:v>
                </c:pt>
                <c:pt idx="5727">
                  <c:v>0.85791166884340164</c:v>
                </c:pt>
                <c:pt idx="5728">
                  <c:v>0.80972239908204635</c:v>
                </c:pt>
                <c:pt idx="5729">
                  <c:v>0.87554021110029656</c:v>
                </c:pt>
                <c:pt idx="5730">
                  <c:v>0.85948001150927267</c:v>
                </c:pt>
                <c:pt idx="5731">
                  <c:v>0.76139849334138821</c:v>
                </c:pt>
                <c:pt idx="5732">
                  <c:v>0.92593657026176379</c:v>
                </c:pt>
                <c:pt idx="5733">
                  <c:v>0.81843844284816614</c:v>
                </c:pt>
                <c:pt idx="5734">
                  <c:v>0.779362641584744</c:v>
                </c:pt>
                <c:pt idx="5735">
                  <c:v>0.86736695551246479</c:v>
                </c:pt>
                <c:pt idx="5736">
                  <c:v>0.85794115453768516</c:v>
                </c:pt>
                <c:pt idx="5737">
                  <c:v>0.88806914875016141</c:v>
                </c:pt>
                <c:pt idx="5738">
                  <c:v>0.77926481261912872</c:v>
                </c:pt>
                <c:pt idx="5739">
                  <c:v>0.85404940419818431</c:v>
                </c:pt>
                <c:pt idx="5740">
                  <c:v>0.78199255154933922</c:v>
                </c:pt>
                <c:pt idx="5741">
                  <c:v>0.83168123946608075</c:v>
                </c:pt>
                <c:pt idx="5742">
                  <c:v>0.89319324371947129</c:v>
                </c:pt>
                <c:pt idx="5743">
                  <c:v>0.85589207288990088</c:v>
                </c:pt>
                <c:pt idx="5744">
                  <c:v>0.92814832518846757</c:v>
                </c:pt>
                <c:pt idx="5745">
                  <c:v>0.90318974910025263</c:v>
                </c:pt>
                <c:pt idx="5746">
                  <c:v>0.91721247737222766</c:v>
                </c:pt>
                <c:pt idx="5747">
                  <c:v>0.79366687102041211</c:v>
                </c:pt>
                <c:pt idx="5748">
                  <c:v>0.91945715122548355</c:v>
                </c:pt>
                <c:pt idx="5749">
                  <c:v>0.76450881582687646</c:v>
                </c:pt>
                <c:pt idx="5750">
                  <c:v>0.84167175287286566</c:v>
                </c:pt>
                <c:pt idx="5751">
                  <c:v>0.8445637394066996</c:v>
                </c:pt>
                <c:pt idx="5752">
                  <c:v>0.83971388364417876</c:v>
                </c:pt>
                <c:pt idx="5753">
                  <c:v>0.88129647559193081</c:v>
                </c:pt>
                <c:pt idx="5754">
                  <c:v>0.90021797823562411</c:v>
                </c:pt>
                <c:pt idx="5755">
                  <c:v>0.92695531072431314</c:v>
                </c:pt>
                <c:pt idx="5756">
                  <c:v>0.82276254654017178</c:v>
                </c:pt>
                <c:pt idx="5757">
                  <c:v>0.94399468455279967</c:v>
                </c:pt>
                <c:pt idx="5758">
                  <c:v>0.9219999991293073</c:v>
                </c:pt>
                <c:pt idx="5759">
                  <c:v>0.86900477232798146</c:v>
                </c:pt>
                <c:pt idx="5760">
                  <c:v>0.8844510782246392</c:v>
                </c:pt>
                <c:pt idx="5761">
                  <c:v>0.8826961583570595</c:v>
                </c:pt>
                <c:pt idx="5762">
                  <c:v>0.82756887355963726</c:v>
                </c:pt>
                <c:pt idx="5763">
                  <c:v>0.83603102908742621</c:v>
                </c:pt>
                <c:pt idx="5764">
                  <c:v>0.94698583158224581</c:v>
                </c:pt>
                <c:pt idx="5765">
                  <c:v>0.93788800480545731</c:v>
                </c:pt>
                <c:pt idx="5766">
                  <c:v>0.94657377417680888</c:v>
                </c:pt>
                <c:pt idx="5767">
                  <c:v>0.90609173441895263</c:v>
                </c:pt>
                <c:pt idx="5768">
                  <c:v>0.8178890449801659</c:v>
                </c:pt>
                <c:pt idx="5769">
                  <c:v>0.85595849372896382</c:v>
                </c:pt>
                <c:pt idx="5770">
                  <c:v>0.93653606646606302</c:v>
                </c:pt>
                <c:pt idx="5771">
                  <c:v>0.98638410556143907</c:v>
                </c:pt>
                <c:pt idx="5772">
                  <c:v>0.9248644379470039</c:v>
                </c:pt>
                <c:pt idx="5773">
                  <c:v>0.78416413180089672</c:v>
                </c:pt>
                <c:pt idx="5774">
                  <c:v>0.81500996054133912</c:v>
                </c:pt>
                <c:pt idx="5775">
                  <c:v>0.81359697344996518</c:v>
                </c:pt>
                <c:pt idx="5776">
                  <c:v>0.91542370252743022</c:v>
                </c:pt>
                <c:pt idx="5777">
                  <c:v>0.84848121907658991</c:v>
                </c:pt>
                <c:pt idx="5778">
                  <c:v>0.94264022041447415</c:v>
                </c:pt>
                <c:pt idx="5779">
                  <c:v>0.89237420605391005</c:v>
                </c:pt>
                <c:pt idx="5780">
                  <c:v>0.88172124971011723</c:v>
                </c:pt>
                <c:pt idx="5781">
                  <c:v>0.9748796643581733</c:v>
                </c:pt>
                <c:pt idx="5782">
                  <c:v>0.95655155117516144</c:v>
                </c:pt>
                <c:pt idx="5783">
                  <c:v>0.90618948165151125</c:v>
                </c:pt>
                <c:pt idx="5784">
                  <c:v>0.85647927892024711</c:v>
                </c:pt>
                <c:pt idx="5785">
                  <c:v>0.88078657805444061</c:v>
                </c:pt>
                <c:pt idx="5786">
                  <c:v>0.9461820894759021</c:v>
                </c:pt>
                <c:pt idx="5787">
                  <c:v>0.96249056243651265</c:v>
                </c:pt>
                <c:pt idx="5788">
                  <c:v>0.96535797956212599</c:v>
                </c:pt>
                <c:pt idx="5789">
                  <c:v>0.9665825123924765</c:v>
                </c:pt>
                <c:pt idx="5790">
                  <c:v>0.92166276661433233</c:v>
                </c:pt>
                <c:pt idx="5791">
                  <c:v>0.96107683752130157</c:v>
                </c:pt>
                <c:pt idx="5792">
                  <c:v>0.87830221043641721</c:v>
                </c:pt>
                <c:pt idx="5793">
                  <c:v>0.90135167648705861</c:v>
                </c:pt>
                <c:pt idx="5794">
                  <c:v>0.98563585739256099</c:v>
                </c:pt>
                <c:pt idx="5795">
                  <c:v>0.90682827685371381</c:v>
                </c:pt>
                <c:pt idx="5796">
                  <c:v>0.88987570346999201</c:v>
                </c:pt>
                <c:pt idx="5797">
                  <c:v>1</c:v>
                </c:pt>
                <c:pt idx="5798">
                  <c:v>0.92465471178703418</c:v>
                </c:pt>
                <c:pt idx="5799">
                  <c:v>0.8966387862165287</c:v>
                </c:pt>
                <c:pt idx="5800">
                  <c:v>0.92326928423487653</c:v>
                </c:pt>
                <c:pt idx="5801">
                  <c:v>0.92650983827369082</c:v>
                </c:pt>
                <c:pt idx="5802">
                  <c:v>0.89001144096962392</c:v>
                </c:pt>
                <c:pt idx="5803">
                  <c:v>0.94507512646951142</c:v>
                </c:pt>
                <c:pt idx="5804">
                  <c:v>0.85015729836440579</c:v>
                </c:pt>
                <c:pt idx="5805">
                  <c:v>0.86540129602174654</c:v>
                </c:pt>
                <c:pt idx="5806">
                  <c:v>0.74414519606745488</c:v>
                </c:pt>
                <c:pt idx="5807">
                  <c:v>0.70805949439279159</c:v>
                </c:pt>
                <c:pt idx="5808">
                  <c:v>0.67779054738460232</c:v>
                </c:pt>
                <c:pt idx="5809">
                  <c:v>0.76412115642571787</c:v>
                </c:pt>
                <c:pt idx="5810">
                  <c:v>0.82304510524869479</c:v>
                </c:pt>
                <c:pt idx="5811">
                  <c:v>0.78809127577997318</c:v>
                </c:pt>
                <c:pt idx="5812">
                  <c:v>0.76154925609744006</c:v>
                </c:pt>
                <c:pt idx="5813">
                  <c:v>0.87124018935565206</c:v>
                </c:pt>
                <c:pt idx="5814">
                  <c:v>0.84865017905550089</c:v>
                </c:pt>
                <c:pt idx="5815">
                  <c:v>0.90179923224013159</c:v>
                </c:pt>
                <c:pt idx="5816">
                  <c:v>0.66432640092533524</c:v>
                </c:pt>
                <c:pt idx="5817">
                  <c:v>0.71815364479565891</c:v>
                </c:pt>
                <c:pt idx="5818">
                  <c:v>0.7238411376745747</c:v>
                </c:pt>
                <c:pt idx="5819">
                  <c:v>0.6733137373653203</c:v>
                </c:pt>
                <c:pt idx="5820">
                  <c:v>0.79976634362168542</c:v>
                </c:pt>
                <c:pt idx="5821">
                  <c:v>0.74848975454184763</c:v>
                </c:pt>
                <c:pt idx="5822">
                  <c:v>0.75104654360233003</c:v>
                </c:pt>
                <c:pt idx="5823">
                  <c:v>0.72712014095853916</c:v>
                </c:pt>
                <c:pt idx="5824">
                  <c:v>0.75555504485281955</c:v>
                </c:pt>
                <c:pt idx="5825">
                  <c:v>0.74252158237935195</c:v>
                </c:pt>
                <c:pt idx="5826">
                  <c:v>0.74656817925249219</c:v>
                </c:pt>
                <c:pt idx="5827">
                  <c:v>0.78397941652021963</c:v>
                </c:pt>
                <c:pt idx="5828">
                  <c:v>0.71847837436228379</c:v>
                </c:pt>
                <c:pt idx="5829">
                  <c:v>0.66056250092779067</c:v>
                </c:pt>
                <c:pt idx="5830">
                  <c:v>0.63427682236887029</c:v>
                </c:pt>
                <c:pt idx="5831">
                  <c:v>0.68367099549011978</c:v>
                </c:pt>
                <c:pt idx="5832">
                  <c:v>0.63029095184711559</c:v>
                </c:pt>
                <c:pt idx="5833">
                  <c:v>0.69029895977695588</c:v>
                </c:pt>
                <c:pt idx="5834">
                  <c:v>0.66428903808407336</c:v>
                </c:pt>
                <c:pt idx="5835">
                  <c:v>0.69487742451020407</c:v>
                </c:pt>
                <c:pt idx="5836">
                  <c:v>0.68669442003514336</c:v>
                </c:pt>
                <c:pt idx="5837">
                  <c:v>0.74155201445029861</c:v>
                </c:pt>
                <c:pt idx="5838">
                  <c:v>0.68715531147125375</c:v>
                </c:pt>
                <c:pt idx="5839">
                  <c:v>0.7351826943808597</c:v>
                </c:pt>
                <c:pt idx="5840">
                  <c:v>0.71624180811501803</c:v>
                </c:pt>
                <c:pt idx="5841">
                  <c:v>0.77469967702185583</c:v>
                </c:pt>
                <c:pt idx="5842">
                  <c:v>0.76209211900502549</c:v>
                </c:pt>
                <c:pt idx="5843">
                  <c:v>0.76886945800561679</c:v>
                </c:pt>
                <c:pt idx="5844">
                  <c:v>0.74379083676715985</c:v>
                </c:pt>
                <c:pt idx="5845">
                  <c:v>0.71528251608932492</c:v>
                </c:pt>
                <c:pt idx="5846">
                  <c:v>0.72330638723340934</c:v>
                </c:pt>
                <c:pt idx="5847">
                  <c:v>0.67157031873701678</c:v>
                </c:pt>
                <c:pt idx="5848">
                  <c:v>0.72602564372781297</c:v>
                </c:pt>
                <c:pt idx="5849">
                  <c:v>0.69115522656139416</c:v>
                </c:pt>
                <c:pt idx="5850">
                  <c:v>0.66117261302333341</c:v>
                </c:pt>
                <c:pt idx="5851">
                  <c:v>0.71718088375369771</c:v>
                </c:pt>
                <c:pt idx="5852">
                  <c:v>0.71068539144652665</c:v>
                </c:pt>
                <c:pt idx="5853">
                  <c:v>0.71298150792293147</c:v>
                </c:pt>
                <c:pt idx="5854">
                  <c:v>0.7265768334858449</c:v>
                </c:pt>
                <c:pt idx="5855">
                  <c:v>0.71019962094212108</c:v>
                </c:pt>
                <c:pt idx="5856">
                  <c:v>0.71913171675176468</c:v>
                </c:pt>
                <c:pt idx="5857">
                  <c:v>0.73073951539587279</c:v>
                </c:pt>
                <c:pt idx="5858">
                  <c:v>0.80014035626710356</c:v>
                </c:pt>
                <c:pt idx="5859">
                  <c:v>0.70492806012843223</c:v>
                </c:pt>
                <c:pt idx="5860">
                  <c:v>0.71389040706376983</c:v>
                </c:pt>
                <c:pt idx="5861">
                  <c:v>0.72537043214264019</c:v>
                </c:pt>
                <c:pt idx="5862">
                  <c:v>0.75364945666477179</c:v>
                </c:pt>
                <c:pt idx="5863">
                  <c:v>0.72122831606004945</c:v>
                </c:pt>
                <c:pt idx="5864">
                  <c:v>0.73422178554017226</c:v>
                </c:pt>
                <c:pt idx="5865">
                  <c:v>0.76769459573600551</c:v>
                </c:pt>
                <c:pt idx="5866">
                  <c:v>0.72610307250624795</c:v>
                </c:pt>
                <c:pt idx="5867">
                  <c:v>0.7277600950049713</c:v>
                </c:pt>
                <c:pt idx="5868">
                  <c:v>0.76796599488170825</c:v>
                </c:pt>
                <c:pt idx="5869">
                  <c:v>0.74929058704655194</c:v>
                </c:pt>
                <c:pt idx="5870">
                  <c:v>0.77063412357895456</c:v>
                </c:pt>
                <c:pt idx="5871">
                  <c:v>0.78758242323974093</c:v>
                </c:pt>
                <c:pt idx="5872">
                  <c:v>0.68144935168939547</c:v>
                </c:pt>
                <c:pt idx="5873">
                  <c:v>0.61261918588199937</c:v>
                </c:pt>
                <c:pt idx="5874">
                  <c:v>0.64860342813109784</c:v>
                </c:pt>
                <c:pt idx="5875">
                  <c:v>0.65086207797840467</c:v>
                </c:pt>
                <c:pt idx="5876">
                  <c:v>0.74640112652368262</c:v>
                </c:pt>
                <c:pt idx="5877">
                  <c:v>0.60517134763896396</c:v>
                </c:pt>
                <c:pt idx="5878">
                  <c:v>0.66717430559441093</c:v>
                </c:pt>
                <c:pt idx="5879">
                  <c:v>0.66974417666661368</c:v>
                </c:pt>
                <c:pt idx="5880">
                  <c:v>0.6445794204440356</c:v>
                </c:pt>
                <c:pt idx="5881">
                  <c:v>0.77134348376862039</c:v>
                </c:pt>
                <c:pt idx="5882">
                  <c:v>0.60421379922421092</c:v>
                </c:pt>
                <c:pt idx="5883">
                  <c:v>0.64948025964399292</c:v>
                </c:pt>
                <c:pt idx="5884">
                  <c:v>0.64358781520354114</c:v>
                </c:pt>
                <c:pt idx="5885">
                  <c:v>0.70652279189880052</c:v>
                </c:pt>
                <c:pt idx="5886">
                  <c:v>0.69812904731407277</c:v>
                </c:pt>
                <c:pt idx="5887">
                  <c:v>0.71381580164871772</c:v>
                </c:pt>
                <c:pt idx="5888">
                  <c:v>0.65014944290770926</c:v>
                </c:pt>
                <c:pt idx="5889">
                  <c:v>0.64736420686589358</c:v>
                </c:pt>
                <c:pt idx="5890">
                  <c:v>0.63977227951067228</c:v>
                </c:pt>
                <c:pt idx="5891">
                  <c:v>0.61540742485193833</c:v>
                </c:pt>
                <c:pt idx="5892">
                  <c:v>0.68344889754805715</c:v>
                </c:pt>
                <c:pt idx="5893">
                  <c:v>0.6750510834553507</c:v>
                </c:pt>
                <c:pt idx="5894">
                  <c:v>0.63434079933256193</c:v>
                </c:pt>
                <c:pt idx="5895">
                  <c:v>0.71368908353963356</c:v>
                </c:pt>
                <c:pt idx="5896">
                  <c:v>0.50278523766981498</c:v>
                </c:pt>
                <c:pt idx="5897">
                  <c:v>0.66109422518268779</c:v>
                </c:pt>
                <c:pt idx="5898">
                  <c:v>0.57449085954558909</c:v>
                </c:pt>
                <c:pt idx="5899">
                  <c:v>0.65451396413481833</c:v>
                </c:pt>
                <c:pt idx="5900">
                  <c:v>0.59320217549344501</c:v>
                </c:pt>
                <c:pt idx="5901">
                  <c:v>0.60675548922555345</c:v>
                </c:pt>
                <c:pt idx="5902">
                  <c:v>0.69451589113287959</c:v>
                </c:pt>
                <c:pt idx="5903">
                  <c:v>0.65361588743153642</c:v>
                </c:pt>
                <c:pt idx="5904">
                  <c:v>0.68003906699030914</c:v>
                </c:pt>
                <c:pt idx="5905">
                  <c:v>0.59460490469164351</c:v>
                </c:pt>
                <c:pt idx="5906">
                  <c:v>0.66257936894384617</c:v>
                </c:pt>
                <c:pt idx="5907">
                  <c:v>0.69034745090252936</c:v>
                </c:pt>
                <c:pt idx="5908">
                  <c:v>0.68591051376422829</c:v>
                </c:pt>
                <c:pt idx="5909">
                  <c:v>0.70338047432829243</c:v>
                </c:pt>
                <c:pt idx="5910">
                  <c:v>0.68288605991804552</c:v>
                </c:pt>
                <c:pt idx="5911">
                  <c:v>0.68308342999201876</c:v>
                </c:pt>
                <c:pt idx="5912">
                  <c:v>0.64920310918074042</c:v>
                </c:pt>
                <c:pt idx="5913">
                  <c:v>0.71662122389067673</c:v>
                </c:pt>
                <c:pt idx="5914">
                  <c:v>0.65251402723386143</c:v>
                </c:pt>
                <c:pt idx="5915">
                  <c:v>0.67464398669263104</c:v>
                </c:pt>
                <c:pt idx="5916">
                  <c:v>0.55860559183585046</c:v>
                </c:pt>
                <c:pt idx="5917">
                  <c:v>0.68892235552563152</c:v>
                </c:pt>
                <c:pt idx="5918">
                  <c:v>0.63719166531157911</c:v>
                </c:pt>
                <c:pt idx="5919">
                  <c:v>0.63993788417134168</c:v>
                </c:pt>
                <c:pt idx="5920">
                  <c:v>0.67377652116180997</c:v>
                </c:pt>
                <c:pt idx="5921">
                  <c:v>0.69525405394788042</c:v>
                </c:pt>
                <c:pt idx="5922">
                  <c:v>0.72616161025246384</c:v>
                </c:pt>
                <c:pt idx="5923">
                  <c:v>0.64898830044482214</c:v>
                </c:pt>
                <c:pt idx="5924">
                  <c:v>0.69270987764872405</c:v>
                </c:pt>
                <c:pt idx="5925">
                  <c:v>0.68727405735124036</c:v>
                </c:pt>
                <c:pt idx="5926">
                  <c:v>0.66680982644062858</c:v>
                </c:pt>
                <c:pt idx="5927">
                  <c:v>0.71601595190273104</c:v>
                </c:pt>
                <c:pt idx="5928">
                  <c:v>0.71768703766651809</c:v>
                </c:pt>
                <c:pt idx="5929">
                  <c:v>0.70027600014407432</c:v>
                </c:pt>
                <c:pt idx="5930">
                  <c:v>0.71276469252167074</c:v>
                </c:pt>
                <c:pt idx="5931">
                  <c:v>0.70640653657717212</c:v>
                </c:pt>
                <c:pt idx="5932">
                  <c:v>0.68310513270138107</c:v>
                </c:pt>
                <c:pt idx="5933">
                  <c:v>0.72013187313744631</c:v>
                </c:pt>
                <c:pt idx="5934">
                  <c:v>0.67386203310119674</c:v>
                </c:pt>
                <c:pt idx="5935">
                  <c:v>0.67029979346061042</c:v>
                </c:pt>
                <c:pt idx="5936">
                  <c:v>0.68601389133329638</c:v>
                </c:pt>
                <c:pt idx="5937">
                  <c:v>0.71871757625069399</c:v>
                </c:pt>
                <c:pt idx="5938">
                  <c:v>0.78460102533972753</c:v>
                </c:pt>
                <c:pt idx="5939">
                  <c:v>0.73855634757168354</c:v>
                </c:pt>
                <c:pt idx="5940">
                  <c:v>0.63678938746562475</c:v>
                </c:pt>
                <c:pt idx="5941">
                  <c:v>0.70176635481566485</c:v>
                </c:pt>
                <c:pt idx="5942">
                  <c:v>0.59036824157307077</c:v>
                </c:pt>
                <c:pt idx="5943">
                  <c:v>0.73228327345602695</c:v>
                </c:pt>
                <c:pt idx="5944">
                  <c:v>0.66441969575194459</c:v>
                </c:pt>
                <c:pt idx="5945">
                  <c:v>0.70614758203636852</c:v>
                </c:pt>
                <c:pt idx="5946">
                  <c:v>0.70511777200450698</c:v>
                </c:pt>
                <c:pt idx="5947">
                  <c:v>0.69900493579716949</c:v>
                </c:pt>
                <c:pt idx="5948">
                  <c:v>0.75918256363350323</c:v>
                </c:pt>
                <c:pt idx="5949">
                  <c:v>0.67187696201622593</c:v>
                </c:pt>
                <c:pt idx="5950">
                  <c:v>0.64231363612292236</c:v>
                </c:pt>
                <c:pt idx="5951">
                  <c:v>0.62589937368255055</c:v>
                </c:pt>
                <c:pt idx="5952">
                  <c:v>0.6393638297032127</c:v>
                </c:pt>
                <c:pt idx="5953">
                  <c:v>0.73776412154361581</c:v>
                </c:pt>
                <c:pt idx="5954">
                  <c:v>0.68718638548926658</c:v>
                </c:pt>
                <c:pt idx="5955">
                  <c:v>0.72553918492166647</c:v>
                </c:pt>
                <c:pt idx="5956">
                  <c:v>0.73549981559690347</c:v>
                </c:pt>
                <c:pt idx="5957">
                  <c:v>0.62981476285981985</c:v>
                </c:pt>
                <c:pt idx="5958">
                  <c:v>0.73230688338857841</c:v>
                </c:pt>
                <c:pt idx="5959">
                  <c:v>0.70842805411660215</c:v>
                </c:pt>
                <c:pt idx="5960">
                  <c:v>0.72011849445263032</c:v>
                </c:pt>
                <c:pt idx="5961">
                  <c:v>0.73053326261566431</c:v>
                </c:pt>
                <c:pt idx="5962">
                  <c:v>0.69409610658480592</c:v>
                </c:pt>
                <c:pt idx="5963">
                  <c:v>0.70492392577691021</c:v>
                </c:pt>
                <c:pt idx="5964">
                  <c:v>0.67920146377982848</c:v>
                </c:pt>
                <c:pt idx="5965">
                  <c:v>0.55955862074198592</c:v>
                </c:pt>
                <c:pt idx="5966">
                  <c:v>0.71446122819320934</c:v>
                </c:pt>
                <c:pt idx="5967">
                  <c:v>0.64156063335204327</c:v>
                </c:pt>
                <c:pt idx="5968">
                  <c:v>0.68398369546177828</c:v>
                </c:pt>
                <c:pt idx="5969">
                  <c:v>0.65918841267184636</c:v>
                </c:pt>
                <c:pt idx="5970">
                  <c:v>0.73396440922824324</c:v>
                </c:pt>
                <c:pt idx="5971">
                  <c:v>0.66174011797258803</c:v>
                </c:pt>
                <c:pt idx="5972">
                  <c:v>0.73612114079651136</c:v>
                </c:pt>
                <c:pt idx="5973">
                  <c:v>0.71014489589888952</c:v>
                </c:pt>
                <c:pt idx="5974">
                  <c:v>0.75053452449171476</c:v>
                </c:pt>
                <c:pt idx="5975">
                  <c:v>0.73339049665797618</c:v>
                </c:pt>
                <c:pt idx="5976">
                  <c:v>0.75460346890591834</c:v>
                </c:pt>
                <c:pt idx="5977">
                  <c:v>0.67452824267473488</c:v>
                </c:pt>
                <c:pt idx="5978">
                  <c:v>0.75010385745397989</c:v>
                </c:pt>
                <c:pt idx="5979">
                  <c:v>0.7534467215177425</c:v>
                </c:pt>
                <c:pt idx="5980">
                  <c:v>0.62847670915565368</c:v>
                </c:pt>
                <c:pt idx="5981">
                  <c:v>0.71707164071103013</c:v>
                </c:pt>
                <c:pt idx="5982">
                  <c:v>0.76931828270017544</c:v>
                </c:pt>
                <c:pt idx="5983">
                  <c:v>0.70609816377118417</c:v>
                </c:pt>
                <c:pt idx="5984">
                  <c:v>0.74067977173424948</c:v>
                </c:pt>
                <c:pt idx="5985">
                  <c:v>0.74488466367517681</c:v>
                </c:pt>
                <c:pt idx="5986">
                  <c:v>0.70338340500267038</c:v>
                </c:pt>
                <c:pt idx="5987">
                  <c:v>0.71051280167948283</c:v>
                </c:pt>
                <c:pt idx="5988">
                  <c:v>0.73968622211941448</c:v>
                </c:pt>
                <c:pt idx="5989">
                  <c:v>0.70388960758342012</c:v>
                </c:pt>
                <c:pt idx="5990">
                  <c:v>0.6596712026560243</c:v>
                </c:pt>
                <c:pt idx="5991">
                  <c:v>0.79340045503655177</c:v>
                </c:pt>
                <c:pt idx="5992">
                  <c:v>0.71437088016733685</c:v>
                </c:pt>
                <c:pt idx="5993">
                  <c:v>0.7354669393500004</c:v>
                </c:pt>
                <c:pt idx="5994">
                  <c:v>0.7674755579154855</c:v>
                </c:pt>
                <c:pt idx="5995">
                  <c:v>0.66712739820908273</c:v>
                </c:pt>
                <c:pt idx="5996">
                  <c:v>0.71483240064657394</c:v>
                </c:pt>
                <c:pt idx="5997">
                  <c:v>0.79990926870676227</c:v>
                </c:pt>
                <c:pt idx="5998">
                  <c:v>0.73029366667410189</c:v>
                </c:pt>
                <c:pt idx="5999">
                  <c:v>0.72939529760915689</c:v>
                </c:pt>
                <c:pt idx="6000">
                  <c:v>0.78969014299676721</c:v>
                </c:pt>
                <c:pt idx="6001">
                  <c:v>0.72005492879352573</c:v>
                </c:pt>
                <c:pt idx="6002">
                  <c:v>0.73424913359238053</c:v>
                </c:pt>
                <c:pt idx="6003">
                  <c:v>0.72404514685855559</c:v>
                </c:pt>
                <c:pt idx="6004">
                  <c:v>0.72021057721670867</c:v>
                </c:pt>
                <c:pt idx="6005">
                  <c:v>0.77956162952637076</c:v>
                </c:pt>
                <c:pt idx="6006">
                  <c:v>0.74548302034048031</c:v>
                </c:pt>
                <c:pt idx="6007">
                  <c:v>0.83156572678272322</c:v>
                </c:pt>
                <c:pt idx="6008">
                  <c:v>0.74117788577087373</c:v>
                </c:pt>
                <c:pt idx="6009">
                  <c:v>0.76367145764479327</c:v>
                </c:pt>
                <c:pt idx="6010">
                  <c:v>0.74890059908359818</c:v>
                </c:pt>
                <c:pt idx="6011">
                  <c:v>0.72146930653095254</c:v>
                </c:pt>
                <c:pt idx="6012">
                  <c:v>0.67529973386461184</c:v>
                </c:pt>
                <c:pt idx="6013">
                  <c:v>0.77126476440835667</c:v>
                </c:pt>
                <c:pt idx="6014">
                  <c:v>0.72709028518852847</c:v>
                </c:pt>
                <c:pt idx="6015">
                  <c:v>0.71978312996651861</c:v>
                </c:pt>
                <c:pt idx="6016">
                  <c:v>0.75508819906293678</c:v>
                </c:pt>
                <c:pt idx="6017">
                  <c:v>0.72978147840414775</c:v>
                </c:pt>
                <c:pt idx="6018">
                  <c:v>0.79301997985148276</c:v>
                </c:pt>
                <c:pt idx="6019">
                  <c:v>0.78665753105498248</c:v>
                </c:pt>
                <c:pt idx="6020">
                  <c:v>0.7083666151445166</c:v>
                </c:pt>
                <c:pt idx="6021">
                  <c:v>0.72198217194110614</c:v>
                </c:pt>
                <c:pt idx="6022">
                  <c:v>0.74963093028016459</c:v>
                </c:pt>
                <c:pt idx="6023">
                  <c:v>0.75318474489920406</c:v>
                </c:pt>
                <c:pt idx="6024">
                  <c:v>0.73888487586918183</c:v>
                </c:pt>
                <c:pt idx="6025">
                  <c:v>0.79212272707654152</c:v>
                </c:pt>
                <c:pt idx="6026">
                  <c:v>0.72982134873862248</c:v>
                </c:pt>
                <c:pt idx="6027">
                  <c:v>0.78961588930474835</c:v>
                </c:pt>
                <c:pt idx="6028">
                  <c:v>0.6851389552234447</c:v>
                </c:pt>
                <c:pt idx="6029">
                  <c:v>0.77732132105319873</c:v>
                </c:pt>
                <c:pt idx="6030">
                  <c:v>0.73214393739930783</c:v>
                </c:pt>
                <c:pt idx="6031">
                  <c:v>0.81436802122263929</c:v>
                </c:pt>
                <c:pt idx="6032">
                  <c:v>0.77219711054049789</c:v>
                </c:pt>
                <c:pt idx="6033">
                  <c:v>0.79872799003082562</c:v>
                </c:pt>
                <c:pt idx="6034">
                  <c:v>0.70182934871248515</c:v>
                </c:pt>
                <c:pt idx="6035">
                  <c:v>0.7661980128429221</c:v>
                </c:pt>
                <c:pt idx="6036">
                  <c:v>0.66919476411179346</c:v>
                </c:pt>
                <c:pt idx="6037">
                  <c:v>0.70049334175640232</c:v>
                </c:pt>
                <c:pt idx="6038">
                  <c:v>0.74169986077793026</c:v>
                </c:pt>
                <c:pt idx="6039">
                  <c:v>0.76113078354156138</c:v>
                </c:pt>
                <c:pt idx="6040">
                  <c:v>0.74026084926303515</c:v>
                </c:pt>
                <c:pt idx="6041">
                  <c:v>0.70082672307002136</c:v>
                </c:pt>
                <c:pt idx="6042">
                  <c:v>0.73709748510036621</c:v>
                </c:pt>
                <c:pt idx="6043">
                  <c:v>0.69597997456414318</c:v>
                </c:pt>
                <c:pt idx="6044">
                  <c:v>0.73986962143604273</c:v>
                </c:pt>
                <c:pt idx="6045">
                  <c:v>0.72986297234814157</c:v>
                </c:pt>
                <c:pt idx="6046">
                  <c:v>0.70946527682507154</c:v>
                </c:pt>
                <c:pt idx="6047">
                  <c:v>0.71794333735397087</c:v>
                </c:pt>
                <c:pt idx="6048">
                  <c:v>0.79271937505637258</c:v>
                </c:pt>
                <c:pt idx="6049">
                  <c:v>0.80590922216083882</c:v>
                </c:pt>
                <c:pt idx="6050">
                  <c:v>0.74827470360457415</c:v>
                </c:pt>
                <c:pt idx="6051">
                  <c:v>0.80011869439352934</c:v>
                </c:pt>
                <c:pt idx="6052">
                  <c:v>0.81030176473409488</c:v>
                </c:pt>
                <c:pt idx="6053">
                  <c:v>0.79901961744403271</c:v>
                </c:pt>
                <c:pt idx="6054">
                  <c:v>0.73935789598538204</c:v>
                </c:pt>
                <c:pt idx="6055">
                  <c:v>0.72501022202930876</c:v>
                </c:pt>
                <c:pt idx="6056">
                  <c:v>0.75003898887749831</c:v>
                </c:pt>
                <c:pt idx="6057">
                  <c:v>0.8262200063152787</c:v>
                </c:pt>
                <c:pt idx="6058">
                  <c:v>0.76476213807329874</c:v>
                </c:pt>
                <c:pt idx="6059">
                  <c:v>0.79833514441251419</c:v>
                </c:pt>
                <c:pt idx="6060">
                  <c:v>0.78190829499524106</c:v>
                </c:pt>
                <c:pt idx="6061">
                  <c:v>0.74237818578051984</c:v>
                </c:pt>
                <c:pt idx="6062">
                  <c:v>0.78060631723513996</c:v>
                </c:pt>
                <c:pt idx="6063">
                  <c:v>0.78697111300941425</c:v>
                </c:pt>
                <c:pt idx="6064">
                  <c:v>0.74538751038721596</c:v>
                </c:pt>
                <c:pt idx="6065">
                  <c:v>0.78796699246427304</c:v>
                </c:pt>
                <c:pt idx="6066">
                  <c:v>0.83386673097383568</c:v>
                </c:pt>
                <c:pt idx="6067">
                  <c:v>0.79569832877274072</c:v>
                </c:pt>
                <c:pt idx="6068">
                  <c:v>0.73890594199049309</c:v>
                </c:pt>
                <c:pt idx="6069">
                  <c:v>0.7876888787880344</c:v>
                </c:pt>
                <c:pt idx="6070">
                  <c:v>0.808252587585511</c:v>
                </c:pt>
                <c:pt idx="6071">
                  <c:v>0.83575014825641725</c:v>
                </c:pt>
                <c:pt idx="6072">
                  <c:v>0.80294189081989276</c:v>
                </c:pt>
                <c:pt idx="6073">
                  <c:v>0.79312458315818612</c:v>
                </c:pt>
                <c:pt idx="6074">
                  <c:v>0.76720356017660873</c:v>
                </c:pt>
                <c:pt idx="6075">
                  <c:v>0.79358898492687235</c:v>
                </c:pt>
                <c:pt idx="6076">
                  <c:v>0.87310001364151335</c:v>
                </c:pt>
                <c:pt idx="6077">
                  <c:v>0.84393811323050527</c:v>
                </c:pt>
                <c:pt idx="6078">
                  <c:v>0.83054552060638565</c:v>
                </c:pt>
                <c:pt idx="6079">
                  <c:v>0.87818430487307153</c:v>
                </c:pt>
                <c:pt idx="6080">
                  <c:v>0.74160051386192971</c:v>
                </c:pt>
                <c:pt idx="6081">
                  <c:v>0.71754724906542644</c:v>
                </c:pt>
                <c:pt idx="6082">
                  <c:v>0.81170630743297689</c:v>
                </c:pt>
                <c:pt idx="6083">
                  <c:v>0.79942261124220493</c:v>
                </c:pt>
                <c:pt idx="6084">
                  <c:v>0.82627162726164449</c:v>
                </c:pt>
                <c:pt idx="6085">
                  <c:v>0.84650823717939494</c:v>
                </c:pt>
                <c:pt idx="6086">
                  <c:v>0.80474759922925743</c:v>
                </c:pt>
                <c:pt idx="6087">
                  <c:v>0.82290526897573535</c:v>
                </c:pt>
                <c:pt idx="6088">
                  <c:v>0.81782983907935858</c:v>
                </c:pt>
                <c:pt idx="6089">
                  <c:v>0.80916692196756301</c:v>
                </c:pt>
                <c:pt idx="6090">
                  <c:v>0.82735207968601421</c:v>
                </c:pt>
                <c:pt idx="6091">
                  <c:v>0.86753810885307536</c:v>
                </c:pt>
                <c:pt idx="6092">
                  <c:v>0.80798221276097892</c:v>
                </c:pt>
                <c:pt idx="6093">
                  <c:v>0.76209158229803398</c:v>
                </c:pt>
                <c:pt idx="6094">
                  <c:v>0.80100345391292971</c:v>
                </c:pt>
                <c:pt idx="6095">
                  <c:v>0.80178654670380534</c:v>
                </c:pt>
                <c:pt idx="6096">
                  <c:v>0.8962573552725468</c:v>
                </c:pt>
                <c:pt idx="6097">
                  <c:v>0.84924764494521521</c:v>
                </c:pt>
                <c:pt idx="6098">
                  <c:v>0.81568942259890431</c:v>
                </c:pt>
                <c:pt idx="6099">
                  <c:v>0.8584478078931469</c:v>
                </c:pt>
                <c:pt idx="6100">
                  <c:v>0.73125735905182632</c:v>
                </c:pt>
                <c:pt idx="6101">
                  <c:v>0.78885237423866938</c:v>
                </c:pt>
                <c:pt idx="6102">
                  <c:v>0.74983949857729071</c:v>
                </c:pt>
                <c:pt idx="6103">
                  <c:v>0.86695030151946295</c:v>
                </c:pt>
                <c:pt idx="6104">
                  <c:v>0.8561986044130987</c:v>
                </c:pt>
                <c:pt idx="6105">
                  <c:v>0.81235106758289954</c:v>
                </c:pt>
                <c:pt idx="6106">
                  <c:v>0.7522195777256947</c:v>
                </c:pt>
                <c:pt idx="6107">
                  <c:v>0.80340487070969491</c:v>
                </c:pt>
                <c:pt idx="6108">
                  <c:v>0.75028389943920282</c:v>
                </c:pt>
                <c:pt idx="6109">
                  <c:v>0.78311451088964679</c:v>
                </c:pt>
                <c:pt idx="6110">
                  <c:v>0.80330410313675804</c:v>
                </c:pt>
                <c:pt idx="6111">
                  <c:v>0.79225248673363347</c:v>
                </c:pt>
                <c:pt idx="6112">
                  <c:v>0.79664943331174087</c:v>
                </c:pt>
                <c:pt idx="6113">
                  <c:v>0.76902049360641445</c:v>
                </c:pt>
                <c:pt idx="6114">
                  <c:v>0.82579829858761311</c:v>
                </c:pt>
                <c:pt idx="6115">
                  <c:v>0.72668062972762093</c:v>
                </c:pt>
                <c:pt idx="6116">
                  <c:v>0.78283461201641724</c:v>
                </c:pt>
                <c:pt idx="6117">
                  <c:v>0.81957927151854115</c:v>
                </c:pt>
                <c:pt idx="6118">
                  <c:v>0.81983376842402289</c:v>
                </c:pt>
                <c:pt idx="6119">
                  <c:v>0.81208293387708408</c:v>
                </c:pt>
                <c:pt idx="6120">
                  <c:v>0.87623796590713088</c:v>
                </c:pt>
                <c:pt idx="6121">
                  <c:v>0.83540771404430492</c:v>
                </c:pt>
                <c:pt idx="6122">
                  <c:v>0.78654670843556773</c:v>
                </c:pt>
                <c:pt idx="6123">
                  <c:v>0.83730547123892007</c:v>
                </c:pt>
                <c:pt idx="6124">
                  <c:v>0.85676178127809322</c:v>
                </c:pt>
                <c:pt idx="6125">
                  <c:v>0.81298961132495551</c:v>
                </c:pt>
                <c:pt idx="6126">
                  <c:v>0.8253083289988844</c:v>
                </c:pt>
                <c:pt idx="6127">
                  <c:v>0.85013620670674495</c:v>
                </c:pt>
                <c:pt idx="6128">
                  <c:v>0.74796215042431979</c:v>
                </c:pt>
                <c:pt idx="6129">
                  <c:v>0.83180491932556955</c:v>
                </c:pt>
                <c:pt idx="6130">
                  <c:v>0.85691918153988555</c:v>
                </c:pt>
                <c:pt idx="6131">
                  <c:v>0.80095546810231921</c:v>
                </c:pt>
                <c:pt idx="6132">
                  <c:v>0.82466333584474594</c:v>
                </c:pt>
                <c:pt idx="6133">
                  <c:v>0.81429716446117462</c:v>
                </c:pt>
                <c:pt idx="6134">
                  <c:v>0.8362038238033932</c:v>
                </c:pt>
                <c:pt idx="6135">
                  <c:v>0.80281613137652375</c:v>
                </c:pt>
                <c:pt idx="6136">
                  <c:v>0.76777516354330066</c:v>
                </c:pt>
                <c:pt idx="6137">
                  <c:v>0.82061081225558841</c:v>
                </c:pt>
                <c:pt idx="6138">
                  <c:v>0.82600518427874225</c:v>
                </c:pt>
                <c:pt idx="6139">
                  <c:v>0.80925942026594888</c:v>
                </c:pt>
                <c:pt idx="6140">
                  <c:v>0.76103160378217349</c:v>
                </c:pt>
                <c:pt idx="6141">
                  <c:v>0.8633405055500516</c:v>
                </c:pt>
                <c:pt idx="6142">
                  <c:v>0.80924804246386428</c:v>
                </c:pt>
                <c:pt idx="6143">
                  <c:v>0.77248188752353963</c:v>
                </c:pt>
                <c:pt idx="6144">
                  <c:v>0.79182763809947176</c:v>
                </c:pt>
                <c:pt idx="6145">
                  <c:v>0.69797837460323042</c:v>
                </c:pt>
                <c:pt idx="6146">
                  <c:v>0.54347456584553877</c:v>
                </c:pt>
                <c:pt idx="6147">
                  <c:v>0.76526187751891228</c:v>
                </c:pt>
                <c:pt idx="6148">
                  <c:v>0.78499743372440778</c:v>
                </c:pt>
                <c:pt idx="6149">
                  <c:v>0.86012685665447342</c:v>
                </c:pt>
                <c:pt idx="6150">
                  <c:v>0.8253703396357237</c:v>
                </c:pt>
                <c:pt idx="6151">
                  <c:v>0.82915761691749412</c:v>
                </c:pt>
                <c:pt idx="6152">
                  <c:v>0.80044841489673968</c:v>
                </c:pt>
                <c:pt idx="6153">
                  <c:v>0.82705344430315975</c:v>
                </c:pt>
                <c:pt idx="6154">
                  <c:v>0.84760774660392357</c:v>
                </c:pt>
                <c:pt idx="6155">
                  <c:v>0.82342063794965847</c:v>
                </c:pt>
                <c:pt idx="6156">
                  <c:v>0.80094413527406971</c:v>
                </c:pt>
                <c:pt idx="6157">
                  <c:v>0.83012055425517672</c:v>
                </c:pt>
                <c:pt idx="6158">
                  <c:v>0.80839369754654089</c:v>
                </c:pt>
                <c:pt idx="6159">
                  <c:v>0.81812557680403453</c:v>
                </c:pt>
                <c:pt idx="6160">
                  <c:v>0.897368601398006</c:v>
                </c:pt>
                <c:pt idx="6161">
                  <c:v>0.85037318743666979</c:v>
                </c:pt>
                <c:pt idx="6162">
                  <c:v>0.8024190431089232</c:v>
                </c:pt>
                <c:pt idx="6163">
                  <c:v>0.75843923986140338</c:v>
                </c:pt>
                <c:pt idx="6164">
                  <c:v>0.88600140253235782</c:v>
                </c:pt>
                <c:pt idx="6165">
                  <c:v>0.83879378622065393</c:v>
                </c:pt>
                <c:pt idx="6166">
                  <c:v>0.77340074369519241</c:v>
                </c:pt>
                <c:pt idx="6167">
                  <c:v>0.83830930363234357</c:v>
                </c:pt>
                <c:pt idx="6168">
                  <c:v>0.77049887620445534</c:v>
                </c:pt>
                <c:pt idx="6169">
                  <c:v>0.82222244866393601</c:v>
                </c:pt>
                <c:pt idx="6170">
                  <c:v>0.83034644689346859</c:v>
                </c:pt>
                <c:pt idx="6171">
                  <c:v>0.77792830858912576</c:v>
                </c:pt>
                <c:pt idx="6172">
                  <c:v>0.81671300593672336</c:v>
                </c:pt>
                <c:pt idx="6173">
                  <c:v>0.83970333966223087</c:v>
                </c:pt>
                <c:pt idx="6174">
                  <c:v>0.75436449486639956</c:v>
                </c:pt>
                <c:pt idx="6175">
                  <c:v>0.78982048144549721</c:v>
                </c:pt>
                <c:pt idx="6176">
                  <c:v>0.85377628676846506</c:v>
                </c:pt>
                <c:pt idx="6177">
                  <c:v>0.81366411290877849</c:v>
                </c:pt>
                <c:pt idx="6178">
                  <c:v>0.827307610125809</c:v>
                </c:pt>
                <c:pt idx="6179">
                  <c:v>0.85128735048361526</c:v>
                </c:pt>
                <c:pt idx="6180">
                  <c:v>0.83867515793490888</c:v>
                </c:pt>
                <c:pt idx="6181">
                  <c:v>0.77630395229847271</c:v>
                </c:pt>
                <c:pt idx="6182">
                  <c:v>0.86375451305730766</c:v>
                </c:pt>
                <c:pt idx="6183">
                  <c:v>0.8344317726914523</c:v>
                </c:pt>
                <c:pt idx="6184">
                  <c:v>0.82520715944344536</c:v>
                </c:pt>
                <c:pt idx="6185">
                  <c:v>0.84233982238395022</c:v>
                </c:pt>
                <c:pt idx="6186">
                  <c:v>0.81538018188484696</c:v>
                </c:pt>
                <c:pt idx="6187">
                  <c:v>0.79973051732995004</c:v>
                </c:pt>
                <c:pt idx="6188">
                  <c:v>0.8201714885755268</c:v>
                </c:pt>
                <c:pt idx="6189">
                  <c:v>0.77805855928993839</c:v>
                </c:pt>
                <c:pt idx="6190">
                  <c:v>0.80066921369901956</c:v>
                </c:pt>
                <c:pt idx="6191">
                  <c:v>0.82969974158175119</c:v>
                </c:pt>
                <c:pt idx="6192">
                  <c:v>0.83192287780237917</c:v>
                </c:pt>
                <c:pt idx="6193">
                  <c:v>0.83057511128893613</c:v>
                </c:pt>
                <c:pt idx="6194">
                  <c:v>0.81473683822330367</c:v>
                </c:pt>
                <c:pt idx="6195">
                  <c:v>0.779924354329942</c:v>
                </c:pt>
                <c:pt idx="6196">
                  <c:v>0.7660190583847114</c:v>
                </c:pt>
                <c:pt idx="6197">
                  <c:v>0.73884582202381477</c:v>
                </c:pt>
                <c:pt idx="6198">
                  <c:v>0.72711043664995834</c:v>
                </c:pt>
                <c:pt idx="6199">
                  <c:v>0.47385877142116628</c:v>
                </c:pt>
                <c:pt idx="6200">
                  <c:v>0.6913222408441877</c:v>
                </c:pt>
                <c:pt idx="6201">
                  <c:v>0.74475643855771345</c:v>
                </c:pt>
                <c:pt idx="6202">
                  <c:v>0.83212684047153918</c:v>
                </c:pt>
                <c:pt idx="6203">
                  <c:v>0.77908721266623426</c:v>
                </c:pt>
                <c:pt idx="6204">
                  <c:v>0.74885705078187792</c:v>
                </c:pt>
                <c:pt idx="6205">
                  <c:v>0.83098815674660986</c:v>
                </c:pt>
                <c:pt idx="6206">
                  <c:v>0.81169784917716681</c:v>
                </c:pt>
                <c:pt idx="6207">
                  <c:v>0.81116084865240523</c:v>
                </c:pt>
                <c:pt idx="6208">
                  <c:v>0.78124527318927839</c:v>
                </c:pt>
                <c:pt idx="6209">
                  <c:v>0.80717186380844153</c:v>
                </c:pt>
                <c:pt idx="6210">
                  <c:v>0.83915282034091898</c:v>
                </c:pt>
                <c:pt idx="6211">
                  <c:v>0.84891045034340284</c:v>
                </c:pt>
                <c:pt idx="6212">
                  <c:v>0.8093369413710555</c:v>
                </c:pt>
                <c:pt idx="6213">
                  <c:v>0.80121663391421827</c:v>
                </c:pt>
                <c:pt idx="6214">
                  <c:v>0.82918004282258584</c:v>
                </c:pt>
                <c:pt idx="6215">
                  <c:v>0.79208107695711549</c:v>
                </c:pt>
                <c:pt idx="6216">
                  <c:v>0.81440079536442889</c:v>
                </c:pt>
                <c:pt idx="6217">
                  <c:v>0.81652053122611357</c:v>
                </c:pt>
                <c:pt idx="6218">
                  <c:v>0.82557247270213441</c:v>
                </c:pt>
                <c:pt idx="6219">
                  <c:v>0.84009891450715335</c:v>
                </c:pt>
                <c:pt idx="6220">
                  <c:v>0.83593719532634658</c:v>
                </c:pt>
                <c:pt idx="6221">
                  <c:v>0.84696543942392433</c:v>
                </c:pt>
                <c:pt idx="6222">
                  <c:v>0.85125398407520725</c:v>
                </c:pt>
                <c:pt idx="6223">
                  <c:v>0.87858300841582582</c:v>
                </c:pt>
                <c:pt idx="6224">
                  <c:v>0.80848401330028907</c:v>
                </c:pt>
                <c:pt idx="6225">
                  <c:v>0.8610979167796603</c:v>
                </c:pt>
                <c:pt idx="6226">
                  <c:v>0.82341089673425194</c:v>
                </c:pt>
                <c:pt idx="6227">
                  <c:v>0.8499947806277941</c:v>
                </c:pt>
                <c:pt idx="6228">
                  <c:v>0.79224799316862948</c:v>
                </c:pt>
                <c:pt idx="6229">
                  <c:v>0.79481311178378466</c:v>
                </c:pt>
                <c:pt idx="6230">
                  <c:v>0.86354881393917338</c:v>
                </c:pt>
                <c:pt idx="6231">
                  <c:v>0.82866591315571303</c:v>
                </c:pt>
                <c:pt idx="6232">
                  <c:v>0.8411851235529777</c:v>
                </c:pt>
                <c:pt idx="6233">
                  <c:v>0.85731597609517463</c:v>
                </c:pt>
                <c:pt idx="6234">
                  <c:v>0.82311173591309572</c:v>
                </c:pt>
                <c:pt idx="6235">
                  <c:v>0.73317490098829041</c:v>
                </c:pt>
                <c:pt idx="6236">
                  <c:v>0.698487223416425</c:v>
                </c:pt>
                <c:pt idx="6237">
                  <c:v>0.55467781834114116</c:v>
                </c:pt>
                <c:pt idx="6238">
                  <c:v>0.29500974543113767</c:v>
                </c:pt>
                <c:pt idx="6239">
                  <c:v>0.60709515715435092</c:v>
                </c:pt>
                <c:pt idx="6240">
                  <c:v>0.65939868678777158</c:v>
                </c:pt>
                <c:pt idx="6241">
                  <c:v>0.74643806990820749</c:v>
                </c:pt>
                <c:pt idx="6242">
                  <c:v>0.80329368632033871</c:v>
                </c:pt>
                <c:pt idx="6243">
                  <c:v>0.7585654485138823</c:v>
                </c:pt>
                <c:pt idx="6244">
                  <c:v>0.81437116108690832</c:v>
                </c:pt>
                <c:pt idx="6245">
                  <c:v>0.80958442337196967</c:v>
                </c:pt>
                <c:pt idx="6246">
                  <c:v>0.75400337255634953</c:v>
                </c:pt>
                <c:pt idx="6247">
                  <c:v>0.44722198676039737</c:v>
                </c:pt>
                <c:pt idx="6248">
                  <c:v>0.75356901629082473</c:v>
                </c:pt>
                <c:pt idx="6249">
                  <c:v>0.77159622619243329</c:v>
                </c:pt>
                <c:pt idx="6250">
                  <c:v>0.78365260423113814</c:v>
                </c:pt>
                <c:pt idx="6251">
                  <c:v>0.82241679820262692</c:v>
                </c:pt>
                <c:pt idx="6252">
                  <c:v>0.81514276837505317</c:v>
                </c:pt>
                <c:pt idx="6253">
                  <c:v>0.84880865128701144</c:v>
                </c:pt>
                <c:pt idx="6254">
                  <c:v>0.83553191201131283</c:v>
                </c:pt>
                <c:pt idx="6255">
                  <c:v>0.84044283853313118</c:v>
                </c:pt>
                <c:pt idx="6256">
                  <c:v>0.81924749241399519</c:v>
                </c:pt>
                <c:pt idx="6257">
                  <c:v>0.83748194066711112</c:v>
                </c:pt>
                <c:pt idx="6258">
                  <c:v>0.8952936610871608</c:v>
                </c:pt>
                <c:pt idx="6259">
                  <c:v>0.87427390645248271</c:v>
                </c:pt>
                <c:pt idx="6260">
                  <c:v>0.82315510984519191</c:v>
                </c:pt>
                <c:pt idx="6261">
                  <c:v>0.8182328130487605</c:v>
                </c:pt>
                <c:pt idx="6262">
                  <c:v>0.88206015055186038</c:v>
                </c:pt>
                <c:pt idx="6263">
                  <c:v>0.83398215826609923</c:v>
                </c:pt>
                <c:pt idx="6264">
                  <c:v>0.83548233751292267</c:v>
                </c:pt>
                <c:pt idx="6265">
                  <c:v>0.8676987101897522</c:v>
                </c:pt>
                <c:pt idx="6266">
                  <c:v>0.83753465919260595</c:v>
                </c:pt>
                <c:pt idx="6267">
                  <c:v>0.7698250759305536</c:v>
                </c:pt>
                <c:pt idx="6268">
                  <c:v>0.86264201202199997</c:v>
                </c:pt>
                <c:pt idx="6269">
                  <c:v>0.779520962964103</c:v>
                </c:pt>
                <c:pt idx="6270">
                  <c:v>0.77661913843142849</c:v>
                </c:pt>
                <c:pt idx="6271">
                  <c:v>0.81879969359333771</c:v>
                </c:pt>
                <c:pt idx="6272">
                  <c:v>0.78329198160969238</c:v>
                </c:pt>
                <c:pt idx="6273">
                  <c:v>0.77540484339033178</c:v>
                </c:pt>
                <c:pt idx="6274">
                  <c:v>0.67919074934824331</c:v>
                </c:pt>
                <c:pt idx="6275">
                  <c:v>0.34702238288920323</c:v>
                </c:pt>
                <c:pt idx="6276">
                  <c:v>0.56604990167512048</c:v>
                </c:pt>
                <c:pt idx="6277">
                  <c:v>0.79300611327879733</c:v>
                </c:pt>
                <c:pt idx="6278">
                  <c:v>0.81686561272137481</c:v>
                </c:pt>
                <c:pt idx="6279">
                  <c:v>0.78657004152950016</c:v>
                </c:pt>
                <c:pt idx="6280">
                  <c:v>0.85297778376616318</c:v>
                </c:pt>
                <c:pt idx="6281">
                  <c:v>0.84075938678075646</c:v>
                </c:pt>
                <c:pt idx="6282">
                  <c:v>0.84773741133889369</c:v>
                </c:pt>
                <c:pt idx="6283">
                  <c:v>0.79668905105690624</c:v>
                </c:pt>
                <c:pt idx="6284">
                  <c:v>0.84320736317529354</c:v>
                </c:pt>
                <c:pt idx="6285">
                  <c:v>0.86345767339688817</c:v>
                </c:pt>
                <c:pt idx="6286">
                  <c:v>0.9023669216881125</c:v>
                </c:pt>
                <c:pt idx="6287">
                  <c:v>0.82667827288624784</c:v>
                </c:pt>
                <c:pt idx="6288">
                  <c:v>0.62783381995476517</c:v>
                </c:pt>
                <c:pt idx="6289">
                  <c:v>0.61009938640803429</c:v>
                </c:pt>
                <c:pt idx="6290">
                  <c:v>0.87227661996998418</c:v>
                </c:pt>
                <c:pt idx="6291">
                  <c:v>0.85346016534309677</c:v>
                </c:pt>
                <c:pt idx="6292">
                  <c:v>0.85852060890222648</c:v>
                </c:pt>
                <c:pt idx="6293">
                  <c:v>0.87708176646802616</c:v>
                </c:pt>
                <c:pt idx="6294">
                  <c:v>0.82538660200562841</c:v>
                </c:pt>
                <c:pt idx="6295">
                  <c:v>0.85216743521338423</c:v>
                </c:pt>
                <c:pt idx="6296">
                  <c:v>0.9169056275202635</c:v>
                </c:pt>
                <c:pt idx="6297">
                  <c:v>0.91254999300843154</c:v>
                </c:pt>
                <c:pt idx="6298">
                  <c:v>0.84971534731852949</c:v>
                </c:pt>
                <c:pt idx="6299">
                  <c:v>0.91100126278503102</c:v>
                </c:pt>
                <c:pt idx="6300">
                  <c:v>0.89519320934394953</c:v>
                </c:pt>
                <c:pt idx="6301">
                  <c:v>0.84268601404490839</c:v>
                </c:pt>
                <c:pt idx="6302">
                  <c:v>0.86103779222558019</c:v>
                </c:pt>
                <c:pt idx="6303">
                  <c:v>0.82936609758755309</c:v>
                </c:pt>
                <c:pt idx="6304">
                  <c:v>0.748922183732744</c:v>
                </c:pt>
                <c:pt idx="6305">
                  <c:v>0.43275263244251322</c:v>
                </c:pt>
                <c:pt idx="6306">
                  <c:v>0.5790999098069739</c:v>
                </c:pt>
                <c:pt idx="6307">
                  <c:v>0.79091777766845917</c:v>
                </c:pt>
                <c:pt idx="6308">
                  <c:v>0.82932315782560373</c:v>
                </c:pt>
                <c:pt idx="6309">
                  <c:v>0.85968116911115</c:v>
                </c:pt>
                <c:pt idx="6310">
                  <c:v>0.895092006391629</c:v>
                </c:pt>
                <c:pt idx="6311">
                  <c:v>0.86866220712510511</c:v>
                </c:pt>
                <c:pt idx="6312">
                  <c:v>0.81555853648388077</c:v>
                </c:pt>
                <c:pt idx="6313">
                  <c:v>0.92965145088160872</c:v>
                </c:pt>
                <c:pt idx="6314">
                  <c:v>0.88423395748452538</c:v>
                </c:pt>
                <c:pt idx="6315">
                  <c:v>0.87192954424310831</c:v>
                </c:pt>
                <c:pt idx="6316">
                  <c:v>0.86992899147406266</c:v>
                </c:pt>
                <c:pt idx="6317">
                  <c:v>0.80713573682021877</c:v>
                </c:pt>
                <c:pt idx="6318">
                  <c:v>0.81239297582616243</c:v>
                </c:pt>
                <c:pt idx="6319">
                  <c:v>0.77603433992679127</c:v>
                </c:pt>
                <c:pt idx="6320">
                  <c:v>0.7499598564348382</c:v>
                </c:pt>
                <c:pt idx="6321">
                  <c:v>0.63175283348708533</c:v>
                </c:pt>
                <c:pt idx="6322">
                  <c:v>0.73337460804173982</c:v>
                </c:pt>
                <c:pt idx="6323">
                  <c:v>0.72591635882720462</c:v>
                </c:pt>
                <c:pt idx="6324">
                  <c:v>0.77315552634922613</c:v>
                </c:pt>
                <c:pt idx="6325">
                  <c:v>0.74623331289866812</c:v>
                </c:pt>
                <c:pt idx="6326">
                  <c:v>0.72525262290555104</c:v>
                </c:pt>
                <c:pt idx="6327">
                  <c:v>0.66362706168589214</c:v>
                </c:pt>
                <c:pt idx="6328">
                  <c:v>0.39696084610507765</c:v>
                </c:pt>
                <c:pt idx="6329">
                  <c:v>0.67576019971967649</c:v>
                </c:pt>
                <c:pt idx="6330">
                  <c:v>0.7527527475870367</c:v>
                </c:pt>
                <c:pt idx="6331">
                  <c:v>0.85505988100649455</c:v>
                </c:pt>
                <c:pt idx="6332">
                  <c:v>0.85435289432685213</c:v>
                </c:pt>
                <c:pt idx="6333">
                  <c:v>0.76745697758441589</c:v>
                </c:pt>
                <c:pt idx="6334">
                  <c:v>0.71945376899924141</c:v>
                </c:pt>
                <c:pt idx="6335">
                  <c:v>0.77226718062639088</c:v>
                </c:pt>
                <c:pt idx="6336">
                  <c:v>0.75978177117416446</c:v>
                </c:pt>
                <c:pt idx="6337">
                  <c:v>0.7196665860782776</c:v>
                </c:pt>
                <c:pt idx="6338">
                  <c:v>0.78692238570338791</c:v>
                </c:pt>
                <c:pt idx="6339">
                  <c:v>0.73818463224640785</c:v>
                </c:pt>
                <c:pt idx="6340">
                  <c:v>0.76496391543145381</c:v>
                </c:pt>
                <c:pt idx="6341">
                  <c:v>0.76392701127666762</c:v>
                </c:pt>
                <c:pt idx="6342">
                  <c:v>0.7097031520499586</c:v>
                </c:pt>
                <c:pt idx="6343">
                  <c:v>0.42935170334672135</c:v>
                </c:pt>
                <c:pt idx="6344">
                  <c:v>0.62933627949473359</c:v>
                </c:pt>
                <c:pt idx="6345">
                  <c:v>0.75773505682859077</c:v>
                </c:pt>
                <c:pt idx="6346">
                  <c:v>0.73888096188311581</c:v>
                </c:pt>
                <c:pt idx="6347">
                  <c:v>0.77573879363381082</c:v>
                </c:pt>
                <c:pt idx="6348">
                  <c:v>0.83089085191919909</c:v>
                </c:pt>
                <c:pt idx="6349">
                  <c:v>0.80470322569324093</c:v>
                </c:pt>
                <c:pt idx="6350">
                  <c:v>0.79350879786787232</c:v>
                </c:pt>
                <c:pt idx="6351">
                  <c:v>0.81022485211427819</c:v>
                </c:pt>
                <c:pt idx="6352">
                  <c:v>0.75299801529409027</c:v>
                </c:pt>
                <c:pt idx="6353">
                  <c:v>0.82093452989269522</c:v>
                </c:pt>
                <c:pt idx="6354">
                  <c:v>0.78982423476803265</c:v>
                </c:pt>
                <c:pt idx="6355">
                  <c:v>0.80277989026535757</c:v>
                </c:pt>
                <c:pt idx="6356">
                  <c:v>0.81022832525411648</c:v>
                </c:pt>
                <c:pt idx="6357">
                  <c:v>0.83880839476517632</c:v>
                </c:pt>
                <c:pt idx="6358">
                  <c:v>0.80492567752611854</c:v>
                </c:pt>
                <c:pt idx="6359">
                  <c:v>0.80753009163557532</c:v>
                </c:pt>
                <c:pt idx="6360">
                  <c:v>0.89256712207068511</c:v>
                </c:pt>
                <c:pt idx="6361">
                  <c:v>0.78368102418912666</c:v>
                </c:pt>
                <c:pt idx="6362">
                  <c:v>0.80961330297496337</c:v>
                </c:pt>
                <c:pt idx="6363">
                  <c:v>0.88433377805091384</c:v>
                </c:pt>
                <c:pt idx="6364">
                  <c:v>0.80531706444940221</c:v>
                </c:pt>
                <c:pt idx="6365">
                  <c:v>0.88918999397233089</c:v>
                </c:pt>
                <c:pt idx="6366">
                  <c:v>0.81247643212760357</c:v>
                </c:pt>
                <c:pt idx="6367">
                  <c:v>0.8263680421717019</c:v>
                </c:pt>
                <c:pt idx="6368">
                  <c:v>0.82030374644599047</c:v>
                </c:pt>
                <c:pt idx="6369">
                  <c:v>0.73995852512277038</c:v>
                </c:pt>
                <c:pt idx="6370">
                  <c:v>0.52250803623592779</c:v>
                </c:pt>
                <c:pt idx="6371">
                  <c:v>0.73615918549520143</c:v>
                </c:pt>
                <c:pt idx="6372">
                  <c:v>0.8025594314370722</c:v>
                </c:pt>
                <c:pt idx="6373">
                  <c:v>0.84651588508150255</c:v>
                </c:pt>
                <c:pt idx="6374">
                  <c:v>0.8405688503780846</c:v>
                </c:pt>
                <c:pt idx="6375">
                  <c:v>0.86826434472869585</c:v>
                </c:pt>
                <c:pt idx="6376">
                  <c:v>0.80428018959193215</c:v>
                </c:pt>
                <c:pt idx="6377">
                  <c:v>0.88409368162187396</c:v>
                </c:pt>
                <c:pt idx="6378">
                  <c:v>0.80195892603110497</c:v>
                </c:pt>
                <c:pt idx="6379">
                  <c:v>0.87987025108663386</c:v>
                </c:pt>
                <c:pt idx="6380">
                  <c:v>0.80268854647139365</c:v>
                </c:pt>
                <c:pt idx="6381">
                  <c:v>0.81886000235729495</c:v>
                </c:pt>
                <c:pt idx="6382">
                  <c:v>0.71670188486511099</c:v>
                </c:pt>
                <c:pt idx="6383">
                  <c:v>0.38258512730120681</c:v>
                </c:pt>
                <c:pt idx="6384">
                  <c:v>0.67812181956111239</c:v>
                </c:pt>
                <c:pt idx="6385">
                  <c:v>0.79910073855164065</c:v>
                </c:pt>
                <c:pt idx="6386">
                  <c:v>0.76434198856828217</c:v>
                </c:pt>
                <c:pt idx="6387">
                  <c:v>0.5447511499487443</c:v>
                </c:pt>
                <c:pt idx="6388">
                  <c:v>0.64861771619472419</c:v>
                </c:pt>
                <c:pt idx="6389">
                  <c:v>0.81079856246284554</c:v>
                </c:pt>
                <c:pt idx="6390">
                  <c:v>0.81468921353804824</c:v>
                </c:pt>
                <c:pt idx="6391">
                  <c:v>0.87890615414091833</c:v>
                </c:pt>
                <c:pt idx="6392">
                  <c:v>0.79984873747594198</c:v>
                </c:pt>
                <c:pt idx="6393">
                  <c:v>0.89740921967367782</c:v>
                </c:pt>
                <c:pt idx="6394">
                  <c:v>0.9174823455469725</c:v>
                </c:pt>
                <c:pt idx="6395">
                  <c:v>0.80672758168541236</c:v>
                </c:pt>
                <c:pt idx="6396">
                  <c:v>0.90787872810402337</c:v>
                </c:pt>
                <c:pt idx="6397">
                  <c:v>0.84238665525820011</c:v>
                </c:pt>
                <c:pt idx="6398">
                  <c:v>0.91902180912509135</c:v>
                </c:pt>
                <c:pt idx="6399">
                  <c:v>0.84240858097412563</c:v>
                </c:pt>
                <c:pt idx="6400">
                  <c:v>0.88812387909942059</c:v>
                </c:pt>
                <c:pt idx="6401">
                  <c:v>0.89821800914620942</c:v>
                </c:pt>
                <c:pt idx="6402">
                  <c:v>0.79996853988807104</c:v>
                </c:pt>
                <c:pt idx="6403">
                  <c:v>0.94630472826350598</c:v>
                </c:pt>
                <c:pt idx="6404">
                  <c:v>0.8837717638387339</c:v>
                </c:pt>
                <c:pt idx="6405">
                  <c:v>0.84498408623595045</c:v>
                </c:pt>
                <c:pt idx="6406">
                  <c:v>0.76092187498288921</c:v>
                </c:pt>
                <c:pt idx="6407">
                  <c:v>0.66269277148881356</c:v>
                </c:pt>
                <c:pt idx="6408">
                  <c:v>0.81698447648118622</c:v>
                </c:pt>
                <c:pt idx="6409">
                  <c:v>0.79059555686071326</c:v>
                </c:pt>
                <c:pt idx="6410">
                  <c:v>0.82954306211580386</c:v>
                </c:pt>
                <c:pt idx="6411">
                  <c:v>0.86359219389934527</c:v>
                </c:pt>
                <c:pt idx="6412">
                  <c:v>0.77496636736289837</c:v>
                </c:pt>
                <c:pt idx="6413">
                  <c:v>0.79568615962760103</c:v>
                </c:pt>
                <c:pt idx="6414">
                  <c:v>0.82765889990843311</c:v>
                </c:pt>
                <c:pt idx="6415">
                  <c:v>0.83052374892260594</c:v>
                </c:pt>
                <c:pt idx="6416">
                  <c:v>0.87506266402320165</c:v>
                </c:pt>
                <c:pt idx="6417">
                  <c:v>0.79986243889996178</c:v>
                </c:pt>
                <c:pt idx="6418">
                  <c:v>0.86969379023631521</c:v>
                </c:pt>
                <c:pt idx="6419">
                  <c:v>0.82432855432976093</c:v>
                </c:pt>
                <c:pt idx="6420">
                  <c:v>0.82576964134219843</c:v>
                </c:pt>
                <c:pt idx="6421">
                  <c:v>0.77285203687556847</c:v>
                </c:pt>
                <c:pt idx="6422">
                  <c:v>0.79784670462759366</c:v>
                </c:pt>
                <c:pt idx="6423">
                  <c:v>0.78915059357084327</c:v>
                </c:pt>
                <c:pt idx="6424">
                  <c:v>0.82979623425251992</c:v>
                </c:pt>
                <c:pt idx="6425">
                  <c:v>0.78055121918312054</c:v>
                </c:pt>
                <c:pt idx="6426">
                  <c:v>0.83034638876449929</c:v>
                </c:pt>
                <c:pt idx="6427">
                  <c:v>0.82163383684337365</c:v>
                </c:pt>
                <c:pt idx="6428">
                  <c:v>0.8017908844493955</c:v>
                </c:pt>
                <c:pt idx="6429">
                  <c:v>0.81814079337553425</c:v>
                </c:pt>
                <c:pt idx="6430">
                  <c:v>0.82299222993724364</c:v>
                </c:pt>
                <c:pt idx="6431">
                  <c:v>0.81326412517827751</c:v>
                </c:pt>
                <c:pt idx="6432">
                  <c:v>0.81137140342320568</c:v>
                </c:pt>
                <c:pt idx="6433">
                  <c:v>0.74103730937810064</c:v>
                </c:pt>
                <c:pt idx="6434">
                  <c:v>0.83001809893119993</c:v>
                </c:pt>
                <c:pt idx="6435">
                  <c:v>0.78331813630648661</c:v>
                </c:pt>
                <c:pt idx="6436">
                  <c:v>0.77305876841940668</c:v>
                </c:pt>
                <c:pt idx="6437">
                  <c:v>0.8139601126893502</c:v>
                </c:pt>
                <c:pt idx="6438">
                  <c:v>0.88235586075849837</c:v>
                </c:pt>
                <c:pt idx="6439">
                  <c:v>0.80508261500058542</c:v>
                </c:pt>
                <c:pt idx="6440">
                  <c:v>0.82069292520608395</c:v>
                </c:pt>
                <c:pt idx="6441">
                  <c:v>0.87244524474627494</c:v>
                </c:pt>
                <c:pt idx="6442">
                  <c:v>0.85994239111551052</c:v>
                </c:pt>
                <c:pt idx="6443">
                  <c:v>0.79575754114494279</c:v>
                </c:pt>
                <c:pt idx="6444">
                  <c:v>0.85423782737870124</c:v>
                </c:pt>
                <c:pt idx="6445">
                  <c:v>0.85209340328183447</c:v>
                </c:pt>
                <c:pt idx="6446">
                  <c:v>0.82307936999229636</c:v>
                </c:pt>
                <c:pt idx="6447">
                  <c:v>0.82696142636076897</c:v>
                </c:pt>
                <c:pt idx="6448">
                  <c:v>0.93135367231521504</c:v>
                </c:pt>
                <c:pt idx="6449">
                  <c:v>0.79534478615711601</c:v>
                </c:pt>
                <c:pt idx="6450">
                  <c:v>0.85371203390594463</c:v>
                </c:pt>
                <c:pt idx="6451">
                  <c:v>0.91591269425679733</c:v>
                </c:pt>
                <c:pt idx="6452">
                  <c:v>0.77818495542166999</c:v>
                </c:pt>
                <c:pt idx="6453">
                  <c:v>0.9507662123261259</c:v>
                </c:pt>
                <c:pt idx="6454">
                  <c:v>0.90557435710806466</c:v>
                </c:pt>
                <c:pt idx="6455">
                  <c:v>0.85937060783552754</c:v>
                </c:pt>
                <c:pt idx="6456">
                  <c:v>0.89209601323190046</c:v>
                </c:pt>
                <c:pt idx="6457">
                  <c:v>0.87795883764750637</c:v>
                </c:pt>
                <c:pt idx="6458">
                  <c:v>0.9203421112980491</c:v>
                </c:pt>
                <c:pt idx="6459">
                  <c:v>0.81006993275293537</c:v>
                </c:pt>
                <c:pt idx="6460">
                  <c:v>0.91962833366329055</c:v>
                </c:pt>
                <c:pt idx="6461">
                  <c:v>0.86460420822878614</c:v>
                </c:pt>
                <c:pt idx="6462">
                  <c:v>0.90469004547794485</c:v>
                </c:pt>
                <c:pt idx="6463">
                  <c:v>0.83168108407725616</c:v>
                </c:pt>
                <c:pt idx="6464">
                  <c:v>0.95056325982873846</c:v>
                </c:pt>
                <c:pt idx="6465">
                  <c:v>0.82803795865160956</c:v>
                </c:pt>
                <c:pt idx="6466">
                  <c:v>0.90370540577275849</c:v>
                </c:pt>
                <c:pt idx="6467">
                  <c:v>0.88783301635087708</c:v>
                </c:pt>
                <c:pt idx="6468">
                  <c:v>0.92477288816287539</c:v>
                </c:pt>
                <c:pt idx="6469">
                  <c:v>0.75480351740568585</c:v>
                </c:pt>
                <c:pt idx="6470">
                  <c:v>0.9571993598884192</c:v>
                </c:pt>
                <c:pt idx="6471">
                  <c:v>0.84652643822846074</c:v>
                </c:pt>
                <c:pt idx="6472">
                  <c:v>0.92130231273647833</c:v>
                </c:pt>
                <c:pt idx="6473">
                  <c:v>0.86891875891924375</c:v>
                </c:pt>
                <c:pt idx="6474">
                  <c:v>0.92847948101912059</c:v>
                </c:pt>
                <c:pt idx="6475">
                  <c:v>0.91693312305885222</c:v>
                </c:pt>
                <c:pt idx="6476">
                  <c:v>0.91718479929523089</c:v>
                </c:pt>
                <c:pt idx="6477">
                  <c:v>0.89990644243606999</c:v>
                </c:pt>
                <c:pt idx="6478">
                  <c:v>0.96172162166365827</c:v>
                </c:pt>
                <c:pt idx="6479">
                  <c:v>0.86547115479384662</c:v>
                </c:pt>
                <c:pt idx="6480">
                  <c:v>0.90456482595956211</c:v>
                </c:pt>
                <c:pt idx="6481">
                  <c:v>0.91670725838174372</c:v>
                </c:pt>
                <c:pt idx="6482">
                  <c:v>0.91947194057415549</c:v>
                </c:pt>
                <c:pt idx="6483">
                  <c:v>0.95077666274655825</c:v>
                </c:pt>
                <c:pt idx="6484">
                  <c:v>0.87992347750247246</c:v>
                </c:pt>
                <c:pt idx="6485">
                  <c:v>0.97527632481186965</c:v>
                </c:pt>
                <c:pt idx="6486">
                  <c:v>0.90504627568862162</c:v>
                </c:pt>
                <c:pt idx="6487">
                  <c:v>0.88253860486412083</c:v>
                </c:pt>
                <c:pt idx="6488">
                  <c:v>0.95121541516310015</c:v>
                </c:pt>
                <c:pt idx="6489">
                  <c:v>0.89927283878037301</c:v>
                </c:pt>
                <c:pt idx="6490">
                  <c:v>0.97524219353947494</c:v>
                </c:pt>
                <c:pt idx="6491">
                  <c:v>0.88092450091579888</c:v>
                </c:pt>
                <c:pt idx="6492">
                  <c:v>0.96020476320926529</c:v>
                </c:pt>
                <c:pt idx="6493">
                  <c:v>0.78554849991199449</c:v>
                </c:pt>
                <c:pt idx="6494">
                  <c:v>0.77853762413360683</c:v>
                </c:pt>
                <c:pt idx="6495">
                  <c:v>0.85182426135200129</c:v>
                </c:pt>
                <c:pt idx="6496">
                  <c:v>0.62806237374898199</c:v>
                </c:pt>
                <c:pt idx="6497">
                  <c:v>0.76463961934358626</c:v>
                </c:pt>
                <c:pt idx="6498">
                  <c:v>0.68200237212501247</c:v>
                </c:pt>
                <c:pt idx="6499">
                  <c:v>0.81659656535728431</c:v>
                </c:pt>
                <c:pt idx="6500">
                  <c:v>0.86477815542359793</c:v>
                </c:pt>
                <c:pt idx="6501">
                  <c:v>0.73582394719014121</c:v>
                </c:pt>
                <c:pt idx="6502">
                  <c:v>0.7158327691211146</c:v>
                </c:pt>
                <c:pt idx="6503">
                  <c:v>0.6128643215440045</c:v>
                </c:pt>
                <c:pt idx="6504">
                  <c:v>0.83522130807626649</c:v>
                </c:pt>
                <c:pt idx="6505">
                  <c:v>0.73849327770354067</c:v>
                </c:pt>
                <c:pt idx="6506">
                  <c:v>0.58788273538567304</c:v>
                </c:pt>
                <c:pt idx="6507">
                  <c:v>0.52648604853180914</c:v>
                </c:pt>
                <c:pt idx="6508">
                  <c:v>0.72707274747408046</c:v>
                </c:pt>
                <c:pt idx="6509">
                  <c:v>0.70222322667038017</c:v>
                </c:pt>
                <c:pt idx="6510">
                  <c:v>0.54829153860140345</c:v>
                </c:pt>
                <c:pt idx="6511">
                  <c:v>0.82354978644527543</c:v>
                </c:pt>
                <c:pt idx="6512">
                  <c:v>0.61089511591955192</c:v>
                </c:pt>
                <c:pt idx="6513">
                  <c:v>0.62059406289963592</c:v>
                </c:pt>
                <c:pt idx="6514">
                  <c:v>0.59203449498181415</c:v>
                </c:pt>
                <c:pt idx="6515">
                  <c:v>0.61632849387823896</c:v>
                </c:pt>
                <c:pt idx="6516">
                  <c:v>0.72314702639246831</c:v>
                </c:pt>
                <c:pt idx="6517">
                  <c:v>0.59352746198189088</c:v>
                </c:pt>
                <c:pt idx="6518">
                  <c:v>0.54304430413895322</c:v>
                </c:pt>
                <c:pt idx="6519">
                  <c:v>0.86322249562817788</c:v>
                </c:pt>
                <c:pt idx="6520">
                  <c:v>0.72743526222984822</c:v>
                </c:pt>
                <c:pt idx="6521">
                  <c:v>0.64988154322467317</c:v>
                </c:pt>
                <c:pt idx="6522">
                  <c:v>0.73615563973773701</c:v>
                </c:pt>
                <c:pt idx="6523">
                  <c:v>0.52993825095734248</c:v>
                </c:pt>
                <c:pt idx="6524">
                  <c:v>0.6736089429583374</c:v>
                </c:pt>
                <c:pt idx="6525">
                  <c:v>0.73709827808373951</c:v>
                </c:pt>
                <c:pt idx="6526">
                  <c:v>0.69976502864441958</c:v>
                </c:pt>
                <c:pt idx="6527">
                  <c:v>0.64899622719381445</c:v>
                </c:pt>
                <c:pt idx="6528">
                  <c:v>0.89129425242433558</c:v>
                </c:pt>
                <c:pt idx="6529">
                  <c:v>0.69884057329211757</c:v>
                </c:pt>
                <c:pt idx="6530">
                  <c:v>0.75782169818000611</c:v>
                </c:pt>
                <c:pt idx="6531">
                  <c:v>0.78041727623208013</c:v>
                </c:pt>
                <c:pt idx="6532">
                  <c:v>0.77370809861828449</c:v>
                </c:pt>
                <c:pt idx="6533">
                  <c:v>0.61178160339848775</c:v>
                </c:pt>
                <c:pt idx="6534">
                  <c:v>0.58338127747605617</c:v>
                </c:pt>
                <c:pt idx="6535">
                  <c:v>0.81901783597894329</c:v>
                </c:pt>
                <c:pt idx="6536">
                  <c:v>0.74356741197041964</c:v>
                </c:pt>
                <c:pt idx="6537">
                  <c:v>0.91950582280030291</c:v>
                </c:pt>
                <c:pt idx="6538">
                  <c:v>0.87212580901442516</c:v>
                </c:pt>
                <c:pt idx="6539">
                  <c:v>0.69260626228253741</c:v>
                </c:pt>
                <c:pt idx="6540">
                  <c:v>0.84834283967764113</c:v>
                </c:pt>
                <c:pt idx="6541">
                  <c:v>0.88734405335988198</c:v>
                </c:pt>
                <c:pt idx="6542">
                  <c:v>0.82271179491858526</c:v>
                </c:pt>
                <c:pt idx="6543">
                  <c:v>0.75245989292799154</c:v>
                </c:pt>
                <c:pt idx="6544">
                  <c:v>0.76128388368598521</c:v>
                </c:pt>
                <c:pt idx="6545">
                  <c:v>0.67556110578589401</c:v>
                </c:pt>
                <c:pt idx="6546">
                  <c:v>0.86046172459805537</c:v>
                </c:pt>
                <c:pt idx="6547">
                  <c:v>0.94700188660221574</c:v>
                </c:pt>
                <c:pt idx="6548">
                  <c:v>0.78971211325022839</c:v>
                </c:pt>
                <c:pt idx="6549">
                  <c:v>0.78420376926881841</c:v>
                </c:pt>
                <c:pt idx="6550">
                  <c:v>0.72636048398796882</c:v>
                </c:pt>
                <c:pt idx="6551">
                  <c:v>0.95834419100830937</c:v>
                </c:pt>
                <c:pt idx="6552">
                  <c:v>0.91541520327664572</c:v>
                </c:pt>
                <c:pt idx="6553">
                  <c:v>0.92315876593786528</c:v>
                </c:pt>
                <c:pt idx="6554">
                  <c:v>0.6581038303427541</c:v>
                </c:pt>
                <c:pt idx="6555">
                  <c:v>0.93583225434960782</c:v>
                </c:pt>
                <c:pt idx="6556">
                  <c:v>0.81937852514002696</c:v>
                </c:pt>
                <c:pt idx="6557">
                  <c:v>0.76904636819260608</c:v>
                </c:pt>
                <c:pt idx="6558">
                  <c:v>0.78098641417390213</c:v>
                </c:pt>
                <c:pt idx="6559">
                  <c:v>0.90235971716504604</c:v>
                </c:pt>
                <c:pt idx="6560">
                  <c:v>0.77130481191764177</c:v>
                </c:pt>
                <c:pt idx="6561">
                  <c:v>0.70251686790387957</c:v>
                </c:pt>
                <c:pt idx="6562">
                  <c:v>0.75028055675580096</c:v>
                </c:pt>
                <c:pt idx="6563">
                  <c:v>0.93413301995410414</c:v>
                </c:pt>
                <c:pt idx="6564">
                  <c:v>0.89846234726778396</c:v>
                </c:pt>
                <c:pt idx="6565">
                  <c:v>0.95703535053206834</c:v>
                </c:pt>
                <c:pt idx="6566">
                  <c:v>0.90171521996236592</c:v>
                </c:pt>
                <c:pt idx="6567">
                  <c:v>0.88254019189951027</c:v>
                </c:pt>
                <c:pt idx="6568">
                  <c:v>0.72166855760037685</c:v>
                </c:pt>
                <c:pt idx="6569">
                  <c:v>0.84681313191367336</c:v>
                </c:pt>
                <c:pt idx="6570">
                  <c:v>0.68022725496360059</c:v>
                </c:pt>
                <c:pt idx="6571">
                  <c:v>0.73444551674685576</c:v>
                </c:pt>
                <c:pt idx="6572">
                  <c:v>0.73460780012535565</c:v>
                </c:pt>
                <c:pt idx="6573">
                  <c:v>0.80256094266538103</c:v>
                </c:pt>
                <c:pt idx="6574">
                  <c:v>0.71354785017941047</c:v>
                </c:pt>
                <c:pt idx="6575">
                  <c:v>0.72752598196523965</c:v>
                </c:pt>
                <c:pt idx="6576">
                  <c:v>0.8027760728516663</c:v>
                </c:pt>
                <c:pt idx="6577">
                  <c:v>0.9182002064938265</c:v>
                </c:pt>
                <c:pt idx="6578">
                  <c:v>0.86254921516441718</c:v>
                </c:pt>
                <c:pt idx="6579">
                  <c:v>0.82283348032659831</c:v>
                </c:pt>
                <c:pt idx="6580">
                  <c:v>0.84092731469605231</c:v>
                </c:pt>
                <c:pt idx="6581">
                  <c:v>0.81894175351142307</c:v>
                </c:pt>
                <c:pt idx="6582">
                  <c:v>0.76460109269556309</c:v>
                </c:pt>
                <c:pt idx="6583">
                  <c:v>0.57982947829870046</c:v>
                </c:pt>
                <c:pt idx="6584">
                  <c:v>0.77378655310393207</c:v>
                </c:pt>
                <c:pt idx="6585">
                  <c:v>0.70478216871608101</c:v>
                </c:pt>
                <c:pt idx="6586">
                  <c:v>0.68538714690759306</c:v>
                </c:pt>
                <c:pt idx="6587">
                  <c:v>0.91516959606467674</c:v>
                </c:pt>
                <c:pt idx="6588">
                  <c:v>0.84304777492045146</c:v>
                </c:pt>
                <c:pt idx="6589">
                  <c:v>0.6448946458642868</c:v>
                </c:pt>
                <c:pt idx="6590">
                  <c:v>0.69140035374634923</c:v>
                </c:pt>
                <c:pt idx="6591">
                  <c:v>0.78395386880051787</c:v>
                </c:pt>
                <c:pt idx="6592">
                  <c:v>0.78616770790177215</c:v>
                </c:pt>
                <c:pt idx="6593">
                  <c:v>0.90225598466538703</c:v>
                </c:pt>
                <c:pt idx="6594">
                  <c:v>0.9054650624107462</c:v>
                </c:pt>
                <c:pt idx="6595">
                  <c:v>0.72625302948424697</c:v>
                </c:pt>
                <c:pt idx="6596">
                  <c:v>0.6626826482798347</c:v>
                </c:pt>
              </c:numCache>
            </c:numRef>
          </c:yVal>
          <c:smooth val="0"/>
          <c:extLst>
            <c:ext xmlns:c16="http://schemas.microsoft.com/office/drawing/2014/chart" uri="{C3380CC4-5D6E-409C-BE32-E72D297353CC}">
              <c16:uniqueId val="{00000000-4BE6-4CAF-8AAB-FD0AC74E4C09}"/>
            </c:ext>
          </c:extLst>
        </c:ser>
        <c:ser>
          <c:idx val="2"/>
          <c:order val="1"/>
          <c:tx>
            <c:strRef>
              <c:f>'211019 IR Lamp Stellar Vs CCD'!$AL$3</c:f>
              <c:strCache>
                <c:ptCount val="1"/>
                <c:pt idx="0">
                  <c:v>Sun light</c:v>
                </c:pt>
              </c:strCache>
            </c:strRef>
          </c:tx>
          <c:spPr>
            <a:ln w="28575" cap="rnd">
              <a:solidFill>
                <a:schemeClr val="bg1"/>
              </a:solidFill>
              <a:round/>
            </a:ln>
            <a:effectLst/>
          </c:spPr>
          <c:marker>
            <c:symbol val="none"/>
          </c:marker>
          <c:xVal>
            <c:numRef>
              <c:f>'211019 IR Lamp Stellar Vs CCD'!$AK$4:$AK$1925</c:f>
              <c:numCache>
                <c:formatCode>General</c:formatCode>
                <c:ptCount val="1922"/>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pt idx="1299">
                  <c:v>797.46910000000003</c:v>
                </c:pt>
                <c:pt idx="1300">
                  <c:v>797.79190000000006</c:v>
                </c:pt>
                <c:pt idx="1301">
                  <c:v>798.11469999999997</c:v>
                </c:pt>
                <c:pt idx="1302">
                  <c:v>798.43740000000003</c:v>
                </c:pt>
                <c:pt idx="1303">
                  <c:v>798.76009999999997</c:v>
                </c:pt>
                <c:pt idx="1304">
                  <c:v>799.08280000000002</c:v>
                </c:pt>
                <c:pt idx="1305">
                  <c:v>799.40530000000001</c:v>
                </c:pt>
                <c:pt idx="1306">
                  <c:v>799.72789999999998</c:v>
                </c:pt>
                <c:pt idx="1307">
                  <c:v>800.05039999999997</c:v>
                </c:pt>
                <c:pt idx="1308">
                  <c:v>800.37279999999998</c:v>
                </c:pt>
                <c:pt idx="1309">
                  <c:v>800.69529999999997</c:v>
                </c:pt>
                <c:pt idx="1310">
                  <c:v>801.01760000000002</c:v>
                </c:pt>
                <c:pt idx="1311">
                  <c:v>801.33979999999997</c:v>
                </c:pt>
                <c:pt idx="1312">
                  <c:v>801.66210000000001</c:v>
                </c:pt>
                <c:pt idx="1313">
                  <c:v>801.98429999999996</c:v>
                </c:pt>
                <c:pt idx="1314">
                  <c:v>802.30650000000003</c:v>
                </c:pt>
                <c:pt idx="1315">
                  <c:v>802.62860000000001</c:v>
                </c:pt>
                <c:pt idx="1316">
                  <c:v>802.95060000000001</c:v>
                </c:pt>
                <c:pt idx="1317">
                  <c:v>803.27260000000001</c:v>
                </c:pt>
                <c:pt idx="1318">
                  <c:v>803.59460000000001</c:v>
                </c:pt>
                <c:pt idx="1319">
                  <c:v>803.91650000000004</c:v>
                </c:pt>
                <c:pt idx="1320">
                  <c:v>804.23839999999996</c:v>
                </c:pt>
                <c:pt idx="1321">
                  <c:v>804.56020000000001</c:v>
                </c:pt>
                <c:pt idx="1322">
                  <c:v>804.88199999999995</c:v>
                </c:pt>
                <c:pt idx="1323">
                  <c:v>805.20370000000003</c:v>
                </c:pt>
                <c:pt idx="1324">
                  <c:v>805.52530000000002</c:v>
                </c:pt>
                <c:pt idx="1325">
                  <c:v>805.84690000000001</c:v>
                </c:pt>
                <c:pt idx="1326">
                  <c:v>806.16849999999999</c:v>
                </c:pt>
                <c:pt idx="1327">
                  <c:v>806.49009999999998</c:v>
                </c:pt>
                <c:pt idx="1328">
                  <c:v>806.81150000000002</c:v>
                </c:pt>
                <c:pt idx="1329">
                  <c:v>807.13289999999995</c:v>
                </c:pt>
                <c:pt idx="1330">
                  <c:v>807.45429999999999</c:v>
                </c:pt>
                <c:pt idx="1331">
                  <c:v>807.77560000000005</c:v>
                </c:pt>
                <c:pt idx="1332">
                  <c:v>808.09690000000001</c:v>
                </c:pt>
                <c:pt idx="1333">
                  <c:v>808.41809999999998</c:v>
                </c:pt>
                <c:pt idx="1334">
                  <c:v>808.73929999999996</c:v>
                </c:pt>
                <c:pt idx="1335">
                  <c:v>809.06039999999996</c:v>
                </c:pt>
                <c:pt idx="1336">
                  <c:v>809.38149999999996</c:v>
                </c:pt>
                <c:pt idx="1337">
                  <c:v>809.70249999999999</c:v>
                </c:pt>
                <c:pt idx="1338">
                  <c:v>810.02350000000001</c:v>
                </c:pt>
                <c:pt idx="1339">
                  <c:v>810.34439999999995</c:v>
                </c:pt>
                <c:pt idx="1340">
                  <c:v>810.6653</c:v>
                </c:pt>
                <c:pt idx="1341">
                  <c:v>810.98609999999996</c:v>
                </c:pt>
                <c:pt idx="1342">
                  <c:v>811.30690000000004</c:v>
                </c:pt>
                <c:pt idx="1343">
                  <c:v>811.6277</c:v>
                </c:pt>
                <c:pt idx="1344">
                  <c:v>811.94839999999999</c:v>
                </c:pt>
                <c:pt idx="1345">
                  <c:v>812.26900000000001</c:v>
                </c:pt>
                <c:pt idx="1346">
                  <c:v>812.58960000000002</c:v>
                </c:pt>
                <c:pt idx="1347">
                  <c:v>812.91010000000006</c:v>
                </c:pt>
                <c:pt idx="1348">
                  <c:v>813.23059999999998</c:v>
                </c:pt>
                <c:pt idx="1349">
                  <c:v>813.55100000000004</c:v>
                </c:pt>
                <c:pt idx="1350">
                  <c:v>813.87149999999997</c:v>
                </c:pt>
                <c:pt idx="1351">
                  <c:v>814.19179999999994</c:v>
                </c:pt>
                <c:pt idx="1352">
                  <c:v>814.51210000000003</c:v>
                </c:pt>
                <c:pt idx="1353">
                  <c:v>814.83230000000003</c:v>
                </c:pt>
                <c:pt idx="1354">
                  <c:v>815.15250000000003</c:v>
                </c:pt>
                <c:pt idx="1355">
                  <c:v>815.47270000000003</c:v>
                </c:pt>
                <c:pt idx="1356">
                  <c:v>815.79269999999997</c:v>
                </c:pt>
                <c:pt idx="1357">
                  <c:v>816.11279999999999</c:v>
                </c:pt>
                <c:pt idx="1358">
                  <c:v>816.43280000000004</c:v>
                </c:pt>
                <c:pt idx="1359">
                  <c:v>816.7527</c:v>
                </c:pt>
                <c:pt idx="1360">
                  <c:v>817.07259999999997</c:v>
                </c:pt>
                <c:pt idx="1361">
                  <c:v>817.39250000000004</c:v>
                </c:pt>
                <c:pt idx="1362">
                  <c:v>817.71230000000003</c:v>
                </c:pt>
                <c:pt idx="1363">
                  <c:v>818.03200000000004</c:v>
                </c:pt>
                <c:pt idx="1364">
                  <c:v>818.35170000000005</c:v>
                </c:pt>
                <c:pt idx="1365">
                  <c:v>818.67139999999995</c:v>
                </c:pt>
                <c:pt idx="1366">
                  <c:v>818.99099999999999</c:v>
                </c:pt>
                <c:pt idx="1367">
                  <c:v>819.31050000000005</c:v>
                </c:pt>
                <c:pt idx="1368">
                  <c:v>819.63009999999997</c:v>
                </c:pt>
                <c:pt idx="1369">
                  <c:v>819.94949999999994</c:v>
                </c:pt>
                <c:pt idx="1370">
                  <c:v>820.26890000000003</c:v>
                </c:pt>
                <c:pt idx="1371">
                  <c:v>820.5883</c:v>
                </c:pt>
                <c:pt idx="1372">
                  <c:v>820.9076</c:v>
                </c:pt>
                <c:pt idx="1373">
                  <c:v>821.2269</c:v>
                </c:pt>
                <c:pt idx="1374">
                  <c:v>821.54600000000005</c:v>
                </c:pt>
                <c:pt idx="1375">
                  <c:v>821.86519999999996</c:v>
                </c:pt>
                <c:pt idx="1376">
                  <c:v>822.18430000000001</c:v>
                </c:pt>
                <c:pt idx="1377">
                  <c:v>822.50340000000006</c:v>
                </c:pt>
                <c:pt idx="1378">
                  <c:v>822.82240000000002</c:v>
                </c:pt>
                <c:pt idx="1379">
                  <c:v>823.14139999999998</c:v>
                </c:pt>
                <c:pt idx="1380">
                  <c:v>823.46029999999996</c:v>
                </c:pt>
                <c:pt idx="1381">
                  <c:v>823.77909999999997</c:v>
                </c:pt>
                <c:pt idx="1382">
                  <c:v>824.09799999999996</c:v>
                </c:pt>
                <c:pt idx="1383">
                  <c:v>824.41669999999999</c:v>
                </c:pt>
                <c:pt idx="1384">
                  <c:v>824.73540000000003</c:v>
                </c:pt>
                <c:pt idx="1385">
                  <c:v>825.05409999999995</c:v>
                </c:pt>
                <c:pt idx="1386">
                  <c:v>825.37270000000001</c:v>
                </c:pt>
                <c:pt idx="1387">
                  <c:v>825.69129999999996</c:v>
                </c:pt>
                <c:pt idx="1388">
                  <c:v>826.00980000000004</c:v>
                </c:pt>
                <c:pt idx="1389">
                  <c:v>826.32820000000004</c:v>
                </c:pt>
                <c:pt idx="1390">
                  <c:v>826.64670000000001</c:v>
                </c:pt>
                <c:pt idx="1391">
                  <c:v>826.96500000000003</c:v>
                </c:pt>
                <c:pt idx="1392">
                  <c:v>827.28340000000003</c:v>
                </c:pt>
                <c:pt idx="1393">
                  <c:v>827.60159999999996</c:v>
                </c:pt>
                <c:pt idx="1394">
                  <c:v>827.91989999999998</c:v>
                </c:pt>
                <c:pt idx="1395">
                  <c:v>828.23800000000006</c:v>
                </c:pt>
                <c:pt idx="1396">
                  <c:v>828.55619999999999</c:v>
                </c:pt>
                <c:pt idx="1397">
                  <c:v>828.87419999999997</c:v>
                </c:pt>
                <c:pt idx="1398">
                  <c:v>829.19230000000005</c:v>
                </c:pt>
                <c:pt idx="1399">
                  <c:v>829.51020000000005</c:v>
                </c:pt>
                <c:pt idx="1400">
                  <c:v>829.82809999999995</c:v>
                </c:pt>
                <c:pt idx="1401">
                  <c:v>830.14599999999996</c:v>
                </c:pt>
                <c:pt idx="1402">
                  <c:v>830.46379999999999</c:v>
                </c:pt>
                <c:pt idx="1403">
                  <c:v>830.78160000000003</c:v>
                </c:pt>
                <c:pt idx="1404">
                  <c:v>831.09929999999997</c:v>
                </c:pt>
                <c:pt idx="1405">
                  <c:v>831.41700000000003</c:v>
                </c:pt>
                <c:pt idx="1406">
                  <c:v>831.7346</c:v>
                </c:pt>
                <c:pt idx="1407">
                  <c:v>832.05219999999997</c:v>
                </c:pt>
                <c:pt idx="1408">
                  <c:v>832.36980000000005</c:v>
                </c:pt>
                <c:pt idx="1409">
                  <c:v>832.68719999999996</c:v>
                </c:pt>
                <c:pt idx="1410">
                  <c:v>833.00459999999998</c:v>
                </c:pt>
                <c:pt idx="1411">
                  <c:v>833.322</c:v>
                </c:pt>
                <c:pt idx="1412">
                  <c:v>833.63930000000005</c:v>
                </c:pt>
                <c:pt idx="1413">
                  <c:v>833.95659999999998</c:v>
                </c:pt>
                <c:pt idx="1414">
                  <c:v>834.27390000000003</c:v>
                </c:pt>
                <c:pt idx="1415">
                  <c:v>834.59100000000001</c:v>
                </c:pt>
                <c:pt idx="1416">
                  <c:v>834.90809999999999</c:v>
                </c:pt>
                <c:pt idx="1417">
                  <c:v>835.22519999999997</c:v>
                </c:pt>
                <c:pt idx="1418">
                  <c:v>835.54219999999998</c:v>
                </c:pt>
                <c:pt idx="1419">
                  <c:v>835.85929999999996</c:v>
                </c:pt>
                <c:pt idx="1420">
                  <c:v>836.17610000000002</c:v>
                </c:pt>
                <c:pt idx="1421">
                  <c:v>836.49300000000005</c:v>
                </c:pt>
                <c:pt idx="1422">
                  <c:v>836.80989999999997</c:v>
                </c:pt>
                <c:pt idx="1423">
                  <c:v>837.12660000000005</c:v>
                </c:pt>
                <c:pt idx="1424">
                  <c:v>837.4434</c:v>
                </c:pt>
                <c:pt idx="1425">
                  <c:v>837.76009999999997</c:v>
                </c:pt>
                <c:pt idx="1426">
                  <c:v>838.07669999999996</c:v>
                </c:pt>
                <c:pt idx="1427">
                  <c:v>838.39319999999998</c:v>
                </c:pt>
                <c:pt idx="1428">
                  <c:v>838.70979999999997</c:v>
                </c:pt>
                <c:pt idx="1429">
                  <c:v>839.02629999999999</c:v>
                </c:pt>
                <c:pt idx="1430">
                  <c:v>839.34270000000004</c:v>
                </c:pt>
                <c:pt idx="1431">
                  <c:v>839.65909999999997</c:v>
                </c:pt>
                <c:pt idx="1432">
                  <c:v>839.97540000000004</c:v>
                </c:pt>
                <c:pt idx="1433">
                  <c:v>840.29169999999999</c:v>
                </c:pt>
                <c:pt idx="1434">
                  <c:v>840.60799999999995</c:v>
                </c:pt>
                <c:pt idx="1435">
                  <c:v>840.92409999999995</c:v>
                </c:pt>
                <c:pt idx="1436">
                  <c:v>841.24019999999996</c:v>
                </c:pt>
                <c:pt idx="1437">
                  <c:v>841.55629999999996</c:v>
                </c:pt>
                <c:pt idx="1438">
                  <c:v>841.87239999999997</c:v>
                </c:pt>
                <c:pt idx="1439">
                  <c:v>842.1884</c:v>
                </c:pt>
                <c:pt idx="1440">
                  <c:v>842.50429999999994</c:v>
                </c:pt>
                <c:pt idx="1441">
                  <c:v>842.8202</c:v>
                </c:pt>
                <c:pt idx="1442">
                  <c:v>843.13599999999997</c:v>
                </c:pt>
                <c:pt idx="1443">
                  <c:v>843.45180000000005</c:v>
                </c:pt>
                <c:pt idx="1444">
                  <c:v>843.76750000000004</c:v>
                </c:pt>
                <c:pt idx="1445">
                  <c:v>844.08320000000003</c:v>
                </c:pt>
                <c:pt idx="1446">
                  <c:v>844.39880000000005</c:v>
                </c:pt>
                <c:pt idx="1447">
                  <c:v>844.71439999999996</c:v>
                </c:pt>
                <c:pt idx="1448">
                  <c:v>845.03</c:v>
                </c:pt>
                <c:pt idx="1449">
                  <c:v>845.34540000000004</c:v>
                </c:pt>
                <c:pt idx="1450">
                  <c:v>845.66079999999999</c:v>
                </c:pt>
                <c:pt idx="1451">
                  <c:v>845.97630000000004</c:v>
                </c:pt>
                <c:pt idx="1452">
                  <c:v>846.29160000000002</c:v>
                </c:pt>
                <c:pt idx="1453">
                  <c:v>846.6069</c:v>
                </c:pt>
                <c:pt idx="1454">
                  <c:v>846.9221</c:v>
                </c:pt>
                <c:pt idx="1455">
                  <c:v>847.23720000000003</c:v>
                </c:pt>
                <c:pt idx="1456">
                  <c:v>847.55240000000003</c:v>
                </c:pt>
                <c:pt idx="1457">
                  <c:v>847.86749999999995</c:v>
                </c:pt>
                <c:pt idx="1458">
                  <c:v>848.1825</c:v>
                </c:pt>
                <c:pt idx="1459">
                  <c:v>848.49749999999995</c:v>
                </c:pt>
                <c:pt idx="1460">
                  <c:v>848.81240000000003</c:v>
                </c:pt>
                <c:pt idx="1461">
                  <c:v>849.12729999999999</c:v>
                </c:pt>
                <c:pt idx="1462">
                  <c:v>849.44209999999998</c:v>
                </c:pt>
                <c:pt idx="1463">
                  <c:v>849.75689999999997</c:v>
                </c:pt>
                <c:pt idx="1464">
                  <c:v>850.07169999999996</c:v>
                </c:pt>
                <c:pt idx="1465">
                  <c:v>850.38639999999998</c:v>
                </c:pt>
                <c:pt idx="1466">
                  <c:v>850.70090000000005</c:v>
                </c:pt>
                <c:pt idx="1467">
                  <c:v>851.01559999999995</c:v>
                </c:pt>
                <c:pt idx="1468">
                  <c:v>851.33010000000002</c:v>
                </c:pt>
                <c:pt idx="1469">
                  <c:v>851.64449999999999</c:v>
                </c:pt>
                <c:pt idx="1470">
                  <c:v>851.95899999999995</c:v>
                </c:pt>
                <c:pt idx="1471">
                  <c:v>852.27340000000004</c:v>
                </c:pt>
                <c:pt idx="1472">
                  <c:v>852.58770000000004</c:v>
                </c:pt>
                <c:pt idx="1473">
                  <c:v>852.90200000000004</c:v>
                </c:pt>
                <c:pt idx="1474">
                  <c:v>853.21619999999996</c:v>
                </c:pt>
                <c:pt idx="1475">
                  <c:v>853.53039999999999</c:v>
                </c:pt>
                <c:pt idx="1476">
                  <c:v>853.84450000000004</c:v>
                </c:pt>
                <c:pt idx="1477">
                  <c:v>854.15859999999998</c:v>
                </c:pt>
                <c:pt idx="1478">
                  <c:v>854.47260000000006</c:v>
                </c:pt>
                <c:pt idx="1479">
                  <c:v>854.78660000000002</c:v>
                </c:pt>
                <c:pt idx="1480">
                  <c:v>855.10050000000001</c:v>
                </c:pt>
                <c:pt idx="1481">
                  <c:v>855.4144</c:v>
                </c:pt>
                <c:pt idx="1482">
                  <c:v>855.72820000000002</c:v>
                </c:pt>
                <c:pt idx="1483">
                  <c:v>856.04200000000003</c:v>
                </c:pt>
                <c:pt idx="1484">
                  <c:v>856.35569999999996</c:v>
                </c:pt>
                <c:pt idx="1485">
                  <c:v>856.6694</c:v>
                </c:pt>
                <c:pt idx="1486">
                  <c:v>856.98299999999995</c:v>
                </c:pt>
                <c:pt idx="1487">
                  <c:v>857.29660000000001</c:v>
                </c:pt>
                <c:pt idx="1488">
                  <c:v>857.61009999999999</c:v>
                </c:pt>
                <c:pt idx="1489">
                  <c:v>857.92359999999996</c:v>
                </c:pt>
                <c:pt idx="1490">
                  <c:v>858.23699999999997</c:v>
                </c:pt>
                <c:pt idx="1491">
                  <c:v>858.55039999999997</c:v>
                </c:pt>
                <c:pt idx="1492">
                  <c:v>858.86369999999999</c:v>
                </c:pt>
                <c:pt idx="1493">
                  <c:v>859.17700000000002</c:v>
                </c:pt>
                <c:pt idx="1494">
                  <c:v>859.49019999999996</c:v>
                </c:pt>
                <c:pt idx="1495">
                  <c:v>859.80330000000004</c:v>
                </c:pt>
                <c:pt idx="1496">
                  <c:v>860.11649999999997</c:v>
                </c:pt>
                <c:pt idx="1497">
                  <c:v>860.42960000000005</c:v>
                </c:pt>
                <c:pt idx="1498">
                  <c:v>860.74260000000004</c:v>
                </c:pt>
                <c:pt idx="1499">
                  <c:v>861.05550000000005</c:v>
                </c:pt>
                <c:pt idx="1500">
                  <c:v>861.36850000000004</c:v>
                </c:pt>
                <c:pt idx="1501">
                  <c:v>861.68129999999996</c:v>
                </c:pt>
                <c:pt idx="1502">
                  <c:v>861.9941</c:v>
                </c:pt>
                <c:pt idx="1503">
                  <c:v>862.30690000000004</c:v>
                </c:pt>
                <c:pt idx="1504">
                  <c:v>862.61959999999999</c:v>
                </c:pt>
                <c:pt idx="1505">
                  <c:v>862.93230000000005</c:v>
                </c:pt>
                <c:pt idx="1506">
                  <c:v>863.24490000000003</c:v>
                </c:pt>
                <c:pt idx="1507">
                  <c:v>863.5575</c:v>
                </c:pt>
                <c:pt idx="1508">
                  <c:v>863.87</c:v>
                </c:pt>
                <c:pt idx="1509">
                  <c:v>864.18240000000003</c:v>
                </c:pt>
                <c:pt idx="1510">
                  <c:v>864.49490000000003</c:v>
                </c:pt>
                <c:pt idx="1511">
                  <c:v>864.80730000000005</c:v>
                </c:pt>
                <c:pt idx="1512">
                  <c:v>865.11959999999999</c:v>
                </c:pt>
                <c:pt idx="1513">
                  <c:v>865.43179999999995</c:v>
                </c:pt>
                <c:pt idx="1514">
                  <c:v>865.74400000000003</c:v>
                </c:pt>
                <c:pt idx="1515">
                  <c:v>866.05619999999999</c:v>
                </c:pt>
                <c:pt idx="1516">
                  <c:v>866.36829999999998</c:v>
                </c:pt>
                <c:pt idx="1517">
                  <c:v>866.68039999999996</c:v>
                </c:pt>
                <c:pt idx="1518">
                  <c:v>866.99239999999998</c:v>
                </c:pt>
                <c:pt idx="1519">
                  <c:v>867.30430000000001</c:v>
                </c:pt>
                <c:pt idx="1520">
                  <c:v>867.61620000000005</c:v>
                </c:pt>
                <c:pt idx="1521">
                  <c:v>867.92809999999997</c:v>
                </c:pt>
                <c:pt idx="1522">
                  <c:v>868.23990000000003</c:v>
                </c:pt>
                <c:pt idx="1523">
                  <c:v>868.55160000000001</c:v>
                </c:pt>
                <c:pt idx="1524">
                  <c:v>868.86329999999998</c:v>
                </c:pt>
                <c:pt idx="1525">
                  <c:v>869.17499999999995</c:v>
                </c:pt>
                <c:pt idx="1526">
                  <c:v>869.48659999999995</c:v>
                </c:pt>
                <c:pt idx="1527">
                  <c:v>869.79819999999995</c:v>
                </c:pt>
                <c:pt idx="1528">
                  <c:v>870.10969999999998</c:v>
                </c:pt>
                <c:pt idx="1529">
                  <c:v>870.42110000000002</c:v>
                </c:pt>
                <c:pt idx="1530">
                  <c:v>870.73249999999996</c:v>
                </c:pt>
                <c:pt idx="1531">
                  <c:v>871.04380000000003</c:v>
                </c:pt>
                <c:pt idx="1532">
                  <c:v>871.35519999999997</c:v>
                </c:pt>
                <c:pt idx="1533">
                  <c:v>871.66639999999995</c:v>
                </c:pt>
                <c:pt idx="1534">
                  <c:v>871.97760000000005</c:v>
                </c:pt>
                <c:pt idx="1535">
                  <c:v>872.28880000000004</c:v>
                </c:pt>
                <c:pt idx="1536">
                  <c:v>872.59990000000005</c:v>
                </c:pt>
                <c:pt idx="1537">
                  <c:v>872.91089999999997</c:v>
                </c:pt>
                <c:pt idx="1538">
                  <c:v>873.22190000000001</c:v>
                </c:pt>
                <c:pt idx="1539">
                  <c:v>873.53279999999995</c:v>
                </c:pt>
                <c:pt idx="1540">
                  <c:v>873.84370000000001</c:v>
                </c:pt>
                <c:pt idx="1541">
                  <c:v>874.15449999999998</c:v>
                </c:pt>
                <c:pt idx="1542">
                  <c:v>874.46529999999996</c:v>
                </c:pt>
                <c:pt idx="1543">
                  <c:v>874.77610000000004</c:v>
                </c:pt>
                <c:pt idx="1544">
                  <c:v>875.08680000000004</c:v>
                </c:pt>
                <c:pt idx="1545">
                  <c:v>875.39739999999995</c:v>
                </c:pt>
                <c:pt idx="1546">
                  <c:v>875.70799999999997</c:v>
                </c:pt>
                <c:pt idx="1547">
                  <c:v>876.01850000000002</c:v>
                </c:pt>
                <c:pt idx="1548">
                  <c:v>876.32899999999995</c:v>
                </c:pt>
                <c:pt idx="1549">
                  <c:v>876.6395</c:v>
                </c:pt>
                <c:pt idx="1550">
                  <c:v>876.94979999999998</c:v>
                </c:pt>
                <c:pt idx="1551">
                  <c:v>877.26009999999997</c:v>
                </c:pt>
                <c:pt idx="1552">
                  <c:v>877.57039999999995</c:v>
                </c:pt>
                <c:pt idx="1553">
                  <c:v>877.88070000000005</c:v>
                </c:pt>
                <c:pt idx="1554">
                  <c:v>878.19090000000006</c:v>
                </c:pt>
                <c:pt idx="1555">
                  <c:v>878.50099999999998</c:v>
                </c:pt>
                <c:pt idx="1556">
                  <c:v>878.81100000000004</c:v>
                </c:pt>
                <c:pt idx="1557">
                  <c:v>879.12109999999996</c:v>
                </c:pt>
                <c:pt idx="1558">
                  <c:v>879.43100000000004</c:v>
                </c:pt>
                <c:pt idx="1559">
                  <c:v>879.74099999999999</c:v>
                </c:pt>
                <c:pt idx="1560">
                  <c:v>880.05079999999998</c:v>
                </c:pt>
                <c:pt idx="1561">
                  <c:v>880.36069999999995</c:v>
                </c:pt>
                <c:pt idx="1562">
                  <c:v>880.67039999999997</c:v>
                </c:pt>
                <c:pt idx="1563">
                  <c:v>880.98019999999997</c:v>
                </c:pt>
                <c:pt idx="1564">
                  <c:v>881.28980000000001</c:v>
                </c:pt>
                <c:pt idx="1565">
                  <c:v>881.59939999999995</c:v>
                </c:pt>
                <c:pt idx="1566">
                  <c:v>881.90899999999999</c:v>
                </c:pt>
                <c:pt idx="1567">
                  <c:v>882.21849999999995</c:v>
                </c:pt>
                <c:pt idx="1568">
                  <c:v>882.52800000000002</c:v>
                </c:pt>
                <c:pt idx="1569">
                  <c:v>882.8374</c:v>
                </c:pt>
                <c:pt idx="1570">
                  <c:v>883.14679999999998</c:v>
                </c:pt>
                <c:pt idx="1571">
                  <c:v>883.45609999999999</c:v>
                </c:pt>
                <c:pt idx="1572">
                  <c:v>883.76530000000002</c:v>
                </c:pt>
                <c:pt idx="1573">
                  <c:v>884.07449999999994</c:v>
                </c:pt>
                <c:pt idx="1574">
                  <c:v>884.38369999999998</c:v>
                </c:pt>
                <c:pt idx="1575">
                  <c:v>884.69280000000003</c:v>
                </c:pt>
                <c:pt idx="1576">
                  <c:v>885.0018</c:v>
                </c:pt>
                <c:pt idx="1577">
                  <c:v>885.31089999999995</c:v>
                </c:pt>
                <c:pt idx="1578">
                  <c:v>885.61980000000005</c:v>
                </c:pt>
                <c:pt idx="1579">
                  <c:v>885.92870000000005</c:v>
                </c:pt>
                <c:pt idx="1580">
                  <c:v>886.23749999999995</c:v>
                </c:pt>
                <c:pt idx="1581">
                  <c:v>886.54639999999995</c:v>
                </c:pt>
                <c:pt idx="1582">
                  <c:v>886.85509999999999</c:v>
                </c:pt>
                <c:pt idx="1583">
                  <c:v>887.16380000000004</c:v>
                </c:pt>
                <c:pt idx="1584">
                  <c:v>887.47249999999997</c:v>
                </c:pt>
                <c:pt idx="1585">
                  <c:v>887.78110000000004</c:v>
                </c:pt>
                <c:pt idx="1586">
                  <c:v>888.08960000000002</c:v>
                </c:pt>
                <c:pt idx="1587">
                  <c:v>888.3981</c:v>
                </c:pt>
                <c:pt idx="1588">
                  <c:v>888.70650000000001</c:v>
                </c:pt>
                <c:pt idx="1589">
                  <c:v>889.01490000000001</c:v>
                </c:pt>
                <c:pt idx="1590">
                  <c:v>889.32320000000004</c:v>
                </c:pt>
                <c:pt idx="1591">
                  <c:v>889.63149999999996</c:v>
                </c:pt>
                <c:pt idx="1592">
                  <c:v>889.93979999999999</c:v>
                </c:pt>
                <c:pt idx="1593">
                  <c:v>890.24789999999996</c:v>
                </c:pt>
                <c:pt idx="1594">
                  <c:v>890.55610000000001</c:v>
                </c:pt>
                <c:pt idx="1595">
                  <c:v>890.86410000000001</c:v>
                </c:pt>
                <c:pt idx="1596">
                  <c:v>891.17219999999998</c:v>
                </c:pt>
                <c:pt idx="1597">
                  <c:v>891.48019999999997</c:v>
                </c:pt>
                <c:pt idx="1598">
                  <c:v>891.78809999999999</c:v>
                </c:pt>
                <c:pt idx="1599">
                  <c:v>892.09590000000003</c:v>
                </c:pt>
                <c:pt idx="1600">
                  <c:v>892.40380000000005</c:v>
                </c:pt>
                <c:pt idx="1601">
                  <c:v>892.7115</c:v>
                </c:pt>
                <c:pt idx="1602">
                  <c:v>893.01930000000004</c:v>
                </c:pt>
                <c:pt idx="1603">
                  <c:v>893.327</c:v>
                </c:pt>
                <c:pt idx="1604">
                  <c:v>893.63459999999998</c:v>
                </c:pt>
                <c:pt idx="1605">
                  <c:v>893.94209999999998</c:v>
                </c:pt>
                <c:pt idx="1606">
                  <c:v>894.24959999999999</c:v>
                </c:pt>
                <c:pt idx="1607">
                  <c:v>894.55709999999999</c:v>
                </c:pt>
                <c:pt idx="1608">
                  <c:v>894.86450000000002</c:v>
                </c:pt>
                <c:pt idx="1609">
                  <c:v>895.17190000000005</c:v>
                </c:pt>
                <c:pt idx="1610">
                  <c:v>895.47919999999999</c:v>
                </c:pt>
                <c:pt idx="1611">
                  <c:v>895.78639999999996</c:v>
                </c:pt>
                <c:pt idx="1612">
                  <c:v>896.09370000000001</c:v>
                </c:pt>
                <c:pt idx="1613">
                  <c:v>896.4008</c:v>
                </c:pt>
                <c:pt idx="1614">
                  <c:v>896.7079</c:v>
                </c:pt>
                <c:pt idx="1615">
                  <c:v>897.01499999999999</c:v>
                </c:pt>
                <c:pt idx="1616">
                  <c:v>897.322</c:v>
                </c:pt>
                <c:pt idx="1617">
                  <c:v>897.62890000000004</c:v>
                </c:pt>
                <c:pt idx="1618">
                  <c:v>897.93579999999997</c:v>
                </c:pt>
                <c:pt idx="1619">
                  <c:v>898.24270000000001</c:v>
                </c:pt>
                <c:pt idx="1620">
                  <c:v>898.54939999999999</c:v>
                </c:pt>
                <c:pt idx="1621">
                  <c:v>898.85619999999994</c:v>
                </c:pt>
                <c:pt idx="1622">
                  <c:v>899.16290000000004</c:v>
                </c:pt>
                <c:pt idx="1623">
                  <c:v>899.46950000000004</c:v>
                </c:pt>
                <c:pt idx="1624">
                  <c:v>899.77610000000004</c:v>
                </c:pt>
                <c:pt idx="1625">
                  <c:v>900.08259999999996</c:v>
                </c:pt>
                <c:pt idx="1626">
                  <c:v>900.38919999999996</c:v>
                </c:pt>
                <c:pt idx="1627">
                  <c:v>900.69560000000001</c:v>
                </c:pt>
                <c:pt idx="1628">
                  <c:v>901.00199999999995</c:v>
                </c:pt>
                <c:pt idx="1629">
                  <c:v>901.30830000000003</c:v>
                </c:pt>
                <c:pt idx="1630">
                  <c:v>901.6146</c:v>
                </c:pt>
                <c:pt idx="1631">
                  <c:v>901.92079999999999</c:v>
                </c:pt>
                <c:pt idx="1632">
                  <c:v>902.22699999999998</c:v>
                </c:pt>
                <c:pt idx="1633">
                  <c:v>902.53309999999999</c:v>
                </c:pt>
                <c:pt idx="1634">
                  <c:v>902.83920000000001</c:v>
                </c:pt>
                <c:pt idx="1635">
                  <c:v>903.14509999999996</c:v>
                </c:pt>
                <c:pt idx="1636">
                  <c:v>903.4511</c:v>
                </c:pt>
                <c:pt idx="1637">
                  <c:v>903.75710000000004</c:v>
                </c:pt>
                <c:pt idx="1638">
                  <c:v>904.06290000000001</c:v>
                </c:pt>
                <c:pt idx="1639">
                  <c:v>904.36869999999999</c:v>
                </c:pt>
                <c:pt idx="1640">
                  <c:v>904.67449999999997</c:v>
                </c:pt>
                <c:pt idx="1641">
                  <c:v>904.98019999999997</c:v>
                </c:pt>
                <c:pt idx="1642">
                  <c:v>905.28579999999999</c:v>
                </c:pt>
                <c:pt idx="1643">
                  <c:v>905.59140000000002</c:v>
                </c:pt>
                <c:pt idx="1644">
                  <c:v>905.89700000000005</c:v>
                </c:pt>
                <c:pt idx="1645">
                  <c:v>906.20249999999999</c:v>
                </c:pt>
                <c:pt idx="1646">
                  <c:v>906.50789999999995</c:v>
                </c:pt>
                <c:pt idx="1647">
                  <c:v>906.8134</c:v>
                </c:pt>
                <c:pt idx="1648">
                  <c:v>907.11869999999999</c:v>
                </c:pt>
                <c:pt idx="1649">
                  <c:v>907.42399999999998</c:v>
                </c:pt>
                <c:pt idx="1650">
                  <c:v>907.72919999999999</c:v>
                </c:pt>
                <c:pt idx="1651">
                  <c:v>908.03440000000001</c:v>
                </c:pt>
                <c:pt idx="1652">
                  <c:v>908.33960000000002</c:v>
                </c:pt>
                <c:pt idx="1653">
                  <c:v>908.64469999999994</c:v>
                </c:pt>
                <c:pt idx="1654">
                  <c:v>908.94970000000001</c:v>
                </c:pt>
                <c:pt idx="1655">
                  <c:v>909.25469999999996</c:v>
                </c:pt>
                <c:pt idx="1656">
                  <c:v>909.55960000000005</c:v>
                </c:pt>
                <c:pt idx="1657">
                  <c:v>909.86450000000002</c:v>
                </c:pt>
                <c:pt idx="1658">
                  <c:v>910.16930000000002</c:v>
                </c:pt>
                <c:pt idx="1659">
                  <c:v>910.47410000000002</c:v>
                </c:pt>
                <c:pt idx="1660">
                  <c:v>910.77880000000005</c:v>
                </c:pt>
                <c:pt idx="1661">
                  <c:v>911.08349999999996</c:v>
                </c:pt>
                <c:pt idx="1662">
                  <c:v>911.38810000000001</c:v>
                </c:pt>
                <c:pt idx="1663">
                  <c:v>911.69269999999995</c:v>
                </c:pt>
                <c:pt idx="1664">
                  <c:v>911.99720000000002</c:v>
                </c:pt>
                <c:pt idx="1665">
                  <c:v>912.30160000000001</c:v>
                </c:pt>
                <c:pt idx="1666">
                  <c:v>912.60609999999997</c:v>
                </c:pt>
                <c:pt idx="1667">
                  <c:v>912.91039999999998</c:v>
                </c:pt>
                <c:pt idx="1668">
                  <c:v>913.21469999999999</c:v>
                </c:pt>
                <c:pt idx="1669">
                  <c:v>913.51900000000001</c:v>
                </c:pt>
                <c:pt idx="1670">
                  <c:v>913.82320000000004</c:v>
                </c:pt>
                <c:pt idx="1671">
                  <c:v>914.12729999999999</c:v>
                </c:pt>
                <c:pt idx="1672">
                  <c:v>914.43150000000003</c:v>
                </c:pt>
                <c:pt idx="1673">
                  <c:v>914.7355</c:v>
                </c:pt>
                <c:pt idx="1674">
                  <c:v>915.03949999999998</c:v>
                </c:pt>
                <c:pt idx="1675">
                  <c:v>915.34339999999997</c:v>
                </c:pt>
                <c:pt idx="1676">
                  <c:v>915.64729999999997</c:v>
                </c:pt>
                <c:pt idx="1677">
                  <c:v>915.95119999999997</c:v>
                </c:pt>
                <c:pt idx="1678">
                  <c:v>916.25490000000002</c:v>
                </c:pt>
                <c:pt idx="1679">
                  <c:v>916.55870000000004</c:v>
                </c:pt>
                <c:pt idx="1680">
                  <c:v>916.86239999999998</c:v>
                </c:pt>
                <c:pt idx="1681">
                  <c:v>917.16600000000005</c:v>
                </c:pt>
                <c:pt idx="1682">
                  <c:v>917.46950000000004</c:v>
                </c:pt>
                <c:pt idx="1683">
                  <c:v>917.7731</c:v>
                </c:pt>
                <c:pt idx="1684">
                  <c:v>918.07650000000001</c:v>
                </c:pt>
                <c:pt idx="1685">
                  <c:v>918.38</c:v>
                </c:pt>
                <c:pt idx="1686">
                  <c:v>918.68330000000003</c:v>
                </c:pt>
                <c:pt idx="1687">
                  <c:v>918.98670000000004</c:v>
                </c:pt>
                <c:pt idx="1688">
                  <c:v>919.28989999999999</c:v>
                </c:pt>
                <c:pt idx="1689">
                  <c:v>919.59310000000005</c:v>
                </c:pt>
                <c:pt idx="1690">
                  <c:v>919.8963</c:v>
                </c:pt>
                <c:pt idx="1691">
                  <c:v>920.19939999999997</c:v>
                </c:pt>
                <c:pt idx="1692">
                  <c:v>920.50239999999997</c:v>
                </c:pt>
                <c:pt idx="1693">
                  <c:v>920.80550000000005</c:v>
                </c:pt>
                <c:pt idx="1694">
                  <c:v>921.10839999999996</c:v>
                </c:pt>
                <c:pt idx="1695">
                  <c:v>921.41129999999998</c:v>
                </c:pt>
                <c:pt idx="1696">
                  <c:v>921.71420000000001</c:v>
                </c:pt>
                <c:pt idx="1697">
                  <c:v>922.01700000000005</c:v>
                </c:pt>
                <c:pt idx="1698">
                  <c:v>922.31970000000001</c:v>
                </c:pt>
                <c:pt idx="1699">
                  <c:v>922.62239999999997</c:v>
                </c:pt>
                <c:pt idx="1700">
                  <c:v>922.92499999999995</c:v>
                </c:pt>
                <c:pt idx="1701">
                  <c:v>923.22760000000005</c:v>
                </c:pt>
                <c:pt idx="1702">
                  <c:v>923.53020000000004</c:v>
                </c:pt>
                <c:pt idx="1703">
                  <c:v>923.83259999999996</c:v>
                </c:pt>
                <c:pt idx="1704">
                  <c:v>924.13509999999997</c:v>
                </c:pt>
                <c:pt idx="1705">
                  <c:v>924.43740000000003</c:v>
                </c:pt>
                <c:pt idx="1706">
                  <c:v>924.73969999999997</c:v>
                </c:pt>
                <c:pt idx="1707">
                  <c:v>925.0421</c:v>
                </c:pt>
                <c:pt idx="1708">
                  <c:v>925.3442</c:v>
                </c:pt>
                <c:pt idx="1709">
                  <c:v>925.64639999999997</c:v>
                </c:pt>
                <c:pt idx="1710">
                  <c:v>925.94849999999997</c:v>
                </c:pt>
                <c:pt idx="1711">
                  <c:v>926.25059999999996</c:v>
                </c:pt>
                <c:pt idx="1712">
                  <c:v>926.55259999999998</c:v>
                </c:pt>
                <c:pt idx="1713">
                  <c:v>926.8546</c:v>
                </c:pt>
                <c:pt idx="1714">
                  <c:v>927.15650000000005</c:v>
                </c:pt>
                <c:pt idx="1715">
                  <c:v>927.45830000000001</c:v>
                </c:pt>
                <c:pt idx="1716">
                  <c:v>927.76009999999997</c:v>
                </c:pt>
                <c:pt idx="1717">
                  <c:v>928.06190000000004</c:v>
                </c:pt>
                <c:pt idx="1718">
                  <c:v>928.36360000000002</c:v>
                </c:pt>
                <c:pt idx="1719">
                  <c:v>928.66520000000003</c:v>
                </c:pt>
                <c:pt idx="1720">
                  <c:v>928.96680000000003</c:v>
                </c:pt>
                <c:pt idx="1721">
                  <c:v>929.26829999999995</c:v>
                </c:pt>
                <c:pt idx="1722">
                  <c:v>929.56979999999999</c:v>
                </c:pt>
                <c:pt idx="1723">
                  <c:v>929.87130000000002</c:v>
                </c:pt>
                <c:pt idx="1724">
                  <c:v>930.17259999999999</c:v>
                </c:pt>
                <c:pt idx="1725">
                  <c:v>930.47389999999996</c:v>
                </c:pt>
                <c:pt idx="1726">
                  <c:v>930.77520000000004</c:v>
                </c:pt>
                <c:pt idx="1727">
                  <c:v>931.07650000000001</c:v>
                </c:pt>
                <c:pt idx="1728">
                  <c:v>931.37760000000003</c:v>
                </c:pt>
                <c:pt idx="1729">
                  <c:v>931.67870000000005</c:v>
                </c:pt>
                <c:pt idx="1730">
                  <c:v>931.97979999999995</c:v>
                </c:pt>
                <c:pt idx="1731">
                  <c:v>932.2808</c:v>
                </c:pt>
                <c:pt idx="1732">
                  <c:v>932.58180000000004</c:v>
                </c:pt>
                <c:pt idx="1733">
                  <c:v>932.8827</c:v>
                </c:pt>
                <c:pt idx="1734">
                  <c:v>933.18349999999998</c:v>
                </c:pt>
                <c:pt idx="1735">
                  <c:v>933.48429999999996</c:v>
                </c:pt>
                <c:pt idx="1736">
                  <c:v>933.78510000000006</c:v>
                </c:pt>
                <c:pt idx="1737">
                  <c:v>934.08579999999995</c:v>
                </c:pt>
                <c:pt idx="1738">
                  <c:v>934.38639999999998</c:v>
                </c:pt>
                <c:pt idx="1739">
                  <c:v>934.68700000000001</c:v>
                </c:pt>
                <c:pt idx="1740">
                  <c:v>934.98749999999995</c:v>
                </c:pt>
                <c:pt idx="1741">
                  <c:v>935.28800000000001</c:v>
                </c:pt>
                <c:pt idx="1742">
                  <c:v>935.58849999999995</c:v>
                </c:pt>
                <c:pt idx="1743">
                  <c:v>935.88890000000004</c:v>
                </c:pt>
                <c:pt idx="1744">
                  <c:v>936.18920000000003</c:v>
                </c:pt>
                <c:pt idx="1745">
                  <c:v>936.48940000000005</c:v>
                </c:pt>
                <c:pt idx="1746">
                  <c:v>936.78970000000004</c:v>
                </c:pt>
                <c:pt idx="1747">
                  <c:v>937.08979999999997</c:v>
                </c:pt>
                <c:pt idx="1748">
                  <c:v>937.39</c:v>
                </c:pt>
                <c:pt idx="1749">
                  <c:v>937.69</c:v>
                </c:pt>
                <c:pt idx="1750">
                  <c:v>937.99009999999998</c:v>
                </c:pt>
                <c:pt idx="1751">
                  <c:v>938.29</c:v>
                </c:pt>
                <c:pt idx="1752">
                  <c:v>938.58989999999994</c:v>
                </c:pt>
                <c:pt idx="1753">
                  <c:v>938.88980000000004</c:v>
                </c:pt>
                <c:pt idx="1754">
                  <c:v>939.18960000000004</c:v>
                </c:pt>
                <c:pt idx="1755">
                  <c:v>939.48929999999996</c:v>
                </c:pt>
                <c:pt idx="1756">
                  <c:v>939.78899999999999</c:v>
                </c:pt>
                <c:pt idx="1757">
                  <c:v>940.08860000000004</c:v>
                </c:pt>
                <c:pt idx="1758">
                  <c:v>940.38819999999998</c:v>
                </c:pt>
                <c:pt idx="1759">
                  <c:v>940.68769999999995</c:v>
                </c:pt>
                <c:pt idx="1760">
                  <c:v>940.98720000000003</c:v>
                </c:pt>
                <c:pt idx="1761">
                  <c:v>941.2867</c:v>
                </c:pt>
                <c:pt idx="1762">
                  <c:v>941.58609999999999</c:v>
                </c:pt>
                <c:pt idx="1763">
                  <c:v>941.8854</c:v>
                </c:pt>
                <c:pt idx="1764">
                  <c:v>942.18460000000005</c:v>
                </c:pt>
                <c:pt idx="1765">
                  <c:v>942.48389999999995</c:v>
                </c:pt>
                <c:pt idx="1766">
                  <c:v>942.78300000000002</c:v>
                </c:pt>
                <c:pt idx="1767">
                  <c:v>943.08219999999994</c:v>
                </c:pt>
                <c:pt idx="1768">
                  <c:v>943.38120000000004</c:v>
                </c:pt>
                <c:pt idx="1769">
                  <c:v>943.68020000000001</c:v>
                </c:pt>
                <c:pt idx="1770">
                  <c:v>943.97919999999999</c:v>
                </c:pt>
                <c:pt idx="1771">
                  <c:v>944.27809999999999</c:v>
                </c:pt>
                <c:pt idx="1772">
                  <c:v>944.57690000000002</c:v>
                </c:pt>
                <c:pt idx="1773">
                  <c:v>944.87570000000005</c:v>
                </c:pt>
                <c:pt idx="1774">
                  <c:v>945.17439999999999</c:v>
                </c:pt>
                <c:pt idx="1775">
                  <c:v>945.47310000000004</c:v>
                </c:pt>
                <c:pt idx="1776">
                  <c:v>945.77179999999998</c:v>
                </c:pt>
                <c:pt idx="1777">
                  <c:v>946.07039999999995</c:v>
                </c:pt>
                <c:pt idx="1778">
                  <c:v>946.36890000000005</c:v>
                </c:pt>
                <c:pt idx="1779">
                  <c:v>946.66740000000004</c:v>
                </c:pt>
                <c:pt idx="1780">
                  <c:v>946.96579999999994</c:v>
                </c:pt>
                <c:pt idx="1781">
                  <c:v>947.26419999999996</c:v>
                </c:pt>
                <c:pt idx="1782">
                  <c:v>947.56240000000003</c:v>
                </c:pt>
                <c:pt idx="1783">
                  <c:v>947.86069999999995</c:v>
                </c:pt>
                <c:pt idx="1784">
                  <c:v>948.15890000000002</c:v>
                </c:pt>
                <c:pt idx="1785">
                  <c:v>948.45709999999997</c:v>
                </c:pt>
                <c:pt idx="1786">
                  <c:v>948.75519999999995</c:v>
                </c:pt>
                <c:pt idx="1787">
                  <c:v>949.05330000000004</c:v>
                </c:pt>
                <c:pt idx="1788">
                  <c:v>949.35130000000004</c:v>
                </c:pt>
                <c:pt idx="1789">
                  <c:v>949.64919999999995</c:v>
                </c:pt>
                <c:pt idx="1790">
                  <c:v>949.94709999999998</c:v>
                </c:pt>
                <c:pt idx="1791">
                  <c:v>950.24490000000003</c:v>
                </c:pt>
                <c:pt idx="1792">
                  <c:v>950.54269999999997</c:v>
                </c:pt>
                <c:pt idx="1793">
                  <c:v>950.84050000000002</c:v>
                </c:pt>
                <c:pt idx="1794">
                  <c:v>951.13810000000001</c:v>
                </c:pt>
                <c:pt idx="1795">
                  <c:v>951.43579999999997</c:v>
                </c:pt>
                <c:pt idx="1796">
                  <c:v>951.73329999999999</c:v>
                </c:pt>
                <c:pt idx="1797">
                  <c:v>952.03089999999997</c:v>
                </c:pt>
                <c:pt idx="1798">
                  <c:v>952.32830000000001</c:v>
                </c:pt>
                <c:pt idx="1799">
                  <c:v>952.62570000000005</c:v>
                </c:pt>
                <c:pt idx="1800">
                  <c:v>952.92309999999998</c:v>
                </c:pt>
                <c:pt idx="1801">
                  <c:v>953.22040000000004</c:v>
                </c:pt>
                <c:pt idx="1802">
                  <c:v>953.51760000000002</c:v>
                </c:pt>
                <c:pt idx="1803">
                  <c:v>953.81489999999997</c:v>
                </c:pt>
                <c:pt idx="1804">
                  <c:v>954.11199999999997</c:v>
                </c:pt>
                <c:pt idx="1805">
                  <c:v>954.40909999999997</c:v>
                </c:pt>
                <c:pt idx="1806">
                  <c:v>954.70619999999997</c:v>
                </c:pt>
                <c:pt idx="1807">
                  <c:v>955.00310000000002</c:v>
                </c:pt>
                <c:pt idx="1808">
                  <c:v>955.3</c:v>
                </c:pt>
                <c:pt idx="1809">
                  <c:v>955.59699999999998</c:v>
                </c:pt>
                <c:pt idx="1810">
                  <c:v>955.89380000000006</c:v>
                </c:pt>
                <c:pt idx="1811">
                  <c:v>956.19060000000002</c:v>
                </c:pt>
                <c:pt idx="1812">
                  <c:v>956.4873</c:v>
                </c:pt>
                <c:pt idx="1813">
                  <c:v>956.78390000000002</c:v>
                </c:pt>
                <c:pt idx="1814">
                  <c:v>957.0806</c:v>
                </c:pt>
                <c:pt idx="1815">
                  <c:v>957.37710000000004</c:v>
                </c:pt>
                <c:pt idx="1816">
                  <c:v>957.67359999999996</c:v>
                </c:pt>
                <c:pt idx="1817">
                  <c:v>957.9701</c:v>
                </c:pt>
                <c:pt idx="1818">
                  <c:v>958.26649999999995</c:v>
                </c:pt>
                <c:pt idx="1819">
                  <c:v>958.56290000000001</c:v>
                </c:pt>
                <c:pt idx="1820">
                  <c:v>958.85910000000001</c:v>
                </c:pt>
                <c:pt idx="1821">
                  <c:v>959.15539999999999</c:v>
                </c:pt>
                <c:pt idx="1822">
                  <c:v>959.45150000000001</c:v>
                </c:pt>
                <c:pt idx="1823">
                  <c:v>959.74770000000001</c:v>
                </c:pt>
                <c:pt idx="1824">
                  <c:v>960.04380000000003</c:v>
                </c:pt>
                <c:pt idx="1825">
                  <c:v>960.33979999999997</c:v>
                </c:pt>
                <c:pt idx="1826">
                  <c:v>960.63580000000002</c:v>
                </c:pt>
                <c:pt idx="1827">
                  <c:v>960.93169999999998</c:v>
                </c:pt>
                <c:pt idx="1828">
                  <c:v>961.22760000000005</c:v>
                </c:pt>
                <c:pt idx="1829">
                  <c:v>961.52340000000004</c:v>
                </c:pt>
                <c:pt idx="1830">
                  <c:v>961.81920000000002</c:v>
                </c:pt>
                <c:pt idx="1831">
                  <c:v>962.11490000000003</c:v>
                </c:pt>
                <c:pt idx="1832">
                  <c:v>962.41049999999996</c:v>
                </c:pt>
                <c:pt idx="1833">
                  <c:v>962.70609999999999</c:v>
                </c:pt>
                <c:pt idx="1834">
                  <c:v>963.00160000000005</c:v>
                </c:pt>
                <c:pt idx="1835">
                  <c:v>963.2971</c:v>
                </c:pt>
                <c:pt idx="1836">
                  <c:v>963.59259999999995</c:v>
                </c:pt>
                <c:pt idx="1837">
                  <c:v>963.88789999999995</c:v>
                </c:pt>
                <c:pt idx="1838">
                  <c:v>964.18330000000003</c:v>
                </c:pt>
                <c:pt idx="1839">
                  <c:v>964.47860000000003</c:v>
                </c:pt>
                <c:pt idx="1840">
                  <c:v>964.77380000000005</c:v>
                </c:pt>
                <c:pt idx="1841">
                  <c:v>965.06899999999996</c:v>
                </c:pt>
                <c:pt idx="1842">
                  <c:v>965.36410000000001</c:v>
                </c:pt>
                <c:pt idx="1843">
                  <c:v>965.65920000000006</c:v>
                </c:pt>
                <c:pt idx="1844">
                  <c:v>965.95420000000001</c:v>
                </c:pt>
                <c:pt idx="1845">
                  <c:v>966.2491</c:v>
                </c:pt>
                <c:pt idx="1846">
                  <c:v>966.54399999999998</c:v>
                </c:pt>
                <c:pt idx="1847">
                  <c:v>966.83889999999997</c:v>
                </c:pt>
                <c:pt idx="1848">
                  <c:v>967.13369999999998</c:v>
                </c:pt>
                <c:pt idx="1849">
                  <c:v>967.42840000000001</c:v>
                </c:pt>
                <c:pt idx="1850">
                  <c:v>967.72310000000004</c:v>
                </c:pt>
                <c:pt idx="1851">
                  <c:v>968.01779999999997</c:v>
                </c:pt>
                <c:pt idx="1852">
                  <c:v>968.31230000000005</c:v>
                </c:pt>
                <c:pt idx="1853">
                  <c:v>968.6069</c:v>
                </c:pt>
                <c:pt idx="1854">
                  <c:v>968.90129999999999</c:v>
                </c:pt>
                <c:pt idx="1855">
                  <c:v>969.19569999999999</c:v>
                </c:pt>
                <c:pt idx="1856">
                  <c:v>969.49009999999998</c:v>
                </c:pt>
                <c:pt idx="1857">
                  <c:v>969.78440000000001</c:v>
                </c:pt>
                <c:pt idx="1858">
                  <c:v>970.07870000000003</c:v>
                </c:pt>
                <c:pt idx="1859">
                  <c:v>970.37289999999996</c:v>
                </c:pt>
                <c:pt idx="1860">
                  <c:v>970.6671</c:v>
                </c:pt>
                <c:pt idx="1861">
                  <c:v>970.96109999999999</c:v>
                </c:pt>
                <c:pt idx="1862">
                  <c:v>971.25519999999995</c:v>
                </c:pt>
                <c:pt idx="1863">
                  <c:v>971.54920000000004</c:v>
                </c:pt>
                <c:pt idx="1864">
                  <c:v>971.84310000000005</c:v>
                </c:pt>
                <c:pt idx="1865">
                  <c:v>972.13699999999994</c:v>
                </c:pt>
                <c:pt idx="1866">
                  <c:v>972.43079999999998</c:v>
                </c:pt>
                <c:pt idx="1867">
                  <c:v>972.72460000000001</c:v>
                </c:pt>
                <c:pt idx="1868">
                  <c:v>973.01829999999995</c:v>
                </c:pt>
                <c:pt idx="1869">
                  <c:v>973.31200000000001</c:v>
                </c:pt>
                <c:pt idx="1870">
                  <c:v>973.60559999999998</c:v>
                </c:pt>
                <c:pt idx="1871">
                  <c:v>973.89919999999995</c:v>
                </c:pt>
                <c:pt idx="1872">
                  <c:v>974.19259999999997</c:v>
                </c:pt>
                <c:pt idx="1873">
                  <c:v>974.48609999999996</c:v>
                </c:pt>
                <c:pt idx="1874">
                  <c:v>974.77949999999998</c:v>
                </c:pt>
                <c:pt idx="1875">
                  <c:v>975.0729</c:v>
                </c:pt>
                <c:pt idx="1876">
                  <c:v>975.36609999999996</c:v>
                </c:pt>
                <c:pt idx="1877">
                  <c:v>975.65940000000001</c:v>
                </c:pt>
                <c:pt idx="1878">
                  <c:v>975.95259999999996</c:v>
                </c:pt>
                <c:pt idx="1879">
                  <c:v>976.24570000000006</c:v>
                </c:pt>
                <c:pt idx="1880">
                  <c:v>976.53880000000004</c:v>
                </c:pt>
                <c:pt idx="1881">
                  <c:v>976.83180000000004</c:v>
                </c:pt>
                <c:pt idx="1882">
                  <c:v>977.12480000000005</c:v>
                </c:pt>
                <c:pt idx="1883">
                  <c:v>977.41769999999997</c:v>
                </c:pt>
                <c:pt idx="1884">
                  <c:v>977.71050000000002</c:v>
                </c:pt>
                <c:pt idx="1885">
                  <c:v>978.00329999999997</c:v>
                </c:pt>
                <c:pt idx="1886">
                  <c:v>978.29610000000002</c:v>
                </c:pt>
                <c:pt idx="1887">
                  <c:v>978.58870000000002</c:v>
                </c:pt>
                <c:pt idx="1888">
                  <c:v>978.88139999999999</c:v>
                </c:pt>
                <c:pt idx="1889">
                  <c:v>979.17399999999998</c:v>
                </c:pt>
                <c:pt idx="1890">
                  <c:v>979.46659999999997</c:v>
                </c:pt>
                <c:pt idx="1891">
                  <c:v>979.75900000000001</c:v>
                </c:pt>
                <c:pt idx="1892">
                  <c:v>980.05150000000003</c:v>
                </c:pt>
                <c:pt idx="1893">
                  <c:v>980.34379999999999</c:v>
                </c:pt>
                <c:pt idx="1894">
                  <c:v>980.63610000000006</c:v>
                </c:pt>
                <c:pt idx="1895">
                  <c:v>980.92840000000001</c:v>
                </c:pt>
                <c:pt idx="1896">
                  <c:v>981.22059999999999</c:v>
                </c:pt>
                <c:pt idx="1897">
                  <c:v>981.51279999999997</c:v>
                </c:pt>
                <c:pt idx="1898">
                  <c:v>981.80489999999998</c:v>
                </c:pt>
                <c:pt idx="1899">
                  <c:v>982.09690000000001</c:v>
                </c:pt>
                <c:pt idx="1900">
                  <c:v>982.38890000000004</c:v>
                </c:pt>
                <c:pt idx="1901">
                  <c:v>982.68079999999998</c:v>
                </c:pt>
                <c:pt idx="1902">
                  <c:v>982.97270000000003</c:v>
                </c:pt>
                <c:pt idx="1903">
                  <c:v>983.26459999999997</c:v>
                </c:pt>
                <c:pt idx="1904">
                  <c:v>983.55629999999996</c:v>
                </c:pt>
                <c:pt idx="1905">
                  <c:v>983.84810000000004</c:v>
                </c:pt>
                <c:pt idx="1906">
                  <c:v>984.13969999999995</c:v>
                </c:pt>
                <c:pt idx="1907">
                  <c:v>984.43129999999996</c:v>
                </c:pt>
                <c:pt idx="1908">
                  <c:v>984.72289999999998</c:v>
                </c:pt>
                <c:pt idx="1909">
                  <c:v>985.01440000000002</c:v>
                </c:pt>
                <c:pt idx="1910">
                  <c:v>985.30579999999998</c:v>
                </c:pt>
                <c:pt idx="1911">
                  <c:v>985.59720000000004</c:v>
                </c:pt>
                <c:pt idx="1912">
                  <c:v>985.8886</c:v>
                </c:pt>
                <c:pt idx="1913">
                  <c:v>986.17989999999998</c:v>
                </c:pt>
                <c:pt idx="1914">
                  <c:v>986.47109999999998</c:v>
                </c:pt>
                <c:pt idx="1915">
                  <c:v>986.76229999999998</c:v>
                </c:pt>
                <c:pt idx="1916">
                  <c:v>987.05340000000001</c:v>
                </c:pt>
                <c:pt idx="1917">
                  <c:v>987.34450000000004</c:v>
                </c:pt>
                <c:pt idx="1918">
                  <c:v>987.63549999999998</c:v>
                </c:pt>
                <c:pt idx="1919">
                  <c:v>987.92650000000003</c:v>
                </c:pt>
                <c:pt idx="1920">
                  <c:v>988.2174</c:v>
                </c:pt>
                <c:pt idx="1921">
                  <c:v>988.50819999999999</c:v>
                </c:pt>
              </c:numCache>
            </c:numRef>
          </c:xVal>
          <c:yVal>
            <c:numRef>
              <c:f>'211019 IR Lamp Stellar Vs CCD'!$AL$4:$AL$1925</c:f>
              <c:numCache>
                <c:formatCode>General</c:formatCode>
                <c:ptCount val="1922"/>
                <c:pt idx="0">
                  <c:v>5.3729154241392487E-3</c:v>
                </c:pt>
                <c:pt idx="1">
                  <c:v>5.3729154241392487E-3</c:v>
                </c:pt>
                <c:pt idx="2">
                  <c:v>2.9773121607642567E-3</c:v>
                </c:pt>
                <c:pt idx="3">
                  <c:v>5.3498254623085134E-3</c:v>
                </c:pt>
                <c:pt idx="4">
                  <c:v>5.3411383189862511E-3</c:v>
                </c:pt>
                <c:pt idx="5">
                  <c:v>5.2430056868259817E-3</c:v>
                </c:pt>
                <c:pt idx="6">
                  <c:v>5.1910423806599644E-3</c:v>
                </c:pt>
                <c:pt idx="7">
                  <c:v>5.0509600603360523E-3</c:v>
                </c:pt>
                <c:pt idx="8">
                  <c:v>5.1060537996463918E-3</c:v>
                </c:pt>
                <c:pt idx="9">
                  <c:v>5.1440652769199884E-3</c:v>
                </c:pt>
                <c:pt idx="10">
                  <c:v>5.1635555644523627E-3</c:v>
                </c:pt>
                <c:pt idx="11">
                  <c:v>5.1586223503624117E-3</c:v>
                </c:pt>
                <c:pt idx="12">
                  <c:v>5.2482521208581517E-3</c:v>
                </c:pt>
                <c:pt idx="13">
                  <c:v>5.3497559887123068E-3</c:v>
                </c:pt>
                <c:pt idx="14">
                  <c:v>5.4538509862012488E-3</c:v>
                </c:pt>
                <c:pt idx="15">
                  <c:v>5.4623108684376158E-3</c:v>
                </c:pt>
                <c:pt idx="16">
                  <c:v>5.3832116466007692E-3</c:v>
                </c:pt>
                <c:pt idx="17">
                  <c:v>5.3786310993254585E-3</c:v>
                </c:pt>
                <c:pt idx="18">
                  <c:v>5.3610548682445028E-3</c:v>
                </c:pt>
                <c:pt idx="19">
                  <c:v>7.8720060854160223E-3</c:v>
                </c:pt>
                <c:pt idx="20">
                  <c:v>1.6966029177732888E-2</c:v>
                </c:pt>
                <c:pt idx="21">
                  <c:v>2.6575929047440456E-2</c:v>
                </c:pt>
                <c:pt idx="22">
                  <c:v>3.6472872621338873E-2</c:v>
                </c:pt>
                <c:pt idx="23">
                  <c:v>4.6523082013580325E-2</c:v>
                </c:pt>
                <c:pt idx="24">
                  <c:v>5.6860788454665835E-2</c:v>
                </c:pt>
                <c:pt idx="25">
                  <c:v>6.7550590613881648E-2</c:v>
                </c:pt>
                <c:pt idx="26">
                  <c:v>7.5949006380384418E-2</c:v>
                </c:pt>
                <c:pt idx="27">
                  <c:v>7.7636213877409724E-2</c:v>
                </c:pt>
                <c:pt idx="28">
                  <c:v>7.8712348107462707E-2</c:v>
                </c:pt>
                <c:pt idx="29">
                  <c:v>7.9452359658919974E-2</c:v>
                </c:pt>
                <c:pt idx="30">
                  <c:v>8.0418572529551299E-2</c:v>
                </c:pt>
                <c:pt idx="31">
                  <c:v>8.1376837149769177E-2</c:v>
                </c:pt>
                <c:pt idx="32">
                  <c:v>8.2220470336246312E-2</c:v>
                </c:pt>
                <c:pt idx="33">
                  <c:v>8.320193207248569E-2</c:v>
                </c:pt>
                <c:pt idx="34">
                  <c:v>8.4751369895677747E-2</c:v>
                </c:pt>
                <c:pt idx="35">
                  <c:v>8.6769165733973821E-2</c:v>
                </c:pt>
                <c:pt idx="36">
                  <c:v>8.8763234572887525E-2</c:v>
                </c:pt>
                <c:pt idx="37">
                  <c:v>9.0210522659284406E-2</c:v>
                </c:pt>
                <c:pt idx="38">
                  <c:v>9.106286948325186E-2</c:v>
                </c:pt>
                <c:pt idx="39">
                  <c:v>9.1161486664307706E-2</c:v>
                </c:pt>
                <c:pt idx="40">
                  <c:v>9.0417648177466184E-2</c:v>
                </c:pt>
                <c:pt idx="41">
                  <c:v>8.8479040463659731E-2</c:v>
                </c:pt>
                <c:pt idx="42">
                  <c:v>8.5812785143483589E-2</c:v>
                </c:pt>
                <c:pt idx="43">
                  <c:v>8.277855526712892E-2</c:v>
                </c:pt>
                <c:pt idx="44">
                  <c:v>7.9815035381489527E-2</c:v>
                </c:pt>
                <c:pt idx="45">
                  <c:v>7.7002002370344907E-2</c:v>
                </c:pt>
                <c:pt idx="46">
                  <c:v>7.4848909647233106E-2</c:v>
                </c:pt>
                <c:pt idx="47">
                  <c:v>7.3413337870704934E-2</c:v>
                </c:pt>
                <c:pt idx="48">
                  <c:v>7.3002678266009702E-2</c:v>
                </c:pt>
                <c:pt idx="49">
                  <c:v>7.3397264742091059E-2</c:v>
                </c:pt>
                <c:pt idx="50">
                  <c:v>7.4494829810295884E-2</c:v>
                </c:pt>
                <c:pt idx="51">
                  <c:v>7.6219364646299914E-2</c:v>
                </c:pt>
                <c:pt idx="52">
                  <c:v>7.8211137323983049E-2</c:v>
                </c:pt>
                <c:pt idx="53">
                  <c:v>8.0377889262620211E-2</c:v>
                </c:pt>
                <c:pt idx="54">
                  <c:v>8.2617058593913301E-2</c:v>
                </c:pt>
                <c:pt idx="55">
                  <c:v>8.4181509778997424E-2</c:v>
                </c:pt>
                <c:pt idx="56">
                  <c:v>8.527819170826742E-2</c:v>
                </c:pt>
                <c:pt idx="57">
                  <c:v>8.6242520549171114E-2</c:v>
                </c:pt>
                <c:pt idx="58">
                  <c:v>8.6895454601654293E-2</c:v>
                </c:pt>
                <c:pt idx="59">
                  <c:v>8.7831051989211581E-2</c:v>
                </c:pt>
                <c:pt idx="60">
                  <c:v>8.8664146384399775E-2</c:v>
                </c:pt>
                <c:pt idx="61">
                  <c:v>8.9378370278960034E-2</c:v>
                </c:pt>
                <c:pt idx="62">
                  <c:v>9.1040202250591271E-2</c:v>
                </c:pt>
                <c:pt idx="63">
                  <c:v>9.3309987064958397E-2</c:v>
                </c:pt>
                <c:pt idx="64">
                  <c:v>9.5893757208621561E-2</c:v>
                </c:pt>
                <c:pt idx="65">
                  <c:v>9.8664752806468345E-2</c:v>
                </c:pt>
                <c:pt idx="66">
                  <c:v>0.10158817818446654</c:v>
                </c:pt>
                <c:pt idx="67">
                  <c:v>0.10461287016032506</c:v>
                </c:pt>
                <c:pt idx="68">
                  <c:v>0.10761907509448115</c:v>
                </c:pt>
                <c:pt idx="69">
                  <c:v>0.11006354479015736</c:v>
                </c:pt>
                <c:pt idx="70">
                  <c:v>0.11189311428347701</c:v>
                </c:pt>
                <c:pt idx="71">
                  <c:v>0.1133100223905158</c:v>
                </c:pt>
                <c:pt idx="72">
                  <c:v>0.11460364430225255</c:v>
                </c:pt>
                <c:pt idx="73">
                  <c:v>0.11550126671561219</c:v>
                </c:pt>
                <c:pt idx="74">
                  <c:v>0.11644216293677845</c:v>
                </c:pt>
                <c:pt idx="75">
                  <c:v>0.1173227702066604</c:v>
                </c:pt>
                <c:pt idx="76">
                  <c:v>0.11835986969579397</c:v>
                </c:pt>
                <c:pt idx="77">
                  <c:v>0.11962570216904811</c:v>
                </c:pt>
                <c:pt idx="78">
                  <c:v>0.12099439089024527</c:v>
                </c:pt>
                <c:pt idx="79">
                  <c:v>0.12197744227656734</c:v>
                </c:pt>
                <c:pt idx="80">
                  <c:v>0.12270214608648757</c:v>
                </c:pt>
                <c:pt idx="81">
                  <c:v>0.12310915538358551</c:v>
                </c:pt>
                <c:pt idx="82">
                  <c:v>0.12300930180802092</c:v>
                </c:pt>
                <c:pt idx="83">
                  <c:v>0.1221787979537082</c:v>
                </c:pt>
                <c:pt idx="84">
                  <c:v>0.12082182554237979</c:v>
                </c:pt>
                <c:pt idx="85">
                  <c:v>0.1192817489918969</c:v>
                </c:pt>
                <c:pt idx="86">
                  <c:v>0.11755009016848526</c:v>
                </c:pt>
                <c:pt idx="87">
                  <c:v>0.11583061866237422</c:v>
                </c:pt>
                <c:pt idx="88">
                  <c:v>0.11425733608794181</c:v>
                </c:pt>
                <c:pt idx="89">
                  <c:v>0.11371597192089196</c:v>
                </c:pt>
                <c:pt idx="90">
                  <c:v>0.11414429430428377</c:v>
                </c:pt>
                <c:pt idx="91">
                  <c:v>0.11538563439107866</c:v>
                </c:pt>
                <c:pt idx="92">
                  <c:v>0.11732742140505049</c:v>
                </c:pt>
                <c:pt idx="93">
                  <c:v>0.12035652907558315</c:v>
                </c:pt>
                <c:pt idx="94">
                  <c:v>0.12419200146954321</c:v>
                </c:pt>
                <c:pt idx="95">
                  <c:v>0.12850083633257131</c:v>
                </c:pt>
                <c:pt idx="96">
                  <c:v>0.13291376383805117</c:v>
                </c:pt>
                <c:pt idx="97">
                  <c:v>0.13754400239742784</c:v>
                </c:pt>
                <c:pt idx="98">
                  <c:v>0.14179867140578645</c:v>
                </c:pt>
                <c:pt idx="99">
                  <c:v>0.14522907740830518</c:v>
                </c:pt>
                <c:pt idx="100">
                  <c:v>0.14760301374105309</c:v>
                </c:pt>
                <c:pt idx="101">
                  <c:v>0.14890540816620912</c:v>
                </c:pt>
                <c:pt idx="102">
                  <c:v>0.14950182132686327</c:v>
                </c:pt>
                <c:pt idx="103">
                  <c:v>0.14935215871537433</c:v>
                </c:pt>
                <c:pt idx="104">
                  <c:v>0.14838406181501537</c:v>
                </c:pt>
                <c:pt idx="105">
                  <c:v>0.14708837924576404</c:v>
                </c:pt>
                <c:pt idx="106">
                  <c:v>0.14548813149585485</c:v>
                </c:pt>
                <c:pt idx="107">
                  <c:v>0.14338531881609928</c:v>
                </c:pt>
                <c:pt idx="108">
                  <c:v>0.14052477293026089</c:v>
                </c:pt>
                <c:pt idx="109">
                  <c:v>0.13695600849461903</c:v>
                </c:pt>
                <c:pt idx="110">
                  <c:v>0.1326093752851803</c:v>
                </c:pt>
                <c:pt idx="111">
                  <c:v>0.12792844455094446</c:v>
                </c:pt>
                <c:pt idx="112">
                  <c:v>0.12365811454547489</c:v>
                </c:pt>
                <c:pt idx="113">
                  <c:v>0.12042005620296181</c:v>
                </c:pt>
                <c:pt idx="114">
                  <c:v>0.11894539080958524</c:v>
                </c:pt>
                <c:pt idx="115">
                  <c:v>0.11927586139899805</c:v>
                </c:pt>
                <c:pt idx="116">
                  <c:v>0.12114587865553283</c:v>
                </c:pt>
                <c:pt idx="117">
                  <c:v>0.12449191545181093</c:v>
                </c:pt>
                <c:pt idx="118">
                  <c:v>0.12880699116331182</c:v>
                </c:pt>
                <c:pt idx="119">
                  <c:v>0.13309362980111122</c:v>
                </c:pt>
                <c:pt idx="120">
                  <c:v>0.13705374253674008</c:v>
                </c:pt>
                <c:pt idx="121">
                  <c:v>0.14014867349588195</c:v>
                </c:pt>
                <c:pt idx="122">
                  <c:v>0.14281045424545494</c:v>
                </c:pt>
                <c:pt idx="123">
                  <c:v>0.14496007328875643</c:v>
                </c:pt>
                <c:pt idx="124">
                  <c:v>0.1467960602583358</c:v>
                </c:pt>
                <c:pt idx="125">
                  <c:v>0.14863758156524015</c:v>
                </c:pt>
                <c:pt idx="126">
                  <c:v>0.1509922065932798</c:v>
                </c:pt>
                <c:pt idx="127">
                  <c:v>0.15405917148615211</c:v>
                </c:pt>
                <c:pt idx="128">
                  <c:v>0.15808392999181037</c:v>
                </c:pt>
                <c:pt idx="129">
                  <c:v>0.16273630590048674</c:v>
                </c:pt>
                <c:pt idx="130">
                  <c:v>0.16826057544155476</c:v>
                </c:pt>
                <c:pt idx="131">
                  <c:v>0.17407062874193327</c:v>
                </c:pt>
                <c:pt idx="132">
                  <c:v>0.17980808802186887</c:v>
                </c:pt>
                <c:pt idx="133">
                  <c:v>0.18479016913288124</c:v>
                </c:pt>
                <c:pt idx="134">
                  <c:v>0.1882856330369323</c:v>
                </c:pt>
                <c:pt idx="135">
                  <c:v>0.18901598893603541</c:v>
                </c:pt>
                <c:pt idx="136">
                  <c:v>0.1868218008144896</c:v>
                </c:pt>
                <c:pt idx="137">
                  <c:v>0.18183612827180898</c:v>
                </c:pt>
                <c:pt idx="138">
                  <c:v>0.17539027381428296</c:v>
                </c:pt>
                <c:pt idx="139">
                  <c:v>0.16833982244197337</c:v>
                </c:pt>
                <c:pt idx="140">
                  <c:v>0.16208914168904445</c:v>
                </c:pt>
                <c:pt idx="141">
                  <c:v>0.15807203705415468</c:v>
                </c:pt>
                <c:pt idx="142">
                  <c:v>0.15759060858281518</c:v>
                </c:pt>
                <c:pt idx="143">
                  <c:v>0.16035754174156178</c:v>
                </c:pt>
                <c:pt idx="144">
                  <c:v>0.16528104130323049</c:v>
                </c:pt>
                <c:pt idx="145">
                  <c:v>0.17035149518365464</c:v>
                </c:pt>
                <c:pt idx="146">
                  <c:v>0.17483342527790913</c:v>
                </c:pt>
                <c:pt idx="147">
                  <c:v>0.17791958372363167</c:v>
                </c:pt>
                <c:pt idx="148">
                  <c:v>0.17964441293928068</c:v>
                </c:pt>
                <c:pt idx="149">
                  <c:v>0.18081904659853154</c:v>
                </c:pt>
                <c:pt idx="150">
                  <c:v>0.18285085490792688</c:v>
                </c:pt>
                <c:pt idx="151">
                  <c:v>0.18675921570197479</c:v>
                </c:pt>
                <c:pt idx="152">
                  <c:v>0.19457010857310067</c:v>
                </c:pt>
                <c:pt idx="153">
                  <c:v>0.20538337944299839</c:v>
                </c:pt>
                <c:pt idx="154">
                  <c:v>0.21860002461013833</c:v>
                </c:pt>
                <c:pt idx="155">
                  <c:v>0.23248008374512139</c:v>
                </c:pt>
                <c:pt idx="156">
                  <c:v>0.24650945223601947</c:v>
                </c:pt>
                <c:pt idx="157">
                  <c:v>0.25940481145866884</c:v>
                </c:pt>
                <c:pt idx="158">
                  <c:v>0.2708361618310885</c:v>
                </c:pt>
                <c:pt idx="159">
                  <c:v>0.27906419065909838</c:v>
                </c:pt>
                <c:pt idx="160">
                  <c:v>0.28603362875311966</c:v>
                </c:pt>
                <c:pt idx="161">
                  <c:v>0.29161241740443111</c:v>
                </c:pt>
                <c:pt idx="162">
                  <c:v>0.29630588871154151</c:v>
                </c:pt>
                <c:pt idx="163">
                  <c:v>0.29993859240606491</c:v>
                </c:pt>
                <c:pt idx="164">
                  <c:v>0.30233702112527211</c:v>
                </c:pt>
                <c:pt idx="165">
                  <c:v>0.30372719956055005</c:v>
                </c:pt>
                <c:pt idx="166">
                  <c:v>0.30494793307219897</c:v>
                </c:pt>
                <c:pt idx="167">
                  <c:v>0.30524384349129552</c:v>
                </c:pt>
                <c:pt idx="168">
                  <c:v>0.30496589023054049</c:v>
                </c:pt>
                <c:pt idx="169">
                  <c:v>0.30485590999518986</c:v>
                </c:pt>
                <c:pt idx="170">
                  <c:v>0.30352525512411932</c:v>
                </c:pt>
                <c:pt idx="171">
                  <c:v>0.30278235865214159</c:v>
                </c:pt>
                <c:pt idx="172">
                  <c:v>0.30227643779434288</c:v>
                </c:pt>
                <c:pt idx="173">
                  <c:v>0.30164793725238992</c:v>
                </c:pt>
                <c:pt idx="174">
                  <c:v>0.30145818013325981</c:v>
                </c:pt>
                <c:pt idx="175">
                  <c:v>0.30156692397410167</c:v>
                </c:pt>
                <c:pt idx="176">
                  <c:v>0.30232483380797148</c:v>
                </c:pt>
                <c:pt idx="177">
                  <c:v>0.30409911880397084</c:v>
                </c:pt>
                <c:pt idx="178">
                  <c:v>0.30671739024202133</c:v>
                </c:pt>
                <c:pt idx="179">
                  <c:v>0.30964169875895431</c:v>
                </c:pt>
                <c:pt idx="180">
                  <c:v>0.31266774488117954</c:v>
                </c:pt>
                <c:pt idx="181">
                  <c:v>0.31552705437250916</c:v>
                </c:pt>
                <c:pt idx="182">
                  <c:v>0.31823322757253958</c:v>
                </c:pt>
                <c:pt idx="183">
                  <c:v>0.31969965033585773</c:v>
                </c:pt>
                <c:pt idx="184">
                  <c:v>0.3212675163248232</c:v>
                </c:pt>
                <c:pt idx="185">
                  <c:v>0.32219928677699627</c:v>
                </c:pt>
                <c:pt idx="186">
                  <c:v>0.32351740107519222</c:v>
                </c:pt>
                <c:pt idx="187">
                  <c:v>0.3264198077465415</c:v>
                </c:pt>
                <c:pt idx="188">
                  <c:v>0.32950749696641779</c:v>
                </c:pt>
                <c:pt idx="189">
                  <c:v>0.33312783671585361</c:v>
                </c:pt>
                <c:pt idx="190">
                  <c:v>0.3373329910679328</c:v>
                </c:pt>
                <c:pt idx="191">
                  <c:v>0.3415415013479644</c:v>
                </c:pt>
                <c:pt idx="192">
                  <c:v>0.34503519897414581</c:v>
                </c:pt>
                <c:pt idx="193">
                  <c:v>0.34816669188518962</c:v>
                </c:pt>
                <c:pt idx="194">
                  <c:v>0.35006697136922449</c:v>
                </c:pt>
                <c:pt idx="195">
                  <c:v>0.35157837534228997</c:v>
                </c:pt>
                <c:pt idx="196">
                  <c:v>0.35255930719516843</c:v>
                </c:pt>
                <c:pt idx="197">
                  <c:v>0.35358051018347508</c:v>
                </c:pt>
                <c:pt idx="198">
                  <c:v>0.35451481230059462</c:v>
                </c:pt>
                <c:pt idx="199">
                  <c:v>0.35639101152967317</c:v>
                </c:pt>
                <c:pt idx="200">
                  <c:v>0.35724435924443343</c:v>
                </c:pt>
                <c:pt idx="201">
                  <c:v>0.35743476399878249</c:v>
                </c:pt>
                <c:pt idx="202">
                  <c:v>0.35776641210677507</c:v>
                </c:pt>
                <c:pt idx="203">
                  <c:v>0.35832014021891251</c:v>
                </c:pt>
                <c:pt idx="204">
                  <c:v>0.35770047106630787</c:v>
                </c:pt>
                <c:pt idx="205">
                  <c:v>0.3573660557896528</c:v>
                </c:pt>
                <c:pt idx="206">
                  <c:v>0.3561958967010051</c:v>
                </c:pt>
                <c:pt idx="207">
                  <c:v>0.35524181227174539</c:v>
                </c:pt>
                <c:pt idx="208">
                  <c:v>0.35478634808508985</c:v>
                </c:pt>
                <c:pt idx="209">
                  <c:v>0.35426164580594377</c:v>
                </c:pt>
                <c:pt idx="210">
                  <c:v>0.3539719173593911</c:v>
                </c:pt>
                <c:pt idx="211">
                  <c:v>0.35536733575234902</c:v>
                </c:pt>
                <c:pt idx="212">
                  <c:v>0.3565478570044987</c:v>
                </c:pt>
                <c:pt idx="213">
                  <c:v>0.35854469301207487</c:v>
                </c:pt>
                <c:pt idx="214">
                  <c:v>0.36032039103037</c:v>
                </c:pt>
                <c:pt idx="215">
                  <c:v>0.3618577004121904</c:v>
                </c:pt>
                <c:pt idx="216">
                  <c:v>0.36277486963397426</c:v>
                </c:pt>
                <c:pt idx="217">
                  <c:v>0.36303557224753563</c:v>
                </c:pt>
                <c:pt idx="218">
                  <c:v>0.3613530159489004</c:v>
                </c:pt>
                <c:pt idx="219">
                  <c:v>0.36110785658059202</c:v>
                </c:pt>
                <c:pt idx="220">
                  <c:v>0.36004073036767431</c:v>
                </c:pt>
                <c:pt idx="221">
                  <c:v>0.35920716496505423</c:v>
                </c:pt>
                <c:pt idx="222">
                  <c:v>0.35957296111186016</c:v>
                </c:pt>
                <c:pt idx="223">
                  <c:v>0.35997431831977522</c:v>
                </c:pt>
                <c:pt idx="224">
                  <c:v>0.36077991765612577</c:v>
                </c:pt>
                <c:pt idx="225">
                  <c:v>0.36264781537921692</c:v>
                </c:pt>
                <c:pt idx="226">
                  <c:v>0.36264569584577333</c:v>
                </c:pt>
                <c:pt idx="227">
                  <c:v>0.36273612927269977</c:v>
                </c:pt>
                <c:pt idx="228">
                  <c:v>0.36232282025120011</c:v>
                </c:pt>
                <c:pt idx="229">
                  <c:v>0.36150261968446035</c:v>
                </c:pt>
                <c:pt idx="230">
                  <c:v>0.36077061525934556</c:v>
                </c:pt>
                <c:pt idx="231">
                  <c:v>0.35955453294608675</c:v>
                </c:pt>
                <c:pt idx="232">
                  <c:v>0.35826132316585291</c:v>
                </c:pt>
                <c:pt idx="233">
                  <c:v>0.35681032589592976</c:v>
                </c:pt>
                <c:pt idx="234">
                  <c:v>0.35428195800144485</c:v>
                </c:pt>
                <c:pt idx="235">
                  <c:v>0.35134010445767327</c:v>
                </c:pt>
                <c:pt idx="236">
                  <c:v>0.34650733270257589</c:v>
                </c:pt>
                <c:pt idx="237">
                  <c:v>0.34001072719426173</c:v>
                </c:pt>
                <c:pt idx="238">
                  <c:v>0.33402940381645546</c:v>
                </c:pt>
                <c:pt idx="239">
                  <c:v>0.32939586820505545</c:v>
                </c:pt>
                <c:pt idx="240">
                  <c:v>0.3267390919094465</c:v>
                </c:pt>
                <c:pt idx="241">
                  <c:v>0.32664406616005892</c:v>
                </c:pt>
                <c:pt idx="242">
                  <c:v>0.33031992591053094</c:v>
                </c:pt>
                <c:pt idx="243">
                  <c:v>0.33793252465282336</c:v>
                </c:pt>
                <c:pt idx="244">
                  <c:v>0.34894355976819375</c:v>
                </c:pt>
                <c:pt idx="245">
                  <c:v>0.35946415839508933</c:v>
                </c:pt>
                <c:pt idx="246">
                  <c:v>0.36897468158425706</c:v>
                </c:pt>
                <c:pt idx="247">
                  <c:v>0.37772588191725931</c:v>
                </c:pt>
                <c:pt idx="248">
                  <c:v>0.38574366480285099</c:v>
                </c:pt>
                <c:pt idx="249">
                  <c:v>0.39163796955761221</c:v>
                </c:pt>
                <c:pt idx="250">
                  <c:v>0.39515427554052523</c:v>
                </c:pt>
                <c:pt idx="251">
                  <c:v>0.3985396414573677</c:v>
                </c:pt>
                <c:pt idx="252">
                  <c:v>0.40414651392680667</c:v>
                </c:pt>
                <c:pt idx="253">
                  <c:v>0.41084394522890083</c:v>
                </c:pt>
                <c:pt idx="254">
                  <c:v>0.41696910250122615</c:v>
                </c:pt>
                <c:pt idx="255">
                  <c:v>0.42277067766783027</c:v>
                </c:pt>
                <c:pt idx="256">
                  <c:v>0.42816047458708839</c:v>
                </c:pt>
                <c:pt idx="257">
                  <c:v>0.4316083078645877</c:v>
                </c:pt>
                <c:pt idx="258">
                  <c:v>0.4342368825902112</c:v>
                </c:pt>
                <c:pt idx="259">
                  <c:v>0.43426543741577067</c:v>
                </c:pt>
                <c:pt idx="260">
                  <c:v>0.43239730418896355</c:v>
                </c:pt>
                <c:pt idx="261">
                  <c:v>0.4315991820955945</c:v>
                </c:pt>
                <c:pt idx="262">
                  <c:v>0.43045463403605683</c:v>
                </c:pt>
                <c:pt idx="263">
                  <c:v>0.42981936276227023</c:v>
                </c:pt>
                <c:pt idx="264">
                  <c:v>0.43242008917348207</c:v>
                </c:pt>
                <c:pt idx="265">
                  <c:v>0.43495858372775303</c:v>
                </c:pt>
                <c:pt idx="266">
                  <c:v>0.4398899137879772</c:v>
                </c:pt>
                <c:pt idx="267">
                  <c:v>0.4457155692095377</c:v>
                </c:pt>
                <c:pt idx="268">
                  <c:v>0.45166822000992651</c:v>
                </c:pt>
                <c:pt idx="269">
                  <c:v>0.45798813885534595</c:v>
                </c:pt>
                <c:pt idx="270">
                  <c:v>0.46525207434616811</c:v>
                </c:pt>
                <c:pt idx="271">
                  <c:v>0.47104670215315164</c:v>
                </c:pt>
                <c:pt idx="272">
                  <c:v>0.47737992695852249</c:v>
                </c:pt>
                <c:pt idx="273">
                  <c:v>0.48174863864133199</c:v>
                </c:pt>
                <c:pt idx="274">
                  <c:v>0.486675611882811</c:v>
                </c:pt>
                <c:pt idx="275">
                  <c:v>0.49055853827553586</c:v>
                </c:pt>
                <c:pt idx="276">
                  <c:v>0.49408962211662505</c:v>
                </c:pt>
                <c:pt idx="277">
                  <c:v>0.49556481739336244</c:v>
                </c:pt>
                <c:pt idx="278">
                  <c:v>0.49646138004000034</c:v>
                </c:pt>
                <c:pt idx="279">
                  <c:v>0.49635328383437727</c:v>
                </c:pt>
                <c:pt idx="280">
                  <c:v>0.49580856373937515</c:v>
                </c:pt>
                <c:pt idx="281">
                  <c:v>0.49401602720538934</c:v>
                </c:pt>
                <c:pt idx="282">
                  <c:v>0.49279123125464025</c:v>
                </c:pt>
                <c:pt idx="283">
                  <c:v>0.49251404338096205</c:v>
                </c:pt>
                <c:pt idx="284">
                  <c:v>0.49418882805697073</c:v>
                </c:pt>
                <c:pt idx="285">
                  <c:v>0.49581874927509012</c:v>
                </c:pt>
                <c:pt idx="286">
                  <c:v>0.49863396069560739</c:v>
                </c:pt>
                <c:pt idx="287">
                  <c:v>0.50254161497850736</c:v>
                </c:pt>
                <c:pt idx="288">
                  <c:v>0.50695112768010586</c:v>
                </c:pt>
                <c:pt idx="289">
                  <c:v>0.51100762031148894</c:v>
                </c:pt>
                <c:pt idx="290">
                  <c:v>0.51465221694366814</c:v>
                </c:pt>
                <c:pt idx="291">
                  <c:v>0.51844429777796364</c:v>
                </c:pt>
                <c:pt idx="292">
                  <c:v>0.52184873949579835</c:v>
                </c:pt>
                <c:pt idx="293">
                  <c:v>0.52520914201874969</c:v>
                </c:pt>
                <c:pt idx="294">
                  <c:v>0.52849153393579118</c:v>
                </c:pt>
                <c:pt idx="295">
                  <c:v>0.53088866738456053</c:v>
                </c:pt>
                <c:pt idx="296">
                  <c:v>0.53240348616150734</c:v>
                </c:pt>
                <c:pt idx="297">
                  <c:v>0.53243563241873504</c:v>
                </c:pt>
                <c:pt idx="298">
                  <c:v>0.5290824716350494</c:v>
                </c:pt>
                <c:pt idx="299">
                  <c:v>0.52651418586071019</c:v>
                </c:pt>
                <c:pt idx="300">
                  <c:v>0.52260629607409415</c:v>
                </c:pt>
                <c:pt idx="301">
                  <c:v>0.5183421480411684</c:v>
                </c:pt>
                <c:pt idx="302">
                  <c:v>0.51466652379441236</c:v>
                </c:pt>
                <c:pt idx="303">
                  <c:v>0.5122362431976224</c:v>
                </c:pt>
                <c:pt idx="304">
                  <c:v>0.51055727833065545</c:v>
                </c:pt>
                <c:pt idx="305">
                  <c:v>0.51105213051380438</c:v>
                </c:pt>
                <c:pt idx="306">
                  <c:v>0.51213209167924156</c:v>
                </c:pt>
                <c:pt idx="307">
                  <c:v>0.51382677641924845</c:v>
                </c:pt>
                <c:pt idx="308">
                  <c:v>0.51649079445412305</c:v>
                </c:pt>
                <c:pt idx="309">
                  <c:v>0.51971489920146585</c:v>
                </c:pt>
                <c:pt idx="310">
                  <c:v>0.52249643359060149</c:v>
                </c:pt>
                <c:pt idx="311">
                  <c:v>0.52454920173071684</c:v>
                </c:pt>
                <c:pt idx="312">
                  <c:v>0.52713079346500735</c:v>
                </c:pt>
                <c:pt idx="313">
                  <c:v>0.52892421313792815</c:v>
                </c:pt>
                <c:pt idx="314">
                  <c:v>0.52989236891421609</c:v>
                </c:pt>
                <c:pt idx="315">
                  <c:v>0.52959775376555718</c:v>
                </c:pt>
                <c:pt idx="316">
                  <c:v>0.52815164319774011</c:v>
                </c:pt>
                <c:pt idx="317">
                  <c:v>0.52729287889751297</c:v>
                </c:pt>
                <c:pt idx="318">
                  <c:v>0.52804413575140707</c:v>
                </c:pt>
                <c:pt idx="319">
                  <c:v>0.52804013218823576</c:v>
                </c:pt>
                <c:pt idx="320">
                  <c:v>0.52877790645439149</c:v>
                </c:pt>
                <c:pt idx="321">
                  <c:v>0.53022431140185355</c:v>
                </c:pt>
                <c:pt idx="322">
                  <c:v>0.53359849089218825</c:v>
                </c:pt>
                <c:pt idx="323">
                  <c:v>0.53696107182451203</c:v>
                </c:pt>
                <c:pt idx="324">
                  <c:v>0.54092353959730044</c:v>
                </c:pt>
                <c:pt idx="325">
                  <c:v>0.5437485244220297</c:v>
                </c:pt>
                <c:pt idx="326">
                  <c:v>0.54702555862953317</c:v>
                </c:pt>
                <c:pt idx="327">
                  <c:v>0.55028887474558241</c:v>
                </c:pt>
                <c:pt idx="328">
                  <c:v>0.55245921811588794</c:v>
                </c:pt>
                <c:pt idx="329">
                  <c:v>0.55381124494918132</c:v>
                </c:pt>
                <c:pt idx="330">
                  <c:v>0.55527001384173091</c:v>
                </c:pt>
                <c:pt idx="331">
                  <c:v>0.55493500980578603</c:v>
                </c:pt>
                <c:pt idx="332">
                  <c:v>0.55486053175561545</c:v>
                </c:pt>
                <c:pt idx="333">
                  <c:v>0.55511216747611258</c:v>
                </c:pt>
                <c:pt idx="334">
                  <c:v>0.55390997988209512</c:v>
                </c:pt>
                <c:pt idx="335">
                  <c:v>0.55398080762466828</c:v>
                </c:pt>
                <c:pt idx="336">
                  <c:v>0.55441731376218961</c:v>
                </c:pt>
                <c:pt idx="337">
                  <c:v>0.55589804337625193</c:v>
                </c:pt>
                <c:pt idx="338">
                  <c:v>0.55699925875205403</c:v>
                </c:pt>
                <c:pt idx="339">
                  <c:v>0.55908511516426085</c:v>
                </c:pt>
                <c:pt idx="340">
                  <c:v>0.5615212833539498</c:v>
                </c:pt>
                <c:pt idx="341">
                  <c:v>0.56588522608651115</c:v>
                </c:pt>
                <c:pt idx="342">
                  <c:v>0.57048549679803262</c:v>
                </c:pt>
                <c:pt idx="343">
                  <c:v>0.57404713724626688</c:v>
                </c:pt>
                <c:pt idx="344">
                  <c:v>0.57680971358626831</c:v>
                </c:pt>
                <c:pt idx="345">
                  <c:v>0.58058318962700328</c:v>
                </c:pt>
                <c:pt idx="346">
                  <c:v>0.5847017374875404</c:v>
                </c:pt>
                <c:pt idx="347">
                  <c:v>0.58756799433849072</c:v>
                </c:pt>
                <c:pt idx="348">
                  <c:v>0.59034128609756809</c:v>
                </c:pt>
                <c:pt idx="349">
                  <c:v>0.59337163016260952</c:v>
                </c:pt>
                <c:pt idx="350">
                  <c:v>0.59795041116005021</c:v>
                </c:pt>
                <c:pt idx="351">
                  <c:v>0.60419067087354805</c:v>
                </c:pt>
                <c:pt idx="352">
                  <c:v>0.61016657766588744</c:v>
                </c:pt>
                <c:pt idx="353">
                  <c:v>0.61612835423526946</c:v>
                </c:pt>
                <c:pt idx="354">
                  <c:v>0.62276897026588962</c:v>
                </c:pt>
                <c:pt idx="355">
                  <c:v>0.62940369870361101</c:v>
                </c:pt>
                <c:pt idx="356">
                  <c:v>0.6366130562082607</c:v>
                </c:pt>
                <c:pt idx="357">
                  <c:v>0.64286038103323728</c:v>
                </c:pt>
                <c:pt idx="358">
                  <c:v>0.64861197053613018</c:v>
                </c:pt>
                <c:pt idx="359">
                  <c:v>0.65626701882322336</c:v>
                </c:pt>
                <c:pt idx="360">
                  <c:v>0.66139099092309805</c:v>
                </c:pt>
                <c:pt idx="361">
                  <c:v>0.66871810028572498</c:v>
                </c:pt>
                <c:pt idx="362">
                  <c:v>0.67394275022417016</c:v>
                </c:pt>
                <c:pt idx="363">
                  <c:v>0.67852683005521985</c:v>
                </c:pt>
                <c:pt idx="364">
                  <c:v>0.68291838559847684</c:v>
                </c:pt>
                <c:pt idx="365">
                  <c:v>0.68722162724825098</c:v>
                </c:pt>
                <c:pt idx="366">
                  <c:v>0.69297262799185388</c:v>
                </c:pt>
                <c:pt idx="367">
                  <c:v>0.70153789814111034</c:v>
                </c:pt>
                <c:pt idx="368">
                  <c:v>0.7087478444050499</c:v>
                </c:pt>
                <c:pt idx="369">
                  <c:v>0.7156957927849904</c:v>
                </c:pt>
                <c:pt idx="370">
                  <c:v>0.72474207927408341</c:v>
                </c:pt>
                <c:pt idx="371">
                  <c:v>0.73385725060009288</c:v>
                </c:pt>
                <c:pt idx="372">
                  <c:v>0.74432009194065074</c:v>
                </c:pt>
                <c:pt idx="373">
                  <c:v>0.75044377731475143</c:v>
                </c:pt>
                <c:pt idx="374">
                  <c:v>0.75899256220389089</c:v>
                </c:pt>
                <c:pt idx="375">
                  <c:v>0.76481127026583073</c:v>
                </c:pt>
                <c:pt idx="376">
                  <c:v>0.77303329374908381</c:v>
                </c:pt>
                <c:pt idx="377">
                  <c:v>0.77960325866491764</c:v>
                </c:pt>
                <c:pt idx="378">
                  <c:v>0.7859830543301185</c:v>
                </c:pt>
                <c:pt idx="379">
                  <c:v>0.79198427777192293</c:v>
                </c:pt>
                <c:pt idx="380">
                  <c:v>0.79985127940337497</c:v>
                </c:pt>
                <c:pt idx="381">
                  <c:v>0.80347450407333121</c:v>
                </c:pt>
                <c:pt idx="382">
                  <c:v>0.80857845835734987</c:v>
                </c:pt>
                <c:pt idx="383">
                  <c:v>0.81392203767235205</c:v>
                </c:pt>
                <c:pt idx="384">
                  <c:v>0.81760531578987661</c:v>
                </c:pt>
                <c:pt idx="385">
                  <c:v>0.82080934384543425</c:v>
                </c:pt>
                <c:pt idx="386">
                  <c:v>0.8231802775058038</c:v>
                </c:pt>
                <c:pt idx="387">
                  <c:v>0.82020056673969244</c:v>
                </c:pt>
                <c:pt idx="388">
                  <c:v>0.81651081226997912</c:v>
                </c:pt>
                <c:pt idx="389">
                  <c:v>0.81194027390259693</c:v>
                </c:pt>
                <c:pt idx="390">
                  <c:v>0.80427521670757574</c:v>
                </c:pt>
                <c:pt idx="391">
                  <c:v>0.79680386131892689</c:v>
                </c:pt>
                <c:pt idx="392">
                  <c:v>0.78954740307108628</c:v>
                </c:pt>
                <c:pt idx="393">
                  <c:v>0.7859383086240872</c:v>
                </c:pt>
                <c:pt idx="394">
                  <c:v>0.78840462128941824</c:v>
                </c:pt>
                <c:pt idx="395">
                  <c:v>0.79347619381249312</c:v>
                </c:pt>
                <c:pt idx="396">
                  <c:v>0.80092576510741631</c:v>
                </c:pt>
                <c:pt idx="397">
                  <c:v>0.81296059375196872</c:v>
                </c:pt>
                <c:pt idx="398">
                  <c:v>0.82844319679809153</c:v>
                </c:pt>
                <c:pt idx="399">
                  <c:v>0.8449102053769032</c:v>
                </c:pt>
                <c:pt idx="400">
                  <c:v>0.85836394391008008</c:v>
                </c:pt>
                <c:pt idx="401">
                  <c:v>0.87246826145858059</c:v>
                </c:pt>
                <c:pt idx="402">
                  <c:v>0.88483809413907799</c:v>
                </c:pt>
                <c:pt idx="403">
                  <c:v>0.8954628442843543</c:v>
                </c:pt>
                <c:pt idx="404">
                  <c:v>0.9030619604389083</c:v>
                </c:pt>
                <c:pt idx="405">
                  <c:v>0.90790686063537729</c:v>
                </c:pt>
                <c:pt idx="406">
                  <c:v>0.91138996059434074</c:v>
                </c:pt>
                <c:pt idx="407">
                  <c:v>0.91505322089600927</c:v>
                </c:pt>
                <c:pt idx="408">
                  <c:v>0.91582037425073026</c:v>
                </c:pt>
                <c:pt idx="409">
                  <c:v>0.91774031829504743</c:v>
                </c:pt>
                <c:pt idx="410">
                  <c:v>0.92080834295464142</c:v>
                </c:pt>
                <c:pt idx="411">
                  <c:v>0.92611012036006168</c:v>
                </c:pt>
                <c:pt idx="412">
                  <c:v>0.932327418461254</c:v>
                </c:pt>
                <c:pt idx="413">
                  <c:v>0.93925888158107784</c:v>
                </c:pt>
                <c:pt idx="414">
                  <c:v>0.94520417289034309</c:v>
                </c:pt>
                <c:pt idx="415">
                  <c:v>0.95211679571289043</c:v>
                </c:pt>
                <c:pt idx="416">
                  <c:v>0.95905002511058379</c:v>
                </c:pt>
                <c:pt idx="417">
                  <c:v>0.96472684218366112</c:v>
                </c:pt>
                <c:pt idx="418">
                  <c:v>0.96927971777234689</c:v>
                </c:pt>
                <c:pt idx="419">
                  <c:v>0.9726745038378275</c:v>
                </c:pt>
                <c:pt idx="420">
                  <c:v>0.97643078810729789</c:v>
                </c:pt>
                <c:pt idx="421">
                  <c:v>0.9792721404402861</c:v>
                </c:pt>
                <c:pt idx="422">
                  <c:v>0.97982616293206848</c:v>
                </c:pt>
                <c:pt idx="423">
                  <c:v>0.9800363499985576</c:v>
                </c:pt>
                <c:pt idx="424">
                  <c:v>0.98043611755639004</c:v>
                </c:pt>
                <c:pt idx="425">
                  <c:v>0.97933219388785442</c:v>
                </c:pt>
                <c:pt idx="426">
                  <c:v>0.97812935865861805</c:v>
                </c:pt>
                <c:pt idx="427">
                  <c:v>0.97565362584464876</c:v>
                </c:pt>
                <c:pt idx="428">
                  <c:v>0.97388911425286162</c:v>
                </c:pt>
                <c:pt idx="429">
                  <c:v>0.9724925772172528</c:v>
                </c:pt>
                <c:pt idx="430">
                  <c:v>0.96995031460352654</c:v>
                </c:pt>
                <c:pt idx="431">
                  <c:v>0.96708423438036328</c:v>
                </c:pt>
                <c:pt idx="432">
                  <c:v>0.96379189243132268</c:v>
                </c:pt>
                <c:pt idx="433">
                  <c:v>0.96097232419206036</c:v>
                </c:pt>
                <c:pt idx="434">
                  <c:v>0.95909477081661509</c:v>
                </c:pt>
                <c:pt idx="435">
                  <c:v>0.95809211374593983</c:v>
                </c:pt>
                <c:pt idx="436">
                  <c:v>0.95762522762906044</c:v>
                </c:pt>
                <c:pt idx="437">
                  <c:v>0.95887634112006748</c:v>
                </c:pt>
                <c:pt idx="438">
                  <c:v>0.96059198569079429</c:v>
                </c:pt>
                <c:pt idx="439">
                  <c:v>0.96382250791439683</c:v>
                </c:pt>
                <c:pt idx="440">
                  <c:v>0.96677866830891268</c:v>
                </c:pt>
                <c:pt idx="441">
                  <c:v>0.96938863824097565</c:v>
                </c:pt>
                <c:pt idx="442">
                  <c:v>0.97242074858388672</c:v>
                </c:pt>
                <c:pt idx="443">
                  <c:v>0.97709844114202815</c:v>
                </c:pt>
                <c:pt idx="444">
                  <c:v>0.98197042426583192</c:v>
                </c:pt>
                <c:pt idx="445">
                  <c:v>0.98638788521784382</c:v>
                </c:pt>
                <c:pt idx="446">
                  <c:v>0.99075942294524477</c:v>
                </c:pt>
                <c:pt idx="447">
                  <c:v>0.99488309301160383</c:v>
                </c:pt>
                <c:pt idx="448">
                  <c:v>0.9980046947665776</c:v>
                </c:pt>
                <c:pt idx="449">
                  <c:v>0.99814717451473001</c:v>
                </c:pt>
                <c:pt idx="450">
                  <c:v>0.99786810261132408</c:v>
                </c:pt>
                <c:pt idx="451">
                  <c:v>0.99589752526807684</c:v>
                </c:pt>
                <c:pt idx="452">
                  <c:v>0.99474532333777066</c:v>
                </c:pt>
                <c:pt idx="453">
                  <c:v>0.99382450380838949</c:v>
                </c:pt>
                <c:pt idx="454">
                  <c:v>0.99282008045984449</c:v>
                </c:pt>
                <c:pt idx="455">
                  <c:v>0.99306677060230675</c:v>
                </c:pt>
                <c:pt idx="456">
                  <c:v>0.99390575259039382</c:v>
                </c:pt>
                <c:pt idx="457">
                  <c:v>0.99473884698558179</c:v>
                </c:pt>
                <c:pt idx="458">
                  <c:v>0.99650041478091977</c:v>
                </c:pt>
                <c:pt idx="459">
                  <c:v>0.99774622943831781</c:v>
                </c:pt>
                <c:pt idx="460">
                  <c:v>0.99879657601147387</c:v>
                </c:pt>
                <c:pt idx="461">
                  <c:v>0.99902678089381913</c:v>
                </c:pt>
                <c:pt idx="462">
                  <c:v>1</c:v>
                </c:pt>
                <c:pt idx="463">
                  <c:v>0.999357074855445</c:v>
                </c:pt>
                <c:pt idx="464">
                  <c:v>0.99791873591025437</c:v>
                </c:pt>
                <c:pt idx="465">
                  <c:v>0.99374207750780563</c:v>
                </c:pt>
                <c:pt idx="466">
                  <c:v>0.98910029926634724</c:v>
                </c:pt>
                <c:pt idx="467">
                  <c:v>0.98376378506282358</c:v>
                </c:pt>
                <c:pt idx="468">
                  <c:v>0.97906254213308674</c:v>
                </c:pt>
                <c:pt idx="469">
                  <c:v>0.97309370045222598</c:v>
                </c:pt>
                <c:pt idx="470">
                  <c:v>0.96968066284875909</c:v>
                </c:pt>
                <c:pt idx="471">
                  <c:v>0.96600386108342318</c:v>
                </c:pt>
                <c:pt idx="472">
                  <c:v>0.96150986142372608</c:v>
                </c:pt>
                <c:pt idx="473">
                  <c:v>0.95500701506693908</c:v>
                </c:pt>
                <c:pt idx="474">
                  <c:v>0.94743321556185012</c:v>
                </c:pt>
                <c:pt idx="475">
                  <c:v>0.93840164805500426</c:v>
                </c:pt>
                <c:pt idx="476">
                  <c:v>0.92695204614459814</c:v>
                </c:pt>
                <c:pt idx="477">
                  <c:v>0.91457632587120186</c:v>
                </c:pt>
                <c:pt idx="478">
                  <c:v>0.90316617083321804</c:v>
                </c:pt>
                <c:pt idx="479">
                  <c:v>0.8959002924367393</c:v>
                </c:pt>
                <c:pt idx="480">
                  <c:v>0.89184845100374632</c:v>
                </c:pt>
                <c:pt idx="481">
                  <c:v>0.89126440178817978</c:v>
                </c:pt>
                <c:pt idx="482">
                  <c:v>0.89262679078497509</c:v>
                </c:pt>
                <c:pt idx="483">
                  <c:v>0.89889060087006856</c:v>
                </c:pt>
                <c:pt idx="484">
                  <c:v>0.90715854757793257</c:v>
                </c:pt>
                <c:pt idx="485">
                  <c:v>0.91556661899678959</c:v>
                </c:pt>
                <c:pt idx="486">
                  <c:v>0.92411363760805953</c:v>
                </c:pt>
                <c:pt idx="487">
                  <c:v>0.932446347837811</c:v>
                </c:pt>
                <c:pt idx="488">
                  <c:v>0.93841283448151214</c:v>
                </c:pt>
                <c:pt idx="489">
                  <c:v>0.94497808932302696</c:v>
                </c:pt>
                <c:pt idx="490">
                  <c:v>0.94802138609244591</c:v>
                </c:pt>
                <c:pt idx="491">
                  <c:v>0.95072732378876024</c:v>
                </c:pt>
                <c:pt idx="492">
                  <c:v>0.95337968438969511</c:v>
                </c:pt>
                <c:pt idx="493">
                  <c:v>0.95470439279193786</c:v>
                </c:pt>
                <c:pt idx="494">
                  <c:v>0.95622221424126297</c:v>
                </c:pt>
                <c:pt idx="495">
                  <c:v>0.9593079016795536</c:v>
                </c:pt>
                <c:pt idx="496">
                  <c:v>0.96218870088496411</c:v>
                </c:pt>
                <c:pt idx="497">
                  <c:v>0.96693056820570311</c:v>
                </c:pt>
                <c:pt idx="498">
                  <c:v>0.96959117143669638</c:v>
                </c:pt>
                <c:pt idx="499">
                  <c:v>0.97044663868490022</c:v>
                </c:pt>
                <c:pt idx="500">
                  <c:v>0.96954701448995495</c:v>
                </c:pt>
                <c:pt idx="501">
                  <c:v>0.9660003285276838</c:v>
                </c:pt>
                <c:pt idx="502">
                  <c:v>0.96034294051117264</c:v>
                </c:pt>
                <c:pt idx="503">
                  <c:v>0.9532377934008327</c:v>
                </c:pt>
                <c:pt idx="504">
                  <c:v>0.94488388783664523</c:v>
                </c:pt>
                <c:pt idx="505">
                  <c:v>0.93898687478915066</c:v>
                </c:pt>
                <c:pt idx="506">
                  <c:v>0.93648288152926706</c:v>
                </c:pt>
                <c:pt idx="507">
                  <c:v>0.93769337062927194</c:v>
                </c:pt>
                <c:pt idx="508">
                  <c:v>0.94171754037564026</c:v>
                </c:pt>
                <c:pt idx="509">
                  <c:v>0.94809085968865237</c:v>
                </c:pt>
                <c:pt idx="510">
                  <c:v>0.95589015400176747</c:v>
                </c:pt>
                <c:pt idx="511">
                  <c:v>0.96507597644256327</c:v>
                </c:pt>
                <c:pt idx="512">
                  <c:v>0.97388146038209311</c:v>
                </c:pt>
                <c:pt idx="513">
                  <c:v>0.97982910672851786</c:v>
                </c:pt>
                <c:pt idx="514">
                  <c:v>0.98533930492255761</c:v>
                </c:pt>
                <c:pt idx="515">
                  <c:v>0.98977383989397627</c:v>
                </c:pt>
                <c:pt idx="516">
                  <c:v>0.99232493389705068</c:v>
                </c:pt>
                <c:pt idx="517">
                  <c:v>0.99324869722288145</c:v>
                </c:pt>
                <c:pt idx="518">
                  <c:v>0.99216302509233212</c:v>
                </c:pt>
                <c:pt idx="519">
                  <c:v>0.98931048633283636</c:v>
                </c:pt>
                <c:pt idx="520">
                  <c:v>0.98663987419391508</c:v>
                </c:pt>
                <c:pt idx="521">
                  <c:v>0.98185856000075378</c:v>
                </c:pt>
                <c:pt idx="522">
                  <c:v>0.97828596862972761</c:v>
                </c:pt>
                <c:pt idx="523">
                  <c:v>0.97587441057835589</c:v>
                </c:pt>
                <c:pt idx="524">
                  <c:v>0.97537455394124306</c:v>
                </c:pt>
                <c:pt idx="525">
                  <c:v>0.97677992236620004</c:v>
                </c:pt>
                <c:pt idx="526">
                  <c:v>0.98040314703615639</c:v>
                </c:pt>
                <c:pt idx="527">
                  <c:v>0.98471404255669914</c:v>
                </c:pt>
                <c:pt idx="528">
                  <c:v>0.98957425049470515</c:v>
                </c:pt>
                <c:pt idx="529">
                  <c:v>0.99278357738387168</c:v>
                </c:pt>
                <c:pt idx="530">
                  <c:v>0.9948024329888896</c:v>
                </c:pt>
                <c:pt idx="531">
                  <c:v>0.99553072823047806</c:v>
                </c:pt>
                <c:pt idx="532">
                  <c:v>0.99546007711569173</c:v>
                </c:pt>
                <c:pt idx="533">
                  <c:v>0.99364139966923504</c:v>
                </c:pt>
                <c:pt idx="534">
                  <c:v>0.99227547811670025</c:v>
                </c:pt>
                <c:pt idx="535">
                  <c:v>0.99093546197292071</c:v>
                </c:pt>
                <c:pt idx="536">
                  <c:v>0.98995576651455097</c:v>
                </c:pt>
                <c:pt idx="537">
                  <c:v>0.98830782926216099</c:v>
                </c:pt>
                <c:pt idx="538">
                  <c:v>0.98639612784790243</c:v>
                </c:pt>
                <c:pt idx="539">
                  <c:v>0.9833104404096118</c:v>
                </c:pt>
                <c:pt idx="540">
                  <c:v>0.98001868721986107</c:v>
                </c:pt>
                <c:pt idx="541">
                  <c:v>0.9763330540651769</c:v>
                </c:pt>
                <c:pt idx="542">
                  <c:v>0.97231712694886696</c:v>
                </c:pt>
                <c:pt idx="543">
                  <c:v>0.9686097097004569</c:v>
                </c:pt>
                <c:pt idx="544">
                  <c:v>0.96647486851533171</c:v>
                </c:pt>
                <c:pt idx="545">
                  <c:v>0.96554933891163142</c:v>
                </c:pt>
                <c:pt idx="546">
                  <c:v>0.96688287870322243</c:v>
                </c:pt>
                <c:pt idx="547">
                  <c:v>0.96804921085648576</c:v>
                </c:pt>
                <c:pt idx="548">
                  <c:v>0.97028237484302204</c:v>
                </c:pt>
                <c:pt idx="549">
                  <c:v>0.97191382683529537</c:v>
                </c:pt>
                <c:pt idx="550">
                  <c:v>0.97410224511580012</c:v>
                </c:pt>
                <c:pt idx="551">
                  <c:v>0.97637132341901955</c:v>
                </c:pt>
                <c:pt idx="552">
                  <c:v>0.9777961209005428</c:v>
                </c:pt>
                <c:pt idx="553">
                  <c:v>0.9788711953638739</c:v>
                </c:pt>
                <c:pt idx="554">
                  <c:v>0.98058389613815122</c:v>
                </c:pt>
                <c:pt idx="555">
                  <c:v>0.98146232499866048</c:v>
                </c:pt>
                <c:pt idx="556">
                  <c:v>0.98227363530012313</c:v>
                </c:pt>
                <c:pt idx="557">
                  <c:v>0.98302135959827797</c:v>
                </c:pt>
                <c:pt idx="558">
                  <c:v>0.98255977231500757</c:v>
                </c:pt>
                <c:pt idx="559">
                  <c:v>0.98119031820673341</c:v>
                </c:pt>
                <c:pt idx="560">
                  <c:v>0.9792509451058502</c:v>
                </c:pt>
                <c:pt idx="561">
                  <c:v>0.97751940403429649</c:v>
                </c:pt>
                <c:pt idx="562">
                  <c:v>0.97484761437679535</c:v>
                </c:pt>
                <c:pt idx="563">
                  <c:v>0.97343459208106986</c:v>
                </c:pt>
                <c:pt idx="564">
                  <c:v>0.97123145481831785</c:v>
                </c:pt>
                <c:pt idx="565">
                  <c:v>0.97037716508869365</c:v>
                </c:pt>
                <c:pt idx="566">
                  <c:v>0.97019994854243818</c:v>
                </c:pt>
                <c:pt idx="567">
                  <c:v>0.97017109933723367</c:v>
                </c:pt>
                <c:pt idx="568">
                  <c:v>0.96984669296850678</c:v>
                </c:pt>
                <c:pt idx="569">
                  <c:v>0.96914077057993386</c:v>
                </c:pt>
                <c:pt idx="570">
                  <c:v>0.96803095931849947</c:v>
                </c:pt>
                <c:pt idx="571">
                  <c:v>0.96714252155006197</c:v>
                </c:pt>
                <c:pt idx="572">
                  <c:v>0.96572596669859712</c:v>
                </c:pt>
                <c:pt idx="573">
                  <c:v>0.96378600483842392</c:v>
                </c:pt>
                <c:pt idx="574">
                  <c:v>0.96227407098199758</c:v>
                </c:pt>
                <c:pt idx="575">
                  <c:v>0.9599802647886031</c:v>
                </c:pt>
                <c:pt idx="576">
                  <c:v>0.95836883061218614</c:v>
                </c:pt>
                <c:pt idx="577">
                  <c:v>0.95635056376645811</c:v>
                </c:pt>
                <c:pt idx="578">
                  <c:v>0.95455367041372707</c:v>
                </c:pt>
                <c:pt idx="579">
                  <c:v>0.95253304853083953</c:v>
                </c:pt>
                <c:pt idx="580">
                  <c:v>0.95277738363614206</c:v>
                </c:pt>
                <c:pt idx="581">
                  <c:v>0.95108999951132978</c:v>
                </c:pt>
                <c:pt idx="582">
                  <c:v>0.95031342600797075</c:v>
                </c:pt>
                <c:pt idx="583">
                  <c:v>0.94886684443272162</c:v>
                </c:pt>
                <c:pt idx="584">
                  <c:v>0.94699164609443587</c:v>
                </c:pt>
                <c:pt idx="585">
                  <c:v>0.94409730542535808</c:v>
                </c:pt>
                <c:pt idx="586">
                  <c:v>0.94012318021862995</c:v>
                </c:pt>
                <c:pt idx="587">
                  <c:v>0.93411548042463677</c:v>
                </c:pt>
                <c:pt idx="588">
                  <c:v>0.92972451364066966</c:v>
                </c:pt>
                <c:pt idx="589">
                  <c:v>0.9228413287826166</c:v>
                </c:pt>
                <c:pt idx="590">
                  <c:v>0.9165469032144492</c:v>
                </c:pt>
                <c:pt idx="591">
                  <c:v>0.91039260235727448</c:v>
                </c:pt>
                <c:pt idx="592">
                  <c:v>0.90451442960705619</c:v>
                </c:pt>
                <c:pt idx="593">
                  <c:v>0.89876107382629367</c:v>
                </c:pt>
                <c:pt idx="594">
                  <c:v>0.89258734391255279</c:v>
                </c:pt>
                <c:pt idx="595">
                  <c:v>0.88671211495878399</c:v>
                </c:pt>
                <c:pt idx="596">
                  <c:v>0.88243183492131527</c:v>
                </c:pt>
                <c:pt idx="597">
                  <c:v>0.87938736063331668</c:v>
                </c:pt>
                <c:pt idx="598">
                  <c:v>0.87676679303403571</c:v>
                </c:pt>
                <c:pt idx="599">
                  <c:v>0.87452008758383204</c:v>
                </c:pt>
                <c:pt idx="600">
                  <c:v>0.8729975560601877</c:v>
                </c:pt>
                <c:pt idx="601">
                  <c:v>0.87290453209238583</c:v>
                </c:pt>
                <c:pt idx="602">
                  <c:v>0.87072435644193924</c:v>
                </c:pt>
                <c:pt idx="603">
                  <c:v>0.8696316191999115</c:v>
                </c:pt>
                <c:pt idx="604">
                  <c:v>0.86794188003793971</c:v>
                </c:pt>
                <c:pt idx="605">
                  <c:v>0.86563983121448684</c:v>
                </c:pt>
                <c:pt idx="606">
                  <c:v>0.8636928042428349</c:v>
                </c:pt>
                <c:pt idx="607">
                  <c:v>0.86189237833436461</c:v>
                </c:pt>
                <c:pt idx="608">
                  <c:v>0.85862711931265889</c:v>
                </c:pt>
                <c:pt idx="609">
                  <c:v>0.85628856741323311</c:v>
                </c:pt>
                <c:pt idx="610">
                  <c:v>0.85295501231390058</c:v>
                </c:pt>
                <c:pt idx="611">
                  <c:v>0.84859171721655802</c:v>
                </c:pt>
                <c:pt idx="612">
                  <c:v>0.84422371204489655</c:v>
                </c:pt>
                <c:pt idx="613">
                  <c:v>0.83886070367332821</c:v>
                </c:pt>
                <c:pt idx="614">
                  <c:v>0.83368433199665359</c:v>
                </c:pt>
                <c:pt idx="615">
                  <c:v>0.82973316840223099</c:v>
                </c:pt>
                <c:pt idx="616">
                  <c:v>0.82578553736354776</c:v>
                </c:pt>
                <c:pt idx="617">
                  <c:v>0.82210108172744345</c:v>
                </c:pt>
                <c:pt idx="618">
                  <c:v>0.81861444921274051</c:v>
                </c:pt>
                <c:pt idx="619">
                  <c:v>0.81538392698913809</c:v>
                </c:pt>
                <c:pt idx="620">
                  <c:v>0.81255081728620826</c:v>
                </c:pt>
                <c:pt idx="621">
                  <c:v>0.80908538010594133</c:v>
                </c:pt>
                <c:pt idx="622">
                  <c:v>0.80461610833641939</c:v>
                </c:pt>
                <c:pt idx="623">
                  <c:v>0.80039176043148996</c:v>
                </c:pt>
                <c:pt idx="624">
                  <c:v>0.79573644072636418</c:v>
                </c:pt>
                <c:pt idx="625">
                  <c:v>0.79044879354390118</c:v>
                </c:pt>
                <c:pt idx="626">
                  <c:v>0.78551322441678983</c:v>
                </c:pt>
                <c:pt idx="627">
                  <c:v>0.78085201711876517</c:v>
                </c:pt>
                <c:pt idx="628">
                  <c:v>0.77606422657341512</c:v>
                </c:pt>
                <c:pt idx="629">
                  <c:v>0.77247220614582279</c:v>
                </c:pt>
                <c:pt idx="630">
                  <c:v>0.76977274480169711</c:v>
                </c:pt>
                <c:pt idx="631">
                  <c:v>0.76806416534244892</c:v>
                </c:pt>
                <c:pt idx="632">
                  <c:v>0.76776978569750609</c:v>
                </c:pt>
                <c:pt idx="633">
                  <c:v>0.76748423744191163</c:v>
                </c:pt>
                <c:pt idx="634">
                  <c:v>0.76746009831102624</c:v>
                </c:pt>
                <c:pt idx="635">
                  <c:v>0.76739945610416804</c:v>
                </c:pt>
                <c:pt idx="636">
                  <c:v>0.76655046520815295</c:v>
                </c:pt>
                <c:pt idx="637">
                  <c:v>0.7639028146815372</c:v>
                </c:pt>
                <c:pt idx="638">
                  <c:v>0.76085775163424862</c:v>
                </c:pt>
                <c:pt idx="639">
                  <c:v>0.75691836322562378</c:v>
                </c:pt>
                <c:pt idx="640">
                  <c:v>0.75259569251928338</c:v>
                </c:pt>
                <c:pt idx="641">
                  <c:v>0.74773430706269761</c:v>
                </c:pt>
                <c:pt idx="642">
                  <c:v>0.74375547178165047</c:v>
                </c:pt>
                <c:pt idx="643">
                  <c:v>0.73983021359598278</c:v>
                </c:pt>
                <c:pt idx="644">
                  <c:v>0.73662147546610601</c:v>
                </c:pt>
                <c:pt idx="645">
                  <c:v>0.73372595727844847</c:v>
                </c:pt>
                <c:pt idx="646">
                  <c:v>0.73040888743923271</c:v>
                </c:pt>
                <c:pt idx="647">
                  <c:v>0.72783718686101218</c:v>
                </c:pt>
                <c:pt idx="648">
                  <c:v>0.72471205255029914</c:v>
                </c:pt>
                <c:pt idx="649">
                  <c:v>0.72186069130938302</c:v>
                </c:pt>
                <c:pt idx="650">
                  <c:v>0.71907056103461497</c:v>
                </c:pt>
                <c:pt idx="651">
                  <c:v>0.71688567530984926</c:v>
                </c:pt>
                <c:pt idx="652">
                  <c:v>0.71451709668663932</c:v>
                </c:pt>
                <c:pt idx="653">
                  <c:v>0.71306344999991178</c:v>
                </c:pt>
                <c:pt idx="654">
                  <c:v>0.71207551191148366</c:v>
                </c:pt>
                <c:pt idx="655">
                  <c:v>0.71139784996882527</c:v>
                </c:pt>
                <c:pt idx="656">
                  <c:v>0.71039578165743988</c:v>
                </c:pt>
                <c:pt idx="657">
                  <c:v>0.70972871738199939</c:v>
                </c:pt>
                <c:pt idx="658">
                  <c:v>0.70915055575933172</c:v>
                </c:pt>
                <c:pt idx="659">
                  <c:v>0.70913524801779471</c:v>
                </c:pt>
                <c:pt idx="660">
                  <c:v>0.70921885183695843</c:v>
                </c:pt>
                <c:pt idx="661">
                  <c:v>0.70824327769361795</c:v>
                </c:pt>
                <c:pt idx="662">
                  <c:v>0.70766276103379067</c:v>
                </c:pt>
                <c:pt idx="663">
                  <c:v>0.70638986344905796</c:v>
                </c:pt>
                <c:pt idx="664">
                  <c:v>0.70563801783587399</c:v>
                </c:pt>
                <c:pt idx="665">
                  <c:v>0.70409193594063424</c:v>
                </c:pt>
                <c:pt idx="666">
                  <c:v>0.70117463365925092</c:v>
                </c:pt>
                <c:pt idx="667">
                  <c:v>0.69778338014950958</c:v>
                </c:pt>
                <c:pt idx="668">
                  <c:v>0.69506861106384688</c:v>
                </c:pt>
                <c:pt idx="669">
                  <c:v>0.69183867759953421</c:v>
                </c:pt>
                <c:pt idx="670">
                  <c:v>0.68876476534704123</c:v>
                </c:pt>
                <c:pt idx="671">
                  <c:v>0.68537998818948864</c:v>
                </c:pt>
                <c:pt idx="672">
                  <c:v>0.68170848525776173</c:v>
                </c:pt>
                <c:pt idx="673">
                  <c:v>0.67897487587482275</c:v>
                </c:pt>
                <c:pt idx="674">
                  <c:v>0.67573493350258207</c:v>
                </c:pt>
                <c:pt idx="675">
                  <c:v>0.67077404772600557</c:v>
                </c:pt>
                <c:pt idx="676">
                  <c:v>0.66501362683376442</c:v>
                </c:pt>
                <c:pt idx="677">
                  <c:v>0.65750694588772252</c:v>
                </c:pt>
                <c:pt idx="678">
                  <c:v>0.64914833024921603</c:v>
                </c:pt>
                <c:pt idx="679">
                  <c:v>0.64048061598351946</c:v>
                </c:pt>
                <c:pt idx="680">
                  <c:v>0.63148084147832761</c:v>
                </c:pt>
                <c:pt idx="681">
                  <c:v>0.62388937919454202</c:v>
                </c:pt>
                <c:pt idx="682">
                  <c:v>0.61845513094889748</c:v>
                </c:pt>
                <c:pt idx="683">
                  <c:v>0.61473240595895051</c:v>
                </c:pt>
                <c:pt idx="684">
                  <c:v>0.61440682207164388</c:v>
                </c:pt>
                <c:pt idx="685">
                  <c:v>0.61501088910306645</c:v>
                </c:pt>
                <c:pt idx="686">
                  <c:v>0.61641625752802354</c:v>
                </c:pt>
                <c:pt idx="687">
                  <c:v>0.61824788767885774</c:v>
                </c:pt>
                <c:pt idx="688">
                  <c:v>0.62009364805264922</c:v>
                </c:pt>
                <c:pt idx="689">
                  <c:v>0.6215808540189004</c:v>
                </c:pt>
                <c:pt idx="690">
                  <c:v>0.62289555351321502</c:v>
                </c:pt>
                <c:pt idx="691">
                  <c:v>0.62254877429147237</c:v>
                </c:pt>
                <c:pt idx="692">
                  <c:v>0.62220964894049824</c:v>
                </c:pt>
                <c:pt idx="693">
                  <c:v>0.6217333426749807</c:v>
                </c:pt>
                <c:pt idx="694">
                  <c:v>0.62148547501393892</c:v>
                </c:pt>
                <c:pt idx="695">
                  <c:v>0.62012956236933225</c:v>
                </c:pt>
                <c:pt idx="696">
                  <c:v>0.61849222278416027</c:v>
                </c:pt>
                <c:pt idx="697">
                  <c:v>0.61672005732160451</c:v>
                </c:pt>
                <c:pt idx="698">
                  <c:v>0.61595054892972401</c:v>
                </c:pt>
                <c:pt idx="699">
                  <c:v>0.61494200426614976</c:v>
                </c:pt>
                <c:pt idx="700">
                  <c:v>0.61436031008774283</c:v>
                </c:pt>
                <c:pt idx="701">
                  <c:v>0.61396348632635989</c:v>
                </c:pt>
                <c:pt idx="702">
                  <c:v>0.61370855355383946</c:v>
                </c:pt>
                <c:pt idx="703">
                  <c:v>0.61323106976974218</c:v>
                </c:pt>
                <c:pt idx="704">
                  <c:v>0.61281422819250309</c:v>
                </c:pt>
                <c:pt idx="705">
                  <c:v>0.61172207970976533</c:v>
                </c:pt>
                <c:pt idx="706">
                  <c:v>0.6103596907129698</c:v>
                </c:pt>
                <c:pt idx="707">
                  <c:v>0.60912152992634039</c:v>
                </c:pt>
                <c:pt idx="708">
                  <c:v>0.60698551122263522</c:v>
                </c:pt>
                <c:pt idx="709">
                  <c:v>0.60554893855531422</c:v>
                </c:pt>
                <c:pt idx="710">
                  <c:v>0.6040128655680026</c:v>
                </c:pt>
                <c:pt idx="711">
                  <c:v>0.60254920997334682</c:v>
                </c:pt>
                <c:pt idx="712">
                  <c:v>0.60057745511151983</c:v>
                </c:pt>
                <c:pt idx="713">
                  <c:v>0.59890714500611431</c:v>
                </c:pt>
                <c:pt idx="714">
                  <c:v>0.59656035047663014</c:v>
                </c:pt>
                <c:pt idx="715">
                  <c:v>0.59428244078406256</c:v>
                </c:pt>
                <c:pt idx="716">
                  <c:v>0.59257798263984363</c:v>
                </c:pt>
                <c:pt idx="717">
                  <c:v>0.59110961697086883</c:v>
                </c:pt>
                <c:pt idx="718">
                  <c:v>0.58914610473910012</c:v>
                </c:pt>
                <c:pt idx="719">
                  <c:v>0.58837347592298328</c:v>
                </c:pt>
                <c:pt idx="720">
                  <c:v>0.5874181550992148</c:v>
                </c:pt>
                <c:pt idx="721">
                  <c:v>0.58727043539338242</c:v>
                </c:pt>
                <c:pt idx="722">
                  <c:v>0.58719001087438405</c:v>
                </c:pt>
                <c:pt idx="723">
                  <c:v>0.58653595817925008</c:v>
                </c:pt>
                <c:pt idx="724">
                  <c:v>0.5857486103808861</c:v>
                </c:pt>
                <c:pt idx="725">
                  <c:v>0.58524416142131208</c:v>
                </c:pt>
                <c:pt idx="726">
                  <c:v>0.58381371185060593</c:v>
                </c:pt>
                <c:pt idx="727">
                  <c:v>0.5823442275389803</c:v>
                </c:pt>
                <c:pt idx="728">
                  <c:v>0.58063235102770883</c:v>
                </c:pt>
                <c:pt idx="729">
                  <c:v>0.57863604490349363</c:v>
                </c:pt>
                <c:pt idx="730">
                  <c:v>0.57609831573629944</c:v>
                </c:pt>
                <c:pt idx="731">
                  <c:v>0.57315699207588866</c:v>
                </c:pt>
                <c:pt idx="732">
                  <c:v>0.5701689209278612</c:v>
                </c:pt>
                <c:pt idx="733">
                  <c:v>0.56764337907796769</c:v>
                </c:pt>
                <c:pt idx="734">
                  <c:v>0.56416922826021043</c:v>
                </c:pt>
                <c:pt idx="735">
                  <c:v>0.56075872232168988</c:v>
                </c:pt>
                <c:pt idx="736">
                  <c:v>0.556989544223771</c:v>
                </c:pt>
                <c:pt idx="737">
                  <c:v>0.55353058339569283</c:v>
                </c:pt>
                <c:pt idx="738">
                  <c:v>0.55012037183681717</c:v>
                </c:pt>
                <c:pt idx="739">
                  <c:v>0.54708643634010734</c:v>
                </c:pt>
                <c:pt idx="740">
                  <c:v>0.54342876925169281</c:v>
                </c:pt>
                <c:pt idx="741">
                  <c:v>0.54060343117138965</c:v>
                </c:pt>
                <c:pt idx="742">
                  <c:v>0.53731344425950867</c:v>
                </c:pt>
                <c:pt idx="743">
                  <c:v>0.53446008123700683</c:v>
                </c:pt>
                <c:pt idx="744">
                  <c:v>0.53169461997648493</c:v>
                </c:pt>
                <c:pt idx="745">
                  <c:v>0.52895318009499037</c:v>
                </c:pt>
                <c:pt idx="746">
                  <c:v>0.52541962346488369</c:v>
                </c:pt>
                <c:pt idx="747">
                  <c:v>0.52240900283605363</c:v>
                </c:pt>
                <c:pt idx="748">
                  <c:v>0.5192484840920184</c:v>
                </c:pt>
                <c:pt idx="749">
                  <c:v>0.51580901119643552</c:v>
                </c:pt>
                <c:pt idx="750">
                  <c:v>0.51254386992658763</c:v>
                </c:pt>
                <c:pt idx="751">
                  <c:v>0.50925806320566491</c:v>
                </c:pt>
                <c:pt idx="752">
                  <c:v>0.50615400647752973</c:v>
                </c:pt>
                <c:pt idx="753">
                  <c:v>0.50345154246102564</c:v>
                </c:pt>
                <c:pt idx="754">
                  <c:v>0.49975466400390467</c:v>
                </c:pt>
                <c:pt idx="755">
                  <c:v>0.49600791763493035</c:v>
                </c:pt>
                <c:pt idx="756">
                  <c:v>0.49263532779467845</c:v>
                </c:pt>
                <c:pt idx="757">
                  <c:v>0.48960839853351834</c:v>
                </c:pt>
                <c:pt idx="758">
                  <c:v>0.48619748046349492</c:v>
                </c:pt>
                <c:pt idx="759">
                  <c:v>0.48340846883137756</c:v>
                </c:pt>
                <c:pt idx="760">
                  <c:v>0.4806863991305203</c:v>
                </c:pt>
                <c:pt idx="761">
                  <c:v>0.47906895960934648</c:v>
                </c:pt>
                <c:pt idx="762">
                  <c:v>0.47817328010164345</c:v>
                </c:pt>
                <c:pt idx="763">
                  <c:v>0.47725675851507848</c:v>
                </c:pt>
                <c:pt idx="764">
                  <c:v>0.47639587468140765</c:v>
                </c:pt>
                <c:pt idx="765">
                  <c:v>0.47564026100876844</c:v>
                </c:pt>
                <c:pt idx="766">
                  <c:v>0.47460639969572921</c:v>
                </c:pt>
                <c:pt idx="767">
                  <c:v>0.47343011751046671</c:v>
                </c:pt>
                <c:pt idx="768">
                  <c:v>0.47228021174139106</c:v>
                </c:pt>
                <c:pt idx="769">
                  <c:v>0.47052035134799386</c:v>
                </c:pt>
                <c:pt idx="770">
                  <c:v>0.46913135043129567</c:v>
                </c:pt>
                <c:pt idx="771">
                  <c:v>0.46738738653872536</c:v>
                </c:pt>
                <c:pt idx="772">
                  <c:v>0.46524359621239375</c:v>
                </c:pt>
                <c:pt idx="773">
                  <c:v>0.46288384897853208</c:v>
                </c:pt>
                <c:pt idx="774">
                  <c:v>0.46048724541312358</c:v>
                </c:pt>
                <c:pt idx="775">
                  <c:v>0.45777459586090447</c:v>
                </c:pt>
                <c:pt idx="776">
                  <c:v>0.45536904315428972</c:v>
                </c:pt>
                <c:pt idx="777">
                  <c:v>0.45280016862066069</c:v>
                </c:pt>
                <c:pt idx="778">
                  <c:v>0.44923740952977564</c:v>
                </c:pt>
                <c:pt idx="779">
                  <c:v>0.44625063365218576</c:v>
                </c:pt>
                <c:pt idx="780">
                  <c:v>0.44333680505061274</c:v>
                </c:pt>
                <c:pt idx="781">
                  <c:v>0.44047113695895235</c:v>
                </c:pt>
                <c:pt idx="782">
                  <c:v>0.43768436261213656</c:v>
                </c:pt>
                <c:pt idx="783">
                  <c:v>0.43492378805372078</c:v>
                </c:pt>
                <c:pt idx="784">
                  <c:v>0.43205623593233272</c:v>
                </c:pt>
                <c:pt idx="785">
                  <c:v>0.43029113558125559</c:v>
                </c:pt>
                <c:pt idx="786">
                  <c:v>0.42838373210981306</c:v>
                </c:pt>
                <c:pt idx="787">
                  <c:v>0.42636846793646349</c:v>
                </c:pt>
                <c:pt idx="788">
                  <c:v>0.42464940856185535</c:v>
                </c:pt>
                <c:pt idx="789">
                  <c:v>0.42298581031235449</c:v>
                </c:pt>
                <c:pt idx="790">
                  <c:v>0.42084119572301704</c:v>
                </c:pt>
                <c:pt idx="791">
                  <c:v>0.41903182067334049</c:v>
                </c:pt>
                <c:pt idx="792">
                  <c:v>0.41701343607575447</c:v>
                </c:pt>
                <c:pt idx="793">
                  <c:v>0.41481489113546355</c:v>
                </c:pt>
                <c:pt idx="794">
                  <c:v>0.41301293445283949</c:v>
                </c:pt>
                <c:pt idx="795">
                  <c:v>0.41108580754518581</c:v>
                </c:pt>
                <c:pt idx="796">
                  <c:v>0.40934054838217776</c:v>
                </c:pt>
                <c:pt idx="797">
                  <c:v>0.40810421274934694</c:v>
                </c:pt>
                <c:pt idx="798">
                  <c:v>0.40642889818997735</c:v>
                </c:pt>
                <c:pt idx="799">
                  <c:v>0.40474292708746085</c:v>
                </c:pt>
                <c:pt idx="800">
                  <c:v>0.40356152269637624</c:v>
                </c:pt>
                <c:pt idx="801">
                  <c:v>0.40251141162693627</c:v>
                </c:pt>
                <c:pt idx="802">
                  <c:v>0.40158941457897535</c:v>
                </c:pt>
                <c:pt idx="803">
                  <c:v>0.40036402986893632</c:v>
                </c:pt>
                <c:pt idx="804">
                  <c:v>0.39925292333706414</c:v>
                </c:pt>
                <c:pt idx="805">
                  <c:v>0.39849666202920603</c:v>
                </c:pt>
                <c:pt idx="806">
                  <c:v>0.39795888929382445</c:v>
                </c:pt>
                <c:pt idx="807">
                  <c:v>0.39733715948370524</c:v>
                </c:pt>
                <c:pt idx="808">
                  <c:v>0.39631772277326821</c:v>
                </c:pt>
                <c:pt idx="809">
                  <c:v>0.39532790065511247</c:v>
                </c:pt>
                <c:pt idx="810">
                  <c:v>0.39463204605039665</c:v>
                </c:pt>
                <c:pt idx="811">
                  <c:v>0.3933391306498078</c:v>
                </c:pt>
                <c:pt idx="812">
                  <c:v>0.39251433776060696</c:v>
                </c:pt>
                <c:pt idx="813">
                  <c:v>0.39135442308360324</c:v>
                </c:pt>
                <c:pt idx="814">
                  <c:v>0.39023213012522323</c:v>
                </c:pt>
                <c:pt idx="815">
                  <c:v>0.38956235755704932</c:v>
                </c:pt>
                <c:pt idx="816">
                  <c:v>0.38868987516536779</c:v>
                </c:pt>
                <c:pt idx="817">
                  <c:v>0.38777300032322887</c:v>
                </c:pt>
                <c:pt idx="818">
                  <c:v>0.38758701126355399</c:v>
                </c:pt>
                <c:pt idx="819">
                  <c:v>0.3867817651827774</c:v>
                </c:pt>
                <c:pt idx="820">
                  <c:v>0.38635903601263949</c:v>
                </c:pt>
                <c:pt idx="821">
                  <c:v>0.3857516130532645</c:v>
                </c:pt>
                <c:pt idx="822">
                  <c:v>0.38461189281990382</c:v>
                </c:pt>
                <c:pt idx="823">
                  <c:v>0.38356672732849889</c:v>
                </c:pt>
                <c:pt idx="824">
                  <c:v>0.38219621345350302</c:v>
                </c:pt>
                <c:pt idx="825">
                  <c:v>0.38062893622382749</c:v>
                </c:pt>
                <c:pt idx="826">
                  <c:v>0.37874525975176737</c:v>
                </c:pt>
                <c:pt idx="827">
                  <c:v>0.37661512864096108</c:v>
                </c:pt>
                <c:pt idx="828">
                  <c:v>0.37459126858197916</c:v>
                </c:pt>
                <c:pt idx="829">
                  <c:v>0.37267403283039552</c:v>
                </c:pt>
                <c:pt idx="830">
                  <c:v>0.37108273422169263</c:v>
                </c:pt>
                <c:pt idx="831">
                  <c:v>0.36910909533013797</c:v>
                </c:pt>
                <c:pt idx="832">
                  <c:v>0.3677687259307843</c:v>
                </c:pt>
                <c:pt idx="833">
                  <c:v>0.36650354109274907</c:v>
                </c:pt>
                <c:pt idx="834">
                  <c:v>0.36564224512757537</c:v>
                </c:pt>
                <c:pt idx="835">
                  <c:v>0.36465030347597599</c:v>
                </c:pt>
                <c:pt idx="836">
                  <c:v>0.36352812826945397</c:v>
                </c:pt>
                <c:pt idx="837">
                  <c:v>0.36231010305053851</c:v>
                </c:pt>
                <c:pt idx="838">
                  <c:v>0.36134353692433324</c:v>
                </c:pt>
                <c:pt idx="839">
                  <c:v>0.35982336043784852</c:v>
                </c:pt>
                <c:pt idx="840">
                  <c:v>0.35836494480087283</c:v>
                </c:pt>
                <c:pt idx="841">
                  <c:v>0.356721658746873</c:v>
                </c:pt>
                <c:pt idx="842">
                  <c:v>0.35480089043955004</c:v>
                </c:pt>
                <c:pt idx="843">
                  <c:v>0.35307382393859948</c:v>
                </c:pt>
                <c:pt idx="844">
                  <c:v>0.35092502915830387</c:v>
                </c:pt>
                <c:pt idx="845">
                  <c:v>0.34907973979194423</c:v>
                </c:pt>
                <c:pt idx="846">
                  <c:v>0.34676526814747483</c:v>
                </c:pt>
                <c:pt idx="847">
                  <c:v>0.34482877996711192</c:v>
                </c:pt>
                <c:pt idx="848">
                  <c:v>0.34251866514138762</c:v>
                </c:pt>
                <c:pt idx="849">
                  <c:v>0.34048985950437072</c:v>
                </c:pt>
                <c:pt idx="850">
                  <c:v>0.33825728427712431</c:v>
                </c:pt>
                <c:pt idx="851">
                  <c:v>0.33616506926458667</c:v>
                </c:pt>
                <c:pt idx="852">
                  <c:v>0.33419143037303206</c:v>
                </c:pt>
                <c:pt idx="853">
                  <c:v>0.33238187869556846</c:v>
                </c:pt>
                <c:pt idx="854">
                  <c:v>0.33074712965127201</c:v>
                </c:pt>
                <c:pt idx="855">
                  <c:v>0.32970891151948767</c:v>
                </c:pt>
                <c:pt idx="856">
                  <c:v>0.32865191196635596</c:v>
                </c:pt>
                <c:pt idx="857">
                  <c:v>0.32826845304085345</c:v>
                </c:pt>
                <c:pt idx="858">
                  <c:v>0.32769759203338028</c:v>
                </c:pt>
                <c:pt idx="859">
                  <c:v>0.32712414048503169</c:v>
                </c:pt>
                <c:pt idx="860">
                  <c:v>0.3266812757471797</c:v>
                </c:pt>
                <c:pt idx="861">
                  <c:v>0.32584458992032322</c:v>
                </c:pt>
                <c:pt idx="862">
                  <c:v>0.32510493162443987</c:v>
                </c:pt>
                <c:pt idx="863">
                  <c:v>0.32438888257608101</c:v>
                </c:pt>
                <c:pt idx="864">
                  <c:v>0.3232589946228614</c:v>
                </c:pt>
                <c:pt idx="865">
                  <c:v>0.32242590022767326</c:v>
                </c:pt>
                <c:pt idx="866">
                  <c:v>0.32129989808576692</c:v>
                </c:pt>
                <c:pt idx="867">
                  <c:v>0.31972490810939386</c:v>
                </c:pt>
                <c:pt idx="868">
                  <c:v>0.3176417599899205</c:v>
                </c:pt>
                <c:pt idx="869">
                  <c:v>0.3141626635941282</c:v>
                </c:pt>
                <c:pt idx="870">
                  <c:v>0.30988503297346404</c:v>
                </c:pt>
                <c:pt idx="871">
                  <c:v>0.30479821158478104</c:v>
                </c:pt>
                <c:pt idx="872">
                  <c:v>0.29934724257530382</c:v>
                </c:pt>
                <c:pt idx="873">
                  <c:v>0.29382285528237778</c:v>
                </c:pt>
                <c:pt idx="874">
                  <c:v>0.28893697743933278</c:v>
                </c:pt>
                <c:pt idx="875">
                  <c:v>0.28523315162259116</c:v>
                </c:pt>
                <c:pt idx="876">
                  <c:v>0.28376243091645681</c:v>
                </c:pt>
                <c:pt idx="877">
                  <c:v>0.28369172092574158</c:v>
                </c:pt>
                <c:pt idx="878">
                  <c:v>0.28472434584427203</c:v>
                </c:pt>
                <c:pt idx="879">
                  <c:v>0.28630905034892817</c:v>
                </c:pt>
                <c:pt idx="880">
                  <c:v>0.28839726179829461</c:v>
                </c:pt>
                <c:pt idx="881">
                  <c:v>0.29052368372557458</c:v>
                </c:pt>
                <c:pt idx="882">
                  <c:v>0.29237580269969687</c:v>
                </c:pt>
                <c:pt idx="883">
                  <c:v>0.29325947151788623</c:v>
                </c:pt>
                <c:pt idx="884">
                  <c:v>0.29358864683686126</c:v>
                </c:pt>
                <c:pt idx="885">
                  <c:v>0.2938199114859284</c:v>
                </c:pt>
                <c:pt idx="886">
                  <c:v>0.2940298630487016</c:v>
                </c:pt>
                <c:pt idx="887">
                  <c:v>0.29394149027928979</c:v>
                </c:pt>
                <c:pt idx="888">
                  <c:v>0.29371976353071882</c:v>
                </c:pt>
                <c:pt idx="889">
                  <c:v>0.29327542689464214</c:v>
                </c:pt>
                <c:pt idx="890">
                  <c:v>0.29255973110185712</c:v>
                </c:pt>
                <c:pt idx="891">
                  <c:v>0.29159304722379392</c:v>
                </c:pt>
                <c:pt idx="892">
                  <c:v>0.29065709658066269</c:v>
                </c:pt>
                <c:pt idx="893">
                  <c:v>0.28882446553903562</c:v>
                </c:pt>
                <c:pt idx="894">
                  <c:v>0.28720255144725865</c:v>
                </c:pt>
                <c:pt idx="895">
                  <c:v>0.28536950827412871</c:v>
                </c:pt>
                <c:pt idx="896">
                  <c:v>0.28362925356508473</c:v>
                </c:pt>
                <c:pt idx="897">
                  <c:v>0.28214640441757871</c:v>
                </c:pt>
                <c:pt idx="898">
                  <c:v>0.2809477493793005</c:v>
                </c:pt>
                <c:pt idx="899">
                  <c:v>0.27926990315498446</c:v>
                </c:pt>
                <c:pt idx="900">
                  <c:v>0.27829438788757288</c:v>
                </c:pt>
                <c:pt idx="901">
                  <c:v>0.27691798641967824</c:v>
                </c:pt>
                <c:pt idx="902">
                  <c:v>0.27570855708639513</c:v>
                </c:pt>
                <c:pt idx="903">
                  <c:v>0.27417584002703588</c:v>
                </c:pt>
                <c:pt idx="904">
                  <c:v>0.27250764945507383</c:v>
                </c:pt>
                <c:pt idx="905">
                  <c:v>0.27093089320083108</c:v>
                </c:pt>
                <c:pt idx="906">
                  <c:v>0.26951004040655008</c:v>
                </c:pt>
                <c:pt idx="907">
                  <c:v>0.26790019588021574</c:v>
                </c:pt>
                <c:pt idx="908">
                  <c:v>0.26646138592759322</c:v>
                </c:pt>
                <c:pt idx="909">
                  <c:v>0.26493897215580692</c:v>
                </c:pt>
                <c:pt idx="910">
                  <c:v>0.26368697552586512</c:v>
                </c:pt>
                <c:pt idx="911">
                  <c:v>0.2624369218015799</c:v>
                </c:pt>
                <c:pt idx="912">
                  <c:v>0.26093211193256116</c:v>
                </c:pt>
                <c:pt idx="913">
                  <c:v>0.25940492921052677</c:v>
                </c:pt>
                <c:pt idx="914">
                  <c:v>0.25793891857871154</c:v>
                </c:pt>
                <c:pt idx="915">
                  <c:v>0.25647620499891965</c:v>
                </c:pt>
                <c:pt idx="916">
                  <c:v>0.25494737375087356</c:v>
                </c:pt>
                <c:pt idx="917">
                  <c:v>0.25325928311491347</c:v>
                </c:pt>
                <c:pt idx="918">
                  <c:v>0.25143671985714344</c:v>
                </c:pt>
                <c:pt idx="919">
                  <c:v>0.24986496805686473</c:v>
                </c:pt>
                <c:pt idx="920">
                  <c:v>0.24829551241781656</c:v>
                </c:pt>
                <c:pt idx="921">
                  <c:v>0.24682473283575326</c:v>
                </c:pt>
                <c:pt idx="922">
                  <c:v>0.24537079176938068</c:v>
                </c:pt>
                <c:pt idx="923">
                  <c:v>0.24400345719455024</c:v>
                </c:pt>
                <c:pt idx="924">
                  <c:v>0.24262269890791041</c:v>
                </c:pt>
                <c:pt idx="925">
                  <c:v>0.24142622227900479</c:v>
                </c:pt>
                <c:pt idx="926">
                  <c:v>0.24025518005142224</c:v>
                </c:pt>
                <c:pt idx="927">
                  <c:v>0.23920312607632557</c:v>
                </c:pt>
                <c:pt idx="928">
                  <c:v>0.23798103841830998</c:v>
                </c:pt>
                <c:pt idx="929">
                  <c:v>0.23681494176876247</c:v>
                </c:pt>
                <c:pt idx="930">
                  <c:v>0.23587698934404563</c:v>
                </c:pt>
                <c:pt idx="931">
                  <c:v>0.23477029850684758</c:v>
                </c:pt>
                <c:pt idx="932">
                  <c:v>0.23383899906210645</c:v>
                </c:pt>
                <c:pt idx="933">
                  <c:v>0.23257658139273366</c:v>
                </c:pt>
                <c:pt idx="934">
                  <c:v>0.23132664542030643</c:v>
                </c:pt>
                <c:pt idx="935">
                  <c:v>0.2301900456111822</c:v>
                </c:pt>
                <c:pt idx="936">
                  <c:v>0.22913151528389678</c:v>
                </c:pt>
                <c:pt idx="937">
                  <c:v>0.22783754011658613</c:v>
                </c:pt>
                <c:pt idx="938">
                  <c:v>0.22692820139335776</c:v>
                </c:pt>
                <c:pt idx="939">
                  <c:v>0.2258925738024489</c:v>
                </c:pt>
                <c:pt idx="940">
                  <c:v>0.22500554905630718</c:v>
                </c:pt>
                <c:pt idx="941">
                  <c:v>0.22411964295281625</c:v>
                </c:pt>
                <c:pt idx="942">
                  <c:v>0.22316744255328419</c:v>
                </c:pt>
                <c:pt idx="943">
                  <c:v>0.22208065178008429</c:v>
                </c:pt>
                <c:pt idx="944">
                  <c:v>0.22118314711858261</c:v>
                </c:pt>
                <c:pt idx="945">
                  <c:v>0.21997189263150088</c:v>
                </c:pt>
                <c:pt idx="946">
                  <c:v>0.21878412964008556</c:v>
                </c:pt>
                <c:pt idx="947">
                  <c:v>0.2178880968768086</c:v>
                </c:pt>
                <c:pt idx="948">
                  <c:v>0.21694831929829314</c:v>
                </c:pt>
                <c:pt idx="949">
                  <c:v>0.21605246316280313</c:v>
                </c:pt>
                <c:pt idx="950">
                  <c:v>0.21531757381716787</c:v>
                </c:pt>
                <c:pt idx="951">
                  <c:v>0.21436172311003854</c:v>
                </c:pt>
                <c:pt idx="952">
                  <c:v>0.21343242544688301</c:v>
                </c:pt>
                <c:pt idx="953">
                  <c:v>0.21259344345879597</c:v>
                </c:pt>
                <c:pt idx="954">
                  <c:v>0.21145183919570773</c:v>
                </c:pt>
                <c:pt idx="955">
                  <c:v>0.21034685576045034</c:v>
                </c:pt>
                <c:pt idx="956">
                  <c:v>0.2093668070465067</c:v>
                </c:pt>
                <c:pt idx="957">
                  <c:v>0.20826759345229021</c:v>
                </c:pt>
                <c:pt idx="958">
                  <c:v>0.20690055325710471</c:v>
                </c:pt>
                <c:pt idx="959">
                  <c:v>0.20507946189755943</c:v>
                </c:pt>
                <c:pt idx="960">
                  <c:v>0.20234944394628868</c:v>
                </c:pt>
                <c:pt idx="961">
                  <c:v>0.19920034713247731</c:v>
                </c:pt>
                <c:pt idx="962">
                  <c:v>0.19531059113198981</c:v>
                </c:pt>
                <c:pt idx="963">
                  <c:v>0.19086504636185031</c:v>
                </c:pt>
                <c:pt idx="964">
                  <c:v>0.18637923045628257</c:v>
                </c:pt>
                <c:pt idx="965">
                  <c:v>0.18214870057880928</c:v>
                </c:pt>
                <c:pt idx="966">
                  <c:v>0.17885553436676291</c:v>
                </c:pt>
                <c:pt idx="967">
                  <c:v>0.17658886997663215</c:v>
                </c:pt>
                <c:pt idx="968">
                  <c:v>0.17521865048128127</c:v>
                </c:pt>
                <c:pt idx="969">
                  <c:v>0.17471537904028706</c:v>
                </c:pt>
                <c:pt idx="970">
                  <c:v>0.17504685052049268</c:v>
                </c:pt>
                <c:pt idx="971">
                  <c:v>0.17587052476704268</c:v>
                </c:pt>
                <c:pt idx="972">
                  <c:v>0.17694018264490693</c:v>
                </c:pt>
                <c:pt idx="973">
                  <c:v>0.17821885007068056</c:v>
                </c:pt>
                <c:pt idx="974">
                  <c:v>0.17964865200616786</c:v>
                </c:pt>
                <c:pt idx="975">
                  <c:v>0.18095310708883849</c:v>
                </c:pt>
                <c:pt idx="976">
                  <c:v>0.18265238415130644</c:v>
                </c:pt>
                <c:pt idx="977">
                  <c:v>0.18420735631182342</c:v>
                </c:pt>
                <c:pt idx="978">
                  <c:v>0.18558446429086595</c:v>
                </c:pt>
                <c:pt idx="979">
                  <c:v>0.18722121511674802</c:v>
                </c:pt>
                <c:pt idx="980">
                  <c:v>0.18827797916616379</c:v>
                </c:pt>
                <c:pt idx="981">
                  <c:v>0.18906279529958134</c:v>
                </c:pt>
                <c:pt idx="982">
                  <c:v>0.18995441236818417</c:v>
                </c:pt>
                <c:pt idx="983">
                  <c:v>0.19027717021089949</c:v>
                </c:pt>
                <c:pt idx="984">
                  <c:v>0.19081694472786664</c:v>
                </c:pt>
                <c:pt idx="985">
                  <c:v>0.19131856764284921</c:v>
                </c:pt>
                <c:pt idx="986">
                  <c:v>0.19149284039265538</c:v>
                </c:pt>
                <c:pt idx="987">
                  <c:v>0.19219428821062512</c:v>
                </c:pt>
                <c:pt idx="988">
                  <c:v>0.19322143766775959</c:v>
                </c:pt>
                <c:pt idx="989">
                  <c:v>0.19431452816536132</c:v>
                </c:pt>
                <c:pt idx="990">
                  <c:v>0.19583976798173905</c:v>
                </c:pt>
                <c:pt idx="991">
                  <c:v>0.19717931311808687</c:v>
                </c:pt>
                <c:pt idx="992">
                  <c:v>0.1987320479933023</c:v>
                </c:pt>
                <c:pt idx="993">
                  <c:v>0.200520168832614</c:v>
                </c:pt>
                <c:pt idx="994">
                  <c:v>0.20211093755795601</c:v>
                </c:pt>
                <c:pt idx="995">
                  <c:v>0.20334067908674017</c:v>
                </c:pt>
                <c:pt idx="996">
                  <c:v>0.20427580546686552</c:v>
                </c:pt>
                <c:pt idx="997">
                  <c:v>0.20507416306395046</c:v>
                </c:pt>
                <c:pt idx="998">
                  <c:v>0.20573893117816033</c:v>
                </c:pt>
                <c:pt idx="999">
                  <c:v>0.20625986539785116</c:v>
                </c:pt>
                <c:pt idx="1000">
                  <c:v>0.2065221576614952</c:v>
                </c:pt>
                <c:pt idx="1001">
                  <c:v>0.20654217547735132</c:v>
                </c:pt>
                <c:pt idx="1002">
                  <c:v>0.20662731007066878</c:v>
                </c:pt>
                <c:pt idx="1003">
                  <c:v>0.20689054434917667</c:v>
                </c:pt>
                <c:pt idx="1004">
                  <c:v>0.20684520988385546</c:v>
                </c:pt>
                <c:pt idx="1005">
                  <c:v>0.20712993387644416</c:v>
                </c:pt>
                <c:pt idx="1006">
                  <c:v>0.20733352683888662</c:v>
                </c:pt>
                <c:pt idx="1007">
                  <c:v>0.20760052917684976</c:v>
                </c:pt>
                <c:pt idx="1008">
                  <c:v>0.20819947400245042</c:v>
                </c:pt>
                <c:pt idx="1009">
                  <c:v>0.20906330163257064</c:v>
                </c:pt>
                <c:pt idx="1010">
                  <c:v>0.20986554504096885</c:v>
                </c:pt>
                <c:pt idx="1011">
                  <c:v>0.21101132949501528</c:v>
                </c:pt>
                <c:pt idx="1012">
                  <c:v>0.21240274432480202</c:v>
                </c:pt>
                <c:pt idx="1013">
                  <c:v>0.21401547377165681</c:v>
                </c:pt>
                <c:pt idx="1014">
                  <c:v>0.21561036381202803</c:v>
                </c:pt>
                <c:pt idx="1015">
                  <c:v>0.21725859544406287</c:v>
                </c:pt>
                <c:pt idx="1016">
                  <c:v>0.21888675038431263</c:v>
                </c:pt>
                <c:pt idx="1017">
                  <c:v>0.22052673938628911</c:v>
                </c:pt>
                <c:pt idx="1018">
                  <c:v>0.22227176304558116</c:v>
                </c:pt>
                <c:pt idx="1019">
                  <c:v>0.2235232886680911</c:v>
                </c:pt>
                <c:pt idx="1020">
                  <c:v>0.22485883024126768</c:v>
                </c:pt>
                <c:pt idx="1021">
                  <c:v>0.22610476265052371</c:v>
                </c:pt>
                <c:pt idx="1022">
                  <c:v>0.2270984117040637</c:v>
                </c:pt>
                <c:pt idx="1023">
                  <c:v>0.22816859946528883</c:v>
                </c:pt>
                <c:pt idx="1024">
                  <c:v>0.22918515125520536</c:v>
                </c:pt>
                <c:pt idx="1025">
                  <c:v>0.22994918418568999</c:v>
                </c:pt>
                <c:pt idx="1026">
                  <c:v>0.23087506704496413</c:v>
                </c:pt>
                <c:pt idx="1027">
                  <c:v>0.23154625263543377</c:v>
                </c:pt>
                <c:pt idx="1028">
                  <c:v>0.23255297214520926</c:v>
                </c:pt>
                <c:pt idx="1029">
                  <c:v>0.23360149356456658</c:v>
                </c:pt>
                <c:pt idx="1030">
                  <c:v>0.23436411347275546</c:v>
                </c:pt>
                <c:pt idx="1031">
                  <c:v>0.23535087404260382</c:v>
                </c:pt>
                <c:pt idx="1032">
                  <c:v>0.23628882646732063</c:v>
                </c:pt>
                <c:pt idx="1033">
                  <c:v>0.23739457528965485</c:v>
                </c:pt>
                <c:pt idx="1034">
                  <c:v>0.23840482735516966</c:v>
                </c:pt>
                <c:pt idx="1035">
                  <c:v>0.23923721523920996</c:v>
                </c:pt>
                <c:pt idx="1036">
                  <c:v>0.24015426670913587</c:v>
                </c:pt>
                <c:pt idx="1037">
                  <c:v>0.24106790337518039</c:v>
                </c:pt>
                <c:pt idx="1038">
                  <c:v>0.24183811827820878</c:v>
                </c:pt>
                <c:pt idx="1039">
                  <c:v>0.24261957848367402</c:v>
                </c:pt>
                <c:pt idx="1040">
                  <c:v>0.24311231113337931</c:v>
                </c:pt>
                <c:pt idx="1041">
                  <c:v>0.24374281345691781</c:v>
                </c:pt>
                <c:pt idx="1042">
                  <c:v>0.24433616506926462</c:v>
                </c:pt>
                <c:pt idx="1043">
                  <c:v>0.24484279243821117</c:v>
                </c:pt>
                <c:pt idx="1044">
                  <c:v>0.24546622965027112</c:v>
                </c:pt>
                <c:pt idx="1045">
                  <c:v>0.24578722121511676</c:v>
                </c:pt>
                <c:pt idx="1046">
                  <c:v>0.24595866792033147</c:v>
                </c:pt>
                <c:pt idx="1047">
                  <c:v>0.24601907462347372</c:v>
                </c:pt>
                <c:pt idx="1048">
                  <c:v>0.24531550727206039</c:v>
                </c:pt>
                <c:pt idx="1049">
                  <c:v>0.24438155841051476</c:v>
                </c:pt>
                <c:pt idx="1050">
                  <c:v>0.24263029390274993</c:v>
                </c:pt>
                <c:pt idx="1051">
                  <c:v>0.23995167463748618</c:v>
                </c:pt>
                <c:pt idx="1052">
                  <c:v>0.23668983041966177</c:v>
                </c:pt>
                <c:pt idx="1053">
                  <c:v>0.23279401019848844</c:v>
                </c:pt>
                <c:pt idx="1054">
                  <c:v>0.22844625834639889</c:v>
                </c:pt>
                <c:pt idx="1055">
                  <c:v>0.22387966466625886</c:v>
                </c:pt>
                <c:pt idx="1056">
                  <c:v>0.21935675692542836</c:v>
                </c:pt>
                <c:pt idx="1057">
                  <c:v>0.21503108354670952</c:v>
                </c:pt>
                <c:pt idx="1058">
                  <c:v>0.21117335605159182</c:v>
                </c:pt>
                <c:pt idx="1059">
                  <c:v>0.20797050551461388</c:v>
                </c:pt>
                <c:pt idx="1060">
                  <c:v>0.20577643514492605</c:v>
                </c:pt>
                <c:pt idx="1061">
                  <c:v>0.2044577320874402</c:v>
                </c:pt>
                <c:pt idx="1062">
                  <c:v>0.20457542506948831</c:v>
                </c:pt>
                <c:pt idx="1063">
                  <c:v>0.20566816231151608</c:v>
                </c:pt>
                <c:pt idx="1064">
                  <c:v>0.20817527599563612</c:v>
                </c:pt>
                <c:pt idx="1065">
                  <c:v>0.21151989976961849</c:v>
                </c:pt>
                <c:pt idx="1066">
                  <c:v>0.21571816563800608</c:v>
                </c:pt>
                <c:pt idx="1067">
                  <c:v>0.2200618550509954</c:v>
                </c:pt>
                <c:pt idx="1068">
                  <c:v>0.22429332694333251</c:v>
                </c:pt>
                <c:pt idx="1069">
                  <c:v>0.22767050910604558</c:v>
                </c:pt>
                <c:pt idx="1070">
                  <c:v>0.23030155662068652</c:v>
                </c:pt>
                <c:pt idx="1071">
                  <c:v>0.23144104135033122</c:v>
                </c:pt>
                <c:pt idx="1072">
                  <c:v>0.23180053777273538</c:v>
                </c:pt>
                <c:pt idx="1073">
                  <c:v>0.23117963222562199</c:v>
                </c:pt>
                <c:pt idx="1074">
                  <c:v>0.23006728929924106</c:v>
                </c:pt>
                <c:pt idx="1075">
                  <c:v>0.22878832749382247</c:v>
                </c:pt>
                <c:pt idx="1076">
                  <c:v>0.22788069617253473</c:v>
                </c:pt>
                <c:pt idx="1077">
                  <c:v>0.22680573946106153</c:v>
                </c:pt>
                <c:pt idx="1078">
                  <c:v>0.22660255863012199</c:v>
                </c:pt>
                <c:pt idx="1079">
                  <c:v>0.22673238005354179</c:v>
                </c:pt>
                <c:pt idx="1080">
                  <c:v>0.22699296491524518</c:v>
                </c:pt>
                <c:pt idx="1081">
                  <c:v>0.22731060055213848</c:v>
                </c:pt>
                <c:pt idx="1082">
                  <c:v>0.22779809324416381</c:v>
                </c:pt>
                <c:pt idx="1083">
                  <c:v>0.22851184613129216</c:v>
                </c:pt>
                <c:pt idx="1084">
                  <c:v>0.22912397916498628</c:v>
                </c:pt>
                <c:pt idx="1085">
                  <c:v>0.2295002552271522</c:v>
                </c:pt>
                <c:pt idx="1086">
                  <c:v>0.22982795864790254</c:v>
                </c:pt>
                <c:pt idx="1087">
                  <c:v>0.23045993286966576</c:v>
                </c:pt>
                <c:pt idx="1088">
                  <c:v>0.23120736278817561</c:v>
                </c:pt>
                <c:pt idx="1089">
                  <c:v>0.23179936025415562</c:v>
                </c:pt>
                <c:pt idx="1090">
                  <c:v>0.23224134185307277</c:v>
                </c:pt>
                <c:pt idx="1091">
                  <c:v>0.23294331955440345</c:v>
                </c:pt>
                <c:pt idx="1092">
                  <c:v>0.2338475360718098</c:v>
                </c:pt>
                <c:pt idx="1093">
                  <c:v>0.23489611636709612</c:v>
                </c:pt>
                <c:pt idx="1094">
                  <c:v>0.23597172071378822</c:v>
                </c:pt>
                <c:pt idx="1095">
                  <c:v>0.23742012744283592</c:v>
                </c:pt>
                <c:pt idx="1096">
                  <c:v>0.23910562753792053</c:v>
                </c:pt>
                <c:pt idx="1097">
                  <c:v>0.24095645124160506</c:v>
                </c:pt>
                <c:pt idx="1098">
                  <c:v>0.24310400962739193</c:v>
                </c:pt>
                <c:pt idx="1099">
                  <c:v>0.2458369124991831</c:v>
                </c:pt>
                <c:pt idx="1100">
                  <c:v>0.24851123382163065</c:v>
                </c:pt>
                <c:pt idx="1101">
                  <c:v>0.25135229177497387</c:v>
                </c:pt>
                <c:pt idx="1102">
                  <c:v>0.25403373708482901</c:v>
                </c:pt>
                <c:pt idx="1103">
                  <c:v>0.25664317713353124</c:v>
                </c:pt>
                <c:pt idx="1104">
                  <c:v>0.25920840135956297</c:v>
                </c:pt>
                <c:pt idx="1105">
                  <c:v>0.26141948687272853</c:v>
                </c:pt>
                <c:pt idx="1106">
                  <c:v>0.26268025601608963</c:v>
                </c:pt>
                <c:pt idx="1107">
                  <c:v>0.26394703050420759</c:v>
                </c:pt>
                <c:pt idx="1108">
                  <c:v>0.26456876031432686</c:v>
                </c:pt>
                <c:pt idx="1109">
                  <c:v>0.26507627082220825</c:v>
                </c:pt>
                <c:pt idx="1110">
                  <c:v>0.26528121793101744</c:v>
                </c:pt>
                <c:pt idx="1111">
                  <c:v>0.26552519978074607</c:v>
                </c:pt>
                <c:pt idx="1112">
                  <c:v>0.26562511223223967</c:v>
                </c:pt>
                <c:pt idx="1113">
                  <c:v>0.26593391647978465</c:v>
                </c:pt>
                <c:pt idx="1114">
                  <c:v>0.26596830002231397</c:v>
                </c:pt>
                <c:pt idx="1115">
                  <c:v>0.26632991597816175</c:v>
                </c:pt>
                <c:pt idx="1116">
                  <c:v>0.26655835458263738</c:v>
                </c:pt>
                <c:pt idx="1117">
                  <c:v>0.26671408141481218</c:v>
                </c:pt>
                <c:pt idx="1118">
                  <c:v>0.26635876518336615</c:v>
                </c:pt>
                <c:pt idx="1119">
                  <c:v>0.26624537014413419</c:v>
                </c:pt>
                <c:pt idx="1120">
                  <c:v>0.26605602515650695</c:v>
                </c:pt>
                <c:pt idx="1121">
                  <c:v>0.2660268815716576</c:v>
                </c:pt>
                <c:pt idx="1122">
                  <c:v>0.26566844491597524</c:v>
                </c:pt>
                <c:pt idx="1123">
                  <c:v>0.26550559409639291</c:v>
                </c:pt>
                <c:pt idx="1124">
                  <c:v>0.26525925720950472</c:v>
                </c:pt>
                <c:pt idx="1125">
                  <c:v>0.26534256664902356</c:v>
                </c:pt>
                <c:pt idx="1126">
                  <c:v>0.26522010471672736</c:v>
                </c:pt>
                <c:pt idx="1127">
                  <c:v>0.26524112342337625</c:v>
                </c:pt>
                <c:pt idx="1128">
                  <c:v>0.26493685262236333</c:v>
                </c:pt>
                <c:pt idx="1129">
                  <c:v>0.26533762107098852</c:v>
                </c:pt>
                <c:pt idx="1130">
                  <c:v>0.26529434726318191</c:v>
                </c:pt>
                <c:pt idx="1131">
                  <c:v>0.26533932847292913</c:v>
                </c:pt>
                <c:pt idx="1132">
                  <c:v>0.26540868431727765</c:v>
                </c:pt>
                <c:pt idx="1133">
                  <c:v>0.26553014535878111</c:v>
                </c:pt>
                <c:pt idx="1134">
                  <c:v>0.26532025267193687</c:v>
                </c:pt>
                <c:pt idx="1135">
                  <c:v>0.26540756567462687</c:v>
                </c:pt>
                <c:pt idx="1136">
                  <c:v>0.26461750958352936</c:v>
                </c:pt>
                <c:pt idx="1137">
                  <c:v>0.26434644480646602</c:v>
                </c:pt>
                <c:pt idx="1138">
                  <c:v>0.26412112662622678</c:v>
                </c:pt>
                <c:pt idx="1139">
                  <c:v>0.26371005489002863</c:v>
                </c:pt>
                <c:pt idx="1140">
                  <c:v>0.26338794468253218</c:v>
                </c:pt>
                <c:pt idx="1141">
                  <c:v>0.26313801636397571</c:v>
                </c:pt>
                <c:pt idx="1142">
                  <c:v>0.26270939960093898</c:v>
                </c:pt>
                <c:pt idx="1143">
                  <c:v>0.26252129100782051</c:v>
                </c:pt>
                <c:pt idx="1144">
                  <c:v>0.2620770132476728</c:v>
                </c:pt>
                <c:pt idx="1145">
                  <c:v>0.26131869128230006</c:v>
                </c:pt>
                <c:pt idx="1146">
                  <c:v>0.26065857436648032</c:v>
                </c:pt>
                <c:pt idx="1147">
                  <c:v>0.25952803877804187</c:v>
                </c:pt>
                <c:pt idx="1148">
                  <c:v>0.25863683384094194</c:v>
                </c:pt>
                <c:pt idx="1149">
                  <c:v>0.25766732391828728</c:v>
                </c:pt>
                <c:pt idx="1150">
                  <c:v>0.25661144300780636</c:v>
                </c:pt>
                <c:pt idx="1151">
                  <c:v>0.25536780675978094</c:v>
                </c:pt>
                <c:pt idx="1152">
                  <c:v>0.25420724444755832</c:v>
                </c:pt>
                <c:pt idx="1153">
                  <c:v>0.25317149910479153</c:v>
                </c:pt>
                <c:pt idx="1154">
                  <c:v>0.25208335418522487</c:v>
                </c:pt>
                <c:pt idx="1155">
                  <c:v>0.25081457791552131</c:v>
                </c:pt>
                <c:pt idx="1156">
                  <c:v>0.24957635825296279</c:v>
                </c:pt>
                <c:pt idx="1157">
                  <c:v>0.24835067916327885</c:v>
                </c:pt>
                <c:pt idx="1158">
                  <c:v>0.24707000995591963</c:v>
                </c:pt>
                <c:pt idx="1159">
                  <c:v>0.24619587903822637</c:v>
                </c:pt>
                <c:pt idx="1160">
                  <c:v>0.24524591592399592</c:v>
                </c:pt>
                <c:pt idx="1161">
                  <c:v>0.24454340833930432</c:v>
                </c:pt>
                <c:pt idx="1162">
                  <c:v>0.24378072955518648</c:v>
                </c:pt>
                <c:pt idx="1163">
                  <c:v>0.24322794345791282</c:v>
                </c:pt>
                <c:pt idx="1164">
                  <c:v>0.24261963735960301</c:v>
                </c:pt>
                <c:pt idx="1165">
                  <c:v>0.2421453917516001</c:v>
                </c:pt>
                <c:pt idx="1166">
                  <c:v>0.24138712866215639</c:v>
                </c:pt>
                <c:pt idx="1167">
                  <c:v>0.24035715316043044</c:v>
                </c:pt>
                <c:pt idx="1168">
                  <c:v>0.23950145040851065</c:v>
                </c:pt>
                <c:pt idx="1169">
                  <c:v>0.23851633836467398</c:v>
                </c:pt>
                <c:pt idx="1170">
                  <c:v>0.23748336019056962</c:v>
                </c:pt>
                <c:pt idx="1171">
                  <c:v>0.23641593959800694</c:v>
                </c:pt>
                <c:pt idx="1172">
                  <c:v>0.23532908994887805</c:v>
                </c:pt>
                <c:pt idx="1173">
                  <c:v>0.2341981422289367</c:v>
                </c:pt>
                <c:pt idx="1174">
                  <c:v>0.23311529614297902</c:v>
                </c:pt>
                <c:pt idx="1175">
                  <c:v>0.23177080542859618</c:v>
                </c:pt>
                <c:pt idx="1176">
                  <c:v>0.23008559971315651</c:v>
                </c:pt>
                <c:pt idx="1177">
                  <c:v>0.22671854421022947</c:v>
                </c:pt>
                <c:pt idx="1178">
                  <c:v>0.22173634534735917</c:v>
                </c:pt>
                <c:pt idx="1179">
                  <c:v>0.21428789269508688</c:v>
                </c:pt>
                <c:pt idx="1180">
                  <c:v>0.20466532861305387</c:v>
                </c:pt>
                <c:pt idx="1181">
                  <c:v>0.19265581661796646</c:v>
                </c:pt>
                <c:pt idx="1182">
                  <c:v>0.17838729410351686</c:v>
                </c:pt>
                <c:pt idx="1183">
                  <c:v>0.1630361021308965</c:v>
                </c:pt>
                <c:pt idx="1184">
                  <c:v>0.14839095029870703</c:v>
                </c:pt>
                <c:pt idx="1185">
                  <c:v>0.1351280286513821</c:v>
                </c:pt>
                <c:pt idx="1186">
                  <c:v>0.12421908439687793</c:v>
                </c:pt>
                <c:pt idx="1187">
                  <c:v>0.1158745401053997</c:v>
                </c:pt>
                <c:pt idx="1188">
                  <c:v>0.11018618335024055</c:v>
                </c:pt>
                <c:pt idx="1189">
                  <c:v>0.10731144836551591</c:v>
                </c:pt>
                <c:pt idx="1190">
                  <c:v>0.1059816177574512</c:v>
                </c:pt>
                <c:pt idx="1191">
                  <c:v>0.10568647272543152</c:v>
                </c:pt>
                <c:pt idx="1192">
                  <c:v>0.1062539778049523</c:v>
                </c:pt>
                <c:pt idx="1193">
                  <c:v>0.10739204951230125</c:v>
                </c:pt>
                <c:pt idx="1194">
                  <c:v>0.10892105738813426</c:v>
                </c:pt>
                <c:pt idx="1195">
                  <c:v>0.1108330531820379</c:v>
                </c:pt>
                <c:pt idx="1196">
                  <c:v>0.11333869496793322</c:v>
                </c:pt>
                <c:pt idx="1197">
                  <c:v>0.11685576633792311</c:v>
                </c:pt>
                <c:pt idx="1198">
                  <c:v>0.12113304370301334</c:v>
                </c:pt>
                <c:pt idx="1199">
                  <c:v>0.12590122856401023</c:v>
                </c:pt>
                <c:pt idx="1200">
                  <c:v>0.13119064202434283</c:v>
                </c:pt>
                <c:pt idx="1201">
                  <c:v>0.13684626376298434</c:v>
                </c:pt>
                <c:pt idx="1202">
                  <c:v>0.14276040970581463</c:v>
                </c:pt>
                <c:pt idx="1203">
                  <c:v>0.14886131009539666</c:v>
                </c:pt>
                <c:pt idx="1204">
                  <c:v>0.15454366150579898</c:v>
                </c:pt>
                <c:pt idx="1205">
                  <c:v>0.16019162937367198</c:v>
                </c:pt>
                <c:pt idx="1206">
                  <c:v>0.16544707142297824</c:v>
                </c:pt>
                <c:pt idx="1207">
                  <c:v>0.17005016817909119</c:v>
                </c:pt>
                <c:pt idx="1208">
                  <c:v>0.17425308524586886</c:v>
                </c:pt>
                <c:pt idx="1209">
                  <c:v>0.17814419539272305</c:v>
                </c:pt>
                <c:pt idx="1210">
                  <c:v>0.18088475213528277</c:v>
                </c:pt>
                <c:pt idx="1211">
                  <c:v>0.18332451175663989</c:v>
                </c:pt>
                <c:pt idx="1212">
                  <c:v>0.18508814020949232</c:v>
                </c:pt>
                <c:pt idx="1213">
                  <c:v>0.18656757455311698</c:v>
                </c:pt>
                <c:pt idx="1214">
                  <c:v>0.18783546768388573</c:v>
                </c:pt>
                <c:pt idx="1215">
                  <c:v>0.18869346659703609</c:v>
                </c:pt>
                <c:pt idx="1216">
                  <c:v>0.18887221391744535</c:v>
                </c:pt>
                <c:pt idx="1217">
                  <c:v>0.18930883780682456</c:v>
                </c:pt>
                <c:pt idx="1218">
                  <c:v>0.18934015980104649</c:v>
                </c:pt>
                <c:pt idx="1219">
                  <c:v>0.18927598503844895</c:v>
                </c:pt>
                <c:pt idx="1220">
                  <c:v>0.18892549663318001</c:v>
                </c:pt>
                <c:pt idx="1221">
                  <c:v>0.18859308313811057</c:v>
                </c:pt>
                <c:pt idx="1222">
                  <c:v>0.18815351545228196</c:v>
                </c:pt>
                <c:pt idx="1223">
                  <c:v>0.18780602971939145</c:v>
                </c:pt>
                <c:pt idx="1224">
                  <c:v>0.18719230703561465</c:v>
                </c:pt>
                <c:pt idx="1225">
                  <c:v>0.1867049909713763</c:v>
                </c:pt>
                <c:pt idx="1226">
                  <c:v>0.18595956283445209</c:v>
                </c:pt>
                <c:pt idx="1227">
                  <c:v>0.18553948308111867</c:v>
                </c:pt>
                <c:pt idx="1228">
                  <c:v>0.18489850084222018</c:v>
                </c:pt>
                <c:pt idx="1229">
                  <c:v>0.18415077654406542</c:v>
                </c:pt>
                <c:pt idx="1230">
                  <c:v>0.18314128986562747</c:v>
                </c:pt>
                <c:pt idx="1231">
                  <c:v>0.18239109277845519</c:v>
                </c:pt>
                <c:pt idx="1232">
                  <c:v>0.18153197522265405</c:v>
                </c:pt>
                <c:pt idx="1233">
                  <c:v>0.18079520184729114</c:v>
                </c:pt>
                <c:pt idx="1234">
                  <c:v>0.17987968115151898</c:v>
                </c:pt>
                <c:pt idx="1235">
                  <c:v>0.1790033129485242</c:v>
                </c:pt>
                <c:pt idx="1236">
                  <c:v>0.17824033978476139</c:v>
                </c:pt>
                <c:pt idx="1237">
                  <c:v>0.17775902906527988</c:v>
                </c:pt>
                <c:pt idx="1238">
                  <c:v>0.17683797403218279</c:v>
                </c:pt>
                <c:pt idx="1239">
                  <c:v>0.17606410882155707</c:v>
                </c:pt>
                <c:pt idx="1240">
                  <c:v>0.17545892314748363</c:v>
                </c:pt>
                <c:pt idx="1241">
                  <c:v>0.1748175876530112</c:v>
                </c:pt>
                <c:pt idx="1242">
                  <c:v>0.17429947947791183</c:v>
                </c:pt>
                <c:pt idx="1243">
                  <c:v>0.17371077906395516</c:v>
                </c:pt>
                <c:pt idx="1244">
                  <c:v>0.17305219292228907</c:v>
                </c:pt>
                <c:pt idx="1245">
                  <c:v>0.17259037013530279</c:v>
                </c:pt>
                <c:pt idx="1246">
                  <c:v>0.17231477191170733</c:v>
                </c:pt>
                <c:pt idx="1247">
                  <c:v>0.17179548621802818</c:v>
                </c:pt>
                <c:pt idx="1248">
                  <c:v>0.17127608277249104</c:v>
                </c:pt>
                <c:pt idx="1249">
                  <c:v>0.17081961769504272</c:v>
                </c:pt>
                <c:pt idx="1250">
                  <c:v>0.17031687613740937</c:v>
                </c:pt>
                <c:pt idx="1251">
                  <c:v>0.16995702645943125</c:v>
                </c:pt>
                <c:pt idx="1252">
                  <c:v>0.169716341661726</c:v>
                </c:pt>
                <c:pt idx="1253">
                  <c:v>0.16922902559748765</c:v>
                </c:pt>
                <c:pt idx="1254">
                  <c:v>0.16881913137986929</c:v>
                </c:pt>
                <c:pt idx="1255">
                  <c:v>0.16860117269075359</c:v>
                </c:pt>
                <c:pt idx="1256">
                  <c:v>0.16833523011951226</c:v>
                </c:pt>
                <c:pt idx="1257">
                  <c:v>0.16803066493885441</c:v>
                </c:pt>
                <c:pt idx="1258">
                  <c:v>0.16764502760397931</c:v>
                </c:pt>
                <c:pt idx="1259">
                  <c:v>0.16742559701663895</c:v>
                </c:pt>
                <c:pt idx="1260">
                  <c:v>0.16705420765657905</c:v>
                </c:pt>
                <c:pt idx="1261">
                  <c:v>0.16695164578828101</c:v>
                </c:pt>
                <c:pt idx="1262">
                  <c:v>0.16661322694845473</c:v>
                </c:pt>
                <c:pt idx="1263">
                  <c:v>0.16638166791974271</c:v>
                </c:pt>
                <c:pt idx="1264">
                  <c:v>0.16625161099260696</c:v>
                </c:pt>
                <c:pt idx="1265">
                  <c:v>0.16604772365051956</c:v>
                </c:pt>
                <c:pt idx="1266">
                  <c:v>0.16574816292382574</c:v>
                </c:pt>
                <c:pt idx="1267">
                  <c:v>0.16565861263583415</c:v>
                </c:pt>
                <c:pt idx="1268">
                  <c:v>0.16545796346984112</c:v>
                </c:pt>
                <c:pt idx="1269">
                  <c:v>0.16516941254186815</c:v>
                </c:pt>
                <c:pt idx="1270">
                  <c:v>0.16475186445348128</c:v>
                </c:pt>
                <c:pt idx="1271">
                  <c:v>0.16427379191009411</c:v>
                </c:pt>
                <c:pt idx="1272">
                  <c:v>0.16376563376699382</c:v>
                </c:pt>
                <c:pt idx="1273">
                  <c:v>0.16326512949466201</c:v>
                </c:pt>
                <c:pt idx="1274">
                  <c:v>0.16308125996843076</c:v>
                </c:pt>
                <c:pt idx="1275">
                  <c:v>0.16286618619983551</c:v>
                </c:pt>
                <c:pt idx="1276">
                  <c:v>0.16278105160651804</c:v>
                </c:pt>
                <c:pt idx="1277">
                  <c:v>0.16273006505201396</c:v>
                </c:pt>
                <c:pt idx="1278">
                  <c:v>0.16277257347274368</c:v>
                </c:pt>
                <c:pt idx="1279">
                  <c:v>0.16306977916227797</c:v>
                </c:pt>
                <c:pt idx="1280">
                  <c:v>0.16312912609869842</c:v>
                </c:pt>
                <c:pt idx="1281">
                  <c:v>0.16297363477023963</c:v>
                </c:pt>
                <c:pt idx="1282">
                  <c:v>0.16284640388769536</c:v>
                </c:pt>
                <c:pt idx="1283">
                  <c:v>0.16270433627104597</c:v>
                </c:pt>
                <c:pt idx="1284">
                  <c:v>0.16270262886910528</c:v>
                </c:pt>
                <c:pt idx="1285">
                  <c:v>0.16270957622872592</c:v>
                </c:pt>
                <c:pt idx="1286">
                  <c:v>0.16266123909102634</c:v>
                </c:pt>
                <c:pt idx="1287">
                  <c:v>0.1628204396030114</c:v>
                </c:pt>
                <c:pt idx="1288">
                  <c:v>0.16307195757165052</c:v>
                </c:pt>
                <c:pt idx="1289">
                  <c:v>0.16303904592734594</c:v>
                </c:pt>
                <c:pt idx="1290">
                  <c:v>0.16332906875354361</c:v>
                </c:pt>
                <c:pt idx="1291">
                  <c:v>0.16321691010882039</c:v>
                </c:pt>
                <c:pt idx="1292">
                  <c:v>0.16312406276880542</c:v>
                </c:pt>
                <c:pt idx="1293">
                  <c:v>0.16301737958547816</c:v>
                </c:pt>
                <c:pt idx="1294">
                  <c:v>0.16290804698534639</c:v>
                </c:pt>
                <c:pt idx="1295">
                  <c:v>0.16279883213707261</c:v>
                </c:pt>
                <c:pt idx="1296">
                  <c:v>0.16291758488584251</c:v>
                </c:pt>
                <c:pt idx="1297">
                  <c:v>0.16282932986828869</c:v>
                </c:pt>
                <c:pt idx="1298">
                  <c:v>0.16298988452664048</c:v>
                </c:pt>
                <c:pt idx="1299">
                  <c:v>0.16307649101818267</c:v>
                </c:pt>
                <c:pt idx="1300">
                  <c:v>0.16337799465053313</c:v>
                </c:pt>
                <c:pt idx="1301">
                  <c:v>0.16351658858737217</c:v>
                </c:pt>
                <c:pt idx="1302">
                  <c:v>0.16328497068273115</c:v>
                </c:pt>
                <c:pt idx="1303">
                  <c:v>0.16326583600580988</c:v>
                </c:pt>
                <c:pt idx="1304">
                  <c:v>0.16298841262841576</c:v>
                </c:pt>
                <c:pt idx="1305">
                  <c:v>0.16269703565585136</c:v>
                </c:pt>
                <c:pt idx="1306">
                  <c:v>0.16232505753650162</c:v>
                </c:pt>
                <c:pt idx="1307">
                  <c:v>0.16181819466383904</c:v>
                </c:pt>
                <c:pt idx="1308">
                  <c:v>0.16130685722057336</c:v>
                </c:pt>
                <c:pt idx="1309">
                  <c:v>0.16088271502813978</c:v>
                </c:pt>
                <c:pt idx="1310">
                  <c:v>0.1602971350384195</c:v>
                </c:pt>
                <c:pt idx="1311">
                  <c:v>0.15970902338375273</c:v>
                </c:pt>
                <c:pt idx="1312">
                  <c:v>0.15921711499705327</c:v>
                </c:pt>
                <c:pt idx="1313">
                  <c:v>0.15879326718426459</c:v>
                </c:pt>
                <c:pt idx="1314">
                  <c:v>0.15829706085474898</c:v>
                </c:pt>
                <c:pt idx="1315">
                  <c:v>0.15780668324220321</c:v>
                </c:pt>
                <c:pt idx="1316">
                  <c:v>0.15756340790362247</c:v>
                </c:pt>
                <c:pt idx="1317">
                  <c:v>0.15717117646470066</c:v>
                </c:pt>
                <c:pt idx="1318">
                  <c:v>0.15687261662879962</c:v>
                </c:pt>
                <c:pt idx="1319">
                  <c:v>0.15644688478628332</c:v>
                </c:pt>
                <c:pt idx="1320">
                  <c:v>0.15606071756804732</c:v>
                </c:pt>
                <c:pt idx="1321">
                  <c:v>0.15570704986261305</c:v>
                </c:pt>
                <c:pt idx="1322">
                  <c:v>0.15537098605994631</c:v>
                </c:pt>
                <c:pt idx="1323">
                  <c:v>0.15489927211688992</c:v>
                </c:pt>
                <c:pt idx="1324">
                  <c:v>0.15452623423081838</c:v>
                </c:pt>
                <c:pt idx="1325">
                  <c:v>0.1544102486507109</c:v>
                </c:pt>
                <c:pt idx="1326">
                  <c:v>0.1543099240677144</c:v>
                </c:pt>
                <c:pt idx="1327">
                  <c:v>0.15388778365686639</c:v>
                </c:pt>
                <c:pt idx="1328">
                  <c:v>0.15358516138186515</c:v>
                </c:pt>
                <c:pt idx="1329">
                  <c:v>0.1530439149666733</c:v>
                </c:pt>
                <c:pt idx="1330">
                  <c:v>0.15274370660476058</c:v>
                </c:pt>
                <c:pt idx="1331">
                  <c:v>0.1522138821197925</c:v>
                </c:pt>
                <c:pt idx="1332">
                  <c:v>0.15143465919962884</c:v>
                </c:pt>
                <c:pt idx="1333">
                  <c:v>0.1505010635936572</c:v>
                </c:pt>
                <c:pt idx="1334">
                  <c:v>0.14975392805479229</c:v>
                </c:pt>
                <c:pt idx="1335">
                  <c:v>0.14874055556504112</c:v>
                </c:pt>
                <c:pt idx="1336">
                  <c:v>0.14776574680877747</c:v>
                </c:pt>
                <c:pt idx="1337">
                  <c:v>0.14673977487022274</c:v>
                </c:pt>
                <c:pt idx="1338">
                  <c:v>0.1457386485737012</c:v>
                </c:pt>
                <c:pt idx="1339">
                  <c:v>0.14491603409387296</c:v>
                </c:pt>
                <c:pt idx="1340">
                  <c:v>0.14388258491233671</c:v>
                </c:pt>
                <c:pt idx="1341">
                  <c:v>0.14289835600743486</c:v>
                </c:pt>
                <c:pt idx="1342">
                  <c:v>0.14192849282920625</c:v>
                </c:pt>
                <c:pt idx="1343">
                  <c:v>0.14086572343503365</c:v>
                </c:pt>
                <c:pt idx="1344">
                  <c:v>0.13933106347001772</c:v>
                </c:pt>
                <c:pt idx="1345">
                  <c:v>0.13785586819328027</c:v>
                </c:pt>
                <c:pt idx="1346">
                  <c:v>0.13589465212274218</c:v>
                </c:pt>
                <c:pt idx="1347">
                  <c:v>0.13402422273470449</c:v>
                </c:pt>
                <c:pt idx="1348">
                  <c:v>0.1320316846699445</c:v>
                </c:pt>
                <c:pt idx="1349">
                  <c:v>0.12964302935494942</c:v>
                </c:pt>
                <c:pt idx="1350">
                  <c:v>0.12739549964173996</c:v>
                </c:pt>
                <c:pt idx="1351">
                  <c:v>0.12510987720247491</c:v>
                </c:pt>
                <c:pt idx="1352">
                  <c:v>0.12281995682039369</c:v>
                </c:pt>
                <c:pt idx="1353">
                  <c:v>0.12047857887637646</c:v>
                </c:pt>
                <c:pt idx="1354">
                  <c:v>0.11836346112746227</c:v>
                </c:pt>
                <c:pt idx="1355">
                  <c:v>0.11628131389878169</c:v>
                </c:pt>
                <c:pt idx="1356">
                  <c:v>0.11451662567920744</c:v>
                </c:pt>
                <c:pt idx="1357">
                  <c:v>0.11290660452508615</c:v>
                </c:pt>
                <c:pt idx="1358">
                  <c:v>0.11158036534868976</c:v>
                </c:pt>
                <c:pt idx="1359">
                  <c:v>0.11034132142312542</c:v>
                </c:pt>
                <c:pt idx="1360">
                  <c:v>0.10956792721993164</c:v>
                </c:pt>
                <c:pt idx="1361">
                  <c:v>0.10888396555287148</c:v>
                </c:pt>
                <c:pt idx="1362">
                  <c:v>0.10840029979623042</c:v>
                </c:pt>
                <c:pt idx="1363">
                  <c:v>0.10809114229311147</c:v>
                </c:pt>
                <c:pt idx="1364">
                  <c:v>0.10794460010585892</c:v>
                </c:pt>
                <c:pt idx="1365">
                  <c:v>0.10792446453814485</c:v>
                </c:pt>
                <c:pt idx="1366">
                  <c:v>0.10832664600906572</c:v>
                </c:pt>
                <c:pt idx="1367">
                  <c:v>0.10872258663151381</c:v>
                </c:pt>
                <c:pt idx="1368">
                  <c:v>0.10941832348437168</c:v>
                </c:pt>
                <c:pt idx="1369">
                  <c:v>0.11020655442167059</c:v>
                </c:pt>
                <c:pt idx="1370">
                  <c:v>0.11114650862797301</c:v>
                </c:pt>
                <c:pt idx="1371">
                  <c:v>0.11193209014846744</c:v>
                </c:pt>
                <c:pt idx="1372">
                  <c:v>0.1124327121726572</c:v>
                </c:pt>
                <c:pt idx="1373">
                  <c:v>0.11224760625191715</c:v>
                </c:pt>
                <c:pt idx="1374">
                  <c:v>0.1117242581191378</c:v>
                </c:pt>
                <c:pt idx="1375">
                  <c:v>0.11074526917191595</c:v>
                </c:pt>
                <c:pt idx="1376">
                  <c:v>0.10930275003576713</c:v>
                </c:pt>
                <c:pt idx="1377">
                  <c:v>0.10759387619687405</c:v>
                </c:pt>
                <c:pt idx="1378">
                  <c:v>0.10599115565794735</c:v>
                </c:pt>
                <c:pt idx="1379">
                  <c:v>0.1048123418077383</c:v>
                </c:pt>
                <c:pt idx="1380">
                  <c:v>0.10411878336425301</c:v>
                </c:pt>
                <c:pt idx="1381">
                  <c:v>0.10408004300297855</c:v>
                </c:pt>
                <c:pt idx="1382">
                  <c:v>0.10434310065369944</c:v>
                </c:pt>
                <c:pt idx="1383">
                  <c:v>0.10501575814239381</c:v>
                </c:pt>
                <c:pt idx="1384">
                  <c:v>0.10606469169325405</c:v>
                </c:pt>
                <c:pt idx="1385">
                  <c:v>0.10731421553417837</c:v>
                </c:pt>
                <c:pt idx="1386">
                  <c:v>0.10836061742009212</c:v>
                </c:pt>
                <c:pt idx="1387">
                  <c:v>0.10914672882394744</c:v>
                </c:pt>
                <c:pt idx="1388">
                  <c:v>0.10969339182460626</c:v>
                </c:pt>
                <c:pt idx="1389">
                  <c:v>0.11001061532999665</c:v>
                </c:pt>
                <c:pt idx="1390">
                  <c:v>0.11026837414710858</c:v>
                </c:pt>
                <c:pt idx="1391">
                  <c:v>0.10999960553127577</c:v>
                </c:pt>
                <c:pt idx="1392">
                  <c:v>0.10928814880537796</c:v>
                </c:pt>
                <c:pt idx="1393">
                  <c:v>0.10836414997583144</c:v>
                </c:pt>
                <c:pt idx="1394">
                  <c:v>0.10745021893014195</c:v>
                </c:pt>
                <c:pt idx="1395">
                  <c:v>0.10639851821061921</c:v>
                </c:pt>
                <c:pt idx="1396">
                  <c:v>0.10558862093145253</c:v>
                </c:pt>
                <c:pt idx="1397">
                  <c:v>0.10465172827345751</c:v>
                </c:pt>
                <c:pt idx="1398">
                  <c:v>0.10397235892885846</c:v>
                </c:pt>
                <c:pt idx="1399">
                  <c:v>0.10349440413732929</c:v>
                </c:pt>
                <c:pt idx="1400">
                  <c:v>0.10330170322174972</c:v>
                </c:pt>
                <c:pt idx="1401">
                  <c:v>0.10322869706980389</c:v>
                </c:pt>
                <c:pt idx="1402">
                  <c:v>0.10309457770356795</c:v>
                </c:pt>
                <c:pt idx="1403">
                  <c:v>0.10279613561952491</c:v>
                </c:pt>
                <c:pt idx="1404">
                  <c:v>0.10271788950989912</c:v>
                </c:pt>
                <c:pt idx="1405">
                  <c:v>0.10251741697169305</c:v>
                </c:pt>
                <c:pt idx="1406">
                  <c:v>0.10222733526956639</c:v>
                </c:pt>
                <c:pt idx="1407">
                  <c:v>0.10188138031082959</c:v>
                </c:pt>
                <c:pt idx="1408">
                  <c:v>0.10157469559672815</c:v>
                </c:pt>
                <c:pt idx="1409">
                  <c:v>0.10140701695096872</c:v>
                </c:pt>
                <c:pt idx="1410">
                  <c:v>0.10125529368196519</c:v>
                </c:pt>
                <c:pt idx="1411">
                  <c:v>0.10101243047488737</c:v>
                </c:pt>
                <c:pt idx="1412">
                  <c:v>0.10098517091976565</c:v>
                </c:pt>
                <c:pt idx="1413">
                  <c:v>0.10106341702939146</c:v>
                </c:pt>
                <c:pt idx="1414">
                  <c:v>0.10123639450875986</c:v>
                </c:pt>
                <c:pt idx="1415">
                  <c:v>0.10139948083205819</c:v>
                </c:pt>
                <c:pt idx="1416">
                  <c:v>0.1016074306132458</c:v>
                </c:pt>
                <c:pt idx="1417">
                  <c:v>0.1018066667569431</c:v>
                </c:pt>
                <c:pt idx="1418">
                  <c:v>0.10205818472558224</c:v>
                </c:pt>
                <c:pt idx="1419">
                  <c:v>0.10226195431581167</c:v>
                </c:pt>
                <c:pt idx="1420">
                  <c:v>0.10236663571755333</c:v>
                </c:pt>
                <c:pt idx="1421">
                  <c:v>0.10245206469051574</c:v>
                </c:pt>
                <c:pt idx="1422">
                  <c:v>0.10245759902784067</c:v>
                </c:pt>
                <c:pt idx="1423">
                  <c:v>0.10233484271589952</c:v>
                </c:pt>
                <c:pt idx="1424">
                  <c:v>0.10221096776130757</c:v>
                </c:pt>
                <c:pt idx="1425">
                  <c:v>0.10214066990209522</c:v>
                </c:pt>
                <c:pt idx="1426">
                  <c:v>0.10192082718325193</c:v>
                </c:pt>
                <c:pt idx="1427">
                  <c:v>0.10172753750838247</c:v>
                </c:pt>
                <c:pt idx="1428">
                  <c:v>0.10155049758991384</c:v>
                </c:pt>
                <c:pt idx="1429">
                  <c:v>0.10129939175277762</c:v>
                </c:pt>
                <c:pt idx="1430">
                  <c:v>0.10117280850545221</c:v>
                </c:pt>
                <c:pt idx="1431">
                  <c:v>0.10089350109833047</c:v>
                </c:pt>
                <c:pt idx="1432">
                  <c:v>0.10045440441993374</c:v>
                </c:pt>
                <c:pt idx="1433">
                  <c:v>0.1002276143414698</c:v>
                </c:pt>
                <c:pt idx="1434">
                  <c:v>9.9998174846201354E-2</c:v>
                </c:pt>
                <c:pt idx="1435">
                  <c:v>9.9614833672556816E-2</c:v>
                </c:pt>
                <c:pt idx="1436">
                  <c:v>9.9401408429973262E-2</c:v>
                </c:pt>
                <c:pt idx="1437">
                  <c:v>9.8963783649801268E-2</c:v>
                </c:pt>
                <c:pt idx="1438">
                  <c:v>9.856119004737747E-2</c:v>
                </c:pt>
                <c:pt idx="1439">
                  <c:v>9.8226421515148488E-2</c:v>
                </c:pt>
                <c:pt idx="1440">
                  <c:v>9.7785028675521218E-2</c:v>
                </c:pt>
                <c:pt idx="1441">
                  <c:v>9.7250494116234043E-2</c:v>
                </c:pt>
                <c:pt idx="1442">
                  <c:v>9.6765591965084219E-2</c:v>
                </c:pt>
                <c:pt idx="1443">
                  <c:v>9.6098704317430755E-2</c:v>
                </c:pt>
                <c:pt idx="1444">
                  <c:v>9.5606383799228381E-2</c:v>
                </c:pt>
                <c:pt idx="1445">
                  <c:v>9.5218332551264745E-2</c:v>
                </c:pt>
                <c:pt idx="1446">
                  <c:v>9.4843528387323545E-2</c:v>
                </c:pt>
                <c:pt idx="1447">
                  <c:v>9.4347969693026806E-2</c:v>
                </c:pt>
                <c:pt idx="1448">
                  <c:v>9.4127008331532716E-2</c:v>
                </c:pt>
                <c:pt idx="1449">
                  <c:v>9.3777874072630538E-2</c:v>
                </c:pt>
                <c:pt idx="1450">
                  <c:v>9.3431683610177771E-2</c:v>
                </c:pt>
                <c:pt idx="1451">
                  <c:v>9.3083962373571305E-2</c:v>
                </c:pt>
                <c:pt idx="1452">
                  <c:v>9.2824142898944778E-2</c:v>
                </c:pt>
                <c:pt idx="1453">
                  <c:v>9.2341713536812475E-2</c:v>
                </c:pt>
                <c:pt idx="1454">
                  <c:v>9.1928110135667804E-2</c:v>
                </c:pt>
                <c:pt idx="1455">
                  <c:v>9.1439616552849684E-2</c:v>
                </c:pt>
                <c:pt idx="1456">
                  <c:v>9.1005642080274979E-2</c:v>
                </c:pt>
                <c:pt idx="1457">
                  <c:v>9.0439255643404978E-2</c:v>
                </c:pt>
                <c:pt idx="1458">
                  <c:v>8.9740398366310731E-2</c:v>
                </c:pt>
                <c:pt idx="1459">
                  <c:v>8.8800267532221325E-2</c:v>
                </c:pt>
                <c:pt idx="1460">
                  <c:v>8.8077918759460624E-2</c:v>
                </c:pt>
                <c:pt idx="1461">
                  <c:v>8.7306702965639429E-2</c:v>
                </c:pt>
                <c:pt idx="1462">
                  <c:v>8.6256827399915331E-2</c:v>
                </c:pt>
                <c:pt idx="1463">
                  <c:v>8.5261941951866579E-2</c:v>
                </c:pt>
                <c:pt idx="1464">
                  <c:v>8.4490078522826501E-2</c:v>
                </c:pt>
                <c:pt idx="1465">
                  <c:v>8.391015062228914E-2</c:v>
                </c:pt>
                <c:pt idx="1466">
                  <c:v>8.3363782001275255E-2</c:v>
                </c:pt>
                <c:pt idx="1467">
                  <c:v>8.2804755055528839E-2</c:v>
                </c:pt>
                <c:pt idx="1468">
                  <c:v>8.2324445226840126E-2</c:v>
                </c:pt>
                <c:pt idx="1469">
                  <c:v>8.2044372432641524E-2</c:v>
                </c:pt>
                <c:pt idx="1470">
                  <c:v>8.1760060571555743E-2</c:v>
                </c:pt>
                <c:pt idx="1471">
                  <c:v>8.1315429555834109E-2</c:v>
                </c:pt>
                <c:pt idx="1472">
                  <c:v>8.0604090581794269E-2</c:v>
                </c:pt>
                <c:pt idx="1473">
                  <c:v>7.9629281825530612E-2</c:v>
                </c:pt>
                <c:pt idx="1474">
                  <c:v>7.8649527491231913E-2</c:v>
                </c:pt>
                <c:pt idx="1475">
                  <c:v>7.7471596779957699E-2</c:v>
                </c:pt>
                <c:pt idx="1476">
                  <c:v>7.6173971305049742E-2</c:v>
                </c:pt>
                <c:pt idx="1477">
                  <c:v>7.4808520759946942E-2</c:v>
                </c:pt>
                <c:pt idx="1478">
                  <c:v>7.375134457902828E-2</c:v>
                </c:pt>
                <c:pt idx="1479">
                  <c:v>7.3019516781700433E-2</c:v>
                </c:pt>
                <c:pt idx="1480">
                  <c:v>7.2749158515784937E-2</c:v>
                </c:pt>
                <c:pt idx="1481">
                  <c:v>7.2594962457763895E-2</c:v>
                </c:pt>
                <c:pt idx="1482">
                  <c:v>7.2773592026315184E-2</c:v>
                </c:pt>
                <c:pt idx="1483">
                  <c:v>7.317536136573316E-2</c:v>
                </c:pt>
                <c:pt idx="1484">
                  <c:v>7.3747870899217957E-2</c:v>
                </c:pt>
                <c:pt idx="1485">
                  <c:v>7.4246844397396039E-2</c:v>
                </c:pt>
                <c:pt idx="1486">
                  <c:v>7.4649673503535796E-2</c:v>
                </c:pt>
                <c:pt idx="1487">
                  <c:v>7.4964718599553615E-2</c:v>
                </c:pt>
                <c:pt idx="1488">
                  <c:v>7.5083353596465563E-2</c:v>
                </c:pt>
                <c:pt idx="1489">
                  <c:v>7.5186857479627459E-2</c:v>
                </c:pt>
                <c:pt idx="1490">
                  <c:v>7.5196159876407653E-2</c:v>
                </c:pt>
                <c:pt idx="1491">
                  <c:v>7.5015940657773658E-2</c:v>
                </c:pt>
                <c:pt idx="1492">
                  <c:v>7.4790386973818471E-2</c:v>
                </c:pt>
                <c:pt idx="1493">
                  <c:v>7.4474811994439755E-2</c:v>
                </c:pt>
                <c:pt idx="1494">
                  <c:v>7.4077929357127842E-2</c:v>
                </c:pt>
                <c:pt idx="1495">
                  <c:v>7.3610866612461565E-2</c:v>
                </c:pt>
                <c:pt idx="1496">
                  <c:v>7.3140447939842937E-2</c:v>
                </c:pt>
                <c:pt idx="1497">
                  <c:v>7.2675504728620235E-2</c:v>
                </c:pt>
                <c:pt idx="1498">
                  <c:v>7.2264315240564106E-2</c:v>
                </c:pt>
                <c:pt idx="1499">
                  <c:v>7.1801314934998042E-2</c:v>
                </c:pt>
                <c:pt idx="1500">
                  <c:v>7.1233633227690302E-2</c:v>
                </c:pt>
                <c:pt idx="1501">
                  <c:v>7.0949851249965418E-2</c:v>
                </c:pt>
                <c:pt idx="1502">
                  <c:v>7.0639869483840614E-2</c:v>
                </c:pt>
                <c:pt idx="1503">
                  <c:v>7.0310517537078593E-2</c:v>
                </c:pt>
                <c:pt idx="1504">
                  <c:v>6.9884726818633294E-2</c:v>
                </c:pt>
                <c:pt idx="1505">
                  <c:v>6.9607597820884118E-2</c:v>
                </c:pt>
                <c:pt idx="1506">
                  <c:v>6.9264468906738777E-2</c:v>
                </c:pt>
                <c:pt idx="1507">
                  <c:v>6.8897259737637093E-2</c:v>
                </c:pt>
                <c:pt idx="1508">
                  <c:v>6.8421542231409491E-2</c:v>
                </c:pt>
                <c:pt idx="1509">
                  <c:v>6.7941585658294709E-2</c:v>
                </c:pt>
                <c:pt idx="1510">
                  <c:v>6.7251442018690766E-2</c:v>
                </c:pt>
                <c:pt idx="1511">
                  <c:v>6.6450376128872349E-2</c:v>
                </c:pt>
                <c:pt idx="1512">
                  <c:v>6.5396143744403099E-2</c:v>
                </c:pt>
                <c:pt idx="1513">
                  <c:v>6.4460781860561783E-2</c:v>
                </c:pt>
                <c:pt idx="1514">
                  <c:v>6.3535958768009423E-2</c:v>
                </c:pt>
                <c:pt idx="1515">
                  <c:v>6.2446930709507936E-2</c:v>
                </c:pt>
                <c:pt idx="1516">
                  <c:v>6.1552958603745572E-2</c:v>
                </c:pt>
                <c:pt idx="1517">
                  <c:v>6.0843091527930451E-2</c:v>
                </c:pt>
                <c:pt idx="1518">
                  <c:v>6.044055680143564E-2</c:v>
                </c:pt>
                <c:pt idx="1519">
                  <c:v>6.0323923586109288E-2</c:v>
                </c:pt>
                <c:pt idx="1520">
                  <c:v>6.0200166383375324E-2</c:v>
                </c:pt>
                <c:pt idx="1521">
                  <c:v>6.0266872810919365E-2</c:v>
                </c:pt>
                <c:pt idx="1522">
                  <c:v>6.0393750437889721E-2</c:v>
                </c:pt>
                <c:pt idx="1523">
                  <c:v>6.0536347937900026E-2</c:v>
                </c:pt>
                <c:pt idx="1524">
                  <c:v>6.070985530062932E-2</c:v>
                </c:pt>
                <c:pt idx="1525">
                  <c:v>6.083508440158801E-2</c:v>
                </c:pt>
                <c:pt idx="1526">
                  <c:v>6.074206043378607E-2</c:v>
                </c:pt>
                <c:pt idx="1527">
                  <c:v>6.0692486901577705E-2</c:v>
                </c:pt>
                <c:pt idx="1528">
                  <c:v>6.0499314978566227E-2</c:v>
                </c:pt>
                <c:pt idx="1529">
                  <c:v>6.0284771093331892E-2</c:v>
                </c:pt>
                <c:pt idx="1530">
                  <c:v>6.0175556245058104E-2</c:v>
                </c:pt>
                <c:pt idx="1531">
                  <c:v>5.9951180079682691E-2</c:v>
                </c:pt>
                <c:pt idx="1532">
                  <c:v>5.9552707792288079E-2</c:v>
                </c:pt>
                <c:pt idx="1533">
                  <c:v>5.9254795591605944E-2</c:v>
                </c:pt>
                <c:pt idx="1534">
                  <c:v>5.8952232192533711E-2</c:v>
                </c:pt>
                <c:pt idx="1535">
                  <c:v>5.8659242019515022E-2</c:v>
                </c:pt>
                <c:pt idx="1536">
                  <c:v>5.8420140984299561E-2</c:v>
                </c:pt>
                <c:pt idx="1537">
                  <c:v>5.7916586938846167E-2</c:v>
                </c:pt>
                <c:pt idx="1538">
                  <c:v>5.7373580133377532E-2</c:v>
                </c:pt>
                <c:pt idx="1539">
                  <c:v>5.7017062832980178E-2</c:v>
                </c:pt>
                <c:pt idx="1540">
                  <c:v>5.6612967894367164E-2</c:v>
                </c:pt>
                <c:pt idx="1541">
                  <c:v>5.6222055276254693E-2</c:v>
                </c:pt>
                <c:pt idx="1542">
                  <c:v>5.5843571366751707E-2</c:v>
                </c:pt>
                <c:pt idx="1543">
                  <c:v>5.5455944025476794E-2</c:v>
                </c:pt>
                <c:pt idx="1544">
                  <c:v>5.5173675159126918E-2</c:v>
                </c:pt>
                <c:pt idx="1545">
                  <c:v>5.4895792549486698E-2</c:v>
                </c:pt>
                <c:pt idx="1546">
                  <c:v>5.4522248330425849E-2</c:v>
                </c:pt>
                <c:pt idx="1547">
                  <c:v>5.4215963972641536E-2</c:v>
                </c:pt>
                <c:pt idx="1548">
                  <c:v>5.3904928327387851E-2</c:v>
                </c:pt>
                <c:pt idx="1549">
                  <c:v>5.3608399711036946E-2</c:v>
                </c:pt>
                <c:pt idx="1550">
                  <c:v>5.3245965379776238E-2</c:v>
                </c:pt>
                <c:pt idx="1551">
                  <c:v>5.2842953758256615E-2</c:v>
                </c:pt>
                <c:pt idx="1552">
                  <c:v>5.2560043144280769E-2</c:v>
                </c:pt>
                <c:pt idx="1553">
                  <c:v>5.2366129384564031E-2</c:v>
                </c:pt>
                <c:pt idx="1554">
                  <c:v>5.2142459730336467E-2</c:v>
                </c:pt>
                <c:pt idx="1555">
                  <c:v>5.1897930334468267E-2</c:v>
                </c:pt>
                <c:pt idx="1556">
                  <c:v>5.1651145990519801E-2</c:v>
                </c:pt>
                <c:pt idx="1557">
                  <c:v>5.1286980706946837E-2</c:v>
                </c:pt>
                <c:pt idx="1558">
                  <c:v>5.0982350762767102E-2</c:v>
                </c:pt>
                <c:pt idx="1559">
                  <c:v>5.0570607840978471E-2</c:v>
                </c:pt>
                <c:pt idx="1560">
                  <c:v>5.0096574186319943E-2</c:v>
                </c:pt>
                <c:pt idx="1561">
                  <c:v>4.9700610013500256E-2</c:v>
                </c:pt>
                <c:pt idx="1562">
                  <c:v>4.922707091664523E-2</c:v>
                </c:pt>
                <c:pt idx="1563">
                  <c:v>4.8922028840962577E-2</c:v>
                </c:pt>
                <c:pt idx="1564">
                  <c:v>4.8616315579689456E-2</c:v>
                </c:pt>
                <c:pt idx="1565">
                  <c:v>4.844375611941687E-2</c:v>
                </c:pt>
                <c:pt idx="1566">
                  <c:v>4.8274069804478931E-2</c:v>
                </c:pt>
                <c:pt idx="1567">
                  <c:v>4.8128487294868905E-2</c:v>
                </c:pt>
                <c:pt idx="1568">
                  <c:v>4.7942857378360862E-2</c:v>
                </c:pt>
                <c:pt idx="1569">
                  <c:v>4.7753170910345505E-2</c:v>
                </c:pt>
                <c:pt idx="1570">
                  <c:v>4.7474228533983483E-2</c:v>
                </c:pt>
                <c:pt idx="1571">
                  <c:v>4.7334056722247511E-2</c:v>
                </c:pt>
                <c:pt idx="1572">
                  <c:v>4.6996479808205781E-2</c:v>
                </c:pt>
                <c:pt idx="1573">
                  <c:v>4.6788017806435968E-2</c:v>
                </c:pt>
                <c:pt idx="1574">
                  <c:v>4.651566953412066E-2</c:v>
                </c:pt>
                <c:pt idx="1575">
                  <c:v>4.6136679291628374E-2</c:v>
                </c:pt>
                <c:pt idx="1576">
                  <c:v>4.5886321178790303E-2</c:v>
                </c:pt>
                <c:pt idx="1577">
                  <c:v>4.5642092050159941E-2</c:v>
                </c:pt>
                <c:pt idx="1578">
                  <c:v>4.5351592328937464E-2</c:v>
                </c:pt>
                <c:pt idx="1579">
                  <c:v>4.523285724294622E-2</c:v>
                </c:pt>
                <c:pt idx="1580">
                  <c:v>4.4888780426344158E-2</c:v>
                </c:pt>
                <c:pt idx="1581">
                  <c:v>4.4642325787598025E-2</c:v>
                </c:pt>
                <c:pt idx="1582">
                  <c:v>4.451623709807611E-2</c:v>
                </c:pt>
                <c:pt idx="1583">
                  <c:v>4.4353710096103179E-2</c:v>
                </c:pt>
                <c:pt idx="1584">
                  <c:v>4.4088415160080711E-2</c:v>
                </c:pt>
                <c:pt idx="1585">
                  <c:v>4.4003286454356139E-2</c:v>
                </c:pt>
                <c:pt idx="1586">
                  <c:v>4.3740864663668312E-2</c:v>
                </c:pt>
                <c:pt idx="1587">
                  <c:v>4.3695324132595657E-2</c:v>
                </c:pt>
                <c:pt idx="1588">
                  <c:v>4.3500527233944097E-2</c:v>
                </c:pt>
                <c:pt idx="1589">
                  <c:v>4.3389251728155706E-2</c:v>
                </c:pt>
                <c:pt idx="1590">
                  <c:v>4.3202314766024118E-2</c:v>
                </c:pt>
                <c:pt idx="1591">
                  <c:v>4.3146918404438774E-2</c:v>
                </c:pt>
                <c:pt idx="1592">
                  <c:v>4.3004603508887615E-2</c:v>
                </c:pt>
                <c:pt idx="1593">
                  <c:v>4.2904243600333708E-2</c:v>
                </c:pt>
                <c:pt idx="1594">
                  <c:v>4.2750494999372973E-2</c:v>
                </c:pt>
                <c:pt idx="1595">
                  <c:v>4.2723412072038239E-2</c:v>
                </c:pt>
                <c:pt idx="1596">
                  <c:v>4.2476433437524101E-2</c:v>
                </c:pt>
                <c:pt idx="1597">
                  <c:v>4.224619911721432E-2</c:v>
                </c:pt>
                <c:pt idx="1598">
                  <c:v>4.1940050174066691E-2</c:v>
                </c:pt>
                <c:pt idx="1599">
                  <c:v>4.1676609829807358E-2</c:v>
                </c:pt>
                <c:pt idx="1600">
                  <c:v>4.1464144264866325E-2</c:v>
                </c:pt>
                <c:pt idx="1601">
                  <c:v>4.1208634508241755E-2</c:v>
                </c:pt>
                <c:pt idx="1602">
                  <c:v>4.0904334269264354E-2</c:v>
                </c:pt>
                <c:pt idx="1603">
                  <c:v>4.0615430085717469E-2</c:v>
                </c:pt>
                <c:pt idx="1604">
                  <c:v>4.0305377668477887E-2</c:v>
                </c:pt>
                <c:pt idx="1605">
                  <c:v>3.9987624279726609E-2</c:v>
                </c:pt>
                <c:pt idx="1606">
                  <c:v>3.9509946205063685E-2</c:v>
                </c:pt>
                <c:pt idx="1607">
                  <c:v>3.9029813004161938E-2</c:v>
                </c:pt>
                <c:pt idx="1608">
                  <c:v>3.8476067229245792E-2</c:v>
                </c:pt>
                <c:pt idx="1609">
                  <c:v>3.7828685176866238E-2</c:v>
                </c:pt>
                <c:pt idx="1610">
                  <c:v>3.7276888195199614E-2</c:v>
                </c:pt>
                <c:pt idx="1611">
                  <c:v>3.6666297710845008E-2</c:v>
                </c:pt>
                <c:pt idx="1612">
                  <c:v>3.5991285184991118E-2</c:v>
                </c:pt>
                <c:pt idx="1613">
                  <c:v>3.5443532979646003E-2</c:v>
                </c:pt>
                <c:pt idx="1614">
                  <c:v>3.4879607556607739E-2</c:v>
                </c:pt>
                <c:pt idx="1615">
                  <c:v>3.44056151150995E-2</c:v>
                </c:pt>
                <c:pt idx="1616">
                  <c:v>3.4020784380451551E-2</c:v>
                </c:pt>
                <c:pt idx="1617">
                  <c:v>3.3447238630616542E-2</c:v>
                </c:pt>
                <c:pt idx="1618">
                  <c:v>3.3092599472353927E-2</c:v>
                </c:pt>
                <c:pt idx="1619">
                  <c:v>3.2816983585979759E-2</c:v>
                </c:pt>
                <c:pt idx="1620">
                  <c:v>3.2444505021233604E-2</c:v>
                </c:pt>
                <c:pt idx="1621">
                  <c:v>3.2025767639081132E-2</c:v>
                </c:pt>
                <c:pt idx="1622">
                  <c:v>3.1697546110155683E-2</c:v>
                </c:pt>
                <c:pt idx="1623">
                  <c:v>3.1404208569155961E-2</c:v>
                </c:pt>
                <c:pt idx="1624">
                  <c:v>3.1297843315845217E-2</c:v>
                </c:pt>
                <c:pt idx="1625">
                  <c:v>3.102780297994627E-2</c:v>
                </c:pt>
                <c:pt idx="1626">
                  <c:v>3.0844692953198936E-2</c:v>
                </c:pt>
                <c:pt idx="1627">
                  <c:v>3.0802838055280963E-2</c:v>
                </c:pt>
                <c:pt idx="1628">
                  <c:v>3.079862842635828E-2</c:v>
                </c:pt>
                <c:pt idx="1629">
                  <c:v>3.0726057956286981E-2</c:v>
                </c:pt>
                <c:pt idx="1630">
                  <c:v>3.0857416041453364E-2</c:v>
                </c:pt>
                <c:pt idx="1631">
                  <c:v>3.1088810217564222E-2</c:v>
                </c:pt>
                <c:pt idx="1632">
                  <c:v>3.1451939284786991E-2</c:v>
                </c:pt>
                <c:pt idx="1633">
                  <c:v>3.1851901133185007E-2</c:v>
                </c:pt>
                <c:pt idx="1634">
                  <c:v>3.2348231102151508E-2</c:v>
                </c:pt>
                <c:pt idx="1635">
                  <c:v>3.2904231825147914E-2</c:v>
                </c:pt>
                <c:pt idx="1636">
                  <c:v>3.3487397901779646E-2</c:v>
                </c:pt>
                <c:pt idx="1637">
                  <c:v>3.4019371358155824E-2</c:v>
                </c:pt>
                <c:pt idx="1638">
                  <c:v>3.4475483180030228E-2</c:v>
                </c:pt>
                <c:pt idx="1639">
                  <c:v>3.4843652026774419E-2</c:v>
                </c:pt>
                <c:pt idx="1640">
                  <c:v>3.5187004669449934E-2</c:v>
                </c:pt>
                <c:pt idx="1641">
                  <c:v>3.5146121224360276E-2</c:v>
                </c:pt>
                <c:pt idx="1642">
                  <c:v>3.5170625386005315E-2</c:v>
                </c:pt>
                <c:pt idx="1643">
                  <c:v>3.4992902506760432E-2</c:v>
                </c:pt>
                <c:pt idx="1644">
                  <c:v>3.4665905597157938E-2</c:v>
                </c:pt>
                <c:pt idx="1645">
                  <c:v>3.4154803657608215E-2</c:v>
                </c:pt>
                <c:pt idx="1646">
                  <c:v>3.3626780776067171E-2</c:v>
                </c:pt>
                <c:pt idx="1647">
                  <c:v>3.3041671793778815E-2</c:v>
                </c:pt>
                <c:pt idx="1648">
                  <c:v>3.2605124443107314E-2</c:v>
                </c:pt>
                <c:pt idx="1649">
                  <c:v>3.2055935665094883E-2</c:v>
                </c:pt>
                <c:pt idx="1650">
                  <c:v>3.1526423222550427E-2</c:v>
                </c:pt>
                <c:pt idx="1651">
                  <c:v>3.1042798679059656E-2</c:v>
                </c:pt>
                <c:pt idx="1652">
                  <c:v>3.0684462112456561E-2</c:v>
                </c:pt>
                <c:pt idx="1653">
                  <c:v>3.037539292323109E-2</c:v>
                </c:pt>
                <c:pt idx="1654">
                  <c:v>3.0062437922692375E-2</c:v>
                </c:pt>
                <c:pt idx="1655">
                  <c:v>2.9755511817282091E-2</c:v>
                </c:pt>
                <c:pt idx="1656">
                  <c:v>2.9500561381982909E-2</c:v>
                </c:pt>
                <c:pt idx="1657">
                  <c:v>2.9514774031240747E-2</c:v>
                </c:pt>
                <c:pt idx="1658">
                  <c:v>2.9348096276274119E-2</c:v>
                </c:pt>
                <c:pt idx="1659">
                  <c:v>2.9320477577985588E-2</c:v>
                </c:pt>
                <c:pt idx="1660">
                  <c:v>2.9339553378977881E-2</c:v>
                </c:pt>
                <c:pt idx="1661">
                  <c:v>2.9264775061569506E-2</c:v>
                </c:pt>
                <c:pt idx="1662">
                  <c:v>2.9273524024617206E-2</c:v>
                </c:pt>
                <c:pt idx="1663">
                  <c:v>2.9209313936462276E-2</c:v>
                </c:pt>
                <c:pt idx="1664">
                  <c:v>2.8940969227318199E-2</c:v>
                </c:pt>
                <c:pt idx="1665">
                  <c:v>2.8858878519529445E-2</c:v>
                </c:pt>
                <c:pt idx="1666">
                  <c:v>2.8609727363235634E-2</c:v>
                </c:pt>
                <c:pt idx="1667">
                  <c:v>2.8366811167821717E-2</c:v>
                </c:pt>
                <c:pt idx="1668">
                  <c:v>2.8166691885189585E-2</c:v>
                </c:pt>
                <c:pt idx="1669">
                  <c:v>2.7928491651687651E-2</c:v>
                </c:pt>
                <c:pt idx="1670">
                  <c:v>2.7744186443581849E-2</c:v>
                </c:pt>
                <c:pt idx="1671">
                  <c:v>2.7749614804234594E-2</c:v>
                </c:pt>
                <c:pt idx="1672">
                  <c:v>2.7664739265004679E-2</c:v>
                </c:pt>
                <c:pt idx="1673">
                  <c:v>2.7483006934995675E-2</c:v>
                </c:pt>
                <c:pt idx="1674">
                  <c:v>2.7363265070618734E-2</c:v>
                </c:pt>
                <c:pt idx="1675">
                  <c:v>2.7239749259193622E-2</c:v>
                </c:pt>
                <c:pt idx="1676">
                  <c:v>2.7152854275599402E-2</c:v>
                </c:pt>
                <c:pt idx="1677">
                  <c:v>2.7019782900899451E-2</c:v>
                </c:pt>
                <c:pt idx="1678">
                  <c:v>2.6748135252139111E-2</c:v>
                </c:pt>
                <c:pt idx="1679">
                  <c:v>2.657324430507858E-2</c:v>
                </c:pt>
                <c:pt idx="1680">
                  <c:v>2.6472937384860763E-2</c:v>
                </c:pt>
                <c:pt idx="1681">
                  <c:v>2.6335102947505632E-2</c:v>
                </c:pt>
                <c:pt idx="1682">
                  <c:v>2.6179617506639736E-2</c:v>
                </c:pt>
                <c:pt idx="1683">
                  <c:v>2.6152310850774838E-2</c:v>
                </c:pt>
                <c:pt idx="1684">
                  <c:v>2.619631472010089E-2</c:v>
                </c:pt>
                <c:pt idx="1685">
                  <c:v>2.6301755621326511E-2</c:v>
                </c:pt>
                <c:pt idx="1686">
                  <c:v>2.6372077030910455E-2</c:v>
                </c:pt>
                <c:pt idx="1687">
                  <c:v>2.6594421976735769E-2</c:v>
                </c:pt>
                <c:pt idx="1688">
                  <c:v>2.6834459139222146E-2</c:v>
                </c:pt>
                <c:pt idx="1689">
                  <c:v>2.725162453407062E-2</c:v>
                </c:pt>
                <c:pt idx="1690">
                  <c:v>2.7467940584767505E-2</c:v>
                </c:pt>
                <c:pt idx="1691">
                  <c:v>2.7615889906722868E-2</c:v>
                </c:pt>
                <c:pt idx="1692">
                  <c:v>2.7673600092317459E-2</c:v>
                </c:pt>
                <c:pt idx="1693">
                  <c:v>2.7789409044637964E-2</c:v>
                </c:pt>
                <c:pt idx="1694">
                  <c:v>2.7757704356877622E-2</c:v>
                </c:pt>
                <c:pt idx="1695">
                  <c:v>2.7632575344998224E-2</c:v>
                </c:pt>
                <c:pt idx="1696">
                  <c:v>2.7423512808752736E-2</c:v>
                </c:pt>
                <c:pt idx="1697">
                  <c:v>2.7255804725028809E-2</c:v>
                </c:pt>
                <c:pt idx="1698">
                  <c:v>2.7078747143781494E-2</c:v>
                </c:pt>
                <c:pt idx="1699">
                  <c:v>2.6873193612903721E-2</c:v>
                </c:pt>
                <c:pt idx="1700">
                  <c:v>2.6574610226631115E-2</c:v>
                </c:pt>
                <c:pt idx="1701">
                  <c:v>2.6435557057545925E-2</c:v>
                </c:pt>
                <c:pt idx="1702">
                  <c:v>2.62117284383101E-2</c:v>
                </c:pt>
                <c:pt idx="1703">
                  <c:v>2.5951155351792508E-2</c:v>
                </c:pt>
                <c:pt idx="1704">
                  <c:v>2.5697541400081368E-2</c:v>
                </c:pt>
                <c:pt idx="1705">
                  <c:v>2.5438269471594426E-2</c:v>
                </c:pt>
                <c:pt idx="1706">
                  <c:v>2.529209820269452E-2</c:v>
                </c:pt>
                <c:pt idx="1707">
                  <c:v>2.5153415951961956E-2</c:v>
                </c:pt>
                <c:pt idx="1708">
                  <c:v>2.4914709385470715E-2</c:v>
                </c:pt>
                <c:pt idx="1709">
                  <c:v>2.4765670858829067E-2</c:v>
                </c:pt>
                <c:pt idx="1710">
                  <c:v>2.4607618427459264E-2</c:v>
                </c:pt>
                <c:pt idx="1711">
                  <c:v>2.4499869589817289E-2</c:v>
                </c:pt>
                <c:pt idx="1712">
                  <c:v>2.4333068195399789E-2</c:v>
                </c:pt>
                <c:pt idx="1713">
                  <c:v>2.401967162539366E-2</c:v>
                </c:pt>
                <c:pt idx="1714">
                  <c:v>2.3711444361952726E-2</c:v>
                </c:pt>
                <c:pt idx="1715">
                  <c:v>2.3343934925613208E-2</c:v>
                </c:pt>
                <c:pt idx="1716">
                  <c:v>2.2966787499698261E-2</c:v>
                </c:pt>
                <c:pt idx="1717">
                  <c:v>2.246718402908E-2</c:v>
                </c:pt>
                <c:pt idx="1718">
                  <c:v>2.1857682749411685E-2</c:v>
                </c:pt>
                <c:pt idx="1719">
                  <c:v>2.1306321449619577E-2</c:v>
                </c:pt>
                <c:pt idx="1720">
                  <c:v>2.0763797426768649E-2</c:v>
                </c:pt>
                <c:pt idx="1721">
                  <c:v>2.0185606366136449E-2</c:v>
                </c:pt>
                <c:pt idx="1722">
                  <c:v>1.9521850917905172E-2</c:v>
                </c:pt>
                <c:pt idx="1723">
                  <c:v>1.8850706540585828E-2</c:v>
                </c:pt>
                <c:pt idx="1724">
                  <c:v>1.8192126286512646E-2</c:v>
                </c:pt>
                <c:pt idx="1725">
                  <c:v>1.7645027603979308E-2</c:v>
                </c:pt>
                <c:pt idx="1726">
                  <c:v>1.7014572381183962E-2</c:v>
                </c:pt>
                <c:pt idx="1727">
                  <c:v>1.6366342515426967E-2</c:v>
                </c:pt>
                <c:pt idx="1728">
                  <c:v>1.5735504599093193E-2</c:v>
                </c:pt>
                <c:pt idx="1729">
                  <c:v>1.5155188117424509E-2</c:v>
                </c:pt>
                <c:pt idx="1730">
                  <c:v>1.4574076810714478E-2</c:v>
                </c:pt>
                <c:pt idx="1731">
                  <c:v>1.4014408117342083E-2</c:v>
                </c:pt>
                <c:pt idx="1732">
                  <c:v>1.3454009362450229E-2</c:v>
                </c:pt>
                <c:pt idx="1733">
                  <c:v>1.2944497072983192E-2</c:v>
                </c:pt>
                <c:pt idx="1734">
                  <c:v>1.2435602980770533E-2</c:v>
                </c:pt>
                <c:pt idx="1735">
                  <c:v>1.1896005091590339E-2</c:v>
                </c:pt>
                <c:pt idx="1736">
                  <c:v>1.1436031008774279E-2</c:v>
                </c:pt>
                <c:pt idx="1737">
                  <c:v>1.1083334756168284E-2</c:v>
                </c:pt>
                <c:pt idx="1738">
                  <c:v>1.0788077859883533E-2</c:v>
                </c:pt>
                <c:pt idx="1739">
                  <c:v>1.0501069481250078E-2</c:v>
                </c:pt>
                <c:pt idx="1740">
                  <c:v>1.0173006917332899E-2</c:v>
                </c:pt>
                <c:pt idx="1741">
                  <c:v>1.0025469726880452E-2</c:v>
                </c:pt>
                <c:pt idx="1742">
                  <c:v>9.9237321215882145E-3</c:v>
                </c:pt>
                <c:pt idx="1743">
                  <c:v>9.8754067590744003E-3</c:v>
                </c:pt>
                <c:pt idx="1744">
                  <c:v>9.7516260059688428E-3</c:v>
                </c:pt>
                <c:pt idx="1745">
                  <c:v>9.7338337002284975E-3</c:v>
                </c:pt>
                <c:pt idx="1746">
                  <c:v>9.6285576516040462E-3</c:v>
                </c:pt>
                <c:pt idx="1747">
                  <c:v>9.6166470511696595E-3</c:v>
                </c:pt>
                <c:pt idx="1748">
                  <c:v>9.5923018545328882E-3</c:v>
                </c:pt>
                <c:pt idx="1749">
                  <c:v>9.7300656407732309E-3</c:v>
                </c:pt>
                <c:pt idx="1750">
                  <c:v>9.8578617322358092E-3</c:v>
                </c:pt>
                <c:pt idx="1751">
                  <c:v>9.9717807672357831E-3</c:v>
                </c:pt>
                <c:pt idx="1752">
                  <c:v>1.007393050403094E-2</c:v>
                </c:pt>
                <c:pt idx="1753">
                  <c:v>1.0340715001056825E-2</c:v>
                </c:pt>
                <c:pt idx="1754">
                  <c:v>1.0542977367504138E-2</c:v>
                </c:pt>
                <c:pt idx="1755">
                  <c:v>1.070005245845273E-2</c:v>
                </c:pt>
                <c:pt idx="1756">
                  <c:v>1.0794565987258073E-2</c:v>
                </c:pt>
                <c:pt idx="1757">
                  <c:v>1.0946348132190592E-2</c:v>
                </c:pt>
                <c:pt idx="1758">
                  <c:v>1.106889249078739E-2</c:v>
                </c:pt>
                <c:pt idx="1759">
                  <c:v>1.1129522922459814E-2</c:v>
                </c:pt>
                <c:pt idx="1760">
                  <c:v>1.1084418073261675E-2</c:v>
                </c:pt>
                <c:pt idx="1761">
                  <c:v>1.1108445339881907E-2</c:v>
                </c:pt>
                <c:pt idx="1762">
                  <c:v>1.1180385837513034E-2</c:v>
                </c:pt>
                <c:pt idx="1763">
                  <c:v>1.1166767835137979E-2</c:v>
                </c:pt>
                <c:pt idx="1764">
                  <c:v>1.1123393938252103E-2</c:v>
                </c:pt>
                <c:pt idx="1765">
                  <c:v>1.0968249977774337E-2</c:v>
                </c:pt>
                <c:pt idx="1766">
                  <c:v>1.0955903695465435E-2</c:v>
                </c:pt>
                <c:pt idx="1767">
                  <c:v>1.0808619671507643E-2</c:v>
                </c:pt>
                <c:pt idx="1768">
                  <c:v>1.0635277161379511E-2</c:v>
                </c:pt>
                <c:pt idx="1769">
                  <c:v>1.0432320058970131E-2</c:v>
                </c:pt>
                <c:pt idx="1770">
                  <c:v>1.0250040182821534E-2</c:v>
                </c:pt>
                <c:pt idx="1771">
                  <c:v>1.0078251997218702E-2</c:v>
                </c:pt>
                <c:pt idx="1772">
                  <c:v>9.9550894413675244E-3</c:v>
                </c:pt>
                <c:pt idx="1773">
                  <c:v>9.8578205190855157E-3</c:v>
                </c:pt>
                <c:pt idx="1774">
                  <c:v>9.7961774214344894E-3</c:v>
                </c:pt>
                <c:pt idx="1775">
                  <c:v>9.7535335860680708E-3</c:v>
                </c:pt>
                <c:pt idx="1776">
                  <c:v>9.6893882614350318E-3</c:v>
                </c:pt>
                <c:pt idx="1777">
                  <c:v>9.7470277959148342E-3</c:v>
                </c:pt>
                <c:pt idx="1778">
                  <c:v>9.6679633108760921E-3</c:v>
                </c:pt>
                <c:pt idx="1779">
                  <c:v>9.6299647863068733E-3</c:v>
                </c:pt>
                <c:pt idx="1780">
                  <c:v>9.6233589070743569E-3</c:v>
                </c:pt>
                <c:pt idx="1781">
                  <c:v>9.5421748885920234E-3</c:v>
                </c:pt>
                <c:pt idx="1782">
                  <c:v>9.5985956913417648E-3</c:v>
                </c:pt>
                <c:pt idx="1783">
                  <c:v>9.6691938177919518E-3</c:v>
                </c:pt>
                <c:pt idx="1784">
                  <c:v>9.5559636311611466E-3</c:v>
                </c:pt>
                <c:pt idx="1785">
                  <c:v>9.6427879636405821E-3</c:v>
                </c:pt>
                <c:pt idx="1786">
                  <c:v>9.7741872619572599E-3</c:v>
                </c:pt>
                <c:pt idx="1787">
                  <c:v>9.6537683243969486E-3</c:v>
                </c:pt>
                <c:pt idx="1788">
                  <c:v>9.6960765669681318E-3</c:v>
                </c:pt>
                <c:pt idx="1789">
                  <c:v>9.705008045395697E-3</c:v>
                </c:pt>
                <c:pt idx="1790">
                  <c:v>9.6958175128805824E-3</c:v>
                </c:pt>
                <c:pt idx="1791">
                  <c:v>9.8259215407595114E-3</c:v>
                </c:pt>
                <c:pt idx="1792">
                  <c:v>9.7637779977120826E-3</c:v>
                </c:pt>
                <c:pt idx="1793">
                  <c:v>9.7549819339211898E-3</c:v>
                </c:pt>
                <c:pt idx="1794">
                  <c:v>9.8906673998682363E-3</c:v>
                </c:pt>
                <c:pt idx="1795">
                  <c:v>9.9766321437844384E-3</c:v>
                </c:pt>
                <c:pt idx="1796">
                  <c:v>1.0016926829584213E-2</c:v>
                </c:pt>
                <c:pt idx="1797">
                  <c:v>1.0051339810078028E-2</c:v>
                </c:pt>
                <c:pt idx="1798">
                  <c:v>9.947641636350469E-3</c:v>
                </c:pt>
                <c:pt idx="1799">
                  <c:v>9.8898490244552946E-3</c:v>
                </c:pt>
                <c:pt idx="1800">
                  <c:v>9.8477527352284714E-3</c:v>
                </c:pt>
                <c:pt idx="1801">
                  <c:v>9.8293716701982423E-3</c:v>
                </c:pt>
                <c:pt idx="1802">
                  <c:v>9.8606877768272587E-3</c:v>
                </c:pt>
                <c:pt idx="1803">
                  <c:v>9.826062842989083E-3</c:v>
                </c:pt>
                <c:pt idx="1804">
                  <c:v>9.7809050054548548E-3</c:v>
                </c:pt>
                <c:pt idx="1805">
                  <c:v>9.7627417813618833E-3</c:v>
                </c:pt>
                <c:pt idx="1806">
                  <c:v>9.8420417701165809E-3</c:v>
                </c:pt>
                <c:pt idx="1807">
                  <c:v>9.812250550048366E-3</c:v>
                </c:pt>
                <c:pt idx="1808">
                  <c:v>9.7291354010952107E-3</c:v>
                </c:pt>
                <c:pt idx="1809">
                  <c:v>9.6922614067696724E-3</c:v>
                </c:pt>
                <c:pt idx="1810">
                  <c:v>9.6333913653740069E-3</c:v>
                </c:pt>
                <c:pt idx="1811">
                  <c:v>9.6511247951853625E-3</c:v>
                </c:pt>
                <c:pt idx="1812">
                  <c:v>9.6883579326777301E-3</c:v>
                </c:pt>
                <c:pt idx="1813">
                  <c:v>9.7359355708933892E-3</c:v>
                </c:pt>
                <c:pt idx="1814">
                  <c:v>9.7479815859644499E-3</c:v>
                </c:pt>
                <c:pt idx="1815">
                  <c:v>9.7927155168099616E-3</c:v>
                </c:pt>
                <c:pt idx="1816">
                  <c:v>9.7132153498967026E-3</c:v>
                </c:pt>
                <c:pt idx="1817">
                  <c:v>9.775729811296761E-3</c:v>
                </c:pt>
                <c:pt idx="1818">
                  <c:v>9.8484533587834353E-3</c:v>
                </c:pt>
                <c:pt idx="1819">
                  <c:v>9.938668944772612E-3</c:v>
                </c:pt>
                <c:pt idx="1820">
                  <c:v>9.9304380899000125E-3</c:v>
                </c:pt>
                <c:pt idx="1821">
                  <c:v>9.9401585057760245E-3</c:v>
                </c:pt>
                <c:pt idx="1822">
                  <c:v>9.9183273113070645E-3</c:v>
                </c:pt>
                <c:pt idx="1823">
                  <c:v>9.9956431812548464E-3</c:v>
                </c:pt>
                <c:pt idx="1824">
                  <c:v>9.9324987474146125E-3</c:v>
                </c:pt>
                <c:pt idx="1825">
                  <c:v>9.9204056316003607E-3</c:v>
                </c:pt>
                <c:pt idx="1826">
                  <c:v>9.8790982798219826E-3</c:v>
                </c:pt>
                <c:pt idx="1827">
                  <c:v>9.7852029482710205E-3</c:v>
                </c:pt>
                <c:pt idx="1828">
                  <c:v>9.8881710604791211E-3</c:v>
                </c:pt>
                <c:pt idx="1829">
                  <c:v>9.9379624336247488E-3</c:v>
                </c:pt>
                <c:pt idx="1830">
                  <c:v>9.9852810177528603E-3</c:v>
                </c:pt>
                <c:pt idx="1831">
                  <c:v>1.0120454263117704E-2</c:v>
                </c:pt>
                <c:pt idx="1832">
                  <c:v>1.0101631628620062E-2</c:v>
                </c:pt>
                <c:pt idx="1833">
                  <c:v>1.0084634147921063E-2</c:v>
                </c:pt>
                <c:pt idx="1834">
                  <c:v>1.0278335954293439E-2</c:v>
                </c:pt>
                <c:pt idx="1835">
                  <c:v>1.0248097277164914E-2</c:v>
                </c:pt>
                <c:pt idx="1836">
                  <c:v>1.0275933816390706E-2</c:v>
                </c:pt>
                <c:pt idx="1837">
                  <c:v>1.0288333087035698E-2</c:v>
                </c:pt>
                <c:pt idx="1838">
                  <c:v>1.031530415010536E-2</c:v>
                </c:pt>
                <c:pt idx="1839">
                  <c:v>1.0367821478763159E-2</c:v>
                </c:pt>
                <c:pt idx="1840">
                  <c:v>1.046682135335743E-2</c:v>
                </c:pt>
                <c:pt idx="1841">
                  <c:v>1.0413161831677252E-2</c:v>
                </c:pt>
                <c:pt idx="1842">
                  <c:v>1.0383052681592501E-2</c:v>
                </c:pt>
                <c:pt idx="1843">
                  <c:v>1.0352331221846266E-2</c:v>
                </c:pt>
                <c:pt idx="1844">
                  <c:v>1.0436152881947287E-2</c:v>
                </c:pt>
                <c:pt idx="1845">
                  <c:v>1.0417000542247307E-2</c:v>
                </c:pt>
                <c:pt idx="1846">
                  <c:v>1.0427598209465249E-2</c:v>
                </c:pt>
                <c:pt idx="1847">
                  <c:v>1.0425284385455999E-2</c:v>
                </c:pt>
                <c:pt idx="1848">
                  <c:v>1.0488970477842927E-2</c:v>
                </c:pt>
                <c:pt idx="1849">
                  <c:v>1.0646734417160686E-2</c:v>
                </c:pt>
                <c:pt idx="1850">
                  <c:v>1.0767836315497263E-2</c:v>
                </c:pt>
                <c:pt idx="1851">
                  <c:v>1.0826953635794681E-2</c:v>
                </c:pt>
                <c:pt idx="1852">
                  <c:v>1.089502598489126E-2</c:v>
                </c:pt>
                <c:pt idx="1853">
                  <c:v>1.0888367117322653E-2</c:v>
                </c:pt>
                <c:pt idx="1854">
                  <c:v>1.0945188276389517E-2</c:v>
                </c:pt>
                <c:pt idx="1855">
                  <c:v>1.103954284018659E-2</c:v>
                </c:pt>
                <c:pt idx="1856">
                  <c:v>1.1037093601540668E-2</c:v>
                </c:pt>
                <c:pt idx="1857">
                  <c:v>1.1069228083582624E-2</c:v>
                </c:pt>
                <c:pt idx="1858">
                  <c:v>1.1180156221389978E-2</c:v>
                </c:pt>
                <c:pt idx="1859">
                  <c:v>1.1224719412041423E-2</c:v>
                </c:pt>
                <c:pt idx="1860">
                  <c:v>1.1424403012799039E-2</c:v>
                </c:pt>
                <c:pt idx="1861">
                  <c:v>1.1472498759189797E-2</c:v>
                </c:pt>
                <c:pt idx="1862">
                  <c:v>1.1460323217074962E-2</c:v>
                </c:pt>
                <c:pt idx="1863">
                  <c:v>1.155650882226358E-2</c:v>
                </c:pt>
                <c:pt idx="1864">
                  <c:v>1.1508448401430215E-2</c:v>
                </c:pt>
                <c:pt idx="1865">
                  <c:v>1.137961020602454E-2</c:v>
                </c:pt>
                <c:pt idx="1866">
                  <c:v>1.132029270756856E-2</c:v>
                </c:pt>
                <c:pt idx="1867">
                  <c:v>1.1244554712517672E-2</c:v>
                </c:pt>
                <c:pt idx="1868">
                  <c:v>1.1232549910596903E-2</c:v>
                </c:pt>
                <c:pt idx="1869">
                  <c:v>1.1174374605163302E-2</c:v>
                </c:pt>
                <c:pt idx="1870">
                  <c:v>1.1135704895003613E-2</c:v>
                </c:pt>
                <c:pt idx="1871">
                  <c:v>1.1155445993993479E-2</c:v>
                </c:pt>
                <c:pt idx="1872">
                  <c:v>1.1076458047662422E-2</c:v>
                </c:pt>
                <c:pt idx="1873">
                  <c:v>1.1067809173694E-2</c:v>
                </c:pt>
                <c:pt idx="1874">
                  <c:v>1.0973525261011714E-2</c:v>
                </c:pt>
                <c:pt idx="1875">
                  <c:v>1.0859947706399873E-2</c:v>
                </c:pt>
                <c:pt idx="1876">
                  <c:v>1.077454817140196E-2</c:v>
                </c:pt>
                <c:pt idx="1877">
                  <c:v>1.0660746888259964E-2</c:v>
                </c:pt>
                <c:pt idx="1878">
                  <c:v>1.054364266550171E-2</c:v>
                </c:pt>
                <c:pt idx="1879">
                  <c:v>1.0398436961837211E-2</c:v>
                </c:pt>
                <c:pt idx="1880">
                  <c:v>1.0244258566594859E-2</c:v>
                </c:pt>
                <c:pt idx="1881">
                  <c:v>1.0124292973687759E-2</c:v>
                </c:pt>
                <c:pt idx="1882">
                  <c:v>1.0118328842081217E-2</c:v>
                </c:pt>
                <c:pt idx="1883">
                  <c:v>1.0084693023850051E-2</c:v>
                </c:pt>
                <c:pt idx="1884">
                  <c:v>9.9838032319352465E-3</c:v>
                </c:pt>
                <c:pt idx="1885">
                  <c:v>9.9486660775148714E-3</c:v>
                </c:pt>
                <c:pt idx="1886">
                  <c:v>9.9786162625913541E-3</c:v>
                </c:pt>
                <c:pt idx="1887">
                  <c:v>1.0090339225440054E-2</c:v>
                </c:pt>
                <c:pt idx="1888">
                  <c:v>1.010013618002375E-2</c:v>
                </c:pt>
                <c:pt idx="1889">
                  <c:v>1.0124811081862859E-2</c:v>
                </c:pt>
                <c:pt idx="1890">
                  <c:v>1.0067642554814963E-2</c:v>
                </c:pt>
                <c:pt idx="1891">
                  <c:v>1.013149349980306E-2</c:v>
                </c:pt>
                <c:pt idx="1892">
                  <c:v>1.0078852531694384E-2</c:v>
                </c:pt>
                <c:pt idx="1893">
                  <c:v>1.0142626937974799E-2</c:v>
                </c:pt>
                <c:pt idx="1894">
                  <c:v>1.0125223213365777E-2</c:v>
                </c:pt>
                <c:pt idx="1895">
                  <c:v>1.0128537928167836E-2</c:v>
                </c:pt>
                <c:pt idx="1896">
                  <c:v>1.0013223533650832E-2</c:v>
                </c:pt>
                <c:pt idx="1897">
                  <c:v>1.0018157336500074E-2</c:v>
                </c:pt>
                <c:pt idx="1898">
                  <c:v>9.9700380397377206E-3</c:v>
                </c:pt>
                <c:pt idx="1899">
                  <c:v>9.982119380366172E-3</c:v>
                </c:pt>
                <c:pt idx="1900">
                  <c:v>1.0049915012596505E-2</c:v>
                </c:pt>
                <c:pt idx="1901">
                  <c:v>1.0004345043559357E-2</c:v>
                </c:pt>
                <c:pt idx="1902">
                  <c:v>1.0034460081237007E-2</c:v>
                </c:pt>
                <c:pt idx="1903">
                  <c:v>1.0066188319368945E-2</c:v>
                </c:pt>
                <c:pt idx="1904">
                  <c:v>1.00262645519218E-2</c:v>
                </c:pt>
                <c:pt idx="1905">
                  <c:v>9.9947188291697256E-3</c:v>
                </c:pt>
                <c:pt idx="1906">
                  <c:v>9.9739061882722687E-3</c:v>
                </c:pt>
                <c:pt idx="1907">
                  <c:v>9.9065992262525431E-3</c:v>
                </c:pt>
                <c:pt idx="1908">
                  <c:v>9.8568137406998112E-3</c:v>
                </c:pt>
                <c:pt idx="1909">
                  <c:v>9.778956212205335E-3</c:v>
                </c:pt>
                <c:pt idx="1910">
                  <c:v>9.7178606606939007E-3</c:v>
                </c:pt>
                <c:pt idx="1911">
                  <c:v>9.7978318350390673E-3</c:v>
                </c:pt>
                <c:pt idx="1912">
                  <c:v>9.7252260394103708E-3</c:v>
                </c:pt>
                <c:pt idx="1913">
                  <c:v>9.688717075844561E-3</c:v>
                </c:pt>
                <c:pt idx="1914">
                  <c:v>9.7014107261344951E-3</c:v>
                </c:pt>
                <c:pt idx="1915">
                  <c:v>9.6795559812939413E-3</c:v>
                </c:pt>
                <c:pt idx="1916">
                  <c:v>9.65396850255551E-3</c:v>
                </c:pt>
                <c:pt idx="1917">
                  <c:v>9.6244127862032507E-3</c:v>
                </c:pt>
                <c:pt idx="1918">
                  <c:v>9.5258544810763943E-3</c:v>
                </c:pt>
                <c:pt idx="1919">
                  <c:v>9.5333847123940316E-3</c:v>
                </c:pt>
                <c:pt idx="1920">
                  <c:v>9.5835411162993895E-3</c:v>
                </c:pt>
                <c:pt idx="1921">
                  <c:v>9.5228694714766735E-3</c:v>
                </c:pt>
              </c:numCache>
            </c:numRef>
          </c:yVal>
          <c:smooth val="0"/>
          <c:extLst>
            <c:ext xmlns:c16="http://schemas.microsoft.com/office/drawing/2014/chart" uri="{C3380CC4-5D6E-409C-BE32-E72D297353CC}">
              <c16:uniqueId val="{00000001-4BE6-4CAF-8AAB-FD0AC74E4C09}"/>
            </c:ext>
          </c:extLst>
        </c:ser>
        <c:ser>
          <c:idx val="0"/>
          <c:order val="2"/>
          <c:tx>
            <c:strRef>
              <c:f>'211019 IR Lamp Stellar Vs CCD'!$AO$3</c:f>
              <c:strCache>
                <c:ptCount val="1"/>
                <c:pt idx="0">
                  <c:v>IR Lamp </c:v>
                </c:pt>
              </c:strCache>
            </c:strRef>
          </c:tx>
          <c:spPr>
            <a:ln w="19050" cap="rnd">
              <a:solidFill>
                <a:srgbClr val="FFFF00"/>
              </a:solidFill>
              <a:round/>
            </a:ln>
            <a:effectLst/>
          </c:spPr>
          <c:marker>
            <c:symbol val="none"/>
          </c:marker>
          <c:xVal>
            <c:numRef>
              <c:f>'211019 IR Lamp Stellar Vs CCD'!$AN$4:$AN$1669</c:f>
              <c:numCache>
                <c:formatCode>0.00</c:formatCode>
                <c:ptCount val="1666"/>
                <c:pt idx="0">
                  <c:v>340</c:v>
                </c:pt>
                <c:pt idx="1">
                  <c:v>340.5</c:v>
                </c:pt>
                <c:pt idx="2">
                  <c:v>341</c:v>
                </c:pt>
                <c:pt idx="3">
                  <c:v>341.5</c:v>
                </c:pt>
                <c:pt idx="4">
                  <c:v>342</c:v>
                </c:pt>
                <c:pt idx="5">
                  <c:v>342.5</c:v>
                </c:pt>
                <c:pt idx="6">
                  <c:v>343</c:v>
                </c:pt>
                <c:pt idx="7">
                  <c:v>343.5</c:v>
                </c:pt>
                <c:pt idx="8">
                  <c:v>344</c:v>
                </c:pt>
                <c:pt idx="9">
                  <c:v>344.5</c:v>
                </c:pt>
                <c:pt idx="10">
                  <c:v>345</c:v>
                </c:pt>
                <c:pt idx="11">
                  <c:v>345.5</c:v>
                </c:pt>
                <c:pt idx="12">
                  <c:v>346</c:v>
                </c:pt>
                <c:pt idx="13">
                  <c:v>346.5</c:v>
                </c:pt>
                <c:pt idx="14">
                  <c:v>347</c:v>
                </c:pt>
                <c:pt idx="15">
                  <c:v>347.5</c:v>
                </c:pt>
                <c:pt idx="16">
                  <c:v>348</c:v>
                </c:pt>
                <c:pt idx="17">
                  <c:v>348.5</c:v>
                </c:pt>
                <c:pt idx="18">
                  <c:v>349</c:v>
                </c:pt>
                <c:pt idx="19">
                  <c:v>349.5</c:v>
                </c:pt>
                <c:pt idx="20">
                  <c:v>350</c:v>
                </c:pt>
                <c:pt idx="21">
                  <c:v>350.5</c:v>
                </c:pt>
                <c:pt idx="22">
                  <c:v>351</c:v>
                </c:pt>
                <c:pt idx="23">
                  <c:v>351.5</c:v>
                </c:pt>
                <c:pt idx="24">
                  <c:v>352</c:v>
                </c:pt>
                <c:pt idx="25">
                  <c:v>352.5</c:v>
                </c:pt>
                <c:pt idx="26">
                  <c:v>353</c:v>
                </c:pt>
                <c:pt idx="27">
                  <c:v>353.5</c:v>
                </c:pt>
                <c:pt idx="28">
                  <c:v>354</c:v>
                </c:pt>
                <c:pt idx="29">
                  <c:v>354.5</c:v>
                </c:pt>
                <c:pt idx="30">
                  <c:v>355</c:v>
                </c:pt>
                <c:pt idx="31">
                  <c:v>355.5</c:v>
                </c:pt>
                <c:pt idx="32">
                  <c:v>356</c:v>
                </c:pt>
                <c:pt idx="33">
                  <c:v>356.5</c:v>
                </c:pt>
                <c:pt idx="34">
                  <c:v>357</c:v>
                </c:pt>
                <c:pt idx="35">
                  <c:v>357.5</c:v>
                </c:pt>
                <c:pt idx="36">
                  <c:v>358</c:v>
                </c:pt>
                <c:pt idx="37">
                  <c:v>358.5</c:v>
                </c:pt>
                <c:pt idx="38">
                  <c:v>359</c:v>
                </c:pt>
                <c:pt idx="39">
                  <c:v>359.5</c:v>
                </c:pt>
                <c:pt idx="40">
                  <c:v>360</c:v>
                </c:pt>
                <c:pt idx="41">
                  <c:v>360.5</c:v>
                </c:pt>
                <c:pt idx="42">
                  <c:v>361</c:v>
                </c:pt>
                <c:pt idx="43">
                  <c:v>361.5</c:v>
                </c:pt>
                <c:pt idx="44">
                  <c:v>362</c:v>
                </c:pt>
                <c:pt idx="45">
                  <c:v>362.5</c:v>
                </c:pt>
                <c:pt idx="46">
                  <c:v>363</c:v>
                </c:pt>
                <c:pt idx="47">
                  <c:v>363.5</c:v>
                </c:pt>
                <c:pt idx="48">
                  <c:v>364</c:v>
                </c:pt>
                <c:pt idx="49">
                  <c:v>364.5</c:v>
                </c:pt>
                <c:pt idx="50">
                  <c:v>365</c:v>
                </c:pt>
                <c:pt idx="51">
                  <c:v>365.5</c:v>
                </c:pt>
                <c:pt idx="52">
                  <c:v>366</c:v>
                </c:pt>
                <c:pt idx="53">
                  <c:v>366.5</c:v>
                </c:pt>
                <c:pt idx="54">
                  <c:v>367</c:v>
                </c:pt>
                <c:pt idx="55">
                  <c:v>367.5</c:v>
                </c:pt>
                <c:pt idx="56">
                  <c:v>368</c:v>
                </c:pt>
                <c:pt idx="57">
                  <c:v>368.5</c:v>
                </c:pt>
                <c:pt idx="58">
                  <c:v>369</c:v>
                </c:pt>
                <c:pt idx="59">
                  <c:v>369.5</c:v>
                </c:pt>
                <c:pt idx="60">
                  <c:v>370</c:v>
                </c:pt>
                <c:pt idx="61">
                  <c:v>370.5</c:v>
                </c:pt>
                <c:pt idx="62">
                  <c:v>371</c:v>
                </c:pt>
                <c:pt idx="63">
                  <c:v>371.5</c:v>
                </c:pt>
                <c:pt idx="64">
                  <c:v>372</c:v>
                </c:pt>
                <c:pt idx="65">
                  <c:v>372.5</c:v>
                </c:pt>
                <c:pt idx="66">
                  <c:v>373</c:v>
                </c:pt>
                <c:pt idx="67">
                  <c:v>373.5</c:v>
                </c:pt>
                <c:pt idx="68">
                  <c:v>374</c:v>
                </c:pt>
                <c:pt idx="69">
                  <c:v>374.5</c:v>
                </c:pt>
                <c:pt idx="70">
                  <c:v>375</c:v>
                </c:pt>
                <c:pt idx="71">
                  <c:v>375.5</c:v>
                </c:pt>
                <c:pt idx="72">
                  <c:v>376</c:v>
                </c:pt>
                <c:pt idx="73">
                  <c:v>376.5</c:v>
                </c:pt>
                <c:pt idx="74">
                  <c:v>377</c:v>
                </c:pt>
                <c:pt idx="75">
                  <c:v>377.5</c:v>
                </c:pt>
                <c:pt idx="76">
                  <c:v>378</c:v>
                </c:pt>
                <c:pt idx="77">
                  <c:v>378.5</c:v>
                </c:pt>
                <c:pt idx="78">
                  <c:v>379</c:v>
                </c:pt>
                <c:pt idx="79">
                  <c:v>379.5</c:v>
                </c:pt>
                <c:pt idx="80">
                  <c:v>380</c:v>
                </c:pt>
                <c:pt idx="81">
                  <c:v>380.5</c:v>
                </c:pt>
                <c:pt idx="82">
                  <c:v>381</c:v>
                </c:pt>
                <c:pt idx="83">
                  <c:v>381.5</c:v>
                </c:pt>
                <c:pt idx="84">
                  <c:v>382</c:v>
                </c:pt>
                <c:pt idx="85">
                  <c:v>382.5</c:v>
                </c:pt>
                <c:pt idx="86">
                  <c:v>383</c:v>
                </c:pt>
                <c:pt idx="87">
                  <c:v>383.5</c:v>
                </c:pt>
                <c:pt idx="88">
                  <c:v>384</c:v>
                </c:pt>
                <c:pt idx="89">
                  <c:v>384.5</c:v>
                </c:pt>
                <c:pt idx="90">
                  <c:v>385</c:v>
                </c:pt>
                <c:pt idx="91">
                  <c:v>385.5</c:v>
                </c:pt>
                <c:pt idx="92">
                  <c:v>386</c:v>
                </c:pt>
                <c:pt idx="93">
                  <c:v>386.5</c:v>
                </c:pt>
                <c:pt idx="94">
                  <c:v>387</c:v>
                </c:pt>
                <c:pt idx="95">
                  <c:v>387.5</c:v>
                </c:pt>
                <c:pt idx="96">
                  <c:v>388</c:v>
                </c:pt>
                <c:pt idx="97">
                  <c:v>388.5</c:v>
                </c:pt>
                <c:pt idx="98">
                  <c:v>389</c:v>
                </c:pt>
                <c:pt idx="99">
                  <c:v>389.5</c:v>
                </c:pt>
                <c:pt idx="100">
                  <c:v>390</c:v>
                </c:pt>
                <c:pt idx="101">
                  <c:v>390.5</c:v>
                </c:pt>
                <c:pt idx="102">
                  <c:v>391</c:v>
                </c:pt>
                <c:pt idx="103">
                  <c:v>391.5</c:v>
                </c:pt>
                <c:pt idx="104">
                  <c:v>392</c:v>
                </c:pt>
                <c:pt idx="105">
                  <c:v>392.5</c:v>
                </c:pt>
                <c:pt idx="106">
                  <c:v>393</c:v>
                </c:pt>
                <c:pt idx="107">
                  <c:v>393.5</c:v>
                </c:pt>
                <c:pt idx="108">
                  <c:v>394</c:v>
                </c:pt>
                <c:pt idx="109">
                  <c:v>394.5</c:v>
                </c:pt>
                <c:pt idx="110">
                  <c:v>395</c:v>
                </c:pt>
                <c:pt idx="111">
                  <c:v>395.5</c:v>
                </c:pt>
                <c:pt idx="112">
                  <c:v>396</c:v>
                </c:pt>
                <c:pt idx="113">
                  <c:v>396.5</c:v>
                </c:pt>
                <c:pt idx="114">
                  <c:v>397</c:v>
                </c:pt>
                <c:pt idx="115">
                  <c:v>397.5</c:v>
                </c:pt>
                <c:pt idx="116">
                  <c:v>398</c:v>
                </c:pt>
                <c:pt idx="117">
                  <c:v>398.5</c:v>
                </c:pt>
                <c:pt idx="118">
                  <c:v>399</c:v>
                </c:pt>
                <c:pt idx="119">
                  <c:v>399.5</c:v>
                </c:pt>
                <c:pt idx="120">
                  <c:v>400</c:v>
                </c:pt>
                <c:pt idx="121">
                  <c:v>400.5</c:v>
                </c:pt>
                <c:pt idx="122">
                  <c:v>401</c:v>
                </c:pt>
                <c:pt idx="123">
                  <c:v>401.5</c:v>
                </c:pt>
                <c:pt idx="124">
                  <c:v>402</c:v>
                </c:pt>
                <c:pt idx="125">
                  <c:v>402.5</c:v>
                </c:pt>
                <c:pt idx="126">
                  <c:v>403</c:v>
                </c:pt>
                <c:pt idx="127">
                  <c:v>403.5</c:v>
                </c:pt>
                <c:pt idx="128">
                  <c:v>404</c:v>
                </c:pt>
                <c:pt idx="129">
                  <c:v>404.5</c:v>
                </c:pt>
                <c:pt idx="130">
                  <c:v>405</c:v>
                </c:pt>
                <c:pt idx="131">
                  <c:v>405.5</c:v>
                </c:pt>
                <c:pt idx="132">
                  <c:v>406</c:v>
                </c:pt>
                <c:pt idx="133">
                  <c:v>406.5</c:v>
                </c:pt>
                <c:pt idx="134">
                  <c:v>407</c:v>
                </c:pt>
                <c:pt idx="135">
                  <c:v>407.5</c:v>
                </c:pt>
                <c:pt idx="136">
                  <c:v>408</c:v>
                </c:pt>
                <c:pt idx="137">
                  <c:v>408.5</c:v>
                </c:pt>
                <c:pt idx="138">
                  <c:v>409</c:v>
                </c:pt>
                <c:pt idx="139">
                  <c:v>409.5</c:v>
                </c:pt>
                <c:pt idx="140">
                  <c:v>410</c:v>
                </c:pt>
                <c:pt idx="141">
                  <c:v>410.5</c:v>
                </c:pt>
                <c:pt idx="142">
                  <c:v>411</c:v>
                </c:pt>
                <c:pt idx="143">
                  <c:v>411.5</c:v>
                </c:pt>
                <c:pt idx="144">
                  <c:v>412</c:v>
                </c:pt>
                <c:pt idx="145">
                  <c:v>412.5</c:v>
                </c:pt>
                <c:pt idx="146">
                  <c:v>413</c:v>
                </c:pt>
                <c:pt idx="147">
                  <c:v>413.5</c:v>
                </c:pt>
                <c:pt idx="148">
                  <c:v>414</c:v>
                </c:pt>
                <c:pt idx="149">
                  <c:v>414.5</c:v>
                </c:pt>
                <c:pt idx="150">
                  <c:v>415</c:v>
                </c:pt>
                <c:pt idx="151">
                  <c:v>415.5</c:v>
                </c:pt>
                <c:pt idx="152">
                  <c:v>416</c:v>
                </c:pt>
                <c:pt idx="153">
                  <c:v>416.5</c:v>
                </c:pt>
                <c:pt idx="154">
                  <c:v>417</c:v>
                </c:pt>
                <c:pt idx="155">
                  <c:v>417.5</c:v>
                </c:pt>
                <c:pt idx="156">
                  <c:v>418</c:v>
                </c:pt>
                <c:pt idx="157">
                  <c:v>418.5</c:v>
                </c:pt>
                <c:pt idx="158">
                  <c:v>419</c:v>
                </c:pt>
                <c:pt idx="159">
                  <c:v>419.5</c:v>
                </c:pt>
                <c:pt idx="160">
                  <c:v>420</c:v>
                </c:pt>
                <c:pt idx="161">
                  <c:v>420.5</c:v>
                </c:pt>
                <c:pt idx="162">
                  <c:v>421</c:v>
                </c:pt>
                <c:pt idx="163">
                  <c:v>421.5</c:v>
                </c:pt>
                <c:pt idx="164">
                  <c:v>422</c:v>
                </c:pt>
                <c:pt idx="165">
                  <c:v>422.5</c:v>
                </c:pt>
                <c:pt idx="166">
                  <c:v>423</c:v>
                </c:pt>
                <c:pt idx="167">
                  <c:v>423.5</c:v>
                </c:pt>
                <c:pt idx="168">
                  <c:v>424</c:v>
                </c:pt>
                <c:pt idx="169">
                  <c:v>424.5</c:v>
                </c:pt>
                <c:pt idx="170">
                  <c:v>425</c:v>
                </c:pt>
                <c:pt idx="171">
                  <c:v>425.5</c:v>
                </c:pt>
                <c:pt idx="172">
                  <c:v>426</c:v>
                </c:pt>
                <c:pt idx="173">
                  <c:v>426.5</c:v>
                </c:pt>
                <c:pt idx="174">
                  <c:v>427</c:v>
                </c:pt>
                <c:pt idx="175">
                  <c:v>427.5</c:v>
                </c:pt>
                <c:pt idx="176">
                  <c:v>428</c:v>
                </c:pt>
                <c:pt idx="177">
                  <c:v>428.5</c:v>
                </c:pt>
                <c:pt idx="178">
                  <c:v>429</c:v>
                </c:pt>
                <c:pt idx="179">
                  <c:v>429.5</c:v>
                </c:pt>
                <c:pt idx="180">
                  <c:v>430</c:v>
                </c:pt>
                <c:pt idx="181">
                  <c:v>430.5</c:v>
                </c:pt>
                <c:pt idx="182">
                  <c:v>431</c:v>
                </c:pt>
                <c:pt idx="183">
                  <c:v>431.5</c:v>
                </c:pt>
                <c:pt idx="184">
                  <c:v>432</c:v>
                </c:pt>
                <c:pt idx="185">
                  <c:v>432.5</c:v>
                </c:pt>
                <c:pt idx="186">
                  <c:v>433</c:v>
                </c:pt>
                <c:pt idx="187">
                  <c:v>433.5</c:v>
                </c:pt>
                <c:pt idx="188">
                  <c:v>434</c:v>
                </c:pt>
                <c:pt idx="189">
                  <c:v>434.5</c:v>
                </c:pt>
                <c:pt idx="190">
                  <c:v>435</c:v>
                </c:pt>
                <c:pt idx="191">
                  <c:v>435.5</c:v>
                </c:pt>
                <c:pt idx="192">
                  <c:v>436</c:v>
                </c:pt>
                <c:pt idx="193">
                  <c:v>436.5</c:v>
                </c:pt>
                <c:pt idx="194">
                  <c:v>437</c:v>
                </c:pt>
                <c:pt idx="195">
                  <c:v>437.5</c:v>
                </c:pt>
                <c:pt idx="196">
                  <c:v>438</c:v>
                </c:pt>
                <c:pt idx="197">
                  <c:v>438.5</c:v>
                </c:pt>
                <c:pt idx="198">
                  <c:v>439</c:v>
                </c:pt>
                <c:pt idx="199">
                  <c:v>439.5</c:v>
                </c:pt>
                <c:pt idx="200">
                  <c:v>440</c:v>
                </c:pt>
                <c:pt idx="201">
                  <c:v>440.5</c:v>
                </c:pt>
                <c:pt idx="202">
                  <c:v>441</c:v>
                </c:pt>
                <c:pt idx="203">
                  <c:v>441.5</c:v>
                </c:pt>
                <c:pt idx="204">
                  <c:v>442</c:v>
                </c:pt>
                <c:pt idx="205">
                  <c:v>442.5</c:v>
                </c:pt>
                <c:pt idx="206">
                  <c:v>443</c:v>
                </c:pt>
                <c:pt idx="207">
                  <c:v>443.5</c:v>
                </c:pt>
                <c:pt idx="208">
                  <c:v>444</c:v>
                </c:pt>
                <c:pt idx="209">
                  <c:v>444.5</c:v>
                </c:pt>
                <c:pt idx="210">
                  <c:v>445</c:v>
                </c:pt>
                <c:pt idx="211">
                  <c:v>445.5</c:v>
                </c:pt>
                <c:pt idx="212">
                  <c:v>446</c:v>
                </c:pt>
                <c:pt idx="213">
                  <c:v>446.5</c:v>
                </c:pt>
                <c:pt idx="214">
                  <c:v>447</c:v>
                </c:pt>
                <c:pt idx="215">
                  <c:v>447.5</c:v>
                </c:pt>
                <c:pt idx="216">
                  <c:v>448</c:v>
                </c:pt>
                <c:pt idx="217">
                  <c:v>448.5</c:v>
                </c:pt>
                <c:pt idx="218">
                  <c:v>449</c:v>
                </c:pt>
                <c:pt idx="219">
                  <c:v>449.5</c:v>
                </c:pt>
                <c:pt idx="220">
                  <c:v>450</c:v>
                </c:pt>
                <c:pt idx="221">
                  <c:v>450.5</c:v>
                </c:pt>
                <c:pt idx="222">
                  <c:v>451</c:v>
                </c:pt>
                <c:pt idx="223">
                  <c:v>451.5</c:v>
                </c:pt>
                <c:pt idx="224">
                  <c:v>452</c:v>
                </c:pt>
                <c:pt idx="225">
                  <c:v>452.5</c:v>
                </c:pt>
                <c:pt idx="226">
                  <c:v>453</c:v>
                </c:pt>
                <c:pt idx="227">
                  <c:v>453.5</c:v>
                </c:pt>
                <c:pt idx="228">
                  <c:v>454</c:v>
                </c:pt>
                <c:pt idx="229">
                  <c:v>454.5</c:v>
                </c:pt>
                <c:pt idx="230">
                  <c:v>455</c:v>
                </c:pt>
                <c:pt idx="231">
                  <c:v>455.5</c:v>
                </c:pt>
                <c:pt idx="232">
                  <c:v>456</c:v>
                </c:pt>
                <c:pt idx="233">
                  <c:v>456.5</c:v>
                </c:pt>
                <c:pt idx="234">
                  <c:v>457</c:v>
                </c:pt>
                <c:pt idx="235">
                  <c:v>457.5</c:v>
                </c:pt>
                <c:pt idx="236">
                  <c:v>458</c:v>
                </c:pt>
                <c:pt idx="237">
                  <c:v>458.5</c:v>
                </c:pt>
                <c:pt idx="238">
                  <c:v>459</c:v>
                </c:pt>
                <c:pt idx="239">
                  <c:v>459.5</c:v>
                </c:pt>
                <c:pt idx="240">
                  <c:v>460</c:v>
                </c:pt>
                <c:pt idx="241">
                  <c:v>460.5</c:v>
                </c:pt>
                <c:pt idx="242">
                  <c:v>461</c:v>
                </c:pt>
                <c:pt idx="243">
                  <c:v>461.5</c:v>
                </c:pt>
                <c:pt idx="244">
                  <c:v>462</c:v>
                </c:pt>
                <c:pt idx="245">
                  <c:v>462.5</c:v>
                </c:pt>
                <c:pt idx="246">
                  <c:v>463</c:v>
                </c:pt>
                <c:pt idx="247">
                  <c:v>463.5</c:v>
                </c:pt>
                <c:pt idx="248">
                  <c:v>464</c:v>
                </c:pt>
                <c:pt idx="249">
                  <c:v>464.5</c:v>
                </c:pt>
                <c:pt idx="250">
                  <c:v>465</c:v>
                </c:pt>
                <c:pt idx="251">
                  <c:v>465.5</c:v>
                </c:pt>
                <c:pt idx="252">
                  <c:v>466</c:v>
                </c:pt>
                <c:pt idx="253">
                  <c:v>466.5</c:v>
                </c:pt>
                <c:pt idx="254">
                  <c:v>467</c:v>
                </c:pt>
                <c:pt idx="255">
                  <c:v>467.5</c:v>
                </c:pt>
                <c:pt idx="256">
                  <c:v>468</c:v>
                </c:pt>
                <c:pt idx="257">
                  <c:v>468.5</c:v>
                </c:pt>
                <c:pt idx="258">
                  <c:v>469</c:v>
                </c:pt>
                <c:pt idx="259">
                  <c:v>469.5</c:v>
                </c:pt>
                <c:pt idx="260">
                  <c:v>470</c:v>
                </c:pt>
                <c:pt idx="261">
                  <c:v>470.5</c:v>
                </c:pt>
                <c:pt idx="262">
                  <c:v>471</c:v>
                </c:pt>
                <c:pt idx="263">
                  <c:v>471.5</c:v>
                </c:pt>
                <c:pt idx="264">
                  <c:v>472</c:v>
                </c:pt>
                <c:pt idx="265">
                  <c:v>472.5</c:v>
                </c:pt>
                <c:pt idx="266">
                  <c:v>473</c:v>
                </c:pt>
                <c:pt idx="267">
                  <c:v>473.5</c:v>
                </c:pt>
                <c:pt idx="268">
                  <c:v>474</c:v>
                </c:pt>
                <c:pt idx="269">
                  <c:v>474.5</c:v>
                </c:pt>
                <c:pt idx="270">
                  <c:v>475</c:v>
                </c:pt>
                <c:pt idx="271">
                  <c:v>475.5</c:v>
                </c:pt>
                <c:pt idx="272">
                  <c:v>476</c:v>
                </c:pt>
                <c:pt idx="273">
                  <c:v>476.5</c:v>
                </c:pt>
                <c:pt idx="274">
                  <c:v>477</c:v>
                </c:pt>
                <c:pt idx="275">
                  <c:v>477.5</c:v>
                </c:pt>
                <c:pt idx="276">
                  <c:v>478</c:v>
                </c:pt>
                <c:pt idx="277">
                  <c:v>478.5</c:v>
                </c:pt>
                <c:pt idx="278">
                  <c:v>479</c:v>
                </c:pt>
                <c:pt idx="279">
                  <c:v>479.5</c:v>
                </c:pt>
                <c:pt idx="280">
                  <c:v>480</c:v>
                </c:pt>
                <c:pt idx="281">
                  <c:v>480.5</c:v>
                </c:pt>
                <c:pt idx="282">
                  <c:v>481</c:v>
                </c:pt>
                <c:pt idx="283">
                  <c:v>481.5</c:v>
                </c:pt>
                <c:pt idx="284">
                  <c:v>482</c:v>
                </c:pt>
                <c:pt idx="285">
                  <c:v>482.5</c:v>
                </c:pt>
                <c:pt idx="286">
                  <c:v>483</c:v>
                </c:pt>
                <c:pt idx="287">
                  <c:v>483.5</c:v>
                </c:pt>
                <c:pt idx="288">
                  <c:v>484</c:v>
                </c:pt>
                <c:pt idx="289">
                  <c:v>484.5</c:v>
                </c:pt>
                <c:pt idx="290">
                  <c:v>485</c:v>
                </c:pt>
                <c:pt idx="291">
                  <c:v>485.5</c:v>
                </c:pt>
                <c:pt idx="292">
                  <c:v>486</c:v>
                </c:pt>
                <c:pt idx="293">
                  <c:v>486.5</c:v>
                </c:pt>
                <c:pt idx="294">
                  <c:v>487</c:v>
                </c:pt>
                <c:pt idx="295">
                  <c:v>487.5</c:v>
                </c:pt>
                <c:pt idx="296">
                  <c:v>488</c:v>
                </c:pt>
                <c:pt idx="297">
                  <c:v>488.5</c:v>
                </c:pt>
                <c:pt idx="298">
                  <c:v>489</c:v>
                </c:pt>
                <c:pt idx="299">
                  <c:v>489.5</c:v>
                </c:pt>
                <c:pt idx="300">
                  <c:v>490</c:v>
                </c:pt>
                <c:pt idx="301">
                  <c:v>490.5</c:v>
                </c:pt>
                <c:pt idx="302">
                  <c:v>491</c:v>
                </c:pt>
                <c:pt idx="303">
                  <c:v>491.5</c:v>
                </c:pt>
                <c:pt idx="304">
                  <c:v>492</c:v>
                </c:pt>
                <c:pt idx="305">
                  <c:v>492.5</c:v>
                </c:pt>
                <c:pt idx="306">
                  <c:v>493</c:v>
                </c:pt>
                <c:pt idx="307">
                  <c:v>493.5</c:v>
                </c:pt>
                <c:pt idx="308">
                  <c:v>494</c:v>
                </c:pt>
                <c:pt idx="309">
                  <c:v>494.5</c:v>
                </c:pt>
                <c:pt idx="310">
                  <c:v>495</c:v>
                </c:pt>
                <c:pt idx="311">
                  <c:v>495.5</c:v>
                </c:pt>
                <c:pt idx="312">
                  <c:v>496</c:v>
                </c:pt>
                <c:pt idx="313">
                  <c:v>496.5</c:v>
                </c:pt>
                <c:pt idx="314">
                  <c:v>497</c:v>
                </c:pt>
                <c:pt idx="315">
                  <c:v>497.5</c:v>
                </c:pt>
                <c:pt idx="316">
                  <c:v>498</c:v>
                </c:pt>
                <c:pt idx="317">
                  <c:v>498.5</c:v>
                </c:pt>
                <c:pt idx="318">
                  <c:v>499</c:v>
                </c:pt>
                <c:pt idx="319">
                  <c:v>499.5</c:v>
                </c:pt>
                <c:pt idx="320">
                  <c:v>500</c:v>
                </c:pt>
                <c:pt idx="321">
                  <c:v>500.5</c:v>
                </c:pt>
                <c:pt idx="322">
                  <c:v>501</c:v>
                </c:pt>
                <c:pt idx="323">
                  <c:v>501.5</c:v>
                </c:pt>
                <c:pt idx="324">
                  <c:v>502</c:v>
                </c:pt>
                <c:pt idx="325">
                  <c:v>502.5</c:v>
                </c:pt>
                <c:pt idx="326">
                  <c:v>503</c:v>
                </c:pt>
                <c:pt idx="327">
                  <c:v>503.5</c:v>
                </c:pt>
                <c:pt idx="328">
                  <c:v>504</c:v>
                </c:pt>
                <c:pt idx="329">
                  <c:v>504.5</c:v>
                </c:pt>
                <c:pt idx="330">
                  <c:v>505</c:v>
                </c:pt>
                <c:pt idx="331">
                  <c:v>505.5</c:v>
                </c:pt>
                <c:pt idx="332">
                  <c:v>506</c:v>
                </c:pt>
                <c:pt idx="333">
                  <c:v>506.5</c:v>
                </c:pt>
                <c:pt idx="334">
                  <c:v>507</c:v>
                </c:pt>
                <c:pt idx="335">
                  <c:v>507.5</c:v>
                </c:pt>
                <c:pt idx="336">
                  <c:v>508</c:v>
                </c:pt>
                <c:pt idx="337">
                  <c:v>508.5</c:v>
                </c:pt>
                <c:pt idx="338">
                  <c:v>509</c:v>
                </c:pt>
                <c:pt idx="339">
                  <c:v>509.5</c:v>
                </c:pt>
                <c:pt idx="340">
                  <c:v>510</c:v>
                </c:pt>
                <c:pt idx="341">
                  <c:v>510.5</c:v>
                </c:pt>
                <c:pt idx="342">
                  <c:v>511</c:v>
                </c:pt>
                <c:pt idx="343">
                  <c:v>511.5</c:v>
                </c:pt>
                <c:pt idx="344">
                  <c:v>512</c:v>
                </c:pt>
                <c:pt idx="345">
                  <c:v>512.5</c:v>
                </c:pt>
                <c:pt idx="346">
                  <c:v>513</c:v>
                </c:pt>
                <c:pt idx="347">
                  <c:v>513.5</c:v>
                </c:pt>
                <c:pt idx="348">
                  <c:v>514</c:v>
                </c:pt>
                <c:pt idx="349">
                  <c:v>514.5</c:v>
                </c:pt>
                <c:pt idx="350">
                  <c:v>515</c:v>
                </c:pt>
                <c:pt idx="351">
                  <c:v>515.5</c:v>
                </c:pt>
                <c:pt idx="352">
                  <c:v>516</c:v>
                </c:pt>
                <c:pt idx="353">
                  <c:v>516.5</c:v>
                </c:pt>
                <c:pt idx="354">
                  <c:v>517</c:v>
                </c:pt>
                <c:pt idx="355">
                  <c:v>517.5</c:v>
                </c:pt>
                <c:pt idx="356">
                  <c:v>518</c:v>
                </c:pt>
                <c:pt idx="357">
                  <c:v>518.5</c:v>
                </c:pt>
                <c:pt idx="358">
                  <c:v>519</c:v>
                </c:pt>
                <c:pt idx="359">
                  <c:v>519.5</c:v>
                </c:pt>
                <c:pt idx="360">
                  <c:v>520</c:v>
                </c:pt>
                <c:pt idx="361">
                  <c:v>520.5</c:v>
                </c:pt>
                <c:pt idx="362">
                  <c:v>521</c:v>
                </c:pt>
                <c:pt idx="363">
                  <c:v>521.5</c:v>
                </c:pt>
                <c:pt idx="364">
                  <c:v>522</c:v>
                </c:pt>
                <c:pt idx="365">
                  <c:v>522.5</c:v>
                </c:pt>
                <c:pt idx="366">
                  <c:v>523</c:v>
                </c:pt>
                <c:pt idx="367">
                  <c:v>523.5</c:v>
                </c:pt>
                <c:pt idx="368">
                  <c:v>524</c:v>
                </c:pt>
                <c:pt idx="369">
                  <c:v>524.5</c:v>
                </c:pt>
                <c:pt idx="370">
                  <c:v>525</c:v>
                </c:pt>
                <c:pt idx="371">
                  <c:v>525.5</c:v>
                </c:pt>
                <c:pt idx="372">
                  <c:v>526</c:v>
                </c:pt>
                <c:pt idx="373">
                  <c:v>526.5</c:v>
                </c:pt>
                <c:pt idx="374">
                  <c:v>527</c:v>
                </c:pt>
                <c:pt idx="375">
                  <c:v>527.5</c:v>
                </c:pt>
                <c:pt idx="376">
                  <c:v>528</c:v>
                </c:pt>
                <c:pt idx="377">
                  <c:v>528.5</c:v>
                </c:pt>
                <c:pt idx="378">
                  <c:v>529</c:v>
                </c:pt>
                <c:pt idx="379">
                  <c:v>529.5</c:v>
                </c:pt>
                <c:pt idx="380">
                  <c:v>530</c:v>
                </c:pt>
                <c:pt idx="381">
                  <c:v>530.5</c:v>
                </c:pt>
                <c:pt idx="382">
                  <c:v>531</c:v>
                </c:pt>
                <c:pt idx="383">
                  <c:v>531.5</c:v>
                </c:pt>
                <c:pt idx="384">
                  <c:v>532</c:v>
                </c:pt>
                <c:pt idx="385">
                  <c:v>532.5</c:v>
                </c:pt>
                <c:pt idx="386">
                  <c:v>533</c:v>
                </c:pt>
                <c:pt idx="387">
                  <c:v>533.5</c:v>
                </c:pt>
                <c:pt idx="388">
                  <c:v>534</c:v>
                </c:pt>
                <c:pt idx="389">
                  <c:v>534.5</c:v>
                </c:pt>
                <c:pt idx="390">
                  <c:v>535</c:v>
                </c:pt>
                <c:pt idx="391">
                  <c:v>535.5</c:v>
                </c:pt>
                <c:pt idx="392">
                  <c:v>536</c:v>
                </c:pt>
                <c:pt idx="393">
                  <c:v>536.5</c:v>
                </c:pt>
                <c:pt idx="394">
                  <c:v>537</c:v>
                </c:pt>
                <c:pt idx="395">
                  <c:v>537.5</c:v>
                </c:pt>
                <c:pt idx="396">
                  <c:v>538</c:v>
                </c:pt>
                <c:pt idx="397">
                  <c:v>538.5</c:v>
                </c:pt>
                <c:pt idx="398">
                  <c:v>539</c:v>
                </c:pt>
                <c:pt idx="399">
                  <c:v>539.5</c:v>
                </c:pt>
                <c:pt idx="400">
                  <c:v>540</c:v>
                </c:pt>
                <c:pt idx="401">
                  <c:v>540.5</c:v>
                </c:pt>
                <c:pt idx="402">
                  <c:v>541</c:v>
                </c:pt>
                <c:pt idx="403">
                  <c:v>541.5</c:v>
                </c:pt>
                <c:pt idx="404">
                  <c:v>542</c:v>
                </c:pt>
                <c:pt idx="405">
                  <c:v>542.5</c:v>
                </c:pt>
                <c:pt idx="406">
                  <c:v>543</c:v>
                </c:pt>
                <c:pt idx="407">
                  <c:v>543.5</c:v>
                </c:pt>
                <c:pt idx="408">
                  <c:v>544</c:v>
                </c:pt>
                <c:pt idx="409">
                  <c:v>544.5</c:v>
                </c:pt>
                <c:pt idx="410">
                  <c:v>545</c:v>
                </c:pt>
                <c:pt idx="411">
                  <c:v>545.5</c:v>
                </c:pt>
                <c:pt idx="412">
                  <c:v>546</c:v>
                </c:pt>
                <c:pt idx="413">
                  <c:v>546.5</c:v>
                </c:pt>
                <c:pt idx="414">
                  <c:v>547</c:v>
                </c:pt>
                <c:pt idx="415">
                  <c:v>547.5</c:v>
                </c:pt>
                <c:pt idx="416">
                  <c:v>548</c:v>
                </c:pt>
                <c:pt idx="417">
                  <c:v>548.5</c:v>
                </c:pt>
                <c:pt idx="418">
                  <c:v>549</c:v>
                </c:pt>
                <c:pt idx="419">
                  <c:v>549.5</c:v>
                </c:pt>
                <c:pt idx="420">
                  <c:v>550</c:v>
                </c:pt>
                <c:pt idx="421">
                  <c:v>550.5</c:v>
                </c:pt>
                <c:pt idx="422">
                  <c:v>551</c:v>
                </c:pt>
                <c:pt idx="423">
                  <c:v>551.5</c:v>
                </c:pt>
                <c:pt idx="424">
                  <c:v>552</c:v>
                </c:pt>
                <c:pt idx="425">
                  <c:v>552.5</c:v>
                </c:pt>
                <c:pt idx="426">
                  <c:v>553</c:v>
                </c:pt>
                <c:pt idx="427">
                  <c:v>553.5</c:v>
                </c:pt>
                <c:pt idx="428">
                  <c:v>554</c:v>
                </c:pt>
                <c:pt idx="429">
                  <c:v>554.5</c:v>
                </c:pt>
                <c:pt idx="430">
                  <c:v>555</c:v>
                </c:pt>
                <c:pt idx="431">
                  <c:v>555.5</c:v>
                </c:pt>
                <c:pt idx="432">
                  <c:v>556</c:v>
                </c:pt>
                <c:pt idx="433">
                  <c:v>556.5</c:v>
                </c:pt>
                <c:pt idx="434">
                  <c:v>557</c:v>
                </c:pt>
                <c:pt idx="435">
                  <c:v>557.5</c:v>
                </c:pt>
                <c:pt idx="436">
                  <c:v>558</c:v>
                </c:pt>
                <c:pt idx="437">
                  <c:v>558.5</c:v>
                </c:pt>
                <c:pt idx="438">
                  <c:v>559</c:v>
                </c:pt>
                <c:pt idx="439">
                  <c:v>559.5</c:v>
                </c:pt>
                <c:pt idx="440">
                  <c:v>560</c:v>
                </c:pt>
                <c:pt idx="441">
                  <c:v>560.5</c:v>
                </c:pt>
                <c:pt idx="442">
                  <c:v>561</c:v>
                </c:pt>
                <c:pt idx="443">
                  <c:v>561.5</c:v>
                </c:pt>
                <c:pt idx="444">
                  <c:v>562</c:v>
                </c:pt>
                <c:pt idx="445">
                  <c:v>562.5</c:v>
                </c:pt>
                <c:pt idx="446">
                  <c:v>563</c:v>
                </c:pt>
                <c:pt idx="447">
                  <c:v>563.5</c:v>
                </c:pt>
                <c:pt idx="448">
                  <c:v>564</c:v>
                </c:pt>
                <c:pt idx="449">
                  <c:v>564.5</c:v>
                </c:pt>
                <c:pt idx="450">
                  <c:v>565</c:v>
                </c:pt>
                <c:pt idx="451">
                  <c:v>565.5</c:v>
                </c:pt>
                <c:pt idx="452">
                  <c:v>566</c:v>
                </c:pt>
                <c:pt idx="453">
                  <c:v>566.5</c:v>
                </c:pt>
                <c:pt idx="454">
                  <c:v>567</c:v>
                </c:pt>
                <c:pt idx="455">
                  <c:v>567.5</c:v>
                </c:pt>
                <c:pt idx="456">
                  <c:v>568</c:v>
                </c:pt>
                <c:pt idx="457">
                  <c:v>568.5</c:v>
                </c:pt>
                <c:pt idx="458">
                  <c:v>569</c:v>
                </c:pt>
                <c:pt idx="459">
                  <c:v>569.5</c:v>
                </c:pt>
                <c:pt idx="460">
                  <c:v>570</c:v>
                </c:pt>
                <c:pt idx="461">
                  <c:v>570.5</c:v>
                </c:pt>
                <c:pt idx="462">
                  <c:v>571</c:v>
                </c:pt>
                <c:pt idx="463">
                  <c:v>571.5</c:v>
                </c:pt>
                <c:pt idx="464">
                  <c:v>572</c:v>
                </c:pt>
                <c:pt idx="465">
                  <c:v>572.5</c:v>
                </c:pt>
                <c:pt idx="466">
                  <c:v>573</c:v>
                </c:pt>
                <c:pt idx="467">
                  <c:v>573.5</c:v>
                </c:pt>
                <c:pt idx="468">
                  <c:v>574</c:v>
                </c:pt>
                <c:pt idx="469">
                  <c:v>574.5</c:v>
                </c:pt>
                <c:pt idx="470">
                  <c:v>575</c:v>
                </c:pt>
                <c:pt idx="471">
                  <c:v>575.5</c:v>
                </c:pt>
                <c:pt idx="472">
                  <c:v>576</c:v>
                </c:pt>
                <c:pt idx="473">
                  <c:v>576.5</c:v>
                </c:pt>
                <c:pt idx="474">
                  <c:v>577</c:v>
                </c:pt>
                <c:pt idx="475">
                  <c:v>577.5</c:v>
                </c:pt>
                <c:pt idx="476">
                  <c:v>578</c:v>
                </c:pt>
                <c:pt idx="477">
                  <c:v>578.5</c:v>
                </c:pt>
                <c:pt idx="478">
                  <c:v>579</c:v>
                </c:pt>
                <c:pt idx="479">
                  <c:v>579.5</c:v>
                </c:pt>
                <c:pt idx="480">
                  <c:v>580</c:v>
                </c:pt>
                <c:pt idx="481">
                  <c:v>580.5</c:v>
                </c:pt>
                <c:pt idx="482">
                  <c:v>581</c:v>
                </c:pt>
                <c:pt idx="483">
                  <c:v>581.5</c:v>
                </c:pt>
                <c:pt idx="484">
                  <c:v>582</c:v>
                </c:pt>
                <c:pt idx="485">
                  <c:v>582.5</c:v>
                </c:pt>
                <c:pt idx="486">
                  <c:v>583</c:v>
                </c:pt>
                <c:pt idx="487">
                  <c:v>583.5</c:v>
                </c:pt>
                <c:pt idx="488">
                  <c:v>584</c:v>
                </c:pt>
                <c:pt idx="489">
                  <c:v>584.5</c:v>
                </c:pt>
                <c:pt idx="490">
                  <c:v>585</c:v>
                </c:pt>
                <c:pt idx="491">
                  <c:v>585.5</c:v>
                </c:pt>
                <c:pt idx="492">
                  <c:v>586</c:v>
                </c:pt>
                <c:pt idx="493">
                  <c:v>586.5</c:v>
                </c:pt>
                <c:pt idx="494">
                  <c:v>587</c:v>
                </c:pt>
                <c:pt idx="495">
                  <c:v>587.5</c:v>
                </c:pt>
                <c:pt idx="496">
                  <c:v>588</c:v>
                </c:pt>
                <c:pt idx="497">
                  <c:v>588.5</c:v>
                </c:pt>
                <c:pt idx="498">
                  <c:v>589</c:v>
                </c:pt>
                <c:pt idx="499">
                  <c:v>589.5</c:v>
                </c:pt>
                <c:pt idx="500">
                  <c:v>590</c:v>
                </c:pt>
                <c:pt idx="501">
                  <c:v>590.5</c:v>
                </c:pt>
                <c:pt idx="502">
                  <c:v>591</c:v>
                </c:pt>
                <c:pt idx="503">
                  <c:v>591.5</c:v>
                </c:pt>
                <c:pt idx="504">
                  <c:v>592</c:v>
                </c:pt>
                <c:pt idx="505">
                  <c:v>592.5</c:v>
                </c:pt>
                <c:pt idx="506">
                  <c:v>593</c:v>
                </c:pt>
                <c:pt idx="507">
                  <c:v>593.5</c:v>
                </c:pt>
                <c:pt idx="508">
                  <c:v>594</c:v>
                </c:pt>
                <c:pt idx="509">
                  <c:v>594.5</c:v>
                </c:pt>
                <c:pt idx="510">
                  <c:v>595</c:v>
                </c:pt>
                <c:pt idx="511">
                  <c:v>595.5</c:v>
                </c:pt>
                <c:pt idx="512">
                  <c:v>596</c:v>
                </c:pt>
                <c:pt idx="513">
                  <c:v>596.5</c:v>
                </c:pt>
                <c:pt idx="514">
                  <c:v>597</c:v>
                </c:pt>
                <c:pt idx="515">
                  <c:v>597.5</c:v>
                </c:pt>
                <c:pt idx="516">
                  <c:v>598</c:v>
                </c:pt>
                <c:pt idx="517">
                  <c:v>598.5</c:v>
                </c:pt>
                <c:pt idx="518">
                  <c:v>599</c:v>
                </c:pt>
                <c:pt idx="519">
                  <c:v>599.5</c:v>
                </c:pt>
                <c:pt idx="520">
                  <c:v>600</c:v>
                </c:pt>
                <c:pt idx="521">
                  <c:v>600.5</c:v>
                </c:pt>
                <c:pt idx="522">
                  <c:v>601</c:v>
                </c:pt>
                <c:pt idx="523">
                  <c:v>601.5</c:v>
                </c:pt>
                <c:pt idx="524">
                  <c:v>602</c:v>
                </c:pt>
                <c:pt idx="525">
                  <c:v>602.5</c:v>
                </c:pt>
                <c:pt idx="526">
                  <c:v>603</c:v>
                </c:pt>
                <c:pt idx="527">
                  <c:v>603.5</c:v>
                </c:pt>
                <c:pt idx="528">
                  <c:v>604</c:v>
                </c:pt>
                <c:pt idx="529">
                  <c:v>604.5</c:v>
                </c:pt>
                <c:pt idx="530">
                  <c:v>605</c:v>
                </c:pt>
                <c:pt idx="531">
                  <c:v>605.5</c:v>
                </c:pt>
                <c:pt idx="532">
                  <c:v>606</c:v>
                </c:pt>
                <c:pt idx="533">
                  <c:v>606.5</c:v>
                </c:pt>
                <c:pt idx="534">
                  <c:v>607</c:v>
                </c:pt>
                <c:pt idx="535">
                  <c:v>607.5</c:v>
                </c:pt>
                <c:pt idx="536">
                  <c:v>608</c:v>
                </c:pt>
                <c:pt idx="537">
                  <c:v>608.5</c:v>
                </c:pt>
                <c:pt idx="538">
                  <c:v>609</c:v>
                </c:pt>
                <c:pt idx="539">
                  <c:v>609.5</c:v>
                </c:pt>
                <c:pt idx="540">
                  <c:v>610</c:v>
                </c:pt>
                <c:pt idx="541">
                  <c:v>610.5</c:v>
                </c:pt>
                <c:pt idx="542">
                  <c:v>611</c:v>
                </c:pt>
                <c:pt idx="543">
                  <c:v>611.5</c:v>
                </c:pt>
                <c:pt idx="544">
                  <c:v>612</c:v>
                </c:pt>
                <c:pt idx="545">
                  <c:v>612.5</c:v>
                </c:pt>
                <c:pt idx="546">
                  <c:v>613</c:v>
                </c:pt>
                <c:pt idx="547">
                  <c:v>613.5</c:v>
                </c:pt>
                <c:pt idx="548">
                  <c:v>614</c:v>
                </c:pt>
                <c:pt idx="549">
                  <c:v>614.5</c:v>
                </c:pt>
                <c:pt idx="550">
                  <c:v>615</c:v>
                </c:pt>
                <c:pt idx="551">
                  <c:v>615.5</c:v>
                </c:pt>
                <c:pt idx="552">
                  <c:v>616</c:v>
                </c:pt>
                <c:pt idx="553">
                  <c:v>616.5</c:v>
                </c:pt>
                <c:pt idx="554">
                  <c:v>617</c:v>
                </c:pt>
                <c:pt idx="555">
                  <c:v>617.5</c:v>
                </c:pt>
                <c:pt idx="556">
                  <c:v>618</c:v>
                </c:pt>
                <c:pt idx="557">
                  <c:v>618.5</c:v>
                </c:pt>
                <c:pt idx="558">
                  <c:v>619</c:v>
                </c:pt>
                <c:pt idx="559">
                  <c:v>619.5</c:v>
                </c:pt>
                <c:pt idx="560">
                  <c:v>620</c:v>
                </c:pt>
                <c:pt idx="561">
                  <c:v>620.5</c:v>
                </c:pt>
                <c:pt idx="562">
                  <c:v>621</c:v>
                </c:pt>
                <c:pt idx="563">
                  <c:v>621.5</c:v>
                </c:pt>
                <c:pt idx="564">
                  <c:v>622</c:v>
                </c:pt>
                <c:pt idx="565">
                  <c:v>622.5</c:v>
                </c:pt>
                <c:pt idx="566">
                  <c:v>623</c:v>
                </c:pt>
                <c:pt idx="567">
                  <c:v>623.5</c:v>
                </c:pt>
                <c:pt idx="568">
                  <c:v>624</c:v>
                </c:pt>
                <c:pt idx="569">
                  <c:v>624.5</c:v>
                </c:pt>
                <c:pt idx="570">
                  <c:v>625</c:v>
                </c:pt>
                <c:pt idx="571">
                  <c:v>625.5</c:v>
                </c:pt>
                <c:pt idx="572">
                  <c:v>626</c:v>
                </c:pt>
                <c:pt idx="573">
                  <c:v>626.5</c:v>
                </c:pt>
                <c:pt idx="574">
                  <c:v>627</c:v>
                </c:pt>
                <c:pt idx="575">
                  <c:v>627.5</c:v>
                </c:pt>
                <c:pt idx="576">
                  <c:v>628</c:v>
                </c:pt>
                <c:pt idx="577">
                  <c:v>628.5</c:v>
                </c:pt>
                <c:pt idx="578">
                  <c:v>629</c:v>
                </c:pt>
                <c:pt idx="579">
                  <c:v>629.5</c:v>
                </c:pt>
                <c:pt idx="580">
                  <c:v>630</c:v>
                </c:pt>
                <c:pt idx="581">
                  <c:v>630.5</c:v>
                </c:pt>
                <c:pt idx="582">
                  <c:v>631</c:v>
                </c:pt>
                <c:pt idx="583">
                  <c:v>631.5</c:v>
                </c:pt>
                <c:pt idx="584">
                  <c:v>632</c:v>
                </c:pt>
                <c:pt idx="585">
                  <c:v>632.5</c:v>
                </c:pt>
                <c:pt idx="586">
                  <c:v>633</c:v>
                </c:pt>
                <c:pt idx="587">
                  <c:v>633.5</c:v>
                </c:pt>
                <c:pt idx="588">
                  <c:v>634</c:v>
                </c:pt>
                <c:pt idx="589">
                  <c:v>634.5</c:v>
                </c:pt>
                <c:pt idx="590">
                  <c:v>635</c:v>
                </c:pt>
                <c:pt idx="591">
                  <c:v>635.5</c:v>
                </c:pt>
                <c:pt idx="592">
                  <c:v>636</c:v>
                </c:pt>
                <c:pt idx="593">
                  <c:v>636.5</c:v>
                </c:pt>
                <c:pt idx="594">
                  <c:v>637</c:v>
                </c:pt>
                <c:pt idx="595">
                  <c:v>637.5</c:v>
                </c:pt>
                <c:pt idx="596">
                  <c:v>638</c:v>
                </c:pt>
                <c:pt idx="597">
                  <c:v>638.5</c:v>
                </c:pt>
                <c:pt idx="598">
                  <c:v>639</c:v>
                </c:pt>
                <c:pt idx="599">
                  <c:v>639.5</c:v>
                </c:pt>
                <c:pt idx="600">
                  <c:v>640</c:v>
                </c:pt>
                <c:pt idx="601">
                  <c:v>640.5</c:v>
                </c:pt>
                <c:pt idx="602">
                  <c:v>641</c:v>
                </c:pt>
                <c:pt idx="603">
                  <c:v>641.5</c:v>
                </c:pt>
                <c:pt idx="604">
                  <c:v>642</c:v>
                </c:pt>
                <c:pt idx="605">
                  <c:v>642.5</c:v>
                </c:pt>
                <c:pt idx="606">
                  <c:v>643</c:v>
                </c:pt>
                <c:pt idx="607">
                  <c:v>643.5</c:v>
                </c:pt>
                <c:pt idx="608">
                  <c:v>644</c:v>
                </c:pt>
                <c:pt idx="609">
                  <c:v>644.5</c:v>
                </c:pt>
                <c:pt idx="610">
                  <c:v>645</c:v>
                </c:pt>
                <c:pt idx="611">
                  <c:v>645.5</c:v>
                </c:pt>
                <c:pt idx="612">
                  <c:v>646</c:v>
                </c:pt>
                <c:pt idx="613">
                  <c:v>646.5</c:v>
                </c:pt>
                <c:pt idx="614">
                  <c:v>647</c:v>
                </c:pt>
                <c:pt idx="615">
                  <c:v>647.5</c:v>
                </c:pt>
                <c:pt idx="616">
                  <c:v>648</c:v>
                </c:pt>
                <c:pt idx="617">
                  <c:v>648.5</c:v>
                </c:pt>
                <c:pt idx="618">
                  <c:v>649</c:v>
                </c:pt>
                <c:pt idx="619">
                  <c:v>649.5</c:v>
                </c:pt>
                <c:pt idx="620">
                  <c:v>650</c:v>
                </c:pt>
                <c:pt idx="621">
                  <c:v>650.5</c:v>
                </c:pt>
                <c:pt idx="622">
                  <c:v>651</c:v>
                </c:pt>
                <c:pt idx="623">
                  <c:v>651.5</c:v>
                </c:pt>
                <c:pt idx="624">
                  <c:v>652</c:v>
                </c:pt>
                <c:pt idx="625">
                  <c:v>652.5</c:v>
                </c:pt>
                <c:pt idx="626">
                  <c:v>653</c:v>
                </c:pt>
                <c:pt idx="627">
                  <c:v>653.5</c:v>
                </c:pt>
                <c:pt idx="628">
                  <c:v>654</c:v>
                </c:pt>
                <c:pt idx="629">
                  <c:v>654.5</c:v>
                </c:pt>
                <c:pt idx="630">
                  <c:v>655</c:v>
                </c:pt>
                <c:pt idx="631">
                  <c:v>655.5</c:v>
                </c:pt>
                <c:pt idx="632">
                  <c:v>656</c:v>
                </c:pt>
                <c:pt idx="633">
                  <c:v>656.5</c:v>
                </c:pt>
                <c:pt idx="634">
                  <c:v>657</c:v>
                </c:pt>
                <c:pt idx="635">
                  <c:v>657.5</c:v>
                </c:pt>
                <c:pt idx="636">
                  <c:v>658</c:v>
                </c:pt>
                <c:pt idx="637">
                  <c:v>658.5</c:v>
                </c:pt>
                <c:pt idx="638">
                  <c:v>659</c:v>
                </c:pt>
                <c:pt idx="639">
                  <c:v>659.5</c:v>
                </c:pt>
                <c:pt idx="640">
                  <c:v>660</c:v>
                </c:pt>
                <c:pt idx="641">
                  <c:v>660.5</c:v>
                </c:pt>
                <c:pt idx="642">
                  <c:v>661</c:v>
                </c:pt>
                <c:pt idx="643">
                  <c:v>661.5</c:v>
                </c:pt>
                <c:pt idx="644">
                  <c:v>662</c:v>
                </c:pt>
                <c:pt idx="645">
                  <c:v>662.5</c:v>
                </c:pt>
                <c:pt idx="646">
                  <c:v>663</c:v>
                </c:pt>
                <c:pt idx="647">
                  <c:v>663.5</c:v>
                </c:pt>
                <c:pt idx="648">
                  <c:v>664</c:v>
                </c:pt>
                <c:pt idx="649">
                  <c:v>664.5</c:v>
                </c:pt>
                <c:pt idx="650">
                  <c:v>665</c:v>
                </c:pt>
                <c:pt idx="651">
                  <c:v>665.5</c:v>
                </c:pt>
                <c:pt idx="652">
                  <c:v>666</c:v>
                </c:pt>
                <c:pt idx="653">
                  <c:v>666.5</c:v>
                </c:pt>
                <c:pt idx="654">
                  <c:v>667</c:v>
                </c:pt>
                <c:pt idx="655">
                  <c:v>667.5</c:v>
                </c:pt>
                <c:pt idx="656">
                  <c:v>668</c:v>
                </c:pt>
                <c:pt idx="657">
                  <c:v>668.5</c:v>
                </c:pt>
                <c:pt idx="658">
                  <c:v>669</c:v>
                </c:pt>
                <c:pt idx="659">
                  <c:v>669.5</c:v>
                </c:pt>
                <c:pt idx="660">
                  <c:v>670</c:v>
                </c:pt>
                <c:pt idx="661">
                  <c:v>670.5</c:v>
                </c:pt>
                <c:pt idx="662">
                  <c:v>671</c:v>
                </c:pt>
                <c:pt idx="663">
                  <c:v>671.5</c:v>
                </c:pt>
                <c:pt idx="664">
                  <c:v>672</c:v>
                </c:pt>
                <c:pt idx="665">
                  <c:v>672.5</c:v>
                </c:pt>
                <c:pt idx="666">
                  <c:v>673</c:v>
                </c:pt>
                <c:pt idx="667">
                  <c:v>673.5</c:v>
                </c:pt>
                <c:pt idx="668">
                  <c:v>674</c:v>
                </c:pt>
                <c:pt idx="669">
                  <c:v>674.5</c:v>
                </c:pt>
                <c:pt idx="670">
                  <c:v>675</c:v>
                </c:pt>
                <c:pt idx="671">
                  <c:v>675.5</c:v>
                </c:pt>
                <c:pt idx="672">
                  <c:v>676</c:v>
                </c:pt>
                <c:pt idx="673">
                  <c:v>676.5</c:v>
                </c:pt>
                <c:pt idx="674">
                  <c:v>677</c:v>
                </c:pt>
                <c:pt idx="675">
                  <c:v>677.5</c:v>
                </c:pt>
                <c:pt idx="676">
                  <c:v>678</c:v>
                </c:pt>
                <c:pt idx="677">
                  <c:v>678.5</c:v>
                </c:pt>
                <c:pt idx="678">
                  <c:v>679</c:v>
                </c:pt>
                <c:pt idx="679">
                  <c:v>679.5</c:v>
                </c:pt>
                <c:pt idx="680">
                  <c:v>680</c:v>
                </c:pt>
                <c:pt idx="681">
                  <c:v>680.5</c:v>
                </c:pt>
                <c:pt idx="682">
                  <c:v>681</c:v>
                </c:pt>
                <c:pt idx="683">
                  <c:v>681.5</c:v>
                </c:pt>
                <c:pt idx="684">
                  <c:v>682</c:v>
                </c:pt>
                <c:pt idx="685">
                  <c:v>682.5</c:v>
                </c:pt>
                <c:pt idx="686">
                  <c:v>683</c:v>
                </c:pt>
                <c:pt idx="687">
                  <c:v>683.5</c:v>
                </c:pt>
                <c:pt idx="688">
                  <c:v>684</c:v>
                </c:pt>
                <c:pt idx="689">
                  <c:v>684.5</c:v>
                </c:pt>
                <c:pt idx="690">
                  <c:v>685</c:v>
                </c:pt>
                <c:pt idx="691">
                  <c:v>685.5</c:v>
                </c:pt>
                <c:pt idx="692">
                  <c:v>686</c:v>
                </c:pt>
                <c:pt idx="693">
                  <c:v>686.5</c:v>
                </c:pt>
                <c:pt idx="694">
                  <c:v>687</c:v>
                </c:pt>
                <c:pt idx="695">
                  <c:v>687.5</c:v>
                </c:pt>
                <c:pt idx="696">
                  <c:v>688</c:v>
                </c:pt>
                <c:pt idx="697">
                  <c:v>688.5</c:v>
                </c:pt>
                <c:pt idx="698">
                  <c:v>689</c:v>
                </c:pt>
                <c:pt idx="699">
                  <c:v>689.5</c:v>
                </c:pt>
                <c:pt idx="700">
                  <c:v>690</c:v>
                </c:pt>
                <c:pt idx="701">
                  <c:v>690.5</c:v>
                </c:pt>
                <c:pt idx="702">
                  <c:v>691</c:v>
                </c:pt>
                <c:pt idx="703">
                  <c:v>691.5</c:v>
                </c:pt>
                <c:pt idx="704">
                  <c:v>692</c:v>
                </c:pt>
                <c:pt idx="705">
                  <c:v>692.5</c:v>
                </c:pt>
                <c:pt idx="706">
                  <c:v>693</c:v>
                </c:pt>
                <c:pt idx="707">
                  <c:v>693.5</c:v>
                </c:pt>
                <c:pt idx="708">
                  <c:v>694</c:v>
                </c:pt>
                <c:pt idx="709">
                  <c:v>694.5</c:v>
                </c:pt>
                <c:pt idx="710">
                  <c:v>695</c:v>
                </c:pt>
                <c:pt idx="711">
                  <c:v>695.5</c:v>
                </c:pt>
                <c:pt idx="712">
                  <c:v>696</c:v>
                </c:pt>
                <c:pt idx="713">
                  <c:v>696.5</c:v>
                </c:pt>
                <c:pt idx="714">
                  <c:v>697</c:v>
                </c:pt>
                <c:pt idx="715">
                  <c:v>697.5</c:v>
                </c:pt>
                <c:pt idx="716">
                  <c:v>698</c:v>
                </c:pt>
                <c:pt idx="717">
                  <c:v>698.5</c:v>
                </c:pt>
                <c:pt idx="718">
                  <c:v>699</c:v>
                </c:pt>
                <c:pt idx="719">
                  <c:v>699.5</c:v>
                </c:pt>
                <c:pt idx="720">
                  <c:v>700</c:v>
                </c:pt>
                <c:pt idx="721">
                  <c:v>700.5</c:v>
                </c:pt>
                <c:pt idx="722">
                  <c:v>701</c:v>
                </c:pt>
                <c:pt idx="723">
                  <c:v>701.5</c:v>
                </c:pt>
                <c:pt idx="724">
                  <c:v>702</c:v>
                </c:pt>
                <c:pt idx="725">
                  <c:v>702.5</c:v>
                </c:pt>
                <c:pt idx="726">
                  <c:v>703</c:v>
                </c:pt>
                <c:pt idx="727">
                  <c:v>703.5</c:v>
                </c:pt>
                <c:pt idx="728">
                  <c:v>704</c:v>
                </c:pt>
                <c:pt idx="729">
                  <c:v>704.5</c:v>
                </c:pt>
                <c:pt idx="730">
                  <c:v>705</c:v>
                </c:pt>
                <c:pt idx="731">
                  <c:v>705.5</c:v>
                </c:pt>
                <c:pt idx="732">
                  <c:v>706</c:v>
                </c:pt>
                <c:pt idx="733">
                  <c:v>706.5</c:v>
                </c:pt>
                <c:pt idx="734">
                  <c:v>707</c:v>
                </c:pt>
                <c:pt idx="735">
                  <c:v>707.5</c:v>
                </c:pt>
                <c:pt idx="736">
                  <c:v>708</c:v>
                </c:pt>
                <c:pt idx="737">
                  <c:v>708.5</c:v>
                </c:pt>
                <c:pt idx="738">
                  <c:v>709</c:v>
                </c:pt>
                <c:pt idx="739">
                  <c:v>709.5</c:v>
                </c:pt>
                <c:pt idx="740">
                  <c:v>710</c:v>
                </c:pt>
                <c:pt idx="741">
                  <c:v>710.5</c:v>
                </c:pt>
                <c:pt idx="742">
                  <c:v>711</c:v>
                </c:pt>
                <c:pt idx="743">
                  <c:v>711.5</c:v>
                </c:pt>
                <c:pt idx="744">
                  <c:v>712</c:v>
                </c:pt>
                <c:pt idx="745">
                  <c:v>712.5</c:v>
                </c:pt>
                <c:pt idx="746">
                  <c:v>713</c:v>
                </c:pt>
                <c:pt idx="747">
                  <c:v>713.5</c:v>
                </c:pt>
                <c:pt idx="748">
                  <c:v>714</c:v>
                </c:pt>
                <c:pt idx="749">
                  <c:v>714.5</c:v>
                </c:pt>
                <c:pt idx="750">
                  <c:v>715</c:v>
                </c:pt>
                <c:pt idx="751">
                  <c:v>715.5</c:v>
                </c:pt>
                <c:pt idx="752">
                  <c:v>716</c:v>
                </c:pt>
                <c:pt idx="753">
                  <c:v>716.5</c:v>
                </c:pt>
                <c:pt idx="754">
                  <c:v>717</c:v>
                </c:pt>
                <c:pt idx="755">
                  <c:v>717.5</c:v>
                </c:pt>
                <c:pt idx="756">
                  <c:v>718</c:v>
                </c:pt>
                <c:pt idx="757">
                  <c:v>718.5</c:v>
                </c:pt>
                <c:pt idx="758">
                  <c:v>719</c:v>
                </c:pt>
                <c:pt idx="759">
                  <c:v>719.5</c:v>
                </c:pt>
                <c:pt idx="760">
                  <c:v>720</c:v>
                </c:pt>
                <c:pt idx="761">
                  <c:v>720.5</c:v>
                </c:pt>
                <c:pt idx="762">
                  <c:v>721</c:v>
                </c:pt>
                <c:pt idx="763">
                  <c:v>721.5</c:v>
                </c:pt>
                <c:pt idx="764">
                  <c:v>722</c:v>
                </c:pt>
                <c:pt idx="765">
                  <c:v>722.5</c:v>
                </c:pt>
                <c:pt idx="766">
                  <c:v>723</c:v>
                </c:pt>
                <c:pt idx="767">
                  <c:v>723.5</c:v>
                </c:pt>
                <c:pt idx="768">
                  <c:v>724</c:v>
                </c:pt>
                <c:pt idx="769">
                  <c:v>724.5</c:v>
                </c:pt>
                <c:pt idx="770">
                  <c:v>725</c:v>
                </c:pt>
                <c:pt idx="771">
                  <c:v>725.5</c:v>
                </c:pt>
                <c:pt idx="772">
                  <c:v>726</c:v>
                </c:pt>
                <c:pt idx="773">
                  <c:v>726.5</c:v>
                </c:pt>
                <c:pt idx="774">
                  <c:v>727</c:v>
                </c:pt>
                <c:pt idx="775">
                  <c:v>727.5</c:v>
                </c:pt>
                <c:pt idx="776">
                  <c:v>728</c:v>
                </c:pt>
                <c:pt idx="777">
                  <c:v>728.5</c:v>
                </c:pt>
                <c:pt idx="778">
                  <c:v>729</c:v>
                </c:pt>
                <c:pt idx="779">
                  <c:v>729.5</c:v>
                </c:pt>
                <c:pt idx="780">
                  <c:v>730</c:v>
                </c:pt>
                <c:pt idx="781">
                  <c:v>730.5</c:v>
                </c:pt>
                <c:pt idx="782">
                  <c:v>731</c:v>
                </c:pt>
                <c:pt idx="783">
                  <c:v>731.5</c:v>
                </c:pt>
                <c:pt idx="784">
                  <c:v>732</c:v>
                </c:pt>
                <c:pt idx="785">
                  <c:v>732.5</c:v>
                </c:pt>
                <c:pt idx="786">
                  <c:v>733</c:v>
                </c:pt>
                <c:pt idx="787">
                  <c:v>733.5</c:v>
                </c:pt>
                <c:pt idx="788">
                  <c:v>734</c:v>
                </c:pt>
                <c:pt idx="789">
                  <c:v>734.5</c:v>
                </c:pt>
                <c:pt idx="790">
                  <c:v>735</c:v>
                </c:pt>
                <c:pt idx="791">
                  <c:v>735.5</c:v>
                </c:pt>
                <c:pt idx="792">
                  <c:v>736</c:v>
                </c:pt>
                <c:pt idx="793">
                  <c:v>736.5</c:v>
                </c:pt>
                <c:pt idx="794">
                  <c:v>737</c:v>
                </c:pt>
                <c:pt idx="795">
                  <c:v>737.5</c:v>
                </c:pt>
                <c:pt idx="796">
                  <c:v>738</c:v>
                </c:pt>
                <c:pt idx="797">
                  <c:v>738.5</c:v>
                </c:pt>
                <c:pt idx="798">
                  <c:v>739</c:v>
                </c:pt>
                <c:pt idx="799">
                  <c:v>739.5</c:v>
                </c:pt>
                <c:pt idx="800">
                  <c:v>740</c:v>
                </c:pt>
                <c:pt idx="801">
                  <c:v>740.5</c:v>
                </c:pt>
                <c:pt idx="802">
                  <c:v>741</c:v>
                </c:pt>
                <c:pt idx="803">
                  <c:v>741.5</c:v>
                </c:pt>
                <c:pt idx="804">
                  <c:v>742</c:v>
                </c:pt>
                <c:pt idx="805">
                  <c:v>742.5</c:v>
                </c:pt>
                <c:pt idx="806">
                  <c:v>743</c:v>
                </c:pt>
                <c:pt idx="807">
                  <c:v>743.5</c:v>
                </c:pt>
                <c:pt idx="808">
                  <c:v>744</c:v>
                </c:pt>
                <c:pt idx="809">
                  <c:v>744.5</c:v>
                </c:pt>
                <c:pt idx="810">
                  <c:v>745</c:v>
                </c:pt>
                <c:pt idx="811">
                  <c:v>745.5</c:v>
                </c:pt>
                <c:pt idx="812">
                  <c:v>746</c:v>
                </c:pt>
                <c:pt idx="813">
                  <c:v>746.5</c:v>
                </c:pt>
                <c:pt idx="814">
                  <c:v>747</c:v>
                </c:pt>
                <c:pt idx="815">
                  <c:v>747.5</c:v>
                </c:pt>
                <c:pt idx="816">
                  <c:v>748</c:v>
                </c:pt>
                <c:pt idx="817">
                  <c:v>748.5</c:v>
                </c:pt>
                <c:pt idx="818">
                  <c:v>749</c:v>
                </c:pt>
                <c:pt idx="819">
                  <c:v>749.5</c:v>
                </c:pt>
                <c:pt idx="820">
                  <c:v>750</c:v>
                </c:pt>
                <c:pt idx="821">
                  <c:v>750.5</c:v>
                </c:pt>
                <c:pt idx="822">
                  <c:v>751</c:v>
                </c:pt>
                <c:pt idx="823">
                  <c:v>751.5</c:v>
                </c:pt>
                <c:pt idx="824">
                  <c:v>752</c:v>
                </c:pt>
                <c:pt idx="825">
                  <c:v>752.5</c:v>
                </c:pt>
                <c:pt idx="826">
                  <c:v>753</c:v>
                </c:pt>
                <c:pt idx="827">
                  <c:v>753.5</c:v>
                </c:pt>
                <c:pt idx="828">
                  <c:v>754</c:v>
                </c:pt>
                <c:pt idx="829">
                  <c:v>754.5</c:v>
                </c:pt>
                <c:pt idx="830">
                  <c:v>755</c:v>
                </c:pt>
                <c:pt idx="831">
                  <c:v>755.5</c:v>
                </c:pt>
                <c:pt idx="832">
                  <c:v>756</c:v>
                </c:pt>
                <c:pt idx="833">
                  <c:v>756.5</c:v>
                </c:pt>
                <c:pt idx="834">
                  <c:v>757</c:v>
                </c:pt>
                <c:pt idx="835">
                  <c:v>757.5</c:v>
                </c:pt>
                <c:pt idx="836">
                  <c:v>758</c:v>
                </c:pt>
                <c:pt idx="837">
                  <c:v>758.5</c:v>
                </c:pt>
                <c:pt idx="838">
                  <c:v>759</c:v>
                </c:pt>
                <c:pt idx="839">
                  <c:v>759.5</c:v>
                </c:pt>
                <c:pt idx="840">
                  <c:v>760</c:v>
                </c:pt>
                <c:pt idx="841">
                  <c:v>760.5</c:v>
                </c:pt>
                <c:pt idx="842">
                  <c:v>761</c:v>
                </c:pt>
                <c:pt idx="843">
                  <c:v>761.5</c:v>
                </c:pt>
                <c:pt idx="844">
                  <c:v>762</c:v>
                </c:pt>
                <c:pt idx="845">
                  <c:v>762.5</c:v>
                </c:pt>
                <c:pt idx="846">
                  <c:v>763</c:v>
                </c:pt>
                <c:pt idx="847">
                  <c:v>763.5</c:v>
                </c:pt>
                <c:pt idx="848">
                  <c:v>764</c:v>
                </c:pt>
                <c:pt idx="849">
                  <c:v>764.5</c:v>
                </c:pt>
                <c:pt idx="850">
                  <c:v>765</c:v>
                </c:pt>
                <c:pt idx="851">
                  <c:v>765.5</c:v>
                </c:pt>
                <c:pt idx="852">
                  <c:v>766</c:v>
                </c:pt>
                <c:pt idx="853">
                  <c:v>766.5</c:v>
                </c:pt>
                <c:pt idx="854">
                  <c:v>767</c:v>
                </c:pt>
                <c:pt idx="855">
                  <c:v>767.5</c:v>
                </c:pt>
                <c:pt idx="856">
                  <c:v>768</c:v>
                </c:pt>
                <c:pt idx="857">
                  <c:v>768.5</c:v>
                </c:pt>
                <c:pt idx="858">
                  <c:v>769</c:v>
                </c:pt>
                <c:pt idx="859">
                  <c:v>769.5</c:v>
                </c:pt>
                <c:pt idx="860">
                  <c:v>770</c:v>
                </c:pt>
                <c:pt idx="861">
                  <c:v>770.5</c:v>
                </c:pt>
                <c:pt idx="862">
                  <c:v>771</c:v>
                </c:pt>
                <c:pt idx="863">
                  <c:v>771.5</c:v>
                </c:pt>
                <c:pt idx="864">
                  <c:v>772</c:v>
                </c:pt>
                <c:pt idx="865">
                  <c:v>772.5</c:v>
                </c:pt>
                <c:pt idx="866">
                  <c:v>773</c:v>
                </c:pt>
                <c:pt idx="867">
                  <c:v>773.5</c:v>
                </c:pt>
                <c:pt idx="868">
                  <c:v>774</c:v>
                </c:pt>
                <c:pt idx="869">
                  <c:v>774.5</c:v>
                </c:pt>
                <c:pt idx="870">
                  <c:v>775</c:v>
                </c:pt>
                <c:pt idx="871">
                  <c:v>775.5</c:v>
                </c:pt>
                <c:pt idx="872">
                  <c:v>776</c:v>
                </c:pt>
                <c:pt idx="873">
                  <c:v>776.5</c:v>
                </c:pt>
                <c:pt idx="874">
                  <c:v>777</c:v>
                </c:pt>
                <c:pt idx="875">
                  <c:v>777.5</c:v>
                </c:pt>
                <c:pt idx="876">
                  <c:v>778</c:v>
                </c:pt>
                <c:pt idx="877">
                  <c:v>778.5</c:v>
                </c:pt>
                <c:pt idx="878">
                  <c:v>779</c:v>
                </c:pt>
                <c:pt idx="879">
                  <c:v>779.5</c:v>
                </c:pt>
                <c:pt idx="880">
                  <c:v>780</c:v>
                </c:pt>
                <c:pt idx="881">
                  <c:v>780.5</c:v>
                </c:pt>
                <c:pt idx="882">
                  <c:v>781</c:v>
                </c:pt>
                <c:pt idx="883">
                  <c:v>781.5</c:v>
                </c:pt>
                <c:pt idx="884">
                  <c:v>782</c:v>
                </c:pt>
                <c:pt idx="885">
                  <c:v>782.5</c:v>
                </c:pt>
                <c:pt idx="886">
                  <c:v>783</c:v>
                </c:pt>
                <c:pt idx="887">
                  <c:v>783.5</c:v>
                </c:pt>
                <c:pt idx="888">
                  <c:v>784</c:v>
                </c:pt>
                <c:pt idx="889">
                  <c:v>784.5</c:v>
                </c:pt>
                <c:pt idx="890">
                  <c:v>785</c:v>
                </c:pt>
                <c:pt idx="891">
                  <c:v>785.5</c:v>
                </c:pt>
                <c:pt idx="892">
                  <c:v>786</c:v>
                </c:pt>
                <c:pt idx="893">
                  <c:v>786.5</c:v>
                </c:pt>
                <c:pt idx="894">
                  <c:v>787</c:v>
                </c:pt>
                <c:pt idx="895">
                  <c:v>787.5</c:v>
                </c:pt>
                <c:pt idx="896">
                  <c:v>788</c:v>
                </c:pt>
                <c:pt idx="897">
                  <c:v>788.5</c:v>
                </c:pt>
                <c:pt idx="898">
                  <c:v>789</c:v>
                </c:pt>
                <c:pt idx="899">
                  <c:v>789.5</c:v>
                </c:pt>
                <c:pt idx="900">
                  <c:v>790</c:v>
                </c:pt>
                <c:pt idx="901">
                  <c:v>790.5</c:v>
                </c:pt>
                <c:pt idx="902">
                  <c:v>791</c:v>
                </c:pt>
                <c:pt idx="903">
                  <c:v>791.5</c:v>
                </c:pt>
                <c:pt idx="904">
                  <c:v>792</c:v>
                </c:pt>
                <c:pt idx="905">
                  <c:v>792.5</c:v>
                </c:pt>
                <c:pt idx="906">
                  <c:v>793</c:v>
                </c:pt>
                <c:pt idx="907">
                  <c:v>793.5</c:v>
                </c:pt>
                <c:pt idx="908">
                  <c:v>794</c:v>
                </c:pt>
                <c:pt idx="909">
                  <c:v>794.5</c:v>
                </c:pt>
                <c:pt idx="910">
                  <c:v>795</c:v>
                </c:pt>
                <c:pt idx="911">
                  <c:v>795.5</c:v>
                </c:pt>
                <c:pt idx="912">
                  <c:v>796</c:v>
                </c:pt>
                <c:pt idx="913">
                  <c:v>796.5</c:v>
                </c:pt>
                <c:pt idx="914">
                  <c:v>797</c:v>
                </c:pt>
                <c:pt idx="915">
                  <c:v>797.5</c:v>
                </c:pt>
                <c:pt idx="916">
                  <c:v>798</c:v>
                </c:pt>
                <c:pt idx="917">
                  <c:v>798.5</c:v>
                </c:pt>
                <c:pt idx="918">
                  <c:v>799</c:v>
                </c:pt>
                <c:pt idx="919">
                  <c:v>799.5</c:v>
                </c:pt>
                <c:pt idx="920">
                  <c:v>800</c:v>
                </c:pt>
                <c:pt idx="921">
                  <c:v>800.5</c:v>
                </c:pt>
                <c:pt idx="922">
                  <c:v>801</c:v>
                </c:pt>
                <c:pt idx="923">
                  <c:v>801.5</c:v>
                </c:pt>
                <c:pt idx="924">
                  <c:v>802</c:v>
                </c:pt>
                <c:pt idx="925">
                  <c:v>802.5</c:v>
                </c:pt>
                <c:pt idx="926">
                  <c:v>803</c:v>
                </c:pt>
                <c:pt idx="927">
                  <c:v>803.5</c:v>
                </c:pt>
                <c:pt idx="928">
                  <c:v>804</c:v>
                </c:pt>
                <c:pt idx="929">
                  <c:v>804.5</c:v>
                </c:pt>
                <c:pt idx="930">
                  <c:v>805</c:v>
                </c:pt>
                <c:pt idx="931">
                  <c:v>805.5</c:v>
                </c:pt>
                <c:pt idx="932">
                  <c:v>806</c:v>
                </c:pt>
                <c:pt idx="933">
                  <c:v>806.5</c:v>
                </c:pt>
                <c:pt idx="934">
                  <c:v>807</c:v>
                </c:pt>
                <c:pt idx="935">
                  <c:v>807.5</c:v>
                </c:pt>
                <c:pt idx="936">
                  <c:v>808</c:v>
                </c:pt>
                <c:pt idx="937">
                  <c:v>808.5</c:v>
                </c:pt>
                <c:pt idx="938">
                  <c:v>809</c:v>
                </c:pt>
                <c:pt idx="939">
                  <c:v>809.5</c:v>
                </c:pt>
                <c:pt idx="940">
                  <c:v>810</c:v>
                </c:pt>
                <c:pt idx="941">
                  <c:v>810.5</c:v>
                </c:pt>
                <c:pt idx="942">
                  <c:v>811</c:v>
                </c:pt>
                <c:pt idx="943">
                  <c:v>811.5</c:v>
                </c:pt>
                <c:pt idx="944">
                  <c:v>812</c:v>
                </c:pt>
                <c:pt idx="945">
                  <c:v>812.5</c:v>
                </c:pt>
                <c:pt idx="946">
                  <c:v>813</c:v>
                </c:pt>
                <c:pt idx="947">
                  <c:v>813.5</c:v>
                </c:pt>
                <c:pt idx="948">
                  <c:v>814</c:v>
                </c:pt>
                <c:pt idx="949">
                  <c:v>814.5</c:v>
                </c:pt>
                <c:pt idx="950">
                  <c:v>815</c:v>
                </c:pt>
                <c:pt idx="951">
                  <c:v>815.5</c:v>
                </c:pt>
                <c:pt idx="952">
                  <c:v>816</c:v>
                </c:pt>
                <c:pt idx="953">
                  <c:v>816.5</c:v>
                </c:pt>
                <c:pt idx="954">
                  <c:v>817</c:v>
                </c:pt>
                <c:pt idx="955">
                  <c:v>817.5</c:v>
                </c:pt>
                <c:pt idx="956">
                  <c:v>818</c:v>
                </c:pt>
                <c:pt idx="957">
                  <c:v>818.5</c:v>
                </c:pt>
                <c:pt idx="958">
                  <c:v>819</c:v>
                </c:pt>
                <c:pt idx="959">
                  <c:v>819.5</c:v>
                </c:pt>
                <c:pt idx="960">
                  <c:v>820</c:v>
                </c:pt>
                <c:pt idx="961">
                  <c:v>820.5</c:v>
                </c:pt>
                <c:pt idx="962">
                  <c:v>821</c:v>
                </c:pt>
                <c:pt idx="963">
                  <c:v>821.5</c:v>
                </c:pt>
                <c:pt idx="964">
                  <c:v>822</c:v>
                </c:pt>
                <c:pt idx="965">
                  <c:v>822.5</c:v>
                </c:pt>
                <c:pt idx="966">
                  <c:v>823</c:v>
                </c:pt>
                <c:pt idx="967">
                  <c:v>823.5</c:v>
                </c:pt>
                <c:pt idx="968">
                  <c:v>824</c:v>
                </c:pt>
                <c:pt idx="969">
                  <c:v>824.5</c:v>
                </c:pt>
                <c:pt idx="970">
                  <c:v>825</c:v>
                </c:pt>
                <c:pt idx="971">
                  <c:v>825.5</c:v>
                </c:pt>
                <c:pt idx="972">
                  <c:v>826</c:v>
                </c:pt>
                <c:pt idx="973">
                  <c:v>826.5</c:v>
                </c:pt>
                <c:pt idx="974">
                  <c:v>827</c:v>
                </c:pt>
                <c:pt idx="975">
                  <c:v>827.5</c:v>
                </c:pt>
                <c:pt idx="976">
                  <c:v>828</c:v>
                </c:pt>
                <c:pt idx="977">
                  <c:v>828.5</c:v>
                </c:pt>
                <c:pt idx="978">
                  <c:v>829</c:v>
                </c:pt>
                <c:pt idx="979">
                  <c:v>829.5</c:v>
                </c:pt>
                <c:pt idx="980">
                  <c:v>830</c:v>
                </c:pt>
                <c:pt idx="981">
                  <c:v>830.5</c:v>
                </c:pt>
                <c:pt idx="982">
                  <c:v>831</c:v>
                </c:pt>
                <c:pt idx="983">
                  <c:v>831.5</c:v>
                </c:pt>
                <c:pt idx="984">
                  <c:v>832</c:v>
                </c:pt>
                <c:pt idx="985">
                  <c:v>832.5</c:v>
                </c:pt>
                <c:pt idx="986">
                  <c:v>833</c:v>
                </c:pt>
                <c:pt idx="987">
                  <c:v>833.5</c:v>
                </c:pt>
                <c:pt idx="988">
                  <c:v>834</c:v>
                </c:pt>
                <c:pt idx="989">
                  <c:v>834.5</c:v>
                </c:pt>
                <c:pt idx="990">
                  <c:v>835</c:v>
                </c:pt>
                <c:pt idx="991">
                  <c:v>835.5</c:v>
                </c:pt>
                <c:pt idx="992">
                  <c:v>836</c:v>
                </c:pt>
                <c:pt idx="993">
                  <c:v>836.5</c:v>
                </c:pt>
                <c:pt idx="994">
                  <c:v>837</c:v>
                </c:pt>
                <c:pt idx="995">
                  <c:v>837.5</c:v>
                </c:pt>
                <c:pt idx="996">
                  <c:v>838</c:v>
                </c:pt>
                <c:pt idx="997">
                  <c:v>838.5</c:v>
                </c:pt>
                <c:pt idx="998">
                  <c:v>839</c:v>
                </c:pt>
                <c:pt idx="999">
                  <c:v>839.5</c:v>
                </c:pt>
                <c:pt idx="1000">
                  <c:v>840</c:v>
                </c:pt>
                <c:pt idx="1001">
                  <c:v>840.5</c:v>
                </c:pt>
                <c:pt idx="1002">
                  <c:v>841</c:v>
                </c:pt>
                <c:pt idx="1003">
                  <c:v>841.5</c:v>
                </c:pt>
                <c:pt idx="1004">
                  <c:v>842</c:v>
                </c:pt>
                <c:pt idx="1005">
                  <c:v>842.5</c:v>
                </c:pt>
                <c:pt idx="1006">
                  <c:v>843</c:v>
                </c:pt>
                <c:pt idx="1007">
                  <c:v>843.5</c:v>
                </c:pt>
                <c:pt idx="1008">
                  <c:v>844</c:v>
                </c:pt>
                <c:pt idx="1009">
                  <c:v>844.5</c:v>
                </c:pt>
                <c:pt idx="1010">
                  <c:v>845</c:v>
                </c:pt>
                <c:pt idx="1011">
                  <c:v>845.5</c:v>
                </c:pt>
                <c:pt idx="1012">
                  <c:v>846</c:v>
                </c:pt>
                <c:pt idx="1013">
                  <c:v>846.5</c:v>
                </c:pt>
                <c:pt idx="1014">
                  <c:v>847</c:v>
                </c:pt>
                <c:pt idx="1015">
                  <c:v>847.5</c:v>
                </c:pt>
                <c:pt idx="1016">
                  <c:v>848</c:v>
                </c:pt>
                <c:pt idx="1017">
                  <c:v>848.5</c:v>
                </c:pt>
                <c:pt idx="1018">
                  <c:v>849</c:v>
                </c:pt>
                <c:pt idx="1019">
                  <c:v>849.5</c:v>
                </c:pt>
                <c:pt idx="1020">
                  <c:v>850</c:v>
                </c:pt>
                <c:pt idx="1021">
                  <c:v>850.5</c:v>
                </c:pt>
                <c:pt idx="1022">
                  <c:v>851</c:v>
                </c:pt>
                <c:pt idx="1023">
                  <c:v>851.5</c:v>
                </c:pt>
                <c:pt idx="1024">
                  <c:v>852</c:v>
                </c:pt>
                <c:pt idx="1025">
                  <c:v>852.5</c:v>
                </c:pt>
                <c:pt idx="1026">
                  <c:v>853</c:v>
                </c:pt>
                <c:pt idx="1027">
                  <c:v>853.5</c:v>
                </c:pt>
                <c:pt idx="1028">
                  <c:v>854</c:v>
                </c:pt>
                <c:pt idx="1029">
                  <c:v>854.5</c:v>
                </c:pt>
                <c:pt idx="1030">
                  <c:v>855</c:v>
                </c:pt>
                <c:pt idx="1031">
                  <c:v>855.5</c:v>
                </c:pt>
                <c:pt idx="1032">
                  <c:v>856</c:v>
                </c:pt>
                <c:pt idx="1033">
                  <c:v>856.5</c:v>
                </c:pt>
                <c:pt idx="1034">
                  <c:v>857</c:v>
                </c:pt>
                <c:pt idx="1035">
                  <c:v>857.5</c:v>
                </c:pt>
                <c:pt idx="1036">
                  <c:v>858</c:v>
                </c:pt>
                <c:pt idx="1037">
                  <c:v>858.5</c:v>
                </c:pt>
                <c:pt idx="1038">
                  <c:v>859</c:v>
                </c:pt>
                <c:pt idx="1039">
                  <c:v>859.5</c:v>
                </c:pt>
                <c:pt idx="1040">
                  <c:v>860</c:v>
                </c:pt>
                <c:pt idx="1041">
                  <c:v>860.5</c:v>
                </c:pt>
                <c:pt idx="1042">
                  <c:v>861</c:v>
                </c:pt>
                <c:pt idx="1043">
                  <c:v>861.5</c:v>
                </c:pt>
                <c:pt idx="1044">
                  <c:v>862</c:v>
                </c:pt>
                <c:pt idx="1045">
                  <c:v>862.5</c:v>
                </c:pt>
                <c:pt idx="1046">
                  <c:v>863</c:v>
                </c:pt>
                <c:pt idx="1047">
                  <c:v>863.5</c:v>
                </c:pt>
                <c:pt idx="1048">
                  <c:v>864</c:v>
                </c:pt>
                <c:pt idx="1049">
                  <c:v>864.5</c:v>
                </c:pt>
                <c:pt idx="1050">
                  <c:v>865</c:v>
                </c:pt>
                <c:pt idx="1051">
                  <c:v>865.5</c:v>
                </c:pt>
                <c:pt idx="1052">
                  <c:v>866</c:v>
                </c:pt>
                <c:pt idx="1053">
                  <c:v>866.5</c:v>
                </c:pt>
                <c:pt idx="1054">
                  <c:v>867</c:v>
                </c:pt>
                <c:pt idx="1055">
                  <c:v>867.5</c:v>
                </c:pt>
                <c:pt idx="1056">
                  <c:v>868</c:v>
                </c:pt>
                <c:pt idx="1057">
                  <c:v>868.5</c:v>
                </c:pt>
                <c:pt idx="1058">
                  <c:v>869</c:v>
                </c:pt>
                <c:pt idx="1059">
                  <c:v>869.5</c:v>
                </c:pt>
                <c:pt idx="1060">
                  <c:v>870</c:v>
                </c:pt>
                <c:pt idx="1061">
                  <c:v>870.5</c:v>
                </c:pt>
                <c:pt idx="1062">
                  <c:v>871</c:v>
                </c:pt>
                <c:pt idx="1063">
                  <c:v>871.5</c:v>
                </c:pt>
                <c:pt idx="1064">
                  <c:v>872</c:v>
                </c:pt>
                <c:pt idx="1065">
                  <c:v>872.5</c:v>
                </c:pt>
                <c:pt idx="1066">
                  <c:v>873</c:v>
                </c:pt>
                <c:pt idx="1067">
                  <c:v>873.5</c:v>
                </c:pt>
                <c:pt idx="1068">
                  <c:v>874</c:v>
                </c:pt>
                <c:pt idx="1069">
                  <c:v>874.5</c:v>
                </c:pt>
                <c:pt idx="1070">
                  <c:v>875</c:v>
                </c:pt>
                <c:pt idx="1071">
                  <c:v>875.5</c:v>
                </c:pt>
                <c:pt idx="1072">
                  <c:v>876</c:v>
                </c:pt>
                <c:pt idx="1073">
                  <c:v>876.5</c:v>
                </c:pt>
                <c:pt idx="1074">
                  <c:v>877</c:v>
                </c:pt>
                <c:pt idx="1075">
                  <c:v>877.5</c:v>
                </c:pt>
                <c:pt idx="1076">
                  <c:v>878</c:v>
                </c:pt>
                <c:pt idx="1077">
                  <c:v>878.5</c:v>
                </c:pt>
                <c:pt idx="1078">
                  <c:v>879</c:v>
                </c:pt>
                <c:pt idx="1079">
                  <c:v>879.5</c:v>
                </c:pt>
                <c:pt idx="1080">
                  <c:v>880</c:v>
                </c:pt>
                <c:pt idx="1081">
                  <c:v>880.5</c:v>
                </c:pt>
                <c:pt idx="1082">
                  <c:v>881</c:v>
                </c:pt>
                <c:pt idx="1083">
                  <c:v>881.5</c:v>
                </c:pt>
                <c:pt idx="1084">
                  <c:v>882</c:v>
                </c:pt>
                <c:pt idx="1085">
                  <c:v>882.5</c:v>
                </c:pt>
                <c:pt idx="1086">
                  <c:v>883</c:v>
                </c:pt>
                <c:pt idx="1087">
                  <c:v>883.5</c:v>
                </c:pt>
                <c:pt idx="1088">
                  <c:v>884</c:v>
                </c:pt>
                <c:pt idx="1089">
                  <c:v>884.5</c:v>
                </c:pt>
                <c:pt idx="1090">
                  <c:v>885</c:v>
                </c:pt>
                <c:pt idx="1091">
                  <c:v>885.5</c:v>
                </c:pt>
                <c:pt idx="1092">
                  <c:v>886</c:v>
                </c:pt>
                <c:pt idx="1093">
                  <c:v>886.5</c:v>
                </c:pt>
                <c:pt idx="1094">
                  <c:v>887</c:v>
                </c:pt>
                <c:pt idx="1095">
                  <c:v>887.5</c:v>
                </c:pt>
                <c:pt idx="1096">
                  <c:v>888</c:v>
                </c:pt>
                <c:pt idx="1097">
                  <c:v>888.5</c:v>
                </c:pt>
                <c:pt idx="1098">
                  <c:v>889</c:v>
                </c:pt>
                <c:pt idx="1099">
                  <c:v>889.5</c:v>
                </c:pt>
                <c:pt idx="1100">
                  <c:v>890</c:v>
                </c:pt>
                <c:pt idx="1101">
                  <c:v>890.5</c:v>
                </c:pt>
                <c:pt idx="1102">
                  <c:v>891</c:v>
                </c:pt>
                <c:pt idx="1103">
                  <c:v>891.5</c:v>
                </c:pt>
                <c:pt idx="1104">
                  <c:v>892</c:v>
                </c:pt>
                <c:pt idx="1105">
                  <c:v>892.5</c:v>
                </c:pt>
                <c:pt idx="1106">
                  <c:v>893</c:v>
                </c:pt>
                <c:pt idx="1107">
                  <c:v>893.5</c:v>
                </c:pt>
                <c:pt idx="1108">
                  <c:v>894</c:v>
                </c:pt>
                <c:pt idx="1109">
                  <c:v>894.5</c:v>
                </c:pt>
                <c:pt idx="1110">
                  <c:v>895</c:v>
                </c:pt>
                <c:pt idx="1111">
                  <c:v>895.5</c:v>
                </c:pt>
                <c:pt idx="1112">
                  <c:v>896</c:v>
                </c:pt>
                <c:pt idx="1113">
                  <c:v>896.5</c:v>
                </c:pt>
                <c:pt idx="1114">
                  <c:v>897</c:v>
                </c:pt>
                <c:pt idx="1115">
                  <c:v>897.5</c:v>
                </c:pt>
                <c:pt idx="1116">
                  <c:v>898</c:v>
                </c:pt>
                <c:pt idx="1117">
                  <c:v>898.5</c:v>
                </c:pt>
                <c:pt idx="1118">
                  <c:v>899</c:v>
                </c:pt>
                <c:pt idx="1119">
                  <c:v>899.5</c:v>
                </c:pt>
                <c:pt idx="1120">
                  <c:v>900</c:v>
                </c:pt>
                <c:pt idx="1121">
                  <c:v>900.5</c:v>
                </c:pt>
                <c:pt idx="1122">
                  <c:v>901</c:v>
                </c:pt>
                <c:pt idx="1123">
                  <c:v>901.5</c:v>
                </c:pt>
                <c:pt idx="1124">
                  <c:v>902</c:v>
                </c:pt>
                <c:pt idx="1125">
                  <c:v>902.5</c:v>
                </c:pt>
                <c:pt idx="1126">
                  <c:v>903</c:v>
                </c:pt>
                <c:pt idx="1127">
                  <c:v>903.5</c:v>
                </c:pt>
                <c:pt idx="1128">
                  <c:v>904</c:v>
                </c:pt>
                <c:pt idx="1129">
                  <c:v>904.5</c:v>
                </c:pt>
                <c:pt idx="1130">
                  <c:v>905</c:v>
                </c:pt>
                <c:pt idx="1131">
                  <c:v>905.5</c:v>
                </c:pt>
                <c:pt idx="1132">
                  <c:v>906</c:v>
                </c:pt>
                <c:pt idx="1133">
                  <c:v>906.5</c:v>
                </c:pt>
                <c:pt idx="1134">
                  <c:v>907</c:v>
                </c:pt>
                <c:pt idx="1135">
                  <c:v>907.5</c:v>
                </c:pt>
                <c:pt idx="1136">
                  <c:v>908</c:v>
                </c:pt>
                <c:pt idx="1137">
                  <c:v>908.5</c:v>
                </c:pt>
                <c:pt idx="1138">
                  <c:v>909</c:v>
                </c:pt>
                <c:pt idx="1139">
                  <c:v>909.5</c:v>
                </c:pt>
                <c:pt idx="1140">
                  <c:v>910</c:v>
                </c:pt>
                <c:pt idx="1141">
                  <c:v>910.5</c:v>
                </c:pt>
                <c:pt idx="1142">
                  <c:v>911</c:v>
                </c:pt>
                <c:pt idx="1143">
                  <c:v>911.5</c:v>
                </c:pt>
                <c:pt idx="1144">
                  <c:v>912</c:v>
                </c:pt>
                <c:pt idx="1145">
                  <c:v>912.5</c:v>
                </c:pt>
                <c:pt idx="1146">
                  <c:v>913</c:v>
                </c:pt>
                <c:pt idx="1147">
                  <c:v>913.5</c:v>
                </c:pt>
                <c:pt idx="1148">
                  <c:v>914</c:v>
                </c:pt>
                <c:pt idx="1149">
                  <c:v>914.5</c:v>
                </c:pt>
                <c:pt idx="1150">
                  <c:v>915</c:v>
                </c:pt>
                <c:pt idx="1151">
                  <c:v>915.5</c:v>
                </c:pt>
                <c:pt idx="1152">
                  <c:v>916</c:v>
                </c:pt>
                <c:pt idx="1153">
                  <c:v>916.5</c:v>
                </c:pt>
                <c:pt idx="1154">
                  <c:v>917</c:v>
                </c:pt>
                <c:pt idx="1155">
                  <c:v>917.5</c:v>
                </c:pt>
                <c:pt idx="1156">
                  <c:v>918</c:v>
                </c:pt>
                <c:pt idx="1157">
                  <c:v>918.5</c:v>
                </c:pt>
                <c:pt idx="1158">
                  <c:v>919</c:v>
                </c:pt>
                <c:pt idx="1159">
                  <c:v>919.5</c:v>
                </c:pt>
                <c:pt idx="1160">
                  <c:v>920</c:v>
                </c:pt>
                <c:pt idx="1161">
                  <c:v>920.5</c:v>
                </c:pt>
                <c:pt idx="1162">
                  <c:v>921</c:v>
                </c:pt>
                <c:pt idx="1163">
                  <c:v>921.5</c:v>
                </c:pt>
                <c:pt idx="1164">
                  <c:v>922</c:v>
                </c:pt>
                <c:pt idx="1165">
                  <c:v>922.5</c:v>
                </c:pt>
                <c:pt idx="1166">
                  <c:v>923</c:v>
                </c:pt>
                <c:pt idx="1167">
                  <c:v>923.5</c:v>
                </c:pt>
                <c:pt idx="1168">
                  <c:v>924</c:v>
                </c:pt>
                <c:pt idx="1169">
                  <c:v>924.5</c:v>
                </c:pt>
                <c:pt idx="1170">
                  <c:v>925</c:v>
                </c:pt>
                <c:pt idx="1171">
                  <c:v>925.5</c:v>
                </c:pt>
                <c:pt idx="1172">
                  <c:v>926</c:v>
                </c:pt>
                <c:pt idx="1173">
                  <c:v>926.5</c:v>
                </c:pt>
                <c:pt idx="1174">
                  <c:v>927</c:v>
                </c:pt>
                <c:pt idx="1175">
                  <c:v>927.5</c:v>
                </c:pt>
                <c:pt idx="1176">
                  <c:v>928</c:v>
                </c:pt>
                <c:pt idx="1177">
                  <c:v>928.5</c:v>
                </c:pt>
                <c:pt idx="1178">
                  <c:v>929</c:v>
                </c:pt>
                <c:pt idx="1179">
                  <c:v>929.5</c:v>
                </c:pt>
                <c:pt idx="1180">
                  <c:v>930</c:v>
                </c:pt>
                <c:pt idx="1181">
                  <c:v>930.5</c:v>
                </c:pt>
                <c:pt idx="1182">
                  <c:v>931</c:v>
                </c:pt>
                <c:pt idx="1183">
                  <c:v>931.5</c:v>
                </c:pt>
                <c:pt idx="1184">
                  <c:v>932</c:v>
                </c:pt>
                <c:pt idx="1185">
                  <c:v>932.5</c:v>
                </c:pt>
                <c:pt idx="1186">
                  <c:v>933</c:v>
                </c:pt>
                <c:pt idx="1187">
                  <c:v>933.5</c:v>
                </c:pt>
                <c:pt idx="1188">
                  <c:v>934</c:v>
                </c:pt>
                <c:pt idx="1189">
                  <c:v>934.5</c:v>
                </c:pt>
                <c:pt idx="1190">
                  <c:v>935</c:v>
                </c:pt>
                <c:pt idx="1191">
                  <c:v>935.5</c:v>
                </c:pt>
                <c:pt idx="1192">
                  <c:v>936</c:v>
                </c:pt>
                <c:pt idx="1193">
                  <c:v>936.5</c:v>
                </c:pt>
                <c:pt idx="1194">
                  <c:v>937</c:v>
                </c:pt>
                <c:pt idx="1195">
                  <c:v>937.5</c:v>
                </c:pt>
                <c:pt idx="1196">
                  <c:v>938</c:v>
                </c:pt>
                <c:pt idx="1197">
                  <c:v>938.5</c:v>
                </c:pt>
                <c:pt idx="1198">
                  <c:v>939</c:v>
                </c:pt>
                <c:pt idx="1199">
                  <c:v>939.5</c:v>
                </c:pt>
                <c:pt idx="1200">
                  <c:v>940</c:v>
                </c:pt>
                <c:pt idx="1201">
                  <c:v>940.5</c:v>
                </c:pt>
                <c:pt idx="1202">
                  <c:v>941</c:v>
                </c:pt>
                <c:pt idx="1203">
                  <c:v>941.5</c:v>
                </c:pt>
                <c:pt idx="1204">
                  <c:v>942</c:v>
                </c:pt>
                <c:pt idx="1205">
                  <c:v>942.5</c:v>
                </c:pt>
                <c:pt idx="1206">
                  <c:v>943</c:v>
                </c:pt>
                <c:pt idx="1207">
                  <c:v>943.5</c:v>
                </c:pt>
                <c:pt idx="1208">
                  <c:v>944</c:v>
                </c:pt>
                <c:pt idx="1209">
                  <c:v>944.5</c:v>
                </c:pt>
                <c:pt idx="1210">
                  <c:v>945</c:v>
                </c:pt>
                <c:pt idx="1211">
                  <c:v>945.5</c:v>
                </c:pt>
                <c:pt idx="1212">
                  <c:v>946</c:v>
                </c:pt>
                <c:pt idx="1213">
                  <c:v>946.5</c:v>
                </c:pt>
                <c:pt idx="1214">
                  <c:v>947</c:v>
                </c:pt>
                <c:pt idx="1215">
                  <c:v>947.5</c:v>
                </c:pt>
                <c:pt idx="1216">
                  <c:v>948</c:v>
                </c:pt>
                <c:pt idx="1217">
                  <c:v>948.5</c:v>
                </c:pt>
                <c:pt idx="1218">
                  <c:v>949</c:v>
                </c:pt>
                <c:pt idx="1219">
                  <c:v>949.5</c:v>
                </c:pt>
                <c:pt idx="1220">
                  <c:v>950</c:v>
                </c:pt>
                <c:pt idx="1221">
                  <c:v>950.5</c:v>
                </c:pt>
                <c:pt idx="1222">
                  <c:v>951</c:v>
                </c:pt>
                <c:pt idx="1223">
                  <c:v>951.5</c:v>
                </c:pt>
                <c:pt idx="1224">
                  <c:v>952</c:v>
                </c:pt>
                <c:pt idx="1225">
                  <c:v>952.5</c:v>
                </c:pt>
                <c:pt idx="1226">
                  <c:v>953</c:v>
                </c:pt>
                <c:pt idx="1227">
                  <c:v>953.5</c:v>
                </c:pt>
                <c:pt idx="1228">
                  <c:v>954</c:v>
                </c:pt>
                <c:pt idx="1229">
                  <c:v>954.5</c:v>
                </c:pt>
                <c:pt idx="1230">
                  <c:v>955</c:v>
                </c:pt>
                <c:pt idx="1231">
                  <c:v>955.5</c:v>
                </c:pt>
                <c:pt idx="1232">
                  <c:v>956</c:v>
                </c:pt>
                <c:pt idx="1233">
                  <c:v>956.5</c:v>
                </c:pt>
                <c:pt idx="1234">
                  <c:v>957</c:v>
                </c:pt>
                <c:pt idx="1235">
                  <c:v>957.5</c:v>
                </c:pt>
                <c:pt idx="1236">
                  <c:v>958</c:v>
                </c:pt>
                <c:pt idx="1237">
                  <c:v>958.5</c:v>
                </c:pt>
                <c:pt idx="1238">
                  <c:v>959</c:v>
                </c:pt>
                <c:pt idx="1239">
                  <c:v>959.5</c:v>
                </c:pt>
                <c:pt idx="1240">
                  <c:v>960</c:v>
                </c:pt>
                <c:pt idx="1241">
                  <c:v>960.5</c:v>
                </c:pt>
                <c:pt idx="1242">
                  <c:v>961</c:v>
                </c:pt>
                <c:pt idx="1243">
                  <c:v>961.5</c:v>
                </c:pt>
                <c:pt idx="1244">
                  <c:v>962</c:v>
                </c:pt>
                <c:pt idx="1245">
                  <c:v>962.5</c:v>
                </c:pt>
                <c:pt idx="1246">
                  <c:v>963</c:v>
                </c:pt>
                <c:pt idx="1247">
                  <c:v>963.5</c:v>
                </c:pt>
                <c:pt idx="1248">
                  <c:v>964</c:v>
                </c:pt>
                <c:pt idx="1249">
                  <c:v>964.5</c:v>
                </c:pt>
                <c:pt idx="1250">
                  <c:v>965</c:v>
                </c:pt>
                <c:pt idx="1251">
                  <c:v>965.5</c:v>
                </c:pt>
                <c:pt idx="1252">
                  <c:v>966</c:v>
                </c:pt>
                <c:pt idx="1253">
                  <c:v>966.5</c:v>
                </c:pt>
                <c:pt idx="1254">
                  <c:v>967</c:v>
                </c:pt>
                <c:pt idx="1255">
                  <c:v>967.5</c:v>
                </c:pt>
                <c:pt idx="1256">
                  <c:v>968</c:v>
                </c:pt>
                <c:pt idx="1257">
                  <c:v>968.5</c:v>
                </c:pt>
                <c:pt idx="1258">
                  <c:v>969</c:v>
                </c:pt>
                <c:pt idx="1259">
                  <c:v>969.5</c:v>
                </c:pt>
                <c:pt idx="1260">
                  <c:v>970</c:v>
                </c:pt>
                <c:pt idx="1261">
                  <c:v>970.5</c:v>
                </c:pt>
                <c:pt idx="1262">
                  <c:v>971</c:v>
                </c:pt>
                <c:pt idx="1263">
                  <c:v>971.5</c:v>
                </c:pt>
                <c:pt idx="1264">
                  <c:v>972</c:v>
                </c:pt>
                <c:pt idx="1265">
                  <c:v>972.5</c:v>
                </c:pt>
                <c:pt idx="1266">
                  <c:v>973</c:v>
                </c:pt>
                <c:pt idx="1267">
                  <c:v>973.5</c:v>
                </c:pt>
                <c:pt idx="1268">
                  <c:v>974</c:v>
                </c:pt>
                <c:pt idx="1269">
                  <c:v>974.5</c:v>
                </c:pt>
                <c:pt idx="1270">
                  <c:v>975</c:v>
                </c:pt>
                <c:pt idx="1271">
                  <c:v>975.5</c:v>
                </c:pt>
                <c:pt idx="1272">
                  <c:v>976</c:v>
                </c:pt>
                <c:pt idx="1273">
                  <c:v>976.5</c:v>
                </c:pt>
                <c:pt idx="1274">
                  <c:v>977</c:v>
                </c:pt>
                <c:pt idx="1275">
                  <c:v>977.5</c:v>
                </c:pt>
                <c:pt idx="1276">
                  <c:v>978</c:v>
                </c:pt>
                <c:pt idx="1277">
                  <c:v>978.5</c:v>
                </c:pt>
                <c:pt idx="1278">
                  <c:v>979</c:v>
                </c:pt>
                <c:pt idx="1279">
                  <c:v>979.5</c:v>
                </c:pt>
                <c:pt idx="1280">
                  <c:v>980</c:v>
                </c:pt>
                <c:pt idx="1281">
                  <c:v>980.5</c:v>
                </c:pt>
                <c:pt idx="1282">
                  <c:v>981</c:v>
                </c:pt>
                <c:pt idx="1283">
                  <c:v>981.5</c:v>
                </c:pt>
                <c:pt idx="1284">
                  <c:v>982</c:v>
                </c:pt>
                <c:pt idx="1285">
                  <c:v>982.5</c:v>
                </c:pt>
                <c:pt idx="1286">
                  <c:v>983</c:v>
                </c:pt>
                <c:pt idx="1287">
                  <c:v>983.5</c:v>
                </c:pt>
                <c:pt idx="1288">
                  <c:v>984</c:v>
                </c:pt>
                <c:pt idx="1289">
                  <c:v>984.5</c:v>
                </c:pt>
                <c:pt idx="1290">
                  <c:v>985</c:v>
                </c:pt>
                <c:pt idx="1291">
                  <c:v>985.5</c:v>
                </c:pt>
                <c:pt idx="1292">
                  <c:v>986</c:v>
                </c:pt>
                <c:pt idx="1293">
                  <c:v>986.5</c:v>
                </c:pt>
                <c:pt idx="1294">
                  <c:v>987</c:v>
                </c:pt>
                <c:pt idx="1295">
                  <c:v>987.5</c:v>
                </c:pt>
                <c:pt idx="1296">
                  <c:v>988</c:v>
                </c:pt>
                <c:pt idx="1297">
                  <c:v>988.5</c:v>
                </c:pt>
                <c:pt idx="1298">
                  <c:v>989</c:v>
                </c:pt>
                <c:pt idx="1299">
                  <c:v>989.5</c:v>
                </c:pt>
                <c:pt idx="1300">
                  <c:v>990</c:v>
                </c:pt>
                <c:pt idx="1301">
                  <c:v>990.5</c:v>
                </c:pt>
                <c:pt idx="1302">
                  <c:v>991</c:v>
                </c:pt>
                <c:pt idx="1303">
                  <c:v>991.5</c:v>
                </c:pt>
                <c:pt idx="1304">
                  <c:v>992</c:v>
                </c:pt>
                <c:pt idx="1305">
                  <c:v>992.5</c:v>
                </c:pt>
                <c:pt idx="1306">
                  <c:v>993</c:v>
                </c:pt>
                <c:pt idx="1307">
                  <c:v>993.5</c:v>
                </c:pt>
                <c:pt idx="1308">
                  <c:v>994</c:v>
                </c:pt>
                <c:pt idx="1309">
                  <c:v>994.5</c:v>
                </c:pt>
                <c:pt idx="1310">
                  <c:v>995</c:v>
                </c:pt>
                <c:pt idx="1311">
                  <c:v>995.5</c:v>
                </c:pt>
                <c:pt idx="1312">
                  <c:v>996</c:v>
                </c:pt>
                <c:pt idx="1313">
                  <c:v>996.5</c:v>
                </c:pt>
                <c:pt idx="1314">
                  <c:v>997</c:v>
                </c:pt>
                <c:pt idx="1315">
                  <c:v>997.5</c:v>
                </c:pt>
                <c:pt idx="1316">
                  <c:v>998</c:v>
                </c:pt>
                <c:pt idx="1317">
                  <c:v>998.5</c:v>
                </c:pt>
                <c:pt idx="1318">
                  <c:v>999</c:v>
                </c:pt>
                <c:pt idx="1319">
                  <c:v>999.5</c:v>
                </c:pt>
                <c:pt idx="1320">
                  <c:v>1000</c:v>
                </c:pt>
                <c:pt idx="1321">
                  <c:v>1000.5</c:v>
                </c:pt>
                <c:pt idx="1322">
                  <c:v>1001</c:v>
                </c:pt>
                <c:pt idx="1323">
                  <c:v>1001.5</c:v>
                </c:pt>
                <c:pt idx="1324">
                  <c:v>1002</c:v>
                </c:pt>
                <c:pt idx="1325">
                  <c:v>1002.5</c:v>
                </c:pt>
                <c:pt idx="1326">
                  <c:v>1003</c:v>
                </c:pt>
                <c:pt idx="1327">
                  <c:v>1003.5</c:v>
                </c:pt>
                <c:pt idx="1328">
                  <c:v>1004</c:v>
                </c:pt>
                <c:pt idx="1329">
                  <c:v>1004.5</c:v>
                </c:pt>
                <c:pt idx="1330">
                  <c:v>1005</c:v>
                </c:pt>
                <c:pt idx="1331">
                  <c:v>1005.5</c:v>
                </c:pt>
                <c:pt idx="1332">
                  <c:v>1006</c:v>
                </c:pt>
                <c:pt idx="1333">
                  <c:v>1006.5</c:v>
                </c:pt>
                <c:pt idx="1334">
                  <c:v>1007</c:v>
                </c:pt>
                <c:pt idx="1335">
                  <c:v>1007.5</c:v>
                </c:pt>
                <c:pt idx="1336">
                  <c:v>1008</c:v>
                </c:pt>
                <c:pt idx="1337">
                  <c:v>1008.5</c:v>
                </c:pt>
                <c:pt idx="1338">
                  <c:v>1009</c:v>
                </c:pt>
                <c:pt idx="1339">
                  <c:v>1009.5</c:v>
                </c:pt>
                <c:pt idx="1340">
                  <c:v>1010</c:v>
                </c:pt>
                <c:pt idx="1341">
                  <c:v>1010.5</c:v>
                </c:pt>
                <c:pt idx="1342">
                  <c:v>1011</c:v>
                </c:pt>
                <c:pt idx="1343">
                  <c:v>1011.5</c:v>
                </c:pt>
                <c:pt idx="1344">
                  <c:v>1012</c:v>
                </c:pt>
                <c:pt idx="1345">
                  <c:v>1012.5</c:v>
                </c:pt>
                <c:pt idx="1346">
                  <c:v>1013</c:v>
                </c:pt>
                <c:pt idx="1347">
                  <c:v>1013.5</c:v>
                </c:pt>
                <c:pt idx="1348">
                  <c:v>1014</c:v>
                </c:pt>
                <c:pt idx="1349">
                  <c:v>1014.5</c:v>
                </c:pt>
                <c:pt idx="1350">
                  <c:v>1015</c:v>
                </c:pt>
                <c:pt idx="1351">
                  <c:v>1015.5</c:v>
                </c:pt>
                <c:pt idx="1352">
                  <c:v>1016</c:v>
                </c:pt>
                <c:pt idx="1353">
                  <c:v>1016.5</c:v>
                </c:pt>
                <c:pt idx="1354">
                  <c:v>1017</c:v>
                </c:pt>
                <c:pt idx="1355">
                  <c:v>1017.5</c:v>
                </c:pt>
                <c:pt idx="1356">
                  <c:v>1018</c:v>
                </c:pt>
                <c:pt idx="1357">
                  <c:v>1018.5</c:v>
                </c:pt>
                <c:pt idx="1358">
                  <c:v>1019</c:v>
                </c:pt>
                <c:pt idx="1359">
                  <c:v>1019.5</c:v>
                </c:pt>
                <c:pt idx="1360">
                  <c:v>1020</c:v>
                </c:pt>
                <c:pt idx="1361">
                  <c:v>1020.5</c:v>
                </c:pt>
                <c:pt idx="1362">
                  <c:v>1021</c:v>
                </c:pt>
                <c:pt idx="1363">
                  <c:v>1021.5</c:v>
                </c:pt>
                <c:pt idx="1364">
                  <c:v>1022</c:v>
                </c:pt>
                <c:pt idx="1365">
                  <c:v>1022.5</c:v>
                </c:pt>
                <c:pt idx="1366">
                  <c:v>1023</c:v>
                </c:pt>
                <c:pt idx="1367">
                  <c:v>1023.5</c:v>
                </c:pt>
                <c:pt idx="1368">
                  <c:v>1024</c:v>
                </c:pt>
                <c:pt idx="1369">
                  <c:v>1024.5</c:v>
                </c:pt>
                <c:pt idx="1370">
                  <c:v>1025</c:v>
                </c:pt>
                <c:pt idx="1371">
                  <c:v>1025.5</c:v>
                </c:pt>
                <c:pt idx="1372">
                  <c:v>1026</c:v>
                </c:pt>
                <c:pt idx="1373">
                  <c:v>1026.5</c:v>
                </c:pt>
                <c:pt idx="1374">
                  <c:v>1027</c:v>
                </c:pt>
                <c:pt idx="1375">
                  <c:v>1027.5</c:v>
                </c:pt>
                <c:pt idx="1376">
                  <c:v>1028</c:v>
                </c:pt>
                <c:pt idx="1377">
                  <c:v>1028.5</c:v>
                </c:pt>
                <c:pt idx="1378">
                  <c:v>1029</c:v>
                </c:pt>
                <c:pt idx="1379">
                  <c:v>1029.5</c:v>
                </c:pt>
                <c:pt idx="1380">
                  <c:v>1030</c:v>
                </c:pt>
                <c:pt idx="1381">
                  <c:v>1030.5</c:v>
                </c:pt>
                <c:pt idx="1382">
                  <c:v>1031</c:v>
                </c:pt>
                <c:pt idx="1383">
                  <c:v>1031.5</c:v>
                </c:pt>
                <c:pt idx="1384">
                  <c:v>1032</c:v>
                </c:pt>
                <c:pt idx="1385">
                  <c:v>1032.5</c:v>
                </c:pt>
                <c:pt idx="1386">
                  <c:v>1033</c:v>
                </c:pt>
                <c:pt idx="1387">
                  <c:v>1033.5</c:v>
                </c:pt>
                <c:pt idx="1388">
                  <c:v>1034</c:v>
                </c:pt>
                <c:pt idx="1389">
                  <c:v>1034.5</c:v>
                </c:pt>
                <c:pt idx="1390">
                  <c:v>1035</c:v>
                </c:pt>
                <c:pt idx="1391">
                  <c:v>1035.5</c:v>
                </c:pt>
                <c:pt idx="1392">
                  <c:v>1036</c:v>
                </c:pt>
                <c:pt idx="1393">
                  <c:v>1036.5</c:v>
                </c:pt>
                <c:pt idx="1394">
                  <c:v>1037</c:v>
                </c:pt>
                <c:pt idx="1395">
                  <c:v>1037.5</c:v>
                </c:pt>
                <c:pt idx="1396">
                  <c:v>1038</c:v>
                </c:pt>
                <c:pt idx="1397">
                  <c:v>1038.5</c:v>
                </c:pt>
                <c:pt idx="1398">
                  <c:v>1039</c:v>
                </c:pt>
                <c:pt idx="1399">
                  <c:v>1039.5</c:v>
                </c:pt>
                <c:pt idx="1400">
                  <c:v>1040</c:v>
                </c:pt>
                <c:pt idx="1401">
                  <c:v>1040.5</c:v>
                </c:pt>
                <c:pt idx="1402">
                  <c:v>1041</c:v>
                </c:pt>
                <c:pt idx="1403">
                  <c:v>1041.5</c:v>
                </c:pt>
                <c:pt idx="1404">
                  <c:v>1042</c:v>
                </c:pt>
                <c:pt idx="1405">
                  <c:v>1042.5</c:v>
                </c:pt>
                <c:pt idx="1406">
                  <c:v>1043</c:v>
                </c:pt>
                <c:pt idx="1407">
                  <c:v>1043.5</c:v>
                </c:pt>
                <c:pt idx="1408">
                  <c:v>1044</c:v>
                </c:pt>
                <c:pt idx="1409">
                  <c:v>1044.5</c:v>
                </c:pt>
                <c:pt idx="1410">
                  <c:v>1045</c:v>
                </c:pt>
                <c:pt idx="1411">
                  <c:v>1045.5</c:v>
                </c:pt>
                <c:pt idx="1412">
                  <c:v>1046</c:v>
                </c:pt>
                <c:pt idx="1413">
                  <c:v>1046.5</c:v>
                </c:pt>
                <c:pt idx="1414">
                  <c:v>1047</c:v>
                </c:pt>
                <c:pt idx="1415">
                  <c:v>1047.5</c:v>
                </c:pt>
                <c:pt idx="1416">
                  <c:v>1048</c:v>
                </c:pt>
                <c:pt idx="1417">
                  <c:v>1048.5</c:v>
                </c:pt>
                <c:pt idx="1418">
                  <c:v>1049</c:v>
                </c:pt>
                <c:pt idx="1419">
                  <c:v>1049.5</c:v>
                </c:pt>
                <c:pt idx="1420">
                  <c:v>1050</c:v>
                </c:pt>
                <c:pt idx="1421">
                  <c:v>1050.5</c:v>
                </c:pt>
                <c:pt idx="1422">
                  <c:v>1051</c:v>
                </c:pt>
                <c:pt idx="1423">
                  <c:v>1051.5</c:v>
                </c:pt>
                <c:pt idx="1424">
                  <c:v>1052</c:v>
                </c:pt>
                <c:pt idx="1425">
                  <c:v>1052.5</c:v>
                </c:pt>
                <c:pt idx="1426">
                  <c:v>1053</c:v>
                </c:pt>
                <c:pt idx="1427">
                  <c:v>1053.5</c:v>
                </c:pt>
                <c:pt idx="1428">
                  <c:v>1054</c:v>
                </c:pt>
                <c:pt idx="1429">
                  <c:v>1054.5</c:v>
                </c:pt>
                <c:pt idx="1430">
                  <c:v>1055</c:v>
                </c:pt>
                <c:pt idx="1431">
                  <c:v>1055.5</c:v>
                </c:pt>
                <c:pt idx="1432">
                  <c:v>1056</c:v>
                </c:pt>
                <c:pt idx="1433">
                  <c:v>1056.5</c:v>
                </c:pt>
                <c:pt idx="1434">
                  <c:v>1057</c:v>
                </c:pt>
                <c:pt idx="1435">
                  <c:v>1057.5</c:v>
                </c:pt>
                <c:pt idx="1436">
                  <c:v>1058</c:v>
                </c:pt>
                <c:pt idx="1437">
                  <c:v>1058.5</c:v>
                </c:pt>
                <c:pt idx="1438">
                  <c:v>1059</c:v>
                </c:pt>
                <c:pt idx="1439">
                  <c:v>1059.5</c:v>
                </c:pt>
                <c:pt idx="1440">
                  <c:v>1060</c:v>
                </c:pt>
                <c:pt idx="1441">
                  <c:v>1060.5</c:v>
                </c:pt>
                <c:pt idx="1442">
                  <c:v>1061</c:v>
                </c:pt>
                <c:pt idx="1443">
                  <c:v>1061.5</c:v>
                </c:pt>
                <c:pt idx="1444">
                  <c:v>1062</c:v>
                </c:pt>
                <c:pt idx="1445">
                  <c:v>1062.5</c:v>
                </c:pt>
                <c:pt idx="1446">
                  <c:v>1063</c:v>
                </c:pt>
                <c:pt idx="1447">
                  <c:v>1063.5</c:v>
                </c:pt>
                <c:pt idx="1448">
                  <c:v>1064</c:v>
                </c:pt>
                <c:pt idx="1449">
                  <c:v>1064.5</c:v>
                </c:pt>
                <c:pt idx="1450">
                  <c:v>1065</c:v>
                </c:pt>
                <c:pt idx="1451">
                  <c:v>1065.5</c:v>
                </c:pt>
                <c:pt idx="1452">
                  <c:v>1066</c:v>
                </c:pt>
                <c:pt idx="1453">
                  <c:v>1066.5</c:v>
                </c:pt>
                <c:pt idx="1454">
                  <c:v>1067</c:v>
                </c:pt>
                <c:pt idx="1455">
                  <c:v>1067.5</c:v>
                </c:pt>
                <c:pt idx="1456">
                  <c:v>1068</c:v>
                </c:pt>
                <c:pt idx="1457">
                  <c:v>1068.5</c:v>
                </c:pt>
                <c:pt idx="1458">
                  <c:v>1069</c:v>
                </c:pt>
                <c:pt idx="1459">
                  <c:v>1069.5</c:v>
                </c:pt>
                <c:pt idx="1460">
                  <c:v>1070</c:v>
                </c:pt>
                <c:pt idx="1461">
                  <c:v>1070.5</c:v>
                </c:pt>
                <c:pt idx="1462">
                  <c:v>1071</c:v>
                </c:pt>
                <c:pt idx="1463">
                  <c:v>1071.5</c:v>
                </c:pt>
                <c:pt idx="1464">
                  <c:v>1072</c:v>
                </c:pt>
                <c:pt idx="1465">
                  <c:v>1072.5</c:v>
                </c:pt>
                <c:pt idx="1466">
                  <c:v>1073</c:v>
                </c:pt>
                <c:pt idx="1467">
                  <c:v>1073.5</c:v>
                </c:pt>
                <c:pt idx="1468">
                  <c:v>1074</c:v>
                </c:pt>
                <c:pt idx="1469">
                  <c:v>1074.5</c:v>
                </c:pt>
                <c:pt idx="1470">
                  <c:v>1075</c:v>
                </c:pt>
                <c:pt idx="1471">
                  <c:v>1075.5</c:v>
                </c:pt>
                <c:pt idx="1472">
                  <c:v>1076</c:v>
                </c:pt>
                <c:pt idx="1473">
                  <c:v>1076.5</c:v>
                </c:pt>
                <c:pt idx="1474">
                  <c:v>1077</c:v>
                </c:pt>
                <c:pt idx="1475">
                  <c:v>1077.5</c:v>
                </c:pt>
                <c:pt idx="1476">
                  <c:v>1078</c:v>
                </c:pt>
                <c:pt idx="1477">
                  <c:v>1078.5</c:v>
                </c:pt>
                <c:pt idx="1478">
                  <c:v>1079</c:v>
                </c:pt>
                <c:pt idx="1479">
                  <c:v>1079.5</c:v>
                </c:pt>
                <c:pt idx="1480">
                  <c:v>1080</c:v>
                </c:pt>
                <c:pt idx="1481">
                  <c:v>1080.5</c:v>
                </c:pt>
                <c:pt idx="1482">
                  <c:v>1081</c:v>
                </c:pt>
                <c:pt idx="1483">
                  <c:v>1081.5</c:v>
                </c:pt>
                <c:pt idx="1484">
                  <c:v>1082</c:v>
                </c:pt>
                <c:pt idx="1485">
                  <c:v>1082.5</c:v>
                </c:pt>
                <c:pt idx="1486">
                  <c:v>1083</c:v>
                </c:pt>
                <c:pt idx="1487">
                  <c:v>1083.5</c:v>
                </c:pt>
                <c:pt idx="1488">
                  <c:v>1084</c:v>
                </c:pt>
                <c:pt idx="1489">
                  <c:v>1084.5</c:v>
                </c:pt>
                <c:pt idx="1490">
                  <c:v>1085</c:v>
                </c:pt>
                <c:pt idx="1491">
                  <c:v>1085.5</c:v>
                </c:pt>
                <c:pt idx="1492">
                  <c:v>1086</c:v>
                </c:pt>
                <c:pt idx="1493">
                  <c:v>1086.5</c:v>
                </c:pt>
                <c:pt idx="1494">
                  <c:v>1087</c:v>
                </c:pt>
                <c:pt idx="1495">
                  <c:v>1087.5</c:v>
                </c:pt>
                <c:pt idx="1496">
                  <c:v>1088</c:v>
                </c:pt>
                <c:pt idx="1497">
                  <c:v>1088.5</c:v>
                </c:pt>
                <c:pt idx="1498">
                  <c:v>1089</c:v>
                </c:pt>
                <c:pt idx="1499">
                  <c:v>1089.5</c:v>
                </c:pt>
                <c:pt idx="1500">
                  <c:v>1090</c:v>
                </c:pt>
                <c:pt idx="1501">
                  <c:v>1090.5</c:v>
                </c:pt>
                <c:pt idx="1502">
                  <c:v>1091</c:v>
                </c:pt>
                <c:pt idx="1503">
                  <c:v>1091.5</c:v>
                </c:pt>
                <c:pt idx="1504">
                  <c:v>1092</c:v>
                </c:pt>
                <c:pt idx="1505">
                  <c:v>1092.5</c:v>
                </c:pt>
                <c:pt idx="1506">
                  <c:v>1093</c:v>
                </c:pt>
                <c:pt idx="1507">
                  <c:v>1093.5</c:v>
                </c:pt>
                <c:pt idx="1508">
                  <c:v>1094</c:v>
                </c:pt>
                <c:pt idx="1509">
                  <c:v>1094.5</c:v>
                </c:pt>
                <c:pt idx="1510">
                  <c:v>1095</c:v>
                </c:pt>
                <c:pt idx="1511">
                  <c:v>1095.5</c:v>
                </c:pt>
                <c:pt idx="1512">
                  <c:v>1096</c:v>
                </c:pt>
                <c:pt idx="1513">
                  <c:v>1096.5</c:v>
                </c:pt>
                <c:pt idx="1514">
                  <c:v>1097</c:v>
                </c:pt>
                <c:pt idx="1515">
                  <c:v>1097.5</c:v>
                </c:pt>
                <c:pt idx="1516">
                  <c:v>1098</c:v>
                </c:pt>
                <c:pt idx="1517">
                  <c:v>1098.5</c:v>
                </c:pt>
                <c:pt idx="1518">
                  <c:v>1099</c:v>
                </c:pt>
                <c:pt idx="1519">
                  <c:v>1099.5</c:v>
                </c:pt>
                <c:pt idx="1520">
                  <c:v>1100</c:v>
                </c:pt>
                <c:pt idx="1521">
                  <c:v>1100.5</c:v>
                </c:pt>
                <c:pt idx="1522">
                  <c:v>1101</c:v>
                </c:pt>
                <c:pt idx="1523">
                  <c:v>1101.5</c:v>
                </c:pt>
                <c:pt idx="1524">
                  <c:v>1102</c:v>
                </c:pt>
                <c:pt idx="1525">
                  <c:v>1102.5</c:v>
                </c:pt>
                <c:pt idx="1526">
                  <c:v>1103</c:v>
                </c:pt>
                <c:pt idx="1527">
                  <c:v>1103.5</c:v>
                </c:pt>
                <c:pt idx="1528">
                  <c:v>1104</c:v>
                </c:pt>
                <c:pt idx="1529">
                  <c:v>1104.5</c:v>
                </c:pt>
                <c:pt idx="1530">
                  <c:v>1105</c:v>
                </c:pt>
                <c:pt idx="1531">
                  <c:v>1105.5</c:v>
                </c:pt>
                <c:pt idx="1532">
                  <c:v>1106</c:v>
                </c:pt>
                <c:pt idx="1533">
                  <c:v>1106.5</c:v>
                </c:pt>
                <c:pt idx="1534">
                  <c:v>1107</c:v>
                </c:pt>
                <c:pt idx="1535">
                  <c:v>1107.5</c:v>
                </c:pt>
                <c:pt idx="1536">
                  <c:v>1108</c:v>
                </c:pt>
                <c:pt idx="1537">
                  <c:v>1108.5</c:v>
                </c:pt>
                <c:pt idx="1538">
                  <c:v>1109</c:v>
                </c:pt>
                <c:pt idx="1539">
                  <c:v>1109.5</c:v>
                </c:pt>
                <c:pt idx="1540">
                  <c:v>1110</c:v>
                </c:pt>
                <c:pt idx="1541">
                  <c:v>1110.5</c:v>
                </c:pt>
                <c:pt idx="1542">
                  <c:v>1111</c:v>
                </c:pt>
                <c:pt idx="1543">
                  <c:v>1111.5</c:v>
                </c:pt>
                <c:pt idx="1544">
                  <c:v>1112</c:v>
                </c:pt>
                <c:pt idx="1545">
                  <c:v>1112.5</c:v>
                </c:pt>
                <c:pt idx="1546">
                  <c:v>1113</c:v>
                </c:pt>
                <c:pt idx="1547">
                  <c:v>1113.5</c:v>
                </c:pt>
                <c:pt idx="1548">
                  <c:v>1114</c:v>
                </c:pt>
                <c:pt idx="1549">
                  <c:v>1114.5</c:v>
                </c:pt>
                <c:pt idx="1550">
                  <c:v>1115</c:v>
                </c:pt>
                <c:pt idx="1551">
                  <c:v>1115.5</c:v>
                </c:pt>
                <c:pt idx="1552">
                  <c:v>1116</c:v>
                </c:pt>
                <c:pt idx="1553">
                  <c:v>1116.5</c:v>
                </c:pt>
                <c:pt idx="1554">
                  <c:v>1117</c:v>
                </c:pt>
                <c:pt idx="1555">
                  <c:v>1117.5</c:v>
                </c:pt>
                <c:pt idx="1556">
                  <c:v>1118</c:v>
                </c:pt>
                <c:pt idx="1557">
                  <c:v>1118.5</c:v>
                </c:pt>
                <c:pt idx="1558">
                  <c:v>1119</c:v>
                </c:pt>
                <c:pt idx="1559">
                  <c:v>1119.5</c:v>
                </c:pt>
                <c:pt idx="1560">
                  <c:v>1120</c:v>
                </c:pt>
                <c:pt idx="1561">
                  <c:v>1120.5</c:v>
                </c:pt>
                <c:pt idx="1562">
                  <c:v>1121</c:v>
                </c:pt>
                <c:pt idx="1563">
                  <c:v>1121.5</c:v>
                </c:pt>
                <c:pt idx="1564">
                  <c:v>1122</c:v>
                </c:pt>
                <c:pt idx="1565">
                  <c:v>1122.5</c:v>
                </c:pt>
                <c:pt idx="1566">
                  <c:v>1123</c:v>
                </c:pt>
                <c:pt idx="1567">
                  <c:v>1123.5</c:v>
                </c:pt>
                <c:pt idx="1568">
                  <c:v>1124</c:v>
                </c:pt>
                <c:pt idx="1569">
                  <c:v>1124.5</c:v>
                </c:pt>
                <c:pt idx="1570">
                  <c:v>1125</c:v>
                </c:pt>
                <c:pt idx="1571">
                  <c:v>1125.5</c:v>
                </c:pt>
                <c:pt idx="1572">
                  <c:v>1126</c:v>
                </c:pt>
                <c:pt idx="1573">
                  <c:v>1126.5</c:v>
                </c:pt>
                <c:pt idx="1574">
                  <c:v>1127</c:v>
                </c:pt>
                <c:pt idx="1575">
                  <c:v>1127.5</c:v>
                </c:pt>
                <c:pt idx="1576">
                  <c:v>1128</c:v>
                </c:pt>
                <c:pt idx="1577">
                  <c:v>1128.5</c:v>
                </c:pt>
                <c:pt idx="1578">
                  <c:v>1129</c:v>
                </c:pt>
                <c:pt idx="1579">
                  <c:v>1129.5</c:v>
                </c:pt>
                <c:pt idx="1580">
                  <c:v>1130</c:v>
                </c:pt>
                <c:pt idx="1581">
                  <c:v>1130.5</c:v>
                </c:pt>
                <c:pt idx="1582">
                  <c:v>1131</c:v>
                </c:pt>
                <c:pt idx="1583">
                  <c:v>1131.5</c:v>
                </c:pt>
                <c:pt idx="1584">
                  <c:v>1132</c:v>
                </c:pt>
                <c:pt idx="1585">
                  <c:v>1132.5</c:v>
                </c:pt>
                <c:pt idx="1586">
                  <c:v>1133</c:v>
                </c:pt>
                <c:pt idx="1587">
                  <c:v>1133.5</c:v>
                </c:pt>
                <c:pt idx="1588">
                  <c:v>1134</c:v>
                </c:pt>
                <c:pt idx="1589">
                  <c:v>1134.5</c:v>
                </c:pt>
                <c:pt idx="1590">
                  <c:v>1135</c:v>
                </c:pt>
                <c:pt idx="1591">
                  <c:v>1135.5</c:v>
                </c:pt>
                <c:pt idx="1592">
                  <c:v>1136</c:v>
                </c:pt>
                <c:pt idx="1593">
                  <c:v>1136.5</c:v>
                </c:pt>
                <c:pt idx="1594">
                  <c:v>1137</c:v>
                </c:pt>
                <c:pt idx="1595">
                  <c:v>1137.5</c:v>
                </c:pt>
                <c:pt idx="1596">
                  <c:v>1138</c:v>
                </c:pt>
                <c:pt idx="1597">
                  <c:v>1138.5</c:v>
                </c:pt>
                <c:pt idx="1598">
                  <c:v>1139</c:v>
                </c:pt>
                <c:pt idx="1599">
                  <c:v>1139.5</c:v>
                </c:pt>
                <c:pt idx="1600">
                  <c:v>1140</c:v>
                </c:pt>
                <c:pt idx="1601">
                  <c:v>1140.5</c:v>
                </c:pt>
                <c:pt idx="1602">
                  <c:v>1141</c:v>
                </c:pt>
                <c:pt idx="1603">
                  <c:v>1141.5</c:v>
                </c:pt>
                <c:pt idx="1604">
                  <c:v>1142</c:v>
                </c:pt>
                <c:pt idx="1605">
                  <c:v>1142.5</c:v>
                </c:pt>
                <c:pt idx="1606">
                  <c:v>1143</c:v>
                </c:pt>
                <c:pt idx="1607">
                  <c:v>1143.5</c:v>
                </c:pt>
                <c:pt idx="1608">
                  <c:v>1144</c:v>
                </c:pt>
                <c:pt idx="1609">
                  <c:v>1144.5</c:v>
                </c:pt>
                <c:pt idx="1610">
                  <c:v>1145</c:v>
                </c:pt>
                <c:pt idx="1611">
                  <c:v>1145.5</c:v>
                </c:pt>
                <c:pt idx="1612">
                  <c:v>1146</c:v>
                </c:pt>
                <c:pt idx="1613">
                  <c:v>1146.5</c:v>
                </c:pt>
                <c:pt idx="1614">
                  <c:v>1147</c:v>
                </c:pt>
                <c:pt idx="1615">
                  <c:v>1147.5</c:v>
                </c:pt>
                <c:pt idx="1616">
                  <c:v>1148</c:v>
                </c:pt>
                <c:pt idx="1617">
                  <c:v>1148.5</c:v>
                </c:pt>
                <c:pt idx="1618">
                  <c:v>1149</c:v>
                </c:pt>
                <c:pt idx="1619">
                  <c:v>1149.5</c:v>
                </c:pt>
                <c:pt idx="1620">
                  <c:v>1150</c:v>
                </c:pt>
                <c:pt idx="1621">
                  <c:v>1150.5</c:v>
                </c:pt>
                <c:pt idx="1622">
                  <c:v>1151</c:v>
                </c:pt>
                <c:pt idx="1623">
                  <c:v>1151.5</c:v>
                </c:pt>
                <c:pt idx="1624">
                  <c:v>1152</c:v>
                </c:pt>
                <c:pt idx="1625">
                  <c:v>1152.5</c:v>
                </c:pt>
                <c:pt idx="1626">
                  <c:v>1153</c:v>
                </c:pt>
                <c:pt idx="1627">
                  <c:v>1153.5</c:v>
                </c:pt>
                <c:pt idx="1628">
                  <c:v>1154</c:v>
                </c:pt>
                <c:pt idx="1629">
                  <c:v>1154.5</c:v>
                </c:pt>
                <c:pt idx="1630">
                  <c:v>1155</c:v>
                </c:pt>
                <c:pt idx="1631">
                  <c:v>1155.5</c:v>
                </c:pt>
                <c:pt idx="1632">
                  <c:v>1156</c:v>
                </c:pt>
                <c:pt idx="1633">
                  <c:v>1156.5</c:v>
                </c:pt>
                <c:pt idx="1634">
                  <c:v>1157</c:v>
                </c:pt>
                <c:pt idx="1635">
                  <c:v>1157.5</c:v>
                </c:pt>
                <c:pt idx="1636">
                  <c:v>1158</c:v>
                </c:pt>
                <c:pt idx="1637">
                  <c:v>1158.5</c:v>
                </c:pt>
                <c:pt idx="1638">
                  <c:v>1159</c:v>
                </c:pt>
                <c:pt idx="1639">
                  <c:v>1159.5</c:v>
                </c:pt>
                <c:pt idx="1640">
                  <c:v>1160</c:v>
                </c:pt>
                <c:pt idx="1641">
                  <c:v>1160.5</c:v>
                </c:pt>
                <c:pt idx="1642">
                  <c:v>1161</c:v>
                </c:pt>
                <c:pt idx="1643">
                  <c:v>1161.5</c:v>
                </c:pt>
                <c:pt idx="1644">
                  <c:v>1162</c:v>
                </c:pt>
                <c:pt idx="1645">
                  <c:v>1162.5</c:v>
                </c:pt>
                <c:pt idx="1646">
                  <c:v>1163</c:v>
                </c:pt>
                <c:pt idx="1647">
                  <c:v>1163.5</c:v>
                </c:pt>
                <c:pt idx="1648">
                  <c:v>1164</c:v>
                </c:pt>
                <c:pt idx="1649">
                  <c:v>1164.5</c:v>
                </c:pt>
                <c:pt idx="1650">
                  <c:v>1165</c:v>
                </c:pt>
                <c:pt idx="1651">
                  <c:v>1165.5</c:v>
                </c:pt>
                <c:pt idx="1652">
                  <c:v>1166</c:v>
                </c:pt>
                <c:pt idx="1653">
                  <c:v>1166.5</c:v>
                </c:pt>
                <c:pt idx="1654">
                  <c:v>1167</c:v>
                </c:pt>
                <c:pt idx="1655">
                  <c:v>1167.5</c:v>
                </c:pt>
                <c:pt idx="1656">
                  <c:v>1168</c:v>
                </c:pt>
                <c:pt idx="1657">
                  <c:v>1168.5</c:v>
                </c:pt>
                <c:pt idx="1658">
                  <c:v>1169</c:v>
                </c:pt>
                <c:pt idx="1659">
                  <c:v>1169.5</c:v>
                </c:pt>
                <c:pt idx="1660">
                  <c:v>1170</c:v>
                </c:pt>
                <c:pt idx="1661">
                  <c:v>1170.5</c:v>
                </c:pt>
                <c:pt idx="1662">
                  <c:v>1171</c:v>
                </c:pt>
                <c:pt idx="1663">
                  <c:v>1171.5</c:v>
                </c:pt>
                <c:pt idx="1664">
                  <c:v>1172</c:v>
                </c:pt>
                <c:pt idx="1665">
                  <c:v>1172.5</c:v>
                </c:pt>
              </c:numCache>
            </c:numRef>
          </c:xVal>
          <c:yVal>
            <c:numRef>
              <c:f>'211019 IR Lamp Stellar Vs CCD'!$AO$4:$AO$1669</c:f>
              <c:numCache>
                <c:formatCode>General</c:formatCode>
                <c:ptCount val="1666"/>
                <c:pt idx="0">
                  <c:v>4.1174417507782281E-3</c:v>
                </c:pt>
                <c:pt idx="1">
                  <c:v>4.1174417507782281E-3</c:v>
                </c:pt>
                <c:pt idx="2">
                  <c:v>4.1174417507782281E-3</c:v>
                </c:pt>
                <c:pt idx="3">
                  <c:v>4.1174417507782281E-3</c:v>
                </c:pt>
                <c:pt idx="4">
                  <c:v>4.1174417507782281E-3</c:v>
                </c:pt>
                <c:pt idx="5">
                  <c:v>4.1174417507782281E-3</c:v>
                </c:pt>
                <c:pt idx="6">
                  <c:v>4.1174417507782281E-3</c:v>
                </c:pt>
                <c:pt idx="7">
                  <c:v>4.1174417507782281E-3</c:v>
                </c:pt>
                <c:pt idx="8">
                  <c:v>4.1174417507782281E-3</c:v>
                </c:pt>
                <c:pt idx="9">
                  <c:v>6.6013583624186401E-3</c:v>
                </c:pt>
                <c:pt idx="10">
                  <c:v>5.3623243090274502E-3</c:v>
                </c:pt>
                <c:pt idx="11">
                  <c:v>5.1669653806244694E-3</c:v>
                </c:pt>
                <c:pt idx="12">
                  <c:v>7.1541364022262048E-3</c:v>
                </c:pt>
                <c:pt idx="13">
                  <c:v>8.6421092349778326E-3</c:v>
                </c:pt>
                <c:pt idx="14">
                  <c:v>8.017073860956514E-3</c:v>
                </c:pt>
                <c:pt idx="15">
                  <c:v>8.199415149514196E-3</c:v>
                </c:pt>
                <c:pt idx="16">
                  <c:v>7.7567210640505611E-3</c:v>
                </c:pt>
                <c:pt idx="17">
                  <c:v>7.5863597773794924E-3</c:v>
                </c:pt>
                <c:pt idx="18">
                  <c:v>7.2916705971134803E-3</c:v>
                </c:pt>
                <c:pt idx="19">
                  <c:v>7.3354400528252055E-3</c:v>
                </c:pt>
                <c:pt idx="20">
                  <c:v>7.600698047354023E-3</c:v>
                </c:pt>
                <c:pt idx="21">
                  <c:v>6.9679275540043394E-3</c:v>
                </c:pt>
                <c:pt idx="22">
                  <c:v>6.7442694085463632E-3</c:v>
                </c:pt>
                <c:pt idx="23">
                  <c:v>6.5597585133477972E-3</c:v>
                </c:pt>
                <c:pt idx="24">
                  <c:v>7.1946986133383647E-3</c:v>
                </c:pt>
                <c:pt idx="25">
                  <c:v>7.1633808131308365E-3</c:v>
                </c:pt>
                <c:pt idx="26">
                  <c:v>7.4685407037071976E-3</c:v>
                </c:pt>
                <c:pt idx="27">
                  <c:v>7.1311197056881425E-3</c:v>
                </c:pt>
                <c:pt idx="28">
                  <c:v>7.2595038203943025E-3</c:v>
                </c:pt>
                <c:pt idx="29">
                  <c:v>7.3983586454108106E-3</c:v>
                </c:pt>
                <c:pt idx="30">
                  <c:v>7.5205169323648716E-3</c:v>
                </c:pt>
                <c:pt idx="31">
                  <c:v>7.1706442788416185E-3</c:v>
                </c:pt>
                <c:pt idx="32">
                  <c:v>7.0482029997170079E-3</c:v>
                </c:pt>
                <c:pt idx="33">
                  <c:v>7.2554475992830866E-3</c:v>
                </c:pt>
                <c:pt idx="34">
                  <c:v>7.3401565890010376E-3</c:v>
                </c:pt>
                <c:pt idx="35">
                  <c:v>7.4476936138100176E-3</c:v>
                </c:pt>
                <c:pt idx="36">
                  <c:v>8.2248844448636928E-3</c:v>
                </c:pt>
                <c:pt idx="37">
                  <c:v>8.3691161211206493E-3</c:v>
                </c:pt>
                <c:pt idx="38">
                  <c:v>8.2211112159230257E-3</c:v>
                </c:pt>
                <c:pt idx="39">
                  <c:v>7.7413451561173475E-3</c:v>
                </c:pt>
                <c:pt idx="40">
                  <c:v>6.2297896424865582E-3</c:v>
                </c:pt>
                <c:pt idx="41">
                  <c:v>6.8140741439486844E-3</c:v>
                </c:pt>
                <c:pt idx="42">
                  <c:v>7.7543627959626446E-3</c:v>
                </c:pt>
                <c:pt idx="43">
                  <c:v>9.7877558720875397E-3</c:v>
                </c:pt>
                <c:pt idx="44">
                  <c:v>8.9196302235638146E-3</c:v>
                </c:pt>
                <c:pt idx="45">
                  <c:v>7.9352891236675778E-3</c:v>
                </c:pt>
                <c:pt idx="46">
                  <c:v>7.165739081218753E-3</c:v>
                </c:pt>
                <c:pt idx="47">
                  <c:v>6.7268182246957835E-3</c:v>
                </c:pt>
                <c:pt idx="48">
                  <c:v>7.8990661258371859E-3</c:v>
                </c:pt>
                <c:pt idx="49">
                  <c:v>7.6435241958305823E-3</c:v>
                </c:pt>
                <c:pt idx="50">
                  <c:v>7.3520422601641355E-3</c:v>
                </c:pt>
                <c:pt idx="51">
                  <c:v>7.0069804735402317E-3</c:v>
                </c:pt>
                <c:pt idx="52">
                  <c:v>6.1972455428733137E-3</c:v>
                </c:pt>
                <c:pt idx="53">
                  <c:v>6.8603905291953586E-3</c:v>
                </c:pt>
                <c:pt idx="54">
                  <c:v>6.8349212338458636E-3</c:v>
                </c:pt>
                <c:pt idx="55">
                  <c:v>6.9077445524007167E-3</c:v>
                </c:pt>
                <c:pt idx="56">
                  <c:v>6.6027733232713898E-3</c:v>
                </c:pt>
                <c:pt idx="57">
                  <c:v>6.2228091689463258E-3</c:v>
                </c:pt>
                <c:pt idx="58">
                  <c:v>5.9406659749080279E-3</c:v>
                </c:pt>
                <c:pt idx="59">
                  <c:v>5.6189982077162531E-3</c:v>
                </c:pt>
                <c:pt idx="60">
                  <c:v>6.5642863880765968E-3</c:v>
                </c:pt>
                <c:pt idx="61">
                  <c:v>7.3038392604471277E-3</c:v>
                </c:pt>
                <c:pt idx="62">
                  <c:v>8.0924441090463161E-3</c:v>
                </c:pt>
                <c:pt idx="63">
                  <c:v>7.9827374775964539E-3</c:v>
                </c:pt>
                <c:pt idx="64">
                  <c:v>7.0210357513442127E-3</c:v>
                </c:pt>
                <c:pt idx="65">
                  <c:v>7.2778039807565326E-3</c:v>
                </c:pt>
                <c:pt idx="66">
                  <c:v>7.1489482124327897E-3</c:v>
                </c:pt>
                <c:pt idx="67">
                  <c:v>6.8049240637675689E-3</c:v>
                </c:pt>
                <c:pt idx="68">
                  <c:v>6.4309027450240542E-3</c:v>
                </c:pt>
                <c:pt idx="69">
                  <c:v>6.2235638147344592E-3</c:v>
                </c:pt>
                <c:pt idx="70">
                  <c:v>6.5727761531930952E-3</c:v>
                </c:pt>
                <c:pt idx="71">
                  <c:v>6.0881048957645506E-3</c:v>
                </c:pt>
                <c:pt idx="72">
                  <c:v>6.4802377134232621E-3</c:v>
                </c:pt>
                <c:pt idx="73">
                  <c:v>5.9901896047542683E-3</c:v>
                </c:pt>
                <c:pt idx="74">
                  <c:v>6.2290349966984248E-3</c:v>
                </c:pt>
                <c:pt idx="75">
                  <c:v>6.8974625035374019E-3</c:v>
                </c:pt>
                <c:pt idx="76">
                  <c:v>6.8665220262239413E-3</c:v>
                </c:pt>
                <c:pt idx="77">
                  <c:v>7.2484671257428543E-3</c:v>
                </c:pt>
                <c:pt idx="78">
                  <c:v>7.348646354117536E-3</c:v>
                </c:pt>
                <c:pt idx="79">
                  <c:v>7.0901801716819167E-3</c:v>
                </c:pt>
                <c:pt idx="80">
                  <c:v>7.2419583058202057E-3</c:v>
                </c:pt>
                <c:pt idx="81">
                  <c:v>7.1254598622771436E-3</c:v>
                </c:pt>
                <c:pt idx="82">
                  <c:v>7.1307423827940758E-3</c:v>
                </c:pt>
                <c:pt idx="83">
                  <c:v>6.8483161965852274E-3</c:v>
                </c:pt>
                <c:pt idx="84">
                  <c:v>6.4312800679181209E-3</c:v>
                </c:pt>
                <c:pt idx="85">
                  <c:v>6.273842090368833E-3</c:v>
                </c:pt>
                <c:pt idx="86">
                  <c:v>6.1271578153004437E-3</c:v>
                </c:pt>
                <c:pt idx="87">
                  <c:v>7.0864069427412505E-3</c:v>
                </c:pt>
                <c:pt idx="88">
                  <c:v>7.348646354117536E-3</c:v>
                </c:pt>
                <c:pt idx="89">
                  <c:v>7.2576172059239698E-3</c:v>
                </c:pt>
                <c:pt idx="90">
                  <c:v>6.7322894066597491E-3</c:v>
                </c:pt>
                <c:pt idx="91">
                  <c:v>5.9351004622205453E-3</c:v>
                </c:pt>
                <c:pt idx="92">
                  <c:v>6.0587680407508723E-3</c:v>
                </c:pt>
                <c:pt idx="93">
                  <c:v>5.8660503726063575E-3</c:v>
                </c:pt>
                <c:pt idx="94">
                  <c:v>7.045090085840958E-3</c:v>
                </c:pt>
                <c:pt idx="95">
                  <c:v>6.6872936515423075E-3</c:v>
                </c:pt>
                <c:pt idx="96">
                  <c:v>6.5579662296009807E-3</c:v>
                </c:pt>
                <c:pt idx="97">
                  <c:v>5.7224790114140172E-3</c:v>
                </c:pt>
                <c:pt idx="98">
                  <c:v>5.7823790208470895E-3</c:v>
                </c:pt>
                <c:pt idx="99">
                  <c:v>6.6764456183378926E-3</c:v>
                </c:pt>
                <c:pt idx="100">
                  <c:v>7.0103763795868312E-3</c:v>
                </c:pt>
                <c:pt idx="101">
                  <c:v>7.5671163097820963E-3</c:v>
                </c:pt>
                <c:pt idx="102">
                  <c:v>7.0465993774172248E-3</c:v>
                </c:pt>
                <c:pt idx="103">
                  <c:v>7.4149608527497406E-3</c:v>
                </c:pt>
                <c:pt idx="104">
                  <c:v>7.0320724459956609E-3</c:v>
                </c:pt>
                <c:pt idx="105">
                  <c:v>7.0299028393547777E-3</c:v>
                </c:pt>
                <c:pt idx="106">
                  <c:v>6.6463541175360817E-3</c:v>
                </c:pt>
                <c:pt idx="107">
                  <c:v>5.9480237713423261E-3</c:v>
                </c:pt>
                <c:pt idx="108">
                  <c:v>6.5172153570417883E-3</c:v>
                </c:pt>
                <c:pt idx="109">
                  <c:v>6.4442033770399018E-3</c:v>
                </c:pt>
                <c:pt idx="110">
                  <c:v>7.2505424016602212E-3</c:v>
                </c:pt>
                <c:pt idx="111">
                  <c:v>7.1649844354306196E-3</c:v>
                </c:pt>
                <c:pt idx="112">
                  <c:v>7.5812659183095935E-3</c:v>
                </c:pt>
                <c:pt idx="113">
                  <c:v>7.8037920950853696E-3</c:v>
                </c:pt>
                <c:pt idx="114">
                  <c:v>7.3230827280445238E-3</c:v>
                </c:pt>
                <c:pt idx="115">
                  <c:v>7.4114706159796248E-3</c:v>
                </c:pt>
                <c:pt idx="116">
                  <c:v>7.2114894821243281E-3</c:v>
                </c:pt>
                <c:pt idx="117">
                  <c:v>7.651164984435431E-3</c:v>
                </c:pt>
                <c:pt idx="118">
                  <c:v>8.1545137251202715E-3</c:v>
                </c:pt>
                <c:pt idx="119">
                  <c:v>8.0958400150929165E-3</c:v>
                </c:pt>
                <c:pt idx="120">
                  <c:v>7.8037920950853696E-3</c:v>
                </c:pt>
                <c:pt idx="121">
                  <c:v>7.9095368361475332E-3</c:v>
                </c:pt>
                <c:pt idx="122">
                  <c:v>7.886614470332988E-3</c:v>
                </c:pt>
                <c:pt idx="123">
                  <c:v>8.1961135741911145E-3</c:v>
                </c:pt>
                <c:pt idx="124">
                  <c:v>7.7153098764267524E-3</c:v>
                </c:pt>
                <c:pt idx="125">
                  <c:v>7.3766625790019809E-3</c:v>
                </c:pt>
                <c:pt idx="126">
                  <c:v>7.378266201301764E-3</c:v>
                </c:pt>
                <c:pt idx="127">
                  <c:v>6.9551929063295919E-3</c:v>
                </c:pt>
                <c:pt idx="128">
                  <c:v>7.576832374304311E-3</c:v>
                </c:pt>
                <c:pt idx="129">
                  <c:v>7.4516555041977172E-3</c:v>
                </c:pt>
                <c:pt idx="130">
                  <c:v>7.8131308367135176E-3</c:v>
                </c:pt>
                <c:pt idx="131">
                  <c:v>7.7186114517498348E-3</c:v>
                </c:pt>
                <c:pt idx="132">
                  <c:v>7.985284407131402E-3</c:v>
                </c:pt>
                <c:pt idx="133">
                  <c:v>7.8764267521931886E-3</c:v>
                </c:pt>
                <c:pt idx="134">
                  <c:v>7.4692010187718139E-3</c:v>
                </c:pt>
                <c:pt idx="135">
                  <c:v>7.6985190076407882E-3</c:v>
                </c:pt>
                <c:pt idx="136">
                  <c:v>7.6081501745118383E-3</c:v>
                </c:pt>
                <c:pt idx="137">
                  <c:v>7.9616073955287234E-3</c:v>
                </c:pt>
                <c:pt idx="138">
                  <c:v>7.7053108197339872E-3</c:v>
                </c:pt>
                <c:pt idx="139">
                  <c:v>7.7329497217243654E-3</c:v>
                </c:pt>
                <c:pt idx="140">
                  <c:v>7.5375907933213845E-3</c:v>
                </c:pt>
                <c:pt idx="141">
                  <c:v>6.9007640788604852E-3</c:v>
                </c:pt>
                <c:pt idx="142">
                  <c:v>6.9807565324026032E-3</c:v>
                </c:pt>
                <c:pt idx="143">
                  <c:v>6.9941514951419679E-3</c:v>
                </c:pt>
                <c:pt idx="144">
                  <c:v>7.0647108763324216E-3</c:v>
                </c:pt>
                <c:pt idx="145">
                  <c:v>7.1801716819167999E-3</c:v>
                </c:pt>
                <c:pt idx="146">
                  <c:v>7.4839166116404112E-3</c:v>
                </c:pt>
                <c:pt idx="147">
                  <c:v>6.7189887746439015E-3</c:v>
                </c:pt>
                <c:pt idx="148">
                  <c:v>6.6034336383360061E-3</c:v>
                </c:pt>
                <c:pt idx="149">
                  <c:v>7.0166965380624472E-3</c:v>
                </c:pt>
                <c:pt idx="150">
                  <c:v>7.4844825959815113E-3</c:v>
                </c:pt>
                <c:pt idx="151">
                  <c:v>7.6874823129893409E-3</c:v>
                </c:pt>
                <c:pt idx="152">
                  <c:v>7.8613338364305254E-3</c:v>
                </c:pt>
                <c:pt idx="153">
                  <c:v>8.0359400056598442E-3</c:v>
                </c:pt>
                <c:pt idx="154">
                  <c:v>7.486935194792944E-3</c:v>
                </c:pt>
                <c:pt idx="155">
                  <c:v>8.4802377134232613E-3</c:v>
                </c:pt>
                <c:pt idx="156">
                  <c:v>8.0418828412413927E-3</c:v>
                </c:pt>
                <c:pt idx="157">
                  <c:v>7.9284029808508634E-3</c:v>
                </c:pt>
                <c:pt idx="158">
                  <c:v>7.7534194887274787E-3</c:v>
                </c:pt>
                <c:pt idx="159">
                  <c:v>7.5682482784642955E-3</c:v>
                </c:pt>
                <c:pt idx="160">
                  <c:v>7.2539383077068198E-3</c:v>
                </c:pt>
                <c:pt idx="161">
                  <c:v>6.8585039147250259E-3</c:v>
                </c:pt>
                <c:pt idx="162">
                  <c:v>6.2702575228752002E-3</c:v>
                </c:pt>
                <c:pt idx="163">
                  <c:v>6.5207055938119049E-3</c:v>
                </c:pt>
                <c:pt idx="164">
                  <c:v>7.026412602584662E-3</c:v>
                </c:pt>
                <c:pt idx="165">
                  <c:v>7.2950665031600789E-3</c:v>
                </c:pt>
                <c:pt idx="166">
                  <c:v>6.7022922365814544E-3</c:v>
                </c:pt>
                <c:pt idx="167">
                  <c:v>6.2640316951231012E-3</c:v>
                </c:pt>
                <c:pt idx="168">
                  <c:v>5.7201207433261016E-3</c:v>
                </c:pt>
                <c:pt idx="169">
                  <c:v>5.9535892840298088E-3</c:v>
                </c:pt>
                <c:pt idx="170">
                  <c:v>6.1552683709084049E-3</c:v>
                </c:pt>
                <c:pt idx="171">
                  <c:v>6.6637109706631451E-3</c:v>
                </c:pt>
                <c:pt idx="172">
                  <c:v>6.6099424582586547E-3</c:v>
                </c:pt>
                <c:pt idx="173">
                  <c:v>6.3176115460805583E-3</c:v>
                </c:pt>
                <c:pt idx="174">
                  <c:v>6.118479388736912E-3</c:v>
                </c:pt>
                <c:pt idx="175">
                  <c:v>5.8180360343363831E-3</c:v>
                </c:pt>
                <c:pt idx="176">
                  <c:v>6.3155362701631922E-3</c:v>
                </c:pt>
                <c:pt idx="177">
                  <c:v>7.0525422129987733E-3</c:v>
                </c:pt>
                <c:pt idx="178">
                  <c:v>7.5279690595226869E-3</c:v>
                </c:pt>
                <c:pt idx="179">
                  <c:v>7.9116121120648992E-3</c:v>
                </c:pt>
                <c:pt idx="180">
                  <c:v>7.5204226016413545E-3</c:v>
                </c:pt>
                <c:pt idx="181">
                  <c:v>7.5999434015658904E-3</c:v>
                </c:pt>
                <c:pt idx="182">
                  <c:v>7.1679086878596362E-3</c:v>
                </c:pt>
                <c:pt idx="183">
                  <c:v>6.5034430714083578E-3</c:v>
                </c:pt>
                <c:pt idx="184">
                  <c:v>6.6749363267616267E-3</c:v>
                </c:pt>
                <c:pt idx="185">
                  <c:v>7.005093859069899E-3</c:v>
                </c:pt>
                <c:pt idx="186">
                  <c:v>7.494670314121309E-3</c:v>
                </c:pt>
                <c:pt idx="187">
                  <c:v>7.7776624846712574E-3</c:v>
                </c:pt>
                <c:pt idx="188">
                  <c:v>7.7740779171776245E-3</c:v>
                </c:pt>
                <c:pt idx="189">
                  <c:v>7.3436468257711534E-3</c:v>
                </c:pt>
                <c:pt idx="190">
                  <c:v>7.4413734553344024E-3</c:v>
                </c:pt>
                <c:pt idx="191">
                  <c:v>7.7298368078483164E-3</c:v>
                </c:pt>
                <c:pt idx="192">
                  <c:v>7.0146212621450803E-3</c:v>
                </c:pt>
                <c:pt idx="193">
                  <c:v>6.2201679086878597E-3</c:v>
                </c:pt>
                <c:pt idx="194">
                  <c:v>6.0637675690972549E-3</c:v>
                </c:pt>
                <c:pt idx="195">
                  <c:v>5.9694368455806054E-3</c:v>
                </c:pt>
                <c:pt idx="196">
                  <c:v>6.6263560041505522E-3</c:v>
                </c:pt>
                <c:pt idx="197">
                  <c:v>7.1896990849919821E-3</c:v>
                </c:pt>
                <c:pt idx="198">
                  <c:v>7.3791151778134136E-3</c:v>
                </c:pt>
                <c:pt idx="199">
                  <c:v>7.0266955947552116E-3</c:v>
                </c:pt>
                <c:pt idx="200">
                  <c:v>6.792000754645788E-3</c:v>
                </c:pt>
                <c:pt idx="201">
                  <c:v>6.5408923686444678E-3</c:v>
                </c:pt>
                <c:pt idx="202">
                  <c:v>5.9996226771059334E-3</c:v>
                </c:pt>
                <c:pt idx="203">
                  <c:v>6.8422790302801626E-3</c:v>
                </c:pt>
                <c:pt idx="204">
                  <c:v>6.9820771625318367E-3</c:v>
                </c:pt>
                <c:pt idx="205">
                  <c:v>7.4088293557211587E-3</c:v>
                </c:pt>
                <c:pt idx="206">
                  <c:v>7.1314026978586929E-3</c:v>
                </c:pt>
                <c:pt idx="207">
                  <c:v>6.9592491274408077E-3</c:v>
                </c:pt>
                <c:pt idx="208">
                  <c:v>7.457787001226299E-3</c:v>
                </c:pt>
                <c:pt idx="209">
                  <c:v>7.5418356758796337E-3</c:v>
                </c:pt>
                <c:pt idx="210">
                  <c:v>7.629846240920668E-3</c:v>
                </c:pt>
                <c:pt idx="211">
                  <c:v>7.7214413734553343E-3</c:v>
                </c:pt>
                <c:pt idx="212">
                  <c:v>7.2948778417130456E-3</c:v>
                </c:pt>
                <c:pt idx="213">
                  <c:v>7.5818319026506936E-3</c:v>
                </c:pt>
                <c:pt idx="214">
                  <c:v>7.4871238562399774E-3</c:v>
                </c:pt>
                <c:pt idx="215">
                  <c:v>7.6139986793698705E-3</c:v>
                </c:pt>
                <c:pt idx="216">
                  <c:v>7.0929157626638999E-3</c:v>
                </c:pt>
                <c:pt idx="217">
                  <c:v>6.7446467314404299E-3</c:v>
                </c:pt>
                <c:pt idx="218">
                  <c:v>6.7570983869446278E-3</c:v>
                </c:pt>
                <c:pt idx="219">
                  <c:v>6.4441090463163856E-3</c:v>
                </c:pt>
                <c:pt idx="220">
                  <c:v>6.669370814074144E-3</c:v>
                </c:pt>
                <c:pt idx="221">
                  <c:v>7.2988397321007452E-3</c:v>
                </c:pt>
                <c:pt idx="222">
                  <c:v>6.9425525893783606E-3</c:v>
                </c:pt>
                <c:pt idx="223">
                  <c:v>7.3660975379681165E-3</c:v>
                </c:pt>
                <c:pt idx="224">
                  <c:v>7.2307329497217241E-3</c:v>
                </c:pt>
                <c:pt idx="225">
                  <c:v>7.0982926139043483E-3</c:v>
                </c:pt>
                <c:pt idx="226">
                  <c:v>7.5324969342514857E-3</c:v>
                </c:pt>
                <c:pt idx="227">
                  <c:v>8.0056598434109991E-3</c:v>
                </c:pt>
                <c:pt idx="228">
                  <c:v>8.6806905008961419E-3</c:v>
                </c:pt>
                <c:pt idx="229">
                  <c:v>8.8069050089614187E-3</c:v>
                </c:pt>
                <c:pt idx="230">
                  <c:v>8.5530610319781153E-3</c:v>
                </c:pt>
                <c:pt idx="231">
                  <c:v>7.8506744646731439E-3</c:v>
                </c:pt>
                <c:pt idx="232">
                  <c:v>7.1747948306763515E-3</c:v>
                </c:pt>
                <c:pt idx="233">
                  <c:v>7.0730119800018866E-3</c:v>
                </c:pt>
                <c:pt idx="234">
                  <c:v>7.2127157815300444E-3</c:v>
                </c:pt>
                <c:pt idx="235">
                  <c:v>7.5026884256202244E-3</c:v>
                </c:pt>
                <c:pt idx="236">
                  <c:v>8.2099801905480621E-3</c:v>
                </c:pt>
                <c:pt idx="237">
                  <c:v>9.2435619281199879E-3</c:v>
                </c:pt>
                <c:pt idx="238">
                  <c:v>9.1429110461277233E-3</c:v>
                </c:pt>
                <c:pt idx="239">
                  <c:v>8.2866710687670968E-3</c:v>
                </c:pt>
                <c:pt idx="240">
                  <c:v>7.7102160173568527E-3</c:v>
                </c:pt>
                <c:pt idx="241">
                  <c:v>6.7549287803037447E-3</c:v>
                </c:pt>
                <c:pt idx="242">
                  <c:v>6.9100084897651161E-3</c:v>
                </c:pt>
                <c:pt idx="243">
                  <c:v>7.4521271578153001E-3</c:v>
                </c:pt>
                <c:pt idx="244">
                  <c:v>6.9733044052447879E-3</c:v>
                </c:pt>
                <c:pt idx="245">
                  <c:v>7.5998490708423733E-3</c:v>
                </c:pt>
                <c:pt idx="246">
                  <c:v>7.216677671917744E-3</c:v>
                </c:pt>
                <c:pt idx="247">
                  <c:v>7.7753042165833409E-3</c:v>
                </c:pt>
                <c:pt idx="248">
                  <c:v>7.9727384209036887E-3</c:v>
                </c:pt>
                <c:pt idx="249">
                  <c:v>7.441184793887369E-3</c:v>
                </c:pt>
                <c:pt idx="250">
                  <c:v>7.6322988397321007E-3</c:v>
                </c:pt>
                <c:pt idx="251">
                  <c:v>7.0386755966418265E-3</c:v>
                </c:pt>
                <c:pt idx="252">
                  <c:v>7.4225073106310721E-3</c:v>
                </c:pt>
                <c:pt idx="253">
                  <c:v>7.4468446372983679E-3</c:v>
                </c:pt>
                <c:pt idx="254">
                  <c:v>7.6880482973304409E-3</c:v>
                </c:pt>
                <c:pt idx="255">
                  <c:v>7.8543533628902939E-3</c:v>
                </c:pt>
                <c:pt idx="256">
                  <c:v>7.3706254126969153E-3</c:v>
                </c:pt>
                <c:pt idx="257">
                  <c:v>7.1961135741911144E-3</c:v>
                </c:pt>
                <c:pt idx="258">
                  <c:v>6.7687010659371761E-3</c:v>
                </c:pt>
                <c:pt idx="259">
                  <c:v>6.4558060560324501E-3</c:v>
                </c:pt>
                <c:pt idx="260">
                  <c:v>6.5438166210734835E-3</c:v>
                </c:pt>
                <c:pt idx="261">
                  <c:v>6.271766814451467E-3</c:v>
                </c:pt>
                <c:pt idx="262">
                  <c:v>6.8768984058107724E-3</c:v>
                </c:pt>
                <c:pt idx="263">
                  <c:v>7.5105178756721064E-3</c:v>
                </c:pt>
                <c:pt idx="264">
                  <c:v>7.713517592679936E-3</c:v>
                </c:pt>
                <c:pt idx="265">
                  <c:v>8.4261862088482221E-3</c:v>
                </c:pt>
                <c:pt idx="266">
                  <c:v>7.308650127346477E-3</c:v>
                </c:pt>
                <c:pt idx="267">
                  <c:v>6.5607961513064802E-3</c:v>
                </c:pt>
                <c:pt idx="268">
                  <c:v>6.4891048014338272E-3</c:v>
                </c:pt>
                <c:pt idx="269">
                  <c:v>6.5413640222620507E-3</c:v>
                </c:pt>
                <c:pt idx="270">
                  <c:v>6.6815394774077915E-3</c:v>
                </c:pt>
                <c:pt idx="271">
                  <c:v>6.8210546174889159E-3</c:v>
                </c:pt>
                <c:pt idx="272">
                  <c:v>7.0218847278558623E-3</c:v>
                </c:pt>
                <c:pt idx="273">
                  <c:v>7.219790585793793E-3</c:v>
                </c:pt>
                <c:pt idx="274">
                  <c:v>7.864258088859542E-3</c:v>
                </c:pt>
                <c:pt idx="275">
                  <c:v>7.6263560041505522E-3</c:v>
                </c:pt>
                <c:pt idx="276">
                  <c:v>6.798226582397887E-3</c:v>
                </c:pt>
                <c:pt idx="277">
                  <c:v>6.3987359683048773E-3</c:v>
                </c:pt>
                <c:pt idx="278">
                  <c:v>6.4486369210451843E-3</c:v>
                </c:pt>
                <c:pt idx="279">
                  <c:v>7.3145929629280255E-3</c:v>
                </c:pt>
                <c:pt idx="280">
                  <c:v>7.5132534666540896E-3</c:v>
                </c:pt>
                <c:pt idx="281">
                  <c:v>7.9388736911612107E-3</c:v>
                </c:pt>
                <c:pt idx="282">
                  <c:v>7.431280067918121E-3</c:v>
                </c:pt>
                <c:pt idx="283">
                  <c:v>7.2828978398264315E-3</c:v>
                </c:pt>
                <c:pt idx="284">
                  <c:v>7.3902462031883781E-3</c:v>
                </c:pt>
                <c:pt idx="285">
                  <c:v>7.308650127346477E-3</c:v>
                </c:pt>
                <c:pt idx="286">
                  <c:v>6.7132346005093855E-3</c:v>
                </c:pt>
                <c:pt idx="287">
                  <c:v>6.8161494198660504E-3</c:v>
                </c:pt>
                <c:pt idx="288">
                  <c:v>6.5839071785680596E-3</c:v>
                </c:pt>
                <c:pt idx="289">
                  <c:v>6.3666635223092157E-3</c:v>
                </c:pt>
                <c:pt idx="290">
                  <c:v>6.9907555890953684E-3</c:v>
                </c:pt>
                <c:pt idx="291">
                  <c:v>6.8035091029148191E-3</c:v>
                </c:pt>
                <c:pt idx="292">
                  <c:v>7.0436751249882083E-3</c:v>
                </c:pt>
                <c:pt idx="293">
                  <c:v>7.250919724554287E-3</c:v>
                </c:pt>
                <c:pt idx="294">
                  <c:v>7.1860201867748321E-3</c:v>
                </c:pt>
                <c:pt idx="295">
                  <c:v>6.3497783227997361E-3</c:v>
                </c:pt>
                <c:pt idx="296">
                  <c:v>5.6114517498349215E-3</c:v>
                </c:pt>
                <c:pt idx="297">
                  <c:v>5.1331006508819922E-3</c:v>
                </c:pt>
                <c:pt idx="298">
                  <c:v>5.1273464767474771E-3</c:v>
                </c:pt>
                <c:pt idx="299">
                  <c:v>6.2725214602396004E-3</c:v>
                </c:pt>
                <c:pt idx="300">
                  <c:v>6.9994340156589001E-3</c:v>
                </c:pt>
                <c:pt idx="301">
                  <c:v>7.5675879633996792E-3</c:v>
                </c:pt>
                <c:pt idx="302">
                  <c:v>7.2331855485331569E-3</c:v>
                </c:pt>
                <c:pt idx="303">
                  <c:v>7.1374398641637585E-3</c:v>
                </c:pt>
                <c:pt idx="304">
                  <c:v>6.8535987171021604E-3</c:v>
                </c:pt>
                <c:pt idx="305">
                  <c:v>6.2628997264409019E-3</c:v>
                </c:pt>
                <c:pt idx="306">
                  <c:v>6.3755306103197807E-3</c:v>
                </c:pt>
                <c:pt idx="307">
                  <c:v>6.3879822658239787E-3</c:v>
                </c:pt>
                <c:pt idx="308">
                  <c:v>6.7332327138949159E-3</c:v>
                </c:pt>
                <c:pt idx="309">
                  <c:v>6.3078011508348273E-3</c:v>
                </c:pt>
                <c:pt idx="310">
                  <c:v>6.5341005565512688E-3</c:v>
                </c:pt>
                <c:pt idx="311">
                  <c:v>6.4707103103480807E-3</c:v>
                </c:pt>
                <c:pt idx="312">
                  <c:v>6.7489859447221962E-3</c:v>
                </c:pt>
                <c:pt idx="313">
                  <c:v>7.2764833506272992E-3</c:v>
                </c:pt>
                <c:pt idx="314">
                  <c:v>7.3506272993113858E-3</c:v>
                </c:pt>
                <c:pt idx="315">
                  <c:v>7.8435996604093953E-3</c:v>
                </c:pt>
                <c:pt idx="316">
                  <c:v>8.2236581454579755E-3</c:v>
                </c:pt>
                <c:pt idx="317">
                  <c:v>8.1188567116309788E-3</c:v>
                </c:pt>
                <c:pt idx="318">
                  <c:v>7.7042731817753042E-3</c:v>
                </c:pt>
                <c:pt idx="319">
                  <c:v>7.5197622865767382E-3</c:v>
                </c:pt>
                <c:pt idx="320">
                  <c:v>6.2100745212715783E-3</c:v>
                </c:pt>
                <c:pt idx="321">
                  <c:v>5.8939722667672861E-3</c:v>
                </c:pt>
                <c:pt idx="322">
                  <c:v>5.9474577870012261E-3</c:v>
                </c:pt>
                <c:pt idx="323">
                  <c:v>5.6200358456749361E-3</c:v>
                </c:pt>
                <c:pt idx="324">
                  <c:v>6.8812376190925386E-3</c:v>
                </c:pt>
                <c:pt idx="325">
                  <c:v>7.263465710782002E-3</c:v>
                </c:pt>
                <c:pt idx="326">
                  <c:v>7.4938213376096593E-3</c:v>
                </c:pt>
                <c:pt idx="327">
                  <c:v>7.841901707386096E-3</c:v>
                </c:pt>
                <c:pt idx="328">
                  <c:v>7.05659843410999E-3</c:v>
                </c:pt>
                <c:pt idx="329">
                  <c:v>7.5416470144326004E-3</c:v>
                </c:pt>
                <c:pt idx="330">
                  <c:v>7.0531081973398734E-3</c:v>
                </c:pt>
                <c:pt idx="331">
                  <c:v>6.7591736628619939E-3</c:v>
                </c:pt>
                <c:pt idx="332">
                  <c:v>7.418828412413923E-3</c:v>
                </c:pt>
                <c:pt idx="333">
                  <c:v>7.1158381284784451E-3</c:v>
                </c:pt>
                <c:pt idx="334">
                  <c:v>7.1514008112442224E-3</c:v>
                </c:pt>
                <c:pt idx="335">
                  <c:v>6.7038015281577212E-3</c:v>
                </c:pt>
                <c:pt idx="336">
                  <c:v>6.2748797283275161E-3</c:v>
                </c:pt>
                <c:pt idx="337">
                  <c:v>6.4606169229317993E-3</c:v>
                </c:pt>
                <c:pt idx="338">
                  <c:v>6.701065937175738E-3</c:v>
                </c:pt>
                <c:pt idx="339">
                  <c:v>6.7292708235072163E-3</c:v>
                </c:pt>
                <c:pt idx="340">
                  <c:v>5.8336949344401472E-3</c:v>
                </c:pt>
                <c:pt idx="341">
                  <c:v>5.6562588435053298E-3</c:v>
                </c:pt>
                <c:pt idx="342">
                  <c:v>5.3814734459013301E-3</c:v>
                </c:pt>
                <c:pt idx="343">
                  <c:v>5.175077822846901E-3</c:v>
                </c:pt>
                <c:pt idx="344">
                  <c:v>6.1387604942929911E-3</c:v>
                </c:pt>
                <c:pt idx="345">
                  <c:v>6.2129044429770778E-3</c:v>
                </c:pt>
                <c:pt idx="346">
                  <c:v>6.2666729553815682E-3</c:v>
                </c:pt>
                <c:pt idx="347">
                  <c:v>6.258749174606169E-3</c:v>
                </c:pt>
                <c:pt idx="348">
                  <c:v>6.1321573436468255E-3</c:v>
                </c:pt>
                <c:pt idx="349">
                  <c:v>5.8144514668427511E-3</c:v>
                </c:pt>
                <c:pt idx="350">
                  <c:v>5.5466465427789829E-3</c:v>
                </c:pt>
                <c:pt idx="351">
                  <c:v>5.9333081784737288E-3</c:v>
                </c:pt>
                <c:pt idx="352">
                  <c:v>6.2102631827186117E-3</c:v>
                </c:pt>
                <c:pt idx="353">
                  <c:v>6.6477690783888314E-3</c:v>
                </c:pt>
                <c:pt idx="354">
                  <c:v>6.7098386944627868E-3</c:v>
                </c:pt>
                <c:pt idx="355">
                  <c:v>6.4409018017168194E-3</c:v>
                </c:pt>
                <c:pt idx="356">
                  <c:v>7.0020752759173662E-3</c:v>
                </c:pt>
                <c:pt idx="357">
                  <c:v>7.4668427506838974E-3</c:v>
                </c:pt>
                <c:pt idx="358">
                  <c:v>8.2201679086878598E-3</c:v>
                </c:pt>
                <c:pt idx="359">
                  <c:v>8.4793887369116125E-3</c:v>
                </c:pt>
                <c:pt idx="360">
                  <c:v>8.6790868785963596E-3</c:v>
                </c:pt>
                <c:pt idx="361">
                  <c:v>7.9392510140552774E-3</c:v>
                </c:pt>
                <c:pt idx="362">
                  <c:v>7.5322139420809361E-3</c:v>
                </c:pt>
                <c:pt idx="363">
                  <c:v>7.2252617677577586E-3</c:v>
                </c:pt>
                <c:pt idx="364">
                  <c:v>6.7654938213376099E-3</c:v>
                </c:pt>
                <c:pt idx="365">
                  <c:v>7.796717290821621E-3</c:v>
                </c:pt>
                <c:pt idx="366">
                  <c:v>7.6840864069427414E-3</c:v>
                </c:pt>
                <c:pt idx="367">
                  <c:v>7.8881237619092531E-3</c:v>
                </c:pt>
                <c:pt idx="368">
                  <c:v>7.8183190265069327E-3</c:v>
                </c:pt>
                <c:pt idx="369">
                  <c:v>7.6032449768889728E-3</c:v>
                </c:pt>
                <c:pt idx="370">
                  <c:v>7.7354023205357982E-3</c:v>
                </c:pt>
                <c:pt idx="371">
                  <c:v>8.2250731063107253E-3</c:v>
                </c:pt>
                <c:pt idx="372">
                  <c:v>8.4044901424393924E-3</c:v>
                </c:pt>
                <c:pt idx="373">
                  <c:v>8.1464012828978399E-3</c:v>
                </c:pt>
                <c:pt idx="374">
                  <c:v>8.2725214602395996E-3</c:v>
                </c:pt>
                <c:pt idx="375">
                  <c:v>7.8016224884444865E-3</c:v>
                </c:pt>
                <c:pt idx="376">
                  <c:v>7.469767003112914E-3</c:v>
                </c:pt>
                <c:pt idx="377">
                  <c:v>7.9279313272332796E-3</c:v>
                </c:pt>
                <c:pt idx="378">
                  <c:v>7.8499198188850105E-3</c:v>
                </c:pt>
                <c:pt idx="379">
                  <c:v>7.9366097537968121E-3</c:v>
                </c:pt>
                <c:pt idx="380">
                  <c:v>8.7182341288557681E-3</c:v>
                </c:pt>
                <c:pt idx="381">
                  <c:v>8.4358079426469206E-3</c:v>
                </c:pt>
                <c:pt idx="382">
                  <c:v>7.9058579379303832E-3</c:v>
                </c:pt>
                <c:pt idx="383">
                  <c:v>7.6260730119800018E-3</c:v>
                </c:pt>
                <c:pt idx="384">
                  <c:v>6.6572021507404966E-3</c:v>
                </c:pt>
                <c:pt idx="385">
                  <c:v>5.510329214225073E-3</c:v>
                </c:pt>
                <c:pt idx="386">
                  <c:v>5.1986605037260634E-3</c:v>
                </c:pt>
                <c:pt idx="387">
                  <c:v>5.1623431751721535E-3</c:v>
                </c:pt>
                <c:pt idx="388">
                  <c:v>5.1183850580133949E-3</c:v>
                </c:pt>
                <c:pt idx="389">
                  <c:v>5.797754928780304E-3</c:v>
                </c:pt>
                <c:pt idx="390">
                  <c:v>6.5237241769644377E-3</c:v>
                </c:pt>
                <c:pt idx="391">
                  <c:v>5.9564192057353083E-3</c:v>
                </c:pt>
                <c:pt idx="392">
                  <c:v>6.6580511272521462E-3</c:v>
                </c:pt>
                <c:pt idx="393">
                  <c:v>6.9000094330723518E-3</c:v>
                </c:pt>
                <c:pt idx="394">
                  <c:v>7.3078954815583436E-3</c:v>
                </c:pt>
                <c:pt idx="395">
                  <c:v>7.6877653051598905E-3</c:v>
                </c:pt>
                <c:pt idx="396">
                  <c:v>7.2143194038298275E-3</c:v>
                </c:pt>
                <c:pt idx="397">
                  <c:v>6.52589378360532E-3</c:v>
                </c:pt>
                <c:pt idx="398">
                  <c:v>6.3451561173474202E-3</c:v>
                </c:pt>
                <c:pt idx="399">
                  <c:v>6.4758985001414958E-3</c:v>
                </c:pt>
                <c:pt idx="400">
                  <c:v>7.0442411093293083E-3</c:v>
                </c:pt>
                <c:pt idx="401">
                  <c:v>7.5257994528818038E-3</c:v>
                </c:pt>
                <c:pt idx="402">
                  <c:v>6.6871993208187904E-3</c:v>
                </c:pt>
                <c:pt idx="403">
                  <c:v>6.4475049523629842E-3</c:v>
                </c:pt>
                <c:pt idx="404">
                  <c:v>6.0664088293557209E-3</c:v>
                </c:pt>
                <c:pt idx="405">
                  <c:v>6.6675785303273276E-3</c:v>
                </c:pt>
                <c:pt idx="406">
                  <c:v>6.8851995094802373E-3</c:v>
                </c:pt>
                <c:pt idx="407">
                  <c:v>7.5174983492123388E-3</c:v>
                </c:pt>
                <c:pt idx="408">
                  <c:v>7.4476936138100176E-3</c:v>
                </c:pt>
                <c:pt idx="409">
                  <c:v>6.7756815394774076E-3</c:v>
                </c:pt>
                <c:pt idx="410">
                  <c:v>7.1694179794359022E-3</c:v>
                </c:pt>
                <c:pt idx="411">
                  <c:v>7.0757475709838698E-3</c:v>
                </c:pt>
                <c:pt idx="412">
                  <c:v>7.0542401660220735E-3</c:v>
                </c:pt>
                <c:pt idx="413">
                  <c:v>7.9079332138477509E-3</c:v>
                </c:pt>
                <c:pt idx="414">
                  <c:v>8.1431940382982737E-3</c:v>
                </c:pt>
                <c:pt idx="415">
                  <c:v>8.527403075181586E-3</c:v>
                </c:pt>
                <c:pt idx="416">
                  <c:v>8.1154608055843784E-3</c:v>
                </c:pt>
                <c:pt idx="417">
                  <c:v>7.3919441562116783E-3</c:v>
                </c:pt>
                <c:pt idx="418">
                  <c:v>6.8069993396849358E-3</c:v>
                </c:pt>
                <c:pt idx="419">
                  <c:v>6.3436468257711534E-3</c:v>
                </c:pt>
                <c:pt idx="420">
                  <c:v>7.0333930761248935E-3</c:v>
                </c:pt>
                <c:pt idx="421">
                  <c:v>7.2203565701348931E-3</c:v>
                </c:pt>
                <c:pt idx="422">
                  <c:v>7.5427789831148005E-3</c:v>
                </c:pt>
                <c:pt idx="423">
                  <c:v>7.7001226299405713E-3</c:v>
                </c:pt>
                <c:pt idx="424">
                  <c:v>7.0916894632581835E-3</c:v>
                </c:pt>
                <c:pt idx="425">
                  <c:v>6.6192811998868027E-3</c:v>
                </c:pt>
                <c:pt idx="426">
                  <c:v>6.8214319403829826E-3</c:v>
                </c:pt>
                <c:pt idx="427">
                  <c:v>7.0632959154796719E-3</c:v>
                </c:pt>
                <c:pt idx="428">
                  <c:v>7.2525233468540701E-3</c:v>
                </c:pt>
                <c:pt idx="429">
                  <c:v>7.2959154796717295E-3</c:v>
                </c:pt>
                <c:pt idx="430">
                  <c:v>7.0452787472879913E-3</c:v>
                </c:pt>
                <c:pt idx="431">
                  <c:v>6.7735119328365245E-3</c:v>
                </c:pt>
                <c:pt idx="432">
                  <c:v>6.6716347514385434E-3</c:v>
                </c:pt>
                <c:pt idx="433">
                  <c:v>6.8531270634845766E-3</c:v>
                </c:pt>
                <c:pt idx="434">
                  <c:v>6.8348269031223473E-3</c:v>
                </c:pt>
                <c:pt idx="435">
                  <c:v>6.4281671540420719E-3</c:v>
                </c:pt>
                <c:pt idx="436">
                  <c:v>6.4458069993396849E-3</c:v>
                </c:pt>
                <c:pt idx="437">
                  <c:v>6.5113668521837561E-3</c:v>
                </c:pt>
                <c:pt idx="438">
                  <c:v>6.2282803509102914E-3</c:v>
                </c:pt>
                <c:pt idx="439">
                  <c:v>7.3643995849448163E-3</c:v>
                </c:pt>
                <c:pt idx="440">
                  <c:v>7.4462786529572679E-3</c:v>
                </c:pt>
                <c:pt idx="441">
                  <c:v>7.3527025752287518E-3</c:v>
                </c:pt>
                <c:pt idx="442">
                  <c:v>7.893783605320252E-3</c:v>
                </c:pt>
                <c:pt idx="443">
                  <c:v>7.5074049617960574E-3</c:v>
                </c:pt>
                <c:pt idx="444">
                  <c:v>8.2181869634940109E-3</c:v>
                </c:pt>
                <c:pt idx="445">
                  <c:v>7.9526459767946412E-3</c:v>
                </c:pt>
                <c:pt idx="446">
                  <c:v>7.1774360909348175E-3</c:v>
                </c:pt>
                <c:pt idx="447">
                  <c:v>6.7990755589095366E-3</c:v>
                </c:pt>
                <c:pt idx="448">
                  <c:v>6.2258277520988586E-3</c:v>
                </c:pt>
                <c:pt idx="449">
                  <c:v>6.118951042354495E-3</c:v>
                </c:pt>
                <c:pt idx="450">
                  <c:v>6.5209885859824545E-3</c:v>
                </c:pt>
                <c:pt idx="451">
                  <c:v>6.7879445335345722E-3</c:v>
                </c:pt>
                <c:pt idx="452">
                  <c:v>7.2950665031600789E-3</c:v>
                </c:pt>
                <c:pt idx="453">
                  <c:v>7.3977926610697105E-3</c:v>
                </c:pt>
                <c:pt idx="454">
                  <c:v>7.1880011319686819E-3</c:v>
                </c:pt>
                <c:pt idx="455">
                  <c:v>6.9147250259409491E-3</c:v>
                </c:pt>
                <c:pt idx="456">
                  <c:v>5.8483161965852282E-3</c:v>
                </c:pt>
                <c:pt idx="457">
                  <c:v>6.3818507687953968E-3</c:v>
                </c:pt>
                <c:pt idx="458">
                  <c:v>6.6558815206112631E-3</c:v>
                </c:pt>
                <c:pt idx="459">
                  <c:v>6.789453825110839E-3</c:v>
                </c:pt>
                <c:pt idx="460">
                  <c:v>7.2982737477596451E-3</c:v>
                </c:pt>
                <c:pt idx="461">
                  <c:v>6.6738986888029428E-3</c:v>
                </c:pt>
                <c:pt idx="462">
                  <c:v>6.3476087161588529E-3</c:v>
                </c:pt>
                <c:pt idx="463">
                  <c:v>6.89076502216772E-3</c:v>
                </c:pt>
                <c:pt idx="464">
                  <c:v>7.158947269125554E-3</c:v>
                </c:pt>
                <c:pt idx="465">
                  <c:v>7.1553627016319211E-3</c:v>
                </c:pt>
                <c:pt idx="466">
                  <c:v>7.6005093859069896E-3</c:v>
                </c:pt>
                <c:pt idx="467">
                  <c:v>6.5430619752853501E-3</c:v>
                </c:pt>
                <c:pt idx="468">
                  <c:v>6.4433544005282522E-3</c:v>
                </c:pt>
                <c:pt idx="469">
                  <c:v>6.7587020092444109E-3</c:v>
                </c:pt>
                <c:pt idx="470">
                  <c:v>6.4900481086689931E-3</c:v>
                </c:pt>
                <c:pt idx="471">
                  <c:v>6.485897556834261E-3</c:v>
                </c:pt>
                <c:pt idx="472">
                  <c:v>7.0312234694840112E-3</c:v>
                </c:pt>
                <c:pt idx="473">
                  <c:v>7.3940194321290443E-3</c:v>
                </c:pt>
                <c:pt idx="474">
                  <c:v>7.7772851617771907E-3</c:v>
                </c:pt>
                <c:pt idx="475">
                  <c:v>8.1736628619941513E-3</c:v>
                </c:pt>
                <c:pt idx="476">
                  <c:v>7.598151117819074E-3</c:v>
                </c:pt>
                <c:pt idx="477">
                  <c:v>7.1271578153004438E-3</c:v>
                </c:pt>
                <c:pt idx="478">
                  <c:v>6.9888689746250357E-3</c:v>
                </c:pt>
                <c:pt idx="479">
                  <c:v>7.0605603244976887E-3</c:v>
                </c:pt>
                <c:pt idx="480">
                  <c:v>7.6295632487501175E-3</c:v>
                </c:pt>
                <c:pt idx="481">
                  <c:v>8.328836902179039E-3</c:v>
                </c:pt>
                <c:pt idx="482">
                  <c:v>8.5280633902462023E-3</c:v>
                </c:pt>
                <c:pt idx="483">
                  <c:v>8.3055372134704271E-3</c:v>
                </c:pt>
                <c:pt idx="484">
                  <c:v>8.3344024148665225E-3</c:v>
                </c:pt>
                <c:pt idx="485">
                  <c:v>8.2079992453542115E-3</c:v>
                </c:pt>
                <c:pt idx="486">
                  <c:v>7.8412413923214797E-3</c:v>
                </c:pt>
                <c:pt idx="487">
                  <c:v>7.9420809357607768E-3</c:v>
                </c:pt>
                <c:pt idx="488">
                  <c:v>7.9715121214979714E-3</c:v>
                </c:pt>
                <c:pt idx="489">
                  <c:v>7.5963588340722575E-3</c:v>
                </c:pt>
                <c:pt idx="490">
                  <c:v>7.7645505141024432E-3</c:v>
                </c:pt>
                <c:pt idx="491">
                  <c:v>7.5158947269125557E-3</c:v>
                </c:pt>
                <c:pt idx="492">
                  <c:v>6.9774549570795208E-3</c:v>
                </c:pt>
                <c:pt idx="493">
                  <c:v>7.0499009527403072E-3</c:v>
                </c:pt>
                <c:pt idx="494">
                  <c:v>5.8451089519856621E-3</c:v>
                </c:pt>
                <c:pt idx="495">
                  <c:v>6.3178945382511087E-3</c:v>
                </c:pt>
                <c:pt idx="496">
                  <c:v>7.3011036694651445E-3</c:v>
                </c:pt>
                <c:pt idx="497">
                  <c:v>7.9550985756060757E-3</c:v>
                </c:pt>
                <c:pt idx="498">
                  <c:v>8.7346476747476656E-3</c:v>
                </c:pt>
                <c:pt idx="499">
                  <c:v>7.9181209319875486E-3</c:v>
                </c:pt>
                <c:pt idx="500">
                  <c:v>7.2164890104707106E-3</c:v>
                </c:pt>
                <c:pt idx="501">
                  <c:v>6.822186586171116E-3</c:v>
                </c:pt>
                <c:pt idx="502">
                  <c:v>7.0320724459956609E-3</c:v>
                </c:pt>
                <c:pt idx="503">
                  <c:v>7.2073389302895951E-3</c:v>
                </c:pt>
                <c:pt idx="504">
                  <c:v>6.9151023488350158E-3</c:v>
                </c:pt>
                <c:pt idx="505">
                  <c:v>7.0578247335157064E-3</c:v>
                </c:pt>
                <c:pt idx="506">
                  <c:v>7.0806527686067353E-3</c:v>
                </c:pt>
                <c:pt idx="507">
                  <c:v>7.8533157249316109E-3</c:v>
                </c:pt>
                <c:pt idx="508">
                  <c:v>8.0227337043675129E-3</c:v>
                </c:pt>
                <c:pt idx="509">
                  <c:v>7.8435996604093953E-3</c:v>
                </c:pt>
                <c:pt idx="510">
                  <c:v>7.4304310914064713E-3</c:v>
                </c:pt>
                <c:pt idx="511">
                  <c:v>7.0303744929723607E-3</c:v>
                </c:pt>
                <c:pt idx="512">
                  <c:v>6.531647957739836E-3</c:v>
                </c:pt>
                <c:pt idx="513">
                  <c:v>6.1378171870578244E-3</c:v>
                </c:pt>
                <c:pt idx="514">
                  <c:v>6.1193283652485617E-3</c:v>
                </c:pt>
                <c:pt idx="515">
                  <c:v>6.676162626167343E-3</c:v>
                </c:pt>
                <c:pt idx="516">
                  <c:v>6.938024714649561E-3</c:v>
                </c:pt>
                <c:pt idx="517">
                  <c:v>7.7017262522403544E-3</c:v>
                </c:pt>
                <c:pt idx="518">
                  <c:v>7.9911329119894351E-3</c:v>
                </c:pt>
                <c:pt idx="519">
                  <c:v>7.7911517781341384E-3</c:v>
                </c:pt>
                <c:pt idx="520">
                  <c:v>8.0064144891991325E-3</c:v>
                </c:pt>
                <c:pt idx="521">
                  <c:v>7.4176021130082067E-3</c:v>
                </c:pt>
                <c:pt idx="522">
                  <c:v>7.2379020847089899E-3</c:v>
                </c:pt>
                <c:pt idx="523">
                  <c:v>7.4190170738609564E-3</c:v>
                </c:pt>
                <c:pt idx="524">
                  <c:v>7.3459107631355536E-3</c:v>
                </c:pt>
                <c:pt idx="525">
                  <c:v>8.3488350155645694E-3</c:v>
                </c:pt>
                <c:pt idx="526">
                  <c:v>8.5826808791623424E-3</c:v>
                </c:pt>
                <c:pt idx="527">
                  <c:v>8.2245071219696261E-3</c:v>
                </c:pt>
                <c:pt idx="528">
                  <c:v>7.8635977737949257E-3</c:v>
                </c:pt>
                <c:pt idx="529">
                  <c:v>7.6120177341760208E-3</c:v>
                </c:pt>
                <c:pt idx="530">
                  <c:v>7.1855485331572492E-3</c:v>
                </c:pt>
                <c:pt idx="531">
                  <c:v>7.2719554758985004E-3</c:v>
                </c:pt>
                <c:pt idx="532">
                  <c:v>7.0186774832562962E-3</c:v>
                </c:pt>
                <c:pt idx="533">
                  <c:v>6.4298651070653712E-3</c:v>
                </c:pt>
                <c:pt idx="534">
                  <c:v>6.2656353174228843E-3</c:v>
                </c:pt>
                <c:pt idx="535">
                  <c:v>6.8442599754740116E-3</c:v>
                </c:pt>
                <c:pt idx="536">
                  <c:v>7.2736534289217997E-3</c:v>
                </c:pt>
                <c:pt idx="537">
                  <c:v>7.5756060748985946E-3</c:v>
                </c:pt>
                <c:pt idx="538">
                  <c:v>7.8896330534855199E-3</c:v>
                </c:pt>
                <c:pt idx="539">
                  <c:v>7.0455617394585418E-3</c:v>
                </c:pt>
                <c:pt idx="540">
                  <c:v>6.9218941609282139E-3</c:v>
                </c:pt>
                <c:pt idx="541">
                  <c:v>6.4808980284878784E-3</c:v>
                </c:pt>
                <c:pt idx="542">
                  <c:v>6.6467314404301484E-3</c:v>
                </c:pt>
                <c:pt idx="543">
                  <c:v>7.1309310442411091E-3</c:v>
                </c:pt>
                <c:pt idx="544">
                  <c:v>7.5067446467314402E-3</c:v>
                </c:pt>
                <c:pt idx="545">
                  <c:v>8.0273559098198288E-3</c:v>
                </c:pt>
                <c:pt idx="546">
                  <c:v>7.8336949344401472E-3</c:v>
                </c:pt>
                <c:pt idx="547">
                  <c:v>8.1027261579096309E-3</c:v>
                </c:pt>
                <c:pt idx="548">
                  <c:v>7.615319309499104E-3</c:v>
                </c:pt>
                <c:pt idx="549">
                  <c:v>7.0479200075464583E-3</c:v>
                </c:pt>
                <c:pt idx="550">
                  <c:v>6.5300443354400529E-3</c:v>
                </c:pt>
                <c:pt idx="551">
                  <c:v>5.9611357419111404E-3</c:v>
                </c:pt>
                <c:pt idx="552">
                  <c:v>6.120460333930761E-3</c:v>
                </c:pt>
                <c:pt idx="553">
                  <c:v>6.7211583812847846E-3</c:v>
                </c:pt>
                <c:pt idx="554">
                  <c:v>7.3100650881992267E-3</c:v>
                </c:pt>
                <c:pt idx="555">
                  <c:v>7.9299122724271302E-3</c:v>
                </c:pt>
                <c:pt idx="556">
                  <c:v>7.4997641731912087E-3</c:v>
                </c:pt>
                <c:pt idx="557">
                  <c:v>7.6233374209980194E-3</c:v>
                </c:pt>
                <c:pt idx="558">
                  <c:v>7.4210923497783224E-3</c:v>
                </c:pt>
                <c:pt idx="559">
                  <c:v>7.4658994434487315E-3</c:v>
                </c:pt>
                <c:pt idx="560">
                  <c:v>8.2340345250448074E-3</c:v>
                </c:pt>
                <c:pt idx="561">
                  <c:v>7.5531553627016315E-3</c:v>
                </c:pt>
                <c:pt idx="562">
                  <c:v>7.6103197811527214E-3</c:v>
                </c:pt>
                <c:pt idx="563">
                  <c:v>7.2688425620224505E-3</c:v>
                </c:pt>
                <c:pt idx="564">
                  <c:v>7.3147816243750588E-3</c:v>
                </c:pt>
                <c:pt idx="565">
                  <c:v>7.4700499952834636E-3</c:v>
                </c:pt>
                <c:pt idx="566">
                  <c:v>7.2564852372417697E-3</c:v>
                </c:pt>
                <c:pt idx="567">
                  <c:v>7.8224695783416665E-3</c:v>
                </c:pt>
                <c:pt idx="568">
                  <c:v>7.7963399679275543E-3</c:v>
                </c:pt>
                <c:pt idx="569">
                  <c:v>8.0429204792000757E-3</c:v>
                </c:pt>
                <c:pt idx="570">
                  <c:v>8.1463069521743228E-3</c:v>
                </c:pt>
                <c:pt idx="571">
                  <c:v>7.6358834072257336E-3</c:v>
                </c:pt>
                <c:pt idx="572">
                  <c:v>7.2307329497217241E-3</c:v>
                </c:pt>
                <c:pt idx="573">
                  <c:v>7.2272427129516084E-3</c:v>
                </c:pt>
                <c:pt idx="574">
                  <c:v>7.5784359966040941E-3</c:v>
                </c:pt>
                <c:pt idx="575">
                  <c:v>7.0102820488633149E-3</c:v>
                </c:pt>
                <c:pt idx="576">
                  <c:v>7.2118668050183948E-3</c:v>
                </c:pt>
                <c:pt idx="577">
                  <c:v>7.3829827374775961E-3</c:v>
                </c:pt>
                <c:pt idx="578">
                  <c:v>7.3783605320252802E-3</c:v>
                </c:pt>
                <c:pt idx="579">
                  <c:v>7.9545325912649748E-3</c:v>
                </c:pt>
                <c:pt idx="580">
                  <c:v>7.8283180831996979E-3</c:v>
                </c:pt>
                <c:pt idx="581">
                  <c:v>7.3007263465710778E-3</c:v>
                </c:pt>
                <c:pt idx="582">
                  <c:v>6.7587963399679271E-3</c:v>
                </c:pt>
                <c:pt idx="583">
                  <c:v>6.2783699650976327E-3</c:v>
                </c:pt>
                <c:pt idx="584">
                  <c:v>6.660503726063579E-3</c:v>
                </c:pt>
                <c:pt idx="585">
                  <c:v>7.3916611640411278E-3</c:v>
                </c:pt>
                <c:pt idx="586">
                  <c:v>7.2450712196962547E-3</c:v>
                </c:pt>
                <c:pt idx="587">
                  <c:v>7.2505424016602212E-3</c:v>
                </c:pt>
                <c:pt idx="588">
                  <c:v>7.0983869446278654E-3</c:v>
                </c:pt>
                <c:pt idx="589">
                  <c:v>6.8293557211583809E-3</c:v>
                </c:pt>
                <c:pt idx="590">
                  <c:v>7.170927271012169E-3</c:v>
                </c:pt>
                <c:pt idx="591">
                  <c:v>7.6539949061409304E-3</c:v>
                </c:pt>
                <c:pt idx="592">
                  <c:v>7.7336100367889826E-3</c:v>
                </c:pt>
                <c:pt idx="593">
                  <c:v>7.7220073577964343E-3</c:v>
                </c:pt>
                <c:pt idx="594">
                  <c:v>7.6587114423167625E-3</c:v>
                </c:pt>
                <c:pt idx="595">
                  <c:v>7.6296575794736346E-3</c:v>
                </c:pt>
                <c:pt idx="596">
                  <c:v>7.6880482973304409E-3</c:v>
                </c:pt>
                <c:pt idx="597">
                  <c:v>7.855485331572494E-3</c:v>
                </c:pt>
                <c:pt idx="598">
                  <c:v>8.3703424205263648E-3</c:v>
                </c:pt>
                <c:pt idx="599">
                  <c:v>8.3474200547118196E-3</c:v>
                </c:pt>
                <c:pt idx="600">
                  <c:v>7.9449108574662763E-3</c:v>
                </c:pt>
                <c:pt idx="601">
                  <c:v>8.1254598622771436E-3</c:v>
                </c:pt>
                <c:pt idx="602">
                  <c:v>7.8123761909253842E-3</c:v>
                </c:pt>
                <c:pt idx="603">
                  <c:v>7.8345439109517977E-3</c:v>
                </c:pt>
                <c:pt idx="604">
                  <c:v>7.7125742854447692E-3</c:v>
                </c:pt>
                <c:pt idx="605">
                  <c:v>6.8609565135364587E-3</c:v>
                </c:pt>
                <c:pt idx="606">
                  <c:v>6.5271200830110364E-3</c:v>
                </c:pt>
                <c:pt idx="607">
                  <c:v>6.0566927648335062E-3</c:v>
                </c:pt>
                <c:pt idx="608">
                  <c:v>6.4153381756438073E-3</c:v>
                </c:pt>
                <c:pt idx="609">
                  <c:v>6.8498254881614942E-3</c:v>
                </c:pt>
                <c:pt idx="610">
                  <c:v>7.1036694651447976E-3</c:v>
                </c:pt>
                <c:pt idx="611">
                  <c:v>7.3286482407320065E-3</c:v>
                </c:pt>
                <c:pt idx="612">
                  <c:v>6.9684935383454395E-3</c:v>
                </c:pt>
                <c:pt idx="613">
                  <c:v>6.523818507687954E-3</c:v>
                </c:pt>
                <c:pt idx="614">
                  <c:v>6.6842750683897747E-3</c:v>
                </c:pt>
                <c:pt idx="615">
                  <c:v>6.9828318083199701E-3</c:v>
                </c:pt>
                <c:pt idx="616">
                  <c:v>7.3233657202150743E-3</c:v>
                </c:pt>
                <c:pt idx="617">
                  <c:v>7.990000943307235E-3</c:v>
                </c:pt>
                <c:pt idx="618">
                  <c:v>7.3953400622582778E-3</c:v>
                </c:pt>
                <c:pt idx="619">
                  <c:v>7.4196773889255727E-3</c:v>
                </c:pt>
                <c:pt idx="620">
                  <c:v>7.2869540609376473E-3</c:v>
                </c:pt>
                <c:pt idx="621">
                  <c:v>7.6399396283369494E-3</c:v>
                </c:pt>
                <c:pt idx="622">
                  <c:v>8.2552589378360533E-3</c:v>
                </c:pt>
                <c:pt idx="623">
                  <c:v>7.7854919347231395E-3</c:v>
                </c:pt>
                <c:pt idx="624">
                  <c:v>7.6733327044618436E-3</c:v>
                </c:pt>
                <c:pt idx="625">
                  <c:v>6.7766248467125744E-3</c:v>
                </c:pt>
                <c:pt idx="626">
                  <c:v>6.4444863692104514E-3</c:v>
                </c:pt>
                <c:pt idx="627">
                  <c:v>6.8241675313649658E-3</c:v>
                </c:pt>
                <c:pt idx="628">
                  <c:v>6.5681539477407793E-3</c:v>
                </c:pt>
                <c:pt idx="629">
                  <c:v>6.3697764361852656E-3</c:v>
                </c:pt>
                <c:pt idx="630">
                  <c:v>5.9492500707480425E-3</c:v>
                </c:pt>
                <c:pt idx="631">
                  <c:v>5.7760588623714743E-3</c:v>
                </c:pt>
                <c:pt idx="632">
                  <c:v>6.4434487312517684E-3</c:v>
                </c:pt>
                <c:pt idx="633">
                  <c:v>7.2924252429016128E-3</c:v>
                </c:pt>
                <c:pt idx="634">
                  <c:v>7.7586076785208947E-3</c:v>
                </c:pt>
                <c:pt idx="635">
                  <c:v>7.9609470804641071E-3</c:v>
                </c:pt>
                <c:pt idx="636">
                  <c:v>7.5301386661635692E-3</c:v>
                </c:pt>
                <c:pt idx="637">
                  <c:v>6.9863220450900858E-3</c:v>
                </c:pt>
                <c:pt idx="638">
                  <c:v>7.341382888406754E-3</c:v>
                </c:pt>
                <c:pt idx="639">
                  <c:v>7.4378832185642866E-3</c:v>
                </c:pt>
                <c:pt idx="640">
                  <c:v>7.3128950099047262E-3</c:v>
                </c:pt>
                <c:pt idx="641">
                  <c:v>7.9506650316007923E-3</c:v>
                </c:pt>
                <c:pt idx="642">
                  <c:v>7.9318932176209792E-3</c:v>
                </c:pt>
                <c:pt idx="643">
                  <c:v>8.2901613055372143E-3</c:v>
                </c:pt>
                <c:pt idx="644">
                  <c:v>9.2697858692576164E-3</c:v>
                </c:pt>
                <c:pt idx="645">
                  <c:v>9.3293085557966237E-3</c:v>
                </c:pt>
                <c:pt idx="646">
                  <c:v>9.4821243278935957E-3</c:v>
                </c:pt>
                <c:pt idx="647">
                  <c:v>9.4991038581265924E-3</c:v>
                </c:pt>
                <c:pt idx="648">
                  <c:v>9.5538156777662479E-3</c:v>
                </c:pt>
                <c:pt idx="649">
                  <c:v>8.912555419300066E-3</c:v>
                </c:pt>
                <c:pt idx="650">
                  <c:v>8.6414489199132163E-3</c:v>
                </c:pt>
                <c:pt idx="651">
                  <c:v>8.1624375058956707E-3</c:v>
                </c:pt>
                <c:pt idx="652">
                  <c:v>7.7901141401754553E-3</c:v>
                </c:pt>
                <c:pt idx="653">
                  <c:v>8.6570134892934632E-3</c:v>
                </c:pt>
                <c:pt idx="654">
                  <c:v>8.8060560324497682E-3</c:v>
                </c:pt>
                <c:pt idx="655">
                  <c:v>8.97802094142062E-3</c:v>
                </c:pt>
                <c:pt idx="656">
                  <c:v>9.0839543439298186E-3</c:v>
                </c:pt>
                <c:pt idx="657">
                  <c:v>8.8632204509008581E-3</c:v>
                </c:pt>
                <c:pt idx="658">
                  <c:v>9.1924346759739654E-3</c:v>
                </c:pt>
                <c:pt idx="659">
                  <c:v>9.3725120271672489E-3</c:v>
                </c:pt>
                <c:pt idx="660">
                  <c:v>9.49155740024526E-3</c:v>
                </c:pt>
                <c:pt idx="661">
                  <c:v>8.8735024997641729E-3</c:v>
                </c:pt>
                <c:pt idx="662">
                  <c:v>9.1574379775492872E-3</c:v>
                </c:pt>
                <c:pt idx="663">
                  <c:v>9.6990849919818892E-3</c:v>
                </c:pt>
                <c:pt idx="664">
                  <c:v>9.557588906706915E-3</c:v>
                </c:pt>
                <c:pt idx="665">
                  <c:v>1.0468823695877748E-2</c:v>
                </c:pt>
                <c:pt idx="666">
                  <c:v>1.0371663050655599E-2</c:v>
                </c:pt>
                <c:pt idx="667">
                  <c:v>1.0752759173662862E-2</c:v>
                </c:pt>
                <c:pt idx="668">
                  <c:v>1.1671540420715026E-2</c:v>
                </c:pt>
                <c:pt idx="669">
                  <c:v>1.2056409772662957E-2</c:v>
                </c:pt>
                <c:pt idx="670">
                  <c:v>1.2758230355626827E-2</c:v>
                </c:pt>
                <c:pt idx="671">
                  <c:v>1.246674841996038E-2</c:v>
                </c:pt>
                <c:pt idx="672">
                  <c:v>1.1964908970851807E-2</c:v>
                </c:pt>
                <c:pt idx="673">
                  <c:v>1.1903594000565985E-2</c:v>
                </c:pt>
                <c:pt idx="674">
                  <c:v>1.1829072728987831E-2</c:v>
                </c:pt>
                <c:pt idx="675">
                  <c:v>1.1981888501084803E-2</c:v>
                </c:pt>
                <c:pt idx="676">
                  <c:v>1.2229034996698425E-2</c:v>
                </c:pt>
                <c:pt idx="677">
                  <c:v>1.3377983209131214E-2</c:v>
                </c:pt>
                <c:pt idx="678">
                  <c:v>1.4047731346099424E-2</c:v>
                </c:pt>
                <c:pt idx="679">
                  <c:v>1.4887274785397604E-2</c:v>
                </c:pt>
                <c:pt idx="680">
                  <c:v>1.5092915762663899E-2</c:v>
                </c:pt>
                <c:pt idx="681">
                  <c:v>1.4796717290821621E-2</c:v>
                </c:pt>
                <c:pt idx="682">
                  <c:v>1.4775021224412791E-2</c:v>
                </c:pt>
                <c:pt idx="683">
                  <c:v>1.4894821243278936E-2</c:v>
                </c:pt>
                <c:pt idx="684">
                  <c:v>1.5914536364493914E-2</c:v>
                </c:pt>
                <c:pt idx="685">
                  <c:v>1.6097537968116214E-2</c:v>
                </c:pt>
                <c:pt idx="686">
                  <c:v>1.6268276577681352E-2</c:v>
                </c:pt>
                <c:pt idx="687">
                  <c:v>1.6396566361663995E-2</c:v>
                </c:pt>
                <c:pt idx="688">
                  <c:v>1.6402226205074994E-2</c:v>
                </c:pt>
                <c:pt idx="689">
                  <c:v>1.6989906612583719E-2</c:v>
                </c:pt>
                <c:pt idx="690">
                  <c:v>1.7840769738703896E-2</c:v>
                </c:pt>
                <c:pt idx="691">
                  <c:v>1.8610508442599753E-2</c:v>
                </c:pt>
                <c:pt idx="692">
                  <c:v>1.9187812470521648E-2</c:v>
                </c:pt>
                <c:pt idx="693">
                  <c:v>1.9346288086029621E-2</c:v>
                </c:pt>
                <c:pt idx="694">
                  <c:v>1.9073672295066502E-2</c:v>
                </c:pt>
                <c:pt idx="695">
                  <c:v>1.9242524290161305E-2</c:v>
                </c:pt>
                <c:pt idx="696">
                  <c:v>1.9914159041599849E-2</c:v>
                </c:pt>
                <c:pt idx="697">
                  <c:v>2.1314026978586927E-2</c:v>
                </c:pt>
                <c:pt idx="698">
                  <c:v>2.2457315347608715E-2</c:v>
                </c:pt>
                <c:pt idx="699">
                  <c:v>2.3013866616356949E-2</c:v>
                </c:pt>
                <c:pt idx="700">
                  <c:v>2.3560041505518346E-2</c:v>
                </c:pt>
                <c:pt idx="701">
                  <c:v>2.384492029053863E-2</c:v>
                </c:pt>
                <c:pt idx="702">
                  <c:v>2.4409961324403359E-2</c:v>
                </c:pt>
                <c:pt idx="703">
                  <c:v>2.6480520705593813E-2</c:v>
                </c:pt>
                <c:pt idx="704">
                  <c:v>2.8209602867653994E-2</c:v>
                </c:pt>
                <c:pt idx="705">
                  <c:v>2.9487784171304595E-2</c:v>
                </c:pt>
                <c:pt idx="706">
                  <c:v>3.0682011131025377E-2</c:v>
                </c:pt>
                <c:pt idx="707">
                  <c:v>3.2221488538817095E-2</c:v>
                </c:pt>
                <c:pt idx="708">
                  <c:v>3.268748231298934E-2</c:v>
                </c:pt>
                <c:pt idx="709">
                  <c:v>3.3646825771153667E-2</c:v>
                </c:pt>
                <c:pt idx="710">
                  <c:v>3.5830582020564099E-2</c:v>
                </c:pt>
                <c:pt idx="711">
                  <c:v>3.6033393076124895E-2</c:v>
                </c:pt>
                <c:pt idx="712">
                  <c:v>3.663144986322045E-2</c:v>
                </c:pt>
                <c:pt idx="713">
                  <c:v>3.8657673804358077E-2</c:v>
                </c:pt>
                <c:pt idx="714">
                  <c:v>3.9599094425054243E-2</c:v>
                </c:pt>
                <c:pt idx="715">
                  <c:v>4.0738609565135364E-2</c:v>
                </c:pt>
                <c:pt idx="716">
                  <c:v>4.2623337420998018E-2</c:v>
                </c:pt>
                <c:pt idx="717">
                  <c:v>4.2871427223846806E-2</c:v>
                </c:pt>
                <c:pt idx="718">
                  <c:v>4.4097726629563246E-2</c:v>
                </c:pt>
                <c:pt idx="719">
                  <c:v>4.5398547306857842E-2</c:v>
                </c:pt>
                <c:pt idx="720">
                  <c:v>4.6919158569946232E-2</c:v>
                </c:pt>
                <c:pt idx="721">
                  <c:v>4.8409584001509291E-2</c:v>
                </c:pt>
                <c:pt idx="722">
                  <c:v>4.9352891236675786E-2</c:v>
                </c:pt>
                <c:pt idx="723">
                  <c:v>5.0653711913970383E-2</c:v>
                </c:pt>
                <c:pt idx="724">
                  <c:v>5.2281860201867751E-2</c:v>
                </c:pt>
                <c:pt idx="725">
                  <c:v>5.4206206961607398E-2</c:v>
                </c:pt>
                <c:pt idx="726">
                  <c:v>5.6532402603527966E-2</c:v>
                </c:pt>
                <c:pt idx="727">
                  <c:v>5.9419866050372604E-2</c:v>
                </c:pt>
                <c:pt idx="728">
                  <c:v>6.2126214508065276E-2</c:v>
                </c:pt>
                <c:pt idx="729">
                  <c:v>6.449108574662768E-2</c:v>
                </c:pt>
                <c:pt idx="730">
                  <c:v>6.6955947552117728E-2</c:v>
                </c:pt>
                <c:pt idx="731">
                  <c:v>6.8395434392981791E-2</c:v>
                </c:pt>
                <c:pt idx="732">
                  <c:v>7.0512215828695407E-2</c:v>
                </c:pt>
                <c:pt idx="733">
                  <c:v>7.4588246391849827E-2</c:v>
                </c:pt>
                <c:pt idx="734">
                  <c:v>7.7137062541269688E-2</c:v>
                </c:pt>
                <c:pt idx="735">
                  <c:v>8.0230166965380628E-2</c:v>
                </c:pt>
                <c:pt idx="736">
                  <c:v>8.308178473728893E-2</c:v>
                </c:pt>
                <c:pt idx="737">
                  <c:v>8.4559003867559671E-2</c:v>
                </c:pt>
                <c:pt idx="738">
                  <c:v>8.7652108291670597E-2</c:v>
                </c:pt>
                <c:pt idx="739">
                  <c:v>9.1183850580133952E-2</c:v>
                </c:pt>
                <c:pt idx="740">
                  <c:v>9.500047165361758E-2</c:v>
                </c:pt>
                <c:pt idx="741">
                  <c:v>9.9452881803603427E-2</c:v>
                </c:pt>
                <c:pt idx="742">
                  <c:v>0.10313178002075275</c:v>
                </c:pt>
                <c:pt idx="743">
                  <c:v>0.10564097726629564</c:v>
                </c:pt>
                <c:pt idx="744">
                  <c:v>0.1076407886048486</c:v>
                </c:pt>
                <c:pt idx="745">
                  <c:v>0.11014998585039147</c:v>
                </c:pt>
                <c:pt idx="746">
                  <c:v>0.11270634845769267</c:v>
                </c:pt>
                <c:pt idx="747">
                  <c:v>0.11773417602113008</c:v>
                </c:pt>
                <c:pt idx="748">
                  <c:v>0.12220545231581927</c:v>
                </c:pt>
                <c:pt idx="749">
                  <c:v>0.12595038203943024</c:v>
                </c:pt>
                <c:pt idx="750">
                  <c:v>0.13023299688708612</c:v>
                </c:pt>
                <c:pt idx="751">
                  <c:v>0.1349495330629186</c:v>
                </c:pt>
                <c:pt idx="752">
                  <c:v>0.14009999056692765</c:v>
                </c:pt>
                <c:pt idx="753">
                  <c:v>0.14523158192623337</c:v>
                </c:pt>
                <c:pt idx="754">
                  <c:v>0.15128761437600227</c:v>
                </c:pt>
                <c:pt idx="755">
                  <c:v>0.1553910008489765</c:v>
                </c:pt>
                <c:pt idx="756">
                  <c:v>0.15915479671729083</c:v>
                </c:pt>
                <c:pt idx="757">
                  <c:v>0.16445618337892651</c:v>
                </c:pt>
                <c:pt idx="758">
                  <c:v>0.16969153853410054</c:v>
                </c:pt>
                <c:pt idx="759">
                  <c:v>0.17538911423450618</c:v>
                </c:pt>
                <c:pt idx="760">
                  <c:v>0.18029431185737194</c:v>
                </c:pt>
                <c:pt idx="761">
                  <c:v>0.18561456466371096</c:v>
                </c:pt>
                <c:pt idx="762">
                  <c:v>0.18857654938213375</c:v>
                </c:pt>
                <c:pt idx="763">
                  <c:v>0.19167059711347986</c:v>
                </c:pt>
                <c:pt idx="764">
                  <c:v>0.19582114894821243</c:v>
                </c:pt>
                <c:pt idx="765">
                  <c:v>0.19979247240826337</c:v>
                </c:pt>
                <c:pt idx="766">
                  <c:v>0.20511272521460239</c:v>
                </c:pt>
                <c:pt idx="767">
                  <c:v>0.21079143477030468</c:v>
                </c:pt>
                <c:pt idx="768">
                  <c:v>0.21734742005471183</c:v>
                </c:pt>
                <c:pt idx="769">
                  <c:v>0.22247901141401755</c:v>
                </c:pt>
                <c:pt idx="770">
                  <c:v>0.229082162060183</c:v>
                </c:pt>
                <c:pt idx="771">
                  <c:v>0.2347608716158853</c:v>
                </c:pt>
                <c:pt idx="772">
                  <c:v>0.23981699839637771</c:v>
                </c:pt>
                <c:pt idx="773">
                  <c:v>0.24545797566267333</c:v>
                </c:pt>
                <c:pt idx="774">
                  <c:v>0.25158947269125553</c:v>
                </c:pt>
                <c:pt idx="775">
                  <c:v>0.2595887180454674</c:v>
                </c:pt>
                <c:pt idx="776">
                  <c:v>0.26688048297330441</c:v>
                </c:pt>
                <c:pt idx="777">
                  <c:v>0.2743609093481747</c:v>
                </c:pt>
                <c:pt idx="778">
                  <c:v>0.28003961890387702</c:v>
                </c:pt>
                <c:pt idx="779">
                  <c:v>0.28234128855768326</c:v>
                </c:pt>
                <c:pt idx="780">
                  <c:v>0.28673710027355909</c:v>
                </c:pt>
                <c:pt idx="781">
                  <c:v>0.29210451844165647</c:v>
                </c:pt>
                <c:pt idx="782">
                  <c:v>0.29774549570795206</c:v>
                </c:pt>
                <c:pt idx="783">
                  <c:v>0.30554664654277897</c:v>
                </c:pt>
                <c:pt idx="784">
                  <c:v>0.31225356098481277</c:v>
                </c:pt>
                <c:pt idx="785">
                  <c:v>0.31798886897462503</c:v>
                </c:pt>
                <c:pt idx="786">
                  <c:v>0.32500707480426377</c:v>
                </c:pt>
                <c:pt idx="787">
                  <c:v>0.33153476087161587</c:v>
                </c:pt>
                <c:pt idx="788">
                  <c:v>0.33521365908876521</c:v>
                </c:pt>
                <c:pt idx="789">
                  <c:v>0.33977926610697107</c:v>
                </c:pt>
                <c:pt idx="790">
                  <c:v>0.34370342420526367</c:v>
                </c:pt>
                <c:pt idx="791">
                  <c:v>0.34451466842750683</c:v>
                </c:pt>
                <c:pt idx="792">
                  <c:v>0.34590133006320156</c:v>
                </c:pt>
                <c:pt idx="793">
                  <c:v>0.34464673144043012</c:v>
                </c:pt>
                <c:pt idx="794">
                  <c:v>0.34061880954626922</c:v>
                </c:pt>
                <c:pt idx="795">
                  <c:v>0.33504386378643525</c:v>
                </c:pt>
                <c:pt idx="796">
                  <c:v>0.3269031223469484</c:v>
                </c:pt>
                <c:pt idx="797">
                  <c:v>0.31818696349400999</c:v>
                </c:pt>
                <c:pt idx="798">
                  <c:v>0.30703707197434205</c:v>
                </c:pt>
                <c:pt idx="799">
                  <c:v>0.29619847184227904</c:v>
                </c:pt>
                <c:pt idx="800">
                  <c:v>0.28613338364305252</c:v>
                </c:pt>
                <c:pt idx="801">
                  <c:v>0.27549287803037448</c:v>
                </c:pt>
                <c:pt idx="802">
                  <c:v>0.265484388265258</c:v>
                </c:pt>
                <c:pt idx="803">
                  <c:v>0.25461748891614</c:v>
                </c:pt>
                <c:pt idx="804">
                  <c:v>0.24388265257994529</c:v>
                </c:pt>
                <c:pt idx="805">
                  <c:v>0.23192151683803414</c:v>
                </c:pt>
                <c:pt idx="806">
                  <c:v>0.21938496368267144</c:v>
                </c:pt>
                <c:pt idx="807">
                  <c:v>0.2076973870389586</c:v>
                </c:pt>
                <c:pt idx="808">
                  <c:v>0.196368267144609</c:v>
                </c:pt>
                <c:pt idx="809">
                  <c:v>0.18664276955004244</c:v>
                </c:pt>
                <c:pt idx="810">
                  <c:v>0.17656824827846429</c:v>
                </c:pt>
                <c:pt idx="811">
                  <c:v>0.16681445146684276</c:v>
                </c:pt>
                <c:pt idx="812">
                  <c:v>0.15790963116687104</c:v>
                </c:pt>
                <c:pt idx="813">
                  <c:v>0.14963682671446091</c:v>
                </c:pt>
                <c:pt idx="814">
                  <c:v>0.14119422695972078</c:v>
                </c:pt>
                <c:pt idx="815">
                  <c:v>0.13240260352796906</c:v>
                </c:pt>
                <c:pt idx="816">
                  <c:v>0.12342231864918404</c:v>
                </c:pt>
                <c:pt idx="817">
                  <c:v>0.11476275823035563</c:v>
                </c:pt>
                <c:pt idx="818">
                  <c:v>0.10750872559192529</c:v>
                </c:pt>
                <c:pt idx="819">
                  <c:v>0.10223563814734458</c:v>
                </c:pt>
                <c:pt idx="820">
                  <c:v>9.6538062446938966E-2</c:v>
                </c:pt>
                <c:pt idx="821">
                  <c:v>9.1049900952740306E-2</c:v>
                </c:pt>
                <c:pt idx="822">
                  <c:v>8.5107065371191393E-2</c:v>
                </c:pt>
                <c:pt idx="823">
                  <c:v>7.9615130648052077E-2</c:v>
                </c:pt>
                <c:pt idx="824">
                  <c:v>7.5774926893689268E-2</c:v>
                </c:pt>
                <c:pt idx="825">
                  <c:v>7.1957362512970469E-2</c:v>
                </c:pt>
                <c:pt idx="826">
                  <c:v>6.8589755683426096E-2</c:v>
                </c:pt>
                <c:pt idx="827">
                  <c:v>6.5427789831148012E-2</c:v>
                </c:pt>
                <c:pt idx="828">
                  <c:v>6.2088482218658619E-2</c:v>
                </c:pt>
                <c:pt idx="829">
                  <c:v>5.8233185548533156E-2</c:v>
                </c:pt>
                <c:pt idx="830">
                  <c:v>5.5357041788510516E-2</c:v>
                </c:pt>
                <c:pt idx="831">
                  <c:v>5.2020564097726631E-2</c:v>
                </c:pt>
                <c:pt idx="832">
                  <c:v>4.829261390434865E-2</c:v>
                </c:pt>
                <c:pt idx="833">
                  <c:v>4.5640033959060466E-2</c:v>
                </c:pt>
                <c:pt idx="834">
                  <c:v>4.3279879256673898E-2</c:v>
                </c:pt>
                <c:pt idx="835">
                  <c:v>4.1738515234411848E-2</c:v>
                </c:pt>
                <c:pt idx="836">
                  <c:v>4.086972927082351E-2</c:v>
                </c:pt>
                <c:pt idx="837">
                  <c:v>3.9748136968210543E-2</c:v>
                </c:pt>
                <c:pt idx="838">
                  <c:v>3.9974530704650506E-2</c:v>
                </c:pt>
                <c:pt idx="839">
                  <c:v>3.8625601358362419E-2</c:v>
                </c:pt>
                <c:pt idx="840">
                  <c:v>3.6420149042543155E-2</c:v>
                </c:pt>
                <c:pt idx="841">
                  <c:v>3.554004339213282E-2</c:v>
                </c:pt>
                <c:pt idx="842">
                  <c:v>3.3418545420243376E-2</c:v>
                </c:pt>
                <c:pt idx="843">
                  <c:v>3.1594189227431374E-2</c:v>
                </c:pt>
                <c:pt idx="844">
                  <c:v>3.0951797000282992E-2</c:v>
                </c:pt>
                <c:pt idx="845">
                  <c:v>2.9807565324026036E-2</c:v>
                </c:pt>
                <c:pt idx="846">
                  <c:v>2.8481275351381945E-2</c:v>
                </c:pt>
                <c:pt idx="847">
                  <c:v>2.7686067352136592E-2</c:v>
                </c:pt>
                <c:pt idx="848">
                  <c:v>2.688425620224507E-2</c:v>
                </c:pt>
                <c:pt idx="849">
                  <c:v>2.711819639656636E-2</c:v>
                </c:pt>
                <c:pt idx="850">
                  <c:v>2.6630506555985284E-2</c:v>
                </c:pt>
                <c:pt idx="851">
                  <c:v>2.6053202528063389E-2</c:v>
                </c:pt>
                <c:pt idx="852">
                  <c:v>2.6063578907650223E-2</c:v>
                </c:pt>
                <c:pt idx="853">
                  <c:v>2.5115555136307897E-2</c:v>
                </c:pt>
                <c:pt idx="854">
                  <c:v>2.4554287331383831E-2</c:v>
                </c:pt>
                <c:pt idx="855">
                  <c:v>2.43637392698802E-2</c:v>
                </c:pt>
                <c:pt idx="856">
                  <c:v>2.3610036788982172E-2</c:v>
                </c:pt>
                <c:pt idx="857">
                  <c:v>2.3116687104990097E-2</c:v>
                </c:pt>
                <c:pt idx="858">
                  <c:v>2.2771436656919157E-2</c:v>
                </c:pt>
                <c:pt idx="859">
                  <c:v>2.270634845769267E-2</c:v>
                </c:pt>
                <c:pt idx="860">
                  <c:v>2.2759173662861995E-2</c:v>
                </c:pt>
                <c:pt idx="861">
                  <c:v>2.3203471370625412E-2</c:v>
                </c:pt>
                <c:pt idx="862">
                  <c:v>2.3228940665974907E-2</c:v>
                </c:pt>
                <c:pt idx="863">
                  <c:v>2.2610131119705688E-2</c:v>
                </c:pt>
                <c:pt idx="864">
                  <c:v>2.2901613055372135E-2</c:v>
                </c:pt>
                <c:pt idx="865">
                  <c:v>2.2220545231581925E-2</c:v>
                </c:pt>
                <c:pt idx="866">
                  <c:v>2.2593151589472692E-2</c:v>
                </c:pt>
                <c:pt idx="867">
                  <c:v>2.3131780020752758E-2</c:v>
                </c:pt>
                <c:pt idx="868">
                  <c:v>2.2714838222809168E-2</c:v>
                </c:pt>
                <c:pt idx="869">
                  <c:v>2.2950665031600793E-2</c:v>
                </c:pt>
                <c:pt idx="870">
                  <c:v>2.2296009810395246E-2</c:v>
                </c:pt>
                <c:pt idx="871">
                  <c:v>2.2071502688425622E-2</c:v>
                </c:pt>
                <c:pt idx="872">
                  <c:v>2.2778039807565324E-2</c:v>
                </c:pt>
                <c:pt idx="873">
                  <c:v>2.3555324969342515E-2</c:v>
                </c:pt>
                <c:pt idx="874">
                  <c:v>2.398735968304877E-2</c:v>
                </c:pt>
                <c:pt idx="875">
                  <c:v>2.4850485803226109E-2</c:v>
                </c:pt>
                <c:pt idx="876">
                  <c:v>2.5031600792378077E-2</c:v>
                </c:pt>
                <c:pt idx="877">
                  <c:v>2.4866522026223942E-2</c:v>
                </c:pt>
                <c:pt idx="878">
                  <c:v>2.4556173945854166E-2</c:v>
                </c:pt>
                <c:pt idx="879">
                  <c:v>2.4780681067823791E-2</c:v>
                </c:pt>
                <c:pt idx="880">
                  <c:v>2.477313460994246E-2</c:v>
                </c:pt>
                <c:pt idx="881">
                  <c:v>2.530232996887086E-2</c:v>
                </c:pt>
                <c:pt idx="882">
                  <c:v>2.6501273464767473E-2</c:v>
                </c:pt>
                <c:pt idx="883">
                  <c:v>2.7215357041788509E-2</c:v>
                </c:pt>
                <c:pt idx="884">
                  <c:v>2.8311480049051978E-2</c:v>
                </c:pt>
                <c:pt idx="885">
                  <c:v>2.9107631355532498E-2</c:v>
                </c:pt>
                <c:pt idx="886">
                  <c:v>2.9186869163286482E-2</c:v>
                </c:pt>
                <c:pt idx="887">
                  <c:v>2.9905669276483349E-2</c:v>
                </c:pt>
                <c:pt idx="888">
                  <c:v>3.0853693047825675E-2</c:v>
                </c:pt>
                <c:pt idx="889">
                  <c:v>3.0928214319403829E-2</c:v>
                </c:pt>
                <c:pt idx="890">
                  <c:v>3.1599849070842373E-2</c:v>
                </c:pt>
                <c:pt idx="891">
                  <c:v>3.2344118479388735E-2</c:v>
                </c:pt>
                <c:pt idx="892">
                  <c:v>3.2919535892840301E-2</c:v>
                </c:pt>
                <c:pt idx="893">
                  <c:v>3.4010942363927932E-2</c:v>
                </c:pt>
                <c:pt idx="894">
                  <c:v>3.4972172436562587E-2</c:v>
                </c:pt>
                <c:pt idx="895">
                  <c:v>3.554004339213282E-2</c:v>
                </c:pt>
                <c:pt idx="896">
                  <c:v>3.6572021507404961E-2</c:v>
                </c:pt>
                <c:pt idx="897">
                  <c:v>3.7300254692953498E-2</c:v>
                </c:pt>
                <c:pt idx="898">
                  <c:v>3.9249127440807469E-2</c:v>
                </c:pt>
                <c:pt idx="899">
                  <c:v>4.1554570323554384E-2</c:v>
                </c:pt>
                <c:pt idx="900">
                  <c:v>4.1907367229506651E-2</c:v>
                </c:pt>
                <c:pt idx="901">
                  <c:v>4.2246014526931421E-2</c:v>
                </c:pt>
                <c:pt idx="902">
                  <c:v>4.2702575228752003E-2</c:v>
                </c:pt>
                <c:pt idx="903">
                  <c:v>4.3006320158475615E-2</c:v>
                </c:pt>
                <c:pt idx="904">
                  <c:v>4.3696821054617488E-2</c:v>
                </c:pt>
                <c:pt idx="905">
                  <c:v>4.4866522026223939E-2</c:v>
                </c:pt>
                <c:pt idx="906">
                  <c:v>4.6056032449768892E-2</c:v>
                </c:pt>
                <c:pt idx="907">
                  <c:v>4.7605886237147441E-2</c:v>
                </c:pt>
                <c:pt idx="908">
                  <c:v>4.8502028110555609E-2</c:v>
                </c:pt>
                <c:pt idx="909">
                  <c:v>5.0910291481935668E-2</c:v>
                </c:pt>
                <c:pt idx="910">
                  <c:v>5.1513064805207058E-2</c:v>
                </c:pt>
                <c:pt idx="911">
                  <c:v>5.2090368833128953E-2</c:v>
                </c:pt>
                <c:pt idx="912">
                  <c:v>5.293462880860296E-2</c:v>
                </c:pt>
                <c:pt idx="913">
                  <c:v>5.3113857183284596E-2</c:v>
                </c:pt>
                <c:pt idx="914">
                  <c:v>5.3687387982265827E-2</c:v>
                </c:pt>
                <c:pt idx="915">
                  <c:v>5.5137251202716724E-2</c:v>
                </c:pt>
                <c:pt idx="916">
                  <c:v>5.6381473445901331E-2</c:v>
                </c:pt>
                <c:pt idx="917">
                  <c:v>5.7779454768418073E-2</c:v>
                </c:pt>
                <c:pt idx="918">
                  <c:v>6.0146212621450805E-2</c:v>
                </c:pt>
                <c:pt idx="919">
                  <c:v>6.1784737288935007E-2</c:v>
                </c:pt>
                <c:pt idx="920">
                  <c:v>6.3607206867276667E-2</c:v>
                </c:pt>
                <c:pt idx="921">
                  <c:v>6.6400339590604665E-2</c:v>
                </c:pt>
                <c:pt idx="922">
                  <c:v>6.8377511555513637E-2</c:v>
                </c:pt>
                <c:pt idx="923">
                  <c:v>7.0325440996132443E-2</c:v>
                </c:pt>
                <c:pt idx="924">
                  <c:v>7.3085557966229606E-2</c:v>
                </c:pt>
                <c:pt idx="925">
                  <c:v>7.5344778794453351E-2</c:v>
                </c:pt>
                <c:pt idx="926">
                  <c:v>7.733893028959532E-2</c:v>
                </c:pt>
                <c:pt idx="927">
                  <c:v>7.86878596358834E-2</c:v>
                </c:pt>
                <c:pt idx="928">
                  <c:v>7.9707574757098387E-2</c:v>
                </c:pt>
                <c:pt idx="929">
                  <c:v>8.016130553721347E-2</c:v>
                </c:pt>
                <c:pt idx="930">
                  <c:v>8.0996132440335822E-2</c:v>
                </c:pt>
                <c:pt idx="931">
                  <c:v>8.3153476087161587E-2</c:v>
                </c:pt>
                <c:pt idx="932">
                  <c:v>8.5565512687482317E-2</c:v>
                </c:pt>
                <c:pt idx="933">
                  <c:v>8.8585039147250258E-2</c:v>
                </c:pt>
                <c:pt idx="934">
                  <c:v>9.2678049240637675E-2</c:v>
                </c:pt>
                <c:pt idx="935">
                  <c:v>9.6500330157532302E-2</c:v>
                </c:pt>
                <c:pt idx="936">
                  <c:v>9.8490708423733614E-2</c:v>
                </c:pt>
                <c:pt idx="937">
                  <c:v>0.10170738609565136</c:v>
                </c:pt>
                <c:pt idx="938">
                  <c:v>0.10461277237996415</c:v>
                </c:pt>
                <c:pt idx="939">
                  <c:v>0.10682954438260542</c:v>
                </c:pt>
                <c:pt idx="940">
                  <c:v>0.11017828506744647</c:v>
                </c:pt>
                <c:pt idx="941">
                  <c:v>0.112696915385341</c:v>
                </c:pt>
                <c:pt idx="942">
                  <c:v>0.11507404961796057</c:v>
                </c:pt>
                <c:pt idx="943">
                  <c:v>0.11678143571361192</c:v>
                </c:pt>
                <c:pt idx="944">
                  <c:v>0.12018677483256296</c:v>
                </c:pt>
                <c:pt idx="945">
                  <c:v>0.12304499575511745</c:v>
                </c:pt>
                <c:pt idx="946">
                  <c:v>0.12622394113762853</c:v>
                </c:pt>
                <c:pt idx="947">
                  <c:v>0.12962928025657958</c:v>
                </c:pt>
                <c:pt idx="948">
                  <c:v>0.1322328082256391</c:v>
                </c:pt>
                <c:pt idx="949">
                  <c:v>0.13587397415338176</c:v>
                </c:pt>
                <c:pt idx="950">
                  <c:v>0.13944910857466278</c:v>
                </c:pt>
                <c:pt idx="951">
                  <c:v>0.14325063673238372</c:v>
                </c:pt>
                <c:pt idx="952">
                  <c:v>0.14865578718988776</c:v>
                </c:pt>
                <c:pt idx="953">
                  <c:v>0.15254221299877371</c:v>
                </c:pt>
                <c:pt idx="954">
                  <c:v>0.15590038675596643</c:v>
                </c:pt>
                <c:pt idx="955">
                  <c:v>0.15998490708423735</c:v>
                </c:pt>
                <c:pt idx="956">
                  <c:v>0.16495613621356475</c:v>
                </c:pt>
                <c:pt idx="957">
                  <c:v>0.16853127063484577</c:v>
                </c:pt>
                <c:pt idx="958">
                  <c:v>0.17388925573059144</c:v>
                </c:pt>
                <c:pt idx="959">
                  <c:v>0.17994528818036035</c:v>
                </c:pt>
                <c:pt idx="960">
                  <c:v>0.18277520988585982</c:v>
                </c:pt>
                <c:pt idx="961">
                  <c:v>0.18703895858881237</c:v>
                </c:pt>
                <c:pt idx="962">
                  <c:v>0.19318932176209791</c:v>
                </c:pt>
                <c:pt idx="963">
                  <c:v>0.19649089708518064</c:v>
                </c:pt>
                <c:pt idx="964">
                  <c:v>0.20239600037732289</c:v>
                </c:pt>
                <c:pt idx="965">
                  <c:v>0.20668804829733045</c:v>
                </c:pt>
                <c:pt idx="966">
                  <c:v>0.20999905669276483</c:v>
                </c:pt>
                <c:pt idx="967">
                  <c:v>0.21518724648618054</c:v>
                </c:pt>
                <c:pt idx="968">
                  <c:v>0.22037543627959627</c:v>
                </c:pt>
                <c:pt idx="969">
                  <c:v>0.22873313838317139</c:v>
                </c:pt>
                <c:pt idx="970">
                  <c:v>0.23657202150740497</c:v>
                </c:pt>
                <c:pt idx="971">
                  <c:v>0.24317517215357043</c:v>
                </c:pt>
                <c:pt idx="972">
                  <c:v>0.24880671634751439</c:v>
                </c:pt>
                <c:pt idx="973">
                  <c:v>0.25326855956985189</c:v>
                </c:pt>
                <c:pt idx="974">
                  <c:v>0.26079615130648054</c:v>
                </c:pt>
                <c:pt idx="975">
                  <c:v>0.26760682954438259</c:v>
                </c:pt>
                <c:pt idx="976">
                  <c:v>0.27494575983397795</c:v>
                </c:pt>
                <c:pt idx="977">
                  <c:v>0.28319969814168472</c:v>
                </c:pt>
                <c:pt idx="978">
                  <c:v>0.28799169889633053</c:v>
                </c:pt>
                <c:pt idx="979">
                  <c:v>0.29467974719366097</c:v>
                </c:pt>
                <c:pt idx="980">
                  <c:v>0.30276389019903782</c:v>
                </c:pt>
                <c:pt idx="981">
                  <c:v>0.31162154513725121</c:v>
                </c:pt>
                <c:pt idx="982">
                  <c:v>0.32310159418922746</c:v>
                </c:pt>
                <c:pt idx="983">
                  <c:v>0.33260069804735404</c:v>
                </c:pt>
                <c:pt idx="984">
                  <c:v>0.34047731346099425</c:v>
                </c:pt>
                <c:pt idx="985">
                  <c:v>0.34798603905291953</c:v>
                </c:pt>
                <c:pt idx="986">
                  <c:v>0.35394774077917179</c:v>
                </c:pt>
                <c:pt idx="987">
                  <c:v>0.36345627770965006</c:v>
                </c:pt>
                <c:pt idx="988">
                  <c:v>0.37436090934817468</c:v>
                </c:pt>
                <c:pt idx="989">
                  <c:v>0.38472785586265446</c:v>
                </c:pt>
                <c:pt idx="990">
                  <c:v>0.39405716441845107</c:v>
                </c:pt>
                <c:pt idx="991">
                  <c:v>0.39974530704650507</c:v>
                </c:pt>
                <c:pt idx="992">
                  <c:v>0.40600886708801054</c:v>
                </c:pt>
                <c:pt idx="993">
                  <c:v>0.41251768701065938</c:v>
                </c:pt>
                <c:pt idx="994">
                  <c:v>0.42118668050183944</c:v>
                </c:pt>
                <c:pt idx="995">
                  <c:v>0.43046882369587774</c:v>
                </c:pt>
                <c:pt idx="996">
                  <c:v>0.43854353362890292</c:v>
                </c:pt>
                <c:pt idx="997">
                  <c:v>0.44854259032166777</c:v>
                </c:pt>
                <c:pt idx="998">
                  <c:v>0.45339118951042356</c:v>
                </c:pt>
                <c:pt idx="999">
                  <c:v>0.45973021413074239</c:v>
                </c:pt>
                <c:pt idx="1000">
                  <c:v>0.46505046693708141</c:v>
                </c:pt>
                <c:pt idx="1001">
                  <c:v>0.46795585322139421</c:v>
                </c:pt>
                <c:pt idx="1002">
                  <c:v>0.47304971229129328</c:v>
                </c:pt>
                <c:pt idx="1003">
                  <c:v>0.4754362795962645</c:v>
                </c:pt>
                <c:pt idx="1004">
                  <c:v>0.47852089425525896</c:v>
                </c:pt>
                <c:pt idx="1005">
                  <c:v>0.48210546174889163</c:v>
                </c:pt>
                <c:pt idx="1006">
                  <c:v>0.48486935194792946</c:v>
                </c:pt>
                <c:pt idx="1007">
                  <c:v>0.48987831336666354</c:v>
                </c:pt>
                <c:pt idx="1008">
                  <c:v>0.49520799924535419</c:v>
                </c:pt>
                <c:pt idx="1009">
                  <c:v>0.49974530704650505</c:v>
                </c:pt>
                <c:pt idx="1010">
                  <c:v>0.50717856805961703</c:v>
                </c:pt>
                <c:pt idx="1011">
                  <c:v>0.51385718328459584</c:v>
                </c:pt>
                <c:pt idx="1012">
                  <c:v>0.51863975096688997</c:v>
                </c:pt>
                <c:pt idx="1013">
                  <c:v>0.52509197245542871</c:v>
                </c:pt>
                <c:pt idx="1014">
                  <c:v>0.52932742194132631</c:v>
                </c:pt>
                <c:pt idx="1015">
                  <c:v>0.53517592679935855</c:v>
                </c:pt>
                <c:pt idx="1016">
                  <c:v>0.5442788416187152</c:v>
                </c:pt>
                <c:pt idx="1017">
                  <c:v>0.55488161494198662</c:v>
                </c:pt>
                <c:pt idx="1018">
                  <c:v>0.56515423073294968</c:v>
                </c:pt>
                <c:pt idx="1019">
                  <c:v>0.57606829544382609</c:v>
                </c:pt>
                <c:pt idx="1020">
                  <c:v>0.58612395057070088</c:v>
                </c:pt>
                <c:pt idx="1021">
                  <c:v>0.5913215734364683</c:v>
                </c:pt>
                <c:pt idx="1022">
                  <c:v>0.59533062918592583</c:v>
                </c:pt>
                <c:pt idx="1023">
                  <c:v>0.59858503914725025</c:v>
                </c:pt>
                <c:pt idx="1024">
                  <c:v>0.6019243467597396</c:v>
                </c:pt>
                <c:pt idx="1025">
                  <c:v>0.60451844165644752</c:v>
                </c:pt>
                <c:pt idx="1026">
                  <c:v>0.60835770210357509</c:v>
                </c:pt>
                <c:pt idx="1027">
                  <c:v>0.61006508819922645</c:v>
                </c:pt>
                <c:pt idx="1028">
                  <c:v>0.60699933968493536</c:v>
                </c:pt>
                <c:pt idx="1029">
                  <c:v>0.60254692953494948</c:v>
                </c:pt>
                <c:pt idx="1030">
                  <c:v>0.59424582586548436</c:v>
                </c:pt>
                <c:pt idx="1031">
                  <c:v>0.58470898971795116</c:v>
                </c:pt>
                <c:pt idx="1032">
                  <c:v>0.57453070465050471</c:v>
                </c:pt>
                <c:pt idx="1033">
                  <c:v>0.55935289123667575</c:v>
                </c:pt>
                <c:pt idx="1034">
                  <c:v>0.54416564475049523</c:v>
                </c:pt>
                <c:pt idx="1035">
                  <c:v>0.52516743703424207</c:v>
                </c:pt>
                <c:pt idx="1036">
                  <c:v>0.50543344967455905</c:v>
                </c:pt>
                <c:pt idx="1037">
                  <c:v>0.48648240732006415</c:v>
                </c:pt>
                <c:pt idx="1038">
                  <c:v>0.4656636166399396</c:v>
                </c:pt>
                <c:pt idx="1039">
                  <c:v>0.44424110932930855</c:v>
                </c:pt>
                <c:pt idx="1040">
                  <c:v>0.42160173568531273</c:v>
                </c:pt>
                <c:pt idx="1041">
                  <c:v>0.3977926610697104</c:v>
                </c:pt>
                <c:pt idx="1042">
                  <c:v>0.37603999622677103</c:v>
                </c:pt>
                <c:pt idx="1043">
                  <c:v>0.35553249693425149</c:v>
                </c:pt>
                <c:pt idx="1044">
                  <c:v>0.33666635223092162</c:v>
                </c:pt>
                <c:pt idx="1045">
                  <c:v>0.31995094802377133</c:v>
                </c:pt>
                <c:pt idx="1046">
                  <c:v>0.30187718139798131</c:v>
                </c:pt>
                <c:pt idx="1047">
                  <c:v>0.28483161965852277</c:v>
                </c:pt>
                <c:pt idx="1048">
                  <c:v>0.26982360154702384</c:v>
                </c:pt>
                <c:pt idx="1049">
                  <c:v>0.2541552683709084</c:v>
                </c:pt>
                <c:pt idx="1050">
                  <c:v>0.23826054145835299</c:v>
                </c:pt>
                <c:pt idx="1051">
                  <c:v>0.2251580039618904</c:v>
                </c:pt>
                <c:pt idx="1052">
                  <c:v>0.21312140364116594</c:v>
                </c:pt>
                <c:pt idx="1053">
                  <c:v>0.20191491368738798</c:v>
                </c:pt>
                <c:pt idx="1054">
                  <c:v>0.19359494387321952</c:v>
                </c:pt>
                <c:pt idx="1055">
                  <c:v>0.18668050183944912</c:v>
                </c:pt>
                <c:pt idx="1056">
                  <c:v>0.17910574474106217</c:v>
                </c:pt>
                <c:pt idx="1057">
                  <c:v>0.17204037354966512</c:v>
                </c:pt>
                <c:pt idx="1058">
                  <c:v>0.16777662484671257</c:v>
                </c:pt>
                <c:pt idx="1059">
                  <c:v>0.16189982077162532</c:v>
                </c:pt>
                <c:pt idx="1060">
                  <c:v>0.15741911140458448</c:v>
                </c:pt>
                <c:pt idx="1061">
                  <c:v>0.15368361475332515</c:v>
                </c:pt>
                <c:pt idx="1062">
                  <c:v>0.14957079520799924</c:v>
                </c:pt>
                <c:pt idx="1063">
                  <c:v>0.14707103103480804</c:v>
                </c:pt>
                <c:pt idx="1064">
                  <c:v>0.14559947174794829</c:v>
                </c:pt>
                <c:pt idx="1065">
                  <c:v>0.14372229034996697</c:v>
                </c:pt>
                <c:pt idx="1066">
                  <c:v>0.14109989623620414</c:v>
                </c:pt>
                <c:pt idx="1067">
                  <c:v>0.13862843128006791</c:v>
                </c:pt>
                <c:pt idx="1068">
                  <c:v>0.13661918686916327</c:v>
                </c:pt>
                <c:pt idx="1069">
                  <c:v>0.13677011602678993</c:v>
                </c:pt>
                <c:pt idx="1070">
                  <c:v>0.13735496651259316</c:v>
                </c:pt>
                <c:pt idx="1071">
                  <c:v>0.13982643146872936</c:v>
                </c:pt>
                <c:pt idx="1072">
                  <c:v>0.14160928214319404</c:v>
                </c:pt>
                <c:pt idx="1073">
                  <c:v>0.14036411659277426</c:v>
                </c:pt>
                <c:pt idx="1074">
                  <c:v>0.13895858881237619</c:v>
                </c:pt>
                <c:pt idx="1075">
                  <c:v>0.13739269880199981</c:v>
                </c:pt>
                <c:pt idx="1076">
                  <c:v>0.13626073011980003</c:v>
                </c:pt>
                <c:pt idx="1077">
                  <c:v>0.13703424205263653</c:v>
                </c:pt>
                <c:pt idx="1078">
                  <c:v>0.13861899820771625</c:v>
                </c:pt>
                <c:pt idx="1079">
                  <c:v>0.14126969153853411</c:v>
                </c:pt>
                <c:pt idx="1080">
                  <c:v>0.1411093293085558</c:v>
                </c:pt>
                <c:pt idx="1081">
                  <c:v>0.14149608527497406</c:v>
                </c:pt>
                <c:pt idx="1082">
                  <c:v>0.14403358173757191</c:v>
                </c:pt>
                <c:pt idx="1083">
                  <c:v>0.14534477879445334</c:v>
                </c:pt>
                <c:pt idx="1084">
                  <c:v>0.14819356664465616</c:v>
                </c:pt>
                <c:pt idx="1085">
                  <c:v>0.15123101594189228</c:v>
                </c:pt>
                <c:pt idx="1086">
                  <c:v>0.15274030751815867</c:v>
                </c:pt>
                <c:pt idx="1087">
                  <c:v>0.15498537873785492</c:v>
                </c:pt>
                <c:pt idx="1088">
                  <c:v>0.15555136307895481</c:v>
                </c:pt>
                <c:pt idx="1089">
                  <c:v>0.15746627676634281</c:v>
                </c:pt>
                <c:pt idx="1090">
                  <c:v>0.15925856051315915</c:v>
                </c:pt>
                <c:pt idx="1091">
                  <c:v>0.16190925384397697</c:v>
                </c:pt>
                <c:pt idx="1092">
                  <c:v>0.16561645127818131</c:v>
                </c:pt>
                <c:pt idx="1093">
                  <c:v>0.16809734930666917</c:v>
                </c:pt>
                <c:pt idx="1094">
                  <c:v>0.16958777473823225</c:v>
                </c:pt>
                <c:pt idx="1095">
                  <c:v>0.17219130270729177</c:v>
                </c:pt>
                <c:pt idx="1096">
                  <c:v>0.17440807470993303</c:v>
                </c:pt>
                <c:pt idx="1097">
                  <c:v>0.1760022639373644</c:v>
                </c:pt>
                <c:pt idx="1098">
                  <c:v>0.17939816998396377</c:v>
                </c:pt>
                <c:pt idx="1099">
                  <c:v>0.18273747759645317</c:v>
                </c:pt>
                <c:pt idx="1100">
                  <c:v>0.18323743043109142</c:v>
                </c:pt>
                <c:pt idx="1101">
                  <c:v>0.18662390340533913</c:v>
                </c:pt>
                <c:pt idx="1102">
                  <c:v>0.18985001414960853</c:v>
                </c:pt>
                <c:pt idx="1103">
                  <c:v>0.19277426657862465</c:v>
                </c:pt>
                <c:pt idx="1104">
                  <c:v>0.19667955853221394</c:v>
                </c:pt>
                <c:pt idx="1105">
                  <c:v>0.19934911800773511</c:v>
                </c:pt>
                <c:pt idx="1106">
                  <c:v>0.20166022073389303</c:v>
                </c:pt>
                <c:pt idx="1107">
                  <c:v>0.20149042543156306</c:v>
                </c:pt>
                <c:pt idx="1108">
                  <c:v>0.20260352796905953</c:v>
                </c:pt>
                <c:pt idx="1109">
                  <c:v>0.20457504009055749</c:v>
                </c:pt>
                <c:pt idx="1110">
                  <c:v>0.20687670974436373</c:v>
                </c:pt>
                <c:pt idx="1111">
                  <c:v>0.20960286765399491</c:v>
                </c:pt>
                <c:pt idx="1112">
                  <c:v>0.21414017545514574</c:v>
                </c:pt>
                <c:pt idx="1113">
                  <c:v>0.21706442788416186</c:v>
                </c:pt>
                <c:pt idx="1114">
                  <c:v>0.2195075936232431</c:v>
                </c:pt>
                <c:pt idx="1115">
                  <c:v>0.22279030280162249</c:v>
                </c:pt>
                <c:pt idx="1116">
                  <c:v>0.22446938968021884</c:v>
                </c:pt>
                <c:pt idx="1117">
                  <c:v>0.22711064993868502</c:v>
                </c:pt>
                <c:pt idx="1118">
                  <c:v>0.23142156400339592</c:v>
                </c:pt>
                <c:pt idx="1119">
                  <c:v>0.23533628902933684</c:v>
                </c:pt>
                <c:pt idx="1120">
                  <c:v>0.24130742382794076</c:v>
                </c:pt>
                <c:pt idx="1121">
                  <c:v>0.2450617866239034</c:v>
                </c:pt>
                <c:pt idx="1122">
                  <c:v>0.24626921988491651</c:v>
                </c:pt>
                <c:pt idx="1123">
                  <c:v>0.24878785020281105</c:v>
                </c:pt>
                <c:pt idx="1124">
                  <c:v>0.2502782756343741</c:v>
                </c:pt>
                <c:pt idx="1125">
                  <c:v>0.25202339401943213</c:v>
                </c:pt>
                <c:pt idx="1126">
                  <c:v>0.25694745778700123</c:v>
                </c:pt>
                <c:pt idx="1127">
                  <c:v>0.26089991510234883</c:v>
                </c:pt>
                <c:pt idx="1128">
                  <c:v>0.26246580511272521</c:v>
                </c:pt>
                <c:pt idx="1129">
                  <c:v>0.26655032544099611</c:v>
                </c:pt>
                <c:pt idx="1130">
                  <c:v>0.27019149136873882</c:v>
                </c:pt>
                <c:pt idx="1131">
                  <c:v>0.27290821620601829</c:v>
                </c:pt>
                <c:pt idx="1132">
                  <c:v>0.27716253183661921</c:v>
                </c:pt>
                <c:pt idx="1133">
                  <c:v>0.28235072163003488</c:v>
                </c:pt>
                <c:pt idx="1134">
                  <c:v>0.28922743137439866</c:v>
                </c:pt>
                <c:pt idx="1135">
                  <c:v>0.29842467691727198</c:v>
                </c:pt>
                <c:pt idx="1136">
                  <c:v>0.3081596075841902</c:v>
                </c:pt>
                <c:pt idx="1137">
                  <c:v>0.31726252240354685</c:v>
                </c:pt>
                <c:pt idx="1138">
                  <c:v>0.32600698047354021</c:v>
                </c:pt>
                <c:pt idx="1139">
                  <c:v>0.33352513913781717</c:v>
                </c:pt>
                <c:pt idx="1140">
                  <c:v>0.34304310914064712</c:v>
                </c:pt>
                <c:pt idx="1141">
                  <c:v>0.3544288274691067</c:v>
                </c:pt>
                <c:pt idx="1142">
                  <c:v>0.36760682954438262</c:v>
                </c:pt>
                <c:pt idx="1143">
                  <c:v>0.37929440618809546</c:v>
                </c:pt>
                <c:pt idx="1144">
                  <c:v>0.39058579379303837</c:v>
                </c:pt>
                <c:pt idx="1145">
                  <c:v>0.40326384303367607</c:v>
                </c:pt>
                <c:pt idx="1146">
                  <c:v>0.41687576643712859</c:v>
                </c:pt>
                <c:pt idx="1147">
                  <c:v>0.43128950099047259</c:v>
                </c:pt>
                <c:pt idx="1148">
                  <c:v>0.44764644844825957</c:v>
                </c:pt>
                <c:pt idx="1149">
                  <c:v>0.46110744269408549</c:v>
                </c:pt>
                <c:pt idx="1150">
                  <c:v>0.47445524007169138</c:v>
                </c:pt>
                <c:pt idx="1151">
                  <c:v>0.48687859635883407</c:v>
                </c:pt>
                <c:pt idx="1152">
                  <c:v>0.49922648806716347</c:v>
                </c:pt>
                <c:pt idx="1153">
                  <c:v>0.5145929629280257</c:v>
                </c:pt>
                <c:pt idx="1154">
                  <c:v>0.52587491746061688</c:v>
                </c:pt>
                <c:pt idx="1155">
                  <c:v>0.53630789548155833</c:v>
                </c:pt>
                <c:pt idx="1156">
                  <c:v>0.54618432223375157</c:v>
                </c:pt>
                <c:pt idx="1157">
                  <c:v>0.55701348929346284</c:v>
                </c:pt>
                <c:pt idx="1158">
                  <c:v>0.56867276672012079</c:v>
                </c:pt>
                <c:pt idx="1159">
                  <c:v>0.57996415432506365</c:v>
                </c:pt>
                <c:pt idx="1160">
                  <c:v>0.5932553532685596</c:v>
                </c:pt>
                <c:pt idx="1161">
                  <c:v>0.60297141779077446</c:v>
                </c:pt>
                <c:pt idx="1162">
                  <c:v>0.60895198566173003</c:v>
                </c:pt>
                <c:pt idx="1163">
                  <c:v>0.61473445901330059</c:v>
                </c:pt>
                <c:pt idx="1164">
                  <c:v>0.62311102726157908</c:v>
                </c:pt>
                <c:pt idx="1165">
                  <c:v>0.62794076030563151</c:v>
                </c:pt>
                <c:pt idx="1166">
                  <c:v>0.6352419583058202</c:v>
                </c:pt>
                <c:pt idx="1167">
                  <c:v>0.64489199132157349</c:v>
                </c:pt>
                <c:pt idx="1168">
                  <c:v>0.65020281105556077</c:v>
                </c:pt>
                <c:pt idx="1169">
                  <c:v>0.65807942646920103</c:v>
                </c:pt>
                <c:pt idx="1170">
                  <c:v>0.66320158475615509</c:v>
                </c:pt>
                <c:pt idx="1171">
                  <c:v>0.6690123573247807</c:v>
                </c:pt>
                <c:pt idx="1172">
                  <c:v>0.67338930289595322</c:v>
                </c:pt>
                <c:pt idx="1173">
                  <c:v>0.67766248467125745</c:v>
                </c:pt>
                <c:pt idx="1174">
                  <c:v>0.68513347797377611</c:v>
                </c:pt>
                <c:pt idx="1175">
                  <c:v>0.68877464390151877</c:v>
                </c:pt>
                <c:pt idx="1176">
                  <c:v>0.69279313272332799</c:v>
                </c:pt>
                <c:pt idx="1177">
                  <c:v>0.69656636166399399</c:v>
                </c:pt>
                <c:pt idx="1178">
                  <c:v>0.70177341760211298</c:v>
                </c:pt>
                <c:pt idx="1179">
                  <c:v>0.70985756060748983</c:v>
                </c:pt>
                <c:pt idx="1180">
                  <c:v>0.71963022356381479</c:v>
                </c:pt>
                <c:pt idx="1181">
                  <c:v>0.72965757947363452</c:v>
                </c:pt>
                <c:pt idx="1182">
                  <c:v>0.73661918686916328</c:v>
                </c:pt>
                <c:pt idx="1183">
                  <c:v>0.74146778605791908</c:v>
                </c:pt>
                <c:pt idx="1184">
                  <c:v>0.74596736156966326</c:v>
                </c:pt>
                <c:pt idx="1185">
                  <c:v>0.7530893311951703</c:v>
                </c:pt>
                <c:pt idx="1186">
                  <c:v>0.75999434015658895</c:v>
                </c:pt>
                <c:pt idx="1187">
                  <c:v>0.76539005754174139</c:v>
                </c:pt>
                <c:pt idx="1188">
                  <c:v>0.77382322422412975</c:v>
                </c:pt>
                <c:pt idx="1189">
                  <c:v>0.78207716253183657</c:v>
                </c:pt>
                <c:pt idx="1190">
                  <c:v>0.78749174606169225</c:v>
                </c:pt>
                <c:pt idx="1191">
                  <c:v>0.79726440901801721</c:v>
                </c:pt>
                <c:pt idx="1192">
                  <c:v>0.80812187529478352</c:v>
                </c:pt>
                <c:pt idx="1193">
                  <c:v>0.81627204980662205</c:v>
                </c:pt>
                <c:pt idx="1194">
                  <c:v>0.82479011414017545</c:v>
                </c:pt>
                <c:pt idx="1195">
                  <c:v>0.83303461937553058</c:v>
                </c:pt>
                <c:pt idx="1196">
                  <c:v>0.8419017073860956</c:v>
                </c:pt>
                <c:pt idx="1197">
                  <c:v>0.85058013394962739</c:v>
                </c:pt>
                <c:pt idx="1198">
                  <c:v>0.85619281199886799</c:v>
                </c:pt>
                <c:pt idx="1199">
                  <c:v>0.86421092349778328</c:v>
                </c:pt>
                <c:pt idx="1200">
                  <c:v>0.87099330251863027</c:v>
                </c:pt>
                <c:pt idx="1201">
                  <c:v>0.87553061031978119</c:v>
                </c:pt>
                <c:pt idx="1202">
                  <c:v>0.88008678426563536</c:v>
                </c:pt>
                <c:pt idx="1203">
                  <c:v>0.88912366757853034</c:v>
                </c:pt>
                <c:pt idx="1204">
                  <c:v>0.8955758890670692</c:v>
                </c:pt>
                <c:pt idx="1205">
                  <c:v>0.89925478728421848</c:v>
                </c:pt>
                <c:pt idx="1206">
                  <c:v>0.90872559192529012</c:v>
                </c:pt>
                <c:pt idx="1207">
                  <c:v>0.91742288463352517</c:v>
                </c:pt>
                <c:pt idx="1208">
                  <c:v>0.92412036600320724</c:v>
                </c:pt>
                <c:pt idx="1209">
                  <c:v>0.93525139137817193</c:v>
                </c:pt>
                <c:pt idx="1210">
                  <c:v>0.94566550325441001</c:v>
                </c:pt>
                <c:pt idx="1211">
                  <c:v>0.94962739364210924</c:v>
                </c:pt>
                <c:pt idx="1212">
                  <c:v>0.95575889067069142</c:v>
                </c:pt>
                <c:pt idx="1213">
                  <c:v>0.96453164795773982</c:v>
                </c:pt>
                <c:pt idx="1214">
                  <c:v>0.97264409018017173</c:v>
                </c:pt>
                <c:pt idx="1215">
                  <c:v>0.97990755589095369</c:v>
                </c:pt>
                <c:pt idx="1216">
                  <c:v>0.98594472219601925</c:v>
                </c:pt>
                <c:pt idx="1217">
                  <c:v>0.98924629751910198</c:v>
                </c:pt>
                <c:pt idx="1218">
                  <c:v>0.99141590415998493</c:v>
                </c:pt>
                <c:pt idx="1219">
                  <c:v>0.99169889633053487</c:v>
                </c:pt>
                <c:pt idx="1220">
                  <c:v>0.99424582586548438</c:v>
                </c:pt>
                <c:pt idx="1221">
                  <c:v>0.99783039335911705</c:v>
                </c:pt>
                <c:pt idx="1222">
                  <c:v>0.99943401565890011</c:v>
                </c:pt>
                <c:pt idx="1223">
                  <c:v>1</c:v>
                </c:pt>
                <c:pt idx="1224">
                  <c:v>0.99867936987076689</c:v>
                </c:pt>
                <c:pt idx="1225">
                  <c:v>0.99858503914725028</c:v>
                </c:pt>
                <c:pt idx="1226">
                  <c:v>0.99688708612395061</c:v>
                </c:pt>
                <c:pt idx="1227">
                  <c:v>0.99254787284218471</c:v>
                </c:pt>
                <c:pt idx="1228">
                  <c:v>0.9924535421186681</c:v>
                </c:pt>
                <c:pt idx="1229">
                  <c:v>0.98915196679558537</c:v>
                </c:pt>
                <c:pt idx="1230">
                  <c:v>0.98745401377228559</c:v>
                </c:pt>
                <c:pt idx="1231">
                  <c:v>0.98236015470238658</c:v>
                </c:pt>
                <c:pt idx="1232">
                  <c:v>0.97613432695028768</c:v>
                </c:pt>
                <c:pt idx="1233">
                  <c:v>0.97179511366852189</c:v>
                </c:pt>
                <c:pt idx="1234">
                  <c:v>0.96339967927554004</c:v>
                </c:pt>
                <c:pt idx="1235">
                  <c:v>0.95755117441750781</c:v>
                </c:pt>
                <c:pt idx="1236">
                  <c:v>0.95160833883595886</c:v>
                </c:pt>
                <c:pt idx="1237">
                  <c:v>0.93929817941703608</c:v>
                </c:pt>
                <c:pt idx="1238">
                  <c:v>0.92527120083011039</c:v>
                </c:pt>
                <c:pt idx="1239">
                  <c:v>0.91142345061786623</c:v>
                </c:pt>
                <c:pt idx="1240">
                  <c:v>0.89762286576738048</c:v>
                </c:pt>
                <c:pt idx="1241">
                  <c:v>0.88513347797377606</c:v>
                </c:pt>
                <c:pt idx="1242">
                  <c:v>0.87151212149797186</c:v>
                </c:pt>
                <c:pt idx="1243">
                  <c:v>0.8554758985001415</c:v>
                </c:pt>
                <c:pt idx="1244">
                  <c:v>0.83815677766248464</c:v>
                </c:pt>
                <c:pt idx="1245">
                  <c:v>0.8206301292330912</c:v>
                </c:pt>
                <c:pt idx="1246">
                  <c:v>0.80582020564097723</c:v>
                </c:pt>
                <c:pt idx="1247">
                  <c:v>0.78975568342609193</c:v>
                </c:pt>
                <c:pt idx="1248">
                  <c:v>0.76954060937647395</c:v>
                </c:pt>
                <c:pt idx="1249">
                  <c:v>0.74880671634751439</c:v>
                </c:pt>
                <c:pt idx="1250">
                  <c:v>0.72876143760022638</c:v>
                </c:pt>
                <c:pt idx="1251">
                  <c:v>0.70705593811904532</c:v>
                </c:pt>
                <c:pt idx="1252">
                  <c:v>0.68983114800490519</c:v>
                </c:pt>
                <c:pt idx="1253">
                  <c:v>0.67265352325252337</c:v>
                </c:pt>
                <c:pt idx="1254">
                  <c:v>0.6532025280633903</c:v>
                </c:pt>
                <c:pt idx="1255">
                  <c:v>0.63217620979152911</c:v>
                </c:pt>
                <c:pt idx="1256">
                  <c:v>0.60962173379869822</c:v>
                </c:pt>
                <c:pt idx="1257">
                  <c:v>0.58645410810300913</c:v>
                </c:pt>
                <c:pt idx="1258">
                  <c:v>0.56400339590604665</c:v>
                </c:pt>
                <c:pt idx="1259">
                  <c:v>0.54473162909159512</c:v>
                </c:pt>
                <c:pt idx="1260">
                  <c:v>0.52468635034430711</c:v>
                </c:pt>
                <c:pt idx="1261">
                  <c:v>0.50384869351947925</c:v>
                </c:pt>
                <c:pt idx="1262">
                  <c:v>0.48362418639750965</c:v>
                </c:pt>
                <c:pt idx="1263">
                  <c:v>0.46239977360626355</c:v>
                </c:pt>
                <c:pt idx="1264">
                  <c:v>0.44143005376851241</c:v>
                </c:pt>
                <c:pt idx="1265">
                  <c:v>0.42260164135458916</c:v>
                </c:pt>
                <c:pt idx="1266">
                  <c:v>0.40228280350910289</c:v>
                </c:pt>
                <c:pt idx="1267">
                  <c:v>0.38269031223469485</c:v>
                </c:pt>
                <c:pt idx="1268">
                  <c:v>0.36472974247712481</c:v>
                </c:pt>
                <c:pt idx="1269">
                  <c:v>0.34607112536553153</c:v>
                </c:pt>
                <c:pt idx="1270">
                  <c:v>0.32822375247618152</c:v>
                </c:pt>
                <c:pt idx="1271">
                  <c:v>0.31192340345250447</c:v>
                </c:pt>
                <c:pt idx="1272">
                  <c:v>0.29428355815489105</c:v>
                </c:pt>
                <c:pt idx="1273">
                  <c:v>0.27860579190642393</c:v>
                </c:pt>
                <c:pt idx="1274">
                  <c:v>0.26541835675879633</c:v>
                </c:pt>
                <c:pt idx="1275">
                  <c:v>0.25188189793415716</c:v>
                </c:pt>
                <c:pt idx="1276">
                  <c:v>0.23736439958494482</c:v>
                </c:pt>
                <c:pt idx="1277">
                  <c:v>0.22381850768795397</c:v>
                </c:pt>
                <c:pt idx="1278">
                  <c:v>0.20901801716819168</c:v>
                </c:pt>
                <c:pt idx="1279">
                  <c:v>0.19414206206961607</c:v>
                </c:pt>
                <c:pt idx="1280">
                  <c:v>0.18167154042071504</c:v>
                </c:pt>
                <c:pt idx="1281">
                  <c:v>0.16961607395528724</c:v>
                </c:pt>
                <c:pt idx="1282">
                  <c:v>0.1585699462314876</c:v>
                </c:pt>
                <c:pt idx="1283">
                  <c:v>0.14968399207621921</c:v>
                </c:pt>
                <c:pt idx="1284">
                  <c:v>0.14117536081501744</c:v>
                </c:pt>
                <c:pt idx="1285">
                  <c:v>0.13061031978115273</c:v>
                </c:pt>
                <c:pt idx="1286">
                  <c:v>0.1214413734553344</c:v>
                </c:pt>
                <c:pt idx="1287">
                  <c:v>0.11379115177813413</c:v>
                </c:pt>
                <c:pt idx="1288">
                  <c:v>0.10575417413451561</c:v>
                </c:pt>
                <c:pt idx="1289">
                  <c:v>9.8924629751910201E-2</c:v>
                </c:pt>
                <c:pt idx="1290">
                  <c:v>9.3281765871144229E-2</c:v>
                </c:pt>
                <c:pt idx="1291">
                  <c:v>8.753702480898029E-2</c:v>
                </c:pt>
                <c:pt idx="1292">
                  <c:v>8.1708329402886526E-2</c:v>
                </c:pt>
                <c:pt idx="1293">
                  <c:v>7.6797471936609754E-2</c:v>
                </c:pt>
                <c:pt idx="1294">
                  <c:v>7.2608244505235356E-2</c:v>
                </c:pt>
                <c:pt idx="1295">
                  <c:v>6.8472785586265447E-2</c:v>
                </c:pt>
                <c:pt idx="1296">
                  <c:v>6.4021318743514757E-2</c:v>
                </c:pt>
                <c:pt idx="1297">
                  <c:v>6.0390529195358929E-2</c:v>
                </c:pt>
                <c:pt idx="1298">
                  <c:v>5.6364493915668334E-2</c:v>
                </c:pt>
                <c:pt idx="1299">
                  <c:v>5.3103480803697763E-2</c:v>
                </c:pt>
                <c:pt idx="1300">
                  <c:v>5.1011225356098484E-2</c:v>
                </c:pt>
                <c:pt idx="1301">
                  <c:v>4.7831336666352232E-2</c:v>
                </c:pt>
                <c:pt idx="1302">
                  <c:v>4.5138194509951893E-2</c:v>
                </c:pt>
                <c:pt idx="1303">
                  <c:v>4.2381850768795394E-2</c:v>
                </c:pt>
                <c:pt idx="1304">
                  <c:v>3.8811432883690218E-2</c:v>
                </c:pt>
                <c:pt idx="1305">
                  <c:v>3.6259786812564851E-2</c:v>
                </c:pt>
                <c:pt idx="1306">
                  <c:v>3.4720309404773136E-2</c:v>
                </c:pt>
                <c:pt idx="1307">
                  <c:v>3.2479954721252709E-2</c:v>
                </c:pt>
                <c:pt idx="1308">
                  <c:v>3.0836713517592679E-2</c:v>
                </c:pt>
                <c:pt idx="1309">
                  <c:v>2.984152438449203E-2</c:v>
                </c:pt>
                <c:pt idx="1310">
                  <c:v>2.8013394962739364E-2</c:v>
                </c:pt>
                <c:pt idx="1311">
                  <c:v>2.682011131025375E-2</c:v>
                </c:pt>
                <c:pt idx="1312">
                  <c:v>2.679275540043392E-2</c:v>
                </c:pt>
                <c:pt idx="1313">
                  <c:v>2.5653240260352796E-2</c:v>
                </c:pt>
                <c:pt idx="1314">
                  <c:v>2.4293934534477878E-2</c:v>
                </c:pt>
                <c:pt idx="1315">
                  <c:v>2.2837468163380812E-2</c:v>
                </c:pt>
                <c:pt idx="1316">
                  <c:v>2.0924441090463163E-2</c:v>
                </c:pt>
                <c:pt idx="1317">
                  <c:v>1.9271766814451467E-2</c:v>
                </c:pt>
                <c:pt idx="1318">
                  <c:v>1.8874634468446373E-2</c:v>
                </c:pt>
                <c:pt idx="1319">
                  <c:v>1.8145457975662672E-2</c:v>
                </c:pt>
                <c:pt idx="1320">
                  <c:v>1.7942646920101876E-2</c:v>
                </c:pt>
                <c:pt idx="1321">
                  <c:v>1.7836996509763229E-2</c:v>
                </c:pt>
                <c:pt idx="1322">
                  <c:v>1.8125648523724176E-2</c:v>
                </c:pt>
                <c:pt idx="1323">
                  <c:v>1.8056787095557022E-2</c:v>
                </c:pt>
                <c:pt idx="1324">
                  <c:v>1.7175738137911518E-2</c:v>
                </c:pt>
                <c:pt idx="1325">
                  <c:v>1.7094613715687199E-2</c:v>
                </c:pt>
                <c:pt idx="1326">
                  <c:v>1.5950382039430243E-2</c:v>
                </c:pt>
                <c:pt idx="1327">
                  <c:v>1.4700499952834638E-2</c:v>
                </c:pt>
                <c:pt idx="1328">
                  <c:v>1.4390151872464861E-2</c:v>
                </c:pt>
                <c:pt idx="1329">
                  <c:v>1.4217526648429393E-2</c:v>
                </c:pt>
                <c:pt idx="1330">
                  <c:v>1.3675124988208659E-2</c:v>
                </c:pt>
                <c:pt idx="1331">
                  <c:v>1.3684558060560325E-2</c:v>
                </c:pt>
                <c:pt idx="1332">
                  <c:v>1.3234600509385908E-2</c:v>
                </c:pt>
                <c:pt idx="1333">
                  <c:v>1.2589378360532026E-2</c:v>
                </c:pt>
                <c:pt idx="1334">
                  <c:v>1.211206489953778E-2</c:v>
                </c:pt>
                <c:pt idx="1335">
                  <c:v>1.1767757758702009E-2</c:v>
                </c:pt>
                <c:pt idx="1336">
                  <c:v>1.1554570323554381E-2</c:v>
                </c:pt>
                <c:pt idx="1337">
                  <c:v>1.1867748325629658E-2</c:v>
                </c:pt>
                <c:pt idx="1338">
                  <c:v>1.1519667955853222E-2</c:v>
                </c:pt>
                <c:pt idx="1339">
                  <c:v>1.1526271106499387E-2</c:v>
                </c:pt>
                <c:pt idx="1340">
                  <c:v>1.1007452127157815E-2</c:v>
                </c:pt>
                <c:pt idx="1341">
                  <c:v>1.021790397132346E-2</c:v>
                </c:pt>
                <c:pt idx="1342">
                  <c:v>1.0439581171587586E-2</c:v>
                </c:pt>
                <c:pt idx="1343">
                  <c:v>1.0133006320158476E-2</c:v>
                </c:pt>
                <c:pt idx="1344">
                  <c:v>1.0199037826620129E-2</c:v>
                </c:pt>
                <c:pt idx="1345">
                  <c:v>1.0775398547306858E-2</c:v>
                </c:pt>
                <c:pt idx="1346">
                  <c:v>1.0432978020941421E-2</c:v>
                </c:pt>
                <c:pt idx="1347">
                  <c:v>9.6575794736345633E-3</c:v>
                </c:pt>
                <c:pt idx="1348">
                  <c:v>9.2373361003678899E-3</c:v>
                </c:pt>
                <c:pt idx="1349">
                  <c:v>8.6426752193189318E-3</c:v>
                </c:pt>
                <c:pt idx="1350">
                  <c:v>8.0126403169512306E-3</c:v>
                </c:pt>
                <c:pt idx="1351">
                  <c:v>7.8090746156023018E-3</c:v>
                </c:pt>
                <c:pt idx="1352">
                  <c:v>7.8495424959909438E-3</c:v>
                </c:pt>
                <c:pt idx="1353">
                  <c:v>7.8026601264031695E-3</c:v>
                </c:pt>
                <c:pt idx="1354">
                  <c:v>7.9636826714460894E-3</c:v>
                </c:pt>
                <c:pt idx="1355">
                  <c:v>8.2542212998773703E-3</c:v>
                </c:pt>
                <c:pt idx="1356">
                  <c:v>8.5531553627016324E-3</c:v>
                </c:pt>
                <c:pt idx="1357">
                  <c:v>8.6789925478728425E-3</c:v>
                </c:pt>
                <c:pt idx="1358">
                  <c:v>8.5344778794453346E-3</c:v>
                </c:pt>
                <c:pt idx="1359">
                  <c:v>8.8718045467408736E-3</c:v>
                </c:pt>
                <c:pt idx="1360">
                  <c:v>9.5802282803509105E-3</c:v>
                </c:pt>
                <c:pt idx="1361">
                  <c:v>9.2404490142439389E-3</c:v>
                </c:pt>
                <c:pt idx="1362">
                  <c:v>9.2934628808602968E-3</c:v>
                </c:pt>
                <c:pt idx="1363">
                  <c:v>9.8292613904348639E-3</c:v>
                </c:pt>
                <c:pt idx="1364">
                  <c:v>9.7198377511555512E-3</c:v>
                </c:pt>
                <c:pt idx="1365">
                  <c:v>9.6811621545137248E-3</c:v>
                </c:pt>
                <c:pt idx="1366">
                  <c:v>9.8311480049051974E-3</c:v>
                </c:pt>
                <c:pt idx="1367">
                  <c:v>9.2229978303933584E-3</c:v>
                </c:pt>
                <c:pt idx="1368">
                  <c:v>8.8094519384963686E-3</c:v>
                </c:pt>
                <c:pt idx="1369">
                  <c:v>8.4559003867559664E-3</c:v>
                </c:pt>
                <c:pt idx="1370">
                  <c:v>8.1061220639562313E-3</c:v>
                </c:pt>
                <c:pt idx="1371">
                  <c:v>8.6598434109989627E-3</c:v>
                </c:pt>
                <c:pt idx="1372">
                  <c:v>8.5280633902462023E-3</c:v>
                </c:pt>
                <c:pt idx="1373">
                  <c:v>8.1530044335440047E-3</c:v>
                </c:pt>
                <c:pt idx="1374">
                  <c:v>7.803980756532403E-3</c:v>
                </c:pt>
                <c:pt idx="1375">
                  <c:v>7.7487029525516457E-3</c:v>
                </c:pt>
                <c:pt idx="1376">
                  <c:v>7.7735119328365245E-3</c:v>
                </c:pt>
                <c:pt idx="1377">
                  <c:v>7.6110744269408549E-3</c:v>
                </c:pt>
                <c:pt idx="1378">
                  <c:v>7.6526742760116969E-3</c:v>
                </c:pt>
                <c:pt idx="1379">
                  <c:v>7.8896330534855199E-3</c:v>
                </c:pt>
                <c:pt idx="1380">
                  <c:v>7.1157437977549289E-3</c:v>
                </c:pt>
                <c:pt idx="1381">
                  <c:v>7.5313649655692856E-3</c:v>
                </c:pt>
                <c:pt idx="1382">
                  <c:v>7.2495047637015373E-3</c:v>
                </c:pt>
                <c:pt idx="1383">
                  <c:v>7.6526742760116969E-3</c:v>
                </c:pt>
                <c:pt idx="1384">
                  <c:v>8.1013111970568812E-3</c:v>
                </c:pt>
                <c:pt idx="1385">
                  <c:v>8.603244976888972E-3</c:v>
                </c:pt>
                <c:pt idx="1386">
                  <c:v>9.1634751438543528E-3</c:v>
                </c:pt>
                <c:pt idx="1387">
                  <c:v>9.3721347042731822E-3</c:v>
                </c:pt>
                <c:pt idx="1388">
                  <c:v>9.0033959060465997E-3</c:v>
                </c:pt>
                <c:pt idx="1389">
                  <c:v>8.9337798320913119E-3</c:v>
                </c:pt>
                <c:pt idx="1390">
                  <c:v>8.424016602207339E-3</c:v>
                </c:pt>
                <c:pt idx="1391">
                  <c:v>8.1158381284784451E-3</c:v>
                </c:pt>
                <c:pt idx="1392">
                  <c:v>8.7605886237147445E-3</c:v>
                </c:pt>
                <c:pt idx="1393">
                  <c:v>8.5245731534760866E-3</c:v>
                </c:pt>
                <c:pt idx="1394">
                  <c:v>8.2414866522026228E-3</c:v>
                </c:pt>
                <c:pt idx="1395">
                  <c:v>8.6324875011791341E-3</c:v>
                </c:pt>
                <c:pt idx="1396">
                  <c:v>8.3038392604471278E-3</c:v>
                </c:pt>
                <c:pt idx="1397">
                  <c:v>7.9125554193000668E-3</c:v>
                </c:pt>
                <c:pt idx="1398">
                  <c:v>8.0854636355060846E-3</c:v>
                </c:pt>
                <c:pt idx="1399">
                  <c:v>8.1673427035185361E-3</c:v>
                </c:pt>
                <c:pt idx="1400">
                  <c:v>7.6282426186208849E-3</c:v>
                </c:pt>
                <c:pt idx="1401">
                  <c:v>8.5071219696255078E-3</c:v>
                </c:pt>
                <c:pt idx="1402">
                  <c:v>8.3844920290538621E-3</c:v>
                </c:pt>
                <c:pt idx="1403">
                  <c:v>8.6681445146684268E-3</c:v>
                </c:pt>
                <c:pt idx="1404">
                  <c:v>8.3494953306291857E-3</c:v>
                </c:pt>
                <c:pt idx="1405">
                  <c:v>8.0399962267710592E-3</c:v>
                </c:pt>
                <c:pt idx="1406">
                  <c:v>7.7630412225261763E-3</c:v>
                </c:pt>
                <c:pt idx="1407">
                  <c:v>7.8071880011319683E-3</c:v>
                </c:pt>
                <c:pt idx="1408">
                  <c:v>7.8529384020375442E-3</c:v>
                </c:pt>
                <c:pt idx="1409">
                  <c:v>8.1898877464390146E-3</c:v>
                </c:pt>
                <c:pt idx="1410">
                  <c:v>8.8069993396849358E-3</c:v>
                </c:pt>
                <c:pt idx="1411">
                  <c:v>8.3472313932647871E-3</c:v>
                </c:pt>
                <c:pt idx="1412">
                  <c:v>8.5654183567587961E-3</c:v>
                </c:pt>
                <c:pt idx="1413">
                  <c:v>8.8402037543627958E-3</c:v>
                </c:pt>
                <c:pt idx="1414">
                  <c:v>8.3910951797000286E-3</c:v>
                </c:pt>
                <c:pt idx="1415">
                  <c:v>8.5455145740967828E-3</c:v>
                </c:pt>
                <c:pt idx="1416">
                  <c:v>8.8311480049051982E-3</c:v>
                </c:pt>
                <c:pt idx="1417">
                  <c:v>8.0481086689934908E-3</c:v>
                </c:pt>
                <c:pt idx="1418">
                  <c:v>7.9990566927648343E-3</c:v>
                </c:pt>
                <c:pt idx="1419">
                  <c:v>7.9883973210074528E-3</c:v>
                </c:pt>
                <c:pt idx="1420">
                  <c:v>7.4894821243278939E-3</c:v>
                </c:pt>
                <c:pt idx="1421">
                  <c:v>7.6069238751061219E-3</c:v>
                </c:pt>
                <c:pt idx="1422">
                  <c:v>8.0500896141873415E-3</c:v>
                </c:pt>
                <c:pt idx="1423">
                  <c:v>7.8621828129421759E-3</c:v>
                </c:pt>
                <c:pt idx="1424">
                  <c:v>7.5158947269125557E-3</c:v>
                </c:pt>
                <c:pt idx="1425">
                  <c:v>7.3836430525422133E-3</c:v>
                </c:pt>
                <c:pt idx="1426">
                  <c:v>7.1871521554570323E-3</c:v>
                </c:pt>
                <c:pt idx="1427">
                  <c:v>6.7562494104329782E-3</c:v>
                </c:pt>
                <c:pt idx="1428">
                  <c:v>6.6203188378454866E-3</c:v>
                </c:pt>
                <c:pt idx="1429">
                  <c:v>6.6437128572776156E-3</c:v>
                </c:pt>
                <c:pt idx="1430">
                  <c:v>6.8502971417790772E-3</c:v>
                </c:pt>
                <c:pt idx="1431">
                  <c:v>6.5855108008678427E-3</c:v>
                </c:pt>
                <c:pt idx="1432">
                  <c:v>7.6963494009999059E-3</c:v>
                </c:pt>
                <c:pt idx="1433">
                  <c:v>7.9288746344684472E-3</c:v>
                </c:pt>
                <c:pt idx="1434">
                  <c:v>7.7508725591925289E-3</c:v>
                </c:pt>
                <c:pt idx="1435">
                  <c:v>7.9095368361475332E-3</c:v>
                </c:pt>
                <c:pt idx="1436">
                  <c:v>7.7416281482878971E-3</c:v>
                </c:pt>
                <c:pt idx="1437">
                  <c:v>7.4644844825959818E-3</c:v>
                </c:pt>
                <c:pt idx="1438">
                  <c:v>7.6497500235826812E-3</c:v>
                </c:pt>
                <c:pt idx="1439">
                  <c:v>7.3972266767286105E-3</c:v>
                </c:pt>
                <c:pt idx="1440">
                  <c:v>6.9139703801528157E-3</c:v>
                </c:pt>
                <c:pt idx="1441">
                  <c:v>6.5480615036317327E-3</c:v>
                </c:pt>
                <c:pt idx="1442">
                  <c:v>6.2161116875766439E-3</c:v>
                </c:pt>
                <c:pt idx="1443">
                  <c:v>5.9465144797660602E-3</c:v>
                </c:pt>
                <c:pt idx="1444">
                  <c:v>6.4490142439392511E-3</c:v>
                </c:pt>
                <c:pt idx="1445">
                  <c:v>6.8818979341571549E-3</c:v>
                </c:pt>
                <c:pt idx="1446">
                  <c:v>7.2811998868031321E-3</c:v>
                </c:pt>
                <c:pt idx="1447">
                  <c:v>7.7800207527591739E-3</c:v>
                </c:pt>
                <c:pt idx="1448">
                  <c:v>7.9917932270540514E-3</c:v>
                </c:pt>
                <c:pt idx="1449">
                  <c:v>7.9125554193000668E-3</c:v>
                </c:pt>
                <c:pt idx="1450">
                  <c:v>7.8243561928119983E-3</c:v>
                </c:pt>
                <c:pt idx="1451">
                  <c:v>7.7774738232242241E-3</c:v>
                </c:pt>
                <c:pt idx="1452">
                  <c:v>7.2982737477596451E-3</c:v>
                </c:pt>
                <c:pt idx="1453">
                  <c:v>7.2680879162343179E-3</c:v>
                </c:pt>
                <c:pt idx="1454">
                  <c:v>7.9183095934345811E-3</c:v>
                </c:pt>
                <c:pt idx="1455">
                  <c:v>7.7641731912083765E-3</c:v>
                </c:pt>
                <c:pt idx="1456">
                  <c:v>7.3837373832657295E-3</c:v>
                </c:pt>
                <c:pt idx="1457">
                  <c:v>7.203660032072446E-3</c:v>
                </c:pt>
                <c:pt idx="1458">
                  <c:v>7.2730874445806996E-3</c:v>
                </c:pt>
                <c:pt idx="1459">
                  <c:v>7.0136779549099144E-3</c:v>
                </c:pt>
                <c:pt idx="1460">
                  <c:v>7.2127157815300444E-3</c:v>
                </c:pt>
                <c:pt idx="1461">
                  <c:v>7.9909442505424009E-3</c:v>
                </c:pt>
                <c:pt idx="1462">
                  <c:v>7.8846335251391373E-3</c:v>
                </c:pt>
                <c:pt idx="1463">
                  <c:v>7.7963399679275543E-3</c:v>
                </c:pt>
                <c:pt idx="1464">
                  <c:v>7.7588906706914443E-3</c:v>
                </c:pt>
                <c:pt idx="1465">
                  <c:v>7.5596641826242809E-3</c:v>
                </c:pt>
                <c:pt idx="1466">
                  <c:v>7.2207338930289598E-3</c:v>
                </c:pt>
                <c:pt idx="1467">
                  <c:v>7.1933779832091312E-3</c:v>
                </c:pt>
                <c:pt idx="1468">
                  <c:v>7.3083671351759265E-3</c:v>
                </c:pt>
                <c:pt idx="1469">
                  <c:v>7.7159701914913687E-3</c:v>
                </c:pt>
                <c:pt idx="1470">
                  <c:v>8.4948589755683424E-3</c:v>
                </c:pt>
                <c:pt idx="1471">
                  <c:v>8.9686821997924729E-3</c:v>
                </c:pt>
                <c:pt idx="1472">
                  <c:v>9.0149985850391471E-3</c:v>
                </c:pt>
                <c:pt idx="1473">
                  <c:v>8.6310725403263844E-3</c:v>
                </c:pt>
                <c:pt idx="1474">
                  <c:v>7.9688708612395062E-3</c:v>
                </c:pt>
                <c:pt idx="1475">
                  <c:v>7.1799830204697674E-3</c:v>
                </c:pt>
                <c:pt idx="1476">
                  <c:v>7.4867465333459107E-3</c:v>
                </c:pt>
                <c:pt idx="1477">
                  <c:v>7.7575700405622108E-3</c:v>
                </c:pt>
                <c:pt idx="1478">
                  <c:v>8.3233657202150743E-3</c:v>
                </c:pt>
                <c:pt idx="1479">
                  <c:v>8.8863314781624375E-3</c:v>
                </c:pt>
                <c:pt idx="1480">
                  <c:v>9.1880954626921991E-3</c:v>
                </c:pt>
                <c:pt idx="1481">
                  <c:v>8.6910668804829738E-3</c:v>
                </c:pt>
                <c:pt idx="1482">
                  <c:v>8.3245920196207898E-3</c:v>
                </c:pt>
                <c:pt idx="1483">
                  <c:v>8.0623526082445052E-3</c:v>
                </c:pt>
                <c:pt idx="1484">
                  <c:v>7.5613621356475803E-3</c:v>
                </c:pt>
                <c:pt idx="1485">
                  <c:v>6.9814168474672204E-3</c:v>
                </c:pt>
                <c:pt idx="1486">
                  <c:v>6.6650316007923777E-3</c:v>
                </c:pt>
                <c:pt idx="1487">
                  <c:v>6.1733798698236017E-3</c:v>
                </c:pt>
                <c:pt idx="1488">
                  <c:v>6.0880105650410335E-3</c:v>
                </c:pt>
                <c:pt idx="1489">
                  <c:v>6.0621639467974718E-3</c:v>
                </c:pt>
                <c:pt idx="1490">
                  <c:v>6.6173002546929538E-3</c:v>
                </c:pt>
                <c:pt idx="1491">
                  <c:v>7.3509102914819354E-3</c:v>
                </c:pt>
                <c:pt idx="1492">
                  <c:v>7.6668238845391942E-3</c:v>
                </c:pt>
                <c:pt idx="1493">
                  <c:v>7.7235166493727003E-3</c:v>
                </c:pt>
                <c:pt idx="1494">
                  <c:v>7.5918309593434579E-3</c:v>
                </c:pt>
                <c:pt idx="1495">
                  <c:v>7.4438260541458351E-3</c:v>
                </c:pt>
                <c:pt idx="1496">
                  <c:v>7.045090085840958E-3</c:v>
                </c:pt>
                <c:pt idx="1497">
                  <c:v>7.0898971795113671E-3</c:v>
                </c:pt>
                <c:pt idx="1498">
                  <c:v>7.4007169134987262E-3</c:v>
                </c:pt>
                <c:pt idx="1499">
                  <c:v>7.7038015281577213E-3</c:v>
                </c:pt>
                <c:pt idx="1500">
                  <c:v>7.8380341477219135E-3</c:v>
                </c:pt>
                <c:pt idx="1501">
                  <c:v>8.2895953211961134E-3</c:v>
                </c:pt>
                <c:pt idx="1502">
                  <c:v>7.9674559003867565E-3</c:v>
                </c:pt>
                <c:pt idx="1503">
                  <c:v>7.7950193377983208E-3</c:v>
                </c:pt>
                <c:pt idx="1504">
                  <c:v>7.9533062918592592E-3</c:v>
                </c:pt>
                <c:pt idx="1505">
                  <c:v>7.9850014149608524E-3</c:v>
                </c:pt>
                <c:pt idx="1506">
                  <c:v>8.1679086878596353E-3</c:v>
                </c:pt>
                <c:pt idx="1507">
                  <c:v>8.2609187812470522E-3</c:v>
                </c:pt>
                <c:pt idx="1508">
                  <c:v>7.9582114894821247E-3</c:v>
                </c:pt>
                <c:pt idx="1509">
                  <c:v>7.3244976888972736E-3</c:v>
                </c:pt>
                <c:pt idx="1510">
                  <c:v>7.2127157815300444E-3</c:v>
                </c:pt>
                <c:pt idx="1511">
                  <c:v>7.3826054145835302E-3</c:v>
                </c:pt>
                <c:pt idx="1512">
                  <c:v>7.4698613338364302E-3</c:v>
                </c:pt>
                <c:pt idx="1513">
                  <c:v>7.7490802754457124E-3</c:v>
                </c:pt>
                <c:pt idx="1514">
                  <c:v>8.47552117724743E-3</c:v>
                </c:pt>
                <c:pt idx="1515">
                  <c:v>8.4560890482029989E-3</c:v>
                </c:pt>
                <c:pt idx="1516">
                  <c:v>8.4590133006320154E-3</c:v>
                </c:pt>
                <c:pt idx="1517">
                  <c:v>8.4464673144043021E-3</c:v>
                </c:pt>
                <c:pt idx="1518">
                  <c:v>7.8500141496085276E-3</c:v>
                </c:pt>
                <c:pt idx="1519">
                  <c:v>7.6267333270446181E-3</c:v>
                </c:pt>
                <c:pt idx="1520">
                  <c:v>7.6032449768889728E-3</c:v>
                </c:pt>
                <c:pt idx="1521">
                  <c:v>7.2262050749929254E-3</c:v>
                </c:pt>
                <c:pt idx="1522">
                  <c:v>6.8464295821148947E-3</c:v>
                </c:pt>
                <c:pt idx="1523">
                  <c:v>6.7034242052636545E-3</c:v>
                </c:pt>
                <c:pt idx="1524">
                  <c:v>6.4988208659560419E-3</c:v>
                </c:pt>
                <c:pt idx="1525">
                  <c:v>6.1312140364116596E-3</c:v>
                </c:pt>
                <c:pt idx="1526">
                  <c:v>6.821620601830016E-3</c:v>
                </c:pt>
                <c:pt idx="1527">
                  <c:v>7.6681445146684277E-3</c:v>
                </c:pt>
                <c:pt idx="1528">
                  <c:v>7.9970757475709836E-3</c:v>
                </c:pt>
                <c:pt idx="1529">
                  <c:v>7.6529572681822465E-3</c:v>
                </c:pt>
                <c:pt idx="1530">
                  <c:v>7.2414866522026227E-3</c:v>
                </c:pt>
                <c:pt idx="1531">
                  <c:v>6.4956136213564757E-3</c:v>
                </c:pt>
                <c:pt idx="1532">
                  <c:v>5.9900952740307521E-3</c:v>
                </c:pt>
                <c:pt idx="1533">
                  <c:v>5.6805961701726256E-3</c:v>
                </c:pt>
                <c:pt idx="1534">
                  <c:v>5.8373738326572963E-3</c:v>
                </c:pt>
                <c:pt idx="1535">
                  <c:v>6.2078105839071789E-3</c:v>
                </c:pt>
                <c:pt idx="1536">
                  <c:v>6.5725874917460618E-3</c:v>
                </c:pt>
                <c:pt idx="1537">
                  <c:v>6.7836053202528068E-3</c:v>
                </c:pt>
                <c:pt idx="1538">
                  <c:v>7.2468635034430712E-3</c:v>
                </c:pt>
                <c:pt idx="1539">
                  <c:v>7.3208187906801244E-3</c:v>
                </c:pt>
                <c:pt idx="1540">
                  <c:v>6.9491557400245263E-3</c:v>
                </c:pt>
                <c:pt idx="1541">
                  <c:v>6.6824827846429583E-3</c:v>
                </c:pt>
                <c:pt idx="1542">
                  <c:v>6.3144043014809921E-3</c:v>
                </c:pt>
                <c:pt idx="1543">
                  <c:v>6.1613998679369867E-3</c:v>
                </c:pt>
                <c:pt idx="1544">
                  <c:v>6.2712951608338832E-3</c:v>
                </c:pt>
                <c:pt idx="1545">
                  <c:v>6.8149231204603341E-3</c:v>
                </c:pt>
                <c:pt idx="1546">
                  <c:v>7.8685029714177911E-3</c:v>
                </c:pt>
                <c:pt idx="1547">
                  <c:v>8.8956702197905864E-3</c:v>
                </c:pt>
                <c:pt idx="1548">
                  <c:v>8.8455806056032451E-3</c:v>
                </c:pt>
                <c:pt idx="1549">
                  <c:v>9.4491085746627682E-3</c:v>
                </c:pt>
                <c:pt idx="1550">
                  <c:v>8.8652013960947088E-3</c:v>
                </c:pt>
                <c:pt idx="1551">
                  <c:v>7.9099141590415999E-3</c:v>
                </c:pt>
                <c:pt idx="1552">
                  <c:v>7.2765776813508163E-3</c:v>
                </c:pt>
                <c:pt idx="1553">
                  <c:v>7.3385529667012546E-3</c:v>
                </c:pt>
                <c:pt idx="1554">
                  <c:v>7.3757192717668141E-3</c:v>
                </c:pt>
                <c:pt idx="1555">
                  <c:v>7.5222148853881709E-3</c:v>
                </c:pt>
                <c:pt idx="1556">
                  <c:v>7.859541552683709E-3</c:v>
                </c:pt>
                <c:pt idx="1557">
                  <c:v>8.0777285161777197E-3</c:v>
                </c:pt>
                <c:pt idx="1558">
                  <c:v>7.8459579284973109E-3</c:v>
                </c:pt>
                <c:pt idx="1559">
                  <c:v>7.9609470804641071E-3</c:v>
                </c:pt>
                <c:pt idx="1560">
                  <c:v>8.1970568814262804E-3</c:v>
                </c:pt>
                <c:pt idx="1561">
                  <c:v>7.9025563626073016E-3</c:v>
                </c:pt>
                <c:pt idx="1562">
                  <c:v>7.7039901896047546E-3</c:v>
                </c:pt>
                <c:pt idx="1563">
                  <c:v>8.0229223658145454E-3</c:v>
                </c:pt>
                <c:pt idx="1564">
                  <c:v>7.7781341382888404E-3</c:v>
                </c:pt>
                <c:pt idx="1565">
                  <c:v>7.9990566927648343E-3</c:v>
                </c:pt>
                <c:pt idx="1566">
                  <c:v>7.9681162154513728E-3</c:v>
                </c:pt>
                <c:pt idx="1567">
                  <c:v>7.9695311763041225E-3</c:v>
                </c:pt>
                <c:pt idx="1568">
                  <c:v>7.5484388265257994E-3</c:v>
                </c:pt>
                <c:pt idx="1569">
                  <c:v>7.3057258749174604E-3</c:v>
                </c:pt>
                <c:pt idx="1570">
                  <c:v>7.4522214885388172E-3</c:v>
                </c:pt>
                <c:pt idx="1571">
                  <c:v>7.2594094896707853E-3</c:v>
                </c:pt>
                <c:pt idx="1572">
                  <c:v>7.0523535515517408E-3</c:v>
                </c:pt>
                <c:pt idx="1573">
                  <c:v>7.0267899254787287E-3</c:v>
                </c:pt>
                <c:pt idx="1574">
                  <c:v>6.6156023016696536E-3</c:v>
                </c:pt>
                <c:pt idx="1575">
                  <c:v>6.2864824073200643E-3</c:v>
                </c:pt>
                <c:pt idx="1576">
                  <c:v>7.0803697764361849E-3</c:v>
                </c:pt>
                <c:pt idx="1577">
                  <c:v>7.2367701160267897E-3</c:v>
                </c:pt>
                <c:pt idx="1578">
                  <c:v>7.5690972549759461E-3</c:v>
                </c:pt>
                <c:pt idx="1579">
                  <c:v>7.7941703612866712E-3</c:v>
                </c:pt>
                <c:pt idx="1580">
                  <c:v>7.7038958588812375E-3</c:v>
                </c:pt>
                <c:pt idx="1581">
                  <c:v>7.2955381567776627E-3</c:v>
                </c:pt>
                <c:pt idx="1582">
                  <c:v>7.2114894821243281E-3</c:v>
                </c:pt>
                <c:pt idx="1583">
                  <c:v>7.2114894821243281E-3</c:v>
                </c:pt>
                <c:pt idx="1584">
                  <c:v>7.1246108857654939E-3</c:v>
                </c:pt>
                <c:pt idx="1585">
                  <c:v>7.2190359400056596E-3</c:v>
                </c:pt>
                <c:pt idx="1586">
                  <c:v>7.6031506461654557E-3</c:v>
                </c:pt>
                <c:pt idx="1587">
                  <c:v>7.3203471370625415E-3</c:v>
                </c:pt>
                <c:pt idx="1588">
                  <c:v>7.3892085652296951E-3</c:v>
                </c:pt>
                <c:pt idx="1589">
                  <c:v>7.4364682577115369E-3</c:v>
                </c:pt>
                <c:pt idx="1590">
                  <c:v>7.0246203188378455E-3</c:v>
                </c:pt>
                <c:pt idx="1591">
                  <c:v>6.4978775587208751E-3</c:v>
                </c:pt>
                <c:pt idx="1592">
                  <c:v>6.7519101971512119E-3</c:v>
                </c:pt>
                <c:pt idx="1593">
                  <c:v>6.4012828978398262E-3</c:v>
                </c:pt>
                <c:pt idx="1594">
                  <c:v>6.6472030940477314E-3</c:v>
                </c:pt>
                <c:pt idx="1595">
                  <c:v>6.830959343458164E-3</c:v>
                </c:pt>
                <c:pt idx="1596">
                  <c:v>7.2110178285067442E-3</c:v>
                </c:pt>
                <c:pt idx="1597">
                  <c:v>7.4814640128289785E-3</c:v>
                </c:pt>
                <c:pt idx="1598">
                  <c:v>7.5183473257239885E-3</c:v>
                </c:pt>
                <c:pt idx="1599">
                  <c:v>7.8586925761720584E-3</c:v>
                </c:pt>
                <c:pt idx="1600">
                  <c:v>7.9692481841335729E-3</c:v>
                </c:pt>
                <c:pt idx="1601">
                  <c:v>7.5551363078954813E-3</c:v>
                </c:pt>
                <c:pt idx="1602">
                  <c:v>7.8551080086784273E-3</c:v>
                </c:pt>
                <c:pt idx="1603">
                  <c:v>7.863692104518441E-3</c:v>
                </c:pt>
                <c:pt idx="1604">
                  <c:v>7.2768606735213659E-3</c:v>
                </c:pt>
                <c:pt idx="1605">
                  <c:v>8.0140552778039803E-3</c:v>
                </c:pt>
                <c:pt idx="1606">
                  <c:v>8.450429204792E-3</c:v>
                </c:pt>
                <c:pt idx="1607">
                  <c:v>8.1690406565418355E-3</c:v>
                </c:pt>
                <c:pt idx="1608">
                  <c:v>8.1171587586076777E-3</c:v>
                </c:pt>
                <c:pt idx="1609">
                  <c:v>8.3594000565984337E-3</c:v>
                </c:pt>
                <c:pt idx="1610">
                  <c:v>8.2789359494387319E-3</c:v>
                </c:pt>
                <c:pt idx="1611">
                  <c:v>8.2223375153287429E-3</c:v>
                </c:pt>
                <c:pt idx="1612">
                  <c:v>8.4971229129327426E-3</c:v>
                </c:pt>
                <c:pt idx="1613">
                  <c:v>8.9217998302046977E-3</c:v>
                </c:pt>
                <c:pt idx="1614">
                  <c:v>8.940665974908028E-3</c:v>
                </c:pt>
                <c:pt idx="1615">
                  <c:v>9.1884727855862658E-3</c:v>
                </c:pt>
                <c:pt idx="1616">
                  <c:v>9.2535609848127531E-3</c:v>
                </c:pt>
                <c:pt idx="1617">
                  <c:v>9.1376285256107911E-3</c:v>
                </c:pt>
                <c:pt idx="1618">
                  <c:v>8.9337798320913119E-3</c:v>
                </c:pt>
                <c:pt idx="1619">
                  <c:v>8.8736911612112071E-3</c:v>
                </c:pt>
                <c:pt idx="1620">
                  <c:v>8.8552966701254607E-3</c:v>
                </c:pt>
                <c:pt idx="1621">
                  <c:v>9.0370719743420435E-3</c:v>
                </c:pt>
                <c:pt idx="1622">
                  <c:v>8.9176492783699657E-3</c:v>
                </c:pt>
                <c:pt idx="1623">
                  <c:v>8.4702386567304978E-3</c:v>
                </c:pt>
                <c:pt idx="1624">
                  <c:v>8.1212149797188944E-3</c:v>
                </c:pt>
                <c:pt idx="1625">
                  <c:v>7.4744835392887461E-3</c:v>
                </c:pt>
                <c:pt idx="1626">
                  <c:v>7.166210734836336E-3</c:v>
                </c:pt>
                <c:pt idx="1627">
                  <c:v>7.4000565984341099E-3</c:v>
                </c:pt>
                <c:pt idx="1628">
                  <c:v>7.713045939062353E-3</c:v>
                </c:pt>
                <c:pt idx="1629">
                  <c:v>7.5276860673521365E-3</c:v>
                </c:pt>
                <c:pt idx="1630">
                  <c:v>7.4183567587963401E-3</c:v>
                </c:pt>
                <c:pt idx="1631">
                  <c:v>7.49212338458636E-3</c:v>
                </c:pt>
                <c:pt idx="1632">
                  <c:v>7.4101499858503913E-3</c:v>
                </c:pt>
                <c:pt idx="1633">
                  <c:v>7.2697858692576172E-3</c:v>
                </c:pt>
                <c:pt idx="1634">
                  <c:v>8.1739458541647009E-3</c:v>
                </c:pt>
                <c:pt idx="1635">
                  <c:v>8.9270823507216299E-3</c:v>
                </c:pt>
                <c:pt idx="1636">
                  <c:v>9.0792378077539856E-3</c:v>
                </c:pt>
                <c:pt idx="1637">
                  <c:v>9.0792378077539856E-3</c:v>
                </c:pt>
                <c:pt idx="1638">
                  <c:v>9.0346193755306108E-3</c:v>
                </c:pt>
                <c:pt idx="1639">
                  <c:v>8.6675785303273276E-3</c:v>
                </c:pt>
                <c:pt idx="1640">
                  <c:v>8.2433732666729546E-3</c:v>
                </c:pt>
                <c:pt idx="1641">
                  <c:v>8.421941326289973E-3</c:v>
                </c:pt>
                <c:pt idx="1642">
                  <c:v>8.6075841901707383E-3</c:v>
                </c:pt>
                <c:pt idx="1643">
                  <c:v>8.7486086218281287E-3</c:v>
                </c:pt>
                <c:pt idx="1644">
                  <c:v>8.8197339873596833E-3</c:v>
                </c:pt>
                <c:pt idx="1645">
                  <c:v>8.3167625695689078E-3</c:v>
                </c:pt>
                <c:pt idx="1646">
                  <c:v>7.6174889161399872E-3</c:v>
                </c:pt>
                <c:pt idx="1647">
                  <c:v>7.494198660503726E-3</c:v>
                </c:pt>
                <c:pt idx="1648">
                  <c:v>7.1531930949910389E-3</c:v>
                </c:pt>
                <c:pt idx="1649">
                  <c:v>7.1360249033110088E-3</c:v>
                </c:pt>
                <c:pt idx="1650">
                  <c:v>8.1331006508819914E-3</c:v>
                </c:pt>
                <c:pt idx="1651">
                  <c:v>8.7172908216206022E-3</c:v>
                </c:pt>
                <c:pt idx="1652">
                  <c:v>9.0560324497688891E-3</c:v>
                </c:pt>
                <c:pt idx="1653">
                  <c:v>8.7613432695028779E-3</c:v>
                </c:pt>
                <c:pt idx="1654">
                  <c:v>8.6465427789831142E-3</c:v>
                </c:pt>
                <c:pt idx="1655">
                  <c:v>7.6722007357796435E-3</c:v>
                </c:pt>
                <c:pt idx="1656">
                  <c:v>7.545137251202717E-3</c:v>
                </c:pt>
                <c:pt idx="1657">
                  <c:v>7.4891048014338272E-3</c:v>
                </c:pt>
                <c:pt idx="1658">
                  <c:v>8.0313178002075283E-3</c:v>
                </c:pt>
                <c:pt idx="1659">
                  <c:v>8.5694745778700128E-3</c:v>
                </c:pt>
                <c:pt idx="1660">
                  <c:v>8.5215545703235546E-3</c:v>
                </c:pt>
                <c:pt idx="1661">
                  <c:v>7.5625884350532966E-3</c:v>
                </c:pt>
                <c:pt idx="1662">
                  <c:v>5.30657485142911E-3</c:v>
                </c:pt>
                <c:pt idx="1663">
                  <c:v>4.1174417507782281E-3</c:v>
                </c:pt>
                <c:pt idx="1664">
                  <c:v>4.1174417507782281E-3</c:v>
                </c:pt>
                <c:pt idx="1665">
                  <c:v>4.1174417507782281E-3</c:v>
                </c:pt>
              </c:numCache>
            </c:numRef>
          </c:yVal>
          <c:smooth val="0"/>
          <c:extLst>
            <c:ext xmlns:c16="http://schemas.microsoft.com/office/drawing/2014/chart" uri="{C3380CC4-5D6E-409C-BE32-E72D297353CC}">
              <c16:uniqueId val="{00000002-4BE6-4CAF-8AAB-FD0AC74E4C09}"/>
            </c:ext>
          </c:extLst>
        </c:ser>
        <c:dLbls>
          <c:showLegendKey val="0"/>
          <c:showVal val="0"/>
          <c:showCatName val="0"/>
          <c:showSerName val="0"/>
          <c:showPercent val="0"/>
          <c:showBubbleSize val="0"/>
        </c:dLbls>
        <c:axId val="1620291103"/>
        <c:axId val="1620283615"/>
      </c:scatterChart>
      <c:valAx>
        <c:axId val="1620291103"/>
        <c:scaling>
          <c:orientation val="minMax"/>
          <c:max val="1000"/>
          <c:min val="350"/>
        </c:scaling>
        <c:delete val="0"/>
        <c:axPos val="b"/>
        <c:title>
          <c:tx>
            <c:rich>
              <a:bodyPr/>
              <a:lstStyle/>
              <a:p>
                <a:pPr>
                  <a:defRPr/>
                </a:pPr>
                <a:r>
                  <a:rPr lang="fr-BE" sz="1400" dirty="0" err="1">
                    <a:solidFill>
                      <a:schemeClr val="bg1"/>
                    </a:solidFill>
                  </a:rPr>
                  <a:t>Wavelength</a:t>
                </a:r>
                <a:r>
                  <a:rPr lang="fr-BE" sz="1400" dirty="0">
                    <a:solidFill>
                      <a:schemeClr val="bg1"/>
                    </a:solidFill>
                  </a:rPr>
                  <a:t> (nm)</a:t>
                </a:r>
              </a:p>
            </c:rich>
          </c:tx>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2"/>
                </a:solidFill>
                <a:latin typeface="+mn-lt"/>
                <a:ea typeface="+mn-ea"/>
                <a:cs typeface="+mn-cs"/>
              </a:defRPr>
            </a:pPr>
            <a:endParaRPr lang="fr-FR"/>
          </a:p>
        </c:txPr>
        <c:crossAx val="1620283615"/>
        <c:crosses val="autoZero"/>
        <c:crossBetween val="midCat"/>
      </c:valAx>
      <c:valAx>
        <c:axId val="1620283615"/>
        <c:scaling>
          <c:orientation val="minMax"/>
        </c:scaling>
        <c:delete val="0"/>
        <c:axPos val="l"/>
        <c:title>
          <c:tx>
            <c:rich>
              <a:bodyPr/>
              <a:lstStyle/>
              <a:p>
                <a:pPr>
                  <a:defRPr/>
                </a:pPr>
                <a:r>
                  <a:rPr lang="fr-BE" sz="1400" dirty="0">
                    <a:solidFill>
                      <a:schemeClr val="bg1"/>
                    </a:solidFill>
                  </a:rPr>
                  <a:t>Relative</a:t>
                </a:r>
                <a:r>
                  <a:rPr lang="fr-BE" sz="1400" baseline="0" dirty="0">
                    <a:solidFill>
                      <a:schemeClr val="bg1"/>
                    </a:solidFill>
                  </a:rPr>
                  <a:t> </a:t>
                </a:r>
                <a:r>
                  <a:rPr lang="fr-BE" sz="1400" baseline="0" dirty="0" err="1">
                    <a:solidFill>
                      <a:schemeClr val="bg1"/>
                    </a:solidFill>
                  </a:rPr>
                  <a:t>Transmitance</a:t>
                </a:r>
                <a:r>
                  <a:rPr lang="fr-BE" sz="1400" baseline="0" dirty="0">
                    <a:solidFill>
                      <a:schemeClr val="bg1"/>
                    </a:solidFill>
                  </a:rPr>
                  <a:t> </a:t>
                </a:r>
                <a:endParaRPr lang="fr-BE" sz="1400" dirty="0">
                  <a:solidFill>
                    <a:schemeClr val="bg1"/>
                  </a:solidFill>
                </a:endParaRPr>
              </a:p>
            </c:rich>
          </c:tx>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2"/>
                </a:solidFill>
                <a:latin typeface="+mn-lt"/>
                <a:ea typeface="+mn-ea"/>
                <a:cs typeface="+mn-cs"/>
              </a:defRPr>
            </a:pPr>
            <a:endParaRPr lang="fr-FR"/>
          </a:p>
        </c:txPr>
        <c:crossAx val="1620291103"/>
        <c:crosses val="autoZero"/>
        <c:crossBetween val="midCat"/>
      </c:valAx>
    </c:plotArea>
    <c:legend>
      <c:legendPos val="b"/>
      <c:layout>
        <c:manualLayout>
          <c:xMode val="edge"/>
          <c:yMode val="edge"/>
          <c:x val="0.26998453241705234"/>
          <c:y val="0.89486171091793842"/>
          <c:w val="0.46003076286353428"/>
          <c:h val="5.7467930736095393E-2"/>
        </c:manualLayout>
      </c:layout>
      <c:overlay val="0"/>
      <c:txPr>
        <a:bodyPr/>
        <a:lstStyle/>
        <a:p>
          <a:pPr>
            <a:defRPr>
              <a:solidFill>
                <a:schemeClr val="bg1"/>
              </a:solidFill>
            </a:defRPr>
          </a:pPr>
          <a:endParaRPr lang="fr-FR"/>
        </a:p>
      </c:txPr>
    </c:legend>
    <c:plotVisOnly val="1"/>
    <c:dispBlanksAs val="gap"/>
    <c:showDLblsOverMax val="0"/>
    <c:extLst/>
  </c:chart>
  <c:txPr>
    <a:bodyPr/>
    <a:lstStyle/>
    <a:p>
      <a:pPr>
        <a:defRPr/>
      </a:pPr>
      <a:endParaRPr lang="fr-FR"/>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3"/>
    </mc:Choice>
    <mc:Fallback>
      <c:style val="3"/>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FR" sz="1400" dirty="0">
                <a:solidFill>
                  <a:schemeClr val="bg1"/>
                </a:solidFill>
              </a:rPr>
              <a:t>Low</a:t>
            </a:r>
            <a:r>
              <a:rPr lang="fr-FR" sz="1400" baseline="0" dirty="0">
                <a:solidFill>
                  <a:schemeClr val="bg1"/>
                </a:solidFill>
              </a:rPr>
              <a:t> Light</a:t>
            </a:r>
            <a:endParaRPr lang="fr-FR" sz="1400" dirty="0">
              <a:solidFill>
                <a:schemeClr val="bg1"/>
              </a:solidFill>
            </a:endParaRPr>
          </a:p>
        </c:rich>
      </c:tx>
      <c:overlay val="0"/>
      <c:spPr>
        <a:noFill/>
        <a:ln>
          <a:noFill/>
        </a:ln>
        <a:effectLst/>
      </c:spPr>
    </c:title>
    <c:autoTitleDeleted val="0"/>
    <c:plotArea>
      <c:layout>
        <c:manualLayout>
          <c:layoutTarget val="inner"/>
          <c:xMode val="edge"/>
          <c:yMode val="edge"/>
          <c:x val="0.12308741176544104"/>
          <c:y val="0.17438015549884089"/>
          <c:w val="0.82809271569698706"/>
          <c:h val="0.59630951571600144"/>
        </c:manualLayout>
      </c:layout>
      <c:scatterChart>
        <c:scatterStyle val="smoothMarker"/>
        <c:varyColors val="0"/>
        <c:ser>
          <c:idx val="0"/>
          <c:order val="0"/>
          <c:tx>
            <c:strRef>
              <c:f>'230323_Fluo_RT_77K'!$AU$2</c:f>
              <c:strCache>
                <c:ptCount val="1"/>
                <c:pt idx="0">
                  <c:v>LL_26</c:v>
                </c:pt>
              </c:strCache>
            </c:strRef>
          </c:tx>
          <c:spPr>
            <a:ln>
              <a:solidFill>
                <a:schemeClr val="accent1">
                  <a:lumMod val="40000"/>
                  <a:lumOff val="60000"/>
                </a:schemeClr>
              </a:solidFill>
              <a:prstDash val="sysDash"/>
            </a:ln>
          </c:spPr>
          <c:marker>
            <c:symbol val="none"/>
          </c:marker>
          <c:xVal>
            <c:numRef>
              <c:f>'230323_Fluo_RT_77K'!$AP$3:$AP$1176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'230323_Fluo_RT_77K'!$AU$3:$AU$1176</c:f>
              <c:numCache>
                <c:formatCode>General</c:formatCode>
                <c:ptCount val="1174"/>
                <c:pt idx="0">
                  <c:v>8.5769032200619063E-4</c:v>
                </c:pt>
                <c:pt idx="1">
                  <c:v>7.4447265794330632E-4</c:v>
                </c:pt>
                <c:pt idx="2">
                  <c:v>6.9563123820116425E-4</c:v>
                </c:pt>
                <c:pt idx="3">
                  <c:v>7.1330303354559847E-4</c:v>
                </c:pt>
                <c:pt idx="4">
                  <c:v>7.1051739530131992E-4</c:v>
                </c:pt>
                <c:pt idx="5">
                  <c:v>5.1779246858395223E-4</c:v>
                </c:pt>
                <c:pt idx="6">
                  <c:v>4.4722869414371601E-4</c:v>
                </c:pt>
                <c:pt idx="7">
                  <c:v>4.4793906509091108E-4</c:v>
                </c:pt>
                <c:pt idx="8">
                  <c:v>4.5933116564100921E-4</c:v>
                </c:pt>
                <c:pt idx="9">
                  <c:v>4.6212773867721819E-4</c:v>
                </c:pt>
                <c:pt idx="10">
                  <c:v>2.7861818596488212E-4</c:v>
                </c:pt>
                <c:pt idx="11">
                  <c:v>1.801158228782403E-4</c:v>
                </c:pt>
                <c:pt idx="12">
                  <c:v>3.5801727228491068E-4</c:v>
                </c:pt>
                <c:pt idx="13">
                  <c:v>4.5516422885894664E-4</c:v>
                </c:pt>
                <c:pt idx="14">
                  <c:v>5.9642533841228391E-4</c:v>
                </c:pt>
                <c:pt idx="15">
                  <c:v>6.5017062180694311E-4</c:v>
                </c:pt>
                <c:pt idx="16">
                  <c:v>6.06974678927172E-4</c:v>
                </c:pt>
                <c:pt idx="17">
                  <c:v>6.8706539083680047E-4</c:v>
                </c:pt>
                <c:pt idx="18">
                  <c:v>8.8258962428835975E-4</c:v>
                </c:pt>
                <c:pt idx="19">
                  <c:v>8.5707055362070487E-4</c:v>
                </c:pt>
                <c:pt idx="20">
                  <c:v>7.6562952768728372E-4</c:v>
                </c:pt>
                <c:pt idx="21">
                  <c:v>5.2730925231798064E-4</c:v>
                </c:pt>
                <c:pt idx="22">
                  <c:v>6.4437166732926295E-4</c:v>
                </c:pt>
                <c:pt idx="23">
                  <c:v>7.9104354624674983E-4</c:v>
                </c:pt>
                <c:pt idx="24">
                  <c:v>8.9942061223900022E-4</c:v>
                </c:pt>
                <c:pt idx="25">
                  <c:v>6.2949995977558686E-4</c:v>
                </c:pt>
                <c:pt idx="26">
                  <c:v>5.8626691670890876E-4</c:v>
                </c:pt>
                <c:pt idx="27">
                  <c:v>5.1609015579735329E-4</c:v>
                </c:pt>
                <c:pt idx="28">
                  <c:v>5.9325151505447481E-4</c:v>
                </c:pt>
                <c:pt idx="29">
                  <c:v>4.4509172337788217E-4</c:v>
                </c:pt>
                <c:pt idx="30">
                  <c:v>3.9689506583135266E-4</c:v>
                </c:pt>
                <c:pt idx="31">
                  <c:v>2.8922212233376579E-4</c:v>
                </c:pt>
                <c:pt idx="32">
                  <c:v>4.6711322274093053E-4</c:v>
                </c:pt>
                <c:pt idx="33">
                  <c:v>5.1314166725896786E-4</c:v>
                </c:pt>
                <c:pt idx="34">
                  <c:v>6.8392241921336671E-4</c:v>
                </c:pt>
                <c:pt idx="35">
                  <c:v>7.4353773323325401E-4</c:v>
                </c:pt>
                <c:pt idx="36">
                  <c:v>7.9449230151595266E-4</c:v>
                </c:pt>
                <c:pt idx="37">
                  <c:v>7.845767884047467E-4</c:v>
                </c:pt>
                <c:pt idx="38">
                  <c:v>7.3074324561807737E-4</c:v>
                </c:pt>
                <c:pt idx="39">
                  <c:v>6.8603439616907375E-4</c:v>
                </c:pt>
                <c:pt idx="40">
                  <c:v>6.1162079391275759E-4</c:v>
                </c:pt>
                <c:pt idx="41">
                  <c:v>5.0318905396085501E-4</c:v>
                </c:pt>
                <c:pt idx="42">
                  <c:v>5.5774780776948209E-4</c:v>
                </c:pt>
                <c:pt idx="43">
                  <c:v>5.1318267272870699E-4</c:v>
                </c:pt>
                <c:pt idx="44">
                  <c:v>5.4990599984222654E-4</c:v>
                </c:pt>
                <c:pt idx="45">
                  <c:v>6.5537948804866299E-4</c:v>
                </c:pt>
                <c:pt idx="46">
                  <c:v>6.8502449002864137E-4</c:v>
                </c:pt>
                <c:pt idx="47">
                  <c:v>6.1558231281784123E-4</c:v>
                </c:pt>
                <c:pt idx="48">
                  <c:v>6.1559559077947095E-4</c:v>
                </c:pt>
                <c:pt idx="49">
                  <c:v>3.994655229915716E-4</c:v>
                </c:pt>
                <c:pt idx="50">
                  <c:v>3.5693148649904672E-4</c:v>
                </c:pt>
                <c:pt idx="51">
                  <c:v>2.9401956702910294E-4</c:v>
                </c:pt>
                <c:pt idx="52">
                  <c:v>4.3517503868182645E-4</c:v>
                </c:pt>
                <c:pt idx="53">
                  <c:v>3.5668291524677088E-4</c:v>
                </c:pt>
                <c:pt idx="54">
                  <c:v>3.9495414026370027E-4</c:v>
                </c:pt>
                <c:pt idx="55">
                  <c:v>4.8139445153036318E-4</c:v>
                </c:pt>
                <c:pt idx="56">
                  <c:v>6.1812933828106628E-4</c:v>
                </c:pt>
                <c:pt idx="57">
                  <c:v>5.2532927392200525E-4</c:v>
                </c:pt>
                <c:pt idx="58">
                  <c:v>6.2093372188293987E-4</c:v>
                </c:pt>
                <c:pt idx="59">
                  <c:v>3.3250109152655166E-4</c:v>
                </c:pt>
                <c:pt idx="60">
                  <c:v>4.9547533931049886E-4</c:v>
                </c:pt>
                <c:pt idx="61">
                  <c:v>5.9880795146826922E-4</c:v>
                </c:pt>
                <c:pt idx="62">
                  <c:v>5.1447141606336558E-4</c:v>
                </c:pt>
                <c:pt idx="63">
                  <c:v>6.0167911540657507E-4</c:v>
                </c:pt>
                <c:pt idx="64">
                  <c:v>6.4699836056226708E-4</c:v>
                </c:pt>
                <c:pt idx="65">
                  <c:v>5.5419556250522334E-4</c:v>
                </c:pt>
                <c:pt idx="66">
                  <c:v>6.6046455682459884E-4</c:v>
                </c:pt>
                <c:pt idx="67">
                  <c:v>5.3005935248848527E-4</c:v>
                </c:pt>
                <c:pt idx="68">
                  <c:v>3.7713218679436418E-4</c:v>
                </c:pt>
                <c:pt idx="69">
                  <c:v>3.6297971517991245E-4</c:v>
                </c:pt>
                <c:pt idx="70">
                  <c:v>2.7155118615155465E-4</c:v>
                </c:pt>
                <c:pt idx="71">
                  <c:v>3.7147905557764212E-4</c:v>
                </c:pt>
                <c:pt idx="72">
                  <c:v>2.7656947459105829E-4</c:v>
                </c:pt>
                <c:pt idx="73">
                  <c:v>3.0418408097369638E-4</c:v>
                </c:pt>
                <c:pt idx="74">
                  <c:v>2.3758924547592509E-4</c:v>
                </c:pt>
                <c:pt idx="75">
                  <c:v>2.7727031664814264E-4</c:v>
                </c:pt>
                <c:pt idx="76">
                  <c:v>1.7249942787606507E-4</c:v>
                </c:pt>
                <c:pt idx="77">
                  <c:v>1.9868786402117599E-4</c:v>
                </c:pt>
                <c:pt idx="78">
                  <c:v>1.6463606278757528E-4</c:v>
                </c:pt>
                <c:pt idx="79">
                  <c:v>1.9011682263064537E-4</c:v>
                </c:pt>
                <c:pt idx="80">
                  <c:v>1.575412183076535E-4</c:v>
                </c:pt>
                <c:pt idx="81">
                  <c:v>1.8164052340162632E-4</c:v>
                </c:pt>
                <c:pt idx="82">
                  <c:v>1.6888832999952357E-4</c:v>
                </c:pt>
                <c:pt idx="83">
                  <c:v>4.1470549871633355E-4</c:v>
                </c:pt>
                <c:pt idx="84">
                  <c:v>4.4802615289807134E-4</c:v>
                </c:pt>
                <c:pt idx="85">
                  <c:v>5.132709321207169E-4</c:v>
                </c:pt>
                <c:pt idx="86">
                  <c:v>6.7274628080389457E-4</c:v>
                </c:pt>
                <c:pt idx="87">
                  <c:v>7.0680308079952071E-4</c:v>
                </c:pt>
                <c:pt idx="88">
                  <c:v>8.0870206362955422E-4</c:v>
                </c:pt>
                <c:pt idx="89">
                  <c:v>8.7305682889471901E-4</c:v>
                </c:pt>
                <c:pt idx="90">
                  <c:v>7.7029595014359731E-4</c:v>
                </c:pt>
                <c:pt idx="91">
                  <c:v>7.1788080608161883E-4</c:v>
                </c:pt>
                <c:pt idx="92">
                  <c:v>6.5480150618948279E-4</c:v>
                </c:pt>
                <c:pt idx="93">
                  <c:v>6.5403997603718448E-4</c:v>
                </c:pt>
                <c:pt idx="94">
                  <c:v>7.3268299960088017E-4</c:v>
                </c:pt>
                <c:pt idx="95">
                  <c:v>7.3782391392131783E-4</c:v>
                </c:pt>
                <c:pt idx="96">
                  <c:v>7.350663937134319E-4</c:v>
                </c:pt>
                <c:pt idx="97">
                  <c:v>7.6762395562973858E-4</c:v>
                </c:pt>
                <c:pt idx="98">
                  <c:v>7.3004224734967977E-4</c:v>
                </c:pt>
                <c:pt idx="99">
                  <c:v>7.2082734197858819E-4</c:v>
                </c:pt>
                <c:pt idx="100">
                  <c:v>7.1582115991586457E-4</c:v>
                </c:pt>
                <c:pt idx="101">
                  <c:v>7.2431866483066302E-4</c:v>
                </c:pt>
                <c:pt idx="102">
                  <c:v>6.5551734453264308E-4</c:v>
                </c:pt>
                <c:pt idx="103">
                  <c:v>6.1655824299763266E-4</c:v>
                </c:pt>
                <c:pt idx="104">
                  <c:v>5.46422097027533E-4</c:v>
                </c:pt>
                <c:pt idx="105">
                  <c:v>5.8680037834380079E-4</c:v>
                </c:pt>
                <c:pt idx="106">
                  <c:v>6.7963285655036991E-4</c:v>
                </c:pt>
                <c:pt idx="107">
                  <c:v>7.3851710162405092E-4</c:v>
                </c:pt>
                <c:pt idx="108">
                  <c:v>6.1448805256823118E-4</c:v>
                </c:pt>
                <c:pt idx="109">
                  <c:v>6.4354179472739964E-4</c:v>
                </c:pt>
                <c:pt idx="110">
                  <c:v>6.5350221859117698E-4</c:v>
                </c:pt>
                <c:pt idx="111">
                  <c:v>5.6280632062215839E-4</c:v>
                </c:pt>
                <c:pt idx="112">
                  <c:v>4.5227119533677981E-4</c:v>
                </c:pt>
                <c:pt idx="113">
                  <c:v>3.1834311346330636E-4</c:v>
                </c:pt>
                <c:pt idx="114">
                  <c:v>2.7798103907079262E-4</c:v>
                </c:pt>
                <c:pt idx="115">
                  <c:v>3.7857323615948237E-4</c:v>
                </c:pt>
                <c:pt idx="116">
                  <c:v>4.9401359194636949E-4</c:v>
                </c:pt>
                <c:pt idx="117">
                  <c:v>4.9472786817639691E-4</c:v>
                </c:pt>
                <c:pt idx="118">
                  <c:v>6.8961944580912381E-4</c:v>
                </c:pt>
                <c:pt idx="119">
                  <c:v>7.753794568064003E-4</c:v>
                </c:pt>
                <c:pt idx="120">
                  <c:v>7.1726494297896543E-4</c:v>
                </c:pt>
                <c:pt idx="121">
                  <c:v>6.6976342577658497E-4</c:v>
                </c:pt>
                <c:pt idx="122">
                  <c:v>6.7332504371964131E-4</c:v>
                </c:pt>
                <c:pt idx="123">
                  <c:v>5.6148867819454085E-4</c:v>
                </c:pt>
                <c:pt idx="124">
                  <c:v>6.3660015449298879E-4</c:v>
                </c:pt>
                <c:pt idx="125">
                  <c:v>4.9626772119717218E-4</c:v>
                </c:pt>
                <c:pt idx="126">
                  <c:v>4.3034810910110548E-4</c:v>
                </c:pt>
                <c:pt idx="127">
                  <c:v>5.3807924131289361E-4</c:v>
                </c:pt>
                <c:pt idx="128">
                  <c:v>3.4325385822417414E-4</c:v>
                </c:pt>
                <c:pt idx="129">
                  <c:v>2.9279123841986006E-4</c:v>
                </c:pt>
                <c:pt idx="130">
                  <c:v>4.6641339605738263E-4</c:v>
                </c:pt>
                <c:pt idx="131">
                  <c:v>3.9622960563672898E-4</c:v>
                </c:pt>
                <c:pt idx="132">
                  <c:v>4.4088221901294756E-4</c:v>
                </c:pt>
                <c:pt idx="133">
                  <c:v>3.9976896346764122E-4</c:v>
                </c:pt>
                <c:pt idx="134">
                  <c:v>3.0196111587989536E-4</c:v>
                </c:pt>
                <c:pt idx="135">
                  <c:v>3.9828222229338511E-4</c:v>
                </c:pt>
                <c:pt idx="136">
                  <c:v>4.6507466510247076E-4</c:v>
                </c:pt>
                <c:pt idx="137">
                  <c:v>2.7158723191209673E-4</c:v>
                </c:pt>
                <c:pt idx="138">
                  <c:v>3.1340488332186485E-4</c:v>
                </c:pt>
                <c:pt idx="139">
                  <c:v>3.9276015236851497E-4</c:v>
                </c:pt>
                <c:pt idx="140">
                  <c:v>6.3410624087628295E-4</c:v>
                </c:pt>
                <c:pt idx="141">
                  <c:v>7.0140519886871761E-4</c:v>
                </c:pt>
                <c:pt idx="142">
                  <c:v>7.1414813675050779E-4</c:v>
                </c:pt>
                <c:pt idx="143">
                  <c:v>5.8374566611237683E-4</c:v>
                </c:pt>
                <c:pt idx="144">
                  <c:v>6.2835727401885618E-4</c:v>
                </c:pt>
                <c:pt idx="145">
                  <c:v>6.5871030377633033E-4</c:v>
                </c:pt>
                <c:pt idx="146">
                  <c:v>5.4816971109498665E-4</c:v>
                </c:pt>
                <c:pt idx="147">
                  <c:v>4.0673989332329417E-4</c:v>
                </c:pt>
                <c:pt idx="148">
                  <c:v>4.1662182100214246E-4</c:v>
                </c:pt>
                <c:pt idx="149">
                  <c:v>3.7695078640680391E-4</c:v>
                </c:pt>
                <c:pt idx="150">
                  <c:v>3.514424552669378E-4</c:v>
                </c:pt>
                <c:pt idx="151">
                  <c:v>2.1895042399655708E-4</c:v>
                </c:pt>
                <c:pt idx="152">
                  <c:v>9.9321964794656323E-5</c:v>
                </c:pt>
                <c:pt idx="153">
                  <c:v>8.5153950154532042E-5</c:v>
                </c:pt>
                <c:pt idx="154">
                  <c:v>7.1705288612117148E-5</c:v>
                </c:pt>
                <c:pt idx="155">
                  <c:v>1.6176134504189196E-4</c:v>
                </c:pt>
                <c:pt idx="156">
                  <c:v>3.119286083055993E-4</c:v>
                </c:pt>
                <c:pt idx="157">
                  <c:v>3.9766284443618256E-4</c:v>
                </c:pt>
                <c:pt idx="158">
                  <c:v>4.3591508977854705E-4</c:v>
                </c:pt>
                <c:pt idx="159">
                  <c:v>4.2386885435403889E-4</c:v>
                </c:pt>
                <c:pt idx="160">
                  <c:v>4.8834741708498751E-4</c:v>
                </c:pt>
                <c:pt idx="161">
                  <c:v>5.4005297125633725E-4</c:v>
                </c:pt>
                <c:pt idx="162">
                  <c:v>3.699808719246874E-4</c:v>
                </c:pt>
                <c:pt idx="163">
                  <c:v>2.9768756487651106E-4</c:v>
                </c:pt>
                <c:pt idx="164">
                  <c:v>2.395849231088863E-4</c:v>
                </c:pt>
                <c:pt idx="165">
                  <c:v>2.1904282298836929E-4</c:v>
                </c:pt>
                <c:pt idx="166">
                  <c:v>3.139576761067767E-4</c:v>
                </c:pt>
                <c:pt idx="167">
                  <c:v>4.1246581901201033E-4</c:v>
                </c:pt>
                <c:pt idx="168">
                  <c:v>4.5430272346614156E-4</c:v>
                </c:pt>
                <c:pt idx="169">
                  <c:v>5.7334277370369997E-4</c:v>
                </c:pt>
                <c:pt idx="170">
                  <c:v>5.6843617635320002E-4</c:v>
                </c:pt>
                <c:pt idx="171">
                  <c:v>6.7116425072853052E-4</c:v>
                </c:pt>
                <c:pt idx="172">
                  <c:v>7.7676856590984888E-4</c:v>
                </c:pt>
                <c:pt idx="173">
                  <c:v>7.0100139262385794E-4</c:v>
                </c:pt>
                <c:pt idx="174">
                  <c:v>7.6690655517344533E-4</c:v>
                </c:pt>
                <c:pt idx="175">
                  <c:v>6.9674971120433455E-4</c:v>
                </c:pt>
                <c:pt idx="176">
                  <c:v>5.7912415440863473E-4</c:v>
                </c:pt>
                <c:pt idx="177">
                  <c:v>6.173834292600973E-4</c:v>
                </c:pt>
                <c:pt idx="178">
                  <c:v>5.6566303501398487E-4</c:v>
                </c:pt>
                <c:pt idx="179">
                  <c:v>5.9398805139664632E-4</c:v>
                </c:pt>
                <c:pt idx="180">
                  <c:v>5.7908744475001117E-4</c:v>
                </c:pt>
                <c:pt idx="181">
                  <c:v>4.033141792228019E-4</c:v>
                </c:pt>
                <c:pt idx="182">
                  <c:v>3.0836749804931119E-4</c:v>
                </c:pt>
                <c:pt idx="183">
                  <c:v>3.7279072292252622E-4</c:v>
                </c:pt>
                <c:pt idx="184">
                  <c:v>3.1742724653347566E-4</c:v>
                </c:pt>
                <c:pt idx="185">
                  <c:v>1.1631115575283308E-4</c:v>
                </c:pt>
                <c:pt idx="186">
                  <c:v>1.0730846345084851E-5</c:v>
                </c:pt>
                <c:pt idx="187">
                  <c:v>1.6804935808866086E-4</c:v>
                </c:pt>
                <c:pt idx="188">
                  <c:v>2.4744071194868146E-4</c:v>
                </c:pt>
                <c:pt idx="189">
                  <c:v>3.3883799871438093E-4</c:v>
                </c:pt>
                <c:pt idx="190">
                  <c:v>4.8422500052721317E-4</c:v>
                </c:pt>
                <c:pt idx="191">
                  <c:v>4.4891343315756955E-4</c:v>
                </c:pt>
                <c:pt idx="192">
                  <c:v>6.9399023835503234E-4</c:v>
                </c:pt>
                <c:pt idx="193">
                  <c:v>6.443806494797772E-4</c:v>
                </c:pt>
                <c:pt idx="194">
                  <c:v>5.253156054320922E-4</c:v>
                </c:pt>
                <c:pt idx="195">
                  <c:v>5.132908490631617E-4</c:v>
                </c:pt>
                <c:pt idx="196">
                  <c:v>4.7431065900085684E-4</c:v>
                </c:pt>
                <c:pt idx="197">
                  <c:v>3.056084157282923E-4</c:v>
                </c:pt>
                <c:pt idx="198">
                  <c:v>3.6300775511064837E-4</c:v>
                </c:pt>
                <c:pt idx="199">
                  <c:v>2.1988226353317184E-4</c:v>
                </c:pt>
                <c:pt idx="200">
                  <c:v>3.3825958727408916E-4</c:v>
                </c:pt>
                <c:pt idx="201">
                  <c:v>3.0848774170771768E-4</c:v>
                </c:pt>
                <c:pt idx="202">
                  <c:v>2.8932440169114371E-4</c:v>
                </c:pt>
                <c:pt idx="203">
                  <c:v>4.1901341620864208E-4</c:v>
                </c:pt>
                <c:pt idx="204">
                  <c:v>5.5863586908554673E-4</c:v>
                </c:pt>
                <c:pt idx="205">
                  <c:v>6.3128115927539813E-4</c:v>
                </c:pt>
                <c:pt idx="206">
                  <c:v>7.9274781167476495E-4</c:v>
                </c:pt>
                <c:pt idx="207">
                  <c:v>6.6517589003348393E-4</c:v>
                </c:pt>
                <c:pt idx="208">
                  <c:v>7.3251507243909128E-4</c:v>
                </c:pt>
                <c:pt idx="209">
                  <c:v>7.9630005693902359E-4</c:v>
                </c:pt>
                <c:pt idx="210">
                  <c:v>7.7214432050812416E-4</c:v>
                </c:pt>
                <c:pt idx="211">
                  <c:v>6.7787001187987036E-4</c:v>
                </c:pt>
                <c:pt idx="212">
                  <c:v>5.5206523072020446E-4</c:v>
                </c:pt>
                <c:pt idx="213">
                  <c:v>4.8128158885650974E-4</c:v>
                </c:pt>
                <c:pt idx="214">
                  <c:v>5.549688085060184E-4</c:v>
                </c:pt>
                <c:pt idx="215">
                  <c:v>6.201702390892256E-4</c:v>
                </c:pt>
                <c:pt idx="216">
                  <c:v>5.1952953838775866E-4</c:v>
                </c:pt>
                <c:pt idx="217">
                  <c:v>4.9196214687456316E-4</c:v>
                </c:pt>
                <c:pt idx="218">
                  <c:v>3.8517640553081779E-4</c:v>
                </c:pt>
                <c:pt idx="219">
                  <c:v>6.4659377326084077E-4</c:v>
                </c:pt>
                <c:pt idx="220">
                  <c:v>7.7551301747926481E-4</c:v>
                </c:pt>
                <c:pt idx="221">
                  <c:v>8.343492275741085E-4</c:v>
                </c:pt>
                <c:pt idx="222">
                  <c:v>7.4434612677953978E-4</c:v>
                </c:pt>
                <c:pt idx="223">
                  <c:v>8.0674864115683849E-4</c:v>
                </c:pt>
                <c:pt idx="224">
                  <c:v>7.0044957615965418E-4</c:v>
                </c:pt>
                <c:pt idx="225">
                  <c:v>9.0784040202543587E-4</c:v>
                </c:pt>
                <c:pt idx="226">
                  <c:v>6.6131317478405741E-4</c:v>
                </c:pt>
                <c:pt idx="227">
                  <c:v>5.2032152974614877E-4</c:v>
                </c:pt>
                <c:pt idx="228">
                  <c:v>5.890396675198408E-4</c:v>
                </c:pt>
                <c:pt idx="229">
                  <c:v>6.0959121842481202E-4</c:v>
                </c:pt>
                <c:pt idx="230">
                  <c:v>5.5711983829004851E-4</c:v>
                </c:pt>
                <c:pt idx="231">
                  <c:v>7.2298305810201697E-4</c:v>
                </c:pt>
                <c:pt idx="232">
                  <c:v>7.5132369561600753E-4</c:v>
                </c:pt>
                <c:pt idx="233">
                  <c:v>7.690290763927996E-4</c:v>
                </c:pt>
                <c:pt idx="234">
                  <c:v>7.9600169333063613E-4</c:v>
                </c:pt>
                <c:pt idx="235">
                  <c:v>7.1656003942773537E-4</c:v>
                </c:pt>
                <c:pt idx="236">
                  <c:v>7.2076446692498819E-4</c:v>
                </c:pt>
                <c:pt idx="237">
                  <c:v>7.5541057410000796E-4</c:v>
                </c:pt>
                <c:pt idx="238">
                  <c:v>6.1859680063609248E-4</c:v>
                </c:pt>
                <c:pt idx="239">
                  <c:v>4.6051876215031116E-4</c:v>
                </c:pt>
                <c:pt idx="240">
                  <c:v>5.327539976427713E-4</c:v>
                </c:pt>
                <c:pt idx="241">
                  <c:v>5.5327391575680086E-4</c:v>
                </c:pt>
                <c:pt idx="242">
                  <c:v>6.214320359723412E-4</c:v>
                </c:pt>
                <c:pt idx="243">
                  <c:v>6.2858260883827996E-4</c:v>
                </c:pt>
                <c:pt idx="244">
                  <c:v>6.7106896182742243E-4</c:v>
                </c:pt>
                <c:pt idx="245">
                  <c:v>8.1625683326863585E-4</c:v>
                </c:pt>
                <c:pt idx="246">
                  <c:v>8.2059013509935429E-4</c:v>
                </c:pt>
                <c:pt idx="247">
                  <c:v>9.069992041033588E-4</c:v>
                </c:pt>
                <c:pt idx="248">
                  <c:v>1.0133228723823865E-3</c:v>
                </c:pt>
                <c:pt idx="249">
                  <c:v>1.1260758077882274E-3</c:v>
                </c:pt>
                <c:pt idx="250">
                  <c:v>1.1679009963938619E-3</c:v>
                </c:pt>
                <c:pt idx="251">
                  <c:v>1.1673245766478145E-3</c:v>
                </c:pt>
                <c:pt idx="252">
                  <c:v>1.1432016445927062E-3</c:v>
                </c:pt>
                <c:pt idx="253">
                  <c:v>1.1445876294698891E-3</c:v>
                </c:pt>
                <c:pt idx="254">
                  <c:v>1.2113328183567039E-3</c:v>
                </c:pt>
                <c:pt idx="255">
                  <c:v>1.1163731325913816E-3</c:v>
                </c:pt>
                <c:pt idx="256">
                  <c:v>1.0457617137005913E-3</c:v>
                </c:pt>
                <c:pt idx="257">
                  <c:v>1.0329832377450271E-3</c:v>
                </c:pt>
                <c:pt idx="258">
                  <c:v>1.0172980597773832E-3</c:v>
                </c:pt>
                <c:pt idx="259">
                  <c:v>1.0322822394766298E-3</c:v>
                </c:pt>
                <c:pt idx="260">
                  <c:v>1.0613301237115496E-3</c:v>
                </c:pt>
                <c:pt idx="261">
                  <c:v>7.6579628326422285E-4</c:v>
                </c:pt>
                <c:pt idx="262">
                  <c:v>7.8837584754400667E-4</c:v>
                </c:pt>
                <c:pt idx="263">
                  <c:v>7.1144997684167283E-4</c:v>
                </c:pt>
                <c:pt idx="264">
                  <c:v>6.7102990899909948E-4</c:v>
                </c:pt>
                <c:pt idx="265">
                  <c:v>6.5830142066378877E-4</c:v>
                </c:pt>
                <c:pt idx="266">
                  <c:v>6.803033936126756E-4</c:v>
                </c:pt>
                <c:pt idx="267">
                  <c:v>8.6032248263515998E-4</c:v>
                </c:pt>
                <c:pt idx="268">
                  <c:v>1.1628409214280526E-3</c:v>
                </c:pt>
                <c:pt idx="269">
                  <c:v>1.1876300947343509E-3</c:v>
                </c:pt>
                <c:pt idx="270">
                  <c:v>1.3036794793789351E-3</c:v>
                </c:pt>
                <c:pt idx="271">
                  <c:v>1.420530228060707E-3</c:v>
                </c:pt>
                <c:pt idx="272">
                  <c:v>1.4925760573358006E-3</c:v>
                </c:pt>
                <c:pt idx="273">
                  <c:v>1.5044754541258141E-3</c:v>
                </c:pt>
                <c:pt idx="274">
                  <c:v>1.5627906994908293E-3</c:v>
                </c:pt>
                <c:pt idx="275">
                  <c:v>1.5302272796502742E-3</c:v>
                </c:pt>
                <c:pt idx="276">
                  <c:v>1.6295062082281185E-3</c:v>
                </c:pt>
                <c:pt idx="277">
                  <c:v>1.5743362776562367E-3</c:v>
                </c:pt>
                <c:pt idx="278">
                  <c:v>1.5921060955997614E-3</c:v>
                </c:pt>
                <c:pt idx="279">
                  <c:v>1.6388824017801841E-3</c:v>
                </c:pt>
                <c:pt idx="280">
                  <c:v>1.6894847135514094E-3</c:v>
                </c:pt>
                <c:pt idx="281">
                  <c:v>1.7019390510318929E-3</c:v>
                </c:pt>
                <c:pt idx="282">
                  <c:v>1.7811858313214618E-3</c:v>
                </c:pt>
                <c:pt idx="283">
                  <c:v>1.7733748751285815E-3</c:v>
                </c:pt>
                <c:pt idx="284">
                  <c:v>1.8198254807207902E-3</c:v>
                </c:pt>
                <c:pt idx="285">
                  <c:v>1.911920251000338E-3</c:v>
                </c:pt>
                <c:pt idx="286">
                  <c:v>1.9665985064636336E-3</c:v>
                </c:pt>
                <c:pt idx="287">
                  <c:v>1.9627631281940333E-3</c:v>
                </c:pt>
                <c:pt idx="288">
                  <c:v>1.9549881006032102E-3</c:v>
                </c:pt>
                <c:pt idx="289">
                  <c:v>1.8381471151285187E-3</c:v>
                </c:pt>
                <c:pt idx="290">
                  <c:v>1.9047657728515671E-3</c:v>
                </c:pt>
                <c:pt idx="291">
                  <c:v>1.9128883706144651E-3</c:v>
                </c:pt>
                <c:pt idx="292">
                  <c:v>1.8930214157899959E-3</c:v>
                </c:pt>
                <c:pt idx="293">
                  <c:v>1.8596445255354729E-3</c:v>
                </c:pt>
                <c:pt idx="294">
                  <c:v>1.7081207232271384E-3</c:v>
                </c:pt>
                <c:pt idx="295">
                  <c:v>1.7178784629119195E-3</c:v>
                </c:pt>
                <c:pt idx="296">
                  <c:v>1.8552143726905132E-3</c:v>
                </c:pt>
                <c:pt idx="297">
                  <c:v>1.8662667136342015E-3</c:v>
                </c:pt>
                <c:pt idx="298">
                  <c:v>1.7153802534840982E-3</c:v>
                </c:pt>
                <c:pt idx="299">
                  <c:v>1.6642975919245E-3</c:v>
                </c:pt>
                <c:pt idx="300">
                  <c:v>1.7048703563258161E-3</c:v>
                </c:pt>
                <c:pt idx="301">
                  <c:v>1.8840857381414134E-3</c:v>
                </c:pt>
                <c:pt idx="302">
                  <c:v>1.784210472875077E-3</c:v>
                </c:pt>
                <c:pt idx="303">
                  <c:v>1.5758714443376133E-3</c:v>
                </c:pt>
                <c:pt idx="304">
                  <c:v>1.485364562057678E-3</c:v>
                </c:pt>
                <c:pt idx="305">
                  <c:v>1.6842000848227431E-3</c:v>
                </c:pt>
                <c:pt idx="306">
                  <c:v>1.7134096477669201E-3</c:v>
                </c:pt>
                <c:pt idx="307">
                  <c:v>1.7408391827961358E-3</c:v>
                </c:pt>
                <c:pt idx="308">
                  <c:v>1.752148100821906E-3</c:v>
                </c:pt>
                <c:pt idx="309">
                  <c:v>1.7563982201282964E-3</c:v>
                </c:pt>
                <c:pt idx="310">
                  <c:v>1.7698366888825191E-3</c:v>
                </c:pt>
                <c:pt idx="311">
                  <c:v>1.8591016912217833E-3</c:v>
                </c:pt>
                <c:pt idx="312">
                  <c:v>1.7592006510887537E-3</c:v>
                </c:pt>
                <c:pt idx="313">
                  <c:v>1.7116065786832479E-3</c:v>
                </c:pt>
                <c:pt idx="314">
                  <c:v>1.685572791738296E-3</c:v>
                </c:pt>
                <c:pt idx="315">
                  <c:v>1.8504589097856233E-3</c:v>
                </c:pt>
                <c:pt idx="316">
                  <c:v>1.9426079634965402E-3</c:v>
                </c:pt>
                <c:pt idx="317">
                  <c:v>2.1530984123463172E-3</c:v>
                </c:pt>
                <c:pt idx="318">
                  <c:v>2.0823093030866574E-3</c:v>
                </c:pt>
                <c:pt idx="319">
                  <c:v>2.1548350916218402E-3</c:v>
                </c:pt>
                <c:pt idx="320">
                  <c:v>2.2229381473494454E-3</c:v>
                </c:pt>
                <c:pt idx="321">
                  <c:v>2.1619911318837446E-3</c:v>
                </c:pt>
                <c:pt idx="322">
                  <c:v>2.0499798096877569E-3</c:v>
                </c:pt>
                <c:pt idx="323">
                  <c:v>2.0555050038388932E-3</c:v>
                </c:pt>
                <c:pt idx="324">
                  <c:v>2.1107467916148888E-3</c:v>
                </c:pt>
                <c:pt idx="325">
                  <c:v>2.0816664935324612E-3</c:v>
                </c:pt>
                <c:pt idx="326">
                  <c:v>2.1071082396000363E-3</c:v>
                </c:pt>
                <c:pt idx="327">
                  <c:v>2.1557270582207373E-3</c:v>
                </c:pt>
                <c:pt idx="328">
                  <c:v>2.1073921536619447E-3</c:v>
                </c:pt>
                <c:pt idx="329">
                  <c:v>2.1938148911558623E-3</c:v>
                </c:pt>
                <c:pt idx="330">
                  <c:v>2.0197978313183378E-3</c:v>
                </c:pt>
                <c:pt idx="331">
                  <c:v>1.8854365754731055E-3</c:v>
                </c:pt>
                <c:pt idx="332">
                  <c:v>1.8656004723830114E-3</c:v>
                </c:pt>
                <c:pt idx="333">
                  <c:v>1.8563898628230352E-3</c:v>
                </c:pt>
                <c:pt idx="334">
                  <c:v>1.8247383265238219E-3</c:v>
                </c:pt>
                <c:pt idx="335">
                  <c:v>1.9353949061052848E-3</c:v>
                </c:pt>
                <c:pt idx="336">
                  <c:v>1.9056862480151399E-3</c:v>
                </c:pt>
                <c:pt idx="337">
                  <c:v>2.0824569227777183E-3</c:v>
                </c:pt>
                <c:pt idx="338">
                  <c:v>2.1261175943145332E-3</c:v>
                </c:pt>
                <c:pt idx="339">
                  <c:v>2.2486161630283752E-3</c:v>
                </c:pt>
                <c:pt idx="340">
                  <c:v>2.2428398591911223E-3</c:v>
                </c:pt>
                <c:pt idx="341">
                  <c:v>2.1963373133372438E-3</c:v>
                </c:pt>
                <c:pt idx="342">
                  <c:v>2.2501618739733985E-3</c:v>
                </c:pt>
                <c:pt idx="343">
                  <c:v>2.2284844300278759E-3</c:v>
                </c:pt>
                <c:pt idx="344">
                  <c:v>2.3927671818776129E-3</c:v>
                </c:pt>
                <c:pt idx="345">
                  <c:v>2.4969609088999053E-3</c:v>
                </c:pt>
                <c:pt idx="346">
                  <c:v>2.380768590903659E-3</c:v>
                </c:pt>
                <c:pt idx="347">
                  <c:v>2.6093912679437982E-3</c:v>
                </c:pt>
                <c:pt idx="348">
                  <c:v>2.7115159761215389E-3</c:v>
                </c:pt>
                <c:pt idx="349">
                  <c:v>2.6208630362636754E-3</c:v>
                </c:pt>
                <c:pt idx="350">
                  <c:v>2.5461678631151508E-3</c:v>
                </c:pt>
                <c:pt idx="351">
                  <c:v>2.3439835603213891E-3</c:v>
                </c:pt>
                <c:pt idx="352">
                  <c:v>2.3460642950144379E-3</c:v>
                </c:pt>
                <c:pt idx="353">
                  <c:v>2.4402726043628257E-3</c:v>
                </c:pt>
                <c:pt idx="354">
                  <c:v>2.4111930873369643E-3</c:v>
                </c:pt>
                <c:pt idx="355">
                  <c:v>2.5409113524228763E-3</c:v>
                </c:pt>
                <c:pt idx="356">
                  <c:v>2.6569654234068598E-3</c:v>
                </c:pt>
                <c:pt idx="357">
                  <c:v>2.7915285823745212E-3</c:v>
                </c:pt>
                <c:pt idx="358">
                  <c:v>2.8914065813388404E-3</c:v>
                </c:pt>
                <c:pt idx="359">
                  <c:v>2.903525455024029E-3</c:v>
                </c:pt>
                <c:pt idx="360">
                  <c:v>2.9609135862446569E-3</c:v>
                </c:pt>
                <c:pt idx="361">
                  <c:v>2.9207266637871713E-3</c:v>
                </c:pt>
                <c:pt idx="362">
                  <c:v>2.8653813860161199E-3</c:v>
                </c:pt>
                <c:pt idx="363">
                  <c:v>2.8576996946849879E-3</c:v>
                </c:pt>
                <c:pt idx="364">
                  <c:v>2.7339635418415905E-3</c:v>
                </c:pt>
                <c:pt idx="365">
                  <c:v>2.8009988932428454E-3</c:v>
                </c:pt>
                <c:pt idx="366">
                  <c:v>2.7577650691196008E-3</c:v>
                </c:pt>
                <c:pt idx="367">
                  <c:v>2.9513026851943694E-3</c:v>
                </c:pt>
                <c:pt idx="368">
                  <c:v>2.8988336482293057E-3</c:v>
                </c:pt>
                <c:pt idx="369">
                  <c:v>2.8558923297902004E-3</c:v>
                </c:pt>
                <c:pt idx="370">
                  <c:v>2.8379690342313661E-3</c:v>
                </c:pt>
                <c:pt idx="371">
                  <c:v>2.9921222634706874E-3</c:v>
                </c:pt>
                <c:pt idx="372">
                  <c:v>2.9718960226256465E-3</c:v>
                </c:pt>
                <c:pt idx="373">
                  <c:v>2.9971698415314331E-3</c:v>
                </c:pt>
                <c:pt idx="374">
                  <c:v>2.861640906119344E-3</c:v>
                </c:pt>
                <c:pt idx="375">
                  <c:v>3.094782776453019E-3</c:v>
                </c:pt>
                <c:pt idx="376">
                  <c:v>3.1096072300844241E-3</c:v>
                </c:pt>
                <c:pt idx="377">
                  <c:v>3.2626287083589458E-3</c:v>
                </c:pt>
                <c:pt idx="378">
                  <c:v>3.419431671999981E-3</c:v>
                </c:pt>
                <c:pt idx="379">
                  <c:v>3.4631146036489401E-3</c:v>
                </c:pt>
                <c:pt idx="380">
                  <c:v>3.504421951751012E-3</c:v>
                </c:pt>
                <c:pt idx="381">
                  <c:v>3.8023973750250916E-3</c:v>
                </c:pt>
                <c:pt idx="382">
                  <c:v>3.7179085335897278E-3</c:v>
                </c:pt>
                <c:pt idx="383">
                  <c:v>3.8652482158715385E-3</c:v>
                </c:pt>
                <c:pt idx="384">
                  <c:v>4.0135450829755443E-3</c:v>
                </c:pt>
                <c:pt idx="385">
                  <c:v>3.8539537473922473E-3</c:v>
                </c:pt>
                <c:pt idx="386">
                  <c:v>3.824162687834341E-3</c:v>
                </c:pt>
                <c:pt idx="387">
                  <c:v>4.0347859163004166E-3</c:v>
                </c:pt>
                <c:pt idx="388">
                  <c:v>3.8823787390154158E-3</c:v>
                </c:pt>
                <c:pt idx="389">
                  <c:v>3.9902188286182246E-3</c:v>
                </c:pt>
                <c:pt idx="390">
                  <c:v>4.1608328249956843E-3</c:v>
                </c:pt>
                <c:pt idx="391">
                  <c:v>4.292733752656569E-3</c:v>
                </c:pt>
                <c:pt idx="392">
                  <c:v>4.5527396730653423E-3</c:v>
                </c:pt>
                <c:pt idx="393">
                  <c:v>4.8936357167795163E-3</c:v>
                </c:pt>
                <c:pt idx="394">
                  <c:v>5.0379202963016191E-3</c:v>
                </c:pt>
                <c:pt idx="395">
                  <c:v>5.3052720537179465E-3</c:v>
                </c:pt>
                <c:pt idx="396">
                  <c:v>5.4389733167645197E-3</c:v>
                </c:pt>
                <c:pt idx="397">
                  <c:v>5.4449327783666077E-3</c:v>
                </c:pt>
                <c:pt idx="398">
                  <c:v>5.4268552241358977E-3</c:v>
                </c:pt>
                <c:pt idx="399">
                  <c:v>5.5600878532425955E-3</c:v>
                </c:pt>
                <c:pt idx="400">
                  <c:v>5.5575455141187689E-3</c:v>
                </c:pt>
                <c:pt idx="401">
                  <c:v>5.6692639401023336E-3</c:v>
                </c:pt>
                <c:pt idx="402">
                  <c:v>5.7989193301346467E-3</c:v>
                </c:pt>
                <c:pt idx="403">
                  <c:v>6.1638562949644501E-3</c:v>
                </c:pt>
                <c:pt idx="404">
                  <c:v>6.4630361074640109E-3</c:v>
                </c:pt>
                <c:pt idx="405">
                  <c:v>6.8940621736648033E-3</c:v>
                </c:pt>
                <c:pt idx="406">
                  <c:v>7.1142381144669638E-3</c:v>
                </c:pt>
                <c:pt idx="407">
                  <c:v>7.4300778635291104E-3</c:v>
                </c:pt>
                <c:pt idx="408">
                  <c:v>7.6252795206187222E-3</c:v>
                </c:pt>
                <c:pt idx="409">
                  <c:v>7.9226550924497603E-3</c:v>
                </c:pt>
                <c:pt idx="410">
                  <c:v>7.9822418979049719E-3</c:v>
                </c:pt>
                <c:pt idx="411">
                  <c:v>8.3086102894829941E-3</c:v>
                </c:pt>
                <c:pt idx="412">
                  <c:v>8.4012201665681231E-3</c:v>
                </c:pt>
                <c:pt idx="413">
                  <c:v>8.6626358940793576E-3</c:v>
                </c:pt>
                <c:pt idx="414">
                  <c:v>8.8806795504550833E-3</c:v>
                </c:pt>
                <c:pt idx="415">
                  <c:v>9.3377850954099659E-3</c:v>
                </c:pt>
                <c:pt idx="416">
                  <c:v>9.6458338052216753E-3</c:v>
                </c:pt>
                <c:pt idx="417">
                  <c:v>1.0019803689242586E-2</c:v>
                </c:pt>
                <c:pt idx="418">
                  <c:v>1.0295918901334591E-2</c:v>
                </c:pt>
                <c:pt idx="419">
                  <c:v>1.0626055890845783E-2</c:v>
                </c:pt>
                <c:pt idx="420">
                  <c:v>1.1100352490828443E-2</c:v>
                </c:pt>
                <c:pt idx="421">
                  <c:v>1.16030990762444E-2</c:v>
                </c:pt>
                <c:pt idx="422">
                  <c:v>1.1960362160308735E-2</c:v>
                </c:pt>
                <c:pt idx="423">
                  <c:v>1.236690600843385E-2</c:v>
                </c:pt>
                <c:pt idx="424">
                  <c:v>1.2907936081454826E-2</c:v>
                </c:pt>
                <c:pt idx="425">
                  <c:v>1.3474869895502442E-2</c:v>
                </c:pt>
                <c:pt idx="426">
                  <c:v>1.422949941303599E-2</c:v>
                </c:pt>
                <c:pt idx="427">
                  <c:v>1.4792664629150437E-2</c:v>
                </c:pt>
                <c:pt idx="428">
                  <c:v>1.5267843823053196E-2</c:v>
                </c:pt>
                <c:pt idx="429">
                  <c:v>1.576834487084058E-2</c:v>
                </c:pt>
                <c:pt idx="430">
                  <c:v>1.633647370143488E-2</c:v>
                </c:pt>
                <c:pt idx="431">
                  <c:v>1.6856399626030114E-2</c:v>
                </c:pt>
                <c:pt idx="432">
                  <c:v>1.7578919908116504E-2</c:v>
                </c:pt>
                <c:pt idx="433">
                  <c:v>1.8218191276066786E-2</c:v>
                </c:pt>
                <c:pt idx="434">
                  <c:v>1.8958488405605798E-2</c:v>
                </c:pt>
                <c:pt idx="435">
                  <c:v>1.9910135536745976E-2</c:v>
                </c:pt>
                <c:pt idx="436">
                  <c:v>2.0698729299072027E-2</c:v>
                </c:pt>
                <c:pt idx="437">
                  <c:v>2.1591586302454779E-2</c:v>
                </c:pt>
                <c:pt idx="438">
                  <c:v>2.2653256966829308E-2</c:v>
                </c:pt>
                <c:pt idx="439">
                  <c:v>2.3467848196969968E-2</c:v>
                </c:pt>
                <c:pt idx="440">
                  <c:v>2.4203427744847565E-2</c:v>
                </c:pt>
                <c:pt idx="441">
                  <c:v>2.5073005357266993E-2</c:v>
                </c:pt>
                <c:pt idx="442">
                  <c:v>2.5988399747874941E-2</c:v>
                </c:pt>
                <c:pt idx="443">
                  <c:v>2.7112066777212208E-2</c:v>
                </c:pt>
                <c:pt idx="444">
                  <c:v>2.8080975258471145E-2</c:v>
                </c:pt>
                <c:pt idx="445">
                  <c:v>2.9139951277691385E-2</c:v>
                </c:pt>
                <c:pt idx="446">
                  <c:v>3.0264329068504129E-2</c:v>
                </c:pt>
                <c:pt idx="447">
                  <c:v>3.1563683056618011E-2</c:v>
                </c:pt>
                <c:pt idx="448">
                  <c:v>3.2931707538055029E-2</c:v>
                </c:pt>
                <c:pt idx="449">
                  <c:v>3.4310623853311323E-2</c:v>
                </c:pt>
                <c:pt idx="450">
                  <c:v>3.5818847988427868E-2</c:v>
                </c:pt>
                <c:pt idx="451">
                  <c:v>3.7572753466524306E-2</c:v>
                </c:pt>
                <c:pt idx="452">
                  <c:v>3.9098520132123525E-2</c:v>
                </c:pt>
                <c:pt idx="453">
                  <c:v>4.0619042002878976E-2</c:v>
                </c:pt>
                <c:pt idx="454">
                  <c:v>4.2278396678322637E-2</c:v>
                </c:pt>
                <c:pt idx="455">
                  <c:v>4.4068851698446557E-2</c:v>
                </c:pt>
                <c:pt idx="456">
                  <c:v>4.6040746158959069E-2</c:v>
                </c:pt>
                <c:pt idx="457">
                  <c:v>4.7696351762883719E-2</c:v>
                </c:pt>
                <c:pt idx="458">
                  <c:v>4.9577175027747035E-2</c:v>
                </c:pt>
                <c:pt idx="459">
                  <c:v>5.1510485293876432E-2</c:v>
                </c:pt>
                <c:pt idx="460">
                  <c:v>5.3837877650613084E-2</c:v>
                </c:pt>
                <c:pt idx="461">
                  <c:v>5.5967857960177052E-2</c:v>
                </c:pt>
                <c:pt idx="462">
                  <c:v>5.8312121138749236E-2</c:v>
                </c:pt>
                <c:pt idx="463">
                  <c:v>6.0653533460853837E-2</c:v>
                </c:pt>
                <c:pt idx="464">
                  <c:v>6.3381998364467548E-2</c:v>
                </c:pt>
                <c:pt idx="465">
                  <c:v>6.5857439993376635E-2</c:v>
                </c:pt>
                <c:pt idx="466">
                  <c:v>6.8826626530773233E-2</c:v>
                </c:pt>
                <c:pt idx="467">
                  <c:v>7.1429849013955132E-2</c:v>
                </c:pt>
                <c:pt idx="468">
                  <c:v>7.4609959877124182E-2</c:v>
                </c:pt>
                <c:pt idx="469">
                  <c:v>7.7418365920315049E-2</c:v>
                </c:pt>
                <c:pt idx="470">
                  <c:v>8.0356232089396601E-2</c:v>
                </c:pt>
                <c:pt idx="471">
                  <c:v>8.3590274908479686E-2</c:v>
                </c:pt>
                <c:pt idx="472">
                  <c:v>8.7070272440340948E-2</c:v>
                </c:pt>
                <c:pt idx="473">
                  <c:v>9.0373048237272491E-2</c:v>
                </c:pt>
                <c:pt idx="474">
                  <c:v>9.399836134332358E-2</c:v>
                </c:pt>
                <c:pt idx="475">
                  <c:v>9.7523503944726184E-2</c:v>
                </c:pt>
                <c:pt idx="476">
                  <c:v>0.10137793999454824</c:v>
                </c:pt>
                <c:pt idx="477">
                  <c:v>0.10536402312864705</c:v>
                </c:pt>
                <c:pt idx="478">
                  <c:v>0.10932554203373071</c:v>
                </c:pt>
                <c:pt idx="479">
                  <c:v>0.11346994533385092</c:v>
                </c:pt>
                <c:pt idx="480">
                  <c:v>0.11785249278108469</c:v>
                </c:pt>
                <c:pt idx="481">
                  <c:v>0.12224882587671645</c:v>
                </c:pt>
                <c:pt idx="482">
                  <c:v>0.12678867811643524</c:v>
                </c:pt>
                <c:pt idx="483">
                  <c:v>0.13155179537567649</c:v>
                </c:pt>
                <c:pt idx="484">
                  <c:v>0.13652052577603829</c:v>
                </c:pt>
                <c:pt idx="485">
                  <c:v>0.14141138483672402</c:v>
                </c:pt>
                <c:pt idx="486">
                  <c:v>0.14633809439381029</c:v>
                </c:pt>
                <c:pt idx="487">
                  <c:v>0.15157636741525732</c:v>
                </c:pt>
                <c:pt idx="488">
                  <c:v>0.15701033415943083</c:v>
                </c:pt>
                <c:pt idx="489">
                  <c:v>0.16244512101299913</c:v>
                </c:pt>
                <c:pt idx="490">
                  <c:v>0.16807607022323379</c:v>
                </c:pt>
                <c:pt idx="491">
                  <c:v>0.1734008062065879</c:v>
                </c:pt>
                <c:pt idx="492">
                  <c:v>0.17925162284028096</c:v>
                </c:pt>
                <c:pt idx="493">
                  <c:v>0.18529903141175194</c:v>
                </c:pt>
                <c:pt idx="494">
                  <c:v>0.19121600353662413</c:v>
                </c:pt>
                <c:pt idx="495">
                  <c:v>0.19753088492927923</c:v>
                </c:pt>
                <c:pt idx="496">
                  <c:v>0.2041519014431582</c:v>
                </c:pt>
                <c:pt idx="497">
                  <c:v>0.21070707488848464</c:v>
                </c:pt>
                <c:pt idx="498">
                  <c:v>0.21785479689795573</c:v>
                </c:pt>
                <c:pt idx="499">
                  <c:v>0.22471321555521015</c:v>
                </c:pt>
                <c:pt idx="500">
                  <c:v>0.23192143039575353</c:v>
                </c:pt>
                <c:pt idx="501">
                  <c:v>0.23898600893372499</c:v>
                </c:pt>
                <c:pt idx="502">
                  <c:v>0.24645818184090346</c:v>
                </c:pt>
                <c:pt idx="503">
                  <c:v>0.25392750389161434</c:v>
                </c:pt>
                <c:pt idx="504">
                  <c:v>0.26209305976566738</c:v>
                </c:pt>
                <c:pt idx="505">
                  <c:v>0.2700294926959495</c:v>
                </c:pt>
                <c:pt idx="506">
                  <c:v>0.27860693875032511</c:v>
                </c:pt>
                <c:pt idx="507">
                  <c:v>0.28726334962356981</c:v>
                </c:pt>
                <c:pt idx="508">
                  <c:v>0.29664661173756185</c:v>
                </c:pt>
                <c:pt idx="509">
                  <c:v>0.30537534844886072</c:v>
                </c:pt>
                <c:pt idx="510">
                  <c:v>0.31482117319382619</c:v>
                </c:pt>
                <c:pt idx="511">
                  <c:v>0.32390845392195838</c:v>
                </c:pt>
                <c:pt idx="512">
                  <c:v>0.33382373271619453</c:v>
                </c:pt>
                <c:pt idx="513">
                  <c:v>0.34364727641669995</c:v>
                </c:pt>
                <c:pt idx="514">
                  <c:v>0.35342317566665132</c:v>
                </c:pt>
                <c:pt idx="515">
                  <c:v>0.36333841540805911</c:v>
                </c:pt>
                <c:pt idx="516">
                  <c:v>0.37432405412097158</c:v>
                </c:pt>
                <c:pt idx="517">
                  <c:v>0.38487702654889372</c:v>
                </c:pt>
                <c:pt idx="518">
                  <c:v>0.3954231647318594</c:v>
                </c:pt>
                <c:pt idx="519">
                  <c:v>0.40599515588717477</c:v>
                </c:pt>
                <c:pt idx="520">
                  <c:v>0.41664095688802066</c:v>
                </c:pt>
                <c:pt idx="521">
                  <c:v>0.42818458241201202</c:v>
                </c:pt>
                <c:pt idx="522">
                  <c:v>0.43950248258829644</c:v>
                </c:pt>
                <c:pt idx="523">
                  <c:v>0.4501732773992691</c:v>
                </c:pt>
                <c:pt idx="524">
                  <c:v>0.46114087370549633</c:v>
                </c:pt>
                <c:pt idx="525">
                  <c:v>0.47225257494823547</c:v>
                </c:pt>
                <c:pt idx="526">
                  <c:v>0.48271404659939687</c:v>
                </c:pt>
                <c:pt idx="527">
                  <c:v>0.49319192043845389</c:v>
                </c:pt>
                <c:pt idx="528">
                  <c:v>0.50269698832398535</c:v>
                </c:pt>
                <c:pt idx="529">
                  <c:v>0.51187284086675411</c:v>
                </c:pt>
                <c:pt idx="530">
                  <c:v>0.52171649677384579</c:v>
                </c:pt>
                <c:pt idx="531">
                  <c:v>0.53069552306186674</c:v>
                </c:pt>
                <c:pt idx="532">
                  <c:v>0.53975890345906519</c:v>
                </c:pt>
                <c:pt idx="533">
                  <c:v>0.54803107355444003</c:v>
                </c:pt>
                <c:pt idx="534">
                  <c:v>0.55678320290990435</c:v>
                </c:pt>
                <c:pt idx="535">
                  <c:v>0.56493665240717728</c:v>
                </c:pt>
                <c:pt idx="536">
                  <c:v>0.57325256167027383</c:v>
                </c:pt>
                <c:pt idx="537">
                  <c:v>0.58094635937818528</c:v>
                </c:pt>
                <c:pt idx="538">
                  <c:v>0.58825158144428291</c:v>
                </c:pt>
                <c:pt idx="539">
                  <c:v>0.59587937987232853</c:v>
                </c:pt>
                <c:pt idx="540">
                  <c:v>0.60455613726912938</c:v>
                </c:pt>
                <c:pt idx="541">
                  <c:v>0.61162860447842216</c:v>
                </c:pt>
                <c:pt idx="542">
                  <c:v>0.61918493623063664</c:v>
                </c:pt>
                <c:pt idx="543">
                  <c:v>0.62699667348008348</c:v>
                </c:pt>
                <c:pt idx="544">
                  <c:v>0.63419098551374387</c:v>
                </c:pt>
                <c:pt idx="545">
                  <c:v>0.64388975542775728</c:v>
                </c:pt>
                <c:pt idx="546">
                  <c:v>0.65212013899682653</c:v>
                </c:pt>
                <c:pt idx="547">
                  <c:v>0.66091171170889706</c:v>
                </c:pt>
                <c:pt idx="548">
                  <c:v>0.67073232644727832</c:v>
                </c:pt>
                <c:pt idx="549">
                  <c:v>0.68012843694178859</c:v>
                </c:pt>
                <c:pt idx="550">
                  <c:v>0.6896272563747885</c:v>
                </c:pt>
                <c:pt idx="551">
                  <c:v>0.7011423733341039</c:v>
                </c:pt>
                <c:pt idx="552">
                  <c:v>0.7099515198189198</c:v>
                </c:pt>
                <c:pt idx="553">
                  <c:v>0.72009666356066504</c:v>
                </c:pt>
                <c:pt idx="554">
                  <c:v>0.73014534681645238</c:v>
                </c:pt>
                <c:pt idx="555">
                  <c:v>0.73983630616480134</c:v>
                </c:pt>
                <c:pt idx="556">
                  <c:v>0.75110226607941621</c:v>
                </c:pt>
                <c:pt idx="557">
                  <c:v>0.76138487577685832</c:v>
                </c:pt>
                <c:pt idx="558">
                  <c:v>0.77099460524229535</c:v>
                </c:pt>
                <c:pt idx="559">
                  <c:v>0.78099173876469652</c:v>
                </c:pt>
                <c:pt idx="560">
                  <c:v>0.79175157402424556</c:v>
                </c:pt>
                <c:pt idx="561">
                  <c:v>0.80181783105277826</c:v>
                </c:pt>
                <c:pt idx="562">
                  <c:v>0.81246714680817333</c:v>
                </c:pt>
                <c:pt idx="563">
                  <c:v>0.82168127112269851</c:v>
                </c:pt>
                <c:pt idx="564">
                  <c:v>0.83225091910831461</c:v>
                </c:pt>
                <c:pt idx="565">
                  <c:v>0.84186728755456652</c:v>
                </c:pt>
                <c:pt idx="566">
                  <c:v>0.85123528001268434</c:v>
                </c:pt>
                <c:pt idx="567">
                  <c:v>0.86005497076114745</c:v>
                </c:pt>
                <c:pt idx="568">
                  <c:v>0.86708838514211706</c:v>
                </c:pt>
                <c:pt idx="569">
                  <c:v>0.87521137343329813</c:v>
                </c:pt>
                <c:pt idx="570">
                  <c:v>0.88302428226759466</c:v>
                </c:pt>
                <c:pt idx="571">
                  <c:v>0.89047946719445259</c:v>
                </c:pt>
                <c:pt idx="572">
                  <c:v>0.89664747089978503</c:v>
                </c:pt>
                <c:pt idx="573">
                  <c:v>0.9037230623353435</c:v>
                </c:pt>
                <c:pt idx="574">
                  <c:v>0.90931074101179621</c:v>
                </c:pt>
                <c:pt idx="575">
                  <c:v>0.91674913322247542</c:v>
                </c:pt>
                <c:pt idx="576">
                  <c:v>0.92242624287578778</c:v>
                </c:pt>
                <c:pt idx="577">
                  <c:v>0.92797447819563428</c:v>
                </c:pt>
                <c:pt idx="578">
                  <c:v>0.9332602785091505</c:v>
                </c:pt>
                <c:pt idx="579">
                  <c:v>0.93929706471131758</c:v>
                </c:pt>
                <c:pt idx="580">
                  <c:v>0.94454342166822747</c:v>
                </c:pt>
                <c:pt idx="581">
                  <c:v>0.95050600749658087</c:v>
                </c:pt>
                <c:pt idx="582">
                  <c:v>0.95596793606583375</c:v>
                </c:pt>
                <c:pt idx="583">
                  <c:v>0.96097255601542442</c:v>
                </c:pt>
                <c:pt idx="584">
                  <c:v>0.96646104050793669</c:v>
                </c:pt>
                <c:pt idx="585">
                  <c:v>0.9700195342247272</c:v>
                </c:pt>
                <c:pt idx="586">
                  <c:v>0.97417163093202708</c:v>
                </c:pt>
                <c:pt idx="587">
                  <c:v>0.97780549660748084</c:v>
                </c:pt>
                <c:pt idx="588">
                  <c:v>0.9806137854921867</c:v>
                </c:pt>
                <c:pt idx="589">
                  <c:v>0.98337091517178943</c:v>
                </c:pt>
                <c:pt idx="590">
                  <c:v>0.98637017238699487</c:v>
                </c:pt>
                <c:pt idx="591">
                  <c:v>0.98769562538027689</c:v>
                </c:pt>
                <c:pt idx="592">
                  <c:v>0.99023132552328841</c:v>
                </c:pt>
                <c:pt idx="593">
                  <c:v>0.99163371258836686</c:v>
                </c:pt>
                <c:pt idx="594">
                  <c:v>0.99401242036151982</c:v>
                </c:pt>
                <c:pt idx="595">
                  <c:v>0.99600138090800949</c:v>
                </c:pt>
                <c:pt idx="596">
                  <c:v>0.99647860647011632</c:v>
                </c:pt>
                <c:pt idx="597">
                  <c:v>0.9972295923587674</c:v>
                </c:pt>
                <c:pt idx="598">
                  <c:v>0.99844647848931167</c:v>
                </c:pt>
                <c:pt idx="599">
                  <c:v>0.99927088369520978</c:v>
                </c:pt>
                <c:pt idx="600">
                  <c:v>1</c:v>
                </c:pt>
                <c:pt idx="601">
                  <c:v>0.99980239268868565</c:v>
                </c:pt>
                <c:pt idx="602">
                  <c:v>0.99990158687262609</c:v>
                </c:pt>
                <c:pt idx="603">
                  <c:v>0.99989807211807702</c:v>
                </c:pt>
                <c:pt idx="604">
                  <c:v>0.99884091205537373</c:v>
                </c:pt>
                <c:pt idx="605">
                  <c:v>0.99812624529706317</c:v>
                </c:pt>
                <c:pt idx="606">
                  <c:v>0.99625092848099339</c:v>
                </c:pt>
                <c:pt idx="607">
                  <c:v>0.99453689984589755</c:v>
                </c:pt>
                <c:pt idx="608">
                  <c:v>0.99302594591808113</c:v>
                </c:pt>
                <c:pt idx="609">
                  <c:v>0.99033208182036159</c:v>
                </c:pt>
                <c:pt idx="610">
                  <c:v>0.98867038397521867</c:v>
                </c:pt>
                <c:pt idx="611">
                  <c:v>0.98563558868623946</c:v>
                </c:pt>
                <c:pt idx="612">
                  <c:v>0.98207904761086517</c:v>
                </c:pt>
                <c:pt idx="613">
                  <c:v>0.9790180869269095</c:v>
                </c:pt>
                <c:pt idx="614">
                  <c:v>0.97464260804160219</c:v>
                </c:pt>
                <c:pt idx="615">
                  <c:v>0.97009685882480667</c:v>
                </c:pt>
                <c:pt idx="616">
                  <c:v>0.96548940613926082</c:v>
                </c:pt>
                <c:pt idx="617">
                  <c:v>0.95973887716870121</c:v>
                </c:pt>
                <c:pt idx="618">
                  <c:v>0.95546962197643248</c:v>
                </c:pt>
                <c:pt idx="619">
                  <c:v>0.94992372982628515</c:v>
                </c:pt>
                <c:pt idx="620">
                  <c:v>0.94467502969967587</c:v>
                </c:pt>
                <c:pt idx="621">
                  <c:v>0.93925449712844544</c:v>
                </c:pt>
                <c:pt idx="622">
                  <c:v>0.93305290799075535</c:v>
                </c:pt>
                <c:pt idx="623">
                  <c:v>0.92559577042248131</c:v>
                </c:pt>
                <c:pt idx="624">
                  <c:v>0.91884002165088807</c:v>
                </c:pt>
                <c:pt idx="625">
                  <c:v>0.91119855473292943</c:v>
                </c:pt>
                <c:pt idx="626">
                  <c:v>0.904763820210151</c:v>
                </c:pt>
                <c:pt idx="627">
                  <c:v>0.89684351609796642</c:v>
                </c:pt>
                <c:pt idx="628">
                  <c:v>0.88951603391972456</c:v>
                </c:pt>
                <c:pt idx="629">
                  <c:v>0.88183238994717716</c:v>
                </c:pt>
                <c:pt idx="630">
                  <c:v>0.87574405401162358</c:v>
                </c:pt>
                <c:pt idx="631">
                  <c:v>0.86774369160137688</c:v>
                </c:pt>
                <c:pt idx="632">
                  <c:v>0.86020532415019091</c:v>
                </c:pt>
                <c:pt idx="633">
                  <c:v>0.85169141704749685</c:v>
                </c:pt>
                <c:pt idx="634">
                  <c:v>0.84408509767502893</c:v>
                </c:pt>
                <c:pt idx="635">
                  <c:v>0.83548215012375837</c:v>
                </c:pt>
                <c:pt idx="636">
                  <c:v>0.82740055783059974</c:v>
                </c:pt>
                <c:pt idx="637">
                  <c:v>0.81789002254910304</c:v>
                </c:pt>
                <c:pt idx="638">
                  <c:v>0.80951162876068972</c:v>
                </c:pt>
                <c:pt idx="639">
                  <c:v>0.80075364148097694</c:v>
                </c:pt>
                <c:pt idx="640">
                  <c:v>0.79266814390498608</c:v>
                </c:pt>
                <c:pt idx="641">
                  <c:v>0.78353095366225711</c:v>
                </c:pt>
                <c:pt idx="642">
                  <c:v>0.77533727975181144</c:v>
                </c:pt>
                <c:pt idx="643">
                  <c:v>0.76594273137043412</c:v>
                </c:pt>
                <c:pt idx="644">
                  <c:v>0.75738235140203558</c:v>
                </c:pt>
                <c:pt idx="645">
                  <c:v>0.74926014416742104</c:v>
                </c:pt>
                <c:pt idx="646">
                  <c:v>0.74044357764522373</c:v>
                </c:pt>
                <c:pt idx="647">
                  <c:v>0.73108612945075313</c:v>
                </c:pt>
                <c:pt idx="648">
                  <c:v>0.72228245036190253</c:v>
                </c:pt>
                <c:pt idx="649">
                  <c:v>0.71333661897795619</c:v>
                </c:pt>
                <c:pt idx="650">
                  <c:v>0.70451966192747573</c:v>
                </c:pt>
                <c:pt idx="651">
                  <c:v>0.6961744630431369</c:v>
                </c:pt>
                <c:pt idx="652">
                  <c:v>0.68731610999463422</c:v>
                </c:pt>
                <c:pt idx="653">
                  <c:v>0.67912204555590538</c:v>
                </c:pt>
                <c:pt idx="654">
                  <c:v>0.67077840878469941</c:v>
                </c:pt>
                <c:pt idx="655">
                  <c:v>0.66279327697749846</c:v>
                </c:pt>
                <c:pt idx="656">
                  <c:v>0.65480892622686404</c:v>
                </c:pt>
                <c:pt idx="657">
                  <c:v>0.6471065368967216</c:v>
                </c:pt>
                <c:pt idx="658">
                  <c:v>0.63926472896946618</c:v>
                </c:pt>
                <c:pt idx="659">
                  <c:v>0.63129326565217836</c:v>
                </c:pt>
                <c:pt idx="660">
                  <c:v>0.62310193491143206</c:v>
                </c:pt>
                <c:pt idx="661">
                  <c:v>0.61549014814299896</c:v>
                </c:pt>
                <c:pt idx="662">
                  <c:v>0.60760772527428752</c:v>
                </c:pt>
                <c:pt idx="663">
                  <c:v>0.59960384810949163</c:v>
                </c:pt>
                <c:pt idx="664">
                  <c:v>0.59122896907562728</c:v>
                </c:pt>
                <c:pt idx="665">
                  <c:v>0.58310598078444631</c:v>
                </c:pt>
                <c:pt idx="666">
                  <c:v>0.57544889273515853</c:v>
                </c:pt>
                <c:pt idx="667">
                  <c:v>0.56757662360181105</c:v>
                </c:pt>
                <c:pt idx="668">
                  <c:v>0.55965280473507728</c:v>
                </c:pt>
                <c:pt idx="669">
                  <c:v>0.55180943469468891</c:v>
                </c:pt>
                <c:pt idx="670">
                  <c:v>0.5444011131618185</c:v>
                </c:pt>
                <c:pt idx="671">
                  <c:v>0.53739191153440902</c:v>
                </c:pt>
                <c:pt idx="672">
                  <c:v>0.53002303335814493</c:v>
                </c:pt>
                <c:pt idx="673">
                  <c:v>0.52257175371411924</c:v>
                </c:pt>
                <c:pt idx="674">
                  <c:v>0.51555513204932835</c:v>
                </c:pt>
                <c:pt idx="675">
                  <c:v>0.50884077927575744</c:v>
                </c:pt>
                <c:pt idx="676">
                  <c:v>0.5016191302622709</c:v>
                </c:pt>
                <c:pt idx="677">
                  <c:v>0.49470131225313729</c:v>
                </c:pt>
                <c:pt idx="678">
                  <c:v>0.48809474528573782</c:v>
                </c:pt>
                <c:pt idx="679">
                  <c:v>0.48135930398487253</c:v>
                </c:pt>
                <c:pt idx="680">
                  <c:v>0.47486755233274264</c:v>
                </c:pt>
                <c:pt idx="681">
                  <c:v>0.46844375260189464</c:v>
                </c:pt>
                <c:pt idx="682">
                  <c:v>0.46186530367088774</c:v>
                </c:pt>
                <c:pt idx="683">
                  <c:v>0.45575939396258897</c:v>
                </c:pt>
                <c:pt idx="684">
                  <c:v>0.44906183390519688</c:v>
                </c:pt>
                <c:pt idx="685">
                  <c:v>0.44302660981616276</c:v>
                </c:pt>
                <c:pt idx="686">
                  <c:v>0.43704215440394839</c:v>
                </c:pt>
                <c:pt idx="687">
                  <c:v>0.43132091505463099</c:v>
                </c:pt>
                <c:pt idx="688">
                  <c:v>0.42507129093810364</c:v>
                </c:pt>
                <c:pt idx="689">
                  <c:v>0.41937387381406321</c:v>
                </c:pt>
                <c:pt idx="690">
                  <c:v>0.4136405280879657</c:v>
                </c:pt>
                <c:pt idx="691">
                  <c:v>0.4084054964512695</c:v>
                </c:pt>
                <c:pt idx="692">
                  <c:v>0.40272213834542536</c:v>
                </c:pt>
                <c:pt idx="693">
                  <c:v>0.39766870236043106</c:v>
                </c:pt>
                <c:pt idx="694">
                  <c:v>0.39211929545573476</c:v>
                </c:pt>
                <c:pt idx="695">
                  <c:v>0.38743861871708335</c:v>
                </c:pt>
                <c:pt idx="696">
                  <c:v>0.38204870356325821</c:v>
                </c:pt>
                <c:pt idx="697">
                  <c:v>0.37701584841878999</c:v>
                </c:pt>
                <c:pt idx="698">
                  <c:v>0.37181588622192779</c:v>
                </c:pt>
                <c:pt idx="699">
                  <c:v>0.36688581812160581</c:v>
                </c:pt>
                <c:pt idx="700">
                  <c:v>0.36162844826710883</c:v>
                </c:pt>
                <c:pt idx="701">
                  <c:v>0.35659707713011701</c:v>
                </c:pt>
                <c:pt idx="702">
                  <c:v>0.35145780302846874</c:v>
                </c:pt>
                <c:pt idx="703">
                  <c:v>0.34662845217239169</c:v>
                </c:pt>
                <c:pt idx="704">
                  <c:v>0.34208180474054473</c:v>
                </c:pt>
                <c:pt idx="705">
                  <c:v>0.33733075480525526</c:v>
                </c:pt>
                <c:pt idx="706">
                  <c:v>0.33269307523058739</c:v>
                </c:pt>
                <c:pt idx="707">
                  <c:v>0.32833345179357926</c:v>
                </c:pt>
                <c:pt idx="708">
                  <c:v>0.32403174370097404</c:v>
                </c:pt>
                <c:pt idx="709">
                  <c:v>0.3195252035238148</c:v>
                </c:pt>
                <c:pt idx="710">
                  <c:v>0.31545730471437933</c:v>
                </c:pt>
                <c:pt idx="711">
                  <c:v>0.31111595800102632</c:v>
                </c:pt>
                <c:pt idx="712">
                  <c:v>0.30703794450905519</c:v>
                </c:pt>
                <c:pt idx="713">
                  <c:v>0.3028322282684679</c:v>
                </c:pt>
                <c:pt idx="714">
                  <c:v>0.2986542004831616</c:v>
                </c:pt>
                <c:pt idx="715">
                  <c:v>0.29447078340754673</c:v>
                </c:pt>
                <c:pt idx="716">
                  <c:v>0.29036894769029858</c:v>
                </c:pt>
                <c:pt idx="717">
                  <c:v>0.28647190500477615</c:v>
                </c:pt>
                <c:pt idx="718">
                  <c:v>0.2822591202022624</c:v>
                </c:pt>
                <c:pt idx="719">
                  <c:v>0.27863302603964485</c:v>
                </c:pt>
                <c:pt idx="720">
                  <c:v>0.27460492206227055</c:v>
                </c:pt>
                <c:pt idx="721">
                  <c:v>0.27077922889409417</c:v>
                </c:pt>
                <c:pt idx="722">
                  <c:v>0.26724014443298028</c:v>
                </c:pt>
                <c:pt idx="723">
                  <c:v>0.26368934412336942</c:v>
                </c:pt>
                <c:pt idx="724">
                  <c:v>0.25981260890857499</c:v>
                </c:pt>
                <c:pt idx="725">
                  <c:v>0.25668432114859052</c:v>
                </c:pt>
                <c:pt idx="726">
                  <c:v>0.25306677955537571</c:v>
                </c:pt>
                <c:pt idx="727">
                  <c:v>0.24993306345225441</c:v>
                </c:pt>
                <c:pt idx="728">
                  <c:v>0.24663169355714248</c:v>
                </c:pt>
                <c:pt idx="729">
                  <c:v>0.24326092678610062</c:v>
                </c:pt>
                <c:pt idx="730">
                  <c:v>0.2401158853627656</c:v>
                </c:pt>
                <c:pt idx="731">
                  <c:v>0.23707570078347784</c:v>
                </c:pt>
                <c:pt idx="732">
                  <c:v>0.23385798204663377</c:v>
                </c:pt>
                <c:pt idx="733">
                  <c:v>0.23054891874434222</c:v>
                </c:pt>
                <c:pt idx="734">
                  <c:v>0.2274976041089824</c:v>
                </c:pt>
                <c:pt idx="735">
                  <c:v>0.22451064853469882</c:v>
                </c:pt>
                <c:pt idx="736">
                  <c:v>0.22151385164767787</c:v>
                </c:pt>
                <c:pt idx="737">
                  <c:v>0.2185584507586793</c:v>
                </c:pt>
                <c:pt idx="738">
                  <c:v>0.21545121247316096</c:v>
                </c:pt>
                <c:pt idx="739">
                  <c:v>0.21259012416456236</c:v>
                </c:pt>
                <c:pt idx="740">
                  <c:v>0.20999725068088607</c:v>
                </c:pt>
                <c:pt idx="741">
                  <c:v>0.20726585681514811</c:v>
                </c:pt>
                <c:pt idx="742">
                  <c:v>0.20480908243817741</c:v>
                </c:pt>
                <c:pt idx="743">
                  <c:v>0.2020648401919212</c:v>
                </c:pt>
                <c:pt idx="744">
                  <c:v>0.19930360996534452</c:v>
                </c:pt>
                <c:pt idx="745">
                  <c:v>0.19662458594238771</c:v>
                </c:pt>
                <c:pt idx="746">
                  <c:v>0.19380934565424029</c:v>
                </c:pt>
                <c:pt idx="747">
                  <c:v>0.19116613307485567</c:v>
                </c:pt>
                <c:pt idx="748">
                  <c:v>0.18831687777323897</c:v>
                </c:pt>
                <c:pt idx="749">
                  <c:v>0.18534753502452908</c:v>
                </c:pt>
                <c:pt idx="750">
                  <c:v>0.18282811991092832</c:v>
                </c:pt>
                <c:pt idx="751">
                  <c:v>0.18030530720126342</c:v>
                </c:pt>
                <c:pt idx="752">
                  <c:v>0.17789207672787286</c:v>
                </c:pt>
                <c:pt idx="753">
                  <c:v>0.17576604075396954</c:v>
                </c:pt>
                <c:pt idx="754">
                  <c:v>0.17326603489604528</c:v>
                </c:pt>
                <c:pt idx="755">
                  <c:v>0.17110379695028652</c:v>
                </c:pt>
                <c:pt idx="756">
                  <c:v>0.16878905770992653</c:v>
                </c:pt>
                <c:pt idx="757">
                  <c:v>0.16638941762079235</c:v>
                </c:pt>
                <c:pt idx="758">
                  <c:v>0.16453905556202097</c:v>
                </c:pt>
                <c:pt idx="759">
                  <c:v>0.16259789567739866</c:v>
                </c:pt>
                <c:pt idx="760">
                  <c:v>0.16034618770195194</c:v>
                </c:pt>
                <c:pt idx="761">
                  <c:v>0.15812322260815095</c:v>
                </c:pt>
                <c:pt idx="762">
                  <c:v>0.15594376236510177</c:v>
                </c:pt>
                <c:pt idx="763">
                  <c:v>0.15403857013536493</c:v>
                </c:pt>
                <c:pt idx="764">
                  <c:v>0.15237273269041965</c:v>
                </c:pt>
                <c:pt idx="765">
                  <c:v>0.15008486179594585</c:v>
                </c:pt>
                <c:pt idx="766">
                  <c:v>0.14788689051227158</c:v>
                </c:pt>
                <c:pt idx="767">
                  <c:v>0.14568317846283382</c:v>
                </c:pt>
                <c:pt idx="768">
                  <c:v>0.14389584766897573</c:v>
                </c:pt>
                <c:pt idx="769">
                  <c:v>0.14208531949509379</c:v>
                </c:pt>
                <c:pt idx="770">
                  <c:v>0.14019594366082774</c:v>
                </c:pt>
                <c:pt idx="771">
                  <c:v>0.13801113318029831</c:v>
                </c:pt>
                <c:pt idx="772">
                  <c:v>0.1359269227855289</c:v>
                </c:pt>
                <c:pt idx="773">
                  <c:v>0.13390207268981041</c:v>
                </c:pt>
                <c:pt idx="774">
                  <c:v>0.13229360384967159</c:v>
                </c:pt>
                <c:pt idx="775">
                  <c:v>0.13056270439274023</c:v>
                </c:pt>
                <c:pt idx="776">
                  <c:v>0.12842432772508683</c:v>
                </c:pt>
                <c:pt idx="777">
                  <c:v>0.12648008266702698</c:v>
                </c:pt>
                <c:pt idx="778">
                  <c:v>0.12480389622257614</c:v>
                </c:pt>
                <c:pt idx="779">
                  <c:v>0.12317957193413819</c:v>
                </c:pt>
                <c:pt idx="780">
                  <c:v>0.12146995626864283</c:v>
                </c:pt>
                <c:pt idx="781">
                  <c:v>0.11967325279598723</c:v>
                </c:pt>
                <c:pt idx="782">
                  <c:v>0.11764484889289138</c:v>
                </c:pt>
                <c:pt idx="783">
                  <c:v>0.11618946713977867</c:v>
                </c:pt>
                <c:pt idx="784">
                  <c:v>0.11452792550594892</c:v>
                </c:pt>
                <c:pt idx="785">
                  <c:v>0.1128455296617947</c:v>
                </c:pt>
                <c:pt idx="786">
                  <c:v>0.11116985090411202</c:v>
                </c:pt>
                <c:pt idx="787">
                  <c:v>0.10963624633586838</c:v>
                </c:pt>
                <c:pt idx="788">
                  <c:v>0.10791526629733106</c:v>
                </c:pt>
                <c:pt idx="789">
                  <c:v>0.10640989692396492</c:v>
                </c:pt>
                <c:pt idx="790">
                  <c:v>0.1050876853154336</c:v>
                </c:pt>
                <c:pt idx="791">
                  <c:v>0.10345652678203913</c:v>
                </c:pt>
                <c:pt idx="792">
                  <c:v>0.10179986675174978</c:v>
                </c:pt>
                <c:pt idx="793">
                  <c:v>0.10043348639438514</c:v>
                </c:pt>
                <c:pt idx="794">
                  <c:v>9.9094989756443139E-2</c:v>
                </c:pt>
                <c:pt idx="795">
                  <c:v>9.7789609916919013E-2</c:v>
                </c:pt>
                <c:pt idx="796">
                  <c:v>9.6462360493534016E-2</c:v>
                </c:pt>
                <c:pt idx="797">
                  <c:v>9.4786916052821302E-2</c:v>
                </c:pt>
                <c:pt idx="798">
                  <c:v>9.3422917917984377E-2</c:v>
                </c:pt>
                <c:pt idx="799">
                  <c:v>9.2187013060046855E-2</c:v>
                </c:pt>
                <c:pt idx="800">
                  <c:v>9.0780720712136137E-2</c:v>
                </c:pt>
                <c:pt idx="801">
                  <c:v>8.9300852835664926E-2</c:v>
                </c:pt>
                <c:pt idx="802">
                  <c:v>8.795657637913111E-2</c:v>
                </c:pt>
                <c:pt idx="803">
                  <c:v>8.6924800654837819E-2</c:v>
                </c:pt>
                <c:pt idx="804">
                  <c:v>8.5886425002557956E-2</c:v>
                </c:pt>
                <c:pt idx="805">
                  <c:v>8.4821610585503429E-2</c:v>
                </c:pt>
                <c:pt idx="806">
                  <c:v>8.3707511499105311E-2</c:v>
                </c:pt>
                <c:pt idx="807">
                  <c:v>8.2623053509404312E-2</c:v>
                </c:pt>
                <c:pt idx="808">
                  <c:v>8.1573118219940857E-2</c:v>
                </c:pt>
                <c:pt idx="809">
                  <c:v>8.0404579490860467E-2</c:v>
                </c:pt>
                <c:pt idx="810">
                  <c:v>7.9159028584327162E-2</c:v>
                </c:pt>
                <c:pt idx="811">
                  <c:v>7.794241582358119E-2</c:v>
                </c:pt>
                <c:pt idx="812">
                  <c:v>7.6963751945807166E-2</c:v>
                </c:pt>
                <c:pt idx="813">
                  <c:v>7.5965171125588427E-2</c:v>
                </c:pt>
                <c:pt idx="814">
                  <c:v>7.496506724506509E-2</c:v>
                </c:pt>
                <c:pt idx="815">
                  <c:v>7.3939383761990191E-2</c:v>
                </c:pt>
                <c:pt idx="816">
                  <c:v>7.3080455855854445E-2</c:v>
                </c:pt>
                <c:pt idx="817">
                  <c:v>7.2186575668369626E-2</c:v>
                </c:pt>
                <c:pt idx="818">
                  <c:v>7.1463356340656259E-2</c:v>
                </c:pt>
                <c:pt idx="819">
                  <c:v>7.0404673217648442E-2</c:v>
                </c:pt>
                <c:pt idx="820">
                  <c:v>6.950610669076486E-2</c:v>
                </c:pt>
                <c:pt idx="821">
                  <c:v>6.8667330044043781E-2</c:v>
                </c:pt>
                <c:pt idx="822">
                  <c:v>6.8058730767458372E-2</c:v>
                </c:pt>
                <c:pt idx="823">
                  <c:v>6.7368823502304512E-2</c:v>
                </c:pt>
                <c:pt idx="824">
                  <c:v>6.6814468604259727E-2</c:v>
                </c:pt>
                <c:pt idx="825">
                  <c:v>6.5938201242348574E-2</c:v>
                </c:pt>
                <c:pt idx="826">
                  <c:v>6.5233102426977066E-2</c:v>
                </c:pt>
                <c:pt idx="827">
                  <c:v>6.4554247112238616E-2</c:v>
                </c:pt>
                <c:pt idx="828">
                  <c:v>6.4021215058458175E-2</c:v>
                </c:pt>
                <c:pt idx="829">
                  <c:v>6.3209306757623304E-2</c:v>
                </c:pt>
                <c:pt idx="830">
                  <c:v>6.2494405682342727E-2</c:v>
                </c:pt>
                <c:pt idx="831">
                  <c:v>6.1766539068058929E-2</c:v>
                </c:pt>
                <c:pt idx="832">
                  <c:v>6.1108655122129908E-2</c:v>
                </c:pt>
                <c:pt idx="833">
                  <c:v>6.0556994869239412E-2</c:v>
                </c:pt>
                <c:pt idx="834">
                  <c:v>6.0017089517674135E-2</c:v>
                </c:pt>
                <c:pt idx="835">
                  <c:v>5.9330189320301145E-2</c:v>
                </c:pt>
                <c:pt idx="836">
                  <c:v>5.8891430794092398E-2</c:v>
                </c:pt>
                <c:pt idx="837">
                  <c:v>5.835191597081036E-2</c:v>
                </c:pt>
                <c:pt idx="838">
                  <c:v>5.7627837480873877E-2</c:v>
                </c:pt>
                <c:pt idx="839">
                  <c:v>5.718603283405594E-2</c:v>
                </c:pt>
                <c:pt idx="840">
                  <c:v>5.6723491135398499E-2</c:v>
                </c:pt>
                <c:pt idx="841">
                  <c:v>5.6230917811760678E-2</c:v>
                </c:pt>
                <c:pt idx="842">
                  <c:v>5.5823440601038644E-2</c:v>
                </c:pt>
                <c:pt idx="843">
                  <c:v>5.5174031118855722E-2</c:v>
                </c:pt>
                <c:pt idx="844">
                  <c:v>5.4818103641520032E-2</c:v>
                </c:pt>
                <c:pt idx="845">
                  <c:v>5.459811905957665E-2</c:v>
                </c:pt>
                <c:pt idx="846">
                  <c:v>5.4237270925872265E-2</c:v>
                </c:pt>
                <c:pt idx="847">
                  <c:v>5.3911609390486885E-2</c:v>
                </c:pt>
                <c:pt idx="848">
                  <c:v>5.3432665503933788E-2</c:v>
                </c:pt>
                <c:pt idx="849">
                  <c:v>5.2892799205196843E-2</c:v>
                </c:pt>
                <c:pt idx="850">
                  <c:v>5.2529842218763008E-2</c:v>
                </c:pt>
                <c:pt idx="851">
                  <c:v>5.1993061093463577E-2</c:v>
                </c:pt>
                <c:pt idx="852">
                  <c:v>5.1385477190414565E-2</c:v>
                </c:pt>
                <c:pt idx="853">
                  <c:v>5.0902081281432643E-2</c:v>
                </c:pt>
                <c:pt idx="854">
                  <c:v>5.0379593491299418E-2</c:v>
                </c:pt>
                <c:pt idx="855">
                  <c:v>5.0007224773239753E-2</c:v>
                </c:pt>
                <c:pt idx="856">
                  <c:v>4.9525742452845661E-2</c:v>
                </c:pt>
                <c:pt idx="857">
                  <c:v>4.8985602784310453E-2</c:v>
                </c:pt>
                <c:pt idx="858">
                  <c:v>4.849865306795114E-2</c:v>
                </c:pt>
                <c:pt idx="859">
                  <c:v>4.7931098313933183E-2</c:v>
                </c:pt>
                <c:pt idx="860">
                  <c:v>4.7266262964562683E-2</c:v>
                </c:pt>
                <c:pt idx="861">
                  <c:v>4.6741353899073433E-2</c:v>
                </c:pt>
                <c:pt idx="862">
                  <c:v>4.6243547496440329E-2</c:v>
                </c:pt>
                <c:pt idx="863">
                  <c:v>4.5753512606643509E-2</c:v>
                </c:pt>
                <c:pt idx="864">
                  <c:v>4.5341114739552782E-2</c:v>
                </c:pt>
                <c:pt idx="865">
                  <c:v>4.4848541415914961E-2</c:v>
                </c:pt>
                <c:pt idx="866">
                  <c:v>4.4481405776850579E-2</c:v>
                </c:pt>
                <c:pt idx="867">
                  <c:v>4.4180738051591908E-2</c:v>
                </c:pt>
                <c:pt idx="868">
                  <c:v>4.3712299375857695E-2</c:v>
                </c:pt>
                <c:pt idx="869">
                  <c:v>4.3309117976251199E-2</c:v>
                </c:pt>
                <c:pt idx="870">
                  <c:v>4.2802056053305546E-2</c:v>
                </c:pt>
                <c:pt idx="871">
                  <c:v>4.2335765283129101E-2</c:v>
                </c:pt>
                <c:pt idx="872">
                  <c:v>4.1879159614376757E-2</c:v>
                </c:pt>
                <c:pt idx="873">
                  <c:v>4.1442353729584151E-2</c:v>
                </c:pt>
                <c:pt idx="874">
                  <c:v>4.0851015803117514E-2</c:v>
                </c:pt>
                <c:pt idx="875">
                  <c:v>4.0595571253056857E-2</c:v>
                </c:pt>
                <c:pt idx="876">
                  <c:v>4.0064257523722634E-2</c:v>
                </c:pt>
                <c:pt idx="877">
                  <c:v>3.9711259008511177E-2</c:v>
                </c:pt>
                <c:pt idx="878">
                  <c:v>3.9142571722471854E-2</c:v>
                </c:pt>
                <c:pt idx="879">
                  <c:v>3.8685493514496801E-2</c:v>
                </c:pt>
                <c:pt idx="880">
                  <c:v>3.8282034839809201E-2</c:v>
                </c:pt>
                <c:pt idx="881">
                  <c:v>3.7845681967825152E-2</c:v>
                </c:pt>
                <c:pt idx="882">
                  <c:v>3.723975390469704E-2</c:v>
                </c:pt>
                <c:pt idx="883">
                  <c:v>3.6758974535212763E-2</c:v>
                </c:pt>
                <c:pt idx="884">
                  <c:v>3.6314674412664991E-2</c:v>
                </c:pt>
                <c:pt idx="885">
                  <c:v>3.610272299750765E-2</c:v>
                </c:pt>
                <c:pt idx="886">
                  <c:v>3.5735071861109399E-2</c:v>
                </c:pt>
                <c:pt idx="887">
                  <c:v>3.5231157596126585E-2</c:v>
                </c:pt>
                <c:pt idx="888">
                  <c:v>3.4925619983176046E-2</c:v>
                </c:pt>
                <c:pt idx="889">
                  <c:v>3.4622503645581525E-2</c:v>
                </c:pt>
                <c:pt idx="890">
                  <c:v>3.4236040761780093E-2</c:v>
                </c:pt>
                <c:pt idx="891">
                  <c:v>3.3840201293898309E-2</c:v>
                </c:pt>
                <c:pt idx="892">
                  <c:v>3.3326640980319719E-2</c:v>
                </c:pt>
                <c:pt idx="893">
                  <c:v>3.2903886303157735E-2</c:v>
                </c:pt>
                <c:pt idx="894">
                  <c:v>3.2471044280439926E-2</c:v>
                </c:pt>
                <c:pt idx="895">
                  <c:v>3.1988663744994407E-2</c:v>
                </c:pt>
                <c:pt idx="896">
                  <c:v>3.155152591116106E-2</c:v>
                </c:pt>
                <c:pt idx="897">
                  <c:v>3.1088679600442704E-2</c:v>
                </c:pt>
                <c:pt idx="898">
                  <c:v>3.0733876844562712E-2</c:v>
                </c:pt>
                <c:pt idx="899">
                  <c:v>3.0365507136123317E-2</c:v>
                </c:pt>
                <c:pt idx="900">
                  <c:v>2.9978450649331377E-2</c:v>
                </c:pt>
                <c:pt idx="901">
                  <c:v>2.9804282845576523E-2</c:v>
                </c:pt>
                <c:pt idx="902">
                  <c:v>2.9487505828634627E-2</c:v>
                </c:pt>
                <c:pt idx="903">
                  <c:v>2.9168205998983062E-2</c:v>
                </c:pt>
                <c:pt idx="904">
                  <c:v>2.8830231106827451E-2</c:v>
                </c:pt>
                <c:pt idx="905">
                  <c:v>2.8450832879669645E-2</c:v>
                </c:pt>
                <c:pt idx="906">
                  <c:v>2.7912583368025264E-2</c:v>
                </c:pt>
                <c:pt idx="907">
                  <c:v>2.7592197869746322E-2</c:v>
                </c:pt>
                <c:pt idx="908">
                  <c:v>2.706727318312574E-2</c:v>
                </c:pt>
                <c:pt idx="909">
                  <c:v>2.6714790165248137E-2</c:v>
                </c:pt>
                <c:pt idx="910">
                  <c:v>2.6296671058808091E-2</c:v>
                </c:pt>
                <c:pt idx="911">
                  <c:v>2.5997483435742864E-2</c:v>
                </c:pt>
                <c:pt idx="912">
                  <c:v>2.5730986935266813E-2</c:v>
                </c:pt>
                <c:pt idx="913">
                  <c:v>2.5587709918715441E-2</c:v>
                </c:pt>
                <c:pt idx="914">
                  <c:v>2.5303135864008678E-2</c:v>
                </c:pt>
                <c:pt idx="915">
                  <c:v>2.5040700857678216E-2</c:v>
                </c:pt>
                <c:pt idx="916">
                  <c:v>2.4822633769605498E-2</c:v>
                </c:pt>
                <c:pt idx="917">
                  <c:v>2.4525137134006655E-2</c:v>
                </c:pt>
                <c:pt idx="918">
                  <c:v>2.4293432798283551E-2</c:v>
                </c:pt>
                <c:pt idx="919">
                  <c:v>2.3922290339033224E-2</c:v>
                </c:pt>
                <c:pt idx="920">
                  <c:v>2.3755343403235294E-2</c:v>
                </c:pt>
                <c:pt idx="921">
                  <c:v>2.3407121048927729E-2</c:v>
                </c:pt>
                <c:pt idx="922">
                  <c:v>2.3097982765205805E-2</c:v>
                </c:pt>
                <c:pt idx="923">
                  <c:v>2.2781916509739385E-2</c:v>
                </c:pt>
                <c:pt idx="924">
                  <c:v>2.2637975595106524E-2</c:v>
                </c:pt>
                <c:pt idx="925">
                  <c:v>2.2291088847527604E-2</c:v>
                </c:pt>
                <c:pt idx="926">
                  <c:v>2.2005351018536814E-2</c:v>
                </c:pt>
                <c:pt idx="927">
                  <c:v>2.1714551942995368E-2</c:v>
                </c:pt>
                <c:pt idx="928">
                  <c:v>2.1391713927097742E-2</c:v>
                </c:pt>
                <c:pt idx="929">
                  <c:v>2.1106948513532196E-2</c:v>
                </c:pt>
                <c:pt idx="930">
                  <c:v>2.0858451461630206E-2</c:v>
                </c:pt>
                <c:pt idx="931">
                  <c:v>2.0506374593167162E-2</c:v>
                </c:pt>
                <c:pt idx="932">
                  <c:v>2.0240042114570065E-2</c:v>
                </c:pt>
                <c:pt idx="933">
                  <c:v>2.0062484525316778E-2</c:v>
                </c:pt>
                <c:pt idx="934">
                  <c:v>1.9772376684836647E-2</c:v>
                </c:pt>
                <c:pt idx="935">
                  <c:v>1.9514510859419971E-2</c:v>
                </c:pt>
                <c:pt idx="936">
                  <c:v>1.937505320947859E-2</c:v>
                </c:pt>
                <c:pt idx="937">
                  <c:v>1.9189212515337999E-2</c:v>
                </c:pt>
                <c:pt idx="938">
                  <c:v>1.8925383323036404E-2</c:v>
                </c:pt>
                <c:pt idx="939">
                  <c:v>1.8677698569963531E-2</c:v>
                </c:pt>
                <c:pt idx="940">
                  <c:v>1.8376093576825115E-2</c:v>
                </c:pt>
                <c:pt idx="941">
                  <c:v>1.8327515763674151E-2</c:v>
                </c:pt>
                <c:pt idx="942">
                  <c:v>1.8278215473199216E-2</c:v>
                </c:pt>
                <c:pt idx="943">
                  <c:v>1.7894908057926279E-2</c:v>
                </c:pt>
                <c:pt idx="944">
                  <c:v>1.7507968729619305E-2</c:v>
                </c:pt>
                <c:pt idx="945">
                  <c:v>1.7231478610375398E-2</c:v>
                </c:pt>
                <c:pt idx="946">
                  <c:v>1.7124028658527538E-2</c:v>
                </c:pt>
                <c:pt idx="947">
                  <c:v>1.7026384871871577E-2</c:v>
                </c:pt>
                <c:pt idx="948">
                  <c:v>1.6710068678303887E-2</c:v>
                </c:pt>
                <c:pt idx="949">
                  <c:v>1.6458459115984557E-2</c:v>
                </c:pt>
                <c:pt idx="950">
                  <c:v>1.6245789128786076E-2</c:v>
                </c:pt>
                <c:pt idx="951">
                  <c:v>1.6188182301726837E-2</c:v>
                </c:pt>
                <c:pt idx="952">
                  <c:v>1.6063201535244785E-2</c:v>
                </c:pt>
                <c:pt idx="953">
                  <c:v>1.5838593098427969E-2</c:v>
                </c:pt>
                <c:pt idx="954">
                  <c:v>1.551445852863002E-2</c:v>
                </c:pt>
                <c:pt idx="955">
                  <c:v>1.5389032559905086E-2</c:v>
                </c:pt>
                <c:pt idx="956">
                  <c:v>1.5143800324450899E-2</c:v>
                </c:pt>
                <c:pt idx="957">
                  <c:v>1.5103845375793653E-2</c:v>
                </c:pt>
                <c:pt idx="958">
                  <c:v>1.4957705786926205E-2</c:v>
                </c:pt>
                <c:pt idx="959">
                  <c:v>1.4762508035119427E-2</c:v>
                </c:pt>
                <c:pt idx="960">
                  <c:v>1.463109136252975E-2</c:v>
                </c:pt>
                <c:pt idx="961">
                  <c:v>1.4510179900758952E-2</c:v>
                </c:pt>
                <c:pt idx="962">
                  <c:v>1.4206344991123292E-2</c:v>
                </c:pt>
                <c:pt idx="963">
                  <c:v>1.420525541721308E-2</c:v>
                </c:pt>
                <c:pt idx="964">
                  <c:v>1.401831343331378E-2</c:v>
                </c:pt>
                <c:pt idx="965">
                  <c:v>1.3854479007933192E-2</c:v>
                </c:pt>
                <c:pt idx="966">
                  <c:v>1.380264028361726E-2</c:v>
                </c:pt>
                <c:pt idx="967">
                  <c:v>1.3703489057788032E-2</c:v>
                </c:pt>
                <c:pt idx="968">
                  <c:v>1.3670770598219036E-2</c:v>
                </c:pt>
                <c:pt idx="969">
                  <c:v>1.3439777023971408E-2</c:v>
                </c:pt>
                <c:pt idx="970">
                  <c:v>1.3251460380515138E-2</c:v>
                </c:pt>
                <c:pt idx="971">
                  <c:v>1.310753899229644E-2</c:v>
                </c:pt>
                <c:pt idx="972">
                  <c:v>1.2911864795984121E-2</c:v>
                </c:pt>
                <c:pt idx="973">
                  <c:v>1.2674146324699273E-2</c:v>
                </c:pt>
                <c:pt idx="974">
                  <c:v>1.2560779869360479E-2</c:v>
                </c:pt>
                <c:pt idx="975">
                  <c:v>1.2221305348597262E-2</c:v>
                </c:pt>
                <c:pt idx="976">
                  <c:v>1.2250098998919799E-2</c:v>
                </c:pt>
                <c:pt idx="977">
                  <c:v>1.2046680626751032E-2</c:v>
                </c:pt>
                <c:pt idx="978">
                  <c:v>1.1924511663908234E-2</c:v>
                </c:pt>
                <c:pt idx="979">
                  <c:v>1.1897705802547337E-2</c:v>
                </c:pt>
                <c:pt idx="980">
                  <c:v>1.1735331952946028E-2</c:v>
                </c:pt>
                <c:pt idx="981">
                  <c:v>1.1496059179093928E-2</c:v>
                </c:pt>
                <c:pt idx="982">
                  <c:v>1.155107680363535E-2</c:v>
                </c:pt>
                <c:pt idx="983">
                  <c:v>1.139621281292055E-2</c:v>
                </c:pt>
                <c:pt idx="984">
                  <c:v>1.1256153749422996E-2</c:v>
                </c:pt>
                <c:pt idx="985">
                  <c:v>1.1155319346693046E-2</c:v>
                </c:pt>
                <c:pt idx="986">
                  <c:v>1.1009449222341029E-2</c:v>
                </c:pt>
                <c:pt idx="987">
                  <c:v>1.0929820505390462E-2</c:v>
                </c:pt>
                <c:pt idx="988">
                  <c:v>1.0812525335522374E-2</c:v>
                </c:pt>
                <c:pt idx="989">
                  <c:v>1.0644102202813836E-2</c:v>
                </c:pt>
                <c:pt idx="990">
                  <c:v>1.057608389172369E-2</c:v>
                </c:pt>
                <c:pt idx="991">
                  <c:v>1.0395745741093807E-2</c:v>
                </c:pt>
                <c:pt idx="992">
                  <c:v>1.0224780269261442E-2</c:v>
                </c:pt>
                <c:pt idx="993">
                  <c:v>1.0060695905779583E-2</c:v>
                </c:pt>
                <c:pt idx="994">
                  <c:v>9.9930095437301848E-3</c:v>
                </c:pt>
                <c:pt idx="995">
                  <c:v>9.9919355909513039E-3</c:v>
                </c:pt>
                <c:pt idx="996">
                  <c:v>9.7425989032403695E-3</c:v>
                </c:pt>
                <c:pt idx="997">
                  <c:v>9.5694464730219156E-3</c:v>
                </c:pt>
                <c:pt idx="998">
                  <c:v>9.3362854668023621E-3</c:v>
                </c:pt>
                <c:pt idx="999">
                  <c:v>9.2008307317640869E-3</c:v>
                </c:pt>
                <c:pt idx="1000">
                  <c:v>9.1274465620623645E-3</c:v>
                </c:pt>
                <c:pt idx="1001">
                  <c:v>8.9134448734180683E-3</c:v>
                </c:pt>
                <c:pt idx="1002">
                  <c:v>8.6207868832484449E-3</c:v>
                </c:pt>
                <c:pt idx="1003">
                  <c:v>8.5773523275876219E-3</c:v>
                </c:pt>
                <c:pt idx="1004">
                  <c:v>8.3684118854939829E-3</c:v>
                </c:pt>
                <c:pt idx="1005">
                  <c:v>8.4424130898832096E-3</c:v>
                </c:pt>
                <c:pt idx="1006">
                  <c:v>8.2574393685313878E-3</c:v>
                </c:pt>
                <c:pt idx="1007">
                  <c:v>8.1392459836118706E-3</c:v>
                </c:pt>
                <c:pt idx="1008">
                  <c:v>8.0579340897605836E-3</c:v>
                </c:pt>
                <c:pt idx="1009">
                  <c:v>7.9943170324224388E-3</c:v>
                </c:pt>
                <c:pt idx="1010">
                  <c:v>7.999116625023334E-3</c:v>
                </c:pt>
                <c:pt idx="1011">
                  <c:v>8.0564696086984702E-3</c:v>
                </c:pt>
                <c:pt idx="1012">
                  <c:v>7.8062659481987666E-3</c:v>
                </c:pt>
                <c:pt idx="1013">
                  <c:v>7.920960199700542E-3</c:v>
                </c:pt>
                <c:pt idx="1014">
                  <c:v>7.8658215113913185E-3</c:v>
                </c:pt>
                <c:pt idx="1015">
                  <c:v>7.8898858642039438E-3</c:v>
                </c:pt>
                <c:pt idx="1016">
                  <c:v>7.8347198389148946E-3</c:v>
                </c:pt>
                <c:pt idx="1017">
                  <c:v>7.718627496159155E-3</c:v>
                </c:pt>
                <c:pt idx="1018">
                  <c:v>7.6032068620505702E-3</c:v>
                </c:pt>
                <c:pt idx="1019">
                  <c:v>7.6516206533225762E-3</c:v>
                </c:pt>
                <c:pt idx="1020">
                  <c:v>7.5555897484763544E-3</c:v>
                </c:pt>
                <c:pt idx="1021">
                  <c:v>7.3641996474310654E-3</c:v>
                </c:pt>
                <c:pt idx="1022">
                  <c:v>7.1042210640021178E-3</c:v>
                </c:pt>
                <c:pt idx="1023">
                  <c:v>6.9260347242128322E-3</c:v>
                </c:pt>
                <c:pt idx="1024">
                  <c:v>6.694174177176433E-3</c:v>
                </c:pt>
                <c:pt idx="1025">
                  <c:v>6.5278364655003409E-3</c:v>
                </c:pt>
                <c:pt idx="1026">
                  <c:v>6.4708896312397632E-3</c:v>
                </c:pt>
                <c:pt idx="1027">
                  <c:v>6.1587286586056418E-3</c:v>
                </c:pt>
                <c:pt idx="1028">
                  <c:v>6.1178247262201474E-3</c:v>
                </c:pt>
                <c:pt idx="1029">
                  <c:v>6.1263929167542103E-3</c:v>
                </c:pt>
                <c:pt idx="1030">
                  <c:v>6.0287842776437402E-3</c:v>
                </c:pt>
                <c:pt idx="1031">
                  <c:v>6.0932409707908277E-3</c:v>
                </c:pt>
                <c:pt idx="1032">
                  <c:v>6.1757400706231348E-3</c:v>
                </c:pt>
                <c:pt idx="1033">
                  <c:v>6.0968143045823809E-3</c:v>
                </c:pt>
                <c:pt idx="1034">
                  <c:v>6.1376166996142366E-3</c:v>
                </c:pt>
                <c:pt idx="1035">
                  <c:v>5.9995180880984943E-3</c:v>
                </c:pt>
                <c:pt idx="1036">
                  <c:v>5.8351447336870473E-3</c:v>
                </c:pt>
                <c:pt idx="1037">
                  <c:v>5.7540437251087035E-3</c:v>
                </c:pt>
                <c:pt idx="1038">
                  <c:v>5.6288091152425527E-3</c:v>
                </c:pt>
                <c:pt idx="1039">
                  <c:v>5.4728164977892197E-3</c:v>
                </c:pt>
                <c:pt idx="1040">
                  <c:v>5.4769951504197792E-3</c:v>
                </c:pt>
                <c:pt idx="1041">
                  <c:v>5.4306941171600471E-3</c:v>
                </c:pt>
                <c:pt idx="1042">
                  <c:v>5.3702208125019036E-3</c:v>
                </c:pt>
                <c:pt idx="1043">
                  <c:v>5.4015568019482674E-3</c:v>
                </c:pt>
                <c:pt idx="1044">
                  <c:v>5.3832722677274458E-3</c:v>
                </c:pt>
                <c:pt idx="1045">
                  <c:v>5.3691234280260278E-3</c:v>
                </c:pt>
                <c:pt idx="1046">
                  <c:v>5.1711529254083169E-3</c:v>
                </c:pt>
                <c:pt idx="1047">
                  <c:v>5.0185774304332435E-3</c:v>
                </c:pt>
                <c:pt idx="1048">
                  <c:v>4.9808602088389047E-3</c:v>
                </c:pt>
                <c:pt idx="1049">
                  <c:v>4.983125272881638E-3</c:v>
                </c:pt>
                <c:pt idx="1050">
                  <c:v>4.9205235890798921E-3</c:v>
                </c:pt>
                <c:pt idx="1051">
                  <c:v>4.9316067817579551E-3</c:v>
                </c:pt>
                <c:pt idx="1052">
                  <c:v>4.8203765161284277E-3</c:v>
                </c:pt>
                <c:pt idx="1053">
                  <c:v>4.7789375599949077E-3</c:v>
                </c:pt>
                <c:pt idx="1054">
                  <c:v>4.6413934986413528E-3</c:v>
                </c:pt>
                <c:pt idx="1055">
                  <c:v>4.618551499355238E-3</c:v>
                </c:pt>
                <c:pt idx="1056">
                  <c:v>4.5556608246239017E-3</c:v>
                </c:pt>
                <c:pt idx="1057">
                  <c:v>4.4166249452284078E-3</c:v>
                </c:pt>
                <c:pt idx="1058">
                  <c:v>4.4252439044392914E-3</c:v>
                </c:pt>
                <c:pt idx="1059">
                  <c:v>4.3178251948540868E-3</c:v>
                </c:pt>
                <c:pt idx="1060">
                  <c:v>4.4648044195304756E-3</c:v>
                </c:pt>
                <c:pt idx="1061">
                  <c:v>4.4173357067038869E-3</c:v>
                </c:pt>
                <c:pt idx="1062">
                  <c:v>4.3485324337644501E-3</c:v>
                </c:pt>
                <c:pt idx="1063">
                  <c:v>4.2206148945925113E-3</c:v>
                </c:pt>
                <c:pt idx="1064">
                  <c:v>4.2341662260205869E-3</c:v>
                </c:pt>
                <c:pt idx="1065">
                  <c:v>4.0275650483434962E-3</c:v>
                </c:pt>
                <c:pt idx="1066">
                  <c:v>4.1751925499700464E-3</c:v>
                </c:pt>
                <c:pt idx="1067">
                  <c:v>4.0600335698112262E-3</c:v>
                </c:pt>
                <c:pt idx="1068">
                  <c:v>3.959773243657626E-3</c:v>
                </c:pt>
                <c:pt idx="1069">
                  <c:v>3.8770230341392013E-3</c:v>
                </c:pt>
                <c:pt idx="1070">
                  <c:v>3.85437239371187E-3</c:v>
                </c:pt>
                <c:pt idx="1071">
                  <c:v>3.9009589031466425E-3</c:v>
                </c:pt>
                <c:pt idx="1072">
                  <c:v>3.9114805161534214E-3</c:v>
                </c:pt>
                <c:pt idx="1073">
                  <c:v>3.7710469360322479E-3</c:v>
                </c:pt>
                <c:pt idx="1074">
                  <c:v>3.6683696303337378E-3</c:v>
                </c:pt>
                <c:pt idx="1075">
                  <c:v>3.7474320812736221E-3</c:v>
                </c:pt>
                <c:pt idx="1076">
                  <c:v>3.6171616091952227E-3</c:v>
                </c:pt>
                <c:pt idx="1077">
                  <c:v>3.4952429749819775E-3</c:v>
                </c:pt>
                <c:pt idx="1078">
                  <c:v>3.2609431882885255E-3</c:v>
                </c:pt>
                <c:pt idx="1079">
                  <c:v>3.206139573246313E-3</c:v>
                </c:pt>
                <c:pt idx="1080">
                  <c:v>3.1458006103176014E-3</c:v>
                </c:pt>
                <c:pt idx="1081">
                  <c:v>3.0879067449701911E-3</c:v>
                </c:pt>
                <c:pt idx="1082">
                  <c:v>3.0827560674426724E-3</c:v>
                </c:pt>
                <c:pt idx="1083">
                  <c:v>3.1543750493041958E-3</c:v>
                </c:pt>
                <c:pt idx="1084">
                  <c:v>3.1142365523538313E-3</c:v>
                </c:pt>
                <c:pt idx="1085">
                  <c:v>3.059565716927917E-3</c:v>
                </c:pt>
                <c:pt idx="1086">
                  <c:v>2.9517588222291824E-3</c:v>
                </c:pt>
                <c:pt idx="1087">
                  <c:v>2.9361205076555261E-3</c:v>
                </c:pt>
                <c:pt idx="1088">
                  <c:v>2.8412358033205838E-3</c:v>
                </c:pt>
                <c:pt idx="1089">
                  <c:v>2.6434718901647012E-3</c:v>
                </c:pt>
                <c:pt idx="1090">
                  <c:v>2.5535515813661777E-3</c:v>
                </c:pt>
                <c:pt idx="1091">
                  <c:v>2.5779736580862395E-3</c:v>
                </c:pt>
                <c:pt idx="1092">
                  <c:v>2.6659210179978865E-3</c:v>
                </c:pt>
                <c:pt idx="1093">
                  <c:v>2.828989226886779E-3</c:v>
                </c:pt>
                <c:pt idx="1094">
                  <c:v>2.8305907833763044E-3</c:v>
                </c:pt>
                <c:pt idx="1095">
                  <c:v>2.9678567885921998E-3</c:v>
                </c:pt>
                <c:pt idx="1096">
                  <c:v>2.9524609920824297E-3</c:v>
                </c:pt>
                <c:pt idx="1097">
                  <c:v>2.948411213785336E-3</c:v>
                </c:pt>
                <c:pt idx="1098">
                  <c:v>2.8170242213451822E-3</c:v>
                </c:pt>
                <c:pt idx="1099">
                  <c:v>2.7128234648137921E-3</c:v>
                </c:pt>
                <c:pt idx="1100">
                  <c:v>2.4512882356478903E-3</c:v>
                </c:pt>
                <c:pt idx="1101">
                  <c:v>2.3251390085424158E-3</c:v>
                </c:pt>
                <c:pt idx="1102">
                  <c:v>2.2014930677324443E-3</c:v>
                </c:pt>
                <c:pt idx="1103">
                  <c:v>2.3317553387168961E-3</c:v>
                </c:pt>
                <c:pt idx="1104">
                  <c:v>2.3075625020990897E-3</c:v>
                </c:pt>
                <c:pt idx="1105">
                  <c:v>2.4590288967497893E-3</c:v>
                </c:pt>
                <c:pt idx="1106">
                  <c:v>2.38316877773239E-3</c:v>
                </c:pt>
                <c:pt idx="1107">
                  <c:v>2.4214245378293029E-3</c:v>
                </c:pt>
                <c:pt idx="1108">
                  <c:v>2.4262155388079672E-3</c:v>
                </c:pt>
                <c:pt idx="1109">
                  <c:v>2.4160274369550666E-3</c:v>
                </c:pt>
                <c:pt idx="1110">
                  <c:v>2.2906686390948491E-3</c:v>
                </c:pt>
                <c:pt idx="1111">
                  <c:v>2.1220791413376528E-3</c:v>
                </c:pt>
                <c:pt idx="1112">
                  <c:v>2.0123902908420338E-3</c:v>
                </c:pt>
                <c:pt idx="1113">
                  <c:v>2.1500573686048068E-3</c:v>
                </c:pt>
                <c:pt idx="1114">
                  <c:v>2.1896315521859038E-3</c:v>
                </c:pt>
                <c:pt idx="1115">
                  <c:v>2.1913291786331041E-3</c:v>
                </c:pt>
                <c:pt idx="1116">
                  <c:v>2.0646941343432914E-3</c:v>
                </c:pt>
                <c:pt idx="1117">
                  <c:v>2.0860814157743746E-3</c:v>
                </c:pt>
                <c:pt idx="1118">
                  <c:v>2.1767269355948567E-3</c:v>
                </c:pt>
                <c:pt idx="1119">
                  <c:v>2.1448395202125722E-3</c:v>
                </c:pt>
                <c:pt idx="1120">
                  <c:v>1.9753217367261388E-3</c:v>
                </c:pt>
                <c:pt idx="1121">
                  <c:v>2.0396718156519048E-3</c:v>
                </c:pt>
                <c:pt idx="1122">
                  <c:v>1.8079549830237356E-3</c:v>
                </c:pt>
                <c:pt idx="1123">
                  <c:v>1.8757506929924384E-3</c:v>
                </c:pt>
                <c:pt idx="1124">
                  <c:v>1.8588009844436963E-3</c:v>
                </c:pt>
                <c:pt idx="1125">
                  <c:v>1.9354015450860995E-3</c:v>
                </c:pt>
                <c:pt idx="1126">
                  <c:v>1.8650076504490684E-3</c:v>
                </c:pt>
                <c:pt idx="1127">
                  <c:v>1.9481276902517111E-3</c:v>
                </c:pt>
                <c:pt idx="1128">
                  <c:v>1.9645728362585203E-3</c:v>
                </c:pt>
                <c:pt idx="1129">
                  <c:v>2.218929374522091E-3</c:v>
                </c:pt>
                <c:pt idx="1130">
                  <c:v>2.1887122486071811E-3</c:v>
                </c:pt>
                <c:pt idx="1131">
                  <c:v>2.1491868810614872E-3</c:v>
                </c:pt>
                <c:pt idx="1132">
                  <c:v>1.9656538185465005E-3</c:v>
                </c:pt>
                <c:pt idx="1133">
                  <c:v>2.0339720553581653E-3</c:v>
                </c:pt>
                <c:pt idx="1134">
                  <c:v>1.8610129366399104E-3</c:v>
                </c:pt>
                <c:pt idx="1135">
                  <c:v>1.7074607304284799E-3</c:v>
                </c:pt>
                <c:pt idx="1136">
                  <c:v>1.5466657866762684E-3</c:v>
                </c:pt>
                <c:pt idx="1137">
                  <c:v>1.5033175377660375E-3</c:v>
                </c:pt>
                <c:pt idx="1138">
                  <c:v>1.6171639523649222E-3</c:v>
                </c:pt>
                <c:pt idx="1139">
                  <c:v>1.708669024936793E-3</c:v>
                </c:pt>
                <c:pt idx="1140">
                  <c:v>1.7409942225245778E-3</c:v>
                </c:pt>
                <c:pt idx="1141">
                  <c:v>1.8232285441808552E-3</c:v>
                </c:pt>
                <c:pt idx="1142">
                  <c:v>1.7268219511261665E-3</c:v>
                </c:pt>
                <c:pt idx="1143">
                  <c:v>1.7898415001909684E-3</c:v>
                </c:pt>
                <c:pt idx="1144">
                  <c:v>1.6292359626561234E-3</c:v>
                </c:pt>
                <c:pt idx="1145">
                  <c:v>1.4571074975962986E-3</c:v>
                </c:pt>
                <c:pt idx="1146">
                  <c:v>1.4065672798221065E-3</c:v>
                </c:pt>
                <c:pt idx="1147">
                  <c:v>1.316851998372278E-3</c:v>
                </c:pt>
                <c:pt idx="1148">
                  <c:v>1.2942224464722409E-3</c:v>
                </c:pt>
                <c:pt idx="1149">
                  <c:v>1.3067658244013006E-3</c:v>
                </c:pt>
                <c:pt idx="1150">
                  <c:v>1.1849210000335854E-3</c:v>
                </c:pt>
                <c:pt idx="1151">
                  <c:v>1.3342558913144167E-3</c:v>
                </c:pt>
                <c:pt idx="1152">
                  <c:v>1.3930241494879785E-3</c:v>
                </c:pt>
                <c:pt idx="1153">
                  <c:v>1.2791273567405574E-3</c:v>
                </c:pt>
                <c:pt idx="1154">
                  <c:v>1.2960946390620448E-3</c:v>
                </c:pt>
                <c:pt idx="1155">
                  <c:v>1.424812370686322E-3</c:v>
                </c:pt>
                <c:pt idx="1156">
                  <c:v>1.5182220496955049E-3</c:v>
                </c:pt>
                <c:pt idx="1157">
                  <c:v>1.7029118569854183E-3</c:v>
                </c:pt>
                <c:pt idx="1158">
                  <c:v>1.7080769840594166E-3</c:v>
                </c:pt>
                <c:pt idx="1159">
                  <c:v>1.6763000881812864E-3</c:v>
                </c:pt>
                <c:pt idx="1160">
                  <c:v>1.6869650250680105E-3</c:v>
                </c:pt>
                <c:pt idx="1161">
                  <c:v>1.8074047286726646E-3</c:v>
                </c:pt>
                <c:pt idx="1162">
                  <c:v>1.7131847034757798E-3</c:v>
                </c:pt>
                <c:pt idx="1163">
                  <c:v>1.6533112502606776E-3</c:v>
                </c:pt>
                <c:pt idx="1164">
                  <c:v>1.6081263468344167E-3</c:v>
                </c:pt>
                <c:pt idx="1165">
                  <c:v>1.5364659689748709E-3</c:v>
                </c:pt>
                <c:pt idx="1166">
                  <c:v>1.5187820672536568E-3</c:v>
                </c:pt>
                <c:pt idx="1167">
                  <c:v>1.6179258730455036E-3</c:v>
                </c:pt>
                <c:pt idx="1168">
                  <c:v>1.4366196028014935E-3</c:v>
                </c:pt>
                <c:pt idx="1169">
                  <c:v>1.3908270373665273E-3</c:v>
                </c:pt>
                <c:pt idx="1170">
                  <c:v>1.2958185355658014E-3</c:v>
                </c:pt>
                <c:pt idx="1171">
                  <c:v>1.1425197822101869E-3</c:v>
                </c:pt>
                <c:pt idx="1172">
                  <c:v>1.2148323423027266E-3</c:v>
                </c:pt>
                <c:pt idx="1173">
                  <c:v>1.280616831612796E-3</c:v>
                </c:pt>
              </c:numCache>
            </c:numRef>
          </c:yVal>
          <c:smooth val="1"/>
          <c:extLst>
            <c:ext xmlns:c16="http://schemas.microsoft.com/office/drawing/2014/chart" uri="{C3380CC4-5D6E-409C-BE32-E72D297353CC}">
              <c16:uniqueId val="{00000000-3C54-4C82-BA17-3681A39C6BB9}"/>
            </c:ext>
          </c:extLst>
        </c:ser>
        <c:ser>
          <c:idx val="1"/>
          <c:order val="2"/>
          <c:tx>
            <c:strRef>
              <c:f>'230323_Fluo_RT_77K'!$AS$2</c:f>
              <c:strCache>
                <c:ptCount val="1"/>
                <c:pt idx="0">
                  <c:v>LL_Jp</c:v>
                </c:pt>
              </c:strCache>
            </c:strRef>
          </c:tx>
          <c:spPr>
            <a:ln w="19050" cap="rnd" cmpd="sng" algn="ctr">
              <a:solidFill>
                <a:schemeClr val="accent1">
                  <a:lumMod val="75000"/>
                </a:schemeClr>
              </a:solidFill>
              <a:prstDash val="solid"/>
              <a:round/>
            </a:ln>
            <a:effectLst/>
          </c:spPr>
          <c:marker>
            <c:symbol val="none"/>
          </c:marker>
          <c:xVal>
            <c:numRef>
              <c:f>'230323_Fluo_RT_77K'!$AP$3:$AP$1176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'230323_Fluo_RT_77K'!$AS$3:$AS$1176</c:f>
              <c:numCache>
                <c:formatCode>General</c:formatCode>
                <c:ptCount val="1174"/>
                <c:pt idx="0">
                  <c:v>3.1818099601952325E-4</c:v>
                </c:pt>
                <c:pt idx="1">
                  <c:v>4.7264355898788736E-4</c:v>
                </c:pt>
                <c:pt idx="2">
                  <c:v>6.1186294304958863E-4</c:v>
                </c:pt>
                <c:pt idx="3">
                  <c:v>7.5103630070424434E-4</c:v>
                </c:pt>
                <c:pt idx="4">
                  <c:v>9.2393611373205924E-4</c:v>
                </c:pt>
                <c:pt idx="5">
                  <c:v>9.0847083722438149E-4</c:v>
                </c:pt>
                <c:pt idx="6">
                  <c:v>7.8368799909885132E-4</c:v>
                </c:pt>
                <c:pt idx="7">
                  <c:v>5.6834860885184707E-4</c:v>
                </c:pt>
                <c:pt idx="8">
                  <c:v>6.6877338414002697E-4</c:v>
                </c:pt>
                <c:pt idx="9">
                  <c:v>5.9616672702585843E-4</c:v>
                </c:pt>
                <c:pt idx="10">
                  <c:v>4.0130392003678888E-4</c:v>
                </c:pt>
                <c:pt idx="11">
                  <c:v>3.2435023027334439E-4</c:v>
                </c:pt>
                <c:pt idx="12">
                  <c:v>3.6551342255188973E-4</c:v>
                </c:pt>
                <c:pt idx="13">
                  <c:v>4.2049442858417525E-4</c:v>
                </c:pt>
                <c:pt idx="14">
                  <c:v>5.1349401394277139E-4</c:v>
                </c:pt>
                <c:pt idx="15">
                  <c:v>3.6766249239454001E-4</c:v>
                </c:pt>
                <c:pt idx="16">
                  <c:v>3.6184447192570858E-4</c:v>
                </c:pt>
                <c:pt idx="17">
                  <c:v>4.9517429271745154E-4</c:v>
                </c:pt>
                <c:pt idx="18">
                  <c:v>4.1973257042544958E-4</c:v>
                </c:pt>
                <c:pt idx="19">
                  <c:v>3.1931901912074219E-4</c:v>
                </c:pt>
                <c:pt idx="20">
                  <c:v>2.3505661853677207E-4</c:v>
                </c:pt>
                <c:pt idx="21">
                  <c:v>1.8311129629338039E-4</c:v>
                </c:pt>
                <c:pt idx="22">
                  <c:v>1.8972258592504399E-4</c:v>
                </c:pt>
                <c:pt idx="23">
                  <c:v>1.0768685409104104E-4</c:v>
                </c:pt>
                <c:pt idx="24">
                  <c:v>2.932690417100183E-5</c:v>
                </c:pt>
                <c:pt idx="25">
                  <c:v>1.7288487463254574E-4</c:v>
                </c:pt>
                <c:pt idx="26">
                  <c:v>2.3223592651762994E-4</c:v>
                </c:pt>
                <c:pt idx="27">
                  <c:v>2.6813256735702239E-4</c:v>
                </c:pt>
                <c:pt idx="28">
                  <c:v>2.4620368946063915E-4</c:v>
                </c:pt>
                <c:pt idx="29">
                  <c:v>1.8833036786000223E-4</c:v>
                </c:pt>
                <c:pt idx="30">
                  <c:v>4.18280719901455E-4</c:v>
                </c:pt>
                <c:pt idx="31">
                  <c:v>5.5303957988387623E-4</c:v>
                </c:pt>
                <c:pt idx="32">
                  <c:v>4.6883830559838569E-4</c:v>
                </c:pt>
                <c:pt idx="33">
                  <c:v>3.3038017408479114E-4</c:v>
                </c:pt>
                <c:pt idx="34">
                  <c:v>2.7470198910789116E-4</c:v>
                </c:pt>
                <c:pt idx="35">
                  <c:v>3.8820968985065233E-4</c:v>
                </c:pt>
                <c:pt idx="36">
                  <c:v>4.39475072865051E-4</c:v>
                </c:pt>
                <c:pt idx="37">
                  <c:v>3.7796453463466944E-4</c:v>
                </c:pt>
                <c:pt idx="38">
                  <c:v>2.9593336506732973E-4</c:v>
                </c:pt>
                <c:pt idx="39">
                  <c:v>3.7275285151759966E-4</c:v>
                </c:pt>
                <c:pt idx="40">
                  <c:v>4.8333097145191915E-4</c:v>
                </c:pt>
                <c:pt idx="41">
                  <c:v>5.3167121480241549E-4</c:v>
                </c:pt>
                <c:pt idx="42">
                  <c:v>5.5949054419766485E-4</c:v>
                </c:pt>
                <c:pt idx="43">
                  <c:v>6.3130304392009331E-4</c:v>
                </c:pt>
                <c:pt idx="44">
                  <c:v>5.7483348736030084E-4</c:v>
                </c:pt>
                <c:pt idx="45">
                  <c:v>4.731062455008178E-4</c:v>
                </c:pt>
                <c:pt idx="46">
                  <c:v>4.2031718654300903E-4</c:v>
                </c:pt>
                <c:pt idx="47">
                  <c:v>2.3369096659088458E-4</c:v>
                </c:pt>
                <c:pt idx="48">
                  <c:v>2.3443384895021439E-4</c:v>
                </c:pt>
                <c:pt idx="49">
                  <c:v>9.8188376394267048E-5</c:v>
                </c:pt>
                <c:pt idx="50">
                  <c:v>-1.4456381702645993E-6</c:v>
                </c:pt>
                <c:pt idx="51">
                  <c:v>-1.0169793030552249E-4</c:v>
                </c:pt>
                <c:pt idx="52">
                  <c:v>1.5246893318459536E-4</c:v>
                </c:pt>
                <c:pt idx="53">
                  <c:v>1.7781091140764499E-5</c:v>
                </c:pt>
                <c:pt idx="54">
                  <c:v>8.650025294336855E-5</c:v>
                </c:pt>
                <c:pt idx="55">
                  <c:v>6.7445078182312216E-5</c:v>
                </c:pt>
                <c:pt idx="56">
                  <c:v>2.2492568148353608E-4</c:v>
                </c:pt>
                <c:pt idx="57">
                  <c:v>1.1877845108220599E-4</c:v>
                </c:pt>
                <c:pt idx="58">
                  <c:v>9.7543562581177062E-5</c:v>
                </c:pt>
                <c:pt idx="59">
                  <c:v>-1.3398533372576901E-4</c:v>
                </c:pt>
                <c:pt idx="60">
                  <c:v>-1.2516978293704195E-4</c:v>
                </c:pt>
                <c:pt idx="61">
                  <c:v>-2.0125829737015606E-4</c:v>
                </c:pt>
                <c:pt idx="62">
                  <c:v>-1.5514137172420168E-4</c:v>
                </c:pt>
                <c:pt idx="63">
                  <c:v>-3.1998062853499964E-4</c:v>
                </c:pt>
                <c:pt idx="64">
                  <c:v>-8.9367455858051326E-5</c:v>
                </c:pt>
                <c:pt idx="65">
                  <c:v>4.5388214575109647E-5</c:v>
                </c:pt>
                <c:pt idx="66">
                  <c:v>6.9458975734797457E-7</c:v>
                </c:pt>
                <c:pt idx="67">
                  <c:v>3.2291255103783495E-4</c:v>
                </c:pt>
                <c:pt idx="68">
                  <c:v>5.8859457558605951E-4</c:v>
                </c:pt>
                <c:pt idx="69">
                  <c:v>4.8754844380276632E-4</c:v>
                </c:pt>
                <c:pt idx="70">
                  <c:v>5.534937878481403E-4</c:v>
                </c:pt>
                <c:pt idx="71">
                  <c:v>3.6528999260751304E-4</c:v>
                </c:pt>
                <c:pt idx="72">
                  <c:v>2.971642888375062E-4</c:v>
                </c:pt>
                <c:pt idx="73">
                  <c:v>5.2054291780773804E-4</c:v>
                </c:pt>
                <c:pt idx="74">
                  <c:v>3.2140760864957313E-4</c:v>
                </c:pt>
                <c:pt idx="75">
                  <c:v>2.6001096558960835E-4</c:v>
                </c:pt>
                <c:pt idx="76">
                  <c:v>2.8492199129616418E-4</c:v>
                </c:pt>
                <c:pt idx="77">
                  <c:v>3.2520329339129432E-4</c:v>
                </c:pt>
                <c:pt idx="78">
                  <c:v>4.8925868819087561E-4</c:v>
                </c:pt>
                <c:pt idx="79">
                  <c:v>4.717064774900589E-4</c:v>
                </c:pt>
                <c:pt idx="80">
                  <c:v>3.0546672593575926E-4</c:v>
                </c:pt>
                <c:pt idx="81">
                  <c:v>2.4392522081572522E-4</c:v>
                </c:pt>
                <c:pt idx="82">
                  <c:v>1.4063417121581176E-4</c:v>
                </c:pt>
                <c:pt idx="83">
                  <c:v>1.3695795326220235E-4</c:v>
                </c:pt>
                <c:pt idx="84">
                  <c:v>1.4795834529414306E-4</c:v>
                </c:pt>
                <c:pt idx="85">
                  <c:v>1.3628447387981213E-4</c:v>
                </c:pt>
                <c:pt idx="86">
                  <c:v>2.3442981154608758E-4</c:v>
                </c:pt>
                <c:pt idx="87">
                  <c:v>2.7397202644176711E-4</c:v>
                </c:pt>
                <c:pt idx="88">
                  <c:v>3.4637382567054216E-4</c:v>
                </c:pt>
                <c:pt idx="89">
                  <c:v>4.3781650724976476E-4</c:v>
                </c:pt>
                <c:pt idx="90">
                  <c:v>3.9897377261905196E-4</c:v>
                </c:pt>
                <c:pt idx="91">
                  <c:v>3.7627435614507042E-4</c:v>
                </c:pt>
                <c:pt idx="92">
                  <c:v>2.2536608152568658E-4</c:v>
                </c:pt>
                <c:pt idx="93">
                  <c:v>1.9387735738980209E-4</c:v>
                </c:pt>
                <c:pt idx="94">
                  <c:v>2.9134461303298274E-4</c:v>
                </c:pt>
                <c:pt idx="95">
                  <c:v>2.0135580067981811E-4</c:v>
                </c:pt>
                <c:pt idx="96">
                  <c:v>1.7507674095894001E-4</c:v>
                </c:pt>
                <c:pt idx="97">
                  <c:v>1.8170046579531413E-4</c:v>
                </c:pt>
                <c:pt idx="98">
                  <c:v>1.5018735573850379E-4</c:v>
                </c:pt>
                <c:pt idx="99">
                  <c:v>2.8498687238048175E-4</c:v>
                </c:pt>
                <c:pt idx="100">
                  <c:v>3.5597263285986697E-4</c:v>
                </c:pt>
                <c:pt idx="101">
                  <c:v>3.1712355950467511E-4</c:v>
                </c:pt>
                <c:pt idx="102">
                  <c:v>4.7309211458637402E-4</c:v>
                </c:pt>
                <c:pt idx="103">
                  <c:v>4.6869941889642405E-4</c:v>
                </c:pt>
                <c:pt idx="104">
                  <c:v>3.9911689859534676E-4</c:v>
                </c:pt>
                <c:pt idx="105">
                  <c:v>3.6762038226949756E-4</c:v>
                </c:pt>
                <c:pt idx="106">
                  <c:v>3.4490824797251654E-4</c:v>
                </c:pt>
                <c:pt idx="107">
                  <c:v>1.9554032377558657E-4</c:v>
                </c:pt>
                <c:pt idx="108">
                  <c:v>1.266703649288468E-4</c:v>
                </c:pt>
                <c:pt idx="109">
                  <c:v>-3.6623736948586483E-5</c:v>
                </c:pt>
                <c:pt idx="110">
                  <c:v>-9.8128622813190526E-5</c:v>
                </c:pt>
                <c:pt idx="111">
                  <c:v>7.17997415253878E-5</c:v>
                </c:pt>
                <c:pt idx="112">
                  <c:v>2.1607456116445195E-4</c:v>
                </c:pt>
                <c:pt idx="113">
                  <c:v>2.3659862429491782E-4</c:v>
                </c:pt>
                <c:pt idx="114">
                  <c:v>3.1572334737946229E-4</c:v>
                </c:pt>
                <c:pt idx="115">
                  <c:v>4.1605812892965593E-4</c:v>
                </c:pt>
                <c:pt idx="116">
                  <c:v>4.6073644673715167E-4</c:v>
                </c:pt>
                <c:pt idx="117">
                  <c:v>4.6146842810533914E-4</c:v>
                </c:pt>
                <c:pt idx="118">
                  <c:v>5.4211153813388756E-4</c:v>
                </c:pt>
                <c:pt idx="119">
                  <c:v>5.8756665249537813E-4</c:v>
                </c:pt>
                <c:pt idx="120">
                  <c:v>5.003708355690459E-4</c:v>
                </c:pt>
                <c:pt idx="121">
                  <c:v>5.5093891851670622E-4</c:v>
                </c:pt>
                <c:pt idx="122">
                  <c:v>5.9999660858053351E-4</c:v>
                </c:pt>
                <c:pt idx="123">
                  <c:v>5.9563055975782038E-4</c:v>
                </c:pt>
                <c:pt idx="124">
                  <c:v>6.0588637372069808E-4</c:v>
                </c:pt>
                <c:pt idx="125">
                  <c:v>5.2672176108338085E-4</c:v>
                </c:pt>
                <c:pt idx="126">
                  <c:v>3.5457133063553992E-4</c:v>
                </c:pt>
                <c:pt idx="127">
                  <c:v>4.2637046655030872E-4</c:v>
                </c:pt>
                <c:pt idx="128">
                  <c:v>3.9186091627271699E-4</c:v>
                </c:pt>
                <c:pt idx="129">
                  <c:v>2.0227721704963461E-4</c:v>
                </c:pt>
                <c:pt idx="130">
                  <c:v>2.6162810743855374E-4</c:v>
                </c:pt>
                <c:pt idx="131">
                  <c:v>2.9750492462368369E-4</c:v>
                </c:pt>
                <c:pt idx="132">
                  <c:v>2.9531548073976547E-4</c:v>
                </c:pt>
                <c:pt idx="133">
                  <c:v>3.1363160867541251E-4</c:v>
                </c:pt>
                <c:pt idx="134">
                  <c:v>2.8359808610894775E-4</c:v>
                </c:pt>
                <c:pt idx="135">
                  <c:v>3.5397819559527285E-4</c:v>
                </c:pt>
                <c:pt idx="136">
                  <c:v>4.6670413377696327E-4</c:v>
                </c:pt>
                <c:pt idx="137">
                  <c:v>6.2567369134610687E-4</c:v>
                </c:pt>
                <c:pt idx="138">
                  <c:v>6.4253227601794062E-4</c:v>
                </c:pt>
                <c:pt idx="139">
                  <c:v>6.6303340669296635E-4</c:v>
                </c:pt>
                <c:pt idx="140">
                  <c:v>7.1056051685232673E-4</c:v>
                </c:pt>
                <c:pt idx="141">
                  <c:v>7.0102376456443081E-4</c:v>
                </c:pt>
                <c:pt idx="142">
                  <c:v>6.3281464802516433E-4</c:v>
                </c:pt>
                <c:pt idx="143">
                  <c:v>5.6174422318124029E-4</c:v>
                </c:pt>
                <c:pt idx="144">
                  <c:v>3.2215618374872168E-4</c:v>
                </c:pt>
                <c:pt idx="145">
                  <c:v>2.4379465116626477E-4</c:v>
                </c:pt>
                <c:pt idx="146">
                  <c:v>2.6283468566184559E-4</c:v>
                </c:pt>
                <c:pt idx="147">
                  <c:v>2.1969881772694954E-4</c:v>
                </c:pt>
                <c:pt idx="148">
                  <c:v>2.1236725519906623E-4</c:v>
                </c:pt>
                <c:pt idx="149">
                  <c:v>9.7428496563563478E-5</c:v>
                </c:pt>
                <c:pt idx="150">
                  <c:v>3.2222296241297881E-5</c:v>
                </c:pt>
                <c:pt idx="151">
                  <c:v>7.9098883698132988E-5</c:v>
                </c:pt>
                <c:pt idx="152">
                  <c:v>9.4469684949243787E-5</c:v>
                </c:pt>
                <c:pt idx="153">
                  <c:v>1.4642578706165399E-4</c:v>
                </c:pt>
                <c:pt idx="154">
                  <c:v>1.1785473339203719E-4</c:v>
                </c:pt>
                <c:pt idx="155">
                  <c:v>1.3618361952472485E-4</c:v>
                </c:pt>
                <c:pt idx="156">
                  <c:v>2.9947691392133278E-4</c:v>
                </c:pt>
                <c:pt idx="157">
                  <c:v>4.6283791558514699E-4</c:v>
                </c:pt>
                <c:pt idx="158">
                  <c:v>4.7380996504011764E-4</c:v>
                </c:pt>
                <c:pt idx="159">
                  <c:v>5.4778166848955462E-4</c:v>
                </c:pt>
                <c:pt idx="160">
                  <c:v>3.4636268243515224E-4</c:v>
                </c:pt>
                <c:pt idx="161">
                  <c:v>2.6947237991649842E-4</c:v>
                </c:pt>
                <c:pt idx="162">
                  <c:v>2.1892072920363416E-4</c:v>
                </c:pt>
                <c:pt idx="163">
                  <c:v>3.3687191618026044E-5</c:v>
                </c:pt>
                <c:pt idx="164">
                  <c:v>4.9075777634315353E-5</c:v>
                </c:pt>
                <c:pt idx="165">
                  <c:v>5.3423860008664272E-5</c:v>
                </c:pt>
                <c:pt idx="166">
                  <c:v>-9.2307291672975115E-5</c:v>
                </c:pt>
                <c:pt idx="167">
                  <c:v>8.0598012224452221E-5</c:v>
                </c:pt>
                <c:pt idx="168">
                  <c:v>1.8606118524457991E-4</c:v>
                </c:pt>
                <c:pt idx="169">
                  <c:v>2.8055747668701925E-4</c:v>
                </c:pt>
                <c:pt idx="170">
                  <c:v>4.1895294768856596E-4</c:v>
                </c:pt>
                <c:pt idx="171">
                  <c:v>4.2186391606398321E-4</c:v>
                </c:pt>
                <c:pt idx="172">
                  <c:v>3.5160941022004263E-4</c:v>
                </c:pt>
                <c:pt idx="173">
                  <c:v>6.4541579004529566E-4</c:v>
                </c:pt>
                <c:pt idx="174">
                  <c:v>5.8022140316750504E-4</c:v>
                </c:pt>
                <c:pt idx="175">
                  <c:v>6.8720211527677016E-4</c:v>
                </c:pt>
                <c:pt idx="176">
                  <c:v>7.4145271452847759E-4</c:v>
                </c:pt>
                <c:pt idx="177">
                  <c:v>6.8066192433177924E-4</c:v>
                </c:pt>
                <c:pt idx="178">
                  <c:v>6.2719498522108221E-4</c:v>
                </c:pt>
                <c:pt idx="179">
                  <c:v>6.9312539087118704E-4</c:v>
                </c:pt>
                <c:pt idx="180">
                  <c:v>5.8455030787225165E-4</c:v>
                </c:pt>
                <c:pt idx="181">
                  <c:v>5.6475330047693856E-4</c:v>
                </c:pt>
                <c:pt idx="182">
                  <c:v>3.9477927309768623E-4</c:v>
                </c:pt>
                <c:pt idx="183">
                  <c:v>2.2996613829158859E-4</c:v>
                </c:pt>
                <c:pt idx="184">
                  <c:v>2.3132541113895575E-4</c:v>
                </c:pt>
                <c:pt idx="185">
                  <c:v>3.8353005584941129E-4</c:v>
                </c:pt>
                <c:pt idx="186">
                  <c:v>3.5862641859240755E-4</c:v>
                </c:pt>
                <c:pt idx="187">
                  <c:v>2.5467937156997288E-4</c:v>
                </c:pt>
                <c:pt idx="188">
                  <c:v>1.7557883253614787E-4</c:v>
                </c:pt>
                <c:pt idx="189">
                  <c:v>2.6127568243232603E-4</c:v>
                </c:pt>
                <c:pt idx="190">
                  <c:v>3.8210844548232652E-4</c:v>
                </c:pt>
                <c:pt idx="191">
                  <c:v>3.7344017919614474E-4</c:v>
                </c:pt>
                <c:pt idx="192">
                  <c:v>2.9449730079347103E-4</c:v>
                </c:pt>
                <c:pt idx="193">
                  <c:v>2.4028315930102844E-4</c:v>
                </c:pt>
                <c:pt idx="194">
                  <c:v>1.6852112713018489E-4</c:v>
                </c:pt>
                <c:pt idx="195">
                  <c:v>2.1686778995324283E-4</c:v>
                </c:pt>
                <c:pt idx="196">
                  <c:v>1.8683216793663216E-4</c:v>
                </c:pt>
                <c:pt idx="197">
                  <c:v>1.5533100859603714E-4</c:v>
                </c:pt>
                <c:pt idx="198">
                  <c:v>1.2309395160525169E-4</c:v>
                </c:pt>
                <c:pt idx="199">
                  <c:v>1.4055511884300916E-4</c:v>
                </c:pt>
                <c:pt idx="200">
                  <c:v>2.6071064772478146E-4</c:v>
                </c:pt>
                <c:pt idx="201">
                  <c:v>4.6705942534012106E-4</c:v>
                </c:pt>
                <c:pt idx="202">
                  <c:v>4.9855602241405275E-4</c:v>
                </c:pt>
                <c:pt idx="203">
                  <c:v>5.6010705580782603E-4</c:v>
                </c:pt>
                <c:pt idx="204">
                  <c:v>5.6230501861445181E-4</c:v>
                </c:pt>
                <c:pt idx="205">
                  <c:v>6.2514317644384639E-4</c:v>
                </c:pt>
                <c:pt idx="206">
                  <c:v>4.5680280389641799E-4</c:v>
                </c:pt>
                <c:pt idx="207">
                  <c:v>3.4104509820783672E-4</c:v>
                </c:pt>
                <c:pt idx="208">
                  <c:v>2.7972173403277323E-4</c:v>
                </c:pt>
                <c:pt idx="209">
                  <c:v>2.7240305082405438E-4</c:v>
                </c:pt>
                <c:pt idx="210">
                  <c:v>2.2549350199992815E-4</c:v>
                </c:pt>
                <c:pt idx="211">
                  <c:v>3.8668556979278831E-4</c:v>
                </c:pt>
                <c:pt idx="212">
                  <c:v>3.4360465092805789E-4</c:v>
                </c:pt>
                <c:pt idx="213">
                  <c:v>3.904736238407099E-4</c:v>
                </c:pt>
                <c:pt idx="214">
                  <c:v>5.3331726446490869E-4</c:v>
                </c:pt>
                <c:pt idx="215">
                  <c:v>4.9228310762225555E-4</c:v>
                </c:pt>
                <c:pt idx="216">
                  <c:v>4.8421475921527405E-4</c:v>
                </c:pt>
                <c:pt idx="217">
                  <c:v>5.4062052478986327E-4</c:v>
                </c:pt>
                <c:pt idx="218">
                  <c:v>3.7909452330167609E-4</c:v>
                </c:pt>
                <c:pt idx="219">
                  <c:v>4.9776913234974088E-4</c:v>
                </c:pt>
                <c:pt idx="220">
                  <c:v>5.9517796675520693E-4</c:v>
                </c:pt>
                <c:pt idx="221">
                  <c:v>5.4317499038088462E-4</c:v>
                </c:pt>
                <c:pt idx="222">
                  <c:v>6.3694652740852353E-4</c:v>
                </c:pt>
                <c:pt idx="223">
                  <c:v>8.128005090359123E-4</c:v>
                </c:pt>
                <c:pt idx="224">
                  <c:v>8.9923204536104286E-4</c:v>
                </c:pt>
                <c:pt idx="225">
                  <c:v>1.0218908051754677E-3</c:v>
                </c:pt>
                <c:pt idx="226">
                  <c:v>1.076115161300351E-3</c:v>
                </c:pt>
                <c:pt idx="227">
                  <c:v>1.2100277813777965E-3</c:v>
                </c:pt>
                <c:pt idx="228">
                  <c:v>1.1228493252892094E-3</c:v>
                </c:pt>
                <c:pt idx="229">
                  <c:v>1.0459371804142296E-3</c:v>
                </c:pt>
                <c:pt idx="230">
                  <c:v>9.1403155392821248E-4</c:v>
                </c:pt>
                <c:pt idx="231">
                  <c:v>8.5622279041956304E-4</c:v>
                </c:pt>
                <c:pt idx="232">
                  <c:v>7.9104253445621609E-4</c:v>
                </c:pt>
                <c:pt idx="233">
                  <c:v>7.8879329661718023E-4</c:v>
                </c:pt>
                <c:pt idx="234">
                  <c:v>6.1902973911505757E-4</c:v>
                </c:pt>
                <c:pt idx="235">
                  <c:v>7.8299760299316995E-4</c:v>
                </c:pt>
                <c:pt idx="236">
                  <c:v>9.1915501976511192E-4</c:v>
                </c:pt>
                <c:pt idx="237">
                  <c:v>1.009194380417944E-3</c:v>
                </c:pt>
                <c:pt idx="238">
                  <c:v>1.0508785593250107E-3</c:v>
                </c:pt>
                <c:pt idx="239">
                  <c:v>1.0930270397066584E-3</c:v>
                </c:pt>
                <c:pt idx="240">
                  <c:v>1.0483366096867824E-3</c:v>
                </c:pt>
                <c:pt idx="241">
                  <c:v>1.2123541336356541E-3</c:v>
                </c:pt>
                <c:pt idx="242">
                  <c:v>1.2293253618826253E-3</c:v>
                </c:pt>
                <c:pt idx="243">
                  <c:v>1.1231832186104952E-3</c:v>
                </c:pt>
                <c:pt idx="244">
                  <c:v>1.1582500921537492E-3</c:v>
                </c:pt>
                <c:pt idx="245">
                  <c:v>1.1867343820086813E-3</c:v>
                </c:pt>
                <c:pt idx="246">
                  <c:v>1.2559383149247892E-3</c:v>
                </c:pt>
                <c:pt idx="247">
                  <c:v>1.3423096939284306E-3</c:v>
                </c:pt>
                <c:pt idx="248">
                  <c:v>1.3144952094181334E-3</c:v>
                </c:pt>
                <c:pt idx="249">
                  <c:v>1.4361744949913985E-3</c:v>
                </c:pt>
                <c:pt idx="250">
                  <c:v>1.6677301189136637E-3</c:v>
                </c:pt>
                <c:pt idx="251">
                  <c:v>1.5726787247778318E-3</c:v>
                </c:pt>
                <c:pt idx="252">
                  <c:v>1.4943264378508251E-3</c:v>
                </c:pt>
                <c:pt idx="253">
                  <c:v>1.5073829990564587E-3</c:v>
                </c:pt>
                <c:pt idx="254">
                  <c:v>1.5199631465751305E-3</c:v>
                </c:pt>
                <c:pt idx="255">
                  <c:v>1.4005771065458839E-3</c:v>
                </c:pt>
                <c:pt idx="256">
                  <c:v>1.2179043530887554E-3</c:v>
                </c:pt>
                <c:pt idx="257">
                  <c:v>1.1313860125748989E-3</c:v>
                </c:pt>
                <c:pt idx="258">
                  <c:v>1.2433290980964043E-3</c:v>
                </c:pt>
                <c:pt idx="259">
                  <c:v>1.348860382124151E-3</c:v>
                </c:pt>
                <c:pt idx="260">
                  <c:v>1.2477932558393986E-3</c:v>
                </c:pt>
                <c:pt idx="261">
                  <c:v>1.2081875325768046E-3</c:v>
                </c:pt>
                <c:pt idx="262">
                  <c:v>1.3442868107293208E-3</c:v>
                </c:pt>
                <c:pt idx="263">
                  <c:v>1.5048644663621655E-3</c:v>
                </c:pt>
                <c:pt idx="264">
                  <c:v>1.5971284366888604E-3</c:v>
                </c:pt>
                <c:pt idx="265">
                  <c:v>1.63447765478499E-3</c:v>
                </c:pt>
                <c:pt idx="266">
                  <c:v>1.6447354874499314E-3</c:v>
                </c:pt>
                <c:pt idx="267">
                  <c:v>1.7678359392758272E-3</c:v>
                </c:pt>
                <c:pt idx="268">
                  <c:v>1.7209463352280872E-3</c:v>
                </c:pt>
                <c:pt idx="269">
                  <c:v>1.8015357477817492E-3</c:v>
                </c:pt>
                <c:pt idx="270">
                  <c:v>1.6821000476817426E-3</c:v>
                </c:pt>
                <c:pt idx="271">
                  <c:v>1.7047082995705414E-3</c:v>
                </c:pt>
                <c:pt idx="272">
                  <c:v>1.8813996388138269E-3</c:v>
                </c:pt>
                <c:pt idx="273">
                  <c:v>1.9054577225245566E-3</c:v>
                </c:pt>
                <c:pt idx="274">
                  <c:v>1.9343376779839142E-3</c:v>
                </c:pt>
                <c:pt idx="275">
                  <c:v>2.1495991463312712E-3</c:v>
                </c:pt>
                <c:pt idx="276">
                  <c:v>2.0969259608719019E-3</c:v>
                </c:pt>
                <c:pt idx="277">
                  <c:v>2.1943129932950832E-3</c:v>
                </c:pt>
                <c:pt idx="278">
                  <c:v>2.17236566446184E-3</c:v>
                </c:pt>
                <c:pt idx="279">
                  <c:v>2.1264498822894827E-3</c:v>
                </c:pt>
                <c:pt idx="280">
                  <c:v>2.2528363773341746E-3</c:v>
                </c:pt>
                <c:pt idx="281">
                  <c:v>2.353483613589741E-3</c:v>
                </c:pt>
                <c:pt idx="282">
                  <c:v>2.2648856062101735E-3</c:v>
                </c:pt>
                <c:pt idx="283">
                  <c:v>2.3899966852912119E-3</c:v>
                </c:pt>
                <c:pt idx="284">
                  <c:v>2.6147823899736718E-3</c:v>
                </c:pt>
                <c:pt idx="285">
                  <c:v>2.6740716695756164E-3</c:v>
                </c:pt>
                <c:pt idx="286">
                  <c:v>2.6304140075313742E-3</c:v>
                </c:pt>
                <c:pt idx="287">
                  <c:v>2.6167760601314817E-3</c:v>
                </c:pt>
                <c:pt idx="288">
                  <c:v>2.5632227205724715E-3</c:v>
                </c:pt>
                <c:pt idx="289">
                  <c:v>2.593145133777367E-3</c:v>
                </c:pt>
                <c:pt idx="290">
                  <c:v>2.505403863553505E-3</c:v>
                </c:pt>
                <c:pt idx="291">
                  <c:v>2.4762243327079397E-3</c:v>
                </c:pt>
                <c:pt idx="292">
                  <c:v>2.4504527746857991E-3</c:v>
                </c:pt>
                <c:pt idx="293">
                  <c:v>2.5205247494891675E-3</c:v>
                </c:pt>
                <c:pt idx="294">
                  <c:v>2.5286944367397318E-3</c:v>
                </c:pt>
                <c:pt idx="295">
                  <c:v>2.7431193549520175E-3</c:v>
                </c:pt>
                <c:pt idx="296">
                  <c:v>2.8235593835529882E-3</c:v>
                </c:pt>
                <c:pt idx="297">
                  <c:v>2.9380165606242474E-3</c:v>
                </c:pt>
                <c:pt idx="298">
                  <c:v>2.7197456112407793E-3</c:v>
                </c:pt>
                <c:pt idx="299">
                  <c:v>2.6383866694605503E-3</c:v>
                </c:pt>
                <c:pt idx="300">
                  <c:v>2.66136878497149E-3</c:v>
                </c:pt>
                <c:pt idx="301">
                  <c:v>2.6700500113249186E-3</c:v>
                </c:pt>
                <c:pt idx="302">
                  <c:v>2.6303477941036942E-3</c:v>
                </c:pt>
                <c:pt idx="303">
                  <c:v>2.7133083741010216E-3</c:v>
                </c:pt>
                <c:pt idx="304">
                  <c:v>2.7611693775816677E-3</c:v>
                </c:pt>
                <c:pt idx="305">
                  <c:v>2.9417119966215002E-3</c:v>
                </c:pt>
                <c:pt idx="306">
                  <c:v>3.147899802934305E-3</c:v>
                </c:pt>
                <c:pt idx="307">
                  <c:v>3.1154217129171495E-3</c:v>
                </c:pt>
                <c:pt idx="308">
                  <c:v>3.2163761956267647E-3</c:v>
                </c:pt>
                <c:pt idx="309">
                  <c:v>3.29761401528319E-3</c:v>
                </c:pt>
                <c:pt idx="310">
                  <c:v>3.3195762825117018E-3</c:v>
                </c:pt>
                <c:pt idx="311">
                  <c:v>3.3502262359402448E-3</c:v>
                </c:pt>
                <c:pt idx="312">
                  <c:v>3.3937801366984289E-3</c:v>
                </c:pt>
                <c:pt idx="313">
                  <c:v>3.4256453487691366E-3</c:v>
                </c:pt>
                <c:pt idx="314">
                  <c:v>3.4872197991068455E-3</c:v>
                </c:pt>
                <c:pt idx="315">
                  <c:v>3.5616913331871793E-3</c:v>
                </c:pt>
                <c:pt idx="316">
                  <c:v>3.3664206676332215E-3</c:v>
                </c:pt>
                <c:pt idx="317">
                  <c:v>3.2709853163649309E-3</c:v>
                </c:pt>
                <c:pt idx="318">
                  <c:v>3.2675054777480494E-3</c:v>
                </c:pt>
                <c:pt idx="319">
                  <c:v>3.361050112663762E-3</c:v>
                </c:pt>
                <c:pt idx="320">
                  <c:v>3.4095627531704727E-3</c:v>
                </c:pt>
                <c:pt idx="321">
                  <c:v>3.5195392191418179E-3</c:v>
                </c:pt>
                <c:pt idx="322">
                  <c:v>3.497309675760112E-3</c:v>
                </c:pt>
                <c:pt idx="323">
                  <c:v>3.6874334585332352E-3</c:v>
                </c:pt>
                <c:pt idx="324">
                  <c:v>3.8594260668537599E-3</c:v>
                </c:pt>
                <c:pt idx="325">
                  <c:v>3.799366450544424E-3</c:v>
                </c:pt>
                <c:pt idx="326">
                  <c:v>3.8330279037111412E-3</c:v>
                </c:pt>
                <c:pt idx="327">
                  <c:v>3.6247301500016756E-3</c:v>
                </c:pt>
                <c:pt idx="328">
                  <c:v>3.6929453226471321E-3</c:v>
                </c:pt>
                <c:pt idx="329">
                  <c:v>3.7699842420116933E-3</c:v>
                </c:pt>
                <c:pt idx="330">
                  <c:v>3.6862133550061185E-3</c:v>
                </c:pt>
                <c:pt idx="331">
                  <c:v>3.7216444024016095E-3</c:v>
                </c:pt>
                <c:pt idx="332">
                  <c:v>3.640203097577194E-3</c:v>
                </c:pt>
                <c:pt idx="333">
                  <c:v>3.5164639284184398E-3</c:v>
                </c:pt>
                <c:pt idx="334">
                  <c:v>3.7165677704525807E-3</c:v>
                </c:pt>
                <c:pt idx="335">
                  <c:v>3.6350937626547387E-3</c:v>
                </c:pt>
                <c:pt idx="336">
                  <c:v>3.5796464768198502E-3</c:v>
                </c:pt>
                <c:pt idx="337">
                  <c:v>3.6516216839285881E-3</c:v>
                </c:pt>
                <c:pt idx="338">
                  <c:v>3.5802230181291557E-3</c:v>
                </c:pt>
                <c:pt idx="339">
                  <c:v>3.7464946248020161E-3</c:v>
                </c:pt>
                <c:pt idx="340">
                  <c:v>3.8084978474579897E-3</c:v>
                </c:pt>
                <c:pt idx="341">
                  <c:v>3.8127431778973118E-3</c:v>
                </c:pt>
                <c:pt idx="342">
                  <c:v>3.7688533651157783E-3</c:v>
                </c:pt>
                <c:pt idx="343">
                  <c:v>3.8410284237287927E-3</c:v>
                </c:pt>
                <c:pt idx="344">
                  <c:v>3.8248731548558468E-3</c:v>
                </c:pt>
                <c:pt idx="345">
                  <c:v>3.8323968574461242E-3</c:v>
                </c:pt>
                <c:pt idx="346">
                  <c:v>3.9741145871814839E-3</c:v>
                </c:pt>
                <c:pt idx="347">
                  <c:v>3.9505696575352694E-3</c:v>
                </c:pt>
                <c:pt idx="348">
                  <c:v>3.8892168606841221E-3</c:v>
                </c:pt>
                <c:pt idx="349">
                  <c:v>4.0289086210286576E-3</c:v>
                </c:pt>
                <c:pt idx="350">
                  <c:v>4.1056766305763116E-3</c:v>
                </c:pt>
                <c:pt idx="351">
                  <c:v>4.1962961662021635E-3</c:v>
                </c:pt>
                <c:pt idx="352">
                  <c:v>4.174272126690512E-3</c:v>
                </c:pt>
                <c:pt idx="353">
                  <c:v>4.181878596065388E-3</c:v>
                </c:pt>
                <c:pt idx="354">
                  <c:v>4.2579271401976477E-3</c:v>
                </c:pt>
                <c:pt idx="355">
                  <c:v>4.4149902355381191E-3</c:v>
                </c:pt>
                <c:pt idx="356">
                  <c:v>4.332227488343005E-3</c:v>
                </c:pt>
                <c:pt idx="357">
                  <c:v>4.2211262015819356E-3</c:v>
                </c:pt>
                <c:pt idx="358">
                  <c:v>4.2327337384464635E-3</c:v>
                </c:pt>
                <c:pt idx="359">
                  <c:v>4.5298584203494856E-3</c:v>
                </c:pt>
                <c:pt idx="360">
                  <c:v>4.4705126170897667E-3</c:v>
                </c:pt>
                <c:pt idx="361">
                  <c:v>4.5423824479507956E-3</c:v>
                </c:pt>
                <c:pt idx="362">
                  <c:v>4.4931745664534518E-3</c:v>
                </c:pt>
                <c:pt idx="363">
                  <c:v>4.5576680599748306E-3</c:v>
                </c:pt>
                <c:pt idx="364">
                  <c:v>4.6077197589346744E-3</c:v>
                </c:pt>
                <c:pt idx="365">
                  <c:v>4.5013301227895723E-3</c:v>
                </c:pt>
                <c:pt idx="366">
                  <c:v>4.3065738225213672E-3</c:v>
                </c:pt>
                <c:pt idx="367">
                  <c:v>4.4859637626830009E-3</c:v>
                </c:pt>
                <c:pt idx="368">
                  <c:v>4.498972278779525E-3</c:v>
                </c:pt>
                <c:pt idx="369">
                  <c:v>4.5513333728998944E-3</c:v>
                </c:pt>
                <c:pt idx="370">
                  <c:v>4.5716415156576594E-3</c:v>
                </c:pt>
                <c:pt idx="371">
                  <c:v>4.692020757102097E-3</c:v>
                </c:pt>
                <c:pt idx="372">
                  <c:v>4.7845217230510348E-3</c:v>
                </c:pt>
                <c:pt idx="373">
                  <c:v>4.9512261394462865E-3</c:v>
                </c:pt>
                <c:pt idx="374">
                  <c:v>4.9070529008950524E-3</c:v>
                </c:pt>
                <c:pt idx="375">
                  <c:v>5.0165109641765173E-3</c:v>
                </c:pt>
                <c:pt idx="376">
                  <c:v>5.0557908689260788E-3</c:v>
                </c:pt>
                <c:pt idx="377">
                  <c:v>5.0600584050880977E-3</c:v>
                </c:pt>
                <c:pt idx="378">
                  <c:v>5.0911787160974132E-3</c:v>
                </c:pt>
                <c:pt idx="379">
                  <c:v>5.3441382342574555E-3</c:v>
                </c:pt>
                <c:pt idx="380">
                  <c:v>5.4220924331375604E-3</c:v>
                </c:pt>
                <c:pt idx="381">
                  <c:v>5.4825606347445269E-3</c:v>
                </c:pt>
                <c:pt idx="382">
                  <c:v>5.6133079299865675E-3</c:v>
                </c:pt>
                <c:pt idx="383">
                  <c:v>5.790594382598142E-3</c:v>
                </c:pt>
                <c:pt idx="384">
                  <c:v>5.998552994360958E-3</c:v>
                </c:pt>
                <c:pt idx="385">
                  <c:v>6.1160576040671204E-3</c:v>
                </c:pt>
                <c:pt idx="386">
                  <c:v>6.0450840769222386E-3</c:v>
                </c:pt>
                <c:pt idx="387">
                  <c:v>6.1046236755800433E-3</c:v>
                </c:pt>
                <c:pt idx="388">
                  <c:v>6.3152025626211474E-3</c:v>
                </c:pt>
                <c:pt idx="389">
                  <c:v>6.4595276479415898E-3</c:v>
                </c:pt>
                <c:pt idx="390">
                  <c:v>6.6225984006227298E-3</c:v>
                </c:pt>
                <c:pt idx="391">
                  <c:v>6.6207896435739261E-3</c:v>
                </c:pt>
                <c:pt idx="392">
                  <c:v>6.647036807802203E-3</c:v>
                </c:pt>
                <c:pt idx="393">
                  <c:v>6.8060257449111547E-3</c:v>
                </c:pt>
                <c:pt idx="394">
                  <c:v>6.9154151723224647E-3</c:v>
                </c:pt>
                <c:pt idx="395">
                  <c:v>6.9669889726381093E-3</c:v>
                </c:pt>
                <c:pt idx="396">
                  <c:v>7.1100543878709925E-3</c:v>
                </c:pt>
                <c:pt idx="397">
                  <c:v>7.0845622182144257E-3</c:v>
                </c:pt>
                <c:pt idx="398">
                  <c:v>7.337214893660831E-3</c:v>
                </c:pt>
                <c:pt idx="399">
                  <c:v>7.639418629955359E-3</c:v>
                </c:pt>
                <c:pt idx="400">
                  <c:v>7.9698559333085429E-3</c:v>
                </c:pt>
                <c:pt idx="401">
                  <c:v>8.197012401694256E-3</c:v>
                </c:pt>
                <c:pt idx="402">
                  <c:v>8.4159244908530596E-3</c:v>
                </c:pt>
                <c:pt idx="403">
                  <c:v>8.4726338692179826E-3</c:v>
                </c:pt>
                <c:pt idx="404">
                  <c:v>8.8031196214206891E-3</c:v>
                </c:pt>
                <c:pt idx="405">
                  <c:v>8.9981302781488824E-3</c:v>
                </c:pt>
                <c:pt idx="406">
                  <c:v>9.1319621501437919E-3</c:v>
                </c:pt>
                <c:pt idx="407">
                  <c:v>9.2525634488152039E-3</c:v>
                </c:pt>
                <c:pt idx="408">
                  <c:v>9.5796093327018845E-3</c:v>
                </c:pt>
                <c:pt idx="409">
                  <c:v>9.9168698490293469E-3</c:v>
                </c:pt>
                <c:pt idx="410">
                  <c:v>1.0215964784146244E-2</c:v>
                </c:pt>
                <c:pt idx="411">
                  <c:v>1.0452007579015026E-2</c:v>
                </c:pt>
                <c:pt idx="412">
                  <c:v>1.0797177370026877E-2</c:v>
                </c:pt>
                <c:pt idx="413">
                  <c:v>1.1051279473554802E-2</c:v>
                </c:pt>
                <c:pt idx="414">
                  <c:v>1.1343175717113628E-2</c:v>
                </c:pt>
                <c:pt idx="415">
                  <c:v>1.153024479992442E-2</c:v>
                </c:pt>
                <c:pt idx="416">
                  <c:v>1.1751906361293569E-2</c:v>
                </c:pt>
                <c:pt idx="417">
                  <c:v>1.2081798615089635E-2</c:v>
                </c:pt>
                <c:pt idx="418">
                  <c:v>1.2719304726710134E-2</c:v>
                </c:pt>
                <c:pt idx="419">
                  <c:v>1.3052241183217805E-2</c:v>
                </c:pt>
                <c:pt idx="420">
                  <c:v>1.368210852623041E-2</c:v>
                </c:pt>
                <c:pt idx="421">
                  <c:v>1.4208057124423511E-2</c:v>
                </c:pt>
                <c:pt idx="422">
                  <c:v>1.4601958383245741E-2</c:v>
                </c:pt>
                <c:pt idx="423">
                  <c:v>1.5146991790746189E-2</c:v>
                </c:pt>
                <c:pt idx="424">
                  <c:v>1.5713649534749734E-2</c:v>
                </c:pt>
                <c:pt idx="425">
                  <c:v>1.6014557264319565E-2</c:v>
                </c:pt>
                <c:pt idx="426">
                  <c:v>1.6631270744687079E-2</c:v>
                </c:pt>
                <c:pt idx="427">
                  <c:v>1.7087081558389543E-2</c:v>
                </c:pt>
                <c:pt idx="428">
                  <c:v>1.7609618550095504E-2</c:v>
                </c:pt>
                <c:pt idx="429">
                  <c:v>1.8383831165449189E-2</c:v>
                </c:pt>
                <c:pt idx="430">
                  <c:v>1.9056365795273734E-2</c:v>
                </c:pt>
                <c:pt idx="431">
                  <c:v>1.9742635673937626E-2</c:v>
                </c:pt>
                <c:pt idx="432">
                  <c:v>2.0482461718343423E-2</c:v>
                </c:pt>
                <c:pt idx="433">
                  <c:v>2.1227548500326425E-2</c:v>
                </c:pt>
                <c:pt idx="434">
                  <c:v>2.2029183164509279E-2</c:v>
                </c:pt>
                <c:pt idx="435">
                  <c:v>2.2929282040536344E-2</c:v>
                </c:pt>
                <c:pt idx="436">
                  <c:v>2.3836244503578959E-2</c:v>
                </c:pt>
                <c:pt idx="437">
                  <c:v>2.4651037067811028E-2</c:v>
                </c:pt>
                <c:pt idx="438">
                  <c:v>2.5565400092618051E-2</c:v>
                </c:pt>
                <c:pt idx="439">
                  <c:v>2.634342805487155E-2</c:v>
                </c:pt>
                <c:pt idx="440">
                  <c:v>2.718391869637066E-2</c:v>
                </c:pt>
                <c:pt idx="441">
                  <c:v>2.811447978653437E-2</c:v>
                </c:pt>
                <c:pt idx="442">
                  <c:v>2.9047322010029721E-2</c:v>
                </c:pt>
                <c:pt idx="443">
                  <c:v>2.9847535507959943E-2</c:v>
                </c:pt>
                <c:pt idx="444">
                  <c:v>3.0894902736915884E-2</c:v>
                </c:pt>
                <c:pt idx="445">
                  <c:v>3.2066290945838627E-2</c:v>
                </c:pt>
                <c:pt idx="446">
                  <c:v>3.3570102860944938E-2</c:v>
                </c:pt>
                <c:pt idx="447">
                  <c:v>3.5080939859231872E-2</c:v>
                </c:pt>
                <c:pt idx="448">
                  <c:v>3.6507988609675482E-2</c:v>
                </c:pt>
                <c:pt idx="449">
                  <c:v>3.7924035433873578E-2</c:v>
                </c:pt>
                <c:pt idx="450">
                  <c:v>3.9522540625369675E-2</c:v>
                </c:pt>
                <c:pt idx="451">
                  <c:v>4.1214305814790547E-2</c:v>
                </c:pt>
                <c:pt idx="452">
                  <c:v>4.2658646767109211E-2</c:v>
                </c:pt>
                <c:pt idx="453">
                  <c:v>4.406237143391234E-2</c:v>
                </c:pt>
                <c:pt idx="454">
                  <c:v>4.5862367315760127E-2</c:v>
                </c:pt>
                <c:pt idx="455">
                  <c:v>4.768154086721018E-2</c:v>
                </c:pt>
                <c:pt idx="456">
                  <c:v>4.9688615206721153E-2</c:v>
                </c:pt>
                <c:pt idx="457">
                  <c:v>5.1590555542770443E-2</c:v>
                </c:pt>
                <c:pt idx="458">
                  <c:v>5.368608940669943E-2</c:v>
                </c:pt>
                <c:pt idx="459">
                  <c:v>5.6115718462120469E-2</c:v>
                </c:pt>
                <c:pt idx="460">
                  <c:v>5.8499765224950026E-2</c:v>
                </c:pt>
                <c:pt idx="461">
                  <c:v>6.0923176678015813E-2</c:v>
                </c:pt>
                <c:pt idx="462">
                  <c:v>6.3431898480280718E-2</c:v>
                </c:pt>
                <c:pt idx="463">
                  <c:v>6.6132154734320645E-2</c:v>
                </c:pt>
                <c:pt idx="464">
                  <c:v>6.8944570075002862E-2</c:v>
                </c:pt>
                <c:pt idx="465">
                  <c:v>7.1764010498865688E-2</c:v>
                </c:pt>
                <c:pt idx="466">
                  <c:v>7.4545378201812867E-2</c:v>
                </c:pt>
                <c:pt idx="467">
                  <c:v>7.7519531951814394E-2</c:v>
                </c:pt>
                <c:pt idx="468">
                  <c:v>8.0388713194519304E-2</c:v>
                </c:pt>
                <c:pt idx="469">
                  <c:v>8.3511847156799462E-2</c:v>
                </c:pt>
                <c:pt idx="470">
                  <c:v>8.6540505862512662E-2</c:v>
                </c:pt>
                <c:pt idx="471">
                  <c:v>9.0014692113617387E-2</c:v>
                </c:pt>
                <c:pt idx="472">
                  <c:v>9.3370501675724596E-2</c:v>
                </c:pt>
                <c:pt idx="473">
                  <c:v>9.6853045353371775E-2</c:v>
                </c:pt>
                <c:pt idx="474">
                  <c:v>0.10054714900726289</c:v>
                </c:pt>
                <c:pt idx="475">
                  <c:v>0.10451539240136319</c:v>
                </c:pt>
                <c:pt idx="476">
                  <c:v>0.10845174030286184</c:v>
                </c:pt>
                <c:pt idx="477">
                  <c:v>0.11286252356329983</c:v>
                </c:pt>
                <c:pt idx="478">
                  <c:v>0.11700861460918532</c:v>
                </c:pt>
                <c:pt idx="479">
                  <c:v>0.12138685639236138</c:v>
                </c:pt>
                <c:pt idx="480">
                  <c:v>0.12602668158891234</c:v>
                </c:pt>
                <c:pt idx="481">
                  <c:v>0.13069161943913191</c:v>
                </c:pt>
                <c:pt idx="482">
                  <c:v>0.13531250921032817</c:v>
                </c:pt>
                <c:pt idx="483">
                  <c:v>0.14033217338712772</c:v>
                </c:pt>
                <c:pt idx="484">
                  <c:v>0.14508318869333048</c:v>
                </c:pt>
                <c:pt idx="485">
                  <c:v>0.15030843748826631</c:v>
                </c:pt>
                <c:pt idx="486">
                  <c:v>0.15566389256629115</c:v>
                </c:pt>
                <c:pt idx="487">
                  <c:v>0.16102588823900141</c:v>
                </c:pt>
                <c:pt idx="488">
                  <c:v>0.16637100756246168</c:v>
                </c:pt>
                <c:pt idx="489">
                  <c:v>0.17208163308152047</c:v>
                </c:pt>
                <c:pt idx="490">
                  <c:v>0.17765769192103323</c:v>
                </c:pt>
                <c:pt idx="491">
                  <c:v>0.18360628203932511</c:v>
                </c:pt>
                <c:pt idx="492">
                  <c:v>0.18946144662612305</c:v>
                </c:pt>
                <c:pt idx="493">
                  <c:v>0.19556531530713139</c:v>
                </c:pt>
                <c:pt idx="494">
                  <c:v>0.20184848510541059</c:v>
                </c:pt>
                <c:pt idx="495">
                  <c:v>0.20847915427688277</c:v>
                </c:pt>
                <c:pt idx="496">
                  <c:v>0.21518504028723709</c:v>
                </c:pt>
                <c:pt idx="497">
                  <c:v>0.22198499781374567</c:v>
                </c:pt>
                <c:pt idx="498">
                  <c:v>0.22882993202222671</c:v>
                </c:pt>
                <c:pt idx="499">
                  <c:v>0.23596459035084638</c:v>
                </c:pt>
                <c:pt idx="500">
                  <c:v>0.24322707289412029</c:v>
                </c:pt>
                <c:pt idx="501">
                  <c:v>0.2506686546844587</c:v>
                </c:pt>
                <c:pt idx="502">
                  <c:v>0.25810623944471162</c:v>
                </c:pt>
                <c:pt idx="503">
                  <c:v>0.26588777066252589</c:v>
                </c:pt>
                <c:pt idx="504">
                  <c:v>0.27415754516139323</c:v>
                </c:pt>
                <c:pt idx="505">
                  <c:v>0.28275782156207974</c:v>
                </c:pt>
                <c:pt idx="506">
                  <c:v>0.29168839799437912</c:v>
                </c:pt>
                <c:pt idx="507">
                  <c:v>0.30077183054691886</c:v>
                </c:pt>
                <c:pt idx="508">
                  <c:v>0.31010013165974859</c:v>
                </c:pt>
                <c:pt idx="509">
                  <c:v>0.31955278481968347</c:v>
                </c:pt>
                <c:pt idx="510">
                  <c:v>0.32903588000673439</c:v>
                </c:pt>
                <c:pt idx="511">
                  <c:v>0.33863848235593841</c:v>
                </c:pt>
                <c:pt idx="512">
                  <c:v>0.34873675680978861</c:v>
                </c:pt>
                <c:pt idx="513">
                  <c:v>0.35850723442258464</c:v>
                </c:pt>
                <c:pt idx="514">
                  <c:v>0.36856255089652573</c:v>
                </c:pt>
                <c:pt idx="515">
                  <c:v>0.37903735365924068</c:v>
                </c:pt>
                <c:pt idx="516">
                  <c:v>0.3899679389738292</c:v>
                </c:pt>
                <c:pt idx="517">
                  <c:v>0.40109324828945281</c:v>
                </c:pt>
                <c:pt idx="518">
                  <c:v>0.41212044868479542</c:v>
                </c:pt>
                <c:pt idx="519">
                  <c:v>0.42299438921948496</c:v>
                </c:pt>
                <c:pt idx="520">
                  <c:v>0.43443841121687765</c:v>
                </c:pt>
                <c:pt idx="521">
                  <c:v>0.44614284578044838</c:v>
                </c:pt>
                <c:pt idx="522">
                  <c:v>0.45743304268061025</c:v>
                </c:pt>
                <c:pt idx="523">
                  <c:v>0.4683194991680929</c:v>
                </c:pt>
                <c:pt idx="524">
                  <c:v>0.47944254753740556</c:v>
                </c:pt>
                <c:pt idx="525">
                  <c:v>0.49074566413077314</c:v>
                </c:pt>
                <c:pt idx="526">
                  <c:v>0.50163777298403334</c:v>
                </c:pt>
                <c:pt idx="527">
                  <c:v>0.51255208755999082</c:v>
                </c:pt>
                <c:pt idx="528">
                  <c:v>0.52231210829609842</c:v>
                </c:pt>
                <c:pt idx="529">
                  <c:v>0.53223079901438897</c:v>
                </c:pt>
                <c:pt idx="530">
                  <c:v>0.54262065479427612</c:v>
                </c:pt>
                <c:pt idx="531">
                  <c:v>0.55213722006153809</c:v>
                </c:pt>
                <c:pt idx="532">
                  <c:v>0.56148179191299885</c:v>
                </c:pt>
                <c:pt idx="533">
                  <c:v>0.57029948252591312</c:v>
                </c:pt>
                <c:pt idx="534">
                  <c:v>0.57903198391175204</c:v>
                </c:pt>
                <c:pt idx="535">
                  <c:v>0.58809918609970213</c:v>
                </c:pt>
                <c:pt idx="536">
                  <c:v>0.59671419902545142</c:v>
                </c:pt>
                <c:pt idx="537">
                  <c:v>0.60459682684260063</c:v>
                </c:pt>
                <c:pt idx="538">
                  <c:v>0.61225093758617333</c:v>
                </c:pt>
                <c:pt idx="539">
                  <c:v>0.62024742019969814</c:v>
                </c:pt>
                <c:pt idx="540">
                  <c:v>0.62869568833501088</c:v>
                </c:pt>
                <c:pt idx="541">
                  <c:v>0.63634899159775826</c:v>
                </c:pt>
                <c:pt idx="542">
                  <c:v>0.64423283063614556</c:v>
                </c:pt>
                <c:pt idx="543">
                  <c:v>0.65236618124956847</c:v>
                </c:pt>
                <c:pt idx="544">
                  <c:v>0.66046198400461231</c:v>
                </c:pt>
                <c:pt idx="545">
                  <c:v>0.67044486944851889</c:v>
                </c:pt>
                <c:pt idx="546">
                  <c:v>0.67924842914698935</c:v>
                </c:pt>
                <c:pt idx="547">
                  <c:v>0.68880133105139252</c:v>
                </c:pt>
                <c:pt idx="548">
                  <c:v>0.69931513513797228</c:v>
                </c:pt>
                <c:pt idx="549">
                  <c:v>0.70892294573849979</c:v>
                </c:pt>
                <c:pt idx="550">
                  <c:v>0.71922478610842289</c:v>
                </c:pt>
                <c:pt idx="551">
                  <c:v>0.73062116673711941</c:v>
                </c:pt>
                <c:pt idx="552">
                  <c:v>0.7405233040984901</c:v>
                </c:pt>
                <c:pt idx="553">
                  <c:v>0.75187648450302991</c:v>
                </c:pt>
                <c:pt idx="554">
                  <c:v>0.76315658789287477</c:v>
                </c:pt>
                <c:pt idx="555">
                  <c:v>0.77314875936627303</c:v>
                </c:pt>
                <c:pt idx="556">
                  <c:v>0.78512248878510071</c:v>
                </c:pt>
                <c:pt idx="557">
                  <c:v>0.79562942928466485</c:v>
                </c:pt>
                <c:pt idx="558">
                  <c:v>0.80638022899348738</c:v>
                </c:pt>
                <c:pt idx="559">
                  <c:v>0.81688151712727397</c:v>
                </c:pt>
                <c:pt idx="560">
                  <c:v>0.82724230359744821</c:v>
                </c:pt>
                <c:pt idx="561">
                  <c:v>0.83676815489420198</c:v>
                </c:pt>
                <c:pt idx="562">
                  <c:v>0.84724642982446585</c:v>
                </c:pt>
                <c:pt idx="563">
                  <c:v>0.85652398076742176</c:v>
                </c:pt>
                <c:pt idx="564">
                  <c:v>0.86645357247685462</c:v>
                </c:pt>
                <c:pt idx="565">
                  <c:v>0.875608386334356</c:v>
                </c:pt>
                <c:pt idx="566">
                  <c:v>0.88449107915371161</c:v>
                </c:pt>
                <c:pt idx="567">
                  <c:v>0.89283114485842652</c:v>
                </c:pt>
                <c:pt idx="568">
                  <c:v>0.89969957675892542</c:v>
                </c:pt>
                <c:pt idx="569">
                  <c:v>0.90752325847582338</c:v>
                </c:pt>
                <c:pt idx="570">
                  <c:v>0.91426208970385237</c:v>
                </c:pt>
                <c:pt idx="571">
                  <c:v>0.92158392208779016</c:v>
                </c:pt>
                <c:pt idx="572">
                  <c:v>0.92745794135186022</c:v>
                </c:pt>
                <c:pt idx="573">
                  <c:v>0.93336022244481787</c:v>
                </c:pt>
                <c:pt idx="574">
                  <c:v>0.93831452104880464</c:v>
                </c:pt>
                <c:pt idx="575">
                  <c:v>0.94465243804704302</c:v>
                </c:pt>
                <c:pt idx="576">
                  <c:v>0.9493338081320587</c:v>
                </c:pt>
                <c:pt idx="577">
                  <c:v>0.95391989547968203</c:v>
                </c:pt>
                <c:pt idx="578">
                  <c:v>0.95788947121714418</c:v>
                </c:pt>
                <c:pt idx="579">
                  <c:v>0.96246223513114904</c:v>
                </c:pt>
                <c:pt idx="580">
                  <c:v>0.96652991978889224</c:v>
                </c:pt>
                <c:pt idx="581">
                  <c:v>0.97142244610973905</c:v>
                </c:pt>
                <c:pt idx="582">
                  <c:v>0.97489703610125655</c:v>
                </c:pt>
                <c:pt idx="583">
                  <c:v>0.97859206835809687</c:v>
                </c:pt>
                <c:pt idx="584">
                  <c:v>0.98317977066737072</c:v>
                </c:pt>
                <c:pt idx="585">
                  <c:v>0.98625667635239922</c:v>
                </c:pt>
                <c:pt idx="586">
                  <c:v>0.98936789997250529</c:v>
                </c:pt>
                <c:pt idx="587">
                  <c:v>0.99161229292658915</c:v>
                </c:pt>
                <c:pt idx="588">
                  <c:v>0.99252959114419637</c:v>
                </c:pt>
                <c:pt idx="589">
                  <c:v>0.99478609631066051</c:v>
                </c:pt>
                <c:pt idx="590">
                  <c:v>0.99639177193188577</c:v>
                </c:pt>
                <c:pt idx="591">
                  <c:v>0.99653671474003769</c:v>
                </c:pt>
                <c:pt idx="592">
                  <c:v>0.99755858172452871</c:v>
                </c:pt>
                <c:pt idx="593">
                  <c:v>0.99769706468607766</c:v>
                </c:pt>
                <c:pt idx="594">
                  <c:v>0.99905645865556869</c:v>
                </c:pt>
                <c:pt idx="595">
                  <c:v>0.99999596259587331</c:v>
                </c:pt>
                <c:pt idx="596">
                  <c:v>0.99983608139245228</c:v>
                </c:pt>
                <c:pt idx="597">
                  <c:v>1</c:v>
                </c:pt>
                <c:pt idx="598">
                  <c:v>0.99981872055470711</c:v>
                </c:pt>
                <c:pt idx="599">
                  <c:v>0.99893493279135215</c:v>
                </c:pt>
                <c:pt idx="600">
                  <c:v>0.99811856967691481</c:v>
                </c:pt>
                <c:pt idx="601">
                  <c:v>0.9969957675892539</c:v>
                </c:pt>
                <c:pt idx="602">
                  <c:v>0.99610713494094694</c:v>
                </c:pt>
                <c:pt idx="603">
                  <c:v>0.99435893895404581</c:v>
                </c:pt>
                <c:pt idx="604">
                  <c:v>0.99248679466045231</c:v>
                </c:pt>
                <c:pt idx="605">
                  <c:v>0.9903929968802978</c:v>
                </c:pt>
                <c:pt idx="606">
                  <c:v>0.98782884151937211</c:v>
                </c:pt>
                <c:pt idx="607">
                  <c:v>0.98501275214093453</c:v>
                </c:pt>
                <c:pt idx="608">
                  <c:v>0.98185429089254495</c:v>
                </c:pt>
                <c:pt idx="609">
                  <c:v>0.9779339714854296</c:v>
                </c:pt>
                <c:pt idx="610">
                  <c:v>0.97521437606562245</c:v>
                </c:pt>
                <c:pt idx="611">
                  <c:v>0.97037918088337594</c:v>
                </c:pt>
                <c:pt idx="612">
                  <c:v>0.96635833011350358</c:v>
                </c:pt>
                <c:pt idx="613">
                  <c:v>0.96166323285445676</c:v>
                </c:pt>
                <c:pt idx="614">
                  <c:v>0.95637665589083509</c:v>
                </c:pt>
                <c:pt idx="615">
                  <c:v>0.95103436275026354</c:v>
                </c:pt>
                <c:pt idx="616">
                  <c:v>0.94576918402851384</c:v>
                </c:pt>
                <c:pt idx="617">
                  <c:v>0.93907234180340349</c:v>
                </c:pt>
                <c:pt idx="618">
                  <c:v>0.93414388258582826</c:v>
                </c:pt>
                <c:pt idx="619">
                  <c:v>0.92763800957591502</c:v>
                </c:pt>
                <c:pt idx="620">
                  <c:v>0.92226180224067855</c:v>
                </c:pt>
                <c:pt idx="621">
                  <c:v>0.91621901948410867</c:v>
                </c:pt>
                <c:pt idx="622">
                  <c:v>0.90939136536529019</c:v>
                </c:pt>
                <c:pt idx="623">
                  <c:v>0.90209819855065265</c:v>
                </c:pt>
                <c:pt idx="624">
                  <c:v>0.89522048062066206</c:v>
                </c:pt>
                <c:pt idx="625">
                  <c:v>0.88667894845002038</c:v>
                </c:pt>
                <c:pt idx="626">
                  <c:v>0.87993850226034076</c:v>
                </c:pt>
                <c:pt idx="627">
                  <c:v>0.87124193377123016</c:v>
                </c:pt>
                <c:pt idx="628">
                  <c:v>0.86348890662655098</c:v>
                </c:pt>
                <c:pt idx="629">
                  <c:v>0.85606977280315766</c:v>
                </c:pt>
                <c:pt idx="630">
                  <c:v>0.84873219454312532</c:v>
                </c:pt>
                <c:pt idx="631">
                  <c:v>0.83979378554681994</c:v>
                </c:pt>
                <c:pt idx="632">
                  <c:v>0.83196001031960498</c:v>
                </c:pt>
                <c:pt idx="633">
                  <c:v>0.82266388731766582</c:v>
                </c:pt>
                <c:pt idx="634">
                  <c:v>0.81480063904032518</c:v>
                </c:pt>
                <c:pt idx="635">
                  <c:v>0.80607863490521592</c:v>
                </c:pt>
                <c:pt idx="636">
                  <c:v>0.7969391631833963</c:v>
                </c:pt>
                <c:pt idx="637">
                  <c:v>0.78749728989247991</c:v>
                </c:pt>
                <c:pt idx="638">
                  <c:v>0.77888752559209551</c:v>
                </c:pt>
                <c:pt idx="639">
                  <c:v>0.77036052807631017</c:v>
                </c:pt>
                <c:pt idx="640">
                  <c:v>0.76190903001769594</c:v>
                </c:pt>
                <c:pt idx="641">
                  <c:v>0.75312888726316085</c:v>
                </c:pt>
                <c:pt idx="642">
                  <c:v>0.74486109109231557</c:v>
                </c:pt>
                <c:pt idx="643">
                  <c:v>0.73557627282193161</c:v>
                </c:pt>
                <c:pt idx="644">
                  <c:v>0.72716636002582336</c:v>
                </c:pt>
                <c:pt idx="645">
                  <c:v>0.71964225369513324</c:v>
                </c:pt>
                <c:pt idx="646">
                  <c:v>0.71039336832147748</c:v>
                </c:pt>
                <c:pt idx="647">
                  <c:v>0.70159142358465776</c:v>
                </c:pt>
                <c:pt idx="648">
                  <c:v>0.69246123789232983</c:v>
                </c:pt>
                <c:pt idx="649">
                  <c:v>0.6836802876569692</c:v>
                </c:pt>
                <c:pt idx="650">
                  <c:v>0.67572781274842653</c:v>
                </c:pt>
                <c:pt idx="651">
                  <c:v>0.66748504848316748</c:v>
                </c:pt>
                <c:pt idx="652">
                  <c:v>0.65885550090256173</c:v>
                </c:pt>
                <c:pt idx="653">
                  <c:v>0.65102374437741006</c:v>
                </c:pt>
                <c:pt idx="654">
                  <c:v>0.64294409123887342</c:v>
                </c:pt>
                <c:pt idx="655">
                  <c:v>0.63534892659555187</c:v>
                </c:pt>
                <c:pt idx="656">
                  <c:v>0.62738151329173997</c:v>
                </c:pt>
                <c:pt idx="657">
                  <c:v>0.61881535295592482</c:v>
                </c:pt>
                <c:pt idx="658">
                  <c:v>0.61066343028351866</c:v>
                </c:pt>
                <c:pt idx="659">
                  <c:v>0.6023774657941029</c:v>
                </c:pt>
                <c:pt idx="660">
                  <c:v>0.59467611742224669</c:v>
                </c:pt>
                <c:pt idx="661">
                  <c:v>0.58681609906820753</c:v>
                </c:pt>
                <c:pt idx="662">
                  <c:v>0.5787804536346528</c:v>
                </c:pt>
                <c:pt idx="663">
                  <c:v>0.57096848038972259</c:v>
                </c:pt>
                <c:pt idx="664">
                  <c:v>0.56344033665490578</c:v>
                </c:pt>
                <c:pt idx="665">
                  <c:v>0.55593480238319892</c:v>
                </c:pt>
                <c:pt idx="666">
                  <c:v>0.54847489077812484</c:v>
                </c:pt>
                <c:pt idx="667">
                  <c:v>0.54075537408769803</c:v>
                </c:pt>
                <c:pt idx="668">
                  <c:v>0.53313033265383825</c:v>
                </c:pt>
                <c:pt idx="669">
                  <c:v>0.52566517242339927</c:v>
                </c:pt>
                <c:pt idx="670">
                  <c:v>0.51834616622235041</c:v>
                </c:pt>
                <c:pt idx="671">
                  <c:v>0.5111563569533587</c:v>
                </c:pt>
                <c:pt idx="672">
                  <c:v>0.50394434196166971</c:v>
                </c:pt>
                <c:pt idx="673">
                  <c:v>0.49720429951240275</c:v>
                </c:pt>
                <c:pt idx="674">
                  <c:v>0.49005526802509164</c:v>
                </c:pt>
                <c:pt idx="675">
                  <c:v>0.48342262052559737</c:v>
                </c:pt>
                <c:pt idx="676">
                  <c:v>0.47652269687290943</c:v>
                </c:pt>
                <c:pt idx="677">
                  <c:v>0.4700733475207714</c:v>
                </c:pt>
                <c:pt idx="678">
                  <c:v>0.46384040302982954</c:v>
                </c:pt>
                <c:pt idx="679">
                  <c:v>0.45739953222635787</c:v>
                </c:pt>
                <c:pt idx="680">
                  <c:v>0.45065585611337677</c:v>
                </c:pt>
                <c:pt idx="681">
                  <c:v>0.44460055740401377</c:v>
                </c:pt>
                <c:pt idx="682">
                  <c:v>0.43854202877134929</c:v>
                </c:pt>
                <c:pt idx="683">
                  <c:v>0.43293891932418704</c:v>
                </c:pt>
                <c:pt idx="684">
                  <c:v>0.42648553256792227</c:v>
                </c:pt>
                <c:pt idx="685">
                  <c:v>0.42058809635991684</c:v>
                </c:pt>
                <c:pt idx="686">
                  <c:v>0.41446941040576313</c:v>
                </c:pt>
                <c:pt idx="687">
                  <c:v>0.4089280732417408</c:v>
                </c:pt>
                <c:pt idx="688">
                  <c:v>0.4033403463043016</c:v>
                </c:pt>
                <c:pt idx="689">
                  <c:v>0.39742793132698573</c:v>
                </c:pt>
                <c:pt idx="690">
                  <c:v>0.39166090327227565</c:v>
                </c:pt>
                <c:pt idx="691">
                  <c:v>0.38628627052464859</c:v>
                </c:pt>
                <c:pt idx="692">
                  <c:v>0.38105754956216376</c:v>
                </c:pt>
                <c:pt idx="693">
                  <c:v>0.37610107075994847</c:v>
                </c:pt>
                <c:pt idx="694">
                  <c:v>0.3708289477031006</c:v>
                </c:pt>
                <c:pt idx="695">
                  <c:v>0.36597800664475971</c:v>
                </c:pt>
                <c:pt idx="696">
                  <c:v>0.36127644953911014</c:v>
                </c:pt>
                <c:pt idx="697">
                  <c:v>0.35643931640288284</c:v>
                </c:pt>
                <c:pt idx="698">
                  <c:v>0.3515725083463237</c:v>
                </c:pt>
                <c:pt idx="699">
                  <c:v>0.34677179259532004</c:v>
                </c:pt>
                <c:pt idx="700">
                  <c:v>0.34143741276683709</c:v>
                </c:pt>
                <c:pt idx="701">
                  <c:v>0.33643131426790351</c:v>
                </c:pt>
                <c:pt idx="702">
                  <c:v>0.33122984578327458</c:v>
                </c:pt>
                <c:pt idx="703">
                  <c:v>0.32674259408867512</c:v>
                </c:pt>
                <c:pt idx="704">
                  <c:v>0.32216001928264215</c:v>
                </c:pt>
                <c:pt idx="705">
                  <c:v>0.31786595737550971</c:v>
                </c:pt>
                <c:pt idx="706">
                  <c:v>0.31354484486072776</c:v>
                </c:pt>
                <c:pt idx="707">
                  <c:v>0.30991041403983061</c:v>
                </c:pt>
                <c:pt idx="708">
                  <c:v>0.30641491029493645</c:v>
                </c:pt>
                <c:pt idx="709">
                  <c:v>0.30250403841347784</c:v>
                </c:pt>
                <c:pt idx="710">
                  <c:v>0.29835839148204629</c:v>
                </c:pt>
                <c:pt idx="711">
                  <c:v>0.29422437227449988</c:v>
                </c:pt>
                <c:pt idx="712">
                  <c:v>0.29009221027285181</c:v>
                </c:pt>
                <c:pt idx="713">
                  <c:v>0.28596061350778146</c:v>
                </c:pt>
                <c:pt idx="714">
                  <c:v>0.28181080805009934</c:v>
                </c:pt>
                <c:pt idx="715">
                  <c:v>0.27757335054882454</c:v>
                </c:pt>
                <c:pt idx="716">
                  <c:v>0.27362214500013932</c:v>
                </c:pt>
                <c:pt idx="717">
                  <c:v>0.27006079119393711</c:v>
                </c:pt>
                <c:pt idx="718">
                  <c:v>0.26634242274124398</c:v>
                </c:pt>
                <c:pt idx="719">
                  <c:v>0.26263208872276317</c:v>
                </c:pt>
                <c:pt idx="720">
                  <c:v>0.25876062190558208</c:v>
                </c:pt>
                <c:pt idx="721">
                  <c:v>0.2554038029924432</c:v>
                </c:pt>
                <c:pt idx="722">
                  <c:v>0.25186190947413217</c:v>
                </c:pt>
                <c:pt idx="723">
                  <c:v>0.24823171792756818</c:v>
                </c:pt>
                <c:pt idx="724">
                  <c:v>0.2442375140249326</c:v>
                </c:pt>
                <c:pt idx="725">
                  <c:v>0.24111571240601429</c:v>
                </c:pt>
                <c:pt idx="726">
                  <c:v>0.23794307986913965</c:v>
                </c:pt>
                <c:pt idx="727">
                  <c:v>0.23517923450010278</c:v>
                </c:pt>
                <c:pt idx="728">
                  <c:v>0.23211436027937224</c:v>
                </c:pt>
                <c:pt idx="729">
                  <c:v>0.22894701674190371</c:v>
                </c:pt>
                <c:pt idx="730">
                  <c:v>0.22614469491153846</c:v>
                </c:pt>
                <c:pt idx="731">
                  <c:v>0.22360512734174487</c:v>
                </c:pt>
                <c:pt idx="732">
                  <c:v>0.22052164068798982</c:v>
                </c:pt>
                <c:pt idx="733">
                  <c:v>0.21741631167790881</c:v>
                </c:pt>
                <c:pt idx="734">
                  <c:v>0.21431316286605628</c:v>
                </c:pt>
                <c:pt idx="735">
                  <c:v>0.21128825894618103</c:v>
                </c:pt>
                <c:pt idx="736">
                  <c:v>0.20840684436897192</c:v>
                </c:pt>
                <c:pt idx="737">
                  <c:v>0.20565087193798223</c:v>
                </c:pt>
                <c:pt idx="738">
                  <c:v>0.20276219003334492</c:v>
                </c:pt>
                <c:pt idx="739">
                  <c:v>0.20005119428432772</c:v>
                </c:pt>
                <c:pt idx="740">
                  <c:v>0.19761300593215786</c:v>
                </c:pt>
                <c:pt idx="741">
                  <c:v>0.19499737366861553</c:v>
                </c:pt>
                <c:pt idx="742">
                  <c:v>0.19233082973903434</c:v>
                </c:pt>
                <c:pt idx="743">
                  <c:v>0.1897495154105697</c:v>
                </c:pt>
                <c:pt idx="744">
                  <c:v>0.18700751239785873</c:v>
                </c:pt>
                <c:pt idx="745">
                  <c:v>0.18423486548782542</c:v>
                </c:pt>
                <c:pt idx="746">
                  <c:v>0.18182606943769861</c:v>
                </c:pt>
                <c:pt idx="747">
                  <c:v>0.179619829952613</c:v>
                </c:pt>
                <c:pt idx="748">
                  <c:v>0.17720429143759445</c:v>
                </c:pt>
                <c:pt idx="749">
                  <c:v>0.17492376371657584</c:v>
                </c:pt>
                <c:pt idx="750">
                  <c:v>0.17271296196482694</c:v>
                </c:pt>
                <c:pt idx="751">
                  <c:v>0.17045270201252483</c:v>
                </c:pt>
                <c:pt idx="752">
                  <c:v>0.1682755318371521</c:v>
                </c:pt>
                <c:pt idx="753">
                  <c:v>0.16603049289840802</c:v>
                </c:pt>
                <c:pt idx="754">
                  <c:v>0.1636273895881</c:v>
                </c:pt>
                <c:pt idx="755">
                  <c:v>0.16152579961798083</c:v>
                </c:pt>
                <c:pt idx="756">
                  <c:v>0.15942804518178211</c:v>
                </c:pt>
                <c:pt idx="757">
                  <c:v>0.15728333573558881</c:v>
                </c:pt>
                <c:pt idx="758">
                  <c:v>0.15537905370514596</c:v>
                </c:pt>
                <c:pt idx="759">
                  <c:v>0.15360138466811932</c:v>
                </c:pt>
                <c:pt idx="760">
                  <c:v>0.1516272151722417</c:v>
                </c:pt>
                <c:pt idx="761">
                  <c:v>0.14928273496985472</c:v>
                </c:pt>
                <c:pt idx="762">
                  <c:v>0.14720351221859798</c:v>
                </c:pt>
                <c:pt idx="763">
                  <c:v>0.14502327361608888</c:v>
                </c:pt>
                <c:pt idx="764">
                  <c:v>0.14319061513485537</c:v>
                </c:pt>
                <c:pt idx="765">
                  <c:v>0.14117837291806209</c:v>
                </c:pt>
                <c:pt idx="766">
                  <c:v>0.13925430760739799</c:v>
                </c:pt>
                <c:pt idx="767">
                  <c:v>0.13730961116164597</c:v>
                </c:pt>
                <c:pt idx="768">
                  <c:v>0.13576877625069694</c:v>
                </c:pt>
                <c:pt idx="769">
                  <c:v>0.13401783482898968</c:v>
                </c:pt>
                <c:pt idx="770">
                  <c:v>0.1323604400609002</c:v>
                </c:pt>
                <c:pt idx="771">
                  <c:v>0.13052846793836823</c:v>
                </c:pt>
                <c:pt idx="772">
                  <c:v>0.12877340836445164</c:v>
                </c:pt>
                <c:pt idx="773">
                  <c:v>0.12675103226330012</c:v>
                </c:pt>
                <c:pt idx="774">
                  <c:v>0.12496209886875975</c:v>
                </c:pt>
                <c:pt idx="775">
                  <c:v>0.12327030541750998</c:v>
                </c:pt>
                <c:pt idx="776">
                  <c:v>0.12135189247262336</c:v>
                </c:pt>
                <c:pt idx="777">
                  <c:v>0.1196825066142773</c:v>
                </c:pt>
                <c:pt idx="778">
                  <c:v>0.11788929357136253</c:v>
                </c:pt>
                <c:pt idx="779">
                  <c:v>0.11631684578610077</c:v>
                </c:pt>
                <c:pt idx="780">
                  <c:v>0.11487533101667086</c:v>
                </c:pt>
                <c:pt idx="781">
                  <c:v>0.113328641869738</c:v>
                </c:pt>
                <c:pt idx="782">
                  <c:v>0.1116590541411856</c:v>
                </c:pt>
                <c:pt idx="783">
                  <c:v>0.11031173201003376</c:v>
                </c:pt>
                <c:pt idx="784">
                  <c:v>0.10880828346129885</c:v>
                </c:pt>
                <c:pt idx="785">
                  <c:v>0.1072558208264647</c:v>
                </c:pt>
                <c:pt idx="786">
                  <c:v>0.10538646234171863</c:v>
                </c:pt>
                <c:pt idx="787">
                  <c:v>0.10369781806568776</c:v>
                </c:pt>
                <c:pt idx="788">
                  <c:v>0.10233010704369562</c:v>
                </c:pt>
                <c:pt idx="789">
                  <c:v>0.10090300580699836</c:v>
                </c:pt>
                <c:pt idx="790">
                  <c:v>9.9208184302653504E-2</c:v>
                </c:pt>
                <c:pt idx="791">
                  <c:v>9.7705745104950309E-2</c:v>
                </c:pt>
                <c:pt idx="792">
                  <c:v>9.63265274811968E-2</c:v>
                </c:pt>
                <c:pt idx="793">
                  <c:v>9.5171951023058018E-2</c:v>
                </c:pt>
                <c:pt idx="794">
                  <c:v>9.3757042746823671E-2</c:v>
                </c:pt>
                <c:pt idx="795">
                  <c:v>9.2293927865315442E-2</c:v>
                </c:pt>
                <c:pt idx="796">
                  <c:v>9.06053643373671E-2</c:v>
                </c:pt>
                <c:pt idx="797">
                  <c:v>8.9410333089877878E-2</c:v>
                </c:pt>
                <c:pt idx="798">
                  <c:v>8.8090546054870739E-2</c:v>
                </c:pt>
                <c:pt idx="799">
                  <c:v>8.6801524039309796E-2</c:v>
                </c:pt>
                <c:pt idx="800">
                  <c:v>8.5505517314609467E-2</c:v>
                </c:pt>
                <c:pt idx="801">
                  <c:v>8.4414570345508935E-2</c:v>
                </c:pt>
                <c:pt idx="802">
                  <c:v>8.3445028118501047E-2</c:v>
                </c:pt>
                <c:pt idx="803">
                  <c:v>8.270666765179327E-2</c:v>
                </c:pt>
                <c:pt idx="804">
                  <c:v>8.1359547390847775E-2</c:v>
                </c:pt>
                <c:pt idx="805">
                  <c:v>8.0345997458857843E-2</c:v>
                </c:pt>
                <c:pt idx="806">
                  <c:v>7.9539364488366016E-2</c:v>
                </c:pt>
                <c:pt idx="807">
                  <c:v>7.8488670438409611E-2</c:v>
                </c:pt>
                <c:pt idx="808">
                  <c:v>7.7502251862151719E-2</c:v>
                </c:pt>
                <c:pt idx="809">
                  <c:v>7.6029164592450293E-2</c:v>
                </c:pt>
                <c:pt idx="810">
                  <c:v>7.4908098588563898E-2</c:v>
                </c:pt>
                <c:pt idx="811">
                  <c:v>7.406440224818811E-2</c:v>
                </c:pt>
                <c:pt idx="812">
                  <c:v>7.3008096206495454E-2</c:v>
                </c:pt>
                <c:pt idx="813">
                  <c:v>7.1759205987954808E-2</c:v>
                </c:pt>
                <c:pt idx="814">
                  <c:v>7.0896533848183105E-2</c:v>
                </c:pt>
                <c:pt idx="815">
                  <c:v>6.9885365984627995E-2</c:v>
                </c:pt>
                <c:pt idx="816">
                  <c:v>6.9217175601643866E-2</c:v>
                </c:pt>
                <c:pt idx="817">
                  <c:v>6.8441994009299761E-2</c:v>
                </c:pt>
                <c:pt idx="818">
                  <c:v>6.7638187221696691E-2</c:v>
                </c:pt>
                <c:pt idx="819">
                  <c:v>6.6752905618814959E-2</c:v>
                </c:pt>
                <c:pt idx="820">
                  <c:v>6.6032632722595214E-2</c:v>
                </c:pt>
                <c:pt idx="821">
                  <c:v>6.5217400081313312E-2</c:v>
                </c:pt>
                <c:pt idx="822">
                  <c:v>6.4569719711293314E-2</c:v>
                </c:pt>
                <c:pt idx="823">
                  <c:v>6.3809516888259601E-2</c:v>
                </c:pt>
                <c:pt idx="824">
                  <c:v>6.2917452446444852E-2</c:v>
                </c:pt>
                <c:pt idx="825">
                  <c:v>6.2235211897099484E-2</c:v>
                </c:pt>
                <c:pt idx="826">
                  <c:v>6.1573319864553167E-2</c:v>
                </c:pt>
                <c:pt idx="827">
                  <c:v>6.1071672401799226E-2</c:v>
                </c:pt>
                <c:pt idx="828">
                  <c:v>6.0364965183445515E-2</c:v>
                </c:pt>
                <c:pt idx="829">
                  <c:v>5.9747928710747848E-2</c:v>
                </c:pt>
                <c:pt idx="830">
                  <c:v>5.9263319093408977E-2</c:v>
                </c:pt>
                <c:pt idx="831">
                  <c:v>5.8727272947494767E-2</c:v>
                </c:pt>
                <c:pt idx="832">
                  <c:v>5.8165468163251625E-2</c:v>
                </c:pt>
                <c:pt idx="833">
                  <c:v>5.7601402432697485E-2</c:v>
                </c:pt>
                <c:pt idx="834">
                  <c:v>5.6914034380111105E-2</c:v>
                </c:pt>
                <c:pt idx="835">
                  <c:v>5.6587125767964729E-2</c:v>
                </c:pt>
                <c:pt idx="836">
                  <c:v>5.5918935384980613E-2</c:v>
                </c:pt>
                <c:pt idx="837">
                  <c:v>5.5361329501029337E-2</c:v>
                </c:pt>
                <c:pt idx="838">
                  <c:v>5.4788098863107371E-2</c:v>
                </c:pt>
                <c:pt idx="839">
                  <c:v>5.4242968557907882E-2</c:v>
                </c:pt>
                <c:pt idx="840">
                  <c:v>5.3814680728137762E-2</c:v>
                </c:pt>
                <c:pt idx="841">
                  <c:v>5.3341173972147563E-2</c:v>
                </c:pt>
                <c:pt idx="842">
                  <c:v>5.2719575232786628E-2</c:v>
                </c:pt>
                <c:pt idx="843">
                  <c:v>5.24218166784357E-2</c:v>
                </c:pt>
                <c:pt idx="844">
                  <c:v>5.1889606066441947E-2</c:v>
                </c:pt>
                <c:pt idx="845">
                  <c:v>5.1634078759257268E-2</c:v>
                </c:pt>
                <c:pt idx="846">
                  <c:v>5.1235586971942866E-2</c:v>
                </c:pt>
                <c:pt idx="847">
                  <c:v>5.0863257563370082E-2</c:v>
                </c:pt>
                <c:pt idx="848">
                  <c:v>5.0554719140000627E-2</c:v>
                </c:pt>
                <c:pt idx="849">
                  <c:v>5.0100995664231714E-2</c:v>
                </c:pt>
                <c:pt idx="850">
                  <c:v>4.9670487262191851E-2</c:v>
                </c:pt>
                <c:pt idx="851">
                  <c:v>4.9346122214645356E-2</c:v>
                </c:pt>
                <c:pt idx="852">
                  <c:v>4.8791625131871713E-2</c:v>
                </c:pt>
                <c:pt idx="853">
                  <c:v>4.8247463803662648E-2</c:v>
                </c:pt>
                <c:pt idx="854">
                  <c:v>4.7679320294940451E-2</c:v>
                </c:pt>
                <c:pt idx="855">
                  <c:v>4.7109723320732599E-2</c:v>
                </c:pt>
                <c:pt idx="856">
                  <c:v>4.6741956178823089E-2</c:v>
                </c:pt>
                <c:pt idx="857">
                  <c:v>4.6194766797518938E-2</c:v>
                </c:pt>
                <c:pt idx="858">
                  <c:v>4.5714557950678268E-2</c:v>
                </c:pt>
                <c:pt idx="859">
                  <c:v>4.5342228542105484E-2</c:v>
                </c:pt>
                <c:pt idx="860">
                  <c:v>4.4961380210825172E-2</c:v>
                </c:pt>
                <c:pt idx="861">
                  <c:v>4.4631362797501163E-2</c:v>
                </c:pt>
                <c:pt idx="862">
                  <c:v>4.4078238432130636E-2</c:v>
                </c:pt>
                <c:pt idx="863">
                  <c:v>4.3545866323971803E-2</c:v>
                </c:pt>
                <c:pt idx="864">
                  <c:v>4.3059883989229816E-2</c:v>
                </c:pt>
                <c:pt idx="865">
                  <c:v>4.2481687344231904E-2</c:v>
                </c:pt>
                <c:pt idx="866">
                  <c:v>4.1825245807256752E-2</c:v>
                </c:pt>
                <c:pt idx="867">
                  <c:v>4.1441571293087683E-2</c:v>
                </c:pt>
                <c:pt idx="868">
                  <c:v>4.0973474658627385E-2</c:v>
                </c:pt>
                <c:pt idx="869">
                  <c:v>4.0614832050044437E-2</c:v>
                </c:pt>
                <c:pt idx="870">
                  <c:v>4.0230850693161728E-2</c:v>
                </c:pt>
                <c:pt idx="871">
                  <c:v>3.9949173119447817E-2</c:v>
                </c:pt>
                <c:pt idx="872">
                  <c:v>3.9449766415984244E-2</c:v>
                </c:pt>
                <c:pt idx="873">
                  <c:v>3.9085515853069172E-2</c:v>
                </c:pt>
                <c:pt idx="874">
                  <c:v>3.8677620951543479E-2</c:v>
                </c:pt>
                <c:pt idx="875">
                  <c:v>3.8076625085441566E-2</c:v>
                </c:pt>
                <c:pt idx="876">
                  <c:v>3.7707408515450541E-2</c:v>
                </c:pt>
                <c:pt idx="877">
                  <c:v>3.7192522404564853E-2</c:v>
                </c:pt>
                <c:pt idx="878">
                  <c:v>3.6680212157512056E-2</c:v>
                </c:pt>
                <c:pt idx="879">
                  <c:v>3.6288721228953519E-2</c:v>
                </c:pt>
                <c:pt idx="880">
                  <c:v>3.5836447181266121E-2</c:v>
                </c:pt>
                <c:pt idx="881">
                  <c:v>3.5239569467373534E-2</c:v>
                </c:pt>
                <c:pt idx="882">
                  <c:v>3.5109593316319715E-2</c:v>
                </c:pt>
                <c:pt idx="883">
                  <c:v>3.4618984116448426E-2</c:v>
                </c:pt>
                <c:pt idx="884">
                  <c:v>3.4217436014210047E-2</c:v>
                </c:pt>
                <c:pt idx="885">
                  <c:v>3.3975720666543127E-2</c:v>
                </c:pt>
                <c:pt idx="886">
                  <c:v>3.3814983533447265E-2</c:v>
                </c:pt>
                <c:pt idx="887">
                  <c:v>3.3508080258749157E-2</c:v>
                </c:pt>
                <c:pt idx="888">
                  <c:v>3.3136780388228704E-2</c:v>
                </c:pt>
                <c:pt idx="889">
                  <c:v>3.2653200308942164E-2</c:v>
                </c:pt>
                <c:pt idx="890">
                  <c:v>3.2345336132061871E-2</c:v>
                </c:pt>
                <c:pt idx="891">
                  <c:v>3.2087608439628094E-2</c:v>
                </c:pt>
                <c:pt idx="892">
                  <c:v>3.1504720331034838E-2</c:v>
                </c:pt>
                <c:pt idx="893">
                  <c:v>3.0953122104424229E-2</c:v>
                </c:pt>
                <c:pt idx="894">
                  <c:v>3.063183759622648E-2</c:v>
                </c:pt>
                <c:pt idx="895">
                  <c:v>3.0358626458966451E-2</c:v>
                </c:pt>
                <c:pt idx="896">
                  <c:v>2.9928929575156075E-2</c:v>
                </c:pt>
                <c:pt idx="897">
                  <c:v>2.9473659773606602E-2</c:v>
                </c:pt>
                <c:pt idx="898">
                  <c:v>2.9014748233534761E-2</c:v>
                </c:pt>
                <c:pt idx="899">
                  <c:v>2.8640497020597625E-2</c:v>
                </c:pt>
                <c:pt idx="900">
                  <c:v>2.8375477776310852E-2</c:v>
                </c:pt>
                <c:pt idx="901">
                  <c:v>2.7983797089758358E-2</c:v>
                </c:pt>
                <c:pt idx="902">
                  <c:v>2.7653872536729275E-2</c:v>
                </c:pt>
                <c:pt idx="903">
                  <c:v>2.7116457710816083E-2</c:v>
                </c:pt>
                <c:pt idx="904">
                  <c:v>2.683143312908106E-2</c:v>
                </c:pt>
                <c:pt idx="905">
                  <c:v>2.652524043750926E-2</c:v>
                </c:pt>
                <c:pt idx="906">
                  <c:v>2.6244895207157188E-2</c:v>
                </c:pt>
                <c:pt idx="907">
                  <c:v>2.582072552959639E-2</c:v>
                </c:pt>
                <c:pt idx="908">
                  <c:v>2.5554963402950291E-2</c:v>
                </c:pt>
                <c:pt idx="909">
                  <c:v>2.5262946037267663E-2</c:v>
                </c:pt>
                <c:pt idx="910">
                  <c:v>2.5149773562189549E-2</c:v>
                </c:pt>
                <c:pt idx="911">
                  <c:v>2.4787174297562338E-2</c:v>
                </c:pt>
                <c:pt idx="912">
                  <c:v>2.4457661559754186E-2</c:v>
                </c:pt>
                <c:pt idx="913">
                  <c:v>2.4061075427187641E-2</c:v>
                </c:pt>
                <c:pt idx="914">
                  <c:v>2.3755306663049154E-2</c:v>
                </c:pt>
                <c:pt idx="915">
                  <c:v>2.3558366127148352E-2</c:v>
                </c:pt>
                <c:pt idx="916">
                  <c:v>2.3230528912052822E-2</c:v>
                </c:pt>
                <c:pt idx="917">
                  <c:v>2.2924400818947057E-2</c:v>
                </c:pt>
                <c:pt idx="918">
                  <c:v>2.2752419515358082E-2</c:v>
                </c:pt>
                <c:pt idx="919">
                  <c:v>2.2579800301917082E-2</c:v>
                </c:pt>
                <c:pt idx="920">
                  <c:v>2.2482628059393446E-2</c:v>
                </c:pt>
                <c:pt idx="921">
                  <c:v>2.2185826369820565E-2</c:v>
                </c:pt>
                <c:pt idx="922">
                  <c:v>2.1815188633576909E-2</c:v>
                </c:pt>
                <c:pt idx="923">
                  <c:v>2.1494085808564871E-2</c:v>
                </c:pt>
                <c:pt idx="924">
                  <c:v>2.13326380923427E-2</c:v>
                </c:pt>
                <c:pt idx="925">
                  <c:v>2.1093938685558488E-2</c:v>
                </c:pt>
                <c:pt idx="926">
                  <c:v>2.0648730095092979E-2</c:v>
                </c:pt>
                <c:pt idx="927">
                  <c:v>2.0249289517808789E-2</c:v>
                </c:pt>
                <c:pt idx="928">
                  <c:v>1.9924795273330242E-2</c:v>
                </c:pt>
                <c:pt idx="929">
                  <c:v>1.969412626335422E-2</c:v>
                </c:pt>
                <c:pt idx="930">
                  <c:v>1.9524809646488932E-2</c:v>
                </c:pt>
                <c:pt idx="931">
                  <c:v>1.9224382368010193E-2</c:v>
                </c:pt>
                <c:pt idx="932">
                  <c:v>1.8951094520071755E-2</c:v>
                </c:pt>
                <c:pt idx="933">
                  <c:v>1.8908350522581406E-2</c:v>
                </c:pt>
                <c:pt idx="934">
                  <c:v>1.8811364000647601E-2</c:v>
                </c:pt>
                <c:pt idx="935">
                  <c:v>1.8612856951945603E-2</c:v>
                </c:pt>
                <c:pt idx="936">
                  <c:v>1.8269253673734949E-2</c:v>
                </c:pt>
                <c:pt idx="937">
                  <c:v>1.7922965521779979E-2</c:v>
                </c:pt>
                <c:pt idx="938">
                  <c:v>1.7598584324616983E-2</c:v>
                </c:pt>
                <c:pt idx="939">
                  <c:v>1.7339278007169622E-2</c:v>
                </c:pt>
                <c:pt idx="940">
                  <c:v>1.7110716522147785E-2</c:v>
                </c:pt>
                <c:pt idx="941">
                  <c:v>1.6965244814055334E-2</c:v>
                </c:pt>
                <c:pt idx="942">
                  <c:v>1.6868448050115489E-2</c:v>
                </c:pt>
                <c:pt idx="943">
                  <c:v>1.6777012958856027E-2</c:v>
                </c:pt>
                <c:pt idx="944">
                  <c:v>1.6602524427304317E-2</c:v>
                </c:pt>
                <c:pt idx="945">
                  <c:v>1.6535277424168469E-2</c:v>
                </c:pt>
                <c:pt idx="946">
                  <c:v>1.6264573514871174E-2</c:v>
                </c:pt>
                <c:pt idx="947">
                  <c:v>1.6068795751358889E-2</c:v>
                </c:pt>
                <c:pt idx="948">
                  <c:v>1.588980551420581E-2</c:v>
                </c:pt>
                <c:pt idx="949">
                  <c:v>1.5616901219659413E-2</c:v>
                </c:pt>
                <c:pt idx="950">
                  <c:v>1.5388545642248043E-2</c:v>
                </c:pt>
                <c:pt idx="951">
                  <c:v>1.5294179395592529E-2</c:v>
                </c:pt>
                <c:pt idx="952">
                  <c:v>1.5042592594835596E-2</c:v>
                </c:pt>
                <c:pt idx="953">
                  <c:v>1.501469413231946E-2</c:v>
                </c:pt>
                <c:pt idx="954">
                  <c:v>1.4854292103766131E-2</c:v>
                </c:pt>
                <c:pt idx="955">
                  <c:v>1.4579752660548385E-2</c:v>
                </c:pt>
                <c:pt idx="956">
                  <c:v>1.4555911789179676E-2</c:v>
                </c:pt>
                <c:pt idx="957">
                  <c:v>1.4371668889257639E-2</c:v>
                </c:pt>
                <c:pt idx="958">
                  <c:v>1.4313114417206773E-2</c:v>
                </c:pt>
                <c:pt idx="959">
                  <c:v>1.4201799148026981E-2</c:v>
                </c:pt>
                <c:pt idx="960">
                  <c:v>1.3910585225765583E-2</c:v>
                </c:pt>
                <c:pt idx="961">
                  <c:v>1.3630667960250949E-2</c:v>
                </c:pt>
                <c:pt idx="962">
                  <c:v>1.3450414015606182E-2</c:v>
                </c:pt>
                <c:pt idx="963">
                  <c:v>1.3194979568716417E-2</c:v>
                </c:pt>
                <c:pt idx="964">
                  <c:v>1.3054324483747229E-2</c:v>
                </c:pt>
                <c:pt idx="965">
                  <c:v>1.2774189198409747E-2</c:v>
                </c:pt>
                <c:pt idx="966">
                  <c:v>1.2618527082301271E-2</c:v>
                </c:pt>
                <c:pt idx="967">
                  <c:v>1.2539862300294852E-2</c:v>
                </c:pt>
                <c:pt idx="968">
                  <c:v>1.2421425050235401E-2</c:v>
                </c:pt>
                <c:pt idx="969">
                  <c:v>1.2315334181995681E-2</c:v>
                </c:pt>
                <c:pt idx="970">
                  <c:v>1.219251634845866E-2</c:v>
                </c:pt>
                <c:pt idx="971">
                  <c:v>1.1967176711930004E-2</c:v>
                </c:pt>
                <c:pt idx="972">
                  <c:v>1.1717628800257103E-2</c:v>
                </c:pt>
                <c:pt idx="973">
                  <c:v>1.1522985547304448E-2</c:v>
                </c:pt>
                <c:pt idx="974">
                  <c:v>1.1453941899332173E-2</c:v>
                </c:pt>
                <c:pt idx="975">
                  <c:v>1.1388447129587351E-2</c:v>
                </c:pt>
                <c:pt idx="976">
                  <c:v>1.1203586506833913E-2</c:v>
                </c:pt>
                <c:pt idx="977">
                  <c:v>1.1203227177866629E-2</c:v>
                </c:pt>
                <c:pt idx="978">
                  <c:v>1.109817795989162E-2</c:v>
                </c:pt>
                <c:pt idx="979">
                  <c:v>1.1172793225558869E-2</c:v>
                </c:pt>
                <c:pt idx="980">
                  <c:v>1.1005422637482694E-2</c:v>
                </c:pt>
                <c:pt idx="981">
                  <c:v>1.0755333713656801E-2</c:v>
                </c:pt>
                <c:pt idx="982">
                  <c:v>1.053238018296708E-2</c:v>
                </c:pt>
                <c:pt idx="983">
                  <c:v>1.0409691546362117E-2</c:v>
                </c:pt>
                <c:pt idx="984">
                  <c:v>1.0252915106714647E-2</c:v>
                </c:pt>
                <c:pt idx="985">
                  <c:v>1.0202883594775438E-2</c:v>
                </c:pt>
                <c:pt idx="986">
                  <c:v>9.9037280985966383E-3</c:v>
                </c:pt>
                <c:pt idx="987">
                  <c:v>9.7701626952740976E-3</c:v>
                </c:pt>
                <c:pt idx="988">
                  <c:v>9.5569352711258188E-3</c:v>
                </c:pt>
                <c:pt idx="989">
                  <c:v>9.6373159498861251E-3</c:v>
                </c:pt>
                <c:pt idx="990">
                  <c:v>9.4900516343613787E-3</c:v>
                </c:pt>
                <c:pt idx="991">
                  <c:v>9.1768096351842014E-3</c:v>
                </c:pt>
                <c:pt idx="992">
                  <c:v>9.020352150462747E-3</c:v>
                </c:pt>
                <c:pt idx="993">
                  <c:v>9.0141345481074883E-3</c:v>
                </c:pt>
                <c:pt idx="994">
                  <c:v>9.0779336081190584E-3</c:v>
                </c:pt>
                <c:pt idx="995">
                  <c:v>9.1896203184785117E-3</c:v>
                </c:pt>
                <c:pt idx="996">
                  <c:v>9.07659722735309E-3</c:v>
                </c:pt>
                <c:pt idx="997">
                  <c:v>9.1151544367639552E-3</c:v>
                </c:pt>
                <c:pt idx="998">
                  <c:v>9.1127562187126414E-3</c:v>
                </c:pt>
                <c:pt idx="999">
                  <c:v>9.0561195136220005E-3</c:v>
                </c:pt>
                <c:pt idx="1000">
                  <c:v>8.9948074945525331E-3</c:v>
                </c:pt>
                <c:pt idx="1001">
                  <c:v>8.8321001082428043E-3</c:v>
                </c:pt>
                <c:pt idx="1002">
                  <c:v>8.6166521118247897E-3</c:v>
                </c:pt>
                <c:pt idx="1003">
                  <c:v>8.4256425225862491E-3</c:v>
                </c:pt>
                <c:pt idx="1004">
                  <c:v>8.2699077332034909E-3</c:v>
                </c:pt>
                <c:pt idx="1005">
                  <c:v>8.1407148385502642E-3</c:v>
                </c:pt>
                <c:pt idx="1006">
                  <c:v>7.9935918321699558E-3</c:v>
                </c:pt>
                <c:pt idx="1007">
                  <c:v>7.7906719007573766E-3</c:v>
                </c:pt>
                <c:pt idx="1008">
                  <c:v>7.6485996869396838E-3</c:v>
                </c:pt>
                <c:pt idx="1009">
                  <c:v>7.6523585101817273E-3</c:v>
                </c:pt>
                <c:pt idx="1010">
                  <c:v>7.4413112842619169E-3</c:v>
                </c:pt>
                <c:pt idx="1011">
                  <c:v>7.3596991972429381E-3</c:v>
                </c:pt>
                <c:pt idx="1012">
                  <c:v>7.3673298910425754E-3</c:v>
                </c:pt>
                <c:pt idx="1013">
                  <c:v>7.2550981311260039E-3</c:v>
                </c:pt>
                <c:pt idx="1014">
                  <c:v>7.1930997533549814E-3</c:v>
                </c:pt>
                <c:pt idx="1015">
                  <c:v>7.0028855327294182E-3</c:v>
                </c:pt>
                <c:pt idx="1016">
                  <c:v>6.8254819953981662E-3</c:v>
                </c:pt>
                <c:pt idx="1017">
                  <c:v>6.8657308771381586E-3</c:v>
                </c:pt>
                <c:pt idx="1018">
                  <c:v>6.6218151442221313E-3</c:v>
                </c:pt>
                <c:pt idx="1019">
                  <c:v>6.3971820534156646E-3</c:v>
                </c:pt>
                <c:pt idx="1020">
                  <c:v>6.2626880471439612E-3</c:v>
                </c:pt>
                <c:pt idx="1021">
                  <c:v>6.2690509960477859E-3</c:v>
                </c:pt>
                <c:pt idx="1022">
                  <c:v>6.2696000830090295E-3</c:v>
                </c:pt>
                <c:pt idx="1023">
                  <c:v>6.1867969617726464E-3</c:v>
                </c:pt>
                <c:pt idx="1024">
                  <c:v>6.0331818095564552E-3</c:v>
                </c:pt>
                <c:pt idx="1025">
                  <c:v>5.9595112964548761E-3</c:v>
                </c:pt>
                <c:pt idx="1026">
                  <c:v>6.0408326903767266E-3</c:v>
                </c:pt>
                <c:pt idx="1027">
                  <c:v>6.1198931379875723E-3</c:v>
                </c:pt>
                <c:pt idx="1028">
                  <c:v>6.1303661642924719E-3</c:v>
                </c:pt>
                <c:pt idx="1029">
                  <c:v>5.9806228826338736E-3</c:v>
                </c:pt>
                <c:pt idx="1030">
                  <c:v>5.9646105378670152E-3</c:v>
                </c:pt>
                <c:pt idx="1031">
                  <c:v>5.8579503956454181E-3</c:v>
                </c:pt>
                <c:pt idx="1032">
                  <c:v>5.7879014340455719E-3</c:v>
                </c:pt>
                <c:pt idx="1033">
                  <c:v>5.6332567437770483E-3</c:v>
                </c:pt>
                <c:pt idx="1034">
                  <c:v>5.7003584003643363E-3</c:v>
                </c:pt>
                <c:pt idx="1035">
                  <c:v>5.4755032523308954E-3</c:v>
                </c:pt>
                <c:pt idx="1036">
                  <c:v>5.4538627662112883E-3</c:v>
                </c:pt>
                <c:pt idx="1037">
                  <c:v>5.382881164258153E-3</c:v>
                </c:pt>
                <c:pt idx="1038">
                  <c:v>5.4244946885930005E-3</c:v>
                </c:pt>
                <c:pt idx="1039">
                  <c:v>5.5736040978036933E-3</c:v>
                </c:pt>
                <c:pt idx="1040">
                  <c:v>5.5143390426265091E-3</c:v>
                </c:pt>
                <c:pt idx="1041">
                  <c:v>5.2519562232345345E-3</c:v>
                </c:pt>
                <c:pt idx="1042">
                  <c:v>5.2290035807737202E-3</c:v>
                </c:pt>
                <c:pt idx="1043">
                  <c:v>5.1802519259427039E-3</c:v>
                </c:pt>
                <c:pt idx="1044">
                  <c:v>5.0861602227678104E-3</c:v>
                </c:pt>
                <c:pt idx="1045">
                  <c:v>4.9400183055903109E-3</c:v>
                </c:pt>
                <c:pt idx="1046">
                  <c:v>4.6823148375812881E-3</c:v>
                </c:pt>
                <c:pt idx="1047">
                  <c:v>4.503905986622465E-3</c:v>
                </c:pt>
                <c:pt idx="1048">
                  <c:v>4.398142148117015E-3</c:v>
                </c:pt>
                <c:pt idx="1049">
                  <c:v>4.2971626335018146E-3</c:v>
                </c:pt>
                <c:pt idx="1050">
                  <c:v>4.2097689837732695E-3</c:v>
                </c:pt>
                <c:pt idx="1051">
                  <c:v>4.1641826537776577E-3</c:v>
                </c:pt>
                <c:pt idx="1052">
                  <c:v>3.9913022202896515E-3</c:v>
                </c:pt>
                <c:pt idx="1053">
                  <c:v>4.0178844890604521E-3</c:v>
                </c:pt>
                <c:pt idx="1054">
                  <c:v>4.0439406840735307E-3</c:v>
                </c:pt>
                <c:pt idx="1055">
                  <c:v>4.034947770121514E-3</c:v>
                </c:pt>
                <c:pt idx="1056">
                  <c:v>4.0123879670822373E-3</c:v>
                </c:pt>
                <c:pt idx="1057">
                  <c:v>4.0411871744590582E-3</c:v>
                </c:pt>
                <c:pt idx="1058">
                  <c:v>3.9110426636531489E-3</c:v>
                </c:pt>
                <c:pt idx="1059">
                  <c:v>3.9550172619213448E-3</c:v>
                </c:pt>
                <c:pt idx="1060">
                  <c:v>4.0183875496146498E-3</c:v>
                </c:pt>
                <c:pt idx="1061">
                  <c:v>3.9766537106368238E-3</c:v>
                </c:pt>
                <c:pt idx="1062">
                  <c:v>3.8872106745735189E-3</c:v>
                </c:pt>
                <c:pt idx="1063">
                  <c:v>3.7043994381548415E-3</c:v>
                </c:pt>
                <c:pt idx="1064">
                  <c:v>3.5910234779087378E-3</c:v>
                </c:pt>
                <c:pt idx="1065">
                  <c:v>3.6254391181663403E-3</c:v>
                </c:pt>
                <c:pt idx="1066">
                  <c:v>3.5462627970570559E-3</c:v>
                </c:pt>
                <c:pt idx="1067">
                  <c:v>3.3745297938218835E-3</c:v>
                </c:pt>
                <c:pt idx="1068">
                  <c:v>3.3446844950358098E-3</c:v>
                </c:pt>
                <c:pt idx="1069">
                  <c:v>3.3536459172356379E-3</c:v>
                </c:pt>
                <c:pt idx="1070">
                  <c:v>3.2629359437573459E-3</c:v>
                </c:pt>
                <c:pt idx="1071">
                  <c:v>3.2921195120070379E-3</c:v>
                </c:pt>
                <c:pt idx="1072">
                  <c:v>3.1200792623178176E-3</c:v>
                </c:pt>
                <c:pt idx="1073">
                  <c:v>3.1767632050367428E-3</c:v>
                </c:pt>
                <c:pt idx="1074">
                  <c:v>3.0508131533781568E-3</c:v>
                </c:pt>
                <c:pt idx="1075">
                  <c:v>2.9320194005343098E-3</c:v>
                </c:pt>
                <c:pt idx="1076">
                  <c:v>2.8229089577481619E-3</c:v>
                </c:pt>
                <c:pt idx="1077">
                  <c:v>2.9361637958704627E-3</c:v>
                </c:pt>
                <c:pt idx="1078">
                  <c:v>2.799269149104968E-3</c:v>
                </c:pt>
                <c:pt idx="1079">
                  <c:v>2.897072034153209E-3</c:v>
                </c:pt>
                <c:pt idx="1080">
                  <c:v>2.8604564123869175E-3</c:v>
                </c:pt>
                <c:pt idx="1081">
                  <c:v>2.9206024291445671E-3</c:v>
                </c:pt>
                <c:pt idx="1082">
                  <c:v>2.8853470088285918E-3</c:v>
                </c:pt>
                <c:pt idx="1083">
                  <c:v>2.8810709941179059E-3</c:v>
                </c:pt>
                <c:pt idx="1084">
                  <c:v>2.781109712823482E-3</c:v>
                </c:pt>
                <c:pt idx="1085">
                  <c:v>2.7122457293348497E-3</c:v>
                </c:pt>
                <c:pt idx="1086">
                  <c:v>2.7851039167261175E-3</c:v>
                </c:pt>
                <c:pt idx="1087">
                  <c:v>2.793788373002848E-3</c:v>
                </c:pt>
                <c:pt idx="1088">
                  <c:v>2.7783275376397094E-3</c:v>
                </c:pt>
                <c:pt idx="1089">
                  <c:v>2.8606954267112236E-3</c:v>
                </c:pt>
                <c:pt idx="1090">
                  <c:v>2.7940879483890559E-3</c:v>
                </c:pt>
                <c:pt idx="1091">
                  <c:v>2.6803344908570962E-3</c:v>
                </c:pt>
                <c:pt idx="1092">
                  <c:v>2.6730566661781409E-3</c:v>
                </c:pt>
                <c:pt idx="1093">
                  <c:v>2.4143886623232275E-3</c:v>
                </c:pt>
                <c:pt idx="1094">
                  <c:v>2.2383190833154677E-3</c:v>
                </c:pt>
                <c:pt idx="1095">
                  <c:v>2.2691301291686704E-3</c:v>
                </c:pt>
                <c:pt idx="1096">
                  <c:v>2.1976644424607332E-3</c:v>
                </c:pt>
                <c:pt idx="1097">
                  <c:v>2.2674174623380852E-3</c:v>
                </c:pt>
                <c:pt idx="1098">
                  <c:v>2.4031186524436994E-3</c:v>
                </c:pt>
                <c:pt idx="1099">
                  <c:v>2.4236690394490719E-3</c:v>
                </c:pt>
                <c:pt idx="1100">
                  <c:v>2.6305504717908591E-3</c:v>
                </c:pt>
                <c:pt idx="1101">
                  <c:v>2.7604297251456393E-3</c:v>
                </c:pt>
                <c:pt idx="1102">
                  <c:v>2.6353214722474897E-3</c:v>
                </c:pt>
                <c:pt idx="1103">
                  <c:v>2.6265695913218418E-3</c:v>
                </c:pt>
                <c:pt idx="1104">
                  <c:v>2.5282801990763226E-3</c:v>
                </c:pt>
                <c:pt idx="1105">
                  <c:v>2.318793833591929E-3</c:v>
                </c:pt>
                <c:pt idx="1106">
                  <c:v>2.2476709224943567E-3</c:v>
                </c:pt>
                <c:pt idx="1107">
                  <c:v>2.1010848908629104E-3</c:v>
                </c:pt>
                <c:pt idx="1108">
                  <c:v>2.0973587705942938E-3</c:v>
                </c:pt>
                <c:pt idx="1109">
                  <c:v>2.1219828983635998E-3</c:v>
                </c:pt>
                <c:pt idx="1110">
                  <c:v>2.0553112253158161E-3</c:v>
                </c:pt>
                <c:pt idx="1111">
                  <c:v>2.0231282695403296E-3</c:v>
                </c:pt>
                <c:pt idx="1112">
                  <c:v>2.0861323646793354E-3</c:v>
                </c:pt>
                <c:pt idx="1113">
                  <c:v>2.116352738308788E-3</c:v>
                </c:pt>
                <c:pt idx="1114">
                  <c:v>1.9977115993409342E-3</c:v>
                </c:pt>
                <c:pt idx="1115">
                  <c:v>1.7775539710090159E-3</c:v>
                </c:pt>
                <c:pt idx="1116">
                  <c:v>1.6730267893876026E-3</c:v>
                </c:pt>
                <c:pt idx="1117">
                  <c:v>1.688590578555974E-3</c:v>
                </c:pt>
                <c:pt idx="1118">
                  <c:v>1.5992169858436501E-3</c:v>
                </c:pt>
                <c:pt idx="1119">
                  <c:v>1.6943773898909053E-3</c:v>
                </c:pt>
                <c:pt idx="1120">
                  <c:v>1.493602935031304E-3</c:v>
                </c:pt>
                <c:pt idx="1121">
                  <c:v>1.5565258783473612E-3</c:v>
                </c:pt>
                <c:pt idx="1122">
                  <c:v>1.6544720912421034E-3</c:v>
                </c:pt>
                <c:pt idx="1123">
                  <c:v>1.6206923421344705E-3</c:v>
                </c:pt>
                <c:pt idx="1124">
                  <c:v>1.6843985418511255E-3</c:v>
                </c:pt>
                <c:pt idx="1125">
                  <c:v>1.7379599562183897E-3</c:v>
                </c:pt>
                <c:pt idx="1126">
                  <c:v>1.6694399595613603E-3</c:v>
                </c:pt>
                <c:pt idx="1127">
                  <c:v>1.8782589421435952E-3</c:v>
                </c:pt>
                <c:pt idx="1128">
                  <c:v>1.7355766765623443E-3</c:v>
                </c:pt>
                <c:pt idx="1129">
                  <c:v>1.5680474185039883E-3</c:v>
                </c:pt>
                <c:pt idx="1130">
                  <c:v>1.595270019569298E-3</c:v>
                </c:pt>
                <c:pt idx="1131">
                  <c:v>1.5746719911952291E-3</c:v>
                </c:pt>
                <c:pt idx="1132">
                  <c:v>1.6397480821321046E-3</c:v>
                </c:pt>
                <c:pt idx="1133">
                  <c:v>1.5003498410675867E-3</c:v>
                </c:pt>
                <c:pt idx="1134">
                  <c:v>1.4357824630506866E-3</c:v>
                </c:pt>
                <c:pt idx="1135">
                  <c:v>1.4541389246535605E-3</c:v>
                </c:pt>
                <c:pt idx="1136">
                  <c:v>1.6196692639287415E-3</c:v>
                </c:pt>
                <c:pt idx="1137">
                  <c:v>1.5719285750910737E-3</c:v>
                </c:pt>
                <c:pt idx="1138">
                  <c:v>1.4277823467734479E-3</c:v>
                </c:pt>
                <c:pt idx="1139">
                  <c:v>1.3297396399200756E-3</c:v>
                </c:pt>
                <c:pt idx="1140">
                  <c:v>1.405730852913734E-3</c:v>
                </c:pt>
                <c:pt idx="1141">
                  <c:v>1.311375507249361E-3</c:v>
                </c:pt>
                <c:pt idx="1142">
                  <c:v>1.4204940248437625E-3</c:v>
                </c:pt>
                <c:pt idx="1143">
                  <c:v>1.4262961783143759E-3</c:v>
                </c:pt>
                <c:pt idx="1144">
                  <c:v>1.4851021806423427E-3</c:v>
                </c:pt>
                <c:pt idx="1145">
                  <c:v>1.4293823700288959E-3</c:v>
                </c:pt>
                <c:pt idx="1146">
                  <c:v>1.438726134399531E-3</c:v>
                </c:pt>
                <c:pt idx="1147">
                  <c:v>1.4440631789147376E-3</c:v>
                </c:pt>
                <c:pt idx="1148">
                  <c:v>1.5151287588737094E-3</c:v>
                </c:pt>
                <c:pt idx="1149">
                  <c:v>1.4980109728569358E-3</c:v>
                </c:pt>
                <c:pt idx="1150">
                  <c:v>1.4152651827591539E-3</c:v>
                </c:pt>
                <c:pt idx="1151">
                  <c:v>1.3982733637511362E-3</c:v>
                </c:pt>
                <c:pt idx="1152">
                  <c:v>1.3902542716745013E-3</c:v>
                </c:pt>
                <c:pt idx="1153">
                  <c:v>1.4343560481726912E-3</c:v>
                </c:pt>
                <c:pt idx="1154">
                  <c:v>1.3991446355616976E-3</c:v>
                </c:pt>
                <c:pt idx="1155">
                  <c:v>1.2152760030022137E-3</c:v>
                </c:pt>
                <c:pt idx="1156">
                  <c:v>1.1866738209467794E-3</c:v>
                </c:pt>
                <c:pt idx="1157">
                  <c:v>1.1001958544741908E-3</c:v>
                </c:pt>
                <c:pt idx="1158">
                  <c:v>9.839016585252412E-4</c:v>
                </c:pt>
                <c:pt idx="1159">
                  <c:v>9.9126588365251039E-4</c:v>
                </c:pt>
                <c:pt idx="1160">
                  <c:v>7.7740862446045139E-4</c:v>
                </c:pt>
                <c:pt idx="1161">
                  <c:v>8.4041433456110792E-4</c:v>
                </c:pt>
                <c:pt idx="1162">
                  <c:v>9.2969466323810312E-4</c:v>
                </c:pt>
                <c:pt idx="1163">
                  <c:v>9.6371504163169264E-4</c:v>
                </c:pt>
                <c:pt idx="1164">
                  <c:v>9.7478641122818231E-4</c:v>
                </c:pt>
                <c:pt idx="1165">
                  <c:v>1.0765277840021092E-3</c:v>
                </c:pt>
                <c:pt idx="1166">
                  <c:v>1.0934025182904501E-3</c:v>
                </c:pt>
                <c:pt idx="1167">
                  <c:v>1.2010441534552711E-3</c:v>
                </c:pt>
                <c:pt idx="1168">
                  <c:v>1.174733601982204E-3</c:v>
                </c:pt>
                <c:pt idx="1169">
                  <c:v>1.2048599040955024E-3</c:v>
                </c:pt>
                <c:pt idx="1170">
                  <c:v>1.1659542667084943E-3</c:v>
                </c:pt>
                <c:pt idx="1171">
                  <c:v>1.2488518632014435E-3</c:v>
                </c:pt>
                <c:pt idx="1172">
                  <c:v>1.3521977003753574E-3</c:v>
                </c:pt>
                <c:pt idx="1173">
                  <c:v>1.3396833625439523E-3</c:v>
                </c:pt>
              </c:numCache>
            </c:numRef>
          </c:yVal>
          <c:smooth val="1"/>
          <c:extLst>
            <c:ext xmlns:c16="http://schemas.microsoft.com/office/drawing/2014/chart" uri="{C3380CC4-5D6E-409C-BE32-E72D297353CC}">
              <c16:uniqueId val="{00000002-3C54-4C82-BA17-3681A39C6BB9}"/>
            </c:ext>
          </c:extLst>
        </c:ser>
        <c:dLbls>
          <c:showLegendKey val="0"/>
          <c:showVal val="0"/>
          <c:showCatName val="0"/>
          <c:showSerName val="0"/>
          <c:showPercent val="0"/>
          <c:showBubbleSize val="0"/>
        </c:dLbls>
        <c:axId val="635755664"/>
        <c:axId val="516253680"/>
        <c:extLst>
          <c:ext xmlns:c15="http://schemas.microsoft.com/office/drawing/2012/chart" uri="{02D57815-91ED-43cb-92C2-25804820EDAC}">
            <c15:filteredScatterSeries>
              <c15:ser>
                <c:idx val="2"/>
                <c:order val="1"/>
                <c:tx>
                  <c:strRef>
                    <c:extLst>
                      <c:ext uri="{02D57815-91ED-43cb-92C2-25804820EDAC}">
                        <c15:formulaRef>
                          <c15:sqref>'230323_Fluo_RT_77K'!$BB$2</c15:sqref>
                        </c15:formulaRef>
                      </c:ext>
                    </c:extLst>
                    <c:strCache>
                      <c:ptCount val="1"/>
                      <c:pt idx="0">
                        <c:v>HL_26</c:v>
                      </c:pt>
                    </c:strCache>
                  </c:strRef>
                </c:tx>
                <c:marker>
                  <c:symbol val="none"/>
                </c:marker>
                <c:xVal>
                  <c:numRef>
                    <c:extLst>
                      <c:ext uri="{02D57815-91ED-43cb-92C2-25804820EDAC}">
                        <c15:formulaRef>
                          <c15:sqref>'230323_Fluo_RT_77K'!$AP$3:$AP$1176</c15:sqref>
                        </c15:formulaRef>
                      </c:ext>
                    </c:extLst>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extLst>
                      <c:ext uri="{02D57815-91ED-43cb-92C2-25804820EDAC}">
                        <c15:formulaRef>
                          <c15:sqref>'230323_Fluo_RT_77K'!$BB$3:$BB$1176</c15:sqref>
                        </c15:formulaRef>
                      </c:ext>
                    </c:extLst>
                    <c:numCache>
                      <c:formatCode>General</c:formatCode>
                      <c:ptCount val="1174"/>
                      <c:pt idx="0">
                        <c:v>1.7543781838375166E-3</c:v>
                      </c:pt>
                      <c:pt idx="1">
                        <c:v>7.0723676345367569E-4</c:v>
                      </c:pt>
                      <c:pt idx="2">
                        <c:v>3.6329927259497419E-4</c:v>
                      </c:pt>
                      <c:pt idx="3">
                        <c:v>6.2902085196147759E-4</c:v>
                      </c:pt>
                      <c:pt idx="4">
                        <c:v>2.1876691611416783E-4</c:v>
                      </c:pt>
                      <c:pt idx="5">
                        <c:v>-4.8863894116676465E-4</c:v>
                      </c:pt>
                      <c:pt idx="6">
                        <c:v>-1.340254045704446E-3</c:v>
                      </c:pt>
                      <c:pt idx="7">
                        <c:v>-1.1214296161483959E-3</c:v>
                      </c:pt>
                      <c:pt idx="8">
                        <c:v>-8.3224944549072002E-4</c:v>
                      </c:pt>
                      <c:pt idx="9">
                        <c:v>-2.8119075657748063E-4</c:v>
                      </c:pt>
                      <c:pt idx="10">
                        <c:v>-6.9935354460512065E-4</c:v>
                      </c:pt>
                      <c:pt idx="11">
                        <c:v>-1.2425880359547329E-3</c:v>
                      </c:pt>
                      <c:pt idx="12">
                        <c:v>-7.6190835200725142E-4</c:v>
                      </c:pt>
                      <c:pt idx="13">
                        <c:v>-4.2600874161235379E-4</c:v>
                      </c:pt>
                      <c:pt idx="14">
                        <c:v>-5.5485543770206441E-4</c:v>
                      </c:pt>
                      <c:pt idx="15">
                        <c:v>-5.2750230323025211E-4</c:v>
                      </c:pt>
                      <c:pt idx="16">
                        <c:v>-5.1967853647892366E-4</c:v>
                      </c:pt>
                      <c:pt idx="17">
                        <c:v>5.4836912773218461E-5</c:v>
                      </c:pt>
                      <c:pt idx="18">
                        <c:v>1.2311303674635043E-3</c:v>
                      </c:pt>
                      <c:pt idx="19">
                        <c:v>1.7549780899635166E-3</c:v>
                      </c:pt>
                      <c:pt idx="20">
                        <c:v>2.2748074107470004E-3</c:v>
                      </c:pt>
                      <c:pt idx="21">
                        <c:v>2.7044995975136102E-3</c:v>
                      </c:pt>
                      <c:pt idx="22">
                        <c:v>2.3644120607626282E-3</c:v>
                      </c:pt>
                      <c:pt idx="23">
                        <c:v>2.7200691539901942E-3</c:v>
                      </c:pt>
                      <c:pt idx="24">
                        <c:v>2.157279661588323E-3</c:v>
                      </c:pt>
                      <c:pt idx="25">
                        <c:v>1.8759213190266313E-3</c:v>
                      </c:pt>
                      <c:pt idx="26">
                        <c:v>6.2514009477439758E-4</c:v>
                      </c:pt>
                      <c:pt idx="27">
                        <c:v>1.0356684580560068E-3</c:v>
                      </c:pt>
                      <c:pt idx="28">
                        <c:v>2.3877103898786679E-4</c:v>
                      </c:pt>
                      <c:pt idx="29">
                        <c:v>4.6551896834240447E-4</c:v>
                      </c:pt>
                      <c:pt idx="30">
                        <c:v>-4.5278932653913616E-4</c:v>
                      </c:pt>
                      <c:pt idx="31">
                        <c:v>-7.1853503139436927E-4</c:v>
                      </c:pt>
                      <c:pt idx="32">
                        <c:v>-1.2031193826115107E-3</c:v>
                      </c:pt>
                      <c:pt idx="33">
                        <c:v>-1.5432510776231137E-3</c:v>
                      </c:pt>
                      <c:pt idx="34">
                        <c:v>-2.0241468139384146E-3</c:v>
                      </c:pt>
                      <c:pt idx="35">
                        <c:v>-1.532009461499705E-3</c:v>
                      </c:pt>
                      <c:pt idx="36">
                        <c:v>-1.7742696492950942E-3</c:v>
                      </c:pt>
                      <c:pt idx="37">
                        <c:v>-1.6532281950278659E-3</c:v>
                      </c:pt>
                      <c:pt idx="38">
                        <c:v>-1.3835694220631471E-3</c:v>
                      </c:pt>
                      <c:pt idx="39">
                        <c:v>-1.0905069863753455E-3</c:v>
                      </c:pt>
                      <c:pt idx="40">
                        <c:v>-1.5639330836488853E-4</c:v>
                      </c:pt>
                      <c:pt idx="41">
                        <c:v>9.5714516198865552E-4</c:v>
                      </c:pt>
                      <c:pt idx="42">
                        <c:v>1.3753381068772074E-3</c:v>
                      </c:pt>
                      <c:pt idx="43">
                        <c:v>2.1413663168973417E-3</c:v>
                      </c:pt>
                      <c:pt idx="44">
                        <c:v>2.3446011572049157E-3</c:v>
                      </c:pt>
                      <c:pt idx="45">
                        <c:v>2.3055157114014262E-3</c:v>
                      </c:pt>
                      <c:pt idx="46">
                        <c:v>2.3054726301715515E-3</c:v>
                      </c:pt>
                      <c:pt idx="47">
                        <c:v>2.6022613768373337E-3</c:v>
                      </c:pt>
                      <c:pt idx="48">
                        <c:v>1.8052579779437028E-3</c:v>
                      </c:pt>
                      <c:pt idx="49">
                        <c:v>1.5746204597499609E-3</c:v>
                      </c:pt>
                      <c:pt idx="50">
                        <c:v>1.1720110727377023E-3</c:v>
                      </c:pt>
                      <c:pt idx="51">
                        <c:v>1.5941170857357401E-3</c:v>
                      </c:pt>
                      <c:pt idx="52">
                        <c:v>1.727026126396451E-3</c:v>
                      </c:pt>
                      <c:pt idx="53">
                        <c:v>1.3987986368237243E-3</c:v>
                      </c:pt>
                      <c:pt idx="54">
                        <c:v>1.1528345402898894E-3</c:v>
                      </c:pt>
                      <c:pt idx="55">
                        <c:v>1.0121982348327684E-3</c:v>
                      </c:pt>
                      <c:pt idx="56">
                        <c:v>1.0630394712382171E-3</c:v>
                      </c:pt>
                      <c:pt idx="57">
                        <c:v>1.2739813281641603E-3</c:v>
                      </c:pt>
                      <c:pt idx="58">
                        <c:v>7.5025401770164658E-4</c:v>
                      </c:pt>
                      <c:pt idx="59">
                        <c:v>9.1818917528093812E-4</c:v>
                      </c:pt>
                      <c:pt idx="60">
                        <c:v>1.1683676931272299E-3</c:v>
                      </c:pt>
                      <c:pt idx="61">
                        <c:v>1.3128860482083272E-3</c:v>
                      </c:pt>
                      <c:pt idx="62">
                        <c:v>1.1877598471305639E-3</c:v>
                      </c:pt>
                      <c:pt idx="63">
                        <c:v>1.4926681131907618E-3</c:v>
                      </c:pt>
                      <c:pt idx="64">
                        <c:v>1.1293397607656224E-3</c:v>
                      </c:pt>
                      <c:pt idx="65">
                        <c:v>1.6490898120861376E-3</c:v>
                      </c:pt>
                      <c:pt idx="66">
                        <c:v>1.6726511521105603E-3</c:v>
                      </c:pt>
                      <c:pt idx="67">
                        <c:v>1.6257490479586714E-3</c:v>
                      </c:pt>
                      <c:pt idx="68">
                        <c:v>1.5906343991126991E-3</c:v>
                      </c:pt>
                      <c:pt idx="69">
                        <c:v>1.4968922277799402E-3</c:v>
                      </c:pt>
                      <c:pt idx="70">
                        <c:v>1.9541587711337663E-3</c:v>
                      </c:pt>
                      <c:pt idx="71">
                        <c:v>1.7625864505654736E-3</c:v>
                      </c:pt>
                      <c:pt idx="72">
                        <c:v>1.0748667766817674E-3</c:v>
                      </c:pt>
                      <c:pt idx="73">
                        <c:v>1.1373959507521229E-3</c:v>
                      </c:pt>
                      <c:pt idx="74">
                        <c:v>1.0318714938610323E-3</c:v>
                      </c:pt>
                      <c:pt idx="75">
                        <c:v>1.4070527850614974E-3</c:v>
                      </c:pt>
                      <c:pt idx="76">
                        <c:v>1.7351736485902852E-3</c:v>
                      </c:pt>
                      <c:pt idx="77">
                        <c:v>1.2309087145358009E-3</c:v>
                      </c:pt>
                      <c:pt idx="78">
                        <c:v>1.3717203605985101E-3</c:v>
                      </c:pt>
                      <c:pt idx="79">
                        <c:v>1.3051316422370961E-3</c:v>
                      </c:pt>
                      <c:pt idx="80">
                        <c:v>1.0276359627459373E-3</c:v>
                      </c:pt>
                      <c:pt idx="81">
                        <c:v>1.426328188931872E-3</c:v>
                      </c:pt>
                      <c:pt idx="82">
                        <c:v>5.5094495446637111E-4</c:v>
                      </c:pt>
                      <c:pt idx="83">
                        <c:v>-1.172060185339759E-4</c:v>
                      </c:pt>
                      <c:pt idx="84">
                        <c:v>-8.2062849913826772E-4</c:v>
                      </c:pt>
                      <c:pt idx="85">
                        <c:v>-3.2039273710778043E-4</c:v>
                      </c:pt>
                      <c:pt idx="86">
                        <c:v>4.0434362192084992E-6</c:v>
                      </c:pt>
                      <c:pt idx="87">
                        <c:v>-3.6726382277415978E-4</c:v>
                      </c:pt>
                      <c:pt idx="88">
                        <c:v>-8.4404960975944957E-4</c:v>
                      </c:pt>
                      <c:pt idx="89">
                        <c:v>-6.5642697634603526E-4</c:v>
                      </c:pt>
                      <c:pt idx="90">
                        <c:v>-2.1085039547491993E-4</c:v>
                      </c:pt>
                      <c:pt idx="91">
                        <c:v>-1.131911063970672E-4</c:v>
                      </c:pt>
                      <c:pt idx="92">
                        <c:v>-1.191990208498074E-3</c:v>
                      </c:pt>
                      <c:pt idx="93">
                        <c:v>-1.0747623046993219E-3</c:v>
                      </c:pt>
                      <c:pt idx="94">
                        <c:v>-1.000489187365223E-3</c:v>
                      </c:pt>
                      <c:pt idx="95">
                        <c:v>-6.1750200812382759E-4</c:v>
                      </c:pt>
                      <c:pt idx="96">
                        <c:v>-6.7612996142291267E-4</c:v>
                      </c:pt>
                      <c:pt idx="97">
                        <c:v>-3.9481857740178395E-4</c:v>
                      </c:pt>
                      <c:pt idx="98">
                        <c:v>-5.9412290170177313E-4</c:v>
                      </c:pt>
                      <c:pt idx="99">
                        <c:v>-2.853659739707517E-4</c:v>
                      </c:pt>
                      <c:pt idx="100">
                        <c:v>-5.8699963574820135E-5</c:v>
                      </c:pt>
                      <c:pt idx="101">
                        <c:v>4.1808416478311938E-4</c:v>
                      </c:pt>
                      <c:pt idx="102">
                        <c:v>3.3984305077144482E-4</c:v>
                      </c:pt>
                      <c:pt idx="103">
                        <c:v>3.3202014564471383E-4</c:v>
                      </c:pt>
                      <c:pt idx="104">
                        <c:v>2.5388091874169205E-4</c:v>
                      </c:pt>
                      <c:pt idx="105">
                        <c:v>1.1801816433895192E-3</c:v>
                      </c:pt>
                      <c:pt idx="106">
                        <c:v>2.0400424953251482E-3</c:v>
                      </c:pt>
                      <c:pt idx="107">
                        <c:v>1.5202655182359616E-3</c:v>
                      </c:pt>
                      <c:pt idx="108">
                        <c:v>1.1959043536383068E-3</c:v>
                      </c:pt>
                      <c:pt idx="109">
                        <c:v>9.2237645541857409E-4</c:v>
                      </c:pt>
                      <c:pt idx="110">
                        <c:v>1.10995385354062E-3</c:v>
                      </c:pt>
                      <c:pt idx="111">
                        <c:v>6.2926619956561194E-4</c:v>
                      </c:pt>
                      <c:pt idx="112">
                        <c:v>-5.5887211616939797E-4</c:v>
                      </c:pt>
                      <c:pt idx="113">
                        <c:v>-6.3703676099804562E-4</c:v>
                      </c:pt>
                      <c:pt idx="114">
                        <c:v>-6.9567763866609312E-4</c:v>
                      </c:pt>
                      <c:pt idx="115">
                        <c:v>-7.6604027276449876E-4</c:v>
                      </c:pt>
                      <c:pt idx="116">
                        <c:v>-5.5112309535190155E-4</c:v>
                      </c:pt>
                      <c:pt idx="117">
                        <c:v>-6.41019189887629E-4</c:v>
                      </c:pt>
                      <c:pt idx="118">
                        <c:v>3.0107532903827833E-4</c:v>
                      </c:pt>
                      <c:pt idx="119">
                        <c:v>8.8339849728362072E-4</c:v>
                      </c:pt>
                      <c:pt idx="120">
                        <c:v>6.9192914085472728E-4</c:v>
                      </c:pt>
                      <c:pt idx="121">
                        <c:v>1.0006996391731594E-3</c:v>
                      </c:pt>
                      <c:pt idx="122">
                        <c:v>8.2876395858773701E-4</c:v>
                      </c:pt>
                      <c:pt idx="123">
                        <c:v>5.2392440708918869E-4</c:v>
                      </c:pt>
                      <c:pt idx="124">
                        <c:v>3.9884968808112539E-4</c:v>
                      </c:pt>
                      <c:pt idx="125">
                        <c:v>1.8367546651048284E-4</c:v>
                      </c:pt>
                      <c:pt idx="126">
                        <c:v>5.1975177456971007E-4</c:v>
                      </c:pt>
                      <c:pt idx="127">
                        <c:v>1.6405002764737926E-4</c:v>
                      </c:pt>
                      <c:pt idx="128">
                        <c:v>3.98486082500986E-4</c:v>
                      </c:pt>
                      <c:pt idx="129">
                        <c:v>2.5421113636867884E-4</c:v>
                      </c:pt>
                      <c:pt idx="130">
                        <c:v>7.5452789111132986E-4</c:v>
                      </c:pt>
                      <c:pt idx="131">
                        <c:v>1.1297128442163339E-3</c:v>
                      </c:pt>
                      <c:pt idx="132">
                        <c:v>6.1383945736606096E-4</c:v>
                      </c:pt>
                      <c:pt idx="133">
                        <c:v>1.0087254568925982E-3</c:v>
                      </c:pt>
                      <c:pt idx="134">
                        <c:v>1.0752015178378909E-3</c:v>
                      </c:pt>
                      <c:pt idx="135">
                        <c:v>1.1065456974452615E-3</c:v>
                      </c:pt>
                      <c:pt idx="136">
                        <c:v>1.7627852704413434E-3</c:v>
                      </c:pt>
                      <c:pt idx="137">
                        <c:v>2.3880873506400683E-3</c:v>
                      </c:pt>
                      <c:pt idx="138">
                        <c:v>2.0246444021434639E-3</c:v>
                      </c:pt>
                      <c:pt idx="139">
                        <c:v>1.3954512252624886E-3</c:v>
                      </c:pt>
                      <c:pt idx="140">
                        <c:v>3.5986742182318471E-4</c:v>
                      </c:pt>
                      <c:pt idx="141">
                        <c:v>4.5758555986104581E-4</c:v>
                      </c:pt>
                      <c:pt idx="142">
                        <c:v>-3.7870705905338045E-4</c:v>
                      </c:pt>
                      <c:pt idx="143">
                        <c:v>-4.2583447803751215E-5</c:v>
                      </c:pt>
                      <c:pt idx="144">
                        <c:v>-1.0313963078955187E-3</c:v>
                      </c:pt>
                      <c:pt idx="145">
                        <c:v>-6.2895816877201046E-4</c:v>
                      </c:pt>
                      <c:pt idx="146">
                        <c:v>5.6296224813366723E-4</c:v>
                      </c:pt>
                      <c:pt idx="147">
                        <c:v>4.8072944276798628E-4</c:v>
                      </c:pt>
                      <c:pt idx="148">
                        <c:v>5.0418243349927504E-4</c:v>
                      </c:pt>
                      <c:pt idx="149">
                        <c:v>1.0356146065186641E-3</c:v>
                      </c:pt>
                      <c:pt idx="150">
                        <c:v>2.8913924348929529E-4</c:v>
                      </c:pt>
                      <c:pt idx="151">
                        <c:v>7.6587634868482697E-4</c:v>
                      </c:pt>
                      <c:pt idx="152">
                        <c:v>2.9312705753261302E-4</c:v>
                      </c:pt>
                      <c:pt idx="153">
                        <c:v>-4.7280680459409625E-4</c:v>
                      </c:pt>
                      <c:pt idx="154">
                        <c:v>1.2508419687863565E-4</c:v>
                      </c:pt>
                      <c:pt idx="155">
                        <c:v>3.360893832124941E-4</c:v>
                      </c:pt>
                      <c:pt idx="156">
                        <c:v>5.3145242119742976E-4</c:v>
                      </c:pt>
                      <c:pt idx="157">
                        <c:v>9.339622905686787E-4</c:v>
                      </c:pt>
                      <c:pt idx="158">
                        <c:v>8.6754460468986582E-4</c:v>
                      </c:pt>
                      <c:pt idx="159">
                        <c:v>1.0472749721964513E-3</c:v>
                      </c:pt>
                      <c:pt idx="160">
                        <c:v>1.5670797366789068E-3</c:v>
                      </c:pt>
                      <c:pt idx="161">
                        <c:v>1.9226474363544836E-3</c:v>
                      </c:pt>
                      <c:pt idx="162">
                        <c:v>1.9031256078492279E-3</c:v>
                      </c:pt>
                      <c:pt idx="163">
                        <c:v>1.5671116167890137E-3</c:v>
                      </c:pt>
                      <c:pt idx="164">
                        <c:v>1.0668665922941036E-3</c:v>
                      </c:pt>
                      <c:pt idx="165">
                        <c:v>1.0667349791368373E-3</c:v>
                      </c:pt>
                      <c:pt idx="166">
                        <c:v>8.5962799788815803E-4</c:v>
                      </c:pt>
                      <c:pt idx="167">
                        <c:v>4.8050434334189287E-4</c:v>
                      </c:pt>
                      <c:pt idx="168">
                        <c:v>1.5622570084006243E-4</c:v>
                      </c:pt>
                      <c:pt idx="169">
                        <c:v>8.9779839836911694E-5</c:v>
                      </c:pt>
                      <c:pt idx="170">
                        <c:v>1.7572799200757025E-4</c:v>
                      </c:pt>
                      <c:pt idx="171">
                        <c:v>3.4379790767390865E-4</c:v>
                      </c:pt>
                      <c:pt idx="172">
                        <c:v>2.5408232349135456E-4</c:v>
                      </c:pt>
                      <c:pt idx="173">
                        <c:v>8.5600702051722029E-4</c:v>
                      </c:pt>
                      <c:pt idx="174">
                        <c:v>9.888807345694345E-4</c:v>
                      </c:pt>
                      <c:pt idx="175">
                        <c:v>1.2584580840096908E-3</c:v>
                      </c:pt>
                      <c:pt idx="176">
                        <c:v>1.2780257940247627E-3</c:v>
                      </c:pt>
                      <c:pt idx="177">
                        <c:v>2.4348649500376207E-3</c:v>
                      </c:pt>
                      <c:pt idx="178">
                        <c:v>2.6967040489678492E-3</c:v>
                      </c:pt>
                      <c:pt idx="179">
                        <c:v>2.3605993719187498E-3</c:v>
                      </c:pt>
                      <c:pt idx="180">
                        <c:v>2.1025464668760273E-3</c:v>
                      </c:pt>
                      <c:pt idx="181">
                        <c:v>1.7235253456568628E-3</c:v>
                      </c:pt>
                      <c:pt idx="182">
                        <c:v>1.0670249158138917E-3</c:v>
                      </c:pt>
                      <c:pt idx="183">
                        <c:v>9.2632420391810849E-4</c:v>
                      </c:pt>
                      <c:pt idx="184">
                        <c:v>-3.9836976318032529E-4</c:v>
                      </c:pt>
                      <c:pt idx="185">
                        <c:v>-1.9537785792801256E-5</c:v>
                      </c:pt>
                      <c:pt idx="186">
                        <c:v>-2.6960578305197343E-4</c:v>
                      </c:pt>
                      <c:pt idx="187">
                        <c:v>-4.2591030100209098E-4</c:v>
                      </c:pt>
                      <c:pt idx="188">
                        <c:v>1.4069440049560645E-4</c:v>
                      </c:pt>
                      <c:pt idx="189">
                        <c:v>4.2207693316787269E-4</c:v>
                      </c:pt>
                      <c:pt idx="190">
                        <c:v>9.5756089585694276E-4</c:v>
                      </c:pt>
                      <c:pt idx="191">
                        <c:v>1.0902372978763323E-3</c:v>
                      </c:pt>
                      <c:pt idx="192">
                        <c:v>3.9876697211976668E-4</c:v>
                      </c:pt>
                      <c:pt idx="193">
                        <c:v>8.5208964428474707E-4</c:v>
                      </c:pt>
                      <c:pt idx="194">
                        <c:v>7.58300299005276E-4</c:v>
                      </c:pt>
                      <c:pt idx="195">
                        <c:v>8.052110194031397E-4</c:v>
                      </c:pt>
                      <c:pt idx="196">
                        <c:v>7.9736011147699039E-4</c:v>
                      </c:pt>
                      <c:pt idx="197">
                        <c:v>7.3483136821893367E-4</c:v>
                      </c:pt>
                      <c:pt idx="198">
                        <c:v>8.9507954195174782E-4</c:v>
                      </c:pt>
                      <c:pt idx="199">
                        <c:v>1.6452297338893972E-3</c:v>
                      </c:pt>
                      <c:pt idx="200">
                        <c:v>1.3364241243686177E-3</c:v>
                      </c:pt>
                      <c:pt idx="201">
                        <c:v>2.4223218499597079E-3</c:v>
                      </c:pt>
                      <c:pt idx="202">
                        <c:v>2.7192872296679751E-3</c:v>
                      </c:pt>
                      <c:pt idx="203">
                        <c:v>3.1922782065197841E-3</c:v>
                      </c:pt>
                      <c:pt idx="204">
                        <c:v>2.7075949838800809E-3</c:v>
                      </c:pt>
                      <c:pt idx="205">
                        <c:v>2.7309385482874888E-3</c:v>
                      </c:pt>
                      <c:pt idx="206">
                        <c:v>1.8792168177058683E-3</c:v>
                      </c:pt>
                      <c:pt idx="207">
                        <c:v>1.6956395117776544E-3</c:v>
                      </c:pt>
                      <c:pt idx="208">
                        <c:v>1.1099486837930351E-3</c:v>
                      </c:pt>
                      <c:pt idx="209">
                        <c:v>6.5276356396367133E-4</c:v>
                      </c:pt>
                      <c:pt idx="210">
                        <c:v>3.9078531266094877E-4</c:v>
                      </c:pt>
                      <c:pt idx="211">
                        <c:v>7.308082275671189E-4</c:v>
                      </c:pt>
                      <c:pt idx="212">
                        <c:v>5.9022060389975596E-4</c:v>
                      </c:pt>
                      <c:pt idx="213">
                        <c:v>1.3679063793177355E-3</c:v>
                      </c:pt>
                      <c:pt idx="214">
                        <c:v>1.809458828668749E-3</c:v>
                      </c:pt>
                      <c:pt idx="215">
                        <c:v>1.2427689771202048E-3</c:v>
                      </c:pt>
                      <c:pt idx="216">
                        <c:v>1.0551465591129403E-3</c:v>
                      </c:pt>
                      <c:pt idx="217">
                        <c:v>5.1588415715774177E-4</c:v>
                      </c:pt>
                      <c:pt idx="218">
                        <c:v>6.4375247851700622E-4</c:v>
                      </c:pt>
                      <c:pt idx="219">
                        <c:v>3.9759214698109358E-4</c:v>
                      </c:pt>
                      <c:pt idx="220">
                        <c:v>-4.3877155596262529E-4</c:v>
                      </c:pt>
                      <c:pt idx="221">
                        <c:v>-6.5370445802412672E-4</c:v>
                      </c:pt>
                      <c:pt idx="222">
                        <c:v>-5.5206075832011628E-4</c:v>
                      </c:pt>
                      <c:pt idx="223">
                        <c:v>-4.465257465277067E-4</c:v>
                      </c:pt>
                      <c:pt idx="224">
                        <c:v>3.9760420972545838E-4</c:v>
                      </c:pt>
                      <c:pt idx="225">
                        <c:v>-3.3995333871992314E-4</c:v>
                      </c:pt>
                      <c:pt idx="226">
                        <c:v>7.8182954351344226E-5</c:v>
                      </c:pt>
                      <c:pt idx="227">
                        <c:v>5.1979636364263E-4</c:v>
                      </c:pt>
                      <c:pt idx="228">
                        <c:v>1.5633749663158632E-3</c:v>
                      </c:pt>
                      <c:pt idx="229">
                        <c:v>2.1925438023019592E-3</c:v>
                      </c:pt>
                      <c:pt idx="230">
                        <c:v>2.5559210519230059E-3</c:v>
                      </c:pt>
                      <c:pt idx="231">
                        <c:v>1.9384677255889365E-3</c:v>
                      </c:pt>
                      <c:pt idx="232">
                        <c:v>1.8134136855712127E-3</c:v>
                      </c:pt>
                      <c:pt idx="233">
                        <c:v>1.8602408283831203E-3</c:v>
                      </c:pt>
                      <c:pt idx="234">
                        <c:v>1.9071694274913821E-3</c:v>
                      </c:pt>
                      <c:pt idx="235">
                        <c:v>1.7074978357067142E-3</c:v>
                      </c:pt>
                      <c:pt idx="236">
                        <c:v>2.0277664988724567E-3</c:v>
                      </c:pt>
                      <c:pt idx="237">
                        <c:v>1.6955955689231825E-3</c:v>
                      </c:pt>
                      <c:pt idx="238">
                        <c:v>1.5978925093157775E-3</c:v>
                      </c:pt>
                      <c:pt idx="239">
                        <c:v>2.2347246344719199E-3</c:v>
                      </c:pt>
                      <c:pt idx="240">
                        <c:v>1.9025922622233835E-3</c:v>
                      </c:pt>
                      <c:pt idx="241">
                        <c:v>1.8517650272176442E-3</c:v>
                      </c:pt>
                      <c:pt idx="242">
                        <c:v>2.0160068309598086E-3</c:v>
                      </c:pt>
                      <c:pt idx="243">
                        <c:v>1.9771492848623543E-3</c:v>
                      </c:pt>
                      <c:pt idx="244">
                        <c:v>2.1334380781635677E-3</c:v>
                      </c:pt>
                      <c:pt idx="245">
                        <c:v>2.0943599561691565E-3</c:v>
                      </c:pt>
                      <c:pt idx="246">
                        <c:v>1.9147857581208658E-3</c:v>
                      </c:pt>
                      <c:pt idx="247">
                        <c:v>2.719767585381074E-3</c:v>
                      </c:pt>
                      <c:pt idx="248">
                        <c:v>2.7471500150892006E-3</c:v>
                      </c:pt>
                      <c:pt idx="249">
                        <c:v>2.1180929748946284E-3</c:v>
                      </c:pt>
                      <c:pt idx="250">
                        <c:v>1.5983142745562473E-3</c:v>
                      </c:pt>
                      <c:pt idx="251">
                        <c:v>1.7156875775058253E-3</c:v>
                      </c:pt>
                      <c:pt idx="252">
                        <c:v>2.2353256176286668E-3</c:v>
                      </c:pt>
                      <c:pt idx="253">
                        <c:v>2.5830902295432552E-3</c:v>
                      </c:pt>
                      <c:pt idx="254">
                        <c:v>2.9388291771075821E-3</c:v>
                      </c:pt>
                      <c:pt idx="255">
                        <c:v>2.2080595072412005E-3</c:v>
                      </c:pt>
                      <c:pt idx="256">
                        <c:v>1.9071511179686855E-3</c:v>
                      </c:pt>
                      <c:pt idx="257">
                        <c:v>2.544073713707564E-3</c:v>
                      </c:pt>
                      <c:pt idx="258">
                        <c:v>2.2157322742818197E-3</c:v>
                      </c:pt>
                      <c:pt idx="259">
                        <c:v>1.7351602934090242E-3</c:v>
                      </c:pt>
                      <c:pt idx="260">
                        <c:v>2.0633089443310806E-3</c:v>
                      </c:pt>
                      <c:pt idx="261">
                        <c:v>1.4536067928760017E-3</c:v>
                      </c:pt>
                      <c:pt idx="262">
                        <c:v>2.3132832571477681E-3</c:v>
                      </c:pt>
                      <c:pt idx="263">
                        <c:v>2.461741175294724E-3</c:v>
                      </c:pt>
                      <c:pt idx="264">
                        <c:v>1.5473588728916316E-3</c:v>
                      </c:pt>
                      <c:pt idx="265">
                        <c:v>2.1333659171035285E-3</c:v>
                      </c:pt>
                      <c:pt idx="266">
                        <c:v>2.0708117559198455E-3</c:v>
                      </c:pt>
                      <c:pt idx="267">
                        <c:v>2.4304512780369955E-3</c:v>
                      </c:pt>
                      <c:pt idx="268">
                        <c:v>2.555488085562769E-3</c:v>
                      </c:pt>
                      <c:pt idx="269">
                        <c:v>1.9888943051568448E-3</c:v>
                      </c:pt>
                      <c:pt idx="270">
                        <c:v>2.2545700030135321E-3</c:v>
                      </c:pt>
                      <c:pt idx="271">
                        <c:v>2.5046500802495611E-3</c:v>
                      </c:pt>
                      <c:pt idx="272">
                        <c:v>1.8873380603494792E-3</c:v>
                      </c:pt>
                      <c:pt idx="273">
                        <c:v>2.0983695262335607E-3</c:v>
                      </c:pt>
                      <c:pt idx="274">
                        <c:v>9.9248361782382482E-4</c:v>
                      </c:pt>
                      <c:pt idx="275">
                        <c:v>1.347922289215928E-3</c:v>
                      </c:pt>
                      <c:pt idx="276">
                        <c:v>1.6996189249811465E-3</c:v>
                      </c:pt>
                      <c:pt idx="277">
                        <c:v>1.8949272498041418E-3</c:v>
                      </c:pt>
                      <c:pt idx="278">
                        <c:v>2.2466344404706799E-3</c:v>
                      </c:pt>
                      <c:pt idx="279">
                        <c:v>3.0395530925537754E-3</c:v>
                      </c:pt>
                      <c:pt idx="280">
                        <c:v>3.507374321820664E-3</c:v>
                      </c:pt>
                      <c:pt idx="281">
                        <c:v>4.5311502063698616E-3</c:v>
                      </c:pt>
                      <c:pt idx="282">
                        <c:v>4.292256170470703E-3</c:v>
                      </c:pt>
                      <c:pt idx="283">
                        <c:v>5.1167447478057118E-3</c:v>
                      </c:pt>
                      <c:pt idx="284">
                        <c:v>4.9603297265009656E-3</c:v>
                      </c:pt>
                      <c:pt idx="285">
                        <c:v>4.4992183987870044E-3</c:v>
                      </c:pt>
                      <c:pt idx="286">
                        <c:v>3.7337058710884665E-3</c:v>
                      </c:pt>
                      <c:pt idx="287">
                        <c:v>3.5862797483970014E-3</c:v>
                      </c:pt>
                      <c:pt idx="288">
                        <c:v>3.4689803297566577E-3</c:v>
                      </c:pt>
                      <c:pt idx="289">
                        <c:v>3.8837642569252537E-3</c:v>
                      </c:pt>
                      <c:pt idx="290">
                        <c:v>4.1614529403262495E-3</c:v>
                      </c:pt>
                      <c:pt idx="291">
                        <c:v>4.6269348588109617E-3</c:v>
                      </c:pt>
                      <c:pt idx="292">
                        <c:v>5.4942267920876156E-3</c:v>
                      </c:pt>
                      <c:pt idx="293">
                        <c:v>6.146455071770098E-3</c:v>
                      </c:pt>
                      <c:pt idx="294">
                        <c:v>6.134833910011496E-3</c:v>
                      </c:pt>
                      <c:pt idx="295">
                        <c:v>5.7362442171526619E-3</c:v>
                      </c:pt>
                      <c:pt idx="296">
                        <c:v>5.1149547227044324E-3</c:v>
                      </c:pt>
                      <c:pt idx="297">
                        <c:v>4.8603231135321808E-3</c:v>
                      </c:pt>
                      <c:pt idx="298">
                        <c:v>4.8053751588889608E-3</c:v>
                      </c:pt>
                      <c:pt idx="299">
                        <c:v>4.1251290013577047E-3</c:v>
                      </c:pt>
                      <c:pt idx="300">
                        <c:v>3.8206200982984426E-3</c:v>
                      </c:pt>
                      <c:pt idx="301">
                        <c:v>4.2269579503501752E-3</c:v>
                      </c:pt>
                      <c:pt idx="302">
                        <c:v>4.6604908287600812E-3</c:v>
                      </c:pt>
                      <c:pt idx="303">
                        <c:v>4.8907944674222966E-3</c:v>
                      </c:pt>
                      <c:pt idx="304">
                        <c:v>4.6449148100990156E-3</c:v>
                      </c:pt>
                      <c:pt idx="305">
                        <c:v>4.7189262089616284E-3</c:v>
                      </c:pt>
                      <c:pt idx="306">
                        <c:v>5.2108513863432064E-3</c:v>
                      </c:pt>
                      <c:pt idx="307">
                        <c:v>5.7303119317989671E-3</c:v>
                      </c:pt>
                      <c:pt idx="308">
                        <c:v>6.5430177927633445E-3</c:v>
                      </c:pt>
                      <c:pt idx="309">
                        <c:v>6.5314030931892236E-3</c:v>
                      </c:pt>
                      <c:pt idx="310">
                        <c:v>6.7188085972040715E-3</c:v>
                      </c:pt>
                      <c:pt idx="311">
                        <c:v>6.8360304696306407E-3</c:v>
                      </c:pt>
                      <c:pt idx="312">
                        <c:v>6.8200494874087565E-3</c:v>
                      </c:pt>
                      <c:pt idx="313">
                        <c:v>7.2700329334461772E-3</c:v>
                      </c:pt>
                      <c:pt idx="314">
                        <c:v>7.0397249866609741E-3</c:v>
                      </c:pt>
                      <c:pt idx="315">
                        <c:v>5.1368464496650756E-3</c:v>
                      </c:pt>
                      <c:pt idx="316">
                        <c:v>5.0314094476706303E-3</c:v>
                      </c:pt>
                      <c:pt idx="317">
                        <c:v>4.9809419409343417E-3</c:v>
                      </c:pt>
                      <c:pt idx="318">
                        <c:v>5.0591451434637271E-3</c:v>
                      </c:pt>
                      <c:pt idx="319">
                        <c:v>5.3957107896724808E-3</c:v>
                      </c:pt>
                      <c:pt idx="320">
                        <c:v>4.9740058629245739E-3</c:v>
                      </c:pt>
                      <c:pt idx="321">
                        <c:v>5.5095357071234599E-3</c:v>
                      </c:pt>
                      <c:pt idx="322">
                        <c:v>6.1853121870552533E-3</c:v>
                      </c:pt>
                      <c:pt idx="323">
                        <c:v>6.8998854685503788E-3</c:v>
                      </c:pt>
                      <c:pt idx="324">
                        <c:v>6.360723876673087E-3</c:v>
                      </c:pt>
                      <c:pt idx="325">
                        <c:v>6.1418453801735436E-3</c:v>
                      </c:pt>
                      <c:pt idx="326">
                        <c:v>5.2939550787707975E-3</c:v>
                      </c:pt>
                      <c:pt idx="327">
                        <c:v>4.6257242762514942E-3</c:v>
                      </c:pt>
                      <c:pt idx="328">
                        <c:v>4.2696256004177155E-3</c:v>
                      </c:pt>
                      <c:pt idx="329">
                        <c:v>4.4377091728339249E-3</c:v>
                      </c:pt>
                      <c:pt idx="330">
                        <c:v>3.2582614181953145E-3</c:v>
                      </c:pt>
                      <c:pt idx="331">
                        <c:v>4.1024445797673741E-3</c:v>
                      </c:pt>
                      <c:pt idx="332">
                        <c:v>4.3330648654691661E-3</c:v>
                      </c:pt>
                      <c:pt idx="333">
                        <c:v>4.8331733224653752E-3</c:v>
                      </c:pt>
                      <c:pt idx="334">
                        <c:v>5.6615478267350479E-3</c:v>
                      </c:pt>
                      <c:pt idx="335">
                        <c:v>5.6422517438743337E-3</c:v>
                      </c:pt>
                      <c:pt idx="336">
                        <c:v>6.2790612513847922E-3</c:v>
                      </c:pt>
                      <c:pt idx="337">
                        <c:v>6.9701617247828864E-3</c:v>
                      </c:pt>
                      <c:pt idx="338">
                        <c:v>6.8526253593782348E-3</c:v>
                      </c:pt>
                      <c:pt idx="339">
                        <c:v>6.8720657643590284E-3</c:v>
                      </c:pt>
                      <c:pt idx="340">
                        <c:v>7.1960366130140209E-3</c:v>
                      </c:pt>
                      <c:pt idx="341">
                        <c:v>7.0663771895227321E-3</c:v>
                      </c:pt>
                      <c:pt idx="342">
                        <c:v>6.8906617772342841E-3</c:v>
                      </c:pt>
                      <c:pt idx="343">
                        <c:v>6.362865013797841E-3</c:v>
                      </c:pt>
                      <c:pt idx="344">
                        <c:v>5.7302473099541552E-3</c:v>
                      </c:pt>
                      <c:pt idx="345">
                        <c:v>5.4958488003923837E-3</c:v>
                      </c:pt>
                      <c:pt idx="346">
                        <c:v>5.4333487061521933E-3</c:v>
                      </c:pt>
                      <c:pt idx="347">
                        <c:v>5.5662090650231465E-3</c:v>
                      </c:pt>
                      <c:pt idx="348">
                        <c:v>5.1600112269685047E-3</c:v>
                      </c:pt>
                      <c:pt idx="349">
                        <c:v>5.7303033155529917E-3</c:v>
                      </c:pt>
                      <c:pt idx="350">
                        <c:v>6.0470257472816282E-3</c:v>
                      </c:pt>
                      <c:pt idx="351">
                        <c:v>7.5243522037018399E-3</c:v>
                      </c:pt>
                      <c:pt idx="352">
                        <c:v>7.8214554433457054E-3</c:v>
                      </c:pt>
                      <c:pt idx="353">
                        <c:v>7.9231185296031598E-3</c:v>
                      </c:pt>
                      <c:pt idx="354">
                        <c:v>7.6260928361730684E-3</c:v>
                      </c:pt>
                      <c:pt idx="355">
                        <c:v>7.8102370910864286E-3</c:v>
                      </c:pt>
                      <c:pt idx="356">
                        <c:v>7.6969506890088796E-3</c:v>
                      </c:pt>
                      <c:pt idx="357">
                        <c:v>7.8962918477604119E-3</c:v>
                      </c:pt>
                      <c:pt idx="358">
                        <c:v>6.8450021357519715E-3</c:v>
                      </c:pt>
                      <c:pt idx="359">
                        <c:v>6.8409805029432018E-3</c:v>
                      </c:pt>
                      <c:pt idx="360">
                        <c:v>6.9424841886501203E-3</c:v>
                      </c:pt>
                      <c:pt idx="361">
                        <c:v>6.9973825998789849E-3</c:v>
                      </c:pt>
                      <c:pt idx="362">
                        <c:v>6.7862479544493542E-3</c:v>
                      </c:pt>
                      <c:pt idx="363">
                        <c:v>6.0674290177501131E-3</c:v>
                      </c:pt>
                      <c:pt idx="364">
                        <c:v>5.8487573111539676E-3</c:v>
                      </c:pt>
                      <c:pt idx="365">
                        <c:v>6.5867387789013123E-3</c:v>
                      </c:pt>
                      <c:pt idx="366">
                        <c:v>6.055377043692768E-3</c:v>
                      </c:pt>
                      <c:pt idx="367">
                        <c:v>6.1929483350504789E-3</c:v>
                      </c:pt>
                      <c:pt idx="368">
                        <c:v>6.4821289365204543E-3</c:v>
                      </c:pt>
                      <c:pt idx="369">
                        <c:v>6.8456720488765171E-3</c:v>
                      </c:pt>
                      <c:pt idx="370">
                        <c:v>6.8143821516187877E-3</c:v>
                      </c:pt>
                      <c:pt idx="371">
                        <c:v>7.88862338884278E-3</c:v>
                      </c:pt>
                      <c:pt idx="372">
                        <c:v>7.3786170192829438E-3</c:v>
                      </c:pt>
                      <c:pt idx="373">
                        <c:v>8.1792838305589366E-3</c:v>
                      </c:pt>
                      <c:pt idx="374">
                        <c:v>7.6157813438026464E-3</c:v>
                      </c:pt>
                      <c:pt idx="375">
                        <c:v>7.135414860396351E-3</c:v>
                      </c:pt>
                      <c:pt idx="376">
                        <c:v>8.026177447708541E-3</c:v>
                      </c:pt>
                      <c:pt idx="377">
                        <c:v>8.8777274995891133E-3</c:v>
                      </c:pt>
                      <c:pt idx="378">
                        <c:v>8.0106746671382619E-3</c:v>
                      </c:pt>
                      <c:pt idx="379">
                        <c:v>8.7398417152533183E-3</c:v>
                      </c:pt>
                      <c:pt idx="380">
                        <c:v>9.2130114792091065E-3</c:v>
                      </c:pt>
                      <c:pt idx="381">
                        <c:v>9.6504518251686149E-3</c:v>
                      </c:pt>
                      <c:pt idx="382">
                        <c:v>1.0204958951127146E-2</c:v>
                      </c:pt>
                      <c:pt idx="383">
                        <c:v>1.0603122139810224E-2</c:v>
                      </c:pt>
                      <c:pt idx="384">
                        <c:v>1.0485618085327976E-2</c:v>
                      </c:pt>
                      <c:pt idx="385">
                        <c:v>1.0407132700742915E-2</c:v>
                      </c:pt>
                      <c:pt idx="386">
                        <c:v>1.0106014290474761E-2</c:v>
                      </c:pt>
                      <c:pt idx="387">
                        <c:v>9.5430438569074176E-3</c:v>
                      </c:pt>
                      <c:pt idx="388">
                        <c:v>1.0105402537010545E-2</c:v>
                      </c:pt>
                      <c:pt idx="389">
                        <c:v>1.0355741101625821E-2</c:v>
                      </c:pt>
                      <c:pt idx="390">
                        <c:v>9.3207856379242341E-3</c:v>
                      </c:pt>
                      <c:pt idx="391">
                        <c:v>9.6885507108079826E-3</c:v>
                      </c:pt>
                      <c:pt idx="392">
                        <c:v>9.2704129098936695E-3</c:v>
                      </c:pt>
                      <c:pt idx="393">
                        <c:v>9.4072238175440977E-3</c:v>
                      </c:pt>
                      <c:pt idx="394">
                        <c:v>9.9266606683234282E-3</c:v>
                      </c:pt>
                      <c:pt idx="395">
                        <c:v>9.5753160062062807E-3</c:v>
                      </c:pt>
                      <c:pt idx="396">
                        <c:v>9.9539418571413501E-3</c:v>
                      </c:pt>
                      <c:pt idx="397">
                        <c:v>1.0652814184408773E-2</c:v>
                      </c:pt>
                      <c:pt idx="398">
                        <c:v>1.0623402628773565E-2</c:v>
                      </c:pt>
                      <c:pt idx="399">
                        <c:v>1.2450675761401502E-2</c:v>
                      </c:pt>
                      <c:pt idx="400">
                        <c:v>1.26101581662733E-2</c:v>
                      </c:pt>
                      <c:pt idx="401">
                        <c:v>1.3196144746901006E-2</c:v>
                      </c:pt>
                      <c:pt idx="402">
                        <c:v>1.432035590265624E-2</c:v>
                      </c:pt>
                      <c:pt idx="403">
                        <c:v>1.3945290715370285E-2</c:v>
                      </c:pt>
                      <c:pt idx="404">
                        <c:v>1.4160207892782882E-2</c:v>
                      </c:pt>
                      <c:pt idx="405">
                        <c:v>1.4806506041173164E-2</c:v>
                      </c:pt>
                      <c:pt idx="406">
                        <c:v>1.4650797552038354E-2</c:v>
                      </c:pt>
                      <c:pt idx="407">
                        <c:v>1.5323142612010659E-2</c:v>
                      </c:pt>
                      <c:pt idx="408">
                        <c:v>1.5568908104074772E-2</c:v>
                      </c:pt>
                      <c:pt idx="409">
                        <c:v>1.5460050452428306E-2</c:v>
                      </c:pt>
                      <c:pt idx="410">
                        <c:v>1.6385866082427748E-2</c:v>
                      </c:pt>
                      <c:pt idx="411">
                        <c:v>1.7654817246191782E-2</c:v>
                      </c:pt>
                      <c:pt idx="412">
                        <c:v>1.862998027095078E-2</c:v>
                      </c:pt>
                      <c:pt idx="413">
                        <c:v>1.8876340283987159E-2</c:v>
                      </c:pt>
                      <c:pt idx="414">
                        <c:v>1.9570704160548236E-2</c:v>
                      </c:pt>
                      <c:pt idx="415">
                        <c:v>1.9960419120052954E-2</c:v>
                      </c:pt>
                      <c:pt idx="416">
                        <c:v>2.0377820231936416E-2</c:v>
                      </c:pt>
                      <c:pt idx="417">
                        <c:v>2.0325564854160344E-2</c:v>
                      </c:pt>
                      <c:pt idx="418">
                        <c:v>2.016928338466821E-2</c:v>
                      </c:pt>
                      <c:pt idx="419">
                        <c:v>2.0399787351049338E-2</c:v>
                      </c:pt>
                      <c:pt idx="420">
                        <c:v>2.165613725507513E-2</c:v>
                      </c:pt>
                      <c:pt idx="421">
                        <c:v>2.252973843446688E-2</c:v>
                      </c:pt>
                      <c:pt idx="422">
                        <c:v>2.3392590847004981E-2</c:v>
                      </c:pt>
                      <c:pt idx="423">
                        <c:v>2.4141601109600154E-2</c:v>
                      </c:pt>
                      <c:pt idx="424">
                        <c:v>2.6425832539382167E-2</c:v>
                      </c:pt>
                      <c:pt idx="425">
                        <c:v>2.6788404170004564E-2</c:v>
                      </c:pt>
                      <c:pt idx="426">
                        <c:v>2.7650502661019864E-2</c:v>
                      </c:pt>
                      <c:pt idx="427">
                        <c:v>2.7977316870846564E-2</c:v>
                      </c:pt>
                      <c:pt idx="428">
                        <c:v>2.7812918897646109E-2</c:v>
                      </c:pt>
                      <c:pt idx="429">
                        <c:v>2.8943628856927885E-2</c:v>
                      </c:pt>
                      <c:pt idx="430">
                        <c:v>3.0070763074130088E-2</c:v>
                      </c:pt>
                      <c:pt idx="431">
                        <c:v>3.0341119332206474E-2</c:v>
                      </c:pt>
                      <c:pt idx="432">
                        <c:v>3.2492811358280096E-2</c:v>
                      </c:pt>
                      <c:pt idx="433">
                        <c:v>3.3402105336622724E-2</c:v>
                      </c:pt>
                      <c:pt idx="434">
                        <c:v>3.5264808472699319E-2</c:v>
                      </c:pt>
                      <c:pt idx="435">
                        <c:v>3.7326525350180391E-2</c:v>
                      </c:pt>
                      <c:pt idx="436">
                        <c:v>3.8974145446109366E-2</c:v>
                      </c:pt>
                      <c:pt idx="437">
                        <c:v>4.0476991069045641E-2</c:v>
                      </c:pt>
                      <c:pt idx="438">
                        <c:v>4.3581661440554476E-2</c:v>
                      </c:pt>
                      <c:pt idx="439">
                        <c:v>4.5537893926688236E-2</c:v>
                      </c:pt>
                      <c:pt idx="440">
                        <c:v>4.7855190200398801E-2</c:v>
                      </c:pt>
                      <c:pt idx="441">
                        <c:v>4.9820749772800363E-2</c:v>
                      </c:pt>
                      <c:pt idx="442">
                        <c:v>5.1677055346240612E-2</c:v>
                      </c:pt>
                      <c:pt idx="443">
                        <c:v>5.3504625739354682E-2</c:v>
                      </c:pt>
                      <c:pt idx="444">
                        <c:v>5.5698946642388954E-2</c:v>
                      </c:pt>
                      <c:pt idx="445">
                        <c:v>5.6796225567288243E-2</c:v>
                      </c:pt>
                      <c:pt idx="446">
                        <c:v>5.8150634812692503E-2</c:v>
                      </c:pt>
                      <c:pt idx="447">
                        <c:v>6.0694215246318003E-2</c:v>
                      </c:pt>
                      <c:pt idx="448">
                        <c:v>6.3453891128993176E-2</c:v>
                      </c:pt>
                      <c:pt idx="449">
                        <c:v>6.5843693112582244E-2</c:v>
                      </c:pt>
                      <c:pt idx="450">
                        <c:v>6.9285948001386349E-2</c:v>
                      </c:pt>
                      <c:pt idx="451">
                        <c:v>7.2693371715837077E-2</c:v>
                      </c:pt>
                      <c:pt idx="452">
                        <c:v>7.5462460847239773E-2</c:v>
                      </c:pt>
                      <c:pt idx="453">
                        <c:v>7.885898501053229E-2</c:v>
                      </c:pt>
                      <c:pt idx="454">
                        <c:v>8.1261172847710228E-2</c:v>
                      </c:pt>
                      <c:pt idx="455">
                        <c:v>8.394422876305388E-2</c:v>
                      </c:pt>
                      <c:pt idx="456">
                        <c:v>8.80856704721035E-2</c:v>
                      </c:pt>
                      <c:pt idx="457">
                        <c:v>9.0815081790791952E-2</c:v>
                      </c:pt>
                      <c:pt idx="458">
                        <c:v>9.4660749316139325E-2</c:v>
                      </c:pt>
                      <c:pt idx="459">
                        <c:v>9.8007170009087985E-2</c:v>
                      </c:pt>
                      <c:pt idx="460">
                        <c:v>0.10226984229900397</c:v>
                      </c:pt>
                      <c:pt idx="461">
                        <c:v>0.1068740625793637</c:v>
                      </c:pt>
                      <c:pt idx="462">
                        <c:v>0.11203454769986082</c:v>
                      </c:pt>
                      <c:pt idx="463">
                        <c:v>0.11650732714787394</c:v>
                      </c:pt>
                      <c:pt idx="464">
                        <c:v>0.12199594045570895</c:v>
                      </c:pt>
                      <c:pt idx="465">
                        <c:v>0.12730949318594958</c:v>
                      </c:pt>
                      <c:pt idx="466">
                        <c:v>0.13405575529689107</c:v>
                      </c:pt>
                      <c:pt idx="467">
                        <c:v>0.13967005809288441</c:v>
                      </c:pt>
                      <c:pt idx="468">
                        <c:v>0.1469606300026732</c:v>
                      </c:pt>
                      <c:pt idx="469">
                        <c:v>0.15325761950787017</c:v>
                      </c:pt>
                      <c:pt idx="470">
                        <c:v>0.16031290328070028</c:v>
                      </c:pt>
                      <c:pt idx="471">
                        <c:v>0.16715831684219754</c:v>
                      </c:pt>
                      <c:pt idx="472">
                        <c:v>0.17377214725250534</c:v>
                      </c:pt>
                      <c:pt idx="473">
                        <c:v>0.18044125088074189</c:v>
                      </c:pt>
                      <c:pt idx="474">
                        <c:v>0.18824039670919718</c:v>
                      </c:pt>
                      <c:pt idx="475">
                        <c:v>0.19485485179733814</c:v>
                      </c:pt>
                      <c:pt idx="476">
                        <c:v>0.20228028949724852</c:v>
                      </c:pt>
                      <c:pt idx="477">
                        <c:v>0.2104984649080765</c:v>
                      </c:pt>
                      <c:pt idx="478">
                        <c:v>0.21848085674780227</c:v>
                      </c:pt>
                      <c:pt idx="479">
                        <c:v>0.22719769739442566</c:v>
                      </c:pt>
                      <c:pt idx="480">
                        <c:v>0.23603667332774284</c:v>
                      </c:pt>
                      <c:pt idx="481">
                        <c:v>0.24587276432650146</c:v>
                      </c:pt>
                      <c:pt idx="482">
                        <c:v>0.25467813690051661</c:v>
                      </c:pt>
                      <c:pt idx="483">
                        <c:v>0.26477637718306052</c:v>
                      </c:pt>
                      <c:pt idx="484">
                        <c:v>0.27380038699868797</c:v>
                      </c:pt>
                      <c:pt idx="485">
                        <c:v>0.28400546873132021</c:v>
                      </c:pt>
                      <c:pt idx="486">
                        <c:v>0.29370025329609106</c:v>
                      </c:pt>
                      <c:pt idx="487">
                        <c:v>0.30418880952129645</c:v>
                      </c:pt>
                      <c:pt idx="488">
                        <c:v>0.31395769380145111</c:v>
                      </c:pt>
                      <c:pt idx="489">
                        <c:v>0.32450053237629817</c:v>
                      </c:pt>
                      <c:pt idx="490">
                        <c:v>0.3347271547238676</c:v>
                      </c:pt>
                      <c:pt idx="491">
                        <c:v>0.34617879184291378</c:v>
                      </c:pt>
                      <c:pt idx="492">
                        <c:v>0.35758088554760442</c:v>
                      </c:pt>
                      <c:pt idx="493">
                        <c:v>0.36989479348258536</c:v>
                      </c:pt>
                      <c:pt idx="494">
                        <c:v>0.38161568828834608</c:v>
                      </c:pt>
                      <c:pt idx="495">
                        <c:v>0.39398021666842942</c:v>
                      </c:pt>
                      <c:pt idx="496">
                        <c:v>0.40774488501942857</c:v>
                      </c:pt>
                      <c:pt idx="497">
                        <c:v>0.42038168677231763</c:v>
                      </c:pt>
                      <c:pt idx="498">
                        <c:v>0.43407527109402411</c:v>
                      </c:pt>
                      <c:pt idx="499">
                        <c:v>0.44700222493011682</c:v>
                      </c:pt>
                      <c:pt idx="500">
                        <c:v>0.46093598710837275</c:v>
                      </c:pt>
                      <c:pt idx="501">
                        <c:v>0.4759823220481334</c:v>
                      </c:pt>
                      <c:pt idx="502">
                        <c:v>0.49096963570296609</c:v>
                      </c:pt>
                      <c:pt idx="503">
                        <c:v>0.50602997204243583</c:v>
                      </c:pt>
                      <c:pt idx="504">
                        <c:v>0.52238942286876622</c:v>
                      </c:pt>
                      <c:pt idx="505">
                        <c:v>0.53920790419940756</c:v>
                      </c:pt>
                      <c:pt idx="506">
                        <c:v>0.55653237457492288</c:v>
                      </c:pt>
                      <c:pt idx="507">
                        <c:v>0.57448776956194791</c:v>
                      </c:pt>
                      <c:pt idx="508">
                        <c:v>0.59184196598607663</c:v>
                      </c:pt>
                      <c:pt idx="509">
                        <c:v>0.60841574593103176</c:v>
                      </c:pt>
                      <c:pt idx="510">
                        <c:v>0.62644739469493427</c:v>
                      </c:pt>
                      <c:pt idx="511">
                        <c:v>0.64427354599233633</c:v>
                      </c:pt>
                      <c:pt idx="512">
                        <c:v>0.66150840740971306</c:v>
                      </c:pt>
                      <c:pt idx="513">
                        <c:v>0.68033512027094645</c:v>
                      </c:pt>
                      <c:pt idx="514">
                        <c:v>0.69867910795143795</c:v>
                      </c:pt>
                      <c:pt idx="515">
                        <c:v>0.71785391715005598</c:v>
                      </c:pt>
                      <c:pt idx="516">
                        <c:v>0.73886140186752824</c:v>
                      </c:pt>
                      <c:pt idx="517">
                        <c:v>0.75884592278163432</c:v>
                      </c:pt>
                      <c:pt idx="518">
                        <c:v>0.77805972049328875</c:v>
                      </c:pt>
                      <c:pt idx="519">
                        <c:v>0.79836519656995864</c:v>
                      </c:pt>
                      <c:pt idx="520">
                        <c:v>0.81814422001756415</c:v>
                      </c:pt>
                      <c:pt idx="521">
                        <c:v>0.83797192525492781</c:v>
                      </c:pt>
                      <c:pt idx="522">
                        <c:v>0.85712670168165428</c:v>
                      </c:pt>
                      <c:pt idx="523">
                        <c:v>0.87489770900481711</c:v>
                      </c:pt>
                      <c:pt idx="524">
                        <c:v>0.89272816842520664</c:v>
                      </c:pt>
                      <c:pt idx="525">
                        <c:v>0.90987945225662714</c:v>
                      </c:pt>
                      <c:pt idx="526">
                        <c:v>0.92495400540195538</c:v>
                      </c:pt>
                      <c:pt idx="527">
                        <c:v>0.93869239420273132</c:v>
                      </c:pt>
                      <c:pt idx="528">
                        <c:v>0.95044667696164453</c:v>
                      </c:pt>
                      <c:pt idx="529">
                        <c:v>0.96147956452631211</c:v>
                      </c:pt>
                      <c:pt idx="530">
                        <c:v>0.97103498131243959</c:v>
                      </c:pt>
                      <c:pt idx="531">
                        <c:v>0.97934470433675036</c:v>
                      </c:pt>
                      <c:pt idx="532">
                        <c:v>0.98587797284719314</c:v>
                      </c:pt>
                      <c:pt idx="533">
                        <c:v>0.99138483105588004</c:v>
                      </c:pt>
                      <c:pt idx="534">
                        <c:v>0.99589694366676851</c:v>
                      </c:pt>
                      <c:pt idx="535">
                        <c:v>0.99912523562740174</c:v>
                      </c:pt>
                      <c:pt idx="536">
                        <c:v>1</c:v>
                      </c:pt>
                      <c:pt idx="537">
                        <c:v>0.99965276528721281</c:v>
                      </c:pt>
                      <c:pt idx="538">
                        <c:v>0.9962178988293322</c:v>
                      </c:pt>
                      <c:pt idx="539">
                        <c:v>0.99394191745507121</c:v>
                      </c:pt>
                      <c:pt idx="540">
                        <c:v>0.99114012967019371</c:v>
                      </c:pt>
                      <c:pt idx="541">
                        <c:v>0.98591157620649517</c:v>
                      </c:pt>
                      <c:pt idx="542">
                        <c:v>0.98038683928741066</c:v>
                      </c:pt>
                      <c:pt idx="543">
                        <c:v>0.97515957826060817</c:v>
                      </c:pt>
                      <c:pt idx="544">
                        <c:v>0.96867240666613097</c:v>
                      </c:pt>
                      <c:pt idx="545">
                        <c:v>0.96434274306376044</c:v>
                      </c:pt>
                      <c:pt idx="546">
                        <c:v>0.95819699021603733</c:v>
                      </c:pt>
                      <c:pt idx="547">
                        <c:v>0.95116721053129283</c:v>
                      </c:pt>
                      <c:pt idx="548">
                        <c:v>0.94670959567619539</c:v>
                      </c:pt>
                      <c:pt idx="549">
                        <c:v>0.94030492463692761</c:v>
                      </c:pt>
                      <c:pt idx="550">
                        <c:v>0.93366136817800638</c:v>
                      </c:pt>
                      <c:pt idx="551">
                        <c:v>0.92989951518537961</c:v>
                      </c:pt>
                      <c:pt idx="552">
                        <c:v>0.92334987580758454</c:v>
                      </c:pt>
                      <c:pt idx="553">
                        <c:v>0.91756298960471461</c:v>
                      </c:pt>
                      <c:pt idx="554">
                        <c:v>0.91231461877527398</c:v>
                      </c:pt>
                      <c:pt idx="555">
                        <c:v>0.90685213423335764</c:v>
                      </c:pt>
                      <c:pt idx="556">
                        <c:v>0.90327833080913222</c:v>
                      </c:pt>
                      <c:pt idx="557">
                        <c:v>0.89875867898301576</c:v>
                      </c:pt>
                      <c:pt idx="558">
                        <c:v>0.89320141573537604</c:v>
                      </c:pt>
                      <c:pt idx="559">
                        <c:v>0.88968620278377986</c:v>
                      </c:pt>
                      <c:pt idx="560">
                        <c:v>0.88789553146405309</c:v>
                      </c:pt>
                      <c:pt idx="561">
                        <c:v>0.88570398930034577</c:v>
                      </c:pt>
                      <c:pt idx="562">
                        <c:v>0.88231241947848882</c:v>
                      </c:pt>
                      <c:pt idx="563">
                        <c:v>0.87889069279571974</c:v>
                      </c:pt>
                      <c:pt idx="564">
                        <c:v>0.87586122071095662</c:v>
                      </c:pt>
                      <c:pt idx="565">
                        <c:v>0.8740179902907832</c:v>
                      </c:pt>
                      <c:pt idx="566">
                        <c:v>0.87154986663128264</c:v>
                      </c:pt>
                      <c:pt idx="567">
                        <c:v>0.86827827803462565</c:v>
                      </c:pt>
                      <c:pt idx="568">
                        <c:v>0.86297260916945195</c:v>
                      </c:pt>
                      <c:pt idx="569">
                        <c:v>0.85876443463532715</c:v>
                      </c:pt>
                      <c:pt idx="570">
                        <c:v>0.85394903016612345</c:v>
                      </c:pt>
                      <c:pt idx="571">
                        <c:v>0.85076231159231885</c:v>
                      </c:pt>
                      <c:pt idx="572">
                        <c:v>0.84584049648532555</c:v>
                      </c:pt>
                      <c:pt idx="573">
                        <c:v>0.8411644597947654</c:v>
                      </c:pt>
                      <c:pt idx="574">
                        <c:v>0.83669715166294623</c:v>
                      </c:pt>
                      <c:pt idx="575">
                        <c:v>0.83472101564861056</c:v>
                      </c:pt>
                      <c:pt idx="576">
                        <c:v>0.82991164255158922</c:v>
                      </c:pt>
                      <c:pt idx="577">
                        <c:v>0.82578209126198487</c:v>
                      </c:pt>
                      <c:pt idx="578">
                        <c:v>0.822178992601445</c:v>
                      </c:pt>
                      <c:pt idx="579">
                        <c:v>0.81890094182030682</c:v>
                      </c:pt>
                      <c:pt idx="580">
                        <c:v>0.81538895996095118</c:v>
                      </c:pt>
                      <c:pt idx="581">
                        <c:v>0.8110136302549138</c:v>
                      </c:pt>
                      <c:pt idx="582">
                        <c:v>0.80546842975163879</c:v>
                      </c:pt>
                      <c:pt idx="583">
                        <c:v>0.80281785708362041</c:v>
                      </c:pt>
                      <c:pt idx="584">
                        <c:v>0.80051516534683731</c:v>
                      </c:pt>
                      <c:pt idx="585">
                        <c:v>0.79640607764142324</c:v>
                      </c:pt>
                      <c:pt idx="586">
                        <c:v>0.7931661537487239</c:v>
                      </c:pt>
                      <c:pt idx="587">
                        <c:v>0.78798498963788721</c:v>
                      </c:pt>
                      <c:pt idx="588">
                        <c:v>0.78240230846462155</c:v>
                      </c:pt>
                      <c:pt idx="589">
                        <c:v>0.77880394873936787</c:v>
                      </c:pt>
                      <c:pt idx="590">
                        <c:v>0.77427718851032212</c:v>
                      </c:pt>
                      <c:pt idx="591">
                        <c:v>0.76902494037019264</c:v>
                      </c:pt>
                      <c:pt idx="592">
                        <c:v>0.76386488606199432</c:v>
                      </c:pt>
                      <c:pt idx="593">
                        <c:v>0.75816308528812615</c:v>
                      </c:pt>
                      <c:pt idx="594">
                        <c:v>0.75382868275046944</c:v>
                      </c:pt>
                      <c:pt idx="595">
                        <c:v>0.75124854789329554</c:v>
                      </c:pt>
                      <c:pt idx="596">
                        <c:v>0.74545498409979516</c:v>
                      </c:pt>
                      <c:pt idx="597">
                        <c:v>0.74014866901617338</c:v>
                      </c:pt>
                      <c:pt idx="598">
                        <c:v>0.73668386110353001</c:v>
                      </c:pt>
                      <c:pt idx="599">
                        <c:v>0.73270875602302521</c:v>
                      </c:pt>
                      <c:pt idx="600">
                        <c:v>0.72845793107132462</c:v>
                      </c:pt>
                      <c:pt idx="601">
                        <c:v>0.72618345754010916</c:v>
                      </c:pt>
                      <c:pt idx="602">
                        <c:v>0.72115156989078699</c:v>
                      </c:pt>
                      <c:pt idx="603">
                        <c:v>0.71709784156576151</c:v>
                      </c:pt>
                      <c:pt idx="604">
                        <c:v>0.71321600734793456</c:v>
                      </c:pt>
                      <c:pt idx="605">
                        <c:v>0.70736126820801259</c:v>
                      </c:pt>
                      <c:pt idx="606">
                        <c:v>0.70207907861312047</c:v>
                      </c:pt>
                      <c:pt idx="607">
                        <c:v>0.69831937968198732</c:v>
                      </c:pt>
                      <c:pt idx="608">
                        <c:v>0.69259237638864268</c:v>
                      </c:pt>
                      <c:pt idx="609">
                        <c:v>0.68819593687996694</c:v>
                      </c:pt>
                      <c:pt idx="610">
                        <c:v>0.68450602954123019</c:v>
                      </c:pt>
                      <c:pt idx="611">
                        <c:v>0.67935933041429286</c:v>
                      </c:pt>
                      <c:pt idx="612">
                        <c:v>0.67498464692670346</c:v>
                      </c:pt>
                      <c:pt idx="613">
                        <c:v>0.67111918357622891</c:v>
                      </c:pt>
                      <c:pt idx="614">
                        <c:v>0.66442866857674487</c:v>
                      </c:pt>
                      <c:pt idx="615">
                        <c:v>0.65934508345157328</c:v>
                      </c:pt>
                      <c:pt idx="616">
                        <c:v>0.65456242071707416</c:v>
                      </c:pt>
                      <c:pt idx="617">
                        <c:v>0.64856142080172874</c:v>
                      </c:pt>
                      <c:pt idx="618">
                        <c:v>0.64421969445499339</c:v>
                      </c:pt>
                      <c:pt idx="619">
                        <c:v>0.63955119697966112</c:v>
                      </c:pt>
                      <c:pt idx="620">
                        <c:v>0.63430045668257728</c:v>
                      </c:pt>
                      <c:pt idx="621">
                        <c:v>0.63068874177606249</c:v>
                      </c:pt>
                      <c:pt idx="622">
                        <c:v>0.62506233315447435</c:v>
                      </c:pt>
                      <c:pt idx="623">
                        <c:v>0.61949343797476852</c:v>
                      </c:pt>
                      <c:pt idx="624">
                        <c:v>0.61535828612528065</c:v>
                      </c:pt>
                      <c:pt idx="625">
                        <c:v>0.60985616685188004</c:v>
                      </c:pt>
                      <c:pt idx="626">
                        <c:v>0.60432819884055489</c:v>
                      </c:pt>
                      <c:pt idx="627">
                        <c:v>0.59819084683265722</c:v>
                      </c:pt>
                      <c:pt idx="628">
                        <c:v>0.59175364946483411</c:v>
                      </c:pt>
                      <c:pt idx="629">
                        <c:v>0.5872081489007932</c:v>
                      </c:pt>
                      <c:pt idx="630">
                        <c:v>0.58175751169709244</c:v>
                      </c:pt>
                      <c:pt idx="631">
                        <c:v>0.57510964711518398</c:v>
                      </c:pt>
                      <c:pt idx="632">
                        <c:v>0.56922281245900552</c:v>
                      </c:pt>
                      <c:pt idx="633">
                        <c:v>0.56327092514571686</c:v>
                      </c:pt>
                      <c:pt idx="634">
                        <c:v>0.55900997610499581</c:v>
                      </c:pt>
                      <c:pt idx="635">
                        <c:v>0.55342815655632782</c:v>
                      </c:pt>
                      <c:pt idx="636">
                        <c:v>0.54777525297836693</c:v>
                      </c:pt>
                      <c:pt idx="637">
                        <c:v>0.54214992138752582</c:v>
                      </c:pt>
                      <c:pt idx="638">
                        <c:v>0.53806517457699077</c:v>
                      </c:pt>
                      <c:pt idx="639">
                        <c:v>0.53281077237536756</c:v>
                      </c:pt>
                      <c:pt idx="640">
                        <c:v>0.52738296822350028</c:v>
                      </c:pt>
                      <c:pt idx="641">
                        <c:v>0.52154955429236594</c:v>
                      </c:pt>
                      <c:pt idx="642">
                        <c:v>0.51760999122650753</c:v>
                      </c:pt>
                      <c:pt idx="643">
                        <c:v>0.51259188957074509</c:v>
                      </c:pt>
                      <c:pt idx="644">
                        <c:v>0.5083794069136327</c:v>
                      </c:pt>
                      <c:pt idx="645">
                        <c:v>0.50247641679625143</c:v>
                      </c:pt>
                      <c:pt idx="646">
                        <c:v>0.49729051375012839</c:v>
                      </c:pt>
                      <c:pt idx="647">
                        <c:v>0.49374751340526318</c:v>
                      </c:pt>
                      <c:pt idx="648">
                        <c:v>0.48831346247506408</c:v>
                      </c:pt>
                      <c:pt idx="649">
                        <c:v>0.48236437544171717</c:v>
                      </c:pt>
                      <c:pt idx="650">
                        <c:v>0.47636983771085301</c:v>
                      </c:pt>
                      <c:pt idx="651">
                        <c:v>0.47074989127374611</c:v>
                      </c:pt>
                      <c:pt idx="652">
                        <c:v>0.46581342854859553</c:v>
                      </c:pt>
                      <c:pt idx="653">
                        <c:v>0.46118004227561082</c:v>
                      </c:pt>
                      <c:pt idx="654">
                        <c:v>0.45662463302869882</c:v>
                      </c:pt>
                      <c:pt idx="655">
                        <c:v>0.45169441708188002</c:v>
                      </c:pt>
                      <c:pt idx="656">
                        <c:v>0.44790219182219176</c:v>
                      </c:pt>
                      <c:pt idx="657">
                        <c:v>0.44364792037210121</c:v>
                      </c:pt>
                      <c:pt idx="658">
                        <c:v>0.43883617780743683</c:v>
                      </c:pt>
                      <c:pt idx="659">
                        <c:v>0.43464889766980086</c:v>
                      </c:pt>
                      <c:pt idx="660">
                        <c:v>0.43007237862025038</c:v>
                      </c:pt>
                      <c:pt idx="661">
                        <c:v>0.42400051008176171</c:v>
                      </c:pt>
                      <c:pt idx="662">
                        <c:v>0.42011458314709677</c:v>
                      </c:pt>
                      <c:pt idx="663">
                        <c:v>0.41504090670479643</c:v>
                      </c:pt>
                      <c:pt idx="664">
                        <c:v>0.41090790891680218</c:v>
                      </c:pt>
                      <c:pt idx="665">
                        <c:v>0.40740583574031752</c:v>
                      </c:pt>
                      <c:pt idx="666">
                        <c:v>0.40309728194058536</c:v>
                      </c:pt>
                      <c:pt idx="667">
                        <c:v>0.39894855950368702</c:v>
                      </c:pt>
                      <c:pt idx="668">
                        <c:v>0.39488363005889415</c:v>
                      </c:pt>
                      <c:pt idx="669">
                        <c:v>0.39055525889341985</c:v>
                      </c:pt>
                      <c:pt idx="670">
                        <c:v>0.38685091934267518</c:v>
                      </c:pt>
                      <c:pt idx="671">
                        <c:v>0.38238404202315485</c:v>
                      </c:pt>
                      <c:pt idx="672">
                        <c:v>0.37735452384147572</c:v>
                      </c:pt>
                      <c:pt idx="673">
                        <c:v>0.37314678011964952</c:v>
                      </c:pt>
                      <c:pt idx="674">
                        <c:v>0.36954734336364886</c:v>
                      </c:pt>
                      <c:pt idx="675">
                        <c:v>0.36564396853088482</c:v>
                      </c:pt>
                      <c:pt idx="676">
                        <c:v>0.36278423649182651</c:v>
                      </c:pt>
                      <c:pt idx="677">
                        <c:v>0.35834988550086133</c:v>
                      </c:pt>
                      <c:pt idx="678">
                        <c:v>0.35466816359580072</c:v>
                      </c:pt>
                      <c:pt idx="679">
                        <c:v>0.35113787221374837</c:v>
                      </c:pt>
                      <c:pt idx="680">
                        <c:v>0.34730256572418577</c:v>
                      </c:pt>
                      <c:pt idx="681">
                        <c:v>0.34365358555382969</c:v>
                      </c:pt>
                      <c:pt idx="682">
                        <c:v>0.33996949418112599</c:v>
                      </c:pt>
                      <c:pt idx="683">
                        <c:v>0.33508645218101957</c:v>
                      </c:pt>
                      <c:pt idx="684">
                        <c:v>0.33205611847165895</c:v>
                      </c:pt>
                      <c:pt idx="685">
                        <c:v>0.32844914250043028</c:v>
                      </c:pt>
                      <c:pt idx="686">
                        <c:v>0.32449579344101198</c:v>
                      </c:pt>
                      <c:pt idx="687">
                        <c:v>0.3217271782031379</c:v>
                      </c:pt>
                      <c:pt idx="688">
                        <c:v>0.31835865683926368</c:v>
                      </c:pt>
                      <c:pt idx="689">
                        <c:v>0.31459400356669504</c:v>
                      </c:pt>
                      <c:pt idx="690">
                        <c:v>0.31231457569404397</c:v>
                      </c:pt>
                      <c:pt idx="691">
                        <c:v>0.30884761371990693</c:v>
                      </c:pt>
                      <c:pt idx="692">
                        <c:v>0.30597560353033448</c:v>
                      </c:pt>
                      <c:pt idx="693">
                        <c:v>0.30376833671772296</c:v>
                      </c:pt>
                      <c:pt idx="694">
                        <c:v>0.30056697052576115</c:v>
                      </c:pt>
                      <c:pt idx="695">
                        <c:v>0.29801462306185622</c:v>
                      </c:pt>
                      <c:pt idx="696">
                        <c:v>0.29605076519803475</c:v>
                      </c:pt>
                      <c:pt idx="697">
                        <c:v>0.29217431613394212</c:v>
                      </c:pt>
                      <c:pt idx="698">
                        <c:v>0.28894042361342526</c:v>
                      </c:pt>
                      <c:pt idx="699">
                        <c:v>0.28557793362173345</c:v>
                      </c:pt>
                      <c:pt idx="700">
                        <c:v>0.28185894645283155</c:v>
                      </c:pt>
                      <c:pt idx="701">
                        <c:v>0.2781283273518636</c:v>
                      </c:pt>
                      <c:pt idx="702">
                        <c:v>0.27341804108355328</c:v>
                      </c:pt>
                      <c:pt idx="703">
                        <c:v>0.2700719219592137</c:v>
                      </c:pt>
                      <c:pt idx="704">
                        <c:v>0.26721369776320097</c:v>
                      </c:pt>
                      <c:pt idx="705">
                        <c:v>0.26405067386582737</c:v>
                      </c:pt>
                      <c:pt idx="706">
                        <c:v>0.26123380765049403</c:v>
                      </c:pt>
                      <c:pt idx="707">
                        <c:v>0.25890182067739631</c:v>
                      </c:pt>
                      <c:pt idx="708">
                        <c:v>0.25645157572829358</c:v>
                      </c:pt>
                      <c:pt idx="709">
                        <c:v>0.25496742735912281</c:v>
                      </c:pt>
                      <c:pt idx="710">
                        <c:v>0.25163487882219365</c:v>
                      </c:pt>
                      <c:pt idx="711">
                        <c:v>0.24899658430468943</c:v>
                      </c:pt>
                      <c:pt idx="712">
                        <c:v>0.24576118394112692</c:v>
                      </c:pt>
                      <c:pt idx="713">
                        <c:v>0.2429038213697117</c:v>
                      </c:pt>
                      <c:pt idx="714">
                        <c:v>0.23908187006141016</c:v>
                      </c:pt>
                      <c:pt idx="715">
                        <c:v>0.23618638060155614</c:v>
                      </c:pt>
                      <c:pt idx="716">
                        <c:v>0.23220912145955763</c:v>
                      </c:pt>
                      <c:pt idx="717">
                        <c:v>0.22945795411978259</c:v>
                      </c:pt>
                      <c:pt idx="718">
                        <c:v>0.2261217436783142</c:v>
                      </c:pt>
                      <c:pt idx="719">
                        <c:v>0.22377123177637051</c:v>
                      </c:pt>
                      <c:pt idx="720">
                        <c:v>0.22003910483235695</c:v>
                      </c:pt>
                      <c:pt idx="721">
                        <c:v>0.21729806158160242</c:v>
                      </c:pt>
                      <c:pt idx="722">
                        <c:v>0.21391452640911701</c:v>
                      </c:pt>
                      <c:pt idx="723">
                        <c:v>0.21112581377750655</c:v>
                      </c:pt>
                      <c:pt idx="724">
                        <c:v>0.20741647680409653</c:v>
                      </c:pt>
                      <c:pt idx="725">
                        <c:v>0.20446795435026718</c:v>
                      </c:pt>
                      <c:pt idx="726">
                        <c:v>0.20164372124462535</c:v>
                      </c:pt>
                      <c:pt idx="727">
                        <c:v>0.19885018351526895</c:v>
                      </c:pt>
                      <c:pt idx="728">
                        <c:v>0.19597813024446659</c:v>
                      </c:pt>
                      <c:pt idx="729">
                        <c:v>0.19335825295273365</c:v>
                      </c:pt>
                      <c:pt idx="730">
                        <c:v>0.19042989251448553</c:v>
                      </c:pt>
                      <c:pt idx="731">
                        <c:v>0.18796844644561542</c:v>
                      </c:pt>
                      <c:pt idx="732">
                        <c:v>0.1850276139913187</c:v>
                      </c:pt>
                      <c:pt idx="733">
                        <c:v>0.1822282172146994</c:v>
                      </c:pt>
                      <c:pt idx="734">
                        <c:v>0.18044885471781472</c:v>
                      </c:pt>
                      <c:pt idx="735">
                        <c:v>0.1778096339538682</c:v>
                      </c:pt>
                      <c:pt idx="736">
                        <c:v>0.17575791192171797</c:v>
                      </c:pt>
                      <c:pt idx="737">
                        <c:v>0.1739528299305983</c:v>
                      </c:pt>
                      <c:pt idx="738">
                        <c:v>0.17194388755971327</c:v>
                      </c:pt>
                      <c:pt idx="739">
                        <c:v>0.16900320588972109</c:v>
                      </c:pt>
                      <c:pt idx="740">
                        <c:v>0.16757633401566821</c:v>
                      </c:pt>
                      <c:pt idx="741">
                        <c:v>0.16475690446715735</c:v>
                      </c:pt>
                      <c:pt idx="742">
                        <c:v>0.16194122298564556</c:v>
                      </c:pt>
                      <c:pt idx="743">
                        <c:v>0.15939152501737788</c:v>
                      </c:pt>
                      <c:pt idx="744">
                        <c:v>0.15639365301472752</c:v>
                      </c:pt>
                      <c:pt idx="745">
                        <c:v>0.15366486637387228</c:v>
                      </c:pt>
                      <c:pt idx="746">
                        <c:v>0.15167375963215521</c:v>
                      </c:pt>
                      <c:pt idx="747">
                        <c:v>0.14840034008322861</c:v>
                      </c:pt>
                      <c:pt idx="748">
                        <c:v>0.14662300240414802</c:v>
                      </c:pt>
                      <c:pt idx="749">
                        <c:v>0.14521545246169379</c:v>
                      </c:pt>
                      <c:pt idx="750">
                        <c:v>0.14298412478219746</c:v>
                      </c:pt>
                      <c:pt idx="751">
                        <c:v>0.1401946151478343</c:v>
                      </c:pt>
                      <c:pt idx="752">
                        <c:v>0.13814009283574227</c:v>
                      </c:pt>
                      <c:pt idx="753">
                        <c:v>0.13635812392445018</c:v>
                      </c:pt>
                      <c:pt idx="754">
                        <c:v>0.1343503662873867</c:v>
                      </c:pt>
                      <c:pt idx="755">
                        <c:v>0.1324959993692908</c:v>
                      </c:pt>
                      <c:pt idx="756">
                        <c:v>0.13045157960560425</c:v>
                      </c:pt>
                      <c:pt idx="757">
                        <c:v>0.12827556822526656</c:v>
                      </c:pt>
                      <c:pt idx="758">
                        <c:v>0.12774991259895488</c:v>
                      </c:pt>
                      <c:pt idx="759">
                        <c:v>0.12638488383038662</c:v>
                      </c:pt>
                      <c:pt idx="760">
                        <c:v>0.12514181802359256</c:v>
                      </c:pt>
                      <c:pt idx="761">
                        <c:v>0.12314963425112867</c:v>
                      </c:pt>
                      <c:pt idx="762">
                        <c:v>0.12078415162180366</c:v>
                      </c:pt>
                      <c:pt idx="763">
                        <c:v>0.1182955859187277</c:v>
                      </c:pt>
                      <c:pt idx="764">
                        <c:v>0.1168877774888942</c:v>
                      </c:pt>
                      <c:pt idx="765">
                        <c:v>0.11430206361245158</c:v>
                      </c:pt>
                      <c:pt idx="766">
                        <c:v>0.11191357560637369</c:v>
                      </c:pt>
                      <c:pt idx="767">
                        <c:v>0.10953964905599331</c:v>
                      </c:pt>
                      <c:pt idx="768">
                        <c:v>0.10780289389545435</c:v>
                      </c:pt>
                      <c:pt idx="769">
                        <c:v>0.10713601799761459</c:v>
                      </c:pt>
                      <c:pt idx="770">
                        <c:v>0.10618482752321917</c:v>
                      </c:pt>
                      <c:pt idx="771">
                        <c:v>0.10401491213690871</c:v>
                      </c:pt>
                      <c:pt idx="772">
                        <c:v>0.10248451606746779</c:v>
                      </c:pt>
                      <c:pt idx="773">
                        <c:v>0.10105594248483486</c:v>
                      </c:pt>
                      <c:pt idx="774">
                        <c:v>9.992887288947748E-2</c:v>
                      </c:pt>
                      <c:pt idx="775">
                        <c:v>9.8626613472836092E-2</c:v>
                      </c:pt>
                      <c:pt idx="776">
                        <c:v>9.6267054512618813E-2</c:v>
                      </c:pt>
                      <c:pt idx="777">
                        <c:v>9.4618357385942986E-2</c:v>
                      </c:pt>
                      <c:pt idx="778">
                        <c:v>9.3329496231792528E-2</c:v>
                      </c:pt>
                      <c:pt idx="779">
                        <c:v>9.1885176459640533E-2</c:v>
                      </c:pt>
                      <c:pt idx="780">
                        <c:v>9.0821737840807534E-2</c:v>
                      </c:pt>
                      <c:pt idx="781">
                        <c:v>8.9148010519574702E-2</c:v>
                      </c:pt>
                      <c:pt idx="782">
                        <c:v>8.7426786142405441E-2</c:v>
                      </c:pt>
                      <c:pt idx="783">
                        <c:v>8.6013721802527282E-2</c:v>
                      </c:pt>
                      <c:pt idx="784">
                        <c:v>8.4623167405258451E-2</c:v>
                      </c:pt>
                      <c:pt idx="785">
                        <c:v>8.3057337024245892E-2</c:v>
                      </c:pt>
                      <c:pt idx="786">
                        <c:v>8.2182077217503993E-2</c:v>
                      </c:pt>
                      <c:pt idx="787">
                        <c:v>8.0160038152737187E-2</c:v>
                      </c:pt>
                      <c:pt idx="788">
                        <c:v>7.8740597790837613E-2</c:v>
                      </c:pt>
                      <c:pt idx="789">
                        <c:v>7.7235942756246609E-2</c:v>
                      </c:pt>
                      <c:pt idx="790">
                        <c:v>7.5502784878402146E-2</c:v>
                      </c:pt>
                      <c:pt idx="791">
                        <c:v>7.4083086029123335E-2</c:v>
                      </c:pt>
                      <c:pt idx="792">
                        <c:v>7.3857060356587637E-2</c:v>
                      </c:pt>
                      <c:pt idx="793">
                        <c:v>7.200183181389426E-2</c:v>
                      </c:pt>
                      <c:pt idx="794">
                        <c:v>7.1453817029277791E-2</c:v>
                      </c:pt>
                      <c:pt idx="795">
                        <c:v>6.9954504067191212E-2</c:v>
                      </c:pt>
                      <c:pt idx="796">
                        <c:v>6.8983086955369782E-2</c:v>
                      </c:pt>
                      <c:pt idx="797">
                        <c:v>6.84814275740981E-2</c:v>
                      </c:pt>
                      <c:pt idx="798">
                        <c:v>6.7286677366608122E-2</c:v>
                      </c:pt>
                      <c:pt idx="799">
                        <c:v>6.5439548095131111E-2</c:v>
                      </c:pt>
                      <c:pt idx="800">
                        <c:v>6.4888733030572798E-2</c:v>
                      </c:pt>
                      <c:pt idx="801">
                        <c:v>6.363638321874085E-2</c:v>
                      </c:pt>
                      <c:pt idx="802">
                        <c:v>6.311391560343986E-2</c:v>
                      </c:pt>
                      <c:pt idx="803">
                        <c:v>6.20190923086434E-2</c:v>
                      </c:pt>
                      <c:pt idx="804">
                        <c:v>6.1087589956300557E-2</c:v>
                      </c:pt>
                      <c:pt idx="805">
                        <c:v>6.0395274592220008E-2</c:v>
                      </c:pt>
                      <c:pt idx="806">
                        <c:v>5.9351351770520082E-2</c:v>
                      </c:pt>
                      <c:pt idx="807">
                        <c:v>5.8560854283555917E-2</c:v>
                      </c:pt>
                      <c:pt idx="808">
                        <c:v>5.8028930338297514E-2</c:v>
                      </c:pt>
                      <c:pt idx="809">
                        <c:v>5.6776278957856439E-2</c:v>
                      </c:pt>
                      <c:pt idx="810">
                        <c:v>5.5304904173343356E-2</c:v>
                      </c:pt>
                      <c:pt idx="811">
                        <c:v>5.3833917119899155E-2</c:v>
                      </c:pt>
                      <c:pt idx="812">
                        <c:v>5.3002923276853117E-2</c:v>
                      </c:pt>
                      <c:pt idx="813">
                        <c:v>5.2313343570869593E-2</c:v>
                      </c:pt>
                      <c:pt idx="814">
                        <c:v>5.1051774375844523E-2</c:v>
                      </c:pt>
                      <c:pt idx="815">
                        <c:v>4.9967032088838667E-2</c:v>
                      </c:pt>
                      <c:pt idx="816">
                        <c:v>4.9754296975719203E-2</c:v>
                      </c:pt>
                      <c:pt idx="817">
                        <c:v>4.9778357842604017E-2</c:v>
                      </c:pt>
                      <c:pt idx="818">
                        <c:v>4.9386792544276192E-2</c:v>
                      </c:pt>
                      <c:pt idx="819">
                        <c:v>4.8149499622285312E-2</c:v>
                      </c:pt>
                      <c:pt idx="820">
                        <c:v>4.7385410929234123E-2</c:v>
                      </c:pt>
                      <c:pt idx="821">
                        <c:v>4.7466748291236864E-2</c:v>
                      </c:pt>
                      <c:pt idx="822">
                        <c:v>4.6852323790769111E-2</c:v>
                      </c:pt>
                      <c:pt idx="823">
                        <c:v>4.5073930621556596E-2</c:v>
                      </c:pt>
                      <c:pt idx="824">
                        <c:v>4.4752652349768753E-2</c:v>
                      </c:pt>
                      <c:pt idx="825">
                        <c:v>4.4528328385813089E-2</c:v>
                      </c:pt>
                      <c:pt idx="826">
                        <c:v>4.5389112899317227E-2</c:v>
                      </c:pt>
                      <c:pt idx="827">
                        <c:v>4.3934690578759705E-2</c:v>
                      </c:pt>
                      <c:pt idx="828">
                        <c:v>4.2778821181231316E-2</c:v>
                      </c:pt>
                      <c:pt idx="829">
                        <c:v>4.3016155676609026E-2</c:v>
                      </c:pt>
                      <c:pt idx="830">
                        <c:v>4.3733048882332884E-2</c:v>
                      </c:pt>
                      <c:pt idx="831">
                        <c:v>4.3249418995763608E-2</c:v>
                      </c:pt>
                      <c:pt idx="832">
                        <c:v>4.2352273924245537E-2</c:v>
                      </c:pt>
                      <c:pt idx="833">
                        <c:v>4.09052615752264E-2</c:v>
                      </c:pt>
                      <c:pt idx="834">
                        <c:v>4.1413598547128602E-2</c:v>
                      </c:pt>
                      <c:pt idx="835">
                        <c:v>4.1648714359167782E-2</c:v>
                      </c:pt>
                      <c:pt idx="836">
                        <c:v>4.1021343949122789E-2</c:v>
                      </c:pt>
                      <c:pt idx="837">
                        <c:v>4.0792754943409573E-2</c:v>
                      </c:pt>
                      <c:pt idx="838">
                        <c:v>3.9644058570655262E-2</c:v>
                      </c:pt>
                      <c:pt idx="839">
                        <c:v>4.0009236615685055E-2</c:v>
                      </c:pt>
                      <c:pt idx="840">
                        <c:v>3.9254991983660149E-2</c:v>
                      </c:pt>
                      <c:pt idx="841">
                        <c:v>3.891745054759474E-2</c:v>
                      </c:pt>
                      <c:pt idx="842">
                        <c:v>3.7468197974622142E-2</c:v>
                      </c:pt>
                      <c:pt idx="843">
                        <c:v>3.6976942710365106E-2</c:v>
                      </c:pt>
                      <c:pt idx="844">
                        <c:v>3.6258606283440457E-2</c:v>
                      </c:pt>
                      <c:pt idx="845">
                        <c:v>3.6919256943563371E-2</c:v>
                      </c:pt>
                      <c:pt idx="846">
                        <c:v>3.6328204010302442E-2</c:v>
                      </c:pt>
                      <c:pt idx="847">
                        <c:v>3.667164757486064E-2</c:v>
                      </c:pt>
                      <c:pt idx="848">
                        <c:v>3.6093734416711376E-2</c:v>
                      </c:pt>
                      <c:pt idx="849">
                        <c:v>3.6619519286712691E-2</c:v>
                      </c:pt>
                      <c:pt idx="850">
                        <c:v>3.6427764732542028E-2</c:v>
                      </c:pt>
                      <c:pt idx="851">
                        <c:v>3.5877294317822724E-2</c:v>
                      </c:pt>
                      <c:pt idx="852">
                        <c:v>3.4749772369551651E-2</c:v>
                      </c:pt>
                      <c:pt idx="853">
                        <c:v>3.4702447638534695E-2</c:v>
                      </c:pt>
                      <c:pt idx="854">
                        <c:v>3.4590113331637369E-2</c:v>
                      </c:pt>
                      <c:pt idx="855">
                        <c:v>3.5016703669853023E-2</c:v>
                      </c:pt>
                      <c:pt idx="856">
                        <c:v>3.4278399092881627E-2</c:v>
                      </c:pt>
                      <c:pt idx="857">
                        <c:v>3.3451821075897711E-2</c:v>
                      </c:pt>
                      <c:pt idx="858">
                        <c:v>3.3539146728852984E-2</c:v>
                      </c:pt>
                      <c:pt idx="859">
                        <c:v>3.2751169493836475E-2</c:v>
                      </c:pt>
                      <c:pt idx="860">
                        <c:v>3.2036150321612153E-2</c:v>
                      </c:pt>
                      <c:pt idx="861">
                        <c:v>3.1119166343736945E-2</c:v>
                      </c:pt>
                      <c:pt idx="862">
                        <c:v>3.024748227907461E-2</c:v>
                      </c:pt>
                      <c:pt idx="863">
                        <c:v>3.0032808510610801E-2</c:v>
                      </c:pt>
                      <c:pt idx="864">
                        <c:v>3.0104344892817131E-2</c:v>
                      </c:pt>
                      <c:pt idx="865">
                        <c:v>2.9691583629391137E-2</c:v>
                      </c:pt>
                      <c:pt idx="866">
                        <c:v>3.0190313487031366E-2</c:v>
                      </c:pt>
                      <c:pt idx="867">
                        <c:v>3.0028931199922112E-2</c:v>
                      </c:pt>
                      <c:pt idx="868">
                        <c:v>2.9754503765622602E-2</c:v>
                      </c:pt>
                      <c:pt idx="869">
                        <c:v>3.0064042402269689E-2</c:v>
                      </c:pt>
                      <c:pt idx="870">
                        <c:v>2.976376623004558E-2</c:v>
                      </c:pt>
                      <c:pt idx="871">
                        <c:v>2.9877866867367757E-2</c:v>
                      </c:pt>
                      <c:pt idx="872">
                        <c:v>3.0124399205323633E-2</c:v>
                      </c:pt>
                      <c:pt idx="873">
                        <c:v>3.0187082394790787E-2</c:v>
                      </c:pt>
                      <c:pt idx="874">
                        <c:v>2.9741148584361554E-2</c:v>
                      </c:pt>
                      <c:pt idx="875">
                        <c:v>2.9961918346852582E-2</c:v>
                      </c:pt>
                      <c:pt idx="876">
                        <c:v>2.941954720334965E-2</c:v>
                      </c:pt>
                      <c:pt idx="877">
                        <c:v>2.8218571758142838E-2</c:v>
                      </c:pt>
                      <c:pt idx="878">
                        <c:v>2.7601282355888438E-2</c:v>
                      </c:pt>
                      <c:pt idx="879">
                        <c:v>2.7066515049458329E-2</c:v>
                      </c:pt>
                      <c:pt idx="880">
                        <c:v>2.6252129020528852E-2</c:v>
                      </c:pt>
                      <c:pt idx="881">
                        <c:v>2.6303331062234498E-2</c:v>
                      </c:pt>
                      <c:pt idx="882">
                        <c:v>2.6074892840825838E-2</c:v>
                      </c:pt>
                      <c:pt idx="883">
                        <c:v>2.5165491159408523E-2</c:v>
                      </c:pt>
                      <c:pt idx="884">
                        <c:v>2.5648797936753738E-2</c:v>
                      </c:pt>
                      <c:pt idx="885">
                        <c:v>2.5121548304936698E-2</c:v>
                      </c:pt>
                      <c:pt idx="886">
                        <c:v>2.4687828023176841E-2</c:v>
                      </c:pt>
                      <c:pt idx="887">
                        <c:v>2.4993941702048921E-2</c:v>
                      </c:pt>
                      <c:pt idx="888">
                        <c:v>2.3909759471031428E-2</c:v>
                      </c:pt>
                      <c:pt idx="889">
                        <c:v>2.3278317884763311E-2</c:v>
                      </c:pt>
                      <c:pt idx="890">
                        <c:v>2.372771973419743E-2</c:v>
                      </c:pt>
                      <c:pt idx="891">
                        <c:v>2.3993466300677259E-2</c:v>
                      </c:pt>
                      <c:pt idx="892">
                        <c:v>2.3896167343006074E-2</c:v>
                      </c:pt>
                      <c:pt idx="893">
                        <c:v>2.3833807262762977E-2</c:v>
                      </c:pt>
                      <c:pt idx="894">
                        <c:v>2.2805889117961362E-2</c:v>
                      </c:pt>
                      <c:pt idx="895">
                        <c:v>2.3317801831943138E-2</c:v>
                      </c:pt>
                      <c:pt idx="896">
                        <c:v>2.3594232543431803E-2</c:v>
                      </c:pt>
                      <c:pt idx="897">
                        <c:v>2.341861190984908E-2</c:v>
                      </c:pt>
                      <c:pt idx="898">
                        <c:v>2.3106897671093335E-2</c:v>
                      </c:pt>
                      <c:pt idx="899">
                        <c:v>2.3035727479340934E-2</c:v>
                      </c:pt>
                      <c:pt idx="900">
                        <c:v>2.2102308012268673E-2</c:v>
                      </c:pt>
                      <c:pt idx="901">
                        <c:v>2.2468929278499257E-2</c:v>
                      </c:pt>
                      <c:pt idx="902">
                        <c:v>2.1714533862169792E-2</c:v>
                      </c:pt>
                      <c:pt idx="903">
                        <c:v>2.1299883486813803E-2</c:v>
                      </c:pt>
                      <c:pt idx="904">
                        <c:v>2.1052735087270721E-2</c:v>
                      </c:pt>
                      <c:pt idx="905">
                        <c:v>2.0154672385556328E-2</c:v>
                      </c:pt>
                      <c:pt idx="906">
                        <c:v>2.0265356681349468E-2</c:v>
                      </c:pt>
                      <c:pt idx="907">
                        <c:v>2.0875809092422808E-2</c:v>
                      </c:pt>
                      <c:pt idx="908">
                        <c:v>2.0145948436506775E-2</c:v>
                      </c:pt>
                      <c:pt idx="909">
                        <c:v>1.9583290341856022E-2</c:v>
                      </c:pt>
                      <c:pt idx="910">
                        <c:v>1.8846844719953695E-2</c:v>
                      </c:pt>
                      <c:pt idx="911">
                        <c:v>1.8207812220981723E-2</c:v>
                      </c:pt>
                      <c:pt idx="912">
                        <c:v>1.8250923607716966E-2</c:v>
                      </c:pt>
                      <c:pt idx="913">
                        <c:v>1.757473354797838E-2</c:v>
                      </c:pt>
                      <c:pt idx="914">
                        <c:v>1.6731631725276166E-2</c:v>
                      </c:pt>
                      <c:pt idx="915">
                        <c:v>1.5931889006380977E-2</c:v>
                      </c:pt>
                      <c:pt idx="916">
                        <c:v>1.5827212388093814E-2</c:v>
                      </c:pt>
                      <c:pt idx="917">
                        <c:v>1.6136766103171361E-2</c:v>
                      </c:pt>
                      <c:pt idx="918">
                        <c:v>1.6039303436826656E-2</c:v>
                      </c:pt>
                      <c:pt idx="919">
                        <c:v>1.6766191487881357E-2</c:v>
                      </c:pt>
                      <c:pt idx="920">
                        <c:v>1.6840868491745528E-2</c:v>
                      </c:pt>
                      <c:pt idx="921">
                        <c:v>1.6656831939906854E-2</c:v>
                      </c:pt>
                      <c:pt idx="922">
                        <c:v>1.7675483312162499E-2</c:v>
                      </c:pt>
                      <c:pt idx="923">
                        <c:v>1.7633104306335117E-2</c:v>
                      </c:pt>
                      <c:pt idx="924">
                        <c:v>1.7749931985508335E-2</c:v>
                      </c:pt>
                      <c:pt idx="925">
                        <c:v>1.7179140154657307E-2</c:v>
                      </c:pt>
                      <c:pt idx="926">
                        <c:v>1.6229099949099525E-2</c:v>
                      </c:pt>
                      <c:pt idx="927">
                        <c:v>1.6126224126221111E-2</c:v>
                      </c:pt>
                      <c:pt idx="928">
                        <c:v>1.6321823680158054E-2</c:v>
                      </c:pt>
                      <c:pt idx="929">
                        <c:v>1.5920448785787848E-2</c:v>
                      </c:pt>
                      <c:pt idx="930">
                        <c:v>1.6481971690031412E-2</c:v>
                      </c:pt>
                      <c:pt idx="931">
                        <c:v>1.577979718649412E-2</c:v>
                      </c:pt>
                      <c:pt idx="932">
                        <c:v>1.6861696112328278E-2</c:v>
                      </c:pt>
                      <c:pt idx="933">
                        <c:v>1.6920741091932544E-2</c:v>
                      </c:pt>
                      <c:pt idx="934">
                        <c:v>1.583273970988669E-2</c:v>
                      </c:pt>
                      <c:pt idx="935">
                        <c:v>1.5465836261600429E-2</c:v>
                      </c:pt>
                      <c:pt idx="936">
                        <c:v>1.4988853808800761E-2</c:v>
                      </c:pt>
                      <c:pt idx="937">
                        <c:v>1.4489624208893992E-2</c:v>
                      </c:pt>
                      <c:pt idx="938">
                        <c:v>1.5031667935049876E-2</c:v>
                      </c:pt>
                      <c:pt idx="939">
                        <c:v>1.3976968343696881E-2</c:v>
                      </c:pt>
                      <c:pt idx="940">
                        <c:v>1.3578850390305172E-2</c:v>
                      </c:pt>
                      <c:pt idx="941">
                        <c:v>1.3742759391546558E-2</c:v>
                      </c:pt>
                      <c:pt idx="942">
                        <c:v>1.3133933296900975E-2</c:v>
                      </c:pt>
                      <c:pt idx="943">
                        <c:v>1.325145458387517E-2</c:v>
                      </c:pt>
                      <c:pt idx="944">
                        <c:v>1.3802719847285658E-2</c:v>
                      </c:pt>
                      <c:pt idx="945">
                        <c:v>1.3284179086087713E-2</c:v>
                      </c:pt>
                      <c:pt idx="946">
                        <c:v>1.3210770824443342E-2</c:v>
                      </c:pt>
                      <c:pt idx="947">
                        <c:v>1.287483847231374E-2</c:v>
                      </c:pt>
                      <c:pt idx="948">
                        <c:v>1.3057851844942899E-2</c:v>
                      </c:pt>
                      <c:pt idx="949">
                        <c:v>1.3522506603814023E-2</c:v>
                      </c:pt>
                      <c:pt idx="950">
                        <c:v>1.3909108944460326E-2</c:v>
                      </c:pt>
                      <c:pt idx="951">
                        <c:v>1.3213398779465677E-2</c:v>
                      </c:pt>
                      <c:pt idx="952">
                        <c:v>1.2673967929901669E-2</c:v>
                      </c:pt>
                      <c:pt idx="953">
                        <c:v>1.1900599539935545E-2</c:v>
                      </c:pt>
                      <c:pt idx="954">
                        <c:v>1.2814503209874735E-2</c:v>
                      </c:pt>
                      <c:pt idx="955">
                        <c:v>1.2630727299476801E-2</c:v>
                      </c:pt>
                      <c:pt idx="956">
                        <c:v>1.1646207031589096E-2</c:v>
                      </c:pt>
                      <c:pt idx="957">
                        <c:v>1.1544679651205748E-2</c:v>
                      </c:pt>
                      <c:pt idx="958">
                        <c:v>1.1746806011468654E-2</c:v>
                      </c:pt>
                      <c:pt idx="959">
                        <c:v>1.1492740920469249E-2</c:v>
                      </c:pt>
                      <c:pt idx="960">
                        <c:v>1.2699163987193673E-2</c:v>
                      </c:pt>
                      <c:pt idx="961">
                        <c:v>1.2417964183557919E-2</c:v>
                      </c:pt>
                      <c:pt idx="962">
                        <c:v>1.2996148753455384E-2</c:v>
                      </c:pt>
                      <c:pt idx="963">
                        <c:v>1.3237922769571642E-2</c:v>
                      </c:pt>
                      <c:pt idx="964">
                        <c:v>1.3304498348157943E-2</c:v>
                      </c:pt>
                      <c:pt idx="965">
                        <c:v>1.2610489891743331E-2</c:v>
                      </c:pt>
                      <c:pt idx="966">
                        <c:v>1.282561601312082E-2</c:v>
                      </c:pt>
                      <c:pt idx="967">
                        <c:v>1.2571647854888632E-2</c:v>
                      </c:pt>
                      <c:pt idx="968">
                        <c:v>1.2157865566314614E-2</c:v>
                      </c:pt>
                      <c:pt idx="969">
                        <c:v>1.2129147618480383E-2</c:v>
                      </c:pt>
                      <c:pt idx="970">
                        <c:v>1.2657273953325363E-2</c:v>
                      </c:pt>
                      <c:pt idx="971">
                        <c:v>1.1989465346858829E-2</c:v>
                      </c:pt>
                      <c:pt idx="972">
                        <c:v>1.1680889575699429E-2</c:v>
                      </c:pt>
                      <c:pt idx="973">
                        <c:v>1.1474037204519307E-2</c:v>
                      </c:pt>
                      <c:pt idx="974">
                        <c:v>1.0744232554202111E-2</c:v>
                      </c:pt>
                      <c:pt idx="975">
                        <c:v>1.0861396266968351E-2</c:v>
                      </c:pt>
                      <c:pt idx="976">
                        <c:v>9.804865723345697E-3</c:v>
                      </c:pt>
                      <c:pt idx="977">
                        <c:v>9.5467057614467363E-3</c:v>
                      </c:pt>
                      <c:pt idx="978">
                        <c:v>9.6403169658406777E-3</c:v>
                      </c:pt>
                      <c:pt idx="979">
                        <c:v>9.5349812047364358E-3</c:v>
                      </c:pt>
                      <c:pt idx="980">
                        <c:v>9.5190346874984514E-3</c:v>
                      </c:pt>
                      <c:pt idx="981">
                        <c:v>9.5192070124179486E-3</c:v>
                      </c:pt>
                      <c:pt idx="982">
                        <c:v>9.0505823182139029E-3</c:v>
                      </c:pt>
                      <c:pt idx="983">
                        <c:v>8.8868671825069519E-3</c:v>
                      </c:pt>
                      <c:pt idx="984">
                        <c:v>9.2036133089120203E-3</c:v>
                      </c:pt>
                      <c:pt idx="985">
                        <c:v>8.773740180979938E-3</c:v>
                      </c:pt>
                      <c:pt idx="986">
                        <c:v>8.2500167478281126E-3</c:v>
                      </c:pt>
                      <c:pt idx="987">
                        <c:v>7.7500526129519829E-3</c:v>
                      </c:pt>
                      <c:pt idx="988">
                        <c:v>7.8009552401100031E-3</c:v>
                      </c:pt>
                      <c:pt idx="989">
                        <c:v>7.7427266498118538E-3</c:v>
                      </c:pt>
                      <c:pt idx="990">
                        <c:v>7.8519957272036207E-3</c:v>
                      </c:pt>
                      <c:pt idx="991">
                        <c:v>7.5979026334047975E-3</c:v>
                      </c:pt>
                      <c:pt idx="992">
                        <c:v>7.4107491545847151E-3</c:v>
                      </c:pt>
                      <c:pt idx="993">
                        <c:v>7.7937735990899516E-3</c:v>
                      </c:pt>
                      <c:pt idx="994">
                        <c:v>8.3724471409464905E-3</c:v>
                      </c:pt>
                      <c:pt idx="995">
                        <c:v>8.0323122148426469E-3</c:v>
                      </c:pt>
                      <c:pt idx="996">
                        <c:v>8.1572348571092544E-3</c:v>
                      </c:pt>
                      <c:pt idx="997">
                        <c:v>7.8563900126508036E-3</c:v>
                      </c:pt>
                      <c:pt idx="998">
                        <c:v>7.6924099273801248E-3</c:v>
                      </c:pt>
                      <c:pt idx="999">
                        <c:v>8.0238553694183153E-3</c:v>
                      </c:pt>
                      <c:pt idx="1000">
                        <c:v>7.8167789758428457E-3</c:v>
                      </c:pt>
                      <c:pt idx="1001">
                        <c:v>8.2305181831869891E-3</c:v>
                      </c:pt>
                      <c:pt idx="1002">
                        <c:v>8.3281660988201549E-3</c:v>
                      </c:pt>
                      <c:pt idx="1003">
                        <c:v>8.3244934239733691E-3</c:v>
                      </c:pt>
                      <c:pt idx="1004">
                        <c:v>8.7701989038842677E-3</c:v>
                      </c:pt>
                      <c:pt idx="1005">
                        <c:v>8.1687203129937516E-3</c:v>
                      </c:pt>
                      <c:pt idx="1006">
                        <c:v>7.6849805692882954E-3</c:v>
                      </c:pt>
                      <c:pt idx="1007">
                        <c:v>8.5209653728152701E-3</c:v>
                      </c:pt>
                      <c:pt idx="1008">
                        <c:v>7.0834761296598532E-3</c:v>
                      </c:pt>
                      <c:pt idx="1009">
                        <c:v>7.0242092817217319E-3</c:v>
                      </c:pt>
                      <c:pt idx="1010">
                        <c:v>6.8405324581525088E-3</c:v>
                      </c:pt>
                      <c:pt idx="1011">
                        <c:v>6.6564937522523406E-3</c:v>
                      </c:pt>
                      <c:pt idx="1012">
                        <c:v>6.9220507613207242E-3</c:v>
                      </c:pt>
                      <c:pt idx="1013">
                        <c:v>7.1878296387229606E-3</c:v>
                      </c:pt>
                      <c:pt idx="1014">
                        <c:v>6.5002898289739791E-3</c:v>
                      </c:pt>
                      <c:pt idx="1015">
                        <c:v>7.0120926858195758E-3</c:v>
                      </c:pt>
                      <c:pt idx="1016">
                        <c:v>6.5517503580588719E-3</c:v>
                      </c:pt>
                      <c:pt idx="1017">
                        <c:v>6.0203950850348086E-3</c:v>
                      </c:pt>
                      <c:pt idx="1018">
                        <c:v>5.617803145920649E-3</c:v>
                      </c:pt>
                      <c:pt idx="1019">
                        <c:v>5.5083509733019152E-3</c:v>
                      </c:pt>
                      <c:pt idx="1020">
                        <c:v>4.8168132254205968E-3</c:v>
                      </c:pt>
                      <c:pt idx="1021">
                        <c:v>4.4690249188295778E-3</c:v>
                      </c:pt>
                      <c:pt idx="1022">
                        <c:v>3.7149827685850813E-3</c:v>
                      </c:pt>
                      <c:pt idx="1023">
                        <c:v>4.285673358545905E-3</c:v>
                      </c:pt>
                      <c:pt idx="1024">
                        <c:v>4.9104847435363615E-3</c:v>
                      </c:pt>
                      <c:pt idx="1025">
                        <c:v>4.7665115814193235E-3</c:v>
                      </c:pt>
                      <c:pt idx="1026">
                        <c:v>4.4502544269733298E-3</c:v>
                      </c:pt>
                      <c:pt idx="1027">
                        <c:v>4.8173258920561016E-3</c:v>
                      </c:pt>
                      <c:pt idx="1028">
                        <c:v>5.2784544522620127E-3</c:v>
                      </c:pt>
                      <c:pt idx="1029">
                        <c:v>5.5402009265480105E-3</c:v>
                      </c:pt>
                      <c:pt idx="1030">
                        <c:v>4.68440306540183E-3</c:v>
                      </c:pt>
                      <c:pt idx="1031">
                        <c:v>4.1416011096001562E-3</c:v>
                      </c:pt>
                      <c:pt idx="1032">
                        <c:v>3.9303566070343458E-3</c:v>
                      </c:pt>
                      <c:pt idx="1033">
                        <c:v>4.0865088328368585E-3</c:v>
                      </c:pt>
                      <c:pt idx="1034">
                        <c:v>3.9969666506045479E-3</c:v>
                      </c:pt>
                      <c:pt idx="1035">
                        <c:v>3.8290424787388744E-3</c:v>
                      </c:pt>
                      <c:pt idx="1036">
                        <c:v>4.1453190197383114E-3</c:v>
                      </c:pt>
                      <c:pt idx="1037">
                        <c:v>4.7821479138022141E-3</c:v>
                      </c:pt>
                      <c:pt idx="1038">
                        <c:v>4.6298148390280618E-3</c:v>
                      </c:pt>
                      <c:pt idx="1039">
                        <c:v>5.4150391834556014E-3</c:v>
                      </c:pt>
                      <c:pt idx="1040">
                        <c:v>4.8212247433597286E-3</c:v>
                      </c:pt>
                      <c:pt idx="1041">
                        <c:v>4.516134243697162E-3</c:v>
                      </c:pt>
                      <c:pt idx="1042">
                        <c:v>4.1331378019913443E-3</c:v>
                      </c:pt>
                      <c:pt idx="1043">
                        <c:v>3.6176601162374662E-3</c:v>
                      </c:pt>
                      <c:pt idx="1044">
                        <c:v>3.2153202023180718E-3</c:v>
                      </c:pt>
                      <c:pt idx="1045">
                        <c:v>3.1096462535593174E-3</c:v>
                      </c:pt>
                      <c:pt idx="1046">
                        <c:v>2.6835319629337712E-3</c:v>
                      </c:pt>
                      <c:pt idx="1047">
                        <c:v>3.2501707632249144E-3</c:v>
                      </c:pt>
                      <c:pt idx="1048">
                        <c:v>3.3284644363370357E-3</c:v>
                      </c:pt>
                      <c:pt idx="1049">
                        <c:v>3.2190833477475948E-3</c:v>
                      </c:pt>
                      <c:pt idx="1050">
                        <c:v>3.7148966061253319E-3</c:v>
                      </c:pt>
                      <c:pt idx="1051">
                        <c:v>3.4335266316315744E-3</c:v>
                      </c:pt>
                      <c:pt idx="1052">
                        <c:v>3.3086126056109427E-3</c:v>
                      </c:pt>
                      <c:pt idx="1053">
                        <c:v>3.7625638329197896E-3</c:v>
                      </c:pt>
                      <c:pt idx="1054">
                        <c:v>3.481101233781802E-3</c:v>
                      </c:pt>
                      <c:pt idx="1055">
                        <c:v>3.4772756205689614E-3</c:v>
                      </c:pt>
                      <c:pt idx="1056">
                        <c:v>4.0008374991087571E-3</c:v>
                      </c:pt>
                      <c:pt idx="1057">
                        <c:v>4.0012230761161324E-3</c:v>
                      </c:pt>
                      <c:pt idx="1058">
                        <c:v>4.8375245266826829E-3</c:v>
                      </c:pt>
                      <c:pt idx="1059">
                        <c:v>5.2868897570714068E-3</c:v>
                      </c:pt>
                      <c:pt idx="1060">
                        <c:v>5.0206843754934151E-3</c:v>
                      </c:pt>
                      <c:pt idx="1061">
                        <c:v>4.7082334477068178E-3</c:v>
                      </c:pt>
                      <c:pt idx="1062">
                        <c:v>4.4033755866855736E-3</c:v>
                      </c:pt>
                      <c:pt idx="1063">
                        <c:v>4.0830558722624302E-3</c:v>
                      </c:pt>
                      <c:pt idx="1064">
                        <c:v>3.8213546332677996E-3</c:v>
                      </c:pt>
                      <c:pt idx="1065">
                        <c:v>3.1097194916501038E-3</c:v>
                      </c:pt>
                      <c:pt idx="1066">
                        <c:v>2.2266641363624319E-3</c:v>
                      </c:pt>
                      <c:pt idx="1067">
                        <c:v>1.6134586192939719E-3</c:v>
                      </c:pt>
                      <c:pt idx="1068">
                        <c:v>2.2541025716693954E-3</c:v>
                      </c:pt>
                      <c:pt idx="1069">
                        <c:v>2.4104357386373794E-3</c:v>
                      </c:pt>
                      <c:pt idx="1070">
                        <c:v>2.3909027090123565E-3</c:v>
                      </c:pt>
                      <c:pt idx="1071">
                        <c:v>2.5549151052054403E-3</c:v>
                      </c:pt>
                      <c:pt idx="1072">
                        <c:v>2.2271035649071504E-3</c:v>
                      </c:pt>
                      <c:pt idx="1073">
                        <c:v>2.7702372461788564E-3</c:v>
                      </c:pt>
                      <c:pt idx="1074">
                        <c:v>2.7350851166628937E-3</c:v>
                      </c:pt>
                      <c:pt idx="1075">
                        <c:v>2.3641363408914325E-3</c:v>
                      </c:pt>
                      <c:pt idx="1076">
                        <c:v>3.0439710726773883E-3</c:v>
                      </c:pt>
                      <c:pt idx="1077">
                        <c:v>3.6104806292789086E-3</c:v>
                      </c:pt>
                      <c:pt idx="1078">
                        <c:v>3.7356574508017742E-3</c:v>
                      </c:pt>
                      <c:pt idx="1079">
                        <c:v>3.5090738763392071E-3</c:v>
                      </c:pt>
                      <c:pt idx="1080">
                        <c:v>3.6889595516794893E-3</c:v>
                      </c:pt>
                      <c:pt idx="1081">
                        <c:v>3.2122485106280316E-3</c:v>
                      </c:pt>
                      <c:pt idx="1082">
                        <c:v>3.2629529641286293E-3</c:v>
                      </c:pt>
                      <c:pt idx="1083">
                        <c:v>2.1063796193040957E-3</c:v>
                      </c:pt>
                      <c:pt idx="1084">
                        <c:v>1.9034530251962726E-3</c:v>
                      </c:pt>
                      <c:pt idx="1085">
                        <c:v>1.270339887209032E-3</c:v>
                      </c:pt>
                      <c:pt idx="1086">
                        <c:v>1.5594567284587927E-3</c:v>
                      </c:pt>
                      <c:pt idx="1087">
                        <c:v>1.4730163947774347E-3</c:v>
                      </c:pt>
                      <c:pt idx="1088">
                        <c:v>2.0707990469570328E-3</c:v>
                      </c:pt>
                      <c:pt idx="1089">
                        <c:v>1.8284666981016038E-3</c:v>
                      </c:pt>
                      <c:pt idx="1090">
                        <c:v>2.4810738772008314E-3</c:v>
                      </c:pt>
                      <c:pt idx="1091">
                        <c:v>2.2032645663561876E-3</c:v>
                      </c:pt>
                      <c:pt idx="1092">
                        <c:v>2.4768045273202851E-3</c:v>
                      </c:pt>
                      <c:pt idx="1093">
                        <c:v>2.8517404709166153E-3</c:v>
                      </c:pt>
                      <c:pt idx="1094">
                        <c:v>2.5940371700543235E-3</c:v>
                      </c:pt>
                      <c:pt idx="1095">
                        <c:v>2.5428566689636141E-3</c:v>
                      </c:pt>
                      <c:pt idx="1096">
                        <c:v>3.2304826411723437E-3</c:v>
                      </c:pt>
                      <c:pt idx="1097">
                        <c:v>3.2774756467192673E-3</c:v>
                      </c:pt>
                      <c:pt idx="1098">
                        <c:v>3.1761485940548333E-3</c:v>
                      </c:pt>
                      <c:pt idx="1099">
                        <c:v>3.6880160727452418E-3</c:v>
                      </c:pt>
                      <c:pt idx="1100">
                        <c:v>3.4420244042242865E-3</c:v>
                      </c:pt>
                      <c:pt idx="1101">
                        <c:v>3.4577339746979631E-3</c:v>
                      </c:pt>
                      <c:pt idx="1102">
                        <c:v>3.2589270231968728E-3</c:v>
                      </c:pt>
                      <c:pt idx="1103">
                        <c:v>2.7002840991704065E-3</c:v>
                      </c:pt>
                      <c:pt idx="1104">
                        <c:v>2.735416842132926E-3</c:v>
                      </c:pt>
                      <c:pt idx="1105">
                        <c:v>2.563395645306203E-3</c:v>
                      </c:pt>
                      <c:pt idx="1106">
                        <c:v>1.965521230106973E-3</c:v>
                      </c:pt>
                      <c:pt idx="1107">
                        <c:v>2.4930095319375158E-3</c:v>
                      </c:pt>
                      <c:pt idx="1108">
                        <c:v>2.5751158938935158E-3</c:v>
                      </c:pt>
                      <c:pt idx="1109">
                        <c:v>2.7469561495547662E-3</c:v>
                      </c:pt>
                      <c:pt idx="1110">
                        <c:v>2.6258289636400881E-3</c:v>
                      </c:pt>
                      <c:pt idx="1111">
                        <c:v>2.6062183878012915E-3</c:v>
                      </c:pt>
                      <c:pt idx="1112">
                        <c:v>2.84852661116799E-3</c:v>
                      </c:pt>
                      <c:pt idx="1113">
                        <c:v>3.00884479189935E-3</c:v>
                      </c:pt>
                      <c:pt idx="1114">
                        <c:v>1.6374083366057118E-3</c:v>
                      </c:pt>
                      <c:pt idx="1115">
                        <c:v>1.3130848680841971E-3</c:v>
                      </c:pt>
                      <c:pt idx="1116">
                        <c:v>1.2545394153403212E-3</c:v>
                      </c:pt>
                      <c:pt idx="1117">
                        <c:v>1.0474651758263466E-3</c:v>
                      </c:pt>
                      <c:pt idx="1118">
                        <c:v>4.0660280161545993E-4</c:v>
                      </c:pt>
                      <c:pt idx="1119">
                        <c:v>-3.1635839533619838E-4</c:v>
                      </c:pt>
                      <c:pt idx="1120">
                        <c:v>-4.4545797824527137E-4</c:v>
                      </c:pt>
                      <c:pt idx="1121">
                        <c:v>5.5471434667422599E-4</c:v>
                      </c:pt>
                      <c:pt idx="1122">
                        <c:v>9.649708673953282E-4</c:v>
                      </c:pt>
                      <c:pt idx="1123">
                        <c:v>6.9926996701916448E-4</c:v>
                      </c:pt>
                      <c:pt idx="1124">
                        <c:v>1.5511476516529299E-3</c:v>
                      </c:pt>
                      <c:pt idx="1125">
                        <c:v>1.6136572237636926E-3</c:v>
                      </c:pt>
                      <c:pt idx="1126">
                        <c:v>2.1331951000270765E-3</c:v>
                      </c:pt>
                      <c:pt idx="1127">
                        <c:v>1.9925988601137389E-3</c:v>
                      </c:pt>
                      <c:pt idx="1128">
                        <c:v>1.9223447907146163E-3</c:v>
                      </c:pt>
                      <c:pt idx="1129">
                        <c:v>1.4065767374713859E-3</c:v>
                      </c:pt>
                      <c:pt idx="1130">
                        <c:v>1.3284258786362981E-3</c:v>
                      </c:pt>
                      <c:pt idx="1131">
                        <c:v>1.0934634357754717E-3</c:v>
                      </c:pt>
                      <c:pt idx="1132">
                        <c:v>1.2693020603813593E-3</c:v>
                      </c:pt>
                      <c:pt idx="1133">
                        <c:v>1.3514655049669427E-3</c:v>
                      </c:pt>
                      <c:pt idx="1134">
                        <c:v>1.3592545913282223E-3</c:v>
                      </c:pt>
                      <c:pt idx="1135">
                        <c:v>1.3905386726199183E-3</c:v>
                      </c:pt>
                      <c:pt idx="1136">
                        <c:v>1.4843362033330654E-3</c:v>
                      </c:pt>
                      <c:pt idx="1137">
                        <c:v>1.2108503093124601E-3</c:v>
                      </c:pt>
                      <c:pt idx="1138">
                        <c:v>1.1097621420676793E-3</c:v>
                      </c:pt>
                      <c:pt idx="1139">
                        <c:v>1.5631714075047072E-3</c:v>
                      </c:pt>
                      <c:pt idx="1140">
                        <c:v>1.0670264236569372E-3</c:v>
                      </c:pt>
                      <c:pt idx="1141">
                        <c:v>1.8213492481140652E-3</c:v>
                      </c:pt>
                      <c:pt idx="1142">
                        <c:v>1.5829665864135157E-3</c:v>
                      </c:pt>
                      <c:pt idx="1143">
                        <c:v>1.7275478400902294E-3</c:v>
                      </c:pt>
                      <c:pt idx="1144">
                        <c:v>2.1104423946873953E-3</c:v>
                      </c:pt>
                      <c:pt idx="1145">
                        <c:v>1.6297911443516307E-3</c:v>
                      </c:pt>
                      <c:pt idx="1146">
                        <c:v>7.4273117334099027E-4</c:v>
                      </c:pt>
                      <c:pt idx="1147">
                        <c:v>1.3835577901310811E-3</c:v>
                      </c:pt>
                      <c:pt idx="1148">
                        <c:v>6.0191414212454656E-4</c:v>
                      </c:pt>
                      <c:pt idx="1149">
                        <c:v>6.487117742939902E-4</c:v>
                      </c:pt>
                      <c:pt idx="1150">
                        <c:v>3.3998780370382255E-4</c:v>
                      </c:pt>
                      <c:pt idx="1151">
                        <c:v>5.9001790671319723E-4</c:v>
                      </c:pt>
                      <c:pt idx="1152">
                        <c:v>9.1049616006227811E-4</c:v>
                      </c:pt>
                      <c:pt idx="1153">
                        <c:v>1.3519682629195761E-3</c:v>
                      </c:pt>
                      <c:pt idx="1154">
                        <c:v>9.7292021593174032E-4</c:v>
                      </c:pt>
                      <c:pt idx="1155">
                        <c:v>5.9003837029738757E-4</c:v>
                      </c:pt>
                      <c:pt idx="1156">
                        <c:v>2.2680415035952363E-4</c:v>
                      </c:pt>
                      <c:pt idx="1157">
                        <c:v>8.5195953897052664E-4</c:v>
                      </c:pt>
                      <c:pt idx="1158">
                        <c:v>2.0330017299267857E-4</c:v>
                      </c:pt>
                      <c:pt idx="1159">
                        <c:v>-2.3832277879102436E-4</c:v>
                      </c:pt>
                      <c:pt idx="1160">
                        <c:v>-6.0176400403843448E-4</c:v>
                      </c:pt>
                      <c:pt idx="1161">
                        <c:v>-6.8773324447111647E-4</c:v>
                      </c:pt>
                      <c:pt idx="1162">
                        <c:v>-3.5440902999810661E-5</c:v>
                      </c:pt>
                      <c:pt idx="1163">
                        <c:v>-1.3723297445950827E-4</c:v>
                      </c:pt>
                      <c:pt idx="1164">
                        <c:v>-4.0678137331328908E-4</c:v>
                      </c:pt>
                      <c:pt idx="1165">
                        <c:v>1.6768853907887592E-4</c:v>
                      </c:pt>
                      <c:pt idx="1166">
                        <c:v>4.3735009078292163E-4</c:v>
                      </c:pt>
                      <c:pt idx="1167">
                        <c:v>7.81263671559043E-4</c:v>
                      </c:pt>
                      <c:pt idx="1168">
                        <c:v>1.0704703371730915E-3</c:v>
                      </c:pt>
                      <c:pt idx="1169">
                        <c:v>4.2581013714263312E-4</c:v>
                      </c:pt>
                      <c:pt idx="1170">
                        <c:v>9.7298074505971382E-4</c:v>
                      </c:pt>
                      <c:pt idx="1171">
                        <c:v>3.5988702378277754E-4</c:v>
                      </c:pt>
                      <c:pt idx="1172">
                        <c:v>4.3420817668818649E-4</c:v>
                      </c:pt>
                      <c:pt idx="1173">
                        <c:v>5.5920384163943033E-4</c:v>
                      </c:pt>
                    </c:numCache>
                  </c:numRef>
                </c:yVal>
                <c:smooth val="1"/>
                <c:extLst>
                  <c:ext xmlns:c16="http://schemas.microsoft.com/office/drawing/2014/chart" uri="{C3380CC4-5D6E-409C-BE32-E72D297353CC}">
                    <c16:uniqueId val="{00000001-3C54-4C82-BA17-3681A39C6BB9}"/>
                  </c:ext>
                </c:extLst>
              </c15:ser>
            </c15:filteredScatterSeries>
            <c15:filteredScatterSeries>
              <c15:ser>
                <c:idx val="7"/>
                <c:order val="3"/>
                <c:tx>
                  <c:strRef>
                    <c:extLst xmlns:c15="http://schemas.microsoft.com/office/drawing/2012/chart">
                      <c:ext xmlns:c15="http://schemas.microsoft.com/office/drawing/2012/chart" uri="{02D57815-91ED-43cb-92C2-25804820EDAC}">
                        <c15:formulaRef>
                          <c15:sqref>'230323_Fluo_RT_77K'!$AZ$2</c15:sqref>
                        </c15:formulaRef>
                      </c:ext>
                    </c:extLst>
                    <c:strCache>
                      <c:ptCount val="1"/>
                      <c:pt idx="0">
                        <c:v>HL_Jp</c:v>
                      </c:pt>
                    </c:strCache>
                  </c:strRef>
                </c:tx>
                <c:spPr>
                  <a:ln w="19050" cap="rnd" cmpd="sng" algn="ctr">
                    <a:solidFill>
                      <a:schemeClr val="accent1">
                        <a:shade val="45000"/>
                      </a:schemeClr>
                    </a:solidFill>
                    <a:prstDash val="solid"/>
                    <a:round/>
                  </a:ln>
                  <a:effectLst/>
                </c:spPr>
                <c:marker>
                  <c:symbol val="none"/>
                </c:marker>
                <c:xVal>
                  <c:numRef>
                    <c:extLst xmlns:c15="http://schemas.microsoft.com/office/drawing/2012/chart">
                      <c:ext xmlns:c15="http://schemas.microsoft.com/office/drawing/2012/chart" uri="{02D57815-91ED-43cb-92C2-25804820EDAC}">
                        <c15:formulaRef>
                          <c15:sqref>'230323_Fluo_RT_77K'!$AP$3:$AP$1176</c15:sqref>
                        </c15:formulaRef>
                      </c:ext>
                    </c:extLst>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extLst xmlns:c15="http://schemas.microsoft.com/office/drawing/2012/chart">
                      <c:ext xmlns:c15="http://schemas.microsoft.com/office/drawing/2012/chart" uri="{02D57815-91ED-43cb-92C2-25804820EDAC}">
                        <c15:formulaRef>
                          <c15:sqref>'230323_Fluo_RT_77K'!$AZ$3:$AZ$1176</c15:sqref>
                        </c15:formulaRef>
                      </c:ext>
                    </c:extLst>
                    <c:numCache>
                      <c:formatCode>General</c:formatCode>
                      <c:ptCount val="1174"/>
                      <c:pt idx="0">
                        <c:v>4.8829551526224934E-4</c:v>
                      </c:pt>
                      <c:pt idx="1">
                        <c:v>-1.0134003894676877E-4</c:v>
                      </c:pt>
                      <c:pt idx="2">
                        <c:v>6.0590075165727417E-5</c:v>
                      </c:pt>
                      <c:pt idx="3">
                        <c:v>-5.4217503466033763E-4</c:v>
                      </c:pt>
                      <c:pt idx="4">
                        <c:v>-5.4538909879906687E-4</c:v>
                      </c:pt>
                      <c:pt idx="5">
                        <c:v>1.7713114407071084E-4</c:v>
                      </c:pt>
                      <c:pt idx="6">
                        <c:v>-7.3282466612015195E-6</c:v>
                      </c:pt>
                      <c:pt idx="7">
                        <c:v>2.357036937264119E-4</c:v>
                      </c:pt>
                      <c:pt idx="8">
                        <c:v>7.2188537945589207E-4</c:v>
                      </c:pt>
                      <c:pt idx="9">
                        <c:v>9.9092873627364001E-4</c:v>
                      </c:pt>
                      <c:pt idx="10">
                        <c:v>9.0339997323995069E-4</c:v>
                      </c:pt>
                      <c:pt idx="11">
                        <c:v>1.6973031122223222E-3</c:v>
                      </c:pt>
                      <c:pt idx="12">
                        <c:v>1.1853438889640163E-3</c:v>
                      </c:pt>
                      <c:pt idx="13">
                        <c:v>1.2598902766521071E-3</c:v>
                      </c:pt>
                      <c:pt idx="14">
                        <c:v>4.4356389551290424E-4</c:v>
                      </c:pt>
                      <c:pt idx="15">
                        <c:v>1.3881884572009812E-4</c:v>
                      </c:pt>
                      <c:pt idx="16">
                        <c:v>5.2772496528607083E-4</c:v>
                      </c:pt>
                      <c:pt idx="17">
                        <c:v>5.8284620099298011E-4</c:v>
                      </c:pt>
                      <c:pt idx="18">
                        <c:v>9.0303412156386581E-5</c:v>
                      </c:pt>
                      <c:pt idx="19">
                        <c:v>5.5703150665330214E-4</c:v>
                      </c:pt>
                      <c:pt idx="20">
                        <c:v>2.5237602621127182E-4</c:v>
                      </c:pt>
                      <c:pt idx="21">
                        <c:v>2.5537018633962005E-4</c:v>
                      </c:pt>
                      <c:pt idx="22">
                        <c:v>3.6234964666195178E-4</c:v>
                      </c:pt>
                      <c:pt idx="23">
                        <c:v>4.7894396770787316E-4</c:v>
                      </c:pt>
                      <c:pt idx="24">
                        <c:v>4.4654430047569652E-4</c:v>
                      </c:pt>
                      <c:pt idx="25">
                        <c:v>5.600208435417801E-4</c:v>
                      </c:pt>
                      <c:pt idx="26">
                        <c:v>2.8451738215261909E-4</c:v>
                      </c:pt>
                      <c:pt idx="27">
                        <c:v>8.0630708282056641E-4</c:v>
                      </c:pt>
                      <c:pt idx="28">
                        <c:v>1.4316188740164388E-3</c:v>
                      </c:pt>
                      <c:pt idx="29">
                        <c:v>1.5709678116621296E-3</c:v>
                      </c:pt>
                      <c:pt idx="30">
                        <c:v>1.0978583564506456E-3</c:v>
                      </c:pt>
                      <c:pt idx="31">
                        <c:v>1.6812129626536539E-3</c:v>
                      </c:pt>
                      <c:pt idx="32">
                        <c:v>1.2274488080077216E-3</c:v>
                      </c:pt>
                      <c:pt idx="33">
                        <c:v>9.4875218318593569E-4</c:v>
                      </c:pt>
                      <c:pt idx="34">
                        <c:v>9.5843171105148954E-4</c:v>
                      </c:pt>
                      <c:pt idx="35">
                        <c:v>6.9275801251791522E-4</c:v>
                      </c:pt>
                      <c:pt idx="36">
                        <c:v>7.0582059655617099E-5</c:v>
                      </c:pt>
                      <c:pt idx="37">
                        <c:v>1.1594859641040199E-4</c:v>
                      </c:pt>
                      <c:pt idx="38">
                        <c:v>-3.9627345769313008E-5</c:v>
                      </c:pt>
                      <c:pt idx="39">
                        <c:v>-1.0400932707407801E-5</c:v>
                      </c:pt>
                      <c:pt idx="40">
                        <c:v>3.9468214581297225E-4</c:v>
                      </c:pt>
                      <c:pt idx="41">
                        <c:v>4.2060973969331697E-4</c:v>
                      </c:pt>
                      <c:pt idx="42">
                        <c:v>7.2853108944305337E-4</c:v>
                      </c:pt>
                      <c:pt idx="43">
                        <c:v>7.2524431942924282E-4</c:v>
                      </c:pt>
                      <c:pt idx="44">
                        <c:v>7.6085840807717611E-4</c:v>
                      </c:pt>
                      <c:pt idx="45">
                        <c:v>5.6631874434274153E-4</c:v>
                      </c:pt>
                      <c:pt idx="46">
                        <c:v>8.8706991214736533E-4</c:v>
                      </c:pt>
                      <c:pt idx="47">
                        <c:v>1.1943944306227856E-4</c:v>
                      </c:pt>
                      <c:pt idx="48">
                        <c:v>-4.8980322431798945E-4</c:v>
                      </c:pt>
                      <c:pt idx="49">
                        <c:v>-1.1346820064749316E-3</c:v>
                      </c:pt>
                      <c:pt idx="50">
                        <c:v>-1.3712070800873972E-3</c:v>
                      </c:pt>
                      <c:pt idx="51">
                        <c:v>-1.2447704914899291E-3</c:v>
                      </c:pt>
                      <c:pt idx="52">
                        <c:v>-1.6238934013969892E-3</c:v>
                      </c:pt>
                      <c:pt idx="53">
                        <c:v>-1.7048368342611519E-3</c:v>
                      </c:pt>
                      <c:pt idx="54">
                        <c:v>-1.1446021604184572E-3</c:v>
                      </c:pt>
                      <c:pt idx="55">
                        <c:v>-9.7932491433836669E-4</c:v>
                      </c:pt>
                      <c:pt idx="56">
                        <c:v>-1.6913274753000993E-4</c:v>
                      </c:pt>
                      <c:pt idx="57">
                        <c:v>2.6510312712077407E-4</c:v>
                      </c:pt>
                      <c:pt idx="58">
                        <c:v>3.5260223616118694E-4</c:v>
                      </c:pt>
                      <c:pt idx="59">
                        <c:v>1.010524309396904E-3</c:v>
                      </c:pt>
                      <c:pt idx="60">
                        <c:v>9.8783096580733806E-4</c:v>
                      </c:pt>
                      <c:pt idx="61">
                        <c:v>9.5869145145042859E-4</c:v>
                      </c:pt>
                      <c:pt idx="62">
                        <c:v>6.7031744242525369E-4</c:v>
                      </c:pt>
                      <c:pt idx="63">
                        <c:v>4.4991610242203458E-4</c:v>
                      </c:pt>
                      <c:pt idx="64">
                        <c:v>4.9851167322299784E-4</c:v>
                      </c:pt>
                      <c:pt idx="65">
                        <c:v>8.7119305696407065E-4</c:v>
                      </c:pt>
                      <c:pt idx="66">
                        <c:v>2.1005584775854219E-4</c:v>
                      </c:pt>
                      <c:pt idx="67">
                        <c:v>2.9428426425137866E-4</c:v>
                      </c:pt>
                      <c:pt idx="68">
                        <c:v>6.7499419871426715E-5</c:v>
                      </c:pt>
                      <c:pt idx="69">
                        <c:v>5.1142866687257731E-4</c:v>
                      </c:pt>
                      <c:pt idx="70">
                        <c:v>2.099808195827826E-4</c:v>
                      </c:pt>
                      <c:pt idx="71">
                        <c:v>2.197087584855527E-4</c:v>
                      </c:pt>
                      <c:pt idx="72">
                        <c:v>-5.8071718718654525E-4</c:v>
                      </c:pt>
                      <c:pt idx="73">
                        <c:v>-6.6241804734885267E-7</c:v>
                      </c:pt>
                      <c:pt idx="74">
                        <c:v>-1.0333832508886819E-5</c:v>
                      </c:pt>
                      <c:pt idx="75">
                        <c:v>5.5024556543287596E-4</c:v>
                      </c:pt>
                      <c:pt idx="76">
                        <c:v>1.262936956503487E-3</c:v>
                      </c:pt>
                      <c:pt idx="77">
                        <c:v>1.402296969737028E-3</c:v>
                      </c:pt>
                      <c:pt idx="78">
                        <c:v>1.6226357862604477E-3</c:v>
                      </c:pt>
                      <c:pt idx="79">
                        <c:v>1.6258184100207632E-3</c:v>
                      </c:pt>
                      <c:pt idx="80">
                        <c:v>9.3235781222841363E-4</c:v>
                      </c:pt>
                      <c:pt idx="81">
                        <c:v>6.2117202227908084E-4</c:v>
                      </c:pt>
                      <c:pt idx="82">
                        <c:v>2.3871929047640568E-4</c:v>
                      </c:pt>
                      <c:pt idx="83">
                        <c:v>-3.1834544294044711E-4</c:v>
                      </c:pt>
                      <c:pt idx="84">
                        <c:v>2.5369116294922896E-6</c:v>
                      </c:pt>
                      <c:pt idx="85">
                        <c:v>8.3636211956025631E-5</c:v>
                      </c:pt>
                      <c:pt idx="86">
                        <c:v>-1.0764195911428881E-4</c:v>
                      </c:pt>
                      <c:pt idx="87">
                        <c:v>-8.8258126221329186E-5</c:v>
                      </c:pt>
                      <c:pt idx="88">
                        <c:v>-4.2498566872523736E-4</c:v>
                      </c:pt>
                      <c:pt idx="89">
                        <c:v>-5.3500180514218113E-4</c:v>
                      </c:pt>
                      <c:pt idx="90">
                        <c:v>-6.2579929569979583E-4</c:v>
                      </c:pt>
                      <c:pt idx="91">
                        <c:v>-1.2448687426724714E-3</c:v>
                      </c:pt>
                      <c:pt idx="92">
                        <c:v>-1.75047879587638E-3</c:v>
                      </c:pt>
                      <c:pt idx="93">
                        <c:v>-1.2383225343374485E-3</c:v>
                      </c:pt>
                      <c:pt idx="94">
                        <c:v>-1.0730099178316427E-3</c:v>
                      </c:pt>
                      <c:pt idx="95">
                        <c:v>-4.9640052326793433E-4</c:v>
                      </c:pt>
                      <c:pt idx="96">
                        <c:v>-2.2433120866639742E-4</c:v>
                      </c:pt>
                      <c:pt idx="97">
                        <c:v>-8.828361793723607E-5</c:v>
                      </c:pt>
                      <c:pt idx="98">
                        <c:v>3.6223906942196328E-4</c:v>
                      </c:pt>
                      <c:pt idx="99">
                        <c:v>1.2956090474690763E-3</c:v>
                      </c:pt>
                      <c:pt idx="100">
                        <c:v>1.0719698844048043E-3</c:v>
                      </c:pt>
                      <c:pt idx="101">
                        <c:v>1.3085714153011391E-3</c:v>
                      </c:pt>
                      <c:pt idx="102">
                        <c:v>1.3668863503562142E-3</c:v>
                      </c:pt>
                      <c:pt idx="103">
                        <c:v>1.447890877592067E-3</c:v>
                      </c:pt>
                      <c:pt idx="104">
                        <c:v>1.6067780453981203E-3</c:v>
                      </c:pt>
                      <c:pt idx="105">
                        <c:v>1.7688626639611269E-3</c:v>
                      </c:pt>
                      <c:pt idx="106">
                        <c:v>1.5646815223645594E-3</c:v>
                      </c:pt>
                      <c:pt idx="107">
                        <c:v>1.347524436408887E-3</c:v>
                      </c:pt>
                      <c:pt idx="108">
                        <c:v>1.3961250090882343E-3</c:v>
                      </c:pt>
                      <c:pt idx="109">
                        <c:v>7.9324664244447517E-4</c:v>
                      </c:pt>
                      <c:pt idx="110">
                        <c:v>6.3769822845972338E-4</c:v>
                      </c:pt>
                      <c:pt idx="111">
                        <c:v>1.5803720575780511E-4</c:v>
                      </c:pt>
                      <c:pt idx="112">
                        <c:v>-1.0453116590033722E-4</c:v>
                      </c:pt>
                      <c:pt idx="113">
                        <c:v>-8.3047097865501991E-4</c:v>
                      </c:pt>
                      <c:pt idx="114">
                        <c:v>-3.832012271751338E-4</c:v>
                      </c:pt>
                      <c:pt idx="115">
                        <c:v>-2.5680769045947075E-4</c:v>
                      </c:pt>
                      <c:pt idx="116">
                        <c:v>2.1968750050242085E-4</c:v>
                      </c:pt>
                      <c:pt idx="117">
                        <c:v>2.3264808194934636E-4</c:v>
                      </c:pt>
                      <c:pt idx="118">
                        <c:v>4.4331201520856852E-4</c:v>
                      </c:pt>
                      <c:pt idx="119">
                        <c:v>-2.1138241736137696E-4</c:v>
                      </c:pt>
                      <c:pt idx="120">
                        <c:v>1.8403375410444317E-4</c:v>
                      </c:pt>
                      <c:pt idx="121">
                        <c:v>-5.8414561754173042E-4</c:v>
                      </c:pt>
                      <c:pt idx="122">
                        <c:v>-8.6285724799866812E-4</c:v>
                      </c:pt>
                      <c:pt idx="123">
                        <c:v>-8.4664794654135296E-4</c:v>
                      </c:pt>
                      <c:pt idx="124">
                        <c:v>-1.0249152494231316E-3</c:v>
                      </c:pt>
                      <c:pt idx="125">
                        <c:v>-1.4202837244057902E-3</c:v>
                      </c:pt>
                      <c:pt idx="126">
                        <c:v>-7.2671076298831509E-4</c:v>
                      </c:pt>
                      <c:pt idx="127">
                        <c:v>-1.1998970327606957E-3</c:v>
                      </c:pt>
                      <c:pt idx="128">
                        <c:v>-7.2988195388375317E-4</c:v>
                      </c:pt>
                      <c:pt idx="129">
                        <c:v>-4.0118208677294348E-5</c:v>
                      </c:pt>
                      <c:pt idx="130">
                        <c:v>5.173785798488254E-4</c:v>
                      </c:pt>
                      <c:pt idx="131">
                        <c:v>9.6782452410253345E-4</c:v>
                      </c:pt>
                      <c:pt idx="132">
                        <c:v>1.5835761179600126E-3</c:v>
                      </c:pt>
                      <c:pt idx="133">
                        <c:v>1.5252711866617053E-3</c:v>
                      </c:pt>
                      <c:pt idx="134">
                        <c:v>1.5674137984318041E-3</c:v>
                      </c:pt>
                      <c:pt idx="135">
                        <c:v>2.1053138348204694E-3</c:v>
                      </c:pt>
                      <c:pt idx="136">
                        <c:v>1.2761658529980098E-3</c:v>
                      </c:pt>
                      <c:pt idx="137">
                        <c:v>8.7423348446747046E-4</c:v>
                      </c:pt>
                      <c:pt idx="138">
                        <c:v>5.5020233491255728E-4</c:v>
                      </c:pt>
                      <c:pt idx="139">
                        <c:v>-7.8556179222304381E-5</c:v>
                      </c:pt>
                      <c:pt idx="140">
                        <c:v>-5.9159162807032708E-5</c:v>
                      </c:pt>
                      <c:pt idx="141">
                        <c:v>3.1674537777311726E-4</c:v>
                      </c:pt>
                      <c:pt idx="142">
                        <c:v>6.2133690562723824E-4</c:v>
                      </c:pt>
                      <c:pt idx="143">
                        <c:v>9.1951280989986065E-4</c:v>
                      </c:pt>
                      <c:pt idx="144">
                        <c:v>1.0944627955819838E-3</c:v>
                      </c:pt>
                      <c:pt idx="145">
                        <c:v>1.6517138489686395E-3</c:v>
                      </c:pt>
                      <c:pt idx="146">
                        <c:v>1.6808755145012494E-3</c:v>
                      </c:pt>
                      <c:pt idx="147">
                        <c:v>1.8591410309978908E-3</c:v>
                      </c:pt>
                      <c:pt idx="148">
                        <c:v>2.004813593390518E-3</c:v>
                      </c:pt>
                      <c:pt idx="149">
                        <c:v>1.3470315727495523E-3</c:v>
                      </c:pt>
                      <c:pt idx="150">
                        <c:v>1.0974973280144312E-3</c:v>
                      </c:pt>
                      <c:pt idx="151">
                        <c:v>1.1266873970707215E-3</c:v>
                      </c:pt>
                      <c:pt idx="152">
                        <c:v>8.8055139278196801E-4</c:v>
                      </c:pt>
                      <c:pt idx="153">
                        <c:v>1.1139052754989955E-3</c:v>
                      </c:pt>
                      <c:pt idx="154">
                        <c:v>5.6624711029874255E-4</c:v>
                      </c:pt>
                      <c:pt idx="155">
                        <c:v>1.3864242232395488E-4</c:v>
                      </c:pt>
                      <c:pt idx="156">
                        <c:v>-1.3353897008108582E-4</c:v>
                      </c:pt>
                      <c:pt idx="157">
                        <c:v>-3.6688152711634385E-4</c:v>
                      </c:pt>
                      <c:pt idx="158">
                        <c:v>-5.9372242826189901E-4</c:v>
                      </c:pt>
                      <c:pt idx="159">
                        <c:v>-7.1038284555789428E-4</c:v>
                      </c:pt>
                      <c:pt idx="160">
                        <c:v>-7.9788659919966367E-4</c:v>
                      </c:pt>
                      <c:pt idx="161">
                        <c:v>-4.9650734909913489E-4</c:v>
                      </c:pt>
                      <c:pt idx="162">
                        <c:v>-1.3356422956692487E-4</c:v>
                      </c:pt>
                      <c:pt idx="163">
                        <c:v>4.3338132159273382E-4</c:v>
                      </c:pt>
                      <c:pt idx="164">
                        <c:v>1.2694704815040363E-3</c:v>
                      </c:pt>
                      <c:pt idx="165">
                        <c:v>7.9317197154574301E-4</c:v>
                      </c:pt>
                      <c:pt idx="166">
                        <c:v>1.8727139852698255E-4</c:v>
                      </c:pt>
                      <c:pt idx="167">
                        <c:v>5.535559157304967E-4</c:v>
                      </c:pt>
                      <c:pt idx="168">
                        <c:v>8.2578064583896415E-4</c:v>
                      </c:pt>
                      <c:pt idx="169">
                        <c:v>4.3043199973132772E-4</c:v>
                      </c:pt>
                      <c:pt idx="170">
                        <c:v>6.7608532275602792E-5</c:v>
                      </c:pt>
                      <c:pt idx="171">
                        <c:v>-4.4763631771002578E-4</c:v>
                      </c:pt>
                      <c:pt idx="172">
                        <c:v>-1.884764939404923E-4</c:v>
                      </c:pt>
                      <c:pt idx="173">
                        <c:v>1.0944845894806568E-4</c:v>
                      </c:pt>
                      <c:pt idx="174">
                        <c:v>2.5204786726158057E-4</c:v>
                      </c:pt>
                      <c:pt idx="175">
                        <c:v>-1.3701681184916406E-5</c:v>
                      </c:pt>
                      <c:pt idx="176">
                        <c:v>2.3261449790876824E-4</c:v>
                      </c:pt>
                      <c:pt idx="177">
                        <c:v>3.5575538456673997E-4</c:v>
                      </c:pt>
                      <c:pt idx="178">
                        <c:v>3.0391145103241451E-4</c:v>
                      </c:pt>
                      <c:pt idx="179">
                        <c:v>7.673554908209279E-4</c:v>
                      </c:pt>
                      <c:pt idx="180">
                        <c:v>1.0526356594271029E-3</c:v>
                      </c:pt>
                      <c:pt idx="181">
                        <c:v>3.1373353243191151E-4</c:v>
                      </c:pt>
                      <c:pt idx="182">
                        <c:v>6.7341521289155553E-4</c:v>
                      </c:pt>
                      <c:pt idx="183">
                        <c:v>2.7494610922637554E-4</c:v>
                      </c:pt>
                      <c:pt idx="184">
                        <c:v>3.6222263467870167E-4</c:v>
                      </c:pt>
                      <c:pt idx="185">
                        <c:v>2.4565225119361789E-4</c:v>
                      </c:pt>
                      <c:pt idx="186">
                        <c:v>3.1798298539612291E-5</c:v>
                      </c:pt>
                      <c:pt idx="187">
                        <c:v>1.484776872457639E-4</c:v>
                      </c:pt>
                      <c:pt idx="188">
                        <c:v>7.900475839408978E-4</c:v>
                      </c:pt>
                      <c:pt idx="189">
                        <c:v>7.6735173941214002E-4</c:v>
                      </c:pt>
                      <c:pt idx="190">
                        <c:v>9.4867340360138823E-4</c:v>
                      </c:pt>
                      <c:pt idx="191">
                        <c:v>7.2529058680429446E-4</c:v>
                      </c:pt>
                      <c:pt idx="192">
                        <c:v>1.1399714928659816E-3</c:v>
                      </c:pt>
                      <c:pt idx="193">
                        <c:v>4.592951603075226E-4</c:v>
                      </c:pt>
                      <c:pt idx="194">
                        <c:v>6.2128510045826135E-4</c:v>
                      </c:pt>
                      <c:pt idx="195">
                        <c:v>6.0629107680973769E-5</c:v>
                      </c:pt>
                      <c:pt idx="196">
                        <c:v>-5.9720838021849992E-4</c:v>
                      </c:pt>
                      <c:pt idx="197">
                        <c:v>-2.3093922592716518E-4</c:v>
                      </c:pt>
                      <c:pt idx="198">
                        <c:v>7.7007293989153419E-5</c:v>
                      </c:pt>
                      <c:pt idx="199">
                        <c:v>-5.5862817768887141E-5</c:v>
                      </c:pt>
                      <c:pt idx="200">
                        <c:v>1.3216338207008811E-4</c:v>
                      </c:pt>
                      <c:pt idx="201">
                        <c:v>-3.3762446861741117E-4</c:v>
                      </c:pt>
                      <c:pt idx="202">
                        <c:v>-3.4407653445570719E-4</c:v>
                      </c:pt>
                      <c:pt idx="203">
                        <c:v>1.4853670941069477E-4</c:v>
                      </c:pt>
                      <c:pt idx="204">
                        <c:v>2.6847885911441389E-4</c:v>
                      </c:pt>
                      <c:pt idx="205">
                        <c:v>6.4154770979173078E-5</c:v>
                      </c:pt>
                      <c:pt idx="206">
                        <c:v>4.4964260685753958E-4</c:v>
                      </c:pt>
                      <c:pt idx="207">
                        <c:v>9.0334548849326814E-4</c:v>
                      </c:pt>
                      <c:pt idx="208">
                        <c:v>8.1573544493583931E-4</c:v>
                      </c:pt>
                      <c:pt idx="209">
                        <c:v>9.5509492225383935E-4</c:v>
                      </c:pt>
                      <c:pt idx="210">
                        <c:v>8.1573776723651767E-4</c:v>
                      </c:pt>
                      <c:pt idx="211">
                        <c:v>1.4802662499863788E-4</c:v>
                      </c:pt>
                      <c:pt idx="212">
                        <c:v>2.8415510324680858E-4</c:v>
                      </c:pt>
                      <c:pt idx="213">
                        <c:v>-2.0253891774000128E-5</c:v>
                      </c:pt>
                      <c:pt idx="214">
                        <c:v>-3.1836616500803783E-4</c:v>
                      </c:pt>
                      <c:pt idx="215">
                        <c:v>-1.1741361086136454E-4</c:v>
                      </c:pt>
                      <c:pt idx="216">
                        <c:v>-1.2714169267494561E-4</c:v>
                      </c:pt>
                      <c:pt idx="217">
                        <c:v>-2.60024255537392E-4</c:v>
                      </c:pt>
                      <c:pt idx="218">
                        <c:v>1.9327579624991314E-4</c:v>
                      </c:pt>
                      <c:pt idx="219">
                        <c:v>5.3802222513204513E-6</c:v>
                      </c:pt>
                      <c:pt idx="220">
                        <c:v>4.097138621878895E-5</c:v>
                      </c:pt>
                      <c:pt idx="221">
                        <c:v>4.3312551124109647E-4</c:v>
                      </c:pt>
                      <c:pt idx="222">
                        <c:v>7.7665148179753942E-4</c:v>
                      </c:pt>
                      <c:pt idx="223">
                        <c:v>1.2887409325323422E-3</c:v>
                      </c:pt>
                      <c:pt idx="224">
                        <c:v>1.3827383747861029E-3</c:v>
                      </c:pt>
                      <c:pt idx="225">
                        <c:v>1.2049228487055049E-3</c:v>
                      </c:pt>
                      <c:pt idx="226">
                        <c:v>1.5063104948161783E-3</c:v>
                      </c:pt>
                      <c:pt idx="227">
                        <c:v>1.3604859110483811E-3</c:v>
                      </c:pt>
                      <c:pt idx="228">
                        <c:v>1.1951713295189246E-3</c:v>
                      </c:pt>
                      <c:pt idx="229">
                        <c:v>9.067412280004438E-4</c:v>
                      </c:pt>
                      <c:pt idx="230">
                        <c:v>9.7797137031996133E-4</c:v>
                      </c:pt>
                      <c:pt idx="231">
                        <c:v>1.2145721866622414E-3</c:v>
                      </c:pt>
                      <c:pt idx="232">
                        <c:v>1.6197093301287967E-3</c:v>
                      </c:pt>
                      <c:pt idx="233">
                        <c:v>1.0331302987532638E-3</c:v>
                      </c:pt>
                      <c:pt idx="234">
                        <c:v>8.7107926423083521E-4</c:v>
                      </c:pt>
                      <c:pt idx="235">
                        <c:v>1.2403243575221194E-3</c:v>
                      </c:pt>
                      <c:pt idx="236">
                        <c:v>1.5254296390233692E-3</c:v>
                      </c:pt>
                      <c:pt idx="237">
                        <c:v>1.4054363629770251E-3</c:v>
                      </c:pt>
                      <c:pt idx="238">
                        <c:v>1.4572413533153611E-3</c:v>
                      </c:pt>
                      <c:pt idx="239">
                        <c:v>1.0391214772261796E-3</c:v>
                      </c:pt>
                      <c:pt idx="240">
                        <c:v>1.5090436640759915E-3</c:v>
                      </c:pt>
                      <c:pt idx="241">
                        <c:v>2.2057551255408952E-3</c:v>
                      </c:pt>
                      <c:pt idx="242">
                        <c:v>1.7976286451858617E-3</c:v>
                      </c:pt>
                      <c:pt idx="243">
                        <c:v>1.4250299710766383E-3</c:v>
                      </c:pt>
                      <c:pt idx="244">
                        <c:v>1.4088374616396122E-3</c:v>
                      </c:pt>
                      <c:pt idx="245">
                        <c:v>1.4445113941896394E-3</c:v>
                      </c:pt>
                      <c:pt idx="246">
                        <c:v>1.9144242918367378E-3</c:v>
                      </c:pt>
                      <c:pt idx="247">
                        <c:v>1.7718366379374255E-3</c:v>
                      </c:pt>
                      <c:pt idx="248">
                        <c:v>1.8302623288710029E-3</c:v>
                      </c:pt>
                      <c:pt idx="249">
                        <c:v>2.0215162944227094E-3</c:v>
                      </c:pt>
                      <c:pt idx="250">
                        <c:v>2.4071629042120637E-3</c:v>
                      </c:pt>
                      <c:pt idx="251">
                        <c:v>2.0053852366344002E-3</c:v>
                      </c:pt>
                      <c:pt idx="252">
                        <c:v>2.4297856855887128E-3</c:v>
                      </c:pt>
                      <c:pt idx="253">
                        <c:v>2.6597005982782465E-3</c:v>
                      </c:pt>
                      <c:pt idx="254">
                        <c:v>2.6208109938428664E-3</c:v>
                      </c:pt>
                      <c:pt idx="255">
                        <c:v>2.0698648081592069E-3</c:v>
                      </c:pt>
                      <c:pt idx="256">
                        <c:v>1.9822122486355146E-3</c:v>
                      </c:pt>
                      <c:pt idx="257">
                        <c:v>1.580354729642221E-3</c:v>
                      </c:pt>
                      <c:pt idx="258">
                        <c:v>2.2089348910849915E-3</c:v>
                      </c:pt>
                      <c:pt idx="259">
                        <c:v>1.3891706117493765E-3</c:v>
                      </c:pt>
                      <c:pt idx="260">
                        <c:v>1.4669416032485057E-3</c:v>
                      </c:pt>
                      <c:pt idx="261">
                        <c:v>1.9660222401376801E-3</c:v>
                      </c:pt>
                      <c:pt idx="262">
                        <c:v>2.2154909245382685E-3</c:v>
                      </c:pt>
                      <c:pt idx="263">
                        <c:v>2.1345801825221147E-3</c:v>
                      </c:pt>
                      <c:pt idx="264">
                        <c:v>2.8150339314924871E-3</c:v>
                      </c:pt>
                      <c:pt idx="265">
                        <c:v>3.0450113676618205E-3</c:v>
                      </c:pt>
                      <c:pt idx="266">
                        <c:v>3.7741083839163171E-3</c:v>
                      </c:pt>
                      <c:pt idx="267">
                        <c:v>2.9122615153512115E-3</c:v>
                      </c:pt>
                      <c:pt idx="268">
                        <c:v>2.4228973844999291E-3</c:v>
                      </c:pt>
                      <c:pt idx="269">
                        <c:v>2.2673675489206036E-3</c:v>
                      </c:pt>
                      <c:pt idx="270">
                        <c:v>2.4682090435033011E-3</c:v>
                      </c:pt>
                      <c:pt idx="271">
                        <c:v>2.9022988454414224E-3</c:v>
                      </c:pt>
                      <c:pt idx="272">
                        <c:v>2.7627696615353946E-3</c:v>
                      </c:pt>
                      <c:pt idx="273">
                        <c:v>2.843558929362223E-3</c:v>
                      </c:pt>
                      <c:pt idx="274">
                        <c:v>3.4232605565983087E-3</c:v>
                      </c:pt>
                      <c:pt idx="275">
                        <c:v>4.0227321081470419E-3</c:v>
                      </c:pt>
                      <c:pt idx="276">
                        <c:v>5.0175646318608583E-3</c:v>
                      </c:pt>
                      <c:pt idx="277">
                        <c:v>5.9248071195307809E-3</c:v>
                      </c:pt>
                      <c:pt idx="278">
                        <c:v>5.1439924671711533E-3</c:v>
                      </c:pt>
                      <c:pt idx="279">
                        <c:v>5.2929930650742587E-3</c:v>
                      </c:pt>
                      <c:pt idx="280">
                        <c:v>5.0944702983995597E-3</c:v>
                      </c:pt>
                      <c:pt idx="281">
                        <c:v>5.2372739262619523E-3</c:v>
                      </c:pt>
                      <c:pt idx="282">
                        <c:v>5.8709851217341085E-3</c:v>
                      </c:pt>
                      <c:pt idx="283">
                        <c:v>5.6505880690552179E-3</c:v>
                      </c:pt>
                      <c:pt idx="284">
                        <c:v>5.6499699797977702E-3</c:v>
                      </c:pt>
                      <c:pt idx="285">
                        <c:v>6.3240391882880302E-3</c:v>
                      </c:pt>
                      <c:pt idx="286">
                        <c:v>6.2918449553466243E-3</c:v>
                      </c:pt>
                      <c:pt idx="287">
                        <c:v>6.8952787091295185E-3</c:v>
                      </c:pt>
                      <c:pt idx="288">
                        <c:v>6.9018329561976585E-3</c:v>
                      </c:pt>
                      <c:pt idx="289">
                        <c:v>6.5791064037083926E-3</c:v>
                      </c:pt>
                      <c:pt idx="290">
                        <c:v>6.4139086517669055E-3</c:v>
                      </c:pt>
                      <c:pt idx="291">
                        <c:v>6.4243607912042684E-3</c:v>
                      </c:pt>
                      <c:pt idx="292">
                        <c:v>6.7350667581057679E-3</c:v>
                      </c:pt>
                      <c:pt idx="293">
                        <c:v>6.0126668997303812E-3</c:v>
                      </c:pt>
                      <c:pt idx="294">
                        <c:v>5.7441231948354883E-3</c:v>
                      </c:pt>
                      <c:pt idx="295">
                        <c:v>6.097123616243743E-3</c:v>
                      </c:pt>
                      <c:pt idx="296">
                        <c:v>5.6045922245443244E-3</c:v>
                      </c:pt>
                      <c:pt idx="297">
                        <c:v>5.8017912798324078E-3</c:v>
                      </c:pt>
                      <c:pt idx="298">
                        <c:v>5.2995401666018505E-3</c:v>
                      </c:pt>
                      <c:pt idx="299">
                        <c:v>4.7608986017427619E-3</c:v>
                      </c:pt>
                      <c:pt idx="300">
                        <c:v>5.8787576834657728E-3</c:v>
                      </c:pt>
                      <c:pt idx="301">
                        <c:v>5.8364632289590185E-3</c:v>
                      </c:pt>
                      <c:pt idx="302">
                        <c:v>5.9141191772553161E-3</c:v>
                      </c:pt>
                      <c:pt idx="303">
                        <c:v>6.6133049607736624E-3</c:v>
                      </c:pt>
                      <c:pt idx="304">
                        <c:v>6.5907875761201046E-3</c:v>
                      </c:pt>
                      <c:pt idx="305">
                        <c:v>7.3614734247521886E-3</c:v>
                      </c:pt>
                      <c:pt idx="306">
                        <c:v>7.623888042241578E-3</c:v>
                      </c:pt>
                      <c:pt idx="307">
                        <c:v>7.539417034647119E-3</c:v>
                      </c:pt>
                      <c:pt idx="308">
                        <c:v>7.8048827979507306E-3</c:v>
                      </c:pt>
                      <c:pt idx="309">
                        <c:v>7.4418857653150818E-3</c:v>
                      </c:pt>
                      <c:pt idx="310">
                        <c:v>6.7846067907287319E-3</c:v>
                      </c:pt>
                      <c:pt idx="311">
                        <c:v>6.5384804329197193E-3</c:v>
                      </c:pt>
                      <c:pt idx="312">
                        <c:v>5.6216825711512732E-3</c:v>
                      </c:pt>
                      <c:pt idx="313">
                        <c:v>5.3731624572585027E-3</c:v>
                      </c:pt>
                      <c:pt idx="314">
                        <c:v>5.6388926055624105E-3</c:v>
                      </c:pt>
                      <c:pt idx="315">
                        <c:v>5.1303266208720883E-3</c:v>
                      </c:pt>
                      <c:pt idx="316">
                        <c:v>5.3574565591328321E-3</c:v>
                      </c:pt>
                      <c:pt idx="317">
                        <c:v>5.6425779181003147E-3</c:v>
                      </c:pt>
                      <c:pt idx="318">
                        <c:v>5.8986079951095912E-3</c:v>
                      </c:pt>
                      <c:pt idx="319">
                        <c:v>6.2843600016220377E-3</c:v>
                      </c:pt>
                      <c:pt idx="320">
                        <c:v>6.6084263429641524E-3</c:v>
                      </c:pt>
                      <c:pt idx="321">
                        <c:v>6.2942672935925757E-3</c:v>
                      </c:pt>
                      <c:pt idx="322">
                        <c:v>6.9614785695413829E-3</c:v>
                      </c:pt>
                      <c:pt idx="323">
                        <c:v>7.252805830475266E-3</c:v>
                      </c:pt>
                      <c:pt idx="324">
                        <c:v>7.1428002337306307E-3</c:v>
                      </c:pt>
                      <c:pt idx="325">
                        <c:v>6.8381322485926406E-3</c:v>
                      </c:pt>
                      <c:pt idx="326">
                        <c:v>6.6307365069418036E-3</c:v>
                      </c:pt>
                      <c:pt idx="327">
                        <c:v>6.9185499483109458E-3</c:v>
                      </c:pt>
                      <c:pt idx="328">
                        <c:v>6.9991087724550847E-3</c:v>
                      </c:pt>
                      <c:pt idx="329">
                        <c:v>6.597602635418265E-3</c:v>
                      </c:pt>
                      <c:pt idx="330">
                        <c:v>6.7663106341542198E-3</c:v>
                      </c:pt>
                      <c:pt idx="331">
                        <c:v>7.586159588145334E-3</c:v>
                      </c:pt>
                      <c:pt idx="332">
                        <c:v>7.8387187188331611E-3</c:v>
                      </c:pt>
                      <c:pt idx="333">
                        <c:v>8.3280703449884839E-3</c:v>
                      </c:pt>
                      <c:pt idx="334">
                        <c:v>8.707641458926451E-3</c:v>
                      </c:pt>
                      <c:pt idx="335">
                        <c:v>8.8634678344385407E-3</c:v>
                      </c:pt>
                      <c:pt idx="336">
                        <c:v>9.4593487518616366E-3</c:v>
                      </c:pt>
                      <c:pt idx="337">
                        <c:v>9.2093780932375139E-3</c:v>
                      </c:pt>
                      <c:pt idx="338">
                        <c:v>8.742640316533155E-3</c:v>
                      </c:pt>
                      <c:pt idx="339">
                        <c:v>8.4512005133356334E-3</c:v>
                      </c:pt>
                      <c:pt idx="340">
                        <c:v>8.3473043537599934E-3</c:v>
                      </c:pt>
                      <c:pt idx="341">
                        <c:v>7.5463857230670733E-3</c:v>
                      </c:pt>
                      <c:pt idx="342">
                        <c:v>7.4168656550844007E-3</c:v>
                      </c:pt>
                      <c:pt idx="343">
                        <c:v>6.8689205964311238E-3</c:v>
                      </c:pt>
                      <c:pt idx="344">
                        <c:v>6.2958500308240746E-3</c:v>
                      </c:pt>
                      <c:pt idx="345">
                        <c:v>6.1437536274783194E-3</c:v>
                      </c:pt>
                      <c:pt idx="346">
                        <c:v>6.9242377985875769E-3</c:v>
                      </c:pt>
                      <c:pt idx="347">
                        <c:v>6.8850605861451187E-3</c:v>
                      </c:pt>
                      <c:pt idx="348">
                        <c:v>6.8166991997173224E-3</c:v>
                      </c:pt>
                      <c:pt idx="349">
                        <c:v>6.6417656487784615E-3</c:v>
                      </c:pt>
                      <c:pt idx="350">
                        <c:v>6.76535670449099E-3</c:v>
                      </c:pt>
                      <c:pt idx="351">
                        <c:v>7.4913900702353051E-3</c:v>
                      </c:pt>
                      <c:pt idx="352">
                        <c:v>7.8410642425182173E-3</c:v>
                      </c:pt>
                      <c:pt idx="353">
                        <c:v>7.5398189713029732E-3</c:v>
                      </c:pt>
                      <c:pt idx="354">
                        <c:v>7.7374878458821234E-3</c:v>
                      </c:pt>
                      <c:pt idx="355">
                        <c:v>7.469469338217548E-3</c:v>
                      </c:pt>
                      <c:pt idx="356">
                        <c:v>8.1918549055118375E-3</c:v>
                      </c:pt>
                      <c:pt idx="357">
                        <c:v>8.0882481403284131E-3</c:v>
                      </c:pt>
                      <c:pt idx="358">
                        <c:v>7.9326843634314817E-3</c:v>
                      </c:pt>
                      <c:pt idx="359">
                        <c:v>8.0883410323555442E-3</c:v>
                      </c:pt>
                      <c:pt idx="360">
                        <c:v>8.2699681684032418E-3</c:v>
                      </c:pt>
                      <c:pt idx="361">
                        <c:v>8.4772656588715366E-3</c:v>
                      </c:pt>
                      <c:pt idx="362">
                        <c:v>9.0634161364526716E-3</c:v>
                      </c:pt>
                      <c:pt idx="363">
                        <c:v>8.2504072511516389E-3</c:v>
                      </c:pt>
                      <c:pt idx="364">
                        <c:v>8.3347782211784169E-3</c:v>
                      </c:pt>
                      <c:pt idx="365">
                        <c:v>8.1108691353199251E-3</c:v>
                      </c:pt>
                      <c:pt idx="366">
                        <c:v>7.7771223729196882E-3</c:v>
                      </c:pt>
                      <c:pt idx="367">
                        <c:v>7.5797982706720035E-3</c:v>
                      </c:pt>
                      <c:pt idx="368">
                        <c:v>7.6870492615351794E-3</c:v>
                      </c:pt>
                      <c:pt idx="369">
                        <c:v>7.8203689707045335E-3</c:v>
                      </c:pt>
                      <c:pt idx="370">
                        <c:v>7.6678241846893577E-3</c:v>
                      </c:pt>
                      <c:pt idx="371">
                        <c:v>7.703321443749322E-3</c:v>
                      </c:pt>
                      <c:pt idx="372">
                        <c:v>7.8952899633558827E-3</c:v>
                      </c:pt>
                      <c:pt idx="373">
                        <c:v>7.8044594246732303E-3</c:v>
                      </c:pt>
                      <c:pt idx="374">
                        <c:v>7.7847430919146957E-3</c:v>
                      </c:pt>
                      <c:pt idx="375">
                        <c:v>7.3959381532028899E-3</c:v>
                      </c:pt>
                      <c:pt idx="376">
                        <c:v>7.0230016736642347E-3</c:v>
                      </c:pt>
                      <c:pt idx="377">
                        <c:v>7.81338777758862E-3</c:v>
                      </c:pt>
                      <c:pt idx="378">
                        <c:v>8.234495918735197E-3</c:v>
                      </c:pt>
                      <c:pt idx="379">
                        <c:v>8.7679516075411888E-3</c:v>
                      </c:pt>
                      <c:pt idx="380">
                        <c:v>9.5067040354618899E-3</c:v>
                      </c:pt>
                      <c:pt idx="381">
                        <c:v>1.0063366653584373E-2</c:v>
                      </c:pt>
                      <c:pt idx="382">
                        <c:v>9.8982707255957023E-3</c:v>
                      </c:pt>
                      <c:pt idx="383">
                        <c:v>1.0556235672074709E-2</c:v>
                      </c:pt>
                      <c:pt idx="384">
                        <c:v>1.0986674102792532E-2</c:v>
                      </c:pt>
                      <c:pt idx="385">
                        <c:v>1.0853940327948156E-2</c:v>
                      </c:pt>
                      <c:pt idx="386">
                        <c:v>1.0731346075142147E-2</c:v>
                      </c:pt>
                      <c:pt idx="387">
                        <c:v>1.0303458602400152E-2</c:v>
                      </c:pt>
                      <c:pt idx="388">
                        <c:v>1.042027747205781E-2</c:v>
                      </c:pt>
                      <c:pt idx="389">
                        <c:v>1.1116619330437841E-2</c:v>
                      </c:pt>
                      <c:pt idx="390">
                        <c:v>1.068243663647259E-2</c:v>
                      </c:pt>
                      <c:pt idx="391">
                        <c:v>1.0290760976845411E-2</c:v>
                      </c:pt>
                      <c:pt idx="392">
                        <c:v>1.115179682655826E-2</c:v>
                      </c:pt>
                      <c:pt idx="393">
                        <c:v>1.1374830583699558E-2</c:v>
                      </c:pt>
                      <c:pt idx="394">
                        <c:v>1.1649905312655806E-2</c:v>
                      </c:pt>
                      <c:pt idx="395">
                        <c:v>1.1533047142525132E-2</c:v>
                      </c:pt>
                      <c:pt idx="396">
                        <c:v>1.214224734753069E-2</c:v>
                      </c:pt>
                      <c:pt idx="397">
                        <c:v>1.2323388586821088E-2</c:v>
                      </c:pt>
                      <c:pt idx="398">
                        <c:v>1.2927038493205575E-2</c:v>
                      </c:pt>
                      <c:pt idx="399">
                        <c:v>1.1968201630004982E-2</c:v>
                      </c:pt>
                      <c:pt idx="400">
                        <c:v>1.2359377101793764E-2</c:v>
                      </c:pt>
                      <c:pt idx="401">
                        <c:v>1.31918218573868E-2</c:v>
                      </c:pt>
                      <c:pt idx="402">
                        <c:v>1.3997399380517361E-2</c:v>
                      </c:pt>
                      <c:pt idx="403">
                        <c:v>1.4243286362717999E-2</c:v>
                      </c:pt>
                      <c:pt idx="404">
                        <c:v>1.5094929399379804E-2</c:v>
                      </c:pt>
                      <c:pt idx="405">
                        <c:v>1.4815208282681873E-2</c:v>
                      </c:pt>
                      <c:pt idx="406">
                        <c:v>1.627189639252026E-2</c:v>
                      </c:pt>
                      <c:pt idx="407">
                        <c:v>1.6926408256529194E-2</c:v>
                      </c:pt>
                      <c:pt idx="408">
                        <c:v>1.6910180733943479E-2</c:v>
                      </c:pt>
                      <c:pt idx="409">
                        <c:v>1.6619312573989839E-2</c:v>
                      </c:pt>
                      <c:pt idx="410">
                        <c:v>1.6964963806943928E-2</c:v>
                      </c:pt>
                      <c:pt idx="411">
                        <c:v>1.7608744855434105E-2</c:v>
                      </c:pt>
                      <c:pt idx="412">
                        <c:v>1.8598966719108979E-2</c:v>
                      </c:pt>
                      <c:pt idx="413">
                        <c:v>1.8764207344293758E-2</c:v>
                      </c:pt>
                      <c:pt idx="414">
                        <c:v>1.8883359232940513E-2</c:v>
                      </c:pt>
                      <c:pt idx="415">
                        <c:v>1.9290780091166377E-2</c:v>
                      </c:pt>
                      <c:pt idx="416">
                        <c:v>2.0061158681554874E-2</c:v>
                      </c:pt>
                      <c:pt idx="417">
                        <c:v>2.0688162000837101E-2</c:v>
                      </c:pt>
                      <c:pt idx="418">
                        <c:v>2.1432852372953629E-2</c:v>
                      </c:pt>
                      <c:pt idx="419">
                        <c:v>2.2344605483094814E-2</c:v>
                      </c:pt>
                      <c:pt idx="420">
                        <c:v>2.3040259583197047E-2</c:v>
                      </c:pt>
                      <c:pt idx="421">
                        <c:v>2.4175793159466847E-2</c:v>
                      </c:pt>
                      <c:pt idx="422">
                        <c:v>2.4689575388757601E-2</c:v>
                      </c:pt>
                      <c:pt idx="423">
                        <c:v>2.5957944563824595E-2</c:v>
                      </c:pt>
                      <c:pt idx="424">
                        <c:v>2.7058393536001108E-2</c:v>
                      </c:pt>
                      <c:pt idx="425">
                        <c:v>2.8159449879124252E-2</c:v>
                      </c:pt>
                      <c:pt idx="426">
                        <c:v>2.9054678926746957E-2</c:v>
                      </c:pt>
                      <c:pt idx="427">
                        <c:v>3.0616158175114691E-2</c:v>
                      </c:pt>
                      <c:pt idx="428">
                        <c:v>3.1964896817501288E-2</c:v>
                      </c:pt>
                      <c:pt idx="429">
                        <c:v>3.4179764293626694E-2</c:v>
                      </c:pt>
                      <c:pt idx="430">
                        <c:v>3.5068651674012581E-2</c:v>
                      </c:pt>
                      <c:pt idx="431">
                        <c:v>3.5396417618973698E-2</c:v>
                      </c:pt>
                      <c:pt idx="432">
                        <c:v>3.5731918611578595E-2</c:v>
                      </c:pt>
                      <c:pt idx="433">
                        <c:v>3.6688724354878272E-2</c:v>
                      </c:pt>
                      <c:pt idx="434">
                        <c:v>3.761464349915692E-2</c:v>
                      </c:pt>
                      <c:pt idx="435">
                        <c:v>3.821795935152076E-2</c:v>
                      </c:pt>
                      <c:pt idx="436">
                        <c:v>3.8829903444096953E-2</c:v>
                      </c:pt>
                      <c:pt idx="437">
                        <c:v>4.0629204145771168E-2</c:v>
                      </c:pt>
                      <c:pt idx="438">
                        <c:v>4.248691964142963E-2</c:v>
                      </c:pt>
                      <c:pt idx="439">
                        <c:v>4.4674026692523995E-2</c:v>
                      </c:pt>
                      <c:pt idx="440">
                        <c:v>4.6390903583970911E-2</c:v>
                      </c:pt>
                      <c:pt idx="441">
                        <c:v>4.8138327661262796E-2</c:v>
                      </c:pt>
                      <c:pt idx="442">
                        <c:v>5.0304605461658193E-2</c:v>
                      </c:pt>
                      <c:pt idx="443">
                        <c:v>5.2698986780214063E-2</c:v>
                      </c:pt>
                      <c:pt idx="444">
                        <c:v>5.4538284645108688E-2</c:v>
                      </c:pt>
                      <c:pt idx="445">
                        <c:v>5.6763084422596553E-2</c:v>
                      </c:pt>
                      <c:pt idx="446">
                        <c:v>5.9368294915036847E-2</c:v>
                      </c:pt>
                      <c:pt idx="447">
                        <c:v>6.1569300042498103E-2</c:v>
                      </c:pt>
                      <c:pt idx="448">
                        <c:v>6.4089210644640293E-2</c:v>
                      </c:pt>
                      <c:pt idx="449">
                        <c:v>6.6862966574769062E-2</c:v>
                      </c:pt>
                      <c:pt idx="450">
                        <c:v>6.9185821032434147E-2</c:v>
                      </c:pt>
                      <c:pt idx="451">
                        <c:v>7.2271997859196052E-2</c:v>
                      </c:pt>
                      <c:pt idx="452">
                        <c:v>7.5542083035825783E-2</c:v>
                      </c:pt>
                      <c:pt idx="453">
                        <c:v>7.8441368249540858E-2</c:v>
                      </c:pt>
                      <c:pt idx="454">
                        <c:v>8.2116891396894223E-2</c:v>
                      </c:pt>
                      <c:pt idx="455">
                        <c:v>8.4992292641325837E-2</c:v>
                      </c:pt>
                      <c:pt idx="456">
                        <c:v>8.8552558219631414E-2</c:v>
                      </c:pt>
                      <c:pt idx="457">
                        <c:v>9.2329280085003337E-2</c:v>
                      </c:pt>
                      <c:pt idx="458">
                        <c:v>9.5983438066116603E-2</c:v>
                      </c:pt>
                      <c:pt idx="459">
                        <c:v>9.9763161058518929E-2</c:v>
                      </c:pt>
                      <c:pt idx="460">
                        <c:v>0.10348146812990663</c:v>
                      </c:pt>
                      <c:pt idx="461">
                        <c:v>0.1073439007541582</c:v>
                      </c:pt>
                      <c:pt idx="462">
                        <c:v>0.11236548296619249</c:v>
                      </c:pt>
                      <c:pt idx="463">
                        <c:v>0.11659528569389541</c:v>
                      </c:pt>
                      <c:pt idx="464">
                        <c:v>0.12146954472367034</c:v>
                      </c:pt>
                      <c:pt idx="465">
                        <c:v>0.12652528261952659</c:v>
                      </c:pt>
                      <c:pt idx="466">
                        <c:v>0.132282444639478</c:v>
                      </c:pt>
                      <c:pt idx="467">
                        <c:v>0.13778826227063484</c:v>
                      </c:pt>
                      <c:pt idx="468">
                        <c:v>0.14429390179919352</c:v>
                      </c:pt>
                      <c:pt idx="469">
                        <c:v>0.15035173030157575</c:v>
                      </c:pt>
                      <c:pt idx="470">
                        <c:v>0.15637399187587767</c:v>
                      </c:pt>
                      <c:pt idx="471">
                        <c:v>0.16258929022809815</c:v>
                      </c:pt>
                      <c:pt idx="472">
                        <c:v>0.16909037447455716</c:v>
                      </c:pt>
                      <c:pt idx="473">
                        <c:v>0.17494796706691818</c:v>
                      </c:pt>
                      <c:pt idx="474">
                        <c:v>0.18243511804522305</c:v>
                      </c:pt>
                      <c:pt idx="475">
                        <c:v>0.18931287946169784</c:v>
                      </c:pt>
                      <c:pt idx="476">
                        <c:v>0.19688465150394874</c:v>
                      </c:pt>
                      <c:pt idx="477">
                        <c:v>0.20544250814189688</c:v>
                      </c:pt>
                      <c:pt idx="478">
                        <c:v>0.21426939438149722</c:v>
                      </c:pt>
                      <c:pt idx="479">
                        <c:v>0.22262431766786708</c:v>
                      </c:pt>
                      <c:pt idx="480">
                        <c:v>0.23083883108245828</c:v>
                      </c:pt>
                      <c:pt idx="481">
                        <c:v>0.23902601280445138</c:v>
                      </c:pt>
                      <c:pt idx="482">
                        <c:v>0.24801242323679767</c:v>
                      </c:pt>
                      <c:pt idx="483">
                        <c:v>0.25652186883752953</c:v>
                      </c:pt>
                      <c:pt idx="484">
                        <c:v>0.26582161122292891</c:v>
                      </c:pt>
                      <c:pt idx="485">
                        <c:v>0.27465689347267375</c:v>
                      </c:pt>
                      <c:pt idx="486">
                        <c:v>0.28444985679443546</c:v>
                      </c:pt>
                      <c:pt idx="487">
                        <c:v>0.29527803030316563</c:v>
                      </c:pt>
                      <c:pt idx="488">
                        <c:v>0.30540665539219458</c:v>
                      </c:pt>
                      <c:pt idx="489">
                        <c:v>0.3154454253088258</c:v>
                      </c:pt>
                      <c:pt idx="490">
                        <c:v>0.32682094722357341</c:v>
                      </c:pt>
                      <c:pt idx="491">
                        <c:v>0.33690401949160548</c:v>
                      </c:pt>
                      <c:pt idx="492">
                        <c:v>0.34767556459148857</c:v>
                      </c:pt>
                      <c:pt idx="493">
                        <c:v>0.35858626909355423</c:v>
                      </c:pt>
                      <c:pt idx="494">
                        <c:v>0.37004700157934312</c:v>
                      </c:pt>
                      <c:pt idx="495">
                        <c:v>0.38263083440084728</c:v>
                      </c:pt>
                      <c:pt idx="496">
                        <c:v>0.39523181651966804</c:v>
                      </c:pt>
                      <c:pt idx="497">
                        <c:v>0.4068165241339739</c:v>
                      </c:pt>
                      <c:pt idx="498">
                        <c:v>0.4202370997537111</c:v>
                      </c:pt>
                      <c:pt idx="499">
                        <c:v>0.433333267832545</c:v>
                      </c:pt>
                      <c:pt idx="500">
                        <c:v>0.44673169227658172</c:v>
                      </c:pt>
                      <c:pt idx="501">
                        <c:v>0.460550989058927</c:v>
                      </c:pt>
                      <c:pt idx="502">
                        <c:v>0.47411661915179937</c:v>
                      </c:pt>
                      <c:pt idx="503">
                        <c:v>0.48842913687050687</c:v>
                      </c:pt>
                      <c:pt idx="504">
                        <c:v>0.50413271269549975</c:v>
                      </c:pt>
                      <c:pt idx="505">
                        <c:v>0.51939362228351116</c:v>
                      </c:pt>
                      <c:pt idx="506">
                        <c:v>0.53517026126061273</c:v>
                      </c:pt>
                      <c:pt idx="507">
                        <c:v>0.55087473027817413</c:v>
                      </c:pt>
                      <c:pt idx="508">
                        <c:v>0.56770462193212923</c:v>
                      </c:pt>
                      <c:pt idx="509">
                        <c:v>0.58459007016384901</c:v>
                      </c:pt>
                      <c:pt idx="510">
                        <c:v>0.60219364522069629</c:v>
                      </c:pt>
                      <c:pt idx="511">
                        <c:v>0.61910070871257539</c:v>
                      </c:pt>
                      <c:pt idx="512">
                        <c:v>0.6367183962120061</c:v>
                      </c:pt>
                      <c:pt idx="513">
                        <c:v>0.6561728449094365</c:v>
                      </c:pt>
                      <c:pt idx="514">
                        <c:v>0.67575448422863094</c:v>
                      </c:pt>
                      <c:pt idx="515">
                        <c:v>0.69311564682236915</c:v>
                      </c:pt>
                      <c:pt idx="516">
                        <c:v>0.7117569330053769</c:v>
                      </c:pt>
                      <c:pt idx="517">
                        <c:v>0.73103113544247067</c:v>
                      </c:pt>
                      <c:pt idx="518">
                        <c:v>0.75018529279834911</c:v>
                      </c:pt>
                      <c:pt idx="519">
                        <c:v>0.76996343448262816</c:v>
                      </c:pt>
                      <c:pt idx="520">
                        <c:v>0.78849253567902367</c:v>
                      </c:pt>
                      <c:pt idx="521">
                        <c:v>0.80720509862900303</c:v>
                      </c:pt>
                      <c:pt idx="522">
                        <c:v>0.82785731856088107</c:v>
                      </c:pt>
                      <c:pt idx="523">
                        <c:v>0.84738625951852997</c:v>
                      </c:pt>
                      <c:pt idx="524">
                        <c:v>0.86454520331474483</c:v>
                      </c:pt>
                      <c:pt idx="525">
                        <c:v>0.88161375602302083</c:v>
                      </c:pt>
                      <c:pt idx="526">
                        <c:v>0.89750829641917307</c:v>
                      </c:pt>
                      <c:pt idx="527">
                        <c:v>0.91306145861561949</c:v>
                      </c:pt>
                      <c:pt idx="528">
                        <c:v>0.92731234604709589</c:v>
                      </c:pt>
                      <c:pt idx="529">
                        <c:v>0.93929506026995502</c:v>
                      </c:pt>
                      <c:pt idx="530">
                        <c:v>0.95095497469853407</c:v>
                      </c:pt>
                      <c:pt idx="531">
                        <c:v>0.96116416575724772</c:v>
                      </c:pt>
                      <c:pt idx="532">
                        <c:v>0.9708690602917488</c:v>
                      </c:pt>
                      <c:pt idx="533">
                        <c:v>0.97824022128309962</c:v>
                      </c:pt>
                      <c:pt idx="534">
                        <c:v>0.98381231380284417</c:v>
                      </c:pt>
                      <c:pt idx="535">
                        <c:v>0.98812411160834157</c:v>
                      </c:pt>
                      <c:pt idx="536">
                        <c:v>0.99213401032566328</c:v>
                      </c:pt>
                      <c:pt idx="537">
                        <c:v>0.99439932531806141</c:v>
                      </c:pt>
                      <c:pt idx="538">
                        <c:v>0.99552528386999617</c:v>
                      </c:pt>
                      <c:pt idx="539">
                        <c:v>0.99637220906351076</c:v>
                      </c:pt>
                      <c:pt idx="540">
                        <c:v>0.9963118292458758</c:v>
                      </c:pt>
                      <c:pt idx="541">
                        <c:v>0.99545275663342858</c:v>
                      </c:pt>
                      <c:pt idx="542">
                        <c:v>0.99602332804622884</c:v>
                      </c:pt>
                      <c:pt idx="543">
                        <c:v>0.99549723762334319</c:v>
                      </c:pt>
                      <c:pt idx="544">
                        <c:v>0.99387019804044263</c:v>
                      </c:pt>
                      <c:pt idx="545">
                        <c:v>0.99348880481366486</c:v>
                      </c:pt>
                      <c:pt idx="546">
                        <c:v>0.99172367765966396</c:v>
                      </c:pt>
                      <c:pt idx="547">
                        <c:v>0.99156343891286325</c:v>
                      </c:pt>
                      <c:pt idx="548">
                        <c:v>0.9923230098731719</c:v>
                      </c:pt>
                      <c:pt idx="549">
                        <c:v>0.99122849169965077</c:v>
                      </c:pt>
                      <c:pt idx="550">
                        <c:v>0.99063076723276611</c:v>
                      </c:pt>
                      <c:pt idx="551">
                        <c:v>0.99179781264285505</c:v>
                      </c:pt>
                      <c:pt idx="552">
                        <c:v>0.99117257784485857</c:v>
                      </c:pt>
                      <c:pt idx="553">
                        <c:v>0.99370620788485386</c:v>
                      </c:pt>
                      <c:pt idx="554">
                        <c:v>0.99416209337185013</c:v>
                      </c:pt>
                      <c:pt idx="555">
                        <c:v>0.99360098980027678</c:v>
                      </c:pt>
                      <c:pt idx="556">
                        <c:v>0.9944927532607335</c:v>
                      </c:pt>
                      <c:pt idx="557">
                        <c:v>0.99418567365566035</c:v>
                      </c:pt>
                      <c:pt idx="558">
                        <c:v>0.99411636191233965</c:v>
                      </c:pt>
                      <c:pt idx="559">
                        <c:v>0.99502313100794826</c:v>
                      </c:pt>
                      <c:pt idx="560">
                        <c:v>0.99455777767972509</c:v>
                      </c:pt>
                      <c:pt idx="561">
                        <c:v>0.99574858201213778</c:v>
                      </c:pt>
                      <c:pt idx="562">
                        <c:v>0.99619803651264027</c:v>
                      </c:pt>
                      <c:pt idx="563">
                        <c:v>0.99646009921225775</c:v>
                      </c:pt>
                      <c:pt idx="564">
                        <c:v>0.99841136769754779</c:v>
                      </c:pt>
                      <c:pt idx="565">
                        <c:v>0.99874006256278025</c:v>
                      </c:pt>
                      <c:pt idx="566">
                        <c:v>0.99974490420241746</c:v>
                      </c:pt>
                      <c:pt idx="567">
                        <c:v>1</c:v>
                      </c:pt>
                      <c:pt idx="568">
                        <c:v>0.99819485781892747</c:v>
                      </c:pt>
                      <c:pt idx="569">
                        <c:v>0.99854141653553108</c:v>
                      </c:pt>
                      <c:pt idx="570">
                        <c:v>0.99626538323231029</c:v>
                      </c:pt>
                      <c:pt idx="571">
                        <c:v>0.99264813196813018</c:v>
                      </c:pt>
                      <c:pt idx="572">
                        <c:v>0.99101448276022219</c:v>
                      </c:pt>
                      <c:pt idx="573">
                        <c:v>0.98780077589852044</c:v>
                      </c:pt>
                      <c:pt idx="574">
                        <c:v>0.98239910452085843</c:v>
                      </c:pt>
                      <c:pt idx="575">
                        <c:v>0.97971220263609715</c:v>
                      </c:pt>
                      <c:pt idx="576">
                        <c:v>0.97503115902275439</c:v>
                      </c:pt>
                      <c:pt idx="577">
                        <c:v>0.97189533855303156</c:v>
                      </c:pt>
                      <c:pt idx="578">
                        <c:v>0.97025507972011626</c:v>
                      </c:pt>
                      <c:pt idx="579">
                        <c:v>0.96518299640025529</c:v>
                      </c:pt>
                      <c:pt idx="580">
                        <c:v>0.96171865970381376</c:v>
                      </c:pt>
                      <c:pt idx="581">
                        <c:v>0.95977167854285284</c:v>
                      </c:pt>
                      <c:pt idx="582">
                        <c:v>0.95504633257810934</c:v>
                      </c:pt>
                      <c:pt idx="583">
                        <c:v>0.95334462209647663</c:v>
                      </c:pt>
                      <c:pt idx="584">
                        <c:v>0.95063003124208978</c:v>
                      </c:pt>
                      <c:pt idx="585">
                        <c:v>0.94640576630831175</c:v>
                      </c:pt>
                      <c:pt idx="586">
                        <c:v>0.94354987238957777</c:v>
                      </c:pt>
                      <c:pt idx="587">
                        <c:v>0.94019325471690518</c:v>
                      </c:pt>
                      <c:pt idx="588">
                        <c:v>0.93600293110073307</c:v>
                      </c:pt>
                      <c:pt idx="589">
                        <c:v>0.93299894585413068</c:v>
                      </c:pt>
                      <c:pt idx="590">
                        <c:v>0.92726286317879725</c:v>
                      </c:pt>
                      <c:pt idx="591">
                        <c:v>0.92155804224336391</c:v>
                      </c:pt>
                      <c:pt idx="592">
                        <c:v>0.91730430195482349</c:v>
                      </c:pt>
                      <c:pt idx="593">
                        <c:v>0.91218362895923244</c:v>
                      </c:pt>
                      <c:pt idx="594">
                        <c:v>0.90743059402486337</c:v>
                      </c:pt>
                      <c:pt idx="595">
                        <c:v>0.90306109597943662</c:v>
                      </c:pt>
                      <c:pt idx="596">
                        <c:v>0.89821856314969717</c:v>
                      </c:pt>
                      <c:pt idx="597">
                        <c:v>0.89454611258477967</c:v>
                      </c:pt>
                      <c:pt idx="598">
                        <c:v>0.89129953623655456</c:v>
                      </c:pt>
                      <c:pt idx="599">
                        <c:v>0.88628908320392452</c:v>
                      </c:pt>
                      <c:pt idx="600">
                        <c:v>0.88220308447976092</c:v>
                      </c:pt>
                      <c:pt idx="601">
                        <c:v>0.87721603309242735</c:v>
                      </c:pt>
                      <c:pt idx="602">
                        <c:v>0.87165912484634844</c:v>
                      </c:pt>
                      <c:pt idx="603">
                        <c:v>0.86613169195503237</c:v>
                      </c:pt>
                      <c:pt idx="604">
                        <c:v>0.86073287879358984</c:v>
                      </c:pt>
                      <c:pt idx="605">
                        <c:v>0.85469257472940285</c:v>
                      </c:pt>
                      <c:pt idx="606">
                        <c:v>0.84861297019219906</c:v>
                      </c:pt>
                      <c:pt idx="607">
                        <c:v>0.84373042233538775</c:v>
                      </c:pt>
                      <c:pt idx="608">
                        <c:v>0.83842128570782914</c:v>
                      </c:pt>
                      <c:pt idx="609">
                        <c:v>0.83321057890132666</c:v>
                      </c:pt>
                      <c:pt idx="610">
                        <c:v>0.82854829233192384</c:v>
                      </c:pt>
                      <c:pt idx="611">
                        <c:v>0.82194724197319113</c:v>
                      </c:pt>
                      <c:pt idx="612">
                        <c:v>0.81562540361139202</c:v>
                      </c:pt>
                      <c:pt idx="613">
                        <c:v>0.80956687841880626</c:v>
                      </c:pt>
                      <c:pt idx="614">
                        <c:v>0.80285614401265326</c:v>
                      </c:pt>
                      <c:pt idx="615">
                        <c:v>0.79712917190151955</c:v>
                      </c:pt>
                      <c:pt idx="616">
                        <c:v>0.79034608889731262</c:v>
                      </c:pt>
                      <c:pt idx="617">
                        <c:v>0.78301637204114327</c:v>
                      </c:pt>
                      <c:pt idx="618">
                        <c:v>0.77658467099341055</c:v>
                      </c:pt>
                      <c:pt idx="619">
                        <c:v>0.77003274622594886</c:v>
                      </c:pt>
                      <c:pt idx="620">
                        <c:v>0.76470324480782692</c:v>
                      </c:pt>
                      <c:pt idx="621">
                        <c:v>0.75794177706377952</c:v>
                      </c:pt>
                      <c:pt idx="622">
                        <c:v>0.74997146249743429</c:v>
                      </c:pt>
                      <c:pt idx="623">
                        <c:v>0.74286254284421449</c:v>
                      </c:pt>
                      <c:pt idx="624">
                        <c:v>0.73579345957955278</c:v>
                      </c:pt>
                      <c:pt idx="625">
                        <c:v>0.72942356745756487</c:v>
                      </c:pt>
                      <c:pt idx="626">
                        <c:v>0.72292880701449136</c:v>
                      </c:pt>
                      <c:pt idx="627">
                        <c:v>0.71464641096468906</c:v>
                      </c:pt>
                      <c:pt idx="628">
                        <c:v>0.70780902185231354</c:v>
                      </c:pt>
                      <c:pt idx="629">
                        <c:v>0.70204203471410775</c:v>
                      </c:pt>
                      <c:pt idx="630">
                        <c:v>0.6960835470892015</c:v>
                      </c:pt>
                      <c:pt idx="631">
                        <c:v>0.68913343707467289</c:v>
                      </c:pt>
                      <c:pt idx="632">
                        <c:v>0.68231569819880578</c:v>
                      </c:pt>
                      <c:pt idx="633">
                        <c:v>0.6759243694551722</c:v>
                      </c:pt>
                      <c:pt idx="634">
                        <c:v>0.66947480455606811</c:v>
                      </c:pt>
                      <c:pt idx="635">
                        <c:v>0.66177423414542991</c:v>
                      </c:pt>
                      <c:pt idx="636">
                        <c:v>0.65466209899896344</c:v>
                      </c:pt>
                      <c:pt idx="637">
                        <c:v>0.64674108866240299</c:v>
                      </c:pt>
                      <c:pt idx="638">
                        <c:v>0.63968540328626988</c:v>
                      </c:pt>
                      <c:pt idx="639">
                        <c:v>0.63195946620668442</c:v>
                      </c:pt>
                      <c:pt idx="640">
                        <c:v>0.62442002773541561</c:v>
                      </c:pt>
                      <c:pt idx="641">
                        <c:v>0.61788918231257206</c:v>
                      </c:pt>
                      <c:pt idx="642">
                        <c:v>0.61188228365044939</c:v>
                      </c:pt>
                      <c:pt idx="643">
                        <c:v>0.60456364238213023</c:v>
                      </c:pt>
                      <c:pt idx="644">
                        <c:v>0.59889079774065157</c:v>
                      </c:pt>
                      <c:pt idx="645">
                        <c:v>0.59243033589221095</c:v>
                      </c:pt>
                      <c:pt idx="646">
                        <c:v>0.58583678835105402</c:v>
                      </c:pt>
                      <c:pt idx="647">
                        <c:v>0.57994618336135872</c:v>
                      </c:pt>
                      <c:pt idx="648">
                        <c:v>0.57260503364031168</c:v>
                      </c:pt>
                      <c:pt idx="649">
                        <c:v>0.56571155203463019</c:v>
                      </c:pt>
                      <c:pt idx="650">
                        <c:v>0.55849562791169616</c:v>
                      </c:pt>
                      <c:pt idx="651">
                        <c:v>0.55254410718882463</c:v>
                      </c:pt>
                      <c:pt idx="652">
                        <c:v>0.54639036766842985</c:v>
                      </c:pt>
                      <c:pt idx="653">
                        <c:v>0.54025609974602962</c:v>
                      </c:pt>
                      <c:pt idx="654">
                        <c:v>0.5334462209647659</c:v>
                      </c:pt>
                      <c:pt idx="655">
                        <c:v>0.52758098264401798</c:v>
                      </c:pt>
                      <c:pt idx="656">
                        <c:v>0.52091776608251272</c:v>
                      </c:pt>
                      <c:pt idx="657">
                        <c:v>0.51544731887707118</c:v>
                      </c:pt>
                      <c:pt idx="658">
                        <c:v>0.50865601850123354</c:v>
                      </c:pt>
                      <c:pt idx="659">
                        <c:v>0.50293851423132652</c:v>
                      </c:pt>
                      <c:pt idx="660">
                        <c:v>0.49662507187967198</c:v>
                      </c:pt>
                      <c:pt idx="661">
                        <c:v>0.49088166502527653</c:v>
                      </c:pt>
                      <c:pt idx="662">
                        <c:v>0.48494497129904318</c:v>
                      </c:pt>
                      <c:pt idx="663">
                        <c:v>0.48010976264836597</c:v>
                      </c:pt>
                      <c:pt idx="664">
                        <c:v>0.4740967902767772</c:v>
                      </c:pt>
                      <c:pt idx="665">
                        <c:v>0.46907079569345417</c:v>
                      </c:pt>
                      <c:pt idx="666">
                        <c:v>0.46388902832617318</c:v>
                      </c:pt>
                      <c:pt idx="667">
                        <c:v>0.45922031077027681</c:v>
                      </c:pt>
                      <c:pt idx="668">
                        <c:v>0.4545796394610333</c:v>
                      </c:pt>
                      <c:pt idx="669">
                        <c:v>0.44972281555019678</c:v>
                      </c:pt>
                      <c:pt idx="670">
                        <c:v>0.44424736646637125</c:v>
                      </c:pt>
                      <c:pt idx="671">
                        <c:v>0.43907560285585823</c:v>
                      </c:pt>
                      <c:pt idx="672">
                        <c:v>0.43310032321066289</c:v>
                      </c:pt>
                      <c:pt idx="673">
                        <c:v>0.42772919901884582</c:v>
                      </c:pt>
                      <c:pt idx="674">
                        <c:v>0.42340418196333368</c:v>
                      </c:pt>
                      <c:pt idx="675">
                        <c:v>0.41735566052751594</c:v>
                      </c:pt>
                      <c:pt idx="676">
                        <c:v>0.41217389316023495</c:v>
                      </c:pt>
                      <c:pt idx="677">
                        <c:v>0.40635206399831941</c:v>
                      </c:pt>
                      <c:pt idx="678">
                        <c:v>0.40250043900414745</c:v>
                      </c:pt>
                      <c:pt idx="679">
                        <c:v>0.39778777637387758</c:v>
                      </c:pt>
                      <c:pt idx="680">
                        <c:v>0.39362764266652284</c:v>
                      </c:pt>
                      <c:pt idx="681">
                        <c:v>0.38820900063005803</c:v>
                      </c:pt>
                      <c:pt idx="682">
                        <c:v>0.38306617645876656</c:v>
                      </c:pt>
                      <c:pt idx="683">
                        <c:v>0.37860986009567521</c:v>
                      </c:pt>
                      <c:pt idx="684">
                        <c:v>0.37459406630740077</c:v>
                      </c:pt>
                      <c:pt idx="685">
                        <c:v>0.37003110275162265</c:v>
                      </c:pt>
                      <c:pt idx="686">
                        <c:v>0.36568000447310839</c:v>
                      </c:pt>
                      <c:pt idx="687">
                        <c:v>0.36086712563664536</c:v>
                      </c:pt>
                      <c:pt idx="688">
                        <c:v>0.35707891731484165</c:v>
                      </c:pt>
                      <c:pt idx="689">
                        <c:v>0.35461781451141383</c:v>
                      </c:pt>
                      <c:pt idx="690">
                        <c:v>0.35095018718636661</c:v>
                      </c:pt>
                      <c:pt idx="691">
                        <c:v>0.34696869199272512</c:v>
                      </c:pt>
                      <c:pt idx="692">
                        <c:v>0.34271066437985553</c:v>
                      </c:pt>
                      <c:pt idx="693">
                        <c:v>0.33850390602042163</c:v>
                      </c:pt>
                      <c:pt idx="694">
                        <c:v>0.33460369135051965</c:v>
                      </c:pt>
                      <c:pt idx="695">
                        <c:v>0.33063988136973582</c:v>
                      </c:pt>
                      <c:pt idx="696">
                        <c:v>0.32547437010720276</c:v>
                      </c:pt>
                      <c:pt idx="697">
                        <c:v>0.32109719060568642</c:v>
                      </c:pt>
                      <c:pt idx="698">
                        <c:v>0.31830542791337529</c:v>
                      </c:pt>
                      <c:pt idx="699">
                        <c:v>0.31475605928440625</c:v>
                      </c:pt>
                      <c:pt idx="700">
                        <c:v>0.3109739246720688</c:v>
                      </c:pt>
                      <c:pt idx="701">
                        <c:v>0.30702029708656658</c:v>
                      </c:pt>
                      <c:pt idx="702">
                        <c:v>0.30283050938593548</c:v>
                      </c:pt>
                      <c:pt idx="703">
                        <c:v>0.30029223474458355</c:v>
                      </c:pt>
                      <c:pt idx="704">
                        <c:v>0.29704297881865283</c:v>
                      </c:pt>
                      <c:pt idx="705">
                        <c:v>0.29296555474314728</c:v>
                      </c:pt>
                      <c:pt idx="706">
                        <c:v>0.2900062291249732</c:v>
                      </c:pt>
                      <c:pt idx="707">
                        <c:v>0.28707334200682866</c:v>
                      </c:pt>
                      <c:pt idx="708">
                        <c:v>0.28423870607122637</c:v>
                      </c:pt>
                      <c:pt idx="709">
                        <c:v>0.28139817506467163</c:v>
                      </c:pt>
                      <c:pt idx="710">
                        <c:v>0.27786381207085448</c:v>
                      </c:pt>
                      <c:pt idx="711">
                        <c:v>0.27480730710122037</c:v>
                      </c:pt>
                      <c:pt idx="712">
                        <c:v>0.271080550428134</c:v>
                      </c:pt>
                      <c:pt idx="713">
                        <c:v>0.26688433174100917</c:v>
                      </c:pt>
                      <c:pt idx="714">
                        <c:v>0.26360059858193174</c:v>
                      </c:pt>
                      <c:pt idx="715">
                        <c:v>0.25968502099985047</c:v>
                      </c:pt>
                      <c:pt idx="716">
                        <c:v>0.25624158500951338</c:v>
                      </c:pt>
                      <c:pt idx="717">
                        <c:v>0.25289640020171861</c:v>
                      </c:pt>
                      <c:pt idx="718">
                        <c:v>0.24919876160636753</c:v>
                      </c:pt>
                      <c:pt idx="719">
                        <c:v>0.24630892637002788</c:v>
                      </c:pt>
                      <c:pt idx="720">
                        <c:v>0.24295195142032802</c:v>
                      </c:pt>
                      <c:pt idx="721">
                        <c:v>0.23959408327805959</c:v>
                      </c:pt>
                      <c:pt idx="722">
                        <c:v>0.2363321440176552</c:v>
                      </c:pt>
                      <c:pt idx="723">
                        <c:v>0.23302340146665793</c:v>
                      </c:pt>
                      <c:pt idx="724">
                        <c:v>0.22854332618124273</c:v>
                      </c:pt>
                      <c:pt idx="725">
                        <c:v>0.225943242614146</c:v>
                      </c:pt>
                      <c:pt idx="726">
                        <c:v>0.22262878363070987</c:v>
                      </c:pt>
                      <c:pt idx="727">
                        <c:v>0.21933415352229596</c:v>
                      </c:pt>
                      <c:pt idx="728">
                        <c:v>0.21663313919495125</c:v>
                      </c:pt>
                      <c:pt idx="729">
                        <c:v>0.21364737507674758</c:v>
                      </c:pt>
                      <c:pt idx="730">
                        <c:v>0.21040169192109109</c:v>
                      </c:pt>
                      <c:pt idx="731">
                        <c:v>0.20804205579345242</c:v>
                      </c:pt>
                      <c:pt idx="732">
                        <c:v>0.20467025384711438</c:v>
                      </c:pt>
                      <c:pt idx="733">
                        <c:v>0.20193601275621897</c:v>
                      </c:pt>
                      <c:pt idx="734">
                        <c:v>0.19926054373633528</c:v>
                      </c:pt>
                      <c:pt idx="735">
                        <c:v>0.19617045472612304</c:v>
                      </c:pt>
                      <c:pt idx="736">
                        <c:v>0.19380295850388099</c:v>
                      </c:pt>
                      <c:pt idx="737">
                        <c:v>0.19071501315583336</c:v>
                      </c:pt>
                      <c:pt idx="738">
                        <c:v>0.18800220868658354</c:v>
                      </c:pt>
                      <c:pt idx="739">
                        <c:v>0.18455287762529393</c:v>
                      </c:pt>
                      <c:pt idx="740">
                        <c:v>0.18188080273717075</c:v>
                      </c:pt>
                      <c:pt idx="741">
                        <c:v>0.18019016784338834</c:v>
                      </c:pt>
                      <c:pt idx="742">
                        <c:v>0.17755305251239886</c:v>
                      </c:pt>
                      <c:pt idx="743">
                        <c:v>0.17505218477581849</c:v>
                      </c:pt>
                      <c:pt idx="744">
                        <c:v>0.17311651143277557</c:v>
                      </c:pt>
                      <c:pt idx="745">
                        <c:v>0.17043811274126694</c:v>
                      </c:pt>
                      <c:pt idx="746">
                        <c:v>0.16792936704623182</c:v>
                      </c:pt>
                      <c:pt idx="747">
                        <c:v>0.16553939809896467</c:v>
                      </c:pt>
                      <c:pt idx="748">
                        <c:v>0.16293445556429495</c:v>
                      </c:pt>
                      <c:pt idx="749">
                        <c:v>0.16122465275799108</c:v>
                      </c:pt>
                      <c:pt idx="750">
                        <c:v>0.15838203168082587</c:v>
                      </c:pt>
                      <c:pt idx="751">
                        <c:v>0.15596055089973968</c:v>
                      </c:pt>
                      <c:pt idx="752">
                        <c:v>0.15391567583326382</c:v>
                      </c:pt>
                      <c:pt idx="753">
                        <c:v>0.15239237163527661</c:v>
                      </c:pt>
                      <c:pt idx="754">
                        <c:v>0.14967351132041193</c:v>
                      </c:pt>
                      <c:pt idx="755">
                        <c:v>0.14692665835044841</c:v>
                      </c:pt>
                      <c:pt idx="756">
                        <c:v>0.14367322228329676</c:v>
                      </c:pt>
                      <c:pt idx="757">
                        <c:v>0.14250712365733059</c:v>
                      </c:pt>
                      <c:pt idx="758">
                        <c:v>0.14077618791485447</c:v>
                      </c:pt>
                      <c:pt idx="759">
                        <c:v>0.13887602790833772</c:v>
                      </c:pt>
                      <c:pt idx="760">
                        <c:v>0.13708908899181246</c:v>
                      </c:pt>
                      <c:pt idx="761">
                        <c:v>0.13568286447571293</c:v>
                      </c:pt>
                      <c:pt idx="762">
                        <c:v>0.13361289069806034</c:v>
                      </c:pt>
                      <c:pt idx="763">
                        <c:v>0.1319576619576959</c:v>
                      </c:pt>
                      <c:pt idx="764">
                        <c:v>0.12988708080909672</c:v>
                      </c:pt>
                      <c:pt idx="765">
                        <c:v>0.12766817610256137</c:v>
                      </c:pt>
                      <c:pt idx="766">
                        <c:v>0.12588270202184856</c:v>
                      </c:pt>
                      <c:pt idx="767">
                        <c:v>0.12400767645421128</c:v>
                      </c:pt>
                      <c:pt idx="768">
                        <c:v>0.12209617290207377</c:v>
                      </c:pt>
                      <c:pt idx="769">
                        <c:v>0.12056490142637494</c:v>
                      </c:pt>
                      <c:pt idx="770">
                        <c:v>0.11943796036261475</c:v>
                      </c:pt>
                      <c:pt idx="771">
                        <c:v>0.11722307502263797</c:v>
                      </c:pt>
                      <c:pt idx="772">
                        <c:v>0.11552693806263316</c:v>
                      </c:pt>
                      <c:pt idx="773">
                        <c:v>0.11383796450702827</c:v>
                      </c:pt>
                      <c:pt idx="774">
                        <c:v>0.11209420251926751</c:v>
                      </c:pt>
                      <c:pt idx="775">
                        <c:v>0.11030633468247095</c:v>
                      </c:pt>
                      <c:pt idx="776">
                        <c:v>0.10869144251850292</c:v>
                      </c:pt>
                      <c:pt idx="777">
                        <c:v>0.10628241284182256</c:v>
                      </c:pt>
                      <c:pt idx="778">
                        <c:v>0.10467341574880711</c:v>
                      </c:pt>
                      <c:pt idx="779">
                        <c:v>0.10258238049038773</c:v>
                      </c:pt>
                      <c:pt idx="780">
                        <c:v>0.10135261509813417</c:v>
                      </c:pt>
                      <c:pt idx="781">
                        <c:v>9.9884688839398078E-2</c:v>
                      </c:pt>
                      <c:pt idx="782">
                        <c:v>9.8409206171531913E-2</c:v>
                      </c:pt>
                      <c:pt idx="783">
                        <c:v>9.6524641307262363E-2</c:v>
                      </c:pt>
                      <c:pt idx="784">
                        <c:v>9.4846832658764535E-2</c:v>
                      </c:pt>
                      <c:pt idx="785">
                        <c:v>9.3611350834072155E-2</c:v>
                      </c:pt>
                      <c:pt idx="786">
                        <c:v>9.2771267495632734E-2</c:v>
                      </c:pt>
                      <c:pt idx="787">
                        <c:v>9.0731340715986736E-2</c:v>
                      </c:pt>
                      <c:pt idx="788">
                        <c:v>8.9341265121526889E-2</c:v>
                      </c:pt>
                      <c:pt idx="789">
                        <c:v>8.8140957220184654E-2</c:v>
                      </c:pt>
                      <c:pt idx="790">
                        <c:v>8.7003619394926346E-2</c:v>
                      </c:pt>
                      <c:pt idx="791">
                        <c:v>8.677028176831407E-2</c:v>
                      </c:pt>
                      <c:pt idx="792">
                        <c:v>8.4890450824657904E-2</c:v>
                      </c:pt>
                      <c:pt idx="793">
                        <c:v>8.2820352000045727E-2</c:v>
                      </c:pt>
                      <c:pt idx="794">
                        <c:v>8.1299280783479949E-2</c:v>
                      </c:pt>
                      <c:pt idx="795">
                        <c:v>7.9628456900868311E-2</c:v>
                      </c:pt>
                      <c:pt idx="796">
                        <c:v>7.8210174285093137E-2</c:v>
                      </c:pt>
                      <c:pt idx="797">
                        <c:v>7.6984428259398122E-2</c:v>
                      </c:pt>
                      <c:pt idx="798">
                        <c:v>7.5304529540289863E-2</c:v>
                      </c:pt>
                      <c:pt idx="799">
                        <c:v>7.4929996032438606E-2</c:v>
                      </c:pt>
                      <c:pt idx="800">
                        <c:v>7.5245846788535048E-2</c:v>
                      </c:pt>
                      <c:pt idx="801">
                        <c:v>7.4811826655617281E-2</c:v>
                      </c:pt>
                      <c:pt idx="802">
                        <c:v>7.3220300409242975E-2</c:v>
                      </c:pt>
                      <c:pt idx="803">
                        <c:v>7.2141341650266172E-2</c:v>
                      </c:pt>
                      <c:pt idx="804">
                        <c:v>7.0325695524587173E-2</c:v>
                      </c:pt>
                      <c:pt idx="805">
                        <c:v>6.8761536698513745E-2</c:v>
                      </c:pt>
                      <c:pt idx="806">
                        <c:v>6.7107522700042541E-2</c:v>
                      </c:pt>
                      <c:pt idx="807">
                        <c:v>6.447774941196667E-2</c:v>
                      </c:pt>
                      <c:pt idx="808">
                        <c:v>6.3019023036686814E-2</c:v>
                      </c:pt>
                      <c:pt idx="809">
                        <c:v>6.2811337900643763E-2</c:v>
                      </c:pt>
                      <c:pt idx="810">
                        <c:v>6.1901924955032224E-2</c:v>
                      </c:pt>
                      <c:pt idx="811">
                        <c:v>6.1568049572902107E-2</c:v>
                      </c:pt>
                      <c:pt idx="812">
                        <c:v>6.0829397182549094E-2</c:v>
                      </c:pt>
                      <c:pt idx="813">
                        <c:v>5.9509776617897754E-2</c:v>
                      </c:pt>
                      <c:pt idx="814">
                        <c:v>5.9572925332495398E-2</c:v>
                      </c:pt>
                      <c:pt idx="815">
                        <c:v>5.8512062654957751E-2</c:v>
                      </c:pt>
                      <c:pt idx="816">
                        <c:v>5.7505720451805381E-2</c:v>
                      </c:pt>
                      <c:pt idx="817">
                        <c:v>5.6518528297323088E-2</c:v>
                      </c:pt>
                      <c:pt idx="818">
                        <c:v>5.6017054261627175E-2</c:v>
                      </c:pt>
                      <c:pt idx="819">
                        <c:v>5.5463346324521511E-2</c:v>
                      </c:pt>
                      <c:pt idx="820">
                        <c:v>5.5445875477880352E-2</c:v>
                      </c:pt>
                      <c:pt idx="821">
                        <c:v>5.4525029667391166E-2</c:v>
                      </c:pt>
                      <c:pt idx="822">
                        <c:v>5.4405877778744408E-2</c:v>
                      </c:pt>
                      <c:pt idx="823">
                        <c:v>5.4305661572551261E-2</c:v>
                      </c:pt>
                      <c:pt idx="824">
                        <c:v>5.3499269457798176E-2</c:v>
                      </c:pt>
                      <c:pt idx="825">
                        <c:v>5.3009639155561457E-2</c:v>
                      </c:pt>
                      <c:pt idx="826">
                        <c:v>5.2415094454220941E-2</c:v>
                      </c:pt>
                      <c:pt idx="827">
                        <c:v>5.2194190068163102E-2</c:v>
                      </c:pt>
                      <c:pt idx="828">
                        <c:v>5.1418756007836519E-2</c:v>
                      </c:pt>
                      <c:pt idx="829">
                        <c:v>5.0540479755165194E-2</c:v>
                      </c:pt>
                      <c:pt idx="830">
                        <c:v>4.9170554585052213E-2</c:v>
                      </c:pt>
                      <c:pt idx="831">
                        <c:v>4.8382740875725298E-2</c:v>
                      </c:pt>
                      <c:pt idx="832">
                        <c:v>4.7813009063939552E-2</c:v>
                      </c:pt>
                      <c:pt idx="833">
                        <c:v>4.7218392907193533E-2</c:v>
                      </c:pt>
                      <c:pt idx="834">
                        <c:v>4.6257478478078463E-2</c:v>
                      </c:pt>
                      <c:pt idx="835">
                        <c:v>4.6103224121487048E-2</c:v>
                      </c:pt>
                      <c:pt idx="836">
                        <c:v>4.6220143028712385E-2</c:v>
                      </c:pt>
                      <c:pt idx="837">
                        <c:v>4.6329487662956283E-2</c:v>
                      </c:pt>
                      <c:pt idx="838">
                        <c:v>4.6093845599517104E-2</c:v>
                      </c:pt>
                      <c:pt idx="839">
                        <c:v>4.4839999735615005E-2</c:v>
                      </c:pt>
                      <c:pt idx="840">
                        <c:v>4.4839142270749179E-2</c:v>
                      </c:pt>
                      <c:pt idx="841">
                        <c:v>4.4580527294446469E-2</c:v>
                      </c:pt>
                      <c:pt idx="842">
                        <c:v>4.4410391973985948E-2</c:v>
                      </c:pt>
                      <c:pt idx="843">
                        <c:v>4.4115709881764525E-2</c:v>
                      </c:pt>
                      <c:pt idx="844">
                        <c:v>4.3376825261343677E-2</c:v>
                      </c:pt>
                      <c:pt idx="845">
                        <c:v>4.3298242179161207E-2</c:v>
                      </c:pt>
                      <c:pt idx="846">
                        <c:v>4.3591709529489375E-2</c:v>
                      </c:pt>
                      <c:pt idx="847">
                        <c:v>4.2796017861707711E-2</c:v>
                      </c:pt>
                      <c:pt idx="848">
                        <c:v>4.2228876308370807E-2</c:v>
                      </c:pt>
                      <c:pt idx="849">
                        <c:v>4.1564251718100569E-2</c:v>
                      </c:pt>
                      <c:pt idx="850">
                        <c:v>4.0631383535638471E-2</c:v>
                      </c:pt>
                      <c:pt idx="851">
                        <c:v>4.0622290835290467E-2</c:v>
                      </c:pt>
                      <c:pt idx="852">
                        <c:v>4.0335843978551229E-2</c:v>
                      </c:pt>
                      <c:pt idx="853">
                        <c:v>4.0024494913000364E-2</c:v>
                      </c:pt>
                      <c:pt idx="854">
                        <c:v>3.9786244727260972E-2</c:v>
                      </c:pt>
                      <c:pt idx="855">
                        <c:v>3.8981424631428556E-2</c:v>
                      </c:pt>
                      <c:pt idx="856">
                        <c:v>3.8789406093038159E-2</c:v>
                      </c:pt>
                      <c:pt idx="857">
                        <c:v>3.8338808306047793E-2</c:v>
                      </c:pt>
                      <c:pt idx="858">
                        <c:v>3.7453904564517707E-2</c:v>
                      </c:pt>
                      <c:pt idx="859">
                        <c:v>3.7084605165118259E-2</c:v>
                      </c:pt>
                      <c:pt idx="860">
                        <c:v>3.7003396096784207E-2</c:v>
                      </c:pt>
                      <c:pt idx="861">
                        <c:v>3.6208454710760132E-2</c:v>
                      </c:pt>
                      <c:pt idx="862">
                        <c:v>3.6272228660155774E-2</c:v>
                      </c:pt>
                      <c:pt idx="863">
                        <c:v>3.609380451265895E-2</c:v>
                      </c:pt>
                      <c:pt idx="864">
                        <c:v>3.544032696564442E-2</c:v>
                      </c:pt>
                      <c:pt idx="865">
                        <c:v>3.5340789585803382E-2</c:v>
                      </c:pt>
                      <c:pt idx="866">
                        <c:v>3.462001891067306E-2</c:v>
                      </c:pt>
                      <c:pt idx="867">
                        <c:v>3.3565944496656508E-2</c:v>
                      </c:pt>
                      <c:pt idx="868">
                        <c:v>3.3487361414474046E-2</c:v>
                      </c:pt>
                      <c:pt idx="869">
                        <c:v>3.3182014602983943E-2</c:v>
                      </c:pt>
                      <c:pt idx="870">
                        <c:v>3.2619624834111814E-2</c:v>
                      </c:pt>
                      <c:pt idx="871">
                        <c:v>3.3472748784052299E-2</c:v>
                      </c:pt>
                      <c:pt idx="872">
                        <c:v>3.363895405721113E-2</c:v>
                      </c:pt>
                      <c:pt idx="873">
                        <c:v>3.374547620293835E-2</c:v>
                      </c:pt>
                      <c:pt idx="874">
                        <c:v>3.3627146051454677E-2</c:v>
                      </c:pt>
                      <c:pt idx="875">
                        <c:v>3.3903964292304772E-2</c:v>
                      </c:pt>
                      <c:pt idx="876">
                        <c:v>3.353752310912473E-2</c:v>
                      </c:pt>
                      <c:pt idx="877">
                        <c:v>3.3616374149077775E-2</c:v>
                      </c:pt>
                      <c:pt idx="878">
                        <c:v>3.2741938624451287E-2</c:v>
                      </c:pt>
                      <c:pt idx="879">
                        <c:v>3.1677574632044854E-2</c:v>
                      </c:pt>
                      <c:pt idx="880">
                        <c:v>3.1578090843757935E-2</c:v>
                      </c:pt>
                      <c:pt idx="881">
                        <c:v>3.1309757932309223E-2</c:v>
                      </c:pt>
                      <c:pt idx="882">
                        <c:v>3.0619391532212901E-2</c:v>
                      </c:pt>
                      <c:pt idx="883">
                        <c:v>3.0183495694901138E-2</c:v>
                      </c:pt>
                      <c:pt idx="884">
                        <c:v>2.8930507295864855E-2</c:v>
                      </c:pt>
                      <c:pt idx="885">
                        <c:v>2.8762497773717522E-2</c:v>
                      </c:pt>
                      <c:pt idx="886">
                        <c:v>2.8982955563491074E-2</c:v>
                      </c:pt>
                      <c:pt idx="887">
                        <c:v>2.7826217595643511E-2</c:v>
                      </c:pt>
                      <c:pt idx="888">
                        <c:v>2.7494432284123842E-2</c:v>
                      </c:pt>
                      <c:pt idx="889">
                        <c:v>2.7078722598861679E-2</c:v>
                      </c:pt>
                      <c:pt idx="890">
                        <c:v>2.7027471209277339E-2</c:v>
                      </c:pt>
                      <c:pt idx="891">
                        <c:v>2.7098587201586595E-2</c:v>
                      </c:pt>
                      <c:pt idx="892">
                        <c:v>2.6703295898441864E-2</c:v>
                      </c:pt>
                      <c:pt idx="893">
                        <c:v>2.6126293499147982E-2</c:v>
                      </c:pt>
                      <c:pt idx="894">
                        <c:v>2.6151678031946637E-2</c:v>
                      </c:pt>
                      <c:pt idx="895">
                        <c:v>2.6311112905435738E-2</c:v>
                      </c:pt>
                      <c:pt idx="896">
                        <c:v>2.5637056201641438E-2</c:v>
                      </c:pt>
                      <c:pt idx="897">
                        <c:v>2.5203250434940119E-2</c:v>
                      </c:pt>
                      <c:pt idx="898">
                        <c:v>2.4295266597438286E-2</c:v>
                      </c:pt>
                      <c:pt idx="899">
                        <c:v>2.4142512804362068E-2</c:v>
                      </c:pt>
                      <c:pt idx="900">
                        <c:v>2.4035258240728614E-2</c:v>
                      </c:pt>
                      <c:pt idx="901">
                        <c:v>2.4190227151374883E-2</c:v>
                      </c:pt>
                      <c:pt idx="902">
                        <c:v>2.3713655324490608E-2</c:v>
                      </c:pt>
                      <c:pt idx="903">
                        <c:v>2.4151944917886126E-2</c:v>
                      </c:pt>
                      <c:pt idx="904">
                        <c:v>2.3875876958793632E-2</c:v>
                      </c:pt>
                      <c:pt idx="905">
                        <c:v>2.4268059951799755E-2</c:v>
                      </c:pt>
                      <c:pt idx="906">
                        <c:v>2.4091475780994187E-2</c:v>
                      </c:pt>
                      <c:pt idx="907">
                        <c:v>2.3588340407120743E-2</c:v>
                      </c:pt>
                      <c:pt idx="908">
                        <c:v>2.3501057629320438E-2</c:v>
                      </c:pt>
                      <c:pt idx="909">
                        <c:v>2.3331458224401056E-2</c:v>
                      </c:pt>
                      <c:pt idx="910">
                        <c:v>2.2663457366221638E-2</c:v>
                      </c:pt>
                      <c:pt idx="911">
                        <c:v>2.2587482406339381E-2</c:v>
                      </c:pt>
                      <c:pt idx="912">
                        <c:v>2.2421920231829918E-2</c:v>
                      </c:pt>
                      <c:pt idx="913">
                        <c:v>2.1884289760958447E-2</c:v>
                      </c:pt>
                      <c:pt idx="914">
                        <c:v>2.2005388809404672E-2</c:v>
                      </c:pt>
                      <c:pt idx="915">
                        <c:v>2.0841022977021548E-2</c:v>
                      </c:pt>
                      <c:pt idx="916">
                        <c:v>2.0897311972692602E-2</c:v>
                      </c:pt>
                      <c:pt idx="917">
                        <c:v>2.0905047020336388E-2</c:v>
                      </c:pt>
                      <c:pt idx="918">
                        <c:v>2.0529388089848742E-2</c:v>
                      </c:pt>
                      <c:pt idx="919">
                        <c:v>2.0067946945075982E-2</c:v>
                      </c:pt>
                      <c:pt idx="920">
                        <c:v>1.9271880136415516E-2</c:v>
                      </c:pt>
                      <c:pt idx="921">
                        <c:v>1.9031700654728017E-2</c:v>
                      </c:pt>
                      <c:pt idx="922">
                        <c:v>1.9915246743553876E-2</c:v>
                      </c:pt>
                      <c:pt idx="923">
                        <c:v>1.8951867102949552E-2</c:v>
                      </c:pt>
                      <c:pt idx="924">
                        <c:v>1.877349654700685E-2</c:v>
                      </c:pt>
                      <c:pt idx="925">
                        <c:v>1.899649100367513E-2</c:v>
                      </c:pt>
                      <c:pt idx="926">
                        <c:v>1.8531494952479476E-2</c:v>
                      </c:pt>
                      <c:pt idx="927">
                        <c:v>1.8877267659622891E-2</c:v>
                      </c:pt>
                      <c:pt idx="928">
                        <c:v>1.9071340540920991E-2</c:v>
                      </c:pt>
                      <c:pt idx="929">
                        <c:v>1.8278328450845024E-2</c:v>
                      </c:pt>
                      <c:pt idx="930">
                        <c:v>1.860150338600371E-2</c:v>
                      </c:pt>
                      <c:pt idx="931">
                        <c:v>1.8793200375069423E-2</c:v>
                      </c:pt>
                      <c:pt idx="932">
                        <c:v>1.8046080519166393E-2</c:v>
                      </c:pt>
                      <c:pt idx="933">
                        <c:v>1.8062676037090358E-2</c:v>
                      </c:pt>
                      <c:pt idx="934">
                        <c:v>1.8189955978111065E-2</c:v>
                      </c:pt>
                      <c:pt idx="935">
                        <c:v>1.7883055011551661E-2</c:v>
                      </c:pt>
                      <c:pt idx="936">
                        <c:v>1.8054458665459544E-2</c:v>
                      </c:pt>
                      <c:pt idx="937">
                        <c:v>1.7666057449788733E-2</c:v>
                      </c:pt>
                      <c:pt idx="938">
                        <c:v>1.6668234517355357E-2</c:v>
                      </c:pt>
                      <c:pt idx="939">
                        <c:v>1.7282979661826577E-2</c:v>
                      </c:pt>
                      <c:pt idx="940">
                        <c:v>1.7131694277333076E-2</c:v>
                      </c:pt>
                      <c:pt idx="941">
                        <c:v>1.6620150388619154E-2</c:v>
                      </c:pt>
                      <c:pt idx="942">
                        <c:v>1.5490563688470866E-2</c:v>
                      </c:pt>
                      <c:pt idx="943">
                        <c:v>1.4756679160048854E-2</c:v>
                      </c:pt>
                      <c:pt idx="944">
                        <c:v>1.5174938016901705E-2</c:v>
                      </c:pt>
                      <c:pt idx="945">
                        <c:v>1.5787978949952097E-2</c:v>
                      </c:pt>
                      <c:pt idx="946">
                        <c:v>1.4843545710112208E-2</c:v>
                      </c:pt>
                      <c:pt idx="947">
                        <c:v>1.4953274417160588E-2</c:v>
                      </c:pt>
                      <c:pt idx="948">
                        <c:v>1.5039656856851779E-2</c:v>
                      </c:pt>
                      <c:pt idx="949">
                        <c:v>1.5211228430962558E-2</c:v>
                      </c:pt>
                      <c:pt idx="950">
                        <c:v>1.5084841682510413E-2</c:v>
                      </c:pt>
                      <c:pt idx="951">
                        <c:v>1.449828033634774E-2</c:v>
                      </c:pt>
                      <c:pt idx="952">
                        <c:v>1.4510731440753554E-2</c:v>
                      </c:pt>
                      <c:pt idx="953">
                        <c:v>1.4302803356331851E-2</c:v>
                      </c:pt>
                      <c:pt idx="954">
                        <c:v>1.4348306158544898E-2</c:v>
                      </c:pt>
                      <c:pt idx="955">
                        <c:v>1.4523498735328643E-2</c:v>
                      </c:pt>
                      <c:pt idx="956">
                        <c:v>1.4565146518415754E-2</c:v>
                      </c:pt>
                      <c:pt idx="957">
                        <c:v>1.4658958533892283E-2</c:v>
                      </c:pt>
                      <c:pt idx="958">
                        <c:v>1.4606949717009798E-2</c:v>
                      </c:pt>
                      <c:pt idx="959">
                        <c:v>1.4036621252588248E-2</c:v>
                      </c:pt>
                      <c:pt idx="960">
                        <c:v>1.4059410167782652E-2</c:v>
                      </c:pt>
                      <c:pt idx="961">
                        <c:v>1.3952462862392788E-2</c:v>
                      </c:pt>
                      <c:pt idx="962">
                        <c:v>1.3557539554586303E-2</c:v>
                      </c:pt>
                      <c:pt idx="963">
                        <c:v>1.3349336366853481E-2</c:v>
                      </c:pt>
                      <c:pt idx="964">
                        <c:v>1.3446753307536741E-2</c:v>
                      </c:pt>
                      <c:pt idx="965">
                        <c:v>1.2967755569636242E-2</c:v>
                      </c:pt>
                      <c:pt idx="966">
                        <c:v>1.2871013882534817E-2</c:v>
                      </c:pt>
                      <c:pt idx="967">
                        <c:v>1.2669713286971876E-2</c:v>
                      </c:pt>
                      <c:pt idx="968">
                        <c:v>1.2423865605244257E-2</c:v>
                      </c:pt>
                      <c:pt idx="969">
                        <c:v>1.1967470998483895E-2</c:v>
                      </c:pt>
                      <c:pt idx="970">
                        <c:v>1.1955632624180116E-2</c:v>
                      </c:pt>
                      <c:pt idx="971">
                        <c:v>1.142444743088342E-2</c:v>
                      </c:pt>
                      <c:pt idx="972">
                        <c:v>1.1353819121716601E-2</c:v>
                      </c:pt>
                      <c:pt idx="973">
                        <c:v>1.1191963696366689E-2</c:v>
                      </c:pt>
                      <c:pt idx="974">
                        <c:v>1.1597473122495823E-2</c:v>
                      </c:pt>
                      <c:pt idx="975">
                        <c:v>1.1215767278318982E-2</c:v>
                      </c:pt>
                      <c:pt idx="976">
                        <c:v>1.1277701251023377E-2</c:v>
                      </c:pt>
                      <c:pt idx="977">
                        <c:v>1.0879340938213047E-2</c:v>
                      </c:pt>
                      <c:pt idx="978">
                        <c:v>1.1073261976774492E-2</c:v>
                      </c:pt>
                      <c:pt idx="979">
                        <c:v>1.1497460564208308E-2</c:v>
                      </c:pt>
                      <c:pt idx="980">
                        <c:v>1.1196283175628277E-2</c:v>
                      </c:pt>
                      <c:pt idx="981">
                        <c:v>1.0798058628088371E-2</c:v>
                      </c:pt>
                      <c:pt idx="982">
                        <c:v>1.0130643704233928E-2</c:v>
                      </c:pt>
                      <c:pt idx="983">
                        <c:v>1.0121197299628772E-2</c:v>
                      </c:pt>
                      <c:pt idx="984">
                        <c:v>9.8361688326884193E-3</c:v>
                      </c:pt>
                      <c:pt idx="985">
                        <c:v>9.480174429790331E-3</c:v>
                      </c:pt>
                      <c:pt idx="986">
                        <c:v>8.7217503287395238E-3</c:v>
                      </c:pt>
                      <c:pt idx="987">
                        <c:v>8.5016015835946961E-3</c:v>
                      </c:pt>
                      <c:pt idx="988">
                        <c:v>8.2326934561318295E-3</c:v>
                      </c:pt>
                      <c:pt idx="989">
                        <c:v>8.6119358752045645E-3</c:v>
                      </c:pt>
                      <c:pt idx="990">
                        <c:v>8.770547225145444E-3</c:v>
                      </c:pt>
                      <c:pt idx="991">
                        <c:v>8.9550200727165942E-3</c:v>
                      </c:pt>
                      <c:pt idx="992">
                        <c:v>9.1397912466056452E-3</c:v>
                      </c:pt>
                      <c:pt idx="993">
                        <c:v>9.0072093144979264E-3</c:v>
                      </c:pt>
                      <c:pt idx="994">
                        <c:v>9.2409649552322951E-3</c:v>
                      </c:pt>
                      <c:pt idx="995">
                        <c:v>9.1438659911034451E-3</c:v>
                      </c:pt>
                      <c:pt idx="996">
                        <c:v>9.0530050838734614E-3</c:v>
                      </c:pt>
                      <c:pt idx="997">
                        <c:v>8.5835198468281939E-3</c:v>
                      </c:pt>
                      <c:pt idx="998">
                        <c:v>8.2371111865759596E-3</c:v>
                      </c:pt>
                      <c:pt idx="999">
                        <c:v>8.2624278367394045E-3</c:v>
                      </c:pt>
                      <c:pt idx="1000">
                        <c:v>8.1849308767203109E-3</c:v>
                      </c:pt>
                      <c:pt idx="1001">
                        <c:v>7.7926674963830159E-3</c:v>
                      </c:pt>
                      <c:pt idx="1002">
                        <c:v>7.8444137146503404E-3</c:v>
                      </c:pt>
                      <c:pt idx="1003">
                        <c:v>7.9223590573388545E-3</c:v>
                      </c:pt>
                      <c:pt idx="1004">
                        <c:v>7.6762541361514872E-3</c:v>
                      </c:pt>
                      <c:pt idx="1005">
                        <c:v>8.0201636435968723E-3</c:v>
                      </c:pt>
                      <c:pt idx="1006">
                        <c:v>7.4800375926888261E-3</c:v>
                      </c:pt>
                      <c:pt idx="1007">
                        <c:v>7.3600818307303622E-3</c:v>
                      </c:pt>
                      <c:pt idx="1008">
                        <c:v>7.735856876251921E-3</c:v>
                      </c:pt>
                      <c:pt idx="1009">
                        <c:v>7.3595834292771011E-3</c:v>
                      </c:pt>
                      <c:pt idx="1010">
                        <c:v>7.2560266828775163E-3</c:v>
                      </c:pt>
                      <c:pt idx="1011">
                        <c:v>7.7386257732144775E-3</c:v>
                      </c:pt>
                      <c:pt idx="1012">
                        <c:v>7.5276733387556072E-3</c:v>
                      </c:pt>
                      <c:pt idx="1013">
                        <c:v>7.718834412280183E-3</c:v>
                      </c:pt>
                      <c:pt idx="1014">
                        <c:v>7.6702679595569553E-3</c:v>
                      </c:pt>
                      <c:pt idx="1015">
                        <c:v>6.9542669327427786E-3</c:v>
                      </c:pt>
                      <c:pt idx="1016">
                        <c:v>7.1748676333273009E-3</c:v>
                      </c:pt>
                      <c:pt idx="1017">
                        <c:v>6.6498811964564551E-3</c:v>
                      </c:pt>
                      <c:pt idx="1018">
                        <c:v>6.1536162598204297E-3</c:v>
                      </c:pt>
                      <c:pt idx="1019">
                        <c:v>6.4026919394908482E-3</c:v>
                      </c:pt>
                      <c:pt idx="1020">
                        <c:v>6.1628643756753655E-3</c:v>
                      </c:pt>
                      <c:pt idx="1021">
                        <c:v>6.4187479691033963E-3</c:v>
                      </c:pt>
                      <c:pt idx="1022">
                        <c:v>6.8364673376448337E-3</c:v>
                      </c:pt>
                      <c:pt idx="1023">
                        <c:v>6.6423962427318685E-3</c:v>
                      </c:pt>
                      <c:pt idx="1024">
                        <c:v>6.0041440562411206E-3</c:v>
                      </c:pt>
                      <c:pt idx="1025">
                        <c:v>5.7458131151752172E-3</c:v>
                      </c:pt>
                      <c:pt idx="1026">
                        <c:v>5.7237923455897817E-3</c:v>
                      </c:pt>
                      <c:pt idx="1027">
                        <c:v>5.8080990057516246E-3</c:v>
                      </c:pt>
                      <c:pt idx="1028">
                        <c:v>5.179704092447575E-3</c:v>
                      </c:pt>
                      <c:pt idx="1029">
                        <c:v>4.7231630021059689E-3</c:v>
                      </c:pt>
                      <c:pt idx="1030">
                        <c:v>4.9080502910289351E-3</c:v>
                      </c:pt>
                      <c:pt idx="1031">
                        <c:v>5.9739845159709083E-3</c:v>
                      </c:pt>
                      <c:pt idx="1032">
                        <c:v>6.3397147178663703E-3</c:v>
                      </c:pt>
                      <c:pt idx="1033">
                        <c:v>6.0706011561127331E-3</c:v>
                      </c:pt>
                      <c:pt idx="1034">
                        <c:v>5.4583587372186377E-3</c:v>
                      </c:pt>
                      <c:pt idx="1035">
                        <c:v>5.8310862096962492E-3</c:v>
                      </c:pt>
                      <c:pt idx="1036">
                        <c:v>5.7822232170402568E-3</c:v>
                      </c:pt>
                      <c:pt idx="1037">
                        <c:v>5.2604790691933058E-3</c:v>
                      </c:pt>
                      <c:pt idx="1038">
                        <c:v>4.7032573125228997E-3</c:v>
                      </c:pt>
                      <c:pt idx="1039">
                        <c:v>4.606095824914249E-3</c:v>
                      </c:pt>
                      <c:pt idx="1040">
                        <c:v>4.5734156952155431E-3</c:v>
                      </c:pt>
                      <c:pt idx="1041">
                        <c:v>4.8971301186856424E-3</c:v>
                      </c:pt>
                      <c:pt idx="1042">
                        <c:v>4.5664952391942905E-3</c:v>
                      </c:pt>
                      <c:pt idx="1043">
                        <c:v>4.7677279521220204E-3</c:v>
                      </c:pt>
                      <c:pt idx="1044">
                        <c:v>4.5700983780158876E-3</c:v>
                      </c:pt>
                      <c:pt idx="1045">
                        <c:v>4.5601928724304857E-3</c:v>
                      </c:pt>
                      <c:pt idx="1046">
                        <c:v>3.9155043402906483E-3</c:v>
                      </c:pt>
                      <c:pt idx="1047">
                        <c:v>3.5790226222454612E-3</c:v>
                      </c:pt>
                      <c:pt idx="1048">
                        <c:v>3.4303578647481366E-3</c:v>
                      </c:pt>
                      <c:pt idx="1049">
                        <c:v>3.7803267905786764E-3</c:v>
                      </c:pt>
                      <c:pt idx="1050">
                        <c:v>3.7345756808315695E-3</c:v>
                      </c:pt>
                      <c:pt idx="1051">
                        <c:v>3.5401187267289839E-3</c:v>
                      </c:pt>
                      <c:pt idx="1052">
                        <c:v>3.4657122129971309E-3</c:v>
                      </c:pt>
                      <c:pt idx="1053">
                        <c:v>3.5599690383728028E-3</c:v>
                      </c:pt>
                      <c:pt idx="1054">
                        <c:v>3.4496954838575985E-3</c:v>
                      </c:pt>
                      <c:pt idx="1055">
                        <c:v>2.8469173334200325E-3</c:v>
                      </c:pt>
                      <c:pt idx="1056">
                        <c:v>2.8694436499992768E-3</c:v>
                      </c:pt>
                      <c:pt idx="1057">
                        <c:v>2.9833435663428605E-3</c:v>
                      </c:pt>
                      <c:pt idx="1058">
                        <c:v>3.2231050339082694E-3</c:v>
                      </c:pt>
                      <c:pt idx="1059">
                        <c:v>3.229625339658804E-3</c:v>
                      </c:pt>
                      <c:pt idx="1060">
                        <c:v>3.8968473339184343E-3</c:v>
                      </c:pt>
                      <c:pt idx="1061">
                        <c:v>4.0169817343906119E-3</c:v>
                      </c:pt>
                      <c:pt idx="1062">
                        <c:v>5.1023411113137671E-3</c:v>
                      </c:pt>
                      <c:pt idx="1063">
                        <c:v>5.096181655360933E-3</c:v>
                      </c:pt>
                      <c:pt idx="1064">
                        <c:v>4.8856168664768215E-3</c:v>
                      </c:pt>
                      <c:pt idx="1065">
                        <c:v>5.169948643213693E-3</c:v>
                      </c:pt>
                      <c:pt idx="1066">
                        <c:v>5.7270274890731292E-3</c:v>
                      </c:pt>
                      <c:pt idx="1067">
                        <c:v>4.9365985119054533E-3</c:v>
                      </c:pt>
                      <c:pt idx="1068">
                        <c:v>4.9914762633181719E-3</c:v>
                      </c:pt>
                      <c:pt idx="1069">
                        <c:v>4.5735693243373361E-3</c:v>
                      </c:pt>
                      <c:pt idx="1070">
                        <c:v>4.1263210094790951E-3</c:v>
                      </c:pt>
                      <c:pt idx="1071">
                        <c:v>3.4878580295421655E-3</c:v>
                      </c:pt>
                      <c:pt idx="1072">
                        <c:v>2.8892493020146672E-3</c:v>
                      </c:pt>
                      <c:pt idx="1073">
                        <c:v>1.9951939094270581E-3</c:v>
                      </c:pt>
                      <c:pt idx="1074">
                        <c:v>2.1344694266436127E-3</c:v>
                      </c:pt>
                      <c:pt idx="1075">
                        <c:v>1.8527350538961329E-3</c:v>
                      </c:pt>
                      <c:pt idx="1076">
                        <c:v>1.9724782360232779E-3</c:v>
                      </c:pt>
                      <c:pt idx="1077">
                        <c:v>2.1246550267002054E-3</c:v>
                      </c:pt>
                      <c:pt idx="1078">
                        <c:v>2.4454540696265043E-3</c:v>
                      </c:pt>
                      <c:pt idx="1079">
                        <c:v>3.1257720533264545E-3</c:v>
                      </c:pt>
                      <c:pt idx="1080">
                        <c:v>3.0998426730609726E-3</c:v>
                      </c:pt>
                      <c:pt idx="1081">
                        <c:v>2.8439162063896494E-3</c:v>
                      </c:pt>
                      <c:pt idx="1082">
                        <c:v>3.2877668167170635E-3</c:v>
                      </c:pt>
                      <c:pt idx="1083">
                        <c:v>2.9444807576845377E-3</c:v>
                      </c:pt>
                      <c:pt idx="1084">
                        <c:v>2.3224418026984062E-3</c:v>
                      </c:pt>
                      <c:pt idx="1085">
                        <c:v>2.1377438705999772E-3</c:v>
                      </c:pt>
                      <c:pt idx="1086">
                        <c:v>1.8332938244487169E-3</c:v>
                      </c:pt>
                      <c:pt idx="1087">
                        <c:v>1.752337350973053E-3</c:v>
                      </c:pt>
                      <c:pt idx="1088">
                        <c:v>2.0666868290002481E-3</c:v>
                      </c:pt>
                      <c:pt idx="1089">
                        <c:v>1.1724015286454896E-3</c:v>
                      </c:pt>
                      <c:pt idx="1090">
                        <c:v>1.0460664067238107E-3</c:v>
                      </c:pt>
                      <c:pt idx="1091">
                        <c:v>1.6357435658426729E-3</c:v>
                      </c:pt>
                      <c:pt idx="1092">
                        <c:v>2.2449769976117819E-3</c:v>
                      </c:pt>
                      <c:pt idx="1093">
                        <c:v>2.3970966239643208E-3</c:v>
                      </c:pt>
                      <c:pt idx="1094">
                        <c:v>2.9865733506707968E-3</c:v>
                      </c:pt>
                      <c:pt idx="1095">
                        <c:v>2.7075828654939526E-3</c:v>
                      </c:pt>
                      <c:pt idx="1096">
                        <c:v>2.2928235371247451E-3</c:v>
                      </c:pt>
                      <c:pt idx="1097">
                        <c:v>2.1988328831345056E-3</c:v>
                      </c:pt>
                      <c:pt idx="1098">
                        <c:v>1.5702855911782587E-3</c:v>
                      </c:pt>
                      <c:pt idx="1099">
                        <c:v>1.3174599318279705E-3</c:v>
                      </c:pt>
                      <c:pt idx="1100">
                        <c:v>1.4408553783679834E-3</c:v>
                      </c:pt>
                      <c:pt idx="1101">
                        <c:v>9.8742134769539357E-4</c:v>
                      </c:pt>
                      <c:pt idx="1102">
                        <c:v>8.6455270613232079E-4</c:v>
                      </c:pt>
                      <c:pt idx="1103">
                        <c:v>2.0049958046745057E-3</c:v>
                      </c:pt>
                      <c:pt idx="1104">
                        <c:v>2.5268060487715297E-3</c:v>
                      </c:pt>
                      <c:pt idx="1105">
                        <c:v>2.8994584930733809E-3</c:v>
                      </c:pt>
                      <c:pt idx="1106">
                        <c:v>2.51060710834801E-3</c:v>
                      </c:pt>
                      <c:pt idx="1107">
                        <c:v>1.8495106287236083E-3</c:v>
                      </c:pt>
                      <c:pt idx="1108">
                        <c:v>1.5158265684416844E-3</c:v>
                      </c:pt>
                      <c:pt idx="1109">
                        <c:v>1.9272183821888828E-3</c:v>
                      </c:pt>
                      <c:pt idx="1110">
                        <c:v>1.635638705035123E-3</c:v>
                      </c:pt>
                      <c:pt idx="1111">
                        <c:v>1.3049950722565991E-3</c:v>
                      </c:pt>
                      <c:pt idx="1112">
                        <c:v>9.2261754726819726E-4</c:v>
                      </c:pt>
                      <c:pt idx="1113">
                        <c:v>9.9722038472662149E-4</c:v>
                      </c:pt>
                      <c:pt idx="1114">
                        <c:v>1.2337906538830564E-3</c:v>
                      </c:pt>
                      <c:pt idx="1115">
                        <c:v>1.593424637859539E-3</c:v>
                      </c:pt>
                      <c:pt idx="1116">
                        <c:v>1.5287592822804705E-3</c:v>
                      </c:pt>
                      <c:pt idx="1117">
                        <c:v>1.8464434054431512E-3</c:v>
                      </c:pt>
                      <c:pt idx="1118">
                        <c:v>2.4749258516189206E-3</c:v>
                      </c:pt>
                      <c:pt idx="1119">
                        <c:v>3.0323226740327663E-3</c:v>
                      </c:pt>
                      <c:pt idx="1120">
                        <c:v>3.1618213053937931E-3</c:v>
                      </c:pt>
                      <c:pt idx="1121">
                        <c:v>2.5817999152181613E-3</c:v>
                      </c:pt>
                      <c:pt idx="1122">
                        <c:v>2.1184276881121606E-3</c:v>
                      </c:pt>
                      <c:pt idx="1123">
                        <c:v>2.4001174012312125E-3</c:v>
                      </c:pt>
                      <c:pt idx="1124">
                        <c:v>1.3793347751843237E-3</c:v>
                      </c:pt>
                      <c:pt idx="1125">
                        <c:v>6.1801619429582215E-4</c:v>
                      </c:pt>
                      <c:pt idx="1126">
                        <c:v>3.3919577298403315E-4</c:v>
                      </c:pt>
                      <c:pt idx="1127">
                        <c:v>3.5874222051602591E-4</c:v>
                      </c:pt>
                      <c:pt idx="1128">
                        <c:v>7.6055615171197318E-4</c:v>
                      </c:pt>
                      <c:pt idx="1129">
                        <c:v>1.2465851015122287E-3</c:v>
                      </c:pt>
                      <c:pt idx="1130">
                        <c:v>5.1123234314600643E-4</c:v>
                      </c:pt>
                      <c:pt idx="1131">
                        <c:v>5.6661671338361535E-4</c:v>
                      </c:pt>
                      <c:pt idx="1132">
                        <c:v>5.6660813873495703E-4</c:v>
                      </c:pt>
                      <c:pt idx="1133">
                        <c:v>5.1162784881536767E-4</c:v>
                      </c:pt>
                      <c:pt idx="1134">
                        <c:v>7.5455872089107753E-4</c:v>
                      </c:pt>
                      <c:pt idx="1135">
                        <c:v>6.8972669557871473E-4</c:v>
                      </c:pt>
                      <c:pt idx="1136">
                        <c:v>2.4244979855828004E-4</c:v>
                      </c:pt>
                      <c:pt idx="1137">
                        <c:v>6.6358402092785921E-4</c:v>
                      </c:pt>
                      <c:pt idx="1138">
                        <c:v>1.1914910188594039E-3</c:v>
                      </c:pt>
                      <c:pt idx="1139">
                        <c:v>9.9382071517214402E-4</c:v>
                      </c:pt>
                      <c:pt idx="1140">
                        <c:v>7.0222245961295822E-4</c:v>
                      </c:pt>
                      <c:pt idx="1141">
                        <c:v>2.3245801057075543E-4</c:v>
                      </c:pt>
                      <c:pt idx="1142">
                        <c:v>6.0845742606553861E-4</c:v>
                      </c:pt>
                      <c:pt idx="1143">
                        <c:v>4.9835661499309479E-4</c:v>
                      </c:pt>
                      <c:pt idx="1144">
                        <c:v>1.3879599785419417E-4</c:v>
                      </c:pt>
                      <c:pt idx="1145">
                        <c:v>2.6189084936718198E-4</c:v>
                      </c:pt>
                      <c:pt idx="1146">
                        <c:v>4.8069659016591416E-5</c:v>
                      </c:pt>
                      <c:pt idx="1147">
                        <c:v>5.3093367026938864E-4</c:v>
                      </c:pt>
                      <c:pt idx="1148">
                        <c:v>5.40645888982952E-4</c:v>
                      </c:pt>
                      <c:pt idx="1149">
                        <c:v>2.6826342106687568E-4</c:v>
                      </c:pt>
                      <c:pt idx="1150">
                        <c:v>6.0203412102795024E-4</c:v>
                      </c:pt>
                      <c:pt idx="1151">
                        <c:v>9.0337514248654447E-4</c:v>
                      </c:pt>
                      <c:pt idx="1152">
                        <c:v>6.8305722666922955E-4</c:v>
                      </c:pt>
                      <c:pt idx="1153">
                        <c:v>1.4251241135733652E-3</c:v>
                      </c:pt>
                      <c:pt idx="1154">
                        <c:v>1.1722695147838554E-3</c:v>
                      </c:pt>
                      <c:pt idx="1155">
                        <c:v>1.3179951328150554E-3</c:v>
                      </c:pt>
                      <c:pt idx="1156">
                        <c:v>1.0653491838095628E-3</c:v>
                      </c:pt>
                      <c:pt idx="1157">
                        <c:v>1.5513327594273349E-3</c:v>
                      </c:pt>
                      <c:pt idx="1158">
                        <c:v>1.3601834760446647E-3</c:v>
                      </c:pt>
                      <c:pt idx="1159">
                        <c:v>2.1218361109538101E-3</c:v>
                      </c:pt>
                      <c:pt idx="1160">
                        <c:v>2.0537623325330924E-3</c:v>
                      </c:pt>
                      <c:pt idx="1161">
                        <c:v>2.3745649482296654E-3</c:v>
                      </c:pt>
                      <c:pt idx="1162">
                        <c:v>2.2838737475877101E-3</c:v>
                      </c:pt>
                      <c:pt idx="1163">
                        <c:v>2.4458631518229079E-3</c:v>
                      </c:pt>
                      <c:pt idx="1164">
                        <c:v>2.2515312446799219E-3</c:v>
                      </c:pt>
                      <c:pt idx="1165">
                        <c:v>2.5821196781577083E-3</c:v>
                      </c:pt>
                      <c:pt idx="1166">
                        <c:v>1.9468739778527545E-3</c:v>
                      </c:pt>
                      <c:pt idx="1167">
                        <c:v>1.9274506122567098E-3</c:v>
                      </c:pt>
                      <c:pt idx="1168">
                        <c:v>1.8108068083424903E-3</c:v>
                      </c:pt>
                      <c:pt idx="1169">
                        <c:v>1.6553327079794431E-3</c:v>
                      </c:pt>
                      <c:pt idx="1170">
                        <c:v>1.8075913150956511E-3</c:v>
                      </c:pt>
                      <c:pt idx="1171">
                        <c:v>1.1729210094433677E-3</c:v>
                      </c:pt>
                      <c:pt idx="1172">
                        <c:v>7.6455819033469184E-4</c:v>
                      </c:pt>
                      <c:pt idx="1173">
                        <c:v>9.2973504157007529E-4</c:v>
                      </c:pt>
                    </c:numCache>
                  </c:numRef>
                </c:yVal>
                <c:smooth val="1"/>
                <c:extLst xmlns:c15="http://schemas.microsoft.com/office/drawing/2012/chart">
                  <c:ext xmlns:c16="http://schemas.microsoft.com/office/drawing/2014/chart" uri="{C3380CC4-5D6E-409C-BE32-E72D297353CC}">
                    <c16:uniqueId val="{00000003-3C54-4C82-BA17-3681A39C6BB9}"/>
                  </c:ext>
                </c:extLst>
              </c15:ser>
            </c15:filteredScatterSeries>
          </c:ext>
        </c:extLst>
      </c:scatterChart>
      <c:valAx>
        <c:axId val="635755664"/>
        <c:scaling>
          <c:orientation val="minMax"/>
          <c:max val="850"/>
          <c:min val="600"/>
        </c:scaling>
        <c:delete val="0"/>
        <c:axPos val="b"/>
        <c:title>
          <c:tx>
            <c:rich>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r>
                  <a:rPr lang="fr-FR" sz="900" dirty="0" err="1">
                    <a:solidFill>
                      <a:schemeClr val="bg1"/>
                    </a:solidFill>
                  </a:rPr>
                  <a:t>WaveLength</a:t>
                </a:r>
                <a:r>
                  <a:rPr lang="fr-FR" sz="900" dirty="0">
                    <a:solidFill>
                      <a:schemeClr val="bg1"/>
                    </a:solidFill>
                  </a:rPr>
                  <a:t> (nm) </a:t>
                </a:r>
              </a:p>
            </c:rich>
          </c:tx>
          <c:layout>
            <c:manualLayout>
              <c:xMode val="edge"/>
              <c:yMode val="edge"/>
              <c:x val="0.29977113022600327"/>
              <c:y val="0.83031788927414052"/>
            </c:manualLayout>
          </c:layout>
          <c:overlay val="0"/>
          <c:spPr>
            <a:noFill/>
            <a:ln>
              <a:noFill/>
            </a:ln>
            <a:effectLst/>
          </c:spPr>
        </c:title>
        <c:numFmt formatCode="General" sourceLinked="1"/>
        <c:majorTickMark val="none"/>
        <c:minorTickMark val="none"/>
        <c:tickLblPos val="nextTo"/>
        <c:spPr>
          <a:noFill/>
          <a:ln w="9525" cap="flat" cmpd="sng" algn="ctr">
            <a:solidFill>
              <a:schemeClr val="tx1">
                <a:lumMod val="25000"/>
                <a:lumOff val="75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516253680"/>
        <c:crosses val="autoZero"/>
        <c:crossBetween val="midCat"/>
      </c:valAx>
      <c:valAx>
        <c:axId val="516253680"/>
        <c:scaling>
          <c:orientation val="minMax"/>
          <c:max val="1.1000000000000001"/>
          <c:min val="0"/>
        </c:scaling>
        <c:delete val="0"/>
        <c:axPos val="l"/>
        <c:title>
          <c:tx>
            <c:rich>
              <a:bodyPr rot="-54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r>
                  <a:rPr lang="fr-FR" sz="800" dirty="0">
                    <a:solidFill>
                      <a:schemeClr val="bg1"/>
                    </a:solidFill>
                  </a:rPr>
                  <a:t>Relative Fluorescence</a:t>
                </a:r>
              </a:p>
            </c:rich>
          </c:tx>
          <c:overlay val="0"/>
          <c:spPr>
            <a:noFill/>
            <a:ln>
              <a:noFill/>
            </a:ln>
            <a:effectLst/>
          </c:spPr>
        </c:title>
        <c:numFmt formatCode="General" sourceLinked="1"/>
        <c:majorTickMark val="none"/>
        <c:minorTickMark val="none"/>
        <c:tickLblPos val="nextTo"/>
        <c:spPr>
          <a:noFill/>
          <a:ln w="9525" cap="flat" cmpd="sng" algn="ctr">
            <a:solidFill>
              <a:schemeClr val="tx1">
                <a:lumMod val="25000"/>
                <a:lumOff val="75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635755664"/>
        <c:crosses val="autoZero"/>
        <c:crossBetween val="midCat"/>
      </c:valAx>
    </c:plotArea>
    <c:legend>
      <c:legendPos val="r"/>
      <c:layout>
        <c:manualLayout>
          <c:xMode val="edge"/>
          <c:yMode val="edge"/>
          <c:x val="0.85269520728132198"/>
          <c:y val="0.27801091168672237"/>
          <c:w val="0.13941559622522043"/>
          <c:h val="0.1214188592018492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showDLblsOverMax val="0"/>
    <c:extLst/>
  </c:chart>
  <c:txPr>
    <a:bodyPr/>
    <a:lstStyle/>
    <a:p>
      <a:pPr>
        <a:defRPr/>
      </a:pPr>
      <a:endParaRPr lang="fr-FR"/>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3"/>
    </mc:Choice>
    <mc:Fallback>
      <c:style val="3"/>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FR" sz="1400" dirty="0">
                <a:solidFill>
                  <a:schemeClr val="bg1"/>
                </a:solidFill>
              </a:rPr>
              <a:t>High</a:t>
            </a:r>
            <a:r>
              <a:rPr lang="fr-FR" sz="1400" baseline="0" dirty="0">
                <a:solidFill>
                  <a:schemeClr val="bg1"/>
                </a:solidFill>
              </a:rPr>
              <a:t> Light</a:t>
            </a:r>
            <a:endParaRPr lang="fr-FR" sz="1400" dirty="0">
              <a:solidFill>
                <a:schemeClr val="bg1"/>
              </a:solidFill>
            </a:endParaRPr>
          </a:p>
        </c:rich>
      </c:tx>
      <c:overlay val="0"/>
      <c:spPr>
        <a:noFill/>
        <a:ln>
          <a:noFill/>
        </a:ln>
        <a:effectLst/>
      </c:spPr>
    </c:title>
    <c:autoTitleDeleted val="0"/>
    <c:plotArea>
      <c:layout>
        <c:manualLayout>
          <c:layoutTarget val="inner"/>
          <c:xMode val="edge"/>
          <c:yMode val="edge"/>
          <c:x val="0.12308741176544104"/>
          <c:y val="0.17438015549884089"/>
          <c:w val="0.82809271569698706"/>
          <c:h val="0.59630951571600144"/>
        </c:manualLayout>
      </c:layout>
      <c:scatterChart>
        <c:scatterStyle val="smoothMarker"/>
        <c:varyColors val="0"/>
        <c:ser>
          <c:idx val="2"/>
          <c:order val="1"/>
          <c:tx>
            <c:strRef>
              <c:f>'230323_Fluo_RT_77K'!$BB$2</c:f>
              <c:strCache>
                <c:ptCount val="1"/>
                <c:pt idx="0">
                  <c:v>HL_26</c:v>
                </c:pt>
              </c:strCache>
            </c:strRef>
          </c:tx>
          <c:spPr>
            <a:ln>
              <a:solidFill>
                <a:schemeClr val="accent1">
                  <a:lumMod val="60000"/>
                  <a:lumOff val="40000"/>
                </a:schemeClr>
              </a:solidFill>
              <a:prstDash val="sysDash"/>
            </a:ln>
          </c:spPr>
          <c:marker>
            <c:symbol val="none"/>
          </c:marker>
          <c:xVal>
            <c:numRef>
              <c:f>'230323_Fluo_RT_77K'!$AP$3:$AP$1176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'230323_Fluo_RT_77K'!$BB$3:$BB$1176</c:f>
              <c:numCache>
                <c:formatCode>General</c:formatCode>
                <c:ptCount val="1174"/>
                <c:pt idx="0">
                  <c:v>1.7543781838375166E-3</c:v>
                </c:pt>
                <c:pt idx="1">
                  <c:v>7.0723676345367569E-4</c:v>
                </c:pt>
                <c:pt idx="2">
                  <c:v>3.6329927259497419E-4</c:v>
                </c:pt>
                <c:pt idx="3">
                  <c:v>6.2902085196147759E-4</c:v>
                </c:pt>
                <c:pt idx="4">
                  <c:v>2.1876691611416783E-4</c:v>
                </c:pt>
                <c:pt idx="5">
                  <c:v>-4.8863894116676465E-4</c:v>
                </c:pt>
                <c:pt idx="6">
                  <c:v>-1.340254045704446E-3</c:v>
                </c:pt>
                <c:pt idx="7">
                  <c:v>-1.1214296161483959E-3</c:v>
                </c:pt>
                <c:pt idx="8">
                  <c:v>-8.3224944549072002E-4</c:v>
                </c:pt>
                <c:pt idx="9">
                  <c:v>-2.8119075657748063E-4</c:v>
                </c:pt>
                <c:pt idx="10">
                  <c:v>-6.9935354460512065E-4</c:v>
                </c:pt>
                <c:pt idx="11">
                  <c:v>-1.2425880359547329E-3</c:v>
                </c:pt>
                <c:pt idx="12">
                  <c:v>-7.6190835200725142E-4</c:v>
                </c:pt>
                <c:pt idx="13">
                  <c:v>-4.2600874161235379E-4</c:v>
                </c:pt>
                <c:pt idx="14">
                  <c:v>-5.5485543770206441E-4</c:v>
                </c:pt>
                <c:pt idx="15">
                  <c:v>-5.2750230323025211E-4</c:v>
                </c:pt>
                <c:pt idx="16">
                  <c:v>-5.1967853647892366E-4</c:v>
                </c:pt>
                <c:pt idx="17">
                  <c:v>5.4836912773218461E-5</c:v>
                </c:pt>
                <c:pt idx="18">
                  <c:v>1.2311303674635043E-3</c:v>
                </c:pt>
                <c:pt idx="19">
                  <c:v>1.7549780899635166E-3</c:v>
                </c:pt>
                <c:pt idx="20">
                  <c:v>2.2748074107470004E-3</c:v>
                </c:pt>
                <c:pt idx="21">
                  <c:v>2.7044995975136102E-3</c:v>
                </c:pt>
                <c:pt idx="22">
                  <c:v>2.3644120607626282E-3</c:v>
                </c:pt>
                <c:pt idx="23">
                  <c:v>2.7200691539901942E-3</c:v>
                </c:pt>
                <c:pt idx="24">
                  <c:v>2.157279661588323E-3</c:v>
                </c:pt>
                <c:pt idx="25">
                  <c:v>1.8759213190266313E-3</c:v>
                </c:pt>
                <c:pt idx="26">
                  <c:v>6.2514009477439758E-4</c:v>
                </c:pt>
                <c:pt idx="27">
                  <c:v>1.0356684580560068E-3</c:v>
                </c:pt>
                <c:pt idx="28">
                  <c:v>2.3877103898786679E-4</c:v>
                </c:pt>
                <c:pt idx="29">
                  <c:v>4.6551896834240447E-4</c:v>
                </c:pt>
                <c:pt idx="30">
                  <c:v>-4.5278932653913616E-4</c:v>
                </c:pt>
                <c:pt idx="31">
                  <c:v>-7.1853503139436927E-4</c:v>
                </c:pt>
                <c:pt idx="32">
                  <c:v>-1.2031193826115107E-3</c:v>
                </c:pt>
                <c:pt idx="33">
                  <c:v>-1.5432510776231137E-3</c:v>
                </c:pt>
                <c:pt idx="34">
                  <c:v>-2.0241468139384146E-3</c:v>
                </c:pt>
                <c:pt idx="35">
                  <c:v>-1.532009461499705E-3</c:v>
                </c:pt>
                <c:pt idx="36">
                  <c:v>-1.7742696492950942E-3</c:v>
                </c:pt>
                <c:pt idx="37">
                  <c:v>-1.6532281950278659E-3</c:v>
                </c:pt>
                <c:pt idx="38">
                  <c:v>-1.3835694220631471E-3</c:v>
                </c:pt>
                <c:pt idx="39">
                  <c:v>-1.0905069863753455E-3</c:v>
                </c:pt>
                <c:pt idx="40">
                  <c:v>-1.5639330836488853E-4</c:v>
                </c:pt>
                <c:pt idx="41">
                  <c:v>9.5714516198865552E-4</c:v>
                </c:pt>
                <c:pt idx="42">
                  <c:v>1.3753381068772074E-3</c:v>
                </c:pt>
                <c:pt idx="43">
                  <c:v>2.1413663168973417E-3</c:v>
                </c:pt>
                <c:pt idx="44">
                  <c:v>2.3446011572049157E-3</c:v>
                </c:pt>
                <c:pt idx="45">
                  <c:v>2.3055157114014262E-3</c:v>
                </c:pt>
                <c:pt idx="46">
                  <c:v>2.3054726301715515E-3</c:v>
                </c:pt>
                <c:pt idx="47">
                  <c:v>2.6022613768373337E-3</c:v>
                </c:pt>
                <c:pt idx="48">
                  <c:v>1.8052579779437028E-3</c:v>
                </c:pt>
                <c:pt idx="49">
                  <c:v>1.5746204597499609E-3</c:v>
                </c:pt>
                <c:pt idx="50">
                  <c:v>1.1720110727377023E-3</c:v>
                </c:pt>
                <c:pt idx="51">
                  <c:v>1.5941170857357401E-3</c:v>
                </c:pt>
                <c:pt idx="52">
                  <c:v>1.727026126396451E-3</c:v>
                </c:pt>
                <c:pt idx="53">
                  <c:v>1.3987986368237243E-3</c:v>
                </c:pt>
                <c:pt idx="54">
                  <c:v>1.1528345402898894E-3</c:v>
                </c:pt>
                <c:pt idx="55">
                  <c:v>1.0121982348327684E-3</c:v>
                </c:pt>
                <c:pt idx="56">
                  <c:v>1.0630394712382171E-3</c:v>
                </c:pt>
                <c:pt idx="57">
                  <c:v>1.2739813281641603E-3</c:v>
                </c:pt>
                <c:pt idx="58">
                  <c:v>7.5025401770164658E-4</c:v>
                </c:pt>
                <c:pt idx="59">
                  <c:v>9.1818917528093812E-4</c:v>
                </c:pt>
                <c:pt idx="60">
                  <c:v>1.1683676931272299E-3</c:v>
                </c:pt>
                <c:pt idx="61">
                  <c:v>1.3128860482083272E-3</c:v>
                </c:pt>
                <c:pt idx="62">
                  <c:v>1.1877598471305639E-3</c:v>
                </c:pt>
                <c:pt idx="63">
                  <c:v>1.4926681131907618E-3</c:v>
                </c:pt>
                <c:pt idx="64">
                  <c:v>1.1293397607656224E-3</c:v>
                </c:pt>
                <c:pt idx="65">
                  <c:v>1.6490898120861376E-3</c:v>
                </c:pt>
                <c:pt idx="66">
                  <c:v>1.6726511521105603E-3</c:v>
                </c:pt>
                <c:pt idx="67">
                  <c:v>1.6257490479586714E-3</c:v>
                </c:pt>
                <c:pt idx="68">
                  <c:v>1.5906343991126991E-3</c:v>
                </c:pt>
                <c:pt idx="69">
                  <c:v>1.4968922277799402E-3</c:v>
                </c:pt>
                <c:pt idx="70">
                  <c:v>1.9541587711337663E-3</c:v>
                </c:pt>
                <c:pt idx="71">
                  <c:v>1.7625864505654736E-3</c:v>
                </c:pt>
                <c:pt idx="72">
                  <c:v>1.0748667766817674E-3</c:v>
                </c:pt>
                <c:pt idx="73">
                  <c:v>1.1373959507521229E-3</c:v>
                </c:pt>
                <c:pt idx="74">
                  <c:v>1.0318714938610323E-3</c:v>
                </c:pt>
                <c:pt idx="75">
                  <c:v>1.4070527850614974E-3</c:v>
                </c:pt>
                <c:pt idx="76">
                  <c:v>1.7351736485902852E-3</c:v>
                </c:pt>
                <c:pt idx="77">
                  <c:v>1.2309087145358009E-3</c:v>
                </c:pt>
                <c:pt idx="78">
                  <c:v>1.3717203605985101E-3</c:v>
                </c:pt>
                <c:pt idx="79">
                  <c:v>1.3051316422370961E-3</c:v>
                </c:pt>
                <c:pt idx="80">
                  <c:v>1.0276359627459373E-3</c:v>
                </c:pt>
                <c:pt idx="81">
                  <c:v>1.426328188931872E-3</c:v>
                </c:pt>
                <c:pt idx="82">
                  <c:v>5.5094495446637111E-4</c:v>
                </c:pt>
                <c:pt idx="83">
                  <c:v>-1.172060185339759E-4</c:v>
                </c:pt>
                <c:pt idx="84">
                  <c:v>-8.2062849913826772E-4</c:v>
                </c:pt>
                <c:pt idx="85">
                  <c:v>-3.2039273710778043E-4</c:v>
                </c:pt>
                <c:pt idx="86">
                  <c:v>4.0434362192084992E-6</c:v>
                </c:pt>
                <c:pt idx="87">
                  <c:v>-3.6726382277415978E-4</c:v>
                </c:pt>
                <c:pt idx="88">
                  <c:v>-8.4404960975944957E-4</c:v>
                </c:pt>
                <c:pt idx="89">
                  <c:v>-6.5642697634603526E-4</c:v>
                </c:pt>
                <c:pt idx="90">
                  <c:v>-2.1085039547491993E-4</c:v>
                </c:pt>
                <c:pt idx="91">
                  <c:v>-1.131911063970672E-4</c:v>
                </c:pt>
                <c:pt idx="92">
                  <c:v>-1.191990208498074E-3</c:v>
                </c:pt>
                <c:pt idx="93">
                  <c:v>-1.0747623046993219E-3</c:v>
                </c:pt>
                <c:pt idx="94">
                  <c:v>-1.000489187365223E-3</c:v>
                </c:pt>
                <c:pt idx="95">
                  <c:v>-6.1750200812382759E-4</c:v>
                </c:pt>
                <c:pt idx="96">
                  <c:v>-6.7612996142291267E-4</c:v>
                </c:pt>
                <c:pt idx="97">
                  <c:v>-3.9481857740178395E-4</c:v>
                </c:pt>
                <c:pt idx="98">
                  <c:v>-5.9412290170177313E-4</c:v>
                </c:pt>
                <c:pt idx="99">
                  <c:v>-2.853659739707517E-4</c:v>
                </c:pt>
                <c:pt idx="100">
                  <c:v>-5.8699963574820135E-5</c:v>
                </c:pt>
                <c:pt idx="101">
                  <c:v>4.1808416478311938E-4</c:v>
                </c:pt>
                <c:pt idx="102">
                  <c:v>3.3984305077144482E-4</c:v>
                </c:pt>
                <c:pt idx="103">
                  <c:v>3.3202014564471383E-4</c:v>
                </c:pt>
                <c:pt idx="104">
                  <c:v>2.5388091874169205E-4</c:v>
                </c:pt>
                <c:pt idx="105">
                  <c:v>1.1801816433895192E-3</c:v>
                </c:pt>
                <c:pt idx="106">
                  <c:v>2.0400424953251482E-3</c:v>
                </c:pt>
                <c:pt idx="107">
                  <c:v>1.5202655182359616E-3</c:v>
                </c:pt>
                <c:pt idx="108">
                  <c:v>1.1959043536383068E-3</c:v>
                </c:pt>
                <c:pt idx="109">
                  <c:v>9.2237645541857409E-4</c:v>
                </c:pt>
                <c:pt idx="110">
                  <c:v>1.10995385354062E-3</c:v>
                </c:pt>
                <c:pt idx="111">
                  <c:v>6.2926619956561194E-4</c:v>
                </c:pt>
                <c:pt idx="112">
                  <c:v>-5.5887211616939797E-4</c:v>
                </c:pt>
                <c:pt idx="113">
                  <c:v>-6.3703676099804562E-4</c:v>
                </c:pt>
                <c:pt idx="114">
                  <c:v>-6.9567763866609312E-4</c:v>
                </c:pt>
                <c:pt idx="115">
                  <c:v>-7.6604027276449876E-4</c:v>
                </c:pt>
                <c:pt idx="116">
                  <c:v>-5.5112309535190155E-4</c:v>
                </c:pt>
                <c:pt idx="117">
                  <c:v>-6.41019189887629E-4</c:v>
                </c:pt>
                <c:pt idx="118">
                  <c:v>3.0107532903827833E-4</c:v>
                </c:pt>
                <c:pt idx="119">
                  <c:v>8.8339849728362072E-4</c:v>
                </c:pt>
                <c:pt idx="120">
                  <c:v>6.9192914085472728E-4</c:v>
                </c:pt>
                <c:pt idx="121">
                  <c:v>1.0006996391731594E-3</c:v>
                </c:pt>
                <c:pt idx="122">
                  <c:v>8.2876395858773701E-4</c:v>
                </c:pt>
                <c:pt idx="123">
                  <c:v>5.2392440708918869E-4</c:v>
                </c:pt>
                <c:pt idx="124">
                  <c:v>3.9884968808112539E-4</c:v>
                </c:pt>
                <c:pt idx="125">
                  <c:v>1.8367546651048284E-4</c:v>
                </c:pt>
                <c:pt idx="126">
                  <c:v>5.1975177456971007E-4</c:v>
                </c:pt>
                <c:pt idx="127">
                  <c:v>1.6405002764737926E-4</c:v>
                </c:pt>
                <c:pt idx="128">
                  <c:v>3.98486082500986E-4</c:v>
                </c:pt>
                <c:pt idx="129">
                  <c:v>2.5421113636867884E-4</c:v>
                </c:pt>
                <c:pt idx="130">
                  <c:v>7.5452789111132986E-4</c:v>
                </c:pt>
                <c:pt idx="131">
                  <c:v>1.1297128442163339E-3</c:v>
                </c:pt>
                <c:pt idx="132">
                  <c:v>6.1383945736606096E-4</c:v>
                </c:pt>
                <c:pt idx="133">
                  <c:v>1.0087254568925982E-3</c:v>
                </c:pt>
                <c:pt idx="134">
                  <c:v>1.0752015178378909E-3</c:v>
                </c:pt>
                <c:pt idx="135">
                  <c:v>1.1065456974452615E-3</c:v>
                </c:pt>
                <c:pt idx="136">
                  <c:v>1.7627852704413434E-3</c:v>
                </c:pt>
                <c:pt idx="137">
                  <c:v>2.3880873506400683E-3</c:v>
                </c:pt>
                <c:pt idx="138">
                  <c:v>2.0246444021434639E-3</c:v>
                </c:pt>
                <c:pt idx="139">
                  <c:v>1.3954512252624886E-3</c:v>
                </c:pt>
                <c:pt idx="140">
                  <c:v>3.5986742182318471E-4</c:v>
                </c:pt>
                <c:pt idx="141">
                  <c:v>4.5758555986104581E-4</c:v>
                </c:pt>
                <c:pt idx="142">
                  <c:v>-3.7870705905338045E-4</c:v>
                </c:pt>
                <c:pt idx="143">
                  <c:v>-4.2583447803751215E-5</c:v>
                </c:pt>
                <c:pt idx="144">
                  <c:v>-1.0313963078955187E-3</c:v>
                </c:pt>
                <c:pt idx="145">
                  <c:v>-6.2895816877201046E-4</c:v>
                </c:pt>
                <c:pt idx="146">
                  <c:v>5.6296224813366723E-4</c:v>
                </c:pt>
                <c:pt idx="147">
                  <c:v>4.8072944276798628E-4</c:v>
                </c:pt>
                <c:pt idx="148">
                  <c:v>5.0418243349927504E-4</c:v>
                </c:pt>
                <c:pt idx="149">
                  <c:v>1.0356146065186641E-3</c:v>
                </c:pt>
                <c:pt idx="150">
                  <c:v>2.8913924348929529E-4</c:v>
                </c:pt>
                <c:pt idx="151">
                  <c:v>7.6587634868482697E-4</c:v>
                </c:pt>
                <c:pt idx="152">
                  <c:v>2.9312705753261302E-4</c:v>
                </c:pt>
                <c:pt idx="153">
                  <c:v>-4.7280680459409625E-4</c:v>
                </c:pt>
                <c:pt idx="154">
                  <c:v>1.2508419687863565E-4</c:v>
                </c:pt>
                <c:pt idx="155">
                  <c:v>3.360893832124941E-4</c:v>
                </c:pt>
                <c:pt idx="156">
                  <c:v>5.3145242119742976E-4</c:v>
                </c:pt>
                <c:pt idx="157">
                  <c:v>9.339622905686787E-4</c:v>
                </c:pt>
                <c:pt idx="158">
                  <c:v>8.6754460468986582E-4</c:v>
                </c:pt>
                <c:pt idx="159">
                  <c:v>1.0472749721964513E-3</c:v>
                </c:pt>
                <c:pt idx="160">
                  <c:v>1.5670797366789068E-3</c:v>
                </c:pt>
                <c:pt idx="161">
                  <c:v>1.9226474363544836E-3</c:v>
                </c:pt>
                <c:pt idx="162">
                  <c:v>1.9031256078492279E-3</c:v>
                </c:pt>
                <c:pt idx="163">
                  <c:v>1.5671116167890137E-3</c:v>
                </c:pt>
                <c:pt idx="164">
                  <c:v>1.0668665922941036E-3</c:v>
                </c:pt>
                <c:pt idx="165">
                  <c:v>1.0667349791368373E-3</c:v>
                </c:pt>
                <c:pt idx="166">
                  <c:v>8.5962799788815803E-4</c:v>
                </c:pt>
                <c:pt idx="167">
                  <c:v>4.8050434334189287E-4</c:v>
                </c:pt>
                <c:pt idx="168">
                  <c:v>1.5622570084006243E-4</c:v>
                </c:pt>
                <c:pt idx="169">
                  <c:v>8.9779839836911694E-5</c:v>
                </c:pt>
                <c:pt idx="170">
                  <c:v>1.7572799200757025E-4</c:v>
                </c:pt>
                <c:pt idx="171">
                  <c:v>3.4379790767390865E-4</c:v>
                </c:pt>
                <c:pt idx="172">
                  <c:v>2.5408232349135456E-4</c:v>
                </c:pt>
                <c:pt idx="173">
                  <c:v>8.5600702051722029E-4</c:v>
                </c:pt>
                <c:pt idx="174">
                  <c:v>9.888807345694345E-4</c:v>
                </c:pt>
                <c:pt idx="175">
                  <c:v>1.2584580840096908E-3</c:v>
                </c:pt>
                <c:pt idx="176">
                  <c:v>1.2780257940247627E-3</c:v>
                </c:pt>
                <c:pt idx="177">
                  <c:v>2.4348649500376207E-3</c:v>
                </c:pt>
                <c:pt idx="178">
                  <c:v>2.6967040489678492E-3</c:v>
                </c:pt>
                <c:pt idx="179">
                  <c:v>2.3605993719187498E-3</c:v>
                </c:pt>
                <c:pt idx="180">
                  <c:v>2.1025464668760273E-3</c:v>
                </c:pt>
                <c:pt idx="181">
                  <c:v>1.7235253456568628E-3</c:v>
                </c:pt>
                <c:pt idx="182">
                  <c:v>1.0670249158138917E-3</c:v>
                </c:pt>
                <c:pt idx="183">
                  <c:v>9.2632420391810849E-4</c:v>
                </c:pt>
                <c:pt idx="184">
                  <c:v>-3.9836976318032529E-4</c:v>
                </c:pt>
                <c:pt idx="185">
                  <c:v>-1.9537785792801256E-5</c:v>
                </c:pt>
                <c:pt idx="186">
                  <c:v>-2.6960578305197343E-4</c:v>
                </c:pt>
                <c:pt idx="187">
                  <c:v>-4.2591030100209098E-4</c:v>
                </c:pt>
                <c:pt idx="188">
                  <c:v>1.4069440049560645E-4</c:v>
                </c:pt>
                <c:pt idx="189">
                  <c:v>4.2207693316787269E-4</c:v>
                </c:pt>
                <c:pt idx="190">
                  <c:v>9.5756089585694276E-4</c:v>
                </c:pt>
                <c:pt idx="191">
                  <c:v>1.0902372978763323E-3</c:v>
                </c:pt>
                <c:pt idx="192">
                  <c:v>3.9876697211976668E-4</c:v>
                </c:pt>
                <c:pt idx="193">
                  <c:v>8.5208964428474707E-4</c:v>
                </c:pt>
                <c:pt idx="194">
                  <c:v>7.58300299005276E-4</c:v>
                </c:pt>
                <c:pt idx="195">
                  <c:v>8.052110194031397E-4</c:v>
                </c:pt>
                <c:pt idx="196">
                  <c:v>7.9736011147699039E-4</c:v>
                </c:pt>
                <c:pt idx="197">
                  <c:v>7.3483136821893367E-4</c:v>
                </c:pt>
                <c:pt idx="198">
                  <c:v>8.9507954195174782E-4</c:v>
                </c:pt>
                <c:pt idx="199">
                  <c:v>1.6452297338893972E-3</c:v>
                </c:pt>
                <c:pt idx="200">
                  <c:v>1.3364241243686177E-3</c:v>
                </c:pt>
                <c:pt idx="201">
                  <c:v>2.4223218499597079E-3</c:v>
                </c:pt>
                <c:pt idx="202">
                  <c:v>2.7192872296679751E-3</c:v>
                </c:pt>
                <c:pt idx="203">
                  <c:v>3.1922782065197841E-3</c:v>
                </c:pt>
                <c:pt idx="204">
                  <c:v>2.7075949838800809E-3</c:v>
                </c:pt>
                <c:pt idx="205">
                  <c:v>2.7309385482874888E-3</c:v>
                </c:pt>
                <c:pt idx="206">
                  <c:v>1.8792168177058683E-3</c:v>
                </c:pt>
                <c:pt idx="207">
                  <c:v>1.6956395117776544E-3</c:v>
                </c:pt>
                <c:pt idx="208">
                  <c:v>1.1099486837930351E-3</c:v>
                </c:pt>
                <c:pt idx="209">
                  <c:v>6.5276356396367133E-4</c:v>
                </c:pt>
                <c:pt idx="210">
                  <c:v>3.9078531266094877E-4</c:v>
                </c:pt>
                <c:pt idx="211">
                  <c:v>7.308082275671189E-4</c:v>
                </c:pt>
                <c:pt idx="212">
                  <c:v>5.9022060389975596E-4</c:v>
                </c:pt>
                <c:pt idx="213">
                  <c:v>1.3679063793177355E-3</c:v>
                </c:pt>
                <c:pt idx="214">
                  <c:v>1.809458828668749E-3</c:v>
                </c:pt>
                <c:pt idx="215">
                  <c:v>1.2427689771202048E-3</c:v>
                </c:pt>
                <c:pt idx="216">
                  <c:v>1.0551465591129403E-3</c:v>
                </c:pt>
                <c:pt idx="217">
                  <c:v>5.1588415715774177E-4</c:v>
                </c:pt>
                <c:pt idx="218">
                  <c:v>6.4375247851700622E-4</c:v>
                </c:pt>
                <c:pt idx="219">
                  <c:v>3.9759214698109358E-4</c:v>
                </c:pt>
                <c:pt idx="220">
                  <c:v>-4.3877155596262529E-4</c:v>
                </c:pt>
                <c:pt idx="221">
                  <c:v>-6.5370445802412672E-4</c:v>
                </c:pt>
                <c:pt idx="222">
                  <c:v>-5.5206075832011628E-4</c:v>
                </c:pt>
                <c:pt idx="223">
                  <c:v>-4.465257465277067E-4</c:v>
                </c:pt>
                <c:pt idx="224">
                  <c:v>3.9760420972545838E-4</c:v>
                </c:pt>
                <c:pt idx="225">
                  <c:v>-3.3995333871992314E-4</c:v>
                </c:pt>
                <c:pt idx="226">
                  <c:v>7.8182954351344226E-5</c:v>
                </c:pt>
                <c:pt idx="227">
                  <c:v>5.1979636364263E-4</c:v>
                </c:pt>
                <c:pt idx="228">
                  <c:v>1.5633749663158632E-3</c:v>
                </c:pt>
                <c:pt idx="229">
                  <c:v>2.1925438023019592E-3</c:v>
                </c:pt>
                <c:pt idx="230">
                  <c:v>2.5559210519230059E-3</c:v>
                </c:pt>
                <c:pt idx="231">
                  <c:v>1.9384677255889365E-3</c:v>
                </c:pt>
                <c:pt idx="232">
                  <c:v>1.8134136855712127E-3</c:v>
                </c:pt>
                <c:pt idx="233">
                  <c:v>1.8602408283831203E-3</c:v>
                </c:pt>
                <c:pt idx="234">
                  <c:v>1.9071694274913821E-3</c:v>
                </c:pt>
                <c:pt idx="235">
                  <c:v>1.7074978357067142E-3</c:v>
                </c:pt>
                <c:pt idx="236">
                  <c:v>2.0277664988724567E-3</c:v>
                </c:pt>
                <c:pt idx="237">
                  <c:v>1.6955955689231825E-3</c:v>
                </c:pt>
                <c:pt idx="238">
                  <c:v>1.5978925093157775E-3</c:v>
                </c:pt>
                <c:pt idx="239">
                  <c:v>2.2347246344719199E-3</c:v>
                </c:pt>
                <c:pt idx="240">
                  <c:v>1.9025922622233835E-3</c:v>
                </c:pt>
                <c:pt idx="241">
                  <c:v>1.8517650272176442E-3</c:v>
                </c:pt>
                <c:pt idx="242">
                  <c:v>2.0160068309598086E-3</c:v>
                </c:pt>
                <c:pt idx="243">
                  <c:v>1.9771492848623543E-3</c:v>
                </c:pt>
                <c:pt idx="244">
                  <c:v>2.1334380781635677E-3</c:v>
                </c:pt>
                <c:pt idx="245">
                  <c:v>2.0943599561691565E-3</c:v>
                </c:pt>
                <c:pt idx="246">
                  <c:v>1.9147857581208658E-3</c:v>
                </c:pt>
                <c:pt idx="247">
                  <c:v>2.719767585381074E-3</c:v>
                </c:pt>
                <c:pt idx="248">
                  <c:v>2.7471500150892006E-3</c:v>
                </c:pt>
                <c:pt idx="249">
                  <c:v>2.1180929748946284E-3</c:v>
                </c:pt>
                <c:pt idx="250">
                  <c:v>1.5983142745562473E-3</c:v>
                </c:pt>
                <c:pt idx="251">
                  <c:v>1.7156875775058253E-3</c:v>
                </c:pt>
                <c:pt idx="252">
                  <c:v>2.2353256176286668E-3</c:v>
                </c:pt>
                <c:pt idx="253">
                  <c:v>2.5830902295432552E-3</c:v>
                </c:pt>
                <c:pt idx="254">
                  <c:v>2.9388291771075821E-3</c:v>
                </c:pt>
                <c:pt idx="255">
                  <c:v>2.2080595072412005E-3</c:v>
                </c:pt>
                <c:pt idx="256">
                  <c:v>1.9071511179686855E-3</c:v>
                </c:pt>
                <c:pt idx="257">
                  <c:v>2.544073713707564E-3</c:v>
                </c:pt>
                <c:pt idx="258">
                  <c:v>2.2157322742818197E-3</c:v>
                </c:pt>
                <c:pt idx="259">
                  <c:v>1.7351602934090242E-3</c:v>
                </c:pt>
                <c:pt idx="260">
                  <c:v>2.0633089443310806E-3</c:v>
                </c:pt>
                <c:pt idx="261">
                  <c:v>1.4536067928760017E-3</c:v>
                </c:pt>
                <c:pt idx="262">
                  <c:v>2.3132832571477681E-3</c:v>
                </c:pt>
                <c:pt idx="263">
                  <c:v>2.461741175294724E-3</c:v>
                </c:pt>
                <c:pt idx="264">
                  <c:v>1.5473588728916316E-3</c:v>
                </c:pt>
                <c:pt idx="265">
                  <c:v>2.1333659171035285E-3</c:v>
                </c:pt>
                <c:pt idx="266">
                  <c:v>2.0708117559198455E-3</c:v>
                </c:pt>
                <c:pt idx="267">
                  <c:v>2.4304512780369955E-3</c:v>
                </c:pt>
                <c:pt idx="268">
                  <c:v>2.555488085562769E-3</c:v>
                </c:pt>
                <c:pt idx="269">
                  <c:v>1.9888943051568448E-3</c:v>
                </c:pt>
                <c:pt idx="270">
                  <c:v>2.2545700030135321E-3</c:v>
                </c:pt>
                <c:pt idx="271">
                  <c:v>2.5046500802495611E-3</c:v>
                </c:pt>
                <c:pt idx="272">
                  <c:v>1.8873380603494792E-3</c:v>
                </c:pt>
                <c:pt idx="273">
                  <c:v>2.0983695262335607E-3</c:v>
                </c:pt>
                <c:pt idx="274">
                  <c:v>9.9248361782382482E-4</c:v>
                </c:pt>
                <c:pt idx="275">
                  <c:v>1.347922289215928E-3</c:v>
                </c:pt>
                <c:pt idx="276">
                  <c:v>1.6996189249811465E-3</c:v>
                </c:pt>
                <c:pt idx="277">
                  <c:v>1.8949272498041418E-3</c:v>
                </c:pt>
                <c:pt idx="278">
                  <c:v>2.2466344404706799E-3</c:v>
                </c:pt>
                <c:pt idx="279">
                  <c:v>3.0395530925537754E-3</c:v>
                </c:pt>
                <c:pt idx="280">
                  <c:v>3.507374321820664E-3</c:v>
                </c:pt>
                <c:pt idx="281">
                  <c:v>4.5311502063698616E-3</c:v>
                </c:pt>
                <c:pt idx="282">
                  <c:v>4.292256170470703E-3</c:v>
                </c:pt>
                <c:pt idx="283">
                  <c:v>5.1167447478057118E-3</c:v>
                </c:pt>
                <c:pt idx="284">
                  <c:v>4.9603297265009656E-3</c:v>
                </c:pt>
                <c:pt idx="285">
                  <c:v>4.4992183987870044E-3</c:v>
                </c:pt>
                <c:pt idx="286">
                  <c:v>3.7337058710884665E-3</c:v>
                </c:pt>
                <c:pt idx="287">
                  <c:v>3.5862797483970014E-3</c:v>
                </c:pt>
                <c:pt idx="288">
                  <c:v>3.4689803297566577E-3</c:v>
                </c:pt>
                <c:pt idx="289">
                  <c:v>3.8837642569252537E-3</c:v>
                </c:pt>
                <c:pt idx="290">
                  <c:v>4.1614529403262495E-3</c:v>
                </c:pt>
                <c:pt idx="291">
                  <c:v>4.6269348588109617E-3</c:v>
                </c:pt>
                <c:pt idx="292">
                  <c:v>5.4942267920876156E-3</c:v>
                </c:pt>
                <c:pt idx="293">
                  <c:v>6.146455071770098E-3</c:v>
                </c:pt>
                <c:pt idx="294">
                  <c:v>6.134833910011496E-3</c:v>
                </c:pt>
                <c:pt idx="295">
                  <c:v>5.7362442171526619E-3</c:v>
                </c:pt>
                <c:pt idx="296">
                  <c:v>5.1149547227044324E-3</c:v>
                </c:pt>
                <c:pt idx="297">
                  <c:v>4.8603231135321808E-3</c:v>
                </c:pt>
                <c:pt idx="298">
                  <c:v>4.8053751588889608E-3</c:v>
                </c:pt>
                <c:pt idx="299">
                  <c:v>4.1251290013577047E-3</c:v>
                </c:pt>
                <c:pt idx="300">
                  <c:v>3.8206200982984426E-3</c:v>
                </c:pt>
                <c:pt idx="301">
                  <c:v>4.2269579503501752E-3</c:v>
                </c:pt>
                <c:pt idx="302">
                  <c:v>4.6604908287600812E-3</c:v>
                </c:pt>
                <c:pt idx="303">
                  <c:v>4.8907944674222966E-3</c:v>
                </c:pt>
                <c:pt idx="304">
                  <c:v>4.6449148100990156E-3</c:v>
                </c:pt>
                <c:pt idx="305">
                  <c:v>4.7189262089616284E-3</c:v>
                </c:pt>
                <c:pt idx="306">
                  <c:v>5.2108513863432064E-3</c:v>
                </c:pt>
                <c:pt idx="307">
                  <c:v>5.7303119317989671E-3</c:v>
                </c:pt>
                <c:pt idx="308">
                  <c:v>6.5430177927633445E-3</c:v>
                </c:pt>
                <c:pt idx="309">
                  <c:v>6.5314030931892236E-3</c:v>
                </c:pt>
                <c:pt idx="310">
                  <c:v>6.7188085972040715E-3</c:v>
                </c:pt>
                <c:pt idx="311">
                  <c:v>6.8360304696306407E-3</c:v>
                </c:pt>
                <c:pt idx="312">
                  <c:v>6.8200494874087565E-3</c:v>
                </c:pt>
                <c:pt idx="313">
                  <c:v>7.2700329334461772E-3</c:v>
                </c:pt>
                <c:pt idx="314">
                  <c:v>7.0397249866609741E-3</c:v>
                </c:pt>
                <c:pt idx="315">
                  <c:v>5.1368464496650756E-3</c:v>
                </c:pt>
                <c:pt idx="316">
                  <c:v>5.0314094476706303E-3</c:v>
                </c:pt>
                <c:pt idx="317">
                  <c:v>4.9809419409343417E-3</c:v>
                </c:pt>
                <c:pt idx="318">
                  <c:v>5.0591451434637271E-3</c:v>
                </c:pt>
                <c:pt idx="319">
                  <c:v>5.3957107896724808E-3</c:v>
                </c:pt>
                <c:pt idx="320">
                  <c:v>4.9740058629245739E-3</c:v>
                </c:pt>
                <c:pt idx="321">
                  <c:v>5.5095357071234599E-3</c:v>
                </c:pt>
                <c:pt idx="322">
                  <c:v>6.1853121870552533E-3</c:v>
                </c:pt>
                <c:pt idx="323">
                  <c:v>6.8998854685503788E-3</c:v>
                </c:pt>
                <c:pt idx="324">
                  <c:v>6.360723876673087E-3</c:v>
                </c:pt>
                <c:pt idx="325">
                  <c:v>6.1418453801735436E-3</c:v>
                </c:pt>
                <c:pt idx="326">
                  <c:v>5.2939550787707975E-3</c:v>
                </c:pt>
                <c:pt idx="327">
                  <c:v>4.6257242762514942E-3</c:v>
                </c:pt>
                <c:pt idx="328">
                  <c:v>4.2696256004177155E-3</c:v>
                </c:pt>
                <c:pt idx="329">
                  <c:v>4.4377091728339249E-3</c:v>
                </c:pt>
                <c:pt idx="330">
                  <c:v>3.2582614181953145E-3</c:v>
                </c:pt>
                <c:pt idx="331">
                  <c:v>4.1024445797673741E-3</c:v>
                </c:pt>
                <c:pt idx="332">
                  <c:v>4.3330648654691661E-3</c:v>
                </c:pt>
                <c:pt idx="333">
                  <c:v>4.8331733224653752E-3</c:v>
                </c:pt>
                <c:pt idx="334">
                  <c:v>5.6615478267350479E-3</c:v>
                </c:pt>
                <c:pt idx="335">
                  <c:v>5.6422517438743337E-3</c:v>
                </c:pt>
                <c:pt idx="336">
                  <c:v>6.2790612513847922E-3</c:v>
                </c:pt>
                <c:pt idx="337">
                  <c:v>6.9701617247828864E-3</c:v>
                </c:pt>
                <c:pt idx="338">
                  <c:v>6.8526253593782348E-3</c:v>
                </c:pt>
                <c:pt idx="339">
                  <c:v>6.8720657643590284E-3</c:v>
                </c:pt>
                <c:pt idx="340">
                  <c:v>7.1960366130140209E-3</c:v>
                </c:pt>
                <c:pt idx="341">
                  <c:v>7.0663771895227321E-3</c:v>
                </c:pt>
                <c:pt idx="342">
                  <c:v>6.8906617772342841E-3</c:v>
                </c:pt>
                <c:pt idx="343">
                  <c:v>6.362865013797841E-3</c:v>
                </c:pt>
                <c:pt idx="344">
                  <c:v>5.7302473099541552E-3</c:v>
                </c:pt>
                <c:pt idx="345">
                  <c:v>5.4958488003923837E-3</c:v>
                </c:pt>
                <c:pt idx="346">
                  <c:v>5.4333487061521933E-3</c:v>
                </c:pt>
                <c:pt idx="347">
                  <c:v>5.5662090650231465E-3</c:v>
                </c:pt>
                <c:pt idx="348">
                  <c:v>5.1600112269685047E-3</c:v>
                </c:pt>
                <c:pt idx="349">
                  <c:v>5.7303033155529917E-3</c:v>
                </c:pt>
                <c:pt idx="350">
                  <c:v>6.0470257472816282E-3</c:v>
                </c:pt>
                <c:pt idx="351">
                  <c:v>7.5243522037018399E-3</c:v>
                </c:pt>
                <c:pt idx="352">
                  <c:v>7.8214554433457054E-3</c:v>
                </c:pt>
                <c:pt idx="353">
                  <c:v>7.9231185296031598E-3</c:v>
                </c:pt>
                <c:pt idx="354">
                  <c:v>7.6260928361730684E-3</c:v>
                </c:pt>
                <c:pt idx="355">
                  <c:v>7.8102370910864286E-3</c:v>
                </c:pt>
                <c:pt idx="356">
                  <c:v>7.6969506890088796E-3</c:v>
                </c:pt>
                <c:pt idx="357">
                  <c:v>7.8962918477604119E-3</c:v>
                </c:pt>
                <c:pt idx="358">
                  <c:v>6.8450021357519715E-3</c:v>
                </c:pt>
                <c:pt idx="359">
                  <c:v>6.8409805029432018E-3</c:v>
                </c:pt>
                <c:pt idx="360">
                  <c:v>6.9424841886501203E-3</c:v>
                </c:pt>
                <c:pt idx="361">
                  <c:v>6.9973825998789849E-3</c:v>
                </c:pt>
                <c:pt idx="362">
                  <c:v>6.7862479544493542E-3</c:v>
                </c:pt>
                <c:pt idx="363">
                  <c:v>6.0674290177501131E-3</c:v>
                </c:pt>
                <c:pt idx="364">
                  <c:v>5.8487573111539676E-3</c:v>
                </c:pt>
                <c:pt idx="365">
                  <c:v>6.5867387789013123E-3</c:v>
                </c:pt>
                <c:pt idx="366">
                  <c:v>6.055377043692768E-3</c:v>
                </c:pt>
                <c:pt idx="367">
                  <c:v>6.1929483350504789E-3</c:v>
                </c:pt>
                <c:pt idx="368">
                  <c:v>6.4821289365204543E-3</c:v>
                </c:pt>
                <c:pt idx="369">
                  <c:v>6.8456720488765171E-3</c:v>
                </c:pt>
                <c:pt idx="370">
                  <c:v>6.8143821516187877E-3</c:v>
                </c:pt>
                <c:pt idx="371">
                  <c:v>7.88862338884278E-3</c:v>
                </c:pt>
                <c:pt idx="372">
                  <c:v>7.3786170192829438E-3</c:v>
                </c:pt>
                <c:pt idx="373">
                  <c:v>8.1792838305589366E-3</c:v>
                </c:pt>
                <c:pt idx="374">
                  <c:v>7.6157813438026464E-3</c:v>
                </c:pt>
                <c:pt idx="375">
                  <c:v>7.135414860396351E-3</c:v>
                </c:pt>
                <c:pt idx="376">
                  <c:v>8.026177447708541E-3</c:v>
                </c:pt>
                <c:pt idx="377">
                  <c:v>8.8777274995891133E-3</c:v>
                </c:pt>
                <c:pt idx="378">
                  <c:v>8.0106746671382619E-3</c:v>
                </c:pt>
                <c:pt idx="379">
                  <c:v>8.7398417152533183E-3</c:v>
                </c:pt>
                <c:pt idx="380">
                  <c:v>9.2130114792091065E-3</c:v>
                </c:pt>
                <c:pt idx="381">
                  <c:v>9.6504518251686149E-3</c:v>
                </c:pt>
                <c:pt idx="382">
                  <c:v>1.0204958951127146E-2</c:v>
                </c:pt>
                <c:pt idx="383">
                  <c:v>1.0603122139810224E-2</c:v>
                </c:pt>
                <c:pt idx="384">
                  <c:v>1.0485618085327976E-2</c:v>
                </c:pt>
                <c:pt idx="385">
                  <c:v>1.0407132700742915E-2</c:v>
                </c:pt>
                <c:pt idx="386">
                  <c:v>1.0106014290474761E-2</c:v>
                </c:pt>
                <c:pt idx="387">
                  <c:v>9.5430438569074176E-3</c:v>
                </c:pt>
                <c:pt idx="388">
                  <c:v>1.0105402537010545E-2</c:v>
                </c:pt>
                <c:pt idx="389">
                  <c:v>1.0355741101625821E-2</c:v>
                </c:pt>
                <c:pt idx="390">
                  <c:v>9.3207856379242341E-3</c:v>
                </c:pt>
                <c:pt idx="391">
                  <c:v>9.6885507108079826E-3</c:v>
                </c:pt>
                <c:pt idx="392">
                  <c:v>9.2704129098936695E-3</c:v>
                </c:pt>
                <c:pt idx="393">
                  <c:v>9.4072238175440977E-3</c:v>
                </c:pt>
                <c:pt idx="394">
                  <c:v>9.9266606683234282E-3</c:v>
                </c:pt>
                <c:pt idx="395">
                  <c:v>9.5753160062062807E-3</c:v>
                </c:pt>
                <c:pt idx="396">
                  <c:v>9.9539418571413501E-3</c:v>
                </c:pt>
                <c:pt idx="397">
                  <c:v>1.0652814184408773E-2</c:v>
                </c:pt>
                <c:pt idx="398">
                  <c:v>1.0623402628773565E-2</c:v>
                </c:pt>
                <c:pt idx="399">
                  <c:v>1.2450675761401502E-2</c:v>
                </c:pt>
                <c:pt idx="400">
                  <c:v>1.26101581662733E-2</c:v>
                </c:pt>
                <c:pt idx="401">
                  <c:v>1.3196144746901006E-2</c:v>
                </c:pt>
                <c:pt idx="402">
                  <c:v>1.432035590265624E-2</c:v>
                </c:pt>
                <c:pt idx="403">
                  <c:v>1.3945290715370285E-2</c:v>
                </c:pt>
                <c:pt idx="404">
                  <c:v>1.4160207892782882E-2</c:v>
                </c:pt>
                <c:pt idx="405">
                  <c:v>1.4806506041173164E-2</c:v>
                </c:pt>
                <c:pt idx="406">
                  <c:v>1.4650797552038354E-2</c:v>
                </c:pt>
                <c:pt idx="407">
                  <c:v>1.5323142612010659E-2</c:v>
                </c:pt>
                <c:pt idx="408">
                  <c:v>1.5568908104074772E-2</c:v>
                </c:pt>
                <c:pt idx="409">
                  <c:v>1.5460050452428306E-2</c:v>
                </c:pt>
                <c:pt idx="410">
                  <c:v>1.6385866082427748E-2</c:v>
                </c:pt>
                <c:pt idx="411">
                  <c:v>1.7654817246191782E-2</c:v>
                </c:pt>
                <c:pt idx="412">
                  <c:v>1.862998027095078E-2</c:v>
                </c:pt>
                <c:pt idx="413">
                  <c:v>1.8876340283987159E-2</c:v>
                </c:pt>
                <c:pt idx="414">
                  <c:v>1.9570704160548236E-2</c:v>
                </c:pt>
                <c:pt idx="415">
                  <c:v>1.9960419120052954E-2</c:v>
                </c:pt>
                <c:pt idx="416">
                  <c:v>2.0377820231936416E-2</c:v>
                </c:pt>
                <c:pt idx="417">
                  <c:v>2.0325564854160344E-2</c:v>
                </c:pt>
                <c:pt idx="418">
                  <c:v>2.016928338466821E-2</c:v>
                </c:pt>
                <c:pt idx="419">
                  <c:v>2.0399787351049338E-2</c:v>
                </c:pt>
                <c:pt idx="420">
                  <c:v>2.165613725507513E-2</c:v>
                </c:pt>
                <c:pt idx="421">
                  <c:v>2.252973843446688E-2</c:v>
                </c:pt>
                <c:pt idx="422">
                  <c:v>2.3392590847004981E-2</c:v>
                </c:pt>
                <c:pt idx="423">
                  <c:v>2.4141601109600154E-2</c:v>
                </c:pt>
                <c:pt idx="424">
                  <c:v>2.6425832539382167E-2</c:v>
                </c:pt>
                <c:pt idx="425">
                  <c:v>2.6788404170004564E-2</c:v>
                </c:pt>
                <c:pt idx="426">
                  <c:v>2.7650502661019864E-2</c:v>
                </c:pt>
                <c:pt idx="427">
                  <c:v>2.7977316870846564E-2</c:v>
                </c:pt>
                <c:pt idx="428">
                  <c:v>2.7812918897646109E-2</c:v>
                </c:pt>
                <c:pt idx="429">
                  <c:v>2.8943628856927885E-2</c:v>
                </c:pt>
                <c:pt idx="430">
                  <c:v>3.0070763074130088E-2</c:v>
                </c:pt>
                <c:pt idx="431">
                  <c:v>3.0341119332206474E-2</c:v>
                </c:pt>
                <c:pt idx="432">
                  <c:v>3.2492811358280096E-2</c:v>
                </c:pt>
                <c:pt idx="433">
                  <c:v>3.3402105336622724E-2</c:v>
                </c:pt>
                <c:pt idx="434">
                  <c:v>3.5264808472699319E-2</c:v>
                </c:pt>
                <c:pt idx="435">
                  <c:v>3.7326525350180391E-2</c:v>
                </c:pt>
                <c:pt idx="436">
                  <c:v>3.8974145446109366E-2</c:v>
                </c:pt>
                <c:pt idx="437">
                  <c:v>4.0476991069045641E-2</c:v>
                </c:pt>
                <c:pt idx="438">
                  <c:v>4.3581661440554476E-2</c:v>
                </c:pt>
                <c:pt idx="439">
                  <c:v>4.5537893926688236E-2</c:v>
                </c:pt>
                <c:pt idx="440">
                  <c:v>4.7855190200398801E-2</c:v>
                </c:pt>
                <c:pt idx="441">
                  <c:v>4.9820749772800363E-2</c:v>
                </c:pt>
                <c:pt idx="442">
                  <c:v>5.1677055346240612E-2</c:v>
                </c:pt>
                <c:pt idx="443">
                  <c:v>5.3504625739354682E-2</c:v>
                </c:pt>
                <c:pt idx="444">
                  <c:v>5.5698946642388954E-2</c:v>
                </c:pt>
                <c:pt idx="445">
                  <c:v>5.6796225567288243E-2</c:v>
                </c:pt>
                <c:pt idx="446">
                  <c:v>5.8150634812692503E-2</c:v>
                </c:pt>
                <c:pt idx="447">
                  <c:v>6.0694215246318003E-2</c:v>
                </c:pt>
                <c:pt idx="448">
                  <c:v>6.3453891128993176E-2</c:v>
                </c:pt>
                <c:pt idx="449">
                  <c:v>6.5843693112582244E-2</c:v>
                </c:pt>
                <c:pt idx="450">
                  <c:v>6.9285948001386349E-2</c:v>
                </c:pt>
                <c:pt idx="451">
                  <c:v>7.2693371715837077E-2</c:v>
                </c:pt>
                <c:pt idx="452">
                  <c:v>7.5462460847239773E-2</c:v>
                </c:pt>
                <c:pt idx="453">
                  <c:v>7.885898501053229E-2</c:v>
                </c:pt>
                <c:pt idx="454">
                  <c:v>8.1261172847710228E-2</c:v>
                </c:pt>
                <c:pt idx="455">
                  <c:v>8.394422876305388E-2</c:v>
                </c:pt>
                <c:pt idx="456">
                  <c:v>8.80856704721035E-2</c:v>
                </c:pt>
                <c:pt idx="457">
                  <c:v>9.0815081790791952E-2</c:v>
                </c:pt>
                <c:pt idx="458">
                  <c:v>9.4660749316139325E-2</c:v>
                </c:pt>
                <c:pt idx="459">
                  <c:v>9.8007170009087985E-2</c:v>
                </c:pt>
                <c:pt idx="460">
                  <c:v>0.10226984229900397</c:v>
                </c:pt>
                <c:pt idx="461">
                  <c:v>0.1068740625793637</c:v>
                </c:pt>
                <c:pt idx="462">
                  <c:v>0.11203454769986082</c:v>
                </c:pt>
                <c:pt idx="463">
                  <c:v>0.11650732714787394</c:v>
                </c:pt>
                <c:pt idx="464">
                  <c:v>0.12199594045570895</c:v>
                </c:pt>
                <c:pt idx="465">
                  <c:v>0.12730949318594958</c:v>
                </c:pt>
                <c:pt idx="466">
                  <c:v>0.13405575529689107</c:v>
                </c:pt>
                <c:pt idx="467">
                  <c:v>0.13967005809288441</c:v>
                </c:pt>
                <c:pt idx="468">
                  <c:v>0.1469606300026732</c:v>
                </c:pt>
                <c:pt idx="469">
                  <c:v>0.15325761950787017</c:v>
                </c:pt>
                <c:pt idx="470">
                  <c:v>0.16031290328070028</c:v>
                </c:pt>
                <c:pt idx="471">
                  <c:v>0.16715831684219754</c:v>
                </c:pt>
                <c:pt idx="472">
                  <c:v>0.17377214725250534</c:v>
                </c:pt>
                <c:pt idx="473">
                  <c:v>0.18044125088074189</c:v>
                </c:pt>
                <c:pt idx="474">
                  <c:v>0.18824039670919718</c:v>
                </c:pt>
                <c:pt idx="475">
                  <c:v>0.19485485179733814</c:v>
                </c:pt>
                <c:pt idx="476">
                  <c:v>0.20228028949724852</c:v>
                </c:pt>
                <c:pt idx="477">
                  <c:v>0.2104984649080765</c:v>
                </c:pt>
                <c:pt idx="478">
                  <c:v>0.21848085674780227</c:v>
                </c:pt>
                <c:pt idx="479">
                  <c:v>0.22719769739442566</c:v>
                </c:pt>
                <c:pt idx="480">
                  <c:v>0.23603667332774284</c:v>
                </c:pt>
                <c:pt idx="481">
                  <c:v>0.24587276432650146</c:v>
                </c:pt>
                <c:pt idx="482">
                  <c:v>0.25467813690051661</c:v>
                </c:pt>
                <c:pt idx="483">
                  <c:v>0.26477637718306052</c:v>
                </c:pt>
                <c:pt idx="484">
                  <c:v>0.27380038699868797</c:v>
                </c:pt>
                <c:pt idx="485">
                  <c:v>0.28400546873132021</c:v>
                </c:pt>
                <c:pt idx="486">
                  <c:v>0.29370025329609106</c:v>
                </c:pt>
                <c:pt idx="487">
                  <c:v>0.30418880952129645</c:v>
                </c:pt>
                <c:pt idx="488">
                  <c:v>0.31395769380145111</c:v>
                </c:pt>
                <c:pt idx="489">
                  <c:v>0.32450053237629817</c:v>
                </c:pt>
                <c:pt idx="490">
                  <c:v>0.3347271547238676</c:v>
                </c:pt>
                <c:pt idx="491">
                  <c:v>0.34617879184291378</c:v>
                </c:pt>
                <c:pt idx="492">
                  <c:v>0.35758088554760442</c:v>
                </c:pt>
                <c:pt idx="493">
                  <c:v>0.36989479348258536</c:v>
                </c:pt>
                <c:pt idx="494">
                  <c:v>0.38161568828834608</c:v>
                </c:pt>
                <c:pt idx="495">
                  <c:v>0.39398021666842942</c:v>
                </c:pt>
                <c:pt idx="496">
                  <c:v>0.40774488501942857</c:v>
                </c:pt>
                <c:pt idx="497">
                  <c:v>0.42038168677231763</c:v>
                </c:pt>
                <c:pt idx="498">
                  <c:v>0.43407527109402411</c:v>
                </c:pt>
                <c:pt idx="499">
                  <c:v>0.44700222493011682</c:v>
                </c:pt>
                <c:pt idx="500">
                  <c:v>0.46093598710837275</c:v>
                </c:pt>
                <c:pt idx="501">
                  <c:v>0.4759823220481334</c:v>
                </c:pt>
                <c:pt idx="502">
                  <c:v>0.49096963570296609</c:v>
                </c:pt>
                <c:pt idx="503">
                  <c:v>0.50602997204243583</c:v>
                </c:pt>
                <c:pt idx="504">
                  <c:v>0.52238942286876622</c:v>
                </c:pt>
                <c:pt idx="505">
                  <c:v>0.53920790419940756</c:v>
                </c:pt>
                <c:pt idx="506">
                  <c:v>0.55653237457492288</c:v>
                </c:pt>
                <c:pt idx="507">
                  <c:v>0.57448776956194791</c:v>
                </c:pt>
                <c:pt idx="508">
                  <c:v>0.59184196598607663</c:v>
                </c:pt>
                <c:pt idx="509">
                  <c:v>0.60841574593103176</c:v>
                </c:pt>
                <c:pt idx="510">
                  <c:v>0.62644739469493427</c:v>
                </c:pt>
                <c:pt idx="511">
                  <c:v>0.64427354599233633</c:v>
                </c:pt>
                <c:pt idx="512">
                  <c:v>0.66150840740971306</c:v>
                </c:pt>
                <c:pt idx="513">
                  <c:v>0.68033512027094645</c:v>
                </c:pt>
                <c:pt idx="514">
                  <c:v>0.69867910795143795</c:v>
                </c:pt>
                <c:pt idx="515">
                  <c:v>0.71785391715005598</c:v>
                </c:pt>
                <c:pt idx="516">
                  <c:v>0.73886140186752824</c:v>
                </c:pt>
                <c:pt idx="517">
                  <c:v>0.75884592278163432</c:v>
                </c:pt>
                <c:pt idx="518">
                  <c:v>0.77805972049328875</c:v>
                </c:pt>
                <c:pt idx="519">
                  <c:v>0.79836519656995864</c:v>
                </c:pt>
                <c:pt idx="520">
                  <c:v>0.81814422001756415</c:v>
                </c:pt>
                <c:pt idx="521">
                  <c:v>0.83797192525492781</c:v>
                </c:pt>
                <c:pt idx="522">
                  <c:v>0.85712670168165428</c:v>
                </c:pt>
                <c:pt idx="523">
                  <c:v>0.87489770900481711</c:v>
                </c:pt>
                <c:pt idx="524">
                  <c:v>0.89272816842520664</c:v>
                </c:pt>
                <c:pt idx="525">
                  <c:v>0.90987945225662714</c:v>
                </c:pt>
                <c:pt idx="526">
                  <c:v>0.92495400540195538</c:v>
                </c:pt>
                <c:pt idx="527">
                  <c:v>0.93869239420273132</c:v>
                </c:pt>
                <c:pt idx="528">
                  <c:v>0.95044667696164453</c:v>
                </c:pt>
                <c:pt idx="529">
                  <c:v>0.96147956452631211</c:v>
                </c:pt>
                <c:pt idx="530">
                  <c:v>0.97103498131243959</c:v>
                </c:pt>
                <c:pt idx="531">
                  <c:v>0.97934470433675036</c:v>
                </c:pt>
                <c:pt idx="532">
                  <c:v>0.98587797284719314</c:v>
                </c:pt>
                <c:pt idx="533">
                  <c:v>0.99138483105588004</c:v>
                </c:pt>
                <c:pt idx="534">
                  <c:v>0.99589694366676851</c:v>
                </c:pt>
                <c:pt idx="535">
                  <c:v>0.99912523562740174</c:v>
                </c:pt>
                <c:pt idx="536">
                  <c:v>1</c:v>
                </c:pt>
                <c:pt idx="537">
                  <c:v>0.99965276528721281</c:v>
                </c:pt>
                <c:pt idx="538">
                  <c:v>0.9962178988293322</c:v>
                </c:pt>
                <c:pt idx="539">
                  <c:v>0.99394191745507121</c:v>
                </c:pt>
                <c:pt idx="540">
                  <c:v>0.99114012967019371</c:v>
                </c:pt>
                <c:pt idx="541">
                  <c:v>0.98591157620649517</c:v>
                </c:pt>
                <c:pt idx="542">
                  <c:v>0.98038683928741066</c:v>
                </c:pt>
                <c:pt idx="543">
                  <c:v>0.97515957826060817</c:v>
                </c:pt>
                <c:pt idx="544">
                  <c:v>0.96867240666613097</c:v>
                </c:pt>
                <c:pt idx="545">
                  <c:v>0.96434274306376044</c:v>
                </c:pt>
                <c:pt idx="546">
                  <c:v>0.95819699021603733</c:v>
                </c:pt>
                <c:pt idx="547">
                  <c:v>0.95116721053129283</c:v>
                </c:pt>
                <c:pt idx="548">
                  <c:v>0.94670959567619539</c:v>
                </c:pt>
                <c:pt idx="549">
                  <c:v>0.94030492463692761</c:v>
                </c:pt>
                <c:pt idx="550">
                  <c:v>0.93366136817800638</c:v>
                </c:pt>
                <c:pt idx="551">
                  <c:v>0.92989951518537961</c:v>
                </c:pt>
                <c:pt idx="552">
                  <c:v>0.92334987580758454</c:v>
                </c:pt>
                <c:pt idx="553">
                  <c:v>0.91756298960471461</c:v>
                </c:pt>
                <c:pt idx="554">
                  <c:v>0.91231461877527398</c:v>
                </c:pt>
                <c:pt idx="555">
                  <c:v>0.90685213423335764</c:v>
                </c:pt>
                <c:pt idx="556">
                  <c:v>0.90327833080913222</c:v>
                </c:pt>
                <c:pt idx="557">
                  <c:v>0.89875867898301576</c:v>
                </c:pt>
                <c:pt idx="558">
                  <c:v>0.89320141573537604</c:v>
                </c:pt>
                <c:pt idx="559">
                  <c:v>0.88968620278377986</c:v>
                </c:pt>
                <c:pt idx="560">
                  <c:v>0.88789553146405309</c:v>
                </c:pt>
                <c:pt idx="561">
                  <c:v>0.88570398930034577</c:v>
                </c:pt>
                <c:pt idx="562">
                  <c:v>0.88231241947848882</c:v>
                </c:pt>
                <c:pt idx="563">
                  <c:v>0.87889069279571974</c:v>
                </c:pt>
                <c:pt idx="564">
                  <c:v>0.87586122071095662</c:v>
                </c:pt>
                <c:pt idx="565">
                  <c:v>0.8740179902907832</c:v>
                </c:pt>
                <c:pt idx="566">
                  <c:v>0.87154986663128264</c:v>
                </c:pt>
                <c:pt idx="567">
                  <c:v>0.86827827803462565</c:v>
                </c:pt>
                <c:pt idx="568">
                  <c:v>0.86297260916945195</c:v>
                </c:pt>
                <c:pt idx="569">
                  <c:v>0.85876443463532715</c:v>
                </c:pt>
                <c:pt idx="570">
                  <c:v>0.85394903016612345</c:v>
                </c:pt>
                <c:pt idx="571">
                  <c:v>0.85076231159231885</c:v>
                </c:pt>
                <c:pt idx="572">
                  <c:v>0.84584049648532555</c:v>
                </c:pt>
                <c:pt idx="573">
                  <c:v>0.8411644597947654</c:v>
                </c:pt>
                <c:pt idx="574">
                  <c:v>0.83669715166294623</c:v>
                </c:pt>
                <c:pt idx="575">
                  <c:v>0.83472101564861056</c:v>
                </c:pt>
                <c:pt idx="576">
                  <c:v>0.82991164255158922</c:v>
                </c:pt>
                <c:pt idx="577">
                  <c:v>0.82578209126198487</c:v>
                </c:pt>
                <c:pt idx="578">
                  <c:v>0.822178992601445</c:v>
                </c:pt>
                <c:pt idx="579">
                  <c:v>0.81890094182030682</c:v>
                </c:pt>
                <c:pt idx="580">
                  <c:v>0.81538895996095118</c:v>
                </c:pt>
                <c:pt idx="581">
                  <c:v>0.8110136302549138</c:v>
                </c:pt>
                <c:pt idx="582">
                  <c:v>0.80546842975163879</c:v>
                </c:pt>
                <c:pt idx="583">
                  <c:v>0.80281785708362041</c:v>
                </c:pt>
                <c:pt idx="584">
                  <c:v>0.80051516534683731</c:v>
                </c:pt>
                <c:pt idx="585">
                  <c:v>0.79640607764142324</c:v>
                </c:pt>
                <c:pt idx="586">
                  <c:v>0.7931661537487239</c:v>
                </c:pt>
                <c:pt idx="587">
                  <c:v>0.78798498963788721</c:v>
                </c:pt>
                <c:pt idx="588">
                  <c:v>0.78240230846462155</c:v>
                </c:pt>
                <c:pt idx="589">
                  <c:v>0.77880394873936787</c:v>
                </c:pt>
                <c:pt idx="590">
                  <c:v>0.77427718851032212</c:v>
                </c:pt>
                <c:pt idx="591">
                  <c:v>0.76902494037019264</c:v>
                </c:pt>
                <c:pt idx="592">
                  <c:v>0.76386488606199432</c:v>
                </c:pt>
                <c:pt idx="593">
                  <c:v>0.75816308528812615</c:v>
                </c:pt>
                <c:pt idx="594">
                  <c:v>0.75382868275046944</c:v>
                </c:pt>
                <c:pt idx="595">
                  <c:v>0.75124854789329554</c:v>
                </c:pt>
                <c:pt idx="596">
                  <c:v>0.74545498409979516</c:v>
                </c:pt>
                <c:pt idx="597">
                  <c:v>0.74014866901617338</c:v>
                </c:pt>
                <c:pt idx="598">
                  <c:v>0.73668386110353001</c:v>
                </c:pt>
                <c:pt idx="599">
                  <c:v>0.73270875602302521</c:v>
                </c:pt>
                <c:pt idx="600">
                  <c:v>0.72845793107132462</c:v>
                </c:pt>
                <c:pt idx="601">
                  <c:v>0.72618345754010916</c:v>
                </c:pt>
                <c:pt idx="602">
                  <c:v>0.72115156989078699</c:v>
                </c:pt>
                <c:pt idx="603">
                  <c:v>0.71709784156576151</c:v>
                </c:pt>
                <c:pt idx="604">
                  <c:v>0.71321600734793456</c:v>
                </c:pt>
                <c:pt idx="605">
                  <c:v>0.70736126820801259</c:v>
                </c:pt>
                <c:pt idx="606">
                  <c:v>0.70207907861312047</c:v>
                </c:pt>
                <c:pt idx="607">
                  <c:v>0.69831937968198732</c:v>
                </c:pt>
                <c:pt idx="608">
                  <c:v>0.69259237638864268</c:v>
                </c:pt>
                <c:pt idx="609">
                  <c:v>0.68819593687996694</c:v>
                </c:pt>
                <c:pt idx="610">
                  <c:v>0.68450602954123019</c:v>
                </c:pt>
                <c:pt idx="611">
                  <c:v>0.67935933041429286</c:v>
                </c:pt>
                <c:pt idx="612">
                  <c:v>0.67498464692670346</c:v>
                </c:pt>
                <c:pt idx="613">
                  <c:v>0.67111918357622891</c:v>
                </c:pt>
                <c:pt idx="614">
                  <c:v>0.66442866857674487</c:v>
                </c:pt>
                <c:pt idx="615">
                  <c:v>0.65934508345157328</c:v>
                </c:pt>
                <c:pt idx="616">
                  <c:v>0.65456242071707416</c:v>
                </c:pt>
                <c:pt idx="617">
                  <c:v>0.64856142080172874</c:v>
                </c:pt>
                <c:pt idx="618">
                  <c:v>0.64421969445499339</c:v>
                </c:pt>
                <c:pt idx="619">
                  <c:v>0.63955119697966112</c:v>
                </c:pt>
                <c:pt idx="620">
                  <c:v>0.63430045668257728</c:v>
                </c:pt>
                <c:pt idx="621">
                  <c:v>0.63068874177606249</c:v>
                </c:pt>
                <c:pt idx="622">
                  <c:v>0.62506233315447435</c:v>
                </c:pt>
                <c:pt idx="623">
                  <c:v>0.61949343797476852</c:v>
                </c:pt>
                <c:pt idx="624">
                  <c:v>0.61535828612528065</c:v>
                </c:pt>
                <c:pt idx="625">
                  <c:v>0.60985616685188004</c:v>
                </c:pt>
                <c:pt idx="626">
                  <c:v>0.60432819884055489</c:v>
                </c:pt>
                <c:pt idx="627">
                  <c:v>0.59819084683265722</c:v>
                </c:pt>
                <c:pt idx="628">
                  <c:v>0.59175364946483411</c:v>
                </c:pt>
                <c:pt idx="629">
                  <c:v>0.5872081489007932</c:v>
                </c:pt>
                <c:pt idx="630">
                  <c:v>0.58175751169709244</c:v>
                </c:pt>
                <c:pt idx="631">
                  <c:v>0.57510964711518398</c:v>
                </c:pt>
                <c:pt idx="632">
                  <c:v>0.56922281245900552</c:v>
                </c:pt>
                <c:pt idx="633">
                  <c:v>0.56327092514571686</c:v>
                </c:pt>
                <c:pt idx="634">
                  <c:v>0.55900997610499581</c:v>
                </c:pt>
                <c:pt idx="635">
                  <c:v>0.55342815655632782</c:v>
                </c:pt>
                <c:pt idx="636">
                  <c:v>0.54777525297836693</c:v>
                </c:pt>
                <c:pt idx="637">
                  <c:v>0.54214992138752582</c:v>
                </c:pt>
                <c:pt idx="638">
                  <c:v>0.53806517457699077</c:v>
                </c:pt>
                <c:pt idx="639">
                  <c:v>0.53281077237536756</c:v>
                </c:pt>
                <c:pt idx="640">
                  <c:v>0.52738296822350028</c:v>
                </c:pt>
                <c:pt idx="641">
                  <c:v>0.52154955429236594</c:v>
                </c:pt>
                <c:pt idx="642">
                  <c:v>0.51760999122650753</c:v>
                </c:pt>
                <c:pt idx="643">
                  <c:v>0.51259188957074509</c:v>
                </c:pt>
                <c:pt idx="644">
                  <c:v>0.5083794069136327</c:v>
                </c:pt>
                <c:pt idx="645">
                  <c:v>0.50247641679625143</c:v>
                </c:pt>
                <c:pt idx="646">
                  <c:v>0.49729051375012839</c:v>
                </c:pt>
                <c:pt idx="647">
                  <c:v>0.49374751340526318</c:v>
                </c:pt>
                <c:pt idx="648">
                  <c:v>0.48831346247506408</c:v>
                </c:pt>
                <c:pt idx="649">
                  <c:v>0.48236437544171717</c:v>
                </c:pt>
                <c:pt idx="650">
                  <c:v>0.47636983771085301</c:v>
                </c:pt>
                <c:pt idx="651">
                  <c:v>0.47074989127374611</c:v>
                </c:pt>
                <c:pt idx="652">
                  <c:v>0.46581342854859553</c:v>
                </c:pt>
                <c:pt idx="653">
                  <c:v>0.46118004227561082</c:v>
                </c:pt>
                <c:pt idx="654">
                  <c:v>0.45662463302869882</c:v>
                </c:pt>
                <c:pt idx="655">
                  <c:v>0.45169441708188002</c:v>
                </c:pt>
                <c:pt idx="656">
                  <c:v>0.44790219182219176</c:v>
                </c:pt>
                <c:pt idx="657">
                  <c:v>0.44364792037210121</c:v>
                </c:pt>
                <c:pt idx="658">
                  <c:v>0.43883617780743683</c:v>
                </c:pt>
                <c:pt idx="659">
                  <c:v>0.43464889766980086</c:v>
                </c:pt>
                <c:pt idx="660">
                  <c:v>0.43007237862025038</c:v>
                </c:pt>
                <c:pt idx="661">
                  <c:v>0.42400051008176171</c:v>
                </c:pt>
                <c:pt idx="662">
                  <c:v>0.42011458314709677</c:v>
                </c:pt>
                <c:pt idx="663">
                  <c:v>0.41504090670479643</c:v>
                </c:pt>
                <c:pt idx="664">
                  <c:v>0.41090790891680218</c:v>
                </c:pt>
                <c:pt idx="665">
                  <c:v>0.40740583574031752</c:v>
                </c:pt>
                <c:pt idx="666">
                  <c:v>0.40309728194058536</c:v>
                </c:pt>
                <c:pt idx="667">
                  <c:v>0.39894855950368702</c:v>
                </c:pt>
                <c:pt idx="668">
                  <c:v>0.39488363005889415</c:v>
                </c:pt>
                <c:pt idx="669">
                  <c:v>0.39055525889341985</c:v>
                </c:pt>
                <c:pt idx="670">
                  <c:v>0.38685091934267518</c:v>
                </c:pt>
                <c:pt idx="671">
                  <c:v>0.38238404202315485</c:v>
                </c:pt>
                <c:pt idx="672">
                  <c:v>0.37735452384147572</c:v>
                </c:pt>
                <c:pt idx="673">
                  <c:v>0.37314678011964952</c:v>
                </c:pt>
                <c:pt idx="674">
                  <c:v>0.36954734336364886</c:v>
                </c:pt>
                <c:pt idx="675">
                  <c:v>0.36564396853088482</c:v>
                </c:pt>
                <c:pt idx="676">
                  <c:v>0.36278423649182651</c:v>
                </c:pt>
                <c:pt idx="677">
                  <c:v>0.35834988550086133</c:v>
                </c:pt>
                <c:pt idx="678">
                  <c:v>0.35466816359580072</c:v>
                </c:pt>
                <c:pt idx="679">
                  <c:v>0.35113787221374837</c:v>
                </c:pt>
                <c:pt idx="680">
                  <c:v>0.34730256572418577</c:v>
                </c:pt>
                <c:pt idx="681">
                  <c:v>0.34365358555382969</c:v>
                </c:pt>
                <c:pt idx="682">
                  <c:v>0.33996949418112599</c:v>
                </c:pt>
                <c:pt idx="683">
                  <c:v>0.33508645218101957</c:v>
                </c:pt>
                <c:pt idx="684">
                  <c:v>0.33205611847165895</c:v>
                </c:pt>
                <c:pt idx="685">
                  <c:v>0.32844914250043028</c:v>
                </c:pt>
                <c:pt idx="686">
                  <c:v>0.32449579344101198</c:v>
                </c:pt>
                <c:pt idx="687">
                  <c:v>0.3217271782031379</c:v>
                </c:pt>
                <c:pt idx="688">
                  <c:v>0.31835865683926368</c:v>
                </c:pt>
                <c:pt idx="689">
                  <c:v>0.31459400356669504</c:v>
                </c:pt>
                <c:pt idx="690">
                  <c:v>0.31231457569404397</c:v>
                </c:pt>
                <c:pt idx="691">
                  <c:v>0.30884761371990693</c:v>
                </c:pt>
                <c:pt idx="692">
                  <c:v>0.30597560353033448</c:v>
                </c:pt>
                <c:pt idx="693">
                  <c:v>0.30376833671772296</c:v>
                </c:pt>
                <c:pt idx="694">
                  <c:v>0.30056697052576115</c:v>
                </c:pt>
                <c:pt idx="695">
                  <c:v>0.29801462306185622</c:v>
                </c:pt>
                <c:pt idx="696">
                  <c:v>0.29605076519803475</c:v>
                </c:pt>
                <c:pt idx="697">
                  <c:v>0.29217431613394212</c:v>
                </c:pt>
                <c:pt idx="698">
                  <c:v>0.28894042361342526</c:v>
                </c:pt>
                <c:pt idx="699">
                  <c:v>0.28557793362173345</c:v>
                </c:pt>
                <c:pt idx="700">
                  <c:v>0.28185894645283155</c:v>
                </c:pt>
                <c:pt idx="701">
                  <c:v>0.2781283273518636</c:v>
                </c:pt>
                <c:pt idx="702">
                  <c:v>0.27341804108355328</c:v>
                </c:pt>
                <c:pt idx="703">
                  <c:v>0.2700719219592137</c:v>
                </c:pt>
                <c:pt idx="704">
                  <c:v>0.26721369776320097</c:v>
                </c:pt>
                <c:pt idx="705">
                  <c:v>0.26405067386582737</c:v>
                </c:pt>
                <c:pt idx="706">
                  <c:v>0.26123380765049403</c:v>
                </c:pt>
                <c:pt idx="707">
                  <c:v>0.25890182067739631</c:v>
                </c:pt>
                <c:pt idx="708">
                  <c:v>0.25645157572829358</c:v>
                </c:pt>
                <c:pt idx="709">
                  <c:v>0.25496742735912281</c:v>
                </c:pt>
                <c:pt idx="710">
                  <c:v>0.25163487882219365</c:v>
                </c:pt>
                <c:pt idx="711">
                  <c:v>0.24899658430468943</c:v>
                </c:pt>
                <c:pt idx="712">
                  <c:v>0.24576118394112692</c:v>
                </c:pt>
                <c:pt idx="713">
                  <c:v>0.2429038213697117</c:v>
                </c:pt>
                <c:pt idx="714">
                  <c:v>0.23908187006141016</c:v>
                </c:pt>
                <c:pt idx="715">
                  <c:v>0.23618638060155614</c:v>
                </c:pt>
                <c:pt idx="716">
                  <c:v>0.23220912145955763</c:v>
                </c:pt>
                <c:pt idx="717">
                  <c:v>0.22945795411978259</c:v>
                </c:pt>
                <c:pt idx="718">
                  <c:v>0.2261217436783142</c:v>
                </c:pt>
                <c:pt idx="719">
                  <c:v>0.22377123177637051</c:v>
                </c:pt>
                <c:pt idx="720">
                  <c:v>0.22003910483235695</c:v>
                </c:pt>
                <c:pt idx="721">
                  <c:v>0.21729806158160242</c:v>
                </c:pt>
                <c:pt idx="722">
                  <c:v>0.21391452640911701</c:v>
                </c:pt>
                <c:pt idx="723">
                  <c:v>0.21112581377750655</c:v>
                </c:pt>
                <c:pt idx="724">
                  <c:v>0.20741647680409653</c:v>
                </c:pt>
                <c:pt idx="725">
                  <c:v>0.20446795435026718</c:v>
                </c:pt>
                <c:pt idx="726">
                  <c:v>0.20164372124462535</c:v>
                </c:pt>
                <c:pt idx="727">
                  <c:v>0.19885018351526895</c:v>
                </c:pt>
                <c:pt idx="728">
                  <c:v>0.19597813024446659</c:v>
                </c:pt>
                <c:pt idx="729">
                  <c:v>0.19335825295273365</c:v>
                </c:pt>
                <c:pt idx="730">
                  <c:v>0.19042989251448553</c:v>
                </c:pt>
                <c:pt idx="731">
                  <c:v>0.18796844644561542</c:v>
                </c:pt>
                <c:pt idx="732">
                  <c:v>0.1850276139913187</c:v>
                </c:pt>
                <c:pt idx="733">
                  <c:v>0.1822282172146994</c:v>
                </c:pt>
                <c:pt idx="734">
                  <c:v>0.18044885471781472</c:v>
                </c:pt>
                <c:pt idx="735">
                  <c:v>0.1778096339538682</c:v>
                </c:pt>
                <c:pt idx="736">
                  <c:v>0.17575791192171797</c:v>
                </c:pt>
                <c:pt idx="737">
                  <c:v>0.1739528299305983</c:v>
                </c:pt>
                <c:pt idx="738">
                  <c:v>0.17194388755971327</c:v>
                </c:pt>
                <c:pt idx="739">
                  <c:v>0.16900320588972109</c:v>
                </c:pt>
                <c:pt idx="740">
                  <c:v>0.16757633401566821</c:v>
                </c:pt>
                <c:pt idx="741">
                  <c:v>0.16475690446715735</c:v>
                </c:pt>
                <c:pt idx="742">
                  <c:v>0.16194122298564556</c:v>
                </c:pt>
                <c:pt idx="743">
                  <c:v>0.15939152501737788</c:v>
                </c:pt>
                <c:pt idx="744">
                  <c:v>0.15639365301472752</c:v>
                </c:pt>
                <c:pt idx="745">
                  <c:v>0.15366486637387228</c:v>
                </c:pt>
                <c:pt idx="746">
                  <c:v>0.15167375963215521</c:v>
                </c:pt>
                <c:pt idx="747">
                  <c:v>0.14840034008322861</c:v>
                </c:pt>
                <c:pt idx="748">
                  <c:v>0.14662300240414802</c:v>
                </c:pt>
                <c:pt idx="749">
                  <c:v>0.14521545246169379</c:v>
                </c:pt>
                <c:pt idx="750">
                  <c:v>0.14298412478219746</c:v>
                </c:pt>
                <c:pt idx="751">
                  <c:v>0.1401946151478343</c:v>
                </c:pt>
                <c:pt idx="752">
                  <c:v>0.13814009283574227</c:v>
                </c:pt>
                <c:pt idx="753">
                  <c:v>0.13635812392445018</c:v>
                </c:pt>
                <c:pt idx="754">
                  <c:v>0.1343503662873867</c:v>
                </c:pt>
                <c:pt idx="755">
                  <c:v>0.1324959993692908</c:v>
                </c:pt>
                <c:pt idx="756">
                  <c:v>0.13045157960560425</c:v>
                </c:pt>
                <c:pt idx="757">
                  <c:v>0.12827556822526656</c:v>
                </c:pt>
                <c:pt idx="758">
                  <c:v>0.12774991259895488</c:v>
                </c:pt>
                <c:pt idx="759">
                  <c:v>0.12638488383038662</c:v>
                </c:pt>
                <c:pt idx="760">
                  <c:v>0.12514181802359256</c:v>
                </c:pt>
                <c:pt idx="761">
                  <c:v>0.12314963425112867</c:v>
                </c:pt>
                <c:pt idx="762">
                  <c:v>0.12078415162180366</c:v>
                </c:pt>
                <c:pt idx="763">
                  <c:v>0.1182955859187277</c:v>
                </c:pt>
                <c:pt idx="764">
                  <c:v>0.1168877774888942</c:v>
                </c:pt>
                <c:pt idx="765">
                  <c:v>0.11430206361245158</c:v>
                </c:pt>
                <c:pt idx="766">
                  <c:v>0.11191357560637369</c:v>
                </c:pt>
                <c:pt idx="767">
                  <c:v>0.10953964905599331</c:v>
                </c:pt>
                <c:pt idx="768">
                  <c:v>0.10780289389545435</c:v>
                </c:pt>
                <c:pt idx="769">
                  <c:v>0.10713601799761459</c:v>
                </c:pt>
                <c:pt idx="770">
                  <c:v>0.10618482752321917</c:v>
                </c:pt>
                <c:pt idx="771">
                  <c:v>0.10401491213690871</c:v>
                </c:pt>
                <c:pt idx="772">
                  <c:v>0.10248451606746779</c:v>
                </c:pt>
                <c:pt idx="773">
                  <c:v>0.10105594248483486</c:v>
                </c:pt>
                <c:pt idx="774">
                  <c:v>9.992887288947748E-2</c:v>
                </c:pt>
                <c:pt idx="775">
                  <c:v>9.8626613472836092E-2</c:v>
                </c:pt>
                <c:pt idx="776">
                  <c:v>9.6267054512618813E-2</c:v>
                </c:pt>
                <c:pt idx="777">
                  <c:v>9.4618357385942986E-2</c:v>
                </c:pt>
                <c:pt idx="778">
                  <c:v>9.3329496231792528E-2</c:v>
                </c:pt>
                <c:pt idx="779">
                  <c:v>9.1885176459640533E-2</c:v>
                </c:pt>
                <c:pt idx="780">
                  <c:v>9.0821737840807534E-2</c:v>
                </c:pt>
                <c:pt idx="781">
                  <c:v>8.9148010519574702E-2</c:v>
                </c:pt>
                <c:pt idx="782">
                  <c:v>8.7426786142405441E-2</c:v>
                </c:pt>
                <c:pt idx="783">
                  <c:v>8.6013721802527282E-2</c:v>
                </c:pt>
                <c:pt idx="784">
                  <c:v>8.4623167405258451E-2</c:v>
                </c:pt>
                <c:pt idx="785">
                  <c:v>8.3057337024245892E-2</c:v>
                </c:pt>
                <c:pt idx="786">
                  <c:v>8.2182077217503993E-2</c:v>
                </c:pt>
                <c:pt idx="787">
                  <c:v>8.0160038152737187E-2</c:v>
                </c:pt>
                <c:pt idx="788">
                  <c:v>7.8740597790837613E-2</c:v>
                </c:pt>
                <c:pt idx="789">
                  <c:v>7.7235942756246609E-2</c:v>
                </c:pt>
                <c:pt idx="790">
                  <c:v>7.5502784878402146E-2</c:v>
                </c:pt>
                <c:pt idx="791">
                  <c:v>7.4083086029123335E-2</c:v>
                </c:pt>
                <c:pt idx="792">
                  <c:v>7.3857060356587637E-2</c:v>
                </c:pt>
                <c:pt idx="793">
                  <c:v>7.200183181389426E-2</c:v>
                </c:pt>
                <c:pt idx="794">
                  <c:v>7.1453817029277791E-2</c:v>
                </c:pt>
                <c:pt idx="795">
                  <c:v>6.9954504067191212E-2</c:v>
                </c:pt>
                <c:pt idx="796">
                  <c:v>6.8983086955369782E-2</c:v>
                </c:pt>
                <c:pt idx="797">
                  <c:v>6.84814275740981E-2</c:v>
                </c:pt>
                <c:pt idx="798">
                  <c:v>6.7286677366608122E-2</c:v>
                </c:pt>
                <c:pt idx="799">
                  <c:v>6.5439548095131111E-2</c:v>
                </c:pt>
                <c:pt idx="800">
                  <c:v>6.4888733030572798E-2</c:v>
                </c:pt>
                <c:pt idx="801">
                  <c:v>6.363638321874085E-2</c:v>
                </c:pt>
                <c:pt idx="802">
                  <c:v>6.311391560343986E-2</c:v>
                </c:pt>
                <c:pt idx="803">
                  <c:v>6.20190923086434E-2</c:v>
                </c:pt>
                <c:pt idx="804">
                  <c:v>6.1087589956300557E-2</c:v>
                </c:pt>
                <c:pt idx="805">
                  <c:v>6.0395274592220008E-2</c:v>
                </c:pt>
                <c:pt idx="806">
                  <c:v>5.9351351770520082E-2</c:v>
                </c:pt>
                <c:pt idx="807">
                  <c:v>5.8560854283555917E-2</c:v>
                </c:pt>
                <c:pt idx="808">
                  <c:v>5.8028930338297514E-2</c:v>
                </c:pt>
                <c:pt idx="809">
                  <c:v>5.6776278957856439E-2</c:v>
                </c:pt>
                <c:pt idx="810">
                  <c:v>5.5304904173343356E-2</c:v>
                </c:pt>
                <c:pt idx="811">
                  <c:v>5.3833917119899155E-2</c:v>
                </c:pt>
                <c:pt idx="812">
                  <c:v>5.3002923276853117E-2</c:v>
                </c:pt>
                <c:pt idx="813">
                  <c:v>5.2313343570869593E-2</c:v>
                </c:pt>
                <c:pt idx="814">
                  <c:v>5.1051774375844523E-2</c:v>
                </c:pt>
                <c:pt idx="815">
                  <c:v>4.9967032088838667E-2</c:v>
                </c:pt>
                <c:pt idx="816">
                  <c:v>4.9754296975719203E-2</c:v>
                </c:pt>
                <c:pt idx="817">
                  <c:v>4.9778357842604017E-2</c:v>
                </c:pt>
                <c:pt idx="818">
                  <c:v>4.9386792544276192E-2</c:v>
                </c:pt>
                <c:pt idx="819">
                  <c:v>4.8149499622285312E-2</c:v>
                </c:pt>
                <c:pt idx="820">
                  <c:v>4.7385410929234123E-2</c:v>
                </c:pt>
                <c:pt idx="821">
                  <c:v>4.7466748291236864E-2</c:v>
                </c:pt>
                <c:pt idx="822">
                  <c:v>4.6852323790769111E-2</c:v>
                </c:pt>
                <c:pt idx="823">
                  <c:v>4.5073930621556596E-2</c:v>
                </c:pt>
                <c:pt idx="824">
                  <c:v>4.4752652349768753E-2</c:v>
                </c:pt>
                <c:pt idx="825">
                  <c:v>4.4528328385813089E-2</c:v>
                </c:pt>
                <c:pt idx="826">
                  <c:v>4.5389112899317227E-2</c:v>
                </c:pt>
                <c:pt idx="827">
                  <c:v>4.3934690578759705E-2</c:v>
                </c:pt>
                <c:pt idx="828">
                  <c:v>4.2778821181231316E-2</c:v>
                </c:pt>
                <c:pt idx="829">
                  <c:v>4.3016155676609026E-2</c:v>
                </c:pt>
                <c:pt idx="830">
                  <c:v>4.3733048882332884E-2</c:v>
                </c:pt>
                <c:pt idx="831">
                  <c:v>4.3249418995763608E-2</c:v>
                </c:pt>
                <c:pt idx="832">
                  <c:v>4.2352273924245537E-2</c:v>
                </c:pt>
                <c:pt idx="833">
                  <c:v>4.09052615752264E-2</c:v>
                </c:pt>
                <c:pt idx="834">
                  <c:v>4.1413598547128602E-2</c:v>
                </c:pt>
                <c:pt idx="835">
                  <c:v>4.1648714359167782E-2</c:v>
                </c:pt>
                <c:pt idx="836">
                  <c:v>4.1021343949122789E-2</c:v>
                </c:pt>
                <c:pt idx="837">
                  <c:v>4.0792754943409573E-2</c:v>
                </c:pt>
                <c:pt idx="838">
                  <c:v>3.9644058570655262E-2</c:v>
                </c:pt>
                <c:pt idx="839">
                  <c:v>4.0009236615685055E-2</c:v>
                </c:pt>
                <c:pt idx="840">
                  <c:v>3.9254991983660149E-2</c:v>
                </c:pt>
                <c:pt idx="841">
                  <c:v>3.891745054759474E-2</c:v>
                </c:pt>
                <c:pt idx="842">
                  <c:v>3.7468197974622142E-2</c:v>
                </c:pt>
                <c:pt idx="843">
                  <c:v>3.6976942710365106E-2</c:v>
                </c:pt>
                <c:pt idx="844">
                  <c:v>3.6258606283440457E-2</c:v>
                </c:pt>
                <c:pt idx="845">
                  <c:v>3.6919256943563371E-2</c:v>
                </c:pt>
                <c:pt idx="846">
                  <c:v>3.6328204010302442E-2</c:v>
                </c:pt>
                <c:pt idx="847">
                  <c:v>3.667164757486064E-2</c:v>
                </c:pt>
                <c:pt idx="848">
                  <c:v>3.6093734416711376E-2</c:v>
                </c:pt>
                <c:pt idx="849">
                  <c:v>3.6619519286712691E-2</c:v>
                </c:pt>
                <c:pt idx="850">
                  <c:v>3.6427764732542028E-2</c:v>
                </c:pt>
                <c:pt idx="851">
                  <c:v>3.5877294317822724E-2</c:v>
                </c:pt>
                <c:pt idx="852">
                  <c:v>3.4749772369551651E-2</c:v>
                </c:pt>
                <c:pt idx="853">
                  <c:v>3.4702447638534695E-2</c:v>
                </c:pt>
                <c:pt idx="854">
                  <c:v>3.4590113331637369E-2</c:v>
                </c:pt>
                <c:pt idx="855">
                  <c:v>3.5016703669853023E-2</c:v>
                </c:pt>
                <c:pt idx="856">
                  <c:v>3.4278399092881627E-2</c:v>
                </c:pt>
                <c:pt idx="857">
                  <c:v>3.3451821075897711E-2</c:v>
                </c:pt>
                <c:pt idx="858">
                  <c:v>3.3539146728852984E-2</c:v>
                </c:pt>
                <c:pt idx="859">
                  <c:v>3.2751169493836475E-2</c:v>
                </c:pt>
                <c:pt idx="860">
                  <c:v>3.2036150321612153E-2</c:v>
                </c:pt>
                <c:pt idx="861">
                  <c:v>3.1119166343736945E-2</c:v>
                </c:pt>
                <c:pt idx="862">
                  <c:v>3.024748227907461E-2</c:v>
                </c:pt>
                <c:pt idx="863">
                  <c:v>3.0032808510610801E-2</c:v>
                </c:pt>
                <c:pt idx="864">
                  <c:v>3.0104344892817131E-2</c:v>
                </c:pt>
                <c:pt idx="865">
                  <c:v>2.9691583629391137E-2</c:v>
                </c:pt>
                <c:pt idx="866">
                  <c:v>3.0190313487031366E-2</c:v>
                </c:pt>
                <c:pt idx="867">
                  <c:v>3.0028931199922112E-2</c:v>
                </c:pt>
                <c:pt idx="868">
                  <c:v>2.9754503765622602E-2</c:v>
                </c:pt>
                <c:pt idx="869">
                  <c:v>3.0064042402269689E-2</c:v>
                </c:pt>
                <c:pt idx="870">
                  <c:v>2.976376623004558E-2</c:v>
                </c:pt>
                <c:pt idx="871">
                  <c:v>2.9877866867367757E-2</c:v>
                </c:pt>
                <c:pt idx="872">
                  <c:v>3.0124399205323633E-2</c:v>
                </c:pt>
                <c:pt idx="873">
                  <c:v>3.0187082394790787E-2</c:v>
                </c:pt>
                <c:pt idx="874">
                  <c:v>2.9741148584361554E-2</c:v>
                </c:pt>
                <c:pt idx="875">
                  <c:v>2.9961918346852582E-2</c:v>
                </c:pt>
                <c:pt idx="876">
                  <c:v>2.941954720334965E-2</c:v>
                </c:pt>
                <c:pt idx="877">
                  <c:v>2.8218571758142838E-2</c:v>
                </c:pt>
                <c:pt idx="878">
                  <c:v>2.7601282355888438E-2</c:v>
                </c:pt>
                <c:pt idx="879">
                  <c:v>2.7066515049458329E-2</c:v>
                </c:pt>
                <c:pt idx="880">
                  <c:v>2.6252129020528852E-2</c:v>
                </c:pt>
                <c:pt idx="881">
                  <c:v>2.6303331062234498E-2</c:v>
                </c:pt>
                <c:pt idx="882">
                  <c:v>2.6074892840825838E-2</c:v>
                </c:pt>
                <c:pt idx="883">
                  <c:v>2.5165491159408523E-2</c:v>
                </c:pt>
                <c:pt idx="884">
                  <c:v>2.5648797936753738E-2</c:v>
                </c:pt>
                <c:pt idx="885">
                  <c:v>2.5121548304936698E-2</c:v>
                </c:pt>
                <c:pt idx="886">
                  <c:v>2.4687828023176841E-2</c:v>
                </c:pt>
                <c:pt idx="887">
                  <c:v>2.4993941702048921E-2</c:v>
                </c:pt>
                <c:pt idx="888">
                  <c:v>2.3909759471031428E-2</c:v>
                </c:pt>
                <c:pt idx="889">
                  <c:v>2.3278317884763311E-2</c:v>
                </c:pt>
                <c:pt idx="890">
                  <c:v>2.372771973419743E-2</c:v>
                </c:pt>
                <c:pt idx="891">
                  <c:v>2.3993466300677259E-2</c:v>
                </c:pt>
                <c:pt idx="892">
                  <c:v>2.3896167343006074E-2</c:v>
                </c:pt>
                <c:pt idx="893">
                  <c:v>2.3833807262762977E-2</c:v>
                </c:pt>
                <c:pt idx="894">
                  <c:v>2.2805889117961362E-2</c:v>
                </c:pt>
                <c:pt idx="895">
                  <c:v>2.3317801831943138E-2</c:v>
                </c:pt>
                <c:pt idx="896">
                  <c:v>2.3594232543431803E-2</c:v>
                </c:pt>
                <c:pt idx="897">
                  <c:v>2.341861190984908E-2</c:v>
                </c:pt>
                <c:pt idx="898">
                  <c:v>2.3106897671093335E-2</c:v>
                </c:pt>
                <c:pt idx="899">
                  <c:v>2.3035727479340934E-2</c:v>
                </c:pt>
                <c:pt idx="900">
                  <c:v>2.2102308012268673E-2</c:v>
                </c:pt>
                <c:pt idx="901">
                  <c:v>2.2468929278499257E-2</c:v>
                </c:pt>
                <c:pt idx="902">
                  <c:v>2.1714533862169792E-2</c:v>
                </c:pt>
                <c:pt idx="903">
                  <c:v>2.1299883486813803E-2</c:v>
                </c:pt>
                <c:pt idx="904">
                  <c:v>2.1052735087270721E-2</c:v>
                </c:pt>
                <c:pt idx="905">
                  <c:v>2.0154672385556328E-2</c:v>
                </c:pt>
                <c:pt idx="906">
                  <c:v>2.0265356681349468E-2</c:v>
                </c:pt>
                <c:pt idx="907">
                  <c:v>2.0875809092422808E-2</c:v>
                </c:pt>
                <c:pt idx="908">
                  <c:v>2.0145948436506775E-2</c:v>
                </c:pt>
                <c:pt idx="909">
                  <c:v>1.9583290341856022E-2</c:v>
                </c:pt>
                <c:pt idx="910">
                  <c:v>1.8846844719953695E-2</c:v>
                </c:pt>
                <c:pt idx="911">
                  <c:v>1.8207812220981723E-2</c:v>
                </c:pt>
                <c:pt idx="912">
                  <c:v>1.8250923607716966E-2</c:v>
                </c:pt>
                <c:pt idx="913">
                  <c:v>1.757473354797838E-2</c:v>
                </c:pt>
                <c:pt idx="914">
                  <c:v>1.6731631725276166E-2</c:v>
                </c:pt>
                <c:pt idx="915">
                  <c:v>1.5931889006380977E-2</c:v>
                </c:pt>
                <c:pt idx="916">
                  <c:v>1.5827212388093814E-2</c:v>
                </c:pt>
                <c:pt idx="917">
                  <c:v>1.6136766103171361E-2</c:v>
                </c:pt>
                <c:pt idx="918">
                  <c:v>1.6039303436826656E-2</c:v>
                </c:pt>
                <c:pt idx="919">
                  <c:v>1.6766191487881357E-2</c:v>
                </c:pt>
                <c:pt idx="920">
                  <c:v>1.6840868491745528E-2</c:v>
                </c:pt>
                <c:pt idx="921">
                  <c:v>1.6656831939906854E-2</c:v>
                </c:pt>
                <c:pt idx="922">
                  <c:v>1.7675483312162499E-2</c:v>
                </c:pt>
                <c:pt idx="923">
                  <c:v>1.7633104306335117E-2</c:v>
                </c:pt>
                <c:pt idx="924">
                  <c:v>1.7749931985508335E-2</c:v>
                </c:pt>
                <c:pt idx="925">
                  <c:v>1.7179140154657307E-2</c:v>
                </c:pt>
                <c:pt idx="926">
                  <c:v>1.6229099949099525E-2</c:v>
                </c:pt>
                <c:pt idx="927">
                  <c:v>1.6126224126221111E-2</c:v>
                </c:pt>
                <c:pt idx="928">
                  <c:v>1.6321823680158054E-2</c:v>
                </c:pt>
                <c:pt idx="929">
                  <c:v>1.5920448785787848E-2</c:v>
                </c:pt>
                <c:pt idx="930">
                  <c:v>1.6481971690031412E-2</c:v>
                </c:pt>
                <c:pt idx="931">
                  <c:v>1.577979718649412E-2</c:v>
                </c:pt>
                <c:pt idx="932">
                  <c:v>1.6861696112328278E-2</c:v>
                </c:pt>
                <c:pt idx="933">
                  <c:v>1.6920741091932544E-2</c:v>
                </c:pt>
                <c:pt idx="934">
                  <c:v>1.583273970988669E-2</c:v>
                </c:pt>
                <c:pt idx="935">
                  <c:v>1.5465836261600429E-2</c:v>
                </c:pt>
                <c:pt idx="936">
                  <c:v>1.4988853808800761E-2</c:v>
                </c:pt>
                <c:pt idx="937">
                  <c:v>1.4489624208893992E-2</c:v>
                </c:pt>
                <c:pt idx="938">
                  <c:v>1.5031667935049876E-2</c:v>
                </c:pt>
                <c:pt idx="939">
                  <c:v>1.3976968343696881E-2</c:v>
                </c:pt>
                <c:pt idx="940">
                  <c:v>1.3578850390305172E-2</c:v>
                </c:pt>
                <c:pt idx="941">
                  <c:v>1.3742759391546558E-2</c:v>
                </c:pt>
                <c:pt idx="942">
                  <c:v>1.3133933296900975E-2</c:v>
                </c:pt>
                <c:pt idx="943">
                  <c:v>1.325145458387517E-2</c:v>
                </c:pt>
                <c:pt idx="944">
                  <c:v>1.3802719847285658E-2</c:v>
                </c:pt>
                <c:pt idx="945">
                  <c:v>1.3284179086087713E-2</c:v>
                </c:pt>
                <c:pt idx="946">
                  <c:v>1.3210770824443342E-2</c:v>
                </c:pt>
                <c:pt idx="947">
                  <c:v>1.287483847231374E-2</c:v>
                </c:pt>
                <c:pt idx="948">
                  <c:v>1.3057851844942899E-2</c:v>
                </c:pt>
                <c:pt idx="949">
                  <c:v>1.3522506603814023E-2</c:v>
                </c:pt>
                <c:pt idx="950">
                  <c:v>1.3909108944460326E-2</c:v>
                </c:pt>
                <c:pt idx="951">
                  <c:v>1.3213398779465677E-2</c:v>
                </c:pt>
                <c:pt idx="952">
                  <c:v>1.2673967929901669E-2</c:v>
                </c:pt>
                <c:pt idx="953">
                  <c:v>1.1900599539935545E-2</c:v>
                </c:pt>
                <c:pt idx="954">
                  <c:v>1.2814503209874735E-2</c:v>
                </c:pt>
                <c:pt idx="955">
                  <c:v>1.2630727299476801E-2</c:v>
                </c:pt>
                <c:pt idx="956">
                  <c:v>1.1646207031589096E-2</c:v>
                </c:pt>
                <c:pt idx="957">
                  <c:v>1.1544679651205748E-2</c:v>
                </c:pt>
                <c:pt idx="958">
                  <c:v>1.1746806011468654E-2</c:v>
                </c:pt>
                <c:pt idx="959">
                  <c:v>1.1492740920469249E-2</c:v>
                </c:pt>
                <c:pt idx="960">
                  <c:v>1.2699163987193673E-2</c:v>
                </c:pt>
                <c:pt idx="961">
                  <c:v>1.2417964183557919E-2</c:v>
                </c:pt>
                <c:pt idx="962">
                  <c:v>1.2996148753455384E-2</c:v>
                </c:pt>
                <c:pt idx="963">
                  <c:v>1.3237922769571642E-2</c:v>
                </c:pt>
                <c:pt idx="964">
                  <c:v>1.3304498348157943E-2</c:v>
                </c:pt>
                <c:pt idx="965">
                  <c:v>1.2610489891743331E-2</c:v>
                </c:pt>
                <c:pt idx="966">
                  <c:v>1.282561601312082E-2</c:v>
                </c:pt>
                <c:pt idx="967">
                  <c:v>1.2571647854888632E-2</c:v>
                </c:pt>
                <c:pt idx="968">
                  <c:v>1.2157865566314614E-2</c:v>
                </c:pt>
                <c:pt idx="969">
                  <c:v>1.2129147618480383E-2</c:v>
                </c:pt>
                <c:pt idx="970">
                  <c:v>1.2657273953325363E-2</c:v>
                </c:pt>
                <c:pt idx="971">
                  <c:v>1.1989465346858829E-2</c:v>
                </c:pt>
                <c:pt idx="972">
                  <c:v>1.1680889575699429E-2</c:v>
                </c:pt>
                <c:pt idx="973">
                  <c:v>1.1474037204519307E-2</c:v>
                </c:pt>
                <c:pt idx="974">
                  <c:v>1.0744232554202111E-2</c:v>
                </c:pt>
                <c:pt idx="975">
                  <c:v>1.0861396266968351E-2</c:v>
                </c:pt>
                <c:pt idx="976">
                  <c:v>9.804865723345697E-3</c:v>
                </c:pt>
                <c:pt idx="977">
                  <c:v>9.5467057614467363E-3</c:v>
                </c:pt>
                <c:pt idx="978">
                  <c:v>9.6403169658406777E-3</c:v>
                </c:pt>
                <c:pt idx="979">
                  <c:v>9.5349812047364358E-3</c:v>
                </c:pt>
                <c:pt idx="980">
                  <c:v>9.5190346874984514E-3</c:v>
                </c:pt>
                <c:pt idx="981">
                  <c:v>9.5192070124179486E-3</c:v>
                </c:pt>
                <c:pt idx="982">
                  <c:v>9.0505823182139029E-3</c:v>
                </c:pt>
                <c:pt idx="983">
                  <c:v>8.8868671825069519E-3</c:v>
                </c:pt>
                <c:pt idx="984">
                  <c:v>9.2036133089120203E-3</c:v>
                </c:pt>
                <c:pt idx="985">
                  <c:v>8.773740180979938E-3</c:v>
                </c:pt>
                <c:pt idx="986">
                  <c:v>8.2500167478281126E-3</c:v>
                </c:pt>
                <c:pt idx="987">
                  <c:v>7.7500526129519829E-3</c:v>
                </c:pt>
                <c:pt idx="988">
                  <c:v>7.8009552401100031E-3</c:v>
                </c:pt>
                <c:pt idx="989">
                  <c:v>7.7427266498118538E-3</c:v>
                </c:pt>
                <c:pt idx="990">
                  <c:v>7.8519957272036207E-3</c:v>
                </c:pt>
                <c:pt idx="991">
                  <c:v>7.5979026334047975E-3</c:v>
                </c:pt>
                <c:pt idx="992">
                  <c:v>7.4107491545847151E-3</c:v>
                </c:pt>
                <c:pt idx="993">
                  <c:v>7.7937735990899516E-3</c:v>
                </c:pt>
                <c:pt idx="994">
                  <c:v>8.3724471409464905E-3</c:v>
                </c:pt>
                <c:pt idx="995">
                  <c:v>8.0323122148426469E-3</c:v>
                </c:pt>
                <c:pt idx="996">
                  <c:v>8.1572348571092544E-3</c:v>
                </c:pt>
                <c:pt idx="997">
                  <c:v>7.8563900126508036E-3</c:v>
                </c:pt>
                <c:pt idx="998">
                  <c:v>7.6924099273801248E-3</c:v>
                </c:pt>
                <c:pt idx="999">
                  <c:v>8.0238553694183153E-3</c:v>
                </c:pt>
                <c:pt idx="1000">
                  <c:v>7.8167789758428457E-3</c:v>
                </c:pt>
                <c:pt idx="1001">
                  <c:v>8.2305181831869891E-3</c:v>
                </c:pt>
                <c:pt idx="1002">
                  <c:v>8.3281660988201549E-3</c:v>
                </c:pt>
                <c:pt idx="1003">
                  <c:v>8.3244934239733691E-3</c:v>
                </c:pt>
                <c:pt idx="1004">
                  <c:v>8.7701989038842677E-3</c:v>
                </c:pt>
                <c:pt idx="1005">
                  <c:v>8.1687203129937516E-3</c:v>
                </c:pt>
                <c:pt idx="1006">
                  <c:v>7.6849805692882954E-3</c:v>
                </c:pt>
                <c:pt idx="1007">
                  <c:v>8.5209653728152701E-3</c:v>
                </c:pt>
                <c:pt idx="1008">
                  <c:v>7.0834761296598532E-3</c:v>
                </c:pt>
                <c:pt idx="1009">
                  <c:v>7.0242092817217319E-3</c:v>
                </c:pt>
                <c:pt idx="1010">
                  <c:v>6.8405324581525088E-3</c:v>
                </c:pt>
                <c:pt idx="1011">
                  <c:v>6.6564937522523406E-3</c:v>
                </c:pt>
                <c:pt idx="1012">
                  <c:v>6.9220507613207242E-3</c:v>
                </c:pt>
                <c:pt idx="1013">
                  <c:v>7.1878296387229606E-3</c:v>
                </c:pt>
                <c:pt idx="1014">
                  <c:v>6.5002898289739791E-3</c:v>
                </c:pt>
                <c:pt idx="1015">
                  <c:v>7.0120926858195758E-3</c:v>
                </c:pt>
                <c:pt idx="1016">
                  <c:v>6.5517503580588719E-3</c:v>
                </c:pt>
                <c:pt idx="1017">
                  <c:v>6.0203950850348086E-3</c:v>
                </c:pt>
                <c:pt idx="1018">
                  <c:v>5.617803145920649E-3</c:v>
                </c:pt>
                <c:pt idx="1019">
                  <c:v>5.5083509733019152E-3</c:v>
                </c:pt>
                <c:pt idx="1020">
                  <c:v>4.8168132254205968E-3</c:v>
                </c:pt>
                <c:pt idx="1021">
                  <c:v>4.4690249188295778E-3</c:v>
                </c:pt>
                <c:pt idx="1022">
                  <c:v>3.7149827685850813E-3</c:v>
                </c:pt>
                <c:pt idx="1023">
                  <c:v>4.285673358545905E-3</c:v>
                </c:pt>
                <c:pt idx="1024">
                  <c:v>4.9104847435363615E-3</c:v>
                </c:pt>
                <c:pt idx="1025">
                  <c:v>4.7665115814193235E-3</c:v>
                </c:pt>
                <c:pt idx="1026">
                  <c:v>4.4502544269733298E-3</c:v>
                </c:pt>
                <c:pt idx="1027">
                  <c:v>4.8173258920561016E-3</c:v>
                </c:pt>
                <c:pt idx="1028">
                  <c:v>5.2784544522620127E-3</c:v>
                </c:pt>
                <c:pt idx="1029">
                  <c:v>5.5402009265480105E-3</c:v>
                </c:pt>
                <c:pt idx="1030">
                  <c:v>4.68440306540183E-3</c:v>
                </c:pt>
                <c:pt idx="1031">
                  <c:v>4.1416011096001562E-3</c:v>
                </c:pt>
                <c:pt idx="1032">
                  <c:v>3.9303566070343458E-3</c:v>
                </c:pt>
                <c:pt idx="1033">
                  <c:v>4.0865088328368585E-3</c:v>
                </c:pt>
                <c:pt idx="1034">
                  <c:v>3.9969666506045479E-3</c:v>
                </c:pt>
                <c:pt idx="1035">
                  <c:v>3.8290424787388744E-3</c:v>
                </c:pt>
                <c:pt idx="1036">
                  <c:v>4.1453190197383114E-3</c:v>
                </c:pt>
                <c:pt idx="1037">
                  <c:v>4.7821479138022141E-3</c:v>
                </c:pt>
                <c:pt idx="1038">
                  <c:v>4.6298148390280618E-3</c:v>
                </c:pt>
                <c:pt idx="1039">
                  <c:v>5.4150391834556014E-3</c:v>
                </c:pt>
                <c:pt idx="1040">
                  <c:v>4.8212247433597286E-3</c:v>
                </c:pt>
                <c:pt idx="1041">
                  <c:v>4.516134243697162E-3</c:v>
                </c:pt>
                <c:pt idx="1042">
                  <c:v>4.1331378019913443E-3</c:v>
                </c:pt>
                <c:pt idx="1043">
                  <c:v>3.6176601162374662E-3</c:v>
                </c:pt>
                <c:pt idx="1044">
                  <c:v>3.2153202023180718E-3</c:v>
                </c:pt>
                <c:pt idx="1045">
                  <c:v>3.1096462535593174E-3</c:v>
                </c:pt>
                <c:pt idx="1046">
                  <c:v>2.6835319629337712E-3</c:v>
                </c:pt>
                <c:pt idx="1047">
                  <c:v>3.2501707632249144E-3</c:v>
                </c:pt>
                <c:pt idx="1048">
                  <c:v>3.3284644363370357E-3</c:v>
                </c:pt>
                <c:pt idx="1049">
                  <c:v>3.2190833477475948E-3</c:v>
                </c:pt>
                <c:pt idx="1050">
                  <c:v>3.7148966061253319E-3</c:v>
                </c:pt>
                <c:pt idx="1051">
                  <c:v>3.4335266316315744E-3</c:v>
                </c:pt>
                <c:pt idx="1052">
                  <c:v>3.3086126056109427E-3</c:v>
                </c:pt>
                <c:pt idx="1053">
                  <c:v>3.7625638329197896E-3</c:v>
                </c:pt>
                <c:pt idx="1054">
                  <c:v>3.481101233781802E-3</c:v>
                </c:pt>
                <c:pt idx="1055">
                  <c:v>3.4772756205689614E-3</c:v>
                </c:pt>
                <c:pt idx="1056">
                  <c:v>4.0008374991087571E-3</c:v>
                </c:pt>
                <c:pt idx="1057">
                  <c:v>4.0012230761161324E-3</c:v>
                </c:pt>
                <c:pt idx="1058">
                  <c:v>4.8375245266826829E-3</c:v>
                </c:pt>
                <c:pt idx="1059">
                  <c:v>5.2868897570714068E-3</c:v>
                </c:pt>
                <c:pt idx="1060">
                  <c:v>5.0206843754934151E-3</c:v>
                </c:pt>
                <c:pt idx="1061">
                  <c:v>4.7082334477068178E-3</c:v>
                </c:pt>
                <c:pt idx="1062">
                  <c:v>4.4033755866855736E-3</c:v>
                </c:pt>
                <c:pt idx="1063">
                  <c:v>4.0830558722624302E-3</c:v>
                </c:pt>
                <c:pt idx="1064">
                  <c:v>3.8213546332677996E-3</c:v>
                </c:pt>
                <c:pt idx="1065">
                  <c:v>3.1097194916501038E-3</c:v>
                </c:pt>
                <c:pt idx="1066">
                  <c:v>2.2266641363624319E-3</c:v>
                </c:pt>
                <c:pt idx="1067">
                  <c:v>1.6134586192939719E-3</c:v>
                </c:pt>
                <c:pt idx="1068">
                  <c:v>2.2541025716693954E-3</c:v>
                </c:pt>
                <c:pt idx="1069">
                  <c:v>2.4104357386373794E-3</c:v>
                </c:pt>
                <c:pt idx="1070">
                  <c:v>2.3909027090123565E-3</c:v>
                </c:pt>
                <c:pt idx="1071">
                  <c:v>2.5549151052054403E-3</c:v>
                </c:pt>
                <c:pt idx="1072">
                  <c:v>2.2271035649071504E-3</c:v>
                </c:pt>
                <c:pt idx="1073">
                  <c:v>2.7702372461788564E-3</c:v>
                </c:pt>
                <c:pt idx="1074">
                  <c:v>2.7350851166628937E-3</c:v>
                </c:pt>
                <c:pt idx="1075">
                  <c:v>2.3641363408914325E-3</c:v>
                </c:pt>
                <c:pt idx="1076">
                  <c:v>3.0439710726773883E-3</c:v>
                </c:pt>
                <c:pt idx="1077">
                  <c:v>3.6104806292789086E-3</c:v>
                </c:pt>
                <c:pt idx="1078">
                  <c:v>3.7356574508017742E-3</c:v>
                </c:pt>
                <c:pt idx="1079">
                  <c:v>3.5090738763392071E-3</c:v>
                </c:pt>
                <c:pt idx="1080">
                  <c:v>3.6889595516794893E-3</c:v>
                </c:pt>
                <c:pt idx="1081">
                  <c:v>3.2122485106280316E-3</c:v>
                </c:pt>
                <c:pt idx="1082">
                  <c:v>3.2629529641286293E-3</c:v>
                </c:pt>
                <c:pt idx="1083">
                  <c:v>2.1063796193040957E-3</c:v>
                </c:pt>
                <c:pt idx="1084">
                  <c:v>1.9034530251962726E-3</c:v>
                </c:pt>
                <c:pt idx="1085">
                  <c:v>1.270339887209032E-3</c:v>
                </c:pt>
                <c:pt idx="1086">
                  <c:v>1.5594567284587927E-3</c:v>
                </c:pt>
                <c:pt idx="1087">
                  <c:v>1.4730163947774347E-3</c:v>
                </c:pt>
                <c:pt idx="1088">
                  <c:v>2.0707990469570328E-3</c:v>
                </c:pt>
                <c:pt idx="1089">
                  <c:v>1.8284666981016038E-3</c:v>
                </c:pt>
                <c:pt idx="1090">
                  <c:v>2.4810738772008314E-3</c:v>
                </c:pt>
                <c:pt idx="1091">
                  <c:v>2.2032645663561876E-3</c:v>
                </c:pt>
                <c:pt idx="1092">
                  <c:v>2.4768045273202851E-3</c:v>
                </c:pt>
                <c:pt idx="1093">
                  <c:v>2.8517404709166153E-3</c:v>
                </c:pt>
                <c:pt idx="1094">
                  <c:v>2.5940371700543235E-3</c:v>
                </c:pt>
                <c:pt idx="1095">
                  <c:v>2.5428566689636141E-3</c:v>
                </c:pt>
                <c:pt idx="1096">
                  <c:v>3.2304826411723437E-3</c:v>
                </c:pt>
                <c:pt idx="1097">
                  <c:v>3.2774756467192673E-3</c:v>
                </c:pt>
                <c:pt idx="1098">
                  <c:v>3.1761485940548333E-3</c:v>
                </c:pt>
                <c:pt idx="1099">
                  <c:v>3.6880160727452418E-3</c:v>
                </c:pt>
                <c:pt idx="1100">
                  <c:v>3.4420244042242865E-3</c:v>
                </c:pt>
                <c:pt idx="1101">
                  <c:v>3.4577339746979631E-3</c:v>
                </c:pt>
                <c:pt idx="1102">
                  <c:v>3.2589270231968728E-3</c:v>
                </c:pt>
                <c:pt idx="1103">
                  <c:v>2.7002840991704065E-3</c:v>
                </c:pt>
                <c:pt idx="1104">
                  <c:v>2.735416842132926E-3</c:v>
                </c:pt>
                <c:pt idx="1105">
                  <c:v>2.563395645306203E-3</c:v>
                </c:pt>
                <c:pt idx="1106">
                  <c:v>1.965521230106973E-3</c:v>
                </c:pt>
                <c:pt idx="1107">
                  <c:v>2.4930095319375158E-3</c:v>
                </c:pt>
                <c:pt idx="1108">
                  <c:v>2.5751158938935158E-3</c:v>
                </c:pt>
                <c:pt idx="1109">
                  <c:v>2.7469561495547662E-3</c:v>
                </c:pt>
                <c:pt idx="1110">
                  <c:v>2.6258289636400881E-3</c:v>
                </c:pt>
                <c:pt idx="1111">
                  <c:v>2.6062183878012915E-3</c:v>
                </c:pt>
                <c:pt idx="1112">
                  <c:v>2.84852661116799E-3</c:v>
                </c:pt>
                <c:pt idx="1113">
                  <c:v>3.00884479189935E-3</c:v>
                </c:pt>
                <c:pt idx="1114">
                  <c:v>1.6374083366057118E-3</c:v>
                </c:pt>
                <c:pt idx="1115">
                  <c:v>1.3130848680841971E-3</c:v>
                </c:pt>
                <c:pt idx="1116">
                  <c:v>1.2545394153403212E-3</c:v>
                </c:pt>
                <c:pt idx="1117">
                  <c:v>1.0474651758263466E-3</c:v>
                </c:pt>
                <c:pt idx="1118">
                  <c:v>4.0660280161545993E-4</c:v>
                </c:pt>
                <c:pt idx="1119">
                  <c:v>-3.1635839533619838E-4</c:v>
                </c:pt>
                <c:pt idx="1120">
                  <c:v>-4.4545797824527137E-4</c:v>
                </c:pt>
                <c:pt idx="1121">
                  <c:v>5.5471434667422599E-4</c:v>
                </c:pt>
                <c:pt idx="1122">
                  <c:v>9.649708673953282E-4</c:v>
                </c:pt>
                <c:pt idx="1123">
                  <c:v>6.9926996701916448E-4</c:v>
                </c:pt>
                <c:pt idx="1124">
                  <c:v>1.5511476516529299E-3</c:v>
                </c:pt>
                <c:pt idx="1125">
                  <c:v>1.6136572237636926E-3</c:v>
                </c:pt>
                <c:pt idx="1126">
                  <c:v>2.1331951000270765E-3</c:v>
                </c:pt>
                <c:pt idx="1127">
                  <c:v>1.9925988601137389E-3</c:v>
                </c:pt>
                <c:pt idx="1128">
                  <c:v>1.9223447907146163E-3</c:v>
                </c:pt>
                <c:pt idx="1129">
                  <c:v>1.4065767374713859E-3</c:v>
                </c:pt>
                <c:pt idx="1130">
                  <c:v>1.3284258786362981E-3</c:v>
                </c:pt>
                <c:pt idx="1131">
                  <c:v>1.0934634357754717E-3</c:v>
                </c:pt>
                <c:pt idx="1132">
                  <c:v>1.2693020603813593E-3</c:v>
                </c:pt>
                <c:pt idx="1133">
                  <c:v>1.3514655049669427E-3</c:v>
                </c:pt>
                <c:pt idx="1134">
                  <c:v>1.3592545913282223E-3</c:v>
                </c:pt>
                <c:pt idx="1135">
                  <c:v>1.3905386726199183E-3</c:v>
                </c:pt>
                <c:pt idx="1136">
                  <c:v>1.4843362033330654E-3</c:v>
                </c:pt>
                <c:pt idx="1137">
                  <c:v>1.2108503093124601E-3</c:v>
                </c:pt>
                <c:pt idx="1138">
                  <c:v>1.1097621420676793E-3</c:v>
                </c:pt>
                <c:pt idx="1139">
                  <c:v>1.5631714075047072E-3</c:v>
                </c:pt>
                <c:pt idx="1140">
                  <c:v>1.0670264236569372E-3</c:v>
                </c:pt>
                <c:pt idx="1141">
                  <c:v>1.8213492481140652E-3</c:v>
                </c:pt>
                <c:pt idx="1142">
                  <c:v>1.5829665864135157E-3</c:v>
                </c:pt>
                <c:pt idx="1143">
                  <c:v>1.7275478400902294E-3</c:v>
                </c:pt>
                <c:pt idx="1144">
                  <c:v>2.1104423946873953E-3</c:v>
                </c:pt>
                <c:pt idx="1145">
                  <c:v>1.6297911443516307E-3</c:v>
                </c:pt>
                <c:pt idx="1146">
                  <c:v>7.4273117334099027E-4</c:v>
                </c:pt>
                <c:pt idx="1147">
                  <c:v>1.3835577901310811E-3</c:v>
                </c:pt>
                <c:pt idx="1148">
                  <c:v>6.0191414212454656E-4</c:v>
                </c:pt>
                <c:pt idx="1149">
                  <c:v>6.487117742939902E-4</c:v>
                </c:pt>
                <c:pt idx="1150">
                  <c:v>3.3998780370382255E-4</c:v>
                </c:pt>
                <c:pt idx="1151">
                  <c:v>5.9001790671319723E-4</c:v>
                </c:pt>
                <c:pt idx="1152">
                  <c:v>9.1049616006227811E-4</c:v>
                </c:pt>
                <c:pt idx="1153">
                  <c:v>1.3519682629195761E-3</c:v>
                </c:pt>
                <c:pt idx="1154">
                  <c:v>9.7292021593174032E-4</c:v>
                </c:pt>
                <c:pt idx="1155">
                  <c:v>5.9003837029738757E-4</c:v>
                </c:pt>
                <c:pt idx="1156">
                  <c:v>2.2680415035952363E-4</c:v>
                </c:pt>
                <c:pt idx="1157">
                  <c:v>8.5195953897052664E-4</c:v>
                </c:pt>
                <c:pt idx="1158">
                  <c:v>2.0330017299267857E-4</c:v>
                </c:pt>
                <c:pt idx="1159">
                  <c:v>-2.3832277879102436E-4</c:v>
                </c:pt>
                <c:pt idx="1160">
                  <c:v>-6.0176400403843448E-4</c:v>
                </c:pt>
                <c:pt idx="1161">
                  <c:v>-6.8773324447111647E-4</c:v>
                </c:pt>
                <c:pt idx="1162">
                  <c:v>-3.5440902999810661E-5</c:v>
                </c:pt>
                <c:pt idx="1163">
                  <c:v>-1.3723297445950827E-4</c:v>
                </c:pt>
                <c:pt idx="1164">
                  <c:v>-4.0678137331328908E-4</c:v>
                </c:pt>
                <c:pt idx="1165">
                  <c:v>1.6768853907887592E-4</c:v>
                </c:pt>
                <c:pt idx="1166">
                  <c:v>4.3735009078292163E-4</c:v>
                </c:pt>
                <c:pt idx="1167">
                  <c:v>7.81263671559043E-4</c:v>
                </c:pt>
                <c:pt idx="1168">
                  <c:v>1.0704703371730915E-3</c:v>
                </c:pt>
                <c:pt idx="1169">
                  <c:v>4.2581013714263312E-4</c:v>
                </c:pt>
                <c:pt idx="1170">
                  <c:v>9.7298074505971382E-4</c:v>
                </c:pt>
                <c:pt idx="1171">
                  <c:v>3.5988702378277754E-4</c:v>
                </c:pt>
                <c:pt idx="1172">
                  <c:v>4.3420817668818649E-4</c:v>
                </c:pt>
                <c:pt idx="1173">
                  <c:v>5.5920384163943033E-4</c:v>
                </c:pt>
              </c:numCache>
            </c:numRef>
          </c:yVal>
          <c:smooth val="1"/>
          <c:extLst>
            <c:ext xmlns:c16="http://schemas.microsoft.com/office/drawing/2014/chart" uri="{C3380CC4-5D6E-409C-BE32-E72D297353CC}">
              <c16:uniqueId val="{00000001-1F65-48F7-A43D-C0D94AF60572}"/>
            </c:ext>
          </c:extLst>
        </c:ser>
        <c:ser>
          <c:idx val="7"/>
          <c:order val="3"/>
          <c:tx>
            <c:strRef>
              <c:f>'230323_Fluo_RT_77K'!$AZ$2</c:f>
              <c:strCache>
                <c:ptCount val="1"/>
                <c:pt idx="0">
                  <c:v>HL_Jp</c:v>
                </c:pt>
              </c:strCache>
            </c:strRef>
          </c:tx>
          <c:spPr>
            <a:ln w="19050" cap="rnd" cmpd="sng" algn="ctr">
              <a:solidFill>
                <a:schemeClr val="accent1">
                  <a:lumMod val="75000"/>
                </a:schemeClr>
              </a:solidFill>
              <a:prstDash val="solid"/>
              <a:round/>
            </a:ln>
            <a:effectLst/>
          </c:spPr>
          <c:marker>
            <c:symbol val="none"/>
          </c:marker>
          <c:xVal>
            <c:numRef>
              <c:f>'230323_Fluo_RT_77K'!$AP$3:$AP$1176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'230323_Fluo_RT_77K'!$AZ$3:$AZ$1176</c:f>
              <c:numCache>
                <c:formatCode>General</c:formatCode>
                <c:ptCount val="1174"/>
                <c:pt idx="0">
                  <c:v>4.8829551526224934E-4</c:v>
                </c:pt>
                <c:pt idx="1">
                  <c:v>-1.0134003894676877E-4</c:v>
                </c:pt>
                <c:pt idx="2">
                  <c:v>6.0590075165727417E-5</c:v>
                </c:pt>
                <c:pt idx="3">
                  <c:v>-5.4217503466033763E-4</c:v>
                </c:pt>
                <c:pt idx="4">
                  <c:v>-5.4538909879906687E-4</c:v>
                </c:pt>
                <c:pt idx="5">
                  <c:v>1.7713114407071084E-4</c:v>
                </c:pt>
                <c:pt idx="6">
                  <c:v>-7.3282466612015195E-6</c:v>
                </c:pt>
                <c:pt idx="7">
                  <c:v>2.357036937264119E-4</c:v>
                </c:pt>
                <c:pt idx="8">
                  <c:v>7.2188537945589207E-4</c:v>
                </c:pt>
                <c:pt idx="9">
                  <c:v>9.9092873627364001E-4</c:v>
                </c:pt>
                <c:pt idx="10">
                  <c:v>9.0339997323995069E-4</c:v>
                </c:pt>
                <c:pt idx="11">
                  <c:v>1.6973031122223222E-3</c:v>
                </c:pt>
                <c:pt idx="12">
                  <c:v>1.1853438889640163E-3</c:v>
                </c:pt>
                <c:pt idx="13">
                  <c:v>1.2598902766521071E-3</c:v>
                </c:pt>
                <c:pt idx="14">
                  <c:v>4.4356389551290424E-4</c:v>
                </c:pt>
                <c:pt idx="15">
                  <c:v>1.3881884572009812E-4</c:v>
                </c:pt>
                <c:pt idx="16">
                  <c:v>5.2772496528607083E-4</c:v>
                </c:pt>
                <c:pt idx="17">
                  <c:v>5.8284620099298011E-4</c:v>
                </c:pt>
                <c:pt idx="18">
                  <c:v>9.0303412156386581E-5</c:v>
                </c:pt>
                <c:pt idx="19">
                  <c:v>5.5703150665330214E-4</c:v>
                </c:pt>
                <c:pt idx="20">
                  <c:v>2.5237602621127182E-4</c:v>
                </c:pt>
                <c:pt idx="21">
                  <c:v>2.5537018633962005E-4</c:v>
                </c:pt>
                <c:pt idx="22">
                  <c:v>3.6234964666195178E-4</c:v>
                </c:pt>
                <c:pt idx="23">
                  <c:v>4.7894396770787316E-4</c:v>
                </c:pt>
                <c:pt idx="24">
                  <c:v>4.4654430047569652E-4</c:v>
                </c:pt>
                <c:pt idx="25">
                  <c:v>5.600208435417801E-4</c:v>
                </c:pt>
                <c:pt idx="26">
                  <c:v>2.8451738215261909E-4</c:v>
                </c:pt>
                <c:pt idx="27">
                  <c:v>8.0630708282056641E-4</c:v>
                </c:pt>
                <c:pt idx="28">
                  <c:v>1.4316188740164388E-3</c:v>
                </c:pt>
                <c:pt idx="29">
                  <c:v>1.5709678116621296E-3</c:v>
                </c:pt>
                <c:pt idx="30">
                  <c:v>1.0978583564506456E-3</c:v>
                </c:pt>
                <c:pt idx="31">
                  <c:v>1.6812129626536539E-3</c:v>
                </c:pt>
                <c:pt idx="32">
                  <c:v>1.2274488080077216E-3</c:v>
                </c:pt>
                <c:pt idx="33">
                  <c:v>9.4875218318593569E-4</c:v>
                </c:pt>
                <c:pt idx="34">
                  <c:v>9.5843171105148954E-4</c:v>
                </c:pt>
                <c:pt idx="35">
                  <c:v>6.9275801251791522E-4</c:v>
                </c:pt>
                <c:pt idx="36">
                  <c:v>7.0582059655617099E-5</c:v>
                </c:pt>
                <c:pt idx="37">
                  <c:v>1.1594859641040199E-4</c:v>
                </c:pt>
                <c:pt idx="38">
                  <c:v>-3.9627345769313008E-5</c:v>
                </c:pt>
                <c:pt idx="39">
                  <c:v>-1.0400932707407801E-5</c:v>
                </c:pt>
                <c:pt idx="40">
                  <c:v>3.9468214581297225E-4</c:v>
                </c:pt>
                <c:pt idx="41">
                  <c:v>4.2060973969331697E-4</c:v>
                </c:pt>
                <c:pt idx="42">
                  <c:v>7.2853108944305337E-4</c:v>
                </c:pt>
                <c:pt idx="43">
                  <c:v>7.2524431942924282E-4</c:v>
                </c:pt>
                <c:pt idx="44">
                  <c:v>7.6085840807717611E-4</c:v>
                </c:pt>
                <c:pt idx="45">
                  <c:v>5.6631874434274153E-4</c:v>
                </c:pt>
                <c:pt idx="46">
                  <c:v>8.8706991214736533E-4</c:v>
                </c:pt>
                <c:pt idx="47">
                  <c:v>1.1943944306227856E-4</c:v>
                </c:pt>
                <c:pt idx="48">
                  <c:v>-4.8980322431798945E-4</c:v>
                </c:pt>
                <c:pt idx="49">
                  <c:v>-1.1346820064749316E-3</c:v>
                </c:pt>
                <c:pt idx="50">
                  <c:v>-1.3712070800873972E-3</c:v>
                </c:pt>
                <c:pt idx="51">
                  <c:v>-1.2447704914899291E-3</c:v>
                </c:pt>
                <c:pt idx="52">
                  <c:v>-1.6238934013969892E-3</c:v>
                </c:pt>
                <c:pt idx="53">
                  <c:v>-1.7048368342611519E-3</c:v>
                </c:pt>
                <c:pt idx="54">
                  <c:v>-1.1446021604184572E-3</c:v>
                </c:pt>
                <c:pt idx="55">
                  <c:v>-9.7932491433836669E-4</c:v>
                </c:pt>
                <c:pt idx="56">
                  <c:v>-1.6913274753000993E-4</c:v>
                </c:pt>
                <c:pt idx="57">
                  <c:v>2.6510312712077407E-4</c:v>
                </c:pt>
                <c:pt idx="58">
                  <c:v>3.5260223616118694E-4</c:v>
                </c:pt>
                <c:pt idx="59">
                  <c:v>1.010524309396904E-3</c:v>
                </c:pt>
                <c:pt idx="60">
                  <c:v>9.8783096580733806E-4</c:v>
                </c:pt>
                <c:pt idx="61">
                  <c:v>9.5869145145042859E-4</c:v>
                </c:pt>
                <c:pt idx="62">
                  <c:v>6.7031744242525369E-4</c:v>
                </c:pt>
                <c:pt idx="63">
                  <c:v>4.4991610242203458E-4</c:v>
                </c:pt>
                <c:pt idx="64">
                  <c:v>4.9851167322299784E-4</c:v>
                </c:pt>
                <c:pt idx="65">
                  <c:v>8.7119305696407065E-4</c:v>
                </c:pt>
                <c:pt idx="66">
                  <c:v>2.1005584775854219E-4</c:v>
                </c:pt>
                <c:pt idx="67">
                  <c:v>2.9428426425137866E-4</c:v>
                </c:pt>
                <c:pt idx="68">
                  <c:v>6.7499419871426715E-5</c:v>
                </c:pt>
                <c:pt idx="69">
                  <c:v>5.1142866687257731E-4</c:v>
                </c:pt>
                <c:pt idx="70">
                  <c:v>2.099808195827826E-4</c:v>
                </c:pt>
                <c:pt idx="71">
                  <c:v>2.197087584855527E-4</c:v>
                </c:pt>
                <c:pt idx="72">
                  <c:v>-5.8071718718654525E-4</c:v>
                </c:pt>
                <c:pt idx="73">
                  <c:v>-6.6241804734885267E-7</c:v>
                </c:pt>
                <c:pt idx="74">
                  <c:v>-1.0333832508886819E-5</c:v>
                </c:pt>
                <c:pt idx="75">
                  <c:v>5.5024556543287596E-4</c:v>
                </c:pt>
                <c:pt idx="76">
                  <c:v>1.262936956503487E-3</c:v>
                </c:pt>
                <c:pt idx="77">
                  <c:v>1.402296969737028E-3</c:v>
                </c:pt>
                <c:pt idx="78">
                  <c:v>1.6226357862604477E-3</c:v>
                </c:pt>
                <c:pt idx="79">
                  <c:v>1.6258184100207632E-3</c:v>
                </c:pt>
                <c:pt idx="80">
                  <c:v>9.3235781222841363E-4</c:v>
                </c:pt>
                <c:pt idx="81">
                  <c:v>6.2117202227908084E-4</c:v>
                </c:pt>
                <c:pt idx="82">
                  <c:v>2.3871929047640568E-4</c:v>
                </c:pt>
                <c:pt idx="83">
                  <c:v>-3.1834544294044711E-4</c:v>
                </c:pt>
                <c:pt idx="84">
                  <c:v>2.5369116294922896E-6</c:v>
                </c:pt>
                <c:pt idx="85">
                  <c:v>8.3636211956025631E-5</c:v>
                </c:pt>
                <c:pt idx="86">
                  <c:v>-1.0764195911428881E-4</c:v>
                </c:pt>
                <c:pt idx="87">
                  <c:v>-8.8258126221329186E-5</c:v>
                </c:pt>
                <c:pt idx="88">
                  <c:v>-4.2498566872523736E-4</c:v>
                </c:pt>
                <c:pt idx="89">
                  <c:v>-5.3500180514218113E-4</c:v>
                </c:pt>
                <c:pt idx="90">
                  <c:v>-6.2579929569979583E-4</c:v>
                </c:pt>
                <c:pt idx="91">
                  <c:v>-1.2448687426724714E-3</c:v>
                </c:pt>
                <c:pt idx="92">
                  <c:v>-1.75047879587638E-3</c:v>
                </c:pt>
                <c:pt idx="93">
                  <c:v>-1.2383225343374485E-3</c:v>
                </c:pt>
                <c:pt idx="94">
                  <c:v>-1.0730099178316427E-3</c:v>
                </c:pt>
                <c:pt idx="95">
                  <c:v>-4.9640052326793433E-4</c:v>
                </c:pt>
                <c:pt idx="96">
                  <c:v>-2.2433120866639742E-4</c:v>
                </c:pt>
                <c:pt idx="97">
                  <c:v>-8.828361793723607E-5</c:v>
                </c:pt>
                <c:pt idx="98">
                  <c:v>3.6223906942196328E-4</c:v>
                </c:pt>
                <c:pt idx="99">
                  <c:v>1.2956090474690763E-3</c:v>
                </c:pt>
                <c:pt idx="100">
                  <c:v>1.0719698844048043E-3</c:v>
                </c:pt>
                <c:pt idx="101">
                  <c:v>1.3085714153011391E-3</c:v>
                </c:pt>
                <c:pt idx="102">
                  <c:v>1.3668863503562142E-3</c:v>
                </c:pt>
                <c:pt idx="103">
                  <c:v>1.447890877592067E-3</c:v>
                </c:pt>
                <c:pt idx="104">
                  <c:v>1.6067780453981203E-3</c:v>
                </c:pt>
                <c:pt idx="105">
                  <c:v>1.7688626639611269E-3</c:v>
                </c:pt>
                <c:pt idx="106">
                  <c:v>1.5646815223645594E-3</c:v>
                </c:pt>
                <c:pt idx="107">
                  <c:v>1.347524436408887E-3</c:v>
                </c:pt>
                <c:pt idx="108">
                  <c:v>1.3961250090882343E-3</c:v>
                </c:pt>
                <c:pt idx="109">
                  <c:v>7.9324664244447517E-4</c:v>
                </c:pt>
                <c:pt idx="110">
                  <c:v>6.3769822845972338E-4</c:v>
                </c:pt>
                <c:pt idx="111">
                  <c:v>1.5803720575780511E-4</c:v>
                </c:pt>
                <c:pt idx="112">
                  <c:v>-1.0453116590033722E-4</c:v>
                </c:pt>
                <c:pt idx="113">
                  <c:v>-8.3047097865501991E-4</c:v>
                </c:pt>
                <c:pt idx="114">
                  <c:v>-3.832012271751338E-4</c:v>
                </c:pt>
                <c:pt idx="115">
                  <c:v>-2.5680769045947075E-4</c:v>
                </c:pt>
                <c:pt idx="116">
                  <c:v>2.1968750050242085E-4</c:v>
                </c:pt>
                <c:pt idx="117">
                  <c:v>2.3264808194934636E-4</c:v>
                </c:pt>
                <c:pt idx="118">
                  <c:v>4.4331201520856852E-4</c:v>
                </c:pt>
                <c:pt idx="119">
                  <c:v>-2.1138241736137696E-4</c:v>
                </c:pt>
                <c:pt idx="120">
                  <c:v>1.8403375410444317E-4</c:v>
                </c:pt>
                <c:pt idx="121">
                  <c:v>-5.8414561754173042E-4</c:v>
                </c:pt>
                <c:pt idx="122">
                  <c:v>-8.6285724799866812E-4</c:v>
                </c:pt>
                <c:pt idx="123">
                  <c:v>-8.4664794654135296E-4</c:v>
                </c:pt>
                <c:pt idx="124">
                  <c:v>-1.0249152494231316E-3</c:v>
                </c:pt>
                <c:pt idx="125">
                  <c:v>-1.4202837244057902E-3</c:v>
                </c:pt>
                <c:pt idx="126">
                  <c:v>-7.2671076298831509E-4</c:v>
                </c:pt>
                <c:pt idx="127">
                  <c:v>-1.1998970327606957E-3</c:v>
                </c:pt>
                <c:pt idx="128">
                  <c:v>-7.2988195388375317E-4</c:v>
                </c:pt>
                <c:pt idx="129">
                  <c:v>-4.0118208677294348E-5</c:v>
                </c:pt>
                <c:pt idx="130">
                  <c:v>5.173785798488254E-4</c:v>
                </c:pt>
                <c:pt idx="131">
                  <c:v>9.6782452410253345E-4</c:v>
                </c:pt>
                <c:pt idx="132">
                  <c:v>1.5835761179600126E-3</c:v>
                </c:pt>
                <c:pt idx="133">
                  <c:v>1.5252711866617053E-3</c:v>
                </c:pt>
                <c:pt idx="134">
                  <c:v>1.5674137984318041E-3</c:v>
                </c:pt>
                <c:pt idx="135">
                  <c:v>2.1053138348204694E-3</c:v>
                </c:pt>
                <c:pt idx="136">
                  <c:v>1.2761658529980098E-3</c:v>
                </c:pt>
                <c:pt idx="137">
                  <c:v>8.7423348446747046E-4</c:v>
                </c:pt>
                <c:pt idx="138">
                  <c:v>5.5020233491255728E-4</c:v>
                </c:pt>
                <c:pt idx="139">
                  <c:v>-7.8556179222304381E-5</c:v>
                </c:pt>
                <c:pt idx="140">
                  <c:v>-5.9159162807032708E-5</c:v>
                </c:pt>
                <c:pt idx="141">
                  <c:v>3.1674537777311726E-4</c:v>
                </c:pt>
                <c:pt idx="142">
                  <c:v>6.2133690562723824E-4</c:v>
                </c:pt>
                <c:pt idx="143">
                  <c:v>9.1951280989986065E-4</c:v>
                </c:pt>
                <c:pt idx="144">
                  <c:v>1.0944627955819838E-3</c:v>
                </c:pt>
                <c:pt idx="145">
                  <c:v>1.6517138489686395E-3</c:v>
                </c:pt>
                <c:pt idx="146">
                  <c:v>1.6808755145012494E-3</c:v>
                </c:pt>
                <c:pt idx="147">
                  <c:v>1.8591410309978908E-3</c:v>
                </c:pt>
                <c:pt idx="148">
                  <c:v>2.004813593390518E-3</c:v>
                </c:pt>
                <c:pt idx="149">
                  <c:v>1.3470315727495523E-3</c:v>
                </c:pt>
                <c:pt idx="150">
                  <c:v>1.0974973280144312E-3</c:v>
                </c:pt>
                <c:pt idx="151">
                  <c:v>1.1266873970707215E-3</c:v>
                </c:pt>
                <c:pt idx="152">
                  <c:v>8.8055139278196801E-4</c:v>
                </c:pt>
                <c:pt idx="153">
                  <c:v>1.1139052754989955E-3</c:v>
                </c:pt>
                <c:pt idx="154">
                  <c:v>5.6624711029874255E-4</c:v>
                </c:pt>
                <c:pt idx="155">
                  <c:v>1.3864242232395488E-4</c:v>
                </c:pt>
                <c:pt idx="156">
                  <c:v>-1.3353897008108582E-4</c:v>
                </c:pt>
                <c:pt idx="157">
                  <c:v>-3.6688152711634385E-4</c:v>
                </c:pt>
                <c:pt idx="158">
                  <c:v>-5.9372242826189901E-4</c:v>
                </c:pt>
                <c:pt idx="159">
                  <c:v>-7.1038284555789428E-4</c:v>
                </c:pt>
                <c:pt idx="160">
                  <c:v>-7.9788659919966367E-4</c:v>
                </c:pt>
                <c:pt idx="161">
                  <c:v>-4.9650734909913489E-4</c:v>
                </c:pt>
                <c:pt idx="162">
                  <c:v>-1.3356422956692487E-4</c:v>
                </c:pt>
                <c:pt idx="163">
                  <c:v>4.3338132159273382E-4</c:v>
                </c:pt>
                <c:pt idx="164">
                  <c:v>1.2694704815040363E-3</c:v>
                </c:pt>
                <c:pt idx="165">
                  <c:v>7.9317197154574301E-4</c:v>
                </c:pt>
                <c:pt idx="166">
                  <c:v>1.8727139852698255E-4</c:v>
                </c:pt>
                <c:pt idx="167">
                  <c:v>5.535559157304967E-4</c:v>
                </c:pt>
                <c:pt idx="168">
                  <c:v>8.2578064583896415E-4</c:v>
                </c:pt>
                <c:pt idx="169">
                  <c:v>4.3043199973132772E-4</c:v>
                </c:pt>
                <c:pt idx="170">
                  <c:v>6.7608532275602792E-5</c:v>
                </c:pt>
                <c:pt idx="171">
                  <c:v>-4.4763631771002578E-4</c:v>
                </c:pt>
                <c:pt idx="172">
                  <c:v>-1.884764939404923E-4</c:v>
                </c:pt>
                <c:pt idx="173">
                  <c:v>1.0944845894806568E-4</c:v>
                </c:pt>
                <c:pt idx="174">
                  <c:v>2.5204786726158057E-4</c:v>
                </c:pt>
                <c:pt idx="175">
                  <c:v>-1.3701681184916406E-5</c:v>
                </c:pt>
                <c:pt idx="176">
                  <c:v>2.3261449790876824E-4</c:v>
                </c:pt>
                <c:pt idx="177">
                  <c:v>3.5575538456673997E-4</c:v>
                </c:pt>
                <c:pt idx="178">
                  <c:v>3.0391145103241451E-4</c:v>
                </c:pt>
                <c:pt idx="179">
                  <c:v>7.673554908209279E-4</c:v>
                </c:pt>
                <c:pt idx="180">
                  <c:v>1.0526356594271029E-3</c:v>
                </c:pt>
                <c:pt idx="181">
                  <c:v>3.1373353243191151E-4</c:v>
                </c:pt>
                <c:pt idx="182">
                  <c:v>6.7341521289155553E-4</c:v>
                </c:pt>
                <c:pt idx="183">
                  <c:v>2.7494610922637554E-4</c:v>
                </c:pt>
                <c:pt idx="184">
                  <c:v>3.6222263467870167E-4</c:v>
                </c:pt>
                <c:pt idx="185">
                  <c:v>2.4565225119361789E-4</c:v>
                </c:pt>
                <c:pt idx="186">
                  <c:v>3.1798298539612291E-5</c:v>
                </c:pt>
                <c:pt idx="187">
                  <c:v>1.484776872457639E-4</c:v>
                </c:pt>
                <c:pt idx="188">
                  <c:v>7.900475839408978E-4</c:v>
                </c:pt>
                <c:pt idx="189">
                  <c:v>7.6735173941214002E-4</c:v>
                </c:pt>
                <c:pt idx="190">
                  <c:v>9.4867340360138823E-4</c:v>
                </c:pt>
                <c:pt idx="191">
                  <c:v>7.2529058680429446E-4</c:v>
                </c:pt>
                <c:pt idx="192">
                  <c:v>1.1399714928659816E-3</c:v>
                </c:pt>
                <c:pt idx="193">
                  <c:v>4.592951603075226E-4</c:v>
                </c:pt>
                <c:pt idx="194">
                  <c:v>6.2128510045826135E-4</c:v>
                </c:pt>
                <c:pt idx="195">
                  <c:v>6.0629107680973769E-5</c:v>
                </c:pt>
                <c:pt idx="196">
                  <c:v>-5.9720838021849992E-4</c:v>
                </c:pt>
                <c:pt idx="197">
                  <c:v>-2.3093922592716518E-4</c:v>
                </c:pt>
                <c:pt idx="198">
                  <c:v>7.7007293989153419E-5</c:v>
                </c:pt>
                <c:pt idx="199">
                  <c:v>-5.5862817768887141E-5</c:v>
                </c:pt>
                <c:pt idx="200">
                  <c:v>1.3216338207008811E-4</c:v>
                </c:pt>
                <c:pt idx="201">
                  <c:v>-3.3762446861741117E-4</c:v>
                </c:pt>
                <c:pt idx="202">
                  <c:v>-3.4407653445570719E-4</c:v>
                </c:pt>
                <c:pt idx="203">
                  <c:v>1.4853670941069477E-4</c:v>
                </c:pt>
                <c:pt idx="204">
                  <c:v>2.6847885911441389E-4</c:v>
                </c:pt>
                <c:pt idx="205">
                  <c:v>6.4154770979173078E-5</c:v>
                </c:pt>
                <c:pt idx="206">
                  <c:v>4.4964260685753958E-4</c:v>
                </c:pt>
                <c:pt idx="207">
                  <c:v>9.0334548849326814E-4</c:v>
                </c:pt>
                <c:pt idx="208">
                  <c:v>8.1573544493583931E-4</c:v>
                </c:pt>
                <c:pt idx="209">
                  <c:v>9.5509492225383935E-4</c:v>
                </c:pt>
                <c:pt idx="210">
                  <c:v>8.1573776723651767E-4</c:v>
                </c:pt>
                <c:pt idx="211">
                  <c:v>1.4802662499863788E-4</c:v>
                </c:pt>
                <c:pt idx="212">
                  <c:v>2.8415510324680858E-4</c:v>
                </c:pt>
                <c:pt idx="213">
                  <c:v>-2.0253891774000128E-5</c:v>
                </c:pt>
                <c:pt idx="214">
                  <c:v>-3.1836616500803783E-4</c:v>
                </c:pt>
                <c:pt idx="215">
                  <c:v>-1.1741361086136454E-4</c:v>
                </c:pt>
                <c:pt idx="216">
                  <c:v>-1.2714169267494561E-4</c:v>
                </c:pt>
                <c:pt idx="217">
                  <c:v>-2.60024255537392E-4</c:v>
                </c:pt>
                <c:pt idx="218">
                  <c:v>1.9327579624991314E-4</c:v>
                </c:pt>
                <c:pt idx="219">
                  <c:v>5.3802222513204513E-6</c:v>
                </c:pt>
                <c:pt idx="220">
                  <c:v>4.097138621878895E-5</c:v>
                </c:pt>
                <c:pt idx="221">
                  <c:v>4.3312551124109647E-4</c:v>
                </c:pt>
                <c:pt idx="222">
                  <c:v>7.7665148179753942E-4</c:v>
                </c:pt>
                <c:pt idx="223">
                  <c:v>1.2887409325323422E-3</c:v>
                </c:pt>
                <c:pt idx="224">
                  <c:v>1.3827383747861029E-3</c:v>
                </c:pt>
                <c:pt idx="225">
                  <c:v>1.2049228487055049E-3</c:v>
                </c:pt>
                <c:pt idx="226">
                  <c:v>1.5063104948161783E-3</c:v>
                </c:pt>
                <c:pt idx="227">
                  <c:v>1.3604859110483811E-3</c:v>
                </c:pt>
                <c:pt idx="228">
                  <c:v>1.1951713295189246E-3</c:v>
                </c:pt>
                <c:pt idx="229">
                  <c:v>9.067412280004438E-4</c:v>
                </c:pt>
                <c:pt idx="230">
                  <c:v>9.7797137031996133E-4</c:v>
                </c:pt>
                <c:pt idx="231">
                  <c:v>1.2145721866622414E-3</c:v>
                </c:pt>
                <c:pt idx="232">
                  <c:v>1.6197093301287967E-3</c:v>
                </c:pt>
                <c:pt idx="233">
                  <c:v>1.0331302987532638E-3</c:v>
                </c:pt>
                <c:pt idx="234">
                  <c:v>8.7107926423083521E-4</c:v>
                </c:pt>
                <c:pt idx="235">
                  <c:v>1.2403243575221194E-3</c:v>
                </c:pt>
                <c:pt idx="236">
                  <c:v>1.5254296390233692E-3</c:v>
                </c:pt>
                <c:pt idx="237">
                  <c:v>1.4054363629770251E-3</c:v>
                </c:pt>
                <c:pt idx="238">
                  <c:v>1.4572413533153611E-3</c:v>
                </c:pt>
                <c:pt idx="239">
                  <c:v>1.0391214772261796E-3</c:v>
                </c:pt>
                <c:pt idx="240">
                  <c:v>1.5090436640759915E-3</c:v>
                </c:pt>
                <c:pt idx="241">
                  <c:v>2.2057551255408952E-3</c:v>
                </c:pt>
                <c:pt idx="242">
                  <c:v>1.7976286451858617E-3</c:v>
                </c:pt>
                <c:pt idx="243">
                  <c:v>1.4250299710766383E-3</c:v>
                </c:pt>
                <c:pt idx="244">
                  <c:v>1.4088374616396122E-3</c:v>
                </c:pt>
                <c:pt idx="245">
                  <c:v>1.4445113941896394E-3</c:v>
                </c:pt>
                <c:pt idx="246">
                  <c:v>1.9144242918367378E-3</c:v>
                </c:pt>
                <c:pt idx="247">
                  <c:v>1.7718366379374255E-3</c:v>
                </c:pt>
                <c:pt idx="248">
                  <c:v>1.8302623288710029E-3</c:v>
                </c:pt>
                <c:pt idx="249">
                  <c:v>2.0215162944227094E-3</c:v>
                </c:pt>
                <c:pt idx="250">
                  <c:v>2.4071629042120637E-3</c:v>
                </c:pt>
                <c:pt idx="251">
                  <c:v>2.0053852366344002E-3</c:v>
                </c:pt>
                <c:pt idx="252">
                  <c:v>2.4297856855887128E-3</c:v>
                </c:pt>
                <c:pt idx="253">
                  <c:v>2.6597005982782465E-3</c:v>
                </c:pt>
                <c:pt idx="254">
                  <c:v>2.6208109938428664E-3</c:v>
                </c:pt>
                <c:pt idx="255">
                  <c:v>2.0698648081592069E-3</c:v>
                </c:pt>
                <c:pt idx="256">
                  <c:v>1.9822122486355146E-3</c:v>
                </c:pt>
                <c:pt idx="257">
                  <c:v>1.580354729642221E-3</c:v>
                </c:pt>
                <c:pt idx="258">
                  <c:v>2.2089348910849915E-3</c:v>
                </c:pt>
                <c:pt idx="259">
                  <c:v>1.3891706117493765E-3</c:v>
                </c:pt>
                <c:pt idx="260">
                  <c:v>1.4669416032485057E-3</c:v>
                </c:pt>
                <c:pt idx="261">
                  <c:v>1.9660222401376801E-3</c:v>
                </c:pt>
                <c:pt idx="262">
                  <c:v>2.2154909245382685E-3</c:v>
                </c:pt>
                <c:pt idx="263">
                  <c:v>2.1345801825221147E-3</c:v>
                </c:pt>
                <c:pt idx="264">
                  <c:v>2.8150339314924871E-3</c:v>
                </c:pt>
                <c:pt idx="265">
                  <c:v>3.0450113676618205E-3</c:v>
                </c:pt>
                <c:pt idx="266">
                  <c:v>3.7741083839163171E-3</c:v>
                </c:pt>
                <c:pt idx="267">
                  <c:v>2.9122615153512115E-3</c:v>
                </c:pt>
                <c:pt idx="268">
                  <c:v>2.4228973844999291E-3</c:v>
                </c:pt>
                <c:pt idx="269">
                  <c:v>2.2673675489206036E-3</c:v>
                </c:pt>
                <c:pt idx="270">
                  <c:v>2.4682090435033011E-3</c:v>
                </c:pt>
                <c:pt idx="271">
                  <c:v>2.9022988454414224E-3</c:v>
                </c:pt>
                <c:pt idx="272">
                  <c:v>2.7627696615353946E-3</c:v>
                </c:pt>
                <c:pt idx="273">
                  <c:v>2.843558929362223E-3</c:v>
                </c:pt>
                <c:pt idx="274">
                  <c:v>3.4232605565983087E-3</c:v>
                </c:pt>
                <c:pt idx="275">
                  <c:v>4.0227321081470419E-3</c:v>
                </c:pt>
                <c:pt idx="276">
                  <c:v>5.0175646318608583E-3</c:v>
                </c:pt>
                <c:pt idx="277">
                  <c:v>5.9248071195307809E-3</c:v>
                </c:pt>
                <c:pt idx="278">
                  <c:v>5.1439924671711533E-3</c:v>
                </c:pt>
                <c:pt idx="279">
                  <c:v>5.2929930650742587E-3</c:v>
                </c:pt>
                <c:pt idx="280">
                  <c:v>5.0944702983995597E-3</c:v>
                </c:pt>
                <c:pt idx="281">
                  <c:v>5.2372739262619523E-3</c:v>
                </c:pt>
                <c:pt idx="282">
                  <c:v>5.8709851217341085E-3</c:v>
                </c:pt>
                <c:pt idx="283">
                  <c:v>5.6505880690552179E-3</c:v>
                </c:pt>
                <c:pt idx="284">
                  <c:v>5.6499699797977702E-3</c:v>
                </c:pt>
                <c:pt idx="285">
                  <c:v>6.3240391882880302E-3</c:v>
                </c:pt>
                <c:pt idx="286">
                  <c:v>6.2918449553466243E-3</c:v>
                </c:pt>
                <c:pt idx="287">
                  <c:v>6.8952787091295185E-3</c:v>
                </c:pt>
                <c:pt idx="288">
                  <c:v>6.9018329561976585E-3</c:v>
                </c:pt>
                <c:pt idx="289">
                  <c:v>6.5791064037083926E-3</c:v>
                </c:pt>
                <c:pt idx="290">
                  <c:v>6.4139086517669055E-3</c:v>
                </c:pt>
                <c:pt idx="291">
                  <c:v>6.4243607912042684E-3</c:v>
                </c:pt>
                <c:pt idx="292">
                  <c:v>6.7350667581057679E-3</c:v>
                </c:pt>
                <c:pt idx="293">
                  <c:v>6.0126668997303812E-3</c:v>
                </c:pt>
                <c:pt idx="294">
                  <c:v>5.7441231948354883E-3</c:v>
                </c:pt>
                <c:pt idx="295">
                  <c:v>6.097123616243743E-3</c:v>
                </c:pt>
                <c:pt idx="296">
                  <c:v>5.6045922245443244E-3</c:v>
                </c:pt>
                <c:pt idx="297">
                  <c:v>5.8017912798324078E-3</c:v>
                </c:pt>
                <c:pt idx="298">
                  <c:v>5.2995401666018505E-3</c:v>
                </c:pt>
                <c:pt idx="299">
                  <c:v>4.7608986017427619E-3</c:v>
                </c:pt>
                <c:pt idx="300">
                  <c:v>5.8787576834657728E-3</c:v>
                </c:pt>
                <c:pt idx="301">
                  <c:v>5.8364632289590185E-3</c:v>
                </c:pt>
                <c:pt idx="302">
                  <c:v>5.9141191772553161E-3</c:v>
                </c:pt>
                <c:pt idx="303">
                  <c:v>6.6133049607736624E-3</c:v>
                </c:pt>
                <c:pt idx="304">
                  <c:v>6.5907875761201046E-3</c:v>
                </c:pt>
                <c:pt idx="305">
                  <c:v>7.3614734247521886E-3</c:v>
                </c:pt>
                <c:pt idx="306">
                  <c:v>7.623888042241578E-3</c:v>
                </c:pt>
                <c:pt idx="307">
                  <c:v>7.539417034647119E-3</c:v>
                </c:pt>
                <c:pt idx="308">
                  <c:v>7.8048827979507306E-3</c:v>
                </c:pt>
                <c:pt idx="309">
                  <c:v>7.4418857653150818E-3</c:v>
                </c:pt>
                <c:pt idx="310">
                  <c:v>6.7846067907287319E-3</c:v>
                </c:pt>
                <c:pt idx="311">
                  <c:v>6.5384804329197193E-3</c:v>
                </c:pt>
                <c:pt idx="312">
                  <c:v>5.6216825711512732E-3</c:v>
                </c:pt>
                <c:pt idx="313">
                  <c:v>5.3731624572585027E-3</c:v>
                </c:pt>
                <c:pt idx="314">
                  <c:v>5.6388926055624105E-3</c:v>
                </c:pt>
                <c:pt idx="315">
                  <c:v>5.1303266208720883E-3</c:v>
                </c:pt>
                <c:pt idx="316">
                  <c:v>5.3574565591328321E-3</c:v>
                </c:pt>
                <c:pt idx="317">
                  <c:v>5.6425779181003147E-3</c:v>
                </c:pt>
                <c:pt idx="318">
                  <c:v>5.8986079951095912E-3</c:v>
                </c:pt>
                <c:pt idx="319">
                  <c:v>6.2843600016220377E-3</c:v>
                </c:pt>
                <c:pt idx="320">
                  <c:v>6.6084263429641524E-3</c:v>
                </c:pt>
                <c:pt idx="321">
                  <c:v>6.2942672935925757E-3</c:v>
                </c:pt>
                <c:pt idx="322">
                  <c:v>6.9614785695413829E-3</c:v>
                </c:pt>
                <c:pt idx="323">
                  <c:v>7.252805830475266E-3</c:v>
                </c:pt>
                <c:pt idx="324">
                  <c:v>7.1428002337306307E-3</c:v>
                </c:pt>
                <c:pt idx="325">
                  <c:v>6.8381322485926406E-3</c:v>
                </c:pt>
                <c:pt idx="326">
                  <c:v>6.6307365069418036E-3</c:v>
                </c:pt>
                <c:pt idx="327">
                  <c:v>6.9185499483109458E-3</c:v>
                </c:pt>
                <c:pt idx="328">
                  <c:v>6.9991087724550847E-3</c:v>
                </c:pt>
                <c:pt idx="329">
                  <c:v>6.597602635418265E-3</c:v>
                </c:pt>
                <c:pt idx="330">
                  <c:v>6.7663106341542198E-3</c:v>
                </c:pt>
                <c:pt idx="331">
                  <c:v>7.586159588145334E-3</c:v>
                </c:pt>
                <c:pt idx="332">
                  <c:v>7.8387187188331611E-3</c:v>
                </c:pt>
                <c:pt idx="333">
                  <c:v>8.3280703449884839E-3</c:v>
                </c:pt>
                <c:pt idx="334">
                  <c:v>8.707641458926451E-3</c:v>
                </c:pt>
                <c:pt idx="335">
                  <c:v>8.8634678344385407E-3</c:v>
                </c:pt>
                <c:pt idx="336">
                  <c:v>9.4593487518616366E-3</c:v>
                </c:pt>
                <c:pt idx="337">
                  <c:v>9.2093780932375139E-3</c:v>
                </c:pt>
                <c:pt idx="338">
                  <c:v>8.742640316533155E-3</c:v>
                </c:pt>
                <c:pt idx="339">
                  <c:v>8.4512005133356334E-3</c:v>
                </c:pt>
                <c:pt idx="340">
                  <c:v>8.3473043537599934E-3</c:v>
                </c:pt>
                <c:pt idx="341">
                  <c:v>7.5463857230670733E-3</c:v>
                </c:pt>
                <c:pt idx="342">
                  <c:v>7.4168656550844007E-3</c:v>
                </c:pt>
                <c:pt idx="343">
                  <c:v>6.8689205964311238E-3</c:v>
                </c:pt>
                <c:pt idx="344">
                  <c:v>6.2958500308240746E-3</c:v>
                </c:pt>
                <c:pt idx="345">
                  <c:v>6.1437536274783194E-3</c:v>
                </c:pt>
                <c:pt idx="346">
                  <c:v>6.9242377985875769E-3</c:v>
                </c:pt>
                <c:pt idx="347">
                  <c:v>6.8850605861451187E-3</c:v>
                </c:pt>
                <c:pt idx="348">
                  <c:v>6.8166991997173224E-3</c:v>
                </c:pt>
                <c:pt idx="349">
                  <c:v>6.6417656487784615E-3</c:v>
                </c:pt>
                <c:pt idx="350">
                  <c:v>6.76535670449099E-3</c:v>
                </c:pt>
                <c:pt idx="351">
                  <c:v>7.4913900702353051E-3</c:v>
                </c:pt>
                <c:pt idx="352">
                  <c:v>7.8410642425182173E-3</c:v>
                </c:pt>
                <c:pt idx="353">
                  <c:v>7.5398189713029732E-3</c:v>
                </c:pt>
                <c:pt idx="354">
                  <c:v>7.7374878458821234E-3</c:v>
                </c:pt>
                <c:pt idx="355">
                  <c:v>7.469469338217548E-3</c:v>
                </c:pt>
                <c:pt idx="356">
                  <c:v>8.1918549055118375E-3</c:v>
                </c:pt>
                <c:pt idx="357">
                  <c:v>8.0882481403284131E-3</c:v>
                </c:pt>
                <c:pt idx="358">
                  <c:v>7.9326843634314817E-3</c:v>
                </c:pt>
                <c:pt idx="359">
                  <c:v>8.0883410323555442E-3</c:v>
                </c:pt>
                <c:pt idx="360">
                  <c:v>8.2699681684032418E-3</c:v>
                </c:pt>
                <c:pt idx="361">
                  <c:v>8.4772656588715366E-3</c:v>
                </c:pt>
                <c:pt idx="362">
                  <c:v>9.0634161364526716E-3</c:v>
                </c:pt>
                <c:pt idx="363">
                  <c:v>8.2504072511516389E-3</c:v>
                </c:pt>
                <c:pt idx="364">
                  <c:v>8.3347782211784169E-3</c:v>
                </c:pt>
                <c:pt idx="365">
                  <c:v>8.1108691353199251E-3</c:v>
                </c:pt>
                <c:pt idx="366">
                  <c:v>7.7771223729196882E-3</c:v>
                </c:pt>
                <c:pt idx="367">
                  <c:v>7.5797982706720035E-3</c:v>
                </c:pt>
                <c:pt idx="368">
                  <c:v>7.6870492615351794E-3</c:v>
                </c:pt>
                <c:pt idx="369">
                  <c:v>7.8203689707045335E-3</c:v>
                </c:pt>
                <c:pt idx="370">
                  <c:v>7.6678241846893577E-3</c:v>
                </c:pt>
                <c:pt idx="371">
                  <c:v>7.703321443749322E-3</c:v>
                </c:pt>
                <c:pt idx="372">
                  <c:v>7.8952899633558827E-3</c:v>
                </c:pt>
                <c:pt idx="373">
                  <c:v>7.8044594246732303E-3</c:v>
                </c:pt>
                <c:pt idx="374">
                  <c:v>7.7847430919146957E-3</c:v>
                </c:pt>
                <c:pt idx="375">
                  <c:v>7.3959381532028899E-3</c:v>
                </c:pt>
                <c:pt idx="376">
                  <c:v>7.0230016736642347E-3</c:v>
                </c:pt>
                <c:pt idx="377">
                  <c:v>7.81338777758862E-3</c:v>
                </c:pt>
                <c:pt idx="378">
                  <c:v>8.234495918735197E-3</c:v>
                </c:pt>
                <c:pt idx="379">
                  <c:v>8.7679516075411888E-3</c:v>
                </c:pt>
                <c:pt idx="380">
                  <c:v>9.5067040354618899E-3</c:v>
                </c:pt>
                <c:pt idx="381">
                  <c:v>1.0063366653584373E-2</c:v>
                </c:pt>
                <c:pt idx="382">
                  <c:v>9.8982707255957023E-3</c:v>
                </c:pt>
                <c:pt idx="383">
                  <c:v>1.0556235672074709E-2</c:v>
                </c:pt>
                <c:pt idx="384">
                  <c:v>1.0986674102792532E-2</c:v>
                </c:pt>
                <c:pt idx="385">
                  <c:v>1.0853940327948156E-2</c:v>
                </c:pt>
                <c:pt idx="386">
                  <c:v>1.0731346075142147E-2</c:v>
                </c:pt>
                <c:pt idx="387">
                  <c:v>1.0303458602400152E-2</c:v>
                </c:pt>
                <c:pt idx="388">
                  <c:v>1.042027747205781E-2</c:v>
                </c:pt>
                <c:pt idx="389">
                  <c:v>1.1116619330437841E-2</c:v>
                </c:pt>
                <c:pt idx="390">
                  <c:v>1.068243663647259E-2</c:v>
                </c:pt>
                <c:pt idx="391">
                  <c:v>1.0290760976845411E-2</c:v>
                </c:pt>
                <c:pt idx="392">
                  <c:v>1.115179682655826E-2</c:v>
                </c:pt>
                <c:pt idx="393">
                  <c:v>1.1374830583699558E-2</c:v>
                </c:pt>
                <c:pt idx="394">
                  <c:v>1.1649905312655806E-2</c:v>
                </c:pt>
                <c:pt idx="395">
                  <c:v>1.1533047142525132E-2</c:v>
                </c:pt>
                <c:pt idx="396">
                  <c:v>1.214224734753069E-2</c:v>
                </c:pt>
                <c:pt idx="397">
                  <c:v>1.2323388586821088E-2</c:v>
                </c:pt>
                <c:pt idx="398">
                  <c:v>1.2927038493205575E-2</c:v>
                </c:pt>
                <c:pt idx="399">
                  <c:v>1.1968201630004982E-2</c:v>
                </c:pt>
                <c:pt idx="400">
                  <c:v>1.2359377101793764E-2</c:v>
                </c:pt>
                <c:pt idx="401">
                  <c:v>1.31918218573868E-2</c:v>
                </c:pt>
                <c:pt idx="402">
                  <c:v>1.3997399380517361E-2</c:v>
                </c:pt>
                <c:pt idx="403">
                  <c:v>1.4243286362717999E-2</c:v>
                </c:pt>
                <c:pt idx="404">
                  <c:v>1.5094929399379804E-2</c:v>
                </c:pt>
                <c:pt idx="405">
                  <c:v>1.4815208282681873E-2</c:v>
                </c:pt>
                <c:pt idx="406">
                  <c:v>1.627189639252026E-2</c:v>
                </c:pt>
                <c:pt idx="407">
                  <c:v>1.6926408256529194E-2</c:v>
                </c:pt>
                <c:pt idx="408">
                  <c:v>1.6910180733943479E-2</c:v>
                </c:pt>
                <c:pt idx="409">
                  <c:v>1.6619312573989839E-2</c:v>
                </c:pt>
                <c:pt idx="410">
                  <c:v>1.6964963806943928E-2</c:v>
                </c:pt>
                <c:pt idx="411">
                  <c:v>1.7608744855434105E-2</c:v>
                </c:pt>
                <c:pt idx="412">
                  <c:v>1.8598966719108979E-2</c:v>
                </c:pt>
                <c:pt idx="413">
                  <c:v>1.8764207344293758E-2</c:v>
                </c:pt>
                <c:pt idx="414">
                  <c:v>1.8883359232940513E-2</c:v>
                </c:pt>
                <c:pt idx="415">
                  <c:v>1.9290780091166377E-2</c:v>
                </c:pt>
                <c:pt idx="416">
                  <c:v>2.0061158681554874E-2</c:v>
                </c:pt>
                <c:pt idx="417">
                  <c:v>2.0688162000837101E-2</c:v>
                </c:pt>
                <c:pt idx="418">
                  <c:v>2.1432852372953629E-2</c:v>
                </c:pt>
                <c:pt idx="419">
                  <c:v>2.2344605483094814E-2</c:v>
                </c:pt>
                <c:pt idx="420">
                  <c:v>2.3040259583197047E-2</c:v>
                </c:pt>
                <c:pt idx="421">
                  <c:v>2.4175793159466847E-2</c:v>
                </c:pt>
                <c:pt idx="422">
                  <c:v>2.4689575388757601E-2</c:v>
                </c:pt>
                <c:pt idx="423">
                  <c:v>2.5957944563824595E-2</c:v>
                </c:pt>
                <c:pt idx="424">
                  <c:v>2.7058393536001108E-2</c:v>
                </c:pt>
                <c:pt idx="425">
                  <c:v>2.8159449879124252E-2</c:v>
                </c:pt>
                <c:pt idx="426">
                  <c:v>2.9054678926746957E-2</c:v>
                </c:pt>
                <c:pt idx="427">
                  <c:v>3.0616158175114691E-2</c:v>
                </c:pt>
                <c:pt idx="428">
                  <c:v>3.1964896817501288E-2</c:v>
                </c:pt>
                <c:pt idx="429">
                  <c:v>3.4179764293626694E-2</c:v>
                </c:pt>
                <c:pt idx="430">
                  <c:v>3.5068651674012581E-2</c:v>
                </c:pt>
                <c:pt idx="431">
                  <c:v>3.5396417618973698E-2</c:v>
                </c:pt>
                <c:pt idx="432">
                  <c:v>3.5731918611578595E-2</c:v>
                </c:pt>
                <c:pt idx="433">
                  <c:v>3.6688724354878272E-2</c:v>
                </c:pt>
                <c:pt idx="434">
                  <c:v>3.761464349915692E-2</c:v>
                </c:pt>
                <c:pt idx="435">
                  <c:v>3.821795935152076E-2</c:v>
                </c:pt>
                <c:pt idx="436">
                  <c:v>3.8829903444096953E-2</c:v>
                </c:pt>
                <c:pt idx="437">
                  <c:v>4.0629204145771168E-2</c:v>
                </c:pt>
                <c:pt idx="438">
                  <c:v>4.248691964142963E-2</c:v>
                </c:pt>
                <c:pt idx="439">
                  <c:v>4.4674026692523995E-2</c:v>
                </c:pt>
                <c:pt idx="440">
                  <c:v>4.6390903583970911E-2</c:v>
                </c:pt>
                <c:pt idx="441">
                  <c:v>4.8138327661262796E-2</c:v>
                </c:pt>
                <c:pt idx="442">
                  <c:v>5.0304605461658193E-2</c:v>
                </c:pt>
                <c:pt idx="443">
                  <c:v>5.2698986780214063E-2</c:v>
                </c:pt>
                <c:pt idx="444">
                  <c:v>5.4538284645108688E-2</c:v>
                </c:pt>
                <c:pt idx="445">
                  <c:v>5.6763084422596553E-2</c:v>
                </c:pt>
                <c:pt idx="446">
                  <c:v>5.9368294915036847E-2</c:v>
                </c:pt>
                <c:pt idx="447">
                  <c:v>6.1569300042498103E-2</c:v>
                </c:pt>
                <c:pt idx="448">
                  <c:v>6.4089210644640293E-2</c:v>
                </c:pt>
                <c:pt idx="449">
                  <c:v>6.6862966574769062E-2</c:v>
                </c:pt>
                <c:pt idx="450">
                  <c:v>6.9185821032434147E-2</c:v>
                </c:pt>
                <c:pt idx="451">
                  <c:v>7.2271997859196052E-2</c:v>
                </c:pt>
                <c:pt idx="452">
                  <c:v>7.5542083035825783E-2</c:v>
                </c:pt>
                <c:pt idx="453">
                  <c:v>7.8441368249540858E-2</c:v>
                </c:pt>
                <c:pt idx="454">
                  <c:v>8.2116891396894223E-2</c:v>
                </c:pt>
                <c:pt idx="455">
                  <c:v>8.4992292641325837E-2</c:v>
                </c:pt>
                <c:pt idx="456">
                  <c:v>8.8552558219631414E-2</c:v>
                </c:pt>
                <c:pt idx="457">
                  <c:v>9.2329280085003337E-2</c:v>
                </c:pt>
                <c:pt idx="458">
                  <c:v>9.5983438066116603E-2</c:v>
                </c:pt>
                <c:pt idx="459">
                  <c:v>9.9763161058518929E-2</c:v>
                </c:pt>
                <c:pt idx="460">
                  <c:v>0.10348146812990663</c:v>
                </c:pt>
                <c:pt idx="461">
                  <c:v>0.1073439007541582</c:v>
                </c:pt>
                <c:pt idx="462">
                  <c:v>0.11236548296619249</c:v>
                </c:pt>
                <c:pt idx="463">
                  <c:v>0.11659528569389541</c:v>
                </c:pt>
                <c:pt idx="464">
                  <c:v>0.12146954472367034</c:v>
                </c:pt>
                <c:pt idx="465">
                  <c:v>0.12652528261952659</c:v>
                </c:pt>
                <c:pt idx="466">
                  <c:v>0.132282444639478</c:v>
                </c:pt>
                <c:pt idx="467">
                  <c:v>0.13778826227063484</c:v>
                </c:pt>
                <c:pt idx="468">
                  <c:v>0.14429390179919352</c:v>
                </c:pt>
                <c:pt idx="469">
                  <c:v>0.15035173030157575</c:v>
                </c:pt>
                <c:pt idx="470">
                  <c:v>0.15637399187587767</c:v>
                </c:pt>
                <c:pt idx="471">
                  <c:v>0.16258929022809815</c:v>
                </c:pt>
                <c:pt idx="472">
                  <c:v>0.16909037447455716</c:v>
                </c:pt>
                <c:pt idx="473">
                  <c:v>0.17494796706691818</c:v>
                </c:pt>
                <c:pt idx="474">
                  <c:v>0.18243511804522305</c:v>
                </c:pt>
                <c:pt idx="475">
                  <c:v>0.18931287946169784</c:v>
                </c:pt>
                <c:pt idx="476">
                  <c:v>0.19688465150394874</c:v>
                </c:pt>
                <c:pt idx="477">
                  <c:v>0.20544250814189688</c:v>
                </c:pt>
                <c:pt idx="478">
                  <c:v>0.21426939438149722</c:v>
                </c:pt>
                <c:pt idx="479">
                  <c:v>0.22262431766786708</c:v>
                </c:pt>
                <c:pt idx="480">
                  <c:v>0.23083883108245828</c:v>
                </c:pt>
                <c:pt idx="481">
                  <c:v>0.23902601280445138</c:v>
                </c:pt>
                <c:pt idx="482">
                  <c:v>0.24801242323679767</c:v>
                </c:pt>
                <c:pt idx="483">
                  <c:v>0.25652186883752953</c:v>
                </c:pt>
                <c:pt idx="484">
                  <c:v>0.26582161122292891</c:v>
                </c:pt>
                <c:pt idx="485">
                  <c:v>0.27465689347267375</c:v>
                </c:pt>
                <c:pt idx="486">
                  <c:v>0.28444985679443546</c:v>
                </c:pt>
                <c:pt idx="487">
                  <c:v>0.29527803030316563</c:v>
                </c:pt>
                <c:pt idx="488">
                  <c:v>0.30540665539219458</c:v>
                </c:pt>
                <c:pt idx="489">
                  <c:v>0.3154454253088258</c:v>
                </c:pt>
                <c:pt idx="490">
                  <c:v>0.32682094722357341</c:v>
                </c:pt>
                <c:pt idx="491">
                  <c:v>0.33690401949160548</c:v>
                </c:pt>
                <c:pt idx="492">
                  <c:v>0.34767556459148857</c:v>
                </c:pt>
                <c:pt idx="493">
                  <c:v>0.35858626909355423</c:v>
                </c:pt>
                <c:pt idx="494">
                  <c:v>0.37004700157934312</c:v>
                </c:pt>
                <c:pt idx="495">
                  <c:v>0.38263083440084728</c:v>
                </c:pt>
                <c:pt idx="496">
                  <c:v>0.39523181651966804</c:v>
                </c:pt>
                <c:pt idx="497">
                  <c:v>0.4068165241339739</c:v>
                </c:pt>
                <c:pt idx="498">
                  <c:v>0.4202370997537111</c:v>
                </c:pt>
                <c:pt idx="499">
                  <c:v>0.433333267832545</c:v>
                </c:pt>
                <c:pt idx="500">
                  <c:v>0.44673169227658172</c:v>
                </c:pt>
                <c:pt idx="501">
                  <c:v>0.460550989058927</c:v>
                </c:pt>
                <c:pt idx="502">
                  <c:v>0.47411661915179937</c:v>
                </c:pt>
                <c:pt idx="503">
                  <c:v>0.48842913687050687</c:v>
                </c:pt>
                <c:pt idx="504">
                  <c:v>0.50413271269549975</c:v>
                </c:pt>
                <c:pt idx="505">
                  <c:v>0.51939362228351116</c:v>
                </c:pt>
                <c:pt idx="506">
                  <c:v>0.53517026126061273</c:v>
                </c:pt>
                <c:pt idx="507">
                  <c:v>0.55087473027817413</c:v>
                </c:pt>
                <c:pt idx="508">
                  <c:v>0.56770462193212923</c:v>
                </c:pt>
                <c:pt idx="509">
                  <c:v>0.58459007016384901</c:v>
                </c:pt>
                <c:pt idx="510">
                  <c:v>0.60219364522069629</c:v>
                </c:pt>
                <c:pt idx="511">
                  <c:v>0.61910070871257539</c:v>
                </c:pt>
                <c:pt idx="512">
                  <c:v>0.6367183962120061</c:v>
                </c:pt>
                <c:pt idx="513">
                  <c:v>0.6561728449094365</c:v>
                </c:pt>
                <c:pt idx="514">
                  <c:v>0.67575448422863094</c:v>
                </c:pt>
                <c:pt idx="515">
                  <c:v>0.69311564682236915</c:v>
                </c:pt>
                <c:pt idx="516">
                  <c:v>0.7117569330053769</c:v>
                </c:pt>
                <c:pt idx="517">
                  <c:v>0.73103113544247067</c:v>
                </c:pt>
                <c:pt idx="518">
                  <c:v>0.75018529279834911</c:v>
                </c:pt>
                <c:pt idx="519">
                  <c:v>0.76996343448262816</c:v>
                </c:pt>
                <c:pt idx="520">
                  <c:v>0.78849253567902367</c:v>
                </c:pt>
                <c:pt idx="521">
                  <c:v>0.80720509862900303</c:v>
                </c:pt>
                <c:pt idx="522">
                  <c:v>0.82785731856088107</c:v>
                </c:pt>
                <c:pt idx="523">
                  <c:v>0.84738625951852997</c:v>
                </c:pt>
                <c:pt idx="524">
                  <c:v>0.86454520331474483</c:v>
                </c:pt>
                <c:pt idx="525">
                  <c:v>0.88161375602302083</c:v>
                </c:pt>
                <c:pt idx="526">
                  <c:v>0.89750829641917307</c:v>
                </c:pt>
                <c:pt idx="527">
                  <c:v>0.91306145861561949</c:v>
                </c:pt>
                <c:pt idx="528">
                  <c:v>0.92731234604709589</c:v>
                </c:pt>
                <c:pt idx="529">
                  <c:v>0.93929506026995502</c:v>
                </c:pt>
                <c:pt idx="530">
                  <c:v>0.95095497469853407</c:v>
                </c:pt>
                <c:pt idx="531">
                  <c:v>0.96116416575724772</c:v>
                </c:pt>
                <c:pt idx="532">
                  <c:v>0.9708690602917488</c:v>
                </c:pt>
                <c:pt idx="533">
                  <c:v>0.97824022128309962</c:v>
                </c:pt>
                <c:pt idx="534">
                  <c:v>0.98381231380284417</c:v>
                </c:pt>
                <c:pt idx="535">
                  <c:v>0.98812411160834157</c:v>
                </c:pt>
                <c:pt idx="536">
                  <c:v>0.99213401032566328</c:v>
                </c:pt>
                <c:pt idx="537">
                  <c:v>0.99439932531806141</c:v>
                </c:pt>
                <c:pt idx="538">
                  <c:v>0.99552528386999617</c:v>
                </c:pt>
                <c:pt idx="539">
                  <c:v>0.99637220906351076</c:v>
                </c:pt>
                <c:pt idx="540">
                  <c:v>0.9963118292458758</c:v>
                </c:pt>
                <c:pt idx="541">
                  <c:v>0.99545275663342858</c:v>
                </c:pt>
                <c:pt idx="542">
                  <c:v>0.99602332804622884</c:v>
                </c:pt>
                <c:pt idx="543">
                  <c:v>0.99549723762334319</c:v>
                </c:pt>
                <c:pt idx="544">
                  <c:v>0.99387019804044263</c:v>
                </c:pt>
                <c:pt idx="545">
                  <c:v>0.99348880481366486</c:v>
                </c:pt>
                <c:pt idx="546">
                  <c:v>0.99172367765966396</c:v>
                </c:pt>
                <c:pt idx="547">
                  <c:v>0.99156343891286325</c:v>
                </c:pt>
                <c:pt idx="548">
                  <c:v>0.9923230098731719</c:v>
                </c:pt>
                <c:pt idx="549">
                  <c:v>0.99122849169965077</c:v>
                </c:pt>
                <c:pt idx="550">
                  <c:v>0.99063076723276611</c:v>
                </c:pt>
                <c:pt idx="551">
                  <c:v>0.99179781264285505</c:v>
                </c:pt>
                <c:pt idx="552">
                  <c:v>0.99117257784485857</c:v>
                </c:pt>
                <c:pt idx="553">
                  <c:v>0.99370620788485386</c:v>
                </c:pt>
                <c:pt idx="554">
                  <c:v>0.99416209337185013</c:v>
                </c:pt>
                <c:pt idx="555">
                  <c:v>0.99360098980027678</c:v>
                </c:pt>
                <c:pt idx="556">
                  <c:v>0.9944927532607335</c:v>
                </c:pt>
                <c:pt idx="557">
                  <c:v>0.99418567365566035</c:v>
                </c:pt>
                <c:pt idx="558">
                  <c:v>0.99411636191233965</c:v>
                </c:pt>
                <c:pt idx="559">
                  <c:v>0.99502313100794826</c:v>
                </c:pt>
                <c:pt idx="560">
                  <c:v>0.99455777767972509</c:v>
                </c:pt>
                <c:pt idx="561">
                  <c:v>0.99574858201213778</c:v>
                </c:pt>
                <c:pt idx="562">
                  <c:v>0.99619803651264027</c:v>
                </c:pt>
                <c:pt idx="563">
                  <c:v>0.99646009921225775</c:v>
                </c:pt>
                <c:pt idx="564">
                  <c:v>0.99841136769754779</c:v>
                </c:pt>
                <c:pt idx="565">
                  <c:v>0.99874006256278025</c:v>
                </c:pt>
                <c:pt idx="566">
                  <c:v>0.99974490420241746</c:v>
                </c:pt>
                <c:pt idx="567">
                  <c:v>1</c:v>
                </c:pt>
                <c:pt idx="568">
                  <c:v>0.99819485781892747</c:v>
                </c:pt>
                <c:pt idx="569">
                  <c:v>0.99854141653553108</c:v>
                </c:pt>
                <c:pt idx="570">
                  <c:v>0.99626538323231029</c:v>
                </c:pt>
                <c:pt idx="571">
                  <c:v>0.99264813196813018</c:v>
                </c:pt>
                <c:pt idx="572">
                  <c:v>0.99101448276022219</c:v>
                </c:pt>
                <c:pt idx="573">
                  <c:v>0.98780077589852044</c:v>
                </c:pt>
                <c:pt idx="574">
                  <c:v>0.98239910452085843</c:v>
                </c:pt>
                <c:pt idx="575">
                  <c:v>0.97971220263609715</c:v>
                </c:pt>
                <c:pt idx="576">
                  <c:v>0.97503115902275439</c:v>
                </c:pt>
                <c:pt idx="577">
                  <c:v>0.97189533855303156</c:v>
                </c:pt>
                <c:pt idx="578">
                  <c:v>0.97025507972011626</c:v>
                </c:pt>
                <c:pt idx="579">
                  <c:v>0.96518299640025529</c:v>
                </c:pt>
                <c:pt idx="580">
                  <c:v>0.96171865970381376</c:v>
                </c:pt>
                <c:pt idx="581">
                  <c:v>0.95977167854285284</c:v>
                </c:pt>
                <c:pt idx="582">
                  <c:v>0.95504633257810934</c:v>
                </c:pt>
                <c:pt idx="583">
                  <c:v>0.95334462209647663</c:v>
                </c:pt>
                <c:pt idx="584">
                  <c:v>0.95063003124208978</c:v>
                </c:pt>
                <c:pt idx="585">
                  <c:v>0.94640576630831175</c:v>
                </c:pt>
                <c:pt idx="586">
                  <c:v>0.94354987238957777</c:v>
                </c:pt>
                <c:pt idx="587">
                  <c:v>0.94019325471690518</c:v>
                </c:pt>
                <c:pt idx="588">
                  <c:v>0.93600293110073307</c:v>
                </c:pt>
                <c:pt idx="589">
                  <c:v>0.93299894585413068</c:v>
                </c:pt>
                <c:pt idx="590">
                  <c:v>0.92726286317879725</c:v>
                </c:pt>
                <c:pt idx="591">
                  <c:v>0.92155804224336391</c:v>
                </c:pt>
                <c:pt idx="592">
                  <c:v>0.91730430195482349</c:v>
                </c:pt>
                <c:pt idx="593">
                  <c:v>0.91218362895923244</c:v>
                </c:pt>
                <c:pt idx="594">
                  <c:v>0.90743059402486337</c:v>
                </c:pt>
                <c:pt idx="595">
                  <c:v>0.90306109597943662</c:v>
                </c:pt>
                <c:pt idx="596">
                  <c:v>0.89821856314969717</c:v>
                </c:pt>
                <c:pt idx="597">
                  <c:v>0.89454611258477967</c:v>
                </c:pt>
                <c:pt idx="598">
                  <c:v>0.89129953623655456</c:v>
                </c:pt>
                <c:pt idx="599">
                  <c:v>0.88628908320392452</c:v>
                </c:pt>
                <c:pt idx="600">
                  <c:v>0.88220308447976092</c:v>
                </c:pt>
                <c:pt idx="601">
                  <c:v>0.87721603309242735</c:v>
                </c:pt>
                <c:pt idx="602">
                  <c:v>0.87165912484634844</c:v>
                </c:pt>
                <c:pt idx="603">
                  <c:v>0.86613169195503237</c:v>
                </c:pt>
                <c:pt idx="604">
                  <c:v>0.86073287879358984</c:v>
                </c:pt>
                <c:pt idx="605">
                  <c:v>0.85469257472940285</c:v>
                </c:pt>
                <c:pt idx="606">
                  <c:v>0.84861297019219906</c:v>
                </c:pt>
                <c:pt idx="607">
                  <c:v>0.84373042233538775</c:v>
                </c:pt>
                <c:pt idx="608">
                  <c:v>0.83842128570782914</c:v>
                </c:pt>
                <c:pt idx="609">
                  <c:v>0.83321057890132666</c:v>
                </c:pt>
                <c:pt idx="610">
                  <c:v>0.82854829233192384</c:v>
                </c:pt>
                <c:pt idx="611">
                  <c:v>0.82194724197319113</c:v>
                </c:pt>
                <c:pt idx="612">
                  <c:v>0.81562540361139202</c:v>
                </c:pt>
                <c:pt idx="613">
                  <c:v>0.80956687841880626</c:v>
                </c:pt>
                <c:pt idx="614">
                  <c:v>0.80285614401265326</c:v>
                </c:pt>
                <c:pt idx="615">
                  <c:v>0.79712917190151955</c:v>
                </c:pt>
                <c:pt idx="616">
                  <c:v>0.79034608889731262</c:v>
                </c:pt>
                <c:pt idx="617">
                  <c:v>0.78301637204114327</c:v>
                </c:pt>
                <c:pt idx="618">
                  <c:v>0.77658467099341055</c:v>
                </c:pt>
                <c:pt idx="619">
                  <c:v>0.77003274622594886</c:v>
                </c:pt>
                <c:pt idx="620">
                  <c:v>0.76470324480782692</c:v>
                </c:pt>
                <c:pt idx="621">
                  <c:v>0.75794177706377952</c:v>
                </c:pt>
                <c:pt idx="622">
                  <c:v>0.74997146249743429</c:v>
                </c:pt>
                <c:pt idx="623">
                  <c:v>0.74286254284421449</c:v>
                </c:pt>
                <c:pt idx="624">
                  <c:v>0.73579345957955278</c:v>
                </c:pt>
                <c:pt idx="625">
                  <c:v>0.72942356745756487</c:v>
                </c:pt>
                <c:pt idx="626">
                  <c:v>0.72292880701449136</c:v>
                </c:pt>
                <c:pt idx="627">
                  <c:v>0.71464641096468906</c:v>
                </c:pt>
                <c:pt idx="628">
                  <c:v>0.70780902185231354</c:v>
                </c:pt>
                <c:pt idx="629">
                  <c:v>0.70204203471410775</c:v>
                </c:pt>
                <c:pt idx="630">
                  <c:v>0.6960835470892015</c:v>
                </c:pt>
                <c:pt idx="631">
                  <c:v>0.68913343707467289</c:v>
                </c:pt>
                <c:pt idx="632">
                  <c:v>0.68231569819880578</c:v>
                </c:pt>
                <c:pt idx="633">
                  <c:v>0.6759243694551722</c:v>
                </c:pt>
                <c:pt idx="634">
                  <c:v>0.66947480455606811</c:v>
                </c:pt>
                <c:pt idx="635">
                  <c:v>0.66177423414542991</c:v>
                </c:pt>
                <c:pt idx="636">
                  <c:v>0.65466209899896344</c:v>
                </c:pt>
                <c:pt idx="637">
                  <c:v>0.64674108866240299</c:v>
                </c:pt>
                <c:pt idx="638">
                  <c:v>0.63968540328626988</c:v>
                </c:pt>
                <c:pt idx="639">
                  <c:v>0.63195946620668442</c:v>
                </c:pt>
                <c:pt idx="640">
                  <c:v>0.62442002773541561</c:v>
                </c:pt>
                <c:pt idx="641">
                  <c:v>0.61788918231257206</c:v>
                </c:pt>
                <c:pt idx="642">
                  <c:v>0.61188228365044939</c:v>
                </c:pt>
                <c:pt idx="643">
                  <c:v>0.60456364238213023</c:v>
                </c:pt>
                <c:pt idx="644">
                  <c:v>0.59889079774065157</c:v>
                </c:pt>
                <c:pt idx="645">
                  <c:v>0.59243033589221095</c:v>
                </c:pt>
                <c:pt idx="646">
                  <c:v>0.58583678835105402</c:v>
                </c:pt>
                <c:pt idx="647">
                  <c:v>0.57994618336135872</c:v>
                </c:pt>
                <c:pt idx="648">
                  <c:v>0.57260503364031168</c:v>
                </c:pt>
                <c:pt idx="649">
                  <c:v>0.56571155203463019</c:v>
                </c:pt>
                <c:pt idx="650">
                  <c:v>0.55849562791169616</c:v>
                </c:pt>
                <c:pt idx="651">
                  <c:v>0.55254410718882463</c:v>
                </c:pt>
                <c:pt idx="652">
                  <c:v>0.54639036766842985</c:v>
                </c:pt>
                <c:pt idx="653">
                  <c:v>0.54025609974602962</c:v>
                </c:pt>
                <c:pt idx="654">
                  <c:v>0.5334462209647659</c:v>
                </c:pt>
                <c:pt idx="655">
                  <c:v>0.52758098264401798</c:v>
                </c:pt>
                <c:pt idx="656">
                  <c:v>0.52091776608251272</c:v>
                </c:pt>
                <c:pt idx="657">
                  <c:v>0.51544731887707118</c:v>
                </c:pt>
                <c:pt idx="658">
                  <c:v>0.50865601850123354</c:v>
                </c:pt>
                <c:pt idx="659">
                  <c:v>0.50293851423132652</c:v>
                </c:pt>
                <c:pt idx="660">
                  <c:v>0.49662507187967198</c:v>
                </c:pt>
                <c:pt idx="661">
                  <c:v>0.49088166502527653</c:v>
                </c:pt>
                <c:pt idx="662">
                  <c:v>0.48494497129904318</c:v>
                </c:pt>
                <c:pt idx="663">
                  <c:v>0.48010976264836597</c:v>
                </c:pt>
                <c:pt idx="664">
                  <c:v>0.4740967902767772</c:v>
                </c:pt>
                <c:pt idx="665">
                  <c:v>0.46907079569345417</c:v>
                </c:pt>
                <c:pt idx="666">
                  <c:v>0.46388902832617318</c:v>
                </c:pt>
                <c:pt idx="667">
                  <c:v>0.45922031077027681</c:v>
                </c:pt>
                <c:pt idx="668">
                  <c:v>0.4545796394610333</c:v>
                </c:pt>
                <c:pt idx="669">
                  <c:v>0.44972281555019678</c:v>
                </c:pt>
                <c:pt idx="670">
                  <c:v>0.44424736646637125</c:v>
                </c:pt>
                <c:pt idx="671">
                  <c:v>0.43907560285585823</c:v>
                </c:pt>
                <c:pt idx="672">
                  <c:v>0.43310032321066289</c:v>
                </c:pt>
                <c:pt idx="673">
                  <c:v>0.42772919901884582</c:v>
                </c:pt>
                <c:pt idx="674">
                  <c:v>0.42340418196333368</c:v>
                </c:pt>
                <c:pt idx="675">
                  <c:v>0.41735566052751594</c:v>
                </c:pt>
                <c:pt idx="676">
                  <c:v>0.41217389316023495</c:v>
                </c:pt>
                <c:pt idx="677">
                  <c:v>0.40635206399831941</c:v>
                </c:pt>
                <c:pt idx="678">
                  <c:v>0.40250043900414745</c:v>
                </c:pt>
                <c:pt idx="679">
                  <c:v>0.39778777637387758</c:v>
                </c:pt>
                <c:pt idx="680">
                  <c:v>0.39362764266652284</c:v>
                </c:pt>
                <c:pt idx="681">
                  <c:v>0.38820900063005803</c:v>
                </c:pt>
                <c:pt idx="682">
                  <c:v>0.38306617645876656</c:v>
                </c:pt>
                <c:pt idx="683">
                  <c:v>0.37860986009567521</c:v>
                </c:pt>
                <c:pt idx="684">
                  <c:v>0.37459406630740077</c:v>
                </c:pt>
                <c:pt idx="685">
                  <c:v>0.37003110275162265</c:v>
                </c:pt>
                <c:pt idx="686">
                  <c:v>0.36568000447310839</c:v>
                </c:pt>
                <c:pt idx="687">
                  <c:v>0.36086712563664536</c:v>
                </c:pt>
                <c:pt idx="688">
                  <c:v>0.35707891731484165</c:v>
                </c:pt>
                <c:pt idx="689">
                  <c:v>0.35461781451141383</c:v>
                </c:pt>
                <c:pt idx="690">
                  <c:v>0.35095018718636661</c:v>
                </c:pt>
                <c:pt idx="691">
                  <c:v>0.34696869199272512</c:v>
                </c:pt>
                <c:pt idx="692">
                  <c:v>0.34271066437985553</c:v>
                </c:pt>
                <c:pt idx="693">
                  <c:v>0.33850390602042163</c:v>
                </c:pt>
                <c:pt idx="694">
                  <c:v>0.33460369135051965</c:v>
                </c:pt>
                <c:pt idx="695">
                  <c:v>0.33063988136973582</c:v>
                </c:pt>
                <c:pt idx="696">
                  <c:v>0.32547437010720276</c:v>
                </c:pt>
                <c:pt idx="697">
                  <c:v>0.32109719060568642</c:v>
                </c:pt>
                <c:pt idx="698">
                  <c:v>0.31830542791337529</c:v>
                </c:pt>
                <c:pt idx="699">
                  <c:v>0.31475605928440625</c:v>
                </c:pt>
                <c:pt idx="700">
                  <c:v>0.3109739246720688</c:v>
                </c:pt>
                <c:pt idx="701">
                  <c:v>0.30702029708656658</c:v>
                </c:pt>
                <c:pt idx="702">
                  <c:v>0.30283050938593548</c:v>
                </c:pt>
                <c:pt idx="703">
                  <c:v>0.30029223474458355</c:v>
                </c:pt>
                <c:pt idx="704">
                  <c:v>0.29704297881865283</c:v>
                </c:pt>
                <c:pt idx="705">
                  <c:v>0.29296555474314728</c:v>
                </c:pt>
                <c:pt idx="706">
                  <c:v>0.2900062291249732</c:v>
                </c:pt>
                <c:pt idx="707">
                  <c:v>0.28707334200682866</c:v>
                </c:pt>
                <c:pt idx="708">
                  <c:v>0.28423870607122637</c:v>
                </c:pt>
                <c:pt idx="709">
                  <c:v>0.28139817506467163</c:v>
                </c:pt>
                <c:pt idx="710">
                  <c:v>0.27786381207085448</c:v>
                </c:pt>
                <c:pt idx="711">
                  <c:v>0.27480730710122037</c:v>
                </c:pt>
                <c:pt idx="712">
                  <c:v>0.271080550428134</c:v>
                </c:pt>
                <c:pt idx="713">
                  <c:v>0.26688433174100917</c:v>
                </c:pt>
                <c:pt idx="714">
                  <c:v>0.26360059858193174</c:v>
                </c:pt>
                <c:pt idx="715">
                  <c:v>0.25968502099985047</c:v>
                </c:pt>
                <c:pt idx="716">
                  <c:v>0.25624158500951338</c:v>
                </c:pt>
                <c:pt idx="717">
                  <c:v>0.25289640020171861</c:v>
                </c:pt>
                <c:pt idx="718">
                  <c:v>0.24919876160636753</c:v>
                </c:pt>
                <c:pt idx="719">
                  <c:v>0.24630892637002788</c:v>
                </c:pt>
                <c:pt idx="720">
                  <c:v>0.24295195142032802</c:v>
                </c:pt>
                <c:pt idx="721">
                  <c:v>0.23959408327805959</c:v>
                </c:pt>
                <c:pt idx="722">
                  <c:v>0.2363321440176552</c:v>
                </c:pt>
                <c:pt idx="723">
                  <c:v>0.23302340146665793</c:v>
                </c:pt>
                <c:pt idx="724">
                  <c:v>0.22854332618124273</c:v>
                </c:pt>
                <c:pt idx="725">
                  <c:v>0.225943242614146</c:v>
                </c:pt>
                <c:pt idx="726">
                  <c:v>0.22262878363070987</c:v>
                </c:pt>
                <c:pt idx="727">
                  <c:v>0.21933415352229596</c:v>
                </c:pt>
                <c:pt idx="728">
                  <c:v>0.21663313919495125</c:v>
                </c:pt>
                <c:pt idx="729">
                  <c:v>0.21364737507674758</c:v>
                </c:pt>
                <c:pt idx="730">
                  <c:v>0.21040169192109109</c:v>
                </c:pt>
                <c:pt idx="731">
                  <c:v>0.20804205579345242</c:v>
                </c:pt>
                <c:pt idx="732">
                  <c:v>0.20467025384711438</c:v>
                </c:pt>
                <c:pt idx="733">
                  <c:v>0.20193601275621897</c:v>
                </c:pt>
                <c:pt idx="734">
                  <c:v>0.19926054373633528</c:v>
                </c:pt>
                <c:pt idx="735">
                  <c:v>0.19617045472612304</c:v>
                </c:pt>
                <c:pt idx="736">
                  <c:v>0.19380295850388099</c:v>
                </c:pt>
                <c:pt idx="737">
                  <c:v>0.19071501315583336</c:v>
                </c:pt>
                <c:pt idx="738">
                  <c:v>0.18800220868658354</c:v>
                </c:pt>
                <c:pt idx="739">
                  <c:v>0.18455287762529393</c:v>
                </c:pt>
                <c:pt idx="740">
                  <c:v>0.18188080273717075</c:v>
                </c:pt>
                <c:pt idx="741">
                  <c:v>0.18019016784338834</c:v>
                </c:pt>
                <c:pt idx="742">
                  <c:v>0.17755305251239886</c:v>
                </c:pt>
                <c:pt idx="743">
                  <c:v>0.17505218477581849</c:v>
                </c:pt>
                <c:pt idx="744">
                  <c:v>0.17311651143277557</c:v>
                </c:pt>
                <c:pt idx="745">
                  <c:v>0.17043811274126694</c:v>
                </c:pt>
                <c:pt idx="746">
                  <c:v>0.16792936704623182</c:v>
                </c:pt>
                <c:pt idx="747">
                  <c:v>0.16553939809896467</c:v>
                </c:pt>
                <c:pt idx="748">
                  <c:v>0.16293445556429495</c:v>
                </c:pt>
                <c:pt idx="749">
                  <c:v>0.16122465275799108</c:v>
                </c:pt>
                <c:pt idx="750">
                  <c:v>0.15838203168082587</c:v>
                </c:pt>
                <c:pt idx="751">
                  <c:v>0.15596055089973968</c:v>
                </c:pt>
                <c:pt idx="752">
                  <c:v>0.15391567583326382</c:v>
                </c:pt>
                <c:pt idx="753">
                  <c:v>0.15239237163527661</c:v>
                </c:pt>
                <c:pt idx="754">
                  <c:v>0.14967351132041193</c:v>
                </c:pt>
                <c:pt idx="755">
                  <c:v>0.14692665835044841</c:v>
                </c:pt>
                <c:pt idx="756">
                  <c:v>0.14367322228329676</c:v>
                </c:pt>
                <c:pt idx="757">
                  <c:v>0.14250712365733059</c:v>
                </c:pt>
                <c:pt idx="758">
                  <c:v>0.14077618791485447</c:v>
                </c:pt>
                <c:pt idx="759">
                  <c:v>0.13887602790833772</c:v>
                </c:pt>
                <c:pt idx="760">
                  <c:v>0.13708908899181246</c:v>
                </c:pt>
                <c:pt idx="761">
                  <c:v>0.13568286447571293</c:v>
                </c:pt>
                <c:pt idx="762">
                  <c:v>0.13361289069806034</c:v>
                </c:pt>
                <c:pt idx="763">
                  <c:v>0.1319576619576959</c:v>
                </c:pt>
                <c:pt idx="764">
                  <c:v>0.12988708080909672</c:v>
                </c:pt>
                <c:pt idx="765">
                  <c:v>0.12766817610256137</c:v>
                </c:pt>
                <c:pt idx="766">
                  <c:v>0.12588270202184856</c:v>
                </c:pt>
                <c:pt idx="767">
                  <c:v>0.12400767645421128</c:v>
                </c:pt>
                <c:pt idx="768">
                  <c:v>0.12209617290207377</c:v>
                </c:pt>
                <c:pt idx="769">
                  <c:v>0.12056490142637494</c:v>
                </c:pt>
                <c:pt idx="770">
                  <c:v>0.11943796036261475</c:v>
                </c:pt>
                <c:pt idx="771">
                  <c:v>0.11722307502263797</c:v>
                </c:pt>
                <c:pt idx="772">
                  <c:v>0.11552693806263316</c:v>
                </c:pt>
                <c:pt idx="773">
                  <c:v>0.11383796450702827</c:v>
                </c:pt>
                <c:pt idx="774">
                  <c:v>0.11209420251926751</c:v>
                </c:pt>
                <c:pt idx="775">
                  <c:v>0.11030633468247095</c:v>
                </c:pt>
                <c:pt idx="776">
                  <c:v>0.10869144251850292</c:v>
                </c:pt>
                <c:pt idx="777">
                  <c:v>0.10628241284182256</c:v>
                </c:pt>
                <c:pt idx="778">
                  <c:v>0.10467341574880711</c:v>
                </c:pt>
                <c:pt idx="779">
                  <c:v>0.10258238049038773</c:v>
                </c:pt>
                <c:pt idx="780">
                  <c:v>0.10135261509813417</c:v>
                </c:pt>
                <c:pt idx="781">
                  <c:v>9.9884688839398078E-2</c:v>
                </c:pt>
                <c:pt idx="782">
                  <c:v>9.8409206171531913E-2</c:v>
                </c:pt>
                <c:pt idx="783">
                  <c:v>9.6524641307262363E-2</c:v>
                </c:pt>
                <c:pt idx="784">
                  <c:v>9.4846832658764535E-2</c:v>
                </c:pt>
                <c:pt idx="785">
                  <c:v>9.3611350834072155E-2</c:v>
                </c:pt>
                <c:pt idx="786">
                  <c:v>9.2771267495632734E-2</c:v>
                </c:pt>
                <c:pt idx="787">
                  <c:v>9.0731340715986736E-2</c:v>
                </c:pt>
                <c:pt idx="788">
                  <c:v>8.9341265121526889E-2</c:v>
                </c:pt>
                <c:pt idx="789">
                  <c:v>8.8140957220184654E-2</c:v>
                </c:pt>
                <c:pt idx="790">
                  <c:v>8.7003619394926346E-2</c:v>
                </c:pt>
                <c:pt idx="791">
                  <c:v>8.677028176831407E-2</c:v>
                </c:pt>
                <c:pt idx="792">
                  <c:v>8.4890450824657904E-2</c:v>
                </c:pt>
                <c:pt idx="793">
                  <c:v>8.2820352000045727E-2</c:v>
                </c:pt>
                <c:pt idx="794">
                  <c:v>8.1299280783479949E-2</c:v>
                </c:pt>
                <c:pt idx="795">
                  <c:v>7.9628456900868311E-2</c:v>
                </c:pt>
                <c:pt idx="796">
                  <c:v>7.8210174285093137E-2</c:v>
                </c:pt>
                <c:pt idx="797">
                  <c:v>7.6984428259398122E-2</c:v>
                </c:pt>
                <c:pt idx="798">
                  <c:v>7.5304529540289863E-2</c:v>
                </c:pt>
                <c:pt idx="799">
                  <c:v>7.4929996032438606E-2</c:v>
                </c:pt>
                <c:pt idx="800">
                  <c:v>7.5245846788535048E-2</c:v>
                </c:pt>
                <c:pt idx="801">
                  <c:v>7.4811826655617281E-2</c:v>
                </c:pt>
                <c:pt idx="802">
                  <c:v>7.3220300409242975E-2</c:v>
                </c:pt>
                <c:pt idx="803">
                  <c:v>7.2141341650266172E-2</c:v>
                </c:pt>
                <c:pt idx="804">
                  <c:v>7.0325695524587173E-2</c:v>
                </c:pt>
                <c:pt idx="805">
                  <c:v>6.8761536698513745E-2</c:v>
                </c:pt>
                <c:pt idx="806">
                  <c:v>6.7107522700042541E-2</c:v>
                </c:pt>
                <c:pt idx="807">
                  <c:v>6.447774941196667E-2</c:v>
                </c:pt>
                <c:pt idx="808">
                  <c:v>6.3019023036686814E-2</c:v>
                </c:pt>
                <c:pt idx="809">
                  <c:v>6.2811337900643763E-2</c:v>
                </c:pt>
                <c:pt idx="810">
                  <c:v>6.1901924955032224E-2</c:v>
                </c:pt>
                <c:pt idx="811">
                  <c:v>6.1568049572902107E-2</c:v>
                </c:pt>
                <c:pt idx="812">
                  <c:v>6.0829397182549094E-2</c:v>
                </c:pt>
                <c:pt idx="813">
                  <c:v>5.9509776617897754E-2</c:v>
                </c:pt>
                <c:pt idx="814">
                  <c:v>5.9572925332495398E-2</c:v>
                </c:pt>
                <c:pt idx="815">
                  <c:v>5.8512062654957751E-2</c:v>
                </c:pt>
                <c:pt idx="816">
                  <c:v>5.7505720451805381E-2</c:v>
                </c:pt>
                <c:pt idx="817">
                  <c:v>5.6518528297323088E-2</c:v>
                </c:pt>
                <c:pt idx="818">
                  <c:v>5.6017054261627175E-2</c:v>
                </c:pt>
                <c:pt idx="819">
                  <c:v>5.5463346324521511E-2</c:v>
                </c:pt>
                <c:pt idx="820">
                  <c:v>5.5445875477880352E-2</c:v>
                </c:pt>
                <c:pt idx="821">
                  <c:v>5.4525029667391166E-2</c:v>
                </c:pt>
                <c:pt idx="822">
                  <c:v>5.4405877778744408E-2</c:v>
                </c:pt>
                <c:pt idx="823">
                  <c:v>5.4305661572551261E-2</c:v>
                </c:pt>
                <c:pt idx="824">
                  <c:v>5.3499269457798176E-2</c:v>
                </c:pt>
                <c:pt idx="825">
                  <c:v>5.3009639155561457E-2</c:v>
                </c:pt>
                <c:pt idx="826">
                  <c:v>5.2415094454220941E-2</c:v>
                </c:pt>
                <c:pt idx="827">
                  <c:v>5.2194190068163102E-2</c:v>
                </c:pt>
                <c:pt idx="828">
                  <c:v>5.1418756007836519E-2</c:v>
                </c:pt>
                <c:pt idx="829">
                  <c:v>5.0540479755165194E-2</c:v>
                </c:pt>
                <c:pt idx="830">
                  <c:v>4.9170554585052213E-2</c:v>
                </c:pt>
                <c:pt idx="831">
                  <c:v>4.8382740875725298E-2</c:v>
                </c:pt>
                <c:pt idx="832">
                  <c:v>4.7813009063939552E-2</c:v>
                </c:pt>
                <c:pt idx="833">
                  <c:v>4.7218392907193533E-2</c:v>
                </c:pt>
                <c:pt idx="834">
                  <c:v>4.6257478478078463E-2</c:v>
                </c:pt>
                <c:pt idx="835">
                  <c:v>4.6103224121487048E-2</c:v>
                </c:pt>
                <c:pt idx="836">
                  <c:v>4.6220143028712385E-2</c:v>
                </c:pt>
                <c:pt idx="837">
                  <c:v>4.6329487662956283E-2</c:v>
                </c:pt>
                <c:pt idx="838">
                  <c:v>4.6093845599517104E-2</c:v>
                </c:pt>
                <c:pt idx="839">
                  <c:v>4.4839999735615005E-2</c:v>
                </c:pt>
                <c:pt idx="840">
                  <c:v>4.4839142270749179E-2</c:v>
                </c:pt>
                <c:pt idx="841">
                  <c:v>4.4580527294446469E-2</c:v>
                </c:pt>
                <c:pt idx="842">
                  <c:v>4.4410391973985948E-2</c:v>
                </c:pt>
                <c:pt idx="843">
                  <c:v>4.4115709881764525E-2</c:v>
                </c:pt>
                <c:pt idx="844">
                  <c:v>4.3376825261343677E-2</c:v>
                </c:pt>
                <c:pt idx="845">
                  <c:v>4.3298242179161207E-2</c:v>
                </c:pt>
                <c:pt idx="846">
                  <c:v>4.3591709529489375E-2</c:v>
                </c:pt>
                <c:pt idx="847">
                  <c:v>4.2796017861707711E-2</c:v>
                </c:pt>
                <c:pt idx="848">
                  <c:v>4.2228876308370807E-2</c:v>
                </c:pt>
                <c:pt idx="849">
                  <c:v>4.1564251718100569E-2</c:v>
                </c:pt>
                <c:pt idx="850">
                  <c:v>4.0631383535638471E-2</c:v>
                </c:pt>
                <c:pt idx="851">
                  <c:v>4.0622290835290467E-2</c:v>
                </c:pt>
                <c:pt idx="852">
                  <c:v>4.0335843978551229E-2</c:v>
                </c:pt>
                <c:pt idx="853">
                  <c:v>4.0024494913000364E-2</c:v>
                </c:pt>
                <c:pt idx="854">
                  <c:v>3.9786244727260972E-2</c:v>
                </c:pt>
                <c:pt idx="855">
                  <c:v>3.8981424631428556E-2</c:v>
                </c:pt>
                <c:pt idx="856">
                  <c:v>3.8789406093038159E-2</c:v>
                </c:pt>
                <c:pt idx="857">
                  <c:v>3.8338808306047793E-2</c:v>
                </c:pt>
                <c:pt idx="858">
                  <c:v>3.7453904564517707E-2</c:v>
                </c:pt>
                <c:pt idx="859">
                  <c:v>3.7084605165118259E-2</c:v>
                </c:pt>
                <c:pt idx="860">
                  <c:v>3.7003396096784207E-2</c:v>
                </c:pt>
                <c:pt idx="861">
                  <c:v>3.6208454710760132E-2</c:v>
                </c:pt>
                <c:pt idx="862">
                  <c:v>3.6272228660155774E-2</c:v>
                </c:pt>
                <c:pt idx="863">
                  <c:v>3.609380451265895E-2</c:v>
                </c:pt>
                <c:pt idx="864">
                  <c:v>3.544032696564442E-2</c:v>
                </c:pt>
                <c:pt idx="865">
                  <c:v>3.5340789585803382E-2</c:v>
                </c:pt>
                <c:pt idx="866">
                  <c:v>3.462001891067306E-2</c:v>
                </c:pt>
                <c:pt idx="867">
                  <c:v>3.3565944496656508E-2</c:v>
                </c:pt>
                <c:pt idx="868">
                  <c:v>3.3487361414474046E-2</c:v>
                </c:pt>
                <c:pt idx="869">
                  <c:v>3.3182014602983943E-2</c:v>
                </c:pt>
                <c:pt idx="870">
                  <c:v>3.2619624834111814E-2</c:v>
                </c:pt>
                <c:pt idx="871">
                  <c:v>3.3472748784052299E-2</c:v>
                </c:pt>
                <c:pt idx="872">
                  <c:v>3.363895405721113E-2</c:v>
                </c:pt>
                <c:pt idx="873">
                  <c:v>3.374547620293835E-2</c:v>
                </c:pt>
                <c:pt idx="874">
                  <c:v>3.3627146051454677E-2</c:v>
                </c:pt>
                <c:pt idx="875">
                  <c:v>3.3903964292304772E-2</c:v>
                </c:pt>
                <c:pt idx="876">
                  <c:v>3.353752310912473E-2</c:v>
                </c:pt>
                <c:pt idx="877">
                  <c:v>3.3616374149077775E-2</c:v>
                </c:pt>
                <c:pt idx="878">
                  <c:v>3.2741938624451287E-2</c:v>
                </c:pt>
                <c:pt idx="879">
                  <c:v>3.1677574632044854E-2</c:v>
                </c:pt>
                <c:pt idx="880">
                  <c:v>3.1578090843757935E-2</c:v>
                </c:pt>
                <c:pt idx="881">
                  <c:v>3.1309757932309223E-2</c:v>
                </c:pt>
                <c:pt idx="882">
                  <c:v>3.0619391532212901E-2</c:v>
                </c:pt>
                <c:pt idx="883">
                  <c:v>3.0183495694901138E-2</c:v>
                </c:pt>
                <c:pt idx="884">
                  <c:v>2.8930507295864855E-2</c:v>
                </c:pt>
                <c:pt idx="885">
                  <c:v>2.8762497773717522E-2</c:v>
                </c:pt>
                <c:pt idx="886">
                  <c:v>2.8982955563491074E-2</c:v>
                </c:pt>
                <c:pt idx="887">
                  <c:v>2.7826217595643511E-2</c:v>
                </c:pt>
                <c:pt idx="888">
                  <c:v>2.7494432284123842E-2</c:v>
                </c:pt>
                <c:pt idx="889">
                  <c:v>2.7078722598861679E-2</c:v>
                </c:pt>
                <c:pt idx="890">
                  <c:v>2.7027471209277339E-2</c:v>
                </c:pt>
                <c:pt idx="891">
                  <c:v>2.7098587201586595E-2</c:v>
                </c:pt>
                <c:pt idx="892">
                  <c:v>2.6703295898441864E-2</c:v>
                </c:pt>
                <c:pt idx="893">
                  <c:v>2.6126293499147982E-2</c:v>
                </c:pt>
                <c:pt idx="894">
                  <c:v>2.6151678031946637E-2</c:v>
                </c:pt>
                <c:pt idx="895">
                  <c:v>2.6311112905435738E-2</c:v>
                </c:pt>
                <c:pt idx="896">
                  <c:v>2.5637056201641438E-2</c:v>
                </c:pt>
                <c:pt idx="897">
                  <c:v>2.5203250434940119E-2</c:v>
                </c:pt>
                <c:pt idx="898">
                  <c:v>2.4295266597438286E-2</c:v>
                </c:pt>
                <c:pt idx="899">
                  <c:v>2.4142512804362068E-2</c:v>
                </c:pt>
                <c:pt idx="900">
                  <c:v>2.4035258240728614E-2</c:v>
                </c:pt>
                <c:pt idx="901">
                  <c:v>2.4190227151374883E-2</c:v>
                </c:pt>
                <c:pt idx="902">
                  <c:v>2.3713655324490608E-2</c:v>
                </c:pt>
                <c:pt idx="903">
                  <c:v>2.4151944917886126E-2</c:v>
                </c:pt>
                <c:pt idx="904">
                  <c:v>2.3875876958793632E-2</c:v>
                </c:pt>
                <c:pt idx="905">
                  <c:v>2.4268059951799755E-2</c:v>
                </c:pt>
                <c:pt idx="906">
                  <c:v>2.4091475780994187E-2</c:v>
                </c:pt>
                <c:pt idx="907">
                  <c:v>2.3588340407120743E-2</c:v>
                </c:pt>
                <c:pt idx="908">
                  <c:v>2.3501057629320438E-2</c:v>
                </c:pt>
                <c:pt idx="909">
                  <c:v>2.3331458224401056E-2</c:v>
                </c:pt>
                <c:pt idx="910">
                  <c:v>2.2663457366221638E-2</c:v>
                </c:pt>
                <c:pt idx="911">
                  <c:v>2.2587482406339381E-2</c:v>
                </c:pt>
                <c:pt idx="912">
                  <c:v>2.2421920231829918E-2</c:v>
                </c:pt>
                <c:pt idx="913">
                  <c:v>2.1884289760958447E-2</c:v>
                </c:pt>
                <c:pt idx="914">
                  <c:v>2.2005388809404672E-2</c:v>
                </c:pt>
                <c:pt idx="915">
                  <c:v>2.0841022977021548E-2</c:v>
                </c:pt>
                <c:pt idx="916">
                  <c:v>2.0897311972692602E-2</c:v>
                </c:pt>
                <c:pt idx="917">
                  <c:v>2.0905047020336388E-2</c:v>
                </c:pt>
                <c:pt idx="918">
                  <c:v>2.0529388089848742E-2</c:v>
                </c:pt>
                <c:pt idx="919">
                  <c:v>2.0067946945075982E-2</c:v>
                </c:pt>
                <c:pt idx="920">
                  <c:v>1.9271880136415516E-2</c:v>
                </c:pt>
                <c:pt idx="921">
                  <c:v>1.9031700654728017E-2</c:v>
                </c:pt>
                <c:pt idx="922">
                  <c:v>1.9915246743553876E-2</c:v>
                </c:pt>
                <c:pt idx="923">
                  <c:v>1.8951867102949552E-2</c:v>
                </c:pt>
                <c:pt idx="924">
                  <c:v>1.877349654700685E-2</c:v>
                </c:pt>
                <c:pt idx="925">
                  <c:v>1.899649100367513E-2</c:v>
                </c:pt>
                <c:pt idx="926">
                  <c:v>1.8531494952479476E-2</c:v>
                </c:pt>
                <c:pt idx="927">
                  <c:v>1.8877267659622891E-2</c:v>
                </c:pt>
                <c:pt idx="928">
                  <c:v>1.9071340540920991E-2</c:v>
                </c:pt>
                <c:pt idx="929">
                  <c:v>1.8278328450845024E-2</c:v>
                </c:pt>
                <c:pt idx="930">
                  <c:v>1.860150338600371E-2</c:v>
                </c:pt>
                <c:pt idx="931">
                  <c:v>1.8793200375069423E-2</c:v>
                </c:pt>
                <c:pt idx="932">
                  <c:v>1.8046080519166393E-2</c:v>
                </c:pt>
                <c:pt idx="933">
                  <c:v>1.8062676037090358E-2</c:v>
                </c:pt>
                <c:pt idx="934">
                  <c:v>1.8189955978111065E-2</c:v>
                </c:pt>
                <c:pt idx="935">
                  <c:v>1.7883055011551661E-2</c:v>
                </c:pt>
                <c:pt idx="936">
                  <c:v>1.8054458665459544E-2</c:v>
                </c:pt>
                <c:pt idx="937">
                  <c:v>1.7666057449788733E-2</c:v>
                </c:pt>
                <c:pt idx="938">
                  <c:v>1.6668234517355357E-2</c:v>
                </c:pt>
                <c:pt idx="939">
                  <c:v>1.7282979661826577E-2</c:v>
                </c:pt>
                <c:pt idx="940">
                  <c:v>1.7131694277333076E-2</c:v>
                </c:pt>
                <c:pt idx="941">
                  <c:v>1.6620150388619154E-2</c:v>
                </c:pt>
                <c:pt idx="942">
                  <c:v>1.5490563688470866E-2</c:v>
                </c:pt>
                <c:pt idx="943">
                  <c:v>1.4756679160048854E-2</c:v>
                </c:pt>
                <c:pt idx="944">
                  <c:v>1.5174938016901705E-2</c:v>
                </c:pt>
                <c:pt idx="945">
                  <c:v>1.5787978949952097E-2</c:v>
                </c:pt>
                <c:pt idx="946">
                  <c:v>1.4843545710112208E-2</c:v>
                </c:pt>
                <c:pt idx="947">
                  <c:v>1.4953274417160588E-2</c:v>
                </c:pt>
                <c:pt idx="948">
                  <c:v>1.5039656856851779E-2</c:v>
                </c:pt>
                <c:pt idx="949">
                  <c:v>1.5211228430962558E-2</c:v>
                </c:pt>
                <c:pt idx="950">
                  <c:v>1.5084841682510413E-2</c:v>
                </c:pt>
                <c:pt idx="951">
                  <c:v>1.449828033634774E-2</c:v>
                </c:pt>
                <c:pt idx="952">
                  <c:v>1.4510731440753554E-2</c:v>
                </c:pt>
                <c:pt idx="953">
                  <c:v>1.4302803356331851E-2</c:v>
                </c:pt>
                <c:pt idx="954">
                  <c:v>1.4348306158544898E-2</c:v>
                </c:pt>
                <c:pt idx="955">
                  <c:v>1.4523498735328643E-2</c:v>
                </c:pt>
                <c:pt idx="956">
                  <c:v>1.4565146518415754E-2</c:v>
                </c:pt>
                <c:pt idx="957">
                  <c:v>1.4658958533892283E-2</c:v>
                </c:pt>
                <c:pt idx="958">
                  <c:v>1.4606949717009798E-2</c:v>
                </c:pt>
                <c:pt idx="959">
                  <c:v>1.4036621252588248E-2</c:v>
                </c:pt>
                <c:pt idx="960">
                  <c:v>1.4059410167782652E-2</c:v>
                </c:pt>
                <c:pt idx="961">
                  <c:v>1.3952462862392788E-2</c:v>
                </c:pt>
                <c:pt idx="962">
                  <c:v>1.3557539554586303E-2</c:v>
                </c:pt>
                <c:pt idx="963">
                  <c:v>1.3349336366853481E-2</c:v>
                </c:pt>
                <c:pt idx="964">
                  <c:v>1.3446753307536741E-2</c:v>
                </c:pt>
                <c:pt idx="965">
                  <c:v>1.2967755569636242E-2</c:v>
                </c:pt>
                <c:pt idx="966">
                  <c:v>1.2871013882534817E-2</c:v>
                </c:pt>
                <c:pt idx="967">
                  <c:v>1.2669713286971876E-2</c:v>
                </c:pt>
                <c:pt idx="968">
                  <c:v>1.2423865605244257E-2</c:v>
                </c:pt>
                <c:pt idx="969">
                  <c:v>1.1967470998483895E-2</c:v>
                </c:pt>
                <c:pt idx="970">
                  <c:v>1.1955632624180116E-2</c:v>
                </c:pt>
                <c:pt idx="971">
                  <c:v>1.142444743088342E-2</c:v>
                </c:pt>
                <c:pt idx="972">
                  <c:v>1.1353819121716601E-2</c:v>
                </c:pt>
                <c:pt idx="973">
                  <c:v>1.1191963696366689E-2</c:v>
                </c:pt>
                <c:pt idx="974">
                  <c:v>1.1597473122495823E-2</c:v>
                </c:pt>
                <c:pt idx="975">
                  <c:v>1.1215767278318982E-2</c:v>
                </c:pt>
                <c:pt idx="976">
                  <c:v>1.1277701251023377E-2</c:v>
                </c:pt>
                <c:pt idx="977">
                  <c:v>1.0879340938213047E-2</c:v>
                </c:pt>
                <c:pt idx="978">
                  <c:v>1.1073261976774492E-2</c:v>
                </c:pt>
                <c:pt idx="979">
                  <c:v>1.1497460564208308E-2</c:v>
                </c:pt>
                <c:pt idx="980">
                  <c:v>1.1196283175628277E-2</c:v>
                </c:pt>
                <c:pt idx="981">
                  <c:v>1.0798058628088371E-2</c:v>
                </c:pt>
                <c:pt idx="982">
                  <c:v>1.0130643704233928E-2</c:v>
                </c:pt>
                <c:pt idx="983">
                  <c:v>1.0121197299628772E-2</c:v>
                </c:pt>
                <c:pt idx="984">
                  <c:v>9.8361688326884193E-3</c:v>
                </c:pt>
                <c:pt idx="985">
                  <c:v>9.480174429790331E-3</c:v>
                </c:pt>
                <c:pt idx="986">
                  <c:v>8.7217503287395238E-3</c:v>
                </c:pt>
                <c:pt idx="987">
                  <c:v>8.5016015835946961E-3</c:v>
                </c:pt>
                <c:pt idx="988">
                  <c:v>8.2326934561318295E-3</c:v>
                </c:pt>
                <c:pt idx="989">
                  <c:v>8.6119358752045645E-3</c:v>
                </c:pt>
                <c:pt idx="990">
                  <c:v>8.770547225145444E-3</c:v>
                </c:pt>
                <c:pt idx="991">
                  <c:v>8.9550200727165942E-3</c:v>
                </c:pt>
                <c:pt idx="992">
                  <c:v>9.1397912466056452E-3</c:v>
                </c:pt>
                <c:pt idx="993">
                  <c:v>9.0072093144979264E-3</c:v>
                </c:pt>
                <c:pt idx="994">
                  <c:v>9.2409649552322951E-3</c:v>
                </c:pt>
                <c:pt idx="995">
                  <c:v>9.1438659911034451E-3</c:v>
                </c:pt>
                <c:pt idx="996">
                  <c:v>9.0530050838734614E-3</c:v>
                </c:pt>
                <c:pt idx="997">
                  <c:v>8.5835198468281939E-3</c:v>
                </c:pt>
                <c:pt idx="998">
                  <c:v>8.2371111865759596E-3</c:v>
                </c:pt>
                <c:pt idx="999">
                  <c:v>8.2624278367394045E-3</c:v>
                </c:pt>
                <c:pt idx="1000">
                  <c:v>8.1849308767203109E-3</c:v>
                </c:pt>
                <c:pt idx="1001">
                  <c:v>7.7926674963830159E-3</c:v>
                </c:pt>
                <c:pt idx="1002">
                  <c:v>7.8444137146503404E-3</c:v>
                </c:pt>
                <c:pt idx="1003">
                  <c:v>7.9223590573388545E-3</c:v>
                </c:pt>
                <c:pt idx="1004">
                  <c:v>7.6762541361514872E-3</c:v>
                </c:pt>
                <c:pt idx="1005">
                  <c:v>8.0201636435968723E-3</c:v>
                </c:pt>
                <c:pt idx="1006">
                  <c:v>7.4800375926888261E-3</c:v>
                </c:pt>
                <c:pt idx="1007">
                  <c:v>7.3600818307303622E-3</c:v>
                </c:pt>
                <c:pt idx="1008">
                  <c:v>7.735856876251921E-3</c:v>
                </c:pt>
                <c:pt idx="1009">
                  <c:v>7.3595834292771011E-3</c:v>
                </c:pt>
                <c:pt idx="1010">
                  <c:v>7.2560266828775163E-3</c:v>
                </c:pt>
                <c:pt idx="1011">
                  <c:v>7.7386257732144775E-3</c:v>
                </c:pt>
                <c:pt idx="1012">
                  <c:v>7.5276733387556072E-3</c:v>
                </c:pt>
                <c:pt idx="1013">
                  <c:v>7.718834412280183E-3</c:v>
                </c:pt>
                <c:pt idx="1014">
                  <c:v>7.6702679595569553E-3</c:v>
                </c:pt>
                <c:pt idx="1015">
                  <c:v>6.9542669327427786E-3</c:v>
                </c:pt>
                <c:pt idx="1016">
                  <c:v>7.1748676333273009E-3</c:v>
                </c:pt>
                <c:pt idx="1017">
                  <c:v>6.6498811964564551E-3</c:v>
                </c:pt>
                <c:pt idx="1018">
                  <c:v>6.1536162598204297E-3</c:v>
                </c:pt>
                <c:pt idx="1019">
                  <c:v>6.4026919394908482E-3</c:v>
                </c:pt>
                <c:pt idx="1020">
                  <c:v>6.1628643756753655E-3</c:v>
                </c:pt>
                <c:pt idx="1021">
                  <c:v>6.4187479691033963E-3</c:v>
                </c:pt>
                <c:pt idx="1022">
                  <c:v>6.8364673376448337E-3</c:v>
                </c:pt>
                <c:pt idx="1023">
                  <c:v>6.6423962427318685E-3</c:v>
                </c:pt>
                <c:pt idx="1024">
                  <c:v>6.0041440562411206E-3</c:v>
                </c:pt>
                <c:pt idx="1025">
                  <c:v>5.7458131151752172E-3</c:v>
                </c:pt>
                <c:pt idx="1026">
                  <c:v>5.7237923455897817E-3</c:v>
                </c:pt>
                <c:pt idx="1027">
                  <c:v>5.8080990057516246E-3</c:v>
                </c:pt>
                <c:pt idx="1028">
                  <c:v>5.179704092447575E-3</c:v>
                </c:pt>
                <c:pt idx="1029">
                  <c:v>4.7231630021059689E-3</c:v>
                </c:pt>
                <c:pt idx="1030">
                  <c:v>4.9080502910289351E-3</c:v>
                </c:pt>
                <c:pt idx="1031">
                  <c:v>5.9739845159709083E-3</c:v>
                </c:pt>
                <c:pt idx="1032">
                  <c:v>6.3397147178663703E-3</c:v>
                </c:pt>
                <c:pt idx="1033">
                  <c:v>6.0706011561127331E-3</c:v>
                </c:pt>
                <c:pt idx="1034">
                  <c:v>5.4583587372186377E-3</c:v>
                </c:pt>
                <c:pt idx="1035">
                  <c:v>5.8310862096962492E-3</c:v>
                </c:pt>
                <c:pt idx="1036">
                  <c:v>5.7822232170402568E-3</c:v>
                </c:pt>
                <c:pt idx="1037">
                  <c:v>5.2604790691933058E-3</c:v>
                </c:pt>
                <c:pt idx="1038">
                  <c:v>4.7032573125228997E-3</c:v>
                </c:pt>
                <c:pt idx="1039">
                  <c:v>4.606095824914249E-3</c:v>
                </c:pt>
                <c:pt idx="1040">
                  <c:v>4.5734156952155431E-3</c:v>
                </c:pt>
                <c:pt idx="1041">
                  <c:v>4.8971301186856424E-3</c:v>
                </c:pt>
                <c:pt idx="1042">
                  <c:v>4.5664952391942905E-3</c:v>
                </c:pt>
                <c:pt idx="1043">
                  <c:v>4.7677279521220204E-3</c:v>
                </c:pt>
                <c:pt idx="1044">
                  <c:v>4.5700983780158876E-3</c:v>
                </c:pt>
                <c:pt idx="1045">
                  <c:v>4.5601928724304857E-3</c:v>
                </c:pt>
                <c:pt idx="1046">
                  <c:v>3.9155043402906483E-3</c:v>
                </c:pt>
                <c:pt idx="1047">
                  <c:v>3.5790226222454612E-3</c:v>
                </c:pt>
                <c:pt idx="1048">
                  <c:v>3.4303578647481366E-3</c:v>
                </c:pt>
                <c:pt idx="1049">
                  <c:v>3.7803267905786764E-3</c:v>
                </c:pt>
                <c:pt idx="1050">
                  <c:v>3.7345756808315695E-3</c:v>
                </c:pt>
                <c:pt idx="1051">
                  <c:v>3.5401187267289839E-3</c:v>
                </c:pt>
                <c:pt idx="1052">
                  <c:v>3.4657122129971309E-3</c:v>
                </c:pt>
                <c:pt idx="1053">
                  <c:v>3.5599690383728028E-3</c:v>
                </c:pt>
                <c:pt idx="1054">
                  <c:v>3.4496954838575985E-3</c:v>
                </c:pt>
                <c:pt idx="1055">
                  <c:v>2.8469173334200325E-3</c:v>
                </c:pt>
                <c:pt idx="1056">
                  <c:v>2.8694436499992768E-3</c:v>
                </c:pt>
                <c:pt idx="1057">
                  <c:v>2.9833435663428605E-3</c:v>
                </c:pt>
                <c:pt idx="1058">
                  <c:v>3.2231050339082694E-3</c:v>
                </c:pt>
                <c:pt idx="1059">
                  <c:v>3.229625339658804E-3</c:v>
                </c:pt>
                <c:pt idx="1060">
                  <c:v>3.8968473339184343E-3</c:v>
                </c:pt>
                <c:pt idx="1061">
                  <c:v>4.0169817343906119E-3</c:v>
                </c:pt>
                <c:pt idx="1062">
                  <c:v>5.1023411113137671E-3</c:v>
                </c:pt>
                <c:pt idx="1063">
                  <c:v>5.096181655360933E-3</c:v>
                </c:pt>
                <c:pt idx="1064">
                  <c:v>4.8856168664768215E-3</c:v>
                </c:pt>
                <c:pt idx="1065">
                  <c:v>5.169948643213693E-3</c:v>
                </c:pt>
                <c:pt idx="1066">
                  <c:v>5.7270274890731292E-3</c:v>
                </c:pt>
                <c:pt idx="1067">
                  <c:v>4.9365985119054533E-3</c:v>
                </c:pt>
                <c:pt idx="1068">
                  <c:v>4.9914762633181719E-3</c:v>
                </c:pt>
                <c:pt idx="1069">
                  <c:v>4.5735693243373361E-3</c:v>
                </c:pt>
                <c:pt idx="1070">
                  <c:v>4.1263210094790951E-3</c:v>
                </c:pt>
                <c:pt idx="1071">
                  <c:v>3.4878580295421655E-3</c:v>
                </c:pt>
                <c:pt idx="1072">
                  <c:v>2.8892493020146672E-3</c:v>
                </c:pt>
                <c:pt idx="1073">
                  <c:v>1.9951939094270581E-3</c:v>
                </c:pt>
                <c:pt idx="1074">
                  <c:v>2.1344694266436127E-3</c:v>
                </c:pt>
                <c:pt idx="1075">
                  <c:v>1.8527350538961329E-3</c:v>
                </c:pt>
                <c:pt idx="1076">
                  <c:v>1.9724782360232779E-3</c:v>
                </c:pt>
                <c:pt idx="1077">
                  <c:v>2.1246550267002054E-3</c:v>
                </c:pt>
                <c:pt idx="1078">
                  <c:v>2.4454540696265043E-3</c:v>
                </c:pt>
                <c:pt idx="1079">
                  <c:v>3.1257720533264545E-3</c:v>
                </c:pt>
                <c:pt idx="1080">
                  <c:v>3.0998426730609726E-3</c:v>
                </c:pt>
                <c:pt idx="1081">
                  <c:v>2.8439162063896494E-3</c:v>
                </c:pt>
                <c:pt idx="1082">
                  <c:v>3.2877668167170635E-3</c:v>
                </c:pt>
                <c:pt idx="1083">
                  <c:v>2.9444807576845377E-3</c:v>
                </c:pt>
                <c:pt idx="1084">
                  <c:v>2.3224418026984062E-3</c:v>
                </c:pt>
                <c:pt idx="1085">
                  <c:v>2.1377438705999772E-3</c:v>
                </c:pt>
                <c:pt idx="1086">
                  <c:v>1.8332938244487169E-3</c:v>
                </c:pt>
                <c:pt idx="1087">
                  <c:v>1.752337350973053E-3</c:v>
                </c:pt>
                <c:pt idx="1088">
                  <c:v>2.0666868290002481E-3</c:v>
                </c:pt>
                <c:pt idx="1089">
                  <c:v>1.1724015286454896E-3</c:v>
                </c:pt>
                <c:pt idx="1090">
                  <c:v>1.0460664067238107E-3</c:v>
                </c:pt>
                <c:pt idx="1091">
                  <c:v>1.6357435658426729E-3</c:v>
                </c:pt>
                <c:pt idx="1092">
                  <c:v>2.2449769976117819E-3</c:v>
                </c:pt>
                <c:pt idx="1093">
                  <c:v>2.3970966239643208E-3</c:v>
                </c:pt>
                <c:pt idx="1094">
                  <c:v>2.9865733506707968E-3</c:v>
                </c:pt>
                <c:pt idx="1095">
                  <c:v>2.7075828654939526E-3</c:v>
                </c:pt>
                <c:pt idx="1096">
                  <c:v>2.2928235371247451E-3</c:v>
                </c:pt>
                <c:pt idx="1097">
                  <c:v>2.1988328831345056E-3</c:v>
                </c:pt>
                <c:pt idx="1098">
                  <c:v>1.5702855911782587E-3</c:v>
                </c:pt>
                <c:pt idx="1099">
                  <c:v>1.3174599318279705E-3</c:v>
                </c:pt>
                <c:pt idx="1100">
                  <c:v>1.4408553783679834E-3</c:v>
                </c:pt>
                <c:pt idx="1101">
                  <c:v>9.8742134769539357E-4</c:v>
                </c:pt>
                <c:pt idx="1102">
                  <c:v>8.6455270613232079E-4</c:v>
                </c:pt>
                <c:pt idx="1103">
                  <c:v>2.0049958046745057E-3</c:v>
                </c:pt>
                <c:pt idx="1104">
                  <c:v>2.5268060487715297E-3</c:v>
                </c:pt>
                <c:pt idx="1105">
                  <c:v>2.8994584930733809E-3</c:v>
                </c:pt>
                <c:pt idx="1106">
                  <c:v>2.51060710834801E-3</c:v>
                </c:pt>
                <c:pt idx="1107">
                  <c:v>1.8495106287236083E-3</c:v>
                </c:pt>
                <c:pt idx="1108">
                  <c:v>1.5158265684416844E-3</c:v>
                </c:pt>
                <c:pt idx="1109">
                  <c:v>1.9272183821888828E-3</c:v>
                </c:pt>
                <c:pt idx="1110">
                  <c:v>1.635638705035123E-3</c:v>
                </c:pt>
                <c:pt idx="1111">
                  <c:v>1.3049950722565991E-3</c:v>
                </c:pt>
                <c:pt idx="1112">
                  <c:v>9.2261754726819726E-4</c:v>
                </c:pt>
                <c:pt idx="1113">
                  <c:v>9.9722038472662149E-4</c:v>
                </c:pt>
                <c:pt idx="1114">
                  <c:v>1.2337906538830564E-3</c:v>
                </c:pt>
                <c:pt idx="1115">
                  <c:v>1.593424637859539E-3</c:v>
                </c:pt>
                <c:pt idx="1116">
                  <c:v>1.5287592822804705E-3</c:v>
                </c:pt>
                <c:pt idx="1117">
                  <c:v>1.8464434054431512E-3</c:v>
                </c:pt>
                <c:pt idx="1118">
                  <c:v>2.4749258516189206E-3</c:v>
                </c:pt>
                <c:pt idx="1119">
                  <c:v>3.0323226740327663E-3</c:v>
                </c:pt>
                <c:pt idx="1120">
                  <c:v>3.1618213053937931E-3</c:v>
                </c:pt>
                <c:pt idx="1121">
                  <c:v>2.5817999152181613E-3</c:v>
                </c:pt>
                <c:pt idx="1122">
                  <c:v>2.1184276881121606E-3</c:v>
                </c:pt>
                <c:pt idx="1123">
                  <c:v>2.4001174012312125E-3</c:v>
                </c:pt>
                <c:pt idx="1124">
                  <c:v>1.3793347751843237E-3</c:v>
                </c:pt>
                <c:pt idx="1125">
                  <c:v>6.1801619429582215E-4</c:v>
                </c:pt>
                <c:pt idx="1126">
                  <c:v>3.3919577298403315E-4</c:v>
                </c:pt>
                <c:pt idx="1127">
                  <c:v>3.5874222051602591E-4</c:v>
                </c:pt>
                <c:pt idx="1128">
                  <c:v>7.6055615171197318E-4</c:v>
                </c:pt>
                <c:pt idx="1129">
                  <c:v>1.2465851015122287E-3</c:v>
                </c:pt>
                <c:pt idx="1130">
                  <c:v>5.1123234314600643E-4</c:v>
                </c:pt>
                <c:pt idx="1131">
                  <c:v>5.6661671338361535E-4</c:v>
                </c:pt>
                <c:pt idx="1132">
                  <c:v>5.6660813873495703E-4</c:v>
                </c:pt>
                <c:pt idx="1133">
                  <c:v>5.1162784881536767E-4</c:v>
                </c:pt>
                <c:pt idx="1134">
                  <c:v>7.5455872089107753E-4</c:v>
                </c:pt>
                <c:pt idx="1135">
                  <c:v>6.8972669557871473E-4</c:v>
                </c:pt>
                <c:pt idx="1136">
                  <c:v>2.4244979855828004E-4</c:v>
                </c:pt>
                <c:pt idx="1137">
                  <c:v>6.6358402092785921E-4</c:v>
                </c:pt>
                <c:pt idx="1138">
                  <c:v>1.1914910188594039E-3</c:v>
                </c:pt>
                <c:pt idx="1139">
                  <c:v>9.9382071517214402E-4</c:v>
                </c:pt>
                <c:pt idx="1140">
                  <c:v>7.0222245961295822E-4</c:v>
                </c:pt>
                <c:pt idx="1141">
                  <c:v>2.3245801057075543E-4</c:v>
                </c:pt>
                <c:pt idx="1142">
                  <c:v>6.0845742606553861E-4</c:v>
                </c:pt>
                <c:pt idx="1143">
                  <c:v>4.9835661499309479E-4</c:v>
                </c:pt>
                <c:pt idx="1144">
                  <c:v>1.3879599785419417E-4</c:v>
                </c:pt>
                <c:pt idx="1145">
                  <c:v>2.6189084936718198E-4</c:v>
                </c:pt>
                <c:pt idx="1146">
                  <c:v>4.8069659016591416E-5</c:v>
                </c:pt>
                <c:pt idx="1147">
                  <c:v>5.3093367026938864E-4</c:v>
                </c:pt>
                <c:pt idx="1148">
                  <c:v>5.40645888982952E-4</c:v>
                </c:pt>
                <c:pt idx="1149">
                  <c:v>2.6826342106687568E-4</c:v>
                </c:pt>
                <c:pt idx="1150">
                  <c:v>6.0203412102795024E-4</c:v>
                </c:pt>
                <c:pt idx="1151">
                  <c:v>9.0337514248654447E-4</c:v>
                </c:pt>
                <c:pt idx="1152">
                  <c:v>6.8305722666922955E-4</c:v>
                </c:pt>
                <c:pt idx="1153">
                  <c:v>1.4251241135733652E-3</c:v>
                </c:pt>
                <c:pt idx="1154">
                  <c:v>1.1722695147838554E-3</c:v>
                </c:pt>
                <c:pt idx="1155">
                  <c:v>1.3179951328150554E-3</c:v>
                </c:pt>
                <c:pt idx="1156">
                  <c:v>1.0653491838095628E-3</c:v>
                </c:pt>
                <c:pt idx="1157">
                  <c:v>1.5513327594273349E-3</c:v>
                </c:pt>
                <c:pt idx="1158">
                  <c:v>1.3601834760446647E-3</c:v>
                </c:pt>
                <c:pt idx="1159">
                  <c:v>2.1218361109538101E-3</c:v>
                </c:pt>
                <c:pt idx="1160">
                  <c:v>2.0537623325330924E-3</c:v>
                </c:pt>
                <c:pt idx="1161">
                  <c:v>2.3745649482296654E-3</c:v>
                </c:pt>
                <c:pt idx="1162">
                  <c:v>2.2838737475877101E-3</c:v>
                </c:pt>
                <c:pt idx="1163">
                  <c:v>2.4458631518229079E-3</c:v>
                </c:pt>
                <c:pt idx="1164">
                  <c:v>2.2515312446799219E-3</c:v>
                </c:pt>
                <c:pt idx="1165">
                  <c:v>2.5821196781577083E-3</c:v>
                </c:pt>
                <c:pt idx="1166">
                  <c:v>1.9468739778527545E-3</c:v>
                </c:pt>
                <c:pt idx="1167">
                  <c:v>1.9274506122567098E-3</c:v>
                </c:pt>
                <c:pt idx="1168">
                  <c:v>1.8108068083424903E-3</c:v>
                </c:pt>
                <c:pt idx="1169">
                  <c:v>1.6553327079794431E-3</c:v>
                </c:pt>
                <c:pt idx="1170">
                  <c:v>1.8075913150956511E-3</c:v>
                </c:pt>
                <c:pt idx="1171">
                  <c:v>1.1729210094433677E-3</c:v>
                </c:pt>
                <c:pt idx="1172">
                  <c:v>7.6455819033469184E-4</c:v>
                </c:pt>
                <c:pt idx="1173">
                  <c:v>9.2973504157007529E-4</c:v>
                </c:pt>
              </c:numCache>
            </c:numRef>
          </c:yVal>
          <c:smooth val="1"/>
          <c:extLst>
            <c:ext xmlns:c16="http://schemas.microsoft.com/office/drawing/2014/chart" uri="{C3380CC4-5D6E-409C-BE32-E72D297353CC}">
              <c16:uniqueId val="{00000003-1F65-48F7-A43D-C0D94AF60572}"/>
            </c:ext>
          </c:extLst>
        </c:ser>
        <c:dLbls>
          <c:showLegendKey val="0"/>
          <c:showVal val="0"/>
          <c:showCatName val="0"/>
          <c:showSerName val="0"/>
          <c:showPercent val="0"/>
          <c:showBubbleSize val="0"/>
        </c:dLbls>
        <c:axId val="635755664"/>
        <c:axId val="516253680"/>
        <c:extLst>
          <c:ext xmlns:c15="http://schemas.microsoft.com/office/drawing/2012/chart" uri="{02D57815-91ED-43cb-92C2-25804820EDAC}">
            <c15:filteredScatterSeries>
              <c15:ser>
                <c:idx val="0"/>
                <c:order val="0"/>
                <c:tx>
                  <c:strRef>
                    <c:extLst>
                      <c:ext uri="{02D57815-91ED-43cb-92C2-25804820EDAC}">
                        <c15:formulaRef>
                          <c15:sqref>'230323_Fluo_RT_77K'!$AU$2</c15:sqref>
                        </c15:formulaRef>
                      </c:ext>
                    </c:extLst>
                    <c:strCache>
                      <c:ptCount val="1"/>
                      <c:pt idx="0">
                        <c:v>LL_26</c:v>
                      </c:pt>
                    </c:strCache>
                  </c:strRef>
                </c:tx>
                <c:marker>
                  <c:symbol val="none"/>
                </c:marker>
                <c:xVal>
                  <c:numRef>
                    <c:extLst>
                      <c:ext uri="{02D57815-91ED-43cb-92C2-25804820EDAC}">
                        <c15:formulaRef>
                          <c15:sqref>'230323_Fluo_RT_77K'!$AP$3:$AP$1176</c15:sqref>
                        </c15:formulaRef>
                      </c:ext>
                    </c:extLst>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extLst>
                      <c:ext uri="{02D57815-91ED-43cb-92C2-25804820EDAC}">
                        <c15:formulaRef>
                          <c15:sqref>'230323_Fluo_RT_77K'!$AU$3:$AU$1176</c15:sqref>
                        </c15:formulaRef>
                      </c:ext>
                    </c:extLst>
                    <c:numCache>
                      <c:formatCode>General</c:formatCode>
                      <c:ptCount val="1174"/>
                      <c:pt idx="0">
                        <c:v>8.5769032200619063E-4</c:v>
                      </c:pt>
                      <c:pt idx="1">
                        <c:v>7.4447265794330632E-4</c:v>
                      </c:pt>
                      <c:pt idx="2">
                        <c:v>6.9563123820116425E-4</c:v>
                      </c:pt>
                      <c:pt idx="3">
                        <c:v>7.1330303354559847E-4</c:v>
                      </c:pt>
                      <c:pt idx="4">
                        <c:v>7.1051739530131992E-4</c:v>
                      </c:pt>
                      <c:pt idx="5">
                        <c:v>5.1779246858395223E-4</c:v>
                      </c:pt>
                      <c:pt idx="6">
                        <c:v>4.4722869414371601E-4</c:v>
                      </c:pt>
                      <c:pt idx="7">
                        <c:v>4.4793906509091108E-4</c:v>
                      </c:pt>
                      <c:pt idx="8">
                        <c:v>4.5933116564100921E-4</c:v>
                      </c:pt>
                      <c:pt idx="9">
                        <c:v>4.6212773867721819E-4</c:v>
                      </c:pt>
                      <c:pt idx="10">
                        <c:v>2.7861818596488212E-4</c:v>
                      </c:pt>
                      <c:pt idx="11">
                        <c:v>1.801158228782403E-4</c:v>
                      </c:pt>
                      <c:pt idx="12">
                        <c:v>3.5801727228491068E-4</c:v>
                      </c:pt>
                      <c:pt idx="13">
                        <c:v>4.5516422885894664E-4</c:v>
                      </c:pt>
                      <c:pt idx="14">
                        <c:v>5.9642533841228391E-4</c:v>
                      </c:pt>
                      <c:pt idx="15">
                        <c:v>6.5017062180694311E-4</c:v>
                      </c:pt>
                      <c:pt idx="16">
                        <c:v>6.06974678927172E-4</c:v>
                      </c:pt>
                      <c:pt idx="17">
                        <c:v>6.8706539083680047E-4</c:v>
                      </c:pt>
                      <c:pt idx="18">
                        <c:v>8.8258962428835975E-4</c:v>
                      </c:pt>
                      <c:pt idx="19">
                        <c:v>8.5707055362070487E-4</c:v>
                      </c:pt>
                      <c:pt idx="20">
                        <c:v>7.6562952768728372E-4</c:v>
                      </c:pt>
                      <c:pt idx="21">
                        <c:v>5.2730925231798064E-4</c:v>
                      </c:pt>
                      <c:pt idx="22">
                        <c:v>6.4437166732926295E-4</c:v>
                      </c:pt>
                      <c:pt idx="23">
                        <c:v>7.9104354624674983E-4</c:v>
                      </c:pt>
                      <c:pt idx="24">
                        <c:v>8.9942061223900022E-4</c:v>
                      </c:pt>
                      <c:pt idx="25">
                        <c:v>6.2949995977558686E-4</c:v>
                      </c:pt>
                      <c:pt idx="26">
                        <c:v>5.8626691670890876E-4</c:v>
                      </c:pt>
                      <c:pt idx="27">
                        <c:v>5.1609015579735329E-4</c:v>
                      </c:pt>
                      <c:pt idx="28">
                        <c:v>5.9325151505447481E-4</c:v>
                      </c:pt>
                      <c:pt idx="29">
                        <c:v>4.4509172337788217E-4</c:v>
                      </c:pt>
                      <c:pt idx="30">
                        <c:v>3.9689506583135266E-4</c:v>
                      </c:pt>
                      <c:pt idx="31">
                        <c:v>2.8922212233376579E-4</c:v>
                      </c:pt>
                      <c:pt idx="32">
                        <c:v>4.6711322274093053E-4</c:v>
                      </c:pt>
                      <c:pt idx="33">
                        <c:v>5.1314166725896786E-4</c:v>
                      </c:pt>
                      <c:pt idx="34">
                        <c:v>6.8392241921336671E-4</c:v>
                      </c:pt>
                      <c:pt idx="35">
                        <c:v>7.4353773323325401E-4</c:v>
                      </c:pt>
                      <c:pt idx="36">
                        <c:v>7.9449230151595266E-4</c:v>
                      </c:pt>
                      <c:pt idx="37">
                        <c:v>7.845767884047467E-4</c:v>
                      </c:pt>
                      <c:pt idx="38">
                        <c:v>7.3074324561807737E-4</c:v>
                      </c:pt>
                      <c:pt idx="39">
                        <c:v>6.8603439616907375E-4</c:v>
                      </c:pt>
                      <c:pt idx="40">
                        <c:v>6.1162079391275759E-4</c:v>
                      </c:pt>
                      <c:pt idx="41">
                        <c:v>5.0318905396085501E-4</c:v>
                      </c:pt>
                      <c:pt idx="42">
                        <c:v>5.5774780776948209E-4</c:v>
                      </c:pt>
                      <c:pt idx="43">
                        <c:v>5.1318267272870699E-4</c:v>
                      </c:pt>
                      <c:pt idx="44">
                        <c:v>5.4990599984222654E-4</c:v>
                      </c:pt>
                      <c:pt idx="45">
                        <c:v>6.5537948804866299E-4</c:v>
                      </c:pt>
                      <c:pt idx="46">
                        <c:v>6.8502449002864137E-4</c:v>
                      </c:pt>
                      <c:pt idx="47">
                        <c:v>6.1558231281784123E-4</c:v>
                      </c:pt>
                      <c:pt idx="48">
                        <c:v>6.1559559077947095E-4</c:v>
                      </c:pt>
                      <c:pt idx="49">
                        <c:v>3.994655229915716E-4</c:v>
                      </c:pt>
                      <c:pt idx="50">
                        <c:v>3.5693148649904672E-4</c:v>
                      </c:pt>
                      <c:pt idx="51">
                        <c:v>2.9401956702910294E-4</c:v>
                      </c:pt>
                      <c:pt idx="52">
                        <c:v>4.3517503868182645E-4</c:v>
                      </c:pt>
                      <c:pt idx="53">
                        <c:v>3.5668291524677088E-4</c:v>
                      </c:pt>
                      <c:pt idx="54">
                        <c:v>3.9495414026370027E-4</c:v>
                      </c:pt>
                      <c:pt idx="55">
                        <c:v>4.8139445153036318E-4</c:v>
                      </c:pt>
                      <c:pt idx="56">
                        <c:v>6.1812933828106628E-4</c:v>
                      </c:pt>
                      <c:pt idx="57">
                        <c:v>5.2532927392200525E-4</c:v>
                      </c:pt>
                      <c:pt idx="58">
                        <c:v>6.2093372188293987E-4</c:v>
                      </c:pt>
                      <c:pt idx="59">
                        <c:v>3.3250109152655166E-4</c:v>
                      </c:pt>
                      <c:pt idx="60">
                        <c:v>4.9547533931049886E-4</c:v>
                      </c:pt>
                      <c:pt idx="61">
                        <c:v>5.9880795146826922E-4</c:v>
                      </c:pt>
                      <c:pt idx="62">
                        <c:v>5.1447141606336558E-4</c:v>
                      </c:pt>
                      <c:pt idx="63">
                        <c:v>6.0167911540657507E-4</c:v>
                      </c:pt>
                      <c:pt idx="64">
                        <c:v>6.4699836056226708E-4</c:v>
                      </c:pt>
                      <c:pt idx="65">
                        <c:v>5.5419556250522334E-4</c:v>
                      </c:pt>
                      <c:pt idx="66">
                        <c:v>6.6046455682459884E-4</c:v>
                      </c:pt>
                      <c:pt idx="67">
                        <c:v>5.3005935248848527E-4</c:v>
                      </c:pt>
                      <c:pt idx="68">
                        <c:v>3.7713218679436418E-4</c:v>
                      </c:pt>
                      <c:pt idx="69">
                        <c:v>3.6297971517991245E-4</c:v>
                      </c:pt>
                      <c:pt idx="70">
                        <c:v>2.7155118615155465E-4</c:v>
                      </c:pt>
                      <c:pt idx="71">
                        <c:v>3.7147905557764212E-4</c:v>
                      </c:pt>
                      <c:pt idx="72">
                        <c:v>2.7656947459105829E-4</c:v>
                      </c:pt>
                      <c:pt idx="73">
                        <c:v>3.0418408097369638E-4</c:v>
                      </c:pt>
                      <c:pt idx="74">
                        <c:v>2.3758924547592509E-4</c:v>
                      </c:pt>
                      <c:pt idx="75">
                        <c:v>2.7727031664814264E-4</c:v>
                      </c:pt>
                      <c:pt idx="76">
                        <c:v>1.7249942787606507E-4</c:v>
                      </c:pt>
                      <c:pt idx="77">
                        <c:v>1.9868786402117599E-4</c:v>
                      </c:pt>
                      <c:pt idx="78">
                        <c:v>1.6463606278757528E-4</c:v>
                      </c:pt>
                      <c:pt idx="79">
                        <c:v>1.9011682263064537E-4</c:v>
                      </c:pt>
                      <c:pt idx="80">
                        <c:v>1.575412183076535E-4</c:v>
                      </c:pt>
                      <c:pt idx="81">
                        <c:v>1.8164052340162632E-4</c:v>
                      </c:pt>
                      <c:pt idx="82">
                        <c:v>1.6888832999952357E-4</c:v>
                      </c:pt>
                      <c:pt idx="83">
                        <c:v>4.1470549871633355E-4</c:v>
                      </c:pt>
                      <c:pt idx="84">
                        <c:v>4.4802615289807134E-4</c:v>
                      </c:pt>
                      <c:pt idx="85">
                        <c:v>5.132709321207169E-4</c:v>
                      </c:pt>
                      <c:pt idx="86">
                        <c:v>6.7274628080389457E-4</c:v>
                      </c:pt>
                      <c:pt idx="87">
                        <c:v>7.0680308079952071E-4</c:v>
                      </c:pt>
                      <c:pt idx="88">
                        <c:v>8.0870206362955422E-4</c:v>
                      </c:pt>
                      <c:pt idx="89">
                        <c:v>8.7305682889471901E-4</c:v>
                      </c:pt>
                      <c:pt idx="90">
                        <c:v>7.7029595014359731E-4</c:v>
                      </c:pt>
                      <c:pt idx="91">
                        <c:v>7.1788080608161883E-4</c:v>
                      </c:pt>
                      <c:pt idx="92">
                        <c:v>6.5480150618948279E-4</c:v>
                      </c:pt>
                      <c:pt idx="93">
                        <c:v>6.5403997603718448E-4</c:v>
                      </c:pt>
                      <c:pt idx="94">
                        <c:v>7.3268299960088017E-4</c:v>
                      </c:pt>
                      <c:pt idx="95">
                        <c:v>7.3782391392131783E-4</c:v>
                      </c:pt>
                      <c:pt idx="96">
                        <c:v>7.350663937134319E-4</c:v>
                      </c:pt>
                      <c:pt idx="97">
                        <c:v>7.6762395562973858E-4</c:v>
                      </c:pt>
                      <c:pt idx="98">
                        <c:v>7.3004224734967977E-4</c:v>
                      </c:pt>
                      <c:pt idx="99">
                        <c:v>7.2082734197858819E-4</c:v>
                      </c:pt>
                      <c:pt idx="100">
                        <c:v>7.1582115991586457E-4</c:v>
                      </c:pt>
                      <c:pt idx="101">
                        <c:v>7.2431866483066302E-4</c:v>
                      </c:pt>
                      <c:pt idx="102">
                        <c:v>6.5551734453264308E-4</c:v>
                      </c:pt>
                      <c:pt idx="103">
                        <c:v>6.1655824299763266E-4</c:v>
                      </c:pt>
                      <c:pt idx="104">
                        <c:v>5.46422097027533E-4</c:v>
                      </c:pt>
                      <c:pt idx="105">
                        <c:v>5.8680037834380079E-4</c:v>
                      </c:pt>
                      <c:pt idx="106">
                        <c:v>6.7963285655036991E-4</c:v>
                      </c:pt>
                      <c:pt idx="107">
                        <c:v>7.3851710162405092E-4</c:v>
                      </c:pt>
                      <c:pt idx="108">
                        <c:v>6.1448805256823118E-4</c:v>
                      </c:pt>
                      <c:pt idx="109">
                        <c:v>6.4354179472739964E-4</c:v>
                      </c:pt>
                      <c:pt idx="110">
                        <c:v>6.5350221859117698E-4</c:v>
                      </c:pt>
                      <c:pt idx="111">
                        <c:v>5.6280632062215839E-4</c:v>
                      </c:pt>
                      <c:pt idx="112">
                        <c:v>4.5227119533677981E-4</c:v>
                      </c:pt>
                      <c:pt idx="113">
                        <c:v>3.1834311346330636E-4</c:v>
                      </c:pt>
                      <c:pt idx="114">
                        <c:v>2.7798103907079262E-4</c:v>
                      </c:pt>
                      <c:pt idx="115">
                        <c:v>3.7857323615948237E-4</c:v>
                      </c:pt>
                      <c:pt idx="116">
                        <c:v>4.9401359194636949E-4</c:v>
                      </c:pt>
                      <c:pt idx="117">
                        <c:v>4.9472786817639691E-4</c:v>
                      </c:pt>
                      <c:pt idx="118">
                        <c:v>6.8961944580912381E-4</c:v>
                      </c:pt>
                      <c:pt idx="119">
                        <c:v>7.753794568064003E-4</c:v>
                      </c:pt>
                      <c:pt idx="120">
                        <c:v>7.1726494297896543E-4</c:v>
                      </c:pt>
                      <c:pt idx="121">
                        <c:v>6.6976342577658497E-4</c:v>
                      </c:pt>
                      <c:pt idx="122">
                        <c:v>6.7332504371964131E-4</c:v>
                      </c:pt>
                      <c:pt idx="123">
                        <c:v>5.6148867819454085E-4</c:v>
                      </c:pt>
                      <c:pt idx="124">
                        <c:v>6.3660015449298879E-4</c:v>
                      </c:pt>
                      <c:pt idx="125">
                        <c:v>4.9626772119717218E-4</c:v>
                      </c:pt>
                      <c:pt idx="126">
                        <c:v>4.3034810910110548E-4</c:v>
                      </c:pt>
                      <c:pt idx="127">
                        <c:v>5.3807924131289361E-4</c:v>
                      </c:pt>
                      <c:pt idx="128">
                        <c:v>3.4325385822417414E-4</c:v>
                      </c:pt>
                      <c:pt idx="129">
                        <c:v>2.9279123841986006E-4</c:v>
                      </c:pt>
                      <c:pt idx="130">
                        <c:v>4.6641339605738263E-4</c:v>
                      </c:pt>
                      <c:pt idx="131">
                        <c:v>3.9622960563672898E-4</c:v>
                      </c:pt>
                      <c:pt idx="132">
                        <c:v>4.4088221901294756E-4</c:v>
                      </c:pt>
                      <c:pt idx="133">
                        <c:v>3.9976896346764122E-4</c:v>
                      </c:pt>
                      <c:pt idx="134">
                        <c:v>3.0196111587989536E-4</c:v>
                      </c:pt>
                      <c:pt idx="135">
                        <c:v>3.9828222229338511E-4</c:v>
                      </c:pt>
                      <c:pt idx="136">
                        <c:v>4.6507466510247076E-4</c:v>
                      </c:pt>
                      <c:pt idx="137">
                        <c:v>2.7158723191209673E-4</c:v>
                      </c:pt>
                      <c:pt idx="138">
                        <c:v>3.1340488332186485E-4</c:v>
                      </c:pt>
                      <c:pt idx="139">
                        <c:v>3.9276015236851497E-4</c:v>
                      </c:pt>
                      <c:pt idx="140">
                        <c:v>6.3410624087628295E-4</c:v>
                      </c:pt>
                      <c:pt idx="141">
                        <c:v>7.0140519886871761E-4</c:v>
                      </c:pt>
                      <c:pt idx="142">
                        <c:v>7.1414813675050779E-4</c:v>
                      </c:pt>
                      <c:pt idx="143">
                        <c:v>5.8374566611237683E-4</c:v>
                      </c:pt>
                      <c:pt idx="144">
                        <c:v>6.2835727401885618E-4</c:v>
                      </c:pt>
                      <c:pt idx="145">
                        <c:v>6.5871030377633033E-4</c:v>
                      </c:pt>
                      <c:pt idx="146">
                        <c:v>5.4816971109498665E-4</c:v>
                      </c:pt>
                      <c:pt idx="147">
                        <c:v>4.0673989332329417E-4</c:v>
                      </c:pt>
                      <c:pt idx="148">
                        <c:v>4.1662182100214246E-4</c:v>
                      </c:pt>
                      <c:pt idx="149">
                        <c:v>3.7695078640680391E-4</c:v>
                      </c:pt>
                      <c:pt idx="150">
                        <c:v>3.514424552669378E-4</c:v>
                      </c:pt>
                      <c:pt idx="151">
                        <c:v>2.1895042399655708E-4</c:v>
                      </c:pt>
                      <c:pt idx="152">
                        <c:v>9.9321964794656323E-5</c:v>
                      </c:pt>
                      <c:pt idx="153">
                        <c:v>8.5153950154532042E-5</c:v>
                      </c:pt>
                      <c:pt idx="154">
                        <c:v>7.1705288612117148E-5</c:v>
                      </c:pt>
                      <c:pt idx="155">
                        <c:v>1.6176134504189196E-4</c:v>
                      </c:pt>
                      <c:pt idx="156">
                        <c:v>3.119286083055993E-4</c:v>
                      </c:pt>
                      <c:pt idx="157">
                        <c:v>3.9766284443618256E-4</c:v>
                      </c:pt>
                      <c:pt idx="158">
                        <c:v>4.3591508977854705E-4</c:v>
                      </c:pt>
                      <c:pt idx="159">
                        <c:v>4.2386885435403889E-4</c:v>
                      </c:pt>
                      <c:pt idx="160">
                        <c:v>4.8834741708498751E-4</c:v>
                      </c:pt>
                      <c:pt idx="161">
                        <c:v>5.4005297125633725E-4</c:v>
                      </c:pt>
                      <c:pt idx="162">
                        <c:v>3.699808719246874E-4</c:v>
                      </c:pt>
                      <c:pt idx="163">
                        <c:v>2.9768756487651106E-4</c:v>
                      </c:pt>
                      <c:pt idx="164">
                        <c:v>2.395849231088863E-4</c:v>
                      </c:pt>
                      <c:pt idx="165">
                        <c:v>2.1904282298836929E-4</c:v>
                      </c:pt>
                      <c:pt idx="166">
                        <c:v>3.139576761067767E-4</c:v>
                      </c:pt>
                      <c:pt idx="167">
                        <c:v>4.1246581901201033E-4</c:v>
                      </c:pt>
                      <c:pt idx="168">
                        <c:v>4.5430272346614156E-4</c:v>
                      </c:pt>
                      <c:pt idx="169">
                        <c:v>5.7334277370369997E-4</c:v>
                      </c:pt>
                      <c:pt idx="170">
                        <c:v>5.6843617635320002E-4</c:v>
                      </c:pt>
                      <c:pt idx="171">
                        <c:v>6.7116425072853052E-4</c:v>
                      </c:pt>
                      <c:pt idx="172">
                        <c:v>7.7676856590984888E-4</c:v>
                      </c:pt>
                      <c:pt idx="173">
                        <c:v>7.0100139262385794E-4</c:v>
                      </c:pt>
                      <c:pt idx="174">
                        <c:v>7.6690655517344533E-4</c:v>
                      </c:pt>
                      <c:pt idx="175">
                        <c:v>6.9674971120433455E-4</c:v>
                      </c:pt>
                      <c:pt idx="176">
                        <c:v>5.7912415440863473E-4</c:v>
                      </c:pt>
                      <c:pt idx="177">
                        <c:v>6.173834292600973E-4</c:v>
                      </c:pt>
                      <c:pt idx="178">
                        <c:v>5.6566303501398487E-4</c:v>
                      </c:pt>
                      <c:pt idx="179">
                        <c:v>5.9398805139664632E-4</c:v>
                      </c:pt>
                      <c:pt idx="180">
                        <c:v>5.7908744475001117E-4</c:v>
                      </c:pt>
                      <c:pt idx="181">
                        <c:v>4.033141792228019E-4</c:v>
                      </c:pt>
                      <c:pt idx="182">
                        <c:v>3.0836749804931119E-4</c:v>
                      </c:pt>
                      <c:pt idx="183">
                        <c:v>3.7279072292252622E-4</c:v>
                      </c:pt>
                      <c:pt idx="184">
                        <c:v>3.1742724653347566E-4</c:v>
                      </c:pt>
                      <c:pt idx="185">
                        <c:v>1.1631115575283308E-4</c:v>
                      </c:pt>
                      <c:pt idx="186">
                        <c:v>1.0730846345084851E-5</c:v>
                      </c:pt>
                      <c:pt idx="187">
                        <c:v>1.6804935808866086E-4</c:v>
                      </c:pt>
                      <c:pt idx="188">
                        <c:v>2.4744071194868146E-4</c:v>
                      </c:pt>
                      <c:pt idx="189">
                        <c:v>3.3883799871438093E-4</c:v>
                      </c:pt>
                      <c:pt idx="190">
                        <c:v>4.8422500052721317E-4</c:v>
                      </c:pt>
                      <c:pt idx="191">
                        <c:v>4.4891343315756955E-4</c:v>
                      </c:pt>
                      <c:pt idx="192">
                        <c:v>6.9399023835503234E-4</c:v>
                      </c:pt>
                      <c:pt idx="193">
                        <c:v>6.443806494797772E-4</c:v>
                      </c:pt>
                      <c:pt idx="194">
                        <c:v>5.253156054320922E-4</c:v>
                      </c:pt>
                      <c:pt idx="195">
                        <c:v>5.132908490631617E-4</c:v>
                      </c:pt>
                      <c:pt idx="196">
                        <c:v>4.7431065900085684E-4</c:v>
                      </c:pt>
                      <c:pt idx="197">
                        <c:v>3.056084157282923E-4</c:v>
                      </c:pt>
                      <c:pt idx="198">
                        <c:v>3.6300775511064837E-4</c:v>
                      </c:pt>
                      <c:pt idx="199">
                        <c:v>2.1988226353317184E-4</c:v>
                      </c:pt>
                      <c:pt idx="200">
                        <c:v>3.3825958727408916E-4</c:v>
                      </c:pt>
                      <c:pt idx="201">
                        <c:v>3.0848774170771768E-4</c:v>
                      </c:pt>
                      <c:pt idx="202">
                        <c:v>2.8932440169114371E-4</c:v>
                      </c:pt>
                      <c:pt idx="203">
                        <c:v>4.1901341620864208E-4</c:v>
                      </c:pt>
                      <c:pt idx="204">
                        <c:v>5.5863586908554673E-4</c:v>
                      </c:pt>
                      <c:pt idx="205">
                        <c:v>6.3128115927539813E-4</c:v>
                      </c:pt>
                      <c:pt idx="206">
                        <c:v>7.9274781167476495E-4</c:v>
                      </c:pt>
                      <c:pt idx="207">
                        <c:v>6.6517589003348393E-4</c:v>
                      </c:pt>
                      <c:pt idx="208">
                        <c:v>7.3251507243909128E-4</c:v>
                      </c:pt>
                      <c:pt idx="209">
                        <c:v>7.9630005693902359E-4</c:v>
                      </c:pt>
                      <c:pt idx="210">
                        <c:v>7.7214432050812416E-4</c:v>
                      </c:pt>
                      <c:pt idx="211">
                        <c:v>6.7787001187987036E-4</c:v>
                      </c:pt>
                      <c:pt idx="212">
                        <c:v>5.5206523072020446E-4</c:v>
                      </c:pt>
                      <c:pt idx="213">
                        <c:v>4.8128158885650974E-4</c:v>
                      </c:pt>
                      <c:pt idx="214">
                        <c:v>5.549688085060184E-4</c:v>
                      </c:pt>
                      <c:pt idx="215">
                        <c:v>6.201702390892256E-4</c:v>
                      </c:pt>
                      <c:pt idx="216">
                        <c:v>5.1952953838775866E-4</c:v>
                      </c:pt>
                      <c:pt idx="217">
                        <c:v>4.9196214687456316E-4</c:v>
                      </c:pt>
                      <c:pt idx="218">
                        <c:v>3.8517640553081779E-4</c:v>
                      </c:pt>
                      <c:pt idx="219">
                        <c:v>6.4659377326084077E-4</c:v>
                      </c:pt>
                      <c:pt idx="220">
                        <c:v>7.7551301747926481E-4</c:v>
                      </c:pt>
                      <c:pt idx="221">
                        <c:v>8.343492275741085E-4</c:v>
                      </c:pt>
                      <c:pt idx="222">
                        <c:v>7.4434612677953978E-4</c:v>
                      </c:pt>
                      <c:pt idx="223">
                        <c:v>8.0674864115683849E-4</c:v>
                      </c:pt>
                      <c:pt idx="224">
                        <c:v>7.0044957615965418E-4</c:v>
                      </c:pt>
                      <c:pt idx="225">
                        <c:v>9.0784040202543587E-4</c:v>
                      </c:pt>
                      <c:pt idx="226">
                        <c:v>6.6131317478405741E-4</c:v>
                      </c:pt>
                      <c:pt idx="227">
                        <c:v>5.2032152974614877E-4</c:v>
                      </c:pt>
                      <c:pt idx="228">
                        <c:v>5.890396675198408E-4</c:v>
                      </c:pt>
                      <c:pt idx="229">
                        <c:v>6.0959121842481202E-4</c:v>
                      </c:pt>
                      <c:pt idx="230">
                        <c:v>5.5711983829004851E-4</c:v>
                      </c:pt>
                      <c:pt idx="231">
                        <c:v>7.2298305810201697E-4</c:v>
                      </c:pt>
                      <c:pt idx="232">
                        <c:v>7.5132369561600753E-4</c:v>
                      </c:pt>
                      <c:pt idx="233">
                        <c:v>7.690290763927996E-4</c:v>
                      </c:pt>
                      <c:pt idx="234">
                        <c:v>7.9600169333063613E-4</c:v>
                      </c:pt>
                      <c:pt idx="235">
                        <c:v>7.1656003942773537E-4</c:v>
                      </c:pt>
                      <c:pt idx="236">
                        <c:v>7.2076446692498819E-4</c:v>
                      </c:pt>
                      <c:pt idx="237">
                        <c:v>7.5541057410000796E-4</c:v>
                      </c:pt>
                      <c:pt idx="238">
                        <c:v>6.1859680063609248E-4</c:v>
                      </c:pt>
                      <c:pt idx="239">
                        <c:v>4.6051876215031116E-4</c:v>
                      </c:pt>
                      <c:pt idx="240">
                        <c:v>5.327539976427713E-4</c:v>
                      </c:pt>
                      <c:pt idx="241">
                        <c:v>5.5327391575680086E-4</c:v>
                      </c:pt>
                      <c:pt idx="242">
                        <c:v>6.214320359723412E-4</c:v>
                      </c:pt>
                      <c:pt idx="243">
                        <c:v>6.2858260883827996E-4</c:v>
                      </c:pt>
                      <c:pt idx="244">
                        <c:v>6.7106896182742243E-4</c:v>
                      </c:pt>
                      <c:pt idx="245">
                        <c:v>8.1625683326863585E-4</c:v>
                      </c:pt>
                      <c:pt idx="246">
                        <c:v>8.2059013509935429E-4</c:v>
                      </c:pt>
                      <c:pt idx="247">
                        <c:v>9.069992041033588E-4</c:v>
                      </c:pt>
                      <c:pt idx="248">
                        <c:v>1.0133228723823865E-3</c:v>
                      </c:pt>
                      <c:pt idx="249">
                        <c:v>1.1260758077882274E-3</c:v>
                      </c:pt>
                      <c:pt idx="250">
                        <c:v>1.1679009963938619E-3</c:v>
                      </c:pt>
                      <c:pt idx="251">
                        <c:v>1.1673245766478145E-3</c:v>
                      </c:pt>
                      <c:pt idx="252">
                        <c:v>1.1432016445927062E-3</c:v>
                      </c:pt>
                      <c:pt idx="253">
                        <c:v>1.1445876294698891E-3</c:v>
                      </c:pt>
                      <c:pt idx="254">
                        <c:v>1.2113328183567039E-3</c:v>
                      </c:pt>
                      <c:pt idx="255">
                        <c:v>1.1163731325913816E-3</c:v>
                      </c:pt>
                      <c:pt idx="256">
                        <c:v>1.0457617137005913E-3</c:v>
                      </c:pt>
                      <c:pt idx="257">
                        <c:v>1.0329832377450271E-3</c:v>
                      </c:pt>
                      <c:pt idx="258">
                        <c:v>1.0172980597773832E-3</c:v>
                      </c:pt>
                      <c:pt idx="259">
                        <c:v>1.0322822394766298E-3</c:v>
                      </c:pt>
                      <c:pt idx="260">
                        <c:v>1.0613301237115496E-3</c:v>
                      </c:pt>
                      <c:pt idx="261">
                        <c:v>7.6579628326422285E-4</c:v>
                      </c:pt>
                      <c:pt idx="262">
                        <c:v>7.8837584754400667E-4</c:v>
                      </c:pt>
                      <c:pt idx="263">
                        <c:v>7.1144997684167283E-4</c:v>
                      </c:pt>
                      <c:pt idx="264">
                        <c:v>6.7102990899909948E-4</c:v>
                      </c:pt>
                      <c:pt idx="265">
                        <c:v>6.5830142066378877E-4</c:v>
                      </c:pt>
                      <c:pt idx="266">
                        <c:v>6.803033936126756E-4</c:v>
                      </c:pt>
                      <c:pt idx="267">
                        <c:v>8.6032248263515998E-4</c:v>
                      </c:pt>
                      <c:pt idx="268">
                        <c:v>1.1628409214280526E-3</c:v>
                      </c:pt>
                      <c:pt idx="269">
                        <c:v>1.1876300947343509E-3</c:v>
                      </c:pt>
                      <c:pt idx="270">
                        <c:v>1.3036794793789351E-3</c:v>
                      </c:pt>
                      <c:pt idx="271">
                        <c:v>1.420530228060707E-3</c:v>
                      </c:pt>
                      <c:pt idx="272">
                        <c:v>1.4925760573358006E-3</c:v>
                      </c:pt>
                      <c:pt idx="273">
                        <c:v>1.5044754541258141E-3</c:v>
                      </c:pt>
                      <c:pt idx="274">
                        <c:v>1.5627906994908293E-3</c:v>
                      </c:pt>
                      <c:pt idx="275">
                        <c:v>1.5302272796502742E-3</c:v>
                      </c:pt>
                      <c:pt idx="276">
                        <c:v>1.6295062082281185E-3</c:v>
                      </c:pt>
                      <c:pt idx="277">
                        <c:v>1.5743362776562367E-3</c:v>
                      </c:pt>
                      <c:pt idx="278">
                        <c:v>1.5921060955997614E-3</c:v>
                      </c:pt>
                      <c:pt idx="279">
                        <c:v>1.6388824017801841E-3</c:v>
                      </c:pt>
                      <c:pt idx="280">
                        <c:v>1.6894847135514094E-3</c:v>
                      </c:pt>
                      <c:pt idx="281">
                        <c:v>1.7019390510318929E-3</c:v>
                      </c:pt>
                      <c:pt idx="282">
                        <c:v>1.7811858313214618E-3</c:v>
                      </c:pt>
                      <c:pt idx="283">
                        <c:v>1.7733748751285815E-3</c:v>
                      </c:pt>
                      <c:pt idx="284">
                        <c:v>1.8198254807207902E-3</c:v>
                      </c:pt>
                      <c:pt idx="285">
                        <c:v>1.911920251000338E-3</c:v>
                      </c:pt>
                      <c:pt idx="286">
                        <c:v>1.9665985064636336E-3</c:v>
                      </c:pt>
                      <c:pt idx="287">
                        <c:v>1.9627631281940333E-3</c:v>
                      </c:pt>
                      <c:pt idx="288">
                        <c:v>1.9549881006032102E-3</c:v>
                      </c:pt>
                      <c:pt idx="289">
                        <c:v>1.8381471151285187E-3</c:v>
                      </c:pt>
                      <c:pt idx="290">
                        <c:v>1.9047657728515671E-3</c:v>
                      </c:pt>
                      <c:pt idx="291">
                        <c:v>1.9128883706144651E-3</c:v>
                      </c:pt>
                      <c:pt idx="292">
                        <c:v>1.8930214157899959E-3</c:v>
                      </c:pt>
                      <c:pt idx="293">
                        <c:v>1.8596445255354729E-3</c:v>
                      </c:pt>
                      <c:pt idx="294">
                        <c:v>1.7081207232271384E-3</c:v>
                      </c:pt>
                      <c:pt idx="295">
                        <c:v>1.7178784629119195E-3</c:v>
                      </c:pt>
                      <c:pt idx="296">
                        <c:v>1.8552143726905132E-3</c:v>
                      </c:pt>
                      <c:pt idx="297">
                        <c:v>1.8662667136342015E-3</c:v>
                      </c:pt>
                      <c:pt idx="298">
                        <c:v>1.7153802534840982E-3</c:v>
                      </c:pt>
                      <c:pt idx="299">
                        <c:v>1.6642975919245E-3</c:v>
                      </c:pt>
                      <c:pt idx="300">
                        <c:v>1.7048703563258161E-3</c:v>
                      </c:pt>
                      <c:pt idx="301">
                        <c:v>1.8840857381414134E-3</c:v>
                      </c:pt>
                      <c:pt idx="302">
                        <c:v>1.784210472875077E-3</c:v>
                      </c:pt>
                      <c:pt idx="303">
                        <c:v>1.5758714443376133E-3</c:v>
                      </c:pt>
                      <c:pt idx="304">
                        <c:v>1.485364562057678E-3</c:v>
                      </c:pt>
                      <c:pt idx="305">
                        <c:v>1.6842000848227431E-3</c:v>
                      </c:pt>
                      <c:pt idx="306">
                        <c:v>1.7134096477669201E-3</c:v>
                      </c:pt>
                      <c:pt idx="307">
                        <c:v>1.7408391827961358E-3</c:v>
                      </c:pt>
                      <c:pt idx="308">
                        <c:v>1.752148100821906E-3</c:v>
                      </c:pt>
                      <c:pt idx="309">
                        <c:v>1.7563982201282964E-3</c:v>
                      </c:pt>
                      <c:pt idx="310">
                        <c:v>1.7698366888825191E-3</c:v>
                      </c:pt>
                      <c:pt idx="311">
                        <c:v>1.8591016912217833E-3</c:v>
                      </c:pt>
                      <c:pt idx="312">
                        <c:v>1.7592006510887537E-3</c:v>
                      </c:pt>
                      <c:pt idx="313">
                        <c:v>1.7116065786832479E-3</c:v>
                      </c:pt>
                      <c:pt idx="314">
                        <c:v>1.685572791738296E-3</c:v>
                      </c:pt>
                      <c:pt idx="315">
                        <c:v>1.8504589097856233E-3</c:v>
                      </c:pt>
                      <c:pt idx="316">
                        <c:v>1.9426079634965402E-3</c:v>
                      </c:pt>
                      <c:pt idx="317">
                        <c:v>2.1530984123463172E-3</c:v>
                      </c:pt>
                      <c:pt idx="318">
                        <c:v>2.0823093030866574E-3</c:v>
                      </c:pt>
                      <c:pt idx="319">
                        <c:v>2.1548350916218402E-3</c:v>
                      </c:pt>
                      <c:pt idx="320">
                        <c:v>2.2229381473494454E-3</c:v>
                      </c:pt>
                      <c:pt idx="321">
                        <c:v>2.1619911318837446E-3</c:v>
                      </c:pt>
                      <c:pt idx="322">
                        <c:v>2.0499798096877569E-3</c:v>
                      </c:pt>
                      <c:pt idx="323">
                        <c:v>2.0555050038388932E-3</c:v>
                      </c:pt>
                      <c:pt idx="324">
                        <c:v>2.1107467916148888E-3</c:v>
                      </c:pt>
                      <c:pt idx="325">
                        <c:v>2.0816664935324612E-3</c:v>
                      </c:pt>
                      <c:pt idx="326">
                        <c:v>2.1071082396000363E-3</c:v>
                      </c:pt>
                      <c:pt idx="327">
                        <c:v>2.1557270582207373E-3</c:v>
                      </c:pt>
                      <c:pt idx="328">
                        <c:v>2.1073921536619447E-3</c:v>
                      </c:pt>
                      <c:pt idx="329">
                        <c:v>2.1938148911558623E-3</c:v>
                      </c:pt>
                      <c:pt idx="330">
                        <c:v>2.0197978313183378E-3</c:v>
                      </c:pt>
                      <c:pt idx="331">
                        <c:v>1.8854365754731055E-3</c:v>
                      </c:pt>
                      <c:pt idx="332">
                        <c:v>1.8656004723830114E-3</c:v>
                      </c:pt>
                      <c:pt idx="333">
                        <c:v>1.8563898628230352E-3</c:v>
                      </c:pt>
                      <c:pt idx="334">
                        <c:v>1.8247383265238219E-3</c:v>
                      </c:pt>
                      <c:pt idx="335">
                        <c:v>1.9353949061052848E-3</c:v>
                      </c:pt>
                      <c:pt idx="336">
                        <c:v>1.9056862480151399E-3</c:v>
                      </c:pt>
                      <c:pt idx="337">
                        <c:v>2.0824569227777183E-3</c:v>
                      </c:pt>
                      <c:pt idx="338">
                        <c:v>2.1261175943145332E-3</c:v>
                      </c:pt>
                      <c:pt idx="339">
                        <c:v>2.2486161630283752E-3</c:v>
                      </c:pt>
                      <c:pt idx="340">
                        <c:v>2.2428398591911223E-3</c:v>
                      </c:pt>
                      <c:pt idx="341">
                        <c:v>2.1963373133372438E-3</c:v>
                      </c:pt>
                      <c:pt idx="342">
                        <c:v>2.2501618739733985E-3</c:v>
                      </c:pt>
                      <c:pt idx="343">
                        <c:v>2.2284844300278759E-3</c:v>
                      </c:pt>
                      <c:pt idx="344">
                        <c:v>2.3927671818776129E-3</c:v>
                      </c:pt>
                      <c:pt idx="345">
                        <c:v>2.4969609088999053E-3</c:v>
                      </c:pt>
                      <c:pt idx="346">
                        <c:v>2.380768590903659E-3</c:v>
                      </c:pt>
                      <c:pt idx="347">
                        <c:v>2.6093912679437982E-3</c:v>
                      </c:pt>
                      <c:pt idx="348">
                        <c:v>2.7115159761215389E-3</c:v>
                      </c:pt>
                      <c:pt idx="349">
                        <c:v>2.6208630362636754E-3</c:v>
                      </c:pt>
                      <c:pt idx="350">
                        <c:v>2.5461678631151508E-3</c:v>
                      </c:pt>
                      <c:pt idx="351">
                        <c:v>2.3439835603213891E-3</c:v>
                      </c:pt>
                      <c:pt idx="352">
                        <c:v>2.3460642950144379E-3</c:v>
                      </c:pt>
                      <c:pt idx="353">
                        <c:v>2.4402726043628257E-3</c:v>
                      </c:pt>
                      <c:pt idx="354">
                        <c:v>2.4111930873369643E-3</c:v>
                      </c:pt>
                      <c:pt idx="355">
                        <c:v>2.5409113524228763E-3</c:v>
                      </c:pt>
                      <c:pt idx="356">
                        <c:v>2.6569654234068598E-3</c:v>
                      </c:pt>
                      <c:pt idx="357">
                        <c:v>2.7915285823745212E-3</c:v>
                      </c:pt>
                      <c:pt idx="358">
                        <c:v>2.8914065813388404E-3</c:v>
                      </c:pt>
                      <c:pt idx="359">
                        <c:v>2.903525455024029E-3</c:v>
                      </c:pt>
                      <c:pt idx="360">
                        <c:v>2.9609135862446569E-3</c:v>
                      </c:pt>
                      <c:pt idx="361">
                        <c:v>2.9207266637871713E-3</c:v>
                      </c:pt>
                      <c:pt idx="362">
                        <c:v>2.8653813860161199E-3</c:v>
                      </c:pt>
                      <c:pt idx="363">
                        <c:v>2.8576996946849879E-3</c:v>
                      </c:pt>
                      <c:pt idx="364">
                        <c:v>2.7339635418415905E-3</c:v>
                      </c:pt>
                      <c:pt idx="365">
                        <c:v>2.8009988932428454E-3</c:v>
                      </c:pt>
                      <c:pt idx="366">
                        <c:v>2.7577650691196008E-3</c:v>
                      </c:pt>
                      <c:pt idx="367">
                        <c:v>2.9513026851943694E-3</c:v>
                      </c:pt>
                      <c:pt idx="368">
                        <c:v>2.8988336482293057E-3</c:v>
                      </c:pt>
                      <c:pt idx="369">
                        <c:v>2.8558923297902004E-3</c:v>
                      </c:pt>
                      <c:pt idx="370">
                        <c:v>2.8379690342313661E-3</c:v>
                      </c:pt>
                      <c:pt idx="371">
                        <c:v>2.9921222634706874E-3</c:v>
                      </c:pt>
                      <c:pt idx="372">
                        <c:v>2.9718960226256465E-3</c:v>
                      </c:pt>
                      <c:pt idx="373">
                        <c:v>2.9971698415314331E-3</c:v>
                      </c:pt>
                      <c:pt idx="374">
                        <c:v>2.861640906119344E-3</c:v>
                      </c:pt>
                      <c:pt idx="375">
                        <c:v>3.094782776453019E-3</c:v>
                      </c:pt>
                      <c:pt idx="376">
                        <c:v>3.1096072300844241E-3</c:v>
                      </c:pt>
                      <c:pt idx="377">
                        <c:v>3.2626287083589458E-3</c:v>
                      </c:pt>
                      <c:pt idx="378">
                        <c:v>3.419431671999981E-3</c:v>
                      </c:pt>
                      <c:pt idx="379">
                        <c:v>3.4631146036489401E-3</c:v>
                      </c:pt>
                      <c:pt idx="380">
                        <c:v>3.504421951751012E-3</c:v>
                      </c:pt>
                      <c:pt idx="381">
                        <c:v>3.8023973750250916E-3</c:v>
                      </c:pt>
                      <c:pt idx="382">
                        <c:v>3.7179085335897278E-3</c:v>
                      </c:pt>
                      <c:pt idx="383">
                        <c:v>3.8652482158715385E-3</c:v>
                      </c:pt>
                      <c:pt idx="384">
                        <c:v>4.0135450829755443E-3</c:v>
                      </c:pt>
                      <c:pt idx="385">
                        <c:v>3.8539537473922473E-3</c:v>
                      </c:pt>
                      <c:pt idx="386">
                        <c:v>3.824162687834341E-3</c:v>
                      </c:pt>
                      <c:pt idx="387">
                        <c:v>4.0347859163004166E-3</c:v>
                      </c:pt>
                      <c:pt idx="388">
                        <c:v>3.8823787390154158E-3</c:v>
                      </c:pt>
                      <c:pt idx="389">
                        <c:v>3.9902188286182246E-3</c:v>
                      </c:pt>
                      <c:pt idx="390">
                        <c:v>4.1608328249956843E-3</c:v>
                      </c:pt>
                      <c:pt idx="391">
                        <c:v>4.292733752656569E-3</c:v>
                      </c:pt>
                      <c:pt idx="392">
                        <c:v>4.5527396730653423E-3</c:v>
                      </c:pt>
                      <c:pt idx="393">
                        <c:v>4.8936357167795163E-3</c:v>
                      </c:pt>
                      <c:pt idx="394">
                        <c:v>5.0379202963016191E-3</c:v>
                      </c:pt>
                      <c:pt idx="395">
                        <c:v>5.3052720537179465E-3</c:v>
                      </c:pt>
                      <c:pt idx="396">
                        <c:v>5.4389733167645197E-3</c:v>
                      </c:pt>
                      <c:pt idx="397">
                        <c:v>5.4449327783666077E-3</c:v>
                      </c:pt>
                      <c:pt idx="398">
                        <c:v>5.4268552241358977E-3</c:v>
                      </c:pt>
                      <c:pt idx="399">
                        <c:v>5.5600878532425955E-3</c:v>
                      </c:pt>
                      <c:pt idx="400">
                        <c:v>5.5575455141187689E-3</c:v>
                      </c:pt>
                      <c:pt idx="401">
                        <c:v>5.6692639401023336E-3</c:v>
                      </c:pt>
                      <c:pt idx="402">
                        <c:v>5.7989193301346467E-3</c:v>
                      </c:pt>
                      <c:pt idx="403">
                        <c:v>6.1638562949644501E-3</c:v>
                      </c:pt>
                      <c:pt idx="404">
                        <c:v>6.4630361074640109E-3</c:v>
                      </c:pt>
                      <c:pt idx="405">
                        <c:v>6.8940621736648033E-3</c:v>
                      </c:pt>
                      <c:pt idx="406">
                        <c:v>7.1142381144669638E-3</c:v>
                      </c:pt>
                      <c:pt idx="407">
                        <c:v>7.4300778635291104E-3</c:v>
                      </c:pt>
                      <c:pt idx="408">
                        <c:v>7.6252795206187222E-3</c:v>
                      </c:pt>
                      <c:pt idx="409">
                        <c:v>7.9226550924497603E-3</c:v>
                      </c:pt>
                      <c:pt idx="410">
                        <c:v>7.9822418979049719E-3</c:v>
                      </c:pt>
                      <c:pt idx="411">
                        <c:v>8.3086102894829941E-3</c:v>
                      </c:pt>
                      <c:pt idx="412">
                        <c:v>8.4012201665681231E-3</c:v>
                      </c:pt>
                      <c:pt idx="413">
                        <c:v>8.6626358940793576E-3</c:v>
                      </c:pt>
                      <c:pt idx="414">
                        <c:v>8.8806795504550833E-3</c:v>
                      </c:pt>
                      <c:pt idx="415">
                        <c:v>9.3377850954099659E-3</c:v>
                      </c:pt>
                      <c:pt idx="416">
                        <c:v>9.6458338052216753E-3</c:v>
                      </c:pt>
                      <c:pt idx="417">
                        <c:v>1.0019803689242586E-2</c:v>
                      </c:pt>
                      <c:pt idx="418">
                        <c:v>1.0295918901334591E-2</c:v>
                      </c:pt>
                      <c:pt idx="419">
                        <c:v>1.0626055890845783E-2</c:v>
                      </c:pt>
                      <c:pt idx="420">
                        <c:v>1.1100352490828443E-2</c:v>
                      </c:pt>
                      <c:pt idx="421">
                        <c:v>1.16030990762444E-2</c:v>
                      </c:pt>
                      <c:pt idx="422">
                        <c:v>1.1960362160308735E-2</c:v>
                      </c:pt>
                      <c:pt idx="423">
                        <c:v>1.236690600843385E-2</c:v>
                      </c:pt>
                      <c:pt idx="424">
                        <c:v>1.2907936081454826E-2</c:v>
                      </c:pt>
                      <c:pt idx="425">
                        <c:v>1.3474869895502442E-2</c:v>
                      </c:pt>
                      <c:pt idx="426">
                        <c:v>1.422949941303599E-2</c:v>
                      </c:pt>
                      <c:pt idx="427">
                        <c:v>1.4792664629150437E-2</c:v>
                      </c:pt>
                      <c:pt idx="428">
                        <c:v>1.5267843823053196E-2</c:v>
                      </c:pt>
                      <c:pt idx="429">
                        <c:v>1.576834487084058E-2</c:v>
                      </c:pt>
                      <c:pt idx="430">
                        <c:v>1.633647370143488E-2</c:v>
                      </c:pt>
                      <c:pt idx="431">
                        <c:v>1.6856399626030114E-2</c:v>
                      </c:pt>
                      <c:pt idx="432">
                        <c:v>1.7578919908116504E-2</c:v>
                      </c:pt>
                      <c:pt idx="433">
                        <c:v>1.8218191276066786E-2</c:v>
                      </c:pt>
                      <c:pt idx="434">
                        <c:v>1.8958488405605798E-2</c:v>
                      </c:pt>
                      <c:pt idx="435">
                        <c:v>1.9910135536745976E-2</c:v>
                      </c:pt>
                      <c:pt idx="436">
                        <c:v>2.0698729299072027E-2</c:v>
                      </c:pt>
                      <c:pt idx="437">
                        <c:v>2.1591586302454779E-2</c:v>
                      </c:pt>
                      <c:pt idx="438">
                        <c:v>2.2653256966829308E-2</c:v>
                      </c:pt>
                      <c:pt idx="439">
                        <c:v>2.3467848196969968E-2</c:v>
                      </c:pt>
                      <c:pt idx="440">
                        <c:v>2.4203427744847565E-2</c:v>
                      </c:pt>
                      <c:pt idx="441">
                        <c:v>2.5073005357266993E-2</c:v>
                      </c:pt>
                      <c:pt idx="442">
                        <c:v>2.5988399747874941E-2</c:v>
                      </c:pt>
                      <c:pt idx="443">
                        <c:v>2.7112066777212208E-2</c:v>
                      </c:pt>
                      <c:pt idx="444">
                        <c:v>2.8080975258471145E-2</c:v>
                      </c:pt>
                      <c:pt idx="445">
                        <c:v>2.9139951277691385E-2</c:v>
                      </c:pt>
                      <c:pt idx="446">
                        <c:v>3.0264329068504129E-2</c:v>
                      </c:pt>
                      <c:pt idx="447">
                        <c:v>3.1563683056618011E-2</c:v>
                      </c:pt>
                      <c:pt idx="448">
                        <c:v>3.2931707538055029E-2</c:v>
                      </c:pt>
                      <c:pt idx="449">
                        <c:v>3.4310623853311323E-2</c:v>
                      </c:pt>
                      <c:pt idx="450">
                        <c:v>3.5818847988427868E-2</c:v>
                      </c:pt>
                      <c:pt idx="451">
                        <c:v>3.7572753466524306E-2</c:v>
                      </c:pt>
                      <c:pt idx="452">
                        <c:v>3.9098520132123525E-2</c:v>
                      </c:pt>
                      <c:pt idx="453">
                        <c:v>4.0619042002878976E-2</c:v>
                      </c:pt>
                      <c:pt idx="454">
                        <c:v>4.2278396678322637E-2</c:v>
                      </c:pt>
                      <c:pt idx="455">
                        <c:v>4.4068851698446557E-2</c:v>
                      </c:pt>
                      <c:pt idx="456">
                        <c:v>4.6040746158959069E-2</c:v>
                      </c:pt>
                      <c:pt idx="457">
                        <c:v>4.7696351762883719E-2</c:v>
                      </c:pt>
                      <c:pt idx="458">
                        <c:v>4.9577175027747035E-2</c:v>
                      </c:pt>
                      <c:pt idx="459">
                        <c:v>5.1510485293876432E-2</c:v>
                      </c:pt>
                      <c:pt idx="460">
                        <c:v>5.3837877650613084E-2</c:v>
                      </c:pt>
                      <c:pt idx="461">
                        <c:v>5.5967857960177052E-2</c:v>
                      </c:pt>
                      <c:pt idx="462">
                        <c:v>5.8312121138749236E-2</c:v>
                      </c:pt>
                      <c:pt idx="463">
                        <c:v>6.0653533460853837E-2</c:v>
                      </c:pt>
                      <c:pt idx="464">
                        <c:v>6.3381998364467548E-2</c:v>
                      </c:pt>
                      <c:pt idx="465">
                        <c:v>6.5857439993376635E-2</c:v>
                      </c:pt>
                      <c:pt idx="466">
                        <c:v>6.8826626530773233E-2</c:v>
                      </c:pt>
                      <c:pt idx="467">
                        <c:v>7.1429849013955132E-2</c:v>
                      </c:pt>
                      <c:pt idx="468">
                        <c:v>7.4609959877124182E-2</c:v>
                      </c:pt>
                      <c:pt idx="469">
                        <c:v>7.7418365920315049E-2</c:v>
                      </c:pt>
                      <c:pt idx="470">
                        <c:v>8.0356232089396601E-2</c:v>
                      </c:pt>
                      <c:pt idx="471">
                        <c:v>8.3590274908479686E-2</c:v>
                      </c:pt>
                      <c:pt idx="472">
                        <c:v>8.7070272440340948E-2</c:v>
                      </c:pt>
                      <c:pt idx="473">
                        <c:v>9.0373048237272491E-2</c:v>
                      </c:pt>
                      <c:pt idx="474">
                        <c:v>9.399836134332358E-2</c:v>
                      </c:pt>
                      <c:pt idx="475">
                        <c:v>9.7523503944726184E-2</c:v>
                      </c:pt>
                      <c:pt idx="476">
                        <c:v>0.10137793999454824</c:v>
                      </c:pt>
                      <c:pt idx="477">
                        <c:v>0.10536402312864705</c:v>
                      </c:pt>
                      <c:pt idx="478">
                        <c:v>0.10932554203373071</c:v>
                      </c:pt>
                      <c:pt idx="479">
                        <c:v>0.11346994533385092</c:v>
                      </c:pt>
                      <c:pt idx="480">
                        <c:v>0.11785249278108469</c:v>
                      </c:pt>
                      <c:pt idx="481">
                        <c:v>0.12224882587671645</c:v>
                      </c:pt>
                      <c:pt idx="482">
                        <c:v>0.12678867811643524</c:v>
                      </c:pt>
                      <c:pt idx="483">
                        <c:v>0.13155179537567649</c:v>
                      </c:pt>
                      <c:pt idx="484">
                        <c:v>0.13652052577603829</c:v>
                      </c:pt>
                      <c:pt idx="485">
                        <c:v>0.14141138483672402</c:v>
                      </c:pt>
                      <c:pt idx="486">
                        <c:v>0.14633809439381029</c:v>
                      </c:pt>
                      <c:pt idx="487">
                        <c:v>0.15157636741525732</c:v>
                      </c:pt>
                      <c:pt idx="488">
                        <c:v>0.15701033415943083</c:v>
                      </c:pt>
                      <c:pt idx="489">
                        <c:v>0.16244512101299913</c:v>
                      </c:pt>
                      <c:pt idx="490">
                        <c:v>0.16807607022323379</c:v>
                      </c:pt>
                      <c:pt idx="491">
                        <c:v>0.1734008062065879</c:v>
                      </c:pt>
                      <c:pt idx="492">
                        <c:v>0.17925162284028096</c:v>
                      </c:pt>
                      <c:pt idx="493">
                        <c:v>0.18529903141175194</c:v>
                      </c:pt>
                      <c:pt idx="494">
                        <c:v>0.19121600353662413</c:v>
                      </c:pt>
                      <c:pt idx="495">
                        <c:v>0.19753088492927923</c:v>
                      </c:pt>
                      <c:pt idx="496">
                        <c:v>0.2041519014431582</c:v>
                      </c:pt>
                      <c:pt idx="497">
                        <c:v>0.21070707488848464</c:v>
                      </c:pt>
                      <c:pt idx="498">
                        <c:v>0.21785479689795573</c:v>
                      </c:pt>
                      <c:pt idx="499">
                        <c:v>0.22471321555521015</c:v>
                      </c:pt>
                      <c:pt idx="500">
                        <c:v>0.23192143039575353</c:v>
                      </c:pt>
                      <c:pt idx="501">
                        <c:v>0.23898600893372499</c:v>
                      </c:pt>
                      <c:pt idx="502">
                        <c:v>0.24645818184090346</c:v>
                      </c:pt>
                      <c:pt idx="503">
                        <c:v>0.25392750389161434</c:v>
                      </c:pt>
                      <c:pt idx="504">
                        <c:v>0.26209305976566738</c:v>
                      </c:pt>
                      <c:pt idx="505">
                        <c:v>0.2700294926959495</c:v>
                      </c:pt>
                      <c:pt idx="506">
                        <c:v>0.27860693875032511</c:v>
                      </c:pt>
                      <c:pt idx="507">
                        <c:v>0.28726334962356981</c:v>
                      </c:pt>
                      <c:pt idx="508">
                        <c:v>0.29664661173756185</c:v>
                      </c:pt>
                      <c:pt idx="509">
                        <c:v>0.30537534844886072</c:v>
                      </c:pt>
                      <c:pt idx="510">
                        <c:v>0.31482117319382619</c:v>
                      </c:pt>
                      <c:pt idx="511">
                        <c:v>0.32390845392195838</c:v>
                      </c:pt>
                      <c:pt idx="512">
                        <c:v>0.33382373271619453</c:v>
                      </c:pt>
                      <c:pt idx="513">
                        <c:v>0.34364727641669995</c:v>
                      </c:pt>
                      <c:pt idx="514">
                        <c:v>0.35342317566665132</c:v>
                      </c:pt>
                      <c:pt idx="515">
                        <c:v>0.36333841540805911</c:v>
                      </c:pt>
                      <c:pt idx="516">
                        <c:v>0.37432405412097158</c:v>
                      </c:pt>
                      <c:pt idx="517">
                        <c:v>0.38487702654889372</c:v>
                      </c:pt>
                      <c:pt idx="518">
                        <c:v>0.3954231647318594</c:v>
                      </c:pt>
                      <c:pt idx="519">
                        <c:v>0.40599515588717477</c:v>
                      </c:pt>
                      <c:pt idx="520">
                        <c:v>0.41664095688802066</c:v>
                      </c:pt>
                      <c:pt idx="521">
                        <c:v>0.42818458241201202</c:v>
                      </c:pt>
                      <c:pt idx="522">
                        <c:v>0.43950248258829644</c:v>
                      </c:pt>
                      <c:pt idx="523">
                        <c:v>0.4501732773992691</c:v>
                      </c:pt>
                      <c:pt idx="524">
                        <c:v>0.46114087370549633</c:v>
                      </c:pt>
                      <c:pt idx="525">
                        <c:v>0.47225257494823547</c:v>
                      </c:pt>
                      <c:pt idx="526">
                        <c:v>0.48271404659939687</c:v>
                      </c:pt>
                      <c:pt idx="527">
                        <c:v>0.49319192043845389</c:v>
                      </c:pt>
                      <c:pt idx="528">
                        <c:v>0.50269698832398535</c:v>
                      </c:pt>
                      <c:pt idx="529">
                        <c:v>0.51187284086675411</c:v>
                      </c:pt>
                      <c:pt idx="530">
                        <c:v>0.52171649677384579</c:v>
                      </c:pt>
                      <c:pt idx="531">
                        <c:v>0.53069552306186674</c:v>
                      </c:pt>
                      <c:pt idx="532">
                        <c:v>0.53975890345906519</c:v>
                      </c:pt>
                      <c:pt idx="533">
                        <c:v>0.54803107355444003</c:v>
                      </c:pt>
                      <c:pt idx="534">
                        <c:v>0.55678320290990435</c:v>
                      </c:pt>
                      <c:pt idx="535">
                        <c:v>0.56493665240717728</c:v>
                      </c:pt>
                      <c:pt idx="536">
                        <c:v>0.57325256167027383</c:v>
                      </c:pt>
                      <c:pt idx="537">
                        <c:v>0.58094635937818528</c:v>
                      </c:pt>
                      <c:pt idx="538">
                        <c:v>0.58825158144428291</c:v>
                      </c:pt>
                      <c:pt idx="539">
                        <c:v>0.59587937987232853</c:v>
                      </c:pt>
                      <c:pt idx="540">
                        <c:v>0.60455613726912938</c:v>
                      </c:pt>
                      <c:pt idx="541">
                        <c:v>0.61162860447842216</c:v>
                      </c:pt>
                      <c:pt idx="542">
                        <c:v>0.61918493623063664</c:v>
                      </c:pt>
                      <c:pt idx="543">
                        <c:v>0.62699667348008348</c:v>
                      </c:pt>
                      <c:pt idx="544">
                        <c:v>0.63419098551374387</c:v>
                      </c:pt>
                      <c:pt idx="545">
                        <c:v>0.64388975542775728</c:v>
                      </c:pt>
                      <c:pt idx="546">
                        <c:v>0.65212013899682653</c:v>
                      </c:pt>
                      <c:pt idx="547">
                        <c:v>0.66091171170889706</c:v>
                      </c:pt>
                      <c:pt idx="548">
                        <c:v>0.67073232644727832</c:v>
                      </c:pt>
                      <c:pt idx="549">
                        <c:v>0.68012843694178859</c:v>
                      </c:pt>
                      <c:pt idx="550">
                        <c:v>0.6896272563747885</c:v>
                      </c:pt>
                      <c:pt idx="551">
                        <c:v>0.7011423733341039</c:v>
                      </c:pt>
                      <c:pt idx="552">
                        <c:v>0.7099515198189198</c:v>
                      </c:pt>
                      <c:pt idx="553">
                        <c:v>0.72009666356066504</c:v>
                      </c:pt>
                      <c:pt idx="554">
                        <c:v>0.73014534681645238</c:v>
                      </c:pt>
                      <c:pt idx="555">
                        <c:v>0.73983630616480134</c:v>
                      </c:pt>
                      <c:pt idx="556">
                        <c:v>0.75110226607941621</c:v>
                      </c:pt>
                      <c:pt idx="557">
                        <c:v>0.76138487577685832</c:v>
                      </c:pt>
                      <c:pt idx="558">
                        <c:v>0.77099460524229535</c:v>
                      </c:pt>
                      <c:pt idx="559">
                        <c:v>0.78099173876469652</c:v>
                      </c:pt>
                      <c:pt idx="560">
                        <c:v>0.79175157402424556</c:v>
                      </c:pt>
                      <c:pt idx="561">
                        <c:v>0.80181783105277826</c:v>
                      </c:pt>
                      <c:pt idx="562">
                        <c:v>0.81246714680817333</c:v>
                      </c:pt>
                      <c:pt idx="563">
                        <c:v>0.82168127112269851</c:v>
                      </c:pt>
                      <c:pt idx="564">
                        <c:v>0.83225091910831461</c:v>
                      </c:pt>
                      <c:pt idx="565">
                        <c:v>0.84186728755456652</c:v>
                      </c:pt>
                      <c:pt idx="566">
                        <c:v>0.85123528001268434</c:v>
                      </c:pt>
                      <c:pt idx="567">
                        <c:v>0.86005497076114745</c:v>
                      </c:pt>
                      <c:pt idx="568">
                        <c:v>0.86708838514211706</c:v>
                      </c:pt>
                      <c:pt idx="569">
                        <c:v>0.87521137343329813</c:v>
                      </c:pt>
                      <c:pt idx="570">
                        <c:v>0.88302428226759466</c:v>
                      </c:pt>
                      <c:pt idx="571">
                        <c:v>0.89047946719445259</c:v>
                      </c:pt>
                      <c:pt idx="572">
                        <c:v>0.89664747089978503</c:v>
                      </c:pt>
                      <c:pt idx="573">
                        <c:v>0.9037230623353435</c:v>
                      </c:pt>
                      <c:pt idx="574">
                        <c:v>0.90931074101179621</c:v>
                      </c:pt>
                      <c:pt idx="575">
                        <c:v>0.91674913322247542</c:v>
                      </c:pt>
                      <c:pt idx="576">
                        <c:v>0.92242624287578778</c:v>
                      </c:pt>
                      <c:pt idx="577">
                        <c:v>0.92797447819563428</c:v>
                      </c:pt>
                      <c:pt idx="578">
                        <c:v>0.9332602785091505</c:v>
                      </c:pt>
                      <c:pt idx="579">
                        <c:v>0.93929706471131758</c:v>
                      </c:pt>
                      <c:pt idx="580">
                        <c:v>0.94454342166822747</c:v>
                      </c:pt>
                      <c:pt idx="581">
                        <c:v>0.95050600749658087</c:v>
                      </c:pt>
                      <c:pt idx="582">
                        <c:v>0.95596793606583375</c:v>
                      </c:pt>
                      <c:pt idx="583">
                        <c:v>0.96097255601542442</c:v>
                      </c:pt>
                      <c:pt idx="584">
                        <c:v>0.96646104050793669</c:v>
                      </c:pt>
                      <c:pt idx="585">
                        <c:v>0.9700195342247272</c:v>
                      </c:pt>
                      <c:pt idx="586">
                        <c:v>0.97417163093202708</c:v>
                      </c:pt>
                      <c:pt idx="587">
                        <c:v>0.97780549660748084</c:v>
                      </c:pt>
                      <c:pt idx="588">
                        <c:v>0.9806137854921867</c:v>
                      </c:pt>
                      <c:pt idx="589">
                        <c:v>0.98337091517178943</c:v>
                      </c:pt>
                      <c:pt idx="590">
                        <c:v>0.98637017238699487</c:v>
                      </c:pt>
                      <c:pt idx="591">
                        <c:v>0.98769562538027689</c:v>
                      </c:pt>
                      <c:pt idx="592">
                        <c:v>0.99023132552328841</c:v>
                      </c:pt>
                      <c:pt idx="593">
                        <c:v>0.99163371258836686</c:v>
                      </c:pt>
                      <c:pt idx="594">
                        <c:v>0.99401242036151982</c:v>
                      </c:pt>
                      <c:pt idx="595">
                        <c:v>0.99600138090800949</c:v>
                      </c:pt>
                      <c:pt idx="596">
                        <c:v>0.99647860647011632</c:v>
                      </c:pt>
                      <c:pt idx="597">
                        <c:v>0.9972295923587674</c:v>
                      </c:pt>
                      <c:pt idx="598">
                        <c:v>0.99844647848931167</c:v>
                      </c:pt>
                      <c:pt idx="599">
                        <c:v>0.99927088369520978</c:v>
                      </c:pt>
                      <c:pt idx="600">
                        <c:v>1</c:v>
                      </c:pt>
                      <c:pt idx="601">
                        <c:v>0.99980239268868565</c:v>
                      </c:pt>
                      <c:pt idx="602">
                        <c:v>0.99990158687262609</c:v>
                      </c:pt>
                      <c:pt idx="603">
                        <c:v>0.99989807211807702</c:v>
                      </c:pt>
                      <c:pt idx="604">
                        <c:v>0.99884091205537373</c:v>
                      </c:pt>
                      <c:pt idx="605">
                        <c:v>0.99812624529706317</c:v>
                      </c:pt>
                      <c:pt idx="606">
                        <c:v>0.99625092848099339</c:v>
                      </c:pt>
                      <c:pt idx="607">
                        <c:v>0.99453689984589755</c:v>
                      </c:pt>
                      <c:pt idx="608">
                        <c:v>0.99302594591808113</c:v>
                      </c:pt>
                      <c:pt idx="609">
                        <c:v>0.99033208182036159</c:v>
                      </c:pt>
                      <c:pt idx="610">
                        <c:v>0.98867038397521867</c:v>
                      </c:pt>
                      <c:pt idx="611">
                        <c:v>0.98563558868623946</c:v>
                      </c:pt>
                      <c:pt idx="612">
                        <c:v>0.98207904761086517</c:v>
                      </c:pt>
                      <c:pt idx="613">
                        <c:v>0.9790180869269095</c:v>
                      </c:pt>
                      <c:pt idx="614">
                        <c:v>0.97464260804160219</c:v>
                      </c:pt>
                      <c:pt idx="615">
                        <c:v>0.97009685882480667</c:v>
                      </c:pt>
                      <c:pt idx="616">
                        <c:v>0.96548940613926082</c:v>
                      </c:pt>
                      <c:pt idx="617">
                        <c:v>0.95973887716870121</c:v>
                      </c:pt>
                      <c:pt idx="618">
                        <c:v>0.95546962197643248</c:v>
                      </c:pt>
                      <c:pt idx="619">
                        <c:v>0.94992372982628515</c:v>
                      </c:pt>
                      <c:pt idx="620">
                        <c:v>0.94467502969967587</c:v>
                      </c:pt>
                      <c:pt idx="621">
                        <c:v>0.93925449712844544</c:v>
                      </c:pt>
                      <c:pt idx="622">
                        <c:v>0.93305290799075535</c:v>
                      </c:pt>
                      <c:pt idx="623">
                        <c:v>0.92559577042248131</c:v>
                      </c:pt>
                      <c:pt idx="624">
                        <c:v>0.91884002165088807</c:v>
                      </c:pt>
                      <c:pt idx="625">
                        <c:v>0.91119855473292943</c:v>
                      </c:pt>
                      <c:pt idx="626">
                        <c:v>0.904763820210151</c:v>
                      </c:pt>
                      <c:pt idx="627">
                        <c:v>0.89684351609796642</c:v>
                      </c:pt>
                      <c:pt idx="628">
                        <c:v>0.88951603391972456</c:v>
                      </c:pt>
                      <c:pt idx="629">
                        <c:v>0.88183238994717716</c:v>
                      </c:pt>
                      <c:pt idx="630">
                        <c:v>0.87574405401162358</c:v>
                      </c:pt>
                      <c:pt idx="631">
                        <c:v>0.86774369160137688</c:v>
                      </c:pt>
                      <c:pt idx="632">
                        <c:v>0.86020532415019091</c:v>
                      </c:pt>
                      <c:pt idx="633">
                        <c:v>0.85169141704749685</c:v>
                      </c:pt>
                      <c:pt idx="634">
                        <c:v>0.84408509767502893</c:v>
                      </c:pt>
                      <c:pt idx="635">
                        <c:v>0.83548215012375837</c:v>
                      </c:pt>
                      <c:pt idx="636">
                        <c:v>0.82740055783059974</c:v>
                      </c:pt>
                      <c:pt idx="637">
                        <c:v>0.81789002254910304</c:v>
                      </c:pt>
                      <c:pt idx="638">
                        <c:v>0.80951162876068972</c:v>
                      </c:pt>
                      <c:pt idx="639">
                        <c:v>0.80075364148097694</c:v>
                      </c:pt>
                      <c:pt idx="640">
                        <c:v>0.79266814390498608</c:v>
                      </c:pt>
                      <c:pt idx="641">
                        <c:v>0.78353095366225711</c:v>
                      </c:pt>
                      <c:pt idx="642">
                        <c:v>0.77533727975181144</c:v>
                      </c:pt>
                      <c:pt idx="643">
                        <c:v>0.76594273137043412</c:v>
                      </c:pt>
                      <c:pt idx="644">
                        <c:v>0.75738235140203558</c:v>
                      </c:pt>
                      <c:pt idx="645">
                        <c:v>0.74926014416742104</c:v>
                      </c:pt>
                      <c:pt idx="646">
                        <c:v>0.74044357764522373</c:v>
                      </c:pt>
                      <c:pt idx="647">
                        <c:v>0.73108612945075313</c:v>
                      </c:pt>
                      <c:pt idx="648">
                        <c:v>0.72228245036190253</c:v>
                      </c:pt>
                      <c:pt idx="649">
                        <c:v>0.71333661897795619</c:v>
                      </c:pt>
                      <c:pt idx="650">
                        <c:v>0.70451966192747573</c:v>
                      </c:pt>
                      <c:pt idx="651">
                        <c:v>0.6961744630431369</c:v>
                      </c:pt>
                      <c:pt idx="652">
                        <c:v>0.68731610999463422</c:v>
                      </c:pt>
                      <c:pt idx="653">
                        <c:v>0.67912204555590538</c:v>
                      </c:pt>
                      <c:pt idx="654">
                        <c:v>0.67077840878469941</c:v>
                      </c:pt>
                      <c:pt idx="655">
                        <c:v>0.66279327697749846</c:v>
                      </c:pt>
                      <c:pt idx="656">
                        <c:v>0.65480892622686404</c:v>
                      </c:pt>
                      <c:pt idx="657">
                        <c:v>0.6471065368967216</c:v>
                      </c:pt>
                      <c:pt idx="658">
                        <c:v>0.63926472896946618</c:v>
                      </c:pt>
                      <c:pt idx="659">
                        <c:v>0.63129326565217836</c:v>
                      </c:pt>
                      <c:pt idx="660">
                        <c:v>0.62310193491143206</c:v>
                      </c:pt>
                      <c:pt idx="661">
                        <c:v>0.61549014814299896</c:v>
                      </c:pt>
                      <c:pt idx="662">
                        <c:v>0.60760772527428752</c:v>
                      </c:pt>
                      <c:pt idx="663">
                        <c:v>0.59960384810949163</c:v>
                      </c:pt>
                      <c:pt idx="664">
                        <c:v>0.59122896907562728</c:v>
                      </c:pt>
                      <c:pt idx="665">
                        <c:v>0.58310598078444631</c:v>
                      </c:pt>
                      <c:pt idx="666">
                        <c:v>0.57544889273515853</c:v>
                      </c:pt>
                      <c:pt idx="667">
                        <c:v>0.56757662360181105</c:v>
                      </c:pt>
                      <c:pt idx="668">
                        <c:v>0.55965280473507728</c:v>
                      </c:pt>
                      <c:pt idx="669">
                        <c:v>0.55180943469468891</c:v>
                      </c:pt>
                      <c:pt idx="670">
                        <c:v>0.5444011131618185</c:v>
                      </c:pt>
                      <c:pt idx="671">
                        <c:v>0.53739191153440902</c:v>
                      </c:pt>
                      <c:pt idx="672">
                        <c:v>0.53002303335814493</c:v>
                      </c:pt>
                      <c:pt idx="673">
                        <c:v>0.52257175371411924</c:v>
                      </c:pt>
                      <c:pt idx="674">
                        <c:v>0.51555513204932835</c:v>
                      </c:pt>
                      <c:pt idx="675">
                        <c:v>0.50884077927575744</c:v>
                      </c:pt>
                      <c:pt idx="676">
                        <c:v>0.5016191302622709</c:v>
                      </c:pt>
                      <c:pt idx="677">
                        <c:v>0.49470131225313729</c:v>
                      </c:pt>
                      <c:pt idx="678">
                        <c:v>0.48809474528573782</c:v>
                      </c:pt>
                      <c:pt idx="679">
                        <c:v>0.48135930398487253</c:v>
                      </c:pt>
                      <c:pt idx="680">
                        <c:v>0.47486755233274264</c:v>
                      </c:pt>
                      <c:pt idx="681">
                        <c:v>0.46844375260189464</c:v>
                      </c:pt>
                      <c:pt idx="682">
                        <c:v>0.46186530367088774</c:v>
                      </c:pt>
                      <c:pt idx="683">
                        <c:v>0.45575939396258897</c:v>
                      </c:pt>
                      <c:pt idx="684">
                        <c:v>0.44906183390519688</c:v>
                      </c:pt>
                      <c:pt idx="685">
                        <c:v>0.44302660981616276</c:v>
                      </c:pt>
                      <c:pt idx="686">
                        <c:v>0.43704215440394839</c:v>
                      </c:pt>
                      <c:pt idx="687">
                        <c:v>0.43132091505463099</c:v>
                      </c:pt>
                      <c:pt idx="688">
                        <c:v>0.42507129093810364</c:v>
                      </c:pt>
                      <c:pt idx="689">
                        <c:v>0.41937387381406321</c:v>
                      </c:pt>
                      <c:pt idx="690">
                        <c:v>0.4136405280879657</c:v>
                      </c:pt>
                      <c:pt idx="691">
                        <c:v>0.4084054964512695</c:v>
                      </c:pt>
                      <c:pt idx="692">
                        <c:v>0.40272213834542536</c:v>
                      </c:pt>
                      <c:pt idx="693">
                        <c:v>0.39766870236043106</c:v>
                      </c:pt>
                      <c:pt idx="694">
                        <c:v>0.39211929545573476</c:v>
                      </c:pt>
                      <c:pt idx="695">
                        <c:v>0.38743861871708335</c:v>
                      </c:pt>
                      <c:pt idx="696">
                        <c:v>0.38204870356325821</c:v>
                      </c:pt>
                      <c:pt idx="697">
                        <c:v>0.37701584841878999</c:v>
                      </c:pt>
                      <c:pt idx="698">
                        <c:v>0.37181588622192779</c:v>
                      </c:pt>
                      <c:pt idx="699">
                        <c:v>0.36688581812160581</c:v>
                      </c:pt>
                      <c:pt idx="700">
                        <c:v>0.36162844826710883</c:v>
                      </c:pt>
                      <c:pt idx="701">
                        <c:v>0.35659707713011701</c:v>
                      </c:pt>
                      <c:pt idx="702">
                        <c:v>0.35145780302846874</c:v>
                      </c:pt>
                      <c:pt idx="703">
                        <c:v>0.34662845217239169</c:v>
                      </c:pt>
                      <c:pt idx="704">
                        <c:v>0.34208180474054473</c:v>
                      </c:pt>
                      <c:pt idx="705">
                        <c:v>0.33733075480525526</c:v>
                      </c:pt>
                      <c:pt idx="706">
                        <c:v>0.33269307523058739</c:v>
                      </c:pt>
                      <c:pt idx="707">
                        <c:v>0.32833345179357926</c:v>
                      </c:pt>
                      <c:pt idx="708">
                        <c:v>0.32403174370097404</c:v>
                      </c:pt>
                      <c:pt idx="709">
                        <c:v>0.3195252035238148</c:v>
                      </c:pt>
                      <c:pt idx="710">
                        <c:v>0.31545730471437933</c:v>
                      </c:pt>
                      <c:pt idx="711">
                        <c:v>0.31111595800102632</c:v>
                      </c:pt>
                      <c:pt idx="712">
                        <c:v>0.30703794450905519</c:v>
                      </c:pt>
                      <c:pt idx="713">
                        <c:v>0.3028322282684679</c:v>
                      </c:pt>
                      <c:pt idx="714">
                        <c:v>0.2986542004831616</c:v>
                      </c:pt>
                      <c:pt idx="715">
                        <c:v>0.29447078340754673</c:v>
                      </c:pt>
                      <c:pt idx="716">
                        <c:v>0.29036894769029858</c:v>
                      </c:pt>
                      <c:pt idx="717">
                        <c:v>0.28647190500477615</c:v>
                      </c:pt>
                      <c:pt idx="718">
                        <c:v>0.2822591202022624</c:v>
                      </c:pt>
                      <c:pt idx="719">
                        <c:v>0.27863302603964485</c:v>
                      </c:pt>
                      <c:pt idx="720">
                        <c:v>0.27460492206227055</c:v>
                      </c:pt>
                      <c:pt idx="721">
                        <c:v>0.27077922889409417</c:v>
                      </c:pt>
                      <c:pt idx="722">
                        <c:v>0.26724014443298028</c:v>
                      </c:pt>
                      <c:pt idx="723">
                        <c:v>0.26368934412336942</c:v>
                      </c:pt>
                      <c:pt idx="724">
                        <c:v>0.25981260890857499</c:v>
                      </c:pt>
                      <c:pt idx="725">
                        <c:v>0.25668432114859052</c:v>
                      </c:pt>
                      <c:pt idx="726">
                        <c:v>0.25306677955537571</c:v>
                      </c:pt>
                      <c:pt idx="727">
                        <c:v>0.24993306345225441</c:v>
                      </c:pt>
                      <c:pt idx="728">
                        <c:v>0.24663169355714248</c:v>
                      </c:pt>
                      <c:pt idx="729">
                        <c:v>0.24326092678610062</c:v>
                      </c:pt>
                      <c:pt idx="730">
                        <c:v>0.2401158853627656</c:v>
                      </c:pt>
                      <c:pt idx="731">
                        <c:v>0.23707570078347784</c:v>
                      </c:pt>
                      <c:pt idx="732">
                        <c:v>0.23385798204663377</c:v>
                      </c:pt>
                      <c:pt idx="733">
                        <c:v>0.23054891874434222</c:v>
                      </c:pt>
                      <c:pt idx="734">
                        <c:v>0.2274976041089824</c:v>
                      </c:pt>
                      <c:pt idx="735">
                        <c:v>0.22451064853469882</c:v>
                      </c:pt>
                      <c:pt idx="736">
                        <c:v>0.22151385164767787</c:v>
                      </c:pt>
                      <c:pt idx="737">
                        <c:v>0.2185584507586793</c:v>
                      </c:pt>
                      <c:pt idx="738">
                        <c:v>0.21545121247316096</c:v>
                      </c:pt>
                      <c:pt idx="739">
                        <c:v>0.21259012416456236</c:v>
                      </c:pt>
                      <c:pt idx="740">
                        <c:v>0.20999725068088607</c:v>
                      </c:pt>
                      <c:pt idx="741">
                        <c:v>0.20726585681514811</c:v>
                      </c:pt>
                      <c:pt idx="742">
                        <c:v>0.20480908243817741</c:v>
                      </c:pt>
                      <c:pt idx="743">
                        <c:v>0.2020648401919212</c:v>
                      </c:pt>
                      <c:pt idx="744">
                        <c:v>0.19930360996534452</c:v>
                      </c:pt>
                      <c:pt idx="745">
                        <c:v>0.19662458594238771</c:v>
                      </c:pt>
                      <c:pt idx="746">
                        <c:v>0.19380934565424029</c:v>
                      </c:pt>
                      <c:pt idx="747">
                        <c:v>0.19116613307485567</c:v>
                      </c:pt>
                      <c:pt idx="748">
                        <c:v>0.18831687777323897</c:v>
                      </c:pt>
                      <c:pt idx="749">
                        <c:v>0.18534753502452908</c:v>
                      </c:pt>
                      <c:pt idx="750">
                        <c:v>0.18282811991092832</c:v>
                      </c:pt>
                      <c:pt idx="751">
                        <c:v>0.18030530720126342</c:v>
                      </c:pt>
                      <c:pt idx="752">
                        <c:v>0.17789207672787286</c:v>
                      </c:pt>
                      <c:pt idx="753">
                        <c:v>0.17576604075396954</c:v>
                      </c:pt>
                      <c:pt idx="754">
                        <c:v>0.17326603489604528</c:v>
                      </c:pt>
                      <c:pt idx="755">
                        <c:v>0.17110379695028652</c:v>
                      </c:pt>
                      <c:pt idx="756">
                        <c:v>0.16878905770992653</c:v>
                      </c:pt>
                      <c:pt idx="757">
                        <c:v>0.16638941762079235</c:v>
                      </c:pt>
                      <c:pt idx="758">
                        <c:v>0.16453905556202097</c:v>
                      </c:pt>
                      <c:pt idx="759">
                        <c:v>0.16259789567739866</c:v>
                      </c:pt>
                      <c:pt idx="760">
                        <c:v>0.16034618770195194</c:v>
                      </c:pt>
                      <c:pt idx="761">
                        <c:v>0.15812322260815095</c:v>
                      </c:pt>
                      <c:pt idx="762">
                        <c:v>0.15594376236510177</c:v>
                      </c:pt>
                      <c:pt idx="763">
                        <c:v>0.15403857013536493</c:v>
                      </c:pt>
                      <c:pt idx="764">
                        <c:v>0.15237273269041965</c:v>
                      </c:pt>
                      <c:pt idx="765">
                        <c:v>0.15008486179594585</c:v>
                      </c:pt>
                      <c:pt idx="766">
                        <c:v>0.14788689051227158</c:v>
                      </c:pt>
                      <c:pt idx="767">
                        <c:v>0.14568317846283382</c:v>
                      </c:pt>
                      <c:pt idx="768">
                        <c:v>0.14389584766897573</c:v>
                      </c:pt>
                      <c:pt idx="769">
                        <c:v>0.14208531949509379</c:v>
                      </c:pt>
                      <c:pt idx="770">
                        <c:v>0.14019594366082774</c:v>
                      </c:pt>
                      <c:pt idx="771">
                        <c:v>0.13801113318029831</c:v>
                      </c:pt>
                      <c:pt idx="772">
                        <c:v>0.1359269227855289</c:v>
                      </c:pt>
                      <c:pt idx="773">
                        <c:v>0.13390207268981041</c:v>
                      </c:pt>
                      <c:pt idx="774">
                        <c:v>0.13229360384967159</c:v>
                      </c:pt>
                      <c:pt idx="775">
                        <c:v>0.13056270439274023</c:v>
                      </c:pt>
                      <c:pt idx="776">
                        <c:v>0.12842432772508683</c:v>
                      </c:pt>
                      <c:pt idx="777">
                        <c:v>0.12648008266702698</c:v>
                      </c:pt>
                      <c:pt idx="778">
                        <c:v>0.12480389622257614</c:v>
                      </c:pt>
                      <c:pt idx="779">
                        <c:v>0.12317957193413819</c:v>
                      </c:pt>
                      <c:pt idx="780">
                        <c:v>0.12146995626864283</c:v>
                      </c:pt>
                      <c:pt idx="781">
                        <c:v>0.11967325279598723</c:v>
                      </c:pt>
                      <c:pt idx="782">
                        <c:v>0.11764484889289138</c:v>
                      </c:pt>
                      <c:pt idx="783">
                        <c:v>0.11618946713977867</c:v>
                      </c:pt>
                      <c:pt idx="784">
                        <c:v>0.11452792550594892</c:v>
                      </c:pt>
                      <c:pt idx="785">
                        <c:v>0.1128455296617947</c:v>
                      </c:pt>
                      <c:pt idx="786">
                        <c:v>0.11116985090411202</c:v>
                      </c:pt>
                      <c:pt idx="787">
                        <c:v>0.10963624633586838</c:v>
                      </c:pt>
                      <c:pt idx="788">
                        <c:v>0.10791526629733106</c:v>
                      </c:pt>
                      <c:pt idx="789">
                        <c:v>0.10640989692396492</c:v>
                      </c:pt>
                      <c:pt idx="790">
                        <c:v>0.1050876853154336</c:v>
                      </c:pt>
                      <c:pt idx="791">
                        <c:v>0.10345652678203913</c:v>
                      </c:pt>
                      <c:pt idx="792">
                        <c:v>0.10179986675174978</c:v>
                      </c:pt>
                      <c:pt idx="793">
                        <c:v>0.10043348639438514</c:v>
                      </c:pt>
                      <c:pt idx="794">
                        <c:v>9.9094989756443139E-2</c:v>
                      </c:pt>
                      <c:pt idx="795">
                        <c:v>9.7789609916919013E-2</c:v>
                      </c:pt>
                      <c:pt idx="796">
                        <c:v>9.6462360493534016E-2</c:v>
                      </c:pt>
                      <c:pt idx="797">
                        <c:v>9.4786916052821302E-2</c:v>
                      </c:pt>
                      <c:pt idx="798">
                        <c:v>9.3422917917984377E-2</c:v>
                      </c:pt>
                      <c:pt idx="799">
                        <c:v>9.2187013060046855E-2</c:v>
                      </c:pt>
                      <c:pt idx="800">
                        <c:v>9.0780720712136137E-2</c:v>
                      </c:pt>
                      <c:pt idx="801">
                        <c:v>8.9300852835664926E-2</c:v>
                      </c:pt>
                      <c:pt idx="802">
                        <c:v>8.795657637913111E-2</c:v>
                      </c:pt>
                      <c:pt idx="803">
                        <c:v>8.6924800654837819E-2</c:v>
                      </c:pt>
                      <c:pt idx="804">
                        <c:v>8.5886425002557956E-2</c:v>
                      </c:pt>
                      <c:pt idx="805">
                        <c:v>8.4821610585503429E-2</c:v>
                      </c:pt>
                      <c:pt idx="806">
                        <c:v>8.3707511499105311E-2</c:v>
                      </c:pt>
                      <c:pt idx="807">
                        <c:v>8.2623053509404312E-2</c:v>
                      </c:pt>
                      <c:pt idx="808">
                        <c:v>8.1573118219940857E-2</c:v>
                      </c:pt>
                      <c:pt idx="809">
                        <c:v>8.0404579490860467E-2</c:v>
                      </c:pt>
                      <c:pt idx="810">
                        <c:v>7.9159028584327162E-2</c:v>
                      </c:pt>
                      <c:pt idx="811">
                        <c:v>7.794241582358119E-2</c:v>
                      </c:pt>
                      <c:pt idx="812">
                        <c:v>7.6963751945807166E-2</c:v>
                      </c:pt>
                      <c:pt idx="813">
                        <c:v>7.5965171125588427E-2</c:v>
                      </c:pt>
                      <c:pt idx="814">
                        <c:v>7.496506724506509E-2</c:v>
                      </c:pt>
                      <c:pt idx="815">
                        <c:v>7.3939383761990191E-2</c:v>
                      </c:pt>
                      <c:pt idx="816">
                        <c:v>7.3080455855854445E-2</c:v>
                      </c:pt>
                      <c:pt idx="817">
                        <c:v>7.2186575668369626E-2</c:v>
                      </c:pt>
                      <c:pt idx="818">
                        <c:v>7.1463356340656259E-2</c:v>
                      </c:pt>
                      <c:pt idx="819">
                        <c:v>7.0404673217648442E-2</c:v>
                      </c:pt>
                      <c:pt idx="820">
                        <c:v>6.950610669076486E-2</c:v>
                      </c:pt>
                      <c:pt idx="821">
                        <c:v>6.8667330044043781E-2</c:v>
                      </c:pt>
                      <c:pt idx="822">
                        <c:v>6.8058730767458372E-2</c:v>
                      </c:pt>
                      <c:pt idx="823">
                        <c:v>6.7368823502304512E-2</c:v>
                      </c:pt>
                      <c:pt idx="824">
                        <c:v>6.6814468604259727E-2</c:v>
                      </c:pt>
                      <c:pt idx="825">
                        <c:v>6.5938201242348574E-2</c:v>
                      </c:pt>
                      <c:pt idx="826">
                        <c:v>6.5233102426977066E-2</c:v>
                      </c:pt>
                      <c:pt idx="827">
                        <c:v>6.4554247112238616E-2</c:v>
                      </c:pt>
                      <c:pt idx="828">
                        <c:v>6.4021215058458175E-2</c:v>
                      </c:pt>
                      <c:pt idx="829">
                        <c:v>6.3209306757623304E-2</c:v>
                      </c:pt>
                      <c:pt idx="830">
                        <c:v>6.2494405682342727E-2</c:v>
                      </c:pt>
                      <c:pt idx="831">
                        <c:v>6.1766539068058929E-2</c:v>
                      </c:pt>
                      <c:pt idx="832">
                        <c:v>6.1108655122129908E-2</c:v>
                      </c:pt>
                      <c:pt idx="833">
                        <c:v>6.0556994869239412E-2</c:v>
                      </c:pt>
                      <c:pt idx="834">
                        <c:v>6.0017089517674135E-2</c:v>
                      </c:pt>
                      <c:pt idx="835">
                        <c:v>5.9330189320301145E-2</c:v>
                      </c:pt>
                      <c:pt idx="836">
                        <c:v>5.8891430794092398E-2</c:v>
                      </c:pt>
                      <c:pt idx="837">
                        <c:v>5.835191597081036E-2</c:v>
                      </c:pt>
                      <c:pt idx="838">
                        <c:v>5.7627837480873877E-2</c:v>
                      </c:pt>
                      <c:pt idx="839">
                        <c:v>5.718603283405594E-2</c:v>
                      </c:pt>
                      <c:pt idx="840">
                        <c:v>5.6723491135398499E-2</c:v>
                      </c:pt>
                      <c:pt idx="841">
                        <c:v>5.6230917811760678E-2</c:v>
                      </c:pt>
                      <c:pt idx="842">
                        <c:v>5.5823440601038644E-2</c:v>
                      </c:pt>
                      <c:pt idx="843">
                        <c:v>5.5174031118855722E-2</c:v>
                      </c:pt>
                      <c:pt idx="844">
                        <c:v>5.4818103641520032E-2</c:v>
                      </c:pt>
                      <c:pt idx="845">
                        <c:v>5.459811905957665E-2</c:v>
                      </c:pt>
                      <c:pt idx="846">
                        <c:v>5.4237270925872265E-2</c:v>
                      </c:pt>
                      <c:pt idx="847">
                        <c:v>5.3911609390486885E-2</c:v>
                      </c:pt>
                      <c:pt idx="848">
                        <c:v>5.3432665503933788E-2</c:v>
                      </c:pt>
                      <c:pt idx="849">
                        <c:v>5.2892799205196843E-2</c:v>
                      </c:pt>
                      <c:pt idx="850">
                        <c:v>5.2529842218763008E-2</c:v>
                      </c:pt>
                      <c:pt idx="851">
                        <c:v>5.1993061093463577E-2</c:v>
                      </c:pt>
                      <c:pt idx="852">
                        <c:v>5.1385477190414565E-2</c:v>
                      </c:pt>
                      <c:pt idx="853">
                        <c:v>5.0902081281432643E-2</c:v>
                      </c:pt>
                      <c:pt idx="854">
                        <c:v>5.0379593491299418E-2</c:v>
                      </c:pt>
                      <c:pt idx="855">
                        <c:v>5.0007224773239753E-2</c:v>
                      </c:pt>
                      <c:pt idx="856">
                        <c:v>4.9525742452845661E-2</c:v>
                      </c:pt>
                      <c:pt idx="857">
                        <c:v>4.8985602784310453E-2</c:v>
                      </c:pt>
                      <c:pt idx="858">
                        <c:v>4.849865306795114E-2</c:v>
                      </c:pt>
                      <c:pt idx="859">
                        <c:v>4.7931098313933183E-2</c:v>
                      </c:pt>
                      <c:pt idx="860">
                        <c:v>4.7266262964562683E-2</c:v>
                      </c:pt>
                      <c:pt idx="861">
                        <c:v>4.6741353899073433E-2</c:v>
                      </c:pt>
                      <c:pt idx="862">
                        <c:v>4.6243547496440329E-2</c:v>
                      </c:pt>
                      <c:pt idx="863">
                        <c:v>4.5753512606643509E-2</c:v>
                      </c:pt>
                      <c:pt idx="864">
                        <c:v>4.5341114739552782E-2</c:v>
                      </c:pt>
                      <c:pt idx="865">
                        <c:v>4.4848541415914961E-2</c:v>
                      </c:pt>
                      <c:pt idx="866">
                        <c:v>4.4481405776850579E-2</c:v>
                      </c:pt>
                      <c:pt idx="867">
                        <c:v>4.4180738051591908E-2</c:v>
                      </c:pt>
                      <c:pt idx="868">
                        <c:v>4.3712299375857695E-2</c:v>
                      </c:pt>
                      <c:pt idx="869">
                        <c:v>4.3309117976251199E-2</c:v>
                      </c:pt>
                      <c:pt idx="870">
                        <c:v>4.2802056053305546E-2</c:v>
                      </c:pt>
                      <c:pt idx="871">
                        <c:v>4.2335765283129101E-2</c:v>
                      </c:pt>
                      <c:pt idx="872">
                        <c:v>4.1879159614376757E-2</c:v>
                      </c:pt>
                      <c:pt idx="873">
                        <c:v>4.1442353729584151E-2</c:v>
                      </c:pt>
                      <c:pt idx="874">
                        <c:v>4.0851015803117514E-2</c:v>
                      </c:pt>
                      <c:pt idx="875">
                        <c:v>4.0595571253056857E-2</c:v>
                      </c:pt>
                      <c:pt idx="876">
                        <c:v>4.0064257523722634E-2</c:v>
                      </c:pt>
                      <c:pt idx="877">
                        <c:v>3.9711259008511177E-2</c:v>
                      </c:pt>
                      <c:pt idx="878">
                        <c:v>3.9142571722471854E-2</c:v>
                      </c:pt>
                      <c:pt idx="879">
                        <c:v>3.8685493514496801E-2</c:v>
                      </c:pt>
                      <c:pt idx="880">
                        <c:v>3.8282034839809201E-2</c:v>
                      </c:pt>
                      <c:pt idx="881">
                        <c:v>3.7845681967825152E-2</c:v>
                      </c:pt>
                      <c:pt idx="882">
                        <c:v>3.723975390469704E-2</c:v>
                      </c:pt>
                      <c:pt idx="883">
                        <c:v>3.6758974535212763E-2</c:v>
                      </c:pt>
                      <c:pt idx="884">
                        <c:v>3.6314674412664991E-2</c:v>
                      </c:pt>
                      <c:pt idx="885">
                        <c:v>3.610272299750765E-2</c:v>
                      </c:pt>
                      <c:pt idx="886">
                        <c:v>3.5735071861109399E-2</c:v>
                      </c:pt>
                      <c:pt idx="887">
                        <c:v>3.5231157596126585E-2</c:v>
                      </c:pt>
                      <c:pt idx="888">
                        <c:v>3.4925619983176046E-2</c:v>
                      </c:pt>
                      <c:pt idx="889">
                        <c:v>3.4622503645581525E-2</c:v>
                      </c:pt>
                      <c:pt idx="890">
                        <c:v>3.4236040761780093E-2</c:v>
                      </c:pt>
                      <c:pt idx="891">
                        <c:v>3.3840201293898309E-2</c:v>
                      </c:pt>
                      <c:pt idx="892">
                        <c:v>3.3326640980319719E-2</c:v>
                      </c:pt>
                      <c:pt idx="893">
                        <c:v>3.2903886303157735E-2</c:v>
                      </c:pt>
                      <c:pt idx="894">
                        <c:v>3.2471044280439926E-2</c:v>
                      </c:pt>
                      <c:pt idx="895">
                        <c:v>3.1988663744994407E-2</c:v>
                      </c:pt>
                      <c:pt idx="896">
                        <c:v>3.155152591116106E-2</c:v>
                      </c:pt>
                      <c:pt idx="897">
                        <c:v>3.1088679600442704E-2</c:v>
                      </c:pt>
                      <c:pt idx="898">
                        <c:v>3.0733876844562712E-2</c:v>
                      </c:pt>
                      <c:pt idx="899">
                        <c:v>3.0365507136123317E-2</c:v>
                      </c:pt>
                      <c:pt idx="900">
                        <c:v>2.9978450649331377E-2</c:v>
                      </c:pt>
                      <c:pt idx="901">
                        <c:v>2.9804282845576523E-2</c:v>
                      </c:pt>
                      <c:pt idx="902">
                        <c:v>2.9487505828634627E-2</c:v>
                      </c:pt>
                      <c:pt idx="903">
                        <c:v>2.9168205998983062E-2</c:v>
                      </c:pt>
                      <c:pt idx="904">
                        <c:v>2.8830231106827451E-2</c:v>
                      </c:pt>
                      <c:pt idx="905">
                        <c:v>2.8450832879669645E-2</c:v>
                      </c:pt>
                      <c:pt idx="906">
                        <c:v>2.7912583368025264E-2</c:v>
                      </c:pt>
                      <c:pt idx="907">
                        <c:v>2.7592197869746322E-2</c:v>
                      </c:pt>
                      <c:pt idx="908">
                        <c:v>2.706727318312574E-2</c:v>
                      </c:pt>
                      <c:pt idx="909">
                        <c:v>2.6714790165248137E-2</c:v>
                      </c:pt>
                      <c:pt idx="910">
                        <c:v>2.6296671058808091E-2</c:v>
                      </c:pt>
                      <c:pt idx="911">
                        <c:v>2.5997483435742864E-2</c:v>
                      </c:pt>
                      <c:pt idx="912">
                        <c:v>2.5730986935266813E-2</c:v>
                      </c:pt>
                      <c:pt idx="913">
                        <c:v>2.5587709918715441E-2</c:v>
                      </c:pt>
                      <c:pt idx="914">
                        <c:v>2.5303135864008678E-2</c:v>
                      </c:pt>
                      <c:pt idx="915">
                        <c:v>2.5040700857678216E-2</c:v>
                      </c:pt>
                      <c:pt idx="916">
                        <c:v>2.4822633769605498E-2</c:v>
                      </c:pt>
                      <c:pt idx="917">
                        <c:v>2.4525137134006655E-2</c:v>
                      </c:pt>
                      <c:pt idx="918">
                        <c:v>2.4293432798283551E-2</c:v>
                      </c:pt>
                      <c:pt idx="919">
                        <c:v>2.3922290339033224E-2</c:v>
                      </c:pt>
                      <c:pt idx="920">
                        <c:v>2.3755343403235294E-2</c:v>
                      </c:pt>
                      <c:pt idx="921">
                        <c:v>2.3407121048927729E-2</c:v>
                      </c:pt>
                      <c:pt idx="922">
                        <c:v>2.3097982765205805E-2</c:v>
                      </c:pt>
                      <c:pt idx="923">
                        <c:v>2.2781916509739385E-2</c:v>
                      </c:pt>
                      <c:pt idx="924">
                        <c:v>2.2637975595106524E-2</c:v>
                      </c:pt>
                      <c:pt idx="925">
                        <c:v>2.2291088847527604E-2</c:v>
                      </c:pt>
                      <c:pt idx="926">
                        <c:v>2.2005351018536814E-2</c:v>
                      </c:pt>
                      <c:pt idx="927">
                        <c:v>2.1714551942995368E-2</c:v>
                      </c:pt>
                      <c:pt idx="928">
                        <c:v>2.1391713927097742E-2</c:v>
                      </c:pt>
                      <c:pt idx="929">
                        <c:v>2.1106948513532196E-2</c:v>
                      </c:pt>
                      <c:pt idx="930">
                        <c:v>2.0858451461630206E-2</c:v>
                      </c:pt>
                      <c:pt idx="931">
                        <c:v>2.0506374593167162E-2</c:v>
                      </c:pt>
                      <c:pt idx="932">
                        <c:v>2.0240042114570065E-2</c:v>
                      </c:pt>
                      <c:pt idx="933">
                        <c:v>2.0062484525316778E-2</c:v>
                      </c:pt>
                      <c:pt idx="934">
                        <c:v>1.9772376684836647E-2</c:v>
                      </c:pt>
                      <c:pt idx="935">
                        <c:v>1.9514510859419971E-2</c:v>
                      </c:pt>
                      <c:pt idx="936">
                        <c:v>1.937505320947859E-2</c:v>
                      </c:pt>
                      <c:pt idx="937">
                        <c:v>1.9189212515337999E-2</c:v>
                      </c:pt>
                      <c:pt idx="938">
                        <c:v>1.8925383323036404E-2</c:v>
                      </c:pt>
                      <c:pt idx="939">
                        <c:v>1.8677698569963531E-2</c:v>
                      </c:pt>
                      <c:pt idx="940">
                        <c:v>1.8376093576825115E-2</c:v>
                      </c:pt>
                      <c:pt idx="941">
                        <c:v>1.8327515763674151E-2</c:v>
                      </c:pt>
                      <c:pt idx="942">
                        <c:v>1.8278215473199216E-2</c:v>
                      </c:pt>
                      <c:pt idx="943">
                        <c:v>1.7894908057926279E-2</c:v>
                      </c:pt>
                      <c:pt idx="944">
                        <c:v>1.7507968729619305E-2</c:v>
                      </c:pt>
                      <c:pt idx="945">
                        <c:v>1.7231478610375398E-2</c:v>
                      </c:pt>
                      <c:pt idx="946">
                        <c:v>1.7124028658527538E-2</c:v>
                      </c:pt>
                      <c:pt idx="947">
                        <c:v>1.7026384871871577E-2</c:v>
                      </c:pt>
                      <c:pt idx="948">
                        <c:v>1.6710068678303887E-2</c:v>
                      </c:pt>
                      <c:pt idx="949">
                        <c:v>1.6458459115984557E-2</c:v>
                      </c:pt>
                      <c:pt idx="950">
                        <c:v>1.6245789128786076E-2</c:v>
                      </c:pt>
                      <c:pt idx="951">
                        <c:v>1.6188182301726837E-2</c:v>
                      </c:pt>
                      <c:pt idx="952">
                        <c:v>1.6063201535244785E-2</c:v>
                      </c:pt>
                      <c:pt idx="953">
                        <c:v>1.5838593098427969E-2</c:v>
                      </c:pt>
                      <c:pt idx="954">
                        <c:v>1.551445852863002E-2</c:v>
                      </c:pt>
                      <c:pt idx="955">
                        <c:v>1.5389032559905086E-2</c:v>
                      </c:pt>
                      <c:pt idx="956">
                        <c:v>1.5143800324450899E-2</c:v>
                      </c:pt>
                      <c:pt idx="957">
                        <c:v>1.5103845375793653E-2</c:v>
                      </c:pt>
                      <c:pt idx="958">
                        <c:v>1.4957705786926205E-2</c:v>
                      </c:pt>
                      <c:pt idx="959">
                        <c:v>1.4762508035119427E-2</c:v>
                      </c:pt>
                      <c:pt idx="960">
                        <c:v>1.463109136252975E-2</c:v>
                      </c:pt>
                      <c:pt idx="961">
                        <c:v>1.4510179900758952E-2</c:v>
                      </c:pt>
                      <c:pt idx="962">
                        <c:v>1.4206344991123292E-2</c:v>
                      </c:pt>
                      <c:pt idx="963">
                        <c:v>1.420525541721308E-2</c:v>
                      </c:pt>
                      <c:pt idx="964">
                        <c:v>1.401831343331378E-2</c:v>
                      </c:pt>
                      <c:pt idx="965">
                        <c:v>1.3854479007933192E-2</c:v>
                      </c:pt>
                      <c:pt idx="966">
                        <c:v>1.380264028361726E-2</c:v>
                      </c:pt>
                      <c:pt idx="967">
                        <c:v>1.3703489057788032E-2</c:v>
                      </c:pt>
                      <c:pt idx="968">
                        <c:v>1.3670770598219036E-2</c:v>
                      </c:pt>
                      <c:pt idx="969">
                        <c:v>1.3439777023971408E-2</c:v>
                      </c:pt>
                      <c:pt idx="970">
                        <c:v>1.3251460380515138E-2</c:v>
                      </c:pt>
                      <c:pt idx="971">
                        <c:v>1.310753899229644E-2</c:v>
                      </c:pt>
                      <c:pt idx="972">
                        <c:v>1.2911864795984121E-2</c:v>
                      </c:pt>
                      <c:pt idx="973">
                        <c:v>1.2674146324699273E-2</c:v>
                      </c:pt>
                      <c:pt idx="974">
                        <c:v>1.2560779869360479E-2</c:v>
                      </c:pt>
                      <c:pt idx="975">
                        <c:v>1.2221305348597262E-2</c:v>
                      </c:pt>
                      <c:pt idx="976">
                        <c:v>1.2250098998919799E-2</c:v>
                      </c:pt>
                      <c:pt idx="977">
                        <c:v>1.2046680626751032E-2</c:v>
                      </c:pt>
                      <c:pt idx="978">
                        <c:v>1.1924511663908234E-2</c:v>
                      </c:pt>
                      <c:pt idx="979">
                        <c:v>1.1897705802547337E-2</c:v>
                      </c:pt>
                      <c:pt idx="980">
                        <c:v>1.1735331952946028E-2</c:v>
                      </c:pt>
                      <c:pt idx="981">
                        <c:v>1.1496059179093928E-2</c:v>
                      </c:pt>
                      <c:pt idx="982">
                        <c:v>1.155107680363535E-2</c:v>
                      </c:pt>
                      <c:pt idx="983">
                        <c:v>1.139621281292055E-2</c:v>
                      </c:pt>
                      <c:pt idx="984">
                        <c:v>1.1256153749422996E-2</c:v>
                      </c:pt>
                      <c:pt idx="985">
                        <c:v>1.1155319346693046E-2</c:v>
                      </c:pt>
                      <c:pt idx="986">
                        <c:v>1.1009449222341029E-2</c:v>
                      </c:pt>
                      <c:pt idx="987">
                        <c:v>1.0929820505390462E-2</c:v>
                      </c:pt>
                      <c:pt idx="988">
                        <c:v>1.0812525335522374E-2</c:v>
                      </c:pt>
                      <c:pt idx="989">
                        <c:v>1.0644102202813836E-2</c:v>
                      </c:pt>
                      <c:pt idx="990">
                        <c:v>1.057608389172369E-2</c:v>
                      </c:pt>
                      <c:pt idx="991">
                        <c:v>1.0395745741093807E-2</c:v>
                      </c:pt>
                      <c:pt idx="992">
                        <c:v>1.0224780269261442E-2</c:v>
                      </c:pt>
                      <c:pt idx="993">
                        <c:v>1.0060695905779583E-2</c:v>
                      </c:pt>
                      <c:pt idx="994">
                        <c:v>9.9930095437301848E-3</c:v>
                      </c:pt>
                      <c:pt idx="995">
                        <c:v>9.9919355909513039E-3</c:v>
                      </c:pt>
                      <c:pt idx="996">
                        <c:v>9.7425989032403695E-3</c:v>
                      </c:pt>
                      <c:pt idx="997">
                        <c:v>9.5694464730219156E-3</c:v>
                      </c:pt>
                      <c:pt idx="998">
                        <c:v>9.3362854668023621E-3</c:v>
                      </c:pt>
                      <c:pt idx="999">
                        <c:v>9.2008307317640869E-3</c:v>
                      </c:pt>
                      <c:pt idx="1000">
                        <c:v>9.1274465620623645E-3</c:v>
                      </c:pt>
                      <c:pt idx="1001">
                        <c:v>8.9134448734180683E-3</c:v>
                      </c:pt>
                      <c:pt idx="1002">
                        <c:v>8.6207868832484449E-3</c:v>
                      </c:pt>
                      <c:pt idx="1003">
                        <c:v>8.5773523275876219E-3</c:v>
                      </c:pt>
                      <c:pt idx="1004">
                        <c:v>8.3684118854939829E-3</c:v>
                      </c:pt>
                      <c:pt idx="1005">
                        <c:v>8.4424130898832096E-3</c:v>
                      </c:pt>
                      <c:pt idx="1006">
                        <c:v>8.2574393685313878E-3</c:v>
                      </c:pt>
                      <c:pt idx="1007">
                        <c:v>8.1392459836118706E-3</c:v>
                      </c:pt>
                      <c:pt idx="1008">
                        <c:v>8.0579340897605836E-3</c:v>
                      </c:pt>
                      <c:pt idx="1009">
                        <c:v>7.9943170324224388E-3</c:v>
                      </c:pt>
                      <c:pt idx="1010">
                        <c:v>7.999116625023334E-3</c:v>
                      </c:pt>
                      <c:pt idx="1011">
                        <c:v>8.0564696086984702E-3</c:v>
                      </c:pt>
                      <c:pt idx="1012">
                        <c:v>7.8062659481987666E-3</c:v>
                      </c:pt>
                      <c:pt idx="1013">
                        <c:v>7.920960199700542E-3</c:v>
                      </c:pt>
                      <c:pt idx="1014">
                        <c:v>7.8658215113913185E-3</c:v>
                      </c:pt>
                      <c:pt idx="1015">
                        <c:v>7.8898858642039438E-3</c:v>
                      </c:pt>
                      <c:pt idx="1016">
                        <c:v>7.8347198389148946E-3</c:v>
                      </c:pt>
                      <c:pt idx="1017">
                        <c:v>7.718627496159155E-3</c:v>
                      </c:pt>
                      <c:pt idx="1018">
                        <c:v>7.6032068620505702E-3</c:v>
                      </c:pt>
                      <c:pt idx="1019">
                        <c:v>7.6516206533225762E-3</c:v>
                      </c:pt>
                      <c:pt idx="1020">
                        <c:v>7.5555897484763544E-3</c:v>
                      </c:pt>
                      <c:pt idx="1021">
                        <c:v>7.3641996474310654E-3</c:v>
                      </c:pt>
                      <c:pt idx="1022">
                        <c:v>7.1042210640021178E-3</c:v>
                      </c:pt>
                      <c:pt idx="1023">
                        <c:v>6.9260347242128322E-3</c:v>
                      </c:pt>
                      <c:pt idx="1024">
                        <c:v>6.694174177176433E-3</c:v>
                      </c:pt>
                      <c:pt idx="1025">
                        <c:v>6.5278364655003409E-3</c:v>
                      </c:pt>
                      <c:pt idx="1026">
                        <c:v>6.4708896312397632E-3</c:v>
                      </c:pt>
                      <c:pt idx="1027">
                        <c:v>6.1587286586056418E-3</c:v>
                      </c:pt>
                      <c:pt idx="1028">
                        <c:v>6.1178247262201474E-3</c:v>
                      </c:pt>
                      <c:pt idx="1029">
                        <c:v>6.1263929167542103E-3</c:v>
                      </c:pt>
                      <c:pt idx="1030">
                        <c:v>6.0287842776437402E-3</c:v>
                      </c:pt>
                      <c:pt idx="1031">
                        <c:v>6.0932409707908277E-3</c:v>
                      </c:pt>
                      <c:pt idx="1032">
                        <c:v>6.1757400706231348E-3</c:v>
                      </c:pt>
                      <c:pt idx="1033">
                        <c:v>6.0968143045823809E-3</c:v>
                      </c:pt>
                      <c:pt idx="1034">
                        <c:v>6.1376166996142366E-3</c:v>
                      </c:pt>
                      <c:pt idx="1035">
                        <c:v>5.9995180880984943E-3</c:v>
                      </c:pt>
                      <c:pt idx="1036">
                        <c:v>5.8351447336870473E-3</c:v>
                      </c:pt>
                      <c:pt idx="1037">
                        <c:v>5.7540437251087035E-3</c:v>
                      </c:pt>
                      <c:pt idx="1038">
                        <c:v>5.6288091152425527E-3</c:v>
                      </c:pt>
                      <c:pt idx="1039">
                        <c:v>5.4728164977892197E-3</c:v>
                      </c:pt>
                      <c:pt idx="1040">
                        <c:v>5.4769951504197792E-3</c:v>
                      </c:pt>
                      <c:pt idx="1041">
                        <c:v>5.4306941171600471E-3</c:v>
                      </c:pt>
                      <c:pt idx="1042">
                        <c:v>5.3702208125019036E-3</c:v>
                      </c:pt>
                      <c:pt idx="1043">
                        <c:v>5.4015568019482674E-3</c:v>
                      </c:pt>
                      <c:pt idx="1044">
                        <c:v>5.3832722677274458E-3</c:v>
                      </c:pt>
                      <c:pt idx="1045">
                        <c:v>5.3691234280260278E-3</c:v>
                      </c:pt>
                      <c:pt idx="1046">
                        <c:v>5.1711529254083169E-3</c:v>
                      </c:pt>
                      <c:pt idx="1047">
                        <c:v>5.0185774304332435E-3</c:v>
                      </c:pt>
                      <c:pt idx="1048">
                        <c:v>4.9808602088389047E-3</c:v>
                      </c:pt>
                      <c:pt idx="1049">
                        <c:v>4.983125272881638E-3</c:v>
                      </c:pt>
                      <c:pt idx="1050">
                        <c:v>4.9205235890798921E-3</c:v>
                      </c:pt>
                      <c:pt idx="1051">
                        <c:v>4.9316067817579551E-3</c:v>
                      </c:pt>
                      <c:pt idx="1052">
                        <c:v>4.8203765161284277E-3</c:v>
                      </c:pt>
                      <c:pt idx="1053">
                        <c:v>4.7789375599949077E-3</c:v>
                      </c:pt>
                      <c:pt idx="1054">
                        <c:v>4.6413934986413528E-3</c:v>
                      </c:pt>
                      <c:pt idx="1055">
                        <c:v>4.618551499355238E-3</c:v>
                      </c:pt>
                      <c:pt idx="1056">
                        <c:v>4.5556608246239017E-3</c:v>
                      </c:pt>
                      <c:pt idx="1057">
                        <c:v>4.4166249452284078E-3</c:v>
                      </c:pt>
                      <c:pt idx="1058">
                        <c:v>4.4252439044392914E-3</c:v>
                      </c:pt>
                      <c:pt idx="1059">
                        <c:v>4.3178251948540868E-3</c:v>
                      </c:pt>
                      <c:pt idx="1060">
                        <c:v>4.4648044195304756E-3</c:v>
                      </c:pt>
                      <c:pt idx="1061">
                        <c:v>4.4173357067038869E-3</c:v>
                      </c:pt>
                      <c:pt idx="1062">
                        <c:v>4.3485324337644501E-3</c:v>
                      </c:pt>
                      <c:pt idx="1063">
                        <c:v>4.2206148945925113E-3</c:v>
                      </c:pt>
                      <c:pt idx="1064">
                        <c:v>4.2341662260205869E-3</c:v>
                      </c:pt>
                      <c:pt idx="1065">
                        <c:v>4.0275650483434962E-3</c:v>
                      </c:pt>
                      <c:pt idx="1066">
                        <c:v>4.1751925499700464E-3</c:v>
                      </c:pt>
                      <c:pt idx="1067">
                        <c:v>4.0600335698112262E-3</c:v>
                      </c:pt>
                      <c:pt idx="1068">
                        <c:v>3.959773243657626E-3</c:v>
                      </c:pt>
                      <c:pt idx="1069">
                        <c:v>3.8770230341392013E-3</c:v>
                      </c:pt>
                      <c:pt idx="1070">
                        <c:v>3.85437239371187E-3</c:v>
                      </c:pt>
                      <c:pt idx="1071">
                        <c:v>3.9009589031466425E-3</c:v>
                      </c:pt>
                      <c:pt idx="1072">
                        <c:v>3.9114805161534214E-3</c:v>
                      </c:pt>
                      <c:pt idx="1073">
                        <c:v>3.7710469360322479E-3</c:v>
                      </c:pt>
                      <c:pt idx="1074">
                        <c:v>3.6683696303337378E-3</c:v>
                      </c:pt>
                      <c:pt idx="1075">
                        <c:v>3.7474320812736221E-3</c:v>
                      </c:pt>
                      <c:pt idx="1076">
                        <c:v>3.6171616091952227E-3</c:v>
                      </c:pt>
                      <c:pt idx="1077">
                        <c:v>3.4952429749819775E-3</c:v>
                      </c:pt>
                      <c:pt idx="1078">
                        <c:v>3.2609431882885255E-3</c:v>
                      </c:pt>
                      <c:pt idx="1079">
                        <c:v>3.206139573246313E-3</c:v>
                      </c:pt>
                      <c:pt idx="1080">
                        <c:v>3.1458006103176014E-3</c:v>
                      </c:pt>
                      <c:pt idx="1081">
                        <c:v>3.0879067449701911E-3</c:v>
                      </c:pt>
                      <c:pt idx="1082">
                        <c:v>3.0827560674426724E-3</c:v>
                      </c:pt>
                      <c:pt idx="1083">
                        <c:v>3.1543750493041958E-3</c:v>
                      </c:pt>
                      <c:pt idx="1084">
                        <c:v>3.1142365523538313E-3</c:v>
                      </c:pt>
                      <c:pt idx="1085">
                        <c:v>3.059565716927917E-3</c:v>
                      </c:pt>
                      <c:pt idx="1086">
                        <c:v>2.9517588222291824E-3</c:v>
                      </c:pt>
                      <c:pt idx="1087">
                        <c:v>2.9361205076555261E-3</c:v>
                      </c:pt>
                      <c:pt idx="1088">
                        <c:v>2.8412358033205838E-3</c:v>
                      </c:pt>
                      <c:pt idx="1089">
                        <c:v>2.6434718901647012E-3</c:v>
                      </c:pt>
                      <c:pt idx="1090">
                        <c:v>2.5535515813661777E-3</c:v>
                      </c:pt>
                      <c:pt idx="1091">
                        <c:v>2.5779736580862395E-3</c:v>
                      </c:pt>
                      <c:pt idx="1092">
                        <c:v>2.6659210179978865E-3</c:v>
                      </c:pt>
                      <c:pt idx="1093">
                        <c:v>2.828989226886779E-3</c:v>
                      </c:pt>
                      <c:pt idx="1094">
                        <c:v>2.8305907833763044E-3</c:v>
                      </c:pt>
                      <c:pt idx="1095">
                        <c:v>2.9678567885921998E-3</c:v>
                      </c:pt>
                      <c:pt idx="1096">
                        <c:v>2.9524609920824297E-3</c:v>
                      </c:pt>
                      <c:pt idx="1097">
                        <c:v>2.948411213785336E-3</c:v>
                      </c:pt>
                      <c:pt idx="1098">
                        <c:v>2.8170242213451822E-3</c:v>
                      </c:pt>
                      <c:pt idx="1099">
                        <c:v>2.7128234648137921E-3</c:v>
                      </c:pt>
                      <c:pt idx="1100">
                        <c:v>2.4512882356478903E-3</c:v>
                      </c:pt>
                      <c:pt idx="1101">
                        <c:v>2.3251390085424158E-3</c:v>
                      </c:pt>
                      <c:pt idx="1102">
                        <c:v>2.2014930677324443E-3</c:v>
                      </c:pt>
                      <c:pt idx="1103">
                        <c:v>2.3317553387168961E-3</c:v>
                      </c:pt>
                      <c:pt idx="1104">
                        <c:v>2.3075625020990897E-3</c:v>
                      </c:pt>
                      <c:pt idx="1105">
                        <c:v>2.4590288967497893E-3</c:v>
                      </c:pt>
                      <c:pt idx="1106">
                        <c:v>2.38316877773239E-3</c:v>
                      </c:pt>
                      <c:pt idx="1107">
                        <c:v>2.4214245378293029E-3</c:v>
                      </c:pt>
                      <c:pt idx="1108">
                        <c:v>2.4262155388079672E-3</c:v>
                      </c:pt>
                      <c:pt idx="1109">
                        <c:v>2.4160274369550666E-3</c:v>
                      </c:pt>
                      <c:pt idx="1110">
                        <c:v>2.2906686390948491E-3</c:v>
                      </c:pt>
                      <c:pt idx="1111">
                        <c:v>2.1220791413376528E-3</c:v>
                      </c:pt>
                      <c:pt idx="1112">
                        <c:v>2.0123902908420338E-3</c:v>
                      </c:pt>
                      <c:pt idx="1113">
                        <c:v>2.1500573686048068E-3</c:v>
                      </c:pt>
                      <c:pt idx="1114">
                        <c:v>2.1896315521859038E-3</c:v>
                      </c:pt>
                      <c:pt idx="1115">
                        <c:v>2.1913291786331041E-3</c:v>
                      </c:pt>
                      <c:pt idx="1116">
                        <c:v>2.0646941343432914E-3</c:v>
                      </c:pt>
                      <c:pt idx="1117">
                        <c:v>2.0860814157743746E-3</c:v>
                      </c:pt>
                      <c:pt idx="1118">
                        <c:v>2.1767269355948567E-3</c:v>
                      </c:pt>
                      <c:pt idx="1119">
                        <c:v>2.1448395202125722E-3</c:v>
                      </c:pt>
                      <c:pt idx="1120">
                        <c:v>1.9753217367261388E-3</c:v>
                      </c:pt>
                      <c:pt idx="1121">
                        <c:v>2.0396718156519048E-3</c:v>
                      </c:pt>
                      <c:pt idx="1122">
                        <c:v>1.8079549830237356E-3</c:v>
                      </c:pt>
                      <c:pt idx="1123">
                        <c:v>1.8757506929924384E-3</c:v>
                      </c:pt>
                      <c:pt idx="1124">
                        <c:v>1.8588009844436963E-3</c:v>
                      </c:pt>
                      <c:pt idx="1125">
                        <c:v>1.9354015450860995E-3</c:v>
                      </c:pt>
                      <c:pt idx="1126">
                        <c:v>1.8650076504490684E-3</c:v>
                      </c:pt>
                      <c:pt idx="1127">
                        <c:v>1.9481276902517111E-3</c:v>
                      </c:pt>
                      <c:pt idx="1128">
                        <c:v>1.9645728362585203E-3</c:v>
                      </c:pt>
                      <c:pt idx="1129">
                        <c:v>2.218929374522091E-3</c:v>
                      </c:pt>
                      <c:pt idx="1130">
                        <c:v>2.1887122486071811E-3</c:v>
                      </c:pt>
                      <c:pt idx="1131">
                        <c:v>2.1491868810614872E-3</c:v>
                      </c:pt>
                      <c:pt idx="1132">
                        <c:v>1.9656538185465005E-3</c:v>
                      </c:pt>
                      <c:pt idx="1133">
                        <c:v>2.0339720553581653E-3</c:v>
                      </c:pt>
                      <c:pt idx="1134">
                        <c:v>1.8610129366399104E-3</c:v>
                      </c:pt>
                      <c:pt idx="1135">
                        <c:v>1.7074607304284799E-3</c:v>
                      </c:pt>
                      <c:pt idx="1136">
                        <c:v>1.5466657866762684E-3</c:v>
                      </c:pt>
                      <c:pt idx="1137">
                        <c:v>1.5033175377660375E-3</c:v>
                      </c:pt>
                      <c:pt idx="1138">
                        <c:v>1.6171639523649222E-3</c:v>
                      </c:pt>
                      <c:pt idx="1139">
                        <c:v>1.708669024936793E-3</c:v>
                      </c:pt>
                      <c:pt idx="1140">
                        <c:v>1.7409942225245778E-3</c:v>
                      </c:pt>
                      <c:pt idx="1141">
                        <c:v>1.8232285441808552E-3</c:v>
                      </c:pt>
                      <c:pt idx="1142">
                        <c:v>1.7268219511261665E-3</c:v>
                      </c:pt>
                      <c:pt idx="1143">
                        <c:v>1.7898415001909684E-3</c:v>
                      </c:pt>
                      <c:pt idx="1144">
                        <c:v>1.6292359626561234E-3</c:v>
                      </c:pt>
                      <c:pt idx="1145">
                        <c:v>1.4571074975962986E-3</c:v>
                      </c:pt>
                      <c:pt idx="1146">
                        <c:v>1.4065672798221065E-3</c:v>
                      </c:pt>
                      <c:pt idx="1147">
                        <c:v>1.316851998372278E-3</c:v>
                      </c:pt>
                      <c:pt idx="1148">
                        <c:v>1.2942224464722409E-3</c:v>
                      </c:pt>
                      <c:pt idx="1149">
                        <c:v>1.3067658244013006E-3</c:v>
                      </c:pt>
                      <c:pt idx="1150">
                        <c:v>1.1849210000335854E-3</c:v>
                      </c:pt>
                      <c:pt idx="1151">
                        <c:v>1.3342558913144167E-3</c:v>
                      </c:pt>
                      <c:pt idx="1152">
                        <c:v>1.3930241494879785E-3</c:v>
                      </c:pt>
                      <c:pt idx="1153">
                        <c:v>1.2791273567405574E-3</c:v>
                      </c:pt>
                      <c:pt idx="1154">
                        <c:v>1.2960946390620448E-3</c:v>
                      </c:pt>
                      <c:pt idx="1155">
                        <c:v>1.424812370686322E-3</c:v>
                      </c:pt>
                      <c:pt idx="1156">
                        <c:v>1.5182220496955049E-3</c:v>
                      </c:pt>
                      <c:pt idx="1157">
                        <c:v>1.7029118569854183E-3</c:v>
                      </c:pt>
                      <c:pt idx="1158">
                        <c:v>1.7080769840594166E-3</c:v>
                      </c:pt>
                      <c:pt idx="1159">
                        <c:v>1.6763000881812864E-3</c:v>
                      </c:pt>
                      <c:pt idx="1160">
                        <c:v>1.6869650250680105E-3</c:v>
                      </c:pt>
                      <c:pt idx="1161">
                        <c:v>1.8074047286726646E-3</c:v>
                      </c:pt>
                      <c:pt idx="1162">
                        <c:v>1.7131847034757798E-3</c:v>
                      </c:pt>
                      <c:pt idx="1163">
                        <c:v>1.6533112502606776E-3</c:v>
                      </c:pt>
                      <c:pt idx="1164">
                        <c:v>1.6081263468344167E-3</c:v>
                      </c:pt>
                      <c:pt idx="1165">
                        <c:v>1.5364659689748709E-3</c:v>
                      </c:pt>
                      <c:pt idx="1166">
                        <c:v>1.5187820672536568E-3</c:v>
                      </c:pt>
                      <c:pt idx="1167">
                        <c:v>1.6179258730455036E-3</c:v>
                      </c:pt>
                      <c:pt idx="1168">
                        <c:v>1.4366196028014935E-3</c:v>
                      </c:pt>
                      <c:pt idx="1169">
                        <c:v>1.3908270373665273E-3</c:v>
                      </c:pt>
                      <c:pt idx="1170">
                        <c:v>1.2958185355658014E-3</c:v>
                      </c:pt>
                      <c:pt idx="1171">
                        <c:v>1.1425197822101869E-3</c:v>
                      </c:pt>
                      <c:pt idx="1172">
                        <c:v>1.2148323423027266E-3</c:v>
                      </c:pt>
                      <c:pt idx="1173">
                        <c:v>1.280616831612796E-3</c:v>
                      </c:pt>
                    </c:numCache>
                  </c:numRef>
                </c:yVal>
                <c:smooth val="1"/>
                <c:extLst>
                  <c:ext xmlns:c16="http://schemas.microsoft.com/office/drawing/2014/chart" uri="{C3380CC4-5D6E-409C-BE32-E72D297353CC}">
                    <c16:uniqueId val="{00000000-1F65-48F7-A43D-C0D94AF60572}"/>
                  </c:ext>
                </c:extLst>
              </c15:ser>
            </c15:filteredScatterSeries>
            <c15:filteredScatterSeries>
              <c15:ser>
                <c:idx val="1"/>
                <c:order val="2"/>
                <c:tx>
                  <c:strRef>
                    <c:extLst xmlns:c15="http://schemas.microsoft.com/office/drawing/2012/chart">
                      <c:ext xmlns:c15="http://schemas.microsoft.com/office/drawing/2012/chart" uri="{02D57815-91ED-43cb-92C2-25804820EDAC}">
                        <c15:formulaRef>
                          <c15:sqref>'230323_Fluo_RT_77K'!$AS$2</c15:sqref>
                        </c15:formulaRef>
                      </c:ext>
                    </c:extLst>
                    <c:strCache>
                      <c:ptCount val="1"/>
                      <c:pt idx="0">
                        <c:v>LL_Jp</c:v>
                      </c:pt>
                    </c:strCache>
                  </c:strRef>
                </c:tx>
                <c:spPr>
                  <a:ln w="19050" cap="rnd" cmpd="sng" algn="ctr">
                    <a:solidFill>
                      <a:schemeClr val="accent1">
                        <a:tint val="62000"/>
                      </a:schemeClr>
                    </a:solidFill>
                    <a:prstDash val="solid"/>
                    <a:round/>
                  </a:ln>
                  <a:effectLst/>
                </c:spPr>
                <c:marker>
                  <c:symbol val="none"/>
                </c:marker>
                <c:xVal>
                  <c:numRef>
                    <c:extLst xmlns:c15="http://schemas.microsoft.com/office/drawing/2012/chart">
                      <c:ext xmlns:c15="http://schemas.microsoft.com/office/drawing/2012/chart" uri="{02D57815-91ED-43cb-92C2-25804820EDAC}">
                        <c15:formulaRef>
                          <c15:sqref>'230323_Fluo_RT_77K'!$AP$3:$AP$1176</c15:sqref>
                        </c15:formulaRef>
                      </c:ext>
                    </c:extLst>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extLst xmlns:c15="http://schemas.microsoft.com/office/drawing/2012/chart">
                      <c:ext xmlns:c15="http://schemas.microsoft.com/office/drawing/2012/chart" uri="{02D57815-91ED-43cb-92C2-25804820EDAC}">
                        <c15:formulaRef>
                          <c15:sqref>'230323_Fluo_RT_77K'!$AS$3:$AS$1176</c15:sqref>
                        </c15:formulaRef>
                      </c:ext>
                    </c:extLst>
                    <c:numCache>
                      <c:formatCode>General</c:formatCode>
                      <c:ptCount val="1174"/>
                      <c:pt idx="0">
                        <c:v>3.1818099601952325E-4</c:v>
                      </c:pt>
                      <c:pt idx="1">
                        <c:v>4.7264355898788736E-4</c:v>
                      </c:pt>
                      <c:pt idx="2">
                        <c:v>6.1186294304958863E-4</c:v>
                      </c:pt>
                      <c:pt idx="3">
                        <c:v>7.5103630070424434E-4</c:v>
                      </c:pt>
                      <c:pt idx="4">
                        <c:v>9.2393611373205924E-4</c:v>
                      </c:pt>
                      <c:pt idx="5">
                        <c:v>9.0847083722438149E-4</c:v>
                      </c:pt>
                      <c:pt idx="6">
                        <c:v>7.8368799909885132E-4</c:v>
                      </c:pt>
                      <c:pt idx="7">
                        <c:v>5.6834860885184707E-4</c:v>
                      </c:pt>
                      <c:pt idx="8">
                        <c:v>6.6877338414002697E-4</c:v>
                      </c:pt>
                      <c:pt idx="9">
                        <c:v>5.9616672702585843E-4</c:v>
                      </c:pt>
                      <c:pt idx="10">
                        <c:v>4.0130392003678888E-4</c:v>
                      </c:pt>
                      <c:pt idx="11">
                        <c:v>3.2435023027334439E-4</c:v>
                      </c:pt>
                      <c:pt idx="12">
                        <c:v>3.6551342255188973E-4</c:v>
                      </c:pt>
                      <c:pt idx="13">
                        <c:v>4.2049442858417525E-4</c:v>
                      </c:pt>
                      <c:pt idx="14">
                        <c:v>5.1349401394277139E-4</c:v>
                      </c:pt>
                      <c:pt idx="15">
                        <c:v>3.6766249239454001E-4</c:v>
                      </c:pt>
                      <c:pt idx="16">
                        <c:v>3.6184447192570858E-4</c:v>
                      </c:pt>
                      <c:pt idx="17">
                        <c:v>4.9517429271745154E-4</c:v>
                      </c:pt>
                      <c:pt idx="18">
                        <c:v>4.1973257042544958E-4</c:v>
                      </c:pt>
                      <c:pt idx="19">
                        <c:v>3.1931901912074219E-4</c:v>
                      </c:pt>
                      <c:pt idx="20">
                        <c:v>2.3505661853677207E-4</c:v>
                      </c:pt>
                      <c:pt idx="21">
                        <c:v>1.8311129629338039E-4</c:v>
                      </c:pt>
                      <c:pt idx="22">
                        <c:v>1.8972258592504399E-4</c:v>
                      </c:pt>
                      <c:pt idx="23">
                        <c:v>1.0768685409104104E-4</c:v>
                      </c:pt>
                      <c:pt idx="24">
                        <c:v>2.932690417100183E-5</c:v>
                      </c:pt>
                      <c:pt idx="25">
                        <c:v>1.7288487463254574E-4</c:v>
                      </c:pt>
                      <c:pt idx="26">
                        <c:v>2.3223592651762994E-4</c:v>
                      </c:pt>
                      <c:pt idx="27">
                        <c:v>2.6813256735702239E-4</c:v>
                      </c:pt>
                      <c:pt idx="28">
                        <c:v>2.4620368946063915E-4</c:v>
                      </c:pt>
                      <c:pt idx="29">
                        <c:v>1.8833036786000223E-4</c:v>
                      </c:pt>
                      <c:pt idx="30">
                        <c:v>4.18280719901455E-4</c:v>
                      </c:pt>
                      <c:pt idx="31">
                        <c:v>5.5303957988387623E-4</c:v>
                      </c:pt>
                      <c:pt idx="32">
                        <c:v>4.6883830559838569E-4</c:v>
                      </c:pt>
                      <c:pt idx="33">
                        <c:v>3.3038017408479114E-4</c:v>
                      </c:pt>
                      <c:pt idx="34">
                        <c:v>2.7470198910789116E-4</c:v>
                      </c:pt>
                      <c:pt idx="35">
                        <c:v>3.8820968985065233E-4</c:v>
                      </c:pt>
                      <c:pt idx="36">
                        <c:v>4.39475072865051E-4</c:v>
                      </c:pt>
                      <c:pt idx="37">
                        <c:v>3.7796453463466944E-4</c:v>
                      </c:pt>
                      <c:pt idx="38">
                        <c:v>2.9593336506732973E-4</c:v>
                      </c:pt>
                      <c:pt idx="39">
                        <c:v>3.7275285151759966E-4</c:v>
                      </c:pt>
                      <c:pt idx="40">
                        <c:v>4.8333097145191915E-4</c:v>
                      </c:pt>
                      <c:pt idx="41">
                        <c:v>5.3167121480241549E-4</c:v>
                      </c:pt>
                      <c:pt idx="42">
                        <c:v>5.5949054419766485E-4</c:v>
                      </c:pt>
                      <c:pt idx="43">
                        <c:v>6.3130304392009331E-4</c:v>
                      </c:pt>
                      <c:pt idx="44">
                        <c:v>5.7483348736030084E-4</c:v>
                      </c:pt>
                      <c:pt idx="45">
                        <c:v>4.731062455008178E-4</c:v>
                      </c:pt>
                      <c:pt idx="46">
                        <c:v>4.2031718654300903E-4</c:v>
                      </c:pt>
                      <c:pt idx="47">
                        <c:v>2.3369096659088458E-4</c:v>
                      </c:pt>
                      <c:pt idx="48">
                        <c:v>2.3443384895021439E-4</c:v>
                      </c:pt>
                      <c:pt idx="49">
                        <c:v>9.8188376394267048E-5</c:v>
                      </c:pt>
                      <c:pt idx="50">
                        <c:v>-1.4456381702645993E-6</c:v>
                      </c:pt>
                      <c:pt idx="51">
                        <c:v>-1.0169793030552249E-4</c:v>
                      </c:pt>
                      <c:pt idx="52">
                        <c:v>1.5246893318459536E-4</c:v>
                      </c:pt>
                      <c:pt idx="53">
                        <c:v>1.7781091140764499E-5</c:v>
                      </c:pt>
                      <c:pt idx="54">
                        <c:v>8.650025294336855E-5</c:v>
                      </c:pt>
                      <c:pt idx="55">
                        <c:v>6.7445078182312216E-5</c:v>
                      </c:pt>
                      <c:pt idx="56">
                        <c:v>2.2492568148353608E-4</c:v>
                      </c:pt>
                      <c:pt idx="57">
                        <c:v>1.1877845108220599E-4</c:v>
                      </c:pt>
                      <c:pt idx="58">
                        <c:v>9.7543562581177062E-5</c:v>
                      </c:pt>
                      <c:pt idx="59">
                        <c:v>-1.3398533372576901E-4</c:v>
                      </c:pt>
                      <c:pt idx="60">
                        <c:v>-1.2516978293704195E-4</c:v>
                      </c:pt>
                      <c:pt idx="61">
                        <c:v>-2.0125829737015606E-4</c:v>
                      </c:pt>
                      <c:pt idx="62">
                        <c:v>-1.5514137172420168E-4</c:v>
                      </c:pt>
                      <c:pt idx="63">
                        <c:v>-3.1998062853499964E-4</c:v>
                      </c:pt>
                      <c:pt idx="64">
                        <c:v>-8.9367455858051326E-5</c:v>
                      </c:pt>
                      <c:pt idx="65">
                        <c:v>4.5388214575109647E-5</c:v>
                      </c:pt>
                      <c:pt idx="66">
                        <c:v>6.9458975734797457E-7</c:v>
                      </c:pt>
                      <c:pt idx="67">
                        <c:v>3.2291255103783495E-4</c:v>
                      </c:pt>
                      <c:pt idx="68">
                        <c:v>5.8859457558605951E-4</c:v>
                      </c:pt>
                      <c:pt idx="69">
                        <c:v>4.8754844380276632E-4</c:v>
                      </c:pt>
                      <c:pt idx="70">
                        <c:v>5.534937878481403E-4</c:v>
                      </c:pt>
                      <c:pt idx="71">
                        <c:v>3.6528999260751304E-4</c:v>
                      </c:pt>
                      <c:pt idx="72">
                        <c:v>2.971642888375062E-4</c:v>
                      </c:pt>
                      <c:pt idx="73">
                        <c:v>5.2054291780773804E-4</c:v>
                      </c:pt>
                      <c:pt idx="74">
                        <c:v>3.2140760864957313E-4</c:v>
                      </c:pt>
                      <c:pt idx="75">
                        <c:v>2.6001096558960835E-4</c:v>
                      </c:pt>
                      <c:pt idx="76">
                        <c:v>2.8492199129616418E-4</c:v>
                      </c:pt>
                      <c:pt idx="77">
                        <c:v>3.2520329339129432E-4</c:v>
                      </c:pt>
                      <c:pt idx="78">
                        <c:v>4.8925868819087561E-4</c:v>
                      </c:pt>
                      <c:pt idx="79">
                        <c:v>4.717064774900589E-4</c:v>
                      </c:pt>
                      <c:pt idx="80">
                        <c:v>3.0546672593575926E-4</c:v>
                      </c:pt>
                      <c:pt idx="81">
                        <c:v>2.4392522081572522E-4</c:v>
                      </c:pt>
                      <c:pt idx="82">
                        <c:v>1.4063417121581176E-4</c:v>
                      </c:pt>
                      <c:pt idx="83">
                        <c:v>1.3695795326220235E-4</c:v>
                      </c:pt>
                      <c:pt idx="84">
                        <c:v>1.4795834529414306E-4</c:v>
                      </c:pt>
                      <c:pt idx="85">
                        <c:v>1.3628447387981213E-4</c:v>
                      </c:pt>
                      <c:pt idx="86">
                        <c:v>2.3442981154608758E-4</c:v>
                      </c:pt>
                      <c:pt idx="87">
                        <c:v>2.7397202644176711E-4</c:v>
                      </c:pt>
                      <c:pt idx="88">
                        <c:v>3.4637382567054216E-4</c:v>
                      </c:pt>
                      <c:pt idx="89">
                        <c:v>4.3781650724976476E-4</c:v>
                      </c:pt>
                      <c:pt idx="90">
                        <c:v>3.9897377261905196E-4</c:v>
                      </c:pt>
                      <c:pt idx="91">
                        <c:v>3.7627435614507042E-4</c:v>
                      </c:pt>
                      <c:pt idx="92">
                        <c:v>2.2536608152568658E-4</c:v>
                      </c:pt>
                      <c:pt idx="93">
                        <c:v>1.9387735738980209E-4</c:v>
                      </c:pt>
                      <c:pt idx="94">
                        <c:v>2.9134461303298274E-4</c:v>
                      </c:pt>
                      <c:pt idx="95">
                        <c:v>2.0135580067981811E-4</c:v>
                      </c:pt>
                      <c:pt idx="96">
                        <c:v>1.7507674095894001E-4</c:v>
                      </c:pt>
                      <c:pt idx="97">
                        <c:v>1.8170046579531413E-4</c:v>
                      </c:pt>
                      <c:pt idx="98">
                        <c:v>1.5018735573850379E-4</c:v>
                      </c:pt>
                      <c:pt idx="99">
                        <c:v>2.8498687238048175E-4</c:v>
                      </c:pt>
                      <c:pt idx="100">
                        <c:v>3.5597263285986697E-4</c:v>
                      </c:pt>
                      <c:pt idx="101">
                        <c:v>3.1712355950467511E-4</c:v>
                      </c:pt>
                      <c:pt idx="102">
                        <c:v>4.7309211458637402E-4</c:v>
                      </c:pt>
                      <c:pt idx="103">
                        <c:v>4.6869941889642405E-4</c:v>
                      </c:pt>
                      <c:pt idx="104">
                        <c:v>3.9911689859534676E-4</c:v>
                      </c:pt>
                      <c:pt idx="105">
                        <c:v>3.6762038226949756E-4</c:v>
                      </c:pt>
                      <c:pt idx="106">
                        <c:v>3.4490824797251654E-4</c:v>
                      </c:pt>
                      <c:pt idx="107">
                        <c:v>1.9554032377558657E-4</c:v>
                      </c:pt>
                      <c:pt idx="108">
                        <c:v>1.266703649288468E-4</c:v>
                      </c:pt>
                      <c:pt idx="109">
                        <c:v>-3.6623736948586483E-5</c:v>
                      </c:pt>
                      <c:pt idx="110">
                        <c:v>-9.8128622813190526E-5</c:v>
                      </c:pt>
                      <c:pt idx="111">
                        <c:v>7.17997415253878E-5</c:v>
                      </c:pt>
                      <c:pt idx="112">
                        <c:v>2.1607456116445195E-4</c:v>
                      </c:pt>
                      <c:pt idx="113">
                        <c:v>2.3659862429491782E-4</c:v>
                      </c:pt>
                      <c:pt idx="114">
                        <c:v>3.1572334737946229E-4</c:v>
                      </c:pt>
                      <c:pt idx="115">
                        <c:v>4.1605812892965593E-4</c:v>
                      </c:pt>
                      <c:pt idx="116">
                        <c:v>4.6073644673715167E-4</c:v>
                      </c:pt>
                      <c:pt idx="117">
                        <c:v>4.6146842810533914E-4</c:v>
                      </c:pt>
                      <c:pt idx="118">
                        <c:v>5.4211153813388756E-4</c:v>
                      </c:pt>
                      <c:pt idx="119">
                        <c:v>5.8756665249537813E-4</c:v>
                      </c:pt>
                      <c:pt idx="120">
                        <c:v>5.003708355690459E-4</c:v>
                      </c:pt>
                      <c:pt idx="121">
                        <c:v>5.5093891851670622E-4</c:v>
                      </c:pt>
                      <c:pt idx="122">
                        <c:v>5.9999660858053351E-4</c:v>
                      </c:pt>
                      <c:pt idx="123">
                        <c:v>5.9563055975782038E-4</c:v>
                      </c:pt>
                      <c:pt idx="124">
                        <c:v>6.0588637372069808E-4</c:v>
                      </c:pt>
                      <c:pt idx="125">
                        <c:v>5.2672176108338085E-4</c:v>
                      </c:pt>
                      <c:pt idx="126">
                        <c:v>3.5457133063553992E-4</c:v>
                      </c:pt>
                      <c:pt idx="127">
                        <c:v>4.2637046655030872E-4</c:v>
                      </c:pt>
                      <c:pt idx="128">
                        <c:v>3.9186091627271699E-4</c:v>
                      </c:pt>
                      <c:pt idx="129">
                        <c:v>2.0227721704963461E-4</c:v>
                      </c:pt>
                      <c:pt idx="130">
                        <c:v>2.6162810743855374E-4</c:v>
                      </c:pt>
                      <c:pt idx="131">
                        <c:v>2.9750492462368369E-4</c:v>
                      </c:pt>
                      <c:pt idx="132">
                        <c:v>2.9531548073976547E-4</c:v>
                      </c:pt>
                      <c:pt idx="133">
                        <c:v>3.1363160867541251E-4</c:v>
                      </c:pt>
                      <c:pt idx="134">
                        <c:v>2.8359808610894775E-4</c:v>
                      </c:pt>
                      <c:pt idx="135">
                        <c:v>3.5397819559527285E-4</c:v>
                      </c:pt>
                      <c:pt idx="136">
                        <c:v>4.6670413377696327E-4</c:v>
                      </c:pt>
                      <c:pt idx="137">
                        <c:v>6.2567369134610687E-4</c:v>
                      </c:pt>
                      <c:pt idx="138">
                        <c:v>6.4253227601794062E-4</c:v>
                      </c:pt>
                      <c:pt idx="139">
                        <c:v>6.6303340669296635E-4</c:v>
                      </c:pt>
                      <c:pt idx="140">
                        <c:v>7.1056051685232673E-4</c:v>
                      </c:pt>
                      <c:pt idx="141">
                        <c:v>7.0102376456443081E-4</c:v>
                      </c:pt>
                      <c:pt idx="142">
                        <c:v>6.3281464802516433E-4</c:v>
                      </c:pt>
                      <c:pt idx="143">
                        <c:v>5.6174422318124029E-4</c:v>
                      </c:pt>
                      <c:pt idx="144">
                        <c:v>3.2215618374872168E-4</c:v>
                      </c:pt>
                      <c:pt idx="145">
                        <c:v>2.4379465116626477E-4</c:v>
                      </c:pt>
                      <c:pt idx="146">
                        <c:v>2.6283468566184559E-4</c:v>
                      </c:pt>
                      <c:pt idx="147">
                        <c:v>2.1969881772694954E-4</c:v>
                      </c:pt>
                      <c:pt idx="148">
                        <c:v>2.1236725519906623E-4</c:v>
                      </c:pt>
                      <c:pt idx="149">
                        <c:v>9.7428496563563478E-5</c:v>
                      </c:pt>
                      <c:pt idx="150">
                        <c:v>3.2222296241297881E-5</c:v>
                      </c:pt>
                      <c:pt idx="151">
                        <c:v>7.9098883698132988E-5</c:v>
                      </c:pt>
                      <c:pt idx="152">
                        <c:v>9.4469684949243787E-5</c:v>
                      </c:pt>
                      <c:pt idx="153">
                        <c:v>1.4642578706165399E-4</c:v>
                      </c:pt>
                      <c:pt idx="154">
                        <c:v>1.1785473339203719E-4</c:v>
                      </c:pt>
                      <c:pt idx="155">
                        <c:v>1.3618361952472485E-4</c:v>
                      </c:pt>
                      <c:pt idx="156">
                        <c:v>2.9947691392133278E-4</c:v>
                      </c:pt>
                      <c:pt idx="157">
                        <c:v>4.6283791558514699E-4</c:v>
                      </c:pt>
                      <c:pt idx="158">
                        <c:v>4.7380996504011764E-4</c:v>
                      </c:pt>
                      <c:pt idx="159">
                        <c:v>5.4778166848955462E-4</c:v>
                      </c:pt>
                      <c:pt idx="160">
                        <c:v>3.4636268243515224E-4</c:v>
                      </c:pt>
                      <c:pt idx="161">
                        <c:v>2.6947237991649842E-4</c:v>
                      </c:pt>
                      <c:pt idx="162">
                        <c:v>2.1892072920363416E-4</c:v>
                      </c:pt>
                      <c:pt idx="163">
                        <c:v>3.3687191618026044E-5</c:v>
                      </c:pt>
                      <c:pt idx="164">
                        <c:v>4.9075777634315353E-5</c:v>
                      </c:pt>
                      <c:pt idx="165">
                        <c:v>5.3423860008664272E-5</c:v>
                      </c:pt>
                      <c:pt idx="166">
                        <c:v>-9.2307291672975115E-5</c:v>
                      </c:pt>
                      <c:pt idx="167">
                        <c:v>8.0598012224452221E-5</c:v>
                      </c:pt>
                      <c:pt idx="168">
                        <c:v>1.8606118524457991E-4</c:v>
                      </c:pt>
                      <c:pt idx="169">
                        <c:v>2.8055747668701925E-4</c:v>
                      </c:pt>
                      <c:pt idx="170">
                        <c:v>4.1895294768856596E-4</c:v>
                      </c:pt>
                      <c:pt idx="171">
                        <c:v>4.2186391606398321E-4</c:v>
                      </c:pt>
                      <c:pt idx="172">
                        <c:v>3.5160941022004263E-4</c:v>
                      </c:pt>
                      <c:pt idx="173">
                        <c:v>6.4541579004529566E-4</c:v>
                      </c:pt>
                      <c:pt idx="174">
                        <c:v>5.8022140316750504E-4</c:v>
                      </c:pt>
                      <c:pt idx="175">
                        <c:v>6.8720211527677016E-4</c:v>
                      </c:pt>
                      <c:pt idx="176">
                        <c:v>7.4145271452847759E-4</c:v>
                      </c:pt>
                      <c:pt idx="177">
                        <c:v>6.8066192433177924E-4</c:v>
                      </c:pt>
                      <c:pt idx="178">
                        <c:v>6.2719498522108221E-4</c:v>
                      </c:pt>
                      <c:pt idx="179">
                        <c:v>6.9312539087118704E-4</c:v>
                      </c:pt>
                      <c:pt idx="180">
                        <c:v>5.8455030787225165E-4</c:v>
                      </c:pt>
                      <c:pt idx="181">
                        <c:v>5.6475330047693856E-4</c:v>
                      </c:pt>
                      <c:pt idx="182">
                        <c:v>3.9477927309768623E-4</c:v>
                      </c:pt>
                      <c:pt idx="183">
                        <c:v>2.2996613829158859E-4</c:v>
                      </c:pt>
                      <c:pt idx="184">
                        <c:v>2.3132541113895575E-4</c:v>
                      </c:pt>
                      <c:pt idx="185">
                        <c:v>3.8353005584941129E-4</c:v>
                      </c:pt>
                      <c:pt idx="186">
                        <c:v>3.5862641859240755E-4</c:v>
                      </c:pt>
                      <c:pt idx="187">
                        <c:v>2.5467937156997288E-4</c:v>
                      </c:pt>
                      <c:pt idx="188">
                        <c:v>1.7557883253614787E-4</c:v>
                      </c:pt>
                      <c:pt idx="189">
                        <c:v>2.6127568243232603E-4</c:v>
                      </c:pt>
                      <c:pt idx="190">
                        <c:v>3.8210844548232652E-4</c:v>
                      </c:pt>
                      <c:pt idx="191">
                        <c:v>3.7344017919614474E-4</c:v>
                      </c:pt>
                      <c:pt idx="192">
                        <c:v>2.9449730079347103E-4</c:v>
                      </c:pt>
                      <c:pt idx="193">
                        <c:v>2.4028315930102844E-4</c:v>
                      </c:pt>
                      <c:pt idx="194">
                        <c:v>1.6852112713018489E-4</c:v>
                      </c:pt>
                      <c:pt idx="195">
                        <c:v>2.1686778995324283E-4</c:v>
                      </c:pt>
                      <c:pt idx="196">
                        <c:v>1.8683216793663216E-4</c:v>
                      </c:pt>
                      <c:pt idx="197">
                        <c:v>1.5533100859603714E-4</c:v>
                      </c:pt>
                      <c:pt idx="198">
                        <c:v>1.2309395160525169E-4</c:v>
                      </c:pt>
                      <c:pt idx="199">
                        <c:v>1.4055511884300916E-4</c:v>
                      </c:pt>
                      <c:pt idx="200">
                        <c:v>2.6071064772478146E-4</c:v>
                      </c:pt>
                      <c:pt idx="201">
                        <c:v>4.6705942534012106E-4</c:v>
                      </c:pt>
                      <c:pt idx="202">
                        <c:v>4.9855602241405275E-4</c:v>
                      </c:pt>
                      <c:pt idx="203">
                        <c:v>5.6010705580782603E-4</c:v>
                      </c:pt>
                      <c:pt idx="204">
                        <c:v>5.6230501861445181E-4</c:v>
                      </c:pt>
                      <c:pt idx="205">
                        <c:v>6.2514317644384639E-4</c:v>
                      </c:pt>
                      <c:pt idx="206">
                        <c:v>4.5680280389641799E-4</c:v>
                      </c:pt>
                      <c:pt idx="207">
                        <c:v>3.4104509820783672E-4</c:v>
                      </c:pt>
                      <c:pt idx="208">
                        <c:v>2.7972173403277323E-4</c:v>
                      </c:pt>
                      <c:pt idx="209">
                        <c:v>2.7240305082405438E-4</c:v>
                      </c:pt>
                      <c:pt idx="210">
                        <c:v>2.2549350199992815E-4</c:v>
                      </c:pt>
                      <c:pt idx="211">
                        <c:v>3.8668556979278831E-4</c:v>
                      </c:pt>
                      <c:pt idx="212">
                        <c:v>3.4360465092805789E-4</c:v>
                      </c:pt>
                      <c:pt idx="213">
                        <c:v>3.904736238407099E-4</c:v>
                      </c:pt>
                      <c:pt idx="214">
                        <c:v>5.3331726446490869E-4</c:v>
                      </c:pt>
                      <c:pt idx="215">
                        <c:v>4.9228310762225555E-4</c:v>
                      </c:pt>
                      <c:pt idx="216">
                        <c:v>4.8421475921527405E-4</c:v>
                      </c:pt>
                      <c:pt idx="217">
                        <c:v>5.4062052478986327E-4</c:v>
                      </c:pt>
                      <c:pt idx="218">
                        <c:v>3.7909452330167609E-4</c:v>
                      </c:pt>
                      <c:pt idx="219">
                        <c:v>4.9776913234974088E-4</c:v>
                      </c:pt>
                      <c:pt idx="220">
                        <c:v>5.9517796675520693E-4</c:v>
                      </c:pt>
                      <c:pt idx="221">
                        <c:v>5.4317499038088462E-4</c:v>
                      </c:pt>
                      <c:pt idx="222">
                        <c:v>6.3694652740852353E-4</c:v>
                      </c:pt>
                      <c:pt idx="223">
                        <c:v>8.128005090359123E-4</c:v>
                      </c:pt>
                      <c:pt idx="224">
                        <c:v>8.9923204536104286E-4</c:v>
                      </c:pt>
                      <c:pt idx="225">
                        <c:v>1.0218908051754677E-3</c:v>
                      </c:pt>
                      <c:pt idx="226">
                        <c:v>1.076115161300351E-3</c:v>
                      </c:pt>
                      <c:pt idx="227">
                        <c:v>1.2100277813777965E-3</c:v>
                      </c:pt>
                      <c:pt idx="228">
                        <c:v>1.1228493252892094E-3</c:v>
                      </c:pt>
                      <c:pt idx="229">
                        <c:v>1.0459371804142296E-3</c:v>
                      </c:pt>
                      <c:pt idx="230">
                        <c:v>9.1403155392821248E-4</c:v>
                      </c:pt>
                      <c:pt idx="231">
                        <c:v>8.5622279041956304E-4</c:v>
                      </c:pt>
                      <c:pt idx="232">
                        <c:v>7.9104253445621609E-4</c:v>
                      </c:pt>
                      <c:pt idx="233">
                        <c:v>7.8879329661718023E-4</c:v>
                      </c:pt>
                      <c:pt idx="234">
                        <c:v>6.1902973911505757E-4</c:v>
                      </c:pt>
                      <c:pt idx="235">
                        <c:v>7.8299760299316995E-4</c:v>
                      </c:pt>
                      <c:pt idx="236">
                        <c:v>9.1915501976511192E-4</c:v>
                      </c:pt>
                      <c:pt idx="237">
                        <c:v>1.009194380417944E-3</c:v>
                      </c:pt>
                      <c:pt idx="238">
                        <c:v>1.0508785593250107E-3</c:v>
                      </c:pt>
                      <c:pt idx="239">
                        <c:v>1.0930270397066584E-3</c:v>
                      </c:pt>
                      <c:pt idx="240">
                        <c:v>1.0483366096867824E-3</c:v>
                      </c:pt>
                      <c:pt idx="241">
                        <c:v>1.2123541336356541E-3</c:v>
                      </c:pt>
                      <c:pt idx="242">
                        <c:v>1.2293253618826253E-3</c:v>
                      </c:pt>
                      <c:pt idx="243">
                        <c:v>1.1231832186104952E-3</c:v>
                      </c:pt>
                      <c:pt idx="244">
                        <c:v>1.1582500921537492E-3</c:v>
                      </c:pt>
                      <c:pt idx="245">
                        <c:v>1.1867343820086813E-3</c:v>
                      </c:pt>
                      <c:pt idx="246">
                        <c:v>1.2559383149247892E-3</c:v>
                      </c:pt>
                      <c:pt idx="247">
                        <c:v>1.3423096939284306E-3</c:v>
                      </c:pt>
                      <c:pt idx="248">
                        <c:v>1.3144952094181334E-3</c:v>
                      </c:pt>
                      <c:pt idx="249">
                        <c:v>1.4361744949913985E-3</c:v>
                      </c:pt>
                      <c:pt idx="250">
                        <c:v>1.6677301189136637E-3</c:v>
                      </c:pt>
                      <c:pt idx="251">
                        <c:v>1.5726787247778318E-3</c:v>
                      </c:pt>
                      <c:pt idx="252">
                        <c:v>1.4943264378508251E-3</c:v>
                      </c:pt>
                      <c:pt idx="253">
                        <c:v>1.5073829990564587E-3</c:v>
                      </c:pt>
                      <c:pt idx="254">
                        <c:v>1.5199631465751305E-3</c:v>
                      </c:pt>
                      <c:pt idx="255">
                        <c:v>1.4005771065458839E-3</c:v>
                      </c:pt>
                      <c:pt idx="256">
                        <c:v>1.2179043530887554E-3</c:v>
                      </c:pt>
                      <c:pt idx="257">
                        <c:v>1.1313860125748989E-3</c:v>
                      </c:pt>
                      <c:pt idx="258">
                        <c:v>1.2433290980964043E-3</c:v>
                      </c:pt>
                      <c:pt idx="259">
                        <c:v>1.348860382124151E-3</c:v>
                      </c:pt>
                      <c:pt idx="260">
                        <c:v>1.2477932558393986E-3</c:v>
                      </c:pt>
                      <c:pt idx="261">
                        <c:v>1.2081875325768046E-3</c:v>
                      </c:pt>
                      <c:pt idx="262">
                        <c:v>1.3442868107293208E-3</c:v>
                      </c:pt>
                      <c:pt idx="263">
                        <c:v>1.5048644663621655E-3</c:v>
                      </c:pt>
                      <c:pt idx="264">
                        <c:v>1.5971284366888604E-3</c:v>
                      </c:pt>
                      <c:pt idx="265">
                        <c:v>1.63447765478499E-3</c:v>
                      </c:pt>
                      <c:pt idx="266">
                        <c:v>1.6447354874499314E-3</c:v>
                      </c:pt>
                      <c:pt idx="267">
                        <c:v>1.7678359392758272E-3</c:v>
                      </c:pt>
                      <c:pt idx="268">
                        <c:v>1.7209463352280872E-3</c:v>
                      </c:pt>
                      <c:pt idx="269">
                        <c:v>1.8015357477817492E-3</c:v>
                      </c:pt>
                      <c:pt idx="270">
                        <c:v>1.6821000476817426E-3</c:v>
                      </c:pt>
                      <c:pt idx="271">
                        <c:v>1.7047082995705414E-3</c:v>
                      </c:pt>
                      <c:pt idx="272">
                        <c:v>1.8813996388138269E-3</c:v>
                      </c:pt>
                      <c:pt idx="273">
                        <c:v>1.9054577225245566E-3</c:v>
                      </c:pt>
                      <c:pt idx="274">
                        <c:v>1.9343376779839142E-3</c:v>
                      </c:pt>
                      <c:pt idx="275">
                        <c:v>2.1495991463312712E-3</c:v>
                      </c:pt>
                      <c:pt idx="276">
                        <c:v>2.0969259608719019E-3</c:v>
                      </c:pt>
                      <c:pt idx="277">
                        <c:v>2.1943129932950832E-3</c:v>
                      </c:pt>
                      <c:pt idx="278">
                        <c:v>2.17236566446184E-3</c:v>
                      </c:pt>
                      <c:pt idx="279">
                        <c:v>2.1264498822894827E-3</c:v>
                      </c:pt>
                      <c:pt idx="280">
                        <c:v>2.2528363773341746E-3</c:v>
                      </c:pt>
                      <c:pt idx="281">
                        <c:v>2.353483613589741E-3</c:v>
                      </c:pt>
                      <c:pt idx="282">
                        <c:v>2.2648856062101735E-3</c:v>
                      </c:pt>
                      <c:pt idx="283">
                        <c:v>2.3899966852912119E-3</c:v>
                      </c:pt>
                      <c:pt idx="284">
                        <c:v>2.6147823899736718E-3</c:v>
                      </c:pt>
                      <c:pt idx="285">
                        <c:v>2.6740716695756164E-3</c:v>
                      </c:pt>
                      <c:pt idx="286">
                        <c:v>2.6304140075313742E-3</c:v>
                      </c:pt>
                      <c:pt idx="287">
                        <c:v>2.6167760601314817E-3</c:v>
                      </c:pt>
                      <c:pt idx="288">
                        <c:v>2.5632227205724715E-3</c:v>
                      </c:pt>
                      <c:pt idx="289">
                        <c:v>2.593145133777367E-3</c:v>
                      </c:pt>
                      <c:pt idx="290">
                        <c:v>2.505403863553505E-3</c:v>
                      </c:pt>
                      <c:pt idx="291">
                        <c:v>2.4762243327079397E-3</c:v>
                      </c:pt>
                      <c:pt idx="292">
                        <c:v>2.4504527746857991E-3</c:v>
                      </c:pt>
                      <c:pt idx="293">
                        <c:v>2.5205247494891675E-3</c:v>
                      </c:pt>
                      <c:pt idx="294">
                        <c:v>2.5286944367397318E-3</c:v>
                      </c:pt>
                      <c:pt idx="295">
                        <c:v>2.7431193549520175E-3</c:v>
                      </c:pt>
                      <c:pt idx="296">
                        <c:v>2.8235593835529882E-3</c:v>
                      </c:pt>
                      <c:pt idx="297">
                        <c:v>2.9380165606242474E-3</c:v>
                      </c:pt>
                      <c:pt idx="298">
                        <c:v>2.7197456112407793E-3</c:v>
                      </c:pt>
                      <c:pt idx="299">
                        <c:v>2.6383866694605503E-3</c:v>
                      </c:pt>
                      <c:pt idx="300">
                        <c:v>2.66136878497149E-3</c:v>
                      </c:pt>
                      <c:pt idx="301">
                        <c:v>2.6700500113249186E-3</c:v>
                      </c:pt>
                      <c:pt idx="302">
                        <c:v>2.6303477941036942E-3</c:v>
                      </c:pt>
                      <c:pt idx="303">
                        <c:v>2.7133083741010216E-3</c:v>
                      </c:pt>
                      <c:pt idx="304">
                        <c:v>2.7611693775816677E-3</c:v>
                      </c:pt>
                      <c:pt idx="305">
                        <c:v>2.9417119966215002E-3</c:v>
                      </c:pt>
                      <c:pt idx="306">
                        <c:v>3.147899802934305E-3</c:v>
                      </c:pt>
                      <c:pt idx="307">
                        <c:v>3.1154217129171495E-3</c:v>
                      </c:pt>
                      <c:pt idx="308">
                        <c:v>3.2163761956267647E-3</c:v>
                      </c:pt>
                      <c:pt idx="309">
                        <c:v>3.29761401528319E-3</c:v>
                      </c:pt>
                      <c:pt idx="310">
                        <c:v>3.3195762825117018E-3</c:v>
                      </c:pt>
                      <c:pt idx="311">
                        <c:v>3.3502262359402448E-3</c:v>
                      </c:pt>
                      <c:pt idx="312">
                        <c:v>3.3937801366984289E-3</c:v>
                      </c:pt>
                      <c:pt idx="313">
                        <c:v>3.4256453487691366E-3</c:v>
                      </c:pt>
                      <c:pt idx="314">
                        <c:v>3.4872197991068455E-3</c:v>
                      </c:pt>
                      <c:pt idx="315">
                        <c:v>3.5616913331871793E-3</c:v>
                      </c:pt>
                      <c:pt idx="316">
                        <c:v>3.3664206676332215E-3</c:v>
                      </c:pt>
                      <c:pt idx="317">
                        <c:v>3.2709853163649309E-3</c:v>
                      </c:pt>
                      <c:pt idx="318">
                        <c:v>3.2675054777480494E-3</c:v>
                      </c:pt>
                      <c:pt idx="319">
                        <c:v>3.361050112663762E-3</c:v>
                      </c:pt>
                      <c:pt idx="320">
                        <c:v>3.4095627531704727E-3</c:v>
                      </c:pt>
                      <c:pt idx="321">
                        <c:v>3.5195392191418179E-3</c:v>
                      </c:pt>
                      <c:pt idx="322">
                        <c:v>3.497309675760112E-3</c:v>
                      </c:pt>
                      <c:pt idx="323">
                        <c:v>3.6874334585332352E-3</c:v>
                      </c:pt>
                      <c:pt idx="324">
                        <c:v>3.8594260668537599E-3</c:v>
                      </c:pt>
                      <c:pt idx="325">
                        <c:v>3.799366450544424E-3</c:v>
                      </c:pt>
                      <c:pt idx="326">
                        <c:v>3.8330279037111412E-3</c:v>
                      </c:pt>
                      <c:pt idx="327">
                        <c:v>3.6247301500016756E-3</c:v>
                      </c:pt>
                      <c:pt idx="328">
                        <c:v>3.6929453226471321E-3</c:v>
                      </c:pt>
                      <c:pt idx="329">
                        <c:v>3.7699842420116933E-3</c:v>
                      </c:pt>
                      <c:pt idx="330">
                        <c:v>3.6862133550061185E-3</c:v>
                      </c:pt>
                      <c:pt idx="331">
                        <c:v>3.7216444024016095E-3</c:v>
                      </c:pt>
                      <c:pt idx="332">
                        <c:v>3.640203097577194E-3</c:v>
                      </c:pt>
                      <c:pt idx="333">
                        <c:v>3.5164639284184398E-3</c:v>
                      </c:pt>
                      <c:pt idx="334">
                        <c:v>3.7165677704525807E-3</c:v>
                      </c:pt>
                      <c:pt idx="335">
                        <c:v>3.6350937626547387E-3</c:v>
                      </c:pt>
                      <c:pt idx="336">
                        <c:v>3.5796464768198502E-3</c:v>
                      </c:pt>
                      <c:pt idx="337">
                        <c:v>3.6516216839285881E-3</c:v>
                      </c:pt>
                      <c:pt idx="338">
                        <c:v>3.5802230181291557E-3</c:v>
                      </c:pt>
                      <c:pt idx="339">
                        <c:v>3.7464946248020161E-3</c:v>
                      </c:pt>
                      <c:pt idx="340">
                        <c:v>3.8084978474579897E-3</c:v>
                      </c:pt>
                      <c:pt idx="341">
                        <c:v>3.8127431778973118E-3</c:v>
                      </c:pt>
                      <c:pt idx="342">
                        <c:v>3.7688533651157783E-3</c:v>
                      </c:pt>
                      <c:pt idx="343">
                        <c:v>3.8410284237287927E-3</c:v>
                      </c:pt>
                      <c:pt idx="344">
                        <c:v>3.8248731548558468E-3</c:v>
                      </c:pt>
                      <c:pt idx="345">
                        <c:v>3.8323968574461242E-3</c:v>
                      </c:pt>
                      <c:pt idx="346">
                        <c:v>3.9741145871814839E-3</c:v>
                      </c:pt>
                      <c:pt idx="347">
                        <c:v>3.9505696575352694E-3</c:v>
                      </c:pt>
                      <c:pt idx="348">
                        <c:v>3.8892168606841221E-3</c:v>
                      </c:pt>
                      <c:pt idx="349">
                        <c:v>4.0289086210286576E-3</c:v>
                      </c:pt>
                      <c:pt idx="350">
                        <c:v>4.1056766305763116E-3</c:v>
                      </c:pt>
                      <c:pt idx="351">
                        <c:v>4.1962961662021635E-3</c:v>
                      </c:pt>
                      <c:pt idx="352">
                        <c:v>4.174272126690512E-3</c:v>
                      </c:pt>
                      <c:pt idx="353">
                        <c:v>4.181878596065388E-3</c:v>
                      </c:pt>
                      <c:pt idx="354">
                        <c:v>4.2579271401976477E-3</c:v>
                      </c:pt>
                      <c:pt idx="355">
                        <c:v>4.4149902355381191E-3</c:v>
                      </c:pt>
                      <c:pt idx="356">
                        <c:v>4.332227488343005E-3</c:v>
                      </c:pt>
                      <c:pt idx="357">
                        <c:v>4.2211262015819356E-3</c:v>
                      </c:pt>
                      <c:pt idx="358">
                        <c:v>4.2327337384464635E-3</c:v>
                      </c:pt>
                      <c:pt idx="359">
                        <c:v>4.5298584203494856E-3</c:v>
                      </c:pt>
                      <c:pt idx="360">
                        <c:v>4.4705126170897667E-3</c:v>
                      </c:pt>
                      <c:pt idx="361">
                        <c:v>4.5423824479507956E-3</c:v>
                      </c:pt>
                      <c:pt idx="362">
                        <c:v>4.4931745664534518E-3</c:v>
                      </c:pt>
                      <c:pt idx="363">
                        <c:v>4.5576680599748306E-3</c:v>
                      </c:pt>
                      <c:pt idx="364">
                        <c:v>4.6077197589346744E-3</c:v>
                      </c:pt>
                      <c:pt idx="365">
                        <c:v>4.5013301227895723E-3</c:v>
                      </c:pt>
                      <c:pt idx="366">
                        <c:v>4.3065738225213672E-3</c:v>
                      </c:pt>
                      <c:pt idx="367">
                        <c:v>4.4859637626830009E-3</c:v>
                      </c:pt>
                      <c:pt idx="368">
                        <c:v>4.498972278779525E-3</c:v>
                      </c:pt>
                      <c:pt idx="369">
                        <c:v>4.5513333728998944E-3</c:v>
                      </c:pt>
                      <c:pt idx="370">
                        <c:v>4.5716415156576594E-3</c:v>
                      </c:pt>
                      <c:pt idx="371">
                        <c:v>4.692020757102097E-3</c:v>
                      </c:pt>
                      <c:pt idx="372">
                        <c:v>4.7845217230510348E-3</c:v>
                      </c:pt>
                      <c:pt idx="373">
                        <c:v>4.9512261394462865E-3</c:v>
                      </c:pt>
                      <c:pt idx="374">
                        <c:v>4.9070529008950524E-3</c:v>
                      </c:pt>
                      <c:pt idx="375">
                        <c:v>5.0165109641765173E-3</c:v>
                      </c:pt>
                      <c:pt idx="376">
                        <c:v>5.0557908689260788E-3</c:v>
                      </c:pt>
                      <c:pt idx="377">
                        <c:v>5.0600584050880977E-3</c:v>
                      </c:pt>
                      <c:pt idx="378">
                        <c:v>5.0911787160974132E-3</c:v>
                      </c:pt>
                      <c:pt idx="379">
                        <c:v>5.3441382342574555E-3</c:v>
                      </c:pt>
                      <c:pt idx="380">
                        <c:v>5.4220924331375604E-3</c:v>
                      </c:pt>
                      <c:pt idx="381">
                        <c:v>5.4825606347445269E-3</c:v>
                      </c:pt>
                      <c:pt idx="382">
                        <c:v>5.6133079299865675E-3</c:v>
                      </c:pt>
                      <c:pt idx="383">
                        <c:v>5.790594382598142E-3</c:v>
                      </c:pt>
                      <c:pt idx="384">
                        <c:v>5.998552994360958E-3</c:v>
                      </c:pt>
                      <c:pt idx="385">
                        <c:v>6.1160576040671204E-3</c:v>
                      </c:pt>
                      <c:pt idx="386">
                        <c:v>6.0450840769222386E-3</c:v>
                      </c:pt>
                      <c:pt idx="387">
                        <c:v>6.1046236755800433E-3</c:v>
                      </c:pt>
                      <c:pt idx="388">
                        <c:v>6.3152025626211474E-3</c:v>
                      </c:pt>
                      <c:pt idx="389">
                        <c:v>6.4595276479415898E-3</c:v>
                      </c:pt>
                      <c:pt idx="390">
                        <c:v>6.6225984006227298E-3</c:v>
                      </c:pt>
                      <c:pt idx="391">
                        <c:v>6.6207896435739261E-3</c:v>
                      </c:pt>
                      <c:pt idx="392">
                        <c:v>6.647036807802203E-3</c:v>
                      </c:pt>
                      <c:pt idx="393">
                        <c:v>6.8060257449111547E-3</c:v>
                      </c:pt>
                      <c:pt idx="394">
                        <c:v>6.9154151723224647E-3</c:v>
                      </c:pt>
                      <c:pt idx="395">
                        <c:v>6.9669889726381093E-3</c:v>
                      </c:pt>
                      <c:pt idx="396">
                        <c:v>7.1100543878709925E-3</c:v>
                      </c:pt>
                      <c:pt idx="397">
                        <c:v>7.0845622182144257E-3</c:v>
                      </c:pt>
                      <c:pt idx="398">
                        <c:v>7.337214893660831E-3</c:v>
                      </c:pt>
                      <c:pt idx="399">
                        <c:v>7.639418629955359E-3</c:v>
                      </c:pt>
                      <c:pt idx="400">
                        <c:v>7.9698559333085429E-3</c:v>
                      </c:pt>
                      <c:pt idx="401">
                        <c:v>8.197012401694256E-3</c:v>
                      </c:pt>
                      <c:pt idx="402">
                        <c:v>8.4159244908530596E-3</c:v>
                      </c:pt>
                      <c:pt idx="403">
                        <c:v>8.4726338692179826E-3</c:v>
                      </c:pt>
                      <c:pt idx="404">
                        <c:v>8.8031196214206891E-3</c:v>
                      </c:pt>
                      <c:pt idx="405">
                        <c:v>8.9981302781488824E-3</c:v>
                      </c:pt>
                      <c:pt idx="406">
                        <c:v>9.1319621501437919E-3</c:v>
                      </c:pt>
                      <c:pt idx="407">
                        <c:v>9.2525634488152039E-3</c:v>
                      </c:pt>
                      <c:pt idx="408">
                        <c:v>9.5796093327018845E-3</c:v>
                      </c:pt>
                      <c:pt idx="409">
                        <c:v>9.9168698490293469E-3</c:v>
                      </c:pt>
                      <c:pt idx="410">
                        <c:v>1.0215964784146244E-2</c:v>
                      </c:pt>
                      <c:pt idx="411">
                        <c:v>1.0452007579015026E-2</c:v>
                      </c:pt>
                      <c:pt idx="412">
                        <c:v>1.0797177370026877E-2</c:v>
                      </c:pt>
                      <c:pt idx="413">
                        <c:v>1.1051279473554802E-2</c:v>
                      </c:pt>
                      <c:pt idx="414">
                        <c:v>1.1343175717113628E-2</c:v>
                      </c:pt>
                      <c:pt idx="415">
                        <c:v>1.153024479992442E-2</c:v>
                      </c:pt>
                      <c:pt idx="416">
                        <c:v>1.1751906361293569E-2</c:v>
                      </c:pt>
                      <c:pt idx="417">
                        <c:v>1.2081798615089635E-2</c:v>
                      </c:pt>
                      <c:pt idx="418">
                        <c:v>1.2719304726710134E-2</c:v>
                      </c:pt>
                      <c:pt idx="419">
                        <c:v>1.3052241183217805E-2</c:v>
                      </c:pt>
                      <c:pt idx="420">
                        <c:v>1.368210852623041E-2</c:v>
                      </c:pt>
                      <c:pt idx="421">
                        <c:v>1.4208057124423511E-2</c:v>
                      </c:pt>
                      <c:pt idx="422">
                        <c:v>1.4601958383245741E-2</c:v>
                      </c:pt>
                      <c:pt idx="423">
                        <c:v>1.5146991790746189E-2</c:v>
                      </c:pt>
                      <c:pt idx="424">
                        <c:v>1.5713649534749734E-2</c:v>
                      </c:pt>
                      <c:pt idx="425">
                        <c:v>1.6014557264319565E-2</c:v>
                      </c:pt>
                      <c:pt idx="426">
                        <c:v>1.6631270744687079E-2</c:v>
                      </c:pt>
                      <c:pt idx="427">
                        <c:v>1.7087081558389543E-2</c:v>
                      </c:pt>
                      <c:pt idx="428">
                        <c:v>1.7609618550095504E-2</c:v>
                      </c:pt>
                      <c:pt idx="429">
                        <c:v>1.8383831165449189E-2</c:v>
                      </c:pt>
                      <c:pt idx="430">
                        <c:v>1.9056365795273734E-2</c:v>
                      </c:pt>
                      <c:pt idx="431">
                        <c:v>1.9742635673937626E-2</c:v>
                      </c:pt>
                      <c:pt idx="432">
                        <c:v>2.0482461718343423E-2</c:v>
                      </c:pt>
                      <c:pt idx="433">
                        <c:v>2.1227548500326425E-2</c:v>
                      </c:pt>
                      <c:pt idx="434">
                        <c:v>2.2029183164509279E-2</c:v>
                      </c:pt>
                      <c:pt idx="435">
                        <c:v>2.2929282040536344E-2</c:v>
                      </c:pt>
                      <c:pt idx="436">
                        <c:v>2.3836244503578959E-2</c:v>
                      </c:pt>
                      <c:pt idx="437">
                        <c:v>2.4651037067811028E-2</c:v>
                      </c:pt>
                      <c:pt idx="438">
                        <c:v>2.5565400092618051E-2</c:v>
                      </c:pt>
                      <c:pt idx="439">
                        <c:v>2.634342805487155E-2</c:v>
                      </c:pt>
                      <c:pt idx="440">
                        <c:v>2.718391869637066E-2</c:v>
                      </c:pt>
                      <c:pt idx="441">
                        <c:v>2.811447978653437E-2</c:v>
                      </c:pt>
                      <c:pt idx="442">
                        <c:v>2.9047322010029721E-2</c:v>
                      </c:pt>
                      <c:pt idx="443">
                        <c:v>2.9847535507959943E-2</c:v>
                      </c:pt>
                      <c:pt idx="444">
                        <c:v>3.0894902736915884E-2</c:v>
                      </c:pt>
                      <c:pt idx="445">
                        <c:v>3.2066290945838627E-2</c:v>
                      </c:pt>
                      <c:pt idx="446">
                        <c:v>3.3570102860944938E-2</c:v>
                      </c:pt>
                      <c:pt idx="447">
                        <c:v>3.5080939859231872E-2</c:v>
                      </c:pt>
                      <c:pt idx="448">
                        <c:v>3.6507988609675482E-2</c:v>
                      </c:pt>
                      <c:pt idx="449">
                        <c:v>3.7924035433873578E-2</c:v>
                      </c:pt>
                      <c:pt idx="450">
                        <c:v>3.9522540625369675E-2</c:v>
                      </c:pt>
                      <c:pt idx="451">
                        <c:v>4.1214305814790547E-2</c:v>
                      </c:pt>
                      <c:pt idx="452">
                        <c:v>4.2658646767109211E-2</c:v>
                      </c:pt>
                      <c:pt idx="453">
                        <c:v>4.406237143391234E-2</c:v>
                      </c:pt>
                      <c:pt idx="454">
                        <c:v>4.5862367315760127E-2</c:v>
                      </c:pt>
                      <c:pt idx="455">
                        <c:v>4.768154086721018E-2</c:v>
                      </c:pt>
                      <c:pt idx="456">
                        <c:v>4.9688615206721153E-2</c:v>
                      </c:pt>
                      <c:pt idx="457">
                        <c:v>5.1590555542770443E-2</c:v>
                      </c:pt>
                      <c:pt idx="458">
                        <c:v>5.368608940669943E-2</c:v>
                      </c:pt>
                      <c:pt idx="459">
                        <c:v>5.6115718462120469E-2</c:v>
                      </c:pt>
                      <c:pt idx="460">
                        <c:v>5.8499765224950026E-2</c:v>
                      </c:pt>
                      <c:pt idx="461">
                        <c:v>6.0923176678015813E-2</c:v>
                      </c:pt>
                      <c:pt idx="462">
                        <c:v>6.3431898480280718E-2</c:v>
                      </c:pt>
                      <c:pt idx="463">
                        <c:v>6.6132154734320645E-2</c:v>
                      </c:pt>
                      <c:pt idx="464">
                        <c:v>6.8944570075002862E-2</c:v>
                      </c:pt>
                      <c:pt idx="465">
                        <c:v>7.1764010498865688E-2</c:v>
                      </c:pt>
                      <c:pt idx="466">
                        <c:v>7.4545378201812867E-2</c:v>
                      </c:pt>
                      <c:pt idx="467">
                        <c:v>7.7519531951814394E-2</c:v>
                      </c:pt>
                      <c:pt idx="468">
                        <c:v>8.0388713194519304E-2</c:v>
                      </c:pt>
                      <c:pt idx="469">
                        <c:v>8.3511847156799462E-2</c:v>
                      </c:pt>
                      <c:pt idx="470">
                        <c:v>8.6540505862512662E-2</c:v>
                      </c:pt>
                      <c:pt idx="471">
                        <c:v>9.0014692113617387E-2</c:v>
                      </c:pt>
                      <c:pt idx="472">
                        <c:v>9.3370501675724596E-2</c:v>
                      </c:pt>
                      <c:pt idx="473">
                        <c:v>9.6853045353371775E-2</c:v>
                      </c:pt>
                      <c:pt idx="474">
                        <c:v>0.10054714900726289</c:v>
                      </c:pt>
                      <c:pt idx="475">
                        <c:v>0.10451539240136319</c:v>
                      </c:pt>
                      <c:pt idx="476">
                        <c:v>0.10845174030286184</c:v>
                      </c:pt>
                      <c:pt idx="477">
                        <c:v>0.11286252356329983</c:v>
                      </c:pt>
                      <c:pt idx="478">
                        <c:v>0.11700861460918532</c:v>
                      </c:pt>
                      <c:pt idx="479">
                        <c:v>0.12138685639236138</c:v>
                      </c:pt>
                      <c:pt idx="480">
                        <c:v>0.12602668158891234</c:v>
                      </c:pt>
                      <c:pt idx="481">
                        <c:v>0.13069161943913191</c:v>
                      </c:pt>
                      <c:pt idx="482">
                        <c:v>0.13531250921032817</c:v>
                      </c:pt>
                      <c:pt idx="483">
                        <c:v>0.14033217338712772</c:v>
                      </c:pt>
                      <c:pt idx="484">
                        <c:v>0.14508318869333048</c:v>
                      </c:pt>
                      <c:pt idx="485">
                        <c:v>0.15030843748826631</c:v>
                      </c:pt>
                      <c:pt idx="486">
                        <c:v>0.15566389256629115</c:v>
                      </c:pt>
                      <c:pt idx="487">
                        <c:v>0.16102588823900141</c:v>
                      </c:pt>
                      <c:pt idx="488">
                        <c:v>0.16637100756246168</c:v>
                      </c:pt>
                      <c:pt idx="489">
                        <c:v>0.17208163308152047</c:v>
                      </c:pt>
                      <c:pt idx="490">
                        <c:v>0.17765769192103323</c:v>
                      </c:pt>
                      <c:pt idx="491">
                        <c:v>0.18360628203932511</c:v>
                      </c:pt>
                      <c:pt idx="492">
                        <c:v>0.18946144662612305</c:v>
                      </c:pt>
                      <c:pt idx="493">
                        <c:v>0.19556531530713139</c:v>
                      </c:pt>
                      <c:pt idx="494">
                        <c:v>0.20184848510541059</c:v>
                      </c:pt>
                      <c:pt idx="495">
                        <c:v>0.20847915427688277</c:v>
                      </c:pt>
                      <c:pt idx="496">
                        <c:v>0.21518504028723709</c:v>
                      </c:pt>
                      <c:pt idx="497">
                        <c:v>0.22198499781374567</c:v>
                      </c:pt>
                      <c:pt idx="498">
                        <c:v>0.22882993202222671</c:v>
                      </c:pt>
                      <c:pt idx="499">
                        <c:v>0.23596459035084638</c:v>
                      </c:pt>
                      <c:pt idx="500">
                        <c:v>0.24322707289412029</c:v>
                      </c:pt>
                      <c:pt idx="501">
                        <c:v>0.2506686546844587</c:v>
                      </c:pt>
                      <c:pt idx="502">
                        <c:v>0.25810623944471162</c:v>
                      </c:pt>
                      <c:pt idx="503">
                        <c:v>0.26588777066252589</c:v>
                      </c:pt>
                      <c:pt idx="504">
                        <c:v>0.27415754516139323</c:v>
                      </c:pt>
                      <c:pt idx="505">
                        <c:v>0.28275782156207974</c:v>
                      </c:pt>
                      <c:pt idx="506">
                        <c:v>0.29168839799437912</c:v>
                      </c:pt>
                      <c:pt idx="507">
                        <c:v>0.30077183054691886</c:v>
                      </c:pt>
                      <c:pt idx="508">
                        <c:v>0.31010013165974859</c:v>
                      </c:pt>
                      <c:pt idx="509">
                        <c:v>0.31955278481968347</c:v>
                      </c:pt>
                      <c:pt idx="510">
                        <c:v>0.32903588000673439</c:v>
                      </c:pt>
                      <c:pt idx="511">
                        <c:v>0.33863848235593841</c:v>
                      </c:pt>
                      <c:pt idx="512">
                        <c:v>0.34873675680978861</c:v>
                      </c:pt>
                      <c:pt idx="513">
                        <c:v>0.35850723442258464</c:v>
                      </c:pt>
                      <c:pt idx="514">
                        <c:v>0.36856255089652573</c:v>
                      </c:pt>
                      <c:pt idx="515">
                        <c:v>0.37903735365924068</c:v>
                      </c:pt>
                      <c:pt idx="516">
                        <c:v>0.3899679389738292</c:v>
                      </c:pt>
                      <c:pt idx="517">
                        <c:v>0.40109324828945281</c:v>
                      </c:pt>
                      <c:pt idx="518">
                        <c:v>0.41212044868479542</c:v>
                      </c:pt>
                      <c:pt idx="519">
                        <c:v>0.42299438921948496</c:v>
                      </c:pt>
                      <c:pt idx="520">
                        <c:v>0.43443841121687765</c:v>
                      </c:pt>
                      <c:pt idx="521">
                        <c:v>0.44614284578044838</c:v>
                      </c:pt>
                      <c:pt idx="522">
                        <c:v>0.45743304268061025</c:v>
                      </c:pt>
                      <c:pt idx="523">
                        <c:v>0.4683194991680929</c:v>
                      </c:pt>
                      <c:pt idx="524">
                        <c:v>0.47944254753740556</c:v>
                      </c:pt>
                      <c:pt idx="525">
                        <c:v>0.49074566413077314</c:v>
                      </c:pt>
                      <c:pt idx="526">
                        <c:v>0.50163777298403334</c:v>
                      </c:pt>
                      <c:pt idx="527">
                        <c:v>0.51255208755999082</c:v>
                      </c:pt>
                      <c:pt idx="528">
                        <c:v>0.52231210829609842</c:v>
                      </c:pt>
                      <c:pt idx="529">
                        <c:v>0.53223079901438897</c:v>
                      </c:pt>
                      <c:pt idx="530">
                        <c:v>0.54262065479427612</c:v>
                      </c:pt>
                      <c:pt idx="531">
                        <c:v>0.55213722006153809</c:v>
                      </c:pt>
                      <c:pt idx="532">
                        <c:v>0.56148179191299885</c:v>
                      </c:pt>
                      <c:pt idx="533">
                        <c:v>0.57029948252591312</c:v>
                      </c:pt>
                      <c:pt idx="534">
                        <c:v>0.57903198391175204</c:v>
                      </c:pt>
                      <c:pt idx="535">
                        <c:v>0.58809918609970213</c:v>
                      </c:pt>
                      <c:pt idx="536">
                        <c:v>0.59671419902545142</c:v>
                      </c:pt>
                      <c:pt idx="537">
                        <c:v>0.60459682684260063</c:v>
                      </c:pt>
                      <c:pt idx="538">
                        <c:v>0.61225093758617333</c:v>
                      </c:pt>
                      <c:pt idx="539">
                        <c:v>0.62024742019969814</c:v>
                      </c:pt>
                      <c:pt idx="540">
                        <c:v>0.62869568833501088</c:v>
                      </c:pt>
                      <c:pt idx="541">
                        <c:v>0.63634899159775826</c:v>
                      </c:pt>
                      <c:pt idx="542">
                        <c:v>0.64423283063614556</c:v>
                      </c:pt>
                      <c:pt idx="543">
                        <c:v>0.65236618124956847</c:v>
                      </c:pt>
                      <c:pt idx="544">
                        <c:v>0.66046198400461231</c:v>
                      </c:pt>
                      <c:pt idx="545">
                        <c:v>0.67044486944851889</c:v>
                      </c:pt>
                      <c:pt idx="546">
                        <c:v>0.67924842914698935</c:v>
                      </c:pt>
                      <c:pt idx="547">
                        <c:v>0.68880133105139252</c:v>
                      </c:pt>
                      <c:pt idx="548">
                        <c:v>0.69931513513797228</c:v>
                      </c:pt>
                      <c:pt idx="549">
                        <c:v>0.70892294573849979</c:v>
                      </c:pt>
                      <c:pt idx="550">
                        <c:v>0.71922478610842289</c:v>
                      </c:pt>
                      <c:pt idx="551">
                        <c:v>0.73062116673711941</c:v>
                      </c:pt>
                      <c:pt idx="552">
                        <c:v>0.7405233040984901</c:v>
                      </c:pt>
                      <c:pt idx="553">
                        <c:v>0.75187648450302991</c:v>
                      </c:pt>
                      <c:pt idx="554">
                        <c:v>0.76315658789287477</c:v>
                      </c:pt>
                      <c:pt idx="555">
                        <c:v>0.77314875936627303</c:v>
                      </c:pt>
                      <c:pt idx="556">
                        <c:v>0.78512248878510071</c:v>
                      </c:pt>
                      <c:pt idx="557">
                        <c:v>0.79562942928466485</c:v>
                      </c:pt>
                      <c:pt idx="558">
                        <c:v>0.80638022899348738</c:v>
                      </c:pt>
                      <c:pt idx="559">
                        <c:v>0.81688151712727397</c:v>
                      </c:pt>
                      <c:pt idx="560">
                        <c:v>0.82724230359744821</c:v>
                      </c:pt>
                      <c:pt idx="561">
                        <c:v>0.83676815489420198</c:v>
                      </c:pt>
                      <c:pt idx="562">
                        <c:v>0.84724642982446585</c:v>
                      </c:pt>
                      <c:pt idx="563">
                        <c:v>0.85652398076742176</c:v>
                      </c:pt>
                      <c:pt idx="564">
                        <c:v>0.86645357247685462</c:v>
                      </c:pt>
                      <c:pt idx="565">
                        <c:v>0.875608386334356</c:v>
                      </c:pt>
                      <c:pt idx="566">
                        <c:v>0.88449107915371161</c:v>
                      </c:pt>
                      <c:pt idx="567">
                        <c:v>0.89283114485842652</c:v>
                      </c:pt>
                      <c:pt idx="568">
                        <c:v>0.89969957675892542</c:v>
                      </c:pt>
                      <c:pt idx="569">
                        <c:v>0.90752325847582338</c:v>
                      </c:pt>
                      <c:pt idx="570">
                        <c:v>0.91426208970385237</c:v>
                      </c:pt>
                      <c:pt idx="571">
                        <c:v>0.92158392208779016</c:v>
                      </c:pt>
                      <c:pt idx="572">
                        <c:v>0.92745794135186022</c:v>
                      </c:pt>
                      <c:pt idx="573">
                        <c:v>0.93336022244481787</c:v>
                      </c:pt>
                      <c:pt idx="574">
                        <c:v>0.93831452104880464</c:v>
                      </c:pt>
                      <c:pt idx="575">
                        <c:v>0.94465243804704302</c:v>
                      </c:pt>
                      <c:pt idx="576">
                        <c:v>0.9493338081320587</c:v>
                      </c:pt>
                      <c:pt idx="577">
                        <c:v>0.95391989547968203</c:v>
                      </c:pt>
                      <c:pt idx="578">
                        <c:v>0.95788947121714418</c:v>
                      </c:pt>
                      <c:pt idx="579">
                        <c:v>0.96246223513114904</c:v>
                      </c:pt>
                      <c:pt idx="580">
                        <c:v>0.96652991978889224</c:v>
                      </c:pt>
                      <c:pt idx="581">
                        <c:v>0.97142244610973905</c:v>
                      </c:pt>
                      <c:pt idx="582">
                        <c:v>0.97489703610125655</c:v>
                      </c:pt>
                      <c:pt idx="583">
                        <c:v>0.97859206835809687</c:v>
                      </c:pt>
                      <c:pt idx="584">
                        <c:v>0.98317977066737072</c:v>
                      </c:pt>
                      <c:pt idx="585">
                        <c:v>0.98625667635239922</c:v>
                      </c:pt>
                      <c:pt idx="586">
                        <c:v>0.98936789997250529</c:v>
                      </c:pt>
                      <c:pt idx="587">
                        <c:v>0.99161229292658915</c:v>
                      </c:pt>
                      <c:pt idx="588">
                        <c:v>0.99252959114419637</c:v>
                      </c:pt>
                      <c:pt idx="589">
                        <c:v>0.99478609631066051</c:v>
                      </c:pt>
                      <c:pt idx="590">
                        <c:v>0.99639177193188577</c:v>
                      </c:pt>
                      <c:pt idx="591">
                        <c:v>0.99653671474003769</c:v>
                      </c:pt>
                      <c:pt idx="592">
                        <c:v>0.99755858172452871</c:v>
                      </c:pt>
                      <c:pt idx="593">
                        <c:v>0.99769706468607766</c:v>
                      </c:pt>
                      <c:pt idx="594">
                        <c:v>0.99905645865556869</c:v>
                      </c:pt>
                      <c:pt idx="595">
                        <c:v>0.99999596259587331</c:v>
                      </c:pt>
                      <c:pt idx="596">
                        <c:v>0.99983608139245228</c:v>
                      </c:pt>
                      <c:pt idx="597">
                        <c:v>1</c:v>
                      </c:pt>
                      <c:pt idx="598">
                        <c:v>0.99981872055470711</c:v>
                      </c:pt>
                      <c:pt idx="599">
                        <c:v>0.99893493279135215</c:v>
                      </c:pt>
                      <c:pt idx="600">
                        <c:v>0.99811856967691481</c:v>
                      </c:pt>
                      <c:pt idx="601">
                        <c:v>0.9969957675892539</c:v>
                      </c:pt>
                      <c:pt idx="602">
                        <c:v>0.99610713494094694</c:v>
                      </c:pt>
                      <c:pt idx="603">
                        <c:v>0.99435893895404581</c:v>
                      </c:pt>
                      <c:pt idx="604">
                        <c:v>0.99248679466045231</c:v>
                      </c:pt>
                      <c:pt idx="605">
                        <c:v>0.9903929968802978</c:v>
                      </c:pt>
                      <c:pt idx="606">
                        <c:v>0.98782884151937211</c:v>
                      </c:pt>
                      <c:pt idx="607">
                        <c:v>0.98501275214093453</c:v>
                      </c:pt>
                      <c:pt idx="608">
                        <c:v>0.98185429089254495</c:v>
                      </c:pt>
                      <c:pt idx="609">
                        <c:v>0.9779339714854296</c:v>
                      </c:pt>
                      <c:pt idx="610">
                        <c:v>0.97521437606562245</c:v>
                      </c:pt>
                      <c:pt idx="611">
                        <c:v>0.97037918088337594</c:v>
                      </c:pt>
                      <c:pt idx="612">
                        <c:v>0.96635833011350358</c:v>
                      </c:pt>
                      <c:pt idx="613">
                        <c:v>0.96166323285445676</c:v>
                      </c:pt>
                      <c:pt idx="614">
                        <c:v>0.95637665589083509</c:v>
                      </c:pt>
                      <c:pt idx="615">
                        <c:v>0.95103436275026354</c:v>
                      </c:pt>
                      <c:pt idx="616">
                        <c:v>0.94576918402851384</c:v>
                      </c:pt>
                      <c:pt idx="617">
                        <c:v>0.93907234180340349</c:v>
                      </c:pt>
                      <c:pt idx="618">
                        <c:v>0.93414388258582826</c:v>
                      </c:pt>
                      <c:pt idx="619">
                        <c:v>0.92763800957591502</c:v>
                      </c:pt>
                      <c:pt idx="620">
                        <c:v>0.92226180224067855</c:v>
                      </c:pt>
                      <c:pt idx="621">
                        <c:v>0.91621901948410867</c:v>
                      </c:pt>
                      <c:pt idx="622">
                        <c:v>0.90939136536529019</c:v>
                      </c:pt>
                      <c:pt idx="623">
                        <c:v>0.90209819855065265</c:v>
                      </c:pt>
                      <c:pt idx="624">
                        <c:v>0.89522048062066206</c:v>
                      </c:pt>
                      <c:pt idx="625">
                        <c:v>0.88667894845002038</c:v>
                      </c:pt>
                      <c:pt idx="626">
                        <c:v>0.87993850226034076</c:v>
                      </c:pt>
                      <c:pt idx="627">
                        <c:v>0.87124193377123016</c:v>
                      </c:pt>
                      <c:pt idx="628">
                        <c:v>0.86348890662655098</c:v>
                      </c:pt>
                      <c:pt idx="629">
                        <c:v>0.85606977280315766</c:v>
                      </c:pt>
                      <c:pt idx="630">
                        <c:v>0.84873219454312532</c:v>
                      </c:pt>
                      <c:pt idx="631">
                        <c:v>0.83979378554681994</c:v>
                      </c:pt>
                      <c:pt idx="632">
                        <c:v>0.83196001031960498</c:v>
                      </c:pt>
                      <c:pt idx="633">
                        <c:v>0.82266388731766582</c:v>
                      </c:pt>
                      <c:pt idx="634">
                        <c:v>0.81480063904032518</c:v>
                      </c:pt>
                      <c:pt idx="635">
                        <c:v>0.80607863490521592</c:v>
                      </c:pt>
                      <c:pt idx="636">
                        <c:v>0.7969391631833963</c:v>
                      </c:pt>
                      <c:pt idx="637">
                        <c:v>0.78749728989247991</c:v>
                      </c:pt>
                      <c:pt idx="638">
                        <c:v>0.77888752559209551</c:v>
                      </c:pt>
                      <c:pt idx="639">
                        <c:v>0.77036052807631017</c:v>
                      </c:pt>
                      <c:pt idx="640">
                        <c:v>0.76190903001769594</c:v>
                      </c:pt>
                      <c:pt idx="641">
                        <c:v>0.75312888726316085</c:v>
                      </c:pt>
                      <c:pt idx="642">
                        <c:v>0.74486109109231557</c:v>
                      </c:pt>
                      <c:pt idx="643">
                        <c:v>0.73557627282193161</c:v>
                      </c:pt>
                      <c:pt idx="644">
                        <c:v>0.72716636002582336</c:v>
                      </c:pt>
                      <c:pt idx="645">
                        <c:v>0.71964225369513324</c:v>
                      </c:pt>
                      <c:pt idx="646">
                        <c:v>0.71039336832147748</c:v>
                      </c:pt>
                      <c:pt idx="647">
                        <c:v>0.70159142358465776</c:v>
                      </c:pt>
                      <c:pt idx="648">
                        <c:v>0.69246123789232983</c:v>
                      </c:pt>
                      <c:pt idx="649">
                        <c:v>0.6836802876569692</c:v>
                      </c:pt>
                      <c:pt idx="650">
                        <c:v>0.67572781274842653</c:v>
                      </c:pt>
                      <c:pt idx="651">
                        <c:v>0.66748504848316748</c:v>
                      </c:pt>
                      <c:pt idx="652">
                        <c:v>0.65885550090256173</c:v>
                      </c:pt>
                      <c:pt idx="653">
                        <c:v>0.65102374437741006</c:v>
                      </c:pt>
                      <c:pt idx="654">
                        <c:v>0.64294409123887342</c:v>
                      </c:pt>
                      <c:pt idx="655">
                        <c:v>0.63534892659555187</c:v>
                      </c:pt>
                      <c:pt idx="656">
                        <c:v>0.62738151329173997</c:v>
                      </c:pt>
                      <c:pt idx="657">
                        <c:v>0.61881535295592482</c:v>
                      </c:pt>
                      <c:pt idx="658">
                        <c:v>0.61066343028351866</c:v>
                      </c:pt>
                      <c:pt idx="659">
                        <c:v>0.6023774657941029</c:v>
                      </c:pt>
                      <c:pt idx="660">
                        <c:v>0.59467611742224669</c:v>
                      </c:pt>
                      <c:pt idx="661">
                        <c:v>0.58681609906820753</c:v>
                      </c:pt>
                      <c:pt idx="662">
                        <c:v>0.5787804536346528</c:v>
                      </c:pt>
                      <c:pt idx="663">
                        <c:v>0.57096848038972259</c:v>
                      </c:pt>
                      <c:pt idx="664">
                        <c:v>0.56344033665490578</c:v>
                      </c:pt>
                      <c:pt idx="665">
                        <c:v>0.55593480238319892</c:v>
                      </c:pt>
                      <c:pt idx="666">
                        <c:v>0.54847489077812484</c:v>
                      </c:pt>
                      <c:pt idx="667">
                        <c:v>0.54075537408769803</c:v>
                      </c:pt>
                      <c:pt idx="668">
                        <c:v>0.53313033265383825</c:v>
                      </c:pt>
                      <c:pt idx="669">
                        <c:v>0.52566517242339927</c:v>
                      </c:pt>
                      <c:pt idx="670">
                        <c:v>0.51834616622235041</c:v>
                      </c:pt>
                      <c:pt idx="671">
                        <c:v>0.5111563569533587</c:v>
                      </c:pt>
                      <c:pt idx="672">
                        <c:v>0.50394434196166971</c:v>
                      </c:pt>
                      <c:pt idx="673">
                        <c:v>0.49720429951240275</c:v>
                      </c:pt>
                      <c:pt idx="674">
                        <c:v>0.49005526802509164</c:v>
                      </c:pt>
                      <c:pt idx="675">
                        <c:v>0.48342262052559737</c:v>
                      </c:pt>
                      <c:pt idx="676">
                        <c:v>0.47652269687290943</c:v>
                      </c:pt>
                      <c:pt idx="677">
                        <c:v>0.4700733475207714</c:v>
                      </c:pt>
                      <c:pt idx="678">
                        <c:v>0.46384040302982954</c:v>
                      </c:pt>
                      <c:pt idx="679">
                        <c:v>0.45739953222635787</c:v>
                      </c:pt>
                      <c:pt idx="680">
                        <c:v>0.45065585611337677</c:v>
                      </c:pt>
                      <c:pt idx="681">
                        <c:v>0.44460055740401377</c:v>
                      </c:pt>
                      <c:pt idx="682">
                        <c:v>0.43854202877134929</c:v>
                      </c:pt>
                      <c:pt idx="683">
                        <c:v>0.43293891932418704</c:v>
                      </c:pt>
                      <c:pt idx="684">
                        <c:v>0.42648553256792227</c:v>
                      </c:pt>
                      <c:pt idx="685">
                        <c:v>0.42058809635991684</c:v>
                      </c:pt>
                      <c:pt idx="686">
                        <c:v>0.41446941040576313</c:v>
                      </c:pt>
                      <c:pt idx="687">
                        <c:v>0.4089280732417408</c:v>
                      </c:pt>
                      <c:pt idx="688">
                        <c:v>0.4033403463043016</c:v>
                      </c:pt>
                      <c:pt idx="689">
                        <c:v>0.39742793132698573</c:v>
                      </c:pt>
                      <c:pt idx="690">
                        <c:v>0.39166090327227565</c:v>
                      </c:pt>
                      <c:pt idx="691">
                        <c:v>0.38628627052464859</c:v>
                      </c:pt>
                      <c:pt idx="692">
                        <c:v>0.38105754956216376</c:v>
                      </c:pt>
                      <c:pt idx="693">
                        <c:v>0.37610107075994847</c:v>
                      </c:pt>
                      <c:pt idx="694">
                        <c:v>0.3708289477031006</c:v>
                      </c:pt>
                      <c:pt idx="695">
                        <c:v>0.36597800664475971</c:v>
                      </c:pt>
                      <c:pt idx="696">
                        <c:v>0.36127644953911014</c:v>
                      </c:pt>
                      <c:pt idx="697">
                        <c:v>0.35643931640288284</c:v>
                      </c:pt>
                      <c:pt idx="698">
                        <c:v>0.3515725083463237</c:v>
                      </c:pt>
                      <c:pt idx="699">
                        <c:v>0.34677179259532004</c:v>
                      </c:pt>
                      <c:pt idx="700">
                        <c:v>0.34143741276683709</c:v>
                      </c:pt>
                      <c:pt idx="701">
                        <c:v>0.33643131426790351</c:v>
                      </c:pt>
                      <c:pt idx="702">
                        <c:v>0.33122984578327458</c:v>
                      </c:pt>
                      <c:pt idx="703">
                        <c:v>0.32674259408867512</c:v>
                      </c:pt>
                      <c:pt idx="704">
                        <c:v>0.32216001928264215</c:v>
                      </c:pt>
                      <c:pt idx="705">
                        <c:v>0.31786595737550971</c:v>
                      </c:pt>
                      <c:pt idx="706">
                        <c:v>0.31354484486072776</c:v>
                      </c:pt>
                      <c:pt idx="707">
                        <c:v>0.30991041403983061</c:v>
                      </c:pt>
                      <c:pt idx="708">
                        <c:v>0.30641491029493645</c:v>
                      </c:pt>
                      <c:pt idx="709">
                        <c:v>0.30250403841347784</c:v>
                      </c:pt>
                      <c:pt idx="710">
                        <c:v>0.29835839148204629</c:v>
                      </c:pt>
                      <c:pt idx="711">
                        <c:v>0.29422437227449988</c:v>
                      </c:pt>
                      <c:pt idx="712">
                        <c:v>0.29009221027285181</c:v>
                      </c:pt>
                      <c:pt idx="713">
                        <c:v>0.28596061350778146</c:v>
                      </c:pt>
                      <c:pt idx="714">
                        <c:v>0.28181080805009934</c:v>
                      </c:pt>
                      <c:pt idx="715">
                        <c:v>0.27757335054882454</c:v>
                      </c:pt>
                      <c:pt idx="716">
                        <c:v>0.27362214500013932</c:v>
                      </c:pt>
                      <c:pt idx="717">
                        <c:v>0.27006079119393711</c:v>
                      </c:pt>
                      <c:pt idx="718">
                        <c:v>0.26634242274124398</c:v>
                      </c:pt>
                      <c:pt idx="719">
                        <c:v>0.26263208872276317</c:v>
                      </c:pt>
                      <c:pt idx="720">
                        <c:v>0.25876062190558208</c:v>
                      </c:pt>
                      <c:pt idx="721">
                        <c:v>0.2554038029924432</c:v>
                      </c:pt>
                      <c:pt idx="722">
                        <c:v>0.25186190947413217</c:v>
                      </c:pt>
                      <c:pt idx="723">
                        <c:v>0.24823171792756818</c:v>
                      </c:pt>
                      <c:pt idx="724">
                        <c:v>0.2442375140249326</c:v>
                      </c:pt>
                      <c:pt idx="725">
                        <c:v>0.24111571240601429</c:v>
                      </c:pt>
                      <c:pt idx="726">
                        <c:v>0.23794307986913965</c:v>
                      </c:pt>
                      <c:pt idx="727">
                        <c:v>0.23517923450010278</c:v>
                      </c:pt>
                      <c:pt idx="728">
                        <c:v>0.23211436027937224</c:v>
                      </c:pt>
                      <c:pt idx="729">
                        <c:v>0.22894701674190371</c:v>
                      </c:pt>
                      <c:pt idx="730">
                        <c:v>0.22614469491153846</c:v>
                      </c:pt>
                      <c:pt idx="731">
                        <c:v>0.22360512734174487</c:v>
                      </c:pt>
                      <c:pt idx="732">
                        <c:v>0.22052164068798982</c:v>
                      </c:pt>
                      <c:pt idx="733">
                        <c:v>0.21741631167790881</c:v>
                      </c:pt>
                      <c:pt idx="734">
                        <c:v>0.21431316286605628</c:v>
                      </c:pt>
                      <c:pt idx="735">
                        <c:v>0.21128825894618103</c:v>
                      </c:pt>
                      <c:pt idx="736">
                        <c:v>0.20840684436897192</c:v>
                      </c:pt>
                      <c:pt idx="737">
                        <c:v>0.20565087193798223</c:v>
                      </c:pt>
                      <c:pt idx="738">
                        <c:v>0.20276219003334492</c:v>
                      </c:pt>
                      <c:pt idx="739">
                        <c:v>0.20005119428432772</c:v>
                      </c:pt>
                      <c:pt idx="740">
                        <c:v>0.19761300593215786</c:v>
                      </c:pt>
                      <c:pt idx="741">
                        <c:v>0.19499737366861553</c:v>
                      </c:pt>
                      <c:pt idx="742">
                        <c:v>0.19233082973903434</c:v>
                      </c:pt>
                      <c:pt idx="743">
                        <c:v>0.1897495154105697</c:v>
                      </c:pt>
                      <c:pt idx="744">
                        <c:v>0.18700751239785873</c:v>
                      </c:pt>
                      <c:pt idx="745">
                        <c:v>0.18423486548782542</c:v>
                      </c:pt>
                      <c:pt idx="746">
                        <c:v>0.18182606943769861</c:v>
                      </c:pt>
                      <c:pt idx="747">
                        <c:v>0.179619829952613</c:v>
                      </c:pt>
                      <c:pt idx="748">
                        <c:v>0.17720429143759445</c:v>
                      </c:pt>
                      <c:pt idx="749">
                        <c:v>0.17492376371657584</c:v>
                      </c:pt>
                      <c:pt idx="750">
                        <c:v>0.17271296196482694</c:v>
                      </c:pt>
                      <c:pt idx="751">
                        <c:v>0.17045270201252483</c:v>
                      </c:pt>
                      <c:pt idx="752">
                        <c:v>0.1682755318371521</c:v>
                      </c:pt>
                      <c:pt idx="753">
                        <c:v>0.16603049289840802</c:v>
                      </c:pt>
                      <c:pt idx="754">
                        <c:v>0.1636273895881</c:v>
                      </c:pt>
                      <c:pt idx="755">
                        <c:v>0.16152579961798083</c:v>
                      </c:pt>
                      <c:pt idx="756">
                        <c:v>0.15942804518178211</c:v>
                      </c:pt>
                      <c:pt idx="757">
                        <c:v>0.15728333573558881</c:v>
                      </c:pt>
                      <c:pt idx="758">
                        <c:v>0.15537905370514596</c:v>
                      </c:pt>
                      <c:pt idx="759">
                        <c:v>0.15360138466811932</c:v>
                      </c:pt>
                      <c:pt idx="760">
                        <c:v>0.1516272151722417</c:v>
                      </c:pt>
                      <c:pt idx="761">
                        <c:v>0.14928273496985472</c:v>
                      </c:pt>
                      <c:pt idx="762">
                        <c:v>0.14720351221859798</c:v>
                      </c:pt>
                      <c:pt idx="763">
                        <c:v>0.14502327361608888</c:v>
                      </c:pt>
                      <c:pt idx="764">
                        <c:v>0.14319061513485537</c:v>
                      </c:pt>
                      <c:pt idx="765">
                        <c:v>0.14117837291806209</c:v>
                      </c:pt>
                      <c:pt idx="766">
                        <c:v>0.13925430760739799</c:v>
                      </c:pt>
                      <c:pt idx="767">
                        <c:v>0.13730961116164597</c:v>
                      </c:pt>
                      <c:pt idx="768">
                        <c:v>0.13576877625069694</c:v>
                      </c:pt>
                      <c:pt idx="769">
                        <c:v>0.13401783482898968</c:v>
                      </c:pt>
                      <c:pt idx="770">
                        <c:v>0.1323604400609002</c:v>
                      </c:pt>
                      <c:pt idx="771">
                        <c:v>0.13052846793836823</c:v>
                      </c:pt>
                      <c:pt idx="772">
                        <c:v>0.12877340836445164</c:v>
                      </c:pt>
                      <c:pt idx="773">
                        <c:v>0.12675103226330012</c:v>
                      </c:pt>
                      <c:pt idx="774">
                        <c:v>0.12496209886875975</c:v>
                      </c:pt>
                      <c:pt idx="775">
                        <c:v>0.12327030541750998</c:v>
                      </c:pt>
                      <c:pt idx="776">
                        <c:v>0.12135189247262336</c:v>
                      </c:pt>
                      <c:pt idx="777">
                        <c:v>0.1196825066142773</c:v>
                      </c:pt>
                      <c:pt idx="778">
                        <c:v>0.11788929357136253</c:v>
                      </c:pt>
                      <c:pt idx="779">
                        <c:v>0.11631684578610077</c:v>
                      </c:pt>
                      <c:pt idx="780">
                        <c:v>0.11487533101667086</c:v>
                      </c:pt>
                      <c:pt idx="781">
                        <c:v>0.113328641869738</c:v>
                      </c:pt>
                      <c:pt idx="782">
                        <c:v>0.1116590541411856</c:v>
                      </c:pt>
                      <c:pt idx="783">
                        <c:v>0.11031173201003376</c:v>
                      </c:pt>
                      <c:pt idx="784">
                        <c:v>0.10880828346129885</c:v>
                      </c:pt>
                      <c:pt idx="785">
                        <c:v>0.1072558208264647</c:v>
                      </c:pt>
                      <c:pt idx="786">
                        <c:v>0.10538646234171863</c:v>
                      </c:pt>
                      <c:pt idx="787">
                        <c:v>0.10369781806568776</c:v>
                      </c:pt>
                      <c:pt idx="788">
                        <c:v>0.10233010704369562</c:v>
                      </c:pt>
                      <c:pt idx="789">
                        <c:v>0.10090300580699836</c:v>
                      </c:pt>
                      <c:pt idx="790">
                        <c:v>9.9208184302653504E-2</c:v>
                      </c:pt>
                      <c:pt idx="791">
                        <c:v>9.7705745104950309E-2</c:v>
                      </c:pt>
                      <c:pt idx="792">
                        <c:v>9.63265274811968E-2</c:v>
                      </c:pt>
                      <c:pt idx="793">
                        <c:v>9.5171951023058018E-2</c:v>
                      </c:pt>
                      <c:pt idx="794">
                        <c:v>9.3757042746823671E-2</c:v>
                      </c:pt>
                      <c:pt idx="795">
                        <c:v>9.2293927865315442E-2</c:v>
                      </c:pt>
                      <c:pt idx="796">
                        <c:v>9.06053643373671E-2</c:v>
                      </c:pt>
                      <c:pt idx="797">
                        <c:v>8.9410333089877878E-2</c:v>
                      </c:pt>
                      <c:pt idx="798">
                        <c:v>8.8090546054870739E-2</c:v>
                      </c:pt>
                      <c:pt idx="799">
                        <c:v>8.6801524039309796E-2</c:v>
                      </c:pt>
                      <c:pt idx="800">
                        <c:v>8.5505517314609467E-2</c:v>
                      </c:pt>
                      <c:pt idx="801">
                        <c:v>8.4414570345508935E-2</c:v>
                      </c:pt>
                      <c:pt idx="802">
                        <c:v>8.3445028118501047E-2</c:v>
                      </c:pt>
                      <c:pt idx="803">
                        <c:v>8.270666765179327E-2</c:v>
                      </c:pt>
                      <c:pt idx="804">
                        <c:v>8.1359547390847775E-2</c:v>
                      </c:pt>
                      <c:pt idx="805">
                        <c:v>8.0345997458857843E-2</c:v>
                      </c:pt>
                      <c:pt idx="806">
                        <c:v>7.9539364488366016E-2</c:v>
                      </c:pt>
                      <c:pt idx="807">
                        <c:v>7.8488670438409611E-2</c:v>
                      </c:pt>
                      <c:pt idx="808">
                        <c:v>7.7502251862151719E-2</c:v>
                      </c:pt>
                      <c:pt idx="809">
                        <c:v>7.6029164592450293E-2</c:v>
                      </c:pt>
                      <c:pt idx="810">
                        <c:v>7.4908098588563898E-2</c:v>
                      </c:pt>
                      <c:pt idx="811">
                        <c:v>7.406440224818811E-2</c:v>
                      </c:pt>
                      <c:pt idx="812">
                        <c:v>7.3008096206495454E-2</c:v>
                      </c:pt>
                      <c:pt idx="813">
                        <c:v>7.1759205987954808E-2</c:v>
                      </c:pt>
                      <c:pt idx="814">
                        <c:v>7.0896533848183105E-2</c:v>
                      </c:pt>
                      <c:pt idx="815">
                        <c:v>6.9885365984627995E-2</c:v>
                      </c:pt>
                      <c:pt idx="816">
                        <c:v>6.9217175601643866E-2</c:v>
                      </c:pt>
                      <c:pt idx="817">
                        <c:v>6.8441994009299761E-2</c:v>
                      </c:pt>
                      <c:pt idx="818">
                        <c:v>6.7638187221696691E-2</c:v>
                      </c:pt>
                      <c:pt idx="819">
                        <c:v>6.6752905618814959E-2</c:v>
                      </c:pt>
                      <c:pt idx="820">
                        <c:v>6.6032632722595214E-2</c:v>
                      </c:pt>
                      <c:pt idx="821">
                        <c:v>6.5217400081313312E-2</c:v>
                      </c:pt>
                      <c:pt idx="822">
                        <c:v>6.4569719711293314E-2</c:v>
                      </c:pt>
                      <c:pt idx="823">
                        <c:v>6.3809516888259601E-2</c:v>
                      </c:pt>
                      <c:pt idx="824">
                        <c:v>6.2917452446444852E-2</c:v>
                      </c:pt>
                      <c:pt idx="825">
                        <c:v>6.2235211897099484E-2</c:v>
                      </c:pt>
                      <c:pt idx="826">
                        <c:v>6.1573319864553167E-2</c:v>
                      </c:pt>
                      <c:pt idx="827">
                        <c:v>6.1071672401799226E-2</c:v>
                      </c:pt>
                      <c:pt idx="828">
                        <c:v>6.0364965183445515E-2</c:v>
                      </c:pt>
                      <c:pt idx="829">
                        <c:v>5.9747928710747848E-2</c:v>
                      </c:pt>
                      <c:pt idx="830">
                        <c:v>5.9263319093408977E-2</c:v>
                      </c:pt>
                      <c:pt idx="831">
                        <c:v>5.8727272947494767E-2</c:v>
                      </c:pt>
                      <c:pt idx="832">
                        <c:v>5.8165468163251625E-2</c:v>
                      </c:pt>
                      <c:pt idx="833">
                        <c:v>5.7601402432697485E-2</c:v>
                      </c:pt>
                      <c:pt idx="834">
                        <c:v>5.6914034380111105E-2</c:v>
                      </c:pt>
                      <c:pt idx="835">
                        <c:v>5.6587125767964729E-2</c:v>
                      </c:pt>
                      <c:pt idx="836">
                        <c:v>5.5918935384980613E-2</c:v>
                      </c:pt>
                      <c:pt idx="837">
                        <c:v>5.5361329501029337E-2</c:v>
                      </c:pt>
                      <c:pt idx="838">
                        <c:v>5.4788098863107371E-2</c:v>
                      </c:pt>
                      <c:pt idx="839">
                        <c:v>5.4242968557907882E-2</c:v>
                      </c:pt>
                      <c:pt idx="840">
                        <c:v>5.3814680728137762E-2</c:v>
                      </c:pt>
                      <c:pt idx="841">
                        <c:v>5.3341173972147563E-2</c:v>
                      </c:pt>
                      <c:pt idx="842">
                        <c:v>5.2719575232786628E-2</c:v>
                      </c:pt>
                      <c:pt idx="843">
                        <c:v>5.24218166784357E-2</c:v>
                      </c:pt>
                      <c:pt idx="844">
                        <c:v>5.1889606066441947E-2</c:v>
                      </c:pt>
                      <c:pt idx="845">
                        <c:v>5.1634078759257268E-2</c:v>
                      </c:pt>
                      <c:pt idx="846">
                        <c:v>5.1235586971942866E-2</c:v>
                      </c:pt>
                      <c:pt idx="847">
                        <c:v>5.0863257563370082E-2</c:v>
                      </c:pt>
                      <c:pt idx="848">
                        <c:v>5.0554719140000627E-2</c:v>
                      </c:pt>
                      <c:pt idx="849">
                        <c:v>5.0100995664231714E-2</c:v>
                      </c:pt>
                      <c:pt idx="850">
                        <c:v>4.9670487262191851E-2</c:v>
                      </c:pt>
                      <c:pt idx="851">
                        <c:v>4.9346122214645356E-2</c:v>
                      </c:pt>
                      <c:pt idx="852">
                        <c:v>4.8791625131871713E-2</c:v>
                      </c:pt>
                      <c:pt idx="853">
                        <c:v>4.8247463803662648E-2</c:v>
                      </c:pt>
                      <c:pt idx="854">
                        <c:v>4.7679320294940451E-2</c:v>
                      </c:pt>
                      <c:pt idx="855">
                        <c:v>4.7109723320732599E-2</c:v>
                      </c:pt>
                      <c:pt idx="856">
                        <c:v>4.6741956178823089E-2</c:v>
                      </c:pt>
                      <c:pt idx="857">
                        <c:v>4.6194766797518938E-2</c:v>
                      </c:pt>
                      <c:pt idx="858">
                        <c:v>4.5714557950678268E-2</c:v>
                      </c:pt>
                      <c:pt idx="859">
                        <c:v>4.5342228542105484E-2</c:v>
                      </c:pt>
                      <c:pt idx="860">
                        <c:v>4.4961380210825172E-2</c:v>
                      </c:pt>
                      <c:pt idx="861">
                        <c:v>4.4631362797501163E-2</c:v>
                      </c:pt>
                      <c:pt idx="862">
                        <c:v>4.4078238432130636E-2</c:v>
                      </c:pt>
                      <c:pt idx="863">
                        <c:v>4.3545866323971803E-2</c:v>
                      </c:pt>
                      <c:pt idx="864">
                        <c:v>4.3059883989229816E-2</c:v>
                      </c:pt>
                      <c:pt idx="865">
                        <c:v>4.2481687344231904E-2</c:v>
                      </c:pt>
                      <c:pt idx="866">
                        <c:v>4.1825245807256752E-2</c:v>
                      </c:pt>
                      <c:pt idx="867">
                        <c:v>4.1441571293087683E-2</c:v>
                      </c:pt>
                      <c:pt idx="868">
                        <c:v>4.0973474658627385E-2</c:v>
                      </c:pt>
                      <c:pt idx="869">
                        <c:v>4.0614832050044437E-2</c:v>
                      </c:pt>
                      <c:pt idx="870">
                        <c:v>4.0230850693161728E-2</c:v>
                      </c:pt>
                      <c:pt idx="871">
                        <c:v>3.9949173119447817E-2</c:v>
                      </c:pt>
                      <c:pt idx="872">
                        <c:v>3.9449766415984244E-2</c:v>
                      </c:pt>
                      <c:pt idx="873">
                        <c:v>3.9085515853069172E-2</c:v>
                      </c:pt>
                      <c:pt idx="874">
                        <c:v>3.8677620951543479E-2</c:v>
                      </c:pt>
                      <c:pt idx="875">
                        <c:v>3.8076625085441566E-2</c:v>
                      </c:pt>
                      <c:pt idx="876">
                        <c:v>3.7707408515450541E-2</c:v>
                      </c:pt>
                      <c:pt idx="877">
                        <c:v>3.7192522404564853E-2</c:v>
                      </c:pt>
                      <c:pt idx="878">
                        <c:v>3.6680212157512056E-2</c:v>
                      </c:pt>
                      <c:pt idx="879">
                        <c:v>3.6288721228953519E-2</c:v>
                      </c:pt>
                      <c:pt idx="880">
                        <c:v>3.5836447181266121E-2</c:v>
                      </c:pt>
                      <c:pt idx="881">
                        <c:v>3.5239569467373534E-2</c:v>
                      </c:pt>
                      <c:pt idx="882">
                        <c:v>3.5109593316319715E-2</c:v>
                      </c:pt>
                      <c:pt idx="883">
                        <c:v>3.4618984116448426E-2</c:v>
                      </c:pt>
                      <c:pt idx="884">
                        <c:v>3.4217436014210047E-2</c:v>
                      </c:pt>
                      <c:pt idx="885">
                        <c:v>3.3975720666543127E-2</c:v>
                      </c:pt>
                      <c:pt idx="886">
                        <c:v>3.3814983533447265E-2</c:v>
                      </c:pt>
                      <c:pt idx="887">
                        <c:v>3.3508080258749157E-2</c:v>
                      </c:pt>
                      <c:pt idx="888">
                        <c:v>3.3136780388228704E-2</c:v>
                      </c:pt>
                      <c:pt idx="889">
                        <c:v>3.2653200308942164E-2</c:v>
                      </c:pt>
                      <c:pt idx="890">
                        <c:v>3.2345336132061871E-2</c:v>
                      </c:pt>
                      <c:pt idx="891">
                        <c:v>3.2087608439628094E-2</c:v>
                      </c:pt>
                      <c:pt idx="892">
                        <c:v>3.1504720331034838E-2</c:v>
                      </c:pt>
                      <c:pt idx="893">
                        <c:v>3.0953122104424229E-2</c:v>
                      </c:pt>
                      <c:pt idx="894">
                        <c:v>3.063183759622648E-2</c:v>
                      </c:pt>
                      <c:pt idx="895">
                        <c:v>3.0358626458966451E-2</c:v>
                      </c:pt>
                      <c:pt idx="896">
                        <c:v>2.9928929575156075E-2</c:v>
                      </c:pt>
                      <c:pt idx="897">
                        <c:v>2.9473659773606602E-2</c:v>
                      </c:pt>
                      <c:pt idx="898">
                        <c:v>2.9014748233534761E-2</c:v>
                      </c:pt>
                      <c:pt idx="899">
                        <c:v>2.8640497020597625E-2</c:v>
                      </c:pt>
                      <c:pt idx="900">
                        <c:v>2.8375477776310852E-2</c:v>
                      </c:pt>
                      <c:pt idx="901">
                        <c:v>2.7983797089758358E-2</c:v>
                      </c:pt>
                      <c:pt idx="902">
                        <c:v>2.7653872536729275E-2</c:v>
                      </c:pt>
                      <c:pt idx="903">
                        <c:v>2.7116457710816083E-2</c:v>
                      </c:pt>
                      <c:pt idx="904">
                        <c:v>2.683143312908106E-2</c:v>
                      </c:pt>
                      <c:pt idx="905">
                        <c:v>2.652524043750926E-2</c:v>
                      </c:pt>
                      <c:pt idx="906">
                        <c:v>2.6244895207157188E-2</c:v>
                      </c:pt>
                      <c:pt idx="907">
                        <c:v>2.582072552959639E-2</c:v>
                      </c:pt>
                      <c:pt idx="908">
                        <c:v>2.5554963402950291E-2</c:v>
                      </c:pt>
                      <c:pt idx="909">
                        <c:v>2.5262946037267663E-2</c:v>
                      </c:pt>
                      <c:pt idx="910">
                        <c:v>2.5149773562189549E-2</c:v>
                      </c:pt>
                      <c:pt idx="911">
                        <c:v>2.4787174297562338E-2</c:v>
                      </c:pt>
                      <c:pt idx="912">
                        <c:v>2.4457661559754186E-2</c:v>
                      </c:pt>
                      <c:pt idx="913">
                        <c:v>2.4061075427187641E-2</c:v>
                      </c:pt>
                      <c:pt idx="914">
                        <c:v>2.3755306663049154E-2</c:v>
                      </c:pt>
                      <c:pt idx="915">
                        <c:v>2.3558366127148352E-2</c:v>
                      </c:pt>
                      <c:pt idx="916">
                        <c:v>2.3230528912052822E-2</c:v>
                      </c:pt>
                      <c:pt idx="917">
                        <c:v>2.2924400818947057E-2</c:v>
                      </c:pt>
                      <c:pt idx="918">
                        <c:v>2.2752419515358082E-2</c:v>
                      </c:pt>
                      <c:pt idx="919">
                        <c:v>2.2579800301917082E-2</c:v>
                      </c:pt>
                      <c:pt idx="920">
                        <c:v>2.2482628059393446E-2</c:v>
                      </c:pt>
                      <c:pt idx="921">
                        <c:v>2.2185826369820565E-2</c:v>
                      </c:pt>
                      <c:pt idx="922">
                        <c:v>2.1815188633576909E-2</c:v>
                      </c:pt>
                      <c:pt idx="923">
                        <c:v>2.1494085808564871E-2</c:v>
                      </c:pt>
                      <c:pt idx="924">
                        <c:v>2.13326380923427E-2</c:v>
                      </c:pt>
                      <c:pt idx="925">
                        <c:v>2.1093938685558488E-2</c:v>
                      </c:pt>
                      <c:pt idx="926">
                        <c:v>2.0648730095092979E-2</c:v>
                      </c:pt>
                      <c:pt idx="927">
                        <c:v>2.0249289517808789E-2</c:v>
                      </c:pt>
                      <c:pt idx="928">
                        <c:v>1.9924795273330242E-2</c:v>
                      </c:pt>
                      <c:pt idx="929">
                        <c:v>1.969412626335422E-2</c:v>
                      </c:pt>
                      <c:pt idx="930">
                        <c:v>1.9524809646488932E-2</c:v>
                      </c:pt>
                      <c:pt idx="931">
                        <c:v>1.9224382368010193E-2</c:v>
                      </c:pt>
                      <c:pt idx="932">
                        <c:v>1.8951094520071755E-2</c:v>
                      </c:pt>
                      <c:pt idx="933">
                        <c:v>1.8908350522581406E-2</c:v>
                      </c:pt>
                      <c:pt idx="934">
                        <c:v>1.8811364000647601E-2</c:v>
                      </c:pt>
                      <c:pt idx="935">
                        <c:v>1.8612856951945603E-2</c:v>
                      </c:pt>
                      <c:pt idx="936">
                        <c:v>1.8269253673734949E-2</c:v>
                      </c:pt>
                      <c:pt idx="937">
                        <c:v>1.7922965521779979E-2</c:v>
                      </c:pt>
                      <c:pt idx="938">
                        <c:v>1.7598584324616983E-2</c:v>
                      </c:pt>
                      <c:pt idx="939">
                        <c:v>1.7339278007169622E-2</c:v>
                      </c:pt>
                      <c:pt idx="940">
                        <c:v>1.7110716522147785E-2</c:v>
                      </c:pt>
                      <c:pt idx="941">
                        <c:v>1.6965244814055334E-2</c:v>
                      </c:pt>
                      <c:pt idx="942">
                        <c:v>1.6868448050115489E-2</c:v>
                      </c:pt>
                      <c:pt idx="943">
                        <c:v>1.6777012958856027E-2</c:v>
                      </c:pt>
                      <c:pt idx="944">
                        <c:v>1.6602524427304317E-2</c:v>
                      </c:pt>
                      <c:pt idx="945">
                        <c:v>1.6535277424168469E-2</c:v>
                      </c:pt>
                      <c:pt idx="946">
                        <c:v>1.6264573514871174E-2</c:v>
                      </c:pt>
                      <c:pt idx="947">
                        <c:v>1.6068795751358889E-2</c:v>
                      </c:pt>
                      <c:pt idx="948">
                        <c:v>1.588980551420581E-2</c:v>
                      </c:pt>
                      <c:pt idx="949">
                        <c:v>1.5616901219659413E-2</c:v>
                      </c:pt>
                      <c:pt idx="950">
                        <c:v>1.5388545642248043E-2</c:v>
                      </c:pt>
                      <c:pt idx="951">
                        <c:v>1.5294179395592529E-2</c:v>
                      </c:pt>
                      <c:pt idx="952">
                        <c:v>1.5042592594835596E-2</c:v>
                      </c:pt>
                      <c:pt idx="953">
                        <c:v>1.501469413231946E-2</c:v>
                      </c:pt>
                      <c:pt idx="954">
                        <c:v>1.4854292103766131E-2</c:v>
                      </c:pt>
                      <c:pt idx="955">
                        <c:v>1.4579752660548385E-2</c:v>
                      </c:pt>
                      <c:pt idx="956">
                        <c:v>1.4555911789179676E-2</c:v>
                      </c:pt>
                      <c:pt idx="957">
                        <c:v>1.4371668889257639E-2</c:v>
                      </c:pt>
                      <c:pt idx="958">
                        <c:v>1.4313114417206773E-2</c:v>
                      </c:pt>
                      <c:pt idx="959">
                        <c:v>1.4201799148026981E-2</c:v>
                      </c:pt>
                      <c:pt idx="960">
                        <c:v>1.3910585225765583E-2</c:v>
                      </c:pt>
                      <c:pt idx="961">
                        <c:v>1.3630667960250949E-2</c:v>
                      </c:pt>
                      <c:pt idx="962">
                        <c:v>1.3450414015606182E-2</c:v>
                      </c:pt>
                      <c:pt idx="963">
                        <c:v>1.3194979568716417E-2</c:v>
                      </c:pt>
                      <c:pt idx="964">
                        <c:v>1.3054324483747229E-2</c:v>
                      </c:pt>
                      <c:pt idx="965">
                        <c:v>1.2774189198409747E-2</c:v>
                      </c:pt>
                      <c:pt idx="966">
                        <c:v>1.2618527082301271E-2</c:v>
                      </c:pt>
                      <c:pt idx="967">
                        <c:v>1.2539862300294852E-2</c:v>
                      </c:pt>
                      <c:pt idx="968">
                        <c:v>1.2421425050235401E-2</c:v>
                      </c:pt>
                      <c:pt idx="969">
                        <c:v>1.2315334181995681E-2</c:v>
                      </c:pt>
                      <c:pt idx="970">
                        <c:v>1.219251634845866E-2</c:v>
                      </c:pt>
                      <c:pt idx="971">
                        <c:v>1.1967176711930004E-2</c:v>
                      </c:pt>
                      <c:pt idx="972">
                        <c:v>1.1717628800257103E-2</c:v>
                      </c:pt>
                      <c:pt idx="973">
                        <c:v>1.1522985547304448E-2</c:v>
                      </c:pt>
                      <c:pt idx="974">
                        <c:v>1.1453941899332173E-2</c:v>
                      </c:pt>
                      <c:pt idx="975">
                        <c:v>1.1388447129587351E-2</c:v>
                      </c:pt>
                      <c:pt idx="976">
                        <c:v>1.1203586506833913E-2</c:v>
                      </c:pt>
                      <c:pt idx="977">
                        <c:v>1.1203227177866629E-2</c:v>
                      </c:pt>
                      <c:pt idx="978">
                        <c:v>1.109817795989162E-2</c:v>
                      </c:pt>
                      <c:pt idx="979">
                        <c:v>1.1172793225558869E-2</c:v>
                      </c:pt>
                      <c:pt idx="980">
                        <c:v>1.1005422637482694E-2</c:v>
                      </c:pt>
                      <c:pt idx="981">
                        <c:v>1.0755333713656801E-2</c:v>
                      </c:pt>
                      <c:pt idx="982">
                        <c:v>1.053238018296708E-2</c:v>
                      </c:pt>
                      <c:pt idx="983">
                        <c:v>1.0409691546362117E-2</c:v>
                      </c:pt>
                      <c:pt idx="984">
                        <c:v>1.0252915106714647E-2</c:v>
                      </c:pt>
                      <c:pt idx="985">
                        <c:v>1.0202883594775438E-2</c:v>
                      </c:pt>
                      <c:pt idx="986">
                        <c:v>9.9037280985966383E-3</c:v>
                      </c:pt>
                      <c:pt idx="987">
                        <c:v>9.7701626952740976E-3</c:v>
                      </c:pt>
                      <c:pt idx="988">
                        <c:v>9.5569352711258188E-3</c:v>
                      </c:pt>
                      <c:pt idx="989">
                        <c:v>9.6373159498861251E-3</c:v>
                      </c:pt>
                      <c:pt idx="990">
                        <c:v>9.4900516343613787E-3</c:v>
                      </c:pt>
                      <c:pt idx="991">
                        <c:v>9.1768096351842014E-3</c:v>
                      </c:pt>
                      <c:pt idx="992">
                        <c:v>9.020352150462747E-3</c:v>
                      </c:pt>
                      <c:pt idx="993">
                        <c:v>9.0141345481074883E-3</c:v>
                      </c:pt>
                      <c:pt idx="994">
                        <c:v>9.0779336081190584E-3</c:v>
                      </c:pt>
                      <c:pt idx="995">
                        <c:v>9.1896203184785117E-3</c:v>
                      </c:pt>
                      <c:pt idx="996">
                        <c:v>9.07659722735309E-3</c:v>
                      </c:pt>
                      <c:pt idx="997">
                        <c:v>9.1151544367639552E-3</c:v>
                      </c:pt>
                      <c:pt idx="998">
                        <c:v>9.1127562187126414E-3</c:v>
                      </c:pt>
                      <c:pt idx="999">
                        <c:v>9.0561195136220005E-3</c:v>
                      </c:pt>
                      <c:pt idx="1000">
                        <c:v>8.9948074945525331E-3</c:v>
                      </c:pt>
                      <c:pt idx="1001">
                        <c:v>8.8321001082428043E-3</c:v>
                      </c:pt>
                      <c:pt idx="1002">
                        <c:v>8.6166521118247897E-3</c:v>
                      </c:pt>
                      <c:pt idx="1003">
                        <c:v>8.4256425225862491E-3</c:v>
                      </c:pt>
                      <c:pt idx="1004">
                        <c:v>8.2699077332034909E-3</c:v>
                      </c:pt>
                      <c:pt idx="1005">
                        <c:v>8.1407148385502642E-3</c:v>
                      </c:pt>
                      <c:pt idx="1006">
                        <c:v>7.9935918321699558E-3</c:v>
                      </c:pt>
                      <c:pt idx="1007">
                        <c:v>7.7906719007573766E-3</c:v>
                      </c:pt>
                      <c:pt idx="1008">
                        <c:v>7.6485996869396838E-3</c:v>
                      </c:pt>
                      <c:pt idx="1009">
                        <c:v>7.6523585101817273E-3</c:v>
                      </c:pt>
                      <c:pt idx="1010">
                        <c:v>7.4413112842619169E-3</c:v>
                      </c:pt>
                      <c:pt idx="1011">
                        <c:v>7.3596991972429381E-3</c:v>
                      </c:pt>
                      <c:pt idx="1012">
                        <c:v>7.3673298910425754E-3</c:v>
                      </c:pt>
                      <c:pt idx="1013">
                        <c:v>7.2550981311260039E-3</c:v>
                      </c:pt>
                      <c:pt idx="1014">
                        <c:v>7.1930997533549814E-3</c:v>
                      </c:pt>
                      <c:pt idx="1015">
                        <c:v>7.0028855327294182E-3</c:v>
                      </c:pt>
                      <c:pt idx="1016">
                        <c:v>6.8254819953981662E-3</c:v>
                      </c:pt>
                      <c:pt idx="1017">
                        <c:v>6.8657308771381586E-3</c:v>
                      </c:pt>
                      <c:pt idx="1018">
                        <c:v>6.6218151442221313E-3</c:v>
                      </c:pt>
                      <c:pt idx="1019">
                        <c:v>6.3971820534156646E-3</c:v>
                      </c:pt>
                      <c:pt idx="1020">
                        <c:v>6.2626880471439612E-3</c:v>
                      </c:pt>
                      <c:pt idx="1021">
                        <c:v>6.2690509960477859E-3</c:v>
                      </c:pt>
                      <c:pt idx="1022">
                        <c:v>6.2696000830090295E-3</c:v>
                      </c:pt>
                      <c:pt idx="1023">
                        <c:v>6.1867969617726464E-3</c:v>
                      </c:pt>
                      <c:pt idx="1024">
                        <c:v>6.0331818095564552E-3</c:v>
                      </c:pt>
                      <c:pt idx="1025">
                        <c:v>5.9595112964548761E-3</c:v>
                      </c:pt>
                      <c:pt idx="1026">
                        <c:v>6.0408326903767266E-3</c:v>
                      </c:pt>
                      <c:pt idx="1027">
                        <c:v>6.1198931379875723E-3</c:v>
                      </c:pt>
                      <c:pt idx="1028">
                        <c:v>6.1303661642924719E-3</c:v>
                      </c:pt>
                      <c:pt idx="1029">
                        <c:v>5.9806228826338736E-3</c:v>
                      </c:pt>
                      <c:pt idx="1030">
                        <c:v>5.9646105378670152E-3</c:v>
                      </c:pt>
                      <c:pt idx="1031">
                        <c:v>5.8579503956454181E-3</c:v>
                      </c:pt>
                      <c:pt idx="1032">
                        <c:v>5.7879014340455719E-3</c:v>
                      </c:pt>
                      <c:pt idx="1033">
                        <c:v>5.6332567437770483E-3</c:v>
                      </c:pt>
                      <c:pt idx="1034">
                        <c:v>5.7003584003643363E-3</c:v>
                      </c:pt>
                      <c:pt idx="1035">
                        <c:v>5.4755032523308954E-3</c:v>
                      </c:pt>
                      <c:pt idx="1036">
                        <c:v>5.4538627662112883E-3</c:v>
                      </c:pt>
                      <c:pt idx="1037">
                        <c:v>5.382881164258153E-3</c:v>
                      </c:pt>
                      <c:pt idx="1038">
                        <c:v>5.4244946885930005E-3</c:v>
                      </c:pt>
                      <c:pt idx="1039">
                        <c:v>5.5736040978036933E-3</c:v>
                      </c:pt>
                      <c:pt idx="1040">
                        <c:v>5.5143390426265091E-3</c:v>
                      </c:pt>
                      <c:pt idx="1041">
                        <c:v>5.2519562232345345E-3</c:v>
                      </c:pt>
                      <c:pt idx="1042">
                        <c:v>5.2290035807737202E-3</c:v>
                      </c:pt>
                      <c:pt idx="1043">
                        <c:v>5.1802519259427039E-3</c:v>
                      </c:pt>
                      <c:pt idx="1044">
                        <c:v>5.0861602227678104E-3</c:v>
                      </c:pt>
                      <c:pt idx="1045">
                        <c:v>4.9400183055903109E-3</c:v>
                      </c:pt>
                      <c:pt idx="1046">
                        <c:v>4.6823148375812881E-3</c:v>
                      </c:pt>
                      <c:pt idx="1047">
                        <c:v>4.503905986622465E-3</c:v>
                      </c:pt>
                      <c:pt idx="1048">
                        <c:v>4.398142148117015E-3</c:v>
                      </c:pt>
                      <c:pt idx="1049">
                        <c:v>4.2971626335018146E-3</c:v>
                      </c:pt>
                      <c:pt idx="1050">
                        <c:v>4.2097689837732695E-3</c:v>
                      </c:pt>
                      <c:pt idx="1051">
                        <c:v>4.1641826537776577E-3</c:v>
                      </c:pt>
                      <c:pt idx="1052">
                        <c:v>3.9913022202896515E-3</c:v>
                      </c:pt>
                      <c:pt idx="1053">
                        <c:v>4.0178844890604521E-3</c:v>
                      </c:pt>
                      <c:pt idx="1054">
                        <c:v>4.0439406840735307E-3</c:v>
                      </c:pt>
                      <c:pt idx="1055">
                        <c:v>4.034947770121514E-3</c:v>
                      </c:pt>
                      <c:pt idx="1056">
                        <c:v>4.0123879670822373E-3</c:v>
                      </c:pt>
                      <c:pt idx="1057">
                        <c:v>4.0411871744590582E-3</c:v>
                      </c:pt>
                      <c:pt idx="1058">
                        <c:v>3.9110426636531489E-3</c:v>
                      </c:pt>
                      <c:pt idx="1059">
                        <c:v>3.9550172619213448E-3</c:v>
                      </c:pt>
                      <c:pt idx="1060">
                        <c:v>4.0183875496146498E-3</c:v>
                      </c:pt>
                      <c:pt idx="1061">
                        <c:v>3.9766537106368238E-3</c:v>
                      </c:pt>
                      <c:pt idx="1062">
                        <c:v>3.8872106745735189E-3</c:v>
                      </c:pt>
                      <c:pt idx="1063">
                        <c:v>3.7043994381548415E-3</c:v>
                      </c:pt>
                      <c:pt idx="1064">
                        <c:v>3.5910234779087378E-3</c:v>
                      </c:pt>
                      <c:pt idx="1065">
                        <c:v>3.6254391181663403E-3</c:v>
                      </c:pt>
                      <c:pt idx="1066">
                        <c:v>3.5462627970570559E-3</c:v>
                      </c:pt>
                      <c:pt idx="1067">
                        <c:v>3.3745297938218835E-3</c:v>
                      </c:pt>
                      <c:pt idx="1068">
                        <c:v>3.3446844950358098E-3</c:v>
                      </c:pt>
                      <c:pt idx="1069">
                        <c:v>3.3536459172356379E-3</c:v>
                      </c:pt>
                      <c:pt idx="1070">
                        <c:v>3.2629359437573459E-3</c:v>
                      </c:pt>
                      <c:pt idx="1071">
                        <c:v>3.2921195120070379E-3</c:v>
                      </c:pt>
                      <c:pt idx="1072">
                        <c:v>3.1200792623178176E-3</c:v>
                      </c:pt>
                      <c:pt idx="1073">
                        <c:v>3.1767632050367428E-3</c:v>
                      </c:pt>
                      <c:pt idx="1074">
                        <c:v>3.0508131533781568E-3</c:v>
                      </c:pt>
                      <c:pt idx="1075">
                        <c:v>2.9320194005343098E-3</c:v>
                      </c:pt>
                      <c:pt idx="1076">
                        <c:v>2.8229089577481619E-3</c:v>
                      </c:pt>
                      <c:pt idx="1077">
                        <c:v>2.9361637958704627E-3</c:v>
                      </c:pt>
                      <c:pt idx="1078">
                        <c:v>2.799269149104968E-3</c:v>
                      </c:pt>
                      <c:pt idx="1079">
                        <c:v>2.897072034153209E-3</c:v>
                      </c:pt>
                      <c:pt idx="1080">
                        <c:v>2.8604564123869175E-3</c:v>
                      </c:pt>
                      <c:pt idx="1081">
                        <c:v>2.9206024291445671E-3</c:v>
                      </c:pt>
                      <c:pt idx="1082">
                        <c:v>2.8853470088285918E-3</c:v>
                      </c:pt>
                      <c:pt idx="1083">
                        <c:v>2.8810709941179059E-3</c:v>
                      </c:pt>
                      <c:pt idx="1084">
                        <c:v>2.781109712823482E-3</c:v>
                      </c:pt>
                      <c:pt idx="1085">
                        <c:v>2.7122457293348497E-3</c:v>
                      </c:pt>
                      <c:pt idx="1086">
                        <c:v>2.7851039167261175E-3</c:v>
                      </c:pt>
                      <c:pt idx="1087">
                        <c:v>2.793788373002848E-3</c:v>
                      </c:pt>
                      <c:pt idx="1088">
                        <c:v>2.7783275376397094E-3</c:v>
                      </c:pt>
                      <c:pt idx="1089">
                        <c:v>2.8606954267112236E-3</c:v>
                      </c:pt>
                      <c:pt idx="1090">
                        <c:v>2.7940879483890559E-3</c:v>
                      </c:pt>
                      <c:pt idx="1091">
                        <c:v>2.6803344908570962E-3</c:v>
                      </c:pt>
                      <c:pt idx="1092">
                        <c:v>2.6730566661781409E-3</c:v>
                      </c:pt>
                      <c:pt idx="1093">
                        <c:v>2.4143886623232275E-3</c:v>
                      </c:pt>
                      <c:pt idx="1094">
                        <c:v>2.2383190833154677E-3</c:v>
                      </c:pt>
                      <c:pt idx="1095">
                        <c:v>2.2691301291686704E-3</c:v>
                      </c:pt>
                      <c:pt idx="1096">
                        <c:v>2.1976644424607332E-3</c:v>
                      </c:pt>
                      <c:pt idx="1097">
                        <c:v>2.2674174623380852E-3</c:v>
                      </c:pt>
                      <c:pt idx="1098">
                        <c:v>2.4031186524436994E-3</c:v>
                      </c:pt>
                      <c:pt idx="1099">
                        <c:v>2.4236690394490719E-3</c:v>
                      </c:pt>
                      <c:pt idx="1100">
                        <c:v>2.6305504717908591E-3</c:v>
                      </c:pt>
                      <c:pt idx="1101">
                        <c:v>2.7604297251456393E-3</c:v>
                      </c:pt>
                      <c:pt idx="1102">
                        <c:v>2.6353214722474897E-3</c:v>
                      </c:pt>
                      <c:pt idx="1103">
                        <c:v>2.6265695913218418E-3</c:v>
                      </c:pt>
                      <c:pt idx="1104">
                        <c:v>2.5282801990763226E-3</c:v>
                      </c:pt>
                      <c:pt idx="1105">
                        <c:v>2.318793833591929E-3</c:v>
                      </c:pt>
                      <c:pt idx="1106">
                        <c:v>2.2476709224943567E-3</c:v>
                      </c:pt>
                      <c:pt idx="1107">
                        <c:v>2.1010848908629104E-3</c:v>
                      </c:pt>
                      <c:pt idx="1108">
                        <c:v>2.0973587705942938E-3</c:v>
                      </c:pt>
                      <c:pt idx="1109">
                        <c:v>2.1219828983635998E-3</c:v>
                      </c:pt>
                      <c:pt idx="1110">
                        <c:v>2.0553112253158161E-3</c:v>
                      </c:pt>
                      <c:pt idx="1111">
                        <c:v>2.0231282695403296E-3</c:v>
                      </c:pt>
                      <c:pt idx="1112">
                        <c:v>2.0861323646793354E-3</c:v>
                      </c:pt>
                      <c:pt idx="1113">
                        <c:v>2.116352738308788E-3</c:v>
                      </c:pt>
                      <c:pt idx="1114">
                        <c:v>1.9977115993409342E-3</c:v>
                      </c:pt>
                      <c:pt idx="1115">
                        <c:v>1.7775539710090159E-3</c:v>
                      </c:pt>
                      <c:pt idx="1116">
                        <c:v>1.6730267893876026E-3</c:v>
                      </c:pt>
                      <c:pt idx="1117">
                        <c:v>1.688590578555974E-3</c:v>
                      </c:pt>
                      <c:pt idx="1118">
                        <c:v>1.5992169858436501E-3</c:v>
                      </c:pt>
                      <c:pt idx="1119">
                        <c:v>1.6943773898909053E-3</c:v>
                      </c:pt>
                      <c:pt idx="1120">
                        <c:v>1.493602935031304E-3</c:v>
                      </c:pt>
                      <c:pt idx="1121">
                        <c:v>1.5565258783473612E-3</c:v>
                      </c:pt>
                      <c:pt idx="1122">
                        <c:v>1.6544720912421034E-3</c:v>
                      </c:pt>
                      <c:pt idx="1123">
                        <c:v>1.6206923421344705E-3</c:v>
                      </c:pt>
                      <c:pt idx="1124">
                        <c:v>1.6843985418511255E-3</c:v>
                      </c:pt>
                      <c:pt idx="1125">
                        <c:v>1.7379599562183897E-3</c:v>
                      </c:pt>
                      <c:pt idx="1126">
                        <c:v>1.6694399595613603E-3</c:v>
                      </c:pt>
                      <c:pt idx="1127">
                        <c:v>1.8782589421435952E-3</c:v>
                      </c:pt>
                      <c:pt idx="1128">
                        <c:v>1.7355766765623443E-3</c:v>
                      </c:pt>
                      <c:pt idx="1129">
                        <c:v>1.5680474185039883E-3</c:v>
                      </c:pt>
                      <c:pt idx="1130">
                        <c:v>1.595270019569298E-3</c:v>
                      </c:pt>
                      <c:pt idx="1131">
                        <c:v>1.5746719911952291E-3</c:v>
                      </c:pt>
                      <c:pt idx="1132">
                        <c:v>1.6397480821321046E-3</c:v>
                      </c:pt>
                      <c:pt idx="1133">
                        <c:v>1.5003498410675867E-3</c:v>
                      </c:pt>
                      <c:pt idx="1134">
                        <c:v>1.4357824630506866E-3</c:v>
                      </c:pt>
                      <c:pt idx="1135">
                        <c:v>1.4541389246535605E-3</c:v>
                      </c:pt>
                      <c:pt idx="1136">
                        <c:v>1.6196692639287415E-3</c:v>
                      </c:pt>
                      <c:pt idx="1137">
                        <c:v>1.5719285750910737E-3</c:v>
                      </c:pt>
                      <c:pt idx="1138">
                        <c:v>1.4277823467734479E-3</c:v>
                      </c:pt>
                      <c:pt idx="1139">
                        <c:v>1.3297396399200756E-3</c:v>
                      </c:pt>
                      <c:pt idx="1140">
                        <c:v>1.405730852913734E-3</c:v>
                      </c:pt>
                      <c:pt idx="1141">
                        <c:v>1.311375507249361E-3</c:v>
                      </c:pt>
                      <c:pt idx="1142">
                        <c:v>1.4204940248437625E-3</c:v>
                      </c:pt>
                      <c:pt idx="1143">
                        <c:v>1.4262961783143759E-3</c:v>
                      </c:pt>
                      <c:pt idx="1144">
                        <c:v>1.4851021806423427E-3</c:v>
                      </c:pt>
                      <c:pt idx="1145">
                        <c:v>1.4293823700288959E-3</c:v>
                      </c:pt>
                      <c:pt idx="1146">
                        <c:v>1.438726134399531E-3</c:v>
                      </c:pt>
                      <c:pt idx="1147">
                        <c:v>1.4440631789147376E-3</c:v>
                      </c:pt>
                      <c:pt idx="1148">
                        <c:v>1.5151287588737094E-3</c:v>
                      </c:pt>
                      <c:pt idx="1149">
                        <c:v>1.4980109728569358E-3</c:v>
                      </c:pt>
                      <c:pt idx="1150">
                        <c:v>1.4152651827591539E-3</c:v>
                      </c:pt>
                      <c:pt idx="1151">
                        <c:v>1.3982733637511362E-3</c:v>
                      </c:pt>
                      <c:pt idx="1152">
                        <c:v>1.3902542716745013E-3</c:v>
                      </c:pt>
                      <c:pt idx="1153">
                        <c:v>1.4343560481726912E-3</c:v>
                      </c:pt>
                      <c:pt idx="1154">
                        <c:v>1.3991446355616976E-3</c:v>
                      </c:pt>
                      <c:pt idx="1155">
                        <c:v>1.2152760030022137E-3</c:v>
                      </c:pt>
                      <c:pt idx="1156">
                        <c:v>1.1866738209467794E-3</c:v>
                      </c:pt>
                      <c:pt idx="1157">
                        <c:v>1.1001958544741908E-3</c:v>
                      </c:pt>
                      <c:pt idx="1158">
                        <c:v>9.839016585252412E-4</c:v>
                      </c:pt>
                      <c:pt idx="1159">
                        <c:v>9.9126588365251039E-4</c:v>
                      </c:pt>
                      <c:pt idx="1160">
                        <c:v>7.7740862446045139E-4</c:v>
                      </c:pt>
                      <c:pt idx="1161">
                        <c:v>8.4041433456110792E-4</c:v>
                      </c:pt>
                      <c:pt idx="1162">
                        <c:v>9.2969466323810312E-4</c:v>
                      </c:pt>
                      <c:pt idx="1163">
                        <c:v>9.6371504163169264E-4</c:v>
                      </c:pt>
                      <c:pt idx="1164">
                        <c:v>9.7478641122818231E-4</c:v>
                      </c:pt>
                      <c:pt idx="1165">
                        <c:v>1.0765277840021092E-3</c:v>
                      </c:pt>
                      <c:pt idx="1166">
                        <c:v>1.0934025182904501E-3</c:v>
                      </c:pt>
                      <c:pt idx="1167">
                        <c:v>1.2010441534552711E-3</c:v>
                      </c:pt>
                      <c:pt idx="1168">
                        <c:v>1.174733601982204E-3</c:v>
                      </c:pt>
                      <c:pt idx="1169">
                        <c:v>1.2048599040955024E-3</c:v>
                      </c:pt>
                      <c:pt idx="1170">
                        <c:v>1.1659542667084943E-3</c:v>
                      </c:pt>
                      <c:pt idx="1171">
                        <c:v>1.2488518632014435E-3</c:v>
                      </c:pt>
                      <c:pt idx="1172">
                        <c:v>1.3521977003753574E-3</c:v>
                      </c:pt>
                      <c:pt idx="1173">
                        <c:v>1.3396833625439523E-3</c:v>
                      </c:pt>
                    </c:numCache>
                  </c:numRef>
                </c:yVal>
                <c:smooth val="1"/>
                <c:extLst xmlns:c15="http://schemas.microsoft.com/office/drawing/2012/chart">
                  <c:ext xmlns:c16="http://schemas.microsoft.com/office/drawing/2014/chart" uri="{C3380CC4-5D6E-409C-BE32-E72D297353CC}">
                    <c16:uniqueId val="{00000002-1F65-48F7-A43D-C0D94AF60572}"/>
                  </c:ext>
                </c:extLst>
              </c15:ser>
            </c15:filteredScatterSeries>
          </c:ext>
        </c:extLst>
      </c:scatterChart>
      <c:valAx>
        <c:axId val="635755664"/>
        <c:scaling>
          <c:orientation val="minMax"/>
          <c:max val="850"/>
          <c:min val="600"/>
        </c:scaling>
        <c:delete val="0"/>
        <c:axPos val="b"/>
        <c:title>
          <c:tx>
            <c:rich>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r>
                  <a:rPr lang="fr-FR" sz="900" dirty="0" err="1">
                    <a:solidFill>
                      <a:schemeClr val="bg1"/>
                    </a:solidFill>
                  </a:rPr>
                  <a:t>WaveLength</a:t>
                </a:r>
                <a:r>
                  <a:rPr lang="fr-FR" sz="900" dirty="0">
                    <a:solidFill>
                      <a:schemeClr val="bg1"/>
                    </a:solidFill>
                  </a:rPr>
                  <a:t> (nm) </a:t>
                </a:r>
              </a:p>
            </c:rich>
          </c:tx>
          <c:layout>
            <c:manualLayout>
              <c:xMode val="edge"/>
              <c:yMode val="edge"/>
              <c:x val="0.47086213851785491"/>
              <c:y val="0.82672031862578466"/>
            </c:manualLayout>
          </c:layout>
          <c:overlay val="0"/>
          <c:spPr>
            <a:noFill/>
            <a:ln>
              <a:noFill/>
            </a:ln>
            <a:effectLst/>
          </c:spPr>
        </c:title>
        <c:numFmt formatCode="General" sourceLinked="1"/>
        <c:majorTickMark val="none"/>
        <c:minorTickMark val="none"/>
        <c:tickLblPos val="nextTo"/>
        <c:spPr>
          <a:noFill/>
          <a:ln w="9525" cap="flat" cmpd="sng" algn="ctr">
            <a:solidFill>
              <a:schemeClr val="tx1">
                <a:lumMod val="25000"/>
                <a:lumOff val="75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516253680"/>
        <c:crosses val="autoZero"/>
        <c:crossBetween val="midCat"/>
      </c:valAx>
      <c:valAx>
        <c:axId val="516253680"/>
        <c:scaling>
          <c:orientation val="minMax"/>
          <c:max val="1.1000000000000001"/>
          <c:min val="0"/>
        </c:scaling>
        <c:delete val="0"/>
        <c:axPos val="l"/>
        <c:title>
          <c:tx>
            <c:rich>
              <a:bodyPr rot="-54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r>
                  <a:rPr lang="fr-FR" sz="800" dirty="0">
                    <a:solidFill>
                      <a:schemeClr val="bg1"/>
                    </a:solidFill>
                  </a:rPr>
                  <a:t>Relative Fluorescence</a:t>
                </a:r>
              </a:p>
            </c:rich>
          </c:tx>
          <c:overlay val="0"/>
          <c:spPr>
            <a:noFill/>
            <a:ln>
              <a:noFill/>
            </a:ln>
            <a:effectLst/>
          </c:spPr>
        </c:title>
        <c:numFmt formatCode="General" sourceLinked="1"/>
        <c:majorTickMark val="none"/>
        <c:minorTickMark val="none"/>
        <c:tickLblPos val="nextTo"/>
        <c:spPr>
          <a:noFill/>
          <a:ln w="9525" cap="flat" cmpd="sng" algn="ctr">
            <a:solidFill>
              <a:schemeClr val="tx1">
                <a:lumMod val="25000"/>
                <a:lumOff val="75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635755664"/>
        <c:crosses val="autoZero"/>
        <c:crossBetween val="midCat"/>
      </c:valAx>
    </c:plotArea>
    <c:legend>
      <c:legendPos val="r"/>
      <c:layout>
        <c:manualLayout>
          <c:xMode val="edge"/>
          <c:yMode val="edge"/>
          <c:x val="0.81705124722051958"/>
          <c:y val="0.27441334103836651"/>
          <c:w val="0.15205732072678502"/>
          <c:h val="0.11332517506288667"/>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showDLblsOverMax val="0"/>
    <c:extLst/>
  </c:chart>
  <c:txPr>
    <a:bodyPr/>
    <a:lstStyle/>
    <a:p>
      <a:pPr>
        <a:defRPr/>
      </a:pPr>
      <a:endParaRPr lang="fr-FR"/>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fr-BE" b="0" dirty="0">
                <a:solidFill>
                  <a:schemeClr val="bg1"/>
                </a:solidFill>
              </a:rPr>
              <a:t>Absorbance</a:t>
            </a:r>
          </a:p>
        </c:rich>
      </c:tx>
      <c:overlay val="0"/>
    </c:title>
    <c:autoTitleDeleted val="0"/>
    <c:plotArea>
      <c:layout>
        <c:manualLayout>
          <c:layoutTarget val="inner"/>
          <c:xMode val="edge"/>
          <c:yMode val="edge"/>
          <c:x val="9.7055342496467495E-2"/>
          <c:y val="9.5778146452888735E-2"/>
          <c:w val="0.85343038460452125"/>
          <c:h val="0.70628057153771473"/>
        </c:manualLayout>
      </c:layout>
      <c:scatterChart>
        <c:scatterStyle val="lineMarker"/>
        <c:varyColors val="0"/>
        <c:ser>
          <c:idx val="1"/>
          <c:order val="0"/>
          <c:tx>
            <c:strRef>
              <c:f>Abs!$AO$2</c:f>
              <c:strCache>
                <c:ptCount val="1"/>
                <c:pt idx="0">
                  <c:v>2g B1</c:v>
                </c:pt>
              </c:strCache>
            </c:strRef>
          </c:tx>
          <c:spPr>
            <a:ln>
              <a:solidFill>
                <a:srgbClr val="FF0000"/>
              </a:solidFill>
            </a:ln>
          </c:spPr>
          <c:marker>
            <c:symbol val="none"/>
          </c:marker>
          <c:xVal>
            <c:numRef>
              <c:f>Abs!$AM$3:$AM$1448</c:f>
              <c:numCache>
                <c:formatCode>General</c:formatCode>
                <c:ptCount val="1446"/>
                <c:pt idx="0">
                  <c:v>400.39729999999997</c:v>
                </c:pt>
                <c:pt idx="1">
                  <c:v>400.7697</c:v>
                </c:pt>
                <c:pt idx="2">
                  <c:v>401.142</c:v>
                </c:pt>
                <c:pt idx="3">
                  <c:v>401.51429999999999</c:v>
                </c:pt>
                <c:pt idx="4">
                  <c:v>401.88659999999999</c:v>
                </c:pt>
                <c:pt idx="5">
                  <c:v>402.25889999999998</c:v>
                </c:pt>
                <c:pt idx="6">
                  <c:v>402.63099999999997</c:v>
                </c:pt>
                <c:pt idx="7">
                  <c:v>403.00319999999999</c:v>
                </c:pt>
                <c:pt idx="8">
                  <c:v>403.37529999999998</c:v>
                </c:pt>
                <c:pt idx="9">
                  <c:v>403.74740000000003</c:v>
                </c:pt>
                <c:pt idx="10">
                  <c:v>404.11939999999998</c:v>
                </c:pt>
                <c:pt idx="11">
                  <c:v>404.4914</c:v>
                </c:pt>
                <c:pt idx="12">
                  <c:v>404.86340000000001</c:v>
                </c:pt>
                <c:pt idx="13">
                  <c:v>405.2353</c:v>
                </c:pt>
                <c:pt idx="14">
                  <c:v>405.60719999999998</c:v>
                </c:pt>
                <c:pt idx="15">
                  <c:v>405.97899999999998</c:v>
                </c:pt>
                <c:pt idx="16">
                  <c:v>406.35079999999999</c:v>
                </c:pt>
                <c:pt idx="17">
                  <c:v>406.7226</c:v>
                </c:pt>
                <c:pt idx="18">
                  <c:v>407.09429999999998</c:v>
                </c:pt>
                <c:pt idx="19">
                  <c:v>407.46600000000001</c:v>
                </c:pt>
                <c:pt idx="20">
                  <c:v>407.83769999999998</c:v>
                </c:pt>
                <c:pt idx="21">
                  <c:v>408.20929999999998</c:v>
                </c:pt>
                <c:pt idx="22">
                  <c:v>408.58089999999999</c:v>
                </c:pt>
                <c:pt idx="23">
                  <c:v>408.95240000000001</c:v>
                </c:pt>
                <c:pt idx="24">
                  <c:v>409.32389999999998</c:v>
                </c:pt>
                <c:pt idx="25">
                  <c:v>409.69540000000001</c:v>
                </c:pt>
                <c:pt idx="26">
                  <c:v>410.0668</c:v>
                </c:pt>
                <c:pt idx="27">
                  <c:v>410.43819999999999</c:v>
                </c:pt>
                <c:pt idx="28">
                  <c:v>410.80950000000001</c:v>
                </c:pt>
                <c:pt idx="29">
                  <c:v>411.18079999999998</c:v>
                </c:pt>
                <c:pt idx="30">
                  <c:v>411.5521</c:v>
                </c:pt>
                <c:pt idx="31">
                  <c:v>411.92329999999998</c:v>
                </c:pt>
                <c:pt idx="32">
                  <c:v>412.29450000000003</c:v>
                </c:pt>
                <c:pt idx="33">
                  <c:v>412.66570000000002</c:v>
                </c:pt>
                <c:pt idx="34">
                  <c:v>413.03680000000003</c:v>
                </c:pt>
                <c:pt idx="35">
                  <c:v>413.40789999999998</c:v>
                </c:pt>
                <c:pt idx="36">
                  <c:v>413.77890000000002</c:v>
                </c:pt>
                <c:pt idx="37">
                  <c:v>414.1499</c:v>
                </c:pt>
                <c:pt idx="38">
                  <c:v>414.52089999999998</c:v>
                </c:pt>
                <c:pt idx="39">
                  <c:v>414.89179999999999</c:v>
                </c:pt>
                <c:pt idx="40">
                  <c:v>415.2627</c:v>
                </c:pt>
                <c:pt idx="41">
                  <c:v>415.63350000000003</c:v>
                </c:pt>
                <c:pt idx="42">
                  <c:v>416.0043</c:v>
                </c:pt>
                <c:pt idx="43">
                  <c:v>416.37509999999997</c:v>
                </c:pt>
                <c:pt idx="44">
                  <c:v>416.74579999999997</c:v>
                </c:pt>
                <c:pt idx="45">
                  <c:v>417.11649999999997</c:v>
                </c:pt>
                <c:pt idx="46">
                  <c:v>417.48719999999997</c:v>
                </c:pt>
                <c:pt idx="47">
                  <c:v>417.8578</c:v>
                </c:pt>
                <c:pt idx="48">
                  <c:v>418.22829999999999</c:v>
                </c:pt>
                <c:pt idx="49">
                  <c:v>418.59890000000001</c:v>
                </c:pt>
                <c:pt idx="50">
                  <c:v>418.96940000000001</c:v>
                </c:pt>
                <c:pt idx="51">
                  <c:v>419.33980000000003</c:v>
                </c:pt>
                <c:pt idx="52">
                  <c:v>419.71019999999999</c:v>
                </c:pt>
                <c:pt idx="53">
                  <c:v>420.0806</c:v>
                </c:pt>
                <c:pt idx="54">
                  <c:v>420.45100000000002</c:v>
                </c:pt>
                <c:pt idx="55">
                  <c:v>420.82130000000001</c:v>
                </c:pt>
                <c:pt idx="56">
                  <c:v>421.19150000000002</c:v>
                </c:pt>
                <c:pt idx="57">
                  <c:v>421.56169999999997</c:v>
                </c:pt>
                <c:pt idx="58">
                  <c:v>421.93189999999998</c:v>
                </c:pt>
                <c:pt idx="59">
                  <c:v>422.3021</c:v>
                </c:pt>
                <c:pt idx="60">
                  <c:v>422.67219999999998</c:v>
                </c:pt>
                <c:pt idx="61">
                  <c:v>423.04230000000001</c:v>
                </c:pt>
                <c:pt idx="62">
                  <c:v>423.41230000000002</c:v>
                </c:pt>
                <c:pt idx="63">
                  <c:v>423.78230000000002</c:v>
                </c:pt>
                <c:pt idx="64">
                  <c:v>424.15219999999999</c:v>
                </c:pt>
                <c:pt idx="65">
                  <c:v>424.52210000000002</c:v>
                </c:pt>
                <c:pt idx="66">
                  <c:v>424.892</c:v>
                </c:pt>
                <c:pt idx="67">
                  <c:v>425.26179999999999</c:v>
                </c:pt>
                <c:pt idx="68">
                  <c:v>425.63170000000002</c:v>
                </c:pt>
                <c:pt idx="69">
                  <c:v>426.00139999999999</c:v>
                </c:pt>
                <c:pt idx="70">
                  <c:v>426.37110000000001</c:v>
                </c:pt>
                <c:pt idx="71">
                  <c:v>426.74079999999998</c:v>
                </c:pt>
                <c:pt idx="72">
                  <c:v>427.11040000000003</c:v>
                </c:pt>
                <c:pt idx="73">
                  <c:v>427.48</c:v>
                </c:pt>
                <c:pt idx="74">
                  <c:v>427.84960000000001</c:v>
                </c:pt>
                <c:pt idx="75">
                  <c:v>428.21910000000003</c:v>
                </c:pt>
                <c:pt idx="76">
                  <c:v>428.58859999999999</c:v>
                </c:pt>
                <c:pt idx="77">
                  <c:v>428.95800000000003</c:v>
                </c:pt>
                <c:pt idx="78">
                  <c:v>429.32749999999999</c:v>
                </c:pt>
                <c:pt idx="79">
                  <c:v>429.6968</c:v>
                </c:pt>
                <c:pt idx="80">
                  <c:v>430.06619999999998</c:v>
                </c:pt>
                <c:pt idx="81">
                  <c:v>430.43549999999999</c:v>
                </c:pt>
                <c:pt idx="82">
                  <c:v>430.80470000000003</c:v>
                </c:pt>
                <c:pt idx="83">
                  <c:v>431.1739</c:v>
                </c:pt>
                <c:pt idx="84">
                  <c:v>431.54309999999998</c:v>
                </c:pt>
                <c:pt idx="85">
                  <c:v>431.91219999999998</c:v>
                </c:pt>
                <c:pt idx="86">
                  <c:v>432.28129999999999</c:v>
                </c:pt>
                <c:pt idx="87">
                  <c:v>432.65039999999999</c:v>
                </c:pt>
                <c:pt idx="88">
                  <c:v>433.01940000000002</c:v>
                </c:pt>
                <c:pt idx="89">
                  <c:v>433.38830000000002</c:v>
                </c:pt>
                <c:pt idx="90">
                  <c:v>433.75729999999999</c:v>
                </c:pt>
                <c:pt idx="91">
                  <c:v>434.12619999999998</c:v>
                </c:pt>
                <c:pt idx="92">
                  <c:v>434.495</c:v>
                </c:pt>
                <c:pt idx="93">
                  <c:v>434.8639</c:v>
                </c:pt>
                <c:pt idx="94">
                  <c:v>435.23259999999999</c:v>
                </c:pt>
                <c:pt idx="95">
                  <c:v>435.60140000000001</c:v>
                </c:pt>
                <c:pt idx="96">
                  <c:v>435.9701</c:v>
                </c:pt>
                <c:pt idx="97">
                  <c:v>436.33870000000002</c:v>
                </c:pt>
                <c:pt idx="98">
                  <c:v>436.70740000000001</c:v>
                </c:pt>
                <c:pt idx="99">
                  <c:v>437.07600000000002</c:v>
                </c:pt>
                <c:pt idx="100">
                  <c:v>437.44450000000001</c:v>
                </c:pt>
                <c:pt idx="101">
                  <c:v>437.81299999999999</c:v>
                </c:pt>
                <c:pt idx="102">
                  <c:v>438.18150000000003</c:v>
                </c:pt>
                <c:pt idx="103">
                  <c:v>438.54989999999998</c:v>
                </c:pt>
                <c:pt idx="104">
                  <c:v>438.91829999999999</c:v>
                </c:pt>
                <c:pt idx="105">
                  <c:v>439.2867</c:v>
                </c:pt>
                <c:pt idx="106">
                  <c:v>439.6549</c:v>
                </c:pt>
                <c:pt idx="107">
                  <c:v>440.02319999999997</c:v>
                </c:pt>
                <c:pt idx="108">
                  <c:v>440.39139999999998</c:v>
                </c:pt>
                <c:pt idx="109">
                  <c:v>440.75959999999998</c:v>
                </c:pt>
                <c:pt idx="110">
                  <c:v>441.12779999999998</c:v>
                </c:pt>
                <c:pt idx="111">
                  <c:v>441.49590000000001</c:v>
                </c:pt>
                <c:pt idx="112">
                  <c:v>441.86399999999998</c:v>
                </c:pt>
                <c:pt idx="113">
                  <c:v>442.23200000000003</c:v>
                </c:pt>
                <c:pt idx="114">
                  <c:v>442.6</c:v>
                </c:pt>
                <c:pt idx="115">
                  <c:v>442.96800000000002</c:v>
                </c:pt>
                <c:pt idx="116">
                  <c:v>443.33589999999998</c:v>
                </c:pt>
                <c:pt idx="117">
                  <c:v>443.7038</c:v>
                </c:pt>
                <c:pt idx="118">
                  <c:v>444.07159999999999</c:v>
                </c:pt>
                <c:pt idx="119">
                  <c:v>444.43939999999998</c:v>
                </c:pt>
                <c:pt idx="120">
                  <c:v>444.80720000000002</c:v>
                </c:pt>
                <c:pt idx="121">
                  <c:v>445.17489999999998</c:v>
                </c:pt>
                <c:pt idx="122">
                  <c:v>445.54250000000002</c:v>
                </c:pt>
                <c:pt idx="123">
                  <c:v>445.91019999999997</c:v>
                </c:pt>
                <c:pt idx="124">
                  <c:v>446.27780000000001</c:v>
                </c:pt>
                <c:pt idx="125">
                  <c:v>446.6454</c:v>
                </c:pt>
                <c:pt idx="126">
                  <c:v>447.0129</c:v>
                </c:pt>
                <c:pt idx="127">
                  <c:v>447.38040000000001</c:v>
                </c:pt>
                <c:pt idx="128">
                  <c:v>447.74779999999998</c:v>
                </c:pt>
                <c:pt idx="129">
                  <c:v>448.11520000000002</c:v>
                </c:pt>
                <c:pt idx="130">
                  <c:v>448.48259999999999</c:v>
                </c:pt>
                <c:pt idx="131">
                  <c:v>448.84989999999999</c:v>
                </c:pt>
                <c:pt idx="132">
                  <c:v>449.21719999999999</c:v>
                </c:pt>
                <c:pt idx="133">
                  <c:v>449.58440000000002</c:v>
                </c:pt>
                <c:pt idx="134">
                  <c:v>449.95159999999998</c:v>
                </c:pt>
                <c:pt idx="135">
                  <c:v>450.31880000000001</c:v>
                </c:pt>
                <c:pt idx="136">
                  <c:v>450.6859</c:v>
                </c:pt>
                <c:pt idx="137">
                  <c:v>451.053</c:v>
                </c:pt>
                <c:pt idx="138">
                  <c:v>451.42009999999999</c:v>
                </c:pt>
                <c:pt idx="139">
                  <c:v>451.78710000000001</c:v>
                </c:pt>
                <c:pt idx="140">
                  <c:v>452.15410000000003</c:v>
                </c:pt>
                <c:pt idx="141">
                  <c:v>452.52100000000002</c:v>
                </c:pt>
                <c:pt idx="142">
                  <c:v>452.8879</c:v>
                </c:pt>
                <c:pt idx="143">
                  <c:v>453.25470000000001</c:v>
                </c:pt>
                <c:pt idx="144">
                  <c:v>453.62150000000003</c:v>
                </c:pt>
                <c:pt idx="145">
                  <c:v>453.98829999999998</c:v>
                </c:pt>
                <c:pt idx="146">
                  <c:v>454.35500000000002</c:v>
                </c:pt>
                <c:pt idx="147">
                  <c:v>454.7217</c:v>
                </c:pt>
                <c:pt idx="148">
                  <c:v>455.08839999999998</c:v>
                </c:pt>
                <c:pt idx="149">
                  <c:v>455.45499999999998</c:v>
                </c:pt>
                <c:pt idx="150">
                  <c:v>455.82159999999999</c:v>
                </c:pt>
                <c:pt idx="151">
                  <c:v>456.18810000000002</c:v>
                </c:pt>
                <c:pt idx="152">
                  <c:v>456.55459999999999</c:v>
                </c:pt>
                <c:pt idx="153">
                  <c:v>456.92099999999999</c:v>
                </c:pt>
                <c:pt idx="154">
                  <c:v>457.28739999999999</c:v>
                </c:pt>
                <c:pt idx="155">
                  <c:v>457.65379999999999</c:v>
                </c:pt>
                <c:pt idx="156">
                  <c:v>458.02019999999999</c:v>
                </c:pt>
                <c:pt idx="157">
                  <c:v>458.38639999999998</c:v>
                </c:pt>
                <c:pt idx="158">
                  <c:v>458.7527</c:v>
                </c:pt>
                <c:pt idx="159">
                  <c:v>459.1189</c:v>
                </c:pt>
                <c:pt idx="160">
                  <c:v>459.48509999999999</c:v>
                </c:pt>
                <c:pt idx="161">
                  <c:v>459.85120000000001</c:v>
                </c:pt>
                <c:pt idx="162">
                  <c:v>460.21730000000002</c:v>
                </c:pt>
                <c:pt idx="163">
                  <c:v>460.58339999999998</c:v>
                </c:pt>
                <c:pt idx="164">
                  <c:v>460.94940000000003</c:v>
                </c:pt>
                <c:pt idx="165">
                  <c:v>461.31540000000001</c:v>
                </c:pt>
                <c:pt idx="166">
                  <c:v>461.68130000000002</c:v>
                </c:pt>
                <c:pt idx="167">
                  <c:v>462.04719999999998</c:v>
                </c:pt>
                <c:pt idx="168">
                  <c:v>462.41309999999999</c:v>
                </c:pt>
                <c:pt idx="169">
                  <c:v>462.77890000000002</c:v>
                </c:pt>
                <c:pt idx="170">
                  <c:v>463.1447</c:v>
                </c:pt>
                <c:pt idx="171">
                  <c:v>463.5104</c:v>
                </c:pt>
                <c:pt idx="172">
                  <c:v>463.87610000000001</c:v>
                </c:pt>
                <c:pt idx="173">
                  <c:v>464.24180000000001</c:v>
                </c:pt>
                <c:pt idx="174">
                  <c:v>464.60739999999998</c:v>
                </c:pt>
                <c:pt idx="175">
                  <c:v>464.97300000000001</c:v>
                </c:pt>
                <c:pt idx="176">
                  <c:v>465.33850000000001</c:v>
                </c:pt>
                <c:pt idx="177">
                  <c:v>465.70400000000001</c:v>
                </c:pt>
                <c:pt idx="178">
                  <c:v>466.06950000000001</c:v>
                </c:pt>
                <c:pt idx="179">
                  <c:v>466.43490000000003</c:v>
                </c:pt>
                <c:pt idx="180">
                  <c:v>466.80020000000002</c:v>
                </c:pt>
                <c:pt idx="181">
                  <c:v>467.16559999999998</c:v>
                </c:pt>
                <c:pt idx="182">
                  <c:v>467.53089999999997</c:v>
                </c:pt>
                <c:pt idx="183">
                  <c:v>467.89609999999999</c:v>
                </c:pt>
                <c:pt idx="184">
                  <c:v>468.26139999999998</c:v>
                </c:pt>
                <c:pt idx="185">
                  <c:v>468.62650000000002</c:v>
                </c:pt>
                <c:pt idx="186">
                  <c:v>468.99169999999998</c:v>
                </c:pt>
                <c:pt idx="187">
                  <c:v>469.35680000000002</c:v>
                </c:pt>
                <c:pt idx="188">
                  <c:v>469.72179999999997</c:v>
                </c:pt>
                <c:pt idx="189">
                  <c:v>470.08690000000001</c:v>
                </c:pt>
                <c:pt idx="190">
                  <c:v>470.45179999999999</c:v>
                </c:pt>
                <c:pt idx="191">
                  <c:v>470.8168</c:v>
                </c:pt>
                <c:pt idx="192">
                  <c:v>471.18169999999998</c:v>
                </c:pt>
                <c:pt idx="193">
                  <c:v>471.54649999999998</c:v>
                </c:pt>
                <c:pt idx="194">
                  <c:v>471.91129999999998</c:v>
                </c:pt>
                <c:pt idx="195">
                  <c:v>472.27609999999999</c:v>
                </c:pt>
                <c:pt idx="196">
                  <c:v>472.64080000000001</c:v>
                </c:pt>
                <c:pt idx="197">
                  <c:v>473.00560000000002</c:v>
                </c:pt>
                <c:pt idx="198">
                  <c:v>473.37020000000001</c:v>
                </c:pt>
                <c:pt idx="199">
                  <c:v>473.73480000000001</c:v>
                </c:pt>
                <c:pt idx="200">
                  <c:v>474.0994</c:v>
                </c:pt>
                <c:pt idx="201">
                  <c:v>474.46390000000002</c:v>
                </c:pt>
                <c:pt idx="202">
                  <c:v>474.82839999999999</c:v>
                </c:pt>
                <c:pt idx="203">
                  <c:v>475.19290000000001</c:v>
                </c:pt>
                <c:pt idx="204">
                  <c:v>475.5573</c:v>
                </c:pt>
                <c:pt idx="205">
                  <c:v>475.92169999999999</c:v>
                </c:pt>
                <c:pt idx="206">
                  <c:v>476.286</c:v>
                </c:pt>
                <c:pt idx="207">
                  <c:v>476.65030000000002</c:v>
                </c:pt>
                <c:pt idx="208">
                  <c:v>477.01459999999997</c:v>
                </c:pt>
                <c:pt idx="209">
                  <c:v>477.37880000000001</c:v>
                </c:pt>
                <c:pt idx="210">
                  <c:v>477.74299999999999</c:v>
                </c:pt>
                <c:pt idx="211">
                  <c:v>478.1071</c:v>
                </c:pt>
                <c:pt idx="212">
                  <c:v>478.47120000000001</c:v>
                </c:pt>
                <c:pt idx="213">
                  <c:v>478.83519999999999</c:v>
                </c:pt>
                <c:pt idx="214">
                  <c:v>479.19929999999999</c:v>
                </c:pt>
                <c:pt idx="215">
                  <c:v>479.56319999999999</c:v>
                </c:pt>
                <c:pt idx="216">
                  <c:v>479.92720000000003</c:v>
                </c:pt>
                <c:pt idx="217">
                  <c:v>480.29109999999997</c:v>
                </c:pt>
                <c:pt idx="218">
                  <c:v>480.6549</c:v>
                </c:pt>
                <c:pt idx="219">
                  <c:v>481.01870000000002</c:v>
                </c:pt>
                <c:pt idx="220">
                  <c:v>481.38249999999999</c:v>
                </c:pt>
                <c:pt idx="221">
                  <c:v>481.74619999999999</c:v>
                </c:pt>
                <c:pt idx="222">
                  <c:v>482.10989999999998</c:v>
                </c:pt>
                <c:pt idx="223">
                  <c:v>482.47359999999998</c:v>
                </c:pt>
                <c:pt idx="224">
                  <c:v>482.8372</c:v>
                </c:pt>
                <c:pt idx="225">
                  <c:v>483.20080000000002</c:v>
                </c:pt>
                <c:pt idx="226">
                  <c:v>483.5643</c:v>
                </c:pt>
                <c:pt idx="227">
                  <c:v>483.92779999999999</c:v>
                </c:pt>
                <c:pt idx="228">
                  <c:v>484.2912</c:v>
                </c:pt>
                <c:pt idx="229">
                  <c:v>484.65460000000002</c:v>
                </c:pt>
                <c:pt idx="230">
                  <c:v>485.01799999999997</c:v>
                </c:pt>
                <c:pt idx="231">
                  <c:v>485.38130000000001</c:v>
                </c:pt>
                <c:pt idx="232">
                  <c:v>485.74459999999999</c:v>
                </c:pt>
                <c:pt idx="233">
                  <c:v>486.10789999999997</c:v>
                </c:pt>
                <c:pt idx="234">
                  <c:v>486.47109999999998</c:v>
                </c:pt>
                <c:pt idx="235">
                  <c:v>486.83429999999998</c:v>
                </c:pt>
                <c:pt idx="236">
                  <c:v>487.19740000000002</c:v>
                </c:pt>
                <c:pt idx="237">
                  <c:v>487.56049999999999</c:v>
                </c:pt>
                <c:pt idx="238">
                  <c:v>487.92349999999999</c:v>
                </c:pt>
                <c:pt idx="239">
                  <c:v>488.28649999999999</c:v>
                </c:pt>
                <c:pt idx="240">
                  <c:v>488.64949999999999</c:v>
                </c:pt>
                <c:pt idx="241">
                  <c:v>489.01240000000001</c:v>
                </c:pt>
                <c:pt idx="242">
                  <c:v>489.37529999999998</c:v>
                </c:pt>
                <c:pt idx="243">
                  <c:v>489.73809999999997</c:v>
                </c:pt>
                <c:pt idx="244">
                  <c:v>490.101</c:v>
                </c:pt>
                <c:pt idx="245">
                  <c:v>490.46370000000002</c:v>
                </c:pt>
                <c:pt idx="246">
                  <c:v>490.82639999999998</c:v>
                </c:pt>
                <c:pt idx="247">
                  <c:v>491.1891</c:v>
                </c:pt>
                <c:pt idx="248">
                  <c:v>491.55180000000001</c:v>
                </c:pt>
                <c:pt idx="249">
                  <c:v>491.91430000000003</c:v>
                </c:pt>
                <c:pt idx="250">
                  <c:v>492.27690000000001</c:v>
                </c:pt>
                <c:pt idx="251">
                  <c:v>492.63940000000002</c:v>
                </c:pt>
                <c:pt idx="252">
                  <c:v>493.00189999999998</c:v>
                </c:pt>
                <c:pt idx="253">
                  <c:v>493.36430000000001</c:v>
                </c:pt>
                <c:pt idx="254">
                  <c:v>493.72669999999999</c:v>
                </c:pt>
                <c:pt idx="255">
                  <c:v>494.08909999999997</c:v>
                </c:pt>
                <c:pt idx="256">
                  <c:v>494.45139999999998</c:v>
                </c:pt>
                <c:pt idx="257">
                  <c:v>494.81369999999998</c:v>
                </c:pt>
                <c:pt idx="258">
                  <c:v>495.17590000000001</c:v>
                </c:pt>
                <c:pt idx="259">
                  <c:v>495.53809999999999</c:v>
                </c:pt>
                <c:pt idx="260">
                  <c:v>495.90030000000002</c:v>
                </c:pt>
                <c:pt idx="261">
                  <c:v>496.26240000000001</c:v>
                </c:pt>
                <c:pt idx="262">
                  <c:v>496.62450000000001</c:v>
                </c:pt>
                <c:pt idx="263">
                  <c:v>496.98649999999998</c:v>
                </c:pt>
                <c:pt idx="264">
                  <c:v>497.3485</c:v>
                </c:pt>
                <c:pt idx="265">
                  <c:v>497.71039999999999</c:v>
                </c:pt>
                <c:pt idx="266">
                  <c:v>498.07229999999998</c:v>
                </c:pt>
                <c:pt idx="267">
                  <c:v>498.43419999999998</c:v>
                </c:pt>
                <c:pt idx="268">
                  <c:v>498.79599999999999</c:v>
                </c:pt>
                <c:pt idx="269">
                  <c:v>499.15780000000001</c:v>
                </c:pt>
                <c:pt idx="270">
                  <c:v>499.51960000000003</c:v>
                </c:pt>
                <c:pt idx="271">
                  <c:v>499.88130000000001</c:v>
                </c:pt>
                <c:pt idx="272">
                  <c:v>500.24290000000002</c:v>
                </c:pt>
                <c:pt idx="273">
                  <c:v>500.6046</c:v>
                </c:pt>
                <c:pt idx="274">
                  <c:v>500.96609999999998</c:v>
                </c:pt>
                <c:pt idx="275">
                  <c:v>501.32769999999999</c:v>
                </c:pt>
                <c:pt idx="276">
                  <c:v>501.68920000000003</c:v>
                </c:pt>
                <c:pt idx="277">
                  <c:v>502.05059999999997</c:v>
                </c:pt>
                <c:pt idx="278">
                  <c:v>502.41199999999998</c:v>
                </c:pt>
                <c:pt idx="279">
                  <c:v>502.77339999999998</c:v>
                </c:pt>
                <c:pt idx="280">
                  <c:v>503.13479999999998</c:v>
                </c:pt>
                <c:pt idx="281">
                  <c:v>503.49610000000001</c:v>
                </c:pt>
                <c:pt idx="282">
                  <c:v>503.85730000000001</c:v>
                </c:pt>
                <c:pt idx="283">
                  <c:v>504.21850000000001</c:v>
                </c:pt>
                <c:pt idx="284">
                  <c:v>504.5797</c:v>
                </c:pt>
                <c:pt idx="285">
                  <c:v>504.94080000000002</c:v>
                </c:pt>
                <c:pt idx="286">
                  <c:v>505.30189999999999</c:v>
                </c:pt>
                <c:pt idx="287">
                  <c:v>505.66300000000001</c:v>
                </c:pt>
                <c:pt idx="288">
                  <c:v>506.024</c:v>
                </c:pt>
                <c:pt idx="289">
                  <c:v>506.38490000000002</c:v>
                </c:pt>
                <c:pt idx="290">
                  <c:v>506.74590000000001</c:v>
                </c:pt>
                <c:pt idx="291">
                  <c:v>507.10680000000002</c:v>
                </c:pt>
                <c:pt idx="292">
                  <c:v>507.4676</c:v>
                </c:pt>
                <c:pt idx="293">
                  <c:v>507.82839999999999</c:v>
                </c:pt>
                <c:pt idx="294">
                  <c:v>508.18920000000003</c:v>
                </c:pt>
                <c:pt idx="295">
                  <c:v>508.54989999999998</c:v>
                </c:pt>
                <c:pt idx="296">
                  <c:v>508.91059999999999</c:v>
                </c:pt>
                <c:pt idx="297">
                  <c:v>509.27120000000002</c:v>
                </c:pt>
                <c:pt idx="298">
                  <c:v>509.6318</c:v>
                </c:pt>
                <c:pt idx="299">
                  <c:v>509.99239999999998</c:v>
                </c:pt>
                <c:pt idx="300">
                  <c:v>510.35289999999998</c:v>
                </c:pt>
                <c:pt idx="301">
                  <c:v>510.71339999999998</c:v>
                </c:pt>
                <c:pt idx="302">
                  <c:v>511.07380000000001</c:v>
                </c:pt>
                <c:pt idx="303">
                  <c:v>511.43419999999998</c:v>
                </c:pt>
                <c:pt idx="304">
                  <c:v>511.7946</c:v>
                </c:pt>
                <c:pt idx="305">
                  <c:v>512.1549</c:v>
                </c:pt>
                <c:pt idx="306">
                  <c:v>512.51520000000005</c:v>
                </c:pt>
                <c:pt idx="307">
                  <c:v>512.87540000000001</c:v>
                </c:pt>
                <c:pt idx="308">
                  <c:v>513.23559999999998</c:v>
                </c:pt>
                <c:pt idx="309">
                  <c:v>513.59580000000005</c:v>
                </c:pt>
                <c:pt idx="310">
                  <c:v>513.95590000000004</c:v>
                </c:pt>
                <c:pt idx="311">
                  <c:v>514.31590000000006</c:v>
                </c:pt>
                <c:pt idx="312">
                  <c:v>514.67600000000004</c:v>
                </c:pt>
                <c:pt idx="313">
                  <c:v>515.03589999999997</c:v>
                </c:pt>
                <c:pt idx="314">
                  <c:v>515.39589999999998</c:v>
                </c:pt>
                <c:pt idx="315">
                  <c:v>515.75570000000005</c:v>
                </c:pt>
                <c:pt idx="316">
                  <c:v>516.11559999999997</c:v>
                </c:pt>
                <c:pt idx="317">
                  <c:v>516.47550000000001</c:v>
                </c:pt>
                <c:pt idx="318">
                  <c:v>516.83519999999999</c:v>
                </c:pt>
                <c:pt idx="319">
                  <c:v>517.19489999999996</c:v>
                </c:pt>
                <c:pt idx="320">
                  <c:v>517.55470000000003</c:v>
                </c:pt>
                <c:pt idx="321">
                  <c:v>517.91430000000003</c:v>
                </c:pt>
                <c:pt idx="322">
                  <c:v>518.27390000000003</c:v>
                </c:pt>
                <c:pt idx="323">
                  <c:v>518.63350000000003</c:v>
                </c:pt>
                <c:pt idx="324">
                  <c:v>518.99300000000005</c:v>
                </c:pt>
                <c:pt idx="325">
                  <c:v>519.35249999999996</c:v>
                </c:pt>
                <c:pt idx="326">
                  <c:v>519.71199999999999</c:v>
                </c:pt>
                <c:pt idx="327">
                  <c:v>520.07140000000004</c:v>
                </c:pt>
                <c:pt idx="328">
                  <c:v>520.4307</c:v>
                </c:pt>
                <c:pt idx="329">
                  <c:v>520.79</c:v>
                </c:pt>
                <c:pt idx="330">
                  <c:v>521.14940000000001</c:v>
                </c:pt>
                <c:pt idx="331">
                  <c:v>521.5086</c:v>
                </c:pt>
                <c:pt idx="332">
                  <c:v>521.86779999999999</c:v>
                </c:pt>
                <c:pt idx="333">
                  <c:v>522.2269</c:v>
                </c:pt>
                <c:pt idx="334">
                  <c:v>522.58609999999999</c:v>
                </c:pt>
                <c:pt idx="335">
                  <c:v>522.94510000000002</c:v>
                </c:pt>
                <c:pt idx="336">
                  <c:v>523.30420000000004</c:v>
                </c:pt>
                <c:pt idx="337">
                  <c:v>523.66309999999999</c:v>
                </c:pt>
                <c:pt idx="338">
                  <c:v>524.02210000000002</c:v>
                </c:pt>
                <c:pt idx="339">
                  <c:v>524.38099999999997</c:v>
                </c:pt>
                <c:pt idx="340">
                  <c:v>524.73990000000003</c:v>
                </c:pt>
                <c:pt idx="341">
                  <c:v>525.09879999999998</c:v>
                </c:pt>
                <c:pt idx="342">
                  <c:v>525.45749999999998</c:v>
                </c:pt>
                <c:pt idx="343">
                  <c:v>525.81629999999996</c:v>
                </c:pt>
                <c:pt idx="344">
                  <c:v>526.17499999999995</c:v>
                </c:pt>
                <c:pt idx="345">
                  <c:v>526.53359999999998</c:v>
                </c:pt>
                <c:pt idx="346">
                  <c:v>526.89229999999998</c:v>
                </c:pt>
                <c:pt idx="347">
                  <c:v>527.2509</c:v>
                </c:pt>
                <c:pt idx="348">
                  <c:v>527.60940000000005</c:v>
                </c:pt>
                <c:pt idx="349">
                  <c:v>527.96789999999999</c:v>
                </c:pt>
                <c:pt idx="350">
                  <c:v>528.32629999999995</c:v>
                </c:pt>
                <c:pt idx="351">
                  <c:v>528.6848</c:v>
                </c:pt>
                <c:pt idx="352">
                  <c:v>529.04309999999998</c:v>
                </c:pt>
                <c:pt idx="353">
                  <c:v>529.40139999999997</c:v>
                </c:pt>
                <c:pt idx="354">
                  <c:v>529.75969999999995</c:v>
                </c:pt>
                <c:pt idx="355">
                  <c:v>530.11800000000005</c:v>
                </c:pt>
                <c:pt idx="356">
                  <c:v>530.47619999999995</c:v>
                </c:pt>
                <c:pt idx="357">
                  <c:v>530.83439999999996</c:v>
                </c:pt>
                <c:pt idx="358">
                  <c:v>531.19240000000002</c:v>
                </c:pt>
                <c:pt idx="359">
                  <c:v>531.55050000000006</c:v>
                </c:pt>
                <c:pt idx="360">
                  <c:v>531.90859999999998</c:v>
                </c:pt>
                <c:pt idx="361">
                  <c:v>532.26660000000004</c:v>
                </c:pt>
                <c:pt idx="362">
                  <c:v>532.62450000000001</c:v>
                </c:pt>
                <c:pt idx="363">
                  <c:v>532.98249999999996</c:v>
                </c:pt>
                <c:pt idx="364">
                  <c:v>533.34029999999996</c:v>
                </c:pt>
                <c:pt idx="365">
                  <c:v>533.69820000000004</c:v>
                </c:pt>
                <c:pt idx="366">
                  <c:v>534.05600000000004</c:v>
                </c:pt>
                <c:pt idx="367">
                  <c:v>534.41369999999995</c:v>
                </c:pt>
                <c:pt idx="368">
                  <c:v>534.77139999999997</c:v>
                </c:pt>
                <c:pt idx="369">
                  <c:v>535.12909999999999</c:v>
                </c:pt>
                <c:pt idx="370">
                  <c:v>535.48670000000004</c:v>
                </c:pt>
                <c:pt idx="371">
                  <c:v>535.84429999999998</c:v>
                </c:pt>
                <c:pt idx="372">
                  <c:v>536.20180000000005</c:v>
                </c:pt>
                <c:pt idx="373">
                  <c:v>536.55930000000001</c:v>
                </c:pt>
                <c:pt idx="374">
                  <c:v>536.91669999999999</c:v>
                </c:pt>
                <c:pt idx="375">
                  <c:v>537.27419999999995</c:v>
                </c:pt>
                <c:pt idx="376">
                  <c:v>537.63149999999996</c:v>
                </c:pt>
                <c:pt idx="377">
                  <c:v>537.98889999999994</c:v>
                </c:pt>
                <c:pt idx="378">
                  <c:v>538.34619999999995</c:v>
                </c:pt>
                <c:pt idx="379">
                  <c:v>538.70339999999999</c:v>
                </c:pt>
                <c:pt idx="380">
                  <c:v>539.06060000000002</c:v>
                </c:pt>
                <c:pt idx="381">
                  <c:v>539.41780000000006</c:v>
                </c:pt>
                <c:pt idx="382">
                  <c:v>539.7749</c:v>
                </c:pt>
                <c:pt idx="383">
                  <c:v>540.13199999999995</c:v>
                </c:pt>
                <c:pt idx="384">
                  <c:v>540.48900000000003</c:v>
                </c:pt>
                <c:pt idx="385">
                  <c:v>540.846</c:v>
                </c:pt>
                <c:pt idx="386">
                  <c:v>541.20299999999997</c:v>
                </c:pt>
                <c:pt idx="387">
                  <c:v>541.55989999999997</c:v>
                </c:pt>
                <c:pt idx="388">
                  <c:v>541.91669999999999</c:v>
                </c:pt>
                <c:pt idx="389">
                  <c:v>542.27359999999999</c:v>
                </c:pt>
                <c:pt idx="390">
                  <c:v>542.63040000000001</c:v>
                </c:pt>
                <c:pt idx="391">
                  <c:v>542.98710000000005</c:v>
                </c:pt>
                <c:pt idx="392">
                  <c:v>543.34389999999996</c:v>
                </c:pt>
                <c:pt idx="393">
                  <c:v>543.70050000000003</c:v>
                </c:pt>
                <c:pt idx="394">
                  <c:v>544.05709999999999</c:v>
                </c:pt>
                <c:pt idx="395">
                  <c:v>544.41369999999995</c:v>
                </c:pt>
                <c:pt idx="396">
                  <c:v>544.77030000000002</c:v>
                </c:pt>
                <c:pt idx="397">
                  <c:v>545.12670000000003</c:v>
                </c:pt>
                <c:pt idx="398">
                  <c:v>545.48320000000001</c:v>
                </c:pt>
                <c:pt idx="399">
                  <c:v>545.83960000000002</c:v>
                </c:pt>
                <c:pt idx="400">
                  <c:v>546.19600000000003</c:v>
                </c:pt>
                <c:pt idx="401">
                  <c:v>546.55229999999995</c:v>
                </c:pt>
                <c:pt idx="402">
                  <c:v>546.90859999999998</c:v>
                </c:pt>
                <c:pt idx="403">
                  <c:v>547.26480000000004</c:v>
                </c:pt>
                <c:pt idx="404">
                  <c:v>547.62099999999998</c:v>
                </c:pt>
                <c:pt idx="405">
                  <c:v>547.97720000000004</c:v>
                </c:pt>
                <c:pt idx="406">
                  <c:v>548.33330000000001</c:v>
                </c:pt>
                <c:pt idx="407">
                  <c:v>548.68939999999998</c:v>
                </c:pt>
                <c:pt idx="408">
                  <c:v>549.04539999999997</c:v>
                </c:pt>
                <c:pt idx="409">
                  <c:v>549.40139999999997</c:v>
                </c:pt>
                <c:pt idx="410">
                  <c:v>549.75729999999999</c:v>
                </c:pt>
                <c:pt idx="411">
                  <c:v>550.11329999999998</c:v>
                </c:pt>
                <c:pt idx="412">
                  <c:v>550.46910000000003</c:v>
                </c:pt>
                <c:pt idx="413">
                  <c:v>550.82500000000005</c:v>
                </c:pt>
                <c:pt idx="414">
                  <c:v>551.1807</c:v>
                </c:pt>
                <c:pt idx="415">
                  <c:v>551.53639999999996</c:v>
                </c:pt>
                <c:pt idx="416">
                  <c:v>551.8922</c:v>
                </c:pt>
                <c:pt idx="417">
                  <c:v>552.24779999999998</c:v>
                </c:pt>
                <c:pt idx="418">
                  <c:v>552.60339999999997</c:v>
                </c:pt>
                <c:pt idx="419">
                  <c:v>552.95899999999995</c:v>
                </c:pt>
                <c:pt idx="420">
                  <c:v>553.31449999999995</c:v>
                </c:pt>
                <c:pt idx="421">
                  <c:v>553.66999999999996</c:v>
                </c:pt>
                <c:pt idx="422">
                  <c:v>554.02549999999997</c:v>
                </c:pt>
                <c:pt idx="423">
                  <c:v>554.3809</c:v>
                </c:pt>
                <c:pt idx="424">
                  <c:v>554.73620000000005</c:v>
                </c:pt>
                <c:pt idx="425">
                  <c:v>555.09159999999997</c:v>
                </c:pt>
                <c:pt idx="426">
                  <c:v>555.44680000000005</c:v>
                </c:pt>
                <c:pt idx="427">
                  <c:v>555.8021</c:v>
                </c:pt>
                <c:pt idx="428">
                  <c:v>556.15719999999999</c:v>
                </c:pt>
                <c:pt idx="429">
                  <c:v>556.51239999999996</c:v>
                </c:pt>
                <c:pt idx="430">
                  <c:v>556.86749999999995</c:v>
                </c:pt>
                <c:pt idx="431">
                  <c:v>557.22249999999997</c:v>
                </c:pt>
                <c:pt idx="432">
                  <c:v>557.57759999999996</c:v>
                </c:pt>
                <c:pt idx="433">
                  <c:v>557.93259999999998</c:v>
                </c:pt>
                <c:pt idx="434">
                  <c:v>558.28750000000002</c:v>
                </c:pt>
                <c:pt idx="435">
                  <c:v>558.64239999999995</c:v>
                </c:pt>
                <c:pt idx="436">
                  <c:v>558.9973</c:v>
                </c:pt>
                <c:pt idx="437">
                  <c:v>559.35209999999995</c:v>
                </c:pt>
                <c:pt idx="438">
                  <c:v>559.70680000000004</c:v>
                </c:pt>
                <c:pt idx="439">
                  <c:v>560.06150000000002</c:v>
                </c:pt>
                <c:pt idx="440">
                  <c:v>560.4162</c:v>
                </c:pt>
                <c:pt idx="441">
                  <c:v>560.77089999999998</c:v>
                </c:pt>
                <c:pt idx="442">
                  <c:v>561.12540000000001</c:v>
                </c:pt>
                <c:pt idx="443">
                  <c:v>561.48</c:v>
                </c:pt>
                <c:pt idx="444">
                  <c:v>561.83450000000005</c:v>
                </c:pt>
                <c:pt idx="445">
                  <c:v>562.18899999999996</c:v>
                </c:pt>
                <c:pt idx="446">
                  <c:v>562.54349999999999</c:v>
                </c:pt>
                <c:pt idx="447">
                  <c:v>562.89779999999996</c:v>
                </c:pt>
                <c:pt idx="448">
                  <c:v>563.25210000000004</c:v>
                </c:pt>
                <c:pt idx="449">
                  <c:v>563.60640000000001</c:v>
                </c:pt>
                <c:pt idx="450">
                  <c:v>563.96069999999997</c:v>
                </c:pt>
                <c:pt idx="451">
                  <c:v>564.31489999999997</c:v>
                </c:pt>
                <c:pt idx="452">
                  <c:v>564.66909999999996</c:v>
                </c:pt>
                <c:pt idx="453">
                  <c:v>565.02329999999995</c:v>
                </c:pt>
                <c:pt idx="454">
                  <c:v>565.37729999999999</c:v>
                </c:pt>
                <c:pt idx="455">
                  <c:v>565.73140000000001</c:v>
                </c:pt>
                <c:pt idx="456">
                  <c:v>566.08540000000005</c:v>
                </c:pt>
                <c:pt idx="457">
                  <c:v>566.4393</c:v>
                </c:pt>
                <c:pt idx="458">
                  <c:v>566.79330000000004</c:v>
                </c:pt>
                <c:pt idx="459">
                  <c:v>567.1472</c:v>
                </c:pt>
                <c:pt idx="460">
                  <c:v>567.50099999999998</c:v>
                </c:pt>
                <c:pt idx="461">
                  <c:v>567.85479999999995</c:v>
                </c:pt>
                <c:pt idx="462">
                  <c:v>568.20860000000005</c:v>
                </c:pt>
                <c:pt idx="463">
                  <c:v>568.56230000000005</c:v>
                </c:pt>
                <c:pt idx="464">
                  <c:v>568.91589999999997</c:v>
                </c:pt>
                <c:pt idx="465">
                  <c:v>569.26949999999999</c:v>
                </c:pt>
                <c:pt idx="466">
                  <c:v>569.62310000000002</c:v>
                </c:pt>
                <c:pt idx="467">
                  <c:v>569.97659999999996</c:v>
                </c:pt>
                <c:pt idx="468">
                  <c:v>570.33010000000002</c:v>
                </c:pt>
                <c:pt idx="469">
                  <c:v>570.68359999999996</c:v>
                </c:pt>
                <c:pt idx="470">
                  <c:v>571.03700000000003</c:v>
                </c:pt>
                <c:pt idx="471">
                  <c:v>571.3904</c:v>
                </c:pt>
                <c:pt idx="472">
                  <c:v>571.74369999999999</c:v>
                </c:pt>
                <c:pt idx="473">
                  <c:v>572.09699999999998</c:v>
                </c:pt>
                <c:pt idx="474">
                  <c:v>572.4502</c:v>
                </c:pt>
                <c:pt idx="475">
                  <c:v>572.80340000000001</c:v>
                </c:pt>
                <c:pt idx="476">
                  <c:v>573.15660000000003</c:v>
                </c:pt>
                <c:pt idx="477">
                  <c:v>573.50969999999995</c:v>
                </c:pt>
                <c:pt idx="478">
                  <c:v>573.86270000000002</c:v>
                </c:pt>
                <c:pt idx="479">
                  <c:v>574.21579999999994</c:v>
                </c:pt>
                <c:pt idx="480">
                  <c:v>574.56870000000004</c:v>
                </c:pt>
                <c:pt idx="481">
                  <c:v>574.92169999999999</c:v>
                </c:pt>
                <c:pt idx="482">
                  <c:v>575.27459999999996</c:v>
                </c:pt>
                <c:pt idx="483">
                  <c:v>575.62739999999997</c:v>
                </c:pt>
                <c:pt idx="484">
                  <c:v>575.98030000000006</c:v>
                </c:pt>
                <c:pt idx="485">
                  <c:v>576.33299999999997</c:v>
                </c:pt>
                <c:pt idx="486">
                  <c:v>576.68579999999997</c:v>
                </c:pt>
                <c:pt idx="487">
                  <c:v>577.0385</c:v>
                </c:pt>
                <c:pt idx="488">
                  <c:v>577.39110000000005</c:v>
                </c:pt>
                <c:pt idx="489">
                  <c:v>577.74369999999999</c:v>
                </c:pt>
                <c:pt idx="490">
                  <c:v>578.09630000000004</c:v>
                </c:pt>
                <c:pt idx="491">
                  <c:v>578.44870000000003</c:v>
                </c:pt>
                <c:pt idx="492">
                  <c:v>578.80119999999999</c:v>
                </c:pt>
                <c:pt idx="493">
                  <c:v>579.15359999999998</c:v>
                </c:pt>
                <c:pt idx="494">
                  <c:v>579.50599999999997</c:v>
                </c:pt>
                <c:pt idx="495">
                  <c:v>579.85839999999996</c:v>
                </c:pt>
                <c:pt idx="496">
                  <c:v>580.21069999999997</c:v>
                </c:pt>
                <c:pt idx="497">
                  <c:v>580.56290000000001</c:v>
                </c:pt>
                <c:pt idx="498">
                  <c:v>580.91520000000003</c:v>
                </c:pt>
                <c:pt idx="499">
                  <c:v>581.26729999999998</c:v>
                </c:pt>
                <c:pt idx="500">
                  <c:v>581.61940000000004</c:v>
                </c:pt>
                <c:pt idx="501">
                  <c:v>581.97159999999997</c:v>
                </c:pt>
                <c:pt idx="502">
                  <c:v>582.32360000000006</c:v>
                </c:pt>
                <c:pt idx="503">
                  <c:v>582.67560000000003</c:v>
                </c:pt>
                <c:pt idx="504">
                  <c:v>583.02750000000003</c:v>
                </c:pt>
                <c:pt idx="505">
                  <c:v>583.37950000000001</c:v>
                </c:pt>
                <c:pt idx="506">
                  <c:v>583.73130000000003</c:v>
                </c:pt>
                <c:pt idx="507">
                  <c:v>584.08309999999994</c:v>
                </c:pt>
                <c:pt idx="508">
                  <c:v>584.43489999999997</c:v>
                </c:pt>
                <c:pt idx="509">
                  <c:v>584.7867</c:v>
                </c:pt>
                <c:pt idx="510">
                  <c:v>585.13840000000005</c:v>
                </c:pt>
                <c:pt idx="511">
                  <c:v>585.49009999999998</c:v>
                </c:pt>
                <c:pt idx="512">
                  <c:v>585.84159999999997</c:v>
                </c:pt>
                <c:pt idx="513">
                  <c:v>586.19320000000005</c:v>
                </c:pt>
                <c:pt idx="514">
                  <c:v>586.54470000000003</c:v>
                </c:pt>
                <c:pt idx="515">
                  <c:v>586.89620000000002</c:v>
                </c:pt>
                <c:pt idx="516">
                  <c:v>587.24770000000001</c:v>
                </c:pt>
                <c:pt idx="517">
                  <c:v>587.59910000000002</c:v>
                </c:pt>
                <c:pt idx="518">
                  <c:v>587.95039999999995</c:v>
                </c:pt>
                <c:pt idx="519">
                  <c:v>588.30179999999996</c:v>
                </c:pt>
                <c:pt idx="520">
                  <c:v>588.65300000000002</c:v>
                </c:pt>
                <c:pt idx="521">
                  <c:v>589.00419999999997</c:v>
                </c:pt>
                <c:pt idx="522">
                  <c:v>589.35540000000003</c:v>
                </c:pt>
                <c:pt idx="523">
                  <c:v>589.70650000000001</c:v>
                </c:pt>
                <c:pt idx="524">
                  <c:v>590.05759999999998</c:v>
                </c:pt>
                <c:pt idx="525">
                  <c:v>590.40869999999995</c:v>
                </c:pt>
                <c:pt idx="526">
                  <c:v>590.75969999999995</c:v>
                </c:pt>
                <c:pt idx="527">
                  <c:v>591.11069999999995</c:v>
                </c:pt>
                <c:pt idx="528">
                  <c:v>591.46159999999998</c:v>
                </c:pt>
                <c:pt idx="529">
                  <c:v>591.8125</c:v>
                </c:pt>
                <c:pt idx="530">
                  <c:v>592.16330000000005</c:v>
                </c:pt>
                <c:pt idx="531">
                  <c:v>592.51409999999998</c:v>
                </c:pt>
                <c:pt idx="532">
                  <c:v>592.86490000000003</c:v>
                </c:pt>
                <c:pt idx="533">
                  <c:v>593.21559999999999</c:v>
                </c:pt>
                <c:pt idx="534">
                  <c:v>593.56619999999998</c:v>
                </c:pt>
                <c:pt idx="535">
                  <c:v>593.91690000000006</c:v>
                </c:pt>
                <c:pt idx="536">
                  <c:v>594.26750000000004</c:v>
                </c:pt>
                <c:pt idx="537">
                  <c:v>594.61800000000005</c:v>
                </c:pt>
                <c:pt idx="538">
                  <c:v>594.96849999999995</c:v>
                </c:pt>
                <c:pt idx="539">
                  <c:v>595.31889999999999</c:v>
                </c:pt>
                <c:pt idx="540">
                  <c:v>595.66930000000002</c:v>
                </c:pt>
                <c:pt idx="541">
                  <c:v>596.01969999999994</c:v>
                </c:pt>
                <c:pt idx="542">
                  <c:v>596.37</c:v>
                </c:pt>
                <c:pt idx="543">
                  <c:v>596.72029999999995</c:v>
                </c:pt>
                <c:pt idx="544">
                  <c:v>597.07060000000001</c:v>
                </c:pt>
                <c:pt idx="545">
                  <c:v>597.42070000000001</c:v>
                </c:pt>
                <c:pt idx="546">
                  <c:v>597.77089999999998</c:v>
                </c:pt>
                <c:pt idx="547">
                  <c:v>598.12099999999998</c:v>
                </c:pt>
                <c:pt idx="548">
                  <c:v>598.471</c:v>
                </c:pt>
                <c:pt idx="549">
                  <c:v>598.82100000000003</c:v>
                </c:pt>
                <c:pt idx="550">
                  <c:v>599.17100000000005</c:v>
                </c:pt>
                <c:pt idx="551">
                  <c:v>599.52089999999998</c:v>
                </c:pt>
                <c:pt idx="552">
                  <c:v>599.87080000000003</c:v>
                </c:pt>
                <c:pt idx="553">
                  <c:v>600.22069999999997</c:v>
                </c:pt>
                <c:pt idx="554">
                  <c:v>600.57050000000004</c:v>
                </c:pt>
                <c:pt idx="555">
                  <c:v>600.92020000000002</c:v>
                </c:pt>
                <c:pt idx="556">
                  <c:v>601.27</c:v>
                </c:pt>
                <c:pt idx="557">
                  <c:v>601.61959999999999</c:v>
                </c:pt>
                <c:pt idx="558">
                  <c:v>601.9692</c:v>
                </c:pt>
                <c:pt idx="559">
                  <c:v>602.31880000000001</c:v>
                </c:pt>
                <c:pt idx="560">
                  <c:v>602.66840000000002</c:v>
                </c:pt>
                <c:pt idx="561">
                  <c:v>603.01790000000005</c:v>
                </c:pt>
                <c:pt idx="562">
                  <c:v>603.3673</c:v>
                </c:pt>
                <c:pt idx="563">
                  <c:v>603.71669999999995</c:v>
                </c:pt>
                <c:pt idx="564">
                  <c:v>604.06610000000001</c:v>
                </c:pt>
                <c:pt idx="565">
                  <c:v>604.41539999999998</c:v>
                </c:pt>
                <c:pt idx="566">
                  <c:v>604.76469999999995</c:v>
                </c:pt>
                <c:pt idx="567">
                  <c:v>605.11400000000003</c:v>
                </c:pt>
                <c:pt idx="568">
                  <c:v>605.46310000000005</c:v>
                </c:pt>
                <c:pt idx="569">
                  <c:v>605.81230000000005</c:v>
                </c:pt>
                <c:pt idx="570">
                  <c:v>606.16139999999996</c:v>
                </c:pt>
                <c:pt idx="571">
                  <c:v>606.5104</c:v>
                </c:pt>
                <c:pt idx="572">
                  <c:v>606.85940000000005</c:v>
                </c:pt>
                <c:pt idx="573">
                  <c:v>607.20839999999998</c:v>
                </c:pt>
                <c:pt idx="574">
                  <c:v>607.55740000000003</c:v>
                </c:pt>
                <c:pt idx="575">
                  <c:v>607.90629999999999</c:v>
                </c:pt>
                <c:pt idx="576">
                  <c:v>608.25509999999997</c:v>
                </c:pt>
                <c:pt idx="577">
                  <c:v>608.60389999999995</c:v>
                </c:pt>
                <c:pt idx="578">
                  <c:v>608.95259999999996</c:v>
                </c:pt>
                <c:pt idx="579">
                  <c:v>609.30139999999994</c:v>
                </c:pt>
                <c:pt idx="580">
                  <c:v>609.65</c:v>
                </c:pt>
                <c:pt idx="581">
                  <c:v>609.99869999999999</c:v>
                </c:pt>
                <c:pt idx="582">
                  <c:v>610.34720000000004</c:v>
                </c:pt>
                <c:pt idx="583">
                  <c:v>610.69579999999996</c:v>
                </c:pt>
                <c:pt idx="584">
                  <c:v>611.04430000000002</c:v>
                </c:pt>
                <c:pt idx="585">
                  <c:v>611.39279999999997</c:v>
                </c:pt>
                <c:pt idx="586">
                  <c:v>611.74109999999996</c:v>
                </c:pt>
                <c:pt idx="587">
                  <c:v>612.08950000000004</c:v>
                </c:pt>
                <c:pt idx="588">
                  <c:v>612.43790000000001</c:v>
                </c:pt>
                <c:pt idx="589">
                  <c:v>612.78610000000003</c:v>
                </c:pt>
                <c:pt idx="590">
                  <c:v>613.13430000000005</c:v>
                </c:pt>
                <c:pt idx="591">
                  <c:v>613.48249999999996</c:v>
                </c:pt>
                <c:pt idx="592">
                  <c:v>613.83069999999998</c:v>
                </c:pt>
                <c:pt idx="593">
                  <c:v>614.17880000000002</c:v>
                </c:pt>
                <c:pt idx="594">
                  <c:v>614.52689999999996</c:v>
                </c:pt>
                <c:pt idx="595">
                  <c:v>614.87490000000003</c:v>
                </c:pt>
                <c:pt idx="596">
                  <c:v>615.22280000000001</c:v>
                </c:pt>
                <c:pt idx="597">
                  <c:v>615.57069999999999</c:v>
                </c:pt>
                <c:pt idx="598">
                  <c:v>615.91859999999997</c:v>
                </c:pt>
                <c:pt idx="599">
                  <c:v>616.26649999999995</c:v>
                </c:pt>
                <c:pt idx="600">
                  <c:v>616.61429999999996</c:v>
                </c:pt>
                <c:pt idx="601">
                  <c:v>616.96199999999999</c:v>
                </c:pt>
                <c:pt idx="602">
                  <c:v>617.3098</c:v>
                </c:pt>
                <c:pt idx="603">
                  <c:v>617.65740000000005</c:v>
                </c:pt>
                <c:pt idx="604">
                  <c:v>618.005</c:v>
                </c:pt>
                <c:pt idx="605">
                  <c:v>618.35260000000005</c:v>
                </c:pt>
                <c:pt idx="606">
                  <c:v>618.70010000000002</c:v>
                </c:pt>
                <c:pt idx="607">
                  <c:v>619.04759999999999</c:v>
                </c:pt>
                <c:pt idx="608">
                  <c:v>619.39509999999996</c:v>
                </c:pt>
                <c:pt idx="609">
                  <c:v>619.74249999999995</c:v>
                </c:pt>
                <c:pt idx="610">
                  <c:v>620.08979999999997</c:v>
                </c:pt>
                <c:pt idx="611">
                  <c:v>620.43709999999999</c:v>
                </c:pt>
                <c:pt idx="612">
                  <c:v>620.78440000000001</c:v>
                </c:pt>
                <c:pt idx="613">
                  <c:v>621.13170000000002</c:v>
                </c:pt>
                <c:pt idx="614">
                  <c:v>621.47879999999998</c:v>
                </c:pt>
                <c:pt idx="615">
                  <c:v>621.82600000000002</c:v>
                </c:pt>
                <c:pt idx="616">
                  <c:v>622.17309999999998</c:v>
                </c:pt>
                <c:pt idx="617">
                  <c:v>622.52009999999996</c:v>
                </c:pt>
                <c:pt idx="618">
                  <c:v>622.86710000000005</c:v>
                </c:pt>
                <c:pt idx="619">
                  <c:v>623.21410000000003</c:v>
                </c:pt>
                <c:pt idx="620">
                  <c:v>623.56100000000004</c:v>
                </c:pt>
                <c:pt idx="621">
                  <c:v>623.90790000000004</c:v>
                </c:pt>
                <c:pt idx="622">
                  <c:v>624.25469999999996</c:v>
                </c:pt>
                <c:pt idx="623">
                  <c:v>624.60149999999999</c:v>
                </c:pt>
                <c:pt idx="624">
                  <c:v>624.94820000000004</c:v>
                </c:pt>
                <c:pt idx="625">
                  <c:v>625.29499999999996</c:v>
                </c:pt>
                <c:pt idx="626">
                  <c:v>625.64160000000004</c:v>
                </c:pt>
                <c:pt idx="627">
                  <c:v>625.98820000000001</c:v>
                </c:pt>
                <c:pt idx="628">
                  <c:v>626.33479999999997</c:v>
                </c:pt>
                <c:pt idx="629">
                  <c:v>626.68129999999996</c:v>
                </c:pt>
                <c:pt idx="630">
                  <c:v>627.02779999999996</c:v>
                </c:pt>
                <c:pt idx="631">
                  <c:v>627.37419999999997</c:v>
                </c:pt>
                <c:pt idx="632">
                  <c:v>627.72059999999999</c:v>
                </c:pt>
                <c:pt idx="633">
                  <c:v>628.06700000000001</c:v>
                </c:pt>
                <c:pt idx="634">
                  <c:v>628.41330000000005</c:v>
                </c:pt>
                <c:pt idx="635">
                  <c:v>628.7595</c:v>
                </c:pt>
                <c:pt idx="636">
                  <c:v>629.10569999999996</c:v>
                </c:pt>
                <c:pt idx="637">
                  <c:v>629.45190000000002</c:v>
                </c:pt>
                <c:pt idx="638">
                  <c:v>629.798</c:v>
                </c:pt>
                <c:pt idx="639">
                  <c:v>630.14409999999998</c:v>
                </c:pt>
                <c:pt idx="640">
                  <c:v>630.49019999999996</c:v>
                </c:pt>
                <c:pt idx="641">
                  <c:v>630.83619999999996</c:v>
                </c:pt>
                <c:pt idx="642">
                  <c:v>631.18209999999999</c:v>
                </c:pt>
                <c:pt idx="643">
                  <c:v>631.52800000000002</c:v>
                </c:pt>
                <c:pt idx="644">
                  <c:v>631.87390000000005</c:v>
                </c:pt>
                <c:pt idx="645">
                  <c:v>632.21969999999999</c:v>
                </c:pt>
                <c:pt idx="646">
                  <c:v>632.56550000000004</c:v>
                </c:pt>
                <c:pt idx="647">
                  <c:v>632.91120000000001</c:v>
                </c:pt>
                <c:pt idx="648">
                  <c:v>633.25689999999997</c:v>
                </c:pt>
                <c:pt idx="649">
                  <c:v>633.60249999999996</c:v>
                </c:pt>
                <c:pt idx="650">
                  <c:v>633.94809999999995</c:v>
                </c:pt>
                <c:pt idx="651">
                  <c:v>634.29369999999994</c:v>
                </c:pt>
                <c:pt idx="652">
                  <c:v>634.63919999999996</c:v>
                </c:pt>
                <c:pt idx="653">
                  <c:v>634.9846</c:v>
                </c:pt>
                <c:pt idx="654">
                  <c:v>635.33010000000002</c:v>
                </c:pt>
                <c:pt idx="655">
                  <c:v>635.67539999999997</c:v>
                </c:pt>
                <c:pt idx="656">
                  <c:v>636.02080000000001</c:v>
                </c:pt>
                <c:pt idx="657">
                  <c:v>636.36599999999999</c:v>
                </c:pt>
                <c:pt idx="658">
                  <c:v>636.71130000000005</c:v>
                </c:pt>
                <c:pt idx="659">
                  <c:v>637.05650000000003</c:v>
                </c:pt>
                <c:pt idx="660">
                  <c:v>637.40170000000001</c:v>
                </c:pt>
                <c:pt idx="661">
                  <c:v>637.74680000000001</c:v>
                </c:pt>
                <c:pt idx="662">
                  <c:v>638.09190000000001</c:v>
                </c:pt>
                <c:pt idx="663">
                  <c:v>638.43679999999995</c:v>
                </c:pt>
                <c:pt idx="664">
                  <c:v>638.78179999999998</c:v>
                </c:pt>
                <c:pt idx="665">
                  <c:v>639.1268</c:v>
                </c:pt>
                <c:pt idx="666">
                  <c:v>639.47159999999997</c:v>
                </c:pt>
                <c:pt idx="667">
                  <c:v>639.81650000000002</c:v>
                </c:pt>
                <c:pt idx="668">
                  <c:v>640.16129999999998</c:v>
                </c:pt>
                <c:pt idx="669">
                  <c:v>640.50599999999997</c:v>
                </c:pt>
                <c:pt idx="670">
                  <c:v>640.85080000000005</c:v>
                </c:pt>
                <c:pt idx="671">
                  <c:v>641.19539999999995</c:v>
                </c:pt>
                <c:pt idx="672">
                  <c:v>641.54</c:v>
                </c:pt>
                <c:pt idx="673">
                  <c:v>641.88459999999998</c:v>
                </c:pt>
                <c:pt idx="674">
                  <c:v>642.22910000000002</c:v>
                </c:pt>
                <c:pt idx="675">
                  <c:v>642.57370000000003</c:v>
                </c:pt>
                <c:pt idx="676">
                  <c:v>642.91809999999998</c:v>
                </c:pt>
                <c:pt idx="677">
                  <c:v>643.26250000000005</c:v>
                </c:pt>
                <c:pt idx="678">
                  <c:v>643.60680000000002</c:v>
                </c:pt>
                <c:pt idx="679">
                  <c:v>643.95119999999997</c:v>
                </c:pt>
                <c:pt idx="680">
                  <c:v>644.29539999999997</c:v>
                </c:pt>
                <c:pt idx="681">
                  <c:v>644.63959999999997</c:v>
                </c:pt>
                <c:pt idx="682">
                  <c:v>644.98379999999997</c:v>
                </c:pt>
                <c:pt idx="683">
                  <c:v>645.3279</c:v>
                </c:pt>
                <c:pt idx="684">
                  <c:v>645.6721</c:v>
                </c:pt>
                <c:pt idx="685">
                  <c:v>646.01610000000005</c:v>
                </c:pt>
                <c:pt idx="686">
                  <c:v>646.36009999999999</c:v>
                </c:pt>
                <c:pt idx="687">
                  <c:v>646.70399999999995</c:v>
                </c:pt>
                <c:pt idx="688">
                  <c:v>647.04790000000003</c:v>
                </c:pt>
                <c:pt idx="689">
                  <c:v>647.39179999999999</c:v>
                </c:pt>
                <c:pt idx="690">
                  <c:v>647.73569999999995</c:v>
                </c:pt>
                <c:pt idx="691">
                  <c:v>648.07939999999996</c:v>
                </c:pt>
                <c:pt idx="692">
                  <c:v>648.42319999999995</c:v>
                </c:pt>
                <c:pt idx="693">
                  <c:v>648.76679999999999</c:v>
                </c:pt>
                <c:pt idx="694">
                  <c:v>649.1105</c:v>
                </c:pt>
                <c:pt idx="695">
                  <c:v>649.45399999999995</c:v>
                </c:pt>
                <c:pt idx="696">
                  <c:v>649.79759999999999</c:v>
                </c:pt>
                <c:pt idx="697">
                  <c:v>650.14110000000005</c:v>
                </c:pt>
                <c:pt idx="698">
                  <c:v>650.4846</c:v>
                </c:pt>
                <c:pt idx="699">
                  <c:v>650.82799999999997</c:v>
                </c:pt>
                <c:pt idx="700">
                  <c:v>651.17139999999995</c:v>
                </c:pt>
                <c:pt idx="701">
                  <c:v>651.51469999999995</c:v>
                </c:pt>
                <c:pt idx="702">
                  <c:v>651.85799999999995</c:v>
                </c:pt>
                <c:pt idx="703">
                  <c:v>652.20119999999997</c:v>
                </c:pt>
                <c:pt idx="704">
                  <c:v>652.5444</c:v>
                </c:pt>
                <c:pt idx="705">
                  <c:v>652.88760000000002</c:v>
                </c:pt>
                <c:pt idx="706">
                  <c:v>653.23069999999996</c:v>
                </c:pt>
                <c:pt idx="707">
                  <c:v>653.57370000000003</c:v>
                </c:pt>
                <c:pt idx="708">
                  <c:v>653.91669999999999</c:v>
                </c:pt>
                <c:pt idx="709">
                  <c:v>654.25980000000004</c:v>
                </c:pt>
                <c:pt idx="710">
                  <c:v>654.60270000000003</c:v>
                </c:pt>
                <c:pt idx="711">
                  <c:v>654.94560000000001</c:v>
                </c:pt>
                <c:pt idx="712">
                  <c:v>655.28840000000002</c:v>
                </c:pt>
                <c:pt idx="713">
                  <c:v>655.63120000000004</c:v>
                </c:pt>
                <c:pt idx="714">
                  <c:v>655.97389999999996</c:v>
                </c:pt>
                <c:pt idx="715">
                  <c:v>656.31669999999997</c:v>
                </c:pt>
                <c:pt idx="716">
                  <c:v>656.65930000000003</c:v>
                </c:pt>
                <c:pt idx="717">
                  <c:v>657.00189999999998</c:v>
                </c:pt>
                <c:pt idx="718">
                  <c:v>657.34450000000004</c:v>
                </c:pt>
                <c:pt idx="719">
                  <c:v>657.68700000000001</c:v>
                </c:pt>
                <c:pt idx="720">
                  <c:v>658.02949999999998</c:v>
                </c:pt>
                <c:pt idx="721">
                  <c:v>658.37189999999998</c:v>
                </c:pt>
                <c:pt idx="722">
                  <c:v>658.71429999999998</c:v>
                </c:pt>
                <c:pt idx="723">
                  <c:v>659.0566</c:v>
                </c:pt>
                <c:pt idx="724">
                  <c:v>659.39890000000003</c:v>
                </c:pt>
                <c:pt idx="725">
                  <c:v>659.74120000000005</c:v>
                </c:pt>
                <c:pt idx="726">
                  <c:v>660.08339999999998</c:v>
                </c:pt>
                <c:pt idx="727">
                  <c:v>660.42550000000006</c:v>
                </c:pt>
                <c:pt idx="728">
                  <c:v>660.76769999999999</c:v>
                </c:pt>
                <c:pt idx="729">
                  <c:v>661.10969999999998</c:v>
                </c:pt>
                <c:pt idx="730">
                  <c:v>661.45180000000005</c:v>
                </c:pt>
                <c:pt idx="731">
                  <c:v>661.79380000000003</c:v>
                </c:pt>
                <c:pt idx="732">
                  <c:v>662.13570000000004</c:v>
                </c:pt>
                <c:pt idx="733">
                  <c:v>662.47760000000005</c:v>
                </c:pt>
                <c:pt idx="734">
                  <c:v>662.81949999999995</c:v>
                </c:pt>
                <c:pt idx="735">
                  <c:v>663.16129999999998</c:v>
                </c:pt>
                <c:pt idx="736">
                  <c:v>663.50310000000002</c:v>
                </c:pt>
                <c:pt idx="737">
                  <c:v>663.84469999999999</c:v>
                </c:pt>
                <c:pt idx="738">
                  <c:v>664.18640000000005</c:v>
                </c:pt>
                <c:pt idx="739">
                  <c:v>664.52800000000002</c:v>
                </c:pt>
                <c:pt idx="740">
                  <c:v>664.86959999999999</c:v>
                </c:pt>
                <c:pt idx="741">
                  <c:v>665.21109999999999</c:v>
                </c:pt>
                <c:pt idx="742">
                  <c:v>665.55259999999998</c:v>
                </c:pt>
                <c:pt idx="743">
                  <c:v>665.89409999999998</c:v>
                </c:pt>
                <c:pt idx="744">
                  <c:v>666.2355</c:v>
                </c:pt>
                <c:pt idx="745">
                  <c:v>666.57680000000005</c:v>
                </c:pt>
                <c:pt idx="746">
                  <c:v>666.91819999999996</c:v>
                </c:pt>
                <c:pt idx="747">
                  <c:v>667.25940000000003</c:v>
                </c:pt>
                <c:pt idx="748">
                  <c:v>667.60059999999999</c:v>
                </c:pt>
                <c:pt idx="749">
                  <c:v>667.94179999999994</c:v>
                </c:pt>
                <c:pt idx="750">
                  <c:v>668.28300000000002</c:v>
                </c:pt>
                <c:pt idx="751">
                  <c:v>668.62400000000002</c:v>
                </c:pt>
                <c:pt idx="752">
                  <c:v>668.96500000000003</c:v>
                </c:pt>
                <c:pt idx="753">
                  <c:v>669.30600000000004</c:v>
                </c:pt>
                <c:pt idx="754">
                  <c:v>669.64700000000005</c:v>
                </c:pt>
                <c:pt idx="755">
                  <c:v>669.98789999999997</c:v>
                </c:pt>
                <c:pt idx="756">
                  <c:v>670.32870000000003</c:v>
                </c:pt>
                <c:pt idx="757">
                  <c:v>670.66959999999995</c:v>
                </c:pt>
                <c:pt idx="758">
                  <c:v>671.01030000000003</c:v>
                </c:pt>
                <c:pt idx="759">
                  <c:v>671.35109999999997</c:v>
                </c:pt>
                <c:pt idx="760">
                  <c:v>671.69169999999997</c:v>
                </c:pt>
                <c:pt idx="761">
                  <c:v>672.03229999999996</c:v>
                </c:pt>
                <c:pt idx="762">
                  <c:v>672.37300000000005</c:v>
                </c:pt>
                <c:pt idx="763">
                  <c:v>672.71349999999995</c:v>
                </c:pt>
                <c:pt idx="764">
                  <c:v>673.05399999999997</c:v>
                </c:pt>
                <c:pt idx="765">
                  <c:v>673.39449999999999</c:v>
                </c:pt>
                <c:pt idx="766">
                  <c:v>673.73490000000004</c:v>
                </c:pt>
                <c:pt idx="767">
                  <c:v>674.0752</c:v>
                </c:pt>
                <c:pt idx="768">
                  <c:v>674.41549999999995</c:v>
                </c:pt>
                <c:pt idx="769">
                  <c:v>674.75580000000002</c:v>
                </c:pt>
                <c:pt idx="770">
                  <c:v>675.096</c:v>
                </c:pt>
                <c:pt idx="771">
                  <c:v>675.43619999999999</c:v>
                </c:pt>
                <c:pt idx="772">
                  <c:v>675.77639999999997</c:v>
                </c:pt>
                <c:pt idx="773">
                  <c:v>676.11649999999997</c:v>
                </c:pt>
                <c:pt idx="774">
                  <c:v>676.45650000000001</c:v>
                </c:pt>
                <c:pt idx="775">
                  <c:v>676.79639999999995</c:v>
                </c:pt>
                <c:pt idx="776">
                  <c:v>677.13639999999998</c:v>
                </c:pt>
                <c:pt idx="777">
                  <c:v>677.47630000000004</c:v>
                </c:pt>
                <c:pt idx="778">
                  <c:v>677.81619999999998</c:v>
                </c:pt>
                <c:pt idx="779">
                  <c:v>678.15599999999995</c:v>
                </c:pt>
                <c:pt idx="780">
                  <c:v>678.49580000000003</c:v>
                </c:pt>
                <c:pt idx="781">
                  <c:v>678.83550000000002</c:v>
                </c:pt>
                <c:pt idx="782">
                  <c:v>679.17520000000002</c:v>
                </c:pt>
                <c:pt idx="783">
                  <c:v>679.51480000000004</c:v>
                </c:pt>
                <c:pt idx="784">
                  <c:v>679.85440000000006</c:v>
                </c:pt>
                <c:pt idx="785">
                  <c:v>680.19399999999996</c:v>
                </c:pt>
                <c:pt idx="786">
                  <c:v>680.53340000000003</c:v>
                </c:pt>
                <c:pt idx="787">
                  <c:v>680.87289999999996</c:v>
                </c:pt>
                <c:pt idx="788">
                  <c:v>681.21230000000003</c:v>
                </c:pt>
                <c:pt idx="789">
                  <c:v>681.55169999999998</c:v>
                </c:pt>
                <c:pt idx="790">
                  <c:v>681.89099999999996</c:v>
                </c:pt>
                <c:pt idx="791">
                  <c:v>682.23030000000006</c:v>
                </c:pt>
                <c:pt idx="792">
                  <c:v>682.56949999999995</c:v>
                </c:pt>
                <c:pt idx="793">
                  <c:v>682.90869999999995</c:v>
                </c:pt>
                <c:pt idx="794">
                  <c:v>683.24779999999998</c:v>
                </c:pt>
                <c:pt idx="795">
                  <c:v>683.58690000000001</c:v>
                </c:pt>
                <c:pt idx="796">
                  <c:v>683.92589999999996</c:v>
                </c:pt>
                <c:pt idx="797">
                  <c:v>684.26499999999999</c:v>
                </c:pt>
                <c:pt idx="798">
                  <c:v>684.60389999999995</c:v>
                </c:pt>
                <c:pt idx="799">
                  <c:v>684.94280000000003</c:v>
                </c:pt>
                <c:pt idx="800">
                  <c:v>685.28160000000003</c:v>
                </c:pt>
                <c:pt idx="801">
                  <c:v>685.62049999999999</c:v>
                </c:pt>
                <c:pt idx="802">
                  <c:v>685.95920000000001</c:v>
                </c:pt>
                <c:pt idx="803">
                  <c:v>686.298</c:v>
                </c:pt>
                <c:pt idx="804">
                  <c:v>686.63670000000002</c:v>
                </c:pt>
                <c:pt idx="805">
                  <c:v>686.97529999999995</c:v>
                </c:pt>
                <c:pt idx="806">
                  <c:v>687.31380000000001</c:v>
                </c:pt>
                <c:pt idx="807">
                  <c:v>687.65239999999994</c:v>
                </c:pt>
                <c:pt idx="808">
                  <c:v>687.99090000000001</c:v>
                </c:pt>
                <c:pt idx="809">
                  <c:v>688.32929999999999</c:v>
                </c:pt>
                <c:pt idx="810">
                  <c:v>688.66769999999997</c:v>
                </c:pt>
                <c:pt idx="811">
                  <c:v>689.00609999999995</c:v>
                </c:pt>
                <c:pt idx="812">
                  <c:v>689.34439999999995</c:v>
                </c:pt>
                <c:pt idx="813">
                  <c:v>689.68269999999995</c:v>
                </c:pt>
                <c:pt idx="814">
                  <c:v>690.02089999999998</c:v>
                </c:pt>
                <c:pt idx="815">
                  <c:v>690.35910000000001</c:v>
                </c:pt>
                <c:pt idx="816">
                  <c:v>690.69719999999995</c:v>
                </c:pt>
                <c:pt idx="817">
                  <c:v>691.03530000000001</c:v>
                </c:pt>
                <c:pt idx="818">
                  <c:v>691.37339999999995</c:v>
                </c:pt>
                <c:pt idx="819">
                  <c:v>691.71130000000005</c:v>
                </c:pt>
                <c:pt idx="820">
                  <c:v>692.04930000000002</c:v>
                </c:pt>
                <c:pt idx="821">
                  <c:v>692.38720000000001</c:v>
                </c:pt>
                <c:pt idx="822">
                  <c:v>692.72500000000002</c:v>
                </c:pt>
                <c:pt idx="823">
                  <c:v>693.06290000000001</c:v>
                </c:pt>
                <c:pt idx="824">
                  <c:v>693.40060000000005</c:v>
                </c:pt>
                <c:pt idx="825">
                  <c:v>693.73829999999998</c:v>
                </c:pt>
                <c:pt idx="826">
                  <c:v>694.07600000000002</c:v>
                </c:pt>
                <c:pt idx="827">
                  <c:v>694.41359999999997</c:v>
                </c:pt>
                <c:pt idx="828">
                  <c:v>694.75120000000004</c:v>
                </c:pt>
                <c:pt idx="829">
                  <c:v>695.08870000000002</c:v>
                </c:pt>
                <c:pt idx="830">
                  <c:v>695.42619999999999</c:v>
                </c:pt>
                <c:pt idx="831">
                  <c:v>695.76369999999997</c:v>
                </c:pt>
                <c:pt idx="832">
                  <c:v>696.10109999999997</c:v>
                </c:pt>
                <c:pt idx="833">
                  <c:v>696.4384</c:v>
                </c:pt>
                <c:pt idx="834">
                  <c:v>696.7758</c:v>
                </c:pt>
                <c:pt idx="835">
                  <c:v>697.11300000000006</c:v>
                </c:pt>
                <c:pt idx="836">
                  <c:v>697.4502</c:v>
                </c:pt>
                <c:pt idx="837">
                  <c:v>697.78740000000005</c:v>
                </c:pt>
                <c:pt idx="838">
                  <c:v>698.12450000000001</c:v>
                </c:pt>
                <c:pt idx="839">
                  <c:v>698.4615</c:v>
                </c:pt>
                <c:pt idx="840">
                  <c:v>698.79859999999996</c:v>
                </c:pt>
                <c:pt idx="841">
                  <c:v>699.13559999999995</c:v>
                </c:pt>
                <c:pt idx="842">
                  <c:v>699.47249999999997</c:v>
                </c:pt>
                <c:pt idx="843">
                  <c:v>699.80939999999998</c:v>
                </c:pt>
                <c:pt idx="844">
                  <c:v>700.14620000000002</c:v>
                </c:pt>
                <c:pt idx="845">
                  <c:v>700.48310000000004</c:v>
                </c:pt>
                <c:pt idx="846">
                  <c:v>700.81979999999999</c:v>
                </c:pt>
                <c:pt idx="847">
                  <c:v>701.15660000000003</c:v>
                </c:pt>
                <c:pt idx="848">
                  <c:v>701.4932</c:v>
                </c:pt>
                <c:pt idx="849">
                  <c:v>701.82979999999998</c:v>
                </c:pt>
                <c:pt idx="850">
                  <c:v>702.16639999999995</c:v>
                </c:pt>
                <c:pt idx="851">
                  <c:v>702.50289999999995</c:v>
                </c:pt>
                <c:pt idx="852">
                  <c:v>702.83939999999996</c:v>
                </c:pt>
                <c:pt idx="853">
                  <c:v>703.17579999999998</c:v>
                </c:pt>
                <c:pt idx="854">
                  <c:v>703.51220000000001</c:v>
                </c:pt>
                <c:pt idx="855">
                  <c:v>703.84849999999994</c:v>
                </c:pt>
                <c:pt idx="856">
                  <c:v>704.1848</c:v>
                </c:pt>
                <c:pt idx="857">
                  <c:v>704.52110000000005</c:v>
                </c:pt>
                <c:pt idx="858">
                  <c:v>704.85730000000001</c:v>
                </c:pt>
                <c:pt idx="859">
                  <c:v>705.1934</c:v>
                </c:pt>
                <c:pt idx="860">
                  <c:v>705.52949999999998</c:v>
                </c:pt>
                <c:pt idx="861">
                  <c:v>705.86559999999997</c:v>
                </c:pt>
                <c:pt idx="862">
                  <c:v>706.20159999999998</c:v>
                </c:pt>
                <c:pt idx="863">
                  <c:v>706.5376</c:v>
                </c:pt>
                <c:pt idx="864">
                  <c:v>706.87350000000004</c:v>
                </c:pt>
                <c:pt idx="865">
                  <c:v>707.20939999999996</c:v>
                </c:pt>
                <c:pt idx="866">
                  <c:v>707.54520000000002</c:v>
                </c:pt>
                <c:pt idx="867">
                  <c:v>707.88099999999997</c:v>
                </c:pt>
                <c:pt idx="868">
                  <c:v>708.21669999999995</c:v>
                </c:pt>
                <c:pt idx="869">
                  <c:v>708.55240000000003</c:v>
                </c:pt>
                <c:pt idx="870">
                  <c:v>708.88810000000001</c:v>
                </c:pt>
                <c:pt idx="871">
                  <c:v>709.22370000000001</c:v>
                </c:pt>
                <c:pt idx="872">
                  <c:v>709.55930000000001</c:v>
                </c:pt>
                <c:pt idx="873">
                  <c:v>709.89480000000003</c:v>
                </c:pt>
                <c:pt idx="874">
                  <c:v>710.23019999999997</c:v>
                </c:pt>
                <c:pt idx="875">
                  <c:v>710.56569999999999</c:v>
                </c:pt>
                <c:pt idx="876">
                  <c:v>710.90099999999995</c:v>
                </c:pt>
                <c:pt idx="877">
                  <c:v>711.23630000000003</c:v>
                </c:pt>
                <c:pt idx="878">
                  <c:v>711.57159999999999</c:v>
                </c:pt>
                <c:pt idx="879">
                  <c:v>711.90689999999995</c:v>
                </c:pt>
                <c:pt idx="880">
                  <c:v>712.24199999999996</c:v>
                </c:pt>
                <c:pt idx="881">
                  <c:v>712.57709999999997</c:v>
                </c:pt>
                <c:pt idx="882">
                  <c:v>712.91229999999996</c:v>
                </c:pt>
                <c:pt idx="883">
                  <c:v>713.2473</c:v>
                </c:pt>
                <c:pt idx="884">
                  <c:v>713.58230000000003</c:v>
                </c:pt>
                <c:pt idx="885">
                  <c:v>713.91719999999998</c:v>
                </c:pt>
                <c:pt idx="886">
                  <c:v>714.25220000000002</c:v>
                </c:pt>
                <c:pt idx="887">
                  <c:v>714.58699999999999</c:v>
                </c:pt>
                <c:pt idx="888">
                  <c:v>714.92190000000005</c:v>
                </c:pt>
                <c:pt idx="889">
                  <c:v>715.25660000000005</c:v>
                </c:pt>
                <c:pt idx="890">
                  <c:v>715.59130000000005</c:v>
                </c:pt>
                <c:pt idx="891">
                  <c:v>715.92600000000004</c:v>
                </c:pt>
                <c:pt idx="892">
                  <c:v>716.26059999999995</c:v>
                </c:pt>
                <c:pt idx="893">
                  <c:v>716.59519999999998</c:v>
                </c:pt>
                <c:pt idx="894">
                  <c:v>716.92970000000003</c:v>
                </c:pt>
                <c:pt idx="895">
                  <c:v>717.26419999999996</c:v>
                </c:pt>
                <c:pt idx="896">
                  <c:v>717.59870000000001</c:v>
                </c:pt>
                <c:pt idx="897">
                  <c:v>717.93309999999997</c:v>
                </c:pt>
                <c:pt idx="898">
                  <c:v>718.26750000000004</c:v>
                </c:pt>
                <c:pt idx="899">
                  <c:v>718.60170000000005</c:v>
                </c:pt>
                <c:pt idx="900">
                  <c:v>718.93600000000004</c:v>
                </c:pt>
                <c:pt idx="901">
                  <c:v>719.27020000000005</c:v>
                </c:pt>
                <c:pt idx="902">
                  <c:v>719.60440000000006</c:v>
                </c:pt>
                <c:pt idx="903">
                  <c:v>719.93849999999998</c:v>
                </c:pt>
                <c:pt idx="904">
                  <c:v>720.27260000000001</c:v>
                </c:pt>
                <c:pt idx="905">
                  <c:v>720.60659999999996</c:v>
                </c:pt>
                <c:pt idx="906">
                  <c:v>720.94060000000002</c:v>
                </c:pt>
                <c:pt idx="907">
                  <c:v>721.27449999999999</c:v>
                </c:pt>
                <c:pt idx="908">
                  <c:v>721.60839999999996</c:v>
                </c:pt>
                <c:pt idx="909">
                  <c:v>721.94219999999996</c:v>
                </c:pt>
                <c:pt idx="910">
                  <c:v>722.27599999999995</c:v>
                </c:pt>
                <c:pt idx="911">
                  <c:v>722.60969999999998</c:v>
                </c:pt>
                <c:pt idx="912">
                  <c:v>722.9434</c:v>
                </c:pt>
                <c:pt idx="913">
                  <c:v>723.27710000000002</c:v>
                </c:pt>
                <c:pt idx="914">
                  <c:v>723.61069999999995</c:v>
                </c:pt>
                <c:pt idx="915">
                  <c:v>723.9443</c:v>
                </c:pt>
                <c:pt idx="916">
                  <c:v>724.27779999999996</c:v>
                </c:pt>
                <c:pt idx="917">
                  <c:v>724.61130000000003</c:v>
                </c:pt>
                <c:pt idx="918">
                  <c:v>724.94460000000004</c:v>
                </c:pt>
                <c:pt idx="919">
                  <c:v>725.27800000000002</c:v>
                </c:pt>
                <c:pt idx="920">
                  <c:v>725.61130000000003</c:v>
                </c:pt>
                <c:pt idx="921">
                  <c:v>725.94460000000004</c:v>
                </c:pt>
                <c:pt idx="922">
                  <c:v>726.27790000000005</c:v>
                </c:pt>
                <c:pt idx="923">
                  <c:v>726.61099999999999</c:v>
                </c:pt>
                <c:pt idx="924">
                  <c:v>726.94420000000002</c:v>
                </c:pt>
                <c:pt idx="925">
                  <c:v>727.27729999999997</c:v>
                </c:pt>
                <c:pt idx="926">
                  <c:v>727.61040000000003</c:v>
                </c:pt>
                <c:pt idx="927">
                  <c:v>727.94330000000002</c:v>
                </c:pt>
                <c:pt idx="928">
                  <c:v>728.27620000000002</c:v>
                </c:pt>
                <c:pt idx="929">
                  <c:v>728.60919999999999</c:v>
                </c:pt>
                <c:pt idx="930">
                  <c:v>728.94200000000001</c:v>
                </c:pt>
                <c:pt idx="931">
                  <c:v>729.27480000000003</c:v>
                </c:pt>
                <c:pt idx="932">
                  <c:v>729.60760000000005</c:v>
                </c:pt>
                <c:pt idx="933">
                  <c:v>729.94029999999998</c:v>
                </c:pt>
                <c:pt idx="934">
                  <c:v>730.27300000000002</c:v>
                </c:pt>
                <c:pt idx="935">
                  <c:v>730.60569999999996</c:v>
                </c:pt>
                <c:pt idx="936">
                  <c:v>730.93820000000005</c:v>
                </c:pt>
                <c:pt idx="937">
                  <c:v>731.27080000000001</c:v>
                </c:pt>
                <c:pt idx="938">
                  <c:v>731.60320000000002</c:v>
                </c:pt>
                <c:pt idx="939">
                  <c:v>731.9357</c:v>
                </c:pt>
                <c:pt idx="940">
                  <c:v>732.2681</c:v>
                </c:pt>
                <c:pt idx="941">
                  <c:v>732.60040000000004</c:v>
                </c:pt>
                <c:pt idx="942">
                  <c:v>732.93269999999995</c:v>
                </c:pt>
                <c:pt idx="943">
                  <c:v>733.26499999999999</c:v>
                </c:pt>
                <c:pt idx="944">
                  <c:v>733.59709999999995</c:v>
                </c:pt>
                <c:pt idx="945">
                  <c:v>733.92930000000001</c:v>
                </c:pt>
                <c:pt idx="946">
                  <c:v>734.26139999999998</c:v>
                </c:pt>
                <c:pt idx="947">
                  <c:v>734.59339999999997</c:v>
                </c:pt>
                <c:pt idx="948">
                  <c:v>734.92550000000006</c:v>
                </c:pt>
                <c:pt idx="949">
                  <c:v>735.25739999999996</c:v>
                </c:pt>
                <c:pt idx="950">
                  <c:v>735.58939999999996</c:v>
                </c:pt>
                <c:pt idx="951">
                  <c:v>735.9212</c:v>
                </c:pt>
                <c:pt idx="952">
                  <c:v>736.25310000000002</c:v>
                </c:pt>
                <c:pt idx="953">
                  <c:v>736.58479999999997</c:v>
                </c:pt>
                <c:pt idx="954">
                  <c:v>736.91660000000002</c:v>
                </c:pt>
                <c:pt idx="955">
                  <c:v>737.2482</c:v>
                </c:pt>
                <c:pt idx="956">
                  <c:v>737.57989999999995</c:v>
                </c:pt>
                <c:pt idx="957">
                  <c:v>737.91150000000005</c:v>
                </c:pt>
                <c:pt idx="958">
                  <c:v>738.24300000000005</c:v>
                </c:pt>
                <c:pt idx="959">
                  <c:v>738.57449999999994</c:v>
                </c:pt>
                <c:pt idx="960">
                  <c:v>738.90599999999995</c:v>
                </c:pt>
                <c:pt idx="961">
                  <c:v>739.23739999999998</c:v>
                </c:pt>
                <c:pt idx="962">
                  <c:v>739.56870000000004</c:v>
                </c:pt>
                <c:pt idx="963">
                  <c:v>739.9</c:v>
                </c:pt>
                <c:pt idx="964">
                  <c:v>740.23130000000003</c:v>
                </c:pt>
                <c:pt idx="965">
                  <c:v>740.5625</c:v>
                </c:pt>
                <c:pt idx="966">
                  <c:v>740.89369999999997</c:v>
                </c:pt>
                <c:pt idx="967">
                  <c:v>741.22479999999996</c:v>
                </c:pt>
                <c:pt idx="968">
                  <c:v>741.55589999999995</c:v>
                </c:pt>
                <c:pt idx="969">
                  <c:v>741.88689999999997</c:v>
                </c:pt>
                <c:pt idx="970">
                  <c:v>742.21789999999999</c:v>
                </c:pt>
                <c:pt idx="971">
                  <c:v>742.54880000000003</c:v>
                </c:pt>
                <c:pt idx="972">
                  <c:v>742.87969999999996</c:v>
                </c:pt>
                <c:pt idx="973">
                  <c:v>743.2106</c:v>
                </c:pt>
                <c:pt idx="974">
                  <c:v>743.54129999999998</c:v>
                </c:pt>
                <c:pt idx="975">
                  <c:v>743.87210000000005</c:v>
                </c:pt>
                <c:pt idx="976">
                  <c:v>744.20280000000002</c:v>
                </c:pt>
                <c:pt idx="977">
                  <c:v>744.53340000000003</c:v>
                </c:pt>
                <c:pt idx="978">
                  <c:v>744.86400000000003</c:v>
                </c:pt>
                <c:pt idx="979">
                  <c:v>745.19460000000004</c:v>
                </c:pt>
                <c:pt idx="980">
                  <c:v>745.52509999999995</c:v>
                </c:pt>
                <c:pt idx="981">
                  <c:v>745.85559999999998</c:v>
                </c:pt>
                <c:pt idx="982">
                  <c:v>746.18600000000004</c:v>
                </c:pt>
                <c:pt idx="983">
                  <c:v>746.51639999999998</c:v>
                </c:pt>
                <c:pt idx="984">
                  <c:v>746.84670000000006</c:v>
                </c:pt>
                <c:pt idx="985">
                  <c:v>747.17690000000005</c:v>
                </c:pt>
                <c:pt idx="986">
                  <c:v>747.50710000000004</c:v>
                </c:pt>
                <c:pt idx="987">
                  <c:v>747.83730000000003</c:v>
                </c:pt>
                <c:pt idx="988">
                  <c:v>748.16750000000002</c:v>
                </c:pt>
                <c:pt idx="989">
                  <c:v>748.49760000000003</c:v>
                </c:pt>
                <c:pt idx="990">
                  <c:v>748.82759999999996</c:v>
                </c:pt>
                <c:pt idx="991">
                  <c:v>749.1576</c:v>
                </c:pt>
                <c:pt idx="992">
                  <c:v>749.48749999999995</c:v>
                </c:pt>
                <c:pt idx="993">
                  <c:v>749.81740000000002</c:v>
                </c:pt>
                <c:pt idx="994">
                  <c:v>750.14729999999997</c:v>
                </c:pt>
                <c:pt idx="995">
                  <c:v>750.47709999999995</c:v>
                </c:pt>
                <c:pt idx="996">
                  <c:v>750.80679999999995</c:v>
                </c:pt>
                <c:pt idx="997">
                  <c:v>751.13649999999996</c:v>
                </c:pt>
                <c:pt idx="998">
                  <c:v>751.46619999999996</c:v>
                </c:pt>
                <c:pt idx="999">
                  <c:v>751.79579999999999</c:v>
                </c:pt>
                <c:pt idx="1000">
                  <c:v>752.12530000000004</c:v>
                </c:pt>
                <c:pt idx="1001">
                  <c:v>752.45479999999998</c:v>
                </c:pt>
                <c:pt idx="1002">
                  <c:v>752.78430000000003</c:v>
                </c:pt>
                <c:pt idx="1003">
                  <c:v>753.11369999999999</c:v>
                </c:pt>
                <c:pt idx="1004">
                  <c:v>753.44309999999996</c:v>
                </c:pt>
                <c:pt idx="1005">
                  <c:v>753.77250000000004</c:v>
                </c:pt>
                <c:pt idx="1006">
                  <c:v>754.10170000000005</c:v>
                </c:pt>
                <c:pt idx="1007">
                  <c:v>754.43089999999995</c:v>
                </c:pt>
                <c:pt idx="1008">
                  <c:v>754.76009999999997</c:v>
                </c:pt>
                <c:pt idx="1009">
                  <c:v>755.08920000000001</c:v>
                </c:pt>
                <c:pt idx="1010">
                  <c:v>755.41830000000004</c:v>
                </c:pt>
                <c:pt idx="1011">
                  <c:v>755.74739999999997</c:v>
                </c:pt>
                <c:pt idx="1012">
                  <c:v>756.07640000000004</c:v>
                </c:pt>
                <c:pt idx="1013">
                  <c:v>756.40530000000001</c:v>
                </c:pt>
                <c:pt idx="1014">
                  <c:v>756.73419999999999</c:v>
                </c:pt>
                <c:pt idx="1015">
                  <c:v>757.06299999999999</c:v>
                </c:pt>
                <c:pt idx="1016">
                  <c:v>757.39179999999999</c:v>
                </c:pt>
                <c:pt idx="1017">
                  <c:v>757.72059999999999</c:v>
                </c:pt>
                <c:pt idx="1018">
                  <c:v>758.04930000000002</c:v>
                </c:pt>
                <c:pt idx="1019">
                  <c:v>758.37800000000004</c:v>
                </c:pt>
                <c:pt idx="1020">
                  <c:v>758.70659999999998</c:v>
                </c:pt>
                <c:pt idx="1021">
                  <c:v>759.03520000000003</c:v>
                </c:pt>
                <c:pt idx="1022">
                  <c:v>759.36369999999999</c:v>
                </c:pt>
                <c:pt idx="1023">
                  <c:v>759.69209999999998</c:v>
                </c:pt>
                <c:pt idx="1024">
                  <c:v>760.02059999999994</c:v>
                </c:pt>
                <c:pt idx="1025">
                  <c:v>760.34889999999996</c:v>
                </c:pt>
                <c:pt idx="1026">
                  <c:v>760.67719999999997</c:v>
                </c:pt>
                <c:pt idx="1027">
                  <c:v>761.00559999999996</c:v>
                </c:pt>
                <c:pt idx="1028">
                  <c:v>761.3338</c:v>
                </c:pt>
                <c:pt idx="1029">
                  <c:v>761.66200000000003</c:v>
                </c:pt>
                <c:pt idx="1030">
                  <c:v>761.99009999999998</c:v>
                </c:pt>
                <c:pt idx="1031">
                  <c:v>762.31820000000005</c:v>
                </c:pt>
                <c:pt idx="1032">
                  <c:v>762.64620000000002</c:v>
                </c:pt>
                <c:pt idx="1033">
                  <c:v>762.9742</c:v>
                </c:pt>
                <c:pt idx="1034">
                  <c:v>763.30219999999997</c:v>
                </c:pt>
                <c:pt idx="1035">
                  <c:v>763.63009999999997</c:v>
                </c:pt>
                <c:pt idx="1036">
                  <c:v>763.9579</c:v>
                </c:pt>
                <c:pt idx="1037">
                  <c:v>764.28570000000002</c:v>
                </c:pt>
                <c:pt idx="1038">
                  <c:v>764.61350000000004</c:v>
                </c:pt>
                <c:pt idx="1039">
                  <c:v>764.94119999999998</c:v>
                </c:pt>
                <c:pt idx="1040">
                  <c:v>765.26890000000003</c:v>
                </c:pt>
                <c:pt idx="1041">
                  <c:v>765.59640000000002</c:v>
                </c:pt>
                <c:pt idx="1042">
                  <c:v>765.92399999999998</c:v>
                </c:pt>
                <c:pt idx="1043">
                  <c:v>766.25149999999996</c:v>
                </c:pt>
                <c:pt idx="1044">
                  <c:v>766.57899999999995</c:v>
                </c:pt>
                <c:pt idx="1045">
                  <c:v>766.90639999999996</c:v>
                </c:pt>
                <c:pt idx="1046">
                  <c:v>767.23379999999997</c:v>
                </c:pt>
                <c:pt idx="1047">
                  <c:v>767.56110000000001</c:v>
                </c:pt>
                <c:pt idx="1048">
                  <c:v>767.88840000000005</c:v>
                </c:pt>
                <c:pt idx="1049">
                  <c:v>768.21559999999999</c:v>
                </c:pt>
                <c:pt idx="1050">
                  <c:v>768.54280000000006</c:v>
                </c:pt>
                <c:pt idx="1051">
                  <c:v>768.86990000000003</c:v>
                </c:pt>
                <c:pt idx="1052">
                  <c:v>769.197</c:v>
                </c:pt>
                <c:pt idx="1053">
                  <c:v>769.524</c:v>
                </c:pt>
                <c:pt idx="1054">
                  <c:v>769.851</c:v>
                </c:pt>
                <c:pt idx="1055">
                  <c:v>770.178</c:v>
                </c:pt>
                <c:pt idx="1056">
                  <c:v>770.50490000000002</c:v>
                </c:pt>
                <c:pt idx="1057">
                  <c:v>770.83169999999996</c:v>
                </c:pt>
                <c:pt idx="1058">
                  <c:v>771.1585</c:v>
                </c:pt>
                <c:pt idx="1059">
                  <c:v>771.48519999999996</c:v>
                </c:pt>
                <c:pt idx="1060">
                  <c:v>771.81200000000001</c:v>
                </c:pt>
                <c:pt idx="1061">
                  <c:v>772.1386</c:v>
                </c:pt>
                <c:pt idx="1062">
                  <c:v>772.46519999999998</c:v>
                </c:pt>
                <c:pt idx="1063">
                  <c:v>772.79169999999999</c:v>
                </c:pt>
                <c:pt idx="1064">
                  <c:v>773.11829999999998</c:v>
                </c:pt>
                <c:pt idx="1065">
                  <c:v>773.44479999999999</c:v>
                </c:pt>
                <c:pt idx="1066">
                  <c:v>773.77120000000002</c:v>
                </c:pt>
                <c:pt idx="1067">
                  <c:v>774.09749999999997</c:v>
                </c:pt>
                <c:pt idx="1068">
                  <c:v>774.42380000000003</c:v>
                </c:pt>
                <c:pt idx="1069">
                  <c:v>774.75009999999997</c:v>
                </c:pt>
                <c:pt idx="1070">
                  <c:v>775.07640000000004</c:v>
                </c:pt>
                <c:pt idx="1071">
                  <c:v>775.40250000000003</c:v>
                </c:pt>
                <c:pt idx="1072">
                  <c:v>775.72860000000003</c:v>
                </c:pt>
                <c:pt idx="1073">
                  <c:v>776.05470000000003</c:v>
                </c:pt>
                <c:pt idx="1074">
                  <c:v>776.38070000000005</c:v>
                </c:pt>
                <c:pt idx="1075">
                  <c:v>776.70669999999996</c:v>
                </c:pt>
                <c:pt idx="1076">
                  <c:v>777.03269999999998</c:v>
                </c:pt>
                <c:pt idx="1077">
                  <c:v>777.35850000000005</c:v>
                </c:pt>
                <c:pt idx="1078">
                  <c:v>777.68439999999998</c:v>
                </c:pt>
                <c:pt idx="1079">
                  <c:v>778.01009999999997</c:v>
                </c:pt>
                <c:pt idx="1080">
                  <c:v>778.33590000000004</c:v>
                </c:pt>
                <c:pt idx="1081">
                  <c:v>778.66160000000002</c:v>
                </c:pt>
                <c:pt idx="1082">
                  <c:v>778.98720000000003</c:v>
                </c:pt>
                <c:pt idx="1083">
                  <c:v>779.31280000000004</c:v>
                </c:pt>
                <c:pt idx="1084">
                  <c:v>779.63840000000005</c:v>
                </c:pt>
                <c:pt idx="1085">
                  <c:v>779.96389999999997</c:v>
                </c:pt>
                <c:pt idx="1086">
                  <c:v>780.28930000000003</c:v>
                </c:pt>
                <c:pt idx="1087">
                  <c:v>780.61469999999997</c:v>
                </c:pt>
                <c:pt idx="1088">
                  <c:v>780.94010000000003</c:v>
                </c:pt>
                <c:pt idx="1089">
                  <c:v>781.2654</c:v>
                </c:pt>
                <c:pt idx="1090">
                  <c:v>781.59059999999999</c:v>
                </c:pt>
                <c:pt idx="1091">
                  <c:v>781.91579999999999</c:v>
                </c:pt>
                <c:pt idx="1092">
                  <c:v>782.24099999999999</c:v>
                </c:pt>
                <c:pt idx="1093">
                  <c:v>782.56619999999998</c:v>
                </c:pt>
                <c:pt idx="1094">
                  <c:v>782.89120000000003</c:v>
                </c:pt>
                <c:pt idx="1095">
                  <c:v>783.21619999999996</c:v>
                </c:pt>
                <c:pt idx="1096">
                  <c:v>783.5412</c:v>
                </c:pt>
                <c:pt idx="1097">
                  <c:v>783.86609999999996</c:v>
                </c:pt>
                <c:pt idx="1098">
                  <c:v>784.19100000000003</c:v>
                </c:pt>
                <c:pt idx="1099">
                  <c:v>784.51580000000001</c:v>
                </c:pt>
                <c:pt idx="1100">
                  <c:v>784.84059999999999</c:v>
                </c:pt>
                <c:pt idx="1101">
                  <c:v>785.1653</c:v>
                </c:pt>
                <c:pt idx="1102">
                  <c:v>785.49</c:v>
                </c:pt>
                <c:pt idx="1103">
                  <c:v>785.81460000000004</c:v>
                </c:pt>
                <c:pt idx="1104">
                  <c:v>786.13919999999996</c:v>
                </c:pt>
                <c:pt idx="1105">
                  <c:v>786.46370000000002</c:v>
                </c:pt>
                <c:pt idx="1106">
                  <c:v>786.78819999999996</c:v>
                </c:pt>
                <c:pt idx="1107">
                  <c:v>787.11270000000002</c:v>
                </c:pt>
                <c:pt idx="1108">
                  <c:v>787.43709999999999</c:v>
                </c:pt>
                <c:pt idx="1109">
                  <c:v>787.76139999999998</c:v>
                </c:pt>
                <c:pt idx="1110">
                  <c:v>788.08569999999997</c:v>
                </c:pt>
                <c:pt idx="1111">
                  <c:v>788.40989999999999</c:v>
                </c:pt>
                <c:pt idx="1112">
                  <c:v>788.73410000000001</c:v>
                </c:pt>
                <c:pt idx="1113">
                  <c:v>789.05830000000003</c:v>
                </c:pt>
                <c:pt idx="1114">
                  <c:v>789.38239999999996</c:v>
                </c:pt>
                <c:pt idx="1115">
                  <c:v>789.70640000000003</c:v>
                </c:pt>
                <c:pt idx="1116">
                  <c:v>790.03039999999999</c:v>
                </c:pt>
                <c:pt idx="1117">
                  <c:v>790.35440000000006</c:v>
                </c:pt>
                <c:pt idx="1118">
                  <c:v>790.67830000000004</c:v>
                </c:pt>
                <c:pt idx="1119">
                  <c:v>791.00210000000004</c:v>
                </c:pt>
                <c:pt idx="1120">
                  <c:v>791.32590000000005</c:v>
                </c:pt>
                <c:pt idx="1121">
                  <c:v>791.64970000000005</c:v>
                </c:pt>
                <c:pt idx="1122">
                  <c:v>791.97339999999997</c:v>
                </c:pt>
                <c:pt idx="1123">
                  <c:v>792.2971</c:v>
                </c:pt>
                <c:pt idx="1124">
                  <c:v>792.62070000000006</c:v>
                </c:pt>
                <c:pt idx="1125">
                  <c:v>792.9443</c:v>
                </c:pt>
                <c:pt idx="1126">
                  <c:v>793.26779999999997</c:v>
                </c:pt>
                <c:pt idx="1127">
                  <c:v>793.59119999999996</c:v>
                </c:pt>
                <c:pt idx="1128">
                  <c:v>793.91470000000004</c:v>
                </c:pt>
                <c:pt idx="1129">
                  <c:v>794.23800000000006</c:v>
                </c:pt>
                <c:pt idx="1130">
                  <c:v>794.56129999999996</c:v>
                </c:pt>
                <c:pt idx="1131">
                  <c:v>794.88459999999998</c:v>
                </c:pt>
                <c:pt idx="1132">
                  <c:v>795.20780000000002</c:v>
                </c:pt>
                <c:pt idx="1133">
                  <c:v>795.53099999999995</c:v>
                </c:pt>
                <c:pt idx="1134">
                  <c:v>795.85410000000002</c:v>
                </c:pt>
                <c:pt idx="1135">
                  <c:v>796.17719999999997</c:v>
                </c:pt>
                <c:pt idx="1136">
                  <c:v>796.50019999999995</c:v>
                </c:pt>
                <c:pt idx="1137">
                  <c:v>796.82320000000004</c:v>
                </c:pt>
                <c:pt idx="1138">
                  <c:v>797.14620000000002</c:v>
                </c:pt>
                <c:pt idx="1139">
                  <c:v>797.46910000000003</c:v>
                </c:pt>
                <c:pt idx="1140">
                  <c:v>797.79190000000006</c:v>
                </c:pt>
                <c:pt idx="1141">
                  <c:v>798.11469999999997</c:v>
                </c:pt>
                <c:pt idx="1142">
                  <c:v>798.43740000000003</c:v>
                </c:pt>
                <c:pt idx="1143">
                  <c:v>798.76009999999997</c:v>
                </c:pt>
                <c:pt idx="1144">
                  <c:v>799.08280000000002</c:v>
                </c:pt>
                <c:pt idx="1145">
                  <c:v>799.40530000000001</c:v>
                </c:pt>
                <c:pt idx="1146">
                  <c:v>799.72789999999998</c:v>
                </c:pt>
                <c:pt idx="1147">
                  <c:v>800.05039999999997</c:v>
                </c:pt>
                <c:pt idx="1148">
                  <c:v>800.37279999999998</c:v>
                </c:pt>
                <c:pt idx="1149">
                  <c:v>800.69529999999997</c:v>
                </c:pt>
                <c:pt idx="1150">
                  <c:v>801.01760000000002</c:v>
                </c:pt>
                <c:pt idx="1151">
                  <c:v>801.33979999999997</c:v>
                </c:pt>
                <c:pt idx="1152">
                  <c:v>801.66210000000001</c:v>
                </c:pt>
                <c:pt idx="1153">
                  <c:v>801.98429999999996</c:v>
                </c:pt>
                <c:pt idx="1154">
                  <c:v>802.30650000000003</c:v>
                </c:pt>
                <c:pt idx="1155">
                  <c:v>802.62860000000001</c:v>
                </c:pt>
                <c:pt idx="1156">
                  <c:v>802.95060000000001</c:v>
                </c:pt>
                <c:pt idx="1157">
                  <c:v>803.27260000000001</c:v>
                </c:pt>
                <c:pt idx="1158">
                  <c:v>803.59460000000001</c:v>
                </c:pt>
                <c:pt idx="1159">
                  <c:v>803.91650000000004</c:v>
                </c:pt>
                <c:pt idx="1160">
                  <c:v>804.23839999999996</c:v>
                </c:pt>
                <c:pt idx="1161">
                  <c:v>804.56020000000001</c:v>
                </c:pt>
                <c:pt idx="1162">
                  <c:v>804.88199999999995</c:v>
                </c:pt>
                <c:pt idx="1163">
                  <c:v>805.20370000000003</c:v>
                </c:pt>
                <c:pt idx="1164">
                  <c:v>805.52530000000002</c:v>
                </c:pt>
                <c:pt idx="1165">
                  <c:v>805.84690000000001</c:v>
                </c:pt>
                <c:pt idx="1166">
                  <c:v>806.16849999999999</c:v>
                </c:pt>
                <c:pt idx="1167">
                  <c:v>806.49009999999998</c:v>
                </c:pt>
                <c:pt idx="1168">
                  <c:v>806.81150000000002</c:v>
                </c:pt>
                <c:pt idx="1169">
                  <c:v>807.13289999999995</c:v>
                </c:pt>
                <c:pt idx="1170">
                  <c:v>807.45429999999999</c:v>
                </c:pt>
                <c:pt idx="1171">
                  <c:v>807.77560000000005</c:v>
                </c:pt>
                <c:pt idx="1172">
                  <c:v>808.09690000000001</c:v>
                </c:pt>
                <c:pt idx="1173">
                  <c:v>808.41809999999998</c:v>
                </c:pt>
                <c:pt idx="1174">
                  <c:v>808.73929999999996</c:v>
                </c:pt>
                <c:pt idx="1175">
                  <c:v>809.06039999999996</c:v>
                </c:pt>
                <c:pt idx="1176">
                  <c:v>809.38149999999996</c:v>
                </c:pt>
                <c:pt idx="1177">
                  <c:v>809.70249999999999</c:v>
                </c:pt>
                <c:pt idx="1178">
                  <c:v>810.02350000000001</c:v>
                </c:pt>
                <c:pt idx="1179">
                  <c:v>810.34439999999995</c:v>
                </c:pt>
                <c:pt idx="1180">
                  <c:v>810.6653</c:v>
                </c:pt>
                <c:pt idx="1181">
                  <c:v>810.98609999999996</c:v>
                </c:pt>
                <c:pt idx="1182">
                  <c:v>811.30690000000004</c:v>
                </c:pt>
                <c:pt idx="1183">
                  <c:v>811.6277</c:v>
                </c:pt>
                <c:pt idx="1184">
                  <c:v>811.94839999999999</c:v>
                </c:pt>
                <c:pt idx="1185">
                  <c:v>812.26900000000001</c:v>
                </c:pt>
                <c:pt idx="1186">
                  <c:v>812.58960000000002</c:v>
                </c:pt>
                <c:pt idx="1187">
                  <c:v>812.91010000000006</c:v>
                </c:pt>
                <c:pt idx="1188">
                  <c:v>813.23059999999998</c:v>
                </c:pt>
                <c:pt idx="1189">
                  <c:v>813.55100000000004</c:v>
                </c:pt>
                <c:pt idx="1190">
                  <c:v>813.87149999999997</c:v>
                </c:pt>
                <c:pt idx="1191">
                  <c:v>814.19179999999994</c:v>
                </c:pt>
                <c:pt idx="1192">
                  <c:v>814.51210000000003</c:v>
                </c:pt>
                <c:pt idx="1193">
                  <c:v>814.83230000000003</c:v>
                </c:pt>
                <c:pt idx="1194">
                  <c:v>815.15250000000003</c:v>
                </c:pt>
                <c:pt idx="1195">
                  <c:v>815.47270000000003</c:v>
                </c:pt>
                <c:pt idx="1196">
                  <c:v>815.79269999999997</c:v>
                </c:pt>
                <c:pt idx="1197">
                  <c:v>816.11279999999999</c:v>
                </c:pt>
                <c:pt idx="1198">
                  <c:v>816.43280000000004</c:v>
                </c:pt>
                <c:pt idx="1199">
                  <c:v>816.7527</c:v>
                </c:pt>
                <c:pt idx="1200">
                  <c:v>817.07259999999997</c:v>
                </c:pt>
                <c:pt idx="1201">
                  <c:v>817.39250000000004</c:v>
                </c:pt>
                <c:pt idx="1202">
                  <c:v>817.71230000000003</c:v>
                </c:pt>
                <c:pt idx="1203">
                  <c:v>818.03200000000004</c:v>
                </c:pt>
                <c:pt idx="1204">
                  <c:v>818.35170000000005</c:v>
                </c:pt>
                <c:pt idx="1205">
                  <c:v>818.67139999999995</c:v>
                </c:pt>
                <c:pt idx="1206">
                  <c:v>818.99099999999999</c:v>
                </c:pt>
                <c:pt idx="1207">
                  <c:v>819.31050000000005</c:v>
                </c:pt>
                <c:pt idx="1208">
                  <c:v>819.63009999999997</c:v>
                </c:pt>
                <c:pt idx="1209">
                  <c:v>819.94949999999994</c:v>
                </c:pt>
                <c:pt idx="1210">
                  <c:v>820.26890000000003</c:v>
                </c:pt>
                <c:pt idx="1211">
                  <c:v>820.5883</c:v>
                </c:pt>
                <c:pt idx="1212">
                  <c:v>820.9076</c:v>
                </c:pt>
                <c:pt idx="1213">
                  <c:v>821.2269</c:v>
                </c:pt>
                <c:pt idx="1214">
                  <c:v>821.54600000000005</c:v>
                </c:pt>
                <c:pt idx="1215">
                  <c:v>821.86519999999996</c:v>
                </c:pt>
                <c:pt idx="1216">
                  <c:v>822.18430000000001</c:v>
                </c:pt>
                <c:pt idx="1217">
                  <c:v>822.50340000000006</c:v>
                </c:pt>
                <c:pt idx="1218">
                  <c:v>822.82240000000002</c:v>
                </c:pt>
                <c:pt idx="1219">
                  <c:v>823.14139999999998</c:v>
                </c:pt>
                <c:pt idx="1220">
                  <c:v>823.46029999999996</c:v>
                </c:pt>
                <c:pt idx="1221">
                  <c:v>823.77909999999997</c:v>
                </c:pt>
                <c:pt idx="1222">
                  <c:v>824.09799999999996</c:v>
                </c:pt>
                <c:pt idx="1223">
                  <c:v>824.41669999999999</c:v>
                </c:pt>
                <c:pt idx="1224">
                  <c:v>824.73540000000003</c:v>
                </c:pt>
                <c:pt idx="1225">
                  <c:v>825.05409999999995</c:v>
                </c:pt>
                <c:pt idx="1226">
                  <c:v>825.37270000000001</c:v>
                </c:pt>
                <c:pt idx="1227">
                  <c:v>825.69129999999996</c:v>
                </c:pt>
                <c:pt idx="1228">
                  <c:v>826.00980000000004</c:v>
                </c:pt>
                <c:pt idx="1229">
                  <c:v>826.32820000000004</c:v>
                </c:pt>
                <c:pt idx="1230">
                  <c:v>826.64670000000001</c:v>
                </c:pt>
                <c:pt idx="1231">
                  <c:v>826.96500000000003</c:v>
                </c:pt>
                <c:pt idx="1232">
                  <c:v>827.28340000000003</c:v>
                </c:pt>
                <c:pt idx="1233">
                  <c:v>827.60159999999996</c:v>
                </c:pt>
                <c:pt idx="1234">
                  <c:v>827.91989999999998</c:v>
                </c:pt>
                <c:pt idx="1235">
                  <c:v>828.23800000000006</c:v>
                </c:pt>
                <c:pt idx="1236">
                  <c:v>828.55619999999999</c:v>
                </c:pt>
                <c:pt idx="1237">
                  <c:v>828.87419999999997</c:v>
                </c:pt>
                <c:pt idx="1238">
                  <c:v>829.19230000000005</c:v>
                </c:pt>
                <c:pt idx="1239">
                  <c:v>829.51020000000005</c:v>
                </c:pt>
                <c:pt idx="1240">
                  <c:v>829.82809999999995</c:v>
                </c:pt>
                <c:pt idx="1241">
                  <c:v>830.14599999999996</c:v>
                </c:pt>
                <c:pt idx="1242">
                  <c:v>830.46379999999999</c:v>
                </c:pt>
                <c:pt idx="1243">
                  <c:v>830.78160000000003</c:v>
                </c:pt>
                <c:pt idx="1244">
                  <c:v>831.09929999999997</c:v>
                </c:pt>
                <c:pt idx="1245">
                  <c:v>831.41700000000003</c:v>
                </c:pt>
                <c:pt idx="1246">
                  <c:v>831.7346</c:v>
                </c:pt>
                <c:pt idx="1247">
                  <c:v>832.05219999999997</c:v>
                </c:pt>
                <c:pt idx="1248">
                  <c:v>832.36980000000005</c:v>
                </c:pt>
                <c:pt idx="1249">
                  <c:v>832.68719999999996</c:v>
                </c:pt>
                <c:pt idx="1250">
                  <c:v>833.00459999999998</c:v>
                </c:pt>
                <c:pt idx="1251">
                  <c:v>833.322</c:v>
                </c:pt>
                <c:pt idx="1252">
                  <c:v>833.63930000000005</c:v>
                </c:pt>
                <c:pt idx="1253">
                  <c:v>833.95659999999998</c:v>
                </c:pt>
                <c:pt idx="1254">
                  <c:v>834.27390000000003</c:v>
                </c:pt>
                <c:pt idx="1255">
                  <c:v>834.59100000000001</c:v>
                </c:pt>
                <c:pt idx="1256">
                  <c:v>834.90809999999999</c:v>
                </c:pt>
                <c:pt idx="1257">
                  <c:v>835.22519999999997</c:v>
                </c:pt>
                <c:pt idx="1258">
                  <c:v>835.54219999999998</c:v>
                </c:pt>
                <c:pt idx="1259">
                  <c:v>835.85929999999996</c:v>
                </c:pt>
                <c:pt idx="1260">
                  <c:v>836.17610000000002</c:v>
                </c:pt>
                <c:pt idx="1261">
                  <c:v>836.49300000000005</c:v>
                </c:pt>
                <c:pt idx="1262">
                  <c:v>836.80989999999997</c:v>
                </c:pt>
                <c:pt idx="1263">
                  <c:v>837.12660000000005</c:v>
                </c:pt>
                <c:pt idx="1264">
                  <c:v>837.4434</c:v>
                </c:pt>
                <c:pt idx="1265">
                  <c:v>837.76009999999997</c:v>
                </c:pt>
                <c:pt idx="1266">
                  <c:v>838.07669999999996</c:v>
                </c:pt>
                <c:pt idx="1267">
                  <c:v>838.39319999999998</c:v>
                </c:pt>
                <c:pt idx="1268">
                  <c:v>838.70979999999997</c:v>
                </c:pt>
                <c:pt idx="1269">
                  <c:v>839.02629999999999</c:v>
                </c:pt>
                <c:pt idx="1270">
                  <c:v>839.34270000000004</c:v>
                </c:pt>
                <c:pt idx="1271">
                  <c:v>839.65909999999997</c:v>
                </c:pt>
                <c:pt idx="1272">
                  <c:v>839.97540000000004</c:v>
                </c:pt>
                <c:pt idx="1273">
                  <c:v>840.29169999999999</c:v>
                </c:pt>
                <c:pt idx="1274">
                  <c:v>840.60799999999995</c:v>
                </c:pt>
                <c:pt idx="1275">
                  <c:v>840.92409999999995</c:v>
                </c:pt>
                <c:pt idx="1276">
                  <c:v>841.24019999999996</c:v>
                </c:pt>
                <c:pt idx="1277">
                  <c:v>841.55629999999996</c:v>
                </c:pt>
                <c:pt idx="1278">
                  <c:v>841.87239999999997</c:v>
                </c:pt>
                <c:pt idx="1279">
                  <c:v>842.1884</c:v>
                </c:pt>
                <c:pt idx="1280">
                  <c:v>842.50429999999994</c:v>
                </c:pt>
                <c:pt idx="1281">
                  <c:v>842.8202</c:v>
                </c:pt>
                <c:pt idx="1282">
                  <c:v>843.13599999999997</c:v>
                </c:pt>
                <c:pt idx="1283">
                  <c:v>843.45180000000005</c:v>
                </c:pt>
                <c:pt idx="1284">
                  <c:v>843.76750000000004</c:v>
                </c:pt>
                <c:pt idx="1285">
                  <c:v>844.08320000000003</c:v>
                </c:pt>
                <c:pt idx="1286">
                  <c:v>844.39880000000005</c:v>
                </c:pt>
                <c:pt idx="1287">
                  <c:v>844.71439999999996</c:v>
                </c:pt>
                <c:pt idx="1288">
                  <c:v>845.03</c:v>
                </c:pt>
                <c:pt idx="1289">
                  <c:v>845.34540000000004</c:v>
                </c:pt>
                <c:pt idx="1290">
                  <c:v>845.66079999999999</c:v>
                </c:pt>
                <c:pt idx="1291">
                  <c:v>845.97630000000004</c:v>
                </c:pt>
                <c:pt idx="1292">
                  <c:v>846.29160000000002</c:v>
                </c:pt>
                <c:pt idx="1293">
                  <c:v>846.6069</c:v>
                </c:pt>
                <c:pt idx="1294">
                  <c:v>846.9221</c:v>
                </c:pt>
                <c:pt idx="1295">
                  <c:v>847.23720000000003</c:v>
                </c:pt>
                <c:pt idx="1296">
                  <c:v>847.55240000000003</c:v>
                </c:pt>
                <c:pt idx="1297">
                  <c:v>847.86749999999995</c:v>
                </c:pt>
                <c:pt idx="1298">
                  <c:v>848.1825</c:v>
                </c:pt>
                <c:pt idx="1299">
                  <c:v>848.49749999999995</c:v>
                </c:pt>
                <c:pt idx="1300">
                  <c:v>848.81240000000003</c:v>
                </c:pt>
                <c:pt idx="1301">
                  <c:v>849.12729999999999</c:v>
                </c:pt>
                <c:pt idx="1302">
                  <c:v>849.44209999999998</c:v>
                </c:pt>
                <c:pt idx="1303">
                  <c:v>849.75689999999997</c:v>
                </c:pt>
                <c:pt idx="1304">
                  <c:v>850.07169999999996</c:v>
                </c:pt>
                <c:pt idx="1305">
                  <c:v>850.38639999999998</c:v>
                </c:pt>
                <c:pt idx="1306">
                  <c:v>850.70090000000005</c:v>
                </c:pt>
                <c:pt idx="1307">
                  <c:v>851.01559999999995</c:v>
                </c:pt>
                <c:pt idx="1308">
                  <c:v>851.33010000000002</c:v>
                </c:pt>
                <c:pt idx="1309">
                  <c:v>851.64449999999999</c:v>
                </c:pt>
                <c:pt idx="1310">
                  <c:v>851.95899999999995</c:v>
                </c:pt>
                <c:pt idx="1311">
                  <c:v>852.27340000000004</c:v>
                </c:pt>
                <c:pt idx="1312">
                  <c:v>852.58770000000004</c:v>
                </c:pt>
                <c:pt idx="1313">
                  <c:v>852.90200000000004</c:v>
                </c:pt>
                <c:pt idx="1314">
                  <c:v>853.21619999999996</c:v>
                </c:pt>
                <c:pt idx="1315">
                  <c:v>853.53039999999999</c:v>
                </c:pt>
                <c:pt idx="1316">
                  <c:v>853.84450000000004</c:v>
                </c:pt>
                <c:pt idx="1317">
                  <c:v>854.15859999999998</c:v>
                </c:pt>
                <c:pt idx="1318">
                  <c:v>854.47260000000006</c:v>
                </c:pt>
                <c:pt idx="1319">
                  <c:v>854.78660000000002</c:v>
                </c:pt>
                <c:pt idx="1320">
                  <c:v>855.10050000000001</c:v>
                </c:pt>
                <c:pt idx="1321">
                  <c:v>855.4144</c:v>
                </c:pt>
                <c:pt idx="1322">
                  <c:v>855.72820000000002</c:v>
                </c:pt>
                <c:pt idx="1323">
                  <c:v>856.04200000000003</c:v>
                </c:pt>
                <c:pt idx="1324">
                  <c:v>856.35569999999996</c:v>
                </c:pt>
                <c:pt idx="1325">
                  <c:v>856.6694</c:v>
                </c:pt>
                <c:pt idx="1326">
                  <c:v>856.98299999999995</c:v>
                </c:pt>
                <c:pt idx="1327">
                  <c:v>857.29660000000001</c:v>
                </c:pt>
                <c:pt idx="1328">
                  <c:v>857.61009999999999</c:v>
                </c:pt>
                <c:pt idx="1329">
                  <c:v>857.92359999999996</c:v>
                </c:pt>
                <c:pt idx="1330">
                  <c:v>858.23699999999997</c:v>
                </c:pt>
                <c:pt idx="1331">
                  <c:v>858.55039999999997</c:v>
                </c:pt>
                <c:pt idx="1332">
                  <c:v>858.86369999999999</c:v>
                </c:pt>
                <c:pt idx="1333">
                  <c:v>859.17700000000002</c:v>
                </c:pt>
                <c:pt idx="1334">
                  <c:v>859.49019999999996</c:v>
                </c:pt>
                <c:pt idx="1335">
                  <c:v>859.80330000000004</c:v>
                </c:pt>
                <c:pt idx="1336">
                  <c:v>860.11649999999997</c:v>
                </c:pt>
                <c:pt idx="1337">
                  <c:v>860.42960000000005</c:v>
                </c:pt>
                <c:pt idx="1338">
                  <c:v>860.74260000000004</c:v>
                </c:pt>
                <c:pt idx="1339">
                  <c:v>861.05550000000005</c:v>
                </c:pt>
                <c:pt idx="1340">
                  <c:v>861.36850000000004</c:v>
                </c:pt>
                <c:pt idx="1341">
                  <c:v>861.68129999999996</c:v>
                </c:pt>
                <c:pt idx="1342">
                  <c:v>861.9941</c:v>
                </c:pt>
                <c:pt idx="1343">
                  <c:v>862.30690000000004</c:v>
                </c:pt>
                <c:pt idx="1344">
                  <c:v>862.61959999999999</c:v>
                </c:pt>
                <c:pt idx="1345">
                  <c:v>862.93230000000005</c:v>
                </c:pt>
                <c:pt idx="1346">
                  <c:v>863.24490000000003</c:v>
                </c:pt>
                <c:pt idx="1347">
                  <c:v>863.5575</c:v>
                </c:pt>
                <c:pt idx="1348">
                  <c:v>863.87</c:v>
                </c:pt>
                <c:pt idx="1349">
                  <c:v>864.18240000000003</c:v>
                </c:pt>
                <c:pt idx="1350">
                  <c:v>864.49490000000003</c:v>
                </c:pt>
                <c:pt idx="1351">
                  <c:v>864.80730000000005</c:v>
                </c:pt>
                <c:pt idx="1352">
                  <c:v>865.11959999999999</c:v>
                </c:pt>
                <c:pt idx="1353">
                  <c:v>865.43179999999995</c:v>
                </c:pt>
                <c:pt idx="1354">
                  <c:v>865.74400000000003</c:v>
                </c:pt>
                <c:pt idx="1355">
                  <c:v>866.05619999999999</c:v>
                </c:pt>
                <c:pt idx="1356">
                  <c:v>866.36829999999998</c:v>
                </c:pt>
                <c:pt idx="1357">
                  <c:v>866.68039999999996</c:v>
                </c:pt>
                <c:pt idx="1358">
                  <c:v>866.99239999999998</c:v>
                </c:pt>
                <c:pt idx="1359">
                  <c:v>867.30430000000001</c:v>
                </c:pt>
                <c:pt idx="1360">
                  <c:v>867.61620000000005</c:v>
                </c:pt>
                <c:pt idx="1361">
                  <c:v>867.92809999999997</c:v>
                </c:pt>
                <c:pt idx="1362">
                  <c:v>868.23990000000003</c:v>
                </c:pt>
                <c:pt idx="1363">
                  <c:v>868.55160000000001</c:v>
                </c:pt>
                <c:pt idx="1364">
                  <c:v>868.86329999999998</c:v>
                </c:pt>
                <c:pt idx="1365">
                  <c:v>869.17499999999995</c:v>
                </c:pt>
                <c:pt idx="1366">
                  <c:v>869.48659999999995</c:v>
                </c:pt>
                <c:pt idx="1367">
                  <c:v>869.79819999999995</c:v>
                </c:pt>
                <c:pt idx="1368">
                  <c:v>870.10969999999998</c:v>
                </c:pt>
                <c:pt idx="1369">
                  <c:v>870.42110000000002</c:v>
                </c:pt>
                <c:pt idx="1370">
                  <c:v>870.73249999999996</c:v>
                </c:pt>
                <c:pt idx="1371">
                  <c:v>871.04380000000003</c:v>
                </c:pt>
                <c:pt idx="1372">
                  <c:v>871.35519999999997</c:v>
                </c:pt>
                <c:pt idx="1373">
                  <c:v>871.66639999999995</c:v>
                </c:pt>
                <c:pt idx="1374">
                  <c:v>871.97760000000005</c:v>
                </c:pt>
                <c:pt idx="1375">
                  <c:v>872.28880000000004</c:v>
                </c:pt>
                <c:pt idx="1376">
                  <c:v>872.59990000000005</c:v>
                </c:pt>
                <c:pt idx="1377">
                  <c:v>872.91089999999997</c:v>
                </c:pt>
                <c:pt idx="1378">
                  <c:v>873.22190000000001</c:v>
                </c:pt>
                <c:pt idx="1379">
                  <c:v>873.53279999999995</c:v>
                </c:pt>
                <c:pt idx="1380">
                  <c:v>873.84370000000001</c:v>
                </c:pt>
                <c:pt idx="1381">
                  <c:v>874.15449999999998</c:v>
                </c:pt>
                <c:pt idx="1382">
                  <c:v>874.46529999999996</c:v>
                </c:pt>
                <c:pt idx="1383">
                  <c:v>874.77610000000004</c:v>
                </c:pt>
                <c:pt idx="1384">
                  <c:v>875.08680000000004</c:v>
                </c:pt>
                <c:pt idx="1385">
                  <c:v>875.39739999999995</c:v>
                </c:pt>
                <c:pt idx="1386">
                  <c:v>875.70799999999997</c:v>
                </c:pt>
                <c:pt idx="1387">
                  <c:v>876.01850000000002</c:v>
                </c:pt>
                <c:pt idx="1388">
                  <c:v>876.32899999999995</c:v>
                </c:pt>
                <c:pt idx="1389">
                  <c:v>876.6395</c:v>
                </c:pt>
                <c:pt idx="1390">
                  <c:v>876.94979999999998</c:v>
                </c:pt>
                <c:pt idx="1391">
                  <c:v>877.26009999999997</c:v>
                </c:pt>
                <c:pt idx="1392">
                  <c:v>877.57039999999995</c:v>
                </c:pt>
                <c:pt idx="1393">
                  <c:v>877.88070000000005</c:v>
                </c:pt>
                <c:pt idx="1394">
                  <c:v>878.19090000000006</c:v>
                </c:pt>
                <c:pt idx="1395">
                  <c:v>878.50099999999998</c:v>
                </c:pt>
                <c:pt idx="1396">
                  <c:v>878.81100000000004</c:v>
                </c:pt>
                <c:pt idx="1397">
                  <c:v>879.12109999999996</c:v>
                </c:pt>
                <c:pt idx="1398">
                  <c:v>879.43100000000004</c:v>
                </c:pt>
                <c:pt idx="1399">
                  <c:v>879.74099999999999</c:v>
                </c:pt>
                <c:pt idx="1400">
                  <c:v>880.05079999999998</c:v>
                </c:pt>
                <c:pt idx="1401">
                  <c:v>880.36069999999995</c:v>
                </c:pt>
                <c:pt idx="1402">
                  <c:v>880.67039999999997</c:v>
                </c:pt>
                <c:pt idx="1403">
                  <c:v>880.98019999999997</c:v>
                </c:pt>
                <c:pt idx="1404">
                  <c:v>881.28980000000001</c:v>
                </c:pt>
                <c:pt idx="1405">
                  <c:v>881.59939999999995</c:v>
                </c:pt>
                <c:pt idx="1406">
                  <c:v>881.90899999999999</c:v>
                </c:pt>
                <c:pt idx="1407">
                  <c:v>882.21849999999995</c:v>
                </c:pt>
                <c:pt idx="1408">
                  <c:v>882.52800000000002</c:v>
                </c:pt>
                <c:pt idx="1409">
                  <c:v>882.8374</c:v>
                </c:pt>
                <c:pt idx="1410">
                  <c:v>883.14679999999998</c:v>
                </c:pt>
                <c:pt idx="1411">
                  <c:v>883.45609999999999</c:v>
                </c:pt>
                <c:pt idx="1412">
                  <c:v>883.76530000000002</c:v>
                </c:pt>
                <c:pt idx="1413">
                  <c:v>884.07449999999994</c:v>
                </c:pt>
                <c:pt idx="1414">
                  <c:v>884.38369999999998</c:v>
                </c:pt>
                <c:pt idx="1415">
                  <c:v>884.69280000000003</c:v>
                </c:pt>
                <c:pt idx="1416">
                  <c:v>885.0018</c:v>
                </c:pt>
                <c:pt idx="1417">
                  <c:v>885.31089999999995</c:v>
                </c:pt>
                <c:pt idx="1418">
                  <c:v>885.61980000000005</c:v>
                </c:pt>
                <c:pt idx="1419">
                  <c:v>885.92870000000005</c:v>
                </c:pt>
                <c:pt idx="1420">
                  <c:v>886.23749999999995</c:v>
                </c:pt>
                <c:pt idx="1421">
                  <c:v>886.54639999999995</c:v>
                </c:pt>
                <c:pt idx="1422">
                  <c:v>886.85509999999999</c:v>
                </c:pt>
                <c:pt idx="1423">
                  <c:v>887.16380000000004</c:v>
                </c:pt>
                <c:pt idx="1424">
                  <c:v>887.47249999999997</c:v>
                </c:pt>
                <c:pt idx="1425">
                  <c:v>887.78110000000004</c:v>
                </c:pt>
                <c:pt idx="1426">
                  <c:v>888.08960000000002</c:v>
                </c:pt>
                <c:pt idx="1427">
                  <c:v>888.3981</c:v>
                </c:pt>
                <c:pt idx="1428">
                  <c:v>888.70650000000001</c:v>
                </c:pt>
                <c:pt idx="1429">
                  <c:v>889.01490000000001</c:v>
                </c:pt>
                <c:pt idx="1430">
                  <c:v>889.32320000000004</c:v>
                </c:pt>
                <c:pt idx="1431">
                  <c:v>889.63149999999996</c:v>
                </c:pt>
                <c:pt idx="1432">
                  <c:v>889.93979999999999</c:v>
                </c:pt>
                <c:pt idx="1433">
                  <c:v>890.24789999999996</c:v>
                </c:pt>
                <c:pt idx="1434">
                  <c:v>890.55610000000001</c:v>
                </c:pt>
                <c:pt idx="1435">
                  <c:v>890.86410000000001</c:v>
                </c:pt>
                <c:pt idx="1436">
                  <c:v>891.17219999999998</c:v>
                </c:pt>
                <c:pt idx="1437">
                  <c:v>891.48019999999997</c:v>
                </c:pt>
                <c:pt idx="1438">
                  <c:v>891.78809999999999</c:v>
                </c:pt>
                <c:pt idx="1439">
                  <c:v>892.09590000000003</c:v>
                </c:pt>
                <c:pt idx="1440">
                  <c:v>892.40380000000005</c:v>
                </c:pt>
                <c:pt idx="1441">
                  <c:v>892.7115</c:v>
                </c:pt>
                <c:pt idx="1442">
                  <c:v>893.01930000000004</c:v>
                </c:pt>
                <c:pt idx="1443">
                  <c:v>893.327</c:v>
                </c:pt>
                <c:pt idx="1444">
                  <c:v>893.63459999999998</c:v>
                </c:pt>
                <c:pt idx="1445">
                  <c:v>893.94209999999998</c:v>
                </c:pt>
              </c:numCache>
            </c:numRef>
          </c:xVal>
          <c:yVal>
            <c:numRef>
              <c:f>Abs!$AO$3:$AO$1448</c:f>
              <c:numCache>
                <c:formatCode>General</c:formatCode>
                <c:ptCount val="1446"/>
                <c:pt idx="0">
                  <c:v>0.78775477018809592</c:v>
                </c:pt>
                <c:pt idx="1">
                  <c:v>0.7939471882316228</c:v>
                </c:pt>
                <c:pt idx="2">
                  <c:v>0.80065714630331275</c:v>
                </c:pt>
                <c:pt idx="3">
                  <c:v>0.80814267718074007</c:v>
                </c:pt>
                <c:pt idx="4">
                  <c:v>0.81572404880412341</c:v>
                </c:pt>
                <c:pt idx="5">
                  <c:v>0.8235365440725626</c:v>
                </c:pt>
                <c:pt idx="6">
                  <c:v>0.8316936974081901</c:v>
                </c:pt>
                <c:pt idx="7">
                  <c:v>0.84061352191067618</c:v>
                </c:pt>
                <c:pt idx="8">
                  <c:v>0.84959011362422865</c:v>
                </c:pt>
                <c:pt idx="9">
                  <c:v>0.85837649831888341</c:v>
                </c:pt>
                <c:pt idx="10">
                  <c:v>0.86721928160635098</c:v>
                </c:pt>
                <c:pt idx="11">
                  <c:v>0.87596438105659391</c:v>
                </c:pt>
                <c:pt idx="12">
                  <c:v>0.88448867817288412</c:v>
                </c:pt>
                <c:pt idx="13">
                  <c:v>0.89295952564239123</c:v>
                </c:pt>
                <c:pt idx="14">
                  <c:v>0.90148345414042774</c:v>
                </c:pt>
                <c:pt idx="15">
                  <c:v>0.91022744773590969</c:v>
                </c:pt>
                <c:pt idx="16">
                  <c:v>0.91974111624507016</c:v>
                </c:pt>
                <c:pt idx="17">
                  <c:v>0.92921644845584805</c:v>
                </c:pt>
                <c:pt idx="18">
                  <c:v>0.93946956518188529</c:v>
                </c:pt>
                <c:pt idx="19">
                  <c:v>0.95006992030288684</c:v>
                </c:pt>
                <c:pt idx="20">
                  <c:v>0.96085200422295103</c:v>
                </c:pt>
                <c:pt idx="21">
                  <c:v>0.97170670593899</c:v>
                </c:pt>
                <c:pt idx="22">
                  <c:v>0.98238594536627832</c:v>
                </c:pt>
                <c:pt idx="23">
                  <c:v>0.99272605600018349</c:v>
                </c:pt>
                <c:pt idx="24">
                  <c:v>1.0030934443848607</c:v>
                </c:pt>
                <c:pt idx="25">
                  <c:v>1.0130004285706951</c:v>
                </c:pt>
                <c:pt idx="26">
                  <c:v>1.0229811364072647</c:v>
                </c:pt>
                <c:pt idx="27">
                  <c:v>1.032516553393392</c:v>
                </c:pt>
                <c:pt idx="28">
                  <c:v>1.0417519151210262</c:v>
                </c:pt>
                <c:pt idx="29">
                  <c:v>1.0506732140965269</c:v>
                </c:pt>
                <c:pt idx="30">
                  <c:v>1.0592340044199311</c:v>
                </c:pt>
                <c:pt idx="31">
                  <c:v>1.0674818378459634</c:v>
                </c:pt>
                <c:pt idx="32">
                  <c:v>1.0752268759739794</c:v>
                </c:pt>
                <c:pt idx="33">
                  <c:v>1.0824514251278032</c:v>
                </c:pt>
                <c:pt idx="34">
                  <c:v>1.0894168356492915</c:v>
                </c:pt>
                <c:pt idx="35">
                  <c:v>1.0959583351790509</c:v>
                </c:pt>
                <c:pt idx="36">
                  <c:v>1.1020987780488094</c:v>
                </c:pt>
                <c:pt idx="37">
                  <c:v>1.1078326349847616</c:v>
                </c:pt>
                <c:pt idx="38">
                  <c:v>1.1130836020083963</c:v>
                </c:pt>
                <c:pt idx="39">
                  <c:v>1.1181122922250637</c:v>
                </c:pt>
                <c:pt idx="40">
                  <c:v>1.1227782620801123</c:v>
                </c:pt>
                <c:pt idx="41">
                  <c:v>1.1271150558346272</c:v>
                </c:pt>
                <c:pt idx="42">
                  <c:v>1.1309663793490488</c:v>
                </c:pt>
                <c:pt idx="43">
                  <c:v>1.1345220710240211</c:v>
                </c:pt>
                <c:pt idx="44">
                  <c:v>1.1378938221904085</c:v>
                </c:pt>
                <c:pt idx="45">
                  <c:v>1.1409629377705266</c:v>
                </c:pt>
                <c:pt idx="46">
                  <c:v>1.1438097765436774</c:v>
                </c:pt>
                <c:pt idx="47">
                  <c:v>1.1464476087669928</c:v>
                </c:pt>
                <c:pt idx="48">
                  <c:v>1.1487190344461531</c:v>
                </c:pt>
                <c:pt idx="49">
                  <c:v>1.151067501340332</c:v>
                </c:pt>
                <c:pt idx="50">
                  <c:v>1.1531313949426718</c:v>
                </c:pt>
                <c:pt idx="51">
                  <c:v>1.1551960257815188</c:v>
                </c:pt>
                <c:pt idx="52">
                  <c:v>1.1572145793386566</c:v>
                </c:pt>
                <c:pt idx="53">
                  <c:v>1.1592633595925956</c:v>
                </c:pt>
                <c:pt idx="54">
                  <c:v>1.1612033974616998</c:v>
                </c:pt>
                <c:pt idx="55">
                  <c:v>1.163405154290915</c:v>
                </c:pt>
                <c:pt idx="56">
                  <c:v>1.1652290774101108</c:v>
                </c:pt>
                <c:pt idx="57">
                  <c:v>1.1678060876215697</c:v>
                </c:pt>
                <c:pt idx="58">
                  <c:v>1.1703388636425871</c:v>
                </c:pt>
                <c:pt idx="59">
                  <c:v>1.1729966012516013</c:v>
                </c:pt>
                <c:pt idx="60">
                  <c:v>1.1759956793635207</c:v>
                </c:pt>
                <c:pt idx="61">
                  <c:v>1.179410927483842</c:v>
                </c:pt>
                <c:pt idx="62">
                  <c:v>1.1830443976103404</c:v>
                </c:pt>
                <c:pt idx="63">
                  <c:v>1.187505784334598</c:v>
                </c:pt>
                <c:pt idx="64">
                  <c:v>1.1918038731724767</c:v>
                </c:pt>
                <c:pt idx="65">
                  <c:v>1.1967960701820299</c:v>
                </c:pt>
                <c:pt idx="66">
                  <c:v>1.2022715257221543</c:v>
                </c:pt>
                <c:pt idx="67">
                  <c:v>1.207982896944632</c:v>
                </c:pt>
                <c:pt idx="68">
                  <c:v>1.2143585182602366</c:v>
                </c:pt>
                <c:pt idx="69">
                  <c:v>1.2210423044359155</c:v>
                </c:pt>
                <c:pt idx="70">
                  <c:v>1.2281227238525514</c:v>
                </c:pt>
                <c:pt idx="71">
                  <c:v>1.23599530389634</c:v>
                </c:pt>
                <c:pt idx="72">
                  <c:v>1.2441200188256438</c:v>
                </c:pt>
                <c:pt idx="73">
                  <c:v>1.2526203557554452</c:v>
                </c:pt>
                <c:pt idx="74">
                  <c:v>1.2615936299047144</c:v>
                </c:pt>
                <c:pt idx="75">
                  <c:v>1.2702244576963175</c:v>
                </c:pt>
                <c:pt idx="76">
                  <c:v>1.2793440732922967</c:v>
                </c:pt>
                <c:pt idx="77">
                  <c:v>1.288653158670666</c:v>
                </c:pt>
                <c:pt idx="78">
                  <c:v>1.2978155339840718</c:v>
                </c:pt>
                <c:pt idx="79">
                  <c:v>1.3068979191364298</c:v>
                </c:pt>
                <c:pt idx="80">
                  <c:v>1.3161155871878873</c:v>
                </c:pt>
                <c:pt idx="81">
                  <c:v>1.3252875465758887</c:v>
                </c:pt>
                <c:pt idx="82">
                  <c:v>1.3341999987133011</c:v>
                </c:pt>
                <c:pt idx="83">
                  <c:v>1.3428164503930107</c:v>
                </c:pt>
                <c:pt idx="84">
                  <c:v>1.350723680552645</c:v>
                </c:pt>
                <c:pt idx="85">
                  <c:v>1.3581697692769288</c:v>
                </c:pt>
                <c:pt idx="86">
                  <c:v>1.3650824673881412</c:v>
                </c:pt>
                <c:pt idx="87">
                  <c:v>1.3710242250191675</c:v>
                </c:pt>
                <c:pt idx="88">
                  <c:v>1.3761089452103938</c:v>
                </c:pt>
                <c:pt idx="89">
                  <c:v>1.3804328373260299</c:v>
                </c:pt>
                <c:pt idx="90">
                  <c:v>1.3835130114537584</c:v>
                </c:pt>
                <c:pt idx="91">
                  <c:v>1.3858452591447754</c:v>
                </c:pt>
                <c:pt idx="92">
                  <c:v>1.386982815075624</c:v>
                </c:pt>
                <c:pt idx="93">
                  <c:v>1.3868342619193921</c:v>
                </c:pt>
                <c:pt idx="94">
                  <c:v>1.3855942301140212</c:v>
                </c:pt>
                <c:pt idx="95">
                  <c:v>1.3831731454238678</c:v>
                </c:pt>
                <c:pt idx="96">
                  <c:v>1.3792348280015783</c:v>
                </c:pt>
                <c:pt idx="97">
                  <c:v>1.3741744366150948</c:v>
                </c:pt>
                <c:pt idx="98">
                  <c:v>1.3674880701116401</c:v>
                </c:pt>
                <c:pt idx="99">
                  <c:v>1.359586369225811</c:v>
                </c:pt>
                <c:pt idx="100">
                  <c:v>1.3504752318496664</c:v>
                </c:pt>
                <c:pt idx="101">
                  <c:v>1.3399552355079665</c:v>
                </c:pt>
                <c:pt idx="102">
                  <c:v>1.3279744050269433</c:v>
                </c:pt>
                <c:pt idx="103">
                  <c:v>1.315014155845899</c:v>
                </c:pt>
                <c:pt idx="104">
                  <c:v>1.3007766444158626</c:v>
                </c:pt>
                <c:pt idx="105">
                  <c:v>1.2858199587729013</c:v>
                </c:pt>
                <c:pt idx="106">
                  <c:v>1.2693618909827122</c:v>
                </c:pt>
                <c:pt idx="107">
                  <c:v>1.2518757468830166</c:v>
                </c:pt>
                <c:pt idx="108">
                  <c:v>1.2336527348942199</c:v>
                </c:pt>
                <c:pt idx="109">
                  <c:v>1.2148325613344659</c:v>
                </c:pt>
                <c:pt idx="110">
                  <c:v>1.1951579306626876</c:v>
                </c:pt>
                <c:pt idx="111">
                  <c:v>1.174918945444529</c:v>
                </c:pt>
                <c:pt idx="112">
                  <c:v>1.1539047560388871</c:v>
                </c:pt>
                <c:pt idx="113">
                  <c:v>1.1328054158166454</c:v>
                </c:pt>
                <c:pt idx="114">
                  <c:v>1.1113912756057633</c:v>
                </c:pt>
                <c:pt idx="115">
                  <c:v>1.0896693391530607</c:v>
                </c:pt>
                <c:pt idx="116">
                  <c:v>1.0678047474361847</c:v>
                </c:pt>
                <c:pt idx="117">
                  <c:v>1.0457296746964591</c:v>
                </c:pt>
                <c:pt idx="118">
                  <c:v>1.0236166342766047</c:v>
                </c:pt>
                <c:pt idx="119">
                  <c:v>1.0015013821472281</c:v>
                </c:pt>
                <c:pt idx="120">
                  <c:v>0.97936364430437728</c:v>
                </c:pt>
                <c:pt idx="121">
                  <c:v>0.95744228537643516</c:v>
                </c:pt>
                <c:pt idx="122">
                  <c:v>0.93555299623656285</c:v>
                </c:pt>
                <c:pt idx="123">
                  <c:v>0.91392984947584566</c:v>
                </c:pt>
                <c:pt idx="124">
                  <c:v>0.89279217295522173</c:v>
                </c:pt>
                <c:pt idx="125">
                  <c:v>0.87199657417401022</c:v>
                </c:pt>
                <c:pt idx="126">
                  <c:v>0.85215201048728662</c:v>
                </c:pt>
                <c:pt idx="127">
                  <c:v>0.8323642140116293</c:v>
                </c:pt>
                <c:pt idx="128">
                  <c:v>0.81307995007049527</c:v>
                </c:pt>
                <c:pt idx="129">
                  <c:v>0.79430659102895829</c:v>
                </c:pt>
                <c:pt idx="130">
                  <c:v>0.7765941153215048</c:v>
                </c:pt>
                <c:pt idx="131">
                  <c:v>0.75916805599715875</c:v>
                </c:pt>
                <c:pt idx="132">
                  <c:v>0.74273136806568285</c:v>
                </c:pt>
                <c:pt idx="133">
                  <c:v>0.72675803327907929</c:v>
                </c:pt>
                <c:pt idx="134">
                  <c:v>0.71176448581075047</c:v>
                </c:pt>
                <c:pt idx="135">
                  <c:v>0.69770649147025487</c:v>
                </c:pt>
                <c:pt idx="136">
                  <c:v>0.68418631116187467</c:v>
                </c:pt>
                <c:pt idx="137">
                  <c:v>0.67152464276630919</c:v>
                </c:pt>
                <c:pt idx="138">
                  <c:v>0.65956924694478958</c:v>
                </c:pt>
                <c:pt idx="139">
                  <c:v>0.64831606889652538</c:v>
                </c:pt>
                <c:pt idx="140">
                  <c:v>0.63791661072377825</c:v>
                </c:pt>
                <c:pt idx="141">
                  <c:v>0.62811836892277872</c:v>
                </c:pt>
                <c:pt idx="142">
                  <c:v>0.61887342312054927</c:v>
                </c:pt>
                <c:pt idx="143">
                  <c:v>0.61053785855014187</c:v>
                </c:pt>
                <c:pt idx="144">
                  <c:v>0.60275558997850431</c:v>
                </c:pt>
                <c:pt idx="145">
                  <c:v>0.59548938696201503</c:v>
                </c:pt>
                <c:pt idx="146">
                  <c:v>0.588721187206244</c:v>
                </c:pt>
                <c:pt idx="147">
                  <c:v>0.58245799445801116</c:v>
                </c:pt>
                <c:pt idx="148">
                  <c:v>0.5765648944364703</c:v>
                </c:pt>
                <c:pt idx="149">
                  <c:v>0.57119523233515135</c:v>
                </c:pt>
                <c:pt idx="150">
                  <c:v>0.56610092806932943</c:v>
                </c:pt>
                <c:pt idx="151">
                  <c:v>0.56147476898567783</c:v>
                </c:pt>
                <c:pt idx="152">
                  <c:v>0.55720801269936182</c:v>
                </c:pt>
                <c:pt idx="153">
                  <c:v>0.55314989434462714</c:v>
                </c:pt>
                <c:pt idx="154">
                  <c:v>0.54942943031026104</c:v>
                </c:pt>
                <c:pt idx="155">
                  <c:v>0.54585973114164899</c:v>
                </c:pt>
                <c:pt idx="156">
                  <c:v>0.54249866990461826</c:v>
                </c:pt>
                <c:pt idx="157">
                  <c:v>0.53914498103266106</c:v>
                </c:pt>
                <c:pt idx="158">
                  <c:v>0.53589229356221157</c:v>
                </c:pt>
                <c:pt idx="159">
                  <c:v>0.5327844730654574</c:v>
                </c:pt>
                <c:pt idx="160">
                  <c:v>0.52966375092982432</c:v>
                </c:pt>
                <c:pt idx="161">
                  <c:v>0.52653049577356636</c:v>
                </c:pt>
                <c:pt idx="162">
                  <c:v>0.52338581345144419</c:v>
                </c:pt>
                <c:pt idx="163">
                  <c:v>0.5201342318357558</c:v>
                </c:pt>
                <c:pt idx="164">
                  <c:v>0.51700871766282508</c:v>
                </c:pt>
                <c:pt idx="165">
                  <c:v>0.51381832667724692</c:v>
                </c:pt>
                <c:pt idx="166">
                  <c:v>0.51058075255519819</c:v>
                </c:pt>
                <c:pt idx="167">
                  <c:v>0.50722595782848001</c:v>
                </c:pt>
                <c:pt idx="168">
                  <c:v>0.50382950923909642</c:v>
                </c:pt>
                <c:pt idx="169">
                  <c:v>0.50033611404899558</c:v>
                </c:pt>
                <c:pt idx="170">
                  <c:v>0.49679590434067766</c:v>
                </c:pt>
                <c:pt idx="171">
                  <c:v>0.49308502438090712</c:v>
                </c:pt>
                <c:pt idx="172">
                  <c:v>0.48909399454834168</c:v>
                </c:pt>
                <c:pt idx="173">
                  <c:v>0.48506241670787176</c:v>
                </c:pt>
                <c:pt idx="174">
                  <c:v>0.48088892083973606</c:v>
                </c:pt>
                <c:pt idx="175">
                  <c:v>0.47657940483599348</c:v>
                </c:pt>
                <c:pt idx="176">
                  <c:v>0.47213829211568797</c:v>
                </c:pt>
                <c:pt idx="177">
                  <c:v>0.46767321920889349</c:v>
                </c:pt>
                <c:pt idx="178">
                  <c:v>0.46303157815858736</c:v>
                </c:pt>
                <c:pt idx="179">
                  <c:v>0.4584750879248809</c:v>
                </c:pt>
                <c:pt idx="180">
                  <c:v>0.45396688668240609</c:v>
                </c:pt>
                <c:pt idx="181">
                  <c:v>0.44939786342807458</c:v>
                </c:pt>
                <c:pt idx="182">
                  <c:v>0.44466480505085654</c:v>
                </c:pt>
                <c:pt idx="183">
                  <c:v>0.44006334339020142</c:v>
                </c:pt>
                <c:pt idx="184">
                  <c:v>0.43561485830482233</c:v>
                </c:pt>
                <c:pt idx="185">
                  <c:v>0.43103440788462677</c:v>
                </c:pt>
                <c:pt idx="186">
                  <c:v>0.4264495340453871</c:v>
                </c:pt>
                <c:pt idx="187">
                  <c:v>0.42171426395864703</c:v>
                </c:pt>
                <c:pt idx="188">
                  <c:v>0.41736161961922413</c:v>
                </c:pt>
                <c:pt idx="189">
                  <c:v>0.41309375747814703</c:v>
                </c:pt>
                <c:pt idx="190">
                  <c:v>0.40854095342697722</c:v>
                </c:pt>
                <c:pt idx="191">
                  <c:v>0.40405450066146942</c:v>
                </c:pt>
                <c:pt idx="192">
                  <c:v>0.39966241416890302</c:v>
                </c:pt>
                <c:pt idx="193">
                  <c:v>0.3956758077553818</c:v>
                </c:pt>
                <c:pt idx="194">
                  <c:v>0.39200510718526205</c:v>
                </c:pt>
                <c:pt idx="195">
                  <c:v>0.38805241365107918</c:v>
                </c:pt>
                <c:pt idx="196">
                  <c:v>0.38436991729684178</c:v>
                </c:pt>
                <c:pt idx="197">
                  <c:v>0.3812388738501058</c:v>
                </c:pt>
                <c:pt idx="198">
                  <c:v>0.37798766085267099</c:v>
                </c:pt>
                <c:pt idx="199">
                  <c:v>0.37545893963244392</c:v>
                </c:pt>
                <c:pt idx="200">
                  <c:v>0.37280931162501069</c:v>
                </c:pt>
                <c:pt idx="201">
                  <c:v>0.37030123302698953</c:v>
                </c:pt>
                <c:pt idx="202">
                  <c:v>0.3680924724509545</c:v>
                </c:pt>
                <c:pt idx="203">
                  <c:v>0.36628882333571089</c:v>
                </c:pt>
                <c:pt idx="204">
                  <c:v>0.36483628310709504</c:v>
                </c:pt>
                <c:pt idx="205">
                  <c:v>0.36392671756614597</c:v>
                </c:pt>
                <c:pt idx="206">
                  <c:v>0.36311678953916599</c:v>
                </c:pt>
                <c:pt idx="207">
                  <c:v>0.36231065828019882</c:v>
                </c:pt>
                <c:pt idx="208">
                  <c:v>0.36219012011124635</c:v>
                </c:pt>
                <c:pt idx="209">
                  <c:v>0.36236289148674494</c:v>
                </c:pt>
                <c:pt idx="210">
                  <c:v>0.36288046837673338</c:v>
                </c:pt>
                <c:pt idx="211">
                  <c:v>0.36337847163745157</c:v>
                </c:pt>
                <c:pt idx="212">
                  <c:v>0.36433529403852205</c:v>
                </c:pt>
                <c:pt idx="213">
                  <c:v>0.36521304782417874</c:v>
                </c:pt>
                <c:pt idx="214">
                  <c:v>0.36700467998435243</c:v>
                </c:pt>
                <c:pt idx="215">
                  <c:v>0.36864060779417279</c:v>
                </c:pt>
                <c:pt idx="216">
                  <c:v>0.37057732809899396</c:v>
                </c:pt>
                <c:pt idx="217">
                  <c:v>0.3728354835210218</c:v>
                </c:pt>
                <c:pt idx="218">
                  <c:v>0.37546188857847335</c:v>
                </c:pt>
                <c:pt idx="219">
                  <c:v>0.37820035358504289</c:v>
                </c:pt>
                <c:pt idx="220">
                  <c:v>0.38119279656839616</c:v>
                </c:pt>
                <c:pt idx="221">
                  <c:v>0.38453800722051867</c:v>
                </c:pt>
                <c:pt idx="222">
                  <c:v>0.38804061786696148</c:v>
                </c:pt>
                <c:pt idx="223">
                  <c:v>0.39175223506323936</c:v>
                </c:pt>
                <c:pt idx="224">
                  <c:v>0.39574621384183417</c:v>
                </c:pt>
                <c:pt idx="225">
                  <c:v>0.39967236686175228</c:v>
                </c:pt>
                <c:pt idx="226">
                  <c:v>0.4037271676522039</c:v>
                </c:pt>
                <c:pt idx="227">
                  <c:v>0.40823315718515657</c:v>
                </c:pt>
                <c:pt idx="228">
                  <c:v>0.41223819451136173</c:v>
                </c:pt>
                <c:pt idx="229">
                  <c:v>0.41640394939617015</c:v>
                </c:pt>
                <c:pt idx="230">
                  <c:v>0.42048123590009606</c:v>
                </c:pt>
                <c:pt idx="231">
                  <c:v>0.42456552615084181</c:v>
                </c:pt>
                <c:pt idx="232">
                  <c:v>0.42854955223658736</c:v>
                </c:pt>
                <c:pt idx="233">
                  <c:v>0.43227222798047554</c:v>
                </c:pt>
                <c:pt idx="234">
                  <c:v>0.43551606861283682</c:v>
                </c:pt>
                <c:pt idx="235">
                  <c:v>0.43919414154803005</c:v>
                </c:pt>
                <c:pt idx="236">
                  <c:v>0.4427361943476163</c:v>
                </c:pt>
                <c:pt idx="237">
                  <c:v>0.44607182092514325</c:v>
                </c:pt>
                <c:pt idx="238">
                  <c:v>0.44894888639509545</c:v>
                </c:pt>
                <c:pt idx="239">
                  <c:v>0.45163574484615016</c:v>
                </c:pt>
                <c:pt idx="240">
                  <c:v>0.45418547730683678</c:v>
                </c:pt>
                <c:pt idx="241">
                  <c:v>0.45649487066612582</c:v>
                </c:pt>
                <c:pt idx="242">
                  <c:v>0.45830662938295036</c:v>
                </c:pt>
                <c:pt idx="243">
                  <c:v>0.45971475111199811</c:v>
                </c:pt>
                <c:pt idx="244">
                  <c:v>0.46068716606519905</c:v>
                </c:pt>
                <c:pt idx="245">
                  <c:v>0.46161608406446614</c:v>
                </c:pt>
                <c:pt idx="246">
                  <c:v>0.46209049575694899</c:v>
                </c:pt>
                <c:pt idx="247">
                  <c:v>0.46202561894430177</c:v>
                </c:pt>
                <c:pt idx="248">
                  <c:v>0.46188996742694843</c:v>
                </c:pt>
                <c:pt idx="249">
                  <c:v>0.46131197400518231</c:v>
                </c:pt>
                <c:pt idx="250">
                  <c:v>0.46030933235517979</c:v>
                </c:pt>
                <c:pt idx="251">
                  <c:v>0.45918615253622463</c:v>
                </c:pt>
                <c:pt idx="252">
                  <c:v>0.45742047110110984</c:v>
                </c:pt>
                <c:pt idx="253">
                  <c:v>0.45537242808367812</c:v>
                </c:pt>
                <c:pt idx="254">
                  <c:v>0.45303170217282651</c:v>
                </c:pt>
                <c:pt idx="255">
                  <c:v>0.45013915473621985</c:v>
                </c:pt>
                <c:pt idx="256">
                  <c:v>0.44698636281251691</c:v>
                </c:pt>
                <c:pt idx="257">
                  <c:v>0.44337980181853709</c:v>
                </c:pt>
                <c:pt idx="258">
                  <c:v>0.43943706097720348</c:v>
                </c:pt>
                <c:pt idx="259">
                  <c:v>0.43513860352107114</c:v>
                </c:pt>
                <c:pt idx="260">
                  <c:v>0.43064588424525074</c:v>
                </c:pt>
                <c:pt idx="261">
                  <c:v>0.42589034015455846</c:v>
                </c:pt>
                <c:pt idx="262">
                  <c:v>0.42091509958467438</c:v>
                </c:pt>
                <c:pt idx="263">
                  <c:v>0.41532463514940271</c:v>
                </c:pt>
                <c:pt idx="264">
                  <c:v>0.40976882082997673</c:v>
                </c:pt>
                <c:pt idx="265">
                  <c:v>0.40378762104580695</c:v>
                </c:pt>
                <c:pt idx="266">
                  <c:v>0.39775186576009297</c:v>
                </c:pt>
                <c:pt idx="267">
                  <c:v>0.39161289736334925</c:v>
                </c:pt>
                <c:pt idx="268">
                  <c:v>0.38510236176689877</c:v>
                </c:pt>
                <c:pt idx="269">
                  <c:v>0.3783780275833154</c:v>
                </c:pt>
                <c:pt idx="270">
                  <c:v>0.37175616927425431</c:v>
                </c:pt>
                <c:pt idx="271">
                  <c:v>0.36496319837183616</c:v>
                </c:pt>
                <c:pt idx="272">
                  <c:v>0.35804198517896363</c:v>
                </c:pt>
                <c:pt idx="273">
                  <c:v>0.3509753520850154</c:v>
                </c:pt>
                <c:pt idx="274">
                  <c:v>0.34373148733469905</c:v>
                </c:pt>
                <c:pt idx="275">
                  <c:v>0.33658128848264213</c:v>
                </c:pt>
                <c:pt idx="276">
                  <c:v>0.32944218504002087</c:v>
                </c:pt>
                <c:pt idx="277">
                  <c:v>0.32236906426480794</c:v>
                </c:pt>
                <c:pt idx="278">
                  <c:v>0.31521812817624362</c:v>
                </c:pt>
                <c:pt idx="279">
                  <c:v>0.30818419152139653</c:v>
                </c:pt>
                <c:pt idx="280">
                  <c:v>0.30102219688522197</c:v>
                </c:pt>
                <c:pt idx="281">
                  <c:v>0.29409092041402407</c:v>
                </c:pt>
                <c:pt idx="282">
                  <c:v>0.28709668394509802</c:v>
                </c:pt>
                <c:pt idx="283">
                  <c:v>0.28023725117154186</c:v>
                </c:pt>
                <c:pt idx="284">
                  <c:v>0.27333362106936976</c:v>
                </c:pt>
                <c:pt idx="285">
                  <c:v>0.26662613273997943</c:v>
                </c:pt>
                <c:pt idx="286">
                  <c:v>0.26013159517573853</c:v>
                </c:pt>
                <c:pt idx="287">
                  <c:v>0.25377632158773694</c:v>
                </c:pt>
                <c:pt idx="288">
                  <c:v>0.24742325970925744</c:v>
                </c:pt>
                <c:pt idx="289">
                  <c:v>0.24108483197544889</c:v>
                </c:pt>
                <c:pt idx="290">
                  <c:v>0.2349382700426795</c:v>
                </c:pt>
                <c:pt idx="291">
                  <c:v>0.22889300440602062</c:v>
                </c:pt>
                <c:pt idx="292">
                  <c:v>0.22277895460322553</c:v>
                </c:pt>
                <c:pt idx="293">
                  <c:v>0.21687892455851557</c:v>
                </c:pt>
                <c:pt idx="294">
                  <c:v>0.21103960594018628</c:v>
                </c:pt>
                <c:pt idx="295">
                  <c:v>0.20553200688834128</c:v>
                </c:pt>
                <c:pt idx="296">
                  <c:v>0.2002191119980887</c:v>
                </c:pt>
                <c:pt idx="297">
                  <c:v>0.19484948675859518</c:v>
                </c:pt>
                <c:pt idx="298">
                  <c:v>0.18991099742860273</c:v>
                </c:pt>
                <c:pt idx="299">
                  <c:v>0.18490910575897779</c:v>
                </c:pt>
                <c:pt idx="300">
                  <c:v>0.18010512522975225</c:v>
                </c:pt>
                <c:pt idx="301">
                  <c:v>0.17547704933118155</c:v>
                </c:pt>
                <c:pt idx="302">
                  <c:v>0.17078789338797654</c:v>
                </c:pt>
                <c:pt idx="303">
                  <c:v>0.16615015969115948</c:v>
                </c:pt>
                <c:pt idx="304">
                  <c:v>0.16183168626385247</c:v>
                </c:pt>
                <c:pt idx="305">
                  <c:v>0.15742050534574559</c:v>
                </c:pt>
                <c:pt idx="306">
                  <c:v>0.15335527265871496</c:v>
                </c:pt>
                <c:pt idx="307">
                  <c:v>0.14913009651141368</c:v>
                </c:pt>
                <c:pt idx="308">
                  <c:v>0.14507028251271212</c:v>
                </c:pt>
                <c:pt idx="309">
                  <c:v>0.14120041750013052</c:v>
                </c:pt>
                <c:pt idx="310">
                  <c:v>0.1375712970690256</c:v>
                </c:pt>
                <c:pt idx="311">
                  <c:v>0.13395482024402186</c:v>
                </c:pt>
                <c:pt idx="312">
                  <c:v>0.13047646467867105</c:v>
                </c:pt>
                <c:pt idx="313">
                  <c:v>0.12701230091608681</c:v>
                </c:pt>
                <c:pt idx="314">
                  <c:v>0.12365787480762233</c:v>
                </c:pt>
                <c:pt idx="315">
                  <c:v>0.12054124433460513</c:v>
                </c:pt>
                <c:pt idx="316">
                  <c:v>0.11752259259341542</c:v>
                </c:pt>
                <c:pt idx="317">
                  <c:v>0.11439999050468869</c:v>
                </c:pt>
                <c:pt idx="318">
                  <c:v>0.1112490785340795</c:v>
                </c:pt>
                <c:pt idx="319">
                  <c:v>0.10812168440805495</c:v>
                </c:pt>
                <c:pt idx="320">
                  <c:v>0.10528111214521679</c:v>
                </c:pt>
                <c:pt idx="321">
                  <c:v>0.10262897753365853</c:v>
                </c:pt>
                <c:pt idx="322">
                  <c:v>9.9852360537833404E-2</c:v>
                </c:pt>
                <c:pt idx="323">
                  <c:v>9.7138113750530483E-2</c:v>
                </c:pt>
                <c:pt idx="324">
                  <c:v>9.4589929486509253E-2</c:v>
                </c:pt>
                <c:pt idx="325">
                  <c:v>9.2258492755650331E-2</c:v>
                </c:pt>
                <c:pt idx="326">
                  <c:v>9.0055740657150218E-2</c:v>
                </c:pt>
                <c:pt idx="327">
                  <c:v>8.7753498491982537E-2</c:v>
                </c:pt>
                <c:pt idx="328">
                  <c:v>8.5594353932892456E-2</c:v>
                </c:pt>
                <c:pt idx="329">
                  <c:v>8.3594673630343203E-2</c:v>
                </c:pt>
                <c:pt idx="330">
                  <c:v>8.1527388740069526E-2</c:v>
                </c:pt>
                <c:pt idx="331">
                  <c:v>7.9784930254936395E-2</c:v>
                </c:pt>
                <c:pt idx="332">
                  <c:v>7.784360222194428E-2</c:v>
                </c:pt>
                <c:pt idx="333">
                  <c:v>7.6174093289213901E-2</c:v>
                </c:pt>
                <c:pt idx="334">
                  <c:v>7.4351386610255185E-2</c:v>
                </c:pt>
                <c:pt idx="335">
                  <c:v>7.2570444379438118E-2</c:v>
                </c:pt>
                <c:pt idx="336">
                  <c:v>7.0955343500950535E-2</c:v>
                </c:pt>
                <c:pt idx="337">
                  <c:v>6.9351890959279142E-2</c:v>
                </c:pt>
                <c:pt idx="338">
                  <c:v>6.7866949186165038E-2</c:v>
                </c:pt>
                <c:pt idx="339">
                  <c:v>6.663491639689903E-2</c:v>
                </c:pt>
                <c:pt idx="340">
                  <c:v>6.5242977009187741E-2</c:v>
                </c:pt>
                <c:pt idx="341">
                  <c:v>6.4170555923764028E-2</c:v>
                </c:pt>
                <c:pt idx="342">
                  <c:v>6.3098835213022314E-2</c:v>
                </c:pt>
                <c:pt idx="343">
                  <c:v>6.1925486449741732E-2</c:v>
                </c:pt>
                <c:pt idx="344">
                  <c:v>6.0913629343397224E-2</c:v>
                </c:pt>
                <c:pt idx="345">
                  <c:v>5.9751007371298667E-2</c:v>
                </c:pt>
                <c:pt idx="346">
                  <c:v>5.8617432517589878E-2</c:v>
                </c:pt>
                <c:pt idx="347">
                  <c:v>5.7631046932574488E-2</c:v>
                </c:pt>
                <c:pt idx="348">
                  <c:v>5.6561685378656301E-2</c:v>
                </c:pt>
                <c:pt idx="349">
                  <c:v>5.5656248362148462E-2</c:v>
                </c:pt>
                <c:pt idx="350">
                  <c:v>5.4729284039625868E-2</c:v>
                </c:pt>
                <c:pt idx="351">
                  <c:v>5.3837154142075794E-2</c:v>
                </c:pt>
                <c:pt idx="352">
                  <c:v>5.3005735670906384E-2</c:v>
                </c:pt>
                <c:pt idx="353">
                  <c:v>5.2178777480606467E-2</c:v>
                </c:pt>
                <c:pt idx="354">
                  <c:v>5.1466127810771922E-2</c:v>
                </c:pt>
                <c:pt idx="355">
                  <c:v>5.0859640197996471E-2</c:v>
                </c:pt>
                <c:pt idx="356">
                  <c:v>5.0174858068139934E-2</c:v>
                </c:pt>
                <c:pt idx="357">
                  <c:v>4.9484288631700665E-2</c:v>
                </c:pt>
                <c:pt idx="358">
                  <c:v>4.8778716432336729E-2</c:v>
                </c:pt>
                <c:pt idx="359">
                  <c:v>4.8103039173346025E-2</c:v>
                </c:pt>
                <c:pt idx="360">
                  <c:v>4.7567694883530319E-2</c:v>
                </c:pt>
                <c:pt idx="361">
                  <c:v>4.6900164087945888E-2</c:v>
                </c:pt>
                <c:pt idx="362">
                  <c:v>4.6165102428287752E-2</c:v>
                </c:pt>
                <c:pt idx="363">
                  <c:v>4.5414411354673695E-2</c:v>
                </c:pt>
                <c:pt idx="364">
                  <c:v>4.4876007533352462E-2</c:v>
                </c:pt>
                <c:pt idx="365">
                  <c:v>4.4471854480020549E-2</c:v>
                </c:pt>
                <c:pt idx="366">
                  <c:v>4.3994456979682919E-2</c:v>
                </c:pt>
                <c:pt idx="367">
                  <c:v>4.3511198449111839E-2</c:v>
                </c:pt>
                <c:pt idx="368">
                  <c:v>4.3020346382514993E-2</c:v>
                </c:pt>
                <c:pt idx="369">
                  <c:v>4.2602738762923843E-2</c:v>
                </c:pt>
                <c:pt idx="370">
                  <c:v>4.2142371425906121E-2</c:v>
                </c:pt>
                <c:pt idx="371">
                  <c:v>4.1639871022493072E-2</c:v>
                </c:pt>
                <c:pt idx="372">
                  <c:v>4.1204643450376145E-2</c:v>
                </c:pt>
                <c:pt idx="373">
                  <c:v>4.086134927072637E-2</c:v>
                </c:pt>
                <c:pt idx="374">
                  <c:v>4.0418233267980747E-2</c:v>
                </c:pt>
                <c:pt idx="375">
                  <c:v>4.0093738619268522E-2</c:v>
                </c:pt>
                <c:pt idx="376">
                  <c:v>3.9763493525798922E-2</c:v>
                </c:pt>
                <c:pt idx="377">
                  <c:v>3.9459199157388214E-2</c:v>
                </c:pt>
                <c:pt idx="378">
                  <c:v>3.9239244645418905E-2</c:v>
                </c:pt>
                <c:pt idx="379">
                  <c:v>3.8935945546293121E-2</c:v>
                </c:pt>
                <c:pt idx="380">
                  <c:v>3.8512218863690939E-2</c:v>
                </c:pt>
                <c:pt idx="381">
                  <c:v>3.8201178781237938E-2</c:v>
                </c:pt>
                <c:pt idx="382">
                  <c:v>3.7802518139885811E-2</c:v>
                </c:pt>
                <c:pt idx="383">
                  <c:v>3.7424094640660571E-2</c:v>
                </c:pt>
                <c:pt idx="384">
                  <c:v>3.718268654632724E-2</c:v>
                </c:pt>
                <c:pt idx="385">
                  <c:v>3.6915806930664784E-2</c:v>
                </c:pt>
                <c:pt idx="386">
                  <c:v>3.6600417152818393E-2</c:v>
                </c:pt>
                <c:pt idx="387">
                  <c:v>3.6520316406294294E-2</c:v>
                </c:pt>
                <c:pt idx="388">
                  <c:v>3.6257307282295453E-2</c:v>
                </c:pt>
                <c:pt idx="389">
                  <c:v>3.6067653190778426E-2</c:v>
                </c:pt>
                <c:pt idx="390">
                  <c:v>3.5914234273597884E-2</c:v>
                </c:pt>
                <c:pt idx="391">
                  <c:v>3.5666375359825191E-2</c:v>
                </c:pt>
                <c:pt idx="392">
                  <c:v>3.5423197897874202E-2</c:v>
                </c:pt>
                <c:pt idx="393">
                  <c:v>3.5143379781507673E-2</c:v>
                </c:pt>
                <c:pt idx="394">
                  <c:v>3.4701775113602132E-2</c:v>
                </c:pt>
                <c:pt idx="395">
                  <c:v>3.4506960366533619E-2</c:v>
                </c:pt>
                <c:pt idx="396">
                  <c:v>3.4275121602065743E-2</c:v>
                </c:pt>
                <c:pt idx="397">
                  <c:v>3.4062989169439464E-2</c:v>
                </c:pt>
                <c:pt idx="398">
                  <c:v>3.3759391489528209E-2</c:v>
                </c:pt>
                <c:pt idx="399">
                  <c:v>3.3323935374094005E-2</c:v>
                </c:pt>
                <c:pt idx="400">
                  <c:v>3.3221901841476095E-2</c:v>
                </c:pt>
                <c:pt idx="401">
                  <c:v>3.3129478186731558E-2</c:v>
                </c:pt>
                <c:pt idx="402">
                  <c:v>3.2910412044753604E-2</c:v>
                </c:pt>
                <c:pt idx="403">
                  <c:v>3.2596212903866585E-2</c:v>
                </c:pt>
                <c:pt idx="404">
                  <c:v>3.2370939230496706E-2</c:v>
                </c:pt>
                <c:pt idx="405">
                  <c:v>3.2228940106815096E-2</c:v>
                </c:pt>
                <c:pt idx="406">
                  <c:v>3.2328850398291822E-2</c:v>
                </c:pt>
                <c:pt idx="407">
                  <c:v>3.194127042164524E-2</c:v>
                </c:pt>
                <c:pt idx="408">
                  <c:v>3.1739743136177265E-2</c:v>
                </c:pt>
                <c:pt idx="409">
                  <c:v>3.1664603991347656E-2</c:v>
                </c:pt>
                <c:pt idx="410">
                  <c:v>3.1634056596665412E-2</c:v>
                </c:pt>
                <c:pt idx="411">
                  <c:v>3.1521845514063465E-2</c:v>
                </c:pt>
                <c:pt idx="412">
                  <c:v>3.1381014910246016E-2</c:v>
                </c:pt>
                <c:pt idx="413">
                  <c:v>3.1138987537246497E-2</c:v>
                </c:pt>
                <c:pt idx="414">
                  <c:v>3.1055222725280843E-2</c:v>
                </c:pt>
                <c:pt idx="415">
                  <c:v>3.1003262296242475E-2</c:v>
                </c:pt>
                <c:pt idx="416">
                  <c:v>3.087657188863608E-2</c:v>
                </c:pt>
                <c:pt idx="417">
                  <c:v>3.082450087412161E-2</c:v>
                </c:pt>
                <c:pt idx="418">
                  <c:v>3.0844100306669633E-2</c:v>
                </c:pt>
                <c:pt idx="419">
                  <c:v>3.0917318950397579E-2</c:v>
                </c:pt>
                <c:pt idx="420">
                  <c:v>3.1015636811018422E-2</c:v>
                </c:pt>
                <c:pt idx="421">
                  <c:v>3.1003251237694863E-2</c:v>
                </c:pt>
                <c:pt idx="422">
                  <c:v>3.1070940607617642E-2</c:v>
                </c:pt>
                <c:pt idx="423">
                  <c:v>3.1089854410213832E-2</c:v>
                </c:pt>
                <c:pt idx="424">
                  <c:v>3.1075293989193575E-2</c:v>
                </c:pt>
                <c:pt idx="425">
                  <c:v>3.0996085298843373E-2</c:v>
                </c:pt>
                <c:pt idx="426">
                  <c:v>3.0969799131173634E-2</c:v>
                </c:pt>
                <c:pt idx="427">
                  <c:v>3.1084015497075585E-2</c:v>
                </c:pt>
                <c:pt idx="428">
                  <c:v>3.1260049144119235E-2</c:v>
                </c:pt>
                <c:pt idx="429">
                  <c:v>3.1384549959298777E-2</c:v>
                </c:pt>
                <c:pt idx="430">
                  <c:v>3.1624454091157113E-2</c:v>
                </c:pt>
                <c:pt idx="431">
                  <c:v>3.186021495384412E-2</c:v>
                </c:pt>
                <c:pt idx="432">
                  <c:v>3.2183835977295128E-2</c:v>
                </c:pt>
                <c:pt idx="433">
                  <c:v>3.2624725525788538E-2</c:v>
                </c:pt>
                <c:pt idx="434">
                  <c:v>3.2950853153364559E-2</c:v>
                </c:pt>
                <c:pt idx="435">
                  <c:v>3.3514182940999455E-2</c:v>
                </c:pt>
                <c:pt idx="436">
                  <c:v>3.3984455050493495E-2</c:v>
                </c:pt>
                <c:pt idx="437">
                  <c:v>3.4385666530161063E-2</c:v>
                </c:pt>
                <c:pt idx="438">
                  <c:v>3.4853719557767962E-2</c:v>
                </c:pt>
                <c:pt idx="439">
                  <c:v>3.5430496539297016E-2</c:v>
                </c:pt>
                <c:pt idx="440">
                  <c:v>3.5998537268213907E-2</c:v>
                </c:pt>
                <c:pt idx="441">
                  <c:v>3.6566172517051763E-2</c:v>
                </c:pt>
                <c:pt idx="442">
                  <c:v>3.6890187962034207E-2</c:v>
                </c:pt>
                <c:pt idx="443">
                  <c:v>3.7271339236336652E-2</c:v>
                </c:pt>
                <c:pt idx="444">
                  <c:v>3.7798020997190949E-2</c:v>
                </c:pt>
                <c:pt idx="445">
                  <c:v>3.8388031374027021E-2</c:v>
                </c:pt>
                <c:pt idx="446">
                  <c:v>3.8920131823210365E-2</c:v>
                </c:pt>
                <c:pt idx="447">
                  <c:v>3.935255789659934E-2</c:v>
                </c:pt>
                <c:pt idx="448">
                  <c:v>3.9868807760874564E-2</c:v>
                </c:pt>
                <c:pt idx="449">
                  <c:v>4.0702216770613829E-2</c:v>
                </c:pt>
                <c:pt idx="450">
                  <c:v>4.1518669340683934E-2</c:v>
                </c:pt>
                <c:pt idx="451">
                  <c:v>4.2262577838430328E-2</c:v>
                </c:pt>
                <c:pt idx="452">
                  <c:v>4.3019461698706164E-2</c:v>
                </c:pt>
                <c:pt idx="453">
                  <c:v>4.3650720458128733E-2</c:v>
                </c:pt>
                <c:pt idx="454">
                  <c:v>4.4464445253121633E-2</c:v>
                </c:pt>
                <c:pt idx="455">
                  <c:v>4.5383115664936483E-2</c:v>
                </c:pt>
                <c:pt idx="456">
                  <c:v>4.6221464159275027E-2</c:v>
                </c:pt>
                <c:pt idx="457">
                  <c:v>4.6966036169878038E-2</c:v>
                </c:pt>
                <c:pt idx="458">
                  <c:v>4.7825764522929873E-2</c:v>
                </c:pt>
                <c:pt idx="459">
                  <c:v>4.8796262661211773E-2</c:v>
                </c:pt>
                <c:pt idx="460">
                  <c:v>4.9833628150710754E-2</c:v>
                </c:pt>
                <c:pt idx="461">
                  <c:v>5.0739396923646901E-2</c:v>
                </c:pt>
                <c:pt idx="462">
                  <c:v>5.1594849304956072E-2</c:v>
                </c:pt>
                <c:pt idx="463">
                  <c:v>5.2586026927269276E-2</c:v>
                </c:pt>
                <c:pt idx="464">
                  <c:v>5.3615135367885883E-2</c:v>
                </c:pt>
                <c:pt idx="465">
                  <c:v>5.4601815847504225E-2</c:v>
                </c:pt>
                <c:pt idx="466">
                  <c:v>5.5510828461072727E-2</c:v>
                </c:pt>
                <c:pt idx="467">
                  <c:v>5.6583655026575475E-2</c:v>
                </c:pt>
                <c:pt idx="468">
                  <c:v>5.7737909364315568E-2</c:v>
                </c:pt>
                <c:pt idx="469">
                  <c:v>5.8663325490172717E-2</c:v>
                </c:pt>
                <c:pt idx="470">
                  <c:v>5.9600574261972905E-2</c:v>
                </c:pt>
                <c:pt idx="471">
                  <c:v>6.0641478486707201E-2</c:v>
                </c:pt>
                <c:pt idx="472">
                  <c:v>6.1647290253691395E-2</c:v>
                </c:pt>
                <c:pt idx="473">
                  <c:v>6.2634007595135099E-2</c:v>
                </c:pt>
                <c:pt idx="474">
                  <c:v>6.3627286341494255E-2</c:v>
                </c:pt>
                <c:pt idx="475">
                  <c:v>6.4604972535722865E-2</c:v>
                </c:pt>
                <c:pt idx="476">
                  <c:v>6.5668767954010512E-2</c:v>
                </c:pt>
                <c:pt idx="477">
                  <c:v>6.6678634521785157E-2</c:v>
                </c:pt>
                <c:pt idx="478">
                  <c:v>6.7614298235094544E-2</c:v>
                </c:pt>
                <c:pt idx="479">
                  <c:v>6.8522389303028855E-2</c:v>
                </c:pt>
                <c:pt idx="480">
                  <c:v>6.9525768189538775E-2</c:v>
                </c:pt>
                <c:pt idx="481">
                  <c:v>7.0363121414592403E-2</c:v>
                </c:pt>
                <c:pt idx="482">
                  <c:v>7.1207478386465878E-2</c:v>
                </c:pt>
                <c:pt idx="483">
                  <c:v>7.2140230015571211E-2</c:v>
                </c:pt>
                <c:pt idx="484">
                  <c:v>7.300228066362123E-2</c:v>
                </c:pt>
                <c:pt idx="485">
                  <c:v>7.3913210092108855E-2</c:v>
                </c:pt>
                <c:pt idx="486">
                  <c:v>7.4818352214013742E-2</c:v>
                </c:pt>
                <c:pt idx="487">
                  <c:v>7.550645190815336E-2</c:v>
                </c:pt>
                <c:pt idx="488">
                  <c:v>7.6398913562131757E-2</c:v>
                </c:pt>
                <c:pt idx="489">
                  <c:v>7.7203533486258816E-2</c:v>
                </c:pt>
                <c:pt idx="490">
                  <c:v>7.8086153032864022E-2</c:v>
                </c:pt>
                <c:pt idx="491">
                  <c:v>7.88008301030938E-2</c:v>
                </c:pt>
                <c:pt idx="492">
                  <c:v>7.9556497523132499E-2</c:v>
                </c:pt>
                <c:pt idx="493">
                  <c:v>8.0448406249730375E-2</c:v>
                </c:pt>
                <c:pt idx="494">
                  <c:v>8.1422959188802713E-2</c:v>
                </c:pt>
                <c:pt idx="495">
                  <c:v>8.2307790444929987E-2</c:v>
                </c:pt>
                <c:pt idx="496">
                  <c:v>8.3166855285125213E-2</c:v>
                </c:pt>
                <c:pt idx="497">
                  <c:v>8.3958868464976494E-2</c:v>
                </c:pt>
                <c:pt idx="498">
                  <c:v>8.4825010775642321E-2</c:v>
                </c:pt>
                <c:pt idx="499">
                  <c:v>8.5627271542945846E-2</c:v>
                </c:pt>
                <c:pt idx="500">
                  <c:v>8.6282306179730608E-2</c:v>
                </c:pt>
                <c:pt idx="501">
                  <c:v>8.7010585263521081E-2</c:v>
                </c:pt>
                <c:pt idx="502">
                  <c:v>8.7520789788435999E-2</c:v>
                </c:pt>
                <c:pt idx="503">
                  <c:v>8.7979056001407763E-2</c:v>
                </c:pt>
                <c:pt idx="504">
                  <c:v>8.8389881045131236E-2</c:v>
                </c:pt>
                <c:pt idx="505">
                  <c:v>8.8808631381308775E-2</c:v>
                </c:pt>
                <c:pt idx="506">
                  <c:v>8.9320752721142815E-2</c:v>
                </c:pt>
                <c:pt idx="507">
                  <c:v>8.9883743379984324E-2</c:v>
                </c:pt>
                <c:pt idx="508">
                  <c:v>9.0203630300525584E-2</c:v>
                </c:pt>
                <c:pt idx="509">
                  <c:v>9.0575529256660722E-2</c:v>
                </c:pt>
                <c:pt idx="510">
                  <c:v>9.1138556777327615E-2</c:v>
                </c:pt>
                <c:pt idx="511">
                  <c:v>9.1571240883494165E-2</c:v>
                </c:pt>
                <c:pt idx="512">
                  <c:v>9.2056563676285841E-2</c:v>
                </c:pt>
                <c:pt idx="513">
                  <c:v>9.244917897827766E-2</c:v>
                </c:pt>
                <c:pt idx="514">
                  <c:v>9.2724057610044902E-2</c:v>
                </c:pt>
                <c:pt idx="515">
                  <c:v>9.3194230192610458E-2</c:v>
                </c:pt>
                <c:pt idx="516">
                  <c:v>9.3692417762455488E-2</c:v>
                </c:pt>
                <c:pt idx="517">
                  <c:v>9.3994537283169491E-2</c:v>
                </c:pt>
                <c:pt idx="518">
                  <c:v>9.4495489489917095E-2</c:v>
                </c:pt>
                <c:pt idx="519">
                  <c:v>9.4745154633132808E-2</c:v>
                </c:pt>
                <c:pt idx="520">
                  <c:v>9.4998432235234562E-2</c:v>
                </c:pt>
                <c:pt idx="521">
                  <c:v>9.536365920097814E-2</c:v>
                </c:pt>
                <c:pt idx="522">
                  <c:v>9.5653208839241749E-2</c:v>
                </c:pt>
                <c:pt idx="523">
                  <c:v>9.5830477357435231E-2</c:v>
                </c:pt>
                <c:pt idx="524">
                  <c:v>9.5987324424374965E-2</c:v>
                </c:pt>
                <c:pt idx="525">
                  <c:v>9.6066393039788769E-2</c:v>
                </c:pt>
                <c:pt idx="526">
                  <c:v>9.6184019124537223E-2</c:v>
                </c:pt>
                <c:pt idx="527">
                  <c:v>9.6360071202493569E-2</c:v>
                </c:pt>
                <c:pt idx="528">
                  <c:v>9.6385026658267522E-2</c:v>
                </c:pt>
                <c:pt idx="529">
                  <c:v>9.6415548249672009E-2</c:v>
                </c:pt>
                <c:pt idx="530">
                  <c:v>9.6456096257576535E-2</c:v>
                </c:pt>
                <c:pt idx="531">
                  <c:v>9.6563953958602539E-2</c:v>
                </c:pt>
                <c:pt idx="532">
                  <c:v>9.6470804125898271E-2</c:v>
                </c:pt>
                <c:pt idx="533">
                  <c:v>9.6581094707398549E-2</c:v>
                </c:pt>
                <c:pt idx="534">
                  <c:v>9.6579546510733097E-2</c:v>
                </c:pt>
                <c:pt idx="535">
                  <c:v>9.6696509082624948E-2</c:v>
                </c:pt>
                <c:pt idx="536">
                  <c:v>9.6740853858542336E-2</c:v>
                </c:pt>
                <c:pt idx="537">
                  <c:v>9.6932093008550185E-2</c:v>
                </c:pt>
                <c:pt idx="538">
                  <c:v>9.7091188646837356E-2</c:v>
                </c:pt>
                <c:pt idx="539">
                  <c:v>9.7281027047481219E-2</c:v>
                </c:pt>
                <c:pt idx="540">
                  <c:v>9.7391686247235182E-2</c:v>
                </c:pt>
                <c:pt idx="541">
                  <c:v>9.758174581883125E-2</c:v>
                </c:pt>
                <c:pt idx="542">
                  <c:v>9.7735607077916203E-2</c:v>
                </c:pt>
                <c:pt idx="543">
                  <c:v>9.8023424210387539E-2</c:v>
                </c:pt>
                <c:pt idx="544">
                  <c:v>9.8195163454775844E-2</c:v>
                </c:pt>
                <c:pt idx="545">
                  <c:v>9.8368819514083272E-2</c:v>
                </c:pt>
                <c:pt idx="546">
                  <c:v>9.8621839083407437E-2</c:v>
                </c:pt>
                <c:pt idx="547">
                  <c:v>9.9012168952226462E-2</c:v>
                </c:pt>
                <c:pt idx="548">
                  <c:v>9.9285646834629745E-2</c:v>
                </c:pt>
                <c:pt idx="549">
                  <c:v>9.9759210705129109E-2</c:v>
                </c:pt>
                <c:pt idx="550">
                  <c:v>0.10016822951940957</c:v>
                </c:pt>
                <c:pt idx="551">
                  <c:v>0.10063950795673614</c:v>
                </c:pt>
                <c:pt idx="552">
                  <c:v>0.10118130306599121</c:v>
                </c:pt>
                <c:pt idx="553">
                  <c:v>0.10187883938742498</c:v>
                </c:pt>
                <c:pt idx="554">
                  <c:v>0.10250394222201115</c:v>
                </c:pt>
                <c:pt idx="555">
                  <c:v>0.10332183240327059</c:v>
                </c:pt>
                <c:pt idx="556">
                  <c:v>0.10396072156054428</c:v>
                </c:pt>
                <c:pt idx="557">
                  <c:v>0.10478030738577065</c:v>
                </c:pt>
                <c:pt idx="558">
                  <c:v>0.10567398547998619</c:v>
                </c:pt>
                <c:pt idx="559">
                  <c:v>0.10660887509496283</c:v>
                </c:pt>
                <c:pt idx="560">
                  <c:v>0.10761044775202974</c:v>
                </c:pt>
                <c:pt idx="561">
                  <c:v>0.10874888836668707</c:v>
                </c:pt>
                <c:pt idx="562">
                  <c:v>0.10984696528256671</c:v>
                </c:pt>
                <c:pt idx="563">
                  <c:v>0.1111461234558274</c:v>
                </c:pt>
                <c:pt idx="564">
                  <c:v>0.11241350673562109</c:v>
                </c:pt>
                <c:pt idx="565">
                  <c:v>0.11377050111288377</c:v>
                </c:pt>
                <c:pt idx="566">
                  <c:v>0.1151436409696575</c:v>
                </c:pt>
                <c:pt idx="567">
                  <c:v>0.11657553857606739</c:v>
                </c:pt>
                <c:pt idx="568">
                  <c:v>0.11810607842716139</c:v>
                </c:pt>
                <c:pt idx="569">
                  <c:v>0.1197160186500975</c:v>
                </c:pt>
                <c:pt idx="570">
                  <c:v>0.12128109803156108</c:v>
                </c:pt>
                <c:pt idx="571">
                  <c:v>0.12287651469530229</c:v>
                </c:pt>
                <c:pt idx="572">
                  <c:v>0.1245386881247845</c:v>
                </c:pt>
                <c:pt idx="573">
                  <c:v>0.12631716061330195</c:v>
                </c:pt>
                <c:pt idx="574">
                  <c:v>0.1281467604536044</c:v>
                </c:pt>
                <c:pt idx="575">
                  <c:v>0.12989813950047654</c:v>
                </c:pt>
                <c:pt idx="576">
                  <c:v>0.13162684852474751</c:v>
                </c:pt>
                <c:pt idx="577">
                  <c:v>0.1334915039609747</c:v>
                </c:pt>
                <c:pt idx="578">
                  <c:v>0.13533135138872945</c:v>
                </c:pt>
                <c:pt idx="579">
                  <c:v>0.13730493351891832</c:v>
                </c:pt>
                <c:pt idx="580">
                  <c:v>0.13927523494664948</c:v>
                </c:pt>
                <c:pt idx="581">
                  <c:v>0.14122341927915996</c:v>
                </c:pt>
                <c:pt idx="582">
                  <c:v>0.14329321077355864</c:v>
                </c:pt>
                <c:pt idx="583">
                  <c:v>0.1453446450789242</c:v>
                </c:pt>
                <c:pt idx="584">
                  <c:v>0.14733437268862415</c:v>
                </c:pt>
                <c:pt idx="585">
                  <c:v>0.14952650858141839</c:v>
                </c:pt>
                <c:pt idx="586">
                  <c:v>0.15143989535078173</c:v>
                </c:pt>
                <c:pt idx="587">
                  <c:v>0.15326256516791509</c:v>
                </c:pt>
                <c:pt idx="588">
                  <c:v>0.15516633100085744</c:v>
                </c:pt>
                <c:pt idx="589">
                  <c:v>0.15701554133225556</c:v>
                </c:pt>
                <c:pt idx="590">
                  <c:v>0.15903803910470746</c:v>
                </c:pt>
                <c:pt idx="591">
                  <c:v>0.16097992006508008</c:v>
                </c:pt>
                <c:pt idx="592">
                  <c:v>0.16278238960191191</c:v>
                </c:pt>
                <c:pt idx="593">
                  <c:v>0.16464450157218871</c:v>
                </c:pt>
                <c:pt idx="594">
                  <c:v>0.1664121735458734</c:v>
                </c:pt>
                <c:pt idx="595">
                  <c:v>0.16823904561109868</c:v>
                </c:pt>
                <c:pt idx="596">
                  <c:v>0.16991154035168385</c:v>
                </c:pt>
                <c:pt idx="597">
                  <c:v>0.17142446025025204</c:v>
                </c:pt>
                <c:pt idx="598">
                  <c:v>0.17300325223075241</c:v>
                </c:pt>
                <c:pt idx="599">
                  <c:v>0.17457257072213328</c:v>
                </c:pt>
                <c:pt idx="600">
                  <c:v>0.17614638635620899</c:v>
                </c:pt>
                <c:pt idx="601">
                  <c:v>0.17797429055254457</c:v>
                </c:pt>
                <c:pt idx="602">
                  <c:v>0.17939594057150227</c:v>
                </c:pt>
                <c:pt idx="603">
                  <c:v>0.18087785967493619</c:v>
                </c:pt>
                <c:pt idx="604">
                  <c:v>0.1822214732095904</c:v>
                </c:pt>
                <c:pt idx="605">
                  <c:v>0.18358580309010125</c:v>
                </c:pt>
                <c:pt idx="606">
                  <c:v>0.18471429101190925</c:v>
                </c:pt>
                <c:pt idx="607">
                  <c:v>0.18585416923775594</c:v>
                </c:pt>
                <c:pt idx="608">
                  <c:v>0.18681202376993669</c:v>
                </c:pt>
                <c:pt idx="609">
                  <c:v>0.18788890513622991</c:v>
                </c:pt>
                <c:pt idx="610">
                  <c:v>0.18903416518858024</c:v>
                </c:pt>
                <c:pt idx="611">
                  <c:v>0.19005144098325383</c:v>
                </c:pt>
                <c:pt idx="612">
                  <c:v>0.19096104338602823</c:v>
                </c:pt>
                <c:pt idx="613">
                  <c:v>0.19202163182550888</c:v>
                </c:pt>
                <c:pt idx="614">
                  <c:v>0.19296452045659032</c:v>
                </c:pt>
                <c:pt idx="615">
                  <c:v>0.19368015593427967</c:v>
                </c:pt>
                <c:pt idx="616">
                  <c:v>0.19456030573858524</c:v>
                </c:pt>
                <c:pt idx="617">
                  <c:v>0.19519941606681115</c:v>
                </c:pt>
                <c:pt idx="618">
                  <c:v>0.19600458891831871</c:v>
                </c:pt>
                <c:pt idx="619">
                  <c:v>0.19661465212815482</c:v>
                </c:pt>
                <c:pt idx="620">
                  <c:v>0.19712176025973888</c:v>
                </c:pt>
                <c:pt idx="621">
                  <c:v>0.1976034705936445</c:v>
                </c:pt>
                <c:pt idx="622">
                  <c:v>0.19817947347684084</c:v>
                </c:pt>
                <c:pt idx="623">
                  <c:v>0.1985537315897995</c:v>
                </c:pt>
                <c:pt idx="624">
                  <c:v>0.19901096567166096</c:v>
                </c:pt>
                <c:pt idx="625">
                  <c:v>0.19937707732121338</c:v>
                </c:pt>
                <c:pt idx="626">
                  <c:v>0.19968867033104692</c:v>
                </c:pt>
                <c:pt idx="627">
                  <c:v>0.19988945669382499</c:v>
                </c:pt>
                <c:pt idx="628">
                  <c:v>0.20018811120295443</c:v>
                </c:pt>
                <c:pt idx="629">
                  <c:v>0.20036829180535196</c:v>
                </c:pt>
                <c:pt idx="630">
                  <c:v>0.20043961943743854</c:v>
                </c:pt>
                <c:pt idx="631">
                  <c:v>0.20036191470956333</c:v>
                </c:pt>
                <c:pt idx="632">
                  <c:v>0.20033858117410555</c:v>
                </c:pt>
                <c:pt idx="633">
                  <c:v>0.20015143368671351</c:v>
                </c:pt>
                <c:pt idx="634">
                  <c:v>0.20012942717696899</c:v>
                </c:pt>
                <c:pt idx="635">
                  <c:v>0.2000223435742757</c:v>
                </c:pt>
                <c:pt idx="636">
                  <c:v>0.19984680756187451</c:v>
                </c:pt>
                <c:pt idx="637">
                  <c:v>0.19958184476113117</c:v>
                </c:pt>
                <c:pt idx="638">
                  <c:v>0.19921484842776996</c:v>
                </c:pt>
                <c:pt idx="639">
                  <c:v>0.19874721931115477</c:v>
                </c:pt>
                <c:pt idx="640">
                  <c:v>0.19856866062907344</c:v>
                </c:pt>
                <c:pt idx="641">
                  <c:v>0.19806453830534421</c:v>
                </c:pt>
                <c:pt idx="642">
                  <c:v>0.19744835603249702</c:v>
                </c:pt>
                <c:pt idx="643">
                  <c:v>0.19690077361665925</c:v>
                </c:pt>
                <c:pt idx="644">
                  <c:v>0.19625182118106016</c:v>
                </c:pt>
                <c:pt idx="645">
                  <c:v>0.19554757600740943</c:v>
                </c:pt>
                <c:pt idx="646">
                  <c:v>0.19464774198835752</c:v>
                </c:pt>
                <c:pt idx="647">
                  <c:v>0.19344645196144816</c:v>
                </c:pt>
                <c:pt idx="648">
                  <c:v>0.19226956446293231</c:v>
                </c:pt>
                <c:pt idx="649">
                  <c:v>0.19104486717691446</c:v>
                </c:pt>
                <c:pt idx="650">
                  <c:v>0.18971279139360039</c:v>
                </c:pt>
                <c:pt idx="651">
                  <c:v>0.18834971481515206</c:v>
                </c:pt>
                <c:pt idx="652">
                  <c:v>0.1870908466170183</c:v>
                </c:pt>
                <c:pt idx="653">
                  <c:v>0.18592402239682781</c:v>
                </c:pt>
                <c:pt idx="654">
                  <c:v>0.18483663541030482</c:v>
                </c:pt>
                <c:pt idx="655">
                  <c:v>0.18367762589709227</c:v>
                </c:pt>
                <c:pt idx="656">
                  <c:v>0.18244618289703213</c:v>
                </c:pt>
                <c:pt idx="657">
                  <c:v>0.18123785226147757</c:v>
                </c:pt>
                <c:pt idx="658">
                  <c:v>0.18017527328342703</c:v>
                </c:pt>
                <c:pt idx="659">
                  <c:v>0.17899831206126043</c:v>
                </c:pt>
                <c:pt idx="660">
                  <c:v>0.17765919566930111</c:v>
                </c:pt>
                <c:pt idx="661">
                  <c:v>0.17651426737337908</c:v>
                </c:pt>
                <c:pt idx="662">
                  <c:v>0.17546521668523851</c:v>
                </c:pt>
                <c:pt idx="663">
                  <c:v>0.17434325330652056</c:v>
                </c:pt>
                <c:pt idx="664">
                  <c:v>0.17321214819511141</c:v>
                </c:pt>
                <c:pt idx="665">
                  <c:v>0.17225779553634057</c:v>
                </c:pt>
                <c:pt idx="666">
                  <c:v>0.17144281743928519</c:v>
                </c:pt>
                <c:pt idx="667">
                  <c:v>0.17089619343090695</c:v>
                </c:pt>
                <c:pt idx="668">
                  <c:v>0.17031045902581354</c:v>
                </c:pt>
                <c:pt idx="669">
                  <c:v>0.16967403961083946</c:v>
                </c:pt>
                <c:pt idx="670">
                  <c:v>0.16915406670220212</c:v>
                </c:pt>
                <c:pt idx="671">
                  <c:v>0.16879823950192732</c:v>
                </c:pt>
                <c:pt idx="672">
                  <c:v>0.16840097960993916</c:v>
                </c:pt>
                <c:pt idx="673">
                  <c:v>0.1678538026741804</c:v>
                </c:pt>
                <c:pt idx="674">
                  <c:v>0.16744865435156356</c:v>
                </c:pt>
                <c:pt idx="675">
                  <c:v>0.16702076228269483</c:v>
                </c:pt>
                <c:pt idx="676">
                  <c:v>0.16693222017816151</c:v>
                </c:pt>
                <c:pt idx="677">
                  <c:v>0.1669557748845715</c:v>
                </c:pt>
                <c:pt idx="678">
                  <c:v>0.16715095824989368</c:v>
                </c:pt>
                <c:pt idx="679">
                  <c:v>0.16730603594921578</c:v>
                </c:pt>
                <c:pt idx="680">
                  <c:v>0.16786876857527971</c:v>
                </c:pt>
                <c:pt idx="681">
                  <c:v>0.16847116452543934</c:v>
                </c:pt>
                <c:pt idx="682">
                  <c:v>0.16918038604551469</c:v>
                </c:pt>
                <c:pt idx="683">
                  <c:v>0.1698298914084943</c:v>
                </c:pt>
                <c:pt idx="684">
                  <c:v>0.17091576706017722</c:v>
                </c:pt>
                <c:pt idx="685">
                  <c:v>0.17201093189185282</c:v>
                </c:pt>
                <c:pt idx="686">
                  <c:v>0.17333235460763563</c:v>
                </c:pt>
                <c:pt idx="687">
                  <c:v>0.17478581638188567</c:v>
                </c:pt>
                <c:pt idx="688">
                  <c:v>0.17630791487497044</c:v>
                </c:pt>
                <c:pt idx="689">
                  <c:v>0.17802128937988845</c:v>
                </c:pt>
                <c:pt idx="690">
                  <c:v>0.18011338227863463</c:v>
                </c:pt>
                <c:pt idx="691">
                  <c:v>0.18207988693835289</c:v>
                </c:pt>
                <c:pt idx="692">
                  <c:v>0.18428451898994677</c:v>
                </c:pt>
                <c:pt idx="693">
                  <c:v>0.18658528668209973</c:v>
                </c:pt>
                <c:pt idx="694">
                  <c:v>0.1891255456536669</c:v>
                </c:pt>
                <c:pt idx="695">
                  <c:v>0.19188166747458757</c:v>
                </c:pt>
                <c:pt idx="696">
                  <c:v>0.19502148403576103</c:v>
                </c:pt>
                <c:pt idx="697">
                  <c:v>0.19829190204421243</c:v>
                </c:pt>
                <c:pt idx="698">
                  <c:v>0.20183819395371599</c:v>
                </c:pt>
                <c:pt idx="699">
                  <c:v>0.20563485138111728</c:v>
                </c:pt>
                <c:pt idx="700">
                  <c:v>0.2098196269678155</c:v>
                </c:pt>
                <c:pt idx="701">
                  <c:v>0.21424470479408603</c:v>
                </c:pt>
                <c:pt idx="702">
                  <c:v>0.21890418696787003</c:v>
                </c:pt>
                <c:pt idx="703">
                  <c:v>0.2240296026143023</c:v>
                </c:pt>
                <c:pt idx="704">
                  <c:v>0.22938687914229763</c:v>
                </c:pt>
                <c:pt idx="705">
                  <c:v>0.23509194699263761</c:v>
                </c:pt>
                <c:pt idx="706">
                  <c:v>0.24120691834106689</c:v>
                </c:pt>
                <c:pt idx="707">
                  <c:v>0.24761873796918257</c:v>
                </c:pt>
                <c:pt idx="708">
                  <c:v>0.25434458348760608</c:v>
                </c:pt>
                <c:pt idx="709">
                  <c:v>0.26129974642164228</c:v>
                </c:pt>
                <c:pt idx="710">
                  <c:v>0.268400108085802</c:v>
                </c:pt>
                <c:pt idx="711">
                  <c:v>0.27583889816866297</c:v>
                </c:pt>
                <c:pt idx="712">
                  <c:v>0.28379010448596093</c:v>
                </c:pt>
                <c:pt idx="713">
                  <c:v>0.29176670860093723</c:v>
                </c:pt>
                <c:pt idx="714">
                  <c:v>0.30014724459829323</c:v>
                </c:pt>
                <c:pt idx="715">
                  <c:v>0.30855454228086626</c:v>
                </c:pt>
                <c:pt idx="716">
                  <c:v>0.31752003858498301</c:v>
                </c:pt>
                <c:pt idx="717">
                  <c:v>0.32665251895801556</c:v>
                </c:pt>
                <c:pt idx="718">
                  <c:v>0.336046202225604</c:v>
                </c:pt>
                <c:pt idx="719">
                  <c:v>0.3457680663244414</c:v>
                </c:pt>
                <c:pt idx="720">
                  <c:v>0.35606604389195123</c:v>
                </c:pt>
                <c:pt idx="721">
                  <c:v>0.36662279147354265</c:v>
                </c:pt>
                <c:pt idx="722">
                  <c:v>0.37763083838311129</c:v>
                </c:pt>
                <c:pt idx="723">
                  <c:v>0.38892788200356304</c:v>
                </c:pt>
                <c:pt idx="724">
                  <c:v>0.40080807970133242</c:v>
                </c:pt>
                <c:pt idx="725">
                  <c:v>0.41309560056941541</c:v>
                </c:pt>
                <c:pt idx="726">
                  <c:v>0.42544025726681833</c:v>
                </c:pt>
                <c:pt idx="727">
                  <c:v>0.43837949520740294</c:v>
                </c:pt>
                <c:pt idx="728">
                  <c:v>0.45139061370745465</c:v>
                </c:pt>
                <c:pt idx="729">
                  <c:v>0.46501105818083516</c:v>
                </c:pt>
                <c:pt idx="730">
                  <c:v>0.47883903473103606</c:v>
                </c:pt>
                <c:pt idx="731">
                  <c:v>0.49280524312636592</c:v>
                </c:pt>
                <c:pt idx="732">
                  <c:v>0.50720273487849843</c:v>
                </c:pt>
                <c:pt idx="733">
                  <c:v>0.52202892965965775</c:v>
                </c:pt>
                <c:pt idx="734">
                  <c:v>0.53689640968522889</c:v>
                </c:pt>
                <c:pt idx="735">
                  <c:v>0.55220770608822767</c:v>
                </c:pt>
                <c:pt idx="736">
                  <c:v>0.56737560999054604</c:v>
                </c:pt>
                <c:pt idx="737">
                  <c:v>0.58302050591312282</c:v>
                </c:pt>
                <c:pt idx="738">
                  <c:v>0.59876898356498298</c:v>
                </c:pt>
                <c:pt idx="739">
                  <c:v>0.61448502281051953</c:v>
                </c:pt>
                <c:pt idx="740">
                  <c:v>0.63033229015436532</c:v>
                </c:pt>
                <c:pt idx="741">
                  <c:v>0.64625475562196133</c:v>
                </c:pt>
                <c:pt idx="742">
                  <c:v>0.66241239953540343</c:v>
                </c:pt>
                <c:pt idx="743">
                  <c:v>0.67846019520924961</c:v>
                </c:pt>
                <c:pt idx="744">
                  <c:v>0.69441325599190085</c:v>
                </c:pt>
                <c:pt idx="745">
                  <c:v>0.71023398282148187</c:v>
                </c:pt>
                <c:pt idx="746">
                  <c:v>0.72567097804898462</c:v>
                </c:pt>
                <c:pt idx="747">
                  <c:v>0.74103314377099094</c:v>
                </c:pt>
                <c:pt idx="748">
                  <c:v>0.75617303268602976</c:v>
                </c:pt>
                <c:pt idx="749">
                  <c:v>0.77085878391253793</c:v>
                </c:pt>
                <c:pt idx="750">
                  <c:v>0.78568940211274141</c:v>
                </c:pt>
                <c:pt idx="751">
                  <c:v>0.80034455802419435</c:v>
                </c:pt>
                <c:pt idx="752">
                  <c:v>0.81472619919141875</c:v>
                </c:pt>
                <c:pt idx="753">
                  <c:v>0.82884759587154677</c:v>
                </c:pt>
                <c:pt idx="754">
                  <c:v>0.84237072512595645</c:v>
                </c:pt>
                <c:pt idx="755">
                  <c:v>0.85570954525352738</c:v>
                </c:pt>
                <c:pt idx="756">
                  <c:v>0.86870075836788052</c:v>
                </c:pt>
                <c:pt idx="757">
                  <c:v>0.88102219211530186</c:v>
                </c:pt>
                <c:pt idx="758">
                  <c:v>0.89292229519876976</c:v>
                </c:pt>
                <c:pt idx="759">
                  <c:v>0.90447774021504934</c:v>
                </c:pt>
                <c:pt idx="760">
                  <c:v>0.91581754355292766</c:v>
                </c:pt>
                <c:pt idx="761">
                  <c:v>0.92687756563626489</c:v>
                </c:pt>
                <c:pt idx="762">
                  <c:v>0.93719113575590518</c:v>
                </c:pt>
                <c:pt idx="763">
                  <c:v>0.94719617239721754</c:v>
                </c:pt>
                <c:pt idx="764">
                  <c:v>0.9567315893833449</c:v>
                </c:pt>
                <c:pt idx="765">
                  <c:v>0.9653941183447643</c:v>
                </c:pt>
                <c:pt idx="766">
                  <c:v>0.97340898503447237</c:v>
                </c:pt>
                <c:pt idx="767">
                  <c:v>0.98098851356658734</c:v>
                </c:pt>
                <c:pt idx="768">
                  <c:v>0.98778214798186204</c:v>
                </c:pt>
                <c:pt idx="769">
                  <c:v>0.99429821285211772</c:v>
                </c:pt>
                <c:pt idx="770">
                  <c:v>1</c:v>
                </c:pt>
                <c:pt idx="771">
                  <c:v>1.0050150513412812</c:v>
                </c:pt>
                <c:pt idx="772">
                  <c:v>1.0093640094981673</c:v>
                </c:pt>
                <c:pt idx="773">
                  <c:v>1.0127556660502532</c:v>
                </c:pt>
                <c:pt idx="774">
                  <c:v>1.0148427826025748</c:v>
                </c:pt>
                <c:pt idx="775">
                  <c:v>1.0161484284571003</c:v>
                </c:pt>
                <c:pt idx="776">
                  <c:v>1.0162991933228545</c:v>
                </c:pt>
                <c:pt idx="777">
                  <c:v>1.0152464195903514</c:v>
                </c:pt>
                <c:pt idx="778">
                  <c:v>1.0128212800994079</c:v>
                </c:pt>
                <c:pt idx="779">
                  <c:v>1.0090945495547292</c:v>
                </c:pt>
                <c:pt idx="780">
                  <c:v>1.004174233104643</c:v>
                </c:pt>
                <c:pt idx="781">
                  <c:v>0.99793868672543595</c:v>
                </c:pt>
                <c:pt idx="782">
                  <c:v>0.99004140925865081</c:v>
                </c:pt>
                <c:pt idx="783">
                  <c:v>0.98030325223300097</c:v>
                </c:pt>
                <c:pt idx="784">
                  <c:v>0.96897598191574774</c:v>
                </c:pt>
                <c:pt idx="785">
                  <c:v>0.95633716785191025</c:v>
                </c:pt>
                <c:pt idx="786">
                  <c:v>0.94227991074792194</c:v>
                </c:pt>
                <c:pt idx="787">
                  <c:v>0.92665750053881946</c:v>
                </c:pt>
                <c:pt idx="788">
                  <c:v>0.90989605992585365</c:v>
                </c:pt>
                <c:pt idx="789">
                  <c:v>0.89159711257679952</c:v>
                </c:pt>
                <c:pt idx="790">
                  <c:v>0.87219857697702552</c:v>
                </c:pt>
                <c:pt idx="791">
                  <c:v>0.85167759879480376</c:v>
                </c:pt>
                <c:pt idx="792">
                  <c:v>0.83032133164974908</c:v>
                </c:pt>
                <c:pt idx="793">
                  <c:v>0.80787284861904818</c:v>
                </c:pt>
                <c:pt idx="794">
                  <c:v>0.78496764757204096</c:v>
                </c:pt>
                <c:pt idx="795">
                  <c:v>0.76097981471398324</c:v>
                </c:pt>
                <c:pt idx="796">
                  <c:v>0.73641361981590547</c:v>
                </c:pt>
                <c:pt idx="797">
                  <c:v>0.71202731062562241</c:v>
                </c:pt>
                <c:pt idx="798">
                  <c:v>0.68713488857304028</c:v>
                </c:pt>
                <c:pt idx="799">
                  <c:v>0.66203051102459365</c:v>
                </c:pt>
                <c:pt idx="800">
                  <c:v>0.63689516954283809</c:v>
                </c:pt>
                <c:pt idx="801">
                  <c:v>0.61151580277714801</c:v>
                </c:pt>
                <c:pt idx="802">
                  <c:v>0.58660863599441881</c:v>
                </c:pt>
                <c:pt idx="803">
                  <c:v>0.56209883968915375</c:v>
                </c:pt>
                <c:pt idx="804">
                  <c:v>0.53754738952122316</c:v>
                </c:pt>
                <c:pt idx="805">
                  <c:v>0.51361263769169496</c:v>
                </c:pt>
                <c:pt idx="806">
                  <c:v>0.49001775189205732</c:v>
                </c:pt>
                <c:pt idx="807">
                  <c:v>0.46696915834436958</c:v>
                </c:pt>
                <c:pt idx="808">
                  <c:v>0.44473410528254792</c:v>
                </c:pt>
                <c:pt idx="809">
                  <c:v>0.42301180021159152</c:v>
                </c:pt>
                <c:pt idx="810">
                  <c:v>0.40207612649398272</c:v>
                </c:pt>
                <c:pt idx="811">
                  <c:v>0.38192818998448258</c:v>
                </c:pt>
                <c:pt idx="812">
                  <c:v>0.36240845270289951</c:v>
                </c:pt>
                <c:pt idx="813">
                  <c:v>0.34352358663962496</c:v>
                </c:pt>
                <c:pt idx="814">
                  <c:v>0.3256440900014303</c:v>
                </c:pt>
                <c:pt idx="815">
                  <c:v>0.30815072098396268</c:v>
                </c:pt>
                <c:pt idx="816">
                  <c:v>0.29130051709551141</c:v>
                </c:pt>
                <c:pt idx="817">
                  <c:v>0.27541192764542838</c:v>
                </c:pt>
                <c:pt idx="818">
                  <c:v>0.26021641423590969</c:v>
                </c:pt>
                <c:pt idx="819">
                  <c:v>0.24578054932356944</c:v>
                </c:pt>
                <c:pt idx="820">
                  <c:v>0.23219744587928642</c:v>
                </c:pt>
                <c:pt idx="821">
                  <c:v>0.21913859131538349</c:v>
                </c:pt>
                <c:pt idx="822">
                  <c:v>0.2069505236521427</c:v>
                </c:pt>
                <c:pt idx="823">
                  <c:v>0.19545468420748274</c:v>
                </c:pt>
                <c:pt idx="824">
                  <c:v>0.18470478066096441</c:v>
                </c:pt>
                <c:pt idx="825">
                  <c:v>0.17450039526806324</c:v>
                </c:pt>
                <c:pt idx="826">
                  <c:v>0.16492103898609753</c:v>
                </c:pt>
                <c:pt idx="827">
                  <c:v>0.15565906302054805</c:v>
                </c:pt>
                <c:pt idx="828">
                  <c:v>0.14769274335484936</c:v>
                </c:pt>
                <c:pt idx="829">
                  <c:v>0.14012349927201193</c:v>
                </c:pt>
                <c:pt idx="830">
                  <c:v>0.13278630037986444</c:v>
                </c:pt>
                <c:pt idx="831">
                  <c:v>0.12575874082080601</c:v>
                </c:pt>
                <c:pt idx="832">
                  <c:v>0.11893473226142824</c:v>
                </c:pt>
                <c:pt idx="833">
                  <c:v>0.11276214587994919</c:v>
                </c:pt>
                <c:pt idx="834">
                  <c:v>0.10708752589736296</c:v>
                </c:pt>
                <c:pt idx="835">
                  <c:v>0.10128075627083338</c:v>
                </c:pt>
                <c:pt idx="836">
                  <c:v>9.5840430050284503E-2</c:v>
                </c:pt>
                <c:pt idx="837">
                  <c:v>9.1559408237551126E-2</c:v>
                </c:pt>
                <c:pt idx="838">
                  <c:v>8.7062855331892536E-2</c:v>
                </c:pt>
                <c:pt idx="839">
                  <c:v>8.3093721423595612E-2</c:v>
                </c:pt>
                <c:pt idx="840">
                  <c:v>7.9107409904677309E-2</c:v>
                </c:pt>
                <c:pt idx="841">
                  <c:v>7.5548990454627749E-2</c:v>
                </c:pt>
                <c:pt idx="842">
                  <c:v>7.1776477522842344E-2</c:v>
                </c:pt>
                <c:pt idx="843">
                  <c:v>6.8342134976980592E-2</c:v>
                </c:pt>
                <c:pt idx="844">
                  <c:v>6.4893305733749337E-2</c:v>
                </c:pt>
                <c:pt idx="845">
                  <c:v>6.1571649788036781E-2</c:v>
                </c:pt>
                <c:pt idx="846">
                  <c:v>5.8487494583168584E-2</c:v>
                </c:pt>
                <c:pt idx="847">
                  <c:v>5.5943844323667592E-2</c:v>
                </c:pt>
                <c:pt idx="848">
                  <c:v>5.3280688026324366E-2</c:v>
                </c:pt>
                <c:pt idx="849">
                  <c:v>5.1445816944994296E-2</c:v>
                </c:pt>
                <c:pt idx="850">
                  <c:v>4.9463240529415683E-2</c:v>
                </c:pt>
                <c:pt idx="851">
                  <c:v>4.732400135602418E-2</c:v>
                </c:pt>
                <c:pt idx="852">
                  <c:v>4.579928567333829E-2</c:v>
                </c:pt>
                <c:pt idx="853">
                  <c:v>4.4216328306571358E-2</c:v>
                </c:pt>
                <c:pt idx="854">
                  <c:v>4.2458830196688183E-2</c:v>
                </c:pt>
                <c:pt idx="855">
                  <c:v>4.0795808945222528E-2</c:v>
                </c:pt>
                <c:pt idx="856">
                  <c:v>3.892886807582252E-2</c:v>
                </c:pt>
                <c:pt idx="857">
                  <c:v>3.7220138160900862E-2</c:v>
                </c:pt>
                <c:pt idx="858">
                  <c:v>3.5846777133174912E-2</c:v>
                </c:pt>
                <c:pt idx="859">
                  <c:v>3.4186922312508354E-2</c:v>
                </c:pt>
                <c:pt idx="860">
                  <c:v>3.2676907125779114E-2</c:v>
                </c:pt>
                <c:pt idx="861">
                  <c:v>3.1233051543219894E-2</c:v>
                </c:pt>
                <c:pt idx="862">
                  <c:v>2.9866196627671357E-2</c:v>
                </c:pt>
                <c:pt idx="863">
                  <c:v>2.8330437142105286E-2</c:v>
                </c:pt>
                <c:pt idx="864">
                  <c:v>2.6583735860872322E-2</c:v>
                </c:pt>
                <c:pt idx="865">
                  <c:v>2.4843669708205545E-2</c:v>
                </c:pt>
                <c:pt idx="866">
                  <c:v>2.3764270679239727E-2</c:v>
                </c:pt>
                <c:pt idx="867">
                  <c:v>2.2497749966159646E-2</c:v>
                </c:pt>
                <c:pt idx="868">
                  <c:v>2.1596330888616896E-2</c:v>
                </c:pt>
                <c:pt idx="869">
                  <c:v>2.0641384754457644E-2</c:v>
                </c:pt>
                <c:pt idx="870">
                  <c:v>2.0151900261581944E-2</c:v>
                </c:pt>
                <c:pt idx="871">
                  <c:v>1.9998691456805998E-2</c:v>
                </c:pt>
                <c:pt idx="872">
                  <c:v>1.9647306106488006E-2</c:v>
                </c:pt>
                <c:pt idx="873">
                  <c:v>1.8888037286110874E-2</c:v>
                </c:pt>
                <c:pt idx="874">
                  <c:v>1.8417927368648456E-2</c:v>
                </c:pt>
                <c:pt idx="875">
                  <c:v>1.7723129880839506E-2</c:v>
                </c:pt>
                <c:pt idx="876">
                  <c:v>1.6932624349645754E-2</c:v>
                </c:pt>
                <c:pt idx="877">
                  <c:v>1.5772685918433959E-2</c:v>
                </c:pt>
                <c:pt idx="878">
                  <c:v>1.4786949101545035E-2</c:v>
                </c:pt>
                <c:pt idx="879">
                  <c:v>1.3907422262088189E-2</c:v>
                </c:pt>
                <c:pt idx="880">
                  <c:v>1.3202856390556789E-2</c:v>
                </c:pt>
                <c:pt idx="881">
                  <c:v>1.2499145713373919E-2</c:v>
                </c:pt>
                <c:pt idx="882">
                  <c:v>1.2022043107639241E-2</c:v>
                </c:pt>
                <c:pt idx="883">
                  <c:v>1.1466590692085428E-2</c:v>
                </c:pt>
                <c:pt idx="884">
                  <c:v>1.1066127507472821E-2</c:v>
                </c:pt>
                <c:pt idx="885">
                  <c:v>1.0411008088489708E-2</c:v>
                </c:pt>
                <c:pt idx="886">
                  <c:v>1.0084430746644203E-2</c:v>
                </c:pt>
                <c:pt idx="887">
                  <c:v>9.8956392218407779E-3</c:v>
                </c:pt>
                <c:pt idx="888">
                  <c:v>9.4842317612764872E-3</c:v>
                </c:pt>
                <c:pt idx="889">
                  <c:v>8.8775561531916607E-3</c:v>
                </c:pt>
                <c:pt idx="890">
                  <c:v>8.665711242803251E-3</c:v>
                </c:pt>
                <c:pt idx="891">
                  <c:v>8.1459853083958537E-3</c:v>
                </c:pt>
                <c:pt idx="892">
                  <c:v>8.1922468992323694E-3</c:v>
                </c:pt>
                <c:pt idx="893">
                  <c:v>7.7374456978451739E-3</c:v>
                </c:pt>
                <c:pt idx="894">
                  <c:v>7.3020301304188738E-3</c:v>
                </c:pt>
                <c:pt idx="895">
                  <c:v>7.1062164278828952E-3</c:v>
                </c:pt>
                <c:pt idx="896">
                  <c:v>6.5148532220558296E-3</c:v>
                </c:pt>
                <c:pt idx="897">
                  <c:v>6.110486370136778E-3</c:v>
                </c:pt>
                <c:pt idx="898">
                  <c:v>6.0248305465297565E-3</c:v>
                </c:pt>
                <c:pt idx="899">
                  <c:v>5.8260605255992838E-3</c:v>
                </c:pt>
                <c:pt idx="900">
                  <c:v>5.7521857413797926E-3</c:v>
                </c:pt>
                <c:pt idx="901">
                  <c:v>5.126467314309993E-3</c:v>
                </c:pt>
                <c:pt idx="902">
                  <c:v>4.8252840839603222E-3</c:v>
                </c:pt>
                <c:pt idx="903">
                  <c:v>4.8810302224639585E-3</c:v>
                </c:pt>
                <c:pt idx="904">
                  <c:v>4.9475437001575114E-3</c:v>
                </c:pt>
                <c:pt idx="905">
                  <c:v>4.7560538897371673E-3</c:v>
                </c:pt>
                <c:pt idx="906">
                  <c:v>4.3776930556150588E-3</c:v>
                </c:pt>
                <c:pt idx="907">
                  <c:v>3.8527438005530523E-3</c:v>
                </c:pt>
                <c:pt idx="908">
                  <c:v>3.9236806972907335E-3</c:v>
                </c:pt>
                <c:pt idx="909">
                  <c:v>3.2824323831935022E-3</c:v>
                </c:pt>
                <c:pt idx="910">
                  <c:v>3.4281213755944263E-3</c:v>
                </c:pt>
                <c:pt idx="911">
                  <c:v>2.9743449329524552E-3</c:v>
                </c:pt>
                <c:pt idx="912">
                  <c:v>2.8727574284214967E-3</c:v>
                </c:pt>
                <c:pt idx="913">
                  <c:v>3.4684113507213684E-3</c:v>
                </c:pt>
                <c:pt idx="914">
                  <c:v>3.597796357762141E-3</c:v>
                </c:pt>
                <c:pt idx="915">
                  <c:v>3.4330534878286305E-3</c:v>
                </c:pt>
                <c:pt idx="916">
                  <c:v>3.783045461147726E-3</c:v>
                </c:pt>
                <c:pt idx="917">
                  <c:v>3.1492321772271679E-3</c:v>
                </c:pt>
                <c:pt idx="918">
                  <c:v>3.2697445429019259E-3</c:v>
                </c:pt>
                <c:pt idx="919">
                  <c:v>3.3911047305601413E-3</c:v>
                </c:pt>
                <c:pt idx="920">
                  <c:v>2.2830751218311991E-3</c:v>
                </c:pt>
                <c:pt idx="921">
                  <c:v>2.129180687103415E-3</c:v>
                </c:pt>
                <c:pt idx="922">
                  <c:v>1.5629756770898316E-3</c:v>
                </c:pt>
                <c:pt idx="923">
                  <c:v>1.1759368320396492E-3</c:v>
                </c:pt>
                <c:pt idx="924">
                  <c:v>9.5159502561506667E-4</c:v>
                </c:pt>
                <c:pt idx="925">
                  <c:v>8.5448144082899064E-4</c:v>
                </c:pt>
                <c:pt idx="926">
                  <c:v>4.1699755638130735E-4</c:v>
                </c:pt>
                <c:pt idx="927">
                  <c:v>1.2337468641456247E-4</c:v>
                </c:pt>
                <c:pt idx="928">
                  <c:v>-2.083540955260843E-5</c:v>
                </c:pt>
                <c:pt idx="929">
                  <c:v>5.8821262561288567E-4</c:v>
                </c:pt>
                <c:pt idx="930">
                  <c:v>6.8510245911897942E-4</c:v>
                </c:pt>
                <c:pt idx="931">
                  <c:v>8.3565389490416326E-4</c:v>
                </c:pt>
                <c:pt idx="932">
                  <c:v>-3.2144248957177941E-5</c:v>
                </c:pt>
                <c:pt idx="933">
                  <c:v>3.8671372375044031E-5</c:v>
                </c:pt>
                <c:pt idx="934">
                  <c:v>6.6047286188126964E-4</c:v>
                </c:pt>
                <c:pt idx="935">
                  <c:v>4.860353318760432E-4</c:v>
                </c:pt>
                <c:pt idx="936">
                  <c:v>2.0763787025919025E-4</c:v>
                </c:pt>
                <c:pt idx="937">
                  <c:v>7.5581486734017058E-5</c:v>
                </c:pt>
                <c:pt idx="938">
                  <c:v>-6.445032132772028E-4</c:v>
                </c:pt>
                <c:pt idx="939">
                  <c:v>-3.8125522464998416E-4</c:v>
                </c:pt>
                <c:pt idx="940">
                  <c:v>-6.4038390429235769E-4</c:v>
                </c:pt>
                <c:pt idx="941">
                  <c:v>-8.6802705579687477E-4</c:v>
                </c:pt>
                <c:pt idx="942">
                  <c:v>-6.4873015879212174E-4</c:v>
                </c:pt>
                <c:pt idx="943">
                  <c:v>-2.3157630827125501E-4</c:v>
                </c:pt>
                <c:pt idx="944">
                  <c:v>2.200481410057478E-4</c:v>
                </c:pt>
                <c:pt idx="945">
                  <c:v>7.0520800452930675E-4</c:v>
                </c:pt>
                <c:pt idx="946">
                  <c:v>1.1006001078260736E-3</c:v>
                </c:pt>
                <c:pt idx="947">
                  <c:v>9.8835511234479341E-4</c:v>
                </c:pt>
                <c:pt idx="948">
                  <c:v>5.5591245113440217E-4</c:v>
                </c:pt>
                <c:pt idx="949">
                  <c:v>9.8040475384947898E-4</c:v>
                </c:pt>
                <c:pt idx="950">
                  <c:v>3.1706146162682329E-4</c:v>
                </c:pt>
                <c:pt idx="951">
                  <c:v>5.9855494795631512E-5</c:v>
                </c:pt>
                <c:pt idx="952">
                  <c:v>1.5359290499627576E-4</c:v>
                </c:pt>
                <c:pt idx="953">
                  <c:v>-6.0579092427600035E-5</c:v>
                </c:pt>
                <c:pt idx="954">
                  <c:v>3.5815576178328909E-4</c:v>
                </c:pt>
                <c:pt idx="955">
                  <c:v>1.1352822934598207E-3</c:v>
                </c:pt>
                <c:pt idx="956">
                  <c:v>4.7131935395273327E-4</c:v>
                </c:pt>
                <c:pt idx="957">
                  <c:v>1.0210117406745829E-3</c:v>
                </c:pt>
                <c:pt idx="958">
                  <c:v>7.9309028238853929E-4</c:v>
                </c:pt>
                <c:pt idx="959">
                  <c:v>4.9153990825820794E-4</c:v>
                </c:pt>
                <c:pt idx="960">
                  <c:v>9.305952123213172E-5</c:v>
                </c:pt>
                <c:pt idx="961">
                  <c:v>-5.0602844871899886E-4</c:v>
                </c:pt>
                <c:pt idx="962">
                  <c:v>-1.1752253988100516E-3</c:v>
                </c:pt>
                <c:pt idx="963">
                  <c:v>-1.9777876958450855E-3</c:v>
                </c:pt>
                <c:pt idx="964">
                  <c:v>-1.7296265151043762E-3</c:v>
                </c:pt>
                <c:pt idx="965">
                  <c:v>-1.7717654793917637E-3</c:v>
                </c:pt>
                <c:pt idx="966">
                  <c:v>-1.9515335979634193E-3</c:v>
                </c:pt>
                <c:pt idx="967">
                  <c:v>-1.2105065891060245E-3</c:v>
                </c:pt>
                <c:pt idx="968">
                  <c:v>-1.5930114296359751E-3</c:v>
                </c:pt>
                <c:pt idx="969">
                  <c:v>-1.5216771624208289E-3</c:v>
                </c:pt>
                <c:pt idx="970">
                  <c:v>-4.7493365593004029E-4</c:v>
                </c:pt>
                <c:pt idx="971">
                  <c:v>-1.8314097559280378E-3</c:v>
                </c:pt>
                <c:pt idx="972">
                  <c:v>-1.8609497169229849E-3</c:v>
                </c:pt>
                <c:pt idx="973">
                  <c:v>-1.9772808457462795E-3</c:v>
                </c:pt>
                <c:pt idx="974">
                  <c:v>-2.3897058290794724E-3</c:v>
                </c:pt>
                <c:pt idx="975">
                  <c:v>-1.5873859464666038E-3</c:v>
                </c:pt>
                <c:pt idx="976">
                  <c:v>-2.6735181933159181E-3</c:v>
                </c:pt>
                <c:pt idx="977">
                  <c:v>-2.5937187922141971E-3</c:v>
                </c:pt>
                <c:pt idx="978">
                  <c:v>-2.276453079213011E-3</c:v>
                </c:pt>
                <c:pt idx="979">
                  <c:v>-1.9838761635410759E-3</c:v>
                </c:pt>
                <c:pt idx="980">
                  <c:v>-1.6834043664210043E-3</c:v>
                </c:pt>
                <c:pt idx="981">
                  <c:v>-1.6237095891839762E-3</c:v>
                </c:pt>
                <c:pt idx="982">
                  <c:v>-2.2129793013629328E-3</c:v>
                </c:pt>
                <c:pt idx="983">
                  <c:v>-9.5848929281359561E-4</c:v>
                </c:pt>
                <c:pt idx="984">
                  <c:v>-1.4422395601350923E-3</c:v>
                </c:pt>
                <c:pt idx="985">
                  <c:v>-5.7276420321951892E-4</c:v>
                </c:pt>
                <c:pt idx="986">
                  <c:v>-1.3787992528224481E-3</c:v>
                </c:pt>
                <c:pt idx="987">
                  <c:v>-7.9558214178339869E-4</c:v>
                </c:pt>
                <c:pt idx="988">
                  <c:v>-8.2942608950828313E-4</c:v>
                </c:pt>
                <c:pt idx="989">
                  <c:v>2.3740379424364139E-4</c:v>
                </c:pt>
                <c:pt idx="990">
                  <c:v>3.5982670832720873E-4</c:v>
                </c:pt>
                <c:pt idx="991">
                  <c:v>8.5088593838262118E-4</c:v>
                </c:pt>
                <c:pt idx="992">
                  <c:v>3.3724662857994485E-4</c:v>
                </c:pt>
                <c:pt idx="993">
                  <c:v>-2.0749337190374857E-4</c:v>
                </c:pt>
                <c:pt idx="994">
                  <c:v>0</c:v>
                </c:pt>
                <c:pt idx="995">
                  <c:v>-8.6955387260360647E-4</c:v>
                </c:pt>
                <c:pt idx="996">
                  <c:v>-1.5664908207568995E-3</c:v>
                </c:pt>
                <c:pt idx="997">
                  <c:v>-1.3761179236451986E-3</c:v>
                </c:pt>
                <c:pt idx="998">
                  <c:v>-1.5690261771056928E-3</c:v>
                </c:pt>
                <c:pt idx="999">
                  <c:v>-2.16230899935061E-3</c:v>
                </c:pt>
                <c:pt idx="1000">
                  <c:v>-1.2387055168940927E-3</c:v>
                </c:pt>
                <c:pt idx="1001">
                  <c:v>-1.3223803860058514E-3</c:v>
                </c:pt>
                <c:pt idx="1002">
                  <c:v>-5.4673090767180506E-4</c:v>
                </c:pt>
                <c:pt idx="1003">
                  <c:v>-4.0324219762708104E-4</c:v>
                </c:pt>
                <c:pt idx="1004">
                  <c:v>-1.3665766087670125E-3</c:v>
                </c:pt>
                <c:pt idx="1005">
                  <c:v>-2.1364935940526449E-3</c:v>
                </c:pt>
                <c:pt idx="1006">
                  <c:v>-1.9487074018124744E-3</c:v>
                </c:pt>
                <c:pt idx="1007">
                  <c:v>-2.7701355810707188E-3</c:v>
                </c:pt>
                <c:pt idx="1008">
                  <c:v>-3.3094959667602439E-3</c:v>
                </c:pt>
                <c:pt idx="1009">
                  <c:v>-2.6742933237797507E-3</c:v>
                </c:pt>
                <c:pt idx="1010">
                  <c:v>-1.6587032572420806E-3</c:v>
                </c:pt>
                <c:pt idx="1011">
                  <c:v>-4.3040162193977921E-4</c:v>
                </c:pt>
                <c:pt idx="1012">
                  <c:v>1.549181982037223E-3</c:v>
                </c:pt>
                <c:pt idx="1013">
                  <c:v>1.4552580510002174E-3</c:v>
                </c:pt>
                <c:pt idx="1014">
                  <c:v>2.5826364318646869E-3</c:v>
                </c:pt>
                <c:pt idx="1015">
                  <c:v>1.9276828910957298E-3</c:v>
                </c:pt>
                <c:pt idx="1016">
                  <c:v>1.3490112117427765E-3</c:v>
                </c:pt>
                <c:pt idx="1017">
                  <c:v>4.0632568931909261E-4</c:v>
                </c:pt>
                <c:pt idx="1018">
                  <c:v>-8.7007841637858953E-4</c:v>
                </c:pt>
                <c:pt idx="1019">
                  <c:v>-2.012356052162097E-3</c:v>
                </c:pt>
                <c:pt idx="1020">
                  <c:v>-2.7828038845948504E-3</c:v>
                </c:pt>
                <c:pt idx="1021">
                  <c:v>-2.8280816333123011E-3</c:v>
                </c:pt>
                <c:pt idx="1022">
                  <c:v>-2.1019532895847383E-3</c:v>
                </c:pt>
                <c:pt idx="1023">
                  <c:v>-1.1707857605627607E-3</c:v>
                </c:pt>
                <c:pt idx="1024">
                  <c:v>-9.6745740630731344E-4</c:v>
                </c:pt>
                <c:pt idx="1025">
                  <c:v>-4.8866026246047992E-4</c:v>
                </c:pt>
                <c:pt idx="1026">
                  <c:v>-8.5205372101027232E-5</c:v>
                </c:pt>
                <c:pt idx="1027">
                  <c:v>1.4574734467048187E-3</c:v>
                </c:pt>
                <c:pt idx="1028">
                  <c:v>9.2304554186775092E-4</c:v>
                </c:pt>
                <c:pt idx="1029">
                  <c:v>1.4559584256822044E-3</c:v>
                </c:pt>
                <c:pt idx="1030">
                  <c:v>4.2202477212496012E-4</c:v>
                </c:pt>
                <c:pt idx="1031">
                  <c:v>1.1118595523846502E-3</c:v>
                </c:pt>
                <c:pt idx="1032">
                  <c:v>2.0519809662357539E-3</c:v>
                </c:pt>
                <c:pt idx="1033">
                  <c:v>2.2779513281050829E-3</c:v>
                </c:pt>
                <c:pt idx="1034">
                  <c:v>2.4726554896974937E-3</c:v>
                </c:pt>
                <c:pt idx="1035">
                  <c:v>3.0909904931461364E-3</c:v>
                </c:pt>
                <c:pt idx="1036">
                  <c:v>2.8291240857337011E-3</c:v>
                </c:pt>
                <c:pt idx="1037">
                  <c:v>3.2103269665916634E-3</c:v>
                </c:pt>
                <c:pt idx="1038">
                  <c:v>1.2105747834829548E-3</c:v>
                </c:pt>
                <c:pt idx="1039">
                  <c:v>6.2366301168729674E-4</c:v>
                </c:pt>
                <c:pt idx="1040">
                  <c:v>1.080539533842695E-3</c:v>
                </c:pt>
                <c:pt idx="1041">
                  <c:v>1.0323198428426449E-3</c:v>
                </c:pt>
                <c:pt idx="1042">
                  <c:v>2.0502115986181023E-3</c:v>
                </c:pt>
                <c:pt idx="1043">
                  <c:v>1.3229679635022129E-3</c:v>
                </c:pt>
                <c:pt idx="1044">
                  <c:v>-5.1337464189655008E-6</c:v>
                </c:pt>
                <c:pt idx="1045">
                  <c:v>2.5405475996597995E-3</c:v>
                </c:pt>
                <c:pt idx="1046">
                  <c:v>2.6721738056829309E-3</c:v>
                </c:pt>
                <c:pt idx="1047">
                  <c:v>-8.9950963498870333E-5</c:v>
                </c:pt>
                <c:pt idx="1048">
                  <c:v>-9.4122800584864319E-4</c:v>
                </c:pt>
                <c:pt idx="1049">
                  <c:v>-2.4121923645725003E-3</c:v>
                </c:pt>
                <c:pt idx="1050">
                  <c:v>-1.2237761090019038E-3</c:v>
                </c:pt>
                <c:pt idx="1051">
                  <c:v>-1.0516081615845694E-3</c:v>
                </c:pt>
                <c:pt idx="1052">
                  <c:v>-1.6595175349644541E-3</c:v>
                </c:pt>
                <c:pt idx="1053">
                  <c:v>-9.8240450787568035E-5</c:v>
                </c:pt>
                <c:pt idx="1054">
                  <c:v>1.0768006388956449E-3</c:v>
                </c:pt>
                <c:pt idx="1055">
                  <c:v>7.1922839980792757E-4</c:v>
                </c:pt>
                <c:pt idx="1056">
                  <c:v>1.0012114111783008E-4</c:v>
                </c:pt>
                <c:pt idx="1057">
                  <c:v>-1.7889722108551719E-3</c:v>
                </c:pt>
                <c:pt idx="1058">
                  <c:v>1.1984700972686961E-4</c:v>
                </c:pt>
                <c:pt idx="1059">
                  <c:v>-2.5397950654949173E-3</c:v>
                </c:pt>
                <c:pt idx="1060">
                  <c:v>-5.8146882838550828E-3</c:v>
                </c:pt>
                <c:pt idx="1061">
                  <c:v>-6.0549407599631427E-3</c:v>
                </c:pt>
                <c:pt idx="1062">
                  <c:v>-6.2916932057525358E-3</c:v>
                </c:pt>
                <c:pt idx="1063">
                  <c:v>-5.6835851471339193E-3</c:v>
                </c:pt>
                <c:pt idx="1064">
                  <c:v>-5.2698579718992366E-3</c:v>
                </c:pt>
                <c:pt idx="1065">
                  <c:v>-7.825576424407385E-3</c:v>
                </c:pt>
                <c:pt idx="1066">
                  <c:v>-5.9396996353159714E-3</c:v>
                </c:pt>
                <c:pt idx="1067">
                  <c:v>-6.1367813846446018E-3</c:v>
                </c:pt>
                <c:pt idx="1068">
                  <c:v>-5.2296925897420393E-3</c:v>
                </c:pt>
                <c:pt idx="1069">
                  <c:v>-3.9983645985770463E-3</c:v>
                </c:pt>
                <c:pt idx="1070">
                  <c:v>-4.4733233205483365E-3</c:v>
                </c:pt>
                <c:pt idx="1071">
                  <c:v>-2.829206287604271E-3</c:v>
                </c:pt>
                <c:pt idx="1072">
                  <c:v>-1.8434698393336019E-3</c:v>
                </c:pt>
                <c:pt idx="1073">
                  <c:v>-8.3584668225083634E-4</c:v>
                </c:pt>
                <c:pt idx="1074">
                  <c:v>1.46254563387542E-3</c:v>
                </c:pt>
                <c:pt idx="1075">
                  <c:v>9.6326732261776211E-4</c:v>
                </c:pt>
                <c:pt idx="1076">
                  <c:v>3.0603056038552662E-5</c:v>
                </c:pt>
                <c:pt idx="1077">
                  <c:v>2.017150227445775E-3</c:v>
                </c:pt>
                <c:pt idx="1078">
                  <c:v>2.1258926122806124E-3</c:v>
                </c:pt>
                <c:pt idx="1079">
                  <c:v>1.4837043216365034E-3</c:v>
                </c:pt>
                <c:pt idx="1080">
                  <c:v>3.8097249444941347E-4</c:v>
                </c:pt>
                <c:pt idx="1081">
                  <c:v>-2.4409863896693033E-4</c:v>
                </c:pt>
                <c:pt idx="1082">
                  <c:v>2.2452622613689699E-3</c:v>
                </c:pt>
                <c:pt idx="1083">
                  <c:v>3.0276397600691356E-3</c:v>
                </c:pt>
                <c:pt idx="1084">
                  <c:v>2.3884114740020568E-3</c:v>
                </c:pt>
                <c:pt idx="1085">
                  <c:v>2.4464393594959559E-3</c:v>
                </c:pt>
                <c:pt idx="1086">
                  <c:v>4.9846193241123854E-3</c:v>
                </c:pt>
                <c:pt idx="1087">
                  <c:v>6.4236865555563297E-3</c:v>
                </c:pt>
                <c:pt idx="1088">
                  <c:v>8.2907158933372173E-3</c:v>
                </c:pt>
                <c:pt idx="1089">
                  <c:v>7.6519483800872347E-3</c:v>
                </c:pt>
                <c:pt idx="1090">
                  <c:v>9.9203587619323842E-3</c:v>
                </c:pt>
                <c:pt idx="1091">
                  <c:v>1.0283698402217141E-2</c:v>
                </c:pt>
                <c:pt idx="1092">
                  <c:v>9.3865221207742166E-3</c:v>
                </c:pt>
                <c:pt idx="1093">
                  <c:v>7.0993969901898624E-3</c:v>
                </c:pt>
                <c:pt idx="1094">
                  <c:v>4.5503649041851706E-3</c:v>
                </c:pt>
                <c:pt idx="1095">
                  <c:v>3.2715175967021138E-3</c:v>
                </c:pt>
                <c:pt idx="1096">
                  <c:v>1.578299137895202E-3</c:v>
                </c:pt>
                <c:pt idx="1097">
                  <c:v>3.7078289064848501E-3</c:v>
                </c:pt>
                <c:pt idx="1098">
                  <c:v>3.0687664986319254E-3</c:v>
                </c:pt>
                <c:pt idx="1099">
                  <c:v>2.6172570582500697E-3</c:v>
                </c:pt>
                <c:pt idx="1100">
                  <c:v>5.2672499977544701E-3</c:v>
                </c:pt>
                <c:pt idx="1101">
                  <c:v>4.8794967705286605E-3</c:v>
                </c:pt>
                <c:pt idx="1102">
                  <c:v>5.8504335645324351E-3</c:v>
                </c:pt>
                <c:pt idx="1103">
                  <c:v>8.099974377971839E-3</c:v>
                </c:pt>
                <c:pt idx="1104">
                  <c:v>4.9464599624916995E-3</c:v>
                </c:pt>
                <c:pt idx="1105">
                  <c:v>5.2422060735996265E-3</c:v>
                </c:pt>
                <c:pt idx="1106">
                  <c:v>4.0965515997178296E-3</c:v>
                </c:pt>
                <c:pt idx="1107">
                  <c:v>7.1691568888435531E-4</c:v>
                </c:pt>
                <c:pt idx="1108">
                  <c:v>2.631305099897716E-3</c:v>
                </c:pt>
                <c:pt idx="1109">
                  <c:v>1.1777917190921537E-3</c:v>
                </c:pt>
                <c:pt idx="1110">
                  <c:v>2.1510913561020003E-3</c:v>
                </c:pt>
                <c:pt idx="1111">
                  <c:v>2.0438750508373874E-3</c:v>
                </c:pt>
                <c:pt idx="1112">
                  <c:v>2.9380754771183751E-4</c:v>
                </c:pt>
                <c:pt idx="1113">
                  <c:v>-3.0856075607876832E-4</c:v>
                </c:pt>
                <c:pt idx="1114">
                  <c:v>-4.0921197024538667E-4</c:v>
                </c:pt>
                <c:pt idx="1115">
                  <c:v>-2.4979561564660233E-3</c:v>
                </c:pt>
                <c:pt idx="1116">
                  <c:v>-2.8878541890008549E-3</c:v>
                </c:pt>
                <c:pt idx="1117">
                  <c:v>-7.4695243669978331E-3</c:v>
                </c:pt>
                <c:pt idx="1118">
                  <c:v>-1.0505394266816825E-2</c:v>
                </c:pt>
                <c:pt idx="1119">
                  <c:v>-1.0239653681558238E-2</c:v>
                </c:pt>
                <c:pt idx="1120">
                  <c:v>-5.7660785947426414E-3</c:v>
                </c:pt>
                <c:pt idx="1121">
                  <c:v>-4.6768322977480863E-3</c:v>
                </c:pt>
                <c:pt idx="1122">
                  <c:v>-3.1930796871203503E-3</c:v>
                </c:pt>
                <c:pt idx="1123">
                  <c:v>-1.6688568470396251E-3</c:v>
                </c:pt>
                <c:pt idx="1124">
                  <c:v>1.8034216777810725E-3</c:v>
                </c:pt>
                <c:pt idx="1125">
                  <c:v>4.3815008821755453E-3</c:v>
                </c:pt>
                <c:pt idx="1126">
                  <c:v>3.9109043886182736E-3</c:v>
                </c:pt>
                <c:pt idx="1127">
                  <c:v>2.2491474977627294E-3</c:v>
                </c:pt>
                <c:pt idx="1128">
                  <c:v>4.3675376227262459E-3</c:v>
                </c:pt>
                <c:pt idx="1129">
                  <c:v>2.8911883411053677E-3</c:v>
                </c:pt>
                <c:pt idx="1130">
                  <c:v>3.0253727578090197E-3</c:v>
                </c:pt>
                <c:pt idx="1131">
                  <c:v>9.249402396916531E-4</c:v>
                </c:pt>
                <c:pt idx="1132">
                  <c:v>3.3270167609757853E-3</c:v>
                </c:pt>
                <c:pt idx="1133">
                  <c:v>5.2434520032970562E-3</c:v>
                </c:pt>
                <c:pt idx="1134">
                  <c:v>4.2809049607469797E-3</c:v>
                </c:pt>
                <c:pt idx="1135">
                  <c:v>-3.3383211769613116E-4</c:v>
                </c:pt>
                <c:pt idx="1136">
                  <c:v>1.7875158001348923E-3</c:v>
                </c:pt>
                <c:pt idx="1137">
                  <c:v>-9.9723512607588233E-4</c:v>
                </c:pt>
                <c:pt idx="1138">
                  <c:v>7.1575196105749578E-4</c:v>
                </c:pt>
                <c:pt idx="1139">
                  <c:v>-1.5837580056139106E-3</c:v>
                </c:pt>
                <c:pt idx="1140">
                  <c:v>-1.8931348825063218E-4</c:v>
                </c:pt>
                <c:pt idx="1141">
                  <c:v>5.5479074578846212E-4</c:v>
                </c:pt>
                <c:pt idx="1142">
                  <c:v>4.7156791324118796E-3</c:v>
                </c:pt>
                <c:pt idx="1143">
                  <c:v>5.1905184220689803E-3</c:v>
                </c:pt>
                <c:pt idx="1144">
                  <c:v>8.9053573418840116E-3</c:v>
                </c:pt>
                <c:pt idx="1145">
                  <c:v>9.7753922613086682E-3</c:v>
                </c:pt>
                <c:pt idx="1146">
                  <c:v>1.1275148802038063E-2</c:v>
                </c:pt>
                <c:pt idx="1147">
                  <c:v>1.10671780694958E-2</c:v>
                </c:pt>
                <c:pt idx="1148">
                  <c:v>8.5688678551971206E-3</c:v>
                </c:pt>
                <c:pt idx="1149">
                  <c:v>6.503532955485395E-3</c:v>
                </c:pt>
                <c:pt idx="1150">
                  <c:v>3.8565258238357821E-3</c:v>
                </c:pt>
                <c:pt idx="1151">
                  <c:v>2.7817382092234695E-3</c:v>
                </c:pt>
                <c:pt idx="1152">
                  <c:v>-1.7826268162363692E-4</c:v>
                </c:pt>
                <c:pt idx="1153">
                  <c:v>3.2546275083186146E-3</c:v>
                </c:pt>
                <c:pt idx="1154">
                  <c:v>9.9643201748659538E-3</c:v>
                </c:pt>
                <c:pt idx="1155">
                  <c:v>1.5467440514928765E-2</c:v>
                </c:pt>
                <c:pt idx="1156">
                  <c:v>1.7543244173044929E-2</c:v>
                </c:pt>
                <c:pt idx="1157">
                  <c:v>1.9777365684933008E-2</c:v>
                </c:pt>
                <c:pt idx="1158">
                  <c:v>1.921919655284959E-2</c:v>
                </c:pt>
                <c:pt idx="1159">
                  <c:v>2.106768807865304E-2</c:v>
                </c:pt>
                <c:pt idx="1160">
                  <c:v>1.9870972604271848E-2</c:v>
                </c:pt>
                <c:pt idx="1161">
                  <c:v>9.1821970227608241E-3</c:v>
                </c:pt>
                <c:pt idx="1162">
                  <c:v>6.7383538416255183E-3</c:v>
                </c:pt>
                <c:pt idx="1163">
                  <c:v>6.2156715888236277E-3</c:v>
                </c:pt>
                <c:pt idx="1164">
                  <c:v>4.234392709497963E-3</c:v>
                </c:pt>
                <c:pt idx="1165">
                  <c:v>2.1902607317377627E-3</c:v>
                </c:pt>
                <c:pt idx="1166">
                  <c:v>1.545621129706699E-3</c:v>
                </c:pt>
                <c:pt idx="1167">
                  <c:v>-1.4330631773280466E-3</c:v>
                </c:pt>
                <c:pt idx="1168">
                  <c:v>1.8181258599202646E-3</c:v>
                </c:pt>
                <c:pt idx="1169">
                  <c:v>1.7977549093672895E-4</c:v>
                </c:pt>
                <c:pt idx="1170">
                  <c:v>-5.396075073667907E-3</c:v>
                </c:pt>
                <c:pt idx="1171">
                  <c:v>-3.3830190891657266E-3</c:v>
                </c:pt>
                <c:pt idx="1172">
                  <c:v>-9.5991363374580503E-4</c:v>
                </c:pt>
                <c:pt idx="1173">
                  <c:v>1.2485140800061951E-3</c:v>
                </c:pt>
                <c:pt idx="1174">
                  <c:v>-4.0630688978815504E-4</c:v>
                </c:pt>
                <c:pt idx="1175">
                  <c:v>2.681765252643617E-3</c:v>
                </c:pt>
                <c:pt idx="1176">
                  <c:v>6.6486284724978995E-3</c:v>
                </c:pt>
                <c:pt idx="1177">
                  <c:v>1.1564263470762332E-2</c:v>
                </c:pt>
                <c:pt idx="1178">
                  <c:v>9.7909147759710231E-3</c:v>
                </c:pt>
                <c:pt idx="1179">
                  <c:v>4.538609668075397E-3</c:v>
                </c:pt>
                <c:pt idx="1180">
                  <c:v>8.2543395382095688E-4</c:v>
                </c:pt>
                <c:pt idx="1181">
                  <c:v>6.1705737258139733E-4</c:v>
                </c:pt>
                <c:pt idx="1182">
                  <c:v>-2.7066720508080928E-3</c:v>
                </c:pt>
                <c:pt idx="1183">
                  <c:v>-5.5086838953655667E-3</c:v>
                </c:pt>
                <c:pt idx="1184">
                  <c:v>-3.714253185409939E-3</c:v>
                </c:pt>
                <c:pt idx="1185">
                  <c:v>3.3487014669848666E-4</c:v>
                </c:pt>
                <c:pt idx="1186">
                  <c:v>9.4039209023477881E-3</c:v>
                </c:pt>
                <c:pt idx="1187">
                  <c:v>1.0978606475502193E-2</c:v>
                </c:pt>
                <c:pt idx="1188">
                  <c:v>8.8740727106944098E-3</c:v>
                </c:pt>
                <c:pt idx="1189">
                  <c:v>1.4496706460964513E-2</c:v>
                </c:pt>
                <c:pt idx="1190">
                  <c:v>1.8255267191848227E-2</c:v>
                </c:pt>
                <c:pt idx="1191">
                  <c:v>1.9735177325799626E-2</c:v>
                </c:pt>
                <c:pt idx="1192">
                  <c:v>2.0174072649540641E-2</c:v>
                </c:pt>
                <c:pt idx="1193">
                  <c:v>1.6943701328168762E-2</c:v>
                </c:pt>
                <c:pt idx="1194">
                  <c:v>2.1013372178973675E-2</c:v>
                </c:pt>
                <c:pt idx="1195">
                  <c:v>2.1736549586133247E-2</c:v>
                </c:pt>
                <c:pt idx="1196">
                  <c:v>2.0421894701487968E-2</c:v>
                </c:pt>
                <c:pt idx="1197">
                  <c:v>1.5794172676440815E-2</c:v>
                </c:pt>
                <c:pt idx="1198">
                  <c:v>1.6372228763310129E-2</c:v>
                </c:pt>
                <c:pt idx="1199">
                  <c:v>1.4353251295180877E-2</c:v>
                </c:pt>
                <c:pt idx="1200">
                  <c:v>1.484500647649923E-2</c:v>
                </c:pt>
                <c:pt idx="1201">
                  <c:v>7.5746601908386908E-3</c:v>
                </c:pt>
                <c:pt idx="1202">
                  <c:v>1.7822774767173585E-2</c:v>
                </c:pt>
                <c:pt idx="1203">
                  <c:v>1.1318752655265564E-2</c:v>
                </c:pt>
                <c:pt idx="1204">
                  <c:v>1.4355960639345406E-2</c:v>
                </c:pt>
                <c:pt idx="1205">
                  <c:v>1.34225602421136E-2</c:v>
                </c:pt>
                <c:pt idx="1206">
                  <c:v>1.6614562089460196E-2</c:v>
                </c:pt>
                <c:pt idx="1207">
                  <c:v>1.920984102157126E-2</c:v>
                </c:pt>
                <c:pt idx="1208">
                  <c:v>2.3690981998043585E-2</c:v>
                </c:pt>
                <c:pt idx="1209">
                  <c:v>1.468586291783908E-2</c:v>
                </c:pt>
                <c:pt idx="1210">
                  <c:v>1.3834811838478811E-2</c:v>
                </c:pt>
                <c:pt idx="1211">
                  <c:v>7.5552966739730167E-3</c:v>
                </c:pt>
                <c:pt idx="1212">
                  <c:v>1.837552041889065E-3</c:v>
                </c:pt>
                <c:pt idx="1213">
                  <c:v>-3.8658960998442619E-3</c:v>
                </c:pt>
                <c:pt idx="1214">
                  <c:v>-6.9981058547348611E-3</c:v>
                </c:pt>
                <c:pt idx="1215">
                  <c:v>-1.0844065973565487E-2</c:v>
                </c:pt>
                <c:pt idx="1216">
                  <c:v>-1.5034249190045158E-2</c:v>
                </c:pt>
                <c:pt idx="1217">
                  <c:v>-1.1443324982386323E-2</c:v>
                </c:pt>
                <c:pt idx="1218">
                  <c:v>-8.9765832353325761E-3</c:v>
                </c:pt>
                <c:pt idx="1219">
                  <c:v>-5.6384577946639695E-3</c:v>
                </c:pt>
                <c:pt idx="1220">
                  <c:v>-3.1679174365060762E-3</c:v>
                </c:pt>
                <c:pt idx="1221">
                  <c:v>-3.9690439654430365E-3</c:v>
                </c:pt>
                <c:pt idx="1222">
                  <c:v>1.4322120377803053E-3</c:v>
                </c:pt>
                <c:pt idx="1223">
                  <c:v>1.4467644597844586E-2</c:v>
                </c:pt>
                <c:pt idx="1224">
                  <c:v>1.8633384737922906E-2</c:v>
                </c:pt>
                <c:pt idx="1225">
                  <c:v>2.1111712156689735E-2</c:v>
                </c:pt>
                <c:pt idx="1226">
                  <c:v>2.0159357408853835E-2</c:v>
                </c:pt>
                <c:pt idx="1227">
                  <c:v>2.5013635898793664E-2</c:v>
                </c:pt>
                <c:pt idx="1228">
                  <c:v>2.9603128524751932E-2</c:v>
                </c:pt>
                <c:pt idx="1229">
                  <c:v>3.0252644946279147E-2</c:v>
                </c:pt>
                <c:pt idx="1230">
                  <c:v>2.6077578764382787E-2</c:v>
                </c:pt>
                <c:pt idx="1231">
                  <c:v>1.4574455423030154E-2</c:v>
                </c:pt>
                <c:pt idx="1232">
                  <c:v>1.8352943656707667E-2</c:v>
                </c:pt>
                <c:pt idx="1233">
                  <c:v>1.8251179215414942E-2</c:v>
                </c:pt>
                <c:pt idx="1234">
                  <c:v>1.1443732674174891E-2</c:v>
                </c:pt>
                <c:pt idx="1235">
                  <c:v>-2.2224060128260507E-3</c:v>
                </c:pt>
                <c:pt idx="1236">
                  <c:v>1.2593437156809841E-3</c:v>
                </c:pt>
                <c:pt idx="1237">
                  <c:v>5.5071246401525113E-3</c:v>
                </c:pt>
                <c:pt idx="1238">
                  <c:v>1.984307926101608E-2</c:v>
                </c:pt>
                <c:pt idx="1239">
                  <c:v>1.4756888282957643E-2</c:v>
                </c:pt>
                <c:pt idx="1240">
                  <c:v>2.4627147032177967E-2</c:v>
                </c:pt>
                <c:pt idx="1241">
                  <c:v>2.8035863237044056E-2</c:v>
                </c:pt>
                <c:pt idx="1242">
                  <c:v>3.8688528974424846E-2</c:v>
                </c:pt>
                <c:pt idx="1243">
                  <c:v>3.6510769193524042E-2</c:v>
                </c:pt>
                <c:pt idx="1244">
                  <c:v>2.1477897529892879E-2</c:v>
                </c:pt>
                <c:pt idx="1245">
                  <c:v>1.6990932385012446E-2</c:v>
                </c:pt>
                <c:pt idx="1246">
                  <c:v>2.0083871762865777E-2</c:v>
                </c:pt>
                <c:pt idx="1247">
                  <c:v>1.074338379546556E-2</c:v>
                </c:pt>
                <c:pt idx="1248">
                  <c:v>1.4384288952140513E-2</c:v>
                </c:pt>
                <c:pt idx="1249">
                  <c:v>1.4158020009485706E-2</c:v>
                </c:pt>
                <c:pt idx="1250">
                  <c:v>1.4911313527970723E-2</c:v>
                </c:pt>
                <c:pt idx="1251">
                  <c:v>2.6844260497841374E-2</c:v>
                </c:pt>
                <c:pt idx="1252">
                  <c:v>1.986383246869812E-2</c:v>
                </c:pt>
                <c:pt idx="1253">
                  <c:v>9.3158985495521603E-3</c:v>
                </c:pt>
                <c:pt idx="1254">
                  <c:v>1.6857842764522218E-2</c:v>
                </c:pt>
                <c:pt idx="1255">
                  <c:v>1.0985930920202763E-2</c:v>
                </c:pt>
                <c:pt idx="1256">
                  <c:v>7.3510489857928976E-3</c:v>
                </c:pt>
                <c:pt idx="1257">
                  <c:v>2.3341692979734255E-3</c:v>
                </c:pt>
                <c:pt idx="1258">
                  <c:v>-2.2210974180254957E-3</c:v>
                </c:pt>
                <c:pt idx="1259">
                  <c:v>3.3474971911501028E-3</c:v>
                </c:pt>
                <c:pt idx="1260">
                  <c:v>4.4487331654637701E-3</c:v>
                </c:pt>
                <c:pt idx="1261">
                  <c:v>7.5692267577794859E-3</c:v>
                </c:pt>
                <c:pt idx="1262">
                  <c:v>2.0090857078772964E-2</c:v>
                </c:pt>
                <c:pt idx="1263">
                  <c:v>2.9876532683504473E-2</c:v>
                </c:pt>
                <c:pt idx="1264">
                  <c:v>2.7652573976870279E-2</c:v>
                </c:pt>
                <c:pt idx="1265">
                  <c:v>1.8016553696949267E-2</c:v>
                </c:pt>
                <c:pt idx="1266">
                  <c:v>2.2248674612149816E-2</c:v>
                </c:pt>
                <c:pt idx="1267">
                  <c:v>2.6296855018765334E-2</c:v>
                </c:pt>
                <c:pt idx="1268">
                  <c:v>1.360770244620562E-2</c:v>
                </c:pt>
                <c:pt idx="1269">
                  <c:v>1.1398318905321834E-2</c:v>
                </c:pt>
                <c:pt idx="1270">
                  <c:v>8.8277447685722338E-3</c:v>
                </c:pt>
                <c:pt idx="1271">
                  <c:v>1.5851194234102174E-2</c:v>
                </c:pt>
                <c:pt idx="1272">
                  <c:v>2.2575366225653964E-2</c:v>
                </c:pt>
                <c:pt idx="1273">
                  <c:v>2.3130988205604466E-2</c:v>
                </c:pt>
                <c:pt idx="1274">
                  <c:v>2.2690526254285321E-2</c:v>
                </c:pt>
                <c:pt idx="1275">
                  <c:v>2.5492909666042503E-2</c:v>
                </c:pt>
                <c:pt idx="1276">
                  <c:v>1.0230827486092189E-2</c:v>
                </c:pt>
                <c:pt idx="1277">
                  <c:v>-9.7673504854864403E-3</c:v>
                </c:pt>
                <c:pt idx="1278">
                  <c:v>-1.7013176284912362E-2</c:v>
                </c:pt>
                <c:pt idx="1279">
                  <c:v>-1.8818786449265518E-2</c:v>
                </c:pt>
                <c:pt idx="1280">
                  <c:v>-2.1727777946168741E-2</c:v>
                </c:pt>
                <c:pt idx="1281">
                  <c:v>-4.5349120583727592E-3</c:v>
                </c:pt>
                <c:pt idx="1282">
                  <c:v>1.2732532674507238E-2</c:v>
                </c:pt>
                <c:pt idx="1283">
                  <c:v>1.8267899739401749E-2</c:v>
                </c:pt>
                <c:pt idx="1284">
                  <c:v>3.1394723823100275E-2</c:v>
                </c:pt>
                <c:pt idx="1285">
                  <c:v>3.1170965170753011E-2</c:v>
                </c:pt>
                <c:pt idx="1286">
                  <c:v>3.6169170657841185E-2</c:v>
                </c:pt>
                <c:pt idx="1287">
                  <c:v>3.4293390322717991E-2</c:v>
                </c:pt>
                <c:pt idx="1288">
                  <c:v>2.7018657479838695E-2</c:v>
                </c:pt>
                <c:pt idx="1289">
                  <c:v>1.0256339555429202E-2</c:v>
                </c:pt>
                <c:pt idx="1290">
                  <c:v>1.5576931194818568E-2</c:v>
                </c:pt>
                <c:pt idx="1291">
                  <c:v>2.6943300850239417E-2</c:v>
                </c:pt>
                <c:pt idx="1292">
                  <c:v>1.5493984715376077E-2</c:v>
                </c:pt>
                <c:pt idx="1293">
                  <c:v>2.9315956474224546E-2</c:v>
                </c:pt>
                <c:pt idx="1294">
                  <c:v>1.7450013244324838E-2</c:v>
                </c:pt>
                <c:pt idx="1295">
                  <c:v>-7.7727423701078012E-3</c:v>
                </c:pt>
                <c:pt idx="1296">
                  <c:v>-1.7768895311506577E-2</c:v>
                </c:pt>
                <c:pt idx="1297">
                  <c:v>-1.741595439215806E-2</c:v>
                </c:pt>
                <c:pt idx="1298">
                  <c:v>-2.5507091884734493E-2</c:v>
                </c:pt>
                <c:pt idx="1299">
                  <c:v>-3.3829091303406542E-2</c:v>
                </c:pt>
                <c:pt idx="1300">
                  <c:v>-4.3152427463463157E-2</c:v>
                </c:pt>
                <c:pt idx="1301">
                  <c:v>-3.167981834114994E-2</c:v>
                </c:pt>
                <c:pt idx="1302">
                  <c:v>-1.6921335047008632E-2</c:v>
                </c:pt>
                <c:pt idx="1303">
                  <c:v>-4.3876925629825654E-3</c:v>
                </c:pt>
                <c:pt idx="1304">
                  <c:v>-4.7488466656412662E-3</c:v>
                </c:pt>
                <c:pt idx="1305">
                  <c:v>-1.156555621497798E-3</c:v>
                </c:pt>
                <c:pt idx="1306">
                  <c:v>3.7582231871488188E-2</c:v>
                </c:pt>
                <c:pt idx="1307">
                  <c:v>4.5312414683881155E-2</c:v>
                </c:pt>
                <c:pt idx="1308">
                  <c:v>4.687343926455427E-2</c:v>
                </c:pt>
                <c:pt idx="1309">
                  <c:v>4.8689695124073631E-2</c:v>
                </c:pt>
                <c:pt idx="1310">
                  <c:v>5.5105348382027568E-2</c:v>
                </c:pt>
                <c:pt idx="1311">
                  <c:v>5.3361710318482664E-2</c:v>
                </c:pt>
                <c:pt idx="1312">
                  <c:v>5.8269862366197439E-2</c:v>
                </c:pt>
                <c:pt idx="1313">
                  <c:v>3.0572701431217101E-2</c:v>
                </c:pt>
                <c:pt idx="1314">
                  <c:v>1.5904850307107459E-2</c:v>
                </c:pt>
                <c:pt idx="1315">
                  <c:v>1.3959390063491631E-2</c:v>
                </c:pt>
                <c:pt idx="1316">
                  <c:v>4.4152557348685166E-2</c:v>
                </c:pt>
                <c:pt idx="1317">
                  <c:v>6.1648764726706093E-2</c:v>
                </c:pt>
                <c:pt idx="1318">
                  <c:v>6.3172669449233901E-2</c:v>
                </c:pt>
                <c:pt idx="1319">
                  <c:v>5.9783187744844701E-2</c:v>
                </c:pt>
                <c:pt idx="1320">
                  <c:v>6.4662882463375593E-2</c:v>
                </c:pt>
                <c:pt idx="1321">
                  <c:v>6.7329724943255578E-2</c:v>
                </c:pt>
                <c:pt idx="1322">
                  <c:v>7.8873263589941414E-2</c:v>
                </c:pt>
                <c:pt idx="1323">
                  <c:v>7.5515261884416263E-2</c:v>
                </c:pt>
                <c:pt idx="1324">
                  <c:v>5.2889399750045786E-2</c:v>
                </c:pt>
                <c:pt idx="1325">
                  <c:v>4.0890986178322035E-2</c:v>
                </c:pt>
                <c:pt idx="1326">
                  <c:v>3.844365586850694E-2</c:v>
                </c:pt>
                <c:pt idx="1327">
                  <c:v>4.6387821577159642E-2</c:v>
                </c:pt>
                <c:pt idx="1328">
                  <c:v>4.3273329090013801E-2</c:v>
                </c:pt>
                <c:pt idx="1329">
                  <c:v>1.6167288072813094E-2</c:v>
                </c:pt>
                <c:pt idx="1330">
                  <c:v>-5.0605395710215323E-3</c:v>
                </c:pt>
                <c:pt idx="1331">
                  <c:v>-1.930877226296622E-2</c:v>
                </c:pt>
                <c:pt idx="1332">
                  <c:v>-1.0630065752247812E-4</c:v>
                </c:pt>
                <c:pt idx="1333">
                  <c:v>2.7582203646388504E-3</c:v>
                </c:pt>
                <c:pt idx="1334">
                  <c:v>2.5807057200374007E-2</c:v>
                </c:pt>
                <c:pt idx="1335">
                  <c:v>9.7556969880146834E-3</c:v>
                </c:pt>
                <c:pt idx="1336">
                  <c:v>1.6230413948755351E-2</c:v>
                </c:pt>
                <c:pt idx="1337">
                  <c:v>-2.2089840692822754E-3</c:v>
                </c:pt>
                <c:pt idx="1338">
                  <c:v>1.6130842786072009E-2</c:v>
                </c:pt>
                <c:pt idx="1339">
                  <c:v>3.8299042135551981E-3</c:v>
                </c:pt>
                <c:pt idx="1340">
                  <c:v>-1.0497513208553201E-2</c:v>
                </c:pt>
                <c:pt idx="1341">
                  <c:v>-3.812880943396646E-2</c:v>
                </c:pt>
                <c:pt idx="1342">
                  <c:v>-2.8034063274111351E-3</c:v>
                </c:pt>
                <c:pt idx="1343">
                  <c:v>-9.0362920200632441E-3</c:v>
                </c:pt>
                <c:pt idx="1344">
                  <c:v>7.6027046675784691E-3</c:v>
                </c:pt>
                <c:pt idx="1345">
                  <c:v>1.0342231294718576E-2</c:v>
                </c:pt>
                <c:pt idx="1346">
                  <c:v>3.2194275246239273E-2</c:v>
                </c:pt>
                <c:pt idx="1347">
                  <c:v>4.9660230124180894E-2</c:v>
                </c:pt>
                <c:pt idx="1348">
                  <c:v>4.1915339443466197E-2</c:v>
                </c:pt>
                <c:pt idx="1349">
                  <c:v>3.7529593184863048E-2</c:v>
                </c:pt>
                <c:pt idx="1350">
                  <c:v>4.8626550817218686E-2</c:v>
                </c:pt>
                <c:pt idx="1351">
                  <c:v>5.1696477357494941E-2</c:v>
                </c:pt>
                <c:pt idx="1352">
                  <c:v>5.365468810650547E-2</c:v>
                </c:pt>
                <c:pt idx="1353">
                  <c:v>4.2607420214745548E-2</c:v>
                </c:pt>
                <c:pt idx="1354">
                  <c:v>-1.3122900879624633E-2</c:v>
                </c:pt>
                <c:pt idx="1355">
                  <c:v>-4.3365637367244929E-3</c:v>
                </c:pt>
                <c:pt idx="1356">
                  <c:v>-1.4703016199655706E-2</c:v>
                </c:pt>
                <c:pt idx="1357">
                  <c:v>-1.8175735591907802E-2</c:v>
                </c:pt>
                <c:pt idx="1358">
                  <c:v>2.0458255206030708E-2</c:v>
                </c:pt>
                <c:pt idx="1359">
                  <c:v>-1.0232491428889287E-2</c:v>
                </c:pt>
                <c:pt idx="1360">
                  <c:v>-2.563289392234952E-2</c:v>
                </c:pt>
                <c:pt idx="1361">
                  <c:v>3.9185168347604431E-2</c:v>
                </c:pt>
                <c:pt idx="1362">
                  <c:v>2.2098488477054028E-2</c:v>
                </c:pt>
                <c:pt idx="1363">
                  <c:v>1.7572151216498313E-2</c:v>
                </c:pt>
                <c:pt idx="1364">
                  <c:v>2.9197559977325892E-2</c:v>
                </c:pt>
                <c:pt idx="1365">
                  <c:v>-2.8961074411152164E-2</c:v>
                </c:pt>
                <c:pt idx="1366">
                  <c:v>-4.7460411121125279E-3</c:v>
                </c:pt>
                <c:pt idx="1367">
                  <c:v>-1.6226865629445454E-2</c:v>
                </c:pt>
                <c:pt idx="1368">
                  <c:v>-1.6519312607182968E-2</c:v>
                </c:pt>
                <c:pt idx="1369">
                  <c:v>-1.87857361366408E-2</c:v>
                </c:pt>
                <c:pt idx="1370">
                  <c:v>-3.2850542542464327E-2</c:v>
                </c:pt>
                <c:pt idx="1371">
                  <c:v>-6.1180256086937654E-2</c:v>
                </c:pt>
                <c:pt idx="1372">
                  <c:v>-5.7648266565676773E-2</c:v>
                </c:pt>
                <c:pt idx="1373">
                  <c:v>-5.4921265586796615E-2</c:v>
                </c:pt>
                <c:pt idx="1374">
                  <c:v>-4.0649988724723286E-2</c:v>
                </c:pt>
                <c:pt idx="1375">
                  <c:v>-6.7882546898951138E-2</c:v>
                </c:pt>
                <c:pt idx="1376">
                  <c:v>-6.751477646725719E-2</c:v>
                </c:pt>
                <c:pt idx="1377">
                  <c:v>-7.3295705954203982E-2</c:v>
                </c:pt>
                <c:pt idx="1378">
                  <c:v>-1.7129987723320195E-2</c:v>
                </c:pt>
                <c:pt idx="1379">
                  <c:v>8.7345875635028766E-3</c:v>
                </c:pt>
                <c:pt idx="1380">
                  <c:v>-1.3157156573938877E-2</c:v>
                </c:pt>
                <c:pt idx="1381">
                  <c:v>-8.369048746716682E-3</c:v>
                </c:pt>
                <c:pt idx="1382">
                  <c:v>-2.2966394257445445E-2</c:v>
                </c:pt>
                <c:pt idx="1383">
                  <c:v>-3.1809100135079676E-2</c:v>
                </c:pt>
                <c:pt idx="1384">
                  <c:v>-3.5108550517190702E-2</c:v>
                </c:pt>
                <c:pt idx="1385">
                  <c:v>-6.5280102027988604E-2</c:v>
                </c:pt>
                <c:pt idx="1386">
                  <c:v>-6.1773289133453875E-2</c:v>
                </c:pt>
                <c:pt idx="1387">
                  <c:v>-7.927849079686454E-2</c:v>
                </c:pt>
                <c:pt idx="1388">
                  <c:v>-0.10920457941253864</c:v>
                </c:pt>
                <c:pt idx="1389">
                  <c:v>-8.8936989417894796E-2</c:v>
                </c:pt>
                <c:pt idx="1390">
                  <c:v>-6.2011637696281693E-2</c:v>
                </c:pt>
                <c:pt idx="1391">
                  <c:v>-1.7550559033670907E-2</c:v>
                </c:pt>
                <c:pt idx="1392">
                  <c:v>-2.9339855470083467E-2</c:v>
                </c:pt>
                <c:pt idx="1393">
                  <c:v>-6.4364306838552432E-2</c:v>
                </c:pt>
                <c:pt idx="1394">
                  <c:v>-8.289305080694917E-2</c:v>
                </c:pt>
                <c:pt idx="1395">
                  <c:v>-7.1905204177682036E-2</c:v>
                </c:pt>
                <c:pt idx="1396">
                  <c:v>-4.572033280405613E-2</c:v>
                </c:pt>
                <c:pt idx="1397">
                  <c:v>-4.8096593514562219E-2</c:v>
                </c:pt>
                <c:pt idx="1398">
                  <c:v>-8.9791667700871255E-2</c:v>
                </c:pt>
                <c:pt idx="1399">
                  <c:v>-5.7812928339594477E-2</c:v>
                </c:pt>
                <c:pt idx="1400">
                  <c:v>-6.5588782953618058E-2</c:v>
                </c:pt>
                <c:pt idx="1401">
                  <c:v>-4.3060862689249683E-2</c:v>
                </c:pt>
                <c:pt idx="1402">
                  <c:v>-4.4958841215609328E-2</c:v>
                </c:pt>
                <c:pt idx="1403">
                  <c:v>-5.147542215142014E-2</c:v>
                </c:pt>
                <c:pt idx="1404">
                  <c:v>-3.6852398693140213E-2</c:v>
                </c:pt>
                <c:pt idx="1405">
                  <c:v>2.0075452521951784E-2</c:v>
                </c:pt>
                <c:pt idx="1406">
                  <c:v>1.9188999345508339E-2</c:v>
                </c:pt>
                <c:pt idx="1407">
                  <c:v>5.2362128199985619E-2</c:v>
                </c:pt>
                <c:pt idx="1408">
                  <c:v>0.11874647891927519</c:v>
                </c:pt>
                <c:pt idx="1409">
                  <c:v>0.11399867581191007</c:v>
                </c:pt>
                <c:pt idx="1410">
                  <c:v>5.0257096800535368E-2</c:v>
                </c:pt>
                <c:pt idx="1411">
                  <c:v>-4.0957010868211206E-2</c:v>
                </c:pt>
                <c:pt idx="1412">
                  <c:v>-5.5614231041884787E-2</c:v>
                </c:pt>
                <c:pt idx="1413">
                  <c:v>-8.1811856607087938E-2</c:v>
                </c:pt>
                <c:pt idx="1414">
                  <c:v>-0.1371746321268989</c:v>
                </c:pt>
                <c:pt idx="1415">
                  <c:v>-0.20850897306569566</c:v>
                </c:pt>
                <c:pt idx="1416">
                  <c:v>-0.21717246043457447</c:v>
                </c:pt>
                <c:pt idx="1417">
                  <c:v>-0.1629965988297794</c:v>
                </c:pt>
                <c:pt idx="1418">
                  <c:v>-5.7488618000009081E-2</c:v>
                </c:pt>
                <c:pt idx="1419">
                  <c:v>-8.324290639151441E-2</c:v>
                </c:pt>
                <c:pt idx="1420">
                  <c:v>-0.10929846648175028</c:v>
                </c:pt>
                <c:pt idx="1421">
                  <c:v>-9.474206340045746E-2</c:v>
                </c:pt>
                <c:pt idx="1422">
                  <c:v>-0.13382168049144916</c:v>
                </c:pt>
                <c:pt idx="1423">
                  <c:v>-0.12034595554446242</c:v>
                </c:pt>
                <c:pt idx="1424">
                  <c:v>-0.13218199277544129</c:v>
                </c:pt>
                <c:pt idx="1425">
                  <c:v>-0.12437340486049112</c:v>
                </c:pt>
                <c:pt idx="1426">
                  <c:v>-0.15403054959828219</c:v>
                </c:pt>
                <c:pt idx="1427">
                  <c:v>-9.7704574581612122E-2</c:v>
                </c:pt>
                <c:pt idx="1428">
                  <c:v>-8.6031687789710876E-2</c:v>
                </c:pt>
                <c:pt idx="1429">
                  <c:v>2.4097365191810254E-2</c:v>
                </c:pt>
                <c:pt idx="1430">
                  <c:v>4.8059321048459884E-2</c:v>
                </c:pt>
                <c:pt idx="1431">
                  <c:v>9.0768459258598194E-3</c:v>
                </c:pt>
                <c:pt idx="1432">
                  <c:v>-1.8803809489618604E-2</c:v>
                </c:pt>
                <c:pt idx="1433">
                  <c:v>-5.0985496422494793E-3</c:v>
                </c:pt>
                <c:pt idx="1434">
                  <c:v>-2.5971617235653693E-2</c:v>
                </c:pt>
                <c:pt idx="1435">
                  <c:v>8.5668446201881604E-2</c:v>
                </c:pt>
                <c:pt idx="1436">
                  <c:v>0.10309948187265237</c:v>
                </c:pt>
                <c:pt idx="1437">
                  <c:v>3.6841604076199526E-2</c:v>
                </c:pt>
                <c:pt idx="1438">
                  <c:v>0.11853341756864962</c:v>
                </c:pt>
                <c:pt idx="1439">
                  <c:v>0.11884471568388019</c:v>
                </c:pt>
                <c:pt idx="1440">
                  <c:v>0.16212720751782564</c:v>
                </c:pt>
                <c:pt idx="1441">
                  <c:v>0.11668203238955482</c:v>
                </c:pt>
                <c:pt idx="1442">
                  <c:v>-4.3843181209029268E-2</c:v>
                </c:pt>
                <c:pt idx="1443">
                  <c:v>-0.1218747997515895</c:v>
                </c:pt>
                <c:pt idx="1444">
                  <c:v>-4.8399450271783585E-2</c:v>
                </c:pt>
                <c:pt idx="1445">
                  <c:v>-0.15324122733168274</c:v>
                </c:pt>
              </c:numCache>
            </c:numRef>
          </c:yVal>
          <c:smooth val="0"/>
          <c:extLst>
            <c:ext xmlns:c16="http://schemas.microsoft.com/office/drawing/2014/chart" uri="{C3380CC4-5D6E-409C-BE32-E72D297353CC}">
              <c16:uniqueId val="{00000000-17B2-434E-B245-DBC0AE04F961}"/>
            </c:ext>
          </c:extLst>
        </c:ser>
        <c:ser>
          <c:idx val="2"/>
          <c:order val="1"/>
          <c:tx>
            <c:strRef>
              <c:f>Abs!$AP$2</c:f>
              <c:strCache>
                <c:ptCount val="1"/>
                <c:pt idx="0">
                  <c:v>2g B2</c:v>
                </c:pt>
              </c:strCache>
            </c:strRef>
          </c:tx>
          <c:spPr>
            <a:ln>
              <a:solidFill>
                <a:schemeClr val="accent2"/>
              </a:solidFill>
            </a:ln>
          </c:spPr>
          <c:marker>
            <c:symbol val="none"/>
          </c:marker>
          <c:xVal>
            <c:numRef>
              <c:f>Abs!$AM$3:$AM$1448</c:f>
              <c:numCache>
                <c:formatCode>General</c:formatCode>
                <c:ptCount val="1446"/>
                <c:pt idx="0">
                  <c:v>400.39729999999997</c:v>
                </c:pt>
                <c:pt idx="1">
                  <c:v>400.7697</c:v>
                </c:pt>
                <c:pt idx="2">
                  <c:v>401.142</c:v>
                </c:pt>
                <c:pt idx="3">
                  <c:v>401.51429999999999</c:v>
                </c:pt>
                <c:pt idx="4">
                  <c:v>401.88659999999999</c:v>
                </c:pt>
                <c:pt idx="5">
                  <c:v>402.25889999999998</c:v>
                </c:pt>
                <c:pt idx="6">
                  <c:v>402.63099999999997</c:v>
                </c:pt>
                <c:pt idx="7">
                  <c:v>403.00319999999999</c:v>
                </c:pt>
                <c:pt idx="8">
                  <c:v>403.37529999999998</c:v>
                </c:pt>
                <c:pt idx="9">
                  <c:v>403.74740000000003</c:v>
                </c:pt>
                <c:pt idx="10">
                  <c:v>404.11939999999998</c:v>
                </c:pt>
                <c:pt idx="11">
                  <c:v>404.4914</c:v>
                </c:pt>
                <c:pt idx="12">
                  <c:v>404.86340000000001</c:v>
                </c:pt>
                <c:pt idx="13">
                  <c:v>405.2353</c:v>
                </c:pt>
                <c:pt idx="14">
                  <c:v>405.60719999999998</c:v>
                </c:pt>
                <c:pt idx="15">
                  <c:v>405.97899999999998</c:v>
                </c:pt>
                <c:pt idx="16">
                  <c:v>406.35079999999999</c:v>
                </c:pt>
                <c:pt idx="17">
                  <c:v>406.7226</c:v>
                </c:pt>
                <c:pt idx="18">
                  <c:v>407.09429999999998</c:v>
                </c:pt>
                <c:pt idx="19">
                  <c:v>407.46600000000001</c:v>
                </c:pt>
                <c:pt idx="20">
                  <c:v>407.83769999999998</c:v>
                </c:pt>
                <c:pt idx="21">
                  <c:v>408.20929999999998</c:v>
                </c:pt>
                <c:pt idx="22">
                  <c:v>408.58089999999999</c:v>
                </c:pt>
                <c:pt idx="23">
                  <c:v>408.95240000000001</c:v>
                </c:pt>
                <c:pt idx="24">
                  <c:v>409.32389999999998</c:v>
                </c:pt>
                <c:pt idx="25">
                  <c:v>409.69540000000001</c:v>
                </c:pt>
                <c:pt idx="26">
                  <c:v>410.0668</c:v>
                </c:pt>
                <c:pt idx="27">
                  <c:v>410.43819999999999</c:v>
                </c:pt>
                <c:pt idx="28">
                  <c:v>410.80950000000001</c:v>
                </c:pt>
                <c:pt idx="29">
                  <c:v>411.18079999999998</c:v>
                </c:pt>
                <c:pt idx="30">
                  <c:v>411.5521</c:v>
                </c:pt>
                <c:pt idx="31">
                  <c:v>411.92329999999998</c:v>
                </c:pt>
                <c:pt idx="32">
                  <c:v>412.29450000000003</c:v>
                </c:pt>
                <c:pt idx="33">
                  <c:v>412.66570000000002</c:v>
                </c:pt>
                <c:pt idx="34">
                  <c:v>413.03680000000003</c:v>
                </c:pt>
                <c:pt idx="35">
                  <c:v>413.40789999999998</c:v>
                </c:pt>
                <c:pt idx="36">
                  <c:v>413.77890000000002</c:v>
                </c:pt>
                <c:pt idx="37">
                  <c:v>414.1499</c:v>
                </c:pt>
                <c:pt idx="38">
                  <c:v>414.52089999999998</c:v>
                </c:pt>
                <c:pt idx="39">
                  <c:v>414.89179999999999</c:v>
                </c:pt>
                <c:pt idx="40">
                  <c:v>415.2627</c:v>
                </c:pt>
                <c:pt idx="41">
                  <c:v>415.63350000000003</c:v>
                </c:pt>
                <c:pt idx="42">
                  <c:v>416.0043</c:v>
                </c:pt>
                <c:pt idx="43">
                  <c:v>416.37509999999997</c:v>
                </c:pt>
                <c:pt idx="44">
                  <c:v>416.74579999999997</c:v>
                </c:pt>
                <c:pt idx="45">
                  <c:v>417.11649999999997</c:v>
                </c:pt>
                <c:pt idx="46">
                  <c:v>417.48719999999997</c:v>
                </c:pt>
                <c:pt idx="47">
                  <c:v>417.8578</c:v>
                </c:pt>
                <c:pt idx="48">
                  <c:v>418.22829999999999</c:v>
                </c:pt>
                <c:pt idx="49">
                  <c:v>418.59890000000001</c:v>
                </c:pt>
                <c:pt idx="50">
                  <c:v>418.96940000000001</c:v>
                </c:pt>
                <c:pt idx="51">
                  <c:v>419.33980000000003</c:v>
                </c:pt>
                <c:pt idx="52">
                  <c:v>419.71019999999999</c:v>
                </c:pt>
                <c:pt idx="53">
                  <c:v>420.0806</c:v>
                </c:pt>
                <c:pt idx="54">
                  <c:v>420.45100000000002</c:v>
                </c:pt>
                <c:pt idx="55">
                  <c:v>420.82130000000001</c:v>
                </c:pt>
                <c:pt idx="56">
                  <c:v>421.19150000000002</c:v>
                </c:pt>
                <c:pt idx="57">
                  <c:v>421.56169999999997</c:v>
                </c:pt>
                <c:pt idx="58">
                  <c:v>421.93189999999998</c:v>
                </c:pt>
                <c:pt idx="59">
                  <c:v>422.3021</c:v>
                </c:pt>
                <c:pt idx="60">
                  <c:v>422.67219999999998</c:v>
                </c:pt>
                <c:pt idx="61">
                  <c:v>423.04230000000001</c:v>
                </c:pt>
                <c:pt idx="62">
                  <c:v>423.41230000000002</c:v>
                </c:pt>
                <c:pt idx="63">
                  <c:v>423.78230000000002</c:v>
                </c:pt>
                <c:pt idx="64">
                  <c:v>424.15219999999999</c:v>
                </c:pt>
                <c:pt idx="65">
                  <c:v>424.52210000000002</c:v>
                </c:pt>
                <c:pt idx="66">
                  <c:v>424.892</c:v>
                </c:pt>
                <c:pt idx="67">
                  <c:v>425.26179999999999</c:v>
                </c:pt>
                <c:pt idx="68">
                  <c:v>425.63170000000002</c:v>
                </c:pt>
                <c:pt idx="69">
                  <c:v>426.00139999999999</c:v>
                </c:pt>
                <c:pt idx="70">
                  <c:v>426.37110000000001</c:v>
                </c:pt>
                <c:pt idx="71">
                  <c:v>426.74079999999998</c:v>
                </c:pt>
                <c:pt idx="72">
                  <c:v>427.11040000000003</c:v>
                </c:pt>
                <c:pt idx="73">
                  <c:v>427.48</c:v>
                </c:pt>
                <c:pt idx="74">
                  <c:v>427.84960000000001</c:v>
                </c:pt>
                <c:pt idx="75">
                  <c:v>428.21910000000003</c:v>
                </c:pt>
                <c:pt idx="76">
                  <c:v>428.58859999999999</c:v>
                </c:pt>
                <c:pt idx="77">
                  <c:v>428.95800000000003</c:v>
                </c:pt>
                <c:pt idx="78">
                  <c:v>429.32749999999999</c:v>
                </c:pt>
                <c:pt idx="79">
                  <c:v>429.6968</c:v>
                </c:pt>
                <c:pt idx="80">
                  <c:v>430.06619999999998</c:v>
                </c:pt>
                <c:pt idx="81">
                  <c:v>430.43549999999999</c:v>
                </c:pt>
                <c:pt idx="82">
                  <c:v>430.80470000000003</c:v>
                </c:pt>
                <c:pt idx="83">
                  <c:v>431.1739</c:v>
                </c:pt>
                <c:pt idx="84">
                  <c:v>431.54309999999998</c:v>
                </c:pt>
                <c:pt idx="85">
                  <c:v>431.91219999999998</c:v>
                </c:pt>
                <c:pt idx="86">
                  <c:v>432.28129999999999</c:v>
                </c:pt>
                <c:pt idx="87">
                  <c:v>432.65039999999999</c:v>
                </c:pt>
                <c:pt idx="88">
                  <c:v>433.01940000000002</c:v>
                </c:pt>
                <c:pt idx="89">
                  <c:v>433.38830000000002</c:v>
                </c:pt>
                <c:pt idx="90">
                  <c:v>433.75729999999999</c:v>
                </c:pt>
                <c:pt idx="91">
                  <c:v>434.12619999999998</c:v>
                </c:pt>
                <c:pt idx="92">
                  <c:v>434.495</c:v>
                </c:pt>
                <c:pt idx="93">
                  <c:v>434.8639</c:v>
                </c:pt>
                <c:pt idx="94">
                  <c:v>435.23259999999999</c:v>
                </c:pt>
                <c:pt idx="95">
                  <c:v>435.60140000000001</c:v>
                </c:pt>
                <c:pt idx="96">
                  <c:v>435.9701</c:v>
                </c:pt>
                <c:pt idx="97">
                  <c:v>436.33870000000002</c:v>
                </c:pt>
                <c:pt idx="98">
                  <c:v>436.70740000000001</c:v>
                </c:pt>
                <c:pt idx="99">
                  <c:v>437.07600000000002</c:v>
                </c:pt>
                <c:pt idx="100">
                  <c:v>437.44450000000001</c:v>
                </c:pt>
                <c:pt idx="101">
                  <c:v>437.81299999999999</c:v>
                </c:pt>
                <c:pt idx="102">
                  <c:v>438.18150000000003</c:v>
                </c:pt>
                <c:pt idx="103">
                  <c:v>438.54989999999998</c:v>
                </c:pt>
                <c:pt idx="104">
                  <c:v>438.91829999999999</c:v>
                </c:pt>
                <c:pt idx="105">
                  <c:v>439.2867</c:v>
                </c:pt>
                <c:pt idx="106">
                  <c:v>439.6549</c:v>
                </c:pt>
                <c:pt idx="107">
                  <c:v>440.02319999999997</c:v>
                </c:pt>
                <c:pt idx="108">
                  <c:v>440.39139999999998</c:v>
                </c:pt>
                <c:pt idx="109">
                  <c:v>440.75959999999998</c:v>
                </c:pt>
                <c:pt idx="110">
                  <c:v>441.12779999999998</c:v>
                </c:pt>
                <c:pt idx="111">
                  <c:v>441.49590000000001</c:v>
                </c:pt>
                <c:pt idx="112">
                  <c:v>441.86399999999998</c:v>
                </c:pt>
                <c:pt idx="113">
                  <c:v>442.23200000000003</c:v>
                </c:pt>
                <c:pt idx="114">
                  <c:v>442.6</c:v>
                </c:pt>
                <c:pt idx="115">
                  <c:v>442.96800000000002</c:v>
                </c:pt>
                <c:pt idx="116">
                  <c:v>443.33589999999998</c:v>
                </c:pt>
                <c:pt idx="117">
                  <c:v>443.7038</c:v>
                </c:pt>
                <c:pt idx="118">
                  <c:v>444.07159999999999</c:v>
                </c:pt>
                <c:pt idx="119">
                  <c:v>444.43939999999998</c:v>
                </c:pt>
                <c:pt idx="120">
                  <c:v>444.80720000000002</c:v>
                </c:pt>
                <c:pt idx="121">
                  <c:v>445.17489999999998</c:v>
                </c:pt>
                <c:pt idx="122">
                  <c:v>445.54250000000002</c:v>
                </c:pt>
                <c:pt idx="123">
                  <c:v>445.91019999999997</c:v>
                </c:pt>
                <c:pt idx="124">
                  <c:v>446.27780000000001</c:v>
                </c:pt>
                <c:pt idx="125">
                  <c:v>446.6454</c:v>
                </c:pt>
                <c:pt idx="126">
                  <c:v>447.0129</c:v>
                </c:pt>
                <c:pt idx="127">
                  <c:v>447.38040000000001</c:v>
                </c:pt>
                <c:pt idx="128">
                  <c:v>447.74779999999998</c:v>
                </c:pt>
                <c:pt idx="129">
                  <c:v>448.11520000000002</c:v>
                </c:pt>
                <c:pt idx="130">
                  <c:v>448.48259999999999</c:v>
                </c:pt>
                <c:pt idx="131">
                  <c:v>448.84989999999999</c:v>
                </c:pt>
                <c:pt idx="132">
                  <c:v>449.21719999999999</c:v>
                </c:pt>
                <c:pt idx="133">
                  <c:v>449.58440000000002</c:v>
                </c:pt>
                <c:pt idx="134">
                  <c:v>449.95159999999998</c:v>
                </c:pt>
                <c:pt idx="135">
                  <c:v>450.31880000000001</c:v>
                </c:pt>
                <c:pt idx="136">
                  <c:v>450.6859</c:v>
                </c:pt>
                <c:pt idx="137">
                  <c:v>451.053</c:v>
                </c:pt>
                <c:pt idx="138">
                  <c:v>451.42009999999999</c:v>
                </c:pt>
                <c:pt idx="139">
                  <c:v>451.78710000000001</c:v>
                </c:pt>
                <c:pt idx="140">
                  <c:v>452.15410000000003</c:v>
                </c:pt>
                <c:pt idx="141">
                  <c:v>452.52100000000002</c:v>
                </c:pt>
                <c:pt idx="142">
                  <c:v>452.8879</c:v>
                </c:pt>
                <c:pt idx="143">
                  <c:v>453.25470000000001</c:v>
                </c:pt>
                <c:pt idx="144">
                  <c:v>453.62150000000003</c:v>
                </c:pt>
                <c:pt idx="145">
                  <c:v>453.98829999999998</c:v>
                </c:pt>
                <c:pt idx="146">
                  <c:v>454.35500000000002</c:v>
                </c:pt>
                <c:pt idx="147">
                  <c:v>454.7217</c:v>
                </c:pt>
                <c:pt idx="148">
                  <c:v>455.08839999999998</c:v>
                </c:pt>
                <c:pt idx="149">
                  <c:v>455.45499999999998</c:v>
                </c:pt>
                <c:pt idx="150">
                  <c:v>455.82159999999999</c:v>
                </c:pt>
                <c:pt idx="151">
                  <c:v>456.18810000000002</c:v>
                </c:pt>
                <c:pt idx="152">
                  <c:v>456.55459999999999</c:v>
                </c:pt>
                <c:pt idx="153">
                  <c:v>456.92099999999999</c:v>
                </c:pt>
                <c:pt idx="154">
                  <c:v>457.28739999999999</c:v>
                </c:pt>
                <c:pt idx="155">
                  <c:v>457.65379999999999</c:v>
                </c:pt>
                <c:pt idx="156">
                  <c:v>458.02019999999999</c:v>
                </c:pt>
                <c:pt idx="157">
                  <c:v>458.38639999999998</c:v>
                </c:pt>
                <c:pt idx="158">
                  <c:v>458.7527</c:v>
                </c:pt>
                <c:pt idx="159">
                  <c:v>459.1189</c:v>
                </c:pt>
                <c:pt idx="160">
                  <c:v>459.48509999999999</c:v>
                </c:pt>
                <c:pt idx="161">
                  <c:v>459.85120000000001</c:v>
                </c:pt>
                <c:pt idx="162">
                  <c:v>460.21730000000002</c:v>
                </c:pt>
                <c:pt idx="163">
                  <c:v>460.58339999999998</c:v>
                </c:pt>
                <c:pt idx="164">
                  <c:v>460.94940000000003</c:v>
                </c:pt>
                <c:pt idx="165">
                  <c:v>461.31540000000001</c:v>
                </c:pt>
                <c:pt idx="166">
                  <c:v>461.68130000000002</c:v>
                </c:pt>
                <c:pt idx="167">
                  <c:v>462.04719999999998</c:v>
                </c:pt>
                <c:pt idx="168">
                  <c:v>462.41309999999999</c:v>
                </c:pt>
                <c:pt idx="169">
                  <c:v>462.77890000000002</c:v>
                </c:pt>
                <c:pt idx="170">
                  <c:v>463.1447</c:v>
                </c:pt>
                <c:pt idx="171">
                  <c:v>463.5104</c:v>
                </c:pt>
                <c:pt idx="172">
                  <c:v>463.87610000000001</c:v>
                </c:pt>
                <c:pt idx="173">
                  <c:v>464.24180000000001</c:v>
                </c:pt>
                <c:pt idx="174">
                  <c:v>464.60739999999998</c:v>
                </c:pt>
                <c:pt idx="175">
                  <c:v>464.97300000000001</c:v>
                </c:pt>
                <c:pt idx="176">
                  <c:v>465.33850000000001</c:v>
                </c:pt>
                <c:pt idx="177">
                  <c:v>465.70400000000001</c:v>
                </c:pt>
                <c:pt idx="178">
                  <c:v>466.06950000000001</c:v>
                </c:pt>
                <c:pt idx="179">
                  <c:v>466.43490000000003</c:v>
                </c:pt>
                <c:pt idx="180">
                  <c:v>466.80020000000002</c:v>
                </c:pt>
                <c:pt idx="181">
                  <c:v>467.16559999999998</c:v>
                </c:pt>
                <c:pt idx="182">
                  <c:v>467.53089999999997</c:v>
                </c:pt>
                <c:pt idx="183">
                  <c:v>467.89609999999999</c:v>
                </c:pt>
                <c:pt idx="184">
                  <c:v>468.26139999999998</c:v>
                </c:pt>
                <c:pt idx="185">
                  <c:v>468.62650000000002</c:v>
                </c:pt>
                <c:pt idx="186">
                  <c:v>468.99169999999998</c:v>
                </c:pt>
                <c:pt idx="187">
                  <c:v>469.35680000000002</c:v>
                </c:pt>
                <c:pt idx="188">
                  <c:v>469.72179999999997</c:v>
                </c:pt>
                <c:pt idx="189">
                  <c:v>470.08690000000001</c:v>
                </c:pt>
                <c:pt idx="190">
                  <c:v>470.45179999999999</c:v>
                </c:pt>
                <c:pt idx="191">
                  <c:v>470.8168</c:v>
                </c:pt>
                <c:pt idx="192">
                  <c:v>471.18169999999998</c:v>
                </c:pt>
                <c:pt idx="193">
                  <c:v>471.54649999999998</c:v>
                </c:pt>
                <c:pt idx="194">
                  <c:v>471.91129999999998</c:v>
                </c:pt>
                <c:pt idx="195">
                  <c:v>472.27609999999999</c:v>
                </c:pt>
                <c:pt idx="196">
                  <c:v>472.64080000000001</c:v>
                </c:pt>
                <c:pt idx="197">
                  <c:v>473.00560000000002</c:v>
                </c:pt>
                <c:pt idx="198">
                  <c:v>473.37020000000001</c:v>
                </c:pt>
                <c:pt idx="199">
                  <c:v>473.73480000000001</c:v>
                </c:pt>
                <c:pt idx="200">
                  <c:v>474.0994</c:v>
                </c:pt>
                <c:pt idx="201">
                  <c:v>474.46390000000002</c:v>
                </c:pt>
                <c:pt idx="202">
                  <c:v>474.82839999999999</c:v>
                </c:pt>
                <c:pt idx="203">
                  <c:v>475.19290000000001</c:v>
                </c:pt>
                <c:pt idx="204">
                  <c:v>475.5573</c:v>
                </c:pt>
                <c:pt idx="205">
                  <c:v>475.92169999999999</c:v>
                </c:pt>
                <c:pt idx="206">
                  <c:v>476.286</c:v>
                </c:pt>
                <c:pt idx="207">
                  <c:v>476.65030000000002</c:v>
                </c:pt>
                <c:pt idx="208">
                  <c:v>477.01459999999997</c:v>
                </c:pt>
                <c:pt idx="209">
                  <c:v>477.37880000000001</c:v>
                </c:pt>
                <c:pt idx="210">
                  <c:v>477.74299999999999</c:v>
                </c:pt>
                <c:pt idx="211">
                  <c:v>478.1071</c:v>
                </c:pt>
                <c:pt idx="212">
                  <c:v>478.47120000000001</c:v>
                </c:pt>
                <c:pt idx="213">
                  <c:v>478.83519999999999</c:v>
                </c:pt>
                <c:pt idx="214">
                  <c:v>479.19929999999999</c:v>
                </c:pt>
                <c:pt idx="215">
                  <c:v>479.56319999999999</c:v>
                </c:pt>
                <c:pt idx="216">
                  <c:v>479.92720000000003</c:v>
                </c:pt>
                <c:pt idx="217">
                  <c:v>480.29109999999997</c:v>
                </c:pt>
                <c:pt idx="218">
                  <c:v>480.6549</c:v>
                </c:pt>
                <c:pt idx="219">
                  <c:v>481.01870000000002</c:v>
                </c:pt>
                <c:pt idx="220">
                  <c:v>481.38249999999999</c:v>
                </c:pt>
                <c:pt idx="221">
                  <c:v>481.74619999999999</c:v>
                </c:pt>
                <c:pt idx="222">
                  <c:v>482.10989999999998</c:v>
                </c:pt>
                <c:pt idx="223">
                  <c:v>482.47359999999998</c:v>
                </c:pt>
                <c:pt idx="224">
                  <c:v>482.8372</c:v>
                </c:pt>
                <c:pt idx="225">
                  <c:v>483.20080000000002</c:v>
                </c:pt>
                <c:pt idx="226">
                  <c:v>483.5643</c:v>
                </c:pt>
                <c:pt idx="227">
                  <c:v>483.92779999999999</c:v>
                </c:pt>
                <c:pt idx="228">
                  <c:v>484.2912</c:v>
                </c:pt>
                <c:pt idx="229">
                  <c:v>484.65460000000002</c:v>
                </c:pt>
                <c:pt idx="230">
                  <c:v>485.01799999999997</c:v>
                </c:pt>
                <c:pt idx="231">
                  <c:v>485.38130000000001</c:v>
                </c:pt>
                <c:pt idx="232">
                  <c:v>485.74459999999999</c:v>
                </c:pt>
                <c:pt idx="233">
                  <c:v>486.10789999999997</c:v>
                </c:pt>
                <c:pt idx="234">
                  <c:v>486.47109999999998</c:v>
                </c:pt>
                <c:pt idx="235">
                  <c:v>486.83429999999998</c:v>
                </c:pt>
                <c:pt idx="236">
                  <c:v>487.19740000000002</c:v>
                </c:pt>
                <c:pt idx="237">
                  <c:v>487.56049999999999</c:v>
                </c:pt>
                <c:pt idx="238">
                  <c:v>487.92349999999999</c:v>
                </c:pt>
                <c:pt idx="239">
                  <c:v>488.28649999999999</c:v>
                </c:pt>
                <c:pt idx="240">
                  <c:v>488.64949999999999</c:v>
                </c:pt>
                <c:pt idx="241">
                  <c:v>489.01240000000001</c:v>
                </c:pt>
                <c:pt idx="242">
                  <c:v>489.37529999999998</c:v>
                </c:pt>
                <c:pt idx="243">
                  <c:v>489.73809999999997</c:v>
                </c:pt>
                <c:pt idx="244">
                  <c:v>490.101</c:v>
                </c:pt>
                <c:pt idx="245">
                  <c:v>490.46370000000002</c:v>
                </c:pt>
                <c:pt idx="246">
                  <c:v>490.82639999999998</c:v>
                </c:pt>
                <c:pt idx="247">
                  <c:v>491.1891</c:v>
                </c:pt>
                <c:pt idx="248">
                  <c:v>491.55180000000001</c:v>
                </c:pt>
                <c:pt idx="249">
                  <c:v>491.91430000000003</c:v>
                </c:pt>
                <c:pt idx="250">
                  <c:v>492.27690000000001</c:v>
                </c:pt>
                <c:pt idx="251">
                  <c:v>492.63940000000002</c:v>
                </c:pt>
                <c:pt idx="252">
                  <c:v>493.00189999999998</c:v>
                </c:pt>
                <c:pt idx="253">
                  <c:v>493.36430000000001</c:v>
                </c:pt>
                <c:pt idx="254">
                  <c:v>493.72669999999999</c:v>
                </c:pt>
                <c:pt idx="255">
                  <c:v>494.08909999999997</c:v>
                </c:pt>
                <c:pt idx="256">
                  <c:v>494.45139999999998</c:v>
                </c:pt>
                <c:pt idx="257">
                  <c:v>494.81369999999998</c:v>
                </c:pt>
                <c:pt idx="258">
                  <c:v>495.17590000000001</c:v>
                </c:pt>
                <c:pt idx="259">
                  <c:v>495.53809999999999</c:v>
                </c:pt>
                <c:pt idx="260">
                  <c:v>495.90030000000002</c:v>
                </c:pt>
                <c:pt idx="261">
                  <c:v>496.26240000000001</c:v>
                </c:pt>
                <c:pt idx="262">
                  <c:v>496.62450000000001</c:v>
                </c:pt>
                <c:pt idx="263">
                  <c:v>496.98649999999998</c:v>
                </c:pt>
                <c:pt idx="264">
                  <c:v>497.3485</c:v>
                </c:pt>
                <c:pt idx="265">
                  <c:v>497.71039999999999</c:v>
                </c:pt>
                <c:pt idx="266">
                  <c:v>498.07229999999998</c:v>
                </c:pt>
                <c:pt idx="267">
                  <c:v>498.43419999999998</c:v>
                </c:pt>
                <c:pt idx="268">
                  <c:v>498.79599999999999</c:v>
                </c:pt>
                <c:pt idx="269">
                  <c:v>499.15780000000001</c:v>
                </c:pt>
                <c:pt idx="270">
                  <c:v>499.51960000000003</c:v>
                </c:pt>
                <c:pt idx="271">
                  <c:v>499.88130000000001</c:v>
                </c:pt>
                <c:pt idx="272">
                  <c:v>500.24290000000002</c:v>
                </c:pt>
                <c:pt idx="273">
                  <c:v>500.6046</c:v>
                </c:pt>
                <c:pt idx="274">
                  <c:v>500.96609999999998</c:v>
                </c:pt>
                <c:pt idx="275">
                  <c:v>501.32769999999999</c:v>
                </c:pt>
                <c:pt idx="276">
                  <c:v>501.68920000000003</c:v>
                </c:pt>
                <c:pt idx="277">
                  <c:v>502.05059999999997</c:v>
                </c:pt>
                <c:pt idx="278">
                  <c:v>502.41199999999998</c:v>
                </c:pt>
                <c:pt idx="279">
                  <c:v>502.77339999999998</c:v>
                </c:pt>
                <c:pt idx="280">
                  <c:v>503.13479999999998</c:v>
                </c:pt>
                <c:pt idx="281">
                  <c:v>503.49610000000001</c:v>
                </c:pt>
                <c:pt idx="282">
                  <c:v>503.85730000000001</c:v>
                </c:pt>
                <c:pt idx="283">
                  <c:v>504.21850000000001</c:v>
                </c:pt>
                <c:pt idx="284">
                  <c:v>504.5797</c:v>
                </c:pt>
                <c:pt idx="285">
                  <c:v>504.94080000000002</c:v>
                </c:pt>
                <c:pt idx="286">
                  <c:v>505.30189999999999</c:v>
                </c:pt>
                <c:pt idx="287">
                  <c:v>505.66300000000001</c:v>
                </c:pt>
                <c:pt idx="288">
                  <c:v>506.024</c:v>
                </c:pt>
                <c:pt idx="289">
                  <c:v>506.38490000000002</c:v>
                </c:pt>
                <c:pt idx="290">
                  <c:v>506.74590000000001</c:v>
                </c:pt>
                <c:pt idx="291">
                  <c:v>507.10680000000002</c:v>
                </c:pt>
                <c:pt idx="292">
                  <c:v>507.4676</c:v>
                </c:pt>
                <c:pt idx="293">
                  <c:v>507.82839999999999</c:v>
                </c:pt>
                <c:pt idx="294">
                  <c:v>508.18920000000003</c:v>
                </c:pt>
                <c:pt idx="295">
                  <c:v>508.54989999999998</c:v>
                </c:pt>
                <c:pt idx="296">
                  <c:v>508.91059999999999</c:v>
                </c:pt>
                <c:pt idx="297">
                  <c:v>509.27120000000002</c:v>
                </c:pt>
                <c:pt idx="298">
                  <c:v>509.6318</c:v>
                </c:pt>
                <c:pt idx="299">
                  <c:v>509.99239999999998</c:v>
                </c:pt>
                <c:pt idx="300">
                  <c:v>510.35289999999998</c:v>
                </c:pt>
                <c:pt idx="301">
                  <c:v>510.71339999999998</c:v>
                </c:pt>
                <c:pt idx="302">
                  <c:v>511.07380000000001</c:v>
                </c:pt>
                <c:pt idx="303">
                  <c:v>511.43419999999998</c:v>
                </c:pt>
                <c:pt idx="304">
                  <c:v>511.7946</c:v>
                </c:pt>
                <c:pt idx="305">
                  <c:v>512.1549</c:v>
                </c:pt>
                <c:pt idx="306">
                  <c:v>512.51520000000005</c:v>
                </c:pt>
                <c:pt idx="307">
                  <c:v>512.87540000000001</c:v>
                </c:pt>
                <c:pt idx="308">
                  <c:v>513.23559999999998</c:v>
                </c:pt>
                <c:pt idx="309">
                  <c:v>513.59580000000005</c:v>
                </c:pt>
                <c:pt idx="310">
                  <c:v>513.95590000000004</c:v>
                </c:pt>
                <c:pt idx="311">
                  <c:v>514.31590000000006</c:v>
                </c:pt>
                <c:pt idx="312">
                  <c:v>514.67600000000004</c:v>
                </c:pt>
                <c:pt idx="313">
                  <c:v>515.03589999999997</c:v>
                </c:pt>
                <c:pt idx="314">
                  <c:v>515.39589999999998</c:v>
                </c:pt>
                <c:pt idx="315">
                  <c:v>515.75570000000005</c:v>
                </c:pt>
                <c:pt idx="316">
                  <c:v>516.11559999999997</c:v>
                </c:pt>
                <c:pt idx="317">
                  <c:v>516.47550000000001</c:v>
                </c:pt>
                <c:pt idx="318">
                  <c:v>516.83519999999999</c:v>
                </c:pt>
                <c:pt idx="319">
                  <c:v>517.19489999999996</c:v>
                </c:pt>
                <c:pt idx="320">
                  <c:v>517.55470000000003</c:v>
                </c:pt>
                <c:pt idx="321">
                  <c:v>517.91430000000003</c:v>
                </c:pt>
                <c:pt idx="322">
                  <c:v>518.27390000000003</c:v>
                </c:pt>
                <c:pt idx="323">
                  <c:v>518.63350000000003</c:v>
                </c:pt>
                <c:pt idx="324">
                  <c:v>518.99300000000005</c:v>
                </c:pt>
                <c:pt idx="325">
                  <c:v>519.35249999999996</c:v>
                </c:pt>
                <c:pt idx="326">
                  <c:v>519.71199999999999</c:v>
                </c:pt>
                <c:pt idx="327">
                  <c:v>520.07140000000004</c:v>
                </c:pt>
                <c:pt idx="328">
                  <c:v>520.4307</c:v>
                </c:pt>
                <c:pt idx="329">
                  <c:v>520.79</c:v>
                </c:pt>
                <c:pt idx="330">
                  <c:v>521.14940000000001</c:v>
                </c:pt>
                <c:pt idx="331">
                  <c:v>521.5086</c:v>
                </c:pt>
                <c:pt idx="332">
                  <c:v>521.86779999999999</c:v>
                </c:pt>
                <c:pt idx="333">
                  <c:v>522.2269</c:v>
                </c:pt>
                <c:pt idx="334">
                  <c:v>522.58609999999999</c:v>
                </c:pt>
                <c:pt idx="335">
                  <c:v>522.94510000000002</c:v>
                </c:pt>
                <c:pt idx="336">
                  <c:v>523.30420000000004</c:v>
                </c:pt>
                <c:pt idx="337">
                  <c:v>523.66309999999999</c:v>
                </c:pt>
                <c:pt idx="338">
                  <c:v>524.02210000000002</c:v>
                </c:pt>
                <c:pt idx="339">
                  <c:v>524.38099999999997</c:v>
                </c:pt>
                <c:pt idx="340">
                  <c:v>524.73990000000003</c:v>
                </c:pt>
                <c:pt idx="341">
                  <c:v>525.09879999999998</c:v>
                </c:pt>
                <c:pt idx="342">
                  <c:v>525.45749999999998</c:v>
                </c:pt>
                <c:pt idx="343">
                  <c:v>525.81629999999996</c:v>
                </c:pt>
                <c:pt idx="344">
                  <c:v>526.17499999999995</c:v>
                </c:pt>
                <c:pt idx="345">
                  <c:v>526.53359999999998</c:v>
                </c:pt>
                <c:pt idx="346">
                  <c:v>526.89229999999998</c:v>
                </c:pt>
                <c:pt idx="347">
                  <c:v>527.2509</c:v>
                </c:pt>
                <c:pt idx="348">
                  <c:v>527.60940000000005</c:v>
                </c:pt>
                <c:pt idx="349">
                  <c:v>527.96789999999999</c:v>
                </c:pt>
                <c:pt idx="350">
                  <c:v>528.32629999999995</c:v>
                </c:pt>
                <c:pt idx="351">
                  <c:v>528.6848</c:v>
                </c:pt>
                <c:pt idx="352">
                  <c:v>529.04309999999998</c:v>
                </c:pt>
                <c:pt idx="353">
                  <c:v>529.40139999999997</c:v>
                </c:pt>
                <c:pt idx="354">
                  <c:v>529.75969999999995</c:v>
                </c:pt>
                <c:pt idx="355">
                  <c:v>530.11800000000005</c:v>
                </c:pt>
                <c:pt idx="356">
                  <c:v>530.47619999999995</c:v>
                </c:pt>
                <c:pt idx="357">
                  <c:v>530.83439999999996</c:v>
                </c:pt>
                <c:pt idx="358">
                  <c:v>531.19240000000002</c:v>
                </c:pt>
                <c:pt idx="359">
                  <c:v>531.55050000000006</c:v>
                </c:pt>
                <c:pt idx="360">
                  <c:v>531.90859999999998</c:v>
                </c:pt>
                <c:pt idx="361">
                  <c:v>532.26660000000004</c:v>
                </c:pt>
                <c:pt idx="362">
                  <c:v>532.62450000000001</c:v>
                </c:pt>
                <c:pt idx="363">
                  <c:v>532.98249999999996</c:v>
                </c:pt>
                <c:pt idx="364">
                  <c:v>533.34029999999996</c:v>
                </c:pt>
                <c:pt idx="365">
                  <c:v>533.69820000000004</c:v>
                </c:pt>
                <c:pt idx="366">
                  <c:v>534.05600000000004</c:v>
                </c:pt>
                <c:pt idx="367">
                  <c:v>534.41369999999995</c:v>
                </c:pt>
                <c:pt idx="368">
                  <c:v>534.77139999999997</c:v>
                </c:pt>
                <c:pt idx="369">
                  <c:v>535.12909999999999</c:v>
                </c:pt>
                <c:pt idx="370">
                  <c:v>535.48670000000004</c:v>
                </c:pt>
                <c:pt idx="371">
                  <c:v>535.84429999999998</c:v>
                </c:pt>
                <c:pt idx="372">
                  <c:v>536.20180000000005</c:v>
                </c:pt>
                <c:pt idx="373">
                  <c:v>536.55930000000001</c:v>
                </c:pt>
                <c:pt idx="374">
                  <c:v>536.91669999999999</c:v>
                </c:pt>
                <c:pt idx="375">
                  <c:v>537.27419999999995</c:v>
                </c:pt>
                <c:pt idx="376">
                  <c:v>537.63149999999996</c:v>
                </c:pt>
                <c:pt idx="377">
                  <c:v>537.98889999999994</c:v>
                </c:pt>
                <c:pt idx="378">
                  <c:v>538.34619999999995</c:v>
                </c:pt>
                <c:pt idx="379">
                  <c:v>538.70339999999999</c:v>
                </c:pt>
                <c:pt idx="380">
                  <c:v>539.06060000000002</c:v>
                </c:pt>
                <c:pt idx="381">
                  <c:v>539.41780000000006</c:v>
                </c:pt>
                <c:pt idx="382">
                  <c:v>539.7749</c:v>
                </c:pt>
                <c:pt idx="383">
                  <c:v>540.13199999999995</c:v>
                </c:pt>
                <c:pt idx="384">
                  <c:v>540.48900000000003</c:v>
                </c:pt>
                <c:pt idx="385">
                  <c:v>540.846</c:v>
                </c:pt>
                <c:pt idx="386">
                  <c:v>541.20299999999997</c:v>
                </c:pt>
                <c:pt idx="387">
                  <c:v>541.55989999999997</c:v>
                </c:pt>
                <c:pt idx="388">
                  <c:v>541.91669999999999</c:v>
                </c:pt>
                <c:pt idx="389">
                  <c:v>542.27359999999999</c:v>
                </c:pt>
                <c:pt idx="390">
                  <c:v>542.63040000000001</c:v>
                </c:pt>
                <c:pt idx="391">
                  <c:v>542.98710000000005</c:v>
                </c:pt>
                <c:pt idx="392">
                  <c:v>543.34389999999996</c:v>
                </c:pt>
                <c:pt idx="393">
                  <c:v>543.70050000000003</c:v>
                </c:pt>
                <c:pt idx="394">
                  <c:v>544.05709999999999</c:v>
                </c:pt>
                <c:pt idx="395">
                  <c:v>544.41369999999995</c:v>
                </c:pt>
                <c:pt idx="396">
                  <c:v>544.77030000000002</c:v>
                </c:pt>
                <c:pt idx="397">
                  <c:v>545.12670000000003</c:v>
                </c:pt>
                <c:pt idx="398">
                  <c:v>545.48320000000001</c:v>
                </c:pt>
                <c:pt idx="399">
                  <c:v>545.83960000000002</c:v>
                </c:pt>
                <c:pt idx="400">
                  <c:v>546.19600000000003</c:v>
                </c:pt>
                <c:pt idx="401">
                  <c:v>546.55229999999995</c:v>
                </c:pt>
                <c:pt idx="402">
                  <c:v>546.90859999999998</c:v>
                </c:pt>
                <c:pt idx="403">
                  <c:v>547.26480000000004</c:v>
                </c:pt>
                <c:pt idx="404">
                  <c:v>547.62099999999998</c:v>
                </c:pt>
                <c:pt idx="405">
                  <c:v>547.97720000000004</c:v>
                </c:pt>
                <c:pt idx="406">
                  <c:v>548.33330000000001</c:v>
                </c:pt>
                <c:pt idx="407">
                  <c:v>548.68939999999998</c:v>
                </c:pt>
                <c:pt idx="408">
                  <c:v>549.04539999999997</c:v>
                </c:pt>
                <c:pt idx="409">
                  <c:v>549.40139999999997</c:v>
                </c:pt>
                <c:pt idx="410">
                  <c:v>549.75729999999999</c:v>
                </c:pt>
                <c:pt idx="411">
                  <c:v>550.11329999999998</c:v>
                </c:pt>
                <c:pt idx="412">
                  <c:v>550.46910000000003</c:v>
                </c:pt>
                <c:pt idx="413">
                  <c:v>550.82500000000005</c:v>
                </c:pt>
                <c:pt idx="414">
                  <c:v>551.1807</c:v>
                </c:pt>
                <c:pt idx="415">
                  <c:v>551.53639999999996</c:v>
                </c:pt>
                <c:pt idx="416">
                  <c:v>551.8922</c:v>
                </c:pt>
                <c:pt idx="417">
                  <c:v>552.24779999999998</c:v>
                </c:pt>
                <c:pt idx="418">
                  <c:v>552.60339999999997</c:v>
                </c:pt>
                <c:pt idx="419">
                  <c:v>552.95899999999995</c:v>
                </c:pt>
                <c:pt idx="420">
                  <c:v>553.31449999999995</c:v>
                </c:pt>
                <c:pt idx="421">
                  <c:v>553.66999999999996</c:v>
                </c:pt>
                <c:pt idx="422">
                  <c:v>554.02549999999997</c:v>
                </c:pt>
                <c:pt idx="423">
                  <c:v>554.3809</c:v>
                </c:pt>
                <c:pt idx="424">
                  <c:v>554.73620000000005</c:v>
                </c:pt>
                <c:pt idx="425">
                  <c:v>555.09159999999997</c:v>
                </c:pt>
                <c:pt idx="426">
                  <c:v>555.44680000000005</c:v>
                </c:pt>
                <c:pt idx="427">
                  <c:v>555.8021</c:v>
                </c:pt>
                <c:pt idx="428">
                  <c:v>556.15719999999999</c:v>
                </c:pt>
                <c:pt idx="429">
                  <c:v>556.51239999999996</c:v>
                </c:pt>
                <c:pt idx="430">
                  <c:v>556.86749999999995</c:v>
                </c:pt>
                <c:pt idx="431">
                  <c:v>557.22249999999997</c:v>
                </c:pt>
                <c:pt idx="432">
                  <c:v>557.57759999999996</c:v>
                </c:pt>
                <c:pt idx="433">
                  <c:v>557.93259999999998</c:v>
                </c:pt>
                <c:pt idx="434">
                  <c:v>558.28750000000002</c:v>
                </c:pt>
                <c:pt idx="435">
                  <c:v>558.64239999999995</c:v>
                </c:pt>
                <c:pt idx="436">
                  <c:v>558.9973</c:v>
                </c:pt>
                <c:pt idx="437">
                  <c:v>559.35209999999995</c:v>
                </c:pt>
                <c:pt idx="438">
                  <c:v>559.70680000000004</c:v>
                </c:pt>
                <c:pt idx="439">
                  <c:v>560.06150000000002</c:v>
                </c:pt>
                <c:pt idx="440">
                  <c:v>560.4162</c:v>
                </c:pt>
                <c:pt idx="441">
                  <c:v>560.77089999999998</c:v>
                </c:pt>
                <c:pt idx="442">
                  <c:v>561.12540000000001</c:v>
                </c:pt>
                <c:pt idx="443">
                  <c:v>561.48</c:v>
                </c:pt>
                <c:pt idx="444">
                  <c:v>561.83450000000005</c:v>
                </c:pt>
                <c:pt idx="445">
                  <c:v>562.18899999999996</c:v>
                </c:pt>
                <c:pt idx="446">
                  <c:v>562.54349999999999</c:v>
                </c:pt>
                <c:pt idx="447">
                  <c:v>562.89779999999996</c:v>
                </c:pt>
                <c:pt idx="448">
                  <c:v>563.25210000000004</c:v>
                </c:pt>
                <c:pt idx="449">
                  <c:v>563.60640000000001</c:v>
                </c:pt>
                <c:pt idx="450">
                  <c:v>563.96069999999997</c:v>
                </c:pt>
                <c:pt idx="451">
                  <c:v>564.31489999999997</c:v>
                </c:pt>
                <c:pt idx="452">
                  <c:v>564.66909999999996</c:v>
                </c:pt>
                <c:pt idx="453">
                  <c:v>565.02329999999995</c:v>
                </c:pt>
                <c:pt idx="454">
                  <c:v>565.37729999999999</c:v>
                </c:pt>
                <c:pt idx="455">
                  <c:v>565.73140000000001</c:v>
                </c:pt>
                <c:pt idx="456">
                  <c:v>566.08540000000005</c:v>
                </c:pt>
                <c:pt idx="457">
                  <c:v>566.4393</c:v>
                </c:pt>
                <c:pt idx="458">
                  <c:v>566.79330000000004</c:v>
                </c:pt>
                <c:pt idx="459">
                  <c:v>567.1472</c:v>
                </c:pt>
                <c:pt idx="460">
                  <c:v>567.50099999999998</c:v>
                </c:pt>
                <c:pt idx="461">
                  <c:v>567.85479999999995</c:v>
                </c:pt>
                <c:pt idx="462">
                  <c:v>568.20860000000005</c:v>
                </c:pt>
                <c:pt idx="463">
                  <c:v>568.56230000000005</c:v>
                </c:pt>
                <c:pt idx="464">
                  <c:v>568.91589999999997</c:v>
                </c:pt>
                <c:pt idx="465">
                  <c:v>569.26949999999999</c:v>
                </c:pt>
                <c:pt idx="466">
                  <c:v>569.62310000000002</c:v>
                </c:pt>
                <c:pt idx="467">
                  <c:v>569.97659999999996</c:v>
                </c:pt>
                <c:pt idx="468">
                  <c:v>570.33010000000002</c:v>
                </c:pt>
                <c:pt idx="469">
                  <c:v>570.68359999999996</c:v>
                </c:pt>
                <c:pt idx="470">
                  <c:v>571.03700000000003</c:v>
                </c:pt>
                <c:pt idx="471">
                  <c:v>571.3904</c:v>
                </c:pt>
                <c:pt idx="472">
                  <c:v>571.74369999999999</c:v>
                </c:pt>
                <c:pt idx="473">
                  <c:v>572.09699999999998</c:v>
                </c:pt>
                <c:pt idx="474">
                  <c:v>572.4502</c:v>
                </c:pt>
                <c:pt idx="475">
                  <c:v>572.80340000000001</c:v>
                </c:pt>
                <c:pt idx="476">
                  <c:v>573.15660000000003</c:v>
                </c:pt>
                <c:pt idx="477">
                  <c:v>573.50969999999995</c:v>
                </c:pt>
                <c:pt idx="478">
                  <c:v>573.86270000000002</c:v>
                </c:pt>
                <c:pt idx="479">
                  <c:v>574.21579999999994</c:v>
                </c:pt>
                <c:pt idx="480">
                  <c:v>574.56870000000004</c:v>
                </c:pt>
                <c:pt idx="481">
                  <c:v>574.92169999999999</c:v>
                </c:pt>
                <c:pt idx="482">
                  <c:v>575.27459999999996</c:v>
                </c:pt>
                <c:pt idx="483">
                  <c:v>575.62739999999997</c:v>
                </c:pt>
                <c:pt idx="484">
                  <c:v>575.98030000000006</c:v>
                </c:pt>
                <c:pt idx="485">
                  <c:v>576.33299999999997</c:v>
                </c:pt>
                <c:pt idx="486">
                  <c:v>576.68579999999997</c:v>
                </c:pt>
                <c:pt idx="487">
                  <c:v>577.0385</c:v>
                </c:pt>
                <c:pt idx="488">
                  <c:v>577.39110000000005</c:v>
                </c:pt>
                <c:pt idx="489">
                  <c:v>577.74369999999999</c:v>
                </c:pt>
                <c:pt idx="490">
                  <c:v>578.09630000000004</c:v>
                </c:pt>
                <c:pt idx="491">
                  <c:v>578.44870000000003</c:v>
                </c:pt>
                <c:pt idx="492">
                  <c:v>578.80119999999999</c:v>
                </c:pt>
                <c:pt idx="493">
                  <c:v>579.15359999999998</c:v>
                </c:pt>
                <c:pt idx="494">
                  <c:v>579.50599999999997</c:v>
                </c:pt>
                <c:pt idx="495">
                  <c:v>579.85839999999996</c:v>
                </c:pt>
                <c:pt idx="496">
                  <c:v>580.21069999999997</c:v>
                </c:pt>
                <c:pt idx="497">
                  <c:v>580.56290000000001</c:v>
                </c:pt>
                <c:pt idx="498">
                  <c:v>580.91520000000003</c:v>
                </c:pt>
                <c:pt idx="499">
                  <c:v>581.26729999999998</c:v>
                </c:pt>
                <c:pt idx="500">
                  <c:v>581.61940000000004</c:v>
                </c:pt>
                <c:pt idx="501">
                  <c:v>581.97159999999997</c:v>
                </c:pt>
                <c:pt idx="502">
                  <c:v>582.32360000000006</c:v>
                </c:pt>
                <c:pt idx="503">
                  <c:v>582.67560000000003</c:v>
                </c:pt>
                <c:pt idx="504">
                  <c:v>583.02750000000003</c:v>
                </c:pt>
                <c:pt idx="505">
                  <c:v>583.37950000000001</c:v>
                </c:pt>
                <c:pt idx="506">
                  <c:v>583.73130000000003</c:v>
                </c:pt>
                <c:pt idx="507">
                  <c:v>584.08309999999994</c:v>
                </c:pt>
                <c:pt idx="508">
                  <c:v>584.43489999999997</c:v>
                </c:pt>
                <c:pt idx="509">
                  <c:v>584.7867</c:v>
                </c:pt>
                <c:pt idx="510">
                  <c:v>585.13840000000005</c:v>
                </c:pt>
                <c:pt idx="511">
                  <c:v>585.49009999999998</c:v>
                </c:pt>
                <c:pt idx="512">
                  <c:v>585.84159999999997</c:v>
                </c:pt>
                <c:pt idx="513">
                  <c:v>586.19320000000005</c:v>
                </c:pt>
                <c:pt idx="514">
                  <c:v>586.54470000000003</c:v>
                </c:pt>
                <c:pt idx="515">
                  <c:v>586.89620000000002</c:v>
                </c:pt>
                <c:pt idx="516">
                  <c:v>587.24770000000001</c:v>
                </c:pt>
                <c:pt idx="517">
                  <c:v>587.59910000000002</c:v>
                </c:pt>
                <c:pt idx="518">
                  <c:v>587.95039999999995</c:v>
                </c:pt>
                <c:pt idx="519">
                  <c:v>588.30179999999996</c:v>
                </c:pt>
                <c:pt idx="520">
                  <c:v>588.65300000000002</c:v>
                </c:pt>
                <c:pt idx="521">
                  <c:v>589.00419999999997</c:v>
                </c:pt>
                <c:pt idx="522">
                  <c:v>589.35540000000003</c:v>
                </c:pt>
                <c:pt idx="523">
                  <c:v>589.70650000000001</c:v>
                </c:pt>
                <c:pt idx="524">
                  <c:v>590.05759999999998</c:v>
                </c:pt>
                <c:pt idx="525">
                  <c:v>590.40869999999995</c:v>
                </c:pt>
                <c:pt idx="526">
                  <c:v>590.75969999999995</c:v>
                </c:pt>
                <c:pt idx="527">
                  <c:v>591.11069999999995</c:v>
                </c:pt>
                <c:pt idx="528">
                  <c:v>591.46159999999998</c:v>
                </c:pt>
                <c:pt idx="529">
                  <c:v>591.8125</c:v>
                </c:pt>
                <c:pt idx="530">
                  <c:v>592.16330000000005</c:v>
                </c:pt>
                <c:pt idx="531">
                  <c:v>592.51409999999998</c:v>
                </c:pt>
                <c:pt idx="532">
                  <c:v>592.86490000000003</c:v>
                </c:pt>
                <c:pt idx="533">
                  <c:v>593.21559999999999</c:v>
                </c:pt>
                <c:pt idx="534">
                  <c:v>593.56619999999998</c:v>
                </c:pt>
                <c:pt idx="535">
                  <c:v>593.91690000000006</c:v>
                </c:pt>
                <c:pt idx="536">
                  <c:v>594.26750000000004</c:v>
                </c:pt>
                <c:pt idx="537">
                  <c:v>594.61800000000005</c:v>
                </c:pt>
                <c:pt idx="538">
                  <c:v>594.96849999999995</c:v>
                </c:pt>
                <c:pt idx="539">
                  <c:v>595.31889999999999</c:v>
                </c:pt>
                <c:pt idx="540">
                  <c:v>595.66930000000002</c:v>
                </c:pt>
                <c:pt idx="541">
                  <c:v>596.01969999999994</c:v>
                </c:pt>
                <c:pt idx="542">
                  <c:v>596.37</c:v>
                </c:pt>
                <c:pt idx="543">
                  <c:v>596.72029999999995</c:v>
                </c:pt>
                <c:pt idx="544">
                  <c:v>597.07060000000001</c:v>
                </c:pt>
                <c:pt idx="545">
                  <c:v>597.42070000000001</c:v>
                </c:pt>
                <c:pt idx="546">
                  <c:v>597.77089999999998</c:v>
                </c:pt>
                <c:pt idx="547">
                  <c:v>598.12099999999998</c:v>
                </c:pt>
                <c:pt idx="548">
                  <c:v>598.471</c:v>
                </c:pt>
                <c:pt idx="549">
                  <c:v>598.82100000000003</c:v>
                </c:pt>
                <c:pt idx="550">
                  <c:v>599.17100000000005</c:v>
                </c:pt>
                <c:pt idx="551">
                  <c:v>599.52089999999998</c:v>
                </c:pt>
                <c:pt idx="552">
                  <c:v>599.87080000000003</c:v>
                </c:pt>
                <c:pt idx="553">
                  <c:v>600.22069999999997</c:v>
                </c:pt>
                <c:pt idx="554">
                  <c:v>600.57050000000004</c:v>
                </c:pt>
                <c:pt idx="555">
                  <c:v>600.92020000000002</c:v>
                </c:pt>
                <c:pt idx="556">
                  <c:v>601.27</c:v>
                </c:pt>
                <c:pt idx="557">
                  <c:v>601.61959999999999</c:v>
                </c:pt>
                <c:pt idx="558">
                  <c:v>601.9692</c:v>
                </c:pt>
                <c:pt idx="559">
                  <c:v>602.31880000000001</c:v>
                </c:pt>
                <c:pt idx="560">
                  <c:v>602.66840000000002</c:v>
                </c:pt>
                <c:pt idx="561">
                  <c:v>603.01790000000005</c:v>
                </c:pt>
                <c:pt idx="562">
                  <c:v>603.3673</c:v>
                </c:pt>
                <c:pt idx="563">
                  <c:v>603.71669999999995</c:v>
                </c:pt>
                <c:pt idx="564">
                  <c:v>604.06610000000001</c:v>
                </c:pt>
                <c:pt idx="565">
                  <c:v>604.41539999999998</c:v>
                </c:pt>
                <c:pt idx="566">
                  <c:v>604.76469999999995</c:v>
                </c:pt>
                <c:pt idx="567">
                  <c:v>605.11400000000003</c:v>
                </c:pt>
                <c:pt idx="568">
                  <c:v>605.46310000000005</c:v>
                </c:pt>
                <c:pt idx="569">
                  <c:v>605.81230000000005</c:v>
                </c:pt>
                <c:pt idx="570">
                  <c:v>606.16139999999996</c:v>
                </c:pt>
                <c:pt idx="571">
                  <c:v>606.5104</c:v>
                </c:pt>
                <c:pt idx="572">
                  <c:v>606.85940000000005</c:v>
                </c:pt>
                <c:pt idx="573">
                  <c:v>607.20839999999998</c:v>
                </c:pt>
                <c:pt idx="574">
                  <c:v>607.55740000000003</c:v>
                </c:pt>
                <c:pt idx="575">
                  <c:v>607.90629999999999</c:v>
                </c:pt>
                <c:pt idx="576">
                  <c:v>608.25509999999997</c:v>
                </c:pt>
                <c:pt idx="577">
                  <c:v>608.60389999999995</c:v>
                </c:pt>
                <c:pt idx="578">
                  <c:v>608.95259999999996</c:v>
                </c:pt>
                <c:pt idx="579">
                  <c:v>609.30139999999994</c:v>
                </c:pt>
                <c:pt idx="580">
                  <c:v>609.65</c:v>
                </c:pt>
                <c:pt idx="581">
                  <c:v>609.99869999999999</c:v>
                </c:pt>
                <c:pt idx="582">
                  <c:v>610.34720000000004</c:v>
                </c:pt>
                <c:pt idx="583">
                  <c:v>610.69579999999996</c:v>
                </c:pt>
                <c:pt idx="584">
                  <c:v>611.04430000000002</c:v>
                </c:pt>
                <c:pt idx="585">
                  <c:v>611.39279999999997</c:v>
                </c:pt>
                <c:pt idx="586">
                  <c:v>611.74109999999996</c:v>
                </c:pt>
                <c:pt idx="587">
                  <c:v>612.08950000000004</c:v>
                </c:pt>
                <c:pt idx="588">
                  <c:v>612.43790000000001</c:v>
                </c:pt>
                <c:pt idx="589">
                  <c:v>612.78610000000003</c:v>
                </c:pt>
                <c:pt idx="590">
                  <c:v>613.13430000000005</c:v>
                </c:pt>
                <c:pt idx="591">
                  <c:v>613.48249999999996</c:v>
                </c:pt>
                <c:pt idx="592">
                  <c:v>613.83069999999998</c:v>
                </c:pt>
                <c:pt idx="593">
                  <c:v>614.17880000000002</c:v>
                </c:pt>
                <c:pt idx="594">
                  <c:v>614.52689999999996</c:v>
                </c:pt>
                <c:pt idx="595">
                  <c:v>614.87490000000003</c:v>
                </c:pt>
                <c:pt idx="596">
                  <c:v>615.22280000000001</c:v>
                </c:pt>
                <c:pt idx="597">
                  <c:v>615.57069999999999</c:v>
                </c:pt>
                <c:pt idx="598">
                  <c:v>615.91859999999997</c:v>
                </c:pt>
                <c:pt idx="599">
                  <c:v>616.26649999999995</c:v>
                </c:pt>
                <c:pt idx="600">
                  <c:v>616.61429999999996</c:v>
                </c:pt>
                <c:pt idx="601">
                  <c:v>616.96199999999999</c:v>
                </c:pt>
                <c:pt idx="602">
                  <c:v>617.3098</c:v>
                </c:pt>
                <c:pt idx="603">
                  <c:v>617.65740000000005</c:v>
                </c:pt>
                <c:pt idx="604">
                  <c:v>618.005</c:v>
                </c:pt>
                <c:pt idx="605">
                  <c:v>618.35260000000005</c:v>
                </c:pt>
                <c:pt idx="606">
                  <c:v>618.70010000000002</c:v>
                </c:pt>
                <c:pt idx="607">
                  <c:v>619.04759999999999</c:v>
                </c:pt>
                <c:pt idx="608">
                  <c:v>619.39509999999996</c:v>
                </c:pt>
                <c:pt idx="609">
                  <c:v>619.74249999999995</c:v>
                </c:pt>
                <c:pt idx="610">
                  <c:v>620.08979999999997</c:v>
                </c:pt>
                <c:pt idx="611">
                  <c:v>620.43709999999999</c:v>
                </c:pt>
                <c:pt idx="612">
                  <c:v>620.78440000000001</c:v>
                </c:pt>
                <c:pt idx="613">
                  <c:v>621.13170000000002</c:v>
                </c:pt>
                <c:pt idx="614">
                  <c:v>621.47879999999998</c:v>
                </c:pt>
                <c:pt idx="615">
                  <c:v>621.82600000000002</c:v>
                </c:pt>
                <c:pt idx="616">
                  <c:v>622.17309999999998</c:v>
                </c:pt>
                <c:pt idx="617">
                  <c:v>622.52009999999996</c:v>
                </c:pt>
                <c:pt idx="618">
                  <c:v>622.86710000000005</c:v>
                </c:pt>
                <c:pt idx="619">
                  <c:v>623.21410000000003</c:v>
                </c:pt>
                <c:pt idx="620">
                  <c:v>623.56100000000004</c:v>
                </c:pt>
                <c:pt idx="621">
                  <c:v>623.90790000000004</c:v>
                </c:pt>
                <c:pt idx="622">
                  <c:v>624.25469999999996</c:v>
                </c:pt>
                <c:pt idx="623">
                  <c:v>624.60149999999999</c:v>
                </c:pt>
                <c:pt idx="624">
                  <c:v>624.94820000000004</c:v>
                </c:pt>
                <c:pt idx="625">
                  <c:v>625.29499999999996</c:v>
                </c:pt>
                <c:pt idx="626">
                  <c:v>625.64160000000004</c:v>
                </c:pt>
                <c:pt idx="627">
                  <c:v>625.98820000000001</c:v>
                </c:pt>
                <c:pt idx="628">
                  <c:v>626.33479999999997</c:v>
                </c:pt>
                <c:pt idx="629">
                  <c:v>626.68129999999996</c:v>
                </c:pt>
                <c:pt idx="630">
                  <c:v>627.02779999999996</c:v>
                </c:pt>
                <c:pt idx="631">
                  <c:v>627.37419999999997</c:v>
                </c:pt>
                <c:pt idx="632">
                  <c:v>627.72059999999999</c:v>
                </c:pt>
                <c:pt idx="633">
                  <c:v>628.06700000000001</c:v>
                </c:pt>
                <c:pt idx="634">
                  <c:v>628.41330000000005</c:v>
                </c:pt>
                <c:pt idx="635">
                  <c:v>628.7595</c:v>
                </c:pt>
                <c:pt idx="636">
                  <c:v>629.10569999999996</c:v>
                </c:pt>
                <c:pt idx="637">
                  <c:v>629.45190000000002</c:v>
                </c:pt>
                <c:pt idx="638">
                  <c:v>629.798</c:v>
                </c:pt>
                <c:pt idx="639">
                  <c:v>630.14409999999998</c:v>
                </c:pt>
                <c:pt idx="640">
                  <c:v>630.49019999999996</c:v>
                </c:pt>
                <c:pt idx="641">
                  <c:v>630.83619999999996</c:v>
                </c:pt>
                <c:pt idx="642">
                  <c:v>631.18209999999999</c:v>
                </c:pt>
                <c:pt idx="643">
                  <c:v>631.52800000000002</c:v>
                </c:pt>
                <c:pt idx="644">
                  <c:v>631.87390000000005</c:v>
                </c:pt>
                <c:pt idx="645">
                  <c:v>632.21969999999999</c:v>
                </c:pt>
                <c:pt idx="646">
                  <c:v>632.56550000000004</c:v>
                </c:pt>
                <c:pt idx="647">
                  <c:v>632.91120000000001</c:v>
                </c:pt>
                <c:pt idx="648">
                  <c:v>633.25689999999997</c:v>
                </c:pt>
                <c:pt idx="649">
                  <c:v>633.60249999999996</c:v>
                </c:pt>
                <c:pt idx="650">
                  <c:v>633.94809999999995</c:v>
                </c:pt>
                <c:pt idx="651">
                  <c:v>634.29369999999994</c:v>
                </c:pt>
                <c:pt idx="652">
                  <c:v>634.63919999999996</c:v>
                </c:pt>
                <c:pt idx="653">
                  <c:v>634.9846</c:v>
                </c:pt>
                <c:pt idx="654">
                  <c:v>635.33010000000002</c:v>
                </c:pt>
                <c:pt idx="655">
                  <c:v>635.67539999999997</c:v>
                </c:pt>
                <c:pt idx="656">
                  <c:v>636.02080000000001</c:v>
                </c:pt>
                <c:pt idx="657">
                  <c:v>636.36599999999999</c:v>
                </c:pt>
                <c:pt idx="658">
                  <c:v>636.71130000000005</c:v>
                </c:pt>
                <c:pt idx="659">
                  <c:v>637.05650000000003</c:v>
                </c:pt>
                <c:pt idx="660">
                  <c:v>637.40170000000001</c:v>
                </c:pt>
                <c:pt idx="661">
                  <c:v>637.74680000000001</c:v>
                </c:pt>
                <c:pt idx="662">
                  <c:v>638.09190000000001</c:v>
                </c:pt>
                <c:pt idx="663">
                  <c:v>638.43679999999995</c:v>
                </c:pt>
                <c:pt idx="664">
                  <c:v>638.78179999999998</c:v>
                </c:pt>
                <c:pt idx="665">
                  <c:v>639.1268</c:v>
                </c:pt>
                <c:pt idx="666">
                  <c:v>639.47159999999997</c:v>
                </c:pt>
                <c:pt idx="667">
                  <c:v>639.81650000000002</c:v>
                </c:pt>
                <c:pt idx="668">
                  <c:v>640.16129999999998</c:v>
                </c:pt>
                <c:pt idx="669">
                  <c:v>640.50599999999997</c:v>
                </c:pt>
                <c:pt idx="670">
                  <c:v>640.85080000000005</c:v>
                </c:pt>
                <c:pt idx="671">
                  <c:v>641.19539999999995</c:v>
                </c:pt>
                <c:pt idx="672">
                  <c:v>641.54</c:v>
                </c:pt>
                <c:pt idx="673">
                  <c:v>641.88459999999998</c:v>
                </c:pt>
                <c:pt idx="674">
                  <c:v>642.22910000000002</c:v>
                </c:pt>
                <c:pt idx="675">
                  <c:v>642.57370000000003</c:v>
                </c:pt>
                <c:pt idx="676">
                  <c:v>642.91809999999998</c:v>
                </c:pt>
                <c:pt idx="677">
                  <c:v>643.26250000000005</c:v>
                </c:pt>
                <c:pt idx="678">
                  <c:v>643.60680000000002</c:v>
                </c:pt>
                <c:pt idx="679">
                  <c:v>643.95119999999997</c:v>
                </c:pt>
                <c:pt idx="680">
                  <c:v>644.29539999999997</c:v>
                </c:pt>
                <c:pt idx="681">
                  <c:v>644.63959999999997</c:v>
                </c:pt>
                <c:pt idx="682">
                  <c:v>644.98379999999997</c:v>
                </c:pt>
                <c:pt idx="683">
                  <c:v>645.3279</c:v>
                </c:pt>
                <c:pt idx="684">
                  <c:v>645.6721</c:v>
                </c:pt>
                <c:pt idx="685">
                  <c:v>646.01610000000005</c:v>
                </c:pt>
                <c:pt idx="686">
                  <c:v>646.36009999999999</c:v>
                </c:pt>
                <c:pt idx="687">
                  <c:v>646.70399999999995</c:v>
                </c:pt>
                <c:pt idx="688">
                  <c:v>647.04790000000003</c:v>
                </c:pt>
                <c:pt idx="689">
                  <c:v>647.39179999999999</c:v>
                </c:pt>
                <c:pt idx="690">
                  <c:v>647.73569999999995</c:v>
                </c:pt>
                <c:pt idx="691">
                  <c:v>648.07939999999996</c:v>
                </c:pt>
                <c:pt idx="692">
                  <c:v>648.42319999999995</c:v>
                </c:pt>
                <c:pt idx="693">
                  <c:v>648.76679999999999</c:v>
                </c:pt>
                <c:pt idx="694">
                  <c:v>649.1105</c:v>
                </c:pt>
                <c:pt idx="695">
                  <c:v>649.45399999999995</c:v>
                </c:pt>
                <c:pt idx="696">
                  <c:v>649.79759999999999</c:v>
                </c:pt>
                <c:pt idx="697">
                  <c:v>650.14110000000005</c:v>
                </c:pt>
                <c:pt idx="698">
                  <c:v>650.4846</c:v>
                </c:pt>
                <c:pt idx="699">
                  <c:v>650.82799999999997</c:v>
                </c:pt>
                <c:pt idx="700">
                  <c:v>651.17139999999995</c:v>
                </c:pt>
                <c:pt idx="701">
                  <c:v>651.51469999999995</c:v>
                </c:pt>
                <c:pt idx="702">
                  <c:v>651.85799999999995</c:v>
                </c:pt>
                <c:pt idx="703">
                  <c:v>652.20119999999997</c:v>
                </c:pt>
                <c:pt idx="704">
                  <c:v>652.5444</c:v>
                </c:pt>
                <c:pt idx="705">
                  <c:v>652.88760000000002</c:v>
                </c:pt>
                <c:pt idx="706">
                  <c:v>653.23069999999996</c:v>
                </c:pt>
                <c:pt idx="707">
                  <c:v>653.57370000000003</c:v>
                </c:pt>
                <c:pt idx="708">
                  <c:v>653.91669999999999</c:v>
                </c:pt>
                <c:pt idx="709">
                  <c:v>654.25980000000004</c:v>
                </c:pt>
                <c:pt idx="710">
                  <c:v>654.60270000000003</c:v>
                </c:pt>
                <c:pt idx="711">
                  <c:v>654.94560000000001</c:v>
                </c:pt>
                <c:pt idx="712">
                  <c:v>655.28840000000002</c:v>
                </c:pt>
                <c:pt idx="713">
                  <c:v>655.63120000000004</c:v>
                </c:pt>
                <c:pt idx="714">
                  <c:v>655.97389999999996</c:v>
                </c:pt>
                <c:pt idx="715">
                  <c:v>656.31669999999997</c:v>
                </c:pt>
                <c:pt idx="716">
                  <c:v>656.65930000000003</c:v>
                </c:pt>
                <c:pt idx="717">
                  <c:v>657.00189999999998</c:v>
                </c:pt>
                <c:pt idx="718">
                  <c:v>657.34450000000004</c:v>
                </c:pt>
                <c:pt idx="719">
                  <c:v>657.68700000000001</c:v>
                </c:pt>
                <c:pt idx="720">
                  <c:v>658.02949999999998</c:v>
                </c:pt>
                <c:pt idx="721">
                  <c:v>658.37189999999998</c:v>
                </c:pt>
                <c:pt idx="722">
                  <c:v>658.71429999999998</c:v>
                </c:pt>
                <c:pt idx="723">
                  <c:v>659.0566</c:v>
                </c:pt>
                <c:pt idx="724">
                  <c:v>659.39890000000003</c:v>
                </c:pt>
                <c:pt idx="725">
                  <c:v>659.74120000000005</c:v>
                </c:pt>
                <c:pt idx="726">
                  <c:v>660.08339999999998</c:v>
                </c:pt>
                <c:pt idx="727">
                  <c:v>660.42550000000006</c:v>
                </c:pt>
                <c:pt idx="728">
                  <c:v>660.76769999999999</c:v>
                </c:pt>
                <c:pt idx="729">
                  <c:v>661.10969999999998</c:v>
                </c:pt>
                <c:pt idx="730">
                  <c:v>661.45180000000005</c:v>
                </c:pt>
                <c:pt idx="731">
                  <c:v>661.79380000000003</c:v>
                </c:pt>
                <c:pt idx="732">
                  <c:v>662.13570000000004</c:v>
                </c:pt>
                <c:pt idx="733">
                  <c:v>662.47760000000005</c:v>
                </c:pt>
                <c:pt idx="734">
                  <c:v>662.81949999999995</c:v>
                </c:pt>
                <c:pt idx="735">
                  <c:v>663.16129999999998</c:v>
                </c:pt>
                <c:pt idx="736">
                  <c:v>663.50310000000002</c:v>
                </c:pt>
                <c:pt idx="737">
                  <c:v>663.84469999999999</c:v>
                </c:pt>
                <c:pt idx="738">
                  <c:v>664.18640000000005</c:v>
                </c:pt>
                <c:pt idx="739">
                  <c:v>664.52800000000002</c:v>
                </c:pt>
                <c:pt idx="740">
                  <c:v>664.86959999999999</c:v>
                </c:pt>
                <c:pt idx="741">
                  <c:v>665.21109999999999</c:v>
                </c:pt>
                <c:pt idx="742">
                  <c:v>665.55259999999998</c:v>
                </c:pt>
                <c:pt idx="743">
                  <c:v>665.89409999999998</c:v>
                </c:pt>
                <c:pt idx="744">
                  <c:v>666.2355</c:v>
                </c:pt>
                <c:pt idx="745">
                  <c:v>666.57680000000005</c:v>
                </c:pt>
                <c:pt idx="746">
                  <c:v>666.91819999999996</c:v>
                </c:pt>
                <c:pt idx="747">
                  <c:v>667.25940000000003</c:v>
                </c:pt>
                <c:pt idx="748">
                  <c:v>667.60059999999999</c:v>
                </c:pt>
                <c:pt idx="749">
                  <c:v>667.94179999999994</c:v>
                </c:pt>
                <c:pt idx="750">
                  <c:v>668.28300000000002</c:v>
                </c:pt>
                <c:pt idx="751">
                  <c:v>668.62400000000002</c:v>
                </c:pt>
                <c:pt idx="752">
                  <c:v>668.96500000000003</c:v>
                </c:pt>
                <c:pt idx="753">
                  <c:v>669.30600000000004</c:v>
                </c:pt>
                <c:pt idx="754">
                  <c:v>669.64700000000005</c:v>
                </c:pt>
                <c:pt idx="755">
                  <c:v>669.98789999999997</c:v>
                </c:pt>
                <c:pt idx="756">
                  <c:v>670.32870000000003</c:v>
                </c:pt>
                <c:pt idx="757">
                  <c:v>670.66959999999995</c:v>
                </c:pt>
                <c:pt idx="758">
                  <c:v>671.01030000000003</c:v>
                </c:pt>
                <c:pt idx="759">
                  <c:v>671.35109999999997</c:v>
                </c:pt>
                <c:pt idx="760">
                  <c:v>671.69169999999997</c:v>
                </c:pt>
                <c:pt idx="761">
                  <c:v>672.03229999999996</c:v>
                </c:pt>
                <c:pt idx="762">
                  <c:v>672.37300000000005</c:v>
                </c:pt>
                <c:pt idx="763">
                  <c:v>672.71349999999995</c:v>
                </c:pt>
                <c:pt idx="764">
                  <c:v>673.05399999999997</c:v>
                </c:pt>
                <c:pt idx="765">
                  <c:v>673.39449999999999</c:v>
                </c:pt>
                <c:pt idx="766">
                  <c:v>673.73490000000004</c:v>
                </c:pt>
                <c:pt idx="767">
                  <c:v>674.0752</c:v>
                </c:pt>
                <c:pt idx="768">
                  <c:v>674.41549999999995</c:v>
                </c:pt>
                <c:pt idx="769">
                  <c:v>674.75580000000002</c:v>
                </c:pt>
                <c:pt idx="770">
                  <c:v>675.096</c:v>
                </c:pt>
                <c:pt idx="771">
                  <c:v>675.43619999999999</c:v>
                </c:pt>
                <c:pt idx="772">
                  <c:v>675.77639999999997</c:v>
                </c:pt>
                <c:pt idx="773">
                  <c:v>676.11649999999997</c:v>
                </c:pt>
                <c:pt idx="774">
                  <c:v>676.45650000000001</c:v>
                </c:pt>
                <c:pt idx="775">
                  <c:v>676.79639999999995</c:v>
                </c:pt>
                <c:pt idx="776">
                  <c:v>677.13639999999998</c:v>
                </c:pt>
                <c:pt idx="777">
                  <c:v>677.47630000000004</c:v>
                </c:pt>
                <c:pt idx="778">
                  <c:v>677.81619999999998</c:v>
                </c:pt>
                <c:pt idx="779">
                  <c:v>678.15599999999995</c:v>
                </c:pt>
                <c:pt idx="780">
                  <c:v>678.49580000000003</c:v>
                </c:pt>
                <c:pt idx="781">
                  <c:v>678.83550000000002</c:v>
                </c:pt>
                <c:pt idx="782">
                  <c:v>679.17520000000002</c:v>
                </c:pt>
                <c:pt idx="783">
                  <c:v>679.51480000000004</c:v>
                </c:pt>
                <c:pt idx="784">
                  <c:v>679.85440000000006</c:v>
                </c:pt>
                <c:pt idx="785">
                  <c:v>680.19399999999996</c:v>
                </c:pt>
                <c:pt idx="786">
                  <c:v>680.53340000000003</c:v>
                </c:pt>
                <c:pt idx="787">
                  <c:v>680.87289999999996</c:v>
                </c:pt>
                <c:pt idx="788">
                  <c:v>681.21230000000003</c:v>
                </c:pt>
                <c:pt idx="789">
                  <c:v>681.55169999999998</c:v>
                </c:pt>
                <c:pt idx="790">
                  <c:v>681.89099999999996</c:v>
                </c:pt>
                <c:pt idx="791">
                  <c:v>682.23030000000006</c:v>
                </c:pt>
                <c:pt idx="792">
                  <c:v>682.56949999999995</c:v>
                </c:pt>
                <c:pt idx="793">
                  <c:v>682.90869999999995</c:v>
                </c:pt>
                <c:pt idx="794">
                  <c:v>683.24779999999998</c:v>
                </c:pt>
                <c:pt idx="795">
                  <c:v>683.58690000000001</c:v>
                </c:pt>
                <c:pt idx="796">
                  <c:v>683.92589999999996</c:v>
                </c:pt>
                <c:pt idx="797">
                  <c:v>684.26499999999999</c:v>
                </c:pt>
                <c:pt idx="798">
                  <c:v>684.60389999999995</c:v>
                </c:pt>
                <c:pt idx="799">
                  <c:v>684.94280000000003</c:v>
                </c:pt>
                <c:pt idx="800">
                  <c:v>685.28160000000003</c:v>
                </c:pt>
                <c:pt idx="801">
                  <c:v>685.62049999999999</c:v>
                </c:pt>
                <c:pt idx="802">
                  <c:v>685.95920000000001</c:v>
                </c:pt>
                <c:pt idx="803">
                  <c:v>686.298</c:v>
                </c:pt>
                <c:pt idx="804">
                  <c:v>686.63670000000002</c:v>
                </c:pt>
                <c:pt idx="805">
                  <c:v>686.97529999999995</c:v>
                </c:pt>
                <c:pt idx="806">
                  <c:v>687.31380000000001</c:v>
                </c:pt>
                <c:pt idx="807">
                  <c:v>687.65239999999994</c:v>
                </c:pt>
                <c:pt idx="808">
                  <c:v>687.99090000000001</c:v>
                </c:pt>
                <c:pt idx="809">
                  <c:v>688.32929999999999</c:v>
                </c:pt>
                <c:pt idx="810">
                  <c:v>688.66769999999997</c:v>
                </c:pt>
                <c:pt idx="811">
                  <c:v>689.00609999999995</c:v>
                </c:pt>
                <c:pt idx="812">
                  <c:v>689.34439999999995</c:v>
                </c:pt>
                <c:pt idx="813">
                  <c:v>689.68269999999995</c:v>
                </c:pt>
                <c:pt idx="814">
                  <c:v>690.02089999999998</c:v>
                </c:pt>
                <c:pt idx="815">
                  <c:v>690.35910000000001</c:v>
                </c:pt>
                <c:pt idx="816">
                  <c:v>690.69719999999995</c:v>
                </c:pt>
                <c:pt idx="817">
                  <c:v>691.03530000000001</c:v>
                </c:pt>
                <c:pt idx="818">
                  <c:v>691.37339999999995</c:v>
                </c:pt>
                <c:pt idx="819">
                  <c:v>691.71130000000005</c:v>
                </c:pt>
                <c:pt idx="820">
                  <c:v>692.04930000000002</c:v>
                </c:pt>
                <c:pt idx="821">
                  <c:v>692.38720000000001</c:v>
                </c:pt>
                <c:pt idx="822">
                  <c:v>692.72500000000002</c:v>
                </c:pt>
                <c:pt idx="823">
                  <c:v>693.06290000000001</c:v>
                </c:pt>
                <c:pt idx="824">
                  <c:v>693.40060000000005</c:v>
                </c:pt>
                <c:pt idx="825">
                  <c:v>693.73829999999998</c:v>
                </c:pt>
                <c:pt idx="826">
                  <c:v>694.07600000000002</c:v>
                </c:pt>
                <c:pt idx="827">
                  <c:v>694.41359999999997</c:v>
                </c:pt>
                <c:pt idx="828">
                  <c:v>694.75120000000004</c:v>
                </c:pt>
                <c:pt idx="829">
                  <c:v>695.08870000000002</c:v>
                </c:pt>
                <c:pt idx="830">
                  <c:v>695.42619999999999</c:v>
                </c:pt>
                <c:pt idx="831">
                  <c:v>695.76369999999997</c:v>
                </c:pt>
                <c:pt idx="832">
                  <c:v>696.10109999999997</c:v>
                </c:pt>
                <c:pt idx="833">
                  <c:v>696.4384</c:v>
                </c:pt>
                <c:pt idx="834">
                  <c:v>696.7758</c:v>
                </c:pt>
                <c:pt idx="835">
                  <c:v>697.11300000000006</c:v>
                </c:pt>
                <c:pt idx="836">
                  <c:v>697.4502</c:v>
                </c:pt>
                <c:pt idx="837">
                  <c:v>697.78740000000005</c:v>
                </c:pt>
                <c:pt idx="838">
                  <c:v>698.12450000000001</c:v>
                </c:pt>
                <c:pt idx="839">
                  <c:v>698.4615</c:v>
                </c:pt>
                <c:pt idx="840">
                  <c:v>698.79859999999996</c:v>
                </c:pt>
                <c:pt idx="841">
                  <c:v>699.13559999999995</c:v>
                </c:pt>
                <c:pt idx="842">
                  <c:v>699.47249999999997</c:v>
                </c:pt>
                <c:pt idx="843">
                  <c:v>699.80939999999998</c:v>
                </c:pt>
                <c:pt idx="844">
                  <c:v>700.14620000000002</c:v>
                </c:pt>
                <c:pt idx="845">
                  <c:v>700.48310000000004</c:v>
                </c:pt>
                <c:pt idx="846">
                  <c:v>700.81979999999999</c:v>
                </c:pt>
                <c:pt idx="847">
                  <c:v>701.15660000000003</c:v>
                </c:pt>
                <c:pt idx="848">
                  <c:v>701.4932</c:v>
                </c:pt>
                <c:pt idx="849">
                  <c:v>701.82979999999998</c:v>
                </c:pt>
                <c:pt idx="850">
                  <c:v>702.16639999999995</c:v>
                </c:pt>
                <c:pt idx="851">
                  <c:v>702.50289999999995</c:v>
                </c:pt>
                <c:pt idx="852">
                  <c:v>702.83939999999996</c:v>
                </c:pt>
                <c:pt idx="853">
                  <c:v>703.17579999999998</c:v>
                </c:pt>
                <c:pt idx="854">
                  <c:v>703.51220000000001</c:v>
                </c:pt>
                <c:pt idx="855">
                  <c:v>703.84849999999994</c:v>
                </c:pt>
                <c:pt idx="856">
                  <c:v>704.1848</c:v>
                </c:pt>
                <c:pt idx="857">
                  <c:v>704.52110000000005</c:v>
                </c:pt>
                <c:pt idx="858">
                  <c:v>704.85730000000001</c:v>
                </c:pt>
                <c:pt idx="859">
                  <c:v>705.1934</c:v>
                </c:pt>
                <c:pt idx="860">
                  <c:v>705.52949999999998</c:v>
                </c:pt>
                <c:pt idx="861">
                  <c:v>705.86559999999997</c:v>
                </c:pt>
                <c:pt idx="862">
                  <c:v>706.20159999999998</c:v>
                </c:pt>
                <c:pt idx="863">
                  <c:v>706.5376</c:v>
                </c:pt>
                <c:pt idx="864">
                  <c:v>706.87350000000004</c:v>
                </c:pt>
                <c:pt idx="865">
                  <c:v>707.20939999999996</c:v>
                </c:pt>
                <c:pt idx="866">
                  <c:v>707.54520000000002</c:v>
                </c:pt>
                <c:pt idx="867">
                  <c:v>707.88099999999997</c:v>
                </c:pt>
                <c:pt idx="868">
                  <c:v>708.21669999999995</c:v>
                </c:pt>
                <c:pt idx="869">
                  <c:v>708.55240000000003</c:v>
                </c:pt>
                <c:pt idx="870">
                  <c:v>708.88810000000001</c:v>
                </c:pt>
                <c:pt idx="871">
                  <c:v>709.22370000000001</c:v>
                </c:pt>
                <c:pt idx="872">
                  <c:v>709.55930000000001</c:v>
                </c:pt>
                <c:pt idx="873">
                  <c:v>709.89480000000003</c:v>
                </c:pt>
                <c:pt idx="874">
                  <c:v>710.23019999999997</c:v>
                </c:pt>
                <c:pt idx="875">
                  <c:v>710.56569999999999</c:v>
                </c:pt>
                <c:pt idx="876">
                  <c:v>710.90099999999995</c:v>
                </c:pt>
                <c:pt idx="877">
                  <c:v>711.23630000000003</c:v>
                </c:pt>
                <c:pt idx="878">
                  <c:v>711.57159999999999</c:v>
                </c:pt>
                <c:pt idx="879">
                  <c:v>711.90689999999995</c:v>
                </c:pt>
                <c:pt idx="880">
                  <c:v>712.24199999999996</c:v>
                </c:pt>
                <c:pt idx="881">
                  <c:v>712.57709999999997</c:v>
                </c:pt>
                <c:pt idx="882">
                  <c:v>712.91229999999996</c:v>
                </c:pt>
                <c:pt idx="883">
                  <c:v>713.2473</c:v>
                </c:pt>
                <c:pt idx="884">
                  <c:v>713.58230000000003</c:v>
                </c:pt>
                <c:pt idx="885">
                  <c:v>713.91719999999998</c:v>
                </c:pt>
                <c:pt idx="886">
                  <c:v>714.25220000000002</c:v>
                </c:pt>
                <c:pt idx="887">
                  <c:v>714.58699999999999</c:v>
                </c:pt>
                <c:pt idx="888">
                  <c:v>714.92190000000005</c:v>
                </c:pt>
                <c:pt idx="889">
                  <c:v>715.25660000000005</c:v>
                </c:pt>
                <c:pt idx="890">
                  <c:v>715.59130000000005</c:v>
                </c:pt>
                <c:pt idx="891">
                  <c:v>715.92600000000004</c:v>
                </c:pt>
                <c:pt idx="892">
                  <c:v>716.26059999999995</c:v>
                </c:pt>
                <c:pt idx="893">
                  <c:v>716.59519999999998</c:v>
                </c:pt>
                <c:pt idx="894">
                  <c:v>716.92970000000003</c:v>
                </c:pt>
                <c:pt idx="895">
                  <c:v>717.26419999999996</c:v>
                </c:pt>
                <c:pt idx="896">
                  <c:v>717.59870000000001</c:v>
                </c:pt>
                <c:pt idx="897">
                  <c:v>717.93309999999997</c:v>
                </c:pt>
                <c:pt idx="898">
                  <c:v>718.26750000000004</c:v>
                </c:pt>
                <c:pt idx="899">
                  <c:v>718.60170000000005</c:v>
                </c:pt>
                <c:pt idx="900">
                  <c:v>718.93600000000004</c:v>
                </c:pt>
                <c:pt idx="901">
                  <c:v>719.27020000000005</c:v>
                </c:pt>
                <c:pt idx="902">
                  <c:v>719.60440000000006</c:v>
                </c:pt>
                <c:pt idx="903">
                  <c:v>719.93849999999998</c:v>
                </c:pt>
                <c:pt idx="904">
                  <c:v>720.27260000000001</c:v>
                </c:pt>
                <c:pt idx="905">
                  <c:v>720.60659999999996</c:v>
                </c:pt>
                <c:pt idx="906">
                  <c:v>720.94060000000002</c:v>
                </c:pt>
                <c:pt idx="907">
                  <c:v>721.27449999999999</c:v>
                </c:pt>
                <c:pt idx="908">
                  <c:v>721.60839999999996</c:v>
                </c:pt>
                <c:pt idx="909">
                  <c:v>721.94219999999996</c:v>
                </c:pt>
                <c:pt idx="910">
                  <c:v>722.27599999999995</c:v>
                </c:pt>
                <c:pt idx="911">
                  <c:v>722.60969999999998</c:v>
                </c:pt>
                <c:pt idx="912">
                  <c:v>722.9434</c:v>
                </c:pt>
                <c:pt idx="913">
                  <c:v>723.27710000000002</c:v>
                </c:pt>
                <c:pt idx="914">
                  <c:v>723.61069999999995</c:v>
                </c:pt>
                <c:pt idx="915">
                  <c:v>723.9443</c:v>
                </c:pt>
                <c:pt idx="916">
                  <c:v>724.27779999999996</c:v>
                </c:pt>
                <c:pt idx="917">
                  <c:v>724.61130000000003</c:v>
                </c:pt>
                <c:pt idx="918">
                  <c:v>724.94460000000004</c:v>
                </c:pt>
                <c:pt idx="919">
                  <c:v>725.27800000000002</c:v>
                </c:pt>
                <c:pt idx="920">
                  <c:v>725.61130000000003</c:v>
                </c:pt>
                <c:pt idx="921">
                  <c:v>725.94460000000004</c:v>
                </c:pt>
                <c:pt idx="922">
                  <c:v>726.27790000000005</c:v>
                </c:pt>
                <c:pt idx="923">
                  <c:v>726.61099999999999</c:v>
                </c:pt>
                <c:pt idx="924">
                  <c:v>726.94420000000002</c:v>
                </c:pt>
                <c:pt idx="925">
                  <c:v>727.27729999999997</c:v>
                </c:pt>
                <c:pt idx="926">
                  <c:v>727.61040000000003</c:v>
                </c:pt>
                <c:pt idx="927">
                  <c:v>727.94330000000002</c:v>
                </c:pt>
                <c:pt idx="928">
                  <c:v>728.27620000000002</c:v>
                </c:pt>
                <c:pt idx="929">
                  <c:v>728.60919999999999</c:v>
                </c:pt>
                <c:pt idx="930">
                  <c:v>728.94200000000001</c:v>
                </c:pt>
                <c:pt idx="931">
                  <c:v>729.27480000000003</c:v>
                </c:pt>
                <c:pt idx="932">
                  <c:v>729.60760000000005</c:v>
                </c:pt>
                <c:pt idx="933">
                  <c:v>729.94029999999998</c:v>
                </c:pt>
                <c:pt idx="934">
                  <c:v>730.27300000000002</c:v>
                </c:pt>
                <c:pt idx="935">
                  <c:v>730.60569999999996</c:v>
                </c:pt>
                <c:pt idx="936">
                  <c:v>730.93820000000005</c:v>
                </c:pt>
                <c:pt idx="937">
                  <c:v>731.27080000000001</c:v>
                </c:pt>
                <c:pt idx="938">
                  <c:v>731.60320000000002</c:v>
                </c:pt>
                <c:pt idx="939">
                  <c:v>731.9357</c:v>
                </c:pt>
                <c:pt idx="940">
                  <c:v>732.2681</c:v>
                </c:pt>
                <c:pt idx="941">
                  <c:v>732.60040000000004</c:v>
                </c:pt>
                <c:pt idx="942">
                  <c:v>732.93269999999995</c:v>
                </c:pt>
                <c:pt idx="943">
                  <c:v>733.26499999999999</c:v>
                </c:pt>
                <c:pt idx="944">
                  <c:v>733.59709999999995</c:v>
                </c:pt>
                <c:pt idx="945">
                  <c:v>733.92930000000001</c:v>
                </c:pt>
                <c:pt idx="946">
                  <c:v>734.26139999999998</c:v>
                </c:pt>
                <c:pt idx="947">
                  <c:v>734.59339999999997</c:v>
                </c:pt>
                <c:pt idx="948">
                  <c:v>734.92550000000006</c:v>
                </c:pt>
                <c:pt idx="949">
                  <c:v>735.25739999999996</c:v>
                </c:pt>
                <c:pt idx="950">
                  <c:v>735.58939999999996</c:v>
                </c:pt>
                <c:pt idx="951">
                  <c:v>735.9212</c:v>
                </c:pt>
                <c:pt idx="952">
                  <c:v>736.25310000000002</c:v>
                </c:pt>
                <c:pt idx="953">
                  <c:v>736.58479999999997</c:v>
                </c:pt>
                <c:pt idx="954">
                  <c:v>736.91660000000002</c:v>
                </c:pt>
                <c:pt idx="955">
                  <c:v>737.2482</c:v>
                </c:pt>
                <c:pt idx="956">
                  <c:v>737.57989999999995</c:v>
                </c:pt>
                <c:pt idx="957">
                  <c:v>737.91150000000005</c:v>
                </c:pt>
                <c:pt idx="958">
                  <c:v>738.24300000000005</c:v>
                </c:pt>
                <c:pt idx="959">
                  <c:v>738.57449999999994</c:v>
                </c:pt>
                <c:pt idx="960">
                  <c:v>738.90599999999995</c:v>
                </c:pt>
                <c:pt idx="961">
                  <c:v>739.23739999999998</c:v>
                </c:pt>
                <c:pt idx="962">
                  <c:v>739.56870000000004</c:v>
                </c:pt>
                <c:pt idx="963">
                  <c:v>739.9</c:v>
                </c:pt>
                <c:pt idx="964">
                  <c:v>740.23130000000003</c:v>
                </c:pt>
                <c:pt idx="965">
                  <c:v>740.5625</c:v>
                </c:pt>
                <c:pt idx="966">
                  <c:v>740.89369999999997</c:v>
                </c:pt>
                <c:pt idx="967">
                  <c:v>741.22479999999996</c:v>
                </c:pt>
                <c:pt idx="968">
                  <c:v>741.55589999999995</c:v>
                </c:pt>
                <c:pt idx="969">
                  <c:v>741.88689999999997</c:v>
                </c:pt>
                <c:pt idx="970">
                  <c:v>742.21789999999999</c:v>
                </c:pt>
                <c:pt idx="971">
                  <c:v>742.54880000000003</c:v>
                </c:pt>
                <c:pt idx="972">
                  <c:v>742.87969999999996</c:v>
                </c:pt>
                <c:pt idx="973">
                  <c:v>743.2106</c:v>
                </c:pt>
                <c:pt idx="974">
                  <c:v>743.54129999999998</c:v>
                </c:pt>
                <c:pt idx="975">
                  <c:v>743.87210000000005</c:v>
                </c:pt>
                <c:pt idx="976">
                  <c:v>744.20280000000002</c:v>
                </c:pt>
                <c:pt idx="977">
                  <c:v>744.53340000000003</c:v>
                </c:pt>
                <c:pt idx="978">
                  <c:v>744.86400000000003</c:v>
                </c:pt>
                <c:pt idx="979">
                  <c:v>745.19460000000004</c:v>
                </c:pt>
                <c:pt idx="980">
                  <c:v>745.52509999999995</c:v>
                </c:pt>
                <c:pt idx="981">
                  <c:v>745.85559999999998</c:v>
                </c:pt>
                <c:pt idx="982">
                  <c:v>746.18600000000004</c:v>
                </c:pt>
                <c:pt idx="983">
                  <c:v>746.51639999999998</c:v>
                </c:pt>
                <c:pt idx="984">
                  <c:v>746.84670000000006</c:v>
                </c:pt>
                <c:pt idx="985">
                  <c:v>747.17690000000005</c:v>
                </c:pt>
                <c:pt idx="986">
                  <c:v>747.50710000000004</c:v>
                </c:pt>
                <c:pt idx="987">
                  <c:v>747.83730000000003</c:v>
                </c:pt>
                <c:pt idx="988">
                  <c:v>748.16750000000002</c:v>
                </c:pt>
                <c:pt idx="989">
                  <c:v>748.49760000000003</c:v>
                </c:pt>
                <c:pt idx="990">
                  <c:v>748.82759999999996</c:v>
                </c:pt>
                <c:pt idx="991">
                  <c:v>749.1576</c:v>
                </c:pt>
                <c:pt idx="992">
                  <c:v>749.48749999999995</c:v>
                </c:pt>
                <c:pt idx="993">
                  <c:v>749.81740000000002</c:v>
                </c:pt>
                <c:pt idx="994">
                  <c:v>750.14729999999997</c:v>
                </c:pt>
                <c:pt idx="995">
                  <c:v>750.47709999999995</c:v>
                </c:pt>
                <c:pt idx="996">
                  <c:v>750.80679999999995</c:v>
                </c:pt>
                <c:pt idx="997">
                  <c:v>751.13649999999996</c:v>
                </c:pt>
                <c:pt idx="998">
                  <c:v>751.46619999999996</c:v>
                </c:pt>
                <c:pt idx="999">
                  <c:v>751.79579999999999</c:v>
                </c:pt>
                <c:pt idx="1000">
                  <c:v>752.12530000000004</c:v>
                </c:pt>
                <c:pt idx="1001">
                  <c:v>752.45479999999998</c:v>
                </c:pt>
                <c:pt idx="1002">
                  <c:v>752.78430000000003</c:v>
                </c:pt>
                <c:pt idx="1003">
                  <c:v>753.11369999999999</c:v>
                </c:pt>
                <c:pt idx="1004">
                  <c:v>753.44309999999996</c:v>
                </c:pt>
                <c:pt idx="1005">
                  <c:v>753.77250000000004</c:v>
                </c:pt>
                <c:pt idx="1006">
                  <c:v>754.10170000000005</c:v>
                </c:pt>
                <c:pt idx="1007">
                  <c:v>754.43089999999995</c:v>
                </c:pt>
                <c:pt idx="1008">
                  <c:v>754.76009999999997</c:v>
                </c:pt>
                <c:pt idx="1009">
                  <c:v>755.08920000000001</c:v>
                </c:pt>
                <c:pt idx="1010">
                  <c:v>755.41830000000004</c:v>
                </c:pt>
                <c:pt idx="1011">
                  <c:v>755.74739999999997</c:v>
                </c:pt>
                <c:pt idx="1012">
                  <c:v>756.07640000000004</c:v>
                </c:pt>
                <c:pt idx="1013">
                  <c:v>756.40530000000001</c:v>
                </c:pt>
                <c:pt idx="1014">
                  <c:v>756.73419999999999</c:v>
                </c:pt>
                <c:pt idx="1015">
                  <c:v>757.06299999999999</c:v>
                </c:pt>
                <c:pt idx="1016">
                  <c:v>757.39179999999999</c:v>
                </c:pt>
                <c:pt idx="1017">
                  <c:v>757.72059999999999</c:v>
                </c:pt>
                <c:pt idx="1018">
                  <c:v>758.04930000000002</c:v>
                </c:pt>
                <c:pt idx="1019">
                  <c:v>758.37800000000004</c:v>
                </c:pt>
                <c:pt idx="1020">
                  <c:v>758.70659999999998</c:v>
                </c:pt>
                <c:pt idx="1021">
                  <c:v>759.03520000000003</c:v>
                </c:pt>
                <c:pt idx="1022">
                  <c:v>759.36369999999999</c:v>
                </c:pt>
                <c:pt idx="1023">
                  <c:v>759.69209999999998</c:v>
                </c:pt>
                <c:pt idx="1024">
                  <c:v>760.02059999999994</c:v>
                </c:pt>
                <c:pt idx="1025">
                  <c:v>760.34889999999996</c:v>
                </c:pt>
                <c:pt idx="1026">
                  <c:v>760.67719999999997</c:v>
                </c:pt>
                <c:pt idx="1027">
                  <c:v>761.00559999999996</c:v>
                </c:pt>
                <c:pt idx="1028">
                  <c:v>761.3338</c:v>
                </c:pt>
                <c:pt idx="1029">
                  <c:v>761.66200000000003</c:v>
                </c:pt>
                <c:pt idx="1030">
                  <c:v>761.99009999999998</c:v>
                </c:pt>
                <c:pt idx="1031">
                  <c:v>762.31820000000005</c:v>
                </c:pt>
                <c:pt idx="1032">
                  <c:v>762.64620000000002</c:v>
                </c:pt>
                <c:pt idx="1033">
                  <c:v>762.9742</c:v>
                </c:pt>
                <c:pt idx="1034">
                  <c:v>763.30219999999997</c:v>
                </c:pt>
                <c:pt idx="1035">
                  <c:v>763.63009999999997</c:v>
                </c:pt>
                <c:pt idx="1036">
                  <c:v>763.9579</c:v>
                </c:pt>
                <c:pt idx="1037">
                  <c:v>764.28570000000002</c:v>
                </c:pt>
                <c:pt idx="1038">
                  <c:v>764.61350000000004</c:v>
                </c:pt>
                <c:pt idx="1039">
                  <c:v>764.94119999999998</c:v>
                </c:pt>
                <c:pt idx="1040">
                  <c:v>765.26890000000003</c:v>
                </c:pt>
                <c:pt idx="1041">
                  <c:v>765.59640000000002</c:v>
                </c:pt>
                <c:pt idx="1042">
                  <c:v>765.92399999999998</c:v>
                </c:pt>
                <c:pt idx="1043">
                  <c:v>766.25149999999996</c:v>
                </c:pt>
                <c:pt idx="1044">
                  <c:v>766.57899999999995</c:v>
                </c:pt>
                <c:pt idx="1045">
                  <c:v>766.90639999999996</c:v>
                </c:pt>
                <c:pt idx="1046">
                  <c:v>767.23379999999997</c:v>
                </c:pt>
                <c:pt idx="1047">
                  <c:v>767.56110000000001</c:v>
                </c:pt>
                <c:pt idx="1048">
                  <c:v>767.88840000000005</c:v>
                </c:pt>
                <c:pt idx="1049">
                  <c:v>768.21559999999999</c:v>
                </c:pt>
                <c:pt idx="1050">
                  <c:v>768.54280000000006</c:v>
                </c:pt>
                <c:pt idx="1051">
                  <c:v>768.86990000000003</c:v>
                </c:pt>
                <c:pt idx="1052">
                  <c:v>769.197</c:v>
                </c:pt>
                <c:pt idx="1053">
                  <c:v>769.524</c:v>
                </c:pt>
                <c:pt idx="1054">
                  <c:v>769.851</c:v>
                </c:pt>
                <c:pt idx="1055">
                  <c:v>770.178</c:v>
                </c:pt>
                <c:pt idx="1056">
                  <c:v>770.50490000000002</c:v>
                </c:pt>
                <c:pt idx="1057">
                  <c:v>770.83169999999996</c:v>
                </c:pt>
                <c:pt idx="1058">
                  <c:v>771.1585</c:v>
                </c:pt>
                <c:pt idx="1059">
                  <c:v>771.48519999999996</c:v>
                </c:pt>
                <c:pt idx="1060">
                  <c:v>771.81200000000001</c:v>
                </c:pt>
                <c:pt idx="1061">
                  <c:v>772.1386</c:v>
                </c:pt>
                <c:pt idx="1062">
                  <c:v>772.46519999999998</c:v>
                </c:pt>
                <c:pt idx="1063">
                  <c:v>772.79169999999999</c:v>
                </c:pt>
                <c:pt idx="1064">
                  <c:v>773.11829999999998</c:v>
                </c:pt>
                <c:pt idx="1065">
                  <c:v>773.44479999999999</c:v>
                </c:pt>
                <c:pt idx="1066">
                  <c:v>773.77120000000002</c:v>
                </c:pt>
                <c:pt idx="1067">
                  <c:v>774.09749999999997</c:v>
                </c:pt>
                <c:pt idx="1068">
                  <c:v>774.42380000000003</c:v>
                </c:pt>
                <c:pt idx="1069">
                  <c:v>774.75009999999997</c:v>
                </c:pt>
                <c:pt idx="1070">
                  <c:v>775.07640000000004</c:v>
                </c:pt>
                <c:pt idx="1071">
                  <c:v>775.40250000000003</c:v>
                </c:pt>
                <c:pt idx="1072">
                  <c:v>775.72860000000003</c:v>
                </c:pt>
                <c:pt idx="1073">
                  <c:v>776.05470000000003</c:v>
                </c:pt>
                <c:pt idx="1074">
                  <c:v>776.38070000000005</c:v>
                </c:pt>
                <c:pt idx="1075">
                  <c:v>776.70669999999996</c:v>
                </c:pt>
                <c:pt idx="1076">
                  <c:v>777.03269999999998</c:v>
                </c:pt>
                <c:pt idx="1077">
                  <c:v>777.35850000000005</c:v>
                </c:pt>
                <c:pt idx="1078">
                  <c:v>777.68439999999998</c:v>
                </c:pt>
                <c:pt idx="1079">
                  <c:v>778.01009999999997</c:v>
                </c:pt>
                <c:pt idx="1080">
                  <c:v>778.33590000000004</c:v>
                </c:pt>
                <c:pt idx="1081">
                  <c:v>778.66160000000002</c:v>
                </c:pt>
                <c:pt idx="1082">
                  <c:v>778.98720000000003</c:v>
                </c:pt>
                <c:pt idx="1083">
                  <c:v>779.31280000000004</c:v>
                </c:pt>
                <c:pt idx="1084">
                  <c:v>779.63840000000005</c:v>
                </c:pt>
                <c:pt idx="1085">
                  <c:v>779.96389999999997</c:v>
                </c:pt>
                <c:pt idx="1086">
                  <c:v>780.28930000000003</c:v>
                </c:pt>
                <c:pt idx="1087">
                  <c:v>780.61469999999997</c:v>
                </c:pt>
                <c:pt idx="1088">
                  <c:v>780.94010000000003</c:v>
                </c:pt>
                <c:pt idx="1089">
                  <c:v>781.2654</c:v>
                </c:pt>
                <c:pt idx="1090">
                  <c:v>781.59059999999999</c:v>
                </c:pt>
                <c:pt idx="1091">
                  <c:v>781.91579999999999</c:v>
                </c:pt>
                <c:pt idx="1092">
                  <c:v>782.24099999999999</c:v>
                </c:pt>
                <c:pt idx="1093">
                  <c:v>782.56619999999998</c:v>
                </c:pt>
                <c:pt idx="1094">
                  <c:v>782.89120000000003</c:v>
                </c:pt>
                <c:pt idx="1095">
                  <c:v>783.21619999999996</c:v>
                </c:pt>
                <c:pt idx="1096">
                  <c:v>783.5412</c:v>
                </c:pt>
                <c:pt idx="1097">
                  <c:v>783.86609999999996</c:v>
                </c:pt>
                <c:pt idx="1098">
                  <c:v>784.19100000000003</c:v>
                </c:pt>
                <c:pt idx="1099">
                  <c:v>784.51580000000001</c:v>
                </c:pt>
                <c:pt idx="1100">
                  <c:v>784.84059999999999</c:v>
                </c:pt>
                <c:pt idx="1101">
                  <c:v>785.1653</c:v>
                </c:pt>
                <c:pt idx="1102">
                  <c:v>785.49</c:v>
                </c:pt>
                <c:pt idx="1103">
                  <c:v>785.81460000000004</c:v>
                </c:pt>
                <c:pt idx="1104">
                  <c:v>786.13919999999996</c:v>
                </c:pt>
                <c:pt idx="1105">
                  <c:v>786.46370000000002</c:v>
                </c:pt>
                <c:pt idx="1106">
                  <c:v>786.78819999999996</c:v>
                </c:pt>
                <c:pt idx="1107">
                  <c:v>787.11270000000002</c:v>
                </c:pt>
                <c:pt idx="1108">
                  <c:v>787.43709999999999</c:v>
                </c:pt>
                <c:pt idx="1109">
                  <c:v>787.76139999999998</c:v>
                </c:pt>
                <c:pt idx="1110">
                  <c:v>788.08569999999997</c:v>
                </c:pt>
                <c:pt idx="1111">
                  <c:v>788.40989999999999</c:v>
                </c:pt>
                <c:pt idx="1112">
                  <c:v>788.73410000000001</c:v>
                </c:pt>
                <c:pt idx="1113">
                  <c:v>789.05830000000003</c:v>
                </c:pt>
                <c:pt idx="1114">
                  <c:v>789.38239999999996</c:v>
                </c:pt>
                <c:pt idx="1115">
                  <c:v>789.70640000000003</c:v>
                </c:pt>
                <c:pt idx="1116">
                  <c:v>790.03039999999999</c:v>
                </c:pt>
                <c:pt idx="1117">
                  <c:v>790.35440000000006</c:v>
                </c:pt>
                <c:pt idx="1118">
                  <c:v>790.67830000000004</c:v>
                </c:pt>
                <c:pt idx="1119">
                  <c:v>791.00210000000004</c:v>
                </c:pt>
                <c:pt idx="1120">
                  <c:v>791.32590000000005</c:v>
                </c:pt>
                <c:pt idx="1121">
                  <c:v>791.64970000000005</c:v>
                </c:pt>
                <c:pt idx="1122">
                  <c:v>791.97339999999997</c:v>
                </c:pt>
                <c:pt idx="1123">
                  <c:v>792.2971</c:v>
                </c:pt>
                <c:pt idx="1124">
                  <c:v>792.62070000000006</c:v>
                </c:pt>
                <c:pt idx="1125">
                  <c:v>792.9443</c:v>
                </c:pt>
                <c:pt idx="1126">
                  <c:v>793.26779999999997</c:v>
                </c:pt>
                <c:pt idx="1127">
                  <c:v>793.59119999999996</c:v>
                </c:pt>
                <c:pt idx="1128">
                  <c:v>793.91470000000004</c:v>
                </c:pt>
                <c:pt idx="1129">
                  <c:v>794.23800000000006</c:v>
                </c:pt>
                <c:pt idx="1130">
                  <c:v>794.56129999999996</c:v>
                </c:pt>
                <c:pt idx="1131">
                  <c:v>794.88459999999998</c:v>
                </c:pt>
                <c:pt idx="1132">
                  <c:v>795.20780000000002</c:v>
                </c:pt>
                <c:pt idx="1133">
                  <c:v>795.53099999999995</c:v>
                </c:pt>
                <c:pt idx="1134">
                  <c:v>795.85410000000002</c:v>
                </c:pt>
                <c:pt idx="1135">
                  <c:v>796.17719999999997</c:v>
                </c:pt>
                <c:pt idx="1136">
                  <c:v>796.50019999999995</c:v>
                </c:pt>
                <c:pt idx="1137">
                  <c:v>796.82320000000004</c:v>
                </c:pt>
                <c:pt idx="1138">
                  <c:v>797.14620000000002</c:v>
                </c:pt>
                <c:pt idx="1139">
                  <c:v>797.46910000000003</c:v>
                </c:pt>
                <c:pt idx="1140">
                  <c:v>797.79190000000006</c:v>
                </c:pt>
                <c:pt idx="1141">
                  <c:v>798.11469999999997</c:v>
                </c:pt>
                <c:pt idx="1142">
                  <c:v>798.43740000000003</c:v>
                </c:pt>
                <c:pt idx="1143">
                  <c:v>798.76009999999997</c:v>
                </c:pt>
                <c:pt idx="1144">
                  <c:v>799.08280000000002</c:v>
                </c:pt>
                <c:pt idx="1145">
                  <c:v>799.40530000000001</c:v>
                </c:pt>
                <c:pt idx="1146">
                  <c:v>799.72789999999998</c:v>
                </c:pt>
                <c:pt idx="1147">
                  <c:v>800.05039999999997</c:v>
                </c:pt>
                <c:pt idx="1148">
                  <c:v>800.37279999999998</c:v>
                </c:pt>
                <c:pt idx="1149">
                  <c:v>800.69529999999997</c:v>
                </c:pt>
                <c:pt idx="1150">
                  <c:v>801.01760000000002</c:v>
                </c:pt>
                <c:pt idx="1151">
                  <c:v>801.33979999999997</c:v>
                </c:pt>
                <c:pt idx="1152">
                  <c:v>801.66210000000001</c:v>
                </c:pt>
                <c:pt idx="1153">
                  <c:v>801.98429999999996</c:v>
                </c:pt>
                <c:pt idx="1154">
                  <c:v>802.30650000000003</c:v>
                </c:pt>
                <c:pt idx="1155">
                  <c:v>802.62860000000001</c:v>
                </c:pt>
                <c:pt idx="1156">
                  <c:v>802.95060000000001</c:v>
                </c:pt>
                <c:pt idx="1157">
                  <c:v>803.27260000000001</c:v>
                </c:pt>
                <c:pt idx="1158">
                  <c:v>803.59460000000001</c:v>
                </c:pt>
                <c:pt idx="1159">
                  <c:v>803.91650000000004</c:v>
                </c:pt>
                <c:pt idx="1160">
                  <c:v>804.23839999999996</c:v>
                </c:pt>
                <c:pt idx="1161">
                  <c:v>804.56020000000001</c:v>
                </c:pt>
                <c:pt idx="1162">
                  <c:v>804.88199999999995</c:v>
                </c:pt>
                <c:pt idx="1163">
                  <c:v>805.20370000000003</c:v>
                </c:pt>
                <c:pt idx="1164">
                  <c:v>805.52530000000002</c:v>
                </c:pt>
                <c:pt idx="1165">
                  <c:v>805.84690000000001</c:v>
                </c:pt>
                <c:pt idx="1166">
                  <c:v>806.16849999999999</c:v>
                </c:pt>
                <c:pt idx="1167">
                  <c:v>806.49009999999998</c:v>
                </c:pt>
                <c:pt idx="1168">
                  <c:v>806.81150000000002</c:v>
                </c:pt>
                <c:pt idx="1169">
                  <c:v>807.13289999999995</c:v>
                </c:pt>
                <c:pt idx="1170">
                  <c:v>807.45429999999999</c:v>
                </c:pt>
                <c:pt idx="1171">
                  <c:v>807.77560000000005</c:v>
                </c:pt>
                <c:pt idx="1172">
                  <c:v>808.09690000000001</c:v>
                </c:pt>
                <c:pt idx="1173">
                  <c:v>808.41809999999998</c:v>
                </c:pt>
                <c:pt idx="1174">
                  <c:v>808.73929999999996</c:v>
                </c:pt>
                <c:pt idx="1175">
                  <c:v>809.06039999999996</c:v>
                </c:pt>
                <c:pt idx="1176">
                  <c:v>809.38149999999996</c:v>
                </c:pt>
                <c:pt idx="1177">
                  <c:v>809.70249999999999</c:v>
                </c:pt>
                <c:pt idx="1178">
                  <c:v>810.02350000000001</c:v>
                </c:pt>
                <c:pt idx="1179">
                  <c:v>810.34439999999995</c:v>
                </c:pt>
                <c:pt idx="1180">
                  <c:v>810.6653</c:v>
                </c:pt>
                <c:pt idx="1181">
                  <c:v>810.98609999999996</c:v>
                </c:pt>
                <c:pt idx="1182">
                  <c:v>811.30690000000004</c:v>
                </c:pt>
                <c:pt idx="1183">
                  <c:v>811.6277</c:v>
                </c:pt>
                <c:pt idx="1184">
                  <c:v>811.94839999999999</c:v>
                </c:pt>
                <c:pt idx="1185">
                  <c:v>812.26900000000001</c:v>
                </c:pt>
                <c:pt idx="1186">
                  <c:v>812.58960000000002</c:v>
                </c:pt>
                <c:pt idx="1187">
                  <c:v>812.91010000000006</c:v>
                </c:pt>
                <c:pt idx="1188">
                  <c:v>813.23059999999998</c:v>
                </c:pt>
                <c:pt idx="1189">
                  <c:v>813.55100000000004</c:v>
                </c:pt>
                <c:pt idx="1190">
                  <c:v>813.87149999999997</c:v>
                </c:pt>
                <c:pt idx="1191">
                  <c:v>814.19179999999994</c:v>
                </c:pt>
                <c:pt idx="1192">
                  <c:v>814.51210000000003</c:v>
                </c:pt>
                <c:pt idx="1193">
                  <c:v>814.83230000000003</c:v>
                </c:pt>
                <c:pt idx="1194">
                  <c:v>815.15250000000003</c:v>
                </c:pt>
                <c:pt idx="1195">
                  <c:v>815.47270000000003</c:v>
                </c:pt>
                <c:pt idx="1196">
                  <c:v>815.79269999999997</c:v>
                </c:pt>
                <c:pt idx="1197">
                  <c:v>816.11279999999999</c:v>
                </c:pt>
                <c:pt idx="1198">
                  <c:v>816.43280000000004</c:v>
                </c:pt>
                <c:pt idx="1199">
                  <c:v>816.7527</c:v>
                </c:pt>
                <c:pt idx="1200">
                  <c:v>817.07259999999997</c:v>
                </c:pt>
                <c:pt idx="1201">
                  <c:v>817.39250000000004</c:v>
                </c:pt>
                <c:pt idx="1202">
                  <c:v>817.71230000000003</c:v>
                </c:pt>
                <c:pt idx="1203">
                  <c:v>818.03200000000004</c:v>
                </c:pt>
                <c:pt idx="1204">
                  <c:v>818.35170000000005</c:v>
                </c:pt>
                <c:pt idx="1205">
                  <c:v>818.67139999999995</c:v>
                </c:pt>
                <c:pt idx="1206">
                  <c:v>818.99099999999999</c:v>
                </c:pt>
                <c:pt idx="1207">
                  <c:v>819.31050000000005</c:v>
                </c:pt>
                <c:pt idx="1208">
                  <c:v>819.63009999999997</c:v>
                </c:pt>
                <c:pt idx="1209">
                  <c:v>819.94949999999994</c:v>
                </c:pt>
                <c:pt idx="1210">
                  <c:v>820.26890000000003</c:v>
                </c:pt>
                <c:pt idx="1211">
                  <c:v>820.5883</c:v>
                </c:pt>
                <c:pt idx="1212">
                  <c:v>820.9076</c:v>
                </c:pt>
                <c:pt idx="1213">
                  <c:v>821.2269</c:v>
                </c:pt>
                <c:pt idx="1214">
                  <c:v>821.54600000000005</c:v>
                </c:pt>
                <c:pt idx="1215">
                  <c:v>821.86519999999996</c:v>
                </c:pt>
                <c:pt idx="1216">
                  <c:v>822.18430000000001</c:v>
                </c:pt>
                <c:pt idx="1217">
                  <c:v>822.50340000000006</c:v>
                </c:pt>
                <c:pt idx="1218">
                  <c:v>822.82240000000002</c:v>
                </c:pt>
                <c:pt idx="1219">
                  <c:v>823.14139999999998</c:v>
                </c:pt>
                <c:pt idx="1220">
                  <c:v>823.46029999999996</c:v>
                </c:pt>
                <c:pt idx="1221">
                  <c:v>823.77909999999997</c:v>
                </c:pt>
                <c:pt idx="1222">
                  <c:v>824.09799999999996</c:v>
                </c:pt>
                <c:pt idx="1223">
                  <c:v>824.41669999999999</c:v>
                </c:pt>
                <c:pt idx="1224">
                  <c:v>824.73540000000003</c:v>
                </c:pt>
                <c:pt idx="1225">
                  <c:v>825.05409999999995</c:v>
                </c:pt>
                <c:pt idx="1226">
                  <c:v>825.37270000000001</c:v>
                </c:pt>
                <c:pt idx="1227">
                  <c:v>825.69129999999996</c:v>
                </c:pt>
                <c:pt idx="1228">
                  <c:v>826.00980000000004</c:v>
                </c:pt>
                <c:pt idx="1229">
                  <c:v>826.32820000000004</c:v>
                </c:pt>
                <c:pt idx="1230">
                  <c:v>826.64670000000001</c:v>
                </c:pt>
                <c:pt idx="1231">
                  <c:v>826.96500000000003</c:v>
                </c:pt>
                <c:pt idx="1232">
                  <c:v>827.28340000000003</c:v>
                </c:pt>
                <c:pt idx="1233">
                  <c:v>827.60159999999996</c:v>
                </c:pt>
                <c:pt idx="1234">
                  <c:v>827.91989999999998</c:v>
                </c:pt>
                <c:pt idx="1235">
                  <c:v>828.23800000000006</c:v>
                </c:pt>
                <c:pt idx="1236">
                  <c:v>828.55619999999999</c:v>
                </c:pt>
                <c:pt idx="1237">
                  <c:v>828.87419999999997</c:v>
                </c:pt>
                <c:pt idx="1238">
                  <c:v>829.19230000000005</c:v>
                </c:pt>
                <c:pt idx="1239">
                  <c:v>829.51020000000005</c:v>
                </c:pt>
                <c:pt idx="1240">
                  <c:v>829.82809999999995</c:v>
                </c:pt>
                <c:pt idx="1241">
                  <c:v>830.14599999999996</c:v>
                </c:pt>
                <c:pt idx="1242">
                  <c:v>830.46379999999999</c:v>
                </c:pt>
                <c:pt idx="1243">
                  <c:v>830.78160000000003</c:v>
                </c:pt>
                <c:pt idx="1244">
                  <c:v>831.09929999999997</c:v>
                </c:pt>
                <c:pt idx="1245">
                  <c:v>831.41700000000003</c:v>
                </c:pt>
                <c:pt idx="1246">
                  <c:v>831.7346</c:v>
                </c:pt>
                <c:pt idx="1247">
                  <c:v>832.05219999999997</c:v>
                </c:pt>
                <c:pt idx="1248">
                  <c:v>832.36980000000005</c:v>
                </c:pt>
                <c:pt idx="1249">
                  <c:v>832.68719999999996</c:v>
                </c:pt>
                <c:pt idx="1250">
                  <c:v>833.00459999999998</c:v>
                </c:pt>
                <c:pt idx="1251">
                  <c:v>833.322</c:v>
                </c:pt>
                <c:pt idx="1252">
                  <c:v>833.63930000000005</c:v>
                </c:pt>
                <c:pt idx="1253">
                  <c:v>833.95659999999998</c:v>
                </c:pt>
                <c:pt idx="1254">
                  <c:v>834.27390000000003</c:v>
                </c:pt>
                <c:pt idx="1255">
                  <c:v>834.59100000000001</c:v>
                </c:pt>
                <c:pt idx="1256">
                  <c:v>834.90809999999999</c:v>
                </c:pt>
                <c:pt idx="1257">
                  <c:v>835.22519999999997</c:v>
                </c:pt>
                <c:pt idx="1258">
                  <c:v>835.54219999999998</c:v>
                </c:pt>
                <c:pt idx="1259">
                  <c:v>835.85929999999996</c:v>
                </c:pt>
                <c:pt idx="1260">
                  <c:v>836.17610000000002</c:v>
                </c:pt>
                <c:pt idx="1261">
                  <c:v>836.49300000000005</c:v>
                </c:pt>
                <c:pt idx="1262">
                  <c:v>836.80989999999997</c:v>
                </c:pt>
                <c:pt idx="1263">
                  <c:v>837.12660000000005</c:v>
                </c:pt>
                <c:pt idx="1264">
                  <c:v>837.4434</c:v>
                </c:pt>
                <c:pt idx="1265">
                  <c:v>837.76009999999997</c:v>
                </c:pt>
                <c:pt idx="1266">
                  <c:v>838.07669999999996</c:v>
                </c:pt>
                <c:pt idx="1267">
                  <c:v>838.39319999999998</c:v>
                </c:pt>
                <c:pt idx="1268">
                  <c:v>838.70979999999997</c:v>
                </c:pt>
                <c:pt idx="1269">
                  <c:v>839.02629999999999</c:v>
                </c:pt>
                <c:pt idx="1270">
                  <c:v>839.34270000000004</c:v>
                </c:pt>
                <c:pt idx="1271">
                  <c:v>839.65909999999997</c:v>
                </c:pt>
                <c:pt idx="1272">
                  <c:v>839.97540000000004</c:v>
                </c:pt>
                <c:pt idx="1273">
                  <c:v>840.29169999999999</c:v>
                </c:pt>
                <c:pt idx="1274">
                  <c:v>840.60799999999995</c:v>
                </c:pt>
                <c:pt idx="1275">
                  <c:v>840.92409999999995</c:v>
                </c:pt>
                <c:pt idx="1276">
                  <c:v>841.24019999999996</c:v>
                </c:pt>
                <c:pt idx="1277">
                  <c:v>841.55629999999996</c:v>
                </c:pt>
                <c:pt idx="1278">
                  <c:v>841.87239999999997</c:v>
                </c:pt>
                <c:pt idx="1279">
                  <c:v>842.1884</c:v>
                </c:pt>
                <c:pt idx="1280">
                  <c:v>842.50429999999994</c:v>
                </c:pt>
                <c:pt idx="1281">
                  <c:v>842.8202</c:v>
                </c:pt>
                <c:pt idx="1282">
                  <c:v>843.13599999999997</c:v>
                </c:pt>
                <c:pt idx="1283">
                  <c:v>843.45180000000005</c:v>
                </c:pt>
                <c:pt idx="1284">
                  <c:v>843.76750000000004</c:v>
                </c:pt>
                <c:pt idx="1285">
                  <c:v>844.08320000000003</c:v>
                </c:pt>
                <c:pt idx="1286">
                  <c:v>844.39880000000005</c:v>
                </c:pt>
                <c:pt idx="1287">
                  <c:v>844.71439999999996</c:v>
                </c:pt>
                <c:pt idx="1288">
                  <c:v>845.03</c:v>
                </c:pt>
                <c:pt idx="1289">
                  <c:v>845.34540000000004</c:v>
                </c:pt>
                <c:pt idx="1290">
                  <c:v>845.66079999999999</c:v>
                </c:pt>
                <c:pt idx="1291">
                  <c:v>845.97630000000004</c:v>
                </c:pt>
                <c:pt idx="1292">
                  <c:v>846.29160000000002</c:v>
                </c:pt>
                <c:pt idx="1293">
                  <c:v>846.6069</c:v>
                </c:pt>
                <c:pt idx="1294">
                  <c:v>846.9221</c:v>
                </c:pt>
                <c:pt idx="1295">
                  <c:v>847.23720000000003</c:v>
                </c:pt>
                <c:pt idx="1296">
                  <c:v>847.55240000000003</c:v>
                </c:pt>
                <c:pt idx="1297">
                  <c:v>847.86749999999995</c:v>
                </c:pt>
                <c:pt idx="1298">
                  <c:v>848.1825</c:v>
                </c:pt>
                <c:pt idx="1299">
                  <c:v>848.49749999999995</c:v>
                </c:pt>
                <c:pt idx="1300">
                  <c:v>848.81240000000003</c:v>
                </c:pt>
                <c:pt idx="1301">
                  <c:v>849.12729999999999</c:v>
                </c:pt>
                <c:pt idx="1302">
                  <c:v>849.44209999999998</c:v>
                </c:pt>
                <c:pt idx="1303">
                  <c:v>849.75689999999997</c:v>
                </c:pt>
                <c:pt idx="1304">
                  <c:v>850.07169999999996</c:v>
                </c:pt>
                <c:pt idx="1305">
                  <c:v>850.38639999999998</c:v>
                </c:pt>
                <c:pt idx="1306">
                  <c:v>850.70090000000005</c:v>
                </c:pt>
                <c:pt idx="1307">
                  <c:v>851.01559999999995</c:v>
                </c:pt>
                <c:pt idx="1308">
                  <c:v>851.33010000000002</c:v>
                </c:pt>
                <c:pt idx="1309">
                  <c:v>851.64449999999999</c:v>
                </c:pt>
                <c:pt idx="1310">
                  <c:v>851.95899999999995</c:v>
                </c:pt>
                <c:pt idx="1311">
                  <c:v>852.27340000000004</c:v>
                </c:pt>
                <c:pt idx="1312">
                  <c:v>852.58770000000004</c:v>
                </c:pt>
                <c:pt idx="1313">
                  <c:v>852.90200000000004</c:v>
                </c:pt>
                <c:pt idx="1314">
                  <c:v>853.21619999999996</c:v>
                </c:pt>
                <c:pt idx="1315">
                  <c:v>853.53039999999999</c:v>
                </c:pt>
                <c:pt idx="1316">
                  <c:v>853.84450000000004</c:v>
                </c:pt>
                <c:pt idx="1317">
                  <c:v>854.15859999999998</c:v>
                </c:pt>
                <c:pt idx="1318">
                  <c:v>854.47260000000006</c:v>
                </c:pt>
                <c:pt idx="1319">
                  <c:v>854.78660000000002</c:v>
                </c:pt>
                <c:pt idx="1320">
                  <c:v>855.10050000000001</c:v>
                </c:pt>
                <c:pt idx="1321">
                  <c:v>855.4144</c:v>
                </c:pt>
                <c:pt idx="1322">
                  <c:v>855.72820000000002</c:v>
                </c:pt>
                <c:pt idx="1323">
                  <c:v>856.04200000000003</c:v>
                </c:pt>
                <c:pt idx="1324">
                  <c:v>856.35569999999996</c:v>
                </c:pt>
                <c:pt idx="1325">
                  <c:v>856.6694</c:v>
                </c:pt>
                <c:pt idx="1326">
                  <c:v>856.98299999999995</c:v>
                </c:pt>
                <c:pt idx="1327">
                  <c:v>857.29660000000001</c:v>
                </c:pt>
                <c:pt idx="1328">
                  <c:v>857.61009999999999</c:v>
                </c:pt>
                <c:pt idx="1329">
                  <c:v>857.92359999999996</c:v>
                </c:pt>
                <c:pt idx="1330">
                  <c:v>858.23699999999997</c:v>
                </c:pt>
                <c:pt idx="1331">
                  <c:v>858.55039999999997</c:v>
                </c:pt>
                <c:pt idx="1332">
                  <c:v>858.86369999999999</c:v>
                </c:pt>
                <c:pt idx="1333">
                  <c:v>859.17700000000002</c:v>
                </c:pt>
                <c:pt idx="1334">
                  <c:v>859.49019999999996</c:v>
                </c:pt>
                <c:pt idx="1335">
                  <c:v>859.80330000000004</c:v>
                </c:pt>
                <c:pt idx="1336">
                  <c:v>860.11649999999997</c:v>
                </c:pt>
                <c:pt idx="1337">
                  <c:v>860.42960000000005</c:v>
                </c:pt>
                <c:pt idx="1338">
                  <c:v>860.74260000000004</c:v>
                </c:pt>
                <c:pt idx="1339">
                  <c:v>861.05550000000005</c:v>
                </c:pt>
                <c:pt idx="1340">
                  <c:v>861.36850000000004</c:v>
                </c:pt>
                <c:pt idx="1341">
                  <c:v>861.68129999999996</c:v>
                </c:pt>
                <c:pt idx="1342">
                  <c:v>861.9941</c:v>
                </c:pt>
                <c:pt idx="1343">
                  <c:v>862.30690000000004</c:v>
                </c:pt>
                <c:pt idx="1344">
                  <c:v>862.61959999999999</c:v>
                </c:pt>
                <c:pt idx="1345">
                  <c:v>862.93230000000005</c:v>
                </c:pt>
                <c:pt idx="1346">
                  <c:v>863.24490000000003</c:v>
                </c:pt>
                <c:pt idx="1347">
                  <c:v>863.5575</c:v>
                </c:pt>
                <c:pt idx="1348">
                  <c:v>863.87</c:v>
                </c:pt>
                <c:pt idx="1349">
                  <c:v>864.18240000000003</c:v>
                </c:pt>
                <c:pt idx="1350">
                  <c:v>864.49490000000003</c:v>
                </c:pt>
                <c:pt idx="1351">
                  <c:v>864.80730000000005</c:v>
                </c:pt>
                <c:pt idx="1352">
                  <c:v>865.11959999999999</c:v>
                </c:pt>
                <c:pt idx="1353">
                  <c:v>865.43179999999995</c:v>
                </c:pt>
                <c:pt idx="1354">
                  <c:v>865.74400000000003</c:v>
                </c:pt>
                <c:pt idx="1355">
                  <c:v>866.05619999999999</c:v>
                </c:pt>
                <c:pt idx="1356">
                  <c:v>866.36829999999998</c:v>
                </c:pt>
                <c:pt idx="1357">
                  <c:v>866.68039999999996</c:v>
                </c:pt>
                <c:pt idx="1358">
                  <c:v>866.99239999999998</c:v>
                </c:pt>
                <c:pt idx="1359">
                  <c:v>867.30430000000001</c:v>
                </c:pt>
                <c:pt idx="1360">
                  <c:v>867.61620000000005</c:v>
                </c:pt>
                <c:pt idx="1361">
                  <c:v>867.92809999999997</c:v>
                </c:pt>
                <c:pt idx="1362">
                  <c:v>868.23990000000003</c:v>
                </c:pt>
                <c:pt idx="1363">
                  <c:v>868.55160000000001</c:v>
                </c:pt>
                <c:pt idx="1364">
                  <c:v>868.86329999999998</c:v>
                </c:pt>
                <c:pt idx="1365">
                  <c:v>869.17499999999995</c:v>
                </c:pt>
                <c:pt idx="1366">
                  <c:v>869.48659999999995</c:v>
                </c:pt>
                <c:pt idx="1367">
                  <c:v>869.79819999999995</c:v>
                </c:pt>
                <c:pt idx="1368">
                  <c:v>870.10969999999998</c:v>
                </c:pt>
                <c:pt idx="1369">
                  <c:v>870.42110000000002</c:v>
                </c:pt>
                <c:pt idx="1370">
                  <c:v>870.73249999999996</c:v>
                </c:pt>
                <c:pt idx="1371">
                  <c:v>871.04380000000003</c:v>
                </c:pt>
                <c:pt idx="1372">
                  <c:v>871.35519999999997</c:v>
                </c:pt>
                <c:pt idx="1373">
                  <c:v>871.66639999999995</c:v>
                </c:pt>
                <c:pt idx="1374">
                  <c:v>871.97760000000005</c:v>
                </c:pt>
                <c:pt idx="1375">
                  <c:v>872.28880000000004</c:v>
                </c:pt>
                <c:pt idx="1376">
                  <c:v>872.59990000000005</c:v>
                </c:pt>
                <c:pt idx="1377">
                  <c:v>872.91089999999997</c:v>
                </c:pt>
                <c:pt idx="1378">
                  <c:v>873.22190000000001</c:v>
                </c:pt>
                <c:pt idx="1379">
                  <c:v>873.53279999999995</c:v>
                </c:pt>
                <c:pt idx="1380">
                  <c:v>873.84370000000001</c:v>
                </c:pt>
                <c:pt idx="1381">
                  <c:v>874.15449999999998</c:v>
                </c:pt>
                <c:pt idx="1382">
                  <c:v>874.46529999999996</c:v>
                </c:pt>
                <c:pt idx="1383">
                  <c:v>874.77610000000004</c:v>
                </c:pt>
                <c:pt idx="1384">
                  <c:v>875.08680000000004</c:v>
                </c:pt>
                <c:pt idx="1385">
                  <c:v>875.39739999999995</c:v>
                </c:pt>
                <c:pt idx="1386">
                  <c:v>875.70799999999997</c:v>
                </c:pt>
                <c:pt idx="1387">
                  <c:v>876.01850000000002</c:v>
                </c:pt>
                <c:pt idx="1388">
                  <c:v>876.32899999999995</c:v>
                </c:pt>
                <c:pt idx="1389">
                  <c:v>876.6395</c:v>
                </c:pt>
                <c:pt idx="1390">
                  <c:v>876.94979999999998</c:v>
                </c:pt>
                <c:pt idx="1391">
                  <c:v>877.26009999999997</c:v>
                </c:pt>
                <c:pt idx="1392">
                  <c:v>877.57039999999995</c:v>
                </c:pt>
                <c:pt idx="1393">
                  <c:v>877.88070000000005</c:v>
                </c:pt>
                <c:pt idx="1394">
                  <c:v>878.19090000000006</c:v>
                </c:pt>
                <c:pt idx="1395">
                  <c:v>878.50099999999998</c:v>
                </c:pt>
                <c:pt idx="1396">
                  <c:v>878.81100000000004</c:v>
                </c:pt>
                <c:pt idx="1397">
                  <c:v>879.12109999999996</c:v>
                </c:pt>
                <c:pt idx="1398">
                  <c:v>879.43100000000004</c:v>
                </c:pt>
                <c:pt idx="1399">
                  <c:v>879.74099999999999</c:v>
                </c:pt>
                <c:pt idx="1400">
                  <c:v>880.05079999999998</c:v>
                </c:pt>
                <c:pt idx="1401">
                  <c:v>880.36069999999995</c:v>
                </c:pt>
                <c:pt idx="1402">
                  <c:v>880.67039999999997</c:v>
                </c:pt>
                <c:pt idx="1403">
                  <c:v>880.98019999999997</c:v>
                </c:pt>
                <c:pt idx="1404">
                  <c:v>881.28980000000001</c:v>
                </c:pt>
                <c:pt idx="1405">
                  <c:v>881.59939999999995</c:v>
                </c:pt>
                <c:pt idx="1406">
                  <c:v>881.90899999999999</c:v>
                </c:pt>
                <c:pt idx="1407">
                  <c:v>882.21849999999995</c:v>
                </c:pt>
                <c:pt idx="1408">
                  <c:v>882.52800000000002</c:v>
                </c:pt>
                <c:pt idx="1409">
                  <c:v>882.8374</c:v>
                </c:pt>
                <c:pt idx="1410">
                  <c:v>883.14679999999998</c:v>
                </c:pt>
                <c:pt idx="1411">
                  <c:v>883.45609999999999</c:v>
                </c:pt>
                <c:pt idx="1412">
                  <c:v>883.76530000000002</c:v>
                </c:pt>
                <c:pt idx="1413">
                  <c:v>884.07449999999994</c:v>
                </c:pt>
                <c:pt idx="1414">
                  <c:v>884.38369999999998</c:v>
                </c:pt>
                <c:pt idx="1415">
                  <c:v>884.69280000000003</c:v>
                </c:pt>
                <c:pt idx="1416">
                  <c:v>885.0018</c:v>
                </c:pt>
                <c:pt idx="1417">
                  <c:v>885.31089999999995</c:v>
                </c:pt>
                <c:pt idx="1418">
                  <c:v>885.61980000000005</c:v>
                </c:pt>
                <c:pt idx="1419">
                  <c:v>885.92870000000005</c:v>
                </c:pt>
                <c:pt idx="1420">
                  <c:v>886.23749999999995</c:v>
                </c:pt>
                <c:pt idx="1421">
                  <c:v>886.54639999999995</c:v>
                </c:pt>
                <c:pt idx="1422">
                  <c:v>886.85509999999999</c:v>
                </c:pt>
                <c:pt idx="1423">
                  <c:v>887.16380000000004</c:v>
                </c:pt>
                <c:pt idx="1424">
                  <c:v>887.47249999999997</c:v>
                </c:pt>
                <c:pt idx="1425">
                  <c:v>887.78110000000004</c:v>
                </c:pt>
                <c:pt idx="1426">
                  <c:v>888.08960000000002</c:v>
                </c:pt>
                <c:pt idx="1427">
                  <c:v>888.3981</c:v>
                </c:pt>
                <c:pt idx="1428">
                  <c:v>888.70650000000001</c:v>
                </c:pt>
                <c:pt idx="1429">
                  <c:v>889.01490000000001</c:v>
                </c:pt>
                <c:pt idx="1430">
                  <c:v>889.32320000000004</c:v>
                </c:pt>
                <c:pt idx="1431">
                  <c:v>889.63149999999996</c:v>
                </c:pt>
                <c:pt idx="1432">
                  <c:v>889.93979999999999</c:v>
                </c:pt>
                <c:pt idx="1433">
                  <c:v>890.24789999999996</c:v>
                </c:pt>
                <c:pt idx="1434">
                  <c:v>890.55610000000001</c:v>
                </c:pt>
                <c:pt idx="1435">
                  <c:v>890.86410000000001</c:v>
                </c:pt>
                <c:pt idx="1436">
                  <c:v>891.17219999999998</c:v>
                </c:pt>
                <c:pt idx="1437">
                  <c:v>891.48019999999997</c:v>
                </c:pt>
                <c:pt idx="1438">
                  <c:v>891.78809999999999</c:v>
                </c:pt>
                <c:pt idx="1439">
                  <c:v>892.09590000000003</c:v>
                </c:pt>
                <c:pt idx="1440">
                  <c:v>892.40380000000005</c:v>
                </c:pt>
                <c:pt idx="1441">
                  <c:v>892.7115</c:v>
                </c:pt>
                <c:pt idx="1442">
                  <c:v>893.01930000000004</c:v>
                </c:pt>
                <c:pt idx="1443">
                  <c:v>893.327</c:v>
                </c:pt>
                <c:pt idx="1444">
                  <c:v>893.63459999999998</c:v>
                </c:pt>
                <c:pt idx="1445">
                  <c:v>893.94209999999998</c:v>
                </c:pt>
              </c:numCache>
            </c:numRef>
          </c:xVal>
          <c:yVal>
            <c:numRef>
              <c:f>Abs!$AP$3:$AP$1448</c:f>
              <c:numCache>
                <c:formatCode>General</c:formatCode>
                <c:ptCount val="1446"/>
                <c:pt idx="0">
                  <c:v>0.88361216300215994</c:v>
                </c:pt>
                <c:pt idx="1">
                  <c:v>0.88905166381197243</c:v>
                </c:pt>
                <c:pt idx="2">
                  <c:v>0.89513749155251809</c:v>
                </c:pt>
                <c:pt idx="3">
                  <c:v>0.90187911009789012</c:v>
                </c:pt>
                <c:pt idx="4">
                  <c:v>0.90900039700395119</c:v>
                </c:pt>
                <c:pt idx="5">
                  <c:v>0.91612558079934481</c:v>
                </c:pt>
                <c:pt idx="6">
                  <c:v>0.9239722458197428</c:v>
                </c:pt>
                <c:pt idx="7">
                  <c:v>0.93263948439388789</c:v>
                </c:pt>
                <c:pt idx="8">
                  <c:v>0.94078119960661</c:v>
                </c:pt>
                <c:pt idx="9">
                  <c:v>0.94936771690172306</c:v>
                </c:pt>
                <c:pt idx="10">
                  <c:v>0.9575350402443451</c:v>
                </c:pt>
                <c:pt idx="11">
                  <c:v>0.9654451688910165</c:v>
                </c:pt>
                <c:pt idx="12">
                  <c:v>0.97305913394841159</c:v>
                </c:pt>
                <c:pt idx="13">
                  <c:v>0.98076662434978867</c:v>
                </c:pt>
                <c:pt idx="14">
                  <c:v>0.98855483603019789</c:v>
                </c:pt>
                <c:pt idx="15">
                  <c:v>0.9967249428652003</c:v>
                </c:pt>
                <c:pt idx="16">
                  <c:v>1.005615417528255</c:v>
                </c:pt>
                <c:pt idx="17">
                  <c:v>1.0151266109921426</c:v>
                </c:pt>
                <c:pt idx="18">
                  <c:v>1.0256320679343158</c:v>
                </c:pt>
                <c:pt idx="19">
                  <c:v>1.0370187785641292</c:v>
                </c:pt>
                <c:pt idx="20">
                  <c:v>1.0483125205484365</c:v>
                </c:pt>
                <c:pt idx="21">
                  <c:v>1.0597220558157694</c:v>
                </c:pt>
                <c:pt idx="22">
                  <c:v>1.0714978986803652</c:v>
                </c:pt>
                <c:pt idx="23">
                  <c:v>1.0830310210093883</c:v>
                </c:pt>
                <c:pt idx="24">
                  <c:v>1.0942618560658983</c:v>
                </c:pt>
                <c:pt idx="25">
                  <c:v>1.105190960548371</c:v>
                </c:pt>
                <c:pt idx="26">
                  <c:v>1.1160031583508663</c:v>
                </c:pt>
                <c:pt idx="27">
                  <c:v>1.1267257276987119</c:v>
                </c:pt>
                <c:pt idx="28">
                  <c:v>1.1372701535342107</c:v>
                </c:pt>
                <c:pt idx="29">
                  <c:v>1.1472690148631477</c:v>
                </c:pt>
                <c:pt idx="30">
                  <c:v>1.1571320417639204</c:v>
                </c:pt>
                <c:pt idx="31">
                  <c:v>1.1664923699407896</c:v>
                </c:pt>
                <c:pt idx="32">
                  <c:v>1.1755598747192386</c:v>
                </c:pt>
                <c:pt idx="33">
                  <c:v>1.1841152168996911</c:v>
                </c:pt>
                <c:pt idx="34">
                  <c:v>1.1925993016752048</c:v>
                </c:pt>
                <c:pt idx="35">
                  <c:v>1.2003986473251356</c:v>
                </c:pt>
                <c:pt idx="36">
                  <c:v>1.2081974362765902</c:v>
                </c:pt>
                <c:pt idx="37">
                  <c:v>1.2152541461594255</c:v>
                </c:pt>
                <c:pt idx="38">
                  <c:v>1.2222830211184568</c:v>
                </c:pt>
                <c:pt idx="39">
                  <c:v>1.2289756501979336</c:v>
                </c:pt>
                <c:pt idx="40">
                  <c:v>1.2351889618895022</c:v>
                </c:pt>
                <c:pt idx="41">
                  <c:v>1.2410960894192251</c:v>
                </c:pt>
                <c:pt idx="42">
                  <c:v>1.2462160453037656</c:v>
                </c:pt>
                <c:pt idx="43">
                  <c:v>1.2509251577129565</c:v>
                </c:pt>
                <c:pt idx="44">
                  <c:v>1.2555574457324479</c:v>
                </c:pt>
                <c:pt idx="45">
                  <c:v>1.2597449316695486</c:v>
                </c:pt>
                <c:pt idx="46">
                  <c:v>1.2632627093399207</c:v>
                </c:pt>
                <c:pt idx="47">
                  <c:v>1.2663228808629521</c:v>
                </c:pt>
                <c:pt idx="48">
                  <c:v>1.2686487670960291</c:v>
                </c:pt>
                <c:pt idx="49">
                  <c:v>1.2713064456208523</c:v>
                </c:pt>
                <c:pt idx="50">
                  <c:v>1.2732493233023838</c:v>
                </c:pt>
                <c:pt idx="51">
                  <c:v>1.2747323680426703</c:v>
                </c:pt>
                <c:pt idx="52">
                  <c:v>1.27575446644476</c:v>
                </c:pt>
                <c:pt idx="53">
                  <c:v>1.2770387698290846</c:v>
                </c:pt>
                <c:pt idx="54">
                  <c:v>1.2780636517235544</c:v>
                </c:pt>
                <c:pt idx="55">
                  <c:v>1.2792939553556992</c:v>
                </c:pt>
                <c:pt idx="56">
                  <c:v>1.2800482817907926</c:v>
                </c:pt>
                <c:pt idx="57">
                  <c:v>1.281310317236074</c:v>
                </c:pt>
                <c:pt idx="58">
                  <c:v>1.2827376921287521</c:v>
                </c:pt>
                <c:pt idx="59">
                  <c:v>1.2844985294086047</c:v>
                </c:pt>
                <c:pt idx="60">
                  <c:v>1.2861201920694361</c:v>
                </c:pt>
                <c:pt idx="61">
                  <c:v>1.2882350895800774</c:v>
                </c:pt>
                <c:pt idx="62">
                  <c:v>1.2903800488084274</c:v>
                </c:pt>
                <c:pt idx="63">
                  <c:v>1.2933132930789117</c:v>
                </c:pt>
                <c:pt idx="64">
                  <c:v>1.2959626211265936</c:v>
                </c:pt>
                <c:pt idx="65">
                  <c:v>1.2993634921169881</c:v>
                </c:pt>
                <c:pt idx="66">
                  <c:v>1.3030015166581941</c:v>
                </c:pt>
                <c:pt idx="67">
                  <c:v>1.3070119724799003</c:v>
                </c:pt>
                <c:pt idx="68">
                  <c:v>1.3114510861281907</c:v>
                </c:pt>
                <c:pt idx="69">
                  <c:v>1.3164346508860907</c:v>
                </c:pt>
                <c:pt idx="70">
                  <c:v>1.321631987858807</c:v>
                </c:pt>
                <c:pt idx="71">
                  <c:v>1.3274895692241584</c:v>
                </c:pt>
                <c:pt idx="72">
                  <c:v>1.3335169436247152</c:v>
                </c:pt>
                <c:pt idx="73">
                  <c:v>1.340137758600777</c:v>
                </c:pt>
                <c:pt idx="74">
                  <c:v>1.3474689208323216</c:v>
                </c:pt>
                <c:pt idx="75">
                  <c:v>1.3547711347431097</c:v>
                </c:pt>
                <c:pt idx="76">
                  <c:v>1.3625326248966669</c:v>
                </c:pt>
                <c:pt idx="77">
                  <c:v>1.3704961965970424</c:v>
                </c:pt>
                <c:pt idx="78">
                  <c:v>1.3789413124792302</c:v>
                </c:pt>
                <c:pt idx="79">
                  <c:v>1.3873491295635203</c:v>
                </c:pt>
                <c:pt idx="80">
                  <c:v>1.3955442878299464</c:v>
                </c:pt>
                <c:pt idx="81">
                  <c:v>1.403715508061901</c:v>
                </c:pt>
                <c:pt idx="82">
                  <c:v>1.4119385012521315</c:v>
                </c:pt>
                <c:pt idx="83">
                  <c:v>1.4200885669419949</c:v>
                </c:pt>
                <c:pt idx="84">
                  <c:v>1.4281584680513024</c:v>
                </c:pt>
                <c:pt idx="85">
                  <c:v>1.4357607424406997</c:v>
                </c:pt>
                <c:pt idx="86">
                  <c:v>1.4430173070764489</c:v>
                </c:pt>
                <c:pt idx="87">
                  <c:v>1.4502916860634329</c:v>
                </c:pt>
                <c:pt idx="88">
                  <c:v>1.4567527285768589</c:v>
                </c:pt>
                <c:pt idx="89">
                  <c:v>1.4627890101530332</c:v>
                </c:pt>
                <c:pt idx="90">
                  <c:v>1.4677809253880745</c:v>
                </c:pt>
                <c:pt idx="91">
                  <c:v>1.4722166988455083</c:v>
                </c:pt>
                <c:pt idx="92">
                  <c:v>1.4758664140547124</c:v>
                </c:pt>
                <c:pt idx="93">
                  <c:v>1.4784016189147968</c:v>
                </c:pt>
                <c:pt idx="94">
                  <c:v>1.4799275294377421</c:v>
                </c:pt>
                <c:pt idx="95">
                  <c:v>1.4805510317309556</c:v>
                </c:pt>
                <c:pt idx="96">
                  <c:v>1.4801696932748383</c:v>
                </c:pt>
                <c:pt idx="97">
                  <c:v>1.4788441942032835</c:v>
                </c:pt>
                <c:pt idx="98">
                  <c:v>1.4760339802960134</c:v>
                </c:pt>
                <c:pt idx="99">
                  <c:v>1.4724688832551742</c:v>
                </c:pt>
                <c:pt idx="100">
                  <c:v>1.4676929670288532</c:v>
                </c:pt>
                <c:pt idx="101">
                  <c:v>1.4618348289650258</c:v>
                </c:pt>
                <c:pt idx="102">
                  <c:v>1.4549696233579632</c:v>
                </c:pt>
                <c:pt idx="103">
                  <c:v>1.4467683414082999</c:v>
                </c:pt>
                <c:pt idx="104">
                  <c:v>1.4378144031189721</c:v>
                </c:pt>
                <c:pt idx="105">
                  <c:v>1.4278071913128938</c:v>
                </c:pt>
                <c:pt idx="106">
                  <c:v>1.4161811003383646</c:v>
                </c:pt>
                <c:pt idx="107">
                  <c:v>1.40368154945486</c:v>
                </c:pt>
                <c:pt idx="108">
                  <c:v>1.3900329729167193</c:v>
                </c:pt>
                <c:pt idx="109">
                  <c:v>1.3751897214489031</c:v>
                </c:pt>
                <c:pt idx="110">
                  <c:v>1.3594685564843028</c:v>
                </c:pt>
                <c:pt idx="111">
                  <c:v>1.3421646977521973</c:v>
                </c:pt>
                <c:pt idx="112">
                  <c:v>1.323850987984476</c:v>
                </c:pt>
                <c:pt idx="113">
                  <c:v>1.3046554678306383</c:v>
                </c:pt>
                <c:pt idx="114">
                  <c:v>1.2847969197917852</c:v>
                </c:pt>
                <c:pt idx="115">
                  <c:v>1.2640415305079615</c:v>
                </c:pt>
                <c:pt idx="116">
                  <c:v>1.242841895840223</c:v>
                </c:pt>
                <c:pt idx="117">
                  <c:v>1.220972552905756</c:v>
                </c:pt>
                <c:pt idx="118">
                  <c:v>1.1987001602746046</c:v>
                </c:pt>
                <c:pt idx="119">
                  <c:v>1.1762724487686258</c:v>
                </c:pt>
                <c:pt idx="120">
                  <c:v>1.1534739760775754</c:v>
                </c:pt>
                <c:pt idx="121">
                  <c:v>1.1300336300436005</c:v>
                </c:pt>
                <c:pt idx="122">
                  <c:v>1.1063689345237639</c:v>
                </c:pt>
                <c:pt idx="123">
                  <c:v>1.0825439098428153</c:v>
                </c:pt>
                <c:pt idx="124">
                  <c:v>1.0589671726822001</c:v>
                </c:pt>
                <c:pt idx="125">
                  <c:v>1.0354550125448103</c:v>
                </c:pt>
                <c:pt idx="126">
                  <c:v>1.0122919023519252</c:v>
                </c:pt>
                <c:pt idx="127">
                  <c:v>0.98934924475556907</c:v>
                </c:pt>
                <c:pt idx="128">
                  <c:v>0.96677178135952369</c:v>
                </c:pt>
                <c:pt idx="129">
                  <c:v>0.94425499809737157</c:v>
                </c:pt>
                <c:pt idx="130">
                  <c:v>0.92271744745465034</c:v>
                </c:pt>
                <c:pt idx="131">
                  <c:v>0.90112367026584472</c:v>
                </c:pt>
                <c:pt idx="132">
                  <c:v>0.88020071474071993</c:v>
                </c:pt>
                <c:pt idx="133">
                  <c:v>0.85978212803492671</c:v>
                </c:pt>
                <c:pt idx="134">
                  <c:v>0.83997034266806458</c:v>
                </c:pt>
                <c:pt idx="135">
                  <c:v>0.82106708921417071</c:v>
                </c:pt>
                <c:pt idx="136">
                  <c:v>0.80267711175522605</c:v>
                </c:pt>
                <c:pt idx="137">
                  <c:v>0.78517562506411076</c:v>
                </c:pt>
                <c:pt idx="138">
                  <c:v>0.7681757236999468</c:v>
                </c:pt>
                <c:pt idx="139">
                  <c:v>0.75232596138737129</c:v>
                </c:pt>
                <c:pt idx="140">
                  <c:v>0.73709580447867706</c:v>
                </c:pt>
                <c:pt idx="141">
                  <c:v>0.72234106806855813</c:v>
                </c:pt>
                <c:pt idx="142">
                  <c:v>0.70829946240630226</c:v>
                </c:pt>
                <c:pt idx="143">
                  <c:v>0.69560562375464452</c:v>
                </c:pt>
                <c:pt idx="144">
                  <c:v>0.68355644193829179</c:v>
                </c:pt>
                <c:pt idx="145">
                  <c:v>0.67206395859802248</c:v>
                </c:pt>
                <c:pt idx="146">
                  <c:v>0.6613425026471289</c:v>
                </c:pt>
                <c:pt idx="147">
                  <c:v>0.65143605326522191</c:v>
                </c:pt>
                <c:pt idx="148">
                  <c:v>0.64216145665366953</c:v>
                </c:pt>
                <c:pt idx="149">
                  <c:v>0.63355823840427405</c:v>
                </c:pt>
                <c:pt idx="150">
                  <c:v>0.62527122488929399</c:v>
                </c:pt>
                <c:pt idx="151">
                  <c:v>0.61756874477420165</c:v>
                </c:pt>
                <c:pt idx="152">
                  <c:v>0.6104285301199539</c:v>
                </c:pt>
                <c:pt idx="153">
                  <c:v>0.60357278838698469</c:v>
                </c:pt>
                <c:pt idx="154">
                  <c:v>0.59711564276289131</c:v>
                </c:pt>
                <c:pt idx="155">
                  <c:v>0.59099307292292425</c:v>
                </c:pt>
                <c:pt idx="156">
                  <c:v>0.58559810799119838</c:v>
                </c:pt>
                <c:pt idx="157">
                  <c:v>0.58051322411065098</c:v>
                </c:pt>
                <c:pt idx="158">
                  <c:v>0.57576681290356246</c:v>
                </c:pt>
                <c:pt idx="159">
                  <c:v>0.57134440020955457</c:v>
                </c:pt>
                <c:pt idx="160">
                  <c:v>0.56703555400466776</c:v>
                </c:pt>
                <c:pt idx="161">
                  <c:v>0.56311361324065901</c:v>
                </c:pt>
                <c:pt idx="162">
                  <c:v>0.55923064136997602</c:v>
                </c:pt>
                <c:pt idx="163">
                  <c:v>0.55520849488027224</c:v>
                </c:pt>
                <c:pt idx="164">
                  <c:v>0.55147193470879941</c:v>
                </c:pt>
                <c:pt idx="165">
                  <c:v>0.54790572427100792</c:v>
                </c:pt>
                <c:pt idx="166">
                  <c:v>0.54441578152444003</c:v>
                </c:pt>
                <c:pt idx="167">
                  <c:v>0.54096664477616907</c:v>
                </c:pt>
                <c:pt idx="168">
                  <c:v>0.53790240935426237</c:v>
                </c:pt>
                <c:pt idx="169">
                  <c:v>0.53434972668943981</c:v>
                </c:pt>
                <c:pt idx="170">
                  <c:v>0.53107706335808724</c:v>
                </c:pt>
                <c:pt idx="171">
                  <c:v>0.52755572281746821</c:v>
                </c:pt>
                <c:pt idx="172">
                  <c:v>0.52389860351853246</c:v>
                </c:pt>
                <c:pt idx="173">
                  <c:v>0.52048203363111234</c:v>
                </c:pt>
                <c:pt idx="174">
                  <c:v>0.51704631331611506</c:v>
                </c:pt>
                <c:pt idx="175">
                  <c:v>0.51354512526033025</c:v>
                </c:pt>
                <c:pt idx="176">
                  <c:v>0.51038675212611773</c:v>
                </c:pt>
                <c:pt idx="177">
                  <c:v>0.50682972721318176</c:v>
                </c:pt>
                <c:pt idx="178">
                  <c:v>0.5035484907252975</c:v>
                </c:pt>
                <c:pt idx="179">
                  <c:v>0.5001723928170887</c:v>
                </c:pt>
                <c:pt idx="180">
                  <c:v>0.49677708881145499</c:v>
                </c:pt>
                <c:pt idx="181">
                  <c:v>0.493320993332233</c:v>
                </c:pt>
                <c:pt idx="182">
                  <c:v>0.48948740061637869</c:v>
                </c:pt>
                <c:pt idx="183">
                  <c:v>0.48569717471181134</c:v>
                </c:pt>
                <c:pt idx="184">
                  <c:v>0.48272100898882092</c:v>
                </c:pt>
                <c:pt idx="185">
                  <c:v>0.47895026753091646</c:v>
                </c:pt>
                <c:pt idx="186">
                  <c:v>0.4754215229005655</c:v>
                </c:pt>
                <c:pt idx="187">
                  <c:v>0.47170945746204029</c:v>
                </c:pt>
                <c:pt idx="188">
                  <c:v>0.468133003772289</c:v>
                </c:pt>
                <c:pt idx="189">
                  <c:v>0.46473736574756963</c:v>
                </c:pt>
                <c:pt idx="190">
                  <c:v>0.461271973403797</c:v>
                </c:pt>
                <c:pt idx="191">
                  <c:v>0.45753986682013281</c:v>
                </c:pt>
                <c:pt idx="192">
                  <c:v>0.45405493435984967</c:v>
                </c:pt>
                <c:pt idx="193">
                  <c:v>0.45041067479571134</c:v>
                </c:pt>
                <c:pt idx="194">
                  <c:v>0.44738702269271102</c:v>
                </c:pt>
                <c:pt idx="195">
                  <c:v>0.44419741877399022</c:v>
                </c:pt>
                <c:pt idx="196">
                  <c:v>0.441111639121059</c:v>
                </c:pt>
                <c:pt idx="197">
                  <c:v>0.43860783205502551</c:v>
                </c:pt>
                <c:pt idx="198">
                  <c:v>0.43566039197340101</c:v>
                </c:pt>
                <c:pt idx="199">
                  <c:v>0.43337776121191562</c:v>
                </c:pt>
                <c:pt idx="200">
                  <c:v>0.4310849985381654</c:v>
                </c:pt>
                <c:pt idx="201">
                  <c:v>0.42857055853123871</c:v>
                </c:pt>
                <c:pt idx="202">
                  <c:v>0.42613778619075354</c:v>
                </c:pt>
                <c:pt idx="203">
                  <c:v>0.42397222911878846</c:v>
                </c:pt>
                <c:pt idx="204">
                  <c:v>0.42186813155858299</c:v>
                </c:pt>
                <c:pt idx="205">
                  <c:v>0.42024529983095177</c:v>
                </c:pt>
                <c:pt idx="206">
                  <c:v>0.41882493933907211</c:v>
                </c:pt>
                <c:pt idx="207">
                  <c:v>0.41731021845549632</c:v>
                </c:pt>
                <c:pt idx="208">
                  <c:v>0.41641660606168696</c:v>
                </c:pt>
                <c:pt idx="209">
                  <c:v>0.41572145667460142</c:v>
                </c:pt>
                <c:pt idx="210">
                  <c:v>0.41533393886539965</c:v>
                </c:pt>
                <c:pt idx="211">
                  <c:v>0.41483396796402905</c:v>
                </c:pt>
                <c:pt idx="212">
                  <c:v>0.41476983629958419</c:v>
                </c:pt>
                <c:pt idx="213">
                  <c:v>0.41429636424567512</c:v>
                </c:pt>
                <c:pt idx="214">
                  <c:v>0.41468165526097256</c:v>
                </c:pt>
                <c:pt idx="215">
                  <c:v>0.41487599869897329</c:v>
                </c:pt>
                <c:pt idx="216">
                  <c:v>0.41536828716137403</c:v>
                </c:pt>
                <c:pt idx="217">
                  <c:v>0.41589113837011171</c:v>
                </c:pt>
                <c:pt idx="218">
                  <c:v>0.4167909857868532</c:v>
                </c:pt>
                <c:pt idx="219">
                  <c:v>0.41761924177957033</c:v>
                </c:pt>
                <c:pt idx="220">
                  <c:v>0.41910145147214284</c:v>
                </c:pt>
                <c:pt idx="221">
                  <c:v>0.42086696501919429</c:v>
                </c:pt>
                <c:pt idx="222">
                  <c:v>0.4227239997957139</c:v>
                </c:pt>
                <c:pt idx="223">
                  <c:v>0.42477253884800614</c:v>
                </c:pt>
                <c:pt idx="224">
                  <c:v>0.4270477655197597</c:v>
                </c:pt>
                <c:pt idx="225">
                  <c:v>0.42938923931016726</c:v>
                </c:pt>
                <c:pt idx="226">
                  <c:v>0.43198412224688798</c:v>
                </c:pt>
                <c:pt idx="227">
                  <c:v>0.43455261767584236</c:v>
                </c:pt>
                <c:pt idx="228">
                  <c:v>0.43700821465384698</c:v>
                </c:pt>
                <c:pt idx="229">
                  <c:v>0.4394270695324301</c:v>
                </c:pt>
                <c:pt idx="230">
                  <c:v>0.44198509903003413</c:v>
                </c:pt>
                <c:pt idx="231">
                  <c:v>0.44483405915123941</c:v>
                </c:pt>
                <c:pt idx="232">
                  <c:v>0.44735050327267994</c:v>
                </c:pt>
                <c:pt idx="233">
                  <c:v>0.44971101615096948</c:v>
                </c:pt>
                <c:pt idx="234">
                  <c:v>0.45192517299989676</c:v>
                </c:pt>
                <c:pt idx="235">
                  <c:v>0.45449160864448962</c:v>
                </c:pt>
                <c:pt idx="236">
                  <c:v>0.45662036794718552</c:v>
                </c:pt>
                <c:pt idx="237">
                  <c:v>0.45884872060725285</c:v>
                </c:pt>
                <c:pt idx="238">
                  <c:v>0.46075513453860101</c:v>
                </c:pt>
                <c:pt idx="239">
                  <c:v>0.46257854472716514</c:v>
                </c:pt>
                <c:pt idx="240">
                  <c:v>0.46431215945153698</c:v>
                </c:pt>
                <c:pt idx="241">
                  <c:v>0.46594768390442293</c:v>
                </c:pt>
                <c:pt idx="242">
                  <c:v>0.46736687532950277</c:v>
                </c:pt>
                <c:pt idx="243">
                  <c:v>0.46885526437515979</c:v>
                </c:pt>
                <c:pt idx="244">
                  <c:v>0.46980343321962531</c:v>
                </c:pt>
                <c:pt idx="245">
                  <c:v>0.47065824372965165</c:v>
                </c:pt>
                <c:pt idx="246">
                  <c:v>0.47145337616304184</c:v>
                </c:pt>
                <c:pt idx="247">
                  <c:v>0.47188175564038815</c:v>
                </c:pt>
                <c:pt idx="248">
                  <c:v>0.4721376699298438</c:v>
                </c:pt>
                <c:pt idx="249">
                  <c:v>0.4718963968103092</c:v>
                </c:pt>
                <c:pt idx="250">
                  <c:v>0.47143322367820761</c:v>
                </c:pt>
                <c:pt idx="251">
                  <c:v>0.47091944665463009</c:v>
                </c:pt>
                <c:pt idx="252">
                  <c:v>0.46991711104844164</c:v>
                </c:pt>
                <c:pt idx="253">
                  <c:v>0.46869443418541928</c:v>
                </c:pt>
                <c:pt idx="254">
                  <c:v>0.46740846070566622</c:v>
                </c:pt>
                <c:pt idx="255">
                  <c:v>0.4657567919969739</c:v>
                </c:pt>
                <c:pt idx="256">
                  <c:v>0.46390649327201489</c:v>
                </c:pt>
                <c:pt idx="257">
                  <c:v>0.46185873359758911</c:v>
                </c:pt>
                <c:pt idx="258">
                  <c:v>0.45927548565901849</c:v>
                </c:pt>
                <c:pt idx="259">
                  <c:v>0.45656742592210997</c:v>
                </c:pt>
                <c:pt idx="260">
                  <c:v>0.45362922703518849</c:v>
                </c:pt>
                <c:pt idx="261">
                  <c:v>0.45024945491703755</c:v>
                </c:pt>
                <c:pt idx="262">
                  <c:v>0.44707271073311428</c:v>
                </c:pt>
                <c:pt idx="263">
                  <c:v>0.44328905387056466</c:v>
                </c:pt>
                <c:pt idx="264">
                  <c:v>0.439135693550048</c:v>
                </c:pt>
                <c:pt idx="265">
                  <c:v>0.43496179105576377</c:v>
                </c:pt>
                <c:pt idx="266">
                  <c:v>0.43058881318643216</c:v>
                </c:pt>
                <c:pt idx="267">
                  <c:v>0.42598653121480162</c:v>
                </c:pt>
                <c:pt idx="268">
                  <c:v>0.4214950322399118</c:v>
                </c:pt>
                <c:pt idx="269">
                  <c:v>0.41637914025424655</c:v>
                </c:pt>
                <c:pt idx="270">
                  <c:v>0.41126386063690512</c:v>
                </c:pt>
                <c:pt idx="271">
                  <c:v>0.4063503285472963</c:v>
                </c:pt>
                <c:pt idx="272">
                  <c:v>0.40129350226994348</c:v>
                </c:pt>
                <c:pt idx="273">
                  <c:v>0.39581937481491858</c:v>
                </c:pt>
                <c:pt idx="274">
                  <c:v>0.39049360750376988</c:v>
                </c:pt>
                <c:pt idx="275">
                  <c:v>0.38461442623754655</c:v>
                </c:pt>
                <c:pt idx="276">
                  <c:v>0.37898258610424707</c:v>
                </c:pt>
                <c:pt idx="277">
                  <c:v>0.37343079921180838</c:v>
                </c:pt>
                <c:pt idx="278">
                  <c:v>0.36767832251874166</c:v>
                </c:pt>
                <c:pt idx="279">
                  <c:v>0.36189695317476617</c:v>
                </c:pt>
                <c:pt idx="280">
                  <c:v>0.35599249779772857</c:v>
                </c:pt>
                <c:pt idx="281">
                  <c:v>0.34999156657478575</c:v>
                </c:pt>
                <c:pt idx="282">
                  <c:v>0.34424493521571786</c:v>
                </c:pt>
                <c:pt idx="283">
                  <c:v>0.3382913790330897</c:v>
                </c:pt>
                <c:pt idx="284">
                  <c:v>0.33216858651373221</c:v>
                </c:pt>
                <c:pt idx="285">
                  <c:v>0.32613781625247129</c:v>
                </c:pt>
                <c:pt idx="286">
                  <c:v>0.32009129142433718</c:v>
                </c:pt>
                <c:pt idx="287">
                  <c:v>0.31429650564708805</c:v>
                </c:pt>
                <c:pt idx="288">
                  <c:v>0.30834300513430757</c:v>
                </c:pt>
                <c:pt idx="289">
                  <c:v>0.30232570697616784</c:v>
                </c:pt>
                <c:pt idx="290">
                  <c:v>0.29639436306273537</c:v>
                </c:pt>
                <c:pt idx="291">
                  <c:v>0.29074554362591543</c:v>
                </c:pt>
                <c:pt idx="292">
                  <c:v>0.28501360910661611</c:v>
                </c:pt>
                <c:pt idx="293">
                  <c:v>0.27929937759885631</c:v>
                </c:pt>
                <c:pt idx="294">
                  <c:v>0.27369108581109525</c:v>
                </c:pt>
                <c:pt idx="295">
                  <c:v>0.26820972127588116</c:v>
                </c:pt>
                <c:pt idx="296">
                  <c:v>0.26282332950068699</c:v>
                </c:pt>
                <c:pt idx="297">
                  <c:v>0.25738522043706463</c:v>
                </c:pt>
                <c:pt idx="298">
                  <c:v>0.25217802990132171</c:v>
                </c:pt>
                <c:pt idx="299">
                  <c:v>0.24695475077962001</c:v>
                </c:pt>
                <c:pt idx="300">
                  <c:v>0.24182265886830079</c:v>
                </c:pt>
                <c:pt idx="301">
                  <c:v>0.23693267512423027</c:v>
                </c:pt>
                <c:pt idx="302">
                  <c:v>0.2319719906736972</c:v>
                </c:pt>
                <c:pt idx="303">
                  <c:v>0.22705411633597489</c:v>
                </c:pt>
                <c:pt idx="304">
                  <c:v>0.22234723072068832</c:v>
                </c:pt>
                <c:pt idx="305">
                  <c:v>0.21749259732984919</c:v>
                </c:pt>
                <c:pt idx="306">
                  <c:v>0.21273867069333349</c:v>
                </c:pt>
                <c:pt idx="307">
                  <c:v>0.20808417040464638</c:v>
                </c:pt>
                <c:pt idx="308">
                  <c:v>0.20331153869933433</c:v>
                </c:pt>
                <c:pt idx="309">
                  <c:v>0.19892085781846319</c:v>
                </c:pt>
                <c:pt idx="310">
                  <c:v>0.19465727119968193</c:v>
                </c:pt>
                <c:pt idx="311">
                  <c:v>0.19054382615990043</c:v>
                </c:pt>
                <c:pt idx="312">
                  <c:v>0.18635255467316245</c:v>
                </c:pt>
                <c:pt idx="313">
                  <c:v>0.18217202746701286</c:v>
                </c:pt>
                <c:pt idx="314">
                  <c:v>0.17815427889527014</c:v>
                </c:pt>
                <c:pt idx="315">
                  <c:v>0.17424274839276416</c:v>
                </c:pt>
                <c:pt idx="316">
                  <c:v>0.17045992657792869</c:v>
                </c:pt>
                <c:pt idx="317">
                  <c:v>0.16672180765072273</c:v>
                </c:pt>
                <c:pt idx="318">
                  <c:v>0.16286110371908316</c:v>
                </c:pt>
                <c:pt idx="319">
                  <c:v>0.15911018072692729</c:v>
                </c:pt>
                <c:pt idx="320">
                  <c:v>0.15546764692806486</c:v>
                </c:pt>
                <c:pt idx="321">
                  <c:v>0.15196484444669942</c:v>
                </c:pt>
                <c:pt idx="322">
                  <c:v>0.14854092613939504</c:v>
                </c:pt>
                <c:pt idx="323">
                  <c:v>0.14504335662370479</c:v>
                </c:pt>
                <c:pt idx="324">
                  <c:v>0.141655456707803</c:v>
                </c:pt>
                <c:pt idx="325">
                  <c:v>0.13844670236150489</c:v>
                </c:pt>
                <c:pt idx="326">
                  <c:v>0.13545639649722199</c:v>
                </c:pt>
                <c:pt idx="327">
                  <c:v>0.13266282787438702</c:v>
                </c:pt>
                <c:pt idx="328">
                  <c:v>0.12989898695017493</c:v>
                </c:pt>
                <c:pt idx="329">
                  <c:v>0.12717244482386042</c:v>
                </c:pt>
                <c:pt idx="330">
                  <c:v>0.12445447585407761</c:v>
                </c:pt>
                <c:pt idx="331">
                  <c:v>0.12201368705553679</c:v>
                </c:pt>
                <c:pt idx="332">
                  <c:v>0.11941212373710304</c:v>
                </c:pt>
                <c:pt idx="333">
                  <c:v>0.11705712217372671</c:v>
                </c:pt>
                <c:pt idx="334">
                  <c:v>0.11458042632347851</c:v>
                </c:pt>
                <c:pt idx="335">
                  <c:v>0.11223165978303433</c:v>
                </c:pt>
                <c:pt idx="336">
                  <c:v>0.11001332769553653</c:v>
                </c:pt>
                <c:pt idx="337">
                  <c:v>0.10768944557697326</c:v>
                </c:pt>
                <c:pt idx="338">
                  <c:v>0.10540085814179369</c:v>
                </c:pt>
                <c:pt idx="339">
                  <c:v>0.1034418362044556</c:v>
                </c:pt>
                <c:pt idx="340">
                  <c:v>0.10132365417280523</c:v>
                </c:pt>
                <c:pt idx="341">
                  <c:v>9.9631290805511169E-2</c:v>
                </c:pt>
                <c:pt idx="342">
                  <c:v>9.7821130040677828E-2</c:v>
                </c:pt>
                <c:pt idx="343">
                  <c:v>9.6164005686919865E-2</c:v>
                </c:pt>
                <c:pt idx="344">
                  <c:v>9.4715420582302798E-2</c:v>
                </c:pt>
                <c:pt idx="345">
                  <c:v>9.3127549518969649E-2</c:v>
                </c:pt>
                <c:pt idx="346">
                  <c:v>9.150683324554755E-2</c:v>
                </c:pt>
                <c:pt idx="347">
                  <c:v>9.0130006574497643E-2</c:v>
                </c:pt>
                <c:pt idx="348">
                  <c:v>8.8570193114359083E-2</c:v>
                </c:pt>
                <c:pt idx="349">
                  <c:v>8.7198877758222437E-2</c:v>
                </c:pt>
                <c:pt idx="350">
                  <c:v>8.5846824169358266E-2</c:v>
                </c:pt>
                <c:pt idx="351">
                  <c:v>8.440297100178791E-2</c:v>
                </c:pt>
                <c:pt idx="352">
                  <c:v>8.3174281795223876E-2</c:v>
                </c:pt>
                <c:pt idx="353">
                  <c:v>8.199625214998342E-2</c:v>
                </c:pt>
                <c:pt idx="354">
                  <c:v>8.089866543453704E-2</c:v>
                </c:pt>
                <c:pt idx="355">
                  <c:v>8.0074918699476194E-2</c:v>
                </c:pt>
                <c:pt idx="356">
                  <c:v>7.900332980286294E-2</c:v>
                </c:pt>
                <c:pt idx="357">
                  <c:v>7.7828473338936152E-2</c:v>
                </c:pt>
                <c:pt idx="358">
                  <c:v>7.6820960436920119E-2</c:v>
                </c:pt>
                <c:pt idx="359">
                  <c:v>7.5818012462407949E-2</c:v>
                </c:pt>
                <c:pt idx="360">
                  <c:v>7.4943439156480662E-2</c:v>
                </c:pt>
                <c:pt idx="361">
                  <c:v>7.397634256382829E-2</c:v>
                </c:pt>
                <c:pt idx="362">
                  <c:v>7.2686416524895048E-2</c:v>
                </c:pt>
                <c:pt idx="363">
                  <c:v>7.1840902879419313E-2</c:v>
                </c:pt>
                <c:pt idx="364">
                  <c:v>7.1006801552703294E-2</c:v>
                </c:pt>
                <c:pt idx="365">
                  <c:v>7.0302355301067154E-2</c:v>
                </c:pt>
                <c:pt idx="366">
                  <c:v>6.9695609631983665E-2</c:v>
                </c:pt>
                <c:pt idx="367">
                  <c:v>6.883768161049128E-2</c:v>
                </c:pt>
                <c:pt idx="368">
                  <c:v>6.8138301314987479E-2</c:v>
                </c:pt>
                <c:pt idx="369">
                  <c:v>6.7611441877221998E-2</c:v>
                </c:pt>
                <c:pt idx="370">
                  <c:v>6.6857338121519186E-2</c:v>
                </c:pt>
                <c:pt idx="371">
                  <c:v>6.6287390221704823E-2</c:v>
                </c:pt>
                <c:pt idx="372">
                  <c:v>6.5795491448237389E-2</c:v>
                </c:pt>
                <c:pt idx="373">
                  <c:v>6.5156512937388653E-2</c:v>
                </c:pt>
                <c:pt idx="374">
                  <c:v>6.4648247228724351E-2</c:v>
                </c:pt>
                <c:pt idx="375">
                  <c:v>6.4075905525462842E-2</c:v>
                </c:pt>
                <c:pt idx="376">
                  <c:v>6.3609336532657199E-2</c:v>
                </c:pt>
                <c:pt idx="377">
                  <c:v>6.3103520297287663E-2</c:v>
                </c:pt>
                <c:pt idx="378">
                  <c:v>6.2602324659269626E-2</c:v>
                </c:pt>
                <c:pt idx="379">
                  <c:v>6.2170215302133562E-2</c:v>
                </c:pt>
                <c:pt idx="380">
                  <c:v>6.1586071591179063E-2</c:v>
                </c:pt>
                <c:pt idx="381">
                  <c:v>6.1110762432298918E-2</c:v>
                </c:pt>
                <c:pt idx="382">
                  <c:v>6.0635063584485498E-2</c:v>
                </c:pt>
                <c:pt idx="383">
                  <c:v>6.0100243358512023E-2</c:v>
                </c:pt>
                <c:pt idx="384">
                  <c:v>5.9949211061950551E-2</c:v>
                </c:pt>
                <c:pt idx="385">
                  <c:v>5.9576946790993464E-2</c:v>
                </c:pt>
                <c:pt idx="386">
                  <c:v>5.9274325499394438E-2</c:v>
                </c:pt>
                <c:pt idx="387">
                  <c:v>5.9182748600078681E-2</c:v>
                </c:pt>
                <c:pt idx="388">
                  <c:v>5.8878568552746618E-2</c:v>
                </c:pt>
                <c:pt idx="389">
                  <c:v>5.8439723144049938E-2</c:v>
                </c:pt>
                <c:pt idx="390">
                  <c:v>5.8092287625126186E-2</c:v>
                </c:pt>
                <c:pt idx="391">
                  <c:v>5.7439670001613409E-2</c:v>
                </c:pt>
                <c:pt idx="392">
                  <c:v>5.6935857880757786E-2</c:v>
                </c:pt>
                <c:pt idx="393">
                  <c:v>5.6375930553512928E-2</c:v>
                </c:pt>
                <c:pt idx="394">
                  <c:v>5.5838994873330321E-2</c:v>
                </c:pt>
                <c:pt idx="395">
                  <c:v>5.5570944557096082E-2</c:v>
                </c:pt>
                <c:pt idx="396">
                  <c:v>5.5399203077224304E-2</c:v>
                </c:pt>
                <c:pt idx="397">
                  <c:v>5.5217663704173449E-2</c:v>
                </c:pt>
                <c:pt idx="398">
                  <c:v>5.4909141408727935E-2</c:v>
                </c:pt>
                <c:pt idx="399">
                  <c:v>5.4523794723582888E-2</c:v>
                </c:pt>
                <c:pt idx="400">
                  <c:v>5.4364634629270589E-2</c:v>
                </c:pt>
                <c:pt idx="401">
                  <c:v>5.4193728197112934E-2</c:v>
                </c:pt>
                <c:pt idx="402">
                  <c:v>5.3982015766658356E-2</c:v>
                </c:pt>
                <c:pt idx="403">
                  <c:v>5.3534986890363248E-2</c:v>
                </c:pt>
                <c:pt idx="404">
                  <c:v>5.3291765326162338E-2</c:v>
                </c:pt>
                <c:pt idx="405">
                  <c:v>5.3201969861970053E-2</c:v>
                </c:pt>
                <c:pt idx="406">
                  <c:v>5.3311639461758521E-2</c:v>
                </c:pt>
                <c:pt idx="407">
                  <c:v>5.3005343960217333E-2</c:v>
                </c:pt>
                <c:pt idx="408">
                  <c:v>5.2679619681860843E-2</c:v>
                </c:pt>
                <c:pt idx="409">
                  <c:v>5.2475589690376218E-2</c:v>
                </c:pt>
                <c:pt idx="410">
                  <c:v>5.2607527229208022E-2</c:v>
                </c:pt>
                <c:pt idx="411">
                  <c:v>5.2473696915557533E-2</c:v>
                </c:pt>
                <c:pt idx="412">
                  <c:v>5.2294607015801443E-2</c:v>
                </c:pt>
                <c:pt idx="413">
                  <c:v>5.2056841096666147E-2</c:v>
                </c:pt>
                <c:pt idx="414">
                  <c:v>5.1916441740997875E-2</c:v>
                </c:pt>
                <c:pt idx="415">
                  <c:v>5.189166865881216E-2</c:v>
                </c:pt>
                <c:pt idx="416">
                  <c:v>5.1668209890512212E-2</c:v>
                </c:pt>
                <c:pt idx="417">
                  <c:v>5.1369986516874244E-2</c:v>
                </c:pt>
                <c:pt idx="418">
                  <c:v>5.124873758878324E-2</c:v>
                </c:pt>
                <c:pt idx="419">
                  <c:v>5.1177146164758894E-2</c:v>
                </c:pt>
                <c:pt idx="420">
                  <c:v>5.1065027091675659E-2</c:v>
                </c:pt>
                <c:pt idx="421">
                  <c:v>5.0806607659077664E-2</c:v>
                </c:pt>
                <c:pt idx="422">
                  <c:v>5.0708461717744138E-2</c:v>
                </c:pt>
                <c:pt idx="423">
                  <c:v>5.0765077952761833E-2</c:v>
                </c:pt>
                <c:pt idx="424">
                  <c:v>5.0824143661074302E-2</c:v>
                </c:pt>
                <c:pt idx="425">
                  <c:v>5.0740972908747413E-2</c:v>
                </c:pt>
                <c:pt idx="426">
                  <c:v>5.0699387532583969E-2</c:v>
                </c:pt>
                <c:pt idx="427">
                  <c:v>5.0822139546560403E-2</c:v>
                </c:pt>
                <c:pt idx="428">
                  <c:v>5.103201487204391E-2</c:v>
                </c:pt>
                <c:pt idx="429">
                  <c:v>5.1146082389793429E-2</c:v>
                </c:pt>
                <c:pt idx="430">
                  <c:v>5.1294609543212522E-2</c:v>
                </c:pt>
                <c:pt idx="431">
                  <c:v>5.1441076912270116E-2</c:v>
                </c:pt>
                <c:pt idx="432">
                  <c:v>5.1571956723997364E-2</c:v>
                </c:pt>
                <c:pt idx="433">
                  <c:v>5.1887215071003488E-2</c:v>
                </c:pt>
                <c:pt idx="434">
                  <c:v>5.2259033983179708E-2</c:v>
                </c:pt>
                <c:pt idx="435">
                  <c:v>5.2716417451129968E-2</c:v>
                </c:pt>
                <c:pt idx="436">
                  <c:v>5.3182485415307131E-2</c:v>
                </c:pt>
                <c:pt idx="437">
                  <c:v>5.3466902666738224E-2</c:v>
                </c:pt>
                <c:pt idx="438">
                  <c:v>5.3897063579208003E-2</c:v>
                </c:pt>
                <c:pt idx="439">
                  <c:v>5.4555582206567262E-2</c:v>
                </c:pt>
                <c:pt idx="440">
                  <c:v>5.5216550307221279E-2</c:v>
                </c:pt>
                <c:pt idx="441">
                  <c:v>5.5780374523798727E-2</c:v>
                </c:pt>
                <c:pt idx="442">
                  <c:v>5.6220388999295184E-2</c:v>
                </c:pt>
                <c:pt idx="443">
                  <c:v>5.6616201615790597E-2</c:v>
                </c:pt>
                <c:pt idx="444">
                  <c:v>5.7152747607039943E-2</c:v>
                </c:pt>
                <c:pt idx="445">
                  <c:v>5.761525270097017E-2</c:v>
                </c:pt>
                <c:pt idx="446">
                  <c:v>5.799391900440222E-2</c:v>
                </c:pt>
                <c:pt idx="447">
                  <c:v>5.8168555316349638E-2</c:v>
                </c:pt>
                <c:pt idx="448">
                  <c:v>5.8653996387494509E-2</c:v>
                </c:pt>
                <c:pt idx="449">
                  <c:v>5.9333892236335374E-2</c:v>
                </c:pt>
                <c:pt idx="450">
                  <c:v>5.9970198594498897E-2</c:v>
                </c:pt>
                <c:pt idx="451">
                  <c:v>6.0533132093514602E-2</c:v>
                </c:pt>
                <c:pt idx="452">
                  <c:v>6.1187085793369976E-2</c:v>
                </c:pt>
                <c:pt idx="453">
                  <c:v>6.1845715760424448E-2</c:v>
                </c:pt>
                <c:pt idx="454">
                  <c:v>6.2621920445627768E-2</c:v>
                </c:pt>
                <c:pt idx="455">
                  <c:v>6.3399516877021306E-2</c:v>
                </c:pt>
                <c:pt idx="456">
                  <c:v>6.4150057762477175E-2</c:v>
                </c:pt>
                <c:pt idx="457">
                  <c:v>6.494930976459036E-2</c:v>
                </c:pt>
                <c:pt idx="458">
                  <c:v>6.5977810199154746E-2</c:v>
                </c:pt>
                <c:pt idx="459">
                  <c:v>6.702390230556339E-2</c:v>
                </c:pt>
                <c:pt idx="460">
                  <c:v>6.8059973839402529E-2</c:v>
                </c:pt>
                <c:pt idx="461">
                  <c:v>6.8876038135493423E-2</c:v>
                </c:pt>
                <c:pt idx="462">
                  <c:v>6.9761968090332818E-2</c:v>
                </c:pt>
                <c:pt idx="463">
                  <c:v>7.0705293658056431E-2</c:v>
                </c:pt>
                <c:pt idx="464">
                  <c:v>7.164934293379896E-2</c:v>
                </c:pt>
                <c:pt idx="465">
                  <c:v>7.2412019846033446E-2</c:v>
                </c:pt>
                <c:pt idx="466">
                  <c:v>7.3283586980189885E-2</c:v>
                </c:pt>
                <c:pt idx="467">
                  <c:v>7.4394144770128998E-2</c:v>
                </c:pt>
                <c:pt idx="468">
                  <c:v>7.5842841214441278E-2</c:v>
                </c:pt>
                <c:pt idx="469">
                  <c:v>7.6821350125853366E-2</c:v>
                </c:pt>
                <c:pt idx="470">
                  <c:v>7.8050818710283937E-2</c:v>
                </c:pt>
                <c:pt idx="471">
                  <c:v>7.9173456857154073E-2</c:v>
                </c:pt>
                <c:pt idx="472">
                  <c:v>8.0311960910592589E-2</c:v>
                </c:pt>
                <c:pt idx="473">
                  <c:v>8.14405557311568E-2</c:v>
                </c:pt>
                <c:pt idx="474">
                  <c:v>8.2551447540181566E-2</c:v>
                </c:pt>
                <c:pt idx="475">
                  <c:v>8.3621032322280936E-2</c:v>
                </c:pt>
                <c:pt idx="476">
                  <c:v>8.4795276417884008E-2</c:v>
                </c:pt>
                <c:pt idx="477">
                  <c:v>8.5840533476578509E-2</c:v>
                </c:pt>
                <c:pt idx="478">
                  <c:v>8.6770219931638082E-2</c:v>
                </c:pt>
                <c:pt idx="479">
                  <c:v>8.7939787760042049E-2</c:v>
                </c:pt>
                <c:pt idx="480">
                  <c:v>8.9004473595551886E-2</c:v>
                </c:pt>
                <c:pt idx="481">
                  <c:v>8.9703464202122413E-2</c:v>
                </c:pt>
                <c:pt idx="482">
                  <c:v>9.0540905719694934E-2</c:v>
                </c:pt>
                <c:pt idx="483">
                  <c:v>9.1524870276172635E-2</c:v>
                </c:pt>
                <c:pt idx="484">
                  <c:v>9.241063322146921E-2</c:v>
                </c:pt>
                <c:pt idx="485">
                  <c:v>9.361983798137033E-2</c:v>
                </c:pt>
                <c:pt idx="486">
                  <c:v>9.4575522255263014E-2</c:v>
                </c:pt>
                <c:pt idx="487">
                  <c:v>9.5457054292141338E-2</c:v>
                </c:pt>
                <c:pt idx="488">
                  <c:v>9.6748928775740886E-2</c:v>
                </c:pt>
                <c:pt idx="489">
                  <c:v>9.7789119878303035E-2</c:v>
                </c:pt>
                <c:pt idx="490">
                  <c:v>9.8595553290757698E-2</c:v>
                </c:pt>
                <c:pt idx="491">
                  <c:v>9.9406161941782978E-2</c:v>
                </c:pt>
                <c:pt idx="492">
                  <c:v>0.10023753544596618</c:v>
                </c:pt>
                <c:pt idx="493">
                  <c:v>0.10143783303024997</c:v>
                </c:pt>
                <c:pt idx="494">
                  <c:v>0.10248169834275427</c:v>
                </c:pt>
                <c:pt idx="495">
                  <c:v>0.10341494766806077</c:v>
                </c:pt>
                <c:pt idx="496">
                  <c:v>0.10419354615671125</c:v>
                </c:pt>
                <c:pt idx="497">
                  <c:v>0.10522143422295197</c:v>
                </c:pt>
                <c:pt idx="498">
                  <c:v>0.1062002214836021</c:v>
                </c:pt>
                <c:pt idx="499">
                  <c:v>0.1070536402474382</c:v>
                </c:pt>
                <c:pt idx="500">
                  <c:v>0.10762453453466191</c:v>
                </c:pt>
                <c:pt idx="501">
                  <c:v>0.10828945519449613</c:v>
                </c:pt>
                <c:pt idx="502">
                  <c:v>0.10876493136291909</c:v>
                </c:pt>
                <c:pt idx="503">
                  <c:v>0.10942751388915377</c:v>
                </c:pt>
                <c:pt idx="504">
                  <c:v>0.11004099560979787</c:v>
                </c:pt>
                <c:pt idx="505">
                  <c:v>0.11067902773323723</c:v>
                </c:pt>
                <c:pt idx="506">
                  <c:v>0.11130175064858433</c:v>
                </c:pt>
                <c:pt idx="507">
                  <c:v>0.11206637600548511</c:v>
                </c:pt>
                <c:pt idx="508">
                  <c:v>0.11249876371185923</c:v>
                </c:pt>
                <c:pt idx="509">
                  <c:v>0.11290587730741915</c:v>
                </c:pt>
                <c:pt idx="510">
                  <c:v>0.11346229743426467</c:v>
                </c:pt>
                <c:pt idx="511">
                  <c:v>0.11394651376876215</c:v>
                </c:pt>
                <c:pt idx="512">
                  <c:v>0.11433520064476371</c:v>
                </c:pt>
                <c:pt idx="513">
                  <c:v>0.11459306337888563</c:v>
                </c:pt>
                <c:pt idx="514">
                  <c:v>0.11471587106270965</c:v>
                </c:pt>
                <c:pt idx="515">
                  <c:v>0.11526065619140503</c:v>
                </c:pt>
                <c:pt idx="516">
                  <c:v>0.11586684516201244</c:v>
                </c:pt>
                <c:pt idx="517">
                  <c:v>0.11624462074788275</c:v>
                </c:pt>
                <c:pt idx="518">
                  <c:v>0.11661950150167742</c:v>
                </c:pt>
                <c:pt idx="519">
                  <c:v>0.11692184444403841</c:v>
                </c:pt>
                <c:pt idx="520">
                  <c:v>0.11752614063982712</c:v>
                </c:pt>
                <c:pt idx="521">
                  <c:v>0.11813900999214753</c:v>
                </c:pt>
                <c:pt idx="522">
                  <c:v>0.11865417876191528</c:v>
                </c:pt>
                <c:pt idx="523">
                  <c:v>0.11906830675827383</c:v>
                </c:pt>
                <c:pt idx="524">
                  <c:v>0.11938768467400297</c:v>
                </c:pt>
                <c:pt idx="525">
                  <c:v>0.1196343577687556</c:v>
                </c:pt>
                <c:pt idx="526">
                  <c:v>0.11994438315008654</c:v>
                </c:pt>
                <c:pt idx="527">
                  <c:v>0.12026515281200591</c:v>
                </c:pt>
                <c:pt idx="528">
                  <c:v>0.1201910562448392</c:v>
                </c:pt>
                <c:pt idx="529">
                  <c:v>0.12022167466102378</c:v>
                </c:pt>
                <c:pt idx="530">
                  <c:v>0.1202917073293151</c:v>
                </c:pt>
                <c:pt idx="531">
                  <c:v>0.12039753570961859</c:v>
                </c:pt>
                <c:pt idx="532">
                  <c:v>0.12040610886615026</c:v>
                </c:pt>
                <c:pt idx="533">
                  <c:v>0.12047135392754725</c:v>
                </c:pt>
                <c:pt idx="534">
                  <c:v>0.12043388812010683</c:v>
                </c:pt>
                <c:pt idx="535">
                  <c:v>0.12074129701860019</c:v>
                </c:pt>
                <c:pt idx="536">
                  <c:v>0.12076011342709181</c:v>
                </c:pt>
                <c:pt idx="537">
                  <c:v>0.12092222402332733</c:v>
                </c:pt>
                <c:pt idx="538">
                  <c:v>0.12100667518214922</c:v>
                </c:pt>
                <c:pt idx="539">
                  <c:v>0.12116644764478521</c:v>
                </c:pt>
                <c:pt idx="540">
                  <c:v>0.12130372948898741</c:v>
                </c:pt>
                <c:pt idx="541">
                  <c:v>0.12136218282897618</c:v>
                </c:pt>
                <c:pt idx="542">
                  <c:v>0.12135399936137775</c:v>
                </c:pt>
                <c:pt idx="543">
                  <c:v>0.12155674894636741</c:v>
                </c:pt>
                <c:pt idx="544">
                  <c:v>0.1216227177157833</c:v>
                </c:pt>
                <c:pt idx="545">
                  <c:v>0.12183259304126681</c:v>
                </c:pt>
                <c:pt idx="546">
                  <c:v>0.12211545153696486</c:v>
                </c:pt>
                <c:pt idx="547">
                  <c:v>0.12224271280859757</c:v>
                </c:pt>
                <c:pt idx="548">
                  <c:v>0.12248086841666612</c:v>
                </c:pt>
                <c:pt idx="549">
                  <c:v>0.12290523966498464</c:v>
                </c:pt>
                <c:pt idx="550">
                  <c:v>0.12328240288253124</c:v>
                </c:pt>
                <c:pt idx="551">
                  <c:v>0.12346243916969667</c:v>
                </c:pt>
                <c:pt idx="552">
                  <c:v>0.12387500841032222</c:v>
                </c:pt>
                <c:pt idx="553">
                  <c:v>0.12431034661861957</c:v>
                </c:pt>
                <c:pt idx="554">
                  <c:v>0.12487277908900679</c:v>
                </c:pt>
                <c:pt idx="555">
                  <c:v>0.12546933717597797</c:v>
                </c:pt>
                <c:pt idx="556">
                  <c:v>0.12588430022005065</c:v>
                </c:pt>
                <c:pt idx="557">
                  <c:v>0.12644122137552463</c:v>
                </c:pt>
                <c:pt idx="558">
                  <c:v>0.12730376999436854</c:v>
                </c:pt>
                <c:pt idx="559">
                  <c:v>0.12792354240779238</c:v>
                </c:pt>
                <c:pt idx="560">
                  <c:v>0.12872557790228598</c:v>
                </c:pt>
                <c:pt idx="561">
                  <c:v>0.1296610540214968</c:v>
                </c:pt>
                <c:pt idx="562">
                  <c:v>0.13059664148040284</c:v>
                </c:pt>
                <c:pt idx="563">
                  <c:v>0.13167797260034758</c:v>
                </c:pt>
                <c:pt idx="564">
                  <c:v>0.13275206664010322</c:v>
                </c:pt>
                <c:pt idx="565">
                  <c:v>0.1340155495014225</c:v>
                </c:pt>
                <c:pt idx="566">
                  <c:v>0.13520293168106115</c:v>
                </c:pt>
                <c:pt idx="567">
                  <c:v>0.13634856147499352</c:v>
                </c:pt>
                <c:pt idx="568">
                  <c:v>0.13770595936922811</c:v>
                </c:pt>
                <c:pt idx="569">
                  <c:v>0.13920848855617765</c:v>
                </c:pt>
                <c:pt idx="570">
                  <c:v>0.14053226186245676</c:v>
                </c:pt>
                <c:pt idx="571">
                  <c:v>0.14200439531261219</c:v>
                </c:pt>
                <c:pt idx="572">
                  <c:v>0.14352496153018685</c:v>
                </c:pt>
                <c:pt idx="573">
                  <c:v>0.1452680401286521</c:v>
                </c:pt>
                <c:pt idx="574">
                  <c:v>0.14712006461888694</c:v>
                </c:pt>
                <c:pt idx="575">
                  <c:v>0.14887333079946452</c:v>
                </c:pt>
                <c:pt idx="576">
                  <c:v>0.1503366684136978</c:v>
                </c:pt>
                <c:pt idx="577">
                  <c:v>0.15229502231286457</c:v>
                </c:pt>
                <c:pt idx="578">
                  <c:v>0.15413607984312055</c:v>
                </c:pt>
                <c:pt idx="579">
                  <c:v>0.15585533174680946</c:v>
                </c:pt>
                <c:pt idx="580">
                  <c:v>0.15779219708479941</c:v>
                </c:pt>
                <c:pt idx="581">
                  <c:v>0.15967606472786625</c:v>
                </c:pt>
                <c:pt idx="582">
                  <c:v>0.16160597133490512</c:v>
                </c:pt>
                <c:pt idx="583">
                  <c:v>0.16356582831995736</c:v>
                </c:pt>
                <c:pt idx="584">
                  <c:v>0.16537810453899981</c:v>
                </c:pt>
                <c:pt idx="585">
                  <c:v>0.16743477138904295</c:v>
                </c:pt>
                <c:pt idx="586">
                  <c:v>0.16948854340701047</c:v>
                </c:pt>
                <c:pt idx="587">
                  <c:v>0.17138599449289368</c:v>
                </c:pt>
                <c:pt idx="588">
                  <c:v>0.1732284994391875</c:v>
                </c:pt>
                <c:pt idx="589">
                  <c:v>0.17532268776651871</c:v>
                </c:pt>
                <c:pt idx="590">
                  <c:v>0.17755577236363274</c:v>
                </c:pt>
                <c:pt idx="591">
                  <c:v>0.17973842007881355</c:v>
                </c:pt>
                <c:pt idx="592">
                  <c:v>0.18164249587656223</c:v>
                </c:pt>
                <c:pt idx="593">
                  <c:v>0.18355965408849878</c:v>
                </c:pt>
                <c:pt idx="594">
                  <c:v>0.18542865788225418</c:v>
                </c:pt>
                <c:pt idx="595">
                  <c:v>0.18749495561593352</c:v>
                </c:pt>
                <c:pt idx="596">
                  <c:v>0.18913844085702752</c:v>
                </c:pt>
                <c:pt idx="597">
                  <c:v>0.19069118424651973</c:v>
                </c:pt>
                <c:pt idx="598">
                  <c:v>0.19245914726686603</c:v>
                </c:pt>
                <c:pt idx="599">
                  <c:v>0.19411009226753939</c:v>
                </c:pt>
                <c:pt idx="600">
                  <c:v>0.19594096221568305</c:v>
                </c:pt>
                <c:pt idx="601">
                  <c:v>0.19776387137561874</c:v>
                </c:pt>
                <c:pt idx="602">
                  <c:v>0.19925955317131247</c:v>
                </c:pt>
                <c:pt idx="603">
                  <c:v>0.20078073175721084</c:v>
                </c:pt>
                <c:pt idx="604">
                  <c:v>0.20206286401747889</c:v>
                </c:pt>
                <c:pt idx="605">
                  <c:v>0.20339593418830859</c:v>
                </c:pt>
                <c:pt idx="606">
                  <c:v>0.20471369515104604</c:v>
                </c:pt>
                <c:pt idx="607">
                  <c:v>0.20592635144149887</c:v>
                </c:pt>
                <c:pt idx="608">
                  <c:v>0.20698313215864833</c:v>
                </c:pt>
                <c:pt idx="609">
                  <c:v>0.20822763160193308</c:v>
                </c:pt>
                <c:pt idx="610">
                  <c:v>0.20962778393913095</c:v>
                </c:pt>
                <c:pt idx="611">
                  <c:v>0.21118208608435624</c:v>
                </c:pt>
                <c:pt idx="612">
                  <c:v>0.21237659400448874</c:v>
                </c:pt>
                <c:pt idx="613">
                  <c:v>0.21368461274389472</c:v>
                </c:pt>
                <c:pt idx="614">
                  <c:v>0.21490806898478357</c:v>
                </c:pt>
                <c:pt idx="615">
                  <c:v>0.21592816327235911</c:v>
                </c:pt>
                <c:pt idx="616">
                  <c:v>0.21702703039430049</c:v>
                </c:pt>
                <c:pt idx="617">
                  <c:v>0.21782355457388089</c:v>
                </c:pt>
                <c:pt idx="618">
                  <c:v>0.21871276904972917</c:v>
                </c:pt>
                <c:pt idx="619">
                  <c:v>0.21947845213373446</c:v>
                </c:pt>
                <c:pt idx="620">
                  <c:v>0.22025783000025145</c:v>
                </c:pt>
                <c:pt idx="621">
                  <c:v>0.22091016927452625</c:v>
                </c:pt>
                <c:pt idx="622">
                  <c:v>0.2217031862537073</c:v>
                </c:pt>
                <c:pt idx="623">
                  <c:v>0.22229284127957499</c:v>
                </c:pt>
                <c:pt idx="624">
                  <c:v>0.2229619371779798</c:v>
                </c:pt>
                <c:pt idx="625">
                  <c:v>0.22364183302682072</c:v>
                </c:pt>
                <c:pt idx="626">
                  <c:v>0.22403642090666873</c:v>
                </c:pt>
                <c:pt idx="627">
                  <c:v>0.22437316781485167</c:v>
                </c:pt>
                <c:pt idx="628">
                  <c:v>0.2247595722271013</c:v>
                </c:pt>
                <c:pt idx="629">
                  <c:v>0.22514569829011283</c:v>
                </c:pt>
                <c:pt idx="630">
                  <c:v>0.22548951526894206</c:v>
                </c:pt>
                <c:pt idx="631">
                  <c:v>0.22573663372247552</c:v>
                </c:pt>
                <c:pt idx="632">
                  <c:v>0.22607566309441043</c:v>
                </c:pt>
                <c:pt idx="633">
                  <c:v>0.22626961684347799</c:v>
                </c:pt>
                <c:pt idx="634">
                  <c:v>0.22637338543941998</c:v>
                </c:pt>
                <c:pt idx="635">
                  <c:v>0.22637488852530538</c:v>
                </c:pt>
                <c:pt idx="636">
                  <c:v>0.22636052570462242</c:v>
                </c:pt>
                <c:pt idx="637">
                  <c:v>0.22619256977438804</c:v>
                </c:pt>
                <c:pt idx="638">
                  <c:v>0.22604910857710123</c:v>
                </c:pt>
                <c:pt idx="639">
                  <c:v>0.22544225156832257</c:v>
                </c:pt>
                <c:pt idx="640">
                  <c:v>0.22534739014799796</c:v>
                </c:pt>
                <c:pt idx="641">
                  <c:v>0.2250259524479073</c:v>
                </c:pt>
                <c:pt idx="642">
                  <c:v>0.22474476404763746</c:v>
                </c:pt>
                <c:pt idx="643">
                  <c:v>0.22419374389600996</c:v>
                </c:pt>
                <c:pt idx="644">
                  <c:v>0.22381630232922525</c:v>
                </c:pt>
                <c:pt idx="645">
                  <c:v>0.22305685426815205</c:v>
                </c:pt>
                <c:pt idx="646">
                  <c:v>0.2224869620381853</c:v>
                </c:pt>
                <c:pt idx="647">
                  <c:v>0.22146642239182887</c:v>
                </c:pt>
                <c:pt idx="648">
                  <c:v>0.22055683275175594</c:v>
                </c:pt>
                <c:pt idx="649">
                  <c:v>0.21951101899458536</c:v>
                </c:pt>
                <c:pt idx="650">
                  <c:v>0.21874561425981812</c:v>
                </c:pt>
                <c:pt idx="651">
                  <c:v>0.21761534934382559</c:v>
                </c:pt>
                <c:pt idx="652">
                  <c:v>0.21677751813731982</c:v>
                </c:pt>
                <c:pt idx="653">
                  <c:v>0.21579271853312795</c:v>
                </c:pt>
                <c:pt idx="654">
                  <c:v>0.21502759214759876</c:v>
                </c:pt>
                <c:pt idx="655">
                  <c:v>0.21408994490433114</c:v>
                </c:pt>
                <c:pt idx="656">
                  <c:v>0.2130457455727412</c:v>
                </c:pt>
                <c:pt idx="657">
                  <c:v>0.21178671629923065</c:v>
                </c:pt>
                <c:pt idx="658">
                  <c:v>0.21067393171538715</c:v>
                </c:pt>
                <c:pt idx="659">
                  <c:v>0.20959438203056591</c:v>
                </c:pt>
                <c:pt idx="660">
                  <c:v>0.20846528618137325</c:v>
                </c:pt>
                <c:pt idx="661">
                  <c:v>0.20727283804560218</c:v>
                </c:pt>
                <c:pt idx="662">
                  <c:v>0.2061461916697043</c:v>
                </c:pt>
                <c:pt idx="663">
                  <c:v>0.20498703410280303</c:v>
                </c:pt>
                <c:pt idx="664">
                  <c:v>0.2038176332839419</c:v>
                </c:pt>
                <c:pt idx="665">
                  <c:v>0.20265591490405069</c:v>
                </c:pt>
                <c:pt idx="666">
                  <c:v>0.20147432238856333</c:v>
                </c:pt>
                <c:pt idx="667">
                  <c:v>0.20043864054365745</c:v>
                </c:pt>
                <c:pt idx="668">
                  <c:v>0.19957019092096706</c:v>
                </c:pt>
                <c:pt idx="669">
                  <c:v>0.19880723565949454</c:v>
                </c:pt>
                <c:pt idx="670">
                  <c:v>0.19777133113519829</c:v>
                </c:pt>
                <c:pt idx="671">
                  <c:v>0.19715584530004024</c:v>
                </c:pt>
                <c:pt idx="672">
                  <c:v>0.19651953894187671</c:v>
                </c:pt>
                <c:pt idx="673">
                  <c:v>0.19586352545765986</c:v>
                </c:pt>
                <c:pt idx="674">
                  <c:v>0.1952989218632159</c:v>
                </c:pt>
                <c:pt idx="675">
                  <c:v>0.1946936792800178</c:v>
                </c:pt>
                <c:pt idx="676">
                  <c:v>0.19404334412025703</c:v>
                </c:pt>
                <c:pt idx="677">
                  <c:v>0.19386609132547197</c:v>
                </c:pt>
                <c:pt idx="678">
                  <c:v>0.19348530956783083</c:v>
                </c:pt>
                <c:pt idx="679">
                  <c:v>0.19342479644348057</c:v>
                </c:pt>
                <c:pt idx="680">
                  <c:v>0.19335866066452181</c:v>
                </c:pt>
                <c:pt idx="681">
                  <c:v>0.19321091288896922</c:v>
                </c:pt>
                <c:pt idx="682">
                  <c:v>0.19329024242181117</c:v>
                </c:pt>
                <c:pt idx="683">
                  <c:v>0.19368182412988835</c:v>
                </c:pt>
                <c:pt idx="684">
                  <c:v>0.19447311534379355</c:v>
                </c:pt>
                <c:pt idx="685">
                  <c:v>0.19550289618485292</c:v>
                </c:pt>
                <c:pt idx="686">
                  <c:v>0.19634267583602497</c:v>
                </c:pt>
                <c:pt idx="687">
                  <c:v>0.19730414977406893</c:v>
                </c:pt>
                <c:pt idx="688">
                  <c:v>0.19867039917407323</c:v>
                </c:pt>
                <c:pt idx="689">
                  <c:v>0.20013162133409734</c:v>
                </c:pt>
                <c:pt idx="690">
                  <c:v>0.20188310607955148</c:v>
                </c:pt>
                <c:pt idx="691">
                  <c:v>0.20331220673750566</c:v>
                </c:pt>
                <c:pt idx="692">
                  <c:v>0.20501659479188311</c:v>
                </c:pt>
                <c:pt idx="693">
                  <c:v>0.20677036200108917</c:v>
                </c:pt>
                <c:pt idx="694">
                  <c:v>0.20915147272299384</c:v>
                </c:pt>
                <c:pt idx="695">
                  <c:v>0.2115748368592332</c:v>
                </c:pt>
                <c:pt idx="696">
                  <c:v>0.21413275501714199</c:v>
                </c:pt>
                <c:pt idx="697">
                  <c:v>0.21683084985132861</c:v>
                </c:pt>
                <c:pt idx="698">
                  <c:v>0.21984771023292071</c:v>
                </c:pt>
                <c:pt idx="699">
                  <c:v>0.22291144462619902</c:v>
                </c:pt>
                <c:pt idx="700">
                  <c:v>0.22669387675210126</c:v>
                </c:pt>
                <c:pt idx="701">
                  <c:v>0.23046584294665312</c:v>
                </c:pt>
                <c:pt idx="702">
                  <c:v>0.23435282304636385</c:v>
                </c:pt>
                <c:pt idx="703">
                  <c:v>0.23897703893795202</c:v>
                </c:pt>
                <c:pt idx="704">
                  <c:v>0.24385856086518598</c:v>
                </c:pt>
                <c:pt idx="705">
                  <c:v>0.24903669174047732</c:v>
                </c:pt>
                <c:pt idx="706">
                  <c:v>0.25459660643066678</c:v>
                </c:pt>
                <c:pt idx="707">
                  <c:v>0.26052054625436732</c:v>
                </c:pt>
                <c:pt idx="708">
                  <c:v>0.26673680844785924</c:v>
                </c:pt>
                <c:pt idx="709">
                  <c:v>0.27340327269896003</c:v>
                </c:pt>
                <c:pt idx="710">
                  <c:v>0.28006450398438559</c:v>
                </c:pt>
                <c:pt idx="711">
                  <c:v>0.28700859376550925</c:v>
                </c:pt>
                <c:pt idx="712">
                  <c:v>0.29481384041928654</c:v>
                </c:pt>
                <c:pt idx="713">
                  <c:v>0.30285674165250398</c:v>
                </c:pt>
                <c:pt idx="714">
                  <c:v>0.31115633655304348</c:v>
                </c:pt>
                <c:pt idx="715">
                  <c:v>0.31979952575302178</c:v>
                </c:pt>
                <c:pt idx="716">
                  <c:v>0.32889609019192251</c:v>
                </c:pt>
                <c:pt idx="717">
                  <c:v>0.3382170597865326</c:v>
                </c:pt>
                <c:pt idx="718">
                  <c:v>0.34781498687299423</c:v>
                </c:pt>
                <c:pt idx="719">
                  <c:v>0.35756405759571253</c:v>
                </c:pt>
                <c:pt idx="720">
                  <c:v>0.3678085342922976</c:v>
                </c:pt>
                <c:pt idx="721">
                  <c:v>0.37808869536119966</c:v>
                </c:pt>
                <c:pt idx="722">
                  <c:v>0.3884523055316666</c:v>
                </c:pt>
                <c:pt idx="723">
                  <c:v>0.39914074926292842</c:v>
                </c:pt>
                <c:pt idx="724">
                  <c:v>0.41051966611407653</c:v>
                </c:pt>
                <c:pt idx="725">
                  <c:v>0.42211296754836458</c:v>
                </c:pt>
                <c:pt idx="726">
                  <c:v>0.43388808670494144</c:v>
                </c:pt>
                <c:pt idx="727">
                  <c:v>0.44596053851759448</c:v>
                </c:pt>
                <c:pt idx="728">
                  <c:v>0.45871500163329759</c:v>
                </c:pt>
                <c:pt idx="729">
                  <c:v>0.4720826124505591</c:v>
                </c:pt>
                <c:pt idx="730">
                  <c:v>0.48563543685081367</c:v>
                </c:pt>
                <c:pt idx="731">
                  <c:v>0.49911945331942426</c:v>
                </c:pt>
                <c:pt idx="732">
                  <c:v>0.51313461580406616</c:v>
                </c:pt>
                <c:pt idx="733">
                  <c:v>0.52755700322396326</c:v>
                </c:pt>
                <c:pt idx="734">
                  <c:v>0.54224799765857068</c:v>
                </c:pt>
                <c:pt idx="735">
                  <c:v>0.55692813647289441</c:v>
                </c:pt>
                <c:pt idx="736">
                  <c:v>0.57183318147155593</c:v>
                </c:pt>
                <c:pt idx="737">
                  <c:v>0.58730104862953791</c:v>
                </c:pt>
                <c:pt idx="738">
                  <c:v>0.60293815212424939</c:v>
                </c:pt>
                <c:pt idx="739">
                  <c:v>0.61883968739510054</c:v>
                </c:pt>
                <c:pt idx="740">
                  <c:v>0.63446621361876632</c:v>
                </c:pt>
                <c:pt idx="741">
                  <c:v>0.65050748020711446</c:v>
                </c:pt>
                <c:pt idx="742">
                  <c:v>0.66655765397107991</c:v>
                </c:pt>
                <c:pt idx="743">
                  <c:v>0.68229830338234287</c:v>
                </c:pt>
                <c:pt idx="744">
                  <c:v>0.69813748842387269</c:v>
                </c:pt>
                <c:pt idx="745">
                  <c:v>0.71376457134601468</c:v>
                </c:pt>
                <c:pt idx="746">
                  <c:v>0.72897023352176127</c:v>
                </c:pt>
                <c:pt idx="747">
                  <c:v>0.74443698728279117</c:v>
                </c:pt>
                <c:pt idx="748">
                  <c:v>0.75937376409458945</c:v>
                </c:pt>
                <c:pt idx="749">
                  <c:v>0.77413184069556484</c:v>
                </c:pt>
                <c:pt idx="750">
                  <c:v>0.78877022712418232</c:v>
                </c:pt>
                <c:pt idx="751">
                  <c:v>0.80278622465653848</c:v>
                </c:pt>
                <c:pt idx="752">
                  <c:v>0.81682449012793779</c:v>
                </c:pt>
                <c:pt idx="753">
                  <c:v>0.83078593120963773</c:v>
                </c:pt>
                <c:pt idx="754">
                  <c:v>0.84364622270564427</c:v>
                </c:pt>
                <c:pt idx="755">
                  <c:v>0.85651931826660077</c:v>
                </c:pt>
                <c:pt idx="756">
                  <c:v>0.86892924069545574</c:v>
                </c:pt>
                <c:pt idx="757">
                  <c:v>0.8807145474341449</c:v>
                </c:pt>
                <c:pt idx="758">
                  <c:v>0.89219422670946436</c:v>
                </c:pt>
                <c:pt idx="759">
                  <c:v>0.9033833093802679</c:v>
                </c:pt>
                <c:pt idx="760">
                  <c:v>0.91404519859422051</c:v>
                </c:pt>
                <c:pt idx="761">
                  <c:v>0.92489358179766101</c:v>
                </c:pt>
                <c:pt idx="762">
                  <c:v>0.93507002994046873</c:v>
                </c:pt>
                <c:pt idx="763">
                  <c:v>0.94481058317650291</c:v>
                </c:pt>
                <c:pt idx="764">
                  <c:v>0.9545878785119587</c:v>
                </c:pt>
                <c:pt idx="765">
                  <c:v>0.96362587827117552</c:v>
                </c:pt>
                <c:pt idx="766">
                  <c:v>0.97172027411343054</c:v>
                </c:pt>
                <c:pt idx="767">
                  <c:v>0.97956972262620901</c:v>
                </c:pt>
                <c:pt idx="768">
                  <c:v>0.98671272077283723</c:v>
                </c:pt>
                <c:pt idx="769">
                  <c:v>0.99335413359251423</c:v>
                </c:pt>
                <c:pt idx="770">
                  <c:v>1</c:v>
                </c:pt>
                <c:pt idx="771">
                  <c:v>1.0056015000663527</c:v>
                </c:pt>
                <c:pt idx="772">
                  <c:v>1.0108322389476341</c:v>
                </c:pt>
                <c:pt idx="773">
                  <c:v>1.0157601338579259</c:v>
                </c:pt>
                <c:pt idx="774">
                  <c:v>1.0196275181712784</c:v>
                </c:pt>
                <c:pt idx="775">
                  <c:v>1.0229944305546317</c:v>
                </c:pt>
                <c:pt idx="776">
                  <c:v>1.0255580270369966</c:v>
                </c:pt>
                <c:pt idx="777">
                  <c:v>1.0268206191807543</c:v>
                </c:pt>
                <c:pt idx="778">
                  <c:v>1.0276256051771711</c:v>
                </c:pt>
                <c:pt idx="779">
                  <c:v>1.0275844094899409</c:v>
                </c:pt>
                <c:pt idx="780">
                  <c:v>1.0261937766966842</c:v>
                </c:pt>
                <c:pt idx="781">
                  <c:v>1.0237960763601921</c:v>
                </c:pt>
                <c:pt idx="782">
                  <c:v>1.0205666685004313</c:v>
                </c:pt>
                <c:pt idx="783">
                  <c:v>1.0158492056140993</c:v>
                </c:pt>
                <c:pt idx="784">
                  <c:v>1.0100111086954107</c:v>
                </c:pt>
                <c:pt idx="785">
                  <c:v>1.0032277377643326</c:v>
                </c:pt>
                <c:pt idx="786">
                  <c:v>0.99515783665502511</c:v>
                </c:pt>
                <c:pt idx="787">
                  <c:v>0.98608198139943459</c:v>
                </c:pt>
                <c:pt idx="788">
                  <c:v>0.9758008739431232</c:v>
                </c:pt>
                <c:pt idx="789">
                  <c:v>0.96421931884668055</c:v>
                </c:pt>
                <c:pt idx="790">
                  <c:v>0.95158337683653571</c:v>
                </c:pt>
                <c:pt idx="791">
                  <c:v>0.93778003812204358</c:v>
                </c:pt>
                <c:pt idx="792">
                  <c:v>0.92290282804718626</c:v>
                </c:pt>
                <c:pt idx="793">
                  <c:v>0.90665057273640237</c:v>
                </c:pt>
                <c:pt idx="794">
                  <c:v>0.88954211516940207</c:v>
                </c:pt>
                <c:pt idx="795">
                  <c:v>0.87164592925874362</c:v>
                </c:pt>
                <c:pt idx="796">
                  <c:v>0.85278442819055611</c:v>
                </c:pt>
                <c:pt idx="797">
                  <c:v>0.83345585710093451</c:v>
                </c:pt>
                <c:pt idx="798">
                  <c:v>0.81353662892818823</c:v>
                </c:pt>
                <c:pt idx="799">
                  <c:v>0.79319987689837934</c:v>
                </c:pt>
                <c:pt idx="800">
                  <c:v>0.77227747807173042</c:v>
                </c:pt>
                <c:pt idx="801">
                  <c:v>0.75058627864961025</c:v>
                </c:pt>
                <c:pt idx="802">
                  <c:v>0.72949241669232767</c:v>
                </c:pt>
                <c:pt idx="803">
                  <c:v>0.70765758906337783</c:v>
                </c:pt>
                <c:pt idx="804">
                  <c:v>0.68549430933353861</c:v>
                </c:pt>
                <c:pt idx="805">
                  <c:v>0.66321968990848279</c:v>
                </c:pt>
                <c:pt idx="806">
                  <c:v>0.64088272025410564</c:v>
                </c:pt>
                <c:pt idx="807">
                  <c:v>0.61870886325322083</c:v>
                </c:pt>
                <c:pt idx="808">
                  <c:v>0.597386754920744</c:v>
                </c:pt>
                <c:pt idx="809">
                  <c:v>0.57558811269273968</c:v>
                </c:pt>
                <c:pt idx="810">
                  <c:v>0.55401493334754903</c:v>
                </c:pt>
                <c:pt idx="811">
                  <c:v>0.53321562055396232</c:v>
                </c:pt>
                <c:pt idx="812">
                  <c:v>0.51263748406492349</c:v>
                </c:pt>
                <c:pt idx="813">
                  <c:v>0.49237399355456724</c:v>
                </c:pt>
                <c:pt idx="814">
                  <c:v>0.47310871908167634</c:v>
                </c:pt>
                <c:pt idx="815">
                  <c:v>0.45378476858940625</c:v>
                </c:pt>
                <c:pt idx="816">
                  <c:v>0.43465009557900458</c:v>
                </c:pt>
                <c:pt idx="817">
                  <c:v>0.41678614251011126</c:v>
                </c:pt>
                <c:pt idx="818">
                  <c:v>0.39909760513103193</c:v>
                </c:pt>
                <c:pt idx="819">
                  <c:v>0.38225074017794325</c:v>
                </c:pt>
                <c:pt idx="820">
                  <c:v>0.36546995533396576</c:v>
                </c:pt>
                <c:pt idx="821">
                  <c:v>0.34965971861319234</c:v>
                </c:pt>
                <c:pt idx="822">
                  <c:v>0.3344134731185392</c:v>
                </c:pt>
                <c:pt idx="823">
                  <c:v>0.31970995296821991</c:v>
                </c:pt>
                <c:pt idx="824">
                  <c:v>0.30613268950486533</c:v>
                </c:pt>
                <c:pt idx="825">
                  <c:v>0.29287480395723992</c:v>
                </c:pt>
                <c:pt idx="826">
                  <c:v>0.28024325986505605</c:v>
                </c:pt>
                <c:pt idx="827">
                  <c:v>0.26836292469649936</c:v>
                </c:pt>
                <c:pt idx="828">
                  <c:v>0.25680107672611013</c:v>
                </c:pt>
                <c:pt idx="829">
                  <c:v>0.24611925770671381</c:v>
                </c:pt>
                <c:pt idx="830">
                  <c:v>0.23601178450509283</c:v>
                </c:pt>
                <c:pt idx="831">
                  <c:v>0.22547476275932582</c:v>
                </c:pt>
                <c:pt idx="832">
                  <c:v>0.21582316993976977</c:v>
                </c:pt>
                <c:pt idx="833">
                  <c:v>0.2064129615794435</c:v>
                </c:pt>
                <c:pt idx="834">
                  <c:v>0.19752783122175932</c:v>
                </c:pt>
                <c:pt idx="835">
                  <c:v>0.18895901693818573</c:v>
                </c:pt>
                <c:pt idx="836">
                  <c:v>0.18058209661931821</c:v>
                </c:pt>
                <c:pt idx="837">
                  <c:v>0.17282589510128385</c:v>
                </c:pt>
                <c:pt idx="838">
                  <c:v>0.16504358442472117</c:v>
                </c:pt>
                <c:pt idx="839">
                  <c:v>0.15767356463954602</c:v>
                </c:pt>
                <c:pt idx="840">
                  <c:v>0.15072034500341461</c:v>
                </c:pt>
                <c:pt idx="841">
                  <c:v>0.14435410824046571</c:v>
                </c:pt>
                <c:pt idx="842">
                  <c:v>0.1377625199343982</c:v>
                </c:pt>
                <c:pt idx="843">
                  <c:v>0.13144805612972507</c:v>
                </c:pt>
                <c:pt idx="844">
                  <c:v>0.12593178660006057</c:v>
                </c:pt>
                <c:pt idx="845">
                  <c:v>0.12081639564302385</c:v>
                </c:pt>
                <c:pt idx="846">
                  <c:v>0.11590698312213807</c:v>
                </c:pt>
                <c:pt idx="847">
                  <c:v>0.11116469148377256</c:v>
                </c:pt>
                <c:pt idx="848">
                  <c:v>0.10678714868693701</c:v>
                </c:pt>
                <c:pt idx="849">
                  <c:v>0.10301356806680452</c:v>
                </c:pt>
                <c:pt idx="850">
                  <c:v>9.9163497076058163E-2</c:v>
                </c:pt>
                <c:pt idx="851">
                  <c:v>9.5012641898683817E-2</c:v>
                </c:pt>
                <c:pt idx="852">
                  <c:v>9.1201873820348958E-2</c:v>
                </c:pt>
                <c:pt idx="853">
                  <c:v>8.7269077436056566E-2</c:v>
                </c:pt>
                <c:pt idx="854">
                  <c:v>8.4073015815013183E-2</c:v>
                </c:pt>
                <c:pt idx="855">
                  <c:v>8.0234635492264561E-2</c:v>
                </c:pt>
                <c:pt idx="856">
                  <c:v>7.6551741053886097E-2</c:v>
                </c:pt>
                <c:pt idx="857">
                  <c:v>7.3530371414637724E-2</c:v>
                </c:pt>
                <c:pt idx="858">
                  <c:v>7.1008193298893504E-2</c:v>
                </c:pt>
                <c:pt idx="859">
                  <c:v>6.8122268398876279E-2</c:v>
                </c:pt>
                <c:pt idx="860">
                  <c:v>6.575596585643545E-2</c:v>
                </c:pt>
                <c:pt idx="861">
                  <c:v>6.3435535268423909E-2</c:v>
                </c:pt>
                <c:pt idx="862">
                  <c:v>6.1319802710068302E-2</c:v>
                </c:pt>
                <c:pt idx="863">
                  <c:v>5.9241647298848329E-2</c:v>
                </c:pt>
                <c:pt idx="864">
                  <c:v>5.6853633515840239E-2</c:v>
                </c:pt>
                <c:pt idx="865">
                  <c:v>5.3533483804477824E-2</c:v>
                </c:pt>
                <c:pt idx="866">
                  <c:v>5.121817484244625E-2</c:v>
                </c:pt>
                <c:pt idx="867">
                  <c:v>4.9146866822482115E-2</c:v>
                </c:pt>
                <c:pt idx="868">
                  <c:v>4.7289498026876882E-2</c:v>
                </c:pt>
                <c:pt idx="869">
                  <c:v>4.521551785422754E-2</c:v>
                </c:pt>
                <c:pt idx="870">
                  <c:v>4.3701409338975448E-2</c:v>
                </c:pt>
                <c:pt idx="871">
                  <c:v>4.2408866817204606E-2</c:v>
                </c:pt>
                <c:pt idx="872">
                  <c:v>4.1752964672682948E-2</c:v>
                </c:pt>
                <c:pt idx="873">
                  <c:v>4.0995743405514075E-2</c:v>
                </c:pt>
                <c:pt idx="874">
                  <c:v>3.9595106740642094E-2</c:v>
                </c:pt>
                <c:pt idx="875">
                  <c:v>3.7976054995663484E-2</c:v>
                </c:pt>
                <c:pt idx="876">
                  <c:v>3.6346782266663984E-2</c:v>
                </c:pt>
                <c:pt idx="877">
                  <c:v>3.4641275248349583E-2</c:v>
                </c:pt>
                <c:pt idx="878">
                  <c:v>3.3281862105631596E-2</c:v>
                </c:pt>
                <c:pt idx="879">
                  <c:v>3.1287256001702249E-2</c:v>
                </c:pt>
                <c:pt idx="880">
                  <c:v>2.9994451831647655E-2</c:v>
                </c:pt>
                <c:pt idx="881">
                  <c:v>2.9333004970304197E-2</c:v>
                </c:pt>
                <c:pt idx="882">
                  <c:v>2.8545204255844052E-2</c:v>
                </c:pt>
                <c:pt idx="883">
                  <c:v>2.8100251864864739E-2</c:v>
                </c:pt>
                <c:pt idx="884">
                  <c:v>2.7479605434833444E-2</c:v>
                </c:pt>
                <c:pt idx="885">
                  <c:v>2.6280794235480801E-2</c:v>
                </c:pt>
                <c:pt idx="886">
                  <c:v>2.608652316828192E-2</c:v>
                </c:pt>
                <c:pt idx="887">
                  <c:v>2.5478118537739708E-2</c:v>
                </c:pt>
                <c:pt idx="888">
                  <c:v>2.4103073301813289E-2</c:v>
                </c:pt>
                <c:pt idx="889">
                  <c:v>2.2963756468599692E-2</c:v>
                </c:pt>
                <c:pt idx="890">
                  <c:v>2.1703402252716011E-2</c:v>
                </c:pt>
                <c:pt idx="891">
                  <c:v>2.0744756342930576E-2</c:v>
                </c:pt>
                <c:pt idx="892">
                  <c:v>2.0109318434389751E-2</c:v>
                </c:pt>
                <c:pt idx="893">
                  <c:v>1.8963889051908756E-2</c:v>
                </c:pt>
                <c:pt idx="894">
                  <c:v>1.7833034035531634E-2</c:v>
                </c:pt>
                <c:pt idx="895">
                  <c:v>1.7532299951766528E-2</c:v>
                </c:pt>
                <c:pt idx="896">
                  <c:v>1.6507763210351845E-2</c:v>
                </c:pt>
                <c:pt idx="897">
                  <c:v>1.5837303400680597E-2</c:v>
                </c:pt>
                <c:pt idx="898">
                  <c:v>1.5261176147781708E-2</c:v>
                </c:pt>
                <c:pt idx="899">
                  <c:v>1.432724208334963E-2</c:v>
                </c:pt>
                <c:pt idx="900">
                  <c:v>1.4120885092234969E-2</c:v>
                </c:pt>
                <c:pt idx="901">
                  <c:v>1.2641102605018188E-2</c:v>
                </c:pt>
                <c:pt idx="902">
                  <c:v>1.1693022832308822E-2</c:v>
                </c:pt>
                <c:pt idx="903">
                  <c:v>1.1382173537233278E-2</c:v>
                </c:pt>
                <c:pt idx="904">
                  <c:v>1.1609172907841116E-2</c:v>
                </c:pt>
                <c:pt idx="905">
                  <c:v>1.1424148602329981E-2</c:v>
                </c:pt>
                <c:pt idx="906">
                  <c:v>1.1525746074215233E-2</c:v>
                </c:pt>
                <c:pt idx="907">
                  <c:v>1.0871942682948403E-2</c:v>
                </c:pt>
                <c:pt idx="908">
                  <c:v>1.1264114491410236E-2</c:v>
                </c:pt>
                <c:pt idx="909">
                  <c:v>1.0534533303578909E-2</c:v>
                </c:pt>
                <c:pt idx="910">
                  <c:v>1.0154497521895699E-2</c:v>
                </c:pt>
                <c:pt idx="911">
                  <c:v>9.4222219134401305E-3</c:v>
                </c:pt>
                <c:pt idx="912">
                  <c:v>8.1212287088023461E-3</c:v>
                </c:pt>
                <c:pt idx="913">
                  <c:v>8.4702619523524657E-3</c:v>
                </c:pt>
                <c:pt idx="914">
                  <c:v>8.1438362339161033E-3</c:v>
                </c:pt>
                <c:pt idx="915">
                  <c:v>8.2970563554885836E-3</c:v>
                </c:pt>
                <c:pt idx="916">
                  <c:v>8.9082166434874127E-3</c:v>
                </c:pt>
                <c:pt idx="917">
                  <c:v>8.4845134333402031E-3</c:v>
                </c:pt>
                <c:pt idx="918">
                  <c:v>8.4570848994235705E-3</c:v>
                </c:pt>
                <c:pt idx="919">
                  <c:v>8.6524415286508144E-3</c:v>
                </c:pt>
                <c:pt idx="920">
                  <c:v>7.5148281927740375E-3</c:v>
                </c:pt>
                <c:pt idx="921">
                  <c:v>7.1476966817664465E-3</c:v>
                </c:pt>
                <c:pt idx="922">
                  <c:v>6.0485289426479971E-3</c:v>
                </c:pt>
                <c:pt idx="923">
                  <c:v>5.6891745093512911E-3</c:v>
                </c:pt>
                <c:pt idx="924">
                  <c:v>5.6035654176991604E-3</c:v>
                </c:pt>
                <c:pt idx="925">
                  <c:v>4.6568551232409622E-3</c:v>
                </c:pt>
                <c:pt idx="926">
                  <c:v>4.6610526297506324E-3</c:v>
                </c:pt>
                <c:pt idx="927">
                  <c:v>3.7003079667103662E-3</c:v>
                </c:pt>
                <c:pt idx="928">
                  <c:v>2.9327265409015762E-3</c:v>
                </c:pt>
                <c:pt idx="929">
                  <c:v>3.4772333203589184E-3</c:v>
                </c:pt>
                <c:pt idx="930">
                  <c:v>3.1339006692038983E-3</c:v>
                </c:pt>
                <c:pt idx="931">
                  <c:v>2.7281287169713441E-3</c:v>
                </c:pt>
                <c:pt idx="932">
                  <c:v>2.5206082260416708E-3</c:v>
                </c:pt>
                <c:pt idx="933">
                  <c:v>1.7805499728904539E-3</c:v>
                </c:pt>
                <c:pt idx="934">
                  <c:v>2.3686239750860955E-3</c:v>
                </c:pt>
                <c:pt idx="935">
                  <c:v>3.1849109505674355E-3</c:v>
                </c:pt>
                <c:pt idx="936">
                  <c:v>2.7951997493698912E-3</c:v>
                </c:pt>
                <c:pt idx="937">
                  <c:v>2.2983018235872171E-3</c:v>
                </c:pt>
                <c:pt idx="938">
                  <c:v>1.5580542929541324E-3</c:v>
                </c:pt>
                <c:pt idx="939">
                  <c:v>1.906720115510034E-3</c:v>
                </c:pt>
                <c:pt idx="940">
                  <c:v>2.4762282235282875E-3</c:v>
                </c:pt>
                <c:pt idx="941">
                  <c:v>2.2731167845291985E-3</c:v>
                </c:pt>
                <c:pt idx="942">
                  <c:v>1.8703009012046468E-3</c:v>
                </c:pt>
                <c:pt idx="943">
                  <c:v>3.0775405154851959E-3</c:v>
                </c:pt>
                <c:pt idx="944">
                  <c:v>3.5552880136905953E-3</c:v>
                </c:pt>
                <c:pt idx="945">
                  <c:v>4.3852141018359842E-3</c:v>
                </c:pt>
                <c:pt idx="946">
                  <c:v>4.4634692066190494E-3</c:v>
                </c:pt>
                <c:pt idx="947">
                  <c:v>3.7197144755866398E-3</c:v>
                </c:pt>
                <c:pt idx="948">
                  <c:v>4.0360528176363684E-3</c:v>
                </c:pt>
                <c:pt idx="949">
                  <c:v>4.9028045099746842E-3</c:v>
                </c:pt>
                <c:pt idx="950">
                  <c:v>3.5946911318277919E-3</c:v>
                </c:pt>
                <c:pt idx="951">
                  <c:v>3.0565808178606509E-3</c:v>
                </c:pt>
                <c:pt idx="952">
                  <c:v>2.0453658709786472E-3</c:v>
                </c:pt>
                <c:pt idx="953">
                  <c:v>1.5470650650362423E-3</c:v>
                </c:pt>
                <c:pt idx="954">
                  <c:v>2.3813334012950838E-3</c:v>
                </c:pt>
                <c:pt idx="955">
                  <c:v>2.1617102854953529E-3</c:v>
                </c:pt>
                <c:pt idx="956">
                  <c:v>1.0856288321800937E-3</c:v>
                </c:pt>
                <c:pt idx="957">
                  <c:v>1.5161627326288438E-3</c:v>
                </c:pt>
                <c:pt idx="958">
                  <c:v>1.478875068700767E-3</c:v>
                </c:pt>
                <c:pt idx="959">
                  <c:v>1.780878424991344E-3</c:v>
                </c:pt>
                <c:pt idx="960">
                  <c:v>1.3071057539051801E-3</c:v>
                </c:pt>
                <c:pt idx="961">
                  <c:v>1.9794527714103456E-4</c:v>
                </c:pt>
                <c:pt idx="962">
                  <c:v>4.5150473204281832E-4</c:v>
                </c:pt>
                <c:pt idx="963">
                  <c:v>-2.944378240006E-4</c:v>
                </c:pt>
                <c:pt idx="964">
                  <c:v>-6.7736287077468438E-4</c:v>
                </c:pt>
                <c:pt idx="965">
                  <c:v>-8.7289207652951808E-4</c:v>
                </c:pt>
                <c:pt idx="966">
                  <c:v>-9.0223008621912186E-4</c:v>
                </c:pt>
                <c:pt idx="967">
                  <c:v>2.1063243541097912E-4</c:v>
                </c:pt>
                <c:pt idx="968">
                  <c:v>3.4097781660119019E-5</c:v>
                </c:pt>
                <c:pt idx="969">
                  <c:v>-6.0397887765734786E-4</c:v>
                </c:pt>
                <c:pt idx="970">
                  <c:v>1.1456854637799933E-4</c:v>
                </c:pt>
                <c:pt idx="971">
                  <c:v>-1.0514085768552354E-3</c:v>
                </c:pt>
                <c:pt idx="972">
                  <c:v>-3.6315111690359605E-4</c:v>
                </c:pt>
                <c:pt idx="973">
                  <c:v>-1.1629653844776242E-3</c:v>
                </c:pt>
                <c:pt idx="974">
                  <c:v>-1.7578478090357669E-3</c:v>
                </c:pt>
                <c:pt idx="975">
                  <c:v>-9.1903681321208451E-4</c:v>
                </c:pt>
                <c:pt idx="976">
                  <c:v>-3.1969245036813187E-3</c:v>
                </c:pt>
                <c:pt idx="977">
                  <c:v>-3.8633649503552439E-3</c:v>
                </c:pt>
                <c:pt idx="978">
                  <c:v>-3.7734692804372682E-3</c:v>
                </c:pt>
                <c:pt idx="979">
                  <c:v>-3.7907659020891852E-3</c:v>
                </c:pt>
                <c:pt idx="980">
                  <c:v>-2.9535136619985372E-3</c:v>
                </c:pt>
                <c:pt idx="981">
                  <c:v>-2.2139341695367534E-3</c:v>
                </c:pt>
                <c:pt idx="982">
                  <c:v>-2.6128531635287188E-3</c:v>
                </c:pt>
                <c:pt idx="983">
                  <c:v>-1.140975794672321E-3</c:v>
                </c:pt>
                <c:pt idx="984">
                  <c:v>-2.1581474152484199E-3</c:v>
                </c:pt>
                <c:pt idx="985">
                  <c:v>-1.404800769473088E-3</c:v>
                </c:pt>
                <c:pt idx="986">
                  <c:v>-3.1628267220211999E-3</c:v>
                </c:pt>
                <c:pt idx="987">
                  <c:v>-2.1770139266028914E-3</c:v>
                </c:pt>
                <c:pt idx="988">
                  <c:v>-2.5331951785859202E-3</c:v>
                </c:pt>
                <c:pt idx="989">
                  <c:v>-1.9670439623784507E-3</c:v>
                </c:pt>
                <c:pt idx="990">
                  <c:v>-8.5362474227226469E-4</c:v>
                </c:pt>
                <c:pt idx="991">
                  <c:v>5.3610063246848185E-5</c:v>
                </c:pt>
                <c:pt idx="992">
                  <c:v>6.5226133648807754E-4</c:v>
                </c:pt>
                <c:pt idx="993">
                  <c:v>2.6959237101298957E-4</c:v>
                </c:pt>
                <c:pt idx="994">
                  <c:v>0</c:v>
                </c:pt>
                <c:pt idx="995">
                  <c:v>-2.9684387481423379E-3</c:v>
                </c:pt>
                <c:pt idx="996">
                  <c:v>-2.6188877750094658E-3</c:v>
                </c:pt>
                <c:pt idx="997">
                  <c:v>-2.6959626790232344E-3</c:v>
                </c:pt>
                <c:pt idx="998">
                  <c:v>-1.4239957329284475E-3</c:v>
                </c:pt>
                <c:pt idx="999">
                  <c:v>-2.9048359472497909E-3</c:v>
                </c:pt>
                <c:pt idx="1000">
                  <c:v>-2.0400215656082455E-3</c:v>
                </c:pt>
                <c:pt idx="1001">
                  <c:v>-2.5331116738145079E-3</c:v>
                </c:pt>
                <c:pt idx="1002">
                  <c:v>1.0256612723363687E-4</c:v>
                </c:pt>
                <c:pt idx="1003">
                  <c:v>-1.3788975893809178E-3</c:v>
                </c:pt>
                <c:pt idx="1004">
                  <c:v>-1.5507392749783962E-3</c:v>
                </c:pt>
                <c:pt idx="1005">
                  <c:v>-2.5054437595531547E-3</c:v>
                </c:pt>
                <c:pt idx="1006">
                  <c:v>-3.1213805204767776E-3</c:v>
                </c:pt>
                <c:pt idx="1007">
                  <c:v>-2.5905406886072881E-3</c:v>
                </c:pt>
                <c:pt idx="1008">
                  <c:v>-1.8886886518696875E-3</c:v>
                </c:pt>
                <c:pt idx="1009">
                  <c:v>-1.9251802369769661E-3</c:v>
                </c:pt>
                <c:pt idx="1010">
                  <c:v>-2.729158609152095E-4</c:v>
                </c:pt>
                <c:pt idx="1011">
                  <c:v>3.7284880435697128E-4</c:v>
                </c:pt>
                <c:pt idx="1012">
                  <c:v>1.3231108350925842E-3</c:v>
                </c:pt>
                <c:pt idx="1013">
                  <c:v>2.8158922317259192E-3</c:v>
                </c:pt>
                <c:pt idx="1014">
                  <c:v>2.9234408103205036E-3</c:v>
                </c:pt>
                <c:pt idx="1015">
                  <c:v>1.9508718716482224E-3</c:v>
                </c:pt>
                <c:pt idx="1016">
                  <c:v>9.7272481424558438E-4</c:v>
                </c:pt>
                <c:pt idx="1017">
                  <c:v>1.1734368828127538E-3</c:v>
                </c:pt>
                <c:pt idx="1018">
                  <c:v>-2.3691417046688487E-4</c:v>
                </c:pt>
                <c:pt idx="1019">
                  <c:v>-2.0264214218375237E-3</c:v>
                </c:pt>
                <c:pt idx="1020">
                  <c:v>-2.6726036109667672E-3</c:v>
                </c:pt>
                <c:pt idx="1021">
                  <c:v>-2.6169894332060202E-3</c:v>
                </c:pt>
                <c:pt idx="1022">
                  <c:v>-2.2872791937607628E-3</c:v>
                </c:pt>
                <c:pt idx="1023">
                  <c:v>-1.4167475187698401E-3</c:v>
                </c:pt>
                <c:pt idx="1024">
                  <c:v>-1.8425773170956854E-3</c:v>
                </c:pt>
                <c:pt idx="1025">
                  <c:v>-2.0515786259717411E-3</c:v>
                </c:pt>
                <c:pt idx="1026">
                  <c:v>-1.3776283168554491E-3</c:v>
                </c:pt>
                <c:pt idx="1027">
                  <c:v>-1.9775098937288224E-3</c:v>
                </c:pt>
                <c:pt idx="1028">
                  <c:v>-3.0330603072461198E-3</c:v>
                </c:pt>
                <c:pt idx="1029">
                  <c:v>-2.6978777217809631E-3</c:v>
                </c:pt>
                <c:pt idx="1030">
                  <c:v>-2.3103710465487109E-3</c:v>
                </c:pt>
                <c:pt idx="1031">
                  <c:v>-2.0635309422532559E-3</c:v>
                </c:pt>
                <c:pt idx="1032">
                  <c:v>-1.7318833921112283E-3</c:v>
                </c:pt>
                <c:pt idx="1033">
                  <c:v>-5.8403237125927756E-5</c:v>
                </c:pt>
                <c:pt idx="1034">
                  <c:v>9.3398416729492889E-4</c:v>
                </c:pt>
                <c:pt idx="1035">
                  <c:v>1.669655636454606E-3</c:v>
                </c:pt>
                <c:pt idx="1036">
                  <c:v>1.7090030847441943E-3</c:v>
                </c:pt>
                <c:pt idx="1037">
                  <c:v>1.7750497919467485E-3</c:v>
                </c:pt>
                <c:pt idx="1038">
                  <c:v>-3.4549264124222482E-4</c:v>
                </c:pt>
                <c:pt idx="1039">
                  <c:v>1.9500034220255256E-4</c:v>
                </c:pt>
                <c:pt idx="1040">
                  <c:v>-7.1591424024346965E-5</c:v>
                </c:pt>
                <c:pt idx="1041">
                  <c:v>-3.4103905343355615E-4</c:v>
                </c:pt>
                <c:pt idx="1042">
                  <c:v>7.7818096479341915E-4</c:v>
                </c:pt>
                <c:pt idx="1043">
                  <c:v>-1.5958207175716425E-3</c:v>
                </c:pt>
                <c:pt idx="1044">
                  <c:v>-3.1643019729828219E-3</c:v>
                </c:pt>
                <c:pt idx="1045">
                  <c:v>-5.2180461560265279E-4</c:v>
                </c:pt>
                <c:pt idx="1046">
                  <c:v>-7.9513800037492495E-4</c:v>
                </c:pt>
                <c:pt idx="1047">
                  <c:v>-3.7402956182474496E-3</c:v>
                </c:pt>
                <c:pt idx="1048">
                  <c:v>-3.4491757171643067E-3</c:v>
                </c:pt>
                <c:pt idx="1049">
                  <c:v>-4.7246888325517449E-3</c:v>
                </c:pt>
                <c:pt idx="1050">
                  <c:v>-9.1889207160830418E-4</c:v>
                </c:pt>
                <c:pt idx="1051">
                  <c:v>-7.4579224745487767E-4</c:v>
                </c:pt>
                <c:pt idx="1052">
                  <c:v>-2.605437939827285E-3</c:v>
                </c:pt>
                <c:pt idx="1053">
                  <c:v>-1.6385306246567826E-4</c:v>
                </c:pt>
                <c:pt idx="1054">
                  <c:v>1.0774676325207091E-3</c:v>
                </c:pt>
                <c:pt idx="1055">
                  <c:v>1.2311052779502517E-3</c:v>
                </c:pt>
                <c:pt idx="1056">
                  <c:v>2.2382730269111264E-3</c:v>
                </c:pt>
                <c:pt idx="1057">
                  <c:v>-4.7622214438092935E-4</c:v>
                </c:pt>
                <c:pt idx="1058">
                  <c:v>1.4573252706915702E-4</c:v>
                </c:pt>
                <c:pt idx="1059">
                  <c:v>9.6452464569287289E-4</c:v>
                </c:pt>
                <c:pt idx="1060">
                  <c:v>-1.7469086839807246E-3</c:v>
                </c:pt>
                <c:pt idx="1061">
                  <c:v>-2.3006733590953355E-3</c:v>
                </c:pt>
                <c:pt idx="1062">
                  <c:v>-4.1523081603969001E-3</c:v>
                </c:pt>
                <c:pt idx="1063">
                  <c:v>-5.4620860669872826E-3</c:v>
                </c:pt>
                <c:pt idx="1064">
                  <c:v>-3.4019955213162242E-3</c:v>
                </c:pt>
                <c:pt idx="1065">
                  <c:v>-5.1124627230525179E-3</c:v>
                </c:pt>
                <c:pt idx="1066">
                  <c:v>-7.1856189819572572E-3</c:v>
                </c:pt>
                <c:pt idx="1067">
                  <c:v>-7.6507127238012763E-3</c:v>
                </c:pt>
                <c:pt idx="1068">
                  <c:v>-7.2985229998917657E-3</c:v>
                </c:pt>
                <c:pt idx="1069">
                  <c:v>-5.0325096879173942E-3</c:v>
                </c:pt>
                <c:pt idx="1070">
                  <c:v>-3.6070164360882816E-3</c:v>
                </c:pt>
                <c:pt idx="1071">
                  <c:v>-3.5770437901359413E-3</c:v>
                </c:pt>
                <c:pt idx="1072">
                  <c:v>-2.1223739711752876E-3</c:v>
                </c:pt>
                <c:pt idx="1073">
                  <c:v>2.1431221233789237E-3</c:v>
                </c:pt>
                <c:pt idx="1074">
                  <c:v>1.1845541513801434E-3</c:v>
                </c:pt>
                <c:pt idx="1075">
                  <c:v>5.4274761227291694E-4</c:v>
                </c:pt>
                <c:pt idx="1076">
                  <c:v>1.6775663217997543E-3</c:v>
                </c:pt>
                <c:pt idx="1077">
                  <c:v>1.7750219570229445E-3</c:v>
                </c:pt>
                <c:pt idx="1078">
                  <c:v>8.7728999449057871E-4</c:v>
                </c:pt>
                <c:pt idx="1079">
                  <c:v>3.6605095926551512E-3</c:v>
                </c:pt>
                <c:pt idx="1080">
                  <c:v>2.3458327394752336E-3</c:v>
                </c:pt>
                <c:pt idx="1081">
                  <c:v>6.6673271337386927E-3</c:v>
                </c:pt>
                <c:pt idx="1082">
                  <c:v>1.0442689188994646E-2</c:v>
                </c:pt>
                <c:pt idx="1083">
                  <c:v>7.5887577503979363E-3</c:v>
                </c:pt>
                <c:pt idx="1084">
                  <c:v>7.6639287456235E-3</c:v>
                </c:pt>
                <c:pt idx="1085">
                  <c:v>4.7657342111933863E-3</c:v>
                </c:pt>
                <c:pt idx="1086">
                  <c:v>1.301048874485392E-3</c:v>
                </c:pt>
                <c:pt idx="1087">
                  <c:v>-2.129148991629227E-4</c:v>
                </c:pt>
                <c:pt idx="1088">
                  <c:v>-4.8115449287903139E-4</c:v>
                </c:pt>
                <c:pt idx="1089">
                  <c:v>1.723482812107126E-3</c:v>
                </c:pt>
                <c:pt idx="1090">
                  <c:v>1.8072547987881826E-3</c:v>
                </c:pt>
                <c:pt idx="1091">
                  <c:v>2.1900685058670508E-3</c:v>
                </c:pt>
                <c:pt idx="1092">
                  <c:v>6.8703439339968487E-3</c:v>
                </c:pt>
                <c:pt idx="1093">
                  <c:v>8.5626683323975772E-3</c:v>
                </c:pt>
                <c:pt idx="1094">
                  <c:v>7.191931942676047E-3</c:v>
                </c:pt>
                <c:pt idx="1095">
                  <c:v>1.5288554578835488E-3</c:v>
                </c:pt>
                <c:pt idx="1096">
                  <c:v>-6.1956977517854516E-3</c:v>
                </c:pt>
                <c:pt idx="1097">
                  <c:v>8.4088748113947246E-4</c:v>
                </c:pt>
                <c:pt idx="1098">
                  <c:v>2.7242039927149515E-4</c:v>
                </c:pt>
                <c:pt idx="1099">
                  <c:v>-5.932134425268445E-3</c:v>
                </c:pt>
                <c:pt idx="1100">
                  <c:v>-6.7806431085455027E-3</c:v>
                </c:pt>
                <c:pt idx="1101">
                  <c:v>-4.5356395970585252E-3</c:v>
                </c:pt>
                <c:pt idx="1102">
                  <c:v>-2.1587764845263937E-3</c:v>
                </c:pt>
                <c:pt idx="1103">
                  <c:v>2.7698309998147649E-3</c:v>
                </c:pt>
                <c:pt idx="1104">
                  <c:v>1.3431241453077879E-3</c:v>
                </c:pt>
                <c:pt idx="1105">
                  <c:v>2.0470582343459416E-3</c:v>
                </c:pt>
                <c:pt idx="1106">
                  <c:v>3.577272036511136E-3</c:v>
                </c:pt>
                <c:pt idx="1107">
                  <c:v>9.5852343612068313E-5</c:v>
                </c:pt>
                <c:pt idx="1108">
                  <c:v>-1.1655595993761722E-3</c:v>
                </c:pt>
                <c:pt idx="1109">
                  <c:v>5.8119320903124894E-4</c:v>
                </c:pt>
                <c:pt idx="1110">
                  <c:v>1.8779276703269922E-3</c:v>
                </c:pt>
                <c:pt idx="1111">
                  <c:v>-3.6921746019747859E-3</c:v>
                </c:pt>
                <c:pt idx="1112">
                  <c:v>-4.655953271709706E-3</c:v>
                </c:pt>
                <c:pt idx="1113">
                  <c:v>-1.7482447603233244E-3</c:v>
                </c:pt>
                <c:pt idx="1114">
                  <c:v>3.8179494886763325E-4</c:v>
                </c:pt>
                <c:pt idx="1115">
                  <c:v>-1.2031645814356187E-3</c:v>
                </c:pt>
                <c:pt idx="1116">
                  <c:v>-2.0831656975047216E-3</c:v>
                </c:pt>
                <c:pt idx="1117">
                  <c:v>-4.8039571285612842E-3</c:v>
                </c:pt>
                <c:pt idx="1118">
                  <c:v>-6.1192129481563301E-3</c:v>
                </c:pt>
                <c:pt idx="1119">
                  <c:v>-6.5270224168113488E-3</c:v>
                </c:pt>
                <c:pt idx="1120">
                  <c:v>-3.8871749441773385E-3</c:v>
                </c:pt>
                <c:pt idx="1121">
                  <c:v>-2.3660631620961116E-3</c:v>
                </c:pt>
                <c:pt idx="1122">
                  <c:v>3.04013037789238E-3</c:v>
                </c:pt>
                <c:pt idx="1123">
                  <c:v>5.4064440543027279E-3</c:v>
                </c:pt>
                <c:pt idx="1124">
                  <c:v>8.692017223315595E-3</c:v>
                </c:pt>
                <c:pt idx="1125">
                  <c:v>1.7118283295103176E-2</c:v>
                </c:pt>
                <c:pt idx="1126">
                  <c:v>1.6338916562555698E-2</c:v>
                </c:pt>
                <c:pt idx="1127">
                  <c:v>1.3553804189572442E-2</c:v>
                </c:pt>
                <c:pt idx="1128">
                  <c:v>1.2318284292706847E-2</c:v>
                </c:pt>
                <c:pt idx="1129">
                  <c:v>7.5255613393929287E-3</c:v>
                </c:pt>
                <c:pt idx="1130">
                  <c:v>7.690962023622119E-3</c:v>
                </c:pt>
                <c:pt idx="1131">
                  <c:v>3.6338604366050304E-3</c:v>
                </c:pt>
                <c:pt idx="1132">
                  <c:v>1.012801537538847E-4</c:v>
                </c:pt>
                <c:pt idx="1133">
                  <c:v>1.0281051786463784E-3</c:v>
                </c:pt>
                <c:pt idx="1134">
                  <c:v>4.1297006352831398E-4</c:v>
                </c:pt>
                <c:pt idx="1135">
                  <c:v>-5.7766930767763809E-4</c:v>
                </c:pt>
                <c:pt idx="1136">
                  <c:v>-1.6126441455188814E-4</c:v>
                </c:pt>
                <c:pt idx="1137">
                  <c:v>-8.4936599893022655E-4</c:v>
                </c:pt>
                <c:pt idx="1138">
                  <c:v>4.5365470155745418E-3</c:v>
                </c:pt>
                <c:pt idx="1139">
                  <c:v>4.6876182810293406E-3</c:v>
                </c:pt>
                <c:pt idx="1140">
                  <c:v>4.4999218228330036E-3</c:v>
                </c:pt>
                <c:pt idx="1141">
                  <c:v>8.2472318418791053E-3</c:v>
                </c:pt>
                <c:pt idx="1142">
                  <c:v>1.1263151403046612E-2</c:v>
                </c:pt>
                <c:pt idx="1143">
                  <c:v>9.106356765095077E-3</c:v>
                </c:pt>
                <c:pt idx="1144">
                  <c:v>9.7317796680511642E-3</c:v>
                </c:pt>
                <c:pt idx="1145">
                  <c:v>2.1427936712780332E-3</c:v>
                </c:pt>
                <c:pt idx="1146">
                  <c:v>1.1593023085049933E-3</c:v>
                </c:pt>
                <c:pt idx="1147">
                  <c:v>2.3430603810643386E-3</c:v>
                </c:pt>
                <c:pt idx="1148">
                  <c:v>-1.5320676080905525E-3</c:v>
                </c:pt>
                <c:pt idx="1149">
                  <c:v>-8.6106223391274237E-4</c:v>
                </c:pt>
                <c:pt idx="1150">
                  <c:v>-6.8222451856632281E-3</c:v>
                </c:pt>
                <c:pt idx="1151">
                  <c:v>-9.9740860199573934E-3</c:v>
                </c:pt>
                <c:pt idx="1152">
                  <c:v>-2.7657336990307879E-3</c:v>
                </c:pt>
                <c:pt idx="1153">
                  <c:v>1.4649687407681988E-3</c:v>
                </c:pt>
                <c:pt idx="1154">
                  <c:v>5.8925587306036626E-3</c:v>
                </c:pt>
                <c:pt idx="1155">
                  <c:v>4.8665801401359251E-3</c:v>
                </c:pt>
                <c:pt idx="1156">
                  <c:v>4.3201583179208565E-3</c:v>
                </c:pt>
                <c:pt idx="1157">
                  <c:v>1.5107382626778864E-2</c:v>
                </c:pt>
                <c:pt idx="1158">
                  <c:v>1.4521735829938945E-2</c:v>
                </c:pt>
                <c:pt idx="1159">
                  <c:v>1.4577750830602473E-2</c:v>
                </c:pt>
                <c:pt idx="1160">
                  <c:v>1.7384529908274902E-2</c:v>
                </c:pt>
                <c:pt idx="1161">
                  <c:v>3.1407313595054431E-3</c:v>
                </c:pt>
                <c:pt idx="1162">
                  <c:v>2.5991082781542147E-3</c:v>
                </c:pt>
                <c:pt idx="1163">
                  <c:v>-5.0086161893238865E-4</c:v>
                </c:pt>
                <c:pt idx="1164">
                  <c:v>4.6978114301264302E-4</c:v>
                </c:pt>
                <c:pt idx="1165">
                  <c:v>1.2042278755249362E-3</c:v>
                </c:pt>
                <c:pt idx="1166">
                  <c:v>5.3465878341542143E-4</c:v>
                </c:pt>
                <c:pt idx="1167">
                  <c:v>-2.6377709873182183E-3</c:v>
                </c:pt>
                <c:pt idx="1168">
                  <c:v>6.9360176532204283E-3</c:v>
                </c:pt>
                <c:pt idx="1169">
                  <c:v>5.1543487163930434E-3</c:v>
                </c:pt>
                <c:pt idx="1170">
                  <c:v>-1.4934995376674814E-3</c:v>
                </c:pt>
                <c:pt idx="1171">
                  <c:v>-2.6076257648382935E-3</c:v>
                </c:pt>
                <c:pt idx="1172">
                  <c:v>-7.3941526641134016E-3</c:v>
                </c:pt>
                <c:pt idx="1173">
                  <c:v>-1.3736944070742035E-2</c:v>
                </c:pt>
                <c:pt idx="1174">
                  <c:v>-2.3605880325838286E-2</c:v>
                </c:pt>
                <c:pt idx="1175">
                  <c:v>-2.2439947738483138E-2</c:v>
                </c:pt>
                <c:pt idx="1176">
                  <c:v>-2.0522828495439863E-2</c:v>
                </c:pt>
                <c:pt idx="1177">
                  <c:v>-1.1681049361485217E-2</c:v>
                </c:pt>
                <c:pt idx="1178">
                  <c:v>-1.7368072787924922E-2</c:v>
                </c:pt>
                <c:pt idx="1179">
                  <c:v>-1.6825207712273554E-2</c:v>
                </c:pt>
                <c:pt idx="1180">
                  <c:v>-1.6260289026492132E-2</c:v>
                </c:pt>
                <c:pt idx="1181">
                  <c:v>-7.9876043735880101E-3</c:v>
                </c:pt>
                <c:pt idx="1182">
                  <c:v>-8.2590505505263593E-3</c:v>
                </c:pt>
                <c:pt idx="1183">
                  <c:v>-3.7832671736163391E-3</c:v>
                </c:pt>
                <c:pt idx="1184">
                  <c:v>4.7113392030951417E-5</c:v>
                </c:pt>
                <c:pt idx="1185">
                  <c:v>2.2046651399099614E-3</c:v>
                </c:pt>
                <c:pt idx="1186">
                  <c:v>1.4453523565664428E-2</c:v>
                </c:pt>
                <c:pt idx="1187">
                  <c:v>1.8505008065057831E-2</c:v>
                </c:pt>
                <c:pt idx="1188">
                  <c:v>1.0799193326093805E-2</c:v>
                </c:pt>
                <c:pt idx="1189">
                  <c:v>1.4960558970696584E-2</c:v>
                </c:pt>
                <c:pt idx="1190">
                  <c:v>1.7133920955296363E-2</c:v>
                </c:pt>
                <c:pt idx="1191">
                  <c:v>1.4405424817330804E-2</c:v>
                </c:pt>
                <c:pt idx="1192">
                  <c:v>1.8948078815187983E-2</c:v>
                </c:pt>
                <c:pt idx="1193">
                  <c:v>1.3711973360597303E-2</c:v>
                </c:pt>
                <c:pt idx="1194">
                  <c:v>1.4052544787310954E-2</c:v>
                </c:pt>
                <c:pt idx="1195">
                  <c:v>1.1481059887540005E-2</c:v>
                </c:pt>
                <c:pt idx="1196">
                  <c:v>-1.61031714588886E-3</c:v>
                </c:pt>
                <c:pt idx="1197">
                  <c:v>-3.6304311739923574E-3</c:v>
                </c:pt>
                <c:pt idx="1198">
                  <c:v>-5.5770777042071047E-3</c:v>
                </c:pt>
                <c:pt idx="1199">
                  <c:v>-8.5241559318221163E-3</c:v>
                </c:pt>
                <c:pt idx="1200">
                  <c:v>-2.2933600112150242E-2</c:v>
                </c:pt>
                <c:pt idx="1201">
                  <c:v>-2.9584270827484518E-2</c:v>
                </c:pt>
                <c:pt idx="1202">
                  <c:v>-1.6447900866520104E-2</c:v>
                </c:pt>
                <c:pt idx="1203">
                  <c:v>-1.5523485232632099E-2</c:v>
                </c:pt>
                <c:pt idx="1204">
                  <c:v>-1.3030060036479114E-2</c:v>
                </c:pt>
                <c:pt idx="1205">
                  <c:v>-1.8866361602582152E-2</c:v>
                </c:pt>
                <c:pt idx="1206">
                  <c:v>-1.0903931134082643E-2</c:v>
                </c:pt>
                <c:pt idx="1207">
                  <c:v>1.4479989011217437E-2</c:v>
                </c:pt>
                <c:pt idx="1208">
                  <c:v>2.1841268630318104E-2</c:v>
                </c:pt>
                <c:pt idx="1209">
                  <c:v>1.0868830738467098E-2</c:v>
                </c:pt>
                <c:pt idx="1210">
                  <c:v>1.5569704010211984E-2</c:v>
                </c:pt>
                <c:pt idx="1211">
                  <c:v>4.8704937304227917E-3</c:v>
                </c:pt>
                <c:pt idx="1212">
                  <c:v>1.5131381898082826E-2</c:v>
                </c:pt>
                <c:pt idx="1213">
                  <c:v>7.912104926261555E-3</c:v>
                </c:pt>
                <c:pt idx="1214">
                  <c:v>-2.39363643761653E-3</c:v>
                </c:pt>
                <c:pt idx="1215">
                  <c:v>-1.2370677969783453E-2</c:v>
                </c:pt>
                <c:pt idx="1216">
                  <c:v>-1.9565172952243387E-2</c:v>
                </c:pt>
                <c:pt idx="1217">
                  <c:v>-1.1900987568622411E-2</c:v>
                </c:pt>
                <c:pt idx="1218">
                  <c:v>-1.1529002760300316E-3</c:v>
                </c:pt>
                <c:pt idx="1219">
                  <c:v>3.0273040450034157E-3</c:v>
                </c:pt>
                <c:pt idx="1220">
                  <c:v>-6.16543562262563E-5</c:v>
                </c:pt>
                <c:pt idx="1221">
                  <c:v>2.7881129777693376E-4</c:v>
                </c:pt>
                <c:pt idx="1222">
                  <c:v>8.1466586951898495E-3</c:v>
                </c:pt>
                <c:pt idx="1223">
                  <c:v>2.6280165166202827E-2</c:v>
                </c:pt>
                <c:pt idx="1224">
                  <c:v>2.6201843257602633E-2</c:v>
                </c:pt>
                <c:pt idx="1225">
                  <c:v>2.3758955705806988E-2</c:v>
                </c:pt>
                <c:pt idx="1226">
                  <c:v>1.1801751611672706E-2</c:v>
                </c:pt>
                <c:pt idx="1227">
                  <c:v>5.1576889072495469E-3</c:v>
                </c:pt>
                <c:pt idx="1228">
                  <c:v>1.2707834051346324E-2</c:v>
                </c:pt>
                <c:pt idx="1229">
                  <c:v>1.0601749077581244E-2</c:v>
                </c:pt>
                <c:pt idx="1230">
                  <c:v>1.5550815230918464E-3</c:v>
                </c:pt>
                <c:pt idx="1231">
                  <c:v>-5.3346466518422314E-3</c:v>
                </c:pt>
                <c:pt idx="1232">
                  <c:v>-9.2046390975552509E-3</c:v>
                </c:pt>
                <c:pt idx="1233">
                  <c:v>-6.3728559078295253E-3</c:v>
                </c:pt>
                <c:pt idx="1234">
                  <c:v>2.3872065702177643E-3</c:v>
                </c:pt>
                <c:pt idx="1235">
                  <c:v>-9.2416305978940509E-3</c:v>
                </c:pt>
                <c:pt idx="1236">
                  <c:v>5.6166533988718844E-3</c:v>
                </c:pt>
                <c:pt idx="1237">
                  <c:v>1.3071992792491631E-2</c:v>
                </c:pt>
                <c:pt idx="1238">
                  <c:v>2.7852749289382743E-2</c:v>
                </c:pt>
                <c:pt idx="1239">
                  <c:v>3.6537958090335831E-2</c:v>
                </c:pt>
                <c:pt idx="1240">
                  <c:v>4.9662647960573542E-2</c:v>
                </c:pt>
                <c:pt idx="1241">
                  <c:v>6.2049912761451907E-2</c:v>
                </c:pt>
                <c:pt idx="1242">
                  <c:v>6.5730469066230826E-2</c:v>
                </c:pt>
                <c:pt idx="1243">
                  <c:v>5.2576519124090171E-2</c:v>
                </c:pt>
                <c:pt idx="1244">
                  <c:v>4.2899596523872277E-2</c:v>
                </c:pt>
                <c:pt idx="1245">
                  <c:v>3.631554591517093E-2</c:v>
                </c:pt>
                <c:pt idx="1246">
                  <c:v>2.1575773560089089E-2</c:v>
                </c:pt>
                <c:pt idx="1247">
                  <c:v>1.4719647705171415E-2</c:v>
                </c:pt>
                <c:pt idx="1248">
                  <c:v>4.4444913555693622E-3</c:v>
                </c:pt>
                <c:pt idx="1249">
                  <c:v>1.9904809682215674E-3</c:v>
                </c:pt>
                <c:pt idx="1250">
                  <c:v>4.7411392725200145E-3</c:v>
                </c:pt>
                <c:pt idx="1251">
                  <c:v>1.9725747617383407E-2</c:v>
                </c:pt>
                <c:pt idx="1252">
                  <c:v>4.9178465027984609E-3</c:v>
                </c:pt>
                <c:pt idx="1253">
                  <c:v>3.5205611627524058E-5</c:v>
                </c:pt>
                <c:pt idx="1254">
                  <c:v>-4.8885140600936185E-3</c:v>
                </c:pt>
                <c:pt idx="1255">
                  <c:v>2.7852738155413211E-3</c:v>
                </c:pt>
                <c:pt idx="1256">
                  <c:v>-2.946176376083757E-3</c:v>
                </c:pt>
                <c:pt idx="1257">
                  <c:v>4.2345826281772942E-4</c:v>
                </c:pt>
                <c:pt idx="1258">
                  <c:v>-4.2392588953763929E-3</c:v>
                </c:pt>
                <c:pt idx="1259">
                  <c:v>1.0650437926299511E-2</c:v>
                </c:pt>
                <c:pt idx="1260">
                  <c:v>2.6992009940586127E-2</c:v>
                </c:pt>
                <c:pt idx="1261">
                  <c:v>3.014966493376451E-2</c:v>
                </c:pt>
                <c:pt idx="1262">
                  <c:v>3.4857842089515617E-2</c:v>
                </c:pt>
                <c:pt idx="1263">
                  <c:v>5.4189886977627964E-2</c:v>
                </c:pt>
                <c:pt idx="1264">
                  <c:v>5.0172138405885219E-2</c:v>
                </c:pt>
                <c:pt idx="1265">
                  <c:v>5.0148868409584928E-2</c:v>
                </c:pt>
                <c:pt idx="1266">
                  <c:v>4.1948588517178712E-2</c:v>
                </c:pt>
                <c:pt idx="1267">
                  <c:v>3.6148313692955424E-2</c:v>
                </c:pt>
                <c:pt idx="1268">
                  <c:v>3.1086065172445644E-2</c:v>
                </c:pt>
                <c:pt idx="1269">
                  <c:v>2.1728359045398833E-2</c:v>
                </c:pt>
                <c:pt idx="1270">
                  <c:v>1.4889184659077907E-2</c:v>
                </c:pt>
                <c:pt idx="1271">
                  <c:v>9.5997474904784223E-3</c:v>
                </c:pt>
                <c:pt idx="1272">
                  <c:v>-9.0787500876660914E-3</c:v>
                </c:pt>
                <c:pt idx="1273">
                  <c:v>-1.0142823554852225E-3</c:v>
                </c:pt>
                <c:pt idx="1274">
                  <c:v>3.5329477038453607E-3</c:v>
                </c:pt>
                <c:pt idx="1275">
                  <c:v>-1.6021225443209088E-3</c:v>
                </c:pt>
                <c:pt idx="1276">
                  <c:v>-2.310760735481969E-2</c:v>
                </c:pt>
                <c:pt idx="1277">
                  <c:v>-3.217479481513752E-2</c:v>
                </c:pt>
                <c:pt idx="1278">
                  <c:v>-3.8076522369642284E-2</c:v>
                </c:pt>
                <c:pt idx="1279">
                  <c:v>-2.7805357548113748E-2</c:v>
                </c:pt>
                <c:pt idx="1280">
                  <c:v>-2.5569957085339212E-2</c:v>
                </c:pt>
                <c:pt idx="1281">
                  <c:v>-2.2397048553916138E-2</c:v>
                </c:pt>
                <c:pt idx="1282">
                  <c:v>1.6670942667661462E-2</c:v>
                </c:pt>
                <c:pt idx="1283">
                  <c:v>3.6989462822378652E-2</c:v>
                </c:pt>
                <c:pt idx="1284">
                  <c:v>2.3363404737595329E-2</c:v>
                </c:pt>
                <c:pt idx="1285">
                  <c:v>3.8006990729979449E-2</c:v>
                </c:pt>
                <c:pt idx="1286">
                  <c:v>4.0107653460587471E-2</c:v>
                </c:pt>
                <c:pt idx="1287">
                  <c:v>3.5588642447009565E-2</c:v>
                </c:pt>
                <c:pt idx="1288">
                  <c:v>4.7550923631245724E-2</c:v>
                </c:pt>
                <c:pt idx="1289">
                  <c:v>3.1853373816001146E-2</c:v>
                </c:pt>
                <c:pt idx="1290">
                  <c:v>1.4872823290865813E-2</c:v>
                </c:pt>
                <c:pt idx="1291">
                  <c:v>3.1144807995641986E-2</c:v>
                </c:pt>
                <c:pt idx="1292">
                  <c:v>1.0050400473852835E-2</c:v>
                </c:pt>
                <c:pt idx="1293">
                  <c:v>2.3415962640722376E-2</c:v>
                </c:pt>
                <c:pt idx="1294">
                  <c:v>1.947502732470965E-2</c:v>
                </c:pt>
                <c:pt idx="1295">
                  <c:v>-3.0584129125454416E-2</c:v>
                </c:pt>
                <c:pt idx="1296">
                  <c:v>-4.2698878888320344E-2</c:v>
                </c:pt>
                <c:pt idx="1297">
                  <c:v>-3.2834076119409014E-2</c:v>
                </c:pt>
                <c:pt idx="1298">
                  <c:v>-3.4648540163462478E-2</c:v>
                </c:pt>
                <c:pt idx="1299">
                  <c:v>-5.577304837185347E-2</c:v>
                </c:pt>
                <c:pt idx="1300">
                  <c:v>-5.84916965137771E-2</c:v>
                </c:pt>
                <c:pt idx="1301">
                  <c:v>-4.9791551492710695E-2</c:v>
                </c:pt>
                <c:pt idx="1302">
                  <c:v>-8.6825533492221746E-3</c:v>
                </c:pt>
                <c:pt idx="1303">
                  <c:v>-3.2890670086487668E-2</c:v>
                </c:pt>
                <c:pt idx="1304">
                  <c:v>-1.0586113644181959E-2</c:v>
                </c:pt>
                <c:pt idx="1305">
                  <c:v>-2.4459738881470506E-2</c:v>
                </c:pt>
                <c:pt idx="1306">
                  <c:v>1.2989629252955067E-2</c:v>
                </c:pt>
                <c:pt idx="1307">
                  <c:v>6.4596507672357159E-4</c:v>
                </c:pt>
                <c:pt idx="1308">
                  <c:v>-5.8043721250072662E-3</c:v>
                </c:pt>
                <c:pt idx="1309">
                  <c:v>-2.371961939148692E-2</c:v>
                </c:pt>
                <c:pt idx="1310">
                  <c:v>-7.2022698333769168E-3</c:v>
                </c:pt>
                <c:pt idx="1311">
                  <c:v>-2.552875583112427E-2</c:v>
                </c:pt>
                <c:pt idx="1312">
                  <c:v>-1.0316545767901916E-2</c:v>
                </c:pt>
                <c:pt idx="1313">
                  <c:v>-6.8123248188194183E-3</c:v>
                </c:pt>
                <c:pt idx="1314">
                  <c:v>-9.3725271105755802E-3</c:v>
                </c:pt>
                <c:pt idx="1315">
                  <c:v>-4.4878409092035144E-2</c:v>
                </c:pt>
                <c:pt idx="1316">
                  <c:v>-3.9605372260541068E-2</c:v>
                </c:pt>
                <c:pt idx="1317">
                  <c:v>-1.4836550766608871E-2</c:v>
                </c:pt>
                <c:pt idx="1318">
                  <c:v>-1.7187825512037059E-2</c:v>
                </c:pt>
                <c:pt idx="1319">
                  <c:v>-6.3037362250389899E-3</c:v>
                </c:pt>
                <c:pt idx="1320">
                  <c:v>-1.2760647479073899E-2</c:v>
                </c:pt>
                <c:pt idx="1321">
                  <c:v>-2.4735722150988935E-2</c:v>
                </c:pt>
                <c:pt idx="1322">
                  <c:v>-1.4752004579357126E-2</c:v>
                </c:pt>
                <c:pt idx="1323">
                  <c:v>1.7905204425971107E-2</c:v>
                </c:pt>
                <c:pt idx="1324">
                  <c:v>2.7611632045421428E-3</c:v>
                </c:pt>
                <c:pt idx="1325">
                  <c:v>1.1195540373126259E-3</c:v>
                </c:pt>
                <c:pt idx="1326">
                  <c:v>-1.6097189177064593E-2</c:v>
                </c:pt>
                <c:pt idx="1327">
                  <c:v>-3.2797222680292274E-3</c:v>
                </c:pt>
                <c:pt idx="1328">
                  <c:v>-7.4448289263912898E-3</c:v>
                </c:pt>
                <c:pt idx="1329">
                  <c:v>-4.1824088469987388E-3</c:v>
                </c:pt>
                <c:pt idx="1330">
                  <c:v>-4.5252276654603331E-2</c:v>
                </c:pt>
                <c:pt idx="1331">
                  <c:v>-7.4232100977710602E-2</c:v>
                </c:pt>
                <c:pt idx="1332">
                  <c:v>-1.944097630572152E-2</c:v>
                </c:pt>
                <c:pt idx="1333">
                  <c:v>2.3457882035971462E-3</c:v>
                </c:pt>
                <c:pt idx="1334">
                  <c:v>2.2879973347949115E-2</c:v>
                </c:pt>
                <c:pt idx="1335">
                  <c:v>4.2929268552647531E-2</c:v>
                </c:pt>
                <c:pt idx="1336">
                  <c:v>4.4236730593577404E-2</c:v>
                </c:pt>
                <c:pt idx="1337">
                  <c:v>3.9131070725902634E-2</c:v>
                </c:pt>
                <c:pt idx="1338">
                  <c:v>5.7052764560735339E-2</c:v>
                </c:pt>
                <c:pt idx="1339">
                  <c:v>6.8849795369330842E-3</c:v>
                </c:pt>
                <c:pt idx="1340">
                  <c:v>-4.017829293021772E-2</c:v>
                </c:pt>
                <c:pt idx="1341">
                  <c:v>-6.9906709694114555E-2</c:v>
                </c:pt>
                <c:pt idx="1342">
                  <c:v>-6.5343597027261308E-2</c:v>
                </c:pt>
                <c:pt idx="1343">
                  <c:v>-5.237892456698906E-2</c:v>
                </c:pt>
                <c:pt idx="1344">
                  <c:v>-1.6263480578855519E-2</c:v>
                </c:pt>
                <c:pt idx="1345">
                  <c:v>1.1709729353576089E-2</c:v>
                </c:pt>
                <c:pt idx="1346">
                  <c:v>1.6660777353488174E-2</c:v>
                </c:pt>
                <c:pt idx="1347">
                  <c:v>5.4871118902811426E-2</c:v>
                </c:pt>
                <c:pt idx="1348">
                  <c:v>2.5737367451067063E-2</c:v>
                </c:pt>
                <c:pt idx="1349">
                  <c:v>5.6026301642593396E-3</c:v>
                </c:pt>
                <c:pt idx="1350">
                  <c:v>-9.3786435567323103E-3</c:v>
                </c:pt>
                <c:pt idx="1351">
                  <c:v>-7.3210503604249647E-2</c:v>
                </c:pt>
                <c:pt idx="1352">
                  <c:v>-0.11028372727933983</c:v>
                </c:pt>
                <c:pt idx="1353">
                  <c:v>-0.13558010603257728</c:v>
                </c:pt>
                <c:pt idx="1354">
                  <c:v>-0.15537674920088995</c:v>
                </c:pt>
                <c:pt idx="1355">
                  <c:v>-0.11964082660504771</c:v>
                </c:pt>
                <c:pt idx="1356">
                  <c:v>-0.11275702726888391</c:v>
                </c:pt>
                <c:pt idx="1357">
                  <c:v>-0.10926502473795451</c:v>
                </c:pt>
                <c:pt idx="1358">
                  <c:v>-6.4978102209773403E-2</c:v>
                </c:pt>
                <c:pt idx="1359">
                  <c:v>-7.8667484746211228E-2</c:v>
                </c:pt>
                <c:pt idx="1360">
                  <c:v>-9.047812126556222E-2</c:v>
                </c:pt>
                <c:pt idx="1361">
                  <c:v>-4.2230701036918825E-2</c:v>
                </c:pt>
                <c:pt idx="1362">
                  <c:v>-8.5766615052924142E-2</c:v>
                </c:pt>
                <c:pt idx="1363">
                  <c:v>-9.2507899579210545E-2</c:v>
                </c:pt>
                <c:pt idx="1364">
                  <c:v>-6.5481986701430919E-2</c:v>
                </c:pt>
                <c:pt idx="1365">
                  <c:v>-7.5184445060746757E-2</c:v>
                </c:pt>
                <c:pt idx="1366">
                  <c:v>-4.4501062163991405E-2</c:v>
                </c:pt>
                <c:pt idx="1367">
                  <c:v>-2.6061521839721009E-2</c:v>
                </c:pt>
                <c:pt idx="1368">
                  <c:v>-4.6773232561111266E-2</c:v>
                </c:pt>
                <c:pt idx="1369">
                  <c:v>-8.3024875058212558E-2</c:v>
                </c:pt>
                <c:pt idx="1370">
                  <c:v>-7.4445594843288651E-2</c:v>
                </c:pt>
                <c:pt idx="1371">
                  <c:v>-0.11478886536689373</c:v>
                </c:pt>
                <c:pt idx="1372">
                  <c:v>-0.10152151594517486</c:v>
                </c:pt>
                <c:pt idx="1373">
                  <c:v>-5.2512604572051008E-2</c:v>
                </c:pt>
                <c:pt idx="1374">
                  <c:v>-2.1910293674367708E-2</c:v>
                </c:pt>
                <c:pt idx="1375">
                  <c:v>-4.3326907140144505E-2</c:v>
                </c:pt>
                <c:pt idx="1376">
                  <c:v>3.4035748748928729E-2</c:v>
                </c:pt>
                <c:pt idx="1377">
                  <c:v>2.3351201906999575E-2</c:v>
                </c:pt>
                <c:pt idx="1378">
                  <c:v>9.6321217336565873E-2</c:v>
                </c:pt>
                <c:pt idx="1379">
                  <c:v>7.9704046174709331E-2</c:v>
                </c:pt>
                <c:pt idx="1380">
                  <c:v>-4.2084823768245884E-2</c:v>
                </c:pt>
                <c:pt idx="1381">
                  <c:v>-6.8887879112079733E-2</c:v>
                </c:pt>
                <c:pt idx="1382">
                  <c:v>-0.10871444994510786</c:v>
                </c:pt>
                <c:pt idx="1383">
                  <c:v>-0.12912702430735937</c:v>
                </c:pt>
                <c:pt idx="1384">
                  <c:v>-0.1546304948936999</c:v>
                </c:pt>
                <c:pt idx="1385">
                  <c:v>-0.2086738365644836</c:v>
                </c:pt>
                <c:pt idx="1386">
                  <c:v>-0.21304030106164509</c:v>
                </c:pt>
                <c:pt idx="1387">
                  <c:v>-0.19532693493053244</c:v>
                </c:pt>
                <c:pt idx="1388">
                  <c:v>-0.22848623429966949</c:v>
                </c:pt>
                <c:pt idx="1389">
                  <c:v>-0.21044436039781983</c:v>
                </c:pt>
                <c:pt idx="1390">
                  <c:v>-0.23397121737497806</c:v>
                </c:pt>
                <c:pt idx="1391">
                  <c:v>-0.16875955788654856</c:v>
                </c:pt>
                <c:pt idx="1392">
                  <c:v>-0.20942404343085388</c:v>
                </c:pt>
                <c:pt idx="1393">
                  <c:v>-0.24014277668084053</c:v>
                </c:pt>
                <c:pt idx="1394">
                  <c:v>-0.23557450898609872</c:v>
                </c:pt>
                <c:pt idx="1395">
                  <c:v>-0.23081913493354528</c:v>
                </c:pt>
                <c:pt idx="1396">
                  <c:v>-0.19722984166148125</c:v>
                </c:pt>
                <c:pt idx="1397">
                  <c:v>-0.15310814724100177</c:v>
                </c:pt>
                <c:pt idx="1398">
                  <c:v>-0.14634147726420596</c:v>
                </c:pt>
                <c:pt idx="1399">
                  <c:v>-3.2590414763411991E-2</c:v>
                </c:pt>
                <c:pt idx="1400">
                  <c:v>6.531199882175881E-2</c:v>
                </c:pt>
                <c:pt idx="1401">
                  <c:v>7.7474580117689831E-2</c:v>
                </c:pt>
                <c:pt idx="1402">
                  <c:v>0.11139561001165202</c:v>
                </c:pt>
                <c:pt idx="1403">
                  <c:v>0.16540193123377617</c:v>
                </c:pt>
                <c:pt idx="1404">
                  <c:v>0.15271627604971702</c:v>
                </c:pt>
                <c:pt idx="1405">
                  <c:v>0.13580739488639268</c:v>
                </c:pt>
                <c:pt idx="1406">
                  <c:v>8.329731215843833E-2</c:v>
                </c:pt>
                <c:pt idx="1407">
                  <c:v>-1.7852025247344749E-2</c:v>
                </c:pt>
                <c:pt idx="1408">
                  <c:v>0.10015269459821104</c:v>
                </c:pt>
                <c:pt idx="1409">
                  <c:v>0.13274677800458043</c:v>
                </c:pt>
                <c:pt idx="1410">
                  <c:v>4.6996841637999748E-2</c:v>
                </c:pt>
                <c:pt idx="1411">
                  <c:v>3.6579181612489818E-2</c:v>
                </c:pt>
                <c:pt idx="1412">
                  <c:v>-1.1273214284700296E-2</c:v>
                </c:pt>
                <c:pt idx="1413">
                  <c:v>-3.4358088300550642E-2</c:v>
                </c:pt>
                <c:pt idx="1414">
                  <c:v>-2.997765067163945E-2</c:v>
                </c:pt>
                <c:pt idx="1415">
                  <c:v>-0.17950400548450429</c:v>
                </c:pt>
                <c:pt idx="1416">
                  <c:v>-0.24061457863932134</c:v>
                </c:pt>
                <c:pt idx="1417">
                  <c:v>-0.25942809229887043</c:v>
                </c:pt>
                <c:pt idx="1418">
                  <c:v>-0.21059990195203759</c:v>
                </c:pt>
                <c:pt idx="1419">
                  <c:v>-0.17271729436256947</c:v>
                </c:pt>
                <c:pt idx="1420">
                  <c:v>-0.19062801010345382</c:v>
                </c:pt>
                <c:pt idx="1421">
                  <c:v>-0.13179912132271288</c:v>
                </c:pt>
                <c:pt idx="1422">
                  <c:v>-0.1145328954075905</c:v>
                </c:pt>
                <c:pt idx="1423">
                  <c:v>-0.12671368074368947</c:v>
                </c:pt>
                <c:pt idx="1424">
                  <c:v>-0.12020877039034815</c:v>
                </c:pt>
                <c:pt idx="1425">
                  <c:v>-0.19101424750616056</c:v>
                </c:pt>
                <c:pt idx="1426">
                  <c:v>-0.24638453566453714</c:v>
                </c:pt>
                <c:pt idx="1427">
                  <c:v>-0.14862828326426206</c:v>
                </c:pt>
                <c:pt idx="1428">
                  <c:v>-0.15425093787270613</c:v>
                </c:pt>
                <c:pt idx="1429">
                  <c:v>-0.11154286789254565</c:v>
                </c:pt>
                <c:pt idx="1430">
                  <c:v>-0.15891000308889713</c:v>
                </c:pt>
                <c:pt idx="1431">
                  <c:v>-0.19900192425055052</c:v>
                </c:pt>
                <c:pt idx="1432">
                  <c:v>-0.15027939527447834</c:v>
                </c:pt>
                <c:pt idx="1433">
                  <c:v>-0.14751110076245755</c:v>
                </c:pt>
                <c:pt idx="1434">
                  <c:v>-0.14970722058075964</c:v>
                </c:pt>
                <c:pt idx="1435">
                  <c:v>-0.11836420565969286</c:v>
                </c:pt>
                <c:pt idx="1436">
                  <c:v>-0.13635658906701867</c:v>
                </c:pt>
                <c:pt idx="1437">
                  <c:v>-9.7525589953694578E-2</c:v>
                </c:pt>
                <c:pt idx="1438">
                  <c:v>-3.3746504921710008E-4</c:v>
                </c:pt>
                <c:pt idx="1439">
                  <c:v>-5.8932824386225737E-3</c:v>
                </c:pt>
                <c:pt idx="1440">
                  <c:v>9.6017204298776637E-2</c:v>
                </c:pt>
                <c:pt idx="1441">
                  <c:v>6.0938631263493873E-2</c:v>
                </c:pt>
                <c:pt idx="1442">
                  <c:v>-7.2361761107612624E-2</c:v>
                </c:pt>
                <c:pt idx="1443">
                  <c:v>-0.10377041077900964</c:v>
                </c:pt>
                <c:pt idx="1444">
                  <c:v>-6.5311993254774034E-2</c:v>
                </c:pt>
                <c:pt idx="1445">
                  <c:v>-0.12909718526904129</c:v>
                </c:pt>
              </c:numCache>
            </c:numRef>
          </c:yVal>
          <c:smooth val="0"/>
          <c:extLst>
            <c:ext xmlns:c16="http://schemas.microsoft.com/office/drawing/2014/chart" uri="{C3380CC4-5D6E-409C-BE32-E72D297353CC}">
              <c16:uniqueId val="{00000001-17B2-434E-B245-DBC0AE04F961}"/>
            </c:ext>
          </c:extLst>
        </c:ser>
        <c:ser>
          <c:idx val="3"/>
          <c:order val="2"/>
          <c:tx>
            <c:strRef>
              <c:f>Abs!$AQ$2</c:f>
              <c:strCache>
                <c:ptCount val="1"/>
                <c:pt idx="0">
                  <c:v>2g B3</c:v>
                </c:pt>
              </c:strCache>
            </c:strRef>
          </c:tx>
          <c:spPr>
            <a:ln>
              <a:solidFill>
                <a:srgbClr val="FFC000"/>
              </a:solidFill>
            </a:ln>
          </c:spPr>
          <c:marker>
            <c:symbol val="none"/>
          </c:marker>
          <c:xVal>
            <c:numRef>
              <c:f>Abs!$AM$3:$AM$1448</c:f>
              <c:numCache>
                <c:formatCode>General</c:formatCode>
                <c:ptCount val="1446"/>
                <c:pt idx="0">
                  <c:v>400.39729999999997</c:v>
                </c:pt>
                <c:pt idx="1">
                  <c:v>400.7697</c:v>
                </c:pt>
                <c:pt idx="2">
                  <c:v>401.142</c:v>
                </c:pt>
                <c:pt idx="3">
                  <c:v>401.51429999999999</c:v>
                </c:pt>
                <c:pt idx="4">
                  <c:v>401.88659999999999</c:v>
                </c:pt>
                <c:pt idx="5">
                  <c:v>402.25889999999998</c:v>
                </c:pt>
                <c:pt idx="6">
                  <c:v>402.63099999999997</c:v>
                </c:pt>
                <c:pt idx="7">
                  <c:v>403.00319999999999</c:v>
                </c:pt>
                <c:pt idx="8">
                  <c:v>403.37529999999998</c:v>
                </c:pt>
                <c:pt idx="9">
                  <c:v>403.74740000000003</c:v>
                </c:pt>
                <c:pt idx="10">
                  <c:v>404.11939999999998</c:v>
                </c:pt>
                <c:pt idx="11">
                  <c:v>404.4914</c:v>
                </c:pt>
                <c:pt idx="12">
                  <c:v>404.86340000000001</c:v>
                </c:pt>
                <c:pt idx="13">
                  <c:v>405.2353</c:v>
                </c:pt>
                <c:pt idx="14">
                  <c:v>405.60719999999998</c:v>
                </c:pt>
                <c:pt idx="15">
                  <c:v>405.97899999999998</c:v>
                </c:pt>
                <c:pt idx="16">
                  <c:v>406.35079999999999</c:v>
                </c:pt>
                <c:pt idx="17">
                  <c:v>406.7226</c:v>
                </c:pt>
                <c:pt idx="18">
                  <c:v>407.09429999999998</c:v>
                </c:pt>
                <c:pt idx="19">
                  <c:v>407.46600000000001</c:v>
                </c:pt>
                <c:pt idx="20">
                  <c:v>407.83769999999998</c:v>
                </c:pt>
                <c:pt idx="21">
                  <c:v>408.20929999999998</c:v>
                </c:pt>
                <c:pt idx="22">
                  <c:v>408.58089999999999</c:v>
                </c:pt>
                <c:pt idx="23">
                  <c:v>408.95240000000001</c:v>
                </c:pt>
                <c:pt idx="24">
                  <c:v>409.32389999999998</c:v>
                </c:pt>
                <c:pt idx="25">
                  <c:v>409.69540000000001</c:v>
                </c:pt>
                <c:pt idx="26">
                  <c:v>410.0668</c:v>
                </c:pt>
                <c:pt idx="27">
                  <c:v>410.43819999999999</c:v>
                </c:pt>
                <c:pt idx="28">
                  <c:v>410.80950000000001</c:v>
                </c:pt>
                <c:pt idx="29">
                  <c:v>411.18079999999998</c:v>
                </c:pt>
                <c:pt idx="30">
                  <c:v>411.5521</c:v>
                </c:pt>
                <c:pt idx="31">
                  <c:v>411.92329999999998</c:v>
                </c:pt>
                <c:pt idx="32">
                  <c:v>412.29450000000003</c:v>
                </c:pt>
                <c:pt idx="33">
                  <c:v>412.66570000000002</c:v>
                </c:pt>
                <c:pt idx="34">
                  <c:v>413.03680000000003</c:v>
                </c:pt>
                <c:pt idx="35">
                  <c:v>413.40789999999998</c:v>
                </c:pt>
                <c:pt idx="36">
                  <c:v>413.77890000000002</c:v>
                </c:pt>
                <c:pt idx="37">
                  <c:v>414.1499</c:v>
                </c:pt>
                <c:pt idx="38">
                  <c:v>414.52089999999998</c:v>
                </c:pt>
                <c:pt idx="39">
                  <c:v>414.89179999999999</c:v>
                </c:pt>
                <c:pt idx="40">
                  <c:v>415.2627</c:v>
                </c:pt>
                <c:pt idx="41">
                  <c:v>415.63350000000003</c:v>
                </c:pt>
                <c:pt idx="42">
                  <c:v>416.0043</c:v>
                </c:pt>
                <c:pt idx="43">
                  <c:v>416.37509999999997</c:v>
                </c:pt>
                <c:pt idx="44">
                  <c:v>416.74579999999997</c:v>
                </c:pt>
                <c:pt idx="45">
                  <c:v>417.11649999999997</c:v>
                </c:pt>
                <c:pt idx="46">
                  <c:v>417.48719999999997</c:v>
                </c:pt>
                <c:pt idx="47">
                  <c:v>417.8578</c:v>
                </c:pt>
                <c:pt idx="48">
                  <c:v>418.22829999999999</c:v>
                </c:pt>
                <c:pt idx="49">
                  <c:v>418.59890000000001</c:v>
                </c:pt>
                <c:pt idx="50">
                  <c:v>418.96940000000001</c:v>
                </c:pt>
                <c:pt idx="51">
                  <c:v>419.33980000000003</c:v>
                </c:pt>
                <c:pt idx="52">
                  <c:v>419.71019999999999</c:v>
                </c:pt>
                <c:pt idx="53">
                  <c:v>420.0806</c:v>
                </c:pt>
                <c:pt idx="54">
                  <c:v>420.45100000000002</c:v>
                </c:pt>
                <c:pt idx="55">
                  <c:v>420.82130000000001</c:v>
                </c:pt>
                <c:pt idx="56">
                  <c:v>421.19150000000002</c:v>
                </c:pt>
                <c:pt idx="57">
                  <c:v>421.56169999999997</c:v>
                </c:pt>
                <c:pt idx="58">
                  <c:v>421.93189999999998</c:v>
                </c:pt>
                <c:pt idx="59">
                  <c:v>422.3021</c:v>
                </c:pt>
                <c:pt idx="60">
                  <c:v>422.67219999999998</c:v>
                </c:pt>
                <c:pt idx="61">
                  <c:v>423.04230000000001</c:v>
                </c:pt>
                <c:pt idx="62">
                  <c:v>423.41230000000002</c:v>
                </c:pt>
                <c:pt idx="63">
                  <c:v>423.78230000000002</c:v>
                </c:pt>
                <c:pt idx="64">
                  <c:v>424.15219999999999</c:v>
                </c:pt>
                <c:pt idx="65">
                  <c:v>424.52210000000002</c:v>
                </c:pt>
                <c:pt idx="66">
                  <c:v>424.892</c:v>
                </c:pt>
                <c:pt idx="67">
                  <c:v>425.26179999999999</c:v>
                </c:pt>
                <c:pt idx="68">
                  <c:v>425.63170000000002</c:v>
                </c:pt>
                <c:pt idx="69">
                  <c:v>426.00139999999999</c:v>
                </c:pt>
                <c:pt idx="70">
                  <c:v>426.37110000000001</c:v>
                </c:pt>
                <c:pt idx="71">
                  <c:v>426.74079999999998</c:v>
                </c:pt>
                <c:pt idx="72">
                  <c:v>427.11040000000003</c:v>
                </c:pt>
                <c:pt idx="73">
                  <c:v>427.48</c:v>
                </c:pt>
                <c:pt idx="74">
                  <c:v>427.84960000000001</c:v>
                </c:pt>
                <c:pt idx="75">
                  <c:v>428.21910000000003</c:v>
                </c:pt>
                <c:pt idx="76">
                  <c:v>428.58859999999999</c:v>
                </c:pt>
                <c:pt idx="77">
                  <c:v>428.95800000000003</c:v>
                </c:pt>
                <c:pt idx="78">
                  <c:v>429.32749999999999</c:v>
                </c:pt>
                <c:pt idx="79">
                  <c:v>429.6968</c:v>
                </c:pt>
                <c:pt idx="80">
                  <c:v>430.06619999999998</c:v>
                </c:pt>
                <c:pt idx="81">
                  <c:v>430.43549999999999</c:v>
                </c:pt>
                <c:pt idx="82">
                  <c:v>430.80470000000003</c:v>
                </c:pt>
                <c:pt idx="83">
                  <c:v>431.1739</c:v>
                </c:pt>
                <c:pt idx="84">
                  <c:v>431.54309999999998</c:v>
                </c:pt>
                <c:pt idx="85">
                  <c:v>431.91219999999998</c:v>
                </c:pt>
                <c:pt idx="86">
                  <c:v>432.28129999999999</c:v>
                </c:pt>
                <c:pt idx="87">
                  <c:v>432.65039999999999</c:v>
                </c:pt>
                <c:pt idx="88">
                  <c:v>433.01940000000002</c:v>
                </c:pt>
                <c:pt idx="89">
                  <c:v>433.38830000000002</c:v>
                </c:pt>
                <c:pt idx="90">
                  <c:v>433.75729999999999</c:v>
                </c:pt>
                <c:pt idx="91">
                  <c:v>434.12619999999998</c:v>
                </c:pt>
                <c:pt idx="92">
                  <c:v>434.495</c:v>
                </c:pt>
                <c:pt idx="93">
                  <c:v>434.8639</c:v>
                </c:pt>
                <c:pt idx="94">
                  <c:v>435.23259999999999</c:v>
                </c:pt>
                <c:pt idx="95">
                  <c:v>435.60140000000001</c:v>
                </c:pt>
                <c:pt idx="96">
                  <c:v>435.9701</c:v>
                </c:pt>
                <c:pt idx="97">
                  <c:v>436.33870000000002</c:v>
                </c:pt>
                <c:pt idx="98">
                  <c:v>436.70740000000001</c:v>
                </c:pt>
                <c:pt idx="99">
                  <c:v>437.07600000000002</c:v>
                </c:pt>
                <c:pt idx="100">
                  <c:v>437.44450000000001</c:v>
                </c:pt>
                <c:pt idx="101">
                  <c:v>437.81299999999999</c:v>
                </c:pt>
                <c:pt idx="102">
                  <c:v>438.18150000000003</c:v>
                </c:pt>
                <c:pt idx="103">
                  <c:v>438.54989999999998</c:v>
                </c:pt>
                <c:pt idx="104">
                  <c:v>438.91829999999999</c:v>
                </c:pt>
                <c:pt idx="105">
                  <c:v>439.2867</c:v>
                </c:pt>
                <c:pt idx="106">
                  <c:v>439.6549</c:v>
                </c:pt>
                <c:pt idx="107">
                  <c:v>440.02319999999997</c:v>
                </c:pt>
                <c:pt idx="108">
                  <c:v>440.39139999999998</c:v>
                </c:pt>
                <c:pt idx="109">
                  <c:v>440.75959999999998</c:v>
                </c:pt>
                <c:pt idx="110">
                  <c:v>441.12779999999998</c:v>
                </c:pt>
                <c:pt idx="111">
                  <c:v>441.49590000000001</c:v>
                </c:pt>
                <c:pt idx="112">
                  <c:v>441.86399999999998</c:v>
                </c:pt>
                <c:pt idx="113">
                  <c:v>442.23200000000003</c:v>
                </c:pt>
                <c:pt idx="114">
                  <c:v>442.6</c:v>
                </c:pt>
                <c:pt idx="115">
                  <c:v>442.96800000000002</c:v>
                </c:pt>
                <c:pt idx="116">
                  <c:v>443.33589999999998</c:v>
                </c:pt>
                <c:pt idx="117">
                  <c:v>443.7038</c:v>
                </c:pt>
                <c:pt idx="118">
                  <c:v>444.07159999999999</c:v>
                </c:pt>
                <c:pt idx="119">
                  <c:v>444.43939999999998</c:v>
                </c:pt>
                <c:pt idx="120">
                  <c:v>444.80720000000002</c:v>
                </c:pt>
                <c:pt idx="121">
                  <c:v>445.17489999999998</c:v>
                </c:pt>
                <c:pt idx="122">
                  <c:v>445.54250000000002</c:v>
                </c:pt>
                <c:pt idx="123">
                  <c:v>445.91019999999997</c:v>
                </c:pt>
                <c:pt idx="124">
                  <c:v>446.27780000000001</c:v>
                </c:pt>
                <c:pt idx="125">
                  <c:v>446.6454</c:v>
                </c:pt>
                <c:pt idx="126">
                  <c:v>447.0129</c:v>
                </c:pt>
                <c:pt idx="127">
                  <c:v>447.38040000000001</c:v>
                </c:pt>
                <c:pt idx="128">
                  <c:v>447.74779999999998</c:v>
                </c:pt>
                <c:pt idx="129">
                  <c:v>448.11520000000002</c:v>
                </c:pt>
                <c:pt idx="130">
                  <c:v>448.48259999999999</c:v>
                </c:pt>
                <c:pt idx="131">
                  <c:v>448.84989999999999</c:v>
                </c:pt>
                <c:pt idx="132">
                  <c:v>449.21719999999999</c:v>
                </c:pt>
                <c:pt idx="133">
                  <c:v>449.58440000000002</c:v>
                </c:pt>
                <c:pt idx="134">
                  <c:v>449.95159999999998</c:v>
                </c:pt>
                <c:pt idx="135">
                  <c:v>450.31880000000001</c:v>
                </c:pt>
                <c:pt idx="136">
                  <c:v>450.6859</c:v>
                </c:pt>
                <c:pt idx="137">
                  <c:v>451.053</c:v>
                </c:pt>
                <c:pt idx="138">
                  <c:v>451.42009999999999</c:v>
                </c:pt>
                <c:pt idx="139">
                  <c:v>451.78710000000001</c:v>
                </c:pt>
                <c:pt idx="140">
                  <c:v>452.15410000000003</c:v>
                </c:pt>
                <c:pt idx="141">
                  <c:v>452.52100000000002</c:v>
                </c:pt>
                <c:pt idx="142">
                  <c:v>452.8879</c:v>
                </c:pt>
                <c:pt idx="143">
                  <c:v>453.25470000000001</c:v>
                </c:pt>
                <c:pt idx="144">
                  <c:v>453.62150000000003</c:v>
                </c:pt>
                <c:pt idx="145">
                  <c:v>453.98829999999998</c:v>
                </c:pt>
                <c:pt idx="146">
                  <c:v>454.35500000000002</c:v>
                </c:pt>
                <c:pt idx="147">
                  <c:v>454.7217</c:v>
                </c:pt>
                <c:pt idx="148">
                  <c:v>455.08839999999998</c:v>
                </c:pt>
                <c:pt idx="149">
                  <c:v>455.45499999999998</c:v>
                </c:pt>
                <c:pt idx="150">
                  <c:v>455.82159999999999</c:v>
                </c:pt>
                <c:pt idx="151">
                  <c:v>456.18810000000002</c:v>
                </c:pt>
                <c:pt idx="152">
                  <c:v>456.55459999999999</c:v>
                </c:pt>
                <c:pt idx="153">
                  <c:v>456.92099999999999</c:v>
                </c:pt>
                <c:pt idx="154">
                  <c:v>457.28739999999999</c:v>
                </c:pt>
                <c:pt idx="155">
                  <c:v>457.65379999999999</c:v>
                </c:pt>
                <c:pt idx="156">
                  <c:v>458.02019999999999</c:v>
                </c:pt>
                <c:pt idx="157">
                  <c:v>458.38639999999998</c:v>
                </c:pt>
                <c:pt idx="158">
                  <c:v>458.7527</c:v>
                </c:pt>
                <c:pt idx="159">
                  <c:v>459.1189</c:v>
                </c:pt>
                <c:pt idx="160">
                  <c:v>459.48509999999999</c:v>
                </c:pt>
                <c:pt idx="161">
                  <c:v>459.85120000000001</c:v>
                </c:pt>
                <c:pt idx="162">
                  <c:v>460.21730000000002</c:v>
                </c:pt>
                <c:pt idx="163">
                  <c:v>460.58339999999998</c:v>
                </c:pt>
                <c:pt idx="164">
                  <c:v>460.94940000000003</c:v>
                </c:pt>
                <c:pt idx="165">
                  <c:v>461.31540000000001</c:v>
                </c:pt>
                <c:pt idx="166">
                  <c:v>461.68130000000002</c:v>
                </c:pt>
                <c:pt idx="167">
                  <c:v>462.04719999999998</c:v>
                </c:pt>
                <c:pt idx="168">
                  <c:v>462.41309999999999</c:v>
                </c:pt>
                <c:pt idx="169">
                  <c:v>462.77890000000002</c:v>
                </c:pt>
                <c:pt idx="170">
                  <c:v>463.1447</c:v>
                </c:pt>
                <c:pt idx="171">
                  <c:v>463.5104</c:v>
                </c:pt>
                <c:pt idx="172">
                  <c:v>463.87610000000001</c:v>
                </c:pt>
                <c:pt idx="173">
                  <c:v>464.24180000000001</c:v>
                </c:pt>
                <c:pt idx="174">
                  <c:v>464.60739999999998</c:v>
                </c:pt>
                <c:pt idx="175">
                  <c:v>464.97300000000001</c:v>
                </c:pt>
                <c:pt idx="176">
                  <c:v>465.33850000000001</c:v>
                </c:pt>
                <c:pt idx="177">
                  <c:v>465.70400000000001</c:v>
                </c:pt>
                <c:pt idx="178">
                  <c:v>466.06950000000001</c:v>
                </c:pt>
                <c:pt idx="179">
                  <c:v>466.43490000000003</c:v>
                </c:pt>
                <c:pt idx="180">
                  <c:v>466.80020000000002</c:v>
                </c:pt>
                <c:pt idx="181">
                  <c:v>467.16559999999998</c:v>
                </c:pt>
                <c:pt idx="182">
                  <c:v>467.53089999999997</c:v>
                </c:pt>
                <c:pt idx="183">
                  <c:v>467.89609999999999</c:v>
                </c:pt>
                <c:pt idx="184">
                  <c:v>468.26139999999998</c:v>
                </c:pt>
                <c:pt idx="185">
                  <c:v>468.62650000000002</c:v>
                </c:pt>
                <c:pt idx="186">
                  <c:v>468.99169999999998</c:v>
                </c:pt>
                <c:pt idx="187">
                  <c:v>469.35680000000002</c:v>
                </c:pt>
                <c:pt idx="188">
                  <c:v>469.72179999999997</c:v>
                </c:pt>
                <c:pt idx="189">
                  <c:v>470.08690000000001</c:v>
                </c:pt>
                <c:pt idx="190">
                  <c:v>470.45179999999999</c:v>
                </c:pt>
                <c:pt idx="191">
                  <c:v>470.8168</c:v>
                </c:pt>
                <c:pt idx="192">
                  <c:v>471.18169999999998</c:v>
                </c:pt>
                <c:pt idx="193">
                  <c:v>471.54649999999998</c:v>
                </c:pt>
                <c:pt idx="194">
                  <c:v>471.91129999999998</c:v>
                </c:pt>
                <c:pt idx="195">
                  <c:v>472.27609999999999</c:v>
                </c:pt>
                <c:pt idx="196">
                  <c:v>472.64080000000001</c:v>
                </c:pt>
                <c:pt idx="197">
                  <c:v>473.00560000000002</c:v>
                </c:pt>
                <c:pt idx="198">
                  <c:v>473.37020000000001</c:v>
                </c:pt>
                <c:pt idx="199">
                  <c:v>473.73480000000001</c:v>
                </c:pt>
                <c:pt idx="200">
                  <c:v>474.0994</c:v>
                </c:pt>
                <c:pt idx="201">
                  <c:v>474.46390000000002</c:v>
                </c:pt>
                <c:pt idx="202">
                  <c:v>474.82839999999999</c:v>
                </c:pt>
                <c:pt idx="203">
                  <c:v>475.19290000000001</c:v>
                </c:pt>
                <c:pt idx="204">
                  <c:v>475.5573</c:v>
                </c:pt>
                <c:pt idx="205">
                  <c:v>475.92169999999999</c:v>
                </c:pt>
                <c:pt idx="206">
                  <c:v>476.286</c:v>
                </c:pt>
                <c:pt idx="207">
                  <c:v>476.65030000000002</c:v>
                </c:pt>
                <c:pt idx="208">
                  <c:v>477.01459999999997</c:v>
                </c:pt>
                <c:pt idx="209">
                  <c:v>477.37880000000001</c:v>
                </c:pt>
                <c:pt idx="210">
                  <c:v>477.74299999999999</c:v>
                </c:pt>
                <c:pt idx="211">
                  <c:v>478.1071</c:v>
                </c:pt>
                <c:pt idx="212">
                  <c:v>478.47120000000001</c:v>
                </c:pt>
                <c:pt idx="213">
                  <c:v>478.83519999999999</c:v>
                </c:pt>
                <c:pt idx="214">
                  <c:v>479.19929999999999</c:v>
                </c:pt>
                <c:pt idx="215">
                  <c:v>479.56319999999999</c:v>
                </c:pt>
                <c:pt idx="216">
                  <c:v>479.92720000000003</c:v>
                </c:pt>
                <c:pt idx="217">
                  <c:v>480.29109999999997</c:v>
                </c:pt>
                <c:pt idx="218">
                  <c:v>480.6549</c:v>
                </c:pt>
                <c:pt idx="219">
                  <c:v>481.01870000000002</c:v>
                </c:pt>
                <c:pt idx="220">
                  <c:v>481.38249999999999</c:v>
                </c:pt>
                <c:pt idx="221">
                  <c:v>481.74619999999999</c:v>
                </c:pt>
                <c:pt idx="222">
                  <c:v>482.10989999999998</c:v>
                </c:pt>
                <c:pt idx="223">
                  <c:v>482.47359999999998</c:v>
                </c:pt>
                <c:pt idx="224">
                  <c:v>482.8372</c:v>
                </c:pt>
                <c:pt idx="225">
                  <c:v>483.20080000000002</c:v>
                </c:pt>
                <c:pt idx="226">
                  <c:v>483.5643</c:v>
                </c:pt>
                <c:pt idx="227">
                  <c:v>483.92779999999999</c:v>
                </c:pt>
                <c:pt idx="228">
                  <c:v>484.2912</c:v>
                </c:pt>
                <c:pt idx="229">
                  <c:v>484.65460000000002</c:v>
                </c:pt>
                <c:pt idx="230">
                  <c:v>485.01799999999997</c:v>
                </c:pt>
                <c:pt idx="231">
                  <c:v>485.38130000000001</c:v>
                </c:pt>
                <c:pt idx="232">
                  <c:v>485.74459999999999</c:v>
                </c:pt>
                <c:pt idx="233">
                  <c:v>486.10789999999997</c:v>
                </c:pt>
                <c:pt idx="234">
                  <c:v>486.47109999999998</c:v>
                </c:pt>
                <c:pt idx="235">
                  <c:v>486.83429999999998</c:v>
                </c:pt>
                <c:pt idx="236">
                  <c:v>487.19740000000002</c:v>
                </c:pt>
                <c:pt idx="237">
                  <c:v>487.56049999999999</c:v>
                </c:pt>
                <c:pt idx="238">
                  <c:v>487.92349999999999</c:v>
                </c:pt>
                <c:pt idx="239">
                  <c:v>488.28649999999999</c:v>
                </c:pt>
                <c:pt idx="240">
                  <c:v>488.64949999999999</c:v>
                </c:pt>
                <c:pt idx="241">
                  <c:v>489.01240000000001</c:v>
                </c:pt>
                <c:pt idx="242">
                  <c:v>489.37529999999998</c:v>
                </c:pt>
                <c:pt idx="243">
                  <c:v>489.73809999999997</c:v>
                </c:pt>
                <c:pt idx="244">
                  <c:v>490.101</c:v>
                </c:pt>
                <c:pt idx="245">
                  <c:v>490.46370000000002</c:v>
                </c:pt>
                <c:pt idx="246">
                  <c:v>490.82639999999998</c:v>
                </c:pt>
                <c:pt idx="247">
                  <c:v>491.1891</c:v>
                </c:pt>
                <c:pt idx="248">
                  <c:v>491.55180000000001</c:v>
                </c:pt>
                <c:pt idx="249">
                  <c:v>491.91430000000003</c:v>
                </c:pt>
                <c:pt idx="250">
                  <c:v>492.27690000000001</c:v>
                </c:pt>
                <c:pt idx="251">
                  <c:v>492.63940000000002</c:v>
                </c:pt>
                <c:pt idx="252">
                  <c:v>493.00189999999998</c:v>
                </c:pt>
                <c:pt idx="253">
                  <c:v>493.36430000000001</c:v>
                </c:pt>
                <c:pt idx="254">
                  <c:v>493.72669999999999</c:v>
                </c:pt>
                <c:pt idx="255">
                  <c:v>494.08909999999997</c:v>
                </c:pt>
                <c:pt idx="256">
                  <c:v>494.45139999999998</c:v>
                </c:pt>
                <c:pt idx="257">
                  <c:v>494.81369999999998</c:v>
                </c:pt>
                <c:pt idx="258">
                  <c:v>495.17590000000001</c:v>
                </c:pt>
                <c:pt idx="259">
                  <c:v>495.53809999999999</c:v>
                </c:pt>
                <c:pt idx="260">
                  <c:v>495.90030000000002</c:v>
                </c:pt>
                <c:pt idx="261">
                  <c:v>496.26240000000001</c:v>
                </c:pt>
                <c:pt idx="262">
                  <c:v>496.62450000000001</c:v>
                </c:pt>
                <c:pt idx="263">
                  <c:v>496.98649999999998</c:v>
                </c:pt>
                <c:pt idx="264">
                  <c:v>497.3485</c:v>
                </c:pt>
                <c:pt idx="265">
                  <c:v>497.71039999999999</c:v>
                </c:pt>
                <c:pt idx="266">
                  <c:v>498.07229999999998</c:v>
                </c:pt>
                <c:pt idx="267">
                  <c:v>498.43419999999998</c:v>
                </c:pt>
                <c:pt idx="268">
                  <c:v>498.79599999999999</c:v>
                </c:pt>
                <c:pt idx="269">
                  <c:v>499.15780000000001</c:v>
                </c:pt>
                <c:pt idx="270">
                  <c:v>499.51960000000003</c:v>
                </c:pt>
                <c:pt idx="271">
                  <c:v>499.88130000000001</c:v>
                </c:pt>
                <c:pt idx="272">
                  <c:v>500.24290000000002</c:v>
                </c:pt>
                <c:pt idx="273">
                  <c:v>500.6046</c:v>
                </c:pt>
                <c:pt idx="274">
                  <c:v>500.96609999999998</c:v>
                </c:pt>
                <c:pt idx="275">
                  <c:v>501.32769999999999</c:v>
                </c:pt>
                <c:pt idx="276">
                  <c:v>501.68920000000003</c:v>
                </c:pt>
                <c:pt idx="277">
                  <c:v>502.05059999999997</c:v>
                </c:pt>
                <c:pt idx="278">
                  <c:v>502.41199999999998</c:v>
                </c:pt>
                <c:pt idx="279">
                  <c:v>502.77339999999998</c:v>
                </c:pt>
                <c:pt idx="280">
                  <c:v>503.13479999999998</c:v>
                </c:pt>
                <c:pt idx="281">
                  <c:v>503.49610000000001</c:v>
                </c:pt>
                <c:pt idx="282">
                  <c:v>503.85730000000001</c:v>
                </c:pt>
                <c:pt idx="283">
                  <c:v>504.21850000000001</c:v>
                </c:pt>
                <c:pt idx="284">
                  <c:v>504.5797</c:v>
                </c:pt>
                <c:pt idx="285">
                  <c:v>504.94080000000002</c:v>
                </c:pt>
                <c:pt idx="286">
                  <c:v>505.30189999999999</c:v>
                </c:pt>
                <c:pt idx="287">
                  <c:v>505.66300000000001</c:v>
                </c:pt>
                <c:pt idx="288">
                  <c:v>506.024</c:v>
                </c:pt>
                <c:pt idx="289">
                  <c:v>506.38490000000002</c:v>
                </c:pt>
                <c:pt idx="290">
                  <c:v>506.74590000000001</c:v>
                </c:pt>
                <c:pt idx="291">
                  <c:v>507.10680000000002</c:v>
                </c:pt>
                <c:pt idx="292">
                  <c:v>507.4676</c:v>
                </c:pt>
                <c:pt idx="293">
                  <c:v>507.82839999999999</c:v>
                </c:pt>
                <c:pt idx="294">
                  <c:v>508.18920000000003</c:v>
                </c:pt>
                <c:pt idx="295">
                  <c:v>508.54989999999998</c:v>
                </c:pt>
                <c:pt idx="296">
                  <c:v>508.91059999999999</c:v>
                </c:pt>
                <c:pt idx="297">
                  <c:v>509.27120000000002</c:v>
                </c:pt>
                <c:pt idx="298">
                  <c:v>509.6318</c:v>
                </c:pt>
                <c:pt idx="299">
                  <c:v>509.99239999999998</c:v>
                </c:pt>
                <c:pt idx="300">
                  <c:v>510.35289999999998</c:v>
                </c:pt>
                <c:pt idx="301">
                  <c:v>510.71339999999998</c:v>
                </c:pt>
                <c:pt idx="302">
                  <c:v>511.07380000000001</c:v>
                </c:pt>
                <c:pt idx="303">
                  <c:v>511.43419999999998</c:v>
                </c:pt>
                <c:pt idx="304">
                  <c:v>511.7946</c:v>
                </c:pt>
                <c:pt idx="305">
                  <c:v>512.1549</c:v>
                </c:pt>
                <c:pt idx="306">
                  <c:v>512.51520000000005</c:v>
                </c:pt>
                <c:pt idx="307">
                  <c:v>512.87540000000001</c:v>
                </c:pt>
                <c:pt idx="308">
                  <c:v>513.23559999999998</c:v>
                </c:pt>
                <c:pt idx="309">
                  <c:v>513.59580000000005</c:v>
                </c:pt>
                <c:pt idx="310">
                  <c:v>513.95590000000004</c:v>
                </c:pt>
                <c:pt idx="311">
                  <c:v>514.31590000000006</c:v>
                </c:pt>
                <c:pt idx="312">
                  <c:v>514.67600000000004</c:v>
                </c:pt>
                <c:pt idx="313">
                  <c:v>515.03589999999997</c:v>
                </c:pt>
                <c:pt idx="314">
                  <c:v>515.39589999999998</c:v>
                </c:pt>
                <c:pt idx="315">
                  <c:v>515.75570000000005</c:v>
                </c:pt>
                <c:pt idx="316">
                  <c:v>516.11559999999997</c:v>
                </c:pt>
                <c:pt idx="317">
                  <c:v>516.47550000000001</c:v>
                </c:pt>
                <c:pt idx="318">
                  <c:v>516.83519999999999</c:v>
                </c:pt>
                <c:pt idx="319">
                  <c:v>517.19489999999996</c:v>
                </c:pt>
                <c:pt idx="320">
                  <c:v>517.55470000000003</c:v>
                </c:pt>
                <c:pt idx="321">
                  <c:v>517.91430000000003</c:v>
                </c:pt>
                <c:pt idx="322">
                  <c:v>518.27390000000003</c:v>
                </c:pt>
                <c:pt idx="323">
                  <c:v>518.63350000000003</c:v>
                </c:pt>
                <c:pt idx="324">
                  <c:v>518.99300000000005</c:v>
                </c:pt>
                <c:pt idx="325">
                  <c:v>519.35249999999996</c:v>
                </c:pt>
                <c:pt idx="326">
                  <c:v>519.71199999999999</c:v>
                </c:pt>
                <c:pt idx="327">
                  <c:v>520.07140000000004</c:v>
                </c:pt>
                <c:pt idx="328">
                  <c:v>520.4307</c:v>
                </c:pt>
                <c:pt idx="329">
                  <c:v>520.79</c:v>
                </c:pt>
                <c:pt idx="330">
                  <c:v>521.14940000000001</c:v>
                </c:pt>
                <c:pt idx="331">
                  <c:v>521.5086</c:v>
                </c:pt>
                <c:pt idx="332">
                  <c:v>521.86779999999999</c:v>
                </c:pt>
                <c:pt idx="333">
                  <c:v>522.2269</c:v>
                </c:pt>
                <c:pt idx="334">
                  <c:v>522.58609999999999</c:v>
                </c:pt>
                <c:pt idx="335">
                  <c:v>522.94510000000002</c:v>
                </c:pt>
                <c:pt idx="336">
                  <c:v>523.30420000000004</c:v>
                </c:pt>
                <c:pt idx="337">
                  <c:v>523.66309999999999</c:v>
                </c:pt>
                <c:pt idx="338">
                  <c:v>524.02210000000002</c:v>
                </c:pt>
                <c:pt idx="339">
                  <c:v>524.38099999999997</c:v>
                </c:pt>
                <c:pt idx="340">
                  <c:v>524.73990000000003</c:v>
                </c:pt>
                <c:pt idx="341">
                  <c:v>525.09879999999998</c:v>
                </c:pt>
                <c:pt idx="342">
                  <c:v>525.45749999999998</c:v>
                </c:pt>
                <c:pt idx="343">
                  <c:v>525.81629999999996</c:v>
                </c:pt>
                <c:pt idx="344">
                  <c:v>526.17499999999995</c:v>
                </c:pt>
                <c:pt idx="345">
                  <c:v>526.53359999999998</c:v>
                </c:pt>
                <c:pt idx="346">
                  <c:v>526.89229999999998</c:v>
                </c:pt>
                <c:pt idx="347">
                  <c:v>527.2509</c:v>
                </c:pt>
                <c:pt idx="348">
                  <c:v>527.60940000000005</c:v>
                </c:pt>
                <c:pt idx="349">
                  <c:v>527.96789999999999</c:v>
                </c:pt>
                <c:pt idx="350">
                  <c:v>528.32629999999995</c:v>
                </c:pt>
                <c:pt idx="351">
                  <c:v>528.6848</c:v>
                </c:pt>
                <c:pt idx="352">
                  <c:v>529.04309999999998</c:v>
                </c:pt>
                <c:pt idx="353">
                  <c:v>529.40139999999997</c:v>
                </c:pt>
                <c:pt idx="354">
                  <c:v>529.75969999999995</c:v>
                </c:pt>
                <c:pt idx="355">
                  <c:v>530.11800000000005</c:v>
                </c:pt>
                <c:pt idx="356">
                  <c:v>530.47619999999995</c:v>
                </c:pt>
                <c:pt idx="357">
                  <c:v>530.83439999999996</c:v>
                </c:pt>
                <c:pt idx="358">
                  <c:v>531.19240000000002</c:v>
                </c:pt>
                <c:pt idx="359">
                  <c:v>531.55050000000006</c:v>
                </c:pt>
                <c:pt idx="360">
                  <c:v>531.90859999999998</c:v>
                </c:pt>
                <c:pt idx="361">
                  <c:v>532.26660000000004</c:v>
                </c:pt>
                <c:pt idx="362">
                  <c:v>532.62450000000001</c:v>
                </c:pt>
                <c:pt idx="363">
                  <c:v>532.98249999999996</c:v>
                </c:pt>
                <c:pt idx="364">
                  <c:v>533.34029999999996</c:v>
                </c:pt>
                <c:pt idx="365">
                  <c:v>533.69820000000004</c:v>
                </c:pt>
                <c:pt idx="366">
                  <c:v>534.05600000000004</c:v>
                </c:pt>
                <c:pt idx="367">
                  <c:v>534.41369999999995</c:v>
                </c:pt>
                <c:pt idx="368">
                  <c:v>534.77139999999997</c:v>
                </c:pt>
                <c:pt idx="369">
                  <c:v>535.12909999999999</c:v>
                </c:pt>
                <c:pt idx="370">
                  <c:v>535.48670000000004</c:v>
                </c:pt>
                <c:pt idx="371">
                  <c:v>535.84429999999998</c:v>
                </c:pt>
                <c:pt idx="372">
                  <c:v>536.20180000000005</c:v>
                </c:pt>
                <c:pt idx="373">
                  <c:v>536.55930000000001</c:v>
                </c:pt>
                <c:pt idx="374">
                  <c:v>536.91669999999999</c:v>
                </c:pt>
                <c:pt idx="375">
                  <c:v>537.27419999999995</c:v>
                </c:pt>
                <c:pt idx="376">
                  <c:v>537.63149999999996</c:v>
                </c:pt>
                <c:pt idx="377">
                  <c:v>537.98889999999994</c:v>
                </c:pt>
                <c:pt idx="378">
                  <c:v>538.34619999999995</c:v>
                </c:pt>
                <c:pt idx="379">
                  <c:v>538.70339999999999</c:v>
                </c:pt>
                <c:pt idx="380">
                  <c:v>539.06060000000002</c:v>
                </c:pt>
                <c:pt idx="381">
                  <c:v>539.41780000000006</c:v>
                </c:pt>
                <c:pt idx="382">
                  <c:v>539.7749</c:v>
                </c:pt>
                <c:pt idx="383">
                  <c:v>540.13199999999995</c:v>
                </c:pt>
                <c:pt idx="384">
                  <c:v>540.48900000000003</c:v>
                </c:pt>
                <c:pt idx="385">
                  <c:v>540.846</c:v>
                </c:pt>
                <c:pt idx="386">
                  <c:v>541.20299999999997</c:v>
                </c:pt>
                <c:pt idx="387">
                  <c:v>541.55989999999997</c:v>
                </c:pt>
                <c:pt idx="388">
                  <c:v>541.91669999999999</c:v>
                </c:pt>
                <c:pt idx="389">
                  <c:v>542.27359999999999</c:v>
                </c:pt>
                <c:pt idx="390">
                  <c:v>542.63040000000001</c:v>
                </c:pt>
                <c:pt idx="391">
                  <c:v>542.98710000000005</c:v>
                </c:pt>
                <c:pt idx="392">
                  <c:v>543.34389999999996</c:v>
                </c:pt>
                <c:pt idx="393">
                  <c:v>543.70050000000003</c:v>
                </c:pt>
                <c:pt idx="394">
                  <c:v>544.05709999999999</c:v>
                </c:pt>
                <c:pt idx="395">
                  <c:v>544.41369999999995</c:v>
                </c:pt>
                <c:pt idx="396">
                  <c:v>544.77030000000002</c:v>
                </c:pt>
                <c:pt idx="397">
                  <c:v>545.12670000000003</c:v>
                </c:pt>
                <c:pt idx="398">
                  <c:v>545.48320000000001</c:v>
                </c:pt>
                <c:pt idx="399">
                  <c:v>545.83960000000002</c:v>
                </c:pt>
                <c:pt idx="400">
                  <c:v>546.19600000000003</c:v>
                </c:pt>
                <c:pt idx="401">
                  <c:v>546.55229999999995</c:v>
                </c:pt>
                <c:pt idx="402">
                  <c:v>546.90859999999998</c:v>
                </c:pt>
                <c:pt idx="403">
                  <c:v>547.26480000000004</c:v>
                </c:pt>
                <c:pt idx="404">
                  <c:v>547.62099999999998</c:v>
                </c:pt>
                <c:pt idx="405">
                  <c:v>547.97720000000004</c:v>
                </c:pt>
                <c:pt idx="406">
                  <c:v>548.33330000000001</c:v>
                </c:pt>
                <c:pt idx="407">
                  <c:v>548.68939999999998</c:v>
                </c:pt>
                <c:pt idx="408">
                  <c:v>549.04539999999997</c:v>
                </c:pt>
                <c:pt idx="409">
                  <c:v>549.40139999999997</c:v>
                </c:pt>
                <c:pt idx="410">
                  <c:v>549.75729999999999</c:v>
                </c:pt>
                <c:pt idx="411">
                  <c:v>550.11329999999998</c:v>
                </c:pt>
                <c:pt idx="412">
                  <c:v>550.46910000000003</c:v>
                </c:pt>
                <c:pt idx="413">
                  <c:v>550.82500000000005</c:v>
                </c:pt>
                <c:pt idx="414">
                  <c:v>551.1807</c:v>
                </c:pt>
                <c:pt idx="415">
                  <c:v>551.53639999999996</c:v>
                </c:pt>
                <c:pt idx="416">
                  <c:v>551.8922</c:v>
                </c:pt>
                <c:pt idx="417">
                  <c:v>552.24779999999998</c:v>
                </c:pt>
                <c:pt idx="418">
                  <c:v>552.60339999999997</c:v>
                </c:pt>
                <c:pt idx="419">
                  <c:v>552.95899999999995</c:v>
                </c:pt>
                <c:pt idx="420">
                  <c:v>553.31449999999995</c:v>
                </c:pt>
                <c:pt idx="421">
                  <c:v>553.66999999999996</c:v>
                </c:pt>
                <c:pt idx="422">
                  <c:v>554.02549999999997</c:v>
                </c:pt>
                <c:pt idx="423">
                  <c:v>554.3809</c:v>
                </c:pt>
                <c:pt idx="424">
                  <c:v>554.73620000000005</c:v>
                </c:pt>
                <c:pt idx="425">
                  <c:v>555.09159999999997</c:v>
                </c:pt>
                <c:pt idx="426">
                  <c:v>555.44680000000005</c:v>
                </c:pt>
                <c:pt idx="427">
                  <c:v>555.8021</c:v>
                </c:pt>
                <c:pt idx="428">
                  <c:v>556.15719999999999</c:v>
                </c:pt>
                <c:pt idx="429">
                  <c:v>556.51239999999996</c:v>
                </c:pt>
                <c:pt idx="430">
                  <c:v>556.86749999999995</c:v>
                </c:pt>
                <c:pt idx="431">
                  <c:v>557.22249999999997</c:v>
                </c:pt>
                <c:pt idx="432">
                  <c:v>557.57759999999996</c:v>
                </c:pt>
                <c:pt idx="433">
                  <c:v>557.93259999999998</c:v>
                </c:pt>
                <c:pt idx="434">
                  <c:v>558.28750000000002</c:v>
                </c:pt>
                <c:pt idx="435">
                  <c:v>558.64239999999995</c:v>
                </c:pt>
                <c:pt idx="436">
                  <c:v>558.9973</c:v>
                </c:pt>
                <c:pt idx="437">
                  <c:v>559.35209999999995</c:v>
                </c:pt>
                <c:pt idx="438">
                  <c:v>559.70680000000004</c:v>
                </c:pt>
                <c:pt idx="439">
                  <c:v>560.06150000000002</c:v>
                </c:pt>
                <c:pt idx="440">
                  <c:v>560.4162</c:v>
                </c:pt>
                <c:pt idx="441">
                  <c:v>560.77089999999998</c:v>
                </c:pt>
                <c:pt idx="442">
                  <c:v>561.12540000000001</c:v>
                </c:pt>
                <c:pt idx="443">
                  <c:v>561.48</c:v>
                </c:pt>
                <c:pt idx="444">
                  <c:v>561.83450000000005</c:v>
                </c:pt>
                <c:pt idx="445">
                  <c:v>562.18899999999996</c:v>
                </c:pt>
                <c:pt idx="446">
                  <c:v>562.54349999999999</c:v>
                </c:pt>
                <c:pt idx="447">
                  <c:v>562.89779999999996</c:v>
                </c:pt>
                <c:pt idx="448">
                  <c:v>563.25210000000004</c:v>
                </c:pt>
                <c:pt idx="449">
                  <c:v>563.60640000000001</c:v>
                </c:pt>
                <c:pt idx="450">
                  <c:v>563.96069999999997</c:v>
                </c:pt>
                <c:pt idx="451">
                  <c:v>564.31489999999997</c:v>
                </c:pt>
                <c:pt idx="452">
                  <c:v>564.66909999999996</c:v>
                </c:pt>
                <c:pt idx="453">
                  <c:v>565.02329999999995</c:v>
                </c:pt>
                <c:pt idx="454">
                  <c:v>565.37729999999999</c:v>
                </c:pt>
                <c:pt idx="455">
                  <c:v>565.73140000000001</c:v>
                </c:pt>
                <c:pt idx="456">
                  <c:v>566.08540000000005</c:v>
                </c:pt>
                <c:pt idx="457">
                  <c:v>566.4393</c:v>
                </c:pt>
                <c:pt idx="458">
                  <c:v>566.79330000000004</c:v>
                </c:pt>
                <c:pt idx="459">
                  <c:v>567.1472</c:v>
                </c:pt>
                <c:pt idx="460">
                  <c:v>567.50099999999998</c:v>
                </c:pt>
                <c:pt idx="461">
                  <c:v>567.85479999999995</c:v>
                </c:pt>
                <c:pt idx="462">
                  <c:v>568.20860000000005</c:v>
                </c:pt>
                <c:pt idx="463">
                  <c:v>568.56230000000005</c:v>
                </c:pt>
                <c:pt idx="464">
                  <c:v>568.91589999999997</c:v>
                </c:pt>
                <c:pt idx="465">
                  <c:v>569.26949999999999</c:v>
                </c:pt>
                <c:pt idx="466">
                  <c:v>569.62310000000002</c:v>
                </c:pt>
                <c:pt idx="467">
                  <c:v>569.97659999999996</c:v>
                </c:pt>
                <c:pt idx="468">
                  <c:v>570.33010000000002</c:v>
                </c:pt>
                <c:pt idx="469">
                  <c:v>570.68359999999996</c:v>
                </c:pt>
                <c:pt idx="470">
                  <c:v>571.03700000000003</c:v>
                </c:pt>
                <c:pt idx="471">
                  <c:v>571.3904</c:v>
                </c:pt>
                <c:pt idx="472">
                  <c:v>571.74369999999999</c:v>
                </c:pt>
                <c:pt idx="473">
                  <c:v>572.09699999999998</c:v>
                </c:pt>
                <c:pt idx="474">
                  <c:v>572.4502</c:v>
                </c:pt>
                <c:pt idx="475">
                  <c:v>572.80340000000001</c:v>
                </c:pt>
                <c:pt idx="476">
                  <c:v>573.15660000000003</c:v>
                </c:pt>
                <c:pt idx="477">
                  <c:v>573.50969999999995</c:v>
                </c:pt>
                <c:pt idx="478">
                  <c:v>573.86270000000002</c:v>
                </c:pt>
                <c:pt idx="479">
                  <c:v>574.21579999999994</c:v>
                </c:pt>
                <c:pt idx="480">
                  <c:v>574.56870000000004</c:v>
                </c:pt>
                <c:pt idx="481">
                  <c:v>574.92169999999999</c:v>
                </c:pt>
                <c:pt idx="482">
                  <c:v>575.27459999999996</c:v>
                </c:pt>
                <c:pt idx="483">
                  <c:v>575.62739999999997</c:v>
                </c:pt>
                <c:pt idx="484">
                  <c:v>575.98030000000006</c:v>
                </c:pt>
                <c:pt idx="485">
                  <c:v>576.33299999999997</c:v>
                </c:pt>
                <c:pt idx="486">
                  <c:v>576.68579999999997</c:v>
                </c:pt>
                <c:pt idx="487">
                  <c:v>577.0385</c:v>
                </c:pt>
                <c:pt idx="488">
                  <c:v>577.39110000000005</c:v>
                </c:pt>
                <c:pt idx="489">
                  <c:v>577.74369999999999</c:v>
                </c:pt>
                <c:pt idx="490">
                  <c:v>578.09630000000004</c:v>
                </c:pt>
                <c:pt idx="491">
                  <c:v>578.44870000000003</c:v>
                </c:pt>
                <c:pt idx="492">
                  <c:v>578.80119999999999</c:v>
                </c:pt>
                <c:pt idx="493">
                  <c:v>579.15359999999998</c:v>
                </c:pt>
                <c:pt idx="494">
                  <c:v>579.50599999999997</c:v>
                </c:pt>
                <c:pt idx="495">
                  <c:v>579.85839999999996</c:v>
                </c:pt>
                <c:pt idx="496">
                  <c:v>580.21069999999997</c:v>
                </c:pt>
                <c:pt idx="497">
                  <c:v>580.56290000000001</c:v>
                </c:pt>
                <c:pt idx="498">
                  <c:v>580.91520000000003</c:v>
                </c:pt>
                <c:pt idx="499">
                  <c:v>581.26729999999998</c:v>
                </c:pt>
                <c:pt idx="500">
                  <c:v>581.61940000000004</c:v>
                </c:pt>
                <c:pt idx="501">
                  <c:v>581.97159999999997</c:v>
                </c:pt>
                <c:pt idx="502">
                  <c:v>582.32360000000006</c:v>
                </c:pt>
                <c:pt idx="503">
                  <c:v>582.67560000000003</c:v>
                </c:pt>
                <c:pt idx="504">
                  <c:v>583.02750000000003</c:v>
                </c:pt>
                <c:pt idx="505">
                  <c:v>583.37950000000001</c:v>
                </c:pt>
                <c:pt idx="506">
                  <c:v>583.73130000000003</c:v>
                </c:pt>
                <c:pt idx="507">
                  <c:v>584.08309999999994</c:v>
                </c:pt>
                <c:pt idx="508">
                  <c:v>584.43489999999997</c:v>
                </c:pt>
                <c:pt idx="509">
                  <c:v>584.7867</c:v>
                </c:pt>
                <c:pt idx="510">
                  <c:v>585.13840000000005</c:v>
                </c:pt>
                <c:pt idx="511">
                  <c:v>585.49009999999998</c:v>
                </c:pt>
                <c:pt idx="512">
                  <c:v>585.84159999999997</c:v>
                </c:pt>
                <c:pt idx="513">
                  <c:v>586.19320000000005</c:v>
                </c:pt>
                <c:pt idx="514">
                  <c:v>586.54470000000003</c:v>
                </c:pt>
                <c:pt idx="515">
                  <c:v>586.89620000000002</c:v>
                </c:pt>
                <c:pt idx="516">
                  <c:v>587.24770000000001</c:v>
                </c:pt>
                <c:pt idx="517">
                  <c:v>587.59910000000002</c:v>
                </c:pt>
                <c:pt idx="518">
                  <c:v>587.95039999999995</c:v>
                </c:pt>
                <c:pt idx="519">
                  <c:v>588.30179999999996</c:v>
                </c:pt>
                <c:pt idx="520">
                  <c:v>588.65300000000002</c:v>
                </c:pt>
                <c:pt idx="521">
                  <c:v>589.00419999999997</c:v>
                </c:pt>
                <c:pt idx="522">
                  <c:v>589.35540000000003</c:v>
                </c:pt>
                <c:pt idx="523">
                  <c:v>589.70650000000001</c:v>
                </c:pt>
                <c:pt idx="524">
                  <c:v>590.05759999999998</c:v>
                </c:pt>
                <c:pt idx="525">
                  <c:v>590.40869999999995</c:v>
                </c:pt>
                <c:pt idx="526">
                  <c:v>590.75969999999995</c:v>
                </c:pt>
                <c:pt idx="527">
                  <c:v>591.11069999999995</c:v>
                </c:pt>
                <c:pt idx="528">
                  <c:v>591.46159999999998</c:v>
                </c:pt>
                <c:pt idx="529">
                  <c:v>591.8125</c:v>
                </c:pt>
                <c:pt idx="530">
                  <c:v>592.16330000000005</c:v>
                </c:pt>
                <c:pt idx="531">
                  <c:v>592.51409999999998</c:v>
                </c:pt>
                <c:pt idx="532">
                  <c:v>592.86490000000003</c:v>
                </c:pt>
                <c:pt idx="533">
                  <c:v>593.21559999999999</c:v>
                </c:pt>
                <c:pt idx="534">
                  <c:v>593.56619999999998</c:v>
                </c:pt>
                <c:pt idx="535">
                  <c:v>593.91690000000006</c:v>
                </c:pt>
                <c:pt idx="536">
                  <c:v>594.26750000000004</c:v>
                </c:pt>
                <c:pt idx="537">
                  <c:v>594.61800000000005</c:v>
                </c:pt>
                <c:pt idx="538">
                  <c:v>594.96849999999995</c:v>
                </c:pt>
                <c:pt idx="539">
                  <c:v>595.31889999999999</c:v>
                </c:pt>
                <c:pt idx="540">
                  <c:v>595.66930000000002</c:v>
                </c:pt>
                <c:pt idx="541">
                  <c:v>596.01969999999994</c:v>
                </c:pt>
                <c:pt idx="542">
                  <c:v>596.37</c:v>
                </c:pt>
                <c:pt idx="543">
                  <c:v>596.72029999999995</c:v>
                </c:pt>
                <c:pt idx="544">
                  <c:v>597.07060000000001</c:v>
                </c:pt>
                <c:pt idx="545">
                  <c:v>597.42070000000001</c:v>
                </c:pt>
                <c:pt idx="546">
                  <c:v>597.77089999999998</c:v>
                </c:pt>
                <c:pt idx="547">
                  <c:v>598.12099999999998</c:v>
                </c:pt>
                <c:pt idx="548">
                  <c:v>598.471</c:v>
                </c:pt>
                <c:pt idx="549">
                  <c:v>598.82100000000003</c:v>
                </c:pt>
                <c:pt idx="550">
                  <c:v>599.17100000000005</c:v>
                </c:pt>
                <c:pt idx="551">
                  <c:v>599.52089999999998</c:v>
                </c:pt>
                <c:pt idx="552">
                  <c:v>599.87080000000003</c:v>
                </c:pt>
                <c:pt idx="553">
                  <c:v>600.22069999999997</c:v>
                </c:pt>
                <c:pt idx="554">
                  <c:v>600.57050000000004</c:v>
                </c:pt>
                <c:pt idx="555">
                  <c:v>600.92020000000002</c:v>
                </c:pt>
                <c:pt idx="556">
                  <c:v>601.27</c:v>
                </c:pt>
                <c:pt idx="557">
                  <c:v>601.61959999999999</c:v>
                </c:pt>
                <c:pt idx="558">
                  <c:v>601.9692</c:v>
                </c:pt>
                <c:pt idx="559">
                  <c:v>602.31880000000001</c:v>
                </c:pt>
                <c:pt idx="560">
                  <c:v>602.66840000000002</c:v>
                </c:pt>
                <c:pt idx="561">
                  <c:v>603.01790000000005</c:v>
                </c:pt>
                <c:pt idx="562">
                  <c:v>603.3673</c:v>
                </c:pt>
                <c:pt idx="563">
                  <c:v>603.71669999999995</c:v>
                </c:pt>
                <c:pt idx="564">
                  <c:v>604.06610000000001</c:v>
                </c:pt>
                <c:pt idx="565">
                  <c:v>604.41539999999998</c:v>
                </c:pt>
                <c:pt idx="566">
                  <c:v>604.76469999999995</c:v>
                </c:pt>
                <c:pt idx="567">
                  <c:v>605.11400000000003</c:v>
                </c:pt>
                <c:pt idx="568">
                  <c:v>605.46310000000005</c:v>
                </c:pt>
                <c:pt idx="569">
                  <c:v>605.81230000000005</c:v>
                </c:pt>
                <c:pt idx="570">
                  <c:v>606.16139999999996</c:v>
                </c:pt>
                <c:pt idx="571">
                  <c:v>606.5104</c:v>
                </c:pt>
                <c:pt idx="572">
                  <c:v>606.85940000000005</c:v>
                </c:pt>
                <c:pt idx="573">
                  <c:v>607.20839999999998</c:v>
                </c:pt>
                <c:pt idx="574">
                  <c:v>607.55740000000003</c:v>
                </c:pt>
                <c:pt idx="575">
                  <c:v>607.90629999999999</c:v>
                </c:pt>
                <c:pt idx="576">
                  <c:v>608.25509999999997</c:v>
                </c:pt>
                <c:pt idx="577">
                  <c:v>608.60389999999995</c:v>
                </c:pt>
                <c:pt idx="578">
                  <c:v>608.95259999999996</c:v>
                </c:pt>
                <c:pt idx="579">
                  <c:v>609.30139999999994</c:v>
                </c:pt>
                <c:pt idx="580">
                  <c:v>609.65</c:v>
                </c:pt>
                <c:pt idx="581">
                  <c:v>609.99869999999999</c:v>
                </c:pt>
                <c:pt idx="582">
                  <c:v>610.34720000000004</c:v>
                </c:pt>
                <c:pt idx="583">
                  <c:v>610.69579999999996</c:v>
                </c:pt>
                <c:pt idx="584">
                  <c:v>611.04430000000002</c:v>
                </c:pt>
                <c:pt idx="585">
                  <c:v>611.39279999999997</c:v>
                </c:pt>
                <c:pt idx="586">
                  <c:v>611.74109999999996</c:v>
                </c:pt>
                <c:pt idx="587">
                  <c:v>612.08950000000004</c:v>
                </c:pt>
                <c:pt idx="588">
                  <c:v>612.43790000000001</c:v>
                </c:pt>
                <c:pt idx="589">
                  <c:v>612.78610000000003</c:v>
                </c:pt>
                <c:pt idx="590">
                  <c:v>613.13430000000005</c:v>
                </c:pt>
                <c:pt idx="591">
                  <c:v>613.48249999999996</c:v>
                </c:pt>
                <c:pt idx="592">
                  <c:v>613.83069999999998</c:v>
                </c:pt>
                <c:pt idx="593">
                  <c:v>614.17880000000002</c:v>
                </c:pt>
                <c:pt idx="594">
                  <c:v>614.52689999999996</c:v>
                </c:pt>
                <c:pt idx="595">
                  <c:v>614.87490000000003</c:v>
                </c:pt>
                <c:pt idx="596">
                  <c:v>615.22280000000001</c:v>
                </c:pt>
                <c:pt idx="597">
                  <c:v>615.57069999999999</c:v>
                </c:pt>
                <c:pt idx="598">
                  <c:v>615.91859999999997</c:v>
                </c:pt>
                <c:pt idx="599">
                  <c:v>616.26649999999995</c:v>
                </c:pt>
                <c:pt idx="600">
                  <c:v>616.61429999999996</c:v>
                </c:pt>
                <c:pt idx="601">
                  <c:v>616.96199999999999</c:v>
                </c:pt>
                <c:pt idx="602">
                  <c:v>617.3098</c:v>
                </c:pt>
                <c:pt idx="603">
                  <c:v>617.65740000000005</c:v>
                </c:pt>
                <c:pt idx="604">
                  <c:v>618.005</c:v>
                </c:pt>
                <c:pt idx="605">
                  <c:v>618.35260000000005</c:v>
                </c:pt>
                <c:pt idx="606">
                  <c:v>618.70010000000002</c:v>
                </c:pt>
                <c:pt idx="607">
                  <c:v>619.04759999999999</c:v>
                </c:pt>
                <c:pt idx="608">
                  <c:v>619.39509999999996</c:v>
                </c:pt>
                <c:pt idx="609">
                  <c:v>619.74249999999995</c:v>
                </c:pt>
                <c:pt idx="610">
                  <c:v>620.08979999999997</c:v>
                </c:pt>
                <c:pt idx="611">
                  <c:v>620.43709999999999</c:v>
                </c:pt>
                <c:pt idx="612">
                  <c:v>620.78440000000001</c:v>
                </c:pt>
                <c:pt idx="613">
                  <c:v>621.13170000000002</c:v>
                </c:pt>
                <c:pt idx="614">
                  <c:v>621.47879999999998</c:v>
                </c:pt>
                <c:pt idx="615">
                  <c:v>621.82600000000002</c:v>
                </c:pt>
                <c:pt idx="616">
                  <c:v>622.17309999999998</c:v>
                </c:pt>
                <c:pt idx="617">
                  <c:v>622.52009999999996</c:v>
                </c:pt>
                <c:pt idx="618">
                  <c:v>622.86710000000005</c:v>
                </c:pt>
                <c:pt idx="619">
                  <c:v>623.21410000000003</c:v>
                </c:pt>
                <c:pt idx="620">
                  <c:v>623.56100000000004</c:v>
                </c:pt>
                <c:pt idx="621">
                  <c:v>623.90790000000004</c:v>
                </c:pt>
                <c:pt idx="622">
                  <c:v>624.25469999999996</c:v>
                </c:pt>
                <c:pt idx="623">
                  <c:v>624.60149999999999</c:v>
                </c:pt>
                <c:pt idx="624">
                  <c:v>624.94820000000004</c:v>
                </c:pt>
                <c:pt idx="625">
                  <c:v>625.29499999999996</c:v>
                </c:pt>
                <c:pt idx="626">
                  <c:v>625.64160000000004</c:v>
                </c:pt>
                <c:pt idx="627">
                  <c:v>625.98820000000001</c:v>
                </c:pt>
                <c:pt idx="628">
                  <c:v>626.33479999999997</c:v>
                </c:pt>
                <c:pt idx="629">
                  <c:v>626.68129999999996</c:v>
                </c:pt>
                <c:pt idx="630">
                  <c:v>627.02779999999996</c:v>
                </c:pt>
                <c:pt idx="631">
                  <c:v>627.37419999999997</c:v>
                </c:pt>
                <c:pt idx="632">
                  <c:v>627.72059999999999</c:v>
                </c:pt>
                <c:pt idx="633">
                  <c:v>628.06700000000001</c:v>
                </c:pt>
                <c:pt idx="634">
                  <c:v>628.41330000000005</c:v>
                </c:pt>
                <c:pt idx="635">
                  <c:v>628.7595</c:v>
                </c:pt>
                <c:pt idx="636">
                  <c:v>629.10569999999996</c:v>
                </c:pt>
                <c:pt idx="637">
                  <c:v>629.45190000000002</c:v>
                </c:pt>
                <c:pt idx="638">
                  <c:v>629.798</c:v>
                </c:pt>
                <c:pt idx="639">
                  <c:v>630.14409999999998</c:v>
                </c:pt>
                <c:pt idx="640">
                  <c:v>630.49019999999996</c:v>
                </c:pt>
                <c:pt idx="641">
                  <c:v>630.83619999999996</c:v>
                </c:pt>
                <c:pt idx="642">
                  <c:v>631.18209999999999</c:v>
                </c:pt>
                <c:pt idx="643">
                  <c:v>631.52800000000002</c:v>
                </c:pt>
                <c:pt idx="644">
                  <c:v>631.87390000000005</c:v>
                </c:pt>
                <c:pt idx="645">
                  <c:v>632.21969999999999</c:v>
                </c:pt>
                <c:pt idx="646">
                  <c:v>632.56550000000004</c:v>
                </c:pt>
                <c:pt idx="647">
                  <c:v>632.91120000000001</c:v>
                </c:pt>
                <c:pt idx="648">
                  <c:v>633.25689999999997</c:v>
                </c:pt>
                <c:pt idx="649">
                  <c:v>633.60249999999996</c:v>
                </c:pt>
                <c:pt idx="650">
                  <c:v>633.94809999999995</c:v>
                </c:pt>
                <c:pt idx="651">
                  <c:v>634.29369999999994</c:v>
                </c:pt>
                <c:pt idx="652">
                  <c:v>634.63919999999996</c:v>
                </c:pt>
                <c:pt idx="653">
                  <c:v>634.9846</c:v>
                </c:pt>
                <c:pt idx="654">
                  <c:v>635.33010000000002</c:v>
                </c:pt>
                <c:pt idx="655">
                  <c:v>635.67539999999997</c:v>
                </c:pt>
                <c:pt idx="656">
                  <c:v>636.02080000000001</c:v>
                </c:pt>
                <c:pt idx="657">
                  <c:v>636.36599999999999</c:v>
                </c:pt>
                <c:pt idx="658">
                  <c:v>636.71130000000005</c:v>
                </c:pt>
                <c:pt idx="659">
                  <c:v>637.05650000000003</c:v>
                </c:pt>
                <c:pt idx="660">
                  <c:v>637.40170000000001</c:v>
                </c:pt>
                <c:pt idx="661">
                  <c:v>637.74680000000001</c:v>
                </c:pt>
                <c:pt idx="662">
                  <c:v>638.09190000000001</c:v>
                </c:pt>
                <c:pt idx="663">
                  <c:v>638.43679999999995</c:v>
                </c:pt>
                <c:pt idx="664">
                  <c:v>638.78179999999998</c:v>
                </c:pt>
                <c:pt idx="665">
                  <c:v>639.1268</c:v>
                </c:pt>
                <c:pt idx="666">
                  <c:v>639.47159999999997</c:v>
                </c:pt>
                <c:pt idx="667">
                  <c:v>639.81650000000002</c:v>
                </c:pt>
                <c:pt idx="668">
                  <c:v>640.16129999999998</c:v>
                </c:pt>
                <c:pt idx="669">
                  <c:v>640.50599999999997</c:v>
                </c:pt>
                <c:pt idx="670">
                  <c:v>640.85080000000005</c:v>
                </c:pt>
                <c:pt idx="671">
                  <c:v>641.19539999999995</c:v>
                </c:pt>
                <c:pt idx="672">
                  <c:v>641.54</c:v>
                </c:pt>
                <c:pt idx="673">
                  <c:v>641.88459999999998</c:v>
                </c:pt>
                <c:pt idx="674">
                  <c:v>642.22910000000002</c:v>
                </c:pt>
                <c:pt idx="675">
                  <c:v>642.57370000000003</c:v>
                </c:pt>
                <c:pt idx="676">
                  <c:v>642.91809999999998</c:v>
                </c:pt>
                <c:pt idx="677">
                  <c:v>643.26250000000005</c:v>
                </c:pt>
                <c:pt idx="678">
                  <c:v>643.60680000000002</c:v>
                </c:pt>
                <c:pt idx="679">
                  <c:v>643.95119999999997</c:v>
                </c:pt>
                <c:pt idx="680">
                  <c:v>644.29539999999997</c:v>
                </c:pt>
                <c:pt idx="681">
                  <c:v>644.63959999999997</c:v>
                </c:pt>
                <c:pt idx="682">
                  <c:v>644.98379999999997</c:v>
                </c:pt>
                <c:pt idx="683">
                  <c:v>645.3279</c:v>
                </c:pt>
                <c:pt idx="684">
                  <c:v>645.6721</c:v>
                </c:pt>
                <c:pt idx="685">
                  <c:v>646.01610000000005</c:v>
                </c:pt>
                <c:pt idx="686">
                  <c:v>646.36009999999999</c:v>
                </c:pt>
                <c:pt idx="687">
                  <c:v>646.70399999999995</c:v>
                </c:pt>
                <c:pt idx="688">
                  <c:v>647.04790000000003</c:v>
                </c:pt>
                <c:pt idx="689">
                  <c:v>647.39179999999999</c:v>
                </c:pt>
                <c:pt idx="690">
                  <c:v>647.73569999999995</c:v>
                </c:pt>
                <c:pt idx="691">
                  <c:v>648.07939999999996</c:v>
                </c:pt>
                <c:pt idx="692">
                  <c:v>648.42319999999995</c:v>
                </c:pt>
                <c:pt idx="693">
                  <c:v>648.76679999999999</c:v>
                </c:pt>
                <c:pt idx="694">
                  <c:v>649.1105</c:v>
                </c:pt>
                <c:pt idx="695">
                  <c:v>649.45399999999995</c:v>
                </c:pt>
                <c:pt idx="696">
                  <c:v>649.79759999999999</c:v>
                </c:pt>
                <c:pt idx="697">
                  <c:v>650.14110000000005</c:v>
                </c:pt>
                <c:pt idx="698">
                  <c:v>650.4846</c:v>
                </c:pt>
                <c:pt idx="699">
                  <c:v>650.82799999999997</c:v>
                </c:pt>
                <c:pt idx="700">
                  <c:v>651.17139999999995</c:v>
                </c:pt>
                <c:pt idx="701">
                  <c:v>651.51469999999995</c:v>
                </c:pt>
                <c:pt idx="702">
                  <c:v>651.85799999999995</c:v>
                </c:pt>
                <c:pt idx="703">
                  <c:v>652.20119999999997</c:v>
                </c:pt>
                <c:pt idx="704">
                  <c:v>652.5444</c:v>
                </c:pt>
                <c:pt idx="705">
                  <c:v>652.88760000000002</c:v>
                </c:pt>
                <c:pt idx="706">
                  <c:v>653.23069999999996</c:v>
                </c:pt>
                <c:pt idx="707">
                  <c:v>653.57370000000003</c:v>
                </c:pt>
                <c:pt idx="708">
                  <c:v>653.91669999999999</c:v>
                </c:pt>
                <c:pt idx="709">
                  <c:v>654.25980000000004</c:v>
                </c:pt>
                <c:pt idx="710">
                  <c:v>654.60270000000003</c:v>
                </c:pt>
                <c:pt idx="711">
                  <c:v>654.94560000000001</c:v>
                </c:pt>
                <c:pt idx="712">
                  <c:v>655.28840000000002</c:v>
                </c:pt>
                <c:pt idx="713">
                  <c:v>655.63120000000004</c:v>
                </c:pt>
                <c:pt idx="714">
                  <c:v>655.97389999999996</c:v>
                </c:pt>
                <c:pt idx="715">
                  <c:v>656.31669999999997</c:v>
                </c:pt>
                <c:pt idx="716">
                  <c:v>656.65930000000003</c:v>
                </c:pt>
                <c:pt idx="717">
                  <c:v>657.00189999999998</c:v>
                </c:pt>
                <c:pt idx="718">
                  <c:v>657.34450000000004</c:v>
                </c:pt>
                <c:pt idx="719">
                  <c:v>657.68700000000001</c:v>
                </c:pt>
                <c:pt idx="720">
                  <c:v>658.02949999999998</c:v>
                </c:pt>
                <c:pt idx="721">
                  <c:v>658.37189999999998</c:v>
                </c:pt>
                <c:pt idx="722">
                  <c:v>658.71429999999998</c:v>
                </c:pt>
                <c:pt idx="723">
                  <c:v>659.0566</c:v>
                </c:pt>
                <c:pt idx="724">
                  <c:v>659.39890000000003</c:v>
                </c:pt>
                <c:pt idx="725">
                  <c:v>659.74120000000005</c:v>
                </c:pt>
                <c:pt idx="726">
                  <c:v>660.08339999999998</c:v>
                </c:pt>
                <c:pt idx="727">
                  <c:v>660.42550000000006</c:v>
                </c:pt>
                <c:pt idx="728">
                  <c:v>660.76769999999999</c:v>
                </c:pt>
                <c:pt idx="729">
                  <c:v>661.10969999999998</c:v>
                </c:pt>
                <c:pt idx="730">
                  <c:v>661.45180000000005</c:v>
                </c:pt>
                <c:pt idx="731">
                  <c:v>661.79380000000003</c:v>
                </c:pt>
                <c:pt idx="732">
                  <c:v>662.13570000000004</c:v>
                </c:pt>
                <c:pt idx="733">
                  <c:v>662.47760000000005</c:v>
                </c:pt>
                <c:pt idx="734">
                  <c:v>662.81949999999995</c:v>
                </c:pt>
                <c:pt idx="735">
                  <c:v>663.16129999999998</c:v>
                </c:pt>
                <c:pt idx="736">
                  <c:v>663.50310000000002</c:v>
                </c:pt>
                <c:pt idx="737">
                  <c:v>663.84469999999999</c:v>
                </c:pt>
                <c:pt idx="738">
                  <c:v>664.18640000000005</c:v>
                </c:pt>
                <c:pt idx="739">
                  <c:v>664.52800000000002</c:v>
                </c:pt>
                <c:pt idx="740">
                  <c:v>664.86959999999999</c:v>
                </c:pt>
                <c:pt idx="741">
                  <c:v>665.21109999999999</c:v>
                </c:pt>
                <c:pt idx="742">
                  <c:v>665.55259999999998</c:v>
                </c:pt>
                <c:pt idx="743">
                  <c:v>665.89409999999998</c:v>
                </c:pt>
                <c:pt idx="744">
                  <c:v>666.2355</c:v>
                </c:pt>
                <c:pt idx="745">
                  <c:v>666.57680000000005</c:v>
                </c:pt>
                <c:pt idx="746">
                  <c:v>666.91819999999996</c:v>
                </c:pt>
                <c:pt idx="747">
                  <c:v>667.25940000000003</c:v>
                </c:pt>
                <c:pt idx="748">
                  <c:v>667.60059999999999</c:v>
                </c:pt>
                <c:pt idx="749">
                  <c:v>667.94179999999994</c:v>
                </c:pt>
                <c:pt idx="750">
                  <c:v>668.28300000000002</c:v>
                </c:pt>
                <c:pt idx="751">
                  <c:v>668.62400000000002</c:v>
                </c:pt>
                <c:pt idx="752">
                  <c:v>668.96500000000003</c:v>
                </c:pt>
                <c:pt idx="753">
                  <c:v>669.30600000000004</c:v>
                </c:pt>
                <c:pt idx="754">
                  <c:v>669.64700000000005</c:v>
                </c:pt>
                <c:pt idx="755">
                  <c:v>669.98789999999997</c:v>
                </c:pt>
                <c:pt idx="756">
                  <c:v>670.32870000000003</c:v>
                </c:pt>
                <c:pt idx="757">
                  <c:v>670.66959999999995</c:v>
                </c:pt>
                <c:pt idx="758">
                  <c:v>671.01030000000003</c:v>
                </c:pt>
                <c:pt idx="759">
                  <c:v>671.35109999999997</c:v>
                </c:pt>
                <c:pt idx="760">
                  <c:v>671.69169999999997</c:v>
                </c:pt>
                <c:pt idx="761">
                  <c:v>672.03229999999996</c:v>
                </c:pt>
                <c:pt idx="762">
                  <c:v>672.37300000000005</c:v>
                </c:pt>
                <c:pt idx="763">
                  <c:v>672.71349999999995</c:v>
                </c:pt>
                <c:pt idx="764">
                  <c:v>673.05399999999997</c:v>
                </c:pt>
                <c:pt idx="765">
                  <c:v>673.39449999999999</c:v>
                </c:pt>
                <c:pt idx="766">
                  <c:v>673.73490000000004</c:v>
                </c:pt>
                <c:pt idx="767">
                  <c:v>674.0752</c:v>
                </c:pt>
                <c:pt idx="768">
                  <c:v>674.41549999999995</c:v>
                </c:pt>
                <c:pt idx="769">
                  <c:v>674.75580000000002</c:v>
                </c:pt>
                <c:pt idx="770">
                  <c:v>675.096</c:v>
                </c:pt>
                <c:pt idx="771">
                  <c:v>675.43619999999999</c:v>
                </c:pt>
                <c:pt idx="772">
                  <c:v>675.77639999999997</c:v>
                </c:pt>
                <c:pt idx="773">
                  <c:v>676.11649999999997</c:v>
                </c:pt>
                <c:pt idx="774">
                  <c:v>676.45650000000001</c:v>
                </c:pt>
                <c:pt idx="775">
                  <c:v>676.79639999999995</c:v>
                </c:pt>
                <c:pt idx="776">
                  <c:v>677.13639999999998</c:v>
                </c:pt>
                <c:pt idx="777">
                  <c:v>677.47630000000004</c:v>
                </c:pt>
                <c:pt idx="778">
                  <c:v>677.81619999999998</c:v>
                </c:pt>
                <c:pt idx="779">
                  <c:v>678.15599999999995</c:v>
                </c:pt>
                <c:pt idx="780">
                  <c:v>678.49580000000003</c:v>
                </c:pt>
                <c:pt idx="781">
                  <c:v>678.83550000000002</c:v>
                </c:pt>
                <c:pt idx="782">
                  <c:v>679.17520000000002</c:v>
                </c:pt>
                <c:pt idx="783">
                  <c:v>679.51480000000004</c:v>
                </c:pt>
                <c:pt idx="784">
                  <c:v>679.85440000000006</c:v>
                </c:pt>
                <c:pt idx="785">
                  <c:v>680.19399999999996</c:v>
                </c:pt>
                <c:pt idx="786">
                  <c:v>680.53340000000003</c:v>
                </c:pt>
                <c:pt idx="787">
                  <c:v>680.87289999999996</c:v>
                </c:pt>
                <c:pt idx="788">
                  <c:v>681.21230000000003</c:v>
                </c:pt>
                <c:pt idx="789">
                  <c:v>681.55169999999998</c:v>
                </c:pt>
                <c:pt idx="790">
                  <c:v>681.89099999999996</c:v>
                </c:pt>
                <c:pt idx="791">
                  <c:v>682.23030000000006</c:v>
                </c:pt>
                <c:pt idx="792">
                  <c:v>682.56949999999995</c:v>
                </c:pt>
                <c:pt idx="793">
                  <c:v>682.90869999999995</c:v>
                </c:pt>
                <c:pt idx="794">
                  <c:v>683.24779999999998</c:v>
                </c:pt>
                <c:pt idx="795">
                  <c:v>683.58690000000001</c:v>
                </c:pt>
                <c:pt idx="796">
                  <c:v>683.92589999999996</c:v>
                </c:pt>
                <c:pt idx="797">
                  <c:v>684.26499999999999</c:v>
                </c:pt>
                <c:pt idx="798">
                  <c:v>684.60389999999995</c:v>
                </c:pt>
                <c:pt idx="799">
                  <c:v>684.94280000000003</c:v>
                </c:pt>
                <c:pt idx="800">
                  <c:v>685.28160000000003</c:v>
                </c:pt>
                <c:pt idx="801">
                  <c:v>685.62049999999999</c:v>
                </c:pt>
                <c:pt idx="802">
                  <c:v>685.95920000000001</c:v>
                </c:pt>
                <c:pt idx="803">
                  <c:v>686.298</c:v>
                </c:pt>
                <c:pt idx="804">
                  <c:v>686.63670000000002</c:v>
                </c:pt>
                <c:pt idx="805">
                  <c:v>686.97529999999995</c:v>
                </c:pt>
                <c:pt idx="806">
                  <c:v>687.31380000000001</c:v>
                </c:pt>
                <c:pt idx="807">
                  <c:v>687.65239999999994</c:v>
                </c:pt>
                <c:pt idx="808">
                  <c:v>687.99090000000001</c:v>
                </c:pt>
                <c:pt idx="809">
                  <c:v>688.32929999999999</c:v>
                </c:pt>
                <c:pt idx="810">
                  <c:v>688.66769999999997</c:v>
                </c:pt>
                <c:pt idx="811">
                  <c:v>689.00609999999995</c:v>
                </c:pt>
                <c:pt idx="812">
                  <c:v>689.34439999999995</c:v>
                </c:pt>
                <c:pt idx="813">
                  <c:v>689.68269999999995</c:v>
                </c:pt>
                <c:pt idx="814">
                  <c:v>690.02089999999998</c:v>
                </c:pt>
                <c:pt idx="815">
                  <c:v>690.35910000000001</c:v>
                </c:pt>
                <c:pt idx="816">
                  <c:v>690.69719999999995</c:v>
                </c:pt>
                <c:pt idx="817">
                  <c:v>691.03530000000001</c:v>
                </c:pt>
                <c:pt idx="818">
                  <c:v>691.37339999999995</c:v>
                </c:pt>
                <c:pt idx="819">
                  <c:v>691.71130000000005</c:v>
                </c:pt>
                <c:pt idx="820">
                  <c:v>692.04930000000002</c:v>
                </c:pt>
                <c:pt idx="821">
                  <c:v>692.38720000000001</c:v>
                </c:pt>
                <c:pt idx="822">
                  <c:v>692.72500000000002</c:v>
                </c:pt>
                <c:pt idx="823">
                  <c:v>693.06290000000001</c:v>
                </c:pt>
                <c:pt idx="824">
                  <c:v>693.40060000000005</c:v>
                </c:pt>
                <c:pt idx="825">
                  <c:v>693.73829999999998</c:v>
                </c:pt>
                <c:pt idx="826">
                  <c:v>694.07600000000002</c:v>
                </c:pt>
                <c:pt idx="827">
                  <c:v>694.41359999999997</c:v>
                </c:pt>
                <c:pt idx="828">
                  <c:v>694.75120000000004</c:v>
                </c:pt>
                <c:pt idx="829">
                  <c:v>695.08870000000002</c:v>
                </c:pt>
                <c:pt idx="830">
                  <c:v>695.42619999999999</c:v>
                </c:pt>
                <c:pt idx="831">
                  <c:v>695.76369999999997</c:v>
                </c:pt>
                <c:pt idx="832">
                  <c:v>696.10109999999997</c:v>
                </c:pt>
                <c:pt idx="833">
                  <c:v>696.4384</c:v>
                </c:pt>
                <c:pt idx="834">
                  <c:v>696.7758</c:v>
                </c:pt>
                <c:pt idx="835">
                  <c:v>697.11300000000006</c:v>
                </c:pt>
                <c:pt idx="836">
                  <c:v>697.4502</c:v>
                </c:pt>
                <c:pt idx="837">
                  <c:v>697.78740000000005</c:v>
                </c:pt>
                <c:pt idx="838">
                  <c:v>698.12450000000001</c:v>
                </c:pt>
                <c:pt idx="839">
                  <c:v>698.4615</c:v>
                </c:pt>
                <c:pt idx="840">
                  <c:v>698.79859999999996</c:v>
                </c:pt>
                <c:pt idx="841">
                  <c:v>699.13559999999995</c:v>
                </c:pt>
                <c:pt idx="842">
                  <c:v>699.47249999999997</c:v>
                </c:pt>
                <c:pt idx="843">
                  <c:v>699.80939999999998</c:v>
                </c:pt>
                <c:pt idx="844">
                  <c:v>700.14620000000002</c:v>
                </c:pt>
                <c:pt idx="845">
                  <c:v>700.48310000000004</c:v>
                </c:pt>
                <c:pt idx="846">
                  <c:v>700.81979999999999</c:v>
                </c:pt>
                <c:pt idx="847">
                  <c:v>701.15660000000003</c:v>
                </c:pt>
                <c:pt idx="848">
                  <c:v>701.4932</c:v>
                </c:pt>
                <c:pt idx="849">
                  <c:v>701.82979999999998</c:v>
                </c:pt>
                <c:pt idx="850">
                  <c:v>702.16639999999995</c:v>
                </c:pt>
                <c:pt idx="851">
                  <c:v>702.50289999999995</c:v>
                </c:pt>
                <c:pt idx="852">
                  <c:v>702.83939999999996</c:v>
                </c:pt>
                <c:pt idx="853">
                  <c:v>703.17579999999998</c:v>
                </c:pt>
                <c:pt idx="854">
                  <c:v>703.51220000000001</c:v>
                </c:pt>
                <c:pt idx="855">
                  <c:v>703.84849999999994</c:v>
                </c:pt>
                <c:pt idx="856">
                  <c:v>704.1848</c:v>
                </c:pt>
                <c:pt idx="857">
                  <c:v>704.52110000000005</c:v>
                </c:pt>
                <c:pt idx="858">
                  <c:v>704.85730000000001</c:v>
                </c:pt>
                <c:pt idx="859">
                  <c:v>705.1934</c:v>
                </c:pt>
                <c:pt idx="860">
                  <c:v>705.52949999999998</c:v>
                </c:pt>
                <c:pt idx="861">
                  <c:v>705.86559999999997</c:v>
                </c:pt>
                <c:pt idx="862">
                  <c:v>706.20159999999998</c:v>
                </c:pt>
                <c:pt idx="863">
                  <c:v>706.5376</c:v>
                </c:pt>
                <c:pt idx="864">
                  <c:v>706.87350000000004</c:v>
                </c:pt>
                <c:pt idx="865">
                  <c:v>707.20939999999996</c:v>
                </c:pt>
                <c:pt idx="866">
                  <c:v>707.54520000000002</c:v>
                </c:pt>
                <c:pt idx="867">
                  <c:v>707.88099999999997</c:v>
                </c:pt>
                <c:pt idx="868">
                  <c:v>708.21669999999995</c:v>
                </c:pt>
                <c:pt idx="869">
                  <c:v>708.55240000000003</c:v>
                </c:pt>
                <c:pt idx="870">
                  <c:v>708.88810000000001</c:v>
                </c:pt>
                <c:pt idx="871">
                  <c:v>709.22370000000001</c:v>
                </c:pt>
                <c:pt idx="872">
                  <c:v>709.55930000000001</c:v>
                </c:pt>
                <c:pt idx="873">
                  <c:v>709.89480000000003</c:v>
                </c:pt>
                <c:pt idx="874">
                  <c:v>710.23019999999997</c:v>
                </c:pt>
                <c:pt idx="875">
                  <c:v>710.56569999999999</c:v>
                </c:pt>
                <c:pt idx="876">
                  <c:v>710.90099999999995</c:v>
                </c:pt>
                <c:pt idx="877">
                  <c:v>711.23630000000003</c:v>
                </c:pt>
                <c:pt idx="878">
                  <c:v>711.57159999999999</c:v>
                </c:pt>
                <c:pt idx="879">
                  <c:v>711.90689999999995</c:v>
                </c:pt>
                <c:pt idx="880">
                  <c:v>712.24199999999996</c:v>
                </c:pt>
                <c:pt idx="881">
                  <c:v>712.57709999999997</c:v>
                </c:pt>
                <c:pt idx="882">
                  <c:v>712.91229999999996</c:v>
                </c:pt>
                <c:pt idx="883">
                  <c:v>713.2473</c:v>
                </c:pt>
                <c:pt idx="884">
                  <c:v>713.58230000000003</c:v>
                </c:pt>
                <c:pt idx="885">
                  <c:v>713.91719999999998</c:v>
                </c:pt>
                <c:pt idx="886">
                  <c:v>714.25220000000002</c:v>
                </c:pt>
                <c:pt idx="887">
                  <c:v>714.58699999999999</c:v>
                </c:pt>
                <c:pt idx="888">
                  <c:v>714.92190000000005</c:v>
                </c:pt>
                <c:pt idx="889">
                  <c:v>715.25660000000005</c:v>
                </c:pt>
                <c:pt idx="890">
                  <c:v>715.59130000000005</c:v>
                </c:pt>
                <c:pt idx="891">
                  <c:v>715.92600000000004</c:v>
                </c:pt>
                <c:pt idx="892">
                  <c:v>716.26059999999995</c:v>
                </c:pt>
                <c:pt idx="893">
                  <c:v>716.59519999999998</c:v>
                </c:pt>
                <c:pt idx="894">
                  <c:v>716.92970000000003</c:v>
                </c:pt>
                <c:pt idx="895">
                  <c:v>717.26419999999996</c:v>
                </c:pt>
                <c:pt idx="896">
                  <c:v>717.59870000000001</c:v>
                </c:pt>
                <c:pt idx="897">
                  <c:v>717.93309999999997</c:v>
                </c:pt>
                <c:pt idx="898">
                  <c:v>718.26750000000004</c:v>
                </c:pt>
                <c:pt idx="899">
                  <c:v>718.60170000000005</c:v>
                </c:pt>
                <c:pt idx="900">
                  <c:v>718.93600000000004</c:v>
                </c:pt>
                <c:pt idx="901">
                  <c:v>719.27020000000005</c:v>
                </c:pt>
                <c:pt idx="902">
                  <c:v>719.60440000000006</c:v>
                </c:pt>
                <c:pt idx="903">
                  <c:v>719.93849999999998</c:v>
                </c:pt>
                <c:pt idx="904">
                  <c:v>720.27260000000001</c:v>
                </c:pt>
                <c:pt idx="905">
                  <c:v>720.60659999999996</c:v>
                </c:pt>
                <c:pt idx="906">
                  <c:v>720.94060000000002</c:v>
                </c:pt>
                <c:pt idx="907">
                  <c:v>721.27449999999999</c:v>
                </c:pt>
                <c:pt idx="908">
                  <c:v>721.60839999999996</c:v>
                </c:pt>
                <c:pt idx="909">
                  <c:v>721.94219999999996</c:v>
                </c:pt>
                <c:pt idx="910">
                  <c:v>722.27599999999995</c:v>
                </c:pt>
                <c:pt idx="911">
                  <c:v>722.60969999999998</c:v>
                </c:pt>
                <c:pt idx="912">
                  <c:v>722.9434</c:v>
                </c:pt>
                <c:pt idx="913">
                  <c:v>723.27710000000002</c:v>
                </c:pt>
                <c:pt idx="914">
                  <c:v>723.61069999999995</c:v>
                </c:pt>
                <c:pt idx="915">
                  <c:v>723.9443</c:v>
                </c:pt>
                <c:pt idx="916">
                  <c:v>724.27779999999996</c:v>
                </c:pt>
                <c:pt idx="917">
                  <c:v>724.61130000000003</c:v>
                </c:pt>
                <c:pt idx="918">
                  <c:v>724.94460000000004</c:v>
                </c:pt>
                <c:pt idx="919">
                  <c:v>725.27800000000002</c:v>
                </c:pt>
                <c:pt idx="920">
                  <c:v>725.61130000000003</c:v>
                </c:pt>
                <c:pt idx="921">
                  <c:v>725.94460000000004</c:v>
                </c:pt>
                <c:pt idx="922">
                  <c:v>726.27790000000005</c:v>
                </c:pt>
                <c:pt idx="923">
                  <c:v>726.61099999999999</c:v>
                </c:pt>
                <c:pt idx="924">
                  <c:v>726.94420000000002</c:v>
                </c:pt>
                <c:pt idx="925">
                  <c:v>727.27729999999997</c:v>
                </c:pt>
                <c:pt idx="926">
                  <c:v>727.61040000000003</c:v>
                </c:pt>
                <c:pt idx="927">
                  <c:v>727.94330000000002</c:v>
                </c:pt>
                <c:pt idx="928">
                  <c:v>728.27620000000002</c:v>
                </c:pt>
                <c:pt idx="929">
                  <c:v>728.60919999999999</c:v>
                </c:pt>
                <c:pt idx="930">
                  <c:v>728.94200000000001</c:v>
                </c:pt>
                <c:pt idx="931">
                  <c:v>729.27480000000003</c:v>
                </c:pt>
                <c:pt idx="932">
                  <c:v>729.60760000000005</c:v>
                </c:pt>
                <c:pt idx="933">
                  <c:v>729.94029999999998</c:v>
                </c:pt>
                <c:pt idx="934">
                  <c:v>730.27300000000002</c:v>
                </c:pt>
                <c:pt idx="935">
                  <c:v>730.60569999999996</c:v>
                </c:pt>
                <c:pt idx="936">
                  <c:v>730.93820000000005</c:v>
                </c:pt>
                <c:pt idx="937">
                  <c:v>731.27080000000001</c:v>
                </c:pt>
                <c:pt idx="938">
                  <c:v>731.60320000000002</c:v>
                </c:pt>
                <c:pt idx="939">
                  <c:v>731.9357</c:v>
                </c:pt>
                <c:pt idx="940">
                  <c:v>732.2681</c:v>
                </c:pt>
                <c:pt idx="941">
                  <c:v>732.60040000000004</c:v>
                </c:pt>
                <c:pt idx="942">
                  <c:v>732.93269999999995</c:v>
                </c:pt>
                <c:pt idx="943">
                  <c:v>733.26499999999999</c:v>
                </c:pt>
                <c:pt idx="944">
                  <c:v>733.59709999999995</c:v>
                </c:pt>
                <c:pt idx="945">
                  <c:v>733.92930000000001</c:v>
                </c:pt>
                <c:pt idx="946">
                  <c:v>734.26139999999998</c:v>
                </c:pt>
                <c:pt idx="947">
                  <c:v>734.59339999999997</c:v>
                </c:pt>
                <c:pt idx="948">
                  <c:v>734.92550000000006</c:v>
                </c:pt>
                <c:pt idx="949">
                  <c:v>735.25739999999996</c:v>
                </c:pt>
                <c:pt idx="950">
                  <c:v>735.58939999999996</c:v>
                </c:pt>
                <c:pt idx="951">
                  <c:v>735.9212</c:v>
                </c:pt>
                <c:pt idx="952">
                  <c:v>736.25310000000002</c:v>
                </c:pt>
                <c:pt idx="953">
                  <c:v>736.58479999999997</c:v>
                </c:pt>
                <c:pt idx="954">
                  <c:v>736.91660000000002</c:v>
                </c:pt>
                <c:pt idx="955">
                  <c:v>737.2482</c:v>
                </c:pt>
                <c:pt idx="956">
                  <c:v>737.57989999999995</c:v>
                </c:pt>
                <c:pt idx="957">
                  <c:v>737.91150000000005</c:v>
                </c:pt>
                <c:pt idx="958">
                  <c:v>738.24300000000005</c:v>
                </c:pt>
                <c:pt idx="959">
                  <c:v>738.57449999999994</c:v>
                </c:pt>
                <c:pt idx="960">
                  <c:v>738.90599999999995</c:v>
                </c:pt>
                <c:pt idx="961">
                  <c:v>739.23739999999998</c:v>
                </c:pt>
                <c:pt idx="962">
                  <c:v>739.56870000000004</c:v>
                </c:pt>
                <c:pt idx="963">
                  <c:v>739.9</c:v>
                </c:pt>
                <c:pt idx="964">
                  <c:v>740.23130000000003</c:v>
                </c:pt>
                <c:pt idx="965">
                  <c:v>740.5625</c:v>
                </c:pt>
                <c:pt idx="966">
                  <c:v>740.89369999999997</c:v>
                </c:pt>
                <c:pt idx="967">
                  <c:v>741.22479999999996</c:v>
                </c:pt>
                <c:pt idx="968">
                  <c:v>741.55589999999995</c:v>
                </c:pt>
                <c:pt idx="969">
                  <c:v>741.88689999999997</c:v>
                </c:pt>
                <c:pt idx="970">
                  <c:v>742.21789999999999</c:v>
                </c:pt>
                <c:pt idx="971">
                  <c:v>742.54880000000003</c:v>
                </c:pt>
                <c:pt idx="972">
                  <c:v>742.87969999999996</c:v>
                </c:pt>
                <c:pt idx="973">
                  <c:v>743.2106</c:v>
                </c:pt>
                <c:pt idx="974">
                  <c:v>743.54129999999998</c:v>
                </c:pt>
                <c:pt idx="975">
                  <c:v>743.87210000000005</c:v>
                </c:pt>
                <c:pt idx="976">
                  <c:v>744.20280000000002</c:v>
                </c:pt>
                <c:pt idx="977">
                  <c:v>744.53340000000003</c:v>
                </c:pt>
                <c:pt idx="978">
                  <c:v>744.86400000000003</c:v>
                </c:pt>
                <c:pt idx="979">
                  <c:v>745.19460000000004</c:v>
                </c:pt>
                <c:pt idx="980">
                  <c:v>745.52509999999995</c:v>
                </c:pt>
                <c:pt idx="981">
                  <c:v>745.85559999999998</c:v>
                </c:pt>
                <c:pt idx="982">
                  <c:v>746.18600000000004</c:v>
                </c:pt>
                <c:pt idx="983">
                  <c:v>746.51639999999998</c:v>
                </c:pt>
                <c:pt idx="984">
                  <c:v>746.84670000000006</c:v>
                </c:pt>
                <c:pt idx="985">
                  <c:v>747.17690000000005</c:v>
                </c:pt>
                <c:pt idx="986">
                  <c:v>747.50710000000004</c:v>
                </c:pt>
                <c:pt idx="987">
                  <c:v>747.83730000000003</c:v>
                </c:pt>
                <c:pt idx="988">
                  <c:v>748.16750000000002</c:v>
                </c:pt>
                <c:pt idx="989">
                  <c:v>748.49760000000003</c:v>
                </c:pt>
                <c:pt idx="990">
                  <c:v>748.82759999999996</c:v>
                </c:pt>
                <c:pt idx="991">
                  <c:v>749.1576</c:v>
                </c:pt>
                <c:pt idx="992">
                  <c:v>749.48749999999995</c:v>
                </c:pt>
                <c:pt idx="993">
                  <c:v>749.81740000000002</c:v>
                </c:pt>
                <c:pt idx="994">
                  <c:v>750.14729999999997</c:v>
                </c:pt>
                <c:pt idx="995">
                  <c:v>750.47709999999995</c:v>
                </c:pt>
                <c:pt idx="996">
                  <c:v>750.80679999999995</c:v>
                </c:pt>
                <c:pt idx="997">
                  <c:v>751.13649999999996</c:v>
                </c:pt>
                <c:pt idx="998">
                  <c:v>751.46619999999996</c:v>
                </c:pt>
                <c:pt idx="999">
                  <c:v>751.79579999999999</c:v>
                </c:pt>
                <c:pt idx="1000">
                  <c:v>752.12530000000004</c:v>
                </c:pt>
                <c:pt idx="1001">
                  <c:v>752.45479999999998</c:v>
                </c:pt>
                <c:pt idx="1002">
                  <c:v>752.78430000000003</c:v>
                </c:pt>
                <c:pt idx="1003">
                  <c:v>753.11369999999999</c:v>
                </c:pt>
                <c:pt idx="1004">
                  <c:v>753.44309999999996</c:v>
                </c:pt>
                <c:pt idx="1005">
                  <c:v>753.77250000000004</c:v>
                </c:pt>
                <c:pt idx="1006">
                  <c:v>754.10170000000005</c:v>
                </c:pt>
                <c:pt idx="1007">
                  <c:v>754.43089999999995</c:v>
                </c:pt>
                <c:pt idx="1008">
                  <c:v>754.76009999999997</c:v>
                </c:pt>
                <c:pt idx="1009">
                  <c:v>755.08920000000001</c:v>
                </c:pt>
                <c:pt idx="1010">
                  <c:v>755.41830000000004</c:v>
                </c:pt>
                <c:pt idx="1011">
                  <c:v>755.74739999999997</c:v>
                </c:pt>
                <c:pt idx="1012">
                  <c:v>756.07640000000004</c:v>
                </c:pt>
                <c:pt idx="1013">
                  <c:v>756.40530000000001</c:v>
                </c:pt>
                <c:pt idx="1014">
                  <c:v>756.73419999999999</c:v>
                </c:pt>
                <c:pt idx="1015">
                  <c:v>757.06299999999999</c:v>
                </c:pt>
                <c:pt idx="1016">
                  <c:v>757.39179999999999</c:v>
                </c:pt>
                <c:pt idx="1017">
                  <c:v>757.72059999999999</c:v>
                </c:pt>
                <c:pt idx="1018">
                  <c:v>758.04930000000002</c:v>
                </c:pt>
                <c:pt idx="1019">
                  <c:v>758.37800000000004</c:v>
                </c:pt>
                <c:pt idx="1020">
                  <c:v>758.70659999999998</c:v>
                </c:pt>
                <c:pt idx="1021">
                  <c:v>759.03520000000003</c:v>
                </c:pt>
                <c:pt idx="1022">
                  <c:v>759.36369999999999</c:v>
                </c:pt>
                <c:pt idx="1023">
                  <c:v>759.69209999999998</c:v>
                </c:pt>
                <c:pt idx="1024">
                  <c:v>760.02059999999994</c:v>
                </c:pt>
                <c:pt idx="1025">
                  <c:v>760.34889999999996</c:v>
                </c:pt>
                <c:pt idx="1026">
                  <c:v>760.67719999999997</c:v>
                </c:pt>
                <c:pt idx="1027">
                  <c:v>761.00559999999996</c:v>
                </c:pt>
                <c:pt idx="1028">
                  <c:v>761.3338</c:v>
                </c:pt>
                <c:pt idx="1029">
                  <c:v>761.66200000000003</c:v>
                </c:pt>
                <c:pt idx="1030">
                  <c:v>761.99009999999998</c:v>
                </c:pt>
                <c:pt idx="1031">
                  <c:v>762.31820000000005</c:v>
                </c:pt>
                <c:pt idx="1032">
                  <c:v>762.64620000000002</c:v>
                </c:pt>
                <c:pt idx="1033">
                  <c:v>762.9742</c:v>
                </c:pt>
                <c:pt idx="1034">
                  <c:v>763.30219999999997</c:v>
                </c:pt>
                <c:pt idx="1035">
                  <c:v>763.63009999999997</c:v>
                </c:pt>
                <c:pt idx="1036">
                  <c:v>763.9579</c:v>
                </c:pt>
                <c:pt idx="1037">
                  <c:v>764.28570000000002</c:v>
                </c:pt>
                <c:pt idx="1038">
                  <c:v>764.61350000000004</c:v>
                </c:pt>
                <c:pt idx="1039">
                  <c:v>764.94119999999998</c:v>
                </c:pt>
                <c:pt idx="1040">
                  <c:v>765.26890000000003</c:v>
                </c:pt>
                <c:pt idx="1041">
                  <c:v>765.59640000000002</c:v>
                </c:pt>
                <c:pt idx="1042">
                  <c:v>765.92399999999998</c:v>
                </c:pt>
                <c:pt idx="1043">
                  <c:v>766.25149999999996</c:v>
                </c:pt>
                <c:pt idx="1044">
                  <c:v>766.57899999999995</c:v>
                </c:pt>
                <c:pt idx="1045">
                  <c:v>766.90639999999996</c:v>
                </c:pt>
                <c:pt idx="1046">
                  <c:v>767.23379999999997</c:v>
                </c:pt>
                <c:pt idx="1047">
                  <c:v>767.56110000000001</c:v>
                </c:pt>
                <c:pt idx="1048">
                  <c:v>767.88840000000005</c:v>
                </c:pt>
                <c:pt idx="1049">
                  <c:v>768.21559999999999</c:v>
                </c:pt>
                <c:pt idx="1050">
                  <c:v>768.54280000000006</c:v>
                </c:pt>
                <c:pt idx="1051">
                  <c:v>768.86990000000003</c:v>
                </c:pt>
                <c:pt idx="1052">
                  <c:v>769.197</c:v>
                </c:pt>
                <c:pt idx="1053">
                  <c:v>769.524</c:v>
                </c:pt>
                <c:pt idx="1054">
                  <c:v>769.851</c:v>
                </c:pt>
                <c:pt idx="1055">
                  <c:v>770.178</c:v>
                </c:pt>
                <c:pt idx="1056">
                  <c:v>770.50490000000002</c:v>
                </c:pt>
                <c:pt idx="1057">
                  <c:v>770.83169999999996</c:v>
                </c:pt>
                <c:pt idx="1058">
                  <c:v>771.1585</c:v>
                </c:pt>
                <c:pt idx="1059">
                  <c:v>771.48519999999996</c:v>
                </c:pt>
                <c:pt idx="1060">
                  <c:v>771.81200000000001</c:v>
                </c:pt>
                <c:pt idx="1061">
                  <c:v>772.1386</c:v>
                </c:pt>
                <c:pt idx="1062">
                  <c:v>772.46519999999998</c:v>
                </c:pt>
                <c:pt idx="1063">
                  <c:v>772.79169999999999</c:v>
                </c:pt>
                <c:pt idx="1064">
                  <c:v>773.11829999999998</c:v>
                </c:pt>
                <c:pt idx="1065">
                  <c:v>773.44479999999999</c:v>
                </c:pt>
                <c:pt idx="1066">
                  <c:v>773.77120000000002</c:v>
                </c:pt>
                <c:pt idx="1067">
                  <c:v>774.09749999999997</c:v>
                </c:pt>
                <c:pt idx="1068">
                  <c:v>774.42380000000003</c:v>
                </c:pt>
                <c:pt idx="1069">
                  <c:v>774.75009999999997</c:v>
                </c:pt>
                <c:pt idx="1070">
                  <c:v>775.07640000000004</c:v>
                </c:pt>
                <c:pt idx="1071">
                  <c:v>775.40250000000003</c:v>
                </c:pt>
                <c:pt idx="1072">
                  <c:v>775.72860000000003</c:v>
                </c:pt>
                <c:pt idx="1073">
                  <c:v>776.05470000000003</c:v>
                </c:pt>
                <c:pt idx="1074">
                  <c:v>776.38070000000005</c:v>
                </c:pt>
                <c:pt idx="1075">
                  <c:v>776.70669999999996</c:v>
                </c:pt>
                <c:pt idx="1076">
                  <c:v>777.03269999999998</c:v>
                </c:pt>
                <c:pt idx="1077">
                  <c:v>777.35850000000005</c:v>
                </c:pt>
                <c:pt idx="1078">
                  <c:v>777.68439999999998</c:v>
                </c:pt>
                <c:pt idx="1079">
                  <c:v>778.01009999999997</c:v>
                </c:pt>
                <c:pt idx="1080">
                  <c:v>778.33590000000004</c:v>
                </c:pt>
                <c:pt idx="1081">
                  <c:v>778.66160000000002</c:v>
                </c:pt>
                <c:pt idx="1082">
                  <c:v>778.98720000000003</c:v>
                </c:pt>
                <c:pt idx="1083">
                  <c:v>779.31280000000004</c:v>
                </c:pt>
                <c:pt idx="1084">
                  <c:v>779.63840000000005</c:v>
                </c:pt>
                <c:pt idx="1085">
                  <c:v>779.96389999999997</c:v>
                </c:pt>
                <c:pt idx="1086">
                  <c:v>780.28930000000003</c:v>
                </c:pt>
                <c:pt idx="1087">
                  <c:v>780.61469999999997</c:v>
                </c:pt>
                <c:pt idx="1088">
                  <c:v>780.94010000000003</c:v>
                </c:pt>
                <c:pt idx="1089">
                  <c:v>781.2654</c:v>
                </c:pt>
                <c:pt idx="1090">
                  <c:v>781.59059999999999</c:v>
                </c:pt>
                <c:pt idx="1091">
                  <c:v>781.91579999999999</c:v>
                </c:pt>
                <c:pt idx="1092">
                  <c:v>782.24099999999999</c:v>
                </c:pt>
                <c:pt idx="1093">
                  <c:v>782.56619999999998</c:v>
                </c:pt>
                <c:pt idx="1094">
                  <c:v>782.89120000000003</c:v>
                </c:pt>
                <c:pt idx="1095">
                  <c:v>783.21619999999996</c:v>
                </c:pt>
                <c:pt idx="1096">
                  <c:v>783.5412</c:v>
                </c:pt>
                <c:pt idx="1097">
                  <c:v>783.86609999999996</c:v>
                </c:pt>
                <c:pt idx="1098">
                  <c:v>784.19100000000003</c:v>
                </c:pt>
                <c:pt idx="1099">
                  <c:v>784.51580000000001</c:v>
                </c:pt>
                <c:pt idx="1100">
                  <c:v>784.84059999999999</c:v>
                </c:pt>
                <c:pt idx="1101">
                  <c:v>785.1653</c:v>
                </c:pt>
                <c:pt idx="1102">
                  <c:v>785.49</c:v>
                </c:pt>
                <c:pt idx="1103">
                  <c:v>785.81460000000004</c:v>
                </c:pt>
                <c:pt idx="1104">
                  <c:v>786.13919999999996</c:v>
                </c:pt>
                <c:pt idx="1105">
                  <c:v>786.46370000000002</c:v>
                </c:pt>
                <c:pt idx="1106">
                  <c:v>786.78819999999996</c:v>
                </c:pt>
                <c:pt idx="1107">
                  <c:v>787.11270000000002</c:v>
                </c:pt>
                <c:pt idx="1108">
                  <c:v>787.43709999999999</c:v>
                </c:pt>
                <c:pt idx="1109">
                  <c:v>787.76139999999998</c:v>
                </c:pt>
                <c:pt idx="1110">
                  <c:v>788.08569999999997</c:v>
                </c:pt>
                <c:pt idx="1111">
                  <c:v>788.40989999999999</c:v>
                </c:pt>
                <c:pt idx="1112">
                  <c:v>788.73410000000001</c:v>
                </c:pt>
                <c:pt idx="1113">
                  <c:v>789.05830000000003</c:v>
                </c:pt>
                <c:pt idx="1114">
                  <c:v>789.38239999999996</c:v>
                </c:pt>
                <c:pt idx="1115">
                  <c:v>789.70640000000003</c:v>
                </c:pt>
                <c:pt idx="1116">
                  <c:v>790.03039999999999</c:v>
                </c:pt>
                <c:pt idx="1117">
                  <c:v>790.35440000000006</c:v>
                </c:pt>
                <c:pt idx="1118">
                  <c:v>790.67830000000004</c:v>
                </c:pt>
                <c:pt idx="1119">
                  <c:v>791.00210000000004</c:v>
                </c:pt>
                <c:pt idx="1120">
                  <c:v>791.32590000000005</c:v>
                </c:pt>
                <c:pt idx="1121">
                  <c:v>791.64970000000005</c:v>
                </c:pt>
                <c:pt idx="1122">
                  <c:v>791.97339999999997</c:v>
                </c:pt>
                <c:pt idx="1123">
                  <c:v>792.2971</c:v>
                </c:pt>
                <c:pt idx="1124">
                  <c:v>792.62070000000006</c:v>
                </c:pt>
                <c:pt idx="1125">
                  <c:v>792.9443</c:v>
                </c:pt>
                <c:pt idx="1126">
                  <c:v>793.26779999999997</c:v>
                </c:pt>
                <c:pt idx="1127">
                  <c:v>793.59119999999996</c:v>
                </c:pt>
                <c:pt idx="1128">
                  <c:v>793.91470000000004</c:v>
                </c:pt>
                <c:pt idx="1129">
                  <c:v>794.23800000000006</c:v>
                </c:pt>
                <c:pt idx="1130">
                  <c:v>794.56129999999996</c:v>
                </c:pt>
                <c:pt idx="1131">
                  <c:v>794.88459999999998</c:v>
                </c:pt>
                <c:pt idx="1132">
                  <c:v>795.20780000000002</c:v>
                </c:pt>
                <c:pt idx="1133">
                  <c:v>795.53099999999995</c:v>
                </c:pt>
                <c:pt idx="1134">
                  <c:v>795.85410000000002</c:v>
                </c:pt>
                <c:pt idx="1135">
                  <c:v>796.17719999999997</c:v>
                </c:pt>
                <c:pt idx="1136">
                  <c:v>796.50019999999995</c:v>
                </c:pt>
                <c:pt idx="1137">
                  <c:v>796.82320000000004</c:v>
                </c:pt>
                <c:pt idx="1138">
                  <c:v>797.14620000000002</c:v>
                </c:pt>
                <c:pt idx="1139">
                  <c:v>797.46910000000003</c:v>
                </c:pt>
                <c:pt idx="1140">
                  <c:v>797.79190000000006</c:v>
                </c:pt>
                <c:pt idx="1141">
                  <c:v>798.11469999999997</c:v>
                </c:pt>
                <c:pt idx="1142">
                  <c:v>798.43740000000003</c:v>
                </c:pt>
                <c:pt idx="1143">
                  <c:v>798.76009999999997</c:v>
                </c:pt>
                <c:pt idx="1144">
                  <c:v>799.08280000000002</c:v>
                </c:pt>
                <c:pt idx="1145">
                  <c:v>799.40530000000001</c:v>
                </c:pt>
                <c:pt idx="1146">
                  <c:v>799.72789999999998</c:v>
                </c:pt>
                <c:pt idx="1147">
                  <c:v>800.05039999999997</c:v>
                </c:pt>
                <c:pt idx="1148">
                  <c:v>800.37279999999998</c:v>
                </c:pt>
                <c:pt idx="1149">
                  <c:v>800.69529999999997</c:v>
                </c:pt>
                <c:pt idx="1150">
                  <c:v>801.01760000000002</c:v>
                </c:pt>
                <c:pt idx="1151">
                  <c:v>801.33979999999997</c:v>
                </c:pt>
                <c:pt idx="1152">
                  <c:v>801.66210000000001</c:v>
                </c:pt>
                <c:pt idx="1153">
                  <c:v>801.98429999999996</c:v>
                </c:pt>
                <c:pt idx="1154">
                  <c:v>802.30650000000003</c:v>
                </c:pt>
                <c:pt idx="1155">
                  <c:v>802.62860000000001</c:v>
                </c:pt>
                <c:pt idx="1156">
                  <c:v>802.95060000000001</c:v>
                </c:pt>
                <c:pt idx="1157">
                  <c:v>803.27260000000001</c:v>
                </c:pt>
                <c:pt idx="1158">
                  <c:v>803.59460000000001</c:v>
                </c:pt>
                <c:pt idx="1159">
                  <c:v>803.91650000000004</c:v>
                </c:pt>
                <c:pt idx="1160">
                  <c:v>804.23839999999996</c:v>
                </c:pt>
                <c:pt idx="1161">
                  <c:v>804.56020000000001</c:v>
                </c:pt>
                <c:pt idx="1162">
                  <c:v>804.88199999999995</c:v>
                </c:pt>
                <c:pt idx="1163">
                  <c:v>805.20370000000003</c:v>
                </c:pt>
                <c:pt idx="1164">
                  <c:v>805.52530000000002</c:v>
                </c:pt>
                <c:pt idx="1165">
                  <c:v>805.84690000000001</c:v>
                </c:pt>
                <c:pt idx="1166">
                  <c:v>806.16849999999999</c:v>
                </c:pt>
                <c:pt idx="1167">
                  <c:v>806.49009999999998</c:v>
                </c:pt>
                <c:pt idx="1168">
                  <c:v>806.81150000000002</c:v>
                </c:pt>
                <c:pt idx="1169">
                  <c:v>807.13289999999995</c:v>
                </c:pt>
                <c:pt idx="1170">
                  <c:v>807.45429999999999</c:v>
                </c:pt>
                <c:pt idx="1171">
                  <c:v>807.77560000000005</c:v>
                </c:pt>
                <c:pt idx="1172">
                  <c:v>808.09690000000001</c:v>
                </c:pt>
                <c:pt idx="1173">
                  <c:v>808.41809999999998</c:v>
                </c:pt>
                <c:pt idx="1174">
                  <c:v>808.73929999999996</c:v>
                </c:pt>
                <c:pt idx="1175">
                  <c:v>809.06039999999996</c:v>
                </c:pt>
                <c:pt idx="1176">
                  <c:v>809.38149999999996</c:v>
                </c:pt>
                <c:pt idx="1177">
                  <c:v>809.70249999999999</c:v>
                </c:pt>
                <c:pt idx="1178">
                  <c:v>810.02350000000001</c:v>
                </c:pt>
                <c:pt idx="1179">
                  <c:v>810.34439999999995</c:v>
                </c:pt>
                <c:pt idx="1180">
                  <c:v>810.6653</c:v>
                </c:pt>
                <c:pt idx="1181">
                  <c:v>810.98609999999996</c:v>
                </c:pt>
                <c:pt idx="1182">
                  <c:v>811.30690000000004</c:v>
                </c:pt>
                <c:pt idx="1183">
                  <c:v>811.6277</c:v>
                </c:pt>
                <c:pt idx="1184">
                  <c:v>811.94839999999999</c:v>
                </c:pt>
                <c:pt idx="1185">
                  <c:v>812.26900000000001</c:v>
                </c:pt>
                <c:pt idx="1186">
                  <c:v>812.58960000000002</c:v>
                </c:pt>
                <c:pt idx="1187">
                  <c:v>812.91010000000006</c:v>
                </c:pt>
                <c:pt idx="1188">
                  <c:v>813.23059999999998</c:v>
                </c:pt>
                <c:pt idx="1189">
                  <c:v>813.55100000000004</c:v>
                </c:pt>
                <c:pt idx="1190">
                  <c:v>813.87149999999997</c:v>
                </c:pt>
                <c:pt idx="1191">
                  <c:v>814.19179999999994</c:v>
                </c:pt>
                <c:pt idx="1192">
                  <c:v>814.51210000000003</c:v>
                </c:pt>
                <c:pt idx="1193">
                  <c:v>814.83230000000003</c:v>
                </c:pt>
                <c:pt idx="1194">
                  <c:v>815.15250000000003</c:v>
                </c:pt>
                <c:pt idx="1195">
                  <c:v>815.47270000000003</c:v>
                </c:pt>
                <c:pt idx="1196">
                  <c:v>815.79269999999997</c:v>
                </c:pt>
                <c:pt idx="1197">
                  <c:v>816.11279999999999</c:v>
                </c:pt>
                <c:pt idx="1198">
                  <c:v>816.43280000000004</c:v>
                </c:pt>
                <c:pt idx="1199">
                  <c:v>816.7527</c:v>
                </c:pt>
                <c:pt idx="1200">
                  <c:v>817.07259999999997</c:v>
                </c:pt>
                <c:pt idx="1201">
                  <c:v>817.39250000000004</c:v>
                </c:pt>
                <c:pt idx="1202">
                  <c:v>817.71230000000003</c:v>
                </c:pt>
                <c:pt idx="1203">
                  <c:v>818.03200000000004</c:v>
                </c:pt>
                <c:pt idx="1204">
                  <c:v>818.35170000000005</c:v>
                </c:pt>
                <c:pt idx="1205">
                  <c:v>818.67139999999995</c:v>
                </c:pt>
                <c:pt idx="1206">
                  <c:v>818.99099999999999</c:v>
                </c:pt>
                <c:pt idx="1207">
                  <c:v>819.31050000000005</c:v>
                </c:pt>
                <c:pt idx="1208">
                  <c:v>819.63009999999997</c:v>
                </c:pt>
                <c:pt idx="1209">
                  <c:v>819.94949999999994</c:v>
                </c:pt>
                <c:pt idx="1210">
                  <c:v>820.26890000000003</c:v>
                </c:pt>
                <c:pt idx="1211">
                  <c:v>820.5883</c:v>
                </c:pt>
                <c:pt idx="1212">
                  <c:v>820.9076</c:v>
                </c:pt>
                <c:pt idx="1213">
                  <c:v>821.2269</c:v>
                </c:pt>
                <c:pt idx="1214">
                  <c:v>821.54600000000005</c:v>
                </c:pt>
                <c:pt idx="1215">
                  <c:v>821.86519999999996</c:v>
                </c:pt>
                <c:pt idx="1216">
                  <c:v>822.18430000000001</c:v>
                </c:pt>
                <c:pt idx="1217">
                  <c:v>822.50340000000006</c:v>
                </c:pt>
                <c:pt idx="1218">
                  <c:v>822.82240000000002</c:v>
                </c:pt>
                <c:pt idx="1219">
                  <c:v>823.14139999999998</c:v>
                </c:pt>
                <c:pt idx="1220">
                  <c:v>823.46029999999996</c:v>
                </c:pt>
                <c:pt idx="1221">
                  <c:v>823.77909999999997</c:v>
                </c:pt>
                <c:pt idx="1222">
                  <c:v>824.09799999999996</c:v>
                </c:pt>
                <c:pt idx="1223">
                  <c:v>824.41669999999999</c:v>
                </c:pt>
                <c:pt idx="1224">
                  <c:v>824.73540000000003</c:v>
                </c:pt>
                <c:pt idx="1225">
                  <c:v>825.05409999999995</c:v>
                </c:pt>
                <c:pt idx="1226">
                  <c:v>825.37270000000001</c:v>
                </c:pt>
                <c:pt idx="1227">
                  <c:v>825.69129999999996</c:v>
                </c:pt>
                <c:pt idx="1228">
                  <c:v>826.00980000000004</c:v>
                </c:pt>
                <c:pt idx="1229">
                  <c:v>826.32820000000004</c:v>
                </c:pt>
                <c:pt idx="1230">
                  <c:v>826.64670000000001</c:v>
                </c:pt>
                <c:pt idx="1231">
                  <c:v>826.96500000000003</c:v>
                </c:pt>
                <c:pt idx="1232">
                  <c:v>827.28340000000003</c:v>
                </c:pt>
                <c:pt idx="1233">
                  <c:v>827.60159999999996</c:v>
                </c:pt>
                <c:pt idx="1234">
                  <c:v>827.91989999999998</c:v>
                </c:pt>
                <c:pt idx="1235">
                  <c:v>828.23800000000006</c:v>
                </c:pt>
                <c:pt idx="1236">
                  <c:v>828.55619999999999</c:v>
                </c:pt>
                <c:pt idx="1237">
                  <c:v>828.87419999999997</c:v>
                </c:pt>
                <c:pt idx="1238">
                  <c:v>829.19230000000005</c:v>
                </c:pt>
                <c:pt idx="1239">
                  <c:v>829.51020000000005</c:v>
                </c:pt>
                <c:pt idx="1240">
                  <c:v>829.82809999999995</c:v>
                </c:pt>
                <c:pt idx="1241">
                  <c:v>830.14599999999996</c:v>
                </c:pt>
                <c:pt idx="1242">
                  <c:v>830.46379999999999</c:v>
                </c:pt>
                <c:pt idx="1243">
                  <c:v>830.78160000000003</c:v>
                </c:pt>
                <c:pt idx="1244">
                  <c:v>831.09929999999997</c:v>
                </c:pt>
                <c:pt idx="1245">
                  <c:v>831.41700000000003</c:v>
                </c:pt>
                <c:pt idx="1246">
                  <c:v>831.7346</c:v>
                </c:pt>
                <c:pt idx="1247">
                  <c:v>832.05219999999997</c:v>
                </c:pt>
                <c:pt idx="1248">
                  <c:v>832.36980000000005</c:v>
                </c:pt>
                <c:pt idx="1249">
                  <c:v>832.68719999999996</c:v>
                </c:pt>
                <c:pt idx="1250">
                  <c:v>833.00459999999998</c:v>
                </c:pt>
                <c:pt idx="1251">
                  <c:v>833.322</c:v>
                </c:pt>
                <c:pt idx="1252">
                  <c:v>833.63930000000005</c:v>
                </c:pt>
                <c:pt idx="1253">
                  <c:v>833.95659999999998</c:v>
                </c:pt>
                <c:pt idx="1254">
                  <c:v>834.27390000000003</c:v>
                </c:pt>
                <c:pt idx="1255">
                  <c:v>834.59100000000001</c:v>
                </c:pt>
                <c:pt idx="1256">
                  <c:v>834.90809999999999</c:v>
                </c:pt>
                <c:pt idx="1257">
                  <c:v>835.22519999999997</c:v>
                </c:pt>
                <c:pt idx="1258">
                  <c:v>835.54219999999998</c:v>
                </c:pt>
                <c:pt idx="1259">
                  <c:v>835.85929999999996</c:v>
                </c:pt>
                <c:pt idx="1260">
                  <c:v>836.17610000000002</c:v>
                </c:pt>
                <c:pt idx="1261">
                  <c:v>836.49300000000005</c:v>
                </c:pt>
                <c:pt idx="1262">
                  <c:v>836.80989999999997</c:v>
                </c:pt>
                <c:pt idx="1263">
                  <c:v>837.12660000000005</c:v>
                </c:pt>
                <c:pt idx="1264">
                  <c:v>837.4434</c:v>
                </c:pt>
                <c:pt idx="1265">
                  <c:v>837.76009999999997</c:v>
                </c:pt>
                <c:pt idx="1266">
                  <c:v>838.07669999999996</c:v>
                </c:pt>
                <c:pt idx="1267">
                  <c:v>838.39319999999998</c:v>
                </c:pt>
                <c:pt idx="1268">
                  <c:v>838.70979999999997</c:v>
                </c:pt>
                <c:pt idx="1269">
                  <c:v>839.02629999999999</c:v>
                </c:pt>
                <c:pt idx="1270">
                  <c:v>839.34270000000004</c:v>
                </c:pt>
                <c:pt idx="1271">
                  <c:v>839.65909999999997</c:v>
                </c:pt>
                <c:pt idx="1272">
                  <c:v>839.97540000000004</c:v>
                </c:pt>
                <c:pt idx="1273">
                  <c:v>840.29169999999999</c:v>
                </c:pt>
                <c:pt idx="1274">
                  <c:v>840.60799999999995</c:v>
                </c:pt>
                <c:pt idx="1275">
                  <c:v>840.92409999999995</c:v>
                </c:pt>
                <c:pt idx="1276">
                  <c:v>841.24019999999996</c:v>
                </c:pt>
                <c:pt idx="1277">
                  <c:v>841.55629999999996</c:v>
                </c:pt>
                <c:pt idx="1278">
                  <c:v>841.87239999999997</c:v>
                </c:pt>
                <c:pt idx="1279">
                  <c:v>842.1884</c:v>
                </c:pt>
                <c:pt idx="1280">
                  <c:v>842.50429999999994</c:v>
                </c:pt>
                <c:pt idx="1281">
                  <c:v>842.8202</c:v>
                </c:pt>
                <c:pt idx="1282">
                  <c:v>843.13599999999997</c:v>
                </c:pt>
                <c:pt idx="1283">
                  <c:v>843.45180000000005</c:v>
                </c:pt>
                <c:pt idx="1284">
                  <c:v>843.76750000000004</c:v>
                </c:pt>
                <c:pt idx="1285">
                  <c:v>844.08320000000003</c:v>
                </c:pt>
                <c:pt idx="1286">
                  <c:v>844.39880000000005</c:v>
                </c:pt>
                <c:pt idx="1287">
                  <c:v>844.71439999999996</c:v>
                </c:pt>
                <c:pt idx="1288">
                  <c:v>845.03</c:v>
                </c:pt>
                <c:pt idx="1289">
                  <c:v>845.34540000000004</c:v>
                </c:pt>
                <c:pt idx="1290">
                  <c:v>845.66079999999999</c:v>
                </c:pt>
                <c:pt idx="1291">
                  <c:v>845.97630000000004</c:v>
                </c:pt>
                <c:pt idx="1292">
                  <c:v>846.29160000000002</c:v>
                </c:pt>
                <c:pt idx="1293">
                  <c:v>846.6069</c:v>
                </c:pt>
                <c:pt idx="1294">
                  <c:v>846.9221</c:v>
                </c:pt>
                <c:pt idx="1295">
                  <c:v>847.23720000000003</c:v>
                </c:pt>
                <c:pt idx="1296">
                  <c:v>847.55240000000003</c:v>
                </c:pt>
                <c:pt idx="1297">
                  <c:v>847.86749999999995</c:v>
                </c:pt>
                <c:pt idx="1298">
                  <c:v>848.1825</c:v>
                </c:pt>
                <c:pt idx="1299">
                  <c:v>848.49749999999995</c:v>
                </c:pt>
                <c:pt idx="1300">
                  <c:v>848.81240000000003</c:v>
                </c:pt>
                <c:pt idx="1301">
                  <c:v>849.12729999999999</c:v>
                </c:pt>
                <c:pt idx="1302">
                  <c:v>849.44209999999998</c:v>
                </c:pt>
                <c:pt idx="1303">
                  <c:v>849.75689999999997</c:v>
                </c:pt>
                <c:pt idx="1304">
                  <c:v>850.07169999999996</c:v>
                </c:pt>
                <c:pt idx="1305">
                  <c:v>850.38639999999998</c:v>
                </c:pt>
                <c:pt idx="1306">
                  <c:v>850.70090000000005</c:v>
                </c:pt>
                <c:pt idx="1307">
                  <c:v>851.01559999999995</c:v>
                </c:pt>
                <c:pt idx="1308">
                  <c:v>851.33010000000002</c:v>
                </c:pt>
                <c:pt idx="1309">
                  <c:v>851.64449999999999</c:v>
                </c:pt>
                <c:pt idx="1310">
                  <c:v>851.95899999999995</c:v>
                </c:pt>
                <c:pt idx="1311">
                  <c:v>852.27340000000004</c:v>
                </c:pt>
                <c:pt idx="1312">
                  <c:v>852.58770000000004</c:v>
                </c:pt>
                <c:pt idx="1313">
                  <c:v>852.90200000000004</c:v>
                </c:pt>
                <c:pt idx="1314">
                  <c:v>853.21619999999996</c:v>
                </c:pt>
                <c:pt idx="1315">
                  <c:v>853.53039999999999</c:v>
                </c:pt>
                <c:pt idx="1316">
                  <c:v>853.84450000000004</c:v>
                </c:pt>
                <c:pt idx="1317">
                  <c:v>854.15859999999998</c:v>
                </c:pt>
                <c:pt idx="1318">
                  <c:v>854.47260000000006</c:v>
                </c:pt>
                <c:pt idx="1319">
                  <c:v>854.78660000000002</c:v>
                </c:pt>
                <c:pt idx="1320">
                  <c:v>855.10050000000001</c:v>
                </c:pt>
                <c:pt idx="1321">
                  <c:v>855.4144</c:v>
                </c:pt>
                <c:pt idx="1322">
                  <c:v>855.72820000000002</c:v>
                </c:pt>
                <c:pt idx="1323">
                  <c:v>856.04200000000003</c:v>
                </c:pt>
                <c:pt idx="1324">
                  <c:v>856.35569999999996</c:v>
                </c:pt>
                <c:pt idx="1325">
                  <c:v>856.6694</c:v>
                </c:pt>
                <c:pt idx="1326">
                  <c:v>856.98299999999995</c:v>
                </c:pt>
                <c:pt idx="1327">
                  <c:v>857.29660000000001</c:v>
                </c:pt>
                <c:pt idx="1328">
                  <c:v>857.61009999999999</c:v>
                </c:pt>
                <c:pt idx="1329">
                  <c:v>857.92359999999996</c:v>
                </c:pt>
                <c:pt idx="1330">
                  <c:v>858.23699999999997</c:v>
                </c:pt>
                <c:pt idx="1331">
                  <c:v>858.55039999999997</c:v>
                </c:pt>
                <c:pt idx="1332">
                  <c:v>858.86369999999999</c:v>
                </c:pt>
                <c:pt idx="1333">
                  <c:v>859.17700000000002</c:v>
                </c:pt>
                <c:pt idx="1334">
                  <c:v>859.49019999999996</c:v>
                </c:pt>
                <c:pt idx="1335">
                  <c:v>859.80330000000004</c:v>
                </c:pt>
                <c:pt idx="1336">
                  <c:v>860.11649999999997</c:v>
                </c:pt>
                <c:pt idx="1337">
                  <c:v>860.42960000000005</c:v>
                </c:pt>
                <c:pt idx="1338">
                  <c:v>860.74260000000004</c:v>
                </c:pt>
                <c:pt idx="1339">
                  <c:v>861.05550000000005</c:v>
                </c:pt>
                <c:pt idx="1340">
                  <c:v>861.36850000000004</c:v>
                </c:pt>
                <c:pt idx="1341">
                  <c:v>861.68129999999996</c:v>
                </c:pt>
                <c:pt idx="1342">
                  <c:v>861.9941</c:v>
                </c:pt>
                <c:pt idx="1343">
                  <c:v>862.30690000000004</c:v>
                </c:pt>
                <c:pt idx="1344">
                  <c:v>862.61959999999999</c:v>
                </c:pt>
                <c:pt idx="1345">
                  <c:v>862.93230000000005</c:v>
                </c:pt>
                <c:pt idx="1346">
                  <c:v>863.24490000000003</c:v>
                </c:pt>
                <c:pt idx="1347">
                  <c:v>863.5575</c:v>
                </c:pt>
                <c:pt idx="1348">
                  <c:v>863.87</c:v>
                </c:pt>
                <c:pt idx="1349">
                  <c:v>864.18240000000003</c:v>
                </c:pt>
                <c:pt idx="1350">
                  <c:v>864.49490000000003</c:v>
                </c:pt>
                <c:pt idx="1351">
                  <c:v>864.80730000000005</c:v>
                </c:pt>
                <c:pt idx="1352">
                  <c:v>865.11959999999999</c:v>
                </c:pt>
                <c:pt idx="1353">
                  <c:v>865.43179999999995</c:v>
                </c:pt>
                <c:pt idx="1354">
                  <c:v>865.74400000000003</c:v>
                </c:pt>
                <c:pt idx="1355">
                  <c:v>866.05619999999999</c:v>
                </c:pt>
                <c:pt idx="1356">
                  <c:v>866.36829999999998</c:v>
                </c:pt>
                <c:pt idx="1357">
                  <c:v>866.68039999999996</c:v>
                </c:pt>
                <c:pt idx="1358">
                  <c:v>866.99239999999998</c:v>
                </c:pt>
                <c:pt idx="1359">
                  <c:v>867.30430000000001</c:v>
                </c:pt>
                <c:pt idx="1360">
                  <c:v>867.61620000000005</c:v>
                </c:pt>
                <c:pt idx="1361">
                  <c:v>867.92809999999997</c:v>
                </c:pt>
                <c:pt idx="1362">
                  <c:v>868.23990000000003</c:v>
                </c:pt>
                <c:pt idx="1363">
                  <c:v>868.55160000000001</c:v>
                </c:pt>
                <c:pt idx="1364">
                  <c:v>868.86329999999998</c:v>
                </c:pt>
                <c:pt idx="1365">
                  <c:v>869.17499999999995</c:v>
                </c:pt>
                <c:pt idx="1366">
                  <c:v>869.48659999999995</c:v>
                </c:pt>
                <c:pt idx="1367">
                  <c:v>869.79819999999995</c:v>
                </c:pt>
                <c:pt idx="1368">
                  <c:v>870.10969999999998</c:v>
                </c:pt>
                <c:pt idx="1369">
                  <c:v>870.42110000000002</c:v>
                </c:pt>
                <c:pt idx="1370">
                  <c:v>870.73249999999996</c:v>
                </c:pt>
                <c:pt idx="1371">
                  <c:v>871.04380000000003</c:v>
                </c:pt>
                <c:pt idx="1372">
                  <c:v>871.35519999999997</c:v>
                </c:pt>
                <c:pt idx="1373">
                  <c:v>871.66639999999995</c:v>
                </c:pt>
                <c:pt idx="1374">
                  <c:v>871.97760000000005</c:v>
                </c:pt>
                <c:pt idx="1375">
                  <c:v>872.28880000000004</c:v>
                </c:pt>
                <c:pt idx="1376">
                  <c:v>872.59990000000005</c:v>
                </c:pt>
                <c:pt idx="1377">
                  <c:v>872.91089999999997</c:v>
                </c:pt>
                <c:pt idx="1378">
                  <c:v>873.22190000000001</c:v>
                </c:pt>
                <c:pt idx="1379">
                  <c:v>873.53279999999995</c:v>
                </c:pt>
                <c:pt idx="1380">
                  <c:v>873.84370000000001</c:v>
                </c:pt>
                <c:pt idx="1381">
                  <c:v>874.15449999999998</c:v>
                </c:pt>
                <c:pt idx="1382">
                  <c:v>874.46529999999996</c:v>
                </c:pt>
                <c:pt idx="1383">
                  <c:v>874.77610000000004</c:v>
                </c:pt>
                <c:pt idx="1384">
                  <c:v>875.08680000000004</c:v>
                </c:pt>
                <c:pt idx="1385">
                  <c:v>875.39739999999995</c:v>
                </c:pt>
                <c:pt idx="1386">
                  <c:v>875.70799999999997</c:v>
                </c:pt>
                <c:pt idx="1387">
                  <c:v>876.01850000000002</c:v>
                </c:pt>
                <c:pt idx="1388">
                  <c:v>876.32899999999995</c:v>
                </c:pt>
                <c:pt idx="1389">
                  <c:v>876.6395</c:v>
                </c:pt>
                <c:pt idx="1390">
                  <c:v>876.94979999999998</c:v>
                </c:pt>
                <c:pt idx="1391">
                  <c:v>877.26009999999997</c:v>
                </c:pt>
                <c:pt idx="1392">
                  <c:v>877.57039999999995</c:v>
                </c:pt>
                <c:pt idx="1393">
                  <c:v>877.88070000000005</c:v>
                </c:pt>
                <c:pt idx="1394">
                  <c:v>878.19090000000006</c:v>
                </c:pt>
                <c:pt idx="1395">
                  <c:v>878.50099999999998</c:v>
                </c:pt>
                <c:pt idx="1396">
                  <c:v>878.81100000000004</c:v>
                </c:pt>
                <c:pt idx="1397">
                  <c:v>879.12109999999996</c:v>
                </c:pt>
                <c:pt idx="1398">
                  <c:v>879.43100000000004</c:v>
                </c:pt>
                <c:pt idx="1399">
                  <c:v>879.74099999999999</c:v>
                </c:pt>
                <c:pt idx="1400">
                  <c:v>880.05079999999998</c:v>
                </c:pt>
                <c:pt idx="1401">
                  <c:v>880.36069999999995</c:v>
                </c:pt>
                <c:pt idx="1402">
                  <c:v>880.67039999999997</c:v>
                </c:pt>
                <c:pt idx="1403">
                  <c:v>880.98019999999997</c:v>
                </c:pt>
                <c:pt idx="1404">
                  <c:v>881.28980000000001</c:v>
                </c:pt>
                <c:pt idx="1405">
                  <c:v>881.59939999999995</c:v>
                </c:pt>
                <c:pt idx="1406">
                  <c:v>881.90899999999999</c:v>
                </c:pt>
                <c:pt idx="1407">
                  <c:v>882.21849999999995</c:v>
                </c:pt>
                <c:pt idx="1408">
                  <c:v>882.52800000000002</c:v>
                </c:pt>
                <c:pt idx="1409">
                  <c:v>882.8374</c:v>
                </c:pt>
                <c:pt idx="1410">
                  <c:v>883.14679999999998</c:v>
                </c:pt>
                <c:pt idx="1411">
                  <c:v>883.45609999999999</c:v>
                </c:pt>
                <c:pt idx="1412">
                  <c:v>883.76530000000002</c:v>
                </c:pt>
                <c:pt idx="1413">
                  <c:v>884.07449999999994</c:v>
                </c:pt>
                <c:pt idx="1414">
                  <c:v>884.38369999999998</c:v>
                </c:pt>
                <c:pt idx="1415">
                  <c:v>884.69280000000003</c:v>
                </c:pt>
                <c:pt idx="1416">
                  <c:v>885.0018</c:v>
                </c:pt>
                <c:pt idx="1417">
                  <c:v>885.31089999999995</c:v>
                </c:pt>
                <c:pt idx="1418">
                  <c:v>885.61980000000005</c:v>
                </c:pt>
                <c:pt idx="1419">
                  <c:v>885.92870000000005</c:v>
                </c:pt>
                <c:pt idx="1420">
                  <c:v>886.23749999999995</c:v>
                </c:pt>
                <c:pt idx="1421">
                  <c:v>886.54639999999995</c:v>
                </c:pt>
                <c:pt idx="1422">
                  <c:v>886.85509999999999</c:v>
                </c:pt>
                <c:pt idx="1423">
                  <c:v>887.16380000000004</c:v>
                </c:pt>
                <c:pt idx="1424">
                  <c:v>887.47249999999997</c:v>
                </c:pt>
                <c:pt idx="1425">
                  <c:v>887.78110000000004</c:v>
                </c:pt>
                <c:pt idx="1426">
                  <c:v>888.08960000000002</c:v>
                </c:pt>
                <c:pt idx="1427">
                  <c:v>888.3981</c:v>
                </c:pt>
                <c:pt idx="1428">
                  <c:v>888.70650000000001</c:v>
                </c:pt>
                <c:pt idx="1429">
                  <c:v>889.01490000000001</c:v>
                </c:pt>
                <c:pt idx="1430">
                  <c:v>889.32320000000004</c:v>
                </c:pt>
                <c:pt idx="1431">
                  <c:v>889.63149999999996</c:v>
                </c:pt>
                <c:pt idx="1432">
                  <c:v>889.93979999999999</c:v>
                </c:pt>
                <c:pt idx="1433">
                  <c:v>890.24789999999996</c:v>
                </c:pt>
                <c:pt idx="1434">
                  <c:v>890.55610000000001</c:v>
                </c:pt>
                <c:pt idx="1435">
                  <c:v>890.86410000000001</c:v>
                </c:pt>
                <c:pt idx="1436">
                  <c:v>891.17219999999998</c:v>
                </c:pt>
                <c:pt idx="1437">
                  <c:v>891.48019999999997</c:v>
                </c:pt>
                <c:pt idx="1438">
                  <c:v>891.78809999999999</c:v>
                </c:pt>
                <c:pt idx="1439">
                  <c:v>892.09590000000003</c:v>
                </c:pt>
                <c:pt idx="1440">
                  <c:v>892.40380000000005</c:v>
                </c:pt>
                <c:pt idx="1441">
                  <c:v>892.7115</c:v>
                </c:pt>
                <c:pt idx="1442">
                  <c:v>893.01930000000004</c:v>
                </c:pt>
                <c:pt idx="1443">
                  <c:v>893.327</c:v>
                </c:pt>
                <c:pt idx="1444">
                  <c:v>893.63459999999998</c:v>
                </c:pt>
                <c:pt idx="1445">
                  <c:v>893.94209999999998</c:v>
                </c:pt>
              </c:numCache>
            </c:numRef>
          </c:xVal>
          <c:yVal>
            <c:numRef>
              <c:f>Abs!$AQ$3:$AQ$1448</c:f>
              <c:numCache>
                <c:formatCode>General</c:formatCode>
                <c:ptCount val="1446"/>
                <c:pt idx="0">
                  <c:v>0.97601778652556359</c:v>
                </c:pt>
                <c:pt idx="1">
                  <c:v>0.98257022316996823</c:v>
                </c:pt>
                <c:pt idx="2">
                  <c:v>0.98887160728609258</c:v>
                </c:pt>
                <c:pt idx="3">
                  <c:v>0.9957705719756883</c:v>
                </c:pt>
                <c:pt idx="4">
                  <c:v>1.0028460633404361</c:v>
                </c:pt>
                <c:pt idx="5">
                  <c:v>1.0102594968225955</c:v>
                </c:pt>
                <c:pt idx="6">
                  <c:v>1.0180280442777259</c:v>
                </c:pt>
                <c:pt idx="7">
                  <c:v>1.0261575441367174</c:v>
                </c:pt>
                <c:pt idx="8">
                  <c:v>1.0341884775447971</c:v>
                </c:pt>
                <c:pt idx="9">
                  <c:v>1.0428410321241319</c:v>
                </c:pt>
                <c:pt idx="10">
                  <c:v>1.0512188370145146</c:v>
                </c:pt>
                <c:pt idx="11">
                  <c:v>1.0596522787169098</c:v>
                </c:pt>
                <c:pt idx="12">
                  <c:v>1.0677323236318899</c:v>
                </c:pt>
                <c:pt idx="13">
                  <c:v>1.0759284502904525</c:v>
                </c:pt>
                <c:pt idx="14">
                  <c:v>1.0845758533131193</c:v>
                </c:pt>
                <c:pt idx="15">
                  <c:v>1.0931817004453321</c:v>
                </c:pt>
                <c:pt idx="16">
                  <c:v>1.1024033303179097</c:v>
                </c:pt>
                <c:pt idx="17">
                  <c:v>1.1120779537401475</c:v>
                </c:pt>
                <c:pt idx="18">
                  <c:v>1.1223697336511951</c:v>
                </c:pt>
                <c:pt idx="19">
                  <c:v>1.1333490746588457</c:v>
                </c:pt>
                <c:pt idx="20">
                  <c:v>1.1443335672231645</c:v>
                </c:pt>
                <c:pt idx="21">
                  <c:v>1.1552782210825849</c:v>
                </c:pt>
                <c:pt idx="22">
                  <c:v>1.1665429583296352</c:v>
                </c:pt>
                <c:pt idx="23">
                  <c:v>1.1776905835217693</c:v>
                </c:pt>
                <c:pt idx="24">
                  <c:v>1.1887897840812256</c:v>
                </c:pt>
                <c:pt idx="25">
                  <c:v>1.1998927624489051</c:v>
                </c:pt>
                <c:pt idx="26">
                  <c:v>1.2107354154863019</c:v>
                </c:pt>
                <c:pt idx="27">
                  <c:v>1.221624775970821</c:v>
                </c:pt>
                <c:pt idx="28">
                  <c:v>1.2323135691824045</c:v>
                </c:pt>
                <c:pt idx="29">
                  <c:v>1.2427396330039273</c:v>
                </c:pt>
                <c:pt idx="30">
                  <c:v>1.2528888865138306</c:v>
                </c:pt>
                <c:pt idx="31">
                  <c:v>1.2627067232114348</c:v>
                </c:pt>
                <c:pt idx="32">
                  <c:v>1.2720842735324929</c:v>
                </c:pt>
                <c:pt idx="33">
                  <c:v>1.2813213580750742</c:v>
                </c:pt>
                <c:pt idx="34">
                  <c:v>1.290042600076647</c:v>
                </c:pt>
                <c:pt idx="35">
                  <c:v>1.2984987086283808</c:v>
                </c:pt>
                <c:pt idx="36">
                  <c:v>1.3065832182258064</c:v>
                </c:pt>
                <c:pt idx="37">
                  <c:v>1.3142961288689239</c:v>
                </c:pt>
                <c:pt idx="38">
                  <c:v>1.3214842676061422</c:v>
                </c:pt>
                <c:pt idx="39">
                  <c:v>1.3284096769532996</c:v>
                </c:pt>
                <c:pt idx="40">
                  <c:v>1.3347405966609862</c:v>
                </c:pt>
                <c:pt idx="41">
                  <c:v>1.3406374118601281</c:v>
                </c:pt>
                <c:pt idx="42">
                  <c:v>1.3461087084785046</c:v>
                </c:pt>
                <c:pt idx="43">
                  <c:v>1.351067253489874</c:v>
                </c:pt>
                <c:pt idx="44">
                  <c:v>1.3555061781520119</c:v>
                </c:pt>
                <c:pt idx="45">
                  <c:v>1.3599856283932703</c:v>
                </c:pt>
                <c:pt idx="46">
                  <c:v>1.3639166095679573</c:v>
                </c:pt>
                <c:pt idx="47">
                  <c:v>1.3673880718878715</c:v>
                </c:pt>
                <c:pt idx="48">
                  <c:v>1.3706253100979537</c:v>
                </c:pt>
                <c:pt idx="49">
                  <c:v>1.3735572327161873</c:v>
                </c:pt>
                <c:pt idx="50">
                  <c:v>1.3759379387709603</c:v>
                </c:pt>
                <c:pt idx="51">
                  <c:v>1.3783797766315251</c:v>
                </c:pt>
                <c:pt idx="52">
                  <c:v>1.3801089824863695</c:v>
                </c:pt>
                <c:pt idx="53">
                  <c:v>1.3816960053771812</c:v>
                </c:pt>
                <c:pt idx="54">
                  <c:v>1.3831964821159726</c:v>
                </c:pt>
                <c:pt idx="55">
                  <c:v>1.3843693198506886</c:v>
                </c:pt>
                <c:pt idx="56">
                  <c:v>1.3854827429651684</c:v>
                </c:pt>
                <c:pt idx="57">
                  <c:v>1.3869485325557294</c:v>
                </c:pt>
                <c:pt idx="58">
                  <c:v>1.388117592482222</c:v>
                </c:pt>
                <c:pt idx="59">
                  <c:v>1.3893598045133984</c:v>
                </c:pt>
                <c:pt idx="60">
                  <c:v>1.3907246235932695</c:v>
                </c:pt>
                <c:pt idx="61">
                  <c:v>1.392075361751582</c:v>
                </c:pt>
                <c:pt idx="62">
                  <c:v>1.3937987291755363</c:v>
                </c:pt>
                <c:pt idx="63">
                  <c:v>1.3956512289532981</c:v>
                </c:pt>
                <c:pt idx="64">
                  <c:v>1.3973804348081424</c:v>
                </c:pt>
                <c:pt idx="65">
                  <c:v>1.399600068857767</c:v>
                </c:pt>
                <c:pt idx="66">
                  <c:v>1.402146655037245</c:v>
                </c:pt>
                <c:pt idx="67">
                  <c:v>1.4047794439316319</c:v>
                </c:pt>
                <c:pt idx="68">
                  <c:v>1.4079486815936983</c:v>
                </c:pt>
                <c:pt idx="69">
                  <c:v>1.4114998213234085</c:v>
                </c:pt>
                <c:pt idx="70">
                  <c:v>1.415344943220298</c:v>
                </c:pt>
                <c:pt idx="71">
                  <c:v>1.4197162107715313</c:v>
                </c:pt>
                <c:pt idx="72">
                  <c:v>1.4242519846990249</c:v>
                </c:pt>
                <c:pt idx="73">
                  <c:v>1.4294828753395683</c:v>
                </c:pt>
                <c:pt idx="74">
                  <c:v>1.4352337297664541</c:v>
                </c:pt>
                <c:pt idx="75">
                  <c:v>1.4410450291249095</c:v>
                </c:pt>
                <c:pt idx="76">
                  <c:v>1.4472794430043516</c:v>
                </c:pt>
                <c:pt idx="77">
                  <c:v>1.4539932950910157</c:v>
                </c:pt>
                <c:pt idx="78">
                  <c:v>1.4610382205528676</c:v>
                </c:pt>
                <c:pt idx="79">
                  <c:v>1.4682926426525456</c:v>
                </c:pt>
                <c:pt idx="80">
                  <c:v>1.4755343575791098</c:v>
                </c:pt>
                <c:pt idx="81">
                  <c:v>1.4830989033901929</c:v>
                </c:pt>
                <c:pt idx="82">
                  <c:v>1.4907946421777507</c:v>
                </c:pt>
                <c:pt idx="83">
                  <c:v>1.4983313695828273</c:v>
                </c:pt>
                <c:pt idx="84">
                  <c:v>1.5057887630152189</c:v>
                </c:pt>
                <c:pt idx="85">
                  <c:v>1.513257146435169</c:v>
                </c:pt>
                <c:pt idx="86">
                  <c:v>1.5205699528437493</c:v>
                </c:pt>
                <c:pt idx="87">
                  <c:v>1.5278789814441067</c:v>
                </c:pt>
                <c:pt idx="88">
                  <c:v>1.534409438113395</c:v>
                </c:pt>
                <c:pt idx="89">
                  <c:v>1.5407722974724225</c:v>
                </c:pt>
                <c:pt idx="90">
                  <c:v>1.5465485662455365</c:v>
                </c:pt>
                <c:pt idx="91">
                  <c:v>1.5519223267243349</c:v>
                </c:pt>
                <c:pt idx="92">
                  <c:v>1.5565686874016318</c:v>
                </c:pt>
                <c:pt idx="93">
                  <c:v>1.5602479291738163</c:v>
                </c:pt>
                <c:pt idx="94">
                  <c:v>1.5631424171469304</c:v>
                </c:pt>
                <c:pt idx="95">
                  <c:v>1.5654626782701337</c:v>
                </c:pt>
                <c:pt idx="96">
                  <c:v>1.5668285276613385</c:v>
                </c:pt>
                <c:pt idx="97">
                  <c:v>1.5672863293305557</c:v>
                </c:pt>
                <c:pt idx="98">
                  <c:v>1.5664802824305912</c:v>
                </c:pt>
                <c:pt idx="99">
                  <c:v>1.5649138657664512</c:v>
                </c:pt>
                <c:pt idx="100">
                  <c:v>1.5623854817538663</c:v>
                </c:pt>
                <c:pt idx="101">
                  <c:v>1.5584915917871878</c:v>
                </c:pt>
                <c:pt idx="102">
                  <c:v>1.5535715117322719</c:v>
                </c:pt>
                <c:pt idx="103">
                  <c:v>1.5473769365577281</c:v>
                </c:pt>
                <c:pt idx="104">
                  <c:v>1.5404893052928013</c:v>
                </c:pt>
                <c:pt idx="105">
                  <c:v>1.5322842492693478</c:v>
                </c:pt>
                <c:pt idx="106">
                  <c:v>1.5225316656228698</c:v>
                </c:pt>
                <c:pt idx="107">
                  <c:v>1.5117941043414971</c:v>
                </c:pt>
                <c:pt idx="108">
                  <c:v>1.5002003543419262</c:v>
                </c:pt>
                <c:pt idx="109">
                  <c:v>1.487356149820511</c:v>
                </c:pt>
                <c:pt idx="110">
                  <c:v>1.4734263405906221</c:v>
                </c:pt>
                <c:pt idx="111">
                  <c:v>1.4579290843852595</c:v>
                </c:pt>
                <c:pt idx="112">
                  <c:v>1.4416587512426069</c:v>
                </c:pt>
                <c:pt idx="113">
                  <c:v>1.4245140272148633</c:v>
                </c:pt>
                <c:pt idx="114">
                  <c:v>1.4063685274451105</c:v>
                </c:pt>
                <c:pt idx="115">
                  <c:v>1.3870120684212996</c:v>
                </c:pt>
                <c:pt idx="116">
                  <c:v>1.3670714228713539</c:v>
                </c:pt>
                <c:pt idx="117">
                  <c:v>1.34623715395809</c:v>
                </c:pt>
                <c:pt idx="118">
                  <c:v>1.3248863556295956</c:v>
                </c:pt>
                <c:pt idx="119">
                  <c:v>1.3027992281347089</c:v>
                </c:pt>
                <c:pt idx="120">
                  <c:v>1.2800135495556604</c:v>
                </c:pt>
                <c:pt idx="121">
                  <c:v>1.2566577653720357</c:v>
                </c:pt>
                <c:pt idx="122">
                  <c:v>1.232674865023377</c:v>
                </c:pt>
                <c:pt idx="123">
                  <c:v>1.2083739419097557</c:v>
                </c:pt>
                <c:pt idx="124">
                  <c:v>1.183902330551873</c:v>
                </c:pt>
                <c:pt idx="125">
                  <c:v>1.1592098891314944</c:v>
                </c:pt>
                <c:pt idx="126">
                  <c:v>1.1347272877860535</c:v>
                </c:pt>
                <c:pt idx="127">
                  <c:v>1.1100296948090072</c:v>
                </c:pt>
                <c:pt idx="128">
                  <c:v>1.0856401649206988</c:v>
                </c:pt>
                <c:pt idx="129">
                  <c:v>1.0613296255679643</c:v>
                </c:pt>
                <c:pt idx="130">
                  <c:v>1.0376582226791553</c:v>
                </c:pt>
                <c:pt idx="131">
                  <c:v>1.0142306601392919</c:v>
                </c:pt>
                <c:pt idx="132">
                  <c:v>0.99123411117397231</c:v>
                </c:pt>
                <c:pt idx="133">
                  <c:v>0.96866582828630743</c:v>
                </c:pt>
                <c:pt idx="134">
                  <c:v>0.946698216906115</c:v>
                </c:pt>
                <c:pt idx="135">
                  <c:v>0.92537351979807103</c:v>
                </c:pt>
                <c:pt idx="136">
                  <c:v>0.90457531178148232</c:v>
                </c:pt>
                <c:pt idx="137">
                  <c:v>0.88483935474980602</c:v>
                </c:pt>
                <c:pt idx="138">
                  <c:v>0.86528713657261658</c:v>
                </c:pt>
                <c:pt idx="139">
                  <c:v>0.84687753366435825</c:v>
                </c:pt>
                <c:pt idx="140">
                  <c:v>0.82938216034608914</c:v>
                </c:pt>
                <c:pt idx="141">
                  <c:v>0.81248368072706911</c:v>
                </c:pt>
                <c:pt idx="142">
                  <c:v>0.79635621742267182</c:v>
                </c:pt>
                <c:pt idx="143">
                  <c:v>0.78152488577590784</c:v>
                </c:pt>
                <c:pt idx="144">
                  <c:v>0.76734745838885055</c:v>
                </c:pt>
                <c:pt idx="145">
                  <c:v>0.75389262268373824</c:v>
                </c:pt>
                <c:pt idx="146">
                  <c:v>0.74128470289482196</c:v>
                </c:pt>
                <c:pt idx="147">
                  <c:v>0.7293279398687228</c:v>
                </c:pt>
                <c:pt idx="148">
                  <c:v>0.71811403131412876</c:v>
                </c:pt>
                <c:pt idx="149">
                  <c:v>0.70771097777905578</c:v>
                </c:pt>
                <c:pt idx="150">
                  <c:v>0.69778324120587043</c:v>
                </c:pt>
                <c:pt idx="151">
                  <c:v>0.68867769307687521</c:v>
                </c:pt>
                <c:pt idx="152">
                  <c:v>0.68024013012914575</c:v>
                </c:pt>
                <c:pt idx="153">
                  <c:v>0.6721593983399432</c:v>
                </c:pt>
                <c:pt idx="154">
                  <c:v>0.66492592590404775</c:v>
                </c:pt>
                <c:pt idx="155">
                  <c:v>0.65826874094073018</c:v>
                </c:pt>
                <c:pt idx="156">
                  <c:v>0.65197250838127363</c:v>
                </c:pt>
                <c:pt idx="157">
                  <c:v>0.6460688244399081</c:v>
                </c:pt>
                <c:pt idx="158">
                  <c:v>0.64048556732328321</c:v>
                </c:pt>
                <c:pt idx="159">
                  <c:v>0.6355637700828114</c:v>
                </c:pt>
                <c:pt idx="160">
                  <c:v>0.63081918639171386</c:v>
                </c:pt>
                <c:pt idx="161">
                  <c:v>0.62626246280043762</c:v>
                </c:pt>
                <c:pt idx="162">
                  <c:v>0.62178095193651217</c:v>
                </c:pt>
                <c:pt idx="163">
                  <c:v>0.61787813260494262</c:v>
                </c:pt>
                <c:pt idx="164">
                  <c:v>0.61392551489225067</c:v>
                </c:pt>
                <c:pt idx="165">
                  <c:v>0.61035514268431368</c:v>
                </c:pt>
                <c:pt idx="166">
                  <c:v>0.60700869147287284</c:v>
                </c:pt>
                <c:pt idx="167">
                  <c:v>0.60372405894144643</c:v>
                </c:pt>
                <c:pt idx="168">
                  <c:v>0.60071623672163954</c:v>
                </c:pt>
                <c:pt idx="169">
                  <c:v>0.59754871624512906</c:v>
                </c:pt>
                <c:pt idx="170">
                  <c:v>0.5941703253823476</c:v>
                </c:pt>
                <c:pt idx="171">
                  <c:v>0.59123805932700269</c:v>
                </c:pt>
                <c:pt idx="172">
                  <c:v>0.58810179162761056</c:v>
                </c:pt>
                <c:pt idx="173">
                  <c:v>0.58486936153708502</c:v>
                </c:pt>
                <c:pt idx="174">
                  <c:v>0.58157133495832214</c:v>
                </c:pt>
                <c:pt idx="175">
                  <c:v>0.57834852110690993</c:v>
                </c:pt>
                <c:pt idx="176">
                  <c:v>0.57518100063039945</c:v>
                </c:pt>
                <c:pt idx="177">
                  <c:v>0.57203133888367097</c:v>
                </c:pt>
                <c:pt idx="178">
                  <c:v>0.56875769633980255</c:v>
                </c:pt>
                <c:pt idx="179">
                  <c:v>0.565395447021247</c:v>
                </c:pt>
                <c:pt idx="180">
                  <c:v>0.56218087566050345</c:v>
                </c:pt>
                <c:pt idx="181">
                  <c:v>0.55905868888267019</c:v>
                </c:pt>
                <c:pt idx="182">
                  <c:v>0.55562157027387515</c:v>
                </c:pt>
                <c:pt idx="183">
                  <c:v>0.55217826979707862</c:v>
                </c:pt>
                <c:pt idx="184">
                  <c:v>0.54893244565921673</c:v>
                </c:pt>
                <c:pt idx="185">
                  <c:v>0.54551112515753641</c:v>
                </c:pt>
                <c:pt idx="186">
                  <c:v>0.54206473374673914</c:v>
                </c:pt>
                <c:pt idx="187">
                  <c:v>0.5383841182261101</c:v>
                </c:pt>
                <c:pt idx="188">
                  <c:v>0.53470384614259203</c:v>
                </c:pt>
                <c:pt idx="189">
                  <c:v>0.53118567637555603</c:v>
                </c:pt>
                <c:pt idx="190">
                  <c:v>0.52757683921116572</c:v>
                </c:pt>
                <c:pt idx="191">
                  <c:v>0.52394190082632486</c:v>
                </c:pt>
                <c:pt idx="192">
                  <c:v>0.52029837651370436</c:v>
                </c:pt>
                <c:pt idx="193">
                  <c:v>0.51677951987244586</c:v>
                </c:pt>
                <c:pt idx="194">
                  <c:v>0.51339700776433017</c:v>
                </c:pt>
                <c:pt idx="195">
                  <c:v>0.50993241418663982</c:v>
                </c:pt>
                <c:pt idx="196">
                  <c:v>0.506437941580276</c:v>
                </c:pt>
                <c:pt idx="197">
                  <c:v>0.50339371502668284</c:v>
                </c:pt>
                <c:pt idx="198">
                  <c:v>0.50018979021638621</c:v>
                </c:pt>
                <c:pt idx="199">
                  <c:v>0.49721219046236409</c:v>
                </c:pt>
                <c:pt idx="200">
                  <c:v>0.49431701561502772</c:v>
                </c:pt>
                <c:pt idx="201">
                  <c:v>0.49139848704413042</c:v>
                </c:pt>
                <c:pt idx="202">
                  <c:v>0.48865511139994022</c:v>
                </c:pt>
                <c:pt idx="203">
                  <c:v>0.48617515202003325</c:v>
                </c:pt>
                <c:pt idx="204">
                  <c:v>0.48360074743454889</c:v>
                </c:pt>
                <c:pt idx="205">
                  <c:v>0.48128254693401262</c:v>
                </c:pt>
                <c:pt idx="206">
                  <c:v>0.47921093427931122</c:v>
                </c:pt>
                <c:pt idx="207">
                  <c:v>0.47693119873522832</c:v>
                </c:pt>
                <c:pt idx="208">
                  <c:v>0.47521263943083075</c:v>
                </c:pt>
                <c:pt idx="209">
                  <c:v>0.47367026336447404</c:v>
                </c:pt>
                <c:pt idx="210">
                  <c:v>0.47243595038685515</c:v>
                </c:pt>
                <c:pt idx="211">
                  <c:v>0.47110684876654774</c:v>
                </c:pt>
                <c:pt idx="212">
                  <c:v>0.47012873987387704</c:v>
                </c:pt>
                <c:pt idx="213">
                  <c:v>0.46900363989761673</c:v>
                </c:pt>
                <c:pt idx="214">
                  <c:v>0.46849054485349806</c:v>
                </c:pt>
                <c:pt idx="215">
                  <c:v>0.46799187416804944</c:v>
                </c:pt>
                <c:pt idx="216">
                  <c:v>0.46771094261109553</c:v>
                </c:pt>
                <c:pt idx="217">
                  <c:v>0.46725554500165689</c:v>
                </c:pt>
                <c:pt idx="218">
                  <c:v>0.46736166706901477</c:v>
                </c:pt>
                <c:pt idx="219">
                  <c:v>0.46750625409282598</c:v>
                </c:pt>
                <c:pt idx="220">
                  <c:v>0.46792043924892174</c:v>
                </c:pt>
                <c:pt idx="221">
                  <c:v>0.46868596056976553</c:v>
                </c:pt>
                <c:pt idx="222">
                  <c:v>0.46923477307344807</c:v>
                </c:pt>
                <c:pt idx="223">
                  <c:v>0.47011568926365183</c:v>
                </c:pt>
                <c:pt idx="224">
                  <c:v>0.47146505367351949</c:v>
                </c:pt>
                <c:pt idx="225">
                  <c:v>0.47265128545557167</c:v>
                </c:pt>
                <c:pt idx="226">
                  <c:v>0.47414248939236103</c:v>
                </c:pt>
                <c:pt idx="227">
                  <c:v>0.47577690660451688</c:v>
                </c:pt>
                <c:pt idx="228">
                  <c:v>0.47721728184885009</c:v>
                </c:pt>
                <c:pt idx="229">
                  <c:v>0.47905982195038738</c:v>
                </c:pt>
                <c:pt idx="230">
                  <c:v>0.48066229951120248</c:v>
                </c:pt>
                <c:pt idx="231">
                  <c:v>0.48250655679829579</c:v>
                </c:pt>
                <c:pt idx="232">
                  <c:v>0.48446380489497076</c:v>
                </c:pt>
                <c:pt idx="233">
                  <c:v>0.48620812198270752</c:v>
                </c:pt>
                <c:pt idx="234">
                  <c:v>0.48791672161088057</c:v>
                </c:pt>
                <c:pt idx="235">
                  <c:v>0.4900065364324751</c:v>
                </c:pt>
                <c:pt idx="236">
                  <c:v>0.49195142079314719</c:v>
                </c:pt>
                <c:pt idx="237">
                  <c:v>0.49383002179135949</c:v>
                </c:pt>
                <c:pt idx="238">
                  <c:v>0.49551389394752676</c:v>
                </c:pt>
                <c:pt idx="239">
                  <c:v>0.49719501860680454</c:v>
                </c:pt>
                <c:pt idx="240">
                  <c:v>0.49887889076297182</c:v>
                </c:pt>
                <c:pt idx="241">
                  <c:v>0.5004229840148845</c:v>
                </c:pt>
                <c:pt idx="242">
                  <c:v>0.50176891405364032</c:v>
                </c:pt>
                <c:pt idx="243">
                  <c:v>0.5031175915892856</c:v>
                </c:pt>
                <c:pt idx="244">
                  <c:v>0.50440342013358308</c:v>
                </c:pt>
                <c:pt idx="245">
                  <c:v>0.50555736882718327</c:v>
                </c:pt>
                <c:pt idx="246">
                  <c:v>0.50654921520430163</c:v>
                </c:pt>
                <c:pt idx="247">
                  <c:v>0.50714473515510616</c:v>
                </c:pt>
                <c:pt idx="248">
                  <c:v>0.50789720586572462</c:v>
                </c:pt>
                <c:pt idx="249">
                  <c:v>0.50844773555496314</c:v>
                </c:pt>
                <c:pt idx="250">
                  <c:v>0.50867921216790546</c:v>
                </c:pt>
                <c:pt idx="251">
                  <c:v>0.50885608228016854</c:v>
                </c:pt>
                <c:pt idx="252">
                  <c:v>0.50881555670104817</c:v>
                </c:pt>
                <c:pt idx="253">
                  <c:v>0.50846353366207786</c:v>
                </c:pt>
                <c:pt idx="254">
                  <c:v>0.50811460155710819</c:v>
                </c:pt>
                <c:pt idx="255">
                  <c:v>0.50742566671206002</c:v>
                </c:pt>
                <c:pt idx="256">
                  <c:v>0.50654784145585696</c:v>
                </c:pt>
                <c:pt idx="257">
                  <c:v>0.50556526788074074</c:v>
                </c:pt>
                <c:pt idx="258">
                  <c:v>0.50425059061910338</c:v>
                </c:pt>
                <c:pt idx="259">
                  <c:v>0.50263471901095169</c:v>
                </c:pt>
                <c:pt idx="260">
                  <c:v>0.5009525640403405</c:v>
                </c:pt>
                <c:pt idx="261">
                  <c:v>0.498987416890108</c:v>
                </c:pt>
                <c:pt idx="262">
                  <c:v>0.4970181484945414</c:v>
                </c:pt>
                <c:pt idx="263">
                  <c:v>0.49448633011084464</c:v>
                </c:pt>
                <c:pt idx="264">
                  <c:v>0.49171135825242496</c:v>
                </c:pt>
                <c:pt idx="265">
                  <c:v>0.48890856798799892</c:v>
                </c:pt>
                <c:pt idx="266">
                  <c:v>0.48602610031377652</c:v>
                </c:pt>
                <c:pt idx="267">
                  <c:v>0.48294478255217493</c:v>
                </c:pt>
                <c:pt idx="268">
                  <c:v>0.47969037248653329</c:v>
                </c:pt>
                <c:pt idx="269">
                  <c:v>0.47584662433808855</c:v>
                </c:pt>
                <c:pt idx="270">
                  <c:v>0.47217837255346229</c:v>
                </c:pt>
                <c:pt idx="271">
                  <c:v>0.46849466609883239</c:v>
                </c:pt>
                <c:pt idx="272">
                  <c:v>0.46451045217191078</c:v>
                </c:pt>
                <c:pt idx="273">
                  <c:v>0.46012853807023052</c:v>
                </c:pt>
                <c:pt idx="274">
                  <c:v>0.45549900581138181</c:v>
                </c:pt>
                <c:pt idx="275">
                  <c:v>0.45076815960473193</c:v>
                </c:pt>
                <c:pt idx="276">
                  <c:v>0.44615167795610855</c:v>
                </c:pt>
                <c:pt idx="277">
                  <c:v>0.44135008370455348</c:v>
                </c:pt>
                <c:pt idx="278">
                  <c:v>0.43607317249111055</c:v>
                </c:pt>
                <c:pt idx="279">
                  <c:v>0.43083678685678817</c:v>
                </c:pt>
                <c:pt idx="280">
                  <c:v>0.42548775384999532</c:v>
                </c:pt>
                <c:pt idx="281">
                  <c:v>0.42030666159057456</c:v>
                </c:pt>
                <c:pt idx="282">
                  <c:v>0.41495900233222649</c:v>
                </c:pt>
                <c:pt idx="283">
                  <c:v>0.40949320070762879</c:v>
                </c:pt>
                <c:pt idx="284">
                  <c:v>0.40387628675410731</c:v>
                </c:pt>
                <c:pt idx="285">
                  <c:v>0.39840155576461866</c:v>
                </c:pt>
                <c:pt idx="286">
                  <c:v>0.39278876305643151</c:v>
                </c:pt>
                <c:pt idx="287">
                  <c:v>0.38718833408424713</c:v>
                </c:pt>
                <c:pt idx="288">
                  <c:v>0.38153055111449397</c:v>
                </c:pt>
                <c:pt idx="289">
                  <c:v>0.37594729399786914</c:v>
                </c:pt>
                <c:pt idx="290">
                  <c:v>0.3701881970803147</c:v>
                </c:pt>
                <c:pt idx="291">
                  <c:v>0.36446859543054727</c:v>
                </c:pt>
                <c:pt idx="292">
                  <c:v>0.35876067064256029</c:v>
                </c:pt>
                <c:pt idx="293">
                  <c:v>0.35313620107259253</c:v>
                </c:pt>
                <c:pt idx="294">
                  <c:v>0.34759587359486654</c:v>
                </c:pt>
                <c:pt idx="295">
                  <c:v>0.34216338537005442</c:v>
                </c:pt>
                <c:pt idx="296">
                  <c:v>0.33648375980002948</c:v>
                </c:pt>
                <c:pt idx="297">
                  <c:v>0.3308978238739374</c:v>
                </c:pt>
                <c:pt idx="298">
                  <c:v>0.32550173998291143</c:v>
                </c:pt>
                <c:pt idx="299">
                  <c:v>0.320060528455475</c:v>
                </c:pt>
                <c:pt idx="300">
                  <c:v>0.31454492844975473</c:v>
                </c:pt>
                <c:pt idx="301">
                  <c:v>0.30918040642924716</c:v>
                </c:pt>
                <c:pt idx="302">
                  <c:v>0.30372133617202884</c:v>
                </c:pt>
                <c:pt idx="303">
                  <c:v>0.29838109515528238</c:v>
                </c:pt>
                <c:pt idx="304">
                  <c:v>0.2932075241685968</c:v>
                </c:pt>
                <c:pt idx="305">
                  <c:v>0.28807018579714178</c:v>
                </c:pt>
                <c:pt idx="306">
                  <c:v>0.28301317736599424</c:v>
                </c:pt>
                <c:pt idx="307">
                  <c:v>0.27808825484781058</c:v>
                </c:pt>
                <c:pt idx="308">
                  <c:v>0.27311442688499338</c:v>
                </c:pt>
                <c:pt idx="309">
                  <c:v>0.26816343749007038</c:v>
                </c:pt>
                <c:pt idx="310">
                  <c:v>0.26348331694474336</c:v>
                </c:pt>
                <c:pt idx="311">
                  <c:v>0.25880096405819358</c:v>
                </c:pt>
                <c:pt idx="312">
                  <c:v>0.25406864107196558</c:v>
                </c:pt>
                <c:pt idx="313">
                  <c:v>0.24939157711692816</c:v>
                </c:pt>
                <c:pt idx="314">
                  <c:v>0.24476152970241269</c:v>
                </c:pt>
                <c:pt idx="315">
                  <c:v>0.24030144931422548</c:v>
                </c:pt>
                <c:pt idx="316">
                  <c:v>0.23587742982271326</c:v>
                </c:pt>
                <c:pt idx="317">
                  <c:v>0.23143349097875193</c:v>
                </c:pt>
                <c:pt idx="318">
                  <c:v>0.22704206366909169</c:v>
                </c:pt>
                <c:pt idx="319">
                  <c:v>0.22275875036203424</c:v>
                </c:pt>
                <c:pt idx="320">
                  <c:v>0.21863750502774759</c:v>
                </c:pt>
                <c:pt idx="321">
                  <c:v>0.21472105124286386</c:v>
                </c:pt>
                <c:pt idx="322">
                  <c:v>0.21072375236200594</c:v>
                </c:pt>
                <c:pt idx="323">
                  <c:v>0.20697956663209538</c:v>
                </c:pt>
                <c:pt idx="324">
                  <c:v>0.20322298282247089</c:v>
                </c:pt>
                <c:pt idx="325">
                  <c:v>0.19967603302551709</c:v>
                </c:pt>
                <c:pt idx="326">
                  <c:v>0.19624705387625724</c:v>
                </c:pt>
                <c:pt idx="327">
                  <c:v>0.19278060573816649</c:v>
                </c:pt>
                <c:pt idx="328">
                  <c:v>0.18931484447429817</c:v>
                </c:pt>
                <c:pt idx="329">
                  <c:v>0.18607636989061571</c:v>
                </c:pt>
                <c:pt idx="330">
                  <c:v>0.18275419968293613</c:v>
                </c:pt>
                <c:pt idx="331">
                  <c:v>0.17964341501719433</c:v>
                </c:pt>
                <c:pt idx="332">
                  <c:v>0.17649251689686549</c:v>
                </c:pt>
                <c:pt idx="333">
                  <c:v>0.17345828436320807</c:v>
                </c:pt>
                <c:pt idx="334">
                  <c:v>0.17044077721686562</c:v>
                </c:pt>
                <c:pt idx="335">
                  <c:v>0.16759880077805267</c:v>
                </c:pt>
                <c:pt idx="336">
                  <c:v>0.16490882960465267</c:v>
                </c:pt>
                <c:pt idx="337">
                  <c:v>0.1621773025407986</c:v>
                </c:pt>
                <c:pt idx="338">
                  <c:v>0.15967079547219659</c:v>
                </c:pt>
                <c:pt idx="339">
                  <c:v>0.15718839768880014</c:v>
                </c:pt>
                <c:pt idx="340">
                  <c:v>0.15479051977846769</c:v>
                </c:pt>
                <c:pt idx="341">
                  <c:v>0.15258860708378058</c:v>
                </c:pt>
                <c:pt idx="342">
                  <c:v>0.15043649277021609</c:v>
                </c:pt>
                <c:pt idx="343">
                  <c:v>0.14819470702691975</c:v>
                </c:pt>
                <c:pt idx="344">
                  <c:v>0.1461444561605344</c:v>
                </c:pt>
                <c:pt idx="345">
                  <c:v>0.14406559698278687</c:v>
                </c:pt>
                <c:pt idx="346">
                  <c:v>0.1422175962311816</c:v>
                </c:pt>
                <c:pt idx="347">
                  <c:v>0.14039710479218273</c:v>
                </c:pt>
                <c:pt idx="348">
                  <c:v>0.13854058680021994</c:v>
                </c:pt>
                <c:pt idx="349">
                  <c:v>0.13682288608860038</c:v>
                </c:pt>
                <c:pt idx="350">
                  <c:v>0.13525104311810346</c:v>
                </c:pt>
                <c:pt idx="351">
                  <c:v>0.13354790413999837</c:v>
                </c:pt>
                <c:pt idx="352">
                  <c:v>0.13201905949582252</c:v>
                </c:pt>
                <c:pt idx="353">
                  <c:v>0.13045573376568312</c:v>
                </c:pt>
                <c:pt idx="354">
                  <c:v>0.12912628870826448</c:v>
                </c:pt>
                <c:pt idx="355">
                  <c:v>0.12781796503318407</c:v>
                </c:pt>
                <c:pt idx="356">
                  <c:v>0.12647540067811797</c:v>
                </c:pt>
                <c:pt idx="357">
                  <c:v>0.12509935120471077</c:v>
                </c:pt>
                <c:pt idx="358">
                  <c:v>0.12396988957713839</c:v>
                </c:pt>
                <c:pt idx="359">
                  <c:v>0.12277915876892963</c:v>
                </c:pt>
                <c:pt idx="360">
                  <c:v>0.12168218629207588</c:v>
                </c:pt>
                <c:pt idx="361">
                  <c:v>0.12045642489852568</c:v>
                </c:pt>
                <c:pt idx="362">
                  <c:v>0.11937641821496475</c:v>
                </c:pt>
                <c:pt idx="363">
                  <c:v>0.11830747020638416</c:v>
                </c:pt>
                <c:pt idx="364">
                  <c:v>0.11730789649426404</c:v>
                </c:pt>
                <c:pt idx="365">
                  <c:v>0.11638779412967344</c:v>
                </c:pt>
                <c:pt idx="366">
                  <c:v>0.11549760513746753</c:v>
                </c:pt>
                <c:pt idx="367">
                  <c:v>0.11460710705186153</c:v>
                </c:pt>
                <c:pt idx="368">
                  <c:v>0.11369208755651655</c:v>
                </c:pt>
                <c:pt idx="369">
                  <c:v>0.1129683625321047</c:v>
                </c:pt>
                <c:pt idx="370">
                  <c:v>0.1120996727030593</c:v>
                </c:pt>
                <c:pt idx="371">
                  <c:v>0.11128974496373863</c:v>
                </c:pt>
                <c:pt idx="372">
                  <c:v>0.11057450283597317</c:v>
                </c:pt>
                <c:pt idx="373">
                  <c:v>0.1097550275449614</c:v>
                </c:pt>
                <c:pt idx="374">
                  <c:v>0.10896790402982376</c:v>
                </c:pt>
                <c:pt idx="375">
                  <c:v>0.10826894082112874</c:v>
                </c:pt>
                <c:pt idx="376">
                  <c:v>0.10744015838440371</c:v>
                </c:pt>
                <c:pt idx="377">
                  <c:v>0.10675864178095718</c:v>
                </c:pt>
                <c:pt idx="378">
                  <c:v>0.10618310987002404</c:v>
                </c:pt>
                <c:pt idx="379">
                  <c:v>0.10542662094520461</c:v>
                </c:pt>
                <c:pt idx="380">
                  <c:v>0.10479857749997043</c:v>
                </c:pt>
                <c:pt idx="381">
                  <c:v>0.10422565571108236</c:v>
                </c:pt>
                <c:pt idx="382">
                  <c:v>0.10371056873171876</c:v>
                </c:pt>
                <c:pt idx="383">
                  <c:v>0.10319204738124328</c:v>
                </c:pt>
                <c:pt idx="384">
                  <c:v>0.10276048430732121</c:v>
                </c:pt>
                <c:pt idx="385">
                  <c:v>0.1022678581150295</c:v>
                </c:pt>
                <c:pt idx="386">
                  <c:v>0.10185456589542277</c:v>
                </c:pt>
                <c:pt idx="387">
                  <c:v>0.101479910350825</c:v>
                </c:pt>
                <c:pt idx="388">
                  <c:v>0.10107225049984182</c:v>
                </c:pt>
                <c:pt idx="389">
                  <c:v>0.10053769063627373</c:v>
                </c:pt>
                <c:pt idx="390">
                  <c:v>0.10008425061836884</c:v>
                </c:pt>
                <c:pt idx="391">
                  <c:v>9.9520979412305199E-2</c:v>
                </c:pt>
                <c:pt idx="392">
                  <c:v>9.8970312348222275E-2</c:v>
                </c:pt>
                <c:pt idx="393">
                  <c:v>9.8480433652820068E-2</c:v>
                </c:pt>
                <c:pt idx="394">
                  <c:v>9.7895045096795766E-2</c:v>
                </c:pt>
                <c:pt idx="395">
                  <c:v>9.7473407355387134E-2</c:v>
                </c:pt>
                <c:pt idx="396">
                  <c:v>9.7055169641379266E-2</c:v>
                </c:pt>
                <c:pt idx="397">
                  <c:v>9.6608357959720365E-2</c:v>
                </c:pt>
                <c:pt idx="398">
                  <c:v>9.6229512482366053E-2</c:v>
                </c:pt>
                <c:pt idx="399">
                  <c:v>9.5724179116960281E-2</c:v>
                </c:pt>
                <c:pt idx="400">
                  <c:v>9.542830804566961E-2</c:v>
                </c:pt>
                <c:pt idx="401">
                  <c:v>9.5264935011876273E-2</c:v>
                </c:pt>
                <c:pt idx="402">
                  <c:v>9.4900136112369665E-2</c:v>
                </c:pt>
                <c:pt idx="403">
                  <c:v>9.4529395750839462E-2</c:v>
                </c:pt>
                <c:pt idx="404">
                  <c:v>9.4310798029566684E-2</c:v>
                </c:pt>
                <c:pt idx="405">
                  <c:v>9.4111261067964969E-2</c:v>
                </c:pt>
                <c:pt idx="406">
                  <c:v>9.3986421678047202E-2</c:v>
                </c:pt>
                <c:pt idx="407">
                  <c:v>9.3645629032612809E-2</c:v>
                </c:pt>
                <c:pt idx="408">
                  <c:v>9.3381148113284962E-2</c:v>
                </c:pt>
                <c:pt idx="409">
                  <c:v>9.325074504216592E-2</c:v>
                </c:pt>
                <c:pt idx="410">
                  <c:v>9.3255553161722585E-2</c:v>
                </c:pt>
                <c:pt idx="411">
                  <c:v>9.3096988247485912E-2</c:v>
                </c:pt>
                <c:pt idx="412">
                  <c:v>9.3035100880049376E-2</c:v>
                </c:pt>
                <c:pt idx="413">
                  <c:v>9.2778965482523457E-2</c:v>
                </c:pt>
                <c:pt idx="414">
                  <c:v>9.2570327437475203E-2</c:v>
                </c:pt>
                <c:pt idx="415">
                  <c:v>9.231614963148306E-2</c:v>
                </c:pt>
                <c:pt idx="416">
                  <c:v>9.209106094880877E-2</c:v>
                </c:pt>
                <c:pt idx="417">
                  <c:v>9.1650637197418006E-2</c:v>
                </c:pt>
                <c:pt idx="418">
                  <c:v>9.1420190895809147E-2</c:v>
                </c:pt>
                <c:pt idx="419">
                  <c:v>9.10854083998206E-2</c:v>
                </c:pt>
                <c:pt idx="420">
                  <c:v>9.1106014626492024E-2</c:v>
                </c:pt>
                <c:pt idx="421">
                  <c:v>9.0912762564025099E-2</c:v>
                </c:pt>
                <c:pt idx="422">
                  <c:v>9.0832879091962179E-2</c:v>
                </c:pt>
                <c:pt idx="423">
                  <c:v>9.0792662606241761E-2</c:v>
                </c:pt>
                <c:pt idx="424">
                  <c:v>9.0914857530403362E-2</c:v>
                </c:pt>
                <c:pt idx="425">
                  <c:v>9.0815054705891393E-2</c:v>
                </c:pt>
                <c:pt idx="426">
                  <c:v>9.0878212790639332E-2</c:v>
                </c:pt>
                <c:pt idx="427">
                  <c:v>9.0840709458097316E-2</c:v>
                </c:pt>
                <c:pt idx="428">
                  <c:v>9.0923512145605359E-2</c:v>
                </c:pt>
                <c:pt idx="429">
                  <c:v>9.0930552606384774E-2</c:v>
                </c:pt>
                <c:pt idx="430">
                  <c:v>9.0963866006170263E-2</c:v>
                </c:pt>
                <c:pt idx="431">
                  <c:v>9.0989486414665074E-2</c:v>
                </c:pt>
                <c:pt idx="432">
                  <c:v>9.1173671737396572E-2</c:v>
                </c:pt>
                <c:pt idx="433">
                  <c:v>9.1342642796102325E-2</c:v>
                </c:pt>
                <c:pt idx="434">
                  <c:v>9.1505981486184551E-2</c:v>
                </c:pt>
                <c:pt idx="435">
                  <c:v>9.1843648853907098E-2</c:v>
                </c:pt>
                <c:pt idx="436">
                  <c:v>9.2138352239019713E-2</c:v>
                </c:pt>
                <c:pt idx="437">
                  <c:v>9.2430273783531691E-2</c:v>
                </c:pt>
                <c:pt idx="438">
                  <c:v>9.281543850373189E-2</c:v>
                </c:pt>
                <c:pt idx="439">
                  <c:v>9.3265066369702554E-2</c:v>
                </c:pt>
                <c:pt idx="440">
                  <c:v>9.3580547700042205E-2</c:v>
                </c:pt>
                <c:pt idx="441">
                  <c:v>9.396361745386414E-2</c:v>
                </c:pt>
                <c:pt idx="442">
                  <c:v>9.4219924569945657E-2</c:v>
                </c:pt>
                <c:pt idx="443">
                  <c:v>9.4551272694822303E-2</c:v>
                </c:pt>
                <c:pt idx="444">
                  <c:v>9.4942859689001777E-2</c:v>
                </c:pt>
                <c:pt idx="445">
                  <c:v>9.5370885360678559E-2</c:v>
                </c:pt>
                <c:pt idx="446">
                  <c:v>9.5729777141872696E-2</c:v>
                </c:pt>
                <c:pt idx="447">
                  <c:v>9.6178374696509791E-2</c:v>
                </c:pt>
                <c:pt idx="448">
                  <c:v>9.6719219459212677E-2</c:v>
                </c:pt>
                <c:pt idx="449">
                  <c:v>9.7454346595716057E-2</c:v>
                </c:pt>
                <c:pt idx="450">
                  <c:v>9.8168214975036736E-2</c:v>
                </c:pt>
                <c:pt idx="451">
                  <c:v>9.8767066265819714E-2</c:v>
                </c:pt>
                <c:pt idx="452">
                  <c:v>9.9378040886627703E-2</c:v>
                </c:pt>
                <c:pt idx="453">
                  <c:v>9.9928536232155044E-2</c:v>
                </c:pt>
                <c:pt idx="454">
                  <c:v>0.10059507897755367</c:v>
                </c:pt>
                <c:pt idx="455">
                  <c:v>0.10138687323740347</c:v>
                </c:pt>
                <c:pt idx="456">
                  <c:v>0.10210211536516893</c:v>
                </c:pt>
                <c:pt idx="457">
                  <c:v>0.10281539990140058</c:v>
                </c:pt>
                <c:pt idx="458">
                  <c:v>0.10362927716749998</c:v>
                </c:pt>
                <c:pt idx="459">
                  <c:v>0.10448683963414278</c:v>
                </c:pt>
                <c:pt idx="460">
                  <c:v>0.10558580404624143</c:v>
                </c:pt>
                <c:pt idx="461">
                  <c:v>0.10644989181799686</c:v>
                </c:pt>
                <c:pt idx="462">
                  <c:v>0.10731559374417488</c:v>
                </c:pt>
                <c:pt idx="463">
                  <c:v>0.10818603510248735</c:v>
                </c:pt>
                <c:pt idx="464">
                  <c:v>0.10925862354444657</c:v>
                </c:pt>
                <c:pt idx="465">
                  <c:v>0.11017508547565856</c:v>
                </c:pt>
                <c:pt idx="466">
                  <c:v>0.11116456213670967</c:v>
                </c:pt>
                <c:pt idx="467">
                  <c:v>0.11211272331328455</c:v>
                </c:pt>
                <c:pt idx="468">
                  <c:v>0.11331945829087478</c:v>
                </c:pt>
                <c:pt idx="469">
                  <c:v>0.11426724168662736</c:v>
                </c:pt>
                <c:pt idx="470">
                  <c:v>0.11542191159816112</c:v>
                </c:pt>
                <c:pt idx="471">
                  <c:v>0.11650789408745676</c:v>
                </c:pt>
                <c:pt idx="472">
                  <c:v>0.11758525630526154</c:v>
                </c:pt>
                <c:pt idx="473">
                  <c:v>0.11870231985311992</c:v>
                </c:pt>
                <c:pt idx="474">
                  <c:v>0.1197577364395196</c:v>
                </c:pt>
                <c:pt idx="475">
                  <c:v>0.12079948422889393</c:v>
                </c:pt>
                <c:pt idx="476">
                  <c:v>0.12200525758257284</c:v>
                </c:pt>
                <c:pt idx="477">
                  <c:v>0.12313784448785706</c:v>
                </c:pt>
                <c:pt idx="478">
                  <c:v>0.12416674772927282</c:v>
                </c:pt>
                <c:pt idx="479">
                  <c:v>0.12532931669436395</c:v>
                </c:pt>
                <c:pt idx="480">
                  <c:v>0.1263893353380536</c:v>
                </c:pt>
                <c:pt idx="481">
                  <c:v>0.12745529544376685</c:v>
                </c:pt>
                <c:pt idx="482">
                  <c:v>0.12859986830423162</c:v>
                </c:pt>
                <c:pt idx="483">
                  <c:v>0.12969416197161807</c:v>
                </c:pt>
                <c:pt idx="484">
                  <c:v>0.13060190060020582</c:v>
                </c:pt>
                <c:pt idx="485">
                  <c:v>0.13165178784911533</c:v>
                </c:pt>
                <c:pt idx="486">
                  <c:v>0.13263834529472132</c:v>
                </c:pt>
                <c:pt idx="487">
                  <c:v>0.1336131915348357</c:v>
                </c:pt>
                <c:pt idx="488">
                  <c:v>0.13459638329675203</c:v>
                </c:pt>
                <c:pt idx="489">
                  <c:v>0.13547726514324468</c:v>
                </c:pt>
                <c:pt idx="490">
                  <c:v>0.13638256536834298</c:v>
                </c:pt>
                <c:pt idx="491">
                  <c:v>0.13734061753372015</c:v>
                </c:pt>
                <c:pt idx="492">
                  <c:v>0.13818619404518243</c:v>
                </c:pt>
                <c:pt idx="493">
                  <c:v>0.13916904236998753</c:v>
                </c:pt>
                <c:pt idx="494">
                  <c:v>0.14005140099605831</c:v>
                </c:pt>
                <c:pt idx="495">
                  <c:v>0.14106787181404898</c:v>
                </c:pt>
                <c:pt idx="496">
                  <c:v>0.14196431136167859</c:v>
                </c:pt>
                <c:pt idx="497">
                  <c:v>0.14288036116835715</c:v>
                </c:pt>
                <c:pt idx="498">
                  <c:v>0.14378765332870036</c:v>
                </c:pt>
                <c:pt idx="499">
                  <c:v>0.14460596093353409</c:v>
                </c:pt>
                <c:pt idx="500">
                  <c:v>0.14542200185343396</c:v>
                </c:pt>
                <c:pt idx="501">
                  <c:v>0.14621994363757407</c:v>
                </c:pt>
                <c:pt idx="502">
                  <c:v>0.14672647903286901</c:v>
                </c:pt>
                <c:pt idx="503">
                  <c:v>0.14740820169858229</c:v>
                </c:pt>
                <c:pt idx="504">
                  <c:v>0.14797476990091332</c:v>
                </c:pt>
                <c:pt idx="505">
                  <c:v>0.14856098270600449</c:v>
                </c:pt>
                <c:pt idx="506">
                  <c:v>0.14923624875402736</c:v>
                </c:pt>
                <c:pt idx="507">
                  <c:v>0.14987789230886464</c:v>
                </c:pt>
                <c:pt idx="508">
                  <c:v>0.15046413945766693</c:v>
                </c:pt>
                <c:pt idx="509">
                  <c:v>0.15100546503232548</c:v>
                </c:pt>
                <c:pt idx="510">
                  <c:v>0.15146728491574343</c:v>
                </c:pt>
                <c:pt idx="511">
                  <c:v>0.15204079054772054</c:v>
                </c:pt>
                <c:pt idx="512">
                  <c:v>0.15255388559183922</c:v>
                </c:pt>
                <c:pt idx="513">
                  <c:v>0.15299231740798508</c:v>
                </c:pt>
                <c:pt idx="514">
                  <c:v>0.15342436129386278</c:v>
                </c:pt>
                <c:pt idx="515">
                  <c:v>0.15392863000422388</c:v>
                </c:pt>
                <c:pt idx="516">
                  <c:v>0.15447510713555029</c:v>
                </c:pt>
                <c:pt idx="517">
                  <c:v>0.15492494106378768</c:v>
                </c:pt>
                <c:pt idx="518">
                  <c:v>0.15542457337314769</c:v>
                </c:pt>
                <c:pt idx="519">
                  <c:v>0.1558913730946779</c:v>
                </c:pt>
                <c:pt idx="520">
                  <c:v>0.15646429488356597</c:v>
                </c:pt>
                <c:pt idx="521">
                  <c:v>0.15695510085916839</c:v>
                </c:pt>
                <c:pt idx="522">
                  <c:v>0.15740569034905041</c:v>
                </c:pt>
                <c:pt idx="523">
                  <c:v>0.15785174646906469</c:v>
                </c:pt>
                <c:pt idx="524">
                  <c:v>0.15821809083557165</c:v>
                </c:pt>
                <c:pt idx="525">
                  <c:v>0.15849009302763456</c:v>
                </c:pt>
                <c:pt idx="526">
                  <c:v>0.15869773510506038</c:v>
                </c:pt>
                <c:pt idx="527">
                  <c:v>0.15881498453482085</c:v>
                </c:pt>
                <c:pt idx="528">
                  <c:v>0.15885393030322983</c:v>
                </c:pt>
                <c:pt idx="529">
                  <c:v>0.15891530251499961</c:v>
                </c:pt>
                <c:pt idx="530">
                  <c:v>0.15903828734451692</c:v>
                </c:pt>
                <c:pt idx="531">
                  <c:v>0.15921694332975825</c:v>
                </c:pt>
                <c:pt idx="532">
                  <c:v>0.15927838422895024</c:v>
                </c:pt>
                <c:pt idx="533">
                  <c:v>0.15942990868240753</c:v>
                </c:pt>
                <c:pt idx="534">
                  <c:v>0.15956687140235032</c:v>
                </c:pt>
                <c:pt idx="535">
                  <c:v>0.15974947691437033</c:v>
                </c:pt>
                <c:pt idx="536">
                  <c:v>0.15988856894440251</c:v>
                </c:pt>
                <c:pt idx="537">
                  <c:v>0.16006835827211077</c:v>
                </c:pt>
                <c:pt idx="538">
                  <c:v>0.16026013355499957</c:v>
                </c:pt>
                <c:pt idx="539">
                  <c:v>0.1604205873733478</c:v>
                </c:pt>
                <c:pt idx="540">
                  <c:v>0.1604660241031583</c:v>
                </c:pt>
                <c:pt idx="541">
                  <c:v>0.16057300476329417</c:v>
                </c:pt>
                <c:pt idx="542">
                  <c:v>0.16072027059657268</c:v>
                </c:pt>
                <c:pt idx="543">
                  <c:v>0.1608666778370732</c:v>
                </c:pt>
                <c:pt idx="544">
                  <c:v>0.16102373162802064</c:v>
                </c:pt>
                <c:pt idx="545">
                  <c:v>0.16114699120722695</c:v>
                </c:pt>
                <c:pt idx="546">
                  <c:v>0.1613327563406699</c:v>
                </c:pt>
                <c:pt idx="547">
                  <c:v>0.16168659959632953</c:v>
                </c:pt>
                <c:pt idx="548">
                  <c:v>0.16191938127029448</c:v>
                </c:pt>
                <c:pt idx="549">
                  <c:v>0.1622083149119391</c:v>
                </c:pt>
                <c:pt idx="550">
                  <c:v>0.16255401870806352</c:v>
                </c:pt>
                <c:pt idx="551">
                  <c:v>0.16273937171697306</c:v>
                </c:pt>
                <c:pt idx="552">
                  <c:v>0.16305842479326907</c:v>
                </c:pt>
                <c:pt idx="553">
                  <c:v>0.16345650274885007</c:v>
                </c:pt>
                <c:pt idx="554">
                  <c:v>0.16376192137183182</c:v>
                </c:pt>
                <c:pt idx="555">
                  <c:v>0.16424956772601126</c:v>
                </c:pt>
                <c:pt idx="556">
                  <c:v>0.16477248507151002</c:v>
                </c:pt>
                <c:pt idx="557">
                  <c:v>0.1652834164618282</c:v>
                </c:pt>
                <c:pt idx="558">
                  <c:v>0.16594226621593614</c:v>
                </c:pt>
                <c:pt idx="559">
                  <c:v>0.16656038432865691</c:v>
                </c:pt>
                <c:pt idx="560">
                  <c:v>0.16728699422480278</c:v>
                </c:pt>
                <c:pt idx="561">
                  <c:v>0.16816145379731615</c:v>
                </c:pt>
                <c:pt idx="562">
                  <c:v>0.16891643159884637</c:v>
                </c:pt>
                <c:pt idx="563">
                  <c:v>0.16971396125845306</c:v>
                </c:pt>
                <c:pt idx="564">
                  <c:v>0.17068135491325462</c:v>
                </c:pt>
                <c:pt idx="565">
                  <c:v>0.17169779138753416</c:v>
                </c:pt>
                <c:pt idx="566">
                  <c:v>0.17276186258913587</c:v>
                </c:pt>
                <c:pt idx="567">
                  <c:v>0.17385605322538894</c:v>
                </c:pt>
                <c:pt idx="568">
                  <c:v>0.17505073356037643</c:v>
                </c:pt>
                <c:pt idx="569">
                  <c:v>0.17633718029147399</c:v>
                </c:pt>
                <c:pt idx="570">
                  <c:v>0.17756565483820261</c:v>
                </c:pt>
                <c:pt idx="571">
                  <c:v>0.17873488648325084</c:v>
                </c:pt>
                <c:pt idx="572">
                  <c:v>0.18014665341622185</c:v>
                </c:pt>
                <c:pt idx="573">
                  <c:v>0.18166577879015103</c:v>
                </c:pt>
                <c:pt idx="574">
                  <c:v>0.1831663585600759</c:v>
                </c:pt>
                <c:pt idx="575">
                  <c:v>0.18469170014571765</c:v>
                </c:pt>
                <c:pt idx="576">
                  <c:v>0.18625124806763393</c:v>
                </c:pt>
                <c:pt idx="577">
                  <c:v>0.18800820364106258</c:v>
                </c:pt>
                <c:pt idx="578">
                  <c:v>0.18989047941636464</c:v>
                </c:pt>
                <c:pt idx="579">
                  <c:v>0.19165560879303961</c:v>
                </c:pt>
                <c:pt idx="580">
                  <c:v>0.19350264792073352</c:v>
                </c:pt>
                <c:pt idx="581">
                  <c:v>0.1953864004756137</c:v>
                </c:pt>
                <c:pt idx="582">
                  <c:v>0.19727492680633943</c:v>
                </c:pt>
                <c:pt idx="583">
                  <c:v>0.19917880477593541</c:v>
                </c:pt>
                <c:pt idx="584">
                  <c:v>0.20104614103690066</c:v>
                </c:pt>
                <c:pt idx="585">
                  <c:v>0.20297237676243512</c:v>
                </c:pt>
                <c:pt idx="586">
                  <c:v>0.20503124790031138</c:v>
                </c:pt>
                <c:pt idx="587">
                  <c:v>0.20690284278145543</c:v>
                </c:pt>
                <c:pt idx="588">
                  <c:v>0.20887053136631056</c:v>
                </c:pt>
                <c:pt idx="589">
                  <c:v>0.21083454517407599</c:v>
                </c:pt>
                <c:pt idx="590">
                  <c:v>0.21293737626218465</c:v>
                </c:pt>
                <c:pt idx="591">
                  <c:v>0.21503491841878089</c:v>
                </c:pt>
                <c:pt idx="592">
                  <c:v>0.21689013134972118</c:v>
                </c:pt>
                <c:pt idx="593">
                  <c:v>0.21867737807635679</c:v>
                </c:pt>
                <c:pt idx="594">
                  <c:v>0.22059070056651048</c:v>
                </c:pt>
                <c:pt idx="595">
                  <c:v>0.22250168768430811</c:v>
                </c:pt>
                <c:pt idx="596">
                  <c:v>0.2243822462740542</c:v>
                </c:pt>
                <c:pt idx="597">
                  <c:v>0.22614967667937416</c:v>
                </c:pt>
                <c:pt idx="598">
                  <c:v>0.22787452088290647</c:v>
                </c:pt>
                <c:pt idx="599">
                  <c:v>0.22976490177403264</c:v>
                </c:pt>
                <c:pt idx="600">
                  <c:v>0.23157673859782951</c:v>
                </c:pt>
                <c:pt idx="601">
                  <c:v>0.2334303717180583</c:v>
                </c:pt>
                <c:pt idx="602">
                  <c:v>0.23510995091033571</c:v>
                </c:pt>
                <c:pt idx="603">
                  <c:v>0.23669364246116867</c:v>
                </c:pt>
                <c:pt idx="604">
                  <c:v>0.23824494789241646</c:v>
                </c:pt>
                <c:pt idx="605">
                  <c:v>0.23990031476835491</c:v>
                </c:pt>
                <c:pt idx="606">
                  <c:v>0.24145900409749321</c:v>
                </c:pt>
                <c:pt idx="607">
                  <c:v>0.24289498334680318</c:v>
                </c:pt>
                <c:pt idx="608">
                  <c:v>0.2442198950343541</c:v>
                </c:pt>
                <c:pt idx="609">
                  <c:v>0.245588079797915</c:v>
                </c:pt>
                <c:pt idx="610">
                  <c:v>0.24705702900989926</c:v>
                </c:pt>
                <c:pt idx="611">
                  <c:v>0.24845110893164396</c:v>
                </c:pt>
                <c:pt idx="612">
                  <c:v>0.24965128426041044</c:v>
                </c:pt>
                <c:pt idx="613">
                  <c:v>0.25088271236629528</c:v>
                </c:pt>
                <c:pt idx="614">
                  <c:v>0.25209370596406427</c:v>
                </c:pt>
                <c:pt idx="615">
                  <c:v>0.25317549852060345</c:v>
                </c:pt>
                <c:pt idx="616">
                  <c:v>0.25432487950062482</c:v>
                </c:pt>
                <c:pt idx="617">
                  <c:v>0.25529986311558373</c:v>
                </c:pt>
                <c:pt idx="618">
                  <c:v>0.2562820589098776</c:v>
                </c:pt>
                <c:pt idx="619">
                  <c:v>0.25706169549599128</c:v>
                </c:pt>
                <c:pt idx="620">
                  <c:v>0.25781450964372099</c:v>
                </c:pt>
                <c:pt idx="621">
                  <c:v>0.25865994878033871</c:v>
                </c:pt>
                <c:pt idx="622">
                  <c:v>0.25956023482361368</c:v>
                </c:pt>
                <c:pt idx="623">
                  <c:v>0.26025988490653101</c:v>
                </c:pt>
                <c:pt idx="624">
                  <c:v>0.26089393850121106</c:v>
                </c:pt>
                <c:pt idx="625">
                  <c:v>0.26160076641975233</c:v>
                </c:pt>
                <c:pt idx="626">
                  <c:v>0.2623613422461949</c:v>
                </c:pt>
                <c:pt idx="627">
                  <c:v>0.26305518824193319</c:v>
                </c:pt>
                <c:pt idx="628">
                  <c:v>0.26355622864344908</c:v>
                </c:pt>
                <c:pt idx="629">
                  <c:v>0.26399785442472901</c:v>
                </c:pt>
                <c:pt idx="630">
                  <c:v>0.2643876212022192</c:v>
                </c:pt>
                <c:pt idx="631">
                  <c:v>0.26478460015904437</c:v>
                </c:pt>
                <c:pt idx="632">
                  <c:v>0.26513469995019201</c:v>
                </c:pt>
                <c:pt idx="633">
                  <c:v>0.26539523134274112</c:v>
                </c:pt>
                <c:pt idx="634">
                  <c:v>0.26556595393071397</c:v>
                </c:pt>
                <c:pt idx="635">
                  <c:v>0.26586793818258386</c:v>
                </c:pt>
                <c:pt idx="636">
                  <c:v>0.26589225353005613</c:v>
                </c:pt>
                <c:pt idx="637">
                  <c:v>0.26610106329365996</c:v>
                </c:pt>
                <c:pt idx="638">
                  <c:v>0.26612682107699931</c:v>
                </c:pt>
                <c:pt idx="639">
                  <c:v>0.26608227728367789</c:v>
                </c:pt>
                <c:pt idx="640">
                  <c:v>0.26601678382657379</c:v>
                </c:pt>
                <c:pt idx="641">
                  <c:v>0.26588047363714229</c:v>
                </c:pt>
                <c:pt idx="642">
                  <c:v>0.26566606584862601</c:v>
                </c:pt>
                <c:pt idx="643">
                  <c:v>0.26542641543243728</c:v>
                </c:pt>
                <c:pt idx="644">
                  <c:v>0.26493935292134685</c:v>
                </c:pt>
                <c:pt idx="645">
                  <c:v>0.26455219626590171</c:v>
                </c:pt>
                <c:pt idx="646">
                  <c:v>0.26388658080070326</c:v>
                </c:pt>
                <c:pt idx="647">
                  <c:v>0.26318068016236223</c:v>
                </c:pt>
                <c:pt idx="648">
                  <c:v>0.26242405386269835</c:v>
                </c:pt>
                <c:pt idx="649">
                  <c:v>0.26158915824539408</c:v>
                </c:pt>
                <c:pt idx="650">
                  <c:v>0.26079581851854389</c:v>
                </c:pt>
                <c:pt idx="651">
                  <c:v>0.25978212954115387</c:v>
                </c:pt>
                <c:pt idx="652">
                  <c:v>0.2587800830818332</c:v>
                </c:pt>
                <c:pt idx="653">
                  <c:v>0.25801198598265551</c:v>
                </c:pt>
                <c:pt idx="654">
                  <c:v>0.25730052166311318</c:v>
                </c:pt>
                <c:pt idx="655">
                  <c:v>0.25641431654139707</c:v>
                </c:pt>
                <c:pt idx="656">
                  <c:v>0.25535680498861912</c:v>
                </c:pt>
                <c:pt idx="657">
                  <c:v>0.25429180650681721</c:v>
                </c:pt>
                <c:pt idx="658">
                  <c:v>0.25348486667036391</c:v>
                </c:pt>
                <c:pt idx="659">
                  <c:v>0.25247079991215154</c:v>
                </c:pt>
                <c:pt idx="660">
                  <c:v>0.25122625250861919</c:v>
                </c:pt>
                <c:pt idx="661">
                  <c:v>0.24992376726442903</c:v>
                </c:pt>
                <c:pt idx="662">
                  <c:v>0.24877349334791851</c:v>
                </c:pt>
                <c:pt idx="663">
                  <c:v>0.24768830076397857</c:v>
                </c:pt>
                <c:pt idx="664">
                  <c:v>0.24659174041165827</c:v>
                </c:pt>
                <c:pt idx="665">
                  <c:v>0.24539637320244842</c:v>
                </c:pt>
                <c:pt idx="666">
                  <c:v>0.24445463429985281</c:v>
                </c:pt>
                <c:pt idx="667">
                  <c:v>0.24358704346956325</c:v>
                </c:pt>
                <c:pt idx="668">
                  <c:v>0.24270623031049282</c:v>
                </c:pt>
                <c:pt idx="669">
                  <c:v>0.2417197415523091</c:v>
                </c:pt>
                <c:pt idx="670">
                  <c:v>0.24075605701830838</c:v>
                </c:pt>
                <c:pt idx="671">
                  <c:v>0.23979123914184078</c:v>
                </c:pt>
                <c:pt idx="672">
                  <c:v>0.23892467862288477</c:v>
                </c:pt>
                <c:pt idx="673">
                  <c:v>0.23797679219599885</c:v>
                </c:pt>
                <c:pt idx="674">
                  <c:v>0.23696296584376433</c:v>
                </c:pt>
                <c:pt idx="675">
                  <c:v>0.23598276198471538</c:v>
                </c:pt>
                <c:pt idx="676">
                  <c:v>0.2352341034260311</c:v>
                </c:pt>
                <c:pt idx="677">
                  <c:v>0.23461509237682124</c:v>
                </c:pt>
                <c:pt idx="678">
                  <c:v>0.23411861968888417</c:v>
                </c:pt>
                <c:pt idx="679">
                  <c:v>0.23358622347911656</c:v>
                </c:pt>
                <c:pt idx="680">
                  <c:v>0.233169222138709</c:v>
                </c:pt>
                <c:pt idx="681">
                  <c:v>0.23293317781218772</c:v>
                </c:pt>
                <c:pt idx="682">
                  <c:v>0.23292661816336399</c:v>
                </c:pt>
                <c:pt idx="683">
                  <c:v>0.23301666737391813</c:v>
                </c:pt>
                <c:pt idx="684">
                  <c:v>0.2332047335360061</c:v>
                </c:pt>
                <c:pt idx="685">
                  <c:v>0.23365226643559853</c:v>
                </c:pt>
                <c:pt idx="686">
                  <c:v>0.2343160273403965</c:v>
                </c:pt>
                <c:pt idx="687">
                  <c:v>0.23502151585420414</c:v>
                </c:pt>
                <c:pt idx="688">
                  <c:v>0.23591098362847654</c:v>
                </c:pt>
                <c:pt idx="689">
                  <c:v>0.23689970472788302</c:v>
                </c:pt>
                <c:pt idx="690">
                  <c:v>0.23817038769557697</c:v>
                </c:pt>
                <c:pt idx="691">
                  <c:v>0.23951065102199806</c:v>
                </c:pt>
                <c:pt idx="692">
                  <c:v>0.24092956144688185</c:v>
                </c:pt>
                <c:pt idx="693">
                  <c:v>0.24242766846960617</c:v>
                </c:pt>
                <c:pt idx="694">
                  <c:v>0.24432876459860148</c:v>
                </c:pt>
                <c:pt idx="695">
                  <c:v>0.24622663241875159</c:v>
                </c:pt>
                <c:pt idx="696">
                  <c:v>0.24844018763150807</c:v>
                </c:pt>
                <c:pt idx="697">
                  <c:v>0.25079149546956309</c:v>
                </c:pt>
                <c:pt idx="698">
                  <c:v>0.25353133371150799</c:v>
                </c:pt>
                <c:pt idx="699">
                  <c:v>0.25636159894482929</c:v>
                </c:pt>
                <c:pt idx="700">
                  <c:v>0.25956885509510452</c:v>
                </c:pt>
                <c:pt idx="701">
                  <c:v>0.2628698008893125</c:v>
                </c:pt>
                <c:pt idx="702">
                  <c:v>0.26663895449720665</c:v>
                </c:pt>
                <c:pt idx="703">
                  <c:v>0.27066094650635919</c:v>
                </c:pt>
                <c:pt idx="704">
                  <c:v>0.27497015497160043</c:v>
                </c:pt>
                <c:pt idx="705">
                  <c:v>0.27944270212692385</c:v>
                </c:pt>
                <c:pt idx="706">
                  <c:v>0.28437363479455341</c:v>
                </c:pt>
                <c:pt idx="707">
                  <c:v>0.28962726097185754</c:v>
                </c:pt>
                <c:pt idx="708">
                  <c:v>0.29513005077333043</c:v>
                </c:pt>
                <c:pt idx="709">
                  <c:v>0.30074081720256157</c:v>
                </c:pt>
                <c:pt idx="710">
                  <c:v>0.30661105036929726</c:v>
                </c:pt>
                <c:pt idx="711">
                  <c:v>0.31278999915528211</c:v>
                </c:pt>
                <c:pt idx="712">
                  <c:v>0.31936795317704808</c:v>
                </c:pt>
                <c:pt idx="713">
                  <c:v>0.32617288478559997</c:v>
                </c:pt>
                <c:pt idx="714">
                  <c:v>0.3333764095053996</c:v>
                </c:pt>
                <c:pt idx="715">
                  <c:v>0.34088408213086957</c:v>
                </c:pt>
                <c:pt idx="716">
                  <c:v>0.34898061202718689</c:v>
                </c:pt>
                <c:pt idx="717">
                  <c:v>0.35718669836197398</c:v>
                </c:pt>
                <c:pt idx="718">
                  <c:v>0.36578189894373997</c:v>
                </c:pt>
                <c:pt idx="719">
                  <c:v>0.37482047683605296</c:v>
                </c:pt>
                <c:pt idx="720">
                  <c:v>0.38462972760587749</c:v>
                </c:pt>
                <c:pt idx="721">
                  <c:v>0.39465431344441859</c:v>
                </c:pt>
                <c:pt idx="722">
                  <c:v>0.40511815534817236</c:v>
                </c:pt>
                <c:pt idx="723">
                  <c:v>0.41599103085135408</c:v>
                </c:pt>
                <c:pt idx="724">
                  <c:v>0.4278451061812073</c:v>
                </c:pt>
                <c:pt idx="725">
                  <c:v>0.43968544402661286</c:v>
                </c:pt>
                <c:pt idx="726">
                  <c:v>0.45199766446279421</c:v>
                </c:pt>
                <c:pt idx="727">
                  <c:v>0.46442459289411314</c:v>
                </c:pt>
                <c:pt idx="728">
                  <c:v>0.47735534356754866</c:v>
                </c:pt>
                <c:pt idx="729">
                  <c:v>0.49066421850040498</c:v>
                </c:pt>
                <c:pt idx="730">
                  <c:v>0.50428562120444476</c:v>
                </c:pt>
                <c:pt idx="731">
                  <c:v>0.51778991185356849</c:v>
                </c:pt>
                <c:pt idx="732">
                  <c:v>0.53211501719843768</c:v>
                </c:pt>
                <c:pt idx="733">
                  <c:v>0.54632850548216993</c:v>
                </c:pt>
                <c:pt idx="734">
                  <c:v>0.56086345090197653</c:v>
                </c:pt>
                <c:pt idx="735">
                  <c:v>0.57543377034423571</c:v>
                </c:pt>
                <c:pt idx="736">
                  <c:v>0.59019298019764976</c:v>
                </c:pt>
                <c:pt idx="737">
                  <c:v>0.60500130155796406</c:v>
                </c:pt>
                <c:pt idx="738">
                  <c:v>0.61991677529696976</c:v>
                </c:pt>
                <c:pt idx="739">
                  <c:v>0.63464919705571099</c:v>
                </c:pt>
                <c:pt idx="740">
                  <c:v>0.64945271029646856</c:v>
                </c:pt>
                <c:pt idx="741">
                  <c:v>0.66436543653858482</c:v>
                </c:pt>
                <c:pt idx="742">
                  <c:v>0.67911296953021838</c:v>
                </c:pt>
                <c:pt idx="743">
                  <c:v>0.69380864351806215</c:v>
                </c:pt>
                <c:pt idx="744">
                  <c:v>0.70838480139121163</c:v>
                </c:pt>
                <c:pt idx="745">
                  <c:v>0.72298534329925568</c:v>
                </c:pt>
                <c:pt idx="746">
                  <c:v>0.73693850625270541</c:v>
                </c:pt>
                <c:pt idx="747">
                  <c:v>0.7509737506757298</c:v>
                </c:pt>
                <c:pt idx="748">
                  <c:v>0.76452062752664118</c:v>
                </c:pt>
                <c:pt idx="749">
                  <c:v>0.77793940233507841</c:v>
                </c:pt>
                <c:pt idx="750">
                  <c:v>0.79084817303339783</c:v>
                </c:pt>
                <c:pt idx="751">
                  <c:v>0.8038101764839517</c:v>
                </c:pt>
                <c:pt idx="752">
                  <c:v>0.8163494088506299</c:v>
                </c:pt>
                <c:pt idx="753">
                  <c:v>0.82891062119242442</c:v>
                </c:pt>
                <c:pt idx="754">
                  <c:v>0.84079526242517355</c:v>
                </c:pt>
                <c:pt idx="755">
                  <c:v>0.85243331581208781</c:v>
                </c:pt>
                <c:pt idx="756">
                  <c:v>0.86403187393121506</c:v>
                </c:pt>
                <c:pt idx="757">
                  <c:v>0.87546008724319202</c:v>
                </c:pt>
                <c:pt idx="758">
                  <c:v>0.8865280350255299</c:v>
                </c:pt>
                <c:pt idx="759">
                  <c:v>0.89720961605777849</c:v>
                </c:pt>
                <c:pt idx="760">
                  <c:v>0.90792554080114618</c:v>
                </c:pt>
                <c:pt idx="761">
                  <c:v>0.9184803935393655</c:v>
                </c:pt>
                <c:pt idx="762">
                  <c:v>0.92890954829488903</c:v>
                </c:pt>
                <c:pt idx="763">
                  <c:v>0.93867449567737005</c:v>
                </c:pt>
                <c:pt idx="764">
                  <c:v>0.9484088771569551</c:v>
                </c:pt>
                <c:pt idx="765">
                  <c:v>0.95760165831219257</c:v>
                </c:pt>
                <c:pt idx="766">
                  <c:v>0.96653754850825957</c:v>
                </c:pt>
                <c:pt idx="767">
                  <c:v>0.97526668956339002</c:v>
                </c:pt>
                <c:pt idx="768">
                  <c:v>0.98376675806535618</c:v>
                </c:pt>
                <c:pt idx="769">
                  <c:v>0.99202126903282095</c:v>
                </c:pt>
                <c:pt idx="770">
                  <c:v>1</c:v>
                </c:pt>
                <c:pt idx="771">
                  <c:v>1.007377029148373</c:v>
                </c:pt>
                <c:pt idx="772">
                  <c:v>1.014460076129567</c:v>
                </c:pt>
                <c:pt idx="773">
                  <c:v>1.0211038670455483</c:v>
                </c:pt>
                <c:pt idx="774">
                  <c:v>1.0269285604513401</c:v>
                </c:pt>
                <c:pt idx="775">
                  <c:v>1.0323953923872713</c:v>
                </c:pt>
                <c:pt idx="776">
                  <c:v>1.0371416932639248</c:v>
                </c:pt>
                <c:pt idx="777">
                  <c:v>1.0412835448248829</c:v>
                </c:pt>
                <c:pt idx="778">
                  <c:v>1.0446670872443322</c:v>
                </c:pt>
                <c:pt idx="779">
                  <c:v>1.0475935148687869</c:v>
                </c:pt>
                <c:pt idx="780">
                  <c:v>1.0495940360414719</c:v>
                </c:pt>
                <c:pt idx="781">
                  <c:v>1.050886389890882</c:v>
                </c:pt>
                <c:pt idx="782">
                  <c:v>1.0512246754454047</c:v>
                </c:pt>
                <c:pt idx="783">
                  <c:v>1.050464992555451</c:v>
                </c:pt>
                <c:pt idx="784">
                  <c:v>1.0489119699386475</c:v>
                </c:pt>
                <c:pt idx="785">
                  <c:v>1.046337565353163</c:v>
                </c:pt>
                <c:pt idx="786">
                  <c:v>1.0423275936429022</c:v>
                </c:pt>
                <c:pt idx="787">
                  <c:v>1.0376434548833742</c:v>
                </c:pt>
                <c:pt idx="788">
                  <c:v>1.0318146402322481</c:v>
                </c:pt>
                <c:pt idx="789">
                  <c:v>1.0247408660530561</c:v>
                </c:pt>
                <c:pt idx="790">
                  <c:v>1.0167535491580977</c:v>
                </c:pt>
                <c:pt idx="791">
                  <c:v>1.0073200185879154</c:v>
                </c:pt>
                <c:pt idx="792">
                  <c:v>0.99713195668444776</c:v>
                </c:pt>
                <c:pt idx="793">
                  <c:v>0.9858400879056135</c:v>
                </c:pt>
                <c:pt idx="794">
                  <c:v>0.97339633105584622</c:v>
                </c:pt>
                <c:pt idx="795">
                  <c:v>0.95985804013271459</c:v>
                </c:pt>
                <c:pt idx="796">
                  <c:v>0.9457029361578847</c:v>
                </c:pt>
                <c:pt idx="797">
                  <c:v>0.93044093437368769</c:v>
                </c:pt>
                <c:pt idx="798">
                  <c:v>0.9144048253408672</c:v>
                </c:pt>
                <c:pt idx="799">
                  <c:v>0.89744418360472167</c:v>
                </c:pt>
                <c:pt idx="800">
                  <c:v>0.87993678998756097</c:v>
                </c:pt>
                <c:pt idx="801">
                  <c:v>0.86133142792592388</c:v>
                </c:pt>
                <c:pt idx="802">
                  <c:v>0.84221056676038986</c:v>
                </c:pt>
                <c:pt idx="803">
                  <c:v>0.82223557749932485</c:v>
                </c:pt>
                <c:pt idx="804">
                  <c:v>0.80224891137647947</c:v>
                </c:pt>
                <c:pt idx="805">
                  <c:v>0.78180375671019453</c:v>
                </c:pt>
                <c:pt idx="806">
                  <c:v>0.76099284152049174</c:v>
                </c:pt>
                <c:pt idx="807">
                  <c:v>0.73984535796182227</c:v>
                </c:pt>
                <c:pt idx="808">
                  <c:v>0.71892660351920568</c:v>
                </c:pt>
                <c:pt idx="809">
                  <c:v>0.69789348451856259</c:v>
                </c:pt>
                <c:pt idx="810">
                  <c:v>0.67658183802074401</c:v>
                </c:pt>
                <c:pt idx="811">
                  <c:v>0.6551407157320065</c:v>
                </c:pt>
                <c:pt idx="812">
                  <c:v>0.63416082948359798</c:v>
                </c:pt>
                <c:pt idx="813">
                  <c:v>0.61312496298606545</c:v>
                </c:pt>
                <c:pt idx="814">
                  <c:v>0.59279279912936234</c:v>
                </c:pt>
                <c:pt idx="815">
                  <c:v>0.57231467450040308</c:v>
                </c:pt>
                <c:pt idx="816">
                  <c:v>0.55222188631019975</c:v>
                </c:pt>
                <c:pt idx="817">
                  <c:v>0.53305946925421166</c:v>
                </c:pt>
                <c:pt idx="818">
                  <c:v>0.51419481217362584</c:v>
                </c:pt>
                <c:pt idx="819">
                  <c:v>0.49587759384827762</c:v>
                </c:pt>
                <c:pt idx="820">
                  <c:v>0.47812498613372673</c:v>
                </c:pt>
                <c:pt idx="821">
                  <c:v>0.46058599630233632</c:v>
                </c:pt>
                <c:pt idx="822">
                  <c:v>0.44373765850155011</c:v>
                </c:pt>
                <c:pt idx="823">
                  <c:v>0.42724718217062452</c:v>
                </c:pt>
                <c:pt idx="824">
                  <c:v>0.4113999635489588</c:v>
                </c:pt>
                <c:pt idx="825">
                  <c:v>0.39614963862654223</c:v>
                </c:pt>
                <c:pt idx="826">
                  <c:v>0.38125064986887364</c:v>
                </c:pt>
                <c:pt idx="827">
                  <c:v>0.36675554315396514</c:v>
                </c:pt>
                <c:pt idx="828">
                  <c:v>0.35316367604148785</c:v>
                </c:pt>
                <c:pt idx="829">
                  <c:v>0.33994031694931792</c:v>
                </c:pt>
                <c:pt idx="830">
                  <c:v>0.32731131012177445</c:v>
                </c:pt>
                <c:pt idx="831">
                  <c:v>0.31486755327200705</c:v>
                </c:pt>
                <c:pt idx="832">
                  <c:v>0.30269943904768132</c:v>
                </c:pt>
                <c:pt idx="833">
                  <c:v>0.29097185160587963</c:v>
                </c:pt>
                <c:pt idx="834">
                  <c:v>0.27983933764663788</c:v>
                </c:pt>
                <c:pt idx="835">
                  <c:v>0.26869040739348116</c:v>
                </c:pt>
                <c:pt idx="836">
                  <c:v>0.25829370744496516</c:v>
                </c:pt>
                <c:pt idx="837">
                  <c:v>0.248336606998773</c:v>
                </c:pt>
                <c:pt idx="838">
                  <c:v>0.23851715614674607</c:v>
                </c:pt>
                <c:pt idx="839">
                  <c:v>0.22932859926797619</c:v>
                </c:pt>
                <c:pt idx="840">
                  <c:v>0.22030863566708969</c:v>
                </c:pt>
                <c:pt idx="841">
                  <c:v>0.21183521788495191</c:v>
                </c:pt>
                <c:pt idx="842">
                  <c:v>0.20353667827983232</c:v>
                </c:pt>
                <c:pt idx="843">
                  <c:v>0.19573983160673991</c:v>
                </c:pt>
                <c:pt idx="844">
                  <c:v>0.18833079411960388</c:v>
                </c:pt>
                <c:pt idx="845">
                  <c:v>0.18114921503120932</c:v>
                </c:pt>
                <c:pt idx="846">
                  <c:v>0.17422778955454163</c:v>
                </c:pt>
                <c:pt idx="847">
                  <c:v>0.16785527961268978</c:v>
                </c:pt>
                <c:pt idx="848">
                  <c:v>0.16156897238574677</c:v>
                </c:pt>
                <c:pt idx="849">
                  <c:v>0.15612992451211086</c:v>
                </c:pt>
                <c:pt idx="850">
                  <c:v>0.15069774538069877</c:v>
                </c:pt>
                <c:pt idx="851">
                  <c:v>0.14551260056336601</c:v>
                </c:pt>
                <c:pt idx="852">
                  <c:v>0.140835364889773</c:v>
                </c:pt>
                <c:pt idx="853">
                  <c:v>0.13612522794092788</c:v>
                </c:pt>
                <c:pt idx="854">
                  <c:v>0.13190290906481789</c:v>
                </c:pt>
                <c:pt idx="855">
                  <c:v>0.12762024828827168</c:v>
                </c:pt>
                <c:pt idx="856">
                  <c:v>0.12339988700369543</c:v>
                </c:pt>
                <c:pt idx="857">
                  <c:v>0.11927802348260866</c:v>
                </c:pt>
                <c:pt idx="858">
                  <c:v>0.11554791867425694</c:v>
                </c:pt>
                <c:pt idx="859">
                  <c:v>0.11197356259583012</c:v>
                </c:pt>
                <c:pt idx="860">
                  <c:v>0.10844993217872617</c:v>
                </c:pt>
                <c:pt idx="861">
                  <c:v>0.10496796068320963</c:v>
                </c:pt>
                <c:pt idx="862">
                  <c:v>0.1016107598901886</c:v>
                </c:pt>
                <c:pt idx="863">
                  <c:v>9.8223061881693857E-2</c:v>
                </c:pt>
                <c:pt idx="864">
                  <c:v>9.496085579362816E-2</c:v>
                </c:pt>
                <c:pt idx="865">
                  <c:v>9.1226045896853139E-2</c:v>
                </c:pt>
                <c:pt idx="866">
                  <c:v>8.813490583387143E-2</c:v>
                </c:pt>
                <c:pt idx="867">
                  <c:v>8.5495625978083148E-2</c:v>
                </c:pt>
                <c:pt idx="868">
                  <c:v>8.2988947190925547E-2</c:v>
                </c:pt>
                <c:pt idx="869">
                  <c:v>8.0610061352841919E-2</c:v>
                </c:pt>
                <c:pt idx="870">
                  <c:v>7.8708037943646406E-2</c:v>
                </c:pt>
                <c:pt idx="871">
                  <c:v>7.681580249211982E-2</c:v>
                </c:pt>
                <c:pt idx="872">
                  <c:v>7.5152536562623967E-2</c:v>
                </c:pt>
                <c:pt idx="873">
                  <c:v>7.2837839120621875E-2</c:v>
                </c:pt>
                <c:pt idx="874">
                  <c:v>7.0921631758734172E-2</c:v>
                </c:pt>
                <c:pt idx="875">
                  <c:v>6.87358262645619E-2</c:v>
                </c:pt>
                <c:pt idx="876">
                  <c:v>6.6883257799377815E-2</c:v>
                </c:pt>
                <c:pt idx="877">
                  <c:v>6.4763563949109718E-2</c:v>
                </c:pt>
                <c:pt idx="878">
                  <c:v>6.3003448754258132E-2</c:v>
                </c:pt>
                <c:pt idx="879">
                  <c:v>6.1197141267951422E-2</c:v>
                </c:pt>
                <c:pt idx="880">
                  <c:v>5.9746325535438044E-2</c:v>
                </c:pt>
                <c:pt idx="881">
                  <c:v>5.8169605757962213E-2</c:v>
                </c:pt>
                <c:pt idx="882">
                  <c:v>5.6873405412906829E-2</c:v>
                </c:pt>
                <c:pt idx="883">
                  <c:v>5.5264299515845723E-2</c:v>
                </c:pt>
                <c:pt idx="884">
                  <c:v>5.415867242378998E-2</c:v>
                </c:pt>
                <c:pt idx="885">
                  <c:v>5.242726857143392E-2</c:v>
                </c:pt>
                <c:pt idx="886">
                  <c:v>5.1321916229067115E-2</c:v>
                </c:pt>
                <c:pt idx="887">
                  <c:v>5.0414040225634886E-2</c:v>
                </c:pt>
                <c:pt idx="888">
                  <c:v>4.8956458782031059E-2</c:v>
                </c:pt>
                <c:pt idx="889">
                  <c:v>4.7111720682982118E-2</c:v>
                </c:pt>
                <c:pt idx="890">
                  <c:v>4.5871569274473029E-2</c:v>
                </c:pt>
                <c:pt idx="891">
                  <c:v>4.4310578916689727E-2</c:v>
                </c:pt>
                <c:pt idx="892">
                  <c:v>4.3323849752528149E-2</c:v>
                </c:pt>
                <c:pt idx="893">
                  <c:v>4.201068361417995E-2</c:v>
                </c:pt>
                <c:pt idx="894">
                  <c:v>4.0615813787079513E-2</c:v>
                </c:pt>
                <c:pt idx="895">
                  <c:v>3.967764663044028E-2</c:v>
                </c:pt>
                <c:pt idx="896">
                  <c:v>3.8893476674458888E-2</c:v>
                </c:pt>
                <c:pt idx="897">
                  <c:v>3.7875151296067777E-2</c:v>
                </c:pt>
                <c:pt idx="898">
                  <c:v>3.6940968009918355E-2</c:v>
                </c:pt>
                <c:pt idx="899">
                  <c:v>3.5785061724784309E-2</c:v>
                </c:pt>
                <c:pt idx="900">
                  <c:v>3.5078611587065343E-2</c:v>
                </c:pt>
                <c:pt idx="901">
                  <c:v>3.4260750450476156E-2</c:v>
                </c:pt>
                <c:pt idx="902">
                  <c:v>3.3224909779414329E-2</c:v>
                </c:pt>
                <c:pt idx="903">
                  <c:v>3.2717756197319238E-2</c:v>
                </c:pt>
                <c:pt idx="904">
                  <c:v>3.2262702024991756E-2</c:v>
                </c:pt>
                <c:pt idx="905">
                  <c:v>3.1330304611820521E-2</c:v>
                </c:pt>
                <c:pt idx="906">
                  <c:v>3.083015714679372E-2</c:v>
                </c:pt>
                <c:pt idx="907">
                  <c:v>2.9749154495610334E-2</c:v>
                </c:pt>
                <c:pt idx="908">
                  <c:v>2.8996096507531693E-2</c:v>
                </c:pt>
                <c:pt idx="909">
                  <c:v>2.868221215975909E-2</c:v>
                </c:pt>
                <c:pt idx="910">
                  <c:v>2.7815067797714057E-2</c:v>
                </c:pt>
                <c:pt idx="911">
                  <c:v>2.7172105444369776E-2</c:v>
                </c:pt>
                <c:pt idx="912">
                  <c:v>2.6565430656193888E-2</c:v>
                </c:pt>
                <c:pt idx="913">
                  <c:v>2.6655813000745904E-2</c:v>
                </c:pt>
                <c:pt idx="914">
                  <c:v>2.6481398463827785E-2</c:v>
                </c:pt>
                <c:pt idx="915">
                  <c:v>2.5977768546493505E-2</c:v>
                </c:pt>
                <c:pt idx="916">
                  <c:v>2.5217199588793131E-2</c:v>
                </c:pt>
                <c:pt idx="917">
                  <c:v>2.4630447587437408E-2</c:v>
                </c:pt>
                <c:pt idx="918">
                  <c:v>2.4244053362379135E-2</c:v>
                </c:pt>
                <c:pt idx="919">
                  <c:v>2.4141681628275458E-2</c:v>
                </c:pt>
                <c:pt idx="920">
                  <c:v>2.2803784583550427E-2</c:v>
                </c:pt>
                <c:pt idx="921">
                  <c:v>2.2247485150843967E-2</c:v>
                </c:pt>
                <c:pt idx="922">
                  <c:v>2.1645082720331291E-2</c:v>
                </c:pt>
                <c:pt idx="923">
                  <c:v>2.140252339181074E-2</c:v>
                </c:pt>
                <c:pt idx="924">
                  <c:v>2.1300203173273736E-2</c:v>
                </c:pt>
                <c:pt idx="925">
                  <c:v>2.0761855198369209E-2</c:v>
                </c:pt>
                <c:pt idx="926">
                  <c:v>2.0296391447201537E-2</c:v>
                </c:pt>
                <c:pt idx="927">
                  <c:v>1.9620369837534051E-2</c:v>
                </c:pt>
                <c:pt idx="928">
                  <c:v>1.9155517404424303E-2</c:v>
                </c:pt>
                <c:pt idx="929">
                  <c:v>1.8870306621064998E-2</c:v>
                </c:pt>
                <c:pt idx="930">
                  <c:v>1.8070836541780065E-2</c:v>
                </c:pt>
                <c:pt idx="931">
                  <c:v>1.7540167820681761E-2</c:v>
                </c:pt>
                <c:pt idx="932">
                  <c:v>1.6852572380367151E-2</c:v>
                </c:pt>
                <c:pt idx="933">
                  <c:v>1.6527787338685356E-2</c:v>
                </c:pt>
                <c:pt idx="934">
                  <c:v>1.6514482584997835E-2</c:v>
                </c:pt>
                <c:pt idx="935">
                  <c:v>1.6293659391244532E-2</c:v>
                </c:pt>
                <c:pt idx="936">
                  <c:v>1.615056631886699E-2</c:v>
                </c:pt>
                <c:pt idx="937">
                  <c:v>1.5897250540023947E-2</c:v>
                </c:pt>
                <c:pt idx="938">
                  <c:v>1.4933147012747602E-2</c:v>
                </c:pt>
                <c:pt idx="939">
                  <c:v>1.459466569907153E-2</c:v>
                </c:pt>
                <c:pt idx="940">
                  <c:v>1.3601751232537408E-2</c:v>
                </c:pt>
                <c:pt idx="941">
                  <c:v>1.3557519966987177E-2</c:v>
                </c:pt>
                <c:pt idx="942">
                  <c:v>1.2986263848088368E-2</c:v>
                </c:pt>
                <c:pt idx="943">
                  <c:v>1.3286846876544566E-2</c:v>
                </c:pt>
                <c:pt idx="944">
                  <c:v>1.3523574642917102E-2</c:v>
                </c:pt>
                <c:pt idx="945">
                  <c:v>1.3496329776886355E-2</c:v>
                </c:pt>
                <c:pt idx="946">
                  <c:v>1.3819150358292141E-2</c:v>
                </c:pt>
                <c:pt idx="947">
                  <c:v>1.3545918661371158E-2</c:v>
                </c:pt>
                <c:pt idx="948">
                  <c:v>1.3231574107869556E-2</c:v>
                </c:pt>
                <c:pt idx="949">
                  <c:v>1.3670191380055461E-2</c:v>
                </c:pt>
                <c:pt idx="950">
                  <c:v>1.2567713606309329E-2</c:v>
                </c:pt>
                <c:pt idx="951">
                  <c:v>1.1860391138327939E-2</c:v>
                </c:pt>
                <c:pt idx="952">
                  <c:v>1.1342051809521371E-2</c:v>
                </c:pt>
                <c:pt idx="953">
                  <c:v>1.0727052105770223E-2</c:v>
                </c:pt>
                <c:pt idx="954">
                  <c:v>1.1340276239656515E-2</c:v>
                </c:pt>
                <c:pt idx="955">
                  <c:v>1.1664212991673669E-2</c:v>
                </c:pt>
                <c:pt idx="956">
                  <c:v>1.1299668235629345E-2</c:v>
                </c:pt>
                <c:pt idx="957">
                  <c:v>1.1846262135573557E-2</c:v>
                </c:pt>
                <c:pt idx="958">
                  <c:v>1.1810311138774131E-2</c:v>
                </c:pt>
                <c:pt idx="959">
                  <c:v>1.1864313190137735E-2</c:v>
                </c:pt>
                <c:pt idx="960">
                  <c:v>1.1353275334315077E-2</c:v>
                </c:pt>
                <c:pt idx="961">
                  <c:v>1.071816395333261E-2</c:v>
                </c:pt>
                <c:pt idx="962">
                  <c:v>9.4899710250351786E-3</c:v>
                </c:pt>
                <c:pt idx="963">
                  <c:v>8.4687848155078505E-3</c:v>
                </c:pt>
                <c:pt idx="964">
                  <c:v>7.8617528527363239E-3</c:v>
                </c:pt>
                <c:pt idx="965">
                  <c:v>7.5530028897760147E-3</c:v>
                </c:pt>
                <c:pt idx="966">
                  <c:v>7.4762721703938223E-3</c:v>
                </c:pt>
                <c:pt idx="967">
                  <c:v>7.6468196054399404E-3</c:v>
                </c:pt>
                <c:pt idx="968">
                  <c:v>7.2486523562100592E-3</c:v>
                </c:pt>
                <c:pt idx="969">
                  <c:v>7.2325554588085587E-3</c:v>
                </c:pt>
                <c:pt idx="970">
                  <c:v>7.2210022343881094E-3</c:v>
                </c:pt>
                <c:pt idx="971">
                  <c:v>5.891412933382776E-3</c:v>
                </c:pt>
                <c:pt idx="972">
                  <c:v>5.8649167602544241E-3</c:v>
                </c:pt>
                <c:pt idx="973">
                  <c:v>5.5445036729980853E-3</c:v>
                </c:pt>
                <c:pt idx="974">
                  <c:v>5.3104787566906194E-3</c:v>
                </c:pt>
                <c:pt idx="975">
                  <c:v>5.7632731128264688E-3</c:v>
                </c:pt>
                <c:pt idx="976">
                  <c:v>4.9133933343609888E-3</c:v>
                </c:pt>
                <c:pt idx="977">
                  <c:v>5.0179046816673858E-3</c:v>
                </c:pt>
                <c:pt idx="978">
                  <c:v>4.8876252479083619E-3</c:v>
                </c:pt>
                <c:pt idx="979">
                  <c:v>4.6762190997439047E-3</c:v>
                </c:pt>
                <c:pt idx="980">
                  <c:v>4.4058825776702604E-3</c:v>
                </c:pt>
                <c:pt idx="981">
                  <c:v>3.8301652106970886E-3</c:v>
                </c:pt>
                <c:pt idx="982">
                  <c:v>3.6121994137088909E-3</c:v>
                </c:pt>
                <c:pt idx="983">
                  <c:v>3.9520235664897204E-3</c:v>
                </c:pt>
                <c:pt idx="984">
                  <c:v>2.675529642874448E-3</c:v>
                </c:pt>
                <c:pt idx="985">
                  <c:v>2.7508419669874241E-3</c:v>
                </c:pt>
                <c:pt idx="986">
                  <c:v>1.5630475460793355E-3</c:v>
                </c:pt>
                <c:pt idx="987">
                  <c:v>1.6101533802502319E-3</c:v>
                </c:pt>
                <c:pt idx="988">
                  <c:v>9.0000785921485267E-4</c:v>
                </c:pt>
                <c:pt idx="989">
                  <c:v>3.5843844420735638E-4</c:v>
                </c:pt>
                <c:pt idx="990">
                  <c:v>3.8913485320556806E-4</c:v>
                </c:pt>
                <c:pt idx="991">
                  <c:v>1.0394261545026572E-3</c:v>
                </c:pt>
                <c:pt idx="992">
                  <c:v>1.2625503769009363E-3</c:v>
                </c:pt>
                <c:pt idx="993">
                  <c:v>2.4629592429030532E-4</c:v>
                </c:pt>
                <c:pt idx="994">
                  <c:v>0</c:v>
                </c:pt>
                <c:pt idx="995">
                  <c:v>-1.3405930260478778E-3</c:v>
                </c:pt>
                <c:pt idx="996">
                  <c:v>-2.1702580961486815E-3</c:v>
                </c:pt>
                <c:pt idx="997">
                  <c:v>-2.518177405077383E-3</c:v>
                </c:pt>
                <c:pt idx="998">
                  <c:v>-3.5225904895312748E-3</c:v>
                </c:pt>
                <c:pt idx="999">
                  <c:v>-4.1235789894571813E-3</c:v>
                </c:pt>
                <c:pt idx="1000">
                  <c:v>-3.5054347755159735E-3</c:v>
                </c:pt>
                <c:pt idx="1001">
                  <c:v>-4.1791965689918255E-3</c:v>
                </c:pt>
                <c:pt idx="1002">
                  <c:v>-3.6696111087123943E-3</c:v>
                </c:pt>
                <c:pt idx="1003">
                  <c:v>-3.8191903343718831E-3</c:v>
                </c:pt>
                <c:pt idx="1004">
                  <c:v>-4.6172863217749391E-3</c:v>
                </c:pt>
                <c:pt idx="1005">
                  <c:v>-4.9200710912072673E-3</c:v>
                </c:pt>
                <c:pt idx="1006">
                  <c:v>-6.3085928610881643E-3</c:v>
                </c:pt>
                <c:pt idx="1007">
                  <c:v>-7.1729234428812095E-3</c:v>
                </c:pt>
                <c:pt idx="1008">
                  <c:v>-7.5531629314698305E-3</c:v>
                </c:pt>
                <c:pt idx="1009">
                  <c:v>-7.1776316222385205E-3</c:v>
                </c:pt>
                <c:pt idx="1010">
                  <c:v>-6.441247505908184E-3</c:v>
                </c:pt>
                <c:pt idx="1011">
                  <c:v>-6.8197354652297336E-3</c:v>
                </c:pt>
                <c:pt idx="1012">
                  <c:v>-5.6657850544439186E-3</c:v>
                </c:pt>
                <c:pt idx="1013">
                  <c:v>-5.6007689749244345E-3</c:v>
                </c:pt>
                <c:pt idx="1014">
                  <c:v>-4.6525686465188785E-3</c:v>
                </c:pt>
                <c:pt idx="1015">
                  <c:v>-4.4872847286388682E-3</c:v>
                </c:pt>
                <c:pt idx="1016">
                  <c:v>-5.3552517599400424E-3</c:v>
                </c:pt>
                <c:pt idx="1017">
                  <c:v>-6.9650862931762451E-3</c:v>
                </c:pt>
                <c:pt idx="1018">
                  <c:v>-7.9888486244746124E-3</c:v>
                </c:pt>
                <c:pt idx="1019">
                  <c:v>-9.6506961587012451E-3</c:v>
                </c:pt>
                <c:pt idx="1020">
                  <c:v>-9.9465294519096754E-3</c:v>
                </c:pt>
                <c:pt idx="1021">
                  <c:v>-1.1159047910452373E-2</c:v>
                </c:pt>
                <c:pt idx="1022">
                  <c:v>-1.2529904614738364E-2</c:v>
                </c:pt>
                <c:pt idx="1023">
                  <c:v>-1.2954313893634313E-2</c:v>
                </c:pt>
                <c:pt idx="1024">
                  <c:v>-1.3783494717408338E-2</c:v>
                </c:pt>
                <c:pt idx="1025">
                  <c:v>-1.3699551818691142E-2</c:v>
                </c:pt>
                <c:pt idx="1026">
                  <c:v>-1.4112129689106578E-2</c:v>
                </c:pt>
                <c:pt idx="1027">
                  <c:v>-1.4663071502878463E-2</c:v>
                </c:pt>
                <c:pt idx="1028">
                  <c:v>-1.4719250945527014E-2</c:v>
                </c:pt>
                <c:pt idx="1029">
                  <c:v>-1.4060102401132321E-2</c:v>
                </c:pt>
                <c:pt idx="1030">
                  <c:v>-1.3735437562439444E-2</c:v>
                </c:pt>
                <c:pt idx="1031">
                  <c:v>-1.3206664614194908E-2</c:v>
                </c:pt>
                <c:pt idx="1032">
                  <c:v>-1.3041210351507748E-2</c:v>
                </c:pt>
                <c:pt idx="1033">
                  <c:v>-1.3240956809747283E-2</c:v>
                </c:pt>
                <c:pt idx="1034">
                  <c:v>-1.2831569470094808E-2</c:v>
                </c:pt>
                <c:pt idx="1035">
                  <c:v>-1.3766556399084419E-2</c:v>
                </c:pt>
                <c:pt idx="1036">
                  <c:v>-1.4419327316324304E-2</c:v>
                </c:pt>
                <c:pt idx="1037">
                  <c:v>-1.5741766256674651E-2</c:v>
                </c:pt>
                <c:pt idx="1038">
                  <c:v>-1.7047651528265609E-2</c:v>
                </c:pt>
                <c:pt idx="1039">
                  <c:v>-1.9052840011291667E-2</c:v>
                </c:pt>
                <c:pt idx="1040">
                  <c:v>-2.0022720150778238E-2</c:v>
                </c:pt>
                <c:pt idx="1041">
                  <c:v>-2.1461666696728866E-2</c:v>
                </c:pt>
                <c:pt idx="1042">
                  <c:v>-2.1384894764893327E-2</c:v>
                </c:pt>
                <c:pt idx="1043">
                  <c:v>-2.2846360482224722E-2</c:v>
                </c:pt>
                <c:pt idx="1044">
                  <c:v>-2.3742542452020909E-2</c:v>
                </c:pt>
                <c:pt idx="1045">
                  <c:v>-2.3100521116361288E-2</c:v>
                </c:pt>
                <c:pt idx="1046">
                  <c:v>-2.3626110402585089E-2</c:v>
                </c:pt>
                <c:pt idx="1047">
                  <c:v>-2.469057655686465E-2</c:v>
                </c:pt>
                <c:pt idx="1048">
                  <c:v>-2.367589161185216E-2</c:v>
                </c:pt>
                <c:pt idx="1049">
                  <c:v>-2.4695315988999083E-2</c:v>
                </c:pt>
                <c:pt idx="1050">
                  <c:v>-2.4316223236924724E-2</c:v>
                </c:pt>
                <c:pt idx="1051">
                  <c:v>-2.4931143950140299E-2</c:v>
                </c:pt>
                <c:pt idx="1052">
                  <c:v>-2.6884469995005465E-2</c:v>
                </c:pt>
                <c:pt idx="1053">
                  <c:v>-2.5317864440454196E-2</c:v>
                </c:pt>
                <c:pt idx="1054">
                  <c:v>-2.5136309845994419E-2</c:v>
                </c:pt>
                <c:pt idx="1055">
                  <c:v>-2.7102528520013682E-2</c:v>
                </c:pt>
                <c:pt idx="1056">
                  <c:v>-2.8628440211259983E-2</c:v>
                </c:pt>
                <c:pt idx="1057">
                  <c:v>-3.0034554169380796E-2</c:v>
                </c:pt>
                <c:pt idx="1058">
                  <c:v>-2.9331569312113739E-2</c:v>
                </c:pt>
                <c:pt idx="1059">
                  <c:v>-3.0336150337315005E-2</c:v>
                </c:pt>
                <c:pt idx="1060">
                  <c:v>-3.2758707638457597E-2</c:v>
                </c:pt>
                <c:pt idx="1061">
                  <c:v>-3.4592167262775045E-2</c:v>
                </c:pt>
                <c:pt idx="1062">
                  <c:v>-3.5474635788721391E-2</c:v>
                </c:pt>
                <c:pt idx="1063">
                  <c:v>-3.5258291014898017E-2</c:v>
                </c:pt>
                <c:pt idx="1064">
                  <c:v>-3.5110303963686008E-2</c:v>
                </c:pt>
                <c:pt idx="1065">
                  <c:v>-3.7321664613301969E-2</c:v>
                </c:pt>
                <c:pt idx="1066">
                  <c:v>-3.8510187120885782E-2</c:v>
                </c:pt>
                <c:pt idx="1067">
                  <c:v>-4.0167944319118146E-2</c:v>
                </c:pt>
                <c:pt idx="1068">
                  <c:v>-4.1414758407584323E-2</c:v>
                </c:pt>
                <c:pt idx="1069">
                  <c:v>-4.2433186817108795E-2</c:v>
                </c:pt>
                <c:pt idx="1070">
                  <c:v>-4.2290900821942548E-2</c:v>
                </c:pt>
                <c:pt idx="1071">
                  <c:v>-4.273949837657965E-2</c:v>
                </c:pt>
                <c:pt idx="1072">
                  <c:v>-4.2135461185417701E-2</c:v>
                </c:pt>
                <c:pt idx="1073">
                  <c:v>-4.1139768312654049E-2</c:v>
                </c:pt>
                <c:pt idx="1074">
                  <c:v>-4.0285846279389859E-2</c:v>
                </c:pt>
                <c:pt idx="1075">
                  <c:v>-3.9026321583438509E-2</c:v>
                </c:pt>
                <c:pt idx="1076">
                  <c:v>-3.8370356701064548E-2</c:v>
                </c:pt>
                <c:pt idx="1077">
                  <c:v>-3.9634517798016973E-2</c:v>
                </c:pt>
                <c:pt idx="1078">
                  <c:v>-4.1529775496122044E-2</c:v>
                </c:pt>
                <c:pt idx="1079">
                  <c:v>-4.3937338332990059E-2</c:v>
                </c:pt>
                <c:pt idx="1080">
                  <c:v>-4.5034825965510596E-2</c:v>
                </c:pt>
                <c:pt idx="1081">
                  <c:v>-4.5694053500440861E-2</c:v>
                </c:pt>
                <c:pt idx="1082">
                  <c:v>-4.5959667762235638E-2</c:v>
                </c:pt>
                <c:pt idx="1083">
                  <c:v>-4.7855268897451897E-2</c:v>
                </c:pt>
                <c:pt idx="1084">
                  <c:v>-4.6376566071509848E-2</c:v>
                </c:pt>
                <c:pt idx="1085">
                  <c:v>-4.6879941845381842E-2</c:v>
                </c:pt>
                <c:pt idx="1086">
                  <c:v>-4.5848119388520944E-2</c:v>
                </c:pt>
                <c:pt idx="1087">
                  <c:v>-4.7168016894248474E-2</c:v>
                </c:pt>
                <c:pt idx="1088">
                  <c:v>-4.5267195514942127E-2</c:v>
                </c:pt>
                <c:pt idx="1089">
                  <c:v>-4.5988653854420115E-2</c:v>
                </c:pt>
                <c:pt idx="1090">
                  <c:v>-4.6110574028892765E-2</c:v>
                </c:pt>
                <c:pt idx="1091">
                  <c:v>-4.7572482780097597E-2</c:v>
                </c:pt>
                <c:pt idx="1092">
                  <c:v>-4.7197174704988562E-2</c:v>
                </c:pt>
                <c:pt idx="1093">
                  <c:v>-4.9184576580026056E-2</c:v>
                </c:pt>
                <c:pt idx="1094">
                  <c:v>-4.8343052626475841E-2</c:v>
                </c:pt>
                <c:pt idx="1095">
                  <c:v>-5.0870303296593762E-2</c:v>
                </c:pt>
                <c:pt idx="1096">
                  <c:v>-5.3445532131145009E-2</c:v>
                </c:pt>
                <c:pt idx="1097">
                  <c:v>-5.2665036952253358E-2</c:v>
                </c:pt>
                <c:pt idx="1098">
                  <c:v>-5.5325884658624404E-2</c:v>
                </c:pt>
                <c:pt idx="1099">
                  <c:v>-5.6401357972317628E-2</c:v>
                </c:pt>
                <c:pt idx="1100">
                  <c:v>-5.763632348044774E-2</c:v>
                </c:pt>
                <c:pt idx="1101">
                  <c:v>-5.9883226436700805E-2</c:v>
                </c:pt>
                <c:pt idx="1102">
                  <c:v>-6.0316644071023287E-2</c:v>
                </c:pt>
                <c:pt idx="1103">
                  <c:v>-5.9144493210529926E-2</c:v>
                </c:pt>
                <c:pt idx="1104">
                  <c:v>-5.9305942996500612E-2</c:v>
                </c:pt>
                <c:pt idx="1105">
                  <c:v>-5.9196592620297528E-2</c:v>
                </c:pt>
                <c:pt idx="1106">
                  <c:v>-6.2048253985646055E-2</c:v>
                </c:pt>
                <c:pt idx="1107">
                  <c:v>-6.2854747353854837E-2</c:v>
                </c:pt>
                <c:pt idx="1108">
                  <c:v>-6.3337413869922032E-2</c:v>
                </c:pt>
                <c:pt idx="1109">
                  <c:v>-6.4392349644366062E-2</c:v>
                </c:pt>
                <c:pt idx="1110">
                  <c:v>-6.3945434931573786E-2</c:v>
                </c:pt>
                <c:pt idx="1111">
                  <c:v>-6.5313997475957036E-2</c:v>
                </c:pt>
                <c:pt idx="1112">
                  <c:v>-6.590168706062631E-2</c:v>
                </c:pt>
                <c:pt idx="1113">
                  <c:v>-6.6393248597873336E-2</c:v>
                </c:pt>
                <c:pt idx="1114">
                  <c:v>-6.5258223289099679E-2</c:v>
                </c:pt>
                <c:pt idx="1115">
                  <c:v>-6.7067793427962707E-2</c:v>
                </c:pt>
                <c:pt idx="1116">
                  <c:v>-6.8685485252803574E-2</c:v>
                </c:pt>
                <c:pt idx="1117">
                  <c:v>-7.0892000004780645E-2</c:v>
                </c:pt>
                <c:pt idx="1118">
                  <c:v>-7.4018033278259301E-2</c:v>
                </c:pt>
                <c:pt idx="1119">
                  <c:v>-7.4421846633597147E-2</c:v>
                </c:pt>
                <c:pt idx="1120">
                  <c:v>-7.0527819292074176E-2</c:v>
                </c:pt>
                <c:pt idx="1121">
                  <c:v>-7.0448554006811409E-2</c:v>
                </c:pt>
                <c:pt idx="1122">
                  <c:v>-6.8227649239875454E-2</c:v>
                </c:pt>
                <c:pt idx="1123">
                  <c:v>-6.5970340139153302E-2</c:v>
                </c:pt>
                <c:pt idx="1124">
                  <c:v>-6.5641361730343864E-2</c:v>
                </c:pt>
                <c:pt idx="1125">
                  <c:v>-6.5090351229149745E-2</c:v>
                </c:pt>
                <c:pt idx="1126">
                  <c:v>-6.6117399910165089E-2</c:v>
                </c:pt>
                <c:pt idx="1127">
                  <c:v>-7.044889744392259E-2</c:v>
                </c:pt>
                <c:pt idx="1128">
                  <c:v>-7.3495390682449507E-2</c:v>
                </c:pt>
                <c:pt idx="1129">
                  <c:v>-7.5742362326124829E-2</c:v>
                </c:pt>
                <c:pt idx="1130">
                  <c:v>-7.7566803291902409E-2</c:v>
                </c:pt>
                <c:pt idx="1131">
                  <c:v>-7.936143391642865E-2</c:v>
                </c:pt>
                <c:pt idx="1132">
                  <c:v>-8.0155872642034637E-2</c:v>
                </c:pt>
                <c:pt idx="1133">
                  <c:v>-8.0410119135449001E-2</c:v>
                </c:pt>
                <c:pt idx="1134">
                  <c:v>-8.0644205870436483E-2</c:v>
                </c:pt>
                <c:pt idx="1135">
                  <c:v>-8.0064621401591304E-2</c:v>
                </c:pt>
                <c:pt idx="1136">
                  <c:v>-8.0625694610143309E-2</c:v>
                </c:pt>
                <c:pt idx="1137">
                  <c:v>-8.2514152253446812E-2</c:v>
                </c:pt>
                <c:pt idx="1138">
                  <c:v>-8.3309518259253007E-2</c:v>
                </c:pt>
                <c:pt idx="1139">
                  <c:v>-8.2874417783085699E-2</c:v>
                </c:pt>
                <c:pt idx="1140">
                  <c:v>-8.4466248793453921E-2</c:v>
                </c:pt>
                <c:pt idx="1141">
                  <c:v>-8.5501780371115665E-2</c:v>
                </c:pt>
                <c:pt idx="1142">
                  <c:v>-8.3836556850086036E-2</c:v>
                </c:pt>
                <c:pt idx="1143">
                  <c:v>-8.6712670937751313E-2</c:v>
                </c:pt>
                <c:pt idx="1144">
                  <c:v>-8.9609666001777E-2</c:v>
                </c:pt>
                <c:pt idx="1145">
                  <c:v>-9.0463313285352231E-2</c:v>
                </c:pt>
                <c:pt idx="1146">
                  <c:v>-9.2655987521748334E-2</c:v>
                </c:pt>
                <c:pt idx="1147">
                  <c:v>-9.4076409069921332E-2</c:v>
                </c:pt>
                <c:pt idx="1148">
                  <c:v>-9.5016396443249884E-2</c:v>
                </c:pt>
                <c:pt idx="1149">
                  <c:v>-9.7466408107061059E-2</c:v>
                </c:pt>
                <c:pt idx="1150">
                  <c:v>-9.7825437263099668E-2</c:v>
                </c:pt>
                <c:pt idx="1151">
                  <c:v>-9.7469945509306322E-2</c:v>
                </c:pt>
                <c:pt idx="1152">
                  <c:v>-9.9061089645452155E-2</c:v>
                </c:pt>
                <c:pt idx="1153">
                  <c:v>-9.7348128365967027E-2</c:v>
                </c:pt>
                <c:pt idx="1154">
                  <c:v>-9.2910302702584935E-2</c:v>
                </c:pt>
                <c:pt idx="1155">
                  <c:v>-9.4022111662642113E-2</c:v>
                </c:pt>
                <c:pt idx="1156">
                  <c:v>-9.8052277475041014E-2</c:v>
                </c:pt>
                <c:pt idx="1157">
                  <c:v>-9.5534574356614194E-2</c:v>
                </c:pt>
                <c:pt idx="1158">
                  <c:v>-9.7298845140511181E-2</c:v>
                </c:pt>
                <c:pt idx="1159">
                  <c:v>-9.6684298773746805E-2</c:v>
                </c:pt>
                <c:pt idx="1160">
                  <c:v>-9.7717563666474702E-2</c:v>
                </c:pt>
                <c:pt idx="1161">
                  <c:v>-0.10854222059924529</c:v>
                </c:pt>
                <c:pt idx="1162">
                  <c:v>-0.11165626791754341</c:v>
                </c:pt>
                <c:pt idx="1163">
                  <c:v>-0.11219385002768997</c:v>
                </c:pt>
                <c:pt idx="1164">
                  <c:v>-0.11585334416598092</c:v>
                </c:pt>
                <c:pt idx="1165">
                  <c:v>-0.11568025186194086</c:v>
                </c:pt>
                <c:pt idx="1166">
                  <c:v>-0.11662920294387148</c:v>
                </c:pt>
                <c:pt idx="1167">
                  <c:v>-0.12071411263179417</c:v>
                </c:pt>
                <c:pt idx="1168">
                  <c:v>-0.11831771150103985</c:v>
                </c:pt>
                <c:pt idx="1169">
                  <c:v>-0.11751492725363191</c:v>
                </c:pt>
                <c:pt idx="1170">
                  <c:v>-0.12048012892794005</c:v>
                </c:pt>
                <c:pt idx="1171">
                  <c:v>-0.12237308559740014</c:v>
                </c:pt>
                <c:pt idx="1172">
                  <c:v>-0.12724584001839395</c:v>
                </c:pt>
                <c:pt idx="1173">
                  <c:v>-0.1297015527382509</c:v>
                </c:pt>
                <c:pt idx="1174">
                  <c:v>-0.13235656201373169</c:v>
                </c:pt>
                <c:pt idx="1175">
                  <c:v>-0.12960212769456123</c:v>
                </c:pt>
                <c:pt idx="1176">
                  <c:v>-0.13265627958066767</c:v>
                </c:pt>
                <c:pt idx="1177">
                  <c:v>-0.13204798376932697</c:v>
                </c:pt>
                <c:pt idx="1178">
                  <c:v>-0.13367972217201554</c:v>
                </c:pt>
                <c:pt idx="1179">
                  <c:v>-0.13271452651472559</c:v>
                </c:pt>
                <c:pt idx="1180">
                  <c:v>-0.13595588597014205</c:v>
                </c:pt>
                <c:pt idx="1181">
                  <c:v>-0.13774900547137905</c:v>
                </c:pt>
                <c:pt idx="1182">
                  <c:v>-0.14524345576806819</c:v>
                </c:pt>
                <c:pt idx="1183">
                  <c:v>-0.14666902887290906</c:v>
                </c:pt>
                <c:pt idx="1184">
                  <c:v>-0.14682790288054581</c:v>
                </c:pt>
                <c:pt idx="1185">
                  <c:v>-0.15006970880420681</c:v>
                </c:pt>
                <c:pt idx="1186">
                  <c:v>-0.146864307214332</c:v>
                </c:pt>
                <c:pt idx="1187">
                  <c:v>-0.14940632568023113</c:v>
                </c:pt>
                <c:pt idx="1188">
                  <c:v>-0.1489535038491264</c:v>
                </c:pt>
                <c:pt idx="1189">
                  <c:v>-0.14728326614627338</c:v>
                </c:pt>
                <c:pt idx="1190">
                  <c:v>-0.1486105475498915</c:v>
                </c:pt>
                <c:pt idx="1191">
                  <c:v>-0.14799133043841492</c:v>
                </c:pt>
                <c:pt idx="1192">
                  <c:v>-0.15013458407451069</c:v>
                </c:pt>
                <c:pt idx="1193">
                  <c:v>-0.15706713691358098</c:v>
                </c:pt>
                <c:pt idx="1194">
                  <c:v>-0.15524190604244764</c:v>
                </c:pt>
                <c:pt idx="1195">
                  <c:v>-0.15857578745561884</c:v>
                </c:pt>
                <c:pt idx="1196">
                  <c:v>-0.16479330422919039</c:v>
                </c:pt>
                <c:pt idx="1197">
                  <c:v>-0.16500912010986252</c:v>
                </c:pt>
                <c:pt idx="1198">
                  <c:v>-0.17146649336188954</c:v>
                </c:pt>
                <c:pt idx="1199">
                  <c:v>-0.17103918890814626</c:v>
                </c:pt>
                <c:pt idx="1200">
                  <c:v>-0.1768037808194797</c:v>
                </c:pt>
                <c:pt idx="1201">
                  <c:v>-0.18510015677079877</c:v>
                </c:pt>
                <c:pt idx="1202">
                  <c:v>-0.18579022495831396</c:v>
                </c:pt>
                <c:pt idx="1203">
                  <c:v>-0.18599886300336221</c:v>
                </c:pt>
                <c:pt idx="1204">
                  <c:v>-0.1878454900065227</c:v>
                </c:pt>
                <c:pt idx="1205">
                  <c:v>-0.18817659772542153</c:v>
                </c:pt>
                <c:pt idx="1206">
                  <c:v>-0.18516853509963682</c:v>
                </c:pt>
                <c:pt idx="1207">
                  <c:v>-0.17937090453820684</c:v>
                </c:pt>
                <c:pt idx="1208">
                  <c:v>-0.17882082131721294</c:v>
                </c:pt>
                <c:pt idx="1209">
                  <c:v>-0.18143063426886108</c:v>
                </c:pt>
                <c:pt idx="1210">
                  <c:v>-0.18206012014996223</c:v>
                </c:pt>
                <c:pt idx="1211">
                  <c:v>-0.18881072000752377</c:v>
                </c:pt>
                <c:pt idx="1212">
                  <c:v>-0.18859033641327277</c:v>
                </c:pt>
                <c:pt idx="1213">
                  <c:v>-0.19681362894733051</c:v>
                </c:pt>
                <c:pt idx="1214">
                  <c:v>-0.20404936806815982</c:v>
                </c:pt>
                <c:pt idx="1215">
                  <c:v>-0.20686095032263238</c:v>
                </c:pt>
                <c:pt idx="1216">
                  <c:v>-0.21326251504409094</c:v>
                </c:pt>
                <c:pt idx="1217">
                  <c:v>-0.21271414900865299</c:v>
                </c:pt>
                <c:pt idx="1218">
                  <c:v>-0.20831557820707999</c:v>
                </c:pt>
                <c:pt idx="1219">
                  <c:v>-0.21620535896246057</c:v>
                </c:pt>
                <c:pt idx="1220">
                  <c:v>-0.22016834847591063</c:v>
                </c:pt>
                <c:pt idx="1221">
                  <c:v>-0.22565908363478074</c:v>
                </c:pt>
                <c:pt idx="1222">
                  <c:v>-0.22539594212018654</c:v>
                </c:pt>
                <c:pt idx="1223">
                  <c:v>-0.21722364999714058</c:v>
                </c:pt>
                <c:pt idx="1224">
                  <c:v>-0.21763721696643623</c:v>
                </c:pt>
                <c:pt idx="1225">
                  <c:v>-0.22094228400597854</c:v>
                </c:pt>
                <c:pt idx="1226">
                  <c:v>-0.2217206498747808</c:v>
                </c:pt>
                <c:pt idx="1227">
                  <c:v>-0.22085470754262496</c:v>
                </c:pt>
                <c:pt idx="1228">
                  <c:v>-0.21281954985807738</c:v>
                </c:pt>
                <c:pt idx="1229">
                  <c:v>-0.2135862732088103</c:v>
                </c:pt>
                <c:pt idx="1230">
                  <c:v>-0.22162283898551374</c:v>
                </c:pt>
                <c:pt idx="1231">
                  <c:v>-0.22823956705713319</c:v>
                </c:pt>
                <c:pt idx="1232">
                  <c:v>-0.23483338787343619</c:v>
                </c:pt>
                <c:pt idx="1233">
                  <c:v>-0.23911965473964991</c:v>
                </c:pt>
                <c:pt idx="1234">
                  <c:v>-0.24459335541780497</c:v>
                </c:pt>
                <c:pt idx="1235">
                  <c:v>-0.25963785847948501</c:v>
                </c:pt>
                <c:pt idx="1236">
                  <c:v>-0.26182706400105804</c:v>
                </c:pt>
                <c:pt idx="1237">
                  <c:v>-0.25763397162311036</c:v>
                </c:pt>
                <c:pt idx="1238">
                  <c:v>-0.25816492539701091</c:v>
                </c:pt>
                <c:pt idx="1239">
                  <c:v>-0.25528135872403279</c:v>
                </c:pt>
                <c:pt idx="1240">
                  <c:v>-0.24691485291460863</c:v>
                </c:pt>
                <c:pt idx="1241">
                  <c:v>-0.24676253855579558</c:v>
                </c:pt>
                <c:pt idx="1242">
                  <c:v>-0.23954362785341463</c:v>
                </c:pt>
                <c:pt idx="1243">
                  <c:v>-0.24112282037809102</c:v>
                </c:pt>
                <c:pt idx="1244">
                  <c:v>-0.25935915926375386</c:v>
                </c:pt>
                <c:pt idx="1245">
                  <c:v>-0.26523492176797969</c:v>
                </c:pt>
                <c:pt idx="1246">
                  <c:v>-0.2686647938537286</c:v>
                </c:pt>
                <c:pt idx="1247">
                  <c:v>-0.27447568108765052</c:v>
                </c:pt>
                <c:pt idx="1248">
                  <c:v>-0.27460745790721436</c:v>
                </c:pt>
                <c:pt idx="1249">
                  <c:v>-0.2835698271045542</c:v>
                </c:pt>
                <c:pt idx="1250">
                  <c:v>-0.28181328365565894</c:v>
                </c:pt>
                <c:pt idx="1251">
                  <c:v>-0.27522523258282394</c:v>
                </c:pt>
                <c:pt idx="1252">
                  <c:v>-0.28742185208737853</c:v>
                </c:pt>
                <c:pt idx="1253">
                  <c:v>-0.29440045984305946</c:v>
                </c:pt>
                <c:pt idx="1254">
                  <c:v>-0.29755073977658819</c:v>
                </c:pt>
                <c:pt idx="1255">
                  <c:v>-0.30108127327962708</c:v>
                </c:pt>
                <c:pt idx="1256">
                  <c:v>-0.30445464996058513</c:v>
                </c:pt>
                <c:pt idx="1257">
                  <c:v>-0.31772512862441032</c:v>
                </c:pt>
                <c:pt idx="1258">
                  <c:v>-0.32413363077551494</c:v>
                </c:pt>
                <c:pt idx="1259">
                  <c:v>-0.31483077802614085</c:v>
                </c:pt>
                <c:pt idx="1260">
                  <c:v>-0.31942974438209354</c:v>
                </c:pt>
                <c:pt idx="1261">
                  <c:v>-0.32334403451317673</c:v>
                </c:pt>
                <c:pt idx="1262">
                  <c:v>-0.3217396680482501</c:v>
                </c:pt>
                <c:pt idx="1263">
                  <c:v>-0.31597572866742796</c:v>
                </c:pt>
                <c:pt idx="1264">
                  <c:v>-0.31900882785861839</c:v>
                </c:pt>
                <c:pt idx="1265">
                  <c:v>-0.32442785334867191</c:v>
                </c:pt>
                <c:pt idx="1266">
                  <c:v>-0.32850798926074903</c:v>
                </c:pt>
                <c:pt idx="1267">
                  <c:v>-0.33097290609518587</c:v>
                </c:pt>
                <c:pt idx="1268">
                  <c:v>-0.33839822250139234</c:v>
                </c:pt>
                <c:pt idx="1269">
                  <c:v>-0.3384402935475132</c:v>
                </c:pt>
                <c:pt idx="1270">
                  <c:v>-0.34538235959456348</c:v>
                </c:pt>
                <c:pt idx="1271">
                  <c:v>-0.34959932085173889</c:v>
                </c:pt>
                <c:pt idx="1272">
                  <c:v>-0.35791496362499581</c:v>
                </c:pt>
                <c:pt idx="1273">
                  <c:v>-0.35808496499503512</c:v>
                </c:pt>
                <c:pt idx="1274">
                  <c:v>-0.36414147845088052</c:v>
                </c:pt>
                <c:pt idx="1275">
                  <c:v>-0.36379666759124518</c:v>
                </c:pt>
                <c:pt idx="1276">
                  <c:v>-0.39184345927662179</c:v>
                </c:pt>
                <c:pt idx="1277">
                  <c:v>-0.40613078653925999</c:v>
                </c:pt>
                <c:pt idx="1278">
                  <c:v>-0.41141284930937067</c:v>
                </c:pt>
                <c:pt idx="1279">
                  <c:v>-0.41702838951444743</c:v>
                </c:pt>
                <c:pt idx="1280">
                  <c:v>-0.41919135644072553</c:v>
                </c:pt>
                <c:pt idx="1281">
                  <c:v>-0.42061318608105441</c:v>
                </c:pt>
                <c:pt idx="1282">
                  <c:v>-0.4213869498925667</c:v>
                </c:pt>
                <c:pt idx="1283">
                  <c:v>-0.41124868637022161</c:v>
                </c:pt>
                <c:pt idx="1284">
                  <c:v>-0.41760330323858041</c:v>
                </c:pt>
                <c:pt idx="1285">
                  <c:v>-0.41933113534498012</c:v>
                </c:pt>
                <c:pt idx="1286">
                  <c:v>-0.42046104344079699</c:v>
                </c:pt>
                <c:pt idx="1287">
                  <c:v>-0.42456511691952414</c:v>
                </c:pt>
                <c:pt idx="1288">
                  <c:v>-0.42367115011909512</c:v>
                </c:pt>
                <c:pt idx="1289">
                  <c:v>-0.4308002176731886</c:v>
                </c:pt>
                <c:pt idx="1290">
                  <c:v>-0.42231594727833721</c:v>
                </c:pt>
                <c:pt idx="1291">
                  <c:v>-0.41118137269642824</c:v>
                </c:pt>
                <c:pt idx="1292">
                  <c:v>-0.42434188279725027</c:v>
                </c:pt>
                <c:pt idx="1293">
                  <c:v>-0.42430410471501928</c:v>
                </c:pt>
                <c:pt idx="1294">
                  <c:v>-0.44621333178630945</c:v>
                </c:pt>
                <c:pt idx="1295">
                  <c:v>-0.47495455331051328</c:v>
                </c:pt>
                <c:pt idx="1296">
                  <c:v>-0.47774497983893655</c:v>
                </c:pt>
                <c:pt idx="1297">
                  <c:v>-0.4844553975544888</c:v>
                </c:pt>
                <c:pt idx="1298">
                  <c:v>-0.49132654383807817</c:v>
                </c:pt>
                <c:pt idx="1299">
                  <c:v>-0.51043195033360855</c:v>
                </c:pt>
                <c:pt idx="1300">
                  <c:v>-0.51256641197965802</c:v>
                </c:pt>
                <c:pt idx="1301">
                  <c:v>-0.50114781490679439</c:v>
                </c:pt>
                <c:pt idx="1302">
                  <c:v>-0.47078797427754954</c:v>
                </c:pt>
                <c:pt idx="1303">
                  <c:v>-0.49354617788770266</c:v>
                </c:pt>
                <c:pt idx="1304">
                  <c:v>-0.50367860297915767</c:v>
                </c:pt>
                <c:pt idx="1305">
                  <c:v>-0.51024031242556434</c:v>
                </c:pt>
                <c:pt idx="1306">
                  <c:v>-0.48186485142477836</c:v>
                </c:pt>
                <c:pt idx="1307">
                  <c:v>-0.48346595523714875</c:v>
                </c:pt>
                <c:pt idx="1308">
                  <c:v>-0.48847223800697348</c:v>
                </c:pt>
                <c:pt idx="1309">
                  <c:v>-0.51031964639824934</c:v>
                </c:pt>
                <c:pt idx="1310">
                  <c:v>-0.50627567441398058</c:v>
                </c:pt>
                <c:pt idx="1311">
                  <c:v>-0.51503332074933961</c:v>
                </c:pt>
                <c:pt idx="1312">
                  <c:v>-0.51756719975570353</c:v>
                </c:pt>
                <c:pt idx="1313">
                  <c:v>-0.53685909260261055</c:v>
                </c:pt>
                <c:pt idx="1314">
                  <c:v>-0.54920737393546681</c:v>
                </c:pt>
                <c:pt idx="1315">
                  <c:v>-0.57451010310243089</c:v>
                </c:pt>
                <c:pt idx="1316">
                  <c:v>-0.5676083909159455</c:v>
                </c:pt>
                <c:pt idx="1317">
                  <c:v>-0.56077845708569907</c:v>
                </c:pt>
                <c:pt idx="1318">
                  <c:v>-0.56159240303922064</c:v>
                </c:pt>
                <c:pt idx="1319">
                  <c:v>-0.56816888028140855</c:v>
                </c:pt>
                <c:pt idx="1320">
                  <c:v>-0.56542756525988558</c:v>
                </c:pt>
                <c:pt idx="1321">
                  <c:v>-0.56570609275706107</c:v>
                </c:pt>
                <c:pt idx="1322">
                  <c:v>-0.55547132340647143</c:v>
                </c:pt>
                <c:pt idx="1323">
                  <c:v>-0.5633456494918484</c:v>
                </c:pt>
                <c:pt idx="1324">
                  <c:v>-0.58648541173253432</c:v>
                </c:pt>
                <c:pt idx="1325">
                  <c:v>-0.59812106105967033</c:v>
                </c:pt>
                <c:pt idx="1326">
                  <c:v>-0.60032317981662409</c:v>
                </c:pt>
                <c:pt idx="1327">
                  <c:v>-0.60920618069756782</c:v>
                </c:pt>
                <c:pt idx="1328">
                  <c:v>-0.61693111163957681</c:v>
                </c:pt>
                <c:pt idx="1329">
                  <c:v>-0.63342021422205774</c:v>
                </c:pt>
                <c:pt idx="1330">
                  <c:v>-0.65064908034204305</c:v>
                </c:pt>
                <c:pt idx="1331">
                  <c:v>-0.66369728650750581</c:v>
                </c:pt>
                <c:pt idx="1332">
                  <c:v>-0.66544915921168879</c:v>
                </c:pt>
                <c:pt idx="1333">
                  <c:v>-0.67440565563442723</c:v>
                </c:pt>
                <c:pt idx="1334">
                  <c:v>-0.66696680780603979</c:v>
                </c:pt>
                <c:pt idx="1335">
                  <c:v>-0.67872781167876028</c:v>
                </c:pt>
                <c:pt idx="1336">
                  <c:v>-0.69815742280725468</c:v>
                </c:pt>
                <c:pt idx="1337">
                  <c:v>-0.70189813982234228</c:v>
                </c:pt>
                <c:pt idx="1338">
                  <c:v>-0.68765030782749093</c:v>
                </c:pt>
                <c:pt idx="1339">
                  <c:v>-0.70631714513203114</c:v>
                </c:pt>
                <c:pt idx="1340">
                  <c:v>-0.72328980716706814</c:v>
                </c:pt>
                <c:pt idx="1341">
                  <c:v>-0.73515830685559136</c:v>
                </c:pt>
                <c:pt idx="1342">
                  <c:v>-0.7233437267935251</c:v>
                </c:pt>
                <c:pt idx="1343">
                  <c:v>-0.7161645174211978</c:v>
                </c:pt>
                <c:pt idx="1344">
                  <c:v>-0.72436957344465136</c:v>
                </c:pt>
                <c:pt idx="1345">
                  <c:v>-0.73315160381490496</c:v>
                </c:pt>
                <c:pt idx="1346">
                  <c:v>-0.73301457240753998</c:v>
                </c:pt>
                <c:pt idx="1347">
                  <c:v>-0.70977315278194164</c:v>
                </c:pt>
                <c:pt idx="1348">
                  <c:v>-0.72839671701047171</c:v>
                </c:pt>
                <c:pt idx="1349">
                  <c:v>-0.74281214631558401</c:v>
                </c:pt>
                <c:pt idx="1350">
                  <c:v>-0.74325449331479743</c:v>
                </c:pt>
                <c:pt idx="1351">
                  <c:v>-0.74924644059373902</c:v>
                </c:pt>
                <c:pt idx="1352">
                  <c:v>-0.76491129410936265</c:v>
                </c:pt>
                <c:pt idx="1353">
                  <c:v>-0.75904058013067133</c:v>
                </c:pt>
                <c:pt idx="1354">
                  <c:v>-0.80347550388783862</c:v>
                </c:pt>
                <c:pt idx="1355">
                  <c:v>-0.79788125678365573</c:v>
                </c:pt>
                <c:pt idx="1356">
                  <c:v>-0.806864541301067</c:v>
                </c:pt>
                <c:pt idx="1357">
                  <c:v>-0.80674433831215031</c:v>
                </c:pt>
                <c:pt idx="1358">
                  <c:v>-0.78794356053424586</c:v>
                </c:pt>
                <c:pt idx="1359">
                  <c:v>-0.79497097070342704</c:v>
                </c:pt>
                <c:pt idx="1360">
                  <c:v>-0.84702298614968963</c:v>
                </c:pt>
                <c:pt idx="1361">
                  <c:v>-0.82065972318336911</c:v>
                </c:pt>
                <c:pt idx="1362">
                  <c:v>-0.83514143585094125</c:v>
                </c:pt>
                <c:pt idx="1363">
                  <c:v>-0.85663785151458038</c:v>
                </c:pt>
                <c:pt idx="1364">
                  <c:v>-0.85899383009734753</c:v>
                </c:pt>
                <c:pt idx="1365">
                  <c:v>-0.8994860958180475</c:v>
                </c:pt>
                <c:pt idx="1366">
                  <c:v>-0.90426983133982075</c:v>
                </c:pt>
                <c:pt idx="1367">
                  <c:v>-0.88673702337643179</c:v>
                </c:pt>
                <c:pt idx="1368">
                  <c:v>-0.90420217422891624</c:v>
                </c:pt>
                <c:pt idx="1369">
                  <c:v>-0.92328731793488639</c:v>
                </c:pt>
                <c:pt idx="1370">
                  <c:v>-0.91569186278379622</c:v>
                </c:pt>
                <c:pt idx="1371">
                  <c:v>-0.93088586401997742</c:v>
                </c:pt>
                <c:pt idx="1372">
                  <c:v>-0.9016909620718907</c:v>
                </c:pt>
                <c:pt idx="1373">
                  <c:v>-0.87443235855669665</c:v>
                </c:pt>
                <c:pt idx="1374">
                  <c:v>-0.85004626303950004</c:v>
                </c:pt>
                <c:pt idx="1375">
                  <c:v>-0.86000731301247102</c:v>
                </c:pt>
                <c:pt idx="1376">
                  <c:v>-0.87083657200253139</c:v>
                </c:pt>
                <c:pt idx="1377">
                  <c:v>-0.88906140574496939</c:v>
                </c:pt>
                <c:pt idx="1378">
                  <c:v>-0.87387908137056858</c:v>
                </c:pt>
                <c:pt idx="1379">
                  <c:v>-0.91353473428840826</c:v>
                </c:pt>
                <c:pt idx="1380">
                  <c:v>-0.97483104645658714</c:v>
                </c:pt>
                <c:pt idx="1381">
                  <c:v>-0.99745221865937528</c:v>
                </c:pt>
                <c:pt idx="1382">
                  <c:v>-1.007894080588013</c:v>
                </c:pt>
                <c:pt idx="1383">
                  <c:v>-1.001618797692339</c:v>
                </c:pt>
                <c:pt idx="1384">
                  <c:v>-1.0171589835366004</c:v>
                </c:pt>
                <c:pt idx="1385">
                  <c:v>-1.0608304465955911</c:v>
                </c:pt>
                <c:pt idx="1386">
                  <c:v>-1.0614616840059594</c:v>
                </c:pt>
                <c:pt idx="1387">
                  <c:v>-1.07473140710814</c:v>
                </c:pt>
                <c:pt idx="1388">
                  <c:v>-1.0842635041292339</c:v>
                </c:pt>
                <c:pt idx="1389">
                  <c:v>-1.0940720680248359</c:v>
                </c:pt>
                <c:pt idx="1390">
                  <c:v>-1.0962453380644499</c:v>
                </c:pt>
                <c:pt idx="1391">
                  <c:v>-1.0643146160886192</c:v>
                </c:pt>
                <c:pt idx="1392">
                  <c:v>-1.0826019553852939</c:v>
                </c:pt>
                <c:pt idx="1393">
                  <c:v>-1.1082014142163266</c:v>
                </c:pt>
                <c:pt idx="1394">
                  <c:v>-1.1131029486672384</c:v>
                </c:pt>
                <c:pt idx="1395">
                  <c:v>-1.1496137479579061</c:v>
                </c:pt>
                <c:pt idx="1396">
                  <c:v>-1.1543174626327717</c:v>
                </c:pt>
                <c:pt idx="1397">
                  <c:v>-1.1801274484129642</c:v>
                </c:pt>
                <c:pt idx="1398">
                  <c:v>-1.2023048998680943</c:v>
                </c:pt>
                <c:pt idx="1399">
                  <c:v>-1.1649602352714559</c:v>
                </c:pt>
                <c:pt idx="1400">
                  <c:v>-1.1317213613391004</c:v>
                </c:pt>
                <c:pt idx="1401">
                  <c:v>-1.1239785716673094</c:v>
                </c:pt>
                <c:pt idx="1402">
                  <c:v>-1.0975194897469669</c:v>
                </c:pt>
                <c:pt idx="1403">
                  <c:v>-1.0663481072239787</c:v>
                </c:pt>
                <c:pt idx="1404">
                  <c:v>-1.0441641304637361</c:v>
                </c:pt>
                <c:pt idx="1405">
                  <c:v>-1.0501104006068893</c:v>
                </c:pt>
                <c:pt idx="1406">
                  <c:v>-1.0732206272560127</c:v>
                </c:pt>
                <c:pt idx="1407">
                  <c:v>-1.1223012248162547</c:v>
                </c:pt>
                <c:pt idx="1408">
                  <c:v>-1.0955234332567272</c:v>
                </c:pt>
                <c:pt idx="1409">
                  <c:v>-1.1319473429582638</c:v>
                </c:pt>
                <c:pt idx="1410">
                  <c:v>-1.1887030730793924</c:v>
                </c:pt>
                <c:pt idx="1411">
                  <c:v>-1.2359009483960879</c:v>
                </c:pt>
                <c:pt idx="1412">
                  <c:v>-1.239201379034629</c:v>
                </c:pt>
                <c:pt idx="1413">
                  <c:v>-1.2551962756141066</c:v>
                </c:pt>
                <c:pt idx="1414">
                  <c:v>-1.2555026215172886</c:v>
                </c:pt>
                <c:pt idx="1415">
                  <c:v>-1.2954024582211847</c:v>
                </c:pt>
                <c:pt idx="1416">
                  <c:v>-1.3115958614509304</c:v>
                </c:pt>
                <c:pt idx="1417">
                  <c:v>-1.3057344202742411</c:v>
                </c:pt>
                <c:pt idx="1418">
                  <c:v>-1.2630245811265841</c:v>
                </c:pt>
                <c:pt idx="1419">
                  <c:v>-1.2760903025847175</c:v>
                </c:pt>
                <c:pt idx="1420">
                  <c:v>-1.3112823033684136</c:v>
                </c:pt>
                <c:pt idx="1421">
                  <c:v>-1.3115996392591536</c:v>
                </c:pt>
                <c:pt idx="1422">
                  <c:v>-1.3652651222537895</c:v>
                </c:pt>
                <c:pt idx="1423">
                  <c:v>-1.3432717530902576</c:v>
                </c:pt>
                <c:pt idx="1424">
                  <c:v>-1.3487403022117448</c:v>
                </c:pt>
                <c:pt idx="1425">
                  <c:v>-1.353356440423257</c:v>
                </c:pt>
                <c:pt idx="1426">
                  <c:v>-1.3875521301473892</c:v>
                </c:pt>
                <c:pt idx="1427">
                  <c:v>-1.330640136140669</c:v>
                </c:pt>
                <c:pt idx="1428">
                  <c:v>-1.3243676007418848</c:v>
                </c:pt>
                <c:pt idx="1429">
                  <c:v>-1.2488952349350935</c:v>
                </c:pt>
                <c:pt idx="1430">
                  <c:v>-1.2944133593409559</c:v>
                </c:pt>
                <c:pt idx="1431">
                  <c:v>-1.3214580015358783</c:v>
                </c:pt>
                <c:pt idx="1432">
                  <c:v>-1.3303258911839297</c:v>
                </c:pt>
                <c:pt idx="1433">
                  <c:v>-1.2983103402416349</c:v>
                </c:pt>
                <c:pt idx="1434">
                  <c:v>-1.3014218804690216</c:v>
                </c:pt>
                <c:pt idx="1435">
                  <c:v>-1.2691229939099948</c:v>
                </c:pt>
                <c:pt idx="1436">
                  <c:v>-1.2779142970822506</c:v>
                </c:pt>
                <c:pt idx="1437">
                  <c:v>-1.2448172626768168</c:v>
                </c:pt>
                <c:pt idx="1438">
                  <c:v>-1.2281138553369531</c:v>
                </c:pt>
                <c:pt idx="1439">
                  <c:v>-1.2702113461153577</c:v>
                </c:pt>
                <c:pt idx="1440">
                  <c:v>-1.2966882867654821</c:v>
                </c:pt>
                <c:pt idx="1441">
                  <c:v>-1.3496857845788524</c:v>
                </c:pt>
                <c:pt idx="1442">
                  <c:v>-1.4520784683463153</c:v>
                </c:pt>
                <c:pt idx="1443">
                  <c:v>-1.5105496668378406</c:v>
                </c:pt>
                <c:pt idx="1444">
                  <c:v>-1.4999601269513909</c:v>
                </c:pt>
                <c:pt idx="1445">
                  <c:v>-1.5374761666665133</c:v>
                </c:pt>
              </c:numCache>
            </c:numRef>
          </c:yVal>
          <c:smooth val="0"/>
          <c:extLst>
            <c:ext xmlns:c16="http://schemas.microsoft.com/office/drawing/2014/chart" uri="{C3380CC4-5D6E-409C-BE32-E72D297353CC}">
              <c16:uniqueId val="{00000002-17B2-434E-B245-DBC0AE04F961}"/>
            </c:ext>
          </c:extLst>
        </c:ser>
        <c:ser>
          <c:idx val="4"/>
          <c:order val="3"/>
          <c:tx>
            <c:strRef>
              <c:f>Abs!$AR$2</c:f>
              <c:strCache>
                <c:ptCount val="1"/>
                <c:pt idx="0">
                  <c:v>2g B4</c:v>
                </c:pt>
              </c:strCache>
            </c:strRef>
          </c:tx>
          <c:marker>
            <c:symbol val="none"/>
          </c:marker>
          <c:xVal>
            <c:numRef>
              <c:f>Abs!$AM$3:$AM$1448</c:f>
              <c:numCache>
                <c:formatCode>General</c:formatCode>
                <c:ptCount val="1446"/>
                <c:pt idx="0">
                  <c:v>400.39729999999997</c:v>
                </c:pt>
                <c:pt idx="1">
                  <c:v>400.7697</c:v>
                </c:pt>
                <c:pt idx="2">
                  <c:v>401.142</c:v>
                </c:pt>
                <c:pt idx="3">
                  <c:v>401.51429999999999</c:v>
                </c:pt>
                <c:pt idx="4">
                  <c:v>401.88659999999999</c:v>
                </c:pt>
                <c:pt idx="5">
                  <c:v>402.25889999999998</c:v>
                </c:pt>
                <c:pt idx="6">
                  <c:v>402.63099999999997</c:v>
                </c:pt>
                <c:pt idx="7">
                  <c:v>403.00319999999999</c:v>
                </c:pt>
                <c:pt idx="8">
                  <c:v>403.37529999999998</c:v>
                </c:pt>
                <c:pt idx="9">
                  <c:v>403.74740000000003</c:v>
                </c:pt>
                <c:pt idx="10">
                  <c:v>404.11939999999998</c:v>
                </c:pt>
                <c:pt idx="11">
                  <c:v>404.4914</c:v>
                </c:pt>
                <c:pt idx="12">
                  <c:v>404.86340000000001</c:v>
                </c:pt>
                <c:pt idx="13">
                  <c:v>405.2353</c:v>
                </c:pt>
                <c:pt idx="14">
                  <c:v>405.60719999999998</c:v>
                </c:pt>
                <c:pt idx="15">
                  <c:v>405.97899999999998</c:v>
                </c:pt>
                <c:pt idx="16">
                  <c:v>406.35079999999999</c:v>
                </c:pt>
                <c:pt idx="17">
                  <c:v>406.7226</c:v>
                </c:pt>
                <c:pt idx="18">
                  <c:v>407.09429999999998</c:v>
                </c:pt>
                <c:pt idx="19">
                  <c:v>407.46600000000001</c:v>
                </c:pt>
                <c:pt idx="20">
                  <c:v>407.83769999999998</c:v>
                </c:pt>
                <c:pt idx="21">
                  <c:v>408.20929999999998</c:v>
                </c:pt>
                <c:pt idx="22">
                  <c:v>408.58089999999999</c:v>
                </c:pt>
                <c:pt idx="23">
                  <c:v>408.95240000000001</c:v>
                </c:pt>
                <c:pt idx="24">
                  <c:v>409.32389999999998</c:v>
                </c:pt>
                <c:pt idx="25">
                  <c:v>409.69540000000001</c:v>
                </c:pt>
                <c:pt idx="26">
                  <c:v>410.0668</c:v>
                </c:pt>
                <c:pt idx="27">
                  <c:v>410.43819999999999</c:v>
                </c:pt>
                <c:pt idx="28">
                  <c:v>410.80950000000001</c:v>
                </c:pt>
                <c:pt idx="29">
                  <c:v>411.18079999999998</c:v>
                </c:pt>
                <c:pt idx="30">
                  <c:v>411.5521</c:v>
                </c:pt>
                <c:pt idx="31">
                  <c:v>411.92329999999998</c:v>
                </c:pt>
                <c:pt idx="32">
                  <c:v>412.29450000000003</c:v>
                </c:pt>
                <c:pt idx="33">
                  <c:v>412.66570000000002</c:v>
                </c:pt>
                <c:pt idx="34">
                  <c:v>413.03680000000003</c:v>
                </c:pt>
                <c:pt idx="35">
                  <c:v>413.40789999999998</c:v>
                </c:pt>
                <c:pt idx="36">
                  <c:v>413.77890000000002</c:v>
                </c:pt>
                <c:pt idx="37">
                  <c:v>414.1499</c:v>
                </c:pt>
                <c:pt idx="38">
                  <c:v>414.52089999999998</c:v>
                </c:pt>
                <c:pt idx="39">
                  <c:v>414.89179999999999</c:v>
                </c:pt>
                <c:pt idx="40">
                  <c:v>415.2627</c:v>
                </c:pt>
                <c:pt idx="41">
                  <c:v>415.63350000000003</c:v>
                </c:pt>
                <c:pt idx="42">
                  <c:v>416.0043</c:v>
                </c:pt>
                <c:pt idx="43">
                  <c:v>416.37509999999997</c:v>
                </c:pt>
                <c:pt idx="44">
                  <c:v>416.74579999999997</c:v>
                </c:pt>
                <c:pt idx="45">
                  <c:v>417.11649999999997</c:v>
                </c:pt>
                <c:pt idx="46">
                  <c:v>417.48719999999997</c:v>
                </c:pt>
                <c:pt idx="47">
                  <c:v>417.8578</c:v>
                </c:pt>
                <c:pt idx="48">
                  <c:v>418.22829999999999</c:v>
                </c:pt>
                <c:pt idx="49">
                  <c:v>418.59890000000001</c:v>
                </c:pt>
                <c:pt idx="50">
                  <c:v>418.96940000000001</c:v>
                </c:pt>
                <c:pt idx="51">
                  <c:v>419.33980000000003</c:v>
                </c:pt>
                <c:pt idx="52">
                  <c:v>419.71019999999999</c:v>
                </c:pt>
                <c:pt idx="53">
                  <c:v>420.0806</c:v>
                </c:pt>
                <c:pt idx="54">
                  <c:v>420.45100000000002</c:v>
                </c:pt>
                <c:pt idx="55">
                  <c:v>420.82130000000001</c:v>
                </c:pt>
                <c:pt idx="56">
                  <c:v>421.19150000000002</c:v>
                </c:pt>
                <c:pt idx="57">
                  <c:v>421.56169999999997</c:v>
                </c:pt>
                <c:pt idx="58">
                  <c:v>421.93189999999998</c:v>
                </c:pt>
                <c:pt idx="59">
                  <c:v>422.3021</c:v>
                </c:pt>
                <c:pt idx="60">
                  <c:v>422.67219999999998</c:v>
                </c:pt>
                <c:pt idx="61">
                  <c:v>423.04230000000001</c:v>
                </c:pt>
                <c:pt idx="62">
                  <c:v>423.41230000000002</c:v>
                </c:pt>
                <c:pt idx="63">
                  <c:v>423.78230000000002</c:v>
                </c:pt>
                <c:pt idx="64">
                  <c:v>424.15219999999999</c:v>
                </c:pt>
                <c:pt idx="65">
                  <c:v>424.52210000000002</c:v>
                </c:pt>
                <c:pt idx="66">
                  <c:v>424.892</c:v>
                </c:pt>
                <c:pt idx="67">
                  <c:v>425.26179999999999</c:v>
                </c:pt>
                <c:pt idx="68">
                  <c:v>425.63170000000002</c:v>
                </c:pt>
                <c:pt idx="69">
                  <c:v>426.00139999999999</c:v>
                </c:pt>
                <c:pt idx="70">
                  <c:v>426.37110000000001</c:v>
                </c:pt>
                <c:pt idx="71">
                  <c:v>426.74079999999998</c:v>
                </c:pt>
                <c:pt idx="72">
                  <c:v>427.11040000000003</c:v>
                </c:pt>
                <c:pt idx="73">
                  <c:v>427.48</c:v>
                </c:pt>
                <c:pt idx="74">
                  <c:v>427.84960000000001</c:v>
                </c:pt>
                <c:pt idx="75">
                  <c:v>428.21910000000003</c:v>
                </c:pt>
                <c:pt idx="76">
                  <c:v>428.58859999999999</c:v>
                </c:pt>
                <c:pt idx="77">
                  <c:v>428.95800000000003</c:v>
                </c:pt>
                <c:pt idx="78">
                  <c:v>429.32749999999999</c:v>
                </c:pt>
                <c:pt idx="79">
                  <c:v>429.6968</c:v>
                </c:pt>
                <c:pt idx="80">
                  <c:v>430.06619999999998</c:v>
                </c:pt>
                <c:pt idx="81">
                  <c:v>430.43549999999999</c:v>
                </c:pt>
                <c:pt idx="82">
                  <c:v>430.80470000000003</c:v>
                </c:pt>
                <c:pt idx="83">
                  <c:v>431.1739</c:v>
                </c:pt>
                <c:pt idx="84">
                  <c:v>431.54309999999998</c:v>
                </c:pt>
                <c:pt idx="85">
                  <c:v>431.91219999999998</c:v>
                </c:pt>
                <c:pt idx="86">
                  <c:v>432.28129999999999</c:v>
                </c:pt>
                <c:pt idx="87">
                  <c:v>432.65039999999999</c:v>
                </c:pt>
                <c:pt idx="88">
                  <c:v>433.01940000000002</c:v>
                </c:pt>
                <c:pt idx="89">
                  <c:v>433.38830000000002</c:v>
                </c:pt>
                <c:pt idx="90">
                  <c:v>433.75729999999999</c:v>
                </c:pt>
                <c:pt idx="91">
                  <c:v>434.12619999999998</c:v>
                </c:pt>
                <c:pt idx="92">
                  <c:v>434.495</c:v>
                </c:pt>
                <c:pt idx="93">
                  <c:v>434.8639</c:v>
                </c:pt>
                <c:pt idx="94">
                  <c:v>435.23259999999999</c:v>
                </c:pt>
                <c:pt idx="95">
                  <c:v>435.60140000000001</c:v>
                </c:pt>
                <c:pt idx="96">
                  <c:v>435.9701</c:v>
                </c:pt>
                <c:pt idx="97">
                  <c:v>436.33870000000002</c:v>
                </c:pt>
                <c:pt idx="98">
                  <c:v>436.70740000000001</c:v>
                </c:pt>
                <c:pt idx="99">
                  <c:v>437.07600000000002</c:v>
                </c:pt>
                <c:pt idx="100">
                  <c:v>437.44450000000001</c:v>
                </c:pt>
                <c:pt idx="101">
                  <c:v>437.81299999999999</c:v>
                </c:pt>
                <c:pt idx="102">
                  <c:v>438.18150000000003</c:v>
                </c:pt>
                <c:pt idx="103">
                  <c:v>438.54989999999998</c:v>
                </c:pt>
                <c:pt idx="104">
                  <c:v>438.91829999999999</c:v>
                </c:pt>
                <c:pt idx="105">
                  <c:v>439.2867</c:v>
                </c:pt>
                <c:pt idx="106">
                  <c:v>439.6549</c:v>
                </c:pt>
                <c:pt idx="107">
                  <c:v>440.02319999999997</c:v>
                </c:pt>
                <c:pt idx="108">
                  <c:v>440.39139999999998</c:v>
                </c:pt>
                <c:pt idx="109">
                  <c:v>440.75959999999998</c:v>
                </c:pt>
                <c:pt idx="110">
                  <c:v>441.12779999999998</c:v>
                </c:pt>
                <c:pt idx="111">
                  <c:v>441.49590000000001</c:v>
                </c:pt>
                <c:pt idx="112">
                  <c:v>441.86399999999998</c:v>
                </c:pt>
                <c:pt idx="113">
                  <c:v>442.23200000000003</c:v>
                </c:pt>
                <c:pt idx="114">
                  <c:v>442.6</c:v>
                </c:pt>
                <c:pt idx="115">
                  <c:v>442.96800000000002</c:v>
                </c:pt>
                <c:pt idx="116">
                  <c:v>443.33589999999998</c:v>
                </c:pt>
                <c:pt idx="117">
                  <c:v>443.7038</c:v>
                </c:pt>
                <c:pt idx="118">
                  <c:v>444.07159999999999</c:v>
                </c:pt>
                <c:pt idx="119">
                  <c:v>444.43939999999998</c:v>
                </c:pt>
                <c:pt idx="120">
                  <c:v>444.80720000000002</c:v>
                </c:pt>
                <c:pt idx="121">
                  <c:v>445.17489999999998</c:v>
                </c:pt>
                <c:pt idx="122">
                  <c:v>445.54250000000002</c:v>
                </c:pt>
                <c:pt idx="123">
                  <c:v>445.91019999999997</c:v>
                </c:pt>
                <c:pt idx="124">
                  <c:v>446.27780000000001</c:v>
                </c:pt>
                <c:pt idx="125">
                  <c:v>446.6454</c:v>
                </c:pt>
                <c:pt idx="126">
                  <c:v>447.0129</c:v>
                </c:pt>
                <c:pt idx="127">
                  <c:v>447.38040000000001</c:v>
                </c:pt>
                <c:pt idx="128">
                  <c:v>447.74779999999998</c:v>
                </c:pt>
                <c:pt idx="129">
                  <c:v>448.11520000000002</c:v>
                </c:pt>
                <c:pt idx="130">
                  <c:v>448.48259999999999</c:v>
                </c:pt>
                <c:pt idx="131">
                  <c:v>448.84989999999999</c:v>
                </c:pt>
                <c:pt idx="132">
                  <c:v>449.21719999999999</c:v>
                </c:pt>
                <c:pt idx="133">
                  <c:v>449.58440000000002</c:v>
                </c:pt>
                <c:pt idx="134">
                  <c:v>449.95159999999998</c:v>
                </c:pt>
                <c:pt idx="135">
                  <c:v>450.31880000000001</c:v>
                </c:pt>
                <c:pt idx="136">
                  <c:v>450.6859</c:v>
                </c:pt>
                <c:pt idx="137">
                  <c:v>451.053</c:v>
                </c:pt>
                <c:pt idx="138">
                  <c:v>451.42009999999999</c:v>
                </c:pt>
                <c:pt idx="139">
                  <c:v>451.78710000000001</c:v>
                </c:pt>
                <c:pt idx="140">
                  <c:v>452.15410000000003</c:v>
                </c:pt>
                <c:pt idx="141">
                  <c:v>452.52100000000002</c:v>
                </c:pt>
                <c:pt idx="142">
                  <c:v>452.8879</c:v>
                </c:pt>
                <c:pt idx="143">
                  <c:v>453.25470000000001</c:v>
                </c:pt>
                <c:pt idx="144">
                  <c:v>453.62150000000003</c:v>
                </c:pt>
                <c:pt idx="145">
                  <c:v>453.98829999999998</c:v>
                </c:pt>
                <c:pt idx="146">
                  <c:v>454.35500000000002</c:v>
                </c:pt>
                <c:pt idx="147">
                  <c:v>454.7217</c:v>
                </c:pt>
                <c:pt idx="148">
                  <c:v>455.08839999999998</c:v>
                </c:pt>
                <c:pt idx="149">
                  <c:v>455.45499999999998</c:v>
                </c:pt>
                <c:pt idx="150">
                  <c:v>455.82159999999999</c:v>
                </c:pt>
                <c:pt idx="151">
                  <c:v>456.18810000000002</c:v>
                </c:pt>
                <c:pt idx="152">
                  <c:v>456.55459999999999</c:v>
                </c:pt>
                <c:pt idx="153">
                  <c:v>456.92099999999999</c:v>
                </c:pt>
                <c:pt idx="154">
                  <c:v>457.28739999999999</c:v>
                </c:pt>
                <c:pt idx="155">
                  <c:v>457.65379999999999</c:v>
                </c:pt>
                <c:pt idx="156">
                  <c:v>458.02019999999999</c:v>
                </c:pt>
                <c:pt idx="157">
                  <c:v>458.38639999999998</c:v>
                </c:pt>
                <c:pt idx="158">
                  <c:v>458.7527</c:v>
                </c:pt>
                <c:pt idx="159">
                  <c:v>459.1189</c:v>
                </c:pt>
                <c:pt idx="160">
                  <c:v>459.48509999999999</c:v>
                </c:pt>
                <c:pt idx="161">
                  <c:v>459.85120000000001</c:v>
                </c:pt>
                <c:pt idx="162">
                  <c:v>460.21730000000002</c:v>
                </c:pt>
                <c:pt idx="163">
                  <c:v>460.58339999999998</c:v>
                </c:pt>
                <c:pt idx="164">
                  <c:v>460.94940000000003</c:v>
                </c:pt>
                <c:pt idx="165">
                  <c:v>461.31540000000001</c:v>
                </c:pt>
                <c:pt idx="166">
                  <c:v>461.68130000000002</c:v>
                </c:pt>
                <c:pt idx="167">
                  <c:v>462.04719999999998</c:v>
                </c:pt>
                <c:pt idx="168">
                  <c:v>462.41309999999999</c:v>
                </c:pt>
                <c:pt idx="169">
                  <c:v>462.77890000000002</c:v>
                </c:pt>
                <c:pt idx="170">
                  <c:v>463.1447</c:v>
                </c:pt>
                <c:pt idx="171">
                  <c:v>463.5104</c:v>
                </c:pt>
                <c:pt idx="172">
                  <c:v>463.87610000000001</c:v>
                </c:pt>
                <c:pt idx="173">
                  <c:v>464.24180000000001</c:v>
                </c:pt>
                <c:pt idx="174">
                  <c:v>464.60739999999998</c:v>
                </c:pt>
                <c:pt idx="175">
                  <c:v>464.97300000000001</c:v>
                </c:pt>
                <c:pt idx="176">
                  <c:v>465.33850000000001</c:v>
                </c:pt>
                <c:pt idx="177">
                  <c:v>465.70400000000001</c:v>
                </c:pt>
                <c:pt idx="178">
                  <c:v>466.06950000000001</c:v>
                </c:pt>
                <c:pt idx="179">
                  <c:v>466.43490000000003</c:v>
                </c:pt>
                <c:pt idx="180">
                  <c:v>466.80020000000002</c:v>
                </c:pt>
                <c:pt idx="181">
                  <c:v>467.16559999999998</c:v>
                </c:pt>
                <c:pt idx="182">
                  <c:v>467.53089999999997</c:v>
                </c:pt>
                <c:pt idx="183">
                  <c:v>467.89609999999999</c:v>
                </c:pt>
                <c:pt idx="184">
                  <c:v>468.26139999999998</c:v>
                </c:pt>
                <c:pt idx="185">
                  <c:v>468.62650000000002</c:v>
                </c:pt>
                <c:pt idx="186">
                  <c:v>468.99169999999998</c:v>
                </c:pt>
                <c:pt idx="187">
                  <c:v>469.35680000000002</c:v>
                </c:pt>
                <c:pt idx="188">
                  <c:v>469.72179999999997</c:v>
                </c:pt>
                <c:pt idx="189">
                  <c:v>470.08690000000001</c:v>
                </c:pt>
                <c:pt idx="190">
                  <c:v>470.45179999999999</c:v>
                </c:pt>
                <c:pt idx="191">
                  <c:v>470.8168</c:v>
                </c:pt>
                <c:pt idx="192">
                  <c:v>471.18169999999998</c:v>
                </c:pt>
                <c:pt idx="193">
                  <c:v>471.54649999999998</c:v>
                </c:pt>
                <c:pt idx="194">
                  <c:v>471.91129999999998</c:v>
                </c:pt>
                <c:pt idx="195">
                  <c:v>472.27609999999999</c:v>
                </c:pt>
                <c:pt idx="196">
                  <c:v>472.64080000000001</c:v>
                </c:pt>
                <c:pt idx="197">
                  <c:v>473.00560000000002</c:v>
                </c:pt>
                <c:pt idx="198">
                  <c:v>473.37020000000001</c:v>
                </c:pt>
                <c:pt idx="199">
                  <c:v>473.73480000000001</c:v>
                </c:pt>
                <c:pt idx="200">
                  <c:v>474.0994</c:v>
                </c:pt>
                <c:pt idx="201">
                  <c:v>474.46390000000002</c:v>
                </c:pt>
                <c:pt idx="202">
                  <c:v>474.82839999999999</c:v>
                </c:pt>
                <c:pt idx="203">
                  <c:v>475.19290000000001</c:v>
                </c:pt>
                <c:pt idx="204">
                  <c:v>475.5573</c:v>
                </c:pt>
                <c:pt idx="205">
                  <c:v>475.92169999999999</c:v>
                </c:pt>
                <c:pt idx="206">
                  <c:v>476.286</c:v>
                </c:pt>
                <c:pt idx="207">
                  <c:v>476.65030000000002</c:v>
                </c:pt>
                <c:pt idx="208">
                  <c:v>477.01459999999997</c:v>
                </c:pt>
                <c:pt idx="209">
                  <c:v>477.37880000000001</c:v>
                </c:pt>
                <c:pt idx="210">
                  <c:v>477.74299999999999</c:v>
                </c:pt>
                <c:pt idx="211">
                  <c:v>478.1071</c:v>
                </c:pt>
                <c:pt idx="212">
                  <c:v>478.47120000000001</c:v>
                </c:pt>
                <c:pt idx="213">
                  <c:v>478.83519999999999</c:v>
                </c:pt>
                <c:pt idx="214">
                  <c:v>479.19929999999999</c:v>
                </c:pt>
                <c:pt idx="215">
                  <c:v>479.56319999999999</c:v>
                </c:pt>
                <c:pt idx="216">
                  <c:v>479.92720000000003</c:v>
                </c:pt>
                <c:pt idx="217">
                  <c:v>480.29109999999997</c:v>
                </c:pt>
                <c:pt idx="218">
                  <c:v>480.6549</c:v>
                </c:pt>
                <c:pt idx="219">
                  <c:v>481.01870000000002</c:v>
                </c:pt>
                <c:pt idx="220">
                  <c:v>481.38249999999999</c:v>
                </c:pt>
                <c:pt idx="221">
                  <c:v>481.74619999999999</c:v>
                </c:pt>
                <c:pt idx="222">
                  <c:v>482.10989999999998</c:v>
                </c:pt>
                <c:pt idx="223">
                  <c:v>482.47359999999998</c:v>
                </c:pt>
                <c:pt idx="224">
                  <c:v>482.8372</c:v>
                </c:pt>
                <c:pt idx="225">
                  <c:v>483.20080000000002</c:v>
                </c:pt>
                <c:pt idx="226">
                  <c:v>483.5643</c:v>
                </c:pt>
                <c:pt idx="227">
                  <c:v>483.92779999999999</c:v>
                </c:pt>
                <c:pt idx="228">
                  <c:v>484.2912</c:v>
                </c:pt>
                <c:pt idx="229">
                  <c:v>484.65460000000002</c:v>
                </c:pt>
                <c:pt idx="230">
                  <c:v>485.01799999999997</c:v>
                </c:pt>
                <c:pt idx="231">
                  <c:v>485.38130000000001</c:v>
                </c:pt>
                <c:pt idx="232">
                  <c:v>485.74459999999999</c:v>
                </c:pt>
                <c:pt idx="233">
                  <c:v>486.10789999999997</c:v>
                </c:pt>
                <c:pt idx="234">
                  <c:v>486.47109999999998</c:v>
                </c:pt>
                <c:pt idx="235">
                  <c:v>486.83429999999998</c:v>
                </c:pt>
                <c:pt idx="236">
                  <c:v>487.19740000000002</c:v>
                </c:pt>
                <c:pt idx="237">
                  <c:v>487.56049999999999</c:v>
                </c:pt>
                <c:pt idx="238">
                  <c:v>487.92349999999999</c:v>
                </c:pt>
                <c:pt idx="239">
                  <c:v>488.28649999999999</c:v>
                </c:pt>
                <c:pt idx="240">
                  <c:v>488.64949999999999</c:v>
                </c:pt>
                <c:pt idx="241">
                  <c:v>489.01240000000001</c:v>
                </c:pt>
                <c:pt idx="242">
                  <c:v>489.37529999999998</c:v>
                </c:pt>
                <c:pt idx="243">
                  <c:v>489.73809999999997</c:v>
                </c:pt>
                <c:pt idx="244">
                  <c:v>490.101</c:v>
                </c:pt>
                <c:pt idx="245">
                  <c:v>490.46370000000002</c:v>
                </c:pt>
                <c:pt idx="246">
                  <c:v>490.82639999999998</c:v>
                </c:pt>
                <c:pt idx="247">
                  <c:v>491.1891</c:v>
                </c:pt>
                <c:pt idx="248">
                  <c:v>491.55180000000001</c:v>
                </c:pt>
                <c:pt idx="249">
                  <c:v>491.91430000000003</c:v>
                </c:pt>
                <c:pt idx="250">
                  <c:v>492.27690000000001</c:v>
                </c:pt>
                <c:pt idx="251">
                  <c:v>492.63940000000002</c:v>
                </c:pt>
                <c:pt idx="252">
                  <c:v>493.00189999999998</c:v>
                </c:pt>
                <c:pt idx="253">
                  <c:v>493.36430000000001</c:v>
                </c:pt>
                <c:pt idx="254">
                  <c:v>493.72669999999999</c:v>
                </c:pt>
                <c:pt idx="255">
                  <c:v>494.08909999999997</c:v>
                </c:pt>
                <c:pt idx="256">
                  <c:v>494.45139999999998</c:v>
                </c:pt>
                <c:pt idx="257">
                  <c:v>494.81369999999998</c:v>
                </c:pt>
                <c:pt idx="258">
                  <c:v>495.17590000000001</c:v>
                </c:pt>
                <c:pt idx="259">
                  <c:v>495.53809999999999</c:v>
                </c:pt>
                <c:pt idx="260">
                  <c:v>495.90030000000002</c:v>
                </c:pt>
                <c:pt idx="261">
                  <c:v>496.26240000000001</c:v>
                </c:pt>
                <c:pt idx="262">
                  <c:v>496.62450000000001</c:v>
                </c:pt>
                <c:pt idx="263">
                  <c:v>496.98649999999998</c:v>
                </c:pt>
                <c:pt idx="264">
                  <c:v>497.3485</c:v>
                </c:pt>
                <c:pt idx="265">
                  <c:v>497.71039999999999</c:v>
                </c:pt>
                <c:pt idx="266">
                  <c:v>498.07229999999998</c:v>
                </c:pt>
                <c:pt idx="267">
                  <c:v>498.43419999999998</c:v>
                </c:pt>
                <c:pt idx="268">
                  <c:v>498.79599999999999</c:v>
                </c:pt>
                <c:pt idx="269">
                  <c:v>499.15780000000001</c:v>
                </c:pt>
                <c:pt idx="270">
                  <c:v>499.51960000000003</c:v>
                </c:pt>
                <c:pt idx="271">
                  <c:v>499.88130000000001</c:v>
                </c:pt>
                <c:pt idx="272">
                  <c:v>500.24290000000002</c:v>
                </c:pt>
                <c:pt idx="273">
                  <c:v>500.6046</c:v>
                </c:pt>
                <c:pt idx="274">
                  <c:v>500.96609999999998</c:v>
                </c:pt>
                <c:pt idx="275">
                  <c:v>501.32769999999999</c:v>
                </c:pt>
                <c:pt idx="276">
                  <c:v>501.68920000000003</c:v>
                </c:pt>
                <c:pt idx="277">
                  <c:v>502.05059999999997</c:v>
                </c:pt>
                <c:pt idx="278">
                  <c:v>502.41199999999998</c:v>
                </c:pt>
                <c:pt idx="279">
                  <c:v>502.77339999999998</c:v>
                </c:pt>
                <c:pt idx="280">
                  <c:v>503.13479999999998</c:v>
                </c:pt>
                <c:pt idx="281">
                  <c:v>503.49610000000001</c:v>
                </c:pt>
                <c:pt idx="282">
                  <c:v>503.85730000000001</c:v>
                </c:pt>
                <c:pt idx="283">
                  <c:v>504.21850000000001</c:v>
                </c:pt>
                <c:pt idx="284">
                  <c:v>504.5797</c:v>
                </c:pt>
                <c:pt idx="285">
                  <c:v>504.94080000000002</c:v>
                </c:pt>
                <c:pt idx="286">
                  <c:v>505.30189999999999</c:v>
                </c:pt>
                <c:pt idx="287">
                  <c:v>505.66300000000001</c:v>
                </c:pt>
                <c:pt idx="288">
                  <c:v>506.024</c:v>
                </c:pt>
                <c:pt idx="289">
                  <c:v>506.38490000000002</c:v>
                </c:pt>
                <c:pt idx="290">
                  <c:v>506.74590000000001</c:v>
                </c:pt>
                <c:pt idx="291">
                  <c:v>507.10680000000002</c:v>
                </c:pt>
                <c:pt idx="292">
                  <c:v>507.4676</c:v>
                </c:pt>
                <c:pt idx="293">
                  <c:v>507.82839999999999</c:v>
                </c:pt>
                <c:pt idx="294">
                  <c:v>508.18920000000003</c:v>
                </c:pt>
                <c:pt idx="295">
                  <c:v>508.54989999999998</c:v>
                </c:pt>
                <c:pt idx="296">
                  <c:v>508.91059999999999</c:v>
                </c:pt>
                <c:pt idx="297">
                  <c:v>509.27120000000002</c:v>
                </c:pt>
                <c:pt idx="298">
                  <c:v>509.6318</c:v>
                </c:pt>
                <c:pt idx="299">
                  <c:v>509.99239999999998</c:v>
                </c:pt>
                <c:pt idx="300">
                  <c:v>510.35289999999998</c:v>
                </c:pt>
                <c:pt idx="301">
                  <c:v>510.71339999999998</c:v>
                </c:pt>
                <c:pt idx="302">
                  <c:v>511.07380000000001</c:v>
                </c:pt>
                <c:pt idx="303">
                  <c:v>511.43419999999998</c:v>
                </c:pt>
                <c:pt idx="304">
                  <c:v>511.7946</c:v>
                </c:pt>
                <c:pt idx="305">
                  <c:v>512.1549</c:v>
                </c:pt>
                <c:pt idx="306">
                  <c:v>512.51520000000005</c:v>
                </c:pt>
                <c:pt idx="307">
                  <c:v>512.87540000000001</c:v>
                </c:pt>
                <c:pt idx="308">
                  <c:v>513.23559999999998</c:v>
                </c:pt>
                <c:pt idx="309">
                  <c:v>513.59580000000005</c:v>
                </c:pt>
                <c:pt idx="310">
                  <c:v>513.95590000000004</c:v>
                </c:pt>
                <c:pt idx="311">
                  <c:v>514.31590000000006</c:v>
                </c:pt>
                <c:pt idx="312">
                  <c:v>514.67600000000004</c:v>
                </c:pt>
                <c:pt idx="313">
                  <c:v>515.03589999999997</c:v>
                </c:pt>
                <c:pt idx="314">
                  <c:v>515.39589999999998</c:v>
                </c:pt>
                <c:pt idx="315">
                  <c:v>515.75570000000005</c:v>
                </c:pt>
                <c:pt idx="316">
                  <c:v>516.11559999999997</c:v>
                </c:pt>
                <c:pt idx="317">
                  <c:v>516.47550000000001</c:v>
                </c:pt>
                <c:pt idx="318">
                  <c:v>516.83519999999999</c:v>
                </c:pt>
                <c:pt idx="319">
                  <c:v>517.19489999999996</c:v>
                </c:pt>
                <c:pt idx="320">
                  <c:v>517.55470000000003</c:v>
                </c:pt>
                <c:pt idx="321">
                  <c:v>517.91430000000003</c:v>
                </c:pt>
                <c:pt idx="322">
                  <c:v>518.27390000000003</c:v>
                </c:pt>
                <c:pt idx="323">
                  <c:v>518.63350000000003</c:v>
                </c:pt>
                <c:pt idx="324">
                  <c:v>518.99300000000005</c:v>
                </c:pt>
                <c:pt idx="325">
                  <c:v>519.35249999999996</c:v>
                </c:pt>
                <c:pt idx="326">
                  <c:v>519.71199999999999</c:v>
                </c:pt>
                <c:pt idx="327">
                  <c:v>520.07140000000004</c:v>
                </c:pt>
                <c:pt idx="328">
                  <c:v>520.4307</c:v>
                </c:pt>
                <c:pt idx="329">
                  <c:v>520.79</c:v>
                </c:pt>
                <c:pt idx="330">
                  <c:v>521.14940000000001</c:v>
                </c:pt>
                <c:pt idx="331">
                  <c:v>521.5086</c:v>
                </c:pt>
                <c:pt idx="332">
                  <c:v>521.86779999999999</c:v>
                </c:pt>
                <c:pt idx="333">
                  <c:v>522.2269</c:v>
                </c:pt>
                <c:pt idx="334">
                  <c:v>522.58609999999999</c:v>
                </c:pt>
                <c:pt idx="335">
                  <c:v>522.94510000000002</c:v>
                </c:pt>
                <c:pt idx="336">
                  <c:v>523.30420000000004</c:v>
                </c:pt>
                <c:pt idx="337">
                  <c:v>523.66309999999999</c:v>
                </c:pt>
                <c:pt idx="338">
                  <c:v>524.02210000000002</c:v>
                </c:pt>
                <c:pt idx="339">
                  <c:v>524.38099999999997</c:v>
                </c:pt>
                <c:pt idx="340">
                  <c:v>524.73990000000003</c:v>
                </c:pt>
                <c:pt idx="341">
                  <c:v>525.09879999999998</c:v>
                </c:pt>
                <c:pt idx="342">
                  <c:v>525.45749999999998</c:v>
                </c:pt>
                <c:pt idx="343">
                  <c:v>525.81629999999996</c:v>
                </c:pt>
                <c:pt idx="344">
                  <c:v>526.17499999999995</c:v>
                </c:pt>
                <c:pt idx="345">
                  <c:v>526.53359999999998</c:v>
                </c:pt>
                <c:pt idx="346">
                  <c:v>526.89229999999998</c:v>
                </c:pt>
                <c:pt idx="347">
                  <c:v>527.2509</c:v>
                </c:pt>
                <c:pt idx="348">
                  <c:v>527.60940000000005</c:v>
                </c:pt>
                <c:pt idx="349">
                  <c:v>527.96789999999999</c:v>
                </c:pt>
                <c:pt idx="350">
                  <c:v>528.32629999999995</c:v>
                </c:pt>
                <c:pt idx="351">
                  <c:v>528.6848</c:v>
                </c:pt>
                <c:pt idx="352">
                  <c:v>529.04309999999998</c:v>
                </c:pt>
                <c:pt idx="353">
                  <c:v>529.40139999999997</c:v>
                </c:pt>
                <c:pt idx="354">
                  <c:v>529.75969999999995</c:v>
                </c:pt>
                <c:pt idx="355">
                  <c:v>530.11800000000005</c:v>
                </c:pt>
                <c:pt idx="356">
                  <c:v>530.47619999999995</c:v>
                </c:pt>
                <c:pt idx="357">
                  <c:v>530.83439999999996</c:v>
                </c:pt>
                <c:pt idx="358">
                  <c:v>531.19240000000002</c:v>
                </c:pt>
                <c:pt idx="359">
                  <c:v>531.55050000000006</c:v>
                </c:pt>
                <c:pt idx="360">
                  <c:v>531.90859999999998</c:v>
                </c:pt>
                <c:pt idx="361">
                  <c:v>532.26660000000004</c:v>
                </c:pt>
                <c:pt idx="362">
                  <c:v>532.62450000000001</c:v>
                </c:pt>
                <c:pt idx="363">
                  <c:v>532.98249999999996</c:v>
                </c:pt>
                <c:pt idx="364">
                  <c:v>533.34029999999996</c:v>
                </c:pt>
                <c:pt idx="365">
                  <c:v>533.69820000000004</c:v>
                </c:pt>
                <c:pt idx="366">
                  <c:v>534.05600000000004</c:v>
                </c:pt>
                <c:pt idx="367">
                  <c:v>534.41369999999995</c:v>
                </c:pt>
                <c:pt idx="368">
                  <c:v>534.77139999999997</c:v>
                </c:pt>
                <c:pt idx="369">
                  <c:v>535.12909999999999</c:v>
                </c:pt>
                <c:pt idx="370">
                  <c:v>535.48670000000004</c:v>
                </c:pt>
                <c:pt idx="371">
                  <c:v>535.84429999999998</c:v>
                </c:pt>
                <c:pt idx="372">
                  <c:v>536.20180000000005</c:v>
                </c:pt>
                <c:pt idx="373">
                  <c:v>536.55930000000001</c:v>
                </c:pt>
                <c:pt idx="374">
                  <c:v>536.91669999999999</c:v>
                </c:pt>
                <c:pt idx="375">
                  <c:v>537.27419999999995</c:v>
                </c:pt>
                <c:pt idx="376">
                  <c:v>537.63149999999996</c:v>
                </c:pt>
                <c:pt idx="377">
                  <c:v>537.98889999999994</c:v>
                </c:pt>
                <c:pt idx="378">
                  <c:v>538.34619999999995</c:v>
                </c:pt>
                <c:pt idx="379">
                  <c:v>538.70339999999999</c:v>
                </c:pt>
                <c:pt idx="380">
                  <c:v>539.06060000000002</c:v>
                </c:pt>
                <c:pt idx="381">
                  <c:v>539.41780000000006</c:v>
                </c:pt>
                <c:pt idx="382">
                  <c:v>539.7749</c:v>
                </c:pt>
                <c:pt idx="383">
                  <c:v>540.13199999999995</c:v>
                </c:pt>
                <c:pt idx="384">
                  <c:v>540.48900000000003</c:v>
                </c:pt>
                <c:pt idx="385">
                  <c:v>540.846</c:v>
                </c:pt>
                <c:pt idx="386">
                  <c:v>541.20299999999997</c:v>
                </c:pt>
                <c:pt idx="387">
                  <c:v>541.55989999999997</c:v>
                </c:pt>
                <c:pt idx="388">
                  <c:v>541.91669999999999</c:v>
                </c:pt>
                <c:pt idx="389">
                  <c:v>542.27359999999999</c:v>
                </c:pt>
                <c:pt idx="390">
                  <c:v>542.63040000000001</c:v>
                </c:pt>
                <c:pt idx="391">
                  <c:v>542.98710000000005</c:v>
                </c:pt>
                <c:pt idx="392">
                  <c:v>543.34389999999996</c:v>
                </c:pt>
                <c:pt idx="393">
                  <c:v>543.70050000000003</c:v>
                </c:pt>
                <c:pt idx="394">
                  <c:v>544.05709999999999</c:v>
                </c:pt>
                <c:pt idx="395">
                  <c:v>544.41369999999995</c:v>
                </c:pt>
                <c:pt idx="396">
                  <c:v>544.77030000000002</c:v>
                </c:pt>
                <c:pt idx="397">
                  <c:v>545.12670000000003</c:v>
                </c:pt>
                <c:pt idx="398">
                  <c:v>545.48320000000001</c:v>
                </c:pt>
                <c:pt idx="399">
                  <c:v>545.83960000000002</c:v>
                </c:pt>
                <c:pt idx="400">
                  <c:v>546.19600000000003</c:v>
                </c:pt>
                <c:pt idx="401">
                  <c:v>546.55229999999995</c:v>
                </c:pt>
                <c:pt idx="402">
                  <c:v>546.90859999999998</c:v>
                </c:pt>
                <c:pt idx="403">
                  <c:v>547.26480000000004</c:v>
                </c:pt>
                <c:pt idx="404">
                  <c:v>547.62099999999998</c:v>
                </c:pt>
                <c:pt idx="405">
                  <c:v>547.97720000000004</c:v>
                </c:pt>
                <c:pt idx="406">
                  <c:v>548.33330000000001</c:v>
                </c:pt>
                <c:pt idx="407">
                  <c:v>548.68939999999998</c:v>
                </c:pt>
                <c:pt idx="408">
                  <c:v>549.04539999999997</c:v>
                </c:pt>
                <c:pt idx="409">
                  <c:v>549.40139999999997</c:v>
                </c:pt>
                <c:pt idx="410">
                  <c:v>549.75729999999999</c:v>
                </c:pt>
                <c:pt idx="411">
                  <c:v>550.11329999999998</c:v>
                </c:pt>
                <c:pt idx="412">
                  <c:v>550.46910000000003</c:v>
                </c:pt>
                <c:pt idx="413">
                  <c:v>550.82500000000005</c:v>
                </c:pt>
                <c:pt idx="414">
                  <c:v>551.1807</c:v>
                </c:pt>
                <c:pt idx="415">
                  <c:v>551.53639999999996</c:v>
                </c:pt>
                <c:pt idx="416">
                  <c:v>551.8922</c:v>
                </c:pt>
                <c:pt idx="417">
                  <c:v>552.24779999999998</c:v>
                </c:pt>
                <c:pt idx="418">
                  <c:v>552.60339999999997</c:v>
                </c:pt>
                <c:pt idx="419">
                  <c:v>552.95899999999995</c:v>
                </c:pt>
                <c:pt idx="420">
                  <c:v>553.31449999999995</c:v>
                </c:pt>
                <c:pt idx="421">
                  <c:v>553.66999999999996</c:v>
                </c:pt>
                <c:pt idx="422">
                  <c:v>554.02549999999997</c:v>
                </c:pt>
                <c:pt idx="423">
                  <c:v>554.3809</c:v>
                </c:pt>
                <c:pt idx="424">
                  <c:v>554.73620000000005</c:v>
                </c:pt>
                <c:pt idx="425">
                  <c:v>555.09159999999997</c:v>
                </c:pt>
                <c:pt idx="426">
                  <c:v>555.44680000000005</c:v>
                </c:pt>
                <c:pt idx="427">
                  <c:v>555.8021</c:v>
                </c:pt>
                <c:pt idx="428">
                  <c:v>556.15719999999999</c:v>
                </c:pt>
                <c:pt idx="429">
                  <c:v>556.51239999999996</c:v>
                </c:pt>
                <c:pt idx="430">
                  <c:v>556.86749999999995</c:v>
                </c:pt>
                <c:pt idx="431">
                  <c:v>557.22249999999997</c:v>
                </c:pt>
                <c:pt idx="432">
                  <c:v>557.57759999999996</c:v>
                </c:pt>
                <c:pt idx="433">
                  <c:v>557.93259999999998</c:v>
                </c:pt>
                <c:pt idx="434">
                  <c:v>558.28750000000002</c:v>
                </c:pt>
                <c:pt idx="435">
                  <c:v>558.64239999999995</c:v>
                </c:pt>
                <c:pt idx="436">
                  <c:v>558.9973</c:v>
                </c:pt>
                <c:pt idx="437">
                  <c:v>559.35209999999995</c:v>
                </c:pt>
                <c:pt idx="438">
                  <c:v>559.70680000000004</c:v>
                </c:pt>
                <c:pt idx="439">
                  <c:v>560.06150000000002</c:v>
                </c:pt>
                <c:pt idx="440">
                  <c:v>560.4162</c:v>
                </c:pt>
                <c:pt idx="441">
                  <c:v>560.77089999999998</c:v>
                </c:pt>
                <c:pt idx="442">
                  <c:v>561.12540000000001</c:v>
                </c:pt>
                <c:pt idx="443">
                  <c:v>561.48</c:v>
                </c:pt>
                <c:pt idx="444">
                  <c:v>561.83450000000005</c:v>
                </c:pt>
                <c:pt idx="445">
                  <c:v>562.18899999999996</c:v>
                </c:pt>
                <c:pt idx="446">
                  <c:v>562.54349999999999</c:v>
                </c:pt>
                <c:pt idx="447">
                  <c:v>562.89779999999996</c:v>
                </c:pt>
                <c:pt idx="448">
                  <c:v>563.25210000000004</c:v>
                </c:pt>
                <c:pt idx="449">
                  <c:v>563.60640000000001</c:v>
                </c:pt>
                <c:pt idx="450">
                  <c:v>563.96069999999997</c:v>
                </c:pt>
                <c:pt idx="451">
                  <c:v>564.31489999999997</c:v>
                </c:pt>
                <c:pt idx="452">
                  <c:v>564.66909999999996</c:v>
                </c:pt>
                <c:pt idx="453">
                  <c:v>565.02329999999995</c:v>
                </c:pt>
                <c:pt idx="454">
                  <c:v>565.37729999999999</c:v>
                </c:pt>
                <c:pt idx="455">
                  <c:v>565.73140000000001</c:v>
                </c:pt>
                <c:pt idx="456">
                  <c:v>566.08540000000005</c:v>
                </c:pt>
                <c:pt idx="457">
                  <c:v>566.4393</c:v>
                </c:pt>
                <c:pt idx="458">
                  <c:v>566.79330000000004</c:v>
                </c:pt>
                <c:pt idx="459">
                  <c:v>567.1472</c:v>
                </c:pt>
                <c:pt idx="460">
                  <c:v>567.50099999999998</c:v>
                </c:pt>
                <c:pt idx="461">
                  <c:v>567.85479999999995</c:v>
                </c:pt>
                <c:pt idx="462">
                  <c:v>568.20860000000005</c:v>
                </c:pt>
                <c:pt idx="463">
                  <c:v>568.56230000000005</c:v>
                </c:pt>
                <c:pt idx="464">
                  <c:v>568.91589999999997</c:v>
                </c:pt>
                <c:pt idx="465">
                  <c:v>569.26949999999999</c:v>
                </c:pt>
                <c:pt idx="466">
                  <c:v>569.62310000000002</c:v>
                </c:pt>
                <c:pt idx="467">
                  <c:v>569.97659999999996</c:v>
                </c:pt>
                <c:pt idx="468">
                  <c:v>570.33010000000002</c:v>
                </c:pt>
                <c:pt idx="469">
                  <c:v>570.68359999999996</c:v>
                </c:pt>
                <c:pt idx="470">
                  <c:v>571.03700000000003</c:v>
                </c:pt>
                <c:pt idx="471">
                  <c:v>571.3904</c:v>
                </c:pt>
                <c:pt idx="472">
                  <c:v>571.74369999999999</c:v>
                </c:pt>
                <c:pt idx="473">
                  <c:v>572.09699999999998</c:v>
                </c:pt>
                <c:pt idx="474">
                  <c:v>572.4502</c:v>
                </c:pt>
                <c:pt idx="475">
                  <c:v>572.80340000000001</c:v>
                </c:pt>
                <c:pt idx="476">
                  <c:v>573.15660000000003</c:v>
                </c:pt>
                <c:pt idx="477">
                  <c:v>573.50969999999995</c:v>
                </c:pt>
                <c:pt idx="478">
                  <c:v>573.86270000000002</c:v>
                </c:pt>
                <c:pt idx="479">
                  <c:v>574.21579999999994</c:v>
                </c:pt>
                <c:pt idx="480">
                  <c:v>574.56870000000004</c:v>
                </c:pt>
                <c:pt idx="481">
                  <c:v>574.92169999999999</c:v>
                </c:pt>
                <c:pt idx="482">
                  <c:v>575.27459999999996</c:v>
                </c:pt>
                <c:pt idx="483">
                  <c:v>575.62739999999997</c:v>
                </c:pt>
                <c:pt idx="484">
                  <c:v>575.98030000000006</c:v>
                </c:pt>
                <c:pt idx="485">
                  <c:v>576.33299999999997</c:v>
                </c:pt>
                <c:pt idx="486">
                  <c:v>576.68579999999997</c:v>
                </c:pt>
                <c:pt idx="487">
                  <c:v>577.0385</c:v>
                </c:pt>
                <c:pt idx="488">
                  <c:v>577.39110000000005</c:v>
                </c:pt>
                <c:pt idx="489">
                  <c:v>577.74369999999999</c:v>
                </c:pt>
                <c:pt idx="490">
                  <c:v>578.09630000000004</c:v>
                </c:pt>
                <c:pt idx="491">
                  <c:v>578.44870000000003</c:v>
                </c:pt>
                <c:pt idx="492">
                  <c:v>578.80119999999999</c:v>
                </c:pt>
                <c:pt idx="493">
                  <c:v>579.15359999999998</c:v>
                </c:pt>
                <c:pt idx="494">
                  <c:v>579.50599999999997</c:v>
                </c:pt>
                <c:pt idx="495">
                  <c:v>579.85839999999996</c:v>
                </c:pt>
                <c:pt idx="496">
                  <c:v>580.21069999999997</c:v>
                </c:pt>
                <c:pt idx="497">
                  <c:v>580.56290000000001</c:v>
                </c:pt>
                <c:pt idx="498">
                  <c:v>580.91520000000003</c:v>
                </c:pt>
                <c:pt idx="499">
                  <c:v>581.26729999999998</c:v>
                </c:pt>
                <c:pt idx="500">
                  <c:v>581.61940000000004</c:v>
                </c:pt>
                <c:pt idx="501">
                  <c:v>581.97159999999997</c:v>
                </c:pt>
                <c:pt idx="502">
                  <c:v>582.32360000000006</c:v>
                </c:pt>
                <c:pt idx="503">
                  <c:v>582.67560000000003</c:v>
                </c:pt>
                <c:pt idx="504">
                  <c:v>583.02750000000003</c:v>
                </c:pt>
                <c:pt idx="505">
                  <c:v>583.37950000000001</c:v>
                </c:pt>
                <c:pt idx="506">
                  <c:v>583.73130000000003</c:v>
                </c:pt>
                <c:pt idx="507">
                  <c:v>584.08309999999994</c:v>
                </c:pt>
                <c:pt idx="508">
                  <c:v>584.43489999999997</c:v>
                </c:pt>
                <c:pt idx="509">
                  <c:v>584.7867</c:v>
                </c:pt>
                <c:pt idx="510">
                  <c:v>585.13840000000005</c:v>
                </c:pt>
                <c:pt idx="511">
                  <c:v>585.49009999999998</c:v>
                </c:pt>
                <c:pt idx="512">
                  <c:v>585.84159999999997</c:v>
                </c:pt>
                <c:pt idx="513">
                  <c:v>586.19320000000005</c:v>
                </c:pt>
                <c:pt idx="514">
                  <c:v>586.54470000000003</c:v>
                </c:pt>
                <c:pt idx="515">
                  <c:v>586.89620000000002</c:v>
                </c:pt>
                <c:pt idx="516">
                  <c:v>587.24770000000001</c:v>
                </c:pt>
                <c:pt idx="517">
                  <c:v>587.59910000000002</c:v>
                </c:pt>
                <c:pt idx="518">
                  <c:v>587.95039999999995</c:v>
                </c:pt>
                <c:pt idx="519">
                  <c:v>588.30179999999996</c:v>
                </c:pt>
                <c:pt idx="520">
                  <c:v>588.65300000000002</c:v>
                </c:pt>
                <c:pt idx="521">
                  <c:v>589.00419999999997</c:v>
                </c:pt>
                <c:pt idx="522">
                  <c:v>589.35540000000003</c:v>
                </c:pt>
                <c:pt idx="523">
                  <c:v>589.70650000000001</c:v>
                </c:pt>
                <c:pt idx="524">
                  <c:v>590.05759999999998</c:v>
                </c:pt>
                <c:pt idx="525">
                  <c:v>590.40869999999995</c:v>
                </c:pt>
                <c:pt idx="526">
                  <c:v>590.75969999999995</c:v>
                </c:pt>
                <c:pt idx="527">
                  <c:v>591.11069999999995</c:v>
                </c:pt>
                <c:pt idx="528">
                  <c:v>591.46159999999998</c:v>
                </c:pt>
                <c:pt idx="529">
                  <c:v>591.8125</c:v>
                </c:pt>
                <c:pt idx="530">
                  <c:v>592.16330000000005</c:v>
                </c:pt>
                <c:pt idx="531">
                  <c:v>592.51409999999998</c:v>
                </c:pt>
                <c:pt idx="532">
                  <c:v>592.86490000000003</c:v>
                </c:pt>
                <c:pt idx="533">
                  <c:v>593.21559999999999</c:v>
                </c:pt>
                <c:pt idx="534">
                  <c:v>593.56619999999998</c:v>
                </c:pt>
                <c:pt idx="535">
                  <c:v>593.91690000000006</c:v>
                </c:pt>
                <c:pt idx="536">
                  <c:v>594.26750000000004</c:v>
                </c:pt>
                <c:pt idx="537">
                  <c:v>594.61800000000005</c:v>
                </c:pt>
                <c:pt idx="538">
                  <c:v>594.96849999999995</c:v>
                </c:pt>
                <c:pt idx="539">
                  <c:v>595.31889999999999</c:v>
                </c:pt>
                <c:pt idx="540">
                  <c:v>595.66930000000002</c:v>
                </c:pt>
                <c:pt idx="541">
                  <c:v>596.01969999999994</c:v>
                </c:pt>
                <c:pt idx="542">
                  <c:v>596.37</c:v>
                </c:pt>
                <c:pt idx="543">
                  <c:v>596.72029999999995</c:v>
                </c:pt>
                <c:pt idx="544">
                  <c:v>597.07060000000001</c:v>
                </c:pt>
                <c:pt idx="545">
                  <c:v>597.42070000000001</c:v>
                </c:pt>
                <c:pt idx="546">
                  <c:v>597.77089999999998</c:v>
                </c:pt>
                <c:pt idx="547">
                  <c:v>598.12099999999998</c:v>
                </c:pt>
                <c:pt idx="548">
                  <c:v>598.471</c:v>
                </c:pt>
                <c:pt idx="549">
                  <c:v>598.82100000000003</c:v>
                </c:pt>
                <c:pt idx="550">
                  <c:v>599.17100000000005</c:v>
                </c:pt>
                <c:pt idx="551">
                  <c:v>599.52089999999998</c:v>
                </c:pt>
                <c:pt idx="552">
                  <c:v>599.87080000000003</c:v>
                </c:pt>
                <c:pt idx="553">
                  <c:v>600.22069999999997</c:v>
                </c:pt>
                <c:pt idx="554">
                  <c:v>600.57050000000004</c:v>
                </c:pt>
                <c:pt idx="555">
                  <c:v>600.92020000000002</c:v>
                </c:pt>
                <c:pt idx="556">
                  <c:v>601.27</c:v>
                </c:pt>
                <c:pt idx="557">
                  <c:v>601.61959999999999</c:v>
                </c:pt>
                <c:pt idx="558">
                  <c:v>601.9692</c:v>
                </c:pt>
                <c:pt idx="559">
                  <c:v>602.31880000000001</c:v>
                </c:pt>
                <c:pt idx="560">
                  <c:v>602.66840000000002</c:v>
                </c:pt>
                <c:pt idx="561">
                  <c:v>603.01790000000005</c:v>
                </c:pt>
                <c:pt idx="562">
                  <c:v>603.3673</c:v>
                </c:pt>
                <c:pt idx="563">
                  <c:v>603.71669999999995</c:v>
                </c:pt>
                <c:pt idx="564">
                  <c:v>604.06610000000001</c:v>
                </c:pt>
                <c:pt idx="565">
                  <c:v>604.41539999999998</c:v>
                </c:pt>
                <c:pt idx="566">
                  <c:v>604.76469999999995</c:v>
                </c:pt>
                <c:pt idx="567">
                  <c:v>605.11400000000003</c:v>
                </c:pt>
                <c:pt idx="568">
                  <c:v>605.46310000000005</c:v>
                </c:pt>
                <c:pt idx="569">
                  <c:v>605.81230000000005</c:v>
                </c:pt>
                <c:pt idx="570">
                  <c:v>606.16139999999996</c:v>
                </c:pt>
                <c:pt idx="571">
                  <c:v>606.5104</c:v>
                </c:pt>
                <c:pt idx="572">
                  <c:v>606.85940000000005</c:v>
                </c:pt>
                <c:pt idx="573">
                  <c:v>607.20839999999998</c:v>
                </c:pt>
                <c:pt idx="574">
                  <c:v>607.55740000000003</c:v>
                </c:pt>
                <c:pt idx="575">
                  <c:v>607.90629999999999</c:v>
                </c:pt>
                <c:pt idx="576">
                  <c:v>608.25509999999997</c:v>
                </c:pt>
                <c:pt idx="577">
                  <c:v>608.60389999999995</c:v>
                </c:pt>
                <c:pt idx="578">
                  <c:v>608.95259999999996</c:v>
                </c:pt>
                <c:pt idx="579">
                  <c:v>609.30139999999994</c:v>
                </c:pt>
                <c:pt idx="580">
                  <c:v>609.65</c:v>
                </c:pt>
                <c:pt idx="581">
                  <c:v>609.99869999999999</c:v>
                </c:pt>
                <c:pt idx="582">
                  <c:v>610.34720000000004</c:v>
                </c:pt>
                <c:pt idx="583">
                  <c:v>610.69579999999996</c:v>
                </c:pt>
                <c:pt idx="584">
                  <c:v>611.04430000000002</c:v>
                </c:pt>
                <c:pt idx="585">
                  <c:v>611.39279999999997</c:v>
                </c:pt>
                <c:pt idx="586">
                  <c:v>611.74109999999996</c:v>
                </c:pt>
                <c:pt idx="587">
                  <c:v>612.08950000000004</c:v>
                </c:pt>
                <c:pt idx="588">
                  <c:v>612.43790000000001</c:v>
                </c:pt>
                <c:pt idx="589">
                  <c:v>612.78610000000003</c:v>
                </c:pt>
                <c:pt idx="590">
                  <c:v>613.13430000000005</c:v>
                </c:pt>
                <c:pt idx="591">
                  <c:v>613.48249999999996</c:v>
                </c:pt>
                <c:pt idx="592">
                  <c:v>613.83069999999998</c:v>
                </c:pt>
                <c:pt idx="593">
                  <c:v>614.17880000000002</c:v>
                </c:pt>
                <c:pt idx="594">
                  <c:v>614.52689999999996</c:v>
                </c:pt>
                <c:pt idx="595">
                  <c:v>614.87490000000003</c:v>
                </c:pt>
                <c:pt idx="596">
                  <c:v>615.22280000000001</c:v>
                </c:pt>
                <c:pt idx="597">
                  <c:v>615.57069999999999</c:v>
                </c:pt>
                <c:pt idx="598">
                  <c:v>615.91859999999997</c:v>
                </c:pt>
                <c:pt idx="599">
                  <c:v>616.26649999999995</c:v>
                </c:pt>
                <c:pt idx="600">
                  <c:v>616.61429999999996</c:v>
                </c:pt>
                <c:pt idx="601">
                  <c:v>616.96199999999999</c:v>
                </c:pt>
                <c:pt idx="602">
                  <c:v>617.3098</c:v>
                </c:pt>
                <c:pt idx="603">
                  <c:v>617.65740000000005</c:v>
                </c:pt>
                <c:pt idx="604">
                  <c:v>618.005</c:v>
                </c:pt>
                <c:pt idx="605">
                  <c:v>618.35260000000005</c:v>
                </c:pt>
                <c:pt idx="606">
                  <c:v>618.70010000000002</c:v>
                </c:pt>
                <c:pt idx="607">
                  <c:v>619.04759999999999</c:v>
                </c:pt>
                <c:pt idx="608">
                  <c:v>619.39509999999996</c:v>
                </c:pt>
                <c:pt idx="609">
                  <c:v>619.74249999999995</c:v>
                </c:pt>
                <c:pt idx="610">
                  <c:v>620.08979999999997</c:v>
                </c:pt>
                <c:pt idx="611">
                  <c:v>620.43709999999999</c:v>
                </c:pt>
                <c:pt idx="612">
                  <c:v>620.78440000000001</c:v>
                </c:pt>
                <c:pt idx="613">
                  <c:v>621.13170000000002</c:v>
                </c:pt>
                <c:pt idx="614">
                  <c:v>621.47879999999998</c:v>
                </c:pt>
                <c:pt idx="615">
                  <c:v>621.82600000000002</c:v>
                </c:pt>
                <c:pt idx="616">
                  <c:v>622.17309999999998</c:v>
                </c:pt>
                <c:pt idx="617">
                  <c:v>622.52009999999996</c:v>
                </c:pt>
                <c:pt idx="618">
                  <c:v>622.86710000000005</c:v>
                </c:pt>
                <c:pt idx="619">
                  <c:v>623.21410000000003</c:v>
                </c:pt>
                <c:pt idx="620">
                  <c:v>623.56100000000004</c:v>
                </c:pt>
                <c:pt idx="621">
                  <c:v>623.90790000000004</c:v>
                </c:pt>
                <c:pt idx="622">
                  <c:v>624.25469999999996</c:v>
                </c:pt>
                <c:pt idx="623">
                  <c:v>624.60149999999999</c:v>
                </c:pt>
                <c:pt idx="624">
                  <c:v>624.94820000000004</c:v>
                </c:pt>
                <c:pt idx="625">
                  <c:v>625.29499999999996</c:v>
                </c:pt>
                <c:pt idx="626">
                  <c:v>625.64160000000004</c:v>
                </c:pt>
                <c:pt idx="627">
                  <c:v>625.98820000000001</c:v>
                </c:pt>
                <c:pt idx="628">
                  <c:v>626.33479999999997</c:v>
                </c:pt>
                <c:pt idx="629">
                  <c:v>626.68129999999996</c:v>
                </c:pt>
                <c:pt idx="630">
                  <c:v>627.02779999999996</c:v>
                </c:pt>
                <c:pt idx="631">
                  <c:v>627.37419999999997</c:v>
                </c:pt>
                <c:pt idx="632">
                  <c:v>627.72059999999999</c:v>
                </c:pt>
                <c:pt idx="633">
                  <c:v>628.06700000000001</c:v>
                </c:pt>
                <c:pt idx="634">
                  <c:v>628.41330000000005</c:v>
                </c:pt>
                <c:pt idx="635">
                  <c:v>628.7595</c:v>
                </c:pt>
                <c:pt idx="636">
                  <c:v>629.10569999999996</c:v>
                </c:pt>
                <c:pt idx="637">
                  <c:v>629.45190000000002</c:v>
                </c:pt>
                <c:pt idx="638">
                  <c:v>629.798</c:v>
                </c:pt>
                <c:pt idx="639">
                  <c:v>630.14409999999998</c:v>
                </c:pt>
                <c:pt idx="640">
                  <c:v>630.49019999999996</c:v>
                </c:pt>
                <c:pt idx="641">
                  <c:v>630.83619999999996</c:v>
                </c:pt>
                <c:pt idx="642">
                  <c:v>631.18209999999999</c:v>
                </c:pt>
                <c:pt idx="643">
                  <c:v>631.52800000000002</c:v>
                </c:pt>
                <c:pt idx="644">
                  <c:v>631.87390000000005</c:v>
                </c:pt>
                <c:pt idx="645">
                  <c:v>632.21969999999999</c:v>
                </c:pt>
                <c:pt idx="646">
                  <c:v>632.56550000000004</c:v>
                </c:pt>
                <c:pt idx="647">
                  <c:v>632.91120000000001</c:v>
                </c:pt>
                <c:pt idx="648">
                  <c:v>633.25689999999997</c:v>
                </c:pt>
                <c:pt idx="649">
                  <c:v>633.60249999999996</c:v>
                </c:pt>
                <c:pt idx="650">
                  <c:v>633.94809999999995</c:v>
                </c:pt>
                <c:pt idx="651">
                  <c:v>634.29369999999994</c:v>
                </c:pt>
                <c:pt idx="652">
                  <c:v>634.63919999999996</c:v>
                </c:pt>
                <c:pt idx="653">
                  <c:v>634.9846</c:v>
                </c:pt>
                <c:pt idx="654">
                  <c:v>635.33010000000002</c:v>
                </c:pt>
                <c:pt idx="655">
                  <c:v>635.67539999999997</c:v>
                </c:pt>
                <c:pt idx="656">
                  <c:v>636.02080000000001</c:v>
                </c:pt>
                <c:pt idx="657">
                  <c:v>636.36599999999999</c:v>
                </c:pt>
                <c:pt idx="658">
                  <c:v>636.71130000000005</c:v>
                </c:pt>
                <c:pt idx="659">
                  <c:v>637.05650000000003</c:v>
                </c:pt>
                <c:pt idx="660">
                  <c:v>637.40170000000001</c:v>
                </c:pt>
                <c:pt idx="661">
                  <c:v>637.74680000000001</c:v>
                </c:pt>
                <c:pt idx="662">
                  <c:v>638.09190000000001</c:v>
                </c:pt>
                <c:pt idx="663">
                  <c:v>638.43679999999995</c:v>
                </c:pt>
                <c:pt idx="664">
                  <c:v>638.78179999999998</c:v>
                </c:pt>
                <c:pt idx="665">
                  <c:v>639.1268</c:v>
                </c:pt>
                <c:pt idx="666">
                  <c:v>639.47159999999997</c:v>
                </c:pt>
                <c:pt idx="667">
                  <c:v>639.81650000000002</c:v>
                </c:pt>
                <c:pt idx="668">
                  <c:v>640.16129999999998</c:v>
                </c:pt>
                <c:pt idx="669">
                  <c:v>640.50599999999997</c:v>
                </c:pt>
                <c:pt idx="670">
                  <c:v>640.85080000000005</c:v>
                </c:pt>
                <c:pt idx="671">
                  <c:v>641.19539999999995</c:v>
                </c:pt>
                <c:pt idx="672">
                  <c:v>641.54</c:v>
                </c:pt>
                <c:pt idx="673">
                  <c:v>641.88459999999998</c:v>
                </c:pt>
                <c:pt idx="674">
                  <c:v>642.22910000000002</c:v>
                </c:pt>
                <c:pt idx="675">
                  <c:v>642.57370000000003</c:v>
                </c:pt>
                <c:pt idx="676">
                  <c:v>642.91809999999998</c:v>
                </c:pt>
                <c:pt idx="677">
                  <c:v>643.26250000000005</c:v>
                </c:pt>
                <c:pt idx="678">
                  <c:v>643.60680000000002</c:v>
                </c:pt>
                <c:pt idx="679">
                  <c:v>643.95119999999997</c:v>
                </c:pt>
                <c:pt idx="680">
                  <c:v>644.29539999999997</c:v>
                </c:pt>
                <c:pt idx="681">
                  <c:v>644.63959999999997</c:v>
                </c:pt>
                <c:pt idx="682">
                  <c:v>644.98379999999997</c:v>
                </c:pt>
                <c:pt idx="683">
                  <c:v>645.3279</c:v>
                </c:pt>
                <c:pt idx="684">
                  <c:v>645.6721</c:v>
                </c:pt>
                <c:pt idx="685">
                  <c:v>646.01610000000005</c:v>
                </c:pt>
                <c:pt idx="686">
                  <c:v>646.36009999999999</c:v>
                </c:pt>
                <c:pt idx="687">
                  <c:v>646.70399999999995</c:v>
                </c:pt>
                <c:pt idx="688">
                  <c:v>647.04790000000003</c:v>
                </c:pt>
                <c:pt idx="689">
                  <c:v>647.39179999999999</c:v>
                </c:pt>
                <c:pt idx="690">
                  <c:v>647.73569999999995</c:v>
                </c:pt>
                <c:pt idx="691">
                  <c:v>648.07939999999996</c:v>
                </c:pt>
                <c:pt idx="692">
                  <c:v>648.42319999999995</c:v>
                </c:pt>
                <c:pt idx="693">
                  <c:v>648.76679999999999</c:v>
                </c:pt>
                <c:pt idx="694">
                  <c:v>649.1105</c:v>
                </c:pt>
                <c:pt idx="695">
                  <c:v>649.45399999999995</c:v>
                </c:pt>
                <c:pt idx="696">
                  <c:v>649.79759999999999</c:v>
                </c:pt>
                <c:pt idx="697">
                  <c:v>650.14110000000005</c:v>
                </c:pt>
                <c:pt idx="698">
                  <c:v>650.4846</c:v>
                </c:pt>
                <c:pt idx="699">
                  <c:v>650.82799999999997</c:v>
                </c:pt>
                <c:pt idx="700">
                  <c:v>651.17139999999995</c:v>
                </c:pt>
                <c:pt idx="701">
                  <c:v>651.51469999999995</c:v>
                </c:pt>
                <c:pt idx="702">
                  <c:v>651.85799999999995</c:v>
                </c:pt>
                <c:pt idx="703">
                  <c:v>652.20119999999997</c:v>
                </c:pt>
                <c:pt idx="704">
                  <c:v>652.5444</c:v>
                </c:pt>
                <c:pt idx="705">
                  <c:v>652.88760000000002</c:v>
                </c:pt>
                <c:pt idx="706">
                  <c:v>653.23069999999996</c:v>
                </c:pt>
                <c:pt idx="707">
                  <c:v>653.57370000000003</c:v>
                </c:pt>
                <c:pt idx="708">
                  <c:v>653.91669999999999</c:v>
                </c:pt>
                <c:pt idx="709">
                  <c:v>654.25980000000004</c:v>
                </c:pt>
                <c:pt idx="710">
                  <c:v>654.60270000000003</c:v>
                </c:pt>
                <c:pt idx="711">
                  <c:v>654.94560000000001</c:v>
                </c:pt>
                <c:pt idx="712">
                  <c:v>655.28840000000002</c:v>
                </c:pt>
                <c:pt idx="713">
                  <c:v>655.63120000000004</c:v>
                </c:pt>
                <c:pt idx="714">
                  <c:v>655.97389999999996</c:v>
                </c:pt>
                <c:pt idx="715">
                  <c:v>656.31669999999997</c:v>
                </c:pt>
                <c:pt idx="716">
                  <c:v>656.65930000000003</c:v>
                </c:pt>
                <c:pt idx="717">
                  <c:v>657.00189999999998</c:v>
                </c:pt>
                <c:pt idx="718">
                  <c:v>657.34450000000004</c:v>
                </c:pt>
                <c:pt idx="719">
                  <c:v>657.68700000000001</c:v>
                </c:pt>
                <c:pt idx="720">
                  <c:v>658.02949999999998</c:v>
                </c:pt>
                <c:pt idx="721">
                  <c:v>658.37189999999998</c:v>
                </c:pt>
                <c:pt idx="722">
                  <c:v>658.71429999999998</c:v>
                </c:pt>
                <c:pt idx="723">
                  <c:v>659.0566</c:v>
                </c:pt>
                <c:pt idx="724">
                  <c:v>659.39890000000003</c:v>
                </c:pt>
                <c:pt idx="725">
                  <c:v>659.74120000000005</c:v>
                </c:pt>
                <c:pt idx="726">
                  <c:v>660.08339999999998</c:v>
                </c:pt>
                <c:pt idx="727">
                  <c:v>660.42550000000006</c:v>
                </c:pt>
                <c:pt idx="728">
                  <c:v>660.76769999999999</c:v>
                </c:pt>
                <c:pt idx="729">
                  <c:v>661.10969999999998</c:v>
                </c:pt>
                <c:pt idx="730">
                  <c:v>661.45180000000005</c:v>
                </c:pt>
                <c:pt idx="731">
                  <c:v>661.79380000000003</c:v>
                </c:pt>
                <c:pt idx="732">
                  <c:v>662.13570000000004</c:v>
                </c:pt>
                <c:pt idx="733">
                  <c:v>662.47760000000005</c:v>
                </c:pt>
                <c:pt idx="734">
                  <c:v>662.81949999999995</c:v>
                </c:pt>
                <c:pt idx="735">
                  <c:v>663.16129999999998</c:v>
                </c:pt>
                <c:pt idx="736">
                  <c:v>663.50310000000002</c:v>
                </c:pt>
                <c:pt idx="737">
                  <c:v>663.84469999999999</c:v>
                </c:pt>
                <c:pt idx="738">
                  <c:v>664.18640000000005</c:v>
                </c:pt>
                <c:pt idx="739">
                  <c:v>664.52800000000002</c:v>
                </c:pt>
                <c:pt idx="740">
                  <c:v>664.86959999999999</c:v>
                </c:pt>
                <c:pt idx="741">
                  <c:v>665.21109999999999</c:v>
                </c:pt>
                <c:pt idx="742">
                  <c:v>665.55259999999998</c:v>
                </c:pt>
                <c:pt idx="743">
                  <c:v>665.89409999999998</c:v>
                </c:pt>
                <c:pt idx="744">
                  <c:v>666.2355</c:v>
                </c:pt>
                <c:pt idx="745">
                  <c:v>666.57680000000005</c:v>
                </c:pt>
                <c:pt idx="746">
                  <c:v>666.91819999999996</c:v>
                </c:pt>
                <c:pt idx="747">
                  <c:v>667.25940000000003</c:v>
                </c:pt>
                <c:pt idx="748">
                  <c:v>667.60059999999999</c:v>
                </c:pt>
                <c:pt idx="749">
                  <c:v>667.94179999999994</c:v>
                </c:pt>
                <c:pt idx="750">
                  <c:v>668.28300000000002</c:v>
                </c:pt>
                <c:pt idx="751">
                  <c:v>668.62400000000002</c:v>
                </c:pt>
                <c:pt idx="752">
                  <c:v>668.96500000000003</c:v>
                </c:pt>
                <c:pt idx="753">
                  <c:v>669.30600000000004</c:v>
                </c:pt>
                <c:pt idx="754">
                  <c:v>669.64700000000005</c:v>
                </c:pt>
                <c:pt idx="755">
                  <c:v>669.98789999999997</c:v>
                </c:pt>
                <c:pt idx="756">
                  <c:v>670.32870000000003</c:v>
                </c:pt>
                <c:pt idx="757">
                  <c:v>670.66959999999995</c:v>
                </c:pt>
                <c:pt idx="758">
                  <c:v>671.01030000000003</c:v>
                </c:pt>
                <c:pt idx="759">
                  <c:v>671.35109999999997</c:v>
                </c:pt>
                <c:pt idx="760">
                  <c:v>671.69169999999997</c:v>
                </c:pt>
                <c:pt idx="761">
                  <c:v>672.03229999999996</c:v>
                </c:pt>
                <c:pt idx="762">
                  <c:v>672.37300000000005</c:v>
                </c:pt>
                <c:pt idx="763">
                  <c:v>672.71349999999995</c:v>
                </c:pt>
                <c:pt idx="764">
                  <c:v>673.05399999999997</c:v>
                </c:pt>
                <c:pt idx="765">
                  <c:v>673.39449999999999</c:v>
                </c:pt>
                <c:pt idx="766">
                  <c:v>673.73490000000004</c:v>
                </c:pt>
                <c:pt idx="767">
                  <c:v>674.0752</c:v>
                </c:pt>
                <c:pt idx="768">
                  <c:v>674.41549999999995</c:v>
                </c:pt>
                <c:pt idx="769">
                  <c:v>674.75580000000002</c:v>
                </c:pt>
                <c:pt idx="770">
                  <c:v>675.096</c:v>
                </c:pt>
                <c:pt idx="771">
                  <c:v>675.43619999999999</c:v>
                </c:pt>
                <c:pt idx="772">
                  <c:v>675.77639999999997</c:v>
                </c:pt>
                <c:pt idx="773">
                  <c:v>676.11649999999997</c:v>
                </c:pt>
                <c:pt idx="774">
                  <c:v>676.45650000000001</c:v>
                </c:pt>
                <c:pt idx="775">
                  <c:v>676.79639999999995</c:v>
                </c:pt>
                <c:pt idx="776">
                  <c:v>677.13639999999998</c:v>
                </c:pt>
                <c:pt idx="777">
                  <c:v>677.47630000000004</c:v>
                </c:pt>
                <c:pt idx="778">
                  <c:v>677.81619999999998</c:v>
                </c:pt>
                <c:pt idx="779">
                  <c:v>678.15599999999995</c:v>
                </c:pt>
                <c:pt idx="780">
                  <c:v>678.49580000000003</c:v>
                </c:pt>
                <c:pt idx="781">
                  <c:v>678.83550000000002</c:v>
                </c:pt>
                <c:pt idx="782">
                  <c:v>679.17520000000002</c:v>
                </c:pt>
                <c:pt idx="783">
                  <c:v>679.51480000000004</c:v>
                </c:pt>
                <c:pt idx="784">
                  <c:v>679.85440000000006</c:v>
                </c:pt>
                <c:pt idx="785">
                  <c:v>680.19399999999996</c:v>
                </c:pt>
                <c:pt idx="786">
                  <c:v>680.53340000000003</c:v>
                </c:pt>
                <c:pt idx="787">
                  <c:v>680.87289999999996</c:v>
                </c:pt>
                <c:pt idx="788">
                  <c:v>681.21230000000003</c:v>
                </c:pt>
                <c:pt idx="789">
                  <c:v>681.55169999999998</c:v>
                </c:pt>
                <c:pt idx="790">
                  <c:v>681.89099999999996</c:v>
                </c:pt>
                <c:pt idx="791">
                  <c:v>682.23030000000006</c:v>
                </c:pt>
                <c:pt idx="792">
                  <c:v>682.56949999999995</c:v>
                </c:pt>
                <c:pt idx="793">
                  <c:v>682.90869999999995</c:v>
                </c:pt>
                <c:pt idx="794">
                  <c:v>683.24779999999998</c:v>
                </c:pt>
                <c:pt idx="795">
                  <c:v>683.58690000000001</c:v>
                </c:pt>
                <c:pt idx="796">
                  <c:v>683.92589999999996</c:v>
                </c:pt>
                <c:pt idx="797">
                  <c:v>684.26499999999999</c:v>
                </c:pt>
                <c:pt idx="798">
                  <c:v>684.60389999999995</c:v>
                </c:pt>
                <c:pt idx="799">
                  <c:v>684.94280000000003</c:v>
                </c:pt>
                <c:pt idx="800">
                  <c:v>685.28160000000003</c:v>
                </c:pt>
                <c:pt idx="801">
                  <c:v>685.62049999999999</c:v>
                </c:pt>
                <c:pt idx="802">
                  <c:v>685.95920000000001</c:v>
                </c:pt>
                <c:pt idx="803">
                  <c:v>686.298</c:v>
                </c:pt>
                <c:pt idx="804">
                  <c:v>686.63670000000002</c:v>
                </c:pt>
                <c:pt idx="805">
                  <c:v>686.97529999999995</c:v>
                </c:pt>
                <c:pt idx="806">
                  <c:v>687.31380000000001</c:v>
                </c:pt>
                <c:pt idx="807">
                  <c:v>687.65239999999994</c:v>
                </c:pt>
                <c:pt idx="808">
                  <c:v>687.99090000000001</c:v>
                </c:pt>
                <c:pt idx="809">
                  <c:v>688.32929999999999</c:v>
                </c:pt>
                <c:pt idx="810">
                  <c:v>688.66769999999997</c:v>
                </c:pt>
                <c:pt idx="811">
                  <c:v>689.00609999999995</c:v>
                </c:pt>
                <c:pt idx="812">
                  <c:v>689.34439999999995</c:v>
                </c:pt>
                <c:pt idx="813">
                  <c:v>689.68269999999995</c:v>
                </c:pt>
                <c:pt idx="814">
                  <c:v>690.02089999999998</c:v>
                </c:pt>
                <c:pt idx="815">
                  <c:v>690.35910000000001</c:v>
                </c:pt>
                <c:pt idx="816">
                  <c:v>690.69719999999995</c:v>
                </c:pt>
                <c:pt idx="817">
                  <c:v>691.03530000000001</c:v>
                </c:pt>
                <c:pt idx="818">
                  <c:v>691.37339999999995</c:v>
                </c:pt>
                <c:pt idx="819">
                  <c:v>691.71130000000005</c:v>
                </c:pt>
                <c:pt idx="820">
                  <c:v>692.04930000000002</c:v>
                </c:pt>
                <c:pt idx="821">
                  <c:v>692.38720000000001</c:v>
                </c:pt>
                <c:pt idx="822">
                  <c:v>692.72500000000002</c:v>
                </c:pt>
                <c:pt idx="823">
                  <c:v>693.06290000000001</c:v>
                </c:pt>
                <c:pt idx="824">
                  <c:v>693.40060000000005</c:v>
                </c:pt>
                <c:pt idx="825">
                  <c:v>693.73829999999998</c:v>
                </c:pt>
                <c:pt idx="826">
                  <c:v>694.07600000000002</c:v>
                </c:pt>
                <c:pt idx="827">
                  <c:v>694.41359999999997</c:v>
                </c:pt>
                <c:pt idx="828">
                  <c:v>694.75120000000004</c:v>
                </c:pt>
                <c:pt idx="829">
                  <c:v>695.08870000000002</c:v>
                </c:pt>
                <c:pt idx="830">
                  <c:v>695.42619999999999</c:v>
                </c:pt>
                <c:pt idx="831">
                  <c:v>695.76369999999997</c:v>
                </c:pt>
                <c:pt idx="832">
                  <c:v>696.10109999999997</c:v>
                </c:pt>
                <c:pt idx="833">
                  <c:v>696.4384</c:v>
                </c:pt>
                <c:pt idx="834">
                  <c:v>696.7758</c:v>
                </c:pt>
                <c:pt idx="835">
                  <c:v>697.11300000000006</c:v>
                </c:pt>
                <c:pt idx="836">
                  <c:v>697.4502</c:v>
                </c:pt>
                <c:pt idx="837">
                  <c:v>697.78740000000005</c:v>
                </c:pt>
                <c:pt idx="838">
                  <c:v>698.12450000000001</c:v>
                </c:pt>
                <c:pt idx="839">
                  <c:v>698.4615</c:v>
                </c:pt>
                <c:pt idx="840">
                  <c:v>698.79859999999996</c:v>
                </c:pt>
                <c:pt idx="841">
                  <c:v>699.13559999999995</c:v>
                </c:pt>
                <c:pt idx="842">
                  <c:v>699.47249999999997</c:v>
                </c:pt>
                <c:pt idx="843">
                  <c:v>699.80939999999998</c:v>
                </c:pt>
                <c:pt idx="844">
                  <c:v>700.14620000000002</c:v>
                </c:pt>
                <c:pt idx="845">
                  <c:v>700.48310000000004</c:v>
                </c:pt>
                <c:pt idx="846">
                  <c:v>700.81979999999999</c:v>
                </c:pt>
                <c:pt idx="847">
                  <c:v>701.15660000000003</c:v>
                </c:pt>
                <c:pt idx="848">
                  <c:v>701.4932</c:v>
                </c:pt>
                <c:pt idx="849">
                  <c:v>701.82979999999998</c:v>
                </c:pt>
                <c:pt idx="850">
                  <c:v>702.16639999999995</c:v>
                </c:pt>
                <c:pt idx="851">
                  <c:v>702.50289999999995</c:v>
                </c:pt>
                <c:pt idx="852">
                  <c:v>702.83939999999996</c:v>
                </c:pt>
                <c:pt idx="853">
                  <c:v>703.17579999999998</c:v>
                </c:pt>
                <c:pt idx="854">
                  <c:v>703.51220000000001</c:v>
                </c:pt>
                <c:pt idx="855">
                  <c:v>703.84849999999994</c:v>
                </c:pt>
                <c:pt idx="856">
                  <c:v>704.1848</c:v>
                </c:pt>
                <c:pt idx="857">
                  <c:v>704.52110000000005</c:v>
                </c:pt>
                <c:pt idx="858">
                  <c:v>704.85730000000001</c:v>
                </c:pt>
                <c:pt idx="859">
                  <c:v>705.1934</c:v>
                </c:pt>
                <c:pt idx="860">
                  <c:v>705.52949999999998</c:v>
                </c:pt>
                <c:pt idx="861">
                  <c:v>705.86559999999997</c:v>
                </c:pt>
                <c:pt idx="862">
                  <c:v>706.20159999999998</c:v>
                </c:pt>
                <c:pt idx="863">
                  <c:v>706.5376</c:v>
                </c:pt>
                <c:pt idx="864">
                  <c:v>706.87350000000004</c:v>
                </c:pt>
                <c:pt idx="865">
                  <c:v>707.20939999999996</c:v>
                </c:pt>
                <c:pt idx="866">
                  <c:v>707.54520000000002</c:v>
                </c:pt>
                <c:pt idx="867">
                  <c:v>707.88099999999997</c:v>
                </c:pt>
                <c:pt idx="868">
                  <c:v>708.21669999999995</c:v>
                </c:pt>
                <c:pt idx="869">
                  <c:v>708.55240000000003</c:v>
                </c:pt>
                <c:pt idx="870">
                  <c:v>708.88810000000001</c:v>
                </c:pt>
                <c:pt idx="871">
                  <c:v>709.22370000000001</c:v>
                </c:pt>
                <c:pt idx="872">
                  <c:v>709.55930000000001</c:v>
                </c:pt>
                <c:pt idx="873">
                  <c:v>709.89480000000003</c:v>
                </c:pt>
                <c:pt idx="874">
                  <c:v>710.23019999999997</c:v>
                </c:pt>
                <c:pt idx="875">
                  <c:v>710.56569999999999</c:v>
                </c:pt>
                <c:pt idx="876">
                  <c:v>710.90099999999995</c:v>
                </c:pt>
                <c:pt idx="877">
                  <c:v>711.23630000000003</c:v>
                </c:pt>
                <c:pt idx="878">
                  <c:v>711.57159999999999</c:v>
                </c:pt>
                <c:pt idx="879">
                  <c:v>711.90689999999995</c:v>
                </c:pt>
                <c:pt idx="880">
                  <c:v>712.24199999999996</c:v>
                </c:pt>
                <c:pt idx="881">
                  <c:v>712.57709999999997</c:v>
                </c:pt>
                <c:pt idx="882">
                  <c:v>712.91229999999996</c:v>
                </c:pt>
                <c:pt idx="883">
                  <c:v>713.2473</c:v>
                </c:pt>
                <c:pt idx="884">
                  <c:v>713.58230000000003</c:v>
                </c:pt>
                <c:pt idx="885">
                  <c:v>713.91719999999998</c:v>
                </c:pt>
                <c:pt idx="886">
                  <c:v>714.25220000000002</c:v>
                </c:pt>
                <c:pt idx="887">
                  <c:v>714.58699999999999</c:v>
                </c:pt>
                <c:pt idx="888">
                  <c:v>714.92190000000005</c:v>
                </c:pt>
                <c:pt idx="889">
                  <c:v>715.25660000000005</c:v>
                </c:pt>
                <c:pt idx="890">
                  <c:v>715.59130000000005</c:v>
                </c:pt>
                <c:pt idx="891">
                  <c:v>715.92600000000004</c:v>
                </c:pt>
                <c:pt idx="892">
                  <c:v>716.26059999999995</c:v>
                </c:pt>
                <c:pt idx="893">
                  <c:v>716.59519999999998</c:v>
                </c:pt>
                <c:pt idx="894">
                  <c:v>716.92970000000003</c:v>
                </c:pt>
                <c:pt idx="895">
                  <c:v>717.26419999999996</c:v>
                </c:pt>
                <c:pt idx="896">
                  <c:v>717.59870000000001</c:v>
                </c:pt>
                <c:pt idx="897">
                  <c:v>717.93309999999997</c:v>
                </c:pt>
                <c:pt idx="898">
                  <c:v>718.26750000000004</c:v>
                </c:pt>
                <c:pt idx="899">
                  <c:v>718.60170000000005</c:v>
                </c:pt>
                <c:pt idx="900">
                  <c:v>718.93600000000004</c:v>
                </c:pt>
                <c:pt idx="901">
                  <c:v>719.27020000000005</c:v>
                </c:pt>
                <c:pt idx="902">
                  <c:v>719.60440000000006</c:v>
                </c:pt>
                <c:pt idx="903">
                  <c:v>719.93849999999998</c:v>
                </c:pt>
                <c:pt idx="904">
                  <c:v>720.27260000000001</c:v>
                </c:pt>
                <c:pt idx="905">
                  <c:v>720.60659999999996</c:v>
                </c:pt>
                <c:pt idx="906">
                  <c:v>720.94060000000002</c:v>
                </c:pt>
                <c:pt idx="907">
                  <c:v>721.27449999999999</c:v>
                </c:pt>
                <c:pt idx="908">
                  <c:v>721.60839999999996</c:v>
                </c:pt>
                <c:pt idx="909">
                  <c:v>721.94219999999996</c:v>
                </c:pt>
                <c:pt idx="910">
                  <c:v>722.27599999999995</c:v>
                </c:pt>
                <c:pt idx="911">
                  <c:v>722.60969999999998</c:v>
                </c:pt>
                <c:pt idx="912">
                  <c:v>722.9434</c:v>
                </c:pt>
                <c:pt idx="913">
                  <c:v>723.27710000000002</c:v>
                </c:pt>
                <c:pt idx="914">
                  <c:v>723.61069999999995</c:v>
                </c:pt>
                <c:pt idx="915">
                  <c:v>723.9443</c:v>
                </c:pt>
                <c:pt idx="916">
                  <c:v>724.27779999999996</c:v>
                </c:pt>
                <c:pt idx="917">
                  <c:v>724.61130000000003</c:v>
                </c:pt>
                <c:pt idx="918">
                  <c:v>724.94460000000004</c:v>
                </c:pt>
                <c:pt idx="919">
                  <c:v>725.27800000000002</c:v>
                </c:pt>
                <c:pt idx="920">
                  <c:v>725.61130000000003</c:v>
                </c:pt>
                <c:pt idx="921">
                  <c:v>725.94460000000004</c:v>
                </c:pt>
                <c:pt idx="922">
                  <c:v>726.27790000000005</c:v>
                </c:pt>
                <c:pt idx="923">
                  <c:v>726.61099999999999</c:v>
                </c:pt>
                <c:pt idx="924">
                  <c:v>726.94420000000002</c:v>
                </c:pt>
                <c:pt idx="925">
                  <c:v>727.27729999999997</c:v>
                </c:pt>
                <c:pt idx="926">
                  <c:v>727.61040000000003</c:v>
                </c:pt>
                <c:pt idx="927">
                  <c:v>727.94330000000002</c:v>
                </c:pt>
                <c:pt idx="928">
                  <c:v>728.27620000000002</c:v>
                </c:pt>
                <c:pt idx="929">
                  <c:v>728.60919999999999</c:v>
                </c:pt>
                <c:pt idx="930">
                  <c:v>728.94200000000001</c:v>
                </c:pt>
                <c:pt idx="931">
                  <c:v>729.27480000000003</c:v>
                </c:pt>
                <c:pt idx="932">
                  <c:v>729.60760000000005</c:v>
                </c:pt>
                <c:pt idx="933">
                  <c:v>729.94029999999998</c:v>
                </c:pt>
                <c:pt idx="934">
                  <c:v>730.27300000000002</c:v>
                </c:pt>
                <c:pt idx="935">
                  <c:v>730.60569999999996</c:v>
                </c:pt>
                <c:pt idx="936">
                  <c:v>730.93820000000005</c:v>
                </c:pt>
                <c:pt idx="937">
                  <c:v>731.27080000000001</c:v>
                </c:pt>
                <c:pt idx="938">
                  <c:v>731.60320000000002</c:v>
                </c:pt>
                <c:pt idx="939">
                  <c:v>731.9357</c:v>
                </c:pt>
                <c:pt idx="940">
                  <c:v>732.2681</c:v>
                </c:pt>
                <c:pt idx="941">
                  <c:v>732.60040000000004</c:v>
                </c:pt>
                <c:pt idx="942">
                  <c:v>732.93269999999995</c:v>
                </c:pt>
                <c:pt idx="943">
                  <c:v>733.26499999999999</c:v>
                </c:pt>
                <c:pt idx="944">
                  <c:v>733.59709999999995</c:v>
                </c:pt>
                <c:pt idx="945">
                  <c:v>733.92930000000001</c:v>
                </c:pt>
                <c:pt idx="946">
                  <c:v>734.26139999999998</c:v>
                </c:pt>
                <c:pt idx="947">
                  <c:v>734.59339999999997</c:v>
                </c:pt>
                <c:pt idx="948">
                  <c:v>734.92550000000006</c:v>
                </c:pt>
                <c:pt idx="949">
                  <c:v>735.25739999999996</c:v>
                </c:pt>
                <c:pt idx="950">
                  <c:v>735.58939999999996</c:v>
                </c:pt>
                <c:pt idx="951">
                  <c:v>735.9212</c:v>
                </c:pt>
                <c:pt idx="952">
                  <c:v>736.25310000000002</c:v>
                </c:pt>
                <c:pt idx="953">
                  <c:v>736.58479999999997</c:v>
                </c:pt>
                <c:pt idx="954">
                  <c:v>736.91660000000002</c:v>
                </c:pt>
                <c:pt idx="955">
                  <c:v>737.2482</c:v>
                </c:pt>
                <c:pt idx="956">
                  <c:v>737.57989999999995</c:v>
                </c:pt>
                <c:pt idx="957">
                  <c:v>737.91150000000005</c:v>
                </c:pt>
                <c:pt idx="958">
                  <c:v>738.24300000000005</c:v>
                </c:pt>
                <c:pt idx="959">
                  <c:v>738.57449999999994</c:v>
                </c:pt>
                <c:pt idx="960">
                  <c:v>738.90599999999995</c:v>
                </c:pt>
                <c:pt idx="961">
                  <c:v>739.23739999999998</c:v>
                </c:pt>
                <c:pt idx="962">
                  <c:v>739.56870000000004</c:v>
                </c:pt>
                <c:pt idx="963">
                  <c:v>739.9</c:v>
                </c:pt>
                <c:pt idx="964">
                  <c:v>740.23130000000003</c:v>
                </c:pt>
                <c:pt idx="965">
                  <c:v>740.5625</c:v>
                </c:pt>
                <c:pt idx="966">
                  <c:v>740.89369999999997</c:v>
                </c:pt>
                <c:pt idx="967">
                  <c:v>741.22479999999996</c:v>
                </c:pt>
                <c:pt idx="968">
                  <c:v>741.55589999999995</c:v>
                </c:pt>
                <c:pt idx="969">
                  <c:v>741.88689999999997</c:v>
                </c:pt>
                <c:pt idx="970">
                  <c:v>742.21789999999999</c:v>
                </c:pt>
                <c:pt idx="971">
                  <c:v>742.54880000000003</c:v>
                </c:pt>
                <c:pt idx="972">
                  <c:v>742.87969999999996</c:v>
                </c:pt>
                <c:pt idx="973">
                  <c:v>743.2106</c:v>
                </c:pt>
                <c:pt idx="974">
                  <c:v>743.54129999999998</c:v>
                </c:pt>
                <c:pt idx="975">
                  <c:v>743.87210000000005</c:v>
                </c:pt>
                <c:pt idx="976">
                  <c:v>744.20280000000002</c:v>
                </c:pt>
                <c:pt idx="977">
                  <c:v>744.53340000000003</c:v>
                </c:pt>
                <c:pt idx="978">
                  <c:v>744.86400000000003</c:v>
                </c:pt>
                <c:pt idx="979">
                  <c:v>745.19460000000004</c:v>
                </c:pt>
                <c:pt idx="980">
                  <c:v>745.52509999999995</c:v>
                </c:pt>
                <c:pt idx="981">
                  <c:v>745.85559999999998</c:v>
                </c:pt>
                <c:pt idx="982">
                  <c:v>746.18600000000004</c:v>
                </c:pt>
                <c:pt idx="983">
                  <c:v>746.51639999999998</c:v>
                </c:pt>
                <c:pt idx="984">
                  <c:v>746.84670000000006</c:v>
                </c:pt>
                <c:pt idx="985">
                  <c:v>747.17690000000005</c:v>
                </c:pt>
                <c:pt idx="986">
                  <c:v>747.50710000000004</c:v>
                </c:pt>
                <c:pt idx="987">
                  <c:v>747.83730000000003</c:v>
                </c:pt>
                <c:pt idx="988">
                  <c:v>748.16750000000002</c:v>
                </c:pt>
                <c:pt idx="989">
                  <c:v>748.49760000000003</c:v>
                </c:pt>
                <c:pt idx="990">
                  <c:v>748.82759999999996</c:v>
                </c:pt>
                <c:pt idx="991">
                  <c:v>749.1576</c:v>
                </c:pt>
                <c:pt idx="992">
                  <c:v>749.48749999999995</c:v>
                </c:pt>
                <c:pt idx="993">
                  <c:v>749.81740000000002</c:v>
                </c:pt>
                <c:pt idx="994">
                  <c:v>750.14729999999997</c:v>
                </c:pt>
                <c:pt idx="995">
                  <c:v>750.47709999999995</c:v>
                </c:pt>
                <c:pt idx="996">
                  <c:v>750.80679999999995</c:v>
                </c:pt>
                <c:pt idx="997">
                  <c:v>751.13649999999996</c:v>
                </c:pt>
                <c:pt idx="998">
                  <c:v>751.46619999999996</c:v>
                </c:pt>
                <c:pt idx="999">
                  <c:v>751.79579999999999</c:v>
                </c:pt>
                <c:pt idx="1000">
                  <c:v>752.12530000000004</c:v>
                </c:pt>
                <c:pt idx="1001">
                  <c:v>752.45479999999998</c:v>
                </c:pt>
                <c:pt idx="1002">
                  <c:v>752.78430000000003</c:v>
                </c:pt>
                <c:pt idx="1003">
                  <c:v>753.11369999999999</c:v>
                </c:pt>
                <c:pt idx="1004">
                  <c:v>753.44309999999996</c:v>
                </c:pt>
                <c:pt idx="1005">
                  <c:v>753.77250000000004</c:v>
                </c:pt>
                <c:pt idx="1006">
                  <c:v>754.10170000000005</c:v>
                </c:pt>
                <c:pt idx="1007">
                  <c:v>754.43089999999995</c:v>
                </c:pt>
                <c:pt idx="1008">
                  <c:v>754.76009999999997</c:v>
                </c:pt>
                <c:pt idx="1009">
                  <c:v>755.08920000000001</c:v>
                </c:pt>
                <c:pt idx="1010">
                  <c:v>755.41830000000004</c:v>
                </c:pt>
                <c:pt idx="1011">
                  <c:v>755.74739999999997</c:v>
                </c:pt>
                <c:pt idx="1012">
                  <c:v>756.07640000000004</c:v>
                </c:pt>
                <c:pt idx="1013">
                  <c:v>756.40530000000001</c:v>
                </c:pt>
                <c:pt idx="1014">
                  <c:v>756.73419999999999</c:v>
                </c:pt>
                <c:pt idx="1015">
                  <c:v>757.06299999999999</c:v>
                </c:pt>
                <c:pt idx="1016">
                  <c:v>757.39179999999999</c:v>
                </c:pt>
                <c:pt idx="1017">
                  <c:v>757.72059999999999</c:v>
                </c:pt>
                <c:pt idx="1018">
                  <c:v>758.04930000000002</c:v>
                </c:pt>
                <c:pt idx="1019">
                  <c:v>758.37800000000004</c:v>
                </c:pt>
                <c:pt idx="1020">
                  <c:v>758.70659999999998</c:v>
                </c:pt>
                <c:pt idx="1021">
                  <c:v>759.03520000000003</c:v>
                </c:pt>
                <c:pt idx="1022">
                  <c:v>759.36369999999999</c:v>
                </c:pt>
                <c:pt idx="1023">
                  <c:v>759.69209999999998</c:v>
                </c:pt>
                <c:pt idx="1024">
                  <c:v>760.02059999999994</c:v>
                </c:pt>
                <c:pt idx="1025">
                  <c:v>760.34889999999996</c:v>
                </c:pt>
                <c:pt idx="1026">
                  <c:v>760.67719999999997</c:v>
                </c:pt>
                <c:pt idx="1027">
                  <c:v>761.00559999999996</c:v>
                </c:pt>
                <c:pt idx="1028">
                  <c:v>761.3338</c:v>
                </c:pt>
                <c:pt idx="1029">
                  <c:v>761.66200000000003</c:v>
                </c:pt>
                <c:pt idx="1030">
                  <c:v>761.99009999999998</c:v>
                </c:pt>
                <c:pt idx="1031">
                  <c:v>762.31820000000005</c:v>
                </c:pt>
                <c:pt idx="1032">
                  <c:v>762.64620000000002</c:v>
                </c:pt>
                <c:pt idx="1033">
                  <c:v>762.9742</c:v>
                </c:pt>
                <c:pt idx="1034">
                  <c:v>763.30219999999997</c:v>
                </c:pt>
                <c:pt idx="1035">
                  <c:v>763.63009999999997</c:v>
                </c:pt>
                <c:pt idx="1036">
                  <c:v>763.9579</c:v>
                </c:pt>
                <c:pt idx="1037">
                  <c:v>764.28570000000002</c:v>
                </c:pt>
                <c:pt idx="1038">
                  <c:v>764.61350000000004</c:v>
                </c:pt>
                <c:pt idx="1039">
                  <c:v>764.94119999999998</c:v>
                </c:pt>
                <c:pt idx="1040">
                  <c:v>765.26890000000003</c:v>
                </c:pt>
                <c:pt idx="1041">
                  <c:v>765.59640000000002</c:v>
                </c:pt>
                <c:pt idx="1042">
                  <c:v>765.92399999999998</c:v>
                </c:pt>
                <c:pt idx="1043">
                  <c:v>766.25149999999996</c:v>
                </c:pt>
                <c:pt idx="1044">
                  <c:v>766.57899999999995</c:v>
                </c:pt>
                <c:pt idx="1045">
                  <c:v>766.90639999999996</c:v>
                </c:pt>
                <c:pt idx="1046">
                  <c:v>767.23379999999997</c:v>
                </c:pt>
                <c:pt idx="1047">
                  <c:v>767.56110000000001</c:v>
                </c:pt>
                <c:pt idx="1048">
                  <c:v>767.88840000000005</c:v>
                </c:pt>
                <c:pt idx="1049">
                  <c:v>768.21559999999999</c:v>
                </c:pt>
                <c:pt idx="1050">
                  <c:v>768.54280000000006</c:v>
                </c:pt>
                <c:pt idx="1051">
                  <c:v>768.86990000000003</c:v>
                </c:pt>
                <c:pt idx="1052">
                  <c:v>769.197</c:v>
                </c:pt>
                <c:pt idx="1053">
                  <c:v>769.524</c:v>
                </c:pt>
                <c:pt idx="1054">
                  <c:v>769.851</c:v>
                </c:pt>
                <c:pt idx="1055">
                  <c:v>770.178</c:v>
                </c:pt>
                <c:pt idx="1056">
                  <c:v>770.50490000000002</c:v>
                </c:pt>
                <c:pt idx="1057">
                  <c:v>770.83169999999996</c:v>
                </c:pt>
                <c:pt idx="1058">
                  <c:v>771.1585</c:v>
                </c:pt>
                <c:pt idx="1059">
                  <c:v>771.48519999999996</c:v>
                </c:pt>
                <c:pt idx="1060">
                  <c:v>771.81200000000001</c:v>
                </c:pt>
                <c:pt idx="1061">
                  <c:v>772.1386</c:v>
                </c:pt>
                <c:pt idx="1062">
                  <c:v>772.46519999999998</c:v>
                </c:pt>
                <c:pt idx="1063">
                  <c:v>772.79169999999999</c:v>
                </c:pt>
                <c:pt idx="1064">
                  <c:v>773.11829999999998</c:v>
                </c:pt>
                <c:pt idx="1065">
                  <c:v>773.44479999999999</c:v>
                </c:pt>
                <c:pt idx="1066">
                  <c:v>773.77120000000002</c:v>
                </c:pt>
                <c:pt idx="1067">
                  <c:v>774.09749999999997</c:v>
                </c:pt>
                <c:pt idx="1068">
                  <c:v>774.42380000000003</c:v>
                </c:pt>
                <c:pt idx="1069">
                  <c:v>774.75009999999997</c:v>
                </c:pt>
                <c:pt idx="1070">
                  <c:v>775.07640000000004</c:v>
                </c:pt>
                <c:pt idx="1071">
                  <c:v>775.40250000000003</c:v>
                </c:pt>
                <c:pt idx="1072">
                  <c:v>775.72860000000003</c:v>
                </c:pt>
                <c:pt idx="1073">
                  <c:v>776.05470000000003</c:v>
                </c:pt>
                <c:pt idx="1074">
                  <c:v>776.38070000000005</c:v>
                </c:pt>
                <c:pt idx="1075">
                  <c:v>776.70669999999996</c:v>
                </c:pt>
                <c:pt idx="1076">
                  <c:v>777.03269999999998</c:v>
                </c:pt>
                <c:pt idx="1077">
                  <c:v>777.35850000000005</c:v>
                </c:pt>
                <c:pt idx="1078">
                  <c:v>777.68439999999998</c:v>
                </c:pt>
                <c:pt idx="1079">
                  <c:v>778.01009999999997</c:v>
                </c:pt>
                <c:pt idx="1080">
                  <c:v>778.33590000000004</c:v>
                </c:pt>
                <c:pt idx="1081">
                  <c:v>778.66160000000002</c:v>
                </c:pt>
                <c:pt idx="1082">
                  <c:v>778.98720000000003</c:v>
                </c:pt>
                <c:pt idx="1083">
                  <c:v>779.31280000000004</c:v>
                </c:pt>
                <c:pt idx="1084">
                  <c:v>779.63840000000005</c:v>
                </c:pt>
                <c:pt idx="1085">
                  <c:v>779.96389999999997</c:v>
                </c:pt>
                <c:pt idx="1086">
                  <c:v>780.28930000000003</c:v>
                </c:pt>
                <c:pt idx="1087">
                  <c:v>780.61469999999997</c:v>
                </c:pt>
                <c:pt idx="1088">
                  <c:v>780.94010000000003</c:v>
                </c:pt>
                <c:pt idx="1089">
                  <c:v>781.2654</c:v>
                </c:pt>
                <c:pt idx="1090">
                  <c:v>781.59059999999999</c:v>
                </c:pt>
                <c:pt idx="1091">
                  <c:v>781.91579999999999</c:v>
                </c:pt>
                <c:pt idx="1092">
                  <c:v>782.24099999999999</c:v>
                </c:pt>
                <c:pt idx="1093">
                  <c:v>782.56619999999998</c:v>
                </c:pt>
                <c:pt idx="1094">
                  <c:v>782.89120000000003</c:v>
                </c:pt>
                <c:pt idx="1095">
                  <c:v>783.21619999999996</c:v>
                </c:pt>
                <c:pt idx="1096">
                  <c:v>783.5412</c:v>
                </c:pt>
                <c:pt idx="1097">
                  <c:v>783.86609999999996</c:v>
                </c:pt>
                <c:pt idx="1098">
                  <c:v>784.19100000000003</c:v>
                </c:pt>
                <c:pt idx="1099">
                  <c:v>784.51580000000001</c:v>
                </c:pt>
                <c:pt idx="1100">
                  <c:v>784.84059999999999</c:v>
                </c:pt>
                <c:pt idx="1101">
                  <c:v>785.1653</c:v>
                </c:pt>
                <c:pt idx="1102">
                  <c:v>785.49</c:v>
                </c:pt>
                <c:pt idx="1103">
                  <c:v>785.81460000000004</c:v>
                </c:pt>
                <c:pt idx="1104">
                  <c:v>786.13919999999996</c:v>
                </c:pt>
                <c:pt idx="1105">
                  <c:v>786.46370000000002</c:v>
                </c:pt>
                <c:pt idx="1106">
                  <c:v>786.78819999999996</c:v>
                </c:pt>
                <c:pt idx="1107">
                  <c:v>787.11270000000002</c:v>
                </c:pt>
                <c:pt idx="1108">
                  <c:v>787.43709999999999</c:v>
                </c:pt>
                <c:pt idx="1109">
                  <c:v>787.76139999999998</c:v>
                </c:pt>
                <c:pt idx="1110">
                  <c:v>788.08569999999997</c:v>
                </c:pt>
                <c:pt idx="1111">
                  <c:v>788.40989999999999</c:v>
                </c:pt>
                <c:pt idx="1112">
                  <c:v>788.73410000000001</c:v>
                </c:pt>
                <c:pt idx="1113">
                  <c:v>789.05830000000003</c:v>
                </c:pt>
                <c:pt idx="1114">
                  <c:v>789.38239999999996</c:v>
                </c:pt>
                <c:pt idx="1115">
                  <c:v>789.70640000000003</c:v>
                </c:pt>
                <c:pt idx="1116">
                  <c:v>790.03039999999999</c:v>
                </c:pt>
                <c:pt idx="1117">
                  <c:v>790.35440000000006</c:v>
                </c:pt>
                <c:pt idx="1118">
                  <c:v>790.67830000000004</c:v>
                </c:pt>
                <c:pt idx="1119">
                  <c:v>791.00210000000004</c:v>
                </c:pt>
                <c:pt idx="1120">
                  <c:v>791.32590000000005</c:v>
                </c:pt>
                <c:pt idx="1121">
                  <c:v>791.64970000000005</c:v>
                </c:pt>
                <c:pt idx="1122">
                  <c:v>791.97339999999997</c:v>
                </c:pt>
                <c:pt idx="1123">
                  <c:v>792.2971</c:v>
                </c:pt>
                <c:pt idx="1124">
                  <c:v>792.62070000000006</c:v>
                </c:pt>
                <c:pt idx="1125">
                  <c:v>792.9443</c:v>
                </c:pt>
                <c:pt idx="1126">
                  <c:v>793.26779999999997</c:v>
                </c:pt>
                <c:pt idx="1127">
                  <c:v>793.59119999999996</c:v>
                </c:pt>
                <c:pt idx="1128">
                  <c:v>793.91470000000004</c:v>
                </c:pt>
                <c:pt idx="1129">
                  <c:v>794.23800000000006</c:v>
                </c:pt>
                <c:pt idx="1130">
                  <c:v>794.56129999999996</c:v>
                </c:pt>
                <c:pt idx="1131">
                  <c:v>794.88459999999998</c:v>
                </c:pt>
                <c:pt idx="1132">
                  <c:v>795.20780000000002</c:v>
                </c:pt>
                <c:pt idx="1133">
                  <c:v>795.53099999999995</c:v>
                </c:pt>
                <c:pt idx="1134">
                  <c:v>795.85410000000002</c:v>
                </c:pt>
                <c:pt idx="1135">
                  <c:v>796.17719999999997</c:v>
                </c:pt>
                <c:pt idx="1136">
                  <c:v>796.50019999999995</c:v>
                </c:pt>
                <c:pt idx="1137">
                  <c:v>796.82320000000004</c:v>
                </c:pt>
                <c:pt idx="1138">
                  <c:v>797.14620000000002</c:v>
                </c:pt>
                <c:pt idx="1139">
                  <c:v>797.46910000000003</c:v>
                </c:pt>
                <c:pt idx="1140">
                  <c:v>797.79190000000006</c:v>
                </c:pt>
                <c:pt idx="1141">
                  <c:v>798.11469999999997</c:v>
                </c:pt>
                <c:pt idx="1142">
                  <c:v>798.43740000000003</c:v>
                </c:pt>
                <c:pt idx="1143">
                  <c:v>798.76009999999997</c:v>
                </c:pt>
                <c:pt idx="1144">
                  <c:v>799.08280000000002</c:v>
                </c:pt>
                <c:pt idx="1145">
                  <c:v>799.40530000000001</c:v>
                </c:pt>
                <c:pt idx="1146">
                  <c:v>799.72789999999998</c:v>
                </c:pt>
                <c:pt idx="1147">
                  <c:v>800.05039999999997</c:v>
                </c:pt>
                <c:pt idx="1148">
                  <c:v>800.37279999999998</c:v>
                </c:pt>
                <c:pt idx="1149">
                  <c:v>800.69529999999997</c:v>
                </c:pt>
                <c:pt idx="1150">
                  <c:v>801.01760000000002</c:v>
                </c:pt>
                <c:pt idx="1151">
                  <c:v>801.33979999999997</c:v>
                </c:pt>
                <c:pt idx="1152">
                  <c:v>801.66210000000001</c:v>
                </c:pt>
                <c:pt idx="1153">
                  <c:v>801.98429999999996</c:v>
                </c:pt>
                <c:pt idx="1154">
                  <c:v>802.30650000000003</c:v>
                </c:pt>
                <c:pt idx="1155">
                  <c:v>802.62860000000001</c:v>
                </c:pt>
                <c:pt idx="1156">
                  <c:v>802.95060000000001</c:v>
                </c:pt>
                <c:pt idx="1157">
                  <c:v>803.27260000000001</c:v>
                </c:pt>
                <c:pt idx="1158">
                  <c:v>803.59460000000001</c:v>
                </c:pt>
                <c:pt idx="1159">
                  <c:v>803.91650000000004</c:v>
                </c:pt>
                <c:pt idx="1160">
                  <c:v>804.23839999999996</c:v>
                </c:pt>
                <c:pt idx="1161">
                  <c:v>804.56020000000001</c:v>
                </c:pt>
                <c:pt idx="1162">
                  <c:v>804.88199999999995</c:v>
                </c:pt>
                <c:pt idx="1163">
                  <c:v>805.20370000000003</c:v>
                </c:pt>
                <c:pt idx="1164">
                  <c:v>805.52530000000002</c:v>
                </c:pt>
                <c:pt idx="1165">
                  <c:v>805.84690000000001</c:v>
                </c:pt>
                <c:pt idx="1166">
                  <c:v>806.16849999999999</c:v>
                </c:pt>
                <c:pt idx="1167">
                  <c:v>806.49009999999998</c:v>
                </c:pt>
                <c:pt idx="1168">
                  <c:v>806.81150000000002</c:v>
                </c:pt>
                <c:pt idx="1169">
                  <c:v>807.13289999999995</c:v>
                </c:pt>
                <c:pt idx="1170">
                  <c:v>807.45429999999999</c:v>
                </c:pt>
                <c:pt idx="1171">
                  <c:v>807.77560000000005</c:v>
                </c:pt>
                <c:pt idx="1172">
                  <c:v>808.09690000000001</c:v>
                </c:pt>
                <c:pt idx="1173">
                  <c:v>808.41809999999998</c:v>
                </c:pt>
                <c:pt idx="1174">
                  <c:v>808.73929999999996</c:v>
                </c:pt>
                <c:pt idx="1175">
                  <c:v>809.06039999999996</c:v>
                </c:pt>
                <c:pt idx="1176">
                  <c:v>809.38149999999996</c:v>
                </c:pt>
                <c:pt idx="1177">
                  <c:v>809.70249999999999</c:v>
                </c:pt>
                <c:pt idx="1178">
                  <c:v>810.02350000000001</c:v>
                </c:pt>
                <c:pt idx="1179">
                  <c:v>810.34439999999995</c:v>
                </c:pt>
                <c:pt idx="1180">
                  <c:v>810.6653</c:v>
                </c:pt>
                <c:pt idx="1181">
                  <c:v>810.98609999999996</c:v>
                </c:pt>
                <c:pt idx="1182">
                  <c:v>811.30690000000004</c:v>
                </c:pt>
                <c:pt idx="1183">
                  <c:v>811.6277</c:v>
                </c:pt>
                <c:pt idx="1184">
                  <c:v>811.94839999999999</c:v>
                </c:pt>
                <c:pt idx="1185">
                  <c:v>812.26900000000001</c:v>
                </c:pt>
                <c:pt idx="1186">
                  <c:v>812.58960000000002</c:v>
                </c:pt>
                <c:pt idx="1187">
                  <c:v>812.91010000000006</c:v>
                </c:pt>
                <c:pt idx="1188">
                  <c:v>813.23059999999998</c:v>
                </c:pt>
                <c:pt idx="1189">
                  <c:v>813.55100000000004</c:v>
                </c:pt>
                <c:pt idx="1190">
                  <c:v>813.87149999999997</c:v>
                </c:pt>
                <c:pt idx="1191">
                  <c:v>814.19179999999994</c:v>
                </c:pt>
                <c:pt idx="1192">
                  <c:v>814.51210000000003</c:v>
                </c:pt>
                <c:pt idx="1193">
                  <c:v>814.83230000000003</c:v>
                </c:pt>
                <c:pt idx="1194">
                  <c:v>815.15250000000003</c:v>
                </c:pt>
                <c:pt idx="1195">
                  <c:v>815.47270000000003</c:v>
                </c:pt>
                <c:pt idx="1196">
                  <c:v>815.79269999999997</c:v>
                </c:pt>
                <c:pt idx="1197">
                  <c:v>816.11279999999999</c:v>
                </c:pt>
                <c:pt idx="1198">
                  <c:v>816.43280000000004</c:v>
                </c:pt>
                <c:pt idx="1199">
                  <c:v>816.7527</c:v>
                </c:pt>
                <c:pt idx="1200">
                  <c:v>817.07259999999997</c:v>
                </c:pt>
                <c:pt idx="1201">
                  <c:v>817.39250000000004</c:v>
                </c:pt>
                <c:pt idx="1202">
                  <c:v>817.71230000000003</c:v>
                </c:pt>
                <c:pt idx="1203">
                  <c:v>818.03200000000004</c:v>
                </c:pt>
                <c:pt idx="1204">
                  <c:v>818.35170000000005</c:v>
                </c:pt>
                <c:pt idx="1205">
                  <c:v>818.67139999999995</c:v>
                </c:pt>
                <c:pt idx="1206">
                  <c:v>818.99099999999999</c:v>
                </c:pt>
                <c:pt idx="1207">
                  <c:v>819.31050000000005</c:v>
                </c:pt>
                <c:pt idx="1208">
                  <c:v>819.63009999999997</c:v>
                </c:pt>
                <c:pt idx="1209">
                  <c:v>819.94949999999994</c:v>
                </c:pt>
                <c:pt idx="1210">
                  <c:v>820.26890000000003</c:v>
                </c:pt>
                <c:pt idx="1211">
                  <c:v>820.5883</c:v>
                </c:pt>
                <c:pt idx="1212">
                  <c:v>820.9076</c:v>
                </c:pt>
                <c:pt idx="1213">
                  <c:v>821.2269</c:v>
                </c:pt>
                <c:pt idx="1214">
                  <c:v>821.54600000000005</c:v>
                </c:pt>
                <c:pt idx="1215">
                  <c:v>821.86519999999996</c:v>
                </c:pt>
                <c:pt idx="1216">
                  <c:v>822.18430000000001</c:v>
                </c:pt>
                <c:pt idx="1217">
                  <c:v>822.50340000000006</c:v>
                </c:pt>
                <c:pt idx="1218">
                  <c:v>822.82240000000002</c:v>
                </c:pt>
                <c:pt idx="1219">
                  <c:v>823.14139999999998</c:v>
                </c:pt>
                <c:pt idx="1220">
                  <c:v>823.46029999999996</c:v>
                </c:pt>
                <c:pt idx="1221">
                  <c:v>823.77909999999997</c:v>
                </c:pt>
                <c:pt idx="1222">
                  <c:v>824.09799999999996</c:v>
                </c:pt>
                <c:pt idx="1223">
                  <c:v>824.41669999999999</c:v>
                </c:pt>
                <c:pt idx="1224">
                  <c:v>824.73540000000003</c:v>
                </c:pt>
                <c:pt idx="1225">
                  <c:v>825.05409999999995</c:v>
                </c:pt>
                <c:pt idx="1226">
                  <c:v>825.37270000000001</c:v>
                </c:pt>
                <c:pt idx="1227">
                  <c:v>825.69129999999996</c:v>
                </c:pt>
                <c:pt idx="1228">
                  <c:v>826.00980000000004</c:v>
                </c:pt>
                <c:pt idx="1229">
                  <c:v>826.32820000000004</c:v>
                </c:pt>
                <c:pt idx="1230">
                  <c:v>826.64670000000001</c:v>
                </c:pt>
                <c:pt idx="1231">
                  <c:v>826.96500000000003</c:v>
                </c:pt>
                <c:pt idx="1232">
                  <c:v>827.28340000000003</c:v>
                </c:pt>
                <c:pt idx="1233">
                  <c:v>827.60159999999996</c:v>
                </c:pt>
                <c:pt idx="1234">
                  <c:v>827.91989999999998</c:v>
                </c:pt>
                <c:pt idx="1235">
                  <c:v>828.23800000000006</c:v>
                </c:pt>
                <c:pt idx="1236">
                  <c:v>828.55619999999999</c:v>
                </c:pt>
                <c:pt idx="1237">
                  <c:v>828.87419999999997</c:v>
                </c:pt>
                <c:pt idx="1238">
                  <c:v>829.19230000000005</c:v>
                </c:pt>
                <c:pt idx="1239">
                  <c:v>829.51020000000005</c:v>
                </c:pt>
                <c:pt idx="1240">
                  <c:v>829.82809999999995</c:v>
                </c:pt>
                <c:pt idx="1241">
                  <c:v>830.14599999999996</c:v>
                </c:pt>
                <c:pt idx="1242">
                  <c:v>830.46379999999999</c:v>
                </c:pt>
                <c:pt idx="1243">
                  <c:v>830.78160000000003</c:v>
                </c:pt>
                <c:pt idx="1244">
                  <c:v>831.09929999999997</c:v>
                </c:pt>
                <c:pt idx="1245">
                  <c:v>831.41700000000003</c:v>
                </c:pt>
                <c:pt idx="1246">
                  <c:v>831.7346</c:v>
                </c:pt>
                <c:pt idx="1247">
                  <c:v>832.05219999999997</c:v>
                </c:pt>
                <c:pt idx="1248">
                  <c:v>832.36980000000005</c:v>
                </c:pt>
                <c:pt idx="1249">
                  <c:v>832.68719999999996</c:v>
                </c:pt>
                <c:pt idx="1250">
                  <c:v>833.00459999999998</c:v>
                </c:pt>
                <c:pt idx="1251">
                  <c:v>833.322</c:v>
                </c:pt>
                <c:pt idx="1252">
                  <c:v>833.63930000000005</c:v>
                </c:pt>
                <c:pt idx="1253">
                  <c:v>833.95659999999998</c:v>
                </c:pt>
                <c:pt idx="1254">
                  <c:v>834.27390000000003</c:v>
                </c:pt>
                <c:pt idx="1255">
                  <c:v>834.59100000000001</c:v>
                </c:pt>
                <c:pt idx="1256">
                  <c:v>834.90809999999999</c:v>
                </c:pt>
                <c:pt idx="1257">
                  <c:v>835.22519999999997</c:v>
                </c:pt>
                <c:pt idx="1258">
                  <c:v>835.54219999999998</c:v>
                </c:pt>
                <c:pt idx="1259">
                  <c:v>835.85929999999996</c:v>
                </c:pt>
                <c:pt idx="1260">
                  <c:v>836.17610000000002</c:v>
                </c:pt>
                <c:pt idx="1261">
                  <c:v>836.49300000000005</c:v>
                </c:pt>
                <c:pt idx="1262">
                  <c:v>836.80989999999997</c:v>
                </c:pt>
                <c:pt idx="1263">
                  <c:v>837.12660000000005</c:v>
                </c:pt>
                <c:pt idx="1264">
                  <c:v>837.4434</c:v>
                </c:pt>
                <c:pt idx="1265">
                  <c:v>837.76009999999997</c:v>
                </c:pt>
                <c:pt idx="1266">
                  <c:v>838.07669999999996</c:v>
                </c:pt>
                <c:pt idx="1267">
                  <c:v>838.39319999999998</c:v>
                </c:pt>
                <c:pt idx="1268">
                  <c:v>838.70979999999997</c:v>
                </c:pt>
                <c:pt idx="1269">
                  <c:v>839.02629999999999</c:v>
                </c:pt>
                <c:pt idx="1270">
                  <c:v>839.34270000000004</c:v>
                </c:pt>
                <c:pt idx="1271">
                  <c:v>839.65909999999997</c:v>
                </c:pt>
                <c:pt idx="1272">
                  <c:v>839.97540000000004</c:v>
                </c:pt>
                <c:pt idx="1273">
                  <c:v>840.29169999999999</c:v>
                </c:pt>
                <c:pt idx="1274">
                  <c:v>840.60799999999995</c:v>
                </c:pt>
                <c:pt idx="1275">
                  <c:v>840.92409999999995</c:v>
                </c:pt>
                <c:pt idx="1276">
                  <c:v>841.24019999999996</c:v>
                </c:pt>
                <c:pt idx="1277">
                  <c:v>841.55629999999996</c:v>
                </c:pt>
                <c:pt idx="1278">
                  <c:v>841.87239999999997</c:v>
                </c:pt>
                <c:pt idx="1279">
                  <c:v>842.1884</c:v>
                </c:pt>
                <c:pt idx="1280">
                  <c:v>842.50429999999994</c:v>
                </c:pt>
                <c:pt idx="1281">
                  <c:v>842.8202</c:v>
                </c:pt>
                <c:pt idx="1282">
                  <c:v>843.13599999999997</c:v>
                </c:pt>
                <c:pt idx="1283">
                  <c:v>843.45180000000005</c:v>
                </c:pt>
                <c:pt idx="1284">
                  <c:v>843.76750000000004</c:v>
                </c:pt>
                <c:pt idx="1285">
                  <c:v>844.08320000000003</c:v>
                </c:pt>
                <c:pt idx="1286">
                  <c:v>844.39880000000005</c:v>
                </c:pt>
                <c:pt idx="1287">
                  <c:v>844.71439999999996</c:v>
                </c:pt>
                <c:pt idx="1288">
                  <c:v>845.03</c:v>
                </c:pt>
                <c:pt idx="1289">
                  <c:v>845.34540000000004</c:v>
                </c:pt>
                <c:pt idx="1290">
                  <c:v>845.66079999999999</c:v>
                </c:pt>
                <c:pt idx="1291">
                  <c:v>845.97630000000004</c:v>
                </c:pt>
                <c:pt idx="1292">
                  <c:v>846.29160000000002</c:v>
                </c:pt>
                <c:pt idx="1293">
                  <c:v>846.6069</c:v>
                </c:pt>
                <c:pt idx="1294">
                  <c:v>846.9221</c:v>
                </c:pt>
                <c:pt idx="1295">
                  <c:v>847.23720000000003</c:v>
                </c:pt>
                <c:pt idx="1296">
                  <c:v>847.55240000000003</c:v>
                </c:pt>
                <c:pt idx="1297">
                  <c:v>847.86749999999995</c:v>
                </c:pt>
                <c:pt idx="1298">
                  <c:v>848.1825</c:v>
                </c:pt>
                <c:pt idx="1299">
                  <c:v>848.49749999999995</c:v>
                </c:pt>
                <c:pt idx="1300">
                  <c:v>848.81240000000003</c:v>
                </c:pt>
                <c:pt idx="1301">
                  <c:v>849.12729999999999</c:v>
                </c:pt>
                <c:pt idx="1302">
                  <c:v>849.44209999999998</c:v>
                </c:pt>
                <c:pt idx="1303">
                  <c:v>849.75689999999997</c:v>
                </c:pt>
                <c:pt idx="1304">
                  <c:v>850.07169999999996</c:v>
                </c:pt>
                <c:pt idx="1305">
                  <c:v>850.38639999999998</c:v>
                </c:pt>
                <c:pt idx="1306">
                  <c:v>850.70090000000005</c:v>
                </c:pt>
                <c:pt idx="1307">
                  <c:v>851.01559999999995</c:v>
                </c:pt>
                <c:pt idx="1308">
                  <c:v>851.33010000000002</c:v>
                </c:pt>
                <c:pt idx="1309">
                  <c:v>851.64449999999999</c:v>
                </c:pt>
                <c:pt idx="1310">
                  <c:v>851.95899999999995</c:v>
                </c:pt>
                <c:pt idx="1311">
                  <c:v>852.27340000000004</c:v>
                </c:pt>
                <c:pt idx="1312">
                  <c:v>852.58770000000004</c:v>
                </c:pt>
                <c:pt idx="1313">
                  <c:v>852.90200000000004</c:v>
                </c:pt>
                <c:pt idx="1314">
                  <c:v>853.21619999999996</c:v>
                </c:pt>
                <c:pt idx="1315">
                  <c:v>853.53039999999999</c:v>
                </c:pt>
                <c:pt idx="1316">
                  <c:v>853.84450000000004</c:v>
                </c:pt>
                <c:pt idx="1317">
                  <c:v>854.15859999999998</c:v>
                </c:pt>
                <c:pt idx="1318">
                  <c:v>854.47260000000006</c:v>
                </c:pt>
                <c:pt idx="1319">
                  <c:v>854.78660000000002</c:v>
                </c:pt>
                <c:pt idx="1320">
                  <c:v>855.10050000000001</c:v>
                </c:pt>
                <c:pt idx="1321">
                  <c:v>855.4144</c:v>
                </c:pt>
                <c:pt idx="1322">
                  <c:v>855.72820000000002</c:v>
                </c:pt>
                <c:pt idx="1323">
                  <c:v>856.04200000000003</c:v>
                </c:pt>
                <c:pt idx="1324">
                  <c:v>856.35569999999996</c:v>
                </c:pt>
                <c:pt idx="1325">
                  <c:v>856.6694</c:v>
                </c:pt>
                <c:pt idx="1326">
                  <c:v>856.98299999999995</c:v>
                </c:pt>
                <c:pt idx="1327">
                  <c:v>857.29660000000001</c:v>
                </c:pt>
                <c:pt idx="1328">
                  <c:v>857.61009999999999</c:v>
                </c:pt>
                <c:pt idx="1329">
                  <c:v>857.92359999999996</c:v>
                </c:pt>
                <c:pt idx="1330">
                  <c:v>858.23699999999997</c:v>
                </c:pt>
                <c:pt idx="1331">
                  <c:v>858.55039999999997</c:v>
                </c:pt>
                <c:pt idx="1332">
                  <c:v>858.86369999999999</c:v>
                </c:pt>
                <c:pt idx="1333">
                  <c:v>859.17700000000002</c:v>
                </c:pt>
                <c:pt idx="1334">
                  <c:v>859.49019999999996</c:v>
                </c:pt>
                <c:pt idx="1335">
                  <c:v>859.80330000000004</c:v>
                </c:pt>
                <c:pt idx="1336">
                  <c:v>860.11649999999997</c:v>
                </c:pt>
                <c:pt idx="1337">
                  <c:v>860.42960000000005</c:v>
                </c:pt>
                <c:pt idx="1338">
                  <c:v>860.74260000000004</c:v>
                </c:pt>
                <c:pt idx="1339">
                  <c:v>861.05550000000005</c:v>
                </c:pt>
                <c:pt idx="1340">
                  <c:v>861.36850000000004</c:v>
                </c:pt>
                <c:pt idx="1341">
                  <c:v>861.68129999999996</c:v>
                </c:pt>
                <c:pt idx="1342">
                  <c:v>861.9941</c:v>
                </c:pt>
                <c:pt idx="1343">
                  <c:v>862.30690000000004</c:v>
                </c:pt>
                <c:pt idx="1344">
                  <c:v>862.61959999999999</c:v>
                </c:pt>
                <c:pt idx="1345">
                  <c:v>862.93230000000005</c:v>
                </c:pt>
                <c:pt idx="1346">
                  <c:v>863.24490000000003</c:v>
                </c:pt>
                <c:pt idx="1347">
                  <c:v>863.5575</c:v>
                </c:pt>
                <c:pt idx="1348">
                  <c:v>863.87</c:v>
                </c:pt>
                <c:pt idx="1349">
                  <c:v>864.18240000000003</c:v>
                </c:pt>
                <c:pt idx="1350">
                  <c:v>864.49490000000003</c:v>
                </c:pt>
                <c:pt idx="1351">
                  <c:v>864.80730000000005</c:v>
                </c:pt>
                <c:pt idx="1352">
                  <c:v>865.11959999999999</c:v>
                </c:pt>
                <c:pt idx="1353">
                  <c:v>865.43179999999995</c:v>
                </c:pt>
                <c:pt idx="1354">
                  <c:v>865.74400000000003</c:v>
                </c:pt>
                <c:pt idx="1355">
                  <c:v>866.05619999999999</c:v>
                </c:pt>
                <c:pt idx="1356">
                  <c:v>866.36829999999998</c:v>
                </c:pt>
                <c:pt idx="1357">
                  <c:v>866.68039999999996</c:v>
                </c:pt>
                <c:pt idx="1358">
                  <c:v>866.99239999999998</c:v>
                </c:pt>
                <c:pt idx="1359">
                  <c:v>867.30430000000001</c:v>
                </c:pt>
                <c:pt idx="1360">
                  <c:v>867.61620000000005</c:v>
                </c:pt>
                <c:pt idx="1361">
                  <c:v>867.92809999999997</c:v>
                </c:pt>
                <c:pt idx="1362">
                  <c:v>868.23990000000003</c:v>
                </c:pt>
                <c:pt idx="1363">
                  <c:v>868.55160000000001</c:v>
                </c:pt>
                <c:pt idx="1364">
                  <c:v>868.86329999999998</c:v>
                </c:pt>
                <c:pt idx="1365">
                  <c:v>869.17499999999995</c:v>
                </c:pt>
                <c:pt idx="1366">
                  <c:v>869.48659999999995</c:v>
                </c:pt>
                <c:pt idx="1367">
                  <c:v>869.79819999999995</c:v>
                </c:pt>
                <c:pt idx="1368">
                  <c:v>870.10969999999998</c:v>
                </c:pt>
                <c:pt idx="1369">
                  <c:v>870.42110000000002</c:v>
                </c:pt>
                <c:pt idx="1370">
                  <c:v>870.73249999999996</c:v>
                </c:pt>
                <c:pt idx="1371">
                  <c:v>871.04380000000003</c:v>
                </c:pt>
                <c:pt idx="1372">
                  <c:v>871.35519999999997</c:v>
                </c:pt>
                <c:pt idx="1373">
                  <c:v>871.66639999999995</c:v>
                </c:pt>
                <c:pt idx="1374">
                  <c:v>871.97760000000005</c:v>
                </c:pt>
                <c:pt idx="1375">
                  <c:v>872.28880000000004</c:v>
                </c:pt>
                <c:pt idx="1376">
                  <c:v>872.59990000000005</c:v>
                </c:pt>
                <c:pt idx="1377">
                  <c:v>872.91089999999997</c:v>
                </c:pt>
                <c:pt idx="1378">
                  <c:v>873.22190000000001</c:v>
                </c:pt>
                <c:pt idx="1379">
                  <c:v>873.53279999999995</c:v>
                </c:pt>
                <c:pt idx="1380">
                  <c:v>873.84370000000001</c:v>
                </c:pt>
                <c:pt idx="1381">
                  <c:v>874.15449999999998</c:v>
                </c:pt>
                <c:pt idx="1382">
                  <c:v>874.46529999999996</c:v>
                </c:pt>
                <c:pt idx="1383">
                  <c:v>874.77610000000004</c:v>
                </c:pt>
                <c:pt idx="1384">
                  <c:v>875.08680000000004</c:v>
                </c:pt>
                <c:pt idx="1385">
                  <c:v>875.39739999999995</c:v>
                </c:pt>
                <c:pt idx="1386">
                  <c:v>875.70799999999997</c:v>
                </c:pt>
                <c:pt idx="1387">
                  <c:v>876.01850000000002</c:v>
                </c:pt>
                <c:pt idx="1388">
                  <c:v>876.32899999999995</c:v>
                </c:pt>
                <c:pt idx="1389">
                  <c:v>876.6395</c:v>
                </c:pt>
                <c:pt idx="1390">
                  <c:v>876.94979999999998</c:v>
                </c:pt>
                <c:pt idx="1391">
                  <c:v>877.26009999999997</c:v>
                </c:pt>
                <c:pt idx="1392">
                  <c:v>877.57039999999995</c:v>
                </c:pt>
                <c:pt idx="1393">
                  <c:v>877.88070000000005</c:v>
                </c:pt>
                <c:pt idx="1394">
                  <c:v>878.19090000000006</c:v>
                </c:pt>
                <c:pt idx="1395">
                  <c:v>878.50099999999998</c:v>
                </c:pt>
                <c:pt idx="1396">
                  <c:v>878.81100000000004</c:v>
                </c:pt>
                <c:pt idx="1397">
                  <c:v>879.12109999999996</c:v>
                </c:pt>
                <c:pt idx="1398">
                  <c:v>879.43100000000004</c:v>
                </c:pt>
                <c:pt idx="1399">
                  <c:v>879.74099999999999</c:v>
                </c:pt>
                <c:pt idx="1400">
                  <c:v>880.05079999999998</c:v>
                </c:pt>
                <c:pt idx="1401">
                  <c:v>880.36069999999995</c:v>
                </c:pt>
                <c:pt idx="1402">
                  <c:v>880.67039999999997</c:v>
                </c:pt>
                <c:pt idx="1403">
                  <c:v>880.98019999999997</c:v>
                </c:pt>
                <c:pt idx="1404">
                  <c:v>881.28980000000001</c:v>
                </c:pt>
                <c:pt idx="1405">
                  <c:v>881.59939999999995</c:v>
                </c:pt>
                <c:pt idx="1406">
                  <c:v>881.90899999999999</c:v>
                </c:pt>
                <c:pt idx="1407">
                  <c:v>882.21849999999995</c:v>
                </c:pt>
                <c:pt idx="1408">
                  <c:v>882.52800000000002</c:v>
                </c:pt>
                <c:pt idx="1409">
                  <c:v>882.8374</c:v>
                </c:pt>
                <c:pt idx="1410">
                  <c:v>883.14679999999998</c:v>
                </c:pt>
                <c:pt idx="1411">
                  <c:v>883.45609999999999</c:v>
                </c:pt>
                <c:pt idx="1412">
                  <c:v>883.76530000000002</c:v>
                </c:pt>
                <c:pt idx="1413">
                  <c:v>884.07449999999994</c:v>
                </c:pt>
                <c:pt idx="1414">
                  <c:v>884.38369999999998</c:v>
                </c:pt>
                <c:pt idx="1415">
                  <c:v>884.69280000000003</c:v>
                </c:pt>
                <c:pt idx="1416">
                  <c:v>885.0018</c:v>
                </c:pt>
                <c:pt idx="1417">
                  <c:v>885.31089999999995</c:v>
                </c:pt>
                <c:pt idx="1418">
                  <c:v>885.61980000000005</c:v>
                </c:pt>
                <c:pt idx="1419">
                  <c:v>885.92870000000005</c:v>
                </c:pt>
                <c:pt idx="1420">
                  <c:v>886.23749999999995</c:v>
                </c:pt>
                <c:pt idx="1421">
                  <c:v>886.54639999999995</c:v>
                </c:pt>
                <c:pt idx="1422">
                  <c:v>886.85509999999999</c:v>
                </c:pt>
                <c:pt idx="1423">
                  <c:v>887.16380000000004</c:v>
                </c:pt>
                <c:pt idx="1424">
                  <c:v>887.47249999999997</c:v>
                </c:pt>
                <c:pt idx="1425">
                  <c:v>887.78110000000004</c:v>
                </c:pt>
                <c:pt idx="1426">
                  <c:v>888.08960000000002</c:v>
                </c:pt>
                <c:pt idx="1427">
                  <c:v>888.3981</c:v>
                </c:pt>
                <c:pt idx="1428">
                  <c:v>888.70650000000001</c:v>
                </c:pt>
                <c:pt idx="1429">
                  <c:v>889.01490000000001</c:v>
                </c:pt>
                <c:pt idx="1430">
                  <c:v>889.32320000000004</c:v>
                </c:pt>
                <c:pt idx="1431">
                  <c:v>889.63149999999996</c:v>
                </c:pt>
                <c:pt idx="1432">
                  <c:v>889.93979999999999</c:v>
                </c:pt>
                <c:pt idx="1433">
                  <c:v>890.24789999999996</c:v>
                </c:pt>
                <c:pt idx="1434">
                  <c:v>890.55610000000001</c:v>
                </c:pt>
                <c:pt idx="1435">
                  <c:v>890.86410000000001</c:v>
                </c:pt>
                <c:pt idx="1436">
                  <c:v>891.17219999999998</c:v>
                </c:pt>
                <c:pt idx="1437">
                  <c:v>891.48019999999997</c:v>
                </c:pt>
                <c:pt idx="1438">
                  <c:v>891.78809999999999</c:v>
                </c:pt>
                <c:pt idx="1439">
                  <c:v>892.09590000000003</c:v>
                </c:pt>
                <c:pt idx="1440">
                  <c:v>892.40380000000005</c:v>
                </c:pt>
                <c:pt idx="1441">
                  <c:v>892.7115</c:v>
                </c:pt>
                <c:pt idx="1442">
                  <c:v>893.01930000000004</c:v>
                </c:pt>
                <c:pt idx="1443">
                  <c:v>893.327</c:v>
                </c:pt>
                <c:pt idx="1444">
                  <c:v>893.63459999999998</c:v>
                </c:pt>
                <c:pt idx="1445">
                  <c:v>893.94209999999998</c:v>
                </c:pt>
              </c:numCache>
            </c:numRef>
          </c:xVal>
          <c:yVal>
            <c:numRef>
              <c:f>Abs!$AR$3:$AR$1448</c:f>
              <c:numCache>
                <c:formatCode>General</c:formatCode>
                <c:ptCount val="1446"/>
                <c:pt idx="0">
                  <c:v>0.89659958521886829</c:v>
                </c:pt>
                <c:pt idx="1">
                  <c:v>0.90334809137732464</c:v>
                </c:pt>
                <c:pt idx="2">
                  <c:v>0.91063893177721045</c:v>
                </c:pt>
                <c:pt idx="3">
                  <c:v>0.91822045775380068</c:v>
                </c:pt>
                <c:pt idx="4">
                  <c:v>0.92697309108977599</c:v>
                </c:pt>
                <c:pt idx="5">
                  <c:v>0.93493522695816644</c:v>
                </c:pt>
                <c:pt idx="6">
                  <c:v>0.943754083626964</c:v>
                </c:pt>
                <c:pt idx="7">
                  <c:v>0.95323377944855747</c:v>
                </c:pt>
                <c:pt idx="8">
                  <c:v>0.96247855671056004</c:v>
                </c:pt>
                <c:pt idx="9">
                  <c:v>0.97158112807892305</c:v>
                </c:pt>
                <c:pt idx="10">
                  <c:v>0.98042438281770794</c:v>
                </c:pt>
                <c:pt idx="11">
                  <c:v>0.98876503731475662</c:v>
                </c:pt>
                <c:pt idx="12">
                  <c:v>0.99632146813364575</c:v>
                </c:pt>
                <c:pt idx="13">
                  <c:v>1.0041434893715384</c:v>
                </c:pt>
                <c:pt idx="14">
                  <c:v>1.0124165263603369</c:v>
                </c:pt>
                <c:pt idx="15">
                  <c:v>1.0210708703286495</c:v>
                </c:pt>
                <c:pt idx="16">
                  <c:v>1.031150758671928</c:v>
                </c:pt>
                <c:pt idx="17">
                  <c:v>1.0414376820662403</c:v>
                </c:pt>
                <c:pt idx="18">
                  <c:v>1.0524328465778954</c:v>
                </c:pt>
                <c:pt idx="19">
                  <c:v>1.0649448739550393</c:v>
                </c:pt>
                <c:pt idx="20">
                  <c:v>1.0771850371237546</c:v>
                </c:pt>
                <c:pt idx="21">
                  <c:v>1.0893687361876425</c:v>
                </c:pt>
                <c:pt idx="22">
                  <c:v>1.1014896973572776</c:v>
                </c:pt>
                <c:pt idx="23">
                  <c:v>1.1129386659706941</c:v>
                </c:pt>
                <c:pt idx="24">
                  <c:v>1.1247159628973669</c:v>
                </c:pt>
                <c:pt idx="25">
                  <c:v>1.1362632208784462</c:v>
                </c:pt>
                <c:pt idx="26">
                  <c:v>1.1474347485817227</c:v>
                </c:pt>
                <c:pt idx="27">
                  <c:v>1.1586362510566979</c:v>
                </c:pt>
                <c:pt idx="28">
                  <c:v>1.1696139883755046</c:v>
                </c:pt>
                <c:pt idx="29">
                  <c:v>1.1803588983978623</c:v>
                </c:pt>
                <c:pt idx="30">
                  <c:v>1.1906186353713319</c:v>
                </c:pt>
                <c:pt idx="31">
                  <c:v>1.2003646186996428</c:v>
                </c:pt>
                <c:pt idx="32">
                  <c:v>1.2099746699237393</c:v>
                </c:pt>
                <c:pt idx="33">
                  <c:v>1.2190117150469937</c:v>
                </c:pt>
                <c:pt idx="34">
                  <c:v>1.2278751853294823</c:v>
                </c:pt>
                <c:pt idx="35">
                  <c:v>1.2361691349496986</c:v>
                </c:pt>
                <c:pt idx="36">
                  <c:v>1.244268597097731</c:v>
                </c:pt>
                <c:pt idx="37">
                  <c:v>1.2522126086855594</c:v>
                </c:pt>
                <c:pt idx="38">
                  <c:v>1.2600067464148952</c:v>
                </c:pt>
                <c:pt idx="39">
                  <c:v>1.2672397285345256</c:v>
                </c:pt>
                <c:pt idx="40">
                  <c:v>1.2742614930768383</c:v>
                </c:pt>
                <c:pt idx="41">
                  <c:v>1.2808189972016808</c:v>
                </c:pt>
                <c:pt idx="42">
                  <c:v>1.2866940524545956</c:v>
                </c:pt>
                <c:pt idx="43">
                  <c:v>1.2921640997457231</c:v>
                </c:pt>
                <c:pt idx="44">
                  <c:v>1.2974689372486519</c:v>
                </c:pt>
                <c:pt idx="45">
                  <c:v>1.3018968384074696</c:v>
                </c:pt>
                <c:pt idx="46">
                  <c:v>1.3060375394281523</c:v>
                </c:pt>
                <c:pt idx="47">
                  <c:v>1.3093696187006882</c:v>
                </c:pt>
                <c:pt idx="48">
                  <c:v>1.311967664610467</c:v>
                </c:pt>
                <c:pt idx="49">
                  <c:v>1.3147462562381507</c:v>
                </c:pt>
                <c:pt idx="50">
                  <c:v>1.3166109658728857</c:v>
                </c:pt>
                <c:pt idx="51">
                  <c:v>1.3182400598603161</c:v>
                </c:pt>
                <c:pt idx="52">
                  <c:v>1.3192759322032006</c:v>
                </c:pt>
                <c:pt idx="53">
                  <c:v>1.3202825268621006</c:v>
                </c:pt>
                <c:pt idx="54">
                  <c:v>1.3212054709953303</c:v>
                </c:pt>
                <c:pt idx="55">
                  <c:v>1.322213459829658</c:v>
                </c:pt>
                <c:pt idx="56">
                  <c:v>1.3225661862129015</c:v>
                </c:pt>
                <c:pt idx="57">
                  <c:v>1.3238300062382378</c:v>
                </c:pt>
                <c:pt idx="58">
                  <c:v>1.3248080203008672</c:v>
                </c:pt>
                <c:pt idx="59">
                  <c:v>1.3261394578344536</c:v>
                </c:pt>
                <c:pt idx="60">
                  <c:v>1.3275231769465843</c:v>
                </c:pt>
                <c:pt idx="61">
                  <c:v>1.3292261622316899</c:v>
                </c:pt>
                <c:pt idx="62">
                  <c:v>1.3311828874446625</c:v>
                </c:pt>
                <c:pt idx="63">
                  <c:v>1.3342033685090764</c:v>
                </c:pt>
                <c:pt idx="64">
                  <c:v>1.3367414648754579</c:v>
                </c:pt>
                <c:pt idx="65">
                  <c:v>1.3399320353420681</c:v>
                </c:pt>
                <c:pt idx="66">
                  <c:v>1.3440302140122018</c:v>
                </c:pt>
                <c:pt idx="67">
                  <c:v>1.3480231324375336</c:v>
                </c:pt>
                <c:pt idx="68">
                  <c:v>1.3530581969951754</c:v>
                </c:pt>
                <c:pt idx="69">
                  <c:v>1.3585324268125867</c:v>
                </c:pt>
                <c:pt idx="70">
                  <c:v>1.364272247049001</c:v>
                </c:pt>
                <c:pt idx="71">
                  <c:v>1.371022844470599</c:v>
                </c:pt>
                <c:pt idx="72">
                  <c:v>1.3779902361712262</c:v>
                </c:pt>
                <c:pt idx="73">
                  <c:v>1.3851088959057738</c:v>
                </c:pt>
                <c:pt idx="74">
                  <c:v>1.3934307290345467</c:v>
                </c:pt>
                <c:pt idx="75">
                  <c:v>1.4013893794643675</c:v>
                </c:pt>
                <c:pt idx="76">
                  <c:v>1.4100827603446595</c:v>
                </c:pt>
                <c:pt idx="77">
                  <c:v>1.4190250015388211</c:v>
                </c:pt>
                <c:pt idx="78">
                  <c:v>1.4277525397170951</c:v>
                </c:pt>
                <c:pt idx="79">
                  <c:v>1.4363622700717169</c:v>
                </c:pt>
                <c:pt idx="80">
                  <c:v>1.4453895559669767</c:v>
                </c:pt>
                <c:pt idx="81">
                  <c:v>1.4540215931284439</c:v>
                </c:pt>
                <c:pt idx="82">
                  <c:v>1.4624410185371655</c:v>
                </c:pt>
                <c:pt idx="83">
                  <c:v>1.4704359175281101</c:v>
                </c:pt>
                <c:pt idx="84">
                  <c:v>1.4781924125208941</c:v>
                </c:pt>
                <c:pt idx="85">
                  <c:v>1.4856129112355689</c:v>
                </c:pt>
                <c:pt idx="86">
                  <c:v>1.4926040039184694</c:v>
                </c:pt>
                <c:pt idx="87">
                  <c:v>1.4990395176933757</c:v>
                </c:pt>
                <c:pt idx="88">
                  <c:v>1.504512353335359</c:v>
                </c:pt>
                <c:pt idx="89">
                  <c:v>1.5094135770519281</c:v>
                </c:pt>
                <c:pt idx="90">
                  <c:v>1.5132161905313599</c:v>
                </c:pt>
                <c:pt idx="91">
                  <c:v>1.5164374328573826</c:v>
                </c:pt>
                <c:pt idx="92">
                  <c:v>1.5182791385975585</c:v>
                </c:pt>
                <c:pt idx="93">
                  <c:v>1.5191686225205199</c:v>
                </c:pt>
                <c:pt idx="94">
                  <c:v>1.5186618397525005</c:v>
                </c:pt>
                <c:pt idx="95">
                  <c:v>1.5171589186412895</c:v>
                </c:pt>
                <c:pt idx="96">
                  <c:v>1.5149324204830301</c:v>
                </c:pt>
                <c:pt idx="97">
                  <c:v>1.5111423545824489</c:v>
                </c:pt>
                <c:pt idx="98">
                  <c:v>1.5056332703793418</c:v>
                </c:pt>
                <c:pt idx="99">
                  <c:v>1.499566516005099</c:v>
                </c:pt>
                <c:pt idx="100">
                  <c:v>1.4921397435009989</c:v>
                </c:pt>
                <c:pt idx="101">
                  <c:v>1.4833613179196086</c:v>
                </c:pt>
                <c:pt idx="102">
                  <c:v>1.4731650159281056</c:v>
                </c:pt>
                <c:pt idx="103">
                  <c:v>1.4610844858458778</c:v>
                </c:pt>
                <c:pt idx="104">
                  <c:v>1.4483424195231405</c:v>
                </c:pt>
                <c:pt idx="105">
                  <c:v>1.4343630225081954</c:v>
                </c:pt>
                <c:pt idx="106">
                  <c:v>1.4181027544933054</c:v>
                </c:pt>
                <c:pt idx="107">
                  <c:v>1.4005807577162206</c:v>
                </c:pt>
                <c:pt idx="108">
                  <c:v>1.3821887954721643</c:v>
                </c:pt>
                <c:pt idx="109">
                  <c:v>1.3626717336578413</c:v>
                </c:pt>
                <c:pt idx="110">
                  <c:v>1.3421543509740441</c:v>
                </c:pt>
                <c:pt idx="111">
                  <c:v>1.3206554687890477</c:v>
                </c:pt>
                <c:pt idx="112">
                  <c:v>1.2983946697327371</c:v>
                </c:pt>
                <c:pt idx="113">
                  <c:v>1.2760732240453156</c:v>
                </c:pt>
                <c:pt idx="114">
                  <c:v>1.2535328928157234</c:v>
                </c:pt>
                <c:pt idx="115">
                  <c:v>1.2304634720112662</c:v>
                </c:pt>
                <c:pt idx="116">
                  <c:v>1.2074735192061954</c:v>
                </c:pt>
                <c:pt idx="117">
                  <c:v>1.184395036261457</c:v>
                </c:pt>
                <c:pt idx="118">
                  <c:v>1.1611109124411125</c:v>
                </c:pt>
                <c:pt idx="119">
                  <c:v>1.1375946584120327</c:v>
                </c:pt>
                <c:pt idx="120">
                  <c:v>1.1144541346607555</c:v>
                </c:pt>
                <c:pt idx="121">
                  <c:v>1.0911734962789805</c:v>
                </c:pt>
                <c:pt idx="122">
                  <c:v>1.0675401315139623</c:v>
                </c:pt>
                <c:pt idx="123">
                  <c:v>1.0444707107095048</c:v>
                </c:pt>
                <c:pt idx="124">
                  <c:v>1.0221241698643821</c:v>
                </c:pt>
                <c:pt idx="125">
                  <c:v>1.0000453107014047</c:v>
                </c:pt>
                <c:pt idx="126">
                  <c:v>0.97901975107415984</c:v>
                </c:pt>
                <c:pt idx="127">
                  <c:v>0.95803044000803872</c:v>
                </c:pt>
                <c:pt idx="128">
                  <c:v>0.93763504767417738</c:v>
                </c:pt>
                <c:pt idx="129">
                  <c:v>0.91800714891334134</c:v>
                </c:pt>
                <c:pt idx="130">
                  <c:v>0.89918299228665466</c:v>
                </c:pt>
                <c:pt idx="131">
                  <c:v>0.88048012892219008</c:v>
                </c:pt>
                <c:pt idx="132">
                  <c:v>0.86291073018055886</c:v>
                </c:pt>
                <c:pt idx="133">
                  <c:v>0.84595895115346065</c:v>
                </c:pt>
                <c:pt idx="134">
                  <c:v>0.82954880928007779</c:v>
                </c:pt>
                <c:pt idx="135">
                  <c:v>0.81441154957231221</c:v>
                </c:pt>
                <c:pt idx="136">
                  <c:v>0.79970230172089329</c:v>
                </c:pt>
                <c:pt idx="137">
                  <c:v>0.78586511059958808</c:v>
                </c:pt>
                <c:pt idx="138">
                  <c:v>0.77245871968548518</c:v>
                </c:pt>
                <c:pt idx="139">
                  <c:v>0.75981215437955463</c:v>
                </c:pt>
                <c:pt idx="140">
                  <c:v>0.74740469015949851</c:v>
                </c:pt>
                <c:pt idx="141">
                  <c:v>0.73584976421356618</c:v>
                </c:pt>
                <c:pt idx="142">
                  <c:v>0.72465105008944686</c:v>
                </c:pt>
                <c:pt idx="143">
                  <c:v>0.71447775199250319</c:v>
                </c:pt>
                <c:pt idx="144">
                  <c:v>0.70475198420789609</c:v>
                </c:pt>
                <c:pt idx="145">
                  <c:v>0.69548977975304549</c:v>
                </c:pt>
                <c:pt idx="146">
                  <c:v>0.68647992105063382</c:v>
                </c:pt>
                <c:pt idx="147">
                  <c:v>0.67837488220088993</c:v>
                </c:pt>
                <c:pt idx="148">
                  <c:v>0.67055634640156692</c:v>
                </c:pt>
                <c:pt idx="149">
                  <c:v>0.66300828063524486</c:v>
                </c:pt>
                <c:pt idx="150">
                  <c:v>0.6558986830409782</c:v>
                </c:pt>
                <c:pt idx="151">
                  <c:v>0.64950499452890698</c:v>
                </c:pt>
                <c:pt idx="152">
                  <c:v>0.64307157201714249</c:v>
                </c:pt>
                <c:pt idx="153">
                  <c:v>0.63700481764289962</c:v>
                </c:pt>
                <c:pt idx="154">
                  <c:v>0.63162120922829801</c:v>
                </c:pt>
                <c:pt idx="155">
                  <c:v>0.62611003376204921</c:v>
                </c:pt>
                <c:pt idx="156">
                  <c:v>0.62093485457390962</c:v>
                </c:pt>
                <c:pt idx="157">
                  <c:v>0.61564674717611512</c:v>
                </c:pt>
                <c:pt idx="158">
                  <c:v>0.61045971749683892</c:v>
                </c:pt>
                <c:pt idx="159">
                  <c:v>0.60588682209352585</c:v>
                </c:pt>
                <c:pt idx="160">
                  <c:v>0.60144497918042972</c:v>
                </c:pt>
                <c:pt idx="161">
                  <c:v>0.59660370500725768</c:v>
                </c:pt>
                <c:pt idx="162">
                  <c:v>0.59212631062075172</c:v>
                </c:pt>
                <c:pt idx="163">
                  <c:v>0.58745665944274672</c:v>
                </c:pt>
                <c:pt idx="164">
                  <c:v>0.58273026532482852</c:v>
                </c:pt>
                <c:pt idx="165">
                  <c:v>0.57833150243245268</c:v>
                </c:pt>
                <c:pt idx="166">
                  <c:v>0.57360441122682071</c:v>
                </c:pt>
                <c:pt idx="167">
                  <c:v>0.56890785246305831</c:v>
                </c:pt>
                <c:pt idx="168">
                  <c:v>0.56432457045280793</c:v>
                </c:pt>
                <c:pt idx="169">
                  <c:v>0.55956471612462166</c:v>
                </c:pt>
                <c:pt idx="170">
                  <c:v>0.55484550201015692</c:v>
                </c:pt>
                <c:pt idx="171">
                  <c:v>0.55062101104626093</c:v>
                </c:pt>
                <c:pt idx="172">
                  <c:v>0.54556670686771502</c:v>
                </c:pt>
                <c:pt idx="173">
                  <c:v>0.54066569227746009</c:v>
                </c:pt>
                <c:pt idx="174">
                  <c:v>0.53563641354784386</c:v>
                </c:pt>
                <c:pt idx="175">
                  <c:v>0.53090479127207146</c:v>
                </c:pt>
                <c:pt idx="176">
                  <c:v>0.52573330664881557</c:v>
                </c:pt>
                <c:pt idx="177">
                  <c:v>0.52080761515348784</c:v>
                </c:pt>
                <c:pt idx="178">
                  <c:v>0.51576404612573634</c:v>
                </c:pt>
                <c:pt idx="179">
                  <c:v>0.51106358367077609</c:v>
                </c:pt>
                <c:pt idx="180">
                  <c:v>0.50673264741296464</c:v>
                </c:pt>
                <c:pt idx="181">
                  <c:v>0.50236650822560014</c:v>
                </c:pt>
                <c:pt idx="182">
                  <c:v>0.49728097451747066</c:v>
                </c:pt>
                <c:pt idx="183">
                  <c:v>0.49277750905046408</c:v>
                </c:pt>
                <c:pt idx="184">
                  <c:v>0.48889493961024566</c:v>
                </c:pt>
                <c:pt idx="185">
                  <c:v>0.48448202583727729</c:v>
                </c:pt>
                <c:pt idx="186">
                  <c:v>0.48028046905916932</c:v>
                </c:pt>
                <c:pt idx="187">
                  <c:v>0.47584964013195313</c:v>
                </c:pt>
                <c:pt idx="188">
                  <c:v>0.47159482585250168</c:v>
                </c:pt>
                <c:pt idx="189">
                  <c:v>0.46799938684164677</c:v>
                </c:pt>
                <c:pt idx="190">
                  <c:v>0.46421831337257519</c:v>
                </c:pt>
                <c:pt idx="191">
                  <c:v>0.46011413974810172</c:v>
                </c:pt>
                <c:pt idx="192">
                  <c:v>0.45629207752145168</c:v>
                </c:pt>
                <c:pt idx="193">
                  <c:v>0.45272068803672699</c:v>
                </c:pt>
                <c:pt idx="194">
                  <c:v>0.44973053028786864</c:v>
                </c:pt>
                <c:pt idx="195">
                  <c:v>0.44654219050194294</c:v>
                </c:pt>
                <c:pt idx="196">
                  <c:v>0.44376136819357453</c:v>
                </c:pt>
                <c:pt idx="197">
                  <c:v>0.44181405366473997</c:v>
                </c:pt>
                <c:pt idx="198">
                  <c:v>0.43938777016767122</c:v>
                </c:pt>
                <c:pt idx="199">
                  <c:v>0.43793699121746155</c:v>
                </c:pt>
                <c:pt idx="200">
                  <c:v>0.43613118549455271</c:v>
                </c:pt>
                <c:pt idx="201">
                  <c:v>0.43438498077118387</c:v>
                </c:pt>
                <c:pt idx="202">
                  <c:v>0.43313572987906845</c:v>
                </c:pt>
                <c:pt idx="203">
                  <c:v>0.43195960348814322</c:v>
                </c:pt>
                <c:pt idx="204">
                  <c:v>0.43109939724916641</c:v>
                </c:pt>
                <c:pt idx="205">
                  <c:v>0.43087270432459968</c:v>
                </c:pt>
                <c:pt idx="206">
                  <c:v>0.43092568299085754</c:v>
                </c:pt>
                <c:pt idx="207">
                  <c:v>0.43095935232743993</c:v>
                </c:pt>
                <c:pt idx="208">
                  <c:v>0.43193325357255707</c:v>
                </c:pt>
                <c:pt idx="209">
                  <c:v>0.43282162215517628</c:v>
                </c:pt>
                <c:pt idx="210">
                  <c:v>0.43437773105895916</c:v>
                </c:pt>
                <c:pt idx="211">
                  <c:v>0.43530924937106996</c:v>
                </c:pt>
                <c:pt idx="212">
                  <c:v>0.43715513763752928</c:v>
                </c:pt>
                <c:pt idx="213">
                  <c:v>0.43856269714947588</c:v>
                </c:pt>
                <c:pt idx="214">
                  <c:v>0.4410224408568128</c:v>
                </c:pt>
                <c:pt idx="215">
                  <c:v>0.4430959979706382</c:v>
                </c:pt>
                <c:pt idx="216">
                  <c:v>0.44569341650147426</c:v>
                </c:pt>
                <c:pt idx="217">
                  <c:v>0.44823841403622366</c:v>
                </c:pt>
                <c:pt idx="218">
                  <c:v>0.45127576462331431</c:v>
                </c:pt>
                <c:pt idx="219">
                  <c:v>0.4543788505818277</c:v>
                </c:pt>
                <c:pt idx="220">
                  <c:v>0.45777046114513248</c:v>
                </c:pt>
                <c:pt idx="221">
                  <c:v>0.46151877149164988</c:v>
                </c:pt>
                <c:pt idx="222">
                  <c:v>0.46522846317881617</c:v>
                </c:pt>
                <c:pt idx="223">
                  <c:v>0.46885868686659565</c:v>
                </c:pt>
                <c:pt idx="224">
                  <c:v>0.47291978047034877</c:v>
                </c:pt>
                <c:pt idx="225">
                  <c:v>0.4768293272050958</c:v>
                </c:pt>
                <c:pt idx="226">
                  <c:v>0.48081813281291552</c:v>
                </c:pt>
                <c:pt idx="227">
                  <c:v>0.48497423947207596</c:v>
                </c:pt>
                <c:pt idx="228">
                  <c:v>0.48846581241355674</c:v>
                </c:pt>
                <c:pt idx="229">
                  <c:v>0.49183455849984486</c:v>
                </c:pt>
                <c:pt idx="230">
                  <c:v>0.49515172009530306</c:v>
                </c:pt>
                <c:pt idx="231">
                  <c:v>0.49860676564057443</c:v>
                </c:pt>
                <c:pt idx="232">
                  <c:v>0.50194337598325101</c:v>
                </c:pt>
                <c:pt idx="233">
                  <c:v>0.50454630150702695</c:v>
                </c:pt>
                <c:pt idx="234">
                  <c:v>0.50691995488169483</c:v>
                </c:pt>
                <c:pt idx="235">
                  <c:v>0.50927492630562965</c:v>
                </c:pt>
                <c:pt idx="236">
                  <c:v>0.51177816828631506</c:v>
                </c:pt>
                <c:pt idx="237">
                  <c:v>0.51417259487485778</c:v>
                </c:pt>
                <c:pt idx="238">
                  <c:v>0.51564972374065354</c:v>
                </c:pt>
                <c:pt idx="239">
                  <c:v>0.51670379007287148</c:v>
                </c:pt>
                <c:pt idx="240">
                  <c:v>0.51768912355649688</c:v>
                </c:pt>
                <c:pt idx="241">
                  <c:v>0.51821870109276158</c:v>
                </c:pt>
                <c:pt idx="242">
                  <c:v>0.51844818236818402</c:v>
                </c:pt>
                <c:pt idx="243">
                  <c:v>0.51817311155627133</c:v>
                </c:pt>
                <c:pt idx="244">
                  <c:v>0.5173801742816877</c:v>
                </c:pt>
                <c:pt idx="245">
                  <c:v>0.51675648990404377</c:v>
                </c:pt>
                <c:pt idx="246">
                  <c:v>0.51613224785622869</c:v>
                </c:pt>
                <c:pt idx="247">
                  <c:v>0.51474769223884154</c:v>
                </c:pt>
                <c:pt idx="248">
                  <c:v>0.51320273673848138</c:v>
                </c:pt>
                <c:pt idx="249">
                  <c:v>0.51150748912700006</c:v>
                </c:pt>
                <c:pt idx="250">
                  <c:v>0.50963315968181289</c:v>
                </c:pt>
                <c:pt idx="251">
                  <c:v>0.50767587679866932</c:v>
                </c:pt>
                <c:pt idx="252">
                  <c:v>0.50485943330811967</c:v>
                </c:pt>
                <c:pt idx="253">
                  <c:v>0.50163303253301383</c:v>
                </c:pt>
                <c:pt idx="254">
                  <c:v>0.49860439554234709</c:v>
                </c:pt>
                <c:pt idx="255">
                  <c:v>0.4948328721749562</c:v>
                </c:pt>
                <c:pt idx="256">
                  <c:v>0.49110226785637229</c:v>
                </c:pt>
                <c:pt idx="257">
                  <c:v>0.48673048225852517</c:v>
                </c:pt>
                <c:pt idx="258">
                  <c:v>0.48190022207123295</c:v>
                </c:pt>
                <c:pt idx="259">
                  <c:v>0.47704751565955261</c:v>
                </c:pt>
                <c:pt idx="260">
                  <c:v>0.47213660242375999</c:v>
                </c:pt>
                <c:pt idx="261">
                  <c:v>0.46665637765200918</c:v>
                </c:pt>
                <c:pt idx="262">
                  <c:v>0.46171360750769042</c:v>
                </c:pt>
                <c:pt idx="263">
                  <c:v>0.45597448435898985</c:v>
                </c:pt>
                <c:pt idx="264">
                  <c:v>0.45019932177547967</c:v>
                </c:pt>
                <c:pt idx="265">
                  <c:v>0.44456964139786442</c:v>
                </c:pt>
                <c:pt idx="266">
                  <c:v>0.43875634811640274</c:v>
                </c:pt>
                <c:pt idx="267">
                  <c:v>0.4328469961479629</c:v>
                </c:pt>
                <c:pt idx="268">
                  <c:v>0.42696838574770701</c:v>
                </c:pt>
                <c:pt idx="269">
                  <c:v>0.42074171945189098</c:v>
                </c:pt>
                <c:pt idx="270">
                  <c:v>0.41472013636151012</c:v>
                </c:pt>
                <c:pt idx="271">
                  <c:v>0.40846718985887942</c:v>
                </c:pt>
                <c:pt idx="272">
                  <c:v>0.40188940048156213</c:v>
                </c:pt>
                <c:pt idx="273">
                  <c:v>0.39536026782667633</c:v>
                </c:pt>
                <c:pt idx="274">
                  <c:v>0.38872915123924418</c:v>
                </c:pt>
                <c:pt idx="275">
                  <c:v>0.38211706514640198</c:v>
                </c:pt>
                <c:pt idx="276">
                  <c:v>0.37555551791281894</c:v>
                </c:pt>
                <c:pt idx="277">
                  <c:v>0.3690776909136777</c:v>
                </c:pt>
                <c:pt idx="278">
                  <c:v>0.36301588586220368</c:v>
                </c:pt>
                <c:pt idx="279">
                  <c:v>0.35673958692115659</c:v>
                </c:pt>
                <c:pt idx="280">
                  <c:v>0.35038047395969585</c:v>
                </c:pt>
                <c:pt idx="281">
                  <c:v>0.34440496836720513</c:v>
                </c:pt>
                <c:pt idx="282">
                  <c:v>0.33840353111175653</c:v>
                </c:pt>
                <c:pt idx="283">
                  <c:v>0.33232402003234895</c:v>
                </c:pt>
                <c:pt idx="284">
                  <c:v>0.32589993849595095</c:v>
                </c:pt>
                <c:pt idx="285">
                  <c:v>0.31957261273424492</c:v>
                </c:pt>
                <c:pt idx="286">
                  <c:v>0.31387531484837955</c:v>
                </c:pt>
                <c:pt idx="287">
                  <c:v>0.30797523414653494</c:v>
                </c:pt>
                <c:pt idx="288">
                  <c:v>0.30203458293974011</c:v>
                </c:pt>
                <c:pt idx="289">
                  <c:v>0.29609414085925956</c:v>
                </c:pt>
                <c:pt idx="290">
                  <c:v>0.29060325064548576</c:v>
                </c:pt>
                <c:pt idx="291">
                  <c:v>0.28561691251904697</c:v>
                </c:pt>
                <c:pt idx="292">
                  <c:v>0.28046717703246549</c:v>
                </c:pt>
                <c:pt idx="293">
                  <c:v>0.27520228265554447</c:v>
                </c:pt>
                <c:pt idx="294">
                  <c:v>0.27012385924209692</c:v>
                </c:pt>
                <c:pt idx="295">
                  <c:v>0.26520792697476403</c:v>
                </c:pt>
                <c:pt idx="296">
                  <c:v>0.26071721821292221</c:v>
                </c:pt>
                <c:pt idx="297">
                  <c:v>0.25578190690714236</c:v>
                </c:pt>
                <c:pt idx="298">
                  <c:v>0.25114989846568897</c:v>
                </c:pt>
                <c:pt idx="299">
                  <c:v>0.24654075450125215</c:v>
                </c:pt>
                <c:pt idx="300">
                  <c:v>0.2422261300959464</c:v>
                </c:pt>
                <c:pt idx="301">
                  <c:v>0.23809630364360077</c:v>
                </c:pt>
                <c:pt idx="302">
                  <c:v>0.23367648870226454</c:v>
                </c:pt>
                <c:pt idx="303">
                  <c:v>0.22931223165172768</c:v>
                </c:pt>
                <c:pt idx="304">
                  <c:v>0.22549909214781577</c:v>
                </c:pt>
                <c:pt idx="305">
                  <c:v>0.22162077494265228</c:v>
                </c:pt>
                <c:pt idx="306">
                  <c:v>0.21774510667080174</c:v>
                </c:pt>
                <c:pt idx="307">
                  <c:v>0.21421226613665689</c:v>
                </c:pt>
                <c:pt idx="308">
                  <c:v>0.21084812082928059</c:v>
                </c:pt>
                <c:pt idx="309">
                  <c:v>0.20792774156058555</c:v>
                </c:pt>
                <c:pt idx="310">
                  <c:v>0.20502186171634007</c:v>
                </c:pt>
                <c:pt idx="311">
                  <c:v>0.20190783148071817</c:v>
                </c:pt>
                <c:pt idx="312">
                  <c:v>0.19886267351123149</c:v>
                </c:pt>
                <c:pt idx="313">
                  <c:v>0.19596662260375222</c:v>
                </c:pt>
                <c:pt idx="314">
                  <c:v>0.19293728852537156</c:v>
                </c:pt>
                <c:pt idx="315">
                  <c:v>0.19000115507434193</c:v>
                </c:pt>
                <c:pt idx="316">
                  <c:v>0.18723859646407828</c:v>
                </c:pt>
                <c:pt idx="317">
                  <c:v>0.18457467576533429</c:v>
                </c:pt>
                <c:pt idx="318">
                  <c:v>0.18188858767728769</c:v>
                </c:pt>
                <c:pt idx="319">
                  <c:v>0.17919183414721807</c:v>
                </c:pt>
                <c:pt idx="320">
                  <c:v>0.17680333280424373</c:v>
                </c:pt>
                <c:pt idx="321">
                  <c:v>0.17460255718262793</c:v>
                </c:pt>
                <c:pt idx="322">
                  <c:v>0.17249742199536197</c:v>
                </c:pt>
                <c:pt idx="323">
                  <c:v>0.17034112056989426</c:v>
                </c:pt>
                <c:pt idx="324">
                  <c:v>0.16799535070378321</c:v>
                </c:pt>
                <c:pt idx="325">
                  <c:v>0.16604531753286433</c:v>
                </c:pt>
                <c:pt idx="326">
                  <c:v>0.16427171726233855</c:v>
                </c:pt>
                <c:pt idx="327">
                  <c:v>0.16270982253053015</c:v>
                </c:pt>
                <c:pt idx="328">
                  <c:v>0.16086511931318453</c:v>
                </c:pt>
                <c:pt idx="329">
                  <c:v>0.15911842662841605</c:v>
                </c:pt>
                <c:pt idx="330">
                  <c:v>0.15745859107280194</c:v>
                </c:pt>
                <c:pt idx="331">
                  <c:v>0.15623039222964688</c:v>
                </c:pt>
                <c:pt idx="332">
                  <c:v>0.15487009526470405</c:v>
                </c:pt>
                <c:pt idx="333">
                  <c:v>0.15362976709532677</c:v>
                </c:pt>
                <c:pt idx="334">
                  <c:v>0.15205706750395262</c:v>
                </c:pt>
                <c:pt idx="335">
                  <c:v>0.15069286684781183</c:v>
                </c:pt>
                <c:pt idx="336">
                  <c:v>0.14945679091348948</c:v>
                </c:pt>
                <c:pt idx="337">
                  <c:v>0.14781326721038113</c:v>
                </c:pt>
                <c:pt idx="338">
                  <c:v>0.1464683061751445</c:v>
                </c:pt>
                <c:pt idx="339">
                  <c:v>0.14514648845201003</c:v>
                </c:pt>
                <c:pt idx="340">
                  <c:v>0.14382508898150392</c:v>
                </c:pt>
                <c:pt idx="341">
                  <c:v>0.14279144731930385</c:v>
                </c:pt>
                <c:pt idx="342">
                  <c:v>0.14203224909007395</c:v>
                </c:pt>
                <c:pt idx="343">
                  <c:v>0.1411909339281443</c:v>
                </c:pt>
                <c:pt idx="344">
                  <c:v>0.14049091844582617</c:v>
                </c:pt>
                <c:pt idx="345">
                  <c:v>0.13969345010110207</c:v>
                </c:pt>
                <c:pt idx="346">
                  <c:v>0.13901155889934586</c:v>
                </c:pt>
                <c:pt idx="347">
                  <c:v>0.13830255098551819</c:v>
                </c:pt>
                <c:pt idx="348">
                  <c:v>0.13768158524995855</c:v>
                </c:pt>
                <c:pt idx="349">
                  <c:v>0.13713632324013056</c:v>
                </c:pt>
                <c:pt idx="350">
                  <c:v>0.1365496542200958</c:v>
                </c:pt>
                <c:pt idx="351">
                  <c:v>0.13605827709055382</c:v>
                </c:pt>
                <c:pt idx="352">
                  <c:v>0.13542915542874132</c:v>
                </c:pt>
                <c:pt idx="353">
                  <c:v>0.13466361370131477</c:v>
                </c:pt>
                <c:pt idx="354">
                  <c:v>0.13441189532781833</c:v>
                </c:pt>
                <c:pt idx="355">
                  <c:v>0.13398785687144102</c:v>
                </c:pt>
                <c:pt idx="356">
                  <c:v>0.13321457747038992</c:v>
                </c:pt>
                <c:pt idx="357">
                  <c:v>0.13255053171411005</c:v>
                </c:pt>
                <c:pt idx="358">
                  <c:v>0.132266677597002</c:v>
                </c:pt>
                <c:pt idx="359">
                  <c:v>0.13187575080703587</c:v>
                </c:pt>
                <c:pt idx="360">
                  <c:v>0.13175682764304117</c:v>
                </c:pt>
                <c:pt idx="361">
                  <c:v>0.13100111485238083</c:v>
                </c:pt>
                <c:pt idx="362">
                  <c:v>0.13024505351786358</c:v>
                </c:pt>
                <c:pt idx="363">
                  <c:v>0.12968543150112888</c:v>
                </c:pt>
                <c:pt idx="364">
                  <c:v>0.12915376270172232</c:v>
                </c:pt>
                <c:pt idx="365">
                  <c:v>0.12840306894260223</c:v>
                </c:pt>
                <c:pt idx="366">
                  <c:v>0.12792765512170903</c:v>
                </c:pt>
                <c:pt idx="367">
                  <c:v>0.12721502235176896</c:v>
                </c:pt>
                <c:pt idx="368">
                  <c:v>0.12706661237747546</c:v>
                </c:pt>
                <c:pt idx="369">
                  <c:v>0.12692231522069411</c:v>
                </c:pt>
                <c:pt idx="370">
                  <c:v>0.12670308113466638</c:v>
                </c:pt>
                <c:pt idx="371">
                  <c:v>0.1266202671142527</c:v>
                </c:pt>
                <c:pt idx="372">
                  <c:v>0.12655076746917493</c:v>
                </c:pt>
                <c:pt idx="373">
                  <c:v>0.12646565305930535</c:v>
                </c:pt>
                <c:pt idx="374">
                  <c:v>0.12641539303513172</c:v>
                </c:pt>
                <c:pt idx="375">
                  <c:v>0.1260085029365168</c:v>
                </c:pt>
                <c:pt idx="376">
                  <c:v>0.12589926929174564</c:v>
                </c:pt>
                <c:pt idx="377">
                  <c:v>0.12561569400972311</c:v>
                </c:pt>
                <c:pt idx="378">
                  <c:v>0.12534027465395345</c:v>
                </c:pt>
                <c:pt idx="379">
                  <c:v>0.1248692524856579</c:v>
                </c:pt>
                <c:pt idx="380">
                  <c:v>0.12453820553031748</c:v>
                </c:pt>
                <c:pt idx="381">
                  <c:v>0.12407854589175885</c:v>
                </c:pt>
                <c:pt idx="382">
                  <c:v>0.12374945078201738</c:v>
                </c:pt>
                <c:pt idx="383">
                  <c:v>0.1230030092579522</c:v>
                </c:pt>
                <c:pt idx="384">
                  <c:v>0.12282950412595758</c:v>
                </c:pt>
                <c:pt idx="385">
                  <c:v>0.1225629377841547</c:v>
                </c:pt>
                <c:pt idx="386">
                  <c:v>0.12263892034497195</c:v>
                </c:pt>
                <c:pt idx="387">
                  <c:v>0.12265153763259388</c:v>
                </c:pt>
                <c:pt idx="388">
                  <c:v>0.12284672219249139</c:v>
                </c:pt>
                <c:pt idx="389">
                  <c:v>0.12272494096886963</c:v>
                </c:pt>
                <c:pt idx="390">
                  <c:v>0.12288631677464203</c:v>
                </c:pt>
                <c:pt idx="391">
                  <c:v>0.12234049709464297</c:v>
                </c:pt>
                <c:pt idx="392">
                  <c:v>0.12232864660350633</c:v>
                </c:pt>
                <c:pt idx="393">
                  <c:v>0.12202429810760899</c:v>
                </c:pt>
                <c:pt idx="394">
                  <c:v>0.12151626058170431</c:v>
                </c:pt>
                <c:pt idx="395">
                  <c:v>0.12128636105365365</c:v>
                </c:pt>
                <c:pt idx="396">
                  <c:v>0.12127583502917343</c:v>
                </c:pt>
                <c:pt idx="397">
                  <c:v>0.12125039132761536</c:v>
                </c:pt>
                <c:pt idx="398">
                  <c:v>0.12118130993516596</c:v>
                </c:pt>
                <c:pt idx="399">
                  <c:v>0.12070436252130208</c:v>
                </c:pt>
                <c:pt idx="400">
                  <c:v>0.1206107436413227</c:v>
                </c:pt>
                <c:pt idx="401">
                  <c:v>0.12075720177001718</c:v>
                </c:pt>
                <c:pt idx="402">
                  <c:v>0.12078891926100058</c:v>
                </c:pt>
                <c:pt idx="403">
                  <c:v>0.1203017246577421</c:v>
                </c:pt>
                <c:pt idx="404">
                  <c:v>0.12014529817473854</c:v>
                </c:pt>
                <c:pt idx="405">
                  <c:v>0.12026673085450332</c:v>
                </c:pt>
                <c:pt idx="406">
                  <c:v>0.12020399296025058</c:v>
                </c:pt>
                <c:pt idx="407">
                  <c:v>0.11996321886386274</c:v>
                </c:pt>
                <c:pt idx="408">
                  <c:v>0.1196311262769514</c:v>
                </c:pt>
                <c:pt idx="409">
                  <c:v>0.11936065624395058</c:v>
                </c:pt>
                <c:pt idx="410">
                  <c:v>0.11959466858951338</c:v>
                </c:pt>
                <c:pt idx="411">
                  <c:v>0.1193246865179123</c:v>
                </c:pt>
                <c:pt idx="412">
                  <c:v>0.11922367850816534</c:v>
                </c:pt>
                <c:pt idx="413">
                  <c:v>0.11916205595425483</c:v>
                </c:pt>
                <c:pt idx="414">
                  <c:v>0.11910419767399952</c:v>
                </c:pt>
                <c:pt idx="415">
                  <c:v>0.11904334191657434</c:v>
                </c:pt>
                <c:pt idx="416">
                  <c:v>0.11897816421532283</c:v>
                </c:pt>
                <c:pt idx="417">
                  <c:v>0.11865917687743319</c:v>
                </c:pt>
                <c:pt idx="418">
                  <c:v>0.11860229451997735</c:v>
                </c:pt>
                <c:pt idx="419">
                  <c:v>0.11861261141814335</c:v>
                </c:pt>
                <c:pt idx="420">
                  <c:v>0.11858842247447034</c:v>
                </c:pt>
                <c:pt idx="421">
                  <c:v>0.11830826292224605</c:v>
                </c:pt>
                <c:pt idx="422">
                  <c:v>0.11818536635828199</c:v>
                </c:pt>
                <c:pt idx="423">
                  <c:v>0.11812081603597305</c:v>
                </c:pt>
                <c:pt idx="424">
                  <c:v>0.11828393456103026</c:v>
                </c:pt>
                <c:pt idx="425">
                  <c:v>0.11825507512967398</c:v>
                </c:pt>
                <c:pt idx="426">
                  <c:v>0.11806755853462957</c:v>
                </c:pt>
                <c:pt idx="427">
                  <c:v>0.11807620242228217</c:v>
                </c:pt>
                <c:pt idx="428">
                  <c:v>0.11804176628921458</c:v>
                </c:pt>
                <c:pt idx="429">
                  <c:v>0.11793232351812918</c:v>
                </c:pt>
                <c:pt idx="430">
                  <c:v>0.11787990252204239</c:v>
                </c:pt>
                <c:pt idx="431">
                  <c:v>0.11772905274075021</c:v>
                </c:pt>
                <c:pt idx="432">
                  <c:v>0.11786386950462227</c:v>
                </c:pt>
                <c:pt idx="433">
                  <c:v>0.1181010187448977</c:v>
                </c:pt>
                <c:pt idx="434">
                  <c:v>0.11814110128844812</c:v>
                </c:pt>
                <c:pt idx="435">
                  <c:v>0.11877259304848792</c:v>
                </c:pt>
                <c:pt idx="436">
                  <c:v>0.11911040175465339</c:v>
                </c:pt>
                <c:pt idx="437">
                  <c:v>0.11907122542513111</c:v>
                </c:pt>
                <c:pt idx="438">
                  <c:v>0.11946201279755446</c:v>
                </c:pt>
                <c:pt idx="439">
                  <c:v>0.11988305377676195</c:v>
                </c:pt>
                <c:pt idx="440">
                  <c:v>0.12005342201404391</c:v>
                </c:pt>
                <c:pt idx="441">
                  <c:v>0.12056424789080426</c:v>
                </c:pt>
                <c:pt idx="442">
                  <c:v>0.1206332595744823</c:v>
                </c:pt>
                <c:pt idx="443">
                  <c:v>0.12083639093431847</c:v>
                </c:pt>
                <c:pt idx="444">
                  <c:v>0.12132010009900734</c:v>
                </c:pt>
                <c:pt idx="445">
                  <c:v>0.12156470817782176</c:v>
                </c:pt>
                <c:pt idx="446">
                  <c:v>0.12171221193808716</c:v>
                </c:pt>
                <c:pt idx="447">
                  <c:v>0.12221648519033662</c:v>
                </c:pt>
                <c:pt idx="448">
                  <c:v>0.1226923869726296</c:v>
                </c:pt>
                <c:pt idx="449">
                  <c:v>0.12342607179153005</c:v>
                </c:pt>
                <c:pt idx="450">
                  <c:v>0.12424731082729877</c:v>
                </c:pt>
                <c:pt idx="451">
                  <c:v>0.12499577390573434</c:v>
                </c:pt>
                <c:pt idx="452">
                  <c:v>0.12579449700834347</c:v>
                </c:pt>
                <c:pt idx="453">
                  <c:v>0.12640040564928245</c:v>
                </c:pt>
                <c:pt idx="454">
                  <c:v>0.1270933108369186</c:v>
                </c:pt>
                <c:pt idx="455">
                  <c:v>0.12808896121871002</c:v>
                </c:pt>
                <c:pt idx="456">
                  <c:v>0.12901532108173791</c:v>
                </c:pt>
                <c:pt idx="457">
                  <c:v>0.12973722511827313</c:v>
                </c:pt>
                <c:pt idx="458">
                  <c:v>0.13056243755401117</c:v>
                </c:pt>
                <c:pt idx="459">
                  <c:v>0.13122404350329236</c:v>
                </c:pt>
                <c:pt idx="460">
                  <c:v>0.13236336366292267</c:v>
                </c:pt>
                <c:pt idx="461">
                  <c:v>0.13307976070651786</c:v>
                </c:pt>
                <c:pt idx="462">
                  <c:v>0.13363317864259872</c:v>
                </c:pt>
                <c:pt idx="463">
                  <c:v>0.13423504417479695</c:v>
                </c:pt>
                <c:pt idx="464">
                  <c:v>0.13505586495793734</c:v>
                </c:pt>
                <c:pt idx="465">
                  <c:v>0.13587138787445194</c:v>
                </c:pt>
                <c:pt idx="466">
                  <c:v>0.13679384404628184</c:v>
                </c:pt>
                <c:pt idx="467">
                  <c:v>0.13755792188950919</c:v>
                </c:pt>
                <c:pt idx="468">
                  <c:v>0.13862990337597486</c:v>
                </c:pt>
                <c:pt idx="469">
                  <c:v>0.13935954508613457</c:v>
                </c:pt>
                <c:pt idx="470">
                  <c:v>0.14017255848687907</c:v>
                </c:pt>
                <c:pt idx="471">
                  <c:v>0.14125074405399862</c:v>
                </c:pt>
                <c:pt idx="472">
                  <c:v>0.14200290169731791</c:v>
                </c:pt>
                <c:pt idx="473">
                  <c:v>0.14313964263240672</c:v>
                </c:pt>
                <c:pt idx="474">
                  <c:v>0.14409291008119188</c:v>
                </c:pt>
                <c:pt idx="475">
                  <c:v>0.14497200739721597</c:v>
                </c:pt>
                <c:pt idx="476">
                  <c:v>0.14590192240758479</c:v>
                </c:pt>
                <c:pt idx="477">
                  <c:v>0.14701119808674515</c:v>
                </c:pt>
                <c:pt idx="478">
                  <c:v>0.14758371622618738</c:v>
                </c:pt>
                <c:pt idx="479">
                  <c:v>0.14871669288762102</c:v>
                </c:pt>
                <c:pt idx="480">
                  <c:v>0.14937739262287403</c:v>
                </c:pt>
                <c:pt idx="481">
                  <c:v>0.15016565940977439</c:v>
                </c:pt>
                <c:pt idx="482">
                  <c:v>0.15116228571436532</c:v>
                </c:pt>
                <c:pt idx="483">
                  <c:v>0.15199488727987101</c:v>
                </c:pt>
                <c:pt idx="484">
                  <c:v>0.15287412401343786</c:v>
                </c:pt>
                <c:pt idx="485">
                  <c:v>0.15401769640812304</c:v>
                </c:pt>
                <c:pt idx="486">
                  <c:v>0.15464444797170826</c:v>
                </c:pt>
                <c:pt idx="487">
                  <c:v>0.15543334213755111</c:v>
                </c:pt>
                <c:pt idx="488">
                  <c:v>0.15629048119058672</c:v>
                </c:pt>
                <c:pt idx="489">
                  <c:v>0.15683867096881318</c:v>
                </c:pt>
                <c:pt idx="490">
                  <c:v>0.15779382055442592</c:v>
                </c:pt>
                <c:pt idx="491">
                  <c:v>0.15839422220242491</c:v>
                </c:pt>
                <c:pt idx="492">
                  <c:v>0.1588147752202326</c:v>
                </c:pt>
                <c:pt idx="493">
                  <c:v>0.15960959463164381</c:v>
                </c:pt>
                <c:pt idx="494">
                  <c:v>0.16037569402924154</c:v>
                </c:pt>
                <c:pt idx="495">
                  <c:v>0.16109996816400404</c:v>
                </c:pt>
                <c:pt idx="496">
                  <c:v>0.1619423289575046</c:v>
                </c:pt>
                <c:pt idx="497">
                  <c:v>0.16266604542209598</c:v>
                </c:pt>
                <c:pt idx="498">
                  <c:v>0.16331036359607196</c:v>
                </c:pt>
                <c:pt idx="499">
                  <c:v>0.16414122244229279</c:v>
                </c:pt>
                <c:pt idx="500">
                  <c:v>0.16489602901892503</c:v>
                </c:pt>
                <c:pt idx="501">
                  <c:v>0.16552424446670941</c:v>
                </c:pt>
                <c:pt idx="502">
                  <c:v>0.16594995593360012</c:v>
                </c:pt>
                <c:pt idx="503">
                  <c:v>0.16636012234447048</c:v>
                </c:pt>
                <c:pt idx="504">
                  <c:v>0.1666997434786921</c:v>
                </c:pt>
                <c:pt idx="505">
                  <c:v>0.16726905501465028</c:v>
                </c:pt>
                <c:pt idx="506">
                  <c:v>0.16774767543902758</c:v>
                </c:pt>
                <c:pt idx="507">
                  <c:v>0.16829440133305473</c:v>
                </c:pt>
                <c:pt idx="508">
                  <c:v>0.16870791376495189</c:v>
                </c:pt>
                <c:pt idx="509">
                  <c:v>0.16907716112701515</c:v>
                </c:pt>
                <c:pt idx="510">
                  <c:v>0.16960450798259535</c:v>
                </c:pt>
                <c:pt idx="511">
                  <c:v>0.17009281792619607</c:v>
                </c:pt>
                <c:pt idx="512">
                  <c:v>0.17031100638065291</c:v>
                </c:pt>
                <c:pt idx="513">
                  <c:v>0.17073699668262926</c:v>
                </c:pt>
                <c:pt idx="514">
                  <c:v>0.17074877746499448</c:v>
                </c:pt>
                <c:pt idx="515">
                  <c:v>0.1712425246927638</c:v>
                </c:pt>
                <c:pt idx="516">
                  <c:v>0.17190440947713054</c:v>
                </c:pt>
                <c:pt idx="517">
                  <c:v>0.17223148303250163</c:v>
                </c:pt>
                <c:pt idx="518">
                  <c:v>0.17273087667075365</c:v>
                </c:pt>
                <c:pt idx="519">
                  <c:v>0.17305558012789743</c:v>
                </c:pt>
                <c:pt idx="520">
                  <c:v>0.17330813500665054</c:v>
                </c:pt>
                <c:pt idx="521">
                  <c:v>0.17384691410073902</c:v>
                </c:pt>
                <c:pt idx="522">
                  <c:v>0.17400543184688436</c:v>
                </c:pt>
                <c:pt idx="523">
                  <c:v>0.17381965797112478</c:v>
                </c:pt>
                <c:pt idx="524">
                  <c:v>0.1739323073456942</c:v>
                </c:pt>
                <c:pt idx="525">
                  <c:v>0.17364740759701525</c:v>
                </c:pt>
                <c:pt idx="526">
                  <c:v>0.17378745251874167</c:v>
                </c:pt>
                <c:pt idx="527">
                  <c:v>0.173743048031365</c:v>
                </c:pt>
                <c:pt idx="528">
                  <c:v>0.17337191853247419</c:v>
                </c:pt>
                <c:pt idx="529">
                  <c:v>0.17314487706405055</c:v>
                </c:pt>
                <c:pt idx="530">
                  <c:v>0.17318042853746046</c:v>
                </c:pt>
                <c:pt idx="531">
                  <c:v>0.17320545398639015</c:v>
                </c:pt>
                <c:pt idx="532">
                  <c:v>0.17302316554920019</c:v>
                </c:pt>
                <c:pt idx="533">
                  <c:v>0.17273213142863872</c:v>
                </c:pt>
                <c:pt idx="534">
                  <c:v>0.17246925965171961</c:v>
                </c:pt>
                <c:pt idx="535">
                  <c:v>0.1727349197794944</c:v>
                </c:pt>
                <c:pt idx="536">
                  <c:v>0.17288472392921572</c:v>
                </c:pt>
                <c:pt idx="537">
                  <c:v>0.17292536414293722</c:v>
                </c:pt>
                <c:pt idx="538">
                  <c:v>0.17274677027063104</c:v>
                </c:pt>
                <c:pt idx="539">
                  <c:v>0.17293812084810198</c:v>
                </c:pt>
                <c:pt idx="540">
                  <c:v>0.17301786768257438</c:v>
                </c:pt>
                <c:pt idx="541">
                  <c:v>0.17324985847376684</c:v>
                </c:pt>
                <c:pt idx="542">
                  <c:v>0.17319095456194061</c:v>
                </c:pt>
                <c:pt idx="543">
                  <c:v>0.17312800754137367</c:v>
                </c:pt>
                <c:pt idx="544">
                  <c:v>0.17327983324546542</c:v>
                </c:pt>
                <c:pt idx="545">
                  <c:v>0.17334940259931458</c:v>
                </c:pt>
                <c:pt idx="546">
                  <c:v>0.17339157640600675</c:v>
                </c:pt>
                <c:pt idx="547">
                  <c:v>0.1736596066320088</c:v>
                </c:pt>
                <c:pt idx="548">
                  <c:v>0.17385625507610555</c:v>
                </c:pt>
                <c:pt idx="549">
                  <c:v>0.17429040130433471</c:v>
                </c:pt>
                <c:pt idx="550">
                  <c:v>0.17448112450286316</c:v>
                </c:pt>
                <c:pt idx="551">
                  <c:v>0.17451744277275835</c:v>
                </c:pt>
                <c:pt idx="552">
                  <c:v>0.17486354682271946</c:v>
                </c:pt>
                <c:pt idx="553">
                  <c:v>0.17533136238753097</c:v>
                </c:pt>
                <c:pt idx="554">
                  <c:v>0.1757117631530169</c:v>
                </c:pt>
                <c:pt idx="555">
                  <c:v>0.17625814050318717</c:v>
                </c:pt>
                <c:pt idx="556">
                  <c:v>0.17665638671414946</c:v>
                </c:pt>
                <c:pt idx="557">
                  <c:v>0.1774751859429195</c:v>
                </c:pt>
                <c:pt idx="558">
                  <c:v>0.17841960037773788</c:v>
                </c:pt>
                <c:pt idx="559">
                  <c:v>0.17939398958425476</c:v>
                </c:pt>
                <c:pt idx="560">
                  <c:v>0.18041919648511642</c:v>
                </c:pt>
                <c:pt idx="561">
                  <c:v>0.18143234376852727</c:v>
                </c:pt>
                <c:pt idx="562">
                  <c:v>0.18254412896345773</c:v>
                </c:pt>
                <c:pt idx="563">
                  <c:v>0.18365438056541758</c:v>
                </c:pt>
                <c:pt idx="564">
                  <c:v>0.18474044322370439</c:v>
                </c:pt>
                <c:pt idx="565">
                  <c:v>0.18588673426047392</c:v>
                </c:pt>
                <c:pt idx="566">
                  <c:v>0.18686670016870219</c:v>
                </c:pt>
                <c:pt idx="567">
                  <c:v>0.18790877659224064</c:v>
                </c:pt>
                <c:pt idx="568">
                  <c:v>0.18953089970253173</c:v>
                </c:pt>
                <c:pt idx="569">
                  <c:v>0.19095762912661107</c:v>
                </c:pt>
                <c:pt idx="570">
                  <c:v>0.19239579078919875</c:v>
                </c:pt>
                <c:pt idx="571">
                  <c:v>0.193768077662821</c:v>
                </c:pt>
                <c:pt idx="572">
                  <c:v>0.19539626543622318</c:v>
                </c:pt>
                <c:pt idx="573">
                  <c:v>0.19727930847783437</c:v>
                </c:pt>
                <c:pt idx="574">
                  <c:v>0.19921058998924879</c:v>
                </c:pt>
                <c:pt idx="575">
                  <c:v>0.20081758629614779</c:v>
                </c:pt>
                <c:pt idx="576">
                  <c:v>0.20237069772276078</c:v>
                </c:pt>
                <c:pt idx="577">
                  <c:v>0.20431173846217007</c:v>
                </c:pt>
                <c:pt idx="578">
                  <c:v>0.2062547310471784</c:v>
                </c:pt>
                <c:pt idx="579">
                  <c:v>0.20805133521226352</c:v>
                </c:pt>
                <c:pt idx="580">
                  <c:v>0.2098789597806181</c:v>
                </c:pt>
                <c:pt idx="581">
                  <c:v>0.21178242749224713</c:v>
                </c:pt>
                <c:pt idx="582">
                  <c:v>0.21342629973921246</c:v>
                </c:pt>
                <c:pt idx="583">
                  <c:v>0.21536775873125014</c:v>
                </c:pt>
                <c:pt idx="584">
                  <c:v>0.21705986944801869</c:v>
                </c:pt>
                <c:pt idx="585">
                  <c:v>0.21929501149393074</c:v>
                </c:pt>
                <c:pt idx="586">
                  <c:v>0.22140962707410605</c:v>
                </c:pt>
                <c:pt idx="587">
                  <c:v>0.22331239769802114</c:v>
                </c:pt>
                <c:pt idx="588">
                  <c:v>0.22518846986249311</c:v>
                </c:pt>
                <c:pt idx="589">
                  <c:v>0.22730678000755219</c:v>
                </c:pt>
                <c:pt idx="590">
                  <c:v>0.22955481817617171</c:v>
                </c:pt>
                <c:pt idx="591">
                  <c:v>0.23177992215900328</c:v>
                </c:pt>
                <c:pt idx="592">
                  <c:v>0.23359506885727874</c:v>
                </c:pt>
                <c:pt idx="593">
                  <c:v>0.23526487276720187</c:v>
                </c:pt>
                <c:pt idx="594">
                  <c:v>0.23690128617562828</c:v>
                </c:pt>
                <c:pt idx="595">
                  <c:v>0.23873602103866481</c:v>
                </c:pt>
                <c:pt idx="596">
                  <c:v>0.24048738421111657</c:v>
                </c:pt>
                <c:pt idx="597">
                  <c:v>0.24184949360411565</c:v>
                </c:pt>
                <c:pt idx="598">
                  <c:v>0.24307818040867041</c:v>
                </c:pt>
                <c:pt idx="599">
                  <c:v>0.24429013710809114</c:v>
                </c:pt>
                <c:pt idx="600">
                  <c:v>0.24580421162272464</c:v>
                </c:pt>
                <c:pt idx="601">
                  <c:v>0.24741894560324817</c:v>
                </c:pt>
                <c:pt idx="602">
                  <c:v>0.24878175208396108</c:v>
                </c:pt>
                <c:pt idx="603">
                  <c:v>0.2499264398189886</c:v>
                </c:pt>
                <c:pt idx="604">
                  <c:v>0.2507637118721775</c:v>
                </c:pt>
                <c:pt idx="605">
                  <c:v>0.2521362775808853</c:v>
                </c:pt>
                <c:pt idx="606">
                  <c:v>0.25323091441805334</c:v>
                </c:pt>
                <c:pt idx="607">
                  <c:v>0.25437281380222515</c:v>
                </c:pt>
                <c:pt idx="608">
                  <c:v>0.25541175333105104</c:v>
                </c:pt>
                <c:pt idx="609">
                  <c:v>0.25626422189640335</c:v>
                </c:pt>
                <c:pt idx="610">
                  <c:v>0.25731243269182441</c:v>
                </c:pt>
                <c:pt idx="611">
                  <c:v>0.25862623390624878</c:v>
                </c:pt>
                <c:pt idx="612">
                  <c:v>0.25941436127560635</c:v>
                </c:pt>
                <c:pt idx="613">
                  <c:v>0.26045887750614355</c:v>
                </c:pt>
                <c:pt idx="614">
                  <c:v>0.26106666828391012</c:v>
                </c:pt>
                <c:pt idx="615">
                  <c:v>0.26154194268726055</c:v>
                </c:pt>
                <c:pt idx="616">
                  <c:v>0.26221776922590567</c:v>
                </c:pt>
                <c:pt idx="617">
                  <c:v>0.26266404478035704</c:v>
                </c:pt>
                <c:pt idx="618">
                  <c:v>0.26335987773639163</c:v>
                </c:pt>
                <c:pt idx="619">
                  <c:v>0.26362044912385479</c:v>
                </c:pt>
                <c:pt idx="620">
                  <c:v>0.26363717922898888</c:v>
                </c:pt>
                <c:pt idx="621">
                  <c:v>0.26395846695633446</c:v>
                </c:pt>
                <c:pt idx="622">
                  <c:v>0.2643493240375292</c:v>
                </c:pt>
                <c:pt idx="623">
                  <c:v>0.26460871037587874</c:v>
                </c:pt>
                <c:pt idx="624">
                  <c:v>0.26471738635047876</c:v>
                </c:pt>
                <c:pt idx="625">
                  <c:v>0.26459093463917377</c:v>
                </c:pt>
                <c:pt idx="626">
                  <c:v>0.26471794402064991</c:v>
                </c:pt>
                <c:pt idx="627">
                  <c:v>0.26497203249237361</c:v>
                </c:pt>
                <c:pt idx="628">
                  <c:v>0.26512232460349472</c:v>
                </c:pt>
                <c:pt idx="629">
                  <c:v>0.26510364265276165</c:v>
                </c:pt>
                <c:pt idx="630">
                  <c:v>0.26513842732968629</c:v>
                </c:pt>
                <c:pt idx="631">
                  <c:v>0.26525030990777038</c:v>
                </c:pt>
                <c:pt idx="632">
                  <c:v>0.2652509372867129</c:v>
                </c:pt>
                <c:pt idx="633">
                  <c:v>0.26511019527727253</c:v>
                </c:pt>
                <c:pt idx="634">
                  <c:v>0.26498688046068014</c:v>
                </c:pt>
                <c:pt idx="635">
                  <c:v>0.26475328636774564</c:v>
                </c:pt>
                <c:pt idx="636">
                  <c:v>0.26447229031026465</c:v>
                </c:pt>
                <c:pt idx="637">
                  <c:v>0.26380657154347137</c:v>
                </c:pt>
                <c:pt idx="638">
                  <c:v>0.26307630245436908</c:v>
                </c:pt>
                <c:pt idx="639">
                  <c:v>0.26246147109069201</c:v>
                </c:pt>
                <c:pt idx="640">
                  <c:v>0.261985569308399</c:v>
                </c:pt>
                <c:pt idx="641">
                  <c:v>0.26137610552011908</c:v>
                </c:pt>
                <c:pt idx="642">
                  <c:v>0.26081613495952738</c:v>
                </c:pt>
                <c:pt idx="643">
                  <c:v>0.26010287481064481</c:v>
                </c:pt>
                <c:pt idx="644">
                  <c:v>0.25950958345732777</c:v>
                </c:pt>
                <c:pt idx="645">
                  <c:v>0.25885975829041186</c:v>
                </c:pt>
                <c:pt idx="646">
                  <c:v>0.25782019138264345</c:v>
                </c:pt>
                <c:pt idx="647">
                  <c:v>0.25646895655798158</c:v>
                </c:pt>
                <c:pt idx="648">
                  <c:v>0.25527505443035137</c:v>
                </c:pt>
                <c:pt idx="649">
                  <c:v>0.25382992189062453</c:v>
                </c:pt>
                <c:pt idx="650">
                  <c:v>0.25248670357467273</c:v>
                </c:pt>
                <c:pt idx="651">
                  <c:v>0.25134835933784194</c:v>
                </c:pt>
                <c:pt idx="652">
                  <c:v>0.25023796831833928</c:v>
                </c:pt>
                <c:pt idx="653">
                  <c:v>0.24928909252215184</c:v>
                </c:pt>
                <c:pt idx="654">
                  <c:v>0.2484608826092439</c:v>
                </c:pt>
                <c:pt idx="655">
                  <c:v>0.24729179680422922</c:v>
                </c:pt>
                <c:pt idx="656">
                  <c:v>0.2460797703960371</c:v>
                </c:pt>
                <c:pt idx="657">
                  <c:v>0.24484174261611577</c:v>
                </c:pt>
                <c:pt idx="658">
                  <c:v>0.2437674607401942</c:v>
                </c:pt>
                <c:pt idx="659">
                  <c:v>0.24248237953958329</c:v>
                </c:pt>
                <c:pt idx="660">
                  <c:v>0.24109412935731228</c:v>
                </c:pt>
                <c:pt idx="661">
                  <c:v>0.23994261016268836</c:v>
                </c:pt>
                <c:pt idx="662">
                  <c:v>0.23877554591204411</c:v>
                </c:pt>
                <c:pt idx="663">
                  <c:v>0.23759941952111882</c:v>
                </c:pt>
                <c:pt idx="664">
                  <c:v>0.23654667765555734</c:v>
                </c:pt>
                <c:pt idx="665">
                  <c:v>0.23527463199519674</c:v>
                </c:pt>
                <c:pt idx="666">
                  <c:v>0.23445081373488652</c:v>
                </c:pt>
                <c:pt idx="667">
                  <c:v>0.23397261156313762</c:v>
                </c:pt>
                <c:pt idx="668">
                  <c:v>0.23346018238463526</c:v>
                </c:pt>
                <c:pt idx="669">
                  <c:v>0.23299731614259261</c:v>
                </c:pt>
                <c:pt idx="670">
                  <c:v>0.23245038112225122</c:v>
                </c:pt>
                <c:pt idx="671">
                  <c:v>0.23210880814243057</c:v>
                </c:pt>
                <c:pt idx="672">
                  <c:v>0.23173349611725624</c:v>
                </c:pt>
                <c:pt idx="673">
                  <c:v>0.23111664319920874</c:v>
                </c:pt>
                <c:pt idx="674">
                  <c:v>0.23031826864045654</c:v>
                </c:pt>
                <c:pt idx="675">
                  <c:v>0.22969284154352781</c:v>
                </c:pt>
                <c:pt idx="676">
                  <c:v>0.22937071731092556</c:v>
                </c:pt>
                <c:pt idx="677">
                  <c:v>0.22940842975624859</c:v>
                </c:pt>
                <c:pt idx="678">
                  <c:v>0.2293566361391044</c:v>
                </c:pt>
                <c:pt idx="679">
                  <c:v>0.22916054536517877</c:v>
                </c:pt>
                <c:pt idx="680">
                  <c:v>0.22924189550139318</c:v>
                </c:pt>
                <c:pt idx="681">
                  <c:v>0.22943958957706079</c:v>
                </c:pt>
                <c:pt idx="682">
                  <c:v>0.22993445214517236</c:v>
                </c:pt>
                <c:pt idx="683">
                  <c:v>0.23050780678987129</c:v>
                </c:pt>
                <c:pt idx="684">
                  <c:v>0.23135971768505253</c:v>
                </c:pt>
                <c:pt idx="685">
                  <c:v>0.23238659759642757</c:v>
                </c:pt>
                <c:pt idx="686">
                  <c:v>0.23378384021020818</c:v>
                </c:pt>
                <c:pt idx="687">
                  <c:v>0.23560086904531113</c:v>
                </c:pt>
                <c:pt idx="688">
                  <c:v>0.23736798640009751</c:v>
                </c:pt>
                <c:pt idx="689">
                  <c:v>0.23921101660692967</c:v>
                </c:pt>
                <c:pt idx="690">
                  <c:v>0.24144671632301284</c:v>
                </c:pt>
                <c:pt idx="691">
                  <c:v>0.24352403771049344</c:v>
                </c:pt>
                <c:pt idx="692">
                  <c:v>0.24606729252595794</c:v>
                </c:pt>
                <c:pt idx="693">
                  <c:v>0.24844938066196423</c:v>
                </c:pt>
                <c:pt idx="694">
                  <c:v>0.25107649512941321</c:v>
                </c:pt>
                <c:pt idx="695">
                  <c:v>0.25430944852902987</c:v>
                </c:pt>
                <c:pt idx="696">
                  <c:v>0.25770656608527459</c:v>
                </c:pt>
                <c:pt idx="697">
                  <c:v>0.26114787900258174</c:v>
                </c:pt>
                <c:pt idx="698">
                  <c:v>0.26517293317152529</c:v>
                </c:pt>
                <c:pt idx="699">
                  <c:v>0.2693845977214851</c:v>
                </c:pt>
                <c:pt idx="700">
                  <c:v>0.27416989575122946</c:v>
                </c:pt>
                <c:pt idx="701">
                  <c:v>0.27909970006406931</c:v>
                </c:pt>
                <c:pt idx="702">
                  <c:v>0.28417080405652068</c:v>
                </c:pt>
                <c:pt idx="703">
                  <c:v>0.28981254405158668</c:v>
                </c:pt>
                <c:pt idx="704">
                  <c:v>0.29577173779157168</c:v>
                </c:pt>
                <c:pt idx="705">
                  <c:v>0.30187271917256797</c:v>
                </c:pt>
                <c:pt idx="706">
                  <c:v>0.30832015314738237</c:v>
                </c:pt>
                <c:pt idx="707">
                  <c:v>0.31529374892866324</c:v>
                </c:pt>
                <c:pt idx="708">
                  <c:v>0.32277106029202252</c:v>
                </c:pt>
                <c:pt idx="709">
                  <c:v>0.33057258715112586</c:v>
                </c:pt>
                <c:pt idx="710">
                  <c:v>0.33845609152538608</c:v>
                </c:pt>
                <c:pt idx="711">
                  <c:v>0.34692919268807965</c:v>
                </c:pt>
                <c:pt idx="712">
                  <c:v>0.35630118845787251</c:v>
                </c:pt>
                <c:pt idx="713">
                  <c:v>0.36562877974028879</c:v>
                </c:pt>
                <c:pt idx="714">
                  <c:v>0.37556834432675507</c:v>
                </c:pt>
                <c:pt idx="715">
                  <c:v>0.38522210295051429</c:v>
                </c:pt>
                <c:pt idx="716">
                  <c:v>0.39563554776490323</c:v>
                </c:pt>
                <c:pt idx="717">
                  <c:v>0.40600291508140202</c:v>
                </c:pt>
                <c:pt idx="718">
                  <c:v>0.41646675933750732</c:v>
                </c:pt>
                <c:pt idx="719">
                  <c:v>0.42717625730399783</c:v>
                </c:pt>
                <c:pt idx="720">
                  <c:v>0.43845667010818873</c:v>
                </c:pt>
                <c:pt idx="721">
                  <c:v>0.44959404051348312</c:v>
                </c:pt>
                <c:pt idx="722">
                  <c:v>0.46141427804333329</c:v>
                </c:pt>
                <c:pt idx="723">
                  <c:v>0.4732661633553954</c:v>
                </c:pt>
                <c:pt idx="724">
                  <c:v>0.48605988387773441</c:v>
                </c:pt>
                <c:pt idx="725">
                  <c:v>0.49876214649200717</c:v>
                </c:pt>
                <c:pt idx="726">
                  <c:v>0.51170999310789378</c:v>
                </c:pt>
                <c:pt idx="727">
                  <c:v>0.52474978559324637</c:v>
                </c:pt>
                <c:pt idx="728">
                  <c:v>0.53833246999019957</c:v>
                </c:pt>
                <c:pt idx="729">
                  <c:v>0.55234811556626839</c:v>
                </c:pt>
                <c:pt idx="730">
                  <c:v>0.56678194406191762</c:v>
                </c:pt>
                <c:pt idx="731">
                  <c:v>0.58119485992614905</c:v>
                </c:pt>
                <c:pt idx="732">
                  <c:v>0.59664204483152328</c:v>
                </c:pt>
                <c:pt idx="733">
                  <c:v>0.61216827948365593</c:v>
                </c:pt>
                <c:pt idx="734">
                  <c:v>0.62810161336071779</c:v>
                </c:pt>
                <c:pt idx="735">
                  <c:v>0.64432702698991184</c:v>
                </c:pt>
                <c:pt idx="736">
                  <c:v>0.66050225030370369</c:v>
                </c:pt>
                <c:pt idx="737">
                  <c:v>0.67662519203895155</c:v>
                </c:pt>
                <c:pt idx="738">
                  <c:v>0.69306530868403282</c:v>
                </c:pt>
                <c:pt idx="739">
                  <c:v>0.70914084845473424</c:v>
                </c:pt>
                <c:pt idx="740">
                  <c:v>0.72499680559555091</c:v>
                </c:pt>
                <c:pt idx="741">
                  <c:v>0.74155612423971251</c:v>
                </c:pt>
                <c:pt idx="742">
                  <c:v>0.75771531453608421</c:v>
                </c:pt>
                <c:pt idx="743">
                  <c:v>0.77412545640946706</c:v>
                </c:pt>
                <c:pt idx="744">
                  <c:v>0.79065340610650225</c:v>
                </c:pt>
                <c:pt idx="745">
                  <c:v>0.80662298854468784</c:v>
                </c:pt>
                <c:pt idx="746">
                  <c:v>0.82208927365342332</c:v>
                </c:pt>
                <c:pt idx="747">
                  <c:v>0.8377110093223632</c:v>
                </c:pt>
                <c:pt idx="748">
                  <c:v>0.85207310749224996</c:v>
                </c:pt>
                <c:pt idx="749">
                  <c:v>0.86632506580333746</c:v>
                </c:pt>
                <c:pt idx="750">
                  <c:v>0.87959831296408175</c:v>
                </c:pt>
                <c:pt idx="751">
                  <c:v>0.89253904928528638</c:v>
                </c:pt>
                <c:pt idx="752">
                  <c:v>0.90504968248700246</c:v>
                </c:pt>
                <c:pt idx="753">
                  <c:v>0.91695175811446694</c:v>
                </c:pt>
                <c:pt idx="754">
                  <c:v>0.92758025448860004</c:v>
                </c:pt>
                <c:pt idx="755">
                  <c:v>0.93803657019739495</c:v>
                </c:pt>
                <c:pt idx="756">
                  <c:v>0.94776652050828569</c:v>
                </c:pt>
                <c:pt idx="757">
                  <c:v>0.95665090342219172</c:v>
                </c:pt>
                <c:pt idx="758">
                  <c:v>0.96463952862371105</c:v>
                </c:pt>
                <c:pt idx="759">
                  <c:v>0.97169475337629185</c:v>
                </c:pt>
                <c:pt idx="760">
                  <c:v>0.9783554264827945</c:v>
                </c:pt>
                <c:pt idx="761">
                  <c:v>0.98428136913882547</c:v>
                </c:pt>
                <c:pt idx="762">
                  <c:v>0.98949558523894454</c:v>
                </c:pt>
                <c:pt idx="763">
                  <c:v>0.99365441054018933</c:v>
                </c:pt>
                <c:pt idx="764">
                  <c:v>0.99691120433962199</c:v>
                </c:pt>
                <c:pt idx="765">
                  <c:v>0.9990784500421982</c:v>
                </c:pt>
                <c:pt idx="766">
                  <c:v>1.0007145149067675</c:v>
                </c:pt>
                <c:pt idx="767">
                  <c:v>1.0016869522676854</c:v>
                </c:pt>
                <c:pt idx="768">
                  <c:v>1.0018779543012997</c:v>
                </c:pt>
                <c:pt idx="769">
                  <c:v>1.0012261772887845</c:v>
                </c:pt>
                <c:pt idx="770">
                  <c:v>1</c:v>
                </c:pt>
                <c:pt idx="771">
                  <c:v>0.99810043597956888</c:v>
                </c:pt>
                <c:pt idx="772">
                  <c:v>0.99528420161533349</c:v>
                </c:pt>
                <c:pt idx="773">
                  <c:v>0.99123691034831585</c:v>
                </c:pt>
                <c:pt idx="774">
                  <c:v>0.98643118764855364</c:v>
                </c:pt>
                <c:pt idx="775">
                  <c:v>0.98106430933908617</c:v>
                </c:pt>
                <c:pt idx="776">
                  <c:v>0.97421193711125587</c:v>
                </c:pt>
                <c:pt idx="777">
                  <c:v>0.96635854692623702</c:v>
                </c:pt>
                <c:pt idx="778">
                  <c:v>0.95761358155511478</c:v>
                </c:pt>
                <c:pt idx="779">
                  <c:v>0.94795821962961346</c:v>
                </c:pt>
                <c:pt idx="780">
                  <c:v>0.93808954886365281</c:v>
                </c:pt>
                <c:pt idx="781">
                  <c:v>0.92680927547700476</c:v>
                </c:pt>
                <c:pt idx="782">
                  <c:v>0.91455586764172514</c:v>
                </c:pt>
                <c:pt idx="783">
                  <c:v>0.90171202651275517</c:v>
                </c:pt>
                <c:pt idx="784">
                  <c:v>0.88768383335783585</c:v>
                </c:pt>
                <c:pt idx="785">
                  <c:v>0.87334543617022231</c:v>
                </c:pt>
                <c:pt idx="786">
                  <c:v>0.85808339776166531</c:v>
                </c:pt>
                <c:pt idx="787">
                  <c:v>0.84134492757502621</c:v>
                </c:pt>
                <c:pt idx="788">
                  <c:v>0.82404460469096819</c:v>
                </c:pt>
                <c:pt idx="789">
                  <c:v>0.80565543079776736</c:v>
                </c:pt>
                <c:pt idx="790">
                  <c:v>0.78638792638502775</c:v>
                </c:pt>
                <c:pt idx="791">
                  <c:v>0.76634526043440965</c:v>
                </c:pt>
                <c:pt idx="792">
                  <c:v>0.74617154199357461</c:v>
                </c:pt>
                <c:pt idx="793">
                  <c:v>0.7250860328229326</c:v>
                </c:pt>
                <c:pt idx="794">
                  <c:v>0.70350140884912415</c:v>
                </c:pt>
                <c:pt idx="795">
                  <c:v>0.68129498263449939</c:v>
                </c:pt>
                <c:pt idx="796">
                  <c:v>0.65946080125910767</c:v>
                </c:pt>
                <c:pt idx="797">
                  <c:v>0.63739170132412504</c:v>
                </c:pt>
                <c:pt idx="798">
                  <c:v>0.61552475682617913</c:v>
                </c:pt>
                <c:pt idx="799">
                  <c:v>0.59286034398350917</c:v>
                </c:pt>
                <c:pt idx="800">
                  <c:v>0.5700993147836898</c:v>
                </c:pt>
                <c:pt idx="801">
                  <c:v>0.54785726738688367</c:v>
                </c:pt>
                <c:pt idx="802">
                  <c:v>0.526535445481223</c:v>
                </c:pt>
                <c:pt idx="803">
                  <c:v>0.50477975618241866</c:v>
                </c:pt>
                <c:pt idx="804">
                  <c:v>0.4837209454712198</c:v>
                </c:pt>
                <c:pt idx="805">
                  <c:v>0.46287084282156843</c:v>
                </c:pt>
                <c:pt idx="806">
                  <c:v>0.44252494371539525</c:v>
                </c:pt>
                <c:pt idx="807">
                  <c:v>0.42286874319337409</c:v>
                </c:pt>
                <c:pt idx="808">
                  <c:v>0.40404737491754317</c:v>
                </c:pt>
                <c:pt idx="809">
                  <c:v>0.38542927741909117</c:v>
                </c:pt>
                <c:pt idx="810">
                  <c:v>0.36698503359649087</c:v>
                </c:pt>
                <c:pt idx="811">
                  <c:v>0.34935575502023403</c:v>
                </c:pt>
                <c:pt idx="812">
                  <c:v>0.33325762960760158</c:v>
                </c:pt>
                <c:pt idx="813">
                  <c:v>0.31786314453339976</c:v>
                </c:pt>
                <c:pt idx="814">
                  <c:v>0.30407851382572398</c:v>
                </c:pt>
                <c:pt idx="815">
                  <c:v>0.29007994689864625</c:v>
                </c:pt>
                <c:pt idx="816">
                  <c:v>0.27621361751089907</c:v>
                </c:pt>
                <c:pt idx="817">
                  <c:v>0.26447703050671928</c:v>
                </c:pt>
                <c:pt idx="818">
                  <c:v>0.25323070529173919</c:v>
                </c:pt>
                <c:pt idx="819">
                  <c:v>0.24165284516001889</c:v>
                </c:pt>
                <c:pt idx="820">
                  <c:v>0.23145082704926181</c:v>
                </c:pt>
                <c:pt idx="821">
                  <c:v>0.22120259202307191</c:v>
                </c:pt>
                <c:pt idx="822">
                  <c:v>0.21217962807163854</c:v>
                </c:pt>
                <c:pt idx="823">
                  <c:v>0.20436004664074472</c:v>
                </c:pt>
                <c:pt idx="824">
                  <c:v>0.19679232300089006</c:v>
                </c:pt>
                <c:pt idx="825">
                  <c:v>0.18993047038015048</c:v>
                </c:pt>
                <c:pt idx="826">
                  <c:v>0.18375490061376476</c:v>
                </c:pt>
                <c:pt idx="827">
                  <c:v>0.17733723228433482</c:v>
                </c:pt>
                <c:pt idx="828">
                  <c:v>0.17205226178125285</c:v>
                </c:pt>
                <c:pt idx="829">
                  <c:v>0.16730809192662979</c:v>
                </c:pt>
                <c:pt idx="830">
                  <c:v>0.16297367023024875</c:v>
                </c:pt>
                <c:pt idx="831">
                  <c:v>0.15890706963355561</c:v>
                </c:pt>
                <c:pt idx="832">
                  <c:v>0.15495953161839993</c:v>
                </c:pt>
                <c:pt idx="833">
                  <c:v>0.15140975185280681</c:v>
                </c:pt>
                <c:pt idx="834">
                  <c:v>0.14858675573774638</c:v>
                </c:pt>
                <c:pt idx="835">
                  <c:v>0.14503606975812516</c:v>
                </c:pt>
                <c:pt idx="836">
                  <c:v>0.14161288112137987</c:v>
                </c:pt>
                <c:pt idx="837">
                  <c:v>0.13842245007231238</c:v>
                </c:pt>
                <c:pt idx="838">
                  <c:v>0.13470606634309248</c:v>
                </c:pt>
                <c:pt idx="839">
                  <c:v>0.13169632042947291</c:v>
                </c:pt>
                <c:pt idx="840">
                  <c:v>0.12865297488804245</c:v>
                </c:pt>
                <c:pt idx="841">
                  <c:v>0.12529252414554992</c:v>
                </c:pt>
                <c:pt idx="842">
                  <c:v>0.12240225906609624</c:v>
                </c:pt>
                <c:pt idx="843">
                  <c:v>0.1199574330358372</c:v>
                </c:pt>
                <c:pt idx="844">
                  <c:v>0.11755478081227026</c:v>
                </c:pt>
                <c:pt idx="845">
                  <c:v>0.11467692389412434</c:v>
                </c:pt>
                <c:pt idx="846">
                  <c:v>0.11159858454945511</c:v>
                </c:pt>
                <c:pt idx="847">
                  <c:v>0.10884822497418507</c:v>
                </c:pt>
                <c:pt idx="848">
                  <c:v>0.10569216034941381</c:v>
                </c:pt>
                <c:pt idx="849">
                  <c:v>0.10316549622154059</c:v>
                </c:pt>
                <c:pt idx="850">
                  <c:v>0.10018000896036545</c:v>
                </c:pt>
                <c:pt idx="851">
                  <c:v>9.6788189270746561E-2</c:v>
                </c:pt>
                <c:pt idx="852">
                  <c:v>9.3789736178092498E-2</c:v>
                </c:pt>
                <c:pt idx="853">
                  <c:v>9.0874027397080739E-2</c:v>
                </c:pt>
                <c:pt idx="854">
                  <c:v>8.7912031991864689E-2</c:v>
                </c:pt>
                <c:pt idx="855">
                  <c:v>8.5592333206254229E-2</c:v>
                </c:pt>
                <c:pt idx="856">
                  <c:v>8.258725778031796E-2</c:v>
                </c:pt>
                <c:pt idx="857">
                  <c:v>7.9850421706697955E-2</c:v>
                </c:pt>
                <c:pt idx="858">
                  <c:v>7.7485063675825749E-2</c:v>
                </c:pt>
                <c:pt idx="859">
                  <c:v>7.5077601547032802E-2</c:v>
                </c:pt>
                <c:pt idx="860">
                  <c:v>7.2902548462060679E-2</c:v>
                </c:pt>
                <c:pt idx="861">
                  <c:v>7.0730980815658151E-2</c:v>
                </c:pt>
                <c:pt idx="862">
                  <c:v>6.8435192138635123E-2</c:v>
                </c:pt>
                <c:pt idx="863">
                  <c:v>6.6389588242137865E-2</c:v>
                </c:pt>
                <c:pt idx="864">
                  <c:v>6.3561573095537172E-2</c:v>
                </c:pt>
                <c:pt idx="865">
                  <c:v>5.9828110717326237E-2</c:v>
                </c:pt>
                <c:pt idx="866">
                  <c:v>5.760147314152407E-2</c:v>
                </c:pt>
                <c:pt idx="867">
                  <c:v>5.49632052706523E-2</c:v>
                </c:pt>
                <c:pt idx="868">
                  <c:v>5.3000066850711749E-2</c:v>
                </c:pt>
                <c:pt idx="869">
                  <c:v>4.9869097383641585E-2</c:v>
                </c:pt>
                <c:pt idx="870">
                  <c:v>4.7502136051027363E-2</c:v>
                </c:pt>
                <c:pt idx="871">
                  <c:v>4.6031002139571307E-2</c:v>
                </c:pt>
                <c:pt idx="872">
                  <c:v>4.4905693442990793E-2</c:v>
                </c:pt>
                <c:pt idx="873">
                  <c:v>4.3107485976163644E-2</c:v>
                </c:pt>
                <c:pt idx="874">
                  <c:v>4.1376477764958335E-2</c:v>
                </c:pt>
                <c:pt idx="875">
                  <c:v>3.8592657979420138E-2</c:v>
                </c:pt>
                <c:pt idx="876">
                  <c:v>3.7559713404933998E-2</c:v>
                </c:pt>
                <c:pt idx="877">
                  <c:v>3.6156266710499541E-2</c:v>
                </c:pt>
                <c:pt idx="878">
                  <c:v>3.4526893887983724E-2</c:v>
                </c:pt>
                <c:pt idx="879">
                  <c:v>3.2869358721825545E-2</c:v>
                </c:pt>
                <c:pt idx="880">
                  <c:v>3.1239985899309704E-2</c:v>
                </c:pt>
                <c:pt idx="881">
                  <c:v>3.046119950531866E-2</c:v>
                </c:pt>
                <c:pt idx="882">
                  <c:v>3.041163656885899E-2</c:v>
                </c:pt>
                <c:pt idx="883">
                  <c:v>2.9451189116620473E-2</c:v>
                </c:pt>
                <c:pt idx="884">
                  <c:v>2.8204447740275147E-2</c:v>
                </c:pt>
                <c:pt idx="885">
                  <c:v>2.6946274125421558E-2</c:v>
                </c:pt>
                <c:pt idx="886">
                  <c:v>2.6764961611031052E-2</c:v>
                </c:pt>
                <c:pt idx="887">
                  <c:v>2.6574098994959845E-2</c:v>
                </c:pt>
                <c:pt idx="888">
                  <c:v>2.6080839728590294E-2</c:v>
                </c:pt>
                <c:pt idx="889">
                  <c:v>2.486219098711592E-2</c:v>
                </c:pt>
                <c:pt idx="890">
                  <c:v>2.4066047109048274E-2</c:v>
                </c:pt>
                <c:pt idx="891">
                  <c:v>2.316994085280456E-2</c:v>
                </c:pt>
                <c:pt idx="892">
                  <c:v>2.2547302106731514E-2</c:v>
                </c:pt>
                <c:pt idx="893">
                  <c:v>2.1416556125982429E-2</c:v>
                </c:pt>
                <c:pt idx="894">
                  <c:v>2.0482040336701719E-2</c:v>
                </c:pt>
                <c:pt idx="895">
                  <c:v>2.0121297444748294E-2</c:v>
                </c:pt>
                <c:pt idx="896">
                  <c:v>1.9268131791682016E-2</c:v>
                </c:pt>
                <c:pt idx="897">
                  <c:v>1.8685087627759615E-2</c:v>
                </c:pt>
                <c:pt idx="898">
                  <c:v>1.8516531818533848E-2</c:v>
                </c:pt>
                <c:pt idx="899">
                  <c:v>1.7726731438662869E-2</c:v>
                </c:pt>
                <c:pt idx="900">
                  <c:v>1.7149263976451817E-2</c:v>
                </c:pt>
                <c:pt idx="901">
                  <c:v>1.6688070744922571E-2</c:v>
                </c:pt>
                <c:pt idx="902">
                  <c:v>1.4984667207188464E-2</c:v>
                </c:pt>
                <c:pt idx="903">
                  <c:v>1.4699279497109757E-2</c:v>
                </c:pt>
                <c:pt idx="904">
                  <c:v>1.495992059334433E-2</c:v>
                </c:pt>
                <c:pt idx="905">
                  <c:v>1.4287997745897155E-2</c:v>
                </c:pt>
                <c:pt idx="906">
                  <c:v>1.4928760772532124E-2</c:v>
                </c:pt>
                <c:pt idx="907">
                  <c:v>1.454564136496188E-2</c:v>
                </c:pt>
                <c:pt idx="908">
                  <c:v>1.44307613097079E-2</c:v>
                </c:pt>
                <c:pt idx="909">
                  <c:v>1.41886627466636E-2</c:v>
                </c:pt>
                <c:pt idx="910">
                  <c:v>1.4387541871444896E-2</c:v>
                </c:pt>
                <c:pt idx="911">
                  <c:v>1.3641100347379703E-2</c:v>
                </c:pt>
                <c:pt idx="912">
                  <c:v>1.2990787219064054E-2</c:v>
                </c:pt>
                <c:pt idx="913">
                  <c:v>1.332922330417206E-2</c:v>
                </c:pt>
                <c:pt idx="914">
                  <c:v>1.4013345186612817E-2</c:v>
                </c:pt>
                <c:pt idx="915">
                  <c:v>1.3847438310699931E-2</c:v>
                </c:pt>
                <c:pt idx="916">
                  <c:v>1.4264784725023634E-2</c:v>
                </c:pt>
                <c:pt idx="917">
                  <c:v>1.3677139782189365E-2</c:v>
                </c:pt>
                <c:pt idx="918">
                  <c:v>1.3521410386899718E-2</c:v>
                </c:pt>
                <c:pt idx="919">
                  <c:v>1.4493917456589034E-2</c:v>
                </c:pt>
                <c:pt idx="920">
                  <c:v>1.2641685691933104E-2</c:v>
                </c:pt>
                <c:pt idx="921">
                  <c:v>1.2432768504071375E-2</c:v>
                </c:pt>
                <c:pt idx="922">
                  <c:v>1.2121170295949274E-2</c:v>
                </c:pt>
                <c:pt idx="923">
                  <c:v>1.1353955558009303E-2</c:v>
                </c:pt>
                <c:pt idx="924">
                  <c:v>1.0349243035936897E-2</c:v>
                </c:pt>
                <c:pt idx="925">
                  <c:v>9.7839746087194247E-3</c:v>
                </c:pt>
                <c:pt idx="926">
                  <c:v>9.7424978897412209E-3</c:v>
                </c:pt>
                <c:pt idx="927">
                  <c:v>9.3408359489807018E-3</c:v>
                </c:pt>
                <c:pt idx="928">
                  <c:v>7.9849306366355753E-3</c:v>
                </c:pt>
                <c:pt idx="929">
                  <c:v>7.0523666929538497E-3</c:v>
                </c:pt>
                <c:pt idx="930">
                  <c:v>7.4122033708791711E-3</c:v>
                </c:pt>
                <c:pt idx="931">
                  <c:v>7.9035805004211389E-3</c:v>
                </c:pt>
                <c:pt idx="932">
                  <c:v>7.1755420920034362E-3</c:v>
                </c:pt>
                <c:pt idx="933">
                  <c:v>6.0694730163271086E-3</c:v>
                </c:pt>
                <c:pt idx="934">
                  <c:v>7.0398191141032738E-3</c:v>
                </c:pt>
                <c:pt idx="935">
                  <c:v>7.1957576357071073E-3</c:v>
                </c:pt>
                <c:pt idx="936">
                  <c:v>8.1329223583006989E-3</c:v>
                </c:pt>
                <c:pt idx="937">
                  <c:v>7.3406821714310034E-3</c:v>
                </c:pt>
                <c:pt idx="938">
                  <c:v>5.8576977688383144E-3</c:v>
                </c:pt>
                <c:pt idx="939">
                  <c:v>6.1906965697777318E-3</c:v>
                </c:pt>
                <c:pt idx="940">
                  <c:v>5.9256638209454777E-3</c:v>
                </c:pt>
                <c:pt idx="941">
                  <c:v>5.4149076529565379E-3</c:v>
                </c:pt>
                <c:pt idx="942">
                  <c:v>5.3720367585504795E-3</c:v>
                </c:pt>
                <c:pt idx="943">
                  <c:v>6.8025304562850265E-3</c:v>
                </c:pt>
                <c:pt idx="944">
                  <c:v>8.0903302989802067E-3</c:v>
                </c:pt>
                <c:pt idx="945">
                  <c:v>9.2019760763679074E-3</c:v>
                </c:pt>
                <c:pt idx="946">
                  <c:v>9.5769395576852812E-3</c:v>
                </c:pt>
                <c:pt idx="947">
                  <c:v>8.6582476595105581E-3</c:v>
                </c:pt>
                <c:pt idx="948">
                  <c:v>8.466130285554303E-3</c:v>
                </c:pt>
                <c:pt idx="949">
                  <c:v>9.788993640259664E-3</c:v>
                </c:pt>
                <c:pt idx="950">
                  <c:v>6.9319796447599013E-3</c:v>
                </c:pt>
                <c:pt idx="951">
                  <c:v>5.6249401811605546E-3</c:v>
                </c:pt>
                <c:pt idx="952">
                  <c:v>5.9921659888534295E-3</c:v>
                </c:pt>
                <c:pt idx="953">
                  <c:v>6.0688456373845963E-3</c:v>
                </c:pt>
                <c:pt idx="954">
                  <c:v>7.7115328352362622E-3</c:v>
                </c:pt>
                <c:pt idx="955">
                  <c:v>9.1101696244446882E-3</c:v>
                </c:pt>
                <c:pt idx="956">
                  <c:v>8.2696212590003433E-3</c:v>
                </c:pt>
                <c:pt idx="957">
                  <c:v>1.0750765559154609E-2</c:v>
                </c:pt>
                <c:pt idx="958">
                  <c:v>9.9574797407140266E-3</c:v>
                </c:pt>
                <c:pt idx="959">
                  <c:v>9.1836426694918202E-3</c:v>
                </c:pt>
                <c:pt idx="960">
                  <c:v>7.6254425025671993E-3</c:v>
                </c:pt>
                <c:pt idx="961">
                  <c:v>6.0993083704828626E-3</c:v>
                </c:pt>
                <c:pt idx="962">
                  <c:v>4.5856521084777216E-3</c:v>
                </c:pt>
                <c:pt idx="963">
                  <c:v>3.2729662343955993E-3</c:v>
                </c:pt>
                <c:pt idx="964">
                  <c:v>1.2921217865214812E-3</c:v>
                </c:pt>
                <c:pt idx="965">
                  <c:v>2.2244068951176288E-3</c:v>
                </c:pt>
                <c:pt idx="966">
                  <c:v>1.4302845714203604E-3</c:v>
                </c:pt>
                <c:pt idx="967">
                  <c:v>2.5102128578247105E-3</c:v>
                </c:pt>
                <c:pt idx="968">
                  <c:v>2.2917455682822797E-3</c:v>
                </c:pt>
                <c:pt idx="969">
                  <c:v>1.2507147763146573E-3</c:v>
                </c:pt>
                <c:pt idx="970">
                  <c:v>1.0130775746394404E-3</c:v>
                </c:pt>
                <c:pt idx="971">
                  <c:v>-1.0413793358245921E-3</c:v>
                </c:pt>
                <c:pt idx="972">
                  <c:v>-1.0890601354566921E-3</c:v>
                </c:pt>
                <c:pt idx="973">
                  <c:v>-1.5059882971520458E-3</c:v>
                </c:pt>
                <c:pt idx="974">
                  <c:v>-2.2930003261673517E-3</c:v>
                </c:pt>
                <c:pt idx="975">
                  <c:v>-1.1667157067873409E-3</c:v>
                </c:pt>
                <c:pt idx="976">
                  <c:v>-1.8483977822293825E-3</c:v>
                </c:pt>
                <c:pt idx="977">
                  <c:v>-1.6265147628887532E-3</c:v>
                </c:pt>
                <c:pt idx="978">
                  <c:v>-4.678155648114892E-4</c:v>
                </c:pt>
                <c:pt idx="979">
                  <c:v>-1.1687372611577081E-3</c:v>
                </c:pt>
                <c:pt idx="980">
                  <c:v>-1.7810591090648044E-4</c:v>
                </c:pt>
                <c:pt idx="981">
                  <c:v>1.94626889726363E-4</c:v>
                </c:pt>
                <c:pt idx="982">
                  <c:v>-2.8991878021919552E-4</c:v>
                </c:pt>
                <c:pt idx="983">
                  <c:v>1.7496901619376384E-5</c:v>
                </c:pt>
                <c:pt idx="984">
                  <c:v>-1.494556058643831E-4</c:v>
                </c:pt>
                <c:pt idx="985">
                  <c:v>2.0250398089365678E-4</c:v>
                </c:pt>
                <c:pt idx="986">
                  <c:v>-2.2124169864382336E-3</c:v>
                </c:pt>
                <c:pt idx="987">
                  <c:v>-1.8135433965334007E-3</c:v>
                </c:pt>
                <c:pt idx="988">
                  <c:v>-1.1390413245447374E-3</c:v>
                </c:pt>
                <c:pt idx="989">
                  <c:v>-1.3757026034204604E-3</c:v>
                </c:pt>
                <c:pt idx="990">
                  <c:v>-1.2153724292189346E-3</c:v>
                </c:pt>
                <c:pt idx="991">
                  <c:v>-1.4005189260359982E-3</c:v>
                </c:pt>
                <c:pt idx="992">
                  <c:v>-6.6083915279584648E-4</c:v>
                </c:pt>
                <c:pt idx="993">
                  <c:v>5.9838009362862864E-4</c:v>
                </c:pt>
                <c:pt idx="994">
                  <c:v>0</c:v>
                </c:pt>
                <c:pt idx="995">
                  <c:v>-4.2026721184502593E-3</c:v>
                </c:pt>
                <c:pt idx="996">
                  <c:v>-3.9534632607239849E-3</c:v>
                </c:pt>
                <c:pt idx="997">
                  <c:v>-3.6514848630539898E-3</c:v>
                </c:pt>
                <c:pt idx="998">
                  <c:v>-2.7287498561385333E-3</c:v>
                </c:pt>
                <c:pt idx="999">
                  <c:v>-4.3915131801510994E-3</c:v>
                </c:pt>
                <c:pt idx="1000">
                  <c:v>-3.8780383700778775E-3</c:v>
                </c:pt>
                <c:pt idx="1001">
                  <c:v>-4.8467114573406455E-3</c:v>
                </c:pt>
                <c:pt idx="1002">
                  <c:v>-3.1393345196372075E-3</c:v>
                </c:pt>
                <c:pt idx="1003">
                  <c:v>-2.954954819305463E-3</c:v>
                </c:pt>
                <c:pt idx="1004">
                  <c:v>-4.1994655149662358E-3</c:v>
                </c:pt>
                <c:pt idx="1005">
                  <c:v>-4.8062106611619117E-3</c:v>
                </c:pt>
                <c:pt idx="1006">
                  <c:v>-4.0416448565348184E-3</c:v>
                </c:pt>
                <c:pt idx="1007">
                  <c:v>-3.8553830193754899E-3</c:v>
                </c:pt>
                <c:pt idx="1008">
                  <c:v>-2.970011913926123E-3</c:v>
                </c:pt>
                <c:pt idx="1009">
                  <c:v>-1.8938479011769527E-3</c:v>
                </c:pt>
                <c:pt idx="1010">
                  <c:v>-3.4533725347580613E-4</c:v>
                </c:pt>
                <c:pt idx="1011">
                  <c:v>1.8776754662140037E-3</c:v>
                </c:pt>
                <c:pt idx="1012">
                  <c:v>4.1871967712012381E-3</c:v>
                </c:pt>
                <c:pt idx="1013">
                  <c:v>3.5851918214602125E-3</c:v>
                </c:pt>
                <c:pt idx="1014">
                  <c:v>4.0069298883816194E-3</c:v>
                </c:pt>
                <c:pt idx="1015">
                  <c:v>2.9478445246234643E-3</c:v>
                </c:pt>
                <c:pt idx="1016">
                  <c:v>3.8629115666858017E-3</c:v>
                </c:pt>
                <c:pt idx="1017">
                  <c:v>1.5856654228530497E-3</c:v>
                </c:pt>
                <c:pt idx="1018">
                  <c:v>-1.5323382127382097E-3</c:v>
                </c:pt>
                <c:pt idx="1019">
                  <c:v>-5.1817318126504289E-3</c:v>
                </c:pt>
                <c:pt idx="1020">
                  <c:v>-6.0949167178851946E-3</c:v>
                </c:pt>
                <c:pt idx="1021">
                  <c:v>-7.2395347441412804E-3</c:v>
                </c:pt>
                <c:pt idx="1022">
                  <c:v>-5.6527539809459538E-3</c:v>
                </c:pt>
                <c:pt idx="1023">
                  <c:v>-8.0646774711079835E-3</c:v>
                </c:pt>
                <c:pt idx="1024">
                  <c:v>-7.5615892679721632E-3</c:v>
                </c:pt>
                <c:pt idx="1025">
                  <c:v>-6.3670597613994231E-3</c:v>
                </c:pt>
                <c:pt idx="1026">
                  <c:v>-2.5041481947136093E-3</c:v>
                </c:pt>
                <c:pt idx="1027">
                  <c:v>-1.6230293243191635E-3</c:v>
                </c:pt>
                <c:pt idx="1028">
                  <c:v>4.3644661768509714E-4</c:v>
                </c:pt>
                <c:pt idx="1029">
                  <c:v>-1.9413892832663421E-4</c:v>
                </c:pt>
                <c:pt idx="1030">
                  <c:v>6.8907120520958238E-4</c:v>
                </c:pt>
                <c:pt idx="1031">
                  <c:v>1.0084070869561823E-3</c:v>
                </c:pt>
                <c:pt idx="1032">
                  <c:v>9.7808377140067558E-4</c:v>
                </c:pt>
                <c:pt idx="1033">
                  <c:v>-2.8464879710195547E-3</c:v>
                </c:pt>
                <c:pt idx="1034">
                  <c:v>-1.655234776702242E-3</c:v>
                </c:pt>
                <c:pt idx="1035">
                  <c:v>-1.6590687591288016E-3</c:v>
                </c:pt>
                <c:pt idx="1036">
                  <c:v>-2.4582798231377019E-3</c:v>
                </c:pt>
                <c:pt idx="1037">
                  <c:v>-1.2578250709966441E-3</c:v>
                </c:pt>
                <c:pt idx="1038">
                  <c:v>-3.4044369772408532E-3</c:v>
                </c:pt>
                <c:pt idx="1039">
                  <c:v>-4.0209413514314058E-3</c:v>
                </c:pt>
                <c:pt idx="1040">
                  <c:v>-1.2389339939494245E-3</c:v>
                </c:pt>
                <c:pt idx="1041">
                  <c:v>-1.1393898684016952E-3</c:v>
                </c:pt>
                <c:pt idx="1042">
                  <c:v>-4.034534561852844E-3</c:v>
                </c:pt>
                <c:pt idx="1043">
                  <c:v>-5.3811686076028452E-3</c:v>
                </c:pt>
                <c:pt idx="1044">
                  <c:v>-8.2713639782851685E-3</c:v>
                </c:pt>
                <c:pt idx="1045">
                  <c:v>-8.2040950138919221E-3</c:v>
                </c:pt>
                <c:pt idx="1046">
                  <c:v>-8.929972450396461E-3</c:v>
                </c:pt>
                <c:pt idx="1047">
                  <c:v>-1.1712049516649834E-2</c:v>
                </c:pt>
                <c:pt idx="1048">
                  <c:v>-1.344765850676702E-2</c:v>
                </c:pt>
                <c:pt idx="1049">
                  <c:v>-1.2406697423570791E-2</c:v>
                </c:pt>
                <c:pt idx="1050">
                  <c:v>-8.7924370444401184E-3</c:v>
                </c:pt>
                <c:pt idx="1051">
                  <c:v>-8.7074620521133093E-3</c:v>
                </c:pt>
                <c:pt idx="1052">
                  <c:v>-6.9096728379144951E-3</c:v>
                </c:pt>
                <c:pt idx="1053">
                  <c:v>-4.1876847326009908E-3</c:v>
                </c:pt>
                <c:pt idx="1054">
                  <c:v>-2.7861201749941195E-3</c:v>
                </c:pt>
                <c:pt idx="1055">
                  <c:v>-1.2454169096888751E-3</c:v>
                </c:pt>
                <c:pt idx="1056">
                  <c:v>-1.7595888074760247E-3</c:v>
                </c:pt>
                <c:pt idx="1057">
                  <c:v>-4.656336802669179E-3</c:v>
                </c:pt>
                <c:pt idx="1058">
                  <c:v>-2.3314795679757064E-3</c:v>
                </c:pt>
                <c:pt idx="1059">
                  <c:v>-6.0859242863756241E-3</c:v>
                </c:pt>
                <c:pt idx="1060">
                  <c:v>-9.6085176311258586E-3</c:v>
                </c:pt>
                <c:pt idx="1061">
                  <c:v>-1.1199759755690281E-2</c:v>
                </c:pt>
                <c:pt idx="1062">
                  <c:v>-1.4175627206413318E-2</c:v>
                </c:pt>
                <c:pt idx="1063">
                  <c:v>-1.2076138429630078E-2</c:v>
                </c:pt>
                <c:pt idx="1064">
                  <c:v>-1.2417014321736801E-2</c:v>
                </c:pt>
                <c:pt idx="1065">
                  <c:v>-1.5540036988868276E-2</c:v>
                </c:pt>
                <c:pt idx="1066">
                  <c:v>-1.3358222153071126E-2</c:v>
                </c:pt>
                <c:pt idx="1067">
                  <c:v>-1.1288011060272506E-2</c:v>
                </c:pt>
                <c:pt idx="1068">
                  <c:v>-1.0579281981530386E-2</c:v>
                </c:pt>
                <c:pt idx="1069">
                  <c:v>-1.1488493486795809E-2</c:v>
                </c:pt>
                <c:pt idx="1070">
                  <c:v>-1.0980037708262802E-2</c:v>
                </c:pt>
                <c:pt idx="1071">
                  <c:v>-5.9780151082608601E-3</c:v>
                </c:pt>
                <c:pt idx="1072">
                  <c:v>-4.8559130151644387E-4</c:v>
                </c:pt>
                <c:pt idx="1073">
                  <c:v>7.2775957333212366E-4</c:v>
                </c:pt>
                <c:pt idx="1074">
                  <c:v>3.0114189241329469E-3</c:v>
                </c:pt>
                <c:pt idx="1075">
                  <c:v>1.7590311373048683E-3</c:v>
                </c:pt>
                <c:pt idx="1076">
                  <c:v>5.3358579061980578E-3</c:v>
                </c:pt>
                <c:pt idx="1077">
                  <c:v>3.0199233942427646E-3</c:v>
                </c:pt>
                <c:pt idx="1078">
                  <c:v>-1.3881107647282292E-3</c:v>
                </c:pt>
                <c:pt idx="1079">
                  <c:v>-5.9485980067334552E-3</c:v>
                </c:pt>
                <c:pt idx="1080">
                  <c:v>-4.1922158027414662E-3</c:v>
                </c:pt>
                <c:pt idx="1081">
                  <c:v>-4.4036425063733019E-3</c:v>
                </c:pt>
                <c:pt idx="1082">
                  <c:v>7.040585910583066E-6</c:v>
                </c:pt>
                <c:pt idx="1083">
                  <c:v>1.0493958445346569E-3</c:v>
                </c:pt>
                <c:pt idx="1084">
                  <c:v>1.9638355076544703E-3</c:v>
                </c:pt>
                <c:pt idx="1085">
                  <c:v>5.6671139878526743E-3</c:v>
                </c:pt>
                <c:pt idx="1086">
                  <c:v>3.7273280063284463E-3</c:v>
                </c:pt>
                <c:pt idx="1087">
                  <c:v>1.8617121575652416E-3</c:v>
                </c:pt>
                <c:pt idx="1088">
                  <c:v>2.6731919653391278E-3</c:v>
                </c:pt>
                <c:pt idx="1089">
                  <c:v>-2.1832787199964798E-4</c:v>
                </c:pt>
                <c:pt idx="1090">
                  <c:v>-9.6469968729342504E-4</c:v>
                </c:pt>
                <c:pt idx="1091">
                  <c:v>-1.0836925600595183E-3</c:v>
                </c:pt>
                <c:pt idx="1092">
                  <c:v>1.1683190085293104E-4</c:v>
                </c:pt>
                <c:pt idx="1093">
                  <c:v>5.3407375201954908E-3</c:v>
                </c:pt>
                <c:pt idx="1094">
                  <c:v>4.8254502820660886E-3</c:v>
                </c:pt>
                <c:pt idx="1095">
                  <c:v>4.3675333627922605E-3</c:v>
                </c:pt>
                <c:pt idx="1096">
                  <c:v>-1.5460011319310385E-3</c:v>
                </c:pt>
                <c:pt idx="1097">
                  <c:v>2.3631970589590439E-3</c:v>
                </c:pt>
                <c:pt idx="1098">
                  <c:v>1.2591495376530835E-3</c:v>
                </c:pt>
                <c:pt idx="1099">
                  <c:v>-2.2648379825249954E-3</c:v>
                </c:pt>
                <c:pt idx="1100">
                  <c:v>-5.8436165970171487E-3</c:v>
                </c:pt>
                <c:pt idx="1101">
                  <c:v>-2.820556308061752E-3</c:v>
                </c:pt>
                <c:pt idx="1102">
                  <c:v>-3.7612761779963378E-3</c:v>
                </c:pt>
                <c:pt idx="1103">
                  <c:v>7.7871668521965081E-4</c:v>
                </c:pt>
                <c:pt idx="1104">
                  <c:v>-2.8308732062278712E-4</c:v>
                </c:pt>
                <c:pt idx="1105">
                  <c:v>-5.7509736398381382E-5</c:v>
                </c:pt>
                <c:pt idx="1106">
                  <c:v>-3.4360847594528112E-3</c:v>
                </c:pt>
                <c:pt idx="1107">
                  <c:v>1.0714935250659122E-3</c:v>
                </c:pt>
                <c:pt idx="1108">
                  <c:v>-4.2072728973621383E-3</c:v>
                </c:pt>
                <c:pt idx="1109">
                  <c:v>-1.443668655527623E-3</c:v>
                </c:pt>
                <c:pt idx="1110">
                  <c:v>2.3427026801698067E-3</c:v>
                </c:pt>
                <c:pt idx="1111">
                  <c:v>1.100352956422184E-3</c:v>
                </c:pt>
                <c:pt idx="1112">
                  <c:v>3.9043882856640293E-3</c:v>
                </c:pt>
                <c:pt idx="1113">
                  <c:v>1.5439795775606595E-3</c:v>
                </c:pt>
                <c:pt idx="1114">
                  <c:v>-4.0263786355999838E-3</c:v>
                </c:pt>
                <c:pt idx="1115">
                  <c:v>1.9511485112611354E-3</c:v>
                </c:pt>
                <c:pt idx="1116">
                  <c:v>5.5470754835157191E-3</c:v>
                </c:pt>
                <c:pt idx="1117">
                  <c:v>2.6945925581564429E-3</c:v>
                </c:pt>
                <c:pt idx="1118">
                  <c:v>1.5908238719360608E-3</c:v>
                </c:pt>
                <c:pt idx="1119">
                  <c:v>-1.9080684905409141E-3</c:v>
                </c:pt>
                <c:pt idx="1120">
                  <c:v>8.5511052778811259E-3</c:v>
                </c:pt>
                <c:pt idx="1121">
                  <c:v>1.167029396258603E-2</c:v>
                </c:pt>
                <c:pt idx="1122">
                  <c:v>1.1505293300701245E-2</c:v>
                </c:pt>
                <c:pt idx="1123">
                  <c:v>9.0340476460846544E-3</c:v>
                </c:pt>
                <c:pt idx="1124">
                  <c:v>1.5724068145343051E-2</c:v>
                </c:pt>
                <c:pt idx="1125">
                  <c:v>1.6683260839696519E-2</c:v>
                </c:pt>
                <c:pt idx="1126">
                  <c:v>1.5189959538937807E-2</c:v>
                </c:pt>
                <c:pt idx="1127">
                  <c:v>1.5228996450917319E-2</c:v>
                </c:pt>
                <c:pt idx="1128">
                  <c:v>1.5845152281250913E-2</c:v>
                </c:pt>
                <c:pt idx="1129">
                  <c:v>1.4321806500022263E-2</c:v>
                </c:pt>
                <c:pt idx="1130">
                  <c:v>1.2097260187361838E-2</c:v>
                </c:pt>
                <c:pt idx="1131">
                  <c:v>8.6836913610686319E-3</c:v>
                </c:pt>
                <c:pt idx="1132">
                  <c:v>9.331494973614185E-3</c:v>
                </c:pt>
                <c:pt idx="1133">
                  <c:v>1.1661162113533699E-2</c:v>
                </c:pt>
                <c:pt idx="1134">
                  <c:v>7.2767592280645749E-3</c:v>
                </c:pt>
                <c:pt idx="1135">
                  <c:v>3.1272051934150046E-3</c:v>
                </c:pt>
                <c:pt idx="1136">
                  <c:v>-9.7201910828958636E-4</c:v>
                </c:pt>
                <c:pt idx="1137">
                  <c:v>-8.3725114055749044E-3</c:v>
                </c:pt>
                <c:pt idx="1138">
                  <c:v>-9.7824410157488217E-3</c:v>
                </c:pt>
                <c:pt idx="1139">
                  <c:v>-1.4453207534096138E-2</c:v>
                </c:pt>
                <c:pt idx="1140">
                  <c:v>-1.5166885935607083E-2</c:v>
                </c:pt>
                <c:pt idx="1141">
                  <c:v>-1.5534181452071361E-2</c:v>
                </c:pt>
                <c:pt idx="1142">
                  <c:v>-1.2892916104029746E-2</c:v>
                </c:pt>
                <c:pt idx="1143">
                  <c:v>-9.0150171514946642E-3</c:v>
                </c:pt>
                <c:pt idx="1144">
                  <c:v>-7.1908780217096865E-3</c:v>
                </c:pt>
                <c:pt idx="1145">
                  <c:v>-8.7922279181259326E-3</c:v>
                </c:pt>
                <c:pt idx="1146">
                  <c:v>-7.7102083685798356E-3</c:v>
                </c:pt>
                <c:pt idx="1147">
                  <c:v>-4.2271398972088398E-3</c:v>
                </c:pt>
                <c:pt idx="1148">
                  <c:v>-6.5478146056187946E-3</c:v>
                </c:pt>
                <c:pt idx="1149">
                  <c:v>-4.7760964719205795E-3</c:v>
                </c:pt>
                <c:pt idx="1150">
                  <c:v>-4.913213625248573E-3</c:v>
                </c:pt>
                <c:pt idx="1151">
                  <c:v>1.4298663187920111E-3</c:v>
                </c:pt>
                <c:pt idx="1152">
                  <c:v>2.0720235208548004E-3</c:v>
                </c:pt>
                <c:pt idx="1153">
                  <c:v>6.0518366971649366E-3</c:v>
                </c:pt>
                <c:pt idx="1154">
                  <c:v>1.0556347795742421E-2</c:v>
                </c:pt>
                <c:pt idx="1155">
                  <c:v>1.2177704109548174E-2</c:v>
                </c:pt>
                <c:pt idx="1156">
                  <c:v>9.5144804985180867E-3</c:v>
                </c:pt>
                <c:pt idx="1157">
                  <c:v>6.4984607954732855E-3</c:v>
                </c:pt>
                <c:pt idx="1158">
                  <c:v>1.9353246201551562E-3</c:v>
                </c:pt>
                <c:pt idx="1159">
                  <c:v>8.3741147073169223E-3</c:v>
                </c:pt>
                <c:pt idx="1160">
                  <c:v>6.3862993823035888E-3</c:v>
                </c:pt>
                <c:pt idx="1161">
                  <c:v>-3.2364388381862204E-3</c:v>
                </c:pt>
                <c:pt idx="1162">
                  <c:v>1.4608867220614332E-3</c:v>
                </c:pt>
                <c:pt idx="1163">
                  <c:v>-4.9772062773864654E-4</c:v>
                </c:pt>
                <c:pt idx="1164">
                  <c:v>2.6683820601130742E-3</c:v>
                </c:pt>
                <c:pt idx="1165">
                  <c:v>1.5641254124929391E-3</c:v>
                </c:pt>
                <c:pt idx="1166">
                  <c:v>2.9133386827844402E-3</c:v>
                </c:pt>
                <c:pt idx="1167">
                  <c:v>1.0595384707721931E-2</c:v>
                </c:pt>
                <c:pt idx="1168">
                  <c:v>2.2800275238112969E-2</c:v>
                </c:pt>
                <c:pt idx="1169">
                  <c:v>1.500195498249369E-2</c:v>
                </c:pt>
                <c:pt idx="1170">
                  <c:v>1.8021041871479744E-2</c:v>
                </c:pt>
                <c:pt idx="1171">
                  <c:v>1.6965023693662842E-2</c:v>
                </c:pt>
                <c:pt idx="1172">
                  <c:v>1.7017235563435415E-2</c:v>
                </c:pt>
                <c:pt idx="1173">
                  <c:v>1.223340141789035E-2</c:v>
                </c:pt>
                <c:pt idx="1174">
                  <c:v>6.6109707524999043E-3</c:v>
                </c:pt>
                <c:pt idx="1175">
                  <c:v>-4.9702354002479151E-5</c:v>
                </c:pt>
                <c:pt idx="1176">
                  <c:v>-6.3825351086485051E-4</c:v>
                </c:pt>
                <c:pt idx="1177">
                  <c:v>-2.201681835643874E-3</c:v>
                </c:pt>
                <c:pt idx="1178">
                  <c:v>-4.5910196838749677E-4</c:v>
                </c:pt>
                <c:pt idx="1179">
                  <c:v>-9.970445572192988E-4</c:v>
                </c:pt>
                <c:pt idx="1180">
                  <c:v>-1.2869563665613443E-2</c:v>
                </c:pt>
                <c:pt idx="1181">
                  <c:v>-1.8051783439663613E-2</c:v>
                </c:pt>
                <c:pt idx="1182">
                  <c:v>-2.1371175715806264E-2</c:v>
                </c:pt>
                <c:pt idx="1183">
                  <c:v>-1.8831057795054409E-2</c:v>
                </c:pt>
                <c:pt idx="1184">
                  <c:v>-1.9966265137172572E-2</c:v>
                </c:pt>
                <c:pt idx="1185">
                  <c:v>-2.070740879461196E-2</c:v>
                </c:pt>
                <c:pt idx="1186">
                  <c:v>-8.973610141287839E-3</c:v>
                </c:pt>
                <c:pt idx="1187">
                  <c:v>6.0793019530933177E-4</c:v>
                </c:pt>
                <c:pt idx="1188">
                  <c:v>4.3011009036557114E-3</c:v>
                </c:pt>
                <c:pt idx="1189">
                  <c:v>9.330449342043301E-3</c:v>
                </c:pt>
                <c:pt idx="1190">
                  <c:v>1.8113266576031312E-2</c:v>
                </c:pt>
                <c:pt idx="1191">
                  <c:v>2.3283635858944846E-2</c:v>
                </c:pt>
                <c:pt idx="1192">
                  <c:v>2.0857003818019113E-2</c:v>
                </c:pt>
                <c:pt idx="1193">
                  <c:v>1.2663155993521823E-2</c:v>
                </c:pt>
                <c:pt idx="1194">
                  <c:v>1.0357956632360877E-2</c:v>
                </c:pt>
                <c:pt idx="1195">
                  <c:v>1.9137149010236419E-3</c:v>
                </c:pt>
                <c:pt idx="1196">
                  <c:v>-6.9220809992222646E-5</c:v>
                </c:pt>
                <c:pt idx="1197">
                  <c:v>-8.4802811661468854E-3</c:v>
                </c:pt>
                <c:pt idx="1198">
                  <c:v>-3.2285617470189263E-3</c:v>
                </c:pt>
                <c:pt idx="1199">
                  <c:v>2.1209590783719603E-3</c:v>
                </c:pt>
                <c:pt idx="1200">
                  <c:v>-1.7414645269141125E-3</c:v>
                </c:pt>
                <c:pt idx="1201">
                  <c:v>-7.0177214335720422E-3</c:v>
                </c:pt>
                <c:pt idx="1202">
                  <c:v>1.5031093248935529E-2</c:v>
                </c:pt>
                <c:pt idx="1203">
                  <c:v>1.9708063847936621E-3</c:v>
                </c:pt>
                <c:pt idx="1204">
                  <c:v>7.7742010207176434E-3</c:v>
                </c:pt>
                <c:pt idx="1205">
                  <c:v>2.6322032077606529E-3</c:v>
                </c:pt>
                <c:pt idx="1206">
                  <c:v>-1.5053609182095217E-3</c:v>
                </c:pt>
                <c:pt idx="1207">
                  <c:v>2.0438054101953394E-2</c:v>
                </c:pt>
                <c:pt idx="1208">
                  <c:v>2.5941561603349126E-2</c:v>
                </c:pt>
                <c:pt idx="1209">
                  <c:v>7.7514062524724724E-3</c:v>
                </c:pt>
                <c:pt idx="1210">
                  <c:v>8.9650359624066055E-3</c:v>
                </c:pt>
                <c:pt idx="1211">
                  <c:v>3.2663439011133655E-3</c:v>
                </c:pt>
                <c:pt idx="1212">
                  <c:v>-3.8247808687344171E-3</c:v>
                </c:pt>
                <c:pt idx="1213">
                  <c:v>-9.4886882531030666E-3</c:v>
                </c:pt>
                <c:pt idx="1214">
                  <c:v>-2.579433667816931E-2</c:v>
                </c:pt>
                <c:pt idx="1215">
                  <c:v>-2.3226544375174837E-2</c:v>
                </c:pt>
                <c:pt idx="1216">
                  <c:v>-3.5806468095654652E-2</c:v>
                </c:pt>
                <c:pt idx="1217">
                  <c:v>-1.3778217500707721E-2</c:v>
                </c:pt>
                <c:pt idx="1218">
                  <c:v>-7.579574130991292E-3</c:v>
                </c:pt>
                <c:pt idx="1219">
                  <c:v>7.5501570294637791E-4</c:v>
                </c:pt>
                <c:pt idx="1220">
                  <c:v>1.6207010513546602E-2</c:v>
                </c:pt>
                <c:pt idx="1221">
                  <c:v>2.6747255583097478E-2</c:v>
                </c:pt>
                <c:pt idx="1222">
                  <c:v>2.791529575654127E-2</c:v>
                </c:pt>
                <c:pt idx="1223">
                  <c:v>6.1384916708823026E-2</c:v>
                </c:pt>
                <c:pt idx="1224">
                  <c:v>4.9902697011452508E-2</c:v>
                </c:pt>
                <c:pt idx="1225">
                  <c:v>4.2247628281043732E-2</c:v>
                </c:pt>
                <c:pt idx="1226">
                  <c:v>4.5606615139337024E-2</c:v>
                </c:pt>
                <c:pt idx="1227">
                  <c:v>3.356574934803129E-2</c:v>
                </c:pt>
                <c:pt idx="1228">
                  <c:v>2.2113713548673468E-2</c:v>
                </c:pt>
                <c:pt idx="1229">
                  <c:v>3.2199248302434549E-2</c:v>
                </c:pt>
                <c:pt idx="1230">
                  <c:v>2.0574683293881658E-2</c:v>
                </c:pt>
                <c:pt idx="1231">
                  <c:v>2.1392785434937753E-2</c:v>
                </c:pt>
                <c:pt idx="1232">
                  <c:v>3.256180362244418E-2</c:v>
                </c:pt>
                <c:pt idx="1233">
                  <c:v>2.7126819843326742E-2</c:v>
                </c:pt>
                <c:pt idx="1234">
                  <c:v>3.5701626103481127E-2</c:v>
                </c:pt>
                <c:pt idx="1235">
                  <c:v>2.8241463097884289E-2</c:v>
                </c:pt>
                <c:pt idx="1236">
                  <c:v>3.4806286643722706E-2</c:v>
                </c:pt>
                <c:pt idx="1237">
                  <c:v>2.0823822442836541E-2</c:v>
                </c:pt>
                <c:pt idx="1238">
                  <c:v>4.0562349023871548E-2</c:v>
                </c:pt>
                <c:pt idx="1239">
                  <c:v>4.0730277454154799E-2</c:v>
                </c:pt>
                <c:pt idx="1240">
                  <c:v>5.656190623375567E-2</c:v>
                </c:pt>
                <c:pt idx="1241">
                  <c:v>6.5889985477571647E-2</c:v>
                </c:pt>
                <c:pt idx="1242">
                  <c:v>0.10932538151436311</c:v>
                </c:pt>
                <c:pt idx="1243">
                  <c:v>9.1654207966499632E-2</c:v>
                </c:pt>
                <c:pt idx="1244">
                  <c:v>9.7112265348947804E-2</c:v>
                </c:pt>
                <c:pt idx="1245">
                  <c:v>8.2846434992353279E-2</c:v>
                </c:pt>
                <c:pt idx="1246">
                  <c:v>7.0206352602162209E-2</c:v>
                </c:pt>
                <c:pt idx="1247">
                  <c:v>4.1261458292161574E-2</c:v>
                </c:pt>
                <c:pt idx="1248">
                  <c:v>2.9109476719257052E-2</c:v>
                </c:pt>
                <c:pt idx="1249">
                  <c:v>-1.3545250786715774E-2</c:v>
                </c:pt>
                <c:pt idx="1250">
                  <c:v>3.6398434982315283E-3</c:v>
                </c:pt>
                <c:pt idx="1251">
                  <c:v>1.3003892468085738E-2</c:v>
                </c:pt>
                <c:pt idx="1252">
                  <c:v>-9.5001902003827455E-3</c:v>
                </c:pt>
                <c:pt idx="1253">
                  <c:v>-9.2395491041481845E-3</c:v>
                </c:pt>
                <c:pt idx="1254">
                  <c:v>2.1546005314457304E-2</c:v>
                </c:pt>
                <c:pt idx="1255">
                  <c:v>2.3899931106821225E-2</c:v>
                </c:pt>
                <c:pt idx="1256">
                  <c:v>1.1271629498995383E-2</c:v>
                </c:pt>
                <c:pt idx="1257">
                  <c:v>-8.9440536222176407E-3</c:v>
                </c:pt>
                <c:pt idx="1258">
                  <c:v>-1.5704270854267753E-2</c:v>
                </c:pt>
                <c:pt idx="1259">
                  <c:v>2.1239147302789876E-2</c:v>
                </c:pt>
                <c:pt idx="1260">
                  <c:v>1.7725964642177551E-2</c:v>
                </c:pt>
                <c:pt idx="1261">
                  <c:v>7.3254159504961688E-3</c:v>
                </c:pt>
                <c:pt idx="1262">
                  <c:v>1.3286979788708513E-2</c:v>
                </c:pt>
                <c:pt idx="1263">
                  <c:v>4.3217346999877386E-2</c:v>
                </c:pt>
                <c:pt idx="1264">
                  <c:v>3.1664651734629581E-2</c:v>
                </c:pt>
                <c:pt idx="1265">
                  <c:v>3.0100108069508292E-2</c:v>
                </c:pt>
                <c:pt idx="1266">
                  <c:v>2.8912758566388905E-2</c:v>
                </c:pt>
                <c:pt idx="1267">
                  <c:v>5.1195376468145148E-2</c:v>
                </c:pt>
                <c:pt idx="1268">
                  <c:v>5.1419002206770578E-2</c:v>
                </c:pt>
                <c:pt idx="1269">
                  <c:v>7.2989893552614815E-2</c:v>
                </c:pt>
                <c:pt idx="1270">
                  <c:v>6.9511007607527348E-2</c:v>
                </c:pt>
                <c:pt idx="1271">
                  <c:v>7.6225217050458746E-2</c:v>
                </c:pt>
                <c:pt idx="1272">
                  <c:v>7.0790581815198275E-2</c:v>
                </c:pt>
                <c:pt idx="1273">
                  <c:v>6.6266970513259416E-2</c:v>
                </c:pt>
                <c:pt idx="1274">
                  <c:v>3.6760850884782065E-2</c:v>
                </c:pt>
                <c:pt idx="1275">
                  <c:v>2.8391267247605618E-2</c:v>
                </c:pt>
                <c:pt idx="1276">
                  <c:v>-6.053230872592792E-3</c:v>
                </c:pt>
                <c:pt idx="1277">
                  <c:v>-1.5720303871687907E-2</c:v>
                </c:pt>
                <c:pt idx="1278">
                  <c:v>-1.6753527281259627E-2</c:v>
                </c:pt>
                <c:pt idx="1279">
                  <c:v>-2.6909537602897989E-2</c:v>
                </c:pt>
                <c:pt idx="1280">
                  <c:v>-2.5417003098624599E-2</c:v>
                </c:pt>
                <c:pt idx="1281">
                  <c:v>5.9028690527003066E-3</c:v>
                </c:pt>
                <c:pt idx="1282">
                  <c:v>2.7088549727832548E-2</c:v>
                </c:pt>
                <c:pt idx="1283">
                  <c:v>1.9621624971410671E-2</c:v>
                </c:pt>
                <c:pt idx="1284">
                  <c:v>-1.1432168799511096E-2</c:v>
                </c:pt>
                <c:pt idx="1285">
                  <c:v>1.9444076730675334E-2</c:v>
                </c:pt>
                <c:pt idx="1286">
                  <c:v>2.0011645547348741E-2</c:v>
                </c:pt>
                <c:pt idx="1287">
                  <c:v>2.425140273217951E-2</c:v>
                </c:pt>
                <c:pt idx="1288">
                  <c:v>1.9827823517188117E-2</c:v>
                </c:pt>
                <c:pt idx="1289">
                  <c:v>1.4786624587663891E-2</c:v>
                </c:pt>
                <c:pt idx="1290">
                  <c:v>2.0821870597237554E-2</c:v>
                </c:pt>
                <c:pt idx="1291">
                  <c:v>7.0584801522049184E-2</c:v>
                </c:pt>
                <c:pt idx="1292">
                  <c:v>1.7661135484783021E-2</c:v>
                </c:pt>
                <c:pt idx="1293">
                  <c:v>6.6942518216818944E-2</c:v>
                </c:pt>
                <c:pt idx="1294">
                  <c:v>3.8692202104967877E-2</c:v>
                </c:pt>
                <c:pt idx="1295">
                  <c:v>2.9496569526796688E-3</c:v>
                </c:pt>
                <c:pt idx="1296">
                  <c:v>2.0724208608517421E-2</c:v>
                </c:pt>
                <c:pt idx="1297">
                  <c:v>2.7771625978702422E-2</c:v>
                </c:pt>
                <c:pt idx="1298">
                  <c:v>6.9901864688721978E-3</c:v>
                </c:pt>
                <c:pt idx="1299">
                  <c:v>3.0841948814661628E-3</c:v>
                </c:pt>
                <c:pt idx="1300">
                  <c:v>-1.4681085507776477E-2</c:v>
                </c:pt>
                <c:pt idx="1301">
                  <c:v>-7.0937039943892817E-3</c:v>
                </c:pt>
                <c:pt idx="1302">
                  <c:v>4.1206876324161659E-2</c:v>
                </c:pt>
                <c:pt idx="1303">
                  <c:v>-1.1887088241615064E-2</c:v>
                </c:pt>
                <c:pt idx="1304">
                  <c:v>2.1372081929834353E-2</c:v>
                </c:pt>
                <c:pt idx="1305">
                  <c:v>4.1306490158480785E-2</c:v>
                </c:pt>
                <c:pt idx="1306">
                  <c:v>9.0545838501367354E-2</c:v>
                </c:pt>
                <c:pt idx="1307">
                  <c:v>8.8007045047271942E-2</c:v>
                </c:pt>
                <c:pt idx="1308">
                  <c:v>9.7889866693825184E-2</c:v>
                </c:pt>
                <c:pt idx="1309">
                  <c:v>7.4127122449103341E-2</c:v>
                </c:pt>
                <c:pt idx="1310">
                  <c:v>9.9052887835728756E-2</c:v>
                </c:pt>
                <c:pt idx="1311">
                  <c:v>9.0860991856830428E-2</c:v>
                </c:pt>
                <c:pt idx="1312">
                  <c:v>6.0805079148384664E-2</c:v>
                </c:pt>
                <c:pt idx="1313">
                  <c:v>6.0697936766755202E-2</c:v>
                </c:pt>
                <c:pt idx="1314">
                  <c:v>5.4825530447153173E-2</c:v>
                </c:pt>
                <c:pt idx="1315">
                  <c:v>2.7372543262483427E-2</c:v>
                </c:pt>
                <c:pt idx="1316">
                  <c:v>5.4090172617739324E-2</c:v>
                </c:pt>
                <c:pt idx="1317">
                  <c:v>7.3975087618697463E-2</c:v>
                </c:pt>
                <c:pt idx="1318">
                  <c:v>3.6970325742814926E-2</c:v>
                </c:pt>
                <c:pt idx="1319">
                  <c:v>4.0735854155866148E-2</c:v>
                </c:pt>
                <c:pt idx="1320">
                  <c:v>3.9623023329364807E-2</c:v>
                </c:pt>
                <c:pt idx="1321">
                  <c:v>2.7208100270769774E-2</c:v>
                </c:pt>
                <c:pt idx="1322">
                  <c:v>5.4082853196743177E-2</c:v>
                </c:pt>
                <c:pt idx="1323">
                  <c:v>5.9577298557857962E-2</c:v>
                </c:pt>
                <c:pt idx="1324">
                  <c:v>5.8929076692684053E-2</c:v>
                </c:pt>
                <c:pt idx="1325">
                  <c:v>4.8567495204210782E-2</c:v>
                </c:pt>
                <c:pt idx="1326">
                  <c:v>4.7074612156080442E-2</c:v>
                </c:pt>
                <c:pt idx="1327">
                  <c:v>1.1295191063725873E-2</c:v>
                </c:pt>
                <c:pt idx="1328">
                  <c:v>-1.4035930828543826E-2</c:v>
                </c:pt>
                <c:pt idx="1329">
                  <c:v>-4.1654908539652126E-2</c:v>
                </c:pt>
                <c:pt idx="1330">
                  <c:v>-6.2962858399805879E-2</c:v>
                </c:pt>
                <c:pt idx="1331">
                  <c:v>-0.11260237133904345</c:v>
                </c:pt>
                <c:pt idx="1332">
                  <c:v>-7.5928062499769078E-2</c:v>
                </c:pt>
                <c:pt idx="1333">
                  <c:v>-7.4434203528839241E-2</c:v>
                </c:pt>
                <c:pt idx="1334">
                  <c:v>-3.7345477437815071E-2</c:v>
                </c:pt>
                <c:pt idx="1335">
                  <c:v>1.651721454624085E-2</c:v>
                </c:pt>
                <c:pt idx="1336">
                  <c:v>-1.7405861963945654E-2</c:v>
                </c:pt>
                <c:pt idx="1337">
                  <c:v>-6.0069254270202488E-2</c:v>
                </c:pt>
                <c:pt idx="1338">
                  <c:v>-3.1161493822722368E-2</c:v>
                </c:pt>
                <c:pt idx="1339">
                  <c:v>-6.6328070251384458E-2</c:v>
                </c:pt>
                <c:pt idx="1340">
                  <c:v>-8.6510697473203418E-2</c:v>
                </c:pt>
                <c:pt idx="1341">
                  <c:v>-0.12001665760801182</c:v>
                </c:pt>
                <c:pt idx="1342">
                  <c:v>-0.1288543147324539</c:v>
                </c:pt>
                <c:pt idx="1343">
                  <c:v>-0.11889944907066705</c:v>
                </c:pt>
                <c:pt idx="1344">
                  <c:v>-0.11698118218687151</c:v>
                </c:pt>
                <c:pt idx="1345">
                  <c:v>-8.5029706741472533E-2</c:v>
                </c:pt>
                <c:pt idx="1346">
                  <c:v>-0.10900708777874883</c:v>
                </c:pt>
                <c:pt idx="1347">
                  <c:v>-3.9929867399277973E-2</c:v>
                </c:pt>
                <c:pt idx="1348">
                  <c:v>-1.5595525170896289E-2</c:v>
                </c:pt>
                <c:pt idx="1349">
                  <c:v>2.444895739030427E-3</c:v>
                </c:pt>
                <c:pt idx="1350">
                  <c:v>-1.4634659466029425E-2</c:v>
                </c:pt>
                <c:pt idx="1351">
                  <c:v>-6.3380455765706584E-2</c:v>
                </c:pt>
                <c:pt idx="1352">
                  <c:v>-0.11455142022211028</c:v>
                </c:pt>
                <c:pt idx="1353">
                  <c:v>-5.4047308694210414E-2</c:v>
                </c:pt>
                <c:pt idx="1354">
                  <c:v>-0.11867762181834354</c:v>
                </c:pt>
                <c:pt idx="1355">
                  <c:v>-0.10549829119403248</c:v>
                </c:pt>
                <c:pt idx="1356">
                  <c:v>-0.1471630447034683</c:v>
                </c:pt>
                <c:pt idx="1357">
                  <c:v>-0.10755359715733206</c:v>
                </c:pt>
                <c:pt idx="1358">
                  <c:v>1.6161281559513394E-3</c:v>
                </c:pt>
                <c:pt idx="1359">
                  <c:v>9.7331569143746799E-3</c:v>
                </c:pt>
                <c:pt idx="1360">
                  <c:v>-5.783612680778371E-2</c:v>
                </c:pt>
                <c:pt idx="1361">
                  <c:v>-2.2718228014184626E-2</c:v>
                </c:pt>
                <c:pt idx="1362">
                  <c:v>-9.343907317448237E-2</c:v>
                </c:pt>
                <c:pt idx="1363">
                  <c:v>-7.6987949514398232E-2</c:v>
                </c:pt>
                <c:pt idx="1364">
                  <c:v>2.4269039051341684E-2</c:v>
                </c:pt>
                <c:pt idx="1365">
                  <c:v>-4.1348043557107549E-2</c:v>
                </c:pt>
                <c:pt idx="1366">
                  <c:v>-1.6849028298066622E-2</c:v>
                </c:pt>
                <c:pt idx="1367">
                  <c:v>-1.3685156290899442E-2</c:v>
                </c:pt>
                <c:pt idx="1368">
                  <c:v>9.5507987684133029E-4</c:v>
                </c:pt>
                <c:pt idx="1369">
                  <c:v>6.4072747516154466E-2</c:v>
                </c:pt>
                <c:pt idx="1370">
                  <c:v>3.0498911950641722E-2</c:v>
                </c:pt>
                <c:pt idx="1371">
                  <c:v>-5.0532954926238716E-2</c:v>
                </c:pt>
                <c:pt idx="1372">
                  <c:v>-2.6991236282969421E-3</c:v>
                </c:pt>
                <c:pt idx="1373">
                  <c:v>-5.4334467007082485E-2</c:v>
                </c:pt>
                <c:pt idx="1374">
                  <c:v>1.0860696291639752E-2</c:v>
                </c:pt>
                <c:pt idx="1375">
                  <c:v>1.6115204061623385E-2</c:v>
                </c:pt>
                <c:pt idx="1376">
                  <c:v>-4.6738127916571427E-2</c:v>
                </c:pt>
                <c:pt idx="1377">
                  <c:v>-5.9206447894052739E-3</c:v>
                </c:pt>
                <c:pt idx="1378">
                  <c:v>7.1508233616678574E-2</c:v>
                </c:pt>
                <c:pt idx="1379">
                  <c:v>5.8103864256945977E-2</c:v>
                </c:pt>
                <c:pt idx="1380">
                  <c:v>0.10054695593297276</c:v>
                </c:pt>
                <c:pt idx="1381">
                  <c:v>0.10360988963916438</c:v>
                </c:pt>
                <c:pt idx="1382">
                  <c:v>5.3868289598398698E-2</c:v>
                </c:pt>
                <c:pt idx="1383">
                  <c:v>0.14007726659638625</c:v>
                </c:pt>
                <c:pt idx="1384">
                  <c:v>3.4270295900489883E-2</c:v>
                </c:pt>
                <c:pt idx="1385">
                  <c:v>-7.4974509245021234E-2</c:v>
                </c:pt>
                <c:pt idx="1386">
                  <c:v>-9.2162893783978239E-2</c:v>
                </c:pt>
                <c:pt idx="1387">
                  <c:v>-0.19954491325684467</c:v>
                </c:pt>
                <c:pt idx="1388">
                  <c:v>-0.23402475372413883</c:v>
                </c:pt>
                <c:pt idx="1389">
                  <c:v>-0.24265811535226248</c:v>
                </c:pt>
                <c:pt idx="1390">
                  <c:v>-0.24684203581120825</c:v>
                </c:pt>
                <c:pt idx="1391">
                  <c:v>-9.0969151986522223E-2</c:v>
                </c:pt>
                <c:pt idx="1392">
                  <c:v>-0.10094019775123685</c:v>
                </c:pt>
                <c:pt idx="1393">
                  <c:v>-8.0542357942411769E-2</c:v>
                </c:pt>
                <c:pt idx="1394">
                  <c:v>-9.4816427875784828E-2</c:v>
                </c:pt>
                <c:pt idx="1395">
                  <c:v>-0.12383301068628494</c:v>
                </c:pt>
                <c:pt idx="1396">
                  <c:v>-4.8709798690130368E-2</c:v>
                </c:pt>
                <c:pt idx="1397">
                  <c:v>-0.11589617213103268</c:v>
                </c:pt>
                <c:pt idx="1398">
                  <c:v>-0.23307343812095266</c:v>
                </c:pt>
                <c:pt idx="1399">
                  <c:v>-0.19336815844134533</c:v>
                </c:pt>
                <c:pt idx="1400">
                  <c:v>-0.13454900551026924</c:v>
                </c:pt>
                <c:pt idx="1401">
                  <c:v>-3.4024084519933467E-2</c:v>
                </c:pt>
                <c:pt idx="1402">
                  <c:v>2.4603013775080446E-3</c:v>
                </c:pt>
                <c:pt idx="1403">
                  <c:v>4.8227386108589378E-2</c:v>
                </c:pt>
                <c:pt idx="1404">
                  <c:v>0.14231784592646685</c:v>
                </c:pt>
                <c:pt idx="1405">
                  <c:v>0.25905124828542558</c:v>
                </c:pt>
                <c:pt idx="1406">
                  <c:v>0.25887627926923173</c:v>
                </c:pt>
                <c:pt idx="1407">
                  <c:v>0.22281446794396834</c:v>
                </c:pt>
                <c:pt idx="1408">
                  <c:v>0.31740460023518341</c:v>
                </c:pt>
                <c:pt idx="1409">
                  <c:v>0.19811058557668357</c:v>
                </c:pt>
                <c:pt idx="1410">
                  <c:v>0.13030319063320447</c:v>
                </c:pt>
                <c:pt idx="1411">
                  <c:v>-1.210534640484332E-2</c:v>
                </c:pt>
                <c:pt idx="1412">
                  <c:v>-2.4207416497431199E-2</c:v>
                </c:pt>
                <c:pt idx="1413">
                  <c:v>-3.5246497535062989E-2</c:v>
                </c:pt>
                <c:pt idx="1414">
                  <c:v>-9.124689961525638E-2</c:v>
                </c:pt>
                <c:pt idx="1415">
                  <c:v>-0.21746710809049061</c:v>
                </c:pt>
                <c:pt idx="1416">
                  <c:v>-0.10871866216041284</c:v>
                </c:pt>
                <c:pt idx="1417">
                  <c:v>-0.15882047739773253</c:v>
                </c:pt>
                <c:pt idx="1418">
                  <c:v>-2.8510887499314213E-5</c:v>
                </c:pt>
                <c:pt idx="1419">
                  <c:v>-5.1527608472599254E-2</c:v>
                </c:pt>
                <c:pt idx="1420">
                  <c:v>-9.1340978573126966E-2</c:v>
                </c:pt>
                <c:pt idx="1421">
                  <c:v>-1.7271045200073678E-3</c:v>
                </c:pt>
                <c:pt idx="1422">
                  <c:v>2.3162830558122571E-2</c:v>
                </c:pt>
                <c:pt idx="1423">
                  <c:v>5.041854191975307E-2</c:v>
                </c:pt>
                <c:pt idx="1424">
                  <c:v>6.5960949006848651E-2</c:v>
                </c:pt>
                <c:pt idx="1425">
                  <c:v>7.5168920037556278E-2</c:v>
                </c:pt>
                <c:pt idx="1426">
                  <c:v>9.2262626123208707E-2</c:v>
                </c:pt>
                <c:pt idx="1427">
                  <c:v>0.16970955910108307</c:v>
                </c:pt>
                <c:pt idx="1428">
                  <c:v>0.22282743377544723</c:v>
                </c:pt>
                <c:pt idx="1429">
                  <c:v>0.40959786613085714</c:v>
                </c:pt>
                <c:pt idx="1430">
                  <c:v>0.3556340755156514</c:v>
                </c:pt>
                <c:pt idx="1431">
                  <c:v>0.33702287918556723</c:v>
                </c:pt>
                <c:pt idx="1432">
                  <c:v>0.2889270335285945</c:v>
                </c:pt>
                <c:pt idx="1433">
                  <c:v>0.23733348055825845</c:v>
                </c:pt>
                <c:pt idx="1434">
                  <c:v>0.23319403429546076</c:v>
                </c:pt>
                <c:pt idx="1435">
                  <c:v>0.20589287281488267</c:v>
                </c:pt>
                <c:pt idx="1436">
                  <c:v>7.3681822817451476E-2</c:v>
                </c:pt>
                <c:pt idx="1437">
                  <c:v>5.4231054044722483E-2</c:v>
                </c:pt>
                <c:pt idx="1438">
                  <c:v>7.9152148943664638E-2</c:v>
                </c:pt>
                <c:pt idx="1439">
                  <c:v>0.10288059647286163</c:v>
                </c:pt>
                <c:pt idx="1440">
                  <c:v>0.11871368913666171</c:v>
                </c:pt>
                <c:pt idx="1441">
                  <c:v>0.14756050320531383</c:v>
                </c:pt>
                <c:pt idx="1442">
                  <c:v>-5.0771386807907791E-2</c:v>
                </c:pt>
                <c:pt idx="1443">
                  <c:v>-0.10216445595754511</c:v>
                </c:pt>
                <c:pt idx="1444">
                  <c:v>7.3095432632502247E-2</c:v>
                </c:pt>
                <c:pt idx="1445">
                  <c:v>4.5014508835133644E-2</c:v>
                </c:pt>
              </c:numCache>
            </c:numRef>
          </c:yVal>
          <c:smooth val="0"/>
          <c:extLst>
            <c:ext xmlns:c16="http://schemas.microsoft.com/office/drawing/2014/chart" uri="{C3380CC4-5D6E-409C-BE32-E72D297353CC}">
              <c16:uniqueId val="{00000003-17B2-434E-B245-DBC0AE04F961}"/>
            </c:ext>
          </c:extLst>
        </c:ser>
        <c:ser>
          <c:idx val="5"/>
          <c:order val="4"/>
          <c:tx>
            <c:strRef>
              <c:f>Abs!$AS$2</c:f>
              <c:strCache>
                <c:ptCount val="1"/>
                <c:pt idx="0">
                  <c:v>2g B5</c:v>
                </c:pt>
              </c:strCache>
            </c:strRef>
          </c:tx>
          <c:spPr>
            <a:ln>
              <a:solidFill>
                <a:srgbClr val="92D050"/>
              </a:solidFill>
            </a:ln>
          </c:spPr>
          <c:marker>
            <c:symbol val="none"/>
          </c:marker>
          <c:xVal>
            <c:numRef>
              <c:f>Abs!$AM$3:$AM$1448</c:f>
              <c:numCache>
                <c:formatCode>General</c:formatCode>
                <c:ptCount val="1446"/>
                <c:pt idx="0">
                  <c:v>400.39729999999997</c:v>
                </c:pt>
                <c:pt idx="1">
                  <c:v>400.7697</c:v>
                </c:pt>
                <c:pt idx="2">
                  <c:v>401.142</c:v>
                </c:pt>
                <c:pt idx="3">
                  <c:v>401.51429999999999</c:v>
                </c:pt>
                <c:pt idx="4">
                  <c:v>401.88659999999999</c:v>
                </c:pt>
                <c:pt idx="5">
                  <c:v>402.25889999999998</c:v>
                </c:pt>
                <c:pt idx="6">
                  <c:v>402.63099999999997</c:v>
                </c:pt>
                <c:pt idx="7">
                  <c:v>403.00319999999999</c:v>
                </c:pt>
                <c:pt idx="8">
                  <c:v>403.37529999999998</c:v>
                </c:pt>
                <c:pt idx="9">
                  <c:v>403.74740000000003</c:v>
                </c:pt>
                <c:pt idx="10">
                  <c:v>404.11939999999998</c:v>
                </c:pt>
                <c:pt idx="11">
                  <c:v>404.4914</c:v>
                </c:pt>
                <c:pt idx="12">
                  <c:v>404.86340000000001</c:v>
                </c:pt>
                <c:pt idx="13">
                  <c:v>405.2353</c:v>
                </c:pt>
                <c:pt idx="14">
                  <c:v>405.60719999999998</c:v>
                </c:pt>
                <c:pt idx="15">
                  <c:v>405.97899999999998</c:v>
                </c:pt>
                <c:pt idx="16">
                  <c:v>406.35079999999999</c:v>
                </c:pt>
                <c:pt idx="17">
                  <c:v>406.7226</c:v>
                </c:pt>
                <c:pt idx="18">
                  <c:v>407.09429999999998</c:v>
                </c:pt>
                <c:pt idx="19">
                  <c:v>407.46600000000001</c:v>
                </c:pt>
                <c:pt idx="20">
                  <c:v>407.83769999999998</c:v>
                </c:pt>
                <c:pt idx="21">
                  <c:v>408.20929999999998</c:v>
                </c:pt>
                <c:pt idx="22">
                  <c:v>408.58089999999999</c:v>
                </c:pt>
                <c:pt idx="23">
                  <c:v>408.95240000000001</c:v>
                </c:pt>
                <c:pt idx="24">
                  <c:v>409.32389999999998</c:v>
                </c:pt>
                <c:pt idx="25">
                  <c:v>409.69540000000001</c:v>
                </c:pt>
                <c:pt idx="26">
                  <c:v>410.0668</c:v>
                </c:pt>
                <c:pt idx="27">
                  <c:v>410.43819999999999</c:v>
                </c:pt>
                <c:pt idx="28">
                  <c:v>410.80950000000001</c:v>
                </c:pt>
                <c:pt idx="29">
                  <c:v>411.18079999999998</c:v>
                </c:pt>
                <c:pt idx="30">
                  <c:v>411.5521</c:v>
                </c:pt>
                <c:pt idx="31">
                  <c:v>411.92329999999998</c:v>
                </c:pt>
                <c:pt idx="32">
                  <c:v>412.29450000000003</c:v>
                </c:pt>
                <c:pt idx="33">
                  <c:v>412.66570000000002</c:v>
                </c:pt>
                <c:pt idx="34">
                  <c:v>413.03680000000003</c:v>
                </c:pt>
                <c:pt idx="35">
                  <c:v>413.40789999999998</c:v>
                </c:pt>
                <c:pt idx="36">
                  <c:v>413.77890000000002</c:v>
                </c:pt>
                <c:pt idx="37">
                  <c:v>414.1499</c:v>
                </c:pt>
                <c:pt idx="38">
                  <c:v>414.52089999999998</c:v>
                </c:pt>
                <c:pt idx="39">
                  <c:v>414.89179999999999</c:v>
                </c:pt>
                <c:pt idx="40">
                  <c:v>415.2627</c:v>
                </c:pt>
                <c:pt idx="41">
                  <c:v>415.63350000000003</c:v>
                </c:pt>
                <c:pt idx="42">
                  <c:v>416.0043</c:v>
                </c:pt>
                <c:pt idx="43">
                  <c:v>416.37509999999997</c:v>
                </c:pt>
                <c:pt idx="44">
                  <c:v>416.74579999999997</c:v>
                </c:pt>
                <c:pt idx="45">
                  <c:v>417.11649999999997</c:v>
                </c:pt>
                <c:pt idx="46">
                  <c:v>417.48719999999997</c:v>
                </c:pt>
                <c:pt idx="47">
                  <c:v>417.8578</c:v>
                </c:pt>
                <c:pt idx="48">
                  <c:v>418.22829999999999</c:v>
                </c:pt>
                <c:pt idx="49">
                  <c:v>418.59890000000001</c:v>
                </c:pt>
                <c:pt idx="50">
                  <c:v>418.96940000000001</c:v>
                </c:pt>
                <c:pt idx="51">
                  <c:v>419.33980000000003</c:v>
                </c:pt>
                <c:pt idx="52">
                  <c:v>419.71019999999999</c:v>
                </c:pt>
                <c:pt idx="53">
                  <c:v>420.0806</c:v>
                </c:pt>
                <c:pt idx="54">
                  <c:v>420.45100000000002</c:v>
                </c:pt>
                <c:pt idx="55">
                  <c:v>420.82130000000001</c:v>
                </c:pt>
                <c:pt idx="56">
                  <c:v>421.19150000000002</c:v>
                </c:pt>
                <c:pt idx="57">
                  <c:v>421.56169999999997</c:v>
                </c:pt>
                <c:pt idx="58">
                  <c:v>421.93189999999998</c:v>
                </c:pt>
                <c:pt idx="59">
                  <c:v>422.3021</c:v>
                </c:pt>
                <c:pt idx="60">
                  <c:v>422.67219999999998</c:v>
                </c:pt>
                <c:pt idx="61">
                  <c:v>423.04230000000001</c:v>
                </c:pt>
                <c:pt idx="62">
                  <c:v>423.41230000000002</c:v>
                </c:pt>
                <c:pt idx="63">
                  <c:v>423.78230000000002</c:v>
                </c:pt>
                <c:pt idx="64">
                  <c:v>424.15219999999999</c:v>
                </c:pt>
                <c:pt idx="65">
                  <c:v>424.52210000000002</c:v>
                </c:pt>
                <c:pt idx="66">
                  <c:v>424.892</c:v>
                </c:pt>
                <c:pt idx="67">
                  <c:v>425.26179999999999</c:v>
                </c:pt>
                <c:pt idx="68">
                  <c:v>425.63170000000002</c:v>
                </c:pt>
                <c:pt idx="69">
                  <c:v>426.00139999999999</c:v>
                </c:pt>
                <c:pt idx="70">
                  <c:v>426.37110000000001</c:v>
                </c:pt>
                <c:pt idx="71">
                  <c:v>426.74079999999998</c:v>
                </c:pt>
                <c:pt idx="72">
                  <c:v>427.11040000000003</c:v>
                </c:pt>
                <c:pt idx="73">
                  <c:v>427.48</c:v>
                </c:pt>
                <c:pt idx="74">
                  <c:v>427.84960000000001</c:v>
                </c:pt>
                <c:pt idx="75">
                  <c:v>428.21910000000003</c:v>
                </c:pt>
                <c:pt idx="76">
                  <c:v>428.58859999999999</c:v>
                </c:pt>
                <c:pt idx="77">
                  <c:v>428.95800000000003</c:v>
                </c:pt>
                <c:pt idx="78">
                  <c:v>429.32749999999999</c:v>
                </c:pt>
                <c:pt idx="79">
                  <c:v>429.6968</c:v>
                </c:pt>
                <c:pt idx="80">
                  <c:v>430.06619999999998</c:v>
                </c:pt>
                <c:pt idx="81">
                  <c:v>430.43549999999999</c:v>
                </c:pt>
                <c:pt idx="82">
                  <c:v>430.80470000000003</c:v>
                </c:pt>
                <c:pt idx="83">
                  <c:v>431.1739</c:v>
                </c:pt>
                <c:pt idx="84">
                  <c:v>431.54309999999998</c:v>
                </c:pt>
                <c:pt idx="85">
                  <c:v>431.91219999999998</c:v>
                </c:pt>
                <c:pt idx="86">
                  <c:v>432.28129999999999</c:v>
                </c:pt>
                <c:pt idx="87">
                  <c:v>432.65039999999999</c:v>
                </c:pt>
                <c:pt idx="88">
                  <c:v>433.01940000000002</c:v>
                </c:pt>
                <c:pt idx="89">
                  <c:v>433.38830000000002</c:v>
                </c:pt>
                <c:pt idx="90">
                  <c:v>433.75729999999999</c:v>
                </c:pt>
                <c:pt idx="91">
                  <c:v>434.12619999999998</c:v>
                </c:pt>
                <c:pt idx="92">
                  <c:v>434.495</c:v>
                </c:pt>
                <c:pt idx="93">
                  <c:v>434.8639</c:v>
                </c:pt>
                <c:pt idx="94">
                  <c:v>435.23259999999999</c:v>
                </c:pt>
                <c:pt idx="95">
                  <c:v>435.60140000000001</c:v>
                </c:pt>
                <c:pt idx="96">
                  <c:v>435.9701</c:v>
                </c:pt>
                <c:pt idx="97">
                  <c:v>436.33870000000002</c:v>
                </c:pt>
                <c:pt idx="98">
                  <c:v>436.70740000000001</c:v>
                </c:pt>
                <c:pt idx="99">
                  <c:v>437.07600000000002</c:v>
                </c:pt>
                <c:pt idx="100">
                  <c:v>437.44450000000001</c:v>
                </c:pt>
                <c:pt idx="101">
                  <c:v>437.81299999999999</c:v>
                </c:pt>
                <c:pt idx="102">
                  <c:v>438.18150000000003</c:v>
                </c:pt>
                <c:pt idx="103">
                  <c:v>438.54989999999998</c:v>
                </c:pt>
                <c:pt idx="104">
                  <c:v>438.91829999999999</c:v>
                </c:pt>
                <c:pt idx="105">
                  <c:v>439.2867</c:v>
                </c:pt>
                <c:pt idx="106">
                  <c:v>439.6549</c:v>
                </c:pt>
                <c:pt idx="107">
                  <c:v>440.02319999999997</c:v>
                </c:pt>
                <c:pt idx="108">
                  <c:v>440.39139999999998</c:v>
                </c:pt>
                <c:pt idx="109">
                  <c:v>440.75959999999998</c:v>
                </c:pt>
                <c:pt idx="110">
                  <c:v>441.12779999999998</c:v>
                </c:pt>
                <c:pt idx="111">
                  <c:v>441.49590000000001</c:v>
                </c:pt>
                <c:pt idx="112">
                  <c:v>441.86399999999998</c:v>
                </c:pt>
                <c:pt idx="113">
                  <c:v>442.23200000000003</c:v>
                </c:pt>
                <c:pt idx="114">
                  <c:v>442.6</c:v>
                </c:pt>
                <c:pt idx="115">
                  <c:v>442.96800000000002</c:v>
                </c:pt>
                <c:pt idx="116">
                  <c:v>443.33589999999998</c:v>
                </c:pt>
                <c:pt idx="117">
                  <c:v>443.7038</c:v>
                </c:pt>
                <c:pt idx="118">
                  <c:v>444.07159999999999</c:v>
                </c:pt>
                <c:pt idx="119">
                  <c:v>444.43939999999998</c:v>
                </c:pt>
                <c:pt idx="120">
                  <c:v>444.80720000000002</c:v>
                </c:pt>
                <c:pt idx="121">
                  <c:v>445.17489999999998</c:v>
                </c:pt>
                <c:pt idx="122">
                  <c:v>445.54250000000002</c:v>
                </c:pt>
                <c:pt idx="123">
                  <c:v>445.91019999999997</c:v>
                </c:pt>
                <c:pt idx="124">
                  <c:v>446.27780000000001</c:v>
                </c:pt>
                <c:pt idx="125">
                  <c:v>446.6454</c:v>
                </c:pt>
                <c:pt idx="126">
                  <c:v>447.0129</c:v>
                </c:pt>
                <c:pt idx="127">
                  <c:v>447.38040000000001</c:v>
                </c:pt>
                <c:pt idx="128">
                  <c:v>447.74779999999998</c:v>
                </c:pt>
                <c:pt idx="129">
                  <c:v>448.11520000000002</c:v>
                </c:pt>
                <c:pt idx="130">
                  <c:v>448.48259999999999</c:v>
                </c:pt>
                <c:pt idx="131">
                  <c:v>448.84989999999999</c:v>
                </c:pt>
                <c:pt idx="132">
                  <c:v>449.21719999999999</c:v>
                </c:pt>
                <c:pt idx="133">
                  <c:v>449.58440000000002</c:v>
                </c:pt>
                <c:pt idx="134">
                  <c:v>449.95159999999998</c:v>
                </c:pt>
                <c:pt idx="135">
                  <c:v>450.31880000000001</c:v>
                </c:pt>
                <c:pt idx="136">
                  <c:v>450.6859</c:v>
                </c:pt>
                <c:pt idx="137">
                  <c:v>451.053</c:v>
                </c:pt>
                <c:pt idx="138">
                  <c:v>451.42009999999999</c:v>
                </c:pt>
                <c:pt idx="139">
                  <c:v>451.78710000000001</c:v>
                </c:pt>
                <c:pt idx="140">
                  <c:v>452.15410000000003</c:v>
                </c:pt>
                <c:pt idx="141">
                  <c:v>452.52100000000002</c:v>
                </c:pt>
                <c:pt idx="142">
                  <c:v>452.8879</c:v>
                </c:pt>
                <c:pt idx="143">
                  <c:v>453.25470000000001</c:v>
                </c:pt>
                <c:pt idx="144">
                  <c:v>453.62150000000003</c:v>
                </c:pt>
                <c:pt idx="145">
                  <c:v>453.98829999999998</c:v>
                </c:pt>
                <c:pt idx="146">
                  <c:v>454.35500000000002</c:v>
                </c:pt>
                <c:pt idx="147">
                  <c:v>454.7217</c:v>
                </c:pt>
                <c:pt idx="148">
                  <c:v>455.08839999999998</c:v>
                </c:pt>
                <c:pt idx="149">
                  <c:v>455.45499999999998</c:v>
                </c:pt>
                <c:pt idx="150">
                  <c:v>455.82159999999999</c:v>
                </c:pt>
                <c:pt idx="151">
                  <c:v>456.18810000000002</c:v>
                </c:pt>
                <c:pt idx="152">
                  <c:v>456.55459999999999</c:v>
                </c:pt>
                <c:pt idx="153">
                  <c:v>456.92099999999999</c:v>
                </c:pt>
                <c:pt idx="154">
                  <c:v>457.28739999999999</c:v>
                </c:pt>
                <c:pt idx="155">
                  <c:v>457.65379999999999</c:v>
                </c:pt>
                <c:pt idx="156">
                  <c:v>458.02019999999999</c:v>
                </c:pt>
                <c:pt idx="157">
                  <c:v>458.38639999999998</c:v>
                </c:pt>
                <c:pt idx="158">
                  <c:v>458.7527</c:v>
                </c:pt>
                <c:pt idx="159">
                  <c:v>459.1189</c:v>
                </c:pt>
                <c:pt idx="160">
                  <c:v>459.48509999999999</c:v>
                </c:pt>
                <c:pt idx="161">
                  <c:v>459.85120000000001</c:v>
                </c:pt>
                <c:pt idx="162">
                  <c:v>460.21730000000002</c:v>
                </c:pt>
                <c:pt idx="163">
                  <c:v>460.58339999999998</c:v>
                </c:pt>
                <c:pt idx="164">
                  <c:v>460.94940000000003</c:v>
                </c:pt>
                <c:pt idx="165">
                  <c:v>461.31540000000001</c:v>
                </c:pt>
                <c:pt idx="166">
                  <c:v>461.68130000000002</c:v>
                </c:pt>
                <c:pt idx="167">
                  <c:v>462.04719999999998</c:v>
                </c:pt>
                <c:pt idx="168">
                  <c:v>462.41309999999999</c:v>
                </c:pt>
                <c:pt idx="169">
                  <c:v>462.77890000000002</c:v>
                </c:pt>
                <c:pt idx="170">
                  <c:v>463.1447</c:v>
                </c:pt>
                <c:pt idx="171">
                  <c:v>463.5104</c:v>
                </c:pt>
                <c:pt idx="172">
                  <c:v>463.87610000000001</c:v>
                </c:pt>
                <c:pt idx="173">
                  <c:v>464.24180000000001</c:v>
                </c:pt>
                <c:pt idx="174">
                  <c:v>464.60739999999998</c:v>
                </c:pt>
                <c:pt idx="175">
                  <c:v>464.97300000000001</c:v>
                </c:pt>
                <c:pt idx="176">
                  <c:v>465.33850000000001</c:v>
                </c:pt>
                <c:pt idx="177">
                  <c:v>465.70400000000001</c:v>
                </c:pt>
                <c:pt idx="178">
                  <c:v>466.06950000000001</c:v>
                </c:pt>
                <c:pt idx="179">
                  <c:v>466.43490000000003</c:v>
                </c:pt>
                <c:pt idx="180">
                  <c:v>466.80020000000002</c:v>
                </c:pt>
                <c:pt idx="181">
                  <c:v>467.16559999999998</c:v>
                </c:pt>
                <c:pt idx="182">
                  <c:v>467.53089999999997</c:v>
                </c:pt>
                <c:pt idx="183">
                  <c:v>467.89609999999999</c:v>
                </c:pt>
                <c:pt idx="184">
                  <c:v>468.26139999999998</c:v>
                </c:pt>
                <c:pt idx="185">
                  <c:v>468.62650000000002</c:v>
                </c:pt>
                <c:pt idx="186">
                  <c:v>468.99169999999998</c:v>
                </c:pt>
                <c:pt idx="187">
                  <c:v>469.35680000000002</c:v>
                </c:pt>
                <c:pt idx="188">
                  <c:v>469.72179999999997</c:v>
                </c:pt>
                <c:pt idx="189">
                  <c:v>470.08690000000001</c:v>
                </c:pt>
                <c:pt idx="190">
                  <c:v>470.45179999999999</c:v>
                </c:pt>
                <c:pt idx="191">
                  <c:v>470.8168</c:v>
                </c:pt>
                <c:pt idx="192">
                  <c:v>471.18169999999998</c:v>
                </c:pt>
                <c:pt idx="193">
                  <c:v>471.54649999999998</c:v>
                </c:pt>
                <c:pt idx="194">
                  <c:v>471.91129999999998</c:v>
                </c:pt>
                <c:pt idx="195">
                  <c:v>472.27609999999999</c:v>
                </c:pt>
                <c:pt idx="196">
                  <c:v>472.64080000000001</c:v>
                </c:pt>
                <c:pt idx="197">
                  <c:v>473.00560000000002</c:v>
                </c:pt>
                <c:pt idx="198">
                  <c:v>473.37020000000001</c:v>
                </c:pt>
                <c:pt idx="199">
                  <c:v>473.73480000000001</c:v>
                </c:pt>
                <c:pt idx="200">
                  <c:v>474.0994</c:v>
                </c:pt>
                <c:pt idx="201">
                  <c:v>474.46390000000002</c:v>
                </c:pt>
                <c:pt idx="202">
                  <c:v>474.82839999999999</c:v>
                </c:pt>
                <c:pt idx="203">
                  <c:v>475.19290000000001</c:v>
                </c:pt>
                <c:pt idx="204">
                  <c:v>475.5573</c:v>
                </c:pt>
                <c:pt idx="205">
                  <c:v>475.92169999999999</c:v>
                </c:pt>
                <c:pt idx="206">
                  <c:v>476.286</c:v>
                </c:pt>
                <c:pt idx="207">
                  <c:v>476.65030000000002</c:v>
                </c:pt>
                <c:pt idx="208">
                  <c:v>477.01459999999997</c:v>
                </c:pt>
                <c:pt idx="209">
                  <c:v>477.37880000000001</c:v>
                </c:pt>
                <c:pt idx="210">
                  <c:v>477.74299999999999</c:v>
                </c:pt>
                <c:pt idx="211">
                  <c:v>478.1071</c:v>
                </c:pt>
                <c:pt idx="212">
                  <c:v>478.47120000000001</c:v>
                </c:pt>
                <c:pt idx="213">
                  <c:v>478.83519999999999</c:v>
                </c:pt>
                <c:pt idx="214">
                  <c:v>479.19929999999999</c:v>
                </c:pt>
                <c:pt idx="215">
                  <c:v>479.56319999999999</c:v>
                </c:pt>
                <c:pt idx="216">
                  <c:v>479.92720000000003</c:v>
                </c:pt>
                <c:pt idx="217">
                  <c:v>480.29109999999997</c:v>
                </c:pt>
                <c:pt idx="218">
                  <c:v>480.6549</c:v>
                </c:pt>
                <c:pt idx="219">
                  <c:v>481.01870000000002</c:v>
                </c:pt>
                <c:pt idx="220">
                  <c:v>481.38249999999999</c:v>
                </c:pt>
                <c:pt idx="221">
                  <c:v>481.74619999999999</c:v>
                </c:pt>
                <c:pt idx="222">
                  <c:v>482.10989999999998</c:v>
                </c:pt>
                <c:pt idx="223">
                  <c:v>482.47359999999998</c:v>
                </c:pt>
                <c:pt idx="224">
                  <c:v>482.8372</c:v>
                </c:pt>
                <c:pt idx="225">
                  <c:v>483.20080000000002</c:v>
                </c:pt>
                <c:pt idx="226">
                  <c:v>483.5643</c:v>
                </c:pt>
                <c:pt idx="227">
                  <c:v>483.92779999999999</c:v>
                </c:pt>
                <c:pt idx="228">
                  <c:v>484.2912</c:v>
                </c:pt>
                <c:pt idx="229">
                  <c:v>484.65460000000002</c:v>
                </c:pt>
                <c:pt idx="230">
                  <c:v>485.01799999999997</c:v>
                </c:pt>
                <c:pt idx="231">
                  <c:v>485.38130000000001</c:v>
                </c:pt>
                <c:pt idx="232">
                  <c:v>485.74459999999999</c:v>
                </c:pt>
                <c:pt idx="233">
                  <c:v>486.10789999999997</c:v>
                </c:pt>
                <c:pt idx="234">
                  <c:v>486.47109999999998</c:v>
                </c:pt>
                <c:pt idx="235">
                  <c:v>486.83429999999998</c:v>
                </c:pt>
                <c:pt idx="236">
                  <c:v>487.19740000000002</c:v>
                </c:pt>
                <c:pt idx="237">
                  <c:v>487.56049999999999</c:v>
                </c:pt>
                <c:pt idx="238">
                  <c:v>487.92349999999999</c:v>
                </c:pt>
                <c:pt idx="239">
                  <c:v>488.28649999999999</c:v>
                </c:pt>
                <c:pt idx="240">
                  <c:v>488.64949999999999</c:v>
                </c:pt>
                <c:pt idx="241">
                  <c:v>489.01240000000001</c:v>
                </c:pt>
                <c:pt idx="242">
                  <c:v>489.37529999999998</c:v>
                </c:pt>
                <c:pt idx="243">
                  <c:v>489.73809999999997</c:v>
                </c:pt>
                <c:pt idx="244">
                  <c:v>490.101</c:v>
                </c:pt>
                <c:pt idx="245">
                  <c:v>490.46370000000002</c:v>
                </c:pt>
                <c:pt idx="246">
                  <c:v>490.82639999999998</c:v>
                </c:pt>
                <c:pt idx="247">
                  <c:v>491.1891</c:v>
                </c:pt>
                <c:pt idx="248">
                  <c:v>491.55180000000001</c:v>
                </c:pt>
                <c:pt idx="249">
                  <c:v>491.91430000000003</c:v>
                </c:pt>
                <c:pt idx="250">
                  <c:v>492.27690000000001</c:v>
                </c:pt>
                <c:pt idx="251">
                  <c:v>492.63940000000002</c:v>
                </c:pt>
                <c:pt idx="252">
                  <c:v>493.00189999999998</c:v>
                </c:pt>
                <c:pt idx="253">
                  <c:v>493.36430000000001</c:v>
                </c:pt>
                <c:pt idx="254">
                  <c:v>493.72669999999999</c:v>
                </c:pt>
                <c:pt idx="255">
                  <c:v>494.08909999999997</c:v>
                </c:pt>
                <c:pt idx="256">
                  <c:v>494.45139999999998</c:v>
                </c:pt>
                <c:pt idx="257">
                  <c:v>494.81369999999998</c:v>
                </c:pt>
                <c:pt idx="258">
                  <c:v>495.17590000000001</c:v>
                </c:pt>
                <c:pt idx="259">
                  <c:v>495.53809999999999</c:v>
                </c:pt>
                <c:pt idx="260">
                  <c:v>495.90030000000002</c:v>
                </c:pt>
                <c:pt idx="261">
                  <c:v>496.26240000000001</c:v>
                </c:pt>
                <c:pt idx="262">
                  <c:v>496.62450000000001</c:v>
                </c:pt>
                <c:pt idx="263">
                  <c:v>496.98649999999998</c:v>
                </c:pt>
                <c:pt idx="264">
                  <c:v>497.3485</c:v>
                </c:pt>
                <c:pt idx="265">
                  <c:v>497.71039999999999</c:v>
                </c:pt>
                <c:pt idx="266">
                  <c:v>498.07229999999998</c:v>
                </c:pt>
                <c:pt idx="267">
                  <c:v>498.43419999999998</c:v>
                </c:pt>
                <c:pt idx="268">
                  <c:v>498.79599999999999</c:v>
                </c:pt>
                <c:pt idx="269">
                  <c:v>499.15780000000001</c:v>
                </c:pt>
                <c:pt idx="270">
                  <c:v>499.51960000000003</c:v>
                </c:pt>
                <c:pt idx="271">
                  <c:v>499.88130000000001</c:v>
                </c:pt>
                <c:pt idx="272">
                  <c:v>500.24290000000002</c:v>
                </c:pt>
                <c:pt idx="273">
                  <c:v>500.6046</c:v>
                </c:pt>
                <c:pt idx="274">
                  <c:v>500.96609999999998</c:v>
                </c:pt>
                <c:pt idx="275">
                  <c:v>501.32769999999999</c:v>
                </c:pt>
                <c:pt idx="276">
                  <c:v>501.68920000000003</c:v>
                </c:pt>
                <c:pt idx="277">
                  <c:v>502.05059999999997</c:v>
                </c:pt>
                <c:pt idx="278">
                  <c:v>502.41199999999998</c:v>
                </c:pt>
                <c:pt idx="279">
                  <c:v>502.77339999999998</c:v>
                </c:pt>
                <c:pt idx="280">
                  <c:v>503.13479999999998</c:v>
                </c:pt>
                <c:pt idx="281">
                  <c:v>503.49610000000001</c:v>
                </c:pt>
                <c:pt idx="282">
                  <c:v>503.85730000000001</c:v>
                </c:pt>
                <c:pt idx="283">
                  <c:v>504.21850000000001</c:v>
                </c:pt>
                <c:pt idx="284">
                  <c:v>504.5797</c:v>
                </c:pt>
                <c:pt idx="285">
                  <c:v>504.94080000000002</c:v>
                </c:pt>
                <c:pt idx="286">
                  <c:v>505.30189999999999</c:v>
                </c:pt>
                <c:pt idx="287">
                  <c:v>505.66300000000001</c:v>
                </c:pt>
                <c:pt idx="288">
                  <c:v>506.024</c:v>
                </c:pt>
                <c:pt idx="289">
                  <c:v>506.38490000000002</c:v>
                </c:pt>
                <c:pt idx="290">
                  <c:v>506.74590000000001</c:v>
                </c:pt>
                <c:pt idx="291">
                  <c:v>507.10680000000002</c:v>
                </c:pt>
                <c:pt idx="292">
                  <c:v>507.4676</c:v>
                </c:pt>
                <c:pt idx="293">
                  <c:v>507.82839999999999</c:v>
                </c:pt>
                <c:pt idx="294">
                  <c:v>508.18920000000003</c:v>
                </c:pt>
                <c:pt idx="295">
                  <c:v>508.54989999999998</c:v>
                </c:pt>
                <c:pt idx="296">
                  <c:v>508.91059999999999</c:v>
                </c:pt>
                <c:pt idx="297">
                  <c:v>509.27120000000002</c:v>
                </c:pt>
                <c:pt idx="298">
                  <c:v>509.6318</c:v>
                </c:pt>
                <c:pt idx="299">
                  <c:v>509.99239999999998</c:v>
                </c:pt>
                <c:pt idx="300">
                  <c:v>510.35289999999998</c:v>
                </c:pt>
                <c:pt idx="301">
                  <c:v>510.71339999999998</c:v>
                </c:pt>
                <c:pt idx="302">
                  <c:v>511.07380000000001</c:v>
                </c:pt>
                <c:pt idx="303">
                  <c:v>511.43419999999998</c:v>
                </c:pt>
                <c:pt idx="304">
                  <c:v>511.7946</c:v>
                </c:pt>
                <c:pt idx="305">
                  <c:v>512.1549</c:v>
                </c:pt>
                <c:pt idx="306">
                  <c:v>512.51520000000005</c:v>
                </c:pt>
                <c:pt idx="307">
                  <c:v>512.87540000000001</c:v>
                </c:pt>
                <c:pt idx="308">
                  <c:v>513.23559999999998</c:v>
                </c:pt>
                <c:pt idx="309">
                  <c:v>513.59580000000005</c:v>
                </c:pt>
                <c:pt idx="310">
                  <c:v>513.95590000000004</c:v>
                </c:pt>
                <c:pt idx="311">
                  <c:v>514.31590000000006</c:v>
                </c:pt>
                <c:pt idx="312">
                  <c:v>514.67600000000004</c:v>
                </c:pt>
                <c:pt idx="313">
                  <c:v>515.03589999999997</c:v>
                </c:pt>
                <c:pt idx="314">
                  <c:v>515.39589999999998</c:v>
                </c:pt>
                <c:pt idx="315">
                  <c:v>515.75570000000005</c:v>
                </c:pt>
                <c:pt idx="316">
                  <c:v>516.11559999999997</c:v>
                </c:pt>
                <c:pt idx="317">
                  <c:v>516.47550000000001</c:v>
                </c:pt>
                <c:pt idx="318">
                  <c:v>516.83519999999999</c:v>
                </c:pt>
                <c:pt idx="319">
                  <c:v>517.19489999999996</c:v>
                </c:pt>
                <c:pt idx="320">
                  <c:v>517.55470000000003</c:v>
                </c:pt>
                <c:pt idx="321">
                  <c:v>517.91430000000003</c:v>
                </c:pt>
                <c:pt idx="322">
                  <c:v>518.27390000000003</c:v>
                </c:pt>
                <c:pt idx="323">
                  <c:v>518.63350000000003</c:v>
                </c:pt>
                <c:pt idx="324">
                  <c:v>518.99300000000005</c:v>
                </c:pt>
                <c:pt idx="325">
                  <c:v>519.35249999999996</c:v>
                </c:pt>
                <c:pt idx="326">
                  <c:v>519.71199999999999</c:v>
                </c:pt>
                <c:pt idx="327">
                  <c:v>520.07140000000004</c:v>
                </c:pt>
                <c:pt idx="328">
                  <c:v>520.4307</c:v>
                </c:pt>
                <c:pt idx="329">
                  <c:v>520.79</c:v>
                </c:pt>
                <c:pt idx="330">
                  <c:v>521.14940000000001</c:v>
                </c:pt>
                <c:pt idx="331">
                  <c:v>521.5086</c:v>
                </c:pt>
                <c:pt idx="332">
                  <c:v>521.86779999999999</c:v>
                </c:pt>
                <c:pt idx="333">
                  <c:v>522.2269</c:v>
                </c:pt>
                <c:pt idx="334">
                  <c:v>522.58609999999999</c:v>
                </c:pt>
                <c:pt idx="335">
                  <c:v>522.94510000000002</c:v>
                </c:pt>
                <c:pt idx="336">
                  <c:v>523.30420000000004</c:v>
                </c:pt>
                <c:pt idx="337">
                  <c:v>523.66309999999999</c:v>
                </c:pt>
                <c:pt idx="338">
                  <c:v>524.02210000000002</c:v>
                </c:pt>
                <c:pt idx="339">
                  <c:v>524.38099999999997</c:v>
                </c:pt>
                <c:pt idx="340">
                  <c:v>524.73990000000003</c:v>
                </c:pt>
                <c:pt idx="341">
                  <c:v>525.09879999999998</c:v>
                </c:pt>
                <c:pt idx="342">
                  <c:v>525.45749999999998</c:v>
                </c:pt>
                <c:pt idx="343">
                  <c:v>525.81629999999996</c:v>
                </c:pt>
                <c:pt idx="344">
                  <c:v>526.17499999999995</c:v>
                </c:pt>
                <c:pt idx="345">
                  <c:v>526.53359999999998</c:v>
                </c:pt>
                <c:pt idx="346">
                  <c:v>526.89229999999998</c:v>
                </c:pt>
                <c:pt idx="347">
                  <c:v>527.2509</c:v>
                </c:pt>
                <c:pt idx="348">
                  <c:v>527.60940000000005</c:v>
                </c:pt>
                <c:pt idx="349">
                  <c:v>527.96789999999999</c:v>
                </c:pt>
                <c:pt idx="350">
                  <c:v>528.32629999999995</c:v>
                </c:pt>
                <c:pt idx="351">
                  <c:v>528.6848</c:v>
                </c:pt>
                <c:pt idx="352">
                  <c:v>529.04309999999998</c:v>
                </c:pt>
                <c:pt idx="353">
                  <c:v>529.40139999999997</c:v>
                </c:pt>
                <c:pt idx="354">
                  <c:v>529.75969999999995</c:v>
                </c:pt>
                <c:pt idx="355">
                  <c:v>530.11800000000005</c:v>
                </c:pt>
                <c:pt idx="356">
                  <c:v>530.47619999999995</c:v>
                </c:pt>
                <c:pt idx="357">
                  <c:v>530.83439999999996</c:v>
                </c:pt>
                <c:pt idx="358">
                  <c:v>531.19240000000002</c:v>
                </c:pt>
                <c:pt idx="359">
                  <c:v>531.55050000000006</c:v>
                </c:pt>
                <c:pt idx="360">
                  <c:v>531.90859999999998</c:v>
                </c:pt>
                <c:pt idx="361">
                  <c:v>532.26660000000004</c:v>
                </c:pt>
                <c:pt idx="362">
                  <c:v>532.62450000000001</c:v>
                </c:pt>
                <c:pt idx="363">
                  <c:v>532.98249999999996</c:v>
                </c:pt>
                <c:pt idx="364">
                  <c:v>533.34029999999996</c:v>
                </c:pt>
                <c:pt idx="365">
                  <c:v>533.69820000000004</c:v>
                </c:pt>
                <c:pt idx="366">
                  <c:v>534.05600000000004</c:v>
                </c:pt>
                <c:pt idx="367">
                  <c:v>534.41369999999995</c:v>
                </c:pt>
                <c:pt idx="368">
                  <c:v>534.77139999999997</c:v>
                </c:pt>
                <c:pt idx="369">
                  <c:v>535.12909999999999</c:v>
                </c:pt>
                <c:pt idx="370">
                  <c:v>535.48670000000004</c:v>
                </c:pt>
                <c:pt idx="371">
                  <c:v>535.84429999999998</c:v>
                </c:pt>
                <c:pt idx="372">
                  <c:v>536.20180000000005</c:v>
                </c:pt>
                <c:pt idx="373">
                  <c:v>536.55930000000001</c:v>
                </c:pt>
                <c:pt idx="374">
                  <c:v>536.91669999999999</c:v>
                </c:pt>
                <c:pt idx="375">
                  <c:v>537.27419999999995</c:v>
                </c:pt>
                <c:pt idx="376">
                  <c:v>537.63149999999996</c:v>
                </c:pt>
                <c:pt idx="377">
                  <c:v>537.98889999999994</c:v>
                </c:pt>
                <c:pt idx="378">
                  <c:v>538.34619999999995</c:v>
                </c:pt>
                <c:pt idx="379">
                  <c:v>538.70339999999999</c:v>
                </c:pt>
                <c:pt idx="380">
                  <c:v>539.06060000000002</c:v>
                </c:pt>
                <c:pt idx="381">
                  <c:v>539.41780000000006</c:v>
                </c:pt>
                <c:pt idx="382">
                  <c:v>539.7749</c:v>
                </c:pt>
                <c:pt idx="383">
                  <c:v>540.13199999999995</c:v>
                </c:pt>
                <c:pt idx="384">
                  <c:v>540.48900000000003</c:v>
                </c:pt>
                <c:pt idx="385">
                  <c:v>540.846</c:v>
                </c:pt>
                <c:pt idx="386">
                  <c:v>541.20299999999997</c:v>
                </c:pt>
                <c:pt idx="387">
                  <c:v>541.55989999999997</c:v>
                </c:pt>
                <c:pt idx="388">
                  <c:v>541.91669999999999</c:v>
                </c:pt>
                <c:pt idx="389">
                  <c:v>542.27359999999999</c:v>
                </c:pt>
                <c:pt idx="390">
                  <c:v>542.63040000000001</c:v>
                </c:pt>
                <c:pt idx="391">
                  <c:v>542.98710000000005</c:v>
                </c:pt>
                <c:pt idx="392">
                  <c:v>543.34389999999996</c:v>
                </c:pt>
                <c:pt idx="393">
                  <c:v>543.70050000000003</c:v>
                </c:pt>
                <c:pt idx="394">
                  <c:v>544.05709999999999</c:v>
                </c:pt>
                <c:pt idx="395">
                  <c:v>544.41369999999995</c:v>
                </c:pt>
                <c:pt idx="396">
                  <c:v>544.77030000000002</c:v>
                </c:pt>
                <c:pt idx="397">
                  <c:v>545.12670000000003</c:v>
                </c:pt>
                <c:pt idx="398">
                  <c:v>545.48320000000001</c:v>
                </c:pt>
                <c:pt idx="399">
                  <c:v>545.83960000000002</c:v>
                </c:pt>
                <c:pt idx="400">
                  <c:v>546.19600000000003</c:v>
                </c:pt>
                <c:pt idx="401">
                  <c:v>546.55229999999995</c:v>
                </c:pt>
                <c:pt idx="402">
                  <c:v>546.90859999999998</c:v>
                </c:pt>
                <c:pt idx="403">
                  <c:v>547.26480000000004</c:v>
                </c:pt>
                <c:pt idx="404">
                  <c:v>547.62099999999998</c:v>
                </c:pt>
                <c:pt idx="405">
                  <c:v>547.97720000000004</c:v>
                </c:pt>
                <c:pt idx="406">
                  <c:v>548.33330000000001</c:v>
                </c:pt>
                <c:pt idx="407">
                  <c:v>548.68939999999998</c:v>
                </c:pt>
                <c:pt idx="408">
                  <c:v>549.04539999999997</c:v>
                </c:pt>
                <c:pt idx="409">
                  <c:v>549.40139999999997</c:v>
                </c:pt>
                <c:pt idx="410">
                  <c:v>549.75729999999999</c:v>
                </c:pt>
                <c:pt idx="411">
                  <c:v>550.11329999999998</c:v>
                </c:pt>
                <c:pt idx="412">
                  <c:v>550.46910000000003</c:v>
                </c:pt>
                <c:pt idx="413">
                  <c:v>550.82500000000005</c:v>
                </c:pt>
                <c:pt idx="414">
                  <c:v>551.1807</c:v>
                </c:pt>
                <c:pt idx="415">
                  <c:v>551.53639999999996</c:v>
                </c:pt>
                <c:pt idx="416">
                  <c:v>551.8922</c:v>
                </c:pt>
                <c:pt idx="417">
                  <c:v>552.24779999999998</c:v>
                </c:pt>
                <c:pt idx="418">
                  <c:v>552.60339999999997</c:v>
                </c:pt>
                <c:pt idx="419">
                  <c:v>552.95899999999995</c:v>
                </c:pt>
                <c:pt idx="420">
                  <c:v>553.31449999999995</c:v>
                </c:pt>
                <c:pt idx="421">
                  <c:v>553.66999999999996</c:v>
                </c:pt>
                <c:pt idx="422">
                  <c:v>554.02549999999997</c:v>
                </c:pt>
                <c:pt idx="423">
                  <c:v>554.3809</c:v>
                </c:pt>
                <c:pt idx="424">
                  <c:v>554.73620000000005</c:v>
                </c:pt>
                <c:pt idx="425">
                  <c:v>555.09159999999997</c:v>
                </c:pt>
                <c:pt idx="426">
                  <c:v>555.44680000000005</c:v>
                </c:pt>
                <c:pt idx="427">
                  <c:v>555.8021</c:v>
                </c:pt>
                <c:pt idx="428">
                  <c:v>556.15719999999999</c:v>
                </c:pt>
                <c:pt idx="429">
                  <c:v>556.51239999999996</c:v>
                </c:pt>
                <c:pt idx="430">
                  <c:v>556.86749999999995</c:v>
                </c:pt>
                <c:pt idx="431">
                  <c:v>557.22249999999997</c:v>
                </c:pt>
                <c:pt idx="432">
                  <c:v>557.57759999999996</c:v>
                </c:pt>
                <c:pt idx="433">
                  <c:v>557.93259999999998</c:v>
                </c:pt>
                <c:pt idx="434">
                  <c:v>558.28750000000002</c:v>
                </c:pt>
                <c:pt idx="435">
                  <c:v>558.64239999999995</c:v>
                </c:pt>
                <c:pt idx="436">
                  <c:v>558.9973</c:v>
                </c:pt>
                <c:pt idx="437">
                  <c:v>559.35209999999995</c:v>
                </c:pt>
                <c:pt idx="438">
                  <c:v>559.70680000000004</c:v>
                </c:pt>
                <c:pt idx="439">
                  <c:v>560.06150000000002</c:v>
                </c:pt>
                <c:pt idx="440">
                  <c:v>560.4162</c:v>
                </c:pt>
                <c:pt idx="441">
                  <c:v>560.77089999999998</c:v>
                </c:pt>
                <c:pt idx="442">
                  <c:v>561.12540000000001</c:v>
                </c:pt>
                <c:pt idx="443">
                  <c:v>561.48</c:v>
                </c:pt>
                <c:pt idx="444">
                  <c:v>561.83450000000005</c:v>
                </c:pt>
                <c:pt idx="445">
                  <c:v>562.18899999999996</c:v>
                </c:pt>
                <c:pt idx="446">
                  <c:v>562.54349999999999</c:v>
                </c:pt>
                <c:pt idx="447">
                  <c:v>562.89779999999996</c:v>
                </c:pt>
                <c:pt idx="448">
                  <c:v>563.25210000000004</c:v>
                </c:pt>
                <c:pt idx="449">
                  <c:v>563.60640000000001</c:v>
                </c:pt>
                <c:pt idx="450">
                  <c:v>563.96069999999997</c:v>
                </c:pt>
                <c:pt idx="451">
                  <c:v>564.31489999999997</c:v>
                </c:pt>
                <c:pt idx="452">
                  <c:v>564.66909999999996</c:v>
                </c:pt>
                <c:pt idx="453">
                  <c:v>565.02329999999995</c:v>
                </c:pt>
                <c:pt idx="454">
                  <c:v>565.37729999999999</c:v>
                </c:pt>
                <c:pt idx="455">
                  <c:v>565.73140000000001</c:v>
                </c:pt>
                <c:pt idx="456">
                  <c:v>566.08540000000005</c:v>
                </c:pt>
                <c:pt idx="457">
                  <c:v>566.4393</c:v>
                </c:pt>
                <c:pt idx="458">
                  <c:v>566.79330000000004</c:v>
                </c:pt>
                <c:pt idx="459">
                  <c:v>567.1472</c:v>
                </c:pt>
                <c:pt idx="460">
                  <c:v>567.50099999999998</c:v>
                </c:pt>
                <c:pt idx="461">
                  <c:v>567.85479999999995</c:v>
                </c:pt>
                <c:pt idx="462">
                  <c:v>568.20860000000005</c:v>
                </c:pt>
                <c:pt idx="463">
                  <c:v>568.56230000000005</c:v>
                </c:pt>
                <c:pt idx="464">
                  <c:v>568.91589999999997</c:v>
                </c:pt>
                <c:pt idx="465">
                  <c:v>569.26949999999999</c:v>
                </c:pt>
                <c:pt idx="466">
                  <c:v>569.62310000000002</c:v>
                </c:pt>
                <c:pt idx="467">
                  <c:v>569.97659999999996</c:v>
                </c:pt>
                <c:pt idx="468">
                  <c:v>570.33010000000002</c:v>
                </c:pt>
                <c:pt idx="469">
                  <c:v>570.68359999999996</c:v>
                </c:pt>
                <c:pt idx="470">
                  <c:v>571.03700000000003</c:v>
                </c:pt>
                <c:pt idx="471">
                  <c:v>571.3904</c:v>
                </c:pt>
                <c:pt idx="472">
                  <c:v>571.74369999999999</c:v>
                </c:pt>
                <c:pt idx="473">
                  <c:v>572.09699999999998</c:v>
                </c:pt>
                <c:pt idx="474">
                  <c:v>572.4502</c:v>
                </c:pt>
                <c:pt idx="475">
                  <c:v>572.80340000000001</c:v>
                </c:pt>
                <c:pt idx="476">
                  <c:v>573.15660000000003</c:v>
                </c:pt>
                <c:pt idx="477">
                  <c:v>573.50969999999995</c:v>
                </c:pt>
                <c:pt idx="478">
                  <c:v>573.86270000000002</c:v>
                </c:pt>
                <c:pt idx="479">
                  <c:v>574.21579999999994</c:v>
                </c:pt>
                <c:pt idx="480">
                  <c:v>574.56870000000004</c:v>
                </c:pt>
                <c:pt idx="481">
                  <c:v>574.92169999999999</c:v>
                </c:pt>
                <c:pt idx="482">
                  <c:v>575.27459999999996</c:v>
                </c:pt>
                <c:pt idx="483">
                  <c:v>575.62739999999997</c:v>
                </c:pt>
                <c:pt idx="484">
                  <c:v>575.98030000000006</c:v>
                </c:pt>
                <c:pt idx="485">
                  <c:v>576.33299999999997</c:v>
                </c:pt>
                <c:pt idx="486">
                  <c:v>576.68579999999997</c:v>
                </c:pt>
                <c:pt idx="487">
                  <c:v>577.0385</c:v>
                </c:pt>
                <c:pt idx="488">
                  <c:v>577.39110000000005</c:v>
                </c:pt>
                <c:pt idx="489">
                  <c:v>577.74369999999999</c:v>
                </c:pt>
                <c:pt idx="490">
                  <c:v>578.09630000000004</c:v>
                </c:pt>
                <c:pt idx="491">
                  <c:v>578.44870000000003</c:v>
                </c:pt>
                <c:pt idx="492">
                  <c:v>578.80119999999999</c:v>
                </c:pt>
                <c:pt idx="493">
                  <c:v>579.15359999999998</c:v>
                </c:pt>
                <c:pt idx="494">
                  <c:v>579.50599999999997</c:v>
                </c:pt>
                <c:pt idx="495">
                  <c:v>579.85839999999996</c:v>
                </c:pt>
                <c:pt idx="496">
                  <c:v>580.21069999999997</c:v>
                </c:pt>
                <c:pt idx="497">
                  <c:v>580.56290000000001</c:v>
                </c:pt>
                <c:pt idx="498">
                  <c:v>580.91520000000003</c:v>
                </c:pt>
                <c:pt idx="499">
                  <c:v>581.26729999999998</c:v>
                </c:pt>
                <c:pt idx="500">
                  <c:v>581.61940000000004</c:v>
                </c:pt>
                <c:pt idx="501">
                  <c:v>581.97159999999997</c:v>
                </c:pt>
                <c:pt idx="502">
                  <c:v>582.32360000000006</c:v>
                </c:pt>
                <c:pt idx="503">
                  <c:v>582.67560000000003</c:v>
                </c:pt>
                <c:pt idx="504">
                  <c:v>583.02750000000003</c:v>
                </c:pt>
                <c:pt idx="505">
                  <c:v>583.37950000000001</c:v>
                </c:pt>
                <c:pt idx="506">
                  <c:v>583.73130000000003</c:v>
                </c:pt>
                <c:pt idx="507">
                  <c:v>584.08309999999994</c:v>
                </c:pt>
                <c:pt idx="508">
                  <c:v>584.43489999999997</c:v>
                </c:pt>
                <c:pt idx="509">
                  <c:v>584.7867</c:v>
                </c:pt>
                <c:pt idx="510">
                  <c:v>585.13840000000005</c:v>
                </c:pt>
                <c:pt idx="511">
                  <c:v>585.49009999999998</c:v>
                </c:pt>
                <c:pt idx="512">
                  <c:v>585.84159999999997</c:v>
                </c:pt>
                <c:pt idx="513">
                  <c:v>586.19320000000005</c:v>
                </c:pt>
                <c:pt idx="514">
                  <c:v>586.54470000000003</c:v>
                </c:pt>
                <c:pt idx="515">
                  <c:v>586.89620000000002</c:v>
                </c:pt>
                <c:pt idx="516">
                  <c:v>587.24770000000001</c:v>
                </c:pt>
                <c:pt idx="517">
                  <c:v>587.59910000000002</c:v>
                </c:pt>
                <c:pt idx="518">
                  <c:v>587.95039999999995</c:v>
                </c:pt>
                <c:pt idx="519">
                  <c:v>588.30179999999996</c:v>
                </c:pt>
                <c:pt idx="520">
                  <c:v>588.65300000000002</c:v>
                </c:pt>
                <c:pt idx="521">
                  <c:v>589.00419999999997</c:v>
                </c:pt>
                <c:pt idx="522">
                  <c:v>589.35540000000003</c:v>
                </c:pt>
                <c:pt idx="523">
                  <c:v>589.70650000000001</c:v>
                </c:pt>
                <c:pt idx="524">
                  <c:v>590.05759999999998</c:v>
                </c:pt>
                <c:pt idx="525">
                  <c:v>590.40869999999995</c:v>
                </c:pt>
                <c:pt idx="526">
                  <c:v>590.75969999999995</c:v>
                </c:pt>
                <c:pt idx="527">
                  <c:v>591.11069999999995</c:v>
                </c:pt>
                <c:pt idx="528">
                  <c:v>591.46159999999998</c:v>
                </c:pt>
                <c:pt idx="529">
                  <c:v>591.8125</c:v>
                </c:pt>
                <c:pt idx="530">
                  <c:v>592.16330000000005</c:v>
                </c:pt>
                <c:pt idx="531">
                  <c:v>592.51409999999998</c:v>
                </c:pt>
                <c:pt idx="532">
                  <c:v>592.86490000000003</c:v>
                </c:pt>
                <c:pt idx="533">
                  <c:v>593.21559999999999</c:v>
                </c:pt>
                <c:pt idx="534">
                  <c:v>593.56619999999998</c:v>
                </c:pt>
                <c:pt idx="535">
                  <c:v>593.91690000000006</c:v>
                </c:pt>
                <c:pt idx="536">
                  <c:v>594.26750000000004</c:v>
                </c:pt>
                <c:pt idx="537">
                  <c:v>594.61800000000005</c:v>
                </c:pt>
                <c:pt idx="538">
                  <c:v>594.96849999999995</c:v>
                </c:pt>
                <c:pt idx="539">
                  <c:v>595.31889999999999</c:v>
                </c:pt>
                <c:pt idx="540">
                  <c:v>595.66930000000002</c:v>
                </c:pt>
                <c:pt idx="541">
                  <c:v>596.01969999999994</c:v>
                </c:pt>
                <c:pt idx="542">
                  <c:v>596.37</c:v>
                </c:pt>
                <c:pt idx="543">
                  <c:v>596.72029999999995</c:v>
                </c:pt>
                <c:pt idx="544">
                  <c:v>597.07060000000001</c:v>
                </c:pt>
                <c:pt idx="545">
                  <c:v>597.42070000000001</c:v>
                </c:pt>
                <c:pt idx="546">
                  <c:v>597.77089999999998</c:v>
                </c:pt>
                <c:pt idx="547">
                  <c:v>598.12099999999998</c:v>
                </c:pt>
                <c:pt idx="548">
                  <c:v>598.471</c:v>
                </c:pt>
                <c:pt idx="549">
                  <c:v>598.82100000000003</c:v>
                </c:pt>
                <c:pt idx="550">
                  <c:v>599.17100000000005</c:v>
                </c:pt>
                <c:pt idx="551">
                  <c:v>599.52089999999998</c:v>
                </c:pt>
                <c:pt idx="552">
                  <c:v>599.87080000000003</c:v>
                </c:pt>
                <c:pt idx="553">
                  <c:v>600.22069999999997</c:v>
                </c:pt>
                <c:pt idx="554">
                  <c:v>600.57050000000004</c:v>
                </c:pt>
                <c:pt idx="555">
                  <c:v>600.92020000000002</c:v>
                </c:pt>
                <c:pt idx="556">
                  <c:v>601.27</c:v>
                </c:pt>
                <c:pt idx="557">
                  <c:v>601.61959999999999</c:v>
                </c:pt>
                <c:pt idx="558">
                  <c:v>601.9692</c:v>
                </c:pt>
                <c:pt idx="559">
                  <c:v>602.31880000000001</c:v>
                </c:pt>
                <c:pt idx="560">
                  <c:v>602.66840000000002</c:v>
                </c:pt>
                <c:pt idx="561">
                  <c:v>603.01790000000005</c:v>
                </c:pt>
                <c:pt idx="562">
                  <c:v>603.3673</c:v>
                </c:pt>
                <c:pt idx="563">
                  <c:v>603.71669999999995</c:v>
                </c:pt>
                <c:pt idx="564">
                  <c:v>604.06610000000001</c:v>
                </c:pt>
                <c:pt idx="565">
                  <c:v>604.41539999999998</c:v>
                </c:pt>
                <c:pt idx="566">
                  <c:v>604.76469999999995</c:v>
                </c:pt>
                <c:pt idx="567">
                  <c:v>605.11400000000003</c:v>
                </c:pt>
                <c:pt idx="568">
                  <c:v>605.46310000000005</c:v>
                </c:pt>
                <c:pt idx="569">
                  <c:v>605.81230000000005</c:v>
                </c:pt>
                <c:pt idx="570">
                  <c:v>606.16139999999996</c:v>
                </c:pt>
                <c:pt idx="571">
                  <c:v>606.5104</c:v>
                </c:pt>
                <c:pt idx="572">
                  <c:v>606.85940000000005</c:v>
                </c:pt>
                <c:pt idx="573">
                  <c:v>607.20839999999998</c:v>
                </c:pt>
                <c:pt idx="574">
                  <c:v>607.55740000000003</c:v>
                </c:pt>
                <c:pt idx="575">
                  <c:v>607.90629999999999</c:v>
                </c:pt>
                <c:pt idx="576">
                  <c:v>608.25509999999997</c:v>
                </c:pt>
                <c:pt idx="577">
                  <c:v>608.60389999999995</c:v>
                </c:pt>
                <c:pt idx="578">
                  <c:v>608.95259999999996</c:v>
                </c:pt>
                <c:pt idx="579">
                  <c:v>609.30139999999994</c:v>
                </c:pt>
                <c:pt idx="580">
                  <c:v>609.65</c:v>
                </c:pt>
                <c:pt idx="581">
                  <c:v>609.99869999999999</c:v>
                </c:pt>
                <c:pt idx="582">
                  <c:v>610.34720000000004</c:v>
                </c:pt>
                <c:pt idx="583">
                  <c:v>610.69579999999996</c:v>
                </c:pt>
                <c:pt idx="584">
                  <c:v>611.04430000000002</c:v>
                </c:pt>
                <c:pt idx="585">
                  <c:v>611.39279999999997</c:v>
                </c:pt>
                <c:pt idx="586">
                  <c:v>611.74109999999996</c:v>
                </c:pt>
                <c:pt idx="587">
                  <c:v>612.08950000000004</c:v>
                </c:pt>
                <c:pt idx="588">
                  <c:v>612.43790000000001</c:v>
                </c:pt>
                <c:pt idx="589">
                  <c:v>612.78610000000003</c:v>
                </c:pt>
                <c:pt idx="590">
                  <c:v>613.13430000000005</c:v>
                </c:pt>
                <c:pt idx="591">
                  <c:v>613.48249999999996</c:v>
                </c:pt>
                <c:pt idx="592">
                  <c:v>613.83069999999998</c:v>
                </c:pt>
                <c:pt idx="593">
                  <c:v>614.17880000000002</c:v>
                </c:pt>
                <c:pt idx="594">
                  <c:v>614.52689999999996</c:v>
                </c:pt>
                <c:pt idx="595">
                  <c:v>614.87490000000003</c:v>
                </c:pt>
                <c:pt idx="596">
                  <c:v>615.22280000000001</c:v>
                </c:pt>
                <c:pt idx="597">
                  <c:v>615.57069999999999</c:v>
                </c:pt>
                <c:pt idx="598">
                  <c:v>615.91859999999997</c:v>
                </c:pt>
                <c:pt idx="599">
                  <c:v>616.26649999999995</c:v>
                </c:pt>
                <c:pt idx="600">
                  <c:v>616.61429999999996</c:v>
                </c:pt>
                <c:pt idx="601">
                  <c:v>616.96199999999999</c:v>
                </c:pt>
                <c:pt idx="602">
                  <c:v>617.3098</c:v>
                </c:pt>
                <c:pt idx="603">
                  <c:v>617.65740000000005</c:v>
                </c:pt>
                <c:pt idx="604">
                  <c:v>618.005</c:v>
                </c:pt>
                <c:pt idx="605">
                  <c:v>618.35260000000005</c:v>
                </c:pt>
                <c:pt idx="606">
                  <c:v>618.70010000000002</c:v>
                </c:pt>
                <c:pt idx="607">
                  <c:v>619.04759999999999</c:v>
                </c:pt>
                <c:pt idx="608">
                  <c:v>619.39509999999996</c:v>
                </c:pt>
                <c:pt idx="609">
                  <c:v>619.74249999999995</c:v>
                </c:pt>
                <c:pt idx="610">
                  <c:v>620.08979999999997</c:v>
                </c:pt>
                <c:pt idx="611">
                  <c:v>620.43709999999999</c:v>
                </c:pt>
                <c:pt idx="612">
                  <c:v>620.78440000000001</c:v>
                </c:pt>
                <c:pt idx="613">
                  <c:v>621.13170000000002</c:v>
                </c:pt>
                <c:pt idx="614">
                  <c:v>621.47879999999998</c:v>
                </c:pt>
                <c:pt idx="615">
                  <c:v>621.82600000000002</c:v>
                </c:pt>
                <c:pt idx="616">
                  <c:v>622.17309999999998</c:v>
                </c:pt>
                <c:pt idx="617">
                  <c:v>622.52009999999996</c:v>
                </c:pt>
                <c:pt idx="618">
                  <c:v>622.86710000000005</c:v>
                </c:pt>
                <c:pt idx="619">
                  <c:v>623.21410000000003</c:v>
                </c:pt>
                <c:pt idx="620">
                  <c:v>623.56100000000004</c:v>
                </c:pt>
                <c:pt idx="621">
                  <c:v>623.90790000000004</c:v>
                </c:pt>
                <c:pt idx="622">
                  <c:v>624.25469999999996</c:v>
                </c:pt>
                <c:pt idx="623">
                  <c:v>624.60149999999999</c:v>
                </c:pt>
                <c:pt idx="624">
                  <c:v>624.94820000000004</c:v>
                </c:pt>
                <c:pt idx="625">
                  <c:v>625.29499999999996</c:v>
                </c:pt>
                <c:pt idx="626">
                  <c:v>625.64160000000004</c:v>
                </c:pt>
                <c:pt idx="627">
                  <c:v>625.98820000000001</c:v>
                </c:pt>
                <c:pt idx="628">
                  <c:v>626.33479999999997</c:v>
                </c:pt>
                <c:pt idx="629">
                  <c:v>626.68129999999996</c:v>
                </c:pt>
                <c:pt idx="630">
                  <c:v>627.02779999999996</c:v>
                </c:pt>
                <c:pt idx="631">
                  <c:v>627.37419999999997</c:v>
                </c:pt>
                <c:pt idx="632">
                  <c:v>627.72059999999999</c:v>
                </c:pt>
                <c:pt idx="633">
                  <c:v>628.06700000000001</c:v>
                </c:pt>
                <c:pt idx="634">
                  <c:v>628.41330000000005</c:v>
                </c:pt>
                <c:pt idx="635">
                  <c:v>628.7595</c:v>
                </c:pt>
                <c:pt idx="636">
                  <c:v>629.10569999999996</c:v>
                </c:pt>
                <c:pt idx="637">
                  <c:v>629.45190000000002</c:v>
                </c:pt>
                <c:pt idx="638">
                  <c:v>629.798</c:v>
                </c:pt>
                <c:pt idx="639">
                  <c:v>630.14409999999998</c:v>
                </c:pt>
                <c:pt idx="640">
                  <c:v>630.49019999999996</c:v>
                </c:pt>
                <c:pt idx="641">
                  <c:v>630.83619999999996</c:v>
                </c:pt>
                <c:pt idx="642">
                  <c:v>631.18209999999999</c:v>
                </c:pt>
                <c:pt idx="643">
                  <c:v>631.52800000000002</c:v>
                </c:pt>
                <c:pt idx="644">
                  <c:v>631.87390000000005</c:v>
                </c:pt>
                <c:pt idx="645">
                  <c:v>632.21969999999999</c:v>
                </c:pt>
                <c:pt idx="646">
                  <c:v>632.56550000000004</c:v>
                </c:pt>
                <c:pt idx="647">
                  <c:v>632.91120000000001</c:v>
                </c:pt>
                <c:pt idx="648">
                  <c:v>633.25689999999997</c:v>
                </c:pt>
                <c:pt idx="649">
                  <c:v>633.60249999999996</c:v>
                </c:pt>
                <c:pt idx="650">
                  <c:v>633.94809999999995</c:v>
                </c:pt>
                <c:pt idx="651">
                  <c:v>634.29369999999994</c:v>
                </c:pt>
                <c:pt idx="652">
                  <c:v>634.63919999999996</c:v>
                </c:pt>
                <c:pt idx="653">
                  <c:v>634.9846</c:v>
                </c:pt>
                <c:pt idx="654">
                  <c:v>635.33010000000002</c:v>
                </c:pt>
                <c:pt idx="655">
                  <c:v>635.67539999999997</c:v>
                </c:pt>
                <c:pt idx="656">
                  <c:v>636.02080000000001</c:v>
                </c:pt>
                <c:pt idx="657">
                  <c:v>636.36599999999999</c:v>
                </c:pt>
                <c:pt idx="658">
                  <c:v>636.71130000000005</c:v>
                </c:pt>
                <c:pt idx="659">
                  <c:v>637.05650000000003</c:v>
                </c:pt>
                <c:pt idx="660">
                  <c:v>637.40170000000001</c:v>
                </c:pt>
                <c:pt idx="661">
                  <c:v>637.74680000000001</c:v>
                </c:pt>
                <c:pt idx="662">
                  <c:v>638.09190000000001</c:v>
                </c:pt>
                <c:pt idx="663">
                  <c:v>638.43679999999995</c:v>
                </c:pt>
                <c:pt idx="664">
                  <c:v>638.78179999999998</c:v>
                </c:pt>
                <c:pt idx="665">
                  <c:v>639.1268</c:v>
                </c:pt>
                <c:pt idx="666">
                  <c:v>639.47159999999997</c:v>
                </c:pt>
                <c:pt idx="667">
                  <c:v>639.81650000000002</c:v>
                </c:pt>
                <c:pt idx="668">
                  <c:v>640.16129999999998</c:v>
                </c:pt>
                <c:pt idx="669">
                  <c:v>640.50599999999997</c:v>
                </c:pt>
                <c:pt idx="670">
                  <c:v>640.85080000000005</c:v>
                </c:pt>
                <c:pt idx="671">
                  <c:v>641.19539999999995</c:v>
                </c:pt>
                <c:pt idx="672">
                  <c:v>641.54</c:v>
                </c:pt>
                <c:pt idx="673">
                  <c:v>641.88459999999998</c:v>
                </c:pt>
                <c:pt idx="674">
                  <c:v>642.22910000000002</c:v>
                </c:pt>
                <c:pt idx="675">
                  <c:v>642.57370000000003</c:v>
                </c:pt>
                <c:pt idx="676">
                  <c:v>642.91809999999998</c:v>
                </c:pt>
                <c:pt idx="677">
                  <c:v>643.26250000000005</c:v>
                </c:pt>
                <c:pt idx="678">
                  <c:v>643.60680000000002</c:v>
                </c:pt>
                <c:pt idx="679">
                  <c:v>643.95119999999997</c:v>
                </c:pt>
                <c:pt idx="680">
                  <c:v>644.29539999999997</c:v>
                </c:pt>
                <c:pt idx="681">
                  <c:v>644.63959999999997</c:v>
                </c:pt>
                <c:pt idx="682">
                  <c:v>644.98379999999997</c:v>
                </c:pt>
                <c:pt idx="683">
                  <c:v>645.3279</c:v>
                </c:pt>
                <c:pt idx="684">
                  <c:v>645.6721</c:v>
                </c:pt>
                <c:pt idx="685">
                  <c:v>646.01610000000005</c:v>
                </c:pt>
                <c:pt idx="686">
                  <c:v>646.36009999999999</c:v>
                </c:pt>
                <c:pt idx="687">
                  <c:v>646.70399999999995</c:v>
                </c:pt>
                <c:pt idx="688">
                  <c:v>647.04790000000003</c:v>
                </c:pt>
                <c:pt idx="689">
                  <c:v>647.39179999999999</c:v>
                </c:pt>
                <c:pt idx="690">
                  <c:v>647.73569999999995</c:v>
                </c:pt>
                <c:pt idx="691">
                  <c:v>648.07939999999996</c:v>
                </c:pt>
                <c:pt idx="692">
                  <c:v>648.42319999999995</c:v>
                </c:pt>
                <c:pt idx="693">
                  <c:v>648.76679999999999</c:v>
                </c:pt>
                <c:pt idx="694">
                  <c:v>649.1105</c:v>
                </c:pt>
                <c:pt idx="695">
                  <c:v>649.45399999999995</c:v>
                </c:pt>
                <c:pt idx="696">
                  <c:v>649.79759999999999</c:v>
                </c:pt>
                <c:pt idx="697">
                  <c:v>650.14110000000005</c:v>
                </c:pt>
                <c:pt idx="698">
                  <c:v>650.4846</c:v>
                </c:pt>
                <c:pt idx="699">
                  <c:v>650.82799999999997</c:v>
                </c:pt>
                <c:pt idx="700">
                  <c:v>651.17139999999995</c:v>
                </c:pt>
                <c:pt idx="701">
                  <c:v>651.51469999999995</c:v>
                </c:pt>
                <c:pt idx="702">
                  <c:v>651.85799999999995</c:v>
                </c:pt>
                <c:pt idx="703">
                  <c:v>652.20119999999997</c:v>
                </c:pt>
                <c:pt idx="704">
                  <c:v>652.5444</c:v>
                </c:pt>
                <c:pt idx="705">
                  <c:v>652.88760000000002</c:v>
                </c:pt>
                <c:pt idx="706">
                  <c:v>653.23069999999996</c:v>
                </c:pt>
                <c:pt idx="707">
                  <c:v>653.57370000000003</c:v>
                </c:pt>
                <c:pt idx="708">
                  <c:v>653.91669999999999</c:v>
                </c:pt>
                <c:pt idx="709">
                  <c:v>654.25980000000004</c:v>
                </c:pt>
                <c:pt idx="710">
                  <c:v>654.60270000000003</c:v>
                </c:pt>
                <c:pt idx="711">
                  <c:v>654.94560000000001</c:v>
                </c:pt>
                <c:pt idx="712">
                  <c:v>655.28840000000002</c:v>
                </c:pt>
                <c:pt idx="713">
                  <c:v>655.63120000000004</c:v>
                </c:pt>
                <c:pt idx="714">
                  <c:v>655.97389999999996</c:v>
                </c:pt>
                <c:pt idx="715">
                  <c:v>656.31669999999997</c:v>
                </c:pt>
                <c:pt idx="716">
                  <c:v>656.65930000000003</c:v>
                </c:pt>
                <c:pt idx="717">
                  <c:v>657.00189999999998</c:v>
                </c:pt>
                <c:pt idx="718">
                  <c:v>657.34450000000004</c:v>
                </c:pt>
                <c:pt idx="719">
                  <c:v>657.68700000000001</c:v>
                </c:pt>
                <c:pt idx="720">
                  <c:v>658.02949999999998</c:v>
                </c:pt>
                <c:pt idx="721">
                  <c:v>658.37189999999998</c:v>
                </c:pt>
                <c:pt idx="722">
                  <c:v>658.71429999999998</c:v>
                </c:pt>
                <c:pt idx="723">
                  <c:v>659.0566</c:v>
                </c:pt>
                <c:pt idx="724">
                  <c:v>659.39890000000003</c:v>
                </c:pt>
                <c:pt idx="725">
                  <c:v>659.74120000000005</c:v>
                </c:pt>
                <c:pt idx="726">
                  <c:v>660.08339999999998</c:v>
                </c:pt>
                <c:pt idx="727">
                  <c:v>660.42550000000006</c:v>
                </c:pt>
                <c:pt idx="728">
                  <c:v>660.76769999999999</c:v>
                </c:pt>
                <c:pt idx="729">
                  <c:v>661.10969999999998</c:v>
                </c:pt>
                <c:pt idx="730">
                  <c:v>661.45180000000005</c:v>
                </c:pt>
                <c:pt idx="731">
                  <c:v>661.79380000000003</c:v>
                </c:pt>
                <c:pt idx="732">
                  <c:v>662.13570000000004</c:v>
                </c:pt>
                <c:pt idx="733">
                  <c:v>662.47760000000005</c:v>
                </c:pt>
                <c:pt idx="734">
                  <c:v>662.81949999999995</c:v>
                </c:pt>
                <c:pt idx="735">
                  <c:v>663.16129999999998</c:v>
                </c:pt>
                <c:pt idx="736">
                  <c:v>663.50310000000002</c:v>
                </c:pt>
                <c:pt idx="737">
                  <c:v>663.84469999999999</c:v>
                </c:pt>
                <c:pt idx="738">
                  <c:v>664.18640000000005</c:v>
                </c:pt>
                <c:pt idx="739">
                  <c:v>664.52800000000002</c:v>
                </c:pt>
                <c:pt idx="740">
                  <c:v>664.86959999999999</c:v>
                </c:pt>
                <c:pt idx="741">
                  <c:v>665.21109999999999</c:v>
                </c:pt>
                <c:pt idx="742">
                  <c:v>665.55259999999998</c:v>
                </c:pt>
                <c:pt idx="743">
                  <c:v>665.89409999999998</c:v>
                </c:pt>
                <c:pt idx="744">
                  <c:v>666.2355</c:v>
                </c:pt>
                <c:pt idx="745">
                  <c:v>666.57680000000005</c:v>
                </c:pt>
                <c:pt idx="746">
                  <c:v>666.91819999999996</c:v>
                </c:pt>
                <c:pt idx="747">
                  <c:v>667.25940000000003</c:v>
                </c:pt>
                <c:pt idx="748">
                  <c:v>667.60059999999999</c:v>
                </c:pt>
                <c:pt idx="749">
                  <c:v>667.94179999999994</c:v>
                </c:pt>
                <c:pt idx="750">
                  <c:v>668.28300000000002</c:v>
                </c:pt>
                <c:pt idx="751">
                  <c:v>668.62400000000002</c:v>
                </c:pt>
                <c:pt idx="752">
                  <c:v>668.96500000000003</c:v>
                </c:pt>
                <c:pt idx="753">
                  <c:v>669.30600000000004</c:v>
                </c:pt>
                <c:pt idx="754">
                  <c:v>669.64700000000005</c:v>
                </c:pt>
                <c:pt idx="755">
                  <c:v>669.98789999999997</c:v>
                </c:pt>
                <c:pt idx="756">
                  <c:v>670.32870000000003</c:v>
                </c:pt>
                <c:pt idx="757">
                  <c:v>670.66959999999995</c:v>
                </c:pt>
                <c:pt idx="758">
                  <c:v>671.01030000000003</c:v>
                </c:pt>
                <c:pt idx="759">
                  <c:v>671.35109999999997</c:v>
                </c:pt>
                <c:pt idx="760">
                  <c:v>671.69169999999997</c:v>
                </c:pt>
                <c:pt idx="761">
                  <c:v>672.03229999999996</c:v>
                </c:pt>
                <c:pt idx="762">
                  <c:v>672.37300000000005</c:v>
                </c:pt>
                <c:pt idx="763">
                  <c:v>672.71349999999995</c:v>
                </c:pt>
                <c:pt idx="764">
                  <c:v>673.05399999999997</c:v>
                </c:pt>
                <c:pt idx="765">
                  <c:v>673.39449999999999</c:v>
                </c:pt>
                <c:pt idx="766">
                  <c:v>673.73490000000004</c:v>
                </c:pt>
                <c:pt idx="767">
                  <c:v>674.0752</c:v>
                </c:pt>
                <c:pt idx="768">
                  <c:v>674.41549999999995</c:v>
                </c:pt>
                <c:pt idx="769">
                  <c:v>674.75580000000002</c:v>
                </c:pt>
                <c:pt idx="770">
                  <c:v>675.096</c:v>
                </c:pt>
                <c:pt idx="771">
                  <c:v>675.43619999999999</c:v>
                </c:pt>
                <c:pt idx="772">
                  <c:v>675.77639999999997</c:v>
                </c:pt>
                <c:pt idx="773">
                  <c:v>676.11649999999997</c:v>
                </c:pt>
                <c:pt idx="774">
                  <c:v>676.45650000000001</c:v>
                </c:pt>
                <c:pt idx="775">
                  <c:v>676.79639999999995</c:v>
                </c:pt>
                <c:pt idx="776">
                  <c:v>677.13639999999998</c:v>
                </c:pt>
                <c:pt idx="777">
                  <c:v>677.47630000000004</c:v>
                </c:pt>
                <c:pt idx="778">
                  <c:v>677.81619999999998</c:v>
                </c:pt>
                <c:pt idx="779">
                  <c:v>678.15599999999995</c:v>
                </c:pt>
                <c:pt idx="780">
                  <c:v>678.49580000000003</c:v>
                </c:pt>
                <c:pt idx="781">
                  <c:v>678.83550000000002</c:v>
                </c:pt>
                <c:pt idx="782">
                  <c:v>679.17520000000002</c:v>
                </c:pt>
                <c:pt idx="783">
                  <c:v>679.51480000000004</c:v>
                </c:pt>
                <c:pt idx="784">
                  <c:v>679.85440000000006</c:v>
                </c:pt>
                <c:pt idx="785">
                  <c:v>680.19399999999996</c:v>
                </c:pt>
                <c:pt idx="786">
                  <c:v>680.53340000000003</c:v>
                </c:pt>
                <c:pt idx="787">
                  <c:v>680.87289999999996</c:v>
                </c:pt>
                <c:pt idx="788">
                  <c:v>681.21230000000003</c:v>
                </c:pt>
                <c:pt idx="789">
                  <c:v>681.55169999999998</c:v>
                </c:pt>
                <c:pt idx="790">
                  <c:v>681.89099999999996</c:v>
                </c:pt>
                <c:pt idx="791">
                  <c:v>682.23030000000006</c:v>
                </c:pt>
                <c:pt idx="792">
                  <c:v>682.56949999999995</c:v>
                </c:pt>
                <c:pt idx="793">
                  <c:v>682.90869999999995</c:v>
                </c:pt>
                <c:pt idx="794">
                  <c:v>683.24779999999998</c:v>
                </c:pt>
                <c:pt idx="795">
                  <c:v>683.58690000000001</c:v>
                </c:pt>
                <c:pt idx="796">
                  <c:v>683.92589999999996</c:v>
                </c:pt>
                <c:pt idx="797">
                  <c:v>684.26499999999999</c:v>
                </c:pt>
                <c:pt idx="798">
                  <c:v>684.60389999999995</c:v>
                </c:pt>
                <c:pt idx="799">
                  <c:v>684.94280000000003</c:v>
                </c:pt>
                <c:pt idx="800">
                  <c:v>685.28160000000003</c:v>
                </c:pt>
                <c:pt idx="801">
                  <c:v>685.62049999999999</c:v>
                </c:pt>
                <c:pt idx="802">
                  <c:v>685.95920000000001</c:v>
                </c:pt>
                <c:pt idx="803">
                  <c:v>686.298</c:v>
                </c:pt>
                <c:pt idx="804">
                  <c:v>686.63670000000002</c:v>
                </c:pt>
                <c:pt idx="805">
                  <c:v>686.97529999999995</c:v>
                </c:pt>
                <c:pt idx="806">
                  <c:v>687.31380000000001</c:v>
                </c:pt>
                <c:pt idx="807">
                  <c:v>687.65239999999994</c:v>
                </c:pt>
                <c:pt idx="808">
                  <c:v>687.99090000000001</c:v>
                </c:pt>
                <c:pt idx="809">
                  <c:v>688.32929999999999</c:v>
                </c:pt>
                <c:pt idx="810">
                  <c:v>688.66769999999997</c:v>
                </c:pt>
                <c:pt idx="811">
                  <c:v>689.00609999999995</c:v>
                </c:pt>
                <c:pt idx="812">
                  <c:v>689.34439999999995</c:v>
                </c:pt>
                <c:pt idx="813">
                  <c:v>689.68269999999995</c:v>
                </c:pt>
                <c:pt idx="814">
                  <c:v>690.02089999999998</c:v>
                </c:pt>
                <c:pt idx="815">
                  <c:v>690.35910000000001</c:v>
                </c:pt>
                <c:pt idx="816">
                  <c:v>690.69719999999995</c:v>
                </c:pt>
                <c:pt idx="817">
                  <c:v>691.03530000000001</c:v>
                </c:pt>
                <c:pt idx="818">
                  <c:v>691.37339999999995</c:v>
                </c:pt>
                <c:pt idx="819">
                  <c:v>691.71130000000005</c:v>
                </c:pt>
                <c:pt idx="820">
                  <c:v>692.04930000000002</c:v>
                </c:pt>
                <c:pt idx="821">
                  <c:v>692.38720000000001</c:v>
                </c:pt>
                <c:pt idx="822">
                  <c:v>692.72500000000002</c:v>
                </c:pt>
                <c:pt idx="823">
                  <c:v>693.06290000000001</c:v>
                </c:pt>
                <c:pt idx="824">
                  <c:v>693.40060000000005</c:v>
                </c:pt>
                <c:pt idx="825">
                  <c:v>693.73829999999998</c:v>
                </c:pt>
                <c:pt idx="826">
                  <c:v>694.07600000000002</c:v>
                </c:pt>
                <c:pt idx="827">
                  <c:v>694.41359999999997</c:v>
                </c:pt>
                <c:pt idx="828">
                  <c:v>694.75120000000004</c:v>
                </c:pt>
                <c:pt idx="829">
                  <c:v>695.08870000000002</c:v>
                </c:pt>
                <c:pt idx="830">
                  <c:v>695.42619999999999</c:v>
                </c:pt>
                <c:pt idx="831">
                  <c:v>695.76369999999997</c:v>
                </c:pt>
                <c:pt idx="832">
                  <c:v>696.10109999999997</c:v>
                </c:pt>
                <c:pt idx="833">
                  <c:v>696.4384</c:v>
                </c:pt>
                <c:pt idx="834">
                  <c:v>696.7758</c:v>
                </c:pt>
                <c:pt idx="835">
                  <c:v>697.11300000000006</c:v>
                </c:pt>
                <c:pt idx="836">
                  <c:v>697.4502</c:v>
                </c:pt>
                <c:pt idx="837">
                  <c:v>697.78740000000005</c:v>
                </c:pt>
                <c:pt idx="838">
                  <c:v>698.12450000000001</c:v>
                </c:pt>
                <c:pt idx="839">
                  <c:v>698.4615</c:v>
                </c:pt>
                <c:pt idx="840">
                  <c:v>698.79859999999996</c:v>
                </c:pt>
                <c:pt idx="841">
                  <c:v>699.13559999999995</c:v>
                </c:pt>
                <c:pt idx="842">
                  <c:v>699.47249999999997</c:v>
                </c:pt>
                <c:pt idx="843">
                  <c:v>699.80939999999998</c:v>
                </c:pt>
                <c:pt idx="844">
                  <c:v>700.14620000000002</c:v>
                </c:pt>
                <c:pt idx="845">
                  <c:v>700.48310000000004</c:v>
                </c:pt>
                <c:pt idx="846">
                  <c:v>700.81979999999999</c:v>
                </c:pt>
                <c:pt idx="847">
                  <c:v>701.15660000000003</c:v>
                </c:pt>
                <c:pt idx="848">
                  <c:v>701.4932</c:v>
                </c:pt>
                <c:pt idx="849">
                  <c:v>701.82979999999998</c:v>
                </c:pt>
                <c:pt idx="850">
                  <c:v>702.16639999999995</c:v>
                </c:pt>
                <c:pt idx="851">
                  <c:v>702.50289999999995</c:v>
                </c:pt>
                <c:pt idx="852">
                  <c:v>702.83939999999996</c:v>
                </c:pt>
                <c:pt idx="853">
                  <c:v>703.17579999999998</c:v>
                </c:pt>
                <c:pt idx="854">
                  <c:v>703.51220000000001</c:v>
                </c:pt>
                <c:pt idx="855">
                  <c:v>703.84849999999994</c:v>
                </c:pt>
                <c:pt idx="856">
                  <c:v>704.1848</c:v>
                </c:pt>
                <c:pt idx="857">
                  <c:v>704.52110000000005</c:v>
                </c:pt>
                <c:pt idx="858">
                  <c:v>704.85730000000001</c:v>
                </c:pt>
                <c:pt idx="859">
                  <c:v>705.1934</c:v>
                </c:pt>
                <c:pt idx="860">
                  <c:v>705.52949999999998</c:v>
                </c:pt>
                <c:pt idx="861">
                  <c:v>705.86559999999997</c:v>
                </c:pt>
                <c:pt idx="862">
                  <c:v>706.20159999999998</c:v>
                </c:pt>
                <c:pt idx="863">
                  <c:v>706.5376</c:v>
                </c:pt>
                <c:pt idx="864">
                  <c:v>706.87350000000004</c:v>
                </c:pt>
                <c:pt idx="865">
                  <c:v>707.20939999999996</c:v>
                </c:pt>
                <c:pt idx="866">
                  <c:v>707.54520000000002</c:v>
                </c:pt>
                <c:pt idx="867">
                  <c:v>707.88099999999997</c:v>
                </c:pt>
                <c:pt idx="868">
                  <c:v>708.21669999999995</c:v>
                </c:pt>
                <c:pt idx="869">
                  <c:v>708.55240000000003</c:v>
                </c:pt>
                <c:pt idx="870">
                  <c:v>708.88810000000001</c:v>
                </c:pt>
                <c:pt idx="871">
                  <c:v>709.22370000000001</c:v>
                </c:pt>
                <c:pt idx="872">
                  <c:v>709.55930000000001</c:v>
                </c:pt>
                <c:pt idx="873">
                  <c:v>709.89480000000003</c:v>
                </c:pt>
                <c:pt idx="874">
                  <c:v>710.23019999999997</c:v>
                </c:pt>
                <c:pt idx="875">
                  <c:v>710.56569999999999</c:v>
                </c:pt>
                <c:pt idx="876">
                  <c:v>710.90099999999995</c:v>
                </c:pt>
                <c:pt idx="877">
                  <c:v>711.23630000000003</c:v>
                </c:pt>
                <c:pt idx="878">
                  <c:v>711.57159999999999</c:v>
                </c:pt>
                <c:pt idx="879">
                  <c:v>711.90689999999995</c:v>
                </c:pt>
                <c:pt idx="880">
                  <c:v>712.24199999999996</c:v>
                </c:pt>
                <c:pt idx="881">
                  <c:v>712.57709999999997</c:v>
                </c:pt>
                <c:pt idx="882">
                  <c:v>712.91229999999996</c:v>
                </c:pt>
                <c:pt idx="883">
                  <c:v>713.2473</c:v>
                </c:pt>
                <c:pt idx="884">
                  <c:v>713.58230000000003</c:v>
                </c:pt>
                <c:pt idx="885">
                  <c:v>713.91719999999998</c:v>
                </c:pt>
                <c:pt idx="886">
                  <c:v>714.25220000000002</c:v>
                </c:pt>
                <c:pt idx="887">
                  <c:v>714.58699999999999</c:v>
                </c:pt>
                <c:pt idx="888">
                  <c:v>714.92190000000005</c:v>
                </c:pt>
                <c:pt idx="889">
                  <c:v>715.25660000000005</c:v>
                </c:pt>
                <c:pt idx="890">
                  <c:v>715.59130000000005</c:v>
                </c:pt>
                <c:pt idx="891">
                  <c:v>715.92600000000004</c:v>
                </c:pt>
                <c:pt idx="892">
                  <c:v>716.26059999999995</c:v>
                </c:pt>
                <c:pt idx="893">
                  <c:v>716.59519999999998</c:v>
                </c:pt>
                <c:pt idx="894">
                  <c:v>716.92970000000003</c:v>
                </c:pt>
                <c:pt idx="895">
                  <c:v>717.26419999999996</c:v>
                </c:pt>
                <c:pt idx="896">
                  <c:v>717.59870000000001</c:v>
                </c:pt>
                <c:pt idx="897">
                  <c:v>717.93309999999997</c:v>
                </c:pt>
                <c:pt idx="898">
                  <c:v>718.26750000000004</c:v>
                </c:pt>
                <c:pt idx="899">
                  <c:v>718.60170000000005</c:v>
                </c:pt>
                <c:pt idx="900">
                  <c:v>718.93600000000004</c:v>
                </c:pt>
                <c:pt idx="901">
                  <c:v>719.27020000000005</c:v>
                </c:pt>
                <c:pt idx="902">
                  <c:v>719.60440000000006</c:v>
                </c:pt>
                <c:pt idx="903">
                  <c:v>719.93849999999998</c:v>
                </c:pt>
                <c:pt idx="904">
                  <c:v>720.27260000000001</c:v>
                </c:pt>
                <c:pt idx="905">
                  <c:v>720.60659999999996</c:v>
                </c:pt>
                <c:pt idx="906">
                  <c:v>720.94060000000002</c:v>
                </c:pt>
                <c:pt idx="907">
                  <c:v>721.27449999999999</c:v>
                </c:pt>
                <c:pt idx="908">
                  <c:v>721.60839999999996</c:v>
                </c:pt>
                <c:pt idx="909">
                  <c:v>721.94219999999996</c:v>
                </c:pt>
                <c:pt idx="910">
                  <c:v>722.27599999999995</c:v>
                </c:pt>
                <c:pt idx="911">
                  <c:v>722.60969999999998</c:v>
                </c:pt>
                <c:pt idx="912">
                  <c:v>722.9434</c:v>
                </c:pt>
                <c:pt idx="913">
                  <c:v>723.27710000000002</c:v>
                </c:pt>
                <c:pt idx="914">
                  <c:v>723.61069999999995</c:v>
                </c:pt>
                <c:pt idx="915">
                  <c:v>723.9443</c:v>
                </c:pt>
                <c:pt idx="916">
                  <c:v>724.27779999999996</c:v>
                </c:pt>
                <c:pt idx="917">
                  <c:v>724.61130000000003</c:v>
                </c:pt>
                <c:pt idx="918">
                  <c:v>724.94460000000004</c:v>
                </c:pt>
                <c:pt idx="919">
                  <c:v>725.27800000000002</c:v>
                </c:pt>
                <c:pt idx="920">
                  <c:v>725.61130000000003</c:v>
                </c:pt>
                <c:pt idx="921">
                  <c:v>725.94460000000004</c:v>
                </c:pt>
                <c:pt idx="922">
                  <c:v>726.27790000000005</c:v>
                </c:pt>
                <c:pt idx="923">
                  <c:v>726.61099999999999</c:v>
                </c:pt>
                <c:pt idx="924">
                  <c:v>726.94420000000002</c:v>
                </c:pt>
                <c:pt idx="925">
                  <c:v>727.27729999999997</c:v>
                </c:pt>
                <c:pt idx="926">
                  <c:v>727.61040000000003</c:v>
                </c:pt>
                <c:pt idx="927">
                  <c:v>727.94330000000002</c:v>
                </c:pt>
                <c:pt idx="928">
                  <c:v>728.27620000000002</c:v>
                </c:pt>
                <c:pt idx="929">
                  <c:v>728.60919999999999</c:v>
                </c:pt>
                <c:pt idx="930">
                  <c:v>728.94200000000001</c:v>
                </c:pt>
                <c:pt idx="931">
                  <c:v>729.27480000000003</c:v>
                </c:pt>
                <c:pt idx="932">
                  <c:v>729.60760000000005</c:v>
                </c:pt>
                <c:pt idx="933">
                  <c:v>729.94029999999998</c:v>
                </c:pt>
                <c:pt idx="934">
                  <c:v>730.27300000000002</c:v>
                </c:pt>
                <c:pt idx="935">
                  <c:v>730.60569999999996</c:v>
                </c:pt>
                <c:pt idx="936">
                  <c:v>730.93820000000005</c:v>
                </c:pt>
                <c:pt idx="937">
                  <c:v>731.27080000000001</c:v>
                </c:pt>
                <c:pt idx="938">
                  <c:v>731.60320000000002</c:v>
                </c:pt>
                <c:pt idx="939">
                  <c:v>731.9357</c:v>
                </c:pt>
                <c:pt idx="940">
                  <c:v>732.2681</c:v>
                </c:pt>
                <c:pt idx="941">
                  <c:v>732.60040000000004</c:v>
                </c:pt>
                <c:pt idx="942">
                  <c:v>732.93269999999995</c:v>
                </c:pt>
                <c:pt idx="943">
                  <c:v>733.26499999999999</c:v>
                </c:pt>
                <c:pt idx="944">
                  <c:v>733.59709999999995</c:v>
                </c:pt>
                <c:pt idx="945">
                  <c:v>733.92930000000001</c:v>
                </c:pt>
                <c:pt idx="946">
                  <c:v>734.26139999999998</c:v>
                </c:pt>
                <c:pt idx="947">
                  <c:v>734.59339999999997</c:v>
                </c:pt>
                <c:pt idx="948">
                  <c:v>734.92550000000006</c:v>
                </c:pt>
                <c:pt idx="949">
                  <c:v>735.25739999999996</c:v>
                </c:pt>
                <c:pt idx="950">
                  <c:v>735.58939999999996</c:v>
                </c:pt>
                <c:pt idx="951">
                  <c:v>735.9212</c:v>
                </c:pt>
                <c:pt idx="952">
                  <c:v>736.25310000000002</c:v>
                </c:pt>
                <c:pt idx="953">
                  <c:v>736.58479999999997</c:v>
                </c:pt>
                <c:pt idx="954">
                  <c:v>736.91660000000002</c:v>
                </c:pt>
                <c:pt idx="955">
                  <c:v>737.2482</c:v>
                </c:pt>
                <c:pt idx="956">
                  <c:v>737.57989999999995</c:v>
                </c:pt>
                <c:pt idx="957">
                  <c:v>737.91150000000005</c:v>
                </c:pt>
                <c:pt idx="958">
                  <c:v>738.24300000000005</c:v>
                </c:pt>
                <c:pt idx="959">
                  <c:v>738.57449999999994</c:v>
                </c:pt>
                <c:pt idx="960">
                  <c:v>738.90599999999995</c:v>
                </c:pt>
                <c:pt idx="961">
                  <c:v>739.23739999999998</c:v>
                </c:pt>
                <c:pt idx="962">
                  <c:v>739.56870000000004</c:v>
                </c:pt>
                <c:pt idx="963">
                  <c:v>739.9</c:v>
                </c:pt>
                <c:pt idx="964">
                  <c:v>740.23130000000003</c:v>
                </c:pt>
                <c:pt idx="965">
                  <c:v>740.5625</c:v>
                </c:pt>
                <c:pt idx="966">
                  <c:v>740.89369999999997</c:v>
                </c:pt>
                <c:pt idx="967">
                  <c:v>741.22479999999996</c:v>
                </c:pt>
                <c:pt idx="968">
                  <c:v>741.55589999999995</c:v>
                </c:pt>
                <c:pt idx="969">
                  <c:v>741.88689999999997</c:v>
                </c:pt>
                <c:pt idx="970">
                  <c:v>742.21789999999999</c:v>
                </c:pt>
                <c:pt idx="971">
                  <c:v>742.54880000000003</c:v>
                </c:pt>
                <c:pt idx="972">
                  <c:v>742.87969999999996</c:v>
                </c:pt>
                <c:pt idx="973">
                  <c:v>743.2106</c:v>
                </c:pt>
                <c:pt idx="974">
                  <c:v>743.54129999999998</c:v>
                </c:pt>
                <c:pt idx="975">
                  <c:v>743.87210000000005</c:v>
                </c:pt>
                <c:pt idx="976">
                  <c:v>744.20280000000002</c:v>
                </c:pt>
                <c:pt idx="977">
                  <c:v>744.53340000000003</c:v>
                </c:pt>
                <c:pt idx="978">
                  <c:v>744.86400000000003</c:v>
                </c:pt>
                <c:pt idx="979">
                  <c:v>745.19460000000004</c:v>
                </c:pt>
                <c:pt idx="980">
                  <c:v>745.52509999999995</c:v>
                </c:pt>
                <c:pt idx="981">
                  <c:v>745.85559999999998</c:v>
                </c:pt>
                <c:pt idx="982">
                  <c:v>746.18600000000004</c:v>
                </c:pt>
                <c:pt idx="983">
                  <c:v>746.51639999999998</c:v>
                </c:pt>
                <c:pt idx="984">
                  <c:v>746.84670000000006</c:v>
                </c:pt>
                <c:pt idx="985">
                  <c:v>747.17690000000005</c:v>
                </c:pt>
                <c:pt idx="986">
                  <c:v>747.50710000000004</c:v>
                </c:pt>
                <c:pt idx="987">
                  <c:v>747.83730000000003</c:v>
                </c:pt>
                <c:pt idx="988">
                  <c:v>748.16750000000002</c:v>
                </c:pt>
                <c:pt idx="989">
                  <c:v>748.49760000000003</c:v>
                </c:pt>
                <c:pt idx="990">
                  <c:v>748.82759999999996</c:v>
                </c:pt>
                <c:pt idx="991">
                  <c:v>749.1576</c:v>
                </c:pt>
                <c:pt idx="992">
                  <c:v>749.48749999999995</c:v>
                </c:pt>
                <c:pt idx="993">
                  <c:v>749.81740000000002</c:v>
                </c:pt>
                <c:pt idx="994">
                  <c:v>750.14729999999997</c:v>
                </c:pt>
                <c:pt idx="995">
                  <c:v>750.47709999999995</c:v>
                </c:pt>
                <c:pt idx="996">
                  <c:v>750.80679999999995</c:v>
                </c:pt>
                <c:pt idx="997">
                  <c:v>751.13649999999996</c:v>
                </c:pt>
                <c:pt idx="998">
                  <c:v>751.46619999999996</c:v>
                </c:pt>
                <c:pt idx="999">
                  <c:v>751.79579999999999</c:v>
                </c:pt>
                <c:pt idx="1000">
                  <c:v>752.12530000000004</c:v>
                </c:pt>
                <c:pt idx="1001">
                  <c:v>752.45479999999998</c:v>
                </c:pt>
                <c:pt idx="1002">
                  <c:v>752.78430000000003</c:v>
                </c:pt>
                <c:pt idx="1003">
                  <c:v>753.11369999999999</c:v>
                </c:pt>
                <c:pt idx="1004">
                  <c:v>753.44309999999996</c:v>
                </c:pt>
                <c:pt idx="1005">
                  <c:v>753.77250000000004</c:v>
                </c:pt>
                <c:pt idx="1006">
                  <c:v>754.10170000000005</c:v>
                </c:pt>
                <c:pt idx="1007">
                  <c:v>754.43089999999995</c:v>
                </c:pt>
                <c:pt idx="1008">
                  <c:v>754.76009999999997</c:v>
                </c:pt>
                <c:pt idx="1009">
                  <c:v>755.08920000000001</c:v>
                </c:pt>
                <c:pt idx="1010">
                  <c:v>755.41830000000004</c:v>
                </c:pt>
                <c:pt idx="1011">
                  <c:v>755.74739999999997</c:v>
                </c:pt>
                <c:pt idx="1012">
                  <c:v>756.07640000000004</c:v>
                </c:pt>
                <c:pt idx="1013">
                  <c:v>756.40530000000001</c:v>
                </c:pt>
                <c:pt idx="1014">
                  <c:v>756.73419999999999</c:v>
                </c:pt>
                <c:pt idx="1015">
                  <c:v>757.06299999999999</c:v>
                </c:pt>
                <c:pt idx="1016">
                  <c:v>757.39179999999999</c:v>
                </c:pt>
                <c:pt idx="1017">
                  <c:v>757.72059999999999</c:v>
                </c:pt>
                <c:pt idx="1018">
                  <c:v>758.04930000000002</c:v>
                </c:pt>
                <c:pt idx="1019">
                  <c:v>758.37800000000004</c:v>
                </c:pt>
                <c:pt idx="1020">
                  <c:v>758.70659999999998</c:v>
                </c:pt>
                <c:pt idx="1021">
                  <c:v>759.03520000000003</c:v>
                </c:pt>
                <c:pt idx="1022">
                  <c:v>759.36369999999999</c:v>
                </c:pt>
                <c:pt idx="1023">
                  <c:v>759.69209999999998</c:v>
                </c:pt>
                <c:pt idx="1024">
                  <c:v>760.02059999999994</c:v>
                </c:pt>
                <c:pt idx="1025">
                  <c:v>760.34889999999996</c:v>
                </c:pt>
                <c:pt idx="1026">
                  <c:v>760.67719999999997</c:v>
                </c:pt>
                <c:pt idx="1027">
                  <c:v>761.00559999999996</c:v>
                </c:pt>
                <c:pt idx="1028">
                  <c:v>761.3338</c:v>
                </c:pt>
                <c:pt idx="1029">
                  <c:v>761.66200000000003</c:v>
                </c:pt>
                <c:pt idx="1030">
                  <c:v>761.99009999999998</c:v>
                </c:pt>
                <c:pt idx="1031">
                  <c:v>762.31820000000005</c:v>
                </c:pt>
                <c:pt idx="1032">
                  <c:v>762.64620000000002</c:v>
                </c:pt>
                <c:pt idx="1033">
                  <c:v>762.9742</c:v>
                </c:pt>
                <c:pt idx="1034">
                  <c:v>763.30219999999997</c:v>
                </c:pt>
                <c:pt idx="1035">
                  <c:v>763.63009999999997</c:v>
                </c:pt>
                <c:pt idx="1036">
                  <c:v>763.9579</c:v>
                </c:pt>
                <c:pt idx="1037">
                  <c:v>764.28570000000002</c:v>
                </c:pt>
                <c:pt idx="1038">
                  <c:v>764.61350000000004</c:v>
                </c:pt>
                <c:pt idx="1039">
                  <c:v>764.94119999999998</c:v>
                </c:pt>
                <c:pt idx="1040">
                  <c:v>765.26890000000003</c:v>
                </c:pt>
                <c:pt idx="1041">
                  <c:v>765.59640000000002</c:v>
                </c:pt>
                <c:pt idx="1042">
                  <c:v>765.92399999999998</c:v>
                </c:pt>
                <c:pt idx="1043">
                  <c:v>766.25149999999996</c:v>
                </c:pt>
                <c:pt idx="1044">
                  <c:v>766.57899999999995</c:v>
                </c:pt>
                <c:pt idx="1045">
                  <c:v>766.90639999999996</c:v>
                </c:pt>
                <c:pt idx="1046">
                  <c:v>767.23379999999997</c:v>
                </c:pt>
                <c:pt idx="1047">
                  <c:v>767.56110000000001</c:v>
                </c:pt>
                <c:pt idx="1048">
                  <c:v>767.88840000000005</c:v>
                </c:pt>
                <c:pt idx="1049">
                  <c:v>768.21559999999999</c:v>
                </c:pt>
                <c:pt idx="1050">
                  <c:v>768.54280000000006</c:v>
                </c:pt>
                <c:pt idx="1051">
                  <c:v>768.86990000000003</c:v>
                </c:pt>
                <c:pt idx="1052">
                  <c:v>769.197</c:v>
                </c:pt>
                <c:pt idx="1053">
                  <c:v>769.524</c:v>
                </c:pt>
                <c:pt idx="1054">
                  <c:v>769.851</c:v>
                </c:pt>
                <c:pt idx="1055">
                  <c:v>770.178</c:v>
                </c:pt>
                <c:pt idx="1056">
                  <c:v>770.50490000000002</c:v>
                </c:pt>
                <c:pt idx="1057">
                  <c:v>770.83169999999996</c:v>
                </c:pt>
                <c:pt idx="1058">
                  <c:v>771.1585</c:v>
                </c:pt>
                <c:pt idx="1059">
                  <c:v>771.48519999999996</c:v>
                </c:pt>
                <c:pt idx="1060">
                  <c:v>771.81200000000001</c:v>
                </c:pt>
                <c:pt idx="1061">
                  <c:v>772.1386</c:v>
                </c:pt>
                <c:pt idx="1062">
                  <c:v>772.46519999999998</c:v>
                </c:pt>
                <c:pt idx="1063">
                  <c:v>772.79169999999999</c:v>
                </c:pt>
                <c:pt idx="1064">
                  <c:v>773.11829999999998</c:v>
                </c:pt>
                <c:pt idx="1065">
                  <c:v>773.44479999999999</c:v>
                </c:pt>
                <c:pt idx="1066">
                  <c:v>773.77120000000002</c:v>
                </c:pt>
                <c:pt idx="1067">
                  <c:v>774.09749999999997</c:v>
                </c:pt>
                <c:pt idx="1068">
                  <c:v>774.42380000000003</c:v>
                </c:pt>
                <c:pt idx="1069">
                  <c:v>774.75009999999997</c:v>
                </c:pt>
                <c:pt idx="1070">
                  <c:v>775.07640000000004</c:v>
                </c:pt>
                <c:pt idx="1071">
                  <c:v>775.40250000000003</c:v>
                </c:pt>
                <c:pt idx="1072">
                  <c:v>775.72860000000003</c:v>
                </c:pt>
                <c:pt idx="1073">
                  <c:v>776.05470000000003</c:v>
                </c:pt>
                <c:pt idx="1074">
                  <c:v>776.38070000000005</c:v>
                </c:pt>
                <c:pt idx="1075">
                  <c:v>776.70669999999996</c:v>
                </c:pt>
                <c:pt idx="1076">
                  <c:v>777.03269999999998</c:v>
                </c:pt>
                <c:pt idx="1077">
                  <c:v>777.35850000000005</c:v>
                </c:pt>
                <c:pt idx="1078">
                  <c:v>777.68439999999998</c:v>
                </c:pt>
                <c:pt idx="1079">
                  <c:v>778.01009999999997</c:v>
                </c:pt>
                <c:pt idx="1080">
                  <c:v>778.33590000000004</c:v>
                </c:pt>
                <c:pt idx="1081">
                  <c:v>778.66160000000002</c:v>
                </c:pt>
                <c:pt idx="1082">
                  <c:v>778.98720000000003</c:v>
                </c:pt>
                <c:pt idx="1083">
                  <c:v>779.31280000000004</c:v>
                </c:pt>
                <c:pt idx="1084">
                  <c:v>779.63840000000005</c:v>
                </c:pt>
                <c:pt idx="1085">
                  <c:v>779.96389999999997</c:v>
                </c:pt>
                <c:pt idx="1086">
                  <c:v>780.28930000000003</c:v>
                </c:pt>
                <c:pt idx="1087">
                  <c:v>780.61469999999997</c:v>
                </c:pt>
                <c:pt idx="1088">
                  <c:v>780.94010000000003</c:v>
                </c:pt>
                <c:pt idx="1089">
                  <c:v>781.2654</c:v>
                </c:pt>
                <c:pt idx="1090">
                  <c:v>781.59059999999999</c:v>
                </c:pt>
                <c:pt idx="1091">
                  <c:v>781.91579999999999</c:v>
                </c:pt>
                <c:pt idx="1092">
                  <c:v>782.24099999999999</c:v>
                </c:pt>
                <c:pt idx="1093">
                  <c:v>782.56619999999998</c:v>
                </c:pt>
                <c:pt idx="1094">
                  <c:v>782.89120000000003</c:v>
                </c:pt>
                <c:pt idx="1095">
                  <c:v>783.21619999999996</c:v>
                </c:pt>
                <c:pt idx="1096">
                  <c:v>783.5412</c:v>
                </c:pt>
                <c:pt idx="1097">
                  <c:v>783.86609999999996</c:v>
                </c:pt>
                <c:pt idx="1098">
                  <c:v>784.19100000000003</c:v>
                </c:pt>
                <c:pt idx="1099">
                  <c:v>784.51580000000001</c:v>
                </c:pt>
                <c:pt idx="1100">
                  <c:v>784.84059999999999</c:v>
                </c:pt>
                <c:pt idx="1101">
                  <c:v>785.1653</c:v>
                </c:pt>
                <c:pt idx="1102">
                  <c:v>785.49</c:v>
                </c:pt>
                <c:pt idx="1103">
                  <c:v>785.81460000000004</c:v>
                </c:pt>
                <c:pt idx="1104">
                  <c:v>786.13919999999996</c:v>
                </c:pt>
                <c:pt idx="1105">
                  <c:v>786.46370000000002</c:v>
                </c:pt>
                <c:pt idx="1106">
                  <c:v>786.78819999999996</c:v>
                </c:pt>
                <c:pt idx="1107">
                  <c:v>787.11270000000002</c:v>
                </c:pt>
                <c:pt idx="1108">
                  <c:v>787.43709999999999</c:v>
                </c:pt>
                <c:pt idx="1109">
                  <c:v>787.76139999999998</c:v>
                </c:pt>
                <c:pt idx="1110">
                  <c:v>788.08569999999997</c:v>
                </c:pt>
                <c:pt idx="1111">
                  <c:v>788.40989999999999</c:v>
                </c:pt>
                <c:pt idx="1112">
                  <c:v>788.73410000000001</c:v>
                </c:pt>
                <c:pt idx="1113">
                  <c:v>789.05830000000003</c:v>
                </c:pt>
                <c:pt idx="1114">
                  <c:v>789.38239999999996</c:v>
                </c:pt>
                <c:pt idx="1115">
                  <c:v>789.70640000000003</c:v>
                </c:pt>
                <c:pt idx="1116">
                  <c:v>790.03039999999999</c:v>
                </c:pt>
                <c:pt idx="1117">
                  <c:v>790.35440000000006</c:v>
                </c:pt>
                <c:pt idx="1118">
                  <c:v>790.67830000000004</c:v>
                </c:pt>
                <c:pt idx="1119">
                  <c:v>791.00210000000004</c:v>
                </c:pt>
                <c:pt idx="1120">
                  <c:v>791.32590000000005</c:v>
                </c:pt>
                <c:pt idx="1121">
                  <c:v>791.64970000000005</c:v>
                </c:pt>
                <c:pt idx="1122">
                  <c:v>791.97339999999997</c:v>
                </c:pt>
                <c:pt idx="1123">
                  <c:v>792.2971</c:v>
                </c:pt>
                <c:pt idx="1124">
                  <c:v>792.62070000000006</c:v>
                </c:pt>
                <c:pt idx="1125">
                  <c:v>792.9443</c:v>
                </c:pt>
                <c:pt idx="1126">
                  <c:v>793.26779999999997</c:v>
                </c:pt>
                <c:pt idx="1127">
                  <c:v>793.59119999999996</c:v>
                </c:pt>
                <c:pt idx="1128">
                  <c:v>793.91470000000004</c:v>
                </c:pt>
                <c:pt idx="1129">
                  <c:v>794.23800000000006</c:v>
                </c:pt>
                <c:pt idx="1130">
                  <c:v>794.56129999999996</c:v>
                </c:pt>
                <c:pt idx="1131">
                  <c:v>794.88459999999998</c:v>
                </c:pt>
                <c:pt idx="1132">
                  <c:v>795.20780000000002</c:v>
                </c:pt>
                <c:pt idx="1133">
                  <c:v>795.53099999999995</c:v>
                </c:pt>
                <c:pt idx="1134">
                  <c:v>795.85410000000002</c:v>
                </c:pt>
                <c:pt idx="1135">
                  <c:v>796.17719999999997</c:v>
                </c:pt>
                <c:pt idx="1136">
                  <c:v>796.50019999999995</c:v>
                </c:pt>
                <c:pt idx="1137">
                  <c:v>796.82320000000004</c:v>
                </c:pt>
                <c:pt idx="1138">
                  <c:v>797.14620000000002</c:v>
                </c:pt>
                <c:pt idx="1139">
                  <c:v>797.46910000000003</c:v>
                </c:pt>
                <c:pt idx="1140">
                  <c:v>797.79190000000006</c:v>
                </c:pt>
                <c:pt idx="1141">
                  <c:v>798.11469999999997</c:v>
                </c:pt>
                <c:pt idx="1142">
                  <c:v>798.43740000000003</c:v>
                </c:pt>
                <c:pt idx="1143">
                  <c:v>798.76009999999997</c:v>
                </c:pt>
                <c:pt idx="1144">
                  <c:v>799.08280000000002</c:v>
                </c:pt>
                <c:pt idx="1145">
                  <c:v>799.40530000000001</c:v>
                </c:pt>
                <c:pt idx="1146">
                  <c:v>799.72789999999998</c:v>
                </c:pt>
                <c:pt idx="1147">
                  <c:v>800.05039999999997</c:v>
                </c:pt>
                <c:pt idx="1148">
                  <c:v>800.37279999999998</c:v>
                </c:pt>
                <c:pt idx="1149">
                  <c:v>800.69529999999997</c:v>
                </c:pt>
                <c:pt idx="1150">
                  <c:v>801.01760000000002</c:v>
                </c:pt>
                <c:pt idx="1151">
                  <c:v>801.33979999999997</c:v>
                </c:pt>
                <c:pt idx="1152">
                  <c:v>801.66210000000001</c:v>
                </c:pt>
                <c:pt idx="1153">
                  <c:v>801.98429999999996</c:v>
                </c:pt>
                <c:pt idx="1154">
                  <c:v>802.30650000000003</c:v>
                </c:pt>
                <c:pt idx="1155">
                  <c:v>802.62860000000001</c:v>
                </c:pt>
                <c:pt idx="1156">
                  <c:v>802.95060000000001</c:v>
                </c:pt>
                <c:pt idx="1157">
                  <c:v>803.27260000000001</c:v>
                </c:pt>
                <c:pt idx="1158">
                  <c:v>803.59460000000001</c:v>
                </c:pt>
                <c:pt idx="1159">
                  <c:v>803.91650000000004</c:v>
                </c:pt>
                <c:pt idx="1160">
                  <c:v>804.23839999999996</c:v>
                </c:pt>
                <c:pt idx="1161">
                  <c:v>804.56020000000001</c:v>
                </c:pt>
                <c:pt idx="1162">
                  <c:v>804.88199999999995</c:v>
                </c:pt>
                <c:pt idx="1163">
                  <c:v>805.20370000000003</c:v>
                </c:pt>
                <c:pt idx="1164">
                  <c:v>805.52530000000002</c:v>
                </c:pt>
                <c:pt idx="1165">
                  <c:v>805.84690000000001</c:v>
                </c:pt>
                <c:pt idx="1166">
                  <c:v>806.16849999999999</c:v>
                </c:pt>
                <c:pt idx="1167">
                  <c:v>806.49009999999998</c:v>
                </c:pt>
                <c:pt idx="1168">
                  <c:v>806.81150000000002</c:v>
                </c:pt>
                <c:pt idx="1169">
                  <c:v>807.13289999999995</c:v>
                </c:pt>
                <c:pt idx="1170">
                  <c:v>807.45429999999999</c:v>
                </c:pt>
                <c:pt idx="1171">
                  <c:v>807.77560000000005</c:v>
                </c:pt>
                <c:pt idx="1172">
                  <c:v>808.09690000000001</c:v>
                </c:pt>
                <c:pt idx="1173">
                  <c:v>808.41809999999998</c:v>
                </c:pt>
                <c:pt idx="1174">
                  <c:v>808.73929999999996</c:v>
                </c:pt>
                <c:pt idx="1175">
                  <c:v>809.06039999999996</c:v>
                </c:pt>
                <c:pt idx="1176">
                  <c:v>809.38149999999996</c:v>
                </c:pt>
                <c:pt idx="1177">
                  <c:v>809.70249999999999</c:v>
                </c:pt>
                <c:pt idx="1178">
                  <c:v>810.02350000000001</c:v>
                </c:pt>
                <c:pt idx="1179">
                  <c:v>810.34439999999995</c:v>
                </c:pt>
                <c:pt idx="1180">
                  <c:v>810.6653</c:v>
                </c:pt>
                <c:pt idx="1181">
                  <c:v>810.98609999999996</c:v>
                </c:pt>
                <c:pt idx="1182">
                  <c:v>811.30690000000004</c:v>
                </c:pt>
                <c:pt idx="1183">
                  <c:v>811.6277</c:v>
                </c:pt>
                <c:pt idx="1184">
                  <c:v>811.94839999999999</c:v>
                </c:pt>
                <c:pt idx="1185">
                  <c:v>812.26900000000001</c:v>
                </c:pt>
                <c:pt idx="1186">
                  <c:v>812.58960000000002</c:v>
                </c:pt>
                <c:pt idx="1187">
                  <c:v>812.91010000000006</c:v>
                </c:pt>
                <c:pt idx="1188">
                  <c:v>813.23059999999998</c:v>
                </c:pt>
                <c:pt idx="1189">
                  <c:v>813.55100000000004</c:v>
                </c:pt>
                <c:pt idx="1190">
                  <c:v>813.87149999999997</c:v>
                </c:pt>
                <c:pt idx="1191">
                  <c:v>814.19179999999994</c:v>
                </c:pt>
                <c:pt idx="1192">
                  <c:v>814.51210000000003</c:v>
                </c:pt>
                <c:pt idx="1193">
                  <c:v>814.83230000000003</c:v>
                </c:pt>
                <c:pt idx="1194">
                  <c:v>815.15250000000003</c:v>
                </c:pt>
                <c:pt idx="1195">
                  <c:v>815.47270000000003</c:v>
                </c:pt>
                <c:pt idx="1196">
                  <c:v>815.79269999999997</c:v>
                </c:pt>
                <c:pt idx="1197">
                  <c:v>816.11279999999999</c:v>
                </c:pt>
                <c:pt idx="1198">
                  <c:v>816.43280000000004</c:v>
                </c:pt>
                <c:pt idx="1199">
                  <c:v>816.7527</c:v>
                </c:pt>
                <c:pt idx="1200">
                  <c:v>817.07259999999997</c:v>
                </c:pt>
                <c:pt idx="1201">
                  <c:v>817.39250000000004</c:v>
                </c:pt>
                <c:pt idx="1202">
                  <c:v>817.71230000000003</c:v>
                </c:pt>
                <c:pt idx="1203">
                  <c:v>818.03200000000004</c:v>
                </c:pt>
                <c:pt idx="1204">
                  <c:v>818.35170000000005</c:v>
                </c:pt>
                <c:pt idx="1205">
                  <c:v>818.67139999999995</c:v>
                </c:pt>
                <c:pt idx="1206">
                  <c:v>818.99099999999999</c:v>
                </c:pt>
                <c:pt idx="1207">
                  <c:v>819.31050000000005</c:v>
                </c:pt>
                <c:pt idx="1208">
                  <c:v>819.63009999999997</c:v>
                </c:pt>
                <c:pt idx="1209">
                  <c:v>819.94949999999994</c:v>
                </c:pt>
                <c:pt idx="1210">
                  <c:v>820.26890000000003</c:v>
                </c:pt>
                <c:pt idx="1211">
                  <c:v>820.5883</c:v>
                </c:pt>
                <c:pt idx="1212">
                  <c:v>820.9076</c:v>
                </c:pt>
                <c:pt idx="1213">
                  <c:v>821.2269</c:v>
                </c:pt>
                <c:pt idx="1214">
                  <c:v>821.54600000000005</c:v>
                </c:pt>
                <c:pt idx="1215">
                  <c:v>821.86519999999996</c:v>
                </c:pt>
                <c:pt idx="1216">
                  <c:v>822.18430000000001</c:v>
                </c:pt>
                <c:pt idx="1217">
                  <c:v>822.50340000000006</c:v>
                </c:pt>
                <c:pt idx="1218">
                  <c:v>822.82240000000002</c:v>
                </c:pt>
                <c:pt idx="1219">
                  <c:v>823.14139999999998</c:v>
                </c:pt>
                <c:pt idx="1220">
                  <c:v>823.46029999999996</c:v>
                </c:pt>
                <c:pt idx="1221">
                  <c:v>823.77909999999997</c:v>
                </c:pt>
                <c:pt idx="1222">
                  <c:v>824.09799999999996</c:v>
                </c:pt>
                <c:pt idx="1223">
                  <c:v>824.41669999999999</c:v>
                </c:pt>
                <c:pt idx="1224">
                  <c:v>824.73540000000003</c:v>
                </c:pt>
                <c:pt idx="1225">
                  <c:v>825.05409999999995</c:v>
                </c:pt>
                <c:pt idx="1226">
                  <c:v>825.37270000000001</c:v>
                </c:pt>
                <c:pt idx="1227">
                  <c:v>825.69129999999996</c:v>
                </c:pt>
                <c:pt idx="1228">
                  <c:v>826.00980000000004</c:v>
                </c:pt>
                <c:pt idx="1229">
                  <c:v>826.32820000000004</c:v>
                </c:pt>
                <c:pt idx="1230">
                  <c:v>826.64670000000001</c:v>
                </c:pt>
                <c:pt idx="1231">
                  <c:v>826.96500000000003</c:v>
                </c:pt>
                <c:pt idx="1232">
                  <c:v>827.28340000000003</c:v>
                </c:pt>
                <c:pt idx="1233">
                  <c:v>827.60159999999996</c:v>
                </c:pt>
                <c:pt idx="1234">
                  <c:v>827.91989999999998</c:v>
                </c:pt>
                <c:pt idx="1235">
                  <c:v>828.23800000000006</c:v>
                </c:pt>
                <c:pt idx="1236">
                  <c:v>828.55619999999999</c:v>
                </c:pt>
                <c:pt idx="1237">
                  <c:v>828.87419999999997</c:v>
                </c:pt>
                <c:pt idx="1238">
                  <c:v>829.19230000000005</c:v>
                </c:pt>
                <c:pt idx="1239">
                  <c:v>829.51020000000005</c:v>
                </c:pt>
                <c:pt idx="1240">
                  <c:v>829.82809999999995</c:v>
                </c:pt>
                <c:pt idx="1241">
                  <c:v>830.14599999999996</c:v>
                </c:pt>
                <c:pt idx="1242">
                  <c:v>830.46379999999999</c:v>
                </c:pt>
                <c:pt idx="1243">
                  <c:v>830.78160000000003</c:v>
                </c:pt>
                <c:pt idx="1244">
                  <c:v>831.09929999999997</c:v>
                </c:pt>
                <c:pt idx="1245">
                  <c:v>831.41700000000003</c:v>
                </c:pt>
                <c:pt idx="1246">
                  <c:v>831.7346</c:v>
                </c:pt>
                <c:pt idx="1247">
                  <c:v>832.05219999999997</c:v>
                </c:pt>
                <c:pt idx="1248">
                  <c:v>832.36980000000005</c:v>
                </c:pt>
                <c:pt idx="1249">
                  <c:v>832.68719999999996</c:v>
                </c:pt>
                <c:pt idx="1250">
                  <c:v>833.00459999999998</c:v>
                </c:pt>
                <c:pt idx="1251">
                  <c:v>833.322</c:v>
                </c:pt>
                <c:pt idx="1252">
                  <c:v>833.63930000000005</c:v>
                </c:pt>
                <c:pt idx="1253">
                  <c:v>833.95659999999998</c:v>
                </c:pt>
                <c:pt idx="1254">
                  <c:v>834.27390000000003</c:v>
                </c:pt>
                <c:pt idx="1255">
                  <c:v>834.59100000000001</c:v>
                </c:pt>
                <c:pt idx="1256">
                  <c:v>834.90809999999999</c:v>
                </c:pt>
                <c:pt idx="1257">
                  <c:v>835.22519999999997</c:v>
                </c:pt>
                <c:pt idx="1258">
                  <c:v>835.54219999999998</c:v>
                </c:pt>
                <c:pt idx="1259">
                  <c:v>835.85929999999996</c:v>
                </c:pt>
                <c:pt idx="1260">
                  <c:v>836.17610000000002</c:v>
                </c:pt>
                <c:pt idx="1261">
                  <c:v>836.49300000000005</c:v>
                </c:pt>
                <c:pt idx="1262">
                  <c:v>836.80989999999997</c:v>
                </c:pt>
                <c:pt idx="1263">
                  <c:v>837.12660000000005</c:v>
                </c:pt>
                <c:pt idx="1264">
                  <c:v>837.4434</c:v>
                </c:pt>
                <c:pt idx="1265">
                  <c:v>837.76009999999997</c:v>
                </c:pt>
                <c:pt idx="1266">
                  <c:v>838.07669999999996</c:v>
                </c:pt>
                <c:pt idx="1267">
                  <c:v>838.39319999999998</c:v>
                </c:pt>
                <c:pt idx="1268">
                  <c:v>838.70979999999997</c:v>
                </c:pt>
                <c:pt idx="1269">
                  <c:v>839.02629999999999</c:v>
                </c:pt>
                <c:pt idx="1270">
                  <c:v>839.34270000000004</c:v>
                </c:pt>
                <c:pt idx="1271">
                  <c:v>839.65909999999997</c:v>
                </c:pt>
                <c:pt idx="1272">
                  <c:v>839.97540000000004</c:v>
                </c:pt>
                <c:pt idx="1273">
                  <c:v>840.29169999999999</c:v>
                </c:pt>
                <c:pt idx="1274">
                  <c:v>840.60799999999995</c:v>
                </c:pt>
                <c:pt idx="1275">
                  <c:v>840.92409999999995</c:v>
                </c:pt>
                <c:pt idx="1276">
                  <c:v>841.24019999999996</c:v>
                </c:pt>
                <c:pt idx="1277">
                  <c:v>841.55629999999996</c:v>
                </c:pt>
                <c:pt idx="1278">
                  <c:v>841.87239999999997</c:v>
                </c:pt>
                <c:pt idx="1279">
                  <c:v>842.1884</c:v>
                </c:pt>
                <c:pt idx="1280">
                  <c:v>842.50429999999994</c:v>
                </c:pt>
                <c:pt idx="1281">
                  <c:v>842.8202</c:v>
                </c:pt>
                <c:pt idx="1282">
                  <c:v>843.13599999999997</c:v>
                </c:pt>
                <c:pt idx="1283">
                  <c:v>843.45180000000005</c:v>
                </c:pt>
                <c:pt idx="1284">
                  <c:v>843.76750000000004</c:v>
                </c:pt>
                <c:pt idx="1285">
                  <c:v>844.08320000000003</c:v>
                </c:pt>
                <c:pt idx="1286">
                  <c:v>844.39880000000005</c:v>
                </c:pt>
                <c:pt idx="1287">
                  <c:v>844.71439999999996</c:v>
                </c:pt>
                <c:pt idx="1288">
                  <c:v>845.03</c:v>
                </c:pt>
                <c:pt idx="1289">
                  <c:v>845.34540000000004</c:v>
                </c:pt>
                <c:pt idx="1290">
                  <c:v>845.66079999999999</c:v>
                </c:pt>
                <c:pt idx="1291">
                  <c:v>845.97630000000004</c:v>
                </c:pt>
                <c:pt idx="1292">
                  <c:v>846.29160000000002</c:v>
                </c:pt>
                <c:pt idx="1293">
                  <c:v>846.6069</c:v>
                </c:pt>
                <c:pt idx="1294">
                  <c:v>846.9221</c:v>
                </c:pt>
                <c:pt idx="1295">
                  <c:v>847.23720000000003</c:v>
                </c:pt>
                <c:pt idx="1296">
                  <c:v>847.55240000000003</c:v>
                </c:pt>
                <c:pt idx="1297">
                  <c:v>847.86749999999995</c:v>
                </c:pt>
                <c:pt idx="1298">
                  <c:v>848.1825</c:v>
                </c:pt>
                <c:pt idx="1299">
                  <c:v>848.49749999999995</c:v>
                </c:pt>
                <c:pt idx="1300">
                  <c:v>848.81240000000003</c:v>
                </c:pt>
                <c:pt idx="1301">
                  <c:v>849.12729999999999</c:v>
                </c:pt>
                <c:pt idx="1302">
                  <c:v>849.44209999999998</c:v>
                </c:pt>
                <c:pt idx="1303">
                  <c:v>849.75689999999997</c:v>
                </c:pt>
                <c:pt idx="1304">
                  <c:v>850.07169999999996</c:v>
                </c:pt>
                <c:pt idx="1305">
                  <c:v>850.38639999999998</c:v>
                </c:pt>
                <c:pt idx="1306">
                  <c:v>850.70090000000005</c:v>
                </c:pt>
                <c:pt idx="1307">
                  <c:v>851.01559999999995</c:v>
                </c:pt>
                <c:pt idx="1308">
                  <c:v>851.33010000000002</c:v>
                </c:pt>
                <c:pt idx="1309">
                  <c:v>851.64449999999999</c:v>
                </c:pt>
                <c:pt idx="1310">
                  <c:v>851.95899999999995</c:v>
                </c:pt>
                <c:pt idx="1311">
                  <c:v>852.27340000000004</c:v>
                </c:pt>
                <c:pt idx="1312">
                  <c:v>852.58770000000004</c:v>
                </c:pt>
                <c:pt idx="1313">
                  <c:v>852.90200000000004</c:v>
                </c:pt>
                <c:pt idx="1314">
                  <c:v>853.21619999999996</c:v>
                </c:pt>
                <c:pt idx="1315">
                  <c:v>853.53039999999999</c:v>
                </c:pt>
                <c:pt idx="1316">
                  <c:v>853.84450000000004</c:v>
                </c:pt>
                <c:pt idx="1317">
                  <c:v>854.15859999999998</c:v>
                </c:pt>
                <c:pt idx="1318">
                  <c:v>854.47260000000006</c:v>
                </c:pt>
                <c:pt idx="1319">
                  <c:v>854.78660000000002</c:v>
                </c:pt>
                <c:pt idx="1320">
                  <c:v>855.10050000000001</c:v>
                </c:pt>
                <c:pt idx="1321">
                  <c:v>855.4144</c:v>
                </c:pt>
                <c:pt idx="1322">
                  <c:v>855.72820000000002</c:v>
                </c:pt>
                <c:pt idx="1323">
                  <c:v>856.04200000000003</c:v>
                </c:pt>
                <c:pt idx="1324">
                  <c:v>856.35569999999996</c:v>
                </c:pt>
                <c:pt idx="1325">
                  <c:v>856.6694</c:v>
                </c:pt>
                <c:pt idx="1326">
                  <c:v>856.98299999999995</c:v>
                </c:pt>
                <c:pt idx="1327">
                  <c:v>857.29660000000001</c:v>
                </c:pt>
                <c:pt idx="1328">
                  <c:v>857.61009999999999</c:v>
                </c:pt>
                <c:pt idx="1329">
                  <c:v>857.92359999999996</c:v>
                </c:pt>
                <c:pt idx="1330">
                  <c:v>858.23699999999997</c:v>
                </c:pt>
                <c:pt idx="1331">
                  <c:v>858.55039999999997</c:v>
                </c:pt>
                <c:pt idx="1332">
                  <c:v>858.86369999999999</c:v>
                </c:pt>
                <c:pt idx="1333">
                  <c:v>859.17700000000002</c:v>
                </c:pt>
                <c:pt idx="1334">
                  <c:v>859.49019999999996</c:v>
                </c:pt>
                <c:pt idx="1335">
                  <c:v>859.80330000000004</c:v>
                </c:pt>
                <c:pt idx="1336">
                  <c:v>860.11649999999997</c:v>
                </c:pt>
                <c:pt idx="1337">
                  <c:v>860.42960000000005</c:v>
                </c:pt>
                <c:pt idx="1338">
                  <c:v>860.74260000000004</c:v>
                </c:pt>
                <c:pt idx="1339">
                  <c:v>861.05550000000005</c:v>
                </c:pt>
                <c:pt idx="1340">
                  <c:v>861.36850000000004</c:v>
                </c:pt>
                <c:pt idx="1341">
                  <c:v>861.68129999999996</c:v>
                </c:pt>
                <c:pt idx="1342">
                  <c:v>861.9941</c:v>
                </c:pt>
                <c:pt idx="1343">
                  <c:v>862.30690000000004</c:v>
                </c:pt>
                <c:pt idx="1344">
                  <c:v>862.61959999999999</c:v>
                </c:pt>
                <c:pt idx="1345">
                  <c:v>862.93230000000005</c:v>
                </c:pt>
                <c:pt idx="1346">
                  <c:v>863.24490000000003</c:v>
                </c:pt>
                <c:pt idx="1347">
                  <c:v>863.5575</c:v>
                </c:pt>
                <c:pt idx="1348">
                  <c:v>863.87</c:v>
                </c:pt>
                <c:pt idx="1349">
                  <c:v>864.18240000000003</c:v>
                </c:pt>
                <c:pt idx="1350">
                  <c:v>864.49490000000003</c:v>
                </c:pt>
                <c:pt idx="1351">
                  <c:v>864.80730000000005</c:v>
                </c:pt>
                <c:pt idx="1352">
                  <c:v>865.11959999999999</c:v>
                </c:pt>
                <c:pt idx="1353">
                  <c:v>865.43179999999995</c:v>
                </c:pt>
                <c:pt idx="1354">
                  <c:v>865.74400000000003</c:v>
                </c:pt>
                <c:pt idx="1355">
                  <c:v>866.05619999999999</c:v>
                </c:pt>
                <c:pt idx="1356">
                  <c:v>866.36829999999998</c:v>
                </c:pt>
                <c:pt idx="1357">
                  <c:v>866.68039999999996</c:v>
                </c:pt>
                <c:pt idx="1358">
                  <c:v>866.99239999999998</c:v>
                </c:pt>
                <c:pt idx="1359">
                  <c:v>867.30430000000001</c:v>
                </c:pt>
                <c:pt idx="1360">
                  <c:v>867.61620000000005</c:v>
                </c:pt>
                <c:pt idx="1361">
                  <c:v>867.92809999999997</c:v>
                </c:pt>
                <c:pt idx="1362">
                  <c:v>868.23990000000003</c:v>
                </c:pt>
                <c:pt idx="1363">
                  <c:v>868.55160000000001</c:v>
                </c:pt>
                <c:pt idx="1364">
                  <c:v>868.86329999999998</c:v>
                </c:pt>
                <c:pt idx="1365">
                  <c:v>869.17499999999995</c:v>
                </c:pt>
                <c:pt idx="1366">
                  <c:v>869.48659999999995</c:v>
                </c:pt>
                <c:pt idx="1367">
                  <c:v>869.79819999999995</c:v>
                </c:pt>
                <c:pt idx="1368">
                  <c:v>870.10969999999998</c:v>
                </c:pt>
                <c:pt idx="1369">
                  <c:v>870.42110000000002</c:v>
                </c:pt>
                <c:pt idx="1370">
                  <c:v>870.73249999999996</c:v>
                </c:pt>
                <c:pt idx="1371">
                  <c:v>871.04380000000003</c:v>
                </c:pt>
                <c:pt idx="1372">
                  <c:v>871.35519999999997</c:v>
                </c:pt>
                <c:pt idx="1373">
                  <c:v>871.66639999999995</c:v>
                </c:pt>
                <c:pt idx="1374">
                  <c:v>871.97760000000005</c:v>
                </c:pt>
                <c:pt idx="1375">
                  <c:v>872.28880000000004</c:v>
                </c:pt>
                <c:pt idx="1376">
                  <c:v>872.59990000000005</c:v>
                </c:pt>
                <c:pt idx="1377">
                  <c:v>872.91089999999997</c:v>
                </c:pt>
                <c:pt idx="1378">
                  <c:v>873.22190000000001</c:v>
                </c:pt>
                <c:pt idx="1379">
                  <c:v>873.53279999999995</c:v>
                </c:pt>
                <c:pt idx="1380">
                  <c:v>873.84370000000001</c:v>
                </c:pt>
                <c:pt idx="1381">
                  <c:v>874.15449999999998</c:v>
                </c:pt>
                <c:pt idx="1382">
                  <c:v>874.46529999999996</c:v>
                </c:pt>
                <c:pt idx="1383">
                  <c:v>874.77610000000004</c:v>
                </c:pt>
                <c:pt idx="1384">
                  <c:v>875.08680000000004</c:v>
                </c:pt>
                <c:pt idx="1385">
                  <c:v>875.39739999999995</c:v>
                </c:pt>
                <c:pt idx="1386">
                  <c:v>875.70799999999997</c:v>
                </c:pt>
                <c:pt idx="1387">
                  <c:v>876.01850000000002</c:v>
                </c:pt>
                <c:pt idx="1388">
                  <c:v>876.32899999999995</c:v>
                </c:pt>
                <c:pt idx="1389">
                  <c:v>876.6395</c:v>
                </c:pt>
                <c:pt idx="1390">
                  <c:v>876.94979999999998</c:v>
                </c:pt>
                <c:pt idx="1391">
                  <c:v>877.26009999999997</c:v>
                </c:pt>
                <c:pt idx="1392">
                  <c:v>877.57039999999995</c:v>
                </c:pt>
                <c:pt idx="1393">
                  <c:v>877.88070000000005</c:v>
                </c:pt>
                <c:pt idx="1394">
                  <c:v>878.19090000000006</c:v>
                </c:pt>
                <c:pt idx="1395">
                  <c:v>878.50099999999998</c:v>
                </c:pt>
                <c:pt idx="1396">
                  <c:v>878.81100000000004</c:v>
                </c:pt>
                <c:pt idx="1397">
                  <c:v>879.12109999999996</c:v>
                </c:pt>
                <c:pt idx="1398">
                  <c:v>879.43100000000004</c:v>
                </c:pt>
                <c:pt idx="1399">
                  <c:v>879.74099999999999</c:v>
                </c:pt>
                <c:pt idx="1400">
                  <c:v>880.05079999999998</c:v>
                </c:pt>
                <c:pt idx="1401">
                  <c:v>880.36069999999995</c:v>
                </c:pt>
                <c:pt idx="1402">
                  <c:v>880.67039999999997</c:v>
                </c:pt>
                <c:pt idx="1403">
                  <c:v>880.98019999999997</c:v>
                </c:pt>
                <c:pt idx="1404">
                  <c:v>881.28980000000001</c:v>
                </c:pt>
                <c:pt idx="1405">
                  <c:v>881.59939999999995</c:v>
                </c:pt>
                <c:pt idx="1406">
                  <c:v>881.90899999999999</c:v>
                </c:pt>
                <c:pt idx="1407">
                  <c:v>882.21849999999995</c:v>
                </c:pt>
                <c:pt idx="1408">
                  <c:v>882.52800000000002</c:v>
                </c:pt>
                <c:pt idx="1409">
                  <c:v>882.8374</c:v>
                </c:pt>
                <c:pt idx="1410">
                  <c:v>883.14679999999998</c:v>
                </c:pt>
                <c:pt idx="1411">
                  <c:v>883.45609999999999</c:v>
                </c:pt>
                <c:pt idx="1412">
                  <c:v>883.76530000000002</c:v>
                </c:pt>
                <c:pt idx="1413">
                  <c:v>884.07449999999994</c:v>
                </c:pt>
                <c:pt idx="1414">
                  <c:v>884.38369999999998</c:v>
                </c:pt>
                <c:pt idx="1415">
                  <c:v>884.69280000000003</c:v>
                </c:pt>
                <c:pt idx="1416">
                  <c:v>885.0018</c:v>
                </c:pt>
                <c:pt idx="1417">
                  <c:v>885.31089999999995</c:v>
                </c:pt>
                <c:pt idx="1418">
                  <c:v>885.61980000000005</c:v>
                </c:pt>
                <c:pt idx="1419">
                  <c:v>885.92870000000005</c:v>
                </c:pt>
                <c:pt idx="1420">
                  <c:v>886.23749999999995</c:v>
                </c:pt>
                <c:pt idx="1421">
                  <c:v>886.54639999999995</c:v>
                </c:pt>
                <c:pt idx="1422">
                  <c:v>886.85509999999999</c:v>
                </c:pt>
                <c:pt idx="1423">
                  <c:v>887.16380000000004</c:v>
                </c:pt>
                <c:pt idx="1424">
                  <c:v>887.47249999999997</c:v>
                </c:pt>
                <c:pt idx="1425">
                  <c:v>887.78110000000004</c:v>
                </c:pt>
                <c:pt idx="1426">
                  <c:v>888.08960000000002</c:v>
                </c:pt>
                <c:pt idx="1427">
                  <c:v>888.3981</c:v>
                </c:pt>
                <c:pt idx="1428">
                  <c:v>888.70650000000001</c:v>
                </c:pt>
                <c:pt idx="1429">
                  <c:v>889.01490000000001</c:v>
                </c:pt>
                <c:pt idx="1430">
                  <c:v>889.32320000000004</c:v>
                </c:pt>
                <c:pt idx="1431">
                  <c:v>889.63149999999996</c:v>
                </c:pt>
                <c:pt idx="1432">
                  <c:v>889.93979999999999</c:v>
                </c:pt>
                <c:pt idx="1433">
                  <c:v>890.24789999999996</c:v>
                </c:pt>
                <c:pt idx="1434">
                  <c:v>890.55610000000001</c:v>
                </c:pt>
                <c:pt idx="1435">
                  <c:v>890.86410000000001</c:v>
                </c:pt>
                <c:pt idx="1436">
                  <c:v>891.17219999999998</c:v>
                </c:pt>
                <c:pt idx="1437">
                  <c:v>891.48019999999997</c:v>
                </c:pt>
                <c:pt idx="1438">
                  <c:v>891.78809999999999</c:v>
                </c:pt>
                <c:pt idx="1439">
                  <c:v>892.09590000000003</c:v>
                </c:pt>
                <c:pt idx="1440">
                  <c:v>892.40380000000005</c:v>
                </c:pt>
                <c:pt idx="1441">
                  <c:v>892.7115</c:v>
                </c:pt>
                <c:pt idx="1442">
                  <c:v>893.01930000000004</c:v>
                </c:pt>
                <c:pt idx="1443">
                  <c:v>893.327</c:v>
                </c:pt>
                <c:pt idx="1444">
                  <c:v>893.63459999999998</c:v>
                </c:pt>
                <c:pt idx="1445">
                  <c:v>893.94209999999998</c:v>
                </c:pt>
              </c:numCache>
            </c:numRef>
          </c:xVal>
          <c:yVal>
            <c:numRef>
              <c:f>Abs!$AS$3:$AS$1448</c:f>
              <c:numCache>
                <c:formatCode>General</c:formatCode>
                <c:ptCount val="1446"/>
                <c:pt idx="0">
                  <c:v>0.79649151664280937</c:v>
                </c:pt>
                <c:pt idx="1">
                  <c:v>0.80372662791846539</c:v>
                </c:pt>
                <c:pt idx="2">
                  <c:v>0.81154947269445443</c:v>
                </c:pt>
                <c:pt idx="3">
                  <c:v>0.82004561127877584</c:v>
                </c:pt>
                <c:pt idx="4">
                  <c:v>0.82953951468561082</c:v>
                </c:pt>
                <c:pt idx="5">
                  <c:v>0.83921835998896732</c:v>
                </c:pt>
                <c:pt idx="6">
                  <c:v>0.84922825786865908</c:v>
                </c:pt>
                <c:pt idx="7">
                  <c:v>0.86046890787110863</c:v>
                </c:pt>
                <c:pt idx="8">
                  <c:v>0.87118237474504023</c:v>
                </c:pt>
                <c:pt idx="9">
                  <c:v>0.88210381898303136</c:v>
                </c:pt>
                <c:pt idx="10">
                  <c:v>0.89254283471514984</c:v>
                </c:pt>
                <c:pt idx="11">
                  <c:v>0.90271858796111715</c:v>
                </c:pt>
                <c:pt idx="12">
                  <c:v>0.91228159777056683</c:v>
                </c:pt>
                <c:pt idx="13">
                  <c:v>0.92163860468460324</c:v>
                </c:pt>
                <c:pt idx="14">
                  <c:v>0.93178079196358621</c:v>
                </c:pt>
                <c:pt idx="15">
                  <c:v>0.94217110413576677</c:v>
                </c:pt>
                <c:pt idx="16">
                  <c:v>0.95357300241098408</c:v>
                </c:pt>
                <c:pt idx="17">
                  <c:v>0.96548892069041226</c:v>
                </c:pt>
                <c:pt idx="18">
                  <c:v>0.9783446860454007</c:v>
                </c:pt>
                <c:pt idx="19">
                  <c:v>0.99232458221625575</c:v>
                </c:pt>
                <c:pt idx="20">
                  <c:v>1.0065539195927393</c:v>
                </c:pt>
                <c:pt idx="21">
                  <c:v>1.0203758582719036</c:v>
                </c:pt>
                <c:pt idx="22">
                  <c:v>1.0344195955956503</c:v>
                </c:pt>
                <c:pt idx="23">
                  <c:v>1.0482797073353063</c:v>
                </c:pt>
                <c:pt idx="24">
                  <c:v>1.0620878247339476</c:v>
                </c:pt>
                <c:pt idx="25">
                  <c:v>1.0755977973670223</c:v>
                </c:pt>
                <c:pt idx="26">
                  <c:v>1.0889932508186213</c:v>
                </c:pt>
                <c:pt idx="27">
                  <c:v>1.102165589313207</c:v>
                </c:pt>
                <c:pt idx="28">
                  <c:v>1.1153438512137308</c:v>
                </c:pt>
                <c:pt idx="29">
                  <c:v>1.1279350377701371</c:v>
                </c:pt>
                <c:pt idx="30">
                  <c:v>1.1399635007623949</c:v>
                </c:pt>
                <c:pt idx="31">
                  <c:v>1.1519169339460995</c:v>
                </c:pt>
                <c:pt idx="32">
                  <c:v>1.1635616918647917</c:v>
                </c:pt>
                <c:pt idx="33">
                  <c:v>1.1746483333128428</c:v>
                </c:pt>
                <c:pt idx="34">
                  <c:v>1.1857014087939095</c:v>
                </c:pt>
                <c:pt idx="35">
                  <c:v>1.1956448328958482</c:v>
                </c:pt>
                <c:pt idx="36">
                  <c:v>1.2057304187403084</c:v>
                </c:pt>
                <c:pt idx="37">
                  <c:v>1.2157297861205543</c:v>
                </c:pt>
                <c:pt idx="38">
                  <c:v>1.2252829235867733</c:v>
                </c:pt>
                <c:pt idx="39">
                  <c:v>1.2342430623029366</c:v>
                </c:pt>
                <c:pt idx="40">
                  <c:v>1.2427938278531343</c:v>
                </c:pt>
                <c:pt idx="41">
                  <c:v>1.2508522925542287</c:v>
                </c:pt>
                <c:pt idx="42">
                  <c:v>1.2590259345930146</c:v>
                </c:pt>
                <c:pt idx="43">
                  <c:v>1.2665486601347911</c:v>
                </c:pt>
                <c:pt idx="44">
                  <c:v>1.2737403331002322</c:v>
                </c:pt>
                <c:pt idx="45">
                  <c:v>1.2801849987612184</c:v>
                </c:pt>
                <c:pt idx="46">
                  <c:v>1.2861156444179942</c:v>
                </c:pt>
                <c:pt idx="47">
                  <c:v>1.2917573594962188</c:v>
                </c:pt>
                <c:pt idx="48">
                  <c:v>1.2968363510102949</c:v>
                </c:pt>
                <c:pt idx="49">
                  <c:v>1.3014875409843749</c:v>
                </c:pt>
                <c:pt idx="50">
                  <c:v>1.3055345435527372</c:v>
                </c:pt>
                <c:pt idx="51">
                  <c:v>1.3093860737251324</c:v>
                </c:pt>
                <c:pt idx="52">
                  <c:v>1.3132218081483584</c:v>
                </c:pt>
                <c:pt idx="53">
                  <c:v>1.3174478292073037</c:v>
                </c:pt>
                <c:pt idx="54">
                  <c:v>1.3214619239648973</c:v>
                </c:pt>
                <c:pt idx="55">
                  <c:v>1.3255273549072906</c:v>
                </c:pt>
                <c:pt idx="56">
                  <c:v>1.3294433843887925</c:v>
                </c:pt>
                <c:pt idx="57">
                  <c:v>1.3343894283473623</c:v>
                </c:pt>
                <c:pt idx="58">
                  <c:v>1.3394065531771926</c:v>
                </c:pt>
                <c:pt idx="59">
                  <c:v>1.3447915873314196</c:v>
                </c:pt>
                <c:pt idx="60">
                  <c:v>1.3502911406671223</c:v>
                </c:pt>
                <c:pt idx="61">
                  <c:v>1.3559598401501776</c:v>
                </c:pt>
                <c:pt idx="62">
                  <c:v>1.3624281994349177</c:v>
                </c:pt>
                <c:pt idx="63">
                  <c:v>1.3699041958854021</c:v>
                </c:pt>
                <c:pt idx="64">
                  <c:v>1.3769010546110914</c:v>
                </c:pt>
                <c:pt idx="65">
                  <c:v>1.3846798029206497</c:v>
                </c:pt>
                <c:pt idx="66">
                  <c:v>1.3928304094918973</c:v>
                </c:pt>
                <c:pt idx="67">
                  <c:v>1.4013890729166796</c:v>
                </c:pt>
                <c:pt idx="68">
                  <c:v>1.4109836742244675</c:v>
                </c:pt>
                <c:pt idx="69">
                  <c:v>1.4206743663397008</c:v>
                </c:pt>
                <c:pt idx="70">
                  <c:v>1.4305875152557321</c:v>
                </c:pt>
                <c:pt idx="71">
                  <c:v>1.441753793605844</c:v>
                </c:pt>
                <c:pt idx="72">
                  <c:v>1.4525449229131899</c:v>
                </c:pt>
                <c:pt idx="73">
                  <c:v>1.4637408182929941</c:v>
                </c:pt>
                <c:pt idx="74">
                  <c:v>1.4754467847397161</c:v>
                </c:pt>
                <c:pt idx="75">
                  <c:v>1.4869618858839786</c:v>
                </c:pt>
                <c:pt idx="76">
                  <c:v>1.4983453557851656</c:v>
                </c:pt>
                <c:pt idx="77">
                  <c:v>1.5099743179546885</c:v>
                </c:pt>
                <c:pt idx="78">
                  <c:v>1.5213860885731367</c:v>
                </c:pt>
                <c:pt idx="79">
                  <c:v>1.5330400606788439</c:v>
                </c:pt>
                <c:pt idx="80">
                  <c:v>1.5441780383116945</c:v>
                </c:pt>
                <c:pt idx="81">
                  <c:v>1.5552765265716224</c:v>
                </c:pt>
                <c:pt idx="82">
                  <c:v>1.5656043139033422</c:v>
                </c:pt>
                <c:pt idx="83">
                  <c:v>1.5754759989778044</c:v>
                </c:pt>
                <c:pt idx="84">
                  <c:v>1.5844940554409208</c:v>
                </c:pt>
                <c:pt idx="85">
                  <c:v>1.5927335131012443</c:v>
                </c:pt>
                <c:pt idx="86">
                  <c:v>1.6000041648125309</c:v>
                </c:pt>
                <c:pt idx="87">
                  <c:v>1.6066837922424073</c:v>
                </c:pt>
                <c:pt idx="88">
                  <c:v>1.6116581369182383</c:v>
                </c:pt>
                <c:pt idx="89">
                  <c:v>1.6158426941356148</c:v>
                </c:pt>
                <c:pt idx="90">
                  <c:v>1.6184351714679908</c:v>
                </c:pt>
                <c:pt idx="91">
                  <c:v>1.6197949222089627</c:v>
                </c:pt>
                <c:pt idx="92">
                  <c:v>1.619544822847119</c:v>
                </c:pt>
                <c:pt idx="93">
                  <c:v>1.6180310635517485</c:v>
                </c:pt>
                <c:pt idx="94">
                  <c:v>1.6147968839093785</c:v>
                </c:pt>
                <c:pt idx="95">
                  <c:v>1.6105372968834488</c:v>
                </c:pt>
                <c:pt idx="96">
                  <c:v>1.6047126143773489</c:v>
                </c:pt>
                <c:pt idx="97">
                  <c:v>1.5977355003381213</c:v>
                </c:pt>
                <c:pt idx="98">
                  <c:v>1.5887661474349428</c:v>
                </c:pt>
                <c:pt idx="99">
                  <c:v>1.5792577645913695</c:v>
                </c:pt>
                <c:pt idx="100">
                  <c:v>1.5682652394821175</c:v>
                </c:pt>
                <c:pt idx="101">
                  <c:v>1.5559629835042623</c:v>
                </c:pt>
                <c:pt idx="102">
                  <c:v>1.5428024918215535</c:v>
                </c:pt>
                <c:pt idx="103">
                  <c:v>1.5280927004078437</c:v>
                </c:pt>
                <c:pt idx="104">
                  <c:v>1.5128971897071846</c:v>
                </c:pt>
                <c:pt idx="105">
                  <c:v>1.4972732193103138</c:v>
                </c:pt>
                <c:pt idx="106">
                  <c:v>1.4795911944279547</c:v>
                </c:pt>
                <c:pt idx="107">
                  <c:v>1.4612088913324328</c:v>
                </c:pt>
                <c:pt idx="108">
                  <c:v>1.4419795411877188</c:v>
                </c:pt>
                <c:pt idx="109">
                  <c:v>1.4217669056572291</c:v>
                </c:pt>
                <c:pt idx="110">
                  <c:v>1.4010014189058217</c:v>
                </c:pt>
                <c:pt idx="111">
                  <c:v>1.3792519886124233</c:v>
                </c:pt>
                <c:pt idx="112">
                  <c:v>1.3569773496591528</c:v>
                </c:pt>
                <c:pt idx="113">
                  <c:v>1.3346487418962214</c:v>
                </c:pt>
                <c:pt idx="114">
                  <c:v>1.3118344148463403</c:v>
                </c:pt>
                <c:pt idx="115">
                  <c:v>1.2892201672859347</c:v>
                </c:pt>
                <c:pt idx="116">
                  <c:v>1.2664611253581455</c:v>
                </c:pt>
                <c:pt idx="117">
                  <c:v>1.2436402167461111</c:v>
                </c:pt>
                <c:pt idx="118">
                  <c:v>1.220829180477307</c:v>
                </c:pt>
                <c:pt idx="119">
                  <c:v>1.1981392449521326</c:v>
                </c:pt>
                <c:pt idx="120">
                  <c:v>1.175413768991328</c:v>
                </c:pt>
                <c:pt idx="121">
                  <c:v>1.1527547668082765</c:v>
                </c:pt>
                <c:pt idx="122">
                  <c:v>1.1297923546099355</c:v>
                </c:pt>
                <c:pt idx="123">
                  <c:v>1.107089914116669</c:v>
                </c:pt>
                <c:pt idx="124">
                  <c:v>1.0847112864813686</c:v>
                </c:pt>
                <c:pt idx="125">
                  <c:v>1.0626577880164654</c:v>
                </c:pt>
                <c:pt idx="126">
                  <c:v>1.0409945761872816</c:v>
                </c:pt>
                <c:pt idx="127">
                  <c:v>1.0196170041555721</c:v>
                </c:pt>
                <c:pt idx="128">
                  <c:v>0.99856390313804411</c:v>
                </c:pt>
                <c:pt idx="129">
                  <c:v>0.97758319930420778</c:v>
                </c:pt>
                <c:pt idx="130">
                  <c:v>0.95760091844910067</c:v>
                </c:pt>
                <c:pt idx="131">
                  <c:v>0.93776606458623846</c:v>
                </c:pt>
                <c:pt idx="132">
                  <c:v>0.9183780987936182</c:v>
                </c:pt>
                <c:pt idx="133">
                  <c:v>0.89952521400410046</c:v>
                </c:pt>
                <c:pt idx="134">
                  <c:v>0.88110276337944049</c:v>
                </c:pt>
                <c:pt idx="135">
                  <c:v>0.86353854845963407</c:v>
                </c:pt>
                <c:pt idx="136">
                  <c:v>0.84648177198188446</c:v>
                </c:pt>
                <c:pt idx="137">
                  <c:v>0.8301825333080356</c:v>
                </c:pt>
                <c:pt idx="138">
                  <c:v>0.81411759824686147</c:v>
                </c:pt>
                <c:pt idx="139">
                  <c:v>0.79884705773764919</c:v>
                </c:pt>
                <c:pt idx="140">
                  <c:v>0.78409711879480115</c:v>
                </c:pt>
                <c:pt idx="141">
                  <c:v>0.76986712326210227</c:v>
                </c:pt>
                <c:pt idx="142">
                  <c:v>0.75636833928468894</c:v>
                </c:pt>
                <c:pt idx="143">
                  <c:v>0.74368830163920652</c:v>
                </c:pt>
                <c:pt idx="144">
                  <c:v>0.73133010238304408</c:v>
                </c:pt>
                <c:pt idx="145">
                  <c:v>0.71985054167441198</c:v>
                </c:pt>
                <c:pt idx="146">
                  <c:v>0.70896661234069758</c:v>
                </c:pt>
                <c:pt idx="147">
                  <c:v>0.69882508321793002</c:v>
                </c:pt>
                <c:pt idx="148">
                  <c:v>0.68908568754275867</c:v>
                </c:pt>
                <c:pt idx="149">
                  <c:v>0.6797293387849378</c:v>
                </c:pt>
                <c:pt idx="150">
                  <c:v>0.6709528256528654</c:v>
                </c:pt>
                <c:pt idx="151">
                  <c:v>0.66286540207829414</c:v>
                </c:pt>
                <c:pt idx="152">
                  <c:v>0.65477271325399999</c:v>
                </c:pt>
                <c:pt idx="153">
                  <c:v>0.64692749116668802</c:v>
                </c:pt>
                <c:pt idx="154">
                  <c:v>0.639438331591896</c:v>
                </c:pt>
                <c:pt idx="155">
                  <c:v>0.63209791532177928</c:v>
                </c:pt>
                <c:pt idx="156">
                  <c:v>0.62529455452341154</c:v>
                </c:pt>
                <c:pt idx="157">
                  <c:v>0.61877683352251811</c:v>
                </c:pt>
                <c:pt idx="158">
                  <c:v>0.6124131210760233</c:v>
                </c:pt>
                <c:pt idx="159">
                  <c:v>0.60642133270683884</c:v>
                </c:pt>
                <c:pt idx="160">
                  <c:v>0.60079587408713409</c:v>
                </c:pt>
                <c:pt idx="161">
                  <c:v>0.59524215449490558</c:v>
                </c:pt>
                <c:pt idx="162">
                  <c:v>0.58999717598331103</c:v>
                </c:pt>
                <c:pt idx="163">
                  <c:v>0.58463853389332077</c:v>
                </c:pt>
                <c:pt idx="164">
                  <c:v>0.57896937370091484</c:v>
                </c:pt>
                <c:pt idx="165">
                  <c:v>0.57371261419306507</c:v>
                </c:pt>
                <c:pt idx="166">
                  <c:v>0.56845315624473225</c:v>
                </c:pt>
                <c:pt idx="167">
                  <c:v>0.56292530219176817</c:v>
                </c:pt>
                <c:pt idx="168">
                  <c:v>0.55780570243920324</c:v>
                </c:pt>
                <c:pt idx="169">
                  <c:v>0.55188367862884891</c:v>
                </c:pt>
                <c:pt idx="170">
                  <c:v>0.54625433688747338</c:v>
                </c:pt>
                <c:pt idx="171">
                  <c:v>0.54075346723933981</c:v>
                </c:pt>
                <c:pt idx="172">
                  <c:v>0.5346694711843808</c:v>
                </c:pt>
                <c:pt idx="173">
                  <c:v>0.52888151379509918</c:v>
                </c:pt>
                <c:pt idx="174">
                  <c:v>0.52304189114291</c:v>
                </c:pt>
                <c:pt idx="175">
                  <c:v>0.51702410560321821</c:v>
                </c:pt>
                <c:pt idx="176">
                  <c:v>0.51116684436445714</c:v>
                </c:pt>
                <c:pt idx="177">
                  <c:v>0.50519045685071262</c:v>
                </c:pt>
                <c:pt idx="178">
                  <c:v>0.49939249548695708</c:v>
                </c:pt>
                <c:pt idx="179">
                  <c:v>0.49363415512736741</c:v>
                </c:pt>
                <c:pt idx="180">
                  <c:v>0.48804423694329296</c:v>
                </c:pt>
                <c:pt idx="181">
                  <c:v>0.48241693548618519</c:v>
                </c:pt>
                <c:pt idx="182">
                  <c:v>0.47649155507913232</c:v>
                </c:pt>
                <c:pt idx="183">
                  <c:v>0.47103254416629686</c:v>
                </c:pt>
                <c:pt idx="184">
                  <c:v>0.46583462382410196</c:v>
                </c:pt>
                <c:pt idx="185">
                  <c:v>0.46037469149256471</c:v>
                </c:pt>
                <c:pt idx="186">
                  <c:v>0.45529642395032571</c:v>
                </c:pt>
                <c:pt idx="187">
                  <c:v>0.44990638780886177</c:v>
                </c:pt>
                <c:pt idx="188">
                  <c:v>0.4447448635053774</c:v>
                </c:pt>
                <c:pt idx="189">
                  <c:v>0.43990833674104679</c:v>
                </c:pt>
                <c:pt idx="190">
                  <c:v>0.43487673247447806</c:v>
                </c:pt>
                <c:pt idx="191">
                  <c:v>0.42976904534941157</c:v>
                </c:pt>
                <c:pt idx="192">
                  <c:v>0.42504565563850455</c:v>
                </c:pt>
                <c:pt idx="193">
                  <c:v>0.42055867564016147</c:v>
                </c:pt>
                <c:pt idx="194">
                  <c:v>0.41657018315934619</c:v>
                </c:pt>
                <c:pt idx="195">
                  <c:v>0.41271095255923118</c:v>
                </c:pt>
                <c:pt idx="196">
                  <c:v>0.40909991266793544</c:v>
                </c:pt>
                <c:pt idx="197">
                  <c:v>0.40624456774313733</c:v>
                </c:pt>
                <c:pt idx="198">
                  <c:v>0.40349163192545201</c:v>
                </c:pt>
                <c:pt idx="199">
                  <c:v>0.40131695215859836</c:v>
                </c:pt>
                <c:pt idx="200">
                  <c:v>0.39893172821844514</c:v>
                </c:pt>
                <c:pt idx="201">
                  <c:v>0.39699510355469381</c:v>
                </c:pt>
                <c:pt idx="202">
                  <c:v>0.3953222679020662</c:v>
                </c:pt>
                <c:pt idx="203">
                  <c:v>0.39446232099105272</c:v>
                </c:pt>
                <c:pt idx="204">
                  <c:v>0.39376678150264061</c:v>
                </c:pt>
                <c:pt idx="205">
                  <c:v>0.39363988898431568</c:v>
                </c:pt>
                <c:pt idx="206">
                  <c:v>0.39392967516594685</c:v>
                </c:pt>
                <c:pt idx="207">
                  <c:v>0.39438215756401962</c:v>
                </c:pt>
                <c:pt idx="208">
                  <c:v>0.39561705607093428</c:v>
                </c:pt>
                <c:pt idx="209">
                  <c:v>0.39736202564476736</c:v>
                </c:pt>
                <c:pt idx="210">
                  <c:v>0.39931957967616766</c:v>
                </c:pt>
                <c:pt idx="211">
                  <c:v>0.40165636331886906</c:v>
                </c:pt>
                <c:pt idx="212">
                  <c:v>0.40454659052308228</c:v>
                </c:pt>
                <c:pt idx="213">
                  <c:v>0.40741022821619416</c:v>
                </c:pt>
                <c:pt idx="214">
                  <c:v>0.41154259364569135</c:v>
                </c:pt>
                <c:pt idx="215">
                  <c:v>0.41558604217049067</c:v>
                </c:pt>
                <c:pt idx="216">
                  <c:v>0.41981206322943615</c:v>
                </c:pt>
                <c:pt idx="217">
                  <c:v>0.42430444010874524</c:v>
                </c:pt>
                <c:pt idx="218">
                  <c:v>0.42902249875430776</c:v>
                </c:pt>
                <c:pt idx="219">
                  <c:v>0.43425062846678847</c:v>
                </c:pt>
                <c:pt idx="220">
                  <c:v>0.43960110941970815</c:v>
                </c:pt>
                <c:pt idx="221">
                  <c:v>0.44514100773141363</c:v>
                </c:pt>
                <c:pt idx="222">
                  <c:v>0.45078588195947206</c:v>
                </c:pt>
                <c:pt idx="223">
                  <c:v>0.45664821100109165</c:v>
                </c:pt>
                <c:pt idx="224">
                  <c:v>0.46285607205578483</c:v>
                </c:pt>
                <c:pt idx="225">
                  <c:v>0.46895928627223293</c:v>
                </c:pt>
                <c:pt idx="226">
                  <c:v>0.47494041251072833</c:v>
                </c:pt>
                <c:pt idx="227">
                  <c:v>0.48083328000074127</c:v>
                </c:pt>
                <c:pt idx="228">
                  <c:v>0.48637936498087153</c:v>
                </c:pt>
                <c:pt idx="229">
                  <c:v>0.49143446542432917</c:v>
                </c:pt>
                <c:pt idx="230">
                  <c:v>0.49652332928163584</c:v>
                </c:pt>
                <c:pt idx="231">
                  <c:v>0.50134169093442205</c:v>
                </c:pt>
                <c:pt idx="232">
                  <c:v>0.50591488939697959</c:v>
                </c:pt>
                <c:pt idx="233">
                  <c:v>0.5099880207670926</c:v>
                </c:pt>
                <c:pt idx="234">
                  <c:v>0.51385824257600454</c:v>
                </c:pt>
                <c:pt idx="235">
                  <c:v>0.51751864418345361</c:v>
                </c:pt>
                <c:pt idx="236">
                  <c:v>0.52110572718850967</c:v>
                </c:pt>
                <c:pt idx="237">
                  <c:v>0.52408302846001731</c:v>
                </c:pt>
                <c:pt idx="238">
                  <c:v>0.52661456052684941</c:v>
                </c:pt>
                <c:pt idx="239">
                  <c:v>0.52850063879325948</c:v>
                </c:pt>
                <c:pt idx="240">
                  <c:v>0.53011312152093681</c:v>
                </c:pt>
                <c:pt idx="241">
                  <c:v>0.53137138457349753</c:v>
                </c:pt>
                <c:pt idx="242">
                  <c:v>0.53211898421854598</c:v>
                </c:pt>
                <c:pt idx="243">
                  <c:v>0.53270711261260828</c:v>
                </c:pt>
                <c:pt idx="244">
                  <c:v>0.53263491287578113</c:v>
                </c:pt>
                <c:pt idx="245">
                  <c:v>0.53234664045344549</c:v>
                </c:pt>
                <c:pt idx="246">
                  <c:v>0.53183749080522857</c:v>
                </c:pt>
                <c:pt idx="247">
                  <c:v>0.53066064167651028</c:v>
                </c:pt>
                <c:pt idx="248">
                  <c:v>0.52943153494429085</c:v>
                </c:pt>
                <c:pt idx="249">
                  <c:v>0.52781181249824427</c:v>
                </c:pt>
                <c:pt idx="250">
                  <c:v>0.52563213074415382</c:v>
                </c:pt>
                <c:pt idx="251">
                  <c:v>0.52344191849061716</c:v>
                </c:pt>
                <c:pt idx="252">
                  <c:v>0.5204007760662176</c:v>
                </c:pt>
                <c:pt idx="253">
                  <c:v>0.51728190539278207</c:v>
                </c:pt>
                <c:pt idx="254">
                  <c:v>0.51371167118683958</c:v>
                </c:pt>
                <c:pt idx="255">
                  <c:v>0.50965519116897573</c:v>
                </c:pt>
                <c:pt idx="256">
                  <c:v>0.50545503564929462</c:v>
                </c:pt>
                <c:pt idx="257">
                  <c:v>0.50100162161793593</c:v>
                </c:pt>
                <c:pt idx="258">
                  <c:v>0.49609263185429214</c:v>
                </c:pt>
                <c:pt idx="259">
                  <c:v>0.49115942194192258</c:v>
                </c:pt>
                <c:pt idx="260">
                  <c:v>0.48603001566174853</c:v>
                </c:pt>
                <c:pt idx="261">
                  <c:v>0.48063405611434618</c:v>
                </c:pt>
                <c:pt idx="262">
                  <c:v>0.47512436717292661</c:v>
                </c:pt>
                <c:pt idx="263">
                  <c:v>0.46899337876418951</c:v>
                </c:pt>
                <c:pt idx="264">
                  <c:v>0.46236100695057719</c:v>
                </c:pt>
                <c:pt idx="265">
                  <c:v>0.45587895801655731</c:v>
                </c:pt>
                <c:pt idx="266">
                  <c:v>0.44929752749401519</c:v>
                </c:pt>
                <c:pt idx="267">
                  <c:v>0.44261730772354485</c:v>
                </c:pt>
                <c:pt idx="268">
                  <c:v>0.43587107488467186</c:v>
                </c:pt>
                <c:pt idx="269">
                  <c:v>0.42853289634568759</c:v>
                </c:pt>
                <c:pt idx="270">
                  <c:v>0.42161508218146554</c:v>
                </c:pt>
                <c:pt idx="271">
                  <c:v>0.41463224218316413</c:v>
                </c:pt>
                <c:pt idx="272">
                  <c:v>0.40691285956423268</c:v>
                </c:pt>
                <c:pt idx="273">
                  <c:v>0.39915484317545835</c:v>
                </c:pt>
                <c:pt idx="274">
                  <c:v>0.39135174308593074</c:v>
                </c:pt>
                <c:pt idx="275">
                  <c:v>0.38321561595142156</c:v>
                </c:pt>
                <c:pt idx="276">
                  <c:v>0.37550314397275142</c:v>
                </c:pt>
                <c:pt idx="277">
                  <c:v>0.36714883805284432</c:v>
                </c:pt>
                <c:pt idx="278">
                  <c:v>0.35893972139404962</c:v>
                </c:pt>
                <c:pt idx="279">
                  <c:v>0.35090692478535485</c:v>
                </c:pt>
                <c:pt idx="280">
                  <c:v>0.34282081752321442</c:v>
                </c:pt>
                <c:pt idx="281">
                  <c:v>0.33453338027478968</c:v>
                </c:pt>
                <c:pt idx="282">
                  <c:v>0.32636059383908389</c:v>
                </c:pt>
                <c:pt idx="283">
                  <c:v>0.31797936932996773</c:v>
                </c:pt>
                <c:pt idx="284">
                  <c:v>0.30993242236264235</c:v>
                </c:pt>
                <c:pt idx="285">
                  <c:v>0.30200131088922355</c:v>
                </c:pt>
                <c:pt idx="286">
                  <c:v>0.29400458124113149</c:v>
                </c:pt>
                <c:pt idx="287">
                  <c:v>0.28622701761276054</c:v>
                </c:pt>
                <c:pt idx="288">
                  <c:v>0.27849947385675833</c:v>
                </c:pt>
                <c:pt idx="289">
                  <c:v>0.27081661890778025</c:v>
                </c:pt>
                <c:pt idx="290">
                  <c:v>0.26356215783939213</c:v>
                </c:pt>
                <c:pt idx="291">
                  <c:v>0.25645439979141188</c:v>
                </c:pt>
                <c:pt idx="292">
                  <c:v>0.24924304795513103</c:v>
                </c:pt>
                <c:pt idx="293">
                  <c:v>0.24240730587096668</c:v>
                </c:pt>
                <c:pt idx="294">
                  <c:v>0.235317976197017</c:v>
                </c:pt>
                <c:pt idx="295">
                  <c:v>0.22873588751825955</c:v>
                </c:pt>
                <c:pt idx="296">
                  <c:v>0.22268479927406948</c:v>
                </c:pt>
                <c:pt idx="297">
                  <c:v>0.21618623061904357</c:v>
                </c:pt>
                <c:pt idx="298">
                  <c:v>0.21000693354409775</c:v>
                </c:pt>
                <c:pt idx="299">
                  <c:v>0.20414434123999212</c:v>
                </c:pt>
                <c:pt idx="300">
                  <c:v>0.19837790555895327</c:v>
                </c:pt>
                <c:pt idx="301">
                  <c:v>0.19321216905569036</c:v>
                </c:pt>
                <c:pt idx="302">
                  <c:v>0.18768582876202158</c:v>
                </c:pt>
                <c:pt idx="303">
                  <c:v>0.18222629132421372</c:v>
                </c:pt>
                <c:pt idx="304">
                  <c:v>0.17719462124202345</c:v>
                </c:pt>
                <c:pt idx="305">
                  <c:v>0.17240357307217552</c:v>
                </c:pt>
                <c:pt idx="306">
                  <c:v>0.16765905654675489</c:v>
                </c:pt>
                <c:pt idx="307">
                  <c:v>0.163223610180076</c:v>
                </c:pt>
                <c:pt idx="308">
                  <c:v>0.15878776891966792</c:v>
                </c:pt>
                <c:pt idx="309">
                  <c:v>0.15496822513934022</c:v>
                </c:pt>
                <c:pt idx="310">
                  <c:v>0.1511656617893693</c:v>
                </c:pt>
                <c:pt idx="311">
                  <c:v>0.14759825765515316</c:v>
                </c:pt>
                <c:pt idx="312">
                  <c:v>0.14374968918572728</c:v>
                </c:pt>
                <c:pt idx="313">
                  <c:v>0.14029660678612235</c:v>
                </c:pt>
                <c:pt idx="314">
                  <c:v>0.13696324300209481</c:v>
                </c:pt>
                <c:pt idx="315">
                  <c:v>0.13367193540022992</c:v>
                </c:pt>
                <c:pt idx="316">
                  <c:v>0.13036911006459592</c:v>
                </c:pt>
                <c:pt idx="317">
                  <c:v>0.12739233531806043</c:v>
                </c:pt>
                <c:pt idx="318">
                  <c:v>0.12425404903627106</c:v>
                </c:pt>
                <c:pt idx="319">
                  <c:v>0.12173186278769751</c:v>
                </c:pt>
                <c:pt idx="320">
                  <c:v>0.11890580581448373</c:v>
                </c:pt>
                <c:pt idx="321">
                  <c:v>0.11648885874474918</c:v>
                </c:pt>
                <c:pt idx="322">
                  <c:v>0.11419386802172432</c:v>
                </c:pt>
                <c:pt idx="323">
                  <c:v>0.1120412364880858</c:v>
                </c:pt>
                <c:pt idx="324">
                  <c:v>0.11005538173942421</c:v>
                </c:pt>
                <c:pt idx="325">
                  <c:v>0.10830310663160045</c:v>
                </c:pt>
                <c:pt idx="326">
                  <c:v>0.1062747349914254</c:v>
                </c:pt>
                <c:pt idx="327">
                  <c:v>0.10470898135503992</c:v>
                </c:pt>
                <c:pt idx="328">
                  <c:v>0.1030023164729419</c:v>
                </c:pt>
                <c:pt idx="329">
                  <c:v>0.10152501903190329</c:v>
                </c:pt>
                <c:pt idx="330">
                  <c:v>0.1000816824515782</c:v>
                </c:pt>
                <c:pt idx="331">
                  <c:v>9.8480454195183795E-2</c:v>
                </c:pt>
                <c:pt idx="332">
                  <c:v>9.6907395024807622E-2</c:v>
                </c:pt>
                <c:pt idx="333">
                  <c:v>9.5714618515677141E-2</c:v>
                </c:pt>
                <c:pt idx="334">
                  <c:v>9.4359474868212764E-2</c:v>
                </c:pt>
                <c:pt idx="335">
                  <c:v>9.3273319665973603E-2</c:v>
                </c:pt>
                <c:pt idx="336">
                  <c:v>9.1924889211906113E-2</c:v>
                </c:pt>
                <c:pt idx="337">
                  <c:v>9.0692623329852923E-2</c:v>
                </c:pt>
                <c:pt idx="338">
                  <c:v>8.9699268153982117E-2</c:v>
                </c:pt>
                <c:pt idx="339">
                  <c:v>8.9062172937495715E-2</c:v>
                </c:pt>
                <c:pt idx="340">
                  <c:v>8.8186167014826913E-2</c:v>
                </c:pt>
                <c:pt idx="341">
                  <c:v>8.779726250715976E-2</c:v>
                </c:pt>
                <c:pt idx="342">
                  <c:v>8.7277713990739955E-2</c:v>
                </c:pt>
                <c:pt idx="343">
                  <c:v>8.6968117307025902E-2</c:v>
                </c:pt>
                <c:pt idx="344">
                  <c:v>8.6545054491780585E-2</c:v>
                </c:pt>
                <c:pt idx="345">
                  <c:v>8.6282384346223012E-2</c:v>
                </c:pt>
                <c:pt idx="346">
                  <c:v>8.5712618510569855E-2</c:v>
                </c:pt>
                <c:pt idx="347">
                  <c:v>8.5396703527188145E-2</c:v>
                </c:pt>
                <c:pt idx="348">
                  <c:v>8.4808970026855154E-2</c:v>
                </c:pt>
                <c:pt idx="349">
                  <c:v>8.4423356300264873E-2</c:v>
                </c:pt>
                <c:pt idx="350">
                  <c:v>8.4200636236980778E-2</c:v>
                </c:pt>
                <c:pt idx="351">
                  <c:v>8.3895515015531288E-2</c:v>
                </c:pt>
                <c:pt idx="352">
                  <c:v>8.3621063873718454E-2</c:v>
                </c:pt>
                <c:pt idx="353">
                  <c:v>8.3246309724681944E-2</c:v>
                </c:pt>
                <c:pt idx="354">
                  <c:v>8.3424670059049508E-2</c:v>
                </c:pt>
                <c:pt idx="355">
                  <c:v>8.3499304973873423E-2</c:v>
                </c:pt>
                <c:pt idx="356">
                  <c:v>8.3253417811808006E-2</c:v>
                </c:pt>
                <c:pt idx="357">
                  <c:v>8.2763288878215657E-2</c:v>
                </c:pt>
                <c:pt idx="358">
                  <c:v>8.2636462175512196E-2</c:v>
                </c:pt>
                <c:pt idx="359">
                  <c:v>8.2307318252201403E-2</c:v>
                </c:pt>
                <c:pt idx="360">
                  <c:v>8.2336145494434979E-2</c:v>
                </c:pt>
                <c:pt idx="361">
                  <c:v>8.1734722344822097E-2</c:v>
                </c:pt>
                <c:pt idx="362">
                  <c:v>8.1100917909412581E-2</c:v>
                </c:pt>
                <c:pt idx="363">
                  <c:v>8.0876749902454664E-2</c:v>
                </c:pt>
                <c:pt idx="364">
                  <c:v>8.0723860213622253E-2</c:v>
                </c:pt>
                <c:pt idx="365">
                  <c:v>8.0379249619250054E-2</c:v>
                </c:pt>
                <c:pt idx="366">
                  <c:v>8.0353318264364135E-2</c:v>
                </c:pt>
                <c:pt idx="367">
                  <c:v>8.0053067398908453E-2</c:v>
                </c:pt>
                <c:pt idx="368">
                  <c:v>8.0035231365471693E-2</c:v>
                </c:pt>
                <c:pt idx="369">
                  <c:v>8.0236956245485214E-2</c:v>
                </c:pt>
                <c:pt idx="370">
                  <c:v>8.0125398766978537E-2</c:v>
                </c:pt>
                <c:pt idx="371">
                  <c:v>8.0404786080406743E-2</c:v>
                </c:pt>
                <c:pt idx="372">
                  <c:v>8.0627637774933911E-2</c:v>
                </c:pt>
                <c:pt idx="373">
                  <c:v>8.0660677216945892E-2</c:v>
                </c:pt>
                <c:pt idx="374">
                  <c:v>8.0796389028556945E-2</c:v>
                </c:pt>
                <c:pt idx="375">
                  <c:v>8.0931508499574159E-2</c:v>
                </c:pt>
                <c:pt idx="376">
                  <c:v>8.1069984567289796E-2</c:v>
                </c:pt>
                <c:pt idx="377">
                  <c:v>8.0999627667865823E-2</c:v>
                </c:pt>
                <c:pt idx="378">
                  <c:v>8.0753016533963509E-2</c:v>
                </c:pt>
                <c:pt idx="379">
                  <c:v>8.0662322607484349E-2</c:v>
                </c:pt>
                <c:pt idx="380">
                  <c:v>8.0534311223593225E-2</c:v>
                </c:pt>
                <c:pt idx="381">
                  <c:v>8.0501337597202752E-2</c:v>
                </c:pt>
                <c:pt idx="382">
                  <c:v>8.0323767050293635E-2</c:v>
                </c:pt>
                <c:pt idx="383">
                  <c:v>7.9999098589247419E-2</c:v>
                </c:pt>
                <c:pt idx="384">
                  <c:v>8.017166714891967E-2</c:v>
                </c:pt>
                <c:pt idx="385">
                  <c:v>8.0423740979409644E-2</c:v>
                </c:pt>
                <c:pt idx="386">
                  <c:v>8.0583146414774307E-2</c:v>
                </c:pt>
                <c:pt idx="387">
                  <c:v>8.0784673847923205E-2</c:v>
                </c:pt>
                <c:pt idx="388">
                  <c:v>8.0890439551734528E-2</c:v>
                </c:pt>
                <c:pt idx="389">
                  <c:v>8.0967443828933811E-2</c:v>
                </c:pt>
                <c:pt idx="390">
                  <c:v>8.1087820600726557E-2</c:v>
                </c:pt>
                <c:pt idx="391">
                  <c:v>8.1055702577416081E-2</c:v>
                </c:pt>
                <c:pt idx="392">
                  <c:v>8.1040104275111602E-2</c:v>
                </c:pt>
                <c:pt idx="393">
                  <c:v>8.1054320449363795E-2</c:v>
                </c:pt>
                <c:pt idx="394">
                  <c:v>8.0905511329066718E-2</c:v>
                </c:pt>
                <c:pt idx="395">
                  <c:v>8.1074065135825144E-2</c:v>
                </c:pt>
                <c:pt idx="396">
                  <c:v>8.1373394582579292E-2</c:v>
                </c:pt>
                <c:pt idx="397">
                  <c:v>8.1661996083022784E-2</c:v>
                </c:pt>
                <c:pt idx="398">
                  <c:v>8.1648503880607529E-2</c:v>
                </c:pt>
                <c:pt idx="399">
                  <c:v>8.1527468952599408E-2</c:v>
                </c:pt>
                <c:pt idx="400">
                  <c:v>8.177013114920946E-2</c:v>
                </c:pt>
                <c:pt idx="401">
                  <c:v>8.2057547968465247E-2</c:v>
                </c:pt>
                <c:pt idx="402">
                  <c:v>8.2153507144667431E-2</c:v>
                </c:pt>
                <c:pt idx="403">
                  <c:v>8.2050768959446851E-2</c:v>
                </c:pt>
                <c:pt idx="404">
                  <c:v>8.2136592529932231E-2</c:v>
                </c:pt>
                <c:pt idx="405">
                  <c:v>8.2189310842784039E-2</c:v>
                </c:pt>
                <c:pt idx="406">
                  <c:v>8.244052907019403E-2</c:v>
                </c:pt>
                <c:pt idx="407">
                  <c:v>8.2203395385793132E-2</c:v>
                </c:pt>
                <c:pt idx="408">
                  <c:v>8.2264603913823328E-2</c:v>
                </c:pt>
                <c:pt idx="409">
                  <c:v>8.2483835749165929E-2</c:v>
                </c:pt>
                <c:pt idx="410">
                  <c:v>8.2804621088541405E-2</c:v>
                </c:pt>
                <c:pt idx="411">
                  <c:v>8.3011545402656414E-2</c:v>
                </c:pt>
                <c:pt idx="412">
                  <c:v>8.3550246264943742E-2</c:v>
                </c:pt>
                <c:pt idx="413">
                  <c:v>8.3714192978194518E-2</c:v>
                </c:pt>
                <c:pt idx="414">
                  <c:v>8.4209718792753005E-2</c:v>
                </c:pt>
                <c:pt idx="415">
                  <c:v>8.4582301026278797E-2</c:v>
                </c:pt>
                <c:pt idx="416">
                  <c:v>8.486017458041159E-2</c:v>
                </c:pt>
                <c:pt idx="417">
                  <c:v>8.482101428559656E-2</c:v>
                </c:pt>
                <c:pt idx="418">
                  <c:v>8.5100335783403216E-2</c:v>
                </c:pt>
                <c:pt idx="419">
                  <c:v>8.5355568763726991E-2</c:v>
                </c:pt>
                <c:pt idx="420">
                  <c:v>8.5813184780279689E-2</c:v>
                </c:pt>
                <c:pt idx="421">
                  <c:v>8.5786002928584543E-2</c:v>
                </c:pt>
                <c:pt idx="422">
                  <c:v>8.5968772909595162E-2</c:v>
                </c:pt>
                <c:pt idx="423">
                  <c:v>8.6139367000621275E-2</c:v>
                </c:pt>
                <c:pt idx="424">
                  <c:v>8.6637722886905882E-2</c:v>
                </c:pt>
                <c:pt idx="425">
                  <c:v>8.6659902751364135E-2</c:v>
                </c:pt>
                <c:pt idx="426">
                  <c:v>8.6908093460183369E-2</c:v>
                </c:pt>
                <c:pt idx="427">
                  <c:v>8.7185572120586974E-2</c:v>
                </c:pt>
                <c:pt idx="428">
                  <c:v>8.7614689973013749E-2</c:v>
                </c:pt>
                <c:pt idx="429">
                  <c:v>8.798108553811497E-2</c:v>
                </c:pt>
                <c:pt idx="430">
                  <c:v>8.846160539096283E-2</c:v>
                </c:pt>
                <c:pt idx="431">
                  <c:v>8.8857749616999146E-2</c:v>
                </c:pt>
                <c:pt idx="432">
                  <c:v>8.9622263876782834E-2</c:v>
                </c:pt>
                <c:pt idx="433">
                  <c:v>9.029516279138583E-2</c:v>
                </c:pt>
                <c:pt idx="434">
                  <c:v>9.0975893764951812E-2</c:v>
                </c:pt>
                <c:pt idx="435">
                  <c:v>9.208547932845848E-2</c:v>
                </c:pt>
                <c:pt idx="436">
                  <c:v>9.2800105347116454E-2</c:v>
                </c:pt>
                <c:pt idx="437">
                  <c:v>9.3305240242419457E-2</c:v>
                </c:pt>
                <c:pt idx="438">
                  <c:v>9.388909062108175E-2</c:v>
                </c:pt>
                <c:pt idx="439">
                  <c:v>9.4692304466329702E-2</c:v>
                </c:pt>
                <c:pt idx="440">
                  <c:v>9.5299124496908666E-2</c:v>
                </c:pt>
                <c:pt idx="441">
                  <c:v>9.607752585283684E-2</c:v>
                </c:pt>
                <c:pt idx="442">
                  <c:v>9.63716558654895E-2</c:v>
                </c:pt>
                <c:pt idx="443">
                  <c:v>9.69491221288626E-2</c:v>
                </c:pt>
                <c:pt idx="444">
                  <c:v>9.7765893992147357E-2</c:v>
                </c:pt>
                <c:pt idx="445">
                  <c:v>9.8765040942713475E-2</c:v>
                </c:pt>
                <c:pt idx="446">
                  <c:v>9.9481049089423762E-2</c:v>
                </c:pt>
                <c:pt idx="447">
                  <c:v>0.10023404561543832</c:v>
                </c:pt>
                <c:pt idx="448">
                  <c:v>0.10113973438342069</c:v>
                </c:pt>
                <c:pt idx="449">
                  <c:v>0.1024569024172577</c:v>
                </c:pt>
                <c:pt idx="450">
                  <c:v>0.103753667608418</c:v>
                </c:pt>
                <c:pt idx="451">
                  <c:v>0.10474873399044879</c:v>
                </c:pt>
                <c:pt idx="452">
                  <c:v>0.10580632521294052</c:v>
                </c:pt>
                <c:pt idx="453">
                  <c:v>0.10655543861728435</c:v>
                </c:pt>
                <c:pt idx="454">
                  <c:v>0.10771109511586748</c:v>
                </c:pt>
                <c:pt idx="455">
                  <c:v>0.10891598169936093</c:v>
                </c:pt>
                <c:pt idx="456">
                  <c:v>0.10985609203740759</c:v>
                </c:pt>
                <c:pt idx="457">
                  <c:v>0.11101609236701224</c:v>
                </c:pt>
                <c:pt idx="458">
                  <c:v>0.1123208212483786</c:v>
                </c:pt>
                <c:pt idx="459">
                  <c:v>0.11348049249987553</c:v>
                </c:pt>
                <c:pt idx="460">
                  <c:v>0.11493942738250508</c:v>
                </c:pt>
                <c:pt idx="461">
                  <c:v>0.11600972101995365</c:v>
                </c:pt>
                <c:pt idx="462">
                  <c:v>0.11703486514102721</c:v>
                </c:pt>
                <c:pt idx="463">
                  <c:v>0.11820256589835176</c:v>
                </c:pt>
                <c:pt idx="464">
                  <c:v>0.11917479425970892</c:v>
                </c:pt>
                <c:pt idx="465">
                  <c:v>0.12028280024829865</c:v>
                </c:pt>
                <c:pt idx="466">
                  <c:v>0.12156580997455751</c:v>
                </c:pt>
                <c:pt idx="467">
                  <c:v>0.12304646401229456</c:v>
                </c:pt>
                <c:pt idx="468">
                  <c:v>0.12451086159151177</c:v>
                </c:pt>
                <c:pt idx="469">
                  <c:v>0.12563973113212898</c:v>
                </c:pt>
                <c:pt idx="470">
                  <c:v>0.12710511594566926</c:v>
                </c:pt>
                <c:pt idx="471">
                  <c:v>0.12861571609120603</c:v>
                </c:pt>
                <c:pt idx="472">
                  <c:v>0.12978374592663827</c:v>
                </c:pt>
                <c:pt idx="473">
                  <c:v>0.13095908129606124</c:v>
                </c:pt>
                <c:pt idx="474">
                  <c:v>0.13226078265883684</c:v>
                </c:pt>
                <c:pt idx="475">
                  <c:v>0.13368345313399904</c:v>
                </c:pt>
                <c:pt idx="476">
                  <c:v>0.13500371450204834</c:v>
                </c:pt>
                <c:pt idx="477">
                  <c:v>0.13628521046901187</c:v>
                </c:pt>
                <c:pt idx="478">
                  <c:v>0.13736853559952489</c:v>
                </c:pt>
                <c:pt idx="479">
                  <c:v>0.13884905800601888</c:v>
                </c:pt>
                <c:pt idx="480">
                  <c:v>0.14002103677874339</c:v>
                </c:pt>
                <c:pt idx="481">
                  <c:v>0.14099991251787583</c:v>
                </c:pt>
                <c:pt idx="482">
                  <c:v>0.14213220447081304</c:v>
                </c:pt>
                <c:pt idx="483">
                  <c:v>0.14355092600868297</c:v>
                </c:pt>
                <c:pt idx="484">
                  <c:v>0.14465070504458047</c:v>
                </c:pt>
                <c:pt idx="485">
                  <c:v>0.14623817783607346</c:v>
                </c:pt>
                <c:pt idx="486">
                  <c:v>0.14756140090709194</c:v>
                </c:pt>
                <c:pt idx="487">
                  <c:v>0.14893207704123926</c:v>
                </c:pt>
                <c:pt idx="488">
                  <c:v>0.1502845880638421</c:v>
                </c:pt>
                <c:pt idx="489">
                  <c:v>0.15155331580022727</c:v>
                </c:pt>
                <c:pt idx="490">
                  <c:v>0.15291754200346386</c:v>
                </c:pt>
                <c:pt idx="491">
                  <c:v>0.15412618007738496</c:v>
                </c:pt>
                <c:pt idx="492">
                  <c:v>0.15507761070233614</c:v>
                </c:pt>
                <c:pt idx="493">
                  <c:v>0.15627532338308195</c:v>
                </c:pt>
                <c:pt idx="494">
                  <c:v>0.15751963352387657</c:v>
                </c:pt>
                <c:pt idx="495">
                  <c:v>0.15874169798459142</c:v>
                </c:pt>
                <c:pt idx="496">
                  <c:v>0.15980389630059078</c:v>
                </c:pt>
                <c:pt idx="497">
                  <c:v>0.16073301542984064</c:v>
                </c:pt>
                <c:pt idx="498">
                  <c:v>0.16178889544617239</c:v>
                </c:pt>
                <c:pt idx="499">
                  <c:v>0.16286774511442084</c:v>
                </c:pt>
                <c:pt idx="500">
                  <c:v>0.16400155082665344</c:v>
                </c:pt>
                <c:pt idx="501">
                  <c:v>0.16509678858466481</c:v>
                </c:pt>
                <c:pt idx="502">
                  <c:v>0.16602492047959158</c:v>
                </c:pt>
                <c:pt idx="503">
                  <c:v>0.16697700926075812</c:v>
                </c:pt>
                <c:pt idx="504">
                  <c:v>0.16791257832091869</c:v>
                </c:pt>
                <c:pt idx="505">
                  <c:v>0.16894529123846913</c:v>
                </c:pt>
                <c:pt idx="506">
                  <c:v>0.16985025603461459</c:v>
                </c:pt>
                <c:pt idx="507">
                  <c:v>0.1707483101904986</c:v>
                </c:pt>
                <c:pt idx="508">
                  <c:v>0.1714814303988087</c:v>
                </c:pt>
                <c:pt idx="509">
                  <c:v>0.17216755825334079</c:v>
                </c:pt>
                <c:pt idx="510">
                  <c:v>0.17318579173415291</c:v>
                </c:pt>
                <c:pt idx="511">
                  <c:v>0.17404949013559412</c:v>
                </c:pt>
                <c:pt idx="512">
                  <c:v>0.1747861643874673</c:v>
                </c:pt>
                <c:pt idx="513">
                  <c:v>0.17559306390752136</c:v>
                </c:pt>
                <c:pt idx="514">
                  <c:v>0.17632309078161923</c:v>
                </c:pt>
                <c:pt idx="515">
                  <c:v>0.17711485270871954</c:v>
                </c:pt>
                <c:pt idx="516">
                  <c:v>0.17817343116553436</c:v>
                </c:pt>
                <c:pt idx="517">
                  <c:v>0.17896203394280091</c:v>
                </c:pt>
                <c:pt idx="518">
                  <c:v>0.17979249545536555</c:v>
                </c:pt>
                <c:pt idx="519">
                  <c:v>0.18057537227355827</c:v>
                </c:pt>
                <c:pt idx="520">
                  <c:v>0.18120983486518313</c:v>
                </c:pt>
                <c:pt idx="521">
                  <c:v>0.18182382879850978</c:v>
                </c:pt>
                <c:pt idx="522">
                  <c:v>0.18251581424335872</c:v>
                </c:pt>
                <c:pt idx="523">
                  <c:v>0.18280764070925759</c:v>
                </c:pt>
                <c:pt idx="524">
                  <c:v>0.1829711267131576</c:v>
                </c:pt>
                <c:pt idx="525">
                  <c:v>0.18331238071083136</c:v>
                </c:pt>
                <c:pt idx="526">
                  <c:v>0.18347395806170677</c:v>
                </c:pt>
                <c:pt idx="527">
                  <c:v>0.18385726824154322</c:v>
                </c:pt>
                <c:pt idx="528">
                  <c:v>0.18389109747101368</c:v>
                </c:pt>
                <c:pt idx="529">
                  <c:v>0.18399469125931425</c:v>
                </c:pt>
                <c:pt idx="530">
                  <c:v>0.18426940566361324</c:v>
                </c:pt>
                <c:pt idx="531">
                  <c:v>0.18465646733387733</c:v>
                </c:pt>
                <c:pt idx="532">
                  <c:v>0.18465284747469279</c:v>
                </c:pt>
                <c:pt idx="533">
                  <c:v>0.18490610598637039</c:v>
                </c:pt>
                <c:pt idx="534">
                  <c:v>0.18512645668727915</c:v>
                </c:pt>
                <c:pt idx="535">
                  <c:v>0.18574124040806422</c:v>
                </c:pt>
                <c:pt idx="536">
                  <c:v>0.18600897835648023</c:v>
                </c:pt>
                <c:pt idx="537">
                  <c:v>0.18658058702953645</c:v>
                </c:pt>
                <c:pt idx="538">
                  <c:v>0.18706953128194115</c:v>
                </c:pt>
                <c:pt idx="539">
                  <c:v>0.18765081485136345</c:v>
                </c:pt>
                <c:pt idx="540">
                  <c:v>0.1880562390800366</c:v>
                </c:pt>
                <c:pt idx="541">
                  <c:v>0.188429874363507</c:v>
                </c:pt>
                <c:pt idx="542">
                  <c:v>0.18882608440516485</c:v>
                </c:pt>
                <c:pt idx="543">
                  <c:v>0.1896420006653696</c:v>
                </c:pt>
                <c:pt idx="544">
                  <c:v>0.19010909413142377</c:v>
                </c:pt>
                <c:pt idx="545">
                  <c:v>0.19044738642612832</c:v>
                </c:pt>
                <c:pt idx="546">
                  <c:v>0.19089341889329028</c:v>
                </c:pt>
                <c:pt idx="547">
                  <c:v>0.19165365513767402</c:v>
                </c:pt>
                <c:pt idx="548">
                  <c:v>0.1923416258296092</c:v>
                </c:pt>
                <c:pt idx="549">
                  <c:v>0.19314029839697103</c:v>
                </c:pt>
                <c:pt idx="550">
                  <c:v>0.19367965741547372</c:v>
                </c:pt>
                <c:pt idx="551">
                  <c:v>0.19416248081507539</c:v>
                </c:pt>
                <c:pt idx="552">
                  <c:v>0.19504572645611337</c:v>
                </c:pt>
                <c:pt idx="553">
                  <c:v>0.19618696933357971</c:v>
                </c:pt>
                <c:pt idx="554">
                  <c:v>0.19720493955190566</c:v>
                </c:pt>
                <c:pt idx="555">
                  <c:v>0.19828806723555406</c:v>
                </c:pt>
                <c:pt idx="556">
                  <c:v>0.19920922267459784</c:v>
                </c:pt>
                <c:pt idx="557">
                  <c:v>0.20046287863365084</c:v>
                </c:pt>
                <c:pt idx="558">
                  <c:v>0.20208312760466965</c:v>
                </c:pt>
                <c:pt idx="559">
                  <c:v>0.20348750133704438</c:v>
                </c:pt>
                <c:pt idx="560">
                  <c:v>0.20476754936033403</c:v>
                </c:pt>
                <c:pt idx="561">
                  <c:v>0.20651488829654246</c:v>
                </c:pt>
                <c:pt idx="562">
                  <c:v>0.20809676676020472</c:v>
                </c:pt>
                <c:pt idx="563">
                  <c:v>0.20976045404143853</c:v>
                </c:pt>
                <c:pt idx="564">
                  <c:v>0.21143342132530915</c:v>
                </c:pt>
                <c:pt idx="565">
                  <c:v>0.21302207879798979</c:v>
                </c:pt>
                <c:pt idx="566">
                  <c:v>0.2145338636247143</c:v>
                </c:pt>
                <c:pt idx="567">
                  <c:v>0.21637301535296799</c:v>
                </c:pt>
                <c:pt idx="568">
                  <c:v>0.21793159508660584</c:v>
                </c:pt>
                <c:pt idx="569">
                  <c:v>0.21987032585024635</c:v>
                </c:pt>
                <c:pt idx="570">
                  <c:v>0.2217905624242347</c:v>
                </c:pt>
                <c:pt idx="571">
                  <c:v>0.22373330794078899</c:v>
                </c:pt>
                <c:pt idx="572">
                  <c:v>0.22556758931304893</c:v>
                </c:pt>
                <c:pt idx="573">
                  <c:v>0.22784250627150474</c:v>
                </c:pt>
                <c:pt idx="574">
                  <c:v>0.23004897498356122</c:v>
                </c:pt>
                <c:pt idx="575">
                  <c:v>0.23227946639747904</c:v>
                </c:pt>
                <c:pt idx="576">
                  <c:v>0.23438556628669027</c:v>
                </c:pt>
                <c:pt idx="577">
                  <c:v>0.2366972083619642</c:v>
                </c:pt>
                <c:pt idx="578">
                  <c:v>0.23887195394443947</c:v>
                </c:pt>
                <c:pt idx="579">
                  <c:v>0.24135340032328104</c:v>
                </c:pt>
                <c:pt idx="580">
                  <c:v>0.24383102939607346</c:v>
                </c:pt>
                <c:pt idx="581">
                  <c:v>0.24602111001836702</c:v>
                </c:pt>
                <c:pt idx="582">
                  <c:v>0.24821138808752519</c:v>
                </c:pt>
                <c:pt idx="583">
                  <c:v>0.25032512258883483</c:v>
                </c:pt>
                <c:pt idx="584">
                  <c:v>0.2523062386127457</c:v>
                </c:pt>
                <c:pt idx="585">
                  <c:v>0.25464479927722866</c:v>
                </c:pt>
                <c:pt idx="586">
                  <c:v>0.25697862121696086</c:v>
                </c:pt>
                <c:pt idx="587">
                  <c:v>0.2589302518424228</c:v>
                </c:pt>
                <c:pt idx="588">
                  <c:v>0.26111974012412248</c:v>
                </c:pt>
                <c:pt idx="589">
                  <c:v>0.26325868200848113</c:v>
                </c:pt>
                <c:pt idx="590">
                  <c:v>0.26566266340077266</c:v>
                </c:pt>
                <c:pt idx="591">
                  <c:v>0.26819281333955225</c:v>
                </c:pt>
                <c:pt idx="592">
                  <c:v>0.27011706466645447</c:v>
                </c:pt>
                <c:pt idx="593">
                  <c:v>0.27180905266494954</c:v>
                </c:pt>
                <c:pt idx="594">
                  <c:v>0.27363181630344036</c:v>
                </c:pt>
                <c:pt idx="595">
                  <c:v>0.2755100625108875</c:v>
                </c:pt>
                <c:pt idx="596">
                  <c:v>0.27724687094764988</c:v>
                </c:pt>
                <c:pt idx="597">
                  <c:v>0.27878761464785101</c:v>
                </c:pt>
                <c:pt idx="598">
                  <c:v>0.27992135454446204</c:v>
                </c:pt>
                <c:pt idx="599">
                  <c:v>0.28163302141379698</c:v>
                </c:pt>
                <c:pt idx="600">
                  <c:v>0.28332349565299664</c:v>
                </c:pt>
                <c:pt idx="601">
                  <c:v>0.28495611796086462</c:v>
                </c:pt>
                <c:pt idx="602">
                  <c:v>0.28621918555379755</c:v>
                </c:pt>
                <c:pt idx="603">
                  <c:v>0.28741571355335566</c:v>
                </c:pt>
                <c:pt idx="604">
                  <c:v>0.28843888320578309</c:v>
                </c:pt>
                <c:pt idx="605">
                  <c:v>0.29010717758052457</c:v>
                </c:pt>
                <c:pt idx="606">
                  <c:v>0.29118286809893923</c:v>
                </c:pt>
                <c:pt idx="607">
                  <c:v>0.29232634870753782</c:v>
                </c:pt>
                <c:pt idx="608">
                  <c:v>0.29353097202854517</c:v>
                </c:pt>
                <c:pt idx="609">
                  <c:v>0.29478541777505657</c:v>
                </c:pt>
                <c:pt idx="610">
                  <c:v>0.29625146074481223</c:v>
                </c:pt>
                <c:pt idx="611">
                  <c:v>0.29748997911091152</c:v>
                </c:pt>
                <c:pt idx="612">
                  <c:v>0.29831333253635006</c:v>
                </c:pt>
                <c:pt idx="613">
                  <c:v>0.2994175870345121</c:v>
                </c:pt>
                <c:pt idx="614">
                  <c:v>0.30019026243136648</c:v>
                </c:pt>
                <c:pt idx="615">
                  <c:v>0.30069875392336792</c:v>
                </c:pt>
                <c:pt idx="616">
                  <c:v>0.30130537650708233</c:v>
                </c:pt>
                <c:pt idx="617">
                  <c:v>0.30188613355153227</c:v>
                </c:pt>
                <c:pt idx="618">
                  <c:v>0.30264228922738068</c:v>
                </c:pt>
                <c:pt idx="619">
                  <c:v>0.30302987742261706</c:v>
                </c:pt>
                <c:pt idx="620">
                  <c:v>0.30321060711935999</c:v>
                </c:pt>
                <c:pt idx="621">
                  <c:v>0.30376977663994559</c:v>
                </c:pt>
                <c:pt idx="622">
                  <c:v>0.30430229083380839</c:v>
                </c:pt>
                <c:pt idx="623">
                  <c:v>0.30463393575073761</c:v>
                </c:pt>
                <c:pt idx="624">
                  <c:v>0.30485461552975401</c:v>
                </c:pt>
                <c:pt idx="625">
                  <c:v>0.3051863262623048</c:v>
                </c:pt>
                <c:pt idx="626">
                  <c:v>0.3055912897816272</c:v>
                </c:pt>
                <c:pt idx="627">
                  <c:v>0.30584658857757246</c:v>
                </c:pt>
                <c:pt idx="628">
                  <c:v>0.30577814033117318</c:v>
                </c:pt>
                <c:pt idx="629">
                  <c:v>0.30584382432146795</c:v>
                </c:pt>
                <c:pt idx="630">
                  <c:v>0.30589983341539662</c:v>
                </c:pt>
                <c:pt idx="631">
                  <c:v>0.30602185557772776</c:v>
                </c:pt>
                <c:pt idx="632">
                  <c:v>0.30605548736033367</c:v>
                </c:pt>
                <c:pt idx="633">
                  <c:v>0.30583375453137263</c:v>
                </c:pt>
                <c:pt idx="634">
                  <c:v>0.30574148102997656</c:v>
                </c:pt>
                <c:pt idx="635">
                  <c:v>0.30607523204679504</c:v>
                </c:pt>
                <c:pt idx="636">
                  <c:v>0.30578097040289925</c:v>
                </c:pt>
                <c:pt idx="637">
                  <c:v>0.30558016694158729</c:v>
                </c:pt>
                <c:pt idx="638">
                  <c:v>0.30521113875162459</c:v>
                </c:pt>
                <c:pt idx="639">
                  <c:v>0.30499078805071583</c:v>
                </c:pt>
                <c:pt idx="640">
                  <c:v>0.30505364196928447</c:v>
                </c:pt>
                <c:pt idx="641">
                  <c:v>0.30489686915878128</c:v>
                </c:pt>
                <c:pt idx="642">
                  <c:v>0.30446571102208686</c:v>
                </c:pt>
                <c:pt idx="643">
                  <c:v>0.30428090075680858</c:v>
                </c:pt>
                <c:pt idx="644">
                  <c:v>0.30400421188386345</c:v>
                </c:pt>
                <c:pt idx="645">
                  <c:v>0.30363919844681453</c:v>
                </c:pt>
                <c:pt idx="646">
                  <c:v>0.30267098483837118</c:v>
                </c:pt>
                <c:pt idx="647">
                  <c:v>0.30154323416332007</c:v>
                </c:pt>
                <c:pt idx="648">
                  <c:v>0.30045470959870557</c:v>
                </c:pt>
                <c:pt idx="649">
                  <c:v>0.29942719611525664</c:v>
                </c:pt>
                <c:pt idx="650">
                  <c:v>0.29854645146783709</c:v>
                </c:pt>
                <c:pt idx="651">
                  <c:v>0.29732622984452534</c:v>
                </c:pt>
                <c:pt idx="652">
                  <c:v>0.29615833164033617</c:v>
                </c:pt>
                <c:pt idx="653">
                  <c:v>0.29536485850707583</c:v>
                </c:pt>
                <c:pt idx="654">
                  <c:v>0.2944587748453642</c:v>
                </c:pt>
                <c:pt idx="655">
                  <c:v>0.29370584413497119</c:v>
                </c:pt>
                <c:pt idx="656">
                  <c:v>0.29265503192149789</c:v>
                </c:pt>
                <c:pt idx="657">
                  <c:v>0.29147100889003191</c:v>
                </c:pt>
                <c:pt idx="658">
                  <c:v>0.29100220421781781</c:v>
                </c:pt>
                <c:pt idx="659">
                  <c:v>0.29015904029029638</c:v>
                </c:pt>
                <c:pt idx="660">
                  <c:v>0.28928724656740601</c:v>
                </c:pt>
                <c:pt idx="661">
                  <c:v>0.28865061206027037</c:v>
                </c:pt>
                <c:pt idx="662">
                  <c:v>0.28771142314092518</c:v>
                </c:pt>
                <c:pt idx="663">
                  <c:v>0.28701002606219633</c:v>
                </c:pt>
                <c:pt idx="664">
                  <c:v>0.28648132917438279</c:v>
                </c:pt>
                <c:pt idx="665">
                  <c:v>0.28582942544305034</c:v>
                </c:pt>
                <c:pt idx="666">
                  <c:v>0.2855497090515145</c:v>
                </c:pt>
                <c:pt idx="667">
                  <c:v>0.28525847492620948</c:v>
                </c:pt>
                <c:pt idx="668">
                  <c:v>0.28510637502483555</c:v>
                </c:pt>
                <c:pt idx="669">
                  <c:v>0.28505036593090677</c:v>
                </c:pt>
                <c:pt idx="670">
                  <c:v>0.28474932527799268</c:v>
                </c:pt>
                <c:pt idx="671">
                  <c:v>0.2848483777884071</c:v>
                </c:pt>
                <c:pt idx="672">
                  <c:v>0.28461815474426777</c:v>
                </c:pt>
                <c:pt idx="673">
                  <c:v>0.28422582782428057</c:v>
                </c:pt>
                <c:pt idx="674">
                  <c:v>0.28390695113792974</c:v>
                </c:pt>
                <c:pt idx="675">
                  <c:v>0.28358030820823737</c:v>
                </c:pt>
                <c:pt idx="676">
                  <c:v>0.283891813544976</c:v>
                </c:pt>
                <c:pt idx="677">
                  <c:v>0.28438648375645453</c:v>
                </c:pt>
                <c:pt idx="678">
                  <c:v>0.28459801516407718</c:v>
                </c:pt>
                <c:pt idx="679">
                  <c:v>0.28507215090163585</c:v>
                </c:pt>
                <c:pt idx="680">
                  <c:v>0.28592577951298176</c:v>
                </c:pt>
                <c:pt idx="681">
                  <c:v>0.28709519147646634</c:v>
                </c:pt>
                <c:pt idx="682">
                  <c:v>0.28818792824085926</c:v>
                </c:pt>
                <c:pt idx="683">
                  <c:v>0.28906321019169112</c:v>
                </c:pt>
                <c:pt idx="684">
                  <c:v>0.29052773940215143</c:v>
                </c:pt>
                <c:pt idx="685">
                  <c:v>0.29213976142047798</c:v>
                </c:pt>
                <c:pt idx="686">
                  <c:v>0.29410462098586904</c:v>
                </c:pt>
                <c:pt idx="687">
                  <c:v>0.29635084233333436</c:v>
                </c:pt>
                <c:pt idx="688">
                  <c:v>0.2986582722088299</c:v>
                </c:pt>
                <c:pt idx="689">
                  <c:v>0.30139646532729064</c:v>
                </c:pt>
                <c:pt idx="690">
                  <c:v>0.30461800837032543</c:v>
                </c:pt>
                <c:pt idx="691">
                  <c:v>0.30745341116179764</c:v>
                </c:pt>
                <c:pt idx="692">
                  <c:v>0.31089050036536886</c:v>
                </c:pt>
                <c:pt idx="693">
                  <c:v>0.31407229077299476</c:v>
                </c:pt>
                <c:pt idx="694">
                  <c:v>0.31763870767288782</c:v>
                </c:pt>
                <c:pt idx="695">
                  <c:v>0.3213237243227921</c:v>
                </c:pt>
                <c:pt idx="696">
                  <c:v>0.3254901164286243</c:v>
                </c:pt>
                <c:pt idx="697">
                  <c:v>0.32971146457844053</c:v>
                </c:pt>
                <c:pt idx="698">
                  <c:v>0.33486588079479895</c:v>
                </c:pt>
                <c:pt idx="699">
                  <c:v>0.33994375344330879</c:v>
                </c:pt>
                <c:pt idx="700">
                  <c:v>0.34564536073713287</c:v>
                </c:pt>
                <c:pt idx="701">
                  <c:v>0.3515495485140504</c:v>
                </c:pt>
                <c:pt idx="702">
                  <c:v>0.3577770884395835</c:v>
                </c:pt>
                <c:pt idx="703">
                  <c:v>0.36477243340597709</c:v>
                </c:pt>
                <c:pt idx="704">
                  <c:v>0.37208902442109698</c:v>
                </c:pt>
                <c:pt idx="705">
                  <c:v>0.37968079054986659</c:v>
                </c:pt>
                <c:pt idx="706">
                  <c:v>0.38807879804247492</c:v>
                </c:pt>
                <c:pt idx="707">
                  <c:v>0.39713798926905253</c:v>
                </c:pt>
                <c:pt idx="708">
                  <c:v>0.40640509204406816</c:v>
                </c:pt>
                <c:pt idx="709">
                  <c:v>0.41641347616446467</c:v>
                </c:pt>
                <c:pt idx="710">
                  <c:v>0.42686433870845997</c:v>
                </c:pt>
                <c:pt idx="711">
                  <c:v>0.43790155262473623</c:v>
                </c:pt>
                <c:pt idx="712">
                  <c:v>0.44961192871810152</c:v>
                </c:pt>
                <c:pt idx="713">
                  <c:v>0.46154489324350778</c:v>
                </c:pt>
                <c:pt idx="714">
                  <c:v>0.47431049119698954</c:v>
                </c:pt>
                <c:pt idx="715">
                  <c:v>0.48749507139718123</c:v>
                </c:pt>
                <c:pt idx="716">
                  <c:v>0.50115148378817764</c:v>
                </c:pt>
                <c:pt idx="717">
                  <c:v>0.51478874383330664</c:v>
                </c:pt>
                <c:pt idx="718">
                  <c:v>0.52898359382410431</c:v>
                </c:pt>
                <c:pt idx="719">
                  <c:v>0.54364711685587297</c:v>
                </c:pt>
                <c:pt idx="720">
                  <c:v>0.55914932835289854</c:v>
                </c:pt>
                <c:pt idx="721">
                  <c:v>0.57449345072699021</c:v>
                </c:pt>
                <c:pt idx="722">
                  <c:v>0.59056950862820423</c:v>
                </c:pt>
                <c:pt idx="723">
                  <c:v>0.60730694771025218</c:v>
                </c:pt>
                <c:pt idx="724">
                  <c:v>0.62472393308467844</c:v>
                </c:pt>
                <c:pt idx="725">
                  <c:v>0.64236251965682256</c:v>
                </c:pt>
                <c:pt idx="726">
                  <c:v>0.66001361119705904</c:v>
                </c:pt>
                <c:pt idx="727">
                  <c:v>0.67812080499455263</c:v>
                </c:pt>
                <c:pt idx="728">
                  <c:v>0.69686706847717883</c:v>
                </c:pt>
                <c:pt idx="729">
                  <c:v>0.71596215475395586</c:v>
                </c:pt>
                <c:pt idx="730">
                  <c:v>0.73492626794387228</c:v>
                </c:pt>
                <c:pt idx="731">
                  <c:v>0.75381732579388194</c:v>
                </c:pt>
                <c:pt idx="732">
                  <c:v>0.77330467317502427</c:v>
                </c:pt>
                <c:pt idx="733">
                  <c:v>0.79272423046598273</c:v>
                </c:pt>
                <c:pt idx="734">
                  <c:v>0.81156197766254667</c:v>
                </c:pt>
                <c:pt idx="735">
                  <c:v>0.83045435182498695</c:v>
                </c:pt>
                <c:pt idx="736">
                  <c:v>0.84883138967078575</c:v>
                </c:pt>
                <c:pt idx="737">
                  <c:v>0.86677667703929628</c:v>
                </c:pt>
                <c:pt idx="738">
                  <c:v>0.88405854294270547</c:v>
                </c:pt>
                <c:pt idx="739">
                  <c:v>0.90100145839519452</c:v>
                </c:pt>
                <c:pt idx="740">
                  <c:v>0.91727239635178226</c:v>
                </c:pt>
                <c:pt idx="741">
                  <c:v>0.93341104490907878</c:v>
                </c:pt>
                <c:pt idx="742">
                  <c:v>0.9482136363491569</c:v>
                </c:pt>
                <c:pt idx="743">
                  <c:v>0.9620533452461365</c:v>
                </c:pt>
                <c:pt idx="744">
                  <c:v>0.97576866261840933</c:v>
                </c:pt>
                <c:pt idx="745">
                  <c:v>0.98895350608108701</c:v>
                </c:pt>
                <c:pt idx="746">
                  <c:v>1.0003738327303349</c:v>
                </c:pt>
                <c:pt idx="747">
                  <c:v>1.0108437818045763</c:v>
                </c:pt>
                <c:pt idx="748">
                  <c:v>1.0204258781442723</c:v>
                </c:pt>
                <c:pt idx="749">
                  <c:v>1.0288364564205943</c:v>
                </c:pt>
                <c:pt idx="750">
                  <c:v>1.036717877099752</c:v>
                </c:pt>
                <c:pt idx="751">
                  <c:v>1.0433047045032602</c:v>
                </c:pt>
                <c:pt idx="752">
                  <c:v>1.0490550153570222</c:v>
                </c:pt>
                <c:pt idx="753">
                  <c:v>1.0538062450758396</c:v>
                </c:pt>
                <c:pt idx="754">
                  <c:v>1.0579216958906015</c:v>
                </c:pt>
                <c:pt idx="755">
                  <c:v>1.0609327605759582</c:v>
                </c:pt>
                <c:pt idx="756">
                  <c:v>1.0631191555234456</c:v>
                </c:pt>
                <c:pt idx="757">
                  <c:v>1.0641965572480205</c:v>
                </c:pt>
                <c:pt idx="758">
                  <c:v>1.0646019814766936</c:v>
                </c:pt>
                <c:pt idx="759">
                  <c:v>1.0634916719413501</c:v>
                </c:pt>
                <c:pt idx="760">
                  <c:v>1.0618982757439186</c:v>
                </c:pt>
                <c:pt idx="761">
                  <c:v>1.0594821842772641</c:v>
                </c:pt>
                <c:pt idx="762">
                  <c:v>1.0559195846834202</c:v>
                </c:pt>
                <c:pt idx="763">
                  <c:v>1.0517554303087202</c:v>
                </c:pt>
                <c:pt idx="764">
                  <c:v>1.0471114800530095</c:v>
                </c:pt>
                <c:pt idx="765">
                  <c:v>1.0409787804381125</c:v>
                </c:pt>
                <c:pt idx="766">
                  <c:v>1.0342741430720517</c:v>
                </c:pt>
                <c:pt idx="767">
                  <c:v>1.027156183602733</c:v>
                </c:pt>
                <c:pt idx="768">
                  <c:v>1.0187159882967189</c:v>
                </c:pt>
                <c:pt idx="769">
                  <c:v>1.0100039744737535</c:v>
                </c:pt>
                <c:pt idx="770">
                  <c:v>1</c:v>
                </c:pt>
                <c:pt idx="771">
                  <c:v>0.98901274014047114</c:v>
                </c:pt>
                <c:pt idx="772">
                  <c:v>0.9778207936979596</c:v>
                </c:pt>
                <c:pt idx="773">
                  <c:v>0.9661200925009602</c:v>
                </c:pt>
                <c:pt idx="774">
                  <c:v>0.95314914980828036</c:v>
                </c:pt>
                <c:pt idx="775">
                  <c:v>0.93973526798265095</c:v>
                </c:pt>
                <c:pt idx="776">
                  <c:v>0.92542892632896823</c:v>
                </c:pt>
                <c:pt idx="777">
                  <c:v>0.91073822144550431</c:v>
                </c:pt>
                <c:pt idx="778">
                  <c:v>0.89533275891213937</c:v>
                </c:pt>
                <c:pt idx="779">
                  <c:v>0.87922504369696564</c:v>
                </c:pt>
                <c:pt idx="780">
                  <c:v>0.86286196387022507</c:v>
                </c:pt>
                <c:pt idx="781">
                  <c:v>0.84628432511727092</c:v>
                </c:pt>
                <c:pt idx="782">
                  <c:v>0.82916436564284501</c:v>
                </c:pt>
                <c:pt idx="783">
                  <c:v>0.81162055356571539</c:v>
                </c:pt>
                <c:pt idx="784">
                  <c:v>0.79408661383181633</c:v>
                </c:pt>
                <c:pt idx="785">
                  <c:v>0.77646777194613337</c:v>
                </c:pt>
                <c:pt idx="786">
                  <c:v>0.75848562782956164</c:v>
                </c:pt>
                <c:pt idx="787">
                  <c:v>0.73991311758779532</c:v>
                </c:pt>
                <c:pt idx="788">
                  <c:v>0.72079104690618789</c:v>
                </c:pt>
                <c:pt idx="789">
                  <c:v>0.70184733655894804</c:v>
                </c:pt>
                <c:pt idx="790">
                  <c:v>0.68310897095090639</c:v>
                </c:pt>
                <c:pt idx="791">
                  <c:v>0.66410010313834411</c:v>
                </c:pt>
                <c:pt idx="792">
                  <c:v>0.64549929217931656</c:v>
                </c:pt>
                <c:pt idx="793">
                  <c:v>0.62663061164063005</c:v>
                </c:pt>
                <c:pt idx="794">
                  <c:v>0.60791758504688032</c:v>
                </c:pt>
                <c:pt idx="795">
                  <c:v>0.59012518736720221</c:v>
                </c:pt>
                <c:pt idx="796">
                  <c:v>0.57252470803992839</c:v>
                </c:pt>
                <c:pt idx="797">
                  <c:v>0.55470980141768433</c:v>
                </c:pt>
                <c:pt idx="798">
                  <c:v>0.53761768195116888</c:v>
                </c:pt>
                <c:pt idx="799">
                  <c:v>0.5205564300111547</c:v>
                </c:pt>
                <c:pt idx="800">
                  <c:v>0.50481616341102675</c:v>
                </c:pt>
                <c:pt idx="801">
                  <c:v>0.48951264927542398</c:v>
                </c:pt>
                <c:pt idx="802">
                  <c:v>0.47468557442413378</c:v>
                </c:pt>
                <c:pt idx="803">
                  <c:v>0.46076820309373956</c:v>
                </c:pt>
                <c:pt idx="804">
                  <c:v>0.44787024992534524</c:v>
                </c:pt>
                <c:pt idx="805">
                  <c:v>0.43513637510144482</c:v>
                </c:pt>
                <c:pt idx="806">
                  <c:v>0.42339223559423067</c:v>
                </c:pt>
                <c:pt idx="807">
                  <c:v>0.41180453981941201</c:v>
                </c:pt>
                <c:pt idx="808">
                  <c:v>0.40139816863557609</c:v>
                </c:pt>
                <c:pt idx="809">
                  <c:v>0.39159486599189153</c:v>
                </c:pt>
                <c:pt idx="810">
                  <c:v>0.38211563946865945</c:v>
                </c:pt>
                <c:pt idx="811">
                  <c:v>0.37385057953155754</c:v>
                </c:pt>
                <c:pt idx="812">
                  <c:v>0.36636530307843618</c:v>
                </c:pt>
                <c:pt idx="813">
                  <c:v>0.35953910425939484</c:v>
                </c:pt>
                <c:pt idx="814">
                  <c:v>0.3543199254714432</c:v>
                </c:pt>
                <c:pt idx="815">
                  <c:v>0.34942271670405478</c:v>
                </c:pt>
                <c:pt idx="816">
                  <c:v>0.34517346273070648</c:v>
                </c:pt>
                <c:pt idx="817">
                  <c:v>0.34219991294962632</c:v>
                </c:pt>
                <c:pt idx="818">
                  <c:v>0.33942499471434745</c:v>
                </c:pt>
                <c:pt idx="819">
                  <c:v>0.33788602803592782</c:v>
                </c:pt>
                <c:pt idx="820">
                  <c:v>0.33708926412159063</c:v>
                </c:pt>
                <c:pt idx="821">
                  <c:v>0.33628302275775196</c:v>
                </c:pt>
                <c:pt idx="822">
                  <c:v>0.33618114017561135</c:v>
                </c:pt>
                <c:pt idx="823">
                  <c:v>0.33688609129790331</c:v>
                </c:pt>
                <c:pt idx="824">
                  <c:v>0.33800067884864682</c:v>
                </c:pt>
                <c:pt idx="825">
                  <c:v>0.34015140172926067</c:v>
                </c:pt>
                <c:pt idx="826">
                  <c:v>0.34238136661820617</c:v>
                </c:pt>
                <c:pt idx="827">
                  <c:v>0.34455473007262916</c:v>
                </c:pt>
                <c:pt idx="828">
                  <c:v>0.34812272654743914</c:v>
                </c:pt>
                <c:pt idx="829">
                  <c:v>0.35178865666709741</c:v>
                </c:pt>
                <c:pt idx="830">
                  <c:v>0.35534414817381527</c:v>
                </c:pt>
                <c:pt idx="831">
                  <c:v>0.35883724647131521</c:v>
                </c:pt>
                <c:pt idx="832">
                  <c:v>0.36192590777446498</c:v>
                </c:pt>
                <c:pt idx="833">
                  <c:v>0.36490235344289279</c:v>
                </c:pt>
                <c:pt idx="834">
                  <c:v>0.36826112205683398</c:v>
                </c:pt>
                <c:pt idx="835">
                  <c:v>0.37013140457407512</c:v>
                </c:pt>
                <c:pt idx="836">
                  <c:v>0.37143587019295538</c:v>
                </c:pt>
                <c:pt idx="837">
                  <c:v>0.37308698669047546</c:v>
                </c:pt>
                <c:pt idx="838">
                  <c:v>0.37356250455608642</c:v>
                </c:pt>
                <c:pt idx="839">
                  <c:v>0.37395522636980272</c:v>
                </c:pt>
                <c:pt idx="840">
                  <c:v>0.37395555544791043</c:v>
                </c:pt>
                <c:pt idx="841">
                  <c:v>0.37287861443268661</c:v>
                </c:pt>
                <c:pt idx="842">
                  <c:v>0.37102728681444835</c:v>
                </c:pt>
                <c:pt idx="843">
                  <c:v>0.36906479661143271</c:v>
                </c:pt>
                <c:pt idx="844">
                  <c:v>0.36553477575025001</c:v>
                </c:pt>
                <c:pt idx="845">
                  <c:v>0.36157846710836672</c:v>
                </c:pt>
                <c:pt idx="846">
                  <c:v>0.35674371736581767</c:v>
                </c:pt>
                <c:pt idx="847">
                  <c:v>0.35080918858737115</c:v>
                </c:pt>
                <c:pt idx="848">
                  <c:v>0.34456637943764135</c:v>
                </c:pt>
                <c:pt idx="849">
                  <c:v>0.33753819247610028</c:v>
                </c:pt>
                <c:pt idx="850">
                  <c:v>0.32990687115878642</c:v>
                </c:pt>
                <c:pt idx="851">
                  <c:v>0.32179048871073856</c:v>
                </c:pt>
                <c:pt idx="852">
                  <c:v>0.31384160701950453</c:v>
                </c:pt>
                <c:pt idx="853">
                  <c:v>0.30445919527555459</c:v>
                </c:pt>
                <c:pt idx="854">
                  <c:v>0.29544173115303202</c:v>
                </c:pt>
                <c:pt idx="855">
                  <c:v>0.28522063094382527</c:v>
                </c:pt>
                <c:pt idx="856">
                  <c:v>0.2746682148957969</c:v>
                </c:pt>
                <c:pt idx="857">
                  <c:v>0.26432088032448048</c:v>
                </c:pt>
                <c:pt idx="858">
                  <c:v>0.25441753793605842</c:v>
                </c:pt>
                <c:pt idx="859">
                  <c:v>0.24304644137172077</c:v>
                </c:pt>
                <c:pt idx="860">
                  <c:v>0.2324322902706899</c:v>
                </c:pt>
                <c:pt idx="861">
                  <c:v>0.22114596422689295</c:v>
                </c:pt>
                <c:pt idx="862">
                  <c:v>0.21043151011863845</c:v>
                </c:pt>
                <c:pt idx="863">
                  <c:v>0.19952777028284108</c:v>
                </c:pt>
                <c:pt idx="864">
                  <c:v>0.1881330459103713</c:v>
                </c:pt>
                <c:pt idx="865">
                  <c:v>0.17605587935817552</c:v>
                </c:pt>
                <c:pt idx="866">
                  <c:v>0.16522170663434366</c:v>
                </c:pt>
                <c:pt idx="867">
                  <c:v>0.15464263525959249</c:v>
                </c:pt>
                <c:pt idx="868">
                  <c:v>0.14501486287854939</c:v>
                </c:pt>
                <c:pt idx="869">
                  <c:v>0.13492170823761218</c:v>
                </c:pt>
                <c:pt idx="870">
                  <c:v>0.12590049262466196</c:v>
                </c:pt>
                <c:pt idx="871">
                  <c:v>0.1172488975422683</c:v>
                </c:pt>
                <c:pt idx="872">
                  <c:v>0.10957143947425639</c:v>
                </c:pt>
                <c:pt idx="873">
                  <c:v>0.1017474758327012</c:v>
                </c:pt>
                <c:pt idx="874">
                  <c:v>9.4321565070206975E-2</c:v>
                </c:pt>
                <c:pt idx="875">
                  <c:v>8.6059006126723556E-2</c:v>
                </c:pt>
                <c:pt idx="876">
                  <c:v>7.9095647552397341E-2</c:v>
                </c:pt>
                <c:pt idx="877">
                  <c:v>7.2168619201160009E-2</c:v>
                </c:pt>
                <c:pt idx="878">
                  <c:v>6.5531047953446137E-2</c:v>
                </c:pt>
                <c:pt idx="879">
                  <c:v>5.86248831542363E-2</c:v>
                </c:pt>
                <c:pt idx="880">
                  <c:v>5.2218982894335679E-2</c:v>
                </c:pt>
                <c:pt idx="881">
                  <c:v>4.7126828255952102E-2</c:v>
                </c:pt>
                <c:pt idx="882">
                  <c:v>4.3177759332437941E-2</c:v>
                </c:pt>
                <c:pt idx="883">
                  <c:v>3.8107455480404943E-2</c:v>
                </c:pt>
                <c:pt idx="884">
                  <c:v>3.4446000823011184E-2</c:v>
                </c:pt>
                <c:pt idx="885">
                  <c:v>3.054017276284738E-2</c:v>
                </c:pt>
                <c:pt idx="886">
                  <c:v>2.7115193633639133E-2</c:v>
                </c:pt>
                <c:pt idx="887">
                  <c:v>2.434559988214265E-2</c:v>
                </c:pt>
                <c:pt idx="888">
                  <c:v>2.1119002199373786E-2</c:v>
                </c:pt>
                <c:pt idx="889">
                  <c:v>1.7289888827674509E-2</c:v>
                </c:pt>
                <c:pt idx="890">
                  <c:v>1.5226450624344103E-2</c:v>
                </c:pt>
                <c:pt idx="891">
                  <c:v>1.229516763541557E-2</c:v>
                </c:pt>
                <c:pt idx="892">
                  <c:v>1.0689871973610147E-2</c:v>
                </c:pt>
                <c:pt idx="893">
                  <c:v>8.6271906499274173E-3</c:v>
                </c:pt>
                <c:pt idx="894">
                  <c:v>6.9989911518268215E-3</c:v>
                </c:pt>
                <c:pt idx="895">
                  <c:v>5.3845931895627032E-3</c:v>
                </c:pt>
                <c:pt idx="896">
                  <c:v>3.9982002849921691E-3</c:v>
                </c:pt>
                <c:pt idx="897">
                  <c:v>2.0515387389563673E-3</c:v>
                </c:pt>
                <c:pt idx="898">
                  <c:v>8.5017329121519407E-4</c:v>
                </c:pt>
                <c:pt idx="899">
                  <c:v>-9.284149020993965E-4</c:v>
                </c:pt>
                <c:pt idx="900">
                  <c:v>-1.5348071311383923E-3</c:v>
                </c:pt>
                <c:pt idx="901">
                  <c:v>-2.2042112362377214E-3</c:v>
                </c:pt>
                <c:pt idx="902">
                  <c:v>-3.5654165024457218E-3</c:v>
                </c:pt>
                <c:pt idx="903">
                  <c:v>-4.1248690302039216E-3</c:v>
                </c:pt>
                <c:pt idx="904">
                  <c:v>-4.0036498184555062E-3</c:v>
                </c:pt>
                <c:pt idx="905">
                  <c:v>-4.2194065889808929E-3</c:v>
                </c:pt>
                <c:pt idx="906">
                  <c:v>-4.4171430423292132E-3</c:v>
                </c:pt>
                <c:pt idx="907">
                  <c:v>-5.5242539384660278E-3</c:v>
                </c:pt>
                <c:pt idx="908">
                  <c:v>-6.60649969278584E-3</c:v>
                </c:pt>
                <c:pt idx="909">
                  <c:v>-7.0958849098548462E-3</c:v>
                </c:pt>
                <c:pt idx="910">
                  <c:v>-7.0671300648049553E-3</c:v>
                </c:pt>
                <c:pt idx="911">
                  <c:v>-6.8748957974172024E-3</c:v>
                </c:pt>
                <c:pt idx="912">
                  <c:v>-7.1965630661212981E-3</c:v>
                </c:pt>
                <c:pt idx="913">
                  <c:v>-6.2034514080501948E-3</c:v>
                </c:pt>
                <c:pt idx="914">
                  <c:v>-5.7110715802012177E-3</c:v>
                </c:pt>
                <c:pt idx="915">
                  <c:v>-5.7551351388208096E-3</c:v>
                </c:pt>
                <c:pt idx="916">
                  <c:v>-4.725258874558662E-3</c:v>
                </c:pt>
                <c:pt idx="917">
                  <c:v>-5.1822101533338123E-3</c:v>
                </c:pt>
                <c:pt idx="918">
                  <c:v>-5.4356858565625431E-3</c:v>
                </c:pt>
                <c:pt idx="919">
                  <c:v>-4.5699208446050238E-3</c:v>
                </c:pt>
                <c:pt idx="920">
                  <c:v>-5.1375279278717649E-3</c:v>
                </c:pt>
                <c:pt idx="921">
                  <c:v>-4.6247715835946723E-3</c:v>
                </c:pt>
                <c:pt idx="922">
                  <c:v>-4.2458578872769564E-3</c:v>
                </c:pt>
                <c:pt idx="923">
                  <c:v>-4.8107402038120254E-3</c:v>
                </c:pt>
                <c:pt idx="924">
                  <c:v>-4.4620424593423361E-3</c:v>
                </c:pt>
                <c:pt idx="925">
                  <c:v>-4.0739079944471625E-3</c:v>
                </c:pt>
                <c:pt idx="926">
                  <c:v>-4.1841689052095274E-3</c:v>
                </c:pt>
                <c:pt idx="927">
                  <c:v>-4.7238306755712951E-3</c:v>
                </c:pt>
                <c:pt idx="928">
                  <c:v>-5.5379962402431308E-3</c:v>
                </c:pt>
                <c:pt idx="929">
                  <c:v>-4.8137874670892283E-3</c:v>
                </c:pt>
                <c:pt idx="930">
                  <c:v>-4.407112741606844E-3</c:v>
                </c:pt>
                <c:pt idx="931">
                  <c:v>-4.3950882275518768E-3</c:v>
                </c:pt>
                <c:pt idx="932">
                  <c:v>-4.7935162556555699E-3</c:v>
                </c:pt>
                <c:pt idx="933">
                  <c:v>-4.8982947251438296E-3</c:v>
                </c:pt>
                <c:pt idx="934">
                  <c:v>-4.2141610839443247E-3</c:v>
                </c:pt>
                <c:pt idx="935">
                  <c:v>-2.8848237416849555E-3</c:v>
                </c:pt>
                <c:pt idx="936">
                  <c:v>-2.6391274449219975E-3</c:v>
                </c:pt>
                <c:pt idx="937">
                  <c:v>-2.3755819515979787E-3</c:v>
                </c:pt>
                <c:pt idx="938">
                  <c:v>-2.701777335063881E-3</c:v>
                </c:pt>
                <c:pt idx="939">
                  <c:v>-2.4007301005875932E-3</c:v>
                </c:pt>
                <c:pt idx="940">
                  <c:v>-3.5206026457405989E-3</c:v>
                </c:pt>
                <c:pt idx="941">
                  <c:v>-3.479007172928678E-3</c:v>
                </c:pt>
                <c:pt idx="942">
                  <c:v>-3.5631261188162054E-3</c:v>
                </c:pt>
                <c:pt idx="943">
                  <c:v>-2.0938450204808995E-3</c:v>
                </c:pt>
                <c:pt idx="944">
                  <c:v>-2.4707250140930991E-3</c:v>
                </c:pt>
                <c:pt idx="945">
                  <c:v>-2.0062049388410953E-3</c:v>
                </c:pt>
                <c:pt idx="946">
                  <c:v>-1.5386836712469691E-3</c:v>
                </c:pt>
                <c:pt idx="947">
                  <c:v>-9.386558128106848E-4</c:v>
                </c:pt>
                <c:pt idx="948">
                  <c:v>-8.2850678860493766E-4</c:v>
                </c:pt>
                <c:pt idx="949">
                  <c:v>5.3446233626027904E-4</c:v>
                </c:pt>
                <c:pt idx="950">
                  <c:v>-9.5065400061703355E-4</c:v>
                </c:pt>
                <c:pt idx="951">
                  <c:v>-5.9510484994525269E-4</c:v>
                </c:pt>
                <c:pt idx="952">
                  <c:v>-7.915644802357657E-5</c:v>
                </c:pt>
                <c:pt idx="953">
                  <c:v>2.1879087067827737E-4</c:v>
                </c:pt>
                <c:pt idx="954">
                  <c:v>1.2067754918315856E-3</c:v>
                </c:pt>
                <c:pt idx="955">
                  <c:v>2.1452141130911899E-3</c:v>
                </c:pt>
                <c:pt idx="956">
                  <c:v>9.1062493959771134E-4</c:v>
                </c:pt>
                <c:pt idx="957">
                  <c:v>1.5638384017987339E-3</c:v>
                </c:pt>
                <c:pt idx="958">
                  <c:v>2.1678217790894448E-3</c:v>
                </c:pt>
                <c:pt idx="959">
                  <c:v>1.5091653649872412E-3</c:v>
                </c:pt>
                <c:pt idx="960">
                  <c:v>6.7765080247802556E-4</c:v>
                </c:pt>
                <c:pt idx="961">
                  <c:v>1.9939500701107469E-4</c:v>
                </c:pt>
                <c:pt idx="962">
                  <c:v>-3.9678263756524543E-4</c:v>
                </c:pt>
                <c:pt idx="963">
                  <c:v>-6.5693862638006796E-4</c:v>
                </c:pt>
                <c:pt idx="964">
                  <c:v>1.8917384098624882E-4</c:v>
                </c:pt>
                <c:pt idx="965">
                  <c:v>6.5462849806408366E-4</c:v>
                </c:pt>
                <c:pt idx="966">
                  <c:v>6.46329148188162E-4</c:v>
                </c:pt>
                <c:pt idx="967">
                  <c:v>1.0050835196288388E-3</c:v>
                </c:pt>
                <c:pt idx="968">
                  <c:v>2.366137409907313E-4</c:v>
                </c:pt>
                <c:pt idx="969">
                  <c:v>-3.0801052723499221E-4</c:v>
                </c:pt>
                <c:pt idx="970">
                  <c:v>-3.7637979488851274E-4</c:v>
                </c:pt>
                <c:pt idx="971">
                  <c:v>-3.6167197794344749E-3</c:v>
                </c:pt>
                <c:pt idx="972">
                  <c:v>-5.9080379907775447E-3</c:v>
                </c:pt>
                <c:pt idx="973">
                  <c:v>-5.905760770272335E-3</c:v>
                </c:pt>
                <c:pt idx="974">
                  <c:v>-6.1475607822402481E-3</c:v>
                </c:pt>
                <c:pt idx="975">
                  <c:v>-5.2812626637482787E-3</c:v>
                </c:pt>
                <c:pt idx="976">
                  <c:v>-6.6006947549662031E-3</c:v>
                </c:pt>
                <c:pt idx="977">
                  <c:v>-6.668952136063111E-3</c:v>
                </c:pt>
                <c:pt idx="978">
                  <c:v>-6.1143107302393295E-3</c:v>
                </c:pt>
                <c:pt idx="979">
                  <c:v>-4.8722646468256098E-3</c:v>
                </c:pt>
                <c:pt idx="980">
                  <c:v>-3.6566237907728781E-3</c:v>
                </c:pt>
                <c:pt idx="981">
                  <c:v>-3.4022595766533864E-3</c:v>
                </c:pt>
                <c:pt idx="982">
                  <c:v>-2.6907992893913683E-3</c:v>
                </c:pt>
                <c:pt idx="983">
                  <c:v>-9.3509518768548872E-4</c:v>
                </c:pt>
                <c:pt idx="984">
                  <c:v>-2.29377313402643E-3</c:v>
                </c:pt>
                <c:pt idx="985">
                  <c:v>-1.9842027765609952E-3</c:v>
                </c:pt>
                <c:pt idx="986">
                  <c:v>-2.9244184196021224E-3</c:v>
                </c:pt>
                <c:pt idx="987">
                  <c:v>-4.4110353526505015E-3</c:v>
                </c:pt>
                <c:pt idx="988">
                  <c:v>-3.6061958615505743E-3</c:v>
                </c:pt>
                <c:pt idx="989">
                  <c:v>-3.9602839054242132E-3</c:v>
                </c:pt>
                <c:pt idx="990">
                  <c:v>-2.6045413358038567E-3</c:v>
                </c:pt>
                <c:pt idx="991">
                  <c:v>-1.3969694749516653E-3</c:v>
                </c:pt>
                <c:pt idx="992">
                  <c:v>-4.3005243425263157E-4</c:v>
                </c:pt>
                <c:pt idx="993">
                  <c:v>-1.4483385675619616E-3</c:v>
                </c:pt>
                <c:pt idx="994">
                  <c:v>0</c:v>
                </c:pt>
                <c:pt idx="995">
                  <c:v>-3.1003172497241866E-3</c:v>
                </c:pt>
                <c:pt idx="996">
                  <c:v>-3.7701754826121336E-3</c:v>
                </c:pt>
                <c:pt idx="997">
                  <c:v>-5.8205492850672835E-3</c:v>
                </c:pt>
                <c:pt idx="998">
                  <c:v>-6.7757906345055057E-3</c:v>
                </c:pt>
                <c:pt idx="999">
                  <c:v>-7.9551407568422671E-3</c:v>
                </c:pt>
                <c:pt idx="1000">
                  <c:v>-6.8862095027595587E-3</c:v>
                </c:pt>
                <c:pt idx="1001">
                  <c:v>-7.7727985773716479E-3</c:v>
                </c:pt>
                <c:pt idx="1002">
                  <c:v>-6.1573738914115425E-3</c:v>
                </c:pt>
                <c:pt idx="1003">
                  <c:v>-7.0011367410889565E-3</c:v>
                </c:pt>
                <c:pt idx="1004">
                  <c:v>-7.8944126828492875E-3</c:v>
                </c:pt>
                <c:pt idx="1005">
                  <c:v>-7.6234629321022644E-3</c:v>
                </c:pt>
                <c:pt idx="1006">
                  <c:v>-8.1281107918058908E-3</c:v>
                </c:pt>
                <c:pt idx="1007">
                  <c:v>-9.233714510209488E-3</c:v>
                </c:pt>
                <c:pt idx="1008">
                  <c:v>-1.0450526884325594E-2</c:v>
                </c:pt>
                <c:pt idx="1009">
                  <c:v>-1.0688700455546773E-2</c:v>
                </c:pt>
                <c:pt idx="1010">
                  <c:v>-1.0168000165750059E-2</c:v>
                </c:pt>
                <c:pt idx="1011">
                  <c:v>-8.6477053791607691E-3</c:v>
                </c:pt>
                <c:pt idx="1012">
                  <c:v>-6.7938241148068727E-3</c:v>
                </c:pt>
                <c:pt idx="1013">
                  <c:v>-7.4118591272959167E-3</c:v>
                </c:pt>
                <c:pt idx="1014">
                  <c:v>-4.7225735971999213E-3</c:v>
                </c:pt>
                <c:pt idx="1015">
                  <c:v>-3.1253732568436452E-3</c:v>
                </c:pt>
                <c:pt idx="1016">
                  <c:v>-2.2437532616576628E-3</c:v>
                </c:pt>
                <c:pt idx="1017">
                  <c:v>-2.3704220068694157E-3</c:v>
                </c:pt>
                <c:pt idx="1018">
                  <c:v>-4.9022304993117938E-3</c:v>
                </c:pt>
                <c:pt idx="1019">
                  <c:v>-8.2836857579970669E-3</c:v>
                </c:pt>
                <c:pt idx="1020">
                  <c:v>-8.2167907602659941E-3</c:v>
                </c:pt>
                <c:pt idx="1021">
                  <c:v>-1.0034328638406684E-2</c:v>
                </c:pt>
                <c:pt idx="1022">
                  <c:v>-1.09998108985562E-2</c:v>
                </c:pt>
                <c:pt idx="1023">
                  <c:v>-1.2248991395344617E-2</c:v>
                </c:pt>
                <c:pt idx="1024">
                  <c:v>-1.1395244315879917E-2</c:v>
                </c:pt>
                <c:pt idx="1025">
                  <c:v>-9.2586915385831029E-3</c:v>
                </c:pt>
                <c:pt idx="1026">
                  <c:v>-7.7201329170170589E-3</c:v>
                </c:pt>
                <c:pt idx="1027">
                  <c:v>-8.7305211757418479E-3</c:v>
                </c:pt>
                <c:pt idx="1028">
                  <c:v>-8.6147185896459956E-3</c:v>
                </c:pt>
                <c:pt idx="1029">
                  <c:v>-8.2341529212276807E-3</c:v>
                </c:pt>
                <c:pt idx="1030">
                  <c:v>-6.3287182805231868E-3</c:v>
                </c:pt>
                <c:pt idx="1031">
                  <c:v>-6.3221103921207887E-3</c:v>
                </c:pt>
                <c:pt idx="1032">
                  <c:v>-8.912284177742931E-3</c:v>
                </c:pt>
                <c:pt idx="1033">
                  <c:v>-8.0482172088210957E-3</c:v>
                </c:pt>
                <c:pt idx="1034">
                  <c:v>-5.020810504636538E-3</c:v>
                </c:pt>
                <c:pt idx="1035">
                  <c:v>-5.7008240879277729E-3</c:v>
                </c:pt>
                <c:pt idx="1036">
                  <c:v>-5.0338814870739598E-3</c:v>
                </c:pt>
                <c:pt idx="1037">
                  <c:v>-6.9314511610046748E-3</c:v>
                </c:pt>
                <c:pt idx="1038">
                  <c:v>-9.0800876864158362E-3</c:v>
                </c:pt>
                <c:pt idx="1039">
                  <c:v>-8.0266296849566786E-3</c:v>
                </c:pt>
                <c:pt idx="1040">
                  <c:v>-7.1732709176590501E-3</c:v>
                </c:pt>
                <c:pt idx="1041">
                  <c:v>-8.0101560348857532E-3</c:v>
                </c:pt>
                <c:pt idx="1042">
                  <c:v>-6.9016366844480287E-3</c:v>
                </c:pt>
                <c:pt idx="1043">
                  <c:v>-8.8213335703397743E-3</c:v>
                </c:pt>
                <c:pt idx="1044">
                  <c:v>-1.3040397918088668E-2</c:v>
                </c:pt>
                <c:pt idx="1045">
                  <c:v>-1.0297768826736246E-2</c:v>
                </c:pt>
                <c:pt idx="1046">
                  <c:v>-1.119320352088302E-2</c:v>
                </c:pt>
                <c:pt idx="1047">
                  <c:v>-1.5371863658569828E-2</c:v>
                </c:pt>
                <c:pt idx="1048">
                  <c:v>-1.6664456139324615E-2</c:v>
                </c:pt>
                <c:pt idx="1049">
                  <c:v>-1.775021644783455E-2</c:v>
                </c:pt>
                <c:pt idx="1050">
                  <c:v>-1.7683578131027479E-2</c:v>
                </c:pt>
                <c:pt idx="1051">
                  <c:v>-1.4849333694494361E-2</c:v>
                </c:pt>
                <c:pt idx="1052">
                  <c:v>-1.7846531028393044E-2</c:v>
                </c:pt>
                <c:pt idx="1053">
                  <c:v>-1.6717536438094892E-2</c:v>
                </c:pt>
                <c:pt idx="1054">
                  <c:v>-1.3509755441523703E-2</c:v>
                </c:pt>
                <c:pt idx="1055">
                  <c:v>-1.2396431550713715E-2</c:v>
                </c:pt>
                <c:pt idx="1056">
                  <c:v>-1.4264463173698247E-2</c:v>
                </c:pt>
                <c:pt idx="1057">
                  <c:v>-1.5343931508789163E-2</c:v>
                </c:pt>
                <c:pt idx="1058">
                  <c:v>-1.3231513319910283E-2</c:v>
                </c:pt>
                <c:pt idx="1059">
                  <c:v>-1.5971068821736888E-2</c:v>
                </c:pt>
                <c:pt idx="1060">
                  <c:v>-1.8375991377416443E-2</c:v>
                </c:pt>
                <c:pt idx="1061">
                  <c:v>-2.2689948688298611E-2</c:v>
                </c:pt>
                <c:pt idx="1062">
                  <c:v>-2.5218716499025941E-2</c:v>
                </c:pt>
                <c:pt idx="1063">
                  <c:v>-2.6372701280822013E-2</c:v>
                </c:pt>
                <c:pt idx="1064">
                  <c:v>-2.5309403843942948E-2</c:v>
                </c:pt>
                <c:pt idx="1065">
                  <c:v>-2.9808974370686168E-2</c:v>
                </c:pt>
                <c:pt idx="1066">
                  <c:v>-2.6710559192424422E-2</c:v>
                </c:pt>
                <c:pt idx="1067">
                  <c:v>-2.8930447709712464E-2</c:v>
                </c:pt>
                <c:pt idx="1068">
                  <c:v>-2.7501248324893712E-2</c:v>
                </c:pt>
                <c:pt idx="1069">
                  <c:v>-2.803640830674229E-2</c:v>
                </c:pt>
                <c:pt idx="1070">
                  <c:v>-2.7226441778724568E-2</c:v>
                </c:pt>
                <c:pt idx="1071">
                  <c:v>-2.4734675510425814E-2</c:v>
                </c:pt>
                <c:pt idx="1072">
                  <c:v>-2.2716663249080827E-2</c:v>
                </c:pt>
                <c:pt idx="1073">
                  <c:v>-2.0214057147914792E-2</c:v>
                </c:pt>
                <c:pt idx="1074">
                  <c:v>-1.467196717601201E-2</c:v>
                </c:pt>
                <c:pt idx="1075">
                  <c:v>-1.4541415309129524E-2</c:v>
                </c:pt>
                <c:pt idx="1076">
                  <c:v>-1.3023911104893437E-2</c:v>
                </c:pt>
                <c:pt idx="1077">
                  <c:v>-7.9837573890869217E-3</c:v>
                </c:pt>
                <c:pt idx="1078">
                  <c:v>-1.4639052783680929E-2</c:v>
                </c:pt>
                <c:pt idx="1079">
                  <c:v>-1.556240646448406E-2</c:v>
                </c:pt>
                <c:pt idx="1080">
                  <c:v>-1.8210129429578902E-2</c:v>
                </c:pt>
                <c:pt idx="1081">
                  <c:v>-1.9866063630595555E-2</c:v>
                </c:pt>
                <c:pt idx="1082">
                  <c:v>-1.6440347366426078E-2</c:v>
                </c:pt>
                <c:pt idx="1083">
                  <c:v>-1.621022304571898E-2</c:v>
                </c:pt>
                <c:pt idx="1084">
                  <c:v>-1.8649909412694829E-2</c:v>
                </c:pt>
                <c:pt idx="1085">
                  <c:v>-1.5949632673802009E-2</c:v>
                </c:pt>
                <c:pt idx="1086">
                  <c:v>-1.1963338434746036E-2</c:v>
                </c:pt>
                <c:pt idx="1087">
                  <c:v>-1.1740967194256095E-2</c:v>
                </c:pt>
                <c:pt idx="1088">
                  <c:v>-8.7029115225067174E-3</c:v>
                </c:pt>
                <c:pt idx="1089">
                  <c:v>-1.0918015244108957E-2</c:v>
                </c:pt>
                <c:pt idx="1090">
                  <c:v>-1.0651027593778506E-2</c:v>
                </c:pt>
                <c:pt idx="1091">
                  <c:v>-1.2177910524083738E-2</c:v>
                </c:pt>
                <c:pt idx="1092">
                  <c:v>-8.949963621073349E-3</c:v>
                </c:pt>
                <c:pt idx="1093">
                  <c:v>-1.2107481227476083E-2</c:v>
                </c:pt>
                <c:pt idx="1094">
                  <c:v>-1.0982738326329282E-2</c:v>
                </c:pt>
                <c:pt idx="1095">
                  <c:v>-1.3236877293065615E-2</c:v>
                </c:pt>
                <c:pt idx="1096">
                  <c:v>-1.6054931086700419E-2</c:v>
                </c:pt>
                <c:pt idx="1097">
                  <c:v>-1.3129847929320763E-2</c:v>
                </c:pt>
                <c:pt idx="1098">
                  <c:v>-1.3885694271747911E-2</c:v>
                </c:pt>
                <c:pt idx="1099">
                  <c:v>-1.7578167831572452E-2</c:v>
                </c:pt>
                <c:pt idx="1100">
                  <c:v>-1.7669789758315298E-2</c:v>
                </c:pt>
                <c:pt idx="1101">
                  <c:v>-2.1599502307535181E-2</c:v>
                </c:pt>
                <c:pt idx="1102">
                  <c:v>-2.1933746941515161E-2</c:v>
                </c:pt>
                <c:pt idx="1103">
                  <c:v>-1.6159781953372369E-2</c:v>
                </c:pt>
                <c:pt idx="1104">
                  <c:v>-1.5939398344652876E-2</c:v>
                </c:pt>
                <c:pt idx="1105">
                  <c:v>-1.3060642803273712E-2</c:v>
                </c:pt>
                <c:pt idx="1106">
                  <c:v>-1.2697742047676153E-2</c:v>
                </c:pt>
                <c:pt idx="1107">
                  <c:v>-1.0181689815029937E-2</c:v>
                </c:pt>
                <c:pt idx="1108">
                  <c:v>-4.3623383742746455E-3</c:v>
                </c:pt>
                <c:pt idx="1109">
                  <c:v>-4.8228700228614488E-3</c:v>
                </c:pt>
                <c:pt idx="1110">
                  <c:v>-1.7422711333500076E-3</c:v>
                </c:pt>
                <c:pt idx="1111">
                  <c:v>-3.7323644080386343E-3</c:v>
                </c:pt>
                <c:pt idx="1112">
                  <c:v>-9.3119824473423037E-3</c:v>
                </c:pt>
                <c:pt idx="1113">
                  <c:v>-1.1806256290821644E-2</c:v>
                </c:pt>
                <c:pt idx="1114">
                  <c:v>-1.6520339672843182E-2</c:v>
                </c:pt>
                <c:pt idx="1115">
                  <c:v>-2.2159665644005989E-2</c:v>
                </c:pt>
                <c:pt idx="1116">
                  <c:v>-2.1840499368920331E-2</c:v>
                </c:pt>
                <c:pt idx="1117">
                  <c:v>-3.1805912470014734E-2</c:v>
                </c:pt>
                <c:pt idx="1118">
                  <c:v>-3.2254241902368419E-2</c:v>
                </c:pt>
                <c:pt idx="1119">
                  <c:v>-2.8234434348825371E-2</c:v>
                </c:pt>
                <c:pt idx="1120">
                  <c:v>-1.807343696520694E-2</c:v>
                </c:pt>
                <c:pt idx="1121">
                  <c:v>-1.4161330094748435E-2</c:v>
                </c:pt>
                <c:pt idx="1122">
                  <c:v>-9.9106939933478327E-3</c:v>
                </c:pt>
                <c:pt idx="1123">
                  <c:v>-6.0650411559560937E-3</c:v>
                </c:pt>
                <c:pt idx="1124">
                  <c:v>-3.5047542440742856E-3</c:v>
                </c:pt>
                <c:pt idx="1125">
                  <c:v>2.7474007239139215E-3</c:v>
                </c:pt>
                <c:pt idx="1126">
                  <c:v>1.1614745995270821E-3</c:v>
                </c:pt>
                <c:pt idx="1127">
                  <c:v>-4.3432189362178995E-3</c:v>
                </c:pt>
                <c:pt idx="1128">
                  <c:v>-7.8303806646551118E-3</c:v>
                </c:pt>
                <c:pt idx="1129">
                  <c:v>-1.2057902319771621E-2</c:v>
                </c:pt>
                <c:pt idx="1130">
                  <c:v>-1.3557682377127567E-2</c:v>
                </c:pt>
                <c:pt idx="1131">
                  <c:v>-1.3748922828630101E-2</c:v>
                </c:pt>
                <c:pt idx="1132">
                  <c:v>-1.9625704980739324E-2</c:v>
                </c:pt>
                <c:pt idx="1133">
                  <c:v>-1.8285606784358512E-2</c:v>
                </c:pt>
                <c:pt idx="1134">
                  <c:v>-1.6747331169965077E-2</c:v>
                </c:pt>
                <c:pt idx="1135">
                  <c:v>-1.8851805413324339E-2</c:v>
                </c:pt>
                <c:pt idx="1136">
                  <c:v>-1.3105785738086522E-2</c:v>
                </c:pt>
                <c:pt idx="1137">
                  <c:v>-1.3171463146819147E-2</c:v>
                </c:pt>
                <c:pt idx="1138">
                  <c:v>-6.7703542641664744E-3</c:v>
                </c:pt>
                <c:pt idx="1139">
                  <c:v>-5.7373780841298988E-3</c:v>
                </c:pt>
                <c:pt idx="1140">
                  <c:v>-4.6964908663844705E-3</c:v>
                </c:pt>
                <c:pt idx="1141">
                  <c:v>-9.0356884681264057E-3</c:v>
                </c:pt>
                <c:pt idx="1142">
                  <c:v>-3.2722868872404485E-4</c:v>
                </c:pt>
                <c:pt idx="1143">
                  <c:v>-3.5682136663610807E-3</c:v>
                </c:pt>
                <c:pt idx="1144">
                  <c:v>-2.3983673197743834E-3</c:v>
                </c:pt>
                <c:pt idx="1145">
                  <c:v>-1.0778387403016407E-2</c:v>
                </c:pt>
                <c:pt idx="1146">
                  <c:v>-1.5347966006389433E-2</c:v>
                </c:pt>
                <c:pt idx="1147">
                  <c:v>-1.1548364359387732E-2</c:v>
                </c:pt>
                <c:pt idx="1148">
                  <c:v>-7.5640511705400461E-3</c:v>
                </c:pt>
                <c:pt idx="1149">
                  <c:v>-1.3312808775633839E-2</c:v>
                </c:pt>
                <c:pt idx="1150">
                  <c:v>-2.3856194920387187E-2</c:v>
                </c:pt>
                <c:pt idx="1151">
                  <c:v>-2.8132578092933395E-2</c:v>
                </c:pt>
                <c:pt idx="1152">
                  <c:v>-2.4239070717121482E-2</c:v>
                </c:pt>
                <c:pt idx="1153">
                  <c:v>-1.4230976185459784E-2</c:v>
                </c:pt>
                <c:pt idx="1154">
                  <c:v>-6.3712746614095631E-3</c:v>
                </c:pt>
                <c:pt idx="1155">
                  <c:v>-3.2068661594318133E-3</c:v>
                </c:pt>
                <c:pt idx="1156">
                  <c:v>3.7140742468132677E-3</c:v>
                </c:pt>
                <c:pt idx="1157">
                  <c:v>1.6068515430985825E-2</c:v>
                </c:pt>
                <c:pt idx="1158">
                  <c:v>1.4995339069313935E-2</c:v>
                </c:pt>
                <c:pt idx="1159">
                  <c:v>1.459905663047237E-2</c:v>
                </c:pt>
                <c:pt idx="1160">
                  <c:v>1.1667437981874012E-2</c:v>
                </c:pt>
                <c:pt idx="1161">
                  <c:v>-6.4349776014960454E-3</c:v>
                </c:pt>
                <c:pt idx="1162">
                  <c:v>-1.591984452349398E-2</c:v>
                </c:pt>
                <c:pt idx="1163">
                  <c:v>-2.6055226467209876E-2</c:v>
                </c:pt>
                <c:pt idx="1164">
                  <c:v>-3.0452223347786359E-2</c:v>
                </c:pt>
                <c:pt idx="1165">
                  <c:v>-2.9186470477494703E-2</c:v>
                </c:pt>
                <c:pt idx="1166">
                  <c:v>-2.738079257435513E-2</c:v>
                </c:pt>
                <c:pt idx="1167">
                  <c:v>-3.278208318710199E-2</c:v>
                </c:pt>
                <c:pt idx="1168">
                  <c:v>-2.3488739723779208E-2</c:v>
                </c:pt>
                <c:pt idx="1169">
                  <c:v>-1.738346547837703E-2</c:v>
                </c:pt>
                <c:pt idx="1170">
                  <c:v>-1.36095582500237E-2</c:v>
                </c:pt>
                <c:pt idx="1171">
                  <c:v>-1.1538557831778587E-2</c:v>
                </c:pt>
                <c:pt idx="1172">
                  <c:v>-8.161624106292965E-3</c:v>
                </c:pt>
                <c:pt idx="1173">
                  <c:v>-2.2107006565213571E-3</c:v>
                </c:pt>
                <c:pt idx="1174">
                  <c:v>4.5843213025975075E-3</c:v>
                </c:pt>
                <c:pt idx="1175">
                  <c:v>7.2798066642423701E-3</c:v>
                </c:pt>
                <c:pt idx="1176">
                  <c:v>4.9509077330011876E-3</c:v>
                </c:pt>
                <c:pt idx="1177">
                  <c:v>7.2202040373776895E-3</c:v>
                </c:pt>
                <c:pt idx="1178">
                  <c:v>2.8496716182215844E-3</c:v>
                </c:pt>
                <c:pt idx="1179">
                  <c:v>-2.0488929509705454E-3</c:v>
                </c:pt>
                <c:pt idx="1180">
                  <c:v>-9.2111068442112393E-3</c:v>
                </c:pt>
                <c:pt idx="1181">
                  <c:v>-1.3008766930377579E-2</c:v>
                </c:pt>
                <c:pt idx="1182">
                  <c:v>-1.711927499196194E-2</c:v>
                </c:pt>
                <c:pt idx="1183">
                  <c:v>-1.3023167388370057E-2</c:v>
                </c:pt>
                <c:pt idx="1184">
                  <c:v>-2.6395486648998407E-3</c:v>
                </c:pt>
                <c:pt idx="1185">
                  <c:v>1.9304906478239518E-3</c:v>
                </c:pt>
                <c:pt idx="1186">
                  <c:v>1.0923392380388601E-2</c:v>
                </c:pt>
                <c:pt idx="1187">
                  <c:v>8.3097948150611303E-3</c:v>
                </c:pt>
                <c:pt idx="1188">
                  <c:v>1.1871953444240713E-3</c:v>
                </c:pt>
                <c:pt idx="1189">
                  <c:v>8.5863718014496469E-3</c:v>
                </c:pt>
                <c:pt idx="1190">
                  <c:v>1.1563712562330358E-2</c:v>
                </c:pt>
                <c:pt idx="1191">
                  <c:v>1.9517885829536019E-3</c:v>
                </c:pt>
                <c:pt idx="1192">
                  <c:v>5.0405551910978957E-3</c:v>
                </c:pt>
                <c:pt idx="1193">
                  <c:v>3.6823840250427861E-4</c:v>
                </c:pt>
                <c:pt idx="1194">
                  <c:v>8.3074386158100769E-3</c:v>
                </c:pt>
                <c:pt idx="1195">
                  <c:v>1.099062961935166E-2</c:v>
                </c:pt>
                <c:pt idx="1196">
                  <c:v>2.1946219001796573E-3</c:v>
                </c:pt>
                <c:pt idx="1197">
                  <c:v>-8.9289486931163169E-3</c:v>
                </c:pt>
                <c:pt idx="1198">
                  <c:v>-1.0941958967224424E-2</c:v>
                </c:pt>
                <c:pt idx="1199">
                  <c:v>-1.2486348852858729E-2</c:v>
                </c:pt>
                <c:pt idx="1200">
                  <c:v>-1.7118570764811485E-2</c:v>
                </c:pt>
                <c:pt idx="1201">
                  <c:v>-2.5270960939402686E-2</c:v>
                </c:pt>
                <c:pt idx="1202">
                  <c:v>-1.7418762396207779E-2</c:v>
                </c:pt>
                <c:pt idx="1203">
                  <c:v>-2.3592596774565936E-2</c:v>
                </c:pt>
                <c:pt idx="1204">
                  <c:v>-2.2021373860030655E-2</c:v>
                </c:pt>
                <c:pt idx="1205">
                  <c:v>-1.8080584541705951E-2</c:v>
                </c:pt>
                <c:pt idx="1206">
                  <c:v>-7.5811105796426571E-3</c:v>
                </c:pt>
                <c:pt idx="1207">
                  <c:v>7.2251204643065713E-3</c:v>
                </c:pt>
                <c:pt idx="1208">
                  <c:v>1.2252525694221195E-2</c:v>
                </c:pt>
                <c:pt idx="1209">
                  <c:v>3.0261035548781044E-3</c:v>
                </c:pt>
                <c:pt idx="1210">
                  <c:v>3.7970150930752653E-3</c:v>
                </c:pt>
                <c:pt idx="1211">
                  <c:v>1.2054400928705812E-2</c:v>
                </c:pt>
                <c:pt idx="1212">
                  <c:v>1.0736291731480793E-2</c:v>
                </c:pt>
                <c:pt idx="1213">
                  <c:v>5.5544172378168243E-3</c:v>
                </c:pt>
                <c:pt idx="1214">
                  <c:v>-1.1606650673821651E-2</c:v>
                </c:pt>
                <c:pt idx="1215">
                  <c:v>-2.6053752197287429E-2</c:v>
                </c:pt>
                <c:pt idx="1216">
                  <c:v>-1.9355387059959057E-2</c:v>
                </c:pt>
                <c:pt idx="1217">
                  <c:v>-9.1395257742266731E-3</c:v>
                </c:pt>
                <c:pt idx="1218">
                  <c:v>-1.8530322428360543E-3</c:v>
                </c:pt>
                <c:pt idx="1219">
                  <c:v>-3.7300345350361991E-3</c:v>
                </c:pt>
                <c:pt idx="1220">
                  <c:v>-1.0390812370904307E-2</c:v>
                </c:pt>
                <c:pt idx="1221">
                  <c:v>7.9197780233899763E-3</c:v>
                </c:pt>
                <c:pt idx="1222">
                  <c:v>2.7287564746446769E-2</c:v>
                </c:pt>
                <c:pt idx="1223">
                  <c:v>3.0940068479311366E-2</c:v>
                </c:pt>
                <c:pt idx="1224">
                  <c:v>3.5344318241381317E-2</c:v>
                </c:pt>
                <c:pt idx="1225">
                  <c:v>1.9171491631820147E-2</c:v>
                </c:pt>
                <c:pt idx="1226">
                  <c:v>1.5976709220502681E-2</c:v>
                </c:pt>
                <c:pt idx="1227">
                  <c:v>1.2935560214541026E-2</c:v>
                </c:pt>
                <c:pt idx="1228">
                  <c:v>1.2017735045947045E-3</c:v>
                </c:pt>
                <c:pt idx="1229">
                  <c:v>-9.6361704543512956E-3</c:v>
                </c:pt>
                <c:pt idx="1230">
                  <c:v>-1.4895806104862238E-2</c:v>
                </c:pt>
                <c:pt idx="1231">
                  <c:v>-3.3710346713271847E-2</c:v>
                </c:pt>
                <c:pt idx="1232">
                  <c:v>-2.6912369632745931E-2</c:v>
                </c:pt>
                <c:pt idx="1233">
                  <c:v>-1.0855648361139687E-2</c:v>
                </c:pt>
                <c:pt idx="1234">
                  <c:v>-3.8745393136847004E-3</c:v>
                </c:pt>
                <c:pt idx="1235">
                  <c:v>-1.5508516633568869E-2</c:v>
                </c:pt>
                <c:pt idx="1236">
                  <c:v>-5.7373583394434366E-3</c:v>
                </c:pt>
                <c:pt idx="1237">
                  <c:v>5.0332825649179605E-3</c:v>
                </c:pt>
                <c:pt idx="1238">
                  <c:v>3.1307714541221811E-2</c:v>
                </c:pt>
                <c:pt idx="1239">
                  <c:v>3.6842742496933582E-2</c:v>
                </c:pt>
                <c:pt idx="1240">
                  <c:v>4.2045993904473042E-2</c:v>
                </c:pt>
                <c:pt idx="1241">
                  <c:v>3.8147668825164571E-2</c:v>
                </c:pt>
                <c:pt idx="1242">
                  <c:v>6.5952991903125299E-2</c:v>
                </c:pt>
                <c:pt idx="1243">
                  <c:v>6.6077712505939537E-2</c:v>
                </c:pt>
                <c:pt idx="1244">
                  <c:v>5.2234252118532463E-2</c:v>
                </c:pt>
                <c:pt idx="1245">
                  <c:v>4.3793003762573779E-2</c:v>
                </c:pt>
                <c:pt idx="1246">
                  <c:v>3.914010258233383E-2</c:v>
                </c:pt>
                <c:pt idx="1247">
                  <c:v>9.3522089552262391E-3</c:v>
                </c:pt>
                <c:pt idx="1248">
                  <c:v>1.8072969674294021E-2</c:v>
                </c:pt>
                <c:pt idx="1249">
                  <c:v>-1.1161013100388852E-3</c:v>
                </c:pt>
                <c:pt idx="1250">
                  <c:v>1.0612196377071175E-2</c:v>
                </c:pt>
                <c:pt idx="1251">
                  <c:v>1.5918784891987225E-2</c:v>
                </c:pt>
                <c:pt idx="1252">
                  <c:v>-3.3970601425518982E-3</c:v>
                </c:pt>
                <c:pt idx="1253">
                  <c:v>-1.8562058721066105E-2</c:v>
                </c:pt>
                <c:pt idx="1254">
                  <c:v>3.279684563101291E-3</c:v>
                </c:pt>
                <c:pt idx="1255">
                  <c:v>3.1788023784080767E-3</c:v>
                </c:pt>
                <c:pt idx="1256">
                  <c:v>-9.161725383371391E-3</c:v>
                </c:pt>
                <c:pt idx="1257">
                  <c:v>-2.7321769124959986E-2</c:v>
                </c:pt>
                <c:pt idx="1258">
                  <c:v>-2.5739219341958042E-2</c:v>
                </c:pt>
                <c:pt idx="1259">
                  <c:v>-1.36585184908857E-3</c:v>
                </c:pt>
                <c:pt idx="1260">
                  <c:v>-3.4776316264385362E-3</c:v>
                </c:pt>
                <c:pt idx="1261">
                  <c:v>-1.7900177341508547E-2</c:v>
                </c:pt>
                <c:pt idx="1262">
                  <c:v>-1.022343008220924E-2</c:v>
                </c:pt>
                <c:pt idx="1263">
                  <c:v>1.6311927925681417E-2</c:v>
                </c:pt>
                <c:pt idx="1264">
                  <c:v>2.7468689336918935E-2</c:v>
                </c:pt>
                <c:pt idx="1265">
                  <c:v>5.3331582813308746E-3</c:v>
                </c:pt>
                <c:pt idx="1266">
                  <c:v>4.7637478500339985E-3</c:v>
                </c:pt>
                <c:pt idx="1267">
                  <c:v>3.7265278787206597E-2</c:v>
                </c:pt>
                <c:pt idx="1268">
                  <c:v>4.114510967686294E-2</c:v>
                </c:pt>
                <c:pt idx="1269">
                  <c:v>4.1508806801481106E-2</c:v>
                </c:pt>
                <c:pt idx="1270">
                  <c:v>3.4940802665732747E-2</c:v>
                </c:pt>
                <c:pt idx="1271">
                  <c:v>2.497300045757652E-2</c:v>
                </c:pt>
                <c:pt idx="1272">
                  <c:v>3.9502285947656625E-2</c:v>
                </c:pt>
                <c:pt idx="1273">
                  <c:v>4.6051532631266691E-2</c:v>
                </c:pt>
                <c:pt idx="1274">
                  <c:v>3.7842284341228938E-2</c:v>
                </c:pt>
                <c:pt idx="1275">
                  <c:v>3.8790095106995534E-2</c:v>
                </c:pt>
                <c:pt idx="1276">
                  <c:v>2.0911156466557251E-2</c:v>
                </c:pt>
                <c:pt idx="1277">
                  <c:v>1.3436127505709309E-2</c:v>
                </c:pt>
                <c:pt idx="1278">
                  <c:v>1.0996276599679604E-3</c:v>
                </c:pt>
                <c:pt idx="1279">
                  <c:v>-4.9659136947118199E-3</c:v>
                </c:pt>
                <c:pt idx="1280">
                  <c:v>-3.5459548231569814E-3</c:v>
                </c:pt>
                <c:pt idx="1281">
                  <c:v>-2.9737426208512364E-2</c:v>
                </c:pt>
                <c:pt idx="1282">
                  <c:v>4.9544420318777711E-3</c:v>
                </c:pt>
                <c:pt idx="1283">
                  <c:v>1.7570592453533443E-2</c:v>
                </c:pt>
                <c:pt idx="1284">
                  <c:v>-2.2132608841991795E-3</c:v>
                </c:pt>
                <c:pt idx="1285">
                  <c:v>1.4992285224474575E-2</c:v>
                </c:pt>
                <c:pt idx="1286">
                  <c:v>1.3489865960694958E-2</c:v>
                </c:pt>
                <c:pt idx="1287">
                  <c:v>7.9037716642319702E-3</c:v>
                </c:pt>
                <c:pt idx="1288">
                  <c:v>2.997685685810491E-2</c:v>
                </c:pt>
                <c:pt idx="1289">
                  <c:v>1.9578317733232063E-2</c:v>
                </c:pt>
                <c:pt idx="1290">
                  <c:v>-6.4624753681745634E-3</c:v>
                </c:pt>
                <c:pt idx="1291">
                  <c:v>2.1694217568490305E-2</c:v>
                </c:pt>
                <c:pt idx="1292">
                  <c:v>-6.8356696869806425E-3</c:v>
                </c:pt>
                <c:pt idx="1293">
                  <c:v>2.5301446735299014E-2</c:v>
                </c:pt>
                <c:pt idx="1294">
                  <c:v>-3.8610405297072907E-3</c:v>
                </c:pt>
                <c:pt idx="1295">
                  <c:v>-4.892075807064717E-2</c:v>
                </c:pt>
                <c:pt idx="1296">
                  <c:v>-8.3697969427485447E-2</c:v>
                </c:pt>
                <c:pt idx="1297">
                  <c:v>-5.7911823547370914E-2</c:v>
                </c:pt>
                <c:pt idx="1298">
                  <c:v>-8.4586427665749211E-2</c:v>
                </c:pt>
                <c:pt idx="1299">
                  <c:v>-8.7671659975016913E-2</c:v>
                </c:pt>
                <c:pt idx="1300">
                  <c:v>-9.1192302110130435E-2</c:v>
                </c:pt>
                <c:pt idx="1301">
                  <c:v>-7.7700310304859813E-2</c:v>
                </c:pt>
                <c:pt idx="1302">
                  <c:v>-2.6724229097017837E-2</c:v>
                </c:pt>
                <c:pt idx="1303">
                  <c:v>-1.5614828607038958E-2</c:v>
                </c:pt>
                <c:pt idx="1304">
                  <c:v>1.5135085378525247E-2</c:v>
                </c:pt>
                <c:pt idx="1305">
                  <c:v>3.7410599679562166E-2</c:v>
                </c:pt>
                <c:pt idx="1306">
                  <c:v>7.3755762914545289E-2</c:v>
                </c:pt>
                <c:pt idx="1307">
                  <c:v>8.5566310383891203E-2</c:v>
                </c:pt>
                <c:pt idx="1308">
                  <c:v>9.8567067553127621E-2</c:v>
                </c:pt>
                <c:pt idx="1309">
                  <c:v>7.971773680717309E-2</c:v>
                </c:pt>
                <c:pt idx="1310">
                  <c:v>0.1144461392990789</c:v>
                </c:pt>
                <c:pt idx="1311">
                  <c:v>7.2192378640535154E-2</c:v>
                </c:pt>
                <c:pt idx="1312">
                  <c:v>6.8774507598452994E-2</c:v>
                </c:pt>
                <c:pt idx="1313">
                  <c:v>3.8296543761083185E-2</c:v>
                </c:pt>
                <c:pt idx="1314">
                  <c:v>-1.6401002787870749E-2</c:v>
                </c:pt>
                <c:pt idx="1315">
                  <c:v>-1.7362970493830142E-2</c:v>
                </c:pt>
                <c:pt idx="1316">
                  <c:v>2.0129977691400184E-2</c:v>
                </c:pt>
                <c:pt idx="1317">
                  <c:v>3.53573365713215E-3</c:v>
                </c:pt>
                <c:pt idx="1318">
                  <c:v>-1.83359228270242E-2</c:v>
                </c:pt>
                <c:pt idx="1319">
                  <c:v>-1.074884277050806E-2</c:v>
                </c:pt>
                <c:pt idx="1320">
                  <c:v>-8.4302571471618366E-4</c:v>
                </c:pt>
                <c:pt idx="1321">
                  <c:v>1.2329102169880493E-2</c:v>
                </c:pt>
                <c:pt idx="1322">
                  <c:v>2.6446033046339303E-4</c:v>
                </c:pt>
                <c:pt idx="1323">
                  <c:v>1.0321659897354481E-2</c:v>
                </c:pt>
                <c:pt idx="1324">
                  <c:v>-1.0289805136530161E-2</c:v>
                </c:pt>
                <c:pt idx="1325">
                  <c:v>1.4414496464555934E-2</c:v>
                </c:pt>
                <c:pt idx="1326">
                  <c:v>4.5193033663926949E-2</c:v>
                </c:pt>
                <c:pt idx="1327">
                  <c:v>7.3422670053942221E-2</c:v>
                </c:pt>
                <c:pt idx="1328">
                  <c:v>7.3437873462517456E-2</c:v>
                </c:pt>
                <c:pt idx="1329">
                  <c:v>5.5961785659950219E-2</c:v>
                </c:pt>
                <c:pt idx="1330">
                  <c:v>4.2123327259780026E-2</c:v>
                </c:pt>
                <c:pt idx="1331">
                  <c:v>6.8988592652191138E-4</c:v>
                </c:pt>
                <c:pt idx="1332">
                  <c:v>1.1724447473250096E-2</c:v>
                </c:pt>
                <c:pt idx="1333">
                  <c:v>-1.7908081797655243E-2</c:v>
                </c:pt>
                <c:pt idx="1334">
                  <c:v>-6.0088082889141522E-3</c:v>
                </c:pt>
                <c:pt idx="1335">
                  <c:v>-3.487374905235377E-2</c:v>
                </c:pt>
                <c:pt idx="1336">
                  <c:v>-2.8780203808865857E-2</c:v>
                </c:pt>
                <c:pt idx="1337">
                  <c:v>-5.6541476491331309E-2</c:v>
                </c:pt>
                <c:pt idx="1338">
                  <c:v>-4.5134537397660331E-2</c:v>
                </c:pt>
                <c:pt idx="1339">
                  <c:v>-8.1440217183126676E-2</c:v>
                </c:pt>
                <c:pt idx="1340">
                  <c:v>-0.135938730710988</c:v>
                </c:pt>
                <c:pt idx="1341">
                  <c:v>-0.1716768764685275</c:v>
                </c:pt>
                <c:pt idx="1342">
                  <c:v>-0.14388057013071745</c:v>
                </c:pt>
                <c:pt idx="1343">
                  <c:v>-0.18484164616663626</c:v>
                </c:pt>
                <c:pt idx="1344">
                  <c:v>-0.17006004990982865</c:v>
                </c:pt>
                <c:pt idx="1345">
                  <c:v>-0.1364848687385091</c:v>
                </c:pt>
                <c:pt idx="1346">
                  <c:v>-0.12418373162622003</c:v>
                </c:pt>
                <c:pt idx="1347">
                  <c:v>-4.8693207140742205E-2</c:v>
                </c:pt>
                <c:pt idx="1348">
                  <c:v>-3.0201834397207753E-2</c:v>
                </c:pt>
                <c:pt idx="1349">
                  <c:v>2.2431378855962848E-2</c:v>
                </c:pt>
                <c:pt idx="1350">
                  <c:v>5.4188910262585113E-2</c:v>
                </c:pt>
                <c:pt idx="1351">
                  <c:v>4.7489538146247207E-2</c:v>
                </c:pt>
                <c:pt idx="1352">
                  <c:v>6.2298513701614551E-2</c:v>
                </c:pt>
                <c:pt idx="1353">
                  <c:v>4.1488996299398215E-2</c:v>
                </c:pt>
                <c:pt idx="1354">
                  <c:v>-4.7853353738984174E-3</c:v>
                </c:pt>
                <c:pt idx="1355">
                  <c:v>-2.9851155602529773E-2</c:v>
                </c:pt>
                <c:pt idx="1356">
                  <c:v>-7.6189861535252562E-2</c:v>
                </c:pt>
                <c:pt idx="1357">
                  <c:v>-4.1525137631653289E-2</c:v>
                </c:pt>
                <c:pt idx="1358">
                  <c:v>-4.6256256729153684E-2</c:v>
                </c:pt>
                <c:pt idx="1359">
                  <c:v>-8.8741144080320536E-2</c:v>
                </c:pt>
                <c:pt idx="1360">
                  <c:v>-7.1757383453105034E-2</c:v>
                </c:pt>
                <c:pt idx="1361">
                  <c:v>-6.4975919512022973E-2</c:v>
                </c:pt>
                <c:pt idx="1362">
                  <c:v>-9.3890920295360503E-2</c:v>
                </c:pt>
                <c:pt idx="1363">
                  <c:v>-0.11149579610615301</c:v>
                </c:pt>
                <c:pt idx="1364">
                  <c:v>-0.13645340887141399</c:v>
                </c:pt>
                <c:pt idx="1365">
                  <c:v>-0.15093304305660593</c:v>
                </c:pt>
                <c:pt idx="1366">
                  <c:v>-0.16998521754814011</c:v>
                </c:pt>
                <c:pt idx="1367">
                  <c:v>-0.10934158499759761</c:v>
                </c:pt>
                <c:pt idx="1368">
                  <c:v>-7.1248062684272223E-2</c:v>
                </c:pt>
                <c:pt idx="1369">
                  <c:v>-3.8739026133619452E-2</c:v>
                </c:pt>
                <c:pt idx="1370">
                  <c:v>1.43789691920498E-2</c:v>
                </c:pt>
                <c:pt idx="1371">
                  <c:v>-7.5088976796913228E-3</c:v>
                </c:pt>
                <c:pt idx="1372">
                  <c:v>7.724339851545757E-2</c:v>
                </c:pt>
                <c:pt idx="1373">
                  <c:v>0.19481346312770628</c:v>
                </c:pt>
                <c:pt idx="1374">
                  <c:v>0.15755530559075009</c:v>
                </c:pt>
                <c:pt idx="1375">
                  <c:v>0.13094420696559367</c:v>
                </c:pt>
                <c:pt idx="1376">
                  <c:v>0.10572800462331049</c:v>
                </c:pt>
                <c:pt idx="1377">
                  <c:v>7.4539890229547254E-2</c:v>
                </c:pt>
                <c:pt idx="1378">
                  <c:v>0.17000558090144391</c:v>
                </c:pt>
                <c:pt idx="1379">
                  <c:v>9.8336712877745147E-2</c:v>
                </c:pt>
                <c:pt idx="1380">
                  <c:v>-1.8382645336753919E-2</c:v>
                </c:pt>
                <c:pt idx="1381">
                  <c:v>1.0288765249709864E-2</c:v>
                </c:pt>
                <c:pt idx="1382">
                  <c:v>3.7968966249564968E-3</c:v>
                </c:pt>
                <c:pt idx="1383">
                  <c:v>5.5494692193896085E-2</c:v>
                </c:pt>
                <c:pt idx="1384">
                  <c:v>5.38148800853855E-2</c:v>
                </c:pt>
                <c:pt idx="1385">
                  <c:v>-2.7262442923705769E-2</c:v>
                </c:pt>
                <c:pt idx="1386">
                  <c:v>-3.9307862652696521E-2</c:v>
                </c:pt>
                <c:pt idx="1387">
                  <c:v>-5.9032564858728216E-2</c:v>
                </c:pt>
                <c:pt idx="1388">
                  <c:v>-3.6357846563409679E-2</c:v>
                </c:pt>
                <c:pt idx="1389">
                  <c:v>-8.9135774547061508E-2</c:v>
                </c:pt>
                <c:pt idx="1390">
                  <c:v>-0.10456302863271759</c:v>
                </c:pt>
                <c:pt idx="1391">
                  <c:v>-0.12118898921500471</c:v>
                </c:pt>
                <c:pt idx="1392">
                  <c:v>-0.15075106286305376</c:v>
                </c:pt>
                <c:pt idx="1393">
                  <c:v>-0.11688208075718926</c:v>
                </c:pt>
                <c:pt idx="1394">
                  <c:v>-0.11172029319121862</c:v>
                </c:pt>
                <c:pt idx="1395">
                  <c:v>-0.24826579128028836</c:v>
                </c:pt>
                <c:pt idx="1396">
                  <c:v>-0.19390439143677687</c:v>
                </c:pt>
                <c:pt idx="1397">
                  <c:v>-0.25962820018258309</c:v>
                </c:pt>
                <c:pt idx="1398">
                  <c:v>-0.32883951289805846</c:v>
                </c:pt>
                <c:pt idx="1399">
                  <c:v>-0.26575102745424939</c:v>
                </c:pt>
                <c:pt idx="1400">
                  <c:v>-0.27194250041917967</c:v>
                </c:pt>
                <c:pt idx="1401">
                  <c:v>-0.25397259800821392</c:v>
                </c:pt>
                <c:pt idx="1402">
                  <c:v>-0.16902766607038591</c:v>
                </c:pt>
                <c:pt idx="1403">
                  <c:v>-8.7401467103917566E-2</c:v>
                </c:pt>
                <c:pt idx="1404">
                  <c:v>-2.779006043532611E-2</c:v>
                </c:pt>
                <c:pt idx="1405">
                  <c:v>0.1171619551062168</c:v>
                </c:pt>
                <c:pt idx="1406">
                  <c:v>0.16230581133773067</c:v>
                </c:pt>
                <c:pt idx="1407">
                  <c:v>7.6775975971295762E-2</c:v>
                </c:pt>
                <c:pt idx="1408">
                  <c:v>0.15183921886018767</c:v>
                </c:pt>
                <c:pt idx="1409">
                  <c:v>6.3729542760712063E-2</c:v>
                </c:pt>
                <c:pt idx="1410">
                  <c:v>-6.8580430493662178E-2</c:v>
                </c:pt>
                <c:pt idx="1411">
                  <c:v>-0.12054649711755219</c:v>
                </c:pt>
                <c:pt idx="1412">
                  <c:v>-0.12839474672345483</c:v>
                </c:pt>
                <c:pt idx="1413">
                  <c:v>-0.23261470484734423</c:v>
                </c:pt>
                <c:pt idx="1414">
                  <c:v>-0.20044646421763931</c:v>
                </c:pt>
                <c:pt idx="1415">
                  <c:v>-0.22054951673826836</c:v>
                </c:pt>
                <c:pt idx="1416">
                  <c:v>-0.22482055568234569</c:v>
                </c:pt>
                <c:pt idx="1417">
                  <c:v>-0.21962230626204313</c:v>
                </c:pt>
                <c:pt idx="1418">
                  <c:v>-0.11955899953199829</c:v>
                </c:pt>
                <c:pt idx="1419">
                  <c:v>-0.12805902123799026</c:v>
                </c:pt>
                <c:pt idx="1420">
                  <c:v>-0.1244620658897036</c:v>
                </c:pt>
                <c:pt idx="1421">
                  <c:v>-0.1258395210328693</c:v>
                </c:pt>
                <c:pt idx="1422">
                  <c:v>-0.20639580151093184</c:v>
                </c:pt>
                <c:pt idx="1423">
                  <c:v>-0.17618110015971344</c:v>
                </c:pt>
                <c:pt idx="1424">
                  <c:v>-0.16559709261334693</c:v>
                </c:pt>
                <c:pt idx="1425">
                  <c:v>-0.20451301402559852</c:v>
                </c:pt>
                <c:pt idx="1426">
                  <c:v>-0.22195237671134763</c:v>
                </c:pt>
                <c:pt idx="1427">
                  <c:v>-5.8256131389884031E-2</c:v>
                </c:pt>
                <c:pt idx="1428">
                  <c:v>-2.3889043497096727E-2</c:v>
                </c:pt>
                <c:pt idx="1429">
                  <c:v>7.3719235244591785E-2</c:v>
                </c:pt>
                <c:pt idx="1430">
                  <c:v>7.8602622731457281E-2</c:v>
                </c:pt>
                <c:pt idx="1431">
                  <c:v>6.4368678261466139E-2</c:v>
                </c:pt>
                <c:pt idx="1432">
                  <c:v>5.2593934490236818E-2</c:v>
                </c:pt>
                <c:pt idx="1433">
                  <c:v>0.12179340039383542</c:v>
                </c:pt>
                <c:pt idx="1434">
                  <c:v>0.11724330321443759</c:v>
                </c:pt>
                <c:pt idx="1435">
                  <c:v>9.8989932921508303E-2</c:v>
                </c:pt>
                <c:pt idx="1436">
                  <c:v>0.11748721590785688</c:v>
                </c:pt>
                <c:pt idx="1437">
                  <c:v>0.13239754752039251</c:v>
                </c:pt>
                <c:pt idx="1438">
                  <c:v>0.16529476197425066</c:v>
                </c:pt>
                <c:pt idx="1439">
                  <c:v>0.15269021484667211</c:v>
                </c:pt>
                <c:pt idx="1440">
                  <c:v>8.7441463257126123E-2</c:v>
                </c:pt>
                <c:pt idx="1441">
                  <c:v>-3.7802773249151114E-2</c:v>
                </c:pt>
                <c:pt idx="1442">
                  <c:v>-0.1025166893278627</c:v>
                </c:pt>
                <c:pt idx="1443">
                  <c:v>-0.17688387936649461</c:v>
                </c:pt>
                <c:pt idx="1444">
                  <c:v>-0.18998059571193324</c:v>
                </c:pt>
                <c:pt idx="1445">
                  <c:v>-0.20131569113128972</c:v>
                </c:pt>
              </c:numCache>
            </c:numRef>
          </c:yVal>
          <c:smooth val="0"/>
          <c:extLst>
            <c:ext xmlns:c16="http://schemas.microsoft.com/office/drawing/2014/chart" uri="{C3380CC4-5D6E-409C-BE32-E72D297353CC}">
              <c16:uniqueId val="{00000004-17B2-434E-B245-DBC0AE04F961}"/>
            </c:ext>
          </c:extLst>
        </c:ser>
        <c:ser>
          <c:idx val="0"/>
          <c:order val="5"/>
          <c:tx>
            <c:strRef>
              <c:f>Abs!$AX$2</c:f>
              <c:strCache>
                <c:ptCount val="1"/>
                <c:pt idx="0">
                  <c:v>2g Front</c:v>
                </c:pt>
              </c:strCache>
            </c:strRef>
          </c:tx>
          <c:spPr>
            <a:ln w="19050" cap="rnd">
              <a:solidFill>
                <a:srgbClr val="00B050"/>
              </a:solidFill>
              <a:round/>
            </a:ln>
            <a:effectLst/>
          </c:spPr>
          <c:marker>
            <c:symbol val="none"/>
          </c:marker>
          <c:xVal>
            <c:numRef>
              <c:f>Abs!$AM$3:$AM$1448</c:f>
              <c:numCache>
                <c:formatCode>General</c:formatCode>
                <c:ptCount val="1446"/>
                <c:pt idx="0">
                  <c:v>400.39729999999997</c:v>
                </c:pt>
                <c:pt idx="1">
                  <c:v>400.7697</c:v>
                </c:pt>
                <c:pt idx="2">
                  <c:v>401.142</c:v>
                </c:pt>
                <c:pt idx="3">
                  <c:v>401.51429999999999</c:v>
                </c:pt>
                <c:pt idx="4">
                  <c:v>401.88659999999999</c:v>
                </c:pt>
                <c:pt idx="5">
                  <c:v>402.25889999999998</c:v>
                </c:pt>
                <c:pt idx="6">
                  <c:v>402.63099999999997</c:v>
                </c:pt>
                <c:pt idx="7">
                  <c:v>403.00319999999999</c:v>
                </c:pt>
                <c:pt idx="8">
                  <c:v>403.37529999999998</c:v>
                </c:pt>
                <c:pt idx="9">
                  <c:v>403.74740000000003</c:v>
                </c:pt>
                <c:pt idx="10">
                  <c:v>404.11939999999998</c:v>
                </c:pt>
                <c:pt idx="11">
                  <c:v>404.4914</c:v>
                </c:pt>
                <c:pt idx="12">
                  <c:v>404.86340000000001</c:v>
                </c:pt>
                <c:pt idx="13">
                  <c:v>405.2353</c:v>
                </c:pt>
                <c:pt idx="14">
                  <c:v>405.60719999999998</c:v>
                </c:pt>
                <c:pt idx="15">
                  <c:v>405.97899999999998</c:v>
                </c:pt>
                <c:pt idx="16">
                  <c:v>406.35079999999999</c:v>
                </c:pt>
                <c:pt idx="17">
                  <c:v>406.7226</c:v>
                </c:pt>
                <c:pt idx="18">
                  <c:v>407.09429999999998</c:v>
                </c:pt>
                <c:pt idx="19">
                  <c:v>407.46600000000001</c:v>
                </c:pt>
                <c:pt idx="20">
                  <c:v>407.83769999999998</c:v>
                </c:pt>
                <c:pt idx="21">
                  <c:v>408.20929999999998</c:v>
                </c:pt>
                <c:pt idx="22">
                  <c:v>408.58089999999999</c:v>
                </c:pt>
                <c:pt idx="23">
                  <c:v>408.95240000000001</c:v>
                </c:pt>
                <c:pt idx="24">
                  <c:v>409.32389999999998</c:v>
                </c:pt>
                <c:pt idx="25">
                  <c:v>409.69540000000001</c:v>
                </c:pt>
                <c:pt idx="26">
                  <c:v>410.0668</c:v>
                </c:pt>
                <c:pt idx="27">
                  <c:v>410.43819999999999</c:v>
                </c:pt>
                <c:pt idx="28">
                  <c:v>410.80950000000001</c:v>
                </c:pt>
                <c:pt idx="29">
                  <c:v>411.18079999999998</c:v>
                </c:pt>
                <c:pt idx="30">
                  <c:v>411.5521</c:v>
                </c:pt>
                <c:pt idx="31">
                  <c:v>411.92329999999998</c:v>
                </c:pt>
                <c:pt idx="32">
                  <c:v>412.29450000000003</c:v>
                </c:pt>
                <c:pt idx="33">
                  <c:v>412.66570000000002</c:v>
                </c:pt>
                <c:pt idx="34">
                  <c:v>413.03680000000003</c:v>
                </c:pt>
                <c:pt idx="35">
                  <c:v>413.40789999999998</c:v>
                </c:pt>
                <c:pt idx="36">
                  <c:v>413.77890000000002</c:v>
                </c:pt>
                <c:pt idx="37">
                  <c:v>414.1499</c:v>
                </c:pt>
                <c:pt idx="38">
                  <c:v>414.52089999999998</c:v>
                </c:pt>
                <c:pt idx="39">
                  <c:v>414.89179999999999</c:v>
                </c:pt>
                <c:pt idx="40">
                  <c:v>415.2627</c:v>
                </c:pt>
                <c:pt idx="41">
                  <c:v>415.63350000000003</c:v>
                </c:pt>
                <c:pt idx="42">
                  <c:v>416.0043</c:v>
                </c:pt>
                <c:pt idx="43">
                  <c:v>416.37509999999997</c:v>
                </c:pt>
                <c:pt idx="44">
                  <c:v>416.74579999999997</c:v>
                </c:pt>
                <c:pt idx="45">
                  <c:v>417.11649999999997</c:v>
                </c:pt>
                <c:pt idx="46">
                  <c:v>417.48719999999997</c:v>
                </c:pt>
                <c:pt idx="47">
                  <c:v>417.8578</c:v>
                </c:pt>
                <c:pt idx="48">
                  <c:v>418.22829999999999</c:v>
                </c:pt>
                <c:pt idx="49">
                  <c:v>418.59890000000001</c:v>
                </c:pt>
                <c:pt idx="50">
                  <c:v>418.96940000000001</c:v>
                </c:pt>
                <c:pt idx="51">
                  <c:v>419.33980000000003</c:v>
                </c:pt>
                <c:pt idx="52">
                  <c:v>419.71019999999999</c:v>
                </c:pt>
                <c:pt idx="53">
                  <c:v>420.0806</c:v>
                </c:pt>
                <c:pt idx="54">
                  <c:v>420.45100000000002</c:v>
                </c:pt>
                <c:pt idx="55">
                  <c:v>420.82130000000001</c:v>
                </c:pt>
                <c:pt idx="56">
                  <c:v>421.19150000000002</c:v>
                </c:pt>
                <c:pt idx="57">
                  <c:v>421.56169999999997</c:v>
                </c:pt>
                <c:pt idx="58">
                  <c:v>421.93189999999998</c:v>
                </c:pt>
                <c:pt idx="59">
                  <c:v>422.3021</c:v>
                </c:pt>
                <c:pt idx="60">
                  <c:v>422.67219999999998</c:v>
                </c:pt>
                <c:pt idx="61">
                  <c:v>423.04230000000001</c:v>
                </c:pt>
                <c:pt idx="62">
                  <c:v>423.41230000000002</c:v>
                </c:pt>
                <c:pt idx="63">
                  <c:v>423.78230000000002</c:v>
                </c:pt>
                <c:pt idx="64">
                  <c:v>424.15219999999999</c:v>
                </c:pt>
                <c:pt idx="65">
                  <c:v>424.52210000000002</c:v>
                </c:pt>
                <c:pt idx="66">
                  <c:v>424.892</c:v>
                </c:pt>
                <c:pt idx="67">
                  <c:v>425.26179999999999</c:v>
                </c:pt>
                <c:pt idx="68">
                  <c:v>425.63170000000002</c:v>
                </c:pt>
                <c:pt idx="69">
                  <c:v>426.00139999999999</c:v>
                </c:pt>
                <c:pt idx="70">
                  <c:v>426.37110000000001</c:v>
                </c:pt>
                <c:pt idx="71">
                  <c:v>426.74079999999998</c:v>
                </c:pt>
                <c:pt idx="72">
                  <c:v>427.11040000000003</c:v>
                </c:pt>
                <c:pt idx="73">
                  <c:v>427.48</c:v>
                </c:pt>
                <c:pt idx="74">
                  <c:v>427.84960000000001</c:v>
                </c:pt>
                <c:pt idx="75">
                  <c:v>428.21910000000003</c:v>
                </c:pt>
                <c:pt idx="76">
                  <c:v>428.58859999999999</c:v>
                </c:pt>
                <c:pt idx="77">
                  <c:v>428.95800000000003</c:v>
                </c:pt>
                <c:pt idx="78">
                  <c:v>429.32749999999999</c:v>
                </c:pt>
                <c:pt idx="79">
                  <c:v>429.6968</c:v>
                </c:pt>
                <c:pt idx="80">
                  <c:v>430.06619999999998</c:v>
                </c:pt>
                <c:pt idx="81">
                  <c:v>430.43549999999999</c:v>
                </c:pt>
                <c:pt idx="82">
                  <c:v>430.80470000000003</c:v>
                </c:pt>
                <c:pt idx="83">
                  <c:v>431.1739</c:v>
                </c:pt>
                <c:pt idx="84">
                  <c:v>431.54309999999998</c:v>
                </c:pt>
                <c:pt idx="85">
                  <c:v>431.91219999999998</c:v>
                </c:pt>
                <c:pt idx="86">
                  <c:v>432.28129999999999</c:v>
                </c:pt>
                <c:pt idx="87">
                  <c:v>432.65039999999999</c:v>
                </c:pt>
                <c:pt idx="88">
                  <c:v>433.01940000000002</c:v>
                </c:pt>
                <c:pt idx="89">
                  <c:v>433.38830000000002</c:v>
                </c:pt>
                <c:pt idx="90">
                  <c:v>433.75729999999999</c:v>
                </c:pt>
                <c:pt idx="91">
                  <c:v>434.12619999999998</c:v>
                </c:pt>
                <c:pt idx="92">
                  <c:v>434.495</c:v>
                </c:pt>
                <c:pt idx="93">
                  <c:v>434.8639</c:v>
                </c:pt>
                <c:pt idx="94">
                  <c:v>435.23259999999999</c:v>
                </c:pt>
                <c:pt idx="95">
                  <c:v>435.60140000000001</c:v>
                </c:pt>
                <c:pt idx="96">
                  <c:v>435.9701</c:v>
                </c:pt>
                <c:pt idx="97">
                  <c:v>436.33870000000002</c:v>
                </c:pt>
                <c:pt idx="98">
                  <c:v>436.70740000000001</c:v>
                </c:pt>
                <c:pt idx="99">
                  <c:v>437.07600000000002</c:v>
                </c:pt>
                <c:pt idx="100">
                  <c:v>437.44450000000001</c:v>
                </c:pt>
                <c:pt idx="101">
                  <c:v>437.81299999999999</c:v>
                </c:pt>
                <c:pt idx="102">
                  <c:v>438.18150000000003</c:v>
                </c:pt>
                <c:pt idx="103">
                  <c:v>438.54989999999998</c:v>
                </c:pt>
                <c:pt idx="104">
                  <c:v>438.91829999999999</c:v>
                </c:pt>
                <c:pt idx="105">
                  <c:v>439.2867</c:v>
                </c:pt>
                <c:pt idx="106">
                  <c:v>439.6549</c:v>
                </c:pt>
                <c:pt idx="107">
                  <c:v>440.02319999999997</c:v>
                </c:pt>
                <c:pt idx="108">
                  <c:v>440.39139999999998</c:v>
                </c:pt>
                <c:pt idx="109">
                  <c:v>440.75959999999998</c:v>
                </c:pt>
                <c:pt idx="110">
                  <c:v>441.12779999999998</c:v>
                </c:pt>
                <c:pt idx="111">
                  <c:v>441.49590000000001</c:v>
                </c:pt>
                <c:pt idx="112">
                  <c:v>441.86399999999998</c:v>
                </c:pt>
                <c:pt idx="113">
                  <c:v>442.23200000000003</c:v>
                </c:pt>
                <c:pt idx="114">
                  <c:v>442.6</c:v>
                </c:pt>
                <c:pt idx="115">
                  <c:v>442.96800000000002</c:v>
                </c:pt>
                <c:pt idx="116">
                  <c:v>443.33589999999998</c:v>
                </c:pt>
                <c:pt idx="117">
                  <c:v>443.7038</c:v>
                </c:pt>
                <c:pt idx="118">
                  <c:v>444.07159999999999</c:v>
                </c:pt>
                <c:pt idx="119">
                  <c:v>444.43939999999998</c:v>
                </c:pt>
                <c:pt idx="120">
                  <c:v>444.80720000000002</c:v>
                </c:pt>
                <c:pt idx="121">
                  <c:v>445.17489999999998</c:v>
                </c:pt>
                <c:pt idx="122">
                  <c:v>445.54250000000002</c:v>
                </c:pt>
                <c:pt idx="123">
                  <c:v>445.91019999999997</c:v>
                </c:pt>
                <c:pt idx="124">
                  <c:v>446.27780000000001</c:v>
                </c:pt>
                <c:pt idx="125">
                  <c:v>446.6454</c:v>
                </c:pt>
                <c:pt idx="126">
                  <c:v>447.0129</c:v>
                </c:pt>
                <c:pt idx="127">
                  <c:v>447.38040000000001</c:v>
                </c:pt>
                <c:pt idx="128">
                  <c:v>447.74779999999998</c:v>
                </c:pt>
                <c:pt idx="129">
                  <c:v>448.11520000000002</c:v>
                </c:pt>
                <c:pt idx="130">
                  <c:v>448.48259999999999</c:v>
                </c:pt>
                <c:pt idx="131">
                  <c:v>448.84989999999999</c:v>
                </c:pt>
                <c:pt idx="132">
                  <c:v>449.21719999999999</c:v>
                </c:pt>
                <c:pt idx="133">
                  <c:v>449.58440000000002</c:v>
                </c:pt>
                <c:pt idx="134">
                  <c:v>449.95159999999998</c:v>
                </c:pt>
                <c:pt idx="135">
                  <c:v>450.31880000000001</c:v>
                </c:pt>
                <c:pt idx="136">
                  <c:v>450.6859</c:v>
                </c:pt>
                <c:pt idx="137">
                  <c:v>451.053</c:v>
                </c:pt>
                <c:pt idx="138">
                  <c:v>451.42009999999999</c:v>
                </c:pt>
                <c:pt idx="139">
                  <c:v>451.78710000000001</c:v>
                </c:pt>
                <c:pt idx="140">
                  <c:v>452.15410000000003</c:v>
                </c:pt>
                <c:pt idx="141">
                  <c:v>452.52100000000002</c:v>
                </c:pt>
                <c:pt idx="142">
                  <c:v>452.8879</c:v>
                </c:pt>
                <c:pt idx="143">
                  <c:v>453.25470000000001</c:v>
                </c:pt>
                <c:pt idx="144">
                  <c:v>453.62150000000003</c:v>
                </c:pt>
                <c:pt idx="145">
                  <c:v>453.98829999999998</c:v>
                </c:pt>
                <c:pt idx="146">
                  <c:v>454.35500000000002</c:v>
                </c:pt>
                <c:pt idx="147">
                  <c:v>454.7217</c:v>
                </c:pt>
                <c:pt idx="148">
                  <c:v>455.08839999999998</c:v>
                </c:pt>
                <c:pt idx="149">
                  <c:v>455.45499999999998</c:v>
                </c:pt>
                <c:pt idx="150">
                  <c:v>455.82159999999999</c:v>
                </c:pt>
                <c:pt idx="151">
                  <c:v>456.18810000000002</c:v>
                </c:pt>
                <c:pt idx="152">
                  <c:v>456.55459999999999</c:v>
                </c:pt>
                <c:pt idx="153">
                  <c:v>456.92099999999999</c:v>
                </c:pt>
                <c:pt idx="154">
                  <c:v>457.28739999999999</c:v>
                </c:pt>
                <c:pt idx="155">
                  <c:v>457.65379999999999</c:v>
                </c:pt>
                <c:pt idx="156">
                  <c:v>458.02019999999999</c:v>
                </c:pt>
                <c:pt idx="157">
                  <c:v>458.38639999999998</c:v>
                </c:pt>
                <c:pt idx="158">
                  <c:v>458.7527</c:v>
                </c:pt>
                <c:pt idx="159">
                  <c:v>459.1189</c:v>
                </c:pt>
                <c:pt idx="160">
                  <c:v>459.48509999999999</c:v>
                </c:pt>
                <c:pt idx="161">
                  <c:v>459.85120000000001</c:v>
                </c:pt>
                <c:pt idx="162">
                  <c:v>460.21730000000002</c:v>
                </c:pt>
                <c:pt idx="163">
                  <c:v>460.58339999999998</c:v>
                </c:pt>
                <c:pt idx="164">
                  <c:v>460.94940000000003</c:v>
                </c:pt>
                <c:pt idx="165">
                  <c:v>461.31540000000001</c:v>
                </c:pt>
                <c:pt idx="166">
                  <c:v>461.68130000000002</c:v>
                </c:pt>
                <c:pt idx="167">
                  <c:v>462.04719999999998</c:v>
                </c:pt>
                <c:pt idx="168">
                  <c:v>462.41309999999999</c:v>
                </c:pt>
                <c:pt idx="169">
                  <c:v>462.77890000000002</c:v>
                </c:pt>
                <c:pt idx="170">
                  <c:v>463.1447</c:v>
                </c:pt>
                <c:pt idx="171">
                  <c:v>463.5104</c:v>
                </c:pt>
                <c:pt idx="172">
                  <c:v>463.87610000000001</c:v>
                </c:pt>
                <c:pt idx="173">
                  <c:v>464.24180000000001</c:v>
                </c:pt>
                <c:pt idx="174">
                  <c:v>464.60739999999998</c:v>
                </c:pt>
                <c:pt idx="175">
                  <c:v>464.97300000000001</c:v>
                </c:pt>
                <c:pt idx="176">
                  <c:v>465.33850000000001</c:v>
                </c:pt>
                <c:pt idx="177">
                  <c:v>465.70400000000001</c:v>
                </c:pt>
                <c:pt idx="178">
                  <c:v>466.06950000000001</c:v>
                </c:pt>
                <c:pt idx="179">
                  <c:v>466.43490000000003</c:v>
                </c:pt>
                <c:pt idx="180">
                  <c:v>466.80020000000002</c:v>
                </c:pt>
                <c:pt idx="181">
                  <c:v>467.16559999999998</c:v>
                </c:pt>
                <c:pt idx="182">
                  <c:v>467.53089999999997</c:v>
                </c:pt>
                <c:pt idx="183">
                  <c:v>467.89609999999999</c:v>
                </c:pt>
                <c:pt idx="184">
                  <c:v>468.26139999999998</c:v>
                </c:pt>
                <c:pt idx="185">
                  <c:v>468.62650000000002</c:v>
                </c:pt>
                <c:pt idx="186">
                  <c:v>468.99169999999998</c:v>
                </c:pt>
                <c:pt idx="187">
                  <c:v>469.35680000000002</c:v>
                </c:pt>
                <c:pt idx="188">
                  <c:v>469.72179999999997</c:v>
                </c:pt>
                <c:pt idx="189">
                  <c:v>470.08690000000001</c:v>
                </c:pt>
                <c:pt idx="190">
                  <c:v>470.45179999999999</c:v>
                </c:pt>
                <c:pt idx="191">
                  <c:v>470.8168</c:v>
                </c:pt>
                <c:pt idx="192">
                  <c:v>471.18169999999998</c:v>
                </c:pt>
                <c:pt idx="193">
                  <c:v>471.54649999999998</c:v>
                </c:pt>
                <c:pt idx="194">
                  <c:v>471.91129999999998</c:v>
                </c:pt>
                <c:pt idx="195">
                  <c:v>472.27609999999999</c:v>
                </c:pt>
                <c:pt idx="196">
                  <c:v>472.64080000000001</c:v>
                </c:pt>
                <c:pt idx="197">
                  <c:v>473.00560000000002</c:v>
                </c:pt>
                <c:pt idx="198">
                  <c:v>473.37020000000001</c:v>
                </c:pt>
                <c:pt idx="199">
                  <c:v>473.73480000000001</c:v>
                </c:pt>
                <c:pt idx="200">
                  <c:v>474.0994</c:v>
                </c:pt>
                <c:pt idx="201">
                  <c:v>474.46390000000002</c:v>
                </c:pt>
                <c:pt idx="202">
                  <c:v>474.82839999999999</c:v>
                </c:pt>
                <c:pt idx="203">
                  <c:v>475.19290000000001</c:v>
                </c:pt>
                <c:pt idx="204">
                  <c:v>475.5573</c:v>
                </c:pt>
                <c:pt idx="205">
                  <c:v>475.92169999999999</c:v>
                </c:pt>
                <c:pt idx="206">
                  <c:v>476.286</c:v>
                </c:pt>
                <c:pt idx="207">
                  <c:v>476.65030000000002</c:v>
                </c:pt>
                <c:pt idx="208">
                  <c:v>477.01459999999997</c:v>
                </c:pt>
                <c:pt idx="209">
                  <c:v>477.37880000000001</c:v>
                </c:pt>
                <c:pt idx="210">
                  <c:v>477.74299999999999</c:v>
                </c:pt>
                <c:pt idx="211">
                  <c:v>478.1071</c:v>
                </c:pt>
                <c:pt idx="212">
                  <c:v>478.47120000000001</c:v>
                </c:pt>
                <c:pt idx="213">
                  <c:v>478.83519999999999</c:v>
                </c:pt>
                <c:pt idx="214">
                  <c:v>479.19929999999999</c:v>
                </c:pt>
                <c:pt idx="215">
                  <c:v>479.56319999999999</c:v>
                </c:pt>
                <c:pt idx="216">
                  <c:v>479.92720000000003</c:v>
                </c:pt>
                <c:pt idx="217">
                  <c:v>480.29109999999997</c:v>
                </c:pt>
                <c:pt idx="218">
                  <c:v>480.6549</c:v>
                </c:pt>
                <c:pt idx="219">
                  <c:v>481.01870000000002</c:v>
                </c:pt>
                <c:pt idx="220">
                  <c:v>481.38249999999999</c:v>
                </c:pt>
                <c:pt idx="221">
                  <c:v>481.74619999999999</c:v>
                </c:pt>
                <c:pt idx="222">
                  <c:v>482.10989999999998</c:v>
                </c:pt>
                <c:pt idx="223">
                  <c:v>482.47359999999998</c:v>
                </c:pt>
                <c:pt idx="224">
                  <c:v>482.8372</c:v>
                </c:pt>
                <c:pt idx="225">
                  <c:v>483.20080000000002</c:v>
                </c:pt>
                <c:pt idx="226">
                  <c:v>483.5643</c:v>
                </c:pt>
                <c:pt idx="227">
                  <c:v>483.92779999999999</c:v>
                </c:pt>
                <c:pt idx="228">
                  <c:v>484.2912</c:v>
                </c:pt>
                <c:pt idx="229">
                  <c:v>484.65460000000002</c:v>
                </c:pt>
                <c:pt idx="230">
                  <c:v>485.01799999999997</c:v>
                </c:pt>
                <c:pt idx="231">
                  <c:v>485.38130000000001</c:v>
                </c:pt>
                <c:pt idx="232">
                  <c:v>485.74459999999999</c:v>
                </c:pt>
                <c:pt idx="233">
                  <c:v>486.10789999999997</c:v>
                </c:pt>
                <c:pt idx="234">
                  <c:v>486.47109999999998</c:v>
                </c:pt>
                <c:pt idx="235">
                  <c:v>486.83429999999998</c:v>
                </c:pt>
                <c:pt idx="236">
                  <c:v>487.19740000000002</c:v>
                </c:pt>
                <c:pt idx="237">
                  <c:v>487.56049999999999</c:v>
                </c:pt>
                <c:pt idx="238">
                  <c:v>487.92349999999999</c:v>
                </c:pt>
                <c:pt idx="239">
                  <c:v>488.28649999999999</c:v>
                </c:pt>
                <c:pt idx="240">
                  <c:v>488.64949999999999</c:v>
                </c:pt>
                <c:pt idx="241">
                  <c:v>489.01240000000001</c:v>
                </c:pt>
                <c:pt idx="242">
                  <c:v>489.37529999999998</c:v>
                </c:pt>
                <c:pt idx="243">
                  <c:v>489.73809999999997</c:v>
                </c:pt>
                <c:pt idx="244">
                  <c:v>490.101</c:v>
                </c:pt>
                <c:pt idx="245">
                  <c:v>490.46370000000002</c:v>
                </c:pt>
                <c:pt idx="246">
                  <c:v>490.82639999999998</c:v>
                </c:pt>
                <c:pt idx="247">
                  <c:v>491.1891</c:v>
                </c:pt>
                <c:pt idx="248">
                  <c:v>491.55180000000001</c:v>
                </c:pt>
                <c:pt idx="249">
                  <c:v>491.91430000000003</c:v>
                </c:pt>
                <c:pt idx="250">
                  <c:v>492.27690000000001</c:v>
                </c:pt>
                <c:pt idx="251">
                  <c:v>492.63940000000002</c:v>
                </c:pt>
                <c:pt idx="252">
                  <c:v>493.00189999999998</c:v>
                </c:pt>
                <c:pt idx="253">
                  <c:v>493.36430000000001</c:v>
                </c:pt>
                <c:pt idx="254">
                  <c:v>493.72669999999999</c:v>
                </c:pt>
                <c:pt idx="255">
                  <c:v>494.08909999999997</c:v>
                </c:pt>
                <c:pt idx="256">
                  <c:v>494.45139999999998</c:v>
                </c:pt>
                <c:pt idx="257">
                  <c:v>494.81369999999998</c:v>
                </c:pt>
                <c:pt idx="258">
                  <c:v>495.17590000000001</c:v>
                </c:pt>
                <c:pt idx="259">
                  <c:v>495.53809999999999</c:v>
                </c:pt>
                <c:pt idx="260">
                  <c:v>495.90030000000002</c:v>
                </c:pt>
                <c:pt idx="261">
                  <c:v>496.26240000000001</c:v>
                </c:pt>
                <c:pt idx="262">
                  <c:v>496.62450000000001</c:v>
                </c:pt>
                <c:pt idx="263">
                  <c:v>496.98649999999998</c:v>
                </c:pt>
                <c:pt idx="264">
                  <c:v>497.3485</c:v>
                </c:pt>
                <c:pt idx="265">
                  <c:v>497.71039999999999</c:v>
                </c:pt>
                <c:pt idx="266">
                  <c:v>498.07229999999998</c:v>
                </c:pt>
                <c:pt idx="267">
                  <c:v>498.43419999999998</c:v>
                </c:pt>
                <c:pt idx="268">
                  <c:v>498.79599999999999</c:v>
                </c:pt>
                <c:pt idx="269">
                  <c:v>499.15780000000001</c:v>
                </c:pt>
                <c:pt idx="270">
                  <c:v>499.51960000000003</c:v>
                </c:pt>
                <c:pt idx="271">
                  <c:v>499.88130000000001</c:v>
                </c:pt>
                <c:pt idx="272">
                  <c:v>500.24290000000002</c:v>
                </c:pt>
                <c:pt idx="273">
                  <c:v>500.6046</c:v>
                </c:pt>
                <c:pt idx="274">
                  <c:v>500.96609999999998</c:v>
                </c:pt>
                <c:pt idx="275">
                  <c:v>501.32769999999999</c:v>
                </c:pt>
                <c:pt idx="276">
                  <c:v>501.68920000000003</c:v>
                </c:pt>
                <c:pt idx="277">
                  <c:v>502.05059999999997</c:v>
                </c:pt>
                <c:pt idx="278">
                  <c:v>502.41199999999998</c:v>
                </c:pt>
                <c:pt idx="279">
                  <c:v>502.77339999999998</c:v>
                </c:pt>
                <c:pt idx="280">
                  <c:v>503.13479999999998</c:v>
                </c:pt>
                <c:pt idx="281">
                  <c:v>503.49610000000001</c:v>
                </c:pt>
                <c:pt idx="282">
                  <c:v>503.85730000000001</c:v>
                </c:pt>
                <c:pt idx="283">
                  <c:v>504.21850000000001</c:v>
                </c:pt>
                <c:pt idx="284">
                  <c:v>504.5797</c:v>
                </c:pt>
                <c:pt idx="285">
                  <c:v>504.94080000000002</c:v>
                </c:pt>
                <c:pt idx="286">
                  <c:v>505.30189999999999</c:v>
                </c:pt>
                <c:pt idx="287">
                  <c:v>505.66300000000001</c:v>
                </c:pt>
                <c:pt idx="288">
                  <c:v>506.024</c:v>
                </c:pt>
                <c:pt idx="289">
                  <c:v>506.38490000000002</c:v>
                </c:pt>
                <c:pt idx="290">
                  <c:v>506.74590000000001</c:v>
                </c:pt>
                <c:pt idx="291">
                  <c:v>507.10680000000002</c:v>
                </c:pt>
                <c:pt idx="292">
                  <c:v>507.4676</c:v>
                </c:pt>
                <c:pt idx="293">
                  <c:v>507.82839999999999</c:v>
                </c:pt>
                <c:pt idx="294">
                  <c:v>508.18920000000003</c:v>
                </c:pt>
                <c:pt idx="295">
                  <c:v>508.54989999999998</c:v>
                </c:pt>
                <c:pt idx="296">
                  <c:v>508.91059999999999</c:v>
                </c:pt>
                <c:pt idx="297">
                  <c:v>509.27120000000002</c:v>
                </c:pt>
                <c:pt idx="298">
                  <c:v>509.6318</c:v>
                </c:pt>
                <c:pt idx="299">
                  <c:v>509.99239999999998</c:v>
                </c:pt>
                <c:pt idx="300">
                  <c:v>510.35289999999998</c:v>
                </c:pt>
                <c:pt idx="301">
                  <c:v>510.71339999999998</c:v>
                </c:pt>
                <c:pt idx="302">
                  <c:v>511.07380000000001</c:v>
                </c:pt>
                <c:pt idx="303">
                  <c:v>511.43419999999998</c:v>
                </c:pt>
                <c:pt idx="304">
                  <c:v>511.7946</c:v>
                </c:pt>
                <c:pt idx="305">
                  <c:v>512.1549</c:v>
                </c:pt>
                <c:pt idx="306">
                  <c:v>512.51520000000005</c:v>
                </c:pt>
                <c:pt idx="307">
                  <c:v>512.87540000000001</c:v>
                </c:pt>
                <c:pt idx="308">
                  <c:v>513.23559999999998</c:v>
                </c:pt>
                <c:pt idx="309">
                  <c:v>513.59580000000005</c:v>
                </c:pt>
                <c:pt idx="310">
                  <c:v>513.95590000000004</c:v>
                </c:pt>
                <c:pt idx="311">
                  <c:v>514.31590000000006</c:v>
                </c:pt>
                <c:pt idx="312">
                  <c:v>514.67600000000004</c:v>
                </c:pt>
                <c:pt idx="313">
                  <c:v>515.03589999999997</c:v>
                </c:pt>
                <c:pt idx="314">
                  <c:v>515.39589999999998</c:v>
                </c:pt>
                <c:pt idx="315">
                  <c:v>515.75570000000005</c:v>
                </c:pt>
                <c:pt idx="316">
                  <c:v>516.11559999999997</c:v>
                </c:pt>
                <c:pt idx="317">
                  <c:v>516.47550000000001</c:v>
                </c:pt>
                <c:pt idx="318">
                  <c:v>516.83519999999999</c:v>
                </c:pt>
                <c:pt idx="319">
                  <c:v>517.19489999999996</c:v>
                </c:pt>
                <c:pt idx="320">
                  <c:v>517.55470000000003</c:v>
                </c:pt>
                <c:pt idx="321">
                  <c:v>517.91430000000003</c:v>
                </c:pt>
                <c:pt idx="322">
                  <c:v>518.27390000000003</c:v>
                </c:pt>
                <c:pt idx="323">
                  <c:v>518.63350000000003</c:v>
                </c:pt>
                <c:pt idx="324">
                  <c:v>518.99300000000005</c:v>
                </c:pt>
                <c:pt idx="325">
                  <c:v>519.35249999999996</c:v>
                </c:pt>
                <c:pt idx="326">
                  <c:v>519.71199999999999</c:v>
                </c:pt>
                <c:pt idx="327">
                  <c:v>520.07140000000004</c:v>
                </c:pt>
                <c:pt idx="328">
                  <c:v>520.4307</c:v>
                </c:pt>
                <c:pt idx="329">
                  <c:v>520.79</c:v>
                </c:pt>
                <c:pt idx="330">
                  <c:v>521.14940000000001</c:v>
                </c:pt>
                <c:pt idx="331">
                  <c:v>521.5086</c:v>
                </c:pt>
                <c:pt idx="332">
                  <c:v>521.86779999999999</c:v>
                </c:pt>
                <c:pt idx="333">
                  <c:v>522.2269</c:v>
                </c:pt>
                <c:pt idx="334">
                  <c:v>522.58609999999999</c:v>
                </c:pt>
                <c:pt idx="335">
                  <c:v>522.94510000000002</c:v>
                </c:pt>
                <c:pt idx="336">
                  <c:v>523.30420000000004</c:v>
                </c:pt>
                <c:pt idx="337">
                  <c:v>523.66309999999999</c:v>
                </c:pt>
                <c:pt idx="338">
                  <c:v>524.02210000000002</c:v>
                </c:pt>
                <c:pt idx="339">
                  <c:v>524.38099999999997</c:v>
                </c:pt>
                <c:pt idx="340">
                  <c:v>524.73990000000003</c:v>
                </c:pt>
                <c:pt idx="341">
                  <c:v>525.09879999999998</c:v>
                </c:pt>
                <c:pt idx="342">
                  <c:v>525.45749999999998</c:v>
                </c:pt>
                <c:pt idx="343">
                  <c:v>525.81629999999996</c:v>
                </c:pt>
                <c:pt idx="344">
                  <c:v>526.17499999999995</c:v>
                </c:pt>
                <c:pt idx="345">
                  <c:v>526.53359999999998</c:v>
                </c:pt>
                <c:pt idx="346">
                  <c:v>526.89229999999998</c:v>
                </c:pt>
                <c:pt idx="347">
                  <c:v>527.2509</c:v>
                </c:pt>
                <c:pt idx="348">
                  <c:v>527.60940000000005</c:v>
                </c:pt>
                <c:pt idx="349">
                  <c:v>527.96789999999999</c:v>
                </c:pt>
                <c:pt idx="350">
                  <c:v>528.32629999999995</c:v>
                </c:pt>
                <c:pt idx="351">
                  <c:v>528.6848</c:v>
                </c:pt>
                <c:pt idx="352">
                  <c:v>529.04309999999998</c:v>
                </c:pt>
                <c:pt idx="353">
                  <c:v>529.40139999999997</c:v>
                </c:pt>
                <c:pt idx="354">
                  <c:v>529.75969999999995</c:v>
                </c:pt>
                <c:pt idx="355">
                  <c:v>530.11800000000005</c:v>
                </c:pt>
                <c:pt idx="356">
                  <c:v>530.47619999999995</c:v>
                </c:pt>
                <c:pt idx="357">
                  <c:v>530.83439999999996</c:v>
                </c:pt>
                <c:pt idx="358">
                  <c:v>531.19240000000002</c:v>
                </c:pt>
                <c:pt idx="359">
                  <c:v>531.55050000000006</c:v>
                </c:pt>
                <c:pt idx="360">
                  <c:v>531.90859999999998</c:v>
                </c:pt>
                <c:pt idx="361">
                  <c:v>532.26660000000004</c:v>
                </c:pt>
                <c:pt idx="362">
                  <c:v>532.62450000000001</c:v>
                </c:pt>
                <c:pt idx="363">
                  <c:v>532.98249999999996</c:v>
                </c:pt>
                <c:pt idx="364">
                  <c:v>533.34029999999996</c:v>
                </c:pt>
                <c:pt idx="365">
                  <c:v>533.69820000000004</c:v>
                </c:pt>
                <c:pt idx="366">
                  <c:v>534.05600000000004</c:v>
                </c:pt>
                <c:pt idx="367">
                  <c:v>534.41369999999995</c:v>
                </c:pt>
                <c:pt idx="368">
                  <c:v>534.77139999999997</c:v>
                </c:pt>
                <c:pt idx="369">
                  <c:v>535.12909999999999</c:v>
                </c:pt>
                <c:pt idx="370">
                  <c:v>535.48670000000004</c:v>
                </c:pt>
                <c:pt idx="371">
                  <c:v>535.84429999999998</c:v>
                </c:pt>
                <c:pt idx="372">
                  <c:v>536.20180000000005</c:v>
                </c:pt>
                <c:pt idx="373">
                  <c:v>536.55930000000001</c:v>
                </c:pt>
                <c:pt idx="374">
                  <c:v>536.91669999999999</c:v>
                </c:pt>
                <c:pt idx="375">
                  <c:v>537.27419999999995</c:v>
                </c:pt>
                <c:pt idx="376">
                  <c:v>537.63149999999996</c:v>
                </c:pt>
                <c:pt idx="377">
                  <c:v>537.98889999999994</c:v>
                </c:pt>
                <c:pt idx="378">
                  <c:v>538.34619999999995</c:v>
                </c:pt>
                <c:pt idx="379">
                  <c:v>538.70339999999999</c:v>
                </c:pt>
                <c:pt idx="380">
                  <c:v>539.06060000000002</c:v>
                </c:pt>
                <c:pt idx="381">
                  <c:v>539.41780000000006</c:v>
                </c:pt>
                <c:pt idx="382">
                  <c:v>539.7749</c:v>
                </c:pt>
                <c:pt idx="383">
                  <c:v>540.13199999999995</c:v>
                </c:pt>
                <c:pt idx="384">
                  <c:v>540.48900000000003</c:v>
                </c:pt>
                <c:pt idx="385">
                  <c:v>540.846</c:v>
                </c:pt>
                <c:pt idx="386">
                  <c:v>541.20299999999997</c:v>
                </c:pt>
                <c:pt idx="387">
                  <c:v>541.55989999999997</c:v>
                </c:pt>
                <c:pt idx="388">
                  <c:v>541.91669999999999</c:v>
                </c:pt>
                <c:pt idx="389">
                  <c:v>542.27359999999999</c:v>
                </c:pt>
                <c:pt idx="390">
                  <c:v>542.63040000000001</c:v>
                </c:pt>
                <c:pt idx="391">
                  <c:v>542.98710000000005</c:v>
                </c:pt>
                <c:pt idx="392">
                  <c:v>543.34389999999996</c:v>
                </c:pt>
                <c:pt idx="393">
                  <c:v>543.70050000000003</c:v>
                </c:pt>
                <c:pt idx="394">
                  <c:v>544.05709999999999</c:v>
                </c:pt>
                <c:pt idx="395">
                  <c:v>544.41369999999995</c:v>
                </c:pt>
                <c:pt idx="396">
                  <c:v>544.77030000000002</c:v>
                </c:pt>
                <c:pt idx="397">
                  <c:v>545.12670000000003</c:v>
                </c:pt>
                <c:pt idx="398">
                  <c:v>545.48320000000001</c:v>
                </c:pt>
                <c:pt idx="399">
                  <c:v>545.83960000000002</c:v>
                </c:pt>
                <c:pt idx="400">
                  <c:v>546.19600000000003</c:v>
                </c:pt>
                <c:pt idx="401">
                  <c:v>546.55229999999995</c:v>
                </c:pt>
                <c:pt idx="402">
                  <c:v>546.90859999999998</c:v>
                </c:pt>
                <c:pt idx="403">
                  <c:v>547.26480000000004</c:v>
                </c:pt>
                <c:pt idx="404">
                  <c:v>547.62099999999998</c:v>
                </c:pt>
                <c:pt idx="405">
                  <c:v>547.97720000000004</c:v>
                </c:pt>
                <c:pt idx="406">
                  <c:v>548.33330000000001</c:v>
                </c:pt>
                <c:pt idx="407">
                  <c:v>548.68939999999998</c:v>
                </c:pt>
                <c:pt idx="408">
                  <c:v>549.04539999999997</c:v>
                </c:pt>
                <c:pt idx="409">
                  <c:v>549.40139999999997</c:v>
                </c:pt>
                <c:pt idx="410">
                  <c:v>549.75729999999999</c:v>
                </c:pt>
                <c:pt idx="411">
                  <c:v>550.11329999999998</c:v>
                </c:pt>
                <c:pt idx="412">
                  <c:v>550.46910000000003</c:v>
                </c:pt>
                <c:pt idx="413">
                  <c:v>550.82500000000005</c:v>
                </c:pt>
                <c:pt idx="414">
                  <c:v>551.1807</c:v>
                </c:pt>
                <c:pt idx="415">
                  <c:v>551.53639999999996</c:v>
                </c:pt>
                <c:pt idx="416">
                  <c:v>551.8922</c:v>
                </c:pt>
                <c:pt idx="417">
                  <c:v>552.24779999999998</c:v>
                </c:pt>
                <c:pt idx="418">
                  <c:v>552.60339999999997</c:v>
                </c:pt>
                <c:pt idx="419">
                  <c:v>552.95899999999995</c:v>
                </c:pt>
                <c:pt idx="420">
                  <c:v>553.31449999999995</c:v>
                </c:pt>
                <c:pt idx="421">
                  <c:v>553.66999999999996</c:v>
                </c:pt>
                <c:pt idx="422">
                  <c:v>554.02549999999997</c:v>
                </c:pt>
                <c:pt idx="423">
                  <c:v>554.3809</c:v>
                </c:pt>
                <c:pt idx="424">
                  <c:v>554.73620000000005</c:v>
                </c:pt>
                <c:pt idx="425">
                  <c:v>555.09159999999997</c:v>
                </c:pt>
                <c:pt idx="426">
                  <c:v>555.44680000000005</c:v>
                </c:pt>
                <c:pt idx="427">
                  <c:v>555.8021</c:v>
                </c:pt>
                <c:pt idx="428">
                  <c:v>556.15719999999999</c:v>
                </c:pt>
                <c:pt idx="429">
                  <c:v>556.51239999999996</c:v>
                </c:pt>
                <c:pt idx="430">
                  <c:v>556.86749999999995</c:v>
                </c:pt>
                <c:pt idx="431">
                  <c:v>557.22249999999997</c:v>
                </c:pt>
                <c:pt idx="432">
                  <c:v>557.57759999999996</c:v>
                </c:pt>
                <c:pt idx="433">
                  <c:v>557.93259999999998</c:v>
                </c:pt>
                <c:pt idx="434">
                  <c:v>558.28750000000002</c:v>
                </c:pt>
                <c:pt idx="435">
                  <c:v>558.64239999999995</c:v>
                </c:pt>
                <c:pt idx="436">
                  <c:v>558.9973</c:v>
                </c:pt>
                <c:pt idx="437">
                  <c:v>559.35209999999995</c:v>
                </c:pt>
                <c:pt idx="438">
                  <c:v>559.70680000000004</c:v>
                </c:pt>
                <c:pt idx="439">
                  <c:v>560.06150000000002</c:v>
                </c:pt>
                <c:pt idx="440">
                  <c:v>560.4162</c:v>
                </c:pt>
                <c:pt idx="441">
                  <c:v>560.77089999999998</c:v>
                </c:pt>
                <c:pt idx="442">
                  <c:v>561.12540000000001</c:v>
                </c:pt>
                <c:pt idx="443">
                  <c:v>561.48</c:v>
                </c:pt>
                <c:pt idx="444">
                  <c:v>561.83450000000005</c:v>
                </c:pt>
                <c:pt idx="445">
                  <c:v>562.18899999999996</c:v>
                </c:pt>
                <c:pt idx="446">
                  <c:v>562.54349999999999</c:v>
                </c:pt>
                <c:pt idx="447">
                  <c:v>562.89779999999996</c:v>
                </c:pt>
                <c:pt idx="448">
                  <c:v>563.25210000000004</c:v>
                </c:pt>
                <c:pt idx="449">
                  <c:v>563.60640000000001</c:v>
                </c:pt>
                <c:pt idx="450">
                  <c:v>563.96069999999997</c:v>
                </c:pt>
                <c:pt idx="451">
                  <c:v>564.31489999999997</c:v>
                </c:pt>
                <c:pt idx="452">
                  <c:v>564.66909999999996</c:v>
                </c:pt>
                <c:pt idx="453">
                  <c:v>565.02329999999995</c:v>
                </c:pt>
                <c:pt idx="454">
                  <c:v>565.37729999999999</c:v>
                </c:pt>
                <c:pt idx="455">
                  <c:v>565.73140000000001</c:v>
                </c:pt>
                <c:pt idx="456">
                  <c:v>566.08540000000005</c:v>
                </c:pt>
                <c:pt idx="457">
                  <c:v>566.4393</c:v>
                </c:pt>
                <c:pt idx="458">
                  <c:v>566.79330000000004</c:v>
                </c:pt>
                <c:pt idx="459">
                  <c:v>567.1472</c:v>
                </c:pt>
                <c:pt idx="460">
                  <c:v>567.50099999999998</c:v>
                </c:pt>
                <c:pt idx="461">
                  <c:v>567.85479999999995</c:v>
                </c:pt>
                <c:pt idx="462">
                  <c:v>568.20860000000005</c:v>
                </c:pt>
                <c:pt idx="463">
                  <c:v>568.56230000000005</c:v>
                </c:pt>
                <c:pt idx="464">
                  <c:v>568.91589999999997</c:v>
                </c:pt>
                <c:pt idx="465">
                  <c:v>569.26949999999999</c:v>
                </c:pt>
                <c:pt idx="466">
                  <c:v>569.62310000000002</c:v>
                </c:pt>
                <c:pt idx="467">
                  <c:v>569.97659999999996</c:v>
                </c:pt>
                <c:pt idx="468">
                  <c:v>570.33010000000002</c:v>
                </c:pt>
                <c:pt idx="469">
                  <c:v>570.68359999999996</c:v>
                </c:pt>
                <c:pt idx="470">
                  <c:v>571.03700000000003</c:v>
                </c:pt>
                <c:pt idx="471">
                  <c:v>571.3904</c:v>
                </c:pt>
                <c:pt idx="472">
                  <c:v>571.74369999999999</c:v>
                </c:pt>
                <c:pt idx="473">
                  <c:v>572.09699999999998</c:v>
                </c:pt>
                <c:pt idx="474">
                  <c:v>572.4502</c:v>
                </c:pt>
                <c:pt idx="475">
                  <c:v>572.80340000000001</c:v>
                </c:pt>
                <c:pt idx="476">
                  <c:v>573.15660000000003</c:v>
                </c:pt>
                <c:pt idx="477">
                  <c:v>573.50969999999995</c:v>
                </c:pt>
                <c:pt idx="478">
                  <c:v>573.86270000000002</c:v>
                </c:pt>
                <c:pt idx="479">
                  <c:v>574.21579999999994</c:v>
                </c:pt>
                <c:pt idx="480">
                  <c:v>574.56870000000004</c:v>
                </c:pt>
                <c:pt idx="481">
                  <c:v>574.92169999999999</c:v>
                </c:pt>
                <c:pt idx="482">
                  <c:v>575.27459999999996</c:v>
                </c:pt>
                <c:pt idx="483">
                  <c:v>575.62739999999997</c:v>
                </c:pt>
                <c:pt idx="484">
                  <c:v>575.98030000000006</c:v>
                </c:pt>
                <c:pt idx="485">
                  <c:v>576.33299999999997</c:v>
                </c:pt>
                <c:pt idx="486">
                  <c:v>576.68579999999997</c:v>
                </c:pt>
                <c:pt idx="487">
                  <c:v>577.0385</c:v>
                </c:pt>
                <c:pt idx="488">
                  <c:v>577.39110000000005</c:v>
                </c:pt>
                <c:pt idx="489">
                  <c:v>577.74369999999999</c:v>
                </c:pt>
                <c:pt idx="490">
                  <c:v>578.09630000000004</c:v>
                </c:pt>
                <c:pt idx="491">
                  <c:v>578.44870000000003</c:v>
                </c:pt>
                <c:pt idx="492">
                  <c:v>578.80119999999999</c:v>
                </c:pt>
                <c:pt idx="493">
                  <c:v>579.15359999999998</c:v>
                </c:pt>
                <c:pt idx="494">
                  <c:v>579.50599999999997</c:v>
                </c:pt>
                <c:pt idx="495">
                  <c:v>579.85839999999996</c:v>
                </c:pt>
                <c:pt idx="496">
                  <c:v>580.21069999999997</c:v>
                </c:pt>
                <c:pt idx="497">
                  <c:v>580.56290000000001</c:v>
                </c:pt>
                <c:pt idx="498">
                  <c:v>580.91520000000003</c:v>
                </c:pt>
                <c:pt idx="499">
                  <c:v>581.26729999999998</c:v>
                </c:pt>
                <c:pt idx="500">
                  <c:v>581.61940000000004</c:v>
                </c:pt>
                <c:pt idx="501">
                  <c:v>581.97159999999997</c:v>
                </c:pt>
                <c:pt idx="502">
                  <c:v>582.32360000000006</c:v>
                </c:pt>
                <c:pt idx="503">
                  <c:v>582.67560000000003</c:v>
                </c:pt>
                <c:pt idx="504">
                  <c:v>583.02750000000003</c:v>
                </c:pt>
                <c:pt idx="505">
                  <c:v>583.37950000000001</c:v>
                </c:pt>
                <c:pt idx="506">
                  <c:v>583.73130000000003</c:v>
                </c:pt>
                <c:pt idx="507">
                  <c:v>584.08309999999994</c:v>
                </c:pt>
                <c:pt idx="508">
                  <c:v>584.43489999999997</c:v>
                </c:pt>
                <c:pt idx="509">
                  <c:v>584.7867</c:v>
                </c:pt>
                <c:pt idx="510">
                  <c:v>585.13840000000005</c:v>
                </c:pt>
                <c:pt idx="511">
                  <c:v>585.49009999999998</c:v>
                </c:pt>
                <c:pt idx="512">
                  <c:v>585.84159999999997</c:v>
                </c:pt>
                <c:pt idx="513">
                  <c:v>586.19320000000005</c:v>
                </c:pt>
                <c:pt idx="514">
                  <c:v>586.54470000000003</c:v>
                </c:pt>
                <c:pt idx="515">
                  <c:v>586.89620000000002</c:v>
                </c:pt>
                <c:pt idx="516">
                  <c:v>587.24770000000001</c:v>
                </c:pt>
                <c:pt idx="517">
                  <c:v>587.59910000000002</c:v>
                </c:pt>
                <c:pt idx="518">
                  <c:v>587.95039999999995</c:v>
                </c:pt>
                <c:pt idx="519">
                  <c:v>588.30179999999996</c:v>
                </c:pt>
                <c:pt idx="520">
                  <c:v>588.65300000000002</c:v>
                </c:pt>
                <c:pt idx="521">
                  <c:v>589.00419999999997</c:v>
                </c:pt>
                <c:pt idx="522">
                  <c:v>589.35540000000003</c:v>
                </c:pt>
                <c:pt idx="523">
                  <c:v>589.70650000000001</c:v>
                </c:pt>
                <c:pt idx="524">
                  <c:v>590.05759999999998</c:v>
                </c:pt>
                <c:pt idx="525">
                  <c:v>590.40869999999995</c:v>
                </c:pt>
                <c:pt idx="526">
                  <c:v>590.75969999999995</c:v>
                </c:pt>
                <c:pt idx="527">
                  <c:v>591.11069999999995</c:v>
                </c:pt>
                <c:pt idx="528">
                  <c:v>591.46159999999998</c:v>
                </c:pt>
                <c:pt idx="529">
                  <c:v>591.8125</c:v>
                </c:pt>
                <c:pt idx="530">
                  <c:v>592.16330000000005</c:v>
                </c:pt>
                <c:pt idx="531">
                  <c:v>592.51409999999998</c:v>
                </c:pt>
                <c:pt idx="532">
                  <c:v>592.86490000000003</c:v>
                </c:pt>
                <c:pt idx="533">
                  <c:v>593.21559999999999</c:v>
                </c:pt>
                <c:pt idx="534">
                  <c:v>593.56619999999998</c:v>
                </c:pt>
                <c:pt idx="535">
                  <c:v>593.91690000000006</c:v>
                </c:pt>
                <c:pt idx="536">
                  <c:v>594.26750000000004</c:v>
                </c:pt>
                <c:pt idx="537">
                  <c:v>594.61800000000005</c:v>
                </c:pt>
                <c:pt idx="538">
                  <c:v>594.96849999999995</c:v>
                </c:pt>
                <c:pt idx="539">
                  <c:v>595.31889999999999</c:v>
                </c:pt>
                <c:pt idx="540">
                  <c:v>595.66930000000002</c:v>
                </c:pt>
                <c:pt idx="541">
                  <c:v>596.01969999999994</c:v>
                </c:pt>
                <c:pt idx="542">
                  <c:v>596.37</c:v>
                </c:pt>
                <c:pt idx="543">
                  <c:v>596.72029999999995</c:v>
                </c:pt>
                <c:pt idx="544">
                  <c:v>597.07060000000001</c:v>
                </c:pt>
                <c:pt idx="545">
                  <c:v>597.42070000000001</c:v>
                </c:pt>
                <c:pt idx="546">
                  <c:v>597.77089999999998</c:v>
                </c:pt>
                <c:pt idx="547">
                  <c:v>598.12099999999998</c:v>
                </c:pt>
                <c:pt idx="548">
                  <c:v>598.471</c:v>
                </c:pt>
                <c:pt idx="549">
                  <c:v>598.82100000000003</c:v>
                </c:pt>
                <c:pt idx="550">
                  <c:v>599.17100000000005</c:v>
                </c:pt>
                <c:pt idx="551">
                  <c:v>599.52089999999998</c:v>
                </c:pt>
                <c:pt idx="552">
                  <c:v>599.87080000000003</c:v>
                </c:pt>
                <c:pt idx="553">
                  <c:v>600.22069999999997</c:v>
                </c:pt>
                <c:pt idx="554">
                  <c:v>600.57050000000004</c:v>
                </c:pt>
                <c:pt idx="555">
                  <c:v>600.92020000000002</c:v>
                </c:pt>
                <c:pt idx="556">
                  <c:v>601.27</c:v>
                </c:pt>
                <c:pt idx="557">
                  <c:v>601.61959999999999</c:v>
                </c:pt>
                <c:pt idx="558">
                  <c:v>601.9692</c:v>
                </c:pt>
                <c:pt idx="559">
                  <c:v>602.31880000000001</c:v>
                </c:pt>
                <c:pt idx="560">
                  <c:v>602.66840000000002</c:v>
                </c:pt>
                <c:pt idx="561">
                  <c:v>603.01790000000005</c:v>
                </c:pt>
                <c:pt idx="562">
                  <c:v>603.3673</c:v>
                </c:pt>
                <c:pt idx="563">
                  <c:v>603.71669999999995</c:v>
                </c:pt>
                <c:pt idx="564">
                  <c:v>604.06610000000001</c:v>
                </c:pt>
                <c:pt idx="565">
                  <c:v>604.41539999999998</c:v>
                </c:pt>
                <c:pt idx="566">
                  <c:v>604.76469999999995</c:v>
                </c:pt>
                <c:pt idx="567">
                  <c:v>605.11400000000003</c:v>
                </c:pt>
                <c:pt idx="568">
                  <c:v>605.46310000000005</c:v>
                </c:pt>
                <c:pt idx="569">
                  <c:v>605.81230000000005</c:v>
                </c:pt>
                <c:pt idx="570">
                  <c:v>606.16139999999996</c:v>
                </c:pt>
                <c:pt idx="571">
                  <c:v>606.5104</c:v>
                </c:pt>
                <c:pt idx="572">
                  <c:v>606.85940000000005</c:v>
                </c:pt>
                <c:pt idx="573">
                  <c:v>607.20839999999998</c:v>
                </c:pt>
                <c:pt idx="574">
                  <c:v>607.55740000000003</c:v>
                </c:pt>
                <c:pt idx="575">
                  <c:v>607.90629999999999</c:v>
                </c:pt>
                <c:pt idx="576">
                  <c:v>608.25509999999997</c:v>
                </c:pt>
                <c:pt idx="577">
                  <c:v>608.60389999999995</c:v>
                </c:pt>
                <c:pt idx="578">
                  <c:v>608.95259999999996</c:v>
                </c:pt>
                <c:pt idx="579">
                  <c:v>609.30139999999994</c:v>
                </c:pt>
                <c:pt idx="580">
                  <c:v>609.65</c:v>
                </c:pt>
                <c:pt idx="581">
                  <c:v>609.99869999999999</c:v>
                </c:pt>
                <c:pt idx="582">
                  <c:v>610.34720000000004</c:v>
                </c:pt>
                <c:pt idx="583">
                  <c:v>610.69579999999996</c:v>
                </c:pt>
                <c:pt idx="584">
                  <c:v>611.04430000000002</c:v>
                </c:pt>
                <c:pt idx="585">
                  <c:v>611.39279999999997</c:v>
                </c:pt>
                <c:pt idx="586">
                  <c:v>611.74109999999996</c:v>
                </c:pt>
                <c:pt idx="587">
                  <c:v>612.08950000000004</c:v>
                </c:pt>
                <c:pt idx="588">
                  <c:v>612.43790000000001</c:v>
                </c:pt>
                <c:pt idx="589">
                  <c:v>612.78610000000003</c:v>
                </c:pt>
                <c:pt idx="590">
                  <c:v>613.13430000000005</c:v>
                </c:pt>
                <c:pt idx="591">
                  <c:v>613.48249999999996</c:v>
                </c:pt>
                <c:pt idx="592">
                  <c:v>613.83069999999998</c:v>
                </c:pt>
                <c:pt idx="593">
                  <c:v>614.17880000000002</c:v>
                </c:pt>
                <c:pt idx="594">
                  <c:v>614.52689999999996</c:v>
                </c:pt>
                <c:pt idx="595">
                  <c:v>614.87490000000003</c:v>
                </c:pt>
                <c:pt idx="596">
                  <c:v>615.22280000000001</c:v>
                </c:pt>
                <c:pt idx="597">
                  <c:v>615.57069999999999</c:v>
                </c:pt>
                <c:pt idx="598">
                  <c:v>615.91859999999997</c:v>
                </c:pt>
                <c:pt idx="599">
                  <c:v>616.26649999999995</c:v>
                </c:pt>
                <c:pt idx="600">
                  <c:v>616.61429999999996</c:v>
                </c:pt>
                <c:pt idx="601">
                  <c:v>616.96199999999999</c:v>
                </c:pt>
                <c:pt idx="602">
                  <c:v>617.3098</c:v>
                </c:pt>
                <c:pt idx="603">
                  <c:v>617.65740000000005</c:v>
                </c:pt>
                <c:pt idx="604">
                  <c:v>618.005</c:v>
                </c:pt>
                <c:pt idx="605">
                  <c:v>618.35260000000005</c:v>
                </c:pt>
                <c:pt idx="606">
                  <c:v>618.70010000000002</c:v>
                </c:pt>
                <c:pt idx="607">
                  <c:v>619.04759999999999</c:v>
                </c:pt>
                <c:pt idx="608">
                  <c:v>619.39509999999996</c:v>
                </c:pt>
                <c:pt idx="609">
                  <c:v>619.74249999999995</c:v>
                </c:pt>
                <c:pt idx="610">
                  <c:v>620.08979999999997</c:v>
                </c:pt>
                <c:pt idx="611">
                  <c:v>620.43709999999999</c:v>
                </c:pt>
                <c:pt idx="612">
                  <c:v>620.78440000000001</c:v>
                </c:pt>
                <c:pt idx="613">
                  <c:v>621.13170000000002</c:v>
                </c:pt>
                <c:pt idx="614">
                  <c:v>621.47879999999998</c:v>
                </c:pt>
                <c:pt idx="615">
                  <c:v>621.82600000000002</c:v>
                </c:pt>
                <c:pt idx="616">
                  <c:v>622.17309999999998</c:v>
                </c:pt>
                <c:pt idx="617">
                  <c:v>622.52009999999996</c:v>
                </c:pt>
                <c:pt idx="618">
                  <c:v>622.86710000000005</c:v>
                </c:pt>
                <c:pt idx="619">
                  <c:v>623.21410000000003</c:v>
                </c:pt>
                <c:pt idx="620">
                  <c:v>623.56100000000004</c:v>
                </c:pt>
                <c:pt idx="621">
                  <c:v>623.90790000000004</c:v>
                </c:pt>
                <c:pt idx="622">
                  <c:v>624.25469999999996</c:v>
                </c:pt>
                <c:pt idx="623">
                  <c:v>624.60149999999999</c:v>
                </c:pt>
                <c:pt idx="624">
                  <c:v>624.94820000000004</c:v>
                </c:pt>
                <c:pt idx="625">
                  <c:v>625.29499999999996</c:v>
                </c:pt>
                <c:pt idx="626">
                  <c:v>625.64160000000004</c:v>
                </c:pt>
                <c:pt idx="627">
                  <c:v>625.98820000000001</c:v>
                </c:pt>
                <c:pt idx="628">
                  <c:v>626.33479999999997</c:v>
                </c:pt>
                <c:pt idx="629">
                  <c:v>626.68129999999996</c:v>
                </c:pt>
                <c:pt idx="630">
                  <c:v>627.02779999999996</c:v>
                </c:pt>
                <c:pt idx="631">
                  <c:v>627.37419999999997</c:v>
                </c:pt>
                <c:pt idx="632">
                  <c:v>627.72059999999999</c:v>
                </c:pt>
                <c:pt idx="633">
                  <c:v>628.06700000000001</c:v>
                </c:pt>
                <c:pt idx="634">
                  <c:v>628.41330000000005</c:v>
                </c:pt>
                <c:pt idx="635">
                  <c:v>628.7595</c:v>
                </c:pt>
                <c:pt idx="636">
                  <c:v>629.10569999999996</c:v>
                </c:pt>
                <c:pt idx="637">
                  <c:v>629.45190000000002</c:v>
                </c:pt>
                <c:pt idx="638">
                  <c:v>629.798</c:v>
                </c:pt>
                <c:pt idx="639">
                  <c:v>630.14409999999998</c:v>
                </c:pt>
                <c:pt idx="640">
                  <c:v>630.49019999999996</c:v>
                </c:pt>
                <c:pt idx="641">
                  <c:v>630.83619999999996</c:v>
                </c:pt>
                <c:pt idx="642">
                  <c:v>631.18209999999999</c:v>
                </c:pt>
                <c:pt idx="643">
                  <c:v>631.52800000000002</c:v>
                </c:pt>
                <c:pt idx="644">
                  <c:v>631.87390000000005</c:v>
                </c:pt>
                <c:pt idx="645">
                  <c:v>632.21969999999999</c:v>
                </c:pt>
                <c:pt idx="646">
                  <c:v>632.56550000000004</c:v>
                </c:pt>
                <c:pt idx="647">
                  <c:v>632.91120000000001</c:v>
                </c:pt>
                <c:pt idx="648">
                  <c:v>633.25689999999997</c:v>
                </c:pt>
                <c:pt idx="649">
                  <c:v>633.60249999999996</c:v>
                </c:pt>
                <c:pt idx="650">
                  <c:v>633.94809999999995</c:v>
                </c:pt>
                <c:pt idx="651">
                  <c:v>634.29369999999994</c:v>
                </c:pt>
                <c:pt idx="652">
                  <c:v>634.63919999999996</c:v>
                </c:pt>
                <c:pt idx="653">
                  <c:v>634.9846</c:v>
                </c:pt>
                <c:pt idx="654">
                  <c:v>635.33010000000002</c:v>
                </c:pt>
                <c:pt idx="655">
                  <c:v>635.67539999999997</c:v>
                </c:pt>
                <c:pt idx="656">
                  <c:v>636.02080000000001</c:v>
                </c:pt>
                <c:pt idx="657">
                  <c:v>636.36599999999999</c:v>
                </c:pt>
                <c:pt idx="658">
                  <c:v>636.71130000000005</c:v>
                </c:pt>
                <c:pt idx="659">
                  <c:v>637.05650000000003</c:v>
                </c:pt>
                <c:pt idx="660">
                  <c:v>637.40170000000001</c:v>
                </c:pt>
                <c:pt idx="661">
                  <c:v>637.74680000000001</c:v>
                </c:pt>
                <c:pt idx="662">
                  <c:v>638.09190000000001</c:v>
                </c:pt>
                <c:pt idx="663">
                  <c:v>638.43679999999995</c:v>
                </c:pt>
                <c:pt idx="664">
                  <c:v>638.78179999999998</c:v>
                </c:pt>
                <c:pt idx="665">
                  <c:v>639.1268</c:v>
                </c:pt>
                <c:pt idx="666">
                  <c:v>639.47159999999997</c:v>
                </c:pt>
                <c:pt idx="667">
                  <c:v>639.81650000000002</c:v>
                </c:pt>
                <c:pt idx="668">
                  <c:v>640.16129999999998</c:v>
                </c:pt>
                <c:pt idx="669">
                  <c:v>640.50599999999997</c:v>
                </c:pt>
                <c:pt idx="670">
                  <c:v>640.85080000000005</c:v>
                </c:pt>
                <c:pt idx="671">
                  <c:v>641.19539999999995</c:v>
                </c:pt>
                <c:pt idx="672">
                  <c:v>641.54</c:v>
                </c:pt>
                <c:pt idx="673">
                  <c:v>641.88459999999998</c:v>
                </c:pt>
                <c:pt idx="674">
                  <c:v>642.22910000000002</c:v>
                </c:pt>
                <c:pt idx="675">
                  <c:v>642.57370000000003</c:v>
                </c:pt>
                <c:pt idx="676">
                  <c:v>642.91809999999998</c:v>
                </c:pt>
                <c:pt idx="677">
                  <c:v>643.26250000000005</c:v>
                </c:pt>
                <c:pt idx="678">
                  <c:v>643.60680000000002</c:v>
                </c:pt>
                <c:pt idx="679">
                  <c:v>643.95119999999997</c:v>
                </c:pt>
                <c:pt idx="680">
                  <c:v>644.29539999999997</c:v>
                </c:pt>
                <c:pt idx="681">
                  <c:v>644.63959999999997</c:v>
                </c:pt>
                <c:pt idx="682">
                  <c:v>644.98379999999997</c:v>
                </c:pt>
                <c:pt idx="683">
                  <c:v>645.3279</c:v>
                </c:pt>
                <c:pt idx="684">
                  <c:v>645.6721</c:v>
                </c:pt>
                <c:pt idx="685">
                  <c:v>646.01610000000005</c:v>
                </c:pt>
                <c:pt idx="686">
                  <c:v>646.36009999999999</c:v>
                </c:pt>
                <c:pt idx="687">
                  <c:v>646.70399999999995</c:v>
                </c:pt>
                <c:pt idx="688">
                  <c:v>647.04790000000003</c:v>
                </c:pt>
                <c:pt idx="689">
                  <c:v>647.39179999999999</c:v>
                </c:pt>
                <c:pt idx="690">
                  <c:v>647.73569999999995</c:v>
                </c:pt>
                <c:pt idx="691">
                  <c:v>648.07939999999996</c:v>
                </c:pt>
                <c:pt idx="692">
                  <c:v>648.42319999999995</c:v>
                </c:pt>
                <c:pt idx="693">
                  <c:v>648.76679999999999</c:v>
                </c:pt>
                <c:pt idx="694">
                  <c:v>649.1105</c:v>
                </c:pt>
                <c:pt idx="695">
                  <c:v>649.45399999999995</c:v>
                </c:pt>
                <c:pt idx="696">
                  <c:v>649.79759999999999</c:v>
                </c:pt>
                <c:pt idx="697">
                  <c:v>650.14110000000005</c:v>
                </c:pt>
                <c:pt idx="698">
                  <c:v>650.4846</c:v>
                </c:pt>
                <c:pt idx="699">
                  <c:v>650.82799999999997</c:v>
                </c:pt>
                <c:pt idx="700">
                  <c:v>651.17139999999995</c:v>
                </c:pt>
                <c:pt idx="701">
                  <c:v>651.51469999999995</c:v>
                </c:pt>
                <c:pt idx="702">
                  <c:v>651.85799999999995</c:v>
                </c:pt>
                <c:pt idx="703">
                  <c:v>652.20119999999997</c:v>
                </c:pt>
                <c:pt idx="704">
                  <c:v>652.5444</c:v>
                </c:pt>
                <c:pt idx="705">
                  <c:v>652.88760000000002</c:v>
                </c:pt>
                <c:pt idx="706">
                  <c:v>653.23069999999996</c:v>
                </c:pt>
                <c:pt idx="707">
                  <c:v>653.57370000000003</c:v>
                </c:pt>
                <c:pt idx="708">
                  <c:v>653.91669999999999</c:v>
                </c:pt>
                <c:pt idx="709">
                  <c:v>654.25980000000004</c:v>
                </c:pt>
                <c:pt idx="710">
                  <c:v>654.60270000000003</c:v>
                </c:pt>
                <c:pt idx="711">
                  <c:v>654.94560000000001</c:v>
                </c:pt>
                <c:pt idx="712">
                  <c:v>655.28840000000002</c:v>
                </c:pt>
                <c:pt idx="713">
                  <c:v>655.63120000000004</c:v>
                </c:pt>
                <c:pt idx="714">
                  <c:v>655.97389999999996</c:v>
                </c:pt>
                <c:pt idx="715">
                  <c:v>656.31669999999997</c:v>
                </c:pt>
                <c:pt idx="716">
                  <c:v>656.65930000000003</c:v>
                </c:pt>
                <c:pt idx="717">
                  <c:v>657.00189999999998</c:v>
                </c:pt>
                <c:pt idx="718">
                  <c:v>657.34450000000004</c:v>
                </c:pt>
                <c:pt idx="719">
                  <c:v>657.68700000000001</c:v>
                </c:pt>
                <c:pt idx="720">
                  <c:v>658.02949999999998</c:v>
                </c:pt>
                <c:pt idx="721">
                  <c:v>658.37189999999998</c:v>
                </c:pt>
                <c:pt idx="722">
                  <c:v>658.71429999999998</c:v>
                </c:pt>
                <c:pt idx="723">
                  <c:v>659.0566</c:v>
                </c:pt>
                <c:pt idx="724">
                  <c:v>659.39890000000003</c:v>
                </c:pt>
                <c:pt idx="725">
                  <c:v>659.74120000000005</c:v>
                </c:pt>
                <c:pt idx="726">
                  <c:v>660.08339999999998</c:v>
                </c:pt>
                <c:pt idx="727">
                  <c:v>660.42550000000006</c:v>
                </c:pt>
                <c:pt idx="728">
                  <c:v>660.76769999999999</c:v>
                </c:pt>
                <c:pt idx="729">
                  <c:v>661.10969999999998</c:v>
                </c:pt>
                <c:pt idx="730">
                  <c:v>661.45180000000005</c:v>
                </c:pt>
                <c:pt idx="731">
                  <c:v>661.79380000000003</c:v>
                </c:pt>
                <c:pt idx="732">
                  <c:v>662.13570000000004</c:v>
                </c:pt>
                <c:pt idx="733">
                  <c:v>662.47760000000005</c:v>
                </c:pt>
                <c:pt idx="734">
                  <c:v>662.81949999999995</c:v>
                </c:pt>
                <c:pt idx="735">
                  <c:v>663.16129999999998</c:v>
                </c:pt>
                <c:pt idx="736">
                  <c:v>663.50310000000002</c:v>
                </c:pt>
                <c:pt idx="737">
                  <c:v>663.84469999999999</c:v>
                </c:pt>
                <c:pt idx="738">
                  <c:v>664.18640000000005</c:v>
                </c:pt>
                <c:pt idx="739">
                  <c:v>664.52800000000002</c:v>
                </c:pt>
                <c:pt idx="740">
                  <c:v>664.86959999999999</c:v>
                </c:pt>
                <c:pt idx="741">
                  <c:v>665.21109999999999</c:v>
                </c:pt>
                <c:pt idx="742">
                  <c:v>665.55259999999998</c:v>
                </c:pt>
                <c:pt idx="743">
                  <c:v>665.89409999999998</c:v>
                </c:pt>
                <c:pt idx="744">
                  <c:v>666.2355</c:v>
                </c:pt>
                <c:pt idx="745">
                  <c:v>666.57680000000005</c:v>
                </c:pt>
                <c:pt idx="746">
                  <c:v>666.91819999999996</c:v>
                </c:pt>
                <c:pt idx="747">
                  <c:v>667.25940000000003</c:v>
                </c:pt>
                <c:pt idx="748">
                  <c:v>667.60059999999999</c:v>
                </c:pt>
                <c:pt idx="749">
                  <c:v>667.94179999999994</c:v>
                </c:pt>
                <c:pt idx="750">
                  <c:v>668.28300000000002</c:v>
                </c:pt>
                <c:pt idx="751">
                  <c:v>668.62400000000002</c:v>
                </c:pt>
                <c:pt idx="752">
                  <c:v>668.96500000000003</c:v>
                </c:pt>
                <c:pt idx="753">
                  <c:v>669.30600000000004</c:v>
                </c:pt>
                <c:pt idx="754">
                  <c:v>669.64700000000005</c:v>
                </c:pt>
                <c:pt idx="755">
                  <c:v>669.98789999999997</c:v>
                </c:pt>
                <c:pt idx="756">
                  <c:v>670.32870000000003</c:v>
                </c:pt>
                <c:pt idx="757">
                  <c:v>670.66959999999995</c:v>
                </c:pt>
                <c:pt idx="758">
                  <c:v>671.01030000000003</c:v>
                </c:pt>
                <c:pt idx="759">
                  <c:v>671.35109999999997</c:v>
                </c:pt>
                <c:pt idx="760">
                  <c:v>671.69169999999997</c:v>
                </c:pt>
                <c:pt idx="761">
                  <c:v>672.03229999999996</c:v>
                </c:pt>
                <c:pt idx="762">
                  <c:v>672.37300000000005</c:v>
                </c:pt>
                <c:pt idx="763">
                  <c:v>672.71349999999995</c:v>
                </c:pt>
                <c:pt idx="764">
                  <c:v>673.05399999999997</c:v>
                </c:pt>
                <c:pt idx="765">
                  <c:v>673.39449999999999</c:v>
                </c:pt>
                <c:pt idx="766">
                  <c:v>673.73490000000004</c:v>
                </c:pt>
                <c:pt idx="767">
                  <c:v>674.0752</c:v>
                </c:pt>
                <c:pt idx="768">
                  <c:v>674.41549999999995</c:v>
                </c:pt>
                <c:pt idx="769">
                  <c:v>674.75580000000002</c:v>
                </c:pt>
                <c:pt idx="770">
                  <c:v>675.096</c:v>
                </c:pt>
                <c:pt idx="771">
                  <c:v>675.43619999999999</c:v>
                </c:pt>
                <c:pt idx="772">
                  <c:v>675.77639999999997</c:v>
                </c:pt>
                <c:pt idx="773">
                  <c:v>676.11649999999997</c:v>
                </c:pt>
                <c:pt idx="774">
                  <c:v>676.45650000000001</c:v>
                </c:pt>
                <c:pt idx="775">
                  <c:v>676.79639999999995</c:v>
                </c:pt>
                <c:pt idx="776">
                  <c:v>677.13639999999998</c:v>
                </c:pt>
                <c:pt idx="777">
                  <c:v>677.47630000000004</c:v>
                </c:pt>
                <c:pt idx="778">
                  <c:v>677.81619999999998</c:v>
                </c:pt>
                <c:pt idx="779">
                  <c:v>678.15599999999995</c:v>
                </c:pt>
                <c:pt idx="780">
                  <c:v>678.49580000000003</c:v>
                </c:pt>
                <c:pt idx="781">
                  <c:v>678.83550000000002</c:v>
                </c:pt>
                <c:pt idx="782">
                  <c:v>679.17520000000002</c:v>
                </c:pt>
                <c:pt idx="783">
                  <c:v>679.51480000000004</c:v>
                </c:pt>
                <c:pt idx="784">
                  <c:v>679.85440000000006</c:v>
                </c:pt>
                <c:pt idx="785">
                  <c:v>680.19399999999996</c:v>
                </c:pt>
                <c:pt idx="786">
                  <c:v>680.53340000000003</c:v>
                </c:pt>
                <c:pt idx="787">
                  <c:v>680.87289999999996</c:v>
                </c:pt>
                <c:pt idx="788">
                  <c:v>681.21230000000003</c:v>
                </c:pt>
                <c:pt idx="789">
                  <c:v>681.55169999999998</c:v>
                </c:pt>
                <c:pt idx="790">
                  <c:v>681.89099999999996</c:v>
                </c:pt>
                <c:pt idx="791">
                  <c:v>682.23030000000006</c:v>
                </c:pt>
                <c:pt idx="792">
                  <c:v>682.56949999999995</c:v>
                </c:pt>
                <c:pt idx="793">
                  <c:v>682.90869999999995</c:v>
                </c:pt>
                <c:pt idx="794">
                  <c:v>683.24779999999998</c:v>
                </c:pt>
                <c:pt idx="795">
                  <c:v>683.58690000000001</c:v>
                </c:pt>
                <c:pt idx="796">
                  <c:v>683.92589999999996</c:v>
                </c:pt>
                <c:pt idx="797">
                  <c:v>684.26499999999999</c:v>
                </c:pt>
                <c:pt idx="798">
                  <c:v>684.60389999999995</c:v>
                </c:pt>
                <c:pt idx="799">
                  <c:v>684.94280000000003</c:v>
                </c:pt>
                <c:pt idx="800">
                  <c:v>685.28160000000003</c:v>
                </c:pt>
                <c:pt idx="801">
                  <c:v>685.62049999999999</c:v>
                </c:pt>
                <c:pt idx="802">
                  <c:v>685.95920000000001</c:v>
                </c:pt>
                <c:pt idx="803">
                  <c:v>686.298</c:v>
                </c:pt>
                <c:pt idx="804">
                  <c:v>686.63670000000002</c:v>
                </c:pt>
                <c:pt idx="805">
                  <c:v>686.97529999999995</c:v>
                </c:pt>
                <c:pt idx="806">
                  <c:v>687.31380000000001</c:v>
                </c:pt>
                <c:pt idx="807">
                  <c:v>687.65239999999994</c:v>
                </c:pt>
                <c:pt idx="808">
                  <c:v>687.99090000000001</c:v>
                </c:pt>
                <c:pt idx="809">
                  <c:v>688.32929999999999</c:v>
                </c:pt>
                <c:pt idx="810">
                  <c:v>688.66769999999997</c:v>
                </c:pt>
                <c:pt idx="811">
                  <c:v>689.00609999999995</c:v>
                </c:pt>
                <c:pt idx="812">
                  <c:v>689.34439999999995</c:v>
                </c:pt>
                <c:pt idx="813">
                  <c:v>689.68269999999995</c:v>
                </c:pt>
                <c:pt idx="814">
                  <c:v>690.02089999999998</c:v>
                </c:pt>
                <c:pt idx="815">
                  <c:v>690.35910000000001</c:v>
                </c:pt>
                <c:pt idx="816">
                  <c:v>690.69719999999995</c:v>
                </c:pt>
                <c:pt idx="817">
                  <c:v>691.03530000000001</c:v>
                </c:pt>
                <c:pt idx="818">
                  <c:v>691.37339999999995</c:v>
                </c:pt>
                <c:pt idx="819">
                  <c:v>691.71130000000005</c:v>
                </c:pt>
                <c:pt idx="820">
                  <c:v>692.04930000000002</c:v>
                </c:pt>
                <c:pt idx="821">
                  <c:v>692.38720000000001</c:v>
                </c:pt>
                <c:pt idx="822">
                  <c:v>692.72500000000002</c:v>
                </c:pt>
                <c:pt idx="823">
                  <c:v>693.06290000000001</c:v>
                </c:pt>
                <c:pt idx="824">
                  <c:v>693.40060000000005</c:v>
                </c:pt>
                <c:pt idx="825">
                  <c:v>693.73829999999998</c:v>
                </c:pt>
                <c:pt idx="826">
                  <c:v>694.07600000000002</c:v>
                </c:pt>
                <c:pt idx="827">
                  <c:v>694.41359999999997</c:v>
                </c:pt>
                <c:pt idx="828">
                  <c:v>694.75120000000004</c:v>
                </c:pt>
                <c:pt idx="829">
                  <c:v>695.08870000000002</c:v>
                </c:pt>
                <c:pt idx="830">
                  <c:v>695.42619999999999</c:v>
                </c:pt>
                <c:pt idx="831">
                  <c:v>695.76369999999997</c:v>
                </c:pt>
                <c:pt idx="832">
                  <c:v>696.10109999999997</c:v>
                </c:pt>
                <c:pt idx="833">
                  <c:v>696.4384</c:v>
                </c:pt>
                <c:pt idx="834">
                  <c:v>696.7758</c:v>
                </c:pt>
                <c:pt idx="835">
                  <c:v>697.11300000000006</c:v>
                </c:pt>
                <c:pt idx="836">
                  <c:v>697.4502</c:v>
                </c:pt>
                <c:pt idx="837">
                  <c:v>697.78740000000005</c:v>
                </c:pt>
                <c:pt idx="838">
                  <c:v>698.12450000000001</c:v>
                </c:pt>
                <c:pt idx="839">
                  <c:v>698.4615</c:v>
                </c:pt>
                <c:pt idx="840">
                  <c:v>698.79859999999996</c:v>
                </c:pt>
                <c:pt idx="841">
                  <c:v>699.13559999999995</c:v>
                </c:pt>
                <c:pt idx="842">
                  <c:v>699.47249999999997</c:v>
                </c:pt>
                <c:pt idx="843">
                  <c:v>699.80939999999998</c:v>
                </c:pt>
                <c:pt idx="844">
                  <c:v>700.14620000000002</c:v>
                </c:pt>
                <c:pt idx="845">
                  <c:v>700.48310000000004</c:v>
                </c:pt>
                <c:pt idx="846">
                  <c:v>700.81979999999999</c:v>
                </c:pt>
                <c:pt idx="847">
                  <c:v>701.15660000000003</c:v>
                </c:pt>
                <c:pt idx="848">
                  <c:v>701.4932</c:v>
                </c:pt>
                <c:pt idx="849">
                  <c:v>701.82979999999998</c:v>
                </c:pt>
                <c:pt idx="850">
                  <c:v>702.16639999999995</c:v>
                </c:pt>
                <c:pt idx="851">
                  <c:v>702.50289999999995</c:v>
                </c:pt>
                <c:pt idx="852">
                  <c:v>702.83939999999996</c:v>
                </c:pt>
                <c:pt idx="853">
                  <c:v>703.17579999999998</c:v>
                </c:pt>
                <c:pt idx="854">
                  <c:v>703.51220000000001</c:v>
                </c:pt>
                <c:pt idx="855">
                  <c:v>703.84849999999994</c:v>
                </c:pt>
                <c:pt idx="856">
                  <c:v>704.1848</c:v>
                </c:pt>
                <c:pt idx="857">
                  <c:v>704.52110000000005</c:v>
                </c:pt>
                <c:pt idx="858">
                  <c:v>704.85730000000001</c:v>
                </c:pt>
                <c:pt idx="859">
                  <c:v>705.1934</c:v>
                </c:pt>
                <c:pt idx="860">
                  <c:v>705.52949999999998</c:v>
                </c:pt>
                <c:pt idx="861">
                  <c:v>705.86559999999997</c:v>
                </c:pt>
                <c:pt idx="862">
                  <c:v>706.20159999999998</c:v>
                </c:pt>
                <c:pt idx="863">
                  <c:v>706.5376</c:v>
                </c:pt>
                <c:pt idx="864">
                  <c:v>706.87350000000004</c:v>
                </c:pt>
                <c:pt idx="865">
                  <c:v>707.20939999999996</c:v>
                </c:pt>
                <c:pt idx="866">
                  <c:v>707.54520000000002</c:v>
                </c:pt>
                <c:pt idx="867">
                  <c:v>707.88099999999997</c:v>
                </c:pt>
                <c:pt idx="868">
                  <c:v>708.21669999999995</c:v>
                </c:pt>
                <c:pt idx="869">
                  <c:v>708.55240000000003</c:v>
                </c:pt>
                <c:pt idx="870">
                  <c:v>708.88810000000001</c:v>
                </c:pt>
                <c:pt idx="871">
                  <c:v>709.22370000000001</c:v>
                </c:pt>
                <c:pt idx="872">
                  <c:v>709.55930000000001</c:v>
                </c:pt>
                <c:pt idx="873">
                  <c:v>709.89480000000003</c:v>
                </c:pt>
                <c:pt idx="874">
                  <c:v>710.23019999999997</c:v>
                </c:pt>
                <c:pt idx="875">
                  <c:v>710.56569999999999</c:v>
                </c:pt>
                <c:pt idx="876">
                  <c:v>710.90099999999995</c:v>
                </c:pt>
                <c:pt idx="877">
                  <c:v>711.23630000000003</c:v>
                </c:pt>
                <c:pt idx="878">
                  <c:v>711.57159999999999</c:v>
                </c:pt>
                <c:pt idx="879">
                  <c:v>711.90689999999995</c:v>
                </c:pt>
                <c:pt idx="880">
                  <c:v>712.24199999999996</c:v>
                </c:pt>
                <c:pt idx="881">
                  <c:v>712.57709999999997</c:v>
                </c:pt>
                <c:pt idx="882">
                  <c:v>712.91229999999996</c:v>
                </c:pt>
                <c:pt idx="883">
                  <c:v>713.2473</c:v>
                </c:pt>
                <c:pt idx="884">
                  <c:v>713.58230000000003</c:v>
                </c:pt>
                <c:pt idx="885">
                  <c:v>713.91719999999998</c:v>
                </c:pt>
                <c:pt idx="886">
                  <c:v>714.25220000000002</c:v>
                </c:pt>
                <c:pt idx="887">
                  <c:v>714.58699999999999</c:v>
                </c:pt>
                <c:pt idx="888">
                  <c:v>714.92190000000005</c:v>
                </c:pt>
                <c:pt idx="889">
                  <c:v>715.25660000000005</c:v>
                </c:pt>
                <c:pt idx="890">
                  <c:v>715.59130000000005</c:v>
                </c:pt>
                <c:pt idx="891">
                  <c:v>715.92600000000004</c:v>
                </c:pt>
                <c:pt idx="892">
                  <c:v>716.26059999999995</c:v>
                </c:pt>
                <c:pt idx="893">
                  <c:v>716.59519999999998</c:v>
                </c:pt>
                <c:pt idx="894">
                  <c:v>716.92970000000003</c:v>
                </c:pt>
                <c:pt idx="895">
                  <c:v>717.26419999999996</c:v>
                </c:pt>
                <c:pt idx="896">
                  <c:v>717.59870000000001</c:v>
                </c:pt>
                <c:pt idx="897">
                  <c:v>717.93309999999997</c:v>
                </c:pt>
                <c:pt idx="898">
                  <c:v>718.26750000000004</c:v>
                </c:pt>
                <c:pt idx="899">
                  <c:v>718.60170000000005</c:v>
                </c:pt>
                <c:pt idx="900">
                  <c:v>718.93600000000004</c:v>
                </c:pt>
                <c:pt idx="901">
                  <c:v>719.27020000000005</c:v>
                </c:pt>
                <c:pt idx="902">
                  <c:v>719.60440000000006</c:v>
                </c:pt>
                <c:pt idx="903">
                  <c:v>719.93849999999998</c:v>
                </c:pt>
                <c:pt idx="904">
                  <c:v>720.27260000000001</c:v>
                </c:pt>
                <c:pt idx="905">
                  <c:v>720.60659999999996</c:v>
                </c:pt>
                <c:pt idx="906">
                  <c:v>720.94060000000002</c:v>
                </c:pt>
                <c:pt idx="907">
                  <c:v>721.27449999999999</c:v>
                </c:pt>
                <c:pt idx="908">
                  <c:v>721.60839999999996</c:v>
                </c:pt>
                <c:pt idx="909">
                  <c:v>721.94219999999996</c:v>
                </c:pt>
                <c:pt idx="910">
                  <c:v>722.27599999999995</c:v>
                </c:pt>
                <c:pt idx="911">
                  <c:v>722.60969999999998</c:v>
                </c:pt>
                <c:pt idx="912">
                  <c:v>722.9434</c:v>
                </c:pt>
                <c:pt idx="913">
                  <c:v>723.27710000000002</c:v>
                </c:pt>
                <c:pt idx="914">
                  <c:v>723.61069999999995</c:v>
                </c:pt>
                <c:pt idx="915">
                  <c:v>723.9443</c:v>
                </c:pt>
                <c:pt idx="916">
                  <c:v>724.27779999999996</c:v>
                </c:pt>
                <c:pt idx="917">
                  <c:v>724.61130000000003</c:v>
                </c:pt>
                <c:pt idx="918">
                  <c:v>724.94460000000004</c:v>
                </c:pt>
                <c:pt idx="919">
                  <c:v>725.27800000000002</c:v>
                </c:pt>
                <c:pt idx="920">
                  <c:v>725.61130000000003</c:v>
                </c:pt>
                <c:pt idx="921">
                  <c:v>725.94460000000004</c:v>
                </c:pt>
                <c:pt idx="922">
                  <c:v>726.27790000000005</c:v>
                </c:pt>
                <c:pt idx="923">
                  <c:v>726.61099999999999</c:v>
                </c:pt>
                <c:pt idx="924">
                  <c:v>726.94420000000002</c:v>
                </c:pt>
                <c:pt idx="925">
                  <c:v>727.27729999999997</c:v>
                </c:pt>
                <c:pt idx="926">
                  <c:v>727.61040000000003</c:v>
                </c:pt>
                <c:pt idx="927">
                  <c:v>727.94330000000002</c:v>
                </c:pt>
                <c:pt idx="928">
                  <c:v>728.27620000000002</c:v>
                </c:pt>
                <c:pt idx="929">
                  <c:v>728.60919999999999</c:v>
                </c:pt>
                <c:pt idx="930">
                  <c:v>728.94200000000001</c:v>
                </c:pt>
                <c:pt idx="931">
                  <c:v>729.27480000000003</c:v>
                </c:pt>
                <c:pt idx="932">
                  <c:v>729.60760000000005</c:v>
                </c:pt>
                <c:pt idx="933">
                  <c:v>729.94029999999998</c:v>
                </c:pt>
                <c:pt idx="934">
                  <c:v>730.27300000000002</c:v>
                </c:pt>
                <c:pt idx="935">
                  <c:v>730.60569999999996</c:v>
                </c:pt>
                <c:pt idx="936">
                  <c:v>730.93820000000005</c:v>
                </c:pt>
                <c:pt idx="937">
                  <c:v>731.27080000000001</c:v>
                </c:pt>
                <c:pt idx="938">
                  <c:v>731.60320000000002</c:v>
                </c:pt>
                <c:pt idx="939">
                  <c:v>731.9357</c:v>
                </c:pt>
                <c:pt idx="940">
                  <c:v>732.2681</c:v>
                </c:pt>
                <c:pt idx="941">
                  <c:v>732.60040000000004</c:v>
                </c:pt>
                <c:pt idx="942">
                  <c:v>732.93269999999995</c:v>
                </c:pt>
                <c:pt idx="943">
                  <c:v>733.26499999999999</c:v>
                </c:pt>
                <c:pt idx="944">
                  <c:v>733.59709999999995</c:v>
                </c:pt>
                <c:pt idx="945">
                  <c:v>733.92930000000001</c:v>
                </c:pt>
                <c:pt idx="946">
                  <c:v>734.26139999999998</c:v>
                </c:pt>
                <c:pt idx="947">
                  <c:v>734.59339999999997</c:v>
                </c:pt>
                <c:pt idx="948">
                  <c:v>734.92550000000006</c:v>
                </c:pt>
                <c:pt idx="949">
                  <c:v>735.25739999999996</c:v>
                </c:pt>
                <c:pt idx="950">
                  <c:v>735.58939999999996</c:v>
                </c:pt>
                <c:pt idx="951">
                  <c:v>735.9212</c:v>
                </c:pt>
                <c:pt idx="952">
                  <c:v>736.25310000000002</c:v>
                </c:pt>
                <c:pt idx="953">
                  <c:v>736.58479999999997</c:v>
                </c:pt>
                <c:pt idx="954">
                  <c:v>736.91660000000002</c:v>
                </c:pt>
                <c:pt idx="955">
                  <c:v>737.2482</c:v>
                </c:pt>
                <c:pt idx="956">
                  <c:v>737.57989999999995</c:v>
                </c:pt>
                <c:pt idx="957">
                  <c:v>737.91150000000005</c:v>
                </c:pt>
                <c:pt idx="958">
                  <c:v>738.24300000000005</c:v>
                </c:pt>
                <c:pt idx="959">
                  <c:v>738.57449999999994</c:v>
                </c:pt>
                <c:pt idx="960">
                  <c:v>738.90599999999995</c:v>
                </c:pt>
                <c:pt idx="961">
                  <c:v>739.23739999999998</c:v>
                </c:pt>
                <c:pt idx="962">
                  <c:v>739.56870000000004</c:v>
                </c:pt>
                <c:pt idx="963">
                  <c:v>739.9</c:v>
                </c:pt>
                <c:pt idx="964">
                  <c:v>740.23130000000003</c:v>
                </c:pt>
                <c:pt idx="965">
                  <c:v>740.5625</c:v>
                </c:pt>
                <c:pt idx="966">
                  <c:v>740.89369999999997</c:v>
                </c:pt>
                <c:pt idx="967">
                  <c:v>741.22479999999996</c:v>
                </c:pt>
                <c:pt idx="968">
                  <c:v>741.55589999999995</c:v>
                </c:pt>
                <c:pt idx="969">
                  <c:v>741.88689999999997</c:v>
                </c:pt>
                <c:pt idx="970">
                  <c:v>742.21789999999999</c:v>
                </c:pt>
                <c:pt idx="971">
                  <c:v>742.54880000000003</c:v>
                </c:pt>
                <c:pt idx="972">
                  <c:v>742.87969999999996</c:v>
                </c:pt>
                <c:pt idx="973">
                  <c:v>743.2106</c:v>
                </c:pt>
                <c:pt idx="974">
                  <c:v>743.54129999999998</c:v>
                </c:pt>
                <c:pt idx="975">
                  <c:v>743.87210000000005</c:v>
                </c:pt>
                <c:pt idx="976">
                  <c:v>744.20280000000002</c:v>
                </c:pt>
                <c:pt idx="977">
                  <c:v>744.53340000000003</c:v>
                </c:pt>
                <c:pt idx="978">
                  <c:v>744.86400000000003</c:v>
                </c:pt>
                <c:pt idx="979">
                  <c:v>745.19460000000004</c:v>
                </c:pt>
                <c:pt idx="980">
                  <c:v>745.52509999999995</c:v>
                </c:pt>
                <c:pt idx="981">
                  <c:v>745.85559999999998</c:v>
                </c:pt>
                <c:pt idx="982">
                  <c:v>746.18600000000004</c:v>
                </c:pt>
                <c:pt idx="983">
                  <c:v>746.51639999999998</c:v>
                </c:pt>
                <c:pt idx="984">
                  <c:v>746.84670000000006</c:v>
                </c:pt>
                <c:pt idx="985">
                  <c:v>747.17690000000005</c:v>
                </c:pt>
                <c:pt idx="986">
                  <c:v>747.50710000000004</c:v>
                </c:pt>
                <c:pt idx="987">
                  <c:v>747.83730000000003</c:v>
                </c:pt>
                <c:pt idx="988">
                  <c:v>748.16750000000002</c:v>
                </c:pt>
                <c:pt idx="989">
                  <c:v>748.49760000000003</c:v>
                </c:pt>
                <c:pt idx="990">
                  <c:v>748.82759999999996</c:v>
                </c:pt>
                <c:pt idx="991">
                  <c:v>749.1576</c:v>
                </c:pt>
                <c:pt idx="992">
                  <c:v>749.48749999999995</c:v>
                </c:pt>
                <c:pt idx="993">
                  <c:v>749.81740000000002</c:v>
                </c:pt>
                <c:pt idx="994">
                  <c:v>750.14729999999997</c:v>
                </c:pt>
                <c:pt idx="995">
                  <c:v>750.47709999999995</c:v>
                </c:pt>
                <c:pt idx="996">
                  <c:v>750.80679999999995</c:v>
                </c:pt>
                <c:pt idx="997">
                  <c:v>751.13649999999996</c:v>
                </c:pt>
                <c:pt idx="998">
                  <c:v>751.46619999999996</c:v>
                </c:pt>
                <c:pt idx="999">
                  <c:v>751.79579999999999</c:v>
                </c:pt>
                <c:pt idx="1000">
                  <c:v>752.12530000000004</c:v>
                </c:pt>
                <c:pt idx="1001">
                  <c:v>752.45479999999998</c:v>
                </c:pt>
                <c:pt idx="1002">
                  <c:v>752.78430000000003</c:v>
                </c:pt>
                <c:pt idx="1003">
                  <c:v>753.11369999999999</c:v>
                </c:pt>
                <c:pt idx="1004">
                  <c:v>753.44309999999996</c:v>
                </c:pt>
                <c:pt idx="1005">
                  <c:v>753.77250000000004</c:v>
                </c:pt>
                <c:pt idx="1006">
                  <c:v>754.10170000000005</c:v>
                </c:pt>
                <c:pt idx="1007">
                  <c:v>754.43089999999995</c:v>
                </c:pt>
                <c:pt idx="1008">
                  <c:v>754.76009999999997</c:v>
                </c:pt>
                <c:pt idx="1009">
                  <c:v>755.08920000000001</c:v>
                </c:pt>
                <c:pt idx="1010">
                  <c:v>755.41830000000004</c:v>
                </c:pt>
                <c:pt idx="1011">
                  <c:v>755.74739999999997</c:v>
                </c:pt>
                <c:pt idx="1012">
                  <c:v>756.07640000000004</c:v>
                </c:pt>
                <c:pt idx="1013">
                  <c:v>756.40530000000001</c:v>
                </c:pt>
                <c:pt idx="1014">
                  <c:v>756.73419999999999</c:v>
                </c:pt>
                <c:pt idx="1015">
                  <c:v>757.06299999999999</c:v>
                </c:pt>
                <c:pt idx="1016">
                  <c:v>757.39179999999999</c:v>
                </c:pt>
                <c:pt idx="1017">
                  <c:v>757.72059999999999</c:v>
                </c:pt>
                <c:pt idx="1018">
                  <c:v>758.04930000000002</c:v>
                </c:pt>
                <c:pt idx="1019">
                  <c:v>758.37800000000004</c:v>
                </c:pt>
                <c:pt idx="1020">
                  <c:v>758.70659999999998</c:v>
                </c:pt>
                <c:pt idx="1021">
                  <c:v>759.03520000000003</c:v>
                </c:pt>
                <c:pt idx="1022">
                  <c:v>759.36369999999999</c:v>
                </c:pt>
                <c:pt idx="1023">
                  <c:v>759.69209999999998</c:v>
                </c:pt>
                <c:pt idx="1024">
                  <c:v>760.02059999999994</c:v>
                </c:pt>
                <c:pt idx="1025">
                  <c:v>760.34889999999996</c:v>
                </c:pt>
                <c:pt idx="1026">
                  <c:v>760.67719999999997</c:v>
                </c:pt>
                <c:pt idx="1027">
                  <c:v>761.00559999999996</c:v>
                </c:pt>
                <c:pt idx="1028">
                  <c:v>761.3338</c:v>
                </c:pt>
                <c:pt idx="1029">
                  <c:v>761.66200000000003</c:v>
                </c:pt>
                <c:pt idx="1030">
                  <c:v>761.99009999999998</c:v>
                </c:pt>
                <c:pt idx="1031">
                  <c:v>762.31820000000005</c:v>
                </c:pt>
                <c:pt idx="1032">
                  <c:v>762.64620000000002</c:v>
                </c:pt>
                <c:pt idx="1033">
                  <c:v>762.9742</c:v>
                </c:pt>
                <c:pt idx="1034">
                  <c:v>763.30219999999997</c:v>
                </c:pt>
                <c:pt idx="1035">
                  <c:v>763.63009999999997</c:v>
                </c:pt>
                <c:pt idx="1036">
                  <c:v>763.9579</c:v>
                </c:pt>
                <c:pt idx="1037">
                  <c:v>764.28570000000002</c:v>
                </c:pt>
                <c:pt idx="1038">
                  <c:v>764.61350000000004</c:v>
                </c:pt>
                <c:pt idx="1039">
                  <c:v>764.94119999999998</c:v>
                </c:pt>
                <c:pt idx="1040">
                  <c:v>765.26890000000003</c:v>
                </c:pt>
                <c:pt idx="1041">
                  <c:v>765.59640000000002</c:v>
                </c:pt>
                <c:pt idx="1042">
                  <c:v>765.92399999999998</c:v>
                </c:pt>
                <c:pt idx="1043">
                  <c:v>766.25149999999996</c:v>
                </c:pt>
                <c:pt idx="1044">
                  <c:v>766.57899999999995</c:v>
                </c:pt>
                <c:pt idx="1045">
                  <c:v>766.90639999999996</c:v>
                </c:pt>
                <c:pt idx="1046">
                  <c:v>767.23379999999997</c:v>
                </c:pt>
                <c:pt idx="1047">
                  <c:v>767.56110000000001</c:v>
                </c:pt>
                <c:pt idx="1048">
                  <c:v>767.88840000000005</c:v>
                </c:pt>
                <c:pt idx="1049">
                  <c:v>768.21559999999999</c:v>
                </c:pt>
                <c:pt idx="1050">
                  <c:v>768.54280000000006</c:v>
                </c:pt>
                <c:pt idx="1051">
                  <c:v>768.86990000000003</c:v>
                </c:pt>
                <c:pt idx="1052">
                  <c:v>769.197</c:v>
                </c:pt>
                <c:pt idx="1053">
                  <c:v>769.524</c:v>
                </c:pt>
                <c:pt idx="1054">
                  <c:v>769.851</c:v>
                </c:pt>
                <c:pt idx="1055">
                  <c:v>770.178</c:v>
                </c:pt>
                <c:pt idx="1056">
                  <c:v>770.50490000000002</c:v>
                </c:pt>
                <c:pt idx="1057">
                  <c:v>770.83169999999996</c:v>
                </c:pt>
                <c:pt idx="1058">
                  <c:v>771.1585</c:v>
                </c:pt>
                <c:pt idx="1059">
                  <c:v>771.48519999999996</c:v>
                </c:pt>
                <c:pt idx="1060">
                  <c:v>771.81200000000001</c:v>
                </c:pt>
                <c:pt idx="1061">
                  <c:v>772.1386</c:v>
                </c:pt>
                <c:pt idx="1062">
                  <c:v>772.46519999999998</c:v>
                </c:pt>
                <c:pt idx="1063">
                  <c:v>772.79169999999999</c:v>
                </c:pt>
                <c:pt idx="1064">
                  <c:v>773.11829999999998</c:v>
                </c:pt>
                <c:pt idx="1065">
                  <c:v>773.44479999999999</c:v>
                </c:pt>
                <c:pt idx="1066">
                  <c:v>773.77120000000002</c:v>
                </c:pt>
                <c:pt idx="1067">
                  <c:v>774.09749999999997</c:v>
                </c:pt>
                <c:pt idx="1068">
                  <c:v>774.42380000000003</c:v>
                </c:pt>
                <c:pt idx="1069">
                  <c:v>774.75009999999997</c:v>
                </c:pt>
                <c:pt idx="1070">
                  <c:v>775.07640000000004</c:v>
                </c:pt>
                <c:pt idx="1071">
                  <c:v>775.40250000000003</c:v>
                </c:pt>
                <c:pt idx="1072">
                  <c:v>775.72860000000003</c:v>
                </c:pt>
                <c:pt idx="1073">
                  <c:v>776.05470000000003</c:v>
                </c:pt>
                <c:pt idx="1074">
                  <c:v>776.38070000000005</c:v>
                </c:pt>
                <c:pt idx="1075">
                  <c:v>776.70669999999996</c:v>
                </c:pt>
                <c:pt idx="1076">
                  <c:v>777.03269999999998</c:v>
                </c:pt>
                <c:pt idx="1077">
                  <c:v>777.35850000000005</c:v>
                </c:pt>
                <c:pt idx="1078">
                  <c:v>777.68439999999998</c:v>
                </c:pt>
                <c:pt idx="1079">
                  <c:v>778.01009999999997</c:v>
                </c:pt>
                <c:pt idx="1080">
                  <c:v>778.33590000000004</c:v>
                </c:pt>
                <c:pt idx="1081">
                  <c:v>778.66160000000002</c:v>
                </c:pt>
                <c:pt idx="1082">
                  <c:v>778.98720000000003</c:v>
                </c:pt>
                <c:pt idx="1083">
                  <c:v>779.31280000000004</c:v>
                </c:pt>
                <c:pt idx="1084">
                  <c:v>779.63840000000005</c:v>
                </c:pt>
                <c:pt idx="1085">
                  <c:v>779.96389999999997</c:v>
                </c:pt>
                <c:pt idx="1086">
                  <c:v>780.28930000000003</c:v>
                </c:pt>
                <c:pt idx="1087">
                  <c:v>780.61469999999997</c:v>
                </c:pt>
                <c:pt idx="1088">
                  <c:v>780.94010000000003</c:v>
                </c:pt>
                <c:pt idx="1089">
                  <c:v>781.2654</c:v>
                </c:pt>
                <c:pt idx="1090">
                  <c:v>781.59059999999999</c:v>
                </c:pt>
                <c:pt idx="1091">
                  <c:v>781.91579999999999</c:v>
                </c:pt>
                <c:pt idx="1092">
                  <c:v>782.24099999999999</c:v>
                </c:pt>
                <c:pt idx="1093">
                  <c:v>782.56619999999998</c:v>
                </c:pt>
                <c:pt idx="1094">
                  <c:v>782.89120000000003</c:v>
                </c:pt>
                <c:pt idx="1095">
                  <c:v>783.21619999999996</c:v>
                </c:pt>
                <c:pt idx="1096">
                  <c:v>783.5412</c:v>
                </c:pt>
                <c:pt idx="1097">
                  <c:v>783.86609999999996</c:v>
                </c:pt>
                <c:pt idx="1098">
                  <c:v>784.19100000000003</c:v>
                </c:pt>
                <c:pt idx="1099">
                  <c:v>784.51580000000001</c:v>
                </c:pt>
                <c:pt idx="1100">
                  <c:v>784.84059999999999</c:v>
                </c:pt>
                <c:pt idx="1101">
                  <c:v>785.1653</c:v>
                </c:pt>
                <c:pt idx="1102">
                  <c:v>785.49</c:v>
                </c:pt>
                <c:pt idx="1103">
                  <c:v>785.81460000000004</c:v>
                </c:pt>
                <c:pt idx="1104">
                  <c:v>786.13919999999996</c:v>
                </c:pt>
                <c:pt idx="1105">
                  <c:v>786.46370000000002</c:v>
                </c:pt>
                <c:pt idx="1106">
                  <c:v>786.78819999999996</c:v>
                </c:pt>
                <c:pt idx="1107">
                  <c:v>787.11270000000002</c:v>
                </c:pt>
                <c:pt idx="1108">
                  <c:v>787.43709999999999</c:v>
                </c:pt>
                <c:pt idx="1109">
                  <c:v>787.76139999999998</c:v>
                </c:pt>
                <c:pt idx="1110">
                  <c:v>788.08569999999997</c:v>
                </c:pt>
                <c:pt idx="1111">
                  <c:v>788.40989999999999</c:v>
                </c:pt>
                <c:pt idx="1112">
                  <c:v>788.73410000000001</c:v>
                </c:pt>
                <c:pt idx="1113">
                  <c:v>789.05830000000003</c:v>
                </c:pt>
                <c:pt idx="1114">
                  <c:v>789.38239999999996</c:v>
                </c:pt>
                <c:pt idx="1115">
                  <c:v>789.70640000000003</c:v>
                </c:pt>
                <c:pt idx="1116">
                  <c:v>790.03039999999999</c:v>
                </c:pt>
                <c:pt idx="1117">
                  <c:v>790.35440000000006</c:v>
                </c:pt>
                <c:pt idx="1118">
                  <c:v>790.67830000000004</c:v>
                </c:pt>
                <c:pt idx="1119">
                  <c:v>791.00210000000004</c:v>
                </c:pt>
                <c:pt idx="1120">
                  <c:v>791.32590000000005</c:v>
                </c:pt>
                <c:pt idx="1121">
                  <c:v>791.64970000000005</c:v>
                </c:pt>
                <c:pt idx="1122">
                  <c:v>791.97339999999997</c:v>
                </c:pt>
                <c:pt idx="1123">
                  <c:v>792.2971</c:v>
                </c:pt>
                <c:pt idx="1124">
                  <c:v>792.62070000000006</c:v>
                </c:pt>
                <c:pt idx="1125">
                  <c:v>792.9443</c:v>
                </c:pt>
                <c:pt idx="1126">
                  <c:v>793.26779999999997</c:v>
                </c:pt>
                <c:pt idx="1127">
                  <c:v>793.59119999999996</c:v>
                </c:pt>
                <c:pt idx="1128">
                  <c:v>793.91470000000004</c:v>
                </c:pt>
                <c:pt idx="1129">
                  <c:v>794.23800000000006</c:v>
                </c:pt>
                <c:pt idx="1130">
                  <c:v>794.56129999999996</c:v>
                </c:pt>
                <c:pt idx="1131">
                  <c:v>794.88459999999998</c:v>
                </c:pt>
                <c:pt idx="1132">
                  <c:v>795.20780000000002</c:v>
                </c:pt>
                <c:pt idx="1133">
                  <c:v>795.53099999999995</c:v>
                </c:pt>
                <c:pt idx="1134">
                  <c:v>795.85410000000002</c:v>
                </c:pt>
                <c:pt idx="1135">
                  <c:v>796.17719999999997</c:v>
                </c:pt>
                <c:pt idx="1136">
                  <c:v>796.50019999999995</c:v>
                </c:pt>
                <c:pt idx="1137">
                  <c:v>796.82320000000004</c:v>
                </c:pt>
                <c:pt idx="1138">
                  <c:v>797.14620000000002</c:v>
                </c:pt>
                <c:pt idx="1139">
                  <c:v>797.46910000000003</c:v>
                </c:pt>
                <c:pt idx="1140">
                  <c:v>797.79190000000006</c:v>
                </c:pt>
                <c:pt idx="1141">
                  <c:v>798.11469999999997</c:v>
                </c:pt>
                <c:pt idx="1142">
                  <c:v>798.43740000000003</c:v>
                </c:pt>
                <c:pt idx="1143">
                  <c:v>798.76009999999997</c:v>
                </c:pt>
                <c:pt idx="1144">
                  <c:v>799.08280000000002</c:v>
                </c:pt>
                <c:pt idx="1145">
                  <c:v>799.40530000000001</c:v>
                </c:pt>
                <c:pt idx="1146">
                  <c:v>799.72789999999998</c:v>
                </c:pt>
                <c:pt idx="1147">
                  <c:v>800.05039999999997</c:v>
                </c:pt>
                <c:pt idx="1148">
                  <c:v>800.37279999999998</c:v>
                </c:pt>
                <c:pt idx="1149">
                  <c:v>800.69529999999997</c:v>
                </c:pt>
                <c:pt idx="1150">
                  <c:v>801.01760000000002</c:v>
                </c:pt>
                <c:pt idx="1151">
                  <c:v>801.33979999999997</c:v>
                </c:pt>
                <c:pt idx="1152">
                  <c:v>801.66210000000001</c:v>
                </c:pt>
                <c:pt idx="1153">
                  <c:v>801.98429999999996</c:v>
                </c:pt>
                <c:pt idx="1154">
                  <c:v>802.30650000000003</c:v>
                </c:pt>
                <c:pt idx="1155">
                  <c:v>802.62860000000001</c:v>
                </c:pt>
                <c:pt idx="1156">
                  <c:v>802.95060000000001</c:v>
                </c:pt>
                <c:pt idx="1157">
                  <c:v>803.27260000000001</c:v>
                </c:pt>
                <c:pt idx="1158">
                  <c:v>803.59460000000001</c:v>
                </c:pt>
                <c:pt idx="1159">
                  <c:v>803.91650000000004</c:v>
                </c:pt>
                <c:pt idx="1160">
                  <c:v>804.23839999999996</c:v>
                </c:pt>
                <c:pt idx="1161">
                  <c:v>804.56020000000001</c:v>
                </c:pt>
                <c:pt idx="1162">
                  <c:v>804.88199999999995</c:v>
                </c:pt>
                <c:pt idx="1163">
                  <c:v>805.20370000000003</c:v>
                </c:pt>
                <c:pt idx="1164">
                  <c:v>805.52530000000002</c:v>
                </c:pt>
                <c:pt idx="1165">
                  <c:v>805.84690000000001</c:v>
                </c:pt>
                <c:pt idx="1166">
                  <c:v>806.16849999999999</c:v>
                </c:pt>
                <c:pt idx="1167">
                  <c:v>806.49009999999998</c:v>
                </c:pt>
                <c:pt idx="1168">
                  <c:v>806.81150000000002</c:v>
                </c:pt>
                <c:pt idx="1169">
                  <c:v>807.13289999999995</c:v>
                </c:pt>
                <c:pt idx="1170">
                  <c:v>807.45429999999999</c:v>
                </c:pt>
                <c:pt idx="1171">
                  <c:v>807.77560000000005</c:v>
                </c:pt>
                <c:pt idx="1172">
                  <c:v>808.09690000000001</c:v>
                </c:pt>
                <c:pt idx="1173">
                  <c:v>808.41809999999998</c:v>
                </c:pt>
                <c:pt idx="1174">
                  <c:v>808.73929999999996</c:v>
                </c:pt>
                <c:pt idx="1175">
                  <c:v>809.06039999999996</c:v>
                </c:pt>
                <c:pt idx="1176">
                  <c:v>809.38149999999996</c:v>
                </c:pt>
                <c:pt idx="1177">
                  <c:v>809.70249999999999</c:v>
                </c:pt>
                <c:pt idx="1178">
                  <c:v>810.02350000000001</c:v>
                </c:pt>
                <c:pt idx="1179">
                  <c:v>810.34439999999995</c:v>
                </c:pt>
                <c:pt idx="1180">
                  <c:v>810.6653</c:v>
                </c:pt>
                <c:pt idx="1181">
                  <c:v>810.98609999999996</c:v>
                </c:pt>
                <c:pt idx="1182">
                  <c:v>811.30690000000004</c:v>
                </c:pt>
                <c:pt idx="1183">
                  <c:v>811.6277</c:v>
                </c:pt>
                <c:pt idx="1184">
                  <c:v>811.94839999999999</c:v>
                </c:pt>
                <c:pt idx="1185">
                  <c:v>812.26900000000001</c:v>
                </c:pt>
                <c:pt idx="1186">
                  <c:v>812.58960000000002</c:v>
                </c:pt>
                <c:pt idx="1187">
                  <c:v>812.91010000000006</c:v>
                </c:pt>
                <c:pt idx="1188">
                  <c:v>813.23059999999998</c:v>
                </c:pt>
                <c:pt idx="1189">
                  <c:v>813.55100000000004</c:v>
                </c:pt>
                <c:pt idx="1190">
                  <c:v>813.87149999999997</c:v>
                </c:pt>
                <c:pt idx="1191">
                  <c:v>814.19179999999994</c:v>
                </c:pt>
                <c:pt idx="1192">
                  <c:v>814.51210000000003</c:v>
                </c:pt>
                <c:pt idx="1193">
                  <c:v>814.83230000000003</c:v>
                </c:pt>
                <c:pt idx="1194">
                  <c:v>815.15250000000003</c:v>
                </c:pt>
                <c:pt idx="1195">
                  <c:v>815.47270000000003</c:v>
                </c:pt>
                <c:pt idx="1196">
                  <c:v>815.79269999999997</c:v>
                </c:pt>
                <c:pt idx="1197">
                  <c:v>816.11279999999999</c:v>
                </c:pt>
                <c:pt idx="1198">
                  <c:v>816.43280000000004</c:v>
                </c:pt>
                <c:pt idx="1199">
                  <c:v>816.7527</c:v>
                </c:pt>
                <c:pt idx="1200">
                  <c:v>817.07259999999997</c:v>
                </c:pt>
                <c:pt idx="1201">
                  <c:v>817.39250000000004</c:v>
                </c:pt>
                <c:pt idx="1202">
                  <c:v>817.71230000000003</c:v>
                </c:pt>
                <c:pt idx="1203">
                  <c:v>818.03200000000004</c:v>
                </c:pt>
                <c:pt idx="1204">
                  <c:v>818.35170000000005</c:v>
                </c:pt>
                <c:pt idx="1205">
                  <c:v>818.67139999999995</c:v>
                </c:pt>
                <c:pt idx="1206">
                  <c:v>818.99099999999999</c:v>
                </c:pt>
                <c:pt idx="1207">
                  <c:v>819.31050000000005</c:v>
                </c:pt>
                <c:pt idx="1208">
                  <c:v>819.63009999999997</c:v>
                </c:pt>
                <c:pt idx="1209">
                  <c:v>819.94949999999994</c:v>
                </c:pt>
                <c:pt idx="1210">
                  <c:v>820.26890000000003</c:v>
                </c:pt>
                <c:pt idx="1211">
                  <c:v>820.5883</c:v>
                </c:pt>
                <c:pt idx="1212">
                  <c:v>820.9076</c:v>
                </c:pt>
                <c:pt idx="1213">
                  <c:v>821.2269</c:v>
                </c:pt>
                <c:pt idx="1214">
                  <c:v>821.54600000000005</c:v>
                </c:pt>
                <c:pt idx="1215">
                  <c:v>821.86519999999996</c:v>
                </c:pt>
                <c:pt idx="1216">
                  <c:v>822.18430000000001</c:v>
                </c:pt>
                <c:pt idx="1217">
                  <c:v>822.50340000000006</c:v>
                </c:pt>
                <c:pt idx="1218">
                  <c:v>822.82240000000002</c:v>
                </c:pt>
                <c:pt idx="1219">
                  <c:v>823.14139999999998</c:v>
                </c:pt>
                <c:pt idx="1220">
                  <c:v>823.46029999999996</c:v>
                </c:pt>
                <c:pt idx="1221">
                  <c:v>823.77909999999997</c:v>
                </c:pt>
                <c:pt idx="1222">
                  <c:v>824.09799999999996</c:v>
                </c:pt>
                <c:pt idx="1223">
                  <c:v>824.41669999999999</c:v>
                </c:pt>
                <c:pt idx="1224">
                  <c:v>824.73540000000003</c:v>
                </c:pt>
                <c:pt idx="1225">
                  <c:v>825.05409999999995</c:v>
                </c:pt>
                <c:pt idx="1226">
                  <c:v>825.37270000000001</c:v>
                </c:pt>
                <c:pt idx="1227">
                  <c:v>825.69129999999996</c:v>
                </c:pt>
                <c:pt idx="1228">
                  <c:v>826.00980000000004</c:v>
                </c:pt>
                <c:pt idx="1229">
                  <c:v>826.32820000000004</c:v>
                </c:pt>
                <c:pt idx="1230">
                  <c:v>826.64670000000001</c:v>
                </c:pt>
                <c:pt idx="1231">
                  <c:v>826.96500000000003</c:v>
                </c:pt>
                <c:pt idx="1232">
                  <c:v>827.28340000000003</c:v>
                </c:pt>
                <c:pt idx="1233">
                  <c:v>827.60159999999996</c:v>
                </c:pt>
                <c:pt idx="1234">
                  <c:v>827.91989999999998</c:v>
                </c:pt>
                <c:pt idx="1235">
                  <c:v>828.23800000000006</c:v>
                </c:pt>
                <c:pt idx="1236">
                  <c:v>828.55619999999999</c:v>
                </c:pt>
                <c:pt idx="1237">
                  <c:v>828.87419999999997</c:v>
                </c:pt>
                <c:pt idx="1238">
                  <c:v>829.19230000000005</c:v>
                </c:pt>
                <c:pt idx="1239">
                  <c:v>829.51020000000005</c:v>
                </c:pt>
                <c:pt idx="1240">
                  <c:v>829.82809999999995</c:v>
                </c:pt>
                <c:pt idx="1241">
                  <c:v>830.14599999999996</c:v>
                </c:pt>
                <c:pt idx="1242">
                  <c:v>830.46379999999999</c:v>
                </c:pt>
                <c:pt idx="1243">
                  <c:v>830.78160000000003</c:v>
                </c:pt>
                <c:pt idx="1244">
                  <c:v>831.09929999999997</c:v>
                </c:pt>
                <c:pt idx="1245">
                  <c:v>831.41700000000003</c:v>
                </c:pt>
                <c:pt idx="1246">
                  <c:v>831.7346</c:v>
                </c:pt>
                <c:pt idx="1247">
                  <c:v>832.05219999999997</c:v>
                </c:pt>
                <c:pt idx="1248">
                  <c:v>832.36980000000005</c:v>
                </c:pt>
                <c:pt idx="1249">
                  <c:v>832.68719999999996</c:v>
                </c:pt>
                <c:pt idx="1250">
                  <c:v>833.00459999999998</c:v>
                </c:pt>
                <c:pt idx="1251">
                  <c:v>833.322</c:v>
                </c:pt>
                <c:pt idx="1252">
                  <c:v>833.63930000000005</c:v>
                </c:pt>
                <c:pt idx="1253">
                  <c:v>833.95659999999998</c:v>
                </c:pt>
                <c:pt idx="1254">
                  <c:v>834.27390000000003</c:v>
                </c:pt>
                <c:pt idx="1255">
                  <c:v>834.59100000000001</c:v>
                </c:pt>
                <c:pt idx="1256">
                  <c:v>834.90809999999999</c:v>
                </c:pt>
                <c:pt idx="1257">
                  <c:v>835.22519999999997</c:v>
                </c:pt>
                <c:pt idx="1258">
                  <c:v>835.54219999999998</c:v>
                </c:pt>
                <c:pt idx="1259">
                  <c:v>835.85929999999996</c:v>
                </c:pt>
                <c:pt idx="1260">
                  <c:v>836.17610000000002</c:v>
                </c:pt>
                <c:pt idx="1261">
                  <c:v>836.49300000000005</c:v>
                </c:pt>
                <c:pt idx="1262">
                  <c:v>836.80989999999997</c:v>
                </c:pt>
                <c:pt idx="1263">
                  <c:v>837.12660000000005</c:v>
                </c:pt>
                <c:pt idx="1264">
                  <c:v>837.4434</c:v>
                </c:pt>
                <c:pt idx="1265">
                  <c:v>837.76009999999997</c:v>
                </c:pt>
                <c:pt idx="1266">
                  <c:v>838.07669999999996</c:v>
                </c:pt>
                <c:pt idx="1267">
                  <c:v>838.39319999999998</c:v>
                </c:pt>
                <c:pt idx="1268">
                  <c:v>838.70979999999997</c:v>
                </c:pt>
                <c:pt idx="1269">
                  <c:v>839.02629999999999</c:v>
                </c:pt>
                <c:pt idx="1270">
                  <c:v>839.34270000000004</c:v>
                </c:pt>
                <c:pt idx="1271">
                  <c:v>839.65909999999997</c:v>
                </c:pt>
                <c:pt idx="1272">
                  <c:v>839.97540000000004</c:v>
                </c:pt>
                <c:pt idx="1273">
                  <c:v>840.29169999999999</c:v>
                </c:pt>
                <c:pt idx="1274">
                  <c:v>840.60799999999995</c:v>
                </c:pt>
                <c:pt idx="1275">
                  <c:v>840.92409999999995</c:v>
                </c:pt>
                <c:pt idx="1276">
                  <c:v>841.24019999999996</c:v>
                </c:pt>
                <c:pt idx="1277">
                  <c:v>841.55629999999996</c:v>
                </c:pt>
                <c:pt idx="1278">
                  <c:v>841.87239999999997</c:v>
                </c:pt>
                <c:pt idx="1279">
                  <c:v>842.1884</c:v>
                </c:pt>
                <c:pt idx="1280">
                  <c:v>842.50429999999994</c:v>
                </c:pt>
                <c:pt idx="1281">
                  <c:v>842.8202</c:v>
                </c:pt>
                <c:pt idx="1282">
                  <c:v>843.13599999999997</c:v>
                </c:pt>
                <c:pt idx="1283">
                  <c:v>843.45180000000005</c:v>
                </c:pt>
                <c:pt idx="1284">
                  <c:v>843.76750000000004</c:v>
                </c:pt>
                <c:pt idx="1285">
                  <c:v>844.08320000000003</c:v>
                </c:pt>
                <c:pt idx="1286">
                  <c:v>844.39880000000005</c:v>
                </c:pt>
                <c:pt idx="1287">
                  <c:v>844.71439999999996</c:v>
                </c:pt>
                <c:pt idx="1288">
                  <c:v>845.03</c:v>
                </c:pt>
                <c:pt idx="1289">
                  <c:v>845.34540000000004</c:v>
                </c:pt>
                <c:pt idx="1290">
                  <c:v>845.66079999999999</c:v>
                </c:pt>
                <c:pt idx="1291">
                  <c:v>845.97630000000004</c:v>
                </c:pt>
                <c:pt idx="1292">
                  <c:v>846.29160000000002</c:v>
                </c:pt>
                <c:pt idx="1293">
                  <c:v>846.6069</c:v>
                </c:pt>
                <c:pt idx="1294">
                  <c:v>846.9221</c:v>
                </c:pt>
                <c:pt idx="1295">
                  <c:v>847.23720000000003</c:v>
                </c:pt>
                <c:pt idx="1296">
                  <c:v>847.55240000000003</c:v>
                </c:pt>
                <c:pt idx="1297">
                  <c:v>847.86749999999995</c:v>
                </c:pt>
                <c:pt idx="1298">
                  <c:v>848.1825</c:v>
                </c:pt>
                <c:pt idx="1299">
                  <c:v>848.49749999999995</c:v>
                </c:pt>
                <c:pt idx="1300">
                  <c:v>848.81240000000003</c:v>
                </c:pt>
                <c:pt idx="1301">
                  <c:v>849.12729999999999</c:v>
                </c:pt>
                <c:pt idx="1302">
                  <c:v>849.44209999999998</c:v>
                </c:pt>
                <c:pt idx="1303">
                  <c:v>849.75689999999997</c:v>
                </c:pt>
                <c:pt idx="1304">
                  <c:v>850.07169999999996</c:v>
                </c:pt>
                <c:pt idx="1305">
                  <c:v>850.38639999999998</c:v>
                </c:pt>
                <c:pt idx="1306">
                  <c:v>850.70090000000005</c:v>
                </c:pt>
                <c:pt idx="1307">
                  <c:v>851.01559999999995</c:v>
                </c:pt>
                <c:pt idx="1308">
                  <c:v>851.33010000000002</c:v>
                </c:pt>
                <c:pt idx="1309">
                  <c:v>851.64449999999999</c:v>
                </c:pt>
                <c:pt idx="1310">
                  <c:v>851.95899999999995</c:v>
                </c:pt>
                <c:pt idx="1311">
                  <c:v>852.27340000000004</c:v>
                </c:pt>
                <c:pt idx="1312">
                  <c:v>852.58770000000004</c:v>
                </c:pt>
                <c:pt idx="1313">
                  <c:v>852.90200000000004</c:v>
                </c:pt>
                <c:pt idx="1314">
                  <c:v>853.21619999999996</c:v>
                </c:pt>
                <c:pt idx="1315">
                  <c:v>853.53039999999999</c:v>
                </c:pt>
                <c:pt idx="1316">
                  <c:v>853.84450000000004</c:v>
                </c:pt>
                <c:pt idx="1317">
                  <c:v>854.15859999999998</c:v>
                </c:pt>
                <c:pt idx="1318">
                  <c:v>854.47260000000006</c:v>
                </c:pt>
                <c:pt idx="1319">
                  <c:v>854.78660000000002</c:v>
                </c:pt>
                <c:pt idx="1320">
                  <c:v>855.10050000000001</c:v>
                </c:pt>
                <c:pt idx="1321">
                  <c:v>855.4144</c:v>
                </c:pt>
                <c:pt idx="1322">
                  <c:v>855.72820000000002</c:v>
                </c:pt>
                <c:pt idx="1323">
                  <c:v>856.04200000000003</c:v>
                </c:pt>
                <c:pt idx="1324">
                  <c:v>856.35569999999996</c:v>
                </c:pt>
                <c:pt idx="1325">
                  <c:v>856.6694</c:v>
                </c:pt>
                <c:pt idx="1326">
                  <c:v>856.98299999999995</c:v>
                </c:pt>
                <c:pt idx="1327">
                  <c:v>857.29660000000001</c:v>
                </c:pt>
                <c:pt idx="1328">
                  <c:v>857.61009999999999</c:v>
                </c:pt>
                <c:pt idx="1329">
                  <c:v>857.92359999999996</c:v>
                </c:pt>
                <c:pt idx="1330">
                  <c:v>858.23699999999997</c:v>
                </c:pt>
                <c:pt idx="1331">
                  <c:v>858.55039999999997</c:v>
                </c:pt>
                <c:pt idx="1332">
                  <c:v>858.86369999999999</c:v>
                </c:pt>
                <c:pt idx="1333">
                  <c:v>859.17700000000002</c:v>
                </c:pt>
                <c:pt idx="1334">
                  <c:v>859.49019999999996</c:v>
                </c:pt>
                <c:pt idx="1335">
                  <c:v>859.80330000000004</c:v>
                </c:pt>
                <c:pt idx="1336">
                  <c:v>860.11649999999997</c:v>
                </c:pt>
                <c:pt idx="1337">
                  <c:v>860.42960000000005</c:v>
                </c:pt>
                <c:pt idx="1338">
                  <c:v>860.74260000000004</c:v>
                </c:pt>
                <c:pt idx="1339">
                  <c:v>861.05550000000005</c:v>
                </c:pt>
                <c:pt idx="1340">
                  <c:v>861.36850000000004</c:v>
                </c:pt>
                <c:pt idx="1341">
                  <c:v>861.68129999999996</c:v>
                </c:pt>
                <c:pt idx="1342">
                  <c:v>861.9941</c:v>
                </c:pt>
                <c:pt idx="1343">
                  <c:v>862.30690000000004</c:v>
                </c:pt>
                <c:pt idx="1344">
                  <c:v>862.61959999999999</c:v>
                </c:pt>
                <c:pt idx="1345">
                  <c:v>862.93230000000005</c:v>
                </c:pt>
                <c:pt idx="1346">
                  <c:v>863.24490000000003</c:v>
                </c:pt>
                <c:pt idx="1347">
                  <c:v>863.5575</c:v>
                </c:pt>
                <c:pt idx="1348">
                  <c:v>863.87</c:v>
                </c:pt>
                <c:pt idx="1349">
                  <c:v>864.18240000000003</c:v>
                </c:pt>
                <c:pt idx="1350">
                  <c:v>864.49490000000003</c:v>
                </c:pt>
                <c:pt idx="1351">
                  <c:v>864.80730000000005</c:v>
                </c:pt>
                <c:pt idx="1352">
                  <c:v>865.11959999999999</c:v>
                </c:pt>
                <c:pt idx="1353">
                  <c:v>865.43179999999995</c:v>
                </c:pt>
                <c:pt idx="1354">
                  <c:v>865.74400000000003</c:v>
                </c:pt>
                <c:pt idx="1355">
                  <c:v>866.05619999999999</c:v>
                </c:pt>
                <c:pt idx="1356">
                  <c:v>866.36829999999998</c:v>
                </c:pt>
                <c:pt idx="1357">
                  <c:v>866.68039999999996</c:v>
                </c:pt>
                <c:pt idx="1358">
                  <c:v>866.99239999999998</c:v>
                </c:pt>
                <c:pt idx="1359">
                  <c:v>867.30430000000001</c:v>
                </c:pt>
                <c:pt idx="1360">
                  <c:v>867.61620000000005</c:v>
                </c:pt>
                <c:pt idx="1361">
                  <c:v>867.92809999999997</c:v>
                </c:pt>
                <c:pt idx="1362">
                  <c:v>868.23990000000003</c:v>
                </c:pt>
                <c:pt idx="1363">
                  <c:v>868.55160000000001</c:v>
                </c:pt>
                <c:pt idx="1364">
                  <c:v>868.86329999999998</c:v>
                </c:pt>
                <c:pt idx="1365">
                  <c:v>869.17499999999995</c:v>
                </c:pt>
                <c:pt idx="1366">
                  <c:v>869.48659999999995</c:v>
                </c:pt>
                <c:pt idx="1367">
                  <c:v>869.79819999999995</c:v>
                </c:pt>
                <c:pt idx="1368">
                  <c:v>870.10969999999998</c:v>
                </c:pt>
                <c:pt idx="1369">
                  <c:v>870.42110000000002</c:v>
                </c:pt>
                <c:pt idx="1370">
                  <c:v>870.73249999999996</c:v>
                </c:pt>
                <c:pt idx="1371">
                  <c:v>871.04380000000003</c:v>
                </c:pt>
                <c:pt idx="1372">
                  <c:v>871.35519999999997</c:v>
                </c:pt>
                <c:pt idx="1373">
                  <c:v>871.66639999999995</c:v>
                </c:pt>
                <c:pt idx="1374">
                  <c:v>871.97760000000005</c:v>
                </c:pt>
                <c:pt idx="1375">
                  <c:v>872.28880000000004</c:v>
                </c:pt>
                <c:pt idx="1376">
                  <c:v>872.59990000000005</c:v>
                </c:pt>
                <c:pt idx="1377">
                  <c:v>872.91089999999997</c:v>
                </c:pt>
                <c:pt idx="1378">
                  <c:v>873.22190000000001</c:v>
                </c:pt>
                <c:pt idx="1379">
                  <c:v>873.53279999999995</c:v>
                </c:pt>
                <c:pt idx="1380">
                  <c:v>873.84370000000001</c:v>
                </c:pt>
                <c:pt idx="1381">
                  <c:v>874.15449999999998</c:v>
                </c:pt>
                <c:pt idx="1382">
                  <c:v>874.46529999999996</c:v>
                </c:pt>
                <c:pt idx="1383">
                  <c:v>874.77610000000004</c:v>
                </c:pt>
                <c:pt idx="1384">
                  <c:v>875.08680000000004</c:v>
                </c:pt>
                <c:pt idx="1385">
                  <c:v>875.39739999999995</c:v>
                </c:pt>
                <c:pt idx="1386">
                  <c:v>875.70799999999997</c:v>
                </c:pt>
                <c:pt idx="1387">
                  <c:v>876.01850000000002</c:v>
                </c:pt>
                <c:pt idx="1388">
                  <c:v>876.32899999999995</c:v>
                </c:pt>
                <c:pt idx="1389">
                  <c:v>876.6395</c:v>
                </c:pt>
                <c:pt idx="1390">
                  <c:v>876.94979999999998</c:v>
                </c:pt>
                <c:pt idx="1391">
                  <c:v>877.26009999999997</c:v>
                </c:pt>
                <c:pt idx="1392">
                  <c:v>877.57039999999995</c:v>
                </c:pt>
                <c:pt idx="1393">
                  <c:v>877.88070000000005</c:v>
                </c:pt>
                <c:pt idx="1394">
                  <c:v>878.19090000000006</c:v>
                </c:pt>
                <c:pt idx="1395">
                  <c:v>878.50099999999998</c:v>
                </c:pt>
                <c:pt idx="1396">
                  <c:v>878.81100000000004</c:v>
                </c:pt>
                <c:pt idx="1397">
                  <c:v>879.12109999999996</c:v>
                </c:pt>
                <c:pt idx="1398">
                  <c:v>879.43100000000004</c:v>
                </c:pt>
                <c:pt idx="1399">
                  <c:v>879.74099999999999</c:v>
                </c:pt>
                <c:pt idx="1400">
                  <c:v>880.05079999999998</c:v>
                </c:pt>
                <c:pt idx="1401">
                  <c:v>880.36069999999995</c:v>
                </c:pt>
                <c:pt idx="1402">
                  <c:v>880.67039999999997</c:v>
                </c:pt>
                <c:pt idx="1403">
                  <c:v>880.98019999999997</c:v>
                </c:pt>
                <c:pt idx="1404">
                  <c:v>881.28980000000001</c:v>
                </c:pt>
                <c:pt idx="1405">
                  <c:v>881.59939999999995</c:v>
                </c:pt>
                <c:pt idx="1406">
                  <c:v>881.90899999999999</c:v>
                </c:pt>
                <c:pt idx="1407">
                  <c:v>882.21849999999995</c:v>
                </c:pt>
                <c:pt idx="1408">
                  <c:v>882.52800000000002</c:v>
                </c:pt>
                <c:pt idx="1409">
                  <c:v>882.8374</c:v>
                </c:pt>
                <c:pt idx="1410">
                  <c:v>883.14679999999998</c:v>
                </c:pt>
                <c:pt idx="1411">
                  <c:v>883.45609999999999</c:v>
                </c:pt>
                <c:pt idx="1412">
                  <c:v>883.76530000000002</c:v>
                </c:pt>
                <c:pt idx="1413">
                  <c:v>884.07449999999994</c:v>
                </c:pt>
                <c:pt idx="1414">
                  <c:v>884.38369999999998</c:v>
                </c:pt>
                <c:pt idx="1415">
                  <c:v>884.69280000000003</c:v>
                </c:pt>
                <c:pt idx="1416">
                  <c:v>885.0018</c:v>
                </c:pt>
                <c:pt idx="1417">
                  <c:v>885.31089999999995</c:v>
                </c:pt>
                <c:pt idx="1418">
                  <c:v>885.61980000000005</c:v>
                </c:pt>
                <c:pt idx="1419">
                  <c:v>885.92870000000005</c:v>
                </c:pt>
                <c:pt idx="1420">
                  <c:v>886.23749999999995</c:v>
                </c:pt>
                <c:pt idx="1421">
                  <c:v>886.54639999999995</c:v>
                </c:pt>
                <c:pt idx="1422">
                  <c:v>886.85509999999999</c:v>
                </c:pt>
                <c:pt idx="1423">
                  <c:v>887.16380000000004</c:v>
                </c:pt>
                <c:pt idx="1424">
                  <c:v>887.47249999999997</c:v>
                </c:pt>
                <c:pt idx="1425">
                  <c:v>887.78110000000004</c:v>
                </c:pt>
                <c:pt idx="1426">
                  <c:v>888.08960000000002</c:v>
                </c:pt>
                <c:pt idx="1427">
                  <c:v>888.3981</c:v>
                </c:pt>
                <c:pt idx="1428">
                  <c:v>888.70650000000001</c:v>
                </c:pt>
                <c:pt idx="1429">
                  <c:v>889.01490000000001</c:v>
                </c:pt>
                <c:pt idx="1430">
                  <c:v>889.32320000000004</c:v>
                </c:pt>
                <c:pt idx="1431">
                  <c:v>889.63149999999996</c:v>
                </c:pt>
                <c:pt idx="1432">
                  <c:v>889.93979999999999</c:v>
                </c:pt>
                <c:pt idx="1433">
                  <c:v>890.24789999999996</c:v>
                </c:pt>
                <c:pt idx="1434">
                  <c:v>890.55610000000001</c:v>
                </c:pt>
                <c:pt idx="1435">
                  <c:v>890.86410000000001</c:v>
                </c:pt>
                <c:pt idx="1436">
                  <c:v>891.17219999999998</c:v>
                </c:pt>
                <c:pt idx="1437">
                  <c:v>891.48019999999997</c:v>
                </c:pt>
                <c:pt idx="1438">
                  <c:v>891.78809999999999</c:v>
                </c:pt>
                <c:pt idx="1439">
                  <c:v>892.09590000000003</c:v>
                </c:pt>
                <c:pt idx="1440">
                  <c:v>892.40380000000005</c:v>
                </c:pt>
                <c:pt idx="1441">
                  <c:v>892.7115</c:v>
                </c:pt>
                <c:pt idx="1442">
                  <c:v>893.01930000000004</c:v>
                </c:pt>
                <c:pt idx="1443">
                  <c:v>893.327</c:v>
                </c:pt>
                <c:pt idx="1444">
                  <c:v>893.63459999999998</c:v>
                </c:pt>
                <c:pt idx="1445">
                  <c:v>893.94209999999998</c:v>
                </c:pt>
              </c:numCache>
            </c:numRef>
          </c:xVal>
          <c:yVal>
            <c:numRef>
              <c:f>Abs!$AX$3:$AX$1448</c:f>
              <c:numCache>
                <c:formatCode>General</c:formatCode>
                <c:ptCount val="1446"/>
                <c:pt idx="0">
                  <c:v>0.80150514621719193</c:v>
                </c:pt>
                <c:pt idx="1">
                  <c:v>0.80845219683406244</c:v>
                </c:pt>
                <c:pt idx="2">
                  <c:v>0.81589161870174098</c:v>
                </c:pt>
                <c:pt idx="3">
                  <c:v>0.82402968844776359</c:v>
                </c:pt>
                <c:pt idx="4">
                  <c:v>0.83265532113159801</c:v>
                </c:pt>
                <c:pt idx="5">
                  <c:v>0.84169591122700205</c:v>
                </c:pt>
                <c:pt idx="6">
                  <c:v>0.85108269985813079</c:v>
                </c:pt>
                <c:pt idx="7">
                  <c:v>0.86095416643927358</c:v>
                </c:pt>
                <c:pt idx="8">
                  <c:v>0.87088285194507087</c:v>
                </c:pt>
                <c:pt idx="9">
                  <c:v>0.88119091334626598</c:v>
                </c:pt>
                <c:pt idx="10">
                  <c:v>0.89104314667542428</c:v>
                </c:pt>
                <c:pt idx="11">
                  <c:v>0.90078671213086881</c:v>
                </c:pt>
                <c:pt idx="12">
                  <c:v>0.91041247391790714</c:v>
                </c:pt>
                <c:pt idx="13">
                  <c:v>0.91960500670399048</c:v>
                </c:pt>
                <c:pt idx="14">
                  <c:v>0.92950916981350706</c:v>
                </c:pt>
                <c:pt idx="15">
                  <c:v>0.93960085712987473</c:v>
                </c:pt>
                <c:pt idx="16">
                  <c:v>0.95014212171138446</c:v>
                </c:pt>
                <c:pt idx="17">
                  <c:v>0.96093389939999463</c:v>
                </c:pt>
                <c:pt idx="18">
                  <c:v>0.97226709313197412</c:v>
                </c:pt>
                <c:pt idx="19">
                  <c:v>0.98389359395671983</c:v>
                </c:pt>
                <c:pt idx="20">
                  <c:v>0.99618748862533468</c:v>
                </c:pt>
                <c:pt idx="21">
                  <c:v>1.0081173940001389</c:v>
                </c:pt>
                <c:pt idx="22">
                  <c:v>1.0200732642651227</c:v>
                </c:pt>
                <c:pt idx="23">
                  <c:v>1.0318026629879866</c:v>
                </c:pt>
                <c:pt idx="24">
                  <c:v>1.0433931014652613</c:v>
                </c:pt>
                <c:pt idx="25">
                  <c:v>1.0547815907966966</c:v>
                </c:pt>
                <c:pt idx="26">
                  <c:v>1.0664335756803223</c:v>
                </c:pt>
                <c:pt idx="27">
                  <c:v>1.077452305742352</c:v>
                </c:pt>
                <c:pt idx="28">
                  <c:v>1.0884609383470896</c:v>
                </c:pt>
                <c:pt idx="29">
                  <c:v>1.0986439836103843</c:v>
                </c:pt>
                <c:pt idx="30">
                  <c:v>1.1086327730286336</c:v>
                </c:pt>
                <c:pt idx="31">
                  <c:v>1.1183013288013381</c:v>
                </c:pt>
                <c:pt idx="32">
                  <c:v>1.1277039848653541</c:v>
                </c:pt>
                <c:pt idx="33">
                  <c:v>1.136321443417095</c:v>
                </c:pt>
                <c:pt idx="34">
                  <c:v>1.1447903250972542</c:v>
                </c:pt>
                <c:pt idx="35">
                  <c:v>1.1525432489722833</c:v>
                </c:pt>
                <c:pt idx="36">
                  <c:v>1.1602904028717169</c:v>
                </c:pt>
                <c:pt idx="37">
                  <c:v>1.1676942432232238</c:v>
                </c:pt>
                <c:pt idx="38">
                  <c:v>1.17489805775409</c:v>
                </c:pt>
                <c:pt idx="39">
                  <c:v>1.1817513462675351</c:v>
                </c:pt>
                <c:pt idx="40">
                  <c:v>1.1882993069057231</c:v>
                </c:pt>
                <c:pt idx="41">
                  <c:v>1.1946890740463372</c:v>
                </c:pt>
                <c:pt idx="42">
                  <c:v>1.200786495756784</c:v>
                </c:pt>
                <c:pt idx="43">
                  <c:v>1.2068767049977367</c:v>
                </c:pt>
                <c:pt idx="44">
                  <c:v>1.2126457189305446</c:v>
                </c:pt>
                <c:pt idx="45">
                  <c:v>1.2180800742788194</c:v>
                </c:pt>
                <c:pt idx="46">
                  <c:v>1.2233442153470293</c:v>
                </c:pt>
                <c:pt idx="47">
                  <c:v>1.2285554649722814</c:v>
                </c:pt>
                <c:pt idx="48">
                  <c:v>1.2331930828570901</c:v>
                </c:pt>
                <c:pt idx="49">
                  <c:v>1.2379009021116429</c:v>
                </c:pt>
                <c:pt idx="50">
                  <c:v>1.2421173117779867</c:v>
                </c:pt>
                <c:pt idx="51">
                  <c:v>1.2465063398808935</c:v>
                </c:pt>
                <c:pt idx="52">
                  <c:v>1.2507333278358288</c:v>
                </c:pt>
                <c:pt idx="53">
                  <c:v>1.2548795361324288</c:v>
                </c:pt>
                <c:pt idx="54">
                  <c:v>1.2589834312746622</c:v>
                </c:pt>
                <c:pt idx="55">
                  <c:v>1.2635470011393299</c:v>
                </c:pt>
                <c:pt idx="56">
                  <c:v>1.2679066985329599</c:v>
                </c:pt>
                <c:pt idx="57">
                  <c:v>1.2729246539757657</c:v>
                </c:pt>
                <c:pt idx="58">
                  <c:v>1.2779200103474897</c:v>
                </c:pt>
                <c:pt idx="59">
                  <c:v>1.2829374849589961</c:v>
                </c:pt>
                <c:pt idx="60">
                  <c:v>1.2884886823130777</c:v>
                </c:pt>
                <c:pt idx="61">
                  <c:v>1.2943730957577939</c:v>
                </c:pt>
                <c:pt idx="62">
                  <c:v>1.3003373271982466</c:v>
                </c:pt>
                <c:pt idx="63">
                  <c:v>1.3069607783504749</c:v>
                </c:pt>
                <c:pt idx="64">
                  <c:v>1.3135438396735348</c:v>
                </c:pt>
                <c:pt idx="65">
                  <c:v>1.3205269526378767</c:v>
                </c:pt>
                <c:pt idx="66">
                  <c:v>1.3282087134805622</c:v>
                </c:pt>
                <c:pt idx="67">
                  <c:v>1.3360025080160589</c:v>
                </c:pt>
                <c:pt idx="68">
                  <c:v>1.3441910650485414</c:v>
                </c:pt>
                <c:pt idx="69">
                  <c:v>1.3528142935758778</c:v>
                </c:pt>
                <c:pt idx="70">
                  <c:v>1.3617005368241046</c:v>
                </c:pt>
                <c:pt idx="71">
                  <c:v>1.3710156815915904</c:v>
                </c:pt>
                <c:pt idx="72">
                  <c:v>1.3806433667038271</c:v>
                </c:pt>
                <c:pt idx="73">
                  <c:v>1.3903946254600656</c:v>
                </c:pt>
                <c:pt idx="74">
                  <c:v>1.4007651949302111</c:v>
                </c:pt>
                <c:pt idx="75">
                  <c:v>1.4106409889930505</c:v>
                </c:pt>
                <c:pt idx="76">
                  <c:v>1.4207894144027726</c:v>
                </c:pt>
                <c:pt idx="77">
                  <c:v>1.4309426481254914</c:v>
                </c:pt>
                <c:pt idx="78">
                  <c:v>1.4410280846349639</c:v>
                </c:pt>
                <c:pt idx="79">
                  <c:v>1.451042358112093</c:v>
                </c:pt>
                <c:pt idx="80">
                  <c:v>1.4611301987780634</c:v>
                </c:pt>
                <c:pt idx="81">
                  <c:v>1.4706670067746728</c:v>
                </c:pt>
                <c:pt idx="82">
                  <c:v>1.4798090522742962</c:v>
                </c:pt>
                <c:pt idx="83">
                  <c:v>1.4886337491161721</c:v>
                </c:pt>
                <c:pt idx="84">
                  <c:v>1.4966602660006836</c:v>
                </c:pt>
                <c:pt idx="85">
                  <c:v>1.5040617021956921</c:v>
                </c:pt>
                <c:pt idx="86">
                  <c:v>1.5106149519781762</c:v>
                </c:pt>
                <c:pt idx="87">
                  <c:v>1.5161661493322576</c:v>
                </c:pt>
                <c:pt idx="88">
                  <c:v>1.5209980230621118</c:v>
                </c:pt>
                <c:pt idx="89">
                  <c:v>1.5250418142918931</c:v>
                </c:pt>
                <c:pt idx="90">
                  <c:v>1.527744567027042</c:v>
                </c:pt>
                <c:pt idx="91">
                  <c:v>1.5295298936425208</c:v>
                </c:pt>
                <c:pt idx="92">
                  <c:v>1.5299246561395066</c:v>
                </c:pt>
                <c:pt idx="93">
                  <c:v>1.5290004983816421</c:v>
                </c:pt>
                <c:pt idx="94">
                  <c:v>1.5268170434500803</c:v>
                </c:pt>
                <c:pt idx="95">
                  <c:v>1.5234343952572724</c:v>
                </c:pt>
                <c:pt idx="96">
                  <c:v>1.5187044577629374</c:v>
                </c:pt>
                <c:pt idx="97">
                  <c:v>1.5125445279835403</c:v>
                </c:pt>
                <c:pt idx="98">
                  <c:v>1.5050012465551443</c:v>
                </c:pt>
                <c:pt idx="99">
                  <c:v>1.4966434369051966</c:v>
                </c:pt>
                <c:pt idx="100">
                  <c:v>1.4868570774640864</c:v>
                </c:pt>
                <c:pt idx="101">
                  <c:v>1.4759758651537471</c:v>
                </c:pt>
                <c:pt idx="102">
                  <c:v>1.4637935233466435</c:v>
                </c:pt>
                <c:pt idx="103">
                  <c:v>1.4508019424622842</c:v>
                </c:pt>
                <c:pt idx="104">
                  <c:v>1.4372574055833651</c:v>
                </c:pt>
                <c:pt idx="105">
                  <c:v>1.4229738309969342</c:v>
                </c:pt>
                <c:pt idx="106">
                  <c:v>1.4075319338097252</c:v>
                </c:pt>
                <c:pt idx="107">
                  <c:v>1.3916438251764711</c:v>
                </c:pt>
                <c:pt idx="108">
                  <c:v>1.3754268279342794</c:v>
                </c:pt>
                <c:pt idx="109">
                  <c:v>1.3587112086343838</c:v>
                </c:pt>
                <c:pt idx="110">
                  <c:v>1.3411522112349601</c:v>
                </c:pt>
                <c:pt idx="111">
                  <c:v>1.3229234158351693</c:v>
                </c:pt>
                <c:pt idx="112">
                  <c:v>1.3043815992593275</c:v>
                </c:pt>
                <c:pt idx="113">
                  <c:v>1.2856089836596698</c:v>
                </c:pt>
                <c:pt idx="114">
                  <c:v>1.2665348868351518</c:v>
                </c:pt>
                <c:pt idx="115">
                  <c:v>1.2468443642845244</c:v>
                </c:pt>
                <c:pt idx="116">
                  <c:v>1.2269446801185635</c:v>
                </c:pt>
                <c:pt idx="117">
                  <c:v>1.2067824620630117</c:v>
                </c:pt>
                <c:pt idx="118">
                  <c:v>1.1863235710955957</c:v>
                </c:pt>
                <c:pt idx="119">
                  <c:v>1.1654867467266807</c:v>
                </c:pt>
                <c:pt idx="120">
                  <c:v>1.1444580706692187</c:v>
                </c:pt>
                <c:pt idx="121">
                  <c:v>1.1230274196452763</c:v>
                </c:pt>
                <c:pt idx="122">
                  <c:v>1.1016097510664238</c:v>
                </c:pt>
                <c:pt idx="123">
                  <c:v>1.079949743512564</c:v>
                </c:pt>
                <c:pt idx="124">
                  <c:v>1.0586306453501328</c:v>
                </c:pt>
                <c:pt idx="125">
                  <c:v>1.03752744044123</c:v>
                </c:pt>
                <c:pt idx="126">
                  <c:v>1.0170175813560549</c:v>
                </c:pt>
                <c:pt idx="127">
                  <c:v>0.99628798236695459</c:v>
                </c:pt>
                <c:pt idx="128">
                  <c:v>0.97590265858838021</c:v>
                </c:pt>
                <c:pt idx="129">
                  <c:v>0.95549906322042055</c:v>
                </c:pt>
                <c:pt idx="130">
                  <c:v>0.93611771519544718</c:v>
                </c:pt>
                <c:pt idx="131">
                  <c:v>0.9167459837964661</c:v>
                </c:pt>
                <c:pt idx="132">
                  <c:v>0.8978478712276079</c:v>
                </c:pt>
                <c:pt idx="133">
                  <c:v>0.87943876409046073</c:v>
                </c:pt>
                <c:pt idx="134">
                  <c:v>0.86153020233621513</c:v>
                </c:pt>
                <c:pt idx="135">
                  <c:v>0.84464244543105682</c:v>
                </c:pt>
                <c:pt idx="136">
                  <c:v>0.82816387596187291</c:v>
                </c:pt>
                <c:pt idx="137">
                  <c:v>0.81244453911478476</c:v>
                </c:pt>
                <c:pt idx="138">
                  <c:v>0.79713390887237123</c:v>
                </c:pt>
                <c:pt idx="139">
                  <c:v>0.78279167286738693</c:v>
                </c:pt>
                <c:pt idx="140">
                  <c:v>0.76871148992069405</c:v>
                </c:pt>
                <c:pt idx="141">
                  <c:v>0.75555642639446496</c:v>
                </c:pt>
                <c:pt idx="142">
                  <c:v>0.74273361729627108</c:v>
                </c:pt>
                <c:pt idx="143">
                  <c:v>0.73082679182384847</c:v>
                </c:pt>
                <c:pt idx="144">
                  <c:v>0.71967390982922552</c:v>
                </c:pt>
                <c:pt idx="145">
                  <c:v>0.70901195659151184</c:v>
                </c:pt>
                <c:pt idx="146">
                  <c:v>0.69879813812504166</c:v>
                </c:pt>
                <c:pt idx="147">
                  <c:v>0.68952626817452156</c:v>
                </c:pt>
                <c:pt idx="148">
                  <c:v>0.68021929753912946</c:v>
                </c:pt>
                <c:pt idx="149">
                  <c:v>0.67154365840013475</c:v>
                </c:pt>
                <c:pt idx="150">
                  <c:v>0.66331855818888164</c:v>
                </c:pt>
                <c:pt idx="151">
                  <c:v>0.65550168375100348</c:v>
                </c:pt>
                <c:pt idx="152">
                  <c:v>0.64819352882812042</c:v>
                </c:pt>
                <c:pt idx="153">
                  <c:v>0.6411604094086184</c:v>
                </c:pt>
                <c:pt idx="154">
                  <c:v>0.63438838138480858</c:v>
                </c:pt>
                <c:pt idx="155">
                  <c:v>0.62823374074970728</c:v>
                </c:pt>
                <c:pt idx="156">
                  <c:v>0.62241231620524096</c:v>
                </c:pt>
                <c:pt idx="157">
                  <c:v>0.61667647963210637</c:v>
                </c:pt>
                <c:pt idx="158">
                  <c:v>0.6112426051151314</c:v>
                </c:pt>
                <c:pt idx="159">
                  <c:v>0.60569285025494879</c:v>
                </c:pt>
                <c:pt idx="160">
                  <c:v>0.60036139280479239</c:v>
                </c:pt>
                <c:pt idx="161">
                  <c:v>0.59508090347239539</c:v>
                </c:pt>
                <c:pt idx="162">
                  <c:v>0.58991292866410883</c:v>
                </c:pt>
                <c:pt idx="163">
                  <c:v>0.584721393122141</c:v>
                </c:pt>
                <c:pt idx="164">
                  <c:v>0.57937358740779754</c:v>
                </c:pt>
                <c:pt idx="165">
                  <c:v>0.57408973225630333</c:v>
                </c:pt>
                <c:pt idx="166">
                  <c:v>0.56917659803681386</c:v>
                </c:pt>
                <c:pt idx="167">
                  <c:v>0.56401679736062083</c:v>
                </c:pt>
                <c:pt idx="168">
                  <c:v>0.55923685341112539</c:v>
                </c:pt>
                <c:pt idx="169">
                  <c:v>0.55374960661989292</c:v>
                </c:pt>
                <c:pt idx="170">
                  <c:v>0.54862586829117121</c:v>
                </c:pt>
                <c:pt idx="171">
                  <c:v>0.5436939816509968</c:v>
                </c:pt>
                <c:pt idx="172">
                  <c:v>0.53840531818650628</c:v>
                </c:pt>
                <c:pt idx="173">
                  <c:v>0.53302577760638814</c:v>
                </c:pt>
                <c:pt idx="174">
                  <c:v>0.52763517790637882</c:v>
                </c:pt>
                <c:pt idx="175">
                  <c:v>0.52222342162918622</c:v>
                </c:pt>
                <c:pt idx="176">
                  <c:v>0.51701842281082921</c:v>
                </c:pt>
                <c:pt idx="177">
                  <c:v>0.51157156584876462</c:v>
                </c:pt>
                <c:pt idx="178">
                  <c:v>0.50611701558590616</c:v>
                </c:pt>
                <c:pt idx="179">
                  <c:v>0.50056677989442389</c:v>
                </c:pt>
                <c:pt idx="180">
                  <c:v>0.49504731740611707</c:v>
                </c:pt>
                <c:pt idx="181">
                  <c:v>0.48947640596875125</c:v>
                </c:pt>
                <c:pt idx="182">
                  <c:v>0.48375210934680751</c:v>
                </c:pt>
                <c:pt idx="183">
                  <c:v>0.47833891057571609</c:v>
                </c:pt>
                <c:pt idx="184">
                  <c:v>0.47304255381043181</c:v>
                </c:pt>
                <c:pt idx="185">
                  <c:v>0.4676413758218308</c:v>
                </c:pt>
                <c:pt idx="186">
                  <c:v>0.46253398575729604</c:v>
                </c:pt>
                <c:pt idx="187">
                  <c:v>0.45746025388373451</c:v>
                </c:pt>
                <c:pt idx="188">
                  <c:v>0.4525889519873118</c:v>
                </c:pt>
                <c:pt idx="189">
                  <c:v>0.44785035952958352</c:v>
                </c:pt>
                <c:pt idx="190">
                  <c:v>0.44316658184001151</c:v>
                </c:pt>
                <c:pt idx="191">
                  <c:v>0.43851598151011317</c:v>
                </c:pt>
                <c:pt idx="192">
                  <c:v>0.43383989712133514</c:v>
                </c:pt>
                <c:pt idx="193">
                  <c:v>0.42948596970330066</c:v>
                </c:pt>
                <c:pt idx="194">
                  <c:v>0.42586434835458326</c:v>
                </c:pt>
                <c:pt idx="195">
                  <c:v>0.42206481942500751</c:v>
                </c:pt>
                <c:pt idx="196">
                  <c:v>0.41876295089053567</c:v>
                </c:pt>
                <c:pt idx="197">
                  <c:v>0.41597220602755691</c:v>
                </c:pt>
                <c:pt idx="198">
                  <c:v>0.41316367040649238</c:v>
                </c:pt>
                <c:pt idx="199">
                  <c:v>0.41145671929285099</c:v>
                </c:pt>
                <c:pt idx="200">
                  <c:v>0.40968245179726326</c:v>
                </c:pt>
                <c:pt idx="201">
                  <c:v>0.4076619986762714</c:v>
                </c:pt>
                <c:pt idx="202">
                  <c:v>0.40641856893546113</c:v>
                </c:pt>
                <c:pt idx="203">
                  <c:v>0.40532852437922873</c:v>
                </c:pt>
                <c:pt idx="204">
                  <c:v>0.40470729034012326</c:v>
                </c:pt>
                <c:pt idx="205">
                  <c:v>0.40474191019369565</c:v>
                </c:pt>
                <c:pt idx="206">
                  <c:v>0.40495299513422767</c:v>
                </c:pt>
                <c:pt idx="207">
                  <c:v>0.40518812163974055</c:v>
                </c:pt>
                <c:pt idx="208">
                  <c:v>0.40655801001235015</c:v>
                </c:pt>
                <c:pt idx="209">
                  <c:v>0.40802117965708556</c:v>
                </c:pt>
                <c:pt idx="210">
                  <c:v>0.4103089749806646</c:v>
                </c:pt>
                <c:pt idx="211">
                  <c:v>0.41238664702631084</c:v>
                </c:pt>
                <c:pt idx="212">
                  <c:v>0.41515094616781056</c:v>
                </c:pt>
                <c:pt idx="213">
                  <c:v>0.41755125601550008</c:v>
                </c:pt>
                <c:pt idx="214">
                  <c:v>0.42101227971014527</c:v>
                </c:pt>
                <c:pt idx="215">
                  <c:v>0.42453484981114148</c:v>
                </c:pt>
                <c:pt idx="216">
                  <c:v>0.42831033717573636</c:v>
                </c:pt>
                <c:pt idx="217">
                  <c:v>0.43200937236369213</c:v>
                </c:pt>
                <c:pt idx="218">
                  <c:v>0.43630319586927446</c:v>
                </c:pt>
                <c:pt idx="219">
                  <c:v>0.44058019027937018</c:v>
                </c:pt>
                <c:pt idx="220">
                  <c:v>0.44548034205376991</c:v>
                </c:pt>
                <c:pt idx="221">
                  <c:v>0.45032471739741403</c:v>
                </c:pt>
                <c:pt idx="222">
                  <c:v>0.45520419342593021</c:v>
                </c:pt>
                <c:pt idx="223">
                  <c:v>0.46047843195143218</c:v>
                </c:pt>
                <c:pt idx="224">
                  <c:v>0.46595846627317039</c:v>
                </c:pt>
                <c:pt idx="225">
                  <c:v>0.47120866323369143</c:v>
                </c:pt>
                <c:pt idx="226">
                  <c:v>0.47654781398464174</c:v>
                </c:pt>
                <c:pt idx="227">
                  <c:v>0.48193456703425419</c:v>
                </c:pt>
                <c:pt idx="228">
                  <c:v>0.48702801299110005</c:v>
                </c:pt>
                <c:pt idx="229">
                  <c:v>0.49166947752630569</c:v>
                </c:pt>
                <c:pt idx="230">
                  <c:v>0.49603686822072945</c:v>
                </c:pt>
                <c:pt idx="231">
                  <c:v>0.50044080209392416</c:v>
                </c:pt>
                <c:pt idx="232">
                  <c:v>0.50454229307965959</c:v>
                </c:pt>
                <c:pt idx="233">
                  <c:v>0.50814275785119378</c:v>
                </c:pt>
                <c:pt idx="234">
                  <c:v>0.51114026017300784</c:v>
                </c:pt>
                <c:pt idx="235">
                  <c:v>0.51444260953877941</c:v>
                </c:pt>
                <c:pt idx="236">
                  <c:v>0.51774880555494784</c:v>
                </c:pt>
                <c:pt idx="237">
                  <c:v>0.52049002479406592</c:v>
                </c:pt>
                <c:pt idx="238">
                  <c:v>0.52250278461426392</c:v>
                </c:pt>
                <c:pt idx="239">
                  <c:v>0.5244390922578227</c:v>
                </c:pt>
                <c:pt idx="240">
                  <c:v>0.52600227481287853</c:v>
                </c:pt>
                <c:pt idx="241">
                  <c:v>0.5275808439695221</c:v>
                </c:pt>
                <c:pt idx="242">
                  <c:v>0.52843960867063855</c:v>
                </c:pt>
                <c:pt idx="243">
                  <c:v>0.52879542383235523</c:v>
                </c:pt>
                <c:pt idx="244">
                  <c:v>0.52884783444401362</c:v>
                </c:pt>
                <c:pt idx="245">
                  <c:v>0.52911806163439845</c:v>
                </c:pt>
                <c:pt idx="246">
                  <c:v>0.52874205155809784</c:v>
                </c:pt>
                <c:pt idx="247">
                  <c:v>0.52826843272797475</c:v>
                </c:pt>
                <c:pt idx="248">
                  <c:v>0.52721348885661445</c:v>
                </c:pt>
                <c:pt idx="249">
                  <c:v>0.52617200826164334</c:v>
                </c:pt>
                <c:pt idx="250">
                  <c:v>0.52475884507206827</c:v>
                </c:pt>
                <c:pt idx="251">
                  <c:v>0.5232009516613082</c:v>
                </c:pt>
                <c:pt idx="252">
                  <c:v>0.52122665834507964</c:v>
                </c:pt>
                <c:pt idx="253">
                  <c:v>0.51869796654039235</c:v>
                </c:pt>
                <c:pt idx="254">
                  <c:v>0.5159855971792513</c:v>
                </c:pt>
                <c:pt idx="255">
                  <c:v>0.51320591143616379</c:v>
                </c:pt>
                <c:pt idx="256">
                  <c:v>0.50993048862317081</c:v>
                </c:pt>
                <c:pt idx="257">
                  <c:v>0.50635406541661754</c:v>
                </c:pt>
                <c:pt idx="258">
                  <c:v>0.50239682382076722</c:v>
                </c:pt>
                <c:pt idx="259">
                  <c:v>0.49820782153850146</c:v>
                </c:pt>
                <c:pt idx="260">
                  <c:v>0.49389957309393062</c:v>
                </c:pt>
                <c:pt idx="261">
                  <c:v>0.48928070762980702</c:v>
                </c:pt>
                <c:pt idx="262">
                  <c:v>0.48461856734871783</c:v>
                </c:pt>
                <c:pt idx="263">
                  <c:v>0.47936452373779975</c:v>
                </c:pt>
                <c:pt idx="264">
                  <c:v>0.47393738085901954</c:v>
                </c:pt>
                <c:pt idx="265">
                  <c:v>0.46845446154948367</c:v>
                </c:pt>
                <c:pt idx="266">
                  <c:v>0.46273064575883954</c:v>
                </c:pt>
                <c:pt idx="267">
                  <c:v>0.457195796668945</c:v>
                </c:pt>
                <c:pt idx="268">
                  <c:v>0.45118829041152669</c:v>
                </c:pt>
                <c:pt idx="269">
                  <c:v>0.44470860781788418</c:v>
                </c:pt>
                <c:pt idx="270">
                  <c:v>0.43838952287831384</c:v>
                </c:pt>
                <c:pt idx="271">
                  <c:v>0.43196850170322465</c:v>
                </c:pt>
                <c:pt idx="272">
                  <c:v>0.42513396561046463</c:v>
                </c:pt>
                <c:pt idx="273">
                  <c:v>0.41787870213053946</c:v>
                </c:pt>
                <c:pt idx="274">
                  <c:v>0.41040273708408992</c:v>
                </c:pt>
                <c:pt idx="275">
                  <c:v>0.40294879411116291</c:v>
                </c:pt>
                <c:pt idx="276">
                  <c:v>0.39539748280006337</c:v>
                </c:pt>
                <c:pt idx="277">
                  <c:v>0.38777597011921972</c:v>
                </c:pt>
                <c:pt idx="278">
                  <c:v>0.38011719301265567</c:v>
                </c:pt>
                <c:pt idx="279">
                  <c:v>0.37272984517472568</c:v>
                </c:pt>
                <c:pt idx="280">
                  <c:v>0.3650712604006815</c:v>
                </c:pt>
                <c:pt idx="281">
                  <c:v>0.35760818163306174</c:v>
                </c:pt>
                <c:pt idx="282">
                  <c:v>0.35006807369124332</c:v>
                </c:pt>
                <c:pt idx="283">
                  <c:v>0.34245228290286511</c:v>
                </c:pt>
                <c:pt idx="284">
                  <c:v>0.33476547333153339</c:v>
                </c:pt>
                <c:pt idx="285">
                  <c:v>0.32727008270057939</c:v>
                </c:pt>
                <c:pt idx="286">
                  <c:v>0.31985417348345208</c:v>
                </c:pt>
                <c:pt idx="287">
                  <c:v>0.31258010949971182</c:v>
                </c:pt>
                <c:pt idx="288">
                  <c:v>0.30529229374080258</c:v>
                </c:pt>
                <c:pt idx="289">
                  <c:v>0.29804044416310471</c:v>
                </c:pt>
                <c:pt idx="290">
                  <c:v>0.29089115590161518</c:v>
                </c:pt>
                <c:pt idx="291">
                  <c:v>0.28411321365282011</c:v>
                </c:pt>
                <c:pt idx="292">
                  <c:v>0.2770207596509453</c:v>
                </c:pt>
                <c:pt idx="293">
                  <c:v>0.26993566236795469</c:v>
                </c:pt>
                <c:pt idx="294">
                  <c:v>0.26299616080248817</c:v>
                </c:pt>
                <c:pt idx="295">
                  <c:v>0.25634260961090405</c:v>
                </c:pt>
                <c:pt idx="296">
                  <c:v>0.24974320002365688</c:v>
                </c:pt>
                <c:pt idx="297">
                  <c:v>0.24338108068277084</c:v>
                </c:pt>
                <c:pt idx="298">
                  <c:v>0.23713589951395167</c:v>
                </c:pt>
                <c:pt idx="299">
                  <c:v>0.23124485059730063</c:v>
                </c:pt>
                <c:pt idx="300">
                  <c:v>0.22538890236552173</c:v>
                </c:pt>
                <c:pt idx="301">
                  <c:v>0.21991064711959216</c:v>
                </c:pt>
                <c:pt idx="302">
                  <c:v>0.21417836869807472</c:v>
                </c:pt>
                <c:pt idx="303">
                  <c:v>0.20875738045992959</c:v>
                </c:pt>
                <c:pt idx="304">
                  <c:v>0.20365869344191787</c:v>
                </c:pt>
                <c:pt idx="305">
                  <c:v>0.19858625981286529</c:v>
                </c:pt>
                <c:pt idx="306">
                  <c:v>0.1937538090854517</c:v>
                </c:pt>
                <c:pt idx="307">
                  <c:v>0.18915047447230571</c:v>
                </c:pt>
                <c:pt idx="308">
                  <c:v>0.18457656673469633</c:v>
                </c:pt>
                <c:pt idx="309">
                  <c:v>0.18049897306455187</c:v>
                </c:pt>
                <c:pt idx="310">
                  <c:v>0.17664078271642275</c:v>
                </c:pt>
                <c:pt idx="311">
                  <c:v>0.17278975675465799</c:v>
                </c:pt>
                <c:pt idx="312">
                  <c:v>0.16898282302306811</c:v>
                </c:pt>
                <c:pt idx="313">
                  <c:v>0.16529470270561367</c:v>
                </c:pt>
                <c:pt idx="314">
                  <c:v>0.16174809103963664</c:v>
                </c:pt>
                <c:pt idx="315">
                  <c:v>0.15831014724737302</c:v>
                </c:pt>
                <c:pt idx="316">
                  <c:v>0.15500991353931987</c:v>
                </c:pt>
                <c:pt idx="317">
                  <c:v>0.15177685196382323</c:v>
                </c:pt>
                <c:pt idx="318">
                  <c:v>0.1484514226956701</c:v>
                </c:pt>
                <c:pt idx="319">
                  <c:v>0.14530822849007191</c:v>
                </c:pt>
                <c:pt idx="320">
                  <c:v>0.14236010754272846</c:v>
                </c:pt>
                <c:pt idx="321">
                  <c:v>0.13962408128164622</c:v>
                </c:pt>
                <c:pt idx="322">
                  <c:v>0.13723709046095614</c:v>
                </c:pt>
                <c:pt idx="323">
                  <c:v>0.13487418928837691</c:v>
                </c:pt>
                <c:pt idx="324">
                  <c:v>0.13265755699714121</c:v>
                </c:pt>
                <c:pt idx="325">
                  <c:v>0.13064316235052459</c:v>
                </c:pt>
                <c:pt idx="326">
                  <c:v>0.12884413204300654</c:v>
                </c:pt>
                <c:pt idx="327">
                  <c:v>0.12706582556450197</c:v>
                </c:pt>
                <c:pt idx="328">
                  <c:v>0.1254140258009267</c:v>
                </c:pt>
                <c:pt idx="329">
                  <c:v>0.12361759198242658</c:v>
                </c:pt>
                <c:pt idx="330">
                  <c:v>0.12183938167018196</c:v>
                </c:pt>
                <c:pt idx="331">
                  <c:v>0.12027802627406471</c:v>
                </c:pt>
                <c:pt idx="332">
                  <c:v>0.11871479563587894</c:v>
                </c:pt>
                <c:pt idx="333">
                  <c:v>0.11740207810479382</c:v>
                </c:pt>
                <c:pt idx="334">
                  <c:v>0.11603074723828534</c:v>
                </c:pt>
                <c:pt idx="335">
                  <c:v>0.11465734879718849</c:v>
                </c:pt>
                <c:pt idx="336">
                  <c:v>0.11355634128732485</c:v>
                </c:pt>
                <c:pt idx="337">
                  <c:v>0.11233416428995764</c:v>
                </c:pt>
                <c:pt idx="338">
                  <c:v>0.11112684497974859</c:v>
                </c:pt>
                <c:pt idx="339">
                  <c:v>0.11023346042505969</c:v>
                </c:pt>
                <c:pt idx="340">
                  <c:v>0.1092385242998916</c:v>
                </c:pt>
                <c:pt idx="341">
                  <c:v>0.10838471216116119</c:v>
                </c:pt>
                <c:pt idx="342">
                  <c:v>0.10781007067498859</c:v>
                </c:pt>
                <c:pt idx="343">
                  <c:v>0.10698457949980564</c:v>
                </c:pt>
                <c:pt idx="344">
                  <c:v>0.10651115300220246</c:v>
                </c:pt>
                <c:pt idx="345">
                  <c:v>0.10591929775550354</c:v>
                </c:pt>
                <c:pt idx="346">
                  <c:v>0.10535206107134502</c:v>
                </c:pt>
                <c:pt idx="347">
                  <c:v>0.10481280876882426</c:v>
                </c:pt>
                <c:pt idx="348">
                  <c:v>0.10432168767939516</c:v>
                </c:pt>
                <c:pt idx="349">
                  <c:v>0.10365838090157313</c:v>
                </c:pt>
                <c:pt idx="350">
                  <c:v>0.10338632655224966</c:v>
                </c:pt>
                <c:pt idx="351">
                  <c:v>0.10285217106150482</c:v>
                </c:pt>
                <c:pt idx="352">
                  <c:v>0.10253347607611848</c:v>
                </c:pt>
                <c:pt idx="353">
                  <c:v>0.10223045619109969</c:v>
                </c:pt>
                <c:pt idx="354">
                  <c:v>0.10199557010123662</c:v>
                </c:pt>
                <c:pt idx="355">
                  <c:v>0.10186286066254224</c:v>
                </c:pt>
                <c:pt idx="356">
                  <c:v>0.10165091022567097</c:v>
                </c:pt>
                <c:pt idx="357">
                  <c:v>0.10124138620778692</c:v>
                </c:pt>
                <c:pt idx="358">
                  <c:v>0.10097486141840904</c:v>
                </c:pt>
                <c:pt idx="359">
                  <c:v>0.10058005083829331</c:v>
                </c:pt>
                <c:pt idx="360">
                  <c:v>0.10015384197431255</c:v>
                </c:pt>
                <c:pt idx="361">
                  <c:v>9.9836589482825075E-2</c:v>
                </c:pt>
                <c:pt idx="362">
                  <c:v>9.9330754955627695E-2</c:v>
                </c:pt>
                <c:pt idx="363">
                  <c:v>9.902792740312874E-2</c:v>
                </c:pt>
                <c:pt idx="364">
                  <c:v>9.8693797733024669E-2</c:v>
                </c:pt>
                <c:pt idx="365">
                  <c:v>9.8509254680231556E-2</c:v>
                </c:pt>
                <c:pt idx="366">
                  <c:v>9.8425782366618003E-2</c:v>
                </c:pt>
                <c:pt idx="367">
                  <c:v>9.8181904731452121E-2</c:v>
                </c:pt>
                <c:pt idx="368">
                  <c:v>9.8112665024307211E-2</c:v>
                </c:pt>
                <c:pt idx="369">
                  <c:v>9.813603342546863E-2</c:v>
                </c:pt>
                <c:pt idx="370">
                  <c:v>9.8121127655180496E-2</c:v>
                </c:pt>
                <c:pt idx="371">
                  <c:v>9.8184549303600002E-2</c:v>
                </c:pt>
                <c:pt idx="372">
                  <c:v>9.8248355617059219E-2</c:v>
                </c:pt>
                <c:pt idx="373">
                  <c:v>9.8334184004040912E-2</c:v>
                </c:pt>
                <c:pt idx="374">
                  <c:v>9.8412463339618603E-2</c:v>
                </c:pt>
                <c:pt idx="375">
                  <c:v>9.8274849421668128E-2</c:v>
                </c:pt>
                <c:pt idx="376">
                  <c:v>9.8299179485428781E-2</c:v>
                </c:pt>
                <c:pt idx="377">
                  <c:v>9.8069149791691859E-2</c:v>
                </c:pt>
                <c:pt idx="378">
                  <c:v>9.7946826309069215E-2</c:v>
                </c:pt>
                <c:pt idx="379">
                  <c:v>9.7743578918721014E-2</c:v>
                </c:pt>
                <c:pt idx="380">
                  <c:v>9.7497777958356652E-2</c:v>
                </c:pt>
                <c:pt idx="381">
                  <c:v>9.7300637125513567E-2</c:v>
                </c:pt>
                <c:pt idx="382">
                  <c:v>9.7131624923698104E-2</c:v>
                </c:pt>
                <c:pt idx="383">
                  <c:v>9.6719360167406246E-2</c:v>
                </c:pt>
                <c:pt idx="384">
                  <c:v>9.6607855389024999E-2</c:v>
                </c:pt>
                <c:pt idx="385">
                  <c:v>9.6618193261966759E-2</c:v>
                </c:pt>
                <c:pt idx="386">
                  <c:v>9.6695559018075167E-2</c:v>
                </c:pt>
                <c:pt idx="387">
                  <c:v>9.6814564764730465E-2</c:v>
                </c:pt>
                <c:pt idx="388">
                  <c:v>9.6992664678108687E-2</c:v>
                </c:pt>
                <c:pt idx="389">
                  <c:v>9.7113978415002133E-2</c:v>
                </c:pt>
                <c:pt idx="390">
                  <c:v>9.7194181075778277E-2</c:v>
                </c:pt>
                <c:pt idx="391">
                  <c:v>9.7214520239752092E-2</c:v>
                </c:pt>
                <c:pt idx="392">
                  <c:v>9.7220049799697714E-2</c:v>
                </c:pt>
                <c:pt idx="393">
                  <c:v>9.7075367661642861E-2</c:v>
                </c:pt>
                <c:pt idx="394">
                  <c:v>9.68914016064093E-2</c:v>
                </c:pt>
                <c:pt idx="395">
                  <c:v>9.6921742061415128E-2</c:v>
                </c:pt>
                <c:pt idx="396">
                  <c:v>9.6898614075903569E-2</c:v>
                </c:pt>
                <c:pt idx="397">
                  <c:v>9.6940638731490114E-2</c:v>
                </c:pt>
                <c:pt idx="398">
                  <c:v>9.686303255973186E-2</c:v>
                </c:pt>
                <c:pt idx="399">
                  <c:v>9.6672719531343362E-2</c:v>
                </c:pt>
                <c:pt idx="400">
                  <c:v>9.681004495051404E-2</c:v>
                </c:pt>
                <c:pt idx="401">
                  <c:v>9.7009109108555605E-2</c:v>
                </c:pt>
                <c:pt idx="402">
                  <c:v>9.6897363914524554E-2</c:v>
                </c:pt>
                <c:pt idx="403">
                  <c:v>9.6838606329711321E-2</c:v>
                </c:pt>
                <c:pt idx="404">
                  <c:v>9.7012763426432683E-2</c:v>
                </c:pt>
                <c:pt idx="405">
                  <c:v>9.718018888495944E-2</c:v>
                </c:pt>
                <c:pt idx="406">
                  <c:v>9.7459215288127357E-2</c:v>
                </c:pt>
                <c:pt idx="407">
                  <c:v>9.7376464221463205E-2</c:v>
                </c:pt>
                <c:pt idx="408">
                  <c:v>9.7401275116523467E-2</c:v>
                </c:pt>
                <c:pt idx="409">
                  <c:v>9.7664337920544089E-2</c:v>
                </c:pt>
                <c:pt idx="410">
                  <c:v>9.7782478170860027E-2</c:v>
                </c:pt>
                <c:pt idx="411">
                  <c:v>9.7880135007812313E-2</c:v>
                </c:pt>
                <c:pt idx="412">
                  <c:v>9.816055582174911E-2</c:v>
                </c:pt>
                <c:pt idx="413">
                  <c:v>9.8172576604239559E-2</c:v>
                </c:pt>
                <c:pt idx="414">
                  <c:v>9.8394720664662719E-2</c:v>
                </c:pt>
                <c:pt idx="415">
                  <c:v>9.851949638691343E-2</c:v>
                </c:pt>
                <c:pt idx="416">
                  <c:v>9.8643887444124403E-2</c:v>
                </c:pt>
                <c:pt idx="417">
                  <c:v>9.8921038605223791E-2</c:v>
                </c:pt>
                <c:pt idx="418">
                  <c:v>9.9174725198901859E-2</c:v>
                </c:pt>
                <c:pt idx="419">
                  <c:v>9.93408043297897E-2</c:v>
                </c:pt>
                <c:pt idx="420">
                  <c:v>9.9732489506457939E-2</c:v>
                </c:pt>
                <c:pt idx="421">
                  <c:v>9.9911647248695321E-2</c:v>
                </c:pt>
                <c:pt idx="422">
                  <c:v>0.10034511666530033</c:v>
                </c:pt>
                <c:pt idx="423">
                  <c:v>0.1006911228685049</c:v>
                </c:pt>
                <c:pt idx="424">
                  <c:v>0.10105011151679918</c:v>
                </c:pt>
                <c:pt idx="425">
                  <c:v>0.10142838150020808</c:v>
                </c:pt>
                <c:pt idx="426">
                  <c:v>0.10188560398301415</c:v>
                </c:pt>
                <c:pt idx="427">
                  <c:v>0.10236258863223449</c:v>
                </c:pt>
                <c:pt idx="428">
                  <c:v>0.10279158631775304</c:v>
                </c:pt>
                <c:pt idx="429">
                  <c:v>0.10299137172274403</c:v>
                </c:pt>
                <c:pt idx="430">
                  <c:v>0.10343436159908141</c:v>
                </c:pt>
                <c:pt idx="431">
                  <c:v>0.10378185837931485</c:v>
                </c:pt>
                <c:pt idx="432">
                  <c:v>0.10420138368823091</c:v>
                </c:pt>
                <c:pt idx="433">
                  <c:v>0.10473376010316718</c:v>
                </c:pt>
                <c:pt idx="434">
                  <c:v>0.10516722951977214</c:v>
                </c:pt>
                <c:pt idx="435">
                  <c:v>0.10605643084215438</c:v>
                </c:pt>
                <c:pt idx="436">
                  <c:v>0.10694774782225495</c:v>
                </c:pt>
                <c:pt idx="437">
                  <c:v>0.10763062443397142</c:v>
                </c:pt>
                <c:pt idx="438">
                  <c:v>0.10846236641604938</c:v>
                </c:pt>
                <c:pt idx="439">
                  <c:v>0.10942576000796259</c:v>
                </c:pt>
                <c:pt idx="440">
                  <c:v>0.11018436754936874</c:v>
                </c:pt>
                <c:pt idx="441">
                  <c:v>0.11113944275979858</c:v>
                </c:pt>
                <c:pt idx="442">
                  <c:v>0.11180058579677234</c:v>
                </c:pt>
                <c:pt idx="443">
                  <c:v>0.11239994201174526</c:v>
                </c:pt>
                <c:pt idx="444">
                  <c:v>0.11306397003651673</c:v>
                </c:pt>
                <c:pt idx="445">
                  <c:v>0.11394927662537209</c:v>
                </c:pt>
                <c:pt idx="446">
                  <c:v>0.11464989591204443</c:v>
                </c:pt>
                <c:pt idx="447">
                  <c:v>0.11553212518058223</c:v>
                </c:pt>
                <c:pt idx="448">
                  <c:v>0.11639718877172367</c:v>
                </c:pt>
                <c:pt idx="449">
                  <c:v>0.11743958294616398</c:v>
                </c:pt>
                <c:pt idx="450">
                  <c:v>0.11868113744490574</c:v>
                </c:pt>
                <c:pt idx="451">
                  <c:v>0.1199036510241827</c:v>
                </c:pt>
                <c:pt idx="452">
                  <c:v>0.12103672998173082</c:v>
                </c:pt>
                <c:pt idx="453">
                  <c:v>0.12210696428841897</c:v>
                </c:pt>
                <c:pt idx="454">
                  <c:v>0.12324696721668159</c:v>
                </c:pt>
                <c:pt idx="455">
                  <c:v>0.12455083745185377</c:v>
                </c:pt>
                <c:pt idx="456">
                  <c:v>0.12593481418154218</c:v>
                </c:pt>
                <c:pt idx="457">
                  <c:v>0.12722555772223482</c:v>
                </c:pt>
                <c:pt idx="458">
                  <c:v>0.1286605025696827</c:v>
                </c:pt>
                <c:pt idx="459">
                  <c:v>0.13006678987167333</c:v>
                </c:pt>
                <c:pt idx="460">
                  <c:v>0.13155159692489152</c:v>
                </c:pt>
                <c:pt idx="461">
                  <c:v>0.13286258346329805</c:v>
                </c:pt>
                <c:pt idx="462">
                  <c:v>0.13411096576649437</c:v>
                </c:pt>
                <c:pt idx="463">
                  <c:v>0.13541195101386885</c:v>
                </c:pt>
                <c:pt idx="464">
                  <c:v>0.13673197718070818</c:v>
                </c:pt>
                <c:pt idx="465">
                  <c:v>0.13794992286263874</c:v>
                </c:pt>
                <c:pt idx="466">
                  <c:v>0.13923657933728467</c:v>
                </c:pt>
                <c:pt idx="467">
                  <c:v>0.14060281339201719</c:v>
                </c:pt>
                <c:pt idx="468">
                  <c:v>0.14211810514963111</c:v>
                </c:pt>
                <c:pt idx="469">
                  <c:v>0.14334912944291126</c:v>
                </c:pt>
                <c:pt idx="470">
                  <c:v>0.14467035768799963</c:v>
                </c:pt>
                <c:pt idx="471">
                  <c:v>0.14597812265669871</c:v>
                </c:pt>
                <c:pt idx="472">
                  <c:v>0.14725073885739579</c:v>
                </c:pt>
                <c:pt idx="473">
                  <c:v>0.14874761477623435</c:v>
                </c:pt>
                <c:pt idx="474">
                  <c:v>0.15013736148151816</c:v>
                </c:pt>
                <c:pt idx="475">
                  <c:v>0.15138362812699621</c:v>
                </c:pt>
                <c:pt idx="476">
                  <c:v>0.15286021296499092</c:v>
                </c:pt>
                <c:pt idx="477">
                  <c:v>0.15431650672214176</c:v>
                </c:pt>
                <c:pt idx="478">
                  <c:v>0.15562052120670389</c:v>
                </c:pt>
                <c:pt idx="479">
                  <c:v>0.1570862392573272</c:v>
                </c:pt>
                <c:pt idx="480">
                  <c:v>0.15832510110079112</c:v>
                </c:pt>
                <c:pt idx="481">
                  <c:v>0.15963743396683661</c:v>
                </c:pt>
                <c:pt idx="482">
                  <c:v>0.16114080110821996</c:v>
                </c:pt>
                <c:pt idx="483">
                  <c:v>0.16254314559355379</c:v>
                </c:pt>
                <c:pt idx="484">
                  <c:v>0.1638175889531894</c:v>
                </c:pt>
                <c:pt idx="485">
                  <c:v>0.16535620102883469</c:v>
                </c:pt>
                <c:pt idx="486">
                  <c:v>0.16681831284471099</c:v>
                </c:pt>
                <c:pt idx="487">
                  <c:v>0.16803774910367034</c:v>
                </c:pt>
                <c:pt idx="488">
                  <c:v>0.16937244062514803</c:v>
                </c:pt>
                <c:pt idx="489">
                  <c:v>0.17071886443033632</c:v>
                </c:pt>
                <c:pt idx="490">
                  <c:v>0.17205725835282101</c:v>
                </c:pt>
                <c:pt idx="491">
                  <c:v>0.17338185241700674</c:v>
                </c:pt>
                <c:pt idx="492">
                  <c:v>0.17461730035824335</c:v>
                </c:pt>
                <c:pt idx="493">
                  <c:v>0.17587284704780404</c:v>
                </c:pt>
                <c:pt idx="494">
                  <c:v>0.17723874452062682</c:v>
                </c:pt>
                <c:pt idx="495">
                  <c:v>0.17842404175731336</c:v>
                </c:pt>
                <c:pt idx="496">
                  <c:v>0.17961318564439685</c:v>
                </c:pt>
                <c:pt idx="497">
                  <c:v>0.18080891692028511</c:v>
                </c:pt>
                <c:pt idx="498">
                  <c:v>0.18197844289034429</c:v>
                </c:pt>
                <c:pt idx="499">
                  <c:v>0.18325437682700868</c:v>
                </c:pt>
                <c:pt idx="500">
                  <c:v>0.18446395604432589</c:v>
                </c:pt>
                <c:pt idx="501">
                  <c:v>0.18565180168690046</c:v>
                </c:pt>
                <c:pt idx="502">
                  <c:v>0.18696067256758864</c:v>
                </c:pt>
                <c:pt idx="503">
                  <c:v>0.18804778405289341</c:v>
                </c:pt>
                <c:pt idx="504">
                  <c:v>0.189089793562294</c:v>
                </c:pt>
                <c:pt idx="505">
                  <c:v>0.19008295061165348</c:v>
                </c:pt>
                <c:pt idx="506">
                  <c:v>0.19100556970935909</c:v>
                </c:pt>
                <c:pt idx="507">
                  <c:v>0.19192857347210446</c:v>
                </c:pt>
                <c:pt idx="508">
                  <c:v>0.19280859091666402</c:v>
                </c:pt>
                <c:pt idx="509">
                  <c:v>0.19345069303417295</c:v>
                </c:pt>
                <c:pt idx="510">
                  <c:v>0.19431359288446609</c:v>
                </c:pt>
                <c:pt idx="511">
                  <c:v>0.19509648240650299</c:v>
                </c:pt>
                <c:pt idx="512">
                  <c:v>0.19588220883320753</c:v>
                </c:pt>
                <c:pt idx="513">
                  <c:v>0.19665759738697042</c:v>
                </c:pt>
                <c:pt idx="514">
                  <c:v>0.19741755125601548</c:v>
                </c:pt>
                <c:pt idx="515">
                  <c:v>0.19819693070956518</c:v>
                </c:pt>
                <c:pt idx="516">
                  <c:v>0.19912772393936429</c:v>
                </c:pt>
                <c:pt idx="517">
                  <c:v>0.19978006776355509</c:v>
                </c:pt>
                <c:pt idx="518">
                  <c:v>0.20080476734616942</c:v>
                </c:pt>
                <c:pt idx="519">
                  <c:v>0.20150764653995001</c:v>
                </c:pt>
                <c:pt idx="520">
                  <c:v>0.20209969411916875</c:v>
                </c:pt>
                <c:pt idx="521">
                  <c:v>0.20267342202587207</c:v>
                </c:pt>
                <c:pt idx="522">
                  <c:v>0.203213780240382</c:v>
                </c:pt>
                <c:pt idx="523">
                  <c:v>0.20358517433620638</c:v>
                </c:pt>
                <c:pt idx="524">
                  <c:v>0.20406715963094274</c:v>
                </c:pt>
                <c:pt idx="525">
                  <c:v>0.20439056676306533</c:v>
                </c:pt>
                <c:pt idx="526">
                  <c:v>0.20465406231525562</c:v>
                </c:pt>
                <c:pt idx="527">
                  <c:v>0.20494640774542294</c:v>
                </c:pt>
                <c:pt idx="528">
                  <c:v>0.20501973451861455</c:v>
                </c:pt>
                <c:pt idx="529">
                  <c:v>0.20514777989370261</c:v>
                </c:pt>
                <c:pt idx="530">
                  <c:v>0.20544214481532833</c:v>
                </c:pt>
                <c:pt idx="531">
                  <c:v>0.20576305162469288</c:v>
                </c:pt>
                <c:pt idx="532">
                  <c:v>0.20563067876790825</c:v>
                </c:pt>
                <c:pt idx="533">
                  <c:v>0.20596120220326516</c:v>
                </c:pt>
                <c:pt idx="534">
                  <c:v>0.20619873286527612</c:v>
                </c:pt>
                <c:pt idx="535">
                  <c:v>0.20679308843473301</c:v>
                </c:pt>
                <c:pt idx="536">
                  <c:v>0.20727521797885928</c:v>
                </c:pt>
                <c:pt idx="537">
                  <c:v>0.20775749177237546</c:v>
                </c:pt>
                <c:pt idx="538">
                  <c:v>0.20812013473854679</c:v>
                </c:pt>
                <c:pt idx="539">
                  <c:v>0.20865895429289791</c:v>
                </c:pt>
                <c:pt idx="540">
                  <c:v>0.20899803652538804</c:v>
                </c:pt>
                <c:pt idx="541">
                  <c:v>0.20952781645130636</c:v>
                </c:pt>
                <c:pt idx="542">
                  <c:v>0.20983905855154861</c:v>
                </c:pt>
                <c:pt idx="543">
                  <c:v>0.21032455391477214</c:v>
                </c:pt>
                <c:pt idx="544">
                  <c:v>0.21075369584968062</c:v>
                </c:pt>
                <c:pt idx="545">
                  <c:v>0.21129395789793057</c:v>
                </c:pt>
                <c:pt idx="546">
                  <c:v>0.21198111390821361</c:v>
                </c:pt>
                <c:pt idx="547">
                  <c:v>0.21278025552817756</c:v>
                </c:pt>
                <c:pt idx="548">
                  <c:v>0.21356910735832971</c:v>
                </c:pt>
                <c:pt idx="549">
                  <c:v>0.21461222277971945</c:v>
                </c:pt>
                <c:pt idx="550">
                  <c:v>0.21549647153971563</c:v>
                </c:pt>
                <c:pt idx="551">
                  <c:v>0.21633715698396647</c:v>
                </c:pt>
                <c:pt idx="552">
                  <c:v>0.21726910420888465</c:v>
                </c:pt>
                <c:pt idx="553">
                  <c:v>0.21840867438897762</c:v>
                </c:pt>
                <c:pt idx="554">
                  <c:v>0.21946385867598772</c:v>
                </c:pt>
                <c:pt idx="555">
                  <c:v>0.2206034769392107</c:v>
                </c:pt>
                <c:pt idx="556">
                  <c:v>0.22164091855126491</c:v>
                </c:pt>
                <c:pt idx="557">
                  <c:v>0.22292238204787493</c:v>
                </c:pt>
                <c:pt idx="558">
                  <c:v>0.22437343474385998</c:v>
                </c:pt>
                <c:pt idx="559">
                  <c:v>0.22594532034543882</c:v>
                </c:pt>
                <c:pt idx="560">
                  <c:v>0.22746407408840999</c:v>
                </c:pt>
                <c:pt idx="561">
                  <c:v>0.22927474051337876</c:v>
                </c:pt>
                <c:pt idx="562">
                  <c:v>0.23100770460032943</c:v>
                </c:pt>
                <c:pt idx="563">
                  <c:v>0.23287164713329583</c:v>
                </c:pt>
                <c:pt idx="564">
                  <c:v>0.2348453634519648</c:v>
                </c:pt>
                <c:pt idx="565">
                  <c:v>0.23686975938961352</c:v>
                </c:pt>
                <c:pt idx="566">
                  <c:v>0.23860012698754623</c:v>
                </c:pt>
                <c:pt idx="567">
                  <c:v>0.24051027740840583</c:v>
                </c:pt>
                <c:pt idx="568">
                  <c:v>0.24240619522279677</c:v>
                </c:pt>
                <c:pt idx="569">
                  <c:v>0.24443852487688913</c:v>
                </c:pt>
                <c:pt idx="570">
                  <c:v>0.24641579934717536</c:v>
                </c:pt>
                <c:pt idx="571">
                  <c:v>0.24825589264768069</c:v>
                </c:pt>
                <c:pt idx="572">
                  <c:v>0.25034741263475596</c:v>
                </c:pt>
                <c:pt idx="573">
                  <c:v>0.25264141068210005</c:v>
                </c:pt>
                <c:pt idx="574">
                  <c:v>0.25495382456821952</c:v>
                </c:pt>
                <c:pt idx="575">
                  <c:v>0.25726527679173966</c:v>
                </c:pt>
                <c:pt idx="576">
                  <c:v>0.2595127303692808</c:v>
                </c:pt>
                <c:pt idx="577">
                  <c:v>0.26191246321941075</c:v>
                </c:pt>
                <c:pt idx="578">
                  <c:v>0.26435710571292498</c:v>
                </c:pt>
                <c:pt idx="579">
                  <c:v>0.26661499332966782</c:v>
                </c:pt>
                <c:pt idx="580">
                  <c:v>0.26894952545556966</c:v>
                </c:pt>
                <c:pt idx="581">
                  <c:v>0.27116250342892823</c:v>
                </c:pt>
                <c:pt idx="582">
                  <c:v>0.27348140853759245</c:v>
                </c:pt>
                <c:pt idx="583">
                  <c:v>0.27552373948271686</c:v>
                </c:pt>
                <c:pt idx="584">
                  <c:v>0.27769551021369826</c:v>
                </c:pt>
                <c:pt idx="585">
                  <c:v>0.27997152517043666</c:v>
                </c:pt>
                <c:pt idx="586">
                  <c:v>0.2823486108663546</c:v>
                </c:pt>
                <c:pt idx="587">
                  <c:v>0.284618423099328</c:v>
                </c:pt>
                <c:pt idx="588">
                  <c:v>0.28689838087272324</c:v>
                </c:pt>
                <c:pt idx="589">
                  <c:v>0.28910736794629494</c:v>
                </c:pt>
                <c:pt idx="590">
                  <c:v>0.29165668741373579</c:v>
                </c:pt>
                <c:pt idx="591">
                  <c:v>0.29396116758341156</c:v>
                </c:pt>
                <c:pt idx="592">
                  <c:v>0.29617645354700833</c:v>
                </c:pt>
                <c:pt idx="593">
                  <c:v>0.29802789446618472</c:v>
                </c:pt>
                <c:pt idx="594">
                  <c:v>0.29989977071559476</c:v>
                </c:pt>
                <c:pt idx="595">
                  <c:v>0.30196753763646889</c:v>
                </c:pt>
                <c:pt idx="596">
                  <c:v>0.30374310337656568</c:v>
                </c:pt>
                <c:pt idx="597">
                  <c:v>0.30535047432805629</c:v>
                </c:pt>
                <c:pt idx="598">
                  <c:v>0.30703872110414254</c:v>
                </c:pt>
                <c:pt idx="599">
                  <c:v>0.30871701467232665</c:v>
                </c:pt>
                <c:pt idx="600">
                  <c:v>0.31060961475075027</c:v>
                </c:pt>
                <c:pt idx="601">
                  <c:v>0.31235012788910488</c:v>
                </c:pt>
                <c:pt idx="602">
                  <c:v>0.31384743655611314</c:v>
                </c:pt>
                <c:pt idx="603">
                  <c:v>0.3153069999661014</c:v>
                </c:pt>
                <c:pt idx="604">
                  <c:v>0.31666034774200419</c:v>
                </c:pt>
                <c:pt idx="605">
                  <c:v>0.3180711548582113</c:v>
                </c:pt>
                <c:pt idx="606">
                  <c:v>0.31922212074010514</c:v>
                </c:pt>
                <c:pt idx="607">
                  <c:v>0.32038722306220779</c:v>
                </c:pt>
                <c:pt idx="608">
                  <c:v>0.32146529491907971</c:v>
                </c:pt>
                <c:pt idx="609">
                  <c:v>0.32256413868809503</c:v>
                </c:pt>
                <c:pt idx="610">
                  <c:v>0.32383237932396558</c:v>
                </c:pt>
                <c:pt idx="611">
                  <c:v>0.325131008497972</c:v>
                </c:pt>
                <c:pt idx="612">
                  <c:v>0.32600919878359297</c:v>
                </c:pt>
                <c:pt idx="613">
                  <c:v>0.32697360212123533</c:v>
                </c:pt>
                <c:pt idx="614">
                  <c:v>0.32774326878253274</c:v>
                </c:pt>
                <c:pt idx="615">
                  <c:v>0.32854894970817144</c:v>
                </c:pt>
                <c:pt idx="616">
                  <c:v>0.32916797192329872</c:v>
                </c:pt>
                <c:pt idx="617">
                  <c:v>0.32964279283167086</c:v>
                </c:pt>
                <c:pt idx="618">
                  <c:v>0.33029254016684367</c:v>
                </c:pt>
                <c:pt idx="619">
                  <c:v>0.33101373903313963</c:v>
                </c:pt>
                <c:pt idx="620">
                  <c:v>0.33151038968251428</c:v>
                </c:pt>
                <c:pt idx="621">
                  <c:v>0.33207858802927204</c:v>
                </c:pt>
                <c:pt idx="622">
                  <c:v>0.3325964914220898</c:v>
                </c:pt>
                <c:pt idx="623">
                  <c:v>0.33297783872581627</c:v>
                </c:pt>
                <c:pt idx="624">
                  <c:v>0.33360440999234758</c:v>
                </c:pt>
                <c:pt idx="625">
                  <c:v>0.333886513715833</c:v>
                </c:pt>
                <c:pt idx="626">
                  <c:v>0.33416948293565779</c:v>
                </c:pt>
                <c:pt idx="627">
                  <c:v>0.33460602967258035</c:v>
                </c:pt>
                <c:pt idx="628">
                  <c:v>0.33481172930255659</c:v>
                </c:pt>
                <c:pt idx="629">
                  <c:v>0.3349314082130313</c:v>
                </c:pt>
                <c:pt idx="630">
                  <c:v>0.3351626880681472</c:v>
                </c:pt>
                <c:pt idx="631">
                  <c:v>0.33503767193024675</c:v>
                </c:pt>
                <c:pt idx="632">
                  <c:v>0.33509263094779301</c:v>
                </c:pt>
                <c:pt idx="633">
                  <c:v>0.33492876364088342</c:v>
                </c:pt>
                <c:pt idx="634">
                  <c:v>0.33473921994257427</c:v>
                </c:pt>
                <c:pt idx="635">
                  <c:v>0.33476263642686566</c:v>
                </c:pt>
                <c:pt idx="636">
                  <c:v>0.33456006220033691</c:v>
                </c:pt>
                <c:pt idx="637">
                  <c:v>0.33418660052992416</c:v>
                </c:pt>
                <c:pt idx="638">
                  <c:v>0.33386458780857048</c:v>
                </c:pt>
                <c:pt idx="639">
                  <c:v>0.3334711235560936</c:v>
                </c:pt>
                <c:pt idx="640">
                  <c:v>0.3332710496523229</c:v>
                </c:pt>
                <c:pt idx="641">
                  <c:v>0.33284229238245416</c:v>
                </c:pt>
                <c:pt idx="642">
                  <c:v>0.33230679056407036</c:v>
                </c:pt>
                <c:pt idx="643">
                  <c:v>0.33185206840402232</c:v>
                </c:pt>
                <c:pt idx="644">
                  <c:v>0.33145369967228944</c:v>
                </c:pt>
                <c:pt idx="645">
                  <c:v>0.33078005502152558</c:v>
                </c:pt>
                <c:pt idx="646">
                  <c:v>0.33007953190111322</c:v>
                </c:pt>
                <c:pt idx="647">
                  <c:v>0.32912743784474097</c:v>
                </c:pt>
                <c:pt idx="648">
                  <c:v>0.32813870444333798</c:v>
                </c:pt>
                <c:pt idx="649">
                  <c:v>0.32706755655718056</c:v>
                </c:pt>
                <c:pt idx="650">
                  <c:v>0.32606213830968078</c:v>
                </c:pt>
                <c:pt idx="651">
                  <c:v>0.32494117630088304</c:v>
                </c:pt>
                <c:pt idx="652">
                  <c:v>0.32401139281681313</c:v>
                </c:pt>
                <c:pt idx="653">
                  <c:v>0.32290956789374015</c:v>
                </c:pt>
                <c:pt idx="654">
                  <c:v>0.32198007290844993</c:v>
                </c:pt>
                <c:pt idx="655">
                  <c:v>0.32110697943460487</c:v>
                </c:pt>
                <c:pt idx="656">
                  <c:v>0.32001539621821373</c:v>
                </c:pt>
                <c:pt idx="657">
                  <c:v>0.31894420024892634</c:v>
                </c:pt>
                <c:pt idx="658">
                  <c:v>0.31813861548954758</c:v>
                </c:pt>
                <c:pt idx="659">
                  <c:v>0.31713872680199345</c:v>
                </c:pt>
                <c:pt idx="660">
                  <c:v>0.31626015185133272</c:v>
                </c:pt>
                <c:pt idx="661">
                  <c:v>0.31525406044001347</c:v>
                </c:pt>
                <c:pt idx="662">
                  <c:v>0.31424618995288572</c:v>
                </c:pt>
                <c:pt idx="663">
                  <c:v>0.31345887678289241</c:v>
                </c:pt>
                <c:pt idx="664">
                  <c:v>0.31282942052856344</c:v>
                </c:pt>
                <c:pt idx="665">
                  <c:v>0.31208110277696904</c:v>
                </c:pt>
                <c:pt idx="666">
                  <c:v>0.31176548511190028</c:v>
                </c:pt>
                <c:pt idx="667">
                  <c:v>0.31155348659189896</c:v>
                </c:pt>
                <c:pt idx="668">
                  <c:v>0.31147573617075086</c:v>
                </c:pt>
                <c:pt idx="669">
                  <c:v>0.31142827812147866</c:v>
                </c:pt>
                <c:pt idx="670">
                  <c:v>0.31128398064846347</c:v>
                </c:pt>
                <c:pt idx="671">
                  <c:v>0.3112323393668846</c:v>
                </c:pt>
                <c:pt idx="672">
                  <c:v>0.31123541668720212</c:v>
                </c:pt>
                <c:pt idx="673">
                  <c:v>0.31129638609599364</c:v>
                </c:pt>
                <c:pt idx="674">
                  <c:v>0.31129003912283865</c:v>
                </c:pt>
                <c:pt idx="675">
                  <c:v>0.31123599368476174</c:v>
                </c:pt>
                <c:pt idx="676">
                  <c:v>0.31170542928257805</c:v>
                </c:pt>
                <c:pt idx="677">
                  <c:v>0.31227175238726729</c:v>
                </c:pt>
                <c:pt idx="678">
                  <c:v>0.31291818198647275</c:v>
                </c:pt>
                <c:pt idx="679">
                  <c:v>0.31364563165966375</c:v>
                </c:pt>
                <c:pt idx="680">
                  <c:v>0.31437952447226963</c:v>
                </c:pt>
                <c:pt idx="681">
                  <c:v>0.31521020862548838</c:v>
                </c:pt>
                <c:pt idx="682">
                  <c:v>0.31650643364299669</c:v>
                </c:pt>
                <c:pt idx="683">
                  <c:v>0.31756767640438199</c:v>
                </c:pt>
                <c:pt idx="684">
                  <c:v>0.31926712654974931</c:v>
                </c:pt>
                <c:pt idx="685">
                  <c:v>0.32102461303298041</c:v>
                </c:pt>
                <c:pt idx="686">
                  <c:v>0.32308862946971756</c:v>
                </c:pt>
                <c:pt idx="687">
                  <c:v>0.32524789858690895</c:v>
                </c:pt>
                <c:pt idx="688">
                  <c:v>0.32790809775204149</c:v>
                </c:pt>
                <c:pt idx="689">
                  <c:v>0.3304874210925785</c:v>
                </c:pt>
                <c:pt idx="690">
                  <c:v>0.33373447485889407</c:v>
                </c:pt>
                <c:pt idx="691">
                  <c:v>0.33678727278016413</c:v>
                </c:pt>
                <c:pt idx="692">
                  <c:v>0.3401681418971631</c:v>
                </c:pt>
                <c:pt idx="693">
                  <c:v>0.34363945538162016</c:v>
                </c:pt>
                <c:pt idx="694">
                  <c:v>0.34753885297212644</c:v>
                </c:pt>
                <c:pt idx="695">
                  <c:v>0.35157951879846028</c:v>
                </c:pt>
                <c:pt idx="696">
                  <c:v>0.35620593331398787</c:v>
                </c:pt>
                <c:pt idx="697">
                  <c:v>0.36104309618813774</c:v>
                </c:pt>
                <c:pt idx="698">
                  <c:v>0.36632329702175498</c:v>
                </c:pt>
                <c:pt idx="699">
                  <c:v>0.37206273982963667</c:v>
                </c:pt>
                <c:pt idx="700">
                  <c:v>0.37819790679710336</c:v>
                </c:pt>
                <c:pt idx="701">
                  <c:v>0.38465215341499609</c:v>
                </c:pt>
                <c:pt idx="702">
                  <c:v>0.39130714710047909</c:v>
                </c:pt>
                <c:pt idx="703">
                  <c:v>0.39854173483452071</c:v>
                </c:pt>
                <c:pt idx="704">
                  <c:v>0.40608919949522326</c:v>
                </c:pt>
                <c:pt idx="705">
                  <c:v>0.41416331867839673</c:v>
                </c:pt>
                <c:pt idx="706">
                  <c:v>0.42241053712943233</c:v>
                </c:pt>
                <c:pt idx="707">
                  <c:v>0.43138092585509236</c:v>
                </c:pt>
                <c:pt idx="708">
                  <c:v>0.44061432930164302</c:v>
                </c:pt>
                <c:pt idx="709">
                  <c:v>0.45036799221437956</c:v>
                </c:pt>
                <c:pt idx="710">
                  <c:v>0.46038418901670719</c:v>
                </c:pt>
                <c:pt idx="711">
                  <c:v>0.47080332244811413</c:v>
                </c:pt>
                <c:pt idx="712">
                  <c:v>0.48195476194883807</c:v>
                </c:pt>
                <c:pt idx="713">
                  <c:v>0.49385197079526849</c:v>
                </c:pt>
                <c:pt idx="714">
                  <c:v>0.50621510517102808</c:v>
                </c:pt>
                <c:pt idx="715">
                  <c:v>0.51908984404958036</c:v>
                </c:pt>
                <c:pt idx="716">
                  <c:v>0.53297384782602952</c:v>
                </c:pt>
                <c:pt idx="717">
                  <c:v>0.54721462842679447</c:v>
                </c:pt>
                <c:pt idx="718">
                  <c:v>0.56214299778601229</c:v>
                </c:pt>
                <c:pt idx="719">
                  <c:v>0.57774356930209492</c:v>
                </c:pt>
                <c:pt idx="720">
                  <c:v>0.59398268478406946</c:v>
                </c:pt>
                <c:pt idx="721">
                  <c:v>0.61063002603941896</c:v>
                </c:pt>
                <c:pt idx="722">
                  <c:v>0.62807795140863132</c:v>
                </c:pt>
                <c:pt idx="723">
                  <c:v>0.64575427164516186</c:v>
                </c:pt>
                <c:pt idx="724">
                  <c:v>0.66419751780458192</c:v>
                </c:pt>
                <c:pt idx="725">
                  <c:v>0.68289271956500153</c:v>
                </c:pt>
                <c:pt idx="726">
                  <c:v>0.70163215780498578</c:v>
                </c:pt>
                <c:pt idx="727">
                  <c:v>0.72066923061943333</c:v>
                </c:pt>
                <c:pt idx="728">
                  <c:v>0.73976111820203716</c:v>
                </c:pt>
                <c:pt idx="729">
                  <c:v>0.75918574104397618</c:v>
                </c:pt>
                <c:pt idx="730">
                  <c:v>0.77836850574220751</c:v>
                </c:pt>
                <c:pt idx="731">
                  <c:v>0.7973916344489661</c:v>
                </c:pt>
                <c:pt idx="732">
                  <c:v>0.81652823934243435</c:v>
                </c:pt>
                <c:pt idx="733">
                  <c:v>0.83528017919620878</c:v>
                </c:pt>
                <c:pt idx="734">
                  <c:v>0.85375131357100664</c:v>
                </c:pt>
                <c:pt idx="735">
                  <c:v>0.87211474173469028</c:v>
                </c:pt>
                <c:pt idx="736">
                  <c:v>0.88946746250657838</c:v>
                </c:pt>
                <c:pt idx="737">
                  <c:v>0.90702549824340306</c:v>
                </c:pt>
                <c:pt idx="738">
                  <c:v>0.92373198174860549</c:v>
                </c:pt>
                <c:pt idx="739">
                  <c:v>0.93968211761951004</c:v>
                </c:pt>
                <c:pt idx="740">
                  <c:v>0.95472925230973316</c:v>
                </c:pt>
                <c:pt idx="741">
                  <c:v>0.96912630308287384</c:v>
                </c:pt>
                <c:pt idx="742">
                  <c:v>0.982686226563381</c:v>
                </c:pt>
                <c:pt idx="743">
                  <c:v>0.99557539038092169</c:v>
                </c:pt>
                <c:pt idx="744">
                  <c:v>1.0072744967319098</c:v>
                </c:pt>
                <c:pt idx="745">
                  <c:v>1.0184432461594202</c:v>
                </c:pt>
                <c:pt idx="746">
                  <c:v>1.0282877861877844</c:v>
                </c:pt>
                <c:pt idx="747">
                  <c:v>1.0375649452826001</c:v>
                </c:pt>
                <c:pt idx="748">
                  <c:v>1.0457962963007483</c:v>
                </c:pt>
                <c:pt idx="749">
                  <c:v>1.052954431858151</c:v>
                </c:pt>
                <c:pt idx="750">
                  <c:v>1.0594028604173182</c:v>
                </c:pt>
                <c:pt idx="751">
                  <c:v>1.0646679631481275</c:v>
                </c:pt>
                <c:pt idx="752">
                  <c:v>1.0689209159932425</c:v>
                </c:pt>
                <c:pt idx="753">
                  <c:v>1.0724915692242003</c:v>
                </c:pt>
                <c:pt idx="754">
                  <c:v>1.0750505534007635</c:v>
                </c:pt>
                <c:pt idx="755">
                  <c:v>1.0767493303823115</c:v>
                </c:pt>
                <c:pt idx="756">
                  <c:v>1.0774398041285618</c:v>
                </c:pt>
                <c:pt idx="757">
                  <c:v>1.077122936302114</c:v>
                </c:pt>
                <c:pt idx="758">
                  <c:v>1.0762689799139937</c:v>
                </c:pt>
                <c:pt idx="759">
                  <c:v>1.0744644200465301</c:v>
                </c:pt>
                <c:pt idx="760">
                  <c:v>1.0719323624227455</c:v>
                </c:pt>
                <c:pt idx="761">
                  <c:v>1.0685905848904054</c:v>
                </c:pt>
                <c:pt idx="762">
                  <c:v>1.064448704075502</c:v>
                </c:pt>
                <c:pt idx="763">
                  <c:v>1.0595403781690089</c:v>
                </c:pt>
                <c:pt idx="764">
                  <c:v>1.0536646196876855</c:v>
                </c:pt>
                <c:pt idx="765">
                  <c:v>1.0467382448166989</c:v>
                </c:pt>
                <c:pt idx="766">
                  <c:v>1.038955990232393</c:v>
                </c:pt>
                <c:pt idx="767">
                  <c:v>1.0303221834164651</c:v>
                </c:pt>
                <c:pt idx="768">
                  <c:v>1.0209531855434222</c:v>
                </c:pt>
                <c:pt idx="769">
                  <c:v>1.0107499453655435</c:v>
                </c:pt>
                <c:pt idx="770">
                  <c:v>1</c:v>
                </c:pt>
                <c:pt idx="771">
                  <c:v>0.98878557159902603</c:v>
                </c:pt>
                <c:pt idx="772">
                  <c:v>0.9767441133627105</c:v>
                </c:pt>
                <c:pt idx="773">
                  <c:v>0.9644752219216759</c:v>
                </c:pt>
                <c:pt idx="774">
                  <c:v>0.95144950201504375</c:v>
                </c:pt>
                <c:pt idx="775">
                  <c:v>0.93817663482040836</c:v>
                </c:pt>
                <c:pt idx="776">
                  <c:v>0.92416136409916383</c:v>
                </c:pt>
                <c:pt idx="777">
                  <c:v>0.90935753004654685</c:v>
                </c:pt>
                <c:pt idx="778">
                  <c:v>0.89402862821474782</c:v>
                </c:pt>
                <c:pt idx="779">
                  <c:v>0.87849873889970898</c:v>
                </c:pt>
                <c:pt idx="780">
                  <c:v>0.8623947370129269</c:v>
                </c:pt>
                <c:pt idx="781">
                  <c:v>0.84615802568745058</c:v>
                </c:pt>
                <c:pt idx="782">
                  <c:v>0.82939288076369466</c:v>
                </c:pt>
                <c:pt idx="783">
                  <c:v>0.81267437647600194</c:v>
                </c:pt>
                <c:pt idx="784">
                  <c:v>0.7956048653395883</c:v>
                </c:pt>
                <c:pt idx="785">
                  <c:v>0.7791248533765055</c:v>
                </c:pt>
                <c:pt idx="786">
                  <c:v>0.76233470522516966</c:v>
                </c:pt>
                <c:pt idx="787">
                  <c:v>0.74511805971107337</c:v>
                </c:pt>
                <c:pt idx="788">
                  <c:v>0.72792930241235465</c:v>
                </c:pt>
                <c:pt idx="789">
                  <c:v>0.71074535342663225</c:v>
                </c:pt>
                <c:pt idx="790">
                  <c:v>0.69364362659314438</c:v>
                </c:pt>
                <c:pt idx="791">
                  <c:v>0.67673182812300536</c:v>
                </c:pt>
                <c:pt idx="792">
                  <c:v>0.65950893180201398</c:v>
                </c:pt>
                <c:pt idx="793">
                  <c:v>0.64232642531019035</c:v>
                </c:pt>
                <c:pt idx="794">
                  <c:v>0.62578053945905998</c:v>
                </c:pt>
                <c:pt idx="795">
                  <c:v>0.60929475752038187</c:v>
                </c:pt>
                <c:pt idx="796">
                  <c:v>0.59331625260279997</c:v>
                </c:pt>
                <c:pt idx="797">
                  <c:v>0.57744208807723496</c:v>
                </c:pt>
                <c:pt idx="798">
                  <c:v>0.56195210776006421</c:v>
                </c:pt>
                <c:pt idx="799">
                  <c:v>0.54697613610218443</c:v>
                </c:pt>
                <c:pt idx="800">
                  <c:v>0.53239685026648875</c:v>
                </c:pt>
                <c:pt idx="801">
                  <c:v>0.51839504282163351</c:v>
                </c:pt>
                <c:pt idx="802">
                  <c:v>0.50525055758399584</c:v>
                </c:pt>
                <c:pt idx="803">
                  <c:v>0.49218589034209459</c:v>
                </c:pt>
                <c:pt idx="804">
                  <c:v>0.47991074809416501</c:v>
                </c:pt>
                <c:pt idx="805">
                  <c:v>0.46851504629323543</c:v>
                </c:pt>
                <c:pt idx="806">
                  <c:v>0.45761844738130864</c:v>
                </c:pt>
                <c:pt idx="807">
                  <c:v>0.44800037889506406</c:v>
                </c:pt>
                <c:pt idx="808">
                  <c:v>0.43866407755039533</c:v>
                </c:pt>
                <c:pt idx="809">
                  <c:v>0.43006825640713719</c:v>
                </c:pt>
                <c:pt idx="810">
                  <c:v>0.42225234363185826</c:v>
                </c:pt>
                <c:pt idx="811">
                  <c:v>0.41534856783195329</c:v>
                </c:pt>
                <c:pt idx="812">
                  <c:v>0.40917613643876627</c:v>
                </c:pt>
                <c:pt idx="813">
                  <c:v>0.40385044896420524</c:v>
                </c:pt>
                <c:pt idx="814">
                  <c:v>0.39936664901214414</c:v>
                </c:pt>
                <c:pt idx="815">
                  <c:v>0.39574940322825325</c:v>
                </c:pt>
                <c:pt idx="816">
                  <c:v>0.39287706129372951</c:v>
                </c:pt>
                <c:pt idx="817">
                  <c:v>0.39105288350924144</c:v>
                </c:pt>
                <c:pt idx="818">
                  <c:v>0.38982892743606562</c:v>
                </c:pt>
                <c:pt idx="819">
                  <c:v>0.3896381335763775</c:v>
                </c:pt>
                <c:pt idx="820">
                  <c:v>0.39018882966382917</c:v>
                </c:pt>
                <c:pt idx="821">
                  <c:v>0.39095690958183787</c:v>
                </c:pt>
                <c:pt idx="822">
                  <c:v>0.39252244821026178</c:v>
                </c:pt>
                <c:pt idx="823">
                  <c:v>0.39476894012520364</c:v>
                </c:pt>
                <c:pt idx="824">
                  <c:v>0.39739697167639187</c:v>
                </c:pt>
                <c:pt idx="825">
                  <c:v>0.40059536531518614</c:v>
                </c:pt>
                <c:pt idx="826">
                  <c:v>0.40393507527293793</c:v>
                </c:pt>
                <c:pt idx="827">
                  <c:v>0.40728839275646878</c:v>
                </c:pt>
                <c:pt idx="828">
                  <c:v>0.41103118359268975</c:v>
                </c:pt>
                <c:pt idx="829">
                  <c:v>0.41533462372426438</c:v>
                </c:pt>
                <c:pt idx="830">
                  <c:v>0.4190471221886094</c:v>
                </c:pt>
                <c:pt idx="831">
                  <c:v>0.42312312911546518</c:v>
                </c:pt>
                <c:pt idx="832">
                  <c:v>0.4269144839129474</c:v>
                </c:pt>
                <c:pt idx="833">
                  <c:v>0.43064140731628098</c:v>
                </c:pt>
                <c:pt idx="834">
                  <c:v>0.43377738905238483</c:v>
                </c:pt>
                <c:pt idx="835">
                  <c:v>0.43637051225122087</c:v>
                </c:pt>
                <c:pt idx="836">
                  <c:v>0.43852607896740514</c:v>
                </c:pt>
                <c:pt idx="837">
                  <c:v>0.44047104157435707</c:v>
                </c:pt>
                <c:pt idx="838">
                  <c:v>0.44097639527025484</c:v>
                </c:pt>
                <c:pt idx="839">
                  <c:v>0.44133172960067202</c:v>
                </c:pt>
                <c:pt idx="840">
                  <c:v>0.4400604116444839</c:v>
                </c:pt>
                <c:pt idx="841">
                  <c:v>0.43895017217366761</c:v>
                </c:pt>
                <c:pt idx="842">
                  <c:v>0.43702732780649811</c:v>
                </c:pt>
                <c:pt idx="843">
                  <c:v>0.43375142416220558</c:v>
                </c:pt>
                <c:pt idx="844">
                  <c:v>0.42962829576798733</c:v>
                </c:pt>
                <c:pt idx="845">
                  <c:v>0.42466659758723663</c:v>
                </c:pt>
                <c:pt idx="846">
                  <c:v>0.41890527695522234</c:v>
                </c:pt>
                <c:pt idx="847">
                  <c:v>0.4128775757832201</c:v>
                </c:pt>
                <c:pt idx="848">
                  <c:v>0.40574684760989582</c:v>
                </c:pt>
                <c:pt idx="849">
                  <c:v>0.39796161187153245</c:v>
                </c:pt>
                <c:pt idx="850">
                  <c:v>0.38941257561372705</c:v>
                </c:pt>
                <c:pt idx="851">
                  <c:v>0.3803752070880303</c:v>
                </c:pt>
                <c:pt idx="852">
                  <c:v>0.37108352688796609</c:v>
                </c:pt>
                <c:pt idx="853">
                  <c:v>0.36083806972198096</c:v>
                </c:pt>
                <c:pt idx="854">
                  <c:v>0.35059256447286585</c:v>
                </c:pt>
                <c:pt idx="855">
                  <c:v>0.33946593586720203</c:v>
                </c:pt>
                <c:pt idx="856">
                  <c:v>0.32774081654290471</c:v>
                </c:pt>
                <c:pt idx="857">
                  <c:v>0.31606690575201651</c:v>
                </c:pt>
                <c:pt idx="858">
                  <c:v>0.3046682708801593</c:v>
                </c:pt>
                <c:pt idx="859">
                  <c:v>0.29240048535111385</c:v>
                </c:pt>
                <c:pt idx="860">
                  <c:v>0.28060607823654155</c:v>
                </c:pt>
                <c:pt idx="861">
                  <c:v>0.26854418466999225</c:v>
                </c:pt>
                <c:pt idx="862">
                  <c:v>0.2562684654245031</c:v>
                </c:pt>
                <c:pt idx="863">
                  <c:v>0.24450800499968384</c:v>
                </c:pt>
                <c:pt idx="864">
                  <c:v>0.23218689527951081</c:v>
                </c:pt>
                <c:pt idx="865">
                  <c:v>0.21942241101796073</c:v>
                </c:pt>
                <c:pt idx="866">
                  <c:v>0.20812931861636944</c:v>
                </c:pt>
                <c:pt idx="867">
                  <c:v>0.19630471529618126</c:v>
                </c:pt>
                <c:pt idx="868">
                  <c:v>0.18485391022831552</c:v>
                </c:pt>
                <c:pt idx="869">
                  <c:v>0.17366371572484238</c:v>
                </c:pt>
                <c:pt idx="870">
                  <c:v>0.16309735174949269</c:v>
                </c:pt>
                <c:pt idx="871">
                  <c:v>0.15350962371825402</c:v>
                </c:pt>
                <c:pt idx="872">
                  <c:v>0.14407379029456446</c:v>
                </c:pt>
                <c:pt idx="873">
                  <c:v>0.1344421142825408</c:v>
                </c:pt>
                <c:pt idx="874">
                  <c:v>0.12562751489795676</c:v>
                </c:pt>
                <c:pt idx="875">
                  <c:v>0.11699298683507943</c:v>
                </c:pt>
                <c:pt idx="876">
                  <c:v>0.10876057798807202</c:v>
                </c:pt>
                <c:pt idx="877">
                  <c:v>0.10061693059897396</c:v>
                </c:pt>
                <c:pt idx="878">
                  <c:v>9.2663644321394387E-2</c:v>
                </c:pt>
                <c:pt idx="879">
                  <c:v>8.5295770151098821E-2</c:v>
                </c:pt>
                <c:pt idx="880">
                  <c:v>7.8563362626377503E-2</c:v>
                </c:pt>
                <c:pt idx="881">
                  <c:v>7.2291110655389887E-2</c:v>
                </c:pt>
                <c:pt idx="882">
                  <c:v>6.6421314482181956E-2</c:v>
                </c:pt>
                <c:pt idx="883">
                  <c:v>6.0907333470690807E-2</c:v>
                </c:pt>
                <c:pt idx="884">
                  <c:v>5.6284284774260528E-2</c:v>
                </c:pt>
                <c:pt idx="885">
                  <c:v>5.1406299322773158E-2</c:v>
                </c:pt>
                <c:pt idx="886">
                  <c:v>4.6966928182796672E-2</c:v>
                </c:pt>
                <c:pt idx="887">
                  <c:v>4.3055942557969629E-2</c:v>
                </c:pt>
                <c:pt idx="888">
                  <c:v>3.9563857161369155E-2</c:v>
                </c:pt>
                <c:pt idx="889">
                  <c:v>3.5424572835483809E-2</c:v>
                </c:pt>
                <c:pt idx="890">
                  <c:v>3.2402307701739387E-2</c:v>
                </c:pt>
                <c:pt idx="891">
                  <c:v>2.8624608513166248E-2</c:v>
                </c:pt>
                <c:pt idx="892">
                  <c:v>2.6003500932692519E-2</c:v>
                </c:pt>
                <c:pt idx="893">
                  <c:v>2.3471587558297792E-2</c:v>
                </c:pt>
                <c:pt idx="894">
                  <c:v>2.0746187668937072E-2</c:v>
                </c:pt>
                <c:pt idx="895">
                  <c:v>1.7766235689558971E-2</c:v>
                </c:pt>
                <c:pt idx="896">
                  <c:v>1.5838871508173057E-2</c:v>
                </c:pt>
                <c:pt idx="897">
                  <c:v>1.371979988762973E-2</c:v>
                </c:pt>
                <c:pt idx="898">
                  <c:v>1.2303270878957221E-2</c:v>
                </c:pt>
                <c:pt idx="899">
                  <c:v>1.0238581278400594E-2</c:v>
                </c:pt>
                <c:pt idx="900">
                  <c:v>8.5740875685154493E-3</c:v>
                </c:pt>
                <c:pt idx="901">
                  <c:v>7.0362929060794645E-3</c:v>
                </c:pt>
                <c:pt idx="902">
                  <c:v>5.7234311256044428E-3</c:v>
                </c:pt>
                <c:pt idx="903">
                  <c:v>4.9732862150715131E-3</c:v>
                </c:pt>
                <c:pt idx="904">
                  <c:v>3.9726281974379824E-3</c:v>
                </c:pt>
                <c:pt idx="905">
                  <c:v>2.7082822950943489E-3</c:v>
                </c:pt>
                <c:pt idx="906">
                  <c:v>2.2588492793420667E-3</c:v>
                </c:pt>
                <c:pt idx="907">
                  <c:v>1.3535881915526053E-3</c:v>
                </c:pt>
                <c:pt idx="908">
                  <c:v>9.1425263309230943E-4</c:v>
                </c:pt>
                <c:pt idx="909">
                  <c:v>4.2260262923363037E-4</c:v>
                </c:pt>
                <c:pt idx="910">
                  <c:v>1.1463018182876331E-4</c:v>
                </c:pt>
                <c:pt idx="911">
                  <c:v>2.937398409361966E-4</c:v>
                </c:pt>
                <c:pt idx="912">
                  <c:v>-7.5827095949637183E-5</c:v>
                </c:pt>
                <c:pt idx="913">
                  <c:v>1.2881470516746396E-4</c:v>
                </c:pt>
                <c:pt idx="914">
                  <c:v>5.3016459095801989E-4</c:v>
                </c:pt>
                <c:pt idx="915">
                  <c:v>2.7993998263718748E-4</c:v>
                </c:pt>
                <c:pt idx="916">
                  <c:v>3.6475862388967285E-4</c:v>
                </c:pt>
                <c:pt idx="917">
                  <c:v>-5.1338357860136795E-4</c:v>
                </c:pt>
                <c:pt idx="918">
                  <c:v>-4.0005164128157196E-4</c:v>
                </c:pt>
                <c:pt idx="919">
                  <c:v>-5.6257262055221578E-5</c:v>
                </c:pt>
                <c:pt idx="920">
                  <c:v>-9.1906094608847045E-4</c:v>
                </c:pt>
                <c:pt idx="921">
                  <c:v>-1.3594062502779816E-3</c:v>
                </c:pt>
                <c:pt idx="922">
                  <c:v>-1.4966835863187095E-3</c:v>
                </c:pt>
                <c:pt idx="923">
                  <c:v>-1.5979466580181084E-3</c:v>
                </c:pt>
                <c:pt idx="924">
                  <c:v>-1.3022834918834541E-3</c:v>
                </c:pt>
                <c:pt idx="925">
                  <c:v>-1.8944753204920852E-3</c:v>
                </c:pt>
                <c:pt idx="926">
                  <c:v>-1.8227833737191489E-3</c:v>
                </c:pt>
                <c:pt idx="927">
                  <c:v>-1.6324703453306411E-3</c:v>
                </c:pt>
                <c:pt idx="928">
                  <c:v>-1.6193917339810452E-3</c:v>
                </c:pt>
                <c:pt idx="929">
                  <c:v>-1.3328643625390984E-3</c:v>
                </c:pt>
                <c:pt idx="930">
                  <c:v>-1.2386695109440733E-3</c:v>
                </c:pt>
                <c:pt idx="931">
                  <c:v>-7.4216311095928018E-4</c:v>
                </c:pt>
                <c:pt idx="932">
                  <c:v>-1.1136533730435882E-3</c:v>
                </c:pt>
                <c:pt idx="933">
                  <c:v>-1.2644901517335264E-3</c:v>
                </c:pt>
                <c:pt idx="934">
                  <c:v>-2.9676907812379254E-4</c:v>
                </c:pt>
                <c:pt idx="935">
                  <c:v>-1.9569833894423944E-4</c:v>
                </c:pt>
                <c:pt idx="936">
                  <c:v>-7.0235027935095537E-4</c:v>
                </c:pt>
                <c:pt idx="937">
                  <c:v>-5.6646735407911767E-4</c:v>
                </c:pt>
                <c:pt idx="938">
                  <c:v>-2.1091184126412498E-3</c:v>
                </c:pt>
                <c:pt idx="939">
                  <c:v>-1.7725845860391025E-3</c:v>
                </c:pt>
                <c:pt idx="940">
                  <c:v>-1.9987195462491101E-3</c:v>
                </c:pt>
                <c:pt idx="941">
                  <c:v>-2.4591155156326681E-3</c:v>
                </c:pt>
                <c:pt idx="942">
                  <c:v>-2.0507935759976614E-3</c:v>
                </c:pt>
                <c:pt idx="943">
                  <c:v>-9.8296342580760305E-4</c:v>
                </c:pt>
                <c:pt idx="944">
                  <c:v>-5.2982800904828142E-4</c:v>
                </c:pt>
                <c:pt idx="945">
                  <c:v>1.8160998186544499E-4</c:v>
                </c:pt>
                <c:pt idx="946">
                  <c:v>6.5210340854095585E-4</c:v>
                </c:pt>
                <c:pt idx="947">
                  <c:v>9.0785757680739588E-4</c:v>
                </c:pt>
                <c:pt idx="948">
                  <c:v>8.1976928271749907E-4</c:v>
                </c:pt>
                <c:pt idx="949">
                  <c:v>9.150219631716926E-4</c:v>
                </c:pt>
                <c:pt idx="950">
                  <c:v>3.6495095640951859E-4</c:v>
                </c:pt>
                <c:pt idx="951">
                  <c:v>6.2435944255304499E-4</c:v>
                </c:pt>
                <c:pt idx="952">
                  <c:v>1.3728214435372991E-3</c:v>
                </c:pt>
                <c:pt idx="953">
                  <c:v>9.6690366040039786E-4</c:v>
                </c:pt>
                <c:pt idx="954">
                  <c:v>1.6028030541442558E-3</c:v>
                </c:pt>
                <c:pt idx="955">
                  <c:v>2.052428402416367E-3</c:v>
                </c:pt>
                <c:pt idx="956">
                  <c:v>1.5874164525564939E-3</c:v>
                </c:pt>
                <c:pt idx="957">
                  <c:v>2.3244346686098747E-3</c:v>
                </c:pt>
                <c:pt idx="958">
                  <c:v>1.7009407223961357E-3</c:v>
                </c:pt>
                <c:pt idx="959">
                  <c:v>1.4693242853704902E-3</c:v>
                </c:pt>
                <c:pt idx="960">
                  <c:v>8.293859087098543E-4</c:v>
                </c:pt>
                <c:pt idx="961">
                  <c:v>3.1244417849130625E-4</c:v>
                </c:pt>
                <c:pt idx="962">
                  <c:v>3.0003873096118728E-4</c:v>
                </c:pt>
                <c:pt idx="963">
                  <c:v>-5.7089100203560369E-4</c:v>
                </c:pt>
                <c:pt idx="964">
                  <c:v>-1.0303253088199162E-3</c:v>
                </c:pt>
                <c:pt idx="965">
                  <c:v>-1.1688047231096883E-3</c:v>
                </c:pt>
                <c:pt idx="966">
                  <c:v>-1.4220104854881469E-3</c:v>
                </c:pt>
                <c:pt idx="967">
                  <c:v>-4.4683652673433095E-4</c:v>
                </c:pt>
                <c:pt idx="968">
                  <c:v>-1.064079666053049E-3</c:v>
                </c:pt>
                <c:pt idx="969">
                  <c:v>-1.8013382977562287E-3</c:v>
                </c:pt>
                <c:pt idx="970">
                  <c:v>-7.0687009356736432E-4</c:v>
                </c:pt>
                <c:pt idx="971">
                  <c:v>-1.4009981576948714E-3</c:v>
                </c:pt>
                <c:pt idx="972">
                  <c:v>-1.3152659369731104E-3</c:v>
                </c:pt>
                <c:pt idx="973">
                  <c:v>-1.2967058488078933E-3</c:v>
                </c:pt>
                <c:pt idx="974">
                  <c:v>-2.0756044710579158E-3</c:v>
                </c:pt>
                <c:pt idx="975">
                  <c:v>-1.2434778239402509E-3</c:v>
                </c:pt>
                <c:pt idx="976">
                  <c:v>-2.0862789259094229E-3</c:v>
                </c:pt>
                <c:pt idx="977">
                  <c:v>-2.1437863493436586E-3</c:v>
                </c:pt>
                <c:pt idx="978">
                  <c:v>-2.4203124297535587E-3</c:v>
                </c:pt>
                <c:pt idx="979">
                  <c:v>-2.5771115165587489E-3</c:v>
                </c:pt>
                <c:pt idx="980">
                  <c:v>-2.7202549944548146E-3</c:v>
                </c:pt>
                <c:pt idx="981">
                  <c:v>-1.9210652913609215E-3</c:v>
                </c:pt>
                <c:pt idx="982">
                  <c:v>-2.256974037273562E-3</c:v>
                </c:pt>
                <c:pt idx="983">
                  <c:v>-1.4626407303058079E-3</c:v>
                </c:pt>
                <c:pt idx="984">
                  <c:v>-1.8818294573121508E-3</c:v>
                </c:pt>
                <c:pt idx="985">
                  <c:v>-1.0516742185229134E-3</c:v>
                </c:pt>
                <c:pt idx="986">
                  <c:v>-2.5344136971527376E-3</c:v>
                </c:pt>
                <c:pt idx="987">
                  <c:v>-1.9691965044526176E-3</c:v>
                </c:pt>
                <c:pt idx="988">
                  <c:v>-1.827207021675635E-3</c:v>
                </c:pt>
                <c:pt idx="989">
                  <c:v>-2.0006909545775544E-3</c:v>
                </c:pt>
                <c:pt idx="990">
                  <c:v>-1.5435165549014382E-3</c:v>
                </c:pt>
                <c:pt idx="991">
                  <c:v>-1.2781457606426596E-3</c:v>
                </c:pt>
                <c:pt idx="992">
                  <c:v>-9.3454371393615501E-4</c:v>
                </c:pt>
                <c:pt idx="993">
                  <c:v>-8.246256788436298E-4</c:v>
                </c:pt>
                <c:pt idx="994">
                  <c:v>0</c:v>
                </c:pt>
                <c:pt idx="995">
                  <c:v>-1.9499632524679238E-3</c:v>
                </c:pt>
                <c:pt idx="996">
                  <c:v>-2.4394975986082828E-3</c:v>
                </c:pt>
                <c:pt idx="997">
                  <c:v>-2.7827630634050574E-3</c:v>
                </c:pt>
                <c:pt idx="998">
                  <c:v>-2.6259639765998585E-3</c:v>
                </c:pt>
                <c:pt idx="999">
                  <c:v>-3.6610975984159438E-3</c:v>
                </c:pt>
                <c:pt idx="1000">
                  <c:v>-2.978220986699481E-3</c:v>
                </c:pt>
                <c:pt idx="1001">
                  <c:v>-4.1654896317144799E-3</c:v>
                </c:pt>
                <c:pt idx="1002">
                  <c:v>-3.6211886005477127E-3</c:v>
                </c:pt>
                <c:pt idx="1003">
                  <c:v>-2.6833752337741628E-3</c:v>
                </c:pt>
                <c:pt idx="1004">
                  <c:v>-3.2975891359052849E-3</c:v>
                </c:pt>
                <c:pt idx="1005">
                  <c:v>-4.2265552067658708E-3</c:v>
                </c:pt>
                <c:pt idx="1006">
                  <c:v>-5.3379967558312164E-3</c:v>
                </c:pt>
                <c:pt idx="1007">
                  <c:v>-5.9481235919155908E-3</c:v>
                </c:pt>
                <c:pt idx="1008">
                  <c:v>-6.1709888992882043E-3</c:v>
                </c:pt>
                <c:pt idx="1009">
                  <c:v>-6.0295283309407975E-3</c:v>
                </c:pt>
                <c:pt idx="1010">
                  <c:v>-4.984681916872442E-3</c:v>
                </c:pt>
                <c:pt idx="1011">
                  <c:v>-4.9981932763916827E-3</c:v>
                </c:pt>
                <c:pt idx="1012">
                  <c:v>-3.4958839638674507E-3</c:v>
                </c:pt>
                <c:pt idx="1013">
                  <c:v>-2.7774258359793036E-3</c:v>
                </c:pt>
                <c:pt idx="1014">
                  <c:v>-1.3432022354808836E-3</c:v>
                </c:pt>
                <c:pt idx="1015">
                  <c:v>-1.5885223645456155E-3</c:v>
                </c:pt>
                <c:pt idx="1016">
                  <c:v>-2.2548102964252887E-3</c:v>
                </c:pt>
                <c:pt idx="1017">
                  <c:v>-3.2771538056715469E-3</c:v>
                </c:pt>
                <c:pt idx="1018">
                  <c:v>-4.3709007629109814E-3</c:v>
                </c:pt>
                <c:pt idx="1019">
                  <c:v>-6.24748915905731E-3</c:v>
                </c:pt>
                <c:pt idx="1020">
                  <c:v>-5.9906771619317178E-3</c:v>
                </c:pt>
                <c:pt idx="1021">
                  <c:v>-6.8871871200681381E-3</c:v>
                </c:pt>
                <c:pt idx="1022">
                  <c:v>-7.3358988888709903E-3</c:v>
                </c:pt>
                <c:pt idx="1023">
                  <c:v>-6.8767530808664466E-3</c:v>
                </c:pt>
                <c:pt idx="1024">
                  <c:v>-6.8324204350417297E-3</c:v>
                </c:pt>
                <c:pt idx="1025">
                  <c:v>-5.5820667235169505E-3</c:v>
                </c:pt>
                <c:pt idx="1026">
                  <c:v>-5.0822425875647849E-3</c:v>
                </c:pt>
                <c:pt idx="1027">
                  <c:v>-6.2076763274490016E-3</c:v>
                </c:pt>
                <c:pt idx="1028">
                  <c:v>-5.0815694237453246E-3</c:v>
                </c:pt>
                <c:pt idx="1029">
                  <c:v>-4.8553382972753942E-3</c:v>
                </c:pt>
                <c:pt idx="1030">
                  <c:v>-4.0565813423511623E-3</c:v>
                </c:pt>
                <c:pt idx="1031">
                  <c:v>-5.6314480979876447E-3</c:v>
                </c:pt>
                <c:pt idx="1032">
                  <c:v>-6.3323078003097947E-3</c:v>
                </c:pt>
                <c:pt idx="1033">
                  <c:v>-7.9104442087836804E-3</c:v>
                </c:pt>
                <c:pt idx="1034">
                  <c:v>-8.2019722257416425E-3</c:v>
                </c:pt>
                <c:pt idx="1035">
                  <c:v>-9.7520280863178706E-3</c:v>
                </c:pt>
                <c:pt idx="1036">
                  <c:v>-9.5927286767546679E-3</c:v>
                </c:pt>
                <c:pt idx="1037">
                  <c:v>-9.50045715035811E-3</c:v>
                </c:pt>
                <c:pt idx="1038">
                  <c:v>-9.939985041338268E-3</c:v>
                </c:pt>
                <c:pt idx="1039">
                  <c:v>-1.1325019599885848E-2</c:v>
                </c:pt>
                <c:pt idx="1040">
                  <c:v>-9.014625205224806E-3</c:v>
                </c:pt>
                <c:pt idx="1041">
                  <c:v>-8.0841204742054459E-3</c:v>
                </c:pt>
                <c:pt idx="1042">
                  <c:v>-8.5373520572246901E-3</c:v>
                </c:pt>
                <c:pt idx="1043">
                  <c:v>-1.1211543413176168E-2</c:v>
                </c:pt>
                <c:pt idx="1044">
                  <c:v>-1.3552326345973024E-2</c:v>
                </c:pt>
                <c:pt idx="1045">
                  <c:v>-1.2524453276781158E-2</c:v>
                </c:pt>
                <c:pt idx="1046">
                  <c:v>-1.0608869462235868E-2</c:v>
                </c:pt>
                <c:pt idx="1047">
                  <c:v>-1.3992142735732951E-2</c:v>
                </c:pt>
                <c:pt idx="1048">
                  <c:v>-1.4680356574875169E-2</c:v>
                </c:pt>
                <c:pt idx="1049">
                  <c:v>-1.5107238602675391E-2</c:v>
                </c:pt>
                <c:pt idx="1050">
                  <c:v>-1.3330038036159958E-2</c:v>
                </c:pt>
                <c:pt idx="1051">
                  <c:v>-1.2642882025876894E-2</c:v>
                </c:pt>
                <c:pt idx="1052">
                  <c:v>-1.4662277318009558E-2</c:v>
                </c:pt>
                <c:pt idx="1053">
                  <c:v>-1.6710955236288915E-2</c:v>
                </c:pt>
                <c:pt idx="1054">
                  <c:v>-1.5024199037231487E-2</c:v>
                </c:pt>
                <c:pt idx="1055">
                  <c:v>-1.5959848663156757E-2</c:v>
                </c:pt>
                <c:pt idx="1056">
                  <c:v>-1.5766362148190761E-2</c:v>
                </c:pt>
                <c:pt idx="1057">
                  <c:v>-1.5484066092185453E-2</c:v>
                </c:pt>
                <c:pt idx="1058">
                  <c:v>-1.5133203492854729E-2</c:v>
                </c:pt>
                <c:pt idx="1059">
                  <c:v>-1.5892388031820453E-2</c:v>
                </c:pt>
                <c:pt idx="1060">
                  <c:v>-1.6353889913193122E-2</c:v>
                </c:pt>
                <c:pt idx="1061">
                  <c:v>-1.7017244774145124E-2</c:v>
                </c:pt>
                <c:pt idx="1062">
                  <c:v>-1.7483699217903846E-2</c:v>
                </c:pt>
                <c:pt idx="1063">
                  <c:v>-1.6997146025821124E-2</c:v>
                </c:pt>
                <c:pt idx="1064">
                  <c:v>-1.8481376081479744E-2</c:v>
                </c:pt>
                <c:pt idx="1065">
                  <c:v>-2.0254489581948438E-2</c:v>
                </c:pt>
                <c:pt idx="1066">
                  <c:v>-1.8148785071534477E-2</c:v>
                </c:pt>
                <c:pt idx="1067">
                  <c:v>-1.9371490983331258E-2</c:v>
                </c:pt>
                <c:pt idx="1068">
                  <c:v>-2.0293340750957518E-2</c:v>
                </c:pt>
                <c:pt idx="1069">
                  <c:v>-1.8981969547511301E-2</c:v>
                </c:pt>
                <c:pt idx="1070">
                  <c:v>-2.0011573609381786E-2</c:v>
                </c:pt>
                <c:pt idx="1071">
                  <c:v>-1.7648432021152727E-2</c:v>
                </c:pt>
                <c:pt idx="1072">
                  <c:v>-1.7595829076974601E-2</c:v>
                </c:pt>
                <c:pt idx="1073">
                  <c:v>-1.6424331698587053E-2</c:v>
                </c:pt>
                <c:pt idx="1074">
                  <c:v>-1.4660305909681129E-2</c:v>
                </c:pt>
                <c:pt idx="1075">
                  <c:v>-1.2854976712138077E-2</c:v>
                </c:pt>
                <c:pt idx="1076">
                  <c:v>-1.3139869257161317E-2</c:v>
                </c:pt>
                <c:pt idx="1077">
                  <c:v>-1.0265459748049209E-2</c:v>
                </c:pt>
                <c:pt idx="1078">
                  <c:v>-1.1414117639704935E-2</c:v>
                </c:pt>
                <c:pt idx="1079">
                  <c:v>-1.0390620135339586E-2</c:v>
                </c:pt>
                <c:pt idx="1080">
                  <c:v>-1.2394196077714834E-2</c:v>
                </c:pt>
                <c:pt idx="1081">
                  <c:v>-1.1621981010529487E-2</c:v>
                </c:pt>
                <c:pt idx="1082">
                  <c:v>-1.1470038319850419E-2</c:v>
                </c:pt>
                <c:pt idx="1083">
                  <c:v>-9.8194406345242131E-3</c:v>
                </c:pt>
                <c:pt idx="1084">
                  <c:v>-1.0888520946093277E-2</c:v>
                </c:pt>
                <c:pt idx="1085">
                  <c:v>-1.1065418781222476E-2</c:v>
                </c:pt>
                <c:pt idx="1086">
                  <c:v>-1.1199426464425817E-2</c:v>
                </c:pt>
                <c:pt idx="1087">
                  <c:v>-1.0751724441352164E-2</c:v>
                </c:pt>
                <c:pt idx="1088">
                  <c:v>-7.8744780275723045E-3</c:v>
                </c:pt>
                <c:pt idx="1089">
                  <c:v>-5.709583184175456E-3</c:v>
                </c:pt>
                <c:pt idx="1090">
                  <c:v>-4.9795370219665345E-3</c:v>
                </c:pt>
                <c:pt idx="1091">
                  <c:v>-4.9159711241571315E-3</c:v>
                </c:pt>
                <c:pt idx="1092">
                  <c:v>-3.4729002277457395E-3</c:v>
                </c:pt>
                <c:pt idx="1093">
                  <c:v>-2.7836766428743329E-3</c:v>
                </c:pt>
                <c:pt idx="1094">
                  <c:v>-2.3311663068045102E-3</c:v>
                </c:pt>
                <c:pt idx="1095">
                  <c:v>-5.1300372187467426E-3</c:v>
                </c:pt>
                <c:pt idx="1096">
                  <c:v>-1.0467649309538276E-2</c:v>
                </c:pt>
                <c:pt idx="1097">
                  <c:v>-1.1001708634023189E-2</c:v>
                </c:pt>
                <c:pt idx="1098">
                  <c:v>-1.1157497975099189E-2</c:v>
                </c:pt>
                <c:pt idx="1099">
                  <c:v>-1.3825823189195337E-2</c:v>
                </c:pt>
                <c:pt idx="1100">
                  <c:v>-1.611929232210985E-2</c:v>
                </c:pt>
                <c:pt idx="1101">
                  <c:v>-1.891253750784656E-2</c:v>
                </c:pt>
                <c:pt idx="1102">
                  <c:v>-1.975625218928501E-2</c:v>
                </c:pt>
                <c:pt idx="1103">
                  <c:v>-1.7289779954768197E-2</c:v>
                </c:pt>
                <c:pt idx="1104">
                  <c:v>-1.4568803713363962E-2</c:v>
                </c:pt>
                <c:pt idx="1105">
                  <c:v>-1.058189482632734E-2</c:v>
                </c:pt>
                <c:pt idx="1106">
                  <c:v>-1.2437422811550431E-2</c:v>
                </c:pt>
                <c:pt idx="1107">
                  <c:v>-1.1391181986713185E-2</c:v>
                </c:pt>
                <c:pt idx="1108">
                  <c:v>-8.4908556705516995E-3</c:v>
                </c:pt>
                <c:pt idx="1109">
                  <c:v>-5.8495531754940494E-3</c:v>
                </c:pt>
                <c:pt idx="1110">
                  <c:v>-9.9767686357590465E-4</c:v>
                </c:pt>
                <c:pt idx="1111">
                  <c:v>-2.1565283787835158E-3</c:v>
                </c:pt>
                <c:pt idx="1112">
                  <c:v>-6.4994447600567624E-3</c:v>
                </c:pt>
                <c:pt idx="1113">
                  <c:v>-4.1417365655133861E-3</c:v>
                </c:pt>
                <c:pt idx="1114">
                  <c:v>-4.6768056357274976E-3</c:v>
                </c:pt>
                <c:pt idx="1115">
                  <c:v>-5.3576627559855632E-3</c:v>
                </c:pt>
                <c:pt idx="1116">
                  <c:v>-6.0312593236194175E-3</c:v>
                </c:pt>
                <c:pt idx="1117">
                  <c:v>-1.1931828700002858E-2</c:v>
                </c:pt>
                <c:pt idx="1118">
                  <c:v>-1.4545242979682713E-2</c:v>
                </c:pt>
                <c:pt idx="1119">
                  <c:v>-1.4533029864672432E-2</c:v>
                </c:pt>
                <c:pt idx="1120">
                  <c:v>-1.0625794723982394E-2</c:v>
                </c:pt>
                <c:pt idx="1121">
                  <c:v>-8.3517030924424585E-3</c:v>
                </c:pt>
                <c:pt idx="1122">
                  <c:v>-5.5845670462749625E-3</c:v>
                </c:pt>
                <c:pt idx="1123">
                  <c:v>-3.6201788548185141E-3</c:v>
                </c:pt>
                <c:pt idx="1124">
                  <c:v>-7.7957178606949948E-4</c:v>
                </c:pt>
                <c:pt idx="1125">
                  <c:v>2.6372635121408726E-3</c:v>
                </c:pt>
                <c:pt idx="1126">
                  <c:v>6.3094683135780428E-4</c:v>
                </c:pt>
                <c:pt idx="1127">
                  <c:v>-4.1847709668291272E-3</c:v>
                </c:pt>
                <c:pt idx="1128">
                  <c:v>-8.7618041078860402E-3</c:v>
                </c:pt>
                <c:pt idx="1129">
                  <c:v>-1.2198257323120796E-2</c:v>
                </c:pt>
                <c:pt idx="1130">
                  <c:v>-1.1448256661977759E-2</c:v>
                </c:pt>
                <c:pt idx="1131">
                  <c:v>-1.136045686666764E-2</c:v>
                </c:pt>
                <c:pt idx="1132">
                  <c:v>-1.4221691598170248E-2</c:v>
                </c:pt>
                <c:pt idx="1133">
                  <c:v>-1.4352766210445915E-2</c:v>
                </c:pt>
                <c:pt idx="1134">
                  <c:v>-1.3172902367445028E-2</c:v>
                </c:pt>
                <c:pt idx="1135">
                  <c:v>-1.4032965313070458E-2</c:v>
                </c:pt>
                <c:pt idx="1136">
                  <c:v>-1.2610233580632882E-2</c:v>
                </c:pt>
                <c:pt idx="1137">
                  <c:v>-1.5904264564921004E-2</c:v>
                </c:pt>
                <c:pt idx="1138">
                  <c:v>-1.7364597304988644E-2</c:v>
                </c:pt>
                <c:pt idx="1139">
                  <c:v>-1.7213039279349276E-2</c:v>
                </c:pt>
                <c:pt idx="1140">
                  <c:v>-1.5192297659577693E-2</c:v>
                </c:pt>
                <c:pt idx="1141">
                  <c:v>-1.5113585575830344E-2</c:v>
                </c:pt>
                <c:pt idx="1142">
                  <c:v>-6.7431781458327667E-3</c:v>
                </c:pt>
                <c:pt idx="1143">
                  <c:v>-5.9223029511261379E-3</c:v>
                </c:pt>
                <c:pt idx="1144">
                  <c:v>-4.8414422727164532E-3</c:v>
                </c:pt>
                <c:pt idx="1145">
                  <c:v>-4.730947240064399E-3</c:v>
                </c:pt>
                <c:pt idx="1146">
                  <c:v>-2.4369011095903481E-3</c:v>
                </c:pt>
                <c:pt idx="1147">
                  <c:v>-1.8664428557244057E-3</c:v>
                </c:pt>
                <c:pt idx="1148">
                  <c:v>-9.4699724459624374E-4</c:v>
                </c:pt>
                <c:pt idx="1149">
                  <c:v>-1.3633490669348366E-3</c:v>
                </c:pt>
                <c:pt idx="1150">
                  <c:v>-7.5982404459421816E-3</c:v>
                </c:pt>
                <c:pt idx="1151">
                  <c:v>-4.3385888995766996E-3</c:v>
                </c:pt>
                <c:pt idx="1152">
                  <c:v>-1.5190422417509222E-3</c:v>
                </c:pt>
                <c:pt idx="1153">
                  <c:v>1.9208248757111228E-3</c:v>
                </c:pt>
                <c:pt idx="1154">
                  <c:v>1.152841123962396E-2</c:v>
                </c:pt>
                <c:pt idx="1155">
                  <c:v>1.5478248033460085E-2</c:v>
                </c:pt>
                <c:pt idx="1156">
                  <c:v>1.0819088906428553E-2</c:v>
                </c:pt>
                <c:pt idx="1157">
                  <c:v>1.7436818166191165E-2</c:v>
                </c:pt>
                <c:pt idx="1158">
                  <c:v>1.757169134573382E-2</c:v>
                </c:pt>
                <c:pt idx="1159">
                  <c:v>1.9066595856243949E-2</c:v>
                </c:pt>
                <c:pt idx="1160">
                  <c:v>1.3904391023552802E-2</c:v>
                </c:pt>
                <c:pt idx="1161">
                  <c:v>5.3324191127556895E-4</c:v>
                </c:pt>
                <c:pt idx="1162">
                  <c:v>1.4924041877521161E-3</c:v>
                </c:pt>
                <c:pt idx="1163">
                  <c:v>-2.3849232461009024E-5</c:v>
                </c:pt>
                <c:pt idx="1164">
                  <c:v>2.4229089187715266E-4</c:v>
                </c:pt>
                <c:pt idx="1165">
                  <c:v>-3.6142646298332232E-3</c:v>
                </c:pt>
                <c:pt idx="1166">
                  <c:v>-6.6582152551903882E-3</c:v>
                </c:pt>
                <c:pt idx="1167">
                  <c:v>-7.9799243315783735E-3</c:v>
                </c:pt>
                <c:pt idx="1168">
                  <c:v>-5.8946070682681885E-3</c:v>
                </c:pt>
                <c:pt idx="1169">
                  <c:v>-8.0209873245656958E-3</c:v>
                </c:pt>
                <c:pt idx="1170">
                  <c:v>-2.8220469805837894E-3</c:v>
                </c:pt>
                <c:pt idx="1171">
                  <c:v>-1.3634933163247291E-3</c:v>
                </c:pt>
                <c:pt idx="1172">
                  <c:v>1.8271589385464992E-5</c:v>
                </c:pt>
                <c:pt idx="1173">
                  <c:v>5.632938675016458E-4</c:v>
                </c:pt>
                <c:pt idx="1174">
                  <c:v>-6.9230090518895544E-4</c:v>
                </c:pt>
                <c:pt idx="1175">
                  <c:v>7.0152324951562196E-3</c:v>
                </c:pt>
                <c:pt idx="1176">
                  <c:v>9.2580700922210331E-3</c:v>
                </c:pt>
                <c:pt idx="1177">
                  <c:v>6.7806829872029172E-3</c:v>
                </c:pt>
                <c:pt idx="1178">
                  <c:v>1.791865921153766E-3</c:v>
                </c:pt>
                <c:pt idx="1179">
                  <c:v>-9.3060089727928339E-4</c:v>
                </c:pt>
                <c:pt idx="1180">
                  <c:v>-4.7158010541264528E-3</c:v>
                </c:pt>
                <c:pt idx="1181">
                  <c:v>-2.9123470986519126E-3</c:v>
                </c:pt>
                <c:pt idx="1182">
                  <c:v>-7.5945861280650867E-3</c:v>
                </c:pt>
                <c:pt idx="1183">
                  <c:v>-1.0033458645983871E-2</c:v>
                </c:pt>
                <c:pt idx="1184">
                  <c:v>-6.2040220095719066E-3</c:v>
                </c:pt>
                <c:pt idx="1185">
                  <c:v>4.6388199630577331E-3</c:v>
                </c:pt>
                <c:pt idx="1186">
                  <c:v>1.2218692653354535E-2</c:v>
                </c:pt>
                <c:pt idx="1187">
                  <c:v>2.1907972255072357E-2</c:v>
                </c:pt>
                <c:pt idx="1188">
                  <c:v>1.9661480340130454E-2</c:v>
                </c:pt>
                <c:pt idx="1189">
                  <c:v>2.0390805255389936E-2</c:v>
                </c:pt>
                <c:pt idx="1190">
                  <c:v>2.2578635751778545E-2</c:v>
                </c:pt>
                <c:pt idx="1191">
                  <c:v>2.6944295453523694E-2</c:v>
                </c:pt>
                <c:pt idx="1192">
                  <c:v>1.7803788614059082E-2</c:v>
                </c:pt>
                <c:pt idx="1193">
                  <c:v>1.3806157189040999E-2</c:v>
                </c:pt>
                <c:pt idx="1194">
                  <c:v>7.8100466334235881E-3</c:v>
                </c:pt>
                <c:pt idx="1195">
                  <c:v>1.1571926472239324E-2</c:v>
                </c:pt>
                <c:pt idx="1196">
                  <c:v>1.0735616592814988E-2</c:v>
                </c:pt>
                <c:pt idx="1197">
                  <c:v>1.2557438303934909E-2</c:v>
                </c:pt>
                <c:pt idx="1198">
                  <c:v>8.0703206159064358E-3</c:v>
                </c:pt>
                <c:pt idx="1199">
                  <c:v>9.6599008093112039E-3</c:v>
                </c:pt>
                <c:pt idx="1200">
                  <c:v>8.1741320934938001E-3</c:v>
                </c:pt>
                <c:pt idx="1201">
                  <c:v>1.1337665463065791E-2</c:v>
                </c:pt>
                <c:pt idx="1202">
                  <c:v>1.7472495848622774E-2</c:v>
                </c:pt>
                <c:pt idx="1203">
                  <c:v>1.0671137115536302E-2</c:v>
                </c:pt>
                <c:pt idx="1204">
                  <c:v>5.4710908595652901E-3</c:v>
                </c:pt>
                <c:pt idx="1205">
                  <c:v>1.8845221125900083E-3</c:v>
                </c:pt>
                <c:pt idx="1206">
                  <c:v>2.7962744229243059E-3</c:v>
                </c:pt>
                <c:pt idx="1207">
                  <c:v>4.0276352981142068E-3</c:v>
                </c:pt>
                <c:pt idx="1208">
                  <c:v>1.0320082183685748E-3</c:v>
                </c:pt>
                <c:pt idx="1209">
                  <c:v>-1.7671031092234646E-3</c:v>
                </c:pt>
                <c:pt idx="1210">
                  <c:v>5.0641152475691708E-4</c:v>
                </c:pt>
                <c:pt idx="1211">
                  <c:v>8.0226702341143388E-4</c:v>
                </c:pt>
                <c:pt idx="1212">
                  <c:v>7.4620209387606133E-3</c:v>
                </c:pt>
                <c:pt idx="1213">
                  <c:v>1.647938688239323E-2</c:v>
                </c:pt>
                <c:pt idx="1214">
                  <c:v>1.7653721165448527E-2</c:v>
                </c:pt>
                <c:pt idx="1215">
                  <c:v>1.8182443262507685E-2</c:v>
                </c:pt>
                <c:pt idx="1216">
                  <c:v>1.3063849828691826E-2</c:v>
                </c:pt>
                <c:pt idx="1217">
                  <c:v>2.832524294602452E-2</c:v>
                </c:pt>
                <c:pt idx="1218">
                  <c:v>3.3392195098261489E-2</c:v>
                </c:pt>
                <c:pt idx="1219">
                  <c:v>3.0039791194199836E-2</c:v>
                </c:pt>
                <c:pt idx="1220">
                  <c:v>1.4805901627205237E-2</c:v>
                </c:pt>
                <c:pt idx="1221">
                  <c:v>1.5801847498102529E-2</c:v>
                </c:pt>
                <c:pt idx="1222">
                  <c:v>2.7736657352163005E-2</c:v>
                </c:pt>
                <c:pt idx="1223">
                  <c:v>4.000021156577184E-2</c:v>
                </c:pt>
                <c:pt idx="1224">
                  <c:v>3.9689979211258761E-2</c:v>
                </c:pt>
                <c:pt idx="1225">
                  <c:v>3.9652666702408468E-2</c:v>
                </c:pt>
                <c:pt idx="1226">
                  <c:v>4.4206619941083741E-2</c:v>
                </c:pt>
                <c:pt idx="1227">
                  <c:v>5.5689640706023835E-2</c:v>
                </c:pt>
                <c:pt idx="1228">
                  <c:v>4.8551892395725126E-2</c:v>
                </c:pt>
                <c:pt idx="1229">
                  <c:v>4.5657047556379275E-2</c:v>
                </c:pt>
                <c:pt idx="1230">
                  <c:v>3.1222443858738503E-2</c:v>
                </c:pt>
                <c:pt idx="1231">
                  <c:v>2.7958609080066341E-2</c:v>
                </c:pt>
                <c:pt idx="1232">
                  <c:v>2.4645441010053459E-2</c:v>
                </c:pt>
                <c:pt idx="1233">
                  <c:v>2.2615659761849073E-2</c:v>
                </c:pt>
                <c:pt idx="1234">
                  <c:v>1.6989789306936974E-2</c:v>
                </c:pt>
                <c:pt idx="1235">
                  <c:v>1.1926635721966998E-2</c:v>
                </c:pt>
                <c:pt idx="1236">
                  <c:v>1.2613887898509975E-2</c:v>
                </c:pt>
                <c:pt idx="1237">
                  <c:v>2.6214730122614379E-2</c:v>
                </c:pt>
                <c:pt idx="1238">
                  <c:v>2.9070194878521582E-2</c:v>
                </c:pt>
                <c:pt idx="1239">
                  <c:v>3.0373872781173924E-2</c:v>
                </c:pt>
                <c:pt idx="1240">
                  <c:v>4.8908332638131408E-2</c:v>
                </c:pt>
                <c:pt idx="1241">
                  <c:v>4.9368584358125078E-2</c:v>
                </c:pt>
                <c:pt idx="1242">
                  <c:v>6.4788026723641978E-2</c:v>
                </c:pt>
                <c:pt idx="1243">
                  <c:v>5.998096388884816E-2</c:v>
                </c:pt>
                <c:pt idx="1244">
                  <c:v>4.6426906550196496E-2</c:v>
                </c:pt>
                <c:pt idx="1245">
                  <c:v>3.9113895231187308E-2</c:v>
                </c:pt>
                <c:pt idx="1246">
                  <c:v>4.9736131803552526E-2</c:v>
                </c:pt>
                <c:pt idx="1247">
                  <c:v>2.390933637346937E-2</c:v>
                </c:pt>
                <c:pt idx="1248">
                  <c:v>2.2143002594325271E-2</c:v>
                </c:pt>
                <c:pt idx="1249">
                  <c:v>2.6563669396746648E-2</c:v>
                </c:pt>
                <c:pt idx="1250">
                  <c:v>3.3553802498062862E-2</c:v>
                </c:pt>
                <c:pt idx="1251">
                  <c:v>5.5176449459942309E-2</c:v>
                </c:pt>
                <c:pt idx="1252">
                  <c:v>4.3780026412063286E-2</c:v>
                </c:pt>
                <c:pt idx="1253">
                  <c:v>3.4892533002457288E-2</c:v>
                </c:pt>
                <c:pt idx="1254">
                  <c:v>3.8120545849307949E-2</c:v>
                </c:pt>
                <c:pt idx="1255">
                  <c:v>4.0966153563572992E-2</c:v>
                </c:pt>
                <c:pt idx="1256">
                  <c:v>3.3267419376010805E-2</c:v>
                </c:pt>
                <c:pt idx="1257">
                  <c:v>3.7079642251896465E-2</c:v>
                </c:pt>
                <c:pt idx="1258">
                  <c:v>3.2716002041609696E-2</c:v>
                </c:pt>
                <c:pt idx="1259">
                  <c:v>5.3002611154372575E-2</c:v>
                </c:pt>
                <c:pt idx="1260">
                  <c:v>5.2232271329255724E-2</c:v>
                </c:pt>
                <c:pt idx="1261">
                  <c:v>6.424016754085804E-2</c:v>
                </c:pt>
                <c:pt idx="1262">
                  <c:v>7.5967642938523566E-2</c:v>
                </c:pt>
                <c:pt idx="1263">
                  <c:v>7.6417797201225268E-2</c:v>
                </c:pt>
                <c:pt idx="1264">
                  <c:v>6.9612447568351971E-2</c:v>
                </c:pt>
                <c:pt idx="1265">
                  <c:v>6.7515878852630745E-2</c:v>
                </c:pt>
                <c:pt idx="1266">
                  <c:v>5.3539603549785153E-2</c:v>
                </c:pt>
                <c:pt idx="1267">
                  <c:v>5.500277319452055E-2</c:v>
                </c:pt>
                <c:pt idx="1268">
                  <c:v>4.6929904172726147E-2</c:v>
                </c:pt>
                <c:pt idx="1269">
                  <c:v>5.3085314137906743E-2</c:v>
                </c:pt>
                <c:pt idx="1270">
                  <c:v>6.9963406333942629E-2</c:v>
                </c:pt>
                <c:pt idx="1271">
                  <c:v>6.7416058274830187E-2</c:v>
                </c:pt>
                <c:pt idx="1272">
                  <c:v>6.4876740098421357E-2</c:v>
                </c:pt>
                <c:pt idx="1273">
                  <c:v>8.5742750927223069E-2</c:v>
                </c:pt>
                <c:pt idx="1274">
                  <c:v>7.3604693682814346E-2</c:v>
                </c:pt>
                <c:pt idx="1275">
                  <c:v>9.2170407574246951E-2</c:v>
                </c:pt>
                <c:pt idx="1276">
                  <c:v>6.8299104956577331E-2</c:v>
                </c:pt>
                <c:pt idx="1277">
                  <c:v>5.7355576909807825E-2</c:v>
                </c:pt>
                <c:pt idx="1278">
                  <c:v>4.9094173935433492E-2</c:v>
                </c:pt>
                <c:pt idx="1279">
                  <c:v>3.3396618746217958E-2</c:v>
                </c:pt>
                <c:pt idx="1280">
                  <c:v>2.6717920077663871E-2</c:v>
                </c:pt>
                <c:pt idx="1281">
                  <c:v>4.6415943596565243E-2</c:v>
                </c:pt>
                <c:pt idx="1282">
                  <c:v>3.7332174850455466E-2</c:v>
                </c:pt>
                <c:pt idx="1283">
                  <c:v>6.6620715222133253E-2</c:v>
                </c:pt>
                <c:pt idx="1284">
                  <c:v>4.623683393745779E-2</c:v>
                </c:pt>
                <c:pt idx="1285">
                  <c:v>6.2860374043476289E-2</c:v>
                </c:pt>
                <c:pt idx="1286">
                  <c:v>5.9216009374287025E-2</c:v>
                </c:pt>
                <c:pt idx="1287">
                  <c:v>7.5508064382349374E-2</c:v>
                </c:pt>
                <c:pt idx="1288">
                  <c:v>8.2221671403255647E-2</c:v>
                </c:pt>
                <c:pt idx="1289">
                  <c:v>7.2220139955566393E-2</c:v>
                </c:pt>
                <c:pt idx="1290">
                  <c:v>4.6920527962383607E-2</c:v>
                </c:pt>
                <c:pt idx="1291">
                  <c:v>6.7102989015649386E-2</c:v>
                </c:pt>
                <c:pt idx="1292">
                  <c:v>4.0712899718064563E-2</c:v>
                </c:pt>
                <c:pt idx="1293">
                  <c:v>7.8805893933904442E-2</c:v>
                </c:pt>
                <c:pt idx="1294">
                  <c:v>4.1139397080825098E-2</c:v>
                </c:pt>
                <c:pt idx="1295">
                  <c:v>-1.5648654646044356E-3</c:v>
                </c:pt>
                <c:pt idx="1296">
                  <c:v>4.9186637794349976E-3</c:v>
                </c:pt>
                <c:pt idx="1297">
                  <c:v>5.4357978421733745E-3</c:v>
                </c:pt>
                <c:pt idx="1298">
                  <c:v>1.2284326125752296E-2</c:v>
                </c:pt>
                <c:pt idx="1299">
                  <c:v>3.8923293704019061E-3</c:v>
                </c:pt>
                <c:pt idx="1300">
                  <c:v>-2.3008739349286178E-3</c:v>
                </c:pt>
                <c:pt idx="1301">
                  <c:v>1.599509359741871E-2</c:v>
                </c:pt>
                <c:pt idx="1302">
                  <c:v>5.5568615467910157E-2</c:v>
                </c:pt>
                <c:pt idx="1303">
                  <c:v>3.9849230537692008E-2</c:v>
                </c:pt>
                <c:pt idx="1304">
                  <c:v>4.9910433149663799E-2</c:v>
                </c:pt>
                <c:pt idx="1305">
                  <c:v>4.9435227576252037E-2</c:v>
                </c:pt>
                <c:pt idx="1306">
                  <c:v>7.9595803592915737E-2</c:v>
                </c:pt>
                <c:pt idx="1307">
                  <c:v>6.5419310136909506E-2</c:v>
                </c:pt>
                <c:pt idx="1308">
                  <c:v>6.4531407059036233E-2</c:v>
                </c:pt>
                <c:pt idx="1309">
                  <c:v>6.2062242169241562E-2</c:v>
                </c:pt>
                <c:pt idx="1310">
                  <c:v>7.3038851409424718E-2</c:v>
                </c:pt>
                <c:pt idx="1311">
                  <c:v>7.2807908136218555E-2</c:v>
                </c:pt>
                <c:pt idx="1312">
                  <c:v>7.9201570010359504E-2</c:v>
                </c:pt>
                <c:pt idx="1313">
                  <c:v>8.3711863767029562E-2</c:v>
                </c:pt>
                <c:pt idx="1314">
                  <c:v>0.1118092888432954</c:v>
                </c:pt>
                <c:pt idx="1315">
                  <c:v>0.12894549128096586</c:v>
                </c:pt>
                <c:pt idx="1316">
                  <c:v>0.14574366931500532</c:v>
                </c:pt>
                <c:pt idx="1317">
                  <c:v>0.16718893761045597</c:v>
                </c:pt>
                <c:pt idx="1318">
                  <c:v>0.18088185902843712</c:v>
                </c:pt>
                <c:pt idx="1319">
                  <c:v>0.17746367740258778</c:v>
                </c:pt>
                <c:pt idx="1320">
                  <c:v>0.18668039600304179</c:v>
                </c:pt>
                <c:pt idx="1321">
                  <c:v>0.14434608505953772</c:v>
                </c:pt>
                <c:pt idx="1322">
                  <c:v>0.10226079664610552</c:v>
                </c:pt>
                <c:pt idx="1323">
                  <c:v>9.8291726600284693E-2</c:v>
                </c:pt>
                <c:pt idx="1324">
                  <c:v>0.10112262087678144</c:v>
                </c:pt>
                <c:pt idx="1325">
                  <c:v>8.9316529561628527E-2</c:v>
                </c:pt>
                <c:pt idx="1326">
                  <c:v>7.1405948315924436E-2</c:v>
                </c:pt>
                <c:pt idx="1327">
                  <c:v>6.6622061549772169E-2</c:v>
                </c:pt>
                <c:pt idx="1328">
                  <c:v>9.4126477384220017E-2</c:v>
                </c:pt>
                <c:pt idx="1329">
                  <c:v>0.11455166207753262</c:v>
                </c:pt>
                <c:pt idx="1330">
                  <c:v>6.7693065186539711E-2</c:v>
                </c:pt>
                <c:pt idx="1331">
                  <c:v>3.6520291201051672E-2</c:v>
                </c:pt>
                <c:pt idx="1332">
                  <c:v>6.8928705460296197E-2</c:v>
                </c:pt>
                <c:pt idx="1333">
                  <c:v>8.0330129153691227E-2</c:v>
                </c:pt>
                <c:pt idx="1334">
                  <c:v>0.10393601289397211</c:v>
                </c:pt>
                <c:pt idx="1335">
                  <c:v>7.6391255313486395E-2</c:v>
                </c:pt>
                <c:pt idx="1336">
                  <c:v>5.0360298913585726E-2</c:v>
                </c:pt>
                <c:pt idx="1337">
                  <c:v>8.4743006489058817E-2</c:v>
                </c:pt>
                <c:pt idx="1338">
                  <c:v>9.1017518367154632E-2</c:v>
                </c:pt>
                <c:pt idx="1339">
                  <c:v>6.8347091920279129E-2</c:v>
                </c:pt>
                <c:pt idx="1340">
                  <c:v>6.3173250970137262E-2</c:v>
                </c:pt>
                <c:pt idx="1341">
                  <c:v>5.0138683767592111E-2</c:v>
                </c:pt>
                <c:pt idx="1342">
                  <c:v>5.0027852153030329E-2</c:v>
                </c:pt>
                <c:pt idx="1343">
                  <c:v>6.5813062888166102E-2</c:v>
                </c:pt>
                <c:pt idx="1344">
                  <c:v>5.4158625764912441E-2</c:v>
                </c:pt>
                <c:pt idx="1345">
                  <c:v>8.2518777063289195E-2</c:v>
                </c:pt>
                <c:pt idx="1346">
                  <c:v>8.77493561067859E-2</c:v>
                </c:pt>
                <c:pt idx="1347">
                  <c:v>0.12116362136169982</c:v>
                </c:pt>
                <c:pt idx="1348">
                  <c:v>0.12537301089106934</c:v>
                </c:pt>
                <c:pt idx="1349">
                  <c:v>0.13955695723221964</c:v>
                </c:pt>
                <c:pt idx="1350">
                  <c:v>0.15617948759250896</c:v>
                </c:pt>
                <c:pt idx="1351">
                  <c:v>0.16262075176531199</c:v>
                </c:pt>
                <c:pt idx="1352">
                  <c:v>0.15995584045344313</c:v>
                </c:pt>
                <c:pt idx="1353">
                  <c:v>0.12825665236113415</c:v>
                </c:pt>
                <c:pt idx="1354">
                  <c:v>8.5863728082206756E-2</c:v>
                </c:pt>
                <c:pt idx="1355">
                  <c:v>3.0690307859452055E-2</c:v>
                </c:pt>
                <c:pt idx="1356">
                  <c:v>4.1587868433978131E-2</c:v>
                </c:pt>
                <c:pt idx="1357">
                  <c:v>4.3003772361961151E-2</c:v>
                </c:pt>
                <c:pt idx="1358">
                  <c:v>8.9253877243288371E-2</c:v>
                </c:pt>
                <c:pt idx="1359">
                  <c:v>1.7207076971234025E-2</c:v>
                </c:pt>
                <c:pt idx="1360">
                  <c:v>3.1484833498939506E-4</c:v>
                </c:pt>
                <c:pt idx="1361">
                  <c:v>3.2640751943219595E-2</c:v>
                </c:pt>
                <c:pt idx="1362">
                  <c:v>3.8620466151520046E-2</c:v>
                </c:pt>
                <c:pt idx="1363">
                  <c:v>-2.4266497862825077E-2</c:v>
                </c:pt>
                <c:pt idx="1364">
                  <c:v>-6.9771506562265311E-3</c:v>
                </c:pt>
                <c:pt idx="1365">
                  <c:v>-6.7163160244483489E-2</c:v>
                </c:pt>
                <c:pt idx="1366">
                  <c:v>-4.6505729225142761E-2</c:v>
                </c:pt>
                <c:pt idx="1367">
                  <c:v>-3.9364542971051797E-2</c:v>
                </c:pt>
                <c:pt idx="1368">
                  <c:v>-6.7885700630105378E-2</c:v>
                </c:pt>
                <c:pt idx="1369">
                  <c:v>-6.4859997552568688E-2</c:v>
                </c:pt>
                <c:pt idx="1370">
                  <c:v>-5.2061436776814705E-2</c:v>
                </c:pt>
                <c:pt idx="1371">
                  <c:v>-0.10576091192540961</c:v>
                </c:pt>
                <c:pt idx="1372">
                  <c:v>-6.646988325175629E-2</c:v>
                </c:pt>
                <c:pt idx="1373">
                  <c:v>-8.5694235049091644E-3</c:v>
                </c:pt>
                <c:pt idx="1374">
                  <c:v>5.1612912532218704E-2</c:v>
                </c:pt>
                <c:pt idx="1375">
                  <c:v>8.2503967459260974E-2</c:v>
                </c:pt>
                <c:pt idx="1376">
                  <c:v>6.2210097793873875E-2</c:v>
                </c:pt>
                <c:pt idx="1377">
                  <c:v>5.7986908406205316E-2</c:v>
                </c:pt>
                <c:pt idx="1378">
                  <c:v>0.14960253282695388</c:v>
                </c:pt>
                <c:pt idx="1379">
                  <c:v>0.12266059344679831</c:v>
                </c:pt>
                <c:pt idx="1380">
                  <c:v>6.5122060227486095E-2</c:v>
                </c:pt>
                <c:pt idx="1381">
                  <c:v>1.3300707326883311E-2</c:v>
                </c:pt>
                <c:pt idx="1382">
                  <c:v>9.6286948579660352E-3</c:v>
                </c:pt>
                <c:pt idx="1383">
                  <c:v>6.200108042793024E-2</c:v>
                </c:pt>
                <c:pt idx="1384">
                  <c:v>7.1636555007220881E-2</c:v>
                </c:pt>
                <c:pt idx="1385">
                  <c:v>5.349248208242277E-4</c:v>
                </c:pt>
                <c:pt idx="1386">
                  <c:v>-3.1116040700446192E-2</c:v>
                </c:pt>
                <c:pt idx="1387">
                  <c:v>-5.3211590053812229E-2</c:v>
                </c:pt>
                <c:pt idx="1388">
                  <c:v>-4.1560720698801741E-2</c:v>
                </c:pt>
                <c:pt idx="1389">
                  <c:v>-0.11242103127254649</c:v>
                </c:pt>
                <c:pt idx="1390">
                  <c:v>-9.9711760869131416E-2</c:v>
                </c:pt>
                <c:pt idx="1391">
                  <c:v>-4.2867134531548903E-2</c:v>
                </c:pt>
                <c:pt idx="1392">
                  <c:v>-2.6565736971334998E-2</c:v>
                </c:pt>
                <c:pt idx="1393">
                  <c:v>-4.1745720541329488E-2</c:v>
                </c:pt>
                <c:pt idx="1394">
                  <c:v>-2.4797912615162104E-2</c:v>
                </c:pt>
                <c:pt idx="1395">
                  <c:v>-7.6131772298491412E-2</c:v>
                </c:pt>
                <c:pt idx="1396">
                  <c:v>-3.9688387659657022E-2</c:v>
                </c:pt>
                <c:pt idx="1397">
                  <c:v>-9.7853150755277798E-2</c:v>
                </c:pt>
                <c:pt idx="1398">
                  <c:v>-0.17276884059312464</c:v>
                </c:pt>
                <c:pt idx="1399">
                  <c:v>-0.15011913797526266</c:v>
                </c:pt>
                <c:pt idx="1400">
                  <c:v>-5.1802778387498576E-2</c:v>
                </c:pt>
                <c:pt idx="1401">
                  <c:v>-3.3430344253573115E-2</c:v>
                </c:pt>
                <c:pt idx="1402">
                  <c:v>1.1853068533125555E-2</c:v>
                </c:pt>
                <c:pt idx="1403">
                  <c:v>8.627233852062155E-2</c:v>
                </c:pt>
                <c:pt idx="1404">
                  <c:v>0.12829420528563423</c:v>
                </c:pt>
                <c:pt idx="1405">
                  <c:v>0.17716998564478159</c:v>
                </c:pt>
                <c:pt idx="1406">
                  <c:v>0.18443116334969203</c:v>
                </c:pt>
                <c:pt idx="1407">
                  <c:v>0.16890132211778297</c:v>
                </c:pt>
                <c:pt idx="1408">
                  <c:v>0.21140777066655</c:v>
                </c:pt>
                <c:pt idx="1409">
                  <c:v>0.21556898089969784</c:v>
                </c:pt>
                <c:pt idx="1410">
                  <c:v>8.2612779582364348E-2</c:v>
                </c:pt>
                <c:pt idx="1411">
                  <c:v>-2.7869462957117303E-2</c:v>
                </c:pt>
                <c:pt idx="1412">
                  <c:v>6.5325740366004052E-3</c:v>
                </c:pt>
                <c:pt idx="1413">
                  <c:v>1.0199922441911377E-2</c:v>
                </c:pt>
                <c:pt idx="1414">
                  <c:v>-7.1775135396083586E-2</c:v>
                </c:pt>
                <c:pt idx="1415">
                  <c:v>-0.1148450316783681</c:v>
                </c:pt>
                <c:pt idx="1416">
                  <c:v>-0.17128441820494616</c:v>
                </c:pt>
                <c:pt idx="1417">
                  <c:v>-0.12503548174367701</c:v>
                </c:pt>
                <c:pt idx="1418">
                  <c:v>1.6577524550645126E-2</c:v>
                </c:pt>
                <c:pt idx="1419">
                  <c:v>1.743657775054135E-2</c:v>
                </c:pt>
                <c:pt idx="1420">
                  <c:v>-3.5050173544036813E-2</c:v>
                </c:pt>
                <c:pt idx="1421">
                  <c:v>-3.6313341409696357E-3</c:v>
                </c:pt>
                <c:pt idx="1422">
                  <c:v>-4.4941166684257072E-2</c:v>
                </c:pt>
                <c:pt idx="1423">
                  <c:v>-4.3089360333293018E-2</c:v>
                </c:pt>
                <c:pt idx="1424">
                  <c:v>-1.4480811585533996E-2</c:v>
                </c:pt>
                <c:pt idx="1425">
                  <c:v>3.3732287076480787E-2</c:v>
                </c:pt>
                <c:pt idx="1426">
                  <c:v>2.2928488605380069E-2</c:v>
                </c:pt>
                <c:pt idx="1427">
                  <c:v>3.764125320984945E-2</c:v>
                </c:pt>
                <c:pt idx="1428">
                  <c:v>6.3559887418159516E-2</c:v>
                </c:pt>
                <c:pt idx="1429">
                  <c:v>0.17964064111160505</c:v>
                </c:pt>
                <c:pt idx="1430">
                  <c:v>0.21455510002132488</c:v>
                </c:pt>
                <c:pt idx="1431">
                  <c:v>0.15647447759482419</c:v>
                </c:pt>
                <c:pt idx="1432">
                  <c:v>5.9688714624940777E-2</c:v>
                </c:pt>
                <c:pt idx="1433">
                  <c:v>5.2305453853057474E-2</c:v>
                </c:pt>
                <c:pt idx="1434">
                  <c:v>0.17858055234533882</c:v>
                </c:pt>
                <c:pt idx="1435">
                  <c:v>0.2093981843329295</c:v>
                </c:pt>
                <c:pt idx="1436">
                  <c:v>0.16551665443351701</c:v>
                </c:pt>
                <c:pt idx="1437">
                  <c:v>0.20708413562039138</c:v>
                </c:pt>
                <c:pt idx="1438">
                  <c:v>0.30268753442451585</c:v>
                </c:pt>
                <c:pt idx="1439">
                  <c:v>0.30919640347804511</c:v>
                </c:pt>
                <c:pt idx="1440">
                  <c:v>0.35312524717733995</c:v>
                </c:pt>
                <c:pt idx="1441">
                  <c:v>0.240610626900636</c:v>
                </c:pt>
                <c:pt idx="1442">
                  <c:v>8.1109508607240893E-2</c:v>
                </c:pt>
                <c:pt idx="1443">
                  <c:v>-1.2596674137983679E-2</c:v>
                </c:pt>
                <c:pt idx="1444">
                  <c:v>-9.0409122523748858E-2</c:v>
                </c:pt>
                <c:pt idx="1445">
                  <c:v>-0.16638282393664761</c:v>
                </c:pt>
              </c:numCache>
            </c:numRef>
          </c:yVal>
          <c:smooth val="0"/>
          <c:extLst>
            <c:ext xmlns:c16="http://schemas.microsoft.com/office/drawing/2014/chart" uri="{C3380CC4-5D6E-409C-BE32-E72D297353CC}">
              <c16:uniqueId val="{00000005-17B2-434E-B245-DBC0AE04F961}"/>
            </c:ext>
          </c:extLst>
        </c:ser>
        <c:dLbls>
          <c:showLegendKey val="0"/>
          <c:showVal val="0"/>
          <c:showCatName val="0"/>
          <c:showSerName val="0"/>
          <c:showPercent val="0"/>
          <c:showBubbleSize val="0"/>
        </c:dLbls>
        <c:axId val="1064193536"/>
        <c:axId val="2018946496"/>
      </c:scatterChart>
      <c:valAx>
        <c:axId val="1064193536"/>
        <c:scaling>
          <c:orientation val="minMax"/>
          <c:max val="750"/>
          <c:min val="400"/>
        </c:scaling>
        <c:delete val="0"/>
        <c:axPos val="b"/>
        <c:title>
          <c:tx>
            <c:rich>
              <a:bodyPr/>
              <a:lstStyle/>
              <a:p>
                <a:pPr>
                  <a:defRPr/>
                </a:pPr>
                <a:r>
                  <a:rPr lang="fr-BE" dirty="0" err="1">
                    <a:solidFill>
                      <a:schemeClr val="bg1"/>
                    </a:solidFill>
                  </a:rPr>
                  <a:t>Wavelength</a:t>
                </a:r>
                <a:r>
                  <a:rPr lang="fr-BE" dirty="0">
                    <a:solidFill>
                      <a:schemeClr val="bg1"/>
                    </a:solidFill>
                  </a:rPr>
                  <a:t> (nm)</a:t>
                </a:r>
              </a:p>
            </c:rich>
          </c:tx>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2018946496"/>
        <c:crosses val="autoZero"/>
        <c:crossBetween val="midCat"/>
        <c:majorUnit val="25"/>
      </c:valAx>
      <c:valAx>
        <c:axId val="2018946496"/>
        <c:scaling>
          <c:orientation val="minMax"/>
          <c:min val="0"/>
        </c:scaling>
        <c:delete val="0"/>
        <c:axPos val="l"/>
        <c:title>
          <c:tx>
            <c:rich>
              <a:bodyPr/>
              <a:lstStyle/>
              <a:p>
                <a:pPr>
                  <a:defRPr/>
                </a:pPr>
                <a:r>
                  <a:rPr lang="fr-BE" dirty="0">
                    <a:solidFill>
                      <a:schemeClr val="bg1"/>
                    </a:solidFill>
                  </a:rPr>
                  <a:t>Relative absorbance</a:t>
                </a:r>
              </a:p>
            </c:rich>
          </c:tx>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1064193536"/>
        <c:crosses val="autoZero"/>
        <c:crossBetween val="midCat"/>
      </c:valAx>
    </c:plotArea>
    <c:legend>
      <c:legendPos val="b"/>
      <c:layout>
        <c:manualLayout>
          <c:xMode val="edge"/>
          <c:yMode val="edge"/>
          <c:x val="0.24773213875989641"/>
          <c:y val="0.92365543644030923"/>
          <c:w val="0.50453560253990382"/>
          <c:h val="4.1726918178722455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showDLblsOverMax val="0"/>
    <c:extLst/>
  </c:chart>
  <c:txPr>
    <a:bodyPr/>
    <a:lstStyle/>
    <a:p>
      <a:pPr>
        <a:defRPr/>
      </a:pPr>
      <a:endParaRPr lang="fr-FR"/>
    </a:p>
  </c:txPr>
  <c:externalData r:id="rId1">
    <c:autoUpdate val="0"/>
  </c:externalData>
  <c:userShapes r:id="rId2"/>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dirty="0">
                <a:solidFill>
                  <a:schemeClr val="bg1"/>
                </a:solidFill>
              </a:rPr>
              <a:t>Marine </a:t>
            </a:r>
            <a:r>
              <a:rPr lang="fr-BE" i="1" dirty="0" err="1">
                <a:solidFill>
                  <a:schemeClr val="bg1"/>
                </a:solidFill>
              </a:rPr>
              <a:t>Stanieria</a:t>
            </a:r>
            <a:endParaRPr lang="fr-BE" i="1" dirty="0">
              <a:solidFill>
                <a:schemeClr val="bg1"/>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fr-FR"/>
        </a:p>
      </c:txPr>
    </c:title>
    <c:autoTitleDeleted val="0"/>
    <c:plotArea>
      <c:layout>
        <c:manualLayout>
          <c:layoutTarget val="inner"/>
          <c:xMode val="edge"/>
          <c:yMode val="edge"/>
          <c:x val="0.12319304457485548"/>
          <c:y val="0.14884121419328949"/>
          <c:w val="0.84346674555937184"/>
          <c:h val="0.67296945873825142"/>
        </c:manualLayout>
      </c:layout>
      <c:scatterChart>
        <c:scatterStyle val="lineMarker"/>
        <c:varyColors val="0"/>
        <c:ser>
          <c:idx val="1"/>
          <c:order val="1"/>
          <c:tx>
            <c:strRef>
              <c:f>'230323_Abs'!$O$1</c:f>
              <c:strCache>
                <c:ptCount val="1"/>
                <c:pt idx="0">
                  <c:v>Stan M LL</c:v>
                </c:pt>
              </c:strCache>
            </c:strRef>
          </c:tx>
          <c:spPr>
            <a:ln w="19050" cap="rnd">
              <a:solidFill>
                <a:schemeClr val="accent1"/>
              </a:solidFill>
              <a:round/>
            </a:ln>
            <a:effectLst/>
          </c:spPr>
          <c:marker>
            <c:symbol val="none"/>
          </c:marker>
          <c:xVal>
            <c:numRef>
              <c:f>'230323_Abs'!$M$2:$M$834</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'230323_Abs'!$O$2:$O$834</c:f>
              <c:numCache>
                <c:formatCode>General</c:formatCode>
                <c:ptCount val="833"/>
                <c:pt idx="0">
                  <c:v>-2.7488401352520246</c:v>
                </c:pt>
                <c:pt idx="1">
                  <c:v>-2.7488401352520246</c:v>
                </c:pt>
                <c:pt idx="2">
                  <c:v>-2.7488401352520246</c:v>
                </c:pt>
                <c:pt idx="3">
                  <c:v>-2.7488401352520246</c:v>
                </c:pt>
                <c:pt idx="4">
                  <c:v>-2.7488401352520246</c:v>
                </c:pt>
                <c:pt idx="5">
                  <c:v>-0.1932845796964692</c:v>
                </c:pt>
                <c:pt idx="6">
                  <c:v>1.6610835888967526</c:v>
                </c:pt>
                <c:pt idx="7">
                  <c:v>0.72973185499724769</c:v>
                </c:pt>
                <c:pt idx="8">
                  <c:v>1.0482031925768658</c:v>
                </c:pt>
                <c:pt idx="9">
                  <c:v>1.0891719745222932</c:v>
                </c:pt>
                <c:pt idx="10">
                  <c:v>1.0821734685853583</c:v>
                </c:pt>
                <c:pt idx="11">
                  <c:v>1.3617205315719114</c:v>
                </c:pt>
                <c:pt idx="12">
                  <c:v>1.5761578988755209</c:v>
                </c:pt>
                <c:pt idx="13">
                  <c:v>1.3894786506251475</c:v>
                </c:pt>
                <c:pt idx="14">
                  <c:v>0.9685460407328772</c:v>
                </c:pt>
                <c:pt idx="15">
                  <c:v>1.0159628843280646</c:v>
                </c:pt>
                <c:pt idx="16">
                  <c:v>1.1961154360305104</c:v>
                </c:pt>
                <c:pt idx="17">
                  <c:v>1.096956829440906</c:v>
                </c:pt>
                <c:pt idx="18">
                  <c:v>0.98214987811590793</c:v>
                </c:pt>
                <c:pt idx="19">
                  <c:v>1.0489895415585437</c:v>
                </c:pt>
                <c:pt idx="20">
                  <c:v>1.0128961232995202</c:v>
                </c:pt>
                <c:pt idx="21">
                  <c:v>1.0521349374852562</c:v>
                </c:pt>
                <c:pt idx="22">
                  <c:v>1.2812770307462453</c:v>
                </c:pt>
                <c:pt idx="23">
                  <c:v>1.2550916096563653</c:v>
                </c:pt>
                <c:pt idx="24">
                  <c:v>1.2144373673036091</c:v>
                </c:pt>
                <c:pt idx="25">
                  <c:v>1.1846347408980105</c:v>
                </c:pt>
                <c:pt idx="26">
                  <c:v>1.1082016198789022</c:v>
                </c:pt>
                <c:pt idx="27">
                  <c:v>1.2383423763466226</c:v>
                </c:pt>
                <c:pt idx="28">
                  <c:v>1.3751670991586065</c:v>
                </c:pt>
                <c:pt idx="29">
                  <c:v>1.350947550522922</c:v>
                </c:pt>
                <c:pt idx="30">
                  <c:v>1.3852323661240862</c:v>
                </c:pt>
                <c:pt idx="31">
                  <c:v>1.4032397578045139</c:v>
                </c:pt>
                <c:pt idx="32">
                  <c:v>1.2790752535975463</c:v>
                </c:pt>
                <c:pt idx="33">
                  <c:v>1.18966737438075</c:v>
                </c:pt>
                <c:pt idx="34">
                  <c:v>1.2421168514586776</c:v>
                </c:pt>
                <c:pt idx="35">
                  <c:v>1.2678304631595505</c:v>
                </c:pt>
                <c:pt idx="36">
                  <c:v>1.3308170165919635</c:v>
                </c:pt>
                <c:pt idx="37">
                  <c:v>1.2656286860108514</c:v>
                </c:pt>
                <c:pt idx="38">
                  <c:v>1.3091924195958164</c:v>
                </c:pt>
                <c:pt idx="39">
                  <c:v>1.2580011008885739</c:v>
                </c:pt>
                <c:pt idx="40">
                  <c:v>1.2200204450735233</c:v>
                </c:pt>
                <c:pt idx="41">
                  <c:v>1.1985531178737128</c:v>
                </c:pt>
                <c:pt idx="42">
                  <c:v>1.3062829283636077</c:v>
                </c:pt>
                <c:pt idx="43">
                  <c:v>1.3259416529055599</c:v>
                </c:pt>
                <c:pt idx="44">
                  <c:v>1.2802547770700632</c:v>
                </c:pt>
                <c:pt idx="45">
                  <c:v>1.2606746874262795</c:v>
                </c:pt>
                <c:pt idx="46">
                  <c:v>1.3224817173861763</c:v>
                </c:pt>
                <c:pt idx="47">
                  <c:v>1.3529920578752854</c:v>
                </c:pt>
                <c:pt idx="48">
                  <c:v>1.2953526775182824</c:v>
                </c:pt>
                <c:pt idx="49">
                  <c:v>1.2958244869072897</c:v>
                </c:pt>
                <c:pt idx="50">
                  <c:v>1.2712117637807656</c:v>
                </c:pt>
                <c:pt idx="51">
                  <c:v>1.2990485177321691</c:v>
                </c:pt>
                <c:pt idx="52">
                  <c:v>1.3419045372336245</c:v>
                </c:pt>
                <c:pt idx="53">
                  <c:v>1.3599119289140522</c:v>
                </c:pt>
                <c:pt idx="54">
                  <c:v>1.299834866713848</c:v>
                </c:pt>
                <c:pt idx="55">
                  <c:v>1.2331524730675474</c:v>
                </c:pt>
                <c:pt idx="56">
                  <c:v>1.2685381772430602</c:v>
                </c:pt>
                <c:pt idx="57">
                  <c:v>1.3177636234961077</c:v>
                </c:pt>
                <c:pt idx="58">
                  <c:v>1.2903200440355431</c:v>
                </c:pt>
                <c:pt idx="59">
                  <c:v>1.2795470629865535</c:v>
                </c:pt>
                <c:pt idx="60">
                  <c:v>1.3096642289848237</c:v>
                </c:pt>
                <c:pt idx="61">
                  <c:v>1.2796256978847211</c:v>
                </c:pt>
                <c:pt idx="62">
                  <c:v>1.2870960132106628</c:v>
                </c:pt>
                <c:pt idx="63">
                  <c:v>1.2619328457969647</c:v>
                </c:pt>
                <c:pt idx="64">
                  <c:v>1.2587088149720844</c:v>
                </c:pt>
                <c:pt idx="65">
                  <c:v>1.310686482661005</c:v>
                </c:pt>
                <c:pt idx="66">
                  <c:v>1.3194149563576318</c:v>
                </c:pt>
                <c:pt idx="67">
                  <c:v>1.3147754973657306</c:v>
                </c:pt>
                <c:pt idx="68">
                  <c:v>1.3091924195958164</c:v>
                </c:pt>
                <c:pt idx="69">
                  <c:v>1.3361641896673744</c:v>
                </c:pt>
                <c:pt idx="70">
                  <c:v>1.3334906031296689</c:v>
                </c:pt>
                <c:pt idx="71">
                  <c:v>1.3122591806243609</c:v>
                </c:pt>
                <c:pt idx="72">
                  <c:v>1.3141464181803884</c:v>
                </c:pt>
                <c:pt idx="73">
                  <c:v>1.3102933081701658</c:v>
                </c:pt>
                <c:pt idx="74">
                  <c:v>1.3074624518361246</c:v>
                </c:pt>
                <c:pt idx="75">
                  <c:v>1.3026657230478884</c:v>
                </c:pt>
                <c:pt idx="76">
                  <c:v>1.2970826452779742</c:v>
                </c:pt>
                <c:pt idx="77">
                  <c:v>1.3039238814185736</c:v>
                </c:pt>
                <c:pt idx="78">
                  <c:v>1.3242116851458681</c:v>
                </c:pt>
                <c:pt idx="79">
                  <c:v>1.3492962176613978</c:v>
                </c:pt>
                <c:pt idx="80">
                  <c:v>1.314067783282221</c:v>
                </c:pt>
                <c:pt idx="81">
                  <c:v>1.2848942360619646</c:v>
                </c:pt>
                <c:pt idx="82">
                  <c:v>1.296060391601793</c:v>
                </c:pt>
                <c:pt idx="83">
                  <c:v>1.3150114020602346</c:v>
                </c:pt>
                <c:pt idx="84">
                  <c:v>1.321223559015491</c:v>
                </c:pt>
                <c:pt idx="85">
                  <c:v>1.3340410474168438</c:v>
                </c:pt>
                <c:pt idx="86">
                  <c:v>1.3072265471416213</c:v>
                </c:pt>
                <c:pt idx="87">
                  <c:v>1.2948808681292761</c:v>
                </c:pt>
                <c:pt idx="88">
                  <c:v>1.3080915310214678</c:v>
                </c:pt>
                <c:pt idx="89">
                  <c:v>1.3146182275693956</c:v>
                </c:pt>
                <c:pt idx="90">
                  <c:v>1.3010143901863649</c:v>
                </c:pt>
                <c:pt idx="91">
                  <c:v>1.2874891877015018</c:v>
                </c:pt>
                <c:pt idx="92">
                  <c:v>1.276244397263506</c:v>
                </c:pt>
                <c:pt idx="93">
                  <c:v>1.289140520563026</c:v>
                </c:pt>
                <c:pt idx="94">
                  <c:v>1.299205787528505</c:v>
                </c:pt>
                <c:pt idx="95">
                  <c:v>1.2984194385468268</c:v>
                </c:pt>
                <c:pt idx="96">
                  <c:v>1.2984980734449953</c:v>
                </c:pt>
                <c:pt idx="97">
                  <c:v>1.2945663285366045</c:v>
                </c:pt>
                <c:pt idx="98">
                  <c:v>1.2884328064795154</c:v>
                </c:pt>
                <c:pt idx="99">
                  <c:v>1.273256271133129</c:v>
                </c:pt>
                <c:pt idx="100">
                  <c:v>1.2606746874262795</c:v>
                </c:pt>
                <c:pt idx="101">
                  <c:v>1.2678304631595505</c:v>
                </c:pt>
                <c:pt idx="102">
                  <c:v>1.2606746874262795</c:v>
                </c:pt>
                <c:pt idx="103">
                  <c:v>1.2527325627113313</c:v>
                </c:pt>
                <c:pt idx="104">
                  <c:v>1.2635841786584889</c:v>
                </c:pt>
                <c:pt idx="105">
                  <c:v>1.2531257372021702</c:v>
                </c:pt>
                <c:pt idx="106">
                  <c:v>1.2428245655421872</c:v>
                </c:pt>
                <c:pt idx="107">
                  <c:v>1.2337029173547223</c:v>
                </c:pt>
                <c:pt idx="108">
                  <c:v>1.2241094597782498</c:v>
                </c:pt>
                <c:pt idx="109">
                  <c:v>1.2175827632303218</c:v>
                </c:pt>
                <c:pt idx="110">
                  <c:v>1.2035857513564521</c:v>
                </c:pt>
                <c:pt idx="111">
                  <c:v>1.197373594401195</c:v>
                </c:pt>
                <c:pt idx="112">
                  <c:v>1.1840842966108358</c:v>
                </c:pt>
                <c:pt idx="113">
                  <c:v>1.1667846190139184</c:v>
                </c:pt>
                <c:pt idx="114">
                  <c:v>1.1434300542580795</c:v>
                </c:pt>
                <c:pt idx="115">
                  <c:v>1.1303766611622237</c:v>
                </c:pt>
                <c:pt idx="116">
                  <c:v>1.133993866477943</c:v>
                </c:pt>
                <c:pt idx="117">
                  <c:v>1.1183455217425493</c:v>
                </c:pt>
                <c:pt idx="118">
                  <c:v>1.1055280333411968</c:v>
                </c:pt>
                <c:pt idx="119">
                  <c:v>1.0994731461822755</c:v>
                </c:pt>
                <c:pt idx="120">
                  <c:v>1.0887788000314542</c:v>
                </c:pt>
                <c:pt idx="121">
                  <c:v>1.0816230242981835</c:v>
                </c:pt>
                <c:pt idx="122">
                  <c:v>1.0712432177400331</c:v>
                </c:pt>
                <c:pt idx="123">
                  <c:v>1.0616497601635606</c:v>
                </c:pt>
                <c:pt idx="124">
                  <c:v>1.0639301722104273</c:v>
                </c:pt>
                <c:pt idx="125">
                  <c:v>1.0584257293386805</c:v>
                </c:pt>
                <c:pt idx="126">
                  <c:v>1.0509554140127388</c:v>
                </c:pt>
                <c:pt idx="127">
                  <c:v>1.042698749705119</c:v>
                </c:pt>
                <c:pt idx="128">
                  <c:v>1.0317684988597939</c:v>
                </c:pt>
                <c:pt idx="129">
                  <c:v>1.0250058976173626</c:v>
                </c:pt>
                <c:pt idx="130">
                  <c:v>1.0160415192262324</c:v>
                </c:pt>
                <c:pt idx="131">
                  <c:v>1.0130533930958558</c:v>
                </c:pt>
                <c:pt idx="132">
                  <c:v>1.0128961232995202</c:v>
                </c:pt>
                <c:pt idx="133">
                  <c:v>1.0028308563340413</c:v>
                </c:pt>
                <c:pt idx="134">
                  <c:v>0.9963827946842807</c:v>
                </c:pt>
                <c:pt idx="135">
                  <c:v>0.99905638122198626</c:v>
                </c:pt>
                <c:pt idx="136">
                  <c:v>0.98592435322796246</c:v>
                </c:pt>
                <c:pt idx="137">
                  <c:v>0.9834080364865927</c:v>
                </c:pt>
                <c:pt idx="138">
                  <c:v>0.97892584729102761</c:v>
                </c:pt>
                <c:pt idx="139">
                  <c:v>0.97491546748446989</c:v>
                </c:pt>
                <c:pt idx="140">
                  <c:v>0.97703860973500056</c:v>
                </c:pt>
                <c:pt idx="141">
                  <c:v>0.98104898954155839</c:v>
                </c:pt>
                <c:pt idx="142">
                  <c:v>0.98655343241330506</c:v>
                </c:pt>
                <c:pt idx="143">
                  <c:v>0.98411575057010281</c:v>
                </c:pt>
                <c:pt idx="144">
                  <c:v>0.97420775340095933</c:v>
                </c:pt>
                <c:pt idx="145">
                  <c:v>0.97491546748446989</c:v>
                </c:pt>
                <c:pt idx="146">
                  <c:v>0.97507273728080512</c:v>
                </c:pt>
                <c:pt idx="147">
                  <c:v>0.96807423134387038</c:v>
                </c:pt>
                <c:pt idx="148">
                  <c:v>0.97538727687347626</c:v>
                </c:pt>
                <c:pt idx="149">
                  <c:v>0.97420775340095933</c:v>
                </c:pt>
                <c:pt idx="150">
                  <c:v>0.97900448218919556</c:v>
                </c:pt>
                <c:pt idx="151">
                  <c:v>0.98482346465361337</c:v>
                </c:pt>
                <c:pt idx="152">
                  <c:v>0.97695997483683272</c:v>
                </c:pt>
                <c:pt idx="153">
                  <c:v>0.96587245419517176</c:v>
                </c:pt>
                <c:pt idx="154">
                  <c:v>0.95785169458205566</c:v>
                </c:pt>
                <c:pt idx="155">
                  <c:v>0.96233388377762041</c:v>
                </c:pt>
                <c:pt idx="156">
                  <c:v>0.96988283400172992</c:v>
                </c:pt>
                <c:pt idx="157">
                  <c:v>0.96964692930722673</c:v>
                </c:pt>
                <c:pt idx="158">
                  <c:v>0.96194070928678144</c:v>
                </c:pt>
                <c:pt idx="159">
                  <c:v>0.95926712274907588</c:v>
                </c:pt>
                <c:pt idx="160">
                  <c:v>0.95793032948022316</c:v>
                </c:pt>
                <c:pt idx="161">
                  <c:v>0.95478493355351124</c:v>
                </c:pt>
                <c:pt idx="162">
                  <c:v>0.95557128253518919</c:v>
                </c:pt>
                <c:pt idx="163">
                  <c:v>0.95627899661869931</c:v>
                </c:pt>
                <c:pt idx="164">
                  <c:v>0.95462766375717545</c:v>
                </c:pt>
                <c:pt idx="165">
                  <c:v>0.94409058740268925</c:v>
                </c:pt>
                <c:pt idx="166">
                  <c:v>0.93803570024376826</c:v>
                </c:pt>
                <c:pt idx="167">
                  <c:v>0.93740662105842554</c:v>
                </c:pt>
                <c:pt idx="168">
                  <c:v>0.92954313124164489</c:v>
                </c:pt>
                <c:pt idx="169">
                  <c:v>0.92333097428638844</c:v>
                </c:pt>
                <c:pt idx="170">
                  <c:v>0.91247935833923122</c:v>
                </c:pt>
                <c:pt idx="171">
                  <c:v>0.90579539199496739</c:v>
                </c:pt>
                <c:pt idx="172">
                  <c:v>0.8987182511598647</c:v>
                </c:pt>
                <c:pt idx="173">
                  <c:v>0.88998977746323815</c:v>
                </c:pt>
                <c:pt idx="174">
                  <c:v>0.89140520563025882</c:v>
                </c:pt>
                <c:pt idx="175">
                  <c:v>0.88739482582370055</c:v>
                </c:pt>
                <c:pt idx="176">
                  <c:v>0.87575686089486526</c:v>
                </c:pt>
                <c:pt idx="177">
                  <c:v>0.87536368640402629</c:v>
                </c:pt>
                <c:pt idx="178">
                  <c:v>0.87237556027364926</c:v>
                </c:pt>
                <c:pt idx="179">
                  <c:v>0.85885035778878649</c:v>
                </c:pt>
                <c:pt idx="180">
                  <c:v>0.84831328143430074</c:v>
                </c:pt>
                <c:pt idx="181">
                  <c:v>0.84556105999842734</c:v>
                </c:pt>
                <c:pt idx="182">
                  <c:v>0.84878509082330722</c:v>
                </c:pt>
                <c:pt idx="183">
                  <c:v>0.84532515530392371</c:v>
                </c:pt>
                <c:pt idx="184">
                  <c:v>0.83195722261539673</c:v>
                </c:pt>
                <c:pt idx="185">
                  <c:v>0.83478807894943796</c:v>
                </c:pt>
                <c:pt idx="186">
                  <c:v>0.83423763466226319</c:v>
                </c:pt>
                <c:pt idx="187">
                  <c:v>0.83345128568058524</c:v>
                </c:pt>
                <c:pt idx="188">
                  <c:v>0.82661004953998574</c:v>
                </c:pt>
                <c:pt idx="189">
                  <c:v>0.82259966973342746</c:v>
                </c:pt>
                <c:pt idx="190">
                  <c:v>0.82684595423448937</c:v>
                </c:pt>
                <c:pt idx="191">
                  <c:v>0.82582370055830778</c:v>
                </c:pt>
                <c:pt idx="192">
                  <c:v>0.8245655421876229</c:v>
                </c:pt>
                <c:pt idx="193">
                  <c:v>0.81984744829755463</c:v>
                </c:pt>
                <c:pt idx="194">
                  <c:v>0.82944090587402697</c:v>
                </c:pt>
                <c:pt idx="195">
                  <c:v>0.83832664936698886</c:v>
                </c:pt>
                <c:pt idx="196">
                  <c:v>0.82723912872532834</c:v>
                </c:pt>
                <c:pt idx="197">
                  <c:v>0.82362192340960916</c:v>
                </c:pt>
                <c:pt idx="198">
                  <c:v>0.82944090587402697</c:v>
                </c:pt>
                <c:pt idx="199">
                  <c:v>0.82511598647479767</c:v>
                </c:pt>
                <c:pt idx="200">
                  <c:v>0.8325076669025715</c:v>
                </c:pt>
                <c:pt idx="201">
                  <c:v>0.84477471101674939</c:v>
                </c:pt>
                <c:pt idx="202">
                  <c:v>0.84446017142407781</c:v>
                </c:pt>
                <c:pt idx="203">
                  <c:v>0.84044979161752009</c:v>
                </c:pt>
                <c:pt idx="204">
                  <c:v>0.84178658488637281</c:v>
                </c:pt>
                <c:pt idx="205">
                  <c:v>0.84217975937721179</c:v>
                </c:pt>
                <c:pt idx="206">
                  <c:v>0.85106550287017368</c:v>
                </c:pt>
                <c:pt idx="207">
                  <c:v>0.85727765982543058</c:v>
                </c:pt>
                <c:pt idx="208">
                  <c:v>0.85138004246284527</c:v>
                </c:pt>
                <c:pt idx="209">
                  <c:v>0.85161594715734845</c:v>
                </c:pt>
                <c:pt idx="210">
                  <c:v>0.86600613352205713</c:v>
                </c:pt>
                <c:pt idx="211">
                  <c:v>0.87363371864433459</c:v>
                </c:pt>
                <c:pt idx="212">
                  <c:v>0.87001651332861529</c:v>
                </c:pt>
                <c:pt idx="213">
                  <c:v>0.87213965557914608</c:v>
                </c:pt>
                <c:pt idx="214">
                  <c:v>0.87442006762601254</c:v>
                </c:pt>
                <c:pt idx="215">
                  <c:v>0.88574349296217669</c:v>
                </c:pt>
                <c:pt idx="216">
                  <c:v>0.8961232995203271</c:v>
                </c:pt>
                <c:pt idx="217">
                  <c:v>0.89455060155697119</c:v>
                </c:pt>
                <c:pt idx="218">
                  <c:v>0.89675237870566982</c:v>
                </c:pt>
                <c:pt idx="219">
                  <c:v>0.90681764567114909</c:v>
                </c:pt>
                <c:pt idx="220">
                  <c:v>0.91326570732090917</c:v>
                </c:pt>
                <c:pt idx="221">
                  <c:v>0.91483840528426508</c:v>
                </c:pt>
                <c:pt idx="222">
                  <c:v>0.91436659589525826</c:v>
                </c:pt>
                <c:pt idx="223">
                  <c:v>0.91460250058976189</c:v>
                </c:pt>
                <c:pt idx="224">
                  <c:v>0.91499567508060087</c:v>
                </c:pt>
                <c:pt idx="225">
                  <c:v>0.92089329244318618</c:v>
                </c:pt>
                <c:pt idx="226">
                  <c:v>0.92797043327828888</c:v>
                </c:pt>
                <c:pt idx="227">
                  <c:v>0.9275772587874499</c:v>
                </c:pt>
                <c:pt idx="228">
                  <c:v>0.92977903593614852</c:v>
                </c:pt>
                <c:pt idx="229">
                  <c:v>0.93095855940866545</c:v>
                </c:pt>
                <c:pt idx="230">
                  <c:v>0.93205944798301499</c:v>
                </c:pt>
                <c:pt idx="231">
                  <c:v>0.93457576472438475</c:v>
                </c:pt>
                <c:pt idx="232">
                  <c:v>0.92875678225996683</c:v>
                </c:pt>
                <c:pt idx="233">
                  <c:v>0.92340960918455639</c:v>
                </c:pt>
                <c:pt idx="234">
                  <c:v>0.92639773531493297</c:v>
                </c:pt>
                <c:pt idx="235">
                  <c:v>0.92812770307462467</c:v>
                </c:pt>
                <c:pt idx="236">
                  <c:v>0.93087992451049761</c:v>
                </c:pt>
                <c:pt idx="237">
                  <c:v>0.92136510183219311</c:v>
                </c:pt>
                <c:pt idx="238">
                  <c:v>0.90571675709679955</c:v>
                </c:pt>
                <c:pt idx="239">
                  <c:v>0.89785326728001891</c:v>
                </c:pt>
                <c:pt idx="240">
                  <c:v>0.89038295195407713</c:v>
                </c:pt>
                <c:pt idx="241">
                  <c:v>0.88590076275851204</c:v>
                </c:pt>
                <c:pt idx="242">
                  <c:v>0.87921679641424877</c:v>
                </c:pt>
                <c:pt idx="243">
                  <c:v>0.87056695761579006</c:v>
                </c:pt>
                <c:pt idx="244">
                  <c:v>0.85877172289061909</c:v>
                </c:pt>
                <c:pt idx="245">
                  <c:v>0.85594086655657775</c:v>
                </c:pt>
                <c:pt idx="246">
                  <c:v>0.85358181961154345</c:v>
                </c:pt>
                <c:pt idx="247">
                  <c:v>0.84752693245262234</c:v>
                </c:pt>
                <c:pt idx="248">
                  <c:v>0.84493198081308474</c:v>
                </c:pt>
                <c:pt idx="249">
                  <c:v>0.8402925218211843</c:v>
                </c:pt>
                <c:pt idx="250">
                  <c:v>0.83384446017142422</c:v>
                </c:pt>
                <c:pt idx="251">
                  <c:v>0.83321538098608161</c:v>
                </c:pt>
                <c:pt idx="252">
                  <c:v>0.8288904615868522</c:v>
                </c:pt>
                <c:pt idx="253">
                  <c:v>0.82165605095541416</c:v>
                </c:pt>
                <c:pt idx="254">
                  <c:v>0.82425100259495176</c:v>
                </c:pt>
                <c:pt idx="255">
                  <c:v>0.82535189116930086</c:v>
                </c:pt>
                <c:pt idx="256">
                  <c:v>0.82409373279861597</c:v>
                </c:pt>
                <c:pt idx="257">
                  <c:v>0.823700558307777</c:v>
                </c:pt>
                <c:pt idx="258">
                  <c:v>0.82338601871510597</c:v>
                </c:pt>
                <c:pt idx="259">
                  <c:v>0.8167806872690101</c:v>
                </c:pt>
                <c:pt idx="260">
                  <c:v>0.80742313438704083</c:v>
                </c:pt>
                <c:pt idx="261">
                  <c:v>0.81324211685145875</c:v>
                </c:pt>
                <c:pt idx="262">
                  <c:v>0.81740976645435226</c:v>
                </c:pt>
                <c:pt idx="263">
                  <c:v>0.81261303766611614</c:v>
                </c:pt>
                <c:pt idx="264">
                  <c:v>0.81355665644412989</c:v>
                </c:pt>
                <c:pt idx="265">
                  <c:v>0.81733113155618486</c:v>
                </c:pt>
                <c:pt idx="266">
                  <c:v>0.81921836911221191</c:v>
                </c:pt>
                <c:pt idx="267">
                  <c:v>0.81851065502870179</c:v>
                </c:pt>
                <c:pt idx="268">
                  <c:v>0.82212786034442109</c:v>
                </c:pt>
                <c:pt idx="269">
                  <c:v>0.82849728709601322</c:v>
                </c:pt>
                <c:pt idx="270">
                  <c:v>0.83761893528347875</c:v>
                </c:pt>
                <c:pt idx="271">
                  <c:v>0.84155068019186918</c:v>
                </c:pt>
                <c:pt idx="272">
                  <c:v>0.84556105999842734</c:v>
                </c:pt>
                <c:pt idx="273">
                  <c:v>0.84752693245262234</c:v>
                </c:pt>
                <c:pt idx="274">
                  <c:v>0.8525595659353622</c:v>
                </c:pt>
                <c:pt idx="275">
                  <c:v>0.85680585043642365</c:v>
                </c:pt>
                <c:pt idx="276">
                  <c:v>0.85554769206573877</c:v>
                </c:pt>
                <c:pt idx="277">
                  <c:v>0.85798537390894059</c:v>
                </c:pt>
                <c:pt idx="278">
                  <c:v>0.85955807187229705</c:v>
                </c:pt>
                <c:pt idx="279">
                  <c:v>0.86860108516159473</c:v>
                </c:pt>
                <c:pt idx="280">
                  <c:v>0.87096013210662904</c:v>
                </c:pt>
                <c:pt idx="281">
                  <c:v>0.86742156168907769</c:v>
                </c:pt>
                <c:pt idx="282">
                  <c:v>0.87064559251395757</c:v>
                </c:pt>
                <c:pt idx="283">
                  <c:v>0.87960997090508775</c:v>
                </c:pt>
                <c:pt idx="284">
                  <c:v>0.88008178029409467</c:v>
                </c:pt>
                <c:pt idx="285">
                  <c:v>0.87890225682157719</c:v>
                </c:pt>
                <c:pt idx="286">
                  <c:v>0.87622867028387219</c:v>
                </c:pt>
                <c:pt idx="287">
                  <c:v>0.87143194149563596</c:v>
                </c:pt>
                <c:pt idx="288">
                  <c:v>0.88251946213729648</c:v>
                </c:pt>
                <c:pt idx="289">
                  <c:v>0.89030431705590929</c:v>
                </c:pt>
                <c:pt idx="290">
                  <c:v>0.89321380828811847</c:v>
                </c:pt>
                <c:pt idx="291">
                  <c:v>0.89470787135330654</c:v>
                </c:pt>
                <c:pt idx="292">
                  <c:v>0.89282063379727938</c:v>
                </c:pt>
                <c:pt idx="293">
                  <c:v>0.89321380828811847</c:v>
                </c:pt>
                <c:pt idx="294">
                  <c:v>0.88723755602736476</c:v>
                </c:pt>
                <c:pt idx="295">
                  <c:v>0.88110403397027581</c:v>
                </c:pt>
                <c:pt idx="296">
                  <c:v>0.88527168357316988</c:v>
                </c:pt>
                <c:pt idx="297">
                  <c:v>0.88613666745301567</c:v>
                </c:pt>
                <c:pt idx="298">
                  <c:v>0.87654320987654333</c:v>
                </c:pt>
                <c:pt idx="299">
                  <c:v>0.87080286231029336</c:v>
                </c:pt>
                <c:pt idx="300">
                  <c:v>0.87056695761579006</c:v>
                </c:pt>
                <c:pt idx="301">
                  <c:v>0.86191711881733102</c:v>
                </c:pt>
                <c:pt idx="302">
                  <c:v>0.85287410552803333</c:v>
                </c:pt>
                <c:pt idx="303">
                  <c:v>0.84894236061964301</c:v>
                </c:pt>
                <c:pt idx="304">
                  <c:v>0.84398836203507099</c:v>
                </c:pt>
                <c:pt idx="305">
                  <c:v>0.84367382244239986</c:v>
                </c:pt>
                <c:pt idx="306">
                  <c:v>0.84760556735079018</c:v>
                </c:pt>
                <c:pt idx="307">
                  <c:v>0.84453880632224576</c:v>
                </c:pt>
                <c:pt idx="308">
                  <c:v>0.83565306282928387</c:v>
                </c:pt>
                <c:pt idx="309">
                  <c:v>0.83156404812455775</c:v>
                </c:pt>
                <c:pt idx="310">
                  <c:v>0.82755366831799948</c:v>
                </c:pt>
                <c:pt idx="311">
                  <c:v>0.82668868443815358</c:v>
                </c:pt>
                <c:pt idx="312">
                  <c:v>0.8265314146418179</c:v>
                </c:pt>
                <c:pt idx="313">
                  <c:v>0.82535189116930086</c:v>
                </c:pt>
                <c:pt idx="314">
                  <c:v>0.83022725485570503</c:v>
                </c:pt>
                <c:pt idx="315">
                  <c:v>0.82794684280883846</c:v>
                </c:pt>
                <c:pt idx="316">
                  <c:v>0.82747503341983164</c:v>
                </c:pt>
                <c:pt idx="317">
                  <c:v>0.83675395140363296</c:v>
                </c:pt>
                <c:pt idx="318">
                  <c:v>0.83832664936698886</c:v>
                </c:pt>
                <c:pt idx="319">
                  <c:v>0.84115750570103021</c:v>
                </c:pt>
                <c:pt idx="320">
                  <c:v>0.85263820083353015</c:v>
                </c:pt>
                <c:pt idx="321">
                  <c:v>0.86930879924510485</c:v>
                </c:pt>
                <c:pt idx="322">
                  <c:v>0.88118266886844376</c:v>
                </c:pt>
                <c:pt idx="323">
                  <c:v>0.89054022175041292</c:v>
                </c:pt>
                <c:pt idx="324">
                  <c:v>0.90972713690335782</c:v>
                </c:pt>
                <c:pt idx="325">
                  <c:v>0.92010694346150823</c:v>
                </c:pt>
                <c:pt idx="326">
                  <c:v>0.92914995675080592</c:v>
                </c:pt>
                <c:pt idx="327">
                  <c:v>0.94597782495871674</c:v>
                </c:pt>
                <c:pt idx="328">
                  <c:v>0.95502083824801443</c:v>
                </c:pt>
                <c:pt idx="329">
                  <c:v>0.96288432806479518</c:v>
                </c:pt>
                <c:pt idx="330">
                  <c:v>0.97129826216875059</c:v>
                </c:pt>
                <c:pt idx="331">
                  <c:v>0.97546591177164421</c:v>
                </c:pt>
                <c:pt idx="332">
                  <c:v>0.98490209955178121</c:v>
                </c:pt>
                <c:pt idx="333">
                  <c:v>1.0007077140835101</c:v>
                </c:pt>
                <c:pt idx="334">
                  <c:v>1.0044821891955651</c:v>
                </c:pt>
                <c:pt idx="335">
                  <c:v>1</c:v>
                </c:pt>
                <c:pt idx="336">
                  <c:v>1.0025163167413698</c:v>
                </c:pt>
                <c:pt idx="337">
                  <c:v>1.0046394589919005</c:v>
                </c:pt>
                <c:pt idx="338">
                  <c:v>1.0084139341039555</c:v>
                </c:pt>
                <c:pt idx="339">
                  <c:v>1.0088071085947945</c:v>
                </c:pt>
                <c:pt idx="340">
                  <c:v>1.0034599355193834</c:v>
                </c:pt>
                <c:pt idx="341">
                  <c:v>1.0040890147047261</c:v>
                </c:pt>
                <c:pt idx="342">
                  <c:v>1.0032240308248803</c:v>
                </c:pt>
                <c:pt idx="343">
                  <c:v>0.99331603365573629</c:v>
                </c:pt>
                <c:pt idx="344">
                  <c:v>0.97790359361484647</c:v>
                </c:pt>
                <c:pt idx="345">
                  <c:v>0.97082645277974378</c:v>
                </c:pt>
                <c:pt idx="346">
                  <c:v>0.95415585436816863</c:v>
                </c:pt>
                <c:pt idx="347">
                  <c:v>0.92671227490760399</c:v>
                </c:pt>
                <c:pt idx="348">
                  <c:v>0.90343634504993309</c:v>
                </c:pt>
                <c:pt idx="349">
                  <c:v>0.87788000314539605</c:v>
                </c:pt>
                <c:pt idx="350">
                  <c:v>0.84595423448926632</c:v>
                </c:pt>
                <c:pt idx="351">
                  <c:v>0.81953290870488349</c:v>
                </c:pt>
                <c:pt idx="352">
                  <c:v>0.79256113863332533</c:v>
                </c:pt>
                <c:pt idx="353">
                  <c:v>0.75638908547613426</c:v>
                </c:pt>
                <c:pt idx="354">
                  <c:v>0.72241880946764181</c:v>
                </c:pt>
                <c:pt idx="355">
                  <c:v>0.68899897774632402</c:v>
                </c:pt>
                <c:pt idx="356">
                  <c:v>0.65353463867264305</c:v>
                </c:pt>
                <c:pt idx="357">
                  <c:v>0.62035071164582856</c:v>
                </c:pt>
                <c:pt idx="358">
                  <c:v>0.58913265707320894</c:v>
                </c:pt>
                <c:pt idx="359">
                  <c:v>0.55610599984273024</c:v>
                </c:pt>
                <c:pt idx="360">
                  <c:v>0.52701108752064185</c:v>
                </c:pt>
                <c:pt idx="361">
                  <c:v>0.50821734685853592</c:v>
                </c:pt>
                <c:pt idx="362">
                  <c:v>0.48533459149170399</c:v>
                </c:pt>
                <c:pt idx="363">
                  <c:v>0.45333018793740687</c:v>
                </c:pt>
                <c:pt idx="364">
                  <c:v>0.42761657623653365</c:v>
                </c:pt>
                <c:pt idx="365">
                  <c:v>0.4065424235275617</c:v>
                </c:pt>
                <c:pt idx="366">
                  <c:v>0.38979319021781866</c:v>
                </c:pt>
                <c:pt idx="367">
                  <c:v>0.36864040261067887</c:v>
                </c:pt>
                <c:pt idx="368">
                  <c:v>0.35000393174490835</c:v>
                </c:pt>
                <c:pt idx="369">
                  <c:v>0.33325469843516575</c:v>
                </c:pt>
                <c:pt idx="370">
                  <c:v>0.30919241959581678</c:v>
                </c:pt>
                <c:pt idx="371">
                  <c:v>0.28741055280333433</c:v>
                </c:pt>
                <c:pt idx="372">
                  <c:v>0.27026814500275231</c:v>
                </c:pt>
                <c:pt idx="373">
                  <c:v>0.25076669025713633</c:v>
                </c:pt>
                <c:pt idx="374">
                  <c:v>0.23118660061335206</c:v>
                </c:pt>
                <c:pt idx="375">
                  <c:v>0.22182904773138329</c:v>
                </c:pt>
                <c:pt idx="376">
                  <c:v>0.20531571911614391</c:v>
                </c:pt>
                <c:pt idx="377">
                  <c:v>0.18644334355587017</c:v>
                </c:pt>
                <c:pt idx="378">
                  <c:v>0.17496264842337023</c:v>
                </c:pt>
                <c:pt idx="379">
                  <c:v>0.16466147676338769</c:v>
                </c:pt>
                <c:pt idx="380">
                  <c:v>0.1548321144924116</c:v>
                </c:pt>
                <c:pt idx="381">
                  <c:v>0.14303687976724058</c:v>
                </c:pt>
                <c:pt idx="382">
                  <c:v>0.13037666116222366</c:v>
                </c:pt>
                <c:pt idx="383">
                  <c:v>0.11480695132499805</c:v>
                </c:pt>
                <c:pt idx="384">
                  <c:v>0.10796571518439899</c:v>
                </c:pt>
                <c:pt idx="385">
                  <c:v>0.1026971770071559</c:v>
                </c:pt>
                <c:pt idx="386">
                  <c:v>9.153102146732707E-2</c:v>
                </c:pt>
                <c:pt idx="387">
                  <c:v>8.43752457340569E-2</c:v>
                </c:pt>
                <c:pt idx="388">
                  <c:v>7.7298104898954195E-2</c:v>
                </c:pt>
                <c:pt idx="389">
                  <c:v>7.3366359990563845E-2</c:v>
                </c:pt>
                <c:pt idx="390">
                  <c:v>6.9277345285837733E-2</c:v>
                </c:pt>
                <c:pt idx="391">
                  <c:v>6.5817409766454255E-2</c:v>
                </c:pt>
                <c:pt idx="392">
                  <c:v>6.0942046080050598E-2</c:v>
                </c:pt>
                <c:pt idx="393">
                  <c:v>5.2685381772430477E-2</c:v>
                </c:pt>
                <c:pt idx="394">
                  <c:v>4.7023669104348395E-2</c:v>
                </c:pt>
                <c:pt idx="395">
                  <c:v>4.6237320122670414E-2</c:v>
                </c:pt>
                <c:pt idx="396">
                  <c:v>4.5293701344656656E-2</c:v>
                </c:pt>
                <c:pt idx="397">
                  <c:v>3.7587481324211733E-2</c:v>
                </c:pt>
                <c:pt idx="398">
                  <c:v>3.4835259888338362E-2</c:v>
                </c:pt>
                <c:pt idx="399">
                  <c:v>3.4127545804828262E-2</c:v>
                </c:pt>
                <c:pt idx="400">
                  <c:v>2.9959896201934261E-2</c:v>
                </c:pt>
                <c:pt idx="401">
                  <c:v>2.8623102933081953E-2</c:v>
                </c:pt>
                <c:pt idx="402">
                  <c:v>2.5870881497208578E-2</c:v>
                </c:pt>
                <c:pt idx="403">
                  <c:v>2.2804120468664101E-2</c:v>
                </c:pt>
                <c:pt idx="404">
                  <c:v>1.934418494928063E-2</c:v>
                </c:pt>
                <c:pt idx="405">
                  <c:v>1.3210662892191671E-2</c:v>
                </c:pt>
                <c:pt idx="406">
                  <c:v>7.7062200204449233E-3</c:v>
                </c:pt>
                <c:pt idx="407">
                  <c:v>5.2685381772430914E-3</c:v>
                </c:pt>
                <c:pt idx="408">
                  <c:v>2.6735865377054881E-3</c:v>
                </c:pt>
                <c:pt idx="409">
                  <c:v>1.1008885743495241E-3</c:v>
                </c:pt>
                <c:pt idx="410">
                  <c:v>0</c:v>
                </c:pt>
                <c:pt idx="411">
                  <c:v>-2.3590469450339461E-3</c:v>
                </c:pt>
                <c:pt idx="412">
                  <c:v>-4.7967287882362142E-3</c:v>
                </c:pt>
                <c:pt idx="413">
                  <c:v>-4.4035542973972237E-3</c:v>
                </c:pt>
                <c:pt idx="414">
                  <c:v>-3.1453959267123649E-3</c:v>
                </c:pt>
                <c:pt idx="415">
                  <c:v>-8.2566643076196853E-3</c:v>
                </c:pt>
                <c:pt idx="416">
                  <c:v>-1.1323425336164164E-2</c:v>
                </c:pt>
                <c:pt idx="417">
                  <c:v>-9.9079971691435342E-3</c:v>
                </c:pt>
                <c:pt idx="418">
                  <c:v>-1.1716599827003155E-2</c:v>
                </c:pt>
                <c:pt idx="419">
                  <c:v>-1.8007391680427885E-2</c:v>
                </c:pt>
                <c:pt idx="420">
                  <c:v>-2.2961390264999434E-2</c:v>
                </c:pt>
                <c:pt idx="421">
                  <c:v>-2.5399072108201703E-2</c:v>
                </c:pt>
                <c:pt idx="422">
                  <c:v>-2.3983643941181073E-2</c:v>
                </c:pt>
                <c:pt idx="423">
                  <c:v>-2.7050404969725553E-2</c:v>
                </c:pt>
                <c:pt idx="424">
                  <c:v>-2.9959896201934261E-2</c:v>
                </c:pt>
                <c:pt idx="425">
                  <c:v>-2.6971770071557665E-2</c:v>
                </c:pt>
                <c:pt idx="426">
                  <c:v>-3.1925768656129651E-2</c:v>
                </c:pt>
                <c:pt idx="427">
                  <c:v>-3.6958402138869084E-2</c:v>
                </c:pt>
                <c:pt idx="428">
                  <c:v>-3.6250688055358991E-2</c:v>
                </c:pt>
                <c:pt idx="429">
                  <c:v>-3.3341196823149843E-2</c:v>
                </c:pt>
                <c:pt idx="430">
                  <c:v>-3.3341196823149843E-2</c:v>
                </c:pt>
                <c:pt idx="431">
                  <c:v>-3.7272941731540193E-2</c:v>
                </c:pt>
                <c:pt idx="432">
                  <c:v>-3.7037037037036973E-2</c:v>
                </c:pt>
                <c:pt idx="433">
                  <c:v>-3.5936148462687882E-2</c:v>
                </c:pt>
                <c:pt idx="434">
                  <c:v>-3.4284815601163601E-2</c:v>
                </c:pt>
                <c:pt idx="435">
                  <c:v>-3.7587481324211733E-2</c:v>
                </c:pt>
                <c:pt idx="436">
                  <c:v>-4.6315955020838295E-2</c:v>
                </c:pt>
                <c:pt idx="437">
                  <c:v>-4.9382716049382776E-2</c:v>
                </c:pt>
                <c:pt idx="438">
                  <c:v>-4.8832271762208015E-2</c:v>
                </c:pt>
                <c:pt idx="439">
                  <c:v>-4.5136431548320886E-2</c:v>
                </c:pt>
                <c:pt idx="440">
                  <c:v>-4.4507352362978675E-2</c:v>
                </c:pt>
                <c:pt idx="441">
                  <c:v>-4.9539985845718108E-2</c:v>
                </c:pt>
                <c:pt idx="442">
                  <c:v>-4.8281827475033248E-2</c:v>
                </c:pt>
                <c:pt idx="443">
                  <c:v>-4.7652748289691037E-2</c:v>
                </c:pt>
                <c:pt idx="444">
                  <c:v>-4.9933160336557099E-2</c:v>
                </c:pt>
                <c:pt idx="445">
                  <c:v>-5.1348588503577729E-2</c:v>
                </c:pt>
                <c:pt idx="446">
                  <c:v>-5.3471730754108458E-2</c:v>
                </c:pt>
                <c:pt idx="447">
                  <c:v>-5.3629000550444228E-2</c:v>
                </c:pt>
                <c:pt idx="448">
                  <c:v>-5.1663128096249275E-2</c:v>
                </c:pt>
                <c:pt idx="449">
                  <c:v>-5.1663128096249275E-2</c:v>
                </c:pt>
                <c:pt idx="450">
                  <c:v>-4.9225446253047006E-2</c:v>
                </c:pt>
                <c:pt idx="451">
                  <c:v>-4.7023669104348395E-2</c:v>
                </c:pt>
                <c:pt idx="452">
                  <c:v>-5.1741762994416719E-2</c:v>
                </c:pt>
                <c:pt idx="453">
                  <c:v>-5.5594873004639181E-2</c:v>
                </c:pt>
                <c:pt idx="454">
                  <c:v>-5.48085240229612E-2</c:v>
                </c:pt>
                <c:pt idx="455">
                  <c:v>-5.1584493198081387E-2</c:v>
                </c:pt>
                <c:pt idx="456">
                  <c:v>-5.0483604623731866E-2</c:v>
                </c:pt>
                <c:pt idx="457">
                  <c:v>-5.4415349532122209E-2</c:v>
                </c:pt>
                <c:pt idx="458">
                  <c:v>-5.5909412597310727E-2</c:v>
                </c:pt>
                <c:pt idx="459">
                  <c:v>-5.4965793819296969E-2</c:v>
                </c:pt>
                <c:pt idx="460">
                  <c:v>-5.3235826059605237E-2</c:v>
                </c:pt>
                <c:pt idx="461">
                  <c:v>-5.520169851380019E-2</c:v>
                </c:pt>
                <c:pt idx="462">
                  <c:v>-5.3864905244947449E-2</c:v>
                </c:pt>
                <c:pt idx="463">
                  <c:v>-5.1977667688920377E-2</c:v>
                </c:pt>
                <c:pt idx="464">
                  <c:v>-5.3629000550444228E-2</c:v>
                </c:pt>
                <c:pt idx="465">
                  <c:v>-5.4965793819296969E-2</c:v>
                </c:pt>
                <c:pt idx="466">
                  <c:v>-5.3707635448612116E-2</c:v>
                </c:pt>
                <c:pt idx="467">
                  <c:v>-6.0784776283714828E-2</c:v>
                </c:pt>
                <c:pt idx="468">
                  <c:v>-6.19642997562318E-2</c:v>
                </c:pt>
                <c:pt idx="469">
                  <c:v>-5.5044428717464858E-2</c:v>
                </c:pt>
                <c:pt idx="470">
                  <c:v>-5.6695761578988708E-2</c:v>
                </c:pt>
                <c:pt idx="471">
                  <c:v>-6.1492490367224921E-2</c:v>
                </c:pt>
                <c:pt idx="472">
                  <c:v>-6.2436109145238672E-2</c:v>
                </c:pt>
                <c:pt idx="473">
                  <c:v>-5.6931666273491929E-2</c:v>
                </c:pt>
                <c:pt idx="474">
                  <c:v>-5.3864905244947449E-2</c:v>
                </c:pt>
                <c:pt idx="475">
                  <c:v>-5.2764016670598358E-2</c:v>
                </c:pt>
                <c:pt idx="476">
                  <c:v>-5.1584493198081387E-2</c:v>
                </c:pt>
                <c:pt idx="477">
                  <c:v>-5.0955414012738738E-2</c:v>
                </c:pt>
                <c:pt idx="478">
                  <c:v>-5.3314460957773126E-2</c:v>
                </c:pt>
                <c:pt idx="479">
                  <c:v>-5.4336714633954328E-2</c:v>
                </c:pt>
                <c:pt idx="480">
                  <c:v>-5.2056302587088266E-2</c:v>
                </c:pt>
                <c:pt idx="481">
                  <c:v>-5.6538491782652939E-2</c:v>
                </c:pt>
                <c:pt idx="482">
                  <c:v>-5.913344342219054E-2</c:v>
                </c:pt>
                <c:pt idx="483">
                  <c:v>-5.5516238106471737E-2</c:v>
                </c:pt>
                <c:pt idx="484">
                  <c:v>-5.2764016670598358E-2</c:v>
                </c:pt>
                <c:pt idx="485">
                  <c:v>-5.3864905244947449E-2</c:v>
                </c:pt>
                <c:pt idx="486">
                  <c:v>-5.3864905244947449E-2</c:v>
                </c:pt>
                <c:pt idx="487">
                  <c:v>-5.787528505150568E-2</c:v>
                </c:pt>
                <c:pt idx="488">
                  <c:v>-6.0863411181882272E-2</c:v>
                </c:pt>
                <c:pt idx="489">
                  <c:v>-5.622395218998183E-2</c:v>
                </c:pt>
                <c:pt idx="490">
                  <c:v>-5.8504364236848329E-2</c:v>
                </c:pt>
                <c:pt idx="491">
                  <c:v>-6.4087442006762529E-2</c:v>
                </c:pt>
                <c:pt idx="492">
                  <c:v>-5.984115750570107E-2</c:v>
                </c:pt>
                <c:pt idx="493">
                  <c:v>-5.9605252811197412E-2</c:v>
                </c:pt>
                <c:pt idx="494">
                  <c:v>-6.0470236691043282E-2</c:v>
                </c:pt>
                <c:pt idx="495">
                  <c:v>-6.3458362821419881E-2</c:v>
                </c:pt>
                <c:pt idx="496">
                  <c:v>-6.2278839348902902E-2</c:v>
                </c:pt>
                <c:pt idx="497">
                  <c:v>-6.306518833058089E-2</c:v>
                </c:pt>
                <c:pt idx="498">
                  <c:v>-6.4087442006762529E-2</c:v>
                </c:pt>
                <c:pt idx="499">
                  <c:v>-5.6381221986317599E-2</c:v>
                </c:pt>
                <c:pt idx="500">
                  <c:v>-5.355036565227634E-2</c:v>
                </c:pt>
                <c:pt idx="501">
                  <c:v>-5.535896831013596E-2</c:v>
                </c:pt>
                <c:pt idx="502">
                  <c:v>-5.4572619328457979E-2</c:v>
                </c:pt>
                <c:pt idx="503">
                  <c:v>-5.4651254226625867E-2</c:v>
                </c:pt>
                <c:pt idx="504">
                  <c:v>-6.12565856727217E-2</c:v>
                </c:pt>
                <c:pt idx="505">
                  <c:v>-6.2514744043406567E-2</c:v>
                </c:pt>
                <c:pt idx="506">
                  <c:v>-6.2042934654399681E-2</c:v>
                </c:pt>
                <c:pt idx="507">
                  <c:v>-6.1728395061728142E-2</c:v>
                </c:pt>
                <c:pt idx="508">
                  <c:v>-5.9212078320358422E-2</c:v>
                </c:pt>
                <c:pt idx="509">
                  <c:v>-6.0234331996540061E-2</c:v>
                </c:pt>
                <c:pt idx="510">
                  <c:v>-6.5424235275615264E-2</c:v>
                </c:pt>
                <c:pt idx="511">
                  <c:v>-6.4637886293937283E-2</c:v>
                </c:pt>
                <c:pt idx="512">
                  <c:v>-6.054887158921117E-2</c:v>
                </c:pt>
                <c:pt idx="513">
                  <c:v>-6.5424235275615264E-2</c:v>
                </c:pt>
                <c:pt idx="514">
                  <c:v>-6.6918298340803789E-2</c:v>
                </c:pt>
                <c:pt idx="515">
                  <c:v>-6.0312966894707949E-2</c:v>
                </c:pt>
                <c:pt idx="516">
                  <c:v>-5.9683887709365301E-2</c:v>
                </c:pt>
                <c:pt idx="517">
                  <c:v>-6.4873790988440511E-2</c:v>
                </c:pt>
                <c:pt idx="518">
                  <c:v>-6.5974679562790031E-2</c:v>
                </c:pt>
                <c:pt idx="519">
                  <c:v>-6.2278839348902902E-2</c:v>
                </c:pt>
                <c:pt idx="520">
                  <c:v>-6.7154203035307003E-2</c:v>
                </c:pt>
                <c:pt idx="521">
                  <c:v>-7.3838169379570731E-2</c:v>
                </c:pt>
                <c:pt idx="522">
                  <c:v>-7.2422741212550101E-2</c:v>
                </c:pt>
                <c:pt idx="523">
                  <c:v>-6.3851537312259302E-2</c:v>
                </c:pt>
                <c:pt idx="524">
                  <c:v>-6.235747424707079E-2</c:v>
                </c:pt>
                <c:pt idx="525">
                  <c:v>-6.212156955256757E-2</c:v>
                </c:pt>
                <c:pt idx="526">
                  <c:v>-6.5109695682944169E-2</c:v>
                </c:pt>
                <c:pt idx="527">
                  <c:v>-6.8333726507823975E-2</c:v>
                </c:pt>
                <c:pt idx="528">
                  <c:v>-7.1321852638200567E-2</c:v>
                </c:pt>
                <c:pt idx="529">
                  <c:v>-7.4860423055751926E-2</c:v>
                </c:pt>
                <c:pt idx="530">
                  <c:v>-7.8870802862310158E-2</c:v>
                </c:pt>
                <c:pt idx="531">
                  <c:v>-8.2409373279861517E-2</c:v>
                </c:pt>
                <c:pt idx="532">
                  <c:v>-8.3903436345050028E-2</c:v>
                </c:pt>
                <c:pt idx="533">
                  <c:v>-7.7769914287961067E-2</c:v>
                </c:pt>
                <c:pt idx="534">
                  <c:v>-7.2973185499724855E-2</c:v>
                </c:pt>
                <c:pt idx="535">
                  <c:v>-7.8398993473303286E-2</c:v>
                </c:pt>
                <c:pt idx="536">
                  <c:v>-8.0600770622001897E-2</c:v>
                </c:pt>
                <c:pt idx="537">
                  <c:v>-8.0128961232995025E-2</c:v>
                </c:pt>
                <c:pt idx="538">
                  <c:v>-7.7691279389793186E-2</c:v>
                </c:pt>
                <c:pt idx="539">
                  <c:v>-7.8477628371471167E-2</c:v>
                </c:pt>
                <c:pt idx="540">
                  <c:v>-7.9893056538491797E-2</c:v>
                </c:pt>
                <c:pt idx="541">
                  <c:v>-8.2330738381693636E-2</c:v>
                </c:pt>
                <c:pt idx="542">
                  <c:v>-8.2645277974365175E-2</c:v>
                </c:pt>
                <c:pt idx="543">
                  <c:v>-9.3025084532515581E-2</c:v>
                </c:pt>
                <c:pt idx="544">
                  <c:v>-9.4597782495871544E-2</c:v>
                </c:pt>
                <c:pt idx="545">
                  <c:v>-8.3903436345050028E-2</c:v>
                </c:pt>
                <c:pt idx="546">
                  <c:v>-7.9578516945820688E-2</c:v>
                </c:pt>
                <c:pt idx="547">
                  <c:v>-8.115121490917665E-2</c:v>
                </c:pt>
                <c:pt idx="548">
                  <c:v>-8.6419753086419748E-2</c:v>
                </c:pt>
                <c:pt idx="549">
                  <c:v>-8.8464260438782583E-2</c:v>
                </c:pt>
                <c:pt idx="550">
                  <c:v>-8.972241880946745E-2</c:v>
                </c:pt>
                <c:pt idx="551">
                  <c:v>-9.404733820869679E-2</c:v>
                </c:pt>
                <c:pt idx="552">
                  <c:v>-0.10222536761814902</c:v>
                </c:pt>
                <c:pt idx="553">
                  <c:v>-0.10057403475662474</c:v>
                </c:pt>
                <c:pt idx="554">
                  <c:v>-9.6956829440905931E-2</c:v>
                </c:pt>
                <c:pt idx="555">
                  <c:v>-9.3182354328850914E-2</c:v>
                </c:pt>
                <c:pt idx="556">
                  <c:v>-8.940787921679634E-2</c:v>
                </c:pt>
                <c:pt idx="557">
                  <c:v>-9.1059212078320198E-2</c:v>
                </c:pt>
                <c:pt idx="558">
                  <c:v>-9.436187780136833E-2</c:v>
                </c:pt>
                <c:pt idx="559">
                  <c:v>-9.6720924746402273E-2</c:v>
                </c:pt>
                <c:pt idx="560">
                  <c:v>-9.9315876385939875E-2</c:v>
                </c:pt>
                <c:pt idx="561">
                  <c:v>-0.10702209640638524</c:v>
                </c:pt>
                <c:pt idx="562">
                  <c:v>-0.10639301722104259</c:v>
                </c:pt>
                <c:pt idx="563">
                  <c:v>-0.1001022253676183</c:v>
                </c:pt>
                <c:pt idx="564">
                  <c:v>-9.9551781080443533E-2</c:v>
                </c:pt>
                <c:pt idx="565">
                  <c:v>-0.10820161987890221</c:v>
                </c:pt>
                <c:pt idx="566">
                  <c:v>-0.11449241173232694</c:v>
                </c:pt>
                <c:pt idx="567">
                  <c:v>-0.10246127231265224</c:v>
                </c:pt>
                <c:pt idx="568">
                  <c:v>-9.3811433514193562E-2</c:v>
                </c:pt>
                <c:pt idx="569">
                  <c:v>-0.10757254069355957</c:v>
                </c:pt>
                <c:pt idx="570">
                  <c:v>-0.11748053786270353</c:v>
                </c:pt>
                <c:pt idx="571">
                  <c:v>-0.1134701580561453</c:v>
                </c:pt>
                <c:pt idx="572">
                  <c:v>-0.11457104663049439</c:v>
                </c:pt>
                <c:pt idx="573">
                  <c:v>-0.11637964928835401</c:v>
                </c:pt>
                <c:pt idx="574">
                  <c:v>-0.10898796886058019</c:v>
                </c:pt>
                <c:pt idx="575">
                  <c:v>-0.10772981048989533</c:v>
                </c:pt>
                <c:pt idx="576">
                  <c:v>-0.11315561846347419</c:v>
                </c:pt>
                <c:pt idx="577">
                  <c:v>-0.11685145867736088</c:v>
                </c:pt>
                <c:pt idx="578">
                  <c:v>-0.11826688684438151</c:v>
                </c:pt>
                <c:pt idx="579">
                  <c:v>-0.11339152315797742</c:v>
                </c:pt>
                <c:pt idx="580">
                  <c:v>-0.11480695132499805</c:v>
                </c:pt>
                <c:pt idx="581">
                  <c:v>-0.11755917276087141</c:v>
                </c:pt>
                <c:pt idx="582">
                  <c:v>-0.11323425336164164</c:v>
                </c:pt>
                <c:pt idx="583">
                  <c:v>-0.10977431784225818</c:v>
                </c:pt>
                <c:pt idx="584">
                  <c:v>-0.10717936620272057</c:v>
                </c:pt>
                <c:pt idx="585">
                  <c:v>-0.10930250845325129</c:v>
                </c:pt>
                <c:pt idx="586">
                  <c:v>-0.11567193520484391</c:v>
                </c:pt>
                <c:pt idx="587">
                  <c:v>-0.11056066682393659</c:v>
                </c:pt>
                <c:pt idx="588">
                  <c:v>-0.11103247621294303</c:v>
                </c:pt>
                <c:pt idx="589">
                  <c:v>-0.11449241173232694</c:v>
                </c:pt>
                <c:pt idx="590">
                  <c:v>-0.12542266257765211</c:v>
                </c:pt>
                <c:pt idx="591">
                  <c:v>-0.13415113627427866</c:v>
                </c:pt>
                <c:pt idx="592">
                  <c:v>-0.12495085318864524</c:v>
                </c:pt>
                <c:pt idx="593">
                  <c:v>-0.1161437445938508</c:v>
                </c:pt>
                <c:pt idx="594">
                  <c:v>-0.12007548950224113</c:v>
                </c:pt>
                <c:pt idx="595">
                  <c:v>-0.12817488401352506</c:v>
                </c:pt>
                <c:pt idx="596">
                  <c:v>-0.13737516709915848</c:v>
                </c:pt>
                <c:pt idx="597">
                  <c:v>-0.13863332546984333</c:v>
                </c:pt>
                <c:pt idx="598">
                  <c:v>-0.12259180624361085</c:v>
                </c:pt>
                <c:pt idx="599">
                  <c:v>-0.11960368011323426</c:v>
                </c:pt>
                <c:pt idx="600">
                  <c:v>-0.12793897931902182</c:v>
                </c:pt>
                <c:pt idx="601">
                  <c:v>-0.13336478729260026</c:v>
                </c:pt>
                <c:pt idx="602">
                  <c:v>-0.13021939136588834</c:v>
                </c:pt>
                <c:pt idx="603">
                  <c:v>-0.13218526382008328</c:v>
                </c:pt>
                <c:pt idx="604">
                  <c:v>-0.13525202484862775</c:v>
                </c:pt>
                <c:pt idx="605">
                  <c:v>-0.14571046630494605</c:v>
                </c:pt>
                <c:pt idx="606">
                  <c:v>-0.14335141935991166</c:v>
                </c:pt>
                <c:pt idx="607">
                  <c:v>-0.14162145160021994</c:v>
                </c:pt>
                <c:pt idx="608">
                  <c:v>-0.13949830934968921</c:v>
                </c:pt>
                <c:pt idx="609">
                  <c:v>-0.14720452937013456</c:v>
                </c:pt>
                <c:pt idx="610">
                  <c:v>-0.15624754265943225</c:v>
                </c:pt>
                <c:pt idx="611">
                  <c:v>-0.15585436816859324</c:v>
                </c:pt>
                <c:pt idx="612">
                  <c:v>-0.1597074781788157</c:v>
                </c:pt>
                <c:pt idx="613">
                  <c:v>-0.1679641424864354</c:v>
                </c:pt>
                <c:pt idx="614">
                  <c:v>-0.17079499882047666</c:v>
                </c:pt>
                <c:pt idx="615">
                  <c:v>-0.170559094125973</c:v>
                </c:pt>
                <c:pt idx="616">
                  <c:v>-0.17087363371864411</c:v>
                </c:pt>
                <c:pt idx="617">
                  <c:v>-0.17205315719116152</c:v>
                </c:pt>
                <c:pt idx="618">
                  <c:v>-0.16670598411575055</c:v>
                </c:pt>
                <c:pt idx="619">
                  <c:v>-0.17244633168200049</c:v>
                </c:pt>
                <c:pt idx="620">
                  <c:v>-0.17716442557206882</c:v>
                </c:pt>
                <c:pt idx="621">
                  <c:v>-0.17850121884092157</c:v>
                </c:pt>
                <c:pt idx="622">
                  <c:v>-0.17669261618306195</c:v>
                </c:pt>
                <c:pt idx="623">
                  <c:v>-0.16937957065345602</c:v>
                </c:pt>
                <c:pt idx="624">
                  <c:v>-0.16458284186521982</c:v>
                </c:pt>
                <c:pt idx="625">
                  <c:v>-0.17213179208932897</c:v>
                </c:pt>
                <c:pt idx="626">
                  <c:v>-0.16827868207910651</c:v>
                </c:pt>
                <c:pt idx="627">
                  <c:v>-0.17983801210977432</c:v>
                </c:pt>
                <c:pt idx="628">
                  <c:v>-0.18306204293465414</c:v>
                </c:pt>
                <c:pt idx="629">
                  <c:v>-0.17834394904458581</c:v>
                </c:pt>
                <c:pt idx="630">
                  <c:v>-0.16552646064323356</c:v>
                </c:pt>
                <c:pt idx="631">
                  <c:v>-0.16135881104033956</c:v>
                </c:pt>
                <c:pt idx="632">
                  <c:v>-0.18172524966580184</c:v>
                </c:pt>
                <c:pt idx="633">
                  <c:v>-0.19863175277188019</c:v>
                </c:pt>
                <c:pt idx="634">
                  <c:v>-0.1906896280569316</c:v>
                </c:pt>
                <c:pt idx="635">
                  <c:v>-0.1758276323032161</c:v>
                </c:pt>
                <c:pt idx="636">
                  <c:v>-0.18400566171266788</c:v>
                </c:pt>
                <c:pt idx="637">
                  <c:v>-0.18738696233388391</c:v>
                </c:pt>
                <c:pt idx="638">
                  <c:v>-0.18345521742549356</c:v>
                </c:pt>
                <c:pt idx="639">
                  <c:v>-0.18432020130533944</c:v>
                </c:pt>
                <c:pt idx="640">
                  <c:v>-0.18416293150900365</c:v>
                </c:pt>
                <c:pt idx="641">
                  <c:v>-0.17944483761893534</c:v>
                </c:pt>
                <c:pt idx="642">
                  <c:v>-0.18628607375953438</c:v>
                </c:pt>
                <c:pt idx="643">
                  <c:v>-0.18715105763938025</c:v>
                </c:pt>
                <c:pt idx="644">
                  <c:v>-0.19147597703860958</c:v>
                </c:pt>
                <c:pt idx="645">
                  <c:v>-0.19627270582684581</c:v>
                </c:pt>
                <c:pt idx="646">
                  <c:v>-0.21325784383109206</c:v>
                </c:pt>
                <c:pt idx="647">
                  <c:v>-0.23299520327121168</c:v>
                </c:pt>
                <c:pt idx="648">
                  <c:v>-0.21192105056223931</c:v>
                </c:pt>
                <c:pt idx="649">
                  <c:v>-0.1910828025477706</c:v>
                </c:pt>
                <c:pt idx="650">
                  <c:v>-0.20146260910592101</c:v>
                </c:pt>
                <c:pt idx="651">
                  <c:v>-0.21703231894314706</c:v>
                </c:pt>
                <c:pt idx="652">
                  <c:v>-0.21718958873948241</c:v>
                </c:pt>
                <c:pt idx="653">
                  <c:v>-0.20783203585751361</c:v>
                </c:pt>
                <c:pt idx="654">
                  <c:v>-0.20814657545018472</c:v>
                </c:pt>
                <c:pt idx="655">
                  <c:v>-0.20932609892270171</c:v>
                </c:pt>
                <c:pt idx="656">
                  <c:v>-0.19470000786348984</c:v>
                </c:pt>
                <c:pt idx="657">
                  <c:v>-0.19713768970669168</c:v>
                </c:pt>
                <c:pt idx="658">
                  <c:v>-0.19580089643783893</c:v>
                </c:pt>
                <c:pt idx="659">
                  <c:v>-0.20728159157033887</c:v>
                </c:pt>
                <c:pt idx="660">
                  <c:v>-0.22725485570496171</c:v>
                </c:pt>
                <c:pt idx="661">
                  <c:v>-0.21891955649917413</c:v>
                </c:pt>
                <c:pt idx="662">
                  <c:v>-0.19304867500196599</c:v>
                </c:pt>
                <c:pt idx="663">
                  <c:v>-0.18361248722182891</c:v>
                </c:pt>
                <c:pt idx="664">
                  <c:v>-0.19674451521585268</c:v>
                </c:pt>
                <c:pt idx="665">
                  <c:v>-0.20948336871903747</c:v>
                </c:pt>
                <c:pt idx="666">
                  <c:v>-0.19941810175355817</c:v>
                </c:pt>
                <c:pt idx="667">
                  <c:v>-0.2194700007863489</c:v>
                </c:pt>
                <c:pt idx="668">
                  <c:v>-0.22867028387198232</c:v>
                </c:pt>
                <c:pt idx="669">
                  <c:v>-0.23362428245655431</c:v>
                </c:pt>
                <c:pt idx="670">
                  <c:v>-0.2221435873240544</c:v>
                </c:pt>
                <c:pt idx="671">
                  <c:v>-0.21341511362742782</c:v>
                </c:pt>
                <c:pt idx="672">
                  <c:v>-0.20044035542973981</c:v>
                </c:pt>
                <c:pt idx="673">
                  <c:v>-0.2038216560509554</c:v>
                </c:pt>
                <c:pt idx="674">
                  <c:v>-0.22521034835259887</c:v>
                </c:pt>
                <c:pt idx="675">
                  <c:v>-0.22819847448297545</c:v>
                </c:pt>
                <c:pt idx="676">
                  <c:v>-0.23378155225288966</c:v>
                </c:pt>
                <c:pt idx="677">
                  <c:v>-0.2325233938822048</c:v>
                </c:pt>
                <c:pt idx="678">
                  <c:v>-0.21939136588818101</c:v>
                </c:pt>
                <c:pt idx="679">
                  <c:v>-0.23834237634662264</c:v>
                </c:pt>
                <c:pt idx="680">
                  <c:v>-0.24486907289455059</c:v>
                </c:pt>
                <c:pt idx="681">
                  <c:v>-0.23393882204922542</c:v>
                </c:pt>
                <c:pt idx="682">
                  <c:v>-0.22922072815915709</c:v>
                </c:pt>
                <c:pt idx="683">
                  <c:v>-0.23370291735472176</c:v>
                </c:pt>
                <c:pt idx="684">
                  <c:v>-0.23040025163167407</c:v>
                </c:pt>
                <c:pt idx="685">
                  <c:v>-0.23842101124479054</c:v>
                </c:pt>
                <c:pt idx="686">
                  <c:v>-0.26224738538963582</c:v>
                </c:pt>
                <c:pt idx="687">
                  <c:v>-0.23079342612251305</c:v>
                </c:pt>
                <c:pt idx="688">
                  <c:v>-0.20531571911614346</c:v>
                </c:pt>
                <c:pt idx="689">
                  <c:v>-0.21152787607140031</c:v>
                </c:pt>
                <c:pt idx="690">
                  <c:v>-0.22458126916725621</c:v>
                </c:pt>
                <c:pt idx="691">
                  <c:v>-0.23189431469686259</c:v>
                </c:pt>
                <c:pt idx="692">
                  <c:v>-0.24832900841393407</c:v>
                </c:pt>
                <c:pt idx="693">
                  <c:v>-0.25336164189667348</c:v>
                </c:pt>
                <c:pt idx="694">
                  <c:v>-0.23165841000235893</c:v>
                </c:pt>
                <c:pt idx="695">
                  <c:v>-0.22049225446253054</c:v>
                </c:pt>
                <c:pt idx="696">
                  <c:v>-0.25092396005347167</c:v>
                </c:pt>
                <c:pt idx="697">
                  <c:v>-0.24872218290477305</c:v>
                </c:pt>
                <c:pt idx="698">
                  <c:v>-0.24699221514508132</c:v>
                </c:pt>
                <c:pt idx="699">
                  <c:v>-0.23802783675395153</c:v>
                </c:pt>
                <c:pt idx="700">
                  <c:v>-0.2221435873240544</c:v>
                </c:pt>
                <c:pt idx="701">
                  <c:v>-0.21852638200833516</c:v>
                </c:pt>
                <c:pt idx="702">
                  <c:v>-0.21325784383109206</c:v>
                </c:pt>
                <c:pt idx="703">
                  <c:v>-0.2221435873240544</c:v>
                </c:pt>
                <c:pt idx="704">
                  <c:v>-0.25776519619407073</c:v>
                </c:pt>
                <c:pt idx="705">
                  <c:v>-0.22599669733427685</c:v>
                </c:pt>
                <c:pt idx="706">
                  <c:v>-0.21490917669261589</c:v>
                </c:pt>
                <c:pt idx="707">
                  <c:v>-0.23173704490052682</c:v>
                </c:pt>
                <c:pt idx="708">
                  <c:v>-0.22009907997169154</c:v>
                </c:pt>
                <c:pt idx="709">
                  <c:v>-0.22064952425886586</c:v>
                </c:pt>
                <c:pt idx="710">
                  <c:v>-0.26460643233467024</c:v>
                </c:pt>
                <c:pt idx="711">
                  <c:v>-0.29354407486042283</c:v>
                </c:pt>
                <c:pt idx="712">
                  <c:v>-0.2373987575686089</c:v>
                </c:pt>
                <c:pt idx="713">
                  <c:v>-0.19556499174333572</c:v>
                </c:pt>
                <c:pt idx="714">
                  <c:v>-0.23000707714083507</c:v>
                </c:pt>
                <c:pt idx="715">
                  <c:v>-0.23165841000235893</c:v>
                </c:pt>
                <c:pt idx="716">
                  <c:v>-0.19941810175355817</c:v>
                </c:pt>
                <c:pt idx="717">
                  <c:v>-0.17165998270032251</c:v>
                </c:pt>
                <c:pt idx="718">
                  <c:v>-0.21836911221199981</c:v>
                </c:pt>
                <c:pt idx="719">
                  <c:v>-0.27372808052213576</c:v>
                </c:pt>
                <c:pt idx="720">
                  <c:v>-0.24235275615318089</c:v>
                </c:pt>
                <c:pt idx="721">
                  <c:v>-0.1989462923645513</c:v>
                </c:pt>
                <c:pt idx="722">
                  <c:v>-0.16379649288354184</c:v>
                </c:pt>
                <c:pt idx="723">
                  <c:v>-0.1575057010301171</c:v>
                </c:pt>
                <c:pt idx="724">
                  <c:v>-0.15593300306676114</c:v>
                </c:pt>
                <c:pt idx="725">
                  <c:v>-0.21939136588818101</c:v>
                </c:pt>
                <c:pt idx="726">
                  <c:v>-0.23614059919792404</c:v>
                </c:pt>
                <c:pt idx="727">
                  <c:v>-0.25863018007391658</c:v>
                </c:pt>
                <c:pt idx="728">
                  <c:v>-0.25084532515530378</c:v>
                </c:pt>
                <c:pt idx="729">
                  <c:v>-0.26209011559330009</c:v>
                </c:pt>
                <c:pt idx="730">
                  <c:v>-0.24479043799638273</c:v>
                </c:pt>
                <c:pt idx="731">
                  <c:v>-0.22898482346465343</c:v>
                </c:pt>
                <c:pt idx="732">
                  <c:v>-0.22615396713061262</c:v>
                </c:pt>
                <c:pt idx="733">
                  <c:v>-0.16725642840292529</c:v>
                </c:pt>
                <c:pt idx="734">
                  <c:v>-0.19147597703860958</c:v>
                </c:pt>
                <c:pt idx="735">
                  <c:v>-0.21490917669261589</c:v>
                </c:pt>
                <c:pt idx="736">
                  <c:v>-0.21270739954391774</c:v>
                </c:pt>
                <c:pt idx="737">
                  <c:v>-0.28568058504364213</c:v>
                </c:pt>
                <c:pt idx="738">
                  <c:v>-0.26114649681528673</c:v>
                </c:pt>
                <c:pt idx="739">
                  <c:v>-0.22859164897381445</c:v>
                </c:pt>
                <c:pt idx="740">
                  <c:v>-0.23543288511441351</c:v>
                </c:pt>
                <c:pt idx="741">
                  <c:v>-0.23409609184556121</c:v>
                </c:pt>
                <c:pt idx="742">
                  <c:v>-0.24321774003302674</c:v>
                </c:pt>
                <c:pt idx="743">
                  <c:v>-0.26138240150978997</c:v>
                </c:pt>
                <c:pt idx="744">
                  <c:v>-0.31084375245734064</c:v>
                </c:pt>
                <c:pt idx="745">
                  <c:v>-0.29456632853660447</c:v>
                </c:pt>
                <c:pt idx="746">
                  <c:v>-0.24235275615318089</c:v>
                </c:pt>
                <c:pt idx="747">
                  <c:v>-0.16953684044979137</c:v>
                </c:pt>
                <c:pt idx="748">
                  <c:v>-0.28229928442242658</c:v>
                </c:pt>
                <c:pt idx="749">
                  <c:v>-0.4022175041283319</c:v>
                </c:pt>
                <c:pt idx="750">
                  <c:v>-0.35660926319100417</c:v>
                </c:pt>
                <c:pt idx="751">
                  <c:v>-0.31194464103168973</c:v>
                </c:pt>
                <c:pt idx="752">
                  <c:v>-0.35252024848627805</c:v>
                </c:pt>
                <c:pt idx="753">
                  <c:v>-0.29016277423920728</c:v>
                </c:pt>
                <c:pt idx="754">
                  <c:v>-0.20861838483919162</c:v>
                </c:pt>
                <c:pt idx="755">
                  <c:v>-0.17614217189588718</c:v>
                </c:pt>
                <c:pt idx="756">
                  <c:v>-0.16812141228277117</c:v>
                </c:pt>
                <c:pt idx="757">
                  <c:v>-0.16450420696705192</c:v>
                </c:pt>
                <c:pt idx="758">
                  <c:v>-0.23629786899425936</c:v>
                </c:pt>
                <c:pt idx="759">
                  <c:v>-0.37839112998348662</c:v>
                </c:pt>
                <c:pt idx="760">
                  <c:v>-0.22607533223244472</c:v>
                </c:pt>
                <c:pt idx="761">
                  <c:v>-0.13289297790359339</c:v>
                </c:pt>
                <c:pt idx="762">
                  <c:v>-0.19430683337265084</c:v>
                </c:pt>
                <c:pt idx="763">
                  <c:v>-0.28678147361799167</c:v>
                </c:pt>
                <c:pt idx="764">
                  <c:v>-0.29197137689706687</c:v>
                </c:pt>
                <c:pt idx="765">
                  <c:v>-0.38546827081858936</c:v>
                </c:pt>
                <c:pt idx="766">
                  <c:v>-0.47314618227569394</c:v>
                </c:pt>
                <c:pt idx="767">
                  <c:v>-0.42022489580875982</c:v>
                </c:pt>
                <c:pt idx="768">
                  <c:v>-0.32704254147990891</c:v>
                </c:pt>
                <c:pt idx="769">
                  <c:v>-0.242667295745852</c:v>
                </c:pt>
                <c:pt idx="770">
                  <c:v>-0.22827710938114334</c:v>
                </c:pt>
                <c:pt idx="771">
                  <c:v>-0.19422819847448297</c:v>
                </c:pt>
                <c:pt idx="772">
                  <c:v>-0.17040182432963721</c:v>
                </c:pt>
                <c:pt idx="773">
                  <c:v>-0.2269403161122906</c:v>
                </c:pt>
                <c:pt idx="774">
                  <c:v>-0.27773846032869398</c:v>
                </c:pt>
                <c:pt idx="775">
                  <c:v>-0.53133600691987115</c:v>
                </c:pt>
                <c:pt idx="776">
                  <c:v>-0.51222772666509375</c:v>
                </c:pt>
                <c:pt idx="777">
                  <c:v>-0.25713611700872852</c:v>
                </c:pt>
                <c:pt idx="778">
                  <c:v>0.12495085318864524</c:v>
                </c:pt>
                <c:pt idx="779">
                  <c:v>-0.16253833451285654</c:v>
                </c:pt>
                <c:pt idx="780">
                  <c:v>-0.45852009121648163</c:v>
                </c:pt>
                <c:pt idx="781">
                  <c:v>-0.21058425729338656</c:v>
                </c:pt>
                <c:pt idx="782">
                  <c:v>3.4520720295667252E-2</c:v>
                </c:pt>
                <c:pt idx="783">
                  <c:v>-0.13871196036801123</c:v>
                </c:pt>
                <c:pt idx="784">
                  <c:v>-0.28253518911693021</c:v>
                </c:pt>
                <c:pt idx="785">
                  <c:v>-0.58457183297947646</c:v>
                </c:pt>
                <c:pt idx="786">
                  <c:v>-0.4651254226625775</c:v>
                </c:pt>
                <c:pt idx="787">
                  <c:v>-0.39089407879216775</c:v>
                </c:pt>
                <c:pt idx="788">
                  <c:v>-0.53479594243925466</c:v>
                </c:pt>
                <c:pt idx="789">
                  <c:v>-0.6500747031532591</c:v>
                </c:pt>
                <c:pt idx="790">
                  <c:v>-0.71659982700322389</c:v>
                </c:pt>
                <c:pt idx="791">
                  <c:v>-0.57104663049461357</c:v>
                </c:pt>
                <c:pt idx="792">
                  <c:v>-0.46882126287646458</c:v>
                </c:pt>
                <c:pt idx="793">
                  <c:v>-0.38444601714240773</c:v>
                </c:pt>
                <c:pt idx="794">
                  <c:v>-0.33380514272234008</c:v>
                </c:pt>
                <c:pt idx="795">
                  <c:v>-0.19124007234410637</c:v>
                </c:pt>
                <c:pt idx="796">
                  <c:v>-0.20563025870881502</c:v>
                </c:pt>
                <c:pt idx="797">
                  <c:v>-0.36376503892427431</c:v>
                </c:pt>
                <c:pt idx="798">
                  <c:v>-0.69607611858142626</c:v>
                </c:pt>
                <c:pt idx="799">
                  <c:v>-1.1738617598490209</c:v>
                </c:pt>
                <c:pt idx="800">
                  <c:v>-1.1755917276087127</c:v>
                </c:pt>
                <c:pt idx="801">
                  <c:v>-1.0327907525359754</c:v>
                </c:pt>
                <c:pt idx="802">
                  <c:v>-0.55351104820319263</c:v>
                </c:pt>
                <c:pt idx="803">
                  <c:v>-0.58575135645199339</c:v>
                </c:pt>
                <c:pt idx="804">
                  <c:v>-1.1718172524966579</c:v>
                </c:pt>
                <c:pt idx="805">
                  <c:v>-1.3397027600849256</c:v>
                </c:pt>
                <c:pt idx="806">
                  <c:v>-0.85012188409215994</c:v>
                </c:pt>
                <c:pt idx="807">
                  <c:v>-1.1795234725171041E-2</c:v>
                </c:pt>
                <c:pt idx="808">
                  <c:v>0.91617519855311791</c:v>
                </c:pt>
                <c:pt idx="809">
                  <c:v>0.77636234961075712</c:v>
                </c:pt>
                <c:pt idx="810">
                  <c:v>-6.6839663442637212E-3</c:v>
                </c:pt>
                <c:pt idx="811">
                  <c:v>-0.92317370449005265</c:v>
                </c:pt>
                <c:pt idx="812">
                  <c:v>-1.1950931823543289</c:v>
                </c:pt>
                <c:pt idx="813">
                  <c:v>-1.2147519068962807</c:v>
                </c:pt>
                <c:pt idx="814">
                  <c:v>-1.0605488715892111</c:v>
                </c:pt>
                <c:pt idx="815">
                  <c:v>-0.60831957222615385</c:v>
                </c:pt>
                <c:pt idx="816">
                  <c:v>-0.25265392781316343</c:v>
                </c:pt>
                <c:pt idx="817">
                  <c:v>-0.55421876228670275</c:v>
                </c:pt>
                <c:pt idx="818">
                  <c:v>-0.31068648266100485</c:v>
                </c:pt>
                <c:pt idx="819">
                  <c:v>-0.32232444758984014</c:v>
                </c:pt>
                <c:pt idx="820">
                  <c:v>-5.5594873004639181E-2</c:v>
                </c:pt>
                <c:pt idx="821">
                  <c:v>-0.49618620743886127</c:v>
                </c:pt>
                <c:pt idx="822">
                  <c:v>-0.71683573169772752</c:v>
                </c:pt>
                <c:pt idx="823">
                  <c:v>-0.78815758433592809</c:v>
                </c:pt>
                <c:pt idx="824">
                  <c:v>-0.60360147833608546</c:v>
                </c:pt>
                <c:pt idx="825">
                  <c:v>-0.85452543838955719</c:v>
                </c:pt>
                <c:pt idx="826">
                  <c:v>-0.68255091609656349</c:v>
                </c:pt>
                <c:pt idx="827">
                  <c:v>-1.0253204372100337</c:v>
                </c:pt>
                <c:pt idx="828">
                  <c:v>-9.1295116772823842E-2</c:v>
                </c:pt>
                <c:pt idx="829">
                  <c:v>0.38798458755995907</c:v>
                </c:pt>
                <c:pt idx="830">
                  <c:v>-0.35653062829283627</c:v>
                </c:pt>
                <c:pt idx="831">
                  <c:v>-1.9154674844696074</c:v>
                </c:pt>
                <c:pt idx="832">
                  <c:v>-2.7567036250688055</c:v>
                </c:pt>
              </c:numCache>
            </c:numRef>
          </c:yVal>
          <c:smooth val="1"/>
          <c:extLst>
            <c:ext xmlns:c16="http://schemas.microsoft.com/office/drawing/2014/chart" uri="{C3380CC4-5D6E-409C-BE32-E72D297353CC}">
              <c16:uniqueId val="{00000000-C536-453B-8C98-7277374AC547}"/>
            </c:ext>
          </c:extLst>
        </c:ser>
        <c:dLbls>
          <c:showLegendKey val="0"/>
          <c:showVal val="0"/>
          <c:showCatName val="0"/>
          <c:showSerName val="0"/>
          <c:showPercent val="0"/>
          <c:showBubbleSize val="0"/>
        </c:dLbls>
        <c:axId val="-1294061872"/>
        <c:axId val="-1294063504"/>
      </c:scatterChart>
      <c:scatterChart>
        <c:scatterStyle val="smoothMarker"/>
        <c:varyColors val="0"/>
        <c:ser>
          <c:idx val="0"/>
          <c:order val="0"/>
          <c:tx>
            <c:strRef>
              <c:f>'230323_Abs'!$N$1</c:f>
              <c:strCache>
                <c:ptCount val="1"/>
                <c:pt idx="0">
                  <c:v>Stan M FR</c:v>
                </c:pt>
              </c:strCache>
            </c:strRef>
          </c:tx>
          <c:spPr>
            <a:ln w="19050" cap="rnd">
              <a:solidFill>
                <a:srgbClr val="FF0000"/>
              </a:solidFill>
              <a:round/>
            </a:ln>
            <a:effectLst/>
          </c:spPr>
          <c:marker>
            <c:symbol val="none"/>
          </c:marker>
          <c:xVal>
            <c:numRef>
              <c:f>'230323_Abs'!$M$2:$M$834</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'230323_Abs'!$N$2:$N$834</c:f>
              <c:numCache>
                <c:formatCode>General</c:formatCode>
                <c:ptCount val="833"/>
                <c:pt idx="0">
                  <c:v>-3.1584852734922855</c:v>
                </c:pt>
                <c:pt idx="1">
                  <c:v>-3.1584852734922855</c:v>
                </c:pt>
                <c:pt idx="2">
                  <c:v>-3.1584852734922855</c:v>
                </c:pt>
                <c:pt idx="3">
                  <c:v>-3.1584852734922855</c:v>
                </c:pt>
                <c:pt idx="4">
                  <c:v>-3.1584852734922855</c:v>
                </c:pt>
                <c:pt idx="5">
                  <c:v>-0.44249649368863925</c:v>
                </c:pt>
                <c:pt idx="6">
                  <c:v>1.618863955119215</c:v>
                </c:pt>
                <c:pt idx="7">
                  <c:v>1.7577138849929874</c:v>
                </c:pt>
                <c:pt idx="8">
                  <c:v>1.2116058906030855</c:v>
                </c:pt>
                <c:pt idx="9">
                  <c:v>1.5867812061711084</c:v>
                </c:pt>
                <c:pt idx="10">
                  <c:v>1.6360448807854138</c:v>
                </c:pt>
                <c:pt idx="11">
                  <c:v>1.9105890603085556</c:v>
                </c:pt>
                <c:pt idx="12">
                  <c:v>2.0352384291725105</c:v>
                </c:pt>
                <c:pt idx="13">
                  <c:v>1.8295932678821878</c:v>
                </c:pt>
                <c:pt idx="14">
                  <c:v>1.2610448807854135</c:v>
                </c:pt>
                <c:pt idx="15">
                  <c:v>1.3231065918653582</c:v>
                </c:pt>
                <c:pt idx="16">
                  <c:v>1.5543478260869565</c:v>
                </c:pt>
                <c:pt idx="17">
                  <c:v>1.4005960729312763</c:v>
                </c:pt>
                <c:pt idx="18">
                  <c:v>1.3690392706872367</c:v>
                </c:pt>
                <c:pt idx="19">
                  <c:v>1.3262622720897612</c:v>
                </c:pt>
                <c:pt idx="20">
                  <c:v>1.4514375876577843</c:v>
                </c:pt>
                <c:pt idx="21">
                  <c:v>1.6984572230014028</c:v>
                </c:pt>
                <c:pt idx="22">
                  <c:v>1.9861500701262269</c:v>
                </c:pt>
                <c:pt idx="23">
                  <c:v>2.0199859747545577</c:v>
                </c:pt>
                <c:pt idx="24">
                  <c:v>1.7855890603085551</c:v>
                </c:pt>
                <c:pt idx="25">
                  <c:v>1.7691093969144458</c:v>
                </c:pt>
                <c:pt idx="26">
                  <c:v>1.7538569424964938</c:v>
                </c:pt>
                <c:pt idx="27">
                  <c:v>1.6642706872370268</c:v>
                </c:pt>
                <c:pt idx="28">
                  <c:v>1.6139551192145867</c:v>
                </c:pt>
                <c:pt idx="29">
                  <c:v>1.5874824684431978</c:v>
                </c:pt>
                <c:pt idx="30">
                  <c:v>1.7477208976157081</c:v>
                </c:pt>
                <c:pt idx="31">
                  <c:v>1.9119915848527345</c:v>
                </c:pt>
                <c:pt idx="32">
                  <c:v>1.9202314165497896</c:v>
                </c:pt>
                <c:pt idx="33">
                  <c:v>1.7919004207573634</c:v>
                </c:pt>
                <c:pt idx="34">
                  <c:v>1.7180925666199163</c:v>
                </c:pt>
                <c:pt idx="35">
                  <c:v>1.6264025245441796</c:v>
                </c:pt>
                <c:pt idx="36">
                  <c:v>1.7224754558204767</c:v>
                </c:pt>
                <c:pt idx="37">
                  <c:v>1.7088008415147262</c:v>
                </c:pt>
                <c:pt idx="38">
                  <c:v>1.7415848527349234</c:v>
                </c:pt>
                <c:pt idx="39">
                  <c:v>1.7016129032258069</c:v>
                </c:pt>
                <c:pt idx="40">
                  <c:v>1.7098527349228609</c:v>
                </c:pt>
                <c:pt idx="41">
                  <c:v>1.6311360448807855</c:v>
                </c:pt>
                <c:pt idx="42">
                  <c:v>1.6272791023842919</c:v>
                </c:pt>
                <c:pt idx="43">
                  <c:v>1.7736676016830299</c:v>
                </c:pt>
                <c:pt idx="44">
                  <c:v>1.7657784011220199</c:v>
                </c:pt>
                <c:pt idx="45">
                  <c:v>1.6199158485273497</c:v>
                </c:pt>
                <c:pt idx="46">
                  <c:v>1.6435834502103785</c:v>
                </c:pt>
                <c:pt idx="47">
                  <c:v>1.7091514726507715</c:v>
                </c:pt>
                <c:pt idx="48">
                  <c:v>1.6337657784011217</c:v>
                </c:pt>
                <c:pt idx="49">
                  <c:v>1.7450911640953717</c:v>
                </c:pt>
                <c:pt idx="50">
                  <c:v>1.8343267882187937</c:v>
                </c:pt>
                <c:pt idx="51">
                  <c:v>1.7464936886395508</c:v>
                </c:pt>
                <c:pt idx="52">
                  <c:v>1.7091514726507715</c:v>
                </c:pt>
                <c:pt idx="53">
                  <c:v>1.7261570827489476</c:v>
                </c:pt>
                <c:pt idx="54">
                  <c:v>1.6593618513323982</c:v>
                </c:pt>
                <c:pt idx="55">
                  <c:v>1.6674263674614309</c:v>
                </c:pt>
                <c:pt idx="56">
                  <c:v>1.6216690042075739</c:v>
                </c:pt>
                <c:pt idx="57">
                  <c:v>1.5641654978962134</c:v>
                </c:pt>
                <c:pt idx="58">
                  <c:v>1.6351683029453017</c:v>
                </c:pt>
                <c:pt idx="59">
                  <c:v>1.7208976157082752</c:v>
                </c:pt>
                <c:pt idx="60">
                  <c:v>1.6458625525946706</c:v>
                </c:pt>
                <c:pt idx="61">
                  <c:v>1.6134291725105188</c:v>
                </c:pt>
                <c:pt idx="62">
                  <c:v>1.6800490883590464</c:v>
                </c:pt>
                <c:pt idx="63">
                  <c:v>1.701086956521739</c:v>
                </c:pt>
                <c:pt idx="64">
                  <c:v>1.6800490883590464</c:v>
                </c:pt>
                <c:pt idx="65">
                  <c:v>1.6518232819074337</c:v>
                </c:pt>
                <c:pt idx="66">
                  <c:v>1.662692847124825</c:v>
                </c:pt>
                <c:pt idx="67">
                  <c:v>1.7116058906030853</c:v>
                </c:pt>
                <c:pt idx="68">
                  <c:v>1.7102033660589062</c:v>
                </c:pt>
                <c:pt idx="69">
                  <c:v>1.7878681626928472</c:v>
                </c:pt>
                <c:pt idx="70">
                  <c:v>1.7650771388499296</c:v>
                </c:pt>
                <c:pt idx="71">
                  <c:v>1.630434782608696</c:v>
                </c:pt>
                <c:pt idx="72">
                  <c:v>1.6281556802244039</c:v>
                </c:pt>
                <c:pt idx="73">
                  <c:v>1.6607643758765782</c:v>
                </c:pt>
                <c:pt idx="74">
                  <c:v>1.677945301542777</c:v>
                </c:pt>
                <c:pt idx="75">
                  <c:v>1.6812762973352029</c:v>
                </c:pt>
                <c:pt idx="76">
                  <c:v>1.6370967741935485</c:v>
                </c:pt>
                <c:pt idx="77">
                  <c:v>1.6344670406732122</c:v>
                </c:pt>
                <c:pt idx="78">
                  <c:v>1.6832047685834506</c:v>
                </c:pt>
                <c:pt idx="79">
                  <c:v>1.7070476858345021</c:v>
                </c:pt>
                <c:pt idx="80">
                  <c:v>1.6672510518934083</c:v>
                </c:pt>
                <c:pt idx="81">
                  <c:v>1.671984572230014</c:v>
                </c:pt>
                <c:pt idx="82">
                  <c:v>1.6640953716690041</c:v>
                </c:pt>
                <c:pt idx="83">
                  <c:v>1.6551542776998593</c:v>
                </c:pt>
                <c:pt idx="84">
                  <c:v>1.6868863955119218</c:v>
                </c:pt>
                <c:pt idx="85">
                  <c:v>1.7035413744740537</c:v>
                </c:pt>
                <c:pt idx="86">
                  <c:v>1.6590112201963532</c:v>
                </c:pt>
                <c:pt idx="87">
                  <c:v>1.6541023842917246</c:v>
                </c:pt>
                <c:pt idx="88">
                  <c:v>1.6684782608695656</c:v>
                </c:pt>
                <c:pt idx="89">
                  <c:v>1.6686535764375872</c:v>
                </c:pt>
                <c:pt idx="90">
                  <c:v>1.6902173913043474</c:v>
                </c:pt>
                <c:pt idx="91">
                  <c:v>1.7075736325385689</c:v>
                </c:pt>
                <c:pt idx="92">
                  <c:v>1.6937237026647969</c:v>
                </c:pt>
                <c:pt idx="93">
                  <c:v>1.6861851332398312</c:v>
                </c:pt>
                <c:pt idx="94">
                  <c:v>1.6825035063113603</c:v>
                </c:pt>
                <c:pt idx="95">
                  <c:v>1.6611150070126226</c:v>
                </c:pt>
                <c:pt idx="96">
                  <c:v>1.6609396914446</c:v>
                </c:pt>
                <c:pt idx="97">
                  <c:v>1.6707573632538566</c:v>
                </c:pt>
                <c:pt idx="98">
                  <c:v>1.6562061711079941</c:v>
                </c:pt>
                <c:pt idx="99">
                  <c:v>1.6690042075736324</c:v>
                </c:pt>
                <c:pt idx="100">
                  <c:v>1.6716339410939687</c:v>
                </c:pt>
                <c:pt idx="101">
                  <c:v>1.6674263674614309</c:v>
                </c:pt>
                <c:pt idx="102">
                  <c:v>1.7079242636746141</c:v>
                </c:pt>
                <c:pt idx="103">
                  <c:v>1.70617110799439</c:v>
                </c:pt>
                <c:pt idx="104">
                  <c:v>1.6549789621318378</c:v>
                </c:pt>
                <c:pt idx="105">
                  <c:v>1.663218793828892</c:v>
                </c:pt>
                <c:pt idx="106">
                  <c:v>1.6686535764375872</c:v>
                </c:pt>
                <c:pt idx="107">
                  <c:v>1.6667251051893404</c:v>
                </c:pt>
                <c:pt idx="108">
                  <c:v>1.6555049088359046</c:v>
                </c:pt>
                <c:pt idx="109">
                  <c:v>1.6556802244039273</c:v>
                </c:pt>
                <c:pt idx="110">
                  <c:v>1.6488429172510521</c:v>
                </c:pt>
                <c:pt idx="111">
                  <c:v>1.6428821879382889</c:v>
                </c:pt>
                <c:pt idx="112">
                  <c:v>1.6414796633941091</c:v>
                </c:pt>
                <c:pt idx="113">
                  <c:v>1.6346423562412338</c:v>
                </c:pt>
                <c:pt idx="114">
                  <c:v>1.6113253856942493</c:v>
                </c:pt>
                <c:pt idx="115">
                  <c:v>1.6125525946704067</c:v>
                </c:pt>
                <c:pt idx="116">
                  <c:v>1.6092215988779808</c:v>
                </c:pt>
                <c:pt idx="117">
                  <c:v>1.6071178120617113</c:v>
                </c:pt>
                <c:pt idx="118">
                  <c:v>1.6069424964936887</c:v>
                </c:pt>
                <c:pt idx="119">
                  <c:v>1.6029102384291725</c:v>
                </c:pt>
                <c:pt idx="120">
                  <c:v>1.5895862552594673</c:v>
                </c:pt>
                <c:pt idx="121">
                  <c:v>1.5673211781206176</c:v>
                </c:pt>
                <c:pt idx="122">
                  <c:v>1.540322580645161</c:v>
                </c:pt>
                <c:pt idx="123">
                  <c:v>1.522791023842917</c:v>
                </c:pt>
                <c:pt idx="124">
                  <c:v>1.5424263674614305</c:v>
                </c:pt>
                <c:pt idx="125">
                  <c:v>1.5345371669004204</c:v>
                </c:pt>
                <c:pt idx="126">
                  <c:v>1.5234922861150073</c:v>
                </c:pt>
                <c:pt idx="127">
                  <c:v>1.5103436185133239</c:v>
                </c:pt>
                <c:pt idx="128">
                  <c:v>1.4854488078541377</c:v>
                </c:pt>
                <c:pt idx="129">
                  <c:v>1.4549438990182328</c:v>
                </c:pt>
                <c:pt idx="130">
                  <c:v>1.4438990182328186</c:v>
                </c:pt>
                <c:pt idx="131">
                  <c:v>1.4416199158485277</c:v>
                </c:pt>
                <c:pt idx="132">
                  <c:v>1.4291725105189346</c:v>
                </c:pt>
                <c:pt idx="133">
                  <c:v>1.4147966339410938</c:v>
                </c:pt>
                <c:pt idx="134">
                  <c:v>1.401297335203366</c:v>
                </c:pt>
                <c:pt idx="135">
                  <c:v>1.3858695652173914</c:v>
                </c:pt>
                <c:pt idx="136">
                  <c:v>1.3609747545582052</c:v>
                </c:pt>
                <c:pt idx="137">
                  <c:v>1.369389901823282</c:v>
                </c:pt>
                <c:pt idx="138">
                  <c:v>1.3709677419354835</c:v>
                </c:pt>
                <c:pt idx="139">
                  <c:v>1.3597475455820478</c:v>
                </c:pt>
                <c:pt idx="140">
                  <c:v>1.3550140252454421</c:v>
                </c:pt>
                <c:pt idx="141">
                  <c:v>1.3590462833099584</c:v>
                </c:pt>
                <c:pt idx="142">
                  <c:v>1.353260869565218</c:v>
                </c:pt>
                <c:pt idx="143">
                  <c:v>1.3516830294530153</c:v>
                </c:pt>
                <c:pt idx="144">
                  <c:v>1.3427419354838706</c:v>
                </c:pt>
                <c:pt idx="145">
                  <c:v>1.3308204768583454</c:v>
                </c:pt>
                <c:pt idx="146">
                  <c:v>1.3353786816269286</c:v>
                </c:pt>
                <c:pt idx="147">
                  <c:v>1.3274894810659186</c:v>
                </c:pt>
                <c:pt idx="148">
                  <c:v>1.3343267882187939</c:v>
                </c:pt>
                <c:pt idx="149">
                  <c:v>1.3188990182328193</c:v>
                </c:pt>
                <c:pt idx="150">
                  <c:v>1.3210028050490887</c:v>
                </c:pt>
                <c:pt idx="151">
                  <c:v>1.3330995792426366</c:v>
                </c:pt>
                <c:pt idx="152">
                  <c:v>1.3229312762973355</c:v>
                </c:pt>
                <c:pt idx="153">
                  <c:v>1.3122370266479666</c:v>
                </c:pt>
                <c:pt idx="154">
                  <c:v>1.3003155680224405</c:v>
                </c:pt>
                <c:pt idx="155">
                  <c:v>1.3031206171107994</c:v>
                </c:pt>
                <c:pt idx="156">
                  <c:v>1.3057503506311356</c:v>
                </c:pt>
                <c:pt idx="157">
                  <c:v>1.2929523141654984</c:v>
                </c:pt>
                <c:pt idx="158">
                  <c:v>1.2876928471248248</c:v>
                </c:pt>
                <c:pt idx="159">
                  <c:v>1.30241935483871</c:v>
                </c:pt>
                <c:pt idx="160">
                  <c:v>1.2880434782608701</c:v>
                </c:pt>
                <c:pt idx="161">
                  <c:v>1.2778751753155679</c:v>
                </c:pt>
                <c:pt idx="162">
                  <c:v>1.2862903225806448</c:v>
                </c:pt>
                <c:pt idx="163">
                  <c:v>1.2908485273492289</c:v>
                </c:pt>
                <c:pt idx="164">
                  <c:v>1.2904978962131837</c:v>
                </c:pt>
                <c:pt idx="165">
                  <c:v>1.2773492286115011</c:v>
                </c:pt>
                <c:pt idx="166">
                  <c:v>1.252980364656382</c:v>
                </c:pt>
                <c:pt idx="167">
                  <c:v>1.2510518934081352</c:v>
                </c:pt>
                <c:pt idx="168">
                  <c:v>1.252980364656382</c:v>
                </c:pt>
                <c:pt idx="169">
                  <c:v>1.2356241234221594</c:v>
                </c:pt>
                <c:pt idx="170">
                  <c:v>1.228962131837307</c:v>
                </c:pt>
                <c:pt idx="171">
                  <c:v>1.2231767180925663</c:v>
                </c:pt>
                <c:pt idx="172">
                  <c:v>1.224754558204769</c:v>
                </c:pt>
                <c:pt idx="173">
                  <c:v>1.2152875175315565</c:v>
                </c:pt>
                <c:pt idx="174">
                  <c:v>1.2152875175315565</c:v>
                </c:pt>
                <c:pt idx="175">
                  <c:v>1.2126577840112203</c:v>
                </c:pt>
                <c:pt idx="176">
                  <c:v>1.206697054698457</c:v>
                </c:pt>
                <c:pt idx="177">
                  <c:v>1.2168653576437591</c:v>
                </c:pt>
                <c:pt idx="178">
                  <c:v>1.2177419354838712</c:v>
                </c:pt>
                <c:pt idx="179">
                  <c:v>1.2023141654978962</c:v>
                </c:pt>
                <c:pt idx="180">
                  <c:v>1.1900420757363257</c:v>
                </c:pt>
                <c:pt idx="181">
                  <c:v>1.1898667601683031</c:v>
                </c:pt>
                <c:pt idx="182">
                  <c:v>1.1861851332398321</c:v>
                </c:pt>
                <c:pt idx="183">
                  <c:v>1.1874123422159888</c:v>
                </c:pt>
                <c:pt idx="184">
                  <c:v>1.1928471248246846</c:v>
                </c:pt>
                <c:pt idx="185">
                  <c:v>1.2019635343618513</c:v>
                </c:pt>
                <c:pt idx="186">
                  <c:v>1.1840813464235624</c:v>
                </c:pt>
                <c:pt idx="187">
                  <c:v>1.164270687237027</c:v>
                </c:pt>
                <c:pt idx="188">
                  <c:v>1.1553295932678822</c:v>
                </c:pt>
                <c:pt idx="189">
                  <c:v>1.154803646563815</c:v>
                </c:pt>
                <c:pt idx="190">
                  <c:v>1.1868863955119215</c:v>
                </c:pt>
                <c:pt idx="191">
                  <c:v>1.1821528751753156</c:v>
                </c:pt>
                <c:pt idx="192">
                  <c:v>1.1653225806451613</c:v>
                </c:pt>
                <c:pt idx="193">
                  <c:v>1.1718092566619915</c:v>
                </c:pt>
                <c:pt idx="194">
                  <c:v>1.1802244039270688</c:v>
                </c:pt>
                <c:pt idx="195">
                  <c:v>1.1879382889200563</c:v>
                </c:pt>
                <c:pt idx="196">
                  <c:v>1.18390603085554</c:v>
                </c:pt>
                <c:pt idx="197">
                  <c:v>1.1928471248246846</c:v>
                </c:pt>
                <c:pt idx="198">
                  <c:v>1.2019635343618513</c:v>
                </c:pt>
                <c:pt idx="199">
                  <c:v>1.1900420757363257</c:v>
                </c:pt>
                <c:pt idx="200">
                  <c:v>1.1853085553997194</c:v>
                </c:pt>
                <c:pt idx="201">
                  <c:v>1.2003856942496494</c:v>
                </c:pt>
                <c:pt idx="202">
                  <c:v>1.2166900420757365</c:v>
                </c:pt>
                <c:pt idx="203">
                  <c:v>1.2166900420757365</c:v>
                </c:pt>
                <c:pt idx="204">
                  <c:v>1.2010869565217392</c:v>
                </c:pt>
                <c:pt idx="205">
                  <c:v>1.1974053295932676</c:v>
                </c:pt>
                <c:pt idx="206">
                  <c:v>1.2112552594670403</c:v>
                </c:pt>
                <c:pt idx="207">
                  <c:v>1.2147615708274897</c:v>
                </c:pt>
                <c:pt idx="208">
                  <c:v>1.2149368863955123</c:v>
                </c:pt>
                <c:pt idx="209">
                  <c:v>1.2235273492286116</c:v>
                </c:pt>
                <c:pt idx="210">
                  <c:v>1.2235273492286116</c:v>
                </c:pt>
                <c:pt idx="211">
                  <c:v>1.2345722300140258</c:v>
                </c:pt>
                <c:pt idx="212">
                  <c:v>1.251577840112202</c:v>
                </c:pt>
                <c:pt idx="213">
                  <c:v>1.2394810659186533</c:v>
                </c:pt>
                <c:pt idx="214">
                  <c:v>1.2368513323983168</c:v>
                </c:pt>
                <c:pt idx="215">
                  <c:v>1.2494740532959325</c:v>
                </c:pt>
                <c:pt idx="216">
                  <c:v>1.2507012622720899</c:v>
                </c:pt>
                <c:pt idx="217">
                  <c:v>1.264551192145863</c:v>
                </c:pt>
                <c:pt idx="218">
                  <c:v>1.2845371669004206</c:v>
                </c:pt>
                <c:pt idx="219">
                  <c:v>1.270511921458626</c:v>
                </c:pt>
                <c:pt idx="220">
                  <c:v>1.2594670406732118</c:v>
                </c:pt>
                <c:pt idx="221">
                  <c:v>1.269109396914446</c:v>
                </c:pt>
                <c:pt idx="222">
                  <c:v>1.2771739130434785</c:v>
                </c:pt>
                <c:pt idx="223">
                  <c:v>1.2782258064516132</c:v>
                </c:pt>
                <c:pt idx="224">
                  <c:v>1.2675315568022445</c:v>
                </c:pt>
                <c:pt idx="225">
                  <c:v>1.2720897615708275</c:v>
                </c:pt>
                <c:pt idx="226">
                  <c:v>1.2719144460028049</c:v>
                </c:pt>
                <c:pt idx="227">
                  <c:v>1.257538569424965</c:v>
                </c:pt>
                <c:pt idx="228">
                  <c:v>1.2640252454417951</c:v>
                </c:pt>
                <c:pt idx="229">
                  <c:v>1.278401122019635</c:v>
                </c:pt>
                <c:pt idx="230">
                  <c:v>1.2729663394109396</c:v>
                </c:pt>
                <c:pt idx="231">
                  <c:v>1.2757713884992985</c:v>
                </c:pt>
                <c:pt idx="232">
                  <c:v>1.2654277699859751</c:v>
                </c:pt>
                <c:pt idx="233">
                  <c:v>1.2501753155680231</c:v>
                </c:pt>
                <c:pt idx="234">
                  <c:v>1.2568373071528756</c:v>
                </c:pt>
                <c:pt idx="235">
                  <c:v>1.258064516129032</c:v>
                </c:pt>
                <c:pt idx="236">
                  <c:v>1.2594670406732118</c:v>
                </c:pt>
                <c:pt idx="237">
                  <c:v>1.2536816269284714</c:v>
                </c:pt>
                <c:pt idx="238">
                  <c:v>1.2531556802244035</c:v>
                </c:pt>
                <c:pt idx="239">
                  <c:v>1.2498246844319778</c:v>
                </c:pt>
                <c:pt idx="240">
                  <c:v>1.2286115007012626</c:v>
                </c:pt>
                <c:pt idx="241">
                  <c:v>1.2275596072931279</c:v>
                </c:pt>
                <c:pt idx="242">
                  <c:v>1.2172159887798033</c:v>
                </c:pt>
                <c:pt idx="243">
                  <c:v>1.2184431977559607</c:v>
                </c:pt>
                <c:pt idx="244">
                  <c:v>1.2124824684431976</c:v>
                </c:pt>
                <c:pt idx="245">
                  <c:v>1.1989831697054698</c:v>
                </c:pt>
                <c:pt idx="246">
                  <c:v>1.2049438990182328</c:v>
                </c:pt>
                <c:pt idx="247">
                  <c:v>1.202138849929874</c:v>
                </c:pt>
                <c:pt idx="248">
                  <c:v>1.1961781206171109</c:v>
                </c:pt>
                <c:pt idx="249">
                  <c:v>1.1867110799438989</c:v>
                </c:pt>
                <c:pt idx="250">
                  <c:v>1.1842566619915846</c:v>
                </c:pt>
                <c:pt idx="251">
                  <c:v>1.1877629733520336</c:v>
                </c:pt>
                <c:pt idx="252">
                  <c:v>1.1826788218793831</c:v>
                </c:pt>
                <c:pt idx="253">
                  <c:v>1.1835553997194952</c:v>
                </c:pt>
                <c:pt idx="254">
                  <c:v>1.1844319775596073</c:v>
                </c:pt>
                <c:pt idx="255">
                  <c:v>1.1716339410939689</c:v>
                </c:pt>
                <c:pt idx="256">
                  <c:v>1.1732117812061711</c:v>
                </c:pt>
                <c:pt idx="257">
                  <c:v>1.1658485273492285</c:v>
                </c:pt>
                <c:pt idx="258">
                  <c:v>1.1597124824684433</c:v>
                </c:pt>
                <c:pt idx="259">
                  <c:v>1.1651472650771391</c:v>
                </c:pt>
                <c:pt idx="260">
                  <c:v>1.1691795231416549</c:v>
                </c:pt>
                <c:pt idx="261">
                  <c:v>1.1616409537166901</c:v>
                </c:pt>
                <c:pt idx="262">
                  <c:v>1.160764375876578</c:v>
                </c:pt>
                <c:pt idx="263">
                  <c:v>1.1779453015427768</c:v>
                </c:pt>
                <c:pt idx="264">
                  <c:v>1.1846072931276299</c:v>
                </c:pt>
                <c:pt idx="265">
                  <c:v>1.1865357643758767</c:v>
                </c:pt>
                <c:pt idx="266">
                  <c:v>1.1840813464235624</c:v>
                </c:pt>
                <c:pt idx="267">
                  <c:v>1.1840813464235624</c:v>
                </c:pt>
                <c:pt idx="268">
                  <c:v>1.1833800841514726</c:v>
                </c:pt>
                <c:pt idx="269">
                  <c:v>1.181802244039271</c:v>
                </c:pt>
                <c:pt idx="270">
                  <c:v>1.1753155680224405</c:v>
                </c:pt>
                <c:pt idx="271">
                  <c:v>1.1665497896213184</c:v>
                </c:pt>
                <c:pt idx="272">
                  <c:v>1.1695301542777001</c:v>
                </c:pt>
                <c:pt idx="273">
                  <c:v>1.1690042075736327</c:v>
                </c:pt>
                <c:pt idx="274">
                  <c:v>1.1763674614305752</c:v>
                </c:pt>
                <c:pt idx="275">
                  <c:v>1.1863604488078541</c:v>
                </c:pt>
                <c:pt idx="276">
                  <c:v>1.185483870967742</c:v>
                </c:pt>
                <c:pt idx="277">
                  <c:v>1.1832047685834504</c:v>
                </c:pt>
                <c:pt idx="278">
                  <c:v>1.1875876577840114</c:v>
                </c:pt>
                <c:pt idx="279">
                  <c:v>1.1996844319775597</c:v>
                </c:pt>
                <c:pt idx="280">
                  <c:v>1.204242636746143</c:v>
                </c:pt>
                <c:pt idx="281">
                  <c:v>1.1900420757363257</c:v>
                </c:pt>
                <c:pt idx="282">
                  <c:v>1.1779453015427768</c:v>
                </c:pt>
                <c:pt idx="283">
                  <c:v>1.1867110799438989</c:v>
                </c:pt>
                <c:pt idx="284">
                  <c:v>1.1909186535764378</c:v>
                </c:pt>
                <c:pt idx="285">
                  <c:v>1.19109396914446</c:v>
                </c:pt>
                <c:pt idx="286">
                  <c:v>1.1875876577840114</c:v>
                </c:pt>
                <c:pt idx="287">
                  <c:v>1.1784712482468442</c:v>
                </c:pt>
                <c:pt idx="288">
                  <c:v>1.1835553997194952</c:v>
                </c:pt>
                <c:pt idx="289">
                  <c:v>1.180399719495091</c:v>
                </c:pt>
                <c:pt idx="290">
                  <c:v>1.1749649368863957</c:v>
                </c:pt>
                <c:pt idx="291">
                  <c:v>1.179523141654979</c:v>
                </c:pt>
                <c:pt idx="292">
                  <c:v>1.17601683029453</c:v>
                </c:pt>
                <c:pt idx="293">
                  <c:v>1.1791725105189341</c:v>
                </c:pt>
                <c:pt idx="294">
                  <c:v>1.1700561009817674</c:v>
                </c:pt>
                <c:pt idx="295">
                  <c:v>1.1565568022440391</c:v>
                </c:pt>
                <c:pt idx="296">
                  <c:v>1.1647966339410938</c:v>
                </c:pt>
                <c:pt idx="297">
                  <c:v>1.1658485273492285</c:v>
                </c:pt>
                <c:pt idx="298">
                  <c:v>1.1470897615708275</c:v>
                </c:pt>
                <c:pt idx="299">
                  <c:v>1.1335904628330999</c:v>
                </c:pt>
                <c:pt idx="300">
                  <c:v>1.1313113604488079</c:v>
                </c:pt>
                <c:pt idx="301">
                  <c:v>1.1235974754558204</c:v>
                </c:pt>
                <c:pt idx="302">
                  <c:v>1.1272791023842921</c:v>
                </c:pt>
                <c:pt idx="303">
                  <c:v>1.1218443197755963</c:v>
                </c:pt>
                <c:pt idx="304">
                  <c:v>1.0936185133239833</c:v>
                </c:pt>
                <c:pt idx="305">
                  <c:v>1.0899368863955119</c:v>
                </c:pt>
                <c:pt idx="306">
                  <c:v>1.0867812061711082</c:v>
                </c:pt>
                <c:pt idx="307">
                  <c:v>1.0734572230014026</c:v>
                </c:pt>
                <c:pt idx="308">
                  <c:v>1.063990182328191</c:v>
                </c:pt>
                <c:pt idx="309">
                  <c:v>1.0585553997194952</c:v>
                </c:pt>
                <c:pt idx="310">
                  <c:v>1.0538218793828895</c:v>
                </c:pt>
                <c:pt idx="311">
                  <c:v>1.0468092566619918</c:v>
                </c:pt>
                <c:pt idx="312">
                  <c:v>1.0440042075736327</c:v>
                </c:pt>
                <c:pt idx="313">
                  <c:v>1.0406732117812065</c:v>
                </c:pt>
                <c:pt idx="314">
                  <c:v>1.030680224403927</c:v>
                </c:pt>
                <c:pt idx="315">
                  <c:v>1.0110448807854135</c:v>
                </c:pt>
                <c:pt idx="316">
                  <c:v>0.99929873772791056</c:v>
                </c:pt>
                <c:pt idx="317">
                  <c:v>0.99842215988779792</c:v>
                </c:pt>
                <c:pt idx="318">
                  <c:v>0.98702664796633954</c:v>
                </c:pt>
                <c:pt idx="319">
                  <c:v>0.97019635343618504</c:v>
                </c:pt>
                <c:pt idx="320">
                  <c:v>0.97370266479663392</c:v>
                </c:pt>
                <c:pt idx="321">
                  <c:v>0.98159186535764387</c:v>
                </c:pt>
                <c:pt idx="322">
                  <c:v>0.98053997194950915</c:v>
                </c:pt>
                <c:pt idx="323">
                  <c:v>0.97352734922861184</c:v>
                </c:pt>
                <c:pt idx="324">
                  <c:v>0.96669004207573661</c:v>
                </c:pt>
                <c:pt idx="325">
                  <c:v>0.9610799438990183</c:v>
                </c:pt>
                <c:pt idx="326">
                  <c:v>0.96546283309957925</c:v>
                </c:pt>
                <c:pt idx="327">
                  <c:v>0.98211781206171123</c:v>
                </c:pt>
                <c:pt idx="328">
                  <c:v>0.99158485273492269</c:v>
                </c:pt>
                <c:pt idx="329">
                  <c:v>0.99929873772791056</c:v>
                </c:pt>
                <c:pt idx="330">
                  <c:v>0.99754558204768584</c:v>
                </c:pt>
                <c:pt idx="331">
                  <c:v>0.98615007012622746</c:v>
                </c:pt>
                <c:pt idx="332">
                  <c:v>1.0007012622720899</c:v>
                </c:pt>
                <c:pt idx="333">
                  <c:v>1.0089410939691446</c:v>
                </c:pt>
                <c:pt idx="334">
                  <c:v>0.99859747545582056</c:v>
                </c:pt>
                <c:pt idx="335">
                  <c:v>1</c:v>
                </c:pt>
                <c:pt idx="336">
                  <c:v>1.0070126227208978</c:v>
                </c:pt>
                <c:pt idx="337">
                  <c:v>1.0091164095371667</c:v>
                </c:pt>
                <c:pt idx="338">
                  <c:v>1.0149018232819078</c:v>
                </c:pt>
                <c:pt idx="339">
                  <c:v>1.0163043478260871</c:v>
                </c:pt>
                <c:pt idx="340">
                  <c:v>1.0015778401122022</c:v>
                </c:pt>
                <c:pt idx="341">
                  <c:v>0.99088359046283325</c:v>
                </c:pt>
                <c:pt idx="342">
                  <c:v>0.97931276297335224</c:v>
                </c:pt>
                <c:pt idx="343">
                  <c:v>0.97510518934081336</c:v>
                </c:pt>
                <c:pt idx="344">
                  <c:v>0.9733520336605892</c:v>
                </c:pt>
                <c:pt idx="345">
                  <c:v>0.96546283309957925</c:v>
                </c:pt>
                <c:pt idx="346">
                  <c:v>0.94179523141654997</c:v>
                </c:pt>
                <c:pt idx="347">
                  <c:v>0.90813464235624131</c:v>
                </c:pt>
                <c:pt idx="348">
                  <c:v>0.87903225806451635</c:v>
                </c:pt>
                <c:pt idx="349">
                  <c:v>0.83835904628330993</c:v>
                </c:pt>
                <c:pt idx="350">
                  <c:v>0.79873772791023867</c:v>
                </c:pt>
                <c:pt idx="351">
                  <c:v>0.76332398316970573</c:v>
                </c:pt>
                <c:pt idx="352">
                  <c:v>0.72843618513323982</c:v>
                </c:pt>
                <c:pt idx="353">
                  <c:v>0.70038569424964947</c:v>
                </c:pt>
                <c:pt idx="354">
                  <c:v>0.67128330995792451</c:v>
                </c:pt>
                <c:pt idx="355">
                  <c:v>0.6285063113604491</c:v>
                </c:pt>
                <c:pt idx="356">
                  <c:v>0.59431977559607307</c:v>
                </c:pt>
                <c:pt idx="357">
                  <c:v>0.57433380084151486</c:v>
                </c:pt>
                <c:pt idx="358">
                  <c:v>0.53769284712482468</c:v>
                </c:pt>
                <c:pt idx="359">
                  <c:v>0.49368863955119241</c:v>
                </c:pt>
                <c:pt idx="360">
                  <c:v>0.46931977559607313</c:v>
                </c:pt>
                <c:pt idx="361">
                  <c:v>0.45126227208976172</c:v>
                </c:pt>
                <c:pt idx="362">
                  <c:v>0.43127629733520351</c:v>
                </c:pt>
                <c:pt idx="363">
                  <c:v>0.40375175315568057</c:v>
                </c:pt>
                <c:pt idx="364">
                  <c:v>0.37570126227208978</c:v>
                </c:pt>
                <c:pt idx="365">
                  <c:v>0.35694249649368887</c:v>
                </c:pt>
                <c:pt idx="366">
                  <c:v>0.3460729312762974</c:v>
                </c:pt>
                <c:pt idx="367">
                  <c:v>0.33099579242636756</c:v>
                </c:pt>
                <c:pt idx="368">
                  <c:v>0.31311360448807873</c:v>
                </c:pt>
                <c:pt idx="369">
                  <c:v>0.2973352033660589</c:v>
                </c:pt>
                <c:pt idx="370">
                  <c:v>0.27822580645161327</c:v>
                </c:pt>
                <c:pt idx="371">
                  <c:v>0.25876577840112241</c:v>
                </c:pt>
                <c:pt idx="372">
                  <c:v>0.25052594670406775</c:v>
                </c:pt>
                <c:pt idx="373">
                  <c:v>0.23404628330995791</c:v>
                </c:pt>
                <c:pt idx="374">
                  <c:v>0.21476157082748965</c:v>
                </c:pt>
                <c:pt idx="375">
                  <c:v>0.20809957924263706</c:v>
                </c:pt>
                <c:pt idx="376">
                  <c:v>0.19074333800841514</c:v>
                </c:pt>
                <c:pt idx="377">
                  <c:v>0.1707573632538569</c:v>
                </c:pt>
                <c:pt idx="378">
                  <c:v>0.16321879382889221</c:v>
                </c:pt>
                <c:pt idx="379">
                  <c:v>0.1630434782608696</c:v>
                </c:pt>
                <c:pt idx="380">
                  <c:v>0.15094670406732127</c:v>
                </c:pt>
                <c:pt idx="381">
                  <c:v>0.13779803646563824</c:v>
                </c:pt>
                <c:pt idx="382">
                  <c:v>0.12920757363253882</c:v>
                </c:pt>
                <c:pt idx="383">
                  <c:v>0.11781206171108</c:v>
                </c:pt>
                <c:pt idx="384">
                  <c:v>0.10676718092566639</c:v>
                </c:pt>
                <c:pt idx="385">
                  <c:v>0.10326086956521749</c:v>
                </c:pt>
                <c:pt idx="386">
                  <c:v>9.7300140252454398E-2</c:v>
                </c:pt>
                <c:pt idx="387">
                  <c:v>8.0294530154277705E-2</c:v>
                </c:pt>
                <c:pt idx="388">
                  <c:v>7.9067321178120847E-2</c:v>
                </c:pt>
                <c:pt idx="389">
                  <c:v>8.2924263674614501E-2</c:v>
                </c:pt>
                <c:pt idx="390">
                  <c:v>7.766479663394138E-2</c:v>
                </c:pt>
                <c:pt idx="391">
                  <c:v>7.9067321178120847E-2</c:v>
                </c:pt>
                <c:pt idx="392">
                  <c:v>7.2230014025245648E-2</c:v>
                </c:pt>
                <c:pt idx="393">
                  <c:v>6.1009817671809442E-2</c:v>
                </c:pt>
                <c:pt idx="394">
                  <c:v>5.8204768583450507E-2</c:v>
                </c:pt>
                <c:pt idx="395">
                  <c:v>5.4347826086956853E-2</c:v>
                </c:pt>
                <c:pt idx="396">
                  <c:v>4.7510518934081654E-2</c:v>
                </c:pt>
                <c:pt idx="397">
                  <c:v>4.5231416549789599E-2</c:v>
                </c:pt>
                <c:pt idx="398">
                  <c:v>3.856942496493701E-2</c:v>
                </c:pt>
                <c:pt idx="399">
                  <c:v>3.2784011220196536E-2</c:v>
                </c:pt>
                <c:pt idx="400">
                  <c:v>3.5063113604488105E-2</c:v>
                </c:pt>
                <c:pt idx="401">
                  <c:v>2.9277699859747625E-2</c:v>
                </c:pt>
                <c:pt idx="402">
                  <c:v>2.0511921458625598E-2</c:v>
                </c:pt>
                <c:pt idx="403">
                  <c:v>2.156381486676032E-2</c:v>
                </c:pt>
                <c:pt idx="404">
                  <c:v>1.8057503506311412E-2</c:v>
                </c:pt>
                <c:pt idx="405">
                  <c:v>1.244740532959355E-2</c:v>
                </c:pt>
                <c:pt idx="406">
                  <c:v>1.0518934081346723E-2</c:v>
                </c:pt>
                <c:pt idx="407">
                  <c:v>8.0645161290325371E-3</c:v>
                </c:pt>
                <c:pt idx="408">
                  <c:v>7.0126227208997622E-4</c:v>
                </c:pt>
                <c:pt idx="409">
                  <c:v>2.8050490883594183E-3</c:v>
                </c:pt>
                <c:pt idx="410">
                  <c:v>0</c:v>
                </c:pt>
                <c:pt idx="411">
                  <c:v>-6.4866760168299682E-3</c:v>
                </c:pt>
                <c:pt idx="412">
                  <c:v>-1.1570827489480958E-2</c:v>
                </c:pt>
                <c:pt idx="413">
                  <c:v>-1.7180925666198821E-2</c:v>
                </c:pt>
                <c:pt idx="414">
                  <c:v>-1.0343618513323622E-2</c:v>
                </c:pt>
                <c:pt idx="415">
                  <c:v>-1.2447405329593063E-2</c:v>
                </c:pt>
                <c:pt idx="416">
                  <c:v>-2.2089761570827194E-2</c:v>
                </c:pt>
                <c:pt idx="417">
                  <c:v>-2.1914446002805066E-2</c:v>
                </c:pt>
                <c:pt idx="418">
                  <c:v>-2.6823281907432953E-2</c:v>
                </c:pt>
                <c:pt idx="419">
                  <c:v>-3.8043478260869165E-2</c:v>
                </c:pt>
                <c:pt idx="420">
                  <c:v>-4.0147265077138609E-2</c:v>
                </c:pt>
                <c:pt idx="421">
                  <c:v>-3.6816269284712315E-2</c:v>
                </c:pt>
                <c:pt idx="422">
                  <c:v>-3.4537166900420746E-2</c:v>
                </c:pt>
                <c:pt idx="423">
                  <c:v>-4.593267882187909E-2</c:v>
                </c:pt>
                <c:pt idx="424">
                  <c:v>-4.3828892005609646E-2</c:v>
                </c:pt>
                <c:pt idx="425">
                  <c:v>-4.0322580645161227E-2</c:v>
                </c:pt>
                <c:pt idx="426">
                  <c:v>-5.0315568022440103E-2</c:v>
                </c:pt>
                <c:pt idx="427">
                  <c:v>-5.1367461430574822E-2</c:v>
                </c:pt>
                <c:pt idx="428">
                  <c:v>-4.8562412342215887E-2</c:v>
                </c:pt>
                <c:pt idx="429">
                  <c:v>-5.1192145862552205E-2</c:v>
                </c:pt>
                <c:pt idx="430">
                  <c:v>-5.7678821879382662E-2</c:v>
                </c:pt>
                <c:pt idx="431">
                  <c:v>-6.3113604488078401E-2</c:v>
                </c:pt>
                <c:pt idx="432">
                  <c:v>-5.8555399719494763E-2</c:v>
                </c:pt>
                <c:pt idx="433">
                  <c:v>-6.0133239831696848E-2</c:v>
                </c:pt>
                <c:pt idx="434">
                  <c:v>-6.8899018232818868E-2</c:v>
                </c:pt>
                <c:pt idx="435">
                  <c:v>-6.3814866760167885E-2</c:v>
                </c:pt>
                <c:pt idx="436">
                  <c:v>-5.925666199158474E-2</c:v>
                </c:pt>
                <c:pt idx="437">
                  <c:v>-6.5568022440392587E-2</c:v>
                </c:pt>
                <c:pt idx="438">
                  <c:v>-7.1353436185133054E-2</c:v>
                </c:pt>
                <c:pt idx="439">
                  <c:v>-6.4691444600280479E-2</c:v>
                </c:pt>
                <c:pt idx="440">
                  <c:v>-6.4340813464235244E-2</c:v>
                </c:pt>
                <c:pt idx="441">
                  <c:v>-7.2931276297335146E-2</c:v>
                </c:pt>
                <c:pt idx="442">
                  <c:v>-6.8022440392706773E-2</c:v>
                </c:pt>
                <c:pt idx="443">
                  <c:v>-6.3464235624123136E-2</c:v>
                </c:pt>
                <c:pt idx="444">
                  <c:v>-6.679523141654943E-2</c:v>
                </c:pt>
                <c:pt idx="445">
                  <c:v>-6.7496493688639414E-2</c:v>
                </c:pt>
                <c:pt idx="446">
                  <c:v>-6.5392706872369963E-2</c:v>
                </c:pt>
                <c:pt idx="447">
                  <c:v>-6.2061711079943675E-2</c:v>
                </c:pt>
                <c:pt idx="448">
                  <c:v>-6.8723702664796257E-2</c:v>
                </c:pt>
                <c:pt idx="449">
                  <c:v>-8.0820476858344578E-2</c:v>
                </c:pt>
                <c:pt idx="450">
                  <c:v>-8.3976157082748734E-2</c:v>
                </c:pt>
                <c:pt idx="451">
                  <c:v>-7.6963534361850924E-2</c:v>
                </c:pt>
                <c:pt idx="452">
                  <c:v>-7.2931276297335146E-2</c:v>
                </c:pt>
                <c:pt idx="453">
                  <c:v>-7.3457223001402505E-2</c:v>
                </c:pt>
                <c:pt idx="454">
                  <c:v>-7.8716690042075627E-2</c:v>
                </c:pt>
                <c:pt idx="455">
                  <c:v>-7.7840112201963518E-2</c:v>
                </c:pt>
                <c:pt idx="456">
                  <c:v>-7.2755960729312522E-2</c:v>
                </c:pt>
                <c:pt idx="457">
                  <c:v>-8.6781206171107669E-2</c:v>
                </c:pt>
                <c:pt idx="458">
                  <c:v>-9.0638148667601323E-2</c:v>
                </c:pt>
                <c:pt idx="459">
                  <c:v>-7.9768583450210345E-2</c:v>
                </c:pt>
                <c:pt idx="460">
                  <c:v>-7.363253856942463E-2</c:v>
                </c:pt>
                <c:pt idx="461">
                  <c:v>-7.6437587657783565E-2</c:v>
                </c:pt>
                <c:pt idx="462">
                  <c:v>-8.5203366058905591E-2</c:v>
                </c:pt>
                <c:pt idx="463">
                  <c:v>-8.643057503506292E-2</c:v>
                </c:pt>
                <c:pt idx="464">
                  <c:v>-8.3625525946703999E-2</c:v>
                </c:pt>
                <c:pt idx="465">
                  <c:v>-8.5203366058905591E-2</c:v>
                </c:pt>
                <c:pt idx="466">
                  <c:v>-8.4151472650771358E-2</c:v>
                </c:pt>
                <c:pt idx="467">
                  <c:v>-8.9060308555399731E-2</c:v>
                </c:pt>
                <c:pt idx="468">
                  <c:v>-9.3969144460027618E-2</c:v>
                </c:pt>
                <c:pt idx="469">
                  <c:v>-8.9586255259466605E-2</c:v>
                </c:pt>
                <c:pt idx="470">
                  <c:v>-8.257363253856928E-2</c:v>
                </c:pt>
                <c:pt idx="471">
                  <c:v>-8.4852734922860842E-2</c:v>
                </c:pt>
                <c:pt idx="472">
                  <c:v>-9.0813464235623934E-2</c:v>
                </c:pt>
                <c:pt idx="473">
                  <c:v>-8.2047685834501907E-2</c:v>
                </c:pt>
                <c:pt idx="474">
                  <c:v>-7.6963534361850924E-2</c:v>
                </c:pt>
                <c:pt idx="475">
                  <c:v>-8.1872370266479297E-2</c:v>
                </c:pt>
                <c:pt idx="476">
                  <c:v>-8.4852734922860842E-2</c:v>
                </c:pt>
                <c:pt idx="477">
                  <c:v>-7.363253856942463E-2</c:v>
                </c:pt>
                <c:pt idx="478">
                  <c:v>-6.9074333800841492E-2</c:v>
                </c:pt>
                <c:pt idx="479">
                  <c:v>-7.363253856942463E-2</c:v>
                </c:pt>
                <c:pt idx="480">
                  <c:v>-7.8366058906030392E-2</c:v>
                </c:pt>
                <c:pt idx="481">
                  <c:v>-8.0294530154277705E-2</c:v>
                </c:pt>
                <c:pt idx="482">
                  <c:v>-7.4158485273491989E-2</c:v>
                </c:pt>
                <c:pt idx="483">
                  <c:v>-7.5911640953716691E-2</c:v>
                </c:pt>
                <c:pt idx="484">
                  <c:v>-8.4151472650771358E-2</c:v>
                </c:pt>
                <c:pt idx="485">
                  <c:v>-8.5729312762972951E-2</c:v>
                </c:pt>
                <c:pt idx="486">
                  <c:v>-8.3274894810658764E-2</c:v>
                </c:pt>
                <c:pt idx="487">
                  <c:v>-8.625525946704031E-2</c:v>
                </c:pt>
                <c:pt idx="488">
                  <c:v>-8.643057503506292E-2</c:v>
                </c:pt>
                <c:pt idx="489">
                  <c:v>-7.3457223001402505E-2</c:v>
                </c:pt>
                <c:pt idx="490">
                  <c:v>-7.0301542776998335E-2</c:v>
                </c:pt>
                <c:pt idx="491">
                  <c:v>-7.7489481065918284E-2</c:v>
                </c:pt>
                <c:pt idx="492">
                  <c:v>-8.3800841514726124E-2</c:v>
                </c:pt>
                <c:pt idx="493">
                  <c:v>-8.5378681626928202E-2</c:v>
                </c:pt>
                <c:pt idx="494">
                  <c:v>-8.5203366058905591E-2</c:v>
                </c:pt>
                <c:pt idx="495">
                  <c:v>-9.0287517531556574E-2</c:v>
                </c:pt>
                <c:pt idx="496">
                  <c:v>-8.2924263674614015E-2</c:v>
                </c:pt>
                <c:pt idx="497">
                  <c:v>-8.941093969144448E-2</c:v>
                </c:pt>
                <c:pt idx="498">
                  <c:v>-9.7826086956521272E-2</c:v>
                </c:pt>
                <c:pt idx="499">
                  <c:v>-8.9235624123421856E-2</c:v>
                </c:pt>
                <c:pt idx="500">
                  <c:v>-8.5203366058905591E-2</c:v>
                </c:pt>
                <c:pt idx="501">
                  <c:v>-9.2391304347826025E-2</c:v>
                </c:pt>
                <c:pt idx="502">
                  <c:v>-9.4670406732117587E-2</c:v>
                </c:pt>
                <c:pt idx="503">
                  <c:v>-0.10150771388499279</c:v>
                </c:pt>
                <c:pt idx="504">
                  <c:v>-9.6774193548387039E-2</c:v>
                </c:pt>
                <c:pt idx="505">
                  <c:v>-9.5722300140252306E-2</c:v>
                </c:pt>
                <c:pt idx="506">
                  <c:v>-9.8001402524543882E-2</c:v>
                </c:pt>
                <c:pt idx="507">
                  <c:v>-8.643057503506292E-2</c:v>
                </c:pt>
                <c:pt idx="508">
                  <c:v>-8.257363253856928E-2</c:v>
                </c:pt>
                <c:pt idx="509">
                  <c:v>-8.8359046283309747E-2</c:v>
                </c:pt>
                <c:pt idx="510">
                  <c:v>-8.9936886395511839E-2</c:v>
                </c:pt>
                <c:pt idx="511">
                  <c:v>-0.10045582047685807</c:v>
                </c:pt>
                <c:pt idx="512">
                  <c:v>-0.11307854137447375</c:v>
                </c:pt>
                <c:pt idx="513">
                  <c:v>-0.10343618513323961</c:v>
                </c:pt>
                <c:pt idx="514">
                  <c:v>-9.5722300140252306E-2</c:v>
                </c:pt>
                <c:pt idx="515">
                  <c:v>-0.10518934081346383</c:v>
                </c:pt>
                <c:pt idx="516">
                  <c:v>-0.11255259467040639</c:v>
                </c:pt>
                <c:pt idx="517">
                  <c:v>-0.10711781206171066</c:v>
                </c:pt>
                <c:pt idx="518">
                  <c:v>-9.4144460028050228E-2</c:v>
                </c:pt>
                <c:pt idx="519">
                  <c:v>-9.0112201963533964E-2</c:v>
                </c:pt>
                <c:pt idx="520">
                  <c:v>-0.10361150070126224</c:v>
                </c:pt>
                <c:pt idx="521">
                  <c:v>-0.11658485273492265</c:v>
                </c:pt>
                <c:pt idx="522">
                  <c:v>-0.12219495091164052</c:v>
                </c:pt>
                <c:pt idx="523">
                  <c:v>-0.10957223001402484</c:v>
                </c:pt>
                <c:pt idx="524">
                  <c:v>-0.10010518934081332</c:v>
                </c:pt>
                <c:pt idx="525">
                  <c:v>-0.10746844319775589</c:v>
                </c:pt>
                <c:pt idx="526">
                  <c:v>-0.11202664796633903</c:v>
                </c:pt>
                <c:pt idx="527">
                  <c:v>-0.11500701262272058</c:v>
                </c:pt>
                <c:pt idx="528">
                  <c:v>-0.12149368863955103</c:v>
                </c:pt>
                <c:pt idx="529">
                  <c:v>-0.11903927068723684</c:v>
                </c:pt>
                <c:pt idx="530">
                  <c:v>-0.12201963534361839</c:v>
                </c:pt>
                <c:pt idx="531">
                  <c:v>-0.12850631136044835</c:v>
                </c:pt>
                <c:pt idx="532">
                  <c:v>-0.12833099579242624</c:v>
                </c:pt>
                <c:pt idx="533">
                  <c:v>-0.12482468443197732</c:v>
                </c:pt>
                <c:pt idx="534">
                  <c:v>-0.12079242636746106</c:v>
                </c:pt>
                <c:pt idx="535">
                  <c:v>-0.13902524544179509</c:v>
                </c:pt>
                <c:pt idx="536">
                  <c:v>-0.14691444600280501</c:v>
                </c:pt>
                <c:pt idx="537">
                  <c:v>-0.14270687237026611</c:v>
                </c:pt>
                <c:pt idx="538">
                  <c:v>-0.13586956521739091</c:v>
                </c:pt>
                <c:pt idx="539">
                  <c:v>-0.14305750350631136</c:v>
                </c:pt>
                <c:pt idx="540">
                  <c:v>-0.14147966339410928</c:v>
                </c:pt>
                <c:pt idx="541">
                  <c:v>-0.13832398316970509</c:v>
                </c:pt>
                <c:pt idx="542">
                  <c:v>-0.14025245441795192</c:v>
                </c:pt>
                <c:pt idx="543">
                  <c:v>-0.14796633941093923</c:v>
                </c:pt>
                <c:pt idx="544">
                  <c:v>-0.14691444600280501</c:v>
                </c:pt>
                <c:pt idx="545">
                  <c:v>-0.13622019635343616</c:v>
                </c:pt>
                <c:pt idx="546">
                  <c:v>-0.1356942496493688</c:v>
                </c:pt>
                <c:pt idx="547">
                  <c:v>-0.14077840112201928</c:v>
                </c:pt>
                <c:pt idx="548">
                  <c:v>-0.13622019635343616</c:v>
                </c:pt>
                <c:pt idx="549">
                  <c:v>-0.14498597475455818</c:v>
                </c:pt>
                <c:pt idx="550">
                  <c:v>-0.14814165497896187</c:v>
                </c:pt>
                <c:pt idx="551">
                  <c:v>-0.15655680224403914</c:v>
                </c:pt>
                <c:pt idx="552">
                  <c:v>-0.15568022440392704</c:v>
                </c:pt>
                <c:pt idx="553">
                  <c:v>-0.14796633941093923</c:v>
                </c:pt>
                <c:pt idx="554">
                  <c:v>-0.1460378681626924</c:v>
                </c:pt>
                <c:pt idx="555">
                  <c:v>-0.14077840112201928</c:v>
                </c:pt>
                <c:pt idx="556">
                  <c:v>-0.14446002805049082</c:v>
                </c:pt>
                <c:pt idx="557">
                  <c:v>-0.15778401122019597</c:v>
                </c:pt>
                <c:pt idx="558">
                  <c:v>-0.16234221598877963</c:v>
                </c:pt>
                <c:pt idx="559">
                  <c:v>-0.14831697054698448</c:v>
                </c:pt>
                <c:pt idx="560">
                  <c:v>-0.14042776998597456</c:v>
                </c:pt>
                <c:pt idx="561">
                  <c:v>-0.15305049088359024</c:v>
                </c:pt>
                <c:pt idx="562">
                  <c:v>-0.16619915848527328</c:v>
                </c:pt>
                <c:pt idx="563">
                  <c:v>-0.1733870967741932</c:v>
                </c:pt>
                <c:pt idx="564">
                  <c:v>-0.16760168302945275</c:v>
                </c:pt>
                <c:pt idx="565">
                  <c:v>-0.17180925666199112</c:v>
                </c:pt>
                <c:pt idx="566">
                  <c:v>-0.17934782608695632</c:v>
                </c:pt>
                <c:pt idx="567">
                  <c:v>-0.17917251051893368</c:v>
                </c:pt>
                <c:pt idx="568">
                  <c:v>-0.16374474053295909</c:v>
                </c:pt>
                <c:pt idx="569">
                  <c:v>-0.16181626928471227</c:v>
                </c:pt>
                <c:pt idx="570">
                  <c:v>-0.17391304347826059</c:v>
                </c:pt>
                <c:pt idx="571">
                  <c:v>-0.17864656381486632</c:v>
                </c:pt>
                <c:pt idx="572">
                  <c:v>-0.18478260869565205</c:v>
                </c:pt>
                <c:pt idx="573">
                  <c:v>-0.19091865357643725</c:v>
                </c:pt>
                <c:pt idx="574">
                  <c:v>-0.19617812061711037</c:v>
                </c:pt>
                <c:pt idx="575">
                  <c:v>-0.19530154277699827</c:v>
                </c:pt>
                <c:pt idx="576">
                  <c:v>-0.19775596072931245</c:v>
                </c:pt>
                <c:pt idx="577">
                  <c:v>-0.20248948106591821</c:v>
                </c:pt>
                <c:pt idx="578">
                  <c:v>-0.19302244039270672</c:v>
                </c:pt>
                <c:pt idx="579">
                  <c:v>-0.18671107994389888</c:v>
                </c:pt>
                <c:pt idx="580">
                  <c:v>-0.19512622720897616</c:v>
                </c:pt>
                <c:pt idx="581">
                  <c:v>-0.19617812061711037</c:v>
                </c:pt>
                <c:pt idx="582">
                  <c:v>-0.19302244039270672</c:v>
                </c:pt>
                <c:pt idx="583">
                  <c:v>-0.20757363253856922</c:v>
                </c:pt>
                <c:pt idx="584">
                  <c:v>-0.20985273492286077</c:v>
                </c:pt>
                <c:pt idx="585">
                  <c:v>-0.19495091164095354</c:v>
                </c:pt>
                <c:pt idx="586">
                  <c:v>-0.19582748948106563</c:v>
                </c:pt>
                <c:pt idx="587">
                  <c:v>-0.20704768583450187</c:v>
                </c:pt>
                <c:pt idx="588">
                  <c:v>-0.21826788218793808</c:v>
                </c:pt>
                <c:pt idx="589">
                  <c:v>-0.23334502103786794</c:v>
                </c:pt>
                <c:pt idx="590">
                  <c:v>-0.25315568022440355</c:v>
                </c:pt>
                <c:pt idx="591">
                  <c:v>-0.24035764375876575</c:v>
                </c:pt>
                <c:pt idx="592">
                  <c:v>-0.21756661991584808</c:v>
                </c:pt>
                <c:pt idx="593">
                  <c:v>-0.21388499298737706</c:v>
                </c:pt>
                <c:pt idx="594">
                  <c:v>-0.23071528751753112</c:v>
                </c:pt>
                <c:pt idx="595">
                  <c:v>-0.23194249649368848</c:v>
                </c:pt>
                <c:pt idx="596">
                  <c:v>-0.23422159887798003</c:v>
                </c:pt>
                <c:pt idx="597">
                  <c:v>-0.23860448807854104</c:v>
                </c:pt>
                <c:pt idx="598">
                  <c:v>-0.22422861150070117</c:v>
                </c:pt>
                <c:pt idx="599">
                  <c:v>-0.22194950911640909</c:v>
                </c:pt>
                <c:pt idx="600">
                  <c:v>-0.24929873772790989</c:v>
                </c:pt>
                <c:pt idx="601">
                  <c:v>-0.25876577840112192</c:v>
                </c:pt>
                <c:pt idx="602">
                  <c:v>-0.24140953716689997</c:v>
                </c:pt>
                <c:pt idx="603">
                  <c:v>-0.2433380084151468</c:v>
                </c:pt>
                <c:pt idx="604">
                  <c:v>-0.24859747545582042</c:v>
                </c:pt>
                <c:pt idx="605">
                  <c:v>-0.24701963534361834</c:v>
                </c:pt>
                <c:pt idx="606">
                  <c:v>-0.25455820476858304</c:v>
                </c:pt>
                <c:pt idx="607">
                  <c:v>-0.25350631136044877</c:v>
                </c:pt>
                <c:pt idx="608">
                  <c:v>-0.26630434782608658</c:v>
                </c:pt>
                <c:pt idx="609">
                  <c:v>-0.27051192145862546</c:v>
                </c:pt>
                <c:pt idx="610">
                  <c:v>-0.27612201963534333</c:v>
                </c:pt>
                <c:pt idx="611">
                  <c:v>-0.28751753155680215</c:v>
                </c:pt>
                <c:pt idx="612">
                  <c:v>-0.31609396914445981</c:v>
                </c:pt>
                <c:pt idx="613">
                  <c:v>-0.32030154277699824</c:v>
                </c:pt>
                <c:pt idx="614">
                  <c:v>-0.31661991584852717</c:v>
                </c:pt>
                <c:pt idx="615">
                  <c:v>-0.32450911640953711</c:v>
                </c:pt>
                <c:pt idx="616">
                  <c:v>-0.33222300140252442</c:v>
                </c:pt>
                <c:pt idx="617">
                  <c:v>-0.32047685834502082</c:v>
                </c:pt>
                <c:pt idx="618">
                  <c:v>-0.30557503506311356</c:v>
                </c:pt>
                <c:pt idx="619">
                  <c:v>-0.31854838709677402</c:v>
                </c:pt>
                <c:pt idx="620">
                  <c:v>-0.32924263674614285</c:v>
                </c:pt>
                <c:pt idx="621">
                  <c:v>-0.33555399719495071</c:v>
                </c:pt>
                <c:pt idx="622">
                  <c:v>-0.34396914446002796</c:v>
                </c:pt>
                <c:pt idx="623">
                  <c:v>-0.33993688639551173</c:v>
                </c:pt>
                <c:pt idx="624">
                  <c:v>-0.30890603085553986</c:v>
                </c:pt>
                <c:pt idx="625">
                  <c:v>-0.3071528751753152</c:v>
                </c:pt>
                <c:pt idx="626">
                  <c:v>-0.30697755960729306</c:v>
                </c:pt>
                <c:pt idx="627">
                  <c:v>-0.31258765778401093</c:v>
                </c:pt>
                <c:pt idx="628">
                  <c:v>-0.32521037868162661</c:v>
                </c:pt>
                <c:pt idx="629">
                  <c:v>-0.35413744740532949</c:v>
                </c:pt>
                <c:pt idx="630">
                  <c:v>-0.33502805049088336</c:v>
                </c:pt>
                <c:pt idx="631">
                  <c:v>-0.31679523141654931</c:v>
                </c:pt>
                <c:pt idx="632">
                  <c:v>-0.31732117812061666</c:v>
                </c:pt>
                <c:pt idx="633">
                  <c:v>-0.32959326788218762</c:v>
                </c:pt>
                <c:pt idx="634">
                  <c:v>-0.31083450210378671</c:v>
                </c:pt>
                <c:pt idx="635">
                  <c:v>-0.32468443197755925</c:v>
                </c:pt>
                <c:pt idx="636">
                  <c:v>-0.33169705469845706</c:v>
                </c:pt>
                <c:pt idx="637">
                  <c:v>-0.33730715287517493</c:v>
                </c:pt>
                <c:pt idx="638">
                  <c:v>-0.34852734922861112</c:v>
                </c:pt>
                <c:pt idx="639">
                  <c:v>-0.32748948106591819</c:v>
                </c:pt>
                <c:pt idx="640">
                  <c:v>-0.33222300140252442</c:v>
                </c:pt>
                <c:pt idx="641">
                  <c:v>-0.35396213183730685</c:v>
                </c:pt>
                <c:pt idx="642">
                  <c:v>-0.37657784011220191</c:v>
                </c:pt>
                <c:pt idx="643">
                  <c:v>-0.36132538569424943</c:v>
                </c:pt>
                <c:pt idx="644">
                  <c:v>-0.34011220196353431</c:v>
                </c:pt>
                <c:pt idx="645">
                  <c:v>-0.32941795231416549</c:v>
                </c:pt>
                <c:pt idx="646">
                  <c:v>-0.35413744740532949</c:v>
                </c:pt>
                <c:pt idx="647">
                  <c:v>-0.38499298737727872</c:v>
                </c:pt>
                <c:pt idx="648">
                  <c:v>-0.37307152875175298</c:v>
                </c:pt>
                <c:pt idx="649">
                  <c:v>-0.33485273492286072</c:v>
                </c:pt>
                <c:pt idx="650">
                  <c:v>-0.3422159887798033</c:v>
                </c:pt>
                <c:pt idx="651">
                  <c:v>-0.37885694249649349</c:v>
                </c:pt>
                <c:pt idx="652">
                  <c:v>-0.37114305750350618</c:v>
                </c:pt>
                <c:pt idx="653">
                  <c:v>-0.3955119214586254</c:v>
                </c:pt>
                <c:pt idx="654">
                  <c:v>-0.41234221598877951</c:v>
                </c:pt>
                <c:pt idx="655">
                  <c:v>-0.38604488078541344</c:v>
                </c:pt>
                <c:pt idx="656">
                  <c:v>-0.357117812061711</c:v>
                </c:pt>
                <c:pt idx="657">
                  <c:v>-0.38096072931276292</c:v>
                </c:pt>
                <c:pt idx="658">
                  <c:v>-0.38236325385694236</c:v>
                </c:pt>
                <c:pt idx="659">
                  <c:v>-0.3806100981767177</c:v>
                </c:pt>
                <c:pt idx="660">
                  <c:v>-0.42058204768583418</c:v>
                </c:pt>
                <c:pt idx="661">
                  <c:v>-0.40638148667601642</c:v>
                </c:pt>
                <c:pt idx="662">
                  <c:v>-0.39007713884992967</c:v>
                </c:pt>
                <c:pt idx="663">
                  <c:v>-0.39235624123422125</c:v>
                </c:pt>
                <c:pt idx="664">
                  <c:v>-0.36991584852734882</c:v>
                </c:pt>
                <c:pt idx="665">
                  <c:v>-0.36763674614305725</c:v>
                </c:pt>
                <c:pt idx="666">
                  <c:v>-0.38429172510518922</c:v>
                </c:pt>
                <c:pt idx="667">
                  <c:v>-0.40410238429172485</c:v>
                </c:pt>
                <c:pt idx="668">
                  <c:v>-0.43583450210378666</c:v>
                </c:pt>
                <c:pt idx="669">
                  <c:v>-0.42531556802243992</c:v>
                </c:pt>
                <c:pt idx="670">
                  <c:v>-0.38341514726507708</c:v>
                </c:pt>
                <c:pt idx="671">
                  <c:v>-0.37096774193548354</c:v>
                </c:pt>
                <c:pt idx="672">
                  <c:v>-0.39042776998597445</c:v>
                </c:pt>
                <c:pt idx="673">
                  <c:v>-0.37885694249649349</c:v>
                </c:pt>
                <c:pt idx="674">
                  <c:v>-0.39866760168302912</c:v>
                </c:pt>
                <c:pt idx="675">
                  <c:v>-0.42251051893408098</c:v>
                </c:pt>
                <c:pt idx="676">
                  <c:v>-0.44775596072931234</c:v>
                </c:pt>
                <c:pt idx="677">
                  <c:v>-0.46493688639551167</c:v>
                </c:pt>
                <c:pt idx="678">
                  <c:v>-0.47650771388499263</c:v>
                </c:pt>
                <c:pt idx="679">
                  <c:v>-0.46248246844319746</c:v>
                </c:pt>
                <c:pt idx="680">
                  <c:v>-0.46020336605890588</c:v>
                </c:pt>
                <c:pt idx="681">
                  <c:v>-0.42794530154277671</c:v>
                </c:pt>
                <c:pt idx="682">
                  <c:v>-0.4339060308555398</c:v>
                </c:pt>
                <c:pt idx="683">
                  <c:v>-0.44793127629733498</c:v>
                </c:pt>
                <c:pt idx="684">
                  <c:v>-0.46651472650771375</c:v>
                </c:pt>
                <c:pt idx="685">
                  <c:v>-0.4645862552594669</c:v>
                </c:pt>
                <c:pt idx="686">
                  <c:v>-0.43934081346423554</c:v>
                </c:pt>
                <c:pt idx="687">
                  <c:v>-0.36746143057503466</c:v>
                </c:pt>
                <c:pt idx="688">
                  <c:v>-0.38990182328190709</c:v>
                </c:pt>
                <c:pt idx="689">
                  <c:v>-0.39638849929873754</c:v>
                </c:pt>
                <c:pt idx="690">
                  <c:v>-0.41760168302945261</c:v>
                </c:pt>
                <c:pt idx="691">
                  <c:v>-0.44810659186535756</c:v>
                </c:pt>
                <c:pt idx="692">
                  <c:v>-0.43881486676016818</c:v>
                </c:pt>
                <c:pt idx="693">
                  <c:v>-0.42969845722300093</c:v>
                </c:pt>
                <c:pt idx="694">
                  <c:v>-0.41830294530154261</c:v>
                </c:pt>
                <c:pt idx="695">
                  <c:v>-0.43250350631136036</c:v>
                </c:pt>
                <c:pt idx="696">
                  <c:v>-0.45441795231416543</c:v>
                </c:pt>
                <c:pt idx="697">
                  <c:v>-0.43986676016830289</c:v>
                </c:pt>
                <c:pt idx="698">
                  <c:v>-0.40287517531556799</c:v>
                </c:pt>
                <c:pt idx="699">
                  <c:v>-0.42215988779803626</c:v>
                </c:pt>
                <c:pt idx="700">
                  <c:v>-0.44424964936886391</c:v>
                </c:pt>
                <c:pt idx="701">
                  <c:v>-0.44126928471248239</c:v>
                </c:pt>
                <c:pt idx="702">
                  <c:v>-0.45126227208976127</c:v>
                </c:pt>
                <c:pt idx="703">
                  <c:v>-0.49526647966339399</c:v>
                </c:pt>
                <c:pt idx="704">
                  <c:v>-0.53225806451612889</c:v>
                </c:pt>
                <c:pt idx="705">
                  <c:v>-0.50210378681626922</c:v>
                </c:pt>
                <c:pt idx="706">
                  <c:v>-0.41865357643758733</c:v>
                </c:pt>
                <c:pt idx="707">
                  <c:v>-0.43758765778401087</c:v>
                </c:pt>
                <c:pt idx="708">
                  <c:v>-0.44424964936886391</c:v>
                </c:pt>
                <c:pt idx="709">
                  <c:v>-0.48632538569424938</c:v>
                </c:pt>
                <c:pt idx="710">
                  <c:v>-0.56626928471248228</c:v>
                </c:pt>
                <c:pt idx="711">
                  <c:v>-0.54733520336605879</c:v>
                </c:pt>
                <c:pt idx="712">
                  <c:v>-0.48352033660589044</c:v>
                </c:pt>
                <c:pt idx="713">
                  <c:v>-0.45915147265077116</c:v>
                </c:pt>
                <c:pt idx="714">
                  <c:v>-0.45494389901823279</c:v>
                </c:pt>
                <c:pt idx="715">
                  <c:v>-0.41111500701262266</c:v>
                </c:pt>
                <c:pt idx="716">
                  <c:v>-0.37026647966339404</c:v>
                </c:pt>
                <c:pt idx="717">
                  <c:v>-0.35378681626928427</c:v>
                </c:pt>
                <c:pt idx="718">
                  <c:v>-0.40953716690042058</c:v>
                </c:pt>
                <c:pt idx="719">
                  <c:v>-0.49912342215988764</c:v>
                </c:pt>
                <c:pt idx="720">
                  <c:v>-0.51244740532959276</c:v>
                </c:pt>
                <c:pt idx="721">
                  <c:v>-0.40690743338008378</c:v>
                </c:pt>
                <c:pt idx="722">
                  <c:v>-0.39077840112201917</c:v>
                </c:pt>
                <c:pt idx="723">
                  <c:v>-0.53068022440392681</c:v>
                </c:pt>
                <c:pt idx="724">
                  <c:v>-0.5653927068723702</c:v>
                </c:pt>
                <c:pt idx="725">
                  <c:v>-0.56749649368863919</c:v>
                </c:pt>
                <c:pt idx="726">
                  <c:v>-0.54768583450210351</c:v>
                </c:pt>
                <c:pt idx="727">
                  <c:v>-0.50841514726507708</c:v>
                </c:pt>
                <c:pt idx="728">
                  <c:v>-0.45073632538569391</c:v>
                </c:pt>
                <c:pt idx="729">
                  <c:v>-0.43951612903225767</c:v>
                </c:pt>
                <c:pt idx="730">
                  <c:v>-0.44652875175315548</c:v>
                </c:pt>
                <c:pt idx="731">
                  <c:v>-0.46370967741935482</c:v>
                </c:pt>
                <c:pt idx="732">
                  <c:v>-0.4756311360448805</c:v>
                </c:pt>
                <c:pt idx="733">
                  <c:v>-0.38043478260869557</c:v>
                </c:pt>
                <c:pt idx="734">
                  <c:v>-0.41006311360448794</c:v>
                </c:pt>
                <c:pt idx="735">
                  <c:v>-0.49912342215988764</c:v>
                </c:pt>
                <c:pt idx="736">
                  <c:v>-0.57661290322580594</c:v>
                </c:pt>
                <c:pt idx="737">
                  <c:v>-0.5797685834502101</c:v>
                </c:pt>
                <c:pt idx="738">
                  <c:v>-0.48387096774193517</c:v>
                </c:pt>
                <c:pt idx="739">
                  <c:v>-0.46914446002805005</c:v>
                </c:pt>
                <c:pt idx="740">
                  <c:v>-0.64831697054698423</c:v>
                </c:pt>
                <c:pt idx="741">
                  <c:v>-0.75490883590462798</c:v>
                </c:pt>
                <c:pt idx="742">
                  <c:v>-0.68530855539971913</c:v>
                </c:pt>
                <c:pt idx="743">
                  <c:v>-0.58467741935483852</c:v>
                </c:pt>
                <c:pt idx="744">
                  <c:v>-0.54435483870967727</c:v>
                </c:pt>
                <c:pt idx="745">
                  <c:v>-0.5790673211781201</c:v>
                </c:pt>
                <c:pt idx="746">
                  <c:v>-0.68057503506311345</c:v>
                </c:pt>
                <c:pt idx="747">
                  <c:v>-0.66444600280504884</c:v>
                </c:pt>
                <c:pt idx="748">
                  <c:v>-0.50543478260869545</c:v>
                </c:pt>
                <c:pt idx="749">
                  <c:v>-0.5380434782608694</c:v>
                </c:pt>
                <c:pt idx="750">
                  <c:v>-0.70599579242636734</c:v>
                </c:pt>
                <c:pt idx="751">
                  <c:v>-0.65830995792426361</c:v>
                </c:pt>
                <c:pt idx="752">
                  <c:v>-0.70950210378681577</c:v>
                </c:pt>
                <c:pt idx="753">
                  <c:v>-0.62955820476858337</c:v>
                </c:pt>
                <c:pt idx="754">
                  <c:v>-0.5855539971949506</c:v>
                </c:pt>
                <c:pt idx="755">
                  <c:v>-0.46300841514726482</c:v>
                </c:pt>
                <c:pt idx="756">
                  <c:v>-0.3825385694249645</c:v>
                </c:pt>
                <c:pt idx="757">
                  <c:v>-0.41093969144460002</c:v>
                </c:pt>
                <c:pt idx="758">
                  <c:v>-0.6064165497896209</c:v>
                </c:pt>
                <c:pt idx="759">
                  <c:v>-0.80487377279102335</c:v>
                </c:pt>
                <c:pt idx="760">
                  <c:v>-0.5646914446002802</c:v>
                </c:pt>
                <c:pt idx="761">
                  <c:v>-0.28506311360448799</c:v>
                </c:pt>
                <c:pt idx="762">
                  <c:v>-0.40497896213183693</c:v>
                </c:pt>
                <c:pt idx="763">
                  <c:v>-0.83765778401121993</c:v>
                </c:pt>
                <c:pt idx="764">
                  <c:v>-0.86465638148667545</c:v>
                </c:pt>
                <c:pt idx="765">
                  <c:v>-0.84186535764375825</c:v>
                </c:pt>
                <c:pt idx="766">
                  <c:v>-0.81837307152875161</c:v>
                </c:pt>
                <c:pt idx="767">
                  <c:v>-0.37307152875175298</c:v>
                </c:pt>
                <c:pt idx="768">
                  <c:v>-0.23544880785413738</c:v>
                </c:pt>
                <c:pt idx="769">
                  <c:v>-0.49228611500701247</c:v>
                </c:pt>
                <c:pt idx="770">
                  <c:v>-0.50894109396914444</c:v>
                </c:pt>
                <c:pt idx="771">
                  <c:v>-0.61377980364656348</c:v>
                </c:pt>
                <c:pt idx="772">
                  <c:v>-1.015252454417952</c:v>
                </c:pt>
                <c:pt idx="773">
                  <c:v>-1.0005259467040668</c:v>
                </c:pt>
                <c:pt idx="774">
                  <c:v>-0.61430575035063084</c:v>
                </c:pt>
                <c:pt idx="775">
                  <c:v>-0.47738429172510471</c:v>
                </c:pt>
                <c:pt idx="776">
                  <c:v>-0.45757363253856909</c:v>
                </c:pt>
                <c:pt idx="777">
                  <c:v>-0.51683029453015383</c:v>
                </c:pt>
                <c:pt idx="778">
                  <c:v>-0.2687587657784008</c:v>
                </c:pt>
                <c:pt idx="779">
                  <c:v>-0.49474053295932663</c:v>
                </c:pt>
                <c:pt idx="780">
                  <c:v>-1.1157082748948104</c:v>
                </c:pt>
                <c:pt idx="781">
                  <c:v>-0.88867461430575001</c:v>
                </c:pt>
                <c:pt idx="782">
                  <c:v>-0.68548387096774177</c:v>
                </c:pt>
                <c:pt idx="783">
                  <c:v>-0.6441093969144458</c:v>
                </c:pt>
                <c:pt idx="784">
                  <c:v>-0.39796633941093962</c:v>
                </c:pt>
                <c:pt idx="785">
                  <c:v>-0.73965638148667556</c:v>
                </c:pt>
                <c:pt idx="786">
                  <c:v>-1.2989130434782605</c:v>
                </c:pt>
                <c:pt idx="787">
                  <c:v>-0.95564516129032206</c:v>
                </c:pt>
                <c:pt idx="788">
                  <c:v>-0.21511220196353389</c:v>
                </c:pt>
                <c:pt idx="789">
                  <c:v>-0.49912342215988764</c:v>
                </c:pt>
                <c:pt idx="790">
                  <c:v>-1.2124824684431974</c:v>
                </c:pt>
                <c:pt idx="791">
                  <c:v>-1.5778576437587652</c:v>
                </c:pt>
                <c:pt idx="792">
                  <c:v>-1.6635343618513319</c:v>
                </c:pt>
                <c:pt idx="793">
                  <c:v>-1.3536115007012619</c:v>
                </c:pt>
                <c:pt idx="794">
                  <c:v>-0.64200561009817636</c:v>
                </c:pt>
                <c:pt idx="795">
                  <c:v>-1.0417251051893404</c:v>
                </c:pt>
                <c:pt idx="796">
                  <c:v>-0.85010518934081292</c:v>
                </c:pt>
                <c:pt idx="797">
                  <c:v>-1.1509467040673207</c:v>
                </c:pt>
                <c:pt idx="798">
                  <c:v>-0.96791725105189297</c:v>
                </c:pt>
                <c:pt idx="799">
                  <c:v>-1.4593969144460024</c:v>
                </c:pt>
                <c:pt idx="800">
                  <c:v>-1.3739481065918648</c:v>
                </c:pt>
                <c:pt idx="801">
                  <c:v>-0.98842917251051854</c:v>
                </c:pt>
                <c:pt idx="802">
                  <c:v>-1.1807503506311359</c:v>
                </c:pt>
                <c:pt idx="803">
                  <c:v>-1.6030154277699855</c:v>
                </c:pt>
                <c:pt idx="804">
                  <c:v>-1.5792426367461427</c:v>
                </c:pt>
                <c:pt idx="805">
                  <c:v>-1.9675841514726502</c:v>
                </c:pt>
                <c:pt idx="806">
                  <c:v>-2.4262798036465631</c:v>
                </c:pt>
                <c:pt idx="807">
                  <c:v>-2.0460028050490879</c:v>
                </c:pt>
                <c:pt idx="808">
                  <c:v>-0.14060308555399717</c:v>
                </c:pt>
                <c:pt idx="809">
                  <c:v>1.7005610098176693E-2</c:v>
                </c:pt>
                <c:pt idx="810">
                  <c:v>-0.20897615708274866</c:v>
                </c:pt>
                <c:pt idx="811">
                  <c:v>-2.0364481065918647</c:v>
                </c:pt>
                <c:pt idx="812">
                  <c:v>-1.5859221598877975</c:v>
                </c:pt>
                <c:pt idx="813">
                  <c:v>-0.66514726507713884</c:v>
                </c:pt>
                <c:pt idx="814">
                  <c:v>-0.45196353436185122</c:v>
                </c:pt>
                <c:pt idx="815">
                  <c:v>-0.66321879382889148</c:v>
                </c:pt>
                <c:pt idx="816">
                  <c:v>-1.1281556802244037</c:v>
                </c:pt>
                <c:pt idx="817">
                  <c:v>-1.0667952314165494</c:v>
                </c:pt>
                <c:pt idx="818">
                  <c:v>-0.28190743338008384</c:v>
                </c:pt>
                <c:pt idx="819">
                  <c:v>-0.55329593267882138</c:v>
                </c:pt>
                <c:pt idx="820">
                  <c:v>-1.4181276297335199</c:v>
                </c:pt>
                <c:pt idx="821">
                  <c:v>-1.6133239831697048</c:v>
                </c:pt>
                <c:pt idx="822">
                  <c:v>-2.1031556802244036</c:v>
                </c:pt>
                <c:pt idx="823">
                  <c:v>-2.0154803646563808</c:v>
                </c:pt>
                <c:pt idx="824">
                  <c:v>-2.1458625525946697</c:v>
                </c:pt>
                <c:pt idx="825">
                  <c:v>-1.5927594670406728</c:v>
                </c:pt>
                <c:pt idx="826">
                  <c:v>-1.7516129032258061</c:v>
                </c:pt>
                <c:pt idx="827">
                  <c:v>-1.960378681626928</c:v>
                </c:pt>
                <c:pt idx="828">
                  <c:v>-2.2401122019635342</c:v>
                </c:pt>
                <c:pt idx="829">
                  <c:v>-0.89516129032258041</c:v>
                </c:pt>
                <c:pt idx="830">
                  <c:v>-0.98369565217391275</c:v>
                </c:pt>
                <c:pt idx="831">
                  <c:v>-2.2889200561009813</c:v>
                </c:pt>
                <c:pt idx="832">
                  <c:v>-3.1760168302945297</c:v>
                </c:pt>
              </c:numCache>
            </c:numRef>
          </c:yVal>
          <c:smooth val="1"/>
          <c:extLst>
            <c:ext xmlns:c16="http://schemas.microsoft.com/office/drawing/2014/chart" uri="{C3380CC4-5D6E-409C-BE32-E72D297353CC}">
              <c16:uniqueId val="{00000001-C536-453B-8C98-7277374AC547}"/>
            </c:ext>
          </c:extLst>
        </c:ser>
        <c:dLbls>
          <c:showLegendKey val="0"/>
          <c:showVal val="0"/>
          <c:showCatName val="0"/>
          <c:showSerName val="0"/>
          <c:showPercent val="0"/>
          <c:showBubbleSize val="0"/>
        </c:dLbls>
        <c:axId val="-1294061872"/>
        <c:axId val="-1294063504"/>
      </c:scatterChart>
      <c:valAx>
        <c:axId val="-1294061872"/>
        <c:scaling>
          <c:orientation val="minMax"/>
          <c:max val="800"/>
          <c:min val="45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err="1">
                    <a:solidFill>
                      <a:schemeClr val="bg1"/>
                    </a:solidFill>
                  </a:rPr>
                  <a:t>Wavelength</a:t>
                </a:r>
                <a:r>
                  <a:rPr lang="fr-BE" dirty="0">
                    <a:solidFill>
                      <a:schemeClr val="bg1"/>
                    </a:solidFill>
                  </a:rPr>
                  <a:t> (nm)</a:t>
                </a:r>
              </a:p>
            </c:rich>
          </c:tx>
          <c:layout>
            <c:manualLayout>
              <c:xMode val="edge"/>
              <c:yMode val="edge"/>
              <c:x val="0.43901786760296563"/>
              <c:y val="0.87126315473491467"/>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1294063504"/>
        <c:crosses val="autoZero"/>
        <c:crossBetween val="midCat"/>
      </c:valAx>
      <c:valAx>
        <c:axId val="-1294063504"/>
        <c:scaling>
          <c:orientation val="minMax"/>
          <c:max val="1.5"/>
          <c:min val="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a:solidFill>
                      <a:schemeClr val="bg1"/>
                    </a:solidFill>
                  </a:rPr>
                  <a:t>Rel. Abs.</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1294061872"/>
        <c:crosses val="autoZero"/>
        <c:crossBetween val="midCat"/>
      </c:valAx>
      <c:spPr>
        <a:noFill/>
        <a:ln>
          <a:noFill/>
        </a:ln>
        <a:effectLst/>
      </c:spPr>
    </c:plotArea>
    <c:legend>
      <c:legendPos val="r"/>
      <c:layout>
        <c:manualLayout>
          <c:xMode val="edge"/>
          <c:yMode val="edge"/>
          <c:x val="0.80531998263760751"/>
          <c:y val="0.21174758708075084"/>
          <c:w val="0.1739073009351198"/>
          <c:h val="0.13543882821152484"/>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i="1" dirty="0" err="1">
                <a:solidFill>
                  <a:schemeClr val="bg1"/>
                </a:solidFill>
              </a:rPr>
              <a:t>Stanieria</a:t>
            </a:r>
            <a:endParaRPr lang="fr-BE" i="1" dirty="0">
              <a:solidFill>
                <a:schemeClr val="bg1"/>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fr-FR"/>
        </a:p>
      </c:txPr>
    </c:title>
    <c:autoTitleDeleted val="0"/>
    <c:plotArea>
      <c:layout>
        <c:manualLayout>
          <c:layoutTarget val="inner"/>
          <c:xMode val="edge"/>
          <c:yMode val="edge"/>
          <c:x val="0.12436351882910994"/>
          <c:y val="0.13894417962574038"/>
          <c:w val="0.83609425638565793"/>
          <c:h val="0.69471499870212616"/>
        </c:manualLayout>
      </c:layout>
      <c:scatterChart>
        <c:scatterStyle val="smoothMarker"/>
        <c:varyColors val="0"/>
        <c:ser>
          <c:idx val="0"/>
          <c:order val="0"/>
          <c:tx>
            <c:strRef>
              <c:f>'230323_Abs'!$Q$1</c:f>
              <c:strCache>
                <c:ptCount val="1"/>
                <c:pt idx="0">
                  <c:v>Stan FR</c:v>
                </c:pt>
              </c:strCache>
            </c:strRef>
          </c:tx>
          <c:spPr>
            <a:ln w="19050" cap="rnd">
              <a:solidFill>
                <a:srgbClr val="FF0000"/>
              </a:solidFill>
              <a:round/>
            </a:ln>
            <a:effectLst/>
          </c:spPr>
          <c:marker>
            <c:symbol val="none"/>
          </c:marker>
          <c:xVal>
            <c:numRef>
              <c:f>'230323_Abs'!$M$2:$M$834</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'230323_Abs'!$Q$2:$Q$834</c:f>
              <c:numCache>
                <c:formatCode>General</c:formatCode>
                <c:ptCount val="833"/>
                <c:pt idx="0">
                  <c:v>-1.3717308907138348</c:v>
                </c:pt>
                <c:pt idx="1">
                  <c:v>-1.3717308907138348</c:v>
                </c:pt>
                <c:pt idx="2">
                  <c:v>-1.3717308907138348</c:v>
                </c:pt>
                <c:pt idx="3">
                  <c:v>-1.3717308907138348</c:v>
                </c:pt>
                <c:pt idx="4">
                  <c:v>-1.3717308907138348</c:v>
                </c:pt>
                <c:pt idx="5">
                  <c:v>-0.26730890713834493</c:v>
                </c:pt>
                <c:pt idx="6">
                  <c:v>0.66800379027163626</c:v>
                </c:pt>
                <c:pt idx="7">
                  <c:v>0.79857864813644974</c:v>
                </c:pt>
                <c:pt idx="8">
                  <c:v>0.57672141503474417</c:v>
                </c:pt>
                <c:pt idx="9">
                  <c:v>0.59725205306380313</c:v>
                </c:pt>
                <c:pt idx="10">
                  <c:v>0.49842072015161093</c:v>
                </c:pt>
                <c:pt idx="11">
                  <c:v>0.75890713834491497</c:v>
                </c:pt>
                <c:pt idx="12">
                  <c:v>0.71070751737207849</c:v>
                </c:pt>
                <c:pt idx="13">
                  <c:v>0.75742261528742894</c:v>
                </c:pt>
                <c:pt idx="14">
                  <c:v>0.73089071383449156</c:v>
                </c:pt>
                <c:pt idx="15">
                  <c:v>0.61945672773215432</c:v>
                </c:pt>
                <c:pt idx="16">
                  <c:v>0.68900821225521158</c:v>
                </c:pt>
                <c:pt idx="17">
                  <c:v>0.78878711307643712</c:v>
                </c:pt>
                <c:pt idx="18">
                  <c:v>0.78316487681617186</c:v>
                </c:pt>
                <c:pt idx="19">
                  <c:v>0.66231838281743538</c:v>
                </c:pt>
                <c:pt idx="20">
                  <c:v>0.63082754264055585</c:v>
                </c:pt>
                <c:pt idx="21">
                  <c:v>0.74646241313960848</c:v>
                </c:pt>
                <c:pt idx="22">
                  <c:v>0.79106127605811771</c:v>
                </c:pt>
                <c:pt idx="23">
                  <c:v>0.69668351231838288</c:v>
                </c:pt>
                <c:pt idx="24">
                  <c:v>0.86626658243840826</c:v>
                </c:pt>
                <c:pt idx="25">
                  <c:v>0.99232469993682904</c:v>
                </c:pt>
                <c:pt idx="26">
                  <c:v>0.94450410612760594</c:v>
                </c:pt>
                <c:pt idx="27">
                  <c:v>0.98294377763739749</c:v>
                </c:pt>
                <c:pt idx="28">
                  <c:v>0.93913455464308304</c:v>
                </c:pt>
                <c:pt idx="29">
                  <c:v>0.8601705622236262</c:v>
                </c:pt>
                <c:pt idx="30">
                  <c:v>0.9452305748578651</c:v>
                </c:pt>
                <c:pt idx="31">
                  <c:v>1.0210675931775113</c:v>
                </c:pt>
                <c:pt idx="32">
                  <c:v>0.90296904611497164</c:v>
                </c:pt>
                <c:pt idx="33">
                  <c:v>0.96689829437776398</c:v>
                </c:pt>
                <c:pt idx="34">
                  <c:v>0.99573594440934943</c:v>
                </c:pt>
                <c:pt idx="35">
                  <c:v>1.0116550852811121</c:v>
                </c:pt>
                <c:pt idx="36">
                  <c:v>0.97855337965887568</c:v>
                </c:pt>
                <c:pt idx="37">
                  <c:v>0.91670878079595741</c:v>
                </c:pt>
                <c:pt idx="38">
                  <c:v>0.96096020214782085</c:v>
                </c:pt>
                <c:pt idx="39">
                  <c:v>0.96396083385976017</c:v>
                </c:pt>
                <c:pt idx="40">
                  <c:v>0.94222994314592567</c:v>
                </c:pt>
                <c:pt idx="41">
                  <c:v>0.94150347441566651</c:v>
                </c:pt>
                <c:pt idx="42">
                  <c:v>0.90543272267845876</c:v>
                </c:pt>
                <c:pt idx="43">
                  <c:v>0.90748578648136469</c:v>
                </c:pt>
                <c:pt idx="44">
                  <c:v>0.97931143398610254</c:v>
                </c:pt>
                <c:pt idx="45">
                  <c:v>0.94617814276689849</c:v>
                </c:pt>
                <c:pt idx="46">
                  <c:v>0.90518003790271651</c:v>
                </c:pt>
                <c:pt idx="47">
                  <c:v>0.91137081490840188</c:v>
                </c:pt>
                <c:pt idx="48">
                  <c:v>0.96373973468098562</c:v>
                </c:pt>
                <c:pt idx="49">
                  <c:v>0.98464939987365774</c:v>
                </c:pt>
                <c:pt idx="50">
                  <c:v>1.0213518635502215</c:v>
                </c:pt>
                <c:pt idx="51">
                  <c:v>1.0436512950094758</c:v>
                </c:pt>
                <c:pt idx="52">
                  <c:v>1.0153821857233103</c:v>
                </c:pt>
                <c:pt idx="53">
                  <c:v>1.0021794061907772</c:v>
                </c:pt>
                <c:pt idx="54">
                  <c:v>0.99346178142766928</c:v>
                </c:pt>
                <c:pt idx="55">
                  <c:v>1.0153190145293747</c:v>
                </c:pt>
                <c:pt idx="56">
                  <c:v>1.0163297536323437</c:v>
                </c:pt>
                <c:pt idx="57">
                  <c:v>1.0000631711939356</c:v>
                </c:pt>
                <c:pt idx="58">
                  <c:v>1.0093809222994317</c:v>
                </c:pt>
                <c:pt idx="59">
                  <c:v>0.98392293114339879</c:v>
                </c:pt>
                <c:pt idx="60">
                  <c:v>0.9975047378395453</c:v>
                </c:pt>
                <c:pt idx="61">
                  <c:v>0.98186986734049286</c:v>
                </c:pt>
                <c:pt idx="62">
                  <c:v>0.97084649399873668</c:v>
                </c:pt>
                <c:pt idx="63">
                  <c:v>1.0108022741629821</c:v>
                </c:pt>
                <c:pt idx="64">
                  <c:v>1.0367972204674669</c:v>
                </c:pt>
                <c:pt idx="65">
                  <c:v>1.0312065698041692</c:v>
                </c:pt>
                <c:pt idx="66">
                  <c:v>1.039260897030954</c:v>
                </c:pt>
                <c:pt idx="67">
                  <c:v>1.0465571699305121</c:v>
                </c:pt>
                <c:pt idx="68">
                  <c:v>1.0562855337965888</c:v>
                </c:pt>
                <c:pt idx="69">
                  <c:v>1.0800694883133295</c:v>
                </c:pt>
                <c:pt idx="70">
                  <c:v>1.0889450410612762</c:v>
                </c:pt>
                <c:pt idx="71">
                  <c:v>1.0974731522425774</c:v>
                </c:pt>
                <c:pt idx="72">
                  <c:v>1.1096967782691094</c:v>
                </c:pt>
                <c:pt idx="73">
                  <c:v>1.1096336070751738</c:v>
                </c:pt>
                <c:pt idx="74">
                  <c:v>1.1006948831332912</c:v>
                </c:pt>
                <c:pt idx="75">
                  <c:v>1.0891345546430828</c:v>
                </c:pt>
                <c:pt idx="76">
                  <c:v>1.0999052432090968</c:v>
                </c:pt>
                <c:pt idx="77">
                  <c:v>1.0931459254579912</c:v>
                </c:pt>
                <c:pt idx="78">
                  <c:v>1.1018951358180671</c:v>
                </c:pt>
                <c:pt idx="79">
                  <c:v>1.1372710044219838</c:v>
                </c:pt>
                <c:pt idx="80">
                  <c:v>1.1275426405559068</c:v>
                </c:pt>
                <c:pt idx="81">
                  <c:v>1.1162349968414405</c:v>
                </c:pt>
                <c:pt idx="82">
                  <c:v>1.1156980416929883</c:v>
                </c:pt>
                <c:pt idx="83">
                  <c:v>1.1286481364497791</c:v>
                </c:pt>
                <c:pt idx="84">
                  <c:v>1.1150663297536325</c:v>
                </c:pt>
                <c:pt idx="85">
                  <c:v>1.1129816803537589</c:v>
                </c:pt>
                <c:pt idx="86">
                  <c:v>1.1191408717624767</c:v>
                </c:pt>
                <c:pt idx="87">
                  <c:v>1.125173720783323</c:v>
                </c:pt>
                <c:pt idx="88">
                  <c:v>1.1068856601389769</c:v>
                </c:pt>
                <c:pt idx="89">
                  <c:v>1.1153821857233104</c:v>
                </c:pt>
                <c:pt idx="90">
                  <c:v>1.1301326595072647</c:v>
                </c:pt>
                <c:pt idx="91">
                  <c:v>1.1141503474415668</c:v>
                </c:pt>
                <c:pt idx="92">
                  <c:v>1.1175300063171196</c:v>
                </c:pt>
                <c:pt idx="93">
                  <c:v>1.1412823752368921</c:v>
                </c:pt>
                <c:pt idx="94">
                  <c:v>1.1429564118761848</c:v>
                </c:pt>
                <c:pt idx="95">
                  <c:v>1.1584333543903984</c:v>
                </c:pt>
                <c:pt idx="96">
                  <c:v>1.1559696778269113</c:v>
                </c:pt>
                <c:pt idx="97">
                  <c:v>1.1400505369551486</c:v>
                </c:pt>
                <c:pt idx="98">
                  <c:v>1.1484523057485787</c:v>
                </c:pt>
                <c:pt idx="99">
                  <c:v>1.1494314592545802</c:v>
                </c:pt>
                <c:pt idx="100">
                  <c:v>1.1412192040429565</c:v>
                </c:pt>
                <c:pt idx="101">
                  <c:v>1.1459886291850918</c:v>
                </c:pt>
                <c:pt idx="102">
                  <c:v>1.1580859128237526</c:v>
                </c:pt>
                <c:pt idx="103">
                  <c:v>1.149305116866709</c:v>
                </c:pt>
                <c:pt idx="104">
                  <c:v>1.1319646241313963</c:v>
                </c:pt>
                <c:pt idx="105">
                  <c:v>1.1215729627289956</c:v>
                </c:pt>
                <c:pt idx="106">
                  <c:v>1.1116234996841441</c:v>
                </c:pt>
                <c:pt idx="107">
                  <c:v>1.0989260897030955</c:v>
                </c:pt>
                <c:pt idx="108">
                  <c:v>1.0911560328490213</c:v>
                </c:pt>
                <c:pt idx="109">
                  <c:v>1.082880606443462</c:v>
                </c:pt>
                <c:pt idx="110">
                  <c:v>1.0711623499684146</c:v>
                </c:pt>
                <c:pt idx="111">
                  <c:v>1.0492735312697412</c:v>
                </c:pt>
                <c:pt idx="112">
                  <c:v>1.027668982943778</c:v>
                </c:pt>
                <c:pt idx="113">
                  <c:v>1.0180353758686043</c:v>
                </c:pt>
                <c:pt idx="114">
                  <c:v>1.0098547062539482</c:v>
                </c:pt>
                <c:pt idx="115">
                  <c:v>1.0001579279848392</c:v>
                </c:pt>
                <c:pt idx="116">
                  <c:v>0.98313329121920434</c:v>
                </c:pt>
                <c:pt idx="117">
                  <c:v>0.9741945672773219</c:v>
                </c:pt>
                <c:pt idx="118">
                  <c:v>0.96746683512318388</c:v>
                </c:pt>
                <c:pt idx="119">
                  <c:v>0.95843335439039812</c:v>
                </c:pt>
                <c:pt idx="120">
                  <c:v>0.9598547062539482</c:v>
                </c:pt>
                <c:pt idx="121">
                  <c:v>0.95574857864813656</c:v>
                </c:pt>
                <c:pt idx="122">
                  <c:v>0.94020846493998733</c:v>
                </c:pt>
                <c:pt idx="123">
                  <c:v>0.92738471257106769</c:v>
                </c:pt>
                <c:pt idx="124">
                  <c:v>0.93111181301326595</c:v>
                </c:pt>
                <c:pt idx="125">
                  <c:v>0.93000631711939363</c:v>
                </c:pt>
                <c:pt idx="126">
                  <c:v>0.91661402400505376</c:v>
                </c:pt>
                <c:pt idx="127">
                  <c:v>0.90818066961465593</c:v>
                </c:pt>
                <c:pt idx="128">
                  <c:v>0.90590650663297545</c:v>
                </c:pt>
                <c:pt idx="129">
                  <c:v>0.90309538850284288</c:v>
                </c:pt>
                <c:pt idx="130">
                  <c:v>0.8984207201516109</c:v>
                </c:pt>
                <c:pt idx="131">
                  <c:v>0.89406190777005712</c:v>
                </c:pt>
                <c:pt idx="132">
                  <c:v>0.89128237523689224</c:v>
                </c:pt>
                <c:pt idx="133">
                  <c:v>0.88149084017687929</c:v>
                </c:pt>
                <c:pt idx="134">
                  <c:v>0.86910928616550875</c:v>
                </c:pt>
                <c:pt idx="135">
                  <c:v>0.86307643714466198</c:v>
                </c:pt>
                <c:pt idx="136">
                  <c:v>0.86127605811749852</c:v>
                </c:pt>
                <c:pt idx="137">
                  <c:v>0.86013897662665828</c:v>
                </c:pt>
                <c:pt idx="138">
                  <c:v>0.85252684775742293</c:v>
                </c:pt>
                <c:pt idx="139">
                  <c:v>0.8500000000000002</c:v>
                </c:pt>
                <c:pt idx="140">
                  <c:v>0.8491156032849021</c:v>
                </c:pt>
                <c:pt idx="141">
                  <c:v>0.8423246999368289</c:v>
                </c:pt>
                <c:pt idx="142">
                  <c:v>0.84020846493998758</c:v>
                </c:pt>
                <c:pt idx="143">
                  <c:v>0.83881869867340519</c:v>
                </c:pt>
                <c:pt idx="144">
                  <c:v>0.83237523689197734</c:v>
                </c:pt>
                <c:pt idx="145">
                  <c:v>0.82927984838913471</c:v>
                </c:pt>
                <c:pt idx="146">
                  <c:v>0.82795325331648795</c:v>
                </c:pt>
                <c:pt idx="147">
                  <c:v>0.82789008212255233</c:v>
                </c:pt>
                <c:pt idx="148">
                  <c:v>0.83512318382817463</c:v>
                </c:pt>
                <c:pt idx="149">
                  <c:v>0.83815540113708165</c:v>
                </c:pt>
                <c:pt idx="150">
                  <c:v>0.83559696778269132</c:v>
                </c:pt>
                <c:pt idx="151">
                  <c:v>0.83098547062539496</c:v>
                </c:pt>
                <c:pt idx="152">
                  <c:v>0.82577384712571067</c:v>
                </c:pt>
                <c:pt idx="153">
                  <c:v>0.82179406190777027</c:v>
                </c:pt>
                <c:pt idx="154">
                  <c:v>0.81835123183828185</c:v>
                </c:pt>
                <c:pt idx="155">
                  <c:v>0.82021478205938103</c:v>
                </c:pt>
                <c:pt idx="156">
                  <c:v>0.82463676563487076</c:v>
                </c:pt>
                <c:pt idx="157">
                  <c:v>0.82075173720783334</c:v>
                </c:pt>
                <c:pt idx="158">
                  <c:v>0.81156032849020865</c:v>
                </c:pt>
                <c:pt idx="159">
                  <c:v>0.80874921036007574</c:v>
                </c:pt>
                <c:pt idx="160">
                  <c:v>0.8089703095388503</c:v>
                </c:pt>
                <c:pt idx="161">
                  <c:v>0.7992103600758057</c:v>
                </c:pt>
                <c:pt idx="162">
                  <c:v>0.78619709412507921</c:v>
                </c:pt>
                <c:pt idx="163">
                  <c:v>0.78322804801010748</c:v>
                </c:pt>
                <c:pt idx="164">
                  <c:v>0.78272267845862309</c:v>
                </c:pt>
                <c:pt idx="165">
                  <c:v>0.77327858496525592</c:v>
                </c:pt>
                <c:pt idx="166">
                  <c:v>0.76127605811749843</c:v>
                </c:pt>
                <c:pt idx="167">
                  <c:v>0.74595704358812376</c:v>
                </c:pt>
                <c:pt idx="168">
                  <c:v>0.73834491471888841</c:v>
                </c:pt>
                <c:pt idx="169">
                  <c:v>0.73117498420720173</c:v>
                </c:pt>
                <c:pt idx="170">
                  <c:v>0.71471888818698681</c:v>
                </c:pt>
                <c:pt idx="171">
                  <c:v>0.7010423246999371</c:v>
                </c:pt>
                <c:pt idx="172">
                  <c:v>0.69406190777005694</c:v>
                </c:pt>
                <c:pt idx="173">
                  <c:v>0.67804801010739113</c:v>
                </c:pt>
                <c:pt idx="174">
                  <c:v>0.65375868603916631</c:v>
                </c:pt>
                <c:pt idx="175">
                  <c:v>0.64166140240050551</c:v>
                </c:pt>
                <c:pt idx="176">
                  <c:v>0.63344914718888179</c:v>
                </c:pt>
                <c:pt idx="177">
                  <c:v>0.61607706885660152</c:v>
                </c:pt>
                <c:pt idx="178">
                  <c:v>0.60056854074542032</c:v>
                </c:pt>
                <c:pt idx="179">
                  <c:v>0.58755527479469383</c:v>
                </c:pt>
                <c:pt idx="180">
                  <c:v>0.57078332280480104</c:v>
                </c:pt>
                <c:pt idx="181">
                  <c:v>0.55647504737839537</c:v>
                </c:pt>
                <c:pt idx="182">
                  <c:v>0.54222994314592565</c:v>
                </c:pt>
                <c:pt idx="183">
                  <c:v>0.51951989892608985</c:v>
                </c:pt>
                <c:pt idx="184">
                  <c:v>0.5062855337965888</c:v>
                </c:pt>
                <c:pt idx="185">
                  <c:v>0.50375868603916618</c:v>
                </c:pt>
                <c:pt idx="186">
                  <c:v>0.49639924194567292</c:v>
                </c:pt>
                <c:pt idx="187">
                  <c:v>0.47965887555274783</c:v>
                </c:pt>
                <c:pt idx="188">
                  <c:v>0.46579279848389121</c:v>
                </c:pt>
                <c:pt idx="189">
                  <c:v>0.46383449147188888</c:v>
                </c:pt>
                <c:pt idx="190">
                  <c:v>0.45669614655716984</c:v>
                </c:pt>
                <c:pt idx="191">
                  <c:v>0.44965255843335444</c:v>
                </c:pt>
                <c:pt idx="192">
                  <c:v>0.44241945672773214</c:v>
                </c:pt>
                <c:pt idx="193">
                  <c:v>0.43183828174352507</c:v>
                </c:pt>
                <c:pt idx="194">
                  <c:v>0.42132027795325327</c:v>
                </c:pt>
                <c:pt idx="195">
                  <c:v>0.41850915982312076</c:v>
                </c:pt>
                <c:pt idx="196">
                  <c:v>0.41490840176879346</c:v>
                </c:pt>
                <c:pt idx="197">
                  <c:v>0.40931775110549612</c:v>
                </c:pt>
                <c:pt idx="198">
                  <c:v>0.40761212886923553</c:v>
                </c:pt>
                <c:pt idx="199">
                  <c:v>0.40704358812381558</c:v>
                </c:pt>
                <c:pt idx="200">
                  <c:v>0.40584333543903967</c:v>
                </c:pt>
                <c:pt idx="201">
                  <c:v>0.40331648768161732</c:v>
                </c:pt>
                <c:pt idx="202">
                  <c:v>0.40593809222994331</c:v>
                </c:pt>
                <c:pt idx="203">
                  <c:v>0.401768793430196</c:v>
                </c:pt>
                <c:pt idx="204">
                  <c:v>0.39459886291850937</c:v>
                </c:pt>
                <c:pt idx="205">
                  <c:v>0.39112444725205298</c:v>
                </c:pt>
                <c:pt idx="206">
                  <c:v>0.39336702463676582</c:v>
                </c:pt>
                <c:pt idx="207">
                  <c:v>0.39848389134554651</c:v>
                </c:pt>
                <c:pt idx="208">
                  <c:v>0.40268477574226141</c:v>
                </c:pt>
                <c:pt idx="209">
                  <c:v>0.39902084649399883</c:v>
                </c:pt>
                <c:pt idx="210">
                  <c:v>0.40240050536955163</c:v>
                </c:pt>
                <c:pt idx="211">
                  <c:v>0.40669614655717012</c:v>
                </c:pt>
                <c:pt idx="212">
                  <c:v>0.40262160454832613</c:v>
                </c:pt>
                <c:pt idx="213">
                  <c:v>0.40742261528742901</c:v>
                </c:pt>
                <c:pt idx="214">
                  <c:v>0.41415034744156659</c:v>
                </c:pt>
                <c:pt idx="215">
                  <c:v>0.42141503474415687</c:v>
                </c:pt>
                <c:pt idx="216">
                  <c:v>0.42795325331648759</c:v>
                </c:pt>
                <c:pt idx="217">
                  <c:v>0.42605811749842082</c:v>
                </c:pt>
                <c:pt idx="218">
                  <c:v>0.42536323436512963</c:v>
                </c:pt>
                <c:pt idx="219">
                  <c:v>0.43458622867972191</c:v>
                </c:pt>
                <c:pt idx="220">
                  <c:v>0.44087176247631082</c:v>
                </c:pt>
                <c:pt idx="221">
                  <c:v>0.44598862918509147</c:v>
                </c:pt>
                <c:pt idx="222">
                  <c:v>0.4536007580543272</c:v>
                </c:pt>
                <c:pt idx="223">
                  <c:v>0.45344283006948827</c:v>
                </c:pt>
                <c:pt idx="224">
                  <c:v>0.45217940619077712</c:v>
                </c:pt>
                <c:pt idx="225">
                  <c:v>0.46402400505369573</c:v>
                </c:pt>
                <c:pt idx="226">
                  <c:v>0.47447883765003157</c:v>
                </c:pt>
                <c:pt idx="227">
                  <c:v>0.47820593809223017</c:v>
                </c:pt>
                <c:pt idx="228">
                  <c:v>0.48411244472520526</c:v>
                </c:pt>
                <c:pt idx="229">
                  <c:v>0.48951358180669607</c:v>
                </c:pt>
                <c:pt idx="230">
                  <c:v>0.49156664560960212</c:v>
                </c:pt>
                <c:pt idx="231">
                  <c:v>0.50113708149084013</c:v>
                </c:pt>
                <c:pt idx="232">
                  <c:v>0.51070751737207831</c:v>
                </c:pt>
                <c:pt idx="233">
                  <c:v>0.51727732154137729</c:v>
                </c:pt>
                <c:pt idx="234">
                  <c:v>0.52555274794693629</c:v>
                </c:pt>
                <c:pt idx="235">
                  <c:v>0.52798483891345571</c:v>
                </c:pt>
                <c:pt idx="236">
                  <c:v>0.53022741629816816</c:v>
                </c:pt>
                <c:pt idx="237">
                  <c:v>0.53237523689197752</c:v>
                </c:pt>
                <c:pt idx="238">
                  <c:v>0.53464939987365767</c:v>
                </c:pt>
                <c:pt idx="239">
                  <c:v>0.53869235628553402</c:v>
                </c:pt>
                <c:pt idx="240">
                  <c:v>0.54526216045483267</c:v>
                </c:pt>
                <c:pt idx="241">
                  <c:v>0.54895767530006334</c:v>
                </c:pt>
                <c:pt idx="242">
                  <c:v>0.55394819962097308</c:v>
                </c:pt>
                <c:pt idx="243">
                  <c:v>0.56355022109917874</c:v>
                </c:pt>
                <c:pt idx="244">
                  <c:v>0.56923562855337972</c:v>
                </c:pt>
                <c:pt idx="245">
                  <c:v>0.56989892608970327</c:v>
                </c:pt>
                <c:pt idx="246">
                  <c:v>0.57188881869867336</c:v>
                </c:pt>
                <c:pt idx="247">
                  <c:v>0.5788060644346178</c:v>
                </c:pt>
                <c:pt idx="248">
                  <c:v>0.58256475047378409</c:v>
                </c:pt>
                <c:pt idx="249">
                  <c:v>0.58512318382817441</c:v>
                </c:pt>
                <c:pt idx="250">
                  <c:v>0.59197725837018322</c:v>
                </c:pt>
                <c:pt idx="251">
                  <c:v>0.59731522425773842</c:v>
                </c:pt>
                <c:pt idx="252">
                  <c:v>0.60249526216045501</c:v>
                </c:pt>
                <c:pt idx="253">
                  <c:v>0.60688566013897682</c:v>
                </c:pt>
                <c:pt idx="254">
                  <c:v>0.60991787744788384</c:v>
                </c:pt>
                <c:pt idx="255">
                  <c:v>0.61778269109286177</c:v>
                </c:pt>
                <c:pt idx="256">
                  <c:v>0.6222362602653192</c:v>
                </c:pt>
                <c:pt idx="257">
                  <c:v>0.62545799115603307</c:v>
                </c:pt>
                <c:pt idx="258">
                  <c:v>0.63464939987365776</c:v>
                </c:pt>
                <c:pt idx="259">
                  <c:v>0.6410928616550855</c:v>
                </c:pt>
                <c:pt idx="260">
                  <c:v>0.64715729627289953</c:v>
                </c:pt>
                <c:pt idx="261">
                  <c:v>0.65666456096020243</c:v>
                </c:pt>
                <c:pt idx="262">
                  <c:v>0.6644346178142766</c:v>
                </c:pt>
                <c:pt idx="263">
                  <c:v>0.66642451042324702</c:v>
                </c:pt>
                <c:pt idx="264">
                  <c:v>0.67062539481996231</c:v>
                </c:pt>
                <c:pt idx="265">
                  <c:v>0.6774162981680355</c:v>
                </c:pt>
                <c:pt idx="266">
                  <c:v>0.68205938092229945</c:v>
                </c:pt>
                <c:pt idx="267">
                  <c:v>0.69039797852179396</c:v>
                </c:pt>
                <c:pt idx="268">
                  <c:v>0.70303221730890708</c:v>
                </c:pt>
                <c:pt idx="269">
                  <c:v>0.71045483259633624</c:v>
                </c:pt>
                <c:pt idx="270">
                  <c:v>0.71632975363234375</c:v>
                </c:pt>
                <c:pt idx="271">
                  <c:v>0.72713202779532538</c:v>
                </c:pt>
                <c:pt idx="272">
                  <c:v>0.73638660770688569</c:v>
                </c:pt>
                <c:pt idx="273">
                  <c:v>0.74737839545167417</c:v>
                </c:pt>
                <c:pt idx="274">
                  <c:v>0.76080227416298174</c:v>
                </c:pt>
                <c:pt idx="275">
                  <c:v>0.7683512318382818</c:v>
                </c:pt>
                <c:pt idx="276">
                  <c:v>0.77201516108654478</c:v>
                </c:pt>
                <c:pt idx="277">
                  <c:v>0.77817435249526246</c:v>
                </c:pt>
                <c:pt idx="278">
                  <c:v>0.78408085912823755</c:v>
                </c:pt>
                <c:pt idx="279">
                  <c:v>0.79241945672773206</c:v>
                </c:pt>
                <c:pt idx="280">
                  <c:v>0.7998104864181933</c:v>
                </c:pt>
                <c:pt idx="281">
                  <c:v>0.79927353126974099</c:v>
                </c:pt>
                <c:pt idx="282">
                  <c:v>0.80148452305748585</c:v>
                </c:pt>
                <c:pt idx="283">
                  <c:v>0.80669614655717015</c:v>
                </c:pt>
                <c:pt idx="284">
                  <c:v>0.8098547062539484</c:v>
                </c:pt>
                <c:pt idx="285">
                  <c:v>0.81424510423247021</c:v>
                </c:pt>
                <c:pt idx="286">
                  <c:v>0.8186670878079596</c:v>
                </c:pt>
                <c:pt idx="287">
                  <c:v>0.82192040429564117</c:v>
                </c:pt>
                <c:pt idx="288">
                  <c:v>0.81923562855337995</c:v>
                </c:pt>
                <c:pt idx="289">
                  <c:v>0.82163613392293144</c:v>
                </c:pt>
                <c:pt idx="290">
                  <c:v>0.82631080227416298</c:v>
                </c:pt>
                <c:pt idx="291">
                  <c:v>0.82296272899557821</c:v>
                </c:pt>
                <c:pt idx="292">
                  <c:v>0.81977258370183193</c:v>
                </c:pt>
                <c:pt idx="293">
                  <c:v>0.82163613392293144</c:v>
                </c:pt>
                <c:pt idx="294">
                  <c:v>0.82176247631080235</c:v>
                </c:pt>
                <c:pt idx="295">
                  <c:v>0.81891977258370185</c:v>
                </c:pt>
                <c:pt idx="296">
                  <c:v>0.8137081490840179</c:v>
                </c:pt>
                <c:pt idx="297">
                  <c:v>0.81039166140240071</c:v>
                </c:pt>
                <c:pt idx="298">
                  <c:v>0.8123499684144031</c:v>
                </c:pt>
                <c:pt idx="299">
                  <c:v>0.80783322804801039</c:v>
                </c:pt>
                <c:pt idx="300">
                  <c:v>0.8070435881238156</c:v>
                </c:pt>
                <c:pt idx="301">
                  <c:v>0.80495893872394197</c:v>
                </c:pt>
                <c:pt idx="302">
                  <c:v>0.79450410612760614</c:v>
                </c:pt>
                <c:pt idx="303">
                  <c:v>0.79421983575489596</c:v>
                </c:pt>
                <c:pt idx="304">
                  <c:v>0.79311433986102331</c:v>
                </c:pt>
                <c:pt idx="305">
                  <c:v>0.78749210360075839</c:v>
                </c:pt>
                <c:pt idx="306">
                  <c:v>0.7847441566645611</c:v>
                </c:pt>
                <c:pt idx="307">
                  <c:v>0.78164876816171847</c:v>
                </c:pt>
                <c:pt idx="308">
                  <c:v>0.78152242577384723</c:v>
                </c:pt>
                <c:pt idx="309">
                  <c:v>0.77909033480732781</c:v>
                </c:pt>
                <c:pt idx="310">
                  <c:v>0.77804801010739122</c:v>
                </c:pt>
                <c:pt idx="311">
                  <c:v>0.77972204674668377</c:v>
                </c:pt>
                <c:pt idx="312">
                  <c:v>0.77962728995578012</c:v>
                </c:pt>
                <c:pt idx="313">
                  <c:v>0.77981680353758698</c:v>
                </c:pt>
                <c:pt idx="314">
                  <c:v>0.78174352495262178</c:v>
                </c:pt>
                <c:pt idx="315">
                  <c:v>0.78591282375236904</c:v>
                </c:pt>
                <c:pt idx="316">
                  <c:v>0.78992419456727736</c:v>
                </c:pt>
                <c:pt idx="317">
                  <c:v>0.79993682880606454</c:v>
                </c:pt>
                <c:pt idx="318">
                  <c:v>0.81197094125078972</c:v>
                </c:pt>
                <c:pt idx="319">
                  <c:v>0.82539481996209729</c:v>
                </c:pt>
                <c:pt idx="320">
                  <c:v>0.83771320277953254</c:v>
                </c:pt>
                <c:pt idx="321">
                  <c:v>0.84807327858496551</c:v>
                </c:pt>
                <c:pt idx="322">
                  <c:v>0.85982312065698052</c:v>
                </c:pt>
                <c:pt idx="323">
                  <c:v>0.87624763108022741</c:v>
                </c:pt>
                <c:pt idx="324">
                  <c:v>0.89418825015792802</c:v>
                </c:pt>
                <c:pt idx="325">
                  <c:v>0.90634870499052445</c:v>
                </c:pt>
                <c:pt idx="326">
                  <c:v>0.92192040429564126</c:v>
                </c:pt>
                <c:pt idx="327">
                  <c:v>0.94301958307012024</c:v>
                </c:pt>
                <c:pt idx="328">
                  <c:v>0.95783322804801019</c:v>
                </c:pt>
                <c:pt idx="329">
                  <c:v>0.96683512318382836</c:v>
                </c:pt>
                <c:pt idx="330">
                  <c:v>0.97368919772583717</c:v>
                </c:pt>
                <c:pt idx="331">
                  <c:v>0.97975363234365154</c:v>
                </c:pt>
                <c:pt idx="332">
                  <c:v>0.99118761844598879</c:v>
                </c:pt>
                <c:pt idx="333">
                  <c:v>0.99984207201516107</c:v>
                </c:pt>
                <c:pt idx="334">
                  <c:v>1.0009159823120657</c:v>
                </c:pt>
                <c:pt idx="335">
                  <c:v>1</c:v>
                </c:pt>
                <c:pt idx="336">
                  <c:v>1.0081490840176881</c:v>
                </c:pt>
                <c:pt idx="337">
                  <c:v>1.0158559696778271</c:v>
                </c:pt>
                <c:pt idx="338">
                  <c:v>1.0165824384080862</c:v>
                </c:pt>
                <c:pt idx="339">
                  <c:v>1.0123183828174354</c:v>
                </c:pt>
                <c:pt idx="340">
                  <c:v>1.0082754264055593</c:v>
                </c:pt>
                <c:pt idx="341">
                  <c:v>1.001484523057486</c:v>
                </c:pt>
                <c:pt idx="342">
                  <c:v>0.98919772583701837</c:v>
                </c:pt>
                <c:pt idx="343">
                  <c:v>0.98063802905874931</c:v>
                </c:pt>
                <c:pt idx="344">
                  <c:v>0.96212886923562868</c:v>
                </c:pt>
                <c:pt idx="345">
                  <c:v>0.94412507896399245</c:v>
                </c:pt>
                <c:pt idx="346">
                  <c:v>0.92792166771952</c:v>
                </c:pt>
                <c:pt idx="347">
                  <c:v>0.89962097283638687</c:v>
                </c:pt>
                <c:pt idx="348">
                  <c:v>0.87141503474415694</c:v>
                </c:pt>
                <c:pt idx="349">
                  <c:v>0.84703095388502847</c:v>
                </c:pt>
                <c:pt idx="350">
                  <c:v>0.8259317751105496</c:v>
                </c:pt>
                <c:pt idx="351">
                  <c:v>0.80350600126342386</c:v>
                </c:pt>
                <c:pt idx="352">
                  <c:v>0.77864813644977915</c:v>
                </c:pt>
                <c:pt idx="353">
                  <c:v>0.76020214782059381</c:v>
                </c:pt>
                <c:pt idx="354">
                  <c:v>0.74409349336702468</c:v>
                </c:pt>
                <c:pt idx="355">
                  <c:v>0.73246999368288057</c:v>
                </c:pt>
                <c:pt idx="356">
                  <c:v>0.72460518003790264</c:v>
                </c:pt>
                <c:pt idx="357">
                  <c:v>0.72018319646241324</c:v>
                </c:pt>
                <c:pt idx="358">
                  <c:v>0.72116234996841466</c:v>
                </c:pt>
                <c:pt idx="359">
                  <c:v>0.72242577384712581</c:v>
                </c:pt>
                <c:pt idx="360">
                  <c:v>0.72451042324699944</c:v>
                </c:pt>
                <c:pt idx="361">
                  <c:v>0.73303853442830091</c:v>
                </c:pt>
                <c:pt idx="362">
                  <c:v>0.74595704358812376</c:v>
                </c:pt>
                <c:pt idx="363">
                  <c:v>0.75315855969677836</c:v>
                </c:pt>
                <c:pt idx="364">
                  <c:v>0.75903348073278587</c:v>
                </c:pt>
                <c:pt idx="365">
                  <c:v>0.76411876184459893</c:v>
                </c:pt>
                <c:pt idx="366">
                  <c:v>0.77040429564118784</c:v>
                </c:pt>
                <c:pt idx="367">
                  <c:v>0.77921667719519905</c:v>
                </c:pt>
                <c:pt idx="368">
                  <c:v>0.78458622867972228</c:v>
                </c:pt>
                <c:pt idx="369">
                  <c:v>0.7843019583070121</c:v>
                </c:pt>
                <c:pt idx="370">
                  <c:v>0.78294377763739764</c:v>
                </c:pt>
                <c:pt idx="371">
                  <c:v>0.78152242577384723</c:v>
                </c:pt>
                <c:pt idx="372">
                  <c:v>0.77665824384080873</c:v>
                </c:pt>
                <c:pt idx="373">
                  <c:v>0.76765634870499055</c:v>
                </c:pt>
                <c:pt idx="374">
                  <c:v>0.75846493998736597</c:v>
                </c:pt>
                <c:pt idx="375">
                  <c:v>0.74339861023373344</c:v>
                </c:pt>
                <c:pt idx="376">
                  <c:v>0.72454200884396747</c:v>
                </c:pt>
                <c:pt idx="377">
                  <c:v>0.70814908401768806</c:v>
                </c:pt>
                <c:pt idx="378">
                  <c:v>0.68452305748578657</c:v>
                </c:pt>
                <c:pt idx="379">
                  <c:v>0.65767530006317143</c:v>
                </c:pt>
                <c:pt idx="380">
                  <c:v>0.63016424510423263</c:v>
                </c:pt>
                <c:pt idx="381">
                  <c:v>0.60401137081490841</c:v>
                </c:pt>
                <c:pt idx="382">
                  <c:v>0.5807327858496526</c:v>
                </c:pt>
                <c:pt idx="383">
                  <c:v>0.54917877447883778</c:v>
                </c:pt>
                <c:pt idx="384">
                  <c:v>0.51285533796588756</c:v>
                </c:pt>
                <c:pt idx="385">
                  <c:v>0.48228048010107383</c:v>
                </c:pt>
                <c:pt idx="386">
                  <c:v>0.45331648768161736</c:v>
                </c:pt>
                <c:pt idx="387">
                  <c:v>0.42264687302590043</c:v>
                </c:pt>
                <c:pt idx="388">
                  <c:v>0.39238787113076445</c:v>
                </c:pt>
                <c:pt idx="389">
                  <c:v>0.36272899557801647</c:v>
                </c:pt>
                <c:pt idx="390">
                  <c:v>0.33455464308275418</c:v>
                </c:pt>
                <c:pt idx="391">
                  <c:v>0.30957043588123817</c:v>
                </c:pt>
                <c:pt idx="392">
                  <c:v>0.28597599494630455</c:v>
                </c:pt>
                <c:pt idx="393">
                  <c:v>0.26481364497789006</c:v>
                </c:pt>
                <c:pt idx="394">
                  <c:v>0.24504106127605829</c:v>
                </c:pt>
                <c:pt idx="395">
                  <c:v>0.2241629816803539</c:v>
                </c:pt>
                <c:pt idx="396">
                  <c:v>0.20347441566645608</c:v>
                </c:pt>
                <c:pt idx="397">
                  <c:v>0.18584965255843341</c:v>
                </c:pt>
                <c:pt idx="398">
                  <c:v>0.16651926721415033</c:v>
                </c:pt>
                <c:pt idx="399">
                  <c:v>0.14674668351231843</c:v>
                </c:pt>
                <c:pt idx="400">
                  <c:v>0.12728995578016428</c:v>
                </c:pt>
                <c:pt idx="401">
                  <c:v>0.10900189513581804</c:v>
                </c:pt>
                <c:pt idx="402">
                  <c:v>9.510423246999361E-2</c:v>
                </c:pt>
                <c:pt idx="403">
                  <c:v>8.0574857864813595E-2</c:v>
                </c:pt>
                <c:pt idx="404">
                  <c:v>6.6645609602021511E-2</c:v>
                </c:pt>
                <c:pt idx="405">
                  <c:v>5.4643082754264008E-2</c:v>
                </c:pt>
                <c:pt idx="406">
                  <c:v>4.2482627921667786E-2</c:v>
                </c:pt>
                <c:pt idx="407">
                  <c:v>2.7700568540745426E-2</c:v>
                </c:pt>
                <c:pt idx="408">
                  <c:v>1.405559065066333E-2</c:v>
                </c:pt>
                <c:pt idx="409">
                  <c:v>6.9488313329121292E-3</c:v>
                </c:pt>
                <c:pt idx="410">
                  <c:v>0</c:v>
                </c:pt>
                <c:pt idx="411">
                  <c:v>-9.4125078963991898E-3</c:v>
                </c:pt>
                <c:pt idx="412">
                  <c:v>-1.8098547062539525E-2</c:v>
                </c:pt>
                <c:pt idx="413">
                  <c:v>-2.7226784586228736E-2</c:v>
                </c:pt>
                <c:pt idx="414">
                  <c:v>-3.4365129500947576E-2</c:v>
                </c:pt>
                <c:pt idx="415">
                  <c:v>-4.1377132027795333E-2</c:v>
                </c:pt>
                <c:pt idx="416">
                  <c:v>-4.6399241945672895E-2</c:v>
                </c:pt>
                <c:pt idx="417">
                  <c:v>-5.0284270372710022E-2</c:v>
                </c:pt>
                <c:pt idx="418">
                  <c:v>-5.9602021478205945E-2</c:v>
                </c:pt>
                <c:pt idx="419">
                  <c:v>-6.651926721415044E-2</c:v>
                </c:pt>
                <c:pt idx="420">
                  <c:v>-7.0688566013897711E-2</c:v>
                </c:pt>
                <c:pt idx="421">
                  <c:v>-7.5457991156032939E-2</c:v>
                </c:pt>
                <c:pt idx="422">
                  <c:v>-7.8995578016424622E-2</c:v>
                </c:pt>
                <c:pt idx="423">
                  <c:v>-8.6070751737207837E-2</c:v>
                </c:pt>
                <c:pt idx="424">
                  <c:v>-8.9987365761212953E-2</c:v>
                </c:pt>
                <c:pt idx="425">
                  <c:v>-9.0871762476310874E-2</c:v>
                </c:pt>
                <c:pt idx="426">
                  <c:v>-9.6462413139608391E-2</c:v>
                </c:pt>
                <c:pt idx="427">
                  <c:v>-0.10435881238155408</c:v>
                </c:pt>
                <c:pt idx="428">
                  <c:v>-0.10698041692988003</c:v>
                </c:pt>
                <c:pt idx="429">
                  <c:v>-0.10830701200252683</c:v>
                </c:pt>
                <c:pt idx="430">
                  <c:v>-0.11348704990524329</c:v>
                </c:pt>
                <c:pt idx="431">
                  <c:v>-0.11847757422615286</c:v>
                </c:pt>
                <c:pt idx="432">
                  <c:v>-0.12147820593809223</c:v>
                </c:pt>
                <c:pt idx="433">
                  <c:v>-0.12302590018951355</c:v>
                </c:pt>
                <c:pt idx="434">
                  <c:v>-0.12697409981048649</c:v>
                </c:pt>
                <c:pt idx="435">
                  <c:v>-0.1318698673404928</c:v>
                </c:pt>
                <c:pt idx="436">
                  <c:v>-0.13259633607075183</c:v>
                </c:pt>
                <c:pt idx="437">
                  <c:v>-0.13313329121920414</c:v>
                </c:pt>
                <c:pt idx="438">
                  <c:v>-0.13673404927353128</c:v>
                </c:pt>
                <c:pt idx="439">
                  <c:v>-0.14093493367024637</c:v>
                </c:pt>
                <c:pt idx="440">
                  <c:v>-0.14390397978521793</c:v>
                </c:pt>
                <c:pt idx="441">
                  <c:v>-0.14782059380922305</c:v>
                </c:pt>
                <c:pt idx="442">
                  <c:v>-0.15050536955148464</c:v>
                </c:pt>
                <c:pt idx="443">
                  <c:v>-0.15082122552116242</c:v>
                </c:pt>
                <c:pt idx="444">
                  <c:v>-0.1548325963360708</c:v>
                </c:pt>
                <c:pt idx="445">
                  <c:v>-0.15638029058749214</c:v>
                </c:pt>
                <c:pt idx="446">
                  <c:v>-0.15552747946936202</c:v>
                </c:pt>
                <c:pt idx="447">
                  <c:v>-0.16017056222362616</c:v>
                </c:pt>
                <c:pt idx="448">
                  <c:v>-0.1620656980416931</c:v>
                </c:pt>
                <c:pt idx="449">
                  <c:v>-0.16263423878711322</c:v>
                </c:pt>
                <c:pt idx="450">
                  <c:v>-0.16509791535060012</c:v>
                </c:pt>
                <c:pt idx="451">
                  <c:v>-0.16711939355653829</c:v>
                </c:pt>
                <c:pt idx="452">
                  <c:v>-0.16970941250789642</c:v>
                </c:pt>
                <c:pt idx="453">
                  <c:v>-0.16879343019583071</c:v>
                </c:pt>
                <c:pt idx="454">
                  <c:v>-0.16986734049273533</c:v>
                </c:pt>
                <c:pt idx="455">
                  <c:v>-0.1718572331017057</c:v>
                </c:pt>
                <c:pt idx="456">
                  <c:v>-0.17169930511686679</c:v>
                </c:pt>
                <c:pt idx="457">
                  <c:v>-0.1720151610865446</c:v>
                </c:pt>
                <c:pt idx="458">
                  <c:v>-0.17409981048641823</c:v>
                </c:pt>
                <c:pt idx="459">
                  <c:v>-0.17530006317119395</c:v>
                </c:pt>
                <c:pt idx="460">
                  <c:v>-0.17362602653190154</c:v>
                </c:pt>
                <c:pt idx="461">
                  <c:v>-0.17469993682880619</c:v>
                </c:pt>
                <c:pt idx="462">
                  <c:v>-0.17289955780164251</c:v>
                </c:pt>
                <c:pt idx="463">
                  <c:v>-0.17362602653190154</c:v>
                </c:pt>
                <c:pt idx="464">
                  <c:v>-0.17883765003158564</c:v>
                </c:pt>
                <c:pt idx="465">
                  <c:v>-0.17915350600126342</c:v>
                </c:pt>
                <c:pt idx="466">
                  <c:v>-0.17899557801642454</c:v>
                </c:pt>
                <c:pt idx="467">
                  <c:v>-0.18035375868603915</c:v>
                </c:pt>
                <c:pt idx="468">
                  <c:v>-0.18272267845862294</c:v>
                </c:pt>
                <c:pt idx="469">
                  <c:v>-0.18389134554643086</c:v>
                </c:pt>
                <c:pt idx="470">
                  <c:v>-0.18588123815540122</c:v>
                </c:pt>
                <c:pt idx="471">
                  <c:v>-0.18477574226152876</c:v>
                </c:pt>
                <c:pt idx="472">
                  <c:v>-0.18218572331017063</c:v>
                </c:pt>
                <c:pt idx="473">
                  <c:v>-0.18357548957675304</c:v>
                </c:pt>
                <c:pt idx="474">
                  <c:v>-0.18670246367656351</c:v>
                </c:pt>
                <c:pt idx="475">
                  <c:v>-0.18963992419456743</c:v>
                </c:pt>
                <c:pt idx="476">
                  <c:v>-0.18704990524320911</c:v>
                </c:pt>
                <c:pt idx="477">
                  <c:v>-0.18584965255843341</c:v>
                </c:pt>
                <c:pt idx="478">
                  <c:v>-0.18774478837650033</c:v>
                </c:pt>
                <c:pt idx="479">
                  <c:v>-0.18907138344914731</c:v>
                </c:pt>
                <c:pt idx="480">
                  <c:v>-0.18907138344914731</c:v>
                </c:pt>
                <c:pt idx="481">
                  <c:v>-0.18799747315224266</c:v>
                </c:pt>
                <c:pt idx="482">
                  <c:v>-0.18948199620972836</c:v>
                </c:pt>
                <c:pt idx="483">
                  <c:v>-0.18963992419456743</c:v>
                </c:pt>
                <c:pt idx="484">
                  <c:v>-0.1888818698673406</c:v>
                </c:pt>
                <c:pt idx="485">
                  <c:v>-0.19077700568540751</c:v>
                </c:pt>
                <c:pt idx="486">
                  <c:v>-0.19478837650031591</c:v>
                </c:pt>
                <c:pt idx="487">
                  <c:v>-0.19854706253948212</c:v>
                </c:pt>
                <c:pt idx="488">
                  <c:v>-0.19646241313960849</c:v>
                </c:pt>
                <c:pt idx="489">
                  <c:v>-0.19703095388502845</c:v>
                </c:pt>
                <c:pt idx="490">
                  <c:v>-0.19693619709412516</c:v>
                </c:pt>
                <c:pt idx="491">
                  <c:v>-0.19592545799115615</c:v>
                </c:pt>
                <c:pt idx="492">
                  <c:v>-0.19715729627289968</c:v>
                </c:pt>
                <c:pt idx="493">
                  <c:v>-0.19592545799115615</c:v>
                </c:pt>
                <c:pt idx="494">
                  <c:v>-0.19652558433354395</c:v>
                </c:pt>
                <c:pt idx="495">
                  <c:v>-0.19996841440303237</c:v>
                </c:pt>
                <c:pt idx="496">
                  <c:v>-0.20180037902716366</c:v>
                </c:pt>
                <c:pt idx="497">
                  <c:v>-0.20151610865445369</c:v>
                </c:pt>
                <c:pt idx="498">
                  <c:v>-0.20536955148452316</c:v>
                </c:pt>
                <c:pt idx="499">
                  <c:v>-0.20941250789639937</c:v>
                </c:pt>
                <c:pt idx="500">
                  <c:v>-0.20871762476310815</c:v>
                </c:pt>
                <c:pt idx="501">
                  <c:v>-0.2059380922299433</c:v>
                </c:pt>
                <c:pt idx="502">
                  <c:v>-0.20773847125710679</c:v>
                </c:pt>
                <c:pt idx="503">
                  <c:v>-0.21238155401137093</c:v>
                </c:pt>
                <c:pt idx="504">
                  <c:v>-0.21307643714466215</c:v>
                </c:pt>
                <c:pt idx="505">
                  <c:v>-0.21193935565382188</c:v>
                </c:pt>
                <c:pt idx="506">
                  <c:v>-0.21070751737207835</c:v>
                </c:pt>
                <c:pt idx="507">
                  <c:v>-0.21152874289324081</c:v>
                </c:pt>
                <c:pt idx="508">
                  <c:v>-0.21171825647504752</c:v>
                </c:pt>
                <c:pt idx="509">
                  <c:v>-0.21291850915982324</c:v>
                </c:pt>
                <c:pt idx="510">
                  <c:v>-0.21307643714466215</c:v>
                </c:pt>
                <c:pt idx="511">
                  <c:v>-0.21036007580543273</c:v>
                </c:pt>
                <c:pt idx="512">
                  <c:v>-0.2111497157296274</c:v>
                </c:pt>
                <c:pt idx="513">
                  <c:v>-0.21579279848389135</c:v>
                </c:pt>
                <c:pt idx="514">
                  <c:v>-0.21692987997473162</c:v>
                </c:pt>
                <c:pt idx="515">
                  <c:v>-0.21888818698673418</c:v>
                </c:pt>
                <c:pt idx="516">
                  <c:v>-0.21614024005053697</c:v>
                </c:pt>
                <c:pt idx="517">
                  <c:v>-0.21440303221730894</c:v>
                </c:pt>
                <c:pt idx="518">
                  <c:v>-0.21582438408085919</c:v>
                </c:pt>
                <c:pt idx="519">
                  <c:v>-0.2187302590018953</c:v>
                </c:pt>
                <c:pt idx="520">
                  <c:v>-0.22315224257738472</c:v>
                </c:pt>
                <c:pt idx="521">
                  <c:v>-0.2256790903348074</c:v>
                </c:pt>
                <c:pt idx="522">
                  <c:v>-0.22372078332280484</c:v>
                </c:pt>
                <c:pt idx="523">
                  <c:v>-0.22188881869867355</c:v>
                </c:pt>
                <c:pt idx="524">
                  <c:v>-0.22229943145925463</c:v>
                </c:pt>
                <c:pt idx="525">
                  <c:v>-0.22419456727732154</c:v>
                </c:pt>
                <c:pt idx="526">
                  <c:v>-0.22675300063171205</c:v>
                </c:pt>
                <c:pt idx="527">
                  <c:v>-0.23171193935565398</c:v>
                </c:pt>
                <c:pt idx="528">
                  <c:v>-0.22883765003158568</c:v>
                </c:pt>
                <c:pt idx="529">
                  <c:v>-0.22621604548325974</c:v>
                </c:pt>
                <c:pt idx="530">
                  <c:v>-0.22978521794061924</c:v>
                </c:pt>
                <c:pt idx="531">
                  <c:v>-0.23243840808591285</c:v>
                </c:pt>
                <c:pt idx="532">
                  <c:v>-0.23177511054958944</c:v>
                </c:pt>
                <c:pt idx="533">
                  <c:v>-0.23190145293746051</c:v>
                </c:pt>
                <c:pt idx="534">
                  <c:v>-0.23098547062539496</c:v>
                </c:pt>
                <c:pt idx="535">
                  <c:v>-0.23130132659507274</c:v>
                </c:pt>
                <c:pt idx="536">
                  <c:v>-0.23316487681617187</c:v>
                </c:pt>
                <c:pt idx="537">
                  <c:v>-0.23228048010107394</c:v>
                </c:pt>
                <c:pt idx="538">
                  <c:v>-0.2298799747315225</c:v>
                </c:pt>
                <c:pt idx="539">
                  <c:v>-0.23149084017687946</c:v>
                </c:pt>
                <c:pt idx="540">
                  <c:v>-0.23708149084017699</c:v>
                </c:pt>
                <c:pt idx="541">
                  <c:v>-0.23828174352495268</c:v>
                </c:pt>
                <c:pt idx="542">
                  <c:v>-0.23979785217940619</c:v>
                </c:pt>
                <c:pt idx="543">
                  <c:v>-0.23907138344914736</c:v>
                </c:pt>
                <c:pt idx="544">
                  <c:v>-0.23913455464308281</c:v>
                </c:pt>
                <c:pt idx="545">
                  <c:v>-0.24346178142766914</c:v>
                </c:pt>
                <c:pt idx="546">
                  <c:v>-0.24444093493367033</c:v>
                </c:pt>
                <c:pt idx="547">
                  <c:v>-0.23976626658243855</c:v>
                </c:pt>
                <c:pt idx="548">
                  <c:v>-0.23556538218572345</c:v>
                </c:pt>
                <c:pt idx="549">
                  <c:v>-0.2381238155401138</c:v>
                </c:pt>
                <c:pt idx="550">
                  <c:v>-0.24150347441566658</c:v>
                </c:pt>
                <c:pt idx="551">
                  <c:v>-0.24358812381554024</c:v>
                </c:pt>
                <c:pt idx="552">
                  <c:v>-0.24099810486418208</c:v>
                </c:pt>
                <c:pt idx="553">
                  <c:v>-0.24011370814908417</c:v>
                </c:pt>
                <c:pt idx="554">
                  <c:v>-0.24744156664560971</c:v>
                </c:pt>
                <c:pt idx="555">
                  <c:v>-0.25350600126342393</c:v>
                </c:pt>
                <c:pt idx="556">
                  <c:v>-0.24930511686670884</c:v>
                </c:pt>
                <c:pt idx="557">
                  <c:v>-0.24917877447883774</c:v>
                </c:pt>
                <c:pt idx="558">
                  <c:v>-0.24886291850915995</c:v>
                </c:pt>
                <c:pt idx="559">
                  <c:v>-0.24646241313960834</c:v>
                </c:pt>
                <c:pt idx="560">
                  <c:v>-0.2489260897030954</c:v>
                </c:pt>
                <c:pt idx="561">
                  <c:v>-0.24962097283638662</c:v>
                </c:pt>
                <c:pt idx="562">
                  <c:v>-0.2470625394819963</c:v>
                </c:pt>
                <c:pt idx="563">
                  <c:v>-0.24718888186986737</c:v>
                </c:pt>
                <c:pt idx="564">
                  <c:v>-0.2475679090334808</c:v>
                </c:pt>
                <c:pt idx="565">
                  <c:v>-0.25221099178774492</c:v>
                </c:pt>
                <c:pt idx="566">
                  <c:v>-0.25666456096020218</c:v>
                </c:pt>
                <c:pt idx="567">
                  <c:v>-0.25271636133922942</c:v>
                </c:pt>
                <c:pt idx="568">
                  <c:v>-0.25167403663929261</c:v>
                </c:pt>
                <c:pt idx="569">
                  <c:v>-0.25505369551484525</c:v>
                </c:pt>
                <c:pt idx="570">
                  <c:v>-0.25259001895135819</c:v>
                </c:pt>
                <c:pt idx="571">
                  <c:v>-0.25271636133922942</c:v>
                </c:pt>
                <c:pt idx="572">
                  <c:v>-0.25682248894504112</c:v>
                </c:pt>
                <c:pt idx="573">
                  <c:v>-0.25855969677826912</c:v>
                </c:pt>
                <c:pt idx="574">
                  <c:v>-0.25988629185091611</c:v>
                </c:pt>
                <c:pt idx="575">
                  <c:v>-0.25909665192672143</c:v>
                </c:pt>
                <c:pt idx="576">
                  <c:v>-0.26042324699936842</c:v>
                </c:pt>
                <c:pt idx="577">
                  <c:v>-0.26506632975363237</c:v>
                </c:pt>
                <c:pt idx="578">
                  <c:v>-0.26355022109917886</c:v>
                </c:pt>
                <c:pt idx="579">
                  <c:v>-0.262065698041693</c:v>
                </c:pt>
                <c:pt idx="580">
                  <c:v>-0.26478205938092242</c:v>
                </c:pt>
                <c:pt idx="581">
                  <c:v>-0.26585596967782704</c:v>
                </c:pt>
                <c:pt idx="582">
                  <c:v>-0.26614024005053699</c:v>
                </c:pt>
                <c:pt idx="583">
                  <c:v>-0.26601389766266592</c:v>
                </c:pt>
                <c:pt idx="584">
                  <c:v>-0.26620341124447267</c:v>
                </c:pt>
                <c:pt idx="585">
                  <c:v>-0.2652242577384713</c:v>
                </c:pt>
                <c:pt idx="586">
                  <c:v>-0.26276058117498424</c:v>
                </c:pt>
                <c:pt idx="587">
                  <c:v>-0.26380290587492106</c:v>
                </c:pt>
                <c:pt idx="588">
                  <c:v>-0.26623499684144047</c:v>
                </c:pt>
                <c:pt idx="589">
                  <c:v>-0.26917245735944423</c:v>
                </c:pt>
                <c:pt idx="590">
                  <c:v>-0.26914087176247636</c:v>
                </c:pt>
                <c:pt idx="591">
                  <c:v>-0.26977258370183199</c:v>
                </c:pt>
                <c:pt idx="592">
                  <c:v>-0.2721730890713836</c:v>
                </c:pt>
                <c:pt idx="593">
                  <c:v>-0.27163613392293129</c:v>
                </c:pt>
                <c:pt idx="594">
                  <c:v>-0.2695198989260898</c:v>
                </c:pt>
                <c:pt idx="595">
                  <c:v>-0.2654453569172458</c:v>
                </c:pt>
                <c:pt idx="596">
                  <c:v>-0.26310802274162981</c:v>
                </c:pt>
                <c:pt idx="597">
                  <c:v>-0.26588755527479485</c:v>
                </c:pt>
                <c:pt idx="598">
                  <c:v>-0.26822488945041068</c:v>
                </c:pt>
                <c:pt idx="599">
                  <c:v>-0.27255211623499698</c:v>
                </c:pt>
                <c:pt idx="600">
                  <c:v>-0.27567909033480748</c:v>
                </c:pt>
                <c:pt idx="601">
                  <c:v>-0.27599494630448523</c:v>
                </c:pt>
                <c:pt idx="602">
                  <c:v>-0.27757422615287441</c:v>
                </c:pt>
                <c:pt idx="603">
                  <c:v>-0.27811118130132673</c:v>
                </c:pt>
                <c:pt idx="604">
                  <c:v>-0.28272267845862303</c:v>
                </c:pt>
                <c:pt idx="605">
                  <c:v>-0.27782691092861656</c:v>
                </c:pt>
                <c:pt idx="606">
                  <c:v>-0.27975363234365147</c:v>
                </c:pt>
                <c:pt idx="607">
                  <c:v>-0.28916614024005066</c:v>
                </c:pt>
                <c:pt idx="608">
                  <c:v>-0.28518635502211009</c:v>
                </c:pt>
                <c:pt idx="609">
                  <c:v>-0.28417561591914092</c:v>
                </c:pt>
                <c:pt idx="610">
                  <c:v>-0.28821857233101711</c:v>
                </c:pt>
                <c:pt idx="611">
                  <c:v>-0.28357548957675316</c:v>
                </c:pt>
                <c:pt idx="612">
                  <c:v>-0.27804801010739105</c:v>
                </c:pt>
                <c:pt idx="613">
                  <c:v>-0.28130132659507279</c:v>
                </c:pt>
                <c:pt idx="614">
                  <c:v>-0.28029058749210362</c:v>
                </c:pt>
                <c:pt idx="615">
                  <c:v>-0.28550221099178791</c:v>
                </c:pt>
                <c:pt idx="616">
                  <c:v>-0.28796588755527497</c:v>
                </c:pt>
                <c:pt idx="617">
                  <c:v>-0.28209096651926729</c:v>
                </c:pt>
                <c:pt idx="618">
                  <c:v>-0.28572331017056224</c:v>
                </c:pt>
                <c:pt idx="619">
                  <c:v>-0.2920404295641188</c:v>
                </c:pt>
                <c:pt idx="620">
                  <c:v>-0.28837650031585599</c:v>
                </c:pt>
                <c:pt idx="621">
                  <c:v>-0.28758686039166154</c:v>
                </c:pt>
                <c:pt idx="622">
                  <c:v>-0.28613392293114348</c:v>
                </c:pt>
                <c:pt idx="623">
                  <c:v>-0.28686039166140248</c:v>
                </c:pt>
                <c:pt idx="624">
                  <c:v>-0.28654453569172472</c:v>
                </c:pt>
                <c:pt idx="625">
                  <c:v>-0.28916614024005066</c:v>
                </c:pt>
                <c:pt idx="626">
                  <c:v>-0.29245104232470004</c:v>
                </c:pt>
                <c:pt idx="627">
                  <c:v>-0.28837650031585599</c:v>
                </c:pt>
                <c:pt idx="628">
                  <c:v>-0.28464939987365778</c:v>
                </c:pt>
                <c:pt idx="629">
                  <c:v>-0.28537586860391662</c:v>
                </c:pt>
                <c:pt idx="630">
                  <c:v>-0.28629185091598236</c:v>
                </c:pt>
                <c:pt idx="631">
                  <c:v>-0.29090334807327867</c:v>
                </c:pt>
                <c:pt idx="632">
                  <c:v>-0.29497789008212272</c:v>
                </c:pt>
                <c:pt idx="633">
                  <c:v>-0.29766266582438411</c:v>
                </c:pt>
                <c:pt idx="634">
                  <c:v>-0.30217940619077716</c:v>
                </c:pt>
                <c:pt idx="635">
                  <c:v>-0.29728363866077084</c:v>
                </c:pt>
                <c:pt idx="636">
                  <c:v>-0.2944093493367026</c:v>
                </c:pt>
                <c:pt idx="637">
                  <c:v>-0.28622867972204691</c:v>
                </c:pt>
                <c:pt idx="638">
                  <c:v>-0.29112444725205322</c:v>
                </c:pt>
                <c:pt idx="639">
                  <c:v>-0.29851547694251424</c:v>
                </c:pt>
                <c:pt idx="640">
                  <c:v>-0.29772583701831973</c:v>
                </c:pt>
                <c:pt idx="641">
                  <c:v>-0.30296904611497166</c:v>
                </c:pt>
                <c:pt idx="642">
                  <c:v>-0.29892608970309548</c:v>
                </c:pt>
                <c:pt idx="643">
                  <c:v>-0.29181933038534441</c:v>
                </c:pt>
                <c:pt idx="644">
                  <c:v>-0.29409349336702478</c:v>
                </c:pt>
                <c:pt idx="645">
                  <c:v>-0.29854706253948204</c:v>
                </c:pt>
                <c:pt idx="646">
                  <c:v>-0.29968414403032229</c:v>
                </c:pt>
                <c:pt idx="647">
                  <c:v>-0.30720151610865454</c:v>
                </c:pt>
                <c:pt idx="648">
                  <c:v>-0.31165508528111197</c:v>
                </c:pt>
                <c:pt idx="649">
                  <c:v>-0.31449778900821229</c:v>
                </c:pt>
                <c:pt idx="650">
                  <c:v>-0.31651926721415047</c:v>
                </c:pt>
                <c:pt idx="651">
                  <c:v>-0.31920404295641186</c:v>
                </c:pt>
                <c:pt idx="652">
                  <c:v>-0.30991787744788379</c:v>
                </c:pt>
                <c:pt idx="653">
                  <c:v>-0.30897030953885041</c:v>
                </c:pt>
                <c:pt idx="654">
                  <c:v>-0.31683512318382828</c:v>
                </c:pt>
                <c:pt idx="655">
                  <c:v>-0.31794061907770071</c:v>
                </c:pt>
                <c:pt idx="656">
                  <c:v>-0.31648768161718266</c:v>
                </c:pt>
                <c:pt idx="657">
                  <c:v>-0.31459254579911572</c:v>
                </c:pt>
                <c:pt idx="658">
                  <c:v>-0.30685407454200897</c:v>
                </c:pt>
                <c:pt idx="659">
                  <c:v>-0.30590650663297542</c:v>
                </c:pt>
                <c:pt idx="660">
                  <c:v>-0.3099494630448516</c:v>
                </c:pt>
                <c:pt idx="661">
                  <c:v>-0.31023373341756177</c:v>
                </c:pt>
                <c:pt idx="662">
                  <c:v>-0.32090966519267228</c:v>
                </c:pt>
                <c:pt idx="663">
                  <c:v>-0.32950094756790915</c:v>
                </c:pt>
                <c:pt idx="664">
                  <c:v>-0.31026531901452936</c:v>
                </c:pt>
                <c:pt idx="665">
                  <c:v>-0.29962097283638667</c:v>
                </c:pt>
                <c:pt idx="666">
                  <c:v>-0.30947567909033491</c:v>
                </c:pt>
                <c:pt idx="667">
                  <c:v>-0.31958307012002529</c:v>
                </c:pt>
                <c:pt idx="668">
                  <c:v>-0.32820593809223003</c:v>
                </c:pt>
                <c:pt idx="669">
                  <c:v>-0.32817435249526222</c:v>
                </c:pt>
                <c:pt idx="670">
                  <c:v>-0.31506632975363241</c:v>
                </c:pt>
                <c:pt idx="671">
                  <c:v>-0.31547694251421365</c:v>
                </c:pt>
                <c:pt idx="672">
                  <c:v>-0.31449778900821229</c:v>
                </c:pt>
                <c:pt idx="673">
                  <c:v>-0.30881238155401153</c:v>
                </c:pt>
                <c:pt idx="674">
                  <c:v>-0.29832596336070766</c:v>
                </c:pt>
                <c:pt idx="675">
                  <c:v>-0.31487681617182572</c:v>
                </c:pt>
                <c:pt idx="676">
                  <c:v>-0.32646873025900197</c:v>
                </c:pt>
                <c:pt idx="677">
                  <c:v>-0.32608970309538854</c:v>
                </c:pt>
                <c:pt idx="678">
                  <c:v>-0.32545799115603297</c:v>
                </c:pt>
                <c:pt idx="679">
                  <c:v>-0.31822488945041072</c:v>
                </c:pt>
                <c:pt idx="680">
                  <c:v>-0.31674036639292502</c:v>
                </c:pt>
                <c:pt idx="681">
                  <c:v>-0.32109917877447897</c:v>
                </c:pt>
                <c:pt idx="682">
                  <c:v>-0.3186039166140241</c:v>
                </c:pt>
                <c:pt idx="683">
                  <c:v>-0.31702463676563497</c:v>
                </c:pt>
                <c:pt idx="684">
                  <c:v>-0.30764371446620342</c:v>
                </c:pt>
                <c:pt idx="685">
                  <c:v>-0.31632975363234378</c:v>
                </c:pt>
                <c:pt idx="686">
                  <c:v>-0.32473152242577397</c:v>
                </c:pt>
                <c:pt idx="687">
                  <c:v>-0.3398610233733419</c:v>
                </c:pt>
                <c:pt idx="688">
                  <c:v>-0.3481048641819332</c:v>
                </c:pt>
                <c:pt idx="689">
                  <c:v>-0.34728363866077072</c:v>
                </c:pt>
                <c:pt idx="690">
                  <c:v>-0.33006948831332933</c:v>
                </c:pt>
                <c:pt idx="691">
                  <c:v>-0.32349968414403041</c:v>
                </c:pt>
                <c:pt idx="692">
                  <c:v>-0.33411244472520535</c:v>
                </c:pt>
                <c:pt idx="693">
                  <c:v>-0.32163613392293133</c:v>
                </c:pt>
                <c:pt idx="694">
                  <c:v>-0.31980416929879985</c:v>
                </c:pt>
                <c:pt idx="695">
                  <c:v>-0.34024005053695533</c:v>
                </c:pt>
                <c:pt idx="696">
                  <c:v>-0.34545167403663946</c:v>
                </c:pt>
                <c:pt idx="697">
                  <c:v>-0.33310170562223634</c:v>
                </c:pt>
                <c:pt idx="698">
                  <c:v>-0.33502842703727104</c:v>
                </c:pt>
                <c:pt idx="699">
                  <c:v>-0.34216677195199008</c:v>
                </c:pt>
                <c:pt idx="700">
                  <c:v>-0.32552116234996842</c:v>
                </c:pt>
                <c:pt idx="701">
                  <c:v>-0.32757422615287446</c:v>
                </c:pt>
                <c:pt idx="702">
                  <c:v>-0.32959570435881247</c:v>
                </c:pt>
                <c:pt idx="703">
                  <c:v>-0.32040429564118778</c:v>
                </c:pt>
                <c:pt idx="704">
                  <c:v>-0.31803537586860398</c:v>
                </c:pt>
                <c:pt idx="705">
                  <c:v>-0.32776373973468115</c:v>
                </c:pt>
                <c:pt idx="706">
                  <c:v>-0.35132659507264691</c:v>
                </c:pt>
                <c:pt idx="707">
                  <c:v>-0.34883133291219204</c:v>
                </c:pt>
                <c:pt idx="708">
                  <c:v>-0.31683512318382828</c:v>
                </c:pt>
                <c:pt idx="709">
                  <c:v>-0.29314592545799123</c:v>
                </c:pt>
                <c:pt idx="710">
                  <c:v>-0.30938092229943165</c:v>
                </c:pt>
                <c:pt idx="711">
                  <c:v>-0.29643082754264061</c:v>
                </c:pt>
                <c:pt idx="712">
                  <c:v>-0.2951358180669616</c:v>
                </c:pt>
                <c:pt idx="713">
                  <c:v>-0.30979153506001272</c:v>
                </c:pt>
                <c:pt idx="714">
                  <c:v>-0.32940619077700573</c:v>
                </c:pt>
                <c:pt idx="715">
                  <c:v>-0.3280480101073911</c:v>
                </c:pt>
                <c:pt idx="716">
                  <c:v>-0.31579279848389147</c:v>
                </c:pt>
                <c:pt idx="717">
                  <c:v>-0.34924194567277328</c:v>
                </c:pt>
                <c:pt idx="718">
                  <c:v>-0.35454832596336083</c:v>
                </c:pt>
                <c:pt idx="719">
                  <c:v>-0.32899557801642465</c:v>
                </c:pt>
                <c:pt idx="720">
                  <c:v>-0.31193935565382197</c:v>
                </c:pt>
                <c:pt idx="721">
                  <c:v>-0.32618445988629202</c:v>
                </c:pt>
                <c:pt idx="722">
                  <c:v>-0.34409349336702483</c:v>
                </c:pt>
                <c:pt idx="723">
                  <c:v>-0.32744788376500317</c:v>
                </c:pt>
                <c:pt idx="724">
                  <c:v>-0.3246051800379029</c:v>
                </c:pt>
                <c:pt idx="725">
                  <c:v>-0.32182564750473802</c:v>
                </c:pt>
                <c:pt idx="726">
                  <c:v>-0.34747315224257747</c:v>
                </c:pt>
                <c:pt idx="727">
                  <c:v>-0.36108654453569189</c:v>
                </c:pt>
                <c:pt idx="728">
                  <c:v>-0.36064434617814284</c:v>
                </c:pt>
                <c:pt idx="729">
                  <c:v>-0.36364497789008221</c:v>
                </c:pt>
                <c:pt idx="730">
                  <c:v>-0.37678458622867983</c:v>
                </c:pt>
                <c:pt idx="731">
                  <c:v>-0.36320277953253333</c:v>
                </c:pt>
                <c:pt idx="732">
                  <c:v>-0.3411244472520531</c:v>
                </c:pt>
                <c:pt idx="733">
                  <c:v>-0.37435249526216058</c:v>
                </c:pt>
                <c:pt idx="734">
                  <c:v>-0.37498420720151615</c:v>
                </c:pt>
                <c:pt idx="735">
                  <c:v>-0.35072646873025914</c:v>
                </c:pt>
                <c:pt idx="736">
                  <c:v>-0.35963360707517383</c:v>
                </c:pt>
                <c:pt idx="737">
                  <c:v>-0.37394188250157934</c:v>
                </c:pt>
                <c:pt idx="738">
                  <c:v>-0.33790271636133934</c:v>
                </c:pt>
                <c:pt idx="739">
                  <c:v>-0.33205938092229947</c:v>
                </c:pt>
                <c:pt idx="740">
                  <c:v>-0.36402400505369564</c:v>
                </c:pt>
                <c:pt idx="741">
                  <c:v>-0.38761844598862927</c:v>
                </c:pt>
                <c:pt idx="742">
                  <c:v>-0.37624763108022752</c:v>
                </c:pt>
                <c:pt idx="743">
                  <c:v>-0.35837018319646252</c:v>
                </c:pt>
                <c:pt idx="744">
                  <c:v>-0.34425142135186371</c:v>
                </c:pt>
                <c:pt idx="745">
                  <c:v>-0.26525584333543911</c:v>
                </c:pt>
                <c:pt idx="746">
                  <c:v>-0.25382185723310169</c:v>
                </c:pt>
                <c:pt idx="747">
                  <c:v>-0.32062539481996211</c:v>
                </c:pt>
                <c:pt idx="748">
                  <c:v>-0.34829437776373989</c:v>
                </c:pt>
                <c:pt idx="749">
                  <c:v>-0.36620341124447253</c:v>
                </c:pt>
                <c:pt idx="750">
                  <c:v>-0.37135186355022121</c:v>
                </c:pt>
                <c:pt idx="751">
                  <c:v>-0.38420720151610882</c:v>
                </c:pt>
                <c:pt idx="752">
                  <c:v>-0.3575173720783324</c:v>
                </c:pt>
                <c:pt idx="753">
                  <c:v>-0.35578016424510434</c:v>
                </c:pt>
                <c:pt idx="754">
                  <c:v>-0.38739734680985488</c:v>
                </c:pt>
                <c:pt idx="755">
                  <c:v>-0.3863550221099179</c:v>
                </c:pt>
                <c:pt idx="756">
                  <c:v>-0.34358812381554016</c:v>
                </c:pt>
                <c:pt idx="757">
                  <c:v>-0.31686670878079609</c:v>
                </c:pt>
                <c:pt idx="758">
                  <c:v>-0.24437776373973472</c:v>
                </c:pt>
                <c:pt idx="759">
                  <c:v>-0.25685407454200893</c:v>
                </c:pt>
                <c:pt idx="760">
                  <c:v>-0.32135186355022116</c:v>
                </c:pt>
                <c:pt idx="761">
                  <c:v>-0.35407454200884414</c:v>
                </c:pt>
                <c:pt idx="762">
                  <c:v>-0.28313329121920411</c:v>
                </c:pt>
                <c:pt idx="763">
                  <c:v>-0.24687302590018959</c:v>
                </c:pt>
                <c:pt idx="764">
                  <c:v>-0.31487681617182572</c:v>
                </c:pt>
                <c:pt idx="765">
                  <c:v>-0.38294377763739745</c:v>
                </c:pt>
                <c:pt idx="766">
                  <c:v>-0.42621604548325975</c:v>
                </c:pt>
                <c:pt idx="767">
                  <c:v>-0.3654769425142137</c:v>
                </c:pt>
                <c:pt idx="768">
                  <c:v>-0.28057485786481379</c:v>
                </c:pt>
                <c:pt idx="769">
                  <c:v>-0.33736576121288703</c:v>
                </c:pt>
                <c:pt idx="770">
                  <c:v>-0.36077068856601391</c:v>
                </c:pt>
                <c:pt idx="771">
                  <c:v>-0.34428300694883135</c:v>
                </c:pt>
                <c:pt idx="772">
                  <c:v>-0.40729627289955789</c:v>
                </c:pt>
                <c:pt idx="773">
                  <c:v>-0.34532533164876816</c:v>
                </c:pt>
                <c:pt idx="774">
                  <c:v>-0.30208464939987373</c:v>
                </c:pt>
                <c:pt idx="775">
                  <c:v>-0.38433354390397989</c:v>
                </c:pt>
                <c:pt idx="776">
                  <c:v>-0.47994314592545817</c:v>
                </c:pt>
                <c:pt idx="777">
                  <c:v>-0.35439039797852195</c:v>
                </c:pt>
                <c:pt idx="778">
                  <c:v>-0.41209728363866094</c:v>
                </c:pt>
                <c:pt idx="779">
                  <c:v>-0.46020214782059388</c:v>
                </c:pt>
                <c:pt idx="780">
                  <c:v>-0.45887555274794711</c:v>
                </c:pt>
                <c:pt idx="781">
                  <c:v>-0.50457991156032855</c:v>
                </c:pt>
                <c:pt idx="782">
                  <c:v>-0.53190145293746061</c:v>
                </c:pt>
                <c:pt idx="783">
                  <c:v>-0.38809222994314613</c:v>
                </c:pt>
                <c:pt idx="784">
                  <c:v>-0.23461781427668993</c:v>
                </c:pt>
                <c:pt idx="785">
                  <c:v>-0.31307643714466205</c:v>
                </c:pt>
                <c:pt idx="786">
                  <c:v>-0.37324699936828815</c:v>
                </c:pt>
                <c:pt idx="787">
                  <c:v>-0.39630448515476957</c:v>
                </c:pt>
                <c:pt idx="788">
                  <c:v>-0.41771951989892631</c:v>
                </c:pt>
                <c:pt idx="789">
                  <c:v>-0.47394188250157943</c:v>
                </c:pt>
                <c:pt idx="790">
                  <c:v>-0.44583070120025275</c:v>
                </c:pt>
                <c:pt idx="791">
                  <c:v>-0.33174352495262172</c:v>
                </c:pt>
                <c:pt idx="792">
                  <c:v>-0.34785217940619084</c:v>
                </c:pt>
                <c:pt idx="793">
                  <c:v>-0.42444725205306388</c:v>
                </c:pt>
                <c:pt idx="794">
                  <c:v>-0.49030322173089091</c:v>
                </c:pt>
                <c:pt idx="795">
                  <c:v>-0.44886291850915994</c:v>
                </c:pt>
                <c:pt idx="796">
                  <c:v>-0.58708149084017702</c:v>
                </c:pt>
                <c:pt idx="797">
                  <c:v>-0.53297536323436523</c:v>
                </c:pt>
                <c:pt idx="798">
                  <c:v>-0.50448515476942535</c:v>
                </c:pt>
                <c:pt idx="799">
                  <c:v>-0.52687934301958317</c:v>
                </c:pt>
                <c:pt idx="800">
                  <c:v>-0.24699936828806066</c:v>
                </c:pt>
                <c:pt idx="801">
                  <c:v>-0.25050536955148456</c:v>
                </c:pt>
                <c:pt idx="802">
                  <c:v>-0.25593809222994318</c:v>
                </c:pt>
                <c:pt idx="803">
                  <c:v>-0.62002526847757433</c:v>
                </c:pt>
                <c:pt idx="804">
                  <c:v>-0.28717624763108029</c:v>
                </c:pt>
                <c:pt idx="805">
                  <c:v>0.11506632975363225</c:v>
                </c:pt>
                <c:pt idx="806">
                  <c:v>-5.0505369551484547E-2</c:v>
                </c:pt>
                <c:pt idx="807">
                  <c:v>-0.67331017056222375</c:v>
                </c:pt>
                <c:pt idx="808">
                  <c:v>-0.68139608338597613</c:v>
                </c:pt>
                <c:pt idx="809">
                  <c:v>-0.44444093493367032</c:v>
                </c:pt>
                <c:pt idx="810">
                  <c:v>-0.26926721415034749</c:v>
                </c:pt>
                <c:pt idx="811">
                  <c:v>-0.35574857864813653</c:v>
                </c:pt>
                <c:pt idx="812">
                  <c:v>-0.54008212255211641</c:v>
                </c:pt>
                <c:pt idx="813">
                  <c:v>-0.74096651926721435</c:v>
                </c:pt>
                <c:pt idx="814">
                  <c:v>-0.60540113708149101</c:v>
                </c:pt>
                <c:pt idx="815">
                  <c:v>-0.44200884396715112</c:v>
                </c:pt>
                <c:pt idx="816">
                  <c:v>-0.43117498420720168</c:v>
                </c:pt>
                <c:pt idx="817">
                  <c:v>-0.32839545167403672</c:v>
                </c:pt>
                <c:pt idx="818">
                  <c:v>-0.41411876184459895</c:v>
                </c:pt>
                <c:pt idx="819">
                  <c:v>-0.5666771951989894</c:v>
                </c:pt>
                <c:pt idx="820">
                  <c:v>0.11775110549589383</c:v>
                </c:pt>
                <c:pt idx="821">
                  <c:v>0.32132027795325352</c:v>
                </c:pt>
                <c:pt idx="822">
                  <c:v>-9.1819330385344247E-2</c:v>
                </c:pt>
                <c:pt idx="823">
                  <c:v>-0.28449147188881868</c:v>
                </c:pt>
                <c:pt idx="824">
                  <c:v>-0.40903348073278595</c:v>
                </c:pt>
                <c:pt idx="825">
                  <c:v>-0.42331017056222381</c:v>
                </c:pt>
                <c:pt idx="826">
                  <c:v>0.10060012634238785</c:v>
                </c:pt>
                <c:pt idx="827">
                  <c:v>-0.58613392293114353</c:v>
                </c:pt>
                <c:pt idx="828">
                  <c:v>-0.7625078963992421</c:v>
                </c:pt>
                <c:pt idx="829">
                  <c:v>-0.45454832596336092</c:v>
                </c:pt>
                <c:pt idx="830">
                  <c:v>-1.3739734680985539E-2</c:v>
                </c:pt>
                <c:pt idx="831">
                  <c:v>-0.69317751105495917</c:v>
                </c:pt>
                <c:pt idx="832">
                  <c:v>-1.3748894504106131</c:v>
                </c:pt>
              </c:numCache>
            </c:numRef>
          </c:yVal>
          <c:smooth val="1"/>
          <c:extLst>
            <c:ext xmlns:c16="http://schemas.microsoft.com/office/drawing/2014/chart" uri="{C3380CC4-5D6E-409C-BE32-E72D297353CC}">
              <c16:uniqueId val="{00000000-FD41-4330-A8EE-22ADCFD321B2}"/>
            </c:ext>
          </c:extLst>
        </c:ser>
        <c:ser>
          <c:idx val="2"/>
          <c:order val="1"/>
          <c:tx>
            <c:strRef>
              <c:f>'230323_Abs'!$S$1</c:f>
              <c:strCache>
                <c:ptCount val="1"/>
                <c:pt idx="0">
                  <c:v>Stan LL</c:v>
                </c:pt>
              </c:strCache>
            </c:strRef>
          </c:tx>
          <c:spPr>
            <a:ln w="19050" cap="rnd">
              <a:solidFill>
                <a:schemeClr val="accent1"/>
              </a:solidFill>
              <a:round/>
            </a:ln>
            <a:effectLst/>
          </c:spPr>
          <c:marker>
            <c:symbol val="none"/>
          </c:marker>
          <c:xVal>
            <c:numRef>
              <c:f>'230323_Abs'!$M$2:$M$834</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'230323_Abs'!$S$2:$S$834</c:f>
              <c:numCache>
                <c:formatCode>General</c:formatCode>
                <c:ptCount val="833"/>
                <c:pt idx="0">
                  <c:v>-1.2759860312243219</c:v>
                </c:pt>
                <c:pt idx="1">
                  <c:v>-1.2759860312243219</c:v>
                </c:pt>
                <c:pt idx="2">
                  <c:v>-1.2759860312243219</c:v>
                </c:pt>
                <c:pt idx="3">
                  <c:v>-1.2759860312243219</c:v>
                </c:pt>
                <c:pt idx="4">
                  <c:v>-1.2759860312243219</c:v>
                </c:pt>
                <c:pt idx="5">
                  <c:v>-0.2618118323746918</c:v>
                </c:pt>
                <c:pt idx="6">
                  <c:v>1.3945152013147082</c:v>
                </c:pt>
                <c:pt idx="7">
                  <c:v>1.9239934264585046</c:v>
                </c:pt>
                <c:pt idx="8">
                  <c:v>0.83160435497124052</c:v>
                </c:pt>
                <c:pt idx="9">
                  <c:v>0.65083196384552189</c:v>
                </c:pt>
                <c:pt idx="10">
                  <c:v>0.56424609695973693</c:v>
                </c:pt>
                <c:pt idx="11">
                  <c:v>0.689169063270337</c:v>
                </c:pt>
                <c:pt idx="12">
                  <c:v>0.62240653245686117</c:v>
                </c:pt>
                <c:pt idx="13">
                  <c:v>0.69720624486442073</c:v>
                </c:pt>
                <c:pt idx="14">
                  <c:v>0.79550123253903027</c:v>
                </c:pt>
                <c:pt idx="15">
                  <c:v>0.76645953163516822</c:v>
                </c:pt>
                <c:pt idx="16">
                  <c:v>0.7607333607230895</c:v>
                </c:pt>
                <c:pt idx="17">
                  <c:v>1.0145336894001644</c:v>
                </c:pt>
                <c:pt idx="18">
                  <c:v>1.0247278142974525</c:v>
                </c:pt>
                <c:pt idx="19">
                  <c:v>0.97183134757600653</c:v>
                </c:pt>
                <c:pt idx="20">
                  <c:v>0.90563373048479856</c:v>
                </c:pt>
                <c:pt idx="21">
                  <c:v>0.85448336072308961</c:v>
                </c:pt>
                <c:pt idx="22">
                  <c:v>1.0493785949055052</c:v>
                </c:pt>
                <c:pt idx="23">
                  <c:v>1.0530248562037796</c:v>
                </c:pt>
                <c:pt idx="24">
                  <c:v>1.0498151191454395</c:v>
                </c:pt>
                <c:pt idx="25">
                  <c:v>1.0891023007395233</c:v>
                </c:pt>
                <c:pt idx="26">
                  <c:v>1.1862161051766638</c:v>
                </c:pt>
                <c:pt idx="27">
                  <c:v>1.3069535743631879</c:v>
                </c:pt>
                <c:pt idx="28">
                  <c:v>1.1776653656532456</c:v>
                </c:pt>
                <c:pt idx="29">
                  <c:v>1.1242553410024649</c:v>
                </c:pt>
                <c:pt idx="30">
                  <c:v>1.1857025472473293</c:v>
                </c:pt>
                <c:pt idx="31">
                  <c:v>1.2667676663927689</c:v>
                </c:pt>
                <c:pt idx="32">
                  <c:v>1.2388814708299094</c:v>
                </c:pt>
                <c:pt idx="33">
                  <c:v>1.1959993837304848</c:v>
                </c:pt>
                <c:pt idx="34">
                  <c:v>1.2077855382087099</c:v>
                </c:pt>
                <c:pt idx="35">
                  <c:v>1.3267255546425636</c:v>
                </c:pt>
                <c:pt idx="36">
                  <c:v>1.3865550534100248</c:v>
                </c:pt>
                <c:pt idx="37">
                  <c:v>1.226402013147083</c:v>
                </c:pt>
                <c:pt idx="38">
                  <c:v>1.178076211996713</c:v>
                </c:pt>
                <c:pt idx="39">
                  <c:v>1.228790057518488</c:v>
                </c:pt>
                <c:pt idx="40">
                  <c:v>1.1893488085456037</c:v>
                </c:pt>
                <c:pt idx="41">
                  <c:v>1.1428461380443713</c:v>
                </c:pt>
                <c:pt idx="42">
                  <c:v>1.2127156943303201</c:v>
                </c:pt>
                <c:pt idx="43">
                  <c:v>1.1794884963023828</c:v>
                </c:pt>
                <c:pt idx="44">
                  <c:v>1.2109439194741165</c:v>
                </c:pt>
                <c:pt idx="45">
                  <c:v>1.251540673788003</c:v>
                </c:pt>
                <c:pt idx="46">
                  <c:v>1.2115858668857844</c:v>
                </c:pt>
                <c:pt idx="47">
                  <c:v>1.1468518898931799</c:v>
                </c:pt>
                <c:pt idx="48">
                  <c:v>1.2347473294987672</c:v>
                </c:pt>
                <c:pt idx="49">
                  <c:v>1.3108052588331962</c:v>
                </c:pt>
                <c:pt idx="50">
                  <c:v>1.3619042728019721</c:v>
                </c:pt>
                <c:pt idx="51">
                  <c:v>1.3144001643385375</c:v>
                </c:pt>
                <c:pt idx="52">
                  <c:v>1.3387941659819229</c:v>
                </c:pt>
                <c:pt idx="53">
                  <c:v>1.3218467543138863</c:v>
                </c:pt>
                <c:pt idx="54">
                  <c:v>1.3331450287592437</c:v>
                </c:pt>
                <c:pt idx="55">
                  <c:v>1.3244145439605588</c:v>
                </c:pt>
                <c:pt idx="56">
                  <c:v>1.2672041906327032</c:v>
                </c:pt>
                <c:pt idx="57">
                  <c:v>1.259115653245686</c:v>
                </c:pt>
                <c:pt idx="58">
                  <c:v>1.3066967953985207</c:v>
                </c:pt>
                <c:pt idx="59">
                  <c:v>1.2687705423171731</c:v>
                </c:pt>
                <c:pt idx="60">
                  <c:v>1.2662797863599013</c:v>
                </c:pt>
                <c:pt idx="61">
                  <c:v>1.2835610106820046</c:v>
                </c:pt>
                <c:pt idx="62">
                  <c:v>1.29206039441249</c:v>
                </c:pt>
                <c:pt idx="63">
                  <c:v>1.2795809367296631</c:v>
                </c:pt>
                <c:pt idx="64">
                  <c:v>1.344956861133936</c:v>
                </c:pt>
                <c:pt idx="65">
                  <c:v>1.3904067378800331</c:v>
                </c:pt>
                <c:pt idx="66">
                  <c:v>1.3986236647493837</c:v>
                </c:pt>
                <c:pt idx="67">
                  <c:v>1.4222473294987676</c:v>
                </c:pt>
                <c:pt idx="68">
                  <c:v>1.3940016433853737</c:v>
                </c:pt>
                <c:pt idx="69">
                  <c:v>1.3606203779786361</c:v>
                </c:pt>
                <c:pt idx="70">
                  <c:v>1.4204498767460967</c:v>
                </c:pt>
                <c:pt idx="71">
                  <c:v>1.4674404272801969</c:v>
                </c:pt>
                <c:pt idx="72">
                  <c:v>1.4435599835661463</c:v>
                </c:pt>
                <c:pt idx="73">
                  <c:v>1.4386811832374693</c:v>
                </c:pt>
                <c:pt idx="74">
                  <c:v>1.4466413311421527</c:v>
                </c:pt>
                <c:pt idx="75">
                  <c:v>1.4489523418241579</c:v>
                </c:pt>
                <c:pt idx="76">
                  <c:v>1.4528040262941662</c:v>
                </c:pt>
                <c:pt idx="77">
                  <c:v>1.4415057518488084</c:v>
                </c:pt>
                <c:pt idx="78">
                  <c:v>1.4538311421528349</c:v>
                </c:pt>
                <c:pt idx="79">
                  <c:v>1.4576828266228432</c:v>
                </c:pt>
                <c:pt idx="80">
                  <c:v>1.468210764174199</c:v>
                </c:pt>
                <c:pt idx="81">
                  <c:v>1.4556285949055052</c:v>
                </c:pt>
                <c:pt idx="82">
                  <c:v>1.458709942481512</c:v>
                </c:pt>
                <c:pt idx="83">
                  <c:v>1.5074979457682824</c:v>
                </c:pt>
                <c:pt idx="84">
                  <c:v>1.4884963023829085</c:v>
                </c:pt>
                <c:pt idx="85">
                  <c:v>1.4597370583401807</c:v>
                </c:pt>
                <c:pt idx="86">
                  <c:v>1.4574260476581755</c:v>
                </c:pt>
                <c:pt idx="87">
                  <c:v>1.4623048479868526</c:v>
                </c:pt>
                <c:pt idx="88">
                  <c:v>1.4620480690221855</c:v>
                </c:pt>
                <c:pt idx="89">
                  <c:v>1.4964564502875923</c:v>
                </c:pt>
                <c:pt idx="90">
                  <c:v>1.5118631881676252</c:v>
                </c:pt>
                <c:pt idx="91">
                  <c:v>1.4705217748562038</c:v>
                </c:pt>
                <c:pt idx="92">
                  <c:v>1.4938886606409205</c:v>
                </c:pt>
                <c:pt idx="93">
                  <c:v>1.517769104354971</c:v>
                </c:pt>
                <c:pt idx="94">
                  <c:v>1.5146877567789649</c:v>
                </c:pt>
                <c:pt idx="95">
                  <c:v>1.5082682826622842</c:v>
                </c:pt>
                <c:pt idx="96">
                  <c:v>1.5205936729663108</c:v>
                </c:pt>
                <c:pt idx="97">
                  <c:v>1.5308648315529993</c:v>
                </c:pt>
                <c:pt idx="98">
                  <c:v>1.5190529991783071</c:v>
                </c:pt>
                <c:pt idx="99">
                  <c:v>1.5072411668036154</c:v>
                </c:pt>
                <c:pt idx="100">
                  <c:v>1.5105792933442894</c:v>
                </c:pt>
                <c:pt idx="101">
                  <c:v>1.521107230895645</c:v>
                </c:pt>
                <c:pt idx="102">
                  <c:v>1.5169987674609695</c:v>
                </c:pt>
                <c:pt idx="103">
                  <c:v>1.5116064092029582</c:v>
                </c:pt>
                <c:pt idx="104">
                  <c:v>1.5051869350862779</c:v>
                </c:pt>
                <c:pt idx="105">
                  <c:v>1.4872124075595725</c:v>
                </c:pt>
                <c:pt idx="106">
                  <c:v>1.4736031224322106</c:v>
                </c:pt>
                <c:pt idx="107">
                  <c:v>1.4715488907148724</c:v>
                </c:pt>
                <c:pt idx="108">
                  <c:v>1.4427896466721448</c:v>
                </c:pt>
                <c:pt idx="109">
                  <c:v>1.4204498767460967</c:v>
                </c:pt>
                <c:pt idx="110">
                  <c:v>1.4045295809367295</c:v>
                </c:pt>
                <c:pt idx="111">
                  <c:v>1.3806491372226788</c:v>
                </c:pt>
                <c:pt idx="112">
                  <c:v>1.3575390304026294</c:v>
                </c:pt>
                <c:pt idx="113">
                  <c:v>1.346240755957272</c:v>
                </c:pt>
                <c:pt idx="114">
                  <c:v>1.3303204601479046</c:v>
                </c:pt>
                <c:pt idx="115">
                  <c:v>1.3090078060805259</c:v>
                </c:pt>
                <c:pt idx="116">
                  <c:v>1.2941146261298275</c:v>
                </c:pt>
                <c:pt idx="117">
                  <c:v>1.2956552999178306</c:v>
                </c:pt>
                <c:pt idx="118">
                  <c:v>1.2892101479046836</c:v>
                </c:pt>
                <c:pt idx="119">
                  <c:v>1.2744710353327853</c:v>
                </c:pt>
                <c:pt idx="120">
                  <c:v>1.2719546014790466</c:v>
                </c:pt>
                <c:pt idx="121">
                  <c:v>1.261683442892358</c:v>
                </c:pt>
                <c:pt idx="122">
                  <c:v>1.2461483155299915</c:v>
                </c:pt>
                <c:pt idx="123">
                  <c:v>1.2391382497945767</c:v>
                </c:pt>
                <c:pt idx="124">
                  <c:v>1.2296887838948232</c:v>
                </c:pt>
                <c:pt idx="125">
                  <c:v>1.2219597370583399</c:v>
                </c:pt>
                <c:pt idx="126">
                  <c:v>1.2212150780608051</c:v>
                </c:pt>
                <c:pt idx="127">
                  <c:v>1.2144361133935906</c:v>
                </c:pt>
                <c:pt idx="128">
                  <c:v>1.2073490139687757</c:v>
                </c:pt>
                <c:pt idx="129">
                  <c:v>1.2032405505341002</c:v>
                </c:pt>
                <c:pt idx="130">
                  <c:v>1.197796836483155</c:v>
                </c:pt>
                <c:pt idx="131">
                  <c:v>1.1895799096138042</c:v>
                </c:pt>
                <c:pt idx="132">
                  <c:v>1.180027732128184</c:v>
                </c:pt>
                <c:pt idx="133">
                  <c:v>1.1696795398520952</c:v>
                </c:pt>
                <c:pt idx="134">
                  <c:v>1.1661616680361542</c:v>
                </c:pt>
                <c:pt idx="135">
                  <c:v>1.1603327855382086</c:v>
                </c:pt>
                <c:pt idx="136">
                  <c:v>1.1577649958915364</c:v>
                </c:pt>
                <c:pt idx="137">
                  <c:v>1.1551201725554641</c:v>
                </c:pt>
                <c:pt idx="138">
                  <c:v>1.1444638455217748</c:v>
                </c:pt>
                <c:pt idx="139">
                  <c:v>1.1457990961380442</c:v>
                </c:pt>
                <c:pt idx="140">
                  <c:v>1.144823336072309</c:v>
                </c:pt>
                <c:pt idx="141">
                  <c:v>1.1425636811832376</c:v>
                </c:pt>
                <c:pt idx="142">
                  <c:v>1.1414595316351683</c:v>
                </c:pt>
                <c:pt idx="143">
                  <c:v>1.1355022596548889</c:v>
                </c:pt>
                <c:pt idx="144">
                  <c:v>1.1335250616269514</c:v>
                </c:pt>
                <c:pt idx="145">
                  <c:v>1.1422298685291699</c:v>
                </c:pt>
                <c:pt idx="146">
                  <c:v>1.1441813886606407</c:v>
                </c:pt>
                <c:pt idx="147">
                  <c:v>1.1363753081347576</c:v>
                </c:pt>
                <c:pt idx="148">
                  <c:v>1.1374537797863598</c:v>
                </c:pt>
                <c:pt idx="149">
                  <c:v>1.1381470829909612</c:v>
                </c:pt>
                <c:pt idx="150">
                  <c:v>1.1364780197206243</c:v>
                </c:pt>
                <c:pt idx="151">
                  <c:v>1.1383268282662284</c:v>
                </c:pt>
                <c:pt idx="152">
                  <c:v>1.1370429334428922</c:v>
                </c:pt>
                <c:pt idx="153">
                  <c:v>1.1301099013968776</c:v>
                </c:pt>
                <c:pt idx="154">
                  <c:v>1.1217902629416596</c:v>
                </c:pt>
                <c:pt idx="155">
                  <c:v>1.1132138455217748</c:v>
                </c:pt>
                <c:pt idx="156">
                  <c:v>1.1154478225143796</c:v>
                </c:pt>
                <c:pt idx="157">
                  <c:v>1.1128029991783071</c:v>
                </c:pt>
                <c:pt idx="158">
                  <c:v>1.1119042728019719</c:v>
                </c:pt>
                <c:pt idx="159">
                  <c:v>1.1197873870172554</c:v>
                </c:pt>
                <c:pt idx="160">
                  <c:v>1.1193251848808545</c:v>
                </c:pt>
                <c:pt idx="161">
                  <c:v>1.1028142974527526</c:v>
                </c:pt>
                <c:pt idx="162">
                  <c:v>1.0928512736236646</c:v>
                </c:pt>
                <c:pt idx="163">
                  <c:v>1.0963434675431389</c:v>
                </c:pt>
                <c:pt idx="164">
                  <c:v>1.082682826622843</c:v>
                </c:pt>
                <c:pt idx="165">
                  <c:v>1.0701263352506161</c:v>
                </c:pt>
                <c:pt idx="166">
                  <c:v>1.0593929745275266</c:v>
                </c:pt>
                <c:pt idx="167">
                  <c:v>1.0514841824157766</c:v>
                </c:pt>
                <c:pt idx="168">
                  <c:v>1.0502516433853739</c:v>
                </c:pt>
                <c:pt idx="169">
                  <c:v>1.0418549712407559</c:v>
                </c:pt>
                <c:pt idx="170">
                  <c:v>1.0313783894823336</c:v>
                </c:pt>
                <c:pt idx="171">
                  <c:v>1.0172041906327032</c:v>
                </c:pt>
                <c:pt idx="172">
                  <c:v>1.0120942892358258</c:v>
                </c:pt>
                <c:pt idx="173">
                  <c:v>1.0077033689400163</c:v>
                </c:pt>
                <c:pt idx="174">
                  <c:v>0.98710969597370579</c:v>
                </c:pt>
                <c:pt idx="175">
                  <c:v>0.98217953985209516</c:v>
                </c:pt>
                <c:pt idx="176">
                  <c:v>0.97935497124075588</c:v>
                </c:pt>
                <c:pt idx="177">
                  <c:v>0.95953163516844697</c:v>
                </c:pt>
                <c:pt idx="178">
                  <c:v>0.94992810188989296</c:v>
                </c:pt>
                <c:pt idx="179">
                  <c:v>0.94702649958915353</c:v>
                </c:pt>
                <c:pt idx="180">
                  <c:v>0.93970829909613796</c:v>
                </c:pt>
                <c:pt idx="181">
                  <c:v>0.93439297452752657</c:v>
                </c:pt>
                <c:pt idx="182">
                  <c:v>0.93251848808545579</c:v>
                </c:pt>
                <c:pt idx="183">
                  <c:v>0.92445562859490549</c:v>
                </c:pt>
                <c:pt idx="184">
                  <c:v>0.90650677896466714</c:v>
                </c:pt>
                <c:pt idx="185">
                  <c:v>0.89757087099424793</c:v>
                </c:pt>
                <c:pt idx="186">
                  <c:v>0.8912027526705012</c:v>
                </c:pt>
                <c:pt idx="187">
                  <c:v>0.8903553820870993</c:v>
                </c:pt>
                <c:pt idx="188">
                  <c:v>0.88837818405916191</c:v>
                </c:pt>
                <c:pt idx="189">
                  <c:v>0.88088023829087914</c:v>
                </c:pt>
                <c:pt idx="190">
                  <c:v>0.87361339359079693</c:v>
                </c:pt>
                <c:pt idx="191">
                  <c:v>0.87127670501232535</c:v>
                </c:pt>
                <c:pt idx="192">
                  <c:v>0.87132806080525893</c:v>
                </c:pt>
                <c:pt idx="193">
                  <c:v>0.86323952341824139</c:v>
                </c:pt>
                <c:pt idx="194">
                  <c:v>0.86408689400164329</c:v>
                </c:pt>
                <c:pt idx="195">
                  <c:v>0.85589564502875914</c:v>
                </c:pt>
                <c:pt idx="196">
                  <c:v>0.85153040262941671</c:v>
                </c:pt>
                <c:pt idx="197">
                  <c:v>0.85181285949055041</c:v>
                </c:pt>
                <c:pt idx="198">
                  <c:v>0.85122226787181599</c:v>
                </c:pt>
                <c:pt idx="199">
                  <c:v>0.85093981101068195</c:v>
                </c:pt>
                <c:pt idx="200">
                  <c:v>0.84878286770747746</c:v>
                </c:pt>
                <c:pt idx="201">
                  <c:v>0.85309675431388665</c:v>
                </c:pt>
                <c:pt idx="202">
                  <c:v>0.85509963023829072</c:v>
                </c:pt>
                <c:pt idx="203">
                  <c:v>0.85941351684469991</c:v>
                </c:pt>
                <c:pt idx="204">
                  <c:v>0.85794987674609691</c:v>
                </c:pt>
                <c:pt idx="205">
                  <c:v>0.85322514379622028</c:v>
                </c:pt>
                <c:pt idx="206">
                  <c:v>0.84803820870994251</c:v>
                </c:pt>
                <c:pt idx="207">
                  <c:v>0.85160743631881675</c:v>
                </c:pt>
                <c:pt idx="208">
                  <c:v>0.85358463434675413</c:v>
                </c:pt>
                <c:pt idx="209">
                  <c:v>0.85160743631881675</c:v>
                </c:pt>
                <c:pt idx="210">
                  <c:v>0.85438064913722256</c:v>
                </c:pt>
                <c:pt idx="211">
                  <c:v>0.86495994248151187</c:v>
                </c:pt>
                <c:pt idx="212">
                  <c:v>0.86894001643385355</c:v>
                </c:pt>
                <c:pt idx="213">
                  <c:v>0.86963331963845503</c:v>
                </c:pt>
                <c:pt idx="214">
                  <c:v>0.87191865242399336</c:v>
                </c:pt>
                <c:pt idx="215">
                  <c:v>0.87651499589153636</c:v>
                </c:pt>
                <c:pt idx="216">
                  <c:v>0.88609285127362347</c:v>
                </c:pt>
                <c:pt idx="217">
                  <c:v>0.88527115858668848</c:v>
                </c:pt>
                <c:pt idx="218">
                  <c:v>0.88858360723089558</c:v>
                </c:pt>
                <c:pt idx="219">
                  <c:v>0.89543960558751001</c:v>
                </c:pt>
                <c:pt idx="220">
                  <c:v>0.89900883319638436</c:v>
                </c:pt>
                <c:pt idx="221">
                  <c:v>0.90124281018898922</c:v>
                </c:pt>
                <c:pt idx="222">
                  <c:v>0.90437551355792922</c:v>
                </c:pt>
                <c:pt idx="223">
                  <c:v>0.90640406737880042</c:v>
                </c:pt>
                <c:pt idx="224">
                  <c:v>0.90666084634346755</c:v>
                </c:pt>
                <c:pt idx="225">
                  <c:v>0.90989626129827428</c:v>
                </c:pt>
                <c:pt idx="226">
                  <c:v>0.91151396877567781</c:v>
                </c:pt>
                <c:pt idx="227">
                  <c:v>0.91274650780608046</c:v>
                </c:pt>
                <c:pt idx="228">
                  <c:v>0.91112880032867705</c:v>
                </c:pt>
                <c:pt idx="229">
                  <c:v>0.91040981922760866</c:v>
                </c:pt>
                <c:pt idx="230">
                  <c:v>0.91323438783894828</c:v>
                </c:pt>
                <c:pt idx="231">
                  <c:v>0.91161668036154475</c:v>
                </c:pt>
                <c:pt idx="232">
                  <c:v>0.90391331142152831</c:v>
                </c:pt>
                <c:pt idx="233">
                  <c:v>0.90142255546425631</c:v>
                </c:pt>
                <c:pt idx="234">
                  <c:v>0.9009346754313885</c:v>
                </c:pt>
                <c:pt idx="235">
                  <c:v>0.89127978635990135</c:v>
                </c:pt>
                <c:pt idx="236">
                  <c:v>0.8748459326211997</c:v>
                </c:pt>
                <c:pt idx="237">
                  <c:v>0.85756470829909615</c:v>
                </c:pt>
                <c:pt idx="238">
                  <c:v>0.84374999999999989</c:v>
                </c:pt>
                <c:pt idx="239">
                  <c:v>0.82834326211996701</c:v>
                </c:pt>
                <c:pt idx="240">
                  <c:v>0.80890509449465897</c:v>
                </c:pt>
                <c:pt idx="241">
                  <c:v>0.78990345110928517</c:v>
                </c:pt>
                <c:pt idx="242">
                  <c:v>0.77614009860312239</c:v>
                </c:pt>
                <c:pt idx="243">
                  <c:v>0.76319843878389471</c:v>
                </c:pt>
                <c:pt idx="244">
                  <c:v>0.74563475760065734</c:v>
                </c:pt>
                <c:pt idx="245">
                  <c:v>0.73084428923582578</c:v>
                </c:pt>
                <c:pt idx="246">
                  <c:v>0.72244761709120786</c:v>
                </c:pt>
                <c:pt idx="247">
                  <c:v>0.71669576828266224</c:v>
                </c:pt>
                <c:pt idx="248">
                  <c:v>0.70917214461791289</c:v>
                </c:pt>
                <c:pt idx="249">
                  <c:v>0.69728327855382077</c:v>
                </c:pt>
                <c:pt idx="250">
                  <c:v>0.69112058340180771</c:v>
                </c:pt>
                <c:pt idx="251">
                  <c:v>0.689785332785538</c:v>
                </c:pt>
                <c:pt idx="252">
                  <c:v>0.68898931799506991</c:v>
                </c:pt>
                <c:pt idx="253">
                  <c:v>0.68857847165160224</c:v>
                </c:pt>
                <c:pt idx="254">
                  <c:v>0.68447000821692694</c:v>
                </c:pt>
                <c:pt idx="255">
                  <c:v>0.67974527526705009</c:v>
                </c:pt>
                <c:pt idx="256">
                  <c:v>0.68205628594905499</c:v>
                </c:pt>
                <c:pt idx="257">
                  <c:v>0.6810548479868529</c:v>
                </c:pt>
                <c:pt idx="258">
                  <c:v>0.6798993426458505</c:v>
                </c:pt>
                <c:pt idx="259">
                  <c:v>0.68210764174198846</c:v>
                </c:pt>
                <c:pt idx="260">
                  <c:v>0.68349424815119142</c:v>
                </c:pt>
                <c:pt idx="261">
                  <c:v>0.69011914543960562</c:v>
                </c:pt>
                <c:pt idx="262">
                  <c:v>0.69689811010682001</c:v>
                </c:pt>
                <c:pt idx="263">
                  <c:v>0.70031327033689383</c:v>
                </c:pt>
                <c:pt idx="264">
                  <c:v>0.70259860312243216</c:v>
                </c:pt>
                <c:pt idx="265">
                  <c:v>0.70347165160230074</c:v>
                </c:pt>
                <c:pt idx="266">
                  <c:v>0.70578266228430564</c:v>
                </c:pt>
                <c:pt idx="267">
                  <c:v>0.71043036154478223</c:v>
                </c:pt>
                <c:pt idx="268">
                  <c:v>0.7137684880854559</c:v>
                </c:pt>
                <c:pt idx="269">
                  <c:v>0.71880135579293347</c:v>
                </c:pt>
                <c:pt idx="270">
                  <c:v>0.72542625308134745</c:v>
                </c:pt>
                <c:pt idx="271">
                  <c:v>0.73382292522596526</c:v>
                </c:pt>
                <c:pt idx="272">
                  <c:v>0.73366885784716507</c:v>
                </c:pt>
                <c:pt idx="273">
                  <c:v>0.73993426458504519</c:v>
                </c:pt>
                <c:pt idx="274">
                  <c:v>0.75007703368940015</c:v>
                </c:pt>
                <c:pt idx="275">
                  <c:v>0.75210558751027101</c:v>
                </c:pt>
                <c:pt idx="276">
                  <c:v>0.75536668036154464</c:v>
                </c:pt>
                <c:pt idx="277">
                  <c:v>0.76122124075595732</c:v>
                </c:pt>
                <c:pt idx="278">
                  <c:v>0.76545809367296613</c:v>
                </c:pt>
                <c:pt idx="279">
                  <c:v>0.76853944124897289</c:v>
                </c:pt>
                <c:pt idx="280">
                  <c:v>0.77267358258011509</c:v>
                </c:pt>
                <c:pt idx="281">
                  <c:v>0.77041392769104367</c:v>
                </c:pt>
                <c:pt idx="282">
                  <c:v>0.76959223500410823</c:v>
                </c:pt>
                <c:pt idx="283">
                  <c:v>0.77336688578471657</c:v>
                </c:pt>
                <c:pt idx="284">
                  <c:v>0.77606306491372223</c:v>
                </c:pt>
                <c:pt idx="285">
                  <c:v>0.77144104354971232</c:v>
                </c:pt>
                <c:pt idx="286">
                  <c:v>0.77452239112571886</c:v>
                </c:pt>
                <c:pt idx="287">
                  <c:v>0.77536976170912086</c:v>
                </c:pt>
                <c:pt idx="288">
                  <c:v>0.76825698438783885</c:v>
                </c:pt>
                <c:pt idx="289">
                  <c:v>0.76740961380443717</c:v>
                </c:pt>
                <c:pt idx="290">
                  <c:v>0.76520131470829889</c:v>
                </c:pt>
                <c:pt idx="291">
                  <c:v>0.76009141331142149</c:v>
                </c:pt>
                <c:pt idx="292">
                  <c:v>0.75526396877567792</c:v>
                </c:pt>
                <c:pt idx="293">
                  <c:v>0.75767769104354954</c:v>
                </c:pt>
                <c:pt idx="294">
                  <c:v>0.75197719802793739</c:v>
                </c:pt>
                <c:pt idx="295">
                  <c:v>0.74067892358258014</c:v>
                </c:pt>
                <c:pt idx="296">
                  <c:v>0.73705834018077232</c:v>
                </c:pt>
                <c:pt idx="297">
                  <c:v>0.72832785538208711</c:v>
                </c:pt>
                <c:pt idx="298">
                  <c:v>0.71910949055053419</c:v>
                </c:pt>
                <c:pt idx="299">
                  <c:v>0.7137684880854559</c:v>
                </c:pt>
                <c:pt idx="300">
                  <c:v>0.71043036154478223</c:v>
                </c:pt>
                <c:pt idx="301">
                  <c:v>0.70786257189811008</c:v>
                </c:pt>
                <c:pt idx="302">
                  <c:v>0.69836175020542302</c:v>
                </c:pt>
                <c:pt idx="303">
                  <c:v>0.69065838126540657</c:v>
                </c:pt>
                <c:pt idx="304">
                  <c:v>0.68544576828266224</c:v>
                </c:pt>
                <c:pt idx="305">
                  <c:v>0.68113188167625294</c:v>
                </c:pt>
                <c:pt idx="306">
                  <c:v>0.67948849630238284</c:v>
                </c:pt>
                <c:pt idx="307">
                  <c:v>0.67396774856203778</c:v>
                </c:pt>
                <c:pt idx="308">
                  <c:v>0.66713742810188992</c:v>
                </c:pt>
                <c:pt idx="309">
                  <c:v>0.66562243221035333</c:v>
                </c:pt>
                <c:pt idx="310">
                  <c:v>0.66626437962202134</c:v>
                </c:pt>
                <c:pt idx="311">
                  <c:v>0.66970521774856206</c:v>
                </c:pt>
                <c:pt idx="312">
                  <c:v>0.66862674609695982</c:v>
                </c:pt>
                <c:pt idx="313">
                  <c:v>0.6660076006573542</c:v>
                </c:pt>
                <c:pt idx="314">
                  <c:v>0.66803615447822506</c:v>
                </c:pt>
                <c:pt idx="315">
                  <c:v>0.66957682826622844</c:v>
                </c:pt>
                <c:pt idx="316">
                  <c:v>0.67627875924404279</c:v>
                </c:pt>
                <c:pt idx="317">
                  <c:v>0.68819330320460148</c:v>
                </c:pt>
                <c:pt idx="318">
                  <c:v>0.70213640098603125</c:v>
                </c:pt>
                <c:pt idx="319">
                  <c:v>0.71772288414133101</c:v>
                </c:pt>
                <c:pt idx="320">
                  <c:v>0.73202547247329497</c:v>
                </c:pt>
                <c:pt idx="321">
                  <c:v>0.75066762530813458</c:v>
                </c:pt>
                <c:pt idx="322">
                  <c:v>0.77056799506984386</c:v>
                </c:pt>
                <c:pt idx="323">
                  <c:v>0.78877362366474946</c:v>
                </c:pt>
                <c:pt idx="324">
                  <c:v>0.81193508627773192</c:v>
                </c:pt>
                <c:pt idx="325">
                  <c:v>0.83473705834018064</c:v>
                </c:pt>
                <c:pt idx="326">
                  <c:v>0.85340488907148704</c:v>
                </c:pt>
                <c:pt idx="327">
                  <c:v>0.8777732128184057</c:v>
                </c:pt>
                <c:pt idx="328">
                  <c:v>0.90365653245686117</c:v>
                </c:pt>
                <c:pt idx="329">
                  <c:v>0.920629622021364</c:v>
                </c:pt>
                <c:pt idx="330">
                  <c:v>0.93490653245686117</c:v>
                </c:pt>
                <c:pt idx="331">
                  <c:v>0.9497226787181593</c:v>
                </c:pt>
                <c:pt idx="332">
                  <c:v>0.96415365653245666</c:v>
                </c:pt>
                <c:pt idx="333">
                  <c:v>0.97899548069022169</c:v>
                </c:pt>
                <c:pt idx="334">
                  <c:v>0.99132087099424804</c:v>
                </c:pt>
                <c:pt idx="335">
                  <c:v>1</c:v>
                </c:pt>
                <c:pt idx="336">
                  <c:v>1.0081398931799508</c:v>
                </c:pt>
                <c:pt idx="337">
                  <c:v>1.0097319227608874</c:v>
                </c:pt>
                <c:pt idx="338">
                  <c:v>1.0120942892358258</c:v>
                </c:pt>
                <c:pt idx="339">
                  <c:v>1.0152269926047659</c:v>
                </c:pt>
                <c:pt idx="340">
                  <c:v>1.0112982744453574</c:v>
                </c:pt>
                <c:pt idx="341">
                  <c:v>1.0023880443714051</c:v>
                </c:pt>
                <c:pt idx="342">
                  <c:v>0.98703266228430564</c:v>
                </c:pt>
                <c:pt idx="343">
                  <c:v>0.9679283073130649</c:v>
                </c:pt>
                <c:pt idx="344">
                  <c:v>0.94386811832374695</c:v>
                </c:pt>
                <c:pt idx="345">
                  <c:v>0.91408175842234995</c:v>
                </c:pt>
                <c:pt idx="346">
                  <c:v>0.88118837304847986</c:v>
                </c:pt>
                <c:pt idx="347">
                  <c:v>0.84279991783073116</c:v>
                </c:pt>
                <c:pt idx="348">
                  <c:v>0.79827444535743619</c:v>
                </c:pt>
                <c:pt idx="349">
                  <c:v>0.75400575184880858</c:v>
                </c:pt>
                <c:pt idx="350">
                  <c:v>0.71163722267871798</c:v>
                </c:pt>
                <c:pt idx="351">
                  <c:v>0.67168241577649945</c:v>
                </c:pt>
                <c:pt idx="352">
                  <c:v>0.63257497945768271</c:v>
                </c:pt>
                <c:pt idx="353">
                  <c:v>0.59354457682826622</c:v>
                </c:pt>
                <c:pt idx="354">
                  <c:v>0.55975246507806087</c:v>
                </c:pt>
                <c:pt idx="355">
                  <c:v>0.52752670501232535</c:v>
                </c:pt>
                <c:pt idx="356">
                  <c:v>0.49964050944946592</c:v>
                </c:pt>
                <c:pt idx="357">
                  <c:v>0.48110106820049303</c:v>
                </c:pt>
                <c:pt idx="358">
                  <c:v>0.46266433853738709</c:v>
                </c:pt>
                <c:pt idx="359">
                  <c:v>0.44278964667214449</c:v>
                </c:pt>
                <c:pt idx="360">
                  <c:v>0.42733155299917841</c:v>
                </c:pt>
                <c:pt idx="361">
                  <c:v>0.41603327855382077</c:v>
                </c:pt>
                <c:pt idx="362">
                  <c:v>0.40856101068200495</c:v>
                </c:pt>
                <c:pt idx="363">
                  <c:v>0.39680053410024646</c:v>
                </c:pt>
                <c:pt idx="364">
                  <c:v>0.38260065735414966</c:v>
                </c:pt>
                <c:pt idx="365">
                  <c:v>0.37482025472473285</c:v>
                </c:pt>
                <c:pt idx="366">
                  <c:v>0.36511400986031212</c:v>
                </c:pt>
                <c:pt idx="367">
                  <c:v>0.35055464256368118</c:v>
                </c:pt>
                <c:pt idx="368">
                  <c:v>0.33591824157764988</c:v>
                </c:pt>
                <c:pt idx="369">
                  <c:v>0.323746918652424</c:v>
                </c:pt>
                <c:pt idx="370">
                  <c:v>0.31314194741166812</c:v>
                </c:pt>
                <c:pt idx="371">
                  <c:v>0.30081655710764177</c:v>
                </c:pt>
                <c:pt idx="372">
                  <c:v>0.28253389482333607</c:v>
                </c:pt>
                <c:pt idx="373">
                  <c:v>0.26391741988496309</c:v>
                </c:pt>
                <c:pt idx="374">
                  <c:v>0.25112982744453582</c:v>
                </c:pt>
                <c:pt idx="375">
                  <c:v>0.23834223500410859</c:v>
                </c:pt>
                <c:pt idx="376">
                  <c:v>0.22473294987674602</c:v>
                </c:pt>
                <c:pt idx="377">
                  <c:v>0.20850451930977809</c:v>
                </c:pt>
                <c:pt idx="378">
                  <c:v>0.19127465078060801</c:v>
                </c:pt>
                <c:pt idx="379">
                  <c:v>0.17640714872637642</c:v>
                </c:pt>
                <c:pt idx="380">
                  <c:v>0.16343981101068208</c:v>
                </c:pt>
                <c:pt idx="381">
                  <c:v>0.15339975349219406</c:v>
                </c:pt>
                <c:pt idx="382">
                  <c:v>0.14279478225143791</c:v>
                </c:pt>
                <c:pt idx="383">
                  <c:v>0.12969905505341001</c:v>
                </c:pt>
                <c:pt idx="384">
                  <c:v>0.11811832374691859</c:v>
                </c:pt>
                <c:pt idx="385">
                  <c:v>0.11010682004930147</c:v>
                </c:pt>
                <c:pt idx="386">
                  <c:v>0.10163311421528348</c:v>
                </c:pt>
                <c:pt idx="387">
                  <c:v>9.3467543138866155E-2</c:v>
                </c:pt>
                <c:pt idx="388">
                  <c:v>8.4685702547247485E-2</c:v>
                </c:pt>
                <c:pt idx="389">
                  <c:v>7.7624281018899011E-2</c:v>
                </c:pt>
                <c:pt idx="390">
                  <c:v>7.1487263763352571E-2</c:v>
                </c:pt>
                <c:pt idx="391">
                  <c:v>6.4836688578471774E-2</c:v>
                </c:pt>
                <c:pt idx="392">
                  <c:v>5.9701109285127479E-2</c:v>
                </c:pt>
                <c:pt idx="393">
                  <c:v>5.2973500410846287E-2</c:v>
                </c:pt>
                <c:pt idx="394">
                  <c:v>4.5116064092029652E-2</c:v>
                </c:pt>
                <c:pt idx="395">
                  <c:v>3.9698027937551283E-2</c:v>
                </c:pt>
                <c:pt idx="396">
                  <c:v>3.6000410846343402E-2</c:v>
                </c:pt>
                <c:pt idx="397">
                  <c:v>3.3843467543138925E-2</c:v>
                </c:pt>
                <c:pt idx="398">
                  <c:v>3.1814913722268037E-2</c:v>
                </c:pt>
                <c:pt idx="399">
                  <c:v>2.6884757600657439E-2</c:v>
                </c:pt>
                <c:pt idx="400">
                  <c:v>2.1954601479046838E-2</c:v>
                </c:pt>
                <c:pt idx="401">
                  <c:v>1.8513763352506145E-2</c:v>
                </c:pt>
                <c:pt idx="402">
                  <c:v>1.358360723089583E-2</c:v>
                </c:pt>
                <c:pt idx="403">
                  <c:v>1.1991577649958932E-2</c:v>
                </c:pt>
                <c:pt idx="404">
                  <c:v>9.0642974527526121E-3</c:v>
                </c:pt>
                <c:pt idx="405">
                  <c:v>6.9843878389482328E-3</c:v>
                </c:pt>
                <c:pt idx="406">
                  <c:v>7.985825801150372E-3</c:v>
                </c:pt>
                <c:pt idx="407">
                  <c:v>4.5193097781430751E-3</c:v>
                </c:pt>
                <c:pt idx="408">
                  <c:v>2.567789646673287E-4</c:v>
                </c:pt>
                <c:pt idx="409">
                  <c:v>-2.8245686113393325E-4</c:v>
                </c:pt>
                <c:pt idx="410">
                  <c:v>0</c:v>
                </c:pt>
                <c:pt idx="411">
                  <c:v>-2.9272801972061785E-3</c:v>
                </c:pt>
                <c:pt idx="412">
                  <c:v>-4.7504108463433713E-3</c:v>
                </c:pt>
                <c:pt idx="413">
                  <c:v>-6.9073541495479913E-3</c:v>
                </c:pt>
                <c:pt idx="414">
                  <c:v>-1.0630649137222618E-2</c:v>
                </c:pt>
                <c:pt idx="415">
                  <c:v>-1.1683442892358252E-2</c:v>
                </c:pt>
                <c:pt idx="416">
                  <c:v>-1.0348192276088684E-2</c:v>
                </c:pt>
                <c:pt idx="417">
                  <c:v>-1.1529375513557911E-2</c:v>
                </c:pt>
                <c:pt idx="418">
                  <c:v>-1.7024445357436236E-2</c:v>
                </c:pt>
                <c:pt idx="419">
                  <c:v>-1.8025883319638378E-2</c:v>
                </c:pt>
                <c:pt idx="420">
                  <c:v>-1.6587921117501965E-2</c:v>
                </c:pt>
                <c:pt idx="421">
                  <c:v>-1.9438167625308044E-2</c:v>
                </c:pt>
                <c:pt idx="422">
                  <c:v>-1.9951725554642558E-2</c:v>
                </c:pt>
                <c:pt idx="423">
                  <c:v>-2.0131470829909504E-2</c:v>
                </c:pt>
                <c:pt idx="424">
                  <c:v>-2.2416803615447716E-2</c:v>
                </c:pt>
                <c:pt idx="425">
                  <c:v>-2.3752054231717282E-2</c:v>
                </c:pt>
                <c:pt idx="426">
                  <c:v>-2.4548069022185589E-2</c:v>
                </c:pt>
                <c:pt idx="427">
                  <c:v>-2.7860517666392689E-2</c:v>
                </c:pt>
                <c:pt idx="428">
                  <c:v>-2.9195768282662259E-2</c:v>
                </c:pt>
                <c:pt idx="429">
                  <c:v>-2.8528142974527403E-2</c:v>
                </c:pt>
                <c:pt idx="430">
                  <c:v>-2.8964667214461677E-2</c:v>
                </c:pt>
                <c:pt idx="431">
                  <c:v>-2.9786359901396872E-2</c:v>
                </c:pt>
                <c:pt idx="432">
                  <c:v>-3.2893385373870133E-2</c:v>
                </c:pt>
                <c:pt idx="433">
                  <c:v>-3.6026088742810151E-2</c:v>
                </c:pt>
                <c:pt idx="434">
                  <c:v>-3.6488290879211169E-2</c:v>
                </c:pt>
                <c:pt idx="435">
                  <c:v>-3.5409819227608788E-2</c:v>
                </c:pt>
                <c:pt idx="436">
                  <c:v>-3.579498767460957E-2</c:v>
                </c:pt>
                <c:pt idx="437">
                  <c:v>-3.5769309778142966E-2</c:v>
                </c:pt>
                <c:pt idx="438">
                  <c:v>-3.7207271980279233E-2</c:v>
                </c:pt>
                <c:pt idx="439">
                  <c:v>-3.7412695152013072E-2</c:v>
                </c:pt>
                <c:pt idx="440">
                  <c:v>-3.6745069843878354E-2</c:v>
                </c:pt>
                <c:pt idx="441">
                  <c:v>-3.9030402629416566E-2</c:v>
                </c:pt>
                <c:pt idx="442">
                  <c:v>-4.0185907970419051E-2</c:v>
                </c:pt>
                <c:pt idx="443">
                  <c:v>-4.0725143796220171E-2</c:v>
                </c:pt>
                <c:pt idx="444">
                  <c:v>-4.2676663927690955E-2</c:v>
                </c:pt>
                <c:pt idx="445">
                  <c:v>-4.10076006573541E-2</c:v>
                </c:pt>
                <c:pt idx="446">
                  <c:v>-3.8208709942481371E-2</c:v>
                </c:pt>
                <c:pt idx="447">
                  <c:v>-3.841413311421521E-2</c:v>
                </c:pt>
                <c:pt idx="448">
                  <c:v>-4.2009038619556245E-2</c:v>
                </c:pt>
                <c:pt idx="449">
                  <c:v>-4.1854971240755899E-2</c:v>
                </c:pt>
                <c:pt idx="450">
                  <c:v>-4.0057518488085316E-2</c:v>
                </c:pt>
                <c:pt idx="451">
                  <c:v>-4.031429745275264E-2</c:v>
                </c:pt>
                <c:pt idx="452">
                  <c:v>-4.0211585866885655E-2</c:v>
                </c:pt>
                <c:pt idx="453">
                  <c:v>-3.8979046836483074E-2</c:v>
                </c:pt>
                <c:pt idx="454">
                  <c:v>-3.7669474116680257E-2</c:v>
                </c:pt>
                <c:pt idx="455">
                  <c:v>-3.633422350041083E-2</c:v>
                </c:pt>
                <c:pt idx="456">
                  <c:v>-3.3894823336072279E-2</c:v>
                </c:pt>
                <c:pt idx="457">
                  <c:v>-3.232847165160227E-2</c:v>
                </c:pt>
                <c:pt idx="458">
                  <c:v>-3.230279375513552E-2</c:v>
                </c:pt>
                <c:pt idx="459">
                  <c:v>-3.040262941659809E-2</c:v>
                </c:pt>
                <c:pt idx="460">
                  <c:v>-2.8605176663927645E-2</c:v>
                </c:pt>
                <c:pt idx="461">
                  <c:v>-2.8656532456860995E-2</c:v>
                </c:pt>
                <c:pt idx="462">
                  <c:v>-2.878492193919473E-2</c:v>
                </c:pt>
                <c:pt idx="463">
                  <c:v>-2.9940427280197069E-2</c:v>
                </c:pt>
                <c:pt idx="464">
                  <c:v>-2.9144412489728762E-2</c:v>
                </c:pt>
                <c:pt idx="465">
                  <c:v>-2.8733566146261238E-2</c:v>
                </c:pt>
                <c:pt idx="466">
                  <c:v>-2.909305669679527E-2</c:v>
                </c:pt>
                <c:pt idx="467">
                  <c:v>-3.2046014790468334E-2</c:v>
                </c:pt>
                <c:pt idx="468">
                  <c:v>-3.5974732949876652E-2</c:v>
                </c:pt>
                <c:pt idx="469">
                  <c:v>-3.5692276088742723E-2</c:v>
                </c:pt>
                <c:pt idx="470">
                  <c:v>-3.6565324568611265E-2</c:v>
                </c:pt>
                <c:pt idx="471">
                  <c:v>-3.6103122432210248E-2</c:v>
                </c:pt>
                <c:pt idx="472">
                  <c:v>-3.5666598192275974E-2</c:v>
                </c:pt>
                <c:pt idx="473">
                  <c:v>-3.772082990961375E-2</c:v>
                </c:pt>
                <c:pt idx="474">
                  <c:v>-3.8568200493015549E-2</c:v>
                </c:pt>
                <c:pt idx="475">
                  <c:v>-3.8491166803615307E-2</c:v>
                </c:pt>
                <c:pt idx="476">
                  <c:v>-3.579498767460957E-2</c:v>
                </c:pt>
                <c:pt idx="477">
                  <c:v>-3.5461175020542281E-2</c:v>
                </c:pt>
                <c:pt idx="478">
                  <c:v>-3.9235825801150259E-2</c:v>
                </c:pt>
                <c:pt idx="479">
                  <c:v>-3.9338537387017251E-2</c:v>
                </c:pt>
                <c:pt idx="480">
                  <c:v>-3.6154478225143741E-2</c:v>
                </c:pt>
                <c:pt idx="481">
                  <c:v>-3.7592440427280154E-2</c:v>
                </c:pt>
                <c:pt idx="482">
                  <c:v>-3.7592440427280154E-2</c:v>
                </c:pt>
                <c:pt idx="483">
                  <c:v>-3.5563886606409127E-2</c:v>
                </c:pt>
                <c:pt idx="484">
                  <c:v>-3.7335661462612968E-2</c:v>
                </c:pt>
                <c:pt idx="485">
                  <c:v>-4.172658175842231E-2</c:v>
                </c:pt>
                <c:pt idx="486">
                  <c:v>-4.311318816762523E-2</c:v>
                </c:pt>
                <c:pt idx="487">
                  <c:v>-4.0442686935086236E-2</c:v>
                </c:pt>
                <c:pt idx="488">
                  <c:v>-4.1521158586688471E-2</c:v>
                </c:pt>
                <c:pt idx="489">
                  <c:v>-4.4807929334428828E-2</c:v>
                </c:pt>
                <c:pt idx="490">
                  <c:v>-4.7632497945768161E-2</c:v>
                </c:pt>
                <c:pt idx="491">
                  <c:v>-4.8608258011503556E-2</c:v>
                </c:pt>
                <c:pt idx="492">
                  <c:v>-4.9763763352506034E-2</c:v>
                </c:pt>
                <c:pt idx="493">
                  <c:v>-5.2049096138044246E-2</c:v>
                </c:pt>
                <c:pt idx="494">
                  <c:v>-5.2408586688578424E-2</c:v>
                </c:pt>
                <c:pt idx="495">
                  <c:v>-5.248562037797852E-2</c:v>
                </c:pt>
                <c:pt idx="496">
                  <c:v>-5.579806902218562E-2</c:v>
                </c:pt>
                <c:pt idx="497">
                  <c:v>-6.0060599835661366E-2</c:v>
                </c:pt>
                <c:pt idx="498">
                  <c:v>-6.2833812654067345E-2</c:v>
                </c:pt>
                <c:pt idx="499">
                  <c:v>-6.1909408381265303E-2</c:v>
                </c:pt>
                <c:pt idx="500">
                  <c:v>-6.2679745275267013E-2</c:v>
                </c:pt>
                <c:pt idx="501">
                  <c:v>-6.5607025472473185E-2</c:v>
                </c:pt>
                <c:pt idx="502">
                  <c:v>-6.6120583401807695E-2</c:v>
                </c:pt>
                <c:pt idx="503">
                  <c:v>-6.8765406737879953E-2</c:v>
                </c:pt>
                <c:pt idx="504">
                  <c:v>-7.0511503697617037E-2</c:v>
                </c:pt>
                <c:pt idx="505">
                  <c:v>-6.9253286770747713E-2</c:v>
                </c:pt>
                <c:pt idx="506">
                  <c:v>-6.8970829909613784E-2</c:v>
                </c:pt>
                <c:pt idx="507">
                  <c:v>-6.7532867707477365E-2</c:v>
                </c:pt>
                <c:pt idx="508">
                  <c:v>-6.6993631881676105E-2</c:v>
                </c:pt>
                <c:pt idx="509">
                  <c:v>-6.8611339359079607E-2</c:v>
                </c:pt>
                <c:pt idx="510">
                  <c:v>-7.0023623664749277E-2</c:v>
                </c:pt>
                <c:pt idx="511">
                  <c:v>-6.7301766639276783E-2</c:v>
                </c:pt>
                <c:pt idx="512">
                  <c:v>-6.6967953985209494E-2</c:v>
                </c:pt>
                <c:pt idx="513">
                  <c:v>-6.6736852917008913E-2</c:v>
                </c:pt>
                <c:pt idx="514">
                  <c:v>-6.6711175020542177E-2</c:v>
                </c:pt>
                <c:pt idx="515">
                  <c:v>-6.8611339359079607E-2</c:v>
                </c:pt>
                <c:pt idx="516">
                  <c:v>-6.8996507806080382E-2</c:v>
                </c:pt>
                <c:pt idx="517">
                  <c:v>-6.8457271980279261E-2</c:v>
                </c:pt>
                <c:pt idx="518">
                  <c:v>-6.7661257189810961E-2</c:v>
                </c:pt>
                <c:pt idx="519">
                  <c:v>-6.743015612161038E-2</c:v>
                </c:pt>
                <c:pt idx="520">
                  <c:v>-6.8816762530813438E-2</c:v>
                </c:pt>
                <c:pt idx="521">
                  <c:v>-7.1461585866885682E-2</c:v>
                </c:pt>
                <c:pt idx="522">
                  <c:v>-7.0049301561216012E-2</c:v>
                </c:pt>
                <c:pt idx="523">
                  <c:v>-6.8637017255546356E-2</c:v>
                </c:pt>
                <c:pt idx="524">
                  <c:v>-6.9047863599013881E-2</c:v>
                </c:pt>
                <c:pt idx="525">
                  <c:v>-6.7019309778142855E-2</c:v>
                </c:pt>
                <c:pt idx="526">
                  <c:v>-6.7044987674609605E-2</c:v>
                </c:pt>
                <c:pt idx="527">
                  <c:v>-7.0562859490550398E-2</c:v>
                </c:pt>
                <c:pt idx="528">
                  <c:v>-7.0229046836483108E-2</c:v>
                </c:pt>
                <c:pt idx="529">
                  <c:v>-6.8816762530813438E-2</c:v>
                </c:pt>
                <c:pt idx="530">
                  <c:v>-6.9355998356614559E-2</c:v>
                </c:pt>
                <c:pt idx="531">
                  <c:v>-6.9355998356614559E-2</c:v>
                </c:pt>
                <c:pt idx="532">
                  <c:v>-6.8945152013147035E-2</c:v>
                </c:pt>
                <c:pt idx="533">
                  <c:v>-7.1050739523418158E-2</c:v>
                </c:pt>
                <c:pt idx="534">
                  <c:v>-7.2077855382087053E-2</c:v>
                </c:pt>
                <c:pt idx="535">
                  <c:v>-7.320768282662278E-2</c:v>
                </c:pt>
                <c:pt idx="536">
                  <c:v>-7.5826828266228413E-2</c:v>
                </c:pt>
                <c:pt idx="537">
                  <c:v>-7.6263352506162549E-2</c:v>
                </c:pt>
                <c:pt idx="538">
                  <c:v>-7.4748356614626033E-2</c:v>
                </c:pt>
                <c:pt idx="539">
                  <c:v>-7.4953779786359878E-2</c:v>
                </c:pt>
                <c:pt idx="540">
                  <c:v>-8.0423171733771448E-2</c:v>
                </c:pt>
                <c:pt idx="541">
                  <c:v>-8.5533073130648993E-2</c:v>
                </c:pt>
                <c:pt idx="542">
                  <c:v>-8.7099424815119009E-2</c:v>
                </c:pt>
                <c:pt idx="543">
                  <c:v>-8.2143590797041796E-2</c:v>
                </c:pt>
                <c:pt idx="544">
                  <c:v>-7.9627156943303148E-2</c:v>
                </c:pt>
                <c:pt idx="545">
                  <c:v>-8.6200698438783849E-2</c:v>
                </c:pt>
                <c:pt idx="546">
                  <c:v>-9.2132292522596457E-2</c:v>
                </c:pt>
                <c:pt idx="547">
                  <c:v>-9.4879827444535686E-2</c:v>
                </c:pt>
                <c:pt idx="548">
                  <c:v>-9.4674404272801854E-2</c:v>
                </c:pt>
                <c:pt idx="549">
                  <c:v>-9.6317789646672092E-2</c:v>
                </c:pt>
                <c:pt idx="550">
                  <c:v>-9.6882703368939962E-2</c:v>
                </c:pt>
                <c:pt idx="551">
                  <c:v>-9.939913722267861E-2</c:v>
                </c:pt>
                <c:pt idx="552">
                  <c:v>-0.10129930156121605</c:v>
                </c:pt>
                <c:pt idx="553">
                  <c:v>-0.10109387838948222</c:v>
                </c:pt>
                <c:pt idx="554">
                  <c:v>-0.10373870172555461</c:v>
                </c:pt>
                <c:pt idx="555">
                  <c:v>-0.10705115036976157</c:v>
                </c:pt>
                <c:pt idx="556">
                  <c:v>-0.10651191454396045</c:v>
                </c:pt>
                <c:pt idx="557">
                  <c:v>-0.10854046836483147</c:v>
                </c:pt>
                <c:pt idx="558">
                  <c:v>-0.11303410024650766</c:v>
                </c:pt>
                <c:pt idx="559">
                  <c:v>-0.11329087921117498</c:v>
                </c:pt>
                <c:pt idx="560">
                  <c:v>-0.11262325390304012</c:v>
                </c:pt>
                <c:pt idx="561">
                  <c:v>-0.11228944124897285</c:v>
                </c:pt>
                <c:pt idx="562">
                  <c:v>-0.11154478225143789</c:v>
                </c:pt>
                <c:pt idx="563">
                  <c:v>-0.11416392769104353</c:v>
                </c:pt>
                <c:pt idx="564">
                  <c:v>-0.11937654067378792</c:v>
                </c:pt>
                <c:pt idx="565">
                  <c:v>-0.12253492193919469</c:v>
                </c:pt>
                <c:pt idx="566">
                  <c:v>-0.12001848808545588</c:v>
                </c:pt>
                <c:pt idx="567">
                  <c:v>-0.11999281018898929</c:v>
                </c:pt>
                <c:pt idx="568">
                  <c:v>-0.12181594083812647</c:v>
                </c:pt>
                <c:pt idx="569">
                  <c:v>-0.12304847986852906</c:v>
                </c:pt>
                <c:pt idx="570">
                  <c:v>-0.11991577649958904</c:v>
                </c:pt>
                <c:pt idx="571">
                  <c:v>-0.11716824157764981</c:v>
                </c:pt>
                <c:pt idx="572">
                  <c:v>-0.11976170912078871</c:v>
                </c:pt>
                <c:pt idx="573">
                  <c:v>-0.12523110106820043</c:v>
                </c:pt>
                <c:pt idx="574">
                  <c:v>-0.12959634346754301</c:v>
                </c:pt>
                <c:pt idx="575">
                  <c:v>-0.1314708299096137</c:v>
                </c:pt>
                <c:pt idx="576">
                  <c:v>-0.12949363188167617</c:v>
                </c:pt>
                <c:pt idx="577">
                  <c:v>-0.128029991783073</c:v>
                </c:pt>
                <c:pt idx="578">
                  <c:v>-0.13177896466721439</c:v>
                </c:pt>
                <c:pt idx="579">
                  <c:v>-0.13344802793755123</c:v>
                </c:pt>
                <c:pt idx="580">
                  <c:v>-0.13362777321281832</c:v>
                </c:pt>
                <c:pt idx="581">
                  <c:v>-0.13609285127362361</c:v>
                </c:pt>
                <c:pt idx="582">
                  <c:v>-0.1346548890714872</c:v>
                </c:pt>
                <c:pt idx="583">
                  <c:v>-0.1313937962202136</c:v>
                </c:pt>
                <c:pt idx="584">
                  <c:v>-0.13026396877567786</c:v>
                </c:pt>
                <c:pt idx="585">
                  <c:v>-0.13242091207888235</c:v>
                </c:pt>
                <c:pt idx="586">
                  <c:v>-0.13301150369761697</c:v>
                </c:pt>
                <c:pt idx="587">
                  <c:v>-0.13337099424815113</c:v>
                </c:pt>
                <c:pt idx="588">
                  <c:v>-0.13763352506162688</c:v>
                </c:pt>
                <c:pt idx="589">
                  <c:v>-0.13997021364009846</c:v>
                </c:pt>
                <c:pt idx="590">
                  <c:v>-0.1413568200493015</c:v>
                </c:pt>
                <c:pt idx="591">
                  <c:v>-0.14187037797863589</c:v>
                </c:pt>
                <c:pt idx="592">
                  <c:v>-0.14456655710764163</c:v>
                </c:pt>
                <c:pt idx="593">
                  <c:v>-0.14682621199671309</c:v>
                </c:pt>
                <c:pt idx="594">
                  <c:v>-0.14089461791290048</c:v>
                </c:pt>
                <c:pt idx="595">
                  <c:v>-0.13658073130649123</c:v>
                </c:pt>
                <c:pt idx="596">
                  <c:v>-0.14410435497124061</c:v>
                </c:pt>
                <c:pt idx="597">
                  <c:v>-0.14777629416598187</c:v>
                </c:pt>
                <c:pt idx="598">
                  <c:v>-0.14443816762530803</c:v>
                </c:pt>
                <c:pt idx="599">
                  <c:v>-0.14436113393590794</c:v>
                </c:pt>
                <c:pt idx="600">
                  <c:v>-0.14523418241577649</c:v>
                </c:pt>
                <c:pt idx="601">
                  <c:v>-0.14505443714050939</c:v>
                </c:pt>
                <c:pt idx="602">
                  <c:v>-0.14854663105998342</c:v>
                </c:pt>
                <c:pt idx="603">
                  <c:v>-0.1559932210353327</c:v>
                </c:pt>
                <c:pt idx="604">
                  <c:v>-0.15648110106820046</c:v>
                </c:pt>
                <c:pt idx="605">
                  <c:v>-0.152552382908792</c:v>
                </c:pt>
                <c:pt idx="606">
                  <c:v>-0.15483771569433019</c:v>
                </c:pt>
                <c:pt idx="607">
                  <c:v>-0.15614728841413303</c:v>
                </c:pt>
                <c:pt idx="608">
                  <c:v>-0.1589975349219391</c:v>
                </c:pt>
                <c:pt idx="609">
                  <c:v>-0.16359387838948228</c:v>
                </c:pt>
                <c:pt idx="610">
                  <c:v>-0.16248972884141316</c:v>
                </c:pt>
                <c:pt idx="611">
                  <c:v>-0.16197617091207878</c:v>
                </c:pt>
                <c:pt idx="612">
                  <c:v>-0.15676355792933439</c:v>
                </c:pt>
                <c:pt idx="613">
                  <c:v>-0.15339975349219379</c:v>
                </c:pt>
                <c:pt idx="614">
                  <c:v>-0.1575082169268692</c:v>
                </c:pt>
                <c:pt idx="615">
                  <c:v>-0.16436421528348383</c:v>
                </c:pt>
                <c:pt idx="616">
                  <c:v>-0.16438989317995059</c:v>
                </c:pt>
                <c:pt idx="617">
                  <c:v>-0.16023007395234168</c:v>
                </c:pt>
                <c:pt idx="618">
                  <c:v>-0.1557364420706655</c:v>
                </c:pt>
                <c:pt idx="619">
                  <c:v>-0.1622586277732127</c:v>
                </c:pt>
                <c:pt idx="620">
                  <c:v>-0.16839564502875914</c:v>
                </c:pt>
                <c:pt idx="621">
                  <c:v>-0.17255546425636806</c:v>
                </c:pt>
                <c:pt idx="622">
                  <c:v>-0.168960558751027</c:v>
                </c:pt>
                <c:pt idx="623">
                  <c:v>-0.16924301561216093</c:v>
                </c:pt>
                <c:pt idx="624">
                  <c:v>-0.16842132292522588</c:v>
                </c:pt>
                <c:pt idx="625">
                  <c:v>-0.17111750205423162</c:v>
                </c:pt>
                <c:pt idx="626">
                  <c:v>-0.17134860312243208</c:v>
                </c:pt>
                <c:pt idx="627">
                  <c:v>-0.17445562859490549</c:v>
                </c:pt>
                <c:pt idx="628">
                  <c:v>-0.18061832374691852</c:v>
                </c:pt>
                <c:pt idx="629">
                  <c:v>-0.17656121610517661</c:v>
                </c:pt>
                <c:pt idx="630">
                  <c:v>-0.17209326211996703</c:v>
                </c:pt>
                <c:pt idx="631">
                  <c:v>-0.17748562037797849</c:v>
                </c:pt>
                <c:pt idx="632">
                  <c:v>-0.18159408381265391</c:v>
                </c:pt>
                <c:pt idx="633">
                  <c:v>-0.17704909613804423</c:v>
                </c:pt>
                <c:pt idx="634">
                  <c:v>-0.17455834018077232</c:v>
                </c:pt>
                <c:pt idx="635">
                  <c:v>-0.17206758422350027</c:v>
                </c:pt>
                <c:pt idx="636">
                  <c:v>-0.17594494658997525</c:v>
                </c:pt>
                <c:pt idx="637">
                  <c:v>-0.1688835250616269</c:v>
                </c:pt>
                <c:pt idx="638">
                  <c:v>-0.16862674609695957</c:v>
                </c:pt>
                <c:pt idx="639">
                  <c:v>-0.17918036154478209</c:v>
                </c:pt>
                <c:pt idx="640">
                  <c:v>-0.18793652423993418</c:v>
                </c:pt>
                <c:pt idx="641">
                  <c:v>-0.1885271158586688</c:v>
                </c:pt>
                <c:pt idx="642">
                  <c:v>-0.18377670501232526</c:v>
                </c:pt>
                <c:pt idx="643">
                  <c:v>-0.18316043549712391</c:v>
                </c:pt>
                <c:pt idx="644">
                  <c:v>-0.18133730484798671</c:v>
                </c:pt>
                <c:pt idx="645">
                  <c:v>-0.18567686935086272</c:v>
                </c:pt>
                <c:pt idx="646">
                  <c:v>-0.18775677896466708</c:v>
                </c:pt>
                <c:pt idx="647">
                  <c:v>-0.18536873459326203</c:v>
                </c:pt>
                <c:pt idx="648">
                  <c:v>-0.17915468364831549</c:v>
                </c:pt>
                <c:pt idx="649">
                  <c:v>-0.18200493015612157</c:v>
                </c:pt>
                <c:pt idx="650">
                  <c:v>-0.19276396877567778</c:v>
                </c:pt>
                <c:pt idx="651">
                  <c:v>-0.19974835661462603</c:v>
                </c:pt>
                <c:pt idx="652">
                  <c:v>-0.19576828266228422</c:v>
                </c:pt>
                <c:pt idx="653">
                  <c:v>-0.19697514379622019</c:v>
                </c:pt>
                <c:pt idx="654">
                  <c:v>-0.20131470829909603</c:v>
                </c:pt>
                <c:pt idx="655">
                  <c:v>-0.2027269926047657</c:v>
                </c:pt>
                <c:pt idx="656">
                  <c:v>-0.20981409202958076</c:v>
                </c:pt>
                <c:pt idx="657">
                  <c:v>-0.20860723089564495</c:v>
                </c:pt>
                <c:pt idx="658">
                  <c:v>-0.20123767460969594</c:v>
                </c:pt>
                <c:pt idx="659">
                  <c:v>-0.20760579293344281</c:v>
                </c:pt>
                <c:pt idx="660">
                  <c:v>-0.20901807723911248</c:v>
                </c:pt>
                <c:pt idx="661">
                  <c:v>-0.19974835661462603</c:v>
                </c:pt>
                <c:pt idx="662">
                  <c:v>-0.20496096959737042</c:v>
                </c:pt>
                <c:pt idx="663">
                  <c:v>-0.21469289235825789</c:v>
                </c:pt>
                <c:pt idx="664">
                  <c:v>-0.20424198849630235</c:v>
                </c:pt>
                <c:pt idx="665">
                  <c:v>-0.20678410024650776</c:v>
                </c:pt>
                <c:pt idx="666">
                  <c:v>-0.20888968775677888</c:v>
                </c:pt>
                <c:pt idx="667">
                  <c:v>-0.20532046014790459</c:v>
                </c:pt>
                <c:pt idx="668">
                  <c:v>-0.20398520953163501</c:v>
                </c:pt>
                <c:pt idx="669">
                  <c:v>-0.2065016433853738</c:v>
                </c:pt>
                <c:pt idx="670">
                  <c:v>-0.20876129827444528</c:v>
                </c:pt>
                <c:pt idx="671">
                  <c:v>-0.21253594905505327</c:v>
                </c:pt>
                <c:pt idx="672">
                  <c:v>-0.21649034511092846</c:v>
                </c:pt>
                <c:pt idx="673">
                  <c:v>-0.21315221857025463</c:v>
                </c:pt>
                <c:pt idx="674">
                  <c:v>-0.19422760887428095</c:v>
                </c:pt>
                <c:pt idx="675">
                  <c:v>-0.19332888249794566</c:v>
                </c:pt>
                <c:pt idx="676">
                  <c:v>-0.20239317995069842</c:v>
                </c:pt>
                <c:pt idx="677">
                  <c:v>-0.20747740345110921</c:v>
                </c:pt>
                <c:pt idx="678">
                  <c:v>-0.20550020542317168</c:v>
                </c:pt>
                <c:pt idx="679">
                  <c:v>-0.2143847576006572</c:v>
                </c:pt>
                <c:pt idx="680">
                  <c:v>-0.22391125718981097</c:v>
                </c:pt>
                <c:pt idx="681">
                  <c:v>-0.20763147082990954</c:v>
                </c:pt>
                <c:pt idx="682">
                  <c:v>-0.2031891947411667</c:v>
                </c:pt>
                <c:pt idx="683">
                  <c:v>-0.21025061626951505</c:v>
                </c:pt>
                <c:pt idx="684">
                  <c:v>-0.20850451930977809</c:v>
                </c:pt>
                <c:pt idx="685">
                  <c:v>-0.21317789646672136</c:v>
                </c:pt>
                <c:pt idx="686">
                  <c:v>-0.21890406737880028</c:v>
                </c:pt>
                <c:pt idx="687">
                  <c:v>-0.21541187345932608</c:v>
                </c:pt>
                <c:pt idx="688">
                  <c:v>-0.2145645028759243</c:v>
                </c:pt>
                <c:pt idx="689">
                  <c:v>-0.22049609695973688</c:v>
                </c:pt>
                <c:pt idx="690">
                  <c:v>-0.2274548069022185</c:v>
                </c:pt>
                <c:pt idx="691">
                  <c:v>-0.22452752670501219</c:v>
                </c:pt>
                <c:pt idx="692">
                  <c:v>-0.23454190632703359</c:v>
                </c:pt>
                <c:pt idx="693">
                  <c:v>-0.22560599835661457</c:v>
                </c:pt>
                <c:pt idx="694">
                  <c:v>-0.23831655710764157</c:v>
                </c:pt>
                <c:pt idx="695">
                  <c:v>-0.24581450287592432</c:v>
                </c:pt>
                <c:pt idx="696">
                  <c:v>-0.23094700082169256</c:v>
                </c:pt>
                <c:pt idx="697">
                  <c:v>-0.22873870172555458</c:v>
                </c:pt>
                <c:pt idx="698">
                  <c:v>-0.22468159408381252</c:v>
                </c:pt>
                <c:pt idx="699">
                  <c:v>-0.21921220213640094</c:v>
                </c:pt>
                <c:pt idx="700">
                  <c:v>-0.21317789646672136</c:v>
                </c:pt>
                <c:pt idx="701">
                  <c:v>-0.21649034511092846</c:v>
                </c:pt>
                <c:pt idx="702">
                  <c:v>-0.23130649137222672</c:v>
                </c:pt>
                <c:pt idx="703">
                  <c:v>-0.22501540673787995</c:v>
                </c:pt>
                <c:pt idx="704">
                  <c:v>-0.22306388660640902</c:v>
                </c:pt>
                <c:pt idx="705">
                  <c:v>-0.23844494658997531</c:v>
                </c:pt>
                <c:pt idx="706">
                  <c:v>-0.24663619556285937</c:v>
                </c:pt>
                <c:pt idx="707">
                  <c:v>-0.24830525883319624</c:v>
                </c:pt>
                <c:pt idx="708">
                  <c:v>-0.23608258011503686</c:v>
                </c:pt>
                <c:pt idx="709">
                  <c:v>-0.22997124075595715</c:v>
                </c:pt>
                <c:pt idx="710">
                  <c:v>-0.22701828266228424</c:v>
                </c:pt>
                <c:pt idx="711">
                  <c:v>-0.23603122432210336</c:v>
                </c:pt>
                <c:pt idx="712">
                  <c:v>-0.2532867707477402</c:v>
                </c:pt>
                <c:pt idx="713">
                  <c:v>-0.25557210353327836</c:v>
                </c:pt>
                <c:pt idx="714">
                  <c:v>-0.24450493015612149</c:v>
                </c:pt>
                <c:pt idx="715">
                  <c:v>-0.24401705012325373</c:v>
                </c:pt>
                <c:pt idx="716">
                  <c:v>-0.25202855382087086</c:v>
                </c:pt>
                <c:pt idx="717">
                  <c:v>-0.2600657354149547</c:v>
                </c:pt>
                <c:pt idx="718">
                  <c:v>-0.24463331963845508</c:v>
                </c:pt>
                <c:pt idx="719">
                  <c:v>-0.23967748562037788</c:v>
                </c:pt>
                <c:pt idx="720">
                  <c:v>-0.23194843878389471</c:v>
                </c:pt>
                <c:pt idx="721">
                  <c:v>-0.21744042728019711</c:v>
                </c:pt>
                <c:pt idx="722">
                  <c:v>-0.21741474938373037</c:v>
                </c:pt>
                <c:pt idx="723">
                  <c:v>-0.24322103533278541</c:v>
                </c:pt>
                <c:pt idx="724">
                  <c:v>-0.24042214461791284</c:v>
                </c:pt>
                <c:pt idx="725">
                  <c:v>-0.26111852917009021</c:v>
                </c:pt>
                <c:pt idx="726">
                  <c:v>-0.29054539852095307</c:v>
                </c:pt>
                <c:pt idx="727">
                  <c:v>-0.2783483976992604</c:v>
                </c:pt>
                <c:pt idx="728">
                  <c:v>-0.25395439605587505</c:v>
                </c:pt>
                <c:pt idx="729">
                  <c:v>-0.25711277732128179</c:v>
                </c:pt>
                <c:pt idx="730">
                  <c:v>-0.27074774034511084</c:v>
                </c:pt>
                <c:pt idx="731">
                  <c:v>-0.24971754313886588</c:v>
                </c:pt>
                <c:pt idx="732">
                  <c:v>-0.25534100246507796</c:v>
                </c:pt>
                <c:pt idx="733">
                  <c:v>-0.28556388660640908</c:v>
                </c:pt>
                <c:pt idx="734">
                  <c:v>-0.25826828266228413</c:v>
                </c:pt>
                <c:pt idx="735">
                  <c:v>-0.24625102711585858</c:v>
                </c:pt>
                <c:pt idx="736">
                  <c:v>-0.26697308956450272</c:v>
                </c:pt>
                <c:pt idx="737">
                  <c:v>-0.27673069022185692</c:v>
                </c:pt>
                <c:pt idx="738">
                  <c:v>-0.2453009449465898</c:v>
                </c:pt>
                <c:pt idx="739">
                  <c:v>-0.26558648315529981</c:v>
                </c:pt>
                <c:pt idx="740">
                  <c:v>-0.28207169268693488</c:v>
                </c:pt>
                <c:pt idx="741">
                  <c:v>-0.28086483155299907</c:v>
                </c:pt>
                <c:pt idx="742">
                  <c:v>-0.32562140509449455</c:v>
                </c:pt>
                <c:pt idx="743">
                  <c:v>-0.32788105998356604</c:v>
                </c:pt>
                <c:pt idx="744">
                  <c:v>-0.31360414954806887</c:v>
                </c:pt>
                <c:pt idx="745">
                  <c:v>-0.30967543138866055</c:v>
                </c:pt>
                <c:pt idx="746">
                  <c:v>-0.31753286770747735</c:v>
                </c:pt>
                <c:pt idx="747">
                  <c:v>-0.30489934264585028</c:v>
                </c:pt>
                <c:pt idx="748">
                  <c:v>-0.31750718981101056</c:v>
                </c:pt>
                <c:pt idx="749">
                  <c:v>-0.33168138866064073</c:v>
                </c:pt>
                <c:pt idx="750">
                  <c:v>-0.30086791290057513</c:v>
                </c:pt>
                <c:pt idx="751">
                  <c:v>-0.32079396055875092</c:v>
                </c:pt>
                <c:pt idx="752">
                  <c:v>-0.30548993426458493</c:v>
                </c:pt>
                <c:pt idx="753">
                  <c:v>-0.30613188167625299</c:v>
                </c:pt>
                <c:pt idx="754">
                  <c:v>-0.33067995069843859</c:v>
                </c:pt>
                <c:pt idx="755">
                  <c:v>-0.36804129005751834</c:v>
                </c:pt>
                <c:pt idx="756">
                  <c:v>-0.38776191454396042</c:v>
                </c:pt>
                <c:pt idx="757">
                  <c:v>-0.34654889071487249</c:v>
                </c:pt>
                <c:pt idx="758">
                  <c:v>-0.33491680361544773</c:v>
                </c:pt>
                <c:pt idx="759">
                  <c:v>-0.27483052588331947</c:v>
                </c:pt>
                <c:pt idx="760">
                  <c:v>-0.27013147082990946</c:v>
                </c:pt>
                <c:pt idx="761">
                  <c:v>-0.30104765817584206</c:v>
                </c:pt>
                <c:pt idx="762">
                  <c:v>-0.26566351684470002</c:v>
                </c:pt>
                <c:pt idx="763">
                  <c:v>-0.24221959737058329</c:v>
                </c:pt>
                <c:pt idx="764">
                  <c:v>-0.36246918652423976</c:v>
                </c:pt>
                <c:pt idx="765">
                  <c:v>-0.41947411668036133</c:v>
                </c:pt>
                <c:pt idx="766">
                  <c:v>-0.42163105998356598</c:v>
                </c:pt>
                <c:pt idx="767">
                  <c:v>-0.41621302382908776</c:v>
                </c:pt>
                <c:pt idx="768">
                  <c:v>-0.39846959737058329</c:v>
                </c:pt>
                <c:pt idx="769">
                  <c:v>-0.3395131470829908</c:v>
                </c:pt>
                <c:pt idx="770">
                  <c:v>-0.38206142152834827</c:v>
                </c:pt>
                <c:pt idx="771">
                  <c:v>-0.37831244864420688</c:v>
                </c:pt>
                <c:pt idx="772">
                  <c:v>-0.39949671322925218</c:v>
                </c:pt>
                <c:pt idx="773">
                  <c:v>-0.42728019720624477</c:v>
                </c:pt>
                <c:pt idx="774">
                  <c:v>-0.40827855382087086</c:v>
                </c:pt>
                <c:pt idx="775">
                  <c:v>-0.38326828266228413</c:v>
                </c:pt>
                <c:pt idx="776">
                  <c:v>-0.35774445357436313</c:v>
                </c:pt>
                <c:pt idx="777">
                  <c:v>-0.37042933442892351</c:v>
                </c:pt>
                <c:pt idx="778">
                  <c:v>-0.37998151191454388</c:v>
                </c:pt>
                <c:pt idx="779">
                  <c:v>-0.36953060805258825</c:v>
                </c:pt>
                <c:pt idx="780">
                  <c:v>-0.38575903861955618</c:v>
                </c:pt>
                <c:pt idx="781">
                  <c:v>-0.32115345110928495</c:v>
                </c:pt>
                <c:pt idx="782">
                  <c:v>-0.35150472473294969</c:v>
                </c:pt>
                <c:pt idx="783">
                  <c:v>-0.39438681183237451</c:v>
                </c:pt>
                <c:pt idx="784">
                  <c:v>-0.34033483976992596</c:v>
                </c:pt>
                <c:pt idx="785">
                  <c:v>-0.35841207888249782</c:v>
                </c:pt>
                <c:pt idx="786">
                  <c:v>-0.48336072308956435</c:v>
                </c:pt>
                <c:pt idx="787">
                  <c:v>-0.49999999999999978</c:v>
                </c:pt>
                <c:pt idx="788">
                  <c:v>-0.40612161051766626</c:v>
                </c:pt>
                <c:pt idx="789">
                  <c:v>-0.49535230073952324</c:v>
                </c:pt>
                <c:pt idx="790">
                  <c:v>-0.45606511914543951</c:v>
                </c:pt>
                <c:pt idx="791">
                  <c:v>-0.36732230895645013</c:v>
                </c:pt>
                <c:pt idx="792">
                  <c:v>-0.35946487263763333</c:v>
                </c:pt>
                <c:pt idx="793">
                  <c:v>-0.37284305669679535</c:v>
                </c:pt>
                <c:pt idx="794">
                  <c:v>-0.31855998356614607</c:v>
                </c:pt>
                <c:pt idx="795">
                  <c:v>-0.43495788824979448</c:v>
                </c:pt>
                <c:pt idx="796">
                  <c:v>-0.75829396055875076</c:v>
                </c:pt>
                <c:pt idx="797">
                  <c:v>-0.7415262941659817</c:v>
                </c:pt>
                <c:pt idx="798">
                  <c:v>-0.64698027937551339</c:v>
                </c:pt>
                <c:pt idx="799">
                  <c:v>-0.64297452752670481</c:v>
                </c:pt>
                <c:pt idx="800">
                  <c:v>-0.69849013968775664</c:v>
                </c:pt>
                <c:pt idx="801">
                  <c:v>-0.69682107641741975</c:v>
                </c:pt>
                <c:pt idx="802">
                  <c:v>-0.69520336894001622</c:v>
                </c:pt>
                <c:pt idx="803">
                  <c:v>-0.84757600657354126</c:v>
                </c:pt>
                <c:pt idx="804">
                  <c:v>-0.82628903040262924</c:v>
                </c:pt>
                <c:pt idx="805">
                  <c:v>-0.75742091207888229</c:v>
                </c:pt>
                <c:pt idx="806">
                  <c:v>-0.73895850451930956</c:v>
                </c:pt>
                <c:pt idx="807">
                  <c:v>-0.6588691454396054</c:v>
                </c:pt>
                <c:pt idx="808">
                  <c:v>-0.77385476581758406</c:v>
                </c:pt>
                <c:pt idx="809">
                  <c:v>-0.92345419063270318</c:v>
                </c:pt>
                <c:pt idx="810">
                  <c:v>-0.97776294165981914</c:v>
                </c:pt>
                <c:pt idx="811">
                  <c:v>-0.77105587510271145</c:v>
                </c:pt>
                <c:pt idx="812">
                  <c:v>-0.5406481101068199</c:v>
                </c:pt>
                <c:pt idx="813">
                  <c:v>-0.75505854560394392</c:v>
                </c:pt>
                <c:pt idx="814">
                  <c:v>-0.76812859490550511</c:v>
                </c:pt>
                <c:pt idx="815">
                  <c:v>-0.84688270336893967</c:v>
                </c:pt>
                <c:pt idx="816">
                  <c:v>-0.81483668857847147</c:v>
                </c:pt>
                <c:pt idx="817">
                  <c:v>-0.64916290057518478</c:v>
                </c:pt>
                <c:pt idx="818">
                  <c:v>-0.62802999178307295</c:v>
                </c:pt>
                <c:pt idx="819">
                  <c:v>-0.88717132292522571</c:v>
                </c:pt>
                <c:pt idx="820">
                  <c:v>-0.58558442892358242</c:v>
                </c:pt>
                <c:pt idx="821">
                  <c:v>-0.15298890714872626</c:v>
                </c:pt>
                <c:pt idx="822">
                  <c:v>-0.28558956450287581</c:v>
                </c:pt>
                <c:pt idx="823">
                  <c:v>-0.4437654067378799</c:v>
                </c:pt>
                <c:pt idx="824">
                  <c:v>-0.67116885784716496</c:v>
                </c:pt>
                <c:pt idx="825">
                  <c:v>-0.56242296631059963</c:v>
                </c:pt>
                <c:pt idx="826">
                  <c:v>0.13768488085456052</c:v>
                </c:pt>
                <c:pt idx="827">
                  <c:v>-0.26093878389482328</c:v>
                </c:pt>
                <c:pt idx="828">
                  <c:v>-0.64348808545603919</c:v>
                </c:pt>
                <c:pt idx="829">
                  <c:v>-0.3331450287592439</c:v>
                </c:pt>
                <c:pt idx="830">
                  <c:v>-0.18999075595727194</c:v>
                </c:pt>
                <c:pt idx="831">
                  <c:v>-0.86655197206244838</c:v>
                </c:pt>
                <c:pt idx="832">
                  <c:v>-1.2785538208709939</c:v>
                </c:pt>
              </c:numCache>
            </c:numRef>
          </c:yVal>
          <c:smooth val="1"/>
          <c:extLst>
            <c:ext xmlns:c16="http://schemas.microsoft.com/office/drawing/2014/chart" uri="{C3380CC4-5D6E-409C-BE32-E72D297353CC}">
              <c16:uniqueId val="{00000001-FD41-4330-A8EE-22ADCFD321B2}"/>
            </c:ext>
          </c:extLst>
        </c:ser>
        <c:dLbls>
          <c:showLegendKey val="0"/>
          <c:showVal val="0"/>
          <c:showCatName val="0"/>
          <c:showSerName val="0"/>
          <c:showPercent val="0"/>
          <c:showBubbleSize val="0"/>
        </c:dLbls>
        <c:axId val="-1294065136"/>
        <c:axId val="-1294064592"/>
      </c:scatterChart>
      <c:valAx>
        <c:axId val="-1294065136"/>
        <c:scaling>
          <c:orientation val="minMax"/>
          <c:max val="800"/>
          <c:min val="45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err="1">
                    <a:solidFill>
                      <a:schemeClr val="bg1"/>
                    </a:solidFill>
                  </a:rPr>
                  <a:t>Wavelength</a:t>
                </a:r>
                <a:r>
                  <a:rPr lang="fr-BE" baseline="0" dirty="0">
                    <a:solidFill>
                      <a:schemeClr val="bg1"/>
                    </a:solidFill>
                  </a:rPr>
                  <a:t> (nm)</a:t>
                </a:r>
                <a:endParaRPr lang="fr-BE" dirty="0">
                  <a:solidFill>
                    <a:schemeClr val="bg1"/>
                  </a:solidFill>
                </a:endParaRPr>
              </a:p>
            </c:rich>
          </c:tx>
          <c:layout>
            <c:manualLayout>
              <c:xMode val="edge"/>
              <c:yMode val="edge"/>
              <c:x val="0.43843857107887352"/>
              <c:y val="0.88731564291950826"/>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1294064592"/>
        <c:crosses val="autoZero"/>
        <c:crossBetween val="midCat"/>
      </c:valAx>
      <c:valAx>
        <c:axId val="-1294064592"/>
        <c:scaling>
          <c:orientation val="minMax"/>
          <c:max val="1.5"/>
          <c:min val="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a:solidFill>
                      <a:schemeClr val="bg1"/>
                    </a:solidFill>
                  </a:rPr>
                  <a:t>Rel. Abs.</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1294065136"/>
        <c:crosses val="autoZero"/>
        <c:crossBetween val="midCat"/>
      </c:valAx>
      <c:spPr>
        <a:noFill/>
        <a:ln>
          <a:noFill/>
        </a:ln>
        <a:effectLst/>
      </c:spPr>
    </c:plotArea>
    <c:legend>
      <c:legendPos val="r"/>
      <c:layout>
        <c:manualLayout>
          <c:xMode val="edge"/>
          <c:yMode val="edge"/>
          <c:x val="0.80276276687833503"/>
          <c:y val="0.24589901361587654"/>
          <c:w val="0.15005455110610985"/>
          <c:h val="0.12643297071524651"/>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1"/>
          <c:order val="0"/>
          <c:tx>
            <c:strRef>
              <c:f>'Stan LL norm'!$I$1</c:f>
              <c:strCache>
                <c:ptCount val="1"/>
                <c:pt idx="0">
                  <c:v>Stan LL</c:v>
                </c:pt>
              </c:strCache>
            </c:strRef>
          </c:tx>
          <c:spPr>
            <a:ln>
              <a:solidFill>
                <a:srgbClr val="0070C0"/>
              </a:solidFill>
            </a:ln>
          </c:spPr>
          <c:marker>
            <c:symbol val="none"/>
          </c:marker>
          <c:xVal>
            <c:numRef>
              <c:f>'Stan LL norm'!$H$2:$H$2159</c:f>
              <c:numCache>
                <c:formatCode>General</c:formatCode>
                <c:ptCount val="2158"/>
                <c:pt idx="0">
                  <c:v>0</c:v>
                </c:pt>
                <c:pt idx="1">
                  <c:v>1.0670000000000001E-2</c:v>
                </c:pt>
                <c:pt idx="2">
                  <c:v>2.1329999999999998E-2</c:v>
                </c:pt>
                <c:pt idx="3">
                  <c:v>3.2000000000000001E-2</c:v>
                </c:pt>
                <c:pt idx="4">
                  <c:v>4.267E-2</c:v>
                </c:pt>
                <c:pt idx="5">
                  <c:v>5.3330000000000002E-2</c:v>
                </c:pt>
                <c:pt idx="6">
                  <c:v>6.4000000000000001E-2</c:v>
                </c:pt>
                <c:pt idx="7">
                  <c:v>7.467E-2</c:v>
                </c:pt>
                <c:pt idx="8">
                  <c:v>8.5330000000000003E-2</c:v>
                </c:pt>
                <c:pt idx="9">
                  <c:v>9.6000000000000002E-2</c:v>
                </c:pt>
                <c:pt idx="10">
                  <c:v>0.10667</c:v>
                </c:pt>
                <c:pt idx="11">
                  <c:v>0.11733</c:v>
                </c:pt>
                <c:pt idx="12">
                  <c:v>0.128</c:v>
                </c:pt>
                <c:pt idx="13">
                  <c:v>0.13866999999999999</c:v>
                </c:pt>
                <c:pt idx="14">
                  <c:v>0.14932999999999999</c:v>
                </c:pt>
                <c:pt idx="15">
                  <c:v>0.16</c:v>
                </c:pt>
                <c:pt idx="16">
                  <c:v>0.17066999999999999</c:v>
                </c:pt>
                <c:pt idx="17">
                  <c:v>0.18132999999999999</c:v>
                </c:pt>
                <c:pt idx="18">
                  <c:v>0.192</c:v>
                </c:pt>
                <c:pt idx="19">
                  <c:v>0.20266999999999999</c:v>
                </c:pt>
                <c:pt idx="20">
                  <c:v>0.21332999999999999</c:v>
                </c:pt>
                <c:pt idx="21">
                  <c:v>0.224</c:v>
                </c:pt>
                <c:pt idx="22">
                  <c:v>0.23466999999999999</c:v>
                </c:pt>
                <c:pt idx="23">
                  <c:v>0.24532999999999999</c:v>
                </c:pt>
                <c:pt idx="24">
                  <c:v>0.25600000000000001</c:v>
                </c:pt>
                <c:pt idx="25">
                  <c:v>0.26667000000000002</c:v>
                </c:pt>
                <c:pt idx="26">
                  <c:v>0.27733000000000002</c:v>
                </c:pt>
                <c:pt idx="27">
                  <c:v>0.28799999999999998</c:v>
                </c:pt>
                <c:pt idx="28">
                  <c:v>0.29866999999999999</c:v>
                </c:pt>
                <c:pt idx="29">
                  <c:v>0.30932999999999999</c:v>
                </c:pt>
                <c:pt idx="30">
                  <c:v>0.32</c:v>
                </c:pt>
                <c:pt idx="31">
                  <c:v>0.33067000000000002</c:v>
                </c:pt>
                <c:pt idx="32">
                  <c:v>0.34133000000000002</c:v>
                </c:pt>
                <c:pt idx="33">
                  <c:v>0.35199999999999998</c:v>
                </c:pt>
                <c:pt idx="34">
                  <c:v>0.36266999999999999</c:v>
                </c:pt>
                <c:pt idx="35">
                  <c:v>0.37333</c:v>
                </c:pt>
                <c:pt idx="36">
                  <c:v>0.38400000000000001</c:v>
                </c:pt>
                <c:pt idx="37">
                  <c:v>0.39467000000000002</c:v>
                </c:pt>
                <c:pt idx="38">
                  <c:v>0.40533000000000002</c:v>
                </c:pt>
                <c:pt idx="39">
                  <c:v>0.41599999999999998</c:v>
                </c:pt>
                <c:pt idx="40">
                  <c:v>0.42666999999999999</c:v>
                </c:pt>
                <c:pt idx="41">
                  <c:v>0.43733</c:v>
                </c:pt>
                <c:pt idx="42">
                  <c:v>0.44800000000000001</c:v>
                </c:pt>
                <c:pt idx="43">
                  <c:v>0.45867000000000002</c:v>
                </c:pt>
                <c:pt idx="44">
                  <c:v>0.46933000000000002</c:v>
                </c:pt>
                <c:pt idx="45">
                  <c:v>0.48</c:v>
                </c:pt>
                <c:pt idx="46">
                  <c:v>0.49067</c:v>
                </c:pt>
                <c:pt idx="47">
                  <c:v>0.50133000000000005</c:v>
                </c:pt>
                <c:pt idx="48">
                  <c:v>0.51200000000000001</c:v>
                </c:pt>
                <c:pt idx="49">
                  <c:v>0.52266999999999997</c:v>
                </c:pt>
                <c:pt idx="50">
                  <c:v>0.53332999999999997</c:v>
                </c:pt>
                <c:pt idx="51">
                  <c:v>0.54400000000000004</c:v>
                </c:pt>
                <c:pt idx="52">
                  <c:v>0.55467</c:v>
                </c:pt>
                <c:pt idx="53">
                  <c:v>0.56533</c:v>
                </c:pt>
                <c:pt idx="54">
                  <c:v>0.57599999999999996</c:v>
                </c:pt>
                <c:pt idx="55">
                  <c:v>0.58667000000000002</c:v>
                </c:pt>
                <c:pt idx="56">
                  <c:v>0.59733000000000003</c:v>
                </c:pt>
                <c:pt idx="57">
                  <c:v>0.60799999999999998</c:v>
                </c:pt>
                <c:pt idx="58">
                  <c:v>0.61867000000000005</c:v>
                </c:pt>
                <c:pt idx="59">
                  <c:v>0.62932999999999995</c:v>
                </c:pt>
                <c:pt idx="60">
                  <c:v>0.64</c:v>
                </c:pt>
                <c:pt idx="61">
                  <c:v>0.65066999999999997</c:v>
                </c:pt>
                <c:pt idx="62">
                  <c:v>0.66132999999999997</c:v>
                </c:pt>
                <c:pt idx="63">
                  <c:v>0.67200000000000004</c:v>
                </c:pt>
                <c:pt idx="64">
                  <c:v>0.68267</c:v>
                </c:pt>
                <c:pt idx="65">
                  <c:v>0.69333</c:v>
                </c:pt>
                <c:pt idx="66">
                  <c:v>0.70399999999999996</c:v>
                </c:pt>
                <c:pt idx="67">
                  <c:v>0.71467000000000003</c:v>
                </c:pt>
                <c:pt idx="68">
                  <c:v>0.72533000000000003</c:v>
                </c:pt>
                <c:pt idx="69">
                  <c:v>0.73599999999999999</c:v>
                </c:pt>
                <c:pt idx="70">
                  <c:v>0.74666999999999994</c:v>
                </c:pt>
                <c:pt idx="71">
                  <c:v>0.75732999999999995</c:v>
                </c:pt>
                <c:pt idx="72">
                  <c:v>0.76800000000000002</c:v>
                </c:pt>
                <c:pt idx="73">
                  <c:v>0.77866999999999997</c:v>
                </c:pt>
                <c:pt idx="74">
                  <c:v>0.78932999999999998</c:v>
                </c:pt>
                <c:pt idx="75">
                  <c:v>0.8</c:v>
                </c:pt>
                <c:pt idx="76">
                  <c:v>0.81067</c:v>
                </c:pt>
                <c:pt idx="77">
                  <c:v>0.82133</c:v>
                </c:pt>
                <c:pt idx="78">
                  <c:v>0.83199999999999996</c:v>
                </c:pt>
                <c:pt idx="79">
                  <c:v>0.84267000000000003</c:v>
                </c:pt>
                <c:pt idx="80">
                  <c:v>0.85333000000000003</c:v>
                </c:pt>
                <c:pt idx="81">
                  <c:v>0.86399999999999999</c:v>
                </c:pt>
                <c:pt idx="82">
                  <c:v>0.87466999999999995</c:v>
                </c:pt>
                <c:pt idx="83">
                  <c:v>0.88532999999999995</c:v>
                </c:pt>
                <c:pt idx="84">
                  <c:v>0.89600000000000002</c:v>
                </c:pt>
                <c:pt idx="85">
                  <c:v>0.90666999999999998</c:v>
                </c:pt>
                <c:pt idx="86">
                  <c:v>0.91732999999999998</c:v>
                </c:pt>
                <c:pt idx="87">
                  <c:v>0.92800000000000005</c:v>
                </c:pt>
                <c:pt idx="88">
                  <c:v>0.93867</c:v>
                </c:pt>
                <c:pt idx="89">
                  <c:v>0.94933000000000001</c:v>
                </c:pt>
                <c:pt idx="90">
                  <c:v>0.96</c:v>
                </c:pt>
                <c:pt idx="91">
                  <c:v>0.97067000000000003</c:v>
                </c:pt>
                <c:pt idx="92">
                  <c:v>0.98133000000000004</c:v>
                </c:pt>
                <c:pt idx="93">
                  <c:v>0.99199999999999999</c:v>
                </c:pt>
                <c:pt idx="94">
                  <c:v>1.00267</c:v>
                </c:pt>
                <c:pt idx="95">
                  <c:v>1.0133300000000001</c:v>
                </c:pt>
                <c:pt idx="96">
                  <c:v>1.024</c:v>
                </c:pt>
                <c:pt idx="97">
                  <c:v>1.03467</c:v>
                </c:pt>
                <c:pt idx="98">
                  <c:v>1.0453300000000001</c:v>
                </c:pt>
                <c:pt idx="99">
                  <c:v>1.056</c:v>
                </c:pt>
                <c:pt idx="100">
                  <c:v>1.06667</c:v>
                </c:pt>
                <c:pt idx="101">
                  <c:v>1.0773299999999999</c:v>
                </c:pt>
                <c:pt idx="102">
                  <c:v>1.0880000000000001</c:v>
                </c:pt>
                <c:pt idx="103">
                  <c:v>1.09867</c:v>
                </c:pt>
                <c:pt idx="104">
                  <c:v>1.1093299999999999</c:v>
                </c:pt>
                <c:pt idx="105">
                  <c:v>1.1200000000000001</c:v>
                </c:pt>
                <c:pt idx="106">
                  <c:v>1.1306700000000001</c:v>
                </c:pt>
                <c:pt idx="107">
                  <c:v>1.14133</c:v>
                </c:pt>
                <c:pt idx="108">
                  <c:v>1.1519999999999999</c:v>
                </c:pt>
                <c:pt idx="109">
                  <c:v>1.1626700000000001</c:v>
                </c:pt>
                <c:pt idx="110">
                  <c:v>1.17333</c:v>
                </c:pt>
                <c:pt idx="111">
                  <c:v>1.1839999999999999</c:v>
                </c:pt>
                <c:pt idx="112">
                  <c:v>1.1946699999999999</c:v>
                </c:pt>
                <c:pt idx="113">
                  <c:v>1.20533</c:v>
                </c:pt>
                <c:pt idx="114">
                  <c:v>1.216</c:v>
                </c:pt>
                <c:pt idx="115">
                  <c:v>1.2266699999999999</c:v>
                </c:pt>
                <c:pt idx="116">
                  <c:v>1.23733</c:v>
                </c:pt>
                <c:pt idx="117">
                  <c:v>1.248</c:v>
                </c:pt>
                <c:pt idx="118">
                  <c:v>1.25867</c:v>
                </c:pt>
                <c:pt idx="119">
                  <c:v>1.2693300000000001</c:v>
                </c:pt>
                <c:pt idx="120">
                  <c:v>1.28</c:v>
                </c:pt>
                <c:pt idx="121">
                  <c:v>1.29067</c:v>
                </c:pt>
                <c:pt idx="122">
                  <c:v>1.3013300000000001</c:v>
                </c:pt>
                <c:pt idx="123">
                  <c:v>1.3120000000000001</c:v>
                </c:pt>
                <c:pt idx="124">
                  <c:v>1.32267</c:v>
                </c:pt>
                <c:pt idx="125">
                  <c:v>1.3333299999999999</c:v>
                </c:pt>
                <c:pt idx="126">
                  <c:v>1.3440000000000001</c:v>
                </c:pt>
                <c:pt idx="127">
                  <c:v>1.35467</c:v>
                </c:pt>
                <c:pt idx="128">
                  <c:v>1.3653299999999999</c:v>
                </c:pt>
                <c:pt idx="129">
                  <c:v>1.3759999999999999</c:v>
                </c:pt>
                <c:pt idx="130">
                  <c:v>1.3866700000000001</c:v>
                </c:pt>
                <c:pt idx="131">
                  <c:v>1.39733</c:v>
                </c:pt>
                <c:pt idx="132">
                  <c:v>1.4079999999999999</c:v>
                </c:pt>
                <c:pt idx="133">
                  <c:v>1.4186700000000001</c:v>
                </c:pt>
                <c:pt idx="134">
                  <c:v>1.42933</c:v>
                </c:pt>
                <c:pt idx="135">
                  <c:v>1.44</c:v>
                </c:pt>
                <c:pt idx="136">
                  <c:v>1.4506699999999999</c:v>
                </c:pt>
                <c:pt idx="137">
                  <c:v>1.46133</c:v>
                </c:pt>
                <c:pt idx="138">
                  <c:v>1.472</c:v>
                </c:pt>
                <c:pt idx="139">
                  <c:v>1.4826699999999999</c:v>
                </c:pt>
                <c:pt idx="140">
                  <c:v>1.49333</c:v>
                </c:pt>
                <c:pt idx="141">
                  <c:v>1.504</c:v>
                </c:pt>
                <c:pt idx="142">
                  <c:v>1.51467</c:v>
                </c:pt>
                <c:pt idx="143">
                  <c:v>1.5253300000000001</c:v>
                </c:pt>
                <c:pt idx="144">
                  <c:v>1.536</c:v>
                </c:pt>
                <c:pt idx="145">
                  <c:v>1.54667</c:v>
                </c:pt>
                <c:pt idx="146">
                  <c:v>1.5573300000000001</c:v>
                </c:pt>
                <c:pt idx="147">
                  <c:v>1.5680000000000001</c:v>
                </c:pt>
                <c:pt idx="148">
                  <c:v>1.57867</c:v>
                </c:pt>
                <c:pt idx="149">
                  <c:v>1.5893299999999999</c:v>
                </c:pt>
                <c:pt idx="150">
                  <c:v>1.6</c:v>
                </c:pt>
                <c:pt idx="151">
                  <c:v>1.61067</c:v>
                </c:pt>
                <c:pt idx="152">
                  <c:v>1.6213299999999999</c:v>
                </c:pt>
                <c:pt idx="153">
                  <c:v>1.6319999999999999</c:v>
                </c:pt>
                <c:pt idx="154">
                  <c:v>1.6426700000000001</c:v>
                </c:pt>
                <c:pt idx="155">
                  <c:v>1.65333</c:v>
                </c:pt>
                <c:pt idx="156">
                  <c:v>1.6639999999999999</c:v>
                </c:pt>
                <c:pt idx="157">
                  <c:v>1.6746700000000001</c:v>
                </c:pt>
                <c:pt idx="158">
                  <c:v>1.68533</c:v>
                </c:pt>
                <c:pt idx="159">
                  <c:v>1.696</c:v>
                </c:pt>
                <c:pt idx="160">
                  <c:v>1.7066699999999999</c:v>
                </c:pt>
                <c:pt idx="161">
                  <c:v>1.71733</c:v>
                </c:pt>
                <c:pt idx="162">
                  <c:v>1.728</c:v>
                </c:pt>
                <c:pt idx="163">
                  <c:v>1.7386699999999999</c:v>
                </c:pt>
                <c:pt idx="164">
                  <c:v>1.7493300000000001</c:v>
                </c:pt>
                <c:pt idx="165">
                  <c:v>1.76</c:v>
                </c:pt>
                <c:pt idx="166">
                  <c:v>1.77067</c:v>
                </c:pt>
                <c:pt idx="167">
                  <c:v>1.7813300000000001</c:v>
                </c:pt>
                <c:pt idx="168">
                  <c:v>1.792</c:v>
                </c:pt>
                <c:pt idx="169">
                  <c:v>1.80267</c:v>
                </c:pt>
                <c:pt idx="170">
                  <c:v>1.8133300000000001</c:v>
                </c:pt>
                <c:pt idx="171">
                  <c:v>1.8240000000000001</c:v>
                </c:pt>
                <c:pt idx="172">
                  <c:v>1.83467</c:v>
                </c:pt>
                <c:pt idx="173">
                  <c:v>1.8453299999999999</c:v>
                </c:pt>
                <c:pt idx="174">
                  <c:v>1.8560000000000001</c:v>
                </c:pt>
                <c:pt idx="175">
                  <c:v>1.8666700000000001</c:v>
                </c:pt>
                <c:pt idx="176">
                  <c:v>1.8773299999999999</c:v>
                </c:pt>
                <c:pt idx="177">
                  <c:v>1.8879999999999999</c:v>
                </c:pt>
                <c:pt idx="178">
                  <c:v>1.8986700000000001</c:v>
                </c:pt>
                <c:pt idx="179">
                  <c:v>1.90933</c:v>
                </c:pt>
                <c:pt idx="180">
                  <c:v>1.92</c:v>
                </c:pt>
                <c:pt idx="181">
                  <c:v>1.9306700000000001</c:v>
                </c:pt>
                <c:pt idx="182">
                  <c:v>1.94133</c:v>
                </c:pt>
                <c:pt idx="183">
                  <c:v>1.952</c:v>
                </c:pt>
                <c:pt idx="184">
                  <c:v>1.9626699999999999</c:v>
                </c:pt>
                <c:pt idx="185">
                  <c:v>1.97333</c:v>
                </c:pt>
                <c:pt idx="186">
                  <c:v>1.984</c:v>
                </c:pt>
                <c:pt idx="187">
                  <c:v>1.9946699999999999</c:v>
                </c:pt>
                <c:pt idx="188">
                  <c:v>2.0053299999999998</c:v>
                </c:pt>
                <c:pt idx="189">
                  <c:v>2.016</c:v>
                </c:pt>
                <c:pt idx="190">
                  <c:v>2.0266700000000002</c:v>
                </c:pt>
                <c:pt idx="191">
                  <c:v>2.0373299999999999</c:v>
                </c:pt>
                <c:pt idx="192">
                  <c:v>2.048</c:v>
                </c:pt>
                <c:pt idx="193">
                  <c:v>2.0586700000000002</c:v>
                </c:pt>
                <c:pt idx="194">
                  <c:v>2.0693299999999999</c:v>
                </c:pt>
                <c:pt idx="195">
                  <c:v>2.08</c:v>
                </c:pt>
                <c:pt idx="196">
                  <c:v>2.0906699999999998</c:v>
                </c:pt>
                <c:pt idx="197">
                  <c:v>2.1013299999999999</c:v>
                </c:pt>
                <c:pt idx="198">
                  <c:v>2.1120000000000001</c:v>
                </c:pt>
                <c:pt idx="199">
                  <c:v>2.1226699999999998</c:v>
                </c:pt>
                <c:pt idx="200">
                  <c:v>2.1333299999999999</c:v>
                </c:pt>
                <c:pt idx="201">
                  <c:v>2.1440000000000001</c:v>
                </c:pt>
                <c:pt idx="202">
                  <c:v>2.1546699999999999</c:v>
                </c:pt>
                <c:pt idx="203">
                  <c:v>2.16533</c:v>
                </c:pt>
                <c:pt idx="204">
                  <c:v>2.1760000000000002</c:v>
                </c:pt>
                <c:pt idx="205">
                  <c:v>2.1866699999999999</c:v>
                </c:pt>
                <c:pt idx="206">
                  <c:v>2.19733</c:v>
                </c:pt>
                <c:pt idx="207">
                  <c:v>2.2080000000000002</c:v>
                </c:pt>
                <c:pt idx="208">
                  <c:v>2.2186699999999999</c:v>
                </c:pt>
                <c:pt idx="209">
                  <c:v>2.22933</c:v>
                </c:pt>
                <c:pt idx="210">
                  <c:v>2.2400000000000002</c:v>
                </c:pt>
                <c:pt idx="211">
                  <c:v>2.2506699999999999</c:v>
                </c:pt>
                <c:pt idx="212">
                  <c:v>2.2613300000000001</c:v>
                </c:pt>
                <c:pt idx="213">
                  <c:v>2.2719999999999998</c:v>
                </c:pt>
                <c:pt idx="214">
                  <c:v>2.28267</c:v>
                </c:pt>
                <c:pt idx="215">
                  <c:v>2.2933300000000001</c:v>
                </c:pt>
                <c:pt idx="216">
                  <c:v>2.3039999999999998</c:v>
                </c:pt>
                <c:pt idx="217">
                  <c:v>2.31467</c:v>
                </c:pt>
                <c:pt idx="218">
                  <c:v>2.3253300000000001</c:v>
                </c:pt>
                <c:pt idx="219">
                  <c:v>2.3359999999999999</c:v>
                </c:pt>
                <c:pt idx="220">
                  <c:v>2.34667</c:v>
                </c:pt>
                <c:pt idx="221">
                  <c:v>2.3573300000000001</c:v>
                </c:pt>
                <c:pt idx="222">
                  <c:v>2.3679999999999999</c:v>
                </c:pt>
                <c:pt idx="223">
                  <c:v>2.3786700000000001</c:v>
                </c:pt>
                <c:pt idx="224">
                  <c:v>2.3893300000000002</c:v>
                </c:pt>
                <c:pt idx="225">
                  <c:v>2.4</c:v>
                </c:pt>
                <c:pt idx="226">
                  <c:v>2.4106700000000001</c:v>
                </c:pt>
                <c:pt idx="227">
                  <c:v>2.4213300000000002</c:v>
                </c:pt>
                <c:pt idx="228">
                  <c:v>2.4319999999999999</c:v>
                </c:pt>
                <c:pt idx="229">
                  <c:v>2.4426700000000001</c:v>
                </c:pt>
                <c:pt idx="230">
                  <c:v>2.4533299999999998</c:v>
                </c:pt>
                <c:pt idx="231">
                  <c:v>2.464</c:v>
                </c:pt>
                <c:pt idx="232">
                  <c:v>2.4746700000000001</c:v>
                </c:pt>
                <c:pt idx="233">
                  <c:v>2.4853299999999998</c:v>
                </c:pt>
                <c:pt idx="234">
                  <c:v>2.496</c:v>
                </c:pt>
                <c:pt idx="235">
                  <c:v>2.5066700000000002</c:v>
                </c:pt>
                <c:pt idx="236">
                  <c:v>2.5173299999999998</c:v>
                </c:pt>
                <c:pt idx="237">
                  <c:v>2.528</c:v>
                </c:pt>
                <c:pt idx="238">
                  <c:v>2.5386700000000002</c:v>
                </c:pt>
                <c:pt idx="239">
                  <c:v>2.5493299999999999</c:v>
                </c:pt>
                <c:pt idx="240">
                  <c:v>2.56</c:v>
                </c:pt>
                <c:pt idx="241">
                  <c:v>2.5706699999999998</c:v>
                </c:pt>
                <c:pt idx="242">
                  <c:v>2.5813299999999999</c:v>
                </c:pt>
                <c:pt idx="243">
                  <c:v>2.5920000000000001</c:v>
                </c:pt>
                <c:pt idx="244">
                  <c:v>2.6026699999999998</c:v>
                </c:pt>
                <c:pt idx="245">
                  <c:v>2.6133299999999999</c:v>
                </c:pt>
                <c:pt idx="246">
                  <c:v>2.6240000000000001</c:v>
                </c:pt>
                <c:pt idx="247">
                  <c:v>2.6346699999999998</c:v>
                </c:pt>
                <c:pt idx="248">
                  <c:v>2.64533</c:v>
                </c:pt>
                <c:pt idx="249">
                  <c:v>2.6560000000000001</c:v>
                </c:pt>
                <c:pt idx="250">
                  <c:v>2.6666699999999999</c:v>
                </c:pt>
                <c:pt idx="251">
                  <c:v>2.67733</c:v>
                </c:pt>
                <c:pt idx="252">
                  <c:v>2.6880000000000002</c:v>
                </c:pt>
                <c:pt idx="253">
                  <c:v>2.6986699999999999</c:v>
                </c:pt>
                <c:pt idx="254">
                  <c:v>2.70933</c:v>
                </c:pt>
                <c:pt idx="255">
                  <c:v>2.72</c:v>
                </c:pt>
                <c:pt idx="256">
                  <c:v>2.7306699999999999</c:v>
                </c:pt>
                <c:pt idx="257">
                  <c:v>2.74133</c:v>
                </c:pt>
                <c:pt idx="258">
                  <c:v>2.7519999999999998</c:v>
                </c:pt>
                <c:pt idx="259">
                  <c:v>2.76267</c:v>
                </c:pt>
                <c:pt idx="260">
                  <c:v>2.7733300000000001</c:v>
                </c:pt>
                <c:pt idx="261">
                  <c:v>2.7839999999999998</c:v>
                </c:pt>
                <c:pt idx="262">
                  <c:v>2.79467</c:v>
                </c:pt>
                <c:pt idx="263">
                  <c:v>2.8053300000000001</c:v>
                </c:pt>
                <c:pt idx="264">
                  <c:v>2.8159999999999998</c:v>
                </c:pt>
                <c:pt idx="265">
                  <c:v>2.82667</c:v>
                </c:pt>
                <c:pt idx="266">
                  <c:v>2.8373300000000001</c:v>
                </c:pt>
                <c:pt idx="267">
                  <c:v>2.8479999999999999</c:v>
                </c:pt>
                <c:pt idx="268">
                  <c:v>2.85867</c:v>
                </c:pt>
                <c:pt idx="269">
                  <c:v>2.8693300000000002</c:v>
                </c:pt>
                <c:pt idx="270">
                  <c:v>2.88</c:v>
                </c:pt>
                <c:pt idx="271">
                  <c:v>2.8906700000000001</c:v>
                </c:pt>
                <c:pt idx="272">
                  <c:v>2.9013300000000002</c:v>
                </c:pt>
                <c:pt idx="273">
                  <c:v>2.9119999999999999</c:v>
                </c:pt>
                <c:pt idx="274">
                  <c:v>2.9226700000000001</c:v>
                </c:pt>
                <c:pt idx="275">
                  <c:v>2.9333300000000002</c:v>
                </c:pt>
                <c:pt idx="276">
                  <c:v>2.944</c:v>
                </c:pt>
                <c:pt idx="277">
                  <c:v>2.9546700000000001</c:v>
                </c:pt>
                <c:pt idx="278">
                  <c:v>2.9653299999999998</c:v>
                </c:pt>
                <c:pt idx="279">
                  <c:v>2.976</c:v>
                </c:pt>
                <c:pt idx="280">
                  <c:v>2.9866700000000002</c:v>
                </c:pt>
                <c:pt idx="281">
                  <c:v>2.9973299999999998</c:v>
                </c:pt>
                <c:pt idx="282">
                  <c:v>3.008</c:v>
                </c:pt>
                <c:pt idx="283">
                  <c:v>3.0186700000000002</c:v>
                </c:pt>
                <c:pt idx="284">
                  <c:v>3.0293299999999999</c:v>
                </c:pt>
                <c:pt idx="285">
                  <c:v>3.04</c:v>
                </c:pt>
                <c:pt idx="286">
                  <c:v>3.0506700000000002</c:v>
                </c:pt>
                <c:pt idx="287">
                  <c:v>3.0613299999999999</c:v>
                </c:pt>
                <c:pt idx="288">
                  <c:v>3.0720000000000001</c:v>
                </c:pt>
                <c:pt idx="289">
                  <c:v>3.0826699999999998</c:v>
                </c:pt>
                <c:pt idx="290">
                  <c:v>3.0933299999999999</c:v>
                </c:pt>
                <c:pt idx="291">
                  <c:v>3.1040000000000001</c:v>
                </c:pt>
                <c:pt idx="292">
                  <c:v>3.1146699999999998</c:v>
                </c:pt>
                <c:pt idx="293">
                  <c:v>3.1253299999999999</c:v>
                </c:pt>
                <c:pt idx="294">
                  <c:v>3.1360000000000001</c:v>
                </c:pt>
                <c:pt idx="295">
                  <c:v>3.1466699999999999</c:v>
                </c:pt>
                <c:pt idx="296">
                  <c:v>3.15733</c:v>
                </c:pt>
                <c:pt idx="297">
                  <c:v>3.1680000000000001</c:v>
                </c:pt>
                <c:pt idx="298">
                  <c:v>3.1786699999999999</c:v>
                </c:pt>
                <c:pt idx="299">
                  <c:v>3.18933</c:v>
                </c:pt>
                <c:pt idx="300">
                  <c:v>3.2</c:v>
                </c:pt>
                <c:pt idx="301">
                  <c:v>3.2106699999999999</c:v>
                </c:pt>
                <c:pt idx="302">
                  <c:v>3.22133</c:v>
                </c:pt>
                <c:pt idx="303">
                  <c:v>3.2320000000000002</c:v>
                </c:pt>
                <c:pt idx="304">
                  <c:v>3.2426699999999999</c:v>
                </c:pt>
                <c:pt idx="305">
                  <c:v>3.2533300000000001</c:v>
                </c:pt>
                <c:pt idx="306">
                  <c:v>3.2639999999999998</c:v>
                </c:pt>
                <c:pt idx="307">
                  <c:v>3.27467</c:v>
                </c:pt>
                <c:pt idx="308">
                  <c:v>3.2853300000000001</c:v>
                </c:pt>
                <c:pt idx="309">
                  <c:v>3.2959999999999998</c:v>
                </c:pt>
                <c:pt idx="310">
                  <c:v>3.30667</c:v>
                </c:pt>
                <c:pt idx="311">
                  <c:v>3.3173300000000001</c:v>
                </c:pt>
                <c:pt idx="312">
                  <c:v>3.3279999999999998</c:v>
                </c:pt>
                <c:pt idx="313">
                  <c:v>3.33867</c:v>
                </c:pt>
                <c:pt idx="314">
                  <c:v>3.3493300000000001</c:v>
                </c:pt>
                <c:pt idx="315">
                  <c:v>3.36</c:v>
                </c:pt>
                <c:pt idx="316">
                  <c:v>3.3706700000000001</c:v>
                </c:pt>
                <c:pt idx="317">
                  <c:v>3.3813300000000002</c:v>
                </c:pt>
                <c:pt idx="318">
                  <c:v>3.3919999999999999</c:v>
                </c:pt>
                <c:pt idx="319">
                  <c:v>3.4026700000000001</c:v>
                </c:pt>
                <c:pt idx="320">
                  <c:v>3.4133300000000002</c:v>
                </c:pt>
                <c:pt idx="321">
                  <c:v>3.4239999999999999</c:v>
                </c:pt>
                <c:pt idx="322">
                  <c:v>3.4346700000000001</c:v>
                </c:pt>
                <c:pt idx="323">
                  <c:v>3.4453299999999998</c:v>
                </c:pt>
                <c:pt idx="324">
                  <c:v>3.456</c:v>
                </c:pt>
                <c:pt idx="325">
                  <c:v>3.4666700000000001</c:v>
                </c:pt>
                <c:pt idx="326">
                  <c:v>3.4773299999999998</c:v>
                </c:pt>
                <c:pt idx="327">
                  <c:v>3.488</c:v>
                </c:pt>
                <c:pt idx="328">
                  <c:v>3.4986700000000002</c:v>
                </c:pt>
                <c:pt idx="329">
                  <c:v>3.5093299999999998</c:v>
                </c:pt>
                <c:pt idx="330">
                  <c:v>3.52</c:v>
                </c:pt>
                <c:pt idx="331">
                  <c:v>3.5306700000000002</c:v>
                </c:pt>
                <c:pt idx="332">
                  <c:v>3.5413299999999999</c:v>
                </c:pt>
                <c:pt idx="333">
                  <c:v>3.552</c:v>
                </c:pt>
                <c:pt idx="334">
                  <c:v>3.5626699999999998</c:v>
                </c:pt>
                <c:pt idx="335">
                  <c:v>3.5733299999999999</c:v>
                </c:pt>
                <c:pt idx="336">
                  <c:v>3.5840000000000001</c:v>
                </c:pt>
                <c:pt idx="337">
                  <c:v>3.5946699999999998</c:v>
                </c:pt>
                <c:pt idx="338">
                  <c:v>3.6053299999999999</c:v>
                </c:pt>
                <c:pt idx="339">
                  <c:v>3.6160000000000001</c:v>
                </c:pt>
                <c:pt idx="340">
                  <c:v>3.6266699999999998</c:v>
                </c:pt>
                <c:pt idx="341">
                  <c:v>3.63733</c:v>
                </c:pt>
                <c:pt idx="342">
                  <c:v>3.6480000000000001</c:v>
                </c:pt>
                <c:pt idx="343">
                  <c:v>3.6586699999999999</c:v>
                </c:pt>
                <c:pt idx="344">
                  <c:v>3.66933</c:v>
                </c:pt>
                <c:pt idx="345">
                  <c:v>3.68</c:v>
                </c:pt>
                <c:pt idx="346">
                  <c:v>3.6906699999999999</c:v>
                </c:pt>
                <c:pt idx="347">
                  <c:v>3.70133</c:v>
                </c:pt>
                <c:pt idx="348">
                  <c:v>3.7120000000000002</c:v>
                </c:pt>
                <c:pt idx="349">
                  <c:v>3.7226699999999999</c:v>
                </c:pt>
                <c:pt idx="350">
                  <c:v>3.73333</c:v>
                </c:pt>
                <c:pt idx="351">
                  <c:v>3.7440000000000002</c:v>
                </c:pt>
                <c:pt idx="352">
                  <c:v>3.75467</c:v>
                </c:pt>
                <c:pt idx="353">
                  <c:v>3.7653300000000001</c:v>
                </c:pt>
                <c:pt idx="354">
                  <c:v>3.7759999999999998</c:v>
                </c:pt>
                <c:pt idx="355">
                  <c:v>3.78667</c:v>
                </c:pt>
                <c:pt idx="356">
                  <c:v>3.7973300000000001</c:v>
                </c:pt>
                <c:pt idx="357">
                  <c:v>3.8079999999999998</c:v>
                </c:pt>
                <c:pt idx="358">
                  <c:v>3.81867</c:v>
                </c:pt>
                <c:pt idx="359">
                  <c:v>3.8293300000000001</c:v>
                </c:pt>
                <c:pt idx="360">
                  <c:v>3.84</c:v>
                </c:pt>
                <c:pt idx="361">
                  <c:v>3.85067</c:v>
                </c:pt>
                <c:pt idx="362">
                  <c:v>3.8613300000000002</c:v>
                </c:pt>
                <c:pt idx="363">
                  <c:v>3.8719999999999999</c:v>
                </c:pt>
                <c:pt idx="364">
                  <c:v>3.8826700000000001</c:v>
                </c:pt>
                <c:pt idx="365">
                  <c:v>3.8933300000000002</c:v>
                </c:pt>
                <c:pt idx="366">
                  <c:v>3.9039999999999999</c:v>
                </c:pt>
                <c:pt idx="367">
                  <c:v>3.9146700000000001</c:v>
                </c:pt>
                <c:pt idx="368">
                  <c:v>3.9253300000000002</c:v>
                </c:pt>
                <c:pt idx="369">
                  <c:v>3.9359999999999999</c:v>
                </c:pt>
                <c:pt idx="370">
                  <c:v>3.9466700000000001</c:v>
                </c:pt>
                <c:pt idx="371">
                  <c:v>3.9573299999999998</c:v>
                </c:pt>
                <c:pt idx="372">
                  <c:v>3.968</c:v>
                </c:pt>
                <c:pt idx="373">
                  <c:v>3.9786700000000002</c:v>
                </c:pt>
                <c:pt idx="374">
                  <c:v>3.9893299999999998</c:v>
                </c:pt>
                <c:pt idx="375">
                  <c:v>4</c:v>
                </c:pt>
                <c:pt idx="376">
                  <c:v>4.0106700000000002</c:v>
                </c:pt>
                <c:pt idx="377">
                  <c:v>4.0213299999999998</c:v>
                </c:pt>
                <c:pt idx="378">
                  <c:v>4.032</c:v>
                </c:pt>
                <c:pt idx="379">
                  <c:v>4.0426700000000002</c:v>
                </c:pt>
                <c:pt idx="380">
                  <c:v>4.0533299999999999</c:v>
                </c:pt>
                <c:pt idx="381">
                  <c:v>4.0640000000000001</c:v>
                </c:pt>
                <c:pt idx="382">
                  <c:v>4.0746700000000002</c:v>
                </c:pt>
                <c:pt idx="383">
                  <c:v>4.0853299999999999</c:v>
                </c:pt>
                <c:pt idx="384">
                  <c:v>4.0960000000000001</c:v>
                </c:pt>
                <c:pt idx="385">
                  <c:v>4.1066700000000003</c:v>
                </c:pt>
                <c:pt idx="386">
                  <c:v>4.1173299999999999</c:v>
                </c:pt>
                <c:pt idx="387">
                  <c:v>4.1280000000000001</c:v>
                </c:pt>
                <c:pt idx="388">
                  <c:v>4.1386700000000003</c:v>
                </c:pt>
                <c:pt idx="389">
                  <c:v>4.14933</c:v>
                </c:pt>
                <c:pt idx="390">
                  <c:v>4.16</c:v>
                </c:pt>
                <c:pt idx="391">
                  <c:v>4.1706700000000003</c:v>
                </c:pt>
                <c:pt idx="392">
                  <c:v>4.18133</c:v>
                </c:pt>
                <c:pt idx="393">
                  <c:v>4.1920000000000002</c:v>
                </c:pt>
                <c:pt idx="394">
                  <c:v>4.2026700000000003</c:v>
                </c:pt>
                <c:pt idx="395">
                  <c:v>4.21333</c:v>
                </c:pt>
                <c:pt idx="396">
                  <c:v>4.2240000000000002</c:v>
                </c:pt>
                <c:pt idx="397">
                  <c:v>4.2346700000000004</c:v>
                </c:pt>
                <c:pt idx="398">
                  <c:v>4.24533</c:v>
                </c:pt>
                <c:pt idx="399">
                  <c:v>4.2560000000000002</c:v>
                </c:pt>
                <c:pt idx="400">
                  <c:v>4.2666700000000004</c:v>
                </c:pt>
                <c:pt idx="401">
                  <c:v>4.2773300000000001</c:v>
                </c:pt>
                <c:pt idx="402">
                  <c:v>4.2880000000000003</c:v>
                </c:pt>
                <c:pt idx="403">
                  <c:v>4.2986700000000004</c:v>
                </c:pt>
                <c:pt idx="404">
                  <c:v>4.3093300000000001</c:v>
                </c:pt>
                <c:pt idx="405">
                  <c:v>4.32</c:v>
                </c:pt>
                <c:pt idx="406">
                  <c:v>4.3306699999999996</c:v>
                </c:pt>
                <c:pt idx="407">
                  <c:v>4.3413300000000001</c:v>
                </c:pt>
                <c:pt idx="408">
                  <c:v>4.3520000000000003</c:v>
                </c:pt>
                <c:pt idx="409">
                  <c:v>4.3626699999999996</c:v>
                </c:pt>
                <c:pt idx="410">
                  <c:v>4.3733300000000002</c:v>
                </c:pt>
                <c:pt idx="411">
                  <c:v>4.3840000000000003</c:v>
                </c:pt>
                <c:pt idx="412">
                  <c:v>4.3946699999999996</c:v>
                </c:pt>
                <c:pt idx="413">
                  <c:v>4.4053300000000002</c:v>
                </c:pt>
                <c:pt idx="414">
                  <c:v>4.4160000000000004</c:v>
                </c:pt>
                <c:pt idx="415">
                  <c:v>4.4266699999999997</c:v>
                </c:pt>
                <c:pt idx="416">
                  <c:v>4.4373300000000002</c:v>
                </c:pt>
                <c:pt idx="417">
                  <c:v>4.4480000000000004</c:v>
                </c:pt>
                <c:pt idx="418">
                  <c:v>4.4586699999999997</c:v>
                </c:pt>
                <c:pt idx="419">
                  <c:v>4.4693300000000002</c:v>
                </c:pt>
                <c:pt idx="420">
                  <c:v>4.4800000000000004</c:v>
                </c:pt>
                <c:pt idx="421">
                  <c:v>4.4906699999999997</c:v>
                </c:pt>
                <c:pt idx="422">
                  <c:v>4.5013300000000003</c:v>
                </c:pt>
                <c:pt idx="423">
                  <c:v>4.5119999999999996</c:v>
                </c:pt>
                <c:pt idx="424">
                  <c:v>4.5226699999999997</c:v>
                </c:pt>
                <c:pt idx="425">
                  <c:v>4.5333300000000003</c:v>
                </c:pt>
                <c:pt idx="426">
                  <c:v>4.5439999999999996</c:v>
                </c:pt>
                <c:pt idx="427">
                  <c:v>4.5546699999999998</c:v>
                </c:pt>
                <c:pt idx="428">
                  <c:v>4.5653300000000003</c:v>
                </c:pt>
                <c:pt idx="429">
                  <c:v>4.5759999999999996</c:v>
                </c:pt>
                <c:pt idx="430">
                  <c:v>4.5866699999999998</c:v>
                </c:pt>
                <c:pt idx="431">
                  <c:v>4.5973300000000004</c:v>
                </c:pt>
                <c:pt idx="432">
                  <c:v>4.6079999999999997</c:v>
                </c:pt>
                <c:pt idx="433">
                  <c:v>4.6186699999999998</c:v>
                </c:pt>
                <c:pt idx="434">
                  <c:v>4.6293300000000004</c:v>
                </c:pt>
                <c:pt idx="435">
                  <c:v>4.6399999999999997</c:v>
                </c:pt>
                <c:pt idx="436">
                  <c:v>4.6506699999999999</c:v>
                </c:pt>
                <c:pt idx="437">
                  <c:v>4.6613300000000004</c:v>
                </c:pt>
                <c:pt idx="438">
                  <c:v>4.6719999999999997</c:v>
                </c:pt>
                <c:pt idx="439">
                  <c:v>4.6826699999999999</c:v>
                </c:pt>
                <c:pt idx="440">
                  <c:v>4.6933299999999996</c:v>
                </c:pt>
                <c:pt idx="441">
                  <c:v>4.7039999999999997</c:v>
                </c:pt>
                <c:pt idx="442">
                  <c:v>4.7146699999999999</c:v>
                </c:pt>
                <c:pt idx="443">
                  <c:v>4.7253299999999996</c:v>
                </c:pt>
                <c:pt idx="444">
                  <c:v>4.7359999999999998</c:v>
                </c:pt>
                <c:pt idx="445">
                  <c:v>4.7466699999999999</c:v>
                </c:pt>
                <c:pt idx="446">
                  <c:v>4.7573299999999996</c:v>
                </c:pt>
                <c:pt idx="447">
                  <c:v>4.7679999999999998</c:v>
                </c:pt>
                <c:pt idx="448">
                  <c:v>4.77867</c:v>
                </c:pt>
                <c:pt idx="449">
                  <c:v>4.7893299999999996</c:v>
                </c:pt>
                <c:pt idx="450">
                  <c:v>4.8</c:v>
                </c:pt>
                <c:pt idx="451">
                  <c:v>4.81067</c:v>
                </c:pt>
                <c:pt idx="452">
                  <c:v>4.8213299999999997</c:v>
                </c:pt>
                <c:pt idx="453">
                  <c:v>4.8319999999999999</c:v>
                </c:pt>
                <c:pt idx="454">
                  <c:v>4.84267</c:v>
                </c:pt>
                <c:pt idx="455">
                  <c:v>4.8533299999999997</c:v>
                </c:pt>
                <c:pt idx="456">
                  <c:v>4.8639999999999999</c:v>
                </c:pt>
                <c:pt idx="457">
                  <c:v>4.8746700000000001</c:v>
                </c:pt>
                <c:pt idx="458">
                  <c:v>4.8853299999999997</c:v>
                </c:pt>
                <c:pt idx="459">
                  <c:v>4.8959999999999999</c:v>
                </c:pt>
                <c:pt idx="460">
                  <c:v>4.9066700000000001</c:v>
                </c:pt>
                <c:pt idx="461">
                  <c:v>4.9173299999999998</c:v>
                </c:pt>
                <c:pt idx="462">
                  <c:v>4.9279999999999999</c:v>
                </c:pt>
                <c:pt idx="463">
                  <c:v>4.9386700000000001</c:v>
                </c:pt>
                <c:pt idx="464">
                  <c:v>4.9493299999999998</c:v>
                </c:pt>
                <c:pt idx="465">
                  <c:v>4.96</c:v>
                </c:pt>
                <c:pt idx="466">
                  <c:v>4.9706700000000001</c:v>
                </c:pt>
                <c:pt idx="467">
                  <c:v>4.9813299999999998</c:v>
                </c:pt>
                <c:pt idx="468">
                  <c:v>4.992</c:v>
                </c:pt>
                <c:pt idx="469">
                  <c:v>5.0026700000000002</c:v>
                </c:pt>
                <c:pt idx="470">
                  <c:v>5.0133299999999998</c:v>
                </c:pt>
                <c:pt idx="471">
                  <c:v>5.024</c:v>
                </c:pt>
                <c:pt idx="472">
                  <c:v>5.0346700000000002</c:v>
                </c:pt>
                <c:pt idx="473">
                  <c:v>5.0453299999999999</c:v>
                </c:pt>
                <c:pt idx="474">
                  <c:v>5.056</c:v>
                </c:pt>
                <c:pt idx="475">
                  <c:v>5.0666700000000002</c:v>
                </c:pt>
                <c:pt idx="476">
                  <c:v>5.0773299999999999</c:v>
                </c:pt>
                <c:pt idx="477">
                  <c:v>5.0880000000000001</c:v>
                </c:pt>
                <c:pt idx="478">
                  <c:v>5.0986700000000003</c:v>
                </c:pt>
                <c:pt idx="479">
                  <c:v>5.1093299999999999</c:v>
                </c:pt>
                <c:pt idx="480">
                  <c:v>5.12</c:v>
                </c:pt>
                <c:pt idx="481">
                  <c:v>5.1306700000000003</c:v>
                </c:pt>
                <c:pt idx="482">
                  <c:v>5.14133</c:v>
                </c:pt>
                <c:pt idx="483">
                  <c:v>5.1520000000000001</c:v>
                </c:pt>
                <c:pt idx="484">
                  <c:v>5.1626700000000003</c:v>
                </c:pt>
                <c:pt idx="485">
                  <c:v>5.17333</c:v>
                </c:pt>
                <c:pt idx="486">
                  <c:v>5.1840000000000002</c:v>
                </c:pt>
                <c:pt idx="487">
                  <c:v>5.1946700000000003</c:v>
                </c:pt>
                <c:pt idx="488">
                  <c:v>5.20533</c:v>
                </c:pt>
                <c:pt idx="489">
                  <c:v>5.2160000000000002</c:v>
                </c:pt>
                <c:pt idx="490">
                  <c:v>5.2266700000000004</c:v>
                </c:pt>
                <c:pt idx="491">
                  <c:v>5.23733</c:v>
                </c:pt>
                <c:pt idx="492">
                  <c:v>5.2480000000000002</c:v>
                </c:pt>
                <c:pt idx="493">
                  <c:v>5.2586700000000004</c:v>
                </c:pt>
                <c:pt idx="494">
                  <c:v>5.2693300000000001</c:v>
                </c:pt>
                <c:pt idx="495">
                  <c:v>5.28</c:v>
                </c:pt>
                <c:pt idx="496">
                  <c:v>5.2906700000000004</c:v>
                </c:pt>
                <c:pt idx="497">
                  <c:v>5.3013300000000001</c:v>
                </c:pt>
                <c:pt idx="498">
                  <c:v>5.3120000000000003</c:v>
                </c:pt>
                <c:pt idx="499">
                  <c:v>5.3226699999999996</c:v>
                </c:pt>
                <c:pt idx="500">
                  <c:v>5.3333300000000001</c:v>
                </c:pt>
                <c:pt idx="501">
                  <c:v>5.3440000000000003</c:v>
                </c:pt>
                <c:pt idx="502">
                  <c:v>5.3546699999999996</c:v>
                </c:pt>
                <c:pt idx="503">
                  <c:v>5.3653300000000002</c:v>
                </c:pt>
                <c:pt idx="504">
                  <c:v>5.3760000000000003</c:v>
                </c:pt>
                <c:pt idx="505">
                  <c:v>5.3866699999999996</c:v>
                </c:pt>
                <c:pt idx="506">
                  <c:v>5.3973300000000002</c:v>
                </c:pt>
                <c:pt idx="507">
                  <c:v>5.4080000000000004</c:v>
                </c:pt>
                <c:pt idx="508">
                  <c:v>5.4186699999999997</c:v>
                </c:pt>
                <c:pt idx="509">
                  <c:v>5.4293300000000002</c:v>
                </c:pt>
                <c:pt idx="510">
                  <c:v>5.44</c:v>
                </c:pt>
                <c:pt idx="511">
                  <c:v>5.4506699999999997</c:v>
                </c:pt>
                <c:pt idx="512">
                  <c:v>5.4613300000000002</c:v>
                </c:pt>
                <c:pt idx="513">
                  <c:v>5.4720000000000004</c:v>
                </c:pt>
                <c:pt idx="514">
                  <c:v>5.4826699999999997</c:v>
                </c:pt>
                <c:pt idx="515">
                  <c:v>5.4933300000000003</c:v>
                </c:pt>
                <c:pt idx="516">
                  <c:v>5.5039999999999996</c:v>
                </c:pt>
                <c:pt idx="517">
                  <c:v>5.5146699999999997</c:v>
                </c:pt>
                <c:pt idx="518">
                  <c:v>5.5253300000000003</c:v>
                </c:pt>
                <c:pt idx="519">
                  <c:v>5.5359999999999996</c:v>
                </c:pt>
                <c:pt idx="520">
                  <c:v>5.5466699999999998</c:v>
                </c:pt>
                <c:pt idx="521">
                  <c:v>5.5573300000000003</c:v>
                </c:pt>
                <c:pt idx="522">
                  <c:v>5.5679999999999996</c:v>
                </c:pt>
                <c:pt idx="523">
                  <c:v>5.5786699999999998</c:v>
                </c:pt>
                <c:pt idx="524">
                  <c:v>5.5893300000000004</c:v>
                </c:pt>
                <c:pt idx="525">
                  <c:v>5.6</c:v>
                </c:pt>
                <c:pt idx="526">
                  <c:v>5.6106699999999998</c:v>
                </c:pt>
                <c:pt idx="527">
                  <c:v>5.6213300000000004</c:v>
                </c:pt>
                <c:pt idx="528">
                  <c:v>5.6319999999999997</c:v>
                </c:pt>
                <c:pt idx="529">
                  <c:v>5.6426699999999999</c:v>
                </c:pt>
                <c:pt idx="530">
                  <c:v>5.6533300000000004</c:v>
                </c:pt>
                <c:pt idx="531">
                  <c:v>5.6639999999999997</c:v>
                </c:pt>
                <c:pt idx="532">
                  <c:v>5.6746699999999999</c:v>
                </c:pt>
                <c:pt idx="533">
                  <c:v>5.6853300000000004</c:v>
                </c:pt>
                <c:pt idx="534">
                  <c:v>5.6959999999999997</c:v>
                </c:pt>
                <c:pt idx="535">
                  <c:v>5.7066699999999999</c:v>
                </c:pt>
                <c:pt idx="536">
                  <c:v>5.7173299999999996</c:v>
                </c:pt>
                <c:pt idx="537">
                  <c:v>5.7279999999999998</c:v>
                </c:pt>
                <c:pt idx="538">
                  <c:v>5.7386699999999999</c:v>
                </c:pt>
                <c:pt idx="539">
                  <c:v>5.7493299999999996</c:v>
                </c:pt>
                <c:pt idx="540">
                  <c:v>5.76</c:v>
                </c:pt>
                <c:pt idx="541">
                  <c:v>5.77067</c:v>
                </c:pt>
                <c:pt idx="542">
                  <c:v>5.7813299999999996</c:v>
                </c:pt>
                <c:pt idx="543">
                  <c:v>5.7919999999999998</c:v>
                </c:pt>
                <c:pt idx="544">
                  <c:v>5.80267</c:v>
                </c:pt>
                <c:pt idx="545">
                  <c:v>5.8133299999999997</c:v>
                </c:pt>
                <c:pt idx="546">
                  <c:v>5.8239999999999998</c:v>
                </c:pt>
                <c:pt idx="547">
                  <c:v>5.83467</c:v>
                </c:pt>
                <c:pt idx="548">
                  <c:v>5.8453299999999997</c:v>
                </c:pt>
                <c:pt idx="549">
                  <c:v>5.8559999999999999</c:v>
                </c:pt>
                <c:pt idx="550">
                  <c:v>5.8666700000000001</c:v>
                </c:pt>
                <c:pt idx="551">
                  <c:v>5.8773299999999997</c:v>
                </c:pt>
                <c:pt idx="552">
                  <c:v>5.8879999999999999</c:v>
                </c:pt>
                <c:pt idx="553">
                  <c:v>5.8986700000000001</c:v>
                </c:pt>
                <c:pt idx="554">
                  <c:v>5.9093299999999997</c:v>
                </c:pt>
                <c:pt idx="555">
                  <c:v>5.92</c:v>
                </c:pt>
                <c:pt idx="556">
                  <c:v>5.9306700000000001</c:v>
                </c:pt>
                <c:pt idx="557">
                  <c:v>5.9413299999999998</c:v>
                </c:pt>
                <c:pt idx="558">
                  <c:v>5.952</c:v>
                </c:pt>
                <c:pt idx="559">
                  <c:v>5.9626700000000001</c:v>
                </c:pt>
                <c:pt idx="560">
                  <c:v>5.9733299999999998</c:v>
                </c:pt>
                <c:pt idx="561">
                  <c:v>5.984</c:v>
                </c:pt>
                <c:pt idx="562">
                  <c:v>5.9946700000000002</c:v>
                </c:pt>
                <c:pt idx="563">
                  <c:v>6.0053299999999998</c:v>
                </c:pt>
                <c:pt idx="564">
                  <c:v>6.016</c:v>
                </c:pt>
                <c:pt idx="565">
                  <c:v>6.0266700000000002</c:v>
                </c:pt>
                <c:pt idx="566">
                  <c:v>6.0373299999999999</c:v>
                </c:pt>
                <c:pt idx="567">
                  <c:v>6.048</c:v>
                </c:pt>
                <c:pt idx="568">
                  <c:v>6.0586700000000002</c:v>
                </c:pt>
                <c:pt idx="569">
                  <c:v>6.0693299999999999</c:v>
                </c:pt>
                <c:pt idx="570">
                  <c:v>6.08</c:v>
                </c:pt>
                <c:pt idx="571">
                  <c:v>6.0906700000000003</c:v>
                </c:pt>
                <c:pt idx="572">
                  <c:v>6.1013299999999999</c:v>
                </c:pt>
                <c:pt idx="573">
                  <c:v>6.1120000000000001</c:v>
                </c:pt>
                <c:pt idx="574">
                  <c:v>6.1226700000000003</c:v>
                </c:pt>
                <c:pt idx="575">
                  <c:v>6.1333299999999999</c:v>
                </c:pt>
                <c:pt idx="576">
                  <c:v>6.1440000000000001</c:v>
                </c:pt>
                <c:pt idx="577">
                  <c:v>6.1546700000000003</c:v>
                </c:pt>
                <c:pt idx="578">
                  <c:v>6.16533</c:v>
                </c:pt>
                <c:pt idx="579">
                  <c:v>6.1760000000000002</c:v>
                </c:pt>
                <c:pt idx="580">
                  <c:v>6.1866700000000003</c:v>
                </c:pt>
                <c:pt idx="581">
                  <c:v>6.19733</c:v>
                </c:pt>
                <c:pt idx="582">
                  <c:v>6.2080000000000002</c:v>
                </c:pt>
                <c:pt idx="583">
                  <c:v>6.2186700000000004</c:v>
                </c:pt>
                <c:pt idx="584">
                  <c:v>6.22933</c:v>
                </c:pt>
                <c:pt idx="585">
                  <c:v>6.24</c:v>
                </c:pt>
                <c:pt idx="586">
                  <c:v>6.2506700000000004</c:v>
                </c:pt>
                <c:pt idx="587">
                  <c:v>6.2613300000000001</c:v>
                </c:pt>
                <c:pt idx="588">
                  <c:v>6.2720000000000002</c:v>
                </c:pt>
                <c:pt idx="589">
                  <c:v>6.2826700000000004</c:v>
                </c:pt>
                <c:pt idx="590">
                  <c:v>6.2933300000000001</c:v>
                </c:pt>
                <c:pt idx="591">
                  <c:v>6.3040000000000003</c:v>
                </c:pt>
                <c:pt idx="592">
                  <c:v>6.3146699999999996</c:v>
                </c:pt>
                <c:pt idx="593">
                  <c:v>6.3253300000000001</c:v>
                </c:pt>
                <c:pt idx="594">
                  <c:v>6.3360000000000003</c:v>
                </c:pt>
                <c:pt idx="595">
                  <c:v>6.3466699999999996</c:v>
                </c:pt>
                <c:pt idx="596">
                  <c:v>6.3573300000000001</c:v>
                </c:pt>
                <c:pt idx="597">
                  <c:v>6.3680000000000003</c:v>
                </c:pt>
                <c:pt idx="598">
                  <c:v>6.3786699999999996</c:v>
                </c:pt>
                <c:pt idx="599">
                  <c:v>6.3893300000000002</c:v>
                </c:pt>
                <c:pt idx="600">
                  <c:v>6.4</c:v>
                </c:pt>
                <c:pt idx="601">
                  <c:v>6.4106699999999996</c:v>
                </c:pt>
                <c:pt idx="602">
                  <c:v>6.4213300000000002</c:v>
                </c:pt>
                <c:pt idx="603">
                  <c:v>6.4320000000000004</c:v>
                </c:pt>
                <c:pt idx="604">
                  <c:v>6.4426699999999997</c:v>
                </c:pt>
                <c:pt idx="605">
                  <c:v>6.4533300000000002</c:v>
                </c:pt>
                <c:pt idx="606">
                  <c:v>6.4640000000000004</c:v>
                </c:pt>
                <c:pt idx="607">
                  <c:v>6.4746699999999997</c:v>
                </c:pt>
                <c:pt idx="608">
                  <c:v>6.4853300000000003</c:v>
                </c:pt>
                <c:pt idx="609">
                  <c:v>6.4960000000000004</c:v>
                </c:pt>
                <c:pt idx="610">
                  <c:v>6.5066699999999997</c:v>
                </c:pt>
                <c:pt idx="611">
                  <c:v>6.5173300000000003</c:v>
                </c:pt>
                <c:pt idx="612">
                  <c:v>6.5279999999999996</c:v>
                </c:pt>
                <c:pt idx="613">
                  <c:v>6.5386699999999998</c:v>
                </c:pt>
                <c:pt idx="614">
                  <c:v>6.5493300000000003</c:v>
                </c:pt>
                <c:pt idx="615">
                  <c:v>6.56</c:v>
                </c:pt>
                <c:pt idx="616">
                  <c:v>6.5706699999999998</c:v>
                </c:pt>
                <c:pt idx="617">
                  <c:v>6.5813300000000003</c:v>
                </c:pt>
                <c:pt idx="618">
                  <c:v>6.5919999999999996</c:v>
                </c:pt>
                <c:pt idx="619">
                  <c:v>6.6026699999999998</c:v>
                </c:pt>
                <c:pt idx="620">
                  <c:v>6.6133300000000004</c:v>
                </c:pt>
                <c:pt idx="621">
                  <c:v>6.6239999999999997</c:v>
                </c:pt>
                <c:pt idx="622">
                  <c:v>6.6346699999999998</c:v>
                </c:pt>
                <c:pt idx="623">
                  <c:v>6.6453300000000004</c:v>
                </c:pt>
                <c:pt idx="624">
                  <c:v>6.6559999999999997</c:v>
                </c:pt>
                <c:pt idx="625">
                  <c:v>6.6666699999999999</c:v>
                </c:pt>
                <c:pt idx="626">
                  <c:v>6.6773300000000004</c:v>
                </c:pt>
                <c:pt idx="627">
                  <c:v>6.6879999999999997</c:v>
                </c:pt>
                <c:pt idx="628">
                  <c:v>6.6986699999999999</c:v>
                </c:pt>
                <c:pt idx="629">
                  <c:v>6.7093299999999996</c:v>
                </c:pt>
                <c:pt idx="630">
                  <c:v>6.72</c:v>
                </c:pt>
                <c:pt idx="631">
                  <c:v>6.7306699999999999</c:v>
                </c:pt>
                <c:pt idx="632">
                  <c:v>6.7413299999999996</c:v>
                </c:pt>
                <c:pt idx="633">
                  <c:v>6.7519999999999998</c:v>
                </c:pt>
                <c:pt idx="634">
                  <c:v>6.76267</c:v>
                </c:pt>
                <c:pt idx="635">
                  <c:v>6.7733299999999996</c:v>
                </c:pt>
                <c:pt idx="636">
                  <c:v>6.7839999999999998</c:v>
                </c:pt>
                <c:pt idx="637">
                  <c:v>6.79467</c:v>
                </c:pt>
                <c:pt idx="638">
                  <c:v>6.8053299999999997</c:v>
                </c:pt>
                <c:pt idx="639">
                  <c:v>6.8159999999999998</c:v>
                </c:pt>
                <c:pt idx="640">
                  <c:v>6.82667</c:v>
                </c:pt>
                <c:pt idx="641">
                  <c:v>6.8373299999999997</c:v>
                </c:pt>
                <c:pt idx="642">
                  <c:v>6.8479999999999999</c:v>
                </c:pt>
                <c:pt idx="643">
                  <c:v>6.85867</c:v>
                </c:pt>
                <c:pt idx="644">
                  <c:v>6.8693299999999997</c:v>
                </c:pt>
                <c:pt idx="645">
                  <c:v>6.88</c:v>
                </c:pt>
                <c:pt idx="646">
                  <c:v>6.8906700000000001</c:v>
                </c:pt>
                <c:pt idx="647">
                  <c:v>6.9013299999999997</c:v>
                </c:pt>
                <c:pt idx="648">
                  <c:v>6.9119999999999999</c:v>
                </c:pt>
                <c:pt idx="649">
                  <c:v>6.9226700000000001</c:v>
                </c:pt>
                <c:pt idx="650">
                  <c:v>6.9333299999999998</c:v>
                </c:pt>
                <c:pt idx="651">
                  <c:v>6.944</c:v>
                </c:pt>
                <c:pt idx="652">
                  <c:v>6.9546700000000001</c:v>
                </c:pt>
                <c:pt idx="653">
                  <c:v>6.9653299999999998</c:v>
                </c:pt>
                <c:pt idx="654">
                  <c:v>6.976</c:v>
                </c:pt>
                <c:pt idx="655">
                  <c:v>6.9866700000000002</c:v>
                </c:pt>
                <c:pt idx="656">
                  <c:v>6.9973299999999998</c:v>
                </c:pt>
                <c:pt idx="657">
                  <c:v>7.008</c:v>
                </c:pt>
                <c:pt idx="658">
                  <c:v>7.0186700000000002</c:v>
                </c:pt>
                <c:pt idx="659">
                  <c:v>7.0293299999999999</c:v>
                </c:pt>
                <c:pt idx="660">
                  <c:v>7.04</c:v>
                </c:pt>
                <c:pt idx="661">
                  <c:v>7.0506700000000002</c:v>
                </c:pt>
                <c:pt idx="662">
                  <c:v>7.0613299999999999</c:v>
                </c:pt>
                <c:pt idx="663">
                  <c:v>7.0720000000000001</c:v>
                </c:pt>
                <c:pt idx="664">
                  <c:v>7.0826700000000002</c:v>
                </c:pt>
                <c:pt idx="665">
                  <c:v>7.0933299999999999</c:v>
                </c:pt>
                <c:pt idx="666">
                  <c:v>7.1040000000000001</c:v>
                </c:pt>
                <c:pt idx="667">
                  <c:v>7.1146700000000003</c:v>
                </c:pt>
                <c:pt idx="668">
                  <c:v>7.1253299999999999</c:v>
                </c:pt>
                <c:pt idx="669">
                  <c:v>7.1360000000000001</c:v>
                </c:pt>
                <c:pt idx="670">
                  <c:v>7.1466700000000003</c:v>
                </c:pt>
                <c:pt idx="671">
                  <c:v>7.15733</c:v>
                </c:pt>
                <c:pt idx="672">
                  <c:v>7.1680000000000001</c:v>
                </c:pt>
                <c:pt idx="673">
                  <c:v>7.1786700000000003</c:v>
                </c:pt>
                <c:pt idx="674">
                  <c:v>7.18933</c:v>
                </c:pt>
                <c:pt idx="675">
                  <c:v>7.2</c:v>
                </c:pt>
                <c:pt idx="676">
                  <c:v>7.2106700000000004</c:v>
                </c:pt>
                <c:pt idx="677">
                  <c:v>7.22133</c:v>
                </c:pt>
                <c:pt idx="678">
                  <c:v>7.2320000000000002</c:v>
                </c:pt>
                <c:pt idx="679">
                  <c:v>7.2426700000000004</c:v>
                </c:pt>
                <c:pt idx="680">
                  <c:v>7.2533300000000001</c:v>
                </c:pt>
                <c:pt idx="681">
                  <c:v>7.2640000000000002</c:v>
                </c:pt>
                <c:pt idx="682">
                  <c:v>7.2746700000000004</c:v>
                </c:pt>
                <c:pt idx="683">
                  <c:v>7.2853300000000001</c:v>
                </c:pt>
                <c:pt idx="684">
                  <c:v>7.2960000000000003</c:v>
                </c:pt>
                <c:pt idx="685">
                  <c:v>7.3066700000000004</c:v>
                </c:pt>
                <c:pt idx="686">
                  <c:v>7.3173300000000001</c:v>
                </c:pt>
                <c:pt idx="687">
                  <c:v>7.3280000000000003</c:v>
                </c:pt>
                <c:pt idx="688">
                  <c:v>7.3386699999999996</c:v>
                </c:pt>
                <c:pt idx="689">
                  <c:v>7.3493300000000001</c:v>
                </c:pt>
                <c:pt idx="690">
                  <c:v>7.36</c:v>
                </c:pt>
                <c:pt idx="691">
                  <c:v>7.3706699999999996</c:v>
                </c:pt>
                <c:pt idx="692">
                  <c:v>7.3813300000000002</c:v>
                </c:pt>
                <c:pt idx="693">
                  <c:v>7.3920000000000003</c:v>
                </c:pt>
                <c:pt idx="694">
                  <c:v>7.4026699999999996</c:v>
                </c:pt>
                <c:pt idx="695">
                  <c:v>7.4133300000000002</c:v>
                </c:pt>
                <c:pt idx="696">
                  <c:v>7.4240000000000004</c:v>
                </c:pt>
                <c:pt idx="697">
                  <c:v>7.4346699999999997</c:v>
                </c:pt>
                <c:pt idx="698">
                  <c:v>7.4453300000000002</c:v>
                </c:pt>
                <c:pt idx="699">
                  <c:v>7.4560000000000004</c:v>
                </c:pt>
                <c:pt idx="700">
                  <c:v>7.4666699999999997</c:v>
                </c:pt>
                <c:pt idx="701">
                  <c:v>7.4773300000000003</c:v>
                </c:pt>
                <c:pt idx="702">
                  <c:v>7.4880000000000004</c:v>
                </c:pt>
                <c:pt idx="703">
                  <c:v>7.4986699999999997</c:v>
                </c:pt>
                <c:pt idx="704">
                  <c:v>7.5093300000000003</c:v>
                </c:pt>
                <c:pt idx="705">
                  <c:v>7.52</c:v>
                </c:pt>
                <c:pt idx="706">
                  <c:v>7.5306699999999998</c:v>
                </c:pt>
                <c:pt idx="707">
                  <c:v>7.5413300000000003</c:v>
                </c:pt>
                <c:pt idx="708">
                  <c:v>7.5519999999999996</c:v>
                </c:pt>
                <c:pt idx="709">
                  <c:v>7.5626699999999998</c:v>
                </c:pt>
                <c:pt idx="710">
                  <c:v>7.5733300000000003</c:v>
                </c:pt>
                <c:pt idx="711">
                  <c:v>7.5839999999999996</c:v>
                </c:pt>
                <c:pt idx="712">
                  <c:v>7.5946699999999998</c:v>
                </c:pt>
                <c:pt idx="713">
                  <c:v>7.6053300000000004</c:v>
                </c:pt>
                <c:pt idx="714">
                  <c:v>7.6159999999999997</c:v>
                </c:pt>
                <c:pt idx="715">
                  <c:v>7.6266699999999998</c:v>
                </c:pt>
                <c:pt idx="716">
                  <c:v>7.6373300000000004</c:v>
                </c:pt>
                <c:pt idx="717">
                  <c:v>7.6479999999999997</c:v>
                </c:pt>
                <c:pt idx="718">
                  <c:v>7.6586699999999999</c:v>
                </c:pt>
                <c:pt idx="719">
                  <c:v>7.6693300000000004</c:v>
                </c:pt>
                <c:pt idx="720">
                  <c:v>7.68</c:v>
                </c:pt>
                <c:pt idx="721">
                  <c:v>7.6906699999999999</c:v>
                </c:pt>
                <c:pt idx="722">
                  <c:v>7.7013299999999996</c:v>
                </c:pt>
                <c:pt idx="723">
                  <c:v>7.7119999999999997</c:v>
                </c:pt>
                <c:pt idx="724">
                  <c:v>7.7226699999999999</c:v>
                </c:pt>
                <c:pt idx="725">
                  <c:v>7.7333299999999996</c:v>
                </c:pt>
                <c:pt idx="726">
                  <c:v>7.7439999999999998</c:v>
                </c:pt>
                <c:pt idx="727">
                  <c:v>7.75467</c:v>
                </c:pt>
                <c:pt idx="728">
                  <c:v>7.7653299999999996</c:v>
                </c:pt>
                <c:pt idx="729">
                  <c:v>7.7759999999999998</c:v>
                </c:pt>
                <c:pt idx="730">
                  <c:v>7.78667</c:v>
                </c:pt>
                <c:pt idx="731">
                  <c:v>7.7973299999999997</c:v>
                </c:pt>
                <c:pt idx="732">
                  <c:v>7.8079999999999998</c:v>
                </c:pt>
                <c:pt idx="733">
                  <c:v>7.81867</c:v>
                </c:pt>
                <c:pt idx="734">
                  <c:v>7.8293299999999997</c:v>
                </c:pt>
                <c:pt idx="735">
                  <c:v>7.84</c:v>
                </c:pt>
                <c:pt idx="736">
                  <c:v>7.85067</c:v>
                </c:pt>
                <c:pt idx="737">
                  <c:v>7.8613299999999997</c:v>
                </c:pt>
                <c:pt idx="738">
                  <c:v>7.8719999999999999</c:v>
                </c:pt>
                <c:pt idx="739">
                  <c:v>7.8826700000000001</c:v>
                </c:pt>
                <c:pt idx="740">
                  <c:v>7.8933299999999997</c:v>
                </c:pt>
                <c:pt idx="741">
                  <c:v>7.9039999999999999</c:v>
                </c:pt>
                <c:pt idx="742">
                  <c:v>7.9146700000000001</c:v>
                </c:pt>
                <c:pt idx="743">
                  <c:v>7.9253299999999998</c:v>
                </c:pt>
                <c:pt idx="744">
                  <c:v>7.9359999999999999</c:v>
                </c:pt>
                <c:pt idx="745">
                  <c:v>7.9466700000000001</c:v>
                </c:pt>
                <c:pt idx="746">
                  <c:v>7.9573299999999998</c:v>
                </c:pt>
                <c:pt idx="747">
                  <c:v>7.968</c:v>
                </c:pt>
                <c:pt idx="748">
                  <c:v>7.9786700000000002</c:v>
                </c:pt>
                <c:pt idx="749">
                  <c:v>7.9893299999999998</c:v>
                </c:pt>
                <c:pt idx="750">
                  <c:v>8</c:v>
                </c:pt>
                <c:pt idx="751">
                  <c:v>8.0106699999999993</c:v>
                </c:pt>
                <c:pt idx="752">
                  <c:v>8.0213300000000007</c:v>
                </c:pt>
                <c:pt idx="753">
                  <c:v>8.032</c:v>
                </c:pt>
                <c:pt idx="754">
                  <c:v>8.0426699999999993</c:v>
                </c:pt>
                <c:pt idx="755">
                  <c:v>8.0533300000000008</c:v>
                </c:pt>
                <c:pt idx="756">
                  <c:v>8.0640000000000001</c:v>
                </c:pt>
                <c:pt idx="757">
                  <c:v>8.0746699999999993</c:v>
                </c:pt>
                <c:pt idx="758">
                  <c:v>8.0853300000000008</c:v>
                </c:pt>
                <c:pt idx="759">
                  <c:v>8.0960000000000001</c:v>
                </c:pt>
                <c:pt idx="760">
                  <c:v>8.1066699999999994</c:v>
                </c:pt>
                <c:pt idx="761">
                  <c:v>8.1173300000000008</c:v>
                </c:pt>
                <c:pt idx="762">
                  <c:v>8.1280000000000001</c:v>
                </c:pt>
                <c:pt idx="763">
                  <c:v>8.1386699999999994</c:v>
                </c:pt>
                <c:pt idx="764">
                  <c:v>8.1493300000000009</c:v>
                </c:pt>
                <c:pt idx="765">
                  <c:v>8.16</c:v>
                </c:pt>
                <c:pt idx="766">
                  <c:v>8.1706699999999994</c:v>
                </c:pt>
                <c:pt idx="767">
                  <c:v>8.1813300000000009</c:v>
                </c:pt>
                <c:pt idx="768">
                  <c:v>8.1920000000000002</c:v>
                </c:pt>
                <c:pt idx="769">
                  <c:v>8.2026699999999995</c:v>
                </c:pt>
                <c:pt idx="770">
                  <c:v>8.2133299999999991</c:v>
                </c:pt>
                <c:pt idx="771">
                  <c:v>8.2240000000000002</c:v>
                </c:pt>
                <c:pt idx="772">
                  <c:v>8.2346699999999995</c:v>
                </c:pt>
                <c:pt idx="773">
                  <c:v>8.2453299999999992</c:v>
                </c:pt>
                <c:pt idx="774">
                  <c:v>8.2560000000000002</c:v>
                </c:pt>
                <c:pt idx="775">
                  <c:v>8.2666699999999995</c:v>
                </c:pt>
                <c:pt idx="776">
                  <c:v>8.2773299999999992</c:v>
                </c:pt>
                <c:pt idx="777">
                  <c:v>8.2880000000000003</c:v>
                </c:pt>
                <c:pt idx="778">
                  <c:v>8.2986699999999995</c:v>
                </c:pt>
                <c:pt idx="779">
                  <c:v>8.3093299999999992</c:v>
                </c:pt>
                <c:pt idx="780">
                  <c:v>8.32</c:v>
                </c:pt>
                <c:pt idx="781">
                  <c:v>8.3306699999999996</c:v>
                </c:pt>
                <c:pt idx="782">
                  <c:v>8.3413299999999992</c:v>
                </c:pt>
                <c:pt idx="783">
                  <c:v>8.3520000000000003</c:v>
                </c:pt>
                <c:pt idx="784">
                  <c:v>8.3626699999999996</c:v>
                </c:pt>
                <c:pt idx="785">
                  <c:v>8.3733299999999993</c:v>
                </c:pt>
                <c:pt idx="786">
                  <c:v>8.3840000000000003</c:v>
                </c:pt>
                <c:pt idx="787">
                  <c:v>8.3946699999999996</c:v>
                </c:pt>
                <c:pt idx="788">
                  <c:v>8.4053299999999993</c:v>
                </c:pt>
                <c:pt idx="789">
                  <c:v>8.4160000000000004</c:v>
                </c:pt>
                <c:pt idx="790">
                  <c:v>8.4266699999999997</c:v>
                </c:pt>
                <c:pt idx="791">
                  <c:v>8.4373299999999993</c:v>
                </c:pt>
                <c:pt idx="792">
                  <c:v>8.4480000000000004</c:v>
                </c:pt>
                <c:pt idx="793">
                  <c:v>8.4586699999999997</c:v>
                </c:pt>
                <c:pt idx="794">
                  <c:v>8.4693299999999994</c:v>
                </c:pt>
                <c:pt idx="795">
                  <c:v>8.48</c:v>
                </c:pt>
                <c:pt idx="796">
                  <c:v>8.4906699999999997</c:v>
                </c:pt>
                <c:pt idx="797">
                  <c:v>8.5013299999999994</c:v>
                </c:pt>
                <c:pt idx="798">
                  <c:v>8.5120000000000005</c:v>
                </c:pt>
                <c:pt idx="799">
                  <c:v>8.5226699999999997</c:v>
                </c:pt>
                <c:pt idx="800">
                  <c:v>8.5333299999999994</c:v>
                </c:pt>
                <c:pt idx="801">
                  <c:v>8.5440000000000005</c:v>
                </c:pt>
                <c:pt idx="802">
                  <c:v>8.5546699999999998</c:v>
                </c:pt>
                <c:pt idx="803">
                  <c:v>8.5653299999999994</c:v>
                </c:pt>
                <c:pt idx="804">
                  <c:v>8.5760000000000005</c:v>
                </c:pt>
                <c:pt idx="805">
                  <c:v>8.5866699999999998</c:v>
                </c:pt>
                <c:pt idx="806">
                  <c:v>8.5973299999999995</c:v>
                </c:pt>
                <c:pt idx="807">
                  <c:v>8.6080000000000005</c:v>
                </c:pt>
                <c:pt idx="808">
                  <c:v>8.6186699999999998</c:v>
                </c:pt>
                <c:pt idx="809">
                  <c:v>8.6293299999999995</c:v>
                </c:pt>
                <c:pt idx="810">
                  <c:v>8.64</c:v>
                </c:pt>
                <c:pt idx="811">
                  <c:v>8.6506699999999999</c:v>
                </c:pt>
                <c:pt idx="812">
                  <c:v>8.6613299999999995</c:v>
                </c:pt>
                <c:pt idx="813">
                  <c:v>8.6720000000000006</c:v>
                </c:pt>
                <c:pt idx="814">
                  <c:v>8.6826699999999999</c:v>
                </c:pt>
                <c:pt idx="815">
                  <c:v>8.6933299999999996</c:v>
                </c:pt>
                <c:pt idx="816">
                  <c:v>8.7040000000000006</c:v>
                </c:pt>
                <c:pt idx="817">
                  <c:v>8.7146699999999999</c:v>
                </c:pt>
                <c:pt idx="818">
                  <c:v>8.7253299999999996</c:v>
                </c:pt>
                <c:pt idx="819">
                  <c:v>8.7360000000000007</c:v>
                </c:pt>
                <c:pt idx="820">
                  <c:v>8.7466699999999999</c:v>
                </c:pt>
                <c:pt idx="821">
                  <c:v>8.7573299999999996</c:v>
                </c:pt>
                <c:pt idx="822">
                  <c:v>8.7680000000000007</c:v>
                </c:pt>
                <c:pt idx="823">
                  <c:v>8.77867</c:v>
                </c:pt>
                <c:pt idx="824">
                  <c:v>8.7893299999999996</c:v>
                </c:pt>
                <c:pt idx="825">
                  <c:v>8.8000000000000007</c:v>
                </c:pt>
                <c:pt idx="826">
                  <c:v>8.81067</c:v>
                </c:pt>
                <c:pt idx="827">
                  <c:v>8.8213299999999997</c:v>
                </c:pt>
                <c:pt idx="828">
                  <c:v>8.8320000000000007</c:v>
                </c:pt>
                <c:pt idx="829">
                  <c:v>8.84267</c:v>
                </c:pt>
                <c:pt idx="830">
                  <c:v>8.8533299999999997</c:v>
                </c:pt>
                <c:pt idx="831">
                  <c:v>8.8640000000000008</c:v>
                </c:pt>
                <c:pt idx="832">
                  <c:v>8.8746700000000001</c:v>
                </c:pt>
                <c:pt idx="833">
                  <c:v>8.8853299999999997</c:v>
                </c:pt>
                <c:pt idx="834">
                  <c:v>8.8960000000000008</c:v>
                </c:pt>
                <c:pt idx="835">
                  <c:v>8.9066700000000001</c:v>
                </c:pt>
                <c:pt idx="836">
                  <c:v>8.9173299999999998</c:v>
                </c:pt>
                <c:pt idx="837">
                  <c:v>8.9280000000000008</c:v>
                </c:pt>
                <c:pt idx="838">
                  <c:v>8.9386700000000001</c:v>
                </c:pt>
                <c:pt idx="839">
                  <c:v>8.9493299999999998</c:v>
                </c:pt>
                <c:pt idx="840">
                  <c:v>8.9600000000000009</c:v>
                </c:pt>
                <c:pt idx="841">
                  <c:v>8.9706700000000001</c:v>
                </c:pt>
                <c:pt idx="842">
                  <c:v>8.9813299999999998</c:v>
                </c:pt>
                <c:pt idx="843">
                  <c:v>8.9920000000000009</c:v>
                </c:pt>
                <c:pt idx="844">
                  <c:v>9.0026700000000002</c:v>
                </c:pt>
                <c:pt idx="845">
                  <c:v>9.0133299999999998</c:v>
                </c:pt>
                <c:pt idx="846">
                  <c:v>9.0239999999999991</c:v>
                </c:pt>
                <c:pt idx="847">
                  <c:v>9.0346700000000002</c:v>
                </c:pt>
                <c:pt idx="848">
                  <c:v>9.0453299999999999</c:v>
                </c:pt>
                <c:pt idx="849">
                  <c:v>9.0559999999999992</c:v>
                </c:pt>
                <c:pt idx="850">
                  <c:v>9.0666700000000002</c:v>
                </c:pt>
                <c:pt idx="851">
                  <c:v>9.0773299999999999</c:v>
                </c:pt>
                <c:pt idx="852">
                  <c:v>9.0879999999999992</c:v>
                </c:pt>
                <c:pt idx="853">
                  <c:v>9.0986700000000003</c:v>
                </c:pt>
                <c:pt idx="854">
                  <c:v>9.1093299999999999</c:v>
                </c:pt>
                <c:pt idx="855">
                  <c:v>9.1199999999999992</c:v>
                </c:pt>
                <c:pt idx="856">
                  <c:v>9.1306700000000003</c:v>
                </c:pt>
                <c:pt idx="857">
                  <c:v>9.14133</c:v>
                </c:pt>
                <c:pt idx="858">
                  <c:v>9.1519999999999992</c:v>
                </c:pt>
                <c:pt idx="859">
                  <c:v>9.1626700000000003</c:v>
                </c:pt>
                <c:pt idx="860">
                  <c:v>9.17333</c:v>
                </c:pt>
                <c:pt idx="861">
                  <c:v>9.1839999999999993</c:v>
                </c:pt>
                <c:pt idx="862">
                  <c:v>9.1946700000000003</c:v>
                </c:pt>
                <c:pt idx="863">
                  <c:v>9.20533</c:v>
                </c:pt>
                <c:pt idx="864">
                  <c:v>9.2159999999999993</c:v>
                </c:pt>
                <c:pt idx="865">
                  <c:v>9.2266700000000004</c:v>
                </c:pt>
                <c:pt idx="866">
                  <c:v>9.23733</c:v>
                </c:pt>
                <c:pt idx="867">
                  <c:v>9.2479999999999993</c:v>
                </c:pt>
                <c:pt idx="868">
                  <c:v>9.2586700000000004</c:v>
                </c:pt>
                <c:pt idx="869">
                  <c:v>9.2693300000000001</c:v>
                </c:pt>
                <c:pt idx="870">
                  <c:v>9.2799999999999994</c:v>
                </c:pt>
                <c:pt idx="871">
                  <c:v>9.2906700000000004</c:v>
                </c:pt>
                <c:pt idx="872">
                  <c:v>9.3013300000000001</c:v>
                </c:pt>
                <c:pt idx="873">
                  <c:v>9.3119999999999994</c:v>
                </c:pt>
                <c:pt idx="874">
                  <c:v>9.3226700000000005</c:v>
                </c:pt>
                <c:pt idx="875">
                  <c:v>9.3333300000000001</c:v>
                </c:pt>
                <c:pt idx="876">
                  <c:v>9.3439999999999994</c:v>
                </c:pt>
                <c:pt idx="877">
                  <c:v>9.3546700000000005</c:v>
                </c:pt>
                <c:pt idx="878">
                  <c:v>9.3653300000000002</c:v>
                </c:pt>
                <c:pt idx="879">
                  <c:v>9.3759999999999994</c:v>
                </c:pt>
                <c:pt idx="880">
                  <c:v>9.3866700000000005</c:v>
                </c:pt>
                <c:pt idx="881">
                  <c:v>9.3973300000000002</c:v>
                </c:pt>
                <c:pt idx="882">
                  <c:v>9.4079999999999995</c:v>
                </c:pt>
                <c:pt idx="883">
                  <c:v>9.4186700000000005</c:v>
                </c:pt>
                <c:pt idx="884">
                  <c:v>9.4293300000000002</c:v>
                </c:pt>
                <c:pt idx="885">
                  <c:v>9.44</c:v>
                </c:pt>
                <c:pt idx="886">
                  <c:v>9.4506700000000006</c:v>
                </c:pt>
                <c:pt idx="887">
                  <c:v>9.4613300000000002</c:v>
                </c:pt>
                <c:pt idx="888">
                  <c:v>9.4719999999999995</c:v>
                </c:pt>
                <c:pt idx="889">
                  <c:v>9.4826700000000006</c:v>
                </c:pt>
                <c:pt idx="890">
                  <c:v>9.4933300000000003</c:v>
                </c:pt>
                <c:pt idx="891">
                  <c:v>9.5039999999999996</c:v>
                </c:pt>
                <c:pt idx="892">
                  <c:v>9.5146700000000006</c:v>
                </c:pt>
                <c:pt idx="893">
                  <c:v>9.5253300000000003</c:v>
                </c:pt>
                <c:pt idx="894">
                  <c:v>9.5359999999999996</c:v>
                </c:pt>
                <c:pt idx="895">
                  <c:v>9.5466700000000007</c:v>
                </c:pt>
                <c:pt idx="896">
                  <c:v>9.5573300000000003</c:v>
                </c:pt>
                <c:pt idx="897">
                  <c:v>9.5679999999999996</c:v>
                </c:pt>
                <c:pt idx="898">
                  <c:v>9.5786700000000007</c:v>
                </c:pt>
                <c:pt idx="899">
                  <c:v>9.5893300000000004</c:v>
                </c:pt>
                <c:pt idx="900">
                  <c:v>9.6</c:v>
                </c:pt>
                <c:pt idx="901">
                  <c:v>9.6106700000000007</c:v>
                </c:pt>
                <c:pt idx="902">
                  <c:v>9.6213300000000004</c:v>
                </c:pt>
                <c:pt idx="903">
                  <c:v>9.6319999999999997</c:v>
                </c:pt>
                <c:pt idx="904">
                  <c:v>9.6426700000000007</c:v>
                </c:pt>
                <c:pt idx="905">
                  <c:v>9.6533300000000004</c:v>
                </c:pt>
                <c:pt idx="906">
                  <c:v>9.6639999999999997</c:v>
                </c:pt>
                <c:pt idx="907">
                  <c:v>9.6746700000000008</c:v>
                </c:pt>
                <c:pt idx="908">
                  <c:v>9.6853300000000004</c:v>
                </c:pt>
                <c:pt idx="909">
                  <c:v>9.6959999999999997</c:v>
                </c:pt>
                <c:pt idx="910">
                  <c:v>9.7066700000000008</c:v>
                </c:pt>
                <c:pt idx="911">
                  <c:v>9.7173300000000005</c:v>
                </c:pt>
                <c:pt idx="912">
                  <c:v>9.7279999999999998</c:v>
                </c:pt>
                <c:pt idx="913">
                  <c:v>9.7386700000000008</c:v>
                </c:pt>
                <c:pt idx="914">
                  <c:v>9.7493300000000005</c:v>
                </c:pt>
                <c:pt idx="915">
                  <c:v>9.76</c:v>
                </c:pt>
                <c:pt idx="916">
                  <c:v>9.7706700000000009</c:v>
                </c:pt>
                <c:pt idx="917">
                  <c:v>9.7813300000000005</c:v>
                </c:pt>
                <c:pt idx="918">
                  <c:v>9.7919999999999998</c:v>
                </c:pt>
                <c:pt idx="919">
                  <c:v>9.8026700000000009</c:v>
                </c:pt>
                <c:pt idx="920">
                  <c:v>9.8133300000000006</c:v>
                </c:pt>
                <c:pt idx="921">
                  <c:v>9.8239999999999998</c:v>
                </c:pt>
                <c:pt idx="922">
                  <c:v>9.8346699999999991</c:v>
                </c:pt>
                <c:pt idx="923">
                  <c:v>9.8453300000000006</c:v>
                </c:pt>
                <c:pt idx="924">
                  <c:v>9.8559999999999999</c:v>
                </c:pt>
                <c:pt idx="925">
                  <c:v>9.8666699999999992</c:v>
                </c:pt>
                <c:pt idx="926">
                  <c:v>9.8773300000000006</c:v>
                </c:pt>
                <c:pt idx="927">
                  <c:v>9.8879999999999999</c:v>
                </c:pt>
                <c:pt idx="928">
                  <c:v>9.8986699999999992</c:v>
                </c:pt>
                <c:pt idx="929">
                  <c:v>9.9093300000000006</c:v>
                </c:pt>
                <c:pt idx="930">
                  <c:v>9.92</c:v>
                </c:pt>
                <c:pt idx="931">
                  <c:v>9.9306699999999992</c:v>
                </c:pt>
                <c:pt idx="932">
                  <c:v>9.9413300000000007</c:v>
                </c:pt>
                <c:pt idx="933">
                  <c:v>9.952</c:v>
                </c:pt>
                <c:pt idx="934">
                  <c:v>9.9626699999999992</c:v>
                </c:pt>
                <c:pt idx="935">
                  <c:v>9.9733300000000007</c:v>
                </c:pt>
                <c:pt idx="936">
                  <c:v>9.984</c:v>
                </c:pt>
                <c:pt idx="937">
                  <c:v>9.9946699999999993</c:v>
                </c:pt>
                <c:pt idx="938">
                  <c:v>10.005330000000001</c:v>
                </c:pt>
                <c:pt idx="939">
                  <c:v>10.016</c:v>
                </c:pt>
                <c:pt idx="940">
                  <c:v>10.026669999999999</c:v>
                </c:pt>
                <c:pt idx="941">
                  <c:v>10.037330000000001</c:v>
                </c:pt>
                <c:pt idx="942">
                  <c:v>10.048</c:v>
                </c:pt>
                <c:pt idx="943">
                  <c:v>10.058669999999999</c:v>
                </c:pt>
                <c:pt idx="944">
                  <c:v>10.069330000000001</c:v>
                </c:pt>
                <c:pt idx="945">
                  <c:v>10.08</c:v>
                </c:pt>
                <c:pt idx="946">
                  <c:v>10.090669999999999</c:v>
                </c:pt>
                <c:pt idx="947">
                  <c:v>10.101330000000001</c:v>
                </c:pt>
                <c:pt idx="948">
                  <c:v>10.112</c:v>
                </c:pt>
                <c:pt idx="949">
                  <c:v>10.122669999999999</c:v>
                </c:pt>
                <c:pt idx="950">
                  <c:v>10.133330000000001</c:v>
                </c:pt>
                <c:pt idx="951">
                  <c:v>10.144</c:v>
                </c:pt>
                <c:pt idx="952">
                  <c:v>10.154669999999999</c:v>
                </c:pt>
                <c:pt idx="953">
                  <c:v>10.165330000000001</c:v>
                </c:pt>
                <c:pt idx="954">
                  <c:v>10.176</c:v>
                </c:pt>
                <c:pt idx="955">
                  <c:v>10.186669999999999</c:v>
                </c:pt>
                <c:pt idx="956">
                  <c:v>10.197329999999999</c:v>
                </c:pt>
                <c:pt idx="957">
                  <c:v>10.208</c:v>
                </c:pt>
                <c:pt idx="958">
                  <c:v>10.218669999999999</c:v>
                </c:pt>
                <c:pt idx="959">
                  <c:v>10.229329999999999</c:v>
                </c:pt>
                <c:pt idx="960">
                  <c:v>10.24</c:v>
                </c:pt>
                <c:pt idx="961">
                  <c:v>10.25067</c:v>
                </c:pt>
                <c:pt idx="962">
                  <c:v>10.261329999999999</c:v>
                </c:pt>
                <c:pt idx="963">
                  <c:v>10.272</c:v>
                </c:pt>
                <c:pt idx="964">
                  <c:v>10.28267</c:v>
                </c:pt>
                <c:pt idx="965">
                  <c:v>10.293329999999999</c:v>
                </c:pt>
                <c:pt idx="966">
                  <c:v>10.304</c:v>
                </c:pt>
                <c:pt idx="967">
                  <c:v>10.31467</c:v>
                </c:pt>
                <c:pt idx="968">
                  <c:v>10.325329999999999</c:v>
                </c:pt>
                <c:pt idx="969">
                  <c:v>10.336</c:v>
                </c:pt>
                <c:pt idx="970">
                  <c:v>10.34667</c:v>
                </c:pt>
                <c:pt idx="971">
                  <c:v>10.357329999999999</c:v>
                </c:pt>
                <c:pt idx="972">
                  <c:v>10.368</c:v>
                </c:pt>
                <c:pt idx="973">
                  <c:v>10.37867</c:v>
                </c:pt>
                <c:pt idx="974">
                  <c:v>10.389329999999999</c:v>
                </c:pt>
                <c:pt idx="975">
                  <c:v>10.4</c:v>
                </c:pt>
                <c:pt idx="976">
                  <c:v>10.41067</c:v>
                </c:pt>
                <c:pt idx="977">
                  <c:v>10.421329999999999</c:v>
                </c:pt>
                <c:pt idx="978">
                  <c:v>10.432</c:v>
                </c:pt>
                <c:pt idx="979">
                  <c:v>10.44267</c:v>
                </c:pt>
                <c:pt idx="980">
                  <c:v>10.453329999999999</c:v>
                </c:pt>
                <c:pt idx="981">
                  <c:v>10.464</c:v>
                </c:pt>
                <c:pt idx="982">
                  <c:v>10.47467</c:v>
                </c:pt>
                <c:pt idx="983">
                  <c:v>10.485329999999999</c:v>
                </c:pt>
                <c:pt idx="984">
                  <c:v>10.496</c:v>
                </c:pt>
                <c:pt idx="985">
                  <c:v>10.50667</c:v>
                </c:pt>
                <c:pt idx="986">
                  <c:v>10.517329999999999</c:v>
                </c:pt>
                <c:pt idx="987">
                  <c:v>10.528</c:v>
                </c:pt>
                <c:pt idx="988">
                  <c:v>10.53867</c:v>
                </c:pt>
                <c:pt idx="989">
                  <c:v>10.549329999999999</c:v>
                </c:pt>
                <c:pt idx="990">
                  <c:v>10.56</c:v>
                </c:pt>
                <c:pt idx="991">
                  <c:v>10.57067</c:v>
                </c:pt>
                <c:pt idx="992">
                  <c:v>10.581329999999999</c:v>
                </c:pt>
                <c:pt idx="993">
                  <c:v>10.592000000000001</c:v>
                </c:pt>
                <c:pt idx="994">
                  <c:v>10.60267</c:v>
                </c:pt>
                <c:pt idx="995">
                  <c:v>10.613329999999999</c:v>
                </c:pt>
                <c:pt idx="996">
                  <c:v>10.624000000000001</c:v>
                </c:pt>
                <c:pt idx="997">
                  <c:v>10.63467</c:v>
                </c:pt>
                <c:pt idx="998">
                  <c:v>10.64533</c:v>
                </c:pt>
                <c:pt idx="999">
                  <c:v>10.656000000000001</c:v>
                </c:pt>
                <c:pt idx="1000">
                  <c:v>10.66667</c:v>
                </c:pt>
                <c:pt idx="1001">
                  <c:v>10.67733</c:v>
                </c:pt>
                <c:pt idx="1002">
                  <c:v>10.688000000000001</c:v>
                </c:pt>
                <c:pt idx="1003">
                  <c:v>10.69867</c:v>
                </c:pt>
                <c:pt idx="1004">
                  <c:v>10.70933</c:v>
                </c:pt>
                <c:pt idx="1005">
                  <c:v>10.72</c:v>
                </c:pt>
                <c:pt idx="1006">
                  <c:v>10.73067</c:v>
                </c:pt>
                <c:pt idx="1007">
                  <c:v>10.74133</c:v>
                </c:pt>
                <c:pt idx="1008">
                  <c:v>10.752000000000001</c:v>
                </c:pt>
                <c:pt idx="1009">
                  <c:v>10.76267</c:v>
                </c:pt>
                <c:pt idx="1010">
                  <c:v>10.77333</c:v>
                </c:pt>
                <c:pt idx="1011">
                  <c:v>10.784000000000001</c:v>
                </c:pt>
                <c:pt idx="1012">
                  <c:v>10.79467</c:v>
                </c:pt>
                <c:pt idx="1013">
                  <c:v>10.80533</c:v>
                </c:pt>
                <c:pt idx="1014">
                  <c:v>10.816000000000001</c:v>
                </c:pt>
                <c:pt idx="1015">
                  <c:v>10.82667</c:v>
                </c:pt>
                <c:pt idx="1016">
                  <c:v>10.83733</c:v>
                </c:pt>
                <c:pt idx="1017">
                  <c:v>10.848000000000001</c:v>
                </c:pt>
                <c:pt idx="1018">
                  <c:v>10.85867</c:v>
                </c:pt>
                <c:pt idx="1019">
                  <c:v>10.86933</c:v>
                </c:pt>
                <c:pt idx="1020">
                  <c:v>10.88</c:v>
                </c:pt>
                <c:pt idx="1021">
                  <c:v>10.89067</c:v>
                </c:pt>
                <c:pt idx="1022">
                  <c:v>10.90133</c:v>
                </c:pt>
                <c:pt idx="1023">
                  <c:v>10.912000000000001</c:v>
                </c:pt>
                <c:pt idx="1024">
                  <c:v>10.92267</c:v>
                </c:pt>
                <c:pt idx="1025">
                  <c:v>10.93333</c:v>
                </c:pt>
                <c:pt idx="1026">
                  <c:v>10.944000000000001</c:v>
                </c:pt>
                <c:pt idx="1027">
                  <c:v>10.95467</c:v>
                </c:pt>
                <c:pt idx="1028">
                  <c:v>10.96533</c:v>
                </c:pt>
                <c:pt idx="1029">
                  <c:v>10.976000000000001</c:v>
                </c:pt>
                <c:pt idx="1030">
                  <c:v>10.98667</c:v>
                </c:pt>
                <c:pt idx="1031">
                  <c:v>10.99733</c:v>
                </c:pt>
                <c:pt idx="1032">
                  <c:v>11.007999999999999</c:v>
                </c:pt>
                <c:pt idx="1033">
                  <c:v>11.01867</c:v>
                </c:pt>
                <c:pt idx="1034">
                  <c:v>11.02933</c:v>
                </c:pt>
                <c:pt idx="1035">
                  <c:v>11.04</c:v>
                </c:pt>
                <c:pt idx="1036">
                  <c:v>11.05067</c:v>
                </c:pt>
                <c:pt idx="1037">
                  <c:v>11.06133</c:v>
                </c:pt>
                <c:pt idx="1038">
                  <c:v>11.071999999999999</c:v>
                </c:pt>
                <c:pt idx="1039">
                  <c:v>11.08267</c:v>
                </c:pt>
                <c:pt idx="1040">
                  <c:v>11.09333</c:v>
                </c:pt>
                <c:pt idx="1041">
                  <c:v>11.103999999999999</c:v>
                </c:pt>
                <c:pt idx="1042">
                  <c:v>11.11467</c:v>
                </c:pt>
                <c:pt idx="1043">
                  <c:v>11.12533</c:v>
                </c:pt>
                <c:pt idx="1044">
                  <c:v>11.135999999999999</c:v>
                </c:pt>
                <c:pt idx="1045">
                  <c:v>11.14667</c:v>
                </c:pt>
                <c:pt idx="1046">
                  <c:v>11.15733</c:v>
                </c:pt>
                <c:pt idx="1047">
                  <c:v>11.167999999999999</c:v>
                </c:pt>
                <c:pt idx="1048">
                  <c:v>11.17867</c:v>
                </c:pt>
                <c:pt idx="1049">
                  <c:v>11.18933</c:v>
                </c:pt>
                <c:pt idx="1050">
                  <c:v>11.2</c:v>
                </c:pt>
                <c:pt idx="1051">
                  <c:v>11.21067</c:v>
                </c:pt>
                <c:pt idx="1052">
                  <c:v>11.22133</c:v>
                </c:pt>
                <c:pt idx="1053">
                  <c:v>11.231999999999999</c:v>
                </c:pt>
                <c:pt idx="1054">
                  <c:v>11.24267</c:v>
                </c:pt>
                <c:pt idx="1055">
                  <c:v>11.25333</c:v>
                </c:pt>
                <c:pt idx="1056">
                  <c:v>11.263999999999999</c:v>
                </c:pt>
                <c:pt idx="1057">
                  <c:v>11.27467</c:v>
                </c:pt>
                <c:pt idx="1058">
                  <c:v>11.28533</c:v>
                </c:pt>
                <c:pt idx="1059">
                  <c:v>11.295999999999999</c:v>
                </c:pt>
                <c:pt idx="1060">
                  <c:v>11.30667</c:v>
                </c:pt>
                <c:pt idx="1061">
                  <c:v>11.31733</c:v>
                </c:pt>
                <c:pt idx="1062">
                  <c:v>11.327999999999999</c:v>
                </c:pt>
                <c:pt idx="1063">
                  <c:v>11.33867</c:v>
                </c:pt>
                <c:pt idx="1064">
                  <c:v>11.34933</c:v>
                </c:pt>
                <c:pt idx="1065">
                  <c:v>11.36</c:v>
                </c:pt>
                <c:pt idx="1066">
                  <c:v>11.37067</c:v>
                </c:pt>
                <c:pt idx="1067">
                  <c:v>11.38133</c:v>
                </c:pt>
                <c:pt idx="1068">
                  <c:v>11.391999999999999</c:v>
                </c:pt>
                <c:pt idx="1069">
                  <c:v>11.402670000000001</c:v>
                </c:pt>
                <c:pt idx="1070">
                  <c:v>11.41333</c:v>
                </c:pt>
                <c:pt idx="1071">
                  <c:v>11.423999999999999</c:v>
                </c:pt>
                <c:pt idx="1072">
                  <c:v>11.434670000000001</c:v>
                </c:pt>
                <c:pt idx="1073">
                  <c:v>11.44533</c:v>
                </c:pt>
                <c:pt idx="1074">
                  <c:v>11.456</c:v>
                </c:pt>
                <c:pt idx="1075">
                  <c:v>11.466670000000001</c:v>
                </c:pt>
                <c:pt idx="1076">
                  <c:v>11.47733</c:v>
                </c:pt>
                <c:pt idx="1077">
                  <c:v>11.488</c:v>
                </c:pt>
                <c:pt idx="1078">
                  <c:v>11.498670000000001</c:v>
                </c:pt>
                <c:pt idx="1079">
                  <c:v>11.50933</c:v>
                </c:pt>
                <c:pt idx="1080">
                  <c:v>11.52</c:v>
                </c:pt>
                <c:pt idx="1081">
                  <c:v>11.530670000000001</c:v>
                </c:pt>
                <c:pt idx="1082">
                  <c:v>11.54133</c:v>
                </c:pt>
                <c:pt idx="1083">
                  <c:v>11.552</c:v>
                </c:pt>
                <c:pt idx="1084">
                  <c:v>11.562670000000001</c:v>
                </c:pt>
                <c:pt idx="1085">
                  <c:v>11.57333</c:v>
                </c:pt>
                <c:pt idx="1086">
                  <c:v>11.584</c:v>
                </c:pt>
                <c:pt idx="1087">
                  <c:v>11.594670000000001</c:v>
                </c:pt>
                <c:pt idx="1088">
                  <c:v>11.60533</c:v>
                </c:pt>
                <c:pt idx="1089">
                  <c:v>11.616</c:v>
                </c:pt>
                <c:pt idx="1090">
                  <c:v>11.626670000000001</c:v>
                </c:pt>
                <c:pt idx="1091">
                  <c:v>11.63733</c:v>
                </c:pt>
                <c:pt idx="1092">
                  <c:v>11.648</c:v>
                </c:pt>
                <c:pt idx="1093">
                  <c:v>11.658670000000001</c:v>
                </c:pt>
                <c:pt idx="1094">
                  <c:v>11.66933</c:v>
                </c:pt>
                <c:pt idx="1095">
                  <c:v>11.68</c:v>
                </c:pt>
                <c:pt idx="1096">
                  <c:v>11.690670000000001</c:v>
                </c:pt>
                <c:pt idx="1097">
                  <c:v>11.70133</c:v>
                </c:pt>
                <c:pt idx="1098">
                  <c:v>11.712</c:v>
                </c:pt>
                <c:pt idx="1099">
                  <c:v>11.722670000000001</c:v>
                </c:pt>
                <c:pt idx="1100">
                  <c:v>11.73333</c:v>
                </c:pt>
                <c:pt idx="1101">
                  <c:v>11.744</c:v>
                </c:pt>
                <c:pt idx="1102">
                  <c:v>11.754670000000001</c:v>
                </c:pt>
                <c:pt idx="1103">
                  <c:v>11.765330000000001</c:v>
                </c:pt>
                <c:pt idx="1104">
                  <c:v>11.776</c:v>
                </c:pt>
                <c:pt idx="1105">
                  <c:v>11.786670000000001</c:v>
                </c:pt>
                <c:pt idx="1106">
                  <c:v>11.797330000000001</c:v>
                </c:pt>
                <c:pt idx="1107">
                  <c:v>11.808</c:v>
                </c:pt>
                <c:pt idx="1108">
                  <c:v>11.818669999999999</c:v>
                </c:pt>
                <c:pt idx="1109">
                  <c:v>11.829330000000001</c:v>
                </c:pt>
                <c:pt idx="1110">
                  <c:v>11.84</c:v>
                </c:pt>
                <c:pt idx="1111">
                  <c:v>11.850669999999999</c:v>
                </c:pt>
                <c:pt idx="1112">
                  <c:v>11.861330000000001</c:v>
                </c:pt>
                <c:pt idx="1113">
                  <c:v>11.872</c:v>
                </c:pt>
                <c:pt idx="1114">
                  <c:v>11.882669999999999</c:v>
                </c:pt>
                <c:pt idx="1115">
                  <c:v>11.893330000000001</c:v>
                </c:pt>
                <c:pt idx="1116">
                  <c:v>11.904</c:v>
                </c:pt>
                <c:pt idx="1117">
                  <c:v>11.914669999999999</c:v>
                </c:pt>
                <c:pt idx="1118">
                  <c:v>11.925330000000001</c:v>
                </c:pt>
                <c:pt idx="1119">
                  <c:v>11.936</c:v>
                </c:pt>
                <c:pt idx="1120">
                  <c:v>11.946669999999999</c:v>
                </c:pt>
                <c:pt idx="1121">
                  <c:v>11.957330000000001</c:v>
                </c:pt>
                <c:pt idx="1122">
                  <c:v>11.968</c:v>
                </c:pt>
                <c:pt idx="1123">
                  <c:v>11.978669999999999</c:v>
                </c:pt>
                <c:pt idx="1124">
                  <c:v>11.989330000000001</c:v>
                </c:pt>
                <c:pt idx="1125">
                  <c:v>12</c:v>
                </c:pt>
                <c:pt idx="1126">
                  <c:v>12.010669999999999</c:v>
                </c:pt>
                <c:pt idx="1127">
                  <c:v>12.021330000000001</c:v>
                </c:pt>
                <c:pt idx="1128">
                  <c:v>12.032</c:v>
                </c:pt>
                <c:pt idx="1129">
                  <c:v>12.042669999999999</c:v>
                </c:pt>
                <c:pt idx="1130">
                  <c:v>12.053330000000001</c:v>
                </c:pt>
                <c:pt idx="1131">
                  <c:v>12.064</c:v>
                </c:pt>
                <c:pt idx="1132">
                  <c:v>12.074669999999999</c:v>
                </c:pt>
                <c:pt idx="1133">
                  <c:v>12.085330000000001</c:v>
                </c:pt>
                <c:pt idx="1134">
                  <c:v>12.096</c:v>
                </c:pt>
                <c:pt idx="1135">
                  <c:v>12.106669999999999</c:v>
                </c:pt>
                <c:pt idx="1136">
                  <c:v>12.117330000000001</c:v>
                </c:pt>
                <c:pt idx="1137">
                  <c:v>12.128</c:v>
                </c:pt>
                <c:pt idx="1138">
                  <c:v>12.138669999999999</c:v>
                </c:pt>
                <c:pt idx="1139">
                  <c:v>12.149330000000001</c:v>
                </c:pt>
                <c:pt idx="1140">
                  <c:v>12.16</c:v>
                </c:pt>
                <c:pt idx="1141">
                  <c:v>12.170669999999999</c:v>
                </c:pt>
                <c:pt idx="1142">
                  <c:v>12.181330000000001</c:v>
                </c:pt>
                <c:pt idx="1143">
                  <c:v>12.192</c:v>
                </c:pt>
                <c:pt idx="1144">
                  <c:v>12.202669999999999</c:v>
                </c:pt>
                <c:pt idx="1145">
                  <c:v>12.213329999999999</c:v>
                </c:pt>
                <c:pt idx="1146">
                  <c:v>12.224</c:v>
                </c:pt>
                <c:pt idx="1147">
                  <c:v>12.234669999999999</c:v>
                </c:pt>
                <c:pt idx="1148">
                  <c:v>12.245329999999999</c:v>
                </c:pt>
                <c:pt idx="1149">
                  <c:v>12.256</c:v>
                </c:pt>
                <c:pt idx="1150">
                  <c:v>12.26667</c:v>
                </c:pt>
                <c:pt idx="1151">
                  <c:v>12.277329999999999</c:v>
                </c:pt>
                <c:pt idx="1152">
                  <c:v>12.288</c:v>
                </c:pt>
                <c:pt idx="1153">
                  <c:v>12.29867</c:v>
                </c:pt>
                <c:pt idx="1154">
                  <c:v>12.309329999999999</c:v>
                </c:pt>
                <c:pt idx="1155">
                  <c:v>12.32</c:v>
                </c:pt>
                <c:pt idx="1156">
                  <c:v>12.33067</c:v>
                </c:pt>
                <c:pt idx="1157">
                  <c:v>12.341329999999999</c:v>
                </c:pt>
                <c:pt idx="1158">
                  <c:v>12.352</c:v>
                </c:pt>
                <c:pt idx="1159">
                  <c:v>12.36267</c:v>
                </c:pt>
                <c:pt idx="1160">
                  <c:v>12.373329999999999</c:v>
                </c:pt>
                <c:pt idx="1161">
                  <c:v>12.384</c:v>
                </c:pt>
                <c:pt idx="1162">
                  <c:v>12.39467</c:v>
                </c:pt>
                <c:pt idx="1163">
                  <c:v>12.405329999999999</c:v>
                </c:pt>
                <c:pt idx="1164">
                  <c:v>12.416</c:v>
                </c:pt>
                <c:pt idx="1165">
                  <c:v>12.42667</c:v>
                </c:pt>
                <c:pt idx="1166">
                  <c:v>12.437329999999999</c:v>
                </c:pt>
                <c:pt idx="1167">
                  <c:v>12.448</c:v>
                </c:pt>
                <c:pt idx="1168">
                  <c:v>12.45867</c:v>
                </c:pt>
                <c:pt idx="1169">
                  <c:v>12.469329999999999</c:v>
                </c:pt>
                <c:pt idx="1170">
                  <c:v>12.48</c:v>
                </c:pt>
                <c:pt idx="1171">
                  <c:v>12.49067</c:v>
                </c:pt>
                <c:pt idx="1172">
                  <c:v>12.501329999999999</c:v>
                </c:pt>
                <c:pt idx="1173">
                  <c:v>12.512</c:v>
                </c:pt>
                <c:pt idx="1174">
                  <c:v>12.52267</c:v>
                </c:pt>
                <c:pt idx="1175">
                  <c:v>12.533329999999999</c:v>
                </c:pt>
                <c:pt idx="1176">
                  <c:v>12.544</c:v>
                </c:pt>
                <c:pt idx="1177">
                  <c:v>12.55467</c:v>
                </c:pt>
                <c:pt idx="1178">
                  <c:v>12.565329999999999</c:v>
                </c:pt>
                <c:pt idx="1179">
                  <c:v>12.576000000000001</c:v>
                </c:pt>
                <c:pt idx="1180">
                  <c:v>12.58667</c:v>
                </c:pt>
                <c:pt idx="1181">
                  <c:v>12.597329999999999</c:v>
                </c:pt>
                <c:pt idx="1182">
                  <c:v>12.608000000000001</c:v>
                </c:pt>
                <c:pt idx="1183">
                  <c:v>12.61867</c:v>
                </c:pt>
                <c:pt idx="1184">
                  <c:v>12.62933</c:v>
                </c:pt>
                <c:pt idx="1185">
                  <c:v>12.64</c:v>
                </c:pt>
                <c:pt idx="1186">
                  <c:v>12.65067</c:v>
                </c:pt>
                <c:pt idx="1187">
                  <c:v>12.66133</c:v>
                </c:pt>
                <c:pt idx="1188">
                  <c:v>12.672000000000001</c:v>
                </c:pt>
                <c:pt idx="1189">
                  <c:v>12.68267</c:v>
                </c:pt>
                <c:pt idx="1190">
                  <c:v>12.69333</c:v>
                </c:pt>
                <c:pt idx="1191">
                  <c:v>12.704000000000001</c:v>
                </c:pt>
                <c:pt idx="1192">
                  <c:v>12.71467</c:v>
                </c:pt>
                <c:pt idx="1193">
                  <c:v>12.72533</c:v>
                </c:pt>
                <c:pt idx="1194">
                  <c:v>12.736000000000001</c:v>
                </c:pt>
                <c:pt idx="1195">
                  <c:v>12.74667</c:v>
                </c:pt>
                <c:pt idx="1196">
                  <c:v>12.75733</c:v>
                </c:pt>
                <c:pt idx="1197">
                  <c:v>12.768000000000001</c:v>
                </c:pt>
                <c:pt idx="1198">
                  <c:v>12.77867</c:v>
                </c:pt>
                <c:pt idx="1199">
                  <c:v>12.78933</c:v>
                </c:pt>
                <c:pt idx="1200">
                  <c:v>12.8</c:v>
                </c:pt>
                <c:pt idx="1201">
                  <c:v>12.81067</c:v>
                </c:pt>
                <c:pt idx="1202">
                  <c:v>12.82133</c:v>
                </c:pt>
                <c:pt idx="1203">
                  <c:v>12.832000000000001</c:v>
                </c:pt>
                <c:pt idx="1204">
                  <c:v>12.84267</c:v>
                </c:pt>
                <c:pt idx="1205">
                  <c:v>12.85333</c:v>
                </c:pt>
                <c:pt idx="1206">
                  <c:v>12.864000000000001</c:v>
                </c:pt>
                <c:pt idx="1207">
                  <c:v>12.87467</c:v>
                </c:pt>
                <c:pt idx="1208">
                  <c:v>12.88533</c:v>
                </c:pt>
                <c:pt idx="1209">
                  <c:v>12.896000000000001</c:v>
                </c:pt>
                <c:pt idx="1210">
                  <c:v>12.90667</c:v>
                </c:pt>
                <c:pt idx="1211">
                  <c:v>12.91733</c:v>
                </c:pt>
                <c:pt idx="1212">
                  <c:v>12.928000000000001</c:v>
                </c:pt>
                <c:pt idx="1213">
                  <c:v>12.93867</c:v>
                </c:pt>
                <c:pt idx="1214">
                  <c:v>12.94933</c:v>
                </c:pt>
                <c:pt idx="1215">
                  <c:v>12.96</c:v>
                </c:pt>
                <c:pt idx="1216">
                  <c:v>12.97067</c:v>
                </c:pt>
                <c:pt idx="1217">
                  <c:v>12.98133</c:v>
                </c:pt>
                <c:pt idx="1218">
                  <c:v>12.992000000000001</c:v>
                </c:pt>
                <c:pt idx="1219">
                  <c:v>13.00267</c:v>
                </c:pt>
                <c:pt idx="1220">
                  <c:v>13.01333</c:v>
                </c:pt>
                <c:pt idx="1221">
                  <c:v>13.023999999999999</c:v>
                </c:pt>
                <c:pt idx="1222">
                  <c:v>13.03467</c:v>
                </c:pt>
                <c:pt idx="1223">
                  <c:v>13.04533</c:v>
                </c:pt>
                <c:pt idx="1224">
                  <c:v>13.055999999999999</c:v>
                </c:pt>
                <c:pt idx="1225">
                  <c:v>13.06667</c:v>
                </c:pt>
                <c:pt idx="1226">
                  <c:v>13.07733</c:v>
                </c:pt>
                <c:pt idx="1227">
                  <c:v>13.087999999999999</c:v>
                </c:pt>
                <c:pt idx="1228">
                  <c:v>13.09867</c:v>
                </c:pt>
                <c:pt idx="1229">
                  <c:v>13.10933</c:v>
                </c:pt>
                <c:pt idx="1230">
                  <c:v>13.12</c:v>
                </c:pt>
                <c:pt idx="1231">
                  <c:v>13.13067</c:v>
                </c:pt>
                <c:pt idx="1232">
                  <c:v>13.14133</c:v>
                </c:pt>
                <c:pt idx="1233">
                  <c:v>13.151999999999999</c:v>
                </c:pt>
                <c:pt idx="1234">
                  <c:v>13.16267</c:v>
                </c:pt>
                <c:pt idx="1235">
                  <c:v>13.17333</c:v>
                </c:pt>
                <c:pt idx="1236">
                  <c:v>13.183999999999999</c:v>
                </c:pt>
                <c:pt idx="1237">
                  <c:v>13.19467</c:v>
                </c:pt>
                <c:pt idx="1238">
                  <c:v>13.20533</c:v>
                </c:pt>
                <c:pt idx="1239">
                  <c:v>13.215999999999999</c:v>
                </c:pt>
                <c:pt idx="1240">
                  <c:v>13.22667</c:v>
                </c:pt>
                <c:pt idx="1241">
                  <c:v>13.23733</c:v>
                </c:pt>
                <c:pt idx="1242">
                  <c:v>13.247999999999999</c:v>
                </c:pt>
                <c:pt idx="1243">
                  <c:v>13.25867</c:v>
                </c:pt>
                <c:pt idx="1244">
                  <c:v>13.26933</c:v>
                </c:pt>
                <c:pt idx="1245">
                  <c:v>13.28</c:v>
                </c:pt>
                <c:pt idx="1246">
                  <c:v>13.29067</c:v>
                </c:pt>
                <c:pt idx="1247">
                  <c:v>13.30133</c:v>
                </c:pt>
                <c:pt idx="1248">
                  <c:v>13.311999999999999</c:v>
                </c:pt>
                <c:pt idx="1249">
                  <c:v>13.32267</c:v>
                </c:pt>
                <c:pt idx="1250">
                  <c:v>13.33333</c:v>
                </c:pt>
                <c:pt idx="1251">
                  <c:v>13.343999999999999</c:v>
                </c:pt>
                <c:pt idx="1252">
                  <c:v>13.35467</c:v>
                </c:pt>
                <c:pt idx="1253">
                  <c:v>13.36533</c:v>
                </c:pt>
                <c:pt idx="1254">
                  <c:v>13.375999999999999</c:v>
                </c:pt>
                <c:pt idx="1255">
                  <c:v>13.386670000000001</c:v>
                </c:pt>
                <c:pt idx="1256">
                  <c:v>13.39733</c:v>
                </c:pt>
                <c:pt idx="1257">
                  <c:v>13.407999999999999</c:v>
                </c:pt>
                <c:pt idx="1258">
                  <c:v>13.418670000000001</c:v>
                </c:pt>
                <c:pt idx="1259">
                  <c:v>13.42933</c:v>
                </c:pt>
                <c:pt idx="1260">
                  <c:v>13.44</c:v>
                </c:pt>
                <c:pt idx="1261">
                  <c:v>13.450670000000001</c:v>
                </c:pt>
                <c:pt idx="1262">
                  <c:v>13.46133</c:v>
                </c:pt>
                <c:pt idx="1263">
                  <c:v>13.472</c:v>
                </c:pt>
                <c:pt idx="1264">
                  <c:v>13.482670000000001</c:v>
                </c:pt>
                <c:pt idx="1265">
                  <c:v>13.49333</c:v>
                </c:pt>
                <c:pt idx="1266">
                  <c:v>13.504</c:v>
                </c:pt>
                <c:pt idx="1267">
                  <c:v>13.514670000000001</c:v>
                </c:pt>
                <c:pt idx="1268">
                  <c:v>13.52533</c:v>
                </c:pt>
                <c:pt idx="1269">
                  <c:v>13.536</c:v>
                </c:pt>
                <c:pt idx="1270">
                  <c:v>13.546670000000001</c:v>
                </c:pt>
                <c:pt idx="1271">
                  <c:v>13.55733</c:v>
                </c:pt>
                <c:pt idx="1272">
                  <c:v>13.568</c:v>
                </c:pt>
                <c:pt idx="1273">
                  <c:v>13.578670000000001</c:v>
                </c:pt>
                <c:pt idx="1274">
                  <c:v>13.58933</c:v>
                </c:pt>
                <c:pt idx="1275">
                  <c:v>13.6</c:v>
                </c:pt>
                <c:pt idx="1276">
                  <c:v>13.610670000000001</c:v>
                </c:pt>
                <c:pt idx="1277">
                  <c:v>13.62133</c:v>
                </c:pt>
                <c:pt idx="1278">
                  <c:v>13.632</c:v>
                </c:pt>
                <c:pt idx="1279">
                  <c:v>13.642670000000001</c:v>
                </c:pt>
                <c:pt idx="1280">
                  <c:v>13.65333</c:v>
                </c:pt>
                <c:pt idx="1281">
                  <c:v>13.664</c:v>
                </c:pt>
                <c:pt idx="1282">
                  <c:v>13.674670000000001</c:v>
                </c:pt>
                <c:pt idx="1283">
                  <c:v>13.68533</c:v>
                </c:pt>
                <c:pt idx="1284">
                  <c:v>13.696</c:v>
                </c:pt>
                <c:pt idx="1285">
                  <c:v>13.706670000000001</c:v>
                </c:pt>
                <c:pt idx="1286">
                  <c:v>13.71733</c:v>
                </c:pt>
                <c:pt idx="1287">
                  <c:v>13.728</c:v>
                </c:pt>
                <c:pt idx="1288">
                  <c:v>13.738670000000001</c:v>
                </c:pt>
                <c:pt idx="1289">
                  <c:v>13.74933</c:v>
                </c:pt>
                <c:pt idx="1290">
                  <c:v>13.76</c:v>
                </c:pt>
                <c:pt idx="1291">
                  <c:v>13.770670000000001</c:v>
                </c:pt>
                <c:pt idx="1292">
                  <c:v>13.781330000000001</c:v>
                </c:pt>
                <c:pt idx="1293">
                  <c:v>13.792</c:v>
                </c:pt>
                <c:pt idx="1294">
                  <c:v>13.802670000000001</c:v>
                </c:pt>
                <c:pt idx="1295">
                  <c:v>13.813330000000001</c:v>
                </c:pt>
                <c:pt idx="1296">
                  <c:v>13.824</c:v>
                </c:pt>
                <c:pt idx="1297">
                  <c:v>13.834669999999999</c:v>
                </c:pt>
                <c:pt idx="1298">
                  <c:v>13.845330000000001</c:v>
                </c:pt>
                <c:pt idx="1299">
                  <c:v>13.856</c:v>
                </c:pt>
                <c:pt idx="1300">
                  <c:v>13.866669999999999</c:v>
                </c:pt>
                <c:pt idx="1301">
                  <c:v>13.877330000000001</c:v>
                </c:pt>
                <c:pt idx="1302">
                  <c:v>13.888</c:v>
                </c:pt>
                <c:pt idx="1303">
                  <c:v>13.898669999999999</c:v>
                </c:pt>
                <c:pt idx="1304">
                  <c:v>13.909330000000001</c:v>
                </c:pt>
                <c:pt idx="1305">
                  <c:v>13.92</c:v>
                </c:pt>
                <c:pt idx="1306">
                  <c:v>13.930669999999999</c:v>
                </c:pt>
                <c:pt idx="1307">
                  <c:v>13.941330000000001</c:v>
                </c:pt>
                <c:pt idx="1308">
                  <c:v>13.952</c:v>
                </c:pt>
                <c:pt idx="1309">
                  <c:v>13.962669999999999</c:v>
                </c:pt>
                <c:pt idx="1310">
                  <c:v>13.973330000000001</c:v>
                </c:pt>
                <c:pt idx="1311">
                  <c:v>13.984</c:v>
                </c:pt>
                <c:pt idx="1312">
                  <c:v>13.994669999999999</c:v>
                </c:pt>
                <c:pt idx="1313">
                  <c:v>14.005330000000001</c:v>
                </c:pt>
                <c:pt idx="1314">
                  <c:v>14.016</c:v>
                </c:pt>
                <c:pt idx="1315">
                  <c:v>14.026669999999999</c:v>
                </c:pt>
                <c:pt idx="1316">
                  <c:v>14.037330000000001</c:v>
                </c:pt>
                <c:pt idx="1317">
                  <c:v>14.048</c:v>
                </c:pt>
                <c:pt idx="1318">
                  <c:v>14.058669999999999</c:v>
                </c:pt>
                <c:pt idx="1319">
                  <c:v>14.069330000000001</c:v>
                </c:pt>
                <c:pt idx="1320">
                  <c:v>14.08</c:v>
                </c:pt>
                <c:pt idx="1321">
                  <c:v>14.090669999999999</c:v>
                </c:pt>
                <c:pt idx="1322">
                  <c:v>14.101330000000001</c:v>
                </c:pt>
                <c:pt idx="1323">
                  <c:v>14.112</c:v>
                </c:pt>
                <c:pt idx="1324">
                  <c:v>14.122669999999999</c:v>
                </c:pt>
                <c:pt idx="1325">
                  <c:v>14.133330000000001</c:v>
                </c:pt>
                <c:pt idx="1326">
                  <c:v>14.144</c:v>
                </c:pt>
                <c:pt idx="1327">
                  <c:v>14.154669999999999</c:v>
                </c:pt>
                <c:pt idx="1328">
                  <c:v>14.165330000000001</c:v>
                </c:pt>
                <c:pt idx="1329">
                  <c:v>14.176</c:v>
                </c:pt>
                <c:pt idx="1330">
                  <c:v>14.186669999999999</c:v>
                </c:pt>
                <c:pt idx="1331">
                  <c:v>14.197329999999999</c:v>
                </c:pt>
                <c:pt idx="1332">
                  <c:v>14.208</c:v>
                </c:pt>
                <c:pt idx="1333">
                  <c:v>14.218669999999999</c:v>
                </c:pt>
                <c:pt idx="1334">
                  <c:v>14.229329999999999</c:v>
                </c:pt>
                <c:pt idx="1335">
                  <c:v>14.24</c:v>
                </c:pt>
                <c:pt idx="1336">
                  <c:v>14.25067</c:v>
                </c:pt>
                <c:pt idx="1337">
                  <c:v>14.261329999999999</c:v>
                </c:pt>
                <c:pt idx="1338">
                  <c:v>14.272</c:v>
                </c:pt>
                <c:pt idx="1339">
                  <c:v>14.28267</c:v>
                </c:pt>
                <c:pt idx="1340">
                  <c:v>14.293329999999999</c:v>
                </c:pt>
                <c:pt idx="1341">
                  <c:v>14.304</c:v>
                </c:pt>
                <c:pt idx="1342">
                  <c:v>14.31467</c:v>
                </c:pt>
                <c:pt idx="1343">
                  <c:v>14.325329999999999</c:v>
                </c:pt>
                <c:pt idx="1344">
                  <c:v>14.336</c:v>
                </c:pt>
                <c:pt idx="1345">
                  <c:v>14.34667</c:v>
                </c:pt>
                <c:pt idx="1346">
                  <c:v>14.357329999999999</c:v>
                </c:pt>
                <c:pt idx="1347">
                  <c:v>14.368</c:v>
                </c:pt>
                <c:pt idx="1348">
                  <c:v>14.37867</c:v>
                </c:pt>
                <c:pt idx="1349">
                  <c:v>14.389329999999999</c:v>
                </c:pt>
                <c:pt idx="1350">
                  <c:v>14.4</c:v>
                </c:pt>
                <c:pt idx="1351">
                  <c:v>14.41067</c:v>
                </c:pt>
                <c:pt idx="1352">
                  <c:v>14.421329999999999</c:v>
                </c:pt>
                <c:pt idx="1353">
                  <c:v>14.432</c:v>
                </c:pt>
                <c:pt idx="1354">
                  <c:v>14.44267</c:v>
                </c:pt>
                <c:pt idx="1355">
                  <c:v>14.453329999999999</c:v>
                </c:pt>
                <c:pt idx="1356">
                  <c:v>14.464</c:v>
                </c:pt>
                <c:pt idx="1357">
                  <c:v>14.47467</c:v>
                </c:pt>
                <c:pt idx="1358">
                  <c:v>14.485329999999999</c:v>
                </c:pt>
                <c:pt idx="1359">
                  <c:v>14.496</c:v>
                </c:pt>
                <c:pt idx="1360">
                  <c:v>14.50667</c:v>
                </c:pt>
                <c:pt idx="1361">
                  <c:v>14.517329999999999</c:v>
                </c:pt>
                <c:pt idx="1362">
                  <c:v>14.528</c:v>
                </c:pt>
                <c:pt idx="1363">
                  <c:v>14.53867</c:v>
                </c:pt>
                <c:pt idx="1364">
                  <c:v>14.549329999999999</c:v>
                </c:pt>
                <c:pt idx="1365">
                  <c:v>14.56</c:v>
                </c:pt>
                <c:pt idx="1366">
                  <c:v>14.57067</c:v>
                </c:pt>
                <c:pt idx="1367">
                  <c:v>14.581329999999999</c:v>
                </c:pt>
                <c:pt idx="1368">
                  <c:v>14.592000000000001</c:v>
                </c:pt>
                <c:pt idx="1369">
                  <c:v>14.60267</c:v>
                </c:pt>
                <c:pt idx="1370">
                  <c:v>14.613329999999999</c:v>
                </c:pt>
                <c:pt idx="1371">
                  <c:v>14.624000000000001</c:v>
                </c:pt>
                <c:pt idx="1372">
                  <c:v>14.63467</c:v>
                </c:pt>
                <c:pt idx="1373">
                  <c:v>14.64533</c:v>
                </c:pt>
                <c:pt idx="1374">
                  <c:v>14.656000000000001</c:v>
                </c:pt>
                <c:pt idx="1375">
                  <c:v>14.66667</c:v>
                </c:pt>
                <c:pt idx="1376">
                  <c:v>14.67733</c:v>
                </c:pt>
                <c:pt idx="1377">
                  <c:v>14.688000000000001</c:v>
                </c:pt>
                <c:pt idx="1378">
                  <c:v>14.69867</c:v>
                </c:pt>
                <c:pt idx="1379">
                  <c:v>14.70933</c:v>
                </c:pt>
                <c:pt idx="1380">
                  <c:v>14.72</c:v>
                </c:pt>
                <c:pt idx="1381">
                  <c:v>14.73067</c:v>
                </c:pt>
                <c:pt idx="1382">
                  <c:v>14.74133</c:v>
                </c:pt>
                <c:pt idx="1383">
                  <c:v>14.752000000000001</c:v>
                </c:pt>
                <c:pt idx="1384">
                  <c:v>14.76267</c:v>
                </c:pt>
                <c:pt idx="1385">
                  <c:v>14.77333</c:v>
                </c:pt>
                <c:pt idx="1386">
                  <c:v>14.784000000000001</c:v>
                </c:pt>
                <c:pt idx="1387">
                  <c:v>14.79467</c:v>
                </c:pt>
                <c:pt idx="1388">
                  <c:v>14.80533</c:v>
                </c:pt>
                <c:pt idx="1389">
                  <c:v>14.816000000000001</c:v>
                </c:pt>
                <c:pt idx="1390">
                  <c:v>14.82667</c:v>
                </c:pt>
                <c:pt idx="1391">
                  <c:v>14.83733</c:v>
                </c:pt>
                <c:pt idx="1392">
                  <c:v>14.848000000000001</c:v>
                </c:pt>
                <c:pt idx="1393">
                  <c:v>14.85867</c:v>
                </c:pt>
                <c:pt idx="1394">
                  <c:v>14.86933</c:v>
                </c:pt>
                <c:pt idx="1395">
                  <c:v>14.88</c:v>
                </c:pt>
                <c:pt idx="1396">
                  <c:v>14.89067</c:v>
                </c:pt>
                <c:pt idx="1397">
                  <c:v>14.90133</c:v>
                </c:pt>
                <c:pt idx="1398">
                  <c:v>14.912000000000001</c:v>
                </c:pt>
                <c:pt idx="1399">
                  <c:v>14.92267</c:v>
                </c:pt>
                <c:pt idx="1400">
                  <c:v>14.93333</c:v>
                </c:pt>
                <c:pt idx="1401">
                  <c:v>14.944000000000001</c:v>
                </c:pt>
                <c:pt idx="1402">
                  <c:v>14.95467</c:v>
                </c:pt>
                <c:pt idx="1403">
                  <c:v>14.96533</c:v>
                </c:pt>
                <c:pt idx="1404">
                  <c:v>14.976000000000001</c:v>
                </c:pt>
                <c:pt idx="1405">
                  <c:v>14.98667</c:v>
                </c:pt>
                <c:pt idx="1406">
                  <c:v>14.99733</c:v>
                </c:pt>
                <c:pt idx="1407">
                  <c:v>15.007999999999999</c:v>
                </c:pt>
                <c:pt idx="1408">
                  <c:v>15.01867</c:v>
                </c:pt>
                <c:pt idx="1409">
                  <c:v>15.02933</c:v>
                </c:pt>
                <c:pt idx="1410">
                  <c:v>15.04</c:v>
                </c:pt>
                <c:pt idx="1411">
                  <c:v>15.05067</c:v>
                </c:pt>
                <c:pt idx="1412">
                  <c:v>15.06133</c:v>
                </c:pt>
                <c:pt idx="1413">
                  <c:v>15.071999999999999</c:v>
                </c:pt>
                <c:pt idx="1414">
                  <c:v>15.08267</c:v>
                </c:pt>
                <c:pt idx="1415">
                  <c:v>15.09333</c:v>
                </c:pt>
                <c:pt idx="1416">
                  <c:v>15.103999999999999</c:v>
                </c:pt>
                <c:pt idx="1417">
                  <c:v>15.11467</c:v>
                </c:pt>
                <c:pt idx="1418">
                  <c:v>15.12533</c:v>
                </c:pt>
                <c:pt idx="1419">
                  <c:v>15.135999999999999</c:v>
                </c:pt>
                <c:pt idx="1420">
                  <c:v>15.14667</c:v>
                </c:pt>
                <c:pt idx="1421">
                  <c:v>15.15733</c:v>
                </c:pt>
                <c:pt idx="1422">
                  <c:v>15.167999999999999</c:v>
                </c:pt>
                <c:pt idx="1423">
                  <c:v>15.17867</c:v>
                </c:pt>
                <c:pt idx="1424">
                  <c:v>15.18933</c:v>
                </c:pt>
                <c:pt idx="1425">
                  <c:v>15.2</c:v>
                </c:pt>
                <c:pt idx="1426">
                  <c:v>15.21067</c:v>
                </c:pt>
                <c:pt idx="1427">
                  <c:v>15.22133</c:v>
                </c:pt>
                <c:pt idx="1428">
                  <c:v>15.231999999999999</c:v>
                </c:pt>
                <c:pt idx="1429">
                  <c:v>15.24267</c:v>
                </c:pt>
                <c:pt idx="1430">
                  <c:v>15.25333</c:v>
                </c:pt>
                <c:pt idx="1431">
                  <c:v>15.263999999999999</c:v>
                </c:pt>
                <c:pt idx="1432">
                  <c:v>15.27467</c:v>
                </c:pt>
                <c:pt idx="1433">
                  <c:v>15.28533</c:v>
                </c:pt>
                <c:pt idx="1434">
                  <c:v>15.295999999999999</c:v>
                </c:pt>
                <c:pt idx="1435">
                  <c:v>15.30667</c:v>
                </c:pt>
                <c:pt idx="1436">
                  <c:v>15.31733</c:v>
                </c:pt>
                <c:pt idx="1437">
                  <c:v>15.327999999999999</c:v>
                </c:pt>
                <c:pt idx="1438">
                  <c:v>15.33867</c:v>
                </c:pt>
                <c:pt idx="1439">
                  <c:v>15.34933</c:v>
                </c:pt>
                <c:pt idx="1440">
                  <c:v>15.36</c:v>
                </c:pt>
                <c:pt idx="1441">
                  <c:v>15.37067</c:v>
                </c:pt>
                <c:pt idx="1442">
                  <c:v>15.38133</c:v>
                </c:pt>
                <c:pt idx="1443">
                  <c:v>15.391999999999999</c:v>
                </c:pt>
                <c:pt idx="1444">
                  <c:v>15.402670000000001</c:v>
                </c:pt>
                <c:pt idx="1445">
                  <c:v>15.41333</c:v>
                </c:pt>
                <c:pt idx="1446">
                  <c:v>15.423999999999999</c:v>
                </c:pt>
                <c:pt idx="1447">
                  <c:v>15.434670000000001</c:v>
                </c:pt>
                <c:pt idx="1448">
                  <c:v>15.44533</c:v>
                </c:pt>
                <c:pt idx="1449">
                  <c:v>15.456</c:v>
                </c:pt>
                <c:pt idx="1450">
                  <c:v>15.466670000000001</c:v>
                </c:pt>
                <c:pt idx="1451">
                  <c:v>15.47733</c:v>
                </c:pt>
                <c:pt idx="1452">
                  <c:v>15.488</c:v>
                </c:pt>
                <c:pt idx="1453">
                  <c:v>15.498670000000001</c:v>
                </c:pt>
                <c:pt idx="1454">
                  <c:v>15.50933</c:v>
                </c:pt>
                <c:pt idx="1455">
                  <c:v>15.52</c:v>
                </c:pt>
                <c:pt idx="1456">
                  <c:v>15.530670000000001</c:v>
                </c:pt>
                <c:pt idx="1457">
                  <c:v>15.54133</c:v>
                </c:pt>
                <c:pt idx="1458">
                  <c:v>15.552</c:v>
                </c:pt>
                <c:pt idx="1459">
                  <c:v>15.562670000000001</c:v>
                </c:pt>
                <c:pt idx="1460">
                  <c:v>15.57333</c:v>
                </c:pt>
                <c:pt idx="1461">
                  <c:v>15.584</c:v>
                </c:pt>
                <c:pt idx="1462">
                  <c:v>15.594670000000001</c:v>
                </c:pt>
                <c:pt idx="1463">
                  <c:v>15.60533</c:v>
                </c:pt>
                <c:pt idx="1464">
                  <c:v>15.616</c:v>
                </c:pt>
                <c:pt idx="1465">
                  <c:v>15.626670000000001</c:v>
                </c:pt>
                <c:pt idx="1466">
                  <c:v>15.63733</c:v>
                </c:pt>
                <c:pt idx="1467">
                  <c:v>15.648</c:v>
                </c:pt>
                <c:pt idx="1468">
                  <c:v>15.658670000000001</c:v>
                </c:pt>
                <c:pt idx="1469">
                  <c:v>15.66933</c:v>
                </c:pt>
                <c:pt idx="1470">
                  <c:v>15.68</c:v>
                </c:pt>
                <c:pt idx="1471">
                  <c:v>15.690670000000001</c:v>
                </c:pt>
                <c:pt idx="1472">
                  <c:v>15.70133</c:v>
                </c:pt>
                <c:pt idx="1473">
                  <c:v>15.712</c:v>
                </c:pt>
                <c:pt idx="1474">
                  <c:v>15.722670000000001</c:v>
                </c:pt>
                <c:pt idx="1475">
                  <c:v>15.73333</c:v>
                </c:pt>
                <c:pt idx="1476">
                  <c:v>15.744</c:v>
                </c:pt>
                <c:pt idx="1477">
                  <c:v>15.754670000000001</c:v>
                </c:pt>
                <c:pt idx="1478">
                  <c:v>15.765330000000001</c:v>
                </c:pt>
                <c:pt idx="1479">
                  <c:v>15.776</c:v>
                </c:pt>
                <c:pt idx="1480">
                  <c:v>15.786670000000001</c:v>
                </c:pt>
                <c:pt idx="1481">
                  <c:v>15.797330000000001</c:v>
                </c:pt>
                <c:pt idx="1482">
                  <c:v>15.808</c:v>
                </c:pt>
                <c:pt idx="1483">
                  <c:v>15.818669999999999</c:v>
                </c:pt>
                <c:pt idx="1484">
                  <c:v>15.829330000000001</c:v>
                </c:pt>
                <c:pt idx="1485">
                  <c:v>15.84</c:v>
                </c:pt>
                <c:pt idx="1486">
                  <c:v>15.850669999999999</c:v>
                </c:pt>
                <c:pt idx="1487">
                  <c:v>15.861330000000001</c:v>
                </c:pt>
                <c:pt idx="1488">
                  <c:v>15.872</c:v>
                </c:pt>
                <c:pt idx="1489">
                  <c:v>15.882669999999999</c:v>
                </c:pt>
                <c:pt idx="1490">
                  <c:v>15.893330000000001</c:v>
                </c:pt>
                <c:pt idx="1491">
                  <c:v>15.904</c:v>
                </c:pt>
                <c:pt idx="1492">
                  <c:v>15.914669999999999</c:v>
                </c:pt>
                <c:pt idx="1493">
                  <c:v>15.925330000000001</c:v>
                </c:pt>
                <c:pt idx="1494">
                  <c:v>15.936</c:v>
                </c:pt>
                <c:pt idx="1495">
                  <c:v>15.946669999999999</c:v>
                </c:pt>
                <c:pt idx="1496">
                  <c:v>15.957330000000001</c:v>
                </c:pt>
                <c:pt idx="1497">
                  <c:v>15.968</c:v>
                </c:pt>
                <c:pt idx="1498">
                  <c:v>15.978669999999999</c:v>
                </c:pt>
                <c:pt idx="1499">
                  <c:v>15.989330000000001</c:v>
                </c:pt>
                <c:pt idx="1500">
                  <c:v>16</c:v>
                </c:pt>
                <c:pt idx="1501">
                  <c:v>16.010670000000001</c:v>
                </c:pt>
                <c:pt idx="1502">
                  <c:v>16.021329999999999</c:v>
                </c:pt>
                <c:pt idx="1503">
                  <c:v>16.032</c:v>
                </c:pt>
                <c:pt idx="1504">
                  <c:v>16.042670000000001</c:v>
                </c:pt>
                <c:pt idx="1505">
                  <c:v>16.053329999999999</c:v>
                </c:pt>
                <c:pt idx="1506">
                  <c:v>16.064</c:v>
                </c:pt>
                <c:pt idx="1507">
                  <c:v>16.074670000000001</c:v>
                </c:pt>
                <c:pt idx="1508">
                  <c:v>16.085329999999999</c:v>
                </c:pt>
                <c:pt idx="1509">
                  <c:v>16.096</c:v>
                </c:pt>
                <c:pt idx="1510">
                  <c:v>16.106670000000001</c:v>
                </c:pt>
                <c:pt idx="1511">
                  <c:v>16.117329999999999</c:v>
                </c:pt>
                <c:pt idx="1512">
                  <c:v>16.128</c:v>
                </c:pt>
                <c:pt idx="1513">
                  <c:v>16.138670000000001</c:v>
                </c:pt>
                <c:pt idx="1514">
                  <c:v>16.149329999999999</c:v>
                </c:pt>
                <c:pt idx="1515">
                  <c:v>16.16</c:v>
                </c:pt>
                <c:pt idx="1516">
                  <c:v>16.170670000000001</c:v>
                </c:pt>
                <c:pt idx="1517">
                  <c:v>16.181329999999999</c:v>
                </c:pt>
                <c:pt idx="1518">
                  <c:v>16.192</c:v>
                </c:pt>
                <c:pt idx="1519">
                  <c:v>16.202670000000001</c:v>
                </c:pt>
                <c:pt idx="1520">
                  <c:v>16.213329999999999</c:v>
                </c:pt>
                <c:pt idx="1521">
                  <c:v>16.224</c:v>
                </c:pt>
                <c:pt idx="1522">
                  <c:v>16.234670000000001</c:v>
                </c:pt>
                <c:pt idx="1523">
                  <c:v>16.245329999999999</c:v>
                </c:pt>
                <c:pt idx="1524">
                  <c:v>16.256</c:v>
                </c:pt>
                <c:pt idx="1525">
                  <c:v>16.266670000000001</c:v>
                </c:pt>
                <c:pt idx="1526">
                  <c:v>16.277329999999999</c:v>
                </c:pt>
                <c:pt idx="1527">
                  <c:v>16.288</c:v>
                </c:pt>
                <c:pt idx="1528">
                  <c:v>16.298670000000001</c:v>
                </c:pt>
                <c:pt idx="1529">
                  <c:v>16.309329999999999</c:v>
                </c:pt>
                <c:pt idx="1530">
                  <c:v>16.32</c:v>
                </c:pt>
                <c:pt idx="1531">
                  <c:v>16.330670000000001</c:v>
                </c:pt>
                <c:pt idx="1532">
                  <c:v>16.341329999999999</c:v>
                </c:pt>
                <c:pt idx="1533">
                  <c:v>16.352</c:v>
                </c:pt>
                <c:pt idx="1534">
                  <c:v>16.362670000000001</c:v>
                </c:pt>
                <c:pt idx="1535">
                  <c:v>16.373329999999999</c:v>
                </c:pt>
                <c:pt idx="1536">
                  <c:v>16.384</c:v>
                </c:pt>
                <c:pt idx="1537">
                  <c:v>16.394670000000001</c:v>
                </c:pt>
                <c:pt idx="1538">
                  <c:v>16.405329999999999</c:v>
                </c:pt>
                <c:pt idx="1539">
                  <c:v>16.416</c:v>
                </c:pt>
                <c:pt idx="1540">
                  <c:v>16.426670000000001</c:v>
                </c:pt>
                <c:pt idx="1541">
                  <c:v>16.437329999999999</c:v>
                </c:pt>
                <c:pt idx="1542">
                  <c:v>16.448</c:v>
                </c:pt>
                <c:pt idx="1543">
                  <c:v>16.458670000000001</c:v>
                </c:pt>
                <c:pt idx="1544">
                  <c:v>16.469329999999999</c:v>
                </c:pt>
                <c:pt idx="1545">
                  <c:v>16.48</c:v>
                </c:pt>
                <c:pt idx="1546">
                  <c:v>16.490670000000001</c:v>
                </c:pt>
                <c:pt idx="1547">
                  <c:v>16.501329999999999</c:v>
                </c:pt>
                <c:pt idx="1548">
                  <c:v>16.512</c:v>
                </c:pt>
                <c:pt idx="1549">
                  <c:v>16.522670000000002</c:v>
                </c:pt>
                <c:pt idx="1550">
                  <c:v>16.533329999999999</c:v>
                </c:pt>
                <c:pt idx="1551">
                  <c:v>16.544</c:v>
                </c:pt>
                <c:pt idx="1552">
                  <c:v>16.554670000000002</c:v>
                </c:pt>
                <c:pt idx="1553">
                  <c:v>16.565329999999999</c:v>
                </c:pt>
                <c:pt idx="1554">
                  <c:v>16.576000000000001</c:v>
                </c:pt>
                <c:pt idx="1555">
                  <c:v>16.586670000000002</c:v>
                </c:pt>
                <c:pt idx="1556">
                  <c:v>16.597329999999999</c:v>
                </c:pt>
                <c:pt idx="1557">
                  <c:v>16.608000000000001</c:v>
                </c:pt>
                <c:pt idx="1558">
                  <c:v>16.618670000000002</c:v>
                </c:pt>
                <c:pt idx="1559">
                  <c:v>16.62933</c:v>
                </c:pt>
                <c:pt idx="1560">
                  <c:v>16.64</c:v>
                </c:pt>
                <c:pt idx="1561">
                  <c:v>16.650670000000002</c:v>
                </c:pt>
                <c:pt idx="1562">
                  <c:v>16.66133</c:v>
                </c:pt>
                <c:pt idx="1563">
                  <c:v>16.672000000000001</c:v>
                </c:pt>
                <c:pt idx="1564">
                  <c:v>16.682670000000002</c:v>
                </c:pt>
                <c:pt idx="1565">
                  <c:v>16.69333</c:v>
                </c:pt>
                <c:pt idx="1566">
                  <c:v>16.704000000000001</c:v>
                </c:pt>
                <c:pt idx="1567">
                  <c:v>16.714670000000002</c:v>
                </c:pt>
                <c:pt idx="1568">
                  <c:v>16.72533</c:v>
                </c:pt>
                <c:pt idx="1569">
                  <c:v>16.736000000000001</c:v>
                </c:pt>
                <c:pt idx="1570">
                  <c:v>16.746670000000002</c:v>
                </c:pt>
                <c:pt idx="1571">
                  <c:v>16.75733</c:v>
                </c:pt>
                <c:pt idx="1572">
                  <c:v>16.768000000000001</c:v>
                </c:pt>
                <c:pt idx="1573">
                  <c:v>16.778670000000002</c:v>
                </c:pt>
                <c:pt idx="1574">
                  <c:v>16.78933</c:v>
                </c:pt>
                <c:pt idx="1575">
                  <c:v>16.8</c:v>
                </c:pt>
                <c:pt idx="1576">
                  <c:v>16.810669999999998</c:v>
                </c:pt>
                <c:pt idx="1577">
                  <c:v>16.82133</c:v>
                </c:pt>
                <c:pt idx="1578">
                  <c:v>16.832000000000001</c:v>
                </c:pt>
                <c:pt idx="1579">
                  <c:v>16.842669999999998</c:v>
                </c:pt>
                <c:pt idx="1580">
                  <c:v>16.85333</c:v>
                </c:pt>
                <c:pt idx="1581">
                  <c:v>16.864000000000001</c:v>
                </c:pt>
                <c:pt idx="1582">
                  <c:v>16.874669999999998</c:v>
                </c:pt>
                <c:pt idx="1583">
                  <c:v>16.88533</c:v>
                </c:pt>
                <c:pt idx="1584">
                  <c:v>16.896000000000001</c:v>
                </c:pt>
                <c:pt idx="1585">
                  <c:v>16.906669999999998</c:v>
                </c:pt>
                <c:pt idx="1586">
                  <c:v>16.91733</c:v>
                </c:pt>
                <c:pt idx="1587">
                  <c:v>16.928000000000001</c:v>
                </c:pt>
                <c:pt idx="1588">
                  <c:v>16.938669999999998</c:v>
                </c:pt>
                <c:pt idx="1589">
                  <c:v>16.94933</c:v>
                </c:pt>
                <c:pt idx="1590">
                  <c:v>16.96</c:v>
                </c:pt>
                <c:pt idx="1591">
                  <c:v>16.970669999999998</c:v>
                </c:pt>
                <c:pt idx="1592">
                  <c:v>16.98133</c:v>
                </c:pt>
                <c:pt idx="1593">
                  <c:v>16.992000000000001</c:v>
                </c:pt>
                <c:pt idx="1594">
                  <c:v>17.002669999999998</c:v>
                </c:pt>
                <c:pt idx="1595">
                  <c:v>17.01333</c:v>
                </c:pt>
                <c:pt idx="1596">
                  <c:v>17.024000000000001</c:v>
                </c:pt>
                <c:pt idx="1597">
                  <c:v>17.034669999999998</c:v>
                </c:pt>
                <c:pt idx="1598">
                  <c:v>17.04533</c:v>
                </c:pt>
                <c:pt idx="1599">
                  <c:v>17.056000000000001</c:v>
                </c:pt>
                <c:pt idx="1600">
                  <c:v>17.066669999999998</c:v>
                </c:pt>
                <c:pt idx="1601">
                  <c:v>17.07733</c:v>
                </c:pt>
                <c:pt idx="1602">
                  <c:v>17.088000000000001</c:v>
                </c:pt>
                <c:pt idx="1603">
                  <c:v>17.098669999999998</c:v>
                </c:pt>
                <c:pt idx="1604">
                  <c:v>17.10933</c:v>
                </c:pt>
                <c:pt idx="1605">
                  <c:v>17.12</c:v>
                </c:pt>
                <c:pt idx="1606">
                  <c:v>17.130669999999999</c:v>
                </c:pt>
                <c:pt idx="1607">
                  <c:v>17.14133</c:v>
                </c:pt>
                <c:pt idx="1608">
                  <c:v>17.152000000000001</c:v>
                </c:pt>
                <c:pt idx="1609">
                  <c:v>17.162669999999999</c:v>
                </c:pt>
                <c:pt idx="1610">
                  <c:v>17.17333</c:v>
                </c:pt>
                <c:pt idx="1611">
                  <c:v>17.184000000000001</c:v>
                </c:pt>
                <c:pt idx="1612">
                  <c:v>17.194669999999999</c:v>
                </c:pt>
                <c:pt idx="1613">
                  <c:v>17.20533</c:v>
                </c:pt>
                <c:pt idx="1614">
                  <c:v>17.216000000000001</c:v>
                </c:pt>
                <c:pt idx="1615">
                  <c:v>17.226669999999999</c:v>
                </c:pt>
                <c:pt idx="1616">
                  <c:v>17.23733</c:v>
                </c:pt>
                <c:pt idx="1617">
                  <c:v>17.248000000000001</c:v>
                </c:pt>
                <c:pt idx="1618">
                  <c:v>17.258669999999999</c:v>
                </c:pt>
                <c:pt idx="1619">
                  <c:v>17.26933</c:v>
                </c:pt>
                <c:pt idx="1620">
                  <c:v>17.28</c:v>
                </c:pt>
                <c:pt idx="1621">
                  <c:v>17.290669999999999</c:v>
                </c:pt>
                <c:pt idx="1622">
                  <c:v>17.30133</c:v>
                </c:pt>
                <c:pt idx="1623">
                  <c:v>17.312000000000001</c:v>
                </c:pt>
                <c:pt idx="1624">
                  <c:v>17.322669999999999</c:v>
                </c:pt>
                <c:pt idx="1625">
                  <c:v>17.33333</c:v>
                </c:pt>
                <c:pt idx="1626">
                  <c:v>17.344000000000001</c:v>
                </c:pt>
                <c:pt idx="1627">
                  <c:v>17.354669999999999</c:v>
                </c:pt>
                <c:pt idx="1628">
                  <c:v>17.36533</c:v>
                </c:pt>
                <c:pt idx="1629">
                  <c:v>17.376000000000001</c:v>
                </c:pt>
                <c:pt idx="1630">
                  <c:v>17.386669999999999</c:v>
                </c:pt>
                <c:pt idx="1631">
                  <c:v>17.39733</c:v>
                </c:pt>
                <c:pt idx="1632">
                  <c:v>17.408000000000001</c:v>
                </c:pt>
                <c:pt idx="1633">
                  <c:v>17.418669999999999</c:v>
                </c:pt>
                <c:pt idx="1634">
                  <c:v>17.42933</c:v>
                </c:pt>
                <c:pt idx="1635">
                  <c:v>17.440000000000001</c:v>
                </c:pt>
                <c:pt idx="1636">
                  <c:v>17.450669999999999</c:v>
                </c:pt>
                <c:pt idx="1637">
                  <c:v>17.46133</c:v>
                </c:pt>
                <c:pt idx="1638">
                  <c:v>17.472000000000001</c:v>
                </c:pt>
                <c:pt idx="1639">
                  <c:v>17.482669999999999</c:v>
                </c:pt>
                <c:pt idx="1640">
                  <c:v>17.49333</c:v>
                </c:pt>
                <c:pt idx="1641">
                  <c:v>17.504000000000001</c:v>
                </c:pt>
                <c:pt idx="1642">
                  <c:v>17.514669999999999</c:v>
                </c:pt>
                <c:pt idx="1643">
                  <c:v>17.52533</c:v>
                </c:pt>
                <c:pt idx="1644">
                  <c:v>17.536000000000001</c:v>
                </c:pt>
                <c:pt idx="1645">
                  <c:v>17.546669999999999</c:v>
                </c:pt>
                <c:pt idx="1646">
                  <c:v>17.55733</c:v>
                </c:pt>
                <c:pt idx="1647">
                  <c:v>17.568000000000001</c:v>
                </c:pt>
                <c:pt idx="1648">
                  <c:v>17.578669999999999</c:v>
                </c:pt>
                <c:pt idx="1649">
                  <c:v>17.58933</c:v>
                </c:pt>
                <c:pt idx="1650">
                  <c:v>17.600000000000001</c:v>
                </c:pt>
                <c:pt idx="1651">
                  <c:v>17.610669999999999</c:v>
                </c:pt>
                <c:pt idx="1652">
                  <c:v>17.62133</c:v>
                </c:pt>
                <c:pt idx="1653">
                  <c:v>17.632000000000001</c:v>
                </c:pt>
                <c:pt idx="1654">
                  <c:v>17.642669999999999</c:v>
                </c:pt>
                <c:pt idx="1655">
                  <c:v>17.65333</c:v>
                </c:pt>
                <c:pt idx="1656">
                  <c:v>17.664000000000001</c:v>
                </c:pt>
                <c:pt idx="1657">
                  <c:v>17.674669999999999</c:v>
                </c:pt>
                <c:pt idx="1658">
                  <c:v>17.68533</c:v>
                </c:pt>
                <c:pt idx="1659">
                  <c:v>17.696000000000002</c:v>
                </c:pt>
                <c:pt idx="1660">
                  <c:v>17.706669999999999</c:v>
                </c:pt>
                <c:pt idx="1661">
                  <c:v>17.71733</c:v>
                </c:pt>
                <c:pt idx="1662">
                  <c:v>17.728000000000002</c:v>
                </c:pt>
                <c:pt idx="1663">
                  <c:v>17.738669999999999</c:v>
                </c:pt>
                <c:pt idx="1664">
                  <c:v>17.74933</c:v>
                </c:pt>
                <c:pt idx="1665">
                  <c:v>17.760000000000002</c:v>
                </c:pt>
                <c:pt idx="1666">
                  <c:v>17.770669999999999</c:v>
                </c:pt>
                <c:pt idx="1667">
                  <c:v>17.781330000000001</c:v>
                </c:pt>
                <c:pt idx="1668">
                  <c:v>17.792000000000002</c:v>
                </c:pt>
                <c:pt idx="1669">
                  <c:v>17.802669999999999</c:v>
                </c:pt>
                <c:pt idx="1670">
                  <c:v>17.813330000000001</c:v>
                </c:pt>
                <c:pt idx="1671">
                  <c:v>17.824000000000002</c:v>
                </c:pt>
                <c:pt idx="1672">
                  <c:v>17.834669999999999</c:v>
                </c:pt>
                <c:pt idx="1673">
                  <c:v>17.845330000000001</c:v>
                </c:pt>
                <c:pt idx="1674">
                  <c:v>17.856000000000002</c:v>
                </c:pt>
                <c:pt idx="1675">
                  <c:v>17.866669999999999</c:v>
                </c:pt>
                <c:pt idx="1676">
                  <c:v>17.877330000000001</c:v>
                </c:pt>
                <c:pt idx="1677">
                  <c:v>17.888000000000002</c:v>
                </c:pt>
                <c:pt idx="1678">
                  <c:v>17.898669999999999</c:v>
                </c:pt>
                <c:pt idx="1679">
                  <c:v>17.909330000000001</c:v>
                </c:pt>
                <c:pt idx="1680">
                  <c:v>17.920000000000002</c:v>
                </c:pt>
                <c:pt idx="1681">
                  <c:v>17.930669999999999</c:v>
                </c:pt>
                <c:pt idx="1682">
                  <c:v>17.941330000000001</c:v>
                </c:pt>
                <c:pt idx="1683">
                  <c:v>17.952000000000002</c:v>
                </c:pt>
                <c:pt idx="1684">
                  <c:v>17.962669999999999</c:v>
                </c:pt>
                <c:pt idx="1685">
                  <c:v>17.973330000000001</c:v>
                </c:pt>
                <c:pt idx="1686">
                  <c:v>17.984000000000002</c:v>
                </c:pt>
                <c:pt idx="1687">
                  <c:v>17.994669999999999</c:v>
                </c:pt>
                <c:pt idx="1688">
                  <c:v>18.005330000000001</c:v>
                </c:pt>
                <c:pt idx="1689">
                  <c:v>18.015999999999998</c:v>
                </c:pt>
                <c:pt idx="1690">
                  <c:v>18.026669999999999</c:v>
                </c:pt>
                <c:pt idx="1691">
                  <c:v>18.037330000000001</c:v>
                </c:pt>
                <c:pt idx="1692">
                  <c:v>18.047999999999998</c:v>
                </c:pt>
                <c:pt idx="1693">
                  <c:v>18.058669999999999</c:v>
                </c:pt>
                <c:pt idx="1694">
                  <c:v>18.069330000000001</c:v>
                </c:pt>
                <c:pt idx="1695">
                  <c:v>18.079999999999998</c:v>
                </c:pt>
                <c:pt idx="1696">
                  <c:v>18.090669999999999</c:v>
                </c:pt>
                <c:pt idx="1697">
                  <c:v>18.101330000000001</c:v>
                </c:pt>
                <c:pt idx="1698">
                  <c:v>18.111999999999998</c:v>
                </c:pt>
                <c:pt idx="1699">
                  <c:v>18.122669999999999</c:v>
                </c:pt>
                <c:pt idx="1700">
                  <c:v>18.133330000000001</c:v>
                </c:pt>
                <c:pt idx="1701">
                  <c:v>18.143999999999998</c:v>
                </c:pt>
                <c:pt idx="1702">
                  <c:v>18.154669999999999</c:v>
                </c:pt>
                <c:pt idx="1703">
                  <c:v>18.165330000000001</c:v>
                </c:pt>
                <c:pt idx="1704">
                  <c:v>18.175999999999998</c:v>
                </c:pt>
                <c:pt idx="1705">
                  <c:v>18.186669999999999</c:v>
                </c:pt>
                <c:pt idx="1706">
                  <c:v>18.197330000000001</c:v>
                </c:pt>
                <c:pt idx="1707">
                  <c:v>18.207999999999998</c:v>
                </c:pt>
                <c:pt idx="1708">
                  <c:v>18.218669999999999</c:v>
                </c:pt>
                <c:pt idx="1709">
                  <c:v>18.229330000000001</c:v>
                </c:pt>
                <c:pt idx="1710">
                  <c:v>18.239999999999998</c:v>
                </c:pt>
                <c:pt idx="1711">
                  <c:v>18.25067</c:v>
                </c:pt>
                <c:pt idx="1712">
                  <c:v>18.261330000000001</c:v>
                </c:pt>
                <c:pt idx="1713">
                  <c:v>18.271999999999998</c:v>
                </c:pt>
                <c:pt idx="1714">
                  <c:v>18.28267</c:v>
                </c:pt>
                <c:pt idx="1715">
                  <c:v>18.293330000000001</c:v>
                </c:pt>
                <c:pt idx="1716">
                  <c:v>18.303999999999998</c:v>
                </c:pt>
                <c:pt idx="1717">
                  <c:v>18.31467</c:v>
                </c:pt>
                <c:pt idx="1718">
                  <c:v>18.325330000000001</c:v>
                </c:pt>
                <c:pt idx="1719">
                  <c:v>18.335999999999999</c:v>
                </c:pt>
                <c:pt idx="1720">
                  <c:v>18.34667</c:v>
                </c:pt>
                <c:pt idx="1721">
                  <c:v>18.357330000000001</c:v>
                </c:pt>
                <c:pt idx="1722">
                  <c:v>18.367999999999999</c:v>
                </c:pt>
                <c:pt idx="1723">
                  <c:v>18.37867</c:v>
                </c:pt>
                <c:pt idx="1724">
                  <c:v>18.389330000000001</c:v>
                </c:pt>
                <c:pt idx="1725">
                  <c:v>18.399999999999999</c:v>
                </c:pt>
                <c:pt idx="1726">
                  <c:v>18.41067</c:v>
                </c:pt>
                <c:pt idx="1727">
                  <c:v>18.421330000000001</c:v>
                </c:pt>
                <c:pt idx="1728">
                  <c:v>18.431999999999999</c:v>
                </c:pt>
                <c:pt idx="1729">
                  <c:v>18.44267</c:v>
                </c:pt>
                <c:pt idx="1730">
                  <c:v>18.453330000000001</c:v>
                </c:pt>
                <c:pt idx="1731">
                  <c:v>18.463999999999999</c:v>
                </c:pt>
                <c:pt idx="1732">
                  <c:v>18.47467</c:v>
                </c:pt>
                <c:pt idx="1733">
                  <c:v>18.485330000000001</c:v>
                </c:pt>
                <c:pt idx="1734">
                  <c:v>18.495999999999999</c:v>
                </c:pt>
                <c:pt idx="1735">
                  <c:v>18.50667</c:v>
                </c:pt>
                <c:pt idx="1736">
                  <c:v>18.517330000000001</c:v>
                </c:pt>
                <c:pt idx="1737">
                  <c:v>18.527999999999999</c:v>
                </c:pt>
                <c:pt idx="1738">
                  <c:v>18.53867</c:v>
                </c:pt>
                <c:pt idx="1739">
                  <c:v>18.549330000000001</c:v>
                </c:pt>
                <c:pt idx="1740">
                  <c:v>18.559999999999999</c:v>
                </c:pt>
                <c:pt idx="1741">
                  <c:v>18.57067</c:v>
                </c:pt>
                <c:pt idx="1742">
                  <c:v>18.581330000000001</c:v>
                </c:pt>
                <c:pt idx="1743">
                  <c:v>18.591999999999999</c:v>
                </c:pt>
                <c:pt idx="1744">
                  <c:v>18.60267</c:v>
                </c:pt>
                <c:pt idx="1745">
                  <c:v>18.613330000000001</c:v>
                </c:pt>
                <c:pt idx="1746">
                  <c:v>18.623999999999999</c:v>
                </c:pt>
                <c:pt idx="1747">
                  <c:v>18.63467</c:v>
                </c:pt>
                <c:pt idx="1748">
                  <c:v>18.645330000000001</c:v>
                </c:pt>
                <c:pt idx="1749">
                  <c:v>18.655999999999999</c:v>
                </c:pt>
                <c:pt idx="1750">
                  <c:v>18.66667</c:v>
                </c:pt>
                <c:pt idx="1751">
                  <c:v>18.677330000000001</c:v>
                </c:pt>
                <c:pt idx="1752">
                  <c:v>18.687999999999999</c:v>
                </c:pt>
                <c:pt idx="1753">
                  <c:v>18.69867</c:v>
                </c:pt>
                <c:pt idx="1754">
                  <c:v>18.709330000000001</c:v>
                </c:pt>
                <c:pt idx="1755">
                  <c:v>18.72</c:v>
                </c:pt>
                <c:pt idx="1756">
                  <c:v>18.73067</c:v>
                </c:pt>
                <c:pt idx="1757">
                  <c:v>18.741330000000001</c:v>
                </c:pt>
                <c:pt idx="1758">
                  <c:v>18.751999999999999</c:v>
                </c:pt>
                <c:pt idx="1759">
                  <c:v>18.76267</c:v>
                </c:pt>
                <c:pt idx="1760">
                  <c:v>18.773330000000001</c:v>
                </c:pt>
                <c:pt idx="1761">
                  <c:v>18.783999999999999</c:v>
                </c:pt>
                <c:pt idx="1762">
                  <c:v>18.79467</c:v>
                </c:pt>
                <c:pt idx="1763">
                  <c:v>18.805330000000001</c:v>
                </c:pt>
                <c:pt idx="1764">
                  <c:v>18.815999999999999</c:v>
                </c:pt>
                <c:pt idx="1765">
                  <c:v>18.82667</c:v>
                </c:pt>
                <c:pt idx="1766">
                  <c:v>18.837330000000001</c:v>
                </c:pt>
                <c:pt idx="1767">
                  <c:v>18.847999999999999</c:v>
                </c:pt>
                <c:pt idx="1768">
                  <c:v>18.85867</c:v>
                </c:pt>
                <c:pt idx="1769">
                  <c:v>18.869330000000001</c:v>
                </c:pt>
                <c:pt idx="1770">
                  <c:v>18.88</c:v>
                </c:pt>
                <c:pt idx="1771">
                  <c:v>18.89067</c:v>
                </c:pt>
                <c:pt idx="1772">
                  <c:v>18.901330000000002</c:v>
                </c:pt>
                <c:pt idx="1773">
                  <c:v>18.911999999999999</c:v>
                </c:pt>
                <c:pt idx="1774">
                  <c:v>18.92267</c:v>
                </c:pt>
                <c:pt idx="1775">
                  <c:v>18.933330000000002</c:v>
                </c:pt>
                <c:pt idx="1776">
                  <c:v>18.943999999999999</c:v>
                </c:pt>
                <c:pt idx="1777">
                  <c:v>18.95467</c:v>
                </c:pt>
                <c:pt idx="1778">
                  <c:v>18.965330000000002</c:v>
                </c:pt>
                <c:pt idx="1779">
                  <c:v>18.975999999999999</c:v>
                </c:pt>
                <c:pt idx="1780">
                  <c:v>18.98667</c:v>
                </c:pt>
                <c:pt idx="1781">
                  <c:v>18.997330000000002</c:v>
                </c:pt>
                <c:pt idx="1782">
                  <c:v>19.007999999999999</c:v>
                </c:pt>
                <c:pt idx="1783">
                  <c:v>19.01867</c:v>
                </c:pt>
                <c:pt idx="1784">
                  <c:v>19.029330000000002</c:v>
                </c:pt>
                <c:pt idx="1785">
                  <c:v>19.04</c:v>
                </c:pt>
                <c:pt idx="1786">
                  <c:v>19.05067</c:v>
                </c:pt>
                <c:pt idx="1787">
                  <c:v>19.061330000000002</c:v>
                </c:pt>
                <c:pt idx="1788">
                  <c:v>19.071999999999999</c:v>
                </c:pt>
                <c:pt idx="1789">
                  <c:v>19.08267</c:v>
                </c:pt>
                <c:pt idx="1790">
                  <c:v>19.093330000000002</c:v>
                </c:pt>
                <c:pt idx="1791">
                  <c:v>19.103999999999999</c:v>
                </c:pt>
                <c:pt idx="1792">
                  <c:v>19.11467</c:v>
                </c:pt>
                <c:pt idx="1793">
                  <c:v>19.125330000000002</c:v>
                </c:pt>
                <c:pt idx="1794">
                  <c:v>19.135999999999999</c:v>
                </c:pt>
                <c:pt idx="1795">
                  <c:v>19.14667</c:v>
                </c:pt>
                <c:pt idx="1796">
                  <c:v>19.157330000000002</c:v>
                </c:pt>
                <c:pt idx="1797">
                  <c:v>19.167999999999999</c:v>
                </c:pt>
                <c:pt idx="1798">
                  <c:v>19.17867</c:v>
                </c:pt>
                <c:pt idx="1799">
                  <c:v>19.189330000000002</c:v>
                </c:pt>
                <c:pt idx="1800">
                  <c:v>19.2</c:v>
                </c:pt>
                <c:pt idx="1801">
                  <c:v>19.21067</c:v>
                </c:pt>
                <c:pt idx="1802">
                  <c:v>19.221329999999998</c:v>
                </c:pt>
                <c:pt idx="1803">
                  <c:v>19.231999999999999</c:v>
                </c:pt>
                <c:pt idx="1804">
                  <c:v>19.24267</c:v>
                </c:pt>
                <c:pt idx="1805">
                  <c:v>19.253329999999998</c:v>
                </c:pt>
                <c:pt idx="1806">
                  <c:v>19.263999999999999</c:v>
                </c:pt>
                <c:pt idx="1807">
                  <c:v>19.27467</c:v>
                </c:pt>
                <c:pt idx="1808">
                  <c:v>19.285329999999998</c:v>
                </c:pt>
                <c:pt idx="1809">
                  <c:v>19.295999999999999</c:v>
                </c:pt>
                <c:pt idx="1810">
                  <c:v>19.30667</c:v>
                </c:pt>
                <c:pt idx="1811">
                  <c:v>19.317329999999998</c:v>
                </c:pt>
                <c:pt idx="1812">
                  <c:v>19.327999999999999</c:v>
                </c:pt>
                <c:pt idx="1813">
                  <c:v>19.33867</c:v>
                </c:pt>
                <c:pt idx="1814">
                  <c:v>19.349329999999998</c:v>
                </c:pt>
                <c:pt idx="1815">
                  <c:v>19.36</c:v>
                </c:pt>
                <c:pt idx="1816">
                  <c:v>19.37067</c:v>
                </c:pt>
                <c:pt idx="1817">
                  <c:v>19.381329999999998</c:v>
                </c:pt>
                <c:pt idx="1818">
                  <c:v>19.391999999999999</c:v>
                </c:pt>
                <c:pt idx="1819">
                  <c:v>19.402670000000001</c:v>
                </c:pt>
                <c:pt idx="1820">
                  <c:v>19.413329999999998</c:v>
                </c:pt>
                <c:pt idx="1821">
                  <c:v>19.423999999999999</c:v>
                </c:pt>
                <c:pt idx="1822">
                  <c:v>19.434670000000001</c:v>
                </c:pt>
                <c:pt idx="1823">
                  <c:v>19.445329999999998</c:v>
                </c:pt>
                <c:pt idx="1824">
                  <c:v>19.456</c:v>
                </c:pt>
                <c:pt idx="1825">
                  <c:v>19.466670000000001</c:v>
                </c:pt>
                <c:pt idx="1826">
                  <c:v>19.477329999999998</c:v>
                </c:pt>
                <c:pt idx="1827">
                  <c:v>19.488</c:v>
                </c:pt>
                <c:pt idx="1828">
                  <c:v>19.498670000000001</c:v>
                </c:pt>
                <c:pt idx="1829">
                  <c:v>19.509329999999999</c:v>
                </c:pt>
                <c:pt idx="1830">
                  <c:v>19.52</c:v>
                </c:pt>
                <c:pt idx="1831">
                  <c:v>19.530670000000001</c:v>
                </c:pt>
                <c:pt idx="1832">
                  <c:v>19.541329999999999</c:v>
                </c:pt>
                <c:pt idx="1833">
                  <c:v>19.552</c:v>
                </c:pt>
                <c:pt idx="1834">
                  <c:v>19.562670000000001</c:v>
                </c:pt>
                <c:pt idx="1835">
                  <c:v>19.573329999999999</c:v>
                </c:pt>
                <c:pt idx="1836">
                  <c:v>19.584</c:v>
                </c:pt>
                <c:pt idx="1837">
                  <c:v>19.594670000000001</c:v>
                </c:pt>
                <c:pt idx="1838">
                  <c:v>19.605329999999999</c:v>
                </c:pt>
                <c:pt idx="1839">
                  <c:v>19.616</c:v>
                </c:pt>
                <c:pt idx="1840">
                  <c:v>19.626670000000001</c:v>
                </c:pt>
                <c:pt idx="1841">
                  <c:v>19.637329999999999</c:v>
                </c:pt>
                <c:pt idx="1842">
                  <c:v>19.648</c:v>
                </c:pt>
                <c:pt idx="1843">
                  <c:v>19.658670000000001</c:v>
                </c:pt>
                <c:pt idx="1844">
                  <c:v>19.669329999999999</c:v>
                </c:pt>
                <c:pt idx="1845">
                  <c:v>19.68</c:v>
                </c:pt>
                <c:pt idx="1846">
                  <c:v>19.690670000000001</c:v>
                </c:pt>
                <c:pt idx="1847">
                  <c:v>19.701329999999999</c:v>
                </c:pt>
                <c:pt idx="1848">
                  <c:v>19.712</c:v>
                </c:pt>
                <c:pt idx="1849">
                  <c:v>19.722670000000001</c:v>
                </c:pt>
                <c:pt idx="1850">
                  <c:v>19.733329999999999</c:v>
                </c:pt>
                <c:pt idx="1851">
                  <c:v>19.744</c:v>
                </c:pt>
                <c:pt idx="1852">
                  <c:v>19.754670000000001</c:v>
                </c:pt>
                <c:pt idx="1853">
                  <c:v>19.765329999999999</c:v>
                </c:pt>
                <c:pt idx="1854">
                  <c:v>19.776</c:v>
                </c:pt>
                <c:pt idx="1855">
                  <c:v>19.786670000000001</c:v>
                </c:pt>
                <c:pt idx="1856">
                  <c:v>19.797329999999999</c:v>
                </c:pt>
                <c:pt idx="1857">
                  <c:v>19.808</c:v>
                </c:pt>
                <c:pt idx="1858">
                  <c:v>19.818670000000001</c:v>
                </c:pt>
                <c:pt idx="1859">
                  <c:v>19.829329999999999</c:v>
                </c:pt>
                <c:pt idx="1860">
                  <c:v>19.84</c:v>
                </c:pt>
                <c:pt idx="1861">
                  <c:v>19.850670000000001</c:v>
                </c:pt>
                <c:pt idx="1862">
                  <c:v>19.861329999999999</c:v>
                </c:pt>
                <c:pt idx="1863">
                  <c:v>19.872</c:v>
                </c:pt>
                <c:pt idx="1864">
                  <c:v>19.882670000000001</c:v>
                </c:pt>
                <c:pt idx="1865">
                  <c:v>19.893329999999999</c:v>
                </c:pt>
                <c:pt idx="1866">
                  <c:v>19.904</c:v>
                </c:pt>
                <c:pt idx="1867">
                  <c:v>19.914670000000001</c:v>
                </c:pt>
                <c:pt idx="1868">
                  <c:v>19.925329999999999</c:v>
                </c:pt>
                <c:pt idx="1869">
                  <c:v>19.936</c:v>
                </c:pt>
                <c:pt idx="1870">
                  <c:v>19.946670000000001</c:v>
                </c:pt>
                <c:pt idx="1871">
                  <c:v>19.957329999999999</c:v>
                </c:pt>
                <c:pt idx="1872">
                  <c:v>19.968</c:v>
                </c:pt>
                <c:pt idx="1873">
                  <c:v>19.978670000000001</c:v>
                </c:pt>
                <c:pt idx="1874">
                  <c:v>19.989329999999999</c:v>
                </c:pt>
                <c:pt idx="1875">
                  <c:v>20</c:v>
                </c:pt>
                <c:pt idx="1876">
                  <c:v>20.010670000000001</c:v>
                </c:pt>
                <c:pt idx="1877">
                  <c:v>20.021329999999999</c:v>
                </c:pt>
                <c:pt idx="1878">
                  <c:v>20.032</c:v>
                </c:pt>
                <c:pt idx="1879">
                  <c:v>20.042670000000001</c:v>
                </c:pt>
                <c:pt idx="1880">
                  <c:v>20.053329999999999</c:v>
                </c:pt>
                <c:pt idx="1881">
                  <c:v>20.064</c:v>
                </c:pt>
                <c:pt idx="1882">
                  <c:v>20.074670000000001</c:v>
                </c:pt>
                <c:pt idx="1883">
                  <c:v>20.085329999999999</c:v>
                </c:pt>
                <c:pt idx="1884">
                  <c:v>20.096</c:v>
                </c:pt>
                <c:pt idx="1885">
                  <c:v>20.106670000000001</c:v>
                </c:pt>
                <c:pt idx="1886">
                  <c:v>20.117329999999999</c:v>
                </c:pt>
                <c:pt idx="1887">
                  <c:v>20.128</c:v>
                </c:pt>
                <c:pt idx="1888">
                  <c:v>20.138670000000001</c:v>
                </c:pt>
                <c:pt idx="1889">
                  <c:v>20.149329999999999</c:v>
                </c:pt>
                <c:pt idx="1890">
                  <c:v>20.16</c:v>
                </c:pt>
                <c:pt idx="1891">
                  <c:v>20.170670000000001</c:v>
                </c:pt>
                <c:pt idx="1892">
                  <c:v>20.181329999999999</c:v>
                </c:pt>
                <c:pt idx="1893">
                  <c:v>20.192</c:v>
                </c:pt>
                <c:pt idx="1894">
                  <c:v>20.202670000000001</c:v>
                </c:pt>
                <c:pt idx="1895">
                  <c:v>20.213329999999999</c:v>
                </c:pt>
                <c:pt idx="1896">
                  <c:v>20.224</c:v>
                </c:pt>
                <c:pt idx="1897">
                  <c:v>20.234670000000001</c:v>
                </c:pt>
                <c:pt idx="1898">
                  <c:v>20.245329999999999</c:v>
                </c:pt>
                <c:pt idx="1899">
                  <c:v>20.256</c:v>
                </c:pt>
                <c:pt idx="1900">
                  <c:v>20.266670000000001</c:v>
                </c:pt>
                <c:pt idx="1901">
                  <c:v>20.277329999999999</c:v>
                </c:pt>
                <c:pt idx="1902">
                  <c:v>20.288</c:v>
                </c:pt>
                <c:pt idx="1903">
                  <c:v>20.298670000000001</c:v>
                </c:pt>
                <c:pt idx="1904">
                  <c:v>20.309329999999999</c:v>
                </c:pt>
                <c:pt idx="1905">
                  <c:v>20.32</c:v>
                </c:pt>
                <c:pt idx="1906">
                  <c:v>20.330670000000001</c:v>
                </c:pt>
                <c:pt idx="1907">
                  <c:v>20.341329999999999</c:v>
                </c:pt>
                <c:pt idx="1908">
                  <c:v>20.352</c:v>
                </c:pt>
                <c:pt idx="1909">
                  <c:v>20.362670000000001</c:v>
                </c:pt>
                <c:pt idx="1910">
                  <c:v>20.373329999999999</c:v>
                </c:pt>
                <c:pt idx="1911">
                  <c:v>20.384</c:v>
                </c:pt>
                <c:pt idx="1912">
                  <c:v>20.394670000000001</c:v>
                </c:pt>
                <c:pt idx="1913">
                  <c:v>20.405329999999999</c:v>
                </c:pt>
                <c:pt idx="1914">
                  <c:v>20.416</c:v>
                </c:pt>
                <c:pt idx="1915">
                  <c:v>20.426670000000001</c:v>
                </c:pt>
                <c:pt idx="1916">
                  <c:v>20.437329999999999</c:v>
                </c:pt>
                <c:pt idx="1917">
                  <c:v>20.448</c:v>
                </c:pt>
                <c:pt idx="1918">
                  <c:v>20.458670000000001</c:v>
                </c:pt>
                <c:pt idx="1919">
                  <c:v>20.469329999999999</c:v>
                </c:pt>
                <c:pt idx="1920">
                  <c:v>20.48</c:v>
                </c:pt>
                <c:pt idx="1921">
                  <c:v>20.490670000000001</c:v>
                </c:pt>
                <c:pt idx="1922">
                  <c:v>20.501329999999999</c:v>
                </c:pt>
                <c:pt idx="1923">
                  <c:v>20.512</c:v>
                </c:pt>
                <c:pt idx="1924">
                  <c:v>20.522670000000002</c:v>
                </c:pt>
                <c:pt idx="1925">
                  <c:v>20.533329999999999</c:v>
                </c:pt>
                <c:pt idx="1926">
                  <c:v>20.544</c:v>
                </c:pt>
                <c:pt idx="1927">
                  <c:v>20.554670000000002</c:v>
                </c:pt>
                <c:pt idx="1928">
                  <c:v>20.565329999999999</c:v>
                </c:pt>
                <c:pt idx="1929">
                  <c:v>20.576000000000001</c:v>
                </c:pt>
                <c:pt idx="1930">
                  <c:v>20.586670000000002</c:v>
                </c:pt>
                <c:pt idx="1931">
                  <c:v>20.597329999999999</c:v>
                </c:pt>
                <c:pt idx="1932">
                  <c:v>20.608000000000001</c:v>
                </c:pt>
                <c:pt idx="1933">
                  <c:v>20.618670000000002</c:v>
                </c:pt>
                <c:pt idx="1934">
                  <c:v>20.62933</c:v>
                </c:pt>
                <c:pt idx="1935">
                  <c:v>20.64</c:v>
                </c:pt>
                <c:pt idx="1936">
                  <c:v>20.650670000000002</c:v>
                </c:pt>
                <c:pt idx="1937">
                  <c:v>20.66133</c:v>
                </c:pt>
                <c:pt idx="1938">
                  <c:v>20.672000000000001</c:v>
                </c:pt>
                <c:pt idx="1939">
                  <c:v>20.682670000000002</c:v>
                </c:pt>
                <c:pt idx="1940">
                  <c:v>20.69333</c:v>
                </c:pt>
                <c:pt idx="1941">
                  <c:v>20.704000000000001</c:v>
                </c:pt>
                <c:pt idx="1942">
                  <c:v>20.714670000000002</c:v>
                </c:pt>
                <c:pt idx="1943">
                  <c:v>20.72533</c:v>
                </c:pt>
                <c:pt idx="1944">
                  <c:v>20.736000000000001</c:v>
                </c:pt>
                <c:pt idx="1945">
                  <c:v>20.746670000000002</c:v>
                </c:pt>
                <c:pt idx="1946">
                  <c:v>20.75733</c:v>
                </c:pt>
                <c:pt idx="1947">
                  <c:v>20.768000000000001</c:v>
                </c:pt>
                <c:pt idx="1948">
                  <c:v>20.778670000000002</c:v>
                </c:pt>
                <c:pt idx="1949">
                  <c:v>20.78933</c:v>
                </c:pt>
                <c:pt idx="1950">
                  <c:v>20.8</c:v>
                </c:pt>
                <c:pt idx="1951">
                  <c:v>20.810669999999998</c:v>
                </c:pt>
                <c:pt idx="1952">
                  <c:v>20.82133</c:v>
                </c:pt>
                <c:pt idx="1953">
                  <c:v>20.832000000000001</c:v>
                </c:pt>
                <c:pt idx="1954">
                  <c:v>20.842669999999998</c:v>
                </c:pt>
                <c:pt idx="1955">
                  <c:v>20.85333</c:v>
                </c:pt>
                <c:pt idx="1956">
                  <c:v>20.864000000000001</c:v>
                </c:pt>
                <c:pt idx="1957">
                  <c:v>20.874669999999998</c:v>
                </c:pt>
                <c:pt idx="1958">
                  <c:v>20.88533</c:v>
                </c:pt>
                <c:pt idx="1959">
                  <c:v>20.896000000000001</c:v>
                </c:pt>
                <c:pt idx="1960">
                  <c:v>20.906669999999998</c:v>
                </c:pt>
                <c:pt idx="1961">
                  <c:v>20.91733</c:v>
                </c:pt>
                <c:pt idx="1962">
                  <c:v>20.928000000000001</c:v>
                </c:pt>
                <c:pt idx="1963">
                  <c:v>20.938669999999998</c:v>
                </c:pt>
                <c:pt idx="1964">
                  <c:v>20.94933</c:v>
                </c:pt>
                <c:pt idx="1965">
                  <c:v>20.96</c:v>
                </c:pt>
                <c:pt idx="1966">
                  <c:v>20.970669999999998</c:v>
                </c:pt>
                <c:pt idx="1967">
                  <c:v>20.98133</c:v>
                </c:pt>
                <c:pt idx="1968">
                  <c:v>20.992000000000001</c:v>
                </c:pt>
                <c:pt idx="1969">
                  <c:v>21.002669999999998</c:v>
                </c:pt>
                <c:pt idx="1970">
                  <c:v>21.01333</c:v>
                </c:pt>
                <c:pt idx="1971">
                  <c:v>21.024000000000001</c:v>
                </c:pt>
                <c:pt idx="1972">
                  <c:v>21.034669999999998</c:v>
                </c:pt>
                <c:pt idx="1973">
                  <c:v>21.04533</c:v>
                </c:pt>
                <c:pt idx="1974">
                  <c:v>21.056000000000001</c:v>
                </c:pt>
                <c:pt idx="1975">
                  <c:v>21.066669999999998</c:v>
                </c:pt>
                <c:pt idx="1976">
                  <c:v>21.07733</c:v>
                </c:pt>
                <c:pt idx="1977">
                  <c:v>21.088000000000001</c:v>
                </c:pt>
                <c:pt idx="1978">
                  <c:v>21.098669999999998</c:v>
                </c:pt>
                <c:pt idx="1979">
                  <c:v>21.10933</c:v>
                </c:pt>
                <c:pt idx="1980">
                  <c:v>21.12</c:v>
                </c:pt>
                <c:pt idx="1981">
                  <c:v>21.130669999999999</c:v>
                </c:pt>
                <c:pt idx="1982">
                  <c:v>21.14133</c:v>
                </c:pt>
                <c:pt idx="1983">
                  <c:v>21.152000000000001</c:v>
                </c:pt>
                <c:pt idx="1984">
                  <c:v>21.162669999999999</c:v>
                </c:pt>
                <c:pt idx="1985">
                  <c:v>21.17333</c:v>
                </c:pt>
                <c:pt idx="1986">
                  <c:v>21.184000000000001</c:v>
                </c:pt>
                <c:pt idx="1987">
                  <c:v>21.194669999999999</c:v>
                </c:pt>
                <c:pt idx="1988">
                  <c:v>21.20533</c:v>
                </c:pt>
                <c:pt idx="1989">
                  <c:v>21.216000000000001</c:v>
                </c:pt>
                <c:pt idx="1990">
                  <c:v>21.226669999999999</c:v>
                </c:pt>
                <c:pt idx="1991">
                  <c:v>21.23733</c:v>
                </c:pt>
                <c:pt idx="1992">
                  <c:v>21.248000000000001</c:v>
                </c:pt>
                <c:pt idx="1993">
                  <c:v>21.258669999999999</c:v>
                </c:pt>
                <c:pt idx="1994">
                  <c:v>21.26933</c:v>
                </c:pt>
                <c:pt idx="1995">
                  <c:v>21.28</c:v>
                </c:pt>
                <c:pt idx="1996">
                  <c:v>21.290669999999999</c:v>
                </c:pt>
                <c:pt idx="1997">
                  <c:v>21.30133</c:v>
                </c:pt>
                <c:pt idx="1998">
                  <c:v>21.312000000000001</c:v>
                </c:pt>
                <c:pt idx="1999">
                  <c:v>21.322669999999999</c:v>
                </c:pt>
                <c:pt idx="2000">
                  <c:v>21.33333</c:v>
                </c:pt>
                <c:pt idx="2001">
                  <c:v>21.344000000000001</c:v>
                </c:pt>
                <c:pt idx="2002">
                  <c:v>21.354669999999999</c:v>
                </c:pt>
                <c:pt idx="2003">
                  <c:v>21.36533</c:v>
                </c:pt>
                <c:pt idx="2004">
                  <c:v>21.376000000000001</c:v>
                </c:pt>
                <c:pt idx="2005">
                  <c:v>21.386669999999999</c:v>
                </c:pt>
                <c:pt idx="2006">
                  <c:v>21.39733</c:v>
                </c:pt>
                <c:pt idx="2007">
                  <c:v>21.408000000000001</c:v>
                </c:pt>
                <c:pt idx="2008">
                  <c:v>21.418669999999999</c:v>
                </c:pt>
                <c:pt idx="2009">
                  <c:v>21.42933</c:v>
                </c:pt>
                <c:pt idx="2010">
                  <c:v>21.44</c:v>
                </c:pt>
                <c:pt idx="2011">
                  <c:v>21.450669999999999</c:v>
                </c:pt>
                <c:pt idx="2012">
                  <c:v>21.46133</c:v>
                </c:pt>
                <c:pt idx="2013">
                  <c:v>21.472000000000001</c:v>
                </c:pt>
                <c:pt idx="2014">
                  <c:v>21.482669999999999</c:v>
                </c:pt>
                <c:pt idx="2015">
                  <c:v>21.49333</c:v>
                </c:pt>
                <c:pt idx="2016">
                  <c:v>21.504000000000001</c:v>
                </c:pt>
                <c:pt idx="2017">
                  <c:v>21.514669999999999</c:v>
                </c:pt>
                <c:pt idx="2018">
                  <c:v>21.52533</c:v>
                </c:pt>
                <c:pt idx="2019">
                  <c:v>21.536000000000001</c:v>
                </c:pt>
                <c:pt idx="2020">
                  <c:v>21.546669999999999</c:v>
                </c:pt>
                <c:pt idx="2021">
                  <c:v>21.55733</c:v>
                </c:pt>
                <c:pt idx="2022">
                  <c:v>21.568000000000001</c:v>
                </c:pt>
                <c:pt idx="2023">
                  <c:v>21.578669999999999</c:v>
                </c:pt>
                <c:pt idx="2024">
                  <c:v>21.58933</c:v>
                </c:pt>
                <c:pt idx="2025">
                  <c:v>21.6</c:v>
                </c:pt>
                <c:pt idx="2026">
                  <c:v>21.610669999999999</c:v>
                </c:pt>
                <c:pt idx="2027">
                  <c:v>21.62133</c:v>
                </c:pt>
                <c:pt idx="2028">
                  <c:v>21.632000000000001</c:v>
                </c:pt>
                <c:pt idx="2029">
                  <c:v>21.642669999999999</c:v>
                </c:pt>
                <c:pt idx="2030">
                  <c:v>21.65333</c:v>
                </c:pt>
                <c:pt idx="2031">
                  <c:v>21.664000000000001</c:v>
                </c:pt>
                <c:pt idx="2032">
                  <c:v>21.674669999999999</c:v>
                </c:pt>
                <c:pt idx="2033">
                  <c:v>21.68533</c:v>
                </c:pt>
                <c:pt idx="2034">
                  <c:v>21.696000000000002</c:v>
                </c:pt>
                <c:pt idx="2035">
                  <c:v>21.706669999999999</c:v>
                </c:pt>
                <c:pt idx="2036">
                  <c:v>21.71733</c:v>
                </c:pt>
                <c:pt idx="2037">
                  <c:v>21.728000000000002</c:v>
                </c:pt>
                <c:pt idx="2038">
                  <c:v>21.738669999999999</c:v>
                </c:pt>
                <c:pt idx="2039">
                  <c:v>21.74933</c:v>
                </c:pt>
                <c:pt idx="2040">
                  <c:v>21.76</c:v>
                </c:pt>
                <c:pt idx="2041">
                  <c:v>21.770669999999999</c:v>
                </c:pt>
                <c:pt idx="2042">
                  <c:v>21.781330000000001</c:v>
                </c:pt>
                <c:pt idx="2043">
                  <c:v>21.792000000000002</c:v>
                </c:pt>
                <c:pt idx="2044">
                  <c:v>21.802669999999999</c:v>
                </c:pt>
                <c:pt idx="2045">
                  <c:v>21.813330000000001</c:v>
                </c:pt>
                <c:pt idx="2046">
                  <c:v>21.824000000000002</c:v>
                </c:pt>
                <c:pt idx="2047">
                  <c:v>21.834669999999999</c:v>
                </c:pt>
                <c:pt idx="2048">
                  <c:v>21.845330000000001</c:v>
                </c:pt>
                <c:pt idx="2049">
                  <c:v>21.856000000000002</c:v>
                </c:pt>
                <c:pt idx="2050">
                  <c:v>21.866669999999999</c:v>
                </c:pt>
                <c:pt idx="2051">
                  <c:v>21.877330000000001</c:v>
                </c:pt>
                <c:pt idx="2052">
                  <c:v>21.888000000000002</c:v>
                </c:pt>
                <c:pt idx="2053">
                  <c:v>21.898669999999999</c:v>
                </c:pt>
                <c:pt idx="2054">
                  <c:v>21.909330000000001</c:v>
                </c:pt>
                <c:pt idx="2055">
                  <c:v>21.92</c:v>
                </c:pt>
                <c:pt idx="2056">
                  <c:v>21.930669999999999</c:v>
                </c:pt>
                <c:pt idx="2057">
                  <c:v>21.941330000000001</c:v>
                </c:pt>
                <c:pt idx="2058">
                  <c:v>21.952000000000002</c:v>
                </c:pt>
                <c:pt idx="2059">
                  <c:v>21.962669999999999</c:v>
                </c:pt>
                <c:pt idx="2060">
                  <c:v>21.973330000000001</c:v>
                </c:pt>
                <c:pt idx="2061">
                  <c:v>21.984000000000002</c:v>
                </c:pt>
                <c:pt idx="2062">
                  <c:v>21.994669999999999</c:v>
                </c:pt>
                <c:pt idx="2063">
                  <c:v>22.005330000000001</c:v>
                </c:pt>
                <c:pt idx="2064">
                  <c:v>22.015999999999998</c:v>
                </c:pt>
                <c:pt idx="2065">
                  <c:v>22.026669999999999</c:v>
                </c:pt>
                <c:pt idx="2066">
                  <c:v>22.037330000000001</c:v>
                </c:pt>
                <c:pt idx="2067">
                  <c:v>22.047999999999998</c:v>
                </c:pt>
                <c:pt idx="2068">
                  <c:v>22.058669999999999</c:v>
                </c:pt>
                <c:pt idx="2069">
                  <c:v>22.069330000000001</c:v>
                </c:pt>
                <c:pt idx="2070">
                  <c:v>22.08</c:v>
                </c:pt>
                <c:pt idx="2071">
                  <c:v>22.090669999999999</c:v>
                </c:pt>
                <c:pt idx="2072">
                  <c:v>22.101330000000001</c:v>
                </c:pt>
                <c:pt idx="2073">
                  <c:v>22.111999999999998</c:v>
                </c:pt>
                <c:pt idx="2074">
                  <c:v>22.122669999999999</c:v>
                </c:pt>
                <c:pt idx="2075">
                  <c:v>22.133330000000001</c:v>
                </c:pt>
                <c:pt idx="2076">
                  <c:v>22.143999999999998</c:v>
                </c:pt>
                <c:pt idx="2077">
                  <c:v>22.154669999999999</c:v>
                </c:pt>
                <c:pt idx="2078">
                  <c:v>22.165330000000001</c:v>
                </c:pt>
                <c:pt idx="2079">
                  <c:v>22.175999999999998</c:v>
                </c:pt>
                <c:pt idx="2080">
                  <c:v>22.186669999999999</c:v>
                </c:pt>
                <c:pt idx="2081">
                  <c:v>22.197330000000001</c:v>
                </c:pt>
                <c:pt idx="2082">
                  <c:v>22.207999999999998</c:v>
                </c:pt>
                <c:pt idx="2083">
                  <c:v>22.218669999999999</c:v>
                </c:pt>
                <c:pt idx="2084">
                  <c:v>22.229330000000001</c:v>
                </c:pt>
                <c:pt idx="2085">
                  <c:v>22.24</c:v>
                </c:pt>
                <c:pt idx="2086">
                  <c:v>22.25067</c:v>
                </c:pt>
                <c:pt idx="2087">
                  <c:v>22.261330000000001</c:v>
                </c:pt>
                <c:pt idx="2088">
                  <c:v>22.271999999999998</c:v>
                </c:pt>
                <c:pt idx="2089">
                  <c:v>22.28267</c:v>
                </c:pt>
                <c:pt idx="2090">
                  <c:v>22.293330000000001</c:v>
                </c:pt>
                <c:pt idx="2091">
                  <c:v>22.303999999999998</c:v>
                </c:pt>
                <c:pt idx="2092">
                  <c:v>22.31467</c:v>
                </c:pt>
                <c:pt idx="2093">
                  <c:v>22.325330000000001</c:v>
                </c:pt>
                <c:pt idx="2094">
                  <c:v>22.335999999999999</c:v>
                </c:pt>
                <c:pt idx="2095">
                  <c:v>22.34667</c:v>
                </c:pt>
                <c:pt idx="2096">
                  <c:v>22.357330000000001</c:v>
                </c:pt>
                <c:pt idx="2097">
                  <c:v>22.367999999999999</c:v>
                </c:pt>
                <c:pt idx="2098">
                  <c:v>22.37867</c:v>
                </c:pt>
                <c:pt idx="2099">
                  <c:v>22.389330000000001</c:v>
                </c:pt>
                <c:pt idx="2100">
                  <c:v>22.4</c:v>
                </c:pt>
                <c:pt idx="2101">
                  <c:v>22.41067</c:v>
                </c:pt>
                <c:pt idx="2102">
                  <c:v>22.421330000000001</c:v>
                </c:pt>
                <c:pt idx="2103">
                  <c:v>22.431999999999999</c:v>
                </c:pt>
                <c:pt idx="2104">
                  <c:v>22.44267</c:v>
                </c:pt>
                <c:pt idx="2105">
                  <c:v>22.453330000000001</c:v>
                </c:pt>
                <c:pt idx="2106">
                  <c:v>22.463999999999999</c:v>
                </c:pt>
                <c:pt idx="2107">
                  <c:v>22.47467</c:v>
                </c:pt>
                <c:pt idx="2108">
                  <c:v>22.485330000000001</c:v>
                </c:pt>
                <c:pt idx="2109">
                  <c:v>22.495999999999999</c:v>
                </c:pt>
                <c:pt idx="2110">
                  <c:v>22.50667</c:v>
                </c:pt>
                <c:pt idx="2111">
                  <c:v>22.517330000000001</c:v>
                </c:pt>
                <c:pt idx="2112">
                  <c:v>22.527999999999999</c:v>
                </c:pt>
                <c:pt idx="2113">
                  <c:v>22.53867</c:v>
                </c:pt>
                <c:pt idx="2114">
                  <c:v>22.549330000000001</c:v>
                </c:pt>
                <c:pt idx="2115">
                  <c:v>22.56</c:v>
                </c:pt>
                <c:pt idx="2116">
                  <c:v>22.57067</c:v>
                </c:pt>
                <c:pt idx="2117">
                  <c:v>22.581330000000001</c:v>
                </c:pt>
                <c:pt idx="2118">
                  <c:v>22.591999999999999</c:v>
                </c:pt>
                <c:pt idx="2119">
                  <c:v>22.60267</c:v>
                </c:pt>
                <c:pt idx="2120">
                  <c:v>22.613330000000001</c:v>
                </c:pt>
                <c:pt idx="2121">
                  <c:v>22.623999999999999</c:v>
                </c:pt>
                <c:pt idx="2122">
                  <c:v>22.63467</c:v>
                </c:pt>
                <c:pt idx="2123">
                  <c:v>22.645330000000001</c:v>
                </c:pt>
                <c:pt idx="2124">
                  <c:v>22.655999999999999</c:v>
                </c:pt>
                <c:pt idx="2125">
                  <c:v>22.66667</c:v>
                </c:pt>
                <c:pt idx="2126">
                  <c:v>22.677330000000001</c:v>
                </c:pt>
                <c:pt idx="2127">
                  <c:v>22.687999999999999</c:v>
                </c:pt>
                <c:pt idx="2128">
                  <c:v>22.69867</c:v>
                </c:pt>
                <c:pt idx="2129">
                  <c:v>22.709330000000001</c:v>
                </c:pt>
                <c:pt idx="2130">
                  <c:v>22.72</c:v>
                </c:pt>
                <c:pt idx="2131">
                  <c:v>22.73067</c:v>
                </c:pt>
                <c:pt idx="2132">
                  <c:v>22.741330000000001</c:v>
                </c:pt>
                <c:pt idx="2133">
                  <c:v>22.751999999999999</c:v>
                </c:pt>
                <c:pt idx="2134">
                  <c:v>22.76267</c:v>
                </c:pt>
                <c:pt idx="2135">
                  <c:v>22.773330000000001</c:v>
                </c:pt>
                <c:pt idx="2136">
                  <c:v>22.783999999999999</c:v>
                </c:pt>
                <c:pt idx="2137">
                  <c:v>22.79467</c:v>
                </c:pt>
                <c:pt idx="2138">
                  <c:v>22.805330000000001</c:v>
                </c:pt>
                <c:pt idx="2139">
                  <c:v>22.815999999999999</c:v>
                </c:pt>
                <c:pt idx="2140">
                  <c:v>22.82667</c:v>
                </c:pt>
                <c:pt idx="2141">
                  <c:v>22.837330000000001</c:v>
                </c:pt>
                <c:pt idx="2142">
                  <c:v>22.847999999999999</c:v>
                </c:pt>
                <c:pt idx="2143">
                  <c:v>22.85867</c:v>
                </c:pt>
                <c:pt idx="2144">
                  <c:v>22.869330000000001</c:v>
                </c:pt>
                <c:pt idx="2145">
                  <c:v>22.88</c:v>
                </c:pt>
                <c:pt idx="2146">
                  <c:v>22.89067</c:v>
                </c:pt>
                <c:pt idx="2147">
                  <c:v>22.901330000000002</c:v>
                </c:pt>
                <c:pt idx="2148">
                  <c:v>22.911999999999999</c:v>
                </c:pt>
                <c:pt idx="2149">
                  <c:v>22.92267</c:v>
                </c:pt>
                <c:pt idx="2150">
                  <c:v>22.933330000000002</c:v>
                </c:pt>
                <c:pt idx="2151">
                  <c:v>22.943999999999999</c:v>
                </c:pt>
                <c:pt idx="2152">
                  <c:v>22.95467</c:v>
                </c:pt>
                <c:pt idx="2153">
                  <c:v>22.965330000000002</c:v>
                </c:pt>
                <c:pt idx="2154">
                  <c:v>22.975999999999999</c:v>
                </c:pt>
                <c:pt idx="2155">
                  <c:v>22.98667</c:v>
                </c:pt>
                <c:pt idx="2156">
                  <c:v>22.997330000000002</c:v>
                </c:pt>
                <c:pt idx="2157">
                  <c:v>23.007999999999999</c:v>
                </c:pt>
              </c:numCache>
            </c:numRef>
          </c:xVal>
          <c:yVal>
            <c:numRef>
              <c:f>'Stan LL norm'!$I$2:$I$2159</c:f>
              <c:numCache>
                <c:formatCode>General</c:formatCode>
                <c:ptCount val="2158"/>
                <c:pt idx="0">
                  <c:v>-0.12809705052792719</c:v>
                </c:pt>
                <c:pt idx="1">
                  <c:v>-0.12809705052792719</c:v>
                </c:pt>
                <c:pt idx="2">
                  <c:v>-0.12809705052792719</c:v>
                </c:pt>
                <c:pt idx="3">
                  <c:v>-0.1278663772765877</c:v>
                </c:pt>
                <c:pt idx="4">
                  <c:v>-0.12788734757216402</c:v>
                </c:pt>
                <c:pt idx="5">
                  <c:v>-0.12770910005976535</c:v>
                </c:pt>
                <c:pt idx="6">
                  <c:v>-0.12736309018275613</c:v>
                </c:pt>
                <c:pt idx="7">
                  <c:v>-0.12672349616767847</c:v>
                </c:pt>
                <c:pt idx="8">
                  <c:v>-0.12593711008356662</c:v>
                </c:pt>
                <c:pt idx="9">
                  <c:v>-0.12533945665964161</c:v>
                </c:pt>
                <c:pt idx="10">
                  <c:v>-0.12467889234898766</c:v>
                </c:pt>
                <c:pt idx="11">
                  <c:v>-0.12444821909764818</c:v>
                </c:pt>
                <c:pt idx="12">
                  <c:v>-0.12412317951621528</c:v>
                </c:pt>
                <c:pt idx="13">
                  <c:v>-0.12373522904805344</c:v>
                </c:pt>
                <c:pt idx="14">
                  <c:v>-0.12367231816132448</c:v>
                </c:pt>
                <c:pt idx="15">
                  <c:v>-0.12351504094450211</c:v>
                </c:pt>
                <c:pt idx="16">
                  <c:v>-0.12329485284095079</c:v>
                </c:pt>
                <c:pt idx="17">
                  <c:v>-0.12298029840730605</c:v>
                </c:pt>
                <c:pt idx="18">
                  <c:v>-0.12272865486039025</c:v>
                </c:pt>
                <c:pt idx="19">
                  <c:v>-0.12258186279135605</c:v>
                </c:pt>
                <c:pt idx="20">
                  <c:v>-0.12224633806213499</c:v>
                </c:pt>
                <c:pt idx="21">
                  <c:v>-0.12205760540194814</c:v>
                </c:pt>
                <c:pt idx="22">
                  <c:v>-0.12197372421964288</c:v>
                </c:pt>
                <c:pt idx="23">
                  <c:v>-0.12175353611609156</c:v>
                </c:pt>
                <c:pt idx="24">
                  <c:v>-0.12162771434263366</c:v>
                </c:pt>
                <c:pt idx="25">
                  <c:v>-0.12158577375148102</c:v>
                </c:pt>
                <c:pt idx="26">
                  <c:v>-0.1214914074213876</c:v>
                </c:pt>
                <c:pt idx="27">
                  <c:v>-0.12155431830811655</c:v>
                </c:pt>
                <c:pt idx="28">
                  <c:v>-0.12138655594350603</c:v>
                </c:pt>
                <c:pt idx="29">
                  <c:v>-0.12132364505677708</c:v>
                </c:pt>
                <c:pt idx="30">
                  <c:v>-0.12121879357889549</c:v>
                </c:pt>
                <c:pt idx="31">
                  <c:v>-0.12142849653465866</c:v>
                </c:pt>
                <c:pt idx="32">
                  <c:v>-0.12118733813553102</c:v>
                </c:pt>
                <c:pt idx="33">
                  <c:v>-0.12095666488419154</c:v>
                </c:pt>
                <c:pt idx="34">
                  <c:v>-0.12086229855409812</c:v>
                </c:pt>
                <c:pt idx="35">
                  <c:v>-0.12070502133727574</c:v>
                </c:pt>
                <c:pt idx="36">
                  <c:v>-0.12047434808593627</c:v>
                </c:pt>
                <c:pt idx="37">
                  <c:v>-0.12024367483459679</c:v>
                </c:pt>
                <c:pt idx="38">
                  <c:v>-0.119792813479706</c:v>
                </c:pt>
                <c:pt idx="39">
                  <c:v>-0.11928952638587441</c:v>
                </c:pt>
                <c:pt idx="40">
                  <c:v>-0.11797888291235464</c:v>
                </c:pt>
                <c:pt idx="41">
                  <c:v>-0.113491239659023</c:v>
                </c:pt>
                <c:pt idx="42">
                  <c:v>-0.10667589359672025</c:v>
                </c:pt>
                <c:pt idx="43">
                  <c:v>-0.10615163620731234</c:v>
                </c:pt>
                <c:pt idx="44">
                  <c:v>-0.10851079445964791</c:v>
                </c:pt>
                <c:pt idx="45">
                  <c:v>-0.11277824960942824</c:v>
                </c:pt>
                <c:pt idx="46">
                  <c:v>-0.11272582387048745</c:v>
                </c:pt>
                <c:pt idx="47">
                  <c:v>-0.10891971522338607</c:v>
                </c:pt>
                <c:pt idx="48">
                  <c:v>-0.10967464586413346</c:v>
                </c:pt>
                <c:pt idx="49">
                  <c:v>-0.11155148731821375</c:v>
                </c:pt>
                <c:pt idx="50">
                  <c:v>-0.11161439820494271</c:v>
                </c:pt>
                <c:pt idx="51">
                  <c:v>-0.11129984377129795</c:v>
                </c:pt>
                <c:pt idx="52">
                  <c:v>-0.11113208140668743</c:v>
                </c:pt>
                <c:pt idx="53">
                  <c:v>-0.1111635368500519</c:v>
                </c:pt>
                <c:pt idx="54">
                  <c:v>-0.11085946756419532</c:v>
                </c:pt>
                <c:pt idx="55">
                  <c:v>-0.11114256655447559</c:v>
                </c:pt>
                <c:pt idx="56">
                  <c:v>-0.111037715076594</c:v>
                </c:pt>
                <c:pt idx="57">
                  <c:v>-0.11112159625889927</c:v>
                </c:pt>
                <c:pt idx="58">
                  <c:v>-0.11162488335273085</c:v>
                </c:pt>
                <c:pt idx="59">
                  <c:v>-0.11122644773678085</c:v>
                </c:pt>
                <c:pt idx="60">
                  <c:v>-0.11137323980581507</c:v>
                </c:pt>
                <c:pt idx="61">
                  <c:v>-0.11146760613590849</c:v>
                </c:pt>
                <c:pt idx="62">
                  <c:v>-0.11162488335273085</c:v>
                </c:pt>
                <c:pt idx="63">
                  <c:v>-0.11149906157927296</c:v>
                </c:pt>
                <c:pt idx="64">
                  <c:v>-0.11156197246600191</c:v>
                </c:pt>
                <c:pt idx="65">
                  <c:v>-0.11144663584033217</c:v>
                </c:pt>
                <c:pt idx="66">
                  <c:v>-0.11153051702263743</c:v>
                </c:pt>
                <c:pt idx="67">
                  <c:v>-0.11150954672706112</c:v>
                </c:pt>
                <c:pt idx="68">
                  <c:v>-0.11146760613590849</c:v>
                </c:pt>
                <c:pt idx="69">
                  <c:v>-0.11150954672706112</c:v>
                </c:pt>
                <c:pt idx="70">
                  <c:v>-0.11163536850051901</c:v>
                </c:pt>
                <c:pt idx="71">
                  <c:v>-0.11166682394388348</c:v>
                </c:pt>
                <c:pt idx="72">
                  <c:v>-0.11158294276157822</c:v>
                </c:pt>
                <c:pt idx="73">
                  <c:v>-0.11150954672706112</c:v>
                </c:pt>
                <c:pt idx="74">
                  <c:v>-0.11182410116070586</c:v>
                </c:pt>
                <c:pt idx="75">
                  <c:v>-0.11175070512618876</c:v>
                </c:pt>
                <c:pt idx="76">
                  <c:v>-0.11168779423945981</c:v>
                </c:pt>
                <c:pt idx="77">
                  <c:v>-0.11156197246600191</c:v>
                </c:pt>
                <c:pt idx="78">
                  <c:v>-0.11162488335273085</c:v>
                </c:pt>
                <c:pt idx="79">
                  <c:v>-0.11187652689964665</c:v>
                </c:pt>
                <c:pt idx="80">
                  <c:v>-0.1118136160129177</c:v>
                </c:pt>
                <c:pt idx="81">
                  <c:v>-0.11153051702263743</c:v>
                </c:pt>
                <c:pt idx="82">
                  <c:v>-0.11166682394388348</c:v>
                </c:pt>
                <c:pt idx="83">
                  <c:v>-0.11160391305715454</c:v>
                </c:pt>
                <c:pt idx="84">
                  <c:v>-0.11163536850051901</c:v>
                </c:pt>
                <c:pt idx="85">
                  <c:v>-0.11169827938724797</c:v>
                </c:pt>
                <c:pt idx="86">
                  <c:v>-0.11158294276157822</c:v>
                </c:pt>
                <c:pt idx="87">
                  <c:v>-0.11157245761379006</c:v>
                </c:pt>
                <c:pt idx="88">
                  <c:v>-0.11152003187484928</c:v>
                </c:pt>
                <c:pt idx="89">
                  <c:v>-0.11159342790936638</c:v>
                </c:pt>
                <c:pt idx="90">
                  <c:v>-0.11147809128369664</c:v>
                </c:pt>
                <c:pt idx="91">
                  <c:v>-0.1114151803969677</c:v>
                </c:pt>
                <c:pt idx="92">
                  <c:v>-0.10625648768519393</c:v>
                </c:pt>
                <c:pt idx="93">
                  <c:v>-4.0682373418053329E-2</c:v>
                </c:pt>
                <c:pt idx="94">
                  <c:v>-1.2393444685602844E-2</c:v>
                </c:pt>
                <c:pt idx="95">
                  <c:v>-1.9397523408092438E-3</c:v>
                </c:pt>
                <c:pt idx="96">
                  <c:v>1.6671384983171337E-3</c:v>
                </c:pt>
                <c:pt idx="97">
                  <c:v>2.8624453461671543E-3</c:v>
                </c:pt>
                <c:pt idx="98">
                  <c:v>3.0826334497184738E-3</c:v>
                </c:pt>
                <c:pt idx="99">
                  <c:v>3.1560294842355803E-3</c:v>
                </c:pt>
                <c:pt idx="100">
                  <c:v>3.1245740408711062E-3</c:v>
                </c:pt>
                <c:pt idx="101">
                  <c:v>2.967296824048735E-3</c:v>
                </c:pt>
                <c:pt idx="102">
                  <c:v>3.0406928585658415E-3</c:v>
                </c:pt>
                <c:pt idx="103">
                  <c:v>2.8729304939553121E-3</c:v>
                </c:pt>
                <c:pt idx="104">
                  <c:v>2.946326528472419E-3</c:v>
                </c:pt>
                <c:pt idx="105">
                  <c:v>2.8834156417434703E-3</c:v>
                </c:pt>
                <c:pt idx="106">
                  <c:v>2.7051681293447831E-3</c:v>
                </c:pt>
                <c:pt idx="107">
                  <c:v>2.7680790160737314E-3</c:v>
                </c:pt>
                <c:pt idx="108">
                  <c:v>2.7785641638618896E-3</c:v>
                </c:pt>
                <c:pt idx="109">
                  <c:v>2.5898315036750443E-3</c:v>
                </c:pt>
                <c:pt idx="110">
                  <c:v>2.6632275381921508E-3</c:v>
                </c:pt>
                <c:pt idx="111">
                  <c:v>2.6317720948276766E-3</c:v>
                </c:pt>
                <c:pt idx="112">
                  <c:v>3.5230096568211128E-3</c:v>
                </c:pt>
                <c:pt idx="113">
                  <c:v>4.8651085737053462E-3</c:v>
                </c:pt>
                <c:pt idx="114">
                  <c:v>6.0184748304027346E-3</c:v>
                </c:pt>
                <c:pt idx="115">
                  <c:v>7.2032965304645973E-3</c:v>
                </c:pt>
                <c:pt idx="116">
                  <c:v>7.6856133287198682E-3</c:v>
                </c:pt>
                <c:pt idx="117">
                  <c:v>7.9162865800593459E-3</c:v>
                </c:pt>
                <c:pt idx="118">
                  <c:v>7.7590093632369751E-3</c:v>
                </c:pt>
                <c:pt idx="119">
                  <c:v>7.4654252251685491E-3</c:v>
                </c:pt>
                <c:pt idx="120">
                  <c:v>7.1823262348882809E-3</c:v>
                </c:pt>
                <c:pt idx="121">
                  <c:v>7.066989609218542E-3</c:v>
                </c:pt>
                <c:pt idx="122">
                  <c:v>7.0879599047948584E-3</c:v>
                </c:pt>
                <c:pt idx="123">
                  <c:v>7.2242668260409128E-3</c:v>
                </c:pt>
                <c:pt idx="124">
                  <c:v>6.5217619242343219E-3</c:v>
                </c:pt>
                <c:pt idx="125">
                  <c:v>7.4234846340159163E-3</c:v>
                </c:pt>
                <c:pt idx="126">
                  <c:v>8.4510291172554073E-3</c:v>
                </c:pt>
                <c:pt idx="127">
                  <c:v>8.9857716544514687E-3</c:v>
                </c:pt>
                <c:pt idx="128">
                  <c:v>8.6607320730185695E-3</c:v>
                </c:pt>
                <c:pt idx="129">
                  <c:v>7.8428905455422398E-3</c:v>
                </c:pt>
                <c:pt idx="130">
                  <c:v>6.8782569490316962E-3</c:v>
                </c:pt>
                <c:pt idx="131">
                  <c:v>5.8297421702158889E-3</c:v>
                </c:pt>
                <c:pt idx="132">
                  <c:v>5.0433560861040333E-3</c:v>
                </c:pt>
                <c:pt idx="133">
                  <c:v>4.6973462090948168E-3</c:v>
                </c:pt>
                <c:pt idx="134">
                  <c:v>4.3513363320856011E-3</c:v>
                </c:pt>
                <c:pt idx="135">
                  <c:v>3.952900716135594E-3</c:v>
                </c:pt>
                <c:pt idx="136">
                  <c:v>3.8585343860421712E-3</c:v>
                </c:pt>
                <c:pt idx="137">
                  <c:v>3.7012571692198E-3</c:v>
                </c:pt>
                <c:pt idx="138">
                  <c:v>3.5230096568211128E-3</c:v>
                </c:pt>
                <c:pt idx="139">
                  <c:v>3.4391284745158481E-3</c:v>
                </c:pt>
                <c:pt idx="140">
                  <c:v>3.386702735575058E-3</c:v>
                </c:pt>
                <c:pt idx="141">
                  <c:v>3.3657324399987416E-3</c:v>
                </c:pt>
                <c:pt idx="142">
                  <c:v>3.554465100185587E-3</c:v>
                </c:pt>
                <c:pt idx="143">
                  <c:v>3.5754353957619034E-3</c:v>
                </c:pt>
                <c:pt idx="144">
                  <c:v>3.6278611347026935E-3</c:v>
                </c:pt>
                <c:pt idx="145">
                  <c:v>3.7327126125842745E-3</c:v>
                </c:pt>
                <c:pt idx="146">
                  <c:v>3.9843561595000682E-3</c:v>
                </c:pt>
                <c:pt idx="147">
                  <c:v>4.760257095823766E-3</c:v>
                </c:pt>
                <c:pt idx="148">
                  <c:v>5.5466431799356215E-3</c:v>
                </c:pt>
                <c:pt idx="149">
                  <c:v>5.5361580321474629E-3</c:v>
                </c:pt>
                <c:pt idx="150">
                  <c:v>4.6554056179421849E-3</c:v>
                </c:pt>
                <c:pt idx="151">
                  <c:v>2.9882671196250509E-3</c:v>
                </c:pt>
                <c:pt idx="152">
                  <c:v>2.2018810355131954E-3</c:v>
                </c:pt>
                <c:pt idx="153">
                  <c:v>2.5374057647342537E-3</c:v>
                </c:pt>
                <c:pt idx="154">
                  <c:v>2.9882671196250509E-3</c:v>
                </c:pt>
                <c:pt idx="155">
                  <c:v>2.5688612080987283E-3</c:v>
                </c:pt>
                <c:pt idx="156">
                  <c:v>1.8349008629276629E-3</c:v>
                </c:pt>
                <c:pt idx="157">
                  <c:v>1.6985939416816081E-3</c:v>
                </c:pt>
                <c:pt idx="158">
                  <c:v>1.8349008629276629E-3</c:v>
                </c:pt>
                <c:pt idx="159">
                  <c:v>1.8139305673513467E-3</c:v>
                </c:pt>
                <c:pt idx="160">
                  <c:v>1.4469503947658142E-3</c:v>
                </c:pt>
                <c:pt idx="161">
                  <c:v>8.4929697084080405E-4</c:v>
                </c:pt>
                <c:pt idx="162">
                  <c:v>4.5086135489079719E-4</c:v>
                </c:pt>
                <c:pt idx="163">
                  <c:v>2.097029557631615E-5</c:v>
                </c:pt>
                <c:pt idx="164">
                  <c:v>-1.006574187663175E-3</c:v>
                </c:pt>
                <c:pt idx="165">
                  <c:v>-2.2018810355131954E-3</c:v>
                </c:pt>
                <c:pt idx="166">
                  <c:v>-2.4640097302171472E-3</c:v>
                </c:pt>
                <c:pt idx="167">
                  <c:v>-1.9502374885974018E-3</c:v>
                </c:pt>
                <c:pt idx="168">
                  <c:v>-6.6056431065395871E-4</c:v>
                </c:pt>
                <c:pt idx="169">
                  <c:v>6.8153460623027477E-4</c:v>
                </c:pt>
                <c:pt idx="170">
                  <c:v>1.7719899761987146E-3</c:v>
                </c:pt>
                <c:pt idx="171">
                  <c:v>2.673712685980309E-3</c:v>
                </c:pt>
                <c:pt idx="172">
                  <c:v>3.1665146320237385E-3</c:v>
                </c:pt>
                <c:pt idx="173">
                  <c:v>3.6068908391263775E-3</c:v>
                </c:pt>
                <c:pt idx="174">
                  <c:v>3.8795046816184875E-3</c:v>
                </c:pt>
                <c:pt idx="175">
                  <c:v>4.0682373418053329E-3</c:v>
                </c:pt>
                <c:pt idx="176">
                  <c:v>4.2779402975684942E-3</c:v>
                </c:pt>
                <c:pt idx="177">
                  <c:v>4.2989105931448106E-3</c:v>
                </c:pt>
                <c:pt idx="178">
                  <c:v>4.2569700019921778E-3</c:v>
                </c:pt>
                <c:pt idx="179">
                  <c:v>4.3618214798737589E-3</c:v>
                </c:pt>
                <c:pt idx="180">
                  <c:v>4.3303660365092847E-3</c:v>
                </c:pt>
                <c:pt idx="181">
                  <c:v>4.393276923238233E-3</c:v>
                </c:pt>
                <c:pt idx="182">
                  <c:v>4.3513363320856011E-3</c:v>
                </c:pt>
                <c:pt idx="183">
                  <c:v>4.393276923238233E-3</c:v>
                </c:pt>
                <c:pt idx="184">
                  <c:v>4.3513363320856011E-3</c:v>
                </c:pt>
                <c:pt idx="185">
                  <c:v>4.435217514390865E-3</c:v>
                </c:pt>
                <c:pt idx="186">
                  <c:v>4.46667295775534E-3</c:v>
                </c:pt>
                <c:pt idx="187">
                  <c:v>4.1521185241105976E-3</c:v>
                </c:pt>
                <c:pt idx="188">
                  <c:v>3.9424155683474363E-3</c:v>
                </c:pt>
                <c:pt idx="189">
                  <c:v>4.0158116028645423E-3</c:v>
                </c:pt>
                <c:pt idx="190">
                  <c:v>4.1101779329579648E-3</c:v>
                </c:pt>
                <c:pt idx="191">
                  <c:v>4.4142472188145494E-3</c:v>
                </c:pt>
                <c:pt idx="192">
                  <c:v>4.5505541400606038E-3</c:v>
                </c:pt>
                <c:pt idx="193">
                  <c:v>4.7078313568829754E-3</c:v>
                </c:pt>
                <c:pt idx="194">
                  <c:v>4.7183165046711332E-3</c:v>
                </c:pt>
                <c:pt idx="195">
                  <c:v>4.686861061306659E-3</c:v>
                </c:pt>
                <c:pt idx="196">
                  <c:v>4.7812273914000815E-3</c:v>
                </c:pt>
                <c:pt idx="197">
                  <c:v>4.7183165046711332E-3</c:v>
                </c:pt>
                <c:pt idx="198">
                  <c:v>4.5820095834250779E-3</c:v>
                </c:pt>
                <c:pt idx="199">
                  <c:v>4.7707422436119237E-3</c:v>
                </c:pt>
                <c:pt idx="200">
                  <c:v>4.5715244356369202E-3</c:v>
                </c:pt>
                <c:pt idx="201">
                  <c:v>4.5086135489079719E-3</c:v>
                </c:pt>
                <c:pt idx="202">
                  <c:v>4.5086135489079719E-3</c:v>
                </c:pt>
                <c:pt idx="203">
                  <c:v>4.4247323666027072E-3</c:v>
                </c:pt>
                <c:pt idx="204">
                  <c:v>4.393276923238233E-3</c:v>
                </c:pt>
                <c:pt idx="205">
                  <c:v>4.3723066276619166E-3</c:v>
                </c:pt>
                <c:pt idx="206">
                  <c:v>4.2989105931448106E-3</c:v>
                </c:pt>
                <c:pt idx="207">
                  <c:v>4.3093957409329683E-3</c:v>
                </c:pt>
                <c:pt idx="208">
                  <c:v>4.2779402975684942E-3</c:v>
                </c:pt>
                <c:pt idx="209">
                  <c:v>4.2674551497803364E-3</c:v>
                </c:pt>
                <c:pt idx="210">
                  <c:v>4.2045442630513881E-3</c:v>
                </c:pt>
                <c:pt idx="211">
                  <c:v>4.099692785169807E-3</c:v>
                </c:pt>
                <c:pt idx="212">
                  <c:v>4.2359997064158623E-3</c:v>
                </c:pt>
                <c:pt idx="213">
                  <c:v>4.2989105931448106E-3</c:v>
                </c:pt>
                <c:pt idx="214">
                  <c:v>4.1835739674750717E-3</c:v>
                </c:pt>
                <c:pt idx="215">
                  <c:v>4.1835739674750717E-3</c:v>
                </c:pt>
                <c:pt idx="216">
                  <c:v>4.1101779329579648E-3</c:v>
                </c:pt>
                <c:pt idx="217">
                  <c:v>3.9843561595000682E-3</c:v>
                </c:pt>
                <c:pt idx="218">
                  <c:v>3.9843561595000682E-3</c:v>
                </c:pt>
                <c:pt idx="219">
                  <c:v>3.7851383515250647E-3</c:v>
                </c:pt>
                <c:pt idx="220">
                  <c:v>3.5125245090329546E-3</c:v>
                </c:pt>
                <c:pt idx="221">
                  <c:v>3.2084552231763709E-3</c:v>
                </c:pt>
                <c:pt idx="222">
                  <c:v>2.5583760603105701E-3</c:v>
                </c:pt>
                <c:pt idx="223">
                  <c:v>1.9292671930210856E-3</c:v>
                </c:pt>
                <c:pt idx="224">
                  <c:v>1.4259800991894981E-3</c:v>
                </c:pt>
                <c:pt idx="225">
                  <c:v>1.1743365522737042E-3</c:v>
                </c:pt>
                <c:pt idx="226">
                  <c:v>1.0799702221802815E-3</c:v>
                </c:pt>
                <c:pt idx="227">
                  <c:v>9.6463359651054279E-4</c:v>
                </c:pt>
                <c:pt idx="228">
                  <c:v>9.8560389208685907E-4</c:v>
                </c:pt>
                <c:pt idx="229">
                  <c:v>1.0485147788158074E-3</c:v>
                </c:pt>
                <c:pt idx="230">
                  <c:v>1.1743365522737042E-3</c:v>
                </c:pt>
                <c:pt idx="231">
                  <c:v>1.3525840646723916E-3</c:v>
                </c:pt>
                <c:pt idx="232">
                  <c:v>1.5203464292829207E-3</c:v>
                </c:pt>
                <c:pt idx="233">
                  <c:v>1.8034454195631888E-3</c:v>
                </c:pt>
                <c:pt idx="234">
                  <c:v>9.8560389208685907E-4</c:v>
                </c:pt>
                <c:pt idx="235">
                  <c:v>-1.0904553699684397E-3</c:v>
                </c:pt>
                <c:pt idx="236">
                  <c:v>-1.5203464292829207E-3</c:v>
                </c:pt>
                <c:pt idx="237">
                  <c:v>-1.677623646105292E-4</c:v>
                </c:pt>
                <c:pt idx="238">
                  <c:v>1.1743365522737042E-3</c:v>
                </c:pt>
                <c:pt idx="239">
                  <c:v>2.2018810355131954E-3</c:v>
                </c:pt>
                <c:pt idx="240">
                  <c:v>2.8100196072263638E-3</c:v>
                </c:pt>
                <c:pt idx="241">
                  <c:v>2.9882671196250509E-3</c:v>
                </c:pt>
                <c:pt idx="242">
                  <c:v>3.0511780063539997E-3</c:v>
                </c:pt>
                <c:pt idx="243">
                  <c:v>3.2503958143290028E-3</c:v>
                </c:pt>
                <c:pt idx="244">
                  <c:v>2.9882671196250509E-3</c:v>
                </c:pt>
                <c:pt idx="245">
                  <c:v>2.2752770700303019E-3</c:v>
                </c:pt>
                <c:pt idx="246">
                  <c:v>2.0970295576316147E-3</c:v>
                </c:pt>
                <c:pt idx="247">
                  <c:v>2.4744948780053054E-3</c:v>
                </c:pt>
                <c:pt idx="248">
                  <c:v>3.0721483019303156E-3</c:v>
                </c:pt>
                <c:pt idx="249">
                  <c:v>3.994841307288226E-3</c:v>
                </c:pt>
                <c:pt idx="250">
                  <c:v>5.0748115294685075E-3</c:v>
                </c:pt>
                <c:pt idx="251">
                  <c:v>5.420821406477724E-3</c:v>
                </c:pt>
                <c:pt idx="252">
                  <c:v>5.5361580321474629E-3</c:v>
                </c:pt>
                <c:pt idx="253">
                  <c:v>5.3579105197487757E-3</c:v>
                </c:pt>
                <c:pt idx="254">
                  <c:v>5.0852966772566661E-3</c:v>
                </c:pt>
                <c:pt idx="255">
                  <c:v>4.6973462090948168E-3</c:v>
                </c:pt>
                <c:pt idx="256">
                  <c:v>4.3827917754500753E-3</c:v>
                </c:pt>
                <c:pt idx="257">
                  <c:v>4.1311482285342812E-3</c:v>
                </c:pt>
                <c:pt idx="258">
                  <c:v>3.952900716135594E-3</c:v>
                </c:pt>
                <c:pt idx="259">
                  <c:v>3.6278611347026935E-3</c:v>
                </c:pt>
                <c:pt idx="260">
                  <c:v>3.4810690656684805E-3</c:v>
                </c:pt>
                <c:pt idx="261">
                  <c:v>3.5020393612447969E-3</c:v>
                </c:pt>
                <c:pt idx="262">
                  <c:v>3.3237918488461093E-3</c:v>
                </c:pt>
                <c:pt idx="263">
                  <c:v>3.1350591886592644E-3</c:v>
                </c:pt>
                <c:pt idx="264">
                  <c:v>2.9987522674132091E-3</c:v>
                </c:pt>
                <c:pt idx="265">
                  <c:v>3.0511780063539997E-3</c:v>
                </c:pt>
                <c:pt idx="266">
                  <c:v>3.1245740408711062E-3</c:v>
                </c:pt>
                <c:pt idx="267">
                  <c:v>2.9882671196250509E-3</c:v>
                </c:pt>
                <c:pt idx="268">
                  <c:v>3.0406928585658415E-3</c:v>
                </c:pt>
                <c:pt idx="269">
                  <c:v>3.0092374152013673E-3</c:v>
                </c:pt>
                <c:pt idx="270">
                  <c:v>3.2503958143290028E-3</c:v>
                </c:pt>
                <c:pt idx="271">
                  <c:v>3.5859205435500616E-3</c:v>
                </c:pt>
                <c:pt idx="272">
                  <c:v>3.3971878833632162E-3</c:v>
                </c:pt>
                <c:pt idx="273">
                  <c:v>2.8519601983789961E-3</c:v>
                </c:pt>
                <c:pt idx="274">
                  <c:v>2.2438216266658277E-3</c:v>
                </c:pt>
                <c:pt idx="275">
                  <c:v>1.5203464292829207E-3</c:v>
                </c:pt>
                <c:pt idx="276">
                  <c:v>1.2477325867908109E-3</c:v>
                </c:pt>
                <c:pt idx="277">
                  <c:v>1.2372474390026527E-3</c:v>
                </c:pt>
                <c:pt idx="278">
                  <c:v>1.3525840646723916E-3</c:v>
                </c:pt>
                <c:pt idx="279">
                  <c:v>1.3840395080368657E-3</c:v>
                </c:pt>
                <c:pt idx="280">
                  <c:v>1.4993761337066046E-3</c:v>
                </c:pt>
                <c:pt idx="281">
                  <c:v>1.7824751239868726E-3</c:v>
                </c:pt>
                <c:pt idx="282">
                  <c:v>2.0760592620552988E-3</c:v>
                </c:pt>
                <c:pt idx="283">
                  <c:v>2.3906136957000407E-3</c:v>
                </c:pt>
                <c:pt idx="284">
                  <c:v>2.7680790160737314E-3</c:v>
                </c:pt>
                <c:pt idx="285">
                  <c:v>3.2084552231763709E-3</c:v>
                </c:pt>
                <c:pt idx="286">
                  <c:v>3.3552472922105839E-3</c:v>
                </c:pt>
                <c:pt idx="287">
                  <c:v>3.4391284745158481E-3</c:v>
                </c:pt>
                <c:pt idx="288">
                  <c:v>3.2818512576934774E-3</c:v>
                </c:pt>
                <c:pt idx="289">
                  <c:v>3.260880962117161E-3</c:v>
                </c:pt>
                <c:pt idx="290">
                  <c:v>3.1769997798118963E-3</c:v>
                </c:pt>
                <c:pt idx="291">
                  <c:v>3.0302077107776833E-3</c:v>
                </c:pt>
                <c:pt idx="292">
                  <c:v>2.8100196072263638E-3</c:v>
                </c:pt>
                <c:pt idx="293">
                  <c:v>2.9358413806842608E-3</c:v>
                </c:pt>
                <c:pt idx="294">
                  <c:v>3.2189403709645286E-3</c:v>
                </c:pt>
                <c:pt idx="295">
                  <c:v>2.9043859373197867E-3</c:v>
                </c:pt>
                <c:pt idx="296">
                  <c:v>2.5059503213697796E-3</c:v>
                </c:pt>
                <c:pt idx="297">
                  <c:v>2.2123661833013536E-3</c:v>
                </c:pt>
                <c:pt idx="298">
                  <c:v>2.1494552965724053E-3</c:v>
                </c:pt>
                <c:pt idx="299">
                  <c:v>1.9607226363855599E-3</c:v>
                </c:pt>
                <c:pt idx="300">
                  <c:v>1.7300493850460823E-3</c:v>
                </c:pt>
                <c:pt idx="301">
                  <c:v>1.5832573160118693E-3</c:v>
                </c:pt>
                <c:pt idx="302">
                  <c:v>1.7510196806223984E-3</c:v>
                </c:pt>
                <c:pt idx="303">
                  <c:v>1.8978117496566114E-3</c:v>
                </c:pt>
                <c:pt idx="304">
                  <c:v>1.8453860107158211E-3</c:v>
                </c:pt>
                <c:pt idx="305">
                  <c:v>1.5622870204355531E-3</c:v>
                </c:pt>
                <c:pt idx="306">
                  <c:v>1.7510196806223984E-3</c:v>
                </c:pt>
                <c:pt idx="307">
                  <c:v>1.8873266018684532E-3</c:v>
                </c:pt>
                <c:pt idx="308">
                  <c:v>1.7824751239868726E-3</c:v>
                </c:pt>
                <c:pt idx="309">
                  <c:v>1.6566533505289758E-3</c:v>
                </c:pt>
                <c:pt idx="310">
                  <c:v>1.7824751239868726E-3</c:v>
                </c:pt>
                <c:pt idx="311">
                  <c:v>1.9187820452329276E-3</c:v>
                </c:pt>
                <c:pt idx="312">
                  <c:v>1.8139305673513467E-3</c:v>
                </c:pt>
                <c:pt idx="313">
                  <c:v>1.7929602717750308E-3</c:v>
                </c:pt>
                <c:pt idx="314">
                  <c:v>1.6461682027408176E-3</c:v>
                </c:pt>
                <c:pt idx="315">
                  <c:v>1.6461682027408176E-3</c:v>
                </c:pt>
                <c:pt idx="316">
                  <c:v>1.6671384983171337E-3</c:v>
                </c:pt>
                <c:pt idx="317">
                  <c:v>1.9082968974447694E-3</c:v>
                </c:pt>
                <c:pt idx="318">
                  <c:v>2.0550889664789824E-3</c:v>
                </c:pt>
                <c:pt idx="319">
                  <c:v>2.0550889664789824E-3</c:v>
                </c:pt>
                <c:pt idx="320">
                  <c:v>2.1389701487842471E-3</c:v>
                </c:pt>
                <c:pt idx="321">
                  <c:v>2.0970295576316147E-3</c:v>
                </c:pt>
                <c:pt idx="322">
                  <c:v>2.0131483753263501E-3</c:v>
                </c:pt>
                <c:pt idx="323">
                  <c:v>1.7929602717750308E-3</c:v>
                </c:pt>
                <c:pt idx="324">
                  <c:v>1.8349008629276629E-3</c:v>
                </c:pt>
                <c:pt idx="325">
                  <c:v>1.8558711585039791E-3</c:v>
                </c:pt>
                <c:pt idx="326">
                  <c:v>1.7405345328342402E-3</c:v>
                </c:pt>
                <c:pt idx="327">
                  <c:v>1.6776236461052919E-3</c:v>
                </c:pt>
                <c:pt idx="328">
                  <c:v>1.7405345328342402E-3</c:v>
                </c:pt>
                <c:pt idx="329">
                  <c:v>1.6461682027408176E-3</c:v>
                </c:pt>
                <c:pt idx="330">
                  <c:v>1.5832573160118693E-3</c:v>
                </c:pt>
                <c:pt idx="331">
                  <c:v>1.5727721682237111E-3</c:v>
                </c:pt>
                <c:pt idx="332">
                  <c:v>1.4154949514013401E-3</c:v>
                </c:pt>
                <c:pt idx="333">
                  <c:v>1.3630692124605495E-3</c:v>
                </c:pt>
                <c:pt idx="334">
                  <c:v>1.3945246558250239E-3</c:v>
                </c:pt>
                <c:pt idx="335">
                  <c:v>1.3630692124605495E-3</c:v>
                </c:pt>
                <c:pt idx="336">
                  <c:v>1.2582177345789689E-3</c:v>
                </c:pt>
                <c:pt idx="337">
                  <c:v>1.2582177345789689E-3</c:v>
                </c:pt>
                <c:pt idx="338">
                  <c:v>1.2057919956381786E-3</c:v>
                </c:pt>
                <c:pt idx="339">
                  <c:v>1.14288110890923E-3</c:v>
                </c:pt>
                <c:pt idx="340">
                  <c:v>8.7026726641712012E-4</c:v>
                </c:pt>
                <c:pt idx="341">
                  <c:v>7.9687123190001362E-4</c:v>
                </c:pt>
                <c:pt idx="342">
                  <c:v>8.807524142052782E-4</c:v>
                </c:pt>
                <c:pt idx="343">
                  <c:v>8.7026726641712012E-4</c:v>
                </c:pt>
                <c:pt idx="344">
                  <c:v>7.4444549295922329E-4</c:v>
                </c:pt>
                <c:pt idx="345">
                  <c:v>6.0813857171316827E-4</c:v>
                </c:pt>
                <c:pt idx="346">
                  <c:v>5.871682761368521E-4</c:v>
                </c:pt>
                <c:pt idx="347">
                  <c:v>6.8153460623027477E-4</c:v>
                </c:pt>
                <c:pt idx="348">
                  <c:v>5.871682761368521E-4</c:v>
                </c:pt>
                <c:pt idx="349">
                  <c:v>4.9280194604342954E-4</c:v>
                </c:pt>
                <c:pt idx="350">
                  <c:v>4.2989105931448101E-4</c:v>
                </c:pt>
                <c:pt idx="351">
                  <c:v>4.1940591152632298E-4</c:v>
                </c:pt>
                <c:pt idx="352">
                  <c:v>2.7261384249210993E-4</c:v>
                </c:pt>
                <c:pt idx="353">
                  <c:v>3.5649502479737452E-4</c:v>
                </c:pt>
                <c:pt idx="354">
                  <c:v>3.669801725855326E-4</c:v>
                </c:pt>
                <c:pt idx="355">
                  <c:v>2.2018810355131955E-4</c:v>
                </c:pt>
                <c:pt idx="356">
                  <c:v>2.0970295576316149E-4</c:v>
                </c:pt>
                <c:pt idx="357">
                  <c:v>2.8309899028026802E-4</c:v>
                </c:pt>
                <c:pt idx="358">
                  <c:v>1.5727721682237111E-4</c:v>
                </c:pt>
                <c:pt idx="359">
                  <c:v>1.2582177345789688E-4</c:v>
                </c:pt>
                <c:pt idx="360">
                  <c:v>1.3630692124605497E-4</c:v>
                </c:pt>
                <c:pt idx="361">
                  <c:v>1.2582177345789688E-4</c:v>
                </c:pt>
                <c:pt idx="362">
                  <c:v>1.4679206903421302E-4</c:v>
                </c:pt>
                <c:pt idx="363">
                  <c:v>1.5727721682237111E-4</c:v>
                </c:pt>
                <c:pt idx="364">
                  <c:v>2.6212869470395184E-4</c:v>
                </c:pt>
                <c:pt idx="365">
                  <c:v>1.0485147788158075E-4</c:v>
                </c:pt>
                <c:pt idx="366">
                  <c:v>1.2582177345789688E-4</c:v>
                </c:pt>
                <c:pt idx="367">
                  <c:v>1.0485147788158075E-5</c:v>
                </c:pt>
                <c:pt idx="368">
                  <c:v>1.0485147788158075E-5</c:v>
                </c:pt>
                <c:pt idx="369">
                  <c:v>1.3630692124605497E-4</c:v>
                </c:pt>
                <c:pt idx="370">
                  <c:v>1.5727721682237111E-4</c:v>
                </c:pt>
                <c:pt idx="371">
                  <c:v>1.4679206903421302E-4</c:v>
                </c:pt>
                <c:pt idx="372">
                  <c:v>-1.992178079750034E-4</c:v>
                </c:pt>
                <c:pt idx="373">
                  <c:v>-3.145544336447422E-5</c:v>
                </c:pt>
                <c:pt idx="374">
                  <c:v>-2.097029557631615E-5</c:v>
                </c:pt>
                <c:pt idx="375">
                  <c:v>0</c:v>
                </c:pt>
                <c:pt idx="376">
                  <c:v>-1.0485147788158075E-5</c:v>
                </c:pt>
                <c:pt idx="377">
                  <c:v>-6.2910886728948439E-5</c:v>
                </c:pt>
                <c:pt idx="378">
                  <c:v>-7.3396034517106512E-5</c:v>
                </c:pt>
                <c:pt idx="379">
                  <c:v>-1.3630692124605497E-4</c:v>
                </c:pt>
                <c:pt idx="380">
                  <c:v>-6.2910886728948439E-5</c:v>
                </c:pt>
                <c:pt idx="381">
                  <c:v>-1.5727721682237111E-4</c:v>
                </c:pt>
                <c:pt idx="382">
                  <c:v>-6.2910886728948439E-5</c:v>
                </c:pt>
                <c:pt idx="383">
                  <c:v>-3.0406928585658414E-4</c:v>
                </c:pt>
                <c:pt idx="384">
                  <c:v>-3.7746532037369069E-4</c:v>
                </c:pt>
                <c:pt idx="385">
                  <c:v>-2.5164354691579376E-4</c:v>
                </c:pt>
                <c:pt idx="386">
                  <c:v>-3.2503958143290031E-4</c:v>
                </c:pt>
                <c:pt idx="387">
                  <c:v>-2.3067325133947764E-4</c:v>
                </c:pt>
                <c:pt idx="388">
                  <c:v>-2.9358413806842605E-4</c:v>
                </c:pt>
                <c:pt idx="389">
                  <c:v>-3.2503958143290031E-4</c:v>
                </c:pt>
                <c:pt idx="390">
                  <c:v>-3.5649502479737452E-4</c:v>
                </c:pt>
                <c:pt idx="391">
                  <c:v>-2.8309899028026802E-4</c:v>
                </c:pt>
                <c:pt idx="392">
                  <c:v>-2.2018810355131955E-4</c:v>
                </c:pt>
                <c:pt idx="393">
                  <c:v>-2.3067325133947764E-4</c:v>
                </c:pt>
                <c:pt idx="394">
                  <c:v>-1.5727721682237111E-4</c:v>
                </c:pt>
                <c:pt idx="395">
                  <c:v>-2.5164354691579376E-4</c:v>
                </c:pt>
                <c:pt idx="396">
                  <c:v>-2.6212869470395184E-4</c:v>
                </c:pt>
                <c:pt idx="397">
                  <c:v>-2.2018810355131955E-4</c:v>
                </c:pt>
                <c:pt idx="398">
                  <c:v>-3.669801725855326E-4</c:v>
                </c:pt>
                <c:pt idx="399">
                  <c:v>-1.5727721682237111E-4</c:v>
                </c:pt>
                <c:pt idx="400">
                  <c:v>-2.411583991276357E-4</c:v>
                </c:pt>
                <c:pt idx="401">
                  <c:v>-4.2989105931448101E-4</c:v>
                </c:pt>
                <c:pt idx="402">
                  <c:v>-4.1940591152632298E-4</c:v>
                </c:pt>
                <c:pt idx="403">
                  <c:v>-4.089207637381649E-4</c:v>
                </c:pt>
                <c:pt idx="404">
                  <c:v>-4.7183165046711331E-4</c:v>
                </c:pt>
                <c:pt idx="405">
                  <c:v>-3.355247292210584E-4</c:v>
                </c:pt>
                <c:pt idx="406">
                  <c:v>-3.2503958143290031E-4</c:v>
                </c:pt>
                <c:pt idx="407">
                  <c:v>-3.0406928585658414E-4</c:v>
                </c:pt>
                <c:pt idx="408">
                  <c:v>-3.1455443364474222E-4</c:v>
                </c:pt>
                <c:pt idx="409">
                  <c:v>-3.9843561595000681E-4</c:v>
                </c:pt>
                <c:pt idx="410">
                  <c:v>-3.1455443364474222E-4</c:v>
                </c:pt>
                <c:pt idx="411">
                  <c:v>-2.5164354691579376E-4</c:v>
                </c:pt>
                <c:pt idx="412">
                  <c:v>-1.3630692124605497E-4</c:v>
                </c:pt>
                <c:pt idx="413">
                  <c:v>-2.7261384249210993E-4</c:v>
                </c:pt>
                <c:pt idx="414">
                  <c:v>-3.9843561595000681E-4</c:v>
                </c:pt>
                <c:pt idx="415">
                  <c:v>-1.8873266018684534E-4</c:v>
                </c:pt>
                <c:pt idx="416">
                  <c:v>-2.8309899028026802E-4</c:v>
                </c:pt>
                <c:pt idx="417">
                  <c:v>-4.1940591152632298E-4</c:v>
                </c:pt>
                <c:pt idx="418">
                  <c:v>-3.8795046816184872E-4</c:v>
                </c:pt>
                <c:pt idx="419">
                  <c:v>-1.7824751239868726E-4</c:v>
                </c:pt>
                <c:pt idx="420">
                  <c:v>-1.677623646105292E-4</c:v>
                </c:pt>
                <c:pt idx="421">
                  <c:v>-1.4679206903421302E-4</c:v>
                </c:pt>
                <c:pt idx="422">
                  <c:v>-2.7261384249210993E-4</c:v>
                </c:pt>
                <c:pt idx="423">
                  <c:v>-2.5164354691579376E-4</c:v>
                </c:pt>
                <c:pt idx="424">
                  <c:v>-1.677623646105292E-4</c:v>
                </c:pt>
                <c:pt idx="425">
                  <c:v>-1.2582177345789688E-4</c:v>
                </c:pt>
                <c:pt idx="426">
                  <c:v>-2.5164354691579376E-4</c:v>
                </c:pt>
                <c:pt idx="427">
                  <c:v>-1.4679206903421302E-4</c:v>
                </c:pt>
                <c:pt idx="428">
                  <c:v>-1.5727721682237111E-4</c:v>
                </c:pt>
                <c:pt idx="429">
                  <c:v>-9.4366330093422672E-5</c:v>
                </c:pt>
                <c:pt idx="430">
                  <c:v>-1.677623646105292E-4</c:v>
                </c:pt>
                <c:pt idx="431">
                  <c:v>-1.3630692124605497E-4</c:v>
                </c:pt>
                <c:pt idx="432">
                  <c:v>-1.4679206903421302E-4</c:v>
                </c:pt>
                <c:pt idx="433">
                  <c:v>-2.411583991276357E-4</c:v>
                </c:pt>
                <c:pt idx="434">
                  <c:v>-2.6212869470395184E-4</c:v>
                </c:pt>
                <c:pt idx="435">
                  <c:v>-3.4600987700921643E-4</c:v>
                </c:pt>
                <c:pt idx="436">
                  <c:v>-3.5649502479737452E-4</c:v>
                </c:pt>
                <c:pt idx="437">
                  <c:v>-3.1455443364474222E-4</c:v>
                </c:pt>
                <c:pt idx="438">
                  <c:v>-3.8795046816184872E-4</c:v>
                </c:pt>
                <c:pt idx="439">
                  <c:v>-4.089207637381649E-4</c:v>
                </c:pt>
                <c:pt idx="440">
                  <c:v>-4.2989105931448101E-4</c:v>
                </c:pt>
                <c:pt idx="441">
                  <c:v>-2.7261384249210993E-4</c:v>
                </c:pt>
                <c:pt idx="442">
                  <c:v>-3.8795046816184872E-4</c:v>
                </c:pt>
                <c:pt idx="443">
                  <c:v>-4.1940591152632298E-4</c:v>
                </c:pt>
                <c:pt idx="444">
                  <c:v>-3.9843561595000681E-4</c:v>
                </c:pt>
                <c:pt idx="445">
                  <c:v>-2.8309899028026802E-4</c:v>
                </c:pt>
                <c:pt idx="446">
                  <c:v>-2.9358413806842605E-4</c:v>
                </c:pt>
                <c:pt idx="447">
                  <c:v>-3.669801725855326E-4</c:v>
                </c:pt>
                <c:pt idx="448">
                  <c:v>-2.7261384249210993E-4</c:v>
                </c:pt>
                <c:pt idx="449">
                  <c:v>-2.8309899028026802E-4</c:v>
                </c:pt>
                <c:pt idx="450">
                  <c:v>-4.089207637381649E-4</c:v>
                </c:pt>
                <c:pt idx="451">
                  <c:v>-4.6134650267895528E-4</c:v>
                </c:pt>
                <c:pt idx="452">
                  <c:v>-2.7261384249210993E-4</c:v>
                </c:pt>
                <c:pt idx="453">
                  <c:v>-3.355247292210584E-4</c:v>
                </c:pt>
                <c:pt idx="454">
                  <c:v>-2.9358413806842605E-4</c:v>
                </c:pt>
                <c:pt idx="455">
                  <c:v>-4.1940591152632298E-4</c:v>
                </c:pt>
                <c:pt idx="456">
                  <c:v>-4.2989105931448101E-4</c:v>
                </c:pt>
                <c:pt idx="457">
                  <c:v>-3.8795046816184872E-4</c:v>
                </c:pt>
                <c:pt idx="458">
                  <c:v>-2.6212869470395184E-4</c:v>
                </c:pt>
                <c:pt idx="459">
                  <c:v>-2.6212869470395184E-4</c:v>
                </c:pt>
                <c:pt idx="460">
                  <c:v>-3.8795046816184872E-4</c:v>
                </c:pt>
                <c:pt idx="461">
                  <c:v>-3.355247292210584E-4</c:v>
                </c:pt>
                <c:pt idx="462">
                  <c:v>-2.6212869470395184E-4</c:v>
                </c:pt>
                <c:pt idx="463">
                  <c:v>-2.3067325133947764E-4</c:v>
                </c:pt>
                <c:pt idx="464">
                  <c:v>-1.4679206903421302E-4</c:v>
                </c:pt>
                <c:pt idx="465">
                  <c:v>-1.4679206903421302E-4</c:v>
                </c:pt>
                <c:pt idx="466">
                  <c:v>-1.992178079750034E-4</c:v>
                </c:pt>
                <c:pt idx="467">
                  <c:v>-1.4679206903421302E-4</c:v>
                </c:pt>
                <c:pt idx="468">
                  <c:v>-1.5727721682237111E-4</c:v>
                </c:pt>
                <c:pt idx="469">
                  <c:v>-1.7824751239868726E-4</c:v>
                </c:pt>
                <c:pt idx="470">
                  <c:v>-1.1533662566973882E-4</c:v>
                </c:pt>
                <c:pt idx="471">
                  <c:v>-1.5727721682237111E-4</c:v>
                </c:pt>
                <c:pt idx="472">
                  <c:v>-9.4366330093422672E-5</c:v>
                </c:pt>
                <c:pt idx="473">
                  <c:v>-2.3067325133947764E-4</c:v>
                </c:pt>
                <c:pt idx="474">
                  <c:v>-1.992178079750034E-4</c:v>
                </c:pt>
                <c:pt idx="475">
                  <c:v>-6.2910886728948439E-5</c:v>
                </c:pt>
                <c:pt idx="476">
                  <c:v>-5.2425738940790373E-5</c:v>
                </c:pt>
                <c:pt idx="477">
                  <c:v>-1.8873266018684534E-4</c:v>
                </c:pt>
                <c:pt idx="478">
                  <c:v>-1.677623646105292E-4</c:v>
                </c:pt>
                <c:pt idx="479">
                  <c:v>-2.0970295576316149E-4</c:v>
                </c:pt>
                <c:pt idx="480">
                  <c:v>-2.411583991276357E-4</c:v>
                </c:pt>
                <c:pt idx="481">
                  <c:v>-2.6212869470395184E-4</c:v>
                </c:pt>
                <c:pt idx="482">
                  <c:v>-1.677623646105292E-4</c:v>
                </c:pt>
                <c:pt idx="483">
                  <c:v>-1.8873266018684534E-4</c:v>
                </c:pt>
                <c:pt idx="484">
                  <c:v>-1.5727721682237111E-4</c:v>
                </c:pt>
                <c:pt idx="485">
                  <c:v>-4.19405911526323E-5</c:v>
                </c:pt>
                <c:pt idx="486">
                  <c:v>-9.4366330093422672E-5</c:v>
                </c:pt>
                <c:pt idx="487">
                  <c:v>-2.3067325133947764E-4</c:v>
                </c:pt>
                <c:pt idx="488">
                  <c:v>-2.2018810355131955E-4</c:v>
                </c:pt>
                <c:pt idx="489">
                  <c:v>-1.4679206903421302E-4</c:v>
                </c:pt>
                <c:pt idx="490">
                  <c:v>-1.1533662566973882E-4</c:v>
                </c:pt>
                <c:pt idx="491">
                  <c:v>0</c:v>
                </c:pt>
                <c:pt idx="492">
                  <c:v>9.4366330093422672E-5</c:v>
                </c:pt>
                <c:pt idx="493">
                  <c:v>3.145544336447422E-5</c:v>
                </c:pt>
                <c:pt idx="494">
                  <c:v>3.145544336447422E-5</c:v>
                </c:pt>
                <c:pt idx="495">
                  <c:v>7.3396034517106512E-5</c:v>
                </c:pt>
                <c:pt idx="496">
                  <c:v>1.0485147788158075E-4</c:v>
                </c:pt>
                <c:pt idx="497">
                  <c:v>6.2910886728948439E-5</c:v>
                </c:pt>
                <c:pt idx="498">
                  <c:v>2.5164354691579376E-4</c:v>
                </c:pt>
                <c:pt idx="499">
                  <c:v>1.1533662566973882E-4</c:v>
                </c:pt>
                <c:pt idx="500">
                  <c:v>-4.19405911526323E-5</c:v>
                </c:pt>
                <c:pt idx="501">
                  <c:v>-2.097029557631615E-5</c:v>
                </c:pt>
                <c:pt idx="502">
                  <c:v>1.1533662566973882E-4</c:v>
                </c:pt>
                <c:pt idx="503">
                  <c:v>-3.145544336447422E-5</c:v>
                </c:pt>
                <c:pt idx="504">
                  <c:v>-1.0485147788158075E-5</c:v>
                </c:pt>
                <c:pt idx="505">
                  <c:v>-9.4366330093422672E-5</c:v>
                </c:pt>
                <c:pt idx="506">
                  <c:v>2.097029557631615E-5</c:v>
                </c:pt>
                <c:pt idx="507">
                  <c:v>-9.4366330093422672E-5</c:v>
                </c:pt>
                <c:pt idx="508">
                  <c:v>-2.097029557631615E-5</c:v>
                </c:pt>
                <c:pt idx="509">
                  <c:v>-8.3881182305264599E-5</c:v>
                </c:pt>
                <c:pt idx="510">
                  <c:v>-2.6212869470395184E-4</c:v>
                </c:pt>
                <c:pt idx="511">
                  <c:v>-2.2018810355131955E-4</c:v>
                </c:pt>
                <c:pt idx="512">
                  <c:v>-1.7824751239868726E-4</c:v>
                </c:pt>
                <c:pt idx="513">
                  <c:v>3.145544336447422E-5</c:v>
                </c:pt>
                <c:pt idx="514">
                  <c:v>-1.1533662566973882E-4</c:v>
                </c:pt>
                <c:pt idx="515">
                  <c:v>-9.4366330093422672E-5</c:v>
                </c:pt>
                <c:pt idx="516">
                  <c:v>-1.5727721682237111E-4</c:v>
                </c:pt>
                <c:pt idx="517">
                  <c:v>-2.411583991276357E-4</c:v>
                </c:pt>
                <c:pt idx="518">
                  <c:v>-2.6212869470395184E-4</c:v>
                </c:pt>
                <c:pt idx="519">
                  <c:v>-3.2503958143290031E-4</c:v>
                </c:pt>
                <c:pt idx="520">
                  <c:v>-2.5164354691579376E-4</c:v>
                </c:pt>
                <c:pt idx="521">
                  <c:v>-2.3067325133947764E-4</c:v>
                </c:pt>
                <c:pt idx="522">
                  <c:v>-3.355247292210584E-4</c:v>
                </c:pt>
                <c:pt idx="523">
                  <c:v>-3.7746532037369069E-4</c:v>
                </c:pt>
                <c:pt idx="524">
                  <c:v>-3.4600987700921643E-4</c:v>
                </c:pt>
                <c:pt idx="525">
                  <c:v>-2.411583991276357E-4</c:v>
                </c:pt>
                <c:pt idx="526">
                  <c:v>-2.2018810355131955E-4</c:v>
                </c:pt>
                <c:pt idx="527">
                  <c:v>-3.5649502479737452E-4</c:v>
                </c:pt>
                <c:pt idx="528">
                  <c:v>-4.089207637381649E-4</c:v>
                </c:pt>
                <c:pt idx="529">
                  <c:v>-2.3067325133947764E-4</c:v>
                </c:pt>
                <c:pt idx="530">
                  <c:v>-2.9358413806842605E-4</c:v>
                </c:pt>
                <c:pt idx="531">
                  <c:v>-3.5649502479737452E-4</c:v>
                </c:pt>
                <c:pt idx="532">
                  <c:v>-3.0406928585658414E-4</c:v>
                </c:pt>
                <c:pt idx="533">
                  <c:v>-2.0970295576316149E-4</c:v>
                </c:pt>
                <c:pt idx="534">
                  <c:v>-2.7261384249210993E-4</c:v>
                </c:pt>
                <c:pt idx="535">
                  <c:v>-2.5164354691579376E-4</c:v>
                </c:pt>
                <c:pt idx="536">
                  <c:v>-2.0970295576316149E-4</c:v>
                </c:pt>
                <c:pt idx="537">
                  <c:v>-2.097029557631615E-5</c:v>
                </c:pt>
                <c:pt idx="538">
                  <c:v>-6.2910886728948439E-5</c:v>
                </c:pt>
                <c:pt idx="539">
                  <c:v>-3.145544336447422E-5</c:v>
                </c:pt>
                <c:pt idx="540">
                  <c:v>1.2582177345789688E-4</c:v>
                </c:pt>
                <c:pt idx="541">
                  <c:v>2.2018810355131955E-4</c:v>
                </c:pt>
                <c:pt idx="542">
                  <c:v>2.411583991276357E-4</c:v>
                </c:pt>
                <c:pt idx="543">
                  <c:v>3.4600987700921643E-4</c:v>
                </c:pt>
                <c:pt idx="544">
                  <c:v>2.5164354691579376E-4</c:v>
                </c:pt>
                <c:pt idx="545">
                  <c:v>2.7261384249210993E-4</c:v>
                </c:pt>
                <c:pt idx="546">
                  <c:v>3.355247292210584E-4</c:v>
                </c:pt>
                <c:pt idx="547">
                  <c:v>3.5649502479737452E-4</c:v>
                </c:pt>
                <c:pt idx="548">
                  <c:v>2.2018810355131955E-4</c:v>
                </c:pt>
                <c:pt idx="549">
                  <c:v>1.992178079750034E-4</c:v>
                </c:pt>
                <c:pt idx="550">
                  <c:v>2.7261384249210993E-4</c:v>
                </c:pt>
                <c:pt idx="551">
                  <c:v>1.5727721682237111E-4</c:v>
                </c:pt>
                <c:pt idx="552">
                  <c:v>1.0485147788158075E-4</c:v>
                </c:pt>
                <c:pt idx="553">
                  <c:v>1.7824751239868726E-4</c:v>
                </c:pt>
                <c:pt idx="554">
                  <c:v>1.1533662566973882E-4</c:v>
                </c:pt>
                <c:pt idx="555">
                  <c:v>3.4600987700921643E-4</c:v>
                </c:pt>
                <c:pt idx="556">
                  <c:v>1.7824751239868726E-4</c:v>
                </c:pt>
                <c:pt idx="557">
                  <c:v>-3.145544336447422E-5</c:v>
                </c:pt>
                <c:pt idx="558">
                  <c:v>-1.0485147788158075E-4</c:v>
                </c:pt>
                <c:pt idx="559">
                  <c:v>-2.3067325133947764E-4</c:v>
                </c:pt>
                <c:pt idx="560">
                  <c:v>-1.3630692124605497E-4</c:v>
                </c:pt>
                <c:pt idx="561">
                  <c:v>-1.5727721682237111E-4</c:v>
                </c:pt>
                <c:pt idx="562">
                  <c:v>-1.677623646105292E-4</c:v>
                </c:pt>
                <c:pt idx="563">
                  <c:v>-1.0485147788158075E-4</c:v>
                </c:pt>
                <c:pt idx="564">
                  <c:v>-1.7824751239868726E-4</c:v>
                </c:pt>
                <c:pt idx="565">
                  <c:v>-1.7824751239868726E-4</c:v>
                </c:pt>
                <c:pt idx="566">
                  <c:v>-3.355247292210584E-4</c:v>
                </c:pt>
                <c:pt idx="567">
                  <c:v>-1.0485147788158075E-4</c:v>
                </c:pt>
                <c:pt idx="568">
                  <c:v>-1.3630692124605497E-4</c:v>
                </c:pt>
                <c:pt idx="569">
                  <c:v>-8.3881182305264599E-5</c:v>
                </c:pt>
                <c:pt idx="570">
                  <c:v>6.2910886728948439E-5</c:v>
                </c:pt>
                <c:pt idx="571">
                  <c:v>9.4366330093422672E-5</c:v>
                </c:pt>
                <c:pt idx="572">
                  <c:v>2.2018810355131955E-4</c:v>
                </c:pt>
                <c:pt idx="573">
                  <c:v>1.677623646105292E-4</c:v>
                </c:pt>
                <c:pt idx="574">
                  <c:v>-5.2425738940790373E-5</c:v>
                </c:pt>
                <c:pt idx="575">
                  <c:v>2.097029557631615E-5</c:v>
                </c:pt>
                <c:pt idx="576">
                  <c:v>1.2582177345789688E-4</c:v>
                </c:pt>
                <c:pt idx="577">
                  <c:v>2.6212869470395184E-4</c:v>
                </c:pt>
                <c:pt idx="578">
                  <c:v>3.0406928585658414E-4</c:v>
                </c:pt>
                <c:pt idx="579">
                  <c:v>3.9843561595000681E-4</c:v>
                </c:pt>
                <c:pt idx="580">
                  <c:v>5.5571283277237795E-4</c:v>
                </c:pt>
                <c:pt idx="581">
                  <c:v>7.3396034517106521E-4</c:v>
                </c:pt>
                <c:pt idx="582">
                  <c:v>9.8560389208685907E-4</c:v>
                </c:pt>
                <c:pt idx="583">
                  <c:v>1.1114256655447559E-3</c:v>
                </c:pt>
                <c:pt idx="584">
                  <c:v>1.2477325867908109E-3</c:v>
                </c:pt>
                <c:pt idx="585">
                  <c:v>1.4259800991894981E-3</c:v>
                </c:pt>
                <c:pt idx="586">
                  <c:v>1.6671384983171337E-3</c:v>
                </c:pt>
                <c:pt idx="587">
                  <c:v>1.8873266018684532E-3</c:v>
                </c:pt>
                <c:pt idx="588">
                  <c:v>2.2438216266658277E-3</c:v>
                </c:pt>
                <c:pt idx="589">
                  <c:v>2.6422572426158348E-3</c:v>
                </c:pt>
                <c:pt idx="590">
                  <c:v>3.386702735575058E-3</c:v>
                </c:pt>
                <c:pt idx="591">
                  <c:v>4.3408511842974425E-3</c:v>
                </c:pt>
                <c:pt idx="592">
                  <c:v>5.7773164312750992E-3</c:v>
                </c:pt>
                <c:pt idx="593">
                  <c:v>7.5702767030501293E-3</c:v>
                </c:pt>
                <c:pt idx="594">
                  <c:v>9.6148805217409535E-3</c:v>
                </c:pt>
                <c:pt idx="595">
                  <c:v>1.1848217000618624E-2</c:v>
                </c:pt>
                <c:pt idx="596">
                  <c:v>1.4385622765352877E-2</c:v>
                </c:pt>
                <c:pt idx="597">
                  <c:v>1.7216612668155558E-2</c:v>
                </c:pt>
                <c:pt idx="598">
                  <c:v>1.9858869910771394E-2</c:v>
                </c:pt>
                <c:pt idx="599">
                  <c:v>2.2364820232141171E-2</c:v>
                </c:pt>
                <c:pt idx="600">
                  <c:v>2.4524760676501736E-2</c:v>
                </c:pt>
                <c:pt idx="601">
                  <c:v>2.6349176391641239E-2</c:v>
                </c:pt>
                <c:pt idx="602">
                  <c:v>2.7775156490830739E-2</c:v>
                </c:pt>
                <c:pt idx="603">
                  <c:v>2.8729304939553123E-2</c:v>
                </c:pt>
                <c:pt idx="604">
                  <c:v>2.879221582628207E-2</c:v>
                </c:pt>
                <c:pt idx="605">
                  <c:v>2.8509116836001804E-2</c:v>
                </c:pt>
                <c:pt idx="606">
                  <c:v>2.7785641638618897E-2</c:v>
                </c:pt>
                <c:pt idx="607">
                  <c:v>2.6653245677497824E-2</c:v>
                </c:pt>
                <c:pt idx="608">
                  <c:v>2.5153869543791219E-2</c:v>
                </c:pt>
                <c:pt idx="609">
                  <c:v>2.3318968680863555E-2</c:v>
                </c:pt>
                <c:pt idx="610">
                  <c:v>2.1725226217063531E-2</c:v>
                </c:pt>
                <c:pt idx="611">
                  <c:v>2.0005661979805606E-2</c:v>
                </c:pt>
                <c:pt idx="612">
                  <c:v>1.8254642299183207E-2</c:v>
                </c:pt>
                <c:pt idx="613">
                  <c:v>1.6461682027408175E-2</c:v>
                </c:pt>
                <c:pt idx="614">
                  <c:v>1.4878424711396308E-2</c:v>
                </c:pt>
                <c:pt idx="615">
                  <c:v>1.3462929759994966E-2</c:v>
                </c:pt>
                <c:pt idx="616">
                  <c:v>1.214180113868705E-2</c:v>
                </c:pt>
                <c:pt idx="617">
                  <c:v>1.0768246778438342E-2</c:v>
                </c:pt>
                <c:pt idx="618">
                  <c:v>9.7302171474106924E-3</c:v>
                </c:pt>
                <c:pt idx="619">
                  <c:v>8.9228607677225204E-3</c:v>
                </c:pt>
                <c:pt idx="620">
                  <c:v>8.1889004225514563E-3</c:v>
                </c:pt>
                <c:pt idx="621">
                  <c:v>7.3081480083461775E-3</c:v>
                </c:pt>
                <c:pt idx="622">
                  <c:v>6.5951579587514289E-3</c:v>
                </c:pt>
                <c:pt idx="623">
                  <c:v>5.9765342392501019E-3</c:v>
                </c:pt>
                <c:pt idx="624">
                  <c:v>5.7039203967579923E-3</c:v>
                </c:pt>
                <c:pt idx="625">
                  <c:v>5.1901481551382463E-3</c:v>
                </c:pt>
                <c:pt idx="626">
                  <c:v>4.686861061306659E-3</c:v>
                </c:pt>
                <c:pt idx="627">
                  <c:v>4.540068992272446E-3</c:v>
                </c:pt>
                <c:pt idx="628">
                  <c:v>4.2674551497803364E-3</c:v>
                </c:pt>
                <c:pt idx="629">
                  <c:v>3.8899898294066453E-3</c:v>
                </c:pt>
                <c:pt idx="630">
                  <c:v>3.9109601249829613E-3</c:v>
                </c:pt>
                <c:pt idx="631">
                  <c:v>4.1206630807461234E-3</c:v>
                </c:pt>
                <c:pt idx="632">
                  <c:v>4.7078313568829754E-3</c:v>
                </c:pt>
                <c:pt idx="633">
                  <c:v>5.641009510029044E-3</c:v>
                </c:pt>
                <c:pt idx="634">
                  <c:v>7.1299004959474903E-3</c:v>
                </c:pt>
                <c:pt idx="635">
                  <c:v>8.9648013588751532E-3</c:v>
                </c:pt>
                <c:pt idx="636">
                  <c:v>1.14288110890923E-2</c:v>
                </c:pt>
                <c:pt idx="637">
                  <c:v>1.4029127740555503E-2</c:v>
                </c:pt>
                <c:pt idx="638">
                  <c:v>1.7080305746909503E-2</c:v>
                </c:pt>
                <c:pt idx="639">
                  <c:v>2.0026632275381921E-2</c:v>
                </c:pt>
                <c:pt idx="640">
                  <c:v>2.2721315256938546E-2</c:v>
                </c:pt>
                <c:pt idx="641">
                  <c:v>2.4765919075629372E-2</c:v>
                </c:pt>
                <c:pt idx="642">
                  <c:v>2.6045107105784657E-2</c:v>
                </c:pt>
                <c:pt idx="643">
                  <c:v>2.6464513017310978E-2</c:v>
                </c:pt>
                <c:pt idx="644">
                  <c:v>2.5835404150021495E-2</c:v>
                </c:pt>
                <c:pt idx="645">
                  <c:v>2.4587671563230683E-2</c:v>
                </c:pt>
                <c:pt idx="646">
                  <c:v>2.2721315256938546E-2</c:v>
                </c:pt>
                <c:pt idx="647">
                  <c:v>2.0414582743543769E-2</c:v>
                </c:pt>
                <c:pt idx="648">
                  <c:v>1.8086879934572676E-2</c:v>
                </c:pt>
                <c:pt idx="649">
                  <c:v>1.568578109108448E-2</c:v>
                </c:pt>
                <c:pt idx="650">
                  <c:v>1.3693603011334444E-2</c:v>
                </c:pt>
                <c:pt idx="651">
                  <c:v>1.1711910079372568E-2</c:v>
                </c:pt>
                <c:pt idx="652">
                  <c:v>1.0128652763360699E-2</c:v>
                </c:pt>
                <c:pt idx="653">
                  <c:v>8.5768508907133039E-3</c:v>
                </c:pt>
                <c:pt idx="654">
                  <c:v>7.2871777127698611E-3</c:v>
                </c:pt>
                <c:pt idx="655">
                  <c:v>6.1967223428014218E-3</c:v>
                </c:pt>
                <c:pt idx="656">
                  <c:v>5.3579105197487757E-3</c:v>
                </c:pt>
                <c:pt idx="657">
                  <c:v>4.4457026621790236E-3</c:v>
                </c:pt>
                <c:pt idx="658">
                  <c:v>3.9109601249829613E-3</c:v>
                </c:pt>
                <c:pt idx="659">
                  <c:v>3.386702735575058E-3</c:v>
                </c:pt>
                <c:pt idx="660">
                  <c:v>2.8939007895316285E-3</c:v>
                </c:pt>
                <c:pt idx="661">
                  <c:v>2.6108017992513602E-3</c:v>
                </c:pt>
                <c:pt idx="662">
                  <c:v>2.3277028089710924E-3</c:v>
                </c:pt>
                <c:pt idx="663">
                  <c:v>2.1809107399368794E-3</c:v>
                </c:pt>
                <c:pt idx="664">
                  <c:v>2.1075147054197729E-3</c:v>
                </c:pt>
                <c:pt idx="665">
                  <c:v>2.0760592620552988E-3</c:v>
                </c:pt>
                <c:pt idx="666">
                  <c:v>2.2647919222421441E-3</c:v>
                </c:pt>
                <c:pt idx="667">
                  <c:v>2.4954651735816218E-3</c:v>
                </c:pt>
                <c:pt idx="668">
                  <c:v>2.967296824048735E-3</c:v>
                </c:pt>
                <c:pt idx="669">
                  <c:v>3.533494804609271E-3</c:v>
                </c:pt>
                <c:pt idx="670">
                  <c:v>4.2150294108395459E-3</c:v>
                </c:pt>
                <c:pt idx="671">
                  <c:v>5.4732471454185146E-3</c:v>
                </c:pt>
                <c:pt idx="672">
                  <c:v>7.1613559393119645E-3</c:v>
                </c:pt>
                <c:pt idx="673">
                  <c:v>9.4890587482830569E-3</c:v>
                </c:pt>
                <c:pt idx="674">
                  <c:v>1.2896731779434432E-2</c:v>
                </c:pt>
                <c:pt idx="675">
                  <c:v>1.7478741362859509E-2</c:v>
                </c:pt>
                <c:pt idx="676">
                  <c:v>2.3402849863168821E-2</c:v>
                </c:pt>
                <c:pt idx="677">
                  <c:v>3.0092374152013674E-2</c:v>
                </c:pt>
                <c:pt idx="678">
                  <c:v>3.7316640978054587E-2</c:v>
                </c:pt>
                <c:pt idx="679">
                  <c:v>4.4069076153628386E-2</c:v>
                </c:pt>
                <c:pt idx="680">
                  <c:v>4.972057081144559E-2</c:v>
                </c:pt>
                <c:pt idx="681">
                  <c:v>5.3600075493064073E-2</c:v>
                </c:pt>
                <c:pt idx="682">
                  <c:v>5.5047025887829892E-2</c:v>
                </c:pt>
                <c:pt idx="683">
                  <c:v>5.4187243769200928E-2</c:v>
                </c:pt>
                <c:pt idx="684">
                  <c:v>5.1649838004466674E-2</c:v>
                </c:pt>
                <c:pt idx="685">
                  <c:v>4.7518689775932391E-2</c:v>
                </c:pt>
                <c:pt idx="686">
                  <c:v>4.2349511916370458E-2</c:v>
                </c:pt>
                <c:pt idx="687">
                  <c:v>3.6897235066528263E-2</c:v>
                </c:pt>
                <c:pt idx="688">
                  <c:v>3.1749027502542645E-2</c:v>
                </c:pt>
                <c:pt idx="689">
                  <c:v>2.689440407662546E-2</c:v>
                </c:pt>
                <c:pt idx="690">
                  <c:v>2.2815681587031969E-2</c:v>
                </c:pt>
                <c:pt idx="691">
                  <c:v>1.916685015675296E-2</c:v>
                </c:pt>
                <c:pt idx="692">
                  <c:v>1.6189068184916066E-2</c:v>
                </c:pt>
                <c:pt idx="693">
                  <c:v>1.393476141046208E-2</c:v>
                </c:pt>
                <c:pt idx="694">
                  <c:v>1.2036949660805469E-2</c:v>
                </c:pt>
                <c:pt idx="695">
                  <c:v>1.0548058674887022E-2</c:v>
                </c:pt>
                <c:pt idx="696">
                  <c:v>9.2898409403080542E-3</c:v>
                </c:pt>
                <c:pt idx="697">
                  <c:v>8.3671479349501435E-3</c:v>
                </c:pt>
                <c:pt idx="698">
                  <c:v>7.3815440428632844E-3</c:v>
                </c:pt>
                <c:pt idx="699">
                  <c:v>6.4903064808698478E-3</c:v>
                </c:pt>
                <c:pt idx="700">
                  <c:v>5.641009510029044E-3</c:v>
                </c:pt>
                <c:pt idx="701">
                  <c:v>4.9699600515869273E-3</c:v>
                </c:pt>
                <c:pt idx="702">
                  <c:v>4.540068992272446E-3</c:v>
                </c:pt>
                <c:pt idx="703">
                  <c:v>4.0787224895934907E-3</c:v>
                </c:pt>
                <c:pt idx="704">
                  <c:v>3.3971878833632162E-3</c:v>
                </c:pt>
                <c:pt idx="705">
                  <c:v>2.8624453461671543E-3</c:v>
                </c:pt>
                <c:pt idx="706">
                  <c:v>2.4954651735816218E-3</c:v>
                </c:pt>
                <c:pt idx="707">
                  <c:v>2.2543067744539859E-3</c:v>
                </c:pt>
                <c:pt idx="708">
                  <c:v>2.0026632275381923E-3</c:v>
                </c:pt>
                <c:pt idx="709">
                  <c:v>1.6566533505289758E-3</c:v>
                </c:pt>
                <c:pt idx="710">
                  <c:v>1.4259800991894981E-3</c:v>
                </c:pt>
                <c:pt idx="711">
                  <c:v>1.4259800991894981E-3</c:v>
                </c:pt>
                <c:pt idx="712">
                  <c:v>1.3420989168842336E-3</c:v>
                </c:pt>
                <c:pt idx="713">
                  <c:v>1.1848217000618624E-3</c:v>
                </c:pt>
                <c:pt idx="714">
                  <c:v>1.0694850743921235E-3</c:v>
                </c:pt>
                <c:pt idx="715">
                  <c:v>1.006574187663175E-3</c:v>
                </c:pt>
                <c:pt idx="716">
                  <c:v>8.073563796881717E-4</c:v>
                </c:pt>
                <c:pt idx="717">
                  <c:v>7.2347519738290712E-4</c:v>
                </c:pt>
                <c:pt idx="718">
                  <c:v>7.4444549295922329E-4</c:v>
                </c:pt>
                <c:pt idx="719">
                  <c:v>7.5493064074738138E-4</c:v>
                </c:pt>
                <c:pt idx="720">
                  <c:v>6.9201975401843286E-4</c:v>
                </c:pt>
                <c:pt idx="721">
                  <c:v>4.5086135489079719E-4</c:v>
                </c:pt>
                <c:pt idx="722">
                  <c:v>2.5164354691579376E-4</c:v>
                </c:pt>
                <c:pt idx="723">
                  <c:v>4.6134650267895528E-4</c:v>
                </c:pt>
                <c:pt idx="724">
                  <c:v>4.6134650267895528E-4</c:v>
                </c:pt>
                <c:pt idx="725">
                  <c:v>4.089207637381649E-4</c:v>
                </c:pt>
                <c:pt idx="726">
                  <c:v>3.2503958143290031E-4</c:v>
                </c:pt>
                <c:pt idx="727">
                  <c:v>2.0970295576316149E-4</c:v>
                </c:pt>
                <c:pt idx="728">
                  <c:v>2.5164354691579376E-4</c:v>
                </c:pt>
                <c:pt idx="729">
                  <c:v>3.4600987700921643E-4</c:v>
                </c:pt>
                <c:pt idx="730">
                  <c:v>4.1940591152632298E-4</c:v>
                </c:pt>
                <c:pt idx="731">
                  <c:v>3.8795046816184872E-4</c:v>
                </c:pt>
                <c:pt idx="732">
                  <c:v>4.1940591152632298E-4</c:v>
                </c:pt>
                <c:pt idx="733">
                  <c:v>4.7183165046711331E-4</c:v>
                </c:pt>
                <c:pt idx="734">
                  <c:v>4.7183165046711331E-4</c:v>
                </c:pt>
                <c:pt idx="735">
                  <c:v>4.1940591152632298E-4</c:v>
                </c:pt>
                <c:pt idx="736">
                  <c:v>6.6056431065395871E-4</c:v>
                </c:pt>
                <c:pt idx="737">
                  <c:v>8.5978211862896203E-4</c:v>
                </c:pt>
                <c:pt idx="738">
                  <c:v>7.1299004959474903E-4</c:v>
                </c:pt>
                <c:pt idx="739">
                  <c:v>6.7104945844211679E-4</c:v>
                </c:pt>
                <c:pt idx="740">
                  <c:v>5.7668312834869412E-4</c:v>
                </c:pt>
                <c:pt idx="741">
                  <c:v>7.3396034517106521E-4</c:v>
                </c:pt>
                <c:pt idx="742">
                  <c:v>8.1784152747632979E-4</c:v>
                </c:pt>
                <c:pt idx="743">
                  <c:v>8.073563796881717E-4</c:v>
                </c:pt>
                <c:pt idx="744">
                  <c:v>9.4366330093422662E-4</c:v>
                </c:pt>
                <c:pt idx="745">
                  <c:v>1.1009405177565977E-3</c:v>
                </c:pt>
                <c:pt idx="746">
                  <c:v>1.3420989168842336E-3</c:v>
                </c:pt>
                <c:pt idx="747">
                  <c:v>1.5308315770710787E-3</c:v>
                </c:pt>
                <c:pt idx="748">
                  <c:v>1.5203464292829207E-3</c:v>
                </c:pt>
                <c:pt idx="749">
                  <c:v>1.6776236461052919E-3</c:v>
                </c:pt>
                <c:pt idx="750">
                  <c:v>2.0446038186908246E-3</c:v>
                </c:pt>
                <c:pt idx="751">
                  <c:v>1.9712077841737181E-3</c:v>
                </c:pt>
                <c:pt idx="752">
                  <c:v>1.9502374885974018E-3</c:v>
                </c:pt>
                <c:pt idx="753">
                  <c:v>1.9397523408092438E-3</c:v>
                </c:pt>
                <c:pt idx="754">
                  <c:v>1.9921780797500341E-3</c:v>
                </c:pt>
                <c:pt idx="755">
                  <c:v>1.8873266018684532E-3</c:v>
                </c:pt>
                <c:pt idx="756">
                  <c:v>1.7510196806223984E-3</c:v>
                </c:pt>
                <c:pt idx="757">
                  <c:v>1.7510196806223984E-3</c:v>
                </c:pt>
                <c:pt idx="758">
                  <c:v>1.7615048284105564E-3</c:v>
                </c:pt>
                <c:pt idx="759">
                  <c:v>1.7510196806223984E-3</c:v>
                </c:pt>
                <c:pt idx="760">
                  <c:v>1.6251979071645014E-3</c:v>
                </c:pt>
                <c:pt idx="761">
                  <c:v>1.4993761337066046E-3</c:v>
                </c:pt>
                <c:pt idx="762">
                  <c:v>1.3106434735197592E-3</c:v>
                </c:pt>
                <c:pt idx="763">
                  <c:v>1.2477325867908109E-3</c:v>
                </c:pt>
                <c:pt idx="764">
                  <c:v>1.0694850743921235E-3</c:v>
                </c:pt>
                <c:pt idx="765">
                  <c:v>9.9608903987501705E-4</c:v>
                </c:pt>
                <c:pt idx="766">
                  <c:v>9.541484487223847E-4</c:v>
                </c:pt>
                <c:pt idx="767">
                  <c:v>9.8560389208685907E-4</c:v>
                </c:pt>
                <c:pt idx="768">
                  <c:v>8.073563796881717E-4</c:v>
                </c:pt>
                <c:pt idx="769">
                  <c:v>8.9123756199343629E-4</c:v>
                </c:pt>
                <c:pt idx="770">
                  <c:v>8.7026726641712012E-4</c:v>
                </c:pt>
                <c:pt idx="771">
                  <c:v>1.1009405177565977E-3</c:v>
                </c:pt>
                <c:pt idx="772">
                  <c:v>1.3001583257316012E-3</c:v>
                </c:pt>
                <c:pt idx="773">
                  <c:v>1.3525840646723916E-3</c:v>
                </c:pt>
                <c:pt idx="774">
                  <c:v>1.3735543602487077E-3</c:v>
                </c:pt>
                <c:pt idx="775">
                  <c:v>1.289673177943443E-3</c:v>
                </c:pt>
                <c:pt idx="776">
                  <c:v>1.4784058381302884E-3</c:v>
                </c:pt>
                <c:pt idx="777">
                  <c:v>1.5203464292829207E-3</c:v>
                </c:pt>
                <c:pt idx="778">
                  <c:v>1.7824751239868726E-3</c:v>
                </c:pt>
                <c:pt idx="779">
                  <c:v>1.8349008629276629E-3</c:v>
                </c:pt>
                <c:pt idx="780">
                  <c:v>1.9502374885974018E-3</c:v>
                </c:pt>
                <c:pt idx="781">
                  <c:v>2.2018810355131954E-3</c:v>
                </c:pt>
                <c:pt idx="782">
                  <c:v>2.2962473656066183E-3</c:v>
                </c:pt>
                <c:pt idx="783">
                  <c:v>2.4535245824289895E-3</c:v>
                </c:pt>
                <c:pt idx="784">
                  <c:v>2.5793463558868861E-3</c:v>
                </c:pt>
                <c:pt idx="785">
                  <c:v>2.6422572426158348E-3</c:v>
                </c:pt>
                <c:pt idx="786">
                  <c:v>2.6422572426158348E-3</c:v>
                </c:pt>
                <c:pt idx="787">
                  <c:v>2.4535245824289895E-3</c:v>
                </c:pt>
                <c:pt idx="788">
                  <c:v>2.2123661833013536E-3</c:v>
                </c:pt>
                <c:pt idx="789">
                  <c:v>2.2857622178184601E-3</c:v>
                </c:pt>
                <c:pt idx="790">
                  <c:v>2.0341186709026664E-3</c:v>
                </c:pt>
                <c:pt idx="791">
                  <c:v>1.9187820452329276E-3</c:v>
                </c:pt>
                <c:pt idx="792">
                  <c:v>1.7615048284105564E-3</c:v>
                </c:pt>
                <c:pt idx="793">
                  <c:v>1.9187820452329276E-3</c:v>
                </c:pt>
                <c:pt idx="794">
                  <c:v>1.8558711585039791E-3</c:v>
                </c:pt>
                <c:pt idx="795">
                  <c:v>1.9292671930210856E-3</c:v>
                </c:pt>
                <c:pt idx="796">
                  <c:v>1.8768414540802953E-3</c:v>
                </c:pt>
                <c:pt idx="797">
                  <c:v>1.8349008629276629E-3</c:v>
                </c:pt>
                <c:pt idx="798">
                  <c:v>1.9397523408092438E-3</c:v>
                </c:pt>
                <c:pt idx="799">
                  <c:v>1.7719899761987146E-3</c:v>
                </c:pt>
                <c:pt idx="800">
                  <c:v>1.6566533505289758E-3</c:v>
                </c:pt>
                <c:pt idx="801">
                  <c:v>1.5203464292829207E-3</c:v>
                </c:pt>
                <c:pt idx="802">
                  <c:v>1.289673177943443E-3</c:v>
                </c:pt>
                <c:pt idx="803">
                  <c:v>1.2582177345789689E-3</c:v>
                </c:pt>
                <c:pt idx="804">
                  <c:v>1.1533662566973882E-3</c:v>
                </c:pt>
                <c:pt idx="805">
                  <c:v>1.0589999266039656E-3</c:v>
                </c:pt>
                <c:pt idx="806">
                  <c:v>1.1953068478500204E-3</c:v>
                </c:pt>
                <c:pt idx="807">
                  <c:v>1.1009405177565977E-3</c:v>
                </c:pt>
                <c:pt idx="808">
                  <c:v>1.1743365522737042E-3</c:v>
                </c:pt>
                <c:pt idx="809">
                  <c:v>1.006574187663175E-3</c:v>
                </c:pt>
                <c:pt idx="810">
                  <c:v>1.0485147788158074E-3</c:v>
                </c:pt>
                <c:pt idx="811">
                  <c:v>1.1638514044855462E-3</c:v>
                </c:pt>
                <c:pt idx="812">
                  <c:v>1.0485147788158074E-3</c:v>
                </c:pt>
                <c:pt idx="813">
                  <c:v>1.0589999266039656E-3</c:v>
                </c:pt>
                <c:pt idx="814">
                  <c:v>1.0799702221802815E-3</c:v>
                </c:pt>
                <c:pt idx="815">
                  <c:v>1.1114256655447559E-3</c:v>
                </c:pt>
                <c:pt idx="816">
                  <c:v>1.0485147788158074E-3</c:v>
                </c:pt>
                <c:pt idx="817">
                  <c:v>1.14288110890923E-3</c:v>
                </c:pt>
                <c:pt idx="818">
                  <c:v>1.2162771434263365E-3</c:v>
                </c:pt>
                <c:pt idx="819">
                  <c:v>1.2582177345789689E-3</c:v>
                </c:pt>
                <c:pt idx="820">
                  <c:v>1.3316137690960754E-3</c:v>
                </c:pt>
                <c:pt idx="821">
                  <c:v>1.3525840646723916E-3</c:v>
                </c:pt>
                <c:pt idx="822">
                  <c:v>1.3630692124605495E-3</c:v>
                </c:pt>
                <c:pt idx="823">
                  <c:v>1.3945246558250239E-3</c:v>
                </c:pt>
                <c:pt idx="824">
                  <c:v>1.4469503947658142E-3</c:v>
                </c:pt>
                <c:pt idx="825">
                  <c:v>1.2477325867908109E-3</c:v>
                </c:pt>
                <c:pt idx="826">
                  <c:v>1.1323959611210721E-3</c:v>
                </c:pt>
                <c:pt idx="827">
                  <c:v>1.0904553699684397E-3</c:v>
                </c:pt>
                <c:pt idx="828">
                  <c:v>1.2687028823671269E-3</c:v>
                </c:pt>
                <c:pt idx="829">
                  <c:v>1.0485147788158074E-3</c:v>
                </c:pt>
                <c:pt idx="830">
                  <c:v>9.3317815314606864E-4</c:v>
                </c:pt>
                <c:pt idx="831">
                  <c:v>8.073563796881717E-4</c:v>
                </c:pt>
                <c:pt idx="832">
                  <c:v>8.2832667526448788E-4</c:v>
                </c:pt>
                <c:pt idx="833">
                  <c:v>7.4444549295922329E-4</c:v>
                </c:pt>
                <c:pt idx="834">
                  <c:v>7.9687123190001362E-4</c:v>
                </c:pt>
                <c:pt idx="835">
                  <c:v>7.5493064074738138E-4</c:v>
                </c:pt>
                <c:pt idx="836">
                  <c:v>8.2832667526448788E-4</c:v>
                </c:pt>
                <c:pt idx="837">
                  <c:v>8.3881182305264596E-4</c:v>
                </c:pt>
                <c:pt idx="838">
                  <c:v>8.2832667526448788E-4</c:v>
                </c:pt>
                <c:pt idx="839">
                  <c:v>8.1784152747632979E-4</c:v>
                </c:pt>
                <c:pt idx="840">
                  <c:v>8.1784152747632979E-4</c:v>
                </c:pt>
                <c:pt idx="841">
                  <c:v>9.2269300535791055E-4</c:v>
                </c:pt>
                <c:pt idx="842">
                  <c:v>8.807524142052782E-4</c:v>
                </c:pt>
                <c:pt idx="843">
                  <c:v>9.0172270978159438E-4</c:v>
                </c:pt>
                <c:pt idx="844">
                  <c:v>9.0172270978159438E-4</c:v>
                </c:pt>
                <c:pt idx="845">
                  <c:v>9.6463359651054279E-4</c:v>
                </c:pt>
                <c:pt idx="846">
                  <c:v>9.6463359651054279E-4</c:v>
                </c:pt>
                <c:pt idx="847">
                  <c:v>9.7511874429870088E-4</c:v>
                </c:pt>
                <c:pt idx="848">
                  <c:v>9.6463359651054279E-4</c:v>
                </c:pt>
                <c:pt idx="849">
                  <c:v>9.3317815314606864E-4</c:v>
                </c:pt>
                <c:pt idx="850">
                  <c:v>9.8560389208685907E-4</c:v>
                </c:pt>
                <c:pt idx="851">
                  <c:v>1.0380296310276494E-3</c:v>
                </c:pt>
                <c:pt idx="852">
                  <c:v>1.14288110890923E-3</c:v>
                </c:pt>
                <c:pt idx="853">
                  <c:v>9.9608903987501705E-4</c:v>
                </c:pt>
                <c:pt idx="854">
                  <c:v>1.0589999266039656E-3</c:v>
                </c:pt>
                <c:pt idx="855">
                  <c:v>1.0799702221802815E-3</c:v>
                </c:pt>
                <c:pt idx="856">
                  <c:v>9.4366330093422662E-4</c:v>
                </c:pt>
                <c:pt idx="857">
                  <c:v>8.5978211862896203E-4</c:v>
                </c:pt>
                <c:pt idx="858">
                  <c:v>9.541484487223847E-4</c:v>
                </c:pt>
                <c:pt idx="859">
                  <c:v>9.7511874429870088E-4</c:v>
                </c:pt>
                <c:pt idx="860">
                  <c:v>8.7026726641712012E-4</c:v>
                </c:pt>
                <c:pt idx="861">
                  <c:v>7.7590093632369744E-4</c:v>
                </c:pt>
                <c:pt idx="862">
                  <c:v>7.5493064074738138E-4</c:v>
                </c:pt>
                <c:pt idx="863">
                  <c:v>8.3881182305264596E-4</c:v>
                </c:pt>
                <c:pt idx="864">
                  <c:v>7.9687123190001362E-4</c:v>
                </c:pt>
                <c:pt idx="865">
                  <c:v>8.5978211862896203E-4</c:v>
                </c:pt>
                <c:pt idx="866">
                  <c:v>1.0694850743921235E-3</c:v>
                </c:pt>
                <c:pt idx="867">
                  <c:v>1.1323959611210721E-3</c:v>
                </c:pt>
                <c:pt idx="868">
                  <c:v>1.2057919956381786E-3</c:v>
                </c:pt>
                <c:pt idx="869">
                  <c:v>1.2477325867908109E-3</c:v>
                </c:pt>
                <c:pt idx="870">
                  <c:v>1.2162771434263365E-3</c:v>
                </c:pt>
                <c:pt idx="871">
                  <c:v>1.4050098036131819E-3</c:v>
                </c:pt>
                <c:pt idx="872">
                  <c:v>1.3735543602487077E-3</c:v>
                </c:pt>
                <c:pt idx="873">
                  <c:v>1.4993761337066046E-3</c:v>
                </c:pt>
                <c:pt idx="874">
                  <c:v>1.4993761337066046E-3</c:v>
                </c:pt>
                <c:pt idx="875">
                  <c:v>1.5727721682237111E-3</c:v>
                </c:pt>
                <c:pt idx="876">
                  <c:v>1.7719899761987146E-3</c:v>
                </c:pt>
                <c:pt idx="877">
                  <c:v>1.9502374885974018E-3</c:v>
                </c:pt>
                <c:pt idx="878">
                  <c:v>2.1809107399368794E-3</c:v>
                </c:pt>
                <c:pt idx="879">
                  <c:v>2.6003166514632025E-3</c:v>
                </c:pt>
                <c:pt idx="880">
                  <c:v>3.0302077107776833E-3</c:v>
                </c:pt>
                <c:pt idx="881">
                  <c:v>3.4600987700921645E-3</c:v>
                </c:pt>
                <c:pt idx="882">
                  <c:v>4.0053264550763846E-3</c:v>
                </c:pt>
                <c:pt idx="883">
                  <c:v>4.5715244356369202E-3</c:v>
                </c:pt>
                <c:pt idx="884">
                  <c:v>5.1377224161974567E-3</c:v>
                </c:pt>
                <c:pt idx="885">
                  <c:v>5.5361580321474629E-3</c:v>
                </c:pt>
                <c:pt idx="886">
                  <c:v>5.7982867268514147E-3</c:v>
                </c:pt>
                <c:pt idx="887">
                  <c:v>5.8192570224277311E-3</c:v>
                </c:pt>
                <c:pt idx="888">
                  <c:v>5.7353758401224664E-3</c:v>
                </c:pt>
                <c:pt idx="889">
                  <c:v>5.5780986233000956E-3</c:v>
                </c:pt>
                <c:pt idx="890">
                  <c:v>5.1377224161974567E-3</c:v>
                </c:pt>
                <c:pt idx="891">
                  <c:v>4.6239501745777107E-3</c:v>
                </c:pt>
                <c:pt idx="892">
                  <c:v>4.1206630807461234E-3</c:v>
                </c:pt>
                <c:pt idx="893">
                  <c:v>3.9004749771948035E-3</c:v>
                </c:pt>
                <c:pt idx="894">
                  <c:v>3.3552472922105839E-3</c:v>
                </c:pt>
                <c:pt idx="895">
                  <c:v>3.093118597506632E-3</c:v>
                </c:pt>
                <c:pt idx="896">
                  <c:v>2.8414750505908379E-3</c:v>
                </c:pt>
                <c:pt idx="897">
                  <c:v>2.6003166514632025E-3</c:v>
                </c:pt>
                <c:pt idx="898">
                  <c:v>2.5374057647342537E-3</c:v>
                </c:pt>
                <c:pt idx="899">
                  <c:v>2.4115839912763571E-3</c:v>
                </c:pt>
                <c:pt idx="900">
                  <c:v>2.3591582523355666E-3</c:v>
                </c:pt>
                <c:pt idx="901">
                  <c:v>2.5374057647342537E-3</c:v>
                </c:pt>
                <c:pt idx="902">
                  <c:v>2.4220691390645153E-3</c:v>
                </c:pt>
                <c:pt idx="903">
                  <c:v>2.4954651735816218E-3</c:v>
                </c:pt>
                <c:pt idx="904">
                  <c:v>2.3906136957000407E-3</c:v>
                </c:pt>
                <c:pt idx="905">
                  <c:v>2.4115839912763571E-3</c:v>
                </c:pt>
                <c:pt idx="906">
                  <c:v>2.4010988434881989E-3</c:v>
                </c:pt>
                <c:pt idx="907">
                  <c:v>2.3067325133947765E-3</c:v>
                </c:pt>
                <c:pt idx="908">
                  <c:v>2.2438216266658277E-3</c:v>
                </c:pt>
                <c:pt idx="909">
                  <c:v>2.1494552965724053E-3</c:v>
                </c:pt>
                <c:pt idx="910">
                  <c:v>2.2543067744539859E-3</c:v>
                </c:pt>
                <c:pt idx="911">
                  <c:v>2.2543067744539859E-3</c:v>
                </c:pt>
                <c:pt idx="912">
                  <c:v>2.1075147054197729E-3</c:v>
                </c:pt>
                <c:pt idx="913">
                  <c:v>2.1389701487842471E-3</c:v>
                </c:pt>
                <c:pt idx="914">
                  <c:v>2.1913958877250376E-3</c:v>
                </c:pt>
                <c:pt idx="915">
                  <c:v>2.2857622178184601E-3</c:v>
                </c:pt>
                <c:pt idx="916">
                  <c:v>2.2123661833013536E-3</c:v>
                </c:pt>
                <c:pt idx="917">
                  <c:v>2.1179998532079311E-3</c:v>
                </c:pt>
                <c:pt idx="918">
                  <c:v>2.2543067744539859E-3</c:v>
                </c:pt>
                <c:pt idx="919">
                  <c:v>2.3277028089710924E-3</c:v>
                </c:pt>
                <c:pt idx="920">
                  <c:v>2.3696434001237248E-3</c:v>
                </c:pt>
                <c:pt idx="921">
                  <c:v>2.4849800257934636E-3</c:v>
                </c:pt>
                <c:pt idx="922">
                  <c:v>2.7680790160737314E-3</c:v>
                </c:pt>
                <c:pt idx="923">
                  <c:v>2.9777819718368932E-3</c:v>
                </c:pt>
                <c:pt idx="924">
                  <c:v>3.3552472922105839E-3</c:v>
                </c:pt>
                <c:pt idx="925">
                  <c:v>3.7746532037369065E-3</c:v>
                </c:pt>
                <c:pt idx="926">
                  <c:v>4.0892076373816493E-3</c:v>
                </c:pt>
                <c:pt idx="927">
                  <c:v>4.3408511842974425E-3</c:v>
                </c:pt>
                <c:pt idx="928">
                  <c:v>4.6658907657303426E-3</c:v>
                </c:pt>
                <c:pt idx="929">
                  <c:v>4.9594749037987686E-3</c:v>
                </c:pt>
                <c:pt idx="930">
                  <c:v>4.7497719480356073E-3</c:v>
                </c:pt>
                <c:pt idx="931">
                  <c:v>4.5610392878487624E-3</c:v>
                </c:pt>
                <c:pt idx="932">
                  <c:v>4.2674551497803364E-3</c:v>
                </c:pt>
                <c:pt idx="933">
                  <c:v>3.9843561595000682E-3</c:v>
                </c:pt>
                <c:pt idx="934">
                  <c:v>3.9214452727711199E-3</c:v>
                </c:pt>
                <c:pt idx="935">
                  <c:v>3.7117423170079582E-3</c:v>
                </c:pt>
                <c:pt idx="936">
                  <c:v>3.5020393612447969E-3</c:v>
                </c:pt>
                <c:pt idx="937">
                  <c:v>3.407673031151374E-3</c:v>
                </c:pt>
                <c:pt idx="938">
                  <c:v>3.1350591886592644E-3</c:v>
                </c:pt>
                <c:pt idx="939">
                  <c:v>3.0092374152013673E-3</c:v>
                </c:pt>
                <c:pt idx="940">
                  <c:v>3.0406928585658415E-3</c:v>
                </c:pt>
                <c:pt idx="941">
                  <c:v>2.8414750505908379E-3</c:v>
                </c:pt>
                <c:pt idx="942">
                  <c:v>2.7575938682855737E-3</c:v>
                </c:pt>
                <c:pt idx="943">
                  <c:v>2.8100196072263638E-3</c:v>
                </c:pt>
                <c:pt idx="944">
                  <c:v>2.7680790160737314E-3</c:v>
                </c:pt>
                <c:pt idx="945">
                  <c:v>2.8729304939553121E-3</c:v>
                </c:pt>
                <c:pt idx="946">
                  <c:v>2.7995344594382056E-3</c:v>
                </c:pt>
                <c:pt idx="947">
                  <c:v>2.7995344594382056E-3</c:v>
                </c:pt>
                <c:pt idx="948">
                  <c:v>2.8309899028026802E-3</c:v>
                </c:pt>
                <c:pt idx="949">
                  <c:v>2.967296824048735E-3</c:v>
                </c:pt>
                <c:pt idx="950">
                  <c:v>3.4496136223040063E-3</c:v>
                </c:pt>
                <c:pt idx="951">
                  <c:v>4.540068992272446E-3</c:v>
                </c:pt>
                <c:pt idx="952">
                  <c:v>6.7524351755737996E-3</c:v>
                </c:pt>
                <c:pt idx="953">
                  <c:v>1.1722395227160726E-2</c:v>
                </c:pt>
                <c:pt idx="954">
                  <c:v>2.18825034338859E-2</c:v>
                </c:pt>
                <c:pt idx="955">
                  <c:v>4.1374393172071762E-2</c:v>
                </c:pt>
                <c:pt idx="956">
                  <c:v>7.6835162991622366E-2</c:v>
                </c:pt>
                <c:pt idx="957">
                  <c:v>0.13686263407882734</c:v>
                </c:pt>
                <c:pt idx="958">
                  <c:v>0.22651064766757886</c:v>
                </c:pt>
                <c:pt idx="959">
                  <c:v>0.34677529279775199</c:v>
                </c:pt>
                <c:pt idx="960">
                  <c:v>0.49249787675757289</c:v>
                </c:pt>
                <c:pt idx="961">
                  <c:v>0.65042517274280987</c:v>
                </c:pt>
                <c:pt idx="962">
                  <c:v>0.79909408323110309</c:v>
                </c:pt>
                <c:pt idx="963">
                  <c:v>0.91524855042831832</c:v>
                </c:pt>
                <c:pt idx="964">
                  <c:v>0.98455537730804321</c:v>
                </c:pt>
                <c:pt idx="965">
                  <c:v>1</c:v>
                </c:pt>
                <c:pt idx="966">
                  <c:v>0.96468602224948363</c:v>
                </c:pt>
                <c:pt idx="967">
                  <c:v>0.88928732450483894</c:v>
                </c:pt>
                <c:pt idx="968">
                  <c:v>0.78874524236419108</c:v>
                </c:pt>
                <c:pt idx="969">
                  <c:v>0.67827372526815766</c:v>
                </c:pt>
                <c:pt idx="970">
                  <c:v>0.56945886152265313</c:v>
                </c:pt>
                <c:pt idx="971">
                  <c:v>0.47066779906262779</c:v>
                </c:pt>
                <c:pt idx="972">
                  <c:v>0.38554936931836054</c:v>
                </c:pt>
                <c:pt idx="973">
                  <c:v>0.31520451280760803</c:v>
                </c:pt>
                <c:pt idx="974">
                  <c:v>0.25840646723915572</c:v>
                </c:pt>
                <c:pt idx="975">
                  <c:v>0.21301626246421942</c:v>
                </c:pt>
                <c:pt idx="976">
                  <c:v>0.17660134419594645</c:v>
                </c:pt>
                <c:pt idx="977">
                  <c:v>0.14697031654661172</c:v>
                </c:pt>
                <c:pt idx="978">
                  <c:v>0.12289641722500079</c:v>
                </c:pt>
                <c:pt idx="979">
                  <c:v>0.10289075524519518</c:v>
                </c:pt>
                <c:pt idx="980">
                  <c:v>8.6355677183269905E-2</c:v>
                </c:pt>
                <c:pt idx="981">
                  <c:v>7.2378975181655189E-2</c:v>
                </c:pt>
                <c:pt idx="982">
                  <c:v>6.0698520545647089E-2</c:v>
                </c:pt>
                <c:pt idx="983">
                  <c:v>5.1188491501787718E-2</c:v>
                </c:pt>
                <c:pt idx="984">
                  <c:v>4.3607729650949431E-2</c:v>
                </c:pt>
                <c:pt idx="985">
                  <c:v>3.7295670682478271E-2</c:v>
                </c:pt>
                <c:pt idx="986">
                  <c:v>3.260880962117161E-2</c:v>
                </c:pt>
                <c:pt idx="987">
                  <c:v>2.9138225703291287E-2</c:v>
                </c:pt>
                <c:pt idx="988">
                  <c:v>2.6852463485472829E-2</c:v>
                </c:pt>
                <c:pt idx="989">
                  <c:v>2.5814433854445179E-2</c:v>
                </c:pt>
                <c:pt idx="990">
                  <c:v>2.5940255627903076E-2</c:v>
                </c:pt>
                <c:pt idx="991">
                  <c:v>2.7408176318245207E-2</c:v>
                </c:pt>
                <c:pt idx="992">
                  <c:v>3.033353255114131E-2</c:v>
                </c:pt>
                <c:pt idx="993">
                  <c:v>3.485263124783744E-2</c:v>
                </c:pt>
                <c:pt idx="994">
                  <c:v>4.0902561521604645E-2</c:v>
                </c:pt>
                <c:pt idx="995">
                  <c:v>4.8252650121103455E-2</c:v>
                </c:pt>
                <c:pt idx="996">
                  <c:v>5.6294758474620697E-2</c:v>
                </c:pt>
                <c:pt idx="997">
                  <c:v>6.4661906409570841E-2</c:v>
                </c:pt>
                <c:pt idx="998">
                  <c:v>7.1728896018789387E-2</c:v>
                </c:pt>
                <c:pt idx="999">
                  <c:v>7.7464271858911846E-2</c:v>
                </c:pt>
                <c:pt idx="1000">
                  <c:v>8.0976796367944803E-2</c:v>
                </c:pt>
                <c:pt idx="1001">
                  <c:v>8.1889004225514553E-2</c:v>
                </c:pt>
                <c:pt idx="1002">
                  <c:v>7.9771004372306623E-2</c:v>
                </c:pt>
                <c:pt idx="1003">
                  <c:v>7.5283361118974976E-2</c:v>
                </c:pt>
                <c:pt idx="1004">
                  <c:v>6.888742096819854E-2</c:v>
                </c:pt>
                <c:pt idx="1005">
                  <c:v>6.1705094733310269E-2</c:v>
                </c:pt>
                <c:pt idx="1006">
                  <c:v>5.411384773468382E-2</c:v>
                </c:pt>
                <c:pt idx="1007">
                  <c:v>4.6784729430761327E-2</c:v>
                </c:pt>
                <c:pt idx="1008">
                  <c:v>3.9958898220670419E-2</c:v>
                </c:pt>
                <c:pt idx="1009">
                  <c:v>3.4045274868149268E-2</c:v>
                </c:pt>
                <c:pt idx="1010">
                  <c:v>2.9043859373197867E-2</c:v>
                </c:pt>
                <c:pt idx="1011">
                  <c:v>2.481834481457016E-2</c:v>
                </c:pt>
                <c:pt idx="1012">
                  <c:v>2.1505038113512211E-2</c:v>
                </c:pt>
                <c:pt idx="1013">
                  <c:v>1.8705503654074005E-2</c:v>
                </c:pt>
                <c:pt idx="1014">
                  <c:v>1.6272949367221332E-2</c:v>
                </c:pt>
                <c:pt idx="1015">
                  <c:v>1.4406593060929195E-2</c:v>
                </c:pt>
                <c:pt idx="1016">
                  <c:v>1.2781395153764693E-2</c:v>
                </c:pt>
                <c:pt idx="1017">
                  <c:v>1.1460266532456775E-2</c:v>
                </c:pt>
                <c:pt idx="1018">
                  <c:v>1.0380296310276493E-2</c:v>
                </c:pt>
                <c:pt idx="1019">
                  <c:v>9.5100290438593724E-3</c:v>
                </c:pt>
                <c:pt idx="1020">
                  <c:v>8.5558805951369884E-3</c:v>
                </c:pt>
                <c:pt idx="1021">
                  <c:v>7.7590093632369751E-3</c:v>
                </c:pt>
                <c:pt idx="1022">
                  <c:v>7.1718410871001231E-3</c:v>
                </c:pt>
                <c:pt idx="1023">
                  <c:v>6.7000094366330091E-3</c:v>
                </c:pt>
                <c:pt idx="1024">
                  <c:v>6.3749698552001089E-3</c:v>
                </c:pt>
                <c:pt idx="1025">
                  <c:v>5.9136233525211536E-3</c:v>
                </c:pt>
                <c:pt idx="1026">
                  <c:v>5.494217440994831E-3</c:v>
                </c:pt>
                <c:pt idx="1027">
                  <c:v>5.2949996330198274E-3</c:v>
                </c:pt>
                <c:pt idx="1028">
                  <c:v>5.1796630073500886E-3</c:v>
                </c:pt>
                <c:pt idx="1029">
                  <c:v>4.9594749037987686E-3</c:v>
                </c:pt>
                <c:pt idx="1030">
                  <c:v>4.8126828347645556E-3</c:v>
                </c:pt>
                <c:pt idx="1031">
                  <c:v>4.6658907657303426E-3</c:v>
                </c:pt>
                <c:pt idx="1032">
                  <c:v>4.6344353223658685E-3</c:v>
                </c:pt>
                <c:pt idx="1033">
                  <c:v>4.5715244356369202E-3</c:v>
                </c:pt>
                <c:pt idx="1034">
                  <c:v>4.3408511842974425E-3</c:v>
                </c:pt>
                <c:pt idx="1035">
                  <c:v>4.2569700019921778E-3</c:v>
                </c:pt>
                <c:pt idx="1036">
                  <c:v>4.2989105931448106E-3</c:v>
                </c:pt>
                <c:pt idx="1037">
                  <c:v>4.4457026621790236E-3</c:v>
                </c:pt>
                <c:pt idx="1038">
                  <c:v>4.6239501745777107E-3</c:v>
                </c:pt>
                <c:pt idx="1039">
                  <c:v>4.7288016524592918E-3</c:v>
                </c:pt>
                <c:pt idx="1040">
                  <c:v>4.9909303471632437E-3</c:v>
                </c:pt>
                <c:pt idx="1041">
                  <c:v>5.200633302926405E-3</c:v>
                </c:pt>
                <c:pt idx="1042">
                  <c:v>5.3683956675369343E-3</c:v>
                </c:pt>
                <c:pt idx="1043">
                  <c:v>5.2320887462908791E-3</c:v>
                </c:pt>
                <c:pt idx="1044">
                  <c:v>5.274029337443511E-3</c:v>
                </c:pt>
                <c:pt idx="1045">
                  <c:v>5.2111184507145627E-3</c:v>
                </c:pt>
                <c:pt idx="1046">
                  <c:v>4.9489897560106109E-3</c:v>
                </c:pt>
                <c:pt idx="1047">
                  <c:v>4.8126828347645556E-3</c:v>
                </c:pt>
                <c:pt idx="1048">
                  <c:v>4.613465026789553E-3</c:v>
                </c:pt>
                <c:pt idx="1049">
                  <c:v>4.3827917754500753E-3</c:v>
                </c:pt>
                <c:pt idx="1050">
                  <c:v>4.2569700019921778E-3</c:v>
                </c:pt>
                <c:pt idx="1051">
                  <c:v>4.24648485420402E-3</c:v>
                </c:pt>
                <c:pt idx="1052">
                  <c:v>3.9633858639237518E-3</c:v>
                </c:pt>
                <c:pt idx="1053">
                  <c:v>3.8480492382540134E-3</c:v>
                </c:pt>
                <c:pt idx="1054">
                  <c:v>4.0053264550763846E-3</c:v>
                </c:pt>
                <c:pt idx="1055">
                  <c:v>3.8480492382540134E-3</c:v>
                </c:pt>
                <c:pt idx="1056">
                  <c:v>3.9319304205592777E-3</c:v>
                </c:pt>
                <c:pt idx="1057">
                  <c:v>3.9424155683474363E-3</c:v>
                </c:pt>
                <c:pt idx="1058">
                  <c:v>4.0158116028645423E-3</c:v>
                </c:pt>
                <c:pt idx="1059">
                  <c:v>3.9319304205592777E-3</c:v>
                </c:pt>
                <c:pt idx="1060">
                  <c:v>3.9843561595000682E-3</c:v>
                </c:pt>
                <c:pt idx="1061">
                  <c:v>4.0892076373816493E-3</c:v>
                </c:pt>
                <c:pt idx="1062">
                  <c:v>4.2359997064158623E-3</c:v>
                </c:pt>
                <c:pt idx="1063">
                  <c:v>4.24648485420402E-3</c:v>
                </c:pt>
                <c:pt idx="1064">
                  <c:v>4.24648485420402E-3</c:v>
                </c:pt>
                <c:pt idx="1065">
                  <c:v>4.0682373418053329E-3</c:v>
                </c:pt>
                <c:pt idx="1066">
                  <c:v>4.0472670462290165E-3</c:v>
                </c:pt>
                <c:pt idx="1067">
                  <c:v>3.9424155683474363E-3</c:v>
                </c:pt>
                <c:pt idx="1068">
                  <c:v>3.8690195338303294E-3</c:v>
                </c:pt>
                <c:pt idx="1069">
                  <c:v>3.8480492382540134E-3</c:v>
                </c:pt>
                <c:pt idx="1070">
                  <c:v>3.7431977603724323E-3</c:v>
                </c:pt>
                <c:pt idx="1071">
                  <c:v>3.7012571692198E-3</c:v>
                </c:pt>
                <c:pt idx="1072">
                  <c:v>3.5439799523974292E-3</c:v>
                </c:pt>
                <c:pt idx="1073">
                  <c:v>3.3971878833632162E-3</c:v>
                </c:pt>
                <c:pt idx="1074">
                  <c:v>3.4810690656684805E-3</c:v>
                </c:pt>
                <c:pt idx="1075">
                  <c:v>3.4810690656684805E-3</c:v>
                </c:pt>
                <c:pt idx="1076">
                  <c:v>3.4286433267276904E-3</c:v>
                </c:pt>
                <c:pt idx="1077">
                  <c:v>3.3657324399987416E-3</c:v>
                </c:pt>
                <c:pt idx="1078">
                  <c:v>3.260880962117161E-3</c:v>
                </c:pt>
                <c:pt idx="1079">
                  <c:v>3.2818512576934774E-3</c:v>
                </c:pt>
                <c:pt idx="1080">
                  <c:v>3.1560294842355803E-3</c:v>
                </c:pt>
                <c:pt idx="1081">
                  <c:v>3.0302077107776833E-3</c:v>
                </c:pt>
                <c:pt idx="1082">
                  <c:v>2.9777819718368932E-3</c:v>
                </c:pt>
                <c:pt idx="1083">
                  <c:v>3.0197225629895255E-3</c:v>
                </c:pt>
                <c:pt idx="1084">
                  <c:v>3.0197225629895255E-3</c:v>
                </c:pt>
                <c:pt idx="1085">
                  <c:v>3.0302077107776833E-3</c:v>
                </c:pt>
                <c:pt idx="1086">
                  <c:v>2.9987522674132091E-3</c:v>
                </c:pt>
                <c:pt idx="1087">
                  <c:v>2.9253562328961026E-3</c:v>
                </c:pt>
                <c:pt idx="1088">
                  <c:v>2.9148710851079444E-3</c:v>
                </c:pt>
                <c:pt idx="1089">
                  <c:v>2.8414750505908379E-3</c:v>
                </c:pt>
                <c:pt idx="1090">
                  <c:v>2.820504755014522E-3</c:v>
                </c:pt>
                <c:pt idx="1091">
                  <c:v>2.7785641638618896E-3</c:v>
                </c:pt>
                <c:pt idx="1092">
                  <c:v>2.7366235727092573E-3</c:v>
                </c:pt>
                <c:pt idx="1093">
                  <c:v>2.820504755014522E-3</c:v>
                </c:pt>
                <c:pt idx="1094">
                  <c:v>2.8414750505908379E-3</c:v>
                </c:pt>
                <c:pt idx="1095">
                  <c:v>2.9568116762605768E-3</c:v>
                </c:pt>
                <c:pt idx="1096">
                  <c:v>3.0197225629895255E-3</c:v>
                </c:pt>
                <c:pt idx="1097">
                  <c:v>3.3028215532697933E-3</c:v>
                </c:pt>
                <c:pt idx="1098">
                  <c:v>3.1979700753882127E-3</c:v>
                </c:pt>
                <c:pt idx="1099">
                  <c:v>3.2189403709645286E-3</c:v>
                </c:pt>
                <c:pt idx="1100">
                  <c:v>3.2713661099053192E-3</c:v>
                </c:pt>
                <c:pt idx="1101">
                  <c:v>3.2818512576934774E-3</c:v>
                </c:pt>
                <c:pt idx="1102">
                  <c:v>3.1769997798118963E-3</c:v>
                </c:pt>
                <c:pt idx="1103">
                  <c:v>3.2189403709645286E-3</c:v>
                </c:pt>
                <c:pt idx="1104">
                  <c:v>2.946326528472419E-3</c:v>
                </c:pt>
                <c:pt idx="1105">
                  <c:v>2.8939007895316285E-3</c:v>
                </c:pt>
                <c:pt idx="1106">
                  <c:v>2.7051681293447831E-3</c:v>
                </c:pt>
                <c:pt idx="1107">
                  <c:v>2.7575938682855737E-3</c:v>
                </c:pt>
                <c:pt idx="1108">
                  <c:v>2.6946829815566249E-3</c:v>
                </c:pt>
                <c:pt idx="1109">
                  <c:v>2.5374057647342537E-3</c:v>
                </c:pt>
                <c:pt idx="1110">
                  <c:v>2.6003166514632025E-3</c:v>
                </c:pt>
                <c:pt idx="1111">
                  <c:v>2.526920616946096E-3</c:v>
                </c:pt>
                <c:pt idx="1112">
                  <c:v>2.4744948780053054E-3</c:v>
                </c:pt>
                <c:pt idx="1113">
                  <c:v>2.4744948780053054E-3</c:v>
                </c:pt>
                <c:pt idx="1114">
                  <c:v>2.4535245824289895E-3</c:v>
                </c:pt>
                <c:pt idx="1115">
                  <c:v>2.4325542868526731E-3</c:v>
                </c:pt>
                <c:pt idx="1116">
                  <c:v>2.4430394346408313E-3</c:v>
                </c:pt>
                <c:pt idx="1117">
                  <c:v>2.4010988434881989E-3</c:v>
                </c:pt>
                <c:pt idx="1118">
                  <c:v>2.3486731045474084E-3</c:v>
                </c:pt>
                <c:pt idx="1119">
                  <c:v>2.4325542868526731E-3</c:v>
                </c:pt>
                <c:pt idx="1120">
                  <c:v>2.380128547911883E-3</c:v>
                </c:pt>
                <c:pt idx="1121">
                  <c:v>2.3172176611829342E-3</c:v>
                </c:pt>
                <c:pt idx="1122">
                  <c:v>2.2018810355131954E-3</c:v>
                </c:pt>
                <c:pt idx="1123">
                  <c:v>2.3696434001237248E-3</c:v>
                </c:pt>
                <c:pt idx="1124">
                  <c:v>2.3067325133947765E-3</c:v>
                </c:pt>
                <c:pt idx="1125">
                  <c:v>2.2228513310895118E-3</c:v>
                </c:pt>
                <c:pt idx="1126">
                  <c:v>2.2647919222421441E-3</c:v>
                </c:pt>
                <c:pt idx="1127">
                  <c:v>2.2123661833013536E-3</c:v>
                </c:pt>
                <c:pt idx="1128">
                  <c:v>2.3381879567592506E-3</c:v>
                </c:pt>
                <c:pt idx="1129">
                  <c:v>2.3277028089710924E-3</c:v>
                </c:pt>
                <c:pt idx="1130">
                  <c:v>2.1599404443605631E-3</c:v>
                </c:pt>
                <c:pt idx="1131">
                  <c:v>2.2647919222421441E-3</c:v>
                </c:pt>
                <c:pt idx="1132">
                  <c:v>2.380128547911883E-3</c:v>
                </c:pt>
                <c:pt idx="1133">
                  <c:v>2.2752770700303019E-3</c:v>
                </c:pt>
                <c:pt idx="1134">
                  <c:v>2.3067325133947765E-3</c:v>
                </c:pt>
                <c:pt idx="1135">
                  <c:v>2.0655741142671406E-3</c:v>
                </c:pt>
                <c:pt idx="1136">
                  <c:v>2.1913958877250376E-3</c:v>
                </c:pt>
                <c:pt idx="1137">
                  <c:v>2.1704255921487212E-3</c:v>
                </c:pt>
                <c:pt idx="1138">
                  <c:v>2.2857622178184601E-3</c:v>
                </c:pt>
                <c:pt idx="1139">
                  <c:v>2.1494552965724053E-3</c:v>
                </c:pt>
                <c:pt idx="1140">
                  <c:v>2.3381879567592506E-3</c:v>
                </c:pt>
                <c:pt idx="1141">
                  <c:v>2.2962473656066183E-3</c:v>
                </c:pt>
                <c:pt idx="1142">
                  <c:v>2.2647919222421441E-3</c:v>
                </c:pt>
                <c:pt idx="1143">
                  <c:v>2.2438216266658277E-3</c:v>
                </c:pt>
                <c:pt idx="1144">
                  <c:v>2.2962473656066183E-3</c:v>
                </c:pt>
                <c:pt idx="1145">
                  <c:v>2.3172176611829342E-3</c:v>
                </c:pt>
                <c:pt idx="1146">
                  <c:v>2.2752770700303019E-3</c:v>
                </c:pt>
                <c:pt idx="1147">
                  <c:v>2.23333647887767E-3</c:v>
                </c:pt>
                <c:pt idx="1148">
                  <c:v>2.1494552965724053E-3</c:v>
                </c:pt>
                <c:pt idx="1149">
                  <c:v>2.23333647887767E-3</c:v>
                </c:pt>
                <c:pt idx="1150">
                  <c:v>2.3067325133947765E-3</c:v>
                </c:pt>
                <c:pt idx="1151">
                  <c:v>2.3277028089710924E-3</c:v>
                </c:pt>
                <c:pt idx="1152">
                  <c:v>2.2752770700303019E-3</c:v>
                </c:pt>
                <c:pt idx="1153">
                  <c:v>2.4535245824289895E-3</c:v>
                </c:pt>
                <c:pt idx="1154">
                  <c:v>2.3486731045474084E-3</c:v>
                </c:pt>
                <c:pt idx="1155">
                  <c:v>2.4325542868526731E-3</c:v>
                </c:pt>
                <c:pt idx="1156">
                  <c:v>2.380128547911883E-3</c:v>
                </c:pt>
                <c:pt idx="1157">
                  <c:v>2.4115839912763571E-3</c:v>
                </c:pt>
                <c:pt idx="1158">
                  <c:v>2.4535245824289895E-3</c:v>
                </c:pt>
                <c:pt idx="1159">
                  <c:v>2.4430394346408313E-3</c:v>
                </c:pt>
                <c:pt idx="1160">
                  <c:v>2.4325542868526731E-3</c:v>
                </c:pt>
                <c:pt idx="1161">
                  <c:v>2.4430394346408313E-3</c:v>
                </c:pt>
                <c:pt idx="1162">
                  <c:v>2.4430394346408313E-3</c:v>
                </c:pt>
                <c:pt idx="1163">
                  <c:v>2.4115839912763571E-3</c:v>
                </c:pt>
                <c:pt idx="1164">
                  <c:v>2.4220691390645153E-3</c:v>
                </c:pt>
                <c:pt idx="1165">
                  <c:v>2.4115839912763571E-3</c:v>
                </c:pt>
                <c:pt idx="1166">
                  <c:v>2.4744948780053054E-3</c:v>
                </c:pt>
                <c:pt idx="1167">
                  <c:v>2.4010988434881989E-3</c:v>
                </c:pt>
                <c:pt idx="1168">
                  <c:v>2.2962473656066183E-3</c:v>
                </c:pt>
                <c:pt idx="1169">
                  <c:v>2.4010988434881989E-3</c:v>
                </c:pt>
                <c:pt idx="1170">
                  <c:v>2.4325542868526731E-3</c:v>
                </c:pt>
                <c:pt idx="1171">
                  <c:v>2.5059503213697796E-3</c:v>
                </c:pt>
                <c:pt idx="1172">
                  <c:v>2.4849800257934636E-3</c:v>
                </c:pt>
                <c:pt idx="1173">
                  <c:v>2.4115839912763571E-3</c:v>
                </c:pt>
                <c:pt idx="1174">
                  <c:v>2.4220691390645153E-3</c:v>
                </c:pt>
                <c:pt idx="1175">
                  <c:v>2.5688612080987283E-3</c:v>
                </c:pt>
                <c:pt idx="1176">
                  <c:v>2.5478909125224119E-3</c:v>
                </c:pt>
                <c:pt idx="1177">
                  <c:v>2.5583760603105701E-3</c:v>
                </c:pt>
                <c:pt idx="1178">
                  <c:v>2.4640097302171472E-3</c:v>
                </c:pt>
                <c:pt idx="1179">
                  <c:v>2.5583760603105701E-3</c:v>
                </c:pt>
                <c:pt idx="1180">
                  <c:v>2.5478909125224119E-3</c:v>
                </c:pt>
                <c:pt idx="1181">
                  <c:v>2.4220691390645153E-3</c:v>
                </c:pt>
                <c:pt idx="1182">
                  <c:v>2.380128547911883E-3</c:v>
                </c:pt>
                <c:pt idx="1183">
                  <c:v>2.4325542868526731E-3</c:v>
                </c:pt>
                <c:pt idx="1184">
                  <c:v>2.5164354691579378E-3</c:v>
                </c:pt>
                <c:pt idx="1185">
                  <c:v>2.6841978337684672E-3</c:v>
                </c:pt>
                <c:pt idx="1186">
                  <c:v>2.6212869470395184E-3</c:v>
                </c:pt>
                <c:pt idx="1187">
                  <c:v>2.6946829815566249E-3</c:v>
                </c:pt>
                <c:pt idx="1188">
                  <c:v>2.8414750505908379E-3</c:v>
                </c:pt>
                <c:pt idx="1189">
                  <c:v>3.1036037452947898E-3</c:v>
                </c:pt>
                <c:pt idx="1190">
                  <c:v>3.2923364054816351E-3</c:v>
                </c:pt>
                <c:pt idx="1191">
                  <c:v>3.4600987700921645E-3</c:v>
                </c:pt>
                <c:pt idx="1192">
                  <c:v>3.6173759869145357E-3</c:v>
                </c:pt>
                <c:pt idx="1193">
                  <c:v>3.6278611347026935E-3</c:v>
                </c:pt>
                <c:pt idx="1194">
                  <c:v>3.6698017258553258E-3</c:v>
                </c:pt>
                <c:pt idx="1195">
                  <c:v>3.5859205435500616E-3</c:v>
                </c:pt>
                <c:pt idx="1196">
                  <c:v>3.5964056913382193E-3</c:v>
                </c:pt>
                <c:pt idx="1197">
                  <c:v>3.5964056913382193E-3</c:v>
                </c:pt>
                <c:pt idx="1198">
                  <c:v>3.4810690656684805E-3</c:v>
                </c:pt>
                <c:pt idx="1199">
                  <c:v>3.239910666540845E-3</c:v>
                </c:pt>
                <c:pt idx="1200">
                  <c:v>3.1769997798118963E-3</c:v>
                </c:pt>
                <c:pt idx="1201">
                  <c:v>3.114088893082948E-3</c:v>
                </c:pt>
                <c:pt idx="1202">
                  <c:v>3.0197225629895255E-3</c:v>
                </c:pt>
                <c:pt idx="1203">
                  <c:v>2.8729304939553121E-3</c:v>
                </c:pt>
                <c:pt idx="1204">
                  <c:v>2.7680790160737314E-3</c:v>
                </c:pt>
                <c:pt idx="1205">
                  <c:v>2.7890493116500478E-3</c:v>
                </c:pt>
                <c:pt idx="1206">
                  <c:v>2.6841978337684672E-3</c:v>
                </c:pt>
                <c:pt idx="1207">
                  <c:v>2.8414750505908379E-3</c:v>
                </c:pt>
                <c:pt idx="1208">
                  <c:v>2.6632275381921508E-3</c:v>
                </c:pt>
                <c:pt idx="1209">
                  <c:v>2.8309899028026802E-3</c:v>
                </c:pt>
                <c:pt idx="1210">
                  <c:v>2.7680790160737314E-3</c:v>
                </c:pt>
                <c:pt idx="1211">
                  <c:v>2.5478909125224119E-3</c:v>
                </c:pt>
                <c:pt idx="1212">
                  <c:v>2.4220691390645153E-3</c:v>
                </c:pt>
                <c:pt idx="1213">
                  <c:v>2.4010988434881989E-3</c:v>
                </c:pt>
                <c:pt idx="1214">
                  <c:v>2.5583760603105701E-3</c:v>
                </c:pt>
                <c:pt idx="1215">
                  <c:v>2.4744948780053054E-3</c:v>
                </c:pt>
                <c:pt idx="1216">
                  <c:v>2.2962473656066183E-3</c:v>
                </c:pt>
                <c:pt idx="1217">
                  <c:v>2.4640097302171472E-3</c:v>
                </c:pt>
                <c:pt idx="1218">
                  <c:v>2.5688612080987283E-3</c:v>
                </c:pt>
                <c:pt idx="1219">
                  <c:v>2.6212869470395184E-3</c:v>
                </c:pt>
                <c:pt idx="1220">
                  <c:v>2.6317720948276766E-3</c:v>
                </c:pt>
                <c:pt idx="1221">
                  <c:v>2.4954651735816218E-3</c:v>
                </c:pt>
                <c:pt idx="1222">
                  <c:v>2.4744948780053054E-3</c:v>
                </c:pt>
                <c:pt idx="1223">
                  <c:v>2.6108017992513602E-3</c:v>
                </c:pt>
                <c:pt idx="1224">
                  <c:v>2.4325542868526731E-3</c:v>
                </c:pt>
                <c:pt idx="1225">
                  <c:v>2.4220691390645153E-3</c:v>
                </c:pt>
                <c:pt idx="1226">
                  <c:v>2.4640097302171472E-3</c:v>
                </c:pt>
                <c:pt idx="1227">
                  <c:v>2.4220691390645153E-3</c:v>
                </c:pt>
                <c:pt idx="1228">
                  <c:v>2.3696434001237248E-3</c:v>
                </c:pt>
                <c:pt idx="1229">
                  <c:v>2.4220691390645153E-3</c:v>
                </c:pt>
                <c:pt idx="1230">
                  <c:v>2.4325542868526731E-3</c:v>
                </c:pt>
                <c:pt idx="1231">
                  <c:v>2.4010988434881989E-3</c:v>
                </c:pt>
                <c:pt idx="1232">
                  <c:v>2.5688612080987283E-3</c:v>
                </c:pt>
                <c:pt idx="1233">
                  <c:v>2.4325542868526731E-3</c:v>
                </c:pt>
                <c:pt idx="1234">
                  <c:v>2.5688612080987283E-3</c:v>
                </c:pt>
                <c:pt idx="1235">
                  <c:v>2.5164354691579378E-3</c:v>
                </c:pt>
                <c:pt idx="1236">
                  <c:v>2.673712685980309E-3</c:v>
                </c:pt>
                <c:pt idx="1237">
                  <c:v>2.6317720948276766E-3</c:v>
                </c:pt>
                <c:pt idx="1238">
                  <c:v>2.5898315036750443E-3</c:v>
                </c:pt>
                <c:pt idx="1239">
                  <c:v>2.5374057647342537E-3</c:v>
                </c:pt>
                <c:pt idx="1240">
                  <c:v>2.5164354691579378E-3</c:v>
                </c:pt>
                <c:pt idx="1241">
                  <c:v>2.526920616946096E-3</c:v>
                </c:pt>
                <c:pt idx="1242">
                  <c:v>2.5059503213697796E-3</c:v>
                </c:pt>
                <c:pt idx="1243">
                  <c:v>2.4220691390645153E-3</c:v>
                </c:pt>
                <c:pt idx="1244">
                  <c:v>2.5374057647342537E-3</c:v>
                </c:pt>
                <c:pt idx="1245">
                  <c:v>2.5898315036750443E-3</c:v>
                </c:pt>
                <c:pt idx="1246">
                  <c:v>2.6422572426158348E-3</c:v>
                </c:pt>
                <c:pt idx="1247">
                  <c:v>2.526920616946096E-3</c:v>
                </c:pt>
                <c:pt idx="1248">
                  <c:v>2.6946829815566249E-3</c:v>
                </c:pt>
                <c:pt idx="1249">
                  <c:v>2.7366235727092573E-3</c:v>
                </c:pt>
                <c:pt idx="1250">
                  <c:v>2.7051681293447831E-3</c:v>
                </c:pt>
                <c:pt idx="1251">
                  <c:v>2.8729304939553121E-3</c:v>
                </c:pt>
                <c:pt idx="1252">
                  <c:v>3.0197225629895255E-3</c:v>
                </c:pt>
                <c:pt idx="1253">
                  <c:v>3.3447621444224257E-3</c:v>
                </c:pt>
                <c:pt idx="1254">
                  <c:v>3.9109601249829613E-3</c:v>
                </c:pt>
                <c:pt idx="1255">
                  <c:v>5.053841233892192E-3</c:v>
                </c:pt>
                <c:pt idx="1256">
                  <c:v>7.1928113826764386E-3</c:v>
                </c:pt>
                <c:pt idx="1257">
                  <c:v>1.0925523995260714E-2</c:v>
                </c:pt>
                <c:pt idx="1258">
                  <c:v>1.6964969121239765E-2</c:v>
                </c:pt>
                <c:pt idx="1259">
                  <c:v>2.5908800184538602E-2</c:v>
                </c:pt>
                <c:pt idx="1260">
                  <c:v>3.8721650781667769E-2</c:v>
                </c:pt>
                <c:pt idx="1261">
                  <c:v>5.5760015937424641E-2</c:v>
                </c:pt>
                <c:pt idx="1262">
                  <c:v>7.5870529395111824E-2</c:v>
                </c:pt>
                <c:pt idx="1263">
                  <c:v>9.6935191301521395E-2</c:v>
                </c:pt>
                <c:pt idx="1264">
                  <c:v>0.1171924968282428</c:v>
                </c:pt>
                <c:pt idx="1265">
                  <c:v>0.13422037683621152</c:v>
                </c:pt>
                <c:pt idx="1266">
                  <c:v>0.14558627703857485</c:v>
                </c:pt>
                <c:pt idx="1267">
                  <c:v>0.14974888071047363</c:v>
                </c:pt>
                <c:pt idx="1268">
                  <c:v>0.14734778186698541</c:v>
                </c:pt>
                <c:pt idx="1269">
                  <c:v>0.13960974279932475</c:v>
                </c:pt>
                <c:pt idx="1270">
                  <c:v>0.12799219905004561</c:v>
                </c:pt>
                <c:pt idx="1271">
                  <c:v>0.11403646734400721</c:v>
                </c:pt>
                <c:pt idx="1272">
                  <c:v>9.9682300022018805E-2</c:v>
                </c:pt>
                <c:pt idx="1273">
                  <c:v>8.6020152454048843E-2</c:v>
                </c:pt>
                <c:pt idx="1274">
                  <c:v>7.3637192916234148E-2</c:v>
                </c:pt>
                <c:pt idx="1275">
                  <c:v>6.2680213477608965E-2</c:v>
                </c:pt>
                <c:pt idx="1276">
                  <c:v>5.3348431946148279E-2</c:v>
                </c:pt>
                <c:pt idx="1277">
                  <c:v>4.5390204774936306E-2</c:v>
                </c:pt>
                <c:pt idx="1278">
                  <c:v>3.8732135929455923E-2</c:v>
                </c:pt>
                <c:pt idx="1279">
                  <c:v>3.3070156123850565E-2</c:v>
                </c:pt>
                <c:pt idx="1280">
                  <c:v>2.8372809914755749E-2</c:v>
                </c:pt>
                <c:pt idx="1281">
                  <c:v>2.4524760676501736E-2</c:v>
                </c:pt>
                <c:pt idx="1282">
                  <c:v>2.1578434148029315E-2</c:v>
                </c:pt>
                <c:pt idx="1283">
                  <c:v>1.9376553112516123E-2</c:v>
                </c:pt>
                <c:pt idx="1284">
                  <c:v>1.7656988875258198E-2</c:v>
                </c:pt>
                <c:pt idx="1285">
                  <c:v>1.6147127593763435E-2</c:v>
                </c:pt>
                <c:pt idx="1286">
                  <c:v>1.4983276189277889E-2</c:v>
                </c:pt>
                <c:pt idx="1287">
                  <c:v>1.4333197026412087E-2</c:v>
                </c:pt>
                <c:pt idx="1288">
                  <c:v>1.3746028750275235E-2</c:v>
                </c:pt>
                <c:pt idx="1289">
                  <c:v>1.31798307697147E-2</c:v>
                </c:pt>
                <c:pt idx="1290">
                  <c:v>1.2645088232518637E-2</c:v>
                </c:pt>
                <c:pt idx="1291">
                  <c:v>1.1858702148406782E-2</c:v>
                </c:pt>
                <c:pt idx="1292">
                  <c:v>1.1082801212083083E-2</c:v>
                </c:pt>
                <c:pt idx="1293">
                  <c:v>1.0212533945665965E-2</c:v>
                </c:pt>
                <c:pt idx="1294">
                  <c:v>9.2793557925198947E-3</c:v>
                </c:pt>
                <c:pt idx="1295">
                  <c:v>8.3986033783146168E-3</c:v>
                </c:pt>
                <c:pt idx="1296">
                  <c:v>7.7799796588132906E-3</c:v>
                </c:pt>
                <c:pt idx="1297">
                  <c:v>7.2452371216172292E-3</c:v>
                </c:pt>
                <c:pt idx="1298">
                  <c:v>6.5846728109632702E-3</c:v>
                </c:pt>
                <c:pt idx="1299">
                  <c:v>6.0289599781908924E-3</c:v>
                </c:pt>
                <c:pt idx="1300">
                  <c:v>5.7248906923343086E-3</c:v>
                </c:pt>
                <c:pt idx="1301">
                  <c:v>5.4627619976303568E-3</c:v>
                </c:pt>
                <c:pt idx="1302">
                  <c:v>5.0748115294685075E-3</c:v>
                </c:pt>
                <c:pt idx="1303">
                  <c:v>4.833653130340872E-3</c:v>
                </c:pt>
                <c:pt idx="1304">
                  <c:v>4.6554056179421849E-3</c:v>
                </c:pt>
                <c:pt idx="1305">
                  <c:v>4.5086135489079719E-3</c:v>
                </c:pt>
                <c:pt idx="1306">
                  <c:v>4.3827917754500753E-3</c:v>
                </c:pt>
                <c:pt idx="1307">
                  <c:v>4.2045442630513881E-3</c:v>
                </c:pt>
                <c:pt idx="1308">
                  <c:v>4.0367818984408587E-3</c:v>
                </c:pt>
                <c:pt idx="1309">
                  <c:v>3.994841307288226E-3</c:v>
                </c:pt>
                <c:pt idx="1310">
                  <c:v>3.9214452727711199E-3</c:v>
                </c:pt>
                <c:pt idx="1311">
                  <c:v>3.7327126125842745E-3</c:v>
                </c:pt>
                <c:pt idx="1312">
                  <c:v>3.7431977603724323E-3</c:v>
                </c:pt>
                <c:pt idx="1313">
                  <c:v>3.7222274647961164E-3</c:v>
                </c:pt>
                <c:pt idx="1314">
                  <c:v>3.7012571692198E-3</c:v>
                </c:pt>
                <c:pt idx="1315">
                  <c:v>3.6488314302790099E-3</c:v>
                </c:pt>
                <c:pt idx="1316">
                  <c:v>3.4915542134566387E-3</c:v>
                </c:pt>
                <c:pt idx="1317">
                  <c:v>3.554465100185587E-3</c:v>
                </c:pt>
                <c:pt idx="1318">
                  <c:v>3.533494804609271E-3</c:v>
                </c:pt>
                <c:pt idx="1319">
                  <c:v>3.4600987700921645E-3</c:v>
                </c:pt>
                <c:pt idx="1320">
                  <c:v>3.4286433267276904E-3</c:v>
                </c:pt>
                <c:pt idx="1321">
                  <c:v>3.3657324399987416E-3</c:v>
                </c:pt>
                <c:pt idx="1322">
                  <c:v>3.4496136223040063E-3</c:v>
                </c:pt>
                <c:pt idx="1323">
                  <c:v>3.5230096568211128E-3</c:v>
                </c:pt>
                <c:pt idx="1324">
                  <c:v>3.4810690656684805E-3</c:v>
                </c:pt>
                <c:pt idx="1325">
                  <c:v>3.4181581789395322E-3</c:v>
                </c:pt>
                <c:pt idx="1326">
                  <c:v>3.3971878833632162E-3</c:v>
                </c:pt>
                <c:pt idx="1327">
                  <c:v>3.5230096568211128E-3</c:v>
                </c:pt>
                <c:pt idx="1328">
                  <c:v>3.5439799523974292E-3</c:v>
                </c:pt>
                <c:pt idx="1329">
                  <c:v>3.4391284745158481E-3</c:v>
                </c:pt>
                <c:pt idx="1330">
                  <c:v>3.3447621444224257E-3</c:v>
                </c:pt>
                <c:pt idx="1331">
                  <c:v>3.386702735575058E-3</c:v>
                </c:pt>
                <c:pt idx="1332">
                  <c:v>3.4181581789395322E-3</c:v>
                </c:pt>
                <c:pt idx="1333">
                  <c:v>3.4391284745158481E-3</c:v>
                </c:pt>
                <c:pt idx="1334">
                  <c:v>3.4810690656684805E-3</c:v>
                </c:pt>
                <c:pt idx="1335">
                  <c:v>3.4915542134566387E-3</c:v>
                </c:pt>
                <c:pt idx="1336">
                  <c:v>3.5230096568211128E-3</c:v>
                </c:pt>
                <c:pt idx="1337">
                  <c:v>3.2713661099053192E-3</c:v>
                </c:pt>
                <c:pt idx="1338">
                  <c:v>3.2294255187526868E-3</c:v>
                </c:pt>
                <c:pt idx="1339">
                  <c:v>3.2818512576934774E-3</c:v>
                </c:pt>
                <c:pt idx="1340">
                  <c:v>3.3552472922105839E-3</c:v>
                </c:pt>
                <c:pt idx="1341">
                  <c:v>3.2189403709645286E-3</c:v>
                </c:pt>
                <c:pt idx="1342">
                  <c:v>3.1769997798118963E-3</c:v>
                </c:pt>
                <c:pt idx="1343">
                  <c:v>3.1560294842355803E-3</c:v>
                </c:pt>
                <c:pt idx="1344">
                  <c:v>3.3237918488461093E-3</c:v>
                </c:pt>
                <c:pt idx="1345">
                  <c:v>3.3028215532697933E-3</c:v>
                </c:pt>
                <c:pt idx="1346">
                  <c:v>3.2084552231763709E-3</c:v>
                </c:pt>
                <c:pt idx="1347">
                  <c:v>3.3133067010579515E-3</c:v>
                </c:pt>
                <c:pt idx="1348">
                  <c:v>3.2503958143290028E-3</c:v>
                </c:pt>
                <c:pt idx="1349">
                  <c:v>3.386702735575058E-3</c:v>
                </c:pt>
                <c:pt idx="1350">
                  <c:v>3.3447621444224257E-3</c:v>
                </c:pt>
                <c:pt idx="1351">
                  <c:v>3.239910666540845E-3</c:v>
                </c:pt>
                <c:pt idx="1352">
                  <c:v>3.2503958143290028E-3</c:v>
                </c:pt>
                <c:pt idx="1353">
                  <c:v>3.4391284745158481E-3</c:v>
                </c:pt>
                <c:pt idx="1354">
                  <c:v>3.407673031151374E-3</c:v>
                </c:pt>
                <c:pt idx="1355">
                  <c:v>3.2189403709645286E-3</c:v>
                </c:pt>
                <c:pt idx="1356">
                  <c:v>3.0616631541421574E-3</c:v>
                </c:pt>
                <c:pt idx="1357">
                  <c:v>3.2923364054816351E-3</c:v>
                </c:pt>
                <c:pt idx="1358">
                  <c:v>3.3237918488461093E-3</c:v>
                </c:pt>
                <c:pt idx="1359">
                  <c:v>3.2294255187526868E-3</c:v>
                </c:pt>
                <c:pt idx="1360">
                  <c:v>3.2503958143290028E-3</c:v>
                </c:pt>
                <c:pt idx="1361">
                  <c:v>3.3552472922105839E-3</c:v>
                </c:pt>
                <c:pt idx="1362">
                  <c:v>3.5125245090329546E-3</c:v>
                </c:pt>
                <c:pt idx="1363">
                  <c:v>3.4286433267276904E-3</c:v>
                </c:pt>
                <c:pt idx="1364">
                  <c:v>3.2189403709645286E-3</c:v>
                </c:pt>
                <c:pt idx="1365">
                  <c:v>3.1874849276000545E-3</c:v>
                </c:pt>
                <c:pt idx="1366">
                  <c:v>3.3552472922105839E-3</c:v>
                </c:pt>
                <c:pt idx="1367">
                  <c:v>3.3028215532697933E-3</c:v>
                </c:pt>
                <c:pt idx="1368">
                  <c:v>3.3762175877868998E-3</c:v>
                </c:pt>
                <c:pt idx="1369">
                  <c:v>3.4391284745158481E-3</c:v>
                </c:pt>
                <c:pt idx="1370">
                  <c:v>3.5649502479737452E-3</c:v>
                </c:pt>
                <c:pt idx="1371">
                  <c:v>3.4496136223040063E-3</c:v>
                </c:pt>
                <c:pt idx="1372">
                  <c:v>3.3552472922105839E-3</c:v>
                </c:pt>
                <c:pt idx="1373">
                  <c:v>3.3237918488461093E-3</c:v>
                </c:pt>
                <c:pt idx="1374">
                  <c:v>3.3657324399987416E-3</c:v>
                </c:pt>
                <c:pt idx="1375">
                  <c:v>3.4810690656684805E-3</c:v>
                </c:pt>
                <c:pt idx="1376">
                  <c:v>3.5020393612447969E-3</c:v>
                </c:pt>
                <c:pt idx="1377">
                  <c:v>3.5230096568211128E-3</c:v>
                </c:pt>
                <c:pt idx="1378">
                  <c:v>3.3762175877868998E-3</c:v>
                </c:pt>
                <c:pt idx="1379">
                  <c:v>3.5754353957619034E-3</c:v>
                </c:pt>
                <c:pt idx="1380">
                  <c:v>3.4810690656684805E-3</c:v>
                </c:pt>
                <c:pt idx="1381">
                  <c:v>3.3657324399987416E-3</c:v>
                </c:pt>
                <c:pt idx="1382">
                  <c:v>3.3762175877868998E-3</c:v>
                </c:pt>
                <c:pt idx="1383">
                  <c:v>3.6488314302790099E-3</c:v>
                </c:pt>
                <c:pt idx="1384">
                  <c:v>3.6383462824908517E-3</c:v>
                </c:pt>
                <c:pt idx="1385">
                  <c:v>3.4181581789395322E-3</c:v>
                </c:pt>
                <c:pt idx="1386">
                  <c:v>3.4496136223040063E-3</c:v>
                </c:pt>
                <c:pt idx="1387">
                  <c:v>3.407673031151374E-3</c:v>
                </c:pt>
                <c:pt idx="1388">
                  <c:v>3.533494804609271E-3</c:v>
                </c:pt>
                <c:pt idx="1389">
                  <c:v>3.407673031151374E-3</c:v>
                </c:pt>
                <c:pt idx="1390">
                  <c:v>3.3028215532697933E-3</c:v>
                </c:pt>
                <c:pt idx="1391">
                  <c:v>3.239910666540845E-3</c:v>
                </c:pt>
                <c:pt idx="1392">
                  <c:v>3.4600987700921645E-3</c:v>
                </c:pt>
                <c:pt idx="1393">
                  <c:v>3.4600987700921645E-3</c:v>
                </c:pt>
                <c:pt idx="1394">
                  <c:v>3.407673031151374E-3</c:v>
                </c:pt>
                <c:pt idx="1395">
                  <c:v>3.3133067010579515E-3</c:v>
                </c:pt>
                <c:pt idx="1396">
                  <c:v>3.6068908391263775E-3</c:v>
                </c:pt>
                <c:pt idx="1397">
                  <c:v>3.5964056913382193E-3</c:v>
                </c:pt>
                <c:pt idx="1398">
                  <c:v>3.4496136223040063E-3</c:v>
                </c:pt>
                <c:pt idx="1399">
                  <c:v>3.5020393612447969E-3</c:v>
                </c:pt>
                <c:pt idx="1400">
                  <c:v>3.4286433267276904E-3</c:v>
                </c:pt>
                <c:pt idx="1401">
                  <c:v>3.4705839178803227E-3</c:v>
                </c:pt>
                <c:pt idx="1402">
                  <c:v>3.3237918488461093E-3</c:v>
                </c:pt>
                <c:pt idx="1403">
                  <c:v>3.3971878833632162E-3</c:v>
                </c:pt>
                <c:pt idx="1404">
                  <c:v>3.3447621444224257E-3</c:v>
                </c:pt>
                <c:pt idx="1405">
                  <c:v>3.5439799523974292E-3</c:v>
                </c:pt>
                <c:pt idx="1406">
                  <c:v>3.4600987700921645E-3</c:v>
                </c:pt>
                <c:pt idx="1407">
                  <c:v>3.5125245090329546E-3</c:v>
                </c:pt>
                <c:pt idx="1408">
                  <c:v>3.3657324399987416E-3</c:v>
                </c:pt>
                <c:pt idx="1409">
                  <c:v>3.4600987700921645E-3</c:v>
                </c:pt>
                <c:pt idx="1410">
                  <c:v>3.4181581789395322E-3</c:v>
                </c:pt>
                <c:pt idx="1411">
                  <c:v>3.3237918488461093E-3</c:v>
                </c:pt>
                <c:pt idx="1412">
                  <c:v>3.3762175877868998E-3</c:v>
                </c:pt>
                <c:pt idx="1413">
                  <c:v>3.3133067010579515E-3</c:v>
                </c:pt>
                <c:pt idx="1414">
                  <c:v>3.5125245090329546E-3</c:v>
                </c:pt>
                <c:pt idx="1415">
                  <c:v>3.4181581789395322E-3</c:v>
                </c:pt>
                <c:pt idx="1416">
                  <c:v>3.407673031151374E-3</c:v>
                </c:pt>
                <c:pt idx="1417">
                  <c:v>3.407673031151374E-3</c:v>
                </c:pt>
                <c:pt idx="1418">
                  <c:v>3.5230096568211128E-3</c:v>
                </c:pt>
                <c:pt idx="1419">
                  <c:v>3.4181581789395322E-3</c:v>
                </c:pt>
                <c:pt idx="1420">
                  <c:v>3.4391284745158481E-3</c:v>
                </c:pt>
                <c:pt idx="1421">
                  <c:v>3.386702735575058E-3</c:v>
                </c:pt>
                <c:pt idx="1422">
                  <c:v>3.5649502479737452E-3</c:v>
                </c:pt>
                <c:pt idx="1423">
                  <c:v>3.5230096568211128E-3</c:v>
                </c:pt>
                <c:pt idx="1424">
                  <c:v>3.4705839178803227E-3</c:v>
                </c:pt>
                <c:pt idx="1425">
                  <c:v>3.2923364054816351E-3</c:v>
                </c:pt>
                <c:pt idx="1426">
                  <c:v>3.3447621444224257E-3</c:v>
                </c:pt>
                <c:pt idx="1427">
                  <c:v>3.4915542134566387E-3</c:v>
                </c:pt>
                <c:pt idx="1428">
                  <c:v>3.2818512576934774E-3</c:v>
                </c:pt>
                <c:pt idx="1429">
                  <c:v>3.2923364054816351E-3</c:v>
                </c:pt>
                <c:pt idx="1430">
                  <c:v>3.3133067010579515E-3</c:v>
                </c:pt>
                <c:pt idx="1431">
                  <c:v>3.386702735575058E-3</c:v>
                </c:pt>
                <c:pt idx="1432">
                  <c:v>3.2818512576934774E-3</c:v>
                </c:pt>
                <c:pt idx="1433">
                  <c:v>3.2713661099053192E-3</c:v>
                </c:pt>
                <c:pt idx="1434">
                  <c:v>3.3447621444224257E-3</c:v>
                </c:pt>
                <c:pt idx="1435">
                  <c:v>3.3971878833632162E-3</c:v>
                </c:pt>
                <c:pt idx="1436">
                  <c:v>3.4496136223040063E-3</c:v>
                </c:pt>
                <c:pt idx="1437">
                  <c:v>3.2818512576934774E-3</c:v>
                </c:pt>
                <c:pt idx="1438">
                  <c:v>3.1979700753882127E-3</c:v>
                </c:pt>
                <c:pt idx="1439">
                  <c:v>3.3762175877868998E-3</c:v>
                </c:pt>
                <c:pt idx="1440">
                  <c:v>3.4810690656684805E-3</c:v>
                </c:pt>
                <c:pt idx="1441">
                  <c:v>3.260880962117161E-3</c:v>
                </c:pt>
                <c:pt idx="1442">
                  <c:v>3.3237918488461093E-3</c:v>
                </c:pt>
                <c:pt idx="1443">
                  <c:v>3.239910666540845E-3</c:v>
                </c:pt>
                <c:pt idx="1444">
                  <c:v>3.407673031151374E-3</c:v>
                </c:pt>
                <c:pt idx="1445">
                  <c:v>3.3552472922105839E-3</c:v>
                </c:pt>
                <c:pt idx="1446">
                  <c:v>3.1979700753882127E-3</c:v>
                </c:pt>
                <c:pt idx="1447">
                  <c:v>3.2294255187526868E-3</c:v>
                </c:pt>
                <c:pt idx="1448">
                  <c:v>3.3971878833632162E-3</c:v>
                </c:pt>
                <c:pt idx="1449">
                  <c:v>3.4600987700921645E-3</c:v>
                </c:pt>
                <c:pt idx="1450">
                  <c:v>3.4181581789395322E-3</c:v>
                </c:pt>
                <c:pt idx="1451">
                  <c:v>3.3028215532697933E-3</c:v>
                </c:pt>
                <c:pt idx="1452">
                  <c:v>3.2084552231763709E-3</c:v>
                </c:pt>
                <c:pt idx="1453">
                  <c:v>3.386702735575058E-3</c:v>
                </c:pt>
                <c:pt idx="1454">
                  <c:v>3.3447621444224257E-3</c:v>
                </c:pt>
                <c:pt idx="1455">
                  <c:v>3.3657324399987416E-3</c:v>
                </c:pt>
                <c:pt idx="1456">
                  <c:v>3.2189403709645286E-3</c:v>
                </c:pt>
                <c:pt idx="1457">
                  <c:v>3.554465100185587E-3</c:v>
                </c:pt>
                <c:pt idx="1458">
                  <c:v>3.4810690656684805E-3</c:v>
                </c:pt>
                <c:pt idx="1459">
                  <c:v>3.4391284745158481E-3</c:v>
                </c:pt>
                <c:pt idx="1460">
                  <c:v>3.3971878833632162E-3</c:v>
                </c:pt>
                <c:pt idx="1461">
                  <c:v>3.4705839178803227E-3</c:v>
                </c:pt>
                <c:pt idx="1462">
                  <c:v>3.4600987700921645E-3</c:v>
                </c:pt>
                <c:pt idx="1463">
                  <c:v>3.3971878833632162E-3</c:v>
                </c:pt>
                <c:pt idx="1464">
                  <c:v>3.3447621444224257E-3</c:v>
                </c:pt>
                <c:pt idx="1465">
                  <c:v>3.4181581789395322E-3</c:v>
                </c:pt>
                <c:pt idx="1466">
                  <c:v>3.533494804609271E-3</c:v>
                </c:pt>
                <c:pt idx="1467">
                  <c:v>3.3657324399987416E-3</c:v>
                </c:pt>
                <c:pt idx="1468">
                  <c:v>3.3028215532697933E-3</c:v>
                </c:pt>
                <c:pt idx="1469">
                  <c:v>3.4286433267276904E-3</c:v>
                </c:pt>
                <c:pt idx="1470">
                  <c:v>3.4810690656684805E-3</c:v>
                </c:pt>
                <c:pt idx="1471">
                  <c:v>3.4391284745158481E-3</c:v>
                </c:pt>
                <c:pt idx="1472">
                  <c:v>3.3028215532697933E-3</c:v>
                </c:pt>
                <c:pt idx="1473">
                  <c:v>3.3342769966342675E-3</c:v>
                </c:pt>
                <c:pt idx="1474">
                  <c:v>3.3028215532697933E-3</c:v>
                </c:pt>
                <c:pt idx="1475">
                  <c:v>3.3971878833632162E-3</c:v>
                </c:pt>
                <c:pt idx="1476">
                  <c:v>3.386702735575058E-3</c:v>
                </c:pt>
                <c:pt idx="1477">
                  <c:v>3.3657324399987416E-3</c:v>
                </c:pt>
                <c:pt idx="1478">
                  <c:v>3.4286433267276904E-3</c:v>
                </c:pt>
                <c:pt idx="1479">
                  <c:v>3.4600987700921645E-3</c:v>
                </c:pt>
                <c:pt idx="1480">
                  <c:v>3.3971878833632162E-3</c:v>
                </c:pt>
                <c:pt idx="1481">
                  <c:v>3.4391284745158481E-3</c:v>
                </c:pt>
                <c:pt idx="1482">
                  <c:v>3.407673031151374E-3</c:v>
                </c:pt>
                <c:pt idx="1483">
                  <c:v>3.5439799523974292E-3</c:v>
                </c:pt>
                <c:pt idx="1484">
                  <c:v>3.4810690656684805E-3</c:v>
                </c:pt>
                <c:pt idx="1485">
                  <c:v>3.5859205435500616E-3</c:v>
                </c:pt>
                <c:pt idx="1486">
                  <c:v>3.5649502479737452E-3</c:v>
                </c:pt>
                <c:pt idx="1487">
                  <c:v>3.554465100185587E-3</c:v>
                </c:pt>
                <c:pt idx="1488">
                  <c:v>3.7012571692198E-3</c:v>
                </c:pt>
                <c:pt idx="1489">
                  <c:v>3.6488314302790099E-3</c:v>
                </c:pt>
                <c:pt idx="1490">
                  <c:v>3.5859205435500616E-3</c:v>
                </c:pt>
                <c:pt idx="1491">
                  <c:v>3.5439799523974292E-3</c:v>
                </c:pt>
                <c:pt idx="1492">
                  <c:v>3.5859205435500616E-3</c:v>
                </c:pt>
                <c:pt idx="1493">
                  <c:v>3.5230096568211128E-3</c:v>
                </c:pt>
                <c:pt idx="1494">
                  <c:v>3.5649502479737452E-3</c:v>
                </c:pt>
                <c:pt idx="1495">
                  <c:v>3.7536829081605905E-3</c:v>
                </c:pt>
                <c:pt idx="1496">
                  <c:v>3.7746532037369065E-3</c:v>
                </c:pt>
                <c:pt idx="1497">
                  <c:v>3.6383462824908517E-3</c:v>
                </c:pt>
                <c:pt idx="1498">
                  <c:v>3.6698017258553258E-3</c:v>
                </c:pt>
                <c:pt idx="1499">
                  <c:v>3.6698017258553258E-3</c:v>
                </c:pt>
                <c:pt idx="1500">
                  <c:v>3.5439799523974292E-3</c:v>
                </c:pt>
                <c:pt idx="1501">
                  <c:v>3.554465100185587E-3</c:v>
                </c:pt>
                <c:pt idx="1502">
                  <c:v>3.6278611347026935E-3</c:v>
                </c:pt>
                <c:pt idx="1503">
                  <c:v>3.6278611347026935E-3</c:v>
                </c:pt>
                <c:pt idx="1504">
                  <c:v>3.7327126125842745E-3</c:v>
                </c:pt>
                <c:pt idx="1505">
                  <c:v>3.6068908391263775E-3</c:v>
                </c:pt>
                <c:pt idx="1506">
                  <c:v>3.5439799523974292E-3</c:v>
                </c:pt>
                <c:pt idx="1507">
                  <c:v>3.6173759869145357E-3</c:v>
                </c:pt>
                <c:pt idx="1508">
                  <c:v>3.5964056913382193E-3</c:v>
                </c:pt>
                <c:pt idx="1509">
                  <c:v>3.5439799523974292E-3</c:v>
                </c:pt>
                <c:pt idx="1510">
                  <c:v>3.5125245090329546E-3</c:v>
                </c:pt>
                <c:pt idx="1511">
                  <c:v>3.6278611347026935E-3</c:v>
                </c:pt>
                <c:pt idx="1512">
                  <c:v>3.6278611347026935E-3</c:v>
                </c:pt>
                <c:pt idx="1513">
                  <c:v>3.6488314302790099E-3</c:v>
                </c:pt>
                <c:pt idx="1514">
                  <c:v>3.6383462824908517E-3</c:v>
                </c:pt>
                <c:pt idx="1515">
                  <c:v>3.3971878833632162E-3</c:v>
                </c:pt>
                <c:pt idx="1516">
                  <c:v>3.4391284745158481E-3</c:v>
                </c:pt>
                <c:pt idx="1517">
                  <c:v>3.4391284745158481E-3</c:v>
                </c:pt>
                <c:pt idx="1518">
                  <c:v>3.5649502479737452E-3</c:v>
                </c:pt>
                <c:pt idx="1519">
                  <c:v>3.6068908391263775E-3</c:v>
                </c:pt>
                <c:pt idx="1520">
                  <c:v>3.5859205435500616E-3</c:v>
                </c:pt>
                <c:pt idx="1521">
                  <c:v>3.6907720214316422E-3</c:v>
                </c:pt>
                <c:pt idx="1522">
                  <c:v>3.6278611347026935E-3</c:v>
                </c:pt>
                <c:pt idx="1523">
                  <c:v>3.3762175877868998E-3</c:v>
                </c:pt>
                <c:pt idx="1524">
                  <c:v>3.4181581789395322E-3</c:v>
                </c:pt>
                <c:pt idx="1525">
                  <c:v>3.5964056913382193E-3</c:v>
                </c:pt>
                <c:pt idx="1526">
                  <c:v>3.5439799523974292E-3</c:v>
                </c:pt>
                <c:pt idx="1527">
                  <c:v>3.5964056913382193E-3</c:v>
                </c:pt>
                <c:pt idx="1528">
                  <c:v>3.5964056913382193E-3</c:v>
                </c:pt>
                <c:pt idx="1529">
                  <c:v>3.6068908391263775E-3</c:v>
                </c:pt>
                <c:pt idx="1530">
                  <c:v>3.6068908391263775E-3</c:v>
                </c:pt>
                <c:pt idx="1531">
                  <c:v>3.533494804609271E-3</c:v>
                </c:pt>
                <c:pt idx="1532">
                  <c:v>3.5125245090329546E-3</c:v>
                </c:pt>
                <c:pt idx="1533">
                  <c:v>3.680286873643484E-3</c:v>
                </c:pt>
                <c:pt idx="1534">
                  <c:v>3.7536829081605905E-3</c:v>
                </c:pt>
                <c:pt idx="1535">
                  <c:v>3.7641680559487487E-3</c:v>
                </c:pt>
                <c:pt idx="1536">
                  <c:v>3.6907720214316422E-3</c:v>
                </c:pt>
                <c:pt idx="1537">
                  <c:v>3.7956234993132229E-3</c:v>
                </c:pt>
                <c:pt idx="1538">
                  <c:v>3.7536829081605905E-3</c:v>
                </c:pt>
                <c:pt idx="1539">
                  <c:v>3.659316578067168E-3</c:v>
                </c:pt>
                <c:pt idx="1540">
                  <c:v>3.8375640904658552E-3</c:v>
                </c:pt>
                <c:pt idx="1541">
                  <c:v>3.9004749771948035E-3</c:v>
                </c:pt>
                <c:pt idx="1542">
                  <c:v>3.9004749771948035E-3</c:v>
                </c:pt>
                <c:pt idx="1543">
                  <c:v>3.9214452727711199E-3</c:v>
                </c:pt>
                <c:pt idx="1544">
                  <c:v>3.7431977603724323E-3</c:v>
                </c:pt>
                <c:pt idx="1545">
                  <c:v>3.5964056913382193E-3</c:v>
                </c:pt>
                <c:pt idx="1546">
                  <c:v>3.7012571692198E-3</c:v>
                </c:pt>
                <c:pt idx="1547">
                  <c:v>3.6173759869145357E-3</c:v>
                </c:pt>
                <c:pt idx="1548">
                  <c:v>3.7327126125842745E-3</c:v>
                </c:pt>
                <c:pt idx="1549">
                  <c:v>3.7431977603724323E-3</c:v>
                </c:pt>
                <c:pt idx="1550">
                  <c:v>3.6488314302790099E-3</c:v>
                </c:pt>
                <c:pt idx="1551">
                  <c:v>3.7536829081605905E-3</c:v>
                </c:pt>
                <c:pt idx="1552">
                  <c:v>3.7117423170079582E-3</c:v>
                </c:pt>
                <c:pt idx="1553">
                  <c:v>3.6488314302790099E-3</c:v>
                </c:pt>
                <c:pt idx="1554">
                  <c:v>3.5649502479737452E-3</c:v>
                </c:pt>
                <c:pt idx="1555">
                  <c:v>3.533494804609271E-3</c:v>
                </c:pt>
                <c:pt idx="1556">
                  <c:v>3.6488314302790099E-3</c:v>
                </c:pt>
                <c:pt idx="1557">
                  <c:v>3.659316578067168E-3</c:v>
                </c:pt>
                <c:pt idx="1558">
                  <c:v>3.5230096568211128E-3</c:v>
                </c:pt>
                <c:pt idx="1559">
                  <c:v>3.6383462824908517E-3</c:v>
                </c:pt>
                <c:pt idx="1560">
                  <c:v>3.6907720214316422E-3</c:v>
                </c:pt>
                <c:pt idx="1561">
                  <c:v>3.6278611347026935E-3</c:v>
                </c:pt>
                <c:pt idx="1562">
                  <c:v>3.6383462824908517E-3</c:v>
                </c:pt>
                <c:pt idx="1563">
                  <c:v>3.680286873643484E-3</c:v>
                </c:pt>
                <c:pt idx="1564">
                  <c:v>3.7117423170079582E-3</c:v>
                </c:pt>
                <c:pt idx="1565">
                  <c:v>3.7327126125842745E-3</c:v>
                </c:pt>
                <c:pt idx="1566">
                  <c:v>3.7956234993132229E-3</c:v>
                </c:pt>
                <c:pt idx="1567">
                  <c:v>3.6383462824908517E-3</c:v>
                </c:pt>
                <c:pt idx="1568">
                  <c:v>3.6173759869145357E-3</c:v>
                </c:pt>
                <c:pt idx="1569">
                  <c:v>3.6488314302790099E-3</c:v>
                </c:pt>
                <c:pt idx="1570">
                  <c:v>3.5964056913382193E-3</c:v>
                </c:pt>
                <c:pt idx="1571">
                  <c:v>3.4915542134566387E-3</c:v>
                </c:pt>
                <c:pt idx="1572">
                  <c:v>3.533494804609271E-3</c:v>
                </c:pt>
                <c:pt idx="1573">
                  <c:v>3.5439799523974292E-3</c:v>
                </c:pt>
                <c:pt idx="1574">
                  <c:v>3.533494804609271E-3</c:v>
                </c:pt>
                <c:pt idx="1575">
                  <c:v>3.6068908391263775E-3</c:v>
                </c:pt>
                <c:pt idx="1576">
                  <c:v>3.6173759869145357E-3</c:v>
                </c:pt>
                <c:pt idx="1577">
                  <c:v>3.7117423170079582E-3</c:v>
                </c:pt>
                <c:pt idx="1578">
                  <c:v>3.659316578067168E-3</c:v>
                </c:pt>
                <c:pt idx="1579">
                  <c:v>3.6173759869145357E-3</c:v>
                </c:pt>
                <c:pt idx="1580">
                  <c:v>3.6698017258553258E-3</c:v>
                </c:pt>
                <c:pt idx="1581">
                  <c:v>3.6698017258553258E-3</c:v>
                </c:pt>
                <c:pt idx="1582">
                  <c:v>3.680286873643484E-3</c:v>
                </c:pt>
                <c:pt idx="1583">
                  <c:v>3.7327126125842745E-3</c:v>
                </c:pt>
                <c:pt idx="1584">
                  <c:v>3.7956234993132229E-3</c:v>
                </c:pt>
                <c:pt idx="1585">
                  <c:v>3.827078942677697E-3</c:v>
                </c:pt>
                <c:pt idx="1586">
                  <c:v>3.7956234993132229E-3</c:v>
                </c:pt>
                <c:pt idx="1587">
                  <c:v>3.8375640904658552E-3</c:v>
                </c:pt>
                <c:pt idx="1588">
                  <c:v>3.8165937948895388E-3</c:v>
                </c:pt>
                <c:pt idx="1589">
                  <c:v>3.6173759869145357E-3</c:v>
                </c:pt>
                <c:pt idx="1590">
                  <c:v>3.7746532037369065E-3</c:v>
                </c:pt>
                <c:pt idx="1591">
                  <c:v>3.7222274647961164E-3</c:v>
                </c:pt>
                <c:pt idx="1592">
                  <c:v>3.8165937948895388E-3</c:v>
                </c:pt>
                <c:pt idx="1593">
                  <c:v>3.7117423170079582E-3</c:v>
                </c:pt>
                <c:pt idx="1594">
                  <c:v>3.6488314302790099E-3</c:v>
                </c:pt>
                <c:pt idx="1595">
                  <c:v>3.6907720214316422E-3</c:v>
                </c:pt>
                <c:pt idx="1596">
                  <c:v>3.7117423170079582E-3</c:v>
                </c:pt>
                <c:pt idx="1597">
                  <c:v>3.7012571692198E-3</c:v>
                </c:pt>
                <c:pt idx="1598">
                  <c:v>3.7117423170079582E-3</c:v>
                </c:pt>
                <c:pt idx="1599">
                  <c:v>3.7641680559487487E-3</c:v>
                </c:pt>
                <c:pt idx="1600">
                  <c:v>3.659316578067168E-3</c:v>
                </c:pt>
                <c:pt idx="1601">
                  <c:v>3.7117423170079582E-3</c:v>
                </c:pt>
                <c:pt idx="1602">
                  <c:v>3.7431977603724323E-3</c:v>
                </c:pt>
                <c:pt idx="1603">
                  <c:v>3.7117423170079582E-3</c:v>
                </c:pt>
                <c:pt idx="1604">
                  <c:v>3.5964056913382193E-3</c:v>
                </c:pt>
                <c:pt idx="1605">
                  <c:v>3.806108647101381E-3</c:v>
                </c:pt>
                <c:pt idx="1606">
                  <c:v>3.6278611347026935E-3</c:v>
                </c:pt>
                <c:pt idx="1607">
                  <c:v>3.7536829081605905E-3</c:v>
                </c:pt>
                <c:pt idx="1608">
                  <c:v>3.8585343860421712E-3</c:v>
                </c:pt>
                <c:pt idx="1609">
                  <c:v>3.8899898294066453E-3</c:v>
                </c:pt>
                <c:pt idx="1610">
                  <c:v>3.827078942677697E-3</c:v>
                </c:pt>
                <c:pt idx="1611">
                  <c:v>3.6907720214316422E-3</c:v>
                </c:pt>
                <c:pt idx="1612">
                  <c:v>3.7956234993132229E-3</c:v>
                </c:pt>
                <c:pt idx="1613">
                  <c:v>3.6907720214316422E-3</c:v>
                </c:pt>
                <c:pt idx="1614">
                  <c:v>3.8585343860421712E-3</c:v>
                </c:pt>
                <c:pt idx="1615">
                  <c:v>3.8585343860421712E-3</c:v>
                </c:pt>
                <c:pt idx="1616">
                  <c:v>3.952900716135594E-3</c:v>
                </c:pt>
                <c:pt idx="1617">
                  <c:v>3.9004749771948035E-3</c:v>
                </c:pt>
                <c:pt idx="1618">
                  <c:v>3.7641680559487487E-3</c:v>
                </c:pt>
                <c:pt idx="1619">
                  <c:v>3.8795046816184875E-3</c:v>
                </c:pt>
                <c:pt idx="1620">
                  <c:v>3.806108647101381E-3</c:v>
                </c:pt>
                <c:pt idx="1621">
                  <c:v>3.9214452727711199E-3</c:v>
                </c:pt>
                <c:pt idx="1622">
                  <c:v>3.8899898294066453E-3</c:v>
                </c:pt>
                <c:pt idx="1623">
                  <c:v>3.8795046816184875E-3</c:v>
                </c:pt>
                <c:pt idx="1624">
                  <c:v>3.8690195338303294E-3</c:v>
                </c:pt>
                <c:pt idx="1625">
                  <c:v>3.827078942677697E-3</c:v>
                </c:pt>
                <c:pt idx="1626">
                  <c:v>3.8585343860421712E-3</c:v>
                </c:pt>
                <c:pt idx="1627">
                  <c:v>3.8165937948895388E-3</c:v>
                </c:pt>
                <c:pt idx="1628">
                  <c:v>3.7956234993132229E-3</c:v>
                </c:pt>
                <c:pt idx="1629">
                  <c:v>3.8165937948895388E-3</c:v>
                </c:pt>
                <c:pt idx="1630">
                  <c:v>3.827078942677697E-3</c:v>
                </c:pt>
                <c:pt idx="1631">
                  <c:v>3.8375640904658552E-3</c:v>
                </c:pt>
                <c:pt idx="1632">
                  <c:v>3.806108647101381E-3</c:v>
                </c:pt>
                <c:pt idx="1633">
                  <c:v>3.8165937948895388E-3</c:v>
                </c:pt>
                <c:pt idx="1634">
                  <c:v>3.7641680559487487E-3</c:v>
                </c:pt>
                <c:pt idx="1635">
                  <c:v>3.8165937948895388E-3</c:v>
                </c:pt>
                <c:pt idx="1636">
                  <c:v>3.680286873643484E-3</c:v>
                </c:pt>
                <c:pt idx="1637">
                  <c:v>3.7222274647961164E-3</c:v>
                </c:pt>
                <c:pt idx="1638">
                  <c:v>3.7956234993132229E-3</c:v>
                </c:pt>
                <c:pt idx="1639">
                  <c:v>3.7431977603724323E-3</c:v>
                </c:pt>
                <c:pt idx="1640">
                  <c:v>3.7851383515250647E-3</c:v>
                </c:pt>
                <c:pt idx="1641">
                  <c:v>3.7746532037369065E-3</c:v>
                </c:pt>
                <c:pt idx="1642">
                  <c:v>3.8690195338303294E-3</c:v>
                </c:pt>
                <c:pt idx="1643">
                  <c:v>3.806108647101381E-3</c:v>
                </c:pt>
                <c:pt idx="1644">
                  <c:v>3.7956234993132229E-3</c:v>
                </c:pt>
                <c:pt idx="1645">
                  <c:v>3.7431977603724323E-3</c:v>
                </c:pt>
                <c:pt idx="1646">
                  <c:v>3.5964056913382193E-3</c:v>
                </c:pt>
                <c:pt idx="1647">
                  <c:v>3.7117423170079582E-3</c:v>
                </c:pt>
                <c:pt idx="1648">
                  <c:v>3.5649502479737452E-3</c:v>
                </c:pt>
                <c:pt idx="1649">
                  <c:v>3.7327126125842745E-3</c:v>
                </c:pt>
                <c:pt idx="1650">
                  <c:v>3.8585343860421712E-3</c:v>
                </c:pt>
                <c:pt idx="1651">
                  <c:v>4.0892076373816493E-3</c:v>
                </c:pt>
                <c:pt idx="1652">
                  <c:v>4.6239501745777107E-3</c:v>
                </c:pt>
                <c:pt idx="1653">
                  <c:v>5.2216035985027205E-3</c:v>
                </c:pt>
                <c:pt idx="1654">
                  <c:v>5.9765342392501019E-3</c:v>
                </c:pt>
                <c:pt idx="1655">
                  <c:v>6.186237195013264E-3</c:v>
                </c:pt>
                <c:pt idx="1656">
                  <c:v>6.1128411604961571E-3</c:v>
                </c:pt>
                <c:pt idx="1657">
                  <c:v>5.8716827613685216E-3</c:v>
                </c:pt>
                <c:pt idx="1658">
                  <c:v>5.3893659631132499E-3</c:v>
                </c:pt>
                <c:pt idx="1659">
                  <c:v>4.760257095823766E-3</c:v>
                </c:pt>
                <c:pt idx="1660">
                  <c:v>4.2150294108395459E-3</c:v>
                </c:pt>
                <c:pt idx="1661">
                  <c:v>3.6383462824908517E-3</c:v>
                </c:pt>
                <c:pt idx="1662">
                  <c:v>3.1665146320237385E-3</c:v>
                </c:pt>
                <c:pt idx="1663">
                  <c:v>2.673712685980309E-3</c:v>
                </c:pt>
                <c:pt idx="1664">
                  <c:v>2.1179998532079311E-3</c:v>
                </c:pt>
                <c:pt idx="1665">
                  <c:v>1.5622870204355531E-3</c:v>
                </c:pt>
                <c:pt idx="1666">
                  <c:v>1.1743365522737042E-3</c:v>
                </c:pt>
                <c:pt idx="1667">
                  <c:v>1.1638514044855462E-3</c:v>
                </c:pt>
                <c:pt idx="1668">
                  <c:v>1.1114256655447559E-3</c:v>
                </c:pt>
                <c:pt idx="1669">
                  <c:v>1.0799702221802815E-3</c:v>
                </c:pt>
                <c:pt idx="1670">
                  <c:v>9.6463359651054279E-4</c:v>
                </c:pt>
                <c:pt idx="1671">
                  <c:v>1.006574187663175E-3</c:v>
                </c:pt>
                <c:pt idx="1672">
                  <c:v>1.1953068478500204E-3</c:v>
                </c:pt>
                <c:pt idx="1673">
                  <c:v>1.4259800991894981E-3</c:v>
                </c:pt>
                <c:pt idx="1674">
                  <c:v>1.8558711585039791E-3</c:v>
                </c:pt>
                <c:pt idx="1675">
                  <c:v>1.6042276115881854E-3</c:v>
                </c:pt>
                <c:pt idx="1676">
                  <c:v>1.8349008629276629E-3</c:v>
                </c:pt>
                <c:pt idx="1677">
                  <c:v>2.1284850009960889E-3</c:v>
                </c:pt>
                <c:pt idx="1678">
                  <c:v>2.2123661833013536E-3</c:v>
                </c:pt>
                <c:pt idx="1679">
                  <c:v>2.4220691390645153E-3</c:v>
                </c:pt>
                <c:pt idx="1680">
                  <c:v>2.380128547911883E-3</c:v>
                </c:pt>
                <c:pt idx="1681">
                  <c:v>2.4640097302171472E-3</c:v>
                </c:pt>
                <c:pt idx="1682">
                  <c:v>2.6841978337684672E-3</c:v>
                </c:pt>
                <c:pt idx="1683">
                  <c:v>2.7890493116500478E-3</c:v>
                </c:pt>
                <c:pt idx="1684">
                  <c:v>2.526920616946096E-3</c:v>
                </c:pt>
                <c:pt idx="1685">
                  <c:v>2.6946829815566249E-3</c:v>
                </c:pt>
                <c:pt idx="1686">
                  <c:v>2.8414750505908379E-3</c:v>
                </c:pt>
                <c:pt idx="1687">
                  <c:v>2.6946829815566249E-3</c:v>
                </c:pt>
                <c:pt idx="1688">
                  <c:v>2.6841978337684672E-3</c:v>
                </c:pt>
                <c:pt idx="1689">
                  <c:v>2.5059503213697796E-3</c:v>
                </c:pt>
                <c:pt idx="1690">
                  <c:v>2.3906136957000407E-3</c:v>
                </c:pt>
                <c:pt idx="1691">
                  <c:v>2.5374057647342537E-3</c:v>
                </c:pt>
                <c:pt idx="1692">
                  <c:v>2.7051681293447831E-3</c:v>
                </c:pt>
                <c:pt idx="1693">
                  <c:v>2.9568116762605768E-3</c:v>
                </c:pt>
                <c:pt idx="1694">
                  <c:v>3.2818512576934774E-3</c:v>
                </c:pt>
                <c:pt idx="1695">
                  <c:v>3.4600987700921645E-3</c:v>
                </c:pt>
                <c:pt idx="1696">
                  <c:v>3.4391284745158481E-3</c:v>
                </c:pt>
                <c:pt idx="1697">
                  <c:v>3.407673031151374E-3</c:v>
                </c:pt>
                <c:pt idx="1698">
                  <c:v>3.6698017258553258E-3</c:v>
                </c:pt>
                <c:pt idx="1699">
                  <c:v>3.7117423170079582E-3</c:v>
                </c:pt>
                <c:pt idx="1700">
                  <c:v>3.827078942677697E-3</c:v>
                </c:pt>
                <c:pt idx="1701">
                  <c:v>3.5125245090329546E-3</c:v>
                </c:pt>
                <c:pt idx="1702">
                  <c:v>3.7222274647961164E-3</c:v>
                </c:pt>
                <c:pt idx="1703">
                  <c:v>3.9319304205592777E-3</c:v>
                </c:pt>
                <c:pt idx="1704">
                  <c:v>4.0577521940171743E-3</c:v>
                </c:pt>
                <c:pt idx="1705">
                  <c:v>3.9214452727711199E-3</c:v>
                </c:pt>
                <c:pt idx="1706">
                  <c:v>4.2989105931448106E-3</c:v>
                </c:pt>
                <c:pt idx="1707">
                  <c:v>4.3093957409329683E-3</c:v>
                </c:pt>
                <c:pt idx="1708">
                  <c:v>4.4037620710263908E-3</c:v>
                </c:pt>
                <c:pt idx="1709">
                  <c:v>4.435217514390865E-3</c:v>
                </c:pt>
                <c:pt idx="1710">
                  <c:v>4.5086135489079719E-3</c:v>
                </c:pt>
                <c:pt idx="1711">
                  <c:v>4.4771581055434977E-3</c:v>
                </c:pt>
                <c:pt idx="1712">
                  <c:v>4.4981284011198141E-3</c:v>
                </c:pt>
                <c:pt idx="1713">
                  <c:v>4.3093957409329683E-3</c:v>
                </c:pt>
                <c:pt idx="1714">
                  <c:v>4.3723066276619166E-3</c:v>
                </c:pt>
                <c:pt idx="1715">
                  <c:v>4.0787224895934907E-3</c:v>
                </c:pt>
                <c:pt idx="1716">
                  <c:v>3.806108647101381E-3</c:v>
                </c:pt>
                <c:pt idx="1717">
                  <c:v>3.8375640904658552E-3</c:v>
                </c:pt>
                <c:pt idx="1718">
                  <c:v>3.5125245090329546E-3</c:v>
                </c:pt>
                <c:pt idx="1719">
                  <c:v>3.4810690656684805E-3</c:v>
                </c:pt>
                <c:pt idx="1720">
                  <c:v>3.4286433267276904E-3</c:v>
                </c:pt>
                <c:pt idx="1721">
                  <c:v>3.3133067010579515E-3</c:v>
                </c:pt>
                <c:pt idx="1722">
                  <c:v>3.2503958143290028E-3</c:v>
                </c:pt>
                <c:pt idx="1723">
                  <c:v>3.3342769966342675E-3</c:v>
                </c:pt>
                <c:pt idx="1724">
                  <c:v>3.1245740408711062E-3</c:v>
                </c:pt>
                <c:pt idx="1725">
                  <c:v>3.114088893082948E-3</c:v>
                </c:pt>
                <c:pt idx="1726">
                  <c:v>3.0302077107776833E-3</c:v>
                </c:pt>
                <c:pt idx="1727">
                  <c:v>3.1560294842355803E-3</c:v>
                </c:pt>
                <c:pt idx="1728">
                  <c:v>2.8834156417434703E-3</c:v>
                </c:pt>
                <c:pt idx="1729">
                  <c:v>2.6632275381921508E-3</c:v>
                </c:pt>
                <c:pt idx="1730">
                  <c:v>2.5164354691579378E-3</c:v>
                </c:pt>
                <c:pt idx="1731">
                  <c:v>2.4849800257934636E-3</c:v>
                </c:pt>
                <c:pt idx="1732">
                  <c:v>2.526920616946096E-3</c:v>
                </c:pt>
                <c:pt idx="1733">
                  <c:v>2.4640097302171472E-3</c:v>
                </c:pt>
                <c:pt idx="1734">
                  <c:v>2.4744948780053054E-3</c:v>
                </c:pt>
                <c:pt idx="1735">
                  <c:v>2.2543067744539859E-3</c:v>
                </c:pt>
                <c:pt idx="1736">
                  <c:v>2.1704255921487212E-3</c:v>
                </c:pt>
                <c:pt idx="1737">
                  <c:v>2.2857622178184601E-3</c:v>
                </c:pt>
                <c:pt idx="1738">
                  <c:v>2.4115839912763571E-3</c:v>
                </c:pt>
                <c:pt idx="1739">
                  <c:v>2.1913958877250376E-3</c:v>
                </c:pt>
                <c:pt idx="1740">
                  <c:v>1.9502374885974018E-3</c:v>
                </c:pt>
                <c:pt idx="1741">
                  <c:v>2.1075147054197729E-3</c:v>
                </c:pt>
                <c:pt idx="1742">
                  <c:v>2.380128547911883E-3</c:v>
                </c:pt>
                <c:pt idx="1743">
                  <c:v>2.4010988434881989E-3</c:v>
                </c:pt>
                <c:pt idx="1744">
                  <c:v>2.1075147054197729E-3</c:v>
                </c:pt>
                <c:pt idx="1745">
                  <c:v>2.3486731045474084E-3</c:v>
                </c:pt>
                <c:pt idx="1746">
                  <c:v>2.3906136957000407E-3</c:v>
                </c:pt>
                <c:pt idx="1747">
                  <c:v>2.4744948780053054E-3</c:v>
                </c:pt>
                <c:pt idx="1748">
                  <c:v>2.0236335231145083E-3</c:v>
                </c:pt>
                <c:pt idx="1749">
                  <c:v>2.23333647887767E-3</c:v>
                </c:pt>
                <c:pt idx="1750">
                  <c:v>2.380128547911883E-3</c:v>
                </c:pt>
                <c:pt idx="1751">
                  <c:v>2.4115839912763571E-3</c:v>
                </c:pt>
                <c:pt idx="1752">
                  <c:v>2.1599404443605631E-3</c:v>
                </c:pt>
                <c:pt idx="1753">
                  <c:v>2.1389701487842471E-3</c:v>
                </c:pt>
                <c:pt idx="1754">
                  <c:v>2.4430394346408313E-3</c:v>
                </c:pt>
                <c:pt idx="1755">
                  <c:v>2.5583760603105701E-3</c:v>
                </c:pt>
                <c:pt idx="1756">
                  <c:v>2.6108017992513602E-3</c:v>
                </c:pt>
                <c:pt idx="1757">
                  <c:v>2.5583760603105701E-3</c:v>
                </c:pt>
                <c:pt idx="1758">
                  <c:v>2.820504755014522E-3</c:v>
                </c:pt>
                <c:pt idx="1759">
                  <c:v>3.0406928585658415E-3</c:v>
                </c:pt>
                <c:pt idx="1760">
                  <c:v>3.1036037452947898E-3</c:v>
                </c:pt>
                <c:pt idx="1761">
                  <c:v>3.1560294842355803E-3</c:v>
                </c:pt>
                <c:pt idx="1762">
                  <c:v>3.5649502479737452E-3</c:v>
                </c:pt>
                <c:pt idx="1763">
                  <c:v>3.6383462824908517E-3</c:v>
                </c:pt>
                <c:pt idx="1764">
                  <c:v>3.5964056913382193E-3</c:v>
                </c:pt>
                <c:pt idx="1765">
                  <c:v>3.8165937948895388E-3</c:v>
                </c:pt>
                <c:pt idx="1766">
                  <c:v>3.806108647101381E-3</c:v>
                </c:pt>
                <c:pt idx="1767">
                  <c:v>3.9109601249829613E-3</c:v>
                </c:pt>
                <c:pt idx="1768">
                  <c:v>3.994841307288226E-3</c:v>
                </c:pt>
                <c:pt idx="1769">
                  <c:v>4.0053264550763846E-3</c:v>
                </c:pt>
                <c:pt idx="1770">
                  <c:v>4.1730888196869131E-3</c:v>
                </c:pt>
                <c:pt idx="1771">
                  <c:v>4.3827917754500753E-3</c:v>
                </c:pt>
                <c:pt idx="1772">
                  <c:v>4.46667295775534E-3</c:v>
                </c:pt>
                <c:pt idx="1773">
                  <c:v>4.6344353223658685E-3</c:v>
                </c:pt>
                <c:pt idx="1774">
                  <c:v>4.8546234259171884E-3</c:v>
                </c:pt>
                <c:pt idx="1775">
                  <c:v>4.8755937214935048E-3</c:v>
                </c:pt>
                <c:pt idx="1776">
                  <c:v>5.0433560861040333E-3</c:v>
                </c:pt>
                <c:pt idx="1777">
                  <c:v>5.1377224161974567E-3</c:v>
                </c:pt>
                <c:pt idx="1778">
                  <c:v>5.6934352489698345E-3</c:v>
                </c:pt>
                <c:pt idx="1779">
                  <c:v>5.7982867268514147E-3</c:v>
                </c:pt>
                <c:pt idx="1780">
                  <c:v>5.8821679091566794E-3</c:v>
                </c:pt>
                <c:pt idx="1781">
                  <c:v>5.7668312834869406E-3</c:v>
                </c:pt>
                <c:pt idx="1782">
                  <c:v>6.0289599781908924E-3</c:v>
                </c:pt>
                <c:pt idx="1783">
                  <c:v>6.0289599781908924E-3</c:v>
                </c:pt>
                <c:pt idx="1784">
                  <c:v>6.0289599781908924E-3</c:v>
                </c:pt>
                <c:pt idx="1785">
                  <c:v>6.1128411604961571E-3</c:v>
                </c:pt>
                <c:pt idx="1786">
                  <c:v>6.2910886728948442E-3</c:v>
                </c:pt>
                <c:pt idx="1787">
                  <c:v>6.3015738206830029E-3</c:v>
                </c:pt>
                <c:pt idx="1788">
                  <c:v>6.1547817516487899E-3</c:v>
                </c:pt>
                <c:pt idx="1789">
                  <c:v>6.1652668994369476E-3</c:v>
                </c:pt>
                <c:pt idx="1790">
                  <c:v>6.2806035251066865E-3</c:v>
                </c:pt>
                <c:pt idx="1791">
                  <c:v>6.2910886728948442E-3</c:v>
                </c:pt>
                <c:pt idx="1792">
                  <c:v>6.333029264047477E-3</c:v>
                </c:pt>
                <c:pt idx="1793">
                  <c:v>6.3539995596237926E-3</c:v>
                </c:pt>
                <c:pt idx="1794">
                  <c:v>6.4064252985645831E-3</c:v>
                </c:pt>
                <c:pt idx="1795">
                  <c:v>6.5532173675987961E-3</c:v>
                </c:pt>
                <c:pt idx="1796">
                  <c:v>6.5322470720224806E-3</c:v>
                </c:pt>
                <c:pt idx="1797">
                  <c:v>6.5217619242343219E-3</c:v>
                </c:pt>
                <c:pt idx="1798">
                  <c:v>6.5846728109632702E-3</c:v>
                </c:pt>
                <c:pt idx="1799">
                  <c:v>6.3644847074119512E-3</c:v>
                </c:pt>
                <c:pt idx="1800">
                  <c:v>6.3120589684711606E-3</c:v>
                </c:pt>
                <c:pt idx="1801">
                  <c:v>6.5112767764461642E-3</c:v>
                </c:pt>
                <c:pt idx="1802">
                  <c:v>6.5322470720224806E-3</c:v>
                </c:pt>
                <c:pt idx="1803">
                  <c:v>6.333029264047477E-3</c:v>
                </c:pt>
                <c:pt idx="1804">
                  <c:v>6.4588510375053736E-3</c:v>
                </c:pt>
                <c:pt idx="1805">
                  <c:v>5.9870193870382605E-3</c:v>
                </c:pt>
                <c:pt idx="1806">
                  <c:v>6.1967223428014218E-3</c:v>
                </c:pt>
                <c:pt idx="1807">
                  <c:v>6.2176926383777382E-3</c:v>
                </c:pt>
                <c:pt idx="1808">
                  <c:v>6.2176926383777382E-3</c:v>
                </c:pt>
                <c:pt idx="1809">
                  <c:v>6.186237195013264E-3</c:v>
                </c:pt>
                <c:pt idx="1810">
                  <c:v>6.3225441162593184E-3</c:v>
                </c:pt>
                <c:pt idx="1811">
                  <c:v>6.2806035251066865E-3</c:v>
                </c:pt>
                <c:pt idx="1812">
                  <c:v>5.9450787958856277E-3</c:v>
                </c:pt>
                <c:pt idx="1813">
                  <c:v>5.892653056944838E-3</c:v>
                </c:pt>
                <c:pt idx="1814">
                  <c:v>5.9031382047329958E-3</c:v>
                </c:pt>
                <c:pt idx="1815">
                  <c:v>5.9555639436737863E-3</c:v>
                </c:pt>
                <c:pt idx="1816">
                  <c:v>5.8821679091566794E-3</c:v>
                </c:pt>
                <c:pt idx="1817">
                  <c:v>5.787801579063257E-3</c:v>
                </c:pt>
                <c:pt idx="1818">
                  <c:v>5.7248906923343086E-3</c:v>
                </c:pt>
                <c:pt idx="1819">
                  <c:v>5.8716827613685216E-3</c:v>
                </c:pt>
                <c:pt idx="1820">
                  <c:v>5.6724649533935181E-3</c:v>
                </c:pt>
                <c:pt idx="1821">
                  <c:v>5.5990689188764112E-3</c:v>
                </c:pt>
                <c:pt idx="1822">
                  <c:v>5.6829501011816759E-3</c:v>
                </c:pt>
                <c:pt idx="1823">
                  <c:v>5.7773164312750992E-3</c:v>
                </c:pt>
                <c:pt idx="1824">
                  <c:v>5.6724649533935181E-3</c:v>
                </c:pt>
                <c:pt idx="1825">
                  <c:v>5.3998511109014085E-3</c:v>
                </c:pt>
                <c:pt idx="1826">
                  <c:v>5.5990689188764112E-3</c:v>
                </c:pt>
                <c:pt idx="1827">
                  <c:v>5.5780986233000956E-3</c:v>
                </c:pt>
                <c:pt idx="1828">
                  <c:v>5.420821406477724E-3</c:v>
                </c:pt>
                <c:pt idx="1829">
                  <c:v>5.2635441896553533E-3</c:v>
                </c:pt>
                <c:pt idx="1830">
                  <c:v>5.3054847808079852E-3</c:v>
                </c:pt>
                <c:pt idx="1831">
                  <c:v>5.3159699285961438E-3</c:v>
                </c:pt>
                <c:pt idx="1832">
                  <c:v>5.3683956675369343E-3</c:v>
                </c:pt>
                <c:pt idx="1833">
                  <c:v>5.2111184507145627E-3</c:v>
                </c:pt>
                <c:pt idx="1834">
                  <c:v>5.1167521206211403E-3</c:v>
                </c:pt>
                <c:pt idx="1835">
                  <c:v>5.1062669728329825E-3</c:v>
                </c:pt>
                <c:pt idx="1836">
                  <c:v>5.127237268409298E-3</c:v>
                </c:pt>
                <c:pt idx="1837">
                  <c:v>5.1167521206211403E-3</c:v>
                </c:pt>
                <c:pt idx="1838">
                  <c:v>5.0748115294685075E-3</c:v>
                </c:pt>
                <c:pt idx="1839">
                  <c:v>5.0119006427395592E-3</c:v>
                </c:pt>
                <c:pt idx="1840">
                  <c:v>5.0433560861040333E-3</c:v>
                </c:pt>
                <c:pt idx="1841">
                  <c:v>5.0748115294685075E-3</c:v>
                </c:pt>
                <c:pt idx="1842">
                  <c:v>4.9699600515869273E-3</c:v>
                </c:pt>
                <c:pt idx="1843">
                  <c:v>5.0643263816803497E-3</c:v>
                </c:pt>
                <c:pt idx="1844">
                  <c:v>5.0433560861040333E-3</c:v>
                </c:pt>
                <c:pt idx="1845">
                  <c:v>5.053841233892192E-3</c:v>
                </c:pt>
                <c:pt idx="1846">
                  <c:v>4.8965640170698203E-3</c:v>
                </c:pt>
                <c:pt idx="1847">
                  <c:v>4.8755937214935048E-3</c:v>
                </c:pt>
                <c:pt idx="1848">
                  <c:v>4.8965640170698203E-3</c:v>
                </c:pt>
                <c:pt idx="1849">
                  <c:v>4.8755937214935048E-3</c:v>
                </c:pt>
                <c:pt idx="1850">
                  <c:v>4.8231679825527143E-3</c:v>
                </c:pt>
                <c:pt idx="1851">
                  <c:v>4.7917125391882401E-3</c:v>
                </c:pt>
                <c:pt idx="1852">
                  <c:v>4.8441382781290307E-3</c:v>
                </c:pt>
                <c:pt idx="1853">
                  <c:v>4.8651085737053462E-3</c:v>
                </c:pt>
                <c:pt idx="1854">
                  <c:v>4.8546234259171884E-3</c:v>
                </c:pt>
                <c:pt idx="1855">
                  <c:v>4.5820095834250779E-3</c:v>
                </c:pt>
                <c:pt idx="1856">
                  <c:v>4.7812273914000815E-3</c:v>
                </c:pt>
                <c:pt idx="1857">
                  <c:v>4.7288016524592918E-3</c:v>
                </c:pt>
                <c:pt idx="1858">
                  <c:v>4.7497719480356073E-3</c:v>
                </c:pt>
                <c:pt idx="1859">
                  <c:v>4.7183165046711332E-3</c:v>
                </c:pt>
                <c:pt idx="1860">
                  <c:v>4.6344353223658685E-3</c:v>
                </c:pt>
                <c:pt idx="1861">
                  <c:v>4.5610392878487624E-3</c:v>
                </c:pt>
                <c:pt idx="1862">
                  <c:v>4.7183165046711332E-3</c:v>
                </c:pt>
                <c:pt idx="1863">
                  <c:v>4.7497719480356073E-3</c:v>
                </c:pt>
                <c:pt idx="1864">
                  <c:v>4.760257095823766E-3</c:v>
                </c:pt>
                <c:pt idx="1865">
                  <c:v>4.6449204701540271E-3</c:v>
                </c:pt>
                <c:pt idx="1866">
                  <c:v>4.6344353223658685E-3</c:v>
                </c:pt>
                <c:pt idx="1867">
                  <c:v>4.5924947312132366E-3</c:v>
                </c:pt>
                <c:pt idx="1868">
                  <c:v>4.6763759135185013E-3</c:v>
                </c:pt>
                <c:pt idx="1869">
                  <c:v>4.5924947312132366E-3</c:v>
                </c:pt>
                <c:pt idx="1870">
                  <c:v>4.6344353223658685E-3</c:v>
                </c:pt>
                <c:pt idx="1871">
                  <c:v>4.5820095834250779E-3</c:v>
                </c:pt>
                <c:pt idx="1872">
                  <c:v>4.4981284011198141E-3</c:v>
                </c:pt>
                <c:pt idx="1873">
                  <c:v>4.4981284011198141E-3</c:v>
                </c:pt>
                <c:pt idx="1874">
                  <c:v>4.5820095834250779E-3</c:v>
                </c:pt>
                <c:pt idx="1875">
                  <c:v>4.5610392878487624E-3</c:v>
                </c:pt>
                <c:pt idx="1876">
                  <c:v>4.6449204701540271E-3</c:v>
                </c:pt>
                <c:pt idx="1877">
                  <c:v>4.6973462090948168E-3</c:v>
                </c:pt>
                <c:pt idx="1878">
                  <c:v>4.760257095823766E-3</c:v>
                </c:pt>
                <c:pt idx="1879">
                  <c:v>4.6239501745777107E-3</c:v>
                </c:pt>
                <c:pt idx="1880">
                  <c:v>4.7183165046711332E-3</c:v>
                </c:pt>
                <c:pt idx="1881">
                  <c:v>4.5610392878487624E-3</c:v>
                </c:pt>
                <c:pt idx="1882">
                  <c:v>4.5505541400606038E-3</c:v>
                </c:pt>
                <c:pt idx="1883">
                  <c:v>4.540068992272446E-3</c:v>
                </c:pt>
                <c:pt idx="1884">
                  <c:v>4.6554056179421849E-3</c:v>
                </c:pt>
                <c:pt idx="1885">
                  <c:v>4.6554056179421849E-3</c:v>
                </c:pt>
                <c:pt idx="1886">
                  <c:v>4.6449204701540271E-3</c:v>
                </c:pt>
                <c:pt idx="1887">
                  <c:v>4.7392868002474496E-3</c:v>
                </c:pt>
                <c:pt idx="1888">
                  <c:v>4.540068992272446E-3</c:v>
                </c:pt>
                <c:pt idx="1889">
                  <c:v>4.6763759135185013E-3</c:v>
                </c:pt>
                <c:pt idx="1890">
                  <c:v>4.6239501745777107E-3</c:v>
                </c:pt>
                <c:pt idx="1891">
                  <c:v>4.5505541400606038E-3</c:v>
                </c:pt>
                <c:pt idx="1892">
                  <c:v>4.5924947312132366E-3</c:v>
                </c:pt>
                <c:pt idx="1893">
                  <c:v>4.686861061306659E-3</c:v>
                </c:pt>
                <c:pt idx="1894">
                  <c:v>4.613465026789553E-3</c:v>
                </c:pt>
                <c:pt idx="1895">
                  <c:v>4.6239501745777107E-3</c:v>
                </c:pt>
                <c:pt idx="1896">
                  <c:v>4.540068992272446E-3</c:v>
                </c:pt>
                <c:pt idx="1897">
                  <c:v>4.4876432533316555E-3</c:v>
                </c:pt>
                <c:pt idx="1898">
                  <c:v>4.4771581055434977E-3</c:v>
                </c:pt>
                <c:pt idx="1899">
                  <c:v>4.6239501745777107E-3</c:v>
                </c:pt>
                <c:pt idx="1900">
                  <c:v>4.6658907657303426E-3</c:v>
                </c:pt>
                <c:pt idx="1901">
                  <c:v>4.6658907657303426E-3</c:v>
                </c:pt>
                <c:pt idx="1902">
                  <c:v>4.5190986966961296E-3</c:v>
                </c:pt>
                <c:pt idx="1903">
                  <c:v>4.6239501745777107E-3</c:v>
                </c:pt>
                <c:pt idx="1904">
                  <c:v>4.6554056179421849E-3</c:v>
                </c:pt>
                <c:pt idx="1905">
                  <c:v>4.7497719480356073E-3</c:v>
                </c:pt>
                <c:pt idx="1906">
                  <c:v>4.686861061306659E-3</c:v>
                </c:pt>
                <c:pt idx="1907">
                  <c:v>4.5505541400606038E-3</c:v>
                </c:pt>
                <c:pt idx="1908">
                  <c:v>4.613465026789553E-3</c:v>
                </c:pt>
                <c:pt idx="1909">
                  <c:v>4.540068992272446E-3</c:v>
                </c:pt>
                <c:pt idx="1910">
                  <c:v>4.6658907657303426E-3</c:v>
                </c:pt>
                <c:pt idx="1911">
                  <c:v>4.6239501745777107E-3</c:v>
                </c:pt>
                <c:pt idx="1912">
                  <c:v>4.6449204701540271E-3</c:v>
                </c:pt>
                <c:pt idx="1913">
                  <c:v>4.6029798790013943E-3</c:v>
                </c:pt>
                <c:pt idx="1914">
                  <c:v>4.6344353223658685E-3</c:v>
                </c:pt>
                <c:pt idx="1915">
                  <c:v>4.6344353223658685E-3</c:v>
                </c:pt>
                <c:pt idx="1916">
                  <c:v>4.6449204701540271E-3</c:v>
                </c:pt>
                <c:pt idx="1917">
                  <c:v>4.540068992272446E-3</c:v>
                </c:pt>
                <c:pt idx="1918">
                  <c:v>4.5295838444842883E-3</c:v>
                </c:pt>
                <c:pt idx="1919">
                  <c:v>4.540068992272446E-3</c:v>
                </c:pt>
                <c:pt idx="1920">
                  <c:v>4.613465026789553E-3</c:v>
                </c:pt>
                <c:pt idx="1921">
                  <c:v>4.6449204701540271E-3</c:v>
                </c:pt>
                <c:pt idx="1922">
                  <c:v>4.6973462090948168E-3</c:v>
                </c:pt>
                <c:pt idx="1923">
                  <c:v>4.6239501745777107E-3</c:v>
                </c:pt>
                <c:pt idx="1924">
                  <c:v>4.7392868002474496E-3</c:v>
                </c:pt>
                <c:pt idx="1925">
                  <c:v>4.6449204701540271E-3</c:v>
                </c:pt>
                <c:pt idx="1926">
                  <c:v>4.6029798790013943E-3</c:v>
                </c:pt>
                <c:pt idx="1927">
                  <c:v>4.6029798790013943E-3</c:v>
                </c:pt>
                <c:pt idx="1928">
                  <c:v>4.5820095834250779E-3</c:v>
                </c:pt>
                <c:pt idx="1929">
                  <c:v>4.5295838444842883E-3</c:v>
                </c:pt>
                <c:pt idx="1930">
                  <c:v>4.4771581055434977E-3</c:v>
                </c:pt>
                <c:pt idx="1931">
                  <c:v>4.5505541400606038E-3</c:v>
                </c:pt>
                <c:pt idx="1932">
                  <c:v>4.6973462090948168E-3</c:v>
                </c:pt>
                <c:pt idx="1933">
                  <c:v>4.6239501745777107E-3</c:v>
                </c:pt>
                <c:pt idx="1934">
                  <c:v>4.6449204701540271E-3</c:v>
                </c:pt>
                <c:pt idx="1935">
                  <c:v>4.5715244356369202E-3</c:v>
                </c:pt>
                <c:pt idx="1936">
                  <c:v>4.6658907657303426E-3</c:v>
                </c:pt>
                <c:pt idx="1937">
                  <c:v>4.7078313568829754E-3</c:v>
                </c:pt>
                <c:pt idx="1938">
                  <c:v>4.6973462090948168E-3</c:v>
                </c:pt>
                <c:pt idx="1939">
                  <c:v>4.6554056179421849E-3</c:v>
                </c:pt>
                <c:pt idx="1940">
                  <c:v>4.6554056179421849E-3</c:v>
                </c:pt>
                <c:pt idx="1941">
                  <c:v>4.613465026789553E-3</c:v>
                </c:pt>
                <c:pt idx="1942">
                  <c:v>4.6763759135185013E-3</c:v>
                </c:pt>
                <c:pt idx="1943">
                  <c:v>4.7497719480356073E-3</c:v>
                </c:pt>
                <c:pt idx="1944">
                  <c:v>4.7917125391882401E-3</c:v>
                </c:pt>
                <c:pt idx="1945">
                  <c:v>4.7392868002474496E-3</c:v>
                </c:pt>
                <c:pt idx="1946">
                  <c:v>4.6973462090948168E-3</c:v>
                </c:pt>
                <c:pt idx="1947">
                  <c:v>4.7497719480356073E-3</c:v>
                </c:pt>
                <c:pt idx="1948">
                  <c:v>4.7183165046711332E-3</c:v>
                </c:pt>
                <c:pt idx="1949">
                  <c:v>4.686861061306659E-3</c:v>
                </c:pt>
                <c:pt idx="1950">
                  <c:v>4.7812273914000815E-3</c:v>
                </c:pt>
                <c:pt idx="1951">
                  <c:v>4.6344353223658685E-3</c:v>
                </c:pt>
                <c:pt idx="1952">
                  <c:v>4.6239501745777107E-3</c:v>
                </c:pt>
                <c:pt idx="1953">
                  <c:v>4.6449204701540271E-3</c:v>
                </c:pt>
                <c:pt idx="1954">
                  <c:v>4.686861061306659E-3</c:v>
                </c:pt>
                <c:pt idx="1955">
                  <c:v>4.7917125391882401E-3</c:v>
                </c:pt>
                <c:pt idx="1956">
                  <c:v>4.6763759135185013E-3</c:v>
                </c:pt>
                <c:pt idx="1957">
                  <c:v>4.7288016524592918E-3</c:v>
                </c:pt>
                <c:pt idx="1958">
                  <c:v>4.6658907657303426E-3</c:v>
                </c:pt>
                <c:pt idx="1959">
                  <c:v>4.6239501745777107E-3</c:v>
                </c:pt>
                <c:pt idx="1960">
                  <c:v>4.6029798790013943E-3</c:v>
                </c:pt>
                <c:pt idx="1961">
                  <c:v>4.6344353223658685E-3</c:v>
                </c:pt>
                <c:pt idx="1962">
                  <c:v>4.6029798790013943E-3</c:v>
                </c:pt>
                <c:pt idx="1963">
                  <c:v>4.6239501745777107E-3</c:v>
                </c:pt>
                <c:pt idx="1964">
                  <c:v>4.7288016524592918E-3</c:v>
                </c:pt>
                <c:pt idx="1965">
                  <c:v>4.6554056179421849E-3</c:v>
                </c:pt>
                <c:pt idx="1966">
                  <c:v>4.6658907657303426E-3</c:v>
                </c:pt>
                <c:pt idx="1967">
                  <c:v>4.6763759135185013E-3</c:v>
                </c:pt>
                <c:pt idx="1968">
                  <c:v>4.6658907657303426E-3</c:v>
                </c:pt>
                <c:pt idx="1969">
                  <c:v>4.6554056179421849E-3</c:v>
                </c:pt>
                <c:pt idx="1970">
                  <c:v>4.7392868002474496E-3</c:v>
                </c:pt>
                <c:pt idx="1971">
                  <c:v>4.6029798790013943E-3</c:v>
                </c:pt>
                <c:pt idx="1972">
                  <c:v>4.7392868002474496E-3</c:v>
                </c:pt>
                <c:pt idx="1973">
                  <c:v>4.6344353223658685E-3</c:v>
                </c:pt>
                <c:pt idx="1974">
                  <c:v>4.5924947312132366E-3</c:v>
                </c:pt>
                <c:pt idx="1975">
                  <c:v>4.7078313568829754E-3</c:v>
                </c:pt>
                <c:pt idx="1976">
                  <c:v>4.5820095834250779E-3</c:v>
                </c:pt>
                <c:pt idx="1977">
                  <c:v>4.6554056179421849E-3</c:v>
                </c:pt>
                <c:pt idx="1978">
                  <c:v>4.7917125391882401E-3</c:v>
                </c:pt>
                <c:pt idx="1979">
                  <c:v>4.8441382781290307E-3</c:v>
                </c:pt>
                <c:pt idx="1980">
                  <c:v>4.8546234259171884E-3</c:v>
                </c:pt>
                <c:pt idx="1981">
                  <c:v>4.8021976869763979E-3</c:v>
                </c:pt>
                <c:pt idx="1982">
                  <c:v>4.6973462090948168E-3</c:v>
                </c:pt>
                <c:pt idx="1983">
                  <c:v>4.7392868002474496E-3</c:v>
                </c:pt>
                <c:pt idx="1984">
                  <c:v>4.7392868002474496E-3</c:v>
                </c:pt>
                <c:pt idx="1985">
                  <c:v>4.760257095823766E-3</c:v>
                </c:pt>
                <c:pt idx="1986">
                  <c:v>4.613465026789553E-3</c:v>
                </c:pt>
                <c:pt idx="1987">
                  <c:v>4.686861061306659E-3</c:v>
                </c:pt>
                <c:pt idx="1988">
                  <c:v>4.7078313568829754E-3</c:v>
                </c:pt>
                <c:pt idx="1989">
                  <c:v>4.7183165046711332E-3</c:v>
                </c:pt>
                <c:pt idx="1990">
                  <c:v>4.760257095823766E-3</c:v>
                </c:pt>
                <c:pt idx="1991">
                  <c:v>4.833653130340872E-3</c:v>
                </c:pt>
                <c:pt idx="1992">
                  <c:v>4.8441382781290307E-3</c:v>
                </c:pt>
                <c:pt idx="1993">
                  <c:v>4.7707422436119237E-3</c:v>
                </c:pt>
                <c:pt idx="1994">
                  <c:v>4.8231679825527143E-3</c:v>
                </c:pt>
                <c:pt idx="1995">
                  <c:v>4.8651085737053462E-3</c:v>
                </c:pt>
                <c:pt idx="1996">
                  <c:v>4.8126828347645556E-3</c:v>
                </c:pt>
                <c:pt idx="1997">
                  <c:v>4.8126828347645556E-3</c:v>
                </c:pt>
                <c:pt idx="1998">
                  <c:v>4.9175343126461367E-3</c:v>
                </c:pt>
                <c:pt idx="1999">
                  <c:v>4.8651085737053462E-3</c:v>
                </c:pt>
                <c:pt idx="2000">
                  <c:v>4.760257095823766E-3</c:v>
                </c:pt>
                <c:pt idx="2001">
                  <c:v>4.6554056179421849E-3</c:v>
                </c:pt>
                <c:pt idx="2002">
                  <c:v>4.6449204701540271E-3</c:v>
                </c:pt>
                <c:pt idx="2003">
                  <c:v>4.6554056179421849E-3</c:v>
                </c:pt>
                <c:pt idx="2004">
                  <c:v>4.7392868002474496E-3</c:v>
                </c:pt>
                <c:pt idx="2005">
                  <c:v>4.8021976869763979E-3</c:v>
                </c:pt>
                <c:pt idx="2006">
                  <c:v>4.8546234259171884E-3</c:v>
                </c:pt>
                <c:pt idx="2007">
                  <c:v>4.7917125391882401E-3</c:v>
                </c:pt>
                <c:pt idx="2008">
                  <c:v>4.8441382781290307E-3</c:v>
                </c:pt>
                <c:pt idx="2009">
                  <c:v>4.8231679825527143E-3</c:v>
                </c:pt>
                <c:pt idx="2010">
                  <c:v>4.9175343126461367E-3</c:v>
                </c:pt>
                <c:pt idx="2011">
                  <c:v>4.980445199375085E-3</c:v>
                </c:pt>
                <c:pt idx="2012">
                  <c:v>4.8755937214935048E-3</c:v>
                </c:pt>
                <c:pt idx="2013">
                  <c:v>4.8546234259171884E-3</c:v>
                </c:pt>
                <c:pt idx="2014">
                  <c:v>4.833653130340872E-3</c:v>
                </c:pt>
                <c:pt idx="2015">
                  <c:v>4.9175343126461367E-3</c:v>
                </c:pt>
                <c:pt idx="2016">
                  <c:v>4.9280194604342945E-3</c:v>
                </c:pt>
                <c:pt idx="2017">
                  <c:v>4.7707422436119237E-3</c:v>
                </c:pt>
                <c:pt idx="2018">
                  <c:v>4.7183165046711332E-3</c:v>
                </c:pt>
                <c:pt idx="2019">
                  <c:v>4.760257095823766E-3</c:v>
                </c:pt>
                <c:pt idx="2020">
                  <c:v>4.8546234259171884E-3</c:v>
                </c:pt>
                <c:pt idx="2021">
                  <c:v>4.8231679825527143E-3</c:v>
                </c:pt>
                <c:pt idx="2022">
                  <c:v>4.8021976869763979E-3</c:v>
                </c:pt>
                <c:pt idx="2023">
                  <c:v>4.7707422436119237E-3</c:v>
                </c:pt>
                <c:pt idx="2024">
                  <c:v>4.760257095823766E-3</c:v>
                </c:pt>
                <c:pt idx="2025">
                  <c:v>4.8755937214935048E-3</c:v>
                </c:pt>
                <c:pt idx="2026">
                  <c:v>4.8441382781290307E-3</c:v>
                </c:pt>
                <c:pt idx="2027">
                  <c:v>4.8860788692816626E-3</c:v>
                </c:pt>
                <c:pt idx="2028">
                  <c:v>4.8965640170698203E-3</c:v>
                </c:pt>
                <c:pt idx="2029">
                  <c:v>4.8860788692816626E-3</c:v>
                </c:pt>
                <c:pt idx="2030">
                  <c:v>4.833653130340872E-3</c:v>
                </c:pt>
                <c:pt idx="2031">
                  <c:v>4.7917125391882401E-3</c:v>
                </c:pt>
                <c:pt idx="2032">
                  <c:v>4.8651085737053462E-3</c:v>
                </c:pt>
                <c:pt idx="2033">
                  <c:v>4.8860788692816626E-3</c:v>
                </c:pt>
                <c:pt idx="2034">
                  <c:v>4.8965640170698203E-3</c:v>
                </c:pt>
                <c:pt idx="2035">
                  <c:v>4.8021976869763979E-3</c:v>
                </c:pt>
                <c:pt idx="2036">
                  <c:v>4.760257095823766E-3</c:v>
                </c:pt>
                <c:pt idx="2037">
                  <c:v>4.8651085737053462E-3</c:v>
                </c:pt>
                <c:pt idx="2038">
                  <c:v>4.8231679825527143E-3</c:v>
                </c:pt>
                <c:pt idx="2039">
                  <c:v>4.9594749037987686E-3</c:v>
                </c:pt>
                <c:pt idx="2040">
                  <c:v>4.8965640170698203E-3</c:v>
                </c:pt>
                <c:pt idx="2041">
                  <c:v>4.9175343126461367E-3</c:v>
                </c:pt>
                <c:pt idx="2042">
                  <c:v>4.8651085737053462E-3</c:v>
                </c:pt>
                <c:pt idx="2043">
                  <c:v>4.8651085737053462E-3</c:v>
                </c:pt>
                <c:pt idx="2044">
                  <c:v>4.9175343126461367E-3</c:v>
                </c:pt>
                <c:pt idx="2045">
                  <c:v>4.907049164857979E-3</c:v>
                </c:pt>
                <c:pt idx="2046">
                  <c:v>4.8860788692816626E-3</c:v>
                </c:pt>
                <c:pt idx="2047">
                  <c:v>4.833653130340872E-3</c:v>
                </c:pt>
                <c:pt idx="2048">
                  <c:v>4.7497719480356073E-3</c:v>
                </c:pt>
                <c:pt idx="2049">
                  <c:v>4.7078313568829754E-3</c:v>
                </c:pt>
                <c:pt idx="2050">
                  <c:v>4.7917125391882401E-3</c:v>
                </c:pt>
                <c:pt idx="2051">
                  <c:v>4.8126828347645556E-3</c:v>
                </c:pt>
                <c:pt idx="2052">
                  <c:v>4.7812273914000815E-3</c:v>
                </c:pt>
                <c:pt idx="2053">
                  <c:v>4.8021976869763979E-3</c:v>
                </c:pt>
                <c:pt idx="2054">
                  <c:v>4.7497719480356073E-3</c:v>
                </c:pt>
                <c:pt idx="2055">
                  <c:v>4.8651085737053462E-3</c:v>
                </c:pt>
                <c:pt idx="2056">
                  <c:v>4.9280194604342945E-3</c:v>
                </c:pt>
                <c:pt idx="2057">
                  <c:v>4.9175343126461367E-3</c:v>
                </c:pt>
                <c:pt idx="2058">
                  <c:v>4.8755937214935048E-3</c:v>
                </c:pt>
                <c:pt idx="2059">
                  <c:v>4.8860788692816626E-3</c:v>
                </c:pt>
                <c:pt idx="2060">
                  <c:v>4.7078313568829754E-3</c:v>
                </c:pt>
                <c:pt idx="2061">
                  <c:v>4.8546234259171884E-3</c:v>
                </c:pt>
                <c:pt idx="2062">
                  <c:v>4.7707422436119237E-3</c:v>
                </c:pt>
                <c:pt idx="2063">
                  <c:v>4.8546234259171884E-3</c:v>
                </c:pt>
                <c:pt idx="2064">
                  <c:v>4.7497719480356073E-3</c:v>
                </c:pt>
                <c:pt idx="2065">
                  <c:v>4.8231679825527143E-3</c:v>
                </c:pt>
                <c:pt idx="2066">
                  <c:v>4.7812273914000815E-3</c:v>
                </c:pt>
                <c:pt idx="2067">
                  <c:v>4.9385046082224531E-3</c:v>
                </c:pt>
                <c:pt idx="2068">
                  <c:v>4.9175343126461367E-3</c:v>
                </c:pt>
                <c:pt idx="2069">
                  <c:v>4.8126828347645556E-3</c:v>
                </c:pt>
                <c:pt idx="2070">
                  <c:v>4.833653130340872E-3</c:v>
                </c:pt>
                <c:pt idx="2071">
                  <c:v>4.980445199375085E-3</c:v>
                </c:pt>
                <c:pt idx="2072">
                  <c:v>4.980445199375085E-3</c:v>
                </c:pt>
                <c:pt idx="2073">
                  <c:v>4.9175343126461367E-3</c:v>
                </c:pt>
                <c:pt idx="2074">
                  <c:v>5.0748115294685075E-3</c:v>
                </c:pt>
                <c:pt idx="2075">
                  <c:v>4.9280194604342945E-3</c:v>
                </c:pt>
                <c:pt idx="2076">
                  <c:v>4.9489897560106109E-3</c:v>
                </c:pt>
                <c:pt idx="2077">
                  <c:v>5.0014154949514014E-3</c:v>
                </c:pt>
                <c:pt idx="2078">
                  <c:v>4.8231679825527143E-3</c:v>
                </c:pt>
                <c:pt idx="2079">
                  <c:v>5.0223857905277178E-3</c:v>
                </c:pt>
                <c:pt idx="2080">
                  <c:v>4.9280194604342945E-3</c:v>
                </c:pt>
                <c:pt idx="2081">
                  <c:v>4.8965640170698203E-3</c:v>
                </c:pt>
                <c:pt idx="2082">
                  <c:v>4.9594749037987686E-3</c:v>
                </c:pt>
                <c:pt idx="2083">
                  <c:v>4.9699600515869273E-3</c:v>
                </c:pt>
                <c:pt idx="2084">
                  <c:v>4.907049164857979E-3</c:v>
                </c:pt>
                <c:pt idx="2085">
                  <c:v>4.9489897560106109E-3</c:v>
                </c:pt>
                <c:pt idx="2086">
                  <c:v>4.9280194604342945E-3</c:v>
                </c:pt>
                <c:pt idx="2087">
                  <c:v>4.833653130340872E-3</c:v>
                </c:pt>
                <c:pt idx="2088">
                  <c:v>4.7392868002474496E-3</c:v>
                </c:pt>
                <c:pt idx="2089">
                  <c:v>4.7707422436119237E-3</c:v>
                </c:pt>
                <c:pt idx="2090">
                  <c:v>4.7917125391882401E-3</c:v>
                </c:pt>
                <c:pt idx="2091">
                  <c:v>4.8651085737053462E-3</c:v>
                </c:pt>
                <c:pt idx="2092">
                  <c:v>4.8021976869763979E-3</c:v>
                </c:pt>
                <c:pt idx="2093">
                  <c:v>4.833653130340872E-3</c:v>
                </c:pt>
                <c:pt idx="2094">
                  <c:v>4.9909303471632437E-3</c:v>
                </c:pt>
                <c:pt idx="2095">
                  <c:v>4.907049164857979E-3</c:v>
                </c:pt>
                <c:pt idx="2096">
                  <c:v>4.907049164857979E-3</c:v>
                </c:pt>
                <c:pt idx="2097">
                  <c:v>4.8231679825527143E-3</c:v>
                </c:pt>
                <c:pt idx="2098">
                  <c:v>4.7917125391882401E-3</c:v>
                </c:pt>
                <c:pt idx="2099">
                  <c:v>4.8441382781290307E-3</c:v>
                </c:pt>
                <c:pt idx="2100">
                  <c:v>4.8860788692816626E-3</c:v>
                </c:pt>
                <c:pt idx="2101">
                  <c:v>5.0328709383158756E-3</c:v>
                </c:pt>
                <c:pt idx="2102">
                  <c:v>4.980445199375085E-3</c:v>
                </c:pt>
                <c:pt idx="2103">
                  <c:v>5.0328709383158756E-3</c:v>
                </c:pt>
                <c:pt idx="2104">
                  <c:v>4.9280194604342945E-3</c:v>
                </c:pt>
                <c:pt idx="2105">
                  <c:v>4.8651085737053462E-3</c:v>
                </c:pt>
                <c:pt idx="2106">
                  <c:v>4.9175343126461367E-3</c:v>
                </c:pt>
                <c:pt idx="2107">
                  <c:v>4.9175343126461367E-3</c:v>
                </c:pt>
                <c:pt idx="2108">
                  <c:v>5.053841233892192E-3</c:v>
                </c:pt>
                <c:pt idx="2109">
                  <c:v>4.9909303471632437E-3</c:v>
                </c:pt>
                <c:pt idx="2110">
                  <c:v>4.9489897560106109E-3</c:v>
                </c:pt>
                <c:pt idx="2111">
                  <c:v>5.0223857905277178E-3</c:v>
                </c:pt>
                <c:pt idx="2112">
                  <c:v>4.9594749037987686E-3</c:v>
                </c:pt>
                <c:pt idx="2113">
                  <c:v>4.9280194604342945E-3</c:v>
                </c:pt>
                <c:pt idx="2114">
                  <c:v>4.8231679825527143E-3</c:v>
                </c:pt>
                <c:pt idx="2115">
                  <c:v>4.8965640170698203E-3</c:v>
                </c:pt>
                <c:pt idx="2116">
                  <c:v>4.9909303471632437E-3</c:v>
                </c:pt>
                <c:pt idx="2117">
                  <c:v>5.0748115294685075E-3</c:v>
                </c:pt>
                <c:pt idx="2118">
                  <c:v>5.0433560861040333E-3</c:v>
                </c:pt>
                <c:pt idx="2119">
                  <c:v>4.9489897560106109E-3</c:v>
                </c:pt>
                <c:pt idx="2120">
                  <c:v>4.907049164857979E-3</c:v>
                </c:pt>
                <c:pt idx="2121">
                  <c:v>4.8965640170698203E-3</c:v>
                </c:pt>
                <c:pt idx="2122">
                  <c:v>4.9489897560106109E-3</c:v>
                </c:pt>
                <c:pt idx="2123">
                  <c:v>4.9594749037987686E-3</c:v>
                </c:pt>
                <c:pt idx="2124">
                  <c:v>4.907049164857979E-3</c:v>
                </c:pt>
                <c:pt idx="2125">
                  <c:v>4.9175343126461367E-3</c:v>
                </c:pt>
                <c:pt idx="2126">
                  <c:v>4.8126828347645556E-3</c:v>
                </c:pt>
                <c:pt idx="2127">
                  <c:v>4.8860788692816626E-3</c:v>
                </c:pt>
                <c:pt idx="2128">
                  <c:v>4.980445199375085E-3</c:v>
                </c:pt>
                <c:pt idx="2129">
                  <c:v>4.9489897560106109E-3</c:v>
                </c:pt>
                <c:pt idx="2130">
                  <c:v>4.9594749037987686E-3</c:v>
                </c:pt>
                <c:pt idx="2131">
                  <c:v>4.9594749037987686E-3</c:v>
                </c:pt>
                <c:pt idx="2132">
                  <c:v>4.980445199375085E-3</c:v>
                </c:pt>
                <c:pt idx="2133">
                  <c:v>4.9489897560106109E-3</c:v>
                </c:pt>
                <c:pt idx="2134">
                  <c:v>4.9699600515869273E-3</c:v>
                </c:pt>
                <c:pt idx="2135">
                  <c:v>4.9909303471632437E-3</c:v>
                </c:pt>
                <c:pt idx="2136">
                  <c:v>5.1167521206211403E-3</c:v>
                </c:pt>
                <c:pt idx="2137">
                  <c:v>5.0748115294685075E-3</c:v>
                </c:pt>
                <c:pt idx="2138">
                  <c:v>5.0748115294685075E-3</c:v>
                </c:pt>
                <c:pt idx="2139">
                  <c:v>4.9699600515869273E-3</c:v>
                </c:pt>
                <c:pt idx="2140">
                  <c:v>4.907049164857979E-3</c:v>
                </c:pt>
                <c:pt idx="2141">
                  <c:v>4.907049164857979E-3</c:v>
                </c:pt>
                <c:pt idx="2142">
                  <c:v>5.0433560861040333E-3</c:v>
                </c:pt>
                <c:pt idx="2143">
                  <c:v>4.9385046082224531E-3</c:v>
                </c:pt>
                <c:pt idx="2144">
                  <c:v>4.980445199375085E-3</c:v>
                </c:pt>
                <c:pt idx="2145">
                  <c:v>5.0852966772566661E-3</c:v>
                </c:pt>
                <c:pt idx="2146">
                  <c:v>4.9909303471632437E-3</c:v>
                </c:pt>
                <c:pt idx="2147">
                  <c:v>4.9909303471632437E-3</c:v>
                </c:pt>
                <c:pt idx="2148">
                  <c:v>5.053841233892192E-3</c:v>
                </c:pt>
                <c:pt idx="2149">
                  <c:v>5.1167521206211403E-3</c:v>
                </c:pt>
                <c:pt idx="2150">
                  <c:v>5.1377224161974567E-3</c:v>
                </c:pt>
                <c:pt idx="2151">
                  <c:v>5.1377224161974567E-3</c:v>
                </c:pt>
                <c:pt idx="2152">
                  <c:v>5.0014154949514014E-3</c:v>
                </c:pt>
                <c:pt idx="2153">
                  <c:v>4.980445199375085E-3</c:v>
                </c:pt>
                <c:pt idx="2154">
                  <c:v>4.9909303471632437E-3</c:v>
                </c:pt>
                <c:pt idx="2155">
                  <c:v>5.053841233892192E-3</c:v>
                </c:pt>
                <c:pt idx="2156">
                  <c:v>5.1586927117737722E-3</c:v>
                </c:pt>
                <c:pt idx="2157">
                  <c:v>5.1586927117737722E-3</c:v>
                </c:pt>
              </c:numCache>
            </c:numRef>
          </c:yVal>
          <c:smooth val="0"/>
          <c:extLst>
            <c:ext xmlns:c16="http://schemas.microsoft.com/office/drawing/2014/chart" uri="{C3380CC4-5D6E-409C-BE32-E72D297353CC}">
              <c16:uniqueId val="{00000000-D702-4B20-B818-D8F1A987DD15}"/>
            </c:ext>
          </c:extLst>
        </c:ser>
        <c:ser>
          <c:idx val="0"/>
          <c:order val="1"/>
          <c:tx>
            <c:strRef>
              <c:f>'Stan LL norm'!$L$1</c:f>
              <c:strCache>
                <c:ptCount val="1"/>
                <c:pt idx="0">
                  <c:v>Stan FR</c:v>
                </c:pt>
              </c:strCache>
            </c:strRef>
          </c:tx>
          <c:spPr>
            <a:ln w="19050" cap="rnd">
              <a:solidFill>
                <a:srgbClr val="FF0000"/>
              </a:solidFill>
              <a:round/>
            </a:ln>
            <a:effectLst/>
          </c:spPr>
          <c:marker>
            <c:symbol val="none"/>
          </c:marker>
          <c:xVal>
            <c:numRef>
              <c:f>'Stan LL norm'!$K$2:$K$2159</c:f>
              <c:numCache>
                <c:formatCode>General</c:formatCode>
                <c:ptCount val="2158"/>
                <c:pt idx="0">
                  <c:v>0</c:v>
                </c:pt>
                <c:pt idx="1">
                  <c:v>1.0670000000000001E-2</c:v>
                </c:pt>
                <c:pt idx="2">
                  <c:v>2.1329999999999998E-2</c:v>
                </c:pt>
                <c:pt idx="3">
                  <c:v>3.2000000000000001E-2</c:v>
                </c:pt>
                <c:pt idx="4">
                  <c:v>4.267E-2</c:v>
                </c:pt>
                <c:pt idx="5">
                  <c:v>5.3330000000000002E-2</c:v>
                </c:pt>
                <c:pt idx="6">
                  <c:v>6.4000000000000001E-2</c:v>
                </c:pt>
                <c:pt idx="7">
                  <c:v>7.467E-2</c:v>
                </c:pt>
                <c:pt idx="8">
                  <c:v>8.5330000000000003E-2</c:v>
                </c:pt>
                <c:pt idx="9">
                  <c:v>9.6000000000000002E-2</c:v>
                </c:pt>
                <c:pt idx="10">
                  <c:v>0.10667</c:v>
                </c:pt>
                <c:pt idx="11">
                  <c:v>0.11733</c:v>
                </c:pt>
                <c:pt idx="12">
                  <c:v>0.128</c:v>
                </c:pt>
                <c:pt idx="13">
                  <c:v>0.13866999999999999</c:v>
                </c:pt>
                <c:pt idx="14">
                  <c:v>0.14932999999999999</c:v>
                </c:pt>
                <c:pt idx="15">
                  <c:v>0.16</c:v>
                </c:pt>
                <c:pt idx="16">
                  <c:v>0.17066999999999999</c:v>
                </c:pt>
                <c:pt idx="17">
                  <c:v>0.18132999999999999</c:v>
                </c:pt>
                <c:pt idx="18">
                  <c:v>0.192</c:v>
                </c:pt>
                <c:pt idx="19">
                  <c:v>0.20266999999999999</c:v>
                </c:pt>
                <c:pt idx="20">
                  <c:v>0.21332999999999999</c:v>
                </c:pt>
                <c:pt idx="21">
                  <c:v>0.224</c:v>
                </c:pt>
                <c:pt idx="22">
                  <c:v>0.23466999999999999</c:v>
                </c:pt>
                <c:pt idx="23">
                  <c:v>0.24532999999999999</c:v>
                </c:pt>
                <c:pt idx="24">
                  <c:v>0.25600000000000001</c:v>
                </c:pt>
                <c:pt idx="25">
                  <c:v>0.26667000000000002</c:v>
                </c:pt>
                <c:pt idx="26">
                  <c:v>0.27733000000000002</c:v>
                </c:pt>
                <c:pt idx="27">
                  <c:v>0.28799999999999998</c:v>
                </c:pt>
                <c:pt idx="28">
                  <c:v>0.29866999999999999</c:v>
                </c:pt>
                <c:pt idx="29">
                  <c:v>0.30932999999999999</c:v>
                </c:pt>
                <c:pt idx="30">
                  <c:v>0.32</c:v>
                </c:pt>
                <c:pt idx="31">
                  <c:v>0.33067000000000002</c:v>
                </c:pt>
                <c:pt idx="32">
                  <c:v>0.34133000000000002</c:v>
                </c:pt>
                <c:pt idx="33">
                  <c:v>0.35199999999999998</c:v>
                </c:pt>
                <c:pt idx="34">
                  <c:v>0.36266999999999999</c:v>
                </c:pt>
                <c:pt idx="35">
                  <c:v>0.37333</c:v>
                </c:pt>
                <c:pt idx="36">
                  <c:v>0.38400000000000001</c:v>
                </c:pt>
                <c:pt idx="37">
                  <c:v>0.39467000000000002</c:v>
                </c:pt>
                <c:pt idx="38">
                  <c:v>0.40533000000000002</c:v>
                </c:pt>
                <c:pt idx="39">
                  <c:v>0.41599999999999998</c:v>
                </c:pt>
                <c:pt idx="40">
                  <c:v>0.42666999999999999</c:v>
                </c:pt>
                <c:pt idx="41">
                  <c:v>0.43733</c:v>
                </c:pt>
                <c:pt idx="42">
                  <c:v>0.44800000000000001</c:v>
                </c:pt>
                <c:pt idx="43">
                  <c:v>0.45867000000000002</c:v>
                </c:pt>
                <c:pt idx="44">
                  <c:v>0.46933000000000002</c:v>
                </c:pt>
                <c:pt idx="45">
                  <c:v>0.48</c:v>
                </c:pt>
                <c:pt idx="46">
                  <c:v>0.49067</c:v>
                </c:pt>
                <c:pt idx="47">
                  <c:v>0.50133000000000005</c:v>
                </c:pt>
                <c:pt idx="48">
                  <c:v>0.51200000000000001</c:v>
                </c:pt>
                <c:pt idx="49">
                  <c:v>0.52266999999999997</c:v>
                </c:pt>
                <c:pt idx="50">
                  <c:v>0.53332999999999997</c:v>
                </c:pt>
                <c:pt idx="51">
                  <c:v>0.54400000000000004</c:v>
                </c:pt>
                <c:pt idx="52">
                  <c:v>0.55467</c:v>
                </c:pt>
                <c:pt idx="53">
                  <c:v>0.56533</c:v>
                </c:pt>
                <c:pt idx="54">
                  <c:v>0.57599999999999996</c:v>
                </c:pt>
                <c:pt idx="55">
                  <c:v>0.58667000000000002</c:v>
                </c:pt>
                <c:pt idx="56">
                  <c:v>0.59733000000000003</c:v>
                </c:pt>
                <c:pt idx="57">
                  <c:v>0.60799999999999998</c:v>
                </c:pt>
                <c:pt idx="58">
                  <c:v>0.61867000000000005</c:v>
                </c:pt>
                <c:pt idx="59">
                  <c:v>0.62932999999999995</c:v>
                </c:pt>
                <c:pt idx="60">
                  <c:v>0.64</c:v>
                </c:pt>
                <c:pt idx="61">
                  <c:v>0.65066999999999997</c:v>
                </c:pt>
                <c:pt idx="62">
                  <c:v>0.66132999999999997</c:v>
                </c:pt>
                <c:pt idx="63">
                  <c:v>0.67200000000000004</c:v>
                </c:pt>
                <c:pt idx="64">
                  <c:v>0.68267</c:v>
                </c:pt>
                <c:pt idx="65">
                  <c:v>0.69333</c:v>
                </c:pt>
                <c:pt idx="66">
                  <c:v>0.70399999999999996</c:v>
                </c:pt>
                <c:pt idx="67">
                  <c:v>0.71467000000000003</c:v>
                </c:pt>
                <c:pt idx="68">
                  <c:v>0.72533000000000003</c:v>
                </c:pt>
                <c:pt idx="69">
                  <c:v>0.73599999999999999</c:v>
                </c:pt>
                <c:pt idx="70">
                  <c:v>0.74666999999999994</c:v>
                </c:pt>
                <c:pt idx="71">
                  <c:v>0.75732999999999995</c:v>
                </c:pt>
                <c:pt idx="72">
                  <c:v>0.76800000000000002</c:v>
                </c:pt>
                <c:pt idx="73">
                  <c:v>0.77866999999999997</c:v>
                </c:pt>
                <c:pt idx="74">
                  <c:v>0.78932999999999998</c:v>
                </c:pt>
                <c:pt idx="75">
                  <c:v>0.8</c:v>
                </c:pt>
                <c:pt idx="76">
                  <c:v>0.81067</c:v>
                </c:pt>
                <c:pt idx="77">
                  <c:v>0.82133</c:v>
                </c:pt>
                <c:pt idx="78">
                  <c:v>0.83199999999999996</c:v>
                </c:pt>
                <c:pt idx="79">
                  <c:v>0.84267000000000003</c:v>
                </c:pt>
                <c:pt idx="80">
                  <c:v>0.85333000000000003</c:v>
                </c:pt>
                <c:pt idx="81">
                  <c:v>0.86399999999999999</c:v>
                </c:pt>
                <c:pt idx="82">
                  <c:v>0.87466999999999995</c:v>
                </c:pt>
                <c:pt idx="83">
                  <c:v>0.88532999999999995</c:v>
                </c:pt>
                <c:pt idx="84">
                  <c:v>0.89600000000000002</c:v>
                </c:pt>
                <c:pt idx="85">
                  <c:v>0.90666999999999998</c:v>
                </c:pt>
                <c:pt idx="86">
                  <c:v>0.91732999999999998</c:v>
                </c:pt>
                <c:pt idx="87">
                  <c:v>0.92800000000000005</c:v>
                </c:pt>
                <c:pt idx="88">
                  <c:v>0.93867</c:v>
                </c:pt>
                <c:pt idx="89">
                  <c:v>0.94933000000000001</c:v>
                </c:pt>
                <c:pt idx="90">
                  <c:v>0.96</c:v>
                </c:pt>
                <c:pt idx="91">
                  <c:v>0.97067000000000003</c:v>
                </c:pt>
                <c:pt idx="92">
                  <c:v>0.98133000000000004</c:v>
                </c:pt>
                <c:pt idx="93">
                  <c:v>0.99199999999999999</c:v>
                </c:pt>
                <c:pt idx="94">
                  <c:v>1.00267</c:v>
                </c:pt>
                <c:pt idx="95">
                  <c:v>1.0133300000000001</c:v>
                </c:pt>
                <c:pt idx="96">
                  <c:v>1.024</c:v>
                </c:pt>
                <c:pt idx="97">
                  <c:v>1.03467</c:v>
                </c:pt>
                <c:pt idx="98">
                  <c:v>1.0453300000000001</c:v>
                </c:pt>
                <c:pt idx="99">
                  <c:v>1.056</c:v>
                </c:pt>
                <c:pt idx="100">
                  <c:v>1.06667</c:v>
                </c:pt>
                <c:pt idx="101">
                  <c:v>1.0773299999999999</c:v>
                </c:pt>
                <c:pt idx="102">
                  <c:v>1.0880000000000001</c:v>
                </c:pt>
                <c:pt idx="103">
                  <c:v>1.09867</c:v>
                </c:pt>
                <c:pt idx="104">
                  <c:v>1.1093299999999999</c:v>
                </c:pt>
                <c:pt idx="105">
                  <c:v>1.1200000000000001</c:v>
                </c:pt>
                <c:pt idx="106">
                  <c:v>1.1306700000000001</c:v>
                </c:pt>
                <c:pt idx="107">
                  <c:v>1.14133</c:v>
                </c:pt>
                <c:pt idx="108">
                  <c:v>1.1519999999999999</c:v>
                </c:pt>
                <c:pt idx="109">
                  <c:v>1.1626700000000001</c:v>
                </c:pt>
                <c:pt idx="110">
                  <c:v>1.17333</c:v>
                </c:pt>
                <c:pt idx="111">
                  <c:v>1.1839999999999999</c:v>
                </c:pt>
                <c:pt idx="112">
                  <c:v>1.1946699999999999</c:v>
                </c:pt>
                <c:pt idx="113">
                  <c:v>1.20533</c:v>
                </c:pt>
                <c:pt idx="114">
                  <c:v>1.216</c:v>
                </c:pt>
                <c:pt idx="115">
                  <c:v>1.2266699999999999</c:v>
                </c:pt>
                <c:pt idx="116">
                  <c:v>1.23733</c:v>
                </c:pt>
                <c:pt idx="117">
                  <c:v>1.248</c:v>
                </c:pt>
                <c:pt idx="118">
                  <c:v>1.25867</c:v>
                </c:pt>
                <c:pt idx="119">
                  <c:v>1.2693300000000001</c:v>
                </c:pt>
                <c:pt idx="120">
                  <c:v>1.28</c:v>
                </c:pt>
                <c:pt idx="121">
                  <c:v>1.29067</c:v>
                </c:pt>
                <c:pt idx="122">
                  <c:v>1.3013300000000001</c:v>
                </c:pt>
                <c:pt idx="123">
                  <c:v>1.3120000000000001</c:v>
                </c:pt>
                <c:pt idx="124">
                  <c:v>1.32267</c:v>
                </c:pt>
                <c:pt idx="125">
                  <c:v>1.3333299999999999</c:v>
                </c:pt>
                <c:pt idx="126">
                  <c:v>1.3440000000000001</c:v>
                </c:pt>
                <c:pt idx="127">
                  <c:v>1.35467</c:v>
                </c:pt>
                <c:pt idx="128">
                  <c:v>1.3653299999999999</c:v>
                </c:pt>
                <c:pt idx="129">
                  <c:v>1.3759999999999999</c:v>
                </c:pt>
                <c:pt idx="130">
                  <c:v>1.3866700000000001</c:v>
                </c:pt>
                <c:pt idx="131">
                  <c:v>1.39733</c:v>
                </c:pt>
                <c:pt idx="132">
                  <c:v>1.4079999999999999</c:v>
                </c:pt>
                <c:pt idx="133">
                  <c:v>1.4186700000000001</c:v>
                </c:pt>
                <c:pt idx="134">
                  <c:v>1.42933</c:v>
                </c:pt>
                <c:pt idx="135">
                  <c:v>1.44</c:v>
                </c:pt>
                <c:pt idx="136">
                  <c:v>1.4506699999999999</c:v>
                </c:pt>
                <c:pt idx="137">
                  <c:v>1.46133</c:v>
                </c:pt>
                <c:pt idx="138">
                  <c:v>1.472</c:v>
                </c:pt>
                <c:pt idx="139">
                  <c:v>1.4826699999999999</c:v>
                </c:pt>
                <c:pt idx="140">
                  <c:v>1.49333</c:v>
                </c:pt>
                <c:pt idx="141">
                  <c:v>1.504</c:v>
                </c:pt>
                <c:pt idx="142">
                  <c:v>1.51467</c:v>
                </c:pt>
                <c:pt idx="143">
                  <c:v>1.5253300000000001</c:v>
                </c:pt>
                <c:pt idx="144">
                  <c:v>1.536</c:v>
                </c:pt>
                <c:pt idx="145">
                  <c:v>1.54667</c:v>
                </c:pt>
                <c:pt idx="146">
                  <c:v>1.5573300000000001</c:v>
                </c:pt>
                <c:pt idx="147">
                  <c:v>1.5680000000000001</c:v>
                </c:pt>
                <c:pt idx="148">
                  <c:v>1.57867</c:v>
                </c:pt>
                <c:pt idx="149">
                  <c:v>1.5893299999999999</c:v>
                </c:pt>
                <c:pt idx="150">
                  <c:v>1.6</c:v>
                </c:pt>
                <c:pt idx="151">
                  <c:v>1.61067</c:v>
                </c:pt>
                <c:pt idx="152">
                  <c:v>1.6213299999999999</c:v>
                </c:pt>
                <c:pt idx="153">
                  <c:v>1.6319999999999999</c:v>
                </c:pt>
                <c:pt idx="154">
                  <c:v>1.6426700000000001</c:v>
                </c:pt>
                <c:pt idx="155">
                  <c:v>1.65333</c:v>
                </c:pt>
                <c:pt idx="156">
                  <c:v>1.6639999999999999</c:v>
                </c:pt>
                <c:pt idx="157">
                  <c:v>1.6746700000000001</c:v>
                </c:pt>
                <c:pt idx="158">
                  <c:v>1.68533</c:v>
                </c:pt>
                <c:pt idx="159">
                  <c:v>1.696</c:v>
                </c:pt>
                <c:pt idx="160">
                  <c:v>1.7066699999999999</c:v>
                </c:pt>
                <c:pt idx="161">
                  <c:v>1.71733</c:v>
                </c:pt>
                <c:pt idx="162">
                  <c:v>1.728</c:v>
                </c:pt>
                <c:pt idx="163">
                  <c:v>1.7386699999999999</c:v>
                </c:pt>
                <c:pt idx="164">
                  <c:v>1.7493300000000001</c:v>
                </c:pt>
                <c:pt idx="165">
                  <c:v>1.76</c:v>
                </c:pt>
                <c:pt idx="166">
                  <c:v>1.77067</c:v>
                </c:pt>
                <c:pt idx="167">
                  <c:v>1.7813300000000001</c:v>
                </c:pt>
                <c:pt idx="168">
                  <c:v>1.792</c:v>
                </c:pt>
                <c:pt idx="169">
                  <c:v>1.80267</c:v>
                </c:pt>
                <c:pt idx="170">
                  <c:v>1.8133300000000001</c:v>
                </c:pt>
                <c:pt idx="171">
                  <c:v>1.8240000000000001</c:v>
                </c:pt>
                <c:pt idx="172">
                  <c:v>1.83467</c:v>
                </c:pt>
                <c:pt idx="173">
                  <c:v>1.8453299999999999</c:v>
                </c:pt>
                <c:pt idx="174">
                  <c:v>1.8560000000000001</c:v>
                </c:pt>
                <c:pt idx="175">
                  <c:v>1.8666700000000001</c:v>
                </c:pt>
                <c:pt idx="176">
                  <c:v>1.8773299999999999</c:v>
                </c:pt>
                <c:pt idx="177">
                  <c:v>1.8879999999999999</c:v>
                </c:pt>
                <c:pt idx="178">
                  <c:v>1.8986700000000001</c:v>
                </c:pt>
                <c:pt idx="179">
                  <c:v>1.90933</c:v>
                </c:pt>
                <c:pt idx="180">
                  <c:v>1.92</c:v>
                </c:pt>
                <c:pt idx="181">
                  <c:v>1.9306700000000001</c:v>
                </c:pt>
                <c:pt idx="182">
                  <c:v>1.94133</c:v>
                </c:pt>
                <c:pt idx="183">
                  <c:v>1.952</c:v>
                </c:pt>
                <c:pt idx="184">
                  <c:v>1.9626699999999999</c:v>
                </c:pt>
                <c:pt idx="185">
                  <c:v>1.97333</c:v>
                </c:pt>
                <c:pt idx="186">
                  <c:v>1.984</c:v>
                </c:pt>
                <c:pt idx="187">
                  <c:v>1.9946699999999999</c:v>
                </c:pt>
                <c:pt idx="188">
                  <c:v>2.0053299999999998</c:v>
                </c:pt>
                <c:pt idx="189">
                  <c:v>2.016</c:v>
                </c:pt>
                <c:pt idx="190">
                  <c:v>2.0266700000000002</c:v>
                </c:pt>
                <c:pt idx="191">
                  <c:v>2.0373299999999999</c:v>
                </c:pt>
                <c:pt idx="192">
                  <c:v>2.048</c:v>
                </c:pt>
                <c:pt idx="193">
                  <c:v>2.0586700000000002</c:v>
                </c:pt>
                <c:pt idx="194">
                  <c:v>2.0693299999999999</c:v>
                </c:pt>
                <c:pt idx="195">
                  <c:v>2.08</c:v>
                </c:pt>
                <c:pt idx="196">
                  <c:v>2.0906699999999998</c:v>
                </c:pt>
                <c:pt idx="197">
                  <c:v>2.1013299999999999</c:v>
                </c:pt>
                <c:pt idx="198">
                  <c:v>2.1120000000000001</c:v>
                </c:pt>
                <c:pt idx="199">
                  <c:v>2.1226699999999998</c:v>
                </c:pt>
                <c:pt idx="200">
                  <c:v>2.1333299999999999</c:v>
                </c:pt>
                <c:pt idx="201">
                  <c:v>2.1440000000000001</c:v>
                </c:pt>
                <c:pt idx="202">
                  <c:v>2.1546699999999999</c:v>
                </c:pt>
                <c:pt idx="203">
                  <c:v>2.16533</c:v>
                </c:pt>
                <c:pt idx="204">
                  <c:v>2.1760000000000002</c:v>
                </c:pt>
                <c:pt idx="205">
                  <c:v>2.1866699999999999</c:v>
                </c:pt>
                <c:pt idx="206">
                  <c:v>2.19733</c:v>
                </c:pt>
                <c:pt idx="207">
                  <c:v>2.2080000000000002</c:v>
                </c:pt>
                <c:pt idx="208">
                  <c:v>2.2186699999999999</c:v>
                </c:pt>
                <c:pt idx="209">
                  <c:v>2.22933</c:v>
                </c:pt>
                <c:pt idx="210">
                  <c:v>2.2400000000000002</c:v>
                </c:pt>
                <c:pt idx="211">
                  <c:v>2.2506699999999999</c:v>
                </c:pt>
                <c:pt idx="212">
                  <c:v>2.2613300000000001</c:v>
                </c:pt>
                <c:pt idx="213">
                  <c:v>2.2719999999999998</c:v>
                </c:pt>
                <c:pt idx="214">
                  <c:v>2.28267</c:v>
                </c:pt>
                <c:pt idx="215">
                  <c:v>2.2933300000000001</c:v>
                </c:pt>
                <c:pt idx="216">
                  <c:v>2.3039999999999998</c:v>
                </c:pt>
                <c:pt idx="217">
                  <c:v>2.31467</c:v>
                </c:pt>
                <c:pt idx="218">
                  <c:v>2.3253300000000001</c:v>
                </c:pt>
                <c:pt idx="219">
                  <c:v>2.3359999999999999</c:v>
                </c:pt>
                <c:pt idx="220">
                  <c:v>2.34667</c:v>
                </c:pt>
                <c:pt idx="221">
                  <c:v>2.3573300000000001</c:v>
                </c:pt>
                <c:pt idx="222">
                  <c:v>2.3679999999999999</c:v>
                </c:pt>
                <c:pt idx="223">
                  <c:v>2.3786700000000001</c:v>
                </c:pt>
                <c:pt idx="224">
                  <c:v>2.3893300000000002</c:v>
                </c:pt>
                <c:pt idx="225">
                  <c:v>2.4</c:v>
                </c:pt>
                <c:pt idx="226">
                  <c:v>2.4106700000000001</c:v>
                </c:pt>
                <c:pt idx="227">
                  <c:v>2.4213300000000002</c:v>
                </c:pt>
                <c:pt idx="228">
                  <c:v>2.4319999999999999</c:v>
                </c:pt>
                <c:pt idx="229">
                  <c:v>2.4426700000000001</c:v>
                </c:pt>
                <c:pt idx="230">
                  <c:v>2.4533299999999998</c:v>
                </c:pt>
                <c:pt idx="231">
                  <c:v>2.464</c:v>
                </c:pt>
                <c:pt idx="232">
                  <c:v>2.4746700000000001</c:v>
                </c:pt>
                <c:pt idx="233">
                  <c:v>2.4853299999999998</c:v>
                </c:pt>
                <c:pt idx="234">
                  <c:v>2.496</c:v>
                </c:pt>
                <c:pt idx="235">
                  <c:v>2.5066700000000002</c:v>
                </c:pt>
                <c:pt idx="236">
                  <c:v>2.5173299999999998</c:v>
                </c:pt>
                <c:pt idx="237">
                  <c:v>2.528</c:v>
                </c:pt>
                <c:pt idx="238">
                  <c:v>2.5386700000000002</c:v>
                </c:pt>
                <c:pt idx="239">
                  <c:v>2.5493299999999999</c:v>
                </c:pt>
                <c:pt idx="240">
                  <c:v>2.56</c:v>
                </c:pt>
                <c:pt idx="241">
                  <c:v>2.5706699999999998</c:v>
                </c:pt>
                <c:pt idx="242">
                  <c:v>2.5813299999999999</c:v>
                </c:pt>
                <c:pt idx="243">
                  <c:v>2.5920000000000001</c:v>
                </c:pt>
                <c:pt idx="244">
                  <c:v>2.6026699999999998</c:v>
                </c:pt>
                <c:pt idx="245">
                  <c:v>2.6133299999999999</c:v>
                </c:pt>
                <c:pt idx="246">
                  <c:v>2.6240000000000001</c:v>
                </c:pt>
                <c:pt idx="247">
                  <c:v>2.6346699999999998</c:v>
                </c:pt>
                <c:pt idx="248">
                  <c:v>2.64533</c:v>
                </c:pt>
                <c:pt idx="249">
                  <c:v>2.6560000000000001</c:v>
                </c:pt>
                <c:pt idx="250">
                  <c:v>2.6666699999999999</c:v>
                </c:pt>
                <c:pt idx="251">
                  <c:v>2.67733</c:v>
                </c:pt>
                <c:pt idx="252">
                  <c:v>2.6880000000000002</c:v>
                </c:pt>
                <c:pt idx="253">
                  <c:v>2.6986699999999999</c:v>
                </c:pt>
                <c:pt idx="254">
                  <c:v>2.70933</c:v>
                </c:pt>
                <c:pt idx="255">
                  <c:v>2.72</c:v>
                </c:pt>
                <c:pt idx="256">
                  <c:v>2.7306699999999999</c:v>
                </c:pt>
                <c:pt idx="257">
                  <c:v>2.74133</c:v>
                </c:pt>
                <c:pt idx="258">
                  <c:v>2.7519999999999998</c:v>
                </c:pt>
                <c:pt idx="259">
                  <c:v>2.76267</c:v>
                </c:pt>
                <c:pt idx="260">
                  <c:v>2.7733300000000001</c:v>
                </c:pt>
                <c:pt idx="261">
                  <c:v>2.7839999999999998</c:v>
                </c:pt>
                <c:pt idx="262">
                  <c:v>2.79467</c:v>
                </c:pt>
                <c:pt idx="263">
                  <c:v>2.8053300000000001</c:v>
                </c:pt>
                <c:pt idx="264">
                  <c:v>2.8159999999999998</c:v>
                </c:pt>
                <c:pt idx="265">
                  <c:v>2.82667</c:v>
                </c:pt>
                <c:pt idx="266">
                  <c:v>2.8373300000000001</c:v>
                </c:pt>
                <c:pt idx="267">
                  <c:v>2.8479999999999999</c:v>
                </c:pt>
                <c:pt idx="268">
                  <c:v>2.85867</c:v>
                </c:pt>
                <c:pt idx="269">
                  <c:v>2.8693300000000002</c:v>
                </c:pt>
                <c:pt idx="270">
                  <c:v>2.88</c:v>
                </c:pt>
                <c:pt idx="271">
                  <c:v>2.8906700000000001</c:v>
                </c:pt>
                <c:pt idx="272">
                  <c:v>2.9013300000000002</c:v>
                </c:pt>
                <c:pt idx="273">
                  <c:v>2.9119999999999999</c:v>
                </c:pt>
                <c:pt idx="274">
                  <c:v>2.9226700000000001</c:v>
                </c:pt>
                <c:pt idx="275">
                  <c:v>2.9333300000000002</c:v>
                </c:pt>
                <c:pt idx="276">
                  <c:v>2.944</c:v>
                </c:pt>
                <c:pt idx="277">
                  <c:v>2.9546700000000001</c:v>
                </c:pt>
                <c:pt idx="278">
                  <c:v>2.9653299999999998</c:v>
                </c:pt>
                <c:pt idx="279">
                  <c:v>2.976</c:v>
                </c:pt>
                <c:pt idx="280">
                  <c:v>2.9866700000000002</c:v>
                </c:pt>
                <c:pt idx="281">
                  <c:v>2.9973299999999998</c:v>
                </c:pt>
                <c:pt idx="282">
                  <c:v>3.008</c:v>
                </c:pt>
                <c:pt idx="283">
                  <c:v>3.0186700000000002</c:v>
                </c:pt>
                <c:pt idx="284">
                  <c:v>3.0293299999999999</c:v>
                </c:pt>
                <c:pt idx="285">
                  <c:v>3.04</c:v>
                </c:pt>
                <c:pt idx="286">
                  <c:v>3.0506700000000002</c:v>
                </c:pt>
                <c:pt idx="287">
                  <c:v>3.0613299999999999</c:v>
                </c:pt>
                <c:pt idx="288">
                  <c:v>3.0720000000000001</c:v>
                </c:pt>
                <c:pt idx="289">
                  <c:v>3.0826699999999998</c:v>
                </c:pt>
                <c:pt idx="290">
                  <c:v>3.0933299999999999</c:v>
                </c:pt>
                <c:pt idx="291">
                  <c:v>3.1040000000000001</c:v>
                </c:pt>
                <c:pt idx="292">
                  <c:v>3.1146699999999998</c:v>
                </c:pt>
                <c:pt idx="293">
                  <c:v>3.1253299999999999</c:v>
                </c:pt>
                <c:pt idx="294">
                  <c:v>3.1360000000000001</c:v>
                </c:pt>
                <c:pt idx="295">
                  <c:v>3.1466699999999999</c:v>
                </c:pt>
                <c:pt idx="296">
                  <c:v>3.15733</c:v>
                </c:pt>
                <c:pt idx="297">
                  <c:v>3.1680000000000001</c:v>
                </c:pt>
                <c:pt idx="298">
                  <c:v>3.1786699999999999</c:v>
                </c:pt>
                <c:pt idx="299">
                  <c:v>3.18933</c:v>
                </c:pt>
                <c:pt idx="300">
                  <c:v>3.2</c:v>
                </c:pt>
                <c:pt idx="301">
                  <c:v>3.2106699999999999</c:v>
                </c:pt>
                <c:pt idx="302">
                  <c:v>3.22133</c:v>
                </c:pt>
                <c:pt idx="303">
                  <c:v>3.2320000000000002</c:v>
                </c:pt>
                <c:pt idx="304">
                  <c:v>3.2426699999999999</c:v>
                </c:pt>
                <c:pt idx="305">
                  <c:v>3.2533300000000001</c:v>
                </c:pt>
                <c:pt idx="306">
                  <c:v>3.2639999999999998</c:v>
                </c:pt>
                <c:pt idx="307">
                  <c:v>3.27467</c:v>
                </c:pt>
                <c:pt idx="308">
                  <c:v>3.2853300000000001</c:v>
                </c:pt>
                <c:pt idx="309">
                  <c:v>3.2959999999999998</c:v>
                </c:pt>
                <c:pt idx="310">
                  <c:v>3.30667</c:v>
                </c:pt>
                <c:pt idx="311">
                  <c:v>3.3173300000000001</c:v>
                </c:pt>
                <c:pt idx="312">
                  <c:v>3.3279999999999998</c:v>
                </c:pt>
                <c:pt idx="313">
                  <c:v>3.33867</c:v>
                </c:pt>
                <c:pt idx="314">
                  <c:v>3.3493300000000001</c:v>
                </c:pt>
                <c:pt idx="315">
                  <c:v>3.36</c:v>
                </c:pt>
                <c:pt idx="316">
                  <c:v>3.3706700000000001</c:v>
                </c:pt>
                <c:pt idx="317">
                  <c:v>3.3813300000000002</c:v>
                </c:pt>
                <c:pt idx="318">
                  <c:v>3.3919999999999999</c:v>
                </c:pt>
                <c:pt idx="319">
                  <c:v>3.4026700000000001</c:v>
                </c:pt>
                <c:pt idx="320">
                  <c:v>3.4133300000000002</c:v>
                </c:pt>
                <c:pt idx="321">
                  <c:v>3.4239999999999999</c:v>
                </c:pt>
                <c:pt idx="322">
                  <c:v>3.4346700000000001</c:v>
                </c:pt>
                <c:pt idx="323">
                  <c:v>3.4453299999999998</c:v>
                </c:pt>
                <c:pt idx="324">
                  <c:v>3.456</c:v>
                </c:pt>
                <c:pt idx="325">
                  <c:v>3.4666700000000001</c:v>
                </c:pt>
                <c:pt idx="326">
                  <c:v>3.4773299999999998</c:v>
                </c:pt>
                <c:pt idx="327">
                  <c:v>3.488</c:v>
                </c:pt>
                <c:pt idx="328">
                  <c:v>3.4986700000000002</c:v>
                </c:pt>
                <c:pt idx="329">
                  <c:v>3.5093299999999998</c:v>
                </c:pt>
                <c:pt idx="330">
                  <c:v>3.52</c:v>
                </c:pt>
                <c:pt idx="331">
                  <c:v>3.5306700000000002</c:v>
                </c:pt>
                <c:pt idx="332">
                  <c:v>3.5413299999999999</c:v>
                </c:pt>
                <c:pt idx="333">
                  <c:v>3.552</c:v>
                </c:pt>
                <c:pt idx="334">
                  <c:v>3.5626699999999998</c:v>
                </c:pt>
                <c:pt idx="335">
                  <c:v>3.5733299999999999</c:v>
                </c:pt>
                <c:pt idx="336">
                  <c:v>3.5840000000000001</c:v>
                </c:pt>
                <c:pt idx="337">
                  <c:v>3.5946699999999998</c:v>
                </c:pt>
                <c:pt idx="338">
                  <c:v>3.6053299999999999</c:v>
                </c:pt>
                <c:pt idx="339">
                  <c:v>3.6160000000000001</c:v>
                </c:pt>
                <c:pt idx="340">
                  <c:v>3.6266699999999998</c:v>
                </c:pt>
                <c:pt idx="341">
                  <c:v>3.63733</c:v>
                </c:pt>
                <c:pt idx="342">
                  <c:v>3.6480000000000001</c:v>
                </c:pt>
                <c:pt idx="343">
                  <c:v>3.6586699999999999</c:v>
                </c:pt>
                <c:pt idx="344">
                  <c:v>3.66933</c:v>
                </c:pt>
                <c:pt idx="345">
                  <c:v>3.68</c:v>
                </c:pt>
                <c:pt idx="346">
                  <c:v>3.6906699999999999</c:v>
                </c:pt>
                <c:pt idx="347">
                  <c:v>3.70133</c:v>
                </c:pt>
                <c:pt idx="348">
                  <c:v>3.7120000000000002</c:v>
                </c:pt>
                <c:pt idx="349">
                  <c:v>3.7226699999999999</c:v>
                </c:pt>
                <c:pt idx="350">
                  <c:v>3.73333</c:v>
                </c:pt>
                <c:pt idx="351">
                  <c:v>3.7440000000000002</c:v>
                </c:pt>
                <c:pt idx="352">
                  <c:v>3.75467</c:v>
                </c:pt>
                <c:pt idx="353">
                  <c:v>3.7653300000000001</c:v>
                </c:pt>
                <c:pt idx="354">
                  <c:v>3.7759999999999998</c:v>
                </c:pt>
                <c:pt idx="355">
                  <c:v>3.78667</c:v>
                </c:pt>
                <c:pt idx="356">
                  <c:v>3.7973300000000001</c:v>
                </c:pt>
                <c:pt idx="357">
                  <c:v>3.8079999999999998</c:v>
                </c:pt>
                <c:pt idx="358">
                  <c:v>3.81867</c:v>
                </c:pt>
                <c:pt idx="359">
                  <c:v>3.8293300000000001</c:v>
                </c:pt>
                <c:pt idx="360">
                  <c:v>3.84</c:v>
                </c:pt>
                <c:pt idx="361">
                  <c:v>3.85067</c:v>
                </c:pt>
                <c:pt idx="362">
                  <c:v>3.8613300000000002</c:v>
                </c:pt>
                <c:pt idx="363">
                  <c:v>3.8719999999999999</c:v>
                </c:pt>
                <c:pt idx="364">
                  <c:v>3.8826700000000001</c:v>
                </c:pt>
                <c:pt idx="365">
                  <c:v>3.8933300000000002</c:v>
                </c:pt>
                <c:pt idx="366">
                  <c:v>3.9039999999999999</c:v>
                </c:pt>
                <c:pt idx="367">
                  <c:v>3.9146700000000001</c:v>
                </c:pt>
                <c:pt idx="368">
                  <c:v>3.9253300000000002</c:v>
                </c:pt>
                <c:pt idx="369">
                  <c:v>3.9359999999999999</c:v>
                </c:pt>
                <c:pt idx="370">
                  <c:v>3.9466700000000001</c:v>
                </c:pt>
                <c:pt idx="371">
                  <c:v>3.9573299999999998</c:v>
                </c:pt>
                <c:pt idx="372">
                  <c:v>3.968</c:v>
                </c:pt>
                <c:pt idx="373">
                  <c:v>3.9786700000000002</c:v>
                </c:pt>
                <c:pt idx="374">
                  <c:v>3.9893299999999998</c:v>
                </c:pt>
                <c:pt idx="375">
                  <c:v>4</c:v>
                </c:pt>
                <c:pt idx="376">
                  <c:v>4.0106700000000002</c:v>
                </c:pt>
                <c:pt idx="377">
                  <c:v>4.0213299999999998</c:v>
                </c:pt>
                <c:pt idx="378">
                  <c:v>4.032</c:v>
                </c:pt>
                <c:pt idx="379">
                  <c:v>4.0426700000000002</c:v>
                </c:pt>
                <c:pt idx="380">
                  <c:v>4.0533299999999999</c:v>
                </c:pt>
                <c:pt idx="381">
                  <c:v>4.0640000000000001</c:v>
                </c:pt>
                <c:pt idx="382">
                  <c:v>4.0746700000000002</c:v>
                </c:pt>
                <c:pt idx="383">
                  <c:v>4.0853299999999999</c:v>
                </c:pt>
                <c:pt idx="384">
                  <c:v>4.0960000000000001</c:v>
                </c:pt>
                <c:pt idx="385">
                  <c:v>4.1066700000000003</c:v>
                </c:pt>
                <c:pt idx="386">
                  <c:v>4.1173299999999999</c:v>
                </c:pt>
                <c:pt idx="387">
                  <c:v>4.1280000000000001</c:v>
                </c:pt>
                <c:pt idx="388">
                  <c:v>4.1386700000000003</c:v>
                </c:pt>
                <c:pt idx="389">
                  <c:v>4.14933</c:v>
                </c:pt>
                <c:pt idx="390">
                  <c:v>4.16</c:v>
                </c:pt>
                <c:pt idx="391">
                  <c:v>4.1706700000000003</c:v>
                </c:pt>
                <c:pt idx="392">
                  <c:v>4.18133</c:v>
                </c:pt>
                <c:pt idx="393">
                  <c:v>4.1920000000000002</c:v>
                </c:pt>
                <c:pt idx="394">
                  <c:v>4.2026700000000003</c:v>
                </c:pt>
                <c:pt idx="395">
                  <c:v>4.21333</c:v>
                </c:pt>
                <c:pt idx="396">
                  <c:v>4.2240000000000002</c:v>
                </c:pt>
                <c:pt idx="397">
                  <c:v>4.2346700000000004</c:v>
                </c:pt>
                <c:pt idx="398">
                  <c:v>4.24533</c:v>
                </c:pt>
                <c:pt idx="399">
                  <c:v>4.2560000000000002</c:v>
                </c:pt>
                <c:pt idx="400">
                  <c:v>4.2666700000000004</c:v>
                </c:pt>
                <c:pt idx="401">
                  <c:v>4.2773300000000001</c:v>
                </c:pt>
                <c:pt idx="402">
                  <c:v>4.2880000000000003</c:v>
                </c:pt>
                <c:pt idx="403">
                  <c:v>4.2986700000000004</c:v>
                </c:pt>
                <c:pt idx="404">
                  <c:v>4.3093300000000001</c:v>
                </c:pt>
                <c:pt idx="405">
                  <c:v>4.32</c:v>
                </c:pt>
                <c:pt idx="406">
                  <c:v>4.3306699999999996</c:v>
                </c:pt>
                <c:pt idx="407">
                  <c:v>4.3413300000000001</c:v>
                </c:pt>
                <c:pt idx="408">
                  <c:v>4.3520000000000003</c:v>
                </c:pt>
                <c:pt idx="409">
                  <c:v>4.3626699999999996</c:v>
                </c:pt>
                <c:pt idx="410">
                  <c:v>4.3733300000000002</c:v>
                </c:pt>
                <c:pt idx="411">
                  <c:v>4.3840000000000003</c:v>
                </c:pt>
                <c:pt idx="412">
                  <c:v>4.3946699999999996</c:v>
                </c:pt>
                <c:pt idx="413">
                  <c:v>4.4053300000000002</c:v>
                </c:pt>
                <c:pt idx="414">
                  <c:v>4.4160000000000004</c:v>
                </c:pt>
                <c:pt idx="415">
                  <c:v>4.4266699999999997</c:v>
                </c:pt>
                <c:pt idx="416">
                  <c:v>4.4373300000000002</c:v>
                </c:pt>
                <c:pt idx="417">
                  <c:v>4.4480000000000004</c:v>
                </c:pt>
                <c:pt idx="418">
                  <c:v>4.4586699999999997</c:v>
                </c:pt>
                <c:pt idx="419">
                  <c:v>4.4693300000000002</c:v>
                </c:pt>
                <c:pt idx="420">
                  <c:v>4.4800000000000004</c:v>
                </c:pt>
                <c:pt idx="421">
                  <c:v>4.4906699999999997</c:v>
                </c:pt>
                <c:pt idx="422">
                  <c:v>4.5013300000000003</c:v>
                </c:pt>
                <c:pt idx="423">
                  <c:v>4.5119999999999996</c:v>
                </c:pt>
                <c:pt idx="424">
                  <c:v>4.5226699999999997</c:v>
                </c:pt>
                <c:pt idx="425">
                  <c:v>4.5333300000000003</c:v>
                </c:pt>
                <c:pt idx="426">
                  <c:v>4.5439999999999996</c:v>
                </c:pt>
                <c:pt idx="427">
                  <c:v>4.5546699999999998</c:v>
                </c:pt>
                <c:pt idx="428">
                  <c:v>4.5653300000000003</c:v>
                </c:pt>
                <c:pt idx="429">
                  <c:v>4.5759999999999996</c:v>
                </c:pt>
                <c:pt idx="430">
                  <c:v>4.5866699999999998</c:v>
                </c:pt>
                <c:pt idx="431">
                  <c:v>4.5973300000000004</c:v>
                </c:pt>
                <c:pt idx="432">
                  <c:v>4.6079999999999997</c:v>
                </c:pt>
                <c:pt idx="433">
                  <c:v>4.6186699999999998</c:v>
                </c:pt>
                <c:pt idx="434">
                  <c:v>4.6293300000000004</c:v>
                </c:pt>
                <c:pt idx="435">
                  <c:v>4.6399999999999997</c:v>
                </c:pt>
                <c:pt idx="436">
                  <c:v>4.6506699999999999</c:v>
                </c:pt>
                <c:pt idx="437">
                  <c:v>4.6613300000000004</c:v>
                </c:pt>
                <c:pt idx="438">
                  <c:v>4.6719999999999997</c:v>
                </c:pt>
                <c:pt idx="439">
                  <c:v>4.6826699999999999</c:v>
                </c:pt>
                <c:pt idx="440">
                  <c:v>4.6933299999999996</c:v>
                </c:pt>
                <c:pt idx="441">
                  <c:v>4.7039999999999997</c:v>
                </c:pt>
                <c:pt idx="442">
                  <c:v>4.7146699999999999</c:v>
                </c:pt>
                <c:pt idx="443">
                  <c:v>4.7253299999999996</c:v>
                </c:pt>
                <c:pt idx="444">
                  <c:v>4.7359999999999998</c:v>
                </c:pt>
                <c:pt idx="445">
                  <c:v>4.7466699999999999</c:v>
                </c:pt>
                <c:pt idx="446">
                  <c:v>4.7573299999999996</c:v>
                </c:pt>
                <c:pt idx="447">
                  <c:v>4.7679999999999998</c:v>
                </c:pt>
                <c:pt idx="448">
                  <c:v>4.77867</c:v>
                </c:pt>
                <c:pt idx="449">
                  <c:v>4.7893299999999996</c:v>
                </c:pt>
                <c:pt idx="450">
                  <c:v>4.8</c:v>
                </c:pt>
                <c:pt idx="451">
                  <c:v>4.81067</c:v>
                </c:pt>
                <c:pt idx="452">
                  <c:v>4.8213299999999997</c:v>
                </c:pt>
                <c:pt idx="453">
                  <c:v>4.8319999999999999</c:v>
                </c:pt>
                <c:pt idx="454">
                  <c:v>4.84267</c:v>
                </c:pt>
                <c:pt idx="455">
                  <c:v>4.8533299999999997</c:v>
                </c:pt>
                <c:pt idx="456">
                  <c:v>4.8639999999999999</c:v>
                </c:pt>
                <c:pt idx="457">
                  <c:v>4.8746700000000001</c:v>
                </c:pt>
                <c:pt idx="458">
                  <c:v>4.8853299999999997</c:v>
                </c:pt>
                <c:pt idx="459">
                  <c:v>4.8959999999999999</c:v>
                </c:pt>
                <c:pt idx="460">
                  <c:v>4.9066700000000001</c:v>
                </c:pt>
                <c:pt idx="461">
                  <c:v>4.9173299999999998</c:v>
                </c:pt>
                <c:pt idx="462">
                  <c:v>4.9279999999999999</c:v>
                </c:pt>
                <c:pt idx="463">
                  <c:v>4.9386700000000001</c:v>
                </c:pt>
                <c:pt idx="464">
                  <c:v>4.9493299999999998</c:v>
                </c:pt>
                <c:pt idx="465">
                  <c:v>4.96</c:v>
                </c:pt>
                <c:pt idx="466">
                  <c:v>4.9706700000000001</c:v>
                </c:pt>
                <c:pt idx="467">
                  <c:v>4.9813299999999998</c:v>
                </c:pt>
                <c:pt idx="468">
                  <c:v>4.992</c:v>
                </c:pt>
                <c:pt idx="469">
                  <c:v>5.0026700000000002</c:v>
                </c:pt>
                <c:pt idx="470">
                  <c:v>5.0133299999999998</c:v>
                </c:pt>
                <c:pt idx="471">
                  <c:v>5.024</c:v>
                </c:pt>
                <c:pt idx="472">
                  <c:v>5.0346700000000002</c:v>
                </c:pt>
                <c:pt idx="473">
                  <c:v>5.0453299999999999</c:v>
                </c:pt>
                <c:pt idx="474">
                  <c:v>5.056</c:v>
                </c:pt>
                <c:pt idx="475">
                  <c:v>5.0666700000000002</c:v>
                </c:pt>
                <c:pt idx="476">
                  <c:v>5.0773299999999999</c:v>
                </c:pt>
                <c:pt idx="477">
                  <c:v>5.0880000000000001</c:v>
                </c:pt>
                <c:pt idx="478">
                  <c:v>5.0986700000000003</c:v>
                </c:pt>
                <c:pt idx="479">
                  <c:v>5.1093299999999999</c:v>
                </c:pt>
                <c:pt idx="480">
                  <c:v>5.12</c:v>
                </c:pt>
                <c:pt idx="481">
                  <c:v>5.1306700000000003</c:v>
                </c:pt>
                <c:pt idx="482">
                  <c:v>5.14133</c:v>
                </c:pt>
                <c:pt idx="483">
                  <c:v>5.1520000000000001</c:v>
                </c:pt>
                <c:pt idx="484">
                  <c:v>5.1626700000000003</c:v>
                </c:pt>
                <c:pt idx="485">
                  <c:v>5.17333</c:v>
                </c:pt>
                <c:pt idx="486">
                  <c:v>5.1840000000000002</c:v>
                </c:pt>
                <c:pt idx="487">
                  <c:v>5.1946700000000003</c:v>
                </c:pt>
                <c:pt idx="488">
                  <c:v>5.20533</c:v>
                </c:pt>
                <c:pt idx="489">
                  <c:v>5.2160000000000002</c:v>
                </c:pt>
                <c:pt idx="490">
                  <c:v>5.2266700000000004</c:v>
                </c:pt>
                <c:pt idx="491">
                  <c:v>5.23733</c:v>
                </c:pt>
                <c:pt idx="492">
                  <c:v>5.2480000000000002</c:v>
                </c:pt>
                <c:pt idx="493">
                  <c:v>5.2586700000000004</c:v>
                </c:pt>
                <c:pt idx="494">
                  <c:v>5.2693300000000001</c:v>
                </c:pt>
                <c:pt idx="495">
                  <c:v>5.28</c:v>
                </c:pt>
                <c:pt idx="496">
                  <c:v>5.2906700000000004</c:v>
                </c:pt>
                <c:pt idx="497">
                  <c:v>5.3013300000000001</c:v>
                </c:pt>
                <c:pt idx="498">
                  <c:v>5.3120000000000003</c:v>
                </c:pt>
                <c:pt idx="499">
                  <c:v>5.3226699999999996</c:v>
                </c:pt>
                <c:pt idx="500">
                  <c:v>5.3333300000000001</c:v>
                </c:pt>
                <c:pt idx="501">
                  <c:v>5.3440000000000003</c:v>
                </c:pt>
                <c:pt idx="502">
                  <c:v>5.3546699999999996</c:v>
                </c:pt>
                <c:pt idx="503">
                  <c:v>5.3653300000000002</c:v>
                </c:pt>
                <c:pt idx="504">
                  <c:v>5.3760000000000003</c:v>
                </c:pt>
                <c:pt idx="505">
                  <c:v>5.3866699999999996</c:v>
                </c:pt>
                <c:pt idx="506">
                  <c:v>5.3973300000000002</c:v>
                </c:pt>
                <c:pt idx="507">
                  <c:v>5.4080000000000004</c:v>
                </c:pt>
                <c:pt idx="508">
                  <c:v>5.4186699999999997</c:v>
                </c:pt>
                <c:pt idx="509">
                  <c:v>5.4293300000000002</c:v>
                </c:pt>
                <c:pt idx="510">
                  <c:v>5.44</c:v>
                </c:pt>
                <c:pt idx="511">
                  <c:v>5.4506699999999997</c:v>
                </c:pt>
                <c:pt idx="512">
                  <c:v>5.4613300000000002</c:v>
                </c:pt>
                <c:pt idx="513">
                  <c:v>5.4720000000000004</c:v>
                </c:pt>
                <c:pt idx="514">
                  <c:v>5.4826699999999997</c:v>
                </c:pt>
                <c:pt idx="515">
                  <c:v>5.4933300000000003</c:v>
                </c:pt>
                <c:pt idx="516">
                  <c:v>5.5039999999999996</c:v>
                </c:pt>
                <c:pt idx="517">
                  <c:v>5.5146699999999997</c:v>
                </c:pt>
                <c:pt idx="518">
                  <c:v>5.5253300000000003</c:v>
                </c:pt>
                <c:pt idx="519">
                  <c:v>5.5359999999999996</c:v>
                </c:pt>
                <c:pt idx="520">
                  <c:v>5.5466699999999998</c:v>
                </c:pt>
                <c:pt idx="521">
                  <c:v>5.5573300000000003</c:v>
                </c:pt>
                <c:pt idx="522">
                  <c:v>5.5679999999999996</c:v>
                </c:pt>
                <c:pt idx="523">
                  <c:v>5.5786699999999998</c:v>
                </c:pt>
                <c:pt idx="524">
                  <c:v>5.5893300000000004</c:v>
                </c:pt>
                <c:pt idx="525">
                  <c:v>5.6</c:v>
                </c:pt>
                <c:pt idx="526">
                  <c:v>5.6106699999999998</c:v>
                </c:pt>
                <c:pt idx="527">
                  <c:v>5.6213300000000004</c:v>
                </c:pt>
                <c:pt idx="528">
                  <c:v>5.6319999999999997</c:v>
                </c:pt>
                <c:pt idx="529">
                  <c:v>5.6426699999999999</c:v>
                </c:pt>
                <c:pt idx="530">
                  <c:v>5.6533300000000004</c:v>
                </c:pt>
                <c:pt idx="531">
                  <c:v>5.6639999999999997</c:v>
                </c:pt>
                <c:pt idx="532">
                  <c:v>5.6746699999999999</c:v>
                </c:pt>
                <c:pt idx="533">
                  <c:v>5.6853300000000004</c:v>
                </c:pt>
                <c:pt idx="534">
                  <c:v>5.6959999999999997</c:v>
                </c:pt>
                <c:pt idx="535">
                  <c:v>5.7066699999999999</c:v>
                </c:pt>
                <c:pt idx="536">
                  <c:v>5.7173299999999996</c:v>
                </c:pt>
                <c:pt idx="537">
                  <c:v>5.7279999999999998</c:v>
                </c:pt>
                <c:pt idx="538">
                  <c:v>5.7386699999999999</c:v>
                </c:pt>
                <c:pt idx="539">
                  <c:v>5.7493299999999996</c:v>
                </c:pt>
                <c:pt idx="540">
                  <c:v>5.76</c:v>
                </c:pt>
                <c:pt idx="541">
                  <c:v>5.77067</c:v>
                </c:pt>
                <c:pt idx="542">
                  <c:v>5.7813299999999996</c:v>
                </c:pt>
                <c:pt idx="543">
                  <c:v>5.7919999999999998</c:v>
                </c:pt>
                <c:pt idx="544">
                  <c:v>5.80267</c:v>
                </c:pt>
                <c:pt idx="545">
                  <c:v>5.8133299999999997</c:v>
                </c:pt>
                <c:pt idx="546">
                  <c:v>5.8239999999999998</c:v>
                </c:pt>
                <c:pt idx="547">
                  <c:v>5.83467</c:v>
                </c:pt>
                <c:pt idx="548">
                  <c:v>5.8453299999999997</c:v>
                </c:pt>
                <c:pt idx="549">
                  <c:v>5.8559999999999999</c:v>
                </c:pt>
                <c:pt idx="550">
                  <c:v>5.8666700000000001</c:v>
                </c:pt>
                <c:pt idx="551">
                  <c:v>5.8773299999999997</c:v>
                </c:pt>
                <c:pt idx="552">
                  <c:v>5.8879999999999999</c:v>
                </c:pt>
                <c:pt idx="553">
                  <c:v>5.8986700000000001</c:v>
                </c:pt>
                <c:pt idx="554">
                  <c:v>5.9093299999999997</c:v>
                </c:pt>
                <c:pt idx="555">
                  <c:v>5.92</c:v>
                </c:pt>
                <c:pt idx="556">
                  <c:v>5.9306700000000001</c:v>
                </c:pt>
                <c:pt idx="557">
                  <c:v>5.9413299999999998</c:v>
                </c:pt>
                <c:pt idx="558">
                  <c:v>5.952</c:v>
                </c:pt>
                <c:pt idx="559">
                  <c:v>5.9626700000000001</c:v>
                </c:pt>
                <c:pt idx="560">
                  <c:v>5.9733299999999998</c:v>
                </c:pt>
                <c:pt idx="561">
                  <c:v>5.984</c:v>
                </c:pt>
                <c:pt idx="562">
                  <c:v>5.9946700000000002</c:v>
                </c:pt>
                <c:pt idx="563">
                  <c:v>6.0053299999999998</c:v>
                </c:pt>
                <c:pt idx="564">
                  <c:v>6.016</c:v>
                </c:pt>
                <c:pt idx="565">
                  <c:v>6.0266700000000002</c:v>
                </c:pt>
                <c:pt idx="566">
                  <c:v>6.0373299999999999</c:v>
                </c:pt>
                <c:pt idx="567">
                  <c:v>6.048</c:v>
                </c:pt>
                <c:pt idx="568">
                  <c:v>6.0586700000000002</c:v>
                </c:pt>
                <c:pt idx="569">
                  <c:v>6.0693299999999999</c:v>
                </c:pt>
                <c:pt idx="570">
                  <c:v>6.08</c:v>
                </c:pt>
                <c:pt idx="571">
                  <c:v>6.0906700000000003</c:v>
                </c:pt>
                <c:pt idx="572">
                  <c:v>6.1013299999999999</c:v>
                </c:pt>
                <c:pt idx="573">
                  <c:v>6.1120000000000001</c:v>
                </c:pt>
                <c:pt idx="574">
                  <c:v>6.1226700000000003</c:v>
                </c:pt>
                <c:pt idx="575">
                  <c:v>6.1333299999999999</c:v>
                </c:pt>
                <c:pt idx="576">
                  <c:v>6.1440000000000001</c:v>
                </c:pt>
                <c:pt idx="577">
                  <c:v>6.1546700000000003</c:v>
                </c:pt>
                <c:pt idx="578">
                  <c:v>6.16533</c:v>
                </c:pt>
                <c:pt idx="579">
                  <c:v>6.1760000000000002</c:v>
                </c:pt>
                <c:pt idx="580">
                  <c:v>6.1866700000000003</c:v>
                </c:pt>
                <c:pt idx="581">
                  <c:v>6.19733</c:v>
                </c:pt>
                <c:pt idx="582">
                  <c:v>6.2080000000000002</c:v>
                </c:pt>
                <c:pt idx="583">
                  <c:v>6.2186700000000004</c:v>
                </c:pt>
                <c:pt idx="584">
                  <c:v>6.22933</c:v>
                </c:pt>
                <c:pt idx="585">
                  <c:v>6.24</c:v>
                </c:pt>
                <c:pt idx="586">
                  <c:v>6.2506700000000004</c:v>
                </c:pt>
                <c:pt idx="587">
                  <c:v>6.2613300000000001</c:v>
                </c:pt>
                <c:pt idx="588">
                  <c:v>6.2720000000000002</c:v>
                </c:pt>
                <c:pt idx="589">
                  <c:v>6.2826700000000004</c:v>
                </c:pt>
                <c:pt idx="590">
                  <c:v>6.2933300000000001</c:v>
                </c:pt>
                <c:pt idx="591">
                  <c:v>6.3040000000000003</c:v>
                </c:pt>
                <c:pt idx="592">
                  <c:v>6.3146699999999996</c:v>
                </c:pt>
                <c:pt idx="593">
                  <c:v>6.3253300000000001</c:v>
                </c:pt>
                <c:pt idx="594">
                  <c:v>6.3360000000000003</c:v>
                </c:pt>
                <c:pt idx="595">
                  <c:v>6.3466699999999996</c:v>
                </c:pt>
                <c:pt idx="596">
                  <c:v>6.3573300000000001</c:v>
                </c:pt>
                <c:pt idx="597">
                  <c:v>6.3680000000000003</c:v>
                </c:pt>
                <c:pt idx="598">
                  <c:v>6.3786699999999996</c:v>
                </c:pt>
                <c:pt idx="599">
                  <c:v>6.3893300000000002</c:v>
                </c:pt>
                <c:pt idx="600">
                  <c:v>6.4</c:v>
                </c:pt>
                <c:pt idx="601">
                  <c:v>6.4106699999999996</c:v>
                </c:pt>
                <c:pt idx="602">
                  <c:v>6.4213300000000002</c:v>
                </c:pt>
                <c:pt idx="603">
                  <c:v>6.4320000000000004</c:v>
                </c:pt>
                <c:pt idx="604">
                  <c:v>6.4426699999999997</c:v>
                </c:pt>
                <c:pt idx="605">
                  <c:v>6.4533300000000002</c:v>
                </c:pt>
                <c:pt idx="606">
                  <c:v>6.4640000000000004</c:v>
                </c:pt>
                <c:pt idx="607">
                  <c:v>6.4746699999999997</c:v>
                </c:pt>
                <c:pt idx="608">
                  <c:v>6.4853300000000003</c:v>
                </c:pt>
                <c:pt idx="609">
                  <c:v>6.4960000000000004</c:v>
                </c:pt>
                <c:pt idx="610">
                  <c:v>6.5066699999999997</c:v>
                </c:pt>
                <c:pt idx="611">
                  <c:v>6.5173300000000003</c:v>
                </c:pt>
                <c:pt idx="612">
                  <c:v>6.5279999999999996</c:v>
                </c:pt>
                <c:pt idx="613">
                  <c:v>6.5386699999999998</c:v>
                </c:pt>
                <c:pt idx="614">
                  <c:v>6.5493300000000003</c:v>
                </c:pt>
                <c:pt idx="615">
                  <c:v>6.56</c:v>
                </c:pt>
                <c:pt idx="616">
                  <c:v>6.5706699999999998</c:v>
                </c:pt>
                <c:pt idx="617">
                  <c:v>6.5813300000000003</c:v>
                </c:pt>
                <c:pt idx="618">
                  <c:v>6.5919999999999996</c:v>
                </c:pt>
                <c:pt idx="619">
                  <c:v>6.6026699999999998</c:v>
                </c:pt>
                <c:pt idx="620">
                  <c:v>6.6133300000000004</c:v>
                </c:pt>
                <c:pt idx="621">
                  <c:v>6.6239999999999997</c:v>
                </c:pt>
                <c:pt idx="622">
                  <c:v>6.6346699999999998</c:v>
                </c:pt>
                <c:pt idx="623">
                  <c:v>6.6453300000000004</c:v>
                </c:pt>
                <c:pt idx="624">
                  <c:v>6.6559999999999997</c:v>
                </c:pt>
                <c:pt idx="625">
                  <c:v>6.6666699999999999</c:v>
                </c:pt>
                <c:pt idx="626">
                  <c:v>6.6773300000000004</c:v>
                </c:pt>
                <c:pt idx="627">
                  <c:v>6.6879999999999997</c:v>
                </c:pt>
                <c:pt idx="628">
                  <c:v>6.6986699999999999</c:v>
                </c:pt>
                <c:pt idx="629">
                  <c:v>6.7093299999999996</c:v>
                </c:pt>
                <c:pt idx="630">
                  <c:v>6.72</c:v>
                </c:pt>
                <c:pt idx="631">
                  <c:v>6.7306699999999999</c:v>
                </c:pt>
                <c:pt idx="632">
                  <c:v>6.7413299999999996</c:v>
                </c:pt>
                <c:pt idx="633">
                  <c:v>6.7519999999999998</c:v>
                </c:pt>
                <c:pt idx="634">
                  <c:v>6.76267</c:v>
                </c:pt>
                <c:pt idx="635">
                  <c:v>6.7733299999999996</c:v>
                </c:pt>
                <c:pt idx="636">
                  <c:v>6.7839999999999998</c:v>
                </c:pt>
                <c:pt idx="637">
                  <c:v>6.79467</c:v>
                </c:pt>
                <c:pt idx="638">
                  <c:v>6.8053299999999997</c:v>
                </c:pt>
                <c:pt idx="639">
                  <c:v>6.8159999999999998</c:v>
                </c:pt>
                <c:pt idx="640">
                  <c:v>6.82667</c:v>
                </c:pt>
                <c:pt idx="641">
                  <c:v>6.8373299999999997</c:v>
                </c:pt>
                <c:pt idx="642">
                  <c:v>6.8479999999999999</c:v>
                </c:pt>
                <c:pt idx="643">
                  <c:v>6.85867</c:v>
                </c:pt>
                <c:pt idx="644">
                  <c:v>6.8693299999999997</c:v>
                </c:pt>
                <c:pt idx="645">
                  <c:v>6.88</c:v>
                </c:pt>
                <c:pt idx="646">
                  <c:v>6.8906700000000001</c:v>
                </c:pt>
                <c:pt idx="647">
                  <c:v>6.9013299999999997</c:v>
                </c:pt>
                <c:pt idx="648">
                  <c:v>6.9119999999999999</c:v>
                </c:pt>
                <c:pt idx="649">
                  <c:v>6.9226700000000001</c:v>
                </c:pt>
                <c:pt idx="650">
                  <c:v>6.9333299999999998</c:v>
                </c:pt>
                <c:pt idx="651">
                  <c:v>6.944</c:v>
                </c:pt>
                <c:pt idx="652">
                  <c:v>6.9546700000000001</c:v>
                </c:pt>
                <c:pt idx="653">
                  <c:v>6.9653299999999998</c:v>
                </c:pt>
                <c:pt idx="654">
                  <c:v>6.976</c:v>
                </c:pt>
                <c:pt idx="655">
                  <c:v>6.9866700000000002</c:v>
                </c:pt>
                <c:pt idx="656">
                  <c:v>6.9973299999999998</c:v>
                </c:pt>
                <c:pt idx="657">
                  <c:v>7.008</c:v>
                </c:pt>
                <c:pt idx="658">
                  <c:v>7.0186700000000002</c:v>
                </c:pt>
                <c:pt idx="659">
                  <c:v>7.0293299999999999</c:v>
                </c:pt>
                <c:pt idx="660">
                  <c:v>7.04</c:v>
                </c:pt>
                <c:pt idx="661">
                  <c:v>7.0506700000000002</c:v>
                </c:pt>
                <c:pt idx="662">
                  <c:v>7.0613299999999999</c:v>
                </c:pt>
                <c:pt idx="663">
                  <c:v>7.0720000000000001</c:v>
                </c:pt>
                <c:pt idx="664">
                  <c:v>7.0826700000000002</c:v>
                </c:pt>
                <c:pt idx="665">
                  <c:v>7.0933299999999999</c:v>
                </c:pt>
                <c:pt idx="666">
                  <c:v>7.1040000000000001</c:v>
                </c:pt>
                <c:pt idx="667">
                  <c:v>7.1146700000000003</c:v>
                </c:pt>
                <c:pt idx="668">
                  <c:v>7.1253299999999999</c:v>
                </c:pt>
                <c:pt idx="669">
                  <c:v>7.1360000000000001</c:v>
                </c:pt>
                <c:pt idx="670">
                  <c:v>7.1466700000000003</c:v>
                </c:pt>
                <c:pt idx="671">
                  <c:v>7.15733</c:v>
                </c:pt>
                <c:pt idx="672">
                  <c:v>7.1680000000000001</c:v>
                </c:pt>
                <c:pt idx="673">
                  <c:v>7.1786700000000003</c:v>
                </c:pt>
                <c:pt idx="674">
                  <c:v>7.18933</c:v>
                </c:pt>
                <c:pt idx="675">
                  <c:v>7.2</c:v>
                </c:pt>
                <c:pt idx="676">
                  <c:v>7.2106700000000004</c:v>
                </c:pt>
                <c:pt idx="677">
                  <c:v>7.22133</c:v>
                </c:pt>
                <c:pt idx="678">
                  <c:v>7.2320000000000002</c:v>
                </c:pt>
                <c:pt idx="679">
                  <c:v>7.2426700000000004</c:v>
                </c:pt>
                <c:pt idx="680">
                  <c:v>7.2533300000000001</c:v>
                </c:pt>
                <c:pt idx="681">
                  <c:v>7.2640000000000002</c:v>
                </c:pt>
                <c:pt idx="682">
                  <c:v>7.2746700000000004</c:v>
                </c:pt>
                <c:pt idx="683">
                  <c:v>7.2853300000000001</c:v>
                </c:pt>
                <c:pt idx="684">
                  <c:v>7.2960000000000003</c:v>
                </c:pt>
                <c:pt idx="685">
                  <c:v>7.3066700000000004</c:v>
                </c:pt>
                <c:pt idx="686">
                  <c:v>7.3173300000000001</c:v>
                </c:pt>
                <c:pt idx="687">
                  <c:v>7.3280000000000003</c:v>
                </c:pt>
                <c:pt idx="688">
                  <c:v>7.3386699999999996</c:v>
                </c:pt>
                <c:pt idx="689">
                  <c:v>7.3493300000000001</c:v>
                </c:pt>
                <c:pt idx="690">
                  <c:v>7.36</c:v>
                </c:pt>
                <c:pt idx="691">
                  <c:v>7.3706699999999996</c:v>
                </c:pt>
                <c:pt idx="692">
                  <c:v>7.3813300000000002</c:v>
                </c:pt>
                <c:pt idx="693">
                  <c:v>7.3920000000000003</c:v>
                </c:pt>
                <c:pt idx="694">
                  <c:v>7.4026699999999996</c:v>
                </c:pt>
                <c:pt idx="695">
                  <c:v>7.4133300000000002</c:v>
                </c:pt>
                <c:pt idx="696">
                  <c:v>7.4240000000000004</c:v>
                </c:pt>
                <c:pt idx="697">
                  <c:v>7.4346699999999997</c:v>
                </c:pt>
                <c:pt idx="698">
                  <c:v>7.4453300000000002</c:v>
                </c:pt>
                <c:pt idx="699">
                  <c:v>7.4560000000000004</c:v>
                </c:pt>
                <c:pt idx="700">
                  <c:v>7.4666699999999997</c:v>
                </c:pt>
                <c:pt idx="701">
                  <c:v>7.4773300000000003</c:v>
                </c:pt>
                <c:pt idx="702">
                  <c:v>7.4880000000000004</c:v>
                </c:pt>
                <c:pt idx="703">
                  <c:v>7.4986699999999997</c:v>
                </c:pt>
                <c:pt idx="704">
                  <c:v>7.5093300000000003</c:v>
                </c:pt>
                <c:pt idx="705">
                  <c:v>7.52</c:v>
                </c:pt>
                <c:pt idx="706">
                  <c:v>7.5306699999999998</c:v>
                </c:pt>
                <c:pt idx="707">
                  <c:v>7.5413300000000003</c:v>
                </c:pt>
                <c:pt idx="708">
                  <c:v>7.5519999999999996</c:v>
                </c:pt>
                <c:pt idx="709">
                  <c:v>7.5626699999999998</c:v>
                </c:pt>
                <c:pt idx="710">
                  <c:v>7.5733300000000003</c:v>
                </c:pt>
                <c:pt idx="711">
                  <c:v>7.5839999999999996</c:v>
                </c:pt>
                <c:pt idx="712">
                  <c:v>7.5946699999999998</c:v>
                </c:pt>
                <c:pt idx="713">
                  <c:v>7.6053300000000004</c:v>
                </c:pt>
                <c:pt idx="714">
                  <c:v>7.6159999999999997</c:v>
                </c:pt>
                <c:pt idx="715">
                  <c:v>7.6266699999999998</c:v>
                </c:pt>
                <c:pt idx="716">
                  <c:v>7.6373300000000004</c:v>
                </c:pt>
                <c:pt idx="717">
                  <c:v>7.6479999999999997</c:v>
                </c:pt>
                <c:pt idx="718">
                  <c:v>7.6586699999999999</c:v>
                </c:pt>
                <c:pt idx="719">
                  <c:v>7.6693300000000004</c:v>
                </c:pt>
                <c:pt idx="720">
                  <c:v>7.68</c:v>
                </c:pt>
                <c:pt idx="721">
                  <c:v>7.6906699999999999</c:v>
                </c:pt>
                <c:pt idx="722">
                  <c:v>7.7013299999999996</c:v>
                </c:pt>
                <c:pt idx="723">
                  <c:v>7.7119999999999997</c:v>
                </c:pt>
                <c:pt idx="724">
                  <c:v>7.7226699999999999</c:v>
                </c:pt>
                <c:pt idx="725">
                  <c:v>7.7333299999999996</c:v>
                </c:pt>
                <c:pt idx="726">
                  <c:v>7.7439999999999998</c:v>
                </c:pt>
                <c:pt idx="727">
                  <c:v>7.75467</c:v>
                </c:pt>
                <c:pt idx="728">
                  <c:v>7.7653299999999996</c:v>
                </c:pt>
                <c:pt idx="729">
                  <c:v>7.7759999999999998</c:v>
                </c:pt>
                <c:pt idx="730">
                  <c:v>7.78667</c:v>
                </c:pt>
                <c:pt idx="731">
                  <c:v>7.7973299999999997</c:v>
                </c:pt>
                <c:pt idx="732">
                  <c:v>7.8079999999999998</c:v>
                </c:pt>
                <c:pt idx="733">
                  <c:v>7.81867</c:v>
                </c:pt>
                <c:pt idx="734">
                  <c:v>7.8293299999999997</c:v>
                </c:pt>
                <c:pt idx="735">
                  <c:v>7.84</c:v>
                </c:pt>
                <c:pt idx="736">
                  <c:v>7.85067</c:v>
                </c:pt>
                <c:pt idx="737">
                  <c:v>7.8613299999999997</c:v>
                </c:pt>
                <c:pt idx="738">
                  <c:v>7.8719999999999999</c:v>
                </c:pt>
                <c:pt idx="739">
                  <c:v>7.8826700000000001</c:v>
                </c:pt>
                <c:pt idx="740">
                  <c:v>7.8933299999999997</c:v>
                </c:pt>
                <c:pt idx="741">
                  <c:v>7.9039999999999999</c:v>
                </c:pt>
                <c:pt idx="742">
                  <c:v>7.9146700000000001</c:v>
                </c:pt>
                <c:pt idx="743">
                  <c:v>7.9253299999999998</c:v>
                </c:pt>
                <c:pt idx="744">
                  <c:v>7.9359999999999999</c:v>
                </c:pt>
                <c:pt idx="745">
                  <c:v>7.9466700000000001</c:v>
                </c:pt>
                <c:pt idx="746">
                  <c:v>7.9573299999999998</c:v>
                </c:pt>
                <c:pt idx="747">
                  <c:v>7.968</c:v>
                </c:pt>
                <c:pt idx="748">
                  <c:v>7.9786700000000002</c:v>
                </c:pt>
                <c:pt idx="749">
                  <c:v>7.9893299999999998</c:v>
                </c:pt>
                <c:pt idx="750">
                  <c:v>8</c:v>
                </c:pt>
                <c:pt idx="751">
                  <c:v>8.0106699999999993</c:v>
                </c:pt>
                <c:pt idx="752">
                  <c:v>8.0213300000000007</c:v>
                </c:pt>
                <c:pt idx="753">
                  <c:v>8.032</c:v>
                </c:pt>
                <c:pt idx="754">
                  <c:v>8.0426699999999993</c:v>
                </c:pt>
                <c:pt idx="755">
                  <c:v>8.0533300000000008</c:v>
                </c:pt>
                <c:pt idx="756">
                  <c:v>8.0640000000000001</c:v>
                </c:pt>
                <c:pt idx="757">
                  <c:v>8.0746699999999993</c:v>
                </c:pt>
                <c:pt idx="758">
                  <c:v>8.0853300000000008</c:v>
                </c:pt>
                <c:pt idx="759">
                  <c:v>8.0960000000000001</c:v>
                </c:pt>
                <c:pt idx="760">
                  <c:v>8.1066699999999994</c:v>
                </c:pt>
                <c:pt idx="761">
                  <c:v>8.1173300000000008</c:v>
                </c:pt>
                <c:pt idx="762">
                  <c:v>8.1280000000000001</c:v>
                </c:pt>
                <c:pt idx="763">
                  <c:v>8.1386699999999994</c:v>
                </c:pt>
                <c:pt idx="764">
                  <c:v>8.1493300000000009</c:v>
                </c:pt>
                <c:pt idx="765">
                  <c:v>8.16</c:v>
                </c:pt>
                <c:pt idx="766">
                  <c:v>8.1706699999999994</c:v>
                </c:pt>
                <c:pt idx="767">
                  <c:v>8.1813300000000009</c:v>
                </c:pt>
                <c:pt idx="768">
                  <c:v>8.1920000000000002</c:v>
                </c:pt>
                <c:pt idx="769">
                  <c:v>8.2026699999999995</c:v>
                </c:pt>
                <c:pt idx="770">
                  <c:v>8.2133299999999991</c:v>
                </c:pt>
                <c:pt idx="771">
                  <c:v>8.2240000000000002</c:v>
                </c:pt>
                <c:pt idx="772">
                  <c:v>8.2346699999999995</c:v>
                </c:pt>
                <c:pt idx="773">
                  <c:v>8.2453299999999992</c:v>
                </c:pt>
                <c:pt idx="774">
                  <c:v>8.2560000000000002</c:v>
                </c:pt>
                <c:pt idx="775">
                  <c:v>8.2666699999999995</c:v>
                </c:pt>
                <c:pt idx="776">
                  <c:v>8.2773299999999992</c:v>
                </c:pt>
                <c:pt idx="777">
                  <c:v>8.2880000000000003</c:v>
                </c:pt>
                <c:pt idx="778">
                  <c:v>8.2986699999999995</c:v>
                </c:pt>
                <c:pt idx="779">
                  <c:v>8.3093299999999992</c:v>
                </c:pt>
                <c:pt idx="780">
                  <c:v>8.32</c:v>
                </c:pt>
                <c:pt idx="781">
                  <c:v>8.3306699999999996</c:v>
                </c:pt>
                <c:pt idx="782">
                  <c:v>8.3413299999999992</c:v>
                </c:pt>
                <c:pt idx="783">
                  <c:v>8.3520000000000003</c:v>
                </c:pt>
                <c:pt idx="784">
                  <c:v>8.3626699999999996</c:v>
                </c:pt>
                <c:pt idx="785">
                  <c:v>8.3733299999999993</c:v>
                </c:pt>
                <c:pt idx="786">
                  <c:v>8.3840000000000003</c:v>
                </c:pt>
                <c:pt idx="787">
                  <c:v>8.3946699999999996</c:v>
                </c:pt>
                <c:pt idx="788">
                  <c:v>8.4053299999999993</c:v>
                </c:pt>
                <c:pt idx="789">
                  <c:v>8.4160000000000004</c:v>
                </c:pt>
                <c:pt idx="790">
                  <c:v>8.4266699999999997</c:v>
                </c:pt>
                <c:pt idx="791">
                  <c:v>8.4373299999999993</c:v>
                </c:pt>
                <c:pt idx="792">
                  <c:v>8.4480000000000004</c:v>
                </c:pt>
                <c:pt idx="793">
                  <c:v>8.4586699999999997</c:v>
                </c:pt>
                <c:pt idx="794">
                  <c:v>8.4693299999999994</c:v>
                </c:pt>
                <c:pt idx="795">
                  <c:v>8.48</c:v>
                </c:pt>
                <c:pt idx="796">
                  <c:v>8.4906699999999997</c:v>
                </c:pt>
                <c:pt idx="797">
                  <c:v>8.5013299999999994</c:v>
                </c:pt>
                <c:pt idx="798">
                  <c:v>8.5120000000000005</c:v>
                </c:pt>
                <c:pt idx="799">
                  <c:v>8.5226699999999997</c:v>
                </c:pt>
                <c:pt idx="800">
                  <c:v>8.5333299999999994</c:v>
                </c:pt>
                <c:pt idx="801">
                  <c:v>8.5440000000000005</c:v>
                </c:pt>
                <c:pt idx="802">
                  <c:v>8.5546699999999998</c:v>
                </c:pt>
                <c:pt idx="803">
                  <c:v>8.5653299999999994</c:v>
                </c:pt>
                <c:pt idx="804">
                  <c:v>8.5760000000000005</c:v>
                </c:pt>
                <c:pt idx="805">
                  <c:v>8.5866699999999998</c:v>
                </c:pt>
                <c:pt idx="806">
                  <c:v>8.5973299999999995</c:v>
                </c:pt>
                <c:pt idx="807">
                  <c:v>8.6080000000000005</c:v>
                </c:pt>
                <c:pt idx="808">
                  <c:v>8.6186699999999998</c:v>
                </c:pt>
                <c:pt idx="809">
                  <c:v>8.6293299999999995</c:v>
                </c:pt>
                <c:pt idx="810">
                  <c:v>8.64</c:v>
                </c:pt>
                <c:pt idx="811">
                  <c:v>8.6506699999999999</c:v>
                </c:pt>
                <c:pt idx="812">
                  <c:v>8.6613299999999995</c:v>
                </c:pt>
                <c:pt idx="813">
                  <c:v>8.6720000000000006</c:v>
                </c:pt>
                <c:pt idx="814">
                  <c:v>8.6826699999999999</c:v>
                </c:pt>
                <c:pt idx="815">
                  <c:v>8.6933299999999996</c:v>
                </c:pt>
                <c:pt idx="816">
                  <c:v>8.7040000000000006</c:v>
                </c:pt>
                <c:pt idx="817">
                  <c:v>8.7146699999999999</c:v>
                </c:pt>
                <c:pt idx="818">
                  <c:v>8.7253299999999996</c:v>
                </c:pt>
                <c:pt idx="819">
                  <c:v>8.7360000000000007</c:v>
                </c:pt>
                <c:pt idx="820">
                  <c:v>8.7466699999999999</c:v>
                </c:pt>
                <c:pt idx="821">
                  <c:v>8.7573299999999996</c:v>
                </c:pt>
                <c:pt idx="822">
                  <c:v>8.7680000000000007</c:v>
                </c:pt>
                <c:pt idx="823">
                  <c:v>8.77867</c:v>
                </c:pt>
                <c:pt idx="824">
                  <c:v>8.7893299999999996</c:v>
                </c:pt>
                <c:pt idx="825">
                  <c:v>8.8000000000000007</c:v>
                </c:pt>
                <c:pt idx="826">
                  <c:v>8.81067</c:v>
                </c:pt>
                <c:pt idx="827">
                  <c:v>8.8213299999999997</c:v>
                </c:pt>
                <c:pt idx="828">
                  <c:v>8.8320000000000007</c:v>
                </c:pt>
                <c:pt idx="829">
                  <c:v>8.84267</c:v>
                </c:pt>
                <c:pt idx="830">
                  <c:v>8.8533299999999997</c:v>
                </c:pt>
                <c:pt idx="831">
                  <c:v>8.8640000000000008</c:v>
                </c:pt>
                <c:pt idx="832">
                  <c:v>8.8746700000000001</c:v>
                </c:pt>
                <c:pt idx="833">
                  <c:v>8.8853299999999997</c:v>
                </c:pt>
                <c:pt idx="834">
                  <c:v>8.8960000000000008</c:v>
                </c:pt>
                <c:pt idx="835">
                  <c:v>8.9066700000000001</c:v>
                </c:pt>
                <c:pt idx="836">
                  <c:v>8.9173299999999998</c:v>
                </c:pt>
                <c:pt idx="837">
                  <c:v>8.9280000000000008</c:v>
                </c:pt>
                <c:pt idx="838">
                  <c:v>8.9386700000000001</c:v>
                </c:pt>
                <c:pt idx="839">
                  <c:v>8.9493299999999998</c:v>
                </c:pt>
                <c:pt idx="840">
                  <c:v>8.9600000000000009</c:v>
                </c:pt>
                <c:pt idx="841">
                  <c:v>8.9706700000000001</c:v>
                </c:pt>
                <c:pt idx="842">
                  <c:v>8.9813299999999998</c:v>
                </c:pt>
                <c:pt idx="843">
                  <c:v>8.9920000000000009</c:v>
                </c:pt>
                <c:pt idx="844">
                  <c:v>9.0026700000000002</c:v>
                </c:pt>
                <c:pt idx="845">
                  <c:v>9.0133299999999998</c:v>
                </c:pt>
                <c:pt idx="846">
                  <c:v>9.0239999999999991</c:v>
                </c:pt>
                <c:pt idx="847">
                  <c:v>9.0346700000000002</c:v>
                </c:pt>
                <c:pt idx="848">
                  <c:v>9.0453299999999999</c:v>
                </c:pt>
                <c:pt idx="849">
                  <c:v>9.0559999999999992</c:v>
                </c:pt>
                <c:pt idx="850">
                  <c:v>9.0666700000000002</c:v>
                </c:pt>
                <c:pt idx="851">
                  <c:v>9.0773299999999999</c:v>
                </c:pt>
                <c:pt idx="852">
                  <c:v>9.0879999999999992</c:v>
                </c:pt>
                <c:pt idx="853">
                  <c:v>9.0986700000000003</c:v>
                </c:pt>
                <c:pt idx="854">
                  <c:v>9.1093299999999999</c:v>
                </c:pt>
                <c:pt idx="855">
                  <c:v>9.1199999999999992</c:v>
                </c:pt>
                <c:pt idx="856">
                  <c:v>9.1306700000000003</c:v>
                </c:pt>
                <c:pt idx="857">
                  <c:v>9.14133</c:v>
                </c:pt>
                <c:pt idx="858">
                  <c:v>9.1519999999999992</c:v>
                </c:pt>
                <c:pt idx="859">
                  <c:v>9.1626700000000003</c:v>
                </c:pt>
                <c:pt idx="860">
                  <c:v>9.17333</c:v>
                </c:pt>
                <c:pt idx="861">
                  <c:v>9.1839999999999993</c:v>
                </c:pt>
                <c:pt idx="862">
                  <c:v>9.1946700000000003</c:v>
                </c:pt>
                <c:pt idx="863">
                  <c:v>9.20533</c:v>
                </c:pt>
                <c:pt idx="864">
                  <c:v>9.2159999999999993</c:v>
                </c:pt>
                <c:pt idx="865">
                  <c:v>9.2266700000000004</c:v>
                </c:pt>
                <c:pt idx="866">
                  <c:v>9.23733</c:v>
                </c:pt>
                <c:pt idx="867">
                  <c:v>9.2479999999999993</c:v>
                </c:pt>
                <c:pt idx="868">
                  <c:v>9.2586700000000004</c:v>
                </c:pt>
                <c:pt idx="869">
                  <c:v>9.2693300000000001</c:v>
                </c:pt>
                <c:pt idx="870">
                  <c:v>9.2799999999999994</c:v>
                </c:pt>
                <c:pt idx="871">
                  <c:v>9.2906700000000004</c:v>
                </c:pt>
                <c:pt idx="872">
                  <c:v>9.3013300000000001</c:v>
                </c:pt>
                <c:pt idx="873">
                  <c:v>9.3119999999999994</c:v>
                </c:pt>
                <c:pt idx="874">
                  <c:v>9.3226700000000005</c:v>
                </c:pt>
                <c:pt idx="875">
                  <c:v>9.3333300000000001</c:v>
                </c:pt>
                <c:pt idx="876">
                  <c:v>9.3439999999999994</c:v>
                </c:pt>
                <c:pt idx="877">
                  <c:v>9.3546700000000005</c:v>
                </c:pt>
                <c:pt idx="878">
                  <c:v>9.3653300000000002</c:v>
                </c:pt>
                <c:pt idx="879">
                  <c:v>9.3759999999999994</c:v>
                </c:pt>
                <c:pt idx="880">
                  <c:v>9.3866700000000005</c:v>
                </c:pt>
                <c:pt idx="881">
                  <c:v>9.3973300000000002</c:v>
                </c:pt>
                <c:pt idx="882">
                  <c:v>9.4079999999999995</c:v>
                </c:pt>
                <c:pt idx="883">
                  <c:v>9.4186700000000005</c:v>
                </c:pt>
                <c:pt idx="884">
                  <c:v>9.4293300000000002</c:v>
                </c:pt>
                <c:pt idx="885">
                  <c:v>9.44</c:v>
                </c:pt>
                <c:pt idx="886">
                  <c:v>9.4506700000000006</c:v>
                </c:pt>
                <c:pt idx="887">
                  <c:v>9.4613300000000002</c:v>
                </c:pt>
                <c:pt idx="888">
                  <c:v>9.4719999999999995</c:v>
                </c:pt>
                <c:pt idx="889">
                  <c:v>9.4826700000000006</c:v>
                </c:pt>
                <c:pt idx="890">
                  <c:v>9.4933300000000003</c:v>
                </c:pt>
                <c:pt idx="891">
                  <c:v>9.5039999999999996</c:v>
                </c:pt>
                <c:pt idx="892">
                  <c:v>9.5146700000000006</c:v>
                </c:pt>
                <c:pt idx="893">
                  <c:v>9.5253300000000003</c:v>
                </c:pt>
                <c:pt idx="894">
                  <c:v>9.5359999999999996</c:v>
                </c:pt>
                <c:pt idx="895">
                  <c:v>9.5466700000000007</c:v>
                </c:pt>
                <c:pt idx="896">
                  <c:v>9.5573300000000003</c:v>
                </c:pt>
                <c:pt idx="897">
                  <c:v>9.5679999999999996</c:v>
                </c:pt>
                <c:pt idx="898">
                  <c:v>9.5786700000000007</c:v>
                </c:pt>
                <c:pt idx="899">
                  <c:v>9.5893300000000004</c:v>
                </c:pt>
                <c:pt idx="900">
                  <c:v>9.6</c:v>
                </c:pt>
                <c:pt idx="901">
                  <c:v>9.6106700000000007</c:v>
                </c:pt>
                <c:pt idx="902">
                  <c:v>9.6213300000000004</c:v>
                </c:pt>
                <c:pt idx="903">
                  <c:v>9.6319999999999997</c:v>
                </c:pt>
                <c:pt idx="904">
                  <c:v>9.6426700000000007</c:v>
                </c:pt>
                <c:pt idx="905">
                  <c:v>9.6533300000000004</c:v>
                </c:pt>
                <c:pt idx="906">
                  <c:v>9.6639999999999997</c:v>
                </c:pt>
                <c:pt idx="907">
                  <c:v>9.6746700000000008</c:v>
                </c:pt>
                <c:pt idx="908">
                  <c:v>9.6853300000000004</c:v>
                </c:pt>
                <c:pt idx="909">
                  <c:v>9.6959999999999997</c:v>
                </c:pt>
                <c:pt idx="910">
                  <c:v>9.7066700000000008</c:v>
                </c:pt>
                <c:pt idx="911">
                  <c:v>9.7173300000000005</c:v>
                </c:pt>
                <c:pt idx="912">
                  <c:v>9.7279999999999998</c:v>
                </c:pt>
                <c:pt idx="913">
                  <c:v>9.7386700000000008</c:v>
                </c:pt>
                <c:pt idx="914">
                  <c:v>9.7493300000000005</c:v>
                </c:pt>
                <c:pt idx="915">
                  <c:v>9.76</c:v>
                </c:pt>
                <c:pt idx="916">
                  <c:v>9.7706700000000009</c:v>
                </c:pt>
                <c:pt idx="917">
                  <c:v>9.7813300000000005</c:v>
                </c:pt>
                <c:pt idx="918">
                  <c:v>9.7919999999999998</c:v>
                </c:pt>
                <c:pt idx="919">
                  <c:v>9.8026700000000009</c:v>
                </c:pt>
                <c:pt idx="920">
                  <c:v>9.8133300000000006</c:v>
                </c:pt>
                <c:pt idx="921">
                  <c:v>9.8239999999999998</c:v>
                </c:pt>
                <c:pt idx="922">
                  <c:v>9.8346699999999991</c:v>
                </c:pt>
                <c:pt idx="923">
                  <c:v>9.8453300000000006</c:v>
                </c:pt>
                <c:pt idx="924">
                  <c:v>9.8559999999999999</c:v>
                </c:pt>
                <c:pt idx="925">
                  <c:v>9.8666699999999992</c:v>
                </c:pt>
                <c:pt idx="926">
                  <c:v>9.8773300000000006</c:v>
                </c:pt>
                <c:pt idx="927">
                  <c:v>9.8879999999999999</c:v>
                </c:pt>
                <c:pt idx="928">
                  <c:v>9.8986699999999992</c:v>
                </c:pt>
                <c:pt idx="929">
                  <c:v>9.9093300000000006</c:v>
                </c:pt>
                <c:pt idx="930">
                  <c:v>9.92</c:v>
                </c:pt>
                <c:pt idx="931">
                  <c:v>9.9306699999999992</c:v>
                </c:pt>
                <c:pt idx="932">
                  <c:v>9.9413300000000007</c:v>
                </c:pt>
                <c:pt idx="933">
                  <c:v>9.952</c:v>
                </c:pt>
                <c:pt idx="934">
                  <c:v>9.9626699999999992</c:v>
                </c:pt>
                <c:pt idx="935">
                  <c:v>9.9733300000000007</c:v>
                </c:pt>
                <c:pt idx="936">
                  <c:v>9.984</c:v>
                </c:pt>
                <c:pt idx="937">
                  <c:v>9.9946699999999993</c:v>
                </c:pt>
                <c:pt idx="938">
                  <c:v>10.005330000000001</c:v>
                </c:pt>
                <c:pt idx="939">
                  <c:v>10.016</c:v>
                </c:pt>
                <c:pt idx="940">
                  <c:v>10.026669999999999</c:v>
                </c:pt>
                <c:pt idx="941">
                  <c:v>10.037330000000001</c:v>
                </c:pt>
                <c:pt idx="942">
                  <c:v>10.048</c:v>
                </c:pt>
                <c:pt idx="943">
                  <c:v>10.058669999999999</c:v>
                </c:pt>
                <c:pt idx="944">
                  <c:v>10.069330000000001</c:v>
                </c:pt>
                <c:pt idx="945">
                  <c:v>10.08</c:v>
                </c:pt>
                <c:pt idx="946">
                  <c:v>10.090669999999999</c:v>
                </c:pt>
                <c:pt idx="947">
                  <c:v>10.101330000000001</c:v>
                </c:pt>
                <c:pt idx="948">
                  <c:v>10.112</c:v>
                </c:pt>
                <c:pt idx="949">
                  <c:v>10.122669999999999</c:v>
                </c:pt>
                <c:pt idx="950">
                  <c:v>10.133330000000001</c:v>
                </c:pt>
                <c:pt idx="951">
                  <c:v>10.144</c:v>
                </c:pt>
                <c:pt idx="952">
                  <c:v>10.154669999999999</c:v>
                </c:pt>
                <c:pt idx="953">
                  <c:v>10.165330000000001</c:v>
                </c:pt>
                <c:pt idx="954">
                  <c:v>10.176</c:v>
                </c:pt>
                <c:pt idx="955">
                  <c:v>10.186669999999999</c:v>
                </c:pt>
                <c:pt idx="956">
                  <c:v>10.197329999999999</c:v>
                </c:pt>
                <c:pt idx="957">
                  <c:v>10.208</c:v>
                </c:pt>
                <c:pt idx="958">
                  <c:v>10.218669999999999</c:v>
                </c:pt>
                <c:pt idx="959">
                  <c:v>10.229329999999999</c:v>
                </c:pt>
                <c:pt idx="960">
                  <c:v>10.24</c:v>
                </c:pt>
                <c:pt idx="961">
                  <c:v>10.25067</c:v>
                </c:pt>
                <c:pt idx="962">
                  <c:v>10.261329999999999</c:v>
                </c:pt>
                <c:pt idx="963">
                  <c:v>10.272</c:v>
                </c:pt>
                <c:pt idx="964">
                  <c:v>10.28267</c:v>
                </c:pt>
                <c:pt idx="965">
                  <c:v>10.293329999999999</c:v>
                </c:pt>
                <c:pt idx="966">
                  <c:v>10.304</c:v>
                </c:pt>
                <c:pt idx="967">
                  <c:v>10.31467</c:v>
                </c:pt>
                <c:pt idx="968">
                  <c:v>10.325329999999999</c:v>
                </c:pt>
                <c:pt idx="969">
                  <c:v>10.336</c:v>
                </c:pt>
                <c:pt idx="970">
                  <c:v>10.34667</c:v>
                </c:pt>
                <c:pt idx="971">
                  <c:v>10.357329999999999</c:v>
                </c:pt>
                <c:pt idx="972">
                  <c:v>10.368</c:v>
                </c:pt>
                <c:pt idx="973">
                  <c:v>10.37867</c:v>
                </c:pt>
                <c:pt idx="974">
                  <c:v>10.389329999999999</c:v>
                </c:pt>
                <c:pt idx="975">
                  <c:v>10.4</c:v>
                </c:pt>
                <c:pt idx="976">
                  <c:v>10.41067</c:v>
                </c:pt>
                <c:pt idx="977">
                  <c:v>10.421329999999999</c:v>
                </c:pt>
                <c:pt idx="978">
                  <c:v>10.432</c:v>
                </c:pt>
                <c:pt idx="979">
                  <c:v>10.44267</c:v>
                </c:pt>
                <c:pt idx="980">
                  <c:v>10.453329999999999</c:v>
                </c:pt>
                <c:pt idx="981">
                  <c:v>10.464</c:v>
                </c:pt>
                <c:pt idx="982">
                  <c:v>10.47467</c:v>
                </c:pt>
                <c:pt idx="983">
                  <c:v>10.485329999999999</c:v>
                </c:pt>
                <c:pt idx="984">
                  <c:v>10.496</c:v>
                </c:pt>
                <c:pt idx="985">
                  <c:v>10.50667</c:v>
                </c:pt>
                <c:pt idx="986">
                  <c:v>10.517329999999999</c:v>
                </c:pt>
                <c:pt idx="987">
                  <c:v>10.528</c:v>
                </c:pt>
                <c:pt idx="988">
                  <c:v>10.53867</c:v>
                </c:pt>
                <c:pt idx="989">
                  <c:v>10.549329999999999</c:v>
                </c:pt>
                <c:pt idx="990">
                  <c:v>10.56</c:v>
                </c:pt>
                <c:pt idx="991">
                  <c:v>10.57067</c:v>
                </c:pt>
                <c:pt idx="992">
                  <c:v>10.581329999999999</c:v>
                </c:pt>
                <c:pt idx="993">
                  <c:v>10.592000000000001</c:v>
                </c:pt>
                <c:pt idx="994">
                  <c:v>10.60267</c:v>
                </c:pt>
                <c:pt idx="995">
                  <c:v>10.613329999999999</c:v>
                </c:pt>
                <c:pt idx="996">
                  <c:v>10.624000000000001</c:v>
                </c:pt>
                <c:pt idx="997">
                  <c:v>10.63467</c:v>
                </c:pt>
                <c:pt idx="998">
                  <c:v>10.64533</c:v>
                </c:pt>
                <c:pt idx="999">
                  <c:v>10.656000000000001</c:v>
                </c:pt>
                <c:pt idx="1000">
                  <c:v>10.66667</c:v>
                </c:pt>
                <c:pt idx="1001">
                  <c:v>10.67733</c:v>
                </c:pt>
                <c:pt idx="1002">
                  <c:v>10.688000000000001</c:v>
                </c:pt>
                <c:pt idx="1003">
                  <c:v>10.69867</c:v>
                </c:pt>
                <c:pt idx="1004">
                  <c:v>10.70933</c:v>
                </c:pt>
                <c:pt idx="1005">
                  <c:v>10.72</c:v>
                </c:pt>
                <c:pt idx="1006">
                  <c:v>10.73067</c:v>
                </c:pt>
                <c:pt idx="1007">
                  <c:v>10.74133</c:v>
                </c:pt>
                <c:pt idx="1008">
                  <c:v>10.752000000000001</c:v>
                </c:pt>
                <c:pt idx="1009">
                  <c:v>10.76267</c:v>
                </c:pt>
                <c:pt idx="1010">
                  <c:v>10.77333</c:v>
                </c:pt>
                <c:pt idx="1011">
                  <c:v>10.784000000000001</c:v>
                </c:pt>
                <c:pt idx="1012">
                  <c:v>10.79467</c:v>
                </c:pt>
                <c:pt idx="1013">
                  <c:v>10.80533</c:v>
                </c:pt>
                <c:pt idx="1014">
                  <c:v>10.816000000000001</c:v>
                </c:pt>
                <c:pt idx="1015">
                  <c:v>10.82667</c:v>
                </c:pt>
                <c:pt idx="1016">
                  <c:v>10.83733</c:v>
                </c:pt>
                <c:pt idx="1017">
                  <c:v>10.848000000000001</c:v>
                </c:pt>
                <c:pt idx="1018">
                  <c:v>10.85867</c:v>
                </c:pt>
                <c:pt idx="1019">
                  <c:v>10.86933</c:v>
                </c:pt>
                <c:pt idx="1020">
                  <c:v>10.88</c:v>
                </c:pt>
                <c:pt idx="1021">
                  <c:v>10.89067</c:v>
                </c:pt>
                <c:pt idx="1022">
                  <c:v>10.90133</c:v>
                </c:pt>
                <c:pt idx="1023">
                  <c:v>10.912000000000001</c:v>
                </c:pt>
                <c:pt idx="1024">
                  <c:v>10.92267</c:v>
                </c:pt>
                <c:pt idx="1025">
                  <c:v>10.93333</c:v>
                </c:pt>
                <c:pt idx="1026">
                  <c:v>10.944000000000001</c:v>
                </c:pt>
                <c:pt idx="1027">
                  <c:v>10.95467</c:v>
                </c:pt>
                <c:pt idx="1028">
                  <c:v>10.96533</c:v>
                </c:pt>
                <c:pt idx="1029">
                  <c:v>10.976000000000001</c:v>
                </c:pt>
                <c:pt idx="1030">
                  <c:v>10.98667</c:v>
                </c:pt>
                <c:pt idx="1031">
                  <c:v>10.99733</c:v>
                </c:pt>
                <c:pt idx="1032">
                  <c:v>11.007999999999999</c:v>
                </c:pt>
                <c:pt idx="1033">
                  <c:v>11.01867</c:v>
                </c:pt>
                <c:pt idx="1034">
                  <c:v>11.02933</c:v>
                </c:pt>
                <c:pt idx="1035">
                  <c:v>11.04</c:v>
                </c:pt>
                <c:pt idx="1036">
                  <c:v>11.05067</c:v>
                </c:pt>
                <c:pt idx="1037">
                  <c:v>11.06133</c:v>
                </c:pt>
                <c:pt idx="1038">
                  <c:v>11.071999999999999</c:v>
                </c:pt>
                <c:pt idx="1039">
                  <c:v>11.08267</c:v>
                </c:pt>
                <c:pt idx="1040">
                  <c:v>11.09333</c:v>
                </c:pt>
                <c:pt idx="1041">
                  <c:v>11.103999999999999</c:v>
                </c:pt>
                <c:pt idx="1042">
                  <c:v>11.11467</c:v>
                </c:pt>
                <c:pt idx="1043">
                  <c:v>11.12533</c:v>
                </c:pt>
                <c:pt idx="1044">
                  <c:v>11.135999999999999</c:v>
                </c:pt>
                <c:pt idx="1045">
                  <c:v>11.14667</c:v>
                </c:pt>
                <c:pt idx="1046">
                  <c:v>11.15733</c:v>
                </c:pt>
                <c:pt idx="1047">
                  <c:v>11.167999999999999</c:v>
                </c:pt>
                <c:pt idx="1048">
                  <c:v>11.17867</c:v>
                </c:pt>
                <c:pt idx="1049">
                  <c:v>11.18933</c:v>
                </c:pt>
                <c:pt idx="1050">
                  <c:v>11.2</c:v>
                </c:pt>
                <c:pt idx="1051">
                  <c:v>11.21067</c:v>
                </c:pt>
                <c:pt idx="1052">
                  <c:v>11.22133</c:v>
                </c:pt>
                <c:pt idx="1053">
                  <c:v>11.231999999999999</c:v>
                </c:pt>
                <c:pt idx="1054">
                  <c:v>11.24267</c:v>
                </c:pt>
                <c:pt idx="1055">
                  <c:v>11.25333</c:v>
                </c:pt>
                <c:pt idx="1056">
                  <c:v>11.263999999999999</c:v>
                </c:pt>
                <c:pt idx="1057">
                  <c:v>11.27467</c:v>
                </c:pt>
                <c:pt idx="1058">
                  <c:v>11.28533</c:v>
                </c:pt>
                <c:pt idx="1059">
                  <c:v>11.295999999999999</c:v>
                </c:pt>
                <c:pt idx="1060">
                  <c:v>11.30667</c:v>
                </c:pt>
                <c:pt idx="1061">
                  <c:v>11.31733</c:v>
                </c:pt>
                <c:pt idx="1062">
                  <c:v>11.327999999999999</c:v>
                </c:pt>
                <c:pt idx="1063">
                  <c:v>11.33867</c:v>
                </c:pt>
                <c:pt idx="1064">
                  <c:v>11.34933</c:v>
                </c:pt>
                <c:pt idx="1065">
                  <c:v>11.36</c:v>
                </c:pt>
                <c:pt idx="1066">
                  <c:v>11.37067</c:v>
                </c:pt>
                <c:pt idx="1067">
                  <c:v>11.38133</c:v>
                </c:pt>
                <c:pt idx="1068">
                  <c:v>11.391999999999999</c:v>
                </c:pt>
                <c:pt idx="1069">
                  <c:v>11.402670000000001</c:v>
                </c:pt>
                <c:pt idx="1070">
                  <c:v>11.41333</c:v>
                </c:pt>
                <c:pt idx="1071">
                  <c:v>11.423999999999999</c:v>
                </c:pt>
                <c:pt idx="1072">
                  <c:v>11.434670000000001</c:v>
                </c:pt>
                <c:pt idx="1073">
                  <c:v>11.44533</c:v>
                </c:pt>
                <c:pt idx="1074">
                  <c:v>11.456</c:v>
                </c:pt>
                <c:pt idx="1075">
                  <c:v>11.466670000000001</c:v>
                </c:pt>
                <c:pt idx="1076">
                  <c:v>11.47733</c:v>
                </c:pt>
                <c:pt idx="1077">
                  <c:v>11.488</c:v>
                </c:pt>
                <c:pt idx="1078">
                  <c:v>11.498670000000001</c:v>
                </c:pt>
                <c:pt idx="1079">
                  <c:v>11.50933</c:v>
                </c:pt>
                <c:pt idx="1080">
                  <c:v>11.52</c:v>
                </c:pt>
                <c:pt idx="1081">
                  <c:v>11.530670000000001</c:v>
                </c:pt>
                <c:pt idx="1082">
                  <c:v>11.54133</c:v>
                </c:pt>
                <c:pt idx="1083">
                  <c:v>11.552</c:v>
                </c:pt>
                <c:pt idx="1084">
                  <c:v>11.562670000000001</c:v>
                </c:pt>
                <c:pt idx="1085">
                  <c:v>11.57333</c:v>
                </c:pt>
                <c:pt idx="1086">
                  <c:v>11.584</c:v>
                </c:pt>
                <c:pt idx="1087">
                  <c:v>11.594670000000001</c:v>
                </c:pt>
                <c:pt idx="1088">
                  <c:v>11.60533</c:v>
                </c:pt>
                <c:pt idx="1089">
                  <c:v>11.616</c:v>
                </c:pt>
                <c:pt idx="1090">
                  <c:v>11.626670000000001</c:v>
                </c:pt>
                <c:pt idx="1091">
                  <c:v>11.63733</c:v>
                </c:pt>
                <c:pt idx="1092">
                  <c:v>11.648</c:v>
                </c:pt>
                <c:pt idx="1093">
                  <c:v>11.658670000000001</c:v>
                </c:pt>
                <c:pt idx="1094">
                  <c:v>11.66933</c:v>
                </c:pt>
                <c:pt idx="1095">
                  <c:v>11.68</c:v>
                </c:pt>
                <c:pt idx="1096">
                  <c:v>11.690670000000001</c:v>
                </c:pt>
                <c:pt idx="1097">
                  <c:v>11.70133</c:v>
                </c:pt>
                <c:pt idx="1098">
                  <c:v>11.712</c:v>
                </c:pt>
                <c:pt idx="1099">
                  <c:v>11.722670000000001</c:v>
                </c:pt>
                <c:pt idx="1100">
                  <c:v>11.73333</c:v>
                </c:pt>
                <c:pt idx="1101">
                  <c:v>11.744</c:v>
                </c:pt>
                <c:pt idx="1102">
                  <c:v>11.754670000000001</c:v>
                </c:pt>
                <c:pt idx="1103">
                  <c:v>11.765330000000001</c:v>
                </c:pt>
                <c:pt idx="1104">
                  <c:v>11.776</c:v>
                </c:pt>
                <c:pt idx="1105">
                  <c:v>11.786670000000001</c:v>
                </c:pt>
                <c:pt idx="1106">
                  <c:v>11.797330000000001</c:v>
                </c:pt>
                <c:pt idx="1107">
                  <c:v>11.808</c:v>
                </c:pt>
                <c:pt idx="1108">
                  <c:v>11.818669999999999</c:v>
                </c:pt>
                <c:pt idx="1109">
                  <c:v>11.829330000000001</c:v>
                </c:pt>
                <c:pt idx="1110">
                  <c:v>11.84</c:v>
                </c:pt>
                <c:pt idx="1111">
                  <c:v>11.850669999999999</c:v>
                </c:pt>
                <c:pt idx="1112">
                  <c:v>11.861330000000001</c:v>
                </c:pt>
                <c:pt idx="1113">
                  <c:v>11.872</c:v>
                </c:pt>
                <c:pt idx="1114">
                  <c:v>11.882669999999999</c:v>
                </c:pt>
                <c:pt idx="1115">
                  <c:v>11.893330000000001</c:v>
                </c:pt>
                <c:pt idx="1116">
                  <c:v>11.904</c:v>
                </c:pt>
                <c:pt idx="1117">
                  <c:v>11.914669999999999</c:v>
                </c:pt>
                <c:pt idx="1118">
                  <c:v>11.925330000000001</c:v>
                </c:pt>
                <c:pt idx="1119">
                  <c:v>11.936</c:v>
                </c:pt>
                <c:pt idx="1120">
                  <c:v>11.946669999999999</c:v>
                </c:pt>
                <c:pt idx="1121">
                  <c:v>11.957330000000001</c:v>
                </c:pt>
                <c:pt idx="1122">
                  <c:v>11.968</c:v>
                </c:pt>
                <c:pt idx="1123">
                  <c:v>11.978669999999999</c:v>
                </c:pt>
                <c:pt idx="1124">
                  <c:v>11.989330000000001</c:v>
                </c:pt>
                <c:pt idx="1125">
                  <c:v>12</c:v>
                </c:pt>
                <c:pt idx="1126">
                  <c:v>12.010669999999999</c:v>
                </c:pt>
                <c:pt idx="1127">
                  <c:v>12.021330000000001</c:v>
                </c:pt>
                <c:pt idx="1128">
                  <c:v>12.032</c:v>
                </c:pt>
                <c:pt idx="1129">
                  <c:v>12.042669999999999</c:v>
                </c:pt>
                <c:pt idx="1130">
                  <c:v>12.053330000000001</c:v>
                </c:pt>
                <c:pt idx="1131">
                  <c:v>12.064</c:v>
                </c:pt>
                <c:pt idx="1132">
                  <c:v>12.074669999999999</c:v>
                </c:pt>
                <c:pt idx="1133">
                  <c:v>12.085330000000001</c:v>
                </c:pt>
                <c:pt idx="1134">
                  <c:v>12.096</c:v>
                </c:pt>
                <c:pt idx="1135">
                  <c:v>12.106669999999999</c:v>
                </c:pt>
                <c:pt idx="1136">
                  <c:v>12.117330000000001</c:v>
                </c:pt>
                <c:pt idx="1137">
                  <c:v>12.128</c:v>
                </c:pt>
                <c:pt idx="1138">
                  <c:v>12.138669999999999</c:v>
                </c:pt>
                <c:pt idx="1139">
                  <c:v>12.149330000000001</c:v>
                </c:pt>
                <c:pt idx="1140">
                  <c:v>12.16</c:v>
                </c:pt>
                <c:pt idx="1141">
                  <c:v>12.170669999999999</c:v>
                </c:pt>
                <c:pt idx="1142">
                  <c:v>12.181330000000001</c:v>
                </c:pt>
                <c:pt idx="1143">
                  <c:v>12.192</c:v>
                </c:pt>
                <c:pt idx="1144">
                  <c:v>12.202669999999999</c:v>
                </c:pt>
                <c:pt idx="1145">
                  <c:v>12.213329999999999</c:v>
                </c:pt>
                <c:pt idx="1146">
                  <c:v>12.224</c:v>
                </c:pt>
                <c:pt idx="1147">
                  <c:v>12.234669999999999</c:v>
                </c:pt>
                <c:pt idx="1148">
                  <c:v>12.245329999999999</c:v>
                </c:pt>
                <c:pt idx="1149">
                  <c:v>12.256</c:v>
                </c:pt>
                <c:pt idx="1150">
                  <c:v>12.26667</c:v>
                </c:pt>
                <c:pt idx="1151">
                  <c:v>12.277329999999999</c:v>
                </c:pt>
                <c:pt idx="1152">
                  <c:v>12.288</c:v>
                </c:pt>
                <c:pt idx="1153">
                  <c:v>12.29867</c:v>
                </c:pt>
                <c:pt idx="1154">
                  <c:v>12.309329999999999</c:v>
                </c:pt>
                <c:pt idx="1155">
                  <c:v>12.32</c:v>
                </c:pt>
                <c:pt idx="1156">
                  <c:v>12.33067</c:v>
                </c:pt>
                <c:pt idx="1157">
                  <c:v>12.341329999999999</c:v>
                </c:pt>
                <c:pt idx="1158">
                  <c:v>12.352</c:v>
                </c:pt>
                <c:pt idx="1159">
                  <c:v>12.36267</c:v>
                </c:pt>
                <c:pt idx="1160">
                  <c:v>12.373329999999999</c:v>
                </c:pt>
                <c:pt idx="1161">
                  <c:v>12.384</c:v>
                </c:pt>
                <c:pt idx="1162">
                  <c:v>12.39467</c:v>
                </c:pt>
                <c:pt idx="1163">
                  <c:v>12.405329999999999</c:v>
                </c:pt>
                <c:pt idx="1164">
                  <c:v>12.416</c:v>
                </c:pt>
                <c:pt idx="1165">
                  <c:v>12.42667</c:v>
                </c:pt>
                <c:pt idx="1166">
                  <c:v>12.437329999999999</c:v>
                </c:pt>
                <c:pt idx="1167">
                  <c:v>12.448</c:v>
                </c:pt>
                <c:pt idx="1168">
                  <c:v>12.45867</c:v>
                </c:pt>
                <c:pt idx="1169">
                  <c:v>12.469329999999999</c:v>
                </c:pt>
                <c:pt idx="1170">
                  <c:v>12.48</c:v>
                </c:pt>
                <c:pt idx="1171">
                  <c:v>12.49067</c:v>
                </c:pt>
                <c:pt idx="1172">
                  <c:v>12.501329999999999</c:v>
                </c:pt>
                <c:pt idx="1173">
                  <c:v>12.512</c:v>
                </c:pt>
                <c:pt idx="1174">
                  <c:v>12.52267</c:v>
                </c:pt>
                <c:pt idx="1175">
                  <c:v>12.533329999999999</c:v>
                </c:pt>
                <c:pt idx="1176">
                  <c:v>12.544</c:v>
                </c:pt>
                <c:pt idx="1177">
                  <c:v>12.55467</c:v>
                </c:pt>
                <c:pt idx="1178">
                  <c:v>12.565329999999999</c:v>
                </c:pt>
                <c:pt idx="1179">
                  <c:v>12.576000000000001</c:v>
                </c:pt>
                <c:pt idx="1180">
                  <c:v>12.58667</c:v>
                </c:pt>
                <c:pt idx="1181">
                  <c:v>12.597329999999999</c:v>
                </c:pt>
                <c:pt idx="1182">
                  <c:v>12.608000000000001</c:v>
                </c:pt>
                <c:pt idx="1183">
                  <c:v>12.61867</c:v>
                </c:pt>
                <c:pt idx="1184">
                  <c:v>12.62933</c:v>
                </c:pt>
                <c:pt idx="1185">
                  <c:v>12.64</c:v>
                </c:pt>
                <c:pt idx="1186">
                  <c:v>12.65067</c:v>
                </c:pt>
                <c:pt idx="1187">
                  <c:v>12.66133</c:v>
                </c:pt>
                <c:pt idx="1188">
                  <c:v>12.672000000000001</c:v>
                </c:pt>
                <c:pt idx="1189">
                  <c:v>12.68267</c:v>
                </c:pt>
                <c:pt idx="1190">
                  <c:v>12.69333</c:v>
                </c:pt>
                <c:pt idx="1191">
                  <c:v>12.704000000000001</c:v>
                </c:pt>
                <c:pt idx="1192">
                  <c:v>12.71467</c:v>
                </c:pt>
                <c:pt idx="1193">
                  <c:v>12.72533</c:v>
                </c:pt>
                <c:pt idx="1194">
                  <c:v>12.736000000000001</c:v>
                </c:pt>
                <c:pt idx="1195">
                  <c:v>12.74667</c:v>
                </c:pt>
                <c:pt idx="1196">
                  <c:v>12.75733</c:v>
                </c:pt>
                <c:pt idx="1197">
                  <c:v>12.768000000000001</c:v>
                </c:pt>
                <c:pt idx="1198">
                  <c:v>12.77867</c:v>
                </c:pt>
                <c:pt idx="1199">
                  <c:v>12.78933</c:v>
                </c:pt>
                <c:pt idx="1200">
                  <c:v>12.8</c:v>
                </c:pt>
                <c:pt idx="1201">
                  <c:v>12.81067</c:v>
                </c:pt>
                <c:pt idx="1202">
                  <c:v>12.82133</c:v>
                </c:pt>
                <c:pt idx="1203">
                  <c:v>12.832000000000001</c:v>
                </c:pt>
                <c:pt idx="1204">
                  <c:v>12.84267</c:v>
                </c:pt>
                <c:pt idx="1205">
                  <c:v>12.85333</c:v>
                </c:pt>
                <c:pt idx="1206">
                  <c:v>12.864000000000001</c:v>
                </c:pt>
                <c:pt idx="1207">
                  <c:v>12.87467</c:v>
                </c:pt>
                <c:pt idx="1208">
                  <c:v>12.88533</c:v>
                </c:pt>
                <c:pt idx="1209">
                  <c:v>12.896000000000001</c:v>
                </c:pt>
                <c:pt idx="1210">
                  <c:v>12.90667</c:v>
                </c:pt>
                <c:pt idx="1211">
                  <c:v>12.91733</c:v>
                </c:pt>
                <c:pt idx="1212">
                  <c:v>12.928000000000001</c:v>
                </c:pt>
                <c:pt idx="1213">
                  <c:v>12.93867</c:v>
                </c:pt>
                <c:pt idx="1214">
                  <c:v>12.94933</c:v>
                </c:pt>
                <c:pt idx="1215">
                  <c:v>12.96</c:v>
                </c:pt>
                <c:pt idx="1216">
                  <c:v>12.97067</c:v>
                </c:pt>
                <c:pt idx="1217">
                  <c:v>12.98133</c:v>
                </c:pt>
                <c:pt idx="1218">
                  <c:v>12.992000000000001</c:v>
                </c:pt>
                <c:pt idx="1219">
                  <c:v>13.00267</c:v>
                </c:pt>
                <c:pt idx="1220">
                  <c:v>13.01333</c:v>
                </c:pt>
                <c:pt idx="1221">
                  <c:v>13.023999999999999</c:v>
                </c:pt>
                <c:pt idx="1222">
                  <c:v>13.03467</c:v>
                </c:pt>
                <c:pt idx="1223">
                  <c:v>13.04533</c:v>
                </c:pt>
                <c:pt idx="1224">
                  <c:v>13.055999999999999</c:v>
                </c:pt>
                <c:pt idx="1225">
                  <c:v>13.06667</c:v>
                </c:pt>
                <c:pt idx="1226">
                  <c:v>13.07733</c:v>
                </c:pt>
                <c:pt idx="1227">
                  <c:v>13.087999999999999</c:v>
                </c:pt>
                <c:pt idx="1228">
                  <c:v>13.09867</c:v>
                </c:pt>
                <c:pt idx="1229">
                  <c:v>13.10933</c:v>
                </c:pt>
                <c:pt idx="1230">
                  <c:v>13.12</c:v>
                </c:pt>
                <c:pt idx="1231">
                  <c:v>13.13067</c:v>
                </c:pt>
                <c:pt idx="1232">
                  <c:v>13.14133</c:v>
                </c:pt>
                <c:pt idx="1233">
                  <c:v>13.151999999999999</c:v>
                </c:pt>
                <c:pt idx="1234">
                  <c:v>13.16267</c:v>
                </c:pt>
                <c:pt idx="1235">
                  <c:v>13.17333</c:v>
                </c:pt>
                <c:pt idx="1236">
                  <c:v>13.183999999999999</c:v>
                </c:pt>
                <c:pt idx="1237">
                  <c:v>13.19467</c:v>
                </c:pt>
                <c:pt idx="1238">
                  <c:v>13.20533</c:v>
                </c:pt>
                <c:pt idx="1239">
                  <c:v>13.215999999999999</c:v>
                </c:pt>
                <c:pt idx="1240">
                  <c:v>13.22667</c:v>
                </c:pt>
                <c:pt idx="1241">
                  <c:v>13.23733</c:v>
                </c:pt>
                <c:pt idx="1242">
                  <c:v>13.247999999999999</c:v>
                </c:pt>
                <c:pt idx="1243">
                  <c:v>13.25867</c:v>
                </c:pt>
                <c:pt idx="1244">
                  <c:v>13.26933</c:v>
                </c:pt>
                <c:pt idx="1245">
                  <c:v>13.28</c:v>
                </c:pt>
                <c:pt idx="1246">
                  <c:v>13.29067</c:v>
                </c:pt>
                <c:pt idx="1247">
                  <c:v>13.30133</c:v>
                </c:pt>
                <c:pt idx="1248">
                  <c:v>13.311999999999999</c:v>
                </c:pt>
                <c:pt idx="1249">
                  <c:v>13.32267</c:v>
                </c:pt>
                <c:pt idx="1250">
                  <c:v>13.33333</c:v>
                </c:pt>
                <c:pt idx="1251">
                  <c:v>13.343999999999999</c:v>
                </c:pt>
                <c:pt idx="1252">
                  <c:v>13.35467</c:v>
                </c:pt>
                <c:pt idx="1253">
                  <c:v>13.36533</c:v>
                </c:pt>
                <c:pt idx="1254">
                  <c:v>13.375999999999999</c:v>
                </c:pt>
                <c:pt idx="1255">
                  <c:v>13.386670000000001</c:v>
                </c:pt>
                <c:pt idx="1256">
                  <c:v>13.39733</c:v>
                </c:pt>
                <c:pt idx="1257">
                  <c:v>13.407999999999999</c:v>
                </c:pt>
                <c:pt idx="1258">
                  <c:v>13.418670000000001</c:v>
                </c:pt>
                <c:pt idx="1259">
                  <c:v>13.42933</c:v>
                </c:pt>
                <c:pt idx="1260">
                  <c:v>13.44</c:v>
                </c:pt>
                <c:pt idx="1261">
                  <c:v>13.450670000000001</c:v>
                </c:pt>
                <c:pt idx="1262">
                  <c:v>13.46133</c:v>
                </c:pt>
                <c:pt idx="1263">
                  <c:v>13.472</c:v>
                </c:pt>
                <c:pt idx="1264">
                  <c:v>13.482670000000001</c:v>
                </c:pt>
                <c:pt idx="1265">
                  <c:v>13.49333</c:v>
                </c:pt>
                <c:pt idx="1266">
                  <c:v>13.504</c:v>
                </c:pt>
                <c:pt idx="1267">
                  <c:v>13.514670000000001</c:v>
                </c:pt>
                <c:pt idx="1268">
                  <c:v>13.52533</c:v>
                </c:pt>
                <c:pt idx="1269">
                  <c:v>13.536</c:v>
                </c:pt>
                <c:pt idx="1270">
                  <c:v>13.546670000000001</c:v>
                </c:pt>
                <c:pt idx="1271">
                  <c:v>13.55733</c:v>
                </c:pt>
                <c:pt idx="1272">
                  <c:v>13.568</c:v>
                </c:pt>
                <c:pt idx="1273">
                  <c:v>13.578670000000001</c:v>
                </c:pt>
                <c:pt idx="1274">
                  <c:v>13.58933</c:v>
                </c:pt>
                <c:pt idx="1275">
                  <c:v>13.6</c:v>
                </c:pt>
                <c:pt idx="1276">
                  <c:v>13.610670000000001</c:v>
                </c:pt>
                <c:pt idx="1277">
                  <c:v>13.62133</c:v>
                </c:pt>
                <c:pt idx="1278">
                  <c:v>13.632</c:v>
                </c:pt>
                <c:pt idx="1279">
                  <c:v>13.642670000000001</c:v>
                </c:pt>
                <c:pt idx="1280">
                  <c:v>13.65333</c:v>
                </c:pt>
                <c:pt idx="1281">
                  <c:v>13.664</c:v>
                </c:pt>
                <c:pt idx="1282">
                  <c:v>13.674670000000001</c:v>
                </c:pt>
                <c:pt idx="1283">
                  <c:v>13.68533</c:v>
                </c:pt>
                <c:pt idx="1284">
                  <c:v>13.696</c:v>
                </c:pt>
                <c:pt idx="1285">
                  <c:v>13.706670000000001</c:v>
                </c:pt>
                <c:pt idx="1286">
                  <c:v>13.71733</c:v>
                </c:pt>
                <c:pt idx="1287">
                  <c:v>13.728</c:v>
                </c:pt>
                <c:pt idx="1288">
                  <c:v>13.738670000000001</c:v>
                </c:pt>
                <c:pt idx="1289">
                  <c:v>13.74933</c:v>
                </c:pt>
                <c:pt idx="1290">
                  <c:v>13.76</c:v>
                </c:pt>
                <c:pt idx="1291">
                  <c:v>13.770670000000001</c:v>
                </c:pt>
                <c:pt idx="1292">
                  <c:v>13.781330000000001</c:v>
                </c:pt>
                <c:pt idx="1293">
                  <c:v>13.792</c:v>
                </c:pt>
                <c:pt idx="1294">
                  <c:v>13.802670000000001</c:v>
                </c:pt>
                <c:pt idx="1295">
                  <c:v>13.813330000000001</c:v>
                </c:pt>
                <c:pt idx="1296">
                  <c:v>13.824</c:v>
                </c:pt>
                <c:pt idx="1297">
                  <c:v>13.834669999999999</c:v>
                </c:pt>
                <c:pt idx="1298">
                  <c:v>13.845330000000001</c:v>
                </c:pt>
                <c:pt idx="1299">
                  <c:v>13.856</c:v>
                </c:pt>
                <c:pt idx="1300">
                  <c:v>13.866669999999999</c:v>
                </c:pt>
                <c:pt idx="1301">
                  <c:v>13.877330000000001</c:v>
                </c:pt>
                <c:pt idx="1302">
                  <c:v>13.888</c:v>
                </c:pt>
                <c:pt idx="1303">
                  <c:v>13.898669999999999</c:v>
                </c:pt>
                <c:pt idx="1304">
                  <c:v>13.909330000000001</c:v>
                </c:pt>
                <c:pt idx="1305">
                  <c:v>13.92</c:v>
                </c:pt>
                <c:pt idx="1306">
                  <c:v>13.930669999999999</c:v>
                </c:pt>
                <c:pt idx="1307">
                  <c:v>13.941330000000001</c:v>
                </c:pt>
                <c:pt idx="1308">
                  <c:v>13.952</c:v>
                </c:pt>
                <c:pt idx="1309">
                  <c:v>13.962669999999999</c:v>
                </c:pt>
                <c:pt idx="1310">
                  <c:v>13.973330000000001</c:v>
                </c:pt>
                <c:pt idx="1311">
                  <c:v>13.984</c:v>
                </c:pt>
                <c:pt idx="1312">
                  <c:v>13.994669999999999</c:v>
                </c:pt>
                <c:pt idx="1313">
                  <c:v>14.005330000000001</c:v>
                </c:pt>
                <c:pt idx="1314">
                  <c:v>14.016</c:v>
                </c:pt>
                <c:pt idx="1315">
                  <c:v>14.026669999999999</c:v>
                </c:pt>
                <c:pt idx="1316">
                  <c:v>14.037330000000001</c:v>
                </c:pt>
                <c:pt idx="1317">
                  <c:v>14.048</c:v>
                </c:pt>
                <c:pt idx="1318">
                  <c:v>14.058669999999999</c:v>
                </c:pt>
                <c:pt idx="1319">
                  <c:v>14.069330000000001</c:v>
                </c:pt>
                <c:pt idx="1320">
                  <c:v>14.08</c:v>
                </c:pt>
                <c:pt idx="1321">
                  <c:v>14.090669999999999</c:v>
                </c:pt>
                <c:pt idx="1322">
                  <c:v>14.101330000000001</c:v>
                </c:pt>
                <c:pt idx="1323">
                  <c:v>14.112</c:v>
                </c:pt>
                <c:pt idx="1324">
                  <c:v>14.122669999999999</c:v>
                </c:pt>
                <c:pt idx="1325">
                  <c:v>14.133330000000001</c:v>
                </c:pt>
                <c:pt idx="1326">
                  <c:v>14.144</c:v>
                </c:pt>
                <c:pt idx="1327">
                  <c:v>14.154669999999999</c:v>
                </c:pt>
                <c:pt idx="1328">
                  <c:v>14.165330000000001</c:v>
                </c:pt>
                <c:pt idx="1329">
                  <c:v>14.176</c:v>
                </c:pt>
                <c:pt idx="1330">
                  <c:v>14.186669999999999</c:v>
                </c:pt>
                <c:pt idx="1331">
                  <c:v>14.197329999999999</c:v>
                </c:pt>
                <c:pt idx="1332">
                  <c:v>14.208</c:v>
                </c:pt>
                <c:pt idx="1333">
                  <c:v>14.218669999999999</c:v>
                </c:pt>
                <c:pt idx="1334">
                  <c:v>14.229329999999999</c:v>
                </c:pt>
                <c:pt idx="1335">
                  <c:v>14.24</c:v>
                </c:pt>
                <c:pt idx="1336">
                  <c:v>14.25067</c:v>
                </c:pt>
                <c:pt idx="1337">
                  <c:v>14.261329999999999</c:v>
                </c:pt>
                <c:pt idx="1338">
                  <c:v>14.272</c:v>
                </c:pt>
                <c:pt idx="1339">
                  <c:v>14.28267</c:v>
                </c:pt>
                <c:pt idx="1340">
                  <c:v>14.293329999999999</c:v>
                </c:pt>
                <c:pt idx="1341">
                  <c:v>14.304</c:v>
                </c:pt>
                <c:pt idx="1342">
                  <c:v>14.31467</c:v>
                </c:pt>
                <c:pt idx="1343">
                  <c:v>14.325329999999999</c:v>
                </c:pt>
                <c:pt idx="1344">
                  <c:v>14.336</c:v>
                </c:pt>
                <c:pt idx="1345">
                  <c:v>14.34667</c:v>
                </c:pt>
                <c:pt idx="1346">
                  <c:v>14.357329999999999</c:v>
                </c:pt>
                <c:pt idx="1347">
                  <c:v>14.368</c:v>
                </c:pt>
                <c:pt idx="1348">
                  <c:v>14.37867</c:v>
                </c:pt>
                <c:pt idx="1349">
                  <c:v>14.389329999999999</c:v>
                </c:pt>
                <c:pt idx="1350">
                  <c:v>14.4</c:v>
                </c:pt>
                <c:pt idx="1351">
                  <c:v>14.41067</c:v>
                </c:pt>
                <c:pt idx="1352">
                  <c:v>14.421329999999999</c:v>
                </c:pt>
                <c:pt idx="1353">
                  <c:v>14.432</c:v>
                </c:pt>
                <c:pt idx="1354">
                  <c:v>14.44267</c:v>
                </c:pt>
                <c:pt idx="1355">
                  <c:v>14.453329999999999</c:v>
                </c:pt>
                <c:pt idx="1356">
                  <c:v>14.464</c:v>
                </c:pt>
                <c:pt idx="1357">
                  <c:v>14.47467</c:v>
                </c:pt>
                <c:pt idx="1358">
                  <c:v>14.485329999999999</c:v>
                </c:pt>
                <c:pt idx="1359">
                  <c:v>14.496</c:v>
                </c:pt>
                <c:pt idx="1360">
                  <c:v>14.50667</c:v>
                </c:pt>
                <c:pt idx="1361">
                  <c:v>14.517329999999999</c:v>
                </c:pt>
                <c:pt idx="1362">
                  <c:v>14.528</c:v>
                </c:pt>
                <c:pt idx="1363">
                  <c:v>14.53867</c:v>
                </c:pt>
                <c:pt idx="1364">
                  <c:v>14.549329999999999</c:v>
                </c:pt>
                <c:pt idx="1365">
                  <c:v>14.56</c:v>
                </c:pt>
                <c:pt idx="1366">
                  <c:v>14.57067</c:v>
                </c:pt>
                <c:pt idx="1367">
                  <c:v>14.581329999999999</c:v>
                </c:pt>
                <c:pt idx="1368">
                  <c:v>14.592000000000001</c:v>
                </c:pt>
                <c:pt idx="1369">
                  <c:v>14.60267</c:v>
                </c:pt>
                <c:pt idx="1370">
                  <c:v>14.613329999999999</c:v>
                </c:pt>
                <c:pt idx="1371">
                  <c:v>14.624000000000001</c:v>
                </c:pt>
                <c:pt idx="1372">
                  <c:v>14.63467</c:v>
                </c:pt>
                <c:pt idx="1373">
                  <c:v>14.64533</c:v>
                </c:pt>
                <c:pt idx="1374">
                  <c:v>14.656000000000001</c:v>
                </c:pt>
                <c:pt idx="1375">
                  <c:v>14.66667</c:v>
                </c:pt>
                <c:pt idx="1376">
                  <c:v>14.67733</c:v>
                </c:pt>
                <c:pt idx="1377">
                  <c:v>14.688000000000001</c:v>
                </c:pt>
                <c:pt idx="1378">
                  <c:v>14.69867</c:v>
                </c:pt>
                <c:pt idx="1379">
                  <c:v>14.70933</c:v>
                </c:pt>
                <c:pt idx="1380">
                  <c:v>14.72</c:v>
                </c:pt>
                <c:pt idx="1381">
                  <c:v>14.73067</c:v>
                </c:pt>
                <c:pt idx="1382">
                  <c:v>14.74133</c:v>
                </c:pt>
                <c:pt idx="1383">
                  <c:v>14.752000000000001</c:v>
                </c:pt>
                <c:pt idx="1384">
                  <c:v>14.76267</c:v>
                </c:pt>
                <c:pt idx="1385">
                  <c:v>14.77333</c:v>
                </c:pt>
                <c:pt idx="1386">
                  <c:v>14.784000000000001</c:v>
                </c:pt>
                <c:pt idx="1387">
                  <c:v>14.79467</c:v>
                </c:pt>
                <c:pt idx="1388">
                  <c:v>14.80533</c:v>
                </c:pt>
                <c:pt idx="1389">
                  <c:v>14.816000000000001</c:v>
                </c:pt>
                <c:pt idx="1390">
                  <c:v>14.82667</c:v>
                </c:pt>
                <c:pt idx="1391">
                  <c:v>14.83733</c:v>
                </c:pt>
                <c:pt idx="1392">
                  <c:v>14.848000000000001</c:v>
                </c:pt>
                <c:pt idx="1393">
                  <c:v>14.85867</c:v>
                </c:pt>
                <c:pt idx="1394">
                  <c:v>14.86933</c:v>
                </c:pt>
                <c:pt idx="1395">
                  <c:v>14.88</c:v>
                </c:pt>
                <c:pt idx="1396">
                  <c:v>14.89067</c:v>
                </c:pt>
                <c:pt idx="1397">
                  <c:v>14.90133</c:v>
                </c:pt>
                <c:pt idx="1398">
                  <c:v>14.912000000000001</c:v>
                </c:pt>
                <c:pt idx="1399">
                  <c:v>14.92267</c:v>
                </c:pt>
                <c:pt idx="1400">
                  <c:v>14.93333</c:v>
                </c:pt>
                <c:pt idx="1401">
                  <c:v>14.944000000000001</c:v>
                </c:pt>
                <c:pt idx="1402">
                  <c:v>14.95467</c:v>
                </c:pt>
                <c:pt idx="1403">
                  <c:v>14.96533</c:v>
                </c:pt>
                <c:pt idx="1404">
                  <c:v>14.976000000000001</c:v>
                </c:pt>
                <c:pt idx="1405">
                  <c:v>14.98667</c:v>
                </c:pt>
                <c:pt idx="1406">
                  <c:v>14.99733</c:v>
                </c:pt>
                <c:pt idx="1407">
                  <c:v>15.007999999999999</c:v>
                </c:pt>
                <c:pt idx="1408">
                  <c:v>15.01867</c:v>
                </c:pt>
                <c:pt idx="1409">
                  <c:v>15.02933</c:v>
                </c:pt>
                <c:pt idx="1410">
                  <c:v>15.04</c:v>
                </c:pt>
                <c:pt idx="1411">
                  <c:v>15.05067</c:v>
                </c:pt>
                <c:pt idx="1412">
                  <c:v>15.06133</c:v>
                </c:pt>
                <c:pt idx="1413">
                  <c:v>15.071999999999999</c:v>
                </c:pt>
                <c:pt idx="1414">
                  <c:v>15.08267</c:v>
                </c:pt>
                <c:pt idx="1415">
                  <c:v>15.09333</c:v>
                </c:pt>
                <c:pt idx="1416">
                  <c:v>15.103999999999999</c:v>
                </c:pt>
                <c:pt idx="1417">
                  <c:v>15.11467</c:v>
                </c:pt>
                <c:pt idx="1418">
                  <c:v>15.12533</c:v>
                </c:pt>
                <c:pt idx="1419">
                  <c:v>15.135999999999999</c:v>
                </c:pt>
                <c:pt idx="1420">
                  <c:v>15.14667</c:v>
                </c:pt>
                <c:pt idx="1421">
                  <c:v>15.15733</c:v>
                </c:pt>
                <c:pt idx="1422">
                  <c:v>15.167999999999999</c:v>
                </c:pt>
                <c:pt idx="1423">
                  <c:v>15.17867</c:v>
                </c:pt>
                <c:pt idx="1424">
                  <c:v>15.18933</c:v>
                </c:pt>
                <c:pt idx="1425">
                  <c:v>15.2</c:v>
                </c:pt>
                <c:pt idx="1426">
                  <c:v>15.21067</c:v>
                </c:pt>
                <c:pt idx="1427">
                  <c:v>15.22133</c:v>
                </c:pt>
                <c:pt idx="1428">
                  <c:v>15.231999999999999</c:v>
                </c:pt>
                <c:pt idx="1429">
                  <c:v>15.24267</c:v>
                </c:pt>
                <c:pt idx="1430">
                  <c:v>15.25333</c:v>
                </c:pt>
                <c:pt idx="1431">
                  <c:v>15.263999999999999</c:v>
                </c:pt>
                <c:pt idx="1432">
                  <c:v>15.27467</c:v>
                </c:pt>
                <c:pt idx="1433">
                  <c:v>15.28533</c:v>
                </c:pt>
                <c:pt idx="1434">
                  <c:v>15.295999999999999</c:v>
                </c:pt>
                <c:pt idx="1435">
                  <c:v>15.30667</c:v>
                </c:pt>
                <c:pt idx="1436">
                  <c:v>15.31733</c:v>
                </c:pt>
                <c:pt idx="1437">
                  <c:v>15.327999999999999</c:v>
                </c:pt>
                <c:pt idx="1438">
                  <c:v>15.33867</c:v>
                </c:pt>
                <c:pt idx="1439">
                  <c:v>15.34933</c:v>
                </c:pt>
                <c:pt idx="1440">
                  <c:v>15.36</c:v>
                </c:pt>
                <c:pt idx="1441">
                  <c:v>15.37067</c:v>
                </c:pt>
                <c:pt idx="1442">
                  <c:v>15.38133</c:v>
                </c:pt>
                <c:pt idx="1443">
                  <c:v>15.391999999999999</c:v>
                </c:pt>
                <c:pt idx="1444">
                  <c:v>15.402670000000001</c:v>
                </c:pt>
                <c:pt idx="1445">
                  <c:v>15.41333</c:v>
                </c:pt>
                <c:pt idx="1446">
                  <c:v>15.423999999999999</c:v>
                </c:pt>
                <c:pt idx="1447">
                  <c:v>15.434670000000001</c:v>
                </c:pt>
                <c:pt idx="1448">
                  <c:v>15.44533</c:v>
                </c:pt>
                <c:pt idx="1449">
                  <c:v>15.456</c:v>
                </c:pt>
                <c:pt idx="1450">
                  <c:v>15.466670000000001</c:v>
                </c:pt>
                <c:pt idx="1451">
                  <c:v>15.47733</c:v>
                </c:pt>
                <c:pt idx="1452">
                  <c:v>15.488</c:v>
                </c:pt>
                <c:pt idx="1453">
                  <c:v>15.498670000000001</c:v>
                </c:pt>
                <c:pt idx="1454">
                  <c:v>15.50933</c:v>
                </c:pt>
                <c:pt idx="1455">
                  <c:v>15.52</c:v>
                </c:pt>
                <c:pt idx="1456">
                  <c:v>15.530670000000001</c:v>
                </c:pt>
                <c:pt idx="1457">
                  <c:v>15.54133</c:v>
                </c:pt>
                <c:pt idx="1458">
                  <c:v>15.552</c:v>
                </c:pt>
                <c:pt idx="1459">
                  <c:v>15.562670000000001</c:v>
                </c:pt>
                <c:pt idx="1460">
                  <c:v>15.57333</c:v>
                </c:pt>
                <c:pt idx="1461">
                  <c:v>15.584</c:v>
                </c:pt>
                <c:pt idx="1462">
                  <c:v>15.594670000000001</c:v>
                </c:pt>
                <c:pt idx="1463">
                  <c:v>15.60533</c:v>
                </c:pt>
                <c:pt idx="1464">
                  <c:v>15.616</c:v>
                </c:pt>
                <c:pt idx="1465">
                  <c:v>15.626670000000001</c:v>
                </c:pt>
                <c:pt idx="1466">
                  <c:v>15.63733</c:v>
                </c:pt>
                <c:pt idx="1467">
                  <c:v>15.648</c:v>
                </c:pt>
                <c:pt idx="1468">
                  <c:v>15.658670000000001</c:v>
                </c:pt>
                <c:pt idx="1469">
                  <c:v>15.66933</c:v>
                </c:pt>
                <c:pt idx="1470">
                  <c:v>15.68</c:v>
                </c:pt>
                <c:pt idx="1471">
                  <c:v>15.690670000000001</c:v>
                </c:pt>
                <c:pt idx="1472">
                  <c:v>15.70133</c:v>
                </c:pt>
                <c:pt idx="1473">
                  <c:v>15.712</c:v>
                </c:pt>
                <c:pt idx="1474">
                  <c:v>15.722670000000001</c:v>
                </c:pt>
                <c:pt idx="1475">
                  <c:v>15.73333</c:v>
                </c:pt>
                <c:pt idx="1476">
                  <c:v>15.744</c:v>
                </c:pt>
                <c:pt idx="1477">
                  <c:v>15.754670000000001</c:v>
                </c:pt>
                <c:pt idx="1478">
                  <c:v>15.765330000000001</c:v>
                </c:pt>
                <c:pt idx="1479">
                  <c:v>15.776</c:v>
                </c:pt>
                <c:pt idx="1480">
                  <c:v>15.786670000000001</c:v>
                </c:pt>
                <c:pt idx="1481">
                  <c:v>15.797330000000001</c:v>
                </c:pt>
                <c:pt idx="1482">
                  <c:v>15.808</c:v>
                </c:pt>
                <c:pt idx="1483">
                  <c:v>15.818669999999999</c:v>
                </c:pt>
                <c:pt idx="1484">
                  <c:v>15.829330000000001</c:v>
                </c:pt>
                <c:pt idx="1485">
                  <c:v>15.84</c:v>
                </c:pt>
                <c:pt idx="1486">
                  <c:v>15.850669999999999</c:v>
                </c:pt>
                <c:pt idx="1487">
                  <c:v>15.861330000000001</c:v>
                </c:pt>
                <c:pt idx="1488">
                  <c:v>15.872</c:v>
                </c:pt>
                <c:pt idx="1489">
                  <c:v>15.882669999999999</c:v>
                </c:pt>
                <c:pt idx="1490">
                  <c:v>15.893330000000001</c:v>
                </c:pt>
                <c:pt idx="1491">
                  <c:v>15.904</c:v>
                </c:pt>
                <c:pt idx="1492">
                  <c:v>15.914669999999999</c:v>
                </c:pt>
                <c:pt idx="1493">
                  <c:v>15.925330000000001</c:v>
                </c:pt>
                <c:pt idx="1494">
                  <c:v>15.936</c:v>
                </c:pt>
                <c:pt idx="1495">
                  <c:v>15.946669999999999</c:v>
                </c:pt>
                <c:pt idx="1496">
                  <c:v>15.957330000000001</c:v>
                </c:pt>
                <c:pt idx="1497">
                  <c:v>15.968</c:v>
                </c:pt>
                <c:pt idx="1498">
                  <c:v>15.978669999999999</c:v>
                </c:pt>
                <c:pt idx="1499">
                  <c:v>15.989330000000001</c:v>
                </c:pt>
                <c:pt idx="1500">
                  <c:v>16</c:v>
                </c:pt>
                <c:pt idx="1501">
                  <c:v>16.010670000000001</c:v>
                </c:pt>
                <c:pt idx="1502">
                  <c:v>16.021329999999999</c:v>
                </c:pt>
                <c:pt idx="1503">
                  <c:v>16.032</c:v>
                </c:pt>
                <c:pt idx="1504">
                  <c:v>16.042670000000001</c:v>
                </c:pt>
                <c:pt idx="1505">
                  <c:v>16.053329999999999</c:v>
                </c:pt>
                <c:pt idx="1506">
                  <c:v>16.064</c:v>
                </c:pt>
                <c:pt idx="1507">
                  <c:v>16.074670000000001</c:v>
                </c:pt>
                <c:pt idx="1508">
                  <c:v>16.085329999999999</c:v>
                </c:pt>
                <c:pt idx="1509">
                  <c:v>16.096</c:v>
                </c:pt>
                <c:pt idx="1510">
                  <c:v>16.106670000000001</c:v>
                </c:pt>
                <c:pt idx="1511">
                  <c:v>16.117329999999999</c:v>
                </c:pt>
                <c:pt idx="1512">
                  <c:v>16.128</c:v>
                </c:pt>
                <c:pt idx="1513">
                  <c:v>16.138670000000001</c:v>
                </c:pt>
                <c:pt idx="1514">
                  <c:v>16.149329999999999</c:v>
                </c:pt>
                <c:pt idx="1515">
                  <c:v>16.16</c:v>
                </c:pt>
                <c:pt idx="1516">
                  <c:v>16.170670000000001</c:v>
                </c:pt>
                <c:pt idx="1517">
                  <c:v>16.181329999999999</c:v>
                </c:pt>
                <c:pt idx="1518">
                  <c:v>16.192</c:v>
                </c:pt>
                <c:pt idx="1519">
                  <c:v>16.202670000000001</c:v>
                </c:pt>
                <c:pt idx="1520">
                  <c:v>16.213329999999999</c:v>
                </c:pt>
                <c:pt idx="1521">
                  <c:v>16.224</c:v>
                </c:pt>
                <c:pt idx="1522">
                  <c:v>16.234670000000001</c:v>
                </c:pt>
                <c:pt idx="1523">
                  <c:v>16.245329999999999</c:v>
                </c:pt>
                <c:pt idx="1524">
                  <c:v>16.256</c:v>
                </c:pt>
                <c:pt idx="1525">
                  <c:v>16.266670000000001</c:v>
                </c:pt>
                <c:pt idx="1526">
                  <c:v>16.277329999999999</c:v>
                </c:pt>
                <c:pt idx="1527">
                  <c:v>16.288</c:v>
                </c:pt>
                <c:pt idx="1528">
                  <c:v>16.298670000000001</c:v>
                </c:pt>
                <c:pt idx="1529">
                  <c:v>16.309329999999999</c:v>
                </c:pt>
                <c:pt idx="1530">
                  <c:v>16.32</c:v>
                </c:pt>
                <c:pt idx="1531">
                  <c:v>16.330670000000001</c:v>
                </c:pt>
                <c:pt idx="1532">
                  <c:v>16.341329999999999</c:v>
                </c:pt>
                <c:pt idx="1533">
                  <c:v>16.352</c:v>
                </c:pt>
                <c:pt idx="1534">
                  <c:v>16.362670000000001</c:v>
                </c:pt>
                <c:pt idx="1535">
                  <c:v>16.373329999999999</c:v>
                </c:pt>
                <c:pt idx="1536">
                  <c:v>16.384</c:v>
                </c:pt>
                <c:pt idx="1537">
                  <c:v>16.394670000000001</c:v>
                </c:pt>
                <c:pt idx="1538">
                  <c:v>16.405329999999999</c:v>
                </c:pt>
                <c:pt idx="1539">
                  <c:v>16.416</c:v>
                </c:pt>
                <c:pt idx="1540">
                  <c:v>16.426670000000001</c:v>
                </c:pt>
                <c:pt idx="1541">
                  <c:v>16.437329999999999</c:v>
                </c:pt>
                <c:pt idx="1542">
                  <c:v>16.448</c:v>
                </c:pt>
                <c:pt idx="1543">
                  <c:v>16.458670000000001</c:v>
                </c:pt>
                <c:pt idx="1544">
                  <c:v>16.469329999999999</c:v>
                </c:pt>
                <c:pt idx="1545">
                  <c:v>16.48</c:v>
                </c:pt>
                <c:pt idx="1546">
                  <c:v>16.490670000000001</c:v>
                </c:pt>
                <c:pt idx="1547">
                  <c:v>16.501329999999999</c:v>
                </c:pt>
                <c:pt idx="1548">
                  <c:v>16.512</c:v>
                </c:pt>
                <c:pt idx="1549">
                  <c:v>16.522670000000002</c:v>
                </c:pt>
                <c:pt idx="1550">
                  <c:v>16.533329999999999</c:v>
                </c:pt>
                <c:pt idx="1551">
                  <c:v>16.544</c:v>
                </c:pt>
                <c:pt idx="1552">
                  <c:v>16.554670000000002</c:v>
                </c:pt>
                <c:pt idx="1553">
                  <c:v>16.565329999999999</c:v>
                </c:pt>
                <c:pt idx="1554">
                  <c:v>16.576000000000001</c:v>
                </c:pt>
                <c:pt idx="1555">
                  <c:v>16.586670000000002</c:v>
                </c:pt>
                <c:pt idx="1556">
                  <c:v>16.597329999999999</c:v>
                </c:pt>
                <c:pt idx="1557">
                  <c:v>16.608000000000001</c:v>
                </c:pt>
                <c:pt idx="1558">
                  <c:v>16.618670000000002</c:v>
                </c:pt>
                <c:pt idx="1559">
                  <c:v>16.62933</c:v>
                </c:pt>
                <c:pt idx="1560">
                  <c:v>16.64</c:v>
                </c:pt>
                <c:pt idx="1561">
                  <c:v>16.650670000000002</c:v>
                </c:pt>
                <c:pt idx="1562">
                  <c:v>16.66133</c:v>
                </c:pt>
                <c:pt idx="1563">
                  <c:v>16.672000000000001</c:v>
                </c:pt>
                <c:pt idx="1564">
                  <c:v>16.682670000000002</c:v>
                </c:pt>
                <c:pt idx="1565">
                  <c:v>16.69333</c:v>
                </c:pt>
                <c:pt idx="1566">
                  <c:v>16.704000000000001</c:v>
                </c:pt>
                <c:pt idx="1567">
                  <c:v>16.714670000000002</c:v>
                </c:pt>
                <c:pt idx="1568">
                  <c:v>16.72533</c:v>
                </c:pt>
                <c:pt idx="1569">
                  <c:v>16.736000000000001</c:v>
                </c:pt>
                <c:pt idx="1570">
                  <c:v>16.746670000000002</c:v>
                </c:pt>
                <c:pt idx="1571">
                  <c:v>16.75733</c:v>
                </c:pt>
                <c:pt idx="1572">
                  <c:v>16.768000000000001</c:v>
                </c:pt>
                <c:pt idx="1573">
                  <c:v>16.778670000000002</c:v>
                </c:pt>
                <c:pt idx="1574">
                  <c:v>16.78933</c:v>
                </c:pt>
                <c:pt idx="1575">
                  <c:v>16.8</c:v>
                </c:pt>
                <c:pt idx="1576">
                  <c:v>16.810669999999998</c:v>
                </c:pt>
                <c:pt idx="1577">
                  <c:v>16.82133</c:v>
                </c:pt>
                <c:pt idx="1578">
                  <c:v>16.832000000000001</c:v>
                </c:pt>
                <c:pt idx="1579">
                  <c:v>16.842669999999998</c:v>
                </c:pt>
                <c:pt idx="1580">
                  <c:v>16.85333</c:v>
                </c:pt>
                <c:pt idx="1581">
                  <c:v>16.864000000000001</c:v>
                </c:pt>
                <c:pt idx="1582">
                  <c:v>16.874669999999998</c:v>
                </c:pt>
                <c:pt idx="1583">
                  <c:v>16.88533</c:v>
                </c:pt>
                <c:pt idx="1584">
                  <c:v>16.896000000000001</c:v>
                </c:pt>
                <c:pt idx="1585">
                  <c:v>16.906669999999998</c:v>
                </c:pt>
                <c:pt idx="1586">
                  <c:v>16.91733</c:v>
                </c:pt>
                <c:pt idx="1587">
                  <c:v>16.928000000000001</c:v>
                </c:pt>
                <c:pt idx="1588">
                  <c:v>16.938669999999998</c:v>
                </c:pt>
                <c:pt idx="1589">
                  <c:v>16.94933</c:v>
                </c:pt>
                <c:pt idx="1590">
                  <c:v>16.96</c:v>
                </c:pt>
                <c:pt idx="1591">
                  <c:v>16.970669999999998</c:v>
                </c:pt>
                <c:pt idx="1592">
                  <c:v>16.98133</c:v>
                </c:pt>
                <c:pt idx="1593">
                  <c:v>16.992000000000001</c:v>
                </c:pt>
                <c:pt idx="1594">
                  <c:v>17.002669999999998</c:v>
                </c:pt>
                <c:pt idx="1595">
                  <c:v>17.01333</c:v>
                </c:pt>
                <c:pt idx="1596">
                  <c:v>17.024000000000001</c:v>
                </c:pt>
                <c:pt idx="1597">
                  <c:v>17.034669999999998</c:v>
                </c:pt>
                <c:pt idx="1598">
                  <c:v>17.04533</c:v>
                </c:pt>
                <c:pt idx="1599">
                  <c:v>17.056000000000001</c:v>
                </c:pt>
                <c:pt idx="1600">
                  <c:v>17.066669999999998</c:v>
                </c:pt>
                <c:pt idx="1601">
                  <c:v>17.07733</c:v>
                </c:pt>
                <c:pt idx="1602">
                  <c:v>17.088000000000001</c:v>
                </c:pt>
                <c:pt idx="1603">
                  <c:v>17.098669999999998</c:v>
                </c:pt>
                <c:pt idx="1604">
                  <c:v>17.10933</c:v>
                </c:pt>
                <c:pt idx="1605">
                  <c:v>17.12</c:v>
                </c:pt>
                <c:pt idx="1606">
                  <c:v>17.130669999999999</c:v>
                </c:pt>
                <c:pt idx="1607">
                  <c:v>17.14133</c:v>
                </c:pt>
                <c:pt idx="1608">
                  <c:v>17.152000000000001</c:v>
                </c:pt>
                <c:pt idx="1609">
                  <c:v>17.162669999999999</c:v>
                </c:pt>
                <c:pt idx="1610">
                  <c:v>17.17333</c:v>
                </c:pt>
                <c:pt idx="1611">
                  <c:v>17.184000000000001</c:v>
                </c:pt>
                <c:pt idx="1612">
                  <c:v>17.194669999999999</c:v>
                </c:pt>
                <c:pt idx="1613">
                  <c:v>17.20533</c:v>
                </c:pt>
                <c:pt idx="1614">
                  <c:v>17.216000000000001</c:v>
                </c:pt>
                <c:pt idx="1615">
                  <c:v>17.226669999999999</c:v>
                </c:pt>
                <c:pt idx="1616">
                  <c:v>17.23733</c:v>
                </c:pt>
                <c:pt idx="1617">
                  <c:v>17.248000000000001</c:v>
                </c:pt>
                <c:pt idx="1618">
                  <c:v>17.258669999999999</c:v>
                </c:pt>
                <c:pt idx="1619">
                  <c:v>17.26933</c:v>
                </c:pt>
                <c:pt idx="1620">
                  <c:v>17.28</c:v>
                </c:pt>
                <c:pt idx="1621">
                  <c:v>17.290669999999999</c:v>
                </c:pt>
                <c:pt idx="1622">
                  <c:v>17.30133</c:v>
                </c:pt>
                <c:pt idx="1623">
                  <c:v>17.312000000000001</c:v>
                </c:pt>
                <c:pt idx="1624">
                  <c:v>17.322669999999999</c:v>
                </c:pt>
                <c:pt idx="1625">
                  <c:v>17.33333</c:v>
                </c:pt>
                <c:pt idx="1626">
                  <c:v>17.344000000000001</c:v>
                </c:pt>
                <c:pt idx="1627">
                  <c:v>17.354669999999999</c:v>
                </c:pt>
                <c:pt idx="1628">
                  <c:v>17.36533</c:v>
                </c:pt>
                <c:pt idx="1629">
                  <c:v>17.376000000000001</c:v>
                </c:pt>
                <c:pt idx="1630">
                  <c:v>17.386669999999999</c:v>
                </c:pt>
                <c:pt idx="1631">
                  <c:v>17.39733</c:v>
                </c:pt>
                <c:pt idx="1632">
                  <c:v>17.408000000000001</c:v>
                </c:pt>
                <c:pt idx="1633">
                  <c:v>17.418669999999999</c:v>
                </c:pt>
                <c:pt idx="1634">
                  <c:v>17.42933</c:v>
                </c:pt>
                <c:pt idx="1635">
                  <c:v>17.440000000000001</c:v>
                </c:pt>
                <c:pt idx="1636">
                  <c:v>17.450669999999999</c:v>
                </c:pt>
                <c:pt idx="1637">
                  <c:v>17.46133</c:v>
                </c:pt>
                <c:pt idx="1638">
                  <c:v>17.472000000000001</c:v>
                </c:pt>
                <c:pt idx="1639">
                  <c:v>17.482669999999999</c:v>
                </c:pt>
                <c:pt idx="1640">
                  <c:v>17.49333</c:v>
                </c:pt>
                <c:pt idx="1641">
                  <c:v>17.504000000000001</c:v>
                </c:pt>
                <c:pt idx="1642">
                  <c:v>17.514669999999999</c:v>
                </c:pt>
                <c:pt idx="1643">
                  <c:v>17.52533</c:v>
                </c:pt>
                <c:pt idx="1644">
                  <c:v>17.536000000000001</c:v>
                </c:pt>
                <c:pt idx="1645">
                  <c:v>17.546669999999999</c:v>
                </c:pt>
                <c:pt idx="1646">
                  <c:v>17.55733</c:v>
                </c:pt>
                <c:pt idx="1647">
                  <c:v>17.568000000000001</c:v>
                </c:pt>
                <c:pt idx="1648">
                  <c:v>17.578669999999999</c:v>
                </c:pt>
                <c:pt idx="1649">
                  <c:v>17.58933</c:v>
                </c:pt>
                <c:pt idx="1650">
                  <c:v>17.600000000000001</c:v>
                </c:pt>
                <c:pt idx="1651">
                  <c:v>17.610669999999999</c:v>
                </c:pt>
                <c:pt idx="1652">
                  <c:v>17.62133</c:v>
                </c:pt>
                <c:pt idx="1653">
                  <c:v>17.632000000000001</c:v>
                </c:pt>
                <c:pt idx="1654">
                  <c:v>17.642669999999999</c:v>
                </c:pt>
                <c:pt idx="1655">
                  <c:v>17.65333</c:v>
                </c:pt>
                <c:pt idx="1656">
                  <c:v>17.664000000000001</c:v>
                </c:pt>
                <c:pt idx="1657">
                  <c:v>17.674669999999999</c:v>
                </c:pt>
                <c:pt idx="1658">
                  <c:v>17.68533</c:v>
                </c:pt>
                <c:pt idx="1659">
                  <c:v>17.696000000000002</c:v>
                </c:pt>
                <c:pt idx="1660">
                  <c:v>17.706669999999999</c:v>
                </c:pt>
                <c:pt idx="1661">
                  <c:v>17.71733</c:v>
                </c:pt>
                <c:pt idx="1662">
                  <c:v>17.728000000000002</c:v>
                </c:pt>
                <c:pt idx="1663">
                  <c:v>17.738669999999999</c:v>
                </c:pt>
                <c:pt idx="1664">
                  <c:v>17.74933</c:v>
                </c:pt>
                <c:pt idx="1665">
                  <c:v>17.760000000000002</c:v>
                </c:pt>
                <c:pt idx="1666">
                  <c:v>17.770669999999999</c:v>
                </c:pt>
                <c:pt idx="1667">
                  <c:v>17.781330000000001</c:v>
                </c:pt>
                <c:pt idx="1668">
                  <c:v>17.792000000000002</c:v>
                </c:pt>
                <c:pt idx="1669">
                  <c:v>17.802669999999999</c:v>
                </c:pt>
                <c:pt idx="1670">
                  <c:v>17.813330000000001</c:v>
                </c:pt>
                <c:pt idx="1671">
                  <c:v>17.824000000000002</c:v>
                </c:pt>
                <c:pt idx="1672">
                  <c:v>17.834669999999999</c:v>
                </c:pt>
                <c:pt idx="1673">
                  <c:v>17.845330000000001</c:v>
                </c:pt>
                <c:pt idx="1674">
                  <c:v>17.856000000000002</c:v>
                </c:pt>
                <c:pt idx="1675">
                  <c:v>17.866669999999999</c:v>
                </c:pt>
                <c:pt idx="1676">
                  <c:v>17.877330000000001</c:v>
                </c:pt>
                <c:pt idx="1677">
                  <c:v>17.888000000000002</c:v>
                </c:pt>
                <c:pt idx="1678">
                  <c:v>17.898669999999999</c:v>
                </c:pt>
                <c:pt idx="1679">
                  <c:v>17.909330000000001</c:v>
                </c:pt>
                <c:pt idx="1680">
                  <c:v>17.920000000000002</c:v>
                </c:pt>
                <c:pt idx="1681">
                  <c:v>17.930669999999999</c:v>
                </c:pt>
                <c:pt idx="1682">
                  <c:v>17.941330000000001</c:v>
                </c:pt>
                <c:pt idx="1683">
                  <c:v>17.952000000000002</c:v>
                </c:pt>
                <c:pt idx="1684">
                  <c:v>17.962669999999999</c:v>
                </c:pt>
                <c:pt idx="1685">
                  <c:v>17.973330000000001</c:v>
                </c:pt>
                <c:pt idx="1686">
                  <c:v>17.984000000000002</c:v>
                </c:pt>
                <c:pt idx="1687">
                  <c:v>17.994669999999999</c:v>
                </c:pt>
                <c:pt idx="1688">
                  <c:v>18.005330000000001</c:v>
                </c:pt>
                <c:pt idx="1689">
                  <c:v>18.015999999999998</c:v>
                </c:pt>
                <c:pt idx="1690">
                  <c:v>18.026669999999999</c:v>
                </c:pt>
                <c:pt idx="1691">
                  <c:v>18.037330000000001</c:v>
                </c:pt>
                <c:pt idx="1692">
                  <c:v>18.047999999999998</c:v>
                </c:pt>
                <c:pt idx="1693">
                  <c:v>18.058669999999999</c:v>
                </c:pt>
                <c:pt idx="1694">
                  <c:v>18.069330000000001</c:v>
                </c:pt>
                <c:pt idx="1695">
                  <c:v>18.079999999999998</c:v>
                </c:pt>
                <c:pt idx="1696">
                  <c:v>18.090669999999999</c:v>
                </c:pt>
                <c:pt idx="1697">
                  <c:v>18.101330000000001</c:v>
                </c:pt>
                <c:pt idx="1698">
                  <c:v>18.111999999999998</c:v>
                </c:pt>
                <c:pt idx="1699">
                  <c:v>18.122669999999999</c:v>
                </c:pt>
                <c:pt idx="1700">
                  <c:v>18.133330000000001</c:v>
                </c:pt>
                <c:pt idx="1701">
                  <c:v>18.143999999999998</c:v>
                </c:pt>
                <c:pt idx="1702">
                  <c:v>18.154669999999999</c:v>
                </c:pt>
                <c:pt idx="1703">
                  <c:v>18.165330000000001</c:v>
                </c:pt>
                <c:pt idx="1704">
                  <c:v>18.175999999999998</c:v>
                </c:pt>
                <c:pt idx="1705">
                  <c:v>18.186669999999999</c:v>
                </c:pt>
                <c:pt idx="1706">
                  <c:v>18.197330000000001</c:v>
                </c:pt>
                <c:pt idx="1707">
                  <c:v>18.207999999999998</c:v>
                </c:pt>
                <c:pt idx="1708">
                  <c:v>18.218669999999999</c:v>
                </c:pt>
                <c:pt idx="1709">
                  <c:v>18.229330000000001</c:v>
                </c:pt>
                <c:pt idx="1710">
                  <c:v>18.239999999999998</c:v>
                </c:pt>
                <c:pt idx="1711">
                  <c:v>18.25067</c:v>
                </c:pt>
                <c:pt idx="1712">
                  <c:v>18.261330000000001</c:v>
                </c:pt>
                <c:pt idx="1713">
                  <c:v>18.271999999999998</c:v>
                </c:pt>
                <c:pt idx="1714">
                  <c:v>18.28267</c:v>
                </c:pt>
                <c:pt idx="1715">
                  <c:v>18.293330000000001</c:v>
                </c:pt>
                <c:pt idx="1716">
                  <c:v>18.303999999999998</c:v>
                </c:pt>
                <c:pt idx="1717">
                  <c:v>18.31467</c:v>
                </c:pt>
                <c:pt idx="1718">
                  <c:v>18.325330000000001</c:v>
                </c:pt>
                <c:pt idx="1719">
                  <c:v>18.335999999999999</c:v>
                </c:pt>
                <c:pt idx="1720">
                  <c:v>18.34667</c:v>
                </c:pt>
                <c:pt idx="1721">
                  <c:v>18.357330000000001</c:v>
                </c:pt>
                <c:pt idx="1722">
                  <c:v>18.367999999999999</c:v>
                </c:pt>
                <c:pt idx="1723">
                  <c:v>18.37867</c:v>
                </c:pt>
                <c:pt idx="1724">
                  <c:v>18.389330000000001</c:v>
                </c:pt>
                <c:pt idx="1725">
                  <c:v>18.399999999999999</c:v>
                </c:pt>
                <c:pt idx="1726">
                  <c:v>18.41067</c:v>
                </c:pt>
                <c:pt idx="1727">
                  <c:v>18.421330000000001</c:v>
                </c:pt>
                <c:pt idx="1728">
                  <c:v>18.431999999999999</c:v>
                </c:pt>
                <c:pt idx="1729">
                  <c:v>18.44267</c:v>
                </c:pt>
                <c:pt idx="1730">
                  <c:v>18.453330000000001</c:v>
                </c:pt>
                <c:pt idx="1731">
                  <c:v>18.463999999999999</c:v>
                </c:pt>
                <c:pt idx="1732">
                  <c:v>18.47467</c:v>
                </c:pt>
                <c:pt idx="1733">
                  <c:v>18.485330000000001</c:v>
                </c:pt>
                <c:pt idx="1734">
                  <c:v>18.495999999999999</c:v>
                </c:pt>
                <c:pt idx="1735">
                  <c:v>18.50667</c:v>
                </c:pt>
                <c:pt idx="1736">
                  <c:v>18.517330000000001</c:v>
                </c:pt>
                <c:pt idx="1737">
                  <c:v>18.527999999999999</c:v>
                </c:pt>
                <c:pt idx="1738">
                  <c:v>18.53867</c:v>
                </c:pt>
                <c:pt idx="1739">
                  <c:v>18.549330000000001</c:v>
                </c:pt>
                <c:pt idx="1740">
                  <c:v>18.559999999999999</c:v>
                </c:pt>
                <c:pt idx="1741">
                  <c:v>18.57067</c:v>
                </c:pt>
                <c:pt idx="1742">
                  <c:v>18.581330000000001</c:v>
                </c:pt>
                <c:pt idx="1743">
                  <c:v>18.591999999999999</c:v>
                </c:pt>
                <c:pt idx="1744">
                  <c:v>18.60267</c:v>
                </c:pt>
                <c:pt idx="1745">
                  <c:v>18.613330000000001</c:v>
                </c:pt>
                <c:pt idx="1746">
                  <c:v>18.623999999999999</c:v>
                </c:pt>
                <c:pt idx="1747">
                  <c:v>18.63467</c:v>
                </c:pt>
                <c:pt idx="1748">
                  <c:v>18.645330000000001</c:v>
                </c:pt>
                <c:pt idx="1749">
                  <c:v>18.655999999999999</c:v>
                </c:pt>
                <c:pt idx="1750">
                  <c:v>18.66667</c:v>
                </c:pt>
                <c:pt idx="1751">
                  <c:v>18.677330000000001</c:v>
                </c:pt>
                <c:pt idx="1752">
                  <c:v>18.687999999999999</c:v>
                </c:pt>
                <c:pt idx="1753">
                  <c:v>18.69867</c:v>
                </c:pt>
                <c:pt idx="1754">
                  <c:v>18.709330000000001</c:v>
                </c:pt>
                <c:pt idx="1755">
                  <c:v>18.72</c:v>
                </c:pt>
                <c:pt idx="1756">
                  <c:v>18.73067</c:v>
                </c:pt>
                <c:pt idx="1757">
                  <c:v>18.741330000000001</c:v>
                </c:pt>
                <c:pt idx="1758">
                  <c:v>18.751999999999999</c:v>
                </c:pt>
                <c:pt idx="1759">
                  <c:v>18.76267</c:v>
                </c:pt>
                <c:pt idx="1760">
                  <c:v>18.773330000000001</c:v>
                </c:pt>
                <c:pt idx="1761">
                  <c:v>18.783999999999999</c:v>
                </c:pt>
                <c:pt idx="1762">
                  <c:v>18.79467</c:v>
                </c:pt>
                <c:pt idx="1763">
                  <c:v>18.805330000000001</c:v>
                </c:pt>
                <c:pt idx="1764">
                  <c:v>18.815999999999999</c:v>
                </c:pt>
                <c:pt idx="1765">
                  <c:v>18.82667</c:v>
                </c:pt>
                <c:pt idx="1766">
                  <c:v>18.837330000000001</c:v>
                </c:pt>
                <c:pt idx="1767">
                  <c:v>18.847999999999999</c:v>
                </c:pt>
                <c:pt idx="1768">
                  <c:v>18.85867</c:v>
                </c:pt>
                <c:pt idx="1769">
                  <c:v>18.869330000000001</c:v>
                </c:pt>
                <c:pt idx="1770">
                  <c:v>18.88</c:v>
                </c:pt>
                <c:pt idx="1771">
                  <c:v>18.89067</c:v>
                </c:pt>
                <c:pt idx="1772">
                  <c:v>18.901330000000002</c:v>
                </c:pt>
                <c:pt idx="1773">
                  <c:v>18.911999999999999</c:v>
                </c:pt>
                <c:pt idx="1774">
                  <c:v>18.92267</c:v>
                </c:pt>
                <c:pt idx="1775">
                  <c:v>18.933330000000002</c:v>
                </c:pt>
                <c:pt idx="1776">
                  <c:v>18.943999999999999</c:v>
                </c:pt>
                <c:pt idx="1777">
                  <c:v>18.95467</c:v>
                </c:pt>
                <c:pt idx="1778">
                  <c:v>18.965330000000002</c:v>
                </c:pt>
                <c:pt idx="1779">
                  <c:v>18.975999999999999</c:v>
                </c:pt>
                <c:pt idx="1780">
                  <c:v>18.98667</c:v>
                </c:pt>
                <c:pt idx="1781">
                  <c:v>18.997330000000002</c:v>
                </c:pt>
                <c:pt idx="1782">
                  <c:v>19.007999999999999</c:v>
                </c:pt>
                <c:pt idx="1783">
                  <c:v>19.01867</c:v>
                </c:pt>
                <c:pt idx="1784">
                  <c:v>19.029330000000002</c:v>
                </c:pt>
                <c:pt idx="1785">
                  <c:v>19.04</c:v>
                </c:pt>
                <c:pt idx="1786">
                  <c:v>19.05067</c:v>
                </c:pt>
                <c:pt idx="1787">
                  <c:v>19.061330000000002</c:v>
                </c:pt>
                <c:pt idx="1788">
                  <c:v>19.071999999999999</c:v>
                </c:pt>
                <c:pt idx="1789">
                  <c:v>19.08267</c:v>
                </c:pt>
                <c:pt idx="1790">
                  <c:v>19.093330000000002</c:v>
                </c:pt>
                <c:pt idx="1791">
                  <c:v>19.103999999999999</c:v>
                </c:pt>
                <c:pt idx="1792">
                  <c:v>19.11467</c:v>
                </c:pt>
                <c:pt idx="1793">
                  <c:v>19.125330000000002</c:v>
                </c:pt>
                <c:pt idx="1794">
                  <c:v>19.135999999999999</c:v>
                </c:pt>
                <c:pt idx="1795">
                  <c:v>19.14667</c:v>
                </c:pt>
                <c:pt idx="1796">
                  <c:v>19.157330000000002</c:v>
                </c:pt>
                <c:pt idx="1797">
                  <c:v>19.167999999999999</c:v>
                </c:pt>
                <c:pt idx="1798">
                  <c:v>19.17867</c:v>
                </c:pt>
                <c:pt idx="1799">
                  <c:v>19.189330000000002</c:v>
                </c:pt>
                <c:pt idx="1800">
                  <c:v>19.2</c:v>
                </c:pt>
                <c:pt idx="1801">
                  <c:v>19.21067</c:v>
                </c:pt>
                <c:pt idx="1802">
                  <c:v>19.221329999999998</c:v>
                </c:pt>
                <c:pt idx="1803">
                  <c:v>19.231999999999999</c:v>
                </c:pt>
                <c:pt idx="1804">
                  <c:v>19.24267</c:v>
                </c:pt>
                <c:pt idx="1805">
                  <c:v>19.253329999999998</c:v>
                </c:pt>
                <c:pt idx="1806">
                  <c:v>19.263999999999999</c:v>
                </c:pt>
                <c:pt idx="1807">
                  <c:v>19.27467</c:v>
                </c:pt>
                <c:pt idx="1808">
                  <c:v>19.285329999999998</c:v>
                </c:pt>
                <c:pt idx="1809">
                  <c:v>19.295999999999999</c:v>
                </c:pt>
                <c:pt idx="1810">
                  <c:v>19.30667</c:v>
                </c:pt>
                <c:pt idx="1811">
                  <c:v>19.317329999999998</c:v>
                </c:pt>
                <c:pt idx="1812">
                  <c:v>19.327999999999999</c:v>
                </c:pt>
                <c:pt idx="1813">
                  <c:v>19.33867</c:v>
                </c:pt>
                <c:pt idx="1814">
                  <c:v>19.349329999999998</c:v>
                </c:pt>
                <c:pt idx="1815">
                  <c:v>19.36</c:v>
                </c:pt>
                <c:pt idx="1816">
                  <c:v>19.37067</c:v>
                </c:pt>
                <c:pt idx="1817">
                  <c:v>19.381329999999998</c:v>
                </c:pt>
                <c:pt idx="1818">
                  <c:v>19.391999999999999</c:v>
                </c:pt>
                <c:pt idx="1819">
                  <c:v>19.402670000000001</c:v>
                </c:pt>
                <c:pt idx="1820">
                  <c:v>19.413329999999998</c:v>
                </c:pt>
                <c:pt idx="1821">
                  <c:v>19.423999999999999</c:v>
                </c:pt>
                <c:pt idx="1822">
                  <c:v>19.434670000000001</c:v>
                </c:pt>
                <c:pt idx="1823">
                  <c:v>19.445329999999998</c:v>
                </c:pt>
                <c:pt idx="1824">
                  <c:v>19.456</c:v>
                </c:pt>
                <c:pt idx="1825">
                  <c:v>19.466670000000001</c:v>
                </c:pt>
                <c:pt idx="1826">
                  <c:v>19.477329999999998</c:v>
                </c:pt>
                <c:pt idx="1827">
                  <c:v>19.488</c:v>
                </c:pt>
                <c:pt idx="1828">
                  <c:v>19.498670000000001</c:v>
                </c:pt>
                <c:pt idx="1829">
                  <c:v>19.509329999999999</c:v>
                </c:pt>
                <c:pt idx="1830">
                  <c:v>19.52</c:v>
                </c:pt>
                <c:pt idx="1831">
                  <c:v>19.530670000000001</c:v>
                </c:pt>
                <c:pt idx="1832">
                  <c:v>19.541329999999999</c:v>
                </c:pt>
                <c:pt idx="1833">
                  <c:v>19.552</c:v>
                </c:pt>
                <c:pt idx="1834">
                  <c:v>19.562670000000001</c:v>
                </c:pt>
                <c:pt idx="1835">
                  <c:v>19.573329999999999</c:v>
                </c:pt>
                <c:pt idx="1836">
                  <c:v>19.584</c:v>
                </c:pt>
                <c:pt idx="1837">
                  <c:v>19.594670000000001</c:v>
                </c:pt>
                <c:pt idx="1838">
                  <c:v>19.605329999999999</c:v>
                </c:pt>
                <c:pt idx="1839">
                  <c:v>19.616</c:v>
                </c:pt>
                <c:pt idx="1840">
                  <c:v>19.626670000000001</c:v>
                </c:pt>
                <c:pt idx="1841">
                  <c:v>19.637329999999999</c:v>
                </c:pt>
                <c:pt idx="1842">
                  <c:v>19.648</c:v>
                </c:pt>
                <c:pt idx="1843">
                  <c:v>19.658670000000001</c:v>
                </c:pt>
                <c:pt idx="1844">
                  <c:v>19.669329999999999</c:v>
                </c:pt>
                <c:pt idx="1845">
                  <c:v>19.68</c:v>
                </c:pt>
                <c:pt idx="1846">
                  <c:v>19.690670000000001</c:v>
                </c:pt>
                <c:pt idx="1847">
                  <c:v>19.701329999999999</c:v>
                </c:pt>
                <c:pt idx="1848">
                  <c:v>19.712</c:v>
                </c:pt>
                <c:pt idx="1849">
                  <c:v>19.722670000000001</c:v>
                </c:pt>
                <c:pt idx="1850">
                  <c:v>19.733329999999999</c:v>
                </c:pt>
                <c:pt idx="1851">
                  <c:v>19.744</c:v>
                </c:pt>
                <c:pt idx="1852">
                  <c:v>19.754670000000001</c:v>
                </c:pt>
                <c:pt idx="1853">
                  <c:v>19.765329999999999</c:v>
                </c:pt>
                <c:pt idx="1854">
                  <c:v>19.776</c:v>
                </c:pt>
                <c:pt idx="1855">
                  <c:v>19.786670000000001</c:v>
                </c:pt>
                <c:pt idx="1856">
                  <c:v>19.797329999999999</c:v>
                </c:pt>
                <c:pt idx="1857">
                  <c:v>19.808</c:v>
                </c:pt>
                <c:pt idx="1858">
                  <c:v>19.818670000000001</c:v>
                </c:pt>
                <c:pt idx="1859">
                  <c:v>19.829329999999999</c:v>
                </c:pt>
                <c:pt idx="1860">
                  <c:v>19.84</c:v>
                </c:pt>
                <c:pt idx="1861">
                  <c:v>19.850670000000001</c:v>
                </c:pt>
                <c:pt idx="1862">
                  <c:v>19.861329999999999</c:v>
                </c:pt>
                <c:pt idx="1863">
                  <c:v>19.872</c:v>
                </c:pt>
                <c:pt idx="1864">
                  <c:v>19.882670000000001</c:v>
                </c:pt>
                <c:pt idx="1865">
                  <c:v>19.893329999999999</c:v>
                </c:pt>
                <c:pt idx="1866">
                  <c:v>19.904</c:v>
                </c:pt>
                <c:pt idx="1867">
                  <c:v>19.914670000000001</c:v>
                </c:pt>
                <c:pt idx="1868">
                  <c:v>19.925329999999999</c:v>
                </c:pt>
                <c:pt idx="1869">
                  <c:v>19.936</c:v>
                </c:pt>
                <c:pt idx="1870">
                  <c:v>19.946670000000001</c:v>
                </c:pt>
                <c:pt idx="1871">
                  <c:v>19.957329999999999</c:v>
                </c:pt>
                <c:pt idx="1872">
                  <c:v>19.968</c:v>
                </c:pt>
                <c:pt idx="1873">
                  <c:v>19.978670000000001</c:v>
                </c:pt>
                <c:pt idx="1874">
                  <c:v>19.989329999999999</c:v>
                </c:pt>
                <c:pt idx="1875">
                  <c:v>20</c:v>
                </c:pt>
                <c:pt idx="1876">
                  <c:v>20.010670000000001</c:v>
                </c:pt>
                <c:pt idx="1877">
                  <c:v>20.021329999999999</c:v>
                </c:pt>
                <c:pt idx="1878">
                  <c:v>20.032</c:v>
                </c:pt>
                <c:pt idx="1879">
                  <c:v>20.042670000000001</c:v>
                </c:pt>
                <c:pt idx="1880">
                  <c:v>20.053329999999999</c:v>
                </c:pt>
                <c:pt idx="1881">
                  <c:v>20.064</c:v>
                </c:pt>
                <c:pt idx="1882">
                  <c:v>20.074670000000001</c:v>
                </c:pt>
                <c:pt idx="1883">
                  <c:v>20.085329999999999</c:v>
                </c:pt>
                <c:pt idx="1884">
                  <c:v>20.096</c:v>
                </c:pt>
                <c:pt idx="1885">
                  <c:v>20.106670000000001</c:v>
                </c:pt>
                <c:pt idx="1886">
                  <c:v>20.117329999999999</c:v>
                </c:pt>
                <c:pt idx="1887">
                  <c:v>20.128</c:v>
                </c:pt>
                <c:pt idx="1888">
                  <c:v>20.138670000000001</c:v>
                </c:pt>
                <c:pt idx="1889">
                  <c:v>20.149329999999999</c:v>
                </c:pt>
                <c:pt idx="1890">
                  <c:v>20.16</c:v>
                </c:pt>
                <c:pt idx="1891">
                  <c:v>20.170670000000001</c:v>
                </c:pt>
                <c:pt idx="1892">
                  <c:v>20.181329999999999</c:v>
                </c:pt>
                <c:pt idx="1893">
                  <c:v>20.192</c:v>
                </c:pt>
                <c:pt idx="1894">
                  <c:v>20.202670000000001</c:v>
                </c:pt>
                <c:pt idx="1895">
                  <c:v>20.213329999999999</c:v>
                </c:pt>
                <c:pt idx="1896">
                  <c:v>20.224</c:v>
                </c:pt>
                <c:pt idx="1897">
                  <c:v>20.234670000000001</c:v>
                </c:pt>
                <c:pt idx="1898">
                  <c:v>20.245329999999999</c:v>
                </c:pt>
                <c:pt idx="1899">
                  <c:v>20.256</c:v>
                </c:pt>
                <c:pt idx="1900">
                  <c:v>20.266670000000001</c:v>
                </c:pt>
                <c:pt idx="1901">
                  <c:v>20.277329999999999</c:v>
                </c:pt>
                <c:pt idx="1902">
                  <c:v>20.288</c:v>
                </c:pt>
                <c:pt idx="1903">
                  <c:v>20.298670000000001</c:v>
                </c:pt>
                <c:pt idx="1904">
                  <c:v>20.309329999999999</c:v>
                </c:pt>
                <c:pt idx="1905">
                  <c:v>20.32</c:v>
                </c:pt>
                <c:pt idx="1906">
                  <c:v>20.330670000000001</c:v>
                </c:pt>
                <c:pt idx="1907">
                  <c:v>20.341329999999999</c:v>
                </c:pt>
                <c:pt idx="1908">
                  <c:v>20.352</c:v>
                </c:pt>
                <c:pt idx="1909">
                  <c:v>20.362670000000001</c:v>
                </c:pt>
                <c:pt idx="1910">
                  <c:v>20.373329999999999</c:v>
                </c:pt>
                <c:pt idx="1911">
                  <c:v>20.384</c:v>
                </c:pt>
                <c:pt idx="1912">
                  <c:v>20.394670000000001</c:v>
                </c:pt>
                <c:pt idx="1913">
                  <c:v>20.405329999999999</c:v>
                </c:pt>
                <c:pt idx="1914">
                  <c:v>20.416</c:v>
                </c:pt>
                <c:pt idx="1915">
                  <c:v>20.426670000000001</c:v>
                </c:pt>
                <c:pt idx="1916">
                  <c:v>20.437329999999999</c:v>
                </c:pt>
                <c:pt idx="1917">
                  <c:v>20.448</c:v>
                </c:pt>
                <c:pt idx="1918">
                  <c:v>20.458670000000001</c:v>
                </c:pt>
                <c:pt idx="1919">
                  <c:v>20.469329999999999</c:v>
                </c:pt>
                <c:pt idx="1920">
                  <c:v>20.48</c:v>
                </c:pt>
                <c:pt idx="1921">
                  <c:v>20.490670000000001</c:v>
                </c:pt>
                <c:pt idx="1922">
                  <c:v>20.501329999999999</c:v>
                </c:pt>
                <c:pt idx="1923">
                  <c:v>20.512</c:v>
                </c:pt>
                <c:pt idx="1924">
                  <c:v>20.522670000000002</c:v>
                </c:pt>
                <c:pt idx="1925">
                  <c:v>20.533329999999999</c:v>
                </c:pt>
                <c:pt idx="1926">
                  <c:v>20.544</c:v>
                </c:pt>
                <c:pt idx="1927">
                  <c:v>20.554670000000002</c:v>
                </c:pt>
                <c:pt idx="1928">
                  <c:v>20.565329999999999</c:v>
                </c:pt>
                <c:pt idx="1929">
                  <c:v>20.576000000000001</c:v>
                </c:pt>
                <c:pt idx="1930">
                  <c:v>20.586670000000002</c:v>
                </c:pt>
                <c:pt idx="1931">
                  <c:v>20.597329999999999</c:v>
                </c:pt>
                <c:pt idx="1932">
                  <c:v>20.608000000000001</c:v>
                </c:pt>
                <c:pt idx="1933">
                  <c:v>20.618670000000002</c:v>
                </c:pt>
                <c:pt idx="1934">
                  <c:v>20.62933</c:v>
                </c:pt>
                <c:pt idx="1935">
                  <c:v>20.64</c:v>
                </c:pt>
                <c:pt idx="1936">
                  <c:v>20.650670000000002</c:v>
                </c:pt>
                <c:pt idx="1937">
                  <c:v>20.66133</c:v>
                </c:pt>
                <c:pt idx="1938">
                  <c:v>20.672000000000001</c:v>
                </c:pt>
                <c:pt idx="1939">
                  <c:v>20.682670000000002</c:v>
                </c:pt>
                <c:pt idx="1940">
                  <c:v>20.69333</c:v>
                </c:pt>
                <c:pt idx="1941">
                  <c:v>20.704000000000001</c:v>
                </c:pt>
                <c:pt idx="1942">
                  <c:v>20.714670000000002</c:v>
                </c:pt>
                <c:pt idx="1943">
                  <c:v>20.72533</c:v>
                </c:pt>
                <c:pt idx="1944">
                  <c:v>20.736000000000001</c:v>
                </c:pt>
                <c:pt idx="1945">
                  <c:v>20.746670000000002</c:v>
                </c:pt>
                <c:pt idx="1946">
                  <c:v>20.75733</c:v>
                </c:pt>
                <c:pt idx="1947">
                  <c:v>20.768000000000001</c:v>
                </c:pt>
                <c:pt idx="1948">
                  <c:v>20.778670000000002</c:v>
                </c:pt>
                <c:pt idx="1949">
                  <c:v>20.78933</c:v>
                </c:pt>
                <c:pt idx="1950">
                  <c:v>20.8</c:v>
                </c:pt>
                <c:pt idx="1951">
                  <c:v>20.810669999999998</c:v>
                </c:pt>
                <c:pt idx="1952">
                  <c:v>20.82133</c:v>
                </c:pt>
                <c:pt idx="1953">
                  <c:v>20.832000000000001</c:v>
                </c:pt>
                <c:pt idx="1954">
                  <c:v>20.842669999999998</c:v>
                </c:pt>
                <c:pt idx="1955">
                  <c:v>20.85333</c:v>
                </c:pt>
                <c:pt idx="1956">
                  <c:v>20.864000000000001</c:v>
                </c:pt>
                <c:pt idx="1957">
                  <c:v>20.874669999999998</c:v>
                </c:pt>
                <c:pt idx="1958">
                  <c:v>20.88533</c:v>
                </c:pt>
                <c:pt idx="1959">
                  <c:v>20.896000000000001</c:v>
                </c:pt>
                <c:pt idx="1960">
                  <c:v>20.906669999999998</c:v>
                </c:pt>
                <c:pt idx="1961">
                  <c:v>20.91733</c:v>
                </c:pt>
                <c:pt idx="1962">
                  <c:v>20.928000000000001</c:v>
                </c:pt>
                <c:pt idx="1963">
                  <c:v>20.938669999999998</c:v>
                </c:pt>
                <c:pt idx="1964">
                  <c:v>20.94933</c:v>
                </c:pt>
                <c:pt idx="1965">
                  <c:v>20.96</c:v>
                </c:pt>
                <c:pt idx="1966">
                  <c:v>20.970669999999998</c:v>
                </c:pt>
                <c:pt idx="1967">
                  <c:v>20.98133</c:v>
                </c:pt>
                <c:pt idx="1968">
                  <c:v>20.992000000000001</c:v>
                </c:pt>
                <c:pt idx="1969">
                  <c:v>21.002669999999998</c:v>
                </c:pt>
                <c:pt idx="1970">
                  <c:v>21.01333</c:v>
                </c:pt>
                <c:pt idx="1971">
                  <c:v>21.024000000000001</c:v>
                </c:pt>
                <c:pt idx="1972">
                  <c:v>21.034669999999998</c:v>
                </c:pt>
                <c:pt idx="1973">
                  <c:v>21.04533</c:v>
                </c:pt>
                <c:pt idx="1974">
                  <c:v>21.056000000000001</c:v>
                </c:pt>
                <c:pt idx="1975">
                  <c:v>21.066669999999998</c:v>
                </c:pt>
                <c:pt idx="1976">
                  <c:v>21.07733</c:v>
                </c:pt>
                <c:pt idx="1977">
                  <c:v>21.088000000000001</c:v>
                </c:pt>
                <c:pt idx="1978">
                  <c:v>21.098669999999998</c:v>
                </c:pt>
                <c:pt idx="1979">
                  <c:v>21.10933</c:v>
                </c:pt>
                <c:pt idx="1980">
                  <c:v>21.12</c:v>
                </c:pt>
                <c:pt idx="1981">
                  <c:v>21.130669999999999</c:v>
                </c:pt>
                <c:pt idx="1982">
                  <c:v>21.14133</c:v>
                </c:pt>
                <c:pt idx="1983">
                  <c:v>21.152000000000001</c:v>
                </c:pt>
                <c:pt idx="1984">
                  <c:v>21.162669999999999</c:v>
                </c:pt>
                <c:pt idx="1985">
                  <c:v>21.17333</c:v>
                </c:pt>
                <c:pt idx="1986">
                  <c:v>21.184000000000001</c:v>
                </c:pt>
                <c:pt idx="1987">
                  <c:v>21.194669999999999</c:v>
                </c:pt>
                <c:pt idx="1988">
                  <c:v>21.20533</c:v>
                </c:pt>
                <c:pt idx="1989">
                  <c:v>21.216000000000001</c:v>
                </c:pt>
                <c:pt idx="1990">
                  <c:v>21.226669999999999</c:v>
                </c:pt>
                <c:pt idx="1991">
                  <c:v>21.23733</c:v>
                </c:pt>
                <c:pt idx="1992">
                  <c:v>21.248000000000001</c:v>
                </c:pt>
                <c:pt idx="1993">
                  <c:v>21.258669999999999</c:v>
                </c:pt>
                <c:pt idx="1994">
                  <c:v>21.26933</c:v>
                </c:pt>
                <c:pt idx="1995">
                  <c:v>21.28</c:v>
                </c:pt>
                <c:pt idx="1996">
                  <c:v>21.290669999999999</c:v>
                </c:pt>
                <c:pt idx="1997">
                  <c:v>21.30133</c:v>
                </c:pt>
                <c:pt idx="1998">
                  <c:v>21.312000000000001</c:v>
                </c:pt>
                <c:pt idx="1999">
                  <c:v>21.322669999999999</c:v>
                </c:pt>
                <c:pt idx="2000">
                  <c:v>21.33333</c:v>
                </c:pt>
                <c:pt idx="2001">
                  <c:v>21.344000000000001</c:v>
                </c:pt>
                <c:pt idx="2002">
                  <c:v>21.354669999999999</c:v>
                </c:pt>
                <c:pt idx="2003">
                  <c:v>21.36533</c:v>
                </c:pt>
                <c:pt idx="2004">
                  <c:v>21.376000000000001</c:v>
                </c:pt>
                <c:pt idx="2005">
                  <c:v>21.386669999999999</c:v>
                </c:pt>
                <c:pt idx="2006">
                  <c:v>21.39733</c:v>
                </c:pt>
                <c:pt idx="2007">
                  <c:v>21.408000000000001</c:v>
                </c:pt>
                <c:pt idx="2008">
                  <c:v>21.418669999999999</c:v>
                </c:pt>
                <c:pt idx="2009">
                  <c:v>21.42933</c:v>
                </c:pt>
                <c:pt idx="2010">
                  <c:v>21.44</c:v>
                </c:pt>
                <c:pt idx="2011">
                  <c:v>21.450669999999999</c:v>
                </c:pt>
                <c:pt idx="2012">
                  <c:v>21.46133</c:v>
                </c:pt>
                <c:pt idx="2013">
                  <c:v>21.472000000000001</c:v>
                </c:pt>
                <c:pt idx="2014">
                  <c:v>21.482669999999999</c:v>
                </c:pt>
                <c:pt idx="2015">
                  <c:v>21.49333</c:v>
                </c:pt>
                <c:pt idx="2016">
                  <c:v>21.504000000000001</c:v>
                </c:pt>
                <c:pt idx="2017">
                  <c:v>21.514669999999999</c:v>
                </c:pt>
                <c:pt idx="2018">
                  <c:v>21.52533</c:v>
                </c:pt>
                <c:pt idx="2019">
                  <c:v>21.536000000000001</c:v>
                </c:pt>
                <c:pt idx="2020">
                  <c:v>21.546669999999999</c:v>
                </c:pt>
                <c:pt idx="2021">
                  <c:v>21.55733</c:v>
                </c:pt>
                <c:pt idx="2022">
                  <c:v>21.568000000000001</c:v>
                </c:pt>
                <c:pt idx="2023">
                  <c:v>21.578669999999999</c:v>
                </c:pt>
                <c:pt idx="2024">
                  <c:v>21.58933</c:v>
                </c:pt>
                <c:pt idx="2025">
                  <c:v>21.6</c:v>
                </c:pt>
                <c:pt idx="2026">
                  <c:v>21.610669999999999</c:v>
                </c:pt>
                <c:pt idx="2027">
                  <c:v>21.62133</c:v>
                </c:pt>
                <c:pt idx="2028">
                  <c:v>21.632000000000001</c:v>
                </c:pt>
                <c:pt idx="2029">
                  <c:v>21.642669999999999</c:v>
                </c:pt>
                <c:pt idx="2030">
                  <c:v>21.65333</c:v>
                </c:pt>
                <c:pt idx="2031">
                  <c:v>21.664000000000001</c:v>
                </c:pt>
                <c:pt idx="2032">
                  <c:v>21.674669999999999</c:v>
                </c:pt>
                <c:pt idx="2033">
                  <c:v>21.68533</c:v>
                </c:pt>
                <c:pt idx="2034">
                  <c:v>21.696000000000002</c:v>
                </c:pt>
                <c:pt idx="2035">
                  <c:v>21.706669999999999</c:v>
                </c:pt>
                <c:pt idx="2036">
                  <c:v>21.71733</c:v>
                </c:pt>
                <c:pt idx="2037">
                  <c:v>21.728000000000002</c:v>
                </c:pt>
                <c:pt idx="2038">
                  <c:v>21.738669999999999</c:v>
                </c:pt>
                <c:pt idx="2039">
                  <c:v>21.74933</c:v>
                </c:pt>
                <c:pt idx="2040">
                  <c:v>21.76</c:v>
                </c:pt>
                <c:pt idx="2041">
                  <c:v>21.770669999999999</c:v>
                </c:pt>
                <c:pt idx="2042">
                  <c:v>21.781330000000001</c:v>
                </c:pt>
                <c:pt idx="2043">
                  <c:v>21.792000000000002</c:v>
                </c:pt>
                <c:pt idx="2044">
                  <c:v>21.802669999999999</c:v>
                </c:pt>
                <c:pt idx="2045">
                  <c:v>21.813330000000001</c:v>
                </c:pt>
                <c:pt idx="2046">
                  <c:v>21.824000000000002</c:v>
                </c:pt>
                <c:pt idx="2047">
                  <c:v>21.834669999999999</c:v>
                </c:pt>
                <c:pt idx="2048">
                  <c:v>21.845330000000001</c:v>
                </c:pt>
                <c:pt idx="2049">
                  <c:v>21.856000000000002</c:v>
                </c:pt>
                <c:pt idx="2050">
                  <c:v>21.866669999999999</c:v>
                </c:pt>
                <c:pt idx="2051">
                  <c:v>21.877330000000001</c:v>
                </c:pt>
                <c:pt idx="2052">
                  <c:v>21.888000000000002</c:v>
                </c:pt>
                <c:pt idx="2053">
                  <c:v>21.898669999999999</c:v>
                </c:pt>
                <c:pt idx="2054">
                  <c:v>21.909330000000001</c:v>
                </c:pt>
                <c:pt idx="2055">
                  <c:v>21.92</c:v>
                </c:pt>
                <c:pt idx="2056">
                  <c:v>21.930669999999999</c:v>
                </c:pt>
                <c:pt idx="2057">
                  <c:v>21.941330000000001</c:v>
                </c:pt>
                <c:pt idx="2058">
                  <c:v>21.952000000000002</c:v>
                </c:pt>
                <c:pt idx="2059">
                  <c:v>21.962669999999999</c:v>
                </c:pt>
                <c:pt idx="2060">
                  <c:v>21.973330000000001</c:v>
                </c:pt>
                <c:pt idx="2061">
                  <c:v>21.984000000000002</c:v>
                </c:pt>
                <c:pt idx="2062">
                  <c:v>21.994669999999999</c:v>
                </c:pt>
                <c:pt idx="2063">
                  <c:v>22.005330000000001</c:v>
                </c:pt>
                <c:pt idx="2064">
                  <c:v>22.015999999999998</c:v>
                </c:pt>
                <c:pt idx="2065">
                  <c:v>22.026669999999999</c:v>
                </c:pt>
                <c:pt idx="2066">
                  <c:v>22.037330000000001</c:v>
                </c:pt>
                <c:pt idx="2067">
                  <c:v>22.047999999999998</c:v>
                </c:pt>
                <c:pt idx="2068">
                  <c:v>22.058669999999999</c:v>
                </c:pt>
                <c:pt idx="2069">
                  <c:v>22.069330000000001</c:v>
                </c:pt>
                <c:pt idx="2070">
                  <c:v>22.08</c:v>
                </c:pt>
                <c:pt idx="2071">
                  <c:v>22.090669999999999</c:v>
                </c:pt>
                <c:pt idx="2072">
                  <c:v>22.101330000000001</c:v>
                </c:pt>
                <c:pt idx="2073">
                  <c:v>22.111999999999998</c:v>
                </c:pt>
                <c:pt idx="2074">
                  <c:v>22.122669999999999</c:v>
                </c:pt>
                <c:pt idx="2075">
                  <c:v>22.133330000000001</c:v>
                </c:pt>
                <c:pt idx="2076">
                  <c:v>22.143999999999998</c:v>
                </c:pt>
                <c:pt idx="2077">
                  <c:v>22.154669999999999</c:v>
                </c:pt>
                <c:pt idx="2078">
                  <c:v>22.165330000000001</c:v>
                </c:pt>
                <c:pt idx="2079">
                  <c:v>22.175999999999998</c:v>
                </c:pt>
                <c:pt idx="2080">
                  <c:v>22.186669999999999</c:v>
                </c:pt>
                <c:pt idx="2081">
                  <c:v>22.197330000000001</c:v>
                </c:pt>
                <c:pt idx="2082">
                  <c:v>22.207999999999998</c:v>
                </c:pt>
                <c:pt idx="2083">
                  <c:v>22.218669999999999</c:v>
                </c:pt>
                <c:pt idx="2084">
                  <c:v>22.229330000000001</c:v>
                </c:pt>
                <c:pt idx="2085">
                  <c:v>22.24</c:v>
                </c:pt>
                <c:pt idx="2086">
                  <c:v>22.25067</c:v>
                </c:pt>
                <c:pt idx="2087">
                  <c:v>22.261330000000001</c:v>
                </c:pt>
                <c:pt idx="2088">
                  <c:v>22.271999999999998</c:v>
                </c:pt>
                <c:pt idx="2089">
                  <c:v>22.28267</c:v>
                </c:pt>
                <c:pt idx="2090">
                  <c:v>22.293330000000001</c:v>
                </c:pt>
                <c:pt idx="2091">
                  <c:v>22.303999999999998</c:v>
                </c:pt>
                <c:pt idx="2092">
                  <c:v>22.31467</c:v>
                </c:pt>
                <c:pt idx="2093">
                  <c:v>22.325330000000001</c:v>
                </c:pt>
                <c:pt idx="2094">
                  <c:v>22.335999999999999</c:v>
                </c:pt>
                <c:pt idx="2095">
                  <c:v>22.34667</c:v>
                </c:pt>
                <c:pt idx="2096">
                  <c:v>22.357330000000001</c:v>
                </c:pt>
                <c:pt idx="2097">
                  <c:v>22.367999999999999</c:v>
                </c:pt>
                <c:pt idx="2098">
                  <c:v>22.37867</c:v>
                </c:pt>
                <c:pt idx="2099">
                  <c:v>22.389330000000001</c:v>
                </c:pt>
                <c:pt idx="2100">
                  <c:v>22.4</c:v>
                </c:pt>
                <c:pt idx="2101">
                  <c:v>22.41067</c:v>
                </c:pt>
                <c:pt idx="2102">
                  <c:v>22.421330000000001</c:v>
                </c:pt>
                <c:pt idx="2103">
                  <c:v>22.431999999999999</c:v>
                </c:pt>
                <c:pt idx="2104">
                  <c:v>22.44267</c:v>
                </c:pt>
                <c:pt idx="2105">
                  <c:v>22.453330000000001</c:v>
                </c:pt>
                <c:pt idx="2106">
                  <c:v>22.463999999999999</c:v>
                </c:pt>
                <c:pt idx="2107">
                  <c:v>22.47467</c:v>
                </c:pt>
                <c:pt idx="2108">
                  <c:v>22.485330000000001</c:v>
                </c:pt>
                <c:pt idx="2109">
                  <c:v>22.495999999999999</c:v>
                </c:pt>
                <c:pt idx="2110">
                  <c:v>22.50667</c:v>
                </c:pt>
                <c:pt idx="2111">
                  <c:v>22.517330000000001</c:v>
                </c:pt>
                <c:pt idx="2112">
                  <c:v>22.527999999999999</c:v>
                </c:pt>
                <c:pt idx="2113">
                  <c:v>22.53867</c:v>
                </c:pt>
                <c:pt idx="2114">
                  <c:v>22.549330000000001</c:v>
                </c:pt>
                <c:pt idx="2115">
                  <c:v>22.56</c:v>
                </c:pt>
                <c:pt idx="2116">
                  <c:v>22.57067</c:v>
                </c:pt>
                <c:pt idx="2117">
                  <c:v>22.581330000000001</c:v>
                </c:pt>
                <c:pt idx="2118">
                  <c:v>22.591999999999999</c:v>
                </c:pt>
                <c:pt idx="2119">
                  <c:v>22.60267</c:v>
                </c:pt>
                <c:pt idx="2120">
                  <c:v>22.613330000000001</c:v>
                </c:pt>
                <c:pt idx="2121">
                  <c:v>22.623999999999999</c:v>
                </c:pt>
                <c:pt idx="2122">
                  <c:v>22.63467</c:v>
                </c:pt>
                <c:pt idx="2123">
                  <c:v>22.645330000000001</c:v>
                </c:pt>
                <c:pt idx="2124">
                  <c:v>22.655999999999999</c:v>
                </c:pt>
                <c:pt idx="2125">
                  <c:v>22.66667</c:v>
                </c:pt>
                <c:pt idx="2126">
                  <c:v>22.677330000000001</c:v>
                </c:pt>
                <c:pt idx="2127">
                  <c:v>22.687999999999999</c:v>
                </c:pt>
                <c:pt idx="2128">
                  <c:v>22.69867</c:v>
                </c:pt>
                <c:pt idx="2129">
                  <c:v>22.709330000000001</c:v>
                </c:pt>
                <c:pt idx="2130">
                  <c:v>22.72</c:v>
                </c:pt>
                <c:pt idx="2131">
                  <c:v>22.73067</c:v>
                </c:pt>
                <c:pt idx="2132">
                  <c:v>22.741330000000001</c:v>
                </c:pt>
                <c:pt idx="2133">
                  <c:v>22.751999999999999</c:v>
                </c:pt>
                <c:pt idx="2134">
                  <c:v>22.76267</c:v>
                </c:pt>
                <c:pt idx="2135">
                  <c:v>22.773330000000001</c:v>
                </c:pt>
                <c:pt idx="2136">
                  <c:v>22.783999999999999</c:v>
                </c:pt>
                <c:pt idx="2137">
                  <c:v>22.79467</c:v>
                </c:pt>
                <c:pt idx="2138">
                  <c:v>22.805330000000001</c:v>
                </c:pt>
                <c:pt idx="2139">
                  <c:v>22.815999999999999</c:v>
                </c:pt>
                <c:pt idx="2140">
                  <c:v>22.82667</c:v>
                </c:pt>
                <c:pt idx="2141">
                  <c:v>22.837330000000001</c:v>
                </c:pt>
                <c:pt idx="2142">
                  <c:v>22.847999999999999</c:v>
                </c:pt>
                <c:pt idx="2143">
                  <c:v>22.85867</c:v>
                </c:pt>
                <c:pt idx="2144">
                  <c:v>22.869330000000001</c:v>
                </c:pt>
                <c:pt idx="2145">
                  <c:v>22.88</c:v>
                </c:pt>
                <c:pt idx="2146">
                  <c:v>22.89067</c:v>
                </c:pt>
                <c:pt idx="2147">
                  <c:v>22.901330000000002</c:v>
                </c:pt>
                <c:pt idx="2148">
                  <c:v>22.911999999999999</c:v>
                </c:pt>
                <c:pt idx="2149">
                  <c:v>22.92267</c:v>
                </c:pt>
                <c:pt idx="2150">
                  <c:v>22.933330000000002</c:v>
                </c:pt>
                <c:pt idx="2151">
                  <c:v>22.943999999999999</c:v>
                </c:pt>
                <c:pt idx="2152">
                  <c:v>22.95467</c:v>
                </c:pt>
                <c:pt idx="2153">
                  <c:v>22.965330000000002</c:v>
                </c:pt>
                <c:pt idx="2154">
                  <c:v>22.975999999999999</c:v>
                </c:pt>
                <c:pt idx="2155">
                  <c:v>22.98667</c:v>
                </c:pt>
                <c:pt idx="2156">
                  <c:v>22.997330000000002</c:v>
                </c:pt>
                <c:pt idx="2157">
                  <c:v>23.007999999999999</c:v>
                </c:pt>
              </c:numCache>
            </c:numRef>
          </c:xVal>
          <c:yVal>
            <c:numRef>
              <c:f>'Stan LL norm'!$L$2:$L$2159</c:f>
              <c:numCache>
                <c:formatCode>General</c:formatCode>
                <c:ptCount val="2158"/>
                <c:pt idx="0">
                  <c:v>-2.9133424318615635E-2</c:v>
                </c:pt>
                <c:pt idx="1">
                  <c:v>-2.9133424318615635E-2</c:v>
                </c:pt>
                <c:pt idx="2">
                  <c:v>-2.9204383377603903E-2</c:v>
                </c:pt>
                <c:pt idx="3">
                  <c:v>-2.9202018075637628E-2</c:v>
                </c:pt>
                <c:pt idx="4">
                  <c:v>-2.9192556867772525E-2</c:v>
                </c:pt>
                <c:pt idx="5">
                  <c:v>-2.9097944789121505E-2</c:v>
                </c:pt>
                <c:pt idx="6">
                  <c:v>-2.8982044992774004E-2</c:v>
                </c:pt>
                <c:pt idx="7">
                  <c:v>-2.8823569761033542E-2</c:v>
                </c:pt>
                <c:pt idx="8">
                  <c:v>-2.8698208756820939E-2</c:v>
                </c:pt>
                <c:pt idx="9">
                  <c:v>-2.8598866074237367E-2</c:v>
                </c:pt>
                <c:pt idx="10">
                  <c:v>-2.8494792787721244E-2</c:v>
                </c:pt>
                <c:pt idx="11">
                  <c:v>-2.8423833728732979E-2</c:v>
                </c:pt>
                <c:pt idx="12">
                  <c:v>-2.8329221650081959E-2</c:v>
                </c:pt>
                <c:pt idx="13">
                  <c:v>-2.8260627893059966E-2</c:v>
                </c:pt>
                <c:pt idx="14">
                  <c:v>-2.8206225947835631E-2</c:v>
                </c:pt>
                <c:pt idx="15">
                  <c:v>-2.8147093398678741E-2</c:v>
                </c:pt>
                <c:pt idx="16">
                  <c:v>-2.8125805680982264E-2</c:v>
                </c:pt>
                <c:pt idx="17">
                  <c:v>-2.8038289508230067E-2</c:v>
                </c:pt>
                <c:pt idx="18">
                  <c:v>-2.800044467676966E-2</c:v>
                </c:pt>
                <c:pt idx="19">
                  <c:v>-2.794131212761277E-2</c:v>
                </c:pt>
                <c:pt idx="20">
                  <c:v>-2.7886910182388435E-2</c:v>
                </c:pt>
                <c:pt idx="21">
                  <c:v>-2.7839604143062923E-2</c:v>
                </c:pt>
                <c:pt idx="22">
                  <c:v>-2.7806489915535068E-2</c:v>
                </c:pt>
                <c:pt idx="23">
                  <c:v>-2.7775740989973485E-2</c:v>
                </c:pt>
                <c:pt idx="24">
                  <c:v>-2.7754453272277005E-2</c:v>
                </c:pt>
                <c:pt idx="25">
                  <c:v>-2.7759183876209556E-2</c:v>
                </c:pt>
                <c:pt idx="26">
                  <c:v>-2.7721339044749146E-2</c:v>
                </c:pt>
                <c:pt idx="27">
                  <c:v>-2.7721339044749146E-2</c:v>
                </c:pt>
                <c:pt idx="28">
                  <c:v>-2.7690590119187567E-2</c:v>
                </c:pt>
                <c:pt idx="29">
                  <c:v>-2.7671667703457362E-2</c:v>
                </c:pt>
                <c:pt idx="30">
                  <c:v>-2.7674033005423638E-2</c:v>
                </c:pt>
                <c:pt idx="31">
                  <c:v>-2.7685859515255016E-2</c:v>
                </c:pt>
                <c:pt idx="32">
                  <c:v>-2.7636188173963228E-2</c:v>
                </c:pt>
                <c:pt idx="33">
                  <c:v>-2.758888213463772E-2</c:v>
                </c:pt>
                <c:pt idx="34">
                  <c:v>-2.758888213463772E-2</c:v>
                </c:pt>
                <c:pt idx="35">
                  <c:v>-2.752974958548083E-2</c:v>
                </c:pt>
                <c:pt idx="36">
                  <c:v>-2.7487174150087872E-2</c:v>
                </c:pt>
                <c:pt idx="37">
                  <c:v>-2.741858039306588E-2</c:v>
                </c:pt>
                <c:pt idx="38">
                  <c:v>-2.7319237710482308E-2</c:v>
                </c:pt>
                <c:pt idx="39">
                  <c:v>-2.7200972612168531E-2</c:v>
                </c:pt>
                <c:pt idx="40">
                  <c:v>-2.6895848658518989E-2</c:v>
                </c:pt>
                <c:pt idx="41">
                  <c:v>-2.5895325926784445E-2</c:v>
                </c:pt>
                <c:pt idx="42">
                  <c:v>-2.4355514346739077E-2</c:v>
                </c:pt>
                <c:pt idx="43">
                  <c:v>-2.4239614550391576E-2</c:v>
                </c:pt>
                <c:pt idx="44">
                  <c:v>-2.4781268700668671E-2</c:v>
                </c:pt>
                <c:pt idx="45">
                  <c:v>-2.5741581298976534E-2</c:v>
                </c:pt>
                <c:pt idx="46">
                  <c:v>-2.5732120091111432E-2</c:v>
                </c:pt>
                <c:pt idx="47">
                  <c:v>-2.4861688967522038E-2</c:v>
                </c:pt>
                <c:pt idx="48">
                  <c:v>-2.5029625407127602E-2</c:v>
                </c:pt>
                <c:pt idx="49">
                  <c:v>-2.5460110364989748E-2</c:v>
                </c:pt>
                <c:pt idx="50">
                  <c:v>-2.5462475666956023E-2</c:v>
                </c:pt>
                <c:pt idx="51">
                  <c:v>-2.541043902369796E-2</c:v>
                </c:pt>
                <c:pt idx="52">
                  <c:v>-2.5351306474541074E-2</c:v>
                </c:pt>
                <c:pt idx="53">
                  <c:v>-2.5377324796170102E-2</c:v>
                </c:pt>
                <c:pt idx="54">
                  <c:v>-2.5318192247013215E-2</c:v>
                </c:pt>
                <c:pt idx="55">
                  <c:v>-2.5365498286338724E-2</c:v>
                </c:pt>
                <c:pt idx="56">
                  <c:v>-2.5339479964709696E-2</c:v>
                </c:pt>
                <c:pt idx="57">
                  <c:v>-2.5351306474541074E-2</c:v>
                </c:pt>
                <c:pt idx="58">
                  <c:v>-2.546957157285485E-2</c:v>
                </c:pt>
                <c:pt idx="59">
                  <c:v>-2.5379690098136377E-2</c:v>
                </c:pt>
                <c:pt idx="60">
                  <c:v>-2.5431726741394441E-2</c:v>
                </c:pt>
                <c:pt idx="61">
                  <c:v>-2.5443553251225819E-2</c:v>
                </c:pt>
                <c:pt idx="62">
                  <c:v>-2.5467206270888575E-2</c:v>
                </c:pt>
                <c:pt idx="63">
                  <c:v>-2.5462475666956023E-2</c:v>
                </c:pt>
                <c:pt idx="64">
                  <c:v>-2.5434092043360716E-2</c:v>
                </c:pt>
                <c:pt idx="65">
                  <c:v>-2.5417534929596787E-2</c:v>
                </c:pt>
                <c:pt idx="66">
                  <c:v>-2.5422265533529338E-2</c:v>
                </c:pt>
                <c:pt idx="67">
                  <c:v>-2.5453014459090921E-2</c:v>
                </c:pt>
                <c:pt idx="68">
                  <c:v>-2.5441187949259543E-2</c:v>
                </c:pt>
                <c:pt idx="69">
                  <c:v>-2.5450649157124645E-2</c:v>
                </c:pt>
                <c:pt idx="70">
                  <c:v>-2.5490859290551327E-2</c:v>
                </c:pt>
                <c:pt idx="71">
                  <c:v>-2.5481398082686225E-2</c:v>
                </c:pt>
                <c:pt idx="72">
                  <c:v>-2.5467206270888575E-2</c:v>
                </c:pt>
                <c:pt idx="73">
                  <c:v>-2.5460110364989748E-2</c:v>
                </c:pt>
                <c:pt idx="74">
                  <c:v>-2.5512147008247808E-2</c:v>
                </c:pt>
                <c:pt idx="75">
                  <c:v>-2.5479032780719949E-2</c:v>
                </c:pt>
                <c:pt idx="76">
                  <c:v>-2.546957157285485E-2</c:v>
                </c:pt>
                <c:pt idx="77">
                  <c:v>-2.5457745063023472E-2</c:v>
                </c:pt>
                <c:pt idx="78">
                  <c:v>-2.5479032780719949E-2</c:v>
                </c:pt>
                <c:pt idx="79">
                  <c:v>-2.5507416404315256E-2</c:v>
                </c:pt>
                <c:pt idx="80">
                  <c:v>-2.5493224592517603E-2</c:v>
                </c:pt>
                <c:pt idx="81">
                  <c:v>-2.5438822647293267E-2</c:v>
                </c:pt>
                <c:pt idx="82">
                  <c:v>-2.5462475666956023E-2</c:v>
                </c:pt>
                <c:pt idx="83">
                  <c:v>-2.5453014459090921E-2</c:v>
                </c:pt>
                <c:pt idx="84">
                  <c:v>-2.5455379761057197E-2</c:v>
                </c:pt>
                <c:pt idx="85">
                  <c:v>-2.5467206270888575E-2</c:v>
                </c:pt>
                <c:pt idx="86">
                  <c:v>-2.5429361439428165E-2</c:v>
                </c:pt>
                <c:pt idx="87">
                  <c:v>-2.5457745063023472E-2</c:v>
                </c:pt>
                <c:pt idx="88">
                  <c:v>-2.544828385515837E-2</c:v>
                </c:pt>
                <c:pt idx="89">
                  <c:v>-2.5436457345326992E-2</c:v>
                </c:pt>
                <c:pt idx="90">
                  <c:v>-2.5415169627630511E-2</c:v>
                </c:pt>
                <c:pt idx="91">
                  <c:v>-2.5393881909934031E-2</c:v>
                </c:pt>
                <c:pt idx="92">
                  <c:v>-2.4232518644492749E-2</c:v>
                </c:pt>
                <c:pt idx="93">
                  <c:v>-9.4280936375742402E-3</c:v>
                </c:pt>
                <c:pt idx="94">
                  <c:v>-3.0677966502593553E-3</c:v>
                </c:pt>
                <c:pt idx="95">
                  <c:v>-7.285130056128616E-4</c:v>
                </c:pt>
                <c:pt idx="96">
                  <c:v>8.988147471846994E-5</c:v>
                </c:pt>
                <c:pt idx="97">
                  <c:v>3.8554422050291051E-4</c:v>
                </c:pt>
                <c:pt idx="98">
                  <c:v>4.2811965589586992E-4</c:v>
                </c:pt>
                <c:pt idx="99">
                  <c:v>4.3758086376097206E-4</c:v>
                </c:pt>
                <c:pt idx="100">
                  <c:v>4.1156254213194126E-4</c:v>
                </c:pt>
                <c:pt idx="101">
                  <c:v>4.1156254213194126E-4</c:v>
                </c:pt>
                <c:pt idx="102">
                  <c:v>4.2338905196331888E-4</c:v>
                </c:pt>
                <c:pt idx="103">
                  <c:v>4.0683193819939022E-4</c:v>
                </c:pt>
                <c:pt idx="104">
                  <c:v>3.8790952246918605E-4</c:v>
                </c:pt>
                <c:pt idx="105">
                  <c:v>3.6898710673898184E-4</c:v>
                </c:pt>
                <c:pt idx="106">
                  <c:v>3.6189120084015525E-4</c:v>
                </c:pt>
                <c:pt idx="107">
                  <c:v>3.6189120084015525E-4</c:v>
                </c:pt>
                <c:pt idx="108">
                  <c:v>3.3350757724484896E-4</c:v>
                </c:pt>
                <c:pt idx="109">
                  <c:v>4.0446663623311472E-4</c:v>
                </c:pt>
                <c:pt idx="110">
                  <c:v>4.7306039325510489E-4</c:v>
                </c:pt>
                <c:pt idx="111">
                  <c:v>6.2917032302928948E-4</c:v>
                </c:pt>
                <c:pt idx="112">
                  <c:v>8.3731689606153569E-4</c:v>
                </c:pt>
                <c:pt idx="113">
                  <c:v>1.0478287710600574E-3</c:v>
                </c:pt>
                <c:pt idx="114">
                  <c:v>1.1873815870703133E-3</c:v>
                </c:pt>
                <c:pt idx="115">
                  <c:v>1.4168158777990393E-3</c:v>
                </c:pt>
                <c:pt idx="116">
                  <c:v>1.5752911095394994E-3</c:v>
                </c:pt>
                <c:pt idx="117">
                  <c:v>1.7597846629089902E-3</c:v>
                </c:pt>
                <c:pt idx="118">
                  <c:v>1.9324517064471035E-3</c:v>
                </c:pt>
                <c:pt idx="119">
                  <c:v>1.975027141840063E-3</c:v>
                </c:pt>
                <c:pt idx="120">
                  <c:v>1.9679312359412366E-3</c:v>
                </c:pt>
                <c:pt idx="121">
                  <c:v>1.9087986867843483E-3</c:v>
                </c:pt>
                <c:pt idx="122">
                  <c:v>1.8946068749866951E-3</c:v>
                </c:pt>
                <c:pt idx="123">
                  <c:v>1.9442782162784813E-3</c:v>
                </c:pt>
                <c:pt idx="124">
                  <c:v>1.8543967415600112E-3</c:v>
                </c:pt>
                <c:pt idx="125">
                  <c:v>2.100388146052666E-3</c:v>
                </c:pt>
                <c:pt idx="126">
                  <c:v>2.2541327738605749E-3</c:v>
                </c:pt>
                <c:pt idx="127">
                  <c:v>2.2564980758268505E-3</c:v>
                </c:pt>
                <c:pt idx="128">
                  <c:v>2.0294290870644001E-3</c:v>
                </c:pt>
                <c:pt idx="129">
                  <c:v>1.771611172740368E-3</c:v>
                </c:pt>
                <c:pt idx="130">
                  <c:v>1.546907485944193E-3</c:v>
                </c:pt>
                <c:pt idx="131">
                  <c:v>1.3363956109456714E-3</c:v>
                </c:pt>
                <c:pt idx="132">
                  <c:v>1.1329796418459762E-3</c:v>
                </c:pt>
                <c:pt idx="133">
                  <c:v>1.0241757513973022E-3</c:v>
                </c:pt>
                <c:pt idx="134">
                  <c:v>9.4375548454393428E-4</c:v>
                </c:pt>
                <c:pt idx="135">
                  <c:v>8.822576334207707E-4</c:v>
                </c:pt>
                <c:pt idx="136">
                  <c:v>8.278556881964336E-4</c:v>
                </c:pt>
                <c:pt idx="137">
                  <c:v>7.6872313903954552E-4</c:v>
                </c:pt>
                <c:pt idx="138">
                  <c:v>7.237824016803105E-4</c:v>
                </c:pt>
                <c:pt idx="139">
                  <c:v>7.0249468398383074E-4</c:v>
                </c:pt>
                <c:pt idx="140">
                  <c:v>6.9539877808500426E-4</c:v>
                </c:pt>
                <c:pt idx="141">
                  <c:v>6.9539877808500426E-4</c:v>
                </c:pt>
                <c:pt idx="142">
                  <c:v>7.0722528791638184E-4</c:v>
                </c:pt>
                <c:pt idx="143">
                  <c:v>7.0959058988265733E-4</c:v>
                </c:pt>
                <c:pt idx="144">
                  <c:v>7.26147703646586E-4</c:v>
                </c:pt>
                <c:pt idx="145">
                  <c:v>7.4980072330934125E-4</c:v>
                </c:pt>
                <c:pt idx="146">
                  <c:v>7.8528025280347419E-4</c:v>
                </c:pt>
                <c:pt idx="147">
                  <c:v>9.4612078651020977E-4</c:v>
                </c:pt>
                <c:pt idx="148">
                  <c:v>1.1211531320145986E-3</c:v>
                </c:pt>
                <c:pt idx="149">
                  <c:v>1.0856736025204657E-3</c:v>
                </c:pt>
                <c:pt idx="150">
                  <c:v>8.7279642555566851E-4</c:v>
                </c:pt>
                <c:pt idx="151">
                  <c:v>4.9907871488413563E-4</c:v>
                </c:pt>
                <c:pt idx="152">
                  <c:v>3.5479529494132866E-4</c:v>
                </c:pt>
                <c:pt idx="153">
                  <c:v>4.5886858145745177E-4</c:v>
                </c:pt>
                <c:pt idx="154">
                  <c:v>5.3692354634454406E-4</c:v>
                </c:pt>
                <c:pt idx="155">
                  <c:v>4.4940737359234969E-4</c:v>
                </c:pt>
                <c:pt idx="156">
                  <c:v>2.7674033005423637E-4</c:v>
                </c:pt>
                <c:pt idx="157">
                  <c:v>2.2470368679617484E-4</c:v>
                </c:pt>
                <c:pt idx="158">
                  <c:v>2.601832162903077E-4</c:v>
                </c:pt>
                <c:pt idx="159">
                  <c:v>3.0039334971699162E-4</c:v>
                </c:pt>
                <c:pt idx="160">
                  <c:v>1.7976294943693988E-4</c:v>
                </c:pt>
                <c:pt idx="161">
                  <c:v>4.494073735923497E-5</c:v>
                </c:pt>
                <c:pt idx="162">
                  <c:v>-2.6018321629030772E-5</c:v>
                </c:pt>
                <c:pt idx="163">
                  <c:v>-1.1116919241494966E-4</c:v>
                </c:pt>
                <c:pt idx="164">
                  <c:v>-3.3114227527857346E-4</c:v>
                </c:pt>
                <c:pt idx="165">
                  <c:v>-6.0788260533280983E-4</c:v>
                </c:pt>
                <c:pt idx="166">
                  <c:v>-6.5755394662459583E-4</c:v>
                </c:pt>
                <c:pt idx="167">
                  <c:v>-5.2746233847944198E-4</c:v>
                </c:pt>
                <c:pt idx="168">
                  <c:v>-2.5781791432403215E-4</c:v>
                </c:pt>
                <c:pt idx="169">
                  <c:v>5.6767247190612591E-5</c:v>
                </c:pt>
                <c:pt idx="170">
                  <c:v>3.1458516151464474E-4</c:v>
                </c:pt>
                <c:pt idx="171">
                  <c:v>5.203664325806154E-4</c:v>
                </c:pt>
                <c:pt idx="172">
                  <c:v>6.3390092696184058E-4</c:v>
                </c:pt>
                <c:pt idx="173">
                  <c:v>7.4507011937679027E-4</c:v>
                </c:pt>
                <c:pt idx="174">
                  <c:v>8.2075978229760702E-4</c:v>
                </c:pt>
                <c:pt idx="175">
                  <c:v>8.1839448033133152E-4</c:v>
                </c:pt>
                <c:pt idx="176">
                  <c:v>8.6096991572429094E-4</c:v>
                </c:pt>
                <c:pt idx="177">
                  <c:v>8.798923314544951E-4</c:v>
                </c:pt>
                <c:pt idx="178">
                  <c:v>8.6096991572429094E-4</c:v>
                </c:pt>
                <c:pt idx="179">
                  <c:v>8.5387400982546435E-4</c:v>
                </c:pt>
                <c:pt idx="180">
                  <c:v>8.7516172752194412E-4</c:v>
                </c:pt>
                <c:pt idx="181">
                  <c:v>8.7043112358939302E-4</c:v>
                </c:pt>
                <c:pt idx="182">
                  <c:v>8.5150870785918886E-4</c:v>
                </c:pt>
                <c:pt idx="183">
                  <c:v>8.3968219802781118E-4</c:v>
                </c:pt>
                <c:pt idx="184">
                  <c:v>8.325862921289847E-4</c:v>
                </c:pt>
                <c:pt idx="185">
                  <c:v>8.2075978229760702E-4</c:v>
                </c:pt>
                <c:pt idx="186">
                  <c:v>8.2312508426388251E-4</c:v>
                </c:pt>
                <c:pt idx="187">
                  <c:v>7.781843469046476E-4</c:v>
                </c:pt>
                <c:pt idx="188">
                  <c:v>7.4507011937679027E-4</c:v>
                </c:pt>
                <c:pt idx="189">
                  <c:v>7.26147703646586E-4</c:v>
                </c:pt>
                <c:pt idx="190">
                  <c:v>7.6872313903954552E-4</c:v>
                </c:pt>
                <c:pt idx="191">
                  <c:v>8.1602917836505592E-4</c:v>
                </c:pt>
                <c:pt idx="192">
                  <c:v>8.4441280196036227E-4</c:v>
                </c:pt>
                <c:pt idx="193">
                  <c:v>8.9408414325214828E-4</c:v>
                </c:pt>
                <c:pt idx="194">
                  <c:v>8.7043112358939302E-4</c:v>
                </c:pt>
                <c:pt idx="195">
                  <c:v>8.7279642555566851E-4</c:v>
                </c:pt>
                <c:pt idx="196">
                  <c:v>8.8698823735332169E-4</c:v>
                </c:pt>
                <c:pt idx="197">
                  <c:v>8.4914340589291337E-4</c:v>
                </c:pt>
                <c:pt idx="198">
                  <c:v>8.4677810392663777E-4</c:v>
                </c:pt>
                <c:pt idx="199">
                  <c:v>8.7043112358939302E-4</c:v>
                </c:pt>
                <c:pt idx="200">
                  <c:v>8.325862921289847E-4</c:v>
                </c:pt>
                <c:pt idx="201">
                  <c:v>8.3495159409526019E-4</c:v>
                </c:pt>
                <c:pt idx="202">
                  <c:v>8.2549038623015811E-4</c:v>
                </c:pt>
                <c:pt idx="203">
                  <c:v>8.2549038623015811E-4</c:v>
                </c:pt>
                <c:pt idx="204">
                  <c:v>8.1839448033133152E-4</c:v>
                </c:pt>
                <c:pt idx="205">
                  <c:v>7.8764555476974968E-4</c:v>
                </c:pt>
                <c:pt idx="206">
                  <c:v>8.0893327246622944E-4</c:v>
                </c:pt>
                <c:pt idx="207">
                  <c:v>7.7345374297209651E-4</c:v>
                </c:pt>
                <c:pt idx="208">
                  <c:v>7.6872313903954552E-4</c:v>
                </c:pt>
                <c:pt idx="209">
                  <c:v>7.781843469046476E-4</c:v>
                </c:pt>
                <c:pt idx="210">
                  <c:v>7.5689662920816784E-4</c:v>
                </c:pt>
                <c:pt idx="211">
                  <c:v>7.5689662920816784E-4</c:v>
                </c:pt>
                <c:pt idx="212">
                  <c:v>7.8528025280347419E-4</c:v>
                </c:pt>
                <c:pt idx="213">
                  <c:v>7.9474146066857627E-4</c:v>
                </c:pt>
                <c:pt idx="214">
                  <c:v>7.6635783707326992E-4</c:v>
                </c:pt>
                <c:pt idx="215">
                  <c:v>7.4980072330934125E-4</c:v>
                </c:pt>
                <c:pt idx="216">
                  <c:v>7.4980072330934125E-4</c:v>
                </c:pt>
                <c:pt idx="217">
                  <c:v>7.5216602527561685E-4</c:v>
                </c:pt>
                <c:pt idx="218">
                  <c:v>7.4507011937679027E-4</c:v>
                </c:pt>
                <c:pt idx="219">
                  <c:v>7.1195589184893293E-4</c:v>
                </c:pt>
                <c:pt idx="220">
                  <c:v>6.7647636235479999E-4</c:v>
                </c:pt>
                <c:pt idx="221">
                  <c:v>6.4099683286066717E-4</c:v>
                </c:pt>
                <c:pt idx="222">
                  <c:v>5.4875005617592175E-4</c:v>
                </c:pt>
                <c:pt idx="223">
                  <c:v>4.3758086376097206E-4</c:v>
                </c:pt>
                <c:pt idx="224">
                  <c:v>3.3114227527857346E-4</c:v>
                </c:pt>
                <c:pt idx="225">
                  <c:v>2.1524247893107274E-4</c:v>
                </c:pt>
                <c:pt idx="226">
                  <c:v>1.6320583567301118E-4</c:v>
                </c:pt>
                <c:pt idx="227">
                  <c:v>1.3718751404398044E-4</c:v>
                </c:pt>
                <c:pt idx="228">
                  <c:v>1.3955281601025596E-4</c:v>
                </c:pt>
                <c:pt idx="229">
                  <c:v>1.7739764747066433E-4</c:v>
                </c:pt>
                <c:pt idx="230">
                  <c:v>1.6084053370673566E-4</c:v>
                </c:pt>
                <c:pt idx="231">
                  <c:v>1.8449355336949092E-4</c:v>
                </c:pt>
                <c:pt idx="232">
                  <c:v>2.0814657303224617E-4</c:v>
                </c:pt>
                <c:pt idx="233">
                  <c:v>2.8383623595306295E-4</c:v>
                </c:pt>
                <c:pt idx="234">
                  <c:v>8.5150870785918886E-5</c:v>
                </c:pt>
                <c:pt idx="235">
                  <c:v>-3.2877697331229792E-4</c:v>
                </c:pt>
                <c:pt idx="236">
                  <c:v>-4.2575435392959443E-4</c:v>
                </c:pt>
                <c:pt idx="237">
                  <c:v>-1.1116919241494966E-4</c:v>
                </c:pt>
                <c:pt idx="238">
                  <c:v>1.7503234550438881E-4</c:v>
                </c:pt>
                <c:pt idx="239">
                  <c:v>3.9264012640173709E-4</c:v>
                </c:pt>
                <c:pt idx="240">
                  <c:v>5.203664325806154E-4</c:v>
                </c:pt>
                <c:pt idx="241">
                  <c:v>6.0315200140025874E-4</c:v>
                </c:pt>
                <c:pt idx="242">
                  <c:v>5.9369079353515665E-4</c:v>
                </c:pt>
                <c:pt idx="243">
                  <c:v>6.1734381319791191E-4</c:v>
                </c:pt>
                <c:pt idx="244">
                  <c:v>5.3455824437826857E-4</c:v>
                </c:pt>
                <c:pt idx="245">
                  <c:v>3.4533408707622658E-4</c:v>
                </c:pt>
                <c:pt idx="246">
                  <c:v>3.0039334971699162E-4</c:v>
                </c:pt>
                <c:pt idx="247">
                  <c:v>3.9737073033428813E-4</c:v>
                </c:pt>
                <c:pt idx="248">
                  <c:v>5.3692354634454406E-4</c:v>
                </c:pt>
                <c:pt idx="249">
                  <c:v>7.5689662920816784E-4</c:v>
                </c:pt>
                <c:pt idx="250">
                  <c:v>9.6977380617296503E-4</c:v>
                </c:pt>
                <c:pt idx="251">
                  <c:v>1.0927695084192923E-3</c:v>
                </c:pt>
                <c:pt idx="252">
                  <c:v>1.0856736025204657E-3</c:v>
                </c:pt>
                <c:pt idx="253">
                  <c:v>1.050194073026333E-3</c:v>
                </c:pt>
                <c:pt idx="254">
                  <c:v>9.8160031600434271E-4</c:v>
                </c:pt>
                <c:pt idx="255">
                  <c:v>8.9408414325214828E-4</c:v>
                </c:pt>
                <c:pt idx="256">
                  <c:v>8.2075978229760702E-4</c:v>
                </c:pt>
                <c:pt idx="257">
                  <c:v>7.9001085673602517E-4</c:v>
                </c:pt>
                <c:pt idx="258">
                  <c:v>7.285130056128616E-4</c:v>
                </c:pt>
                <c:pt idx="259">
                  <c:v>6.8830287218617768E-4</c:v>
                </c:pt>
                <c:pt idx="260">
                  <c:v>6.3153562499556508E-4</c:v>
                </c:pt>
                <c:pt idx="261">
                  <c:v>6.0788260533280983E-4</c:v>
                </c:pt>
                <c:pt idx="262">
                  <c:v>5.6767247190612591E-4</c:v>
                </c:pt>
                <c:pt idx="263">
                  <c:v>5.203664325806154E-4</c:v>
                </c:pt>
                <c:pt idx="264">
                  <c:v>5.180011306143399E-4</c:v>
                </c:pt>
                <c:pt idx="265">
                  <c:v>4.9198280898530916E-4</c:v>
                </c:pt>
                <c:pt idx="266">
                  <c:v>5.2273173454689089E-4</c:v>
                </c:pt>
                <c:pt idx="267">
                  <c:v>4.9671341291786014E-4</c:v>
                </c:pt>
                <c:pt idx="268">
                  <c:v>5.1090522471551332E-4</c:v>
                </c:pt>
                <c:pt idx="269">
                  <c:v>5.0853992274923782E-4</c:v>
                </c:pt>
                <c:pt idx="270">
                  <c:v>5.4875005617592175E-4</c:v>
                </c:pt>
                <c:pt idx="271">
                  <c:v>6.3153562499556508E-4</c:v>
                </c:pt>
                <c:pt idx="272">
                  <c:v>5.6294186797357481E-4</c:v>
                </c:pt>
                <c:pt idx="273">
                  <c:v>4.139278440982168E-4</c:v>
                </c:pt>
                <c:pt idx="274">
                  <c:v>3.1221985954836925E-4</c:v>
                </c:pt>
                <c:pt idx="275">
                  <c:v>2.3889549859382799E-4</c:v>
                </c:pt>
                <c:pt idx="276">
                  <c:v>2.2233838482989932E-4</c:v>
                </c:pt>
                <c:pt idx="277">
                  <c:v>2.0105066713341959E-4</c:v>
                </c:pt>
                <c:pt idx="278">
                  <c:v>2.601832162903077E-4</c:v>
                </c:pt>
                <c:pt idx="279">
                  <c:v>2.9093214185188954E-4</c:v>
                </c:pt>
                <c:pt idx="280">
                  <c:v>3.5006469100877762E-4</c:v>
                </c:pt>
                <c:pt idx="281">
                  <c:v>4.2102374999704339E-4</c:v>
                </c:pt>
                <c:pt idx="282">
                  <c:v>5.0617462078296222E-4</c:v>
                </c:pt>
                <c:pt idx="283">
                  <c:v>6.1261320926536082E-4</c:v>
                </c:pt>
                <c:pt idx="284">
                  <c:v>7.4743542134306576E-4</c:v>
                </c:pt>
                <c:pt idx="285">
                  <c:v>8.5387400982546435E-4</c:v>
                </c:pt>
                <c:pt idx="286">
                  <c:v>9.1064125701607694E-4</c:v>
                </c:pt>
                <c:pt idx="287">
                  <c:v>9.3192897471255671E-4</c:v>
                </c:pt>
                <c:pt idx="288">
                  <c:v>9.4612078651020977E-4</c:v>
                </c:pt>
                <c:pt idx="289">
                  <c:v>9.3902488061138329E-4</c:v>
                </c:pt>
                <c:pt idx="290">
                  <c:v>8.9881474718469937E-4</c:v>
                </c:pt>
                <c:pt idx="291">
                  <c:v>8.7043112358939302E-4</c:v>
                </c:pt>
                <c:pt idx="292">
                  <c:v>8.302209901627091E-4</c:v>
                </c:pt>
                <c:pt idx="293">
                  <c:v>8.5387400982546435E-4</c:v>
                </c:pt>
                <c:pt idx="294">
                  <c:v>8.325862921289847E-4</c:v>
                </c:pt>
                <c:pt idx="295">
                  <c:v>7.1905179774775952E-4</c:v>
                </c:pt>
                <c:pt idx="296">
                  <c:v>6.6464985252342242E-4</c:v>
                </c:pt>
                <c:pt idx="297">
                  <c:v>5.9132549156888116E-4</c:v>
                </c:pt>
                <c:pt idx="298">
                  <c:v>5.4401945224337065E-4</c:v>
                </c:pt>
                <c:pt idx="299">
                  <c:v>4.5413797752490073E-4</c:v>
                </c:pt>
                <c:pt idx="300">
                  <c:v>4.2102374999704339E-4</c:v>
                </c:pt>
                <c:pt idx="301">
                  <c:v>4.0919724016566576E-4</c:v>
                </c:pt>
                <c:pt idx="302">
                  <c:v>4.2338905196331888E-4</c:v>
                </c:pt>
                <c:pt idx="303">
                  <c:v>3.9027482443546155E-4</c:v>
                </c:pt>
                <c:pt idx="304">
                  <c:v>3.6662180477270629E-4</c:v>
                </c:pt>
                <c:pt idx="305">
                  <c:v>3.7135240870525733E-4</c:v>
                </c:pt>
                <c:pt idx="306">
                  <c:v>3.8554422050291051E-4</c:v>
                </c:pt>
                <c:pt idx="307">
                  <c:v>3.5952589887387976E-4</c:v>
                </c:pt>
                <c:pt idx="308">
                  <c:v>3.0275865168326717E-4</c:v>
                </c:pt>
                <c:pt idx="309">
                  <c:v>3.2641167134602237E-4</c:v>
                </c:pt>
                <c:pt idx="310">
                  <c:v>3.8081361657035947E-4</c:v>
                </c:pt>
                <c:pt idx="311">
                  <c:v>3.7844831460408392E-4</c:v>
                </c:pt>
                <c:pt idx="312">
                  <c:v>3.1695046348092029E-4</c:v>
                </c:pt>
                <c:pt idx="313">
                  <c:v>3.0039334971699162E-4</c:v>
                </c:pt>
                <c:pt idx="314">
                  <c:v>3.0748925561581821E-4</c:v>
                </c:pt>
                <c:pt idx="315">
                  <c:v>3.0512395364954266E-4</c:v>
                </c:pt>
                <c:pt idx="316">
                  <c:v>2.2233838482989932E-4</c:v>
                </c:pt>
                <c:pt idx="317">
                  <c:v>2.3653019662755244E-4</c:v>
                </c:pt>
                <c:pt idx="318">
                  <c:v>2.9093214185188954E-4</c:v>
                </c:pt>
                <c:pt idx="319">
                  <c:v>3.0039334971699162E-4</c:v>
                </c:pt>
                <c:pt idx="320">
                  <c:v>2.9329744381816503E-4</c:v>
                </c:pt>
                <c:pt idx="321">
                  <c:v>2.601832162903077E-4</c:v>
                </c:pt>
                <c:pt idx="322">
                  <c:v>2.8856683988561399E-4</c:v>
                </c:pt>
                <c:pt idx="323">
                  <c:v>3.0512395364954266E-4</c:v>
                </c:pt>
                <c:pt idx="324">
                  <c:v>3.1931576544719584E-4</c:v>
                </c:pt>
                <c:pt idx="325">
                  <c:v>2.9093214185188954E-4</c:v>
                </c:pt>
                <c:pt idx="326">
                  <c:v>3.1931576544719584E-4</c:v>
                </c:pt>
                <c:pt idx="327">
                  <c:v>4.2102374999704339E-4</c:v>
                </c:pt>
                <c:pt idx="328">
                  <c:v>5.2273173454689089E-4</c:v>
                </c:pt>
                <c:pt idx="329">
                  <c:v>5.9369079353515665E-4</c:v>
                </c:pt>
                <c:pt idx="330">
                  <c:v>7.237824016803105E-4</c:v>
                </c:pt>
                <c:pt idx="331">
                  <c:v>8.9171884128587278E-4</c:v>
                </c:pt>
                <c:pt idx="332">
                  <c:v>1.0241757513973022E-3</c:v>
                </c:pt>
                <c:pt idx="333">
                  <c:v>1.0738470926890881E-3</c:v>
                </c:pt>
                <c:pt idx="334">
                  <c:v>1.1093266221832211E-3</c:v>
                </c:pt>
                <c:pt idx="335">
                  <c:v>1.1471714536436294E-3</c:v>
                </c:pt>
                <c:pt idx="336">
                  <c:v>1.1519020575761804E-3</c:v>
                </c:pt>
                <c:pt idx="337">
                  <c:v>1.0951348103855679E-3</c:v>
                </c:pt>
                <c:pt idx="338">
                  <c:v>9.6031259830786295E-4</c:v>
                </c:pt>
                <c:pt idx="339">
                  <c:v>8.798923314544951E-4</c:v>
                </c:pt>
                <c:pt idx="340">
                  <c:v>7.7581904493837211E-4</c:v>
                </c:pt>
                <c:pt idx="341">
                  <c:v>6.9776408005127976E-4</c:v>
                </c:pt>
                <c:pt idx="342">
                  <c:v>6.0551730336653434E-4</c:v>
                </c:pt>
                <c:pt idx="343">
                  <c:v>5.2982764044571748E-4</c:v>
                </c:pt>
                <c:pt idx="344">
                  <c:v>5.1090522471551332E-4</c:v>
                </c:pt>
                <c:pt idx="345">
                  <c:v>4.6832978932255385E-4</c:v>
                </c:pt>
                <c:pt idx="346">
                  <c:v>4.1865844803076784E-4</c:v>
                </c:pt>
                <c:pt idx="347">
                  <c:v>3.6189120084015525E-4</c:v>
                </c:pt>
                <c:pt idx="348">
                  <c:v>3.1695046348092029E-4</c:v>
                </c:pt>
                <c:pt idx="349">
                  <c:v>3.0275865168326717E-4</c:v>
                </c:pt>
                <c:pt idx="350">
                  <c:v>2.7437502808796087E-4</c:v>
                </c:pt>
                <c:pt idx="351">
                  <c:v>1.9158945926831748E-4</c:v>
                </c:pt>
                <c:pt idx="352">
                  <c:v>1.4901402387535804E-4</c:v>
                </c:pt>
                <c:pt idx="353">
                  <c:v>1.4191811797653148E-4</c:v>
                </c:pt>
                <c:pt idx="354">
                  <c:v>1.3718751404398044E-4</c:v>
                </c:pt>
                <c:pt idx="355">
                  <c:v>7.0959058988265738E-5</c:v>
                </c:pt>
                <c:pt idx="356">
                  <c:v>7.5689662920816792E-5</c:v>
                </c:pt>
                <c:pt idx="357">
                  <c:v>7.3324360954541258E-5</c:v>
                </c:pt>
                <c:pt idx="358">
                  <c:v>7.8054964887092312E-5</c:v>
                </c:pt>
                <c:pt idx="359">
                  <c:v>6.6228455055714685E-5</c:v>
                </c:pt>
                <c:pt idx="360">
                  <c:v>4.730603932551049E-5</c:v>
                </c:pt>
                <c:pt idx="361">
                  <c:v>4.494073735923497E-5</c:v>
                </c:pt>
                <c:pt idx="362">
                  <c:v>6.6228455055714685E-5</c:v>
                </c:pt>
                <c:pt idx="363">
                  <c:v>6.1497851123163644E-5</c:v>
                </c:pt>
                <c:pt idx="364">
                  <c:v>4.730603932551049E-5</c:v>
                </c:pt>
                <c:pt idx="365">
                  <c:v>1.8922415730204198E-5</c:v>
                </c:pt>
                <c:pt idx="366">
                  <c:v>2.1287717696479721E-5</c:v>
                </c:pt>
                <c:pt idx="367">
                  <c:v>1.8922415730204198E-5</c:v>
                </c:pt>
                <c:pt idx="368">
                  <c:v>-9.461207865102099E-6</c:v>
                </c:pt>
                <c:pt idx="369">
                  <c:v>-2.3653019662755245E-5</c:v>
                </c:pt>
                <c:pt idx="370">
                  <c:v>-9.461207865102099E-6</c:v>
                </c:pt>
                <c:pt idx="371">
                  <c:v>1.6557113763928671E-5</c:v>
                </c:pt>
                <c:pt idx="372">
                  <c:v>-3.7844831460408396E-5</c:v>
                </c:pt>
                <c:pt idx="373">
                  <c:v>-2.3653019662755245E-5</c:v>
                </c:pt>
                <c:pt idx="374">
                  <c:v>-1.1826509831377622E-5</c:v>
                </c:pt>
                <c:pt idx="375">
                  <c:v>0</c:v>
                </c:pt>
                <c:pt idx="376">
                  <c:v>-2.6018321629030772E-5</c:v>
                </c:pt>
                <c:pt idx="377">
                  <c:v>-4.0210133426683916E-5</c:v>
                </c:pt>
                <c:pt idx="378">
                  <c:v>-5.6767247190612591E-5</c:v>
                </c:pt>
                <c:pt idx="379">
                  <c:v>-5.9132549156888111E-5</c:v>
                </c:pt>
                <c:pt idx="380">
                  <c:v>-2.3653019662755245E-5</c:v>
                </c:pt>
                <c:pt idx="381">
                  <c:v>-5.9132549156888111E-5</c:v>
                </c:pt>
                <c:pt idx="382">
                  <c:v>-5.2036643258061544E-5</c:v>
                </c:pt>
                <c:pt idx="383">
                  <c:v>-6.3863153089439164E-5</c:v>
                </c:pt>
                <c:pt idx="384">
                  <c:v>-2.8383623595306295E-5</c:v>
                </c:pt>
                <c:pt idx="385">
                  <c:v>-4.494073735923497E-5</c:v>
                </c:pt>
                <c:pt idx="386">
                  <c:v>-7.5689662920816792E-5</c:v>
                </c:pt>
                <c:pt idx="387">
                  <c:v>-8.0420266853367832E-5</c:v>
                </c:pt>
                <c:pt idx="388">
                  <c:v>-5.6767247190612591E-5</c:v>
                </c:pt>
                <c:pt idx="389">
                  <c:v>-3.5479529494132869E-5</c:v>
                </c:pt>
                <c:pt idx="390">
                  <c:v>-6.3863153089439164E-5</c:v>
                </c:pt>
                <c:pt idx="391">
                  <c:v>-4.9671341291786017E-5</c:v>
                </c:pt>
                <c:pt idx="392">
                  <c:v>-4.2575435392959443E-5</c:v>
                </c:pt>
                <c:pt idx="393">
                  <c:v>-2.3653019662755248E-6</c:v>
                </c:pt>
                <c:pt idx="394">
                  <c:v>7.0959058988265738E-6</c:v>
                </c:pt>
                <c:pt idx="395">
                  <c:v>-4.7306039325510495E-6</c:v>
                </c:pt>
                <c:pt idx="396">
                  <c:v>2.3653019662755248E-6</c:v>
                </c:pt>
                <c:pt idx="397">
                  <c:v>2.6018321629030772E-5</c:v>
                </c:pt>
                <c:pt idx="398">
                  <c:v>1.4191811797653148E-5</c:v>
                </c:pt>
                <c:pt idx="399">
                  <c:v>5.6767247190612591E-5</c:v>
                </c:pt>
                <c:pt idx="400">
                  <c:v>2.6018321629030772E-5</c:v>
                </c:pt>
                <c:pt idx="401">
                  <c:v>-2.6018321629030772E-5</c:v>
                </c:pt>
                <c:pt idx="402">
                  <c:v>-1.8922415730204198E-5</c:v>
                </c:pt>
                <c:pt idx="403">
                  <c:v>-3.5479529494132869E-5</c:v>
                </c:pt>
                <c:pt idx="404">
                  <c:v>-3.7844831460408396E-5</c:v>
                </c:pt>
                <c:pt idx="405">
                  <c:v>-1.1826509831377622E-5</c:v>
                </c:pt>
                <c:pt idx="406">
                  <c:v>-1.4191811797653148E-5</c:v>
                </c:pt>
                <c:pt idx="407">
                  <c:v>-4.2575435392959443E-5</c:v>
                </c:pt>
                <c:pt idx="408">
                  <c:v>-3.0748925561581822E-5</c:v>
                </c:pt>
                <c:pt idx="409">
                  <c:v>-1.4191811797653148E-5</c:v>
                </c:pt>
                <c:pt idx="410">
                  <c:v>7.0959058988265738E-6</c:v>
                </c:pt>
                <c:pt idx="411">
                  <c:v>2.3653019662755245E-5</c:v>
                </c:pt>
                <c:pt idx="412">
                  <c:v>5.9132549156888111E-5</c:v>
                </c:pt>
                <c:pt idx="413">
                  <c:v>5.9132549156888111E-5</c:v>
                </c:pt>
                <c:pt idx="414">
                  <c:v>5.9132549156888111E-5</c:v>
                </c:pt>
                <c:pt idx="415">
                  <c:v>8.988147471846994E-5</c:v>
                </c:pt>
                <c:pt idx="416">
                  <c:v>8.7516172752194406E-5</c:v>
                </c:pt>
                <c:pt idx="417">
                  <c:v>6.8593757021990218E-5</c:v>
                </c:pt>
                <c:pt idx="418">
                  <c:v>9.224677668474546E-5</c:v>
                </c:pt>
                <c:pt idx="419">
                  <c:v>1.2536100421260281E-4</c:v>
                </c:pt>
                <c:pt idx="420">
                  <c:v>1.1116919241494966E-4</c:v>
                </c:pt>
                <c:pt idx="421">
                  <c:v>1.2063040028005176E-4</c:v>
                </c:pt>
                <c:pt idx="422">
                  <c:v>8.7516172752194406E-5</c:v>
                </c:pt>
                <c:pt idx="423">
                  <c:v>1.158997963475007E-4</c:v>
                </c:pt>
                <c:pt idx="424">
                  <c:v>1.1353449438122518E-4</c:v>
                </c:pt>
                <c:pt idx="425">
                  <c:v>9.9342682583572034E-5</c:v>
                </c:pt>
                <c:pt idx="426">
                  <c:v>7.8054964887092312E-5</c:v>
                </c:pt>
                <c:pt idx="427">
                  <c:v>8.0420266853367832E-5</c:v>
                </c:pt>
                <c:pt idx="428">
                  <c:v>8.0420266853367832E-5</c:v>
                </c:pt>
                <c:pt idx="429">
                  <c:v>8.5150870785918886E-5</c:v>
                </c:pt>
                <c:pt idx="430">
                  <c:v>7.3324360954541258E-5</c:v>
                </c:pt>
                <c:pt idx="431">
                  <c:v>8.988147471846994E-5</c:v>
                </c:pt>
                <c:pt idx="432">
                  <c:v>7.8054964887092312E-5</c:v>
                </c:pt>
                <c:pt idx="433">
                  <c:v>5.9132549156888111E-5</c:v>
                </c:pt>
                <c:pt idx="434">
                  <c:v>2.3653019662755245E-5</c:v>
                </c:pt>
                <c:pt idx="435">
                  <c:v>7.0959058988265738E-6</c:v>
                </c:pt>
                <c:pt idx="436">
                  <c:v>5.2036643258061544E-5</c:v>
                </c:pt>
                <c:pt idx="437">
                  <c:v>3.5479529494132869E-5</c:v>
                </c:pt>
                <c:pt idx="438">
                  <c:v>0</c:v>
                </c:pt>
                <c:pt idx="439">
                  <c:v>-4.7306039325510495E-6</c:v>
                </c:pt>
                <c:pt idx="440">
                  <c:v>-1.4191811797653148E-5</c:v>
                </c:pt>
                <c:pt idx="441">
                  <c:v>4.2575435392959443E-5</c:v>
                </c:pt>
                <c:pt idx="442">
                  <c:v>2.3653019662755248E-6</c:v>
                </c:pt>
                <c:pt idx="443">
                  <c:v>-3.5479529494132869E-5</c:v>
                </c:pt>
                <c:pt idx="444">
                  <c:v>-1.8922415730204198E-5</c:v>
                </c:pt>
                <c:pt idx="445">
                  <c:v>-1.1826509831377622E-5</c:v>
                </c:pt>
                <c:pt idx="446">
                  <c:v>-1.8922415730204198E-5</c:v>
                </c:pt>
                <c:pt idx="447">
                  <c:v>-5.4401945224337064E-5</c:v>
                </c:pt>
                <c:pt idx="448">
                  <c:v>-6.3863153089439164E-5</c:v>
                </c:pt>
                <c:pt idx="449">
                  <c:v>-3.3114227527857342E-5</c:v>
                </c:pt>
                <c:pt idx="450">
                  <c:v>-5.9132549156888111E-5</c:v>
                </c:pt>
                <c:pt idx="451">
                  <c:v>-6.1497851123163644E-5</c:v>
                </c:pt>
                <c:pt idx="452">
                  <c:v>-2.3653019662755245E-5</c:v>
                </c:pt>
                <c:pt idx="453">
                  <c:v>-3.7844831460408396E-5</c:v>
                </c:pt>
                <c:pt idx="454">
                  <c:v>-2.6018321629030772E-5</c:v>
                </c:pt>
                <c:pt idx="455">
                  <c:v>-1.4191811797653148E-5</c:v>
                </c:pt>
                <c:pt idx="456">
                  <c:v>-4.7306039325510495E-6</c:v>
                </c:pt>
                <c:pt idx="457">
                  <c:v>-1.8922415730204198E-5</c:v>
                </c:pt>
                <c:pt idx="458">
                  <c:v>5.4401945224337064E-5</c:v>
                </c:pt>
                <c:pt idx="459">
                  <c:v>8.2785568819643366E-5</c:v>
                </c:pt>
                <c:pt idx="460">
                  <c:v>5.4401945224337064E-5</c:v>
                </c:pt>
                <c:pt idx="461">
                  <c:v>6.3863153089439164E-5</c:v>
                </c:pt>
                <c:pt idx="462">
                  <c:v>8.2785568819643366E-5</c:v>
                </c:pt>
                <c:pt idx="463">
                  <c:v>9.224677668474546E-5</c:v>
                </c:pt>
                <c:pt idx="464">
                  <c:v>1.0643858848239861E-4</c:v>
                </c:pt>
                <c:pt idx="465">
                  <c:v>9.224677668474546E-5</c:v>
                </c:pt>
                <c:pt idx="466">
                  <c:v>8.7516172752194406E-5</c:v>
                </c:pt>
                <c:pt idx="467">
                  <c:v>1.1116919241494966E-4</c:v>
                </c:pt>
                <c:pt idx="468">
                  <c:v>8.0420266853367832E-5</c:v>
                </c:pt>
                <c:pt idx="469">
                  <c:v>5.2036643258061544E-5</c:v>
                </c:pt>
                <c:pt idx="470">
                  <c:v>8.0420266853367832E-5</c:v>
                </c:pt>
                <c:pt idx="471">
                  <c:v>7.5689662920816792E-5</c:v>
                </c:pt>
                <c:pt idx="472">
                  <c:v>8.0420266853367832E-5</c:v>
                </c:pt>
                <c:pt idx="473">
                  <c:v>8.0420266853367832E-5</c:v>
                </c:pt>
                <c:pt idx="474">
                  <c:v>9.6977380617296514E-5</c:v>
                </c:pt>
                <c:pt idx="475">
                  <c:v>1.1116919241494966E-4</c:v>
                </c:pt>
                <c:pt idx="476">
                  <c:v>1.0170798454984755E-4</c:v>
                </c:pt>
                <c:pt idx="477">
                  <c:v>7.3324360954541258E-5</c:v>
                </c:pt>
                <c:pt idx="478">
                  <c:v>6.3863153089439164E-5</c:v>
                </c:pt>
                <c:pt idx="479">
                  <c:v>5.2036643258061544E-5</c:v>
                </c:pt>
                <c:pt idx="480">
                  <c:v>4.494073735923497E-5</c:v>
                </c:pt>
                <c:pt idx="481">
                  <c:v>5.9132549156888111E-5</c:v>
                </c:pt>
                <c:pt idx="482">
                  <c:v>4.2575435392959443E-5</c:v>
                </c:pt>
                <c:pt idx="483">
                  <c:v>6.8593757021990218E-5</c:v>
                </c:pt>
                <c:pt idx="484">
                  <c:v>7.5689662920816792E-5</c:v>
                </c:pt>
                <c:pt idx="485">
                  <c:v>7.5689662920816792E-5</c:v>
                </c:pt>
                <c:pt idx="486">
                  <c:v>8.7516172752194406E-5</c:v>
                </c:pt>
                <c:pt idx="487">
                  <c:v>7.0959058988265738E-5</c:v>
                </c:pt>
                <c:pt idx="488">
                  <c:v>8.7516172752194406E-5</c:v>
                </c:pt>
                <c:pt idx="489">
                  <c:v>1.0407328651612309E-4</c:v>
                </c:pt>
                <c:pt idx="490">
                  <c:v>9.461207865102098E-5</c:v>
                </c:pt>
                <c:pt idx="491">
                  <c:v>1.2772630617887833E-4</c:v>
                </c:pt>
                <c:pt idx="492">
                  <c:v>1.4664872190908252E-4</c:v>
                </c:pt>
                <c:pt idx="493">
                  <c:v>1.6320583567301118E-4</c:v>
                </c:pt>
                <c:pt idx="494">
                  <c:v>1.7976294943693988E-4</c:v>
                </c:pt>
                <c:pt idx="495">
                  <c:v>2.1524247893107274E-4</c:v>
                </c:pt>
                <c:pt idx="496">
                  <c:v>2.4599140449265458E-4</c:v>
                </c:pt>
                <c:pt idx="497">
                  <c:v>3.0748925561581821E-4</c:v>
                </c:pt>
                <c:pt idx="498">
                  <c:v>3.2168106741347133E-4</c:v>
                </c:pt>
                <c:pt idx="499">
                  <c:v>3.3114227527857346E-4</c:v>
                </c:pt>
                <c:pt idx="500">
                  <c:v>3.0748925561581821E-4</c:v>
                </c:pt>
                <c:pt idx="501">
                  <c:v>3.382381811774E-4</c:v>
                </c:pt>
                <c:pt idx="502">
                  <c:v>3.4769938904250213E-4</c:v>
                </c:pt>
                <c:pt idx="503">
                  <c:v>3.0748925561581821E-4</c:v>
                </c:pt>
                <c:pt idx="504">
                  <c:v>2.9802804775071607E-4</c:v>
                </c:pt>
                <c:pt idx="505">
                  <c:v>2.6491382022285874E-4</c:v>
                </c:pt>
                <c:pt idx="506">
                  <c:v>2.4599140449265458E-4</c:v>
                </c:pt>
                <c:pt idx="507">
                  <c:v>2.0814657303224617E-4</c:v>
                </c:pt>
                <c:pt idx="508">
                  <c:v>2.0814657303224617E-4</c:v>
                </c:pt>
                <c:pt idx="509">
                  <c:v>1.8922415730204196E-4</c:v>
                </c:pt>
                <c:pt idx="510">
                  <c:v>1.9868536516714407E-4</c:v>
                </c:pt>
                <c:pt idx="511">
                  <c:v>1.9632006320086855E-4</c:v>
                </c:pt>
                <c:pt idx="512">
                  <c:v>2.1051187499852169E-4</c:v>
                </c:pt>
                <c:pt idx="513">
                  <c:v>2.3416489466127692E-4</c:v>
                </c:pt>
                <c:pt idx="514">
                  <c:v>2.1997308286362378E-4</c:v>
                </c:pt>
                <c:pt idx="515">
                  <c:v>2.4362610252637903E-4</c:v>
                </c:pt>
                <c:pt idx="516">
                  <c:v>2.1051187499852169E-4</c:v>
                </c:pt>
                <c:pt idx="517">
                  <c:v>2.0814657303224617E-4</c:v>
                </c:pt>
                <c:pt idx="518">
                  <c:v>1.7030174157183777E-4</c:v>
                </c:pt>
                <c:pt idx="519">
                  <c:v>1.5610992977418462E-4</c:v>
                </c:pt>
                <c:pt idx="520">
                  <c:v>1.5847523174046014E-4</c:v>
                </c:pt>
                <c:pt idx="521">
                  <c:v>1.537446278079091E-4</c:v>
                </c:pt>
                <c:pt idx="522">
                  <c:v>1.2772630617887833E-4</c:v>
                </c:pt>
                <c:pt idx="523">
                  <c:v>1.3009160814515385E-4</c:v>
                </c:pt>
                <c:pt idx="524">
                  <c:v>1.3009160814515385E-4</c:v>
                </c:pt>
                <c:pt idx="525">
                  <c:v>1.3245691011142937E-4</c:v>
                </c:pt>
                <c:pt idx="526">
                  <c:v>1.4664872190908252E-4</c:v>
                </c:pt>
                <c:pt idx="527">
                  <c:v>1.1826509831377622E-4</c:v>
                </c:pt>
                <c:pt idx="528">
                  <c:v>9.6977380617296514E-5</c:v>
                </c:pt>
                <c:pt idx="529">
                  <c:v>1.158997963475007E-4</c:v>
                </c:pt>
                <c:pt idx="530">
                  <c:v>1.2299570224632729E-4</c:v>
                </c:pt>
                <c:pt idx="531">
                  <c:v>8.2785568819643366E-5</c:v>
                </c:pt>
                <c:pt idx="532">
                  <c:v>1.0643858848239861E-4</c:v>
                </c:pt>
                <c:pt idx="533">
                  <c:v>9.9342682583572034E-5</c:v>
                </c:pt>
                <c:pt idx="534">
                  <c:v>1.0643858848239861E-4</c:v>
                </c:pt>
                <c:pt idx="535">
                  <c:v>1.2299570224632729E-4</c:v>
                </c:pt>
                <c:pt idx="536">
                  <c:v>1.821282514032154E-4</c:v>
                </c:pt>
                <c:pt idx="537">
                  <c:v>2.4835670645893007E-4</c:v>
                </c:pt>
                <c:pt idx="538">
                  <c:v>2.7910563202051191E-4</c:v>
                </c:pt>
                <c:pt idx="539">
                  <c:v>3.4296878510995104E-4</c:v>
                </c:pt>
                <c:pt idx="540">
                  <c:v>4.5413797752490073E-4</c:v>
                </c:pt>
                <c:pt idx="541">
                  <c:v>5.0853992274923782E-4</c:v>
                </c:pt>
                <c:pt idx="542">
                  <c:v>5.5348066010847273E-4</c:v>
                </c:pt>
                <c:pt idx="543">
                  <c:v>5.9605609550143215E-4</c:v>
                </c:pt>
                <c:pt idx="544">
                  <c:v>6.1261320926536082E-4</c:v>
                </c:pt>
                <c:pt idx="545">
                  <c:v>6.197091151641874E-4</c:v>
                </c:pt>
                <c:pt idx="546">
                  <c:v>6.1024790729908532E-4</c:v>
                </c:pt>
                <c:pt idx="547">
                  <c:v>5.9605609550143215E-4</c:v>
                </c:pt>
                <c:pt idx="548">
                  <c:v>5.6530716993985041E-4</c:v>
                </c:pt>
                <c:pt idx="549">
                  <c:v>5.3219294241199308E-4</c:v>
                </c:pt>
                <c:pt idx="550">
                  <c:v>5.3928884831081956E-4</c:v>
                </c:pt>
                <c:pt idx="551">
                  <c:v>4.8252160112020702E-4</c:v>
                </c:pt>
                <c:pt idx="552">
                  <c:v>4.6832978932255385E-4</c:v>
                </c:pt>
                <c:pt idx="553">
                  <c:v>4.423114676935231E-4</c:v>
                </c:pt>
                <c:pt idx="554">
                  <c:v>4.2575435392959443E-4</c:v>
                </c:pt>
                <c:pt idx="555">
                  <c:v>3.8081361657035947E-4</c:v>
                </c:pt>
                <c:pt idx="556">
                  <c:v>3.5242999297505317E-4</c:v>
                </c:pt>
                <c:pt idx="557">
                  <c:v>3.098545575820937E-4</c:v>
                </c:pt>
                <c:pt idx="558">
                  <c:v>2.7437502808796087E-4</c:v>
                </c:pt>
                <c:pt idx="559">
                  <c:v>2.2943429072872588E-4</c:v>
                </c:pt>
                <c:pt idx="560">
                  <c:v>1.9395476123459303E-4</c:v>
                </c:pt>
                <c:pt idx="561">
                  <c:v>1.9158945926831748E-4</c:v>
                </c:pt>
                <c:pt idx="562">
                  <c:v>1.7739764747066433E-4</c:v>
                </c:pt>
                <c:pt idx="563">
                  <c:v>1.6320583567301118E-4</c:v>
                </c:pt>
                <c:pt idx="564">
                  <c:v>1.4191811797653148E-4</c:v>
                </c:pt>
                <c:pt idx="565">
                  <c:v>1.8685885533576644E-4</c:v>
                </c:pt>
                <c:pt idx="566">
                  <c:v>1.7266704353811329E-4</c:v>
                </c:pt>
                <c:pt idx="567">
                  <c:v>2.4835670645893007E-4</c:v>
                </c:pt>
                <c:pt idx="568">
                  <c:v>2.4599140449265458E-4</c:v>
                </c:pt>
                <c:pt idx="569">
                  <c:v>2.5545261235775666E-4</c:v>
                </c:pt>
                <c:pt idx="570">
                  <c:v>3.0512395364954266E-4</c:v>
                </c:pt>
                <c:pt idx="571">
                  <c:v>3.2404636937974688E-4</c:v>
                </c:pt>
                <c:pt idx="572">
                  <c:v>3.3114227527857346E-4</c:v>
                </c:pt>
                <c:pt idx="573">
                  <c:v>3.1221985954836925E-4</c:v>
                </c:pt>
                <c:pt idx="574">
                  <c:v>3.3350757724484896E-4</c:v>
                </c:pt>
                <c:pt idx="575">
                  <c:v>3.5242999297505317E-4</c:v>
                </c:pt>
                <c:pt idx="576">
                  <c:v>3.7371771067153288E-4</c:v>
                </c:pt>
                <c:pt idx="577">
                  <c:v>4.139278440982168E-4</c:v>
                </c:pt>
                <c:pt idx="578">
                  <c:v>4.6123388342372731E-4</c:v>
                </c:pt>
                <c:pt idx="579">
                  <c:v>5.700377738724014E-4</c:v>
                </c:pt>
                <c:pt idx="580">
                  <c:v>6.4336213482694266E-4</c:v>
                </c:pt>
                <c:pt idx="581">
                  <c:v>7.2141709971403501E-4</c:v>
                </c:pt>
                <c:pt idx="582">
                  <c:v>8.3731689606153569E-4</c:v>
                </c:pt>
                <c:pt idx="583">
                  <c:v>9.3902488061138329E-4</c:v>
                </c:pt>
                <c:pt idx="584">
                  <c:v>1.0430981671275064E-3</c:v>
                </c:pt>
                <c:pt idx="585">
                  <c:v>1.118787830048323E-3</c:v>
                </c:pt>
                <c:pt idx="586">
                  <c:v>1.2228611165644462E-3</c:v>
                </c:pt>
                <c:pt idx="587">
                  <c:v>1.2961854775189875E-3</c:v>
                </c:pt>
                <c:pt idx="588">
                  <c:v>1.4617566151582742E-3</c:v>
                </c:pt>
                <c:pt idx="589">
                  <c:v>1.6155012429661833E-3</c:v>
                </c:pt>
                <c:pt idx="590">
                  <c:v>1.8993374789192461E-3</c:v>
                </c:pt>
                <c:pt idx="591">
                  <c:v>2.2943429072872588E-3</c:v>
                </c:pt>
                <c:pt idx="592">
                  <c:v>2.8147093398678742E-3</c:v>
                </c:pt>
                <c:pt idx="593">
                  <c:v>3.4935510041889497E-3</c:v>
                </c:pt>
                <c:pt idx="594">
                  <c:v>4.2906577668238013E-3</c:v>
                </c:pt>
                <c:pt idx="595">
                  <c:v>5.1871072120422256E-3</c:v>
                </c:pt>
                <c:pt idx="596">
                  <c:v>6.1899952457430477E-3</c:v>
                </c:pt>
                <c:pt idx="597">
                  <c:v>7.263842338432136E-3</c:v>
                </c:pt>
                <c:pt idx="598">
                  <c:v>8.2454426544364794E-3</c:v>
                </c:pt>
                <c:pt idx="599">
                  <c:v>9.1821022330815863E-3</c:v>
                </c:pt>
                <c:pt idx="600">
                  <c:v>1.0000496713412918E-2</c:v>
                </c:pt>
                <c:pt idx="601">
                  <c:v>1.0641493546273586E-2</c:v>
                </c:pt>
                <c:pt idx="602">
                  <c:v>1.1090900919865934E-2</c:v>
                </c:pt>
                <c:pt idx="603">
                  <c:v>1.1372371853852722E-2</c:v>
                </c:pt>
                <c:pt idx="604">
                  <c:v>1.1417312591211957E-2</c:v>
                </c:pt>
                <c:pt idx="605">
                  <c:v>1.1277759775201701E-2</c:v>
                </c:pt>
                <c:pt idx="606">
                  <c:v>1.0960809311720781E-2</c:v>
                </c:pt>
                <c:pt idx="607">
                  <c:v>1.0520863145993533E-2</c:v>
                </c:pt>
                <c:pt idx="608">
                  <c:v>9.9389988622897545E-3</c:v>
                </c:pt>
                <c:pt idx="609">
                  <c:v>9.2980020294290873E-3</c:v>
                </c:pt>
                <c:pt idx="610">
                  <c:v>8.7043112358939304E-3</c:v>
                </c:pt>
                <c:pt idx="611">
                  <c:v>8.0514878932018853E-3</c:v>
                </c:pt>
                <c:pt idx="612">
                  <c:v>7.453066495734178E-3</c:v>
                </c:pt>
                <c:pt idx="613">
                  <c:v>6.8309920786037148E-3</c:v>
                </c:pt>
                <c:pt idx="614">
                  <c:v>6.3129909479893755E-3</c:v>
                </c:pt>
                <c:pt idx="615">
                  <c:v>5.8044510252401376E-3</c:v>
                </c:pt>
                <c:pt idx="616">
                  <c:v>5.3739660673779921E-3</c:v>
                </c:pt>
                <c:pt idx="617">
                  <c:v>4.9576729213134992E-3</c:v>
                </c:pt>
                <c:pt idx="618">
                  <c:v>4.6383571558663034E-3</c:v>
                </c:pt>
                <c:pt idx="619">
                  <c:v>4.3403291081155872E-3</c:v>
                </c:pt>
                <c:pt idx="620">
                  <c:v>4.0423010603648718E-3</c:v>
                </c:pt>
                <c:pt idx="621">
                  <c:v>3.7655607303106351E-3</c:v>
                </c:pt>
                <c:pt idx="622">
                  <c:v>3.531395835649358E-3</c:v>
                </c:pt>
                <c:pt idx="623">
                  <c:v>3.332710470482214E-3</c:v>
                </c:pt>
                <c:pt idx="624">
                  <c:v>3.1955229564382339E-3</c:v>
                </c:pt>
                <c:pt idx="625">
                  <c:v>2.999202893237365E-3</c:v>
                </c:pt>
                <c:pt idx="626">
                  <c:v>2.8691112850922113E-3</c:v>
                </c:pt>
                <c:pt idx="627">
                  <c:v>2.8052481320027722E-3</c:v>
                </c:pt>
                <c:pt idx="628">
                  <c:v>2.7721339044749146E-3</c:v>
                </c:pt>
                <c:pt idx="629">
                  <c:v>2.7366543749807819E-3</c:v>
                </c:pt>
                <c:pt idx="630">
                  <c:v>2.8478235673957317E-3</c:v>
                </c:pt>
                <c:pt idx="631">
                  <c:v>3.0914496699221104E-3</c:v>
                </c:pt>
                <c:pt idx="632">
                  <c:v>3.5668753651434911E-3</c:v>
                </c:pt>
                <c:pt idx="633">
                  <c:v>4.2977536727226281E-3</c:v>
                </c:pt>
                <c:pt idx="634">
                  <c:v>5.423637408669778E-3</c:v>
                </c:pt>
                <c:pt idx="635">
                  <c:v>6.9137776474233583E-3</c:v>
                </c:pt>
                <c:pt idx="636">
                  <c:v>8.7752702948821967E-3</c:v>
                </c:pt>
                <c:pt idx="637">
                  <c:v>1.0885119648799964E-2</c:v>
                </c:pt>
                <c:pt idx="638">
                  <c:v>1.3240960407210386E-2</c:v>
                </c:pt>
                <c:pt idx="639">
                  <c:v>1.5514015596801165E-2</c:v>
                </c:pt>
                <c:pt idx="640">
                  <c:v>1.7552905891730669E-2</c:v>
                </c:pt>
                <c:pt idx="641">
                  <c:v>1.9151850020932924E-2</c:v>
                </c:pt>
                <c:pt idx="642">
                  <c:v>2.0142911544802366E-2</c:v>
                </c:pt>
                <c:pt idx="643">
                  <c:v>2.0448035498451912E-2</c:v>
                </c:pt>
                <c:pt idx="644">
                  <c:v>2.0041203560252518E-2</c:v>
                </c:pt>
                <c:pt idx="645">
                  <c:v>1.9106909283573687E-2</c:v>
                </c:pt>
                <c:pt idx="646">
                  <c:v>1.7732668841167608E-2</c:v>
                </c:pt>
                <c:pt idx="647">
                  <c:v>1.6095879880504944E-2</c:v>
                </c:pt>
                <c:pt idx="648">
                  <c:v>1.433372991562968E-2</c:v>
                </c:pt>
                <c:pt idx="649">
                  <c:v>1.2585771762552066E-2</c:v>
                </c:pt>
                <c:pt idx="650">
                  <c:v>1.0937156292058025E-2</c:v>
                </c:pt>
                <c:pt idx="651">
                  <c:v>9.4209977316754151E-3</c:v>
                </c:pt>
                <c:pt idx="652">
                  <c:v>8.1177163482576004E-3</c:v>
                </c:pt>
                <c:pt idx="653">
                  <c:v>6.9445265729849402E-3</c:v>
                </c:pt>
                <c:pt idx="654">
                  <c:v>5.9558303510817709E-3</c:v>
                </c:pt>
                <c:pt idx="655">
                  <c:v>5.1066869451888578E-3</c:v>
                </c:pt>
                <c:pt idx="656">
                  <c:v>4.451498300530537E-3</c:v>
                </c:pt>
                <c:pt idx="657">
                  <c:v>3.8530769030628294E-3</c:v>
                </c:pt>
                <c:pt idx="658">
                  <c:v>3.3421716783473164E-3</c:v>
                </c:pt>
                <c:pt idx="659">
                  <c:v>2.9235132303165484E-3</c:v>
                </c:pt>
                <c:pt idx="660">
                  <c:v>2.601832162903077E-3</c:v>
                </c:pt>
                <c:pt idx="661">
                  <c:v>2.3440142485790447E-3</c:v>
                </c:pt>
                <c:pt idx="662">
                  <c:v>2.183173714872309E-3</c:v>
                </c:pt>
                <c:pt idx="663">
                  <c:v>2.1264064676816967E-3</c:v>
                </c:pt>
                <c:pt idx="664">
                  <c:v>2.1808084129060338E-3</c:v>
                </c:pt>
                <c:pt idx="665">
                  <c:v>2.3274571348151163E-3</c:v>
                </c:pt>
                <c:pt idx="666">
                  <c:v>2.6207545786332814E-3</c:v>
                </c:pt>
                <c:pt idx="667">
                  <c:v>3.0086641011024674E-3</c:v>
                </c:pt>
                <c:pt idx="668">
                  <c:v>3.5645100631772155E-3</c:v>
                </c:pt>
                <c:pt idx="669">
                  <c:v>4.2575435392959446E-3</c:v>
                </c:pt>
                <c:pt idx="670">
                  <c:v>5.1327052668178885E-3</c:v>
                </c:pt>
                <c:pt idx="671">
                  <c:v>6.4336213482694268E-3</c:v>
                </c:pt>
                <c:pt idx="672">
                  <c:v>8.1910407092121423E-3</c:v>
                </c:pt>
                <c:pt idx="673">
                  <c:v>1.0771585154418738E-2</c:v>
                </c:pt>
                <c:pt idx="674">
                  <c:v>1.4326634009730853E-2</c:v>
                </c:pt>
                <c:pt idx="675">
                  <c:v>1.9095082773742309E-2</c:v>
                </c:pt>
                <c:pt idx="676">
                  <c:v>2.5069835540554284E-2</c:v>
                </c:pt>
                <c:pt idx="677">
                  <c:v>3.1898462317191727E-2</c:v>
                </c:pt>
                <c:pt idx="678">
                  <c:v>3.8996733517984571E-2</c:v>
                </c:pt>
                <c:pt idx="679">
                  <c:v>4.5607752513724661E-2</c:v>
                </c:pt>
                <c:pt idx="680">
                  <c:v>5.1026659318461891E-2</c:v>
                </c:pt>
                <c:pt idx="681">
                  <c:v>5.4617187703268136E-2</c:v>
                </c:pt>
                <c:pt idx="682">
                  <c:v>5.5955948616180085E-2</c:v>
                </c:pt>
                <c:pt idx="683">
                  <c:v>5.508078688865814E-2</c:v>
                </c:pt>
                <c:pt idx="684">
                  <c:v>5.2332306003845981E-2</c:v>
                </c:pt>
                <c:pt idx="685">
                  <c:v>4.8138625617639479E-2</c:v>
                </c:pt>
                <c:pt idx="686">
                  <c:v>4.3112358939303985E-2</c:v>
                </c:pt>
                <c:pt idx="687">
                  <c:v>3.7806986628947985E-2</c:v>
                </c:pt>
                <c:pt idx="688">
                  <c:v>3.2697934381792852E-2</c:v>
                </c:pt>
                <c:pt idx="689">
                  <c:v>2.8002809978735936E-2</c:v>
                </c:pt>
                <c:pt idx="690">
                  <c:v>2.3875358047585143E-2</c:v>
                </c:pt>
                <c:pt idx="691">
                  <c:v>2.0372345835531092E-2</c:v>
                </c:pt>
                <c:pt idx="692">
                  <c:v>1.749850394650633E-2</c:v>
                </c:pt>
                <c:pt idx="693">
                  <c:v>1.5201795737252796E-2</c:v>
                </c:pt>
                <c:pt idx="694">
                  <c:v>1.3371052015355541E-2</c:v>
                </c:pt>
                <c:pt idx="695">
                  <c:v>1.1857258756939205E-2</c:v>
                </c:pt>
                <c:pt idx="696">
                  <c:v>1.0613109922678278E-2</c:v>
                </c:pt>
                <c:pt idx="697">
                  <c:v>9.5960300771798027E-3</c:v>
                </c:pt>
                <c:pt idx="698">
                  <c:v>8.590776741512705E-3</c:v>
                </c:pt>
                <c:pt idx="699">
                  <c:v>7.6825007864629036E-3</c:v>
                </c:pt>
                <c:pt idx="700">
                  <c:v>6.8144349648397865E-3</c:v>
                </c:pt>
                <c:pt idx="701">
                  <c:v>6.0078669943398324E-3</c:v>
                </c:pt>
                <c:pt idx="702">
                  <c:v>5.307737612322277E-3</c:v>
                </c:pt>
                <c:pt idx="703">
                  <c:v>4.6288959480012019E-3</c:v>
                </c:pt>
                <c:pt idx="704">
                  <c:v>4.0162827387358411E-3</c:v>
                </c:pt>
                <c:pt idx="705">
                  <c:v>3.5172040238517052E-3</c:v>
                </c:pt>
                <c:pt idx="706">
                  <c:v>3.0867190659895597E-3</c:v>
                </c:pt>
                <c:pt idx="707">
                  <c:v>2.7106360533517512E-3</c:v>
                </c:pt>
                <c:pt idx="708">
                  <c:v>2.4055120997022086E-3</c:v>
                </c:pt>
                <c:pt idx="709">
                  <c:v>2.1500594873444519E-3</c:v>
                </c:pt>
                <c:pt idx="710">
                  <c:v>1.9726618398737874E-3</c:v>
                </c:pt>
                <c:pt idx="711">
                  <c:v>1.8118213061670519E-3</c:v>
                </c:pt>
                <c:pt idx="712">
                  <c:v>1.6320583567301118E-3</c:v>
                </c:pt>
                <c:pt idx="713">
                  <c:v>1.4948708426861315E-3</c:v>
                </c:pt>
                <c:pt idx="714">
                  <c:v>1.4239117836978659E-3</c:v>
                </c:pt>
                <c:pt idx="715">
                  <c:v>1.3316650070131202E-3</c:v>
                </c:pt>
                <c:pt idx="716">
                  <c:v>1.2607059480248546E-3</c:v>
                </c:pt>
                <c:pt idx="717">
                  <c:v>1.1613632654412826E-3</c:v>
                </c:pt>
                <c:pt idx="718">
                  <c:v>1.0927695084192923E-3</c:v>
                </c:pt>
                <c:pt idx="719">
                  <c:v>1.019445147464751E-3</c:v>
                </c:pt>
                <c:pt idx="720">
                  <c:v>9.5558199437531196E-4</c:v>
                </c:pt>
                <c:pt idx="721">
                  <c:v>8.9408414325214828E-4</c:v>
                </c:pt>
                <c:pt idx="722">
                  <c:v>8.5860461375801545E-4</c:v>
                </c:pt>
                <c:pt idx="723">
                  <c:v>8.4677810392663777E-4</c:v>
                </c:pt>
                <c:pt idx="724">
                  <c:v>8.0893327246622944E-4</c:v>
                </c:pt>
                <c:pt idx="725">
                  <c:v>7.4270481741051466E-4</c:v>
                </c:pt>
                <c:pt idx="726">
                  <c:v>7.4507011937679027E-4</c:v>
                </c:pt>
                <c:pt idx="727">
                  <c:v>7.285130056128616E-4</c:v>
                </c:pt>
                <c:pt idx="728">
                  <c:v>7.4507011937679027E-4</c:v>
                </c:pt>
                <c:pt idx="729">
                  <c:v>7.3087830757913709E-4</c:v>
                </c:pt>
                <c:pt idx="730">
                  <c:v>7.7108844100582101E-4</c:v>
                </c:pt>
                <c:pt idx="731">
                  <c:v>7.9947206460112726E-4</c:v>
                </c:pt>
                <c:pt idx="732">
                  <c:v>8.5150870785918886E-4</c:v>
                </c:pt>
                <c:pt idx="733">
                  <c:v>9.1300655898235244E-4</c:v>
                </c:pt>
                <c:pt idx="734">
                  <c:v>9.8160031600434271E-4</c:v>
                </c:pt>
                <c:pt idx="735">
                  <c:v>1.059655280891435E-3</c:v>
                </c:pt>
                <c:pt idx="736">
                  <c:v>1.1022307162843945E-3</c:v>
                </c:pt>
                <c:pt idx="737">
                  <c:v>1.1377102457785274E-3</c:v>
                </c:pt>
                <c:pt idx="738">
                  <c:v>1.1306143398797008E-3</c:v>
                </c:pt>
                <c:pt idx="739">
                  <c:v>1.1140572261157721E-3</c:v>
                </c:pt>
                <c:pt idx="740">
                  <c:v>1.0785776966216391E-3</c:v>
                </c:pt>
                <c:pt idx="741">
                  <c:v>1.050194073026333E-3</c:v>
                </c:pt>
                <c:pt idx="742">
                  <c:v>9.886962219031693E-4</c:v>
                </c:pt>
                <c:pt idx="743">
                  <c:v>9.6267790027413855E-4</c:v>
                </c:pt>
                <c:pt idx="744">
                  <c:v>9.7450441010551612E-4</c:v>
                </c:pt>
                <c:pt idx="745">
                  <c:v>9.910615238694449E-4</c:v>
                </c:pt>
                <c:pt idx="746">
                  <c:v>1.050194073026333E-3</c:v>
                </c:pt>
                <c:pt idx="747">
                  <c:v>1.0975001123518435E-3</c:v>
                </c:pt>
                <c:pt idx="748">
                  <c:v>1.118787830048323E-3</c:v>
                </c:pt>
                <c:pt idx="749">
                  <c:v>1.1637285674075582E-3</c:v>
                </c:pt>
                <c:pt idx="750">
                  <c:v>1.2346876263958238E-3</c:v>
                </c:pt>
                <c:pt idx="751">
                  <c:v>1.2630712499911302E-3</c:v>
                </c:pt>
                <c:pt idx="752">
                  <c:v>1.2961854775189875E-3</c:v>
                </c:pt>
                <c:pt idx="753">
                  <c:v>1.3411262148782224E-3</c:v>
                </c:pt>
                <c:pt idx="754">
                  <c:v>1.3647792345409778E-3</c:v>
                </c:pt>
                <c:pt idx="755">
                  <c:v>1.3955281601025595E-3</c:v>
                </c:pt>
                <c:pt idx="756">
                  <c:v>1.4144505758327637E-3</c:v>
                </c:pt>
                <c:pt idx="757">
                  <c:v>1.4593913131919986E-3</c:v>
                </c:pt>
                <c:pt idx="758">
                  <c:v>1.4972361446524071E-3</c:v>
                </c:pt>
                <c:pt idx="759">
                  <c:v>1.4830443328547539E-3</c:v>
                </c:pt>
                <c:pt idx="760">
                  <c:v>1.438103595495519E-3</c:v>
                </c:pt>
                <c:pt idx="761">
                  <c:v>1.3718751404398041E-3</c:v>
                </c:pt>
                <c:pt idx="762">
                  <c:v>1.2819936657213343E-3</c:v>
                </c:pt>
                <c:pt idx="763">
                  <c:v>1.1921121910028643E-3</c:v>
                </c:pt>
                <c:pt idx="764">
                  <c:v>1.1116919241494964E-3</c:v>
                </c:pt>
                <c:pt idx="765">
                  <c:v>1.0383675631949552E-3</c:v>
                </c:pt>
                <c:pt idx="766">
                  <c:v>9.8396561797061831E-4</c:v>
                </c:pt>
                <c:pt idx="767">
                  <c:v>9.2719837078000561E-4</c:v>
                </c:pt>
                <c:pt idx="768">
                  <c:v>8.798923314544951E-4</c:v>
                </c:pt>
                <c:pt idx="769">
                  <c:v>8.9881474718469937E-4</c:v>
                </c:pt>
                <c:pt idx="770">
                  <c:v>9.342942766788322E-4</c:v>
                </c:pt>
                <c:pt idx="771">
                  <c:v>9.9342682583572028E-4</c:v>
                </c:pt>
                <c:pt idx="772">
                  <c:v>1.0430981671275064E-3</c:v>
                </c:pt>
                <c:pt idx="773">
                  <c:v>1.0833083005541903E-3</c:v>
                </c:pt>
                <c:pt idx="774">
                  <c:v>1.1448061516773538E-3</c:v>
                </c:pt>
                <c:pt idx="775">
                  <c:v>1.2133999086993441E-3</c:v>
                </c:pt>
                <c:pt idx="776">
                  <c:v>1.2843589676876099E-3</c:v>
                </c:pt>
                <c:pt idx="777">
                  <c:v>1.3222037991480183E-3</c:v>
                </c:pt>
                <c:pt idx="778">
                  <c:v>1.3671445365072532E-3</c:v>
                </c:pt>
                <c:pt idx="779">
                  <c:v>1.4546607092594476E-3</c:v>
                </c:pt>
                <c:pt idx="780">
                  <c:v>1.4759484269559274E-3</c:v>
                </c:pt>
                <c:pt idx="781">
                  <c:v>1.4712178230233764E-3</c:v>
                </c:pt>
                <c:pt idx="782">
                  <c:v>1.4901402387535805E-3</c:v>
                </c:pt>
                <c:pt idx="783">
                  <c:v>1.4830443328547539E-3</c:v>
                </c:pt>
                <c:pt idx="784">
                  <c:v>1.4877749367873049E-3</c:v>
                </c:pt>
                <c:pt idx="785">
                  <c:v>1.447564803360621E-3</c:v>
                </c:pt>
                <c:pt idx="786">
                  <c:v>1.4049893679676615E-3</c:v>
                </c:pt>
                <c:pt idx="787">
                  <c:v>1.3647792345409778E-3</c:v>
                </c:pt>
                <c:pt idx="788">
                  <c:v>1.3363956109456714E-3</c:v>
                </c:pt>
                <c:pt idx="789">
                  <c:v>1.3151078932491917E-3</c:v>
                </c:pt>
                <c:pt idx="790">
                  <c:v>1.2890895716201609E-3</c:v>
                </c:pt>
                <c:pt idx="791">
                  <c:v>1.3032813834178141E-3</c:v>
                </c:pt>
                <c:pt idx="792">
                  <c:v>1.3245691011142939E-3</c:v>
                </c:pt>
                <c:pt idx="793">
                  <c:v>1.3718751404398041E-3</c:v>
                </c:pt>
                <c:pt idx="794">
                  <c:v>1.4286423876304168E-3</c:v>
                </c:pt>
                <c:pt idx="795">
                  <c:v>1.5327156741465398E-3</c:v>
                </c:pt>
                <c:pt idx="796">
                  <c:v>1.5847523174046016E-3</c:v>
                </c:pt>
                <c:pt idx="797">
                  <c:v>1.6675378862242448E-3</c:v>
                </c:pt>
                <c:pt idx="798">
                  <c:v>1.6935562078532755E-3</c:v>
                </c:pt>
                <c:pt idx="799">
                  <c:v>1.6935562078532755E-3</c:v>
                </c:pt>
                <c:pt idx="800">
                  <c:v>1.676999094089347E-3</c:v>
                </c:pt>
                <c:pt idx="801">
                  <c:v>1.6699031881905204E-3</c:v>
                </c:pt>
                <c:pt idx="802">
                  <c:v>1.5965788272359791E-3</c:v>
                </c:pt>
                <c:pt idx="803">
                  <c:v>1.5327156741465398E-3</c:v>
                </c:pt>
                <c:pt idx="804">
                  <c:v>1.4712178230233764E-3</c:v>
                </c:pt>
                <c:pt idx="805">
                  <c:v>1.3624139325747022E-3</c:v>
                </c:pt>
                <c:pt idx="806">
                  <c:v>1.3363956109456714E-3</c:v>
                </c:pt>
                <c:pt idx="807">
                  <c:v>1.2394182303283748E-3</c:v>
                </c:pt>
                <c:pt idx="808">
                  <c:v>1.2063040028005175E-3</c:v>
                </c:pt>
                <c:pt idx="809">
                  <c:v>1.1850162851040377E-3</c:v>
                </c:pt>
                <c:pt idx="810">
                  <c:v>1.1708244733063848E-3</c:v>
                </c:pt>
                <c:pt idx="811">
                  <c:v>1.1519020575761804E-3</c:v>
                </c:pt>
                <c:pt idx="812">
                  <c:v>1.1306143398797008E-3</c:v>
                </c:pt>
                <c:pt idx="813">
                  <c:v>1.1353449438122518E-3</c:v>
                </c:pt>
                <c:pt idx="814">
                  <c:v>1.158997963475007E-3</c:v>
                </c:pt>
                <c:pt idx="815">
                  <c:v>1.1755550772389357E-3</c:v>
                </c:pt>
                <c:pt idx="816">
                  <c:v>1.2133999086993441E-3</c:v>
                </c:pt>
                <c:pt idx="817">
                  <c:v>1.218130512631895E-3</c:v>
                </c:pt>
                <c:pt idx="818">
                  <c:v>1.2701671558899568E-3</c:v>
                </c:pt>
                <c:pt idx="819">
                  <c:v>1.2867242696538853E-3</c:v>
                </c:pt>
                <c:pt idx="820">
                  <c:v>1.3032813834178141E-3</c:v>
                </c:pt>
                <c:pt idx="821">
                  <c:v>1.2819936657213343E-3</c:v>
                </c:pt>
                <c:pt idx="822">
                  <c:v>1.2701671558899568E-3</c:v>
                </c:pt>
                <c:pt idx="823">
                  <c:v>1.248879438193477E-3</c:v>
                </c:pt>
                <c:pt idx="824">
                  <c:v>1.1968427949354155E-3</c:v>
                </c:pt>
                <c:pt idx="825">
                  <c:v>1.0975001123518435E-3</c:v>
                </c:pt>
                <c:pt idx="826">
                  <c:v>1.0218104494310266E-3</c:v>
                </c:pt>
                <c:pt idx="827">
                  <c:v>9.7213910813924063E-4</c:v>
                </c:pt>
                <c:pt idx="828">
                  <c:v>9.2483306881373012E-4</c:v>
                </c:pt>
                <c:pt idx="829">
                  <c:v>8.3968219802781118E-4</c:v>
                </c:pt>
                <c:pt idx="830">
                  <c:v>7.781843469046476E-4</c:v>
                </c:pt>
                <c:pt idx="831">
                  <c:v>7.285130056128616E-4</c:v>
                </c:pt>
                <c:pt idx="832">
                  <c:v>7.237824016803105E-4</c:v>
                </c:pt>
                <c:pt idx="833">
                  <c:v>6.9066817415245317E-4</c:v>
                </c:pt>
                <c:pt idx="834">
                  <c:v>6.5991924859087133E-4</c:v>
                </c:pt>
                <c:pt idx="835">
                  <c:v>6.4572743679321826E-4</c:v>
                </c:pt>
                <c:pt idx="836">
                  <c:v>6.6701515448969791E-4</c:v>
                </c:pt>
                <c:pt idx="837">
                  <c:v>6.4572743679321826E-4</c:v>
                </c:pt>
                <c:pt idx="838">
                  <c:v>6.7647636235479999E-4</c:v>
                </c:pt>
                <c:pt idx="839">
                  <c:v>6.9066817415245317E-4</c:v>
                </c:pt>
                <c:pt idx="840">
                  <c:v>7.4980072330934125E-4</c:v>
                </c:pt>
                <c:pt idx="841">
                  <c:v>7.9710676263485176E-4</c:v>
                </c:pt>
                <c:pt idx="842">
                  <c:v>8.325862921289847E-4</c:v>
                </c:pt>
                <c:pt idx="843">
                  <c:v>9.0827595504980145E-4</c:v>
                </c:pt>
                <c:pt idx="844">
                  <c:v>1.0147145435322E-3</c:v>
                </c:pt>
                <c:pt idx="845">
                  <c:v>1.1968427949354155E-3</c:v>
                </c:pt>
                <c:pt idx="846">
                  <c:v>1.4333729915629678E-3</c:v>
                </c:pt>
                <c:pt idx="847">
                  <c:v>1.7692458707740924E-3</c:v>
                </c:pt>
                <c:pt idx="848">
                  <c:v>2.1760778089734826E-3</c:v>
                </c:pt>
                <c:pt idx="849">
                  <c:v>2.6207545786332814E-3</c:v>
                </c:pt>
                <c:pt idx="850">
                  <c:v>3.0441436305966001E-3</c:v>
                </c:pt>
                <c:pt idx="851">
                  <c:v>3.4013042275042042E-3</c:v>
                </c:pt>
                <c:pt idx="852">
                  <c:v>3.6378344241317566E-3</c:v>
                </c:pt>
                <c:pt idx="853">
                  <c:v>3.7584648244118083E-3</c:v>
                </c:pt>
                <c:pt idx="854">
                  <c:v>3.711158785086298E-3</c:v>
                </c:pt>
                <c:pt idx="855">
                  <c:v>3.5384917415481848E-3</c:v>
                </c:pt>
                <c:pt idx="856">
                  <c:v>3.2948656390218056E-3</c:v>
                </c:pt>
                <c:pt idx="857">
                  <c:v>2.9968375912710898E-3</c:v>
                </c:pt>
                <c:pt idx="858">
                  <c:v>2.686983033688996E-3</c:v>
                </c:pt>
                <c:pt idx="859">
                  <c:v>2.4007814957696574E-3</c:v>
                </c:pt>
                <c:pt idx="860">
                  <c:v>2.1264064676816967E-3</c:v>
                </c:pt>
                <c:pt idx="861">
                  <c:v>1.8875109690878686E-3</c:v>
                </c:pt>
                <c:pt idx="862">
                  <c:v>1.7006521137521021E-3</c:v>
                </c:pt>
                <c:pt idx="863">
                  <c:v>1.5705605056069484E-3</c:v>
                </c:pt>
                <c:pt idx="864">
                  <c:v>1.4191811797653147E-3</c:v>
                </c:pt>
                <c:pt idx="865">
                  <c:v>1.3340303089793958E-3</c:v>
                </c:pt>
                <c:pt idx="866">
                  <c:v>1.2819936657213343E-3</c:v>
                </c:pt>
                <c:pt idx="867">
                  <c:v>1.2512447401597526E-3</c:v>
                </c:pt>
                <c:pt idx="868">
                  <c:v>1.2086693047667931E-3</c:v>
                </c:pt>
                <c:pt idx="869">
                  <c:v>1.2157652106656197E-3</c:v>
                </c:pt>
                <c:pt idx="870">
                  <c:v>1.2275917204969972E-3</c:v>
                </c:pt>
                <c:pt idx="871">
                  <c:v>1.2748977598225077E-3</c:v>
                </c:pt>
                <c:pt idx="872">
                  <c:v>1.3458568188107734E-3</c:v>
                </c:pt>
                <c:pt idx="873">
                  <c:v>1.546907485944193E-3</c:v>
                </c:pt>
                <c:pt idx="874">
                  <c:v>1.8898762710541442E-3</c:v>
                </c:pt>
                <c:pt idx="875">
                  <c:v>2.5758138412740462E-3</c:v>
                </c:pt>
                <c:pt idx="876">
                  <c:v>3.7206199929514E-3</c:v>
                </c:pt>
                <c:pt idx="877">
                  <c:v>5.4520210322650843E-3</c:v>
                </c:pt>
                <c:pt idx="878">
                  <c:v>7.8386107162370881E-3</c:v>
                </c:pt>
                <c:pt idx="879">
                  <c:v>1.086146662913721E-2</c:v>
                </c:pt>
                <c:pt idx="880">
                  <c:v>1.4336095217595955E-2</c:v>
                </c:pt>
                <c:pt idx="881">
                  <c:v>1.7938450112233578E-2</c:v>
                </c:pt>
                <c:pt idx="882">
                  <c:v>2.1181279107997324E-2</c:v>
                </c:pt>
                <c:pt idx="883">
                  <c:v>2.3650654360788972E-2</c:v>
                </c:pt>
                <c:pt idx="884">
                  <c:v>2.5039086614992705E-2</c:v>
                </c:pt>
                <c:pt idx="885">
                  <c:v>2.5216484262463368E-2</c:v>
                </c:pt>
                <c:pt idx="886">
                  <c:v>2.4301112401514738E-2</c:v>
                </c:pt>
                <c:pt idx="887">
                  <c:v>2.2538962436639474E-2</c:v>
                </c:pt>
                <c:pt idx="888">
                  <c:v>2.0228062415588288E-2</c:v>
                </c:pt>
                <c:pt idx="889">
                  <c:v>1.7744495350998986E-2</c:v>
                </c:pt>
                <c:pt idx="890">
                  <c:v>1.5277485400173613E-2</c:v>
                </c:pt>
                <c:pt idx="891">
                  <c:v>1.2976046586987528E-2</c:v>
                </c:pt>
                <c:pt idx="892">
                  <c:v>1.0975001123518433E-2</c:v>
                </c:pt>
                <c:pt idx="893">
                  <c:v>9.3453080687545976E-3</c:v>
                </c:pt>
                <c:pt idx="894">
                  <c:v>7.9284921909555592E-3</c:v>
                </c:pt>
                <c:pt idx="895">
                  <c:v>6.8286267766374392E-3</c:v>
                </c:pt>
                <c:pt idx="896">
                  <c:v>5.9321773314190158E-3</c:v>
                </c:pt>
                <c:pt idx="897">
                  <c:v>5.2367785533340115E-3</c:v>
                </c:pt>
                <c:pt idx="898">
                  <c:v>4.6927591010906405E-3</c:v>
                </c:pt>
                <c:pt idx="899">
                  <c:v>4.2811965589586998E-3</c:v>
                </c:pt>
                <c:pt idx="900">
                  <c:v>3.9429583777812992E-3</c:v>
                </c:pt>
                <c:pt idx="901">
                  <c:v>3.7395424086816044E-3</c:v>
                </c:pt>
                <c:pt idx="902">
                  <c:v>3.543222345480736E-3</c:v>
                </c:pt>
                <c:pt idx="903">
                  <c:v>3.3681899999763471E-3</c:v>
                </c:pt>
                <c:pt idx="904">
                  <c:v>3.2144453721684378E-3</c:v>
                </c:pt>
                <c:pt idx="905">
                  <c:v>3.0890843679558353E-3</c:v>
                </c:pt>
                <c:pt idx="906">
                  <c:v>2.9731845716083343E-3</c:v>
                </c:pt>
                <c:pt idx="907">
                  <c:v>2.8738418890247625E-3</c:v>
                </c:pt>
                <c:pt idx="908">
                  <c:v>2.7981522261039454E-3</c:v>
                </c:pt>
                <c:pt idx="909">
                  <c:v>2.72719316711568E-3</c:v>
                </c:pt>
                <c:pt idx="910">
                  <c:v>2.7224625631831288E-3</c:v>
                </c:pt>
                <c:pt idx="911">
                  <c:v>2.686983033688996E-3</c:v>
                </c:pt>
                <c:pt idx="912">
                  <c:v>2.6444075982960365E-3</c:v>
                </c:pt>
                <c:pt idx="913">
                  <c:v>2.6183892766670058E-3</c:v>
                </c:pt>
                <c:pt idx="914">
                  <c:v>2.5758138412740462E-3</c:v>
                </c:pt>
                <c:pt idx="915">
                  <c:v>2.5356037078473623E-3</c:v>
                </c:pt>
                <c:pt idx="916">
                  <c:v>2.4386263272300657E-3</c:v>
                </c:pt>
                <c:pt idx="917">
                  <c:v>2.3582060603766978E-3</c:v>
                </c:pt>
                <c:pt idx="918">
                  <c:v>2.3227265308825651E-3</c:v>
                </c:pt>
                <c:pt idx="919">
                  <c:v>2.2304797541978197E-3</c:v>
                </c:pt>
                <c:pt idx="920">
                  <c:v>2.1973655266699622E-3</c:v>
                </c:pt>
                <c:pt idx="921">
                  <c:v>2.1926349227374114E-3</c:v>
                </c:pt>
                <c:pt idx="922">
                  <c:v>2.2754204915570548E-3</c:v>
                </c:pt>
                <c:pt idx="923">
                  <c:v>2.3913202879045554E-3</c:v>
                </c:pt>
                <c:pt idx="924">
                  <c:v>2.5663526334089443E-3</c:v>
                </c:pt>
                <c:pt idx="925">
                  <c:v>2.7697686025086395E-3</c:v>
                </c:pt>
                <c:pt idx="926">
                  <c:v>2.9802804775071611E-3</c:v>
                </c:pt>
                <c:pt idx="927">
                  <c:v>3.1411210112138968E-3</c:v>
                </c:pt>
                <c:pt idx="928">
                  <c:v>3.2357330898649178E-3</c:v>
                </c:pt>
                <c:pt idx="929">
                  <c:v>3.2641167134602237E-3</c:v>
                </c:pt>
                <c:pt idx="930">
                  <c:v>3.2049841643033358E-3</c:v>
                </c:pt>
                <c:pt idx="931">
                  <c:v>3.115102689584866E-3</c:v>
                </c:pt>
                <c:pt idx="932">
                  <c:v>2.9211479283502728E-3</c:v>
                </c:pt>
                <c:pt idx="933">
                  <c:v>2.7342890730145063E-3</c:v>
                </c:pt>
                <c:pt idx="934">
                  <c:v>2.571083237341495E-3</c:v>
                </c:pt>
                <c:pt idx="935">
                  <c:v>2.3984161938033818E-3</c:v>
                </c:pt>
                <c:pt idx="936">
                  <c:v>2.2423062640291973E-3</c:v>
                </c:pt>
                <c:pt idx="937">
                  <c:v>2.1098493539177679E-3</c:v>
                </c:pt>
                <c:pt idx="938">
                  <c:v>1.9773924438063386E-3</c:v>
                </c:pt>
                <c:pt idx="939">
                  <c:v>1.8591273454925622E-3</c:v>
                </c:pt>
                <c:pt idx="940">
                  <c:v>1.8047254002682253E-3</c:v>
                </c:pt>
                <c:pt idx="941">
                  <c:v>1.7550540589764392E-3</c:v>
                </c:pt>
                <c:pt idx="942">
                  <c:v>1.6888256039207245E-3</c:v>
                </c:pt>
                <c:pt idx="943">
                  <c:v>1.6699031881905204E-3</c:v>
                </c:pt>
                <c:pt idx="944">
                  <c:v>1.6628072822916938E-3</c:v>
                </c:pt>
                <c:pt idx="945">
                  <c:v>1.7030174157183777E-3</c:v>
                </c:pt>
                <c:pt idx="946">
                  <c:v>1.7384969452125107E-3</c:v>
                </c:pt>
                <c:pt idx="947">
                  <c:v>1.8236478159984295E-3</c:v>
                </c:pt>
                <c:pt idx="948">
                  <c:v>2.0317943890306757E-3</c:v>
                </c:pt>
                <c:pt idx="949">
                  <c:v>2.4173386095335861E-3</c:v>
                </c:pt>
                <c:pt idx="950">
                  <c:v>3.1482169171127231E-3</c:v>
                </c:pt>
                <c:pt idx="951">
                  <c:v>4.8086588974381415E-3</c:v>
                </c:pt>
                <c:pt idx="952">
                  <c:v>8.4062831881432151E-3</c:v>
                </c:pt>
                <c:pt idx="953">
                  <c:v>1.6003633103820199E-2</c:v>
                </c:pt>
                <c:pt idx="954">
                  <c:v>3.1415940716071518E-2</c:v>
                </c:pt>
                <c:pt idx="955">
                  <c:v>6.029864302626195E-2</c:v>
                </c:pt>
                <c:pt idx="956">
                  <c:v>0.1096080931172078</c:v>
                </c:pt>
                <c:pt idx="957">
                  <c:v>0.18617055246358027</c:v>
                </c:pt>
                <c:pt idx="958">
                  <c:v>0.29317917871985127</c:v>
                </c:pt>
                <c:pt idx="959">
                  <c:v>0.42779087892255763</c:v>
                </c:pt>
                <c:pt idx="960">
                  <c:v>0.57861435880211642</c:v>
                </c:pt>
                <c:pt idx="961">
                  <c:v>0.72903100674347587</c:v>
                </c:pt>
                <c:pt idx="962">
                  <c:v>0.86009238869480276</c:v>
                </c:pt>
                <c:pt idx="963">
                  <c:v>0.95408712353262581</c:v>
                </c:pt>
                <c:pt idx="964">
                  <c:v>1</c:v>
                </c:pt>
                <c:pt idx="965">
                  <c:v>0.99626518819525089</c:v>
                </c:pt>
                <c:pt idx="966">
                  <c:v>0.94915783423490763</c:v>
                </c:pt>
                <c:pt idx="967">
                  <c:v>0.86999354272563212</c:v>
                </c:pt>
                <c:pt idx="968">
                  <c:v>0.77285768687659506</c:v>
                </c:pt>
                <c:pt idx="969">
                  <c:v>0.67020831214416987</c:v>
                </c:pt>
                <c:pt idx="970">
                  <c:v>0.57084907244683392</c:v>
                </c:pt>
                <c:pt idx="971">
                  <c:v>0.48027456425224524</c:v>
                </c:pt>
                <c:pt idx="972">
                  <c:v>0.40174890427386412</c:v>
                </c:pt>
                <c:pt idx="973">
                  <c:v>0.33553227572798083</c:v>
                </c:pt>
                <c:pt idx="974">
                  <c:v>0.28037343387443558</c:v>
                </c:pt>
                <c:pt idx="975">
                  <c:v>0.23460720612897046</c:v>
                </c:pt>
                <c:pt idx="976">
                  <c:v>0.19673399104496675</c:v>
                </c:pt>
                <c:pt idx="977">
                  <c:v>0.16533933804659171</c:v>
                </c:pt>
                <c:pt idx="978">
                  <c:v>0.1389875088403161</c:v>
                </c:pt>
                <c:pt idx="979">
                  <c:v>0.116760766263225</c:v>
                </c:pt>
                <c:pt idx="980">
                  <c:v>9.8060688917850691E-2</c:v>
                </c:pt>
                <c:pt idx="981">
                  <c:v>8.2397659297174172E-2</c:v>
                </c:pt>
                <c:pt idx="982">
                  <c:v>6.9277329290243841E-2</c:v>
                </c:pt>
                <c:pt idx="983">
                  <c:v>5.8434785076836832E-2</c:v>
                </c:pt>
                <c:pt idx="984">
                  <c:v>4.961220874262913E-2</c:v>
                </c:pt>
                <c:pt idx="985">
                  <c:v>4.2551782373296688E-2</c:v>
                </c:pt>
                <c:pt idx="986">
                  <c:v>3.7087934831200223E-2</c:v>
                </c:pt>
                <c:pt idx="987">
                  <c:v>3.3031441959037698E-2</c:v>
                </c:pt>
                <c:pt idx="988">
                  <c:v>3.0356285435180083E-2</c:v>
                </c:pt>
                <c:pt idx="989">
                  <c:v>2.9121597808784257E-2</c:v>
                </c:pt>
                <c:pt idx="990">
                  <c:v>2.9351032099512984E-2</c:v>
                </c:pt>
                <c:pt idx="991">
                  <c:v>3.1117912668320803E-2</c:v>
                </c:pt>
                <c:pt idx="992">
                  <c:v>3.4620924880374854E-2</c:v>
                </c:pt>
                <c:pt idx="993">
                  <c:v>3.9957046116292437E-2</c:v>
                </c:pt>
                <c:pt idx="994">
                  <c:v>4.706477852495039E-2</c:v>
                </c:pt>
                <c:pt idx="995">
                  <c:v>5.5482888222924978E-2</c:v>
                </c:pt>
                <c:pt idx="996">
                  <c:v>6.466025985207402E-2</c:v>
                </c:pt>
                <c:pt idx="997">
                  <c:v>7.38423620851556E-2</c:v>
                </c:pt>
                <c:pt idx="998">
                  <c:v>8.2092535343524634E-2</c:v>
                </c:pt>
                <c:pt idx="999">
                  <c:v>8.8351124346289667E-2</c:v>
                </c:pt>
                <c:pt idx="1000">
                  <c:v>9.1839944746546068E-2</c:v>
                </c:pt>
                <c:pt idx="1001">
                  <c:v>9.2227854269015253E-2</c:v>
                </c:pt>
                <c:pt idx="1002">
                  <c:v>8.9597638482516867E-2</c:v>
                </c:pt>
                <c:pt idx="1003">
                  <c:v>8.4346668117385212E-2</c:v>
                </c:pt>
                <c:pt idx="1004">
                  <c:v>7.7125401214346023E-2</c:v>
                </c:pt>
                <c:pt idx="1005">
                  <c:v>6.8908342183504862E-2</c:v>
                </c:pt>
                <c:pt idx="1006">
                  <c:v>6.0393255104912967E-2</c:v>
                </c:pt>
                <c:pt idx="1007">
                  <c:v>5.2275538756655367E-2</c:v>
                </c:pt>
                <c:pt idx="1008">
                  <c:v>4.4796453939292158E-2</c:v>
                </c:pt>
                <c:pt idx="1009">
                  <c:v>3.8159416621923035E-2</c:v>
                </c:pt>
                <c:pt idx="1010">
                  <c:v>3.2511075526457087E-2</c:v>
                </c:pt>
                <c:pt idx="1011">
                  <c:v>2.7797028707669966E-2</c:v>
                </c:pt>
                <c:pt idx="1012">
                  <c:v>2.3872992745618868E-2</c:v>
                </c:pt>
                <c:pt idx="1013">
                  <c:v>2.0575761804630787E-2</c:v>
                </c:pt>
                <c:pt idx="1014">
                  <c:v>1.7836742127683731E-2</c:v>
                </c:pt>
                <c:pt idx="1015">
                  <c:v>1.5594435863654534E-2</c:v>
                </c:pt>
                <c:pt idx="1016">
                  <c:v>1.3721116706364318E-2</c:v>
                </c:pt>
                <c:pt idx="1017">
                  <c:v>1.2117441973229512E-2</c:v>
                </c:pt>
                <c:pt idx="1018">
                  <c:v>1.0816525891777973E-2</c:v>
                </c:pt>
                <c:pt idx="1019">
                  <c:v>9.7024686656622013E-3</c:v>
                </c:pt>
                <c:pt idx="1020">
                  <c:v>8.7587131811182675E-3</c:v>
                </c:pt>
                <c:pt idx="1021">
                  <c:v>7.9072044732590788E-3</c:v>
                </c:pt>
                <c:pt idx="1022">
                  <c:v>7.2307281109042785E-3</c:v>
                </c:pt>
                <c:pt idx="1023">
                  <c:v>6.5920965800098869E-3</c:v>
                </c:pt>
                <c:pt idx="1024">
                  <c:v>6.1166708847885066E-3</c:v>
                </c:pt>
                <c:pt idx="1025">
                  <c:v>5.6601676052973303E-3</c:v>
                </c:pt>
                <c:pt idx="1026">
                  <c:v>5.2462397611991131E-3</c:v>
                </c:pt>
                <c:pt idx="1027">
                  <c:v>4.9482117134483977E-3</c:v>
                </c:pt>
                <c:pt idx="1028">
                  <c:v>4.6880284971580893E-3</c:v>
                </c:pt>
                <c:pt idx="1029">
                  <c:v>4.4585942064293638E-3</c:v>
                </c:pt>
                <c:pt idx="1030">
                  <c:v>4.2528129353633934E-3</c:v>
                </c:pt>
                <c:pt idx="1031">
                  <c:v>4.0777805898590041E-3</c:v>
                </c:pt>
                <c:pt idx="1032">
                  <c:v>3.9595154915452284E-3</c:v>
                </c:pt>
                <c:pt idx="1033">
                  <c:v>3.8578075069953806E-3</c:v>
                </c:pt>
                <c:pt idx="1034">
                  <c:v>3.7797525421082883E-3</c:v>
                </c:pt>
                <c:pt idx="1035">
                  <c:v>3.8175973735686966E-3</c:v>
                </c:pt>
                <c:pt idx="1036">
                  <c:v>3.9122094522197172E-3</c:v>
                </c:pt>
                <c:pt idx="1037">
                  <c:v>4.0896070996903821E-3</c:v>
                </c:pt>
                <c:pt idx="1038">
                  <c:v>4.2930230687900769E-3</c:v>
                </c:pt>
                <c:pt idx="1039">
                  <c:v>4.5177267555862521E-3</c:v>
                </c:pt>
                <c:pt idx="1040">
                  <c:v>4.7944670856404879E-3</c:v>
                </c:pt>
                <c:pt idx="1041">
                  <c:v>4.9931524508076324E-3</c:v>
                </c:pt>
                <c:pt idx="1042">
                  <c:v>5.1043216432225822E-3</c:v>
                </c:pt>
                <c:pt idx="1043">
                  <c:v>5.0853992274923782E-3</c:v>
                </c:pt>
                <c:pt idx="1044">
                  <c:v>5.0097095645715607E-3</c:v>
                </c:pt>
                <c:pt idx="1045">
                  <c:v>4.8465037288985494E-3</c:v>
                </c:pt>
                <c:pt idx="1046">
                  <c:v>4.5934164185070687E-3</c:v>
                </c:pt>
                <c:pt idx="1047">
                  <c:v>4.3214066923853833E-3</c:v>
                </c:pt>
                <c:pt idx="1048">
                  <c:v>4.0612234760950758E-3</c:v>
                </c:pt>
                <c:pt idx="1049">
                  <c:v>3.8199626755349722E-3</c:v>
                </c:pt>
                <c:pt idx="1050">
                  <c:v>3.6047201966038995E-3</c:v>
                </c:pt>
                <c:pt idx="1051">
                  <c:v>3.448610266829715E-3</c:v>
                </c:pt>
                <c:pt idx="1052">
                  <c:v>3.2783085252578769E-3</c:v>
                </c:pt>
                <c:pt idx="1053">
                  <c:v>3.1529475210452743E-3</c:v>
                </c:pt>
                <c:pt idx="1054">
                  <c:v>3.0417783286303245E-3</c:v>
                </c:pt>
                <c:pt idx="1055">
                  <c:v>2.9518968539118547E-3</c:v>
                </c:pt>
                <c:pt idx="1056">
                  <c:v>2.9069561165526196E-3</c:v>
                </c:pt>
                <c:pt idx="1057">
                  <c:v>2.8525541713282825E-3</c:v>
                </c:pt>
                <c:pt idx="1058">
                  <c:v>2.8478235673957317E-3</c:v>
                </c:pt>
                <c:pt idx="1059">
                  <c:v>2.8383623595306293E-3</c:v>
                </c:pt>
                <c:pt idx="1060">
                  <c:v>2.8525541713282825E-3</c:v>
                </c:pt>
                <c:pt idx="1061">
                  <c:v>2.8927643047549664E-3</c:v>
                </c:pt>
                <c:pt idx="1062">
                  <c:v>2.9211479283502728E-3</c:v>
                </c:pt>
                <c:pt idx="1063">
                  <c:v>2.9093214185188952E-3</c:v>
                </c:pt>
                <c:pt idx="1064">
                  <c:v>2.8691112850922113E-3</c:v>
                </c:pt>
                <c:pt idx="1065">
                  <c:v>2.8028828300364966E-3</c:v>
                </c:pt>
                <c:pt idx="1066">
                  <c:v>2.72719316711568E-3</c:v>
                </c:pt>
                <c:pt idx="1067">
                  <c:v>2.6515035041948629E-3</c:v>
                </c:pt>
                <c:pt idx="1068">
                  <c:v>2.5994668609368014E-3</c:v>
                </c:pt>
                <c:pt idx="1069">
                  <c:v>2.5356037078473623E-3</c:v>
                </c:pt>
                <c:pt idx="1070">
                  <c:v>2.4717405547579232E-3</c:v>
                </c:pt>
                <c:pt idx="1071">
                  <c:v>2.4622793468928213E-3</c:v>
                </c:pt>
                <c:pt idx="1072">
                  <c:v>2.3913202879045554E-3</c:v>
                </c:pt>
                <c:pt idx="1073">
                  <c:v>2.3605713623429734E-3</c:v>
                </c:pt>
                <c:pt idx="1074">
                  <c:v>2.3298224367813915E-3</c:v>
                </c:pt>
                <c:pt idx="1075">
                  <c:v>2.3132653230174632E-3</c:v>
                </c:pt>
                <c:pt idx="1076">
                  <c:v>2.2801510954896056E-3</c:v>
                </c:pt>
                <c:pt idx="1077">
                  <c:v>2.2186532443664421E-3</c:v>
                </c:pt>
                <c:pt idx="1078">
                  <c:v>2.1453288834119007E-3</c:v>
                </c:pt>
                <c:pt idx="1079">
                  <c:v>2.1051187499852167E-3</c:v>
                </c:pt>
                <c:pt idx="1080">
                  <c:v>2.0625433145922572E-3</c:v>
                </c:pt>
                <c:pt idx="1081">
                  <c:v>2.0010454634690937E-3</c:v>
                </c:pt>
                <c:pt idx="1082">
                  <c:v>1.9773924438063386E-3</c:v>
                </c:pt>
                <c:pt idx="1083">
                  <c:v>1.9490088202110322E-3</c:v>
                </c:pt>
                <c:pt idx="1084">
                  <c:v>1.9229904985820015E-3</c:v>
                </c:pt>
                <c:pt idx="1085">
                  <c:v>1.880415063189042E-3</c:v>
                </c:pt>
                <c:pt idx="1086">
                  <c:v>1.8614926474588378E-3</c:v>
                </c:pt>
                <c:pt idx="1087">
                  <c:v>1.8283784199309805E-3</c:v>
                </c:pt>
                <c:pt idx="1088">
                  <c:v>1.8189172120658783E-3</c:v>
                </c:pt>
                <c:pt idx="1089">
                  <c:v>1.8047254002682253E-3</c:v>
                </c:pt>
                <c:pt idx="1090">
                  <c:v>1.875684459256491E-3</c:v>
                </c:pt>
                <c:pt idx="1091">
                  <c:v>1.9135292907168993E-3</c:v>
                </c:pt>
                <c:pt idx="1092">
                  <c:v>1.9939495575702674E-3</c:v>
                </c:pt>
                <c:pt idx="1093">
                  <c:v>2.0885616362212884E-3</c:v>
                </c:pt>
                <c:pt idx="1094">
                  <c:v>2.2020961306025134E-3</c:v>
                </c:pt>
                <c:pt idx="1095">
                  <c:v>2.2967082092535344E-3</c:v>
                </c:pt>
                <c:pt idx="1096">
                  <c:v>2.372397872174351E-3</c:v>
                </c:pt>
                <c:pt idx="1097">
                  <c:v>2.4480875350951681E-3</c:v>
                </c:pt>
                <c:pt idx="1098">
                  <c:v>2.476471158690474E-3</c:v>
                </c:pt>
                <c:pt idx="1099">
                  <c:v>2.4575487429602701E-3</c:v>
                </c:pt>
                <c:pt idx="1100">
                  <c:v>2.4126080056010349E-3</c:v>
                </c:pt>
                <c:pt idx="1101">
                  <c:v>2.3582060603766978E-3</c:v>
                </c:pt>
                <c:pt idx="1102">
                  <c:v>2.2754204915570548E-3</c:v>
                </c:pt>
                <c:pt idx="1103">
                  <c:v>2.2020961306025134E-3</c:v>
                </c:pt>
                <c:pt idx="1104">
                  <c:v>2.0814657303224616E-3</c:v>
                </c:pt>
                <c:pt idx="1105">
                  <c:v>2.0034107654353693E-3</c:v>
                </c:pt>
                <c:pt idx="1106">
                  <c:v>1.9135292907168993E-3</c:v>
                </c:pt>
                <c:pt idx="1107">
                  <c:v>1.8378396277960827E-3</c:v>
                </c:pt>
                <c:pt idx="1108">
                  <c:v>1.776341776672919E-3</c:v>
                </c:pt>
                <c:pt idx="1109">
                  <c:v>1.6840949999881736E-3</c:v>
                </c:pt>
                <c:pt idx="1110">
                  <c:v>1.6320583567301118E-3</c:v>
                </c:pt>
                <c:pt idx="1111">
                  <c:v>1.5610992977418462E-3</c:v>
                </c:pt>
                <c:pt idx="1112">
                  <c:v>1.5208891643151623E-3</c:v>
                </c:pt>
                <c:pt idx="1113">
                  <c:v>1.4806790308884783E-3</c:v>
                </c:pt>
                <c:pt idx="1114">
                  <c:v>1.44283419942807E-3</c:v>
                </c:pt>
                <c:pt idx="1115">
                  <c:v>1.4049893679676615E-3</c:v>
                </c:pt>
                <c:pt idx="1116">
                  <c:v>1.3789710463386307E-3</c:v>
                </c:pt>
                <c:pt idx="1117">
                  <c:v>1.3458568188107734E-3</c:v>
                </c:pt>
                <c:pt idx="1118">
                  <c:v>1.3292997050468448E-3</c:v>
                </c:pt>
                <c:pt idx="1119">
                  <c:v>1.3009160814515385E-3</c:v>
                </c:pt>
                <c:pt idx="1120">
                  <c:v>1.2512447401597526E-3</c:v>
                </c:pt>
                <c:pt idx="1121">
                  <c:v>1.2559753440923036E-3</c:v>
                </c:pt>
                <c:pt idx="1122">
                  <c:v>1.2228611165644462E-3</c:v>
                </c:pt>
                <c:pt idx="1123">
                  <c:v>1.2299570224632728E-3</c:v>
                </c:pt>
                <c:pt idx="1124">
                  <c:v>1.2086693047667931E-3</c:v>
                </c:pt>
                <c:pt idx="1125">
                  <c:v>1.1992080969016909E-3</c:v>
                </c:pt>
                <c:pt idx="1126">
                  <c:v>1.1992080969016909E-3</c:v>
                </c:pt>
                <c:pt idx="1127">
                  <c:v>1.1660938693738335E-3</c:v>
                </c:pt>
                <c:pt idx="1128">
                  <c:v>1.158997963475007E-3</c:v>
                </c:pt>
                <c:pt idx="1129">
                  <c:v>1.1448061516773538E-3</c:v>
                </c:pt>
                <c:pt idx="1130">
                  <c:v>1.1519020575761804E-3</c:v>
                </c:pt>
                <c:pt idx="1131">
                  <c:v>1.154267359542456E-3</c:v>
                </c:pt>
                <c:pt idx="1132">
                  <c:v>1.1637285674075582E-3</c:v>
                </c:pt>
                <c:pt idx="1133">
                  <c:v>1.1235184339808742E-3</c:v>
                </c:pt>
                <c:pt idx="1134">
                  <c:v>1.1306143398797008E-3</c:v>
                </c:pt>
                <c:pt idx="1135">
                  <c:v>1.1022307162843945E-3</c:v>
                </c:pt>
                <c:pt idx="1136">
                  <c:v>1.1377102457785274E-3</c:v>
                </c:pt>
                <c:pt idx="1137">
                  <c:v>1.1164225280820477E-3</c:v>
                </c:pt>
                <c:pt idx="1138">
                  <c:v>1.118787830048323E-3</c:v>
                </c:pt>
                <c:pt idx="1139">
                  <c:v>1.1116919241494964E-3</c:v>
                </c:pt>
                <c:pt idx="1140">
                  <c:v>1.1306143398797008E-3</c:v>
                </c:pt>
                <c:pt idx="1141">
                  <c:v>1.1116919241494964E-3</c:v>
                </c:pt>
                <c:pt idx="1142">
                  <c:v>1.0691164887565371E-3</c:v>
                </c:pt>
                <c:pt idx="1143">
                  <c:v>1.0691164887565371E-3</c:v>
                </c:pt>
                <c:pt idx="1144">
                  <c:v>1.1022307162843945E-3</c:v>
                </c:pt>
                <c:pt idx="1145">
                  <c:v>1.0785776966216391E-3</c:v>
                </c:pt>
                <c:pt idx="1146">
                  <c:v>1.0738470926890881E-3</c:v>
                </c:pt>
                <c:pt idx="1147">
                  <c:v>1.0714817907228125E-3</c:v>
                </c:pt>
                <c:pt idx="1148">
                  <c:v>1.0525593749926084E-3</c:v>
                </c:pt>
                <c:pt idx="1149">
                  <c:v>1.0360022612286798E-3</c:v>
                </c:pt>
                <c:pt idx="1150">
                  <c:v>1.0525593749926084E-3</c:v>
                </c:pt>
                <c:pt idx="1151">
                  <c:v>1.050194073026333E-3</c:v>
                </c:pt>
                <c:pt idx="1152">
                  <c:v>1.0360022612286798E-3</c:v>
                </c:pt>
                <c:pt idx="1153">
                  <c:v>1.0927695084192923E-3</c:v>
                </c:pt>
                <c:pt idx="1154">
                  <c:v>1.0714817907228125E-3</c:v>
                </c:pt>
                <c:pt idx="1155">
                  <c:v>1.0738470926890881E-3</c:v>
                </c:pt>
                <c:pt idx="1156">
                  <c:v>1.0951348103855679E-3</c:v>
                </c:pt>
                <c:pt idx="1157">
                  <c:v>1.1211531320145986E-3</c:v>
                </c:pt>
                <c:pt idx="1158">
                  <c:v>1.1519020575761804E-3</c:v>
                </c:pt>
                <c:pt idx="1159">
                  <c:v>1.1400755477448028E-3</c:v>
                </c:pt>
                <c:pt idx="1160">
                  <c:v>1.1471714536436294E-3</c:v>
                </c:pt>
                <c:pt idx="1161">
                  <c:v>1.149536755609905E-3</c:v>
                </c:pt>
                <c:pt idx="1162">
                  <c:v>1.1471714536436294E-3</c:v>
                </c:pt>
                <c:pt idx="1163">
                  <c:v>1.1471714536436294E-3</c:v>
                </c:pt>
                <c:pt idx="1164">
                  <c:v>1.149536755609905E-3</c:v>
                </c:pt>
                <c:pt idx="1165">
                  <c:v>1.1116919241494964E-3</c:v>
                </c:pt>
                <c:pt idx="1166">
                  <c:v>1.1471714536436294E-3</c:v>
                </c:pt>
                <c:pt idx="1167">
                  <c:v>1.1093266221832211E-3</c:v>
                </c:pt>
                <c:pt idx="1168">
                  <c:v>1.0856736025204657E-3</c:v>
                </c:pt>
                <c:pt idx="1169">
                  <c:v>1.0975001123518435E-3</c:v>
                </c:pt>
                <c:pt idx="1170">
                  <c:v>1.1045960182506701E-3</c:v>
                </c:pt>
                <c:pt idx="1171">
                  <c:v>1.1093266221832211E-3</c:v>
                </c:pt>
                <c:pt idx="1172">
                  <c:v>1.0667511867902615E-3</c:v>
                </c:pt>
                <c:pt idx="1173">
                  <c:v>1.0620205828577106E-3</c:v>
                </c:pt>
                <c:pt idx="1174">
                  <c:v>1.0809429985879147E-3</c:v>
                </c:pt>
                <c:pt idx="1175">
                  <c:v>1.0904042064530169E-3</c:v>
                </c:pt>
                <c:pt idx="1176">
                  <c:v>1.0430981671275064E-3</c:v>
                </c:pt>
                <c:pt idx="1177">
                  <c:v>1.059655280891435E-3</c:v>
                </c:pt>
                <c:pt idx="1178">
                  <c:v>1.059655280891435E-3</c:v>
                </c:pt>
                <c:pt idx="1179">
                  <c:v>1.0667511867902615E-3</c:v>
                </c:pt>
                <c:pt idx="1180">
                  <c:v>1.050194073026333E-3</c:v>
                </c:pt>
                <c:pt idx="1181">
                  <c:v>1.0454634690937818E-3</c:v>
                </c:pt>
                <c:pt idx="1182">
                  <c:v>1.0856736025204657E-3</c:v>
                </c:pt>
                <c:pt idx="1183">
                  <c:v>1.154267359542456E-3</c:v>
                </c:pt>
                <c:pt idx="1184">
                  <c:v>1.258340646058579E-3</c:v>
                </c:pt>
                <c:pt idx="1185">
                  <c:v>1.4262770856641412E-3</c:v>
                </c:pt>
                <c:pt idx="1186">
                  <c:v>1.6651725842579694E-3</c:v>
                </c:pt>
                <c:pt idx="1187">
                  <c:v>1.965565933974961E-3</c:v>
                </c:pt>
                <c:pt idx="1188">
                  <c:v>2.3913202879045554E-3</c:v>
                </c:pt>
                <c:pt idx="1189">
                  <c:v>2.821805245766701E-3</c:v>
                </c:pt>
                <c:pt idx="1190">
                  <c:v>3.2830391291904281E-3</c:v>
                </c:pt>
                <c:pt idx="1191">
                  <c:v>3.7324465027827776E-3</c:v>
                </c:pt>
                <c:pt idx="1192">
                  <c:v>4.0588581741288002E-3</c:v>
                </c:pt>
                <c:pt idx="1193">
                  <c:v>4.243351727498291E-3</c:v>
                </c:pt>
                <c:pt idx="1194">
                  <c:v>4.2977536727226281E-3</c:v>
                </c:pt>
                <c:pt idx="1195">
                  <c:v>4.2244293117680871E-3</c:v>
                </c:pt>
                <c:pt idx="1196">
                  <c:v>4.0517622682299734E-3</c:v>
                </c:pt>
                <c:pt idx="1197">
                  <c:v>3.8057708637373191E-3</c:v>
                </c:pt>
                <c:pt idx="1198">
                  <c:v>3.4793591923912965E-3</c:v>
                </c:pt>
                <c:pt idx="1199">
                  <c:v>3.1411210112138968E-3</c:v>
                </c:pt>
                <c:pt idx="1200">
                  <c:v>2.8501888693620069E-3</c:v>
                </c:pt>
                <c:pt idx="1201">
                  <c:v>2.582909747172873E-3</c:v>
                </c:pt>
                <c:pt idx="1202">
                  <c:v>2.3392836446464939E-3</c:v>
                </c:pt>
                <c:pt idx="1203">
                  <c:v>2.1027534480189411E-3</c:v>
                </c:pt>
                <c:pt idx="1204">
                  <c:v>1.9419129143122057E-3</c:v>
                </c:pt>
                <c:pt idx="1205">
                  <c:v>1.7999947963356741E-3</c:v>
                </c:pt>
                <c:pt idx="1206">
                  <c:v>1.7006521137521021E-3</c:v>
                </c:pt>
                <c:pt idx="1207">
                  <c:v>1.6036747331348057E-3</c:v>
                </c:pt>
                <c:pt idx="1208">
                  <c:v>1.5043320505512337E-3</c:v>
                </c:pt>
                <c:pt idx="1209">
                  <c:v>1.452295407293172E-3</c:v>
                </c:pt>
                <c:pt idx="1210">
                  <c:v>1.3600486306084266E-3</c:v>
                </c:pt>
                <c:pt idx="1211">
                  <c:v>1.2961854775189875E-3</c:v>
                </c:pt>
                <c:pt idx="1212">
                  <c:v>1.2299570224632728E-3</c:v>
                </c:pt>
                <c:pt idx="1213">
                  <c:v>1.2110346067330687E-3</c:v>
                </c:pt>
                <c:pt idx="1214">
                  <c:v>1.2039387008342421E-3</c:v>
                </c:pt>
                <c:pt idx="1215">
                  <c:v>1.1684591713401091E-3</c:v>
                </c:pt>
                <c:pt idx="1216">
                  <c:v>1.1235184339808742E-3</c:v>
                </c:pt>
                <c:pt idx="1217">
                  <c:v>1.158997963475007E-3</c:v>
                </c:pt>
                <c:pt idx="1218">
                  <c:v>1.1377102457785274E-3</c:v>
                </c:pt>
                <c:pt idx="1219">
                  <c:v>1.118787830048323E-3</c:v>
                </c:pt>
                <c:pt idx="1220">
                  <c:v>1.1164225280820477E-3</c:v>
                </c:pt>
                <c:pt idx="1221">
                  <c:v>1.1211531320145986E-3</c:v>
                </c:pt>
                <c:pt idx="1222">
                  <c:v>1.0904042064530169E-3</c:v>
                </c:pt>
                <c:pt idx="1223">
                  <c:v>1.0785776966216391E-3</c:v>
                </c:pt>
                <c:pt idx="1224">
                  <c:v>1.0170798454984756E-3</c:v>
                </c:pt>
                <c:pt idx="1225">
                  <c:v>1.0170798454984756E-3</c:v>
                </c:pt>
                <c:pt idx="1226">
                  <c:v>1.0360022612286798E-3</c:v>
                </c:pt>
                <c:pt idx="1227">
                  <c:v>1.0454634690937818E-3</c:v>
                </c:pt>
                <c:pt idx="1228">
                  <c:v>1.0265410533635776E-3</c:v>
                </c:pt>
                <c:pt idx="1229">
                  <c:v>1.0147145435322E-3</c:v>
                </c:pt>
                <c:pt idx="1230">
                  <c:v>1.0052533356670979E-3</c:v>
                </c:pt>
                <c:pt idx="1231">
                  <c:v>9.6977380617296503E-4</c:v>
                </c:pt>
                <c:pt idx="1232">
                  <c:v>9.9579212780199588E-4</c:v>
                </c:pt>
                <c:pt idx="1233">
                  <c:v>9.7923501403806711E-4</c:v>
                </c:pt>
                <c:pt idx="1234">
                  <c:v>1.0028880337008225E-3</c:v>
                </c:pt>
                <c:pt idx="1235">
                  <c:v>9.9579212780199588E-4</c:v>
                </c:pt>
                <c:pt idx="1236">
                  <c:v>1.0005227317345469E-3</c:v>
                </c:pt>
                <c:pt idx="1237">
                  <c:v>1.0265410533635776E-3</c:v>
                </c:pt>
                <c:pt idx="1238">
                  <c:v>9.9815742976827127E-4</c:v>
                </c:pt>
                <c:pt idx="1239">
                  <c:v>9.886962219031693E-4</c:v>
                </c:pt>
                <c:pt idx="1240">
                  <c:v>9.8160031600434271E-4</c:v>
                </c:pt>
                <c:pt idx="1241">
                  <c:v>9.7213910813924063E-4</c:v>
                </c:pt>
                <c:pt idx="1242">
                  <c:v>1.0052533356670979E-3</c:v>
                </c:pt>
                <c:pt idx="1243">
                  <c:v>1.0123492415659244E-3</c:v>
                </c:pt>
                <c:pt idx="1244">
                  <c:v>1.0360022612286798E-3</c:v>
                </c:pt>
                <c:pt idx="1245">
                  <c:v>1.050194073026333E-3</c:v>
                </c:pt>
                <c:pt idx="1246">
                  <c:v>1.054924676958884E-3</c:v>
                </c:pt>
                <c:pt idx="1247">
                  <c:v>1.0785776966216391E-3</c:v>
                </c:pt>
                <c:pt idx="1248">
                  <c:v>1.1448061516773538E-3</c:v>
                </c:pt>
                <c:pt idx="1249">
                  <c:v>1.2086693047667931E-3</c:v>
                </c:pt>
                <c:pt idx="1250">
                  <c:v>1.2654365519574056E-3</c:v>
                </c:pt>
                <c:pt idx="1251">
                  <c:v>1.3931628581362839E-3</c:v>
                </c:pt>
                <c:pt idx="1252">
                  <c:v>1.6131359409999077E-3</c:v>
                </c:pt>
                <c:pt idx="1253">
                  <c:v>1.9915842556039918E-3</c:v>
                </c:pt>
                <c:pt idx="1254">
                  <c:v>2.7484808848121595E-3</c:v>
                </c:pt>
                <c:pt idx="1255">
                  <c:v>4.1676620645774744E-3</c:v>
                </c:pt>
                <c:pt idx="1256">
                  <c:v>6.7813207373119289E-3</c:v>
                </c:pt>
                <c:pt idx="1257">
                  <c:v>1.1270663869302875E-2</c:v>
                </c:pt>
                <c:pt idx="1258">
                  <c:v>1.8640944796217408E-2</c:v>
                </c:pt>
                <c:pt idx="1259">
                  <c:v>2.9630137731533498E-2</c:v>
                </c:pt>
                <c:pt idx="1260">
                  <c:v>4.4666362331147007E-2</c:v>
                </c:pt>
                <c:pt idx="1261">
                  <c:v>6.3619526986912783E-2</c:v>
                </c:pt>
                <c:pt idx="1262">
                  <c:v>8.5330633735355821E-2</c:v>
                </c:pt>
                <c:pt idx="1263">
                  <c:v>0.10759995174783989</c:v>
                </c:pt>
                <c:pt idx="1264">
                  <c:v>0.12752289020977864</c:v>
                </c:pt>
                <c:pt idx="1265">
                  <c:v>0.14290917950040091</c:v>
                </c:pt>
                <c:pt idx="1266">
                  <c:v>0.15215514488657195</c:v>
                </c:pt>
                <c:pt idx="1267">
                  <c:v>0.15462925074329614</c:v>
                </c:pt>
                <c:pt idx="1268">
                  <c:v>0.1507288678009078</c:v>
                </c:pt>
                <c:pt idx="1269">
                  <c:v>0.14183769770967811</c:v>
                </c:pt>
                <c:pt idx="1270">
                  <c:v>0.1296611231872917</c:v>
                </c:pt>
                <c:pt idx="1271">
                  <c:v>0.11593291057502857</c:v>
                </c:pt>
                <c:pt idx="1272">
                  <c:v>0.10193505353861</c:v>
                </c:pt>
                <c:pt idx="1273">
                  <c:v>8.85805586370184E-2</c:v>
                </c:pt>
                <c:pt idx="1274">
                  <c:v>7.6321198545812347E-2</c:v>
                </c:pt>
                <c:pt idx="1275">
                  <c:v>6.5350928026226468E-2</c:v>
                </c:pt>
                <c:pt idx="1276">
                  <c:v>5.577382036477687E-2</c:v>
                </c:pt>
                <c:pt idx="1277">
                  <c:v>4.7483436972981158E-2</c:v>
                </c:pt>
                <c:pt idx="1278">
                  <c:v>4.0389896376120858E-2</c:v>
                </c:pt>
                <c:pt idx="1279">
                  <c:v>3.4360741664084544E-2</c:v>
                </c:pt>
                <c:pt idx="1280">
                  <c:v>2.9343936193614157E-2</c:v>
                </c:pt>
                <c:pt idx="1281">
                  <c:v>2.5240137282126124E-2</c:v>
                </c:pt>
                <c:pt idx="1282">
                  <c:v>2.1954732850969418E-2</c:v>
                </c:pt>
                <c:pt idx="1283">
                  <c:v>1.9303229346774555E-2</c:v>
                </c:pt>
                <c:pt idx="1284">
                  <c:v>1.7299818581339187E-2</c:v>
                </c:pt>
                <c:pt idx="1285">
                  <c:v>1.5733988679664791E-2</c:v>
                </c:pt>
                <c:pt idx="1286">
                  <c:v>1.4537145884729374E-2</c:v>
                </c:pt>
                <c:pt idx="1287">
                  <c:v>1.3581563890354063E-2</c:v>
                </c:pt>
                <c:pt idx="1288">
                  <c:v>1.2756073504123904E-2</c:v>
                </c:pt>
                <c:pt idx="1289">
                  <c:v>1.1947140231657674E-2</c:v>
                </c:pt>
                <c:pt idx="1290">
                  <c:v>1.1119284543461241E-2</c:v>
                </c:pt>
                <c:pt idx="1291">
                  <c:v>1.0260679929703226E-2</c:v>
                </c:pt>
                <c:pt idx="1292">
                  <c:v>9.3571345785859756E-3</c:v>
                </c:pt>
                <c:pt idx="1293">
                  <c:v>8.4630504353338278E-3</c:v>
                </c:pt>
                <c:pt idx="1294">
                  <c:v>7.5595050842165766E-3</c:v>
                </c:pt>
                <c:pt idx="1295">
                  <c:v>6.750571811750347E-3</c:v>
                </c:pt>
                <c:pt idx="1296">
                  <c:v>6.0433465238339656E-3</c:v>
                </c:pt>
                <c:pt idx="1297">
                  <c:v>5.404714992939574E-3</c:v>
                </c:pt>
                <c:pt idx="1298">
                  <c:v>4.848869030864825E-3</c:v>
                </c:pt>
                <c:pt idx="1299">
                  <c:v>4.3734433356434448E-3</c:v>
                </c:pt>
                <c:pt idx="1300">
                  <c:v>3.9926297190730851E-3</c:v>
                </c:pt>
                <c:pt idx="1301">
                  <c:v>3.6780445575584405E-3</c:v>
                </c:pt>
                <c:pt idx="1302">
                  <c:v>3.3658246980100715E-3</c:v>
                </c:pt>
                <c:pt idx="1303">
                  <c:v>3.1411210112138968E-3</c:v>
                </c:pt>
                <c:pt idx="1304">
                  <c:v>2.9613580617769567E-3</c:v>
                </c:pt>
                <c:pt idx="1305">
                  <c:v>2.7697686025086395E-3</c:v>
                </c:pt>
                <c:pt idx="1306">
                  <c:v>2.6231198805995565E-3</c:v>
                </c:pt>
                <c:pt idx="1307">
                  <c:v>2.5024894803195052E-3</c:v>
                </c:pt>
                <c:pt idx="1308">
                  <c:v>2.3534754564441471E-3</c:v>
                </c:pt>
                <c:pt idx="1309">
                  <c:v>2.2588633777931261E-3</c:v>
                </c:pt>
                <c:pt idx="1310">
                  <c:v>2.1784431109397582E-3</c:v>
                </c:pt>
                <c:pt idx="1311">
                  <c:v>2.069639220491084E-3</c:v>
                </c:pt>
                <c:pt idx="1312">
                  <c:v>2.0246984831318489E-3</c:v>
                </c:pt>
                <c:pt idx="1313">
                  <c:v>1.9679312359412366E-3</c:v>
                </c:pt>
                <c:pt idx="1314">
                  <c:v>1.9064333848180727E-3</c:v>
                </c:pt>
                <c:pt idx="1315">
                  <c:v>1.8331090238635315E-3</c:v>
                </c:pt>
                <c:pt idx="1316">
                  <c:v>1.8047254002682253E-3</c:v>
                </c:pt>
                <c:pt idx="1317">
                  <c:v>1.7621499648752658E-3</c:v>
                </c:pt>
                <c:pt idx="1318">
                  <c:v>1.7290357373474085E-3</c:v>
                </c:pt>
                <c:pt idx="1319">
                  <c:v>1.7030174157183777E-3</c:v>
                </c:pt>
                <c:pt idx="1320">
                  <c:v>1.6580766783591428E-3</c:v>
                </c:pt>
                <c:pt idx="1321">
                  <c:v>1.6344236586963874E-3</c:v>
                </c:pt>
                <c:pt idx="1322">
                  <c:v>1.6296930547638365E-3</c:v>
                </c:pt>
                <c:pt idx="1323">
                  <c:v>1.6036747331348057E-3</c:v>
                </c:pt>
                <c:pt idx="1324">
                  <c:v>1.5894829213371525E-3</c:v>
                </c:pt>
                <c:pt idx="1325">
                  <c:v>1.5965788272359791E-3</c:v>
                </c:pt>
                <c:pt idx="1326">
                  <c:v>1.5587339957755706E-3</c:v>
                </c:pt>
                <c:pt idx="1327">
                  <c:v>1.5516380898767442E-3</c:v>
                </c:pt>
                <c:pt idx="1328">
                  <c:v>1.5350809761128154E-3</c:v>
                </c:pt>
                <c:pt idx="1329">
                  <c:v>1.5114279564500603E-3</c:v>
                </c:pt>
                <c:pt idx="1330">
                  <c:v>1.4593913131919986E-3</c:v>
                </c:pt>
                <c:pt idx="1331">
                  <c:v>1.4641219171245498E-3</c:v>
                </c:pt>
                <c:pt idx="1332">
                  <c:v>1.452295407293172E-3</c:v>
                </c:pt>
                <c:pt idx="1333">
                  <c:v>1.4546607092594476E-3</c:v>
                </c:pt>
                <c:pt idx="1334">
                  <c:v>1.4499301053268966E-3</c:v>
                </c:pt>
                <c:pt idx="1335">
                  <c:v>1.4546607092594476E-3</c:v>
                </c:pt>
                <c:pt idx="1336">
                  <c:v>1.4712178230233764E-3</c:v>
                </c:pt>
                <c:pt idx="1337">
                  <c:v>1.4191811797653147E-3</c:v>
                </c:pt>
                <c:pt idx="1338">
                  <c:v>1.4002587640351105E-3</c:v>
                </c:pt>
                <c:pt idx="1339">
                  <c:v>1.3955281601025595E-3</c:v>
                </c:pt>
                <c:pt idx="1340">
                  <c:v>1.4002587640351105E-3</c:v>
                </c:pt>
                <c:pt idx="1341">
                  <c:v>1.348222120777049E-3</c:v>
                </c:pt>
                <c:pt idx="1342">
                  <c:v>1.3411262148782224E-3</c:v>
                </c:pt>
                <c:pt idx="1343">
                  <c:v>1.3671445365072532E-3</c:v>
                </c:pt>
                <c:pt idx="1344">
                  <c:v>1.3978934620688351E-3</c:v>
                </c:pt>
                <c:pt idx="1345">
                  <c:v>1.3671445365072532E-3</c:v>
                </c:pt>
                <c:pt idx="1346">
                  <c:v>1.3837016502711819E-3</c:v>
                </c:pt>
                <c:pt idx="1347">
                  <c:v>1.4357382935292434E-3</c:v>
                </c:pt>
                <c:pt idx="1348">
                  <c:v>1.44283419942807E-3</c:v>
                </c:pt>
                <c:pt idx="1349">
                  <c:v>1.4664872190908252E-3</c:v>
                </c:pt>
                <c:pt idx="1350">
                  <c:v>1.4806790308884783E-3</c:v>
                </c:pt>
                <c:pt idx="1351">
                  <c:v>1.452295407293172E-3</c:v>
                </c:pt>
                <c:pt idx="1352">
                  <c:v>1.4499301053268966E-3</c:v>
                </c:pt>
                <c:pt idx="1353">
                  <c:v>1.4593913131919986E-3</c:v>
                </c:pt>
                <c:pt idx="1354">
                  <c:v>1.4546607092594476E-3</c:v>
                </c:pt>
                <c:pt idx="1355">
                  <c:v>1.4239117836978659E-3</c:v>
                </c:pt>
                <c:pt idx="1356">
                  <c:v>1.4002587640351105E-3</c:v>
                </c:pt>
                <c:pt idx="1357">
                  <c:v>1.4049893679676615E-3</c:v>
                </c:pt>
                <c:pt idx="1358">
                  <c:v>1.3907975561700085E-3</c:v>
                </c:pt>
                <c:pt idx="1359">
                  <c:v>1.3600486306084266E-3</c:v>
                </c:pt>
                <c:pt idx="1360">
                  <c:v>1.343491516844498E-3</c:v>
                </c:pt>
                <c:pt idx="1361">
                  <c:v>1.3292997050468448E-3</c:v>
                </c:pt>
                <c:pt idx="1362">
                  <c:v>1.3671445365072532E-3</c:v>
                </c:pt>
                <c:pt idx="1363">
                  <c:v>1.3529527247096E-3</c:v>
                </c:pt>
                <c:pt idx="1364">
                  <c:v>1.3340303089793958E-3</c:v>
                </c:pt>
                <c:pt idx="1365">
                  <c:v>1.3505874227433246E-3</c:v>
                </c:pt>
                <c:pt idx="1366">
                  <c:v>1.3292997050468448E-3</c:v>
                </c:pt>
                <c:pt idx="1367">
                  <c:v>1.3056466853840895E-3</c:v>
                </c:pt>
                <c:pt idx="1368">
                  <c:v>1.3269344030805692E-3</c:v>
                </c:pt>
                <c:pt idx="1369">
                  <c:v>1.3269344030805692E-3</c:v>
                </c:pt>
                <c:pt idx="1370">
                  <c:v>1.3363956109456714E-3</c:v>
                </c:pt>
                <c:pt idx="1371">
                  <c:v>1.3222037991480183E-3</c:v>
                </c:pt>
                <c:pt idx="1372">
                  <c:v>1.2961854775189875E-3</c:v>
                </c:pt>
                <c:pt idx="1373">
                  <c:v>1.2819936657213343E-3</c:v>
                </c:pt>
                <c:pt idx="1374">
                  <c:v>1.3080119873503651E-3</c:v>
                </c:pt>
                <c:pt idx="1375">
                  <c:v>1.3245691011142939E-3</c:v>
                </c:pt>
                <c:pt idx="1376">
                  <c:v>1.3245691011142939E-3</c:v>
                </c:pt>
                <c:pt idx="1377">
                  <c:v>1.3198384971817427E-3</c:v>
                </c:pt>
                <c:pt idx="1378">
                  <c:v>1.2914548735864365E-3</c:v>
                </c:pt>
                <c:pt idx="1379">
                  <c:v>1.2961854775189875E-3</c:v>
                </c:pt>
                <c:pt idx="1380">
                  <c:v>1.2772630617887833E-3</c:v>
                </c:pt>
                <c:pt idx="1381">
                  <c:v>1.248879438193477E-3</c:v>
                </c:pt>
                <c:pt idx="1382">
                  <c:v>1.2678018539236812E-3</c:v>
                </c:pt>
                <c:pt idx="1383">
                  <c:v>1.2654365519574056E-3</c:v>
                </c:pt>
                <c:pt idx="1384">
                  <c:v>1.2559753440923036E-3</c:v>
                </c:pt>
                <c:pt idx="1385">
                  <c:v>1.2346876263958238E-3</c:v>
                </c:pt>
                <c:pt idx="1386">
                  <c:v>1.2607059480248546E-3</c:v>
                </c:pt>
                <c:pt idx="1387">
                  <c:v>1.2607059480248546E-3</c:v>
                </c:pt>
                <c:pt idx="1388">
                  <c:v>1.2701671558899568E-3</c:v>
                </c:pt>
                <c:pt idx="1389">
                  <c:v>1.2465141362272014E-3</c:v>
                </c:pt>
                <c:pt idx="1390">
                  <c:v>1.253610042126028E-3</c:v>
                </c:pt>
                <c:pt idx="1391">
                  <c:v>1.2394182303283748E-3</c:v>
                </c:pt>
                <c:pt idx="1392">
                  <c:v>1.2607059480248546E-3</c:v>
                </c:pt>
                <c:pt idx="1393">
                  <c:v>1.2772630617887833E-3</c:v>
                </c:pt>
                <c:pt idx="1394">
                  <c:v>1.2654365519574056E-3</c:v>
                </c:pt>
                <c:pt idx="1395">
                  <c:v>1.2607059480248546E-3</c:v>
                </c:pt>
                <c:pt idx="1396">
                  <c:v>1.2961854775189875E-3</c:v>
                </c:pt>
                <c:pt idx="1397">
                  <c:v>1.2938201755527119E-3</c:v>
                </c:pt>
                <c:pt idx="1398">
                  <c:v>1.2748977598225077E-3</c:v>
                </c:pt>
                <c:pt idx="1399">
                  <c:v>1.2819936657213343E-3</c:v>
                </c:pt>
                <c:pt idx="1400">
                  <c:v>1.2630712499911302E-3</c:v>
                </c:pt>
                <c:pt idx="1401">
                  <c:v>1.2346876263958238E-3</c:v>
                </c:pt>
                <c:pt idx="1402">
                  <c:v>1.2346876263958238E-3</c:v>
                </c:pt>
                <c:pt idx="1403">
                  <c:v>1.244148834260926E-3</c:v>
                </c:pt>
                <c:pt idx="1404">
                  <c:v>1.2228611165644462E-3</c:v>
                </c:pt>
                <c:pt idx="1405">
                  <c:v>1.2607059480248546E-3</c:v>
                </c:pt>
                <c:pt idx="1406">
                  <c:v>1.2323223244295482E-3</c:v>
                </c:pt>
                <c:pt idx="1407">
                  <c:v>1.2204958145981706E-3</c:v>
                </c:pt>
                <c:pt idx="1408">
                  <c:v>1.2039387008342421E-3</c:v>
                </c:pt>
                <c:pt idx="1409">
                  <c:v>1.2204958145981706E-3</c:v>
                </c:pt>
                <c:pt idx="1410">
                  <c:v>1.2157652106656197E-3</c:v>
                </c:pt>
                <c:pt idx="1411">
                  <c:v>1.2086693047667931E-3</c:v>
                </c:pt>
                <c:pt idx="1412">
                  <c:v>1.1992080969016909E-3</c:v>
                </c:pt>
                <c:pt idx="1413">
                  <c:v>1.1708244733063848E-3</c:v>
                </c:pt>
                <c:pt idx="1414">
                  <c:v>1.1921121910028643E-3</c:v>
                </c:pt>
                <c:pt idx="1415">
                  <c:v>1.1921121910028643E-3</c:v>
                </c:pt>
                <c:pt idx="1416">
                  <c:v>1.2063040028005175E-3</c:v>
                </c:pt>
                <c:pt idx="1417">
                  <c:v>1.1944774929691399E-3</c:v>
                </c:pt>
                <c:pt idx="1418">
                  <c:v>1.2228611165644462E-3</c:v>
                </c:pt>
                <c:pt idx="1419">
                  <c:v>1.2063040028005175E-3</c:v>
                </c:pt>
                <c:pt idx="1420">
                  <c:v>1.2015733988679665E-3</c:v>
                </c:pt>
                <c:pt idx="1421">
                  <c:v>1.1755550772389357E-3</c:v>
                </c:pt>
                <c:pt idx="1422">
                  <c:v>1.1873815870703133E-3</c:v>
                </c:pt>
                <c:pt idx="1423">
                  <c:v>1.1660938693738335E-3</c:v>
                </c:pt>
                <c:pt idx="1424">
                  <c:v>1.1826509831377623E-3</c:v>
                </c:pt>
                <c:pt idx="1425">
                  <c:v>1.1708244733063848E-3</c:v>
                </c:pt>
                <c:pt idx="1426">
                  <c:v>1.1873815870703133E-3</c:v>
                </c:pt>
                <c:pt idx="1427">
                  <c:v>1.1873815870703133E-3</c:v>
                </c:pt>
                <c:pt idx="1428">
                  <c:v>1.158997963475007E-3</c:v>
                </c:pt>
                <c:pt idx="1429">
                  <c:v>1.1400755477448028E-3</c:v>
                </c:pt>
                <c:pt idx="1430">
                  <c:v>1.1471714536436294E-3</c:v>
                </c:pt>
                <c:pt idx="1431">
                  <c:v>1.1779203792052113E-3</c:v>
                </c:pt>
                <c:pt idx="1432">
                  <c:v>1.1637285674075582E-3</c:v>
                </c:pt>
                <c:pt idx="1433">
                  <c:v>1.1708244733063848E-3</c:v>
                </c:pt>
                <c:pt idx="1434">
                  <c:v>1.1708244733063848E-3</c:v>
                </c:pt>
                <c:pt idx="1435">
                  <c:v>1.1708244733063848E-3</c:v>
                </c:pt>
                <c:pt idx="1436">
                  <c:v>1.1944774929691399E-3</c:v>
                </c:pt>
                <c:pt idx="1437">
                  <c:v>1.1802856811714867E-3</c:v>
                </c:pt>
                <c:pt idx="1438">
                  <c:v>1.1779203792052113E-3</c:v>
                </c:pt>
                <c:pt idx="1439">
                  <c:v>1.1755550772389357E-3</c:v>
                </c:pt>
                <c:pt idx="1440">
                  <c:v>1.2157652106656197E-3</c:v>
                </c:pt>
                <c:pt idx="1441">
                  <c:v>1.2110346067330687E-3</c:v>
                </c:pt>
                <c:pt idx="1442">
                  <c:v>1.2275917204969972E-3</c:v>
                </c:pt>
                <c:pt idx="1443">
                  <c:v>1.2346876263958238E-3</c:v>
                </c:pt>
                <c:pt idx="1444">
                  <c:v>1.2559753440923036E-3</c:v>
                </c:pt>
                <c:pt idx="1445">
                  <c:v>1.2346876263958238E-3</c:v>
                </c:pt>
                <c:pt idx="1446">
                  <c:v>1.2086693047667931E-3</c:v>
                </c:pt>
                <c:pt idx="1447">
                  <c:v>1.2204958145981706E-3</c:v>
                </c:pt>
                <c:pt idx="1448">
                  <c:v>1.2204958145981706E-3</c:v>
                </c:pt>
                <c:pt idx="1449">
                  <c:v>1.218130512631895E-3</c:v>
                </c:pt>
                <c:pt idx="1450">
                  <c:v>1.2063040028005175E-3</c:v>
                </c:pt>
                <c:pt idx="1451">
                  <c:v>1.1779203792052113E-3</c:v>
                </c:pt>
                <c:pt idx="1452">
                  <c:v>1.1802856811714867E-3</c:v>
                </c:pt>
                <c:pt idx="1453">
                  <c:v>1.1826509831377623E-3</c:v>
                </c:pt>
                <c:pt idx="1454">
                  <c:v>1.1779203792052113E-3</c:v>
                </c:pt>
                <c:pt idx="1455">
                  <c:v>1.1708244733063848E-3</c:v>
                </c:pt>
                <c:pt idx="1456">
                  <c:v>1.1637285674075582E-3</c:v>
                </c:pt>
                <c:pt idx="1457">
                  <c:v>1.2039387008342421E-3</c:v>
                </c:pt>
                <c:pt idx="1458">
                  <c:v>1.2039387008342421E-3</c:v>
                </c:pt>
                <c:pt idx="1459">
                  <c:v>1.1921121910028643E-3</c:v>
                </c:pt>
                <c:pt idx="1460">
                  <c:v>1.1637285674075582E-3</c:v>
                </c:pt>
                <c:pt idx="1461">
                  <c:v>1.1802856811714867E-3</c:v>
                </c:pt>
                <c:pt idx="1462">
                  <c:v>1.2086693047667931E-3</c:v>
                </c:pt>
                <c:pt idx="1463">
                  <c:v>1.1850162851040377E-3</c:v>
                </c:pt>
                <c:pt idx="1464">
                  <c:v>1.1708244733063848E-3</c:v>
                </c:pt>
                <c:pt idx="1465">
                  <c:v>1.1708244733063848E-3</c:v>
                </c:pt>
                <c:pt idx="1466">
                  <c:v>1.1708244733063848E-3</c:v>
                </c:pt>
                <c:pt idx="1467">
                  <c:v>1.1684591713401091E-3</c:v>
                </c:pt>
                <c:pt idx="1468">
                  <c:v>1.1802856811714867E-3</c:v>
                </c:pt>
                <c:pt idx="1469">
                  <c:v>1.1779203792052113E-3</c:v>
                </c:pt>
                <c:pt idx="1470">
                  <c:v>1.1660938693738335E-3</c:v>
                </c:pt>
                <c:pt idx="1471">
                  <c:v>1.158997963475007E-3</c:v>
                </c:pt>
                <c:pt idx="1472">
                  <c:v>1.1566326615087316E-3</c:v>
                </c:pt>
                <c:pt idx="1473">
                  <c:v>1.1684591713401091E-3</c:v>
                </c:pt>
                <c:pt idx="1474">
                  <c:v>1.1826509831377623E-3</c:v>
                </c:pt>
                <c:pt idx="1475">
                  <c:v>1.1921121910028643E-3</c:v>
                </c:pt>
                <c:pt idx="1476">
                  <c:v>1.1802856811714867E-3</c:v>
                </c:pt>
                <c:pt idx="1477">
                  <c:v>1.1684591713401091E-3</c:v>
                </c:pt>
                <c:pt idx="1478">
                  <c:v>1.1897468890365889E-3</c:v>
                </c:pt>
                <c:pt idx="1479">
                  <c:v>1.1731897752726601E-3</c:v>
                </c:pt>
                <c:pt idx="1480">
                  <c:v>1.1519020575761804E-3</c:v>
                </c:pt>
                <c:pt idx="1481">
                  <c:v>1.1921121910028643E-3</c:v>
                </c:pt>
                <c:pt idx="1482">
                  <c:v>1.1850162851040377E-3</c:v>
                </c:pt>
                <c:pt idx="1483">
                  <c:v>1.1944774929691399E-3</c:v>
                </c:pt>
                <c:pt idx="1484">
                  <c:v>1.1779203792052113E-3</c:v>
                </c:pt>
                <c:pt idx="1485">
                  <c:v>1.1826509831377623E-3</c:v>
                </c:pt>
                <c:pt idx="1486">
                  <c:v>1.1850162851040377E-3</c:v>
                </c:pt>
                <c:pt idx="1487">
                  <c:v>1.1731897752726601E-3</c:v>
                </c:pt>
                <c:pt idx="1488">
                  <c:v>1.1802856811714867E-3</c:v>
                </c:pt>
                <c:pt idx="1489">
                  <c:v>1.2015733988679665E-3</c:v>
                </c:pt>
                <c:pt idx="1490">
                  <c:v>1.1992080969016909E-3</c:v>
                </c:pt>
                <c:pt idx="1491">
                  <c:v>1.1921121910028643E-3</c:v>
                </c:pt>
                <c:pt idx="1492">
                  <c:v>1.1850162851040377E-3</c:v>
                </c:pt>
                <c:pt idx="1493">
                  <c:v>1.2039387008342421E-3</c:v>
                </c:pt>
                <c:pt idx="1494">
                  <c:v>1.1921121910028643E-3</c:v>
                </c:pt>
                <c:pt idx="1495">
                  <c:v>1.2157652106656197E-3</c:v>
                </c:pt>
                <c:pt idx="1496">
                  <c:v>1.2299570224632728E-3</c:v>
                </c:pt>
                <c:pt idx="1497">
                  <c:v>1.1731897752726601E-3</c:v>
                </c:pt>
                <c:pt idx="1498">
                  <c:v>1.1850162851040377E-3</c:v>
                </c:pt>
                <c:pt idx="1499">
                  <c:v>1.1992080969016909E-3</c:v>
                </c:pt>
                <c:pt idx="1500">
                  <c:v>1.1400755477448028E-3</c:v>
                </c:pt>
                <c:pt idx="1501">
                  <c:v>1.1802856811714867E-3</c:v>
                </c:pt>
                <c:pt idx="1502">
                  <c:v>1.1826509831377623E-3</c:v>
                </c:pt>
                <c:pt idx="1503">
                  <c:v>1.1968427949354155E-3</c:v>
                </c:pt>
                <c:pt idx="1504">
                  <c:v>1.1873815870703133E-3</c:v>
                </c:pt>
                <c:pt idx="1505">
                  <c:v>1.1613632654412826E-3</c:v>
                </c:pt>
                <c:pt idx="1506">
                  <c:v>1.158997963475007E-3</c:v>
                </c:pt>
                <c:pt idx="1507">
                  <c:v>1.1921121910028643E-3</c:v>
                </c:pt>
                <c:pt idx="1508">
                  <c:v>1.1802856811714867E-3</c:v>
                </c:pt>
                <c:pt idx="1509">
                  <c:v>1.1755550772389357E-3</c:v>
                </c:pt>
                <c:pt idx="1510">
                  <c:v>1.1329796418459762E-3</c:v>
                </c:pt>
                <c:pt idx="1511">
                  <c:v>1.158997963475007E-3</c:v>
                </c:pt>
                <c:pt idx="1512">
                  <c:v>1.1400755477448028E-3</c:v>
                </c:pt>
                <c:pt idx="1513">
                  <c:v>1.1684591713401091E-3</c:v>
                </c:pt>
                <c:pt idx="1514">
                  <c:v>1.149536755609905E-3</c:v>
                </c:pt>
                <c:pt idx="1515">
                  <c:v>1.1306143398797008E-3</c:v>
                </c:pt>
                <c:pt idx="1516">
                  <c:v>1.1424408497110784E-3</c:v>
                </c:pt>
                <c:pt idx="1517">
                  <c:v>1.1306143398797008E-3</c:v>
                </c:pt>
                <c:pt idx="1518">
                  <c:v>1.1329796418459762E-3</c:v>
                </c:pt>
                <c:pt idx="1519">
                  <c:v>1.118787830048323E-3</c:v>
                </c:pt>
                <c:pt idx="1520">
                  <c:v>1.1566326615087316E-3</c:v>
                </c:pt>
                <c:pt idx="1521">
                  <c:v>1.1660938693738335E-3</c:v>
                </c:pt>
                <c:pt idx="1522">
                  <c:v>1.1566326615087316E-3</c:v>
                </c:pt>
                <c:pt idx="1523">
                  <c:v>1.0904042064530169E-3</c:v>
                </c:pt>
                <c:pt idx="1524">
                  <c:v>1.1282490379134252E-3</c:v>
                </c:pt>
                <c:pt idx="1525">
                  <c:v>1.1424408497110784E-3</c:v>
                </c:pt>
                <c:pt idx="1526">
                  <c:v>1.1708244733063848E-3</c:v>
                </c:pt>
                <c:pt idx="1527">
                  <c:v>1.1731897752726601E-3</c:v>
                </c:pt>
                <c:pt idx="1528">
                  <c:v>1.1660938693738335E-3</c:v>
                </c:pt>
                <c:pt idx="1529">
                  <c:v>1.1519020575761804E-3</c:v>
                </c:pt>
                <c:pt idx="1530">
                  <c:v>1.158997963475007E-3</c:v>
                </c:pt>
                <c:pt idx="1531">
                  <c:v>1.1566326615087316E-3</c:v>
                </c:pt>
                <c:pt idx="1532">
                  <c:v>1.1519020575761804E-3</c:v>
                </c:pt>
                <c:pt idx="1533">
                  <c:v>1.1731897752726601E-3</c:v>
                </c:pt>
                <c:pt idx="1534">
                  <c:v>1.1826509831377623E-3</c:v>
                </c:pt>
                <c:pt idx="1535">
                  <c:v>1.1944774929691399E-3</c:v>
                </c:pt>
                <c:pt idx="1536">
                  <c:v>1.1637285674075582E-3</c:v>
                </c:pt>
                <c:pt idx="1537">
                  <c:v>1.1826509831377623E-3</c:v>
                </c:pt>
                <c:pt idx="1538">
                  <c:v>1.1921121910028643E-3</c:v>
                </c:pt>
                <c:pt idx="1539">
                  <c:v>1.1826509831377623E-3</c:v>
                </c:pt>
                <c:pt idx="1540">
                  <c:v>1.1708244733063848E-3</c:v>
                </c:pt>
                <c:pt idx="1541">
                  <c:v>1.1944774929691399E-3</c:v>
                </c:pt>
                <c:pt idx="1542">
                  <c:v>1.2086693047667931E-3</c:v>
                </c:pt>
                <c:pt idx="1543">
                  <c:v>1.2110346067330687E-3</c:v>
                </c:pt>
                <c:pt idx="1544">
                  <c:v>1.1992080969016909E-3</c:v>
                </c:pt>
                <c:pt idx="1545">
                  <c:v>1.1897468890365889E-3</c:v>
                </c:pt>
                <c:pt idx="1546">
                  <c:v>1.1684591713401091E-3</c:v>
                </c:pt>
                <c:pt idx="1547">
                  <c:v>1.154267359542456E-3</c:v>
                </c:pt>
                <c:pt idx="1548">
                  <c:v>1.1708244733063848E-3</c:v>
                </c:pt>
                <c:pt idx="1549">
                  <c:v>1.1471714536436294E-3</c:v>
                </c:pt>
                <c:pt idx="1550">
                  <c:v>1.1400755477448028E-3</c:v>
                </c:pt>
                <c:pt idx="1551">
                  <c:v>1.1566326615087316E-3</c:v>
                </c:pt>
                <c:pt idx="1552">
                  <c:v>1.1708244733063848E-3</c:v>
                </c:pt>
                <c:pt idx="1553">
                  <c:v>1.1779203792052113E-3</c:v>
                </c:pt>
                <c:pt idx="1554">
                  <c:v>1.118787830048323E-3</c:v>
                </c:pt>
                <c:pt idx="1555">
                  <c:v>1.1164225280820477E-3</c:v>
                </c:pt>
                <c:pt idx="1556">
                  <c:v>1.1353449438122518E-3</c:v>
                </c:pt>
                <c:pt idx="1557">
                  <c:v>1.1519020575761804E-3</c:v>
                </c:pt>
                <c:pt idx="1558">
                  <c:v>1.1282490379134252E-3</c:v>
                </c:pt>
                <c:pt idx="1559">
                  <c:v>1.1400755477448028E-3</c:v>
                </c:pt>
                <c:pt idx="1560">
                  <c:v>1.154267359542456E-3</c:v>
                </c:pt>
                <c:pt idx="1561">
                  <c:v>1.1613632654412826E-3</c:v>
                </c:pt>
                <c:pt idx="1562">
                  <c:v>1.1519020575761804E-3</c:v>
                </c:pt>
                <c:pt idx="1563">
                  <c:v>1.1282490379134252E-3</c:v>
                </c:pt>
                <c:pt idx="1564">
                  <c:v>1.158997963475007E-3</c:v>
                </c:pt>
                <c:pt idx="1565">
                  <c:v>1.1660938693738335E-3</c:v>
                </c:pt>
                <c:pt idx="1566">
                  <c:v>1.1566326615087316E-3</c:v>
                </c:pt>
                <c:pt idx="1567">
                  <c:v>1.118787830048323E-3</c:v>
                </c:pt>
                <c:pt idx="1568">
                  <c:v>1.1235184339808742E-3</c:v>
                </c:pt>
                <c:pt idx="1569">
                  <c:v>1.1211531320145986E-3</c:v>
                </c:pt>
                <c:pt idx="1570">
                  <c:v>1.118787830048323E-3</c:v>
                </c:pt>
                <c:pt idx="1571">
                  <c:v>1.0951348103855679E-3</c:v>
                </c:pt>
                <c:pt idx="1572">
                  <c:v>1.1069613202169455E-3</c:v>
                </c:pt>
                <c:pt idx="1573">
                  <c:v>1.118787830048323E-3</c:v>
                </c:pt>
                <c:pt idx="1574">
                  <c:v>1.154267359542456E-3</c:v>
                </c:pt>
                <c:pt idx="1575">
                  <c:v>1.1377102457785274E-3</c:v>
                </c:pt>
                <c:pt idx="1576">
                  <c:v>1.1164225280820477E-3</c:v>
                </c:pt>
                <c:pt idx="1577">
                  <c:v>1.1306143398797008E-3</c:v>
                </c:pt>
                <c:pt idx="1578">
                  <c:v>1.1329796418459762E-3</c:v>
                </c:pt>
                <c:pt idx="1579">
                  <c:v>1.2039387008342421E-3</c:v>
                </c:pt>
                <c:pt idx="1580">
                  <c:v>1.1779203792052113E-3</c:v>
                </c:pt>
                <c:pt idx="1581">
                  <c:v>1.1708244733063848E-3</c:v>
                </c:pt>
                <c:pt idx="1582">
                  <c:v>1.1448061516773538E-3</c:v>
                </c:pt>
                <c:pt idx="1583">
                  <c:v>1.1400755477448028E-3</c:v>
                </c:pt>
                <c:pt idx="1584">
                  <c:v>1.1329796418459762E-3</c:v>
                </c:pt>
                <c:pt idx="1585">
                  <c:v>1.1684591713401091E-3</c:v>
                </c:pt>
                <c:pt idx="1586">
                  <c:v>1.1850162851040377E-3</c:v>
                </c:pt>
                <c:pt idx="1587">
                  <c:v>1.1731897752726601E-3</c:v>
                </c:pt>
                <c:pt idx="1588">
                  <c:v>1.1708244733063848E-3</c:v>
                </c:pt>
                <c:pt idx="1589">
                  <c:v>1.1282490379134252E-3</c:v>
                </c:pt>
                <c:pt idx="1590">
                  <c:v>1.1471714536436294E-3</c:v>
                </c:pt>
                <c:pt idx="1591">
                  <c:v>1.158997963475007E-3</c:v>
                </c:pt>
                <c:pt idx="1592">
                  <c:v>1.1708244733063848E-3</c:v>
                </c:pt>
                <c:pt idx="1593">
                  <c:v>1.1471714536436294E-3</c:v>
                </c:pt>
                <c:pt idx="1594">
                  <c:v>1.1306143398797008E-3</c:v>
                </c:pt>
                <c:pt idx="1595">
                  <c:v>1.1258837359471496E-3</c:v>
                </c:pt>
                <c:pt idx="1596">
                  <c:v>1.1329796418459762E-3</c:v>
                </c:pt>
                <c:pt idx="1597">
                  <c:v>1.1235184339808742E-3</c:v>
                </c:pt>
                <c:pt idx="1598">
                  <c:v>1.1353449438122518E-3</c:v>
                </c:pt>
                <c:pt idx="1599">
                  <c:v>1.1471714536436294E-3</c:v>
                </c:pt>
                <c:pt idx="1600">
                  <c:v>1.1448061516773538E-3</c:v>
                </c:pt>
                <c:pt idx="1601">
                  <c:v>1.1400755477448028E-3</c:v>
                </c:pt>
                <c:pt idx="1602">
                  <c:v>1.1353449438122518E-3</c:v>
                </c:pt>
                <c:pt idx="1603">
                  <c:v>1.1329796418459762E-3</c:v>
                </c:pt>
                <c:pt idx="1604">
                  <c:v>1.1306143398797008E-3</c:v>
                </c:pt>
                <c:pt idx="1605">
                  <c:v>1.1258837359471496E-3</c:v>
                </c:pt>
                <c:pt idx="1606">
                  <c:v>1.0904042064530169E-3</c:v>
                </c:pt>
                <c:pt idx="1607">
                  <c:v>1.1471714536436294E-3</c:v>
                </c:pt>
                <c:pt idx="1608">
                  <c:v>1.149536755609905E-3</c:v>
                </c:pt>
                <c:pt idx="1609">
                  <c:v>1.1660938693738335E-3</c:v>
                </c:pt>
                <c:pt idx="1610">
                  <c:v>1.1377102457785274E-3</c:v>
                </c:pt>
                <c:pt idx="1611">
                  <c:v>1.1424408497110784E-3</c:v>
                </c:pt>
                <c:pt idx="1612">
                  <c:v>1.1448061516773538E-3</c:v>
                </c:pt>
                <c:pt idx="1613">
                  <c:v>1.1093266221832211E-3</c:v>
                </c:pt>
                <c:pt idx="1614">
                  <c:v>1.1400755477448028E-3</c:v>
                </c:pt>
                <c:pt idx="1615">
                  <c:v>1.1471714536436294E-3</c:v>
                </c:pt>
                <c:pt idx="1616">
                  <c:v>1.1755550772389357E-3</c:v>
                </c:pt>
                <c:pt idx="1617">
                  <c:v>1.1944774929691399E-3</c:v>
                </c:pt>
                <c:pt idx="1618">
                  <c:v>1.1755550772389357E-3</c:v>
                </c:pt>
                <c:pt idx="1619">
                  <c:v>1.1802856811714867E-3</c:v>
                </c:pt>
                <c:pt idx="1620">
                  <c:v>1.1637285674075582E-3</c:v>
                </c:pt>
                <c:pt idx="1621">
                  <c:v>1.1755550772389357E-3</c:v>
                </c:pt>
                <c:pt idx="1622">
                  <c:v>1.158997963475007E-3</c:v>
                </c:pt>
                <c:pt idx="1623">
                  <c:v>1.1566326615087316E-3</c:v>
                </c:pt>
                <c:pt idx="1624">
                  <c:v>1.1708244733063848E-3</c:v>
                </c:pt>
                <c:pt idx="1625">
                  <c:v>1.1519020575761804E-3</c:v>
                </c:pt>
                <c:pt idx="1626">
                  <c:v>1.1424408497110784E-3</c:v>
                </c:pt>
                <c:pt idx="1627">
                  <c:v>1.1448061516773538E-3</c:v>
                </c:pt>
                <c:pt idx="1628">
                  <c:v>1.1448061516773538E-3</c:v>
                </c:pt>
                <c:pt idx="1629">
                  <c:v>1.1400755477448028E-3</c:v>
                </c:pt>
                <c:pt idx="1630">
                  <c:v>1.1377102457785274E-3</c:v>
                </c:pt>
                <c:pt idx="1631">
                  <c:v>1.1400755477448028E-3</c:v>
                </c:pt>
                <c:pt idx="1632">
                  <c:v>1.154267359542456E-3</c:v>
                </c:pt>
                <c:pt idx="1633">
                  <c:v>1.1613632654412826E-3</c:v>
                </c:pt>
                <c:pt idx="1634">
                  <c:v>1.1306143398797008E-3</c:v>
                </c:pt>
                <c:pt idx="1635">
                  <c:v>1.1377102457785274E-3</c:v>
                </c:pt>
                <c:pt idx="1636">
                  <c:v>1.1211531320145986E-3</c:v>
                </c:pt>
                <c:pt idx="1637">
                  <c:v>1.1353449438122518E-3</c:v>
                </c:pt>
                <c:pt idx="1638">
                  <c:v>1.158997963475007E-3</c:v>
                </c:pt>
                <c:pt idx="1639">
                  <c:v>1.118787830048323E-3</c:v>
                </c:pt>
                <c:pt idx="1640">
                  <c:v>1.1424408497110784E-3</c:v>
                </c:pt>
                <c:pt idx="1641">
                  <c:v>1.154267359542456E-3</c:v>
                </c:pt>
                <c:pt idx="1642">
                  <c:v>1.1448061516773538E-3</c:v>
                </c:pt>
                <c:pt idx="1643">
                  <c:v>1.1637285674075582E-3</c:v>
                </c:pt>
                <c:pt idx="1644">
                  <c:v>1.1637285674075582E-3</c:v>
                </c:pt>
                <c:pt idx="1645">
                  <c:v>1.1448061516773538E-3</c:v>
                </c:pt>
                <c:pt idx="1646">
                  <c:v>1.1235184339808742E-3</c:v>
                </c:pt>
                <c:pt idx="1647">
                  <c:v>1.1282490379134252E-3</c:v>
                </c:pt>
                <c:pt idx="1648">
                  <c:v>1.1306143398797008E-3</c:v>
                </c:pt>
                <c:pt idx="1649">
                  <c:v>1.1519020575761804E-3</c:v>
                </c:pt>
                <c:pt idx="1650">
                  <c:v>1.2157652106656197E-3</c:v>
                </c:pt>
                <c:pt idx="1651">
                  <c:v>1.3458568188107734E-3</c:v>
                </c:pt>
                <c:pt idx="1652">
                  <c:v>1.4901402387535805E-3</c:v>
                </c:pt>
                <c:pt idx="1653">
                  <c:v>1.7172092275160309E-3</c:v>
                </c:pt>
                <c:pt idx="1654">
                  <c:v>1.8685885533576644E-3</c:v>
                </c:pt>
                <c:pt idx="1655">
                  <c:v>1.8614926474588378E-3</c:v>
                </c:pt>
                <c:pt idx="1656">
                  <c:v>1.8118213061670519E-3</c:v>
                </c:pt>
                <c:pt idx="1657">
                  <c:v>1.7361316432462351E-3</c:v>
                </c:pt>
                <c:pt idx="1658">
                  <c:v>1.5918482233034281E-3</c:v>
                </c:pt>
                <c:pt idx="1659">
                  <c:v>1.3860669522374573E-3</c:v>
                </c:pt>
                <c:pt idx="1660">
                  <c:v>1.2039387008342421E-3</c:v>
                </c:pt>
                <c:pt idx="1661">
                  <c:v>1.0667511867902615E-3</c:v>
                </c:pt>
                <c:pt idx="1662">
                  <c:v>9.6977380617296503E-4</c:v>
                </c:pt>
                <c:pt idx="1663">
                  <c:v>7.8291495083719859E-4</c:v>
                </c:pt>
                <c:pt idx="1664">
                  <c:v>6.1497851123163642E-4</c:v>
                </c:pt>
                <c:pt idx="1665">
                  <c:v>5.180011306143399E-4</c:v>
                </c:pt>
                <c:pt idx="1666">
                  <c:v>4.6359918539000281E-4</c:v>
                </c:pt>
                <c:pt idx="1667">
                  <c:v>4.1629314606449235E-4</c:v>
                </c:pt>
                <c:pt idx="1668">
                  <c:v>3.5006469100877762E-4</c:v>
                </c:pt>
                <c:pt idx="1669">
                  <c:v>3.5006469100877762E-4</c:v>
                </c:pt>
                <c:pt idx="1670">
                  <c:v>3.5952589887387976E-4</c:v>
                </c:pt>
                <c:pt idx="1671">
                  <c:v>4.3758086376097206E-4</c:v>
                </c:pt>
                <c:pt idx="1672">
                  <c:v>4.4467676965979864E-4</c:v>
                </c:pt>
                <c:pt idx="1673">
                  <c:v>5.0617462078296222E-4</c:v>
                </c:pt>
                <c:pt idx="1674">
                  <c:v>5.4875005617592175E-4</c:v>
                </c:pt>
                <c:pt idx="1675">
                  <c:v>5.7240307583867689E-4</c:v>
                </c:pt>
                <c:pt idx="1676">
                  <c:v>6.8357226825362658E-4</c:v>
                </c:pt>
                <c:pt idx="1677">
                  <c:v>7.1668649578148392E-4</c:v>
                </c:pt>
                <c:pt idx="1678">
                  <c:v>7.3797421347796368E-4</c:v>
                </c:pt>
                <c:pt idx="1679">
                  <c:v>7.6635783707326992E-4</c:v>
                </c:pt>
                <c:pt idx="1680">
                  <c:v>8.3495159409526019E-4</c:v>
                </c:pt>
                <c:pt idx="1681">
                  <c:v>8.3731689606153569E-4</c:v>
                </c:pt>
                <c:pt idx="1682">
                  <c:v>8.4677810392663777E-4</c:v>
                </c:pt>
                <c:pt idx="1683">
                  <c:v>8.278556881964336E-4</c:v>
                </c:pt>
                <c:pt idx="1684">
                  <c:v>8.5623931179173985E-4</c:v>
                </c:pt>
                <c:pt idx="1685">
                  <c:v>9.2010246488117902E-4</c:v>
                </c:pt>
                <c:pt idx="1686">
                  <c:v>9.342942766788322E-4</c:v>
                </c:pt>
                <c:pt idx="1687">
                  <c:v>9.3192897471255671E-4</c:v>
                </c:pt>
                <c:pt idx="1688">
                  <c:v>9.2246776684745463E-4</c:v>
                </c:pt>
                <c:pt idx="1689">
                  <c:v>8.9644944521842377E-4</c:v>
                </c:pt>
                <c:pt idx="1690">
                  <c:v>8.5387400982546435E-4</c:v>
                </c:pt>
                <c:pt idx="1691">
                  <c:v>8.822576334207707E-4</c:v>
                </c:pt>
                <c:pt idx="1692">
                  <c:v>9.4375548454393428E-4</c:v>
                </c:pt>
                <c:pt idx="1693">
                  <c:v>1.0478287710600574E-3</c:v>
                </c:pt>
                <c:pt idx="1694">
                  <c:v>1.050194073026333E-3</c:v>
                </c:pt>
                <c:pt idx="1695">
                  <c:v>1.0005227317345469E-3</c:v>
                </c:pt>
                <c:pt idx="1696">
                  <c:v>9.4375548454393428E-4</c:v>
                </c:pt>
                <c:pt idx="1697">
                  <c:v>1.0289063553298532E-3</c:v>
                </c:pt>
                <c:pt idx="1698">
                  <c:v>1.050194073026333E-3</c:v>
                </c:pt>
                <c:pt idx="1699">
                  <c:v>1.0241757513973022E-3</c:v>
                </c:pt>
                <c:pt idx="1700">
                  <c:v>9.4139018257765879E-4</c:v>
                </c:pt>
                <c:pt idx="1701">
                  <c:v>9.9815742976827127E-4</c:v>
                </c:pt>
                <c:pt idx="1702">
                  <c:v>1.0762123946553637E-3</c:v>
                </c:pt>
                <c:pt idx="1703">
                  <c:v>1.0998654143181189E-3</c:v>
                </c:pt>
                <c:pt idx="1704">
                  <c:v>1.0880389044867413E-3</c:v>
                </c:pt>
                <c:pt idx="1705">
                  <c:v>1.1282490379134252E-3</c:v>
                </c:pt>
                <c:pt idx="1706">
                  <c:v>1.2275917204969972E-3</c:v>
                </c:pt>
                <c:pt idx="1707">
                  <c:v>1.2110346067330687E-3</c:v>
                </c:pt>
                <c:pt idx="1708">
                  <c:v>1.2133999086993441E-3</c:v>
                </c:pt>
                <c:pt idx="1709">
                  <c:v>1.244148834260926E-3</c:v>
                </c:pt>
                <c:pt idx="1710">
                  <c:v>1.3151078932491917E-3</c:v>
                </c:pt>
                <c:pt idx="1711">
                  <c:v>1.2394182303283748E-3</c:v>
                </c:pt>
                <c:pt idx="1712">
                  <c:v>1.2701671558899568E-3</c:v>
                </c:pt>
                <c:pt idx="1713">
                  <c:v>1.2394182303283748E-3</c:v>
                </c:pt>
                <c:pt idx="1714">
                  <c:v>1.2607059480248546E-3</c:v>
                </c:pt>
                <c:pt idx="1715">
                  <c:v>1.1802856811714867E-3</c:v>
                </c:pt>
                <c:pt idx="1716">
                  <c:v>1.1921121910028643E-3</c:v>
                </c:pt>
                <c:pt idx="1717">
                  <c:v>1.2157652106656197E-3</c:v>
                </c:pt>
                <c:pt idx="1718">
                  <c:v>1.1566326615087316E-3</c:v>
                </c:pt>
                <c:pt idx="1719">
                  <c:v>1.1140572261157721E-3</c:v>
                </c:pt>
                <c:pt idx="1720">
                  <c:v>1.1400755477448028E-3</c:v>
                </c:pt>
                <c:pt idx="1721">
                  <c:v>1.1424408497110784E-3</c:v>
                </c:pt>
                <c:pt idx="1722">
                  <c:v>1.1684591713401091E-3</c:v>
                </c:pt>
                <c:pt idx="1723">
                  <c:v>1.1329796418459762E-3</c:v>
                </c:pt>
                <c:pt idx="1724">
                  <c:v>1.1045960182506701E-3</c:v>
                </c:pt>
                <c:pt idx="1725">
                  <c:v>1.1377102457785274E-3</c:v>
                </c:pt>
                <c:pt idx="1726">
                  <c:v>1.1211531320145986E-3</c:v>
                </c:pt>
                <c:pt idx="1727">
                  <c:v>1.0880389044867413E-3</c:v>
                </c:pt>
                <c:pt idx="1728">
                  <c:v>1.0076186376333735E-3</c:v>
                </c:pt>
                <c:pt idx="1729">
                  <c:v>9.7686971207179172E-4</c:v>
                </c:pt>
                <c:pt idx="1730">
                  <c:v>9.7686971207179172E-4</c:v>
                </c:pt>
                <c:pt idx="1731">
                  <c:v>9.6031259830786295E-4</c:v>
                </c:pt>
                <c:pt idx="1732">
                  <c:v>9.5321669240903636E-4</c:v>
                </c:pt>
                <c:pt idx="1733">
                  <c:v>8.9644944521842377E-4</c:v>
                </c:pt>
                <c:pt idx="1734">
                  <c:v>8.4204749999408678E-4</c:v>
                </c:pt>
                <c:pt idx="1735">
                  <c:v>8.302209901627091E-4</c:v>
                </c:pt>
                <c:pt idx="1736">
                  <c:v>9.1773716291490353E-4</c:v>
                </c:pt>
                <c:pt idx="1737">
                  <c:v>8.2312508426388251E-4</c:v>
                </c:pt>
                <c:pt idx="1738">
                  <c:v>7.4270481741051466E-4</c:v>
                </c:pt>
                <c:pt idx="1739">
                  <c:v>7.0249468398383074E-4</c:v>
                </c:pt>
                <c:pt idx="1740">
                  <c:v>8.2549038623015811E-4</c:v>
                </c:pt>
                <c:pt idx="1741">
                  <c:v>8.302209901627091E-4</c:v>
                </c:pt>
                <c:pt idx="1742">
                  <c:v>8.3968219802781118E-4</c:v>
                </c:pt>
                <c:pt idx="1743">
                  <c:v>8.1602917836505592E-4</c:v>
                </c:pt>
                <c:pt idx="1744">
                  <c:v>8.3495159409526019E-4</c:v>
                </c:pt>
                <c:pt idx="1745">
                  <c:v>8.9408414325214828E-4</c:v>
                </c:pt>
                <c:pt idx="1746">
                  <c:v>8.1129857443250494E-4</c:v>
                </c:pt>
                <c:pt idx="1747">
                  <c:v>7.9237615870230078E-4</c:v>
                </c:pt>
                <c:pt idx="1748">
                  <c:v>8.0893327246622944E-4</c:v>
                </c:pt>
                <c:pt idx="1749">
                  <c:v>9.1064125701607694E-4</c:v>
                </c:pt>
                <c:pt idx="1750">
                  <c:v>8.4914340589291337E-4</c:v>
                </c:pt>
                <c:pt idx="1751">
                  <c:v>7.9710676263485176E-4</c:v>
                </c:pt>
                <c:pt idx="1752">
                  <c:v>7.8528025280347419E-4</c:v>
                </c:pt>
                <c:pt idx="1753">
                  <c:v>9.2483306881373012E-4</c:v>
                </c:pt>
                <c:pt idx="1754">
                  <c:v>9.342942766788322E-4</c:v>
                </c:pt>
                <c:pt idx="1755">
                  <c:v>9.2246776684745463E-4</c:v>
                </c:pt>
                <c:pt idx="1756">
                  <c:v>9.295636727462811E-4</c:v>
                </c:pt>
                <c:pt idx="1757">
                  <c:v>1.0076186376333735E-3</c:v>
                </c:pt>
                <c:pt idx="1758">
                  <c:v>1.1731897752726601E-3</c:v>
                </c:pt>
                <c:pt idx="1759">
                  <c:v>1.2063040028005175E-3</c:v>
                </c:pt>
                <c:pt idx="1760">
                  <c:v>1.1850162851040377E-3</c:v>
                </c:pt>
                <c:pt idx="1761">
                  <c:v>1.1708244733063848E-3</c:v>
                </c:pt>
                <c:pt idx="1762">
                  <c:v>1.3056466853840895E-3</c:v>
                </c:pt>
                <c:pt idx="1763">
                  <c:v>1.3576833286421512E-3</c:v>
                </c:pt>
                <c:pt idx="1764">
                  <c:v>1.3553180266758756E-3</c:v>
                </c:pt>
                <c:pt idx="1765">
                  <c:v>1.3222037991480183E-3</c:v>
                </c:pt>
                <c:pt idx="1766">
                  <c:v>1.3387609129119468E-3</c:v>
                </c:pt>
                <c:pt idx="1767">
                  <c:v>1.3813363483049063E-3</c:v>
                </c:pt>
                <c:pt idx="1768">
                  <c:v>1.3955281601025595E-3</c:v>
                </c:pt>
                <c:pt idx="1769">
                  <c:v>1.3978934620688351E-3</c:v>
                </c:pt>
                <c:pt idx="1770">
                  <c:v>1.4073546699339371E-3</c:v>
                </c:pt>
                <c:pt idx="1771">
                  <c:v>1.438103595495519E-3</c:v>
                </c:pt>
                <c:pt idx="1772">
                  <c:v>1.4688525210571008E-3</c:v>
                </c:pt>
                <c:pt idx="1773">
                  <c:v>1.5043320505512337E-3</c:v>
                </c:pt>
                <c:pt idx="1774">
                  <c:v>1.4972361446524071E-3</c:v>
                </c:pt>
                <c:pt idx="1775">
                  <c:v>1.5540033918430196E-3</c:v>
                </c:pt>
                <c:pt idx="1776">
                  <c:v>1.6651725842579694E-3</c:v>
                </c:pt>
                <c:pt idx="1777">
                  <c:v>1.7361316432462351E-3</c:v>
                </c:pt>
                <c:pt idx="1778">
                  <c:v>1.7290357373474085E-3</c:v>
                </c:pt>
                <c:pt idx="1779">
                  <c:v>1.7432275491450616E-3</c:v>
                </c:pt>
                <c:pt idx="1780">
                  <c:v>1.8425702317286336E-3</c:v>
                </c:pt>
                <c:pt idx="1781">
                  <c:v>1.9087986867843483E-3</c:v>
                </c:pt>
                <c:pt idx="1782">
                  <c:v>1.9017027808855217E-3</c:v>
                </c:pt>
                <c:pt idx="1783">
                  <c:v>1.8189172120658783E-3</c:v>
                </c:pt>
                <c:pt idx="1784">
                  <c:v>1.8875109690878686E-3</c:v>
                </c:pt>
                <c:pt idx="1785">
                  <c:v>1.965565933974961E-3</c:v>
                </c:pt>
                <c:pt idx="1786">
                  <c:v>2.0294290870644001E-3</c:v>
                </c:pt>
                <c:pt idx="1787">
                  <c:v>1.9442782162784813E-3</c:v>
                </c:pt>
                <c:pt idx="1788">
                  <c:v>1.9608353300424098E-3</c:v>
                </c:pt>
                <c:pt idx="1789">
                  <c:v>2.0034107654353693E-3</c:v>
                </c:pt>
                <c:pt idx="1790">
                  <c:v>2.0341596909969513E-3</c:v>
                </c:pt>
                <c:pt idx="1791">
                  <c:v>2.0105066713341957E-3</c:v>
                </c:pt>
                <c:pt idx="1792">
                  <c:v>1.9915842556039918E-3</c:v>
                </c:pt>
                <c:pt idx="1793">
                  <c:v>2.0294290870644001E-3</c:v>
                </c:pt>
                <c:pt idx="1794">
                  <c:v>2.0341596909969513E-3</c:v>
                </c:pt>
                <c:pt idx="1795">
                  <c:v>2.0554474086934308E-3</c:v>
                </c:pt>
                <c:pt idx="1796">
                  <c:v>2.0294290870644001E-3</c:v>
                </c:pt>
                <c:pt idx="1797">
                  <c:v>2.0507168047608796E-3</c:v>
                </c:pt>
                <c:pt idx="1798">
                  <c:v>2.0530821067271552E-3</c:v>
                </c:pt>
                <c:pt idx="1799">
                  <c:v>2.0010454634690937E-3</c:v>
                </c:pt>
                <c:pt idx="1800">
                  <c:v>2.0010454634690937E-3</c:v>
                </c:pt>
                <c:pt idx="1801">
                  <c:v>1.9892189536377162E-3</c:v>
                </c:pt>
                <c:pt idx="1802">
                  <c:v>1.9726618398737874E-3</c:v>
                </c:pt>
                <c:pt idx="1803">
                  <c:v>1.9490088202110322E-3</c:v>
                </c:pt>
                <c:pt idx="1804">
                  <c:v>1.9892189536377162E-3</c:v>
                </c:pt>
                <c:pt idx="1805">
                  <c:v>1.8662232513913888E-3</c:v>
                </c:pt>
                <c:pt idx="1806">
                  <c:v>1.875684459256491E-3</c:v>
                </c:pt>
                <c:pt idx="1807">
                  <c:v>1.8543967415600112E-3</c:v>
                </c:pt>
                <c:pt idx="1808">
                  <c:v>1.9253558005482771E-3</c:v>
                </c:pt>
                <c:pt idx="1809">
                  <c:v>1.9442782162784813E-3</c:v>
                </c:pt>
                <c:pt idx="1810">
                  <c:v>1.8591273454925622E-3</c:v>
                </c:pt>
                <c:pt idx="1811">
                  <c:v>1.8331090238635315E-3</c:v>
                </c:pt>
                <c:pt idx="1812">
                  <c:v>1.8165519100996029E-3</c:v>
                </c:pt>
                <c:pt idx="1813">
                  <c:v>1.8614926474588378E-3</c:v>
                </c:pt>
                <c:pt idx="1814">
                  <c:v>1.7976294943693987E-3</c:v>
                </c:pt>
                <c:pt idx="1815">
                  <c:v>1.7479581530776126E-3</c:v>
                </c:pt>
                <c:pt idx="1816">
                  <c:v>1.745592851111337E-3</c:v>
                </c:pt>
                <c:pt idx="1817">
                  <c:v>1.7999947963356741E-3</c:v>
                </c:pt>
                <c:pt idx="1818">
                  <c:v>1.7787070786391946E-3</c:v>
                </c:pt>
                <c:pt idx="1819">
                  <c:v>1.7526887570101636E-3</c:v>
                </c:pt>
                <c:pt idx="1820">
                  <c:v>1.7077480196509287E-3</c:v>
                </c:pt>
                <c:pt idx="1821">
                  <c:v>1.7432275491450616E-3</c:v>
                </c:pt>
                <c:pt idx="1822">
                  <c:v>1.7337663412799595E-3</c:v>
                </c:pt>
                <c:pt idx="1823">
                  <c:v>1.7148439255497553E-3</c:v>
                </c:pt>
                <c:pt idx="1824">
                  <c:v>1.6651725842579694E-3</c:v>
                </c:pt>
                <c:pt idx="1825">
                  <c:v>1.6557113763928672E-3</c:v>
                </c:pt>
                <c:pt idx="1826">
                  <c:v>1.6840949999881736E-3</c:v>
                </c:pt>
                <c:pt idx="1827">
                  <c:v>1.6604419803254182E-3</c:v>
                </c:pt>
                <c:pt idx="1828">
                  <c:v>1.6296930547638365E-3</c:v>
                </c:pt>
                <c:pt idx="1829">
                  <c:v>1.5989441292022545E-3</c:v>
                </c:pt>
                <c:pt idx="1830">
                  <c:v>1.6320583567301118E-3</c:v>
                </c:pt>
                <c:pt idx="1831">
                  <c:v>1.5847523174046016E-3</c:v>
                </c:pt>
                <c:pt idx="1832">
                  <c:v>1.5705605056069484E-3</c:v>
                </c:pt>
                <c:pt idx="1833">
                  <c:v>1.5516380898767442E-3</c:v>
                </c:pt>
                <c:pt idx="1834">
                  <c:v>1.5918482233034281E-3</c:v>
                </c:pt>
                <c:pt idx="1835">
                  <c:v>1.5232544662814379E-3</c:v>
                </c:pt>
                <c:pt idx="1836">
                  <c:v>1.5161585603826113E-3</c:v>
                </c:pt>
                <c:pt idx="1837">
                  <c:v>1.4948708426861315E-3</c:v>
                </c:pt>
                <c:pt idx="1838">
                  <c:v>1.5350809761128154E-3</c:v>
                </c:pt>
                <c:pt idx="1839">
                  <c:v>1.5303503721802645E-3</c:v>
                </c:pt>
                <c:pt idx="1840">
                  <c:v>1.5232544662814379E-3</c:v>
                </c:pt>
                <c:pt idx="1841">
                  <c:v>1.5161585603826113E-3</c:v>
                </c:pt>
                <c:pt idx="1842">
                  <c:v>1.4877749367873049E-3</c:v>
                </c:pt>
                <c:pt idx="1843">
                  <c:v>1.4925055407198559E-3</c:v>
                </c:pt>
                <c:pt idx="1844">
                  <c:v>1.4901402387535805E-3</c:v>
                </c:pt>
                <c:pt idx="1845">
                  <c:v>1.4617566151582742E-3</c:v>
                </c:pt>
                <c:pt idx="1846">
                  <c:v>1.4712178230233764E-3</c:v>
                </c:pt>
                <c:pt idx="1847">
                  <c:v>1.4712178230233764E-3</c:v>
                </c:pt>
                <c:pt idx="1848">
                  <c:v>1.4570260112257232E-3</c:v>
                </c:pt>
                <c:pt idx="1849">
                  <c:v>1.4806790308884783E-3</c:v>
                </c:pt>
                <c:pt idx="1850">
                  <c:v>1.44283419942807E-3</c:v>
                </c:pt>
                <c:pt idx="1851">
                  <c:v>1.4499301053268966E-3</c:v>
                </c:pt>
                <c:pt idx="1852">
                  <c:v>1.452295407293172E-3</c:v>
                </c:pt>
                <c:pt idx="1853">
                  <c:v>1.4735831249896518E-3</c:v>
                </c:pt>
                <c:pt idx="1854">
                  <c:v>1.452295407293172E-3</c:v>
                </c:pt>
                <c:pt idx="1855">
                  <c:v>1.4357382935292434E-3</c:v>
                </c:pt>
                <c:pt idx="1856">
                  <c:v>1.4357382935292434E-3</c:v>
                </c:pt>
                <c:pt idx="1857">
                  <c:v>1.4357382935292434E-3</c:v>
                </c:pt>
                <c:pt idx="1858">
                  <c:v>1.4262770856641412E-3</c:v>
                </c:pt>
                <c:pt idx="1859">
                  <c:v>1.4262770856641412E-3</c:v>
                </c:pt>
                <c:pt idx="1860">
                  <c:v>1.4404688974617944E-3</c:v>
                </c:pt>
                <c:pt idx="1861">
                  <c:v>1.4144505758327637E-3</c:v>
                </c:pt>
                <c:pt idx="1862">
                  <c:v>1.4404688974617944E-3</c:v>
                </c:pt>
                <c:pt idx="1863">
                  <c:v>1.4286423876304168E-3</c:v>
                </c:pt>
                <c:pt idx="1864">
                  <c:v>1.4333729915629678E-3</c:v>
                </c:pt>
                <c:pt idx="1865">
                  <c:v>1.4310076895966924E-3</c:v>
                </c:pt>
                <c:pt idx="1866">
                  <c:v>1.4073546699339371E-3</c:v>
                </c:pt>
                <c:pt idx="1867">
                  <c:v>1.3907975561700085E-3</c:v>
                </c:pt>
                <c:pt idx="1868">
                  <c:v>1.4144505758327637E-3</c:v>
                </c:pt>
                <c:pt idx="1869">
                  <c:v>1.3789710463386307E-3</c:v>
                </c:pt>
                <c:pt idx="1870">
                  <c:v>1.3529527247096E-3</c:v>
                </c:pt>
                <c:pt idx="1871">
                  <c:v>1.3600486306084266E-3</c:v>
                </c:pt>
                <c:pt idx="1872">
                  <c:v>1.3529527247096E-3</c:v>
                </c:pt>
                <c:pt idx="1873">
                  <c:v>1.3624139325747022E-3</c:v>
                </c:pt>
                <c:pt idx="1874">
                  <c:v>1.3647792345409778E-3</c:v>
                </c:pt>
                <c:pt idx="1875">
                  <c:v>1.3789710463386307E-3</c:v>
                </c:pt>
                <c:pt idx="1876">
                  <c:v>1.3695098384735288E-3</c:v>
                </c:pt>
                <c:pt idx="1877">
                  <c:v>1.3695098384735288E-3</c:v>
                </c:pt>
                <c:pt idx="1878">
                  <c:v>1.4097199719002127E-3</c:v>
                </c:pt>
                <c:pt idx="1879">
                  <c:v>1.3789710463386307E-3</c:v>
                </c:pt>
                <c:pt idx="1880">
                  <c:v>1.4002587640351105E-3</c:v>
                </c:pt>
                <c:pt idx="1881">
                  <c:v>1.3860669522374573E-3</c:v>
                </c:pt>
                <c:pt idx="1882">
                  <c:v>1.3860669522374573E-3</c:v>
                </c:pt>
                <c:pt idx="1883">
                  <c:v>1.3695098384735288E-3</c:v>
                </c:pt>
                <c:pt idx="1884">
                  <c:v>1.3742404424060797E-3</c:v>
                </c:pt>
                <c:pt idx="1885">
                  <c:v>1.3742404424060797E-3</c:v>
                </c:pt>
                <c:pt idx="1886">
                  <c:v>1.3647792345409778E-3</c:v>
                </c:pt>
                <c:pt idx="1887">
                  <c:v>1.3978934620688351E-3</c:v>
                </c:pt>
                <c:pt idx="1888">
                  <c:v>1.3813363483049063E-3</c:v>
                </c:pt>
                <c:pt idx="1889">
                  <c:v>1.3860669522374573E-3</c:v>
                </c:pt>
                <c:pt idx="1890">
                  <c:v>1.3789710463386307E-3</c:v>
                </c:pt>
                <c:pt idx="1891">
                  <c:v>1.3766057443723554E-3</c:v>
                </c:pt>
                <c:pt idx="1892">
                  <c:v>1.3837016502711819E-3</c:v>
                </c:pt>
                <c:pt idx="1893">
                  <c:v>1.3813363483049063E-3</c:v>
                </c:pt>
                <c:pt idx="1894">
                  <c:v>1.3860669522374573E-3</c:v>
                </c:pt>
                <c:pt idx="1895">
                  <c:v>1.3860669522374573E-3</c:v>
                </c:pt>
                <c:pt idx="1896">
                  <c:v>1.3907975561700085E-3</c:v>
                </c:pt>
                <c:pt idx="1897">
                  <c:v>1.3955281601025595E-3</c:v>
                </c:pt>
                <c:pt idx="1898">
                  <c:v>1.348222120777049E-3</c:v>
                </c:pt>
                <c:pt idx="1899">
                  <c:v>1.3789710463386307E-3</c:v>
                </c:pt>
                <c:pt idx="1900">
                  <c:v>1.4144505758327637E-3</c:v>
                </c:pt>
                <c:pt idx="1901">
                  <c:v>1.4073546699339371E-3</c:v>
                </c:pt>
                <c:pt idx="1902">
                  <c:v>1.3647792345409778E-3</c:v>
                </c:pt>
                <c:pt idx="1903">
                  <c:v>1.3695098384735288E-3</c:v>
                </c:pt>
                <c:pt idx="1904">
                  <c:v>1.4168158777990393E-3</c:v>
                </c:pt>
                <c:pt idx="1905">
                  <c:v>1.4168158777990393E-3</c:v>
                </c:pt>
                <c:pt idx="1906">
                  <c:v>1.4120852738664881E-3</c:v>
                </c:pt>
                <c:pt idx="1907">
                  <c:v>1.3647792345409778E-3</c:v>
                </c:pt>
                <c:pt idx="1908">
                  <c:v>1.3671445365072532E-3</c:v>
                </c:pt>
                <c:pt idx="1909">
                  <c:v>1.3529527247096E-3</c:v>
                </c:pt>
                <c:pt idx="1910">
                  <c:v>1.3813363483049063E-3</c:v>
                </c:pt>
                <c:pt idx="1911">
                  <c:v>1.3695098384735288E-3</c:v>
                </c:pt>
                <c:pt idx="1912">
                  <c:v>1.3695098384735288E-3</c:v>
                </c:pt>
                <c:pt idx="1913">
                  <c:v>1.3671445365072532E-3</c:v>
                </c:pt>
                <c:pt idx="1914">
                  <c:v>1.3624139325747022E-3</c:v>
                </c:pt>
                <c:pt idx="1915">
                  <c:v>1.3671445365072532E-3</c:v>
                </c:pt>
                <c:pt idx="1916">
                  <c:v>1.3813363483049063E-3</c:v>
                </c:pt>
                <c:pt idx="1917">
                  <c:v>1.3742404424060797E-3</c:v>
                </c:pt>
                <c:pt idx="1918">
                  <c:v>1.3789710463386307E-3</c:v>
                </c:pt>
                <c:pt idx="1919">
                  <c:v>1.3837016502711819E-3</c:v>
                </c:pt>
                <c:pt idx="1920">
                  <c:v>1.3837016502711819E-3</c:v>
                </c:pt>
                <c:pt idx="1921">
                  <c:v>1.3860669522374573E-3</c:v>
                </c:pt>
                <c:pt idx="1922">
                  <c:v>1.4002587640351105E-3</c:v>
                </c:pt>
                <c:pt idx="1923">
                  <c:v>1.4049893679676615E-3</c:v>
                </c:pt>
                <c:pt idx="1924">
                  <c:v>1.3931628581362839E-3</c:v>
                </c:pt>
                <c:pt idx="1925">
                  <c:v>1.4310076895966924E-3</c:v>
                </c:pt>
                <c:pt idx="1926">
                  <c:v>1.3955281601025595E-3</c:v>
                </c:pt>
                <c:pt idx="1927">
                  <c:v>1.4097199719002127E-3</c:v>
                </c:pt>
                <c:pt idx="1928">
                  <c:v>1.3907975561700085E-3</c:v>
                </c:pt>
                <c:pt idx="1929">
                  <c:v>1.3742404424060797E-3</c:v>
                </c:pt>
                <c:pt idx="1930">
                  <c:v>1.3624139325747022E-3</c:v>
                </c:pt>
                <c:pt idx="1931">
                  <c:v>1.3671445365072532E-3</c:v>
                </c:pt>
                <c:pt idx="1932">
                  <c:v>1.3718751404398041E-3</c:v>
                </c:pt>
                <c:pt idx="1933">
                  <c:v>1.3813363483049063E-3</c:v>
                </c:pt>
                <c:pt idx="1934">
                  <c:v>1.3931628581362839E-3</c:v>
                </c:pt>
                <c:pt idx="1935">
                  <c:v>1.3789710463386307E-3</c:v>
                </c:pt>
                <c:pt idx="1936">
                  <c:v>1.4002587640351105E-3</c:v>
                </c:pt>
                <c:pt idx="1937">
                  <c:v>1.4002587640351105E-3</c:v>
                </c:pt>
                <c:pt idx="1938">
                  <c:v>1.3813363483049063E-3</c:v>
                </c:pt>
                <c:pt idx="1939">
                  <c:v>1.4002587640351105E-3</c:v>
                </c:pt>
                <c:pt idx="1940">
                  <c:v>1.3907975561700085E-3</c:v>
                </c:pt>
                <c:pt idx="1941">
                  <c:v>1.3907975561700085E-3</c:v>
                </c:pt>
                <c:pt idx="1942">
                  <c:v>1.3766057443723554E-3</c:v>
                </c:pt>
                <c:pt idx="1943">
                  <c:v>1.3884322542037329E-3</c:v>
                </c:pt>
                <c:pt idx="1944">
                  <c:v>1.3742404424060797E-3</c:v>
                </c:pt>
                <c:pt idx="1945">
                  <c:v>1.3671445365072532E-3</c:v>
                </c:pt>
                <c:pt idx="1946">
                  <c:v>1.3813363483049063E-3</c:v>
                </c:pt>
                <c:pt idx="1947">
                  <c:v>1.3884322542037329E-3</c:v>
                </c:pt>
                <c:pt idx="1948">
                  <c:v>1.3955281601025595E-3</c:v>
                </c:pt>
                <c:pt idx="1949">
                  <c:v>1.3860669522374573E-3</c:v>
                </c:pt>
                <c:pt idx="1950">
                  <c:v>1.4002587640351105E-3</c:v>
                </c:pt>
                <c:pt idx="1951">
                  <c:v>1.3955281601025595E-3</c:v>
                </c:pt>
                <c:pt idx="1952">
                  <c:v>1.3884322542037329E-3</c:v>
                </c:pt>
                <c:pt idx="1953">
                  <c:v>1.3718751404398041E-3</c:v>
                </c:pt>
                <c:pt idx="1954">
                  <c:v>1.3624139325747022E-3</c:v>
                </c:pt>
                <c:pt idx="1955">
                  <c:v>1.3884322542037329E-3</c:v>
                </c:pt>
                <c:pt idx="1956">
                  <c:v>1.3458568188107734E-3</c:v>
                </c:pt>
                <c:pt idx="1957">
                  <c:v>1.3884322542037329E-3</c:v>
                </c:pt>
                <c:pt idx="1958">
                  <c:v>1.4002587640351105E-3</c:v>
                </c:pt>
                <c:pt idx="1959">
                  <c:v>1.3978934620688351E-3</c:v>
                </c:pt>
                <c:pt idx="1960">
                  <c:v>1.3837016502711819E-3</c:v>
                </c:pt>
                <c:pt idx="1961">
                  <c:v>1.3813363483049063E-3</c:v>
                </c:pt>
                <c:pt idx="1962">
                  <c:v>1.3742404424060797E-3</c:v>
                </c:pt>
                <c:pt idx="1963">
                  <c:v>1.3766057443723554E-3</c:v>
                </c:pt>
                <c:pt idx="1964">
                  <c:v>1.3907975561700085E-3</c:v>
                </c:pt>
                <c:pt idx="1965">
                  <c:v>1.4002587640351105E-3</c:v>
                </c:pt>
                <c:pt idx="1966">
                  <c:v>1.3978934620688351E-3</c:v>
                </c:pt>
                <c:pt idx="1967">
                  <c:v>1.4097199719002127E-3</c:v>
                </c:pt>
                <c:pt idx="1968">
                  <c:v>1.3789710463386307E-3</c:v>
                </c:pt>
                <c:pt idx="1969">
                  <c:v>1.4049893679676615E-3</c:v>
                </c:pt>
                <c:pt idx="1970">
                  <c:v>1.4049893679676615E-3</c:v>
                </c:pt>
                <c:pt idx="1971">
                  <c:v>1.3955281601025595E-3</c:v>
                </c:pt>
                <c:pt idx="1972">
                  <c:v>1.3766057443723554E-3</c:v>
                </c:pt>
                <c:pt idx="1973">
                  <c:v>1.3884322542037329E-3</c:v>
                </c:pt>
                <c:pt idx="1974">
                  <c:v>1.3813363483049063E-3</c:v>
                </c:pt>
                <c:pt idx="1975">
                  <c:v>1.3978934620688351E-3</c:v>
                </c:pt>
                <c:pt idx="1976">
                  <c:v>1.4097199719002127E-3</c:v>
                </c:pt>
                <c:pt idx="1977">
                  <c:v>1.4097199719002127E-3</c:v>
                </c:pt>
                <c:pt idx="1978">
                  <c:v>1.3789710463386307E-3</c:v>
                </c:pt>
                <c:pt idx="1979">
                  <c:v>1.3907975561700085E-3</c:v>
                </c:pt>
                <c:pt idx="1980">
                  <c:v>1.4002587640351105E-3</c:v>
                </c:pt>
                <c:pt idx="1981">
                  <c:v>1.3860669522374573E-3</c:v>
                </c:pt>
                <c:pt idx="1982">
                  <c:v>1.3766057443723554E-3</c:v>
                </c:pt>
                <c:pt idx="1983">
                  <c:v>1.3955281601025595E-3</c:v>
                </c:pt>
                <c:pt idx="1984">
                  <c:v>1.3955281601025595E-3</c:v>
                </c:pt>
                <c:pt idx="1985">
                  <c:v>1.4097199719002127E-3</c:v>
                </c:pt>
                <c:pt idx="1986">
                  <c:v>1.3671445365072532E-3</c:v>
                </c:pt>
                <c:pt idx="1987">
                  <c:v>1.4073546699339371E-3</c:v>
                </c:pt>
                <c:pt idx="1988">
                  <c:v>1.4215464817315903E-3</c:v>
                </c:pt>
                <c:pt idx="1989">
                  <c:v>1.4191811797653147E-3</c:v>
                </c:pt>
                <c:pt idx="1990">
                  <c:v>1.4097199719002127E-3</c:v>
                </c:pt>
                <c:pt idx="1991">
                  <c:v>1.4239117836978659E-3</c:v>
                </c:pt>
                <c:pt idx="1992">
                  <c:v>1.4310076895966924E-3</c:v>
                </c:pt>
                <c:pt idx="1993">
                  <c:v>1.4097199719002127E-3</c:v>
                </c:pt>
                <c:pt idx="1994">
                  <c:v>1.4168158777990393E-3</c:v>
                </c:pt>
                <c:pt idx="1995">
                  <c:v>1.4120852738664881E-3</c:v>
                </c:pt>
                <c:pt idx="1996">
                  <c:v>1.4026240660013861E-3</c:v>
                </c:pt>
                <c:pt idx="1997">
                  <c:v>1.3978934620688351E-3</c:v>
                </c:pt>
                <c:pt idx="1998">
                  <c:v>1.4262770856641412E-3</c:v>
                </c:pt>
                <c:pt idx="1999">
                  <c:v>1.4712178230233764E-3</c:v>
                </c:pt>
                <c:pt idx="2000">
                  <c:v>1.44283419942807E-3</c:v>
                </c:pt>
                <c:pt idx="2001">
                  <c:v>1.4049893679676615E-3</c:v>
                </c:pt>
                <c:pt idx="2002">
                  <c:v>1.3955281601025595E-3</c:v>
                </c:pt>
                <c:pt idx="2003">
                  <c:v>1.4144505758327637E-3</c:v>
                </c:pt>
                <c:pt idx="2004">
                  <c:v>1.4191811797653147E-3</c:v>
                </c:pt>
                <c:pt idx="2005">
                  <c:v>1.4357382935292434E-3</c:v>
                </c:pt>
                <c:pt idx="2006">
                  <c:v>1.4333729915629678E-3</c:v>
                </c:pt>
                <c:pt idx="2007">
                  <c:v>1.4262770856641412E-3</c:v>
                </c:pt>
                <c:pt idx="2008">
                  <c:v>1.4499301053268966E-3</c:v>
                </c:pt>
                <c:pt idx="2009">
                  <c:v>1.4333729915629678E-3</c:v>
                </c:pt>
                <c:pt idx="2010">
                  <c:v>1.4286423876304168E-3</c:v>
                </c:pt>
                <c:pt idx="2011">
                  <c:v>1.447564803360621E-3</c:v>
                </c:pt>
                <c:pt idx="2012">
                  <c:v>1.44283419942807E-3</c:v>
                </c:pt>
                <c:pt idx="2013">
                  <c:v>1.4239117836978659E-3</c:v>
                </c:pt>
                <c:pt idx="2014">
                  <c:v>1.4144505758327637E-3</c:v>
                </c:pt>
                <c:pt idx="2015">
                  <c:v>1.4097199719002127E-3</c:v>
                </c:pt>
                <c:pt idx="2016">
                  <c:v>1.4404688974617944E-3</c:v>
                </c:pt>
                <c:pt idx="2017">
                  <c:v>1.4333729915629678E-3</c:v>
                </c:pt>
                <c:pt idx="2018">
                  <c:v>1.4286423876304168E-3</c:v>
                </c:pt>
                <c:pt idx="2019">
                  <c:v>1.4026240660013861E-3</c:v>
                </c:pt>
                <c:pt idx="2020">
                  <c:v>1.4144505758327637E-3</c:v>
                </c:pt>
                <c:pt idx="2021">
                  <c:v>1.4097199719002127E-3</c:v>
                </c:pt>
                <c:pt idx="2022">
                  <c:v>1.4026240660013861E-3</c:v>
                </c:pt>
                <c:pt idx="2023">
                  <c:v>1.4097199719002127E-3</c:v>
                </c:pt>
                <c:pt idx="2024">
                  <c:v>1.44283419942807E-3</c:v>
                </c:pt>
                <c:pt idx="2025">
                  <c:v>1.4357382935292434E-3</c:v>
                </c:pt>
                <c:pt idx="2026">
                  <c:v>1.4570260112257232E-3</c:v>
                </c:pt>
                <c:pt idx="2027">
                  <c:v>1.4451995013943454E-3</c:v>
                </c:pt>
                <c:pt idx="2028">
                  <c:v>1.4499301053268966E-3</c:v>
                </c:pt>
                <c:pt idx="2029">
                  <c:v>1.4712178230233764E-3</c:v>
                </c:pt>
                <c:pt idx="2030">
                  <c:v>1.447564803360621E-3</c:v>
                </c:pt>
                <c:pt idx="2031">
                  <c:v>1.4333729915629678E-3</c:v>
                </c:pt>
                <c:pt idx="2032">
                  <c:v>1.44283419942807E-3</c:v>
                </c:pt>
                <c:pt idx="2033">
                  <c:v>1.4617566151582742E-3</c:v>
                </c:pt>
                <c:pt idx="2034">
                  <c:v>1.4333729915629678E-3</c:v>
                </c:pt>
                <c:pt idx="2035">
                  <c:v>1.4144505758327637E-3</c:v>
                </c:pt>
                <c:pt idx="2036">
                  <c:v>1.4073546699339371E-3</c:v>
                </c:pt>
                <c:pt idx="2037">
                  <c:v>1.44283419942807E-3</c:v>
                </c:pt>
                <c:pt idx="2038">
                  <c:v>1.4546607092594476E-3</c:v>
                </c:pt>
                <c:pt idx="2039">
                  <c:v>1.4712178230233764E-3</c:v>
                </c:pt>
                <c:pt idx="2040">
                  <c:v>1.4806790308884783E-3</c:v>
                </c:pt>
                <c:pt idx="2041">
                  <c:v>1.4948708426861315E-3</c:v>
                </c:pt>
                <c:pt idx="2042">
                  <c:v>1.478313728922203E-3</c:v>
                </c:pt>
                <c:pt idx="2043">
                  <c:v>1.4664872190908252E-3</c:v>
                </c:pt>
                <c:pt idx="2044">
                  <c:v>1.4664872190908252E-3</c:v>
                </c:pt>
                <c:pt idx="2045">
                  <c:v>1.4499301053268966E-3</c:v>
                </c:pt>
                <c:pt idx="2046">
                  <c:v>1.4593913131919986E-3</c:v>
                </c:pt>
                <c:pt idx="2047">
                  <c:v>1.44283419942807E-3</c:v>
                </c:pt>
                <c:pt idx="2048">
                  <c:v>1.438103595495519E-3</c:v>
                </c:pt>
                <c:pt idx="2049">
                  <c:v>1.4451995013943454E-3</c:v>
                </c:pt>
                <c:pt idx="2050">
                  <c:v>1.4262770856641412E-3</c:v>
                </c:pt>
                <c:pt idx="2051">
                  <c:v>1.4310076895966924E-3</c:v>
                </c:pt>
                <c:pt idx="2052">
                  <c:v>1.438103595495519E-3</c:v>
                </c:pt>
                <c:pt idx="2053">
                  <c:v>1.4617566151582742E-3</c:v>
                </c:pt>
                <c:pt idx="2054">
                  <c:v>1.4310076895966924E-3</c:v>
                </c:pt>
                <c:pt idx="2055">
                  <c:v>1.4735831249896518E-3</c:v>
                </c:pt>
                <c:pt idx="2056">
                  <c:v>1.478313728922203E-3</c:v>
                </c:pt>
                <c:pt idx="2057">
                  <c:v>1.4688525210571008E-3</c:v>
                </c:pt>
                <c:pt idx="2058">
                  <c:v>1.4617566151582742E-3</c:v>
                </c:pt>
                <c:pt idx="2059">
                  <c:v>1.4404688974617944E-3</c:v>
                </c:pt>
                <c:pt idx="2060">
                  <c:v>1.4215464817315903E-3</c:v>
                </c:pt>
                <c:pt idx="2061">
                  <c:v>1.4286423876304168E-3</c:v>
                </c:pt>
                <c:pt idx="2062">
                  <c:v>1.438103595495519E-3</c:v>
                </c:pt>
                <c:pt idx="2063">
                  <c:v>1.4286423876304168E-3</c:v>
                </c:pt>
                <c:pt idx="2064">
                  <c:v>1.4120852738664881E-3</c:v>
                </c:pt>
                <c:pt idx="2065">
                  <c:v>1.4499301053268966E-3</c:v>
                </c:pt>
                <c:pt idx="2066">
                  <c:v>1.4357382935292434E-3</c:v>
                </c:pt>
                <c:pt idx="2067">
                  <c:v>1.4593913131919986E-3</c:v>
                </c:pt>
                <c:pt idx="2068">
                  <c:v>1.4641219171245498E-3</c:v>
                </c:pt>
                <c:pt idx="2069">
                  <c:v>1.4499301053268966E-3</c:v>
                </c:pt>
                <c:pt idx="2070">
                  <c:v>1.4499301053268966E-3</c:v>
                </c:pt>
                <c:pt idx="2071">
                  <c:v>1.4830443328547539E-3</c:v>
                </c:pt>
                <c:pt idx="2072">
                  <c:v>1.452295407293172E-3</c:v>
                </c:pt>
                <c:pt idx="2073">
                  <c:v>1.4641219171245498E-3</c:v>
                </c:pt>
                <c:pt idx="2074">
                  <c:v>1.478313728922203E-3</c:v>
                </c:pt>
                <c:pt idx="2075">
                  <c:v>1.4664872190908252E-3</c:v>
                </c:pt>
                <c:pt idx="2076">
                  <c:v>1.4712178230233764E-3</c:v>
                </c:pt>
                <c:pt idx="2077">
                  <c:v>1.452295407293172E-3</c:v>
                </c:pt>
                <c:pt idx="2078">
                  <c:v>1.4641219171245498E-3</c:v>
                </c:pt>
                <c:pt idx="2079">
                  <c:v>1.4948708426861315E-3</c:v>
                </c:pt>
                <c:pt idx="2080">
                  <c:v>1.4830443328547539E-3</c:v>
                </c:pt>
                <c:pt idx="2081">
                  <c:v>1.4688525210571008E-3</c:v>
                </c:pt>
                <c:pt idx="2082">
                  <c:v>1.4735831249896518E-3</c:v>
                </c:pt>
                <c:pt idx="2083">
                  <c:v>1.4735831249896518E-3</c:v>
                </c:pt>
                <c:pt idx="2084">
                  <c:v>1.4830443328547539E-3</c:v>
                </c:pt>
                <c:pt idx="2085">
                  <c:v>1.4877749367873049E-3</c:v>
                </c:pt>
                <c:pt idx="2086">
                  <c:v>1.4664872190908252E-3</c:v>
                </c:pt>
                <c:pt idx="2087">
                  <c:v>1.452295407293172E-3</c:v>
                </c:pt>
                <c:pt idx="2088">
                  <c:v>1.4759484269559274E-3</c:v>
                </c:pt>
                <c:pt idx="2089">
                  <c:v>1.4712178230233764E-3</c:v>
                </c:pt>
                <c:pt idx="2090">
                  <c:v>1.4499301053268966E-3</c:v>
                </c:pt>
                <c:pt idx="2091">
                  <c:v>1.4688525210571008E-3</c:v>
                </c:pt>
                <c:pt idx="2092">
                  <c:v>1.4735831249896518E-3</c:v>
                </c:pt>
                <c:pt idx="2093">
                  <c:v>1.452295407293172E-3</c:v>
                </c:pt>
                <c:pt idx="2094">
                  <c:v>1.4617566151582742E-3</c:v>
                </c:pt>
                <c:pt idx="2095">
                  <c:v>1.4570260112257232E-3</c:v>
                </c:pt>
                <c:pt idx="2096">
                  <c:v>1.4570260112257232E-3</c:v>
                </c:pt>
                <c:pt idx="2097">
                  <c:v>1.4688525210571008E-3</c:v>
                </c:pt>
                <c:pt idx="2098">
                  <c:v>1.4664872190908252E-3</c:v>
                </c:pt>
                <c:pt idx="2099">
                  <c:v>1.4735831249896518E-3</c:v>
                </c:pt>
                <c:pt idx="2100">
                  <c:v>1.4735831249896518E-3</c:v>
                </c:pt>
                <c:pt idx="2101">
                  <c:v>1.4948708426861315E-3</c:v>
                </c:pt>
                <c:pt idx="2102">
                  <c:v>1.5090626544837847E-3</c:v>
                </c:pt>
                <c:pt idx="2103">
                  <c:v>1.5232544662814379E-3</c:v>
                </c:pt>
                <c:pt idx="2104">
                  <c:v>1.5019667485849581E-3</c:v>
                </c:pt>
                <c:pt idx="2105">
                  <c:v>1.4877749367873049E-3</c:v>
                </c:pt>
                <c:pt idx="2106">
                  <c:v>1.4830443328547539E-3</c:v>
                </c:pt>
                <c:pt idx="2107">
                  <c:v>1.4712178230233764E-3</c:v>
                </c:pt>
                <c:pt idx="2108">
                  <c:v>1.4759484269559274E-3</c:v>
                </c:pt>
                <c:pt idx="2109">
                  <c:v>1.4806790308884783E-3</c:v>
                </c:pt>
                <c:pt idx="2110">
                  <c:v>1.4617566151582742E-3</c:v>
                </c:pt>
                <c:pt idx="2111">
                  <c:v>1.4877749367873049E-3</c:v>
                </c:pt>
                <c:pt idx="2112">
                  <c:v>1.4901402387535805E-3</c:v>
                </c:pt>
                <c:pt idx="2113">
                  <c:v>1.4735831249896518E-3</c:v>
                </c:pt>
                <c:pt idx="2114">
                  <c:v>1.4759484269559274E-3</c:v>
                </c:pt>
                <c:pt idx="2115">
                  <c:v>1.4854096348210293E-3</c:v>
                </c:pt>
                <c:pt idx="2116">
                  <c:v>1.4996014466186825E-3</c:v>
                </c:pt>
                <c:pt idx="2117">
                  <c:v>1.4972361446524071E-3</c:v>
                </c:pt>
                <c:pt idx="2118">
                  <c:v>1.4901402387535805E-3</c:v>
                </c:pt>
                <c:pt idx="2119">
                  <c:v>1.478313728922203E-3</c:v>
                </c:pt>
                <c:pt idx="2120">
                  <c:v>1.4948708426861315E-3</c:v>
                </c:pt>
                <c:pt idx="2121">
                  <c:v>1.5043320505512337E-3</c:v>
                </c:pt>
                <c:pt idx="2122">
                  <c:v>1.5019667485849581E-3</c:v>
                </c:pt>
                <c:pt idx="2123">
                  <c:v>1.4854096348210293E-3</c:v>
                </c:pt>
                <c:pt idx="2124">
                  <c:v>1.447564803360621E-3</c:v>
                </c:pt>
                <c:pt idx="2125">
                  <c:v>1.4688525210571008E-3</c:v>
                </c:pt>
                <c:pt idx="2126">
                  <c:v>1.4688525210571008E-3</c:v>
                </c:pt>
                <c:pt idx="2127">
                  <c:v>1.4901402387535805E-3</c:v>
                </c:pt>
                <c:pt idx="2128">
                  <c:v>1.5043320505512337E-3</c:v>
                </c:pt>
                <c:pt idx="2129">
                  <c:v>1.5043320505512337E-3</c:v>
                </c:pt>
                <c:pt idx="2130">
                  <c:v>1.5137932584163357E-3</c:v>
                </c:pt>
                <c:pt idx="2131">
                  <c:v>1.5137932584163357E-3</c:v>
                </c:pt>
                <c:pt idx="2132">
                  <c:v>1.5114279564500603E-3</c:v>
                </c:pt>
                <c:pt idx="2133">
                  <c:v>1.5066973525175091E-3</c:v>
                </c:pt>
                <c:pt idx="2134">
                  <c:v>1.5137932584163357E-3</c:v>
                </c:pt>
                <c:pt idx="2135">
                  <c:v>1.5066973525175091E-3</c:v>
                </c:pt>
                <c:pt idx="2136">
                  <c:v>1.4996014466186825E-3</c:v>
                </c:pt>
                <c:pt idx="2137">
                  <c:v>1.5232544662814379E-3</c:v>
                </c:pt>
                <c:pt idx="2138">
                  <c:v>1.5208891643151623E-3</c:v>
                </c:pt>
                <c:pt idx="2139">
                  <c:v>1.4996014466186825E-3</c:v>
                </c:pt>
                <c:pt idx="2140">
                  <c:v>1.4806790308884783E-3</c:v>
                </c:pt>
                <c:pt idx="2141">
                  <c:v>1.4830443328547539E-3</c:v>
                </c:pt>
                <c:pt idx="2142">
                  <c:v>1.5208891643151623E-3</c:v>
                </c:pt>
                <c:pt idx="2143">
                  <c:v>1.5303503721802645E-3</c:v>
                </c:pt>
                <c:pt idx="2144">
                  <c:v>1.5019667485849581E-3</c:v>
                </c:pt>
                <c:pt idx="2145">
                  <c:v>1.5185238623488867E-3</c:v>
                </c:pt>
                <c:pt idx="2146">
                  <c:v>1.5114279564500603E-3</c:v>
                </c:pt>
                <c:pt idx="2147">
                  <c:v>1.4996014466186825E-3</c:v>
                </c:pt>
                <c:pt idx="2148">
                  <c:v>1.5066973525175091E-3</c:v>
                </c:pt>
                <c:pt idx="2149">
                  <c:v>1.5114279564500603E-3</c:v>
                </c:pt>
                <c:pt idx="2150">
                  <c:v>1.5256197682477133E-3</c:v>
                </c:pt>
                <c:pt idx="2151">
                  <c:v>1.5161585603826113E-3</c:v>
                </c:pt>
                <c:pt idx="2152">
                  <c:v>1.5043320505512337E-3</c:v>
                </c:pt>
                <c:pt idx="2153">
                  <c:v>1.4901402387535805E-3</c:v>
                </c:pt>
                <c:pt idx="2154">
                  <c:v>1.4901402387535805E-3</c:v>
                </c:pt>
                <c:pt idx="2155">
                  <c:v>1.5066973525175091E-3</c:v>
                </c:pt>
                <c:pt idx="2156">
                  <c:v>1.5019667485849581E-3</c:v>
                </c:pt>
                <c:pt idx="2157">
                  <c:v>1.5137932584163357E-3</c:v>
                </c:pt>
              </c:numCache>
            </c:numRef>
          </c:yVal>
          <c:smooth val="0"/>
          <c:extLst>
            <c:ext xmlns:c16="http://schemas.microsoft.com/office/drawing/2014/chart" uri="{C3380CC4-5D6E-409C-BE32-E72D297353CC}">
              <c16:uniqueId val="{00000001-D702-4B20-B818-D8F1A987DD15}"/>
            </c:ext>
          </c:extLst>
        </c:ser>
        <c:dLbls>
          <c:showLegendKey val="0"/>
          <c:showVal val="0"/>
          <c:showCatName val="0"/>
          <c:showSerName val="0"/>
          <c:showPercent val="0"/>
          <c:showBubbleSize val="0"/>
        </c:dLbls>
        <c:axId val="-878544000"/>
        <c:axId val="-878548896"/>
      </c:scatterChart>
      <c:valAx>
        <c:axId val="-878544000"/>
        <c:scaling>
          <c:orientation val="minMax"/>
          <c:max val="15"/>
          <c:min val="5"/>
        </c:scaling>
        <c:delete val="0"/>
        <c:axPos val="b"/>
        <c:title>
          <c:tx>
            <c:rich>
              <a:bodyPr/>
              <a:lstStyle/>
              <a:p>
                <a:pPr>
                  <a:defRPr/>
                </a:pPr>
                <a:r>
                  <a:rPr lang="fr-BE" dirty="0">
                    <a:solidFill>
                      <a:schemeClr val="bg1"/>
                    </a:solidFill>
                  </a:rPr>
                  <a:t>Time of </a:t>
                </a:r>
                <a:r>
                  <a:rPr lang="fr-BE" dirty="0" err="1">
                    <a:solidFill>
                      <a:schemeClr val="bg1"/>
                    </a:solidFill>
                  </a:rPr>
                  <a:t>elution</a:t>
                </a:r>
                <a:r>
                  <a:rPr lang="fr-BE" dirty="0">
                    <a:solidFill>
                      <a:schemeClr val="bg1"/>
                    </a:solidFill>
                  </a:rPr>
                  <a:t> (min)</a:t>
                </a:r>
              </a:p>
            </c:rich>
          </c:tx>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878548896"/>
        <c:crosses val="autoZero"/>
        <c:crossBetween val="midCat"/>
      </c:valAx>
      <c:valAx>
        <c:axId val="-878548896"/>
        <c:scaling>
          <c:orientation val="minMax"/>
          <c:min val="0"/>
        </c:scaling>
        <c:delete val="0"/>
        <c:axPos val="l"/>
        <c:title>
          <c:tx>
            <c:rich>
              <a:bodyPr/>
              <a:lstStyle/>
              <a:p>
                <a:pPr>
                  <a:defRPr/>
                </a:pPr>
                <a:r>
                  <a:rPr lang="fr-BE" dirty="0">
                    <a:solidFill>
                      <a:schemeClr val="bg1"/>
                    </a:solidFill>
                  </a:rPr>
                  <a:t>Relative</a:t>
                </a:r>
                <a:r>
                  <a:rPr lang="fr-BE" baseline="0" dirty="0">
                    <a:solidFill>
                      <a:schemeClr val="bg1"/>
                    </a:solidFill>
                  </a:rPr>
                  <a:t> absorbance (430nm)</a:t>
                </a:r>
                <a:endParaRPr lang="fr-BE" dirty="0">
                  <a:solidFill>
                    <a:schemeClr val="bg1"/>
                  </a:solidFill>
                </a:endParaRPr>
              </a:p>
            </c:rich>
          </c:tx>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878544000"/>
        <c:crosses val="autoZero"/>
        <c:crossBetween val="midCat"/>
      </c:valAx>
    </c:plotArea>
    <c:legend>
      <c:legendPos val="r"/>
      <c:overlay val="0"/>
      <c:txPr>
        <a:bodyPr/>
        <a:lstStyle/>
        <a:p>
          <a:pPr>
            <a:defRPr>
              <a:solidFill>
                <a:schemeClr val="bg1"/>
              </a:solidFill>
            </a:defRPr>
          </a:pPr>
          <a:endParaRPr lang="fr-FR"/>
        </a:p>
      </c:txPr>
    </c:legend>
    <c:plotVisOnly val="1"/>
    <c:dispBlanksAs val="gap"/>
    <c:showDLblsOverMax val="0"/>
    <c:extLst/>
  </c:chart>
  <c:txPr>
    <a:bodyPr/>
    <a:lstStyle/>
    <a:p>
      <a:pPr>
        <a:defRPr/>
      </a:pPr>
      <a:endParaRPr lang="fr-FR"/>
    </a:p>
  </c:txPr>
  <c:externalData r:id="rId1">
    <c:autoUpdate val="0"/>
  </c:externalData>
  <c:userShapes r:id="rId2"/>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1"/>
          <c:order val="0"/>
          <c:tx>
            <c:strRef>
              <c:f>'Stan LL norm'!$I$1</c:f>
              <c:strCache>
                <c:ptCount val="1"/>
                <c:pt idx="0">
                  <c:v>Stan LL</c:v>
                </c:pt>
              </c:strCache>
            </c:strRef>
          </c:tx>
          <c:spPr>
            <a:ln>
              <a:solidFill>
                <a:srgbClr val="0070C0"/>
              </a:solidFill>
            </a:ln>
          </c:spPr>
          <c:marker>
            <c:symbol val="none"/>
          </c:marker>
          <c:xVal>
            <c:numRef>
              <c:f>'Stan LL norm'!$H$2:$H$2159</c:f>
              <c:numCache>
                <c:formatCode>General</c:formatCode>
                <c:ptCount val="2158"/>
                <c:pt idx="0">
                  <c:v>0</c:v>
                </c:pt>
                <c:pt idx="1">
                  <c:v>1.0670000000000001E-2</c:v>
                </c:pt>
                <c:pt idx="2">
                  <c:v>2.1329999999999998E-2</c:v>
                </c:pt>
                <c:pt idx="3">
                  <c:v>3.2000000000000001E-2</c:v>
                </c:pt>
                <c:pt idx="4">
                  <c:v>4.267E-2</c:v>
                </c:pt>
                <c:pt idx="5">
                  <c:v>5.3330000000000002E-2</c:v>
                </c:pt>
                <c:pt idx="6">
                  <c:v>6.4000000000000001E-2</c:v>
                </c:pt>
                <c:pt idx="7">
                  <c:v>7.467E-2</c:v>
                </c:pt>
                <c:pt idx="8">
                  <c:v>8.5330000000000003E-2</c:v>
                </c:pt>
                <c:pt idx="9">
                  <c:v>9.6000000000000002E-2</c:v>
                </c:pt>
                <c:pt idx="10">
                  <c:v>0.10667</c:v>
                </c:pt>
                <c:pt idx="11">
                  <c:v>0.11733</c:v>
                </c:pt>
                <c:pt idx="12">
                  <c:v>0.128</c:v>
                </c:pt>
                <c:pt idx="13">
                  <c:v>0.13866999999999999</c:v>
                </c:pt>
                <c:pt idx="14">
                  <c:v>0.14932999999999999</c:v>
                </c:pt>
                <c:pt idx="15">
                  <c:v>0.16</c:v>
                </c:pt>
                <c:pt idx="16">
                  <c:v>0.17066999999999999</c:v>
                </c:pt>
                <c:pt idx="17">
                  <c:v>0.18132999999999999</c:v>
                </c:pt>
                <c:pt idx="18">
                  <c:v>0.192</c:v>
                </c:pt>
                <c:pt idx="19">
                  <c:v>0.20266999999999999</c:v>
                </c:pt>
                <c:pt idx="20">
                  <c:v>0.21332999999999999</c:v>
                </c:pt>
                <c:pt idx="21">
                  <c:v>0.224</c:v>
                </c:pt>
                <c:pt idx="22">
                  <c:v>0.23466999999999999</c:v>
                </c:pt>
                <c:pt idx="23">
                  <c:v>0.24532999999999999</c:v>
                </c:pt>
                <c:pt idx="24">
                  <c:v>0.25600000000000001</c:v>
                </c:pt>
                <c:pt idx="25">
                  <c:v>0.26667000000000002</c:v>
                </c:pt>
                <c:pt idx="26">
                  <c:v>0.27733000000000002</c:v>
                </c:pt>
                <c:pt idx="27">
                  <c:v>0.28799999999999998</c:v>
                </c:pt>
                <c:pt idx="28">
                  <c:v>0.29866999999999999</c:v>
                </c:pt>
                <c:pt idx="29">
                  <c:v>0.30932999999999999</c:v>
                </c:pt>
                <c:pt idx="30">
                  <c:v>0.32</c:v>
                </c:pt>
                <c:pt idx="31">
                  <c:v>0.33067000000000002</c:v>
                </c:pt>
                <c:pt idx="32">
                  <c:v>0.34133000000000002</c:v>
                </c:pt>
                <c:pt idx="33">
                  <c:v>0.35199999999999998</c:v>
                </c:pt>
                <c:pt idx="34">
                  <c:v>0.36266999999999999</c:v>
                </c:pt>
                <c:pt idx="35">
                  <c:v>0.37333</c:v>
                </c:pt>
                <c:pt idx="36">
                  <c:v>0.38400000000000001</c:v>
                </c:pt>
                <c:pt idx="37">
                  <c:v>0.39467000000000002</c:v>
                </c:pt>
                <c:pt idx="38">
                  <c:v>0.40533000000000002</c:v>
                </c:pt>
                <c:pt idx="39">
                  <c:v>0.41599999999999998</c:v>
                </c:pt>
                <c:pt idx="40">
                  <c:v>0.42666999999999999</c:v>
                </c:pt>
                <c:pt idx="41">
                  <c:v>0.43733</c:v>
                </c:pt>
                <c:pt idx="42">
                  <c:v>0.44800000000000001</c:v>
                </c:pt>
                <c:pt idx="43">
                  <c:v>0.45867000000000002</c:v>
                </c:pt>
                <c:pt idx="44">
                  <c:v>0.46933000000000002</c:v>
                </c:pt>
                <c:pt idx="45">
                  <c:v>0.48</c:v>
                </c:pt>
                <c:pt idx="46">
                  <c:v>0.49067</c:v>
                </c:pt>
                <c:pt idx="47">
                  <c:v>0.50133000000000005</c:v>
                </c:pt>
                <c:pt idx="48">
                  <c:v>0.51200000000000001</c:v>
                </c:pt>
                <c:pt idx="49">
                  <c:v>0.52266999999999997</c:v>
                </c:pt>
                <c:pt idx="50">
                  <c:v>0.53332999999999997</c:v>
                </c:pt>
                <c:pt idx="51">
                  <c:v>0.54400000000000004</c:v>
                </c:pt>
                <c:pt idx="52">
                  <c:v>0.55467</c:v>
                </c:pt>
                <c:pt idx="53">
                  <c:v>0.56533</c:v>
                </c:pt>
                <c:pt idx="54">
                  <c:v>0.57599999999999996</c:v>
                </c:pt>
                <c:pt idx="55">
                  <c:v>0.58667000000000002</c:v>
                </c:pt>
                <c:pt idx="56">
                  <c:v>0.59733000000000003</c:v>
                </c:pt>
                <c:pt idx="57">
                  <c:v>0.60799999999999998</c:v>
                </c:pt>
                <c:pt idx="58">
                  <c:v>0.61867000000000005</c:v>
                </c:pt>
                <c:pt idx="59">
                  <c:v>0.62932999999999995</c:v>
                </c:pt>
                <c:pt idx="60">
                  <c:v>0.64</c:v>
                </c:pt>
                <c:pt idx="61">
                  <c:v>0.65066999999999997</c:v>
                </c:pt>
                <c:pt idx="62">
                  <c:v>0.66132999999999997</c:v>
                </c:pt>
                <c:pt idx="63">
                  <c:v>0.67200000000000004</c:v>
                </c:pt>
                <c:pt idx="64">
                  <c:v>0.68267</c:v>
                </c:pt>
                <c:pt idx="65">
                  <c:v>0.69333</c:v>
                </c:pt>
                <c:pt idx="66">
                  <c:v>0.70399999999999996</c:v>
                </c:pt>
                <c:pt idx="67">
                  <c:v>0.71467000000000003</c:v>
                </c:pt>
                <c:pt idx="68">
                  <c:v>0.72533000000000003</c:v>
                </c:pt>
                <c:pt idx="69">
                  <c:v>0.73599999999999999</c:v>
                </c:pt>
                <c:pt idx="70">
                  <c:v>0.74666999999999994</c:v>
                </c:pt>
                <c:pt idx="71">
                  <c:v>0.75732999999999995</c:v>
                </c:pt>
                <c:pt idx="72">
                  <c:v>0.76800000000000002</c:v>
                </c:pt>
                <c:pt idx="73">
                  <c:v>0.77866999999999997</c:v>
                </c:pt>
                <c:pt idx="74">
                  <c:v>0.78932999999999998</c:v>
                </c:pt>
                <c:pt idx="75">
                  <c:v>0.8</c:v>
                </c:pt>
                <c:pt idx="76">
                  <c:v>0.81067</c:v>
                </c:pt>
                <c:pt idx="77">
                  <c:v>0.82133</c:v>
                </c:pt>
                <c:pt idx="78">
                  <c:v>0.83199999999999996</c:v>
                </c:pt>
                <c:pt idx="79">
                  <c:v>0.84267000000000003</c:v>
                </c:pt>
                <c:pt idx="80">
                  <c:v>0.85333000000000003</c:v>
                </c:pt>
                <c:pt idx="81">
                  <c:v>0.86399999999999999</c:v>
                </c:pt>
                <c:pt idx="82">
                  <c:v>0.87466999999999995</c:v>
                </c:pt>
                <c:pt idx="83">
                  <c:v>0.88532999999999995</c:v>
                </c:pt>
                <c:pt idx="84">
                  <c:v>0.89600000000000002</c:v>
                </c:pt>
                <c:pt idx="85">
                  <c:v>0.90666999999999998</c:v>
                </c:pt>
                <c:pt idx="86">
                  <c:v>0.91732999999999998</c:v>
                </c:pt>
                <c:pt idx="87">
                  <c:v>0.92800000000000005</c:v>
                </c:pt>
                <c:pt idx="88">
                  <c:v>0.93867</c:v>
                </c:pt>
                <c:pt idx="89">
                  <c:v>0.94933000000000001</c:v>
                </c:pt>
                <c:pt idx="90">
                  <c:v>0.96</c:v>
                </c:pt>
                <c:pt idx="91">
                  <c:v>0.97067000000000003</c:v>
                </c:pt>
                <c:pt idx="92">
                  <c:v>0.98133000000000004</c:v>
                </c:pt>
                <c:pt idx="93">
                  <c:v>0.99199999999999999</c:v>
                </c:pt>
                <c:pt idx="94">
                  <c:v>1.00267</c:v>
                </c:pt>
                <c:pt idx="95">
                  <c:v>1.0133300000000001</c:v>
                </c:pt>
                <c:pt idx="96">
                  <c:v>1.024</c:v>
                </c:pt>
                <c:pt idx="97">
                  <c:v>1.03467</c:v>
                </c:pt>
                <c:pt idx="98">
                  <c:v>1.0453300000000001</c:v>
                </c:pt>
                <c:pt idx="99">
                  <c:v>1.056</c:v>
                </c:pt>
                <c:pt idx="100">
                  <c:v>1.06667</c:v>
                </c:pt>
                <c:pt idx="101">
                  <c:v>1.0773299999999999</c:v>
                </c:pt>
                <c:pt idx="102">
                  <c:v>1.0880000000000001</c:v>
                </c:pt>
                <c:pt idx="103">
                  <c:v>1.09867</c:v>
                </c:pt>
                <c:pt idx="104">
                  <c:v>1.1093299999999999</c:v>
                </c:pt>
                <c:pt idx="105">
                  <c:v>1.1200000000000001</c:v>
                </c:pt>
                <c:pt idx="106">
                  <c:v>1.1306700000000001</c:v>
                </c:pt>
                <c:pt idx="107">
                  <c:v>1.14133</c:v>
                </c:pt>
                <c:pt idx="108">
                  <c:v>1.1519999999999999</c:v>
                </c:pt>
                <c:pt idx="109">
                  <c:v>1.1626700000000001</c:v>
                </c:pt>
                <c:pt idx="110">
                  <c:v>1.17333</c:v>
                </c:pt>
                <c:pt idx="111">
                  <c:v>1.1839999999999999</c:v>
                </c:pt>
                <c:pt idx="112">
                  <c:v>1.1946699999999999</c:v>
                </c:pt>
                <c:pt idx="113">
                  <c:v>1.20533</c:v>
                </c:pt>
                <c:pt idx="114">
                  <c:v>1.216</c:v>
                </c:pt>
                <c:pt idx="115">
                  <c:v>1.2266699999999999</c:v>
                </c:pt>
                <c:pt idx="116">
                  <c:v>1.23733</c:v>
                </c:pt>
                <c:pt idx="117">
                  <c:v>1.248</c:v>
                </c:pt>
                <c:pt idx="118">
                  <c:v>1.25867</c:v>
                </c:pt>
                <c:pt idx="119">
                  <c:v>1.2693300000000001</c:v>
                </c:pt>
                <c:pt idx="120">
                  <c:v>1.28</c:v>
                </c:pt>
                <c:pt idx="121">
                  <c:v>1.29067</c:v>
                </c:pt>
                <c:pt idx="122">
                  <c:v>1.3013300000000001</c:v>
                </c:pt>
                <c:pt idx="123">
                  <c:v>1.3120000000000001</c:v>
                </c:pt>
                <c:pt idx="124">
                  <c:v>1.32267</c:v>
                </c:pt>
                <c:pt idx="125">
                  <c:v>1.3333299999999999</c:v>
                </c:pt>
                <c:pt idx="126">
                  <c:v>1.3440000000000001</c:v>
                </c:pt>
                <c:pt idx="127">
                  <c:v>1.35467</c:v>
                </c:pt>
                <c:pt idx="128">
                  <c:v>1.3653299999999999</c:v>
                </c:pt>
                <c:pt idx="129">
                  <c:v>1.3759999999999999</c:v>
                </c:pt>
                <c:pt idx="130">
                  <c:v>1.3866700000000001</c:v>
                </c:pt>
                <c:pt idx="131">
                  <c:v>1.39733</c:v>
                </c:pt>
                <c:pt idx="132">
                  <c:v>1.4079999999999999</c:v>
                </c:pt>
                <c:pt idx="133">
                  <c:v>1.4186700000000001</c:v>
                </c:pt>
                <c:pt idx="134">
                  <c:v>1.42933</c:v>
                </c:pt>
                <c:pt idx="135">
                  <c:v>1.44</c:v>
                </c:pt>
                <c:pt idx="136">
                  <c:v>1.4506699999999999</c:v>
                </c:pt>
                <c:pt idx="137">
                  <c:v>1.46133</c:v>
                </c:pt>
                <c:pt idx="138">
                  <c:v>1.472</c:v>
                </c:pt>
                <c:pt idx="139">
                  <c:v>1.4826699999999999</c:v>
                </c:pt>
                <c:pt idx="140">
                  <c:v>1.49333</c:v>
                </c:pt>
                <c:pt idx="141">
                  <c:v>1.504</c:v>
                </c:pt>
                <c:pt idx="142">
                  <c:v>1.51467</c:v>
                </c:pt>
                <c:pt idx="143">
                  <c:v>1.5253300000000001</c:v>
                </c:pt>
                <c:pt idx="144">
                  <c:v>1.536</c:v>
                </c:pt>
                <c:pt idx="145">
                  <c:v>1.54667</c:v>
                </c:pt>
                <c:pt idx="146">
                  <c:v>1.5573300000000001</c:v>
                </c:pt>
                <c:pt idx="147">
                  <c:v>1.5680000000000001</c:v>
                </c:pt>
                <c:pt idx="148">
                  <c:v>1.57867</c:v>
                </c:pt>
                <c:pt idx="149">
                  <c:v>1.5893299999999999</c:v>
                </c:pt>
                <c:pt idx="150">
                  <c:v>1.6</c:v>
                </c:pt>
                <c:pt idx="151">
                  <c:v>1.61067</c:v>
                </c:pt>
                <c:pt idx="152">
                  <c:v>1.6213299999999999</c:v>
                </c:pt>
                <c:pt idx="153">
                  <c:v>1.6319999999999999</c:v>
                </c:pt>
                <c:pt idx="154">
                  <c:v>1.6426700000000001</c:v>
                </c:pt>
                <c:pt idx="155">
                  <c:v>1.65333</c:v>
                </c:pt>
                <c:pt idx="156">
                  <c:v>1.6639999999999999</c:v>
                </c:pt>
                <c:pt idx="157">
                  <c:v>1.6746700000000001</c:v>
                </c:pt>
                <c:pt idx="158">
                  <c:v>1.68533</c:v>
                </c:pt>
                <c:pt idx="159">
                  <c:v>1.696</c:v>
                </c:pt>
                <c:pt idx="160">
                  <c:v>1.7066699999999999</c:v>
                </c:pt>
                <c:pt idx="161">
                  <c:v>1.71733</c:v>
                </c:pt>
                <c:pt idx="162">
                  <c:v>1.728</c:v>
                </c:pt>
                <c:pt idx="163">
                  <c:v>1.7386699999999999</c:v>
                </c:pt>
                <c:pt idx="164">
                  <c:v>1.7493300000000001</c:v>
                </c:pt>
                <c:pt idx="165">
                  <c:v>1.76</c:v>
                </c:pt>
                <c:pt idx="166">
                  <c:v>1.77067</c:v>
                </c:pt>
                <c:pt idx="167">
                  <c:v>1.7813300000000001</c:v>
                </c:pt>
                <c:pt idx="168">
                  <c:v>1.792</c:v>
                </c:pt>
                <c:pt idx="169">
                  <c:v>1.80267</c:v>
                </c:pt>
                <c:pt idx="170">
                  <c:v>1.8133300000000001</c:v>
                </c:pt>
                <c:pt idx="171">
                  <c:v>1.8240000000000001</c:v>
                </c:pt>
                <c:pt idx="172">
                  <c:v>1.83467</c:v>
                </c:pt>
                <c:pt idx="173">
                  <c:v>1.8453299999999999</c:v>
                </c:pt>
                <c:pt idx="174">
                  <c:v>1.8560000000000001</c:v>
                </c:pt>
                <c:pt idx="175">
                  <c:v>1.8666700000000001</c:v>
                </c:pt>
                <c:pt idx="176">
                  <c:v>1.8773299999999999</c:v>
                </c:pt>
                <c:pt idx="177">
                  <c:v>1.8879999999999999</c:v>
                </c:pt>
                <c:pt idx="178">
                  <c:v>1.8986700000000001</c:v>
                </c:pt>
                <c:pt idx="179">
                  <c:v>1.90933</c:v>
                </c:pt>
                <c:pt idx="180">
                  <c:v>1.92</c:v>
                </c:pt>
                <c:pt idx="181">
                  <c:v>1.9306700000000001</c:v>
                </c:pt>
                <c:pt idx="182">
                  <c:v>1.94133</c:v>
                </c:pt>
                <c:pt idx="183">
                  <c:v>1.952</c:v>
                </c:pt>
                <c:pt idx="184">
                  <c:v>1.9626699999999999</c:v>
                </c:pt>
                <c:pt idx="185">
                  <c:v>1.97333</c:v>
                </c:pt>
                <c:pt idx="186">
                  <c:v>1.984</c:v>
                </c:pt>
                <c:pt idx="187">
                  <c:v>1.9946699999999999</c:v>
                </c:pt>
                <c:pt idx="188">
                  <c:v>2.0053299999999998</c:v>
                </c:pt>
                <c:pt idx="189">
                  <c:v>2.016</c:v>
                </c:pt>
                <c:pt idx="190">
                  <c:v>2.0266700000000002</c:v>
                </c:pt>
                <c:pt idx="191">
                  <c:v>2.0373299999999999</c:v>
                </c:pt>
                <c:pt idx="192">
                  <c:v>2.048</c:v>
                </c:pt>
                <c:pt idx="193">
                  <c:v>2.0586700000000002</c:v>
                </c:pt>
                <c:pt idx="194">
                  <c:v>2.0693299999999999</c:v>
                </c:pt>
                <c:pt idx="195">
                  <c:v>2.08</c:v>
                </c:pt>
                <c:pt idx="196">
                  <c:v>2.0906699999999998</c:v>
                </c:pt>
                <c:pt idx="197">
                  <c:v>2.1013299999999999</c:v>
                </c:pt>
                <c:pt idx="198">
                  <c:v>2.1120000000000001</c:v>
                </c:pt>
                <c:pt idx="199">
                  <c:v>2.1226699999999998</c:v>
                </c:pt>
                <c:pt idx="200">
                  <c:v>2.1333299999999999</c:v>
                </c:pt>
                <c:pt idx="201">
                  <c:v>2.1440000000000001</c:v>
                </c:pt>
                <c:pt idx="202">
                  <c:v>2.1546699999999999</c:v>
                </c:pt>
                <c:pt idx="203">
                  <c:v>2.16533</c:v>
                </c:pt>
                <c:pt idx="204">
                  <c:v>2.1760000000000002</c:v>
                </c:pt>
                <c:pt idx="205">
                  <c:v>2.1866699999999999</c:v>
                </c:pt>
                <c:pt idx="206">
                  <c:v>2.19733</c:v>
                </c:pt>
                <c:pt idx="207">
                  <c:v>2.2080000000000002</c:v>
                </c:pt>
                <c:pt idx="208">
                  <c:v>2.2186699999999999</c:v>
                </c:pt>
                <c:pt idx="209">
                  <c:v>2.22933</c:v>
                </c:pt>
                <c:pt idx="210">
                  <c:v>2.2400000000000002</c:v>
                </c:pt>
                <c:pt idx="211">
                  <c:v>2.2506699999999999</c:v>
                </c:pt>
                <c:pt idx="212">
                  <c:v>2.2613300000000001</c:v>
                </c:pt>
                <c:pt idx="213">
                  <c:v>2.2719999999999998</c:v>
                </c:pt>
                <c:pt idx="214">
                  <c:v>2.28267</c:v>
                </c:pt>
                <c:pt idx="215">
                  <c:v>2.2933300000000001</c:v>
                </c:pt>
                <c:pt idx="216">
                  <c:v>2.3039999999999998</c:v>
                </c:pt>
                <c:pt idx="217">
                  <c:v>2.31467</c:v>
                </c:pt>
                <c:pt idx="218">
                  <c:v>2.3253300000000001</c:v>
                </c:pt>
                <c:pt idx="219">
                  <c:v>2.3359999999999999</c:v>
                </c:pt>
                <c:pt idx="220">
                  <c:v>2.34667</c:v>
                </c:pt>
                <c:pt idx="221">
                  <c:v>2.3573300000000001</c:v>
                </c:pt>
                <c:pt idx="222">
                  <c:v>2.3679999999999999</c:v>
                </c:pt>
                <c:pt idx="223">
                  <c:v>2.3786700000000001</c:v>
                </c:pt>
                <c:pt idx="224">
                  <c:v>2.3893300000000002</c:v>
                </c:pt>
                <c:pt idx="225">
                  <c:v>2.4</c:v>
                </c:pt>
                <c:pt idx="226">
                  <c:v>2.4106700000000001</c:v>
                </c:pt>
                <c:pt idx="227">
                  <c:v>2.4213300000000002</c:v>
                </c:pt>
                <c:pt idx="228">
                  <c:v>2.4319999999999999</c:v>
                </c:pt>
                <c:pt idx="229">
                  <c:v>2.4426700000000001</c:v>
                </c:pt>
                <c:pt idx="230">
                  <c:v>2.4533299999999998</c:v>
                </c:pt>
                <c:pt idx="231">
                  <c:v>2.464</c:v>
                </c:pt>
                <c:pt idx="232">
                  <c:v>2.4746700000000001</c:v>
                </c:pt>
                <c:pt idx="233">
                  <c:v>2.4853299999999998</c:v>
                </c:pt>
                <c:pt idx="234">
                  <c:v>2.496</c:v>
                </c:pt>
                <c:pt idx="235">
                  <c:v>2.5066700000000002</c:v>
                </c:pt>
                <c:pt idx="236">
                  <c:v>2.5173299999999998</c:v>
                </c:pt>
                <c:pt idx="237">
                  <c:v>2.528</c:v>
                </c:pt>
                <c:pt idx="238">
                  <c:v>2.5386700000000002</c:v>
                </c:pt>
                <c:pt idx="239">
                  <c:v>2.5493299999999999</c:v>
                </c:pt>
                <c:pt idx="240">
                  <c:v>2.56</c:v>
                </c:pt>
                <c:pt idx="241">
                  <c:v>2.5706699999999998</c:v>
                </c:pt>
                <c:pt idx="242">
                  <c:v>2.5813299999999999</c:v>
                </c:pt>
                <c:pt idx="243">
                  <c:v>2.5920000000000001</c:v>
                </c:pt>
                <c:pt idx="244">
                  <c:v>2.6026699999999998</c:v>
                </c:pt>
                <c:pt idx="245">
                  <c:v>2.6133299999999999</c:v>
                </c:pt>
                <c:pt idx="246">
                  <c:v>2.6240000000000001</c:v>
                </c:pt>
                <c:pt idx="247">
                  <c:v>2.6346699999999998</c:v>
                </c:pt>
                <c:pt idx="248">
                  <c:v>2.64533</c:v>
                </c:pt>
                <c:pt idx="249">
                  <c:v>2.6560000000000001</c:v>
                </c:pt>
                <c:pt idx="250">
                  <c:v>2.6666699999999999</c:v>
                </c:pt>
                <c:pt idx="251">
                  <c:v>2.67733</c:v>
                </c:pt>
                <c:pt idx="252">
                  <c:v>2.6880000000000002</c:v>
                </c:pt>
                <c:pt idx="253">
                  <c:v>2.6986699999999999</c:v>
                </c:pt>
                <c:pt idx="254">
                  <c:v>2.70933</c:v>
                </c:pt>
                <c:pt idx="255">
                  <c:v>2.72</c:v>
                </c:pt>
                <c:pt idx="256">
                  <c:v>2.7306699999999999</c:v>
                </c:pt>
                <c:pt idx="257">
                  <c:v>2.74133</c:v>
                </c:pt>
                <c:pt idx="258">
                  <c:v>2.7519999999999998</c:v>
                </c:pt>
                <c:pt idx="259">
                  <c:v>2.76267</c:v>
                </c:pt>
                <c:pt idx="260">
                  <c:v>2.7733300000000001</c:v>
                </c:pt>
                <c:pt idx="261">
                  <c:v>2.7839999999999998</c:v>
                </c:pt>
                <c:pt idx="262">
                  <c:v>2.79467</c:v>
                </c:pt>
                <c:pt idx="263">
                  <c:v>2.8053300000000001</c:v>
                </c:pt>
                <c:pt idx="264">
                  <c:v>2.8159999999999998</c:v>
                </c:pt>
                <c:pt idx="265">
                  <c:v>2.82667</c:v>
                </c:pt>
                <c:pt idx="266">
                  <c:v>2.8373300000000001</c:v>
                </c:pt>
                <c:pt idx="267">
                  <c:v>2.8479999999999999</c:v>
                </c:pt>
                <c:pt idx="268">
                  <c:v>2.85867</c:v>
                </c:pt>
                <c:pt idx="269">
                  <c:v>2.8693300000000002</c:v>
                </c:pt>
                <c:pt idx="270">
                  <c:v>2.88</c:v>
                </c:pt>
                <c:pt idx="271">
                  <c:v>2.8906700000000001</c:v>
                </c:pt>
                <c:pt idx="272">
                  <c:v>2.9013300000000002</c:v>
                </c:pt>
                <c:pt idx="273">
                  <c:v>2.9119999999999999</c:v>
                </c:pt>
                <c:pt idx="274">
                  <c:v>2.9226700000000001</c:v>
                </c:pt>
                <c:pt idx="275">
                  <c:v>2.9333300000000002</c:v>
                </c:pt>
                <c:pt idx="276">
                  <c:v>2.944</c:v>
                </c:pt>
                <c:pt idx="277">
                  <c:v>2.9546700000000001</c:v>
                </c:pt>
                <c:pt idx="278">
                  <c:v>2.9653299999999998</c:v>
                </c:pt>
                <c:pt idx="279">
                  <c:v>2.976</c:v>
                </c:pt>
                <c:pt idx="280">
                  <c:v>2.9866700000000002</c:v>
                </c:pt>
                <c:pt idx="281">
                  <c:v>2.9973299999999998</c:v>
                </c:pt>
                <c:pt idx="282">
                  <c:v>3.008</c:v>
                </c:pt>
                <c:pt idx="283">
                  <c:v>3.0186700000000002</c:v>
                </c:pt>
                <c:pt idx="284">
                  <c:v>3.0293299999999999</c:v>
                </c:pt>
                <c:pt idx="285">
                  <c:v>3.04</c:v>
                </c:pt>
                <c:pt idx="286">
                  <c:v>3.0506700000000002</c:v>
                </c:pt>
                <c:pt idx="287">
                  <c:v>3.0613299999999999</c:v>
                </c:pt>
                <c:pt idx="288">
                  <c:v>3.0720000000000001</c:v>
                </c:pt>
                <c:pt idx="289">
                  <c:v>3.0826699999999998</c:v>
                </c:pt>
                <c:pt idx="290">
                  <c:v>3.0933299999999999</c:v>
                </c:pt>
                <c:pt idx="291">
                  <c:v>3.1040000000000001</c:v>
                </c:pt>
                <c:pt idx="292">
                  <c:v>3.1146699999999998</c:v>
                </c:pt>
                <c:pt idx="293">
                  <c:v>3.1253299999999999</c:v>
                </c:pt>
                <c:pt idx="294">
                  <c:v>3.1360000000000001</c:v>
                </c:pt>
                <c:pt idx="295">
                  <c:v>3.1466699999999999</c:v>
                </c:pt>
                <c:pt idx="296">
                  <c:v>3.15733</c:v>
                </c:pt>
                <c:pt idx="297">
                  <c:v>3.1680000000000001</c:v>
                </c:pt>
                <c:pt idx="298">
                  <c:v>3.1786699999999999</c:v>
                </c:pt>
                <c:pt idx="299">
                  <c:v>3.18933</c:v>
                </c:pt>
                <c:pt idx="300">
                  <c:v>3.2</c:v>
                </c:pt>
                <c:pt idx="301">
                  <c:v>3.2106699999999999</c:v>
                </c:pt>
                <c:pt idx="302">
                  <c:v>3.22133</c:v>
                </c:pt>
                <c:pt idx="303">
                  <c:v>3.2320000000000002</c:v>
                </c:pt>
                <c:pt idx="304">
                  <c:v>3.2426699999999999</c:v>
                </c:pt>
                <c:pt idx="305">
                  <c:v>3.2533300000000001</c:v>
                </c:pt>
                <c:pt idx="306">
                  <c:v>3.2639999999999998</c:v>
                </c:pt>
                <c:pt idx="307">
                  <c:v>3.27467</c:v>
                </c:pt>
                <c:pt idx="308">
                  <c:v>3.2853300000000001</c:v>
                </c:pt>
                <c:pt idx="309">
                  <c:v>3.2959999999999998</c:v>
                </c:pt>
                <c:pt idx="310">
                  <c:v>3.30667</c:v>
                </c:pt>
                <c:pt idx="311">
                  <c:v>3.3173300000000001</c:v>
                </c:pt>
                <c:pt idx="312">
                  <c:v>3.3279999999999998</c:v>
                </c:pt>
                <c:pt idx="313">
                  <c:v>3.33867</c:v>
                </c:pt>
                <c:pt idx="314">
                  <c:v>3.3493300000000001</c:v>
                </c:pt>
                <c:pt idx="315">
                  <c:v>3.36</c:v>
                </c:pt>
                <c:pt idx="316">
                  <c:v>3.3706700000000001</c:v>
                </c:pt>
                <c:pt idx="317">
                  <c:v>3.3813300000000002</c:v>
                </c:pt>
                <c:pt idx="318">
                  <c:v>3.3919999999999999</c:v>
                </c:pt>
                <c:pt idx="319">
                  <c:v>3.4026700000000001</c:v>
                </c:pt>
                <c:pt idx="320">
                  <c:v>3.4133300000000002</c:v>
                </c:pt>
                <c:pt idx="321">
                  <c:v>3.4239999999999999</c:v>
                </c:pt>
                <c:pt idx="322">
                  <c:v>3.4346700000000001</c:v>
                </c:pt>
                <c:pt idx="323">
                  <c:v>3.4453299999999998</c:v>
                </c:pt>
                <c:pt idx="324">
                  <c:v>3.456</c:v>
                </c:pt>
                <c:pt idx="325">
                  <c:v>3.4666700000000001</c:v>
                </c:pt>
                <c:pt idx="326">
                  <c:v>3.4773299999999998</c:v>
                </c:pt>
                <c:pt idx="327">
                  <c:v>3.488</c:v>
                </c:pt>
                <c:pt idx="328">
                  <c:v>3.4986700000000002</c:v>
                </c:pt>
                <c:pt idx="329">
                  <c:v>3.5093299999999998</c:v>
                </c:pt>
                <c:pt idx="330">
                  <c:v>3.52</c:v>
                </c:pt>
                <c:pt idx="331">
                  <c:v>3.5306700000000002</c:v>
                </c:pt>
                <c:pt idx="332">
                  <c:v>3.5413299999999999</c:v>
                </c:pt>
                <c:pt idx="333">
                  <c:v>3.552</c:v>
                </c:pt>
                <c:pt idx="334">
                  <c:v>3.5626699999999998</c:v>
                </c:pt>
                <c:pt idx="335">
                  <c:v>3.5733299999999999</c:v>
                </c:pt>
                <c:pt idx="336">
                  <c:v>3.5840000000000001</c:v>
                </c:pt>
                <c:pt idx="337">
                  <c:v>3.5946699999999998</c:v>
                </c:pt>
                <c:pt idx="338">
                  <c:v>3.6053299999999999</c:v>
                </c:pt>
                <c:pt idx="339">
                  <c:v>3.6160000000000001</c:v>
                </c:pt>
                <c:pt idx="340">
                  <c:v>3.6266699999999998</c:v>
                </c:pt>
                <c:pt idx="341">
                  <c:v>3.63733</c:v>
                </c:pt>
                <c:pt idx="342">
                  <c:v>3.6480000000000001</c:v>
                </c:pt>
                <c:pt idx="343">
                  <c:v>3.6586699999999999</c:v>
                </c:pt>
                <c:pt idx="344">
                  <c:v>3.66933</c:v>
                </c:pt>
                <c:pt idx="345">
                  <c:v>3.68</c:v>
                </c:pt>
                <c:pt idx="346">
                  <c:v>3.6906699999999999</c:v>
                </c:pt>
                <c:pt idx="347">
                  <c:v>3.70133</c:v>
                </c:pt>
                <c:pt idx="348">
                  <c:v>3.7120000000000002</c:v>
                </c:pt>
                <c:pt idx="349">
                  <c:v>3.7226699999999999</c:v>
                </c:pt>
                <c:pt idx="350">
                  <c:v>3.73333</c:v>
                </c:pt>
                <c:pt idx="351">
                  <c:v>3.7440000000000002</c:v>
                </c:pt>
                <c:pt idx="352">
                  <c:v>3.75467</c:v>
                </c:pt>
                <c:pt idx="353">
                  <c:v>3.7653300000000001</c:v>
                </c:pt>
                <c:pt idx="354">
                  <c:v>3.7759999999999998</c:v>
                </c:pt>
                <c:pt idx="355">
                  <c:v>3.78667</c:v>
                </c:pt>
                <c:pt idx="356">
                  <c:v>3.7973300000000001</c:v>
                </c:pt>
                <c:pt idx="357">
                  <c:v>3.8079999999999998</c:v>
                </c:pt>
                <c:pt idx="358">
                  <c:v>3.81867</c:v>
                </c:pt>
                <c:pt idx="359">
                  <c:v>3.8293300000000001</c:v>
                </c:pt>
                <c:pt idx="360">
                  <c:v>3.84</c:v>
                </c:pt>
                <c:pt idx="361">
                  <c:v>3.85067</c:v>
                </c:pt>
                <c:pt idx="362">
                  <c:v>3.8613300000000002</c:v>
                </c:pt>
                <c:pt idx="363">
                  <c:v>3.8719999999999999</c:v>
                </c:pt>
                <c:pt idx="364">
                  <c:v>3.8826700000000001</c:v>
                </c:pt>
                <c:pt idx="365">
                  <c:v>3.8933300000000002</c:v>
                </c:pt>
                <c:pt idx="366">
                  <c:v>3.9039999999999999</c:v>
                </c:pt>
                <c:pt idx="367">
                  <c:v>3.9146700000000001</c:v>
                </c:pt>
                <c:pt idx="368">
                  <c:v>3.9253300000000002</c:v>
                </c:pt>
                <c:pt idx="369">
                  <c:v>3.9359999999999999</c:v>
                </c:pt>
                <c:pt idx="370">
                  <c:v>3.9466700000000001</c:v>
                </c:pt>
                <c:pt idx="371">
                  <c:v>3.9573299999999998</c:v>
                </c:pt>
                <c:pt idx="372">
                  <c:v>3.968</c:v>
                </c:pt>
                <c:pt idx="373">
                  <c:v>3.9786700000000002</c:v>
                </c:pt>
                <c:pt idx="374">
                  <c:v>3.9893299999999998</c:v>
                </c:pt>
                <c:pt idx="375">
                  <c:v>4</c:v>
                </c:pt>
                <c:pt idx="376">
                  <c:v>4.0106700000000002</c:v>
                </c:pt>
                <c:pt idx="377">
                  <c:v>4.0213299999999998</c:v>
                </c:pt>
                <c:pt idx="378">
                  <c:v>4.032</c:v>
                </c:pt>
                <c:pt idx="379">
                  <c:v>4.0426700000000002</c:v>
                </c:pt>
                <c:pt idx="380">
                  <c:v>4.0533299999999999</c:v>
                </c:pt>
                <c:pt idx="381">
                  <c:v>4.0640000000000001</c:v>
                </c:pt>
                <c:pt idx="382">
                  <c:v>4.0746700000000002</c:v>
                </c:pt>
                <c:pt idx="383">
                  <c:v>4.0853299999999999</c:v>
                </c:pt>
                <c:pt idx="384">
                  <c:v>4.0960000000000001</c:v>
                </c:pt>
                <c:pt idx="385">
                  <c:v>4.1066700000000003</c:v>
                </c:pt>
                <c:pt idx="386">
                  <c:v>4.1173299999999999</c:v>
                </c:pt>
                <c:pt idx="387">
                  <c:v>4.1280000000000001</c:v>
                </c:pt>
                <c:pt idx="388">
                  <c:v>4.1386700000000003</c:v>
                </c:pt>
                <c:pt idx="389">
                  <c:v>4.14933</c:v>
                </c:pt>
                <c:pt idx="390">
                  <c:v>4.16</c:v>
                </c:pt>
                <c:pt idx="391">
                  <c:v>4.1706700000000003</c:v>
                </c:pt>
                <c:pt idx="392">
                  <c:v>4.18133</c:v>
                </c:pt>
                <c:pt idx="393">
                  <c:v>4.1920000000000002</c:v>
                </c:pt>
                <c:pt idx="394">
                  <c:v>4.2026700000000003</c:v>
                </c:pt>
                <c:pt idx="395">
                  <c:v>4.21333</c:v>
                </c:pt>
                <c:pt idx="396">
                  <c:v>4.2240000000000002</c:v>
                </c:pt>
                <c:pt idx="397">
                  <c:v>4.2346700000000004</c:v>
                </c:pt>
                <c:pt idx="398">
                  <c:v>4.24533</c:v>
                </c:pt>
                <c:pt idx="399">
                  <c:v>4.2560000000000002</c:v>
                </c:pt>
                <c:pt idx="400">
                  <c:v>4.2666700000000004</c:v>
                </c:pt>
                <c:pt idx="401">
                  <c:v>4.2773300000000001</c:v>
                </c:pt>
                <c:pt idx="402">
                  <c:v>4.2880000000000003</c:v>
                </c:pt>
                <c:pt idx="403">
                  <c:v>4.2986700000000004</c:v>
                </c:pt>
                <c:pt idx="404">
                  <c:v>4.3093300000000001</c:v>
                </c:pt>
                <c:pt idx="405">
                  <c:v>4.32</c:v>
                </c:pt>
                <c:pt idx="406">
                  <c:v>4.3306699999999996</c:v>
                </c:pt>
                <c:pt idx="407">
                  <c:v>4.3413300000000001</c:v>
                </c:pt>
                <c:pt idx="408">
                  <c:v>4.3520000000000003</c:v>
                </c:pt>
                <c:pt idx="409">
                  <c:v>4.3626699999999996</c:v>
                </c:pt>
                <c:pt idx="410">
                  <c:v>4.3733300000000002</c:v>
                </c:pt>
                <c:pt idx="411">
                  <c:v>4.3840000000000003</c:v>
                </c:pt>
                <c:pt idx="412">
                  <c:v>4.3946699999999996</c:v>
                </c:pt>
                <c:pt idx="413">
                  <c:v>4.4053300000000002</c:v>
                </c:pt>
                <c:pt idx="414">
                  <c:v>4.4160000000000004</c:v>
                </c:pt>
                <c:pt idx="415">
                  <c:v>4.4266699999999997</c:v>
                </c:pt>
                <c:pt idx="416">
                  <c:v>4.4373300000000002</c:v>
                </c:pt>
                <c:pt idx="417">
                  <c:v>4.4480000000000004</c:v>
                </c:pt>
                <c:pt idx="418">
                  <c:v>4.4586699999999997</c:v>
                </c:pt>
                <c:pt idx="419">
                  <c:v>4.4693300000000002</c:v>
                </c:pt>
                <c:pt idx="420">
                  <c:v>4.4800000000000004</c:v>
                </c:pt>
                <c:pt idx="421">
                  <c:v>4.4906699999999997</c:v>
                </c:pt>
                <c:pt idx="422">
                  <c:v>4.5013300000000003</c:v>
                </c:pt>
                <c:pt idx="423">
                  <c:v>4.5119999999999996</c:v>
                </c:pt>
                <c:pt idx="424">
                  <c:v>4.5226699999999997</c:v>
                </c:pt>
                <c:pt idx="425">
                  <c:v>4.5333300000000003</c:v>
                </c:pt>
                <c:pt idx="426">
                  <c:v>4.5439999999999996</c:v>
                </c:pt>
                <c:pt idx="427">
                  <c:v>4.5546699999999998</c:v>
                </c:pt>
                <c:pt idx="428">
                  <c:v>4.5653300000000003</c:v>
                </c:pt>
                <c:pt idx="429">
                  <c:v>4.5759999999999996</c:v>
                </c:pt>
                <c:pt idx="430">
                  <c:v>4.5866699999999998</c:v>
                </c:pt>
                <c:pt idx="431">
                  <c:v>4.5973300000000004</c:v>
                </c:pt>
                <c:pt idx="432">
                  <c:v>4.6079999999999997</c:v>
                </c:pt>
                <c:pt idx="433">
                  <c:v>4.6186699999999998</c:v>
                </c:pt>
                <c:pt idx="434">
                  <c:v>4.6293300000000004</c:v>
                </c:pt>
                <c:pt idx="435">
                  <c:v>4.6399999999999997</c:v>
                </c:pt>
                <c:pt idx="436">
                  <c:v>4.6506699999999999</c:v>
                </c:pt>
                <c:pt idx="437">
                  <c:v>4.6613300000000004</c:v>
                </c:pt>
                <c:pt idx="438">
                  <c:v>4.6719999999999997</c:v>
                </c:pt>
                <c:pt idx="439">
                  <c:v>4.6826699999999999</c:v>
                </c:pt>
                <c:pt idx="440">
                  <c:v>4.6933299999999996</c:v>
                </c:pt>
                <c:pt idx="441">
                  <c:v>4.7039999999999997</c:v>
                </c:pt>
                <c:pt idx="442">
                  <c:v>4.7146699999999999</c:v>
                </c:pt>
                <c:pt idx="443">
                  <c:v>4.7253299999999996</c:v>
                </c:pt>
                <c:pt idx="444">
                  <c:v>4.7359999999999998</c:v>
                </c:pt>
                <c:pt idx="445">
                  <c:v>4.7466699999999999</c:v>
                </c:pt>
                <c:pt idx="446">
                  <c:v>4.7573299999999996</c:v>
                </c:pt>
                <c:pt idx="447">
                  <c:v>4.7679999999999998</c:v>
                </c:pt>
                <c:pt idx="448">
                  <c:v>4.77867</c:v>
                </c:pt>
                <c:pt idx="449">
                  <c:v>4.7893299999999996</c:v>
                </c:pt>
                <c:pt idx="450">
                  <c:v>4.8</c:v>
                </c:pt>
                <c:pt idx="451">
                  <c:v>4.81067</c:v>
                </c:pt>
                <c:pt idx="452">
                  <c:v>4.8213299999999997</c:v>
                </c:pt>
                <c:pt idx="453">
                  <c:v>4.8319999999999999</c:v>
                </c:pt>
                <c:pt idx="454">
                  <c:v>4.84267</c:v>
                </c:pt>
                <c:pt idx="455">
                  <c:v>4.8533299999999997</c:v>
                </c:pt>
                <c:pt idx="456">
                  <c:v>4.8639999999999999</c:v>
                </c:pt>
                <c:pt idx="457">
                  <c:v>4.8746700000000001</c:v>
                </c:pt>
                <c:pt idx="458">
                  <c:v>4.8853299999999997</c:v>
                </c:pt>
                <c:pt idx="459">
                  <c:v>4.8959999999999999</c:v>
                </c:pt>
                <c:pt idx="460">
                  <c:v>4.9066700000000001</c:v>
                </c:pt>
                <c:pt idx="461">
                  <c:v>4.9173299999999998</c:v>
                </c:pt>
                <c:pt idx="462">
                  <c:v>4.9279999999999999</c:v>
                </c:pt>
                <c:pt idx="463">
                  <c:v>4.9386700000000001</c:v>
                </c:pt>
                <c:pt idx="464">
                  <c:v>4.9493299999999998</c:v>
                </c:pt>
                <c:pt idx="465">
                  <c:v>4.96</c:v>
                </c:pt>
                <c:pt idx="466">
                  <c:v>4.9706700000000001</c:v>
                </c:pt>
                <c:pt idx="467">
                  <c:v>4.9813299999999998</c:v>
                </c:pt>
                <c:pt idx="468">
                  <c:v>4.992</c:v>
                </c:pt>
                <c:pt idx="469">
                  <c:v>5.0026700000000002</c:v>
                </c:pt>
                <c:pt idx="470">
                  <c:v>5.0133299999999998</c:v>
                </c:pt>
                <c:pt idx="471">
                  <c:v>5.024</c:v>
                </c:pt>
                <c:pt idx="472">
                  <c:v>5.0346700000000002</c:v>
                </c:pt>
                <c:pt idx="473">
                  <c:v>5.0453299999999999</c:v>
                </c:pt>
                <c:pt idx="474">
                  <c:v>5.056</c:v>
                </c:pt>
                <c:pt idx="475">
                  <c:v>5.0666700000000002</c:v>
                </c:pt>
                <c:pt idx="476">
                  <c:v>5.0773299999999999</c:v>
                </c:pt>
                <c:pt idx="477">
                  <c:v>5.0880000000000001</c:v>
                </c:pt>
                <c:pt idx="478">
                  <c:v>5.0986700000000003</c:v>
                </c:pt>
                <c:pt idx="479">
                  <c:v>5.1093299999999999</c:v>
                </c:pt>
                <c:pt idx="480">
                  <c:v>5.12</c:v>
                </c:pt>
                <c:pt idx="481">
                  <c:v>5.1306700000000003</c:v>
                </c:pt>
                <c:pt idx="482">
                  <c:v>5.14133</c:v>
                </c:pt>
                <c:pt idx="483">
                  <c:v>5.1520000000000001</c:v>
                </c:pt>
                <c:pt idx="484">
                  <c:v>5.1626700000000003</c:v>
                </c:pt>
                <c:pt idx="485">
                  <c:v>5.17333</c:v>
                </c:pt>
                <c:pt idx="486">
                  <c:v>5.1840000000000002</c:v>
                </c:pt>
                <c:pt idx="487">
                  <c:v>5.1946700000000003</c:v>
                </c:pt>
                <c:pt idx="488">
                  <c:v>5.20533</c:v>
                </c:pt>
                <c:pt idx="489">
                  <c:v>5.2160000000000002</c:v>
                </c:pt>
                <c:pt idx="490">
                  <c:v>5.2266700000000004</c:v>
                </c:pt>
                <c:pt idx="491">
                  <c:v>5.23733</c:v>
                </c:pt>
                <c:pt idx="492">
                  <c:v>5.2480000000000002</c:v>
                </c:pt>
                <c:pt idx="493">
                  <c:v>5.2586700000000004</c:v>
                </c:pt>
                <c:pt idx="494">
                  <c:v>5.2693300000000001</c:v>
                </c:pt>
                <c:pt idx="495">
                  <c:v>5.28</c:v>
                </c:pt>
                <c:pt idx="496">
                  <c:v>5.2906700000000004</c:v>
                </c:pt>
                <c:pt idx="497">
                  <c:v>5.3013300000000001</c:v>
                </c:pt>
                <c:pt idx="498">
                  <c:v>5.3120000000000003</c:v>
                </c:pt>
                <c:pt idx="499">
                  <c:v>5.3226699999999996</c:v>
                </c:pt>
                <c:pt idx="500">
                  <c:v>5.3333300000000001</c:v>
                </c:pt>
                <c:pt idx="501">
                  <c:v>5.3440000000000003</c:v>
                </c:pt>
                <c:pt idx="502">
                  <c:v>5.3546699999999996</c:v>
                </c:pt>
                <c:pt idx="503">
                  <c:v>5.3653300000000002</c:v>
                </c:pt>
                <c:pt idx="504">
                  <c:v>5.3760000000000003</c:v>
                </c:pt>
                <c:pt idx="505">
                  <c:v>5.3866699999999996</c:v>
                </c:pt>
                <c:pt idx="506">
                  <c:v>5.3973300000000002</c:v>
                </c:pt>
                <c:pt idx="507">
                  <c:v>5.4080000000000004</c:v>
                </c:pt>
                <c:pt idx="508">
                  <c:v>5.4186699999999997</c:v>
                </c:pt>
                <c:pt idx="509">
                  <c:v>5.4293300000000002</c:v>
                </c:pt>
                <c:pt idx="510">
                  <c:v>5.44</c:v>
                </c:pt>
                <c:pt idx="511">
                  <c:v>5.4506699999999997</c:v>
                </c:pt>
                <c:pt idx="512">
                  <c:v>5.4613300000000002</c:v>
                </c:pt>
                <c:pt idx="513">
                  <c:v>5.4720000000000004</c:v>
                </c:pt>
                <c:pt idx="514">
                  <c:v>5.4826699999999997</c:v>
                </c:pt>
                <c:pt idx="515">
                  <c:v>5.4933300000000003</c:v>
                </c:pt>
                <c:pt idx="516">
                  <c:v>5.5039999999999996</c:v>
                </c:pt>
                <c:pt idx="517">
                  <c:v>5.5146699999999997</c:v>
                </c:pt>
                <c:pt idx="518">
                  <c:v>5.5253300000000003</c:v>
                </c:pt>
                <c:pt idx="519">
                  <c:v>5.5359999999999996</c:v>
                </c:pt>
                <c:pt idx="520">
                  <c:v>5.5466699999999998</c:v>
                </c:pt>
                <c:pt idx="521">
                  <c:v>5.5573300000000003</c:v>
                </c:pt>
                <c:pt idx="522">
                  <c:v>5.5679999999999996</c:v>
                </c:pt>
                <c:pt idx="523">
                  <c:v>5.5786699999999998</c:v>
                </c:pt>
                <c:pt idx="524">
                  <c:v>5.5893300000000004</c:v>
                </c:pt>
                <c:pt idx="525">
                  <c:v>5.6</c:v>
                </c:pt>
                <c:pt idx="526">
                  <c:v>5.6106699999999998</c:v>
                </c:pt>
                <c:pt idx="527">
                  <c:v>5.6213300000000004</c:v>
                </c:pt>
                <c:pt idx="528">
                  <c:v>5.6319999999999997</c:v>
                </c:pt>
                <c:pt idx="529">
                  <c:v>5.6426699999999999</c:v>
                </c:pt>
                <c:pt idx="530">
                  <c:v>5.6533300000000004</c:v>
                </c:pt>
                <c:pt idx="531">
                  <c:v>5.6639999999999997</c:v>
                </c:pt>
                <c:pt idx="532">
                  <c:v>5.6746699999999999</c:v>
                </c:pt>
                <c:pt idx="533">
                  <c:v>5.6853300000000004</c:v>
                </c:pt>
                <c:pt idx="534">
                  <c:v>5.6959999999999997</c:v>
                </c:pt>
                <c:pt idx="535">
                  <c:v>5.7066699999999999</c:v>
                </c:pt>
                <c:pt idx="536">
                  <c:v>5.7173299999999996</c:v>
                </c:pt>
                <c:pt idx="537">
                  <c:v>5.7279999999999998</c:v>
                </c:pt>
                <c:pt idx="538">
                  <c:v>5.7386699999999999</c:v>
                </c:pt>
                <c:pt idx="539">
                  <c:v>5.7493299999999996</c:v>
                </c:pt>
                <c:pt idx="540">
                  <c:v>5.76</c:v>
                </c:pt>
                <c:pt idx="541">
                  <c:v>5.77067</c:v>
                </c:pt>
                <c:pt idx="542">
                  <c:v>5.7813299999999996</c:v>
                </c:pt>
                <c:pt idx="543">
                  <c:v>5.7919999999999998</c:v>
                </c:pt>
                <c:pt idx="544">
                  <c:v>5.80267</c:v>
                </c:pt>
                <c:pt idx="545">
                  <c:v>5.8133299999999997</c:v>
                </c:pt>
                <c:pt idx="546">
                  <c:v>5.8239999999999998</c:v>
                </c:pt>
                <c:pt idx="547">
                  <c:v>5.83467</c:v>
                </c:pt>
                <c:pt idx="548">
                  <c:v>5.8453299999999997</c:v>
                </c:pt>
                <c:pt idx="549">
                  <c:v>5.8559999999999999</c:v>
                </c:pt>
                <c:pt idx="550">
                  <c:v>5.8666700000000001</c:v>
                </c:pt>
                <c:pt idx="551">
                  <c:v>5.8773299999999997</c:v>
                </c:pt>
                <c:pt idx="552">
                  <c:v>5.8879999999999999</c:v>
                </c:pt>
                <c:pt idx="553">
                  <c:v>5.8986700000000001</c:v>
                </c:pt>
                <c:pt idx="554">
                  <c:v>5.9093299999999997</c:v>
                </c:pt>
                <c:pt idx="555">
                  <c:v>5.92</c:v>
                </c:pt>
                <c:pt idx="556">
                  <c:v>5.9306700000000001</c:v>
                </c:pt>
                <c:pt idx="557">
                  <c:v>5.9413299999999998</c:v>
                </c:pt>
                <c:pt idx="558">
                  <c:v>5.952</c:v>
                </c:pt>
                <c:pt idx="559">
                  <c:v>5.9626700000000001</c:v>
                </c:pt>
                <c:pt idx="560">
                  <c:v>5.9733299999999998</c:v>
                </c:pt>
                <c:pt idx="561">
                  <c:v>5.984</c:v>
                </c:pt>
                <c:pt idx="562">
                  <c:v>5.9946700000000002</c:v>
                </c:pt>
                <c:pt idx="563">
                  <c:v>6.0053299999999998</c:v>
                </c:pt>
                <c:pt idx="564">
                  <c:v>6.016</c:v>
                </c:pt>
                <c:pt idx="565">
                  <c:v>6.0266700000000002</c:v>
                </c:pt>
                <c:pt idx="566">
                  <c:v>6.0373299999999999</c:v>
                </c:pt>
                <c:pt idx="567">
                  <c:v>6.048</c:v>
                </c:pt>
                <c:pt idx="568">
                  <c:v>6.0586700000000002</c:v>
                </c:pt>
                <c:pt idx="569">
                  <c:v>6.0693299999999999</c:v>
                </c:pt>
                <c:pt idx="570">
                  <c:v>6.08</c:v>
                </c:pt>
                <c:pt idx="571">
                  <c:v>6.0906700000000003</c:v>
                </c:pt>
                <c:pt idx="572">
                  <c:v>6.1013299999999999</c:v>
                </c:pt>
                <c:pt idx="573">
                  <c:v>6.1120000000000001</c:v>
                </c:pt>
                <c:pt idx="574">
                  <c:v>6.1226700000000003</c:v>
                </c:pt>
                <c:pt idx="575">
                  <c:v>6.1333299999999999</c:v>
                </c:pt>
                <c:pt idx="576">
                  <c:v>6.1440000000000001</c:v>
                </c:pt>
                <c:pt idx="577">
                  <c:v>6.1546700000000003</c:v>
                </c:pt>
                <c:pt idx="578">
                  <c:v>6.16533</c:v>
                </c:pt>
                <c:pt idx="579">
                  <c:v>6.1760000000000002</c:v>
                </c:pt>
                <c:pt idx="580">
                  <c:v>6.1866700000000003</c:v>
                </c:pt>
                <c:pt idx="581">
                  <c:v>6.19733</c:v>
                </c:pt>
                <c:pt idx="582">
                  <c:v>6.2080000000000002</c:v>
                </c:pt>
                <c:pt idx="583">
                  <c:v>6.2186700000000004</c:v>
                </c:pt>
                <c:pt idx="584">
                  <c:v>6.22933</c:v>
                </c:pt>
                <c:pt idx="585">
                  <c:v>6.24</c:v>
                </c:pt>
                <c:pt idx="586">
                  <c:v>6.2506700000000004</c:v>
                </c:pt>
                <c:pt idx="587">
                  <c:v>6.2613300000000001</c:v>
                </c:pt>
                <c:pt idx="588">
                  <c:v>6.2720000000000002</c:v>
                </c:pt>
                <c:pt idx="589">
                  <c:v>6.2826700000000004</c:v>
                </c:pt>
                <c:pt idx="590">
                  <c:v>6.2933300000000001</c:v>
                </c:pt>
                <c:pt idx="591">
                  <c:v>6.3040000000000003</c:v>
                </c:pt>
                <c:pt idx="592">
                  <c:v>6.3146699999999996</c:v>
                </c:pt>
                <c:pt idx="593">
                  <c:v>6.3253300000000001</c:v>
                </c:pt>
                <c:pt idx="594">
                  <c:v>6.3360000000000003</c:v>
                </c:pt>
                <c:pt idx="595">
                  <c:v>6.3466699999999996</c:v>
                </c:pt>
                <c:pt idx="596">
                  <c:v>6.3573300000000001</c:v>
                </c:pt>
                <c:pt idx="597">
                  <c:v>6.3680000000000003</c:v>
                </c:pt>
                <c:pt idx="598">
                  <c:v>6.3786699999999996</c:v>
                </c:pt>
                <c:pt idx="599">
                  <c:v>6.3893300000000002</c:v>
                </c:pt>
                <c:pt idx="600">
                  <c:v>6.4</c:v>
                </c:pt>
                <c:pt idx="601">
                  <c:v>6.4106699999999996</c:v>
                </c:pt>
                <c:pt idx="602">
                  <c:v>6.4213300000000002</c:v>
                </c:pt>
                <c:pt idx="603">
                  <c:v>6.4320000000000004</c:v>
                </c:pt>
                <c:pt idx="604">
                  <c:v>6.4426699999999997</c:v>
                </c:pt>
                <c:pt idx="605">
                  <c:v>6.4533300000000002</c:v>
                </c:pt>
                <c:pt idx="606">
                  <c:v>6.4640000000000004</c:v>
                </c:pt>
                <c:pt idx="607">
                  <c:v>6.4746699999999997</c:v>
                </c:pt>
                <c:pt idx="608">
                  <c:v>6.4853300000000003</c:v>
                </c:pt>
                <c:pt idx="609">
                  <c:v>6.4960000000000004</c:v>
                </c:pt>
                <c:pt idx="610">
                  <c:v>6.5066699999999997</c:v>
                </c:pt>
                <c:pt idx="611">
                  <c:v>6.5173300000000003</c:v>
                </c:pt>
                <c:pt idx="612">
                  <c:v>6.5279999999999996</c:v>
                </c:pt>
                <c:pt idx="613">
                  <c:v>6.5386699999999998</c:v>
                </c:pt>
                <c:pt idx="614">
                  <c:v>6.5493300000000003</c:v>
                </c:pt>
                <c:pt idx="615">
                  <c:v>6.56</c:v>
                </c:pt>
                <c:pt idx="616">
                  <c:v>6.5706699999999998</c:v>
                </c:pt>
                <c:pt idx="617">
                  <c:v>6.5813300000000003</c:v>
                </c:pt>
                <c:pt idx="618">
                  <c:v>6.5919999999999996</c:v>
                </c:pt>
                <c:pt idx="619">
                  <c:v>6.6026699999999998</c:v>
                </c:pt>
                <c:pt idx="620">
                  <c:v>6.6133300000000004</c:v>
                </c:pt>
                <c:pt idx="621">
                  <c:v>6.6239999999999997</c:v>
                </c:pt>
                <c:pt idx="622">
                  <c:v>6.6346699999999998</c:v>
                </c:pt>
                <c:pt idx="623">
                  <c:v>6.6453300000000004</c:v>
                </c:pt>
                <c:pt idx="624">
                  <c:v>6.6559999999999997</c:v>
                </c:pt>
                <c:pt idx="625">
                  <c:v>6.6666699999999999</c:v>
                </c:pt>
                <c:pt idx="626">
                  <c:v>6.6773300000000004</c:v>
                </c:pt>
                <c:pt idx="627">
                  <c:v>6.6879999999999997</c:v>
                </c:pt>
                <c:pt idx="628">
                  <c:v>6.6986699999999999</c:v>
                </c:pt>
                <c:pt idx="629">
                  <c:v>6.7093299999999996</c:v>
                </c:pt>
                <c:pt idx="630">
                  <c:v>6.72</c:v>
                </c:pt>
                <c:pt idx="631">
                  <c:v>6.7306699999999999</c:v>
                </c:pt>
                <c:pt idx="632">
                  <c:v>6.7413299999999996</c:v>
                </c:pt>
                <c:pt idx="633">
                  <c:v>6.7519999999999998</c:v>
                </c:pt>
                <c:pt idx="634">
                  <c:v>6.76267</c:v>
                </c:pt>
                <c:pt idx="635">
                  <c:v>6.7733299999999996</c:v>
                </c:pt>
                <c:pt idx="636">
                  <c:v>6.7839999999999998</c:v>
                </c:pt>
                <c:pt idx="637">
                  <c:v>6.79467</c:v>
                </c:pt>
                <c:pt idx="638">
                  <c:v>6.8053299999999997</c:v>
                </c:pt>
                <c:pt idx="639">
                  <c:v>6.8159999999999998</c:v>
                </c:pt>
                <c:pt idx="640">
                  <c:v>6.82667</c:v>
                </c:pt>
                <c:pt idx="641">
                  <c:v>6.8373299999999997</c:v>
                </c:pt>
                <c:pt idx="642">
                  <c:v>6.8479999999999999</c:v>
                </c:pt>
                <c:pt idx="643">
                  <c:v>6.85867</c:v>
                </c:pt>
                <c:pt idx="644">
                  <c:v>6.8693299999999997</c:v>
                </c:pt>
                <c:pt idx="645">
                  <c:v>6.88</c:v>
                </c:pt>
                <c:pt idx="646">
                  <c:v>6.8906700000000001</c:v>
                </c:pt>
                <c:pt idx="647">
                  <c:v>6.9013299999999997</c:v>
                </c:pt>
                <c:pt idx="648">
                  <c:v>6.9119999999999999</c:v>
                </c:pt>
                <c:pt idx="649">
                  <c:v>6.9226700000000001</c:v>
                </c:pt>
                <c:pt idx="650">
                  <c:v>6.9333299999999998</c:v>
                </c:pt>
                <c:pt idx="651">
                  <c:v>6.944</c:v>
                </c:pt>
                <c:pt idx="652">
                  <c:v>6.9546700000000001</c:v>
                </c:pt>
                <c:pt idx="653">
                  <c:v>6.9653299999999998</c:v>
                </c:pt>
                <c:pt idx="654">
                  <c:v>6.976</c:v>
                </c:pt>
                <c:pt idx="655">
                  <c:v>6.9866700000000002</c:v>
                </c:pt>
                <c:pt idx="656">
                  <c:v>6.9973299999999998</c:v>
                </c:pt>
                <c:pt idx="657">
                  <c:v>7.008</c:v>
                </c:pt>
                <c:pt idx="658">
                  <c:v>7.0186700000000002</c:v>
                </c:pt>
                <c:pt idx="659">
                  <c:v>7.0293299999999999</c:v>
                </c:pt>
                <c:pt idx="660">
                  <c:v>7.04</c:v>
                </c:pt>
                <c:pt idx="661">
                  <c:v>7.0506700000000002</c:v>
                </c:pt>
                <c:pt idx="662">
                  <c:v>7.0613299999999999</c:v>
                </c:pt>
                <c:pt idx="663">
                  <c:v>7.0720000000000001</c:v>
                </c:pt>
                <c:pt idx="664">
                  <c:v>7.0826700000000002</c:v>
                </c:pt>
                <c:pt idx="665">
                  <c:v>7.0933299999999999</c:v>
                </c:pt>
                <c:pt idx="666">
                  <c:v>7.1040000000000001</c:v>
                </c:pt>
                <c:pt idx="667">
                  <c:v>7.1146700000000003</c:v>
                </c:pt>
                <c:pt idx="668">
                  <c:v>7.1253299999999999</c:v>
                </c:pt>
                <c:pt idx="669">
                  <c:v>7.1360000000000001</c:v>
                </c:pt>
                <c:pt idx="670">
                  <c:v>7.1466700000000003</c:v>
                </c:pt>
                <c:pt idx="671">
                  <c:v>7.15733</c:v>
                </c:pt>
                <c:pt idx="672">
                  <c:v>7.1680000000000001</c:v>
                </c:pt>
                <c:pt idx="673">
                  <c:v>7.1786700000000003</c:v>
                </c:pt>
                <c:pt idx="674">
                  <c:v>7.18933</c:v>
                </c:pt>
                <c:pt idx="675">
                  <c:v>7.2</c:v>
                </c:pt>
                <c:pt idx="676">
                  <c:v>7.2106700000000004</c:v>
                </c:pt>
                <c:pt idx="677">
                  <c:v>7.22133</c:v>
                </c:pt>
                <c:pt idx="678">
                  <c:v>7.2320000000000002</c:v>
                </c:pt>
                <c:pt idx="679">
                  <c:v>7.2426700000000004</c:v>
                </c:pt>
                <c:pt idx="680">
                  <c:v>7.2533300000000001</c:v>
                </c:pt>
                <c:pt idx="681">
                  <c:v>7.2640000000000002</c:v>
                </c:pt>
                <c:pt idx="682">
                  <c:v>7.2746700000000004</c:v>
                </c:pt>
                <c:pt idx="683">
                  <c:v>7.2853300000000001</c:v>
                </c:pt>
                <c:pt idx="684">
                  <c:v>7.2960000000000003</c:v>
                </c:pt>
                <c:pt idx="685">
                  <c:v>7.3066700000000004</c:v>
                </c:pt>
                <c:pt idx="686">
                  <c:v>7.3173300000000001</c:v>
                </c:pt>
                <c:pt idx="687">
                  <c:v>7.3280000000000003</c:v>
                </c:pt>
                <c:pt idx="688">
                  <c:v>7.3386699999999996</c:v>
                </c:pt>
                <c:pt idx="689">
                  <c:v>7.3493300000000001</c:v>
                </c:pt>
                <c:pt idx="690">
                  <c:v>7.36</c:v>
                </c:pt>
                <c:pt idx="691">
                  <c:v>7.3706699999999996</c:v>
                </c:pt>
                <c:pt idx="692">
                  <c:v>7.3813300000000002</c:v>
                </c:pt>
                <c:pt idx="693">
                  <c:v>7.3920000000000003</c:v>
                </c:pt>
                <c:pt idx="694">
                  <c:v>7.4026699999999996</c:v>
                </c:pt>
                <c:pt idx="695">
                  <c:v>7.4133300000000002</c:v>
                </c:pt>
                <c:pt idx="696">
                  <c:v>7.4240000000000004</c:v>
                </c:pt>
                <c:pt idx="697">
                  <c:v>7.4346699999999997</c:v>
                </c:pt>
                <c:pt idx="698">
                  <c:v>7.4453300000000002</c:v>
                </c:pt>
                <c:pt idx="699">
                  <c:v>7.4560000000000004</c:v>
                </c:pt>
                <c:pt idx="700">
                  <c:v>7.4666699999999997</c:v>
                </c:pt>
                <c:pt idx="701">
                  <c:v>7.4773300000000003</c:v>
                </c:pt>
                <c:pt idx="702">
                  <c:v>7.4880000000000004</c:v>
                </c:pt>
                <c:pt idx="703">
                  <c:v>7.4986699999999997</c:v>
                </c:pt>
                <c:pt idx="704">
                  <c:v>7.5093300000000003</c:v>
                </c:pt>
                <c:pt idx="705">
                  <c:v>7.52</c:v>
                </c:pt>
                <c:pt idx="706">
                  <c:v>7.5306699999999998</c:v>
                </c:pt>
                <c:pt idx="707">
                  <c:v>7.5413300000000003</c:v>
                </c:pt>
                <c:pt idx="708">
                  <c:v>7.5519999999999996</c:v>
                </c:pt>
                <c:pt idx="709">
                  <c:v>7.5626699999999998</c:v>
                </c:pt>
                <c:pt idx="710">
                  <c:v>7.5733300000000003</c:v>
                </c:pt>
                <c:pt idx="711">
                  <c:v>7.5839999999999996</c:v>
                </c:pt>
                <c:pt idx="712">
                  <c:v>7.5946699999999998</c:v>
                </c:pt>
                <c:pt idx="713">
                  <c:v>7.6053300000000004</c:v>
                </c:pt>
                <c:pt idx="714">
                  <c:v>7.6159999999999997</c:v>
                </c:pt>
                <c:pt idx="715">
                  <c:v>7.6266699999999998</c:v>
                </c:pt>
                <c:pt idx="716">
                  <c:v>7.6373300000000004</c:v>
                </c:pt>
                <c:pt idx="717">
                  <c:v>7.6479999999999997</c:v>
                </c:pt>
                <c:pt idx="718">
                  <c:v>7.6586699999999999</c:v>
                </c:pt>
                <c:pt idx="719">
                  <c:v>7.6693300000000004</c:v>
                </c:pt>
                <c:pt idx="720">
                  <c:v>7.68</c:v>
                </c:pt>
                <c:pt idx="721">
                  <c:v>7.6906699999999999</c:v>
                </c:pt>
                <c:pt idx="722">
                  <c:v>7.7013299999999996</c:v>
                </c:pt>
                <c:pt idx="723">
                  <c:v>7.7119999999999997</c:v>
                </c:pt>
                <c:pt idx="724">
                  <c:v>7.7226699999999999</c:v>
                </c:pt>
                <c:pt idx="725">
                  <c:v>7.7333299999999996</c:v>
                </c:pt>
                <c:pt idx="726">
                  <c:v>7.7439999999999998</c:v>
                </c:pt>
                <c:pt idx="727">
                  <c:v>7.75467</c:v>
                </c:pt>
                <c:pt idx="728">
                  <c:v>7.7653299999999996</c:v>
                </c:pt>
                <c:pt idx="729">
                  <c:v>7.7759999999999998</c:v>
                </c:pt>
                <c:pt idx="730">
                  <c:v>7.78667</c:v>
                </c:pt>
                <c:pt idx="731">
                  <c:v>7.7973299999999997</c:v>
                </c:pt>
                <c:pt idx="732">
                  <c:v>7.8079999999999998</c:v>
                </c:pt>
                <c:pt idx="733">
                  <c:v>7.81867</c:v>
                </c:pt>
                <c:pt idx="734">
                  <c:v>7.8293299999999997</c:v>
                </c:pt>
                <c:pt idx="735">
                  <c:v>7.84</c:v>
                </c:pt>
                <c:pt idx="736">
                  <c:v>7.85067</c:v>
                </c:pt>
                <c:pt idx="737">
                  <c:v>7.8613299999999997</c:v>
                </c:pt>
                <c:pt idx="738">
                  <c:v>7.8719999999999999</c:v>
                </c:pt>
                <c:pt idx="739">
                  <c:v>7.8826700000000001</c:v>
                </c:pt>
                <c:pt idx="740">
                  <c:v>7.8933299999999997</c:v>
                </c:pt>
                <c:pt idx="741">
                  <c:v>7.9039999999999999</c:v>
                </c:pt>
                <c:pt idx="742">
                  <c:v>7.9146700000000001</c:v>
                </c:pt>
                <c:pt idx="743">
                  <c:v>7.9253299999999998</c:v>
                </c:pt>
                <c:pt idx="744">
                  <c:v>7.9359999999999999</c:v>
                </c:pt>
                <c:pt idx="745">
                  <c:v>7.9466700000000001</c:v>
                </c:pt>
                <c:pt idx="746">
                  <c:v>7.9573299999999998</c:v>
                </c:pt>
                <c:pt idx="747">
                  <c:v>7.968</c:v>
                </c:pt>
                <c:pt idx="748">
                  <c:v>7.9786700000000002</c:v>
                </c:pt>
                <c:pt idx="749">
                  <c:v>7.9893299999999998</c:v>
                </c:pt>
                <c:pt idx="750">
                  <c:v>8</c:v>
                </c:pt>
                <c:pt idx="751">
                  <c:v>8.0106699999999993</c:v>
                </c:pt>
                <c:pt idx="752">
                  <c:v>8.0213300000000007</c:v>
                </c:pt>
                <c:pt idx="753">
                  <c:v>8.032</c:v>
                </c:pt>
                <c:pt idx="754">
                  <c:v>8.0426699999999993</c:v>
                </c:pt>
                <c:pt idx="755">
                  <c:v>8.0533300000000008</c:v>
                </c:pt>
                <c:pt idx="756">
                  <c:v>8.0640000000000001</c:v>
                </c:pt>
                <c:pt idx="757">
                  <c:v>8.0746699999999993</c:v>
                </c:pt>
                <c:pt idx="758">
                  <c:v>8.0853300000000008</c:v>
                </c:pt>
                <c:pt idx="759">
                  <c:v>8.0960000000000001</c:v>
                </c:pt>
                <c:pt idx="760">
                  <c:v>8.1066699999999994</c:v>
                </c:pt>
                <c:pt idx="761">
                  <c:v>8.1173300000000008</c:v>
                </c:pt>
                <c:pt idx="762">
                  <c:v>8.1280000000000001</c:v>
                </c:pt>
                <c:pt idx="763">
                  <c:v>8.1386699999999994</c:v>
                </c:pt>
                <c:pt idx="764">
                  <c:v>8.1493300000000009</c:v>
                </c:pt>
                <c:pt idx="765">
                  <c:v>8.16</c:v>
                </c:pt>
                <c:pt idx="766">
                  <c:v>8.1706699999999994</c:v>
                </c:pt>
                <c:pt idx="767">
                  <c:v>8.1813300000000009</c:v>
                </c:pt>
                <c:pt idx="768">
                  <c:v>8.1920000000000002</c:v>
                </c:pt>
                <c:pt idx="769">
                  <c:v>8.2026699999999995</c:v>
                </c:pt>
                <c:pt idx="770">
                  <c:v>8.2133299999999991</c:v>
                </c:pt>
                <c:pt idx="771">
                  <c:v>8.2240000000000002</c:v>
                </c:pt>
                <c:pt idx="772">
                  <c:v>8.2346699999999995</c:v>
                </c:pt>
                <c:pt idx="773">
                  <c:v>8.2453299999999992</c:v>
                </c:pt>
                <c:pt idx="774">
                  <c:v>8.2560000000000002</c:v>
                </c:pt>
                <c:pt idx="775">
                  <c:v>8.2666699999999995</c:v>
                </c:pt>
                <c:pt idx="776">
                  <c:v>8.2773299999999992</c:v>
                </c:pt>
                <c:pt idx="777">
                  <c:v>8.2880000000000003</c:v>
                </c:pt>
                <c:pt idx="778">
                  <c:v>8.2986699999999995</c:v>
                </c:pt>
                <c:pt idx="779">
                  <c:v>8.3093299999999992</c:v>
                </c:pt>
                <c:pt idx="780">
                  <c:v>8.32</c:v>
                </c:pt>
                <c:pt idx="781">
                  <c:v>8.3306699999999996</c:v>
                </c:pt>
                <c:pt idx="782">
                  <c:v>8.3413299999999992</c:v>
                </c:pt>
                <c:pt idx="783">
                  <c:v>8.3520000000000003</c:v>
                </c:pt>
                <c:pt idx="784">
                  <c:v>8.3626699999999996</c:v>
                </c:pt>
                <c:pt idx="785">
                  <c:v>8.3733299999999993</c:v>
                </c:pt>
                <c:pt idx="786">
                  <c:v>8.3840000000000003</c:v>
                </c:pt>
                <c:pt idx="787">
                  <c:v>8.3946699999999996</c:v>
                </c:pt>
                <c:pt idx="788">
                  <c:v>8.4053299999999993</c:v>
                </c:pt>
                <c:pt idx="789">
                  <c:v>8.4160000000000004</c:v>
                </c:pt>
                <c:pt idx="790">
                  <c:v>8.4266699999999997</c:v>
                </c:pt>
                <c:pt idx="791">
                  <c:v>8.4373299999999993</c:v>
                </c:pt>
                <c:pt idx="792">
                  <c:v>8.4480000000000004</c:v>
                </c:pt>
                <c:pt idx="793">
                  <c:v>8.4586699999999997</c:v>
                </c:pt>
                <c:pt idx="794">
                  <c:v>8.4693299999999994</c:v>
                </c:pt>
                <c:pt idx="795">
                  <c:v>8.48</c:v>
                </c:pt>
                <c:pt idx="796">
                  <c:v>8.4906699999999997</c:v>
                </c:pt>
                <c:pt idx="797">
                  <c:v>8.5013299999999994</c:v>
                </c:pt>
                <c:pt idx="798">
                  <c:v>8.5120000000000005</c:v>
                </c:pt>
                <c:pt idx="799">
                  <c:v>8.5226699999999997</c:v>
                </c:pt>
                <c:pt idx="800">
                  <c:v>8.5333299999999994</c:v>
                </c:pt>
                <c:pt idx="801">
                  <c:v>8.5440000000000005</c:v>
                </c:pt>
                <c:pt idx="802">
                  <c:v>8.5546699999999998</c:v>
                </c:pt>
                <c:pt idx="803">
                  <c:v>8.5653299999999994</c:v>
                </c:pt>
                <c:pt idx="804">
                  <c:v>8.5760000000000005</c:v>
                </c:pt>
                <c:pt idx="805">
                  <c:v>8.5866699999999998</c:v>
                </c:pt>
                <c:pt idx="806">
                  <c:v>8.5973299999999995</c:v>
                </c:pt>
                <c:pt idx="807">
                  <c:v>8.6080000000000005</c:v>
                </c:pt>
                <c:pt idx="808">
                  <c:v>8.6186699999999998</c:v>
                </c:pt>
                <c:pt idx="809">
                  <c:v>8.6293299999999995</c:v>
                </c:pt>
                <c:pt idx="810">
                  <c:v>8.64</c:v>
                </c:pt>
                <c:pt idx="811">
                  <c:v>8.6506699999999999</c:v>
                </c:pt>
                <c:pt idx="812">
                  <c:v>8.6613299999999995</c:v>
                </c:pt>
                <c:pt idx="813">
                  <c:v>8.6720000000000006</c:v>
                </c:pt>
                <c:pt idx="814">
                  <c:v>8.6826699999999999</c:v>
                </c:pt>
                <c:pt idx="815">
                  <c:v>8.6933299999999996</c:v>
                </c:pt>
                <c:pt idx="816">
                  <c:v>8.7040000000000006</c:v>
                </c:pt>
                <c:pt idx="817">
                  <c:v>8.7146699999999999</c:v>
                </c:pt>
                <c:pt idx="818">
                  <c:v>8.7253299999999996</c:v>
                </c:pt>
                <c:pt idx="819">
                  <c:v>8.7360000000000007</c:v>
                </c:pt>
                <c:pt idx="820">
                  <c:v>8.7466699999999999</c:v>
                </c:pt>
                <c:pt idx="821">
                  <c:v>8.7573299999999996</c:v>
                </c:pt>
                <c:pt idx="822">
                  <c:v>8.7680000000000007</c:v>
                </c:pt>
                <c:pt idx="823">
                  <c:v>8.77867</c:v>
                </c:pt>
                <c:pt idx="824">
                  <c:v>8.7893299999999996</c:v>
                </c:pt>
                <c:pt idx="825">
                  <c:v>8.8000000000000007</c:v>
                </c:pt>
                <c:pt idx="826">
                  <c:v>8.81067</c:v>
                </c:pt>
                <c:pt idx="827">
                  <c:v>8.8213299999999997</c:v>
                </c:pt>
                <c:pt idx="828">
                  <c:v>8.8320000000000007</c:v>
                </c:pt>
                <c:pt idx="829">
                  <c:v>8.84267</c:v>
                </c:pt>
                <c:pt idx="830">
                  <c:v>8.8533299999999997</c:v>
                </c:pt>
                <c:pt idx="831">
                  <c:v>8.8640000000000008</c:v>
                </c:pt>
                <c:pt idx="832">
                  <c:v>8.8746700000000001</c:v>
                </c:pt>
                <c:pt idx="833">
                  <c:v>8.8853299999999997</c:v>
                </c:pt>
                <c:pt idx="834">
                  <c:v>8.8960000000000008</c:v>
                </c:pt>
                <c:pt idx="835">
                  <c:v>8.9066700000000001</c:v>
                </c:pt>
                <c:pt idx="836">
                  <c:v>8.9173299999999998</c:v>
                </c:pt>
                <c:pt idx="837">
                  <c:v>8.9280000000000008</c:v>
                </c:pt>
                <c:pt idx="838">
                  <c:v>8.9386700000000001</c:v>
                </c:pt>
                <c:pt idx="839">
                  <c:v>8.9493299999999998</c:v>
                </c:pt>
                <c:pt idx="840">
                  <c:v>8.9600000000000009</c:v>
                </c:pt>
                <c:pt idx="841">
                  <c:v>8.9706700000000001</c:v>
                </c:pt>
                <c:pt idx="842">
                  <c:v>8.9813299999999998</c:v>
                </c:pt>
                <c:pt idx="843">
                  <c:v>8.9920000000000009</c:v>
                </c:pt>
                <c:pt idx="844">
                  <c:v>9.0026700000000002</c:v>
                </c:pt>
                <c:pt idx="845">
                  <c:v>9.0133299999999998</c:v>
                </c:pt>
                <c:pt idx="846">
                  <c:v>9.0239999999999991</c:v>
                </c:pt>
                <c:pt idx="847">
                  <c:v>9.0346700000000002</c:v>
                </c:pt>
                <c:pt idx="848">
                  <c:v>9.0453299999999999</c:v>
                </c:pt>
                <c:pt idx="849">
                  <c:v>9.0559999999999992</c:v>
                </c:pt>
                <c:pt idx="850">
                  <c:v>9.0666700000000002</c:v>
                </c:pt>
                <c:pt idx="851">
                  <c:v>9.0773299999999999</c:v>
                </c:pt>
                <c:pt idx="852">
                  <c:v>9.0879999999999992</c:v>
                </c:pt>
                <c:pt idx="853">
                  <c:v>9.0986700000000003</c:v>
                </c:pt>
                <c:pt idx="854">
                  <c:v>9.1093299999999999</c:v>
                </c:pt>
                <c:pt idx="855">
                  <c:v>9.1199999999999992</c:v>
                </c:pt>
                <c:pt idx="856">
                  <c:v>9.1306700000000003</c:v>
                </c:pt>
                <c:pt idx="857">
                  <c:v>9.14133</c:v>
                </c:pt>
                <c:pt idx="858">
                  <c:v>9.1519999999999992</c:v>
                </c:pt>
                <c:pt idx="859">
                  <c:v>9.1626700000000003</c:v>
                </c:pt>
                <c:pt idx="860">
                  <c:v>9.17333</c:v>
                </c:pt>
                <c:pt idx="861">
                  <c:v>9.1839999999999993</c:v>
                </c:pt>
                <c:pt idx="862">
                  <c:v>9.1946700000000003</c:v>
                </c:pt>
                <c:pt idx="863">
                  <c:v>9.20533</c:v>
                </c:pt>
                <c:pt idx="864">
                  <c:v>9.2159999999999993</c:v>
                </c:pt>
                <c:pt idx="865">
                  <c:v>9.2266700000000004</c:v>
                </c:pt>
                <c:pt idx="866">
                  <c:v>9.23733</c:v>
                </c:pt>
                <c:pt idx="867">
                  <c:v>9.2479999999999993</c:v>
                </c:pt>
                <c:pt idx="868">
                  <c:v>9.2586700000000004</c:v>
                </c:pt>
                <c:pt idx="869">
                  <c:v>9.2693300000000001</c:v>
                </c:pt>
                <c:pt idx="870">
                  <c:v>9.2799999999999994</c:v>
                </c:pt>
                <c:pt idx="871">
                  <c:v>9.2906700000000004</c:v>
                </c:pt>
                <c:pt idx="872">
                  <c:v>9.3013300000000001</c:v>
                </c:pt>
                <c:pt idx="873">
                  <c:v>9.3119999999999994</c:v>
                </c:pt>
                <c:pt idx="874">
                  <c:v>9.3226700000000005</c:v>
                </c:pt>
                <c:pt idx="875">
                  <c:v>9.3333300000000001</c:v>
                </c:pt>
                <c:pt idx="876">
                  <c:v>9.3439999999999994</c:v>
                </c:pt>
                <c:pt idx="877">
                  <c:v>9.3546700000000005</c:v>
                </c:pt>
                <c:pt idx="878">
                  <c:v>9.3653300000000002</c:v>
                </c:pt>
                <c:pt idx="879">
                  <c:v>9.3759999999999994</c:v>
                </c:pt>
                <c:pt idx="880">
                  <c:v>9.3866700000000005</c:v>
                </c:pt>
                <c:pt idx="881">
                  <c:v>9.3973300000000002</c:v>
                </c:pt>
                <c:pt idx="882">
                  <c:v>9.4079999999999995</c:v>
                </c:pt>
                <c:pt idx="883">
                  <c:v>9.4186700000000005</c:v>
                </c:pt>
                <c:pt idx="884">
                  <c:v>9.4293300000000002</c:v>
                </c:pt>
                <c:pt idx="885">
                  <c:v>9.44</c:v>
                </c:pt>
                <c:pt idx="886">
                  <c:v>9.4506700000000006</c:v>
                </c:pt>
                <c:pt idx="887">
                  <c:v>9.4613300000000002</c:v>
                </c:pt>
                <c:pt idx="888">
                  <c:v>9.4719999999999995</c:v>
                </c:pt>
                <c:pt idx="889">
                  <c:v>9.4826700000000006</c:v>
                </c:pt>
                <c:pt idx="890">
                  <c:v>9.4933300000000003</c:v>
                </c:pt>
                <c:pt idx="891">
                  <c:v>9.5039999999999996</c:v>
                </c:pt>
                <c:pt idx="892">
                  <c:v>9.5146700000000006</c:v>
                </c:pt>
                <c:pt idx="893">
                  <c:v>9.5253300000000003</c:v>
                </c:pt>
                <c:pt idx="894">
                  <c:v>9.5359999999999996</c:v>
                </c:pt>
                <c:pt idx="895">
                  <c:v>9.5466700000000007</c:v>
                </c:pt>
                <c:pt idx="896">
                  <c:v>9.5573300000000003</c:v>
                </c:pt>
                <c:pt idx="897">
                  <c:v>9.5679999999999996</c:v>
                </c:pt>
                <c:pt idx="898">
                  <c:v>9.5786700000000007</c:v>
                </c:pt>
                <c:pt idx="899">
                  <c:v>9.5893300000000004</c:v>
                </c:pt>
                <c:pt idx="900">
                  <c:v>9.6</c:v>
                </c:pt>
                <c:pt idx="901">
                  <c:v>9.6106700000000007</c:v>
                </c:pt>
                <c:pt idx="902">
                  <c:v>9.6213300000000004</c:v>
                </c:pt>
                <c:pt idx="903">
                  <c:v>9.6319999999999997</c:v>
                </c:pt>
                <c:pt idx="904">
                  <c:v>9.6426700000000007</c:v>
                </c:pt>
                <c:pt idx="905">
                  <c:v>9.6533300000000004</c:v>
                </c:pt>
                <c:pt idx="906">
                  <c:v>9.6639999999999997</c:v>
                </c:pt>
                <c:pt idx="907">
                  <c:v>9.6746700000000008</c:v>
                </c:pt>
                <c:pt idx="908">
                  <c:v>9.6853300000000004</c:v>
                </c:pt>
                <c:pt idx="909">
                  <c:v>9.6959999999999997</c:v>
                </c:pt>
                <c:pt idx="910">
                  <c:v>9.7066700000000008</c:v>
                </c:pt>
                <c:pt idx="911">
                  <c:v>9.7173300000000005</c:v>
                </c:pt>
                <c:pt idx="912">
                  <c:v>9.7279999999999998</c:v>
                </c:pt>
                <c:pt idx="913">
                  <c:v>9.7386700000000008</c:v>
                </c:pt>
                <c:pt idx="914">
                  <c:v>9.7493300000000005</c:v>
                </c:pt>
                <c:pt idx="915">
                  <c:v>9.76</c:v>
                </c:pt>
                <c:pt idx="916">
                  <c:v>9.7706700000000009</c:v>
                </c:pt>
                <c:pt idx="917">
                  <c:v>9.7813300000000005</c:v>
                </c:pt>
                <c:pt idx="918">
                  <c:v>9.7919999999999998</c:v>
                </c:pt>
                <c:pt idx="919">
                  <c:v>9.8026700000000009</c:v>
                </c:pt>
                <c:pt idx="920">
                  <c:v>9.8133300000000006</c:v>
                </c:pt>
                <c:pt idx="921">
                  <c:v>9.8239999999999998</c:v>
                </c:pt>
                <c:pt idx="922">
                  <c:v>9.8346699999999991</c:v>
                </c:pt>
                <c:pt idx="923">
                  <c:v>9.8453300000000006</c:v>
                </c:pt>
                <c:pt idx="924">
                  <c:v>9.8559999999999999</c:v>
                </c:pt>
                <c:pt idx="925">
                  <c:v>9.8666699999999992</c:v>
                </c:pt>
                <c:pt idx="926">
                  <c:v>9.8773300000000006</c:v>
                </c:pt>
                <c:pt idx="927">
                  <c:v>9.8879999999999999</c:v>
                </c:pt>
                <c:pt idx="928">
                  <c:v>9.8986699999999992</c:v>
                </c:pt>
                <c:pt idx="929">
                  <c:v>9.9093300000000006</c:v>
                </c:pt>
                <c:pt idx="930">
                  <c:v>9.92</c:v>
                </c:pt>
                <c:pt idx="931">
                  <c:v>9.9306699999999992</c:v>
                </c:pt>
                <c:pt idx="932">
                  <c:v>9.9413300000000007</c:v>
                </c:pt>
                <c:pt idx="933">
                  <c:v>9.952</c:v>
                </c:pt>
                <c:pt idx="934">
                  <c:v>9.9626699999999992</c:v>
                </c:pt>
                <c:pt idx="935">
                  <c:v>9.9733300000000007</c:v>
                </c:pt>
                <c:pt idx="936">
                  <c:v>9.984</c:v>
                </c:pt>
                <c:pt idx="937">
                  <c:v>9.9946699999999993</c:v>
                </c:pt>
                <c:pt idx="938">
                  <c:v>10.005330000000001</c:v>
                </c:pt>
                <c:pt idx="939">
                  <c:v>10.016</c:v>
                </c:pt>
                <c:pt idx="940">
                  <c:v>10.026669999999999</c:v>
                </c:pt>
                <c:pt idx="941">
                  <c:v>10.037330000000001</c:v>
                </c:pt>
                <c:pt idx="942">
                  <c:v>10.048</c:v>
                </c:pt>
                <c:pt idx="943">
                  <c:v>10.058669999999999</c:v>
                </c:pt>
                <c:pt idx="944">
                  <c:v>10.069330000000001</c:v>
                </c:pt>
                <c:pt idx="945">
                  <c:v>10.08</c:v>
                </c:pt>
                <c:pt idx="946">
                  <c:v>10.090669999999999</c:v>
                </c:pt>
                <c:pt idx="947">
                  <c:v>10.101330000000001</c:v>
                </c:pt>
                <c:pt idx="948">
                  <c:v>10.112</c:v>
                </c:pt>
                <c:pt idx="949">
                  <c:v>10.122669999999999</c:v>
                </c:pt>
                <c:pt idx="950">
                  <c:v>10.133330000000001</c:v>
                </c:pt>
                <c:pt idx="951">
                  <c:v>10.144</c:v>
                </c:pt>
                <c:pt idx="952">
                  <c:v>10.154669999999999</c:v>
                </c:pt>
                <c:pt idx="953">
                  <c:v>10.165330000000001</c:v>
                </c:pt>
                <c:pt idx="954">
                  <c:v>10.176</c:v>
                </c:pt>
                <c:pt idx="955">
                  <c:v>10.186669999999999</c:v>
                </c:pt>
                <c:pt idx="956">
                  <c:v>10.197329999999999</c:v>
                </c:pt>
                <c:pt idx="957">
                  <c:v>10.208</c:v>
                </c:pt>
                <c:pt idx="958">
                  <c:v>10.218669999999999</c:v>
                </c:pt>
                <c:pt idx="959">
                  <c:v>10.229329999999999</c:v>
                </c:pt>
                <c:pt idx="960">
                  <c:v>10.24</c:v>
                </c:pt>
                <c:pt idx="961">
                  <c:v>10.25067</c:v>
                </c:pt>
                <c:pt idx="962">
                  <c:v>10.261329999999999</c:v>
                </c:pt>
                <c:pt idx="963">
                  <c:v>10.272</c:v>
                </c:pt>
                <c:pt idx="964">
                  <c:v>10.28267</c:v>
                </c:pt>
                <c:pt idx="965">
                  <c:v>10.293329999999999</c:v>
                </c:pt>
                <c:pt idx="966">
                  <c:v>10.304</c:v>
                </c:pt>
                <c:pt idx="967">
                  <c:v>10.31467</c:v>
                </c:pt>
                <c:pt idx="968">
                  <c:v>10.325329999999999</c:v>
                </c:pt>
                <c:pt idx="969">
                  <c:v>10.336</c:v>
                </c:pt>
                <c:pt idx="970">
                  <c:v>10.34667</c:v>
                </c:pt>
                <c:pt idx="971">
                  <c:v>10.357329999999999</c:v>
                </c:pt>
                <c:pt idx="972">
                  <c:v>10.368</c:v>
                </c:pt>
                <c:pt idx="973">
                  <c:v>10.37867</c:v>
                </c:pt>
                <c:pt idx="974">
                  <c:v>10.389329999999999</c:v>
                </c:pt>
                <c:pt idx="975">
                  <c:v>10.4</c:v>
                </c:pt>
                <c:pt idx="976">
                  <c:v>10.41067</c:v>
                </c:pt>
                <c:pt idx="977">
                  <c:v>10.421329999999999</c:v>
                </c:pt>
                <c:pt idx="978">
                  <c:v>10.432</c:v>
                </c:pt>
                <c:pt idx="979">
                  <c:v>10.44267</c:v>
                </c:pt>
                <c:pt idx="980">
                  <c:v>10.453329999999999</c:v>
                </c:pt>
                <c:pt idx="981">
                  <c:v>10.464</c:v>
                </c:pt>
                <c:pt idx="982">
                  <c:v>10.47467</c:v>
                </c:pt>
                <c:pt idx="983">
                  <c:v>10.485329999999999</c:v>
                </c:pt>
                <c:pt idx="984">
                  <c:v>10.496</c:v>
                </c:pt>
                <c:pt idx="985">
                  <c:v>10.50667</c:v>
                </c:pt>
                <c:pt idx="986">
                  <c:v>10.517329999999999</c:v>
                </c:pt>
                <c:pt idx="987">
                  <c:v>10.528</c:v>
                </c:pt>
                <c:pt idx="988">
                  <c:v>10.53867</c:v>
                </c:pt>
                <c:pt idx="989">
                  <c:v>10.549329999999999</c:v>
                </c:pt>
                <c:pt idx="990">
                  <c:v>10.56</c:v>
                </c:pt>
                <c:pt idx="991">
                  <c:v>10.57067</c:v>
                </c:pt>
                <c:pt idx="992">
                  <c:v>10.581329999999999</c:v>
                </c:pt>
                <c:pt idx="993">
                  <c:v>10.592000000000001</c:v>
                </c:pt>
                <c:pt idx="994">
                  <c:v>10.60267</c:v>
                </c:pt>
                <c:pt idx="995">
                  <c:v>10.613329999999999</c:v>
                </c:pt>
                <c:pt idx="996">
                  <c:v>10.624000000000001</c:v>
                </c:pt>
                <c:pt idx="997">
                  <c:v>10.63467</c:v>
                </c:pt>
                <c:pt idx="998">
                  <c:v>10.64533</c:v>
                </c:pt>
                <c:pt idx="999">
                  <c:v>10.656000000000001</c:v>
                </c:pt>
                <c:pt idx="1000">
                  <c:v>10.66667</c:v>
                </c:pt>
                <c:pt idx="1001">
                  <c:v>10.67733</c:v>
                </c:pt>
                <c:pt idx="1002">
                  <c:v>10.688000000000001</c:v>
                </c:pt>
                <c:pt idx="1003">
                  <c:v>10.69867</c:v>
                </c:pt>
                <c:pt idx="1004">
                  <c:v>10.70933</c:v>
                </c:pt>
                <c:pt idx="1005">
                  <c:v>10.72</c:v>
                </c:pt>
                <c:pt idx="1006">
                  <c:v>10.73067</c:v>
                </c:pt>
                <c:pt idx="1007">
                  <c:v>10.74133</c:v>
                </c:pt>
                <c:pt idx="1008">
                  <c:v>10.752000000000001</c:v>
                </c:pt>
                <c:pt idx="1009">
                  <c:v>10.76267</c:v>
                </c:pt>
                <c:pt idx="1010">
                  <c:v>10.77333</c:v>
                </c:pt>
                <c:pt idx="1011">
                  <c:v>10.784000000000001</c:v>
                </c:pt>
                <c:pt idx="1012">
                  <c:v>10.79467</c:v>
                </c:pt>
                <c:pt idx="1013">
                  <c:v>10.80533</c:v>
                </c:pt>
                <c:pt idx="1014">
                  <c:v>10.816000000000001</c:v>
                </c:pt>
                <c:pt idx="1015">
                  <c:v>10.82667</c:v>
                </c:pt>
                <c:pt idx="1016">
                  <c:v>10.83733</c:v>
                </c:pt>
                <c:pt idx="1017">
                  <c:v>10.848000000000001</c:v>
                </c:pt>
                <c:pt idx="1018">
                  <c:v>10.85867</c:v>
                </c:pt>
                <c:pt idx="1019">
                  <c:v>10.86933</c:v>
                </c:pt>
                <c:pt idx="1020">
                  <c:v>10.88</c:v>
                </c:pt>
                <c:pt idx="1021">
                  <c:v>10.89067</c:v>
                </c:pt>
                <c:pt idx="1022">
                  <c:v>10.90133</c:v>
                </c:pt>
                <c:pt idx="1023">
                  <c:v>10.912000000000001</c:v>
                </c:pt>
                <c:pt idx="1024">
                  <c:v>10.92267</c:v>
                </c:pt>
                <c:pt idx="1025">
                  <c:v>10.93333</c:v>
                </c:pt>
                <c:pt idx="1026">
                  <c:v>10.944000000000001</c:v>
                </c:pt>
                <c:pt idx="1027">
                  <c:v>10.95467</c:v>
                </c:pt>
                <c:pt idx="1028">
                  <c:v>10.96533</c:v>
                </c:pt>
                <c:pt idx="1029">
                  <c:v>10.976000000000001</c:v>
                </c:pt>
                <c:pt idx="1030">
                  <c:v>10.98667</c:v>
                </c:pt>
                <c:pt idx="1031">
                  <c:v>10.99733</c:v>
                </c:pt>
                <c:pt idx="1032">
                  <c:v>11.007999999999999</c:v>
                </c:pt>
                <c:pt idx="1033">
                  <c:v>11.01867</c:v>
                </c:pt>
                <c:pt idx="1034">
                  <c:v>11.02933</c:v>
                </c:pt>
                <c:pt idx="1035">
                  <c:v>11.04</c:v>
                </c:pt>
                <c:pt idx="1036">
                  <c:v>11.05067</c:v>
                </c:pt>
                <c:pt idx="1037">
                  <c:v>11.06133</c:v>
                </c:pt>
                <c:pt idx="1038">
                  <c:v>11.071999999999999</c:v>
                </c:pt>
                <c:pt idx="1039">
                  <c:v>11.08267</c:v>
                </c:pt>
                <c:pt idx="1040">
                  <c:v>11.09333</c:v>
                </c:pt>
                <c:pt idx="1041">
                  <c:v>11.103999999999999</c:v>
                </c:pt>
                <c:pt idx="1042">
                  <c:v>11.11467</c:v>
                </c:pt>
                <c:pt idx="1043">
                  <c:v>11.12533</c:v>
                </c:pt>
                <c:pt idx="1044">
                  <c:v>11.135999999999999</c:v>
                </c:pt>
                <c:pt idx="1045">
                  <c:v>11.14667</c:v>
                </c:pt>
                <c:pt idx="1046">
                  <c:v>11.15733</c:v>
                </c:pt>
                <c:pt idx="1047">
                  <c:v>11.167999999999999</c:v>
                </c:pt>
                <c:pt idx="1048">
                  <c:v>11.17867</c:v>
                </c:pt>
                <c:pt idx="1049">
                  <c:v>11.18933</c:v>
                </c:pt>
                <c:pt idx="1050">
                  <c:v>11.2</c:v>
                </c:pt>
                <c:pt idx="1051">
                  <c:v>11.21067</c:v>
                </c:pt>
                <c:pt idx="1052">
                  <c:v>11.22133</c:v>
                </c:pt>
                <c:pt idx="1053">
                  <c:v>11.231999999999999</c:v>
                </c:pt>
                <c:pt idx="1054">
                  <c:v>11.24267</c:v>
                </c:pt>
                <c:pt idx="1055">
                  <c:v>11.25333</c:v>
                </c:pt>
                <c:pt idx="1056">
                  <c:v>11.263999999999999</c:v>
                </c:pt>
                <c:pt idx="1057">
                  <c:v>11.27467</c:v>
                </c:pt>
                <c:pt idx="1058">
                  <c:v>11.28533</c:v>
                </c:pt>
                <c:pt idx="1059">
                  <c:v>11.295999999999999</c:v>
                </c:pt>
                <c:pt idx="1060">
                  <c:v>11.30667</c:v>
                </c:pt>
                <c:pt idx="1061">
                  <c:v>11.31733</c:v>
                </c:pt>
                <c:pt idx="1062">
                  <c:v>11.327999999999999</c:v>
                </c:pt>
                <c:pt idx="1063">
                  <c:v>11.33867</c:v>
                </c:pt>
                <c:pt idx="1064">
                  <c:v>11.34933</c:v>
                </c:pt>
                <c:pt idx="1065">
                  <c:v>11.36</c:v>
                </c:pt>
                <c:pt idx="1066">
                  <c:v>11.37067</c:v>
                </c:pt>
                <c:pt idx="1067">
                  <c:v>11.38133</c:v>
                </c:pt>
                <c:pt idx="1068">
                  <c:v>11.391999999999999</c:v>
                </c:pt>
                <c:pt idx="1069">
                  <c:v>11.402670000000001</c:v>
                </c:pt>
                <c:pt idx="1070">
                  <c:v>11.41333</c:v>
                </c:pt>
                <c:pt idx="1071">
                  <c:v>11.423999999999999</c:v>
                </c:pt>
                <c:pt idx="1072">
                  <c:v>11.434670000000001</c:v>
                </c:pt>
                <c:pt idx="1073">
                  <c:v>11.44533</c:v>
                </c:pt>
                <c:pt idx="1074">
                  <c:v>11.456</c:v>
                </c:pt>
                <c:pt idx="1075">
                  <c:v>11.466670000000001</c:v>
                </c:pt>
                <c:pt idx="1076">
                  <c:v>11.47733</c:v>
                </c:pt>
                <c:pt idx="1077">
                  <c:v>11.488</c:v>
                </c:pt>
                <c:pt idx="1078">
                  <c:v>11.498670000000001</c:v>
                </c:pt>
                <c:pt idx="1079">
                  <c:v>11.50933</c:v>
                </c:pt>
                <c:pt idx="1080">
                  <c:v>11.52</c:v>
                </c:pt>
                <c:pt idx="1081">
                  <c:v>11.530670000000001</c:v>
                </c:pt>
                <c:pt idx="1082">
                  <c:v>11.54133</c:v>
                </c:pt>
                <c:pt idx="1083">
                  <c:v>11.552</c:v>
                </c:pt>
                <c:pt idx="1084">
                  <c:v>11.562670000000001</c:v>
                </c:pt>
                <c:pt idx="1085">
                  <c:v>11.57333</c:v>
                </c:pt>
                <c:pt idx="1086">
                  <c:v>11.584</c:v>
                </c:pt>
                <c:pt idx="1087">
                  <c:v>11.594670000000001</c:v>
                </c:pt>
                <c:pt idx="1088">
                  <c:v>11.60533</c:v>
                </c:pt>
                <c:pt idx="1089">
                  <c:v>11.616</c:v>
                </c:pt>
                <c:pt idx="1090">
                  <c:v>11.626670000000001</c:v>
                </c:pt>
                <c:pt idx="1091">
                  <c:v>11.63733</c:v>
                </c:pt>
                <c:pt idx="1092">
                  <c:v>11.648</c:v>
                </c:pt>
                <c:pt idx="1093">
                  <c:v>11.658670000000001</c:v>
                </c:pt>
                <c:pt idx="1094">
                  <c:v>11.66933</c:v>
                </c:pt>
                <c:pt idx="1095">
                  <c:v>11.68</c:v>
                </c:pt>
                <c:pt idx="1096">
                  <c:v>11.690670000000001</c:v>
                </c:pt>
                <c:pt idx="1097">
                  <c:v>11.70133</c:v>
                </c:pt>
                <c:pt idx="1098">
                  <c:v>11.712</c:v>
                </c:pt>
                <c:pt idx="1099">
                  <c:v>11.722670000000001</c:v>
                </c:pt>
                <c:pt idx="1100">
                  <c:v>11.73333</c:v>
                </c:pt>
                <c:pt idx="1101">
                  <c:v>11.744</c:v>
                </c:pt>
                <c:pt idx="1102">
                  <c:v>11.754670000000001</c:v>
                </c:pt>
                <c:pt idx="1103">
                  <c:v>11.765330000000001</c:v>
                </c:pt>
                <c:pt idx="1104">
                  <c:v>11.776</c:v>
                </c:pt>
                <c:pt idx="1105">
                  <c:v>11.786670000000001</c:v>
                </c:pt>
                <c:pt idx="1106">
                  <c:v>11.797330000000001</c:v>
                </c:pt>
                <c:pt idx="1107">
                  <c:v>11.808</c:v>
                </c:pt>
                <c:pt idx="1108">
                  <c:v>11.818669999999999</c:v>
                </c:pt>
                <c:pt idx="1109">
                  <c:v>11.829330000000001</c:v>
                </c:pt>
                <c:pt idx="1110">
                  <c:v>11.84</c:v>
                </c:pt>
                <c:pt idx="1111">
                  <c:v>11.850669999999999</c:v>
                </c:pt>
                <c:pt idx="1112">
                  <c:v>11.861330000000001</c:v>
                </c:pt>
                <c:pt idx="1113">
                  <c:v>11.872</c:v>
                </c:pt>
                <c:pt idx="1114">
                  <c:v>11.882669999999999</c:v>
                </c:pt>
                <c:pt idx="1115">
                  <c:v>11.893330000000001</c:v>
                </c:pt>
                <c:pt idx="1116">
                  <c:v>11.904</c:v>
                </c:pt>
                <c:pt idx="1117">
                  <c:v>11.914669999999999</c:v>
                </c:pt>
                <c:pt idx="1118">
                  <c:v>11.925330000000001</c:v>
                </c:pt>
                <c:pt idx="1119">
                  <c:v>11.936</c:v>
                </c:pt>
                <c:pt idx="1120">
                  <c:v>11.946669999999999</c:v>
                </c:pt>
                <c:pt idx="1121">
                  <c:v>11.957330000000001</c:v>
                </c:pt>
                <c:pt idx="1122">
                  <c:v>11.968</c:v>
                </c:pt>
                <c:pt idx="1123">
                  <c:v>11.978669999999999</c:v>
                </c:pt>
                <c:pt idx="1124">
                  <c:v>11.989330000000001</c:v>
                </c:pt>
                <c:pt idx="1125">
                  <c:v>12</c:v>
                </c:pt>
                <c:pt idx="1126">
                  <c:v>12.010669999999999</c:v>
                </c:pt>
                <c:pt idx="1127">
                  <c:v>12.021330000000001</c:v>
                </c:pt>
                <c:pt idx="1128">
                  <c:v>12.032</c:v>
                </c:pt>
                <c:pt idx="1129">
                  <c:v>12.042669999999999</c:v>
                </c:pt>
                <c:pt idx="1130">
                  <c:v>12.053330000000001</c:v>
                </c:pt>
                <c:pt idx="1131">
                  <c:v>12.064</c:v>
                </c:pt>
                <c:pt idx="1132">
                  <c:v>12.074669999999999</c:v>
                </c:pt>
                <c:pt idx="1133">
                  <c:v>12.085330000000001</c:v>
                </c:pt>
                <c:pt idx="1134">
                  <c:v>12.096</c:v>
                </c:pt>
                <c:pt idx="1135">
                  <c:v>12.106669999999999</c:v>
                </c:pt>
                <c:pt idx="1136">
                  <c:v>12.117330000000001</c:v>
                </c:pt>
                <c:pt idx="1137">
                  <c:v>12.128</c:v>
                </c:pt>
                <c:pt idx="1138">
                  <c:v>12.138669999999999</c:v>
                </c:pt>
                <c:pt idx="1139">
                  <c:v>12.149330000000001</c:v>
                </c:pt>
                <c:pt idx="1140">
                  <c:v>12.16</c:v>
                </c:pt>
                <c:pt idx="1141">
                  <c:v>12.170669999999999</c:v>
                </c:pt>
                <c:pt idx="1142">
                  <c:v>12.181330000000001</c:v>
                </c:pt>
                <c:pt idx="1143">
                  <c:v>12.192</c:v>
                </c:pt>
                <c:pt idx="1144">
                  <c:v>12.202669999999999</c:v>
                </c:pt>
                <c:pt idx="1145">
                  <c:v>12.213329999999999</c:v>
                </c:pt>
                <c:pt idx="1146">
                  <c:v>12.224</c:v>
                </c:pt>
                <c:pt idx="1147">
                  <c:v>12.234669999999999</c:v>
                </c:pt>
                <c:pt idx="1148">
                  <c:v>12.245329999999999</c:v>
                </c:pt>
                <c:pt idx="1149">
                  <c:v>12.256</c:v>
                </c:pt>
                <c:pt idx="1150">
                  <c:v>12.26667</c:v>
                </c:pt>
                <c:pt idx="1151">
                  <c:v>12.277329999999999</c:v>
                </c:pt>
                <c:pt idx="1152">
                  <c:v>12.288</c:v>
                </c:pt>
                <c:pt idx="1153">
                  <c:v>12.29867</c:v>
                </c:pt>
                <c:pt idx="1154">
                  <c:v>12.309329999999999</c:v>
                </c:pt>
                <c:pt idx="1155">
                  <c:v>12.32</c:v>
                </c:pt>
                <c:pt idx="1156">
                  <c:v>12.33067</c:v>
                </c:pt>
                <c:pt idx="1157">
                  <c:v>12.341329999999999</c:v>
                </c:pt>
                <c:pt idx="1158">
                  <c:v>12.352</c:v>
                </c:pt>
                <c:pt idx="1159">
                  <c:v>12.36267</c:v>
                </c:pt>
                <c:pt idx="1160">
                  <c:v>12.373329999999999</c:v>
                </c:pt>
                <c:pt idx="1161">
                  <c:v>12.384</c:v>
                </c:pt>
                <c:pt idx="1162">
                  <c:v>12.39467</c:v>
                </c:pt>
                <c:pt idx="1163">
                  <c:v>12.405329999999999</c:v>
                </c:pt>
                <c:pt idx="1164">
                  <c:v>12.416</c:v>
                </c:pt>
                <c:pt idx="1165">
                  <c:v>12.42667</c:v>
                </c:pt>
                <c:pt idx="1166">
                  <c:v>12.437329999999999</c:v>
                </c:pt>
                <c:pt idx="1167">
                  <c:v>12.448</c:v>
                </c:pt>
                <c:pt idx="1168">
                  <c:v>12.45867</c:v>
                </c:pt>
                <c:pt idx="1169">
                  <c:v>12.469329999999999</c:v>
                </c:pt>
                <c:pt idx="1170">
                  <c:v>12.48</c:v>
                </c:pt>
                <c:pt idx="1171">
                  <c:v>12.49067</c:v>
                </c:pt>
                <c:pt idx="1172">
                  <c:v>12.501329999999999</c:v>
                </c:pt>
                <c:pt idx="1173">
                  <c:v>12.512</c:v>
                </c:pt>
                <c:pt idx="1174">
                  <c:v>12.52267</c:v>
                </c:pt>
                <c:pt idx="1175">
                  <c:v>12.533329999999999</c:v>
                </c:pt>
                <c:pt idx="1176">
                  <c:v>12.544</c:v>
                </c:pt>
                <c:pt idx="1177">
                  <c:v>12.55467</c:v>
                </c:pt>
                <c:pt idx="1178">
                  <c:v>12.565329999999999</c:v>
                </c:pt>
                <c:pt idx="1179">
                  <c:v>12.576000000000001</c:v>
                </c:pt>
                <c:pt idx="1180">
                  <c:v>12.58667</c:v>
                </c:pt>
                <c:pt idx="1181">
                  <c:v>12.597329999999999</c:v>
                </c:pt>
                <c:pt idx="1182">
                  <c:v>12.608000000000001</c:v>
                </c:pt>
                <c:pt idx="1183">
                  <c:v>12.61867</c:v>
                </c:pt>
                <c:pt idx="1184">
                  <c:v>12.62933</c:v>
                </c:pt>
                <c:pt idx="1185">
                  <c:v>12.64</c:v>
                </c:pt>
                <c:pt idx="1186">
                  <c:v>12.65067</c:v>
                </c:pt>
                <c:pt idx="1187">
                  <c:v>12.66133</c:v>
                </c:pt>
                <c:pt idx="1188">
                  <c:v>12.672000000000001</c:v>
                </c:pt>
                <c:pt idx="1189">
                  <c:v>12.68267</c:v>
                </c:pt>
                <c:pt idx="1190">
                  <c:v>12.69333</c:v>
                </c:pt>
                <c:pt idx="1191">
                  <c:v>12.704000000000001</c:v>
                </c:pt>
                <c:pt idx="1192">
                  <c:v>12.71467</c:v>
                </c:pt>
                <c:pt idx="1193">
                  <c:v>12.72533</c:v>
                </c:pt>
                <c:pt idx="1194">
                  <c:v>12.736000000000001</c:v>
                </c:pt>
                <c:pt idx="1195">
                  <c:v>12.74667</c:v>
                </c:pt>
                <c:pt idx="1196">
                  <c:v>12.75733</c:v>
                </c:pt>
                <c:pt idx="1197">
                  <c:v>12.768000000000001</c:v>
                </c:pt>
                <c:pt idx="1198">
                  <c:v>12.77867</c:v>
                </c:pt>
                <c:pt idx="1199">
                  <c:v>12.78933</c:v>
                </c:pt>
                <c:pt idx="1200">
                  <c:v>12.8</c:v>
                </c:pt>
                <c:pt idx="1201">
                  <c:v>12.81067</c:v>
                </c:pt>
                <c:pt idx="1202">
                  <c:v>12.82133</c:v>
                </c:pt>
                <c:pt idx="1203">
                  <c:v>12.832000000000001</c:v>
                </c:pt>
                <c:pt idx="1204">
                  <c:v>12.84267</c:v>
                </c:pt>
                <c:pt idx="1205">
                  <c:v>12.85333</c:v>
                </c:pt>
                <c:pt idx="1206">
                  <c:v>12.864000000000001</c:v>
                </c:pt>
                <c:pt idx="1207">
                  <c:v>12.87467</c:v>
                </c:pt>
                <c:pt idx="1208">
                  <c:v>12.88533</c:v>
                </c:pt>
                <c:pt idx="1209">
                  <c:v>12.896000000000001</c:v>
                </c:pt>
                <c:pt idx="1210">
                  <c:v>12.90667</c:v>
                </c:pt>
                <c:pt idx="1211">
                  <c:v>12.91733</c:v>
                </c:pt>
                <c:pt idx="1212">
                  <c:v>12.928000000000001</c:v>
                </c:pt>
                <c:pt idx="1213">
                  <c:v>12.93867</c:v>
                </c:pt>
                <c:pt idx="1214">
                  <c:v>12.94933</c:v>
                </c:pt>
                <c:pt idx="1215">
                  <c:v>12.96</c:v>
                </c:pt>
                <c:pt idx="1216">
                  <c:v>12.97067</c:v>
                </c:pt>
                <c:pt idx="1217">
                  <c:v>12.98133</c:v>
                </c:pt>
                <c:pt idx="1218">
                  <c:v>12.992000000000001</c:v>
                </c:pt>
                <c:pt idx="1219">
                  <c:v>13.00267</c:v>
                </c:pt>
                <c:pt idx="1220">
                  <c:v>13.01333</c:v>
                </c:pt>
                <c:pt idx="1221">
                  <c:v>13.023999999999999</c:v>
                </c:pt>
                <c:pt idx="1222">
                  <c:v>13.03467</c:v>
                </c:pt>
                <c:pt idx="1223">
                  <c:v>13.04533</c:v>
                </c:pt>
                <c:pt idx="1224">
                  <c:v>13.055999999999999</c:v>
                </c:pt>
                <c:pt idx="1225">
                  <c:v>13.06667</c:v>
                </c:pt>
                <c:pt idx="1226">
                  <c:v>13.07733</c:v>
                </c:pt>
                <c:pt idx="1227">
                  <c:v>13.087999999999999</c:v>
                </c:pt>
                <c:pt idx="1228">
                  <c:v>13.09867</c:v>
                </c:pt>
                <c:pt idx="1229">
                  <c:v>13.10933</c:v>
                </c:pt>
                <c:pt idx="1230">
                  <c:v>13.12</c:v>
                </c:pt>
                <c:pt idx="1231">
                  <c:v>13.13067</c:v>
                </c:pt>
                <c:pt idx="1232">
                  <c:v>13.14133</c:v>
                </c:pt>
                <c:pt idx="1233">
                  <c:v>13.151999999999999</c:v>
                </c:pt>
                <c:pt idx="1234">
                  <c:v>13.16267</c:v>
                </c:pt>
                <c:pt idx="1235">
                  <c:v>13.17333</c:v>
                </c:pt>
                <c:pt idx="1236">
                  <c:v>13.183999999999999</c:v>
                </c:pt>
                <c:pt idx="1237">
                  <c:v>13.19467</c:v>
                </c:pt>
                <c:pt idx="1238">
                  <c:v>13.20533</c:v>
                </c:pt>
                <c:pt idx="1239">
                  <c:v>13.215999999999999</c:v>
                </c:pt>
                <c:pt idx="1240">
                  <c:v>13.22667</c:v>
                </c:pt>
                <c:pt idx="1241">
                  <c:v>13.23733</c:v>
                </c:pt>
                <c:pt idx="1242">
                  <c:v>13.247999999999999</c:v>
                </c:pt>
                <c:pt idx="1243">
                  <c:v>13.25867</c:v>
                </c:pt>
                <c:pt idx="1244">
                  <c:v>13.26933</c:v>
                </c:pt>
                <c:pt idx="1245">
                  <c:v>13.28</c:v>
                </c:pt>
                <c:pt idx="1246">
                  <c:v>13.29067</c:v>
                </c:pt>
                <c:pt idx="1247">
                  <c:v>13.30133</c:v>
                </c:pt>
                <c:pt idx="1248">
                  <c:v>13.311999999999999</c:v>
                </c:pt>
                <c:pt idx="1249">
                  <c:v>13.32267</c:v>
                </c:pt>
                <c:pt idx="1250">
                  <c:v>13.33333</c:v>
                </c:pt>
                <c:pt idx="1251">
                  <c:v>13.343999999999999</c:v>
                </c:pt>
                <c:pt idx="1252">
                  <c:v>13.35467</c:v>
                </c:pt>
                <c:pt idx="1253">
                  <c:v>13.36533</c:v>
                </c:pt>
                <c:pt idx="1254">
                  <c:v>13.375999999999999</c:v>
                </c:pt>
                <c:pt idx="1255">
                  <c:v>13.386670000000001</c:v>
                </c:pt>
                <c:pt idx="1256">
                  <c:v>13.39733</c:v>
                </c:pt>
                <c:pt idx="1257">
                  <c:v>13.407999999999999</c:v>
                </c:pt>
                <c:pt idx="1258">
                  <c:v>13.418670000000001</c:v>
                </c:pt>
                <c:pt idx="1259">
                  <c:v>13.42933</c:v>
                </c:pt>
                <c:pt idx="1260">
                  <c:v>13.44</c:v>
                </c:pt>
                <c:pt idx="1261">
                  <c:v>13.450670000000001</c:v>
                </c:pt>
                <c:pt idx="1262">
                  <c:v>13.46133</c:v>
                </c:pt>
                <c:pt idx="1263">
                  <c:v>13.472</c:v>
                </c:pt>
                <c:pt idx="1264">
                  <c:v>13.482670000000001</c:v>
                </c:pt>
                <c:pt idx="1265">
                  <c:v>13.49333</c:v>
                </c:pt>
                <c:pt idx="1266">
                  <c:v>13.504</c:v>
                </c:pt>
                <c:pt idx="1267">
                  <c:v>13.514670000000001</c:v>
                </c:pt>
                <c:pt idx="1268">
                  <c:v>13.52533</c:v>
                </c:pt>
                <c:pt idx="1269">
                  <c:v>13.536</c:v>
                </c:pt>
                <c:pt idx="1270">
                  <c:v>13.546670000000001</c:v>
                </c:pt>
                <c:pt idx="1271">
                  <c:v>13.55733</c:v>
                </c:pt>
                <c:pt idx="1272">
                  <c:v>13.568</c:v>
                </c:pt>
                <c:pt idx="1273">
                  <c:v>13.578670000000001</c:v>
                </c:pt>
                <c:pt idx="1274">
                  <c:v>13.58933</c:v>
                </c:pt>
                <c:pt idx="1275">
                  <c:v>13.6</c:v>
                </c:pt>
                <c:pt idx="1276">
                  <c:v>13.610670000000001</c:v>
                </c:pt>
                <c:pt idx="1277">
                  <c:v>13.62133</c:v>
                </c:pt>
                <c:pt idx="1278">
                  <c:v>13.632</c:v>
                </c:pt>
                <c:pt idx="1279">
                  <c:v>13.642670000000001</c:v>
                </c:pt>
                <c:pt idx="1280">
                  <c:v>13.65333</c:v>
                </c:pt>
                <c:pt idx="1281">
                  <c:v>13.664</c:v>
                </c:pt>
                <c:pt idx="1282">
                  <c:v>13.674670000000001</c:v>
                </c:pt>
                <c:pt idx="1283">
                  <c:v>13.68533</c:v>
                </c:pt>
                <c:pt idx="1284">
                  <c:v>13.696</c:v>
                </c:pt>
                <c:pt idx="1285">
                  <c:v>13.706670000000001</c:v>
                </c:pt>
                <c:pt idx="1286">
                  <c:v>13.71733</c:v>
                </c:pt>
                <c:pt idx="1287">
                  <c:v>13.728</c:v>
                </c:pt>
                <c:pt idx="1288">
                  <c:v>13.738670000000001</c:v>
                </c:pt>
                <c:pt idx="1289">
                  <c:v>13.74933</c:v>
                </c:pt>
                <c:pt idx="1290">
                  <c:v>13.76</c:v>
                </c:pt>
                <c:pt idx="1291">
                  <c:v>13.770670000000001</c:v>
                </c:pt>
                <c:pt idx="1292">
                  <c:v>13.781330000000001</c:v>
                </c:pt>
                <c:pt idx="1293">
                  <c:v>13.792</c:v>
                </c:pt>
                <c:pt idx="1294">
                  <c:v>13.802670000000001</c:v>
                </c:pt>
                <c:pt idx="1295">
                  <c:v>13.813330000000001</c:v>
                </c:pt>
                <c:pt idx="1296">
                  <c:v>13.824</c:v>
                </c:pt>
                <c:pt idx="1297">
                  <c:v>13.834669999999999</c:v>
                </c:pt>
                <c:pt idx="1298">
                  <c:v>13.845330000000001</c:v>
                </c:pt>
                <c:pt idx="1299">
                  <c:v>13.856</c:v>
                </c:pt>
                <c:pt idx="1300">
                  <c:v>13.866669999999999</c:v>
                </c:pt>
                <c:pt idx="1301">
                  <c:v>13.877330000000001</c:v>
                </c:pt>
                <c:pt idx="1302">
                  <c:v>13.888</c:v>
                </c:pt>
                <c:pt idx="1303">
                  <c:v>13.898669999999999</c:v>
                </c:pt>
                <c:pt idx="1304">
                  <c:v>13.909330000000001</c:v>
                </c:pt>
                <c:pt idx="1305">
                  <c:v>13.92</c:v>
                </c:pt>
                <c:pt idx="1306">
                  <c:v>13.930669999999999</c:v>
                </c:pt>
                <c:pt idx="1307">
                  <c:v>13.941330000000001</c:v>
                </c:pt>
                <c:pt idx="1308">
                  <c:v>13.952</c:v>
                </c:pt>
                <c:pt idx="1309">
                  <c:v>13.962669999999999</c:v>
                </c:pt>
                <c:pt idx="1310">
                  <c:v>13.973330000000001</c:v>
                </c:pt>
                <c:pt idx="1311">
                  <c:v>13.984</c:v>
                </c:pt>
                <c:pt idx="1312">
                  <c:v>13.994669999999999</c:v>
                </c:pt>
                <c:pt idx="1313">
                  <c:v>14.005330000000001</c:v>
                </c:pt>
                <c:pt idx="1314">
                  <c:v>14.016</c:v>
                </c:pt>
                <c:pt idx="1315">
                  <c:v>14.026669999999999</c:v>
                </c:pt>
                <c:pt idx="1316">
                  <c:v>14.037330000000001</c:v>
                </c:pt>
                <c:pt idx="1317">
                  <c:v>14.048</c:v>
                </c:pt>
                <c:pt idx="1318">
                  <c:v>14.058669999999999</c:v>
                </c:pt>
                <c:pt idx="1319">
                  <c:v>14.069330000000001</c:v>
                </c:pt>
                <c:pt idx="1320">
                  <c:v>14.08</c:v>
                </c:pt>
                <c:pt idx="1321">
                  <c:v>14.090669999999999</c:v>
                </c:pt>
                <c:pt idx="1322">
                  <c:v>14.101330000000001</c:v>
                </c:pt>
                <c:pt idx="1323">
                  <c:v>14.112</c:v>
                </c:pt>
                <c:pt idx="1324">
                  <c:v>14.122669999999999</c:v>
                </c:pt>
                <c:pt idx="1325">
                  <c:v>14.133330000000001</c:v>
                </c:pt>
                <c:pt idx="1326">
                  <c:v>14.144</c:v>
                </c:pt>
                <c:pt idx="1327">
                  <c:v>14.154669999999999</c:v>
                </c:pt>
                <c:pt idx="1328">
                  <c:v>14.165330000000001</c:v>
                </c:pt>
                <c:pt idx="1329">
                  <c:v>14.176</c:v>
                </c:pt>
                <c:pt idx="1330">
                  <c:v>14.186669999999999</c:v>
                </c:pt>
                <c:pt idx="1331">
                  <c:v>14.197329999999999</c:v>
                </c:pt>
                <c:pt idx="1332">
                  <c:v>14.208</c:v>
                </c:pt>
                <c:pt idx="1333">
                  <c:v>14.218669999999999</c:v>
                </c:pt>
                <c:pt idx="1334">
                  <c:v>14.229329999999999</c:v>
                </c:pt>
                <c:pt idx="1335">
                  <c:v>14.24</c:v>
                </c:pt>
                <c:pt idx="1336">
                  <c:v>14.25067</c:v>
                </c:pt>
                <c:pt idx="1337">
                  <c:v>14.261329999999999</c:v>
                </c:pt>
                <c:pt idx="1338">
                  <c:v>14.272</c:v>
                </c:pt>
                <c:pt idx="1339">
                  <c:v>14.28267</c:v>
                </c:pt>
                <c:pt idx="1340">
                  <c:v>14.293329999999999</c:v>
                </c:pt>
                <c:pt idx="1341">
                  <c:v>14.304</c:v>
                </c:pt>
                <c:pt idx="1342">
                  <c:v>14.31467</c:v>
                </c:pt>
                <c:pt idx="1343">
                  <c:v>14.325329999999999</c:v>
                </c:pt>
                <c:pt idx="1344">
                  <c:v>14.336</c:v>
                </c:pt>
                <c:pt idx="1345">
                  <c:v>14.34667</c:v>
                </c:pt>
                <c:pt idx="1346">
                  <c:v>14.357329999999999</c:v>
                </c:pt>
                <c:pt idx="1347">
                  <c:v>14.368</c:v>
                </c:pt>
                <c:pt idx="1348">
                  <c:v>14.37867</c:v>
                </c:pt>
                <c:pt idx="1349">
                  <c:v>14.389329999999999</c:v>
                </c:pt>
                <c:pt idx="1350">
                  <c:v>14.4</c:v>
                </c:pt>
                <c:pt idx="1351">
                  <c:v>14.41067</c:v>
                </c:pt>
                <c:pt idx="1352">
                  <c:v>14.421329999999999</c:v>
                </c:pt>
                <c:pt idx="1353">
                  <c:v>14.432</c:v>
                </c:pt>
                <c:pt idx="1354">
                  <c:v>14.44267</c:v>
                </c:pt>
                <c:pt idx="1355">
                  <c:v>14.453329999999999</c:v>
                </c:pt>
                <c:pt idx="1356">
                  <c:v>14.464</c:v>
                </c:pt>
                <c:pt idx="1357">
                  <c:v>14.47467</c:v>
                </c:pt>
                <c:pt idx="1358">
                  <c:v>14.485329999999999</c:v>
                </c:pt>
                <c:pt idx="1359">
                  <c:v>14.496</c:v>
                </c:pt>
                <c:pt idx="1360">
                  <c:v>14.50667</c:v>
                </c:pt>
                <c:pt idx="1361">
                  <c:v>14.517329999999999</c:v>
                </c:pt>
                <c:pt idx="1362">
                  <c:v>14.528</c:v>
                </c:pt>
                <c:pt idx="1363">
                  <c:v>14.53867</c:v>
                </c:pt>
                <c:pt idx="1364">
                  <c:v>14.549329999999999</c:v>
                </c:pt>
                <c:pt idx="1365">
                  <c:v>14.56</c:v>
                </c:pt>
                <c:pt idx="1366">
                  <c:v>14.57067</c:v>
                </c:pt>
                <c:pt idx="1367">
                  <c:v>14.581329999999999</c:v>
                </c:pt>
                <c:pt idx="1368">
                  <c:v>14.592000000000001</c:v>
                </c:pt>
                <c:pt idx="1369">
                  <c:v>14.60267</c:v>
                </c:pt>
                <c:pt idx="1370">
                  <c:v>14.613329999999999</c:v>
                </c:pt>
                <c:pt idx="1371">
                  <c:v>14.624000000000001</c:v>
                </c:pt>
                <c:pt idx="1372">
                  <c:v>14.63467</c:v>
                </c:pt>
                <c:pt idx="1373">
                  <c:v>14.64533</c:v>
                </c:pt>
                <c:pt idx="1374">
                  <c:v>14.656000000000001</c:v>
                </c:pt>
                <c:pt idx="1375">
                  <c:v>14.66667</c:v>
                </c:pt>
                <c:pt idx="1376">
                  <c:v>14.67733</c:v>
                </c:pt>
                <c:pt idx="1377">
                  <c:v>14.688000000000001</c:v>
                </c:pt>
                <c:pt idx="1378">
                  <c:v>14.69867</c:v>
                </c:pt>
                <c:pt idx="1379">
                  <c:v>14.70933</c:v>
                </c:pt>
                <c:pt idx="1380">
                  <c:v>14.72</c:v>
                </c:pt>
                <c:pt idx="1381">
                  <c:v>14.73067</c:v>
                </c:pt>
                <c:pt idx="1382">
                  <c:v>14.74133</c:v>
                </c:pt>
                <c:pt idx="1383">
                  <c:v>14.752000000000001</c:v>
                </c:pt>
                <c:pt idx="1384">
                  <c:v>14.76267</c:v>
                </c:pt>
                <c:pt idx="1385">
                  <c:v>14.77333</c:v>
                </c:pt>
                <c:pt idx="1386">
                  <c:v>14.784000000000001</c:v>
                </c:pt>
                <c:pt idx="1387">
                  <c:v>14.79467</c:v>
                </c:pt>
                <c:pt idx="1388">
                  <c:v>14.80533</c:v>
                </c:pt>
                <c:pt idx="1389">
                  <c:v>14.816000000000001</c:v>
                </c:pt>
                <c:pt idx="1390">
                  <c:v>14.82667</c:v>
                </c:pt>
                <c:pt idx="1391">
                  <c:v>14.83733</c:v>
                </c:pt>
                <c:pt idx="1392">
                  <c:v>14.848000000000001</c:v>
                </c:pt>
                <c:pt idx="1393">
                  <c:v>14.85867</c:v>
                </c:pt>
                <c:pt idx="1394">
                  <c:v>14.86933</c:v>
                </c:pt>
                <c:pt idx="1395">
                  <c:v>14.88</c:v>
                </c:pt>
                <c:pt idx="1396">
                  <c:v>14.89067</c:v>
                </c:pt>
                <c:pt idx="1397">
                  <c:v>14.90133</c:v>
                </c:pt>
                <c:pt idx="1398">
                  <c:v>14.912000000000001</c:v>
                </c:pt>
                <c:pt idx="1399">
                  <c:v>14.92267</c:v>
                </c:pt>
                <c:pt idx="1400">
                  <c:v>14.93333</c:v>
                </c:pt>
                <c:pt idx="1401">
                  <c:v>14.944000000000001</c:v>
                </c:pt>
                <c:pt idx="1402">
                  <c:v>14.95467</c:v>
                </c:pt>
                <c:pt idx="1403">
                  <c:v>14.96533</c:v>
                </c:pt>
                <c:pt idx="1404">
                  <c:v>14.976000000000001</c:v>
                </c:pt>
                <c:pt idx="1405">
                  <c:v>14.98667</c:v>
                </c:pt>
                <c:pt idx="1406">
                  <c:v>14.99733</c:v>
                </c:pt>
                <c:pt idx="1407">
                  <c:v>15.007999999999999</c:v>
                </c:pt>
                <c:pt idx="1408">
                  <c:v>15.01867</c:v>
                </c:pt>
                <c:pt idx="1409">
                  <c:v>15.02933</c:v>
                </c:pt>
                <c:pt idx="1410">
                  <c:v>15.04</c:v>
                </c:pt>
                <c:pt idx="1411">
                  <c:v>15.05067</c:v>
                </c:pt>
                <c:pt idx="1412">
                  <c:v>15.06133</c:v>
                </c:pt>
                <c:pt idx="1413">
                  <c:v>15.071999999999999</c:v>
                </c:pt>
                <c:pt idx="1414">
                  <c:v>15.08267</c:v>
                </c:pt>
                <c:pt idx="1415">
                  <c:v>15.09333</c:v>
                </c:pt>
                <c:pt idx="1416">
                  <c:v>15.103999999999999</c:v>
                </c:pt>
                <c:pt idx="1417">
                  <c:v>15.11467</c:v>
                </c:pt>
                <c:pt idx="1418">
                  <c:v>15.12533</c:v>
                </c:pt>
                <c:pt idx="1419">
                  <c:v>15.135999999999999</c:v>
                </c:pt>
                <c:pt idx="1420">
                  <c:v>15.14667</c:v>
                </c:pt>
                <c:pt idx="1421">
                  <c:v>15.15733</c:v>
                </c:pt>
                <c:pt idx="1422">
                  <c:v>15.167999999999999</c:v>
                </c:pt>
                <c:pt idx="1423">
                  <c:v>15.17867</c:v>
                </c:pt>
                <c:pt idx="1424">
                  <c:v>15.18933</c:v>
                </c:pt>
                <c:pt idx="1425">
                  <c:v>15.2</c:v>
                </c:pt>
                <c:pt idx="1426">
                  <c:v>15.21067</c:v>
                </c:pt>
                <c:pt idx="1427">
                  <c:v>15.22133</c:v>
                </c:pt>
                <c:pt idx="1428">
                  <c:v>15.231999999999999</c:v>
                </c:pt>
                <c:pt idx="1429">
                  <c:v>15.24267</c:v>
                </c:pt>
                <c:pt idx="1430">
                  <c:v>15.25333</c:v>
                </c:pt>
                <c:pt idx="1431">
                  <c:v>15.263999999999999</c:v>
                </c:pt>
                <c:pt idx="1432">
                  <c:v>15.27467</c:v>
                </c:pt>
                <c:pt idx="1433">
                  <c:v>15.28533</c:v>
                </c:pt>
                <c:pt idx="1434">
                  <c:v>15.295999999999999</c:v>
                </c:pt>
                <c:pt idx="1435">
                  <c:v>15.30667</c:v>
                </c:pt>
                <c:pt idx="1436">
                  <c:v>15.31733</c:v>
                </c:pt>
                <c:pt idx="1437">
                  <c:v>15.327999999999999</c:v>
                </c:pt>
                <c:pt idx="1438">
                  <c:v>15.33867</c:v>
                </c:pt>
                <c:pt idx="1439">
                  <c:v>15.34933</c:v>
                </c:pt>
                <c:pt idx="1440">
                  <c:v>15.36</c:v>
                </c:pt>
                <c:pt idx="1441">
                  <c:v>15.37067</c:v>
                </c:pt>
                <c:pt idx="1442">
                  <c:v>15.38133</c:v>
                </c:pt>
                <c:pt idx="1443">
                  <c:v>15.391999999999999</c:v>
                </c:pt>
                <c:pt idx="1444">
                  <c:v>15.402670000000001</c:v>
                </c:pt>
                <c:pt idx="1445">
                  <c:v>15.41333</c:v>
                </c:pt>
                <c:pt idx="1446">
                  <c:v>15.423999999999999</c:v>
                </c:pt>
                <c:pt idx="1447">
                  <c:v>15.434670000000001</c:v>
                </c:pt>
                <c:pt idx="1448">
                  <c:v>15.44533</c:v>
                </c:pt>
                <c:pt idx="1449">
                  <c:v>15.456</c:v>
                </c:pt>
                <c:pt idx="1450">
                  <c:v>15.466670000000001</c:v>
                </c:pt>
                <c:pt idx="1451">
                  <c:v>15.47733</c:v>
                </c:pt>
                <c:pt idx="1452">
                  <c:v>15.488</c:v>
                </c:pt>
                <c:pt idx="1453">
                  <c:v>15.498670000000001</c:v>
                </c:pt>
                <c:pt idx="1454">
                  <c:v>15.50933</c:v>
                </c:pt>
                <c:pt idx="1455">
                  <c:v>15.52</c:v>
                </c:pt>
                <c:pt idx="1456">
                  <c:v>15.530670000000001</c:v>
                </c:pt>
                <c:pt idx="1457">
                  <c:v>15.54133</c:v>
                </c:pt>
                <c:pt idx="1458">
                  <c:v>15.552</c:v>
                </c:pt>
                <c:pt idx="1459">
                  <c:v>15.562670000000001</c:v>
                </c:pt>
                <c:pt idx="1460">
                  <c:v>15.57333</c:v>
                </c:pt>
                <c:pt idx="1461">
                  <c:v>15.584</c:v>
                </c:pt>
                <c:pt idx="1462">
                  <c:v>15.594670000000001</c:v>
                </c:pt>
                <c:pt idx="1463">
                  <c:v>15.60533</c:v>
                </c:pt>
                <c:pt idx="1464">
                  <c:v>15.616</c:v>
                </c:pt>
                <c:pt idx="1465">
                  <c:v>15.626670000000001</c:v>
                </c:pt>
                <c:pt idx="1466">
                  <c:v>15.63733</c:v>
                </c:pt>
                <c:pt idx="1467">
                  <c:v>15.648</c:v>
                </c:pt>
                <c:pt idx="1468">
                  <c:v>15.658670000000001</c:v>
                </c:pt>
                <c:pt idx="1469">
                  <c:v>15.66933</c:v>
                </c:pt>
                <c:pt idx="1470">
                  <c:v>15.68</c:v>
                </c:pt>
                <c:pt idx="1471">
                  <c:v>15.690670000000001</c:v>
                </c:pt>
                <c:pt idx="1472">
                  <c:v>15.70133</c:v>
                </c:pt>
                <c:pt idx="1473">
                  <c:v>15.712</c:v>
                </c:pt>
                <c:pt idx="1474">
                  <c:v>15.722670000000001</c:v>
                </c:pt>
                <c:pt idx="1475">
                  <c:v>15.73333</c:v>
                </c:pt>
                <c:pt idx="1476">
                  <c:v>15.744</c:v>
                </c:pt>
                <c:pt idx="1477">
                  <c:v>15.754670000000001</c:v>
                </c:pt>
                <c:pt idx="1478">
                  <c:v>15.765330000000001</c:v>
                </c:pt>
                <c:pt idx="1479">
                  <c:v>15.776</c:v>
                </c:pt>
                <c:pt idx="1480">
                  <c:v>15.786670000000001</c:v>
                </c:pt>
                <c:pt idx="1481">
                  <c:v>15.797330000000001</c:v>
                </c:pt>
                <c:pt idx="1482">
                  <c:v>15.808</c:v>
                </c:pt>
                <c:pt idx="1483">
                  <c:v>15.818669999999999</c:v>
                </c:pt>
                <c:pt idx="1484">
                  <c:v>15.829330000000001</c:v>
                </c:pt>
                <c:pt idx="1485">
                  <c:v>15.84</c:v>
                </c:pt>
                <c:pt idx="1486">
                  <c:v>15.850669999999999</c:v>
                </c:pt>
                <c:pt idx="1487">
                  <c:v>15.861330000000001</c:v>
                </c:pt>
                <c:pt idx="1488">
                  <c:v>15.872</c:v>
                </c:pt>
                <c:pt idx="1489">
                  <c:v>15.882669999999999</c:v>
                </c:pt>
                <c:pt idx="1490">
                  <c:v>15.893330000000001</c:v>
                </c:pt>
                <c:pt idx="1491">
                  <c:v>15.904</c:v>
                </c:pt>
                <c:pt idx="1492">
                  <c:v>15.914669999999999</c:v>
                </c:pt>
                <c:pt idx="1493">
                  <c:v>15.925330000000001</c:v>
                </c:pt>
                <c:pt idx="1494">
                  <c:v>15.936</c:v>
                </c:pt>
                <c:pt idx="1495">
                  <c:v>15.946669999999999</c:v>
                </c:pt>
                <c:pt idx="1496">
                  <c:v>15.957330000000001</c:v>
                </c:pt>
                <c:pt idx="1497">
                  <c:v>15.968</c:v>
                </c:pt>
                <c:pt idx="1498">
                  <c:v>15.978669999999999</c:v>
                </c:pt>
                <c:pt idx="1499">
                  <c:v>15.989330000000001</c:v>
                </c:pt>
                <c:pt idx="1500">
                  <c:v>16</c:v>
                </c:pt>
                <c:pt idx="1501">
                  <c:v>16.010670000000001</c:v>
                </c:pt>
                <c:pt idx="1502">
                  <c:v>16.021329999999999</c:v>
                </c:pt>
                <c:pt idx="1503">
                  <c:v>16.032</c:v>
                </c:pt>
                <c:pt idx="1504">
                  <c:v>16.042670000000001</c:v>
                </c:pt>
                <c:pt idx="1505">
                  <c:v>16.053329999999999</c:v>
                </c:pt>
                <c:pt idx="1506">
                  <c:v>16.064</c:v>
                </c:pt>
                <c:pt idx="1507">
                  <c:v>16.074670000000001</c:v>
                </c:pt>
                <c:pt idx="1508">
                  <c:v>16.085329999999999</c:v>
                </c:pt>
                <c:pt idx="1509">
                  <c:v>16.096</c:v>
                </c:pt>
                <c:pt idx="1510">
                  <c:v>16.106670000000001</c:v>
                </c:pt>
                <c:pt idx="1511">
                  <c:v>16.117329999999999</c:v>
                </c:pt>
                <c:pt idx="1512">
                  <c:v>16.128</c:v>
                </c:pt>
                <c:pt idx="1513">
                  <c:v>16.138670000000001</c:v>
                </c:pt>
                <c:pt idx="1514">
                  <c:v>16.149329999999999</c:v>
                </c:pt>
                <c:pt idx="1515">
                  <c:v>16.16</c:v>
                </c:pt>
                <c:pt idx="1516">
                  <c:v>16.170670000000001</c:v>
                </c:pt>
                <c:pt idx="1517">
                  <c:v>16.181329999999999</c:v>
                </c:pt>
                <c:pt idx="1518">
                  <c:v>16.192</c:v>
                </c:pt>
                <c:pt idx="1519">
                  <c:v>16.202670000000001</c:v>
                </c:pt>
                <c:pt idx="1520">
                  <c:v>16.213329999999999</c:v>
                </c:pt>
                <c:pt idx="1521">
                  <c:v>16.224</c:v>
                </c:pt>
                <c:pt idx="1522">
                  <c:v>16.234670000000001</c:v>
                </c:pt>
                <c:pt idx="1523">
                  <c:v>16.245329999999999</c:v>
                </c:pt>
                <c:pt idx="1524">
                  <c:v>16.256</c:v>
                </c:pt>
                <c:pt idx="1525">
                  <c:v>16.266670000000001</c:v>
                </c:pt>
                <c:pt idx="1526">
                  <c:v>16.277329999999999</c:v>
                </c:pt>
                <c:pt idx="1527">
                  <c:v>16.288</c:v>
                </c:pt>
                <c:pt idx="1528">
                  <c:v>16.298670000000001</c:v>
                </c:pt>
                <c:pt idx="1529">
                  <c:v>16.309329999999999</c:v>
                </c:pt>
                <c:pt idx="1530">
                  <c:v>16.32</c:v>
                </c:pt>
                <c:pt idx="1531">
                  <c:v>16.330670000000001</c:v>
                </c:pt>
                <c:pt idx="1532">
                  <c:v>16.341329999999999</c:v>
                </c:pt>
                <c:pt idx="1533">
                  <c:v>16.352</c:v>
                </c:pt>
                <c:pt idx="1534">
                  <c:v>16.362670000000001</c:v>
                </c:pt>
                <c:pt idx="1535">
                  <c:v>16.373329999999999</c:v>
                </c:pt>
                <c:pt idx="1536">
                  <c:v>16.384</c:v>
                </c:pt>
                <c:pt idx="1537">
                  <c:v>16.394670000000001</c:v>
                </c:pt>
                <c:pt idx="1538">
                  <c:v>16.405329999999999</c:v>
                </c:pt>
                <c:pt idx="1539">
                  <c:v>16.416</c:v>
                </c:pt>
                <c:pt idx="1540">
                  <c:v>16.426670000000001</c:v>
                </c:pt>
                <c:pt idx="1541">
                  <c:v>16.437329999999999</c:v>
                </c:pt>
                <c:pt idx="1542">
                  <c:v>16.448</c:v>
                </c:pt>
                <c:pt idx="1543">
                  <c:v>16.458670000000001</c:v>
                </c:pt>
                <c:pt idx="1544">
                  <c:v>16.469329999999999</c:v>
                </c:pt>
                <c:pt idx="1545">
                  <c:v>16.48</c:v>
                </c:pt>
                <c:pt idx="1546">
                  <c:v>16.490670000000001</c:v>
                </c:pt>
                <c:pt idx="1547">
                  <c:v>16.501329999999999</c:v>
                </c:pt>
                <c:pt idx="1548">
                  <c:v>16.512</c:v>
                </c:pt>
                <c:pt idx="1549">
                  <c:v>16.522670000000002</c:v>
                </c:pt>
                <c:pt idx="1550">
                  <c:v>16.533329999999999</c:v>
                </c:pt>
                <c:pt idx="1551">
                  <c:v>16.544</c:v>
                </c:pt>
                <c:pt idx="1552">
                  <c:v>16.554670000000002</c:v>
                </c:pt>
                <c:pt idx="1553">
                  <c:v>16.565329999999999</c:v>
                </c:pt>
                <c:pt idx="1554">
                  <c:v>16.576000000000001</c:v>
                </c:pt>
                <c:pt idx="1555">
                  <c:v>16.586670000000002</c:v>
                </c:pt>
                <c:pt idx="1556">
                  <c:v>16.597329999999999</c:v>
                </c:pt>
                <c:pt idx="1557">
                  <c:v>16.608000000000001</c:v>
                </c:pt>
                <c:pt idx="1558">
                  <c:v>16.618670000000002</c:v>
                </c:pt>
                <c:pt idx="1559">
                  <c:v>16.62933</c:v>
                </c:pt>
                <c:pt idx="1560">
                  <c:v>16.64</c:v>
                </c:pt>
                <c:pt idx="1561">
                  <c:v>16.650670000000002</c:v>
                </c:pt>
                <c:pt idx="1562">
                  <c:v>16.66133</c:v>
                </c:pt>
                <c:pt idx="1563">
                  <c:v>16.672000000000001</c:v>
                </c:pt>
                <c:pt idx="1564">
                  <c:v>16.682670000000002</c:v>
                </c:pt>
                <c:pt idx="1565">
                  <c:v>16.69333</c:v>
                </c:pt>
                <c:pt idx="1566">
                  <c:v>16.704000000000001</c:v>
                </c:pt>
                <c:pt idx="1567">
                  <c:v>16.714670000000002</c:v>
                </c:pt>
                <c:pt idx="1568">
                  <c:v>16.72533</c:v>
                </c:pt>
                <c:pt idx="1569">
                  <c:v>16.736000000000001</c:v>
                </c:pt>
                <c:pt idx="1570">
                  <c:v>16.746670000000002</c:v>
                </c:pt>
                <c:pt idx="1571">
                  <c:v>16.75733</c:v>
                </c:pt>
                <c:pt idx="1572">
                  <c:v>16.768000000000001</c:v>
                </c:pt>
                <c:pt idx="1573">
                  <c:v>16.778670000000002</c:v>
                </c:pt>
                <c:pt idx="1574">
                  <c:v>16.78933</c:v>
                </c:pt>
                <c:pt idx="1575">
                  <c:v>16.8</c:v>
                </c:pt>
                <c:pt idx="1576">
                  <c:v>16.810669999999998</c:v>
                </c:pt>
                <c:pt idx="1577">
                  <c:v>16.82133</c:v>
                </c:pt>
                <c:pt idx="1578">
                  <c:v>16.832000000000001</c:v>
                </c:pt>
                <c:pt idx="1579">
                  <c:v>16.842669999999998</c:v>
                </c:pt>
                <c:pt idx="1580">
                  <c:v>16.85333</c:v>
                </c:pt>
                <c:pt idx="1581">
                  <c:v>16.864000000000001</c:v>
                </c:pt>
                <c:pt idx="1582">
                  <c:v>16.874669999999998</c:v>
                </c:pt>
                <c:pt idx="1583">
                  <c:v>16.88533</c:v>
                </c:pt>
                <c:pt idx="1584">
                  <c:v>16.896000000000001</c:v>
                </c:pt>
                <c:pt idx="1585">
                  <c:v>16.906669999999998</c:v>
                </c:pt>
                <c:pt idx="1586">
                  <c:v>16.91733</c:v>
                </c:pt>
                <c:pt idx="1587">
                  <c:v>16.928000000000001</c:v>
                </c:pt>
                <c:pt idx="1588">
                  <c:v>16.938669999999998</c:v>
                </c:pt>
                <c:pt idx="1589">
                  <c:v>16.94933</c:v>
                </c:pt>
                <c:pt idx="1590">
                  <c:v>16.96</c:v>
                </c:pt>
                <c:pt idx="1591">
                  <c:v>16.970669999999998</c:v>
                </c:pt>
                <c:pt idx="1592">
                  <c:v>16.98133</c:v>
                </c:pt>
                <c:pt idx="1593">
                  <c:v>16.992000000000001</c:v>
                </c:pt>
                <c:pt idx="1594">
                  <c:v>17.002669999999998</c:v>
                </c:pt>
                <c:pt idx="1595">
                  <c:v>17.01333</c:v>
                </c:pt>
                <c:pt idx="1596">
                  <c:v>17.024000000000001</c:v>
                </c:pt>
                <c:pt idx="1597">
                  <c:v>17.034669999999998</c:v>
                </c:pt>
                <c:pt idx="1598">
                  <c:v>17.04533</c:v>
                </c:pt>
                <c:pt idx="1599">
                  <c:v>17.056000000000001</c:v>
                </c:pt>
                <c:pt idx="1600">
                  <c:v>17.066669999999998</c:v>
                </c:pt>
                <c:pt idx="1601">
                  <c:v>17.07733</c:v>
                </c:pt>
                <c:pt idx="1602">
                  <c:v>17.088000000000001</c:v>
                </c:pt>
                <c:pt idx="1603">
                  <c:v>17.098669999999998</c:v>
                </c:pt>
                <c:pt idx="1604">
                  <c:v>17.10933</c:v>
                </c:pt>
                <c:pt idx="1605">
                  <c:v>17.12</c:v>
                </c:pt>
                <c:pt idx="1606">
                  <c:v>17.130669999999999</c:v>
                </c:pt>
                <c:pt idx="1607">
                  <c:v>17.14133</c:v>
                </c:pt>
                <c:pt idx="1608">
                  <c:v>17.152000000000001</c:v>
                </c:pt>
                <c:pt idx="1609">
                  <c:v>17.162669999999999</c:v>
                </c:pt>
                <c:pt idx="1610">
                  <c:v>17.17333</c:v>
                </c:pt>
                <c:pt idx="1611">
                  <c:v>17.184000000000001</c:v>
                </c:pt>
                <c:pt idx="1612">
                  <c:v>17.194669999999999</c:v>
                </c:pt>
                <c:pt idx="1613">
                  <c:v>17.20533</c:v>
                </c:pt>
                <c:pt idx="1614">
                  <c:v>17.216000000000001</c:v>
                </c:pt>
                <c:pt idx="1615">
                  <c:v>17.226669999999999</c:v>
                </c:pt>
                <c:pt idx="1616">
                  <c:v>17.23733</c:v>
                </c:pt>
                <c:pt idx="1617">
                  <c:v>17.248000000000001</c:v>
                </c:pt>
                <c:pt idx="1618">
                  <c:v>17.258669999999999</c:v>
                </c:pt>
                <c:pt idx="1619">
                  <c:v>17.26933</c:v>
                </c:pt>
                <c:pt idx="1620">
                  <c:v>17.28</c:v>
                </c:pt>
                <c:pt idx="1621">
                  <c:v>17.290669999999999</c:v>
                </c:pt>
                <c:pt idx="1622">
                  <c:v>17.30133</c:v>
                </c:pt>
                <c:pt idx="1623">
                  <c:v>17.312000000000001</c:v>
                </c:pt>
                <c:pt idx="1624">
                  <c:v>17.322669999999999</c:v>
                </c:pt>
                <c:pt idx="1625">
                  <c:v>17.33333</c:v>
                </c:pt>
                <c:pt idx="1626">
                  <c:v>17.344000000000001</c:v>
                </c:pt>
                <c:pt idx="1627">
                  <c:v>17.354669999999999</c:v>
                </c:pt>
                <c:pt idx="1628">
                  <c:v>17.36533</c:v>
                </c:pt>
                <c:pt idx="1629">
                  <c:v>17.376000000000001</c:v>
                </c:pt>
                <c:pt idx="1630">
                  <c:v>17.386669999999999</c:v>
                </c:pt>
                <c:pt idx="1631">
                  <c:v>17.39733</c:v>
                </c:pt>
                <c:pt idx="1632">
                  <c:v>17.408000000000001</c:v>
                </c:pt>
                <c:pt idx="1633">
                  <c:v>17.418669999999999</c:v>
                </c:pt>
                <c:pt idx="1634">
                  <c:v>17.42933</c:v>
                </c:pt>
                <c:pt idx="1635">
                  <c:v>17.440000000000001</c:v>
                </c:pt>
                <c:pt idx="1636">
                  <c:v>17.450669999999999</c:v>
                </c:pt>
                <c:pt idx="1637">
                  <c:v>17.46133</c:v>
                </c:pt>
                <c:pt idx="1638">
                  <c:v>17.472000000000001</c:v>
                </c:pt>
                <c:pt idx="1639">
                  <c:v>17.482669999999999</c:v>
                </c:pt>
                <c:pt idx="1640">
                  <c:v>17.49333</c:v>
                </c:pt>
                <c:pt idx="1641">
                  <c:v>17.504000000000001</c:v>
                </c:pt>
                <c:pt idx="1642">
                  <c:v>17.514669999999999</c:v>
                </c:pt>
                <c:pt idx="1643">
                  <c:v>17.52533</c:v>
                </c:pt>
                <c:pt idx="1644">
                  <c:v>17.536000000000001</c:v>
                </c:pt>
                <c:pt idx="1645">
                  <c:v>17.546669999999999</c:v>
                </c:pt>
                <c:pt idx="1646">
                  <c:v>17.55733</c:v>
                </c:pt>
                <c:pt idx="1647">
                  <c:v>17.568000000000001</c:v>
                </c:pt>
                <c:pt idx="1648">
                  <c:v>17.578669999999999</c:v>
                </c:pt>
                <c:pt idx="1649">
                  <c:v>17.58933</c:v>
                </c:pt>
                <c:pt idx="1650">
                  <c:v>17.600000000000001</c:v>
                </c:pt>
                <c:pt idx="1651">
                  <c:v>17.610669999999999</c:v>
                </c:pt>
                <c:pt idx="1652">
                  <c:v>17.62133</c:v>
                </c:pt>
                <c:pt idx="1653">
                  <c:v>17.632000000000001</c:v>
                </c:pt>
                <c:pt idx="1654">
                  <c:v>17.642669999999999</c:v>
                </c:pt>
                <c:pt idx="1655">
                  <c:v>17.65333</c:v>
                </c:pt>
                <c:pt idx="1656">
                  <c:v>17.664000000000001</c:v>
                </c:pt>
                <c:pt idx="1657">
                  <c:v>17.674669999999999</c:v>
                </c:pt>
                <c:pt idx="1658">
                  <c:v>17.68533</c:v>
                </c:pt>
                <c:pt idx="1659">
                  <c:v>17.696000000000002</c:v>
                </c:pt>
                <c:pt idx="1660">
                  <c:v>17.706669999999999</c:v>
                </c:pt>
                <c:pt idx="1661">
                  <c:v>17.71733</c:v>
                </c:pt>
                <c:pt idx="1662">
                  <c:v>17.728000000000002</c:v>
                </c:pt>
                <c:pt idx="1663">
                  <c:v>17.738669999999999</c:v>
                </c:pt>
                <c:pt idx="1664">
                  <c:v>17.74933</c:v>
                </c:pt>
                <c:pt idx="1665">
                  <c:v>17.760000000000002</c:v>
                </c:pt>
                <c:pt idx="1666">
                  <c:v>17.770669999999999</c:v>
                </c:pt>
                <c:pt idx="1667">
                  <c:v>17.781330000000001</c:v>
                </c:pt>
                <c:pt idx="1668">
                  <c:v>17.792000000000002</c:v>
                </c:pt>
                <c:pt idx="1669">
                  <c:v>17.802669999999999</c:v>
                </c:pt>
                <c:pt idx="1670">
                  <c:v>17.813330000000001</c:v>
                </c:pt>
                <c:pt idx="1671">
                  <c:v>17.824000000000002</c:v>
                </c:pt>
                <c:pt idx="1672">
                  <c:v>17.834669999999999</c:v>
                </c:pt>
                <c:pt idx="1673">
                  <c:v>17.845330000000001</c:v>
                </c:pt>
                <c:pt idx="1674">
                  <c:v>17.856000000000002</c:v>
                </c:pt>
                <c:pt idx="1675">
                  <c:v>17.866669999999999</c:v>
                </c:pt>
                <c:pt idx="1676">
                  <c:v>17.877330000000001</c:v>
                </c:pt>
                <c:pt idx="1677">
                  <c:v>17.888000000000002</c:v>
                </c:pt>
                <c:pt idx="1678">
                  <c:v>17.898669999999999</c:v>
                </c:pt>
                <c:pt idx="1679">
                  <c:v>17.909330000000001</c:v>
                </c:pt>
                <c:pt idx="1680">
                  <c:v>17.920000000000002</c:v>
                </c:pt>
                <c:pt idx="1681">
                  <c:v>17.930669999999999</c:v>
                </c:pt>
                <c:pt idx="1682">
                  <c:v>17.941330000000001</c:v>
                </c:pt>
                <c:pt idx="1683">
                  <c:v>17.952000000000002</c:v>
                </c:pt>
                <c:pt idx="1684">
                  <c:v>17.962669999999999</c:v>
                </c:pt>
                <c:pt idx="1685">
                  <c:v>17.973330000000001</c:v>
                </c:pt>
                <c:pt idx="1686">
                  <c:v>17.984000000000002</c:v>
                </c:pt>
                <c:pt idx="1687">
                  <c:v>17.994669999999999</c:v>
                </c:pt>
                <c:pt idx="1688">
                  <c:v>18.005330000000001</c:v>
                </c:pt>
                <c:pt idx="1689">
                  <c:v>18.015999999999998</c:v>
                </c:pt>
                <c:pt idx="1690">
                  <c:v>18.026669999999999</c:v>
                </c:pt>
                <c:pt idx="1691">
                  <c:v>18.037330000000001</c:v>
                </c:pt>
                <c:pt idx="1692">
                  <c:v>18.047999999999998</c:v>
                </c:pt>
                <c:pt idx="1693">
                  <c:v>18.058669999999999</c:v>
                </c:pt>
                <c:pt idx="1694">
                  <c:v>18.069330000000001</c:v>
                </c:pt>
                <c:pt idx="1695">
                  <c:v>18.079999999999998</c:v>
                </c:pt>
                <c:pt idx="1696">
                  <c:v>18.090669999999999</c:v>
                </c:pt>
                <c:pt idx="1697">
                  <c:v>18.101330000000001</c:v>
                </c:pt>
                <c:pt idx="1698">
                  <c:v>18.111999999999998</c:v>
                </c:pt>
                <c:pt idx="1699">
                  <c:v>18.122669999999999</c:v>
                </c:pt>
                <c:pt idx="1700">
                  <c:v>18.133330000000001</c:v>
                </c:pt>
                <c:pt idx="1701">
                  <c:v>18.143999999999998</c:v>
                </c:pt>
                <c:pt idx="1702">
                  <c:v>18.154669999999999</c:v>
                </c:pt>
                <c:pt idx="1703">
                  <c:v>18.165330000000001</c:v>
                </c:pt>
                <c:pt idx="1704">
                  <c:v>18.175999999999998</c:v>
                </c:pt>
                <c:pt idx="1705">
                  <c:v>18.186669999999999</c:v>
                </c:pt>
                <c:pt idx="1706">
                  <c:v>18.197330000000001</c:v>
                </c:pt>
                <c:pt idx="1707">
                  <c:v>18.207999999999998</c:v>
                </c:pt>
                <c:pt idx="1708">
                  <c:v>18.218669999999999</c:v>
                </c:pt>
                <c:pt idx="1709">
                  <c:v>18.229330000000001</c:v>
                </c:pt>
                <c:pt idx="1710">
                  <c:v>18.239999999999998</c:v>
                </c:pt>
                <c:pt idx="1711">
                  <c:v>18.25067</c:v>
                </c:pt>
                <c:pt idx="1712">
                  <c:v>18.261330000000001</c:v>
                </c:pt>
                <c:pt idx="1713">
                  <c:v>18.271999999999998</c:v>
                </c:pt>
                <c:pt idx="1714">
                  <c:v>18.28267</c:v>
                </c:pt>
                <c:pt idx="1715">
                  <c:v>18.293330000000001</c:v>
                </c:pt>
                <c:pt idx="1716">
                  <c:v>18.303999999999998</c:v>
                </c:pt>
                <c:pt idx="1717">
                  <c:v>18.31467</c:v>
                </c:pt>
                <c:pt idx="1718">
                  <c:v>18.325330000000001</c:v>
                </c:pt>
                <c:pt idx="1719">
                  <c:v>18.335999999999999</c:v>
                </c:pt>
                <c:pt idx="1720">
                  <c:v>18.34667</c:v>
                </c:pt>
                <c:pt idx="1721">
                  <c:v>18.357330000000001</c:v>
                </c:pt>
                <c:pt idx="1722">
                  <c:v>18.367999999999999</c:v>
                </c:pt>
                <c:pt idx="1723">
                  <c:v>18.37867</c:v>
                </c:pt>
                <c:pt idx="1724">
                  <c:v>18.389330000000001</c:v>
                </c:pt>
                <c:pt idx="1725">
                  <c:v>18.399999999999999</c:v>
                </c:pt>
                <c:pt idx="1726">
                  <c:v>18.41067</c:v>
                </c:pt>
                <c:pt idx="1727">
                  <c:v>18.421330000000001</c:v>
                </c:pt>
                <c:pt idx="1728">
                  <c:v>18.431999999999999</c:v>
                </c:pt>
                <c:pt idx="1729">
                  <c:v>18.44267</c:v>
                </c:pt>
                <c:pt idx="1730">
                  <c:v>18.453330000000001</c:v>
                </c:pt>
                <c:pt idx="1731">
                  <c:v>18.463999999999999</c:v>
                </c:pt>
                <c:pt idx="1732">
                  <c:v>18.47467</c:v>
                </c:pt>
                <c:pt idx="1733">
                  <c:v>18.485330000000001</c:v>
                </c:pt>
                <c:pt idx="1734">
                  <c:v>18.495999999999999</c:v>
                </c:pt>
                <c:pt idx="1735">
                  <c:v>18.50667</c:v>
                </c:pt>
                <c:pt idx="1736">
                  <c:v>18.517330000000001</c:v>
                </c:pt>
                <c:pt idx="1737">
                  <c:v>18.527999999999999</c:v>
                </c:pt>
                <c:pt idx="1738">
                  <c:v>18.53867</c:v>
                </c:pt>
                <c:pt idx="1739">
                  <c:v>18.549330000000001</c:v>
                </c:pt>
                <c:pt idx="1740">
                  <c:v>18.559999999999999</c:v>
                </c:pt>
                <c:pt idx="1741">
                  <c:v>18.57067</c:v>
                </c:pt>
                <c:pt idx="1742">
                  <c:v>18.581330000000001</c:v>
                </c:pt>
                <c:pt idx="1743">
                  <c:v>18.591999999999999</c:v>
                </c:pt>
                <c:pt idx="1744">
                  <c:v>18.60267</c:v>
                </c:pt>
                <c:pt idx="1745">
                  <c:v>18.613330000000001</c:v>
                </c:pt>
                <c:pt idx="1746">
                  <c:v>18.623999999999999</c:v>
                </c:pt>
                <c:pt idx="1747">
                  <c:v>18.63467</c:v>
                </c:pt>
                <c:pt idx="1748">
                  <c:v>18.645330000000001</c:v>
                </c:pt>
                <c:pt idx="1749">
                  <c:v>18.655999999999999</c:v>
                </c:pt>
                <c:pt idx="1750">
                  <c:v>18.66667</c:v>
                </c:pt>
                <c:pt idx="1751">
                  <c:v>18.677330000000001</c:v>
                </c:pt>
                <c:pt idx="1752">
                  <c:v>18.687999999999999</c:v>
                </c:pt>
                <c:pt idx="1753">
                  <c:v>18.69867</c:v>
                </c:pt>
                <c:pt idx="1754">
                  <c:v>18.709330000000001</c:v>
                </c:pt>
                <c:pt idx="1755">
                  <c:v>18.72</c:v>
                </c:pt>
                <c:pt idx="1756">
                  <c:v>18.73067</c:v>
                </c:pt>
                <c:pt idx="1757">
                  <c:v>18.741330000000001</c:v>
                </c:pt>
                <c:pt idx="1758">
                  <c:v>18.751999999999999</c:v>
                </c:pt>
                <c:pt idx="1759">
                  <c:v>18.76267</c:v>
                </c:pt>
                <c:pt idx="1760">
                  <c:v>18.773330000000001</c:v>
                </c:pt>
                <c:pt idx="1761">
                  <c:v>18.783999999999999</c:v>
                </c:pt>
                <c:pt idx="1762">
                  <c:v>18.79467</c:v>
                </c:pt>
                <c:pt idx="1763">
                  <c:v>18.805330000000001</c:v>
                </c:pt>
                <c:pt idx="1764">
                  <c:v>18.815999999999999</c:v>
                </c:pt>
                <c:pt idx="1765">
                  <c:v>18.82667</c:v>
                </c:pt>
                <c:pt idx="1766">
                  <c:v>18.837330000000001</c:v>
                </c:pt>
                <c:pt idx="1767">
                  <c:v>18.847999999999999</c:v>
                </c:pt>
                <c:pt idx="1768">
                  <c:v>18.85867</c:v>
                </c:pt>
                <c:pt idx="1769">
                  <c:v>18.869330000000001</c:v>
                </c:pt>
                <c:pt idx="1770">
                  <c:v>18.88</c:v>
                </c:pt>
                <c:pt idx="1771">
                  <c:v>18.89067</c:v>
                </c:pt>
                <c:pt idx="1772">
                  <c:v>18.901330000000002</c:v>
                </c:pt>
                <c:pt idx="1773">
                  <c:v>18.911999999999999</c:v>
                </c:pt>
                <c:pt idx="1774">
                  <c:v>18.92267</c:v>
                </c:pt>
                <c:pt idx="1775">
                  <c:v>18.933330000000002</c:v>
                </c:pt>
                <c:pt idx="1776">
                  <c:v>18.943999999999999</c:v>
                </c:pt>
                <c:pt idx="1777">
                  <c:v>18.95467</c:v>
                </c:pt>
                <c:pt idx="1778">
                  <c:v>18.965330000000002</c:v>
                </c:pt>
                <c:pt idx="1779">
                  <c:v>18.975999999999999</c:v>
                </c:pt>
                <c:pt idx="1780">
                  <c:v>18.98667</c:v>
                </c:pt>
                <c:pt idx="1781">
                  <c:v>18.997330000000002</c:v>
                </c:pt>
                <c:pt idx="1782">
                  <c:v>19.007999999999999</c:v>
                </c:pt>
                <c:pt idx="1783">
                  <c:v>19.01867</c:v>
                </c:pt>
                <c:pt idx="1784">
                  <c:v>19.029330000000002</c:v>
                </c:pt>
                <c:pt idx="1785">
                  <c:v>19.04</c:v>
                </c:pt>
                <c:pt idx="1786">
                  <c:v>19.05067</c:v>
                </c:pt>
                <c:pt idx="1787">
                  <c:v>19.061330000000002</c:v>
                </c:pt>
                <c:pt idx="1788">
                  <c:v>19.071999999999999</c:v>
                </c:pt>
                <c:pt idx="1789">
                  <c:v>19.08267</c:v>
                </c:pt>
                <c:pt idx="1790">
                  <c:v>19.093330000000002</c:v>
                </c:pt>
                <c:pt idx="1791">
                  <c:v>19.103999999999999</c:v>
                </c:pt>
                <c:pt idx="1792">
                  <c:v>19.11467</c:v>
                </c:pt>
                <c:pt idx="1793">
                  <c:v>19.125330000000002</c:v>
                </c:pt>
                <c:pt idx="1794">
                  <c:v>19.135999999999999</c:v>
                </c:pt>
                <c:pt idx="1795">
                  <c:v>19.14667</c:v>
                </c:pt>
                <c:pt idx="1796">
                  <c:v>19.157330000000002</c:v>
                </c:pt>
                <c:pt idx="1797">
                  <c:v>19.167999999999999</c:v>
                </c:pt>
                <c:pt idx="1798">
                  <c:v>19.17867</c:v>
                </c:pt>
                <c:pt idx="1799">
                  <c:v>19.189330000000002</c:v>
                </c:pt>
                <c:pt idx="1800">
                  <c:v>19.2</c:v>
                </c:pt>
                <c:pt idx="1801">
                  <c:v>19.21067</c:v>
                </c:pt>
                <c:pt idx="1802">
                  <c:v>19.221329999999998</c:v>
                </c:pt>
                <c:pt idx="1803">
                  <c:v>19.231999999999999</c:v>
                </c:pt>
                <c:pt idx="1804">
                  <c:v>19.24267</c:v>
                </c:pt>
                <c:pt idx="1805">
                  <c:v>19.253329999999998</c:v>
                </c:pt>
                <c:pt idx="1806">
                  <c:v>19.263999999999999</c:v>
                </c:pt>
                <c:pt idx="1807">
                  <c:v>19.27467</c:v>
                </c:pt>
                <c:pt idx="1808">
                  <c:v>19.285329999999998</c:v>
                </c:pt>
                <c:pt idx="1809">
                  <c:v>19.295999999999999</c:v>
                </c:pt>
                <c:pt idx="1810">
                  <c:v>19.30667</c:v>
                </c:pt>
                <c:pt idx="1811">
                  <c:v>19.317329999999998</c:v>
                </c:pt>
                <c:pt idx="1812">
                  <c:v>19.327999999999999</c:v>
                </c:pt>
                <c:pt idx="1813">
                  <c:v>19.33867</c:v>
                </c:pt>
                <c:pt idx="1814">
                  <c:v>19.349329999999998</c:v>
                </c:pt>
                <c:pt idx="1815">
                  <c:v>19.36</c:v>
                </c:pt>
                <c:pt idx="1816">
                  <c:v>19.37067</c:v>
                </c:pt>
                <c:pt idx="1817">
                  <c:v>19.381329999999998</c:v>
                </c:pt>
                <c:pt idx="1818">
                  <c:v>19.391999999999999</c:v>
                </c:pt>
                <c:pt idx="1819">
                  <c:v>19.402670000000001</c:v>
                </c:pt>
                <c:pt idx="1820">
                  <c:v>19.413329999999998</c:v>
                </c:pt>
                <c:pt idx="1821">
                  <c:v>19.423999999999999</c:v>
                </c:pt>
                <c:pt idx="1822">
                  <c:v>19.434670000000001</c:v>
                </c:pt>
                <c:pt idx="1823">
                  <c:v>19.445329999999998</c:v>
                </c:pt>
                <c:pt idx="1824">
                  <c:v>19.456</c:v>
                </c:pt>
                <c:pt idx="1825">
                  <c:v>19.466670000000001</c:v>
                </c:pt>
                <c:pt idx="1826">
                  <c:v>19.477329999999998</c:v>
                </c:pt>
                <c:pt idx="1827">
                  <c:v>19.488</c:v>
                </c:pt>
                <c:pt idx="1828">
                  <c:v>19.498670000000001</c:v>
                </c:pt>
                <c:pt idx="1829">
                  <c:v>19.509329999999999</c:v>
                </c:pt>
                <c:pt idx="1830">
                  <c:v>19.52</c:v>
                </c:pt>
                <c:pt idx="1831">
                  <c:v>19.530670000000001</c:v>
                </c:pt>
                <c:pt idx="1832">
                  <c:v>19.541329999999999</c:v>
                </c:pt>
                <c:pt idx="1833">
                  <c:v>19.552</c:v>
                </c:pt>
                <c:pt idx="1834">
                  <c:v>19.562670000000001</c:v>
                </c:pt>
                <c:pt idx="1835">
                  <c:v>19.573329999999999</c:v>
                </c:pt>
                <c:pt idx="1836">
                  <c:v>19.584</c:v>
                </c:pt>
                <c:pt idx="1837">
                  <c:v>19.594670000000001</c:v>
                </c:pt>
                <c:pt idx="1838">
                  <c:v>19.605329999999999</c:v>
                </c:pt>
                <c:pt idx="1839">
                  <c:v>19.616</c:v>
                </c:pt>
                <c:pt idx="1840">
                  <c:v>19.626670000000001</c:v>
                </c:pt>
                <c:pt idx="1841">
                  <c:v>19.637329999999999</c:v>
                </c:pt>
                <c:pt idx="1842">
                  <c:v>19.648</c:v>
                </c:pt>
                <c:pt idx="1843">
                  <c:v>19.658670000000001</c:v>
                </c:pt>
                <c:pt idx="1844">
                  <c:v>19.669329999999999</c:v>
                </c:pt>
                <c:pt idx="1845">
                  <c:v>19.68</c:v>
                </c:pt>
                <c:pt idx="1846">
                  <c:v>19.690670000000001</c:v>
                </c:pt>
                <c:pt idx="1847">
                  <c:v>19.701329999999999</c:v>
                </c:pt>
                <c:pt idx="1848">
                  <c:v>19.712</c:v>
                </c:pt>
                <c:pt idx="1849">
                  <c:v>19.722670000000001</c:v>
                </c:pt>
                <c:pt idx="1850">
                  <c:v>19.733329999999999</c:v>
                </c:pt>
                <c:pt idx="1851">
                  <c:v>19.744</c:v>
                </c:pt>
                <c:pt idx="1852">
                  <c:v>19.754670000000001</c:v>
                </c:pt>
                <c:pt idx="1853">
                  <c:v>19.765329999999999</c:v>
                </c:pt>
                <c:pt idx="1854">
                  <c:v>19.776</c:v>
                </c:pt>
                <c:pt idx="1855">
                  <c:v>19.786670000000001</c:v>
                </c:pt>
                <c:pt idx="1856">
                  <c:v>19.797329999999999</c:v>
                </c:pt>
                <c:pt idx="1857">
                  <c:v>19.808</c:v>
                </c:pt>
                <c:pt idx="1858">
                  <c:v>19.818670000000001</c:v>
                </c:pt>
                <c:pt idx="1859">
                  <c:v>19.829329999999999</c:v>
                </c:pt>
                <c:pt idx="1860">
                  <c:v>19.84</c:v>
                </c:pt>
                <c:pt idx="1861">
                  <c:v>19.850670000000001</c:v>
                </c:pt>
                <c:pt idx="1862">
                  <c:v>19.861329999999999</c:v>
                </c:pt>
                <c:pt idx="1863">
                  <c:v>19.872</c:v>
                </c:pt>
                <c:pt idx="1864">
                  <c:v>19.882670000000001</c:v>
                </c:pt>
                <c:pt idx="1865">
                  <c:v>19.893329999999999</c:v>
                </c:pt>
                <c:pt idx="1866">
                  <c:v>19.904</c:v>
                </c:pt>
                <c:pt idx="1867">
                  <c:v>19.914670000000001</c:v>
                </c:pt>
                <c:pt idx="1868">
                  <c:v>19.925329999999999</c:v>
                </c:pt>
                <c:pt idx="1869">
                  <c:v>19.936</c:v>
                </c:pt>
                <c:pt idx="1870">
                  <c:v>19.946670000000001</c:v>
                </c:pt>
                <c:pt idx="1871">
                  <c:v>19.957329999999999</c:v>
                </c:pt>
                <c:pt idx="1872">
                  <c:v>19.968</c:v>
                </c:pt>
                <c:pt idx="1873">
                  <c:v>19.978670000000001</c:v>
                </c:pt>
                <c:pt idx="1874">
                  <c:v>19.989329999999999</c:v>
                </c:pt>
                <c:pt idx="1875">
                  <c:v>20</c:v>
                </c:pt>
                <c:pt idx="1876">
                  <c:v>20.010670000000001</c:v>
                </c:pt>
                <c:pt idx="1877">
                  <c:v>20.021329999999999</c:v>
                </c:pt>
                <c:pt idx="1878">
                  <c:v>20.032</c:v>
                </c:pt>
                <c:pt idx="1879">
                  <c:v>20.042670000000001</c:v>
                </c:pt>
                <c:pt idx="1880">
                  <c:v>20.053329999999999</c:v>
                </c:pt>
                <c:pt idx="1881">
                  <c:v>20.064</c:v>
                </c:pt>
                <c:pt idx="1882">
                  <c:v>20.074670000000001</c:v>
                </c:pt>
                <c:pt idx="1883">
                  <c:v>20.085329999999999</c:v>
                </c:pt>
                <c:pt idx="1884">
                  <c:v>20.096</c:v>
                </c:pt>
                <c:pt idx="1885">
                  <c:v>20.106670000000001</c:v>
                </c:pt>
                <c:pt idx="1886">
                  <c:v>20.117329999999999</c:v>
                </c:pt>
                <c:pt idx="1887">
                  <c:v>20.128</c:v>
                </c:pt>
                <c:pt idx="1888">
                  <c:v>20.138670000000001</c:v>
                </c:pt>
                <c:pt idx="1889">
                  <c:v>20.149329999999999</c:v>
                </c:pt>
                <c:pt idx="1890">
                  <c:v>20.16</c:v>
                </c:pt>
                <c:pt idx="1891">
                  <c:v>20.170670000000001</c:v>
                </c:pt>
                <c:pt idx="1892">
                  <c:v>20.181329999999999</c:v>
                </c:pt>
                <c:pt idx="1893">
                  <c:v>20.192</c:v>
                </c:pt>
                <c:pt idx="1894">
                  <c:v>20.202670000000001</c:v>
                </c:pt>
                <c:pt idx="1895">
                  <c:v>20.213329999999999</c:v>
                </c:pt>
                <c:pt idx="1896">
                  <c:v>20.224</c:v>
                </c:pt>
                <c:pt idx="1897">
                  <c:v>20.234670000000001</c:v>
                </c:pt>
                <c:pt idx="1898">
                  <c:v>20.245329999999999</c:v>
                </c:pt>
                <c:pt idx="1899">
                  <c:v>20.256</c:v>
                </c:pt>
                <c:pt idx="1900">
                  <c:v>20.266670000000001</c:v>
                </c:pt>
                <c:pt idx="1901">
                  <c:v>20.277329999999999</c:v>
                </c:pt>
                <c:pt idx="1902">
                  <c:v>20.288</c:v>
                </c:pt>
                <c:pt idx="1903">
                  <c:v>20.298670000000001</c:v>
                </c:pt>
                <c:pt idx="1904">
                  <c:v>20.309329999999999</c:v>
                </c:pt>
                <c:pt idx="1905">
                  <c:v>20.32</c:v>
                </c:pt>
                <c:pt idx="1906">
                  <c:v>20.330670000000001</c:v>
                </c:pt>
                <c:pt idx="1907">
                  <c:v>20.341329999999999</c:v>
                </c:pt>
                <c:pt idx="1908">
                  <c:v>20.352</c:v>
                </c:pt>
                <c:pt idx="1909">
                  <c:v>20.362670000000001</c:v>
                </c:pt>
                <c:pt idx="1910">
                  <c:v>20.373329999999999</c:v>
                </c:pt>
                <c:pt idx="1911">
                  <c:v>20.384</c:v>
                </c:pt>
                <c:pt idx="1912">
                  <c:v>20.394670000000001</c:v>
                </c:pt>
                <c:pt idx="1913">
                  <c:v>20.405329999999999</c:v>
                </c:pt>
                <c:pt idx="1914">
                  <c:v>20.416</c:v>
                </c:pt>
                <c:pt idx="1915">
                  <c:v>20.426670000000001</c:v>
                </c:pt>
                <c:pt idx="1916">
                  <c:v>20.437329999999999</c:v>
                </c:pt>
                <c:pt idx="1917">
                  <c:v>20.448</c:v>
                </c:pt>
                <c:pt idx="1918">
                  <c:v>20.458670000000001</c:v>
                </c:pt>
                <c:pt idx="1919">
                  <c:v>20.469329999999999</c:v>
                </c:pt>
                <c:pt idx="1920">
                  <c:v>20.48</c:v>
                </c:pt>
                <c:pt idx="1921">
                  <c:v>20.490670000000001</c:v>
                </c:pt>
                <c:pt idx="1922">
                  <c:v>20.501329999999999</c:v>
                </c:pt>
                <c:pt idx="1923">
                  <c:v>20.512</c:v>
                </c:pt>
                <c:pt idx="1924">
                  <c:v>20.522670000000002</c:v>
                </c:pt>
                <c:pt idx="1925">
                  <c:v>20.533329999999999</c:v>
                </c:pt>
                <c:pt idx="1926">
                  <c:v>20.544</c:v>
                </c:pt>
                <c:pt idx="1927">
                  <c:v>20.554670000000002</c:v>
                </c:pt>
                <c:pt idx="1928">
                  <c:v>20.565329999999999</c:v>
                </c:pt>
                <c:pt idx="1929">
                  <c:v>20.576000000000001</c:v>
                </c:pt>
                <c:pt idx="1930">
                  <c:v>20.586670000000002</c:v>
                </c:pt>
                <c:pt idx="1931">
                  <c:v>20.597329999999999</c:v>
                </c:pt>
                <c:pt idx="1932">
                  <c:v>20.608000000000001</c:v>
                </c:pt>
                <c:pt idx="1933">
                  <c:v>20.618670000000002</c:v>
                </c:pt>
                <c:pt idx="1934">
                  <c:v>20.62933</c:v>
                </c:pt>
                <c:pt idx="1935">
                  <c:v>20.64</c:v>
                </c:pt>
                <c:pt idx="1936">
                  <c:v>20.650670000000002</c:v>
                </c:pt>
                <c:pt idx="1937">
                  <c:v>20.66133</c:v>
                </c:pt>
                <c:pt idx="1938">
                  <c:v>20.672000000000001</c:v>
                </c:pt>
                <c:pt idx="1939">
                  <c:v>20.682670000000002</c:v>
                </c:pt>
                <c:pt idx="1940">
                  <c:v>20.69333</c:v>
                </c:pt>
                <c:pt idx="1941">
                  <c:v>20.704000000000001</c:v>
                </c:pt>
                <c:pt idx="1942">
                  <c:v>20.714670000000002</c:v>
                </c:pt>
                <c:pt idx="1943">
                  <c:v>20.72533</c:v>
                </c:pt>
                <c:pt idx="1944">
                  <c:v>20.736000000000001</c:v>
                </c:pt>
                <c:pt idx="1945">
                  <c:v>20.746670000000002</c:v>
                </c:pt>
                <c:pt idx="1946">
                  <c:v>20.75733</c:v>
                </c:pt>
                <c:pt idx="1947">
                  <c:v>20.768000000000001</c:v>
                </c:pt>
                <c:pt idx="1948">
                  <c:v>20.778670000000002</c:v>
                </c:pt>
                <c:pt idx="1949">
                  <c:v>20.78933</c:v>
                </c:pt>
                <c:pt idx="1950">
                  <c:v>20.8</c:v>
                </c:pt>
                <c:pt idx="1951">
                  <c:v>20.810669999999998</c:v>
                </c:pt>
                <c:pt idx="1952">
                  <c:v>20.82133</c:v>
                </c:pt>
                <c:pt idx="1953">
                  <c:v>20.832000000000001</c:v>
                </c:pt>
                <c:pt idx="1954">
                  <c:v>20.842669999999998</c:v>
                </c:pt>
                <c:pt idx="1955">
                  <c:v>20.85333</c:v>
                </c:pt>
                <c:pt idx="1956">
                  <c:v>20.864000000000001</c:v>
                </c:pt>
                <c:pt idx="1957">
                  <c:v>20.874669999999998</c:v>
                </c:pt>
                <c:pt idx="1958">
                  <c:v>20.88533</c:v>
                </c:pt>
                <c:pt idx="1959">
                  <c:v>20.896000000000001</c:v>
                </c:pt>
                <c:pt idx="1960">
                  <c:v>20.906669999999998</c:v>
                </c:pt>
                <c:pt idx="1961">
                  <c:v>20.91733</c:v>
                </c:pt>
                <c:pt idx="1962">
                  <c:v>20.928000000000001</c:v>
                </c:pt>
                <c:pt idx="1963">
                  <c:v>20.938669999999998</c:v>
                </c:pt>
                <c:pt idx="1964">
                  <c:v>20.94933</c:v>
                </c:pt>
                <c:pt idx="1965">
                  <c:v>20.96</c:v>
                </c:pt>
                <c:pt idx="1966">
                  <c:v>20.970669999999998</c:v>
                </c:pt>
                <c:pt idx="1967">
                  <c:v>20.98133</c:v>
                </c:pt>
                <c:pt idx="1968">
                  <c:v>20.992000000000001</c:v>
                </c:pt>
                <c:pt idx="1969">
                  <c:v>21.002669999999998</c:v>
                </c:pt>
                <c:pt idx="1970">
                  <c:v>21.01333</c:v>
                </c:pt>
                <c:pt idx="1971">
                  <c:v>21.024000000000001</c:v>
                </c:pt>
                <c:pt idx="1972">
                  <c:v>21.034669999999998</c:v>
                </c:pt>
                <c:pt idx="1973">
                  <c:v>21.04533</c:v>
                </c:pt>
                <c:pt idx="1974">
                  <c:v>21.056000000000001</c:v>
                </c:pt>
                <c:pt idx="1975">
                  <c:v>21.066669999999998</c:v>
                </c:pt>
                <c:pt idx="1976">
                  <c:v>21.07733</c:v>
                </c:pt>
                <c:pt idx="1977">
                  <c:v>21.088000000000001</c:v>
                </c:pt>
                <c:pt idx="1978">
                  <c:v>21.098669999999998</c:v>
                </c:pt>
                <c:pt idx="1979">
                  <c:v>21.10933</c:v>
                </c:pt>
                <c:pt idx="1980">
                  <c:v>21.12</c:v>
                </c:pt>
                <c:pt idx="1981">
                  <c:v>21.130669999999999</c:v>
                </c:pt>
                <c:pt idx="1982">
                  <c:v>21.14133</c:v>
                </c:pt>
                <c:pt idx="1983">
                  <c:v>21.152000000000001</c:v>
                </c:pt>
                <c:pt idx="1984">
                  <c:v>21.162669999999999</c:v>
                </c:pt>
                <c:pt idx="1985">
                  <c:v>21.17333</c:v>
                </c:pt>
                <c:pt idx="1986">
                  <c:v>21.184000000000001</c:v>
                </c:pt>
                <c:pt idx="1987">
                  <c:v>21.194669999999999</c:v>
                </c:pt>
                <c:pt idx="1988">
                  <c:v>21.20533</c:v>
                </c:pt>
                <c:pt idx="1989">
                  <c:v>21.216000000000001</c:v>
                </c:pt>
                <c:pt idx="1990">
                  <c:v>21.226669999999999</c:v>
                </c:pt>
                <c:pt idx="1991">
                  <c:v>21.23733</c:v>
                </c:pt>
                <c:pt idx="1992">
                  <c:v>21.248000000000001</c:v>
                </c:pt>
                <c:pt idx="1993">
                  <c:v>21.258669999999999</c:v>
                </c:pt>
                <c:pt idx="1994">
                  <c:v>21.26933</c:v>
                </c:pt>
                <c:pt idx="1995">
                  <c:v>21.28</c:v>
                </c:pt>
                <c:pt idx="1996">
                  <c:v>21.290669999999999</c:v>
                </c:pt>
                <c:pt idx="1997">
                  <c:v>21.30133</c:v>
                </c:pt>
                <c:pt idx="1998">
                  <c:v>21.312000000000001</c:v>
                </c:pt>
                <c:pt idx="1999">
                  <c:v>21.322669999999999</c:v>
                </c:pt>
                <c:pt idx="2000">
                  <c:v>21.33333</c:v>
                </c:pt>
                <c:pt idx="2001">
                  <c:v>21.344000000000001</c:v>
                </c:pt>
                <c:pt idx="2002">
                  <c:v>21.354669999999999</c:v>
                </c:pt>
                <c:pt idx="2003">
                  <c:v>21.36533</c:v>
                </c:pt>
                <c:pt idx="2004">
                  <c:v>21.376000000000001</c:v>
                </c:pt>
                <c:pt idx="2005">
                  <c:v>21.386669999999999</c:v>
                </c:pt>
                <c:pt idx="2006">
                  <c:v>21.39733</c:v>
                </c:pt>
                <c:pt idx="2007">
                  <c:v>21.408000000000001</c:v>
                </c:pt>
                <c:pt idx="2008">
                  <c:v>21.418669999999999</c:v>
                </c:pt>
                <c:pt idx="2009">
                  <c:v>21.42933</c:v>
                </c:pt>
                <c:pt idx="2010">
                  <c:v>21.44</c:v>
                </c:pt>
                <c:pt idx="2011">
                  <c:v>21.450669999999999</c:v>
                </c:pt>
                <c:pt idx="2012">
                  <c:v>21.46133</c:v>
                </c:pt>
                <c:pt idx="2013">
                  <c:v>21.472000000000001</c:v>
                </c:pt>
                <c:pt idx="2014">
                  <c:v>21.482669999999999</c:v>
                </c:pt>
                <c:pt idx="2015">
                  <c:v>21.49333</c:v>
                </c:pt>
                <c:pt idx="2016">
                  <c:v>21.504000000000001</c:v>
                </c:pt>
                <c:pt idx="2017">
                  <c:v>21.514669999999999</c:v>
                </c:pt>
                <c:pt idx="2018">
                  <c:v>21.52533</c:v>
                </c:pt>
                <c:pt idx="2019">
                  <c:v>21.536000000000001</c:v>
                </c:pt>
                <c:pt idx="2020">
                  <c:v>21.546669999999999</c:v>
                </c:pt>
                <c:pt idx="2021">
                  <c:v>21.55733</c:v>
                </c:pt>
                <c:pt idx="2022">
                  <c:v>21.568000000000001</c:v>
                </c:pt>
                <c:pt idx="2023">
                  <c:v>21.578669999999999</c:v>
                </c:pt>
                <c:pt idx="2024">
                  <c:v>21.58933</c:v>
                </c:pt>
                <c:pt idx="2025">
                  <c:v>21.6</c:v>
                </c:pt>
                <c:pt idx="2026">
                  <c:v>21.610669999999999</c:v>
                </c:pt>
                <c:pt idx="2027">
                  <c:v>21.62133</c:v>
                </c:pt>
                <c:pt idx="2028">
                  <c:v>21.632000000000001</c:v>
                </c:pt>
                <c:pt idx="2029">
                  <c:v>21.642669999999999</c:v>
                </c:pt>
                <c:pt idx="2030">
                  <c:v>21.65333</c:v>
                </c:pt>
                <c:pt idx="2031">
                  <c:v>21.664000000000001</c:v>
                </c:pt>
                <c:pt idx="2032">
                  <c:v>21.674669999999999</c:v>
                </c:pt>
                <c:pt idx="2033">
                  <c:v>21.68533</c:v>
                </c:pt>
                <c:pt idx="2034">
                  <c:v>21.696000000000002</c:v>
                </c:pt>
                <c:pt idx="2035">
                  <c:v>21.706669999999999</c:v>
                </c:pt>
                <c:pt idx="2036">
                  <c:v>21.71733</c:v>
                </c:pt>
                <c:pt idx="2037">
                  <c:v>21.728000000000002</c:v>
                </c:pt>
                <c:pt idx="2038">
                  <c:v>21.738669999999999</c:v>
                </c:pt>
                <c:pt idx="2039">
                  <c:v>21.74933</c:v>
                </c:pt>
                <c:pt idx="2040">
                  <c:v>21.76</c:v>
                </c:pt>
                <c:pt idx="2041">
                  <c:v>21.770669999999999</c:v>
                </c:pt>
                <c:pt idx="2042">
                  <c:v>21.781330000000001</c:v>
                </c:pt>
                <c:pt idx="2043">
                  <c:v>21.792000000000002</c:v>
                </c:pt>
                <c:pt idx="2044">
                  <c:v>21.802669999999999</c:v>
                </c:pt>
                <c:pt idx="2045">
                  <c:v>21.813330000000001</c:v>
                </c:pt>
                <c:pt idx="2046">
                  <c:v>21.824000000000002</c:v>
                </c:pt>
                <c:pt idx="2047">
                  <c:v>21.834669999999999</c:v>
                </c:pt>
                <c:pt idx="2048">
                  <c:v>21.845330000000001</c:v>
                </c:pt>
                <c:pt idx="2049">
                  <c:v>21.856000000000002</c:v>
                </c:pt>
                <c:pt idx="2050">
                  <c:v>21.866669999999999</c:v>
                </c:pt>
                <c:pt idx="2051">
                  <c:v>21.877330000000001</c:v>
                </c:pt>
                <c:pt idx="2052">
                  <c:v>21.888000000000002</c:v>
                </c:pt>
                <c:pt idx="2053">
                  <c:v>21.898669999999999</c:v>
                </c:pt>
                <c:pt idx="2054">
                  <c:v>21.909330000000001</c:v>
                </c:pt>
                <c:pt idx="2055">
                  <c:v>21.92</c:v>
                </c:pt>
                <c:pt idx="2056">
                  <c:v>21.930669999999999</c:v>
                </c:pt>
                <c:pt idx="2057">
                  <c:v>21.941330000000001</c:v>
                </c:pt>
                <c:pt idx="2058">
                  <c:v>21.952000000000002</c:v>
                </c:pt>
                <c:pt idx="2059">
                  <c:v>21.962669999999999</c:v>
                </c:pt>
                <c:pt idx="2060">
                  <c:v>21.973330000000001</c:v>
                </c:pt>
                <c:pt idx="2061">
                  <c:v>21.984000000000002</c:v>
                </c:pt>
                <c:pt idx="2062">
                  <c:v>21.994669999999999</c:v>
                </c:pt>
                <c:pt idx="2063">
                  <c:v>22.005330000000001</c:v>
                </c:pt>
                <c:pt idx="2064">
                  <c:v>22.015999999999998</c:v>
                </c:pt>
                <c:pt idx="2065">
                  <c:v>22.026669999999999</c:v>
                </c:pt>
                <c:pt idx="2066">
                  <c:v>22.037330000000001</c:v>
                </c:pt>
                <c:pt idx="2067">
                  <c:v>22.047999999999998</c:v>
                </c:pt>
                <c:pt idx="2068">
                  <c:v>22.058669999999999</c:v>
                </c:pt>
                <c:pt idx="2069">
                  <c:v>22.069330000000001</c:v>
                </c:pt>
                <c:pt idx="2070">
                  <c:v>22.08</c:v>
                </c:pt>
                <c:pt idx="2071">
                  <c:v>22.090669999999999</c:v>
                </c:pt>
                <c:pt idx="2072">
                  <c:v>22.101330000000001</c:v>
                </c:pt>
                <c:pt idx="2073">
                  <c:v>22.111999999999998</c:v>
                </c:pt>
                <c:pt idx="2074">
                  <c:v>22.122669999999999</c:v>
                </c:pt>
                <c:pt idx="2075">
                  <c:v>22.133330000000001</c:v>
                </c:pt>
                <c:pt idx="2076">
                  <c:v>22.143999999999998</c:v>
                </c:pt>
                <c:pt idx="2077">
                  <c:v>22.154669999999999</c:v>
                </c:pt>
                <c:pt idx="2078">
                  <c:v>22.165330000000001</c:v>
                </c:pt>
                <c:pt idx="2079">
                  <c:v>22.175999999999998</c:v>
                </c:pt>
                <c:pt idx="2080">
                  <c:v>22.186669999999999</c:v>
                </c:pt>
                <c:pt idx="2081">
                  <c:v>22.197330000000001</c:v>
                </c:pt>
                <c:pt idx="2082">
                  <c:v>22.207999999999998</c:v>
                </c:pt>
                <c:pt idx="2083">
                  <c:v>22.218669999999999</c:v>
                </c:pt>
                <c:pt idx="2084">
                  <c:v>22.229330000000001</c:v>
                </c:pt>
                <c:pt idx="2085">
                  <c:v>22.24</c:v>
                </c:pt>
                <c:pt idx="2086">
                  <c:v>22.25067</c:v>
                </c:pt>
                <c:pt idx="2087">
                  <c:v>22.261330000000001</c:v>
                </c:pt>
                <c:pt idx="2088">
                  <c:v>22.271999999999998</c:v>
                </c:pt>
                <c:pt idx="2089">
                  <c:v>22.28267</c:v>
                </c:pt>
                <c:pt idx="2090">
                  <c:v>22.293330000000001</c:v>
                </c:pt>
                <c:pt idx="2091">
                  <c:v>22.303999999999998</c:v>
                </c:pt>
                <c:pt idx="2092">
                  <c:v>22.31467</c:v>
                </c:pt>
                <c:pt idx="2093">
                  <c:v>22.325330000000001</c:v>
                </c:pt>
                <c:pt idx="2094">
                  <c:v>22.335999999999999</c:v>
                </c:pt>
                <c:pt idx="2095">
                  <c:v>22.34667</c:v>
                </c:pt>
                <c:pt idx="2096">
                  <c:v>22.357330000000001</c:v>
                </c:pt>
                <c:pt idx="2097">
                  <c:v>22.367999999999999</c:v>
                </c:pt>
                <c:pt idx="2098">
                  <c:v>22.37867</c:v>
                </c:pt>
                <c:pt idx="2099">
                  <c:v>22.389330000000001</c:v>
                </c:pt>
                <c:pt idx="2100">
                  <c:v>22.4</c:v>
                </c:pt>
                <c:pt idx="2101">
                  <c:v>22.41067</c:v>
                </c:pt>
                <c:pt idx="2102">
                  <c:v>22.421330000000001</c:v>
                </c:pt>
                <c:pt idx="2103">
                  <c:v>22.431999999999999</c:v>
                </c:pt>
                <c:pt idx="2104">
                  <c:v>22.44267</c:v>
                </c:pt>
                <c:pt idx="2105">
                  <c:v>22.453330000000001</c:v>
                </c:pt>
                <c:pt idx="2106">
                  <c:v>22.463999999999999</c:v>
                </c:pt>
                <c:pt idx="2107">
                  <c:v>22.47467</c:v>
                </c:pt>
                <c:pt idx="2108">
                  <c:v>22.485330000000001</c:v>
                </c:pt>
                <c:pt idx="2109">
                  <c:v>22.495999999999999</c:v>
                </c:pt>
                <c:pt idx="2110">
                  <c:v>22.50667</c:v>
                </c:pt>
                <c:pt idx="2111">
                  <c:v>22.517330000000001</c:v>
                </c:pt>
                <c:pt idx="2112">
                  <c:v>22.527999999999999</c:v>
                </c:pt>
                <c:pt idx="2113">
                  <c:v>22.53867</c:v>
                </c:pt>
                <c:pt idx="2114">
                  <c:v>22.549330000000001</c:v>
                </c:pt>
                <c:pt idx="2115">
                  <c:v>22.56</c:v>
                </c:pt>
                <c:pt idx="2116">
                  <c:v>22.57067</c:v>
                </c:pt>
                <c:pt idx="2117">
                  <c:v>22.581330000000001</c:v>
                </c:pt>
                <c:pt idx="2118">
                  <c:v>22.591999999999999</c:v>
                </c:pt>
                <c:pt idx="2119">
                  <c:v>22.60267</c:v>
                </c:pt>
                <c:pt idx="2120">
                  <c:v>22.613330000000001</c:v>
                </c:pt>
                <c:pt idx="2121">
                  <c:v>22.623999999999999</c:v>
                </c:pt>
                <c:pt idx="2122">
                  <c:v>22.63467</c:v>
                </c:pt>
                <c:pt idx="2123">
                  <c:v>22.645330000000001</c:v>
                </c:pt>
                <c:pt idx="2124">
                  <c:v>22.655999999999999</c:v>
                </c:pt>
                <c:pt idx="2125">
                  <c:v>22.66667</c:v>
                </c:pt>
                <c:pt idx="2126">
                  <c:v>22.677330000000001</c:v>
                </c:pt>
                <c:pt idx="2127">
                  <c:v>22.687999999999999</c:v>
                </c:pt>
                <c:pt idx="2128">
                  <c:v>22.69867</c:v>
                </c:pt>
                <c:pt idx="2129">
                  <c:v>22.709330000000001</c:v>
                </c:pt>
                <c:pt idx="2130">
                  <c:v>22.72</c:v>
                </c:pt>
                <c:pt idx="2131">
                  <c:v>22.73067</c:v>
                </c:pt>
                <c:pt idx="2132">
                  <c:v>22.741330000000001</c:v>
                </c:pt>
                <c:pt idx="2133">
                  <c:v>22.751999999999999</c:v>
                </c:pt>
                <c:pt idx="2134">
                  <c:v>22.76267</c:v>
                </c:pt>
                <c:pt idx="2135">
                  <c:v>22.773330000000001</c:v>
                </c:pt>
                <c:pt idx="2136">
                  <c:v>22.783999999999999</c:v>
                </c:pt>
                <c:pt idx="2137">
                  <c:v>22.79467</c:v>
                </c:pt>
                <c:pt idx="2138">
                  <c:v>22.805330000000001</c:v>
                </c:pt>
                <c:pt idx="2139">
                  <c:v>22.815999999999999</c:v>
                </c:pt>
                <c:pt idx="2140">
                  <c:v>22.82667</c:v>
                </c:pt>
                <c:pt idx="2141">
                  <c:v>22.837330000000001</c:v>
                </c:pt>
                <c:pt idx="2142">
                  <c:v>22.847999999999999</c:v>
                </c:pt>
                <c:pt idx="2143">
                  <c:v>22.85867</c:v>
                </c:pt>
                <c:pt idx="2144">
                  <c:v>22.869330000000001</c:v>
                </c:pt>
                <c:pt idx="2145">
                  <c:v>22.88</c:v>
                </c:pt>
                <c:pt idx="2146">
                  <c:v>22.89067</c:v>
                </c:pt>
                <c:pt idx="2147">
                  <c:v>22.901330000000002</c:v>
                </c:pt>
                <c:pt idx="2148">
                  <c:v>22.911999999999999</c:v>
                </c:pt>
                <c:pt idx="2149">
                  <c:v>22.92267</c:v>
                </c:pt>
                <c:pt idx="2150">
                  <c:v>22.933330000000002</c:v>
                </c:pt>
                <c:pt idx="2151">
                  <c:v>22.943999999999999</c:v>
                </c:pt>
                <c:pt idx="2152">
                  <c:v>22.95467</c:v>
                </c:pt>
                <c:pt idx="2153">
                  <c:v>22.965330000000002</c:v>
                </c:pt>
                <c:pt idx="2154">
                  <c:v>22.975999999999999</c:v>
                </c:pt>
                <c:pt idx="2155">
                  <c:v>22.98667</c:v>
                </c:pt>
                <c:pt idx="2156">
                  <c:v>22.997330000000002</c:v>
                </c:pt>
                <c:pt idx="2157">
                  <c:v>23.007999999999999</c:v>
                </c:pt>
              </c:numCache>
            </c:numRef>
          </c:xVal>
          <c:yVal>
            <c:numRef>
              <c:f>'Stan LL norm'!$I$2:$I$2159</c:f>
              <c:numCache>
                <c:formatCode>General</c:formatCode>
                <c:ptCount val="2158"/>
                <c:pt idx="0">
                  <c:v>-0.12809705052792719</c:v>
                </c:pt>
                <c:pt idx="1">
                  <c:v>-0.12809705052792719</c:v>
                </c:pt>
                <c:pt idx="2">
                  <c:v>-0.12809705052792719</c:v>
                </c:pt>
                <c:pt idx="3">
                  <c:v>-0.1278663772765877</c:v>
                </c:pt>
                <c:pt idx="4">
                  <c:v>-0.12788734757216402</c:v>
                </c:pt>
                <c:pt idx="5">
                  <c:v>-0.12770910005976535</c:v>
                </c:pt>
                <c:pt idx="6">
                  <c:v>-0.12736309018275613</c:v>
                </c:pt>
                <c:pt idx="7">
                  <c:v>-0.12672349616767847</c:v>
                </c:pt>
                <c:pt idx="8">
                  <c:v>-0.12593711008356662</c:v>
                </c:pt>
                <c:pt idx="9">
                  <c:v>-0.12533945665964161</c:v>
                </c:pt>
                <c:pt idx="10">
                  <c:v>-0.12467889234898766</c:v>
                </c:pt>
                <c:pt idx="11">
                  <c:v>-0.12444821909764818</c:v>
                </c:pt>
                <c:pt idx="12">
                  <c:v>-0.12412317951621528</c:v>
                </c:pt>
                <c:pt idx="13">
                  <c:v>-0.12373522904805344</c:v>
                </c:pt>
                <c:pt idx="14">
                  <c:v>-0.12367231816132448</c:v>
                </c:pt>
                <c:pt idx="15">
                  <c:v>-0.12351504094450211</c:v>
                </c:pt>
                <c:pt idx="16">
                  <c:v>-0.12329485284095079</c:v>
                </c:pt>
                <c:pt idx="17">
                  <c:v>-0.12298029840730605</c:v>
                </c:pt>
                <c:pt idx="18">
                  <c:v>-0.12272865486039025</c:v>
                </c:pt>
                <c:pt idx="19">
                  <c:v>-0.12258186279135605</c:v>
                </c:pt>
                <c:pt idx="20">
                  <c:v>-0.12224633806213499</c:v>
                </c:pt>
                <c:pt idx="21">
                  <c:v>-0.12205760540194814</c:v>
                </c:pt>
                <c:pt idx="22">
                  <c:v>-0.12197372421964288</c:v>
                </c:pt>
                <c:pt idx="23">
                  <c:v>-0.12175353611609156</c:v>
                </c:pt>
                <c:pt idx="24">
                  <c:v>-0.12162771434263366</c:v>
                </c:pt>
                <c:pt idx="25">
                  <c:v>-0.12158577375148102</c:v>
                </c:pt>
                <c:pt idx="26">
                  <c:v>-0.1214914074213876</c:v>
                </c:pt>
                <c:pt idx="27">
                  <c:v>-0.12155431830811655</c:v>
                </c:pt>
                <c:pt idx="28">
                  <c:v>-0.12138655594350603</c:v>
                </c:pt>
                <c:pt idx="29">
                  <c:v>-0.12132364505677708</c:v>
                </c:pt>
                <c:pt idx="30">
                  <c:v>-0.12121879357889549</c:v>
                </c:pt>
                <c:pt idx="31">
                  <c:v>-0.12142849653465866</c:v>
                </c:pt>
                <c:pt idx="32">
                  <c:v>-0.12118733813553102</c:v>
                </c:pt>
                <c:pt idx="33">
                  <c:v>-0.12095666488419154</c:v>
                </c:pt>
                <c:pt idx="34">
                  <c:v>-0.12086229855409812</c:v>
                </c:pt>
                <c:pt idx="35">
                  <c:v>-0.12070502133727574</c:v>
                </c:pt>
                <c:pt idx="36">
                  <c:v>-0.12047434808593627</c:v>
                </c:pt>
                <c:pt idx="37">
                  <c:v>-0.12024367483459679</c:v>
                </c:pt>
                <c:pt idx="38">
                  <c:v>-0.119792813479706</c:v>
                </c:pt>
                <c:pt idx="39">
                  <c:v>-0.11928952638587441</c:v>
                </c:pt>
                <c:pt idx="40">
                  <c:v>-0.11797888291235464</c:v>
                </c:pt>
                <c:pt idx="41">
                  <c:v>-0.113491239659023</c:v>
                </c:pt>
                <c:pt idx="42">
                  <c:v>-0.10667589359672025</c:v>
                </c:pt>
                <c:pt idx="43">
                  <c:v>-0.10615163620731234</c:v>
                </c:pt>
                <c:pt idx="44">
                  <c:v>-0.10851079445964791</c:v>
                </c:pt>
                <c:pt idx="45">
                  <c:v>-0.11277824960942824</c:v>
                </c:pt>
                <c:pt idx="46">
                  <c:v>-0.11272582387048745</c:v>
                </c:pt>
                <c:pt idx="47">
                  <c:v>-0.10891971522338607</c:v>
                </c:pt>
                <c:pt idx="48">
                  <c:v>-0.10967464586413346</c:v>
                </c:pt>
                <c:pt idx="49">
                  <c:v>-0.11155148731821375</c:v>
                </c:pt>
                <c:pt idx="50">
                  <c:v>-0.11161439820494271</c:v>
                </c:pt>
                <c:pt idx="51">
                  <c:v>-0.11129984377129795</c:v>
                </c:pt>
                <c:pt idx="52">
                  <c:v>-0.11113208140668743</c:v>
                </c:pt>
                <c:pt idx="53">
                  <c:v>-0.1111635368500519</c:v>
                </c:pt>
                <c:pt idx="54">
                  <c:v>-0.11085946756419532</c:v>
                </c:pt>
                <c:pt idx="55">
                  <c:v>-0.11114256655447559</c:v>
                </c:pt>
                <c:pt idx="56">
                  <c:v>-0.111037715076594</c:v>
                </c:pt>
                <c:pt idx="57">
                  <c:v>-0.11112159625889927</c:v>
                </c:pt>
                <c:pt idx="58">
                  <c:v>-0.11162488335273085</c:v>
                </c:pt>
                <c:pt idx="59">
                  <c:v>-0.11122644773678085</c:v>
                </c:pt>
                <c:pt idx="60">
                  <c:v>-0.11137323980581507</c:v>
                </c:pt>
                <c:pt idx="61">
                  <c:v>-0.11146760613590849</c:v>
                </c:pt>
                <c:pt idx="62">
                  <c:v>-0.11162488335273085</c:v>
                </c:pt>
                <c:pt idx="63">
                  <c:v>-0.11149906157927296</c:v>
                </c:pt>
                <c:pt idx="64">
                  <c:v>-0.11156197246600191</c:v>
                </c:pt>
                <c:pt idx="65">
                  <c:v>-0.11144663584033217</c:v>
                </c:pt>
                <c:pt idx="66">
                  <c:v>-0.11153051702263743</c:v>
                </c:pt>
                <c:pt idx="67">
                  <c:v>-0.11150954672706112</c:v>
                </c:pt>
                <c:pt idx="68">
                  <c:v>-0.11146760613590849</c:v>
                </c:pt>
                <c:pt idx="69">
                  <c:v>-0.11150954672706112</c:v>
                </c:pt>
                <c:pt idx="70">
                  <c:v>-0.11163536850051901</c:v>
                </c:pt>
                <c:pt idx="71">
                  <c:v>-0.11166682394388348</c:v>
                </c:pt>
                <c:pt idx="72">
                  <c:v>-0.11158294276157822</c:v>
                </c:pt>
                <c:pt idx="73">
                  <c:v>-0.11150954672706112</c:v>
                </c:pt>
                <c:pt idx="74">
                  <c:v>-0.11182410116070586</c:v>
                </c:pt>
                <c:pt idx="75">
                  <c:v>-0.11175070512618876</c:v>
                </c:pt>
                <c:pt idx="76">
                  <c:v>-0.11168779423945981</c:v>
                </c:pt>
                <c:pt idx="77">
                  <c:v>-0.11156197246600191</c:v>
                </c:pt>
                <c:pt idx="78">
                  <c:v>-0.11162488335273085</c:v>
                </c:pt>
                <c:pt idx="79">
                  <c:v>-0.11187652689964665</c:v>
                </c:pt>
                <c:pt idx="80">
                  <c:v>-0.1118136160129177</c:v>
                </c:pt>
                <c:pt idx="81">
                  <c:v>-0.11153051702263743</c:v>
                </c:pt>
                <c:pt idx="82">
                  <c:v>-0.11166682394388348</c:v>
                </c:pt>
                <c:pt idx="83">
                  <c:v>-0.11160391305715454</c:v>
                </c:pt>
                <c:pt idx="84">
                  <c:v>-0.11163536850051901</c:v>
                </c:pt>
                <c:pt idx="85">
                  <c:v>-0.11169827938724797</c:v>
                </c:pt>
                <c:pt idx="86">
                  <c:v>-0.11158294276157822</c:v>
                </c:pt>
                <c:pt idx="87">
                  <c:v>-0.11157245761379006</c:v>
                </c:pt>
                <c:pt idx="88">
                  <c:v>-0.11152003187484928</c:v>
                </c:pt>
                <c:pt idx="89">
                  <c:v>-0.11159342790936638</c:v>
                </c:pt>
                <c:pt idx="90">
                  <c:v>-0.11147809128369664</c:v>
                </c:pt>
                <c:pt idx="91">
                  <c:v>-0.1114151803969677</c:v>
                </c:pt>
                <c:pt idx="92">
                  <c:v>-0.10625648768519393</c:v>
                </c:pt>
                <c:pt idx="93">
                  <c:v>-4.0682373418053329E-2</c:v>
                </c:pt>
                <c:pt idx="94">
                  <c:v>-1.2393444685602844E-2</c:v>
                </c:pt>
                <c:pt idx="95">
                  <c:v>-1.9397523408092438E-3</c:v>
                </c:pt>
                <c:pt idx="96">
                  <c:v>1.6671384983171337E-3</c:v>
                </c:pt>
                <c:pt idx="97">
                  <c:v>2.8624453461671543E-3</c:v>
                </c:pt>
                <c:pt idx="98">
                  <c:v>3.0826334497184738E-3</c:v>
                </c:pt>
                <c:pt idx="99">
                  <c:v>3.1560294842355803E-3</c:v>
                </c:pt>
                <c:pt idx="100">
                  <c:v>3.1245740408711062E-3</c:v>
                </c:pt>
                <c:pt idx="101">
                  <c:v>2.967296824048735E-3</c:v>
                </c:pt>
                <c:pt idx="102">
                  <c:v>3.0406928585658415E-3</c:v>
                </c:pt>
                <c:pt idx="103">
                  <c:v>2.8729304939553121E-3</c:v>
                </c:pt>
                <c:pt idx="104">
                  <c:v>2.946326528472419E-3</c:v>
                </c:pt>
                <c:pt idx="105">
                  <c:v>2.8834156417434703E-3</c:v>
                </c:pt>
                <c:pt idx="106">
                  <c:v>2.7051681293447831E-3</c:v>
                </c:pt>
                <c:pt idx="107">
                  <c:v>2.7680790160737314E-3</c:v>
                </c:pt>
                <c:pt idx="108">
                  <c:v>2.7785641638618896E-3</c:v>
                </c:pt>
                <c:pt idx="109">
                  <c:v>2.5898315036750443E-3</c:v>
                </c:pt>
                <c:pt idx="110">
                  <c:v>2.6632275381921508E-3</c:v>
                </c:pt>
                <c:pt idx="111">
                  <c:v>2.6317720948276766E-3</c:v>
                </c:pt>
                <c:pt idx="112">
                  <c:v>3.5230096568211128E-3</c:v>
                </c:pt>
                <c:pt idx="113">
                  <c:v>4.8651085737053462E-3</c:v>
                </c:pt>
                <c:pt idx="114">
                  <c:v>6.0184748304027346E-3</c:v>
                </c:pt>
                <c:pt idx="115">
                  <c:v>7.2032965304645973E-3</c:v>
                </c:pt>
                <c:pt idx="116">
                  <c:v>7.6856133287198682E-3</c:v>
                </c:pt>
                <c:pt idx="117">
                  <c:v>7.9162865800593459E-3</c:v>
                </c:pt>
                <c:pt idx="118">
                  <c:v>7.7590093632369751E-3</c:v>
                </c:pt>
                <c:pt idx="119">
                  <c:v>7.4654252251685491E-3</c:v>
                </c:pt>
                <c:pt idx="120">
                  <c:v>7.1823262348882809E-3</c:v>
                </c:pt>
                <c:pt idx="121">
                  <c:v>7.066989609218542E-3</c:v>
                </c:pt>
                <c:pt idx="122">
                  <c:v>7.0879599047948584E-3</c:v>
                </c:pt>
                <c:pt idx="123">
                  <c:v>7.2242668260409128E-3</c:v>
                </c:pt>
                <c:pt idx="124">
                  <c:v>6.5217619242343219E-3</c:v>
                </c:pt>
                <c:pt idx="125">
                  <c:v>7.4234846340159163E-3</c:v>
                </c:pt>
                <c:pt idx="126">
                  <c:v>8.4510291172554073E-3</c:v>
                </c:pt>
                <c:pt idx="127">
                  <c:v>8.9857716544514687E-3</c:v>
                </c:pt>
                <c:pt idx="128">
                  <c:v>8.6607320730185695E-3</c:v>
                </c:pt>
                <c:pt idx="129">
                  <c:v>7.8428905455422398E-3</c:v>
                </c:pt>
                <c:pt idx="130">
                  <c:v>6.8782569490316962E-3</c:v>
                </c:pt>
                <c:pt idx="131">
                  <c:v>5.8297421702158889E-3</c:v>
                </c:pt>
                <c:pt idx="132">
                  <c:v>5.0433560861040333E-3</c:v>
                </c:pt>
                <c:pt idx="133">
                  <c:v>4.6973462090948168E-3</c:v>
                </c:pt>
                <c:pt idx="134">
                  <c:v>4.3513363320856011E-3</c:v>
                </c:pt>
                <c:pt idx="135">
                  <c:v>3.952900716135594E-3</c:v>
                </c:pt>
                <c:pt idx="136">
                  <c:v>3.8585343860421712E-3</c:v>
                </c:pt>
                <c:pt idx="137">
                  <c:v>3.7012571692198E-3</c:v>
                </c:pt>
                <c:pt idx="138">
                  <c:v>3.5230096568211128E-3</c:v>
                </c:pt>
                <c:pt idx="139">
                  <c:v>3.4391284745158481E-3</c:v>
                </c:pt>
                <c:pt idx="140">
                  <c:v>3.386702735575058E-3</c:v>
                </c:pt>
                <c:pt idx="141">
                  <c:v>3.3657324399987416E-3</c:v>
                </c:pt>
                <c:pt idx="142">
                  <c:v>3.554465100185587E-3</c:v>
                </c:pt>
                <c:pt idx="143">
                  <c:v>3.5754353957619034E-3</c:v>
                </c:pt>
                <c:pt idx="144">
                  <c:v>3.6278611347026935E-3</c:v>
                </c:pt>
                <c:pt idx="145">
                  <c:v>3.7327126125842745E-3</c:v>
                </c:pt>
                <c:pt idx="146">
                  <c:v>3.9843561595000682E-3</c:v>
                </c:pt>
                <c:pt idx="147">
                  <c:v>4.760257095823766E-3</c:v>
                </c:pt>
                <c:pt idx="148">
                  <c:v>5.5466431799356215E-3</c:v>
                </c:pt>
                <c:pt idx="149">
                  <c:v>5.5361580321474629E-3</c:v>
                </c:pt>
                <c:pt idx="150">
                  <c:v>4.6554056179421849E-3</c:v>
                </c:pt>
                <c:pt idx="151">
                  <c:v>2.9882671196250509E-3</c:v>
                </c:pt>
                <c:pt idx="152">
                  <c:v>2.2018810355131954E-3</c:v>
                </c:pt>
                <c:pt idx="153">
                  <c:v>2.5374057647342537E-3</c:v>
                </c:pt>
                <c:pt idx="154">
                  <c:v>2.9882671196250509E-3</c:v>
                </c:pt>
                <c:pt idx="155">
                  <c:v>2.5688612080987283E-3</c:v>
                </c:pt>
                <c:pt idx="156">
                  <c:v>1.8349008629276629E-3</c:v>
                </c:pt>
                <c:pt idx="157">
                  <c:v>1.6985939416816081E-3</c:v>
                </c:pt>
                <c:pt idx="158">
                  <c:v>1.8349008629276629E-3</c:v>
                </c:pt>
                <c:pt idx="159">
                  <c:v>1.8139305673513467E-3</c:v>
                </c:pt>
                <c:pt idx="160">
                  <c:v>1.4469503947658142E-3</c:v>
                </c:pt>
                <c:pt idx="161">
                  <c:v>8.4929697084080405E-4</c:v>
                </c:pt>
                <c:pt idx="162">
                  <c:v>4.5086135489079719E-4</c:v>
                </c:pt>
                <c:pt idx="163">
                  <c:v>2.097029557631615E-5</c:v>
                </c:pt>
                <c:pt idx="164">
                  <c:v>-1.006574187663175E-3</c:v>
                </c:pt>
                <c:pt idx="165">
                  <c:v>-2.2018810355131954E-3</c:v>
                </c:pt>
                <c:pt idx="166">
                  <c:v>-2.4640097302171472E-3</c:v>
                </c:pt>
                <c:pt idx="167">
                  <c:v>-1.9502374885974018E-3</c:v>
                </c:pt>
                <c:pt idx="168">
                  <c:v>-6.6056431065395871E-4</c:v>
                </c:pt>
                <c:pt idx="169">
                  <c:v>6.8153460623027477E-4</c:v>
                </c:pt>
                <c:pt idx="170">
                  <c:v>1.7719899761987146E-3</c:v>
                </c:pt>
                <c:pt idx="171">
                  <c:v>2.673712685980309E-3</c:v>
                </c:pt>
                <c:pt idx="172">
                  <c:v>3.1665146320237385E-3</c:v>
                </c:pt>
                <c:pt idx="173">
                  <c:v>3.6068908391263775E-3</c:v>
                </c:pt>
                <c:pt idx="174">
                  <c:v>3.8795046816184875E-3</c:v>
                </c:pt>
                <c:pt idx="175">
                  <c:v>4.0682373418053329E-3</c:v>
                </c:pt>
                <c:pt idx="176">
                  <c:v>4.2779402975684942E-3</c:v>
                </c:pt>
                <c:pt idx="177">
                  <c:v>4.2989105931448106E-3</c:v>
                </c:pt>
                <c:pt idx="178">
                  <c:v>4.2569700019921778E-3</c:v>
                </c:pt>
                <c:pt idx="179">
                  <c:v>4.3618214798737589E-3</c:v>
                </c:pt>
                <c:pt idx="180">
                  <c:v>4.3303660365092847E-3</c:v>
                </c:pt>
                <c:pt idx="181">
                  <c:v>4.393276923238233E-3</c:v>
                </c:pt>
                <c:pt idx="182">
                  <c:v>4.3513363320856011E-3</c:v>
                </c:pt>
                <c:pt idx="183">
                  <c:v>4.393276923238233E-3</c:v>
                </c:pt>
                <c:pt idx="184">
                  <c:v>4.3513363320856011E-3</c:v>
                </c:pt>
                <c:pt idx="185">
                  <c:v>4.435217514390865E-3</c:v>
                </c:pt>
                <c:pt idx="186">
                  <c:v>4.46667295775534E-3</c:v>
                </c:pt>
                <c:pt idx="187">
                  <c:v>4.1521185241105976E-3</c:v>
                </c:pt>
                <c:pt idx="188">
                  <c:v>3.9424155683474363E-3</c:v>
                </c:pt>
                <c:pt idx="189">
                  <c:v>4.0158116028645423E-3</c:v>
                </c:pt>
                <c:pt idx="190">
                  <c:v>4.1101779329579648E-3</c:v>
                </c:pt>
                <c:pt idx="191">
                  <c:v>4.4142472188145494E-3</c:v>
                </c:pt>
                <c:pt idx="192">
                  <c:v>4.5505541400606038E-3</c:v>
                </c:pt>
                <c:pt idx="193">
                  <c:v>4.7078313568829754E-3</c:v>
                </c:pt>
                <c:pt idx="194">
                  <c:v>4.7183165046711332E-3</c:v>
                </c:pt>
                <c:pt idx="195">
                  <c:v>4.686861061306659E-3</c:v>
                </c:pt>
                <c:pt idx="196">
                  <c:v>4.7812273914000815E-3</c:v>
                </c:pt>
                <c:pt idx="197">
                  <c:v>4.7183165046711332E-3</c:v>
                </c:pt>
                <c:pt idx="198">
                  <c:v>4.5820095834250779E-3</c:v>
                </c:pt>
                <c:pt idx="199">
                  <c:v>4.7707422436119237E-3</c:v>
                </c:pt>
                <c:pt idx="200">
                  <c:v>4.5715244356369202E-3</c:v>
                </c:pt>
                <c:pt idx="201">
                  <c:v>4.5086135489079719E-3</c:v>
                </c:pt>
                <c:pt idx="202">
                  <c:v>4.5086135489079719E-3</c:v>
                </c:pt>
                <c:pt idx="203">
                  <c:v>4.4247323666027072E-3</c:v>
                </c:pt>
                <c:pt idx="204">
                  <c:v>4.393276923238233E-3</c:v>
                </c:pt>
                <c:pt idx="205">
                  <c:v>4.3723066276619166E-3</c:v>
                </c:pt>
                <c:pt idx="206">
                  <c:v>4.2989105931448106E-3</c:v>
                </c:pt>
                <c:pt idx="207">
                  <c:v>4.3093957409329683E-3</c:v>
                </c:pt>
                <c:pt idx="208">
                  <c:v>4.2779402975684942E-3</c:v>
                </c:pt>
                <c:pt idx="209">
                  <c:v>4.2674551497803364E-3</c:v>
                </c:pt>
                <c:pt idx="210">
                  <c:v>4.2045442630513881E-3</c:v>
                </c:pt>
                <c:pt idx="211">
                  <c:v>4.099692785169807E-3</c:v>
                </c:pt>
                <c:pt idx="212">
                  <c:v>4.2359997064158623E-3</c:v>
                </c:pt>
                <c:pt idx="213">
                  <c:v>4.2989105931448106E-3</c:v>
                </c:pt>
                <c:pt idx="214">
                  <c:v>4.1835739674750717E-3</c:v>
                </c:pt>
                <c:pt idx="215">
                  <c:v>4.1835739674750717E-3</c:v>
                </c:pt>
                <c:pt idx="216">
                  <c:v>4.1101779329579648E-3</c:v>
                </c:pt>
                <c:pt idx="217">
                  <c:v>3.9843561595000682E-3</c:v>
                </c:pt>
                <c:pt idx="218">
                  <c:v>3.9843561595000682E-3</c:v>
                </c:pt>
                <c:pt idx="219">
                  <c:v>3.7851383515250647E-3</c:v>
                </c:pt>
                <c:pt idx="220">
                  <c:v>3.5125245090329546E-3</c:v>
                </c:pt>
                <c:pt idx="221">
                  <c:v>3.2084552231763709E-3</c:v>
                </c:pt>
                <c:pt idx="222">
                  <c:v>2.5583760603105701E-3</c:v>
                </c:pt>
                <c:pt idx="223">
                  <c:v>1.9292671930210856E-3</c:v>
                </c:pt>
                <c:pt idx="224">
                  <c:v>1.4259800991894981E-3</c:v>
                </c:pt>
                <c:pt idx="225">
                  <c:v>1.1743365522737042E-3</c:v>
                </c:pt>
                <c:pt idx="226">
                  <c:v>1.0799702221802815E-3</c:v>
                </c:pt>
                <c:pt idx="227">
                  <c:v>9.6463359651054279E-4</c:v>
                </c:pt>
                <c:pt idx="228">
                  <c:v>9.8560389208685907E-4</c:v>
                </c:pt>
                <c:pt idx="229">
                  <c:v>1.0485147788158074E-3</c:v>
                </c:pt>
                <c:pt idx="230">
                  <c:v>1.1743365522737042E-3</c:v>
                </c:pt>
                <c:pt idx="231">
                  <c:v>1.3525840646723916E-3</c:v>
                </c:pt>
                <c:pt idx="232">
                  <c:v>1.5203464292829207E-3</c:v>
                </c:pt>
                <c:pt idx="233">
                  <c:v>1.8034454195631888E-3</c:v>
                </c:pt>
                <c:pt idx="234">
                  <c:v>9.8560389208685907E-4</c:v>
                </c:pt>
                <c:pt idx="235">
                  <c:v>-1.0904553699684397E-3</c:v>
                </c:pt>
                <c:pt idx="236">
                  <c:v>-1.5203464292829207E-3</c:v>
                </c:pt>
                <c:pt idx="237">
                  <c:v>-1.677623646105292E-4</c:v>
                </c:pt>
                <c:pt idx="238">
                  <c:v>1.1743365522737042E-3</c:v>
                </c:pt>
                <c:pt idx="239">
                  <c:v>2.2018810355131954E-3</c:v>
                </c:pt>
                <c:pt idx="240">
                  <c:v>2.8100196072263638E-3</c:v>
                </c:pt>
                <c:pt idx="241">
                  <c:v>2.9882671196250509E-3</c:v>
                </c:pt>
                <c:pt idx="242">
                  <c:v>3.0511780063539997E-3</c:v>
                </c:pt>
                <c:pt idx="243">
                  <c:v>3.2503958143290028E-3</c:v>
                </c:pt>
                <c:pt idx="244">
                  <c:v>2.9882671196250509E-3</c:v>
                </c:pt>
                <c:pt idx="245">
                  <c:v>2.2752770700303019E-3</c:v>
                </c:pt>
                <c:pt idx="246">
                  <c:v>2.0970295576316147E-3</c:v>
                </c:pt>
                <c:pt idx="247">
                  <c:v>2.4744948780053054E-3</c:v>
                </c:pt>
                <c:pt idx="248">
                  <c:v>3.0721483019303156E-3</c:v>
                </c:pt>
                <c:pt idx="249">
                  <c:v>3.994841307288226E-3</c:v>
                </c:pt>
                <c:pt idx="250">
                  <c:v>5.0748115294685075E-3</c:v>
                </c:pt>
                <c:pt idx="251">
                  <c:v>5.420821406477724E-3</c:v>
                </c:pt>
                <c:pt idx="252">
                  <c:v>5.5361580321474629E-3</c:v>
                </c:pt>
                <c:pt idx="253">
                  <c:v>5.3579105197487757E-3</c:v>
                </c:pt>
                <c:pt idx="254">
                  <c:v>5.0852966772566661E-3</c:v>
                </c:pt>
                <c:pt idx="255">
                  <c:v>4.6973462090948168E-3</c:v>
                </c:pt>
                <c:pt idx="256">
                  <c:v>4.3827917754500753E-3</c:v>
                </c:pt>
                <c:pt idx="257">
                  <c:v>4.1311482285342812E-3</c:v>
                </c:pt>
                <c:pt idx="258">
                  <c:v>3.952900716135594E-3</c:v>
                </c:pt>
                <c:pt idx="259">
                  <c:v>3.6278611347026935E-3</c:v>
                </c:pt>
                <c:pt idx="260">
                  <c:v>3.4810690656684805E-3</c:v>
                </c:pt>
                <c:pt idx="261">
                  <c:v>3.5020393612447969E-3</c:v>
                </c:pt>
                <c:pt idx="262">
                  <c:v>3.3237918488461093E-3</c:v>
                </c:pt>
                <c:pt idx="263">
                  <c:v>3.1350591886592644E-3</c:v>
                </c:pt>
                <c:pt idx="264">
                  <c:v>2.9987522674132091E-3</c:v>
                </c:pt>
                <c:pt idx="265">
                  <c:v>3.0511780063539997E-3</c:v>
                </c:pt>
                <c:pt idx="266">
                  <c:v>3.1245740408711062E-3</c:v>
                </c:pt>
                <c:pt idx="267">
                  <c:v>2.9882671196250509E-3</c:v>
                </c:pt>
                <c:pt idx="268">
                  <c:v>3.0406928585658415E-3</c:v>
                </c:pt>
                <c:pt idx="269">
                  <c:v>3.0092374152013673E-3</c:v>
                </c:pt>
                <c:pt idx="270">
                  <c:v>3.2503958143290028E-3</c:v>
                </c:pt>
                <c:pt idx="271">
                  <c:v>3.5859205435500616E-3</c:v>
                </c:pt>
                <c:pt idx="272">
                  <c:v>3.3971878833632162E-3</c:v>
                </c:pt>
                <c:pt idx="273">
                  <c:v>2.8519601983789961E-3</c:v>
                </c:pt>
                <c:pt idx="274">
                  <c:v>2.2438216266658277E-3</c:v>
                </c:pt>
                <c:pt idx="275">
                  <c:v>1.5203464292829207E-3</c:v>
                </c:pt>
                <c:pt idx="276">
                  <c:v>1.2477325867908109E-3</c:v>
                </c:pt>
                <c:pt idx="277">
                  <c:v>1.2372474390026527E-3</c:v>
                </c:pt>
                <c:pt idx="278">
                  <c:v>1.3525840646723916E-3</c:v>
                </c:pt>
                <c:pt idx="279">
                  <c:v>1.3840395080368657E-3</c:v>
                </c:pt>
                <c:pt idx="280">
                  <c:v>1.4993761337066046E-3</c:v>
                </c:pt>
                <c:pt idx="281">
                  <c:v>1.7824751239868726E-3</c:v>
                </c:pt>
                <c:pt idx="282">
                  <c:v>2.0760592620552988E-3</c:v>
                </c:pt>
                <c:pt idx="283">
                  <c:v>2.3906136957000407E-3</c:v>
                </c:pt>
                <c:pt idx="284">
                  <c:v>2.7680790160737314E-3</c:v>
                </c:pt>
                <c:pt idx="285">
                  <c:v>3.2084552231763709E-3</c:v>
                </c:pt>
                <c:pt idx="286">
                  <c:v>3.3552472922105839E-3</c:v>
                </c:pt>
                <c:pt idx="287">
                  <c:v>3.4391284745158481E-3</c:v>
                </c:pt>
                <c:pt idx="288">
                  <c:v>3.2818512576934774E-3</c:v>
                </c:pt>
                <c:pt idx="289">
                  <c:v>3.260880962117161E-3</c:v>
                </c:pt>
                <c:pt idx="290">
                  <c:v>3.1769997798118963E-3</c:v>
                </c:pt>
                <c:pt idx="291">
                  <c:v>3.0302077107776833E-3</c:v>
                </c:pt>
                <c:pt idx="292">
                  <c:v>2.8100196072263638E-3</c:v>
                </c:pt>
                <c:pt idx="293">
                  <c:v>2.9358413806842608E-3</c:v>
                </c:pt>
                <c:pt idx="294">
                  <c:v>3.2189403709645286E-3</c:v>
                </c:pt>
                <c:pt idx="295">
                  <c:v>2.9043859373197867E-3</c:v>
                </c:pt>
                <c:pt idx="296">
                  <c:v>2.5059503213697796E-3</c:v>
                </c:pt>
                <c:pt idx="297">
                  <c:v>2.2123661833013536E-3</c:v>
                </c:pt>
                <c:pt idx="298">
                  <c:v>2.1494552965724053E-3</c:v>
                </c:pt>
                <c:pt idx="299">
                  <c:v>1.9607226363855599E-3</c:v>
                </c:pt>
                <c:pt idx="300">
                  <c:v>1.7300493850460823E-3</c:v>
                </c:pt>
                <c:pt idx="301">
                  <c:v>1.5832573160118693E-3</c:v>
                </c:pt>
                <c:pt idx="302">
                  <c:v>1.7510196806223984E-3</c:v>
                </c:pt>
                <c:pt idx="303">
                  <c:v>1.8978117496566114E-3</c:v>
                </c:pt>
                <c:pt idx="304">
                  <c:v>1.8453860107158211E-3</c:v>
                </c:pt>
                <c:pt idx="305">
                  <c:v>1.5622870204355531E-3</c:v>
                </c:pt>
                <c:pt idx="306">
                  <c:v>1.7510196806223984E-3</c:v>
                </c:pt>
                <c:pt idx="307">
                  <c:v>1.8873266018684532E-3</c:v>
                </c:pt>
                <c:pt idx="308">
                  <c:v>1.7824751239868726E-3</c:v>
                </c:pt>
                <c:pt idx="309">
                  <c:v>1.6566533505289758E-3</c:v>
                </c:pt>
                <c:pt idx="310">
                  <c:v>1.7824751239868726E-3</c:v>
                </c:pt>
                <c:pt idx="311">
                  <c:v>1.9187820452329276E-3</c:v>
                </c:pt>
                <c:pt idx="312">
                  <c:v>1.8139305673513467E-3</c:v>
                </c:pt>
                <c:pt idx="313">
                  <c:v>1.7929602717750308E-3</c:v>
                </c:pt>
                <c:pt idx="314">
                  <c:v>1.6461682027408176E-3</c:v>
                </c:pt>
                <c:pt idx="315">
                  <c:v>1.6461682027408176E-3</c:v>
                </c:pt>
                <c:pt idx="316">
                  <c:v>1.6671384983171337E-3</c:v>
                </c:pt>
                <c:pt idx="317">
                  <c:v>1.9082968974447694E-3</c:v>
                </c:pt>
                <c:pt idx="318">
                  <c:v>2.0550889664789824E-3</c:v>
                </c:pt>
                <c:pt idx="319">
                  <c:v>2.0550889664789824E-3</c:v>
                </c:pt>
                <c:pt idx="320">
                  <c:v>2.1389701487842471E-3</c:v>
                </c:pt>
                <c:pt idx="321">
                  <c:v>2.0970295576316147E-3</c:v>
                </c:pt>
                <c:pt idx="322">
                  <c:v>2.0131483753263501E-3</c:v>
                </c:pt>
                <c:pt idx="323">
                  <c:v>1.7929602717750308E-3</c:v>
                </c:pt>
                <c:pt idx="324">
                  <c:v>1.8349008629276629E-3</c:v>
                </c:pt>
                <c:pt idx="325">
                  <c:v>1.8558711585039791E-3</c:v>
                </c:pt>
                <c:pt idx="326">
                  <c:v>1.7405345328342402E-3</c:v>
                </c:pt>
                <c:pt idx="327">
                  <c:v>1.6776236461052919E-3</c:v>
                </c:pt>
                <c:pt idx="328">
                  <c:v>1.7405345328342402E-3</c:v>
                </c:pt>
                <c:pt idx="329">
                  <c:v>1.6461682027408176E-3</c:v>
                </c:pt>
                <c:pt idx="330">
                  <c:v>1.5832573160118693E-3</c:v>
                </c:pt>
                <c:pt idx="331">
                  <c:v>1.5727721682237111E-3</c:v>
                </c:pt>
                <c:pt idx="332">
                  <c:v>1.4154949514013401E-3</c:v>
                </c:pt>
                <c:pt idx="333">
                  <c:v>1.3630692124605495E-3</c:v>
                </c:pt>
                <c:pt idx="334">
                  <c:v>1.3945246558250239E-3</c:v>
                </c:pt>
                <c:pt idx="335">
                  <c:v>1.3630692124605495E-3</c:v>
                </c:pt>
                <c:pt idx="336">
                  <c:v>1.2582177345789689E-3</c:v>
                </c:pt>
                <c:pt idx="337">
                  <c:v>1.2582177345789689E-3</c:v>
                </c:pt>
                <c:pt idx="338">
                  <c:v>1.2057919956381786E-3</c:v>
                </c:pt>
                <c:pt idx="339">
                  <c:v>1.14288110890923E-3</c:v>
                </c:pt>
                <c:pt idx="340">
                  <c:v>8.7026726641712012E-4</c:v>
                </c:pt>
                <c:pt idx="341">
                  <c:v>7.9687123190001362E-4</c:v>
                </c:pt>
                <c:pt idx="342">
                  <c:v>8.807524142052782E-4</c:v>
                </c:pt>
                <c:pt idx="343">
                  <c:v>8.7026726641712012E-4</c:v>
                </c:pt>
                <c:pt idx="344">
                  <c:v>7.4444549295922329E-4</c:v>
                </c:pt>
                <c:pt idx="345">
                  <c:v>6.0813857171316827E-4</c:v>
                </c:pt>
                <c:pt idx="346">
                  <c:v>5.871682761368521E-4</c:v>
                </c:pt>
                <c:pt idx="347">
                  <c:v>6.8153460623027477E-4</c:v>
                </c:pt>
                <c:pt idx="348">
                  <c:v>5.871682761368521E-4</c:v>
                </c:pt>
                <c:pt idx="349">
                  <c:v>4.9280194604342954E-4</c:v>
                </c:pt>
                <c:pt idx="350">
                  <c:v>4.2989105931448101E-4</c:v>
                </c:pt>
                <c:pt idx="351">
                  <c:v>4.1940591152632298E-4</c:v>
                </c:pt>
                <c:pt idx="352">
                  <c:v>2.7261384249210993E-4</c:v>
                </c:pt>
                <c:pt idx="353">
                  <c:v>3.5649502479737452E-4</c:v>
                </c:pt>
                <c:pt idx="354">
                  <c:v>3.669801725855326E-4</c:v>
                </c:pt>
                <c:pt idx="355">
                  <c:v>2.2018810355131955E-4</c:v>
                </c:pt>
                <c:pt idx="356">
                  <c:v>2.0970295576316149E-4</c:v>
                </c:pt>
                <c:pt idx="357">
                  <c:v>2.8309899028026802E-4</c:v>
                </c:pt>
                <c:pt idx="358">
                  <c:v>1.5727721682237111E-4</c:v>
                </c:pt>
                <c:pt idx="359">
                  <c:v>1.2582177345789688E-4</c:v>
                </c:pt>
                <c:pt idx="360">
                  <c:v>1.3630692124605497E-4</c:v>
                </c:pt>
                <c:pt idx="361">
                  <c:v>1.2582177345789688E-4</c:v>
                </c:pt>
                <c:pt idx="362">
                  <c:v>1.4679206903421302E-4</c:v>
                </c:pt>
                <c:pt idx="363">
                  <c:v>1.5727721682237111E-4</c:v>
                </c:pt>
                <c:pt idx="364">
                  <c:v>2.6212869470395184E-4</c:v>
                </c:pt>
                <c:pt idx="365">
                  <c:v>1.0485147788158075E-4</c:v>
                </c:pt>
                <c:pt idx="366">
                  <c:v>1.2582177345789688E-4</c:v>
                </c:pt>
                <c:pt idx="367">
                  <c:v>1.0485147788158075E-5</c:v>
                </c:pt>
                <c:pt idx="368">
                  <c:v>1.0485147788158075E-5</c:v>
                </c:pt>
                <c:pt idx="369">
                  <c:v>1.3630692124605497E-4</c:v>
                </c:pt>
                <c:pt idx="370">
                  <c:v>1.5727721682237111E-4</c:v>
                </c:pt>
                <c:pt idx="371">
                  <c:v>1.4679206903421302E-4</c:v>
                </c:pt>
                <c:pt idx="372">
                  <c:v>-1.992178079750034E-4</c:v>
                </c:pt>
                <c:pt idx="373">
                  <c:v>-3.145544336447422E-5</c:v>
                </c:pt>
                <c:pt idx="374">
                  <c:v>-2.097029557631615E-5</c:v>
                </c:pt>
                <c:pt idx="375">
                  <c:v>0</c:v>
                </c:pt>
                <c:pt idx="376">
                  <c:v>-1.0485147788158075E-5</c:v>
                </c:pt>
                <c:pt idx="377">
                  <c:v>-6.2910886728948439E-5</c:v>
                </c:pt>
                <c:pt idx="378">
                  <c:v>-7.3396034517106512E-5</c:v>
                </c:pt>
                <c:pt idx="379">
                  <c:v>-1.3630692124605497E-4</c:v>
                </c:pt>
                <c:pt idx="380">
                  <c:v>-6.2910886728948439E-5</c:v>
                </c:pt>
                <c:pt idx="381">
                  <c:v>-1.5727721682237111E-4</c:v>
                </c:pt>
                <c:pt idx="382">
                  <c:v>-6.2910886728948439E-5</c:v>
                </c:pt>
                <c:pt idx="383">
                  <c:v>-3.0406928585658414E-4</c:v>
                </c:pt>
                <c:pt idx="384">
                  <c:v>-3.7746532037369069E-4</c:v>
                </c:pt>
                <c:pt idx="385">
                  <c:v>-2.5164354691579376E-4</c:v>
                </c:pt>
                <c:pt idx="386">
                  <c:v>-3.2503958143290031E-4</c:v>
                </c:pt>
                <c:pt idx="387">
                  <c:v>-2.3067325133947764E-4</c:v>
                </c:pt>
                <c:pt idx="388">
                  <c:v>-2.9358413806842605E-4</c:v>
                </c:pt>
                <c:pt idx="389">
                  <c:v>-3.2503958143290031E-4</c:v>
                </c:pt>
                <c:pt idx="390">
                  <c:v>-3.5649502479737452E-4</c:v>
                </c:pt>
                <c:pt idx="391">
                  <c:v>-2.8309899028026802E-4</c:v>
                </c:pt>
                <c:pt idx="392">
                  <c:v>-2.2018810355131955E-4</c:v>
                </c:pt>
                <c:pt idx="393">
                  <c:v>-2.3067325133947764E-4</c:v>
                </c:pt>
                <c:pt idx="394">
                  <c:v>-1.5727721682237111E-4</c:v>
                </c:pt>
                <c:pt idx="395">
                  <c:v>-2.5164354691579376E-4</c:v>
                </c:pt>
                <c:pt idx="396">
                  <c:v>-2.6212869470395184E-4</c:v>
                </c:pt>
                <c:pt idx="397">
                  <c:v>-2.2018810355131955E-4</c:v>
                </c:pt>
                <c:pt idx="398">
                  <c:v>-3.669801725855326E-4</c:v>
                </c:pt>
                <c:pt idx="399">
                  <c:v>-1.5727721682237111E-4</c:v>
                </c:pt>
                <c:pt idx="400">
                  <c:v>-2.411583991276357E-4</c:v>
                </c:pt>
                <c:pt idx="401">
                  <c:v>-4.2989105931448101E-4</c:v>
                </c:pt>
                <c:pt idx="402">
                  <c:v>-4.1940591152632298E-4</c:v>
                </c:pt>
                <c:pt idx="403">
                  <c:v>-4.089207637381649E-4</c:v>
                </c:pt>
                <c:pt idx="404">
                  <c:v>-4.7183165046711331E-4</c:v>
                </c:pt>
                <c:pt idx="405">
                  <c:v>-3.355247292210584E-4</c:v>
                </c:pt>
                <c:pt idx="406">
                  <c:v>-3.2503958143290031E-4</c:v>
                </c:pt>
                <c:pt idx="407">
                  <c:v>-3.0406928585658414E-4</c:v>
                </c:pt>
                <c:pt idx="408">
                  <c:v>-3.1455443364474222E-4</c:v>
                </c:pt>
                <c:pt idx="409">
                  <c:v>-3.9843561595000681E-4</c:v>
                </c:pt>
                <c:pt idx="410">
                  <c:v>-3.1455443364474222E-4</c:v>
                </c:pt>
                <c:pt idx="411">
                  <c:v>-2.5164354691579376E-4</c:v>
                </c:pt>
                <c:pt idx="412">
                  <c:v>-1.3630692124605497E-4</c:v>
                </c:pt>
                <c:pt idx="413">
                  <c:v>-2.7261384249210993E-4</c:v>
                </c:pt>
                <c:pt idx="414">
                  <c:v>-3.9843561595000681E-4</c:v>
                </c:pt>
                <c:pt idx="415">
                  <c:v>-1.8873266018684534E-4</c:v>
                </c:pt>
                <c:pt idx="416">
                  <c:v>-2.8309899028026802E-4</c:v>
                </c:pt>
                <c:pt idx="417">
                  <c:v>-4.1940591152632298E-4</c:v>
                </c:pt>
                <c:pt idx="418">
                  <c:v>-3.8795046816184872E-4</c:v>
                </c:pt>
                <c:pt idx="419">
                  <c:v>-1.7824751239868726E-4</c:v>
                </c:pt>
                <c:pt idx="420">
                  <c:v>-1.677623646105292E-4</c:v>
                </c:pt>
                <c:pt idx="421">
                  <c:v>-1.4679206903421302E-4</c:v>
                </c:pt>
                <c:pt idx="422">
                  <c:v>-2.7261384249210993E-4</c:v>
                </c:pt>
                <c:pt idx="423">
                  <c:v>-2.5164354691579376E-4</c:v>
                </c:pt>
                <c:pt idx="424">
                  <c:v>-1.677623646105292E-4</c:v>
                </c:pt>
                <c:pt idx="425">
                  <c:v>-1.2582177345789688E-4</c:v>
                </c:pt>
                <c:pt idx="426">
                  <c:v>-2.5164354691579376E-4</c:v>
                </c:pt>
                <c:pt idx="427">
                  <c:v>-1.4679206903421302E-4</c:v>
                </c:pt>
                <c:pt idx="428">
                  <c:v>-1.5727721682237111E-4</c:v>
                </c:pt>
                <c:pt idx="429">
                  <c:v>-9.4366330093422672E-5</c:v>
                </c:pt>
                <c:pt idx="430">
                  <c:v>-1.677623646105292E-4</c:v>
                </c:pt>
                <c:pt idx="431">
                  <c:v>-1.3630692124605497E-4</c:v>
                </c:pt>
                <c:pt idx="432">
                  <c:v>-1.4679206903421302E-4</c:v>
                </c:pt>
                <c:pt idx="433">
                  <c:v>-2.411583991276357E-4</c:v>
                </c:pt>
                <c:pt idx="434">
                  <c:v>-2.6212869470395184E-4</c:v>
                </c:pt>
                <c:pt idx="435">
                  <c:v>-3.4600987700921643E-4</c:v>
                </c:pt>
                <c:pt idx="436">
                  <c:v>-3.5649502479737452E-4</c:v>
                </c:pt>
                <c:pt idx="437">
                  <c:v>-3.1455443364474222E-4</c:v>
                </c:pt>
                <c:pt idx="438">
                  <c:v>-3.8795046816184872E-4</c:v>
                </c:pt>
                <c:pt idx="439">
                  <c:v>-4.089207637381649E-4</c:v>
                </c:pt>
                <c:pt idx="440">
                  <c:v>-4.2989105931448101E-4</c:v>
                </c:pt>
                <c:pt idx="441">
                  <c:v>-2.7261384249210993E-4</c:v>
                </c:pt>
                <c:pt idx="442">
                  <c:v>-3.8795046816184872E-4</c:v>
                </c:pt>
                <c:pt idx="443">
                  <c:v>-4.1940591152632298E-4</c:v>
                </c:pt>
                <c:pt idx="444">
                  <c:v>-3.9843561595000681E-4</c:v>
                </c:pt>
                <c:pt idx="445">
                  <c:v>-2.8309899028026802E-4</c:v>
                </c:pt>
                <c:pt idx="446">
                  <c:v>-2.9358413806842605E-4</c:v>
                </c:pt>
                <c:pt idx="447">
                  <c:v>-3.669801725855326E-4</c:v>
                </c:pt>
                <c:pt idx="448">
                  <c:v>-2.7261384249210993E-4</c:v>
                </c:pt>
                <c:pt idx="449">
                  <c:v>-2.8309899028026802E-4</c:v>
                </c:pt>
                <c:pt idx="450">
                  <c:v>-4.089207637381649E-4</c:v>
                </c:pt>
                <c:pt idx="451">
                  <c:v>-4.6134650267895528E-4</c:v>
                </c:pt>
                <c:pt idx="452">
                  <c:v>-2.7261384249210993E-4</c:v>
                </c:pt>
                <c:pt idx="453">
                  <c:v>-3.355247292210584E-4</c:v>
                </c:pt>
                <c:pt idx="454">
                  <c:v>-2.9358413806842605E-4</c:v>
                </c:pt>
                <c:pt idx="455">
                  <c:v>-4.1940591152632298E-4</c:v>
                </c:pt>
                <c:pt idx="456">
                  <c:v>-4.2989105931448101E-4</c:v>
                </c:pt>
                <c:pt idx="457">
                  <c:v>-3.8795046816184872E-4</c:v>
                </c:pt>
                <c:pt idx="458">
                  <c:v>-2.6212869470395184E-4</c:v>
                </c:pt>
                <c:pt idx="459">
                  <c:v>-2.6212869470395184E-4</c:v>
                </c:pt>
                <c:pt idx="460">
                  <c:v>-3.8795046816184872E-4</c:v>
                </c:pt>
                <c:pt idx="461">
                  <c:v>-3.355247292210584E-4</c:v>
                </c:pt>
                <c:pt idx="462">
                  <c:v>-2.6212869470395184E-4</c:v>
                </c:pt>
                <c:pt idx="463">
                  <c:v>-2.3067325133947764E-4</c:v>
                </c:pt>
                <c:pt idx="464">
                  <c:v>-1.4679206903421302E-4</c:v>
                </c:pt>
                <c:pt idx="465">
                  <c:v>-1.4679206903421302E-4</c:v>
                </c:pt>
                <c:pt idx="466">
                  <c:v>-1.992178079750034E-4</c:v>
                </c:pt>
                <c:pt idx="467">
                  <c:v>-1.4679206903421302E-4</c:v>
                </c:pt>
                <c:pt idx="468">
                  <c:v>-1.5727721682237111E-4</c:v>
                </c:pt>
                <c:pt idx="469">
                  <c:v>-1.7824751239868726E-4</c:v>
                </c:pt>
                <c:pt idx="470">
                  <c:v>-1.1533662566973882E-4</c:v>
                </c:pt>
                <c:pt idx="471">
                  <c:v>-1.5727721682237111E-4</c:v>
                </c:pt>
                <c:pt idx="472">
                  <c:v>-9.4366330093422672E-5</c:v>
                </c:pt>
                <c:pt idx="473">
                  <c:v>-2.3067325133947764E-4</c:v>
                </c:pt>
                <c:pt idx="474">
                  <c:v>-1.992178079750034E-4</c:v>
                </c:pt>
                <c:pt idx="475">
                  <c:v>-6.2910886728948439E-5</c:v>
                </c:pt>
                <c:pt idx="476">
                  <c:v>-5.2425738940790373E-5</c:v>
                </c:pt>
                <c:pt idx="477">
                  <c:v>-1.8873266018684534E-4</c:v>
                </c:pt>
                <c:pt idx="478">
                  <c:v>-1.677623646105292E-4</c:v>
                </c:pt>
                <c:pt idx="479">
                  <c:v>-2.0970295576316149E-4</c:v>
                </c:pt>
                <c:pt idx="480">
                  <c:v>-2.411583991276357E-4</c:v>
                </c:pt>
                <c:pt idx="481">
                  <c:v>-2.6212869470395184E-4</c:v>
                </c:pt>
                <c:pt idx="482">
                  <c:v>-1.677623646105292E-4</c:v>
                </c:pt>
                <c:pt idx="483">
                  <c:v>-1.8873266018684534E-4</c:v>
                </c:pt>
                <c:pt idx="484">
                  <c:v>-1.5727721682237111E-4</c:v>
                </c:pt>
                <c:pt idx="485">
                  <c:v>-4.19405911526323E-5</c:v>
                </c:pt>
                <c:pt idx="486">
                  <c:v>-9.4366330093422672E-5</c:v>
                </c:pt>
                <c:pt idx="487">
                  <c:v>-2.3067325133947764E-4</c:v>
                </c:pt>
                <c:pt idx="488">
                  <c:v>-2.2018810355131955E-4</c:v>
                </c:pt>
                <c:pt idx="489">
                  <c:v>-1.4679206903421302E-4</c:v>
                </c:pt>
                <c:pt idx="490">
                  <c:v>-1.1533662566973882E-4</c:v>
                </c:pt>
                <c:pt idx="491">
                  <c:v>0</c:v>
                </c:pt>
                <c:pt idx="492">
                  <c:v>9.4366330093422672E-5</c:v>
                </c:pt>
                <c:pt idx="493">
                  <c:v>3.145544336447422E-5</c:v>
                </c:pt>
                <c:pt idx="494">
                  <c:v>3.145544336447422E-5</c:v>
                </c:pt>
                <c:pt idx="495">
                  <c:v>7.3396034517106512E-5</c:v>
                </c:pt>
                <c:pt idx="496">
                  <c:v>1.0485147788158075E-4</c:v>
                </c:pt>
                <c:pt idx="497">
                  <c:v>6.2910886728948439E-5</c:v>
                </c:pt>
                <c:pt idx="498">
                  <c:v>2.5164354691579376E-4</c:v>
                </c:pt>
                <c:pt idx="499">
                  <c:v>1.1533662566973882E-4</c:v>
                </c:pt>
                <c:pt idx="500">
                  <c:v>-4.19405911526323E-5</c:v>
                </c:pt>
                <c:pt idx="501">
                  <c:v>-2.097029557631615E-5</c:v>
                </c:pt>
                <c:pt idx="502">
                  <c:v>1.1533662566973882E-4</c:v>
                </c:pt>
                <c:pt idx="503">
                  <c:v>-3.145544336447422E-5</c:v>
                </c:pt>
                <c:pt idx="504">
                  <c:v>-1.0485147788158075E-5</c:v>
                </c:pt>
                <c:pt idx="505">
                  <c:v>-9.4366330093422672E-5</c:v>
                </c:pt>
                <c:pt idx="506">
                  <c:v>2.097029557631615E-5</c:v>
                </c:pt>
                <c:pt idx="507">
                  <c:v>-9.4366330093422672E-5</c:v>
                </c:pt>
                <c:pt idx="508">
                  <c:v>-2.097029557631615E-5</c:v>
                </c:pt>
                <c:pt idx="509">
                  <c:v>-8.3881182305264599E-5</c:v>
                </c:pt>
                <c:pt idx="510">
                  <c:v>-2.6212869470395184E-4</c:v>
                </c:pt>
                <c:pt idx="511">
                  <c:v>-2.2018810355131955E-4</c:v>
                </c:pt>
                <c:pt idx="512">
                  <c:v>-1.7824751239868726E-4</c:v>
                </c:pt>
                <c:pt idx="513">
                  <c:v>3.145544336447422E-5</c:v>
                </c:pt>
                <c:pt idx="514">
                  <c:v>-1.1533662566973882E-4</c:v>
                </c:pt>
                <c:pt idx="515">
                  <c:v>-9.4366330093422672E-5</c:v>
                </c:pt>
                <c:pt idx="516">
                  <c:v>-1.5727721682237111E-4</c:v>
                </c:pt>
                <c:pt idx="517">
                  <c:v>-2.411583991276357E-4</c:v>
                </c:pt>
                <c:pt idx="518">
                  <c:v>-2.6212869470395184E-4</c:v>
                </c:pt>
                <c:pt idx="519">
                  <c:v>-3.2503958143290031E-4</c:v>
                </c:pt>
                <c:pt idx="520">
                  <c:v>-2.5164354691579376E-4</c:v>
                </c:pt>
                <c:pt idx="521">
                  <c:v>-2.3067325133947764E-4</c:v>
                </c:pt>
                <c:pt idx="522">
                  <c:v>-3.355247292210584E-4</c:v>
                </c:pt>
                <c:pt idx="523">
                  <c:v>-3.7746532037369069E-4</c:v>
                </c:pt>
                <c:pt idx="524">
                  <c:v>-3.4600987700921643E-4</c:v>
                </c:pt>
                <c:pt idx="525">
                  <c:v>-2.411583991276357E-4</c:v>
                </c:pt>
                <c:pt idx="526">
                  <c:v>-2.2018810355131955E-4</c:v>
                </c:pt>
                <c:pt idx="527">
                  <c:v>-3.5649502479737452E-4</c:v>
                </c:pt>
                <c:pt idx="528">
                  <c:v>-4.089207637381649E-4</c:v>
                </c:pt>
                <c:pt idx="529">
                  <c:v>-2.3067325133947764E-4</c:v>
                </c:pt>
                <c:pt idx="530">
                  <c:v>-2.9358413806842605E-4</c:v>
                </c:pt>
                <c:pt idx="531">
                  <c:v>-3.5649502479737452E-4</c:v>
                </c:pt>
                <c:pt idx="532">
                  <c:v>-3.0406928585658414E-4</c:v>
                </c:pt>
                <c:pt idx="533">
                  <c:v>-2.0970295576316149E-4</c:v>
                </c:pt>
                <c:pt idx="534">
                  <c:v>-2.7261384249210993E-4</c:v>
                </c:pt>
                <c:pt idx="535">
                  <c:v>-2.5164354691579376E-4</c:v>
                </c:pt>
                <c:pt idx="536">
                  <c:v>-2.0970295576316149E-4</c:v>
                </c:pt>
                <c:pt idx="537">
                  <c:v>-2.097029557631615E-5</c:v>
                </c:pt>
                <c:pt idx="538">
                  <c:v>-6.2910886728948439E-5</c:v>
                </c:pt>
                <c:pt idx="539">
                  <c:v>-3.145544336447422E-5</c:v>
                </c:pt>
                <c:pt idx="540">
                  <c:v>1.2582177345789688E-4</c:v>
                </c:pt>
                <c:pt idx="541">
                  <c:v>2.2018810355131955E-4</c:v>
                </c:pt>
                <c:pt idx="542">
                  <c:v>2.411583991276357E-4</c:v>
                </c:pt>
                <c:pt idx="543">
                  <c:v>3.4600987700921643E-4</c:v>
                </c:pt>
                <c:pt idx="544">
                  <c:v>2.5164354691579376E-4</c:v>
                </c:pt>
                <c:pt idx="545">
                  <c:v>2.7261384249210993E-4</c:v>
                </c:pt>
                <c:pt idx="546">
                  <c:v>3.355247292210584E-4</c:v>
                </c:pt>
                <c:pt idx="547">
                  <c:v>3.5649502479737452E-4</c:v>
                </c:pt>
                <c:pt idx="548">
                  <c:v>2.2018810355131955E-4</c:v>
                </c:pt>
                <c:pt idx="549">
                  <c:v>1.992178079750034E-4</c:v>
                </c:pt>
                <c:pt idx="550">
                  <c:v>2.7261384249210993E-4</c:v>
                </c:pt>
                <c:pt idx="551">
                  <c:v>1.5727721682237111E-4</c:v>
                </c:pt>
                <c:pt idx="552">
                  <c:v>1.0485147788158075E-4</c:v>
                </c:pt>
                <c:pt idx="553">
                  <c:v>1.7824751239868726E-4</c:v>
                </c:pt>
                <c:pt idx="554">
                  <c:v>1.1533662566973882E-4</c:v>
                </c:pt>
                <c:pt idx="555">
                  <c:v>3.4600987700921643E-4</c:v>
                </c:pt>
                <c:pt idx="556">
                  <c:v>1.7824751239868726E-4</c:v>
                </c:pt>
                <c:pt idx="557">
                  <c:v>-3.145544336447422E-5</c:v>
                </c:pt>
                <c:pt idx="558">
                  <c:v>-1.0485147788158075E-4</c:v>
                </c:pt>
                <c:pt idx="559">
                  <c:v>-2.3067325133947764E-4</c:v>
                </c:pt>
                <c:pt idx="560">
                  <c:v>-1.3630692124605497E-4</c:v>
                </c:pt>
                <c:pt idx="561">
                  <c:v>-1.5727721682237111E-4</c:v>
                </c:pt>
                <c:pt idx="562">
                  <c:v>-1.677623646105292E-4</c:v>
                </c:pt>
                <c:pt idx="563">
                  <c:v>-1.0485147788158075E-4</c:v>
                </c:pt>
                <c:pt idx="564">
                  <c:v>-1.7824751239868726E-4</c:v>
                </c:pt>
                <c:pt idx="565">
                  <c:v>-1.7824751239868726E-4</c:v>
                </c:pt>
                <c:pt idx="566">
                  <c:v>-3.355247292210584E-4</c:v>
                </c:pt>
                <c:pt idx="567">
                  <c:v>-1.0485147788158075E-4</c:v>
                </c:pt>
                <c:pt idx="568">
                  <c:v>-1.3630692124605497E-4</c:v>
                </c:pt>
                <c:pt idx="569">
                  <c:v>-8.3881182305264599E-5</c:v>
                </c:pt>
                <c:pt idx="570">
                  <c:v>6.2910886728948439E-5</c:v>
                </c:pt>
                <c:pt idx="571">
                  <c:v>9.4366330093422672E-5</c:v>
                </c:pt>
                <c:pt idx="572">
                  <c:v>2.2018810355131955E-4</c:v>
                </c:pt>
                <c:pt idx="573">
                  <c:v>1.677623646105292E-4</c:v>
                </c:pt>
                <c:pt idx="574">
                  <c:v>-5.2425738940790373E-5</c:v>
                </c:pt>
                <c:pt idx="575">
                  <c:v>2.097029557631615E-5</c:v>
                </c:pt>
                <c:pt idx="576">
                  <c:v>1.2582177345789688E-4</c:v>
                </c:pt>
                <c:pt idx="577">
                  <c:v>2.6212869470395184E-4</c:v>
                </c:pt>
                <c:pt idx="578">
                  <c:v>3.0406928585658414E-4</c:v>
                </c:pt>
                <c:pt idx="579">
                  <c:v>3.9843561595000681E-4</c:v>
                </c:pt>
                <c:pt idx="580">
                  <c:v>5.5571283277237795E-4</c:v>
                </c:pt>
                <c:pt idx="581">
                  <c:v>7.3396034517106521E-4</c:v>
                </c:pt>
                <c:pt idx="582">
                  <c:v>9.8560389208685907E-4</c:v>
                </c:pt>
                <c:pt idx="583">
                  <c:v>1.1114256655447559E-3</c:v>
                </c:pt>
                <c:pt idx="584">
                  <c:v>1.2477325867908109E-3</c:v>
                </c:pt>
                <c:pt idx="585">
                  <c:v>1.4259800991894981E-3</c:v>
                </c:pt>
                <c:pt idx="586">
                  <c:v>1.6671384983171337E-3</c:v>
                </c:pt>
                <c:pt idx="587">
                  <c:v>1.8873266018684532E-3</c:v>
                </c:pt>
                <c:pt idx="588">
                  <c:v>2.2438216266658277E-3</c:v>
                </c:pt>
                <c:pt idx="589">
                  <c:v>2.6422572426158348E-3</c:v>
                </c:pt>
                <c:pt idx="590">
                  <c:v>3.386702735575058E-3</c:v>
                </c:pt>
                <c:pt idx="591">
                  <c:v>4.3408511842974425E-3</c:v>
                </c:pt>
                <c:pt idx="592">
                  <c:v>5.7773164312750992E-3</c:v>
                </c:pt>
                <c:pt idx="593">
                  <c:v>7.5702767030501293E-3</c:v>
                </c:pt>
                <c:pt idx="594">
                  <c:v>9.6148805217409535E-3</c:v>
                </c:pt>
                <c:pt idx="595">
                  <c:v>1.1848217000618624E-2</c:v>
                </c:pt>
                <c:pt idx="596">
                  <c:v>1.4385622765352877E-2</c:v>
                </c:pt>
                <c:pt idx="597">
                  <c:v>1.7216612668155558E-2</c:v>
                </c:pt>
                <c:pt idx="598">
                  <c:v>1.9858869910771394E-2</c:v>
                </c:pt>
                <c:pt idx="599">
                  <c:v>2.2364820232141171E-2</c:v>
                </c:pt>
                <c:pt idx="600">
                  <c:v>2.4524760676501736E-2</c:v>
                </c:pt>
                <c:pt idx="601">
                  <c:v>2.6349176391641239E-2</c:v>
                </c:pt>
                <c:pt idx="602">
                  <c:v>2.7775156490830739E-2</c:v>
                </c:pt>
                <c:pt idx="603">
                  <c:v>2.8729304939553123E-2</c:v>
                </c:pt>
                <c:pt idx="604">
                  <c:v>2.879221582628207E-2</c:v>
                </c:pt>
                <c:pt idx="605">
                  <c:v>2.8509116836001804E-2</c:v>
                </c:pt>
                <c:pt idx="606">
                  <c:v>2.7785641638618897E-2</c:v>
                </c:pt>
                <c:pt idx="607">
                  <c:v>2.6653245677497824E-2</c:v>
                </c:pt>
                <c:pt idx="608">
                  <c:v>2.5153869543791219E-2</c:v>
                </c:pt>
                <c:pt idx="609">
                  <c:v>2.3318968680863555E-2</c:v>
                </c:pt>
                <c:pt idx="610">
                  <c:v>2.1725226217063531E-2</c:v>
                </c:pt>
                <c:pt idx="611">
                  <c:v>2.0005661979805606E-2</c:v>
                </c:pt>
                <c:pt idx="612">
                  <c:v>1.8254642299183207E-2</c:v>
                </c:pt>
                <c:pt idx="613">
                  <c:v>1.6461682027408175E-2</c:v>
                </c:pt>
                <c:pt idx="614">
                  <c:v>1.4878424711396308E-2</c:v>
                </c:pt>
                <c:pt idx="615">
                  <c:v>1.3462929759994966E-2</c:v>
                </c:pt>
                <c:pt idx="616">
                  <c:v>1.214180113868705E-2</c:v>
                </c:pt>
                <c:pt idx="617">
                  <c:v>1.0768246778438342E-2</c:v>
                </c:pt>
                <c:pt idx="618">
                  <c:v>9.7302171474106924E-3</c:v>
                </c:pt>
                <c:pt idx="619">
                  <c:v>8.9228607677225204E-3</c:v>
                </c:pt>
                <c:pt idx="620">
                  <c:v>8.1889004225514563E-3</c:v>
                </c:pt>
                <c:pt idx="621">
                  <c:v>7.3081480083461775E-3</c:v>
                </c:pt>
                <c:pt idx="622">
                  <c:v>6.5951579587514289E-3</c:v>
                </c:pt>
                <c:pt idx="623">
                  <c:v>5.9765342392501019E-3</c:v>
                </c:pt>
                <c:pt idx="624">
                  <c:v>5.7039203967579923E-3</c:v>
                </c:pt>
                <c:pt idx="625">
                  <c:v>5.1901481551382463E-3</c:v>
                </c:pt>
                <c:pt idx="626">
                  <c:v>4.686861061306659E-3</c:v>
                </c:pt>
                <c:pt idx="627">
                  <c:v>4.540068992272446E-3</c:v>
                </c:pt>
                <c:pt idx="628">
                  <c:v>4.2674551497803364E-3</c:v>
                </c:pt>
                <c:pt idx="629">
                  <c:v>3.8899898294066453E-3</c:v>
                </c:pt>
                <c:pt idx="630">
                  <c:v>3.9109601249829613E-3</c:v>
                </c:pt>
                <c:pt idx="631">
                  <c:v>4.1206630807461234E-3</c:v>
                </c:pt>
                <c:pt idx="632">
                  <c:v>4.7078313568829754E-3</c:v>
                </c:pt>
                <c:pt idx="633">
                  <c:v>5.641009510029044E-3</c:v>
                </c:pt>
                <c:pt idx="634">
                  <c:v>7.1299004959474903E-3</c:v>
                </c:pt>
                <c:pt idx="635">
                  <c:v>8.9648013588751532E-3</c:v>
                </c:pt>
                <c:pt idx="636">
                  <c:v>1.14288110890923E-2</c:v>
                </c:pt>
                <c:pt idx="637">
                  <c:v>1.4029127740555503E-2</c:v>
                </c:pt>
                <c:pt idx="638">
                  <c:v>1.7080305746909503E-2</c:v>
                </c:pt>
                <c:pt idx="639">
                  <c:v>2.0026632275381921E-2</c:v>
                </c:pt>
                <c:pt idx="640">
                  <c:v>2.2721315256938546E-2</c:v>
                </c:pt>
                <c:pt idx="641">
                  <c:v>2.4765919075629372E-2</c:v>
                </c:pt>
                <c:pt idx="642">
                  <c:v>2.6045107105784657E-2</c:v>
                </c:pt>
                <c:pt idx="643">
                  <c:v>2.6464513017310978E-2</c:v>
                </c:pt>
                <c:pt idx="644">
                  <c:v>2.5835404150021495E-2</c:v>
                </c:pt>
                <c:pt idx="645">
                  <c:v>2.4587671563230683E-2</c:v>
                </c:pt>
                <c:pt idx="646">
                  <c:v>2.2721315256938546E-2</c:v>
                </c:pt>
                <c:pt idx="647">
                  <c:v>2.0414582743543769E-2</c:v>
                </c:pt>
                <c:pt idx="648">
                  <c:v>1.8086879934572676E-2</c:v>
                </c:pt>
                <c:pt idx="649">
                  <c:v>1.568578109108448E-2</c:v>
                </c:pt>
                <c:pt idx="650">
                  <c:v>1.3693603011334444E-2</c:v>
                </c:pt>
                <c:pt idx="651">
                  <c:v>1.1711910079372568E-2</c:v>
                </c:pt>
                <c:pt idx="652">
                  <c:v>1.0128652763360699E-2</c:v>
                </c:pt>
                <c:pt idx="653">
                  <c:v>8.5768508907133039E-3</c:v>
                </c:pt>
                <c:pt idx="654">
                  <c:v>7.2871777127698611E-3</c:v>
                </c:pt>
                <c:pt idx="655">
                  <c:v>6.1967223428014218E-3</c:v>
                </c:pt>
                <c:pt idx="656">
                  <c:v>5.3579105197487757E-3</c:v>
                </c:pt>
                <c:pt idx="657">
                  <c:v>4.4457026621790236E-3</c:v>
                </c:pt>
                <c:pt idx="658">
                  <c:v>3.9109601249829613E-3</c:v>
                </c:pt>
                <c:pt idx="659">
                  <c:v>3.386702735575058E-3</c:v>
                </c:pt>
                <c:pt idx="660">
                  <c:v>2.8939007895316285E-3</c:v>
                </c:pt>
                <c:pt idx="661">
                  <c:v>2.6108017992513602E-3</c:v>
                </c:pt>
                <c:pt idx="662">
                  <c:v>2.3277028089710924E-3</c:v>
                </c:pt>
                <c:pt idx="663">
                  <c:v>2.1809107399368794E-3</c:v>
                </c:pt>
                <c:pt idx="664">
                  <c:v>2.1075147054197729E-3</c:v>
                </c:pt>
                <c:pt idx="665">
                  <c:v>2.0760592620552988E-3</c:v>
                </c:pt>
                <c:pt idx="666">
                  <c:v>2.2647919222421441E-3</c:v>
                </c:pt>
                <c:pt idx="667">
                  <c:v>2.4954651735816218E-3</c:v>
                </c:pt>
                <c:pt idx="668">
                  <c:v>2.967296824048735E-3</c:v>
                </c:pt>
                <c:pt idx="669">
                  <c:v>3.533494804609271E-3</c:v>
                </c:pt>
                <c:pt idx="670">
                  <c:v>4.2150294108395459E-3</c:v>
                </c:pt>
                <c:pt idx="671">
                  <c:v>5.4732471454185146E-3</c:v>
                </c:pt>
                <c:pt idx="672">
                  <c:v>7.1613559393119645E-3</c:v>
                </c:pt>
                <c:pt idx="673">
                  <c:v>9.4890587482830569E-3</c:v>
                </c:pt>
                <c:pt idx="674">
                  <c:v>1.2896731779434432E-2</c:v>
                </c:pt>
                <c:pt idx="675">
                  <c:v>1.7478741362859509E-2</c:v>
                </c:pt>
                <c:pt idx="676">
                  <c:v>2.3402849863168821E-2</c:v>
                </c:pt>
                <c:pt idx="677">
                  <c:v>3.0092374152013674E-2</c:v>
                </c:pt>
                <c:pt idx="678">
                  <c:v>3.7316640978054587E-2</c:v>
                </c:pt>
                <c:pt idx="679">
                  <c:v>4.4069076153628386E-2</c:v>
                </c:pt>
                <c:pt idx="680">
                  <c:v>4.972057081144559E-2</c:v>
                </c:pt>
                <c:pt idx="681">
                  <c:v>5.3600075493064073E-2</c:v>
                </c:pt>
                <c:pt idx="682">
                  <c:v>5.5047025887829892E-2</c:v>
                </c:pt>
                <c:pt idx="683">
                  <c:v>5.4187243769200928E-2</c:v>
                </c:pt>
                <c:pt idx="684">
                  <c:v>5.1649838004466674E-2</c:v>
                </c:pt>
                <c:pt idx="685">
                  <c:v>4.7518689775932391E-2</c:v>
                </c:pt>
                <c:pt idx="686">
                  <c:v>4.2349511916370458E-2</c:v>
                </c:pt>
                <c:pt idx="687">
                  <c:v>3.6897235066528263E-2</c:v>
                </c:pt>
                <c:pt idx="688">
                  <c:v>3.1749027502542645E-2</c:v>
                </c:pt>
                <c:pt idx="689">
                  <c:v>2.689440407662546E-2</c:v>
                </c:pt>
                <c:pt idx="690">
                  <c:v>2.2815681587031969E-2</c:v>
                </c:pt>
                <c:pt idx="691">
                  <c:v>1.916685015675296E-2</c:v>
                </c:pt>
                <c:pt idx="692">
                  <c:v>1.6189068184916066E-2</c:v>
                </c:pt>
                <c:pt idx="693">
                  <c:v>1.393476141046208E-2</c:v>
                </c:pt>
                <c:pt idx="694">
                  <c:v>1.2036949660805469E-2</c:v>
                </c:pt>
                <c:pt idx="695">
                  <c:v>1.0548058674887022E-2</c:v>
                </c:pt>
                <c:pt idx="696">
                  <c:v>9.2898409403080542E-3</c:v>
                </c:pt>
                <c:pt idx="697">
                  <c:v>8.3671479349501435E-3</c:v>
                </c:pt>
                <c:pt idx="698">
                  <c:v>7.3815440428632844E-3</c:v>
                </c:pt>
                <c:pt idx="699">
                  <c:v>6.4903064808698478E-3</c:v>
                </c:pt>
                <c:pt idx="700">
                  <c:v>5.641009510029044E-3</c:v>
                </c:pt>
                <c:pt idx="701">
                  <c:v>4.9699600515869273E-3</c:v>
                </c:pt>
                <c:pt idx="702">
                  <c:v>4.540068992272446E-3</c:v>
                </c:pt>
                <c:pt idx="703">
                  <c:v>4.0787224895934907E-3</c:v>
                </c:pt>
                <c:pt idx="704">
                  <c:v>3.3971878833632162E-3</c:v>
                </c:pt>
                <c:pt idx="705">
                  <c:v>2.8624453461671543E-3</c:v>
                </c:pt>
                <c:pt idx="706">
                  <c:v>2.4954651735816218E-3</c:v>
                </c:pt>
                <c:pt idx="707">
                  <c:v>2.2543067744539859E-3</c:v>
                </c:pt>
                <c:pt idx="708">
                  <c:v>2.0026632275381923E-3</c:v>
                </c:pt>
                <c:pt idx="709">
                  <c:v>1.6566533505289758E-3</c:v>
                </c:pt>
                <c:pt idx="710">
                  <c:v>1.4259800991894981E-3</c:v>
                </c:pt>
                <c:pt idx="711">
                  <c:v>1.4259800991894981E-3</c:v>
                </c:pt>
                <c:pt idx="712">
                  <c:v>1.3420989168842336E-3</c:v>
                </c:pt>
                <c:pt idx="713">
                  <c:v>1.1848217000618624E-3</c:v>
                </c:pt>
                <c:pt idx="714">
                  <c:v>1.0694850743921235E-3</c:v>
                </c:pt>
                <c:pt idx="715">
                  <c:v>1.006574187663175E-3</c:v>
                </c:pt>
                <c:pt idx="716">
                  <c:v>8.073563796881717E-4</c:v>
                </c:pt>
                <c:pt idx="717">
                  <c:v>7.2347519738290712E-4</c:v>
                </c:pt>
                <c:pt idx="718">
                  <c:v>7.4444549295922329E-4</c:v>
                </c:pt>
                <c:pt idx="719">
                  <c:v>7.5493064074738138E-4</c:v>
                </c:pt>
                <c:pt idx="720">
                  <c:v>6.9201975401843286E-4</c:v>
                </c:pt>
                <c:pt idx="721">
                  <c:v>4.5086135489079719E-4</c:v>
                </c:pt>
                <c:pt idx="722">
                  <c:v>2.5164354691579376E-4</c:v>
                </c:pt>
                <c:pt idx="723">
                  <c:v>4.6134650267895528E-4</c:v>
                </c:pt>
                <c:pt idx="724">
                  <c:v>4.6134650267895528E-4</c:v>
                </c:pt>
                <c:pt idx="725">
                  <c:v>4.089207637381649E-4</c:v>
                </c:pt>
                <c:pt idx="726">
                  <c:v>3.2503958143290031E-4</c:v>
                </c:pt>
                <c:pt idx="727">
                  <c:v>2.0970295576316149E-4</c:v>
                </c:pt>
                <c:pt idx="728">
                  <c:v>2.5164354691579376E-4</c:v>
                </c:pt>
                <c:pt idx="729">
                  <c:v>3.4600987700921643E-4</c:v>
                </c:pt>
                <c:pt idx="730">
                  <c:v>4.1940591152632298E-4</c:v>
                </c:pt>
                <c:pt idx="731">
                  <c:v>3.8795046816184872E-4</c:v>
                </c:pt>
                <c:pt idx="732">
                  <c:v>4.1940591152632298E-4</c:v>
                </c:pt>
                <c:pt idx="733">
                  <c:v>4.7183165046711331E-4</c:v>
                </c:pt>
                <c:pt idx="734">
                  <c:v>4.7183165046711331E-4</c:v>
                </c:pt>
                <c:pt idx="735">
                  <c:v>4.1940591152632298E-4</c:v>
                </c:pt>
                <c:pt idx="736">
                  <c:v>6.6056431065395871E-4</c:v>
                </c:pt>
                <c:pt idx="737">
                  <c:v>8.5978211862896203E-4</c:v>
                </c:pt>
                <c:pt idx="738">
                  <c:v>7.1299004959474903E-4</c:v>
                </c:pt>
                <c:pt idx="739">
                  <c:v>6.7104945844211679E-4</c:v>
                </c:pt>
                <c:pt idx="740">
                  <c:v>5.7668312834869412E-4</c:v>
                </c:pt>
                <c:pt idx="741">
                  <c:v>7.3396034517106521E-4</c:v>
                </c:pt>
                <c:pt idx="742">
                  <c:v>8.1784152747632979E-4</c:v>
                </c:pt>
                <c:pt idx="743">
                  <c:v>8.073563796881717E-4</c:v>
                </c:pt>
                <c:pt idx="744">
                  <c:v>9.4366330093422662E-4</c:v>
                </c:pt>
                <c:pt idx="745">
                  <c:v>1.1009405177565977E-3</c:v>
                </c:pt>
                <c:pt idx="746">
                  <c:v>1.3420989168842336E-3</c:v>
                </c:pt>
                <c:pt idx="747">
                  <c:v>1.5308315770710787E-3</c:v>
                </c:pt>
                <c:pt idx="748">
                  <c:v>1.5203464292829207E-3</c:v>
                </c:pt>
                <c:pt idx="749">
                  <c:v>1.6776236461052919E-3</c:v>
                </c:pt>
                <c:pt idx="750">
                  <c:v>2.0446038186908246E-3</c:v>
                </c:pt>
                <c:pt idx="751">
                  <c:v>1.9712077841737181E-3</c:v>
                </c:pt>
                <c:pt idx="752">
                  <c:v>1.9502374885974018E-3</c:v>
                </c:pt>
                <c:pt idx="753">
                  <c:v>1.9397523408092438E-3</c:v>
                </c:pt>
                <c:pt idx="754">
                  <c:v>1.9921780797500341E-3</c:v>
                </c:pt>
                <c:pt idx="755">
                  <c:v>1.8873266018684532E-3</c:v>
                </c:pt>
                <c:pt idx="756">
                  <c:v>1.7510196806223984E-3</c:v>
                </c:pt>
                <c:pt idx="757">
                  <c:v>1.7510196806223984E-3</c:v>
                </c:pt>
                <c:pt idx="758">
                  <c:v>1.7615048284105564E-3</c:v>
                </c:pt>
                <c:pt idx="759">
                  <c:v>1.7510196806223984E-3</c:v>
                </c:pt>
                <c:pt idx="760">
                  <c:v>1.6251979071645014E-3</c:v>
                </c:pt>
                <c:pt idx="761">
                  <c:v>1.4993761337066046E-3</c:v>
                </c:pt>
                <c:pt idx="762">
                  <c:v>1.3106434735197592E-3</c:v>
                </c:pt>
                <c:pt idx="763">
                  <c:v>1.2477325867908109E-3</c:v>
                </c:pt>
                <c:pt idx="764">
                  <c:v>1.0694850743921235E-3</c:v>
                </c:pt>
                <c:pt idx="765">
                  <c:v>9.9608903987501705E-4</c:v>
                </c:pt>
                <c:pt idx="766">
                  <c:v>9.541484487223847E-4</c:v>
                </c:pt>
                <c:pt idx="767">
                  <c:v>9.8560389208685907E-4</c:v>
                </c:pt>
                <c:pt idx="768">
                  <c:v>8.073563796881717E-4</c:v>
                </c:pt>
                <c:pt idx="769">
                  <c:v>8.9123756199343629E-4</c:v>
                </c:pt>
                <c:pt idx="770">
                  <c:v>8.7026726641712012E-4</c:v>
                </c:pt>
                <c:pt idx="771">
                  <c:v>1.1009405177565977E-3</c:v>
                </c:pt>
                <c:pt idx="772">
                  <c:v>1.3001583257316012E-3</c:v>
                </c:pt>
                <c:pt idx="773">
                  <c:v>1.3525840646723916E-3</c:v>
                </c:pt>
                <c:pt idx="774">
                  <c:v>1.3735543602487077E-3</c:v>
                </c:pt>
                <c:pt idx="775">
                  <c:v>1.289673177943443E-3</c:v>
                </c:pt>
                <c:pt idx="776">
                  <c:v>1.4784058381302884E-3</c:v>
                </c:pt>
                <c:pt idx="777">
                  <c:v>1.5203464292829207E-3</c:v>
                </c:pt>
                <c:pt idx="778">
                  <c:v>1.7824751239868726E-3</c:v>
                </c:pt>
                <c:pt idx="779">
                  <c:v>1.8349008629276629E-3</c:v>
                </c:pt>
                <c:pt idx="780">
                  <c:v>1.9502374885974018E-3</c:v>
                </c:pt>
                <c:pt idx="781">
                  <c:v>2.2018810355131954E-3</c:v>
                </c:pt>
                <c:pt idx="782">
                  <c:v>2.2962473656066183E-3</c:v>
                </c:pt>
                <c:pt idx="783">
                  <c:v>2.4535245824289895E-3</c:v>
                </c:pt>
                <c:pt idx="784">
                  <c:v>2.5793463558868861E-3</c:v>
                </c:pt>
                <c:pt idx="785">
                  <c:v>2.6422572426158348E-3</c:v>
                </c:pt>
                <c:pt idx="786">
                  <c:v>2.6422572426158348E-3</c:v>
                </c:pt>
                <c:pt idx="787">
                  <c:v>2.4535245824289895E-3</c:v>
                </c:pt>
                <c:pt idx="788">
                  <c:v>2.2123661833013536E-3</c:v>
                </c:pt>
                <c:pt idx="789">
                  <c:v>2.2857622178184601E-3</c:v>
                </c:pt>
                <c:pt idx="790">
                  <c:v>2.0341186709026664E-3</c:v>
                </c:pt>
                <c:pt idx="791">
                  <c:v>1.9187820452329276E-3</c:v>
                </c:pt>
                <c:pt idx="792">
                  <c:v>1.7615048284105564E-3</c:v>
                </c:pt>
                <c:pt idx="793">
                  <c:v>1.9187820452329276E-3</c:v>
                </c:pt>
                <c:pt idx="794">
                  <c:v>1.8558711585039791E-3</c:v>
                </c:pt>
                <c:pt idx="795">
                  <c:v>1.9292671930210856E-3</c:v>
                </c:pt>
                <c:pt idx="796">
                  <c:v>1.8768414540802953E-3</c:v>
                </c:pt>
                <c:pt idx="797">
                  <c:v>1.8349008629276629E-3</c:v>
                </c:pt>
                <c:pt idx="798">
                  <c:v>1.9397523408092438E-3</c:v>
                </c:pt>
                <c:pt idx="799">
                  <c:v>1.7719899761987146E-3</c:v>
                </c:pt>
                <c:pt idx="800">
                  <c:v>1.6566533505289758E-3</c:v>
                </c:pt>
                <c:pt idx="801">
                  <c:v>1.5203464292829207E-3</c:v>
                </c:pt>
                <c:pt idx="802">
                  <c:v>1.289673177943443E-3</c:v>
                </c:pt>
                <c:pt idx="803">
                  <c:v>1.2582177345789689E-3</c:v>
                </c:pt>
                <c:pt idx="804">
                  <c:v>1.1533662566973882E-3</c:v>
                </c:pt>
                <c:pt idx="805">
                  <c:v>1.0589999266039656E-3</c:v>
                </c:pt>
                <c:pt idx="806">
                  <c:v>1.1953068478500204E-3</c:v>
                </c:pt>
                <c:pt idx="807">
                  <c:v>1.1009405177565977E-3</c:v>
                </c:pt>
                <c:pt idx="808">
                  <c:v>1.1743365522737042E-3</c:v>
                </c:pt>
                <c:pt idx="809">
                  <c:v>1.006574187663175E-3</c:v>
                </c:pt>
                <c:pt idx="810">
                  <c:v>1.0485147788158074E-3</c:v>
                </c:pt>
                <c:pt idx="811">
                  <c:v>1.1638514044855462E-3</c:v>
                </c:pt>
                <c:pt idx="812">
                  <c:v>1.0485147788158074E-3</c:v>
                </c:pt>
                <c:pt idx="813">
                  <c:v>1.0589999266039656E-3</c:v>
                </c:pt>
                <c:pt idx="814">
                  <c:v>1.0799702221802815E-3</c:v>
                </c:pt>
                <c:pt idx="815">
                  <c:v>1.1114256655447559E-3</c:v>
                </c:pt>
                <c:pt idx="816">
                  <c:v>1.0485147788158074E-3</c:v>
                </c:pt>
                <c:pt idx="817">
                  <c:v>1.14288110890923E-3</c:v>
                </c:pt>
                <c:pt idx="818">
                  <c:v>1.2162771434263365E-3</c:v>
                </c:pt>
                <c:pt idx="819">
                  <c:v>1.2582177345789689E-3</c:v>
                </c:pt>
                <c:pt idx="820">
                  <c:v>1.3316137690960754E-3</c:v>
                </c:pt>
                <c:pt idx="821">
                  <c:v>1.3525840646723916E-3</c:v>
                </c:pt>
                <c:pt idx="822">
                  <c:v>1.3630692124605495E-3</c:v>
                </c:pt>
                <c:pt idx="823">
                  <c:v>1.3945246558250239E-3</c:v>
                </c:pt>
                <c:pt idx="824">
                  <c:v>1.4469503947658142E-3</c:v>
                </c:pt>
                <c:pt idx="825">
                  <c:v>1.2477325867908109E-3</c:v>
                </c:pt>
                <c:pt idx="826">
                  <c:v>1.1323959611210721E-3</c:v>
                </c:pt>
                <c:pt idx="827">
                  <c:v>1.0904553699684397E-3</c:v>
                </c:pt>
                <c:pt idx="828">
                  <c:v>1.2687028823671269E-3</c:v>
                </c:pt>
                <c:pt idx="829">
                  <c:v>1.0485147788158074E-3</c:v>
                </c:pt>
                <c:pt idx="830">
                  <c:v>9.3317815314606864E-4</c:v>
                </c:pt>
                <c:pt idx="831">
                  <c:v>8.073563796881717E-4</c:v>
                </c:pt>
                <c:pt idx="832">
                  <c:v>8.2832667526448788E-4</c:v>
                </c:pt>
                <c:pt idx="833">
                  <c:v>7.4444549295922329E-4</c:v>
                </c:pt>
                <c:pt idx="834">
                  <c:v>7.9687123190001362E-4</c:v>
                </c:pt>
                <c:pt idx="835">
                  <c:v>7.5493064074738138E-4</c:v>
                </c:pt>
                <c:pt idx="836">
                  <c:v>8.2832667526448788E-4</c:v>
                </c:pt>
                <c:pt idx="837">
                  <c:v>8.3881182305264596E-4</c:v>
                </c:pt>
                <c:pt idx="838">
                  <c:v>8.2832667526448788E-4</c:v>
                </c:pt>
                <c:pt idx="839">
                  <c:v>8.1784152747632979E-4</c:v>
                </c:pt>
                <c:pt idx="840">
                  <c:v>8.1784152747632979E-4</c:v>
                </c:pt>
                <c:pt idx="841">
                  <c:v>9.2269300535791055E-4</c:v>
                </c:pt>
                <c:pt idx="842">
                  <c:v>8.807524142052782E-4</c:v>
                </c:pt>
                <c:pt idx="843">
                  <c:v>9.0172270978159438E-4</c:v>
                </c:pt>
                <c:pt idx="844">
                  <c:v>9.0172270978159438E-4</c:v>
                </c:pt>
                <c:pt idx="845">
                  <c:v>9.6463359651054279E-4</c:v>
                </c:pt>
                <c:pt idx="846">
                  <c:v>9.6463359651054279E-4</c:v>
                </c:pt>
                <c:pt idx="847">
                  <c:v>9.7511874429870088E-4</c:v>
                </c:pt>
                <c:pt idx="848">
                  <c:v>9.6463359651054279E-4</c:v>
                </c:pt>
                <c:pt idx="849">
                  <c:v>9.3317815314606864E-4</c:v>
                </c:pt>
                <c:pt idx="850">
                  <c:v>9.8560389208685907E-4</c:v>
                </c:pt>
                <c:pt idx="851">
                  <c:v>1.0380296310276494E-3</c:v>
                </c:pt>
                <c:pt idx="852">
                  <c:v>1.14288110890923E-3</c:v>
                </c:pt>
                <c:pt idx="853">
                  <c:v>9.9608903987501705E-4</c:v>
                </c:pt>
                <c:pt idx="854">
                  <c:v>1.0589999266039656E-3</c:v>
                </c:pt>
                <c:pt idx="855">
                  <c:v>1.0799702221802815E-3</c:v>
                </c:pt>
                <c:pt idx="856">
                  <c:v>9.4366330093422662E-4</c:v>
                </c:pt>
                <c:pt idx="857">
                  <c:v>8.5978211862896203E-4</c:v>
                </c:pt>
                <c:pt idx="858">
                  <c:v>9.541484487223847E-4</c:v>
                </c:pt>
                <c:pt idx="859">
                  <c:v>9.7511874429870088E-4</c:v>
                </c:pt>
                <c:pt idx="860">
                  <c:v>8.7026726641712012E-4</c:v>
                </c:pt>
                <c:pt idx="861">
                  <c:v>7.7590093632369744E-4</c:v>
                </c:pt>
                <c:pt idx="862">
                  <c:v>7.5493064074738138E-4</c:v>
                </c:pt>
                <c:pt idx="863">
                  <c:v>8.3881182305264596E-4</c:v>
                </c:pt>
                <c:pt idx="864">
                  <c:v>7.9687123190001362E-4</c:v>
                </c:pt>
                <c:pt idx="865">
                  <c:v>8.5978211862896203E-4</c:v>
                </c:pt>
                <c:pt idx="866">
                  <c:v>1.0694850743921235E-3</c:v>
                </c:pt>
                <c:pt idx="867">
                  <c:v>1.1323959611210721E-3</c:v>
                </c:pt>
                <c:pt idx="868">
                  <c:v>1.2057919956381786E-3</c:v>
                </c:pt>
                <c:pt idx="869">
                  <c:v>1.2477325867908109E-3</c:v>
                </c:pt>
                <c:pt idx="870">
                  <c:v>1.2162771434263365E-3</c:v>
                </c:pt>
                <c:pt idx="871">
                  <c:v>1.4050098036131819E-3</c:v>
                </c:pt>
                <c:pt idx="872">
                  <c:v>1.3735543602487077E-3</c:v>
                </c:pt>
                <c:pt idx="873">
                  <c:v>1.4993761337066046E-3</c:v>
                </c:pt>
                <c:pt idx="874">
                  <c:v>1.4993761337066046E-3</c:v>
                </c:pt>
                <c:pt idx="875">
                  <c:v>1.5727721682237111E-3</c:v>
                </c:pt>
                <c:pt idx="876">
                  <c:v>1.7719899761987146E-3</c:v>
                </c:pt>
                <c:pt idx="877">
                  <c:v>1.9502374885974018E-3</c:v>
                </c:pt>
                <c:pt idx="878">
                  <c:v>2.1809107399368794E-3</c:v>
                </c:pt>
                <c:pt idx="879">
                  <c:v>2.6003166514632025E-3</c:v>
                </c:pt>
                <c:pt idx="880">
                  <c:v>3.0302077107776833E-3</c:v>
                </c:pt>
                <c:pt idx="881">
                  <c:v>3.4600987700921645E-3</c:v>
                </c:pt>
                <c:pt idx="882">
                  <c:v>4.0053264550763846E-3</c:v>
                </c:pt>
                <c:pt idx="883">
                  <c:v>4.5715244356369202E-3</c:v>
                </c:pt>
                <c:pt idx="884">
                  <c:v>5.1377224161974567E-3</c:v>
                </c:pt>
                <c:pt idx="885">
                  <c:v>5.5361580321474629E-3</c:v>
                </c:pt>
                <c:pt idx="886">
                  <c:v>5.7982867268514147E-3</c:v>
                </c:pt>
                <c:pt idx="887">
                  <c:v>5.8192570224277311E-3</c:v>
                </c:pt>
                <c:pt idx="888">
                  <c:v>5.7353758401224664E-3</c:v>
                </c:pt>
                <c:pt idx="889">
                  <c:v>5.5780986233000956E-3</c:v>
                </c:pt>
                <c:pt idx="890">
                  <c:v>5.1377224161974567E-3</c:v>
                </c:pt>
                <c:pt idx="891">
                  <c:v>4.6239501745777107E-3</c:v>
                </c:pt>
                <c:pt idx="892">
                  <c:v>4.1206630807461234E-3</c:v>
                </c:pt>
                <c:pt idx="893">
                  <c:v>3.9004749771948035E-3</c:v>
                </c:pt>
                <c:pt idx="894">
                  <c:v>3.3552472922105839E-3</c:v>
                </c:pt>
                <c:pt idx="895">
                  <c:v>3.093118597506632E-3</c:v>
                </c:pt>
                <c:pt idx="896">
                  <c:v>2.8414750505908379E-3</c:v>
                </c:pt>
                <c:pt idx="897">
                  <c:v>2.6003166514632025E-3</c:v>
                </c:pt>
                <c:pt idx="898">
                  <c:v>2.5374057647342537E-3</c:v>
                </c:pt>
                <c:pt idx="899">
                  <c:v>2.4115839912763571E-3</c:v>
                </c:pt>
                <c:pt idx="900">
                  <c:v>2.3591582523355666E-3</c:v>
                </c:pt>
                <c:pt idx="901">
                  <c:v>2.5374057647342537E-3</c:v>
                </c:pt>
                <c:pt idx="902">
                  <c:v>2.4220691390645153E-3</c:v>
                </c:pt>
                <c:pt idx="903">
                  <c:v>2.4954651735816218E-3</c:v>
                </c:pt>
                <c:pt idx="904">
                  <c:v>2.3906136957000407E-3</c:v>
                </c:pt>
                <c:pt idx="905">
                  <c:v>2.4115839912763571E-3</c:v>
                </c:pt>
                <c:pt idx="906">
                  <c:v>2.4010988434881989E-3</c:v>
                </c:pt>
                <c:pt idx="907">
                  <c:v>2.3067325133947765E-3</c:v>
                </c:pt>
                <c:pt idx="908">
                  <c:v>2.2438216266658277E-3</c:v>
                </c:pt>
                <c:pt idx="909">
                  <c:v>2.1494552965724053E-3</c:v>
                </c:pt>
                <c:pt idx="910">
                  <c:v>2.2543067744539859E-3</c:v>
                </c:pt>
                <c:pt idx="911">
                  <c:v>2.2543067744539859E-3</c:v>
                </c:pt>
                <c:pt idx="912">
                  <c:v>2.1075147054197729E-3</c:v>
                </c:pt>
                <c:pt idx="913">
                  <c:v>2.1389701487842471E-3</c:v>
                </c:pt>
                <c:pt idx="914">
                  <c:v>2.1913958877250376E-3</c:v>
                </c:pt>
                <c:pt idx="915">
                  <c:v>2.2857622178184601E-3</c:v>
                </c:pt>
                <c:pt idx="916">
                  <c:v>2.2123661833013536E-3</c:v>
                </c:pt>
                <c:pt idx="917">
                  <c:v>2.1179998532079311E-3</c:v>
                </c:pt>
                <c:pt idx="918">
                  <c:v>2.2543067744539859E-3</c:v>
                </c:pt>
                <c:pt idx="919">
                  <c:v>2.3277028089710924E-3</c:v>
                </c:pt>
                <c:pt idx="920">
                  <c:v>2.3696434001237248E-3</c:v>
                </c:pt>
                <c:pt idx="921">
                  <c:v>2.4849800257934636E-3</c:v>
                </c:pt>
                <c:pt idx="922">
                  <c:v>2.7680790160737314E-3</c:v>
                </c:pt>
                <c:pt idx="923">
                  <c:v>2.9777819718368932E-3</c:v>
                </c:pt>
                <c:pt idx="924">
                  <c:v>3.3552472922105839E-3</c:v>
                </c:pt>
                <c:pt idx="925">
                  <c:v>3.7746532037369065E-3</c:v>
                </c:pt>
                <c:pt idx="926">
                  <c:v>4.0892076373816493E-3</c:v>
                </c:pt>
                <c:pt idx="927">
                  <c:v>4.3408511842974425E-3</c:v>
                </c:pt>
                <c:pt idx="928">
                  <c:v>4.6658907657303426E-3</c:v>
                </c:pt>
                <c:pt idx="929">
                  <c:v>4.9594749037987686E-3</c:v>
                </c:pt>
                <c:pt idx="930">
                  <c:v>4.7497719480356073E-3</c:v>
                </c:pt>
                <c:pt idx="931">
                  <c:v>4.5610392878487624E-3</c:v>
                </c:pt>
                <c:pt idx="932">
                  <c:v>4.2674551497803364E-3</c:v>
                </c:pt>
                <c:pt idx="933">
                  <c:v>3.9843561595000682E-3</c:v>
                </c:pt>
                <c:pt idx="934">
                  <c:v>3.9214452727711199E-3</c:v>
                </c:pt>
                <c:pt idx="935">
                  <c:v>3.7117423170079582E-3</c:v>
                </c:pt>
                <c:pt idx="936">
                  <c:v>3.5020393612447969E-3</c:v>
                </c:pt>
                <c:pt idx="937">
                  <c:v>3.407673031151374E-3</c:v>
                </c:pt>
                <c:pt idx="938">
                  <c:v>3.1350591886592644E-3</c:v>
                </c:pt>
                <c:pt idx="939">
                  <c:v>3.0092374152013673E-3</c:v>
                </c:pt>
                <c:pt idx="940">
                  <c:v>3.0406928585658415E-3</c:v>
                </c:pt>
                <c:pt idx="941">
                  <c:v>2.8414750505908379E-3</c:v>
                </c:pt>
                <c:pt idx="942">
                  <c:v>2.7575938682855737E-3</c:v>
                </c:pt>
                <c:pt idx="943">
                  <c:v>2.8100196072263638E-3</c:v>
                </c:pt>
                <c:pt idx="944">
                  <c:v>2.7680790160737314E-3</c:v>
                </c:pt>
                <c:pt idx="945">
                  <c:v>2.8729304939553121E-3</c:v>
                </c:pt>
                <c:pt idx="946">
                  <c:v>2.7995344594382056E-3</c:v>
                </c:pt>
                <c:pt idx="947">
                  <c:v>2.7995344594382056E-3</c:v>
                </c:pt>
                <c:pt idx="948">
                  <c:v>2.8309899028026802E-3</c:v>
                </c:pt>
                <c:pt idx="949">
                  <c:v>2.967296824048735E-3</c:v>
                </c:pt>
                <c:pt idx="950">
                  <c:v>3.4496136223040063E-3</c:v>
                </c:pt>
                <c:pt idx="951">
                  <c:v>4.540068992272446E-3</c:v>
                </c:pt>
                <c:pt idx="952">
                  <c:v>6.7524351755737996E-3</c:v>
                </c:pt>
                <c:pt idx="953">
                  <c:v>1.1722395227160726E-2</c:v>
                </c:pt>
                <c:pt idx="954">
                  <c:v>2.18825034338859E-2</c:v>
                </c:pt>
                <c:pt idx="955">
                  <c:v>4.1374393172071762E-2</c:v>
                </c:pt>
                <c:pt idx="956">
                  <c:v>7.6835162991622366E-2</c:v>
                </c:pt>
                <c:pt idx="957">
                  <c:v>0.13686263407882734</c:v>
                </c:pt>
                <c:pt idx="958">
                  <c:v>0.22651064766757886</c:v>
                </c:pt>
                <c:pt idx="959">
                  <c:v>0.34677529279775199</c:v>
                </c:pt>
                <c:pt idx="960">
                  <c:v>0.49249787675757289</c:v>
                </c:pt>
                <c:pt idx="961">
                  <c:v>0.65042517274280987</c:v>
                </c:pt>
                <c:pt idx="962">
                  <c:v>0.79909408323110309</c:v>
                </c:pt>
                <c:pt idx="963">
                  <c:v>0.91524855042831832</c:v>
                </c:pt>
                <c:pt idx="964">
                  <c:v>0.98455537730804321</c:v>
                </c:pt>
                <c:pt idx="965">
                  <c:v>1</c:v>
                </c:pt>
                <c:pt idx="966">
                  <c:v>0.96468602224948363</c:v>
                </c:pt>
                <c:pt idx="967">
                  <c:v>0.88928732450483894</c:v>
                </c:pt>
                <c:pt idx="968">
                  <c:v>0.78874524236419108</c:v>
                </c:pt>
                <c:pt idx="969">
                  <c:v>0.67827372526815766</c:v>
                </c:pt>
                <c:pt idx="970">
                  <c:v>0.56945886152265313</c:v>
                </c:pt>
                <c:pt idx="971">
                  <c:v>0.47066779906262779</c:v>
                </c:pt>
                <c:pt idx="972">
                  <c:v>0.38554936931836054</c:v>
                </c:pt>
                <c:pt idx="973">
                  <c:v>0.31520451280760803</c:v>
                </c:pt>
                <c:pt idx="974">
                  <c:v>0.25840646723915572</c:v>
                </c:pt>
                <c:pt idx="975">
                  <c:v>0.21301626246421942</c:v>
                </c:pt>
                <c:pt idx="976">
                  <c:v>0.17660134419594645</c:v>
                </c:pt>
                <c:pt idx="977">
                  <c:v>0.14697031654661172</c:v>
                </c:pt>
                <c:pt idx="978">
                  <c:v>0.12289641722500079</c:v>
                </c:pt>
                <c:pt idx="979">
                  <c:v>0.10289075524519518</c:v>
                </c:pt>
                <c:pt idx="980">
                  <c:v>8.6355677183269905E-2</c:v>
                </c:pt>
                <c:pt idx="981">
                  <c:v>7.2378975181655189E-2</c:v>
                </c:pt>
                <c:pt idx="982">
                  <c:v>6.0698520545647089E-2</c:v>
                </c:pt>
                <c:pt idx="983">
                  <c:v>5.1188491501787718E-2</c:v>
                </c:pt>
                <c:pt idx="984">
                  <c:v>4.3607729650949431E-2</c:v>
                </c:pt>
                <c:pt idx="985">
                  <c:v>3.7295670682478271E-2</c:v>
                </c:pt>
                <c:pt idx="986">
                  <c:v>3.260880962117161E-2</c:v>
                </c:pt>
                <c:pt idx="987">
                  <c:v>2.9138225703291287E-2</c:v>
                </c:pt>
                <c:pt idx="988">
                  <c:v>2.6852463485472829E-2</c:v>
                </c:pt>
                <c:pt idx="989">
                  <c:v>2.5814433854445179E-2</c:v>
                </c:pt>
                <c:pt idx="990">
                  <c:v>2.5940255627903076E-2</c:v>
                </c:pt>
                <c:pt idx="991">
                  <c:v>2.7408176318245207E-2</c:v>
                </c:pt>
                <c:pt idx="992">
                  <c:v>3.033353255114131E-2</c:v>
                </c:pt>
                <c:pt idx="993">
                  <c:v>3.485263124783744E-2</c:v>
                </c:pt>
                <c:pt idx="994">
                  <c:v>4.0902561521604645E-2</c:v>
                </c:pt>
                <c:pt idx="995">
                  <c:v>4.8252650121103455E-2</c:v>
                </c:pt>
                <c:pt idx="996">
                  <c:v>5.6294758474620697E-2</c:v>
                </c:pt>
                <c:pt idx="997">
                  <c:v>6.4661906409570841E-2</c:v>
                </c:pt>
                <c:pt idx="998">
                  <c:v>7.1728896018789387E-2</c:v>
                </c:pt>
                <c:pt idx="999">
                  <c:v>7.7464271858911846E-2</c:v>
                </c:pt>
                <c:pt idx="1000">
                  <c:v>8.0976796367944803E-2</c:v>
                </c:pt>
                <c:pt idx="1001">
                  <c:v>8.1889004225514553E-2</c:v>
                </c:pt>
                <c:pt idx="1002">
                  <c:v>7.9771004372306623E-2</c:v>
                </c:pt>
                <c:pt idx="1003">
                  <c:v>7.5283361118974976E-2</c:v>
                </c:pt>
                <c:pt idx="1004">
                  <c:v>6.888742096819854E-2</c:v>
                </c:pt>
                <c:pt idx="1005">
                  <c:v>6.1705094733310269E-2</c:v>
                </c:pt>
                <c:pt idx="1006">
                  <c:v>5.411384773468382E-2</c:v>
                </c:pt>
                <c:pt idx="1007">
                  <c:v>4.6784729430761327E-2</c:v>
                </c:pt>
                <c:pt idx="1008">
                  <c:v>3.9958898220670419E-2</c:v>
                </c:pt>
                <c:pt idx="1009">
                  <c:v>3.4045274868149268E-2</c:v>
                </c:pt>
                <c:pt idx="1010">
                  <c:v>2.9043859373197867E-2</c:v>
                </c:pt>
                <c:pt idx="1011">
                  <c:v>2.481834481457016E-2</c:v>
                </c:pt>
                <c:pt idx="1012">
                  <c:v>2.1505038113512211E-2</c:v>
                </c:pt>
                <c:pt idx="1013">
                  <c:v>1.8705503654074005E-2</c:v>
                </c:pt>
                <c:pt idx="1014">
                  <c:v>1.6272949367221332E-2</c:v>
                </c:pt>
                <c:pt idx="1015">
                  <c:v>1.4406593060929195E-2</c:v>
                </c:pt>
                <c:pt idx="1016">
                  <c:v>1.2781395153764693E-2</c:v>
                </c:pt>
                <c:pt idx="1017">
                  <c:v>1.1460266532456775E-2</c:v>
                </c:pt>
                <c:pt idx="1018">
                  <c:v>1.0380296310276493E-2</c:v>
                </c:pt>
                <c:pt idx="1019">
                  <c:v>9.5100290438593724E-3</c:v>
                </c:pt>
                <c:pt idx="1020">
                  <c:v>8.5558805951369884E-3</c:v>
                </c:pt>
                <c:pt idx="1021">
                  <c:v>7.7590093632369751E-3</c:v>
                </c:pt>
                <c:pt idx="1022">
                  <c:v>7.1718410871001231E-3</c:v>
                </c:pt>
                <c:pt idx="1023">
                  <c:v>6.7000094366330091E-3</c:v>
                </c:pt>
                <c:pt idx="1024">
                  <c:v>6.3749698552001089E-3</c:v>
                </c:pt>
                <c:pt idx="1025">
                  <c:v>5.9136233525211536E-3</c:v>
                </c:pt>
                <c:pt idx="1026">
                  <c:v>5.494217440994831E-3</c:v>
                </c:pt>
                <c:pt idx="1027">
                  <c:v>5.2949996330198274E-3</c:v>
                </c:pt>
                <c:pt idx="1028">
                  <c:v>5.1796630073500886E-3</c:v>
                </c:pt>
                <c:pt idx="1029">
                  <c:v>4.9594749037987686E-3</c:v>
                </c:pt>
                <c:pt idx="1030">
                  <c:v>4.8126828347645556E-3</c:v>
                </c:pt>
                <c:pt idx="1031">
                  <c:v>4.6658907657303426E-3</c:v>
                </c:pt>
                <c:pt idx="1032">
                  <c:v>4.6344353223658685E-3</c:v>
                </c:pt>
                <c:pt idx="1033">
                  <c:v>4.5715244356369202E-3</c:v>
                </c:pt>
                <c:pt idx="1034">
                  <c:v>4.3408511842974425E-3</c:v>
                </c:pt>
                <c:pt idx="1035">
                  <c:v>4.2569700019921778E-3</c:v>
                </c:pt>
                <c:pt idx="1036">
                  <c:v>4.2989105931448106E-3</c:v>
                </c:pt>
                <c:pt idx="1037">
                  <c:v>4.4457026621790236E-3</c:v>
                </c:pt>
                <c:pt idx="1038">
                  <c:v>4.6239501745777107E-3</c:v>
                </c:pt>
                <c:pt idx="1039">
                  <c:v>4.7288016524592918E-3</c:v>
                </c:pt>
                <c:pt idx="1040">
                  <c:v>4.9909303471632437E-3</c:v>
                </c:pt>
                <c:pt idx="1041">
                  <c:v>5.200633302926405E-3</c:v>
                </c:pt>
                <c:pt idx="1042">
                  <c:v>5.3683956675369343E-3</c:v>
                </c:pt>
                <c:pt idx="1043">
                  <c:v>5.2320887462908791E-3</c:v>
                </c:pt>
                <c:pt idx="1044">
                  <c:v>5.274029337443511E-3</c:v>
                </c:pt>
                <c:pt idx="1045">
                  <c:v>5.2111184507145627E-3</c:v>
                </c:pt>
                <c:pt idx="1046">
                  <c:v>4.9489897560106109E-3</c:v>
                </c:pt>
                <c:pt idx="1047">
                  <c:v>4.8126828347645556E-3</c:v>
                </c:pt>
                <c:pt idx="1048">
                  <c:v>4.613465026789553E-3</c:v>
                </c:pt>
                <c:pt idx="1049">
                  <c:v>4.3827917754500753E-3</c:v>
                </c:pt>
                <c:pt idx="1050">
                  <c:v>4.2569700019921778E-3</c:v>
                </c:pt>
                <c:pt idx="1051">
                  <c:v>4.24648485420402E-3</c:v>
                </c:pt>
                <c:pt idx="1052">
                  <c:v>3.9633858639237518E-3</c:v>
                </c:pt>
                <c:pt idx="1053">
                  <c:v>3.8480492382540134E-3</c:v>
                </c:pt>
                <c:pt idx="1054">
                  <c:v>4.0053264550763846E-3</c:v>
                </c:pt>
                <c:pt idx="1055">
                  <c:v>3.8480492382540134E-3</c:v>
                </c:pt>
                <c:pt idx="1056">
                  <c:v>3.9319304205592777E-3</c:v>
                </c:pt>
                <c:pt idx="1057">
                  <c:v>3.9424155683474363E-3</c:v>
                </c:pt>
                <c:pt idx="1058">
                  <c:v>4.0158116028645423E-3</c:v>
                </c:pt>
                <c:pt idx="1059">
                  <c:v>3.9319304205592777E-3</c:v>
                </c:pt>
                <c:pt idx="1060">
                  <c:v>3.9843561595000682E-3</c:v>
                </c:pt>
                <c:pt idx="1061">
                  <c:v>4.0892076373816493E-3</c:v>
                </c:pt>
                <c:pt idx="1062">
                  <c:v>4.2359997064158623E-3</c:v>
                </c:pt>
                <c:pt idx="1063">
                  <c:v>4.24648485420402E-3</c:v>
                </c:pt>
                <c:pt idx="1064">
                  <c:v>4.24648485420402E-3</c:v>
                </c:pt>
                <c:pt idx="1065">
                  <c:v>4.0682373418053329E-3</c:v>
                </c:pt>
                <c:pt idx="1066">
                  <c:v>4.0472670462290165E-3</c:v>
                </c:pt>
                <c:pt idx="1067">
                  <c:v>3.9424155683474363E-3</c:v>
                </c:pt>
                <c:pt idx="1068">
                  <c:v>3.8690195338303294E-3</c:v>
                </c:pt>
                <c:pt idx="1069">
                  <c:v>3.8480492382540134E-3</c:v>
                </c:pt>
                <c:pt idx="1070">
                  <c:v>3.7431977603724323E-3</c:v>
                </c:pt>
                <c:pt idx="1071">
                  <c:v>3.7012571692198E-3</c:v>
                </c:pt>
                <c:pt idx="1072">
                  <c:v>3.5439799523974292E-3</c:v>
                </c:pt>
                <c:pt idx="1073">
                  <c:v>3.3971878833632162E-3</c:v>
                </c:pt>
                <c:pt idx="1074">
                  <c:v>3.4810690656684805E-3</c:v>
                </c:pt>
                <c:pt idx="1075">
                  <c:v>3.4810690656684805E-3</c:v>
                </c:pt>
                <c:pt idx="1076">
                  <c:v>3.4286433267276904E-3</c:v>
                </c:pt>
                <c:pt idx="1077">
                  <c:v>3.3657324399987416E-3</c:v>
                </c:pt>
                <c:pt idx="1078">
                  <c:v>3.260880962117161E-3</c:v>
                </c:pt>
                <c:pt idx="1079">
                  <c:v>3.2818512576934774E-3</c:v>
                </c:pt>
                <c:pt idx="1080">
                  <c:v>3.1560294842355803E-3</c:v>
                </c:pt>
                <c:pt idx="1081">
                  <c:v>3.0302077107776833E-3</c:v>
                </c:pt>
                <c:pt idx="1082">
                  <c:v>2.9777819718368932E-3</c:v>
                </c:pt>
                <c:pt idx="1083">
                  <c:v>3.0197225629895255E-3</c:v>
                </c:pt>
                <c:pt idx="1084">
                  <c:v>3.0197225629895255E-3</c:v>
                </c:pt>
                <c:pt idx="1085">
                  <c:v>3.0302077107776833E-3</c:v>
                </c:pt>
                <c:pt idx="1086">
                  <c:v>2.9987522674132091E-3</c:v>
                </c:pt>
                <c:pt idx="1087">
                  <c:v>2.9253562328961026E-3</c:v>
                </c:pt>
                <c:pt idx="1088">
                  <c:v>2.9148710851079444E-3</c:v>
                </c:pt>
                <c:pt idx="1089">
                  <c:v>2.8414750505908379E-3</c:v>
                </c:pt>
                <c:pt idx="1090">
                  <c:v>2.820504755014522E-3</c:v>
                </c:pt>
                <c:pt idx="1091">
                  <c:v>2.7785641638618896E-3</c:v>
                </c:pt>
                <c:pt idx="1092">
                  <c:v>2.7366235727092573E-3</c:v>
                </c:pt>
                <c:pt idx="1093">
                  <c:v>2.820504755014522E-3</c:v>
                </c:pt>
                <c:pt idx="1094">
                  <c:v>2.8414750505908379E-3</c:v>
                </c:pt>
                <c:pt idx="1095">
                  <c:v>2.9568116762605768E-3</c:v>
                </c:pt>
                <c:pt idx="1096">
                  <c:v>3.0197225629895255E-3</c:v>
                </c:pt>
                <c:pt idx="1097">
                  <c:v>3.3028215532697933E-3</c:v>
                </c:pt>
                <c:pt idx="1098">
                  <c:v>3.1979700753882127E-3</c:v>
                </c:pt>
                <c:pt idx="1099">
                  <c:v>3.2189403709645286E-3</c:v>
                </c:pt>
                <c:pt idx="1100">
                  <c:v>3.2713661099053192E-3</c:v>
                </c:pt>
                <c:pt idx="1101">
                  <c:v>3.2818512576934774E-3</c:v>
                </c:pt>
                <c:pt idx="1102">
                  <c:v>3.1769997798118963E-3</c:v>
                </c:pt>
                <c:pt idx="1103">
                  <c:v>3.2189403709645286E-3</c:v>
                </c:pt>
                <c:pt idx="1104">
                  <c:v>2.946326528472419E-3</c:v>
                </c:pt>
                <c:pt idx="1105">
                  <c:v>2.8939007895316285E-3</c:v>
                </c:pt>
                <c:pt idx="1106">
                  <c:v>2.7051681293447831E-3</c:v>
                </c:pt>
                <c:pt idx="1107">
                  <c:v>2.7575938682855737E-3</c:v>
                </c:pt>
                <c:pt idx="1108">
                  <c:v>2.6946829815566249E-3</c:v>
                </c:pt>
                <c:pt idx="1109">
                  <c:v>2.5374057647342537E-3</c:v>
                </c:pt>
                <c:pt idx="1110">
                  <c:v>2.6003166514632025E-3</c:v>
                </c:pt>
                <c:pt idx="1111">
                  <c:v>2.526920616946096E-3</c:v>
                </c:pt>
                <c:pt idx="1112">
                  <c:v>2.4744948780053054E-3</c:v>
                </c:pt>
                <c:pt idx="1113">
                  <c:v>2.4744948780053054E-3</c:v>
                </c:pt>
                <c:pt idx="1114">
                  <c:v>2.4535245824289895E-3</c:v>
                </c:pt>
                <c:pt idx="1115">
                  <c:v>2.4325542868526731E-3</c:v>
                </c:pt>
                <c:pt idx="1116">
                  <c:v>2.4430394346408313E-3</c:v>
                </c:pt>
                <c:pt idx="1117">
                  <c:v>2.4010988434881989E-3</c:v>
                </c:pt>
                <c:pt idx="1118">
                  <c:v>2.3486731045474084E-3</c:v>
                </c:pt>
                <c:pt idx="1119">
                  <c:v>2.4325542868526731E-3</c:v>
                </c:pt>
                <c:pt idx="1120">
                  <c:v>2.380128547911883E-3</c:v>
                </c:pt>
                <c:pt idx="1121">
                  <c:v>2.3172176611829342E-3</c:v>
                </c:pt>
                <c:pt idx="1122">
                  <c:v>2.2018810355131954E-3</c:v>
                </c:pt>
                <c:pt idx="1123">
                  <c:v>2.3696434001237248E-3</c:v>
                </c:pt>
                <c:pt idx="1124">
                  <c:v>2.3067325133947765E-3</c:v>
                </c:pt>
                <c:pt idx="1125">
                  <c:v>2.2228513310895118E-3</c:v>
                </c:pt>
                <c:pt idx="1126">
                  <c:v>2.2647919222421441E-3</c:v>
                </c:pt>
                <c:pt idx="1127">
                  <c:v>2.2123661833013536E-3</c:v>
                </c:pt>
                <c:pt idx="1128">
                  <c:v>2.3381879567592506E-3</c:v>
                </c:pt>
                <c:pt idx="1129">
                  <c:v>2.3277028089710924E-3</c:v>
                </c:pt>
                <c:pt idx="1130">
                  <c:v>2.1599404443605631E-3</c:v>
                </c:pt>
                <c:pt idx="1131">
                  <c:v>2.2647919222421441E-3</c:v>
                </c:pt>
                <c:pt idx="1132">
                  <c:v>2.380128547911883E-3</c:v>
                </c:pt>
                <c:pt idx="1133">
                  <c:v>2.2752770700303019E-3</c:v>
                </c:pt>
                <c:pt idx="1134">
                  <c:v>2.3067325133947765E-3</c:v>
                </c:pt>
                <c:pt idx="1135">
                  <c:v>2.0655741142671406E-3</c:v>
                </c:pt>
                <c:pt idx="1136">
                  <c:v>2.1913958877250376E-3</c:v>
                </c:pt>
                <c:pt idx="1137">
                  <c:v>2.1704255921487212E-3</c:v>
                </c:pt>
                <c:pt idx="1138">
                  <c:v>2.2857622178184601E-3</c:v>
                </c:pt>
                <c:pt idx="1139">
                  <c:v>2.1494552965724053E-3</c:v>
                </c:pt>
                <c:pt idx="1140">
                  <c:v>2.3381879567592506E-3</c:v>
                </c:pt>
                <c:pt idx="1141">
                  <c:v>2.2962473656066183E-3</c:v>
                </c:pt>
                <c:pt idx="1142">
                  <c:v>2.2647919222421441E-3</c:v>
                </c:pt>
                <c:pt idx="1143">
                  <c:v>2.2438216266658277E-3</c:v>
                </c:pt>
                <c:pt idx="1144">
                  <c:v>2.2962473656066183E-3</c:v>
                </c:pt>
                <c:pt idx="1145">
                  <c:v>2.3172176611829342E-3</c:v>
                </c:pt>
                <c:pt idx="1146">
                  <c:v>2.2752770700303019E-3</c:v>
                </c:pt>
                <c:pt idx="1147">
                  <c:v>2.23333647887767E-3</c:v>
                </c:pt>
                <c:pt idx="1148">
                  <c:v>2.1494552965724053E-3</c:v>
                </c:pt>
                <c:pt idx="1149">
                  <c:v>2.23333647887767E-3</c:v>
                </c:pt>
                <c:pt idx="1150">
                  <c:v>2.3067325133947765E-3</c:v>
                </c:pt>
                <c:pt idx="1151">
                  <c:v>2.3277028089710924E-3</c:v>
                </c:pt>
                <c:pt idx="1152">
                  <c:v>2.2752770700303019E-3</c:v>
                </c:pt>
                <c:pt idx="1153">
                  <c:v>2.4535245824289895E-3</c:v>
                </c:pt>
                <c:pt idx="1154">
                  <c:v>2.3486731045474084E-3</c:v>
                </c:pt>
                <c:pt idx="1155">
                  <c:v>2.4325542868526731E-3</c:v>
                </c:pt>
                <c:pt idx="1156">
                  <c:v>2.380128547911883E-3</c:v>
                </c:pt>
                <c:pt idx="1157">
                  <c:v>2.4115839912763571E-3</c:v>
                </c:pt>
                <c:pt idx="1158">
                  <c:v>2.4535245824289895E-3</c:v>
                </c:pt>
                <c:pt idx="1159">
                  <c:v>2.4430394346408313E-3</c:v>
                </c:pt>
                <c:pt idx="1160">
                  <c:v>2.4325542868526731E-3</c:v>
                </c:pt>
                <c:pt idx="1161">
                  <c:v>2.4430394346408313E-3</c:v>
                </c:pt>
                <c:pt idx="1162">
                  <c:v>2.4430394346408313E-3</c:v>
                </c:pt>
                <c:pt idx="1163">
                  <c:v>2.4115839912763571E-3</c:v>
                </c:pt>
                <c:pt idx="1164">
                  <c:v>2.4220691390645153E-3</c:v>
                </c:pt>
                <c:pt idx="1165">
                  <c:v>2.4115839912763571E-3</c:v>
                </c:pt>
                <c:pt idx="1166">
                  <c:v>2.4744948780053054E-3</c:v>
                </c:pt>
                <c:pt idx="1167">
                  <c:v>2.4010988434881989E-3</c:v>
                </c:pt>
                <c:pt idx="1168">
                  <c:v>2.2962473656066183E-3</c:v>
                </c:pt>
                <c:pt idx="1169">
                  <c:v>2.4010988434881989E-3</c:v>
                </c:pt>
                <c:pt idx="1170">
                  <c:v>2.4325542868526731E-3</c:v>
                </c:pt>
                <c:pt idx="1171">
                  <c:v>2.5059503213697796E-3</c:v>
                </c:pt>
                <c:pt idx="1172">
                  <c:v>2.4849800257934636E-3</c:v>
                </c:pt>
                <c:pt idx="1173">
                  <c:v>2.4115839912763571E-3</c:v>
                </c:pt>
                <c:pt idx="1174">
                  <c:v>2.4220691390645153E-3</c:v>
                </c:pt>
                <c:pt idx="1175">
                  <c:v>2.5688612080987283E-3</c:v>
                </c:pt>
                <c:pt idx="1176">
                  <c:v>2.5478909125224119E-3</c:v>
                </c:pt>
                <c:pt idx="1177">
                  <c:v>2.5583760603105701E-3</c:v>
                </c:pt>
                <c:pt idx="1178">
                  <c:v>2.4640097302171472E-3</c:v>
                </c:pt>
                <c:pt idx="1179">
                  <c:v>2.5583760603105701E-3</c:v>
                </c:pt>
                <c:pt idx="1180">
                  <c:v>2.5478909125224119E-3</c:v>
                </c:pt>
                <c:pt idx="1181">
                  <c:v>2.4220691390645153E-3</c:v>
                </c:pt>
                <c:pt idx="1182">
                  <c:v>2.380128547911883E-3</c:v>
                </c:pt>
                <c:pt idx="1183">
                  <c:v>2.4325542868526731E-3</c:v>
                </c:pt>
                <c:pt idx="1184">
                  <c:v>2.5164354691579378E-3</c:v>
                </c:pt>
                <c:pt idx="1185">
                  <c:v>2.6841978337684672E-3</c:v>
                </c:pt>
                <c:pt idx="1186">
                  <c:v>2.6212869470395184E-3</c:v>
                </c:pt>
                <c:pt idx="1187">
                  <c:v>2.6946829815566249E-3</c:v>
                </c:pt>
                <c:pt idx="1188">
                  <c:v>2.8414750505908379E-3</c:v>
                </c:pt>
                <c:pt idx="1189">
                  <c:v>3.1036037452947898E-3</c:v>
                </c:pt>
                <c:pt idx="1190">
                  <c:v>3.2923364054816351E-3</c:v>
                </c:pt>
                <c:pt idx="1191">
                  <c:v>3.4600987700921645E-3</c:v>
                </c:pt>
                <c:pt idx="1192">
                  <c:v>3.6173759869145357E-3</c:v>
                </c:pt>
                <c:pt idx="1193">
                  <c:v>3.6278611347026935E-3</c:v>
                </c:pt>
                <c:pt idx="1194">
                  <c:v>3.6698017258553258E-3</c:v>
                </c:pt>
                <c:pt idx="1195">
                  <c:v>3.5859205435500616E-3</c:v>
                </c:pt>
                <c:pt idx="1196">
                  <c:v>3.5964056913382193E-3</c:v>
                </c:pt>
                <c:pt idx="1197">
                  <c:v>3.5964056913382193E-3</c:v>
                </c:pt>
                <c:pt idx="1198">
                  <c:v>3.4810690656684805E-3</c:v>
                </c:pt>
                <c:pt idx="1199">
                  <c:v>3.239910666540845E-3</c:v>
                </c:pt>
                <c:pt idx="1200">
                  <c:v>3.1769997798118963E-3</c:v>
                </c:pt>
                <c:pt idx="1201">
                  <c:v>3.114088893082948E-3</c:v>
                </c:pt>
                <c:pt idx="1202">
                  <c:v>3.0197225629895255E-3</c:v>
                </c:pt>
                <c:pt idx="1203">
                  <c:v>2.8729304939553121E-3</c:v>
                </c:pt>
                <c:pt idx="1204">
                  <c:v>2.7680790160737314E-3</c:v>
                </c:pt>
                <c:pt idx="1205">
                  <c:v>2.7890493116500478E-3</c:v>
                </c:pt>
                <c:pt idx="1206">
                  <c:v>2.6841978337684672E-3</c:v>
                </c:pt>
                <c:pt idx="1207">
                  <c:v>2.8414750505908379E-3</c:v>
                </c:pt>
                <c:pt idx="1208">
                  <c:v>2.6632275381921508E-3</c:v>
                </c:pt>
                <c:pt idx="1209">
                  <c:v>2.8309899028026802E-3</c:v>
                </c:pt>
                <c:pt idx="1210">
                  <c:v>2.7680790160737314E-3</c:v>
                </c:pt>
                <c:pt idx="1211">
                  <c:v>2.5478909125224119E-3</c:v>
                </c:pt>
                <c:pt idx="1212">
                  <c:v>2.4220691390645153E-3</c:v>
                </c:pt>
                <c:pt idx="1213">
                  <c:v>2.4010988434881989E-3</c:v>
                </c:pt>
                <c:pt idx="1214">
                  <c:v>2.5583760603105701E-3</c:v>
                </c:pt>
                <c:pt idx="1215">
                  <c:v>2.4744948780053054E-3</c:v>
                </c:pt>
                <c:pt idx="1216">
                  <c:v>2.2962473656066183E-3</c:v>
                </c:pt>
                <c:pt idx="1217">
                  <c:v>2.4640097302171472E-3</c:v>
                </c:pt>
                <c:pt idx="1218">
                  <c:v>2.5688612080987283E-3</c:v>
                </c:pt>
                <c:pt idx="1219">
                  <c:v>2.6212869470395184E-3</c:v>
                </c:pt>
                <c:pt idx="1220">
                  <c:v>2.6317720948276766E-3</c:v>
                </c:pt>
                <c:pt idx="1221">
                  <c:v>2.4954651735816218E-3</c:v>
                </c:pt>
                <c:pt idx="1222">
                  <c:v>2.4744948780053054E-3</c:v>
                </c:pt>
                <c:pt idx="1223">
                  <c:v>2.6108017992513602E-3</c:v>
                </c:pt>
                <c:pt idx="1224">
                  <c:v>2.4325542868526731E-3</c:v>
                </c:pt>
                <c:pt idx="1225">
                  <c:v>2.4220691390645153E-3</c:v>
                </c:pt>
                <c:pt idx="1226">
                  <c:v>2.4640097302171472E-3</c:v>
                </c:pt>
                <c:pt idx="1227">
                  <c:v>2.4220691390645153E-3</c:v>
                </c:pt>
                <c:pt idx="1228">
                  <c:v>2.3696434001237248E-3</c:v>
                </c:pt>
                <c:pt idx="1229">
                  <c:v>2.4220691390645153E-3</c:v>
                </c:pt>
                <c:pt idx="1230">
                  <c:v>2.4325542868526731E-3</c:v>
                </c:pt>
                <c:pt idx="1231">
                  <c:v>2.4010988434881989E-3</c:v>
                </c:pt>
                <c:pt idx="1232">
                  <c:v>2.5688612080987283E-3</c:v>
                </c:pt>
                <c:pt idx="1233">
                  <c:v>2.4325542868526731E-3</c:v>
                </c:pt>
                <c:pt idx="1234">
                  <c:v>2.5688612080987283E-3</c:v>
                </c:pt>
                <c:pt idx="1235">
                  <c:v>2.5164354691579378E-3</c:v>
                </c:pt>
                <c:pt idx="1236">
                  <c:v>2.673712685980309E-3</c:v>
                </c:pt>
                <c:pt idx="1237">
                  <c:v>2.6317720948276766E-3</c:v>
                </c:pt>
                <c:pt idx="1238">
                  <c:v>2.5898315036750443E-3</c:v>
                </c:pt>
                <c:pt idx="1239">
                  <c:v>2.5374057647342537E-3</c:v>
                </c:pt>
                <c:pt idx="1240">
                  <c:v>2.5164354691579378E-3</c:v>
                </c:pt>
                <c:pt idx="1241">
                  <c:v>2.526920616946096E-3</c:v>
                </c:pt>
                <c:pt idx="1242">
                  <c:v>2.5059503213697796E-3</c:v>
                </c:pt>
                <c:pt idx="1243">
                  <c:v>2.4220691390645153E-3</c:v>
                </c:pt>
                <c:pt idx="1244">
                  <c:v>2.5374057647342537E-3</c:v>
                </c:pt>
                <c:pt idx="1245">
                  <c:v>2.5898315036750443E-3</c:v>
                </c:pt>
                <c:pt idx="1246">
                  <c:v>2.6422572426158348E-3</c:v>
                </c:pt>
                <c:pt idx="1247">
                  <c:v>2.526920616946096E-3</c:v>
                </c:pt>
                <c:pt idx="1248">
                  <c:v>2.6946829815566249E-3</c:v>
                </c:pt>
                <c:pt idx="1249">
                  <c:v>2.7366235727092573E-3</c:v>
                </c:pt>
                <c:pt idx="1250">
                  <c:v>2.7051681293447831E-3</c:v>
                </c:pt>
                <c:pt idx="1251">
                  <c:v>2.8729304939553121E-3</c:v>
                </c:pt>
                <c:pt idx="1252">
                  <c:v>3.0197225629895255E-3</c:v>
                </c:pt>
                <c:pt idx="1253">
                  <c:v>3.3447621444224257E-3</c:v>
                </c:pt>
                <c:pt idx="1254">
                  <c:v>3.9109601249829613E-3</c:v>
                </c:pt>
                <c:pt idx="1255">
                  <c:v>5.053841233892192E-3</c:v>
                </c:pt>
                <c:pt idx="1256">
                  <c:v>7.1928113826764386E-3</c:v>
                </c:pt>
                <c:pt idx="1257">
                  <c:v>1.0925523995260714E-2</c:v>
                </c:pt>
                <c:pt idx="1258">
                  <c:v>1.6964969121239765E-2</c:v>
                </c:pt>
                <c:pt idx="1259">
                  <c:v>2.5908800184538602E-2</c:v>
                </c:pt>
                <c:pt idx="1260">
                  <c:v>3.8721650781667769E-2</c:v>
                </c:pt>
                <c:pt idx="1261">
                  <c:v>5.5760015937424641E-2</c:v>
                </c:pt>
                <c:pt idx="1262">
                  <c:v>7.5870529395111824E-2</c:v>
                </c:pt>
                <c:pt idx="1263">
                  <c:v>9.6935191301521395E-2</c:v>
                </c:pt>
                <c:pt idx="1264">
                  <c:v>0.1171924968282428</c:v>
                </c:pt>
                <c:pt idx="1265">
                  <c:v>0.13422037683621152</c:v>
                </c:pt>
                <c:pt idx="1266">
                  <c:v>0.14558627703857485</c:v>
                </c:pt>
                <c:pt idx="1267">
                  <c:v>0.14974888071047363</c:v>
                </c:pt>
                <c:pt idx="1268">
                  <c:v>0.14734778186698541</c:v>
                </c:pt>
                <c:pt idx="1269">
                  <c:v>0.13960974279932475</c:v>
                </c:pt>
                <c:pt idx="1270">
                  <c:v>0.12799219905004561</c:v>
                </c:pt>
                <c:pt idx="1271">
                  <c:v>0.11403646734400721</c:v>
                </c:pt>
                <c:pt idx="1272">
                  <c:v>9.9682300022018805E-2</c:v>
                </c:pt>
                <c:pt idx="1273">
                  <c:v>8.6020152454048843E-2</c:v>
                </c:pt>
                <c:pt idx="1274">
                  <c:v>7.3637192916234148E-2</c:v>
                </c:pt>
                <c:pt idx="1275">
                  <c:v>6.2680213477608965E-2</c:v>
                </c:pt>
                <c:pt idx="1276">
                  <c:v>5.3348431946148279E-2</c:v>
                </c:pt>
                <c:pt idx="1277">
                  <c:v>4.5390204774936306E-2</c:v>
                </c:pt>
                <c:pt idx="1278">
                  <c:v>3.8732135929455923E-2</c:v>
                </c:pt>
                <c:pt idx="1279">
                  <c:v>3.3070156123850565E-2</c:v>
                </c:pt>
                <c:pt idx="1280">
                  <c:v>2.8372809914755749E-2</c:v>
                </c:pt>
                <c:pt idx="1281">
                  <c:v>2.4524760676501736E-2</c:v>
                </c:pt>
                <c:pt idx="1282">
                  <c:v>2.1578434148029315E-2</c:v>
                </c:pt>
                <c:pt idx="1283">
                  <c:v>1.9376553112516123E-2</c:v>
                </c:pt>
                <c:pt idx="1284">
                  <c:v>1.7656988875258198E-2</c:v>
                </c:pt>
                <c:pt idx="1285">
                  <c:v>1.6147127593763435E-2</c:v>
                </c:pt>
                <c:pt idx="1286">
                  <c:v>1.4983276189277889E-2</c:v>
                </c:pt>
                <c:pt idx="1287">
                  <c:v>1.4333197026412087E-2</c:v>
                </c:pt>
                <c:pt idx="1288">
                  <c:v>1.3746028750275235E-2</c:v>
                </c:pt>
                <c:pt idx="1289">
                  <c:v>1.31798307697147E-2</c:v>
                </c:pt>
                <c:pt idx="1290">
                  <c:v>1.2645088232518637E-2</c:v>
                </c:pt>
                <c:pt idx="1291">
                  <c:v>1.1858702148406782E-2</c:v>
                </c:pt>
                <c:pt idx="1292">
                  <c:v>1.1082801212083083E-2</c:v>
                </c:pt>
                <c:pt idx="1293">
                  <c:v>1.0212533945665965E-2</c:v>
                </c:pt>
                <c:pt idx="1294">
                  <c:v>9.2793557925198947E-3</c:v>
                </c:pt>
                <c:pt idx="1295">
                  <c:v>8.3986033783146168E-3</c:v>
                </c:pt>
                <c:pt idx="1296">
                  <c:v>7.7799796588132906E-3</c:v>
                </c:pt>
                <c:pt idx="1297">
                  <c:v>7.2452371216172292E-3</c:v>
                </c:pt>
                <c:pt idx="1298">
                  <c:v>6.5846728109632702E-3</c:v>
                </c:pt>
                <c:pt idx="1299">
                  <c:v>6.0289599781908924E-3</c:v>
                </c:pt>
                <c:pt idx="1300">
                  <c:v>5.7248906923343086E-3</c:v>
                </c:pt>
                <c:pt idx="1301">
                  <c:v>5.4627619976303568E-3</c:v>
                </c:pt>
                <c:pt idx="1302">
                  <c:v>5.0748115294685075E-3</c:v>
                </c:pt>
                <c:pt idx="1303">
                  <c:v>4.833653130340872E-3</c:v>
                </c:pt>
                <c:pt idx="1304">
                  <c:v>4.6554056179421849E-3</c:v>
                </c:pt>
                <c:pt idx="1305">
                  <c:v>4.5086135489079719E-3</c:v>
                </c:pt>
                <c:pt idx="1306">
                  <c:v>4.3827917754500753E-3</c:v>
                </c:pt>
                <c:pt idx="1307">
                  <c:v>4.2045442630513881E-3</c:v>
                </c:pt>
                <c:pt idx="1308">
                  <c:v>4.0367818984408587E-3</c:v>
                </c:pt>
                <c:pt idx="1309">
                  <c:v>3.994841307288226E-3</c:v>
                </c:pt>
                <c:pt idx="1310">
                  <c:v>3.9214452727711199E-3</c:v>
                </c:pt>
                <c:pt idx="1311">
                  <c:v>3.7327126125842745E-3</c:v>
                </c:pt>
                <c:pt idx="1312">
                  <c:v>3.7431977603724323E-3</c:v>
                </c:pt>
                <c:pt idx="1313">
                  <c:v>3.7222274647961164E-3</c:v>
                </c:pt>
                <c:pt idx="1314">
                  <c:v>3.7012571692198E-3</c:v>
                </c:pt>
                <c:pt idx="1315">
                  <c:v>3.6488314302790099E-3</c:v>
                </c:pt>
                <c:pt idx="1316">
                  <c:v>3.4915542134566387E-3</c:v>
                </c:pt>
                <c:pt idx="1317">
                  <c:v>3.554465100185587E-3</c:v>
                </c:pt>
                <c:pt idx="1318">
                  <c:v>3.533494804609271E-3</c:v>
                </c:pt>
                <c:pt idx="1319">
                  <c:v>3.4600987700921645E-3</c:v>
                </c:pt>
                <c:pt idx="1320">
                  <c:v>3.4286433267276904E-3</c:v>
                </c:pt>
                <c:pt idx="1321">
                  <c:v>3.3657324399987416E-3</c:v>
                </c:pt>
                <c:pt idx="1322">
                  <c:v>3.4496136223040063E-3</c:v>
                </c:pt>
                <c:pt idx="1323">
                  <c:v>3.5230096568211128E-3</c:v>
                </c:pt>
                <c:pt idx="1324">
                  <c:v>3.4810690656684805E-3</c:v>
                </c:pt>
                <c:pt idx="1325">
                  <c:v>3.4181581789395322E-3</c:v>
                </c:pt>
                <c:pt idx="1326">
                  <c:v>3.3971878833632162E-3</c:v>
                </c:pt>
                <c:pt idx="1327">
                  <c:v>3.5230096568211128E-3</c:v>
                </c:pt>
                <c:pt idx="1328">
                  <c:v>3.5439799523974292E-3</c:v>
                </c:pt>
                <c:pt idx="1329">
                  <c:v>3.4391284745158481E-3</c:v>
                </c:pt>
                <c:pt idx="1330">
                  <c:v>3.3447621444224257E-3</c:v>
                </c:pt>
                <c:pt idx="1331">
                  <c:v>3.386702735575058E-3</c:v>
                </c:pt>
                <c:pt idx="1332">
                  <c:v>3.4181581789395322E-3</c:v>
                </c:pt>
                <c:pt idx="1333">
                  <c:v>3.4391284745158481E-3</c:v>
                </c:pt>
                <c:pt idx="1334">
                  <c:v>3.4810690656684805E-3</c:v>
                </c:pt>
                <c:pt idx="1335">
                  <c:v>3.4915542134566387E-3</c:v>
                </c:pt>
                <c:pt idx="1336">
                  <c:v>3.5230096568211128E-3</c:v>
                </c:pt>
                <c:pt idx="1337">
                  <c:v>3.2713661099053192E-3</c:v>
                </c:pt>
                <c:pt idx="1338">
                  <c:v>3.2294255187526868E-3</c:v>
                </c:pt>
                <c:pt idx="1339">
                  <c:v>3.2818512576934774E-3</c:v>
                </c:pt>
                <c:pt idx="1340">
                  <c:v>3.3552472922105839E-3</c:v>
                </c:pt>
                <c:pt idx="1341">
                  <c:v>3.2189403709645286E-3</c:v>
                </c:pt>
                <c:pt idx="1342">
                  <c:v>3.1769997798118963E-3</c:v>
                </c:pt>
                <c:pt idx="1343">
                  <c:v>3.1560294842355803E-3</c:v>
                </c:pt>
                <c:pt idx="1344">
                  <c:v>3.3237918488461093E-3</c:v>
                </c:pt>
                <c:pt idx="1345">
                  <c:v>3.3028215532697933E-3</c:v>
                </c:pt>
                <c:pt idx="1346">
                  <c:v>3.2084552231763709E-3</c:v>
                </c:pt>
                <c:pt idx="1347">
                  <c:v>3.3133067010579515E-3</c:v>
                </c:pt>
                <c:pt idx="1348">
                  <c:v>3.2503958143290028E-3</c:v>
                </c:pt>
                <c:pt idx="1349">
                  <c:v>3.386702735575058E-3</c:v>
                </c:pt>
                <c:pt idx="1350">
                  <c:v>3.3447621444224257E-3</c:v>
                </c:pt>
                <c:pt idx="1351">
                  <c:v>3.239910666540845E-3</c:v>
                </c:pt>
                <c:pt idx="1352">
                  <c:v>3.2503958143290028E-3</c:v>
                </c:pt>
                <c:pt idx="1353">
                  <c:v>3.4391284745158481E-3</c:v>
                </c:pt>
                <c:pt idx="1354">
                  <c:v>3.407673031151374E-3</c:v>
                </c:pt>
                <c:pt idx="1355">
                  <c:v>3.2189403709645286E-3</c:v>
                </c:pt>
                <c:pt idx="1356">
                  <c:v>3.0616631541421574E-3</c:v>
                </c:pt>
                <c:pt idx="1357">
                  <c:v>3.2923364054816351E-3</c:v>
                </c:pt>
                <c:pt idx="1358">
                  <c:v>3.3237918488461093E-3</c:v>
                </c:pt>
                <c:pt idx="1359">
                  <c:v>3.2294255187526868E-3</c:v>
                </c:pt>
                <c:pt idx="1360">
                  <c:v>3.2503958143290028E-3</c:v>
                </c:pt>
                <c:pt idx="1361">
                  <c:v>3.3552472922105839E-3</c:v>
                </c:pt>
                <c:pt idx="1362">
                  <c:v>3.5125245090329546E-3</c:v>
                </c:pt>
                <c:pt idx="1363">
                  <c:v>3.4286433267276904E-3</c:v>
                </c:pt>
                <c:pt idx="1364">
                  <c:v>3.2189403709645286E-3</c:v>
                </c:pt>
                <c:pt idx="1365">
                  <c:v>3.1874849276000545E-3</c:v>
                </c:pt>
                <c:pt idx="1366">
                  <c:v>3.3552472922105839E-3</c:v>
                </c:pt>
                <c:pt idx="1367">
                  <c:v>3.3028215532697933E-3</c:v>
                </c:pt>
                <c:pt idx="1368">
                  <c:v>3.3762175877868998E-3</c:v>
                </c:pt>
                <c:pt idx="1369">
                  <c:v>3.4391284745158481E-3</c:v>
                </c:pt>
                <c:pt idx="1370">
                  <c:v>3.5649502479737452E-3</c:v>
                </c:pt>
                <c:pt idx="1371">
                  <c:v>3.4496136223040063E-3</c:v>
                </c:pt>
                <c:pt idx="1372">
                  <c:v>3.3552472922105839E-3</c:v>
                </c:pt>
                <c:pt idx="1373">
                  <c:v>3.3237918488461093E-3</c:v>
                </c:pt>
                <c:pt idx="1374">
                  <c:v>3.3657324399987416E-3</c:v>
                </c:pt>
                <c:pt idx="1375">
                  <c:v>3.4810690656684805E-3</c:v>
                </c:pt>
                <c:pt idx="1376">
                  <c:v>3.5020393612447969E-3</c:v>
                </c:pt>
                <c:pt idx="1377">
                  <c:v>3.5230096568211128E-3</c:v>
                </c:pt>
                <c:pt idx="1378">
                  <c:v>3.3762175877868998E-3</c:v>
                </c:pt>
                <c:pt idx="1379">
                  <c:v>3.5754353957619034E-3</c:v>
                </c:pt>
                <c:pt idx="1380">
                  <c:v>3.4810690656684805E-3</c:v>
                </c:pt>
                <c:pt idx="1381">
                  <c:v>3.3657324399987416E-3</c:v>
                </c:pt>
                <c:pt idx="1382">
                  <c:v>3.3762175877868998E-3</c:v>
                </c:pt>
                <c:pt idx="1383">
                  <c:v>3.6488314302790099E-3</c:v>
                </c:pt>
                <c:pt idx="1384">
                  <c:v>3.6383462824908517E-3</c:v>
                </c:pt>
                <c:pt idx="1385">
                  <c:v>3.4181581789395322E-3</c:v>
                </c:pt>
                <c:pt idx="1386">
                  <c:v>3.4496136223040063E-3</c:v>
                </c:pt>
                <c:pt idx="1387">
                  <c:v>3.407673031151374E-3</c:v>
                </c:pt>
                <c:pt idx="1388">
                  <c:v>3.533494804609271E-3</c:v>
                </c:pt>
                <c:pt idx="1389">
                  <c:v>3.407673031151374E-3</c:v>
                </c:pt>
                <c:pt idx="1390">
                  <c:v>3.3028215532697933E-3</c:v>
                </c:pt>
                <c:pt idx="1391">
                  <c:v>3.239910666540845E-3</c:v>
                </c:pt>
                <c:pt idx="1392">
                  <c:v>3.4600987700921645E-3</c:v>
                </c:pt>
                <c:pt idx="1393">
                  <c:v>3.4600987700921645E-3</c:v>
                </c:pt>
                <c:pt idx="1394">
                  <c:v>3.407673031151374E-3</c:v>
                </c:pt>
                <c:pt idx="1395">
                  <c:v>3.3133067010579515E-3</c:v>
                </c:pt>
                <c:pt idx="1396">
                  <c:v>3.6068908391263775E-3</c:v>
                </c:pt>
                <c:pt idx="1397">
                  <c:v>3.5964056913382193E-3</c:v>
                </c:pt>
                <c:pt idx="1398">
                  <c:v>3.4496136223040063E-3</c:v>
                </c:pt>
                <c:pt idx="1399">
                  <c:v>3.5020393612447969E-3</c:v>
                </c:pt>
                <c:pt idx="1400">
                  <c:v>3.4286433267276904E-3</c:v>
                </c:pt>
                <c:pt idx="1401">
                  <c:v>3.4705839178803227E-3</c:v>
                </c:pt>
                <c:pt idx="1402">
                  <c:v>3.3237918488461093E-3</c:v>
                </c:pt>
                <c:pt idx="1403">
                  <c:v>3.3971878833632162E-3</c:v>
                </c:pt>
                <c:pt idx="1404">
                  <c:v>3.3447621444224257E-3</c:v>
                </c:pt>
                <c:pt idx="1405">
                  <c:v>3.5439799523974292E-3</c:v>
                </c:pt>
                <c:pt idx="1406">
                  <c:v>3.4600987700921645E-3</c:v>
                </c:pt>
                <c:pt idx="1407">
                  <c:v>3.5125245090329546E-3</c:v>
                </c:pt>
                <c:pt idx="1408">
                  <c:v>3.3657324399987416E-3</c:v>
                </c:pt>
                <c:pt idx="1409">
                  <c:v>3.4600987700921645E-3</c:v>
                </c:pt>
                <c:pt idx="1410">
                  <c:v>3.4181581789395322E-3</c:v>
                </c:pt>
                <c:pt idx="1411">
                  <c:v>3.3237918488461093E-3</c:v>
                </c:pt>
                <c:pt idx="1412">
                  <c:v>3.3762175877868998E-3</c:v>
                </c:pt>
                <c:pt idx="1413">
                  <c:v>3.3133067010579515E-3</c:v>
                </c:pt>
                <c:pt idx="1414">
                  <c:v>3.5125245090329546E-3</c:v>
                </c:pt>
                <c:pt idx="1415">
                  <c:v>3.4181581789395322E-3</c:v>
                </c:pt>
                <c:pt idx="1416">
                  <c:v>3.407673031151374E-3</c:v>
                </c:pt>
                <c:pt idx="1417">
                  <c:v>3.407673031151374E-3</c:v>
                </c:pt>
                <c:pt idx="1418">
                  <c:v>3.5230096568211128E-3</c:v>
                </c:pt>
                <c:pt idx="1419">
                  <c:v>3.4181581789395322E-3</c:v>
                </c:pt>
                <c:pt idx="1420">
                  <c:v>3.4391284745158481E-3</c:v>
                </c:pt>
                <c:pt idx="1421">
                  <c:v>3.386702735575058E-3</c:v>
                </c:pt>
                <c:pt idx="1422">
                  <c:v>3.5649502479737452E-3</c:v>
                </c:pt>
                <c:pt idx="1423">
                  <c:v>3.5230096568211128E-3</c:v>
                </c:pt>
                <c:pt idx="1424">
                  <c:v>3.4705839178803227E-3</c:v>
                </c:pt>
                <c:pt idx="1425">
                  <c:v>3.2923364054816351E-3</c:v>
                </c:pt>
                <c:pt idx="1426">
                  <c:v>3.3447621444224257E-3</c:v>
                </c:pt>
                <c:pt idx="1427">
                  <c:v>3.4915542134566387E-3</c:v>
                </c:pt>
                <c:pt idx="1428">
                  <c:v>3.2818512576934774E-3</c:v>
                </c:pt>
                <c:pt idx="1429">
                  <c:v>3.2923364054816351E-3</c:v>
                </c:pt>
                <c:pt idx="1430">
                  <c:v>3.3133067010579515E-3</c:v>
                </c:pt>
                <c:pt idx="1431">
                  <c:v>3.386702735575058E-3</c:v>
                </c:pt>
                <c:pt idx="1432">
                  <c:v>3.2818512576934774E-3</c:v>
                </c:pt>
                <c:pt idx="1433">
                  <c:v>3.2713661099053192E-3</c:v>
                </c:pt>
                <c:pt idx="1434">
                  <c:v>3.3447621444224257E-3</c:v>
                </c:pt>
                <c:pt idx="1435">
                  <c:v>3.3971878833632162E-3</c:v>
                </c:pt>
                <c:pt idx="1436">
                  <c:v>3.4496136223040063E-3</c:v>
                </c:pt>
                <c:pt idx="1437">
                  <c:v>3.2818512576934774E-3</c:v>
                </c:pt>
                <c:pt idx="1438">
                  <c:v>3.1979700753882127E-3</c:v>
                </c:pt>
                <c:pt idx="1439">
                  <c:v>3.3762175877868998E-3</c:v>
                </c:pt>
                <c:pt idx="1440">
                  <c:v>3.4810690656684805E-3</c:v>
                </c:pt>
                <c:pt idx="1441">
                  <c:v>3.260880962117161E-3</c:v>
                </c:pt>
                <c:pt idx="1442">
                  <c:v>3.3237918488461093E-3</c:v>
                </c:pt>
                <c:pt idx="1443">
                  <c:v>3.239910666540845E-3</c:v>
                </c:pt>
                <c:pt idx="1444">
                  <c:v>3.407673031151374E-3</c:v>
                </c:pt>
                <c:pt idx="1445">
                  <c:v>3.3552472922105839E-3</c:v>
                </c:pt>
                <c:pt idx="1446">
                  <c:v>3.1979700753882127E-3</c:v>
                </c:pt>
                <c:pt idx="1447">
                  <c:v>3.2294255187526868E-3</c:v>
                </c:pt>
                <c:pt idx="1448">
                  <c:v>3.3971878833632162E-3</c:v>
                </c:pt>
                <c:pt idx="1449">
                  <c:v>3.4600987700921645E-3</c:v>
                </c:pt>
                <c:pt idx="1450">
                  <c:v>3.4181581789395322E-3</c:v>
                </c:pt>
                <c:pt idx="1451">
                  <c:v>3.3028215532697933E-3</c:v>
                </c:pt>
                <c:pt idx="1452">
                  <c:v>3.2084552231763709E-3</c:v>
                </c:pt>
                <c:pt idx="1453">
                  <c:v>3.386702735575058E-3</c:v>
                </c:pt>
                <c:pt idx="1454">
                  <c:v>3.3447621444224257E-3</c:v>
                </c:pt>
                <c:pt idx="1455">
                  <c:v>3.3657324399987416E-3</c:v>
                </c:pt>
                <c:pt idx="1456">
                  <c:v>3.2189403709645286E-3</c:v>
                </c:pt>
                <c:pt idx="1457">
                  <c:v>3.554465100185587E-3</c:v>
                </c:pt>
                <c:pt idx="1458">
                  <c:v>3.4810690656684805E-3</c:v>
                </c:pt>
                <c:pt idx="1459">
                  <c:v>3.4391284745158481E-3</c:v>
                </c:pt>
                <c:pt idx="1460">
                  <c:v>3.3971878833632162E-3</c:v>
                </c:pt>
                <c:pt idx="1461">
                  <c:v>3.4705839178803227E-3</c:v>
                </c:pt>
                <c:pt idx="1462">
                  <c:v>3.4600987700921645E-3</c:v>
                </c:pt>
                <c:pt idx="1463">
                  <c:v>3.3971878833632162E-3</c:v>
                </c:pt>
                <c:pt idx="1464">
                  <c:v>3.3447621444224257E-3</c:v>
                </c:pt>
                <c:pt idx="1465">
                  <c:v>3.4181581789395322E-3</c:v>
                </c:pt>
                <c:pt idx="1466">
                  <c:v>3.533494804609271E-3</c:v>
                </c:pt>
                <c:pt idx="1467">
                  <c:v>3.3657324399987416E-3</c:v>
                </c:pt>
                <c:pt idx="1468">
                  <c:v>3.3028215532697933E-3</c:v>
                </c:pt>
                <c:pt idx="1469">
                  <c:v>3.4286433267276904E-3</c:v>
                </c:pt>
                <c:pt idx="1470">
                  <c:v>3.4810690656684805E-3</c:v>
                </c:pt>
                <c:pt idx="1471">
                  <c:v>3.4391284745158481E-3</c:v>
                </c:pt>
                <c:pt idx="1472">
                  <c:v>3.3028215532697933E-3</c:v>
                </c:pt>
                <c:pt idx="1473">
                  <c:v>3.3342769966342675E-3</c:v>
                </c:pt>
                <c:pt idx="1474">
                  <c:v>3.3028215532697933E-3</c:v>
                </c:pt>
                <c:pt idx="1475">
                  <c:v>3.3971878833632162E-3</c:v>
                </c:pt>
                <c:pt idx="1476">
                  <c:v>3.386702735575058E-3</c:v>
                </c:pt>
                <c:pt idx="1477">
                  <c:v>3.3657324399987416E-3</c:v>
                </c:pt>
                <c:pt idx="1478">
                  <c:v>3.4286433267276904E-3</c:v>
                </c:pt>
                <c:pt idx="1479">
                  <c:v>3.4600987700921645E-3</c:v>
                </c:pt>
                <c:pt idx="1480">
                  <c:v>3.3971878833632162E-3</c:v>
                </c:pt>
                <c:pt idx="1481">
                  <c:v>3.4391284745158481E-3</c:v>
                </c:pt>
                <c:pt idx="1482">
                  <c:v>3.407673031151374E-3</c:v>
                </c:pt>
                <c:pt idx="1483">
                  <c:v>3.5439799523974292E-3</c:v>
                </c:pt>
                <c:pt idx="1484">
                  <c:v>3.4810690656684805E-3</c:v>
                </c:pt>
                <c:pt idx="1485">
                  <c:v>3.5859205435500616E-3</c:v>
                </c:pt>
                <c:pt idx="1486">
                  <c:v>3.5649502479737452E-3</c:v>
                </c:pt>
                <c:pt idx="1487">
                  <c:v>3.554465100185587E-3</c:v>
                </c:pt>
                <c:pt idx="1488">
                  <c:v>3.7012571692198E-3</c:v>
                </c:pt>
                <c:pt idx="1489">
                  <c:v>3.6488314302790099E-3</c:v>
                </c:pt>
                <c:pt idx="1490">
                  <c:v>3.5859205435500616E-3</c:v>
                </c:pt>
                <c:pt idx="1491">
                  <c:v>3.5439799523974292E-3</c:v>
                </c:pt>
                <c:pt idx="1492">
                  <c:v>3.5859205435500616E-3</c:v>
                </c:pt>
                <c:pt idx="1493">
                  <c:v>3.5230096568211128E-3</c:v>
                </c:pt>
                <c:pt idx="1494">
                  <c:v>3.5649502479737452E-3</c:v>
                </c:pt>
                <c:pt idx="1495">
                  <c:v>3.7536829081605905E-3</c:v>
                </c:pt>
                <c:pt idx="1496">
                  <c:v>3.7746532037369065E-3</c:v>
                </c:pt>
                <c:pt idx="1497">
                  <c:v>3.6383462824908517E-3</c:v>
                </c:pt>
                <c:pt idx="1498">
                  <c:v>3.6698017258553258E-3</c:v>
                </c:pt>
                <c:pt idx="1499">
                  <c:v>3.6698017258553258E-3</c:v>
                </c:pt>
                <c:pt idx="1500">
                  <c:v>3.5439799523974292E-3</c:v>
                </c:pt>
                <c:pt idx="1501">
                  <c:v>3.554465100185587E-3</c:v>
                </c:pt>
                <c:pt idx="1502">
                  <c:v>3.6278611347026935E-3</c:v>
                </c:pt>
                <c:pt idx="1503">
                  <c:v>3.6278611347026935E-3</c:v>
                </c:pt>
                <c:pt idx="1504">
                  <c:v>3.7327126125842745E-3</c:v>
                </c:pt>
                <c:pt idx="1505">
                  <c:v>3.6068908391263775E-3</c:v>
                </c:pt>
                <c:pt idx="1506">
                  <c:v>3.5439799523974292E-3</c:v>
                </c:pt>
                <c:pt idx="1507">
                  <c:v>3.6173759869145357E-3</c:v>
                </c:pt>
                <c:pt idx="1508">
                  <c:v>3.5964056913382193E-3</c:v>
                </c:pt>
                <c:pt idx="1509">
                  <c:v>3.5439799523974292E-3</c:v>
                </c:pt>
                <c:pt idx="1510">
                  <c:v>3.5125245090329546E-3</c:v>
                </c:pt>
                <c:pt idx="1511">
                  <c:v>3.6278611347026935E-3</c:v>
                </c:pt>
                <c:pt idx="1512">
                  <c:v>3.6278611347026935E-3</c:v>
                </c:pt>
                <c:pt idx="1513">
                  <c:v>3.6488314302790099E-3</c:v>
                </c:pt>
                <c:pt idx="1514">
                  <c:v>3.6383462824908517E-3</c:v>
                </c:pt>
                <c:pt idx="1515">
                  <c:v>3.3971878833632162E-3</c:v>
                </c:pt>
                <c:pt idx="1516">
                  <c:v>3.4391284745158481E-3</c:v>
                </c:pt>
                <c:pt idx="1517">
                  <c:v>3.4391284745158481E-3</c:v>
                </c:pt>
                <c:pt idx="1518">
                  <c:v>3.5649502479737452E-3</c:v>
                </c:pt>
                <c:pt idx="1519">
                  <c:v>3.6068908391263775E-3</c:v>
                </c:pt>
                <c:pt idx="1520">
                  <c:v>3.5859205435500616E-3</c:v>
                </c:pt>
                <c:pt idx="1521">
                  <c:v>3.6907720214316422E-3</c:v>
                </c:pt>
                <c:pt idx="1522">
                  <c:v>3.6278611347026935E-3</c:v>
                </c:pt>
                <c:pt idx="1523">
                  <c:v>3.3762175877868998E-3</c:v>
                </c:pt>
                <c:pt idx="1524">
                  <c:v>3.4181581789395322E-3</c:v>
                </c:pt>
                <c:pt idx="1525">
                  <c:v>3.5964056913382193E-3</c:v>
                </c:pt>
                <c:pt idx="1526">
                  <c:v>3.5439799523974292E-3</c:v>
                </c:pt>
                <c:pt idx="1527">
                  <c:v>3.5964056913382193E-3</c:v>
                </c:pt>
                <c:pt idx="1528">
                  <c:v>3.5964056913382193E-3</c:v>
                </c:pt>
                <c:pt idx="1529">
                  <c:v>3.6068908391263775E-3</c:v>
                </c:pt>
                <c:pt idx="1530">
                  <c:v>3.6068908391263775E-3</c:v>
                </c:pt>
                <c:pt idx="1531">
                  <c:v>3.533494804609271E-3</c:v>
                </c:pt>
                <c:pt idx="1532">
                  <c:v>3.5125245090329546E-3</c:v>
                </c:pt>
                <c:pt idx="1533">
                  <c:v>3.680286873643484E-3</c:v>
                </c:pt>
                <c:pt idx="1534">
                  <c:v>3.7536829081605905E-3</c:v>
                </c:pt>
                <c:pt idx="1535">
                  <c:v>3.7641680559487487E-3</c:v>
                </c:pt>
                <c:pt idx="1536">
                  <c:v>3.6907720214316422E-3</c:v>
                </c:pt>
                <c:pt idx="1537">
                  <c:v>3.7956234993132229E-3</c:v>
                </c:pt>
                <c:pt idx="1538">
                  <c:v>3.7536829081605905E-3</c:v>
                </c:pt>
                <c:pt idx="1539">
                  <c:v>3.659316578067168E-3</c:v>
                </c:pt>
                <c:pt idx="1540">
                  <c:v>3.8375640904658552E-3</c:v>
                </c:pt>
                <c:pt idx="1541">
                  <c:v>3.9004749771948035E-3</c:v>
                </c:pt>
                <c:pt idx="1542">
                  <c:v>3.9004749771948035E-3</c:v>
                </c:pt>
                <c:pt idx="1543">
                  <c:v>3.9214452727711199E-3</c:v>
                </c:pt>
                <c:pt idx="1544">
                  <c:v>3.7431977603724323E-3</c:v>
                </c:pt>
                <c:pt idx="1545">
                  <c:v>3.5964056913382193E-3</c:v>
                </c:pt>
                <c:pt idx="1546">
                  <c:v>3.7012571692198E-3</c:v>
                </c:pt>
                <c:pt idx="1547">
                  <c:v>3.6173759869145357E-3</c:v>
                </c:pt>
                <c:pt idx="1548">
                  <c:v>3.7327126125842745E-3</c:v>
                </c:pt>
                <c:pt idx="1549">
                  <c:v>3.7431977603724323E-3</c:v>
                </c:pt>
                <c:pt idx="1550">
                  <c:v>3.6488314302790099E-3</c:v>
                </c:pt>
                <c:pt idx="1551">
                  <c:v>3.7536829081605905E-3</c:v>
                </c:pt>
                <c:pt idx="1552">
                  <c:v>3.7117423170079582E-3</c:v>
                </c:pt>
                <c:pt idx="1553">
                  <c:v>3.6488314302790099E-3</c:v>
                </c:pt>
                <c:pt idx="1554">
                  <c:v>3.5649502479737452E-3</c:v>
                </c:pt>
                <c:pt idx="1555">
                  <c:v>3.533494804609271E-3</c:v>
                </c:pt>
                <c:pt idx="1556">
                  <c:v>3.6488314302790099E-3</c:v>
                </c:pt>
                <c:pt idx="1557">
                  <c:v>3.659316578067168E-3</c:v>
                </c:pt>
                <c:pt idx="1558">
                  <c:v>3.5230096568211128E-3</c:v>
                </c:pt>
                <c:pt idx="1559">
                  <c:v>3.6383462824908517E-3</c:v>
                </c:pt>
                <c:pt idx="1560">
                  <c:v>3.6907720214316422E-3</c:v>
                </c:pt>
                <c:pt idx="1561">
                  <c:v>3.6278611347026935E-3</c:v>
                </c:pt>
                <c:pt idx="1562">
                  <c:v>3.6383462824908517E-3</c:v>
                </c:pt>
                <c:pt idx="1563">
                  <c:v>3.680286873643484E-3</c:v>
                </c:pt>
                <c:pt idx="1564">
                  <c:v>3.7117423170079582E-3</c:v>
                </c:pt>
                <c:pt idx="1565">
                  <c:v>3.7327126125842745E-3</c:v>
                </c:pt>
                <c:pt idx="1566">
                  <c:v>3.7956234993132229E-3</c:v>
                </c:pt>
                <c:pt idx="1567">
                  <c:v>3.6383462824908517E-3</c:v>
                </c:pt>
                <c:pt idx="1568">
                  <c:v>3.6173759869145357E-3</c:v>
                </c:pt>
                <c:pt idx="1569">
                  <c:v>3.6488314302790099E-3</c:v>
                </c:pt>
                <c:pt idx="1570">
                  <c:v>3.5964056913382193E-3</c:v>
                </c:pt>
                <c:pt idx="1571">
                  <c:v>3.4915542134566387E-3</c:v>
                </c:pt>
                <c:pt idx="1572">
                  <c:v>3.533494804609271E-3</c:v>
                </c:pt>
                <c:pt idx="1573">
                  <c:v>3.5439799523974292E-3</c:v>
                </c:pt>
                <c:pt idx="1574">
                  <c:v>3.533494804609271E-3</c:v>
                </c:pt>
                <c:pt idx="1575">
                  <c:v>3.6068908391263775E-3</c:v>
                </c:pt>
                <c:pt idx="1576">
                  <c:v>3.6173759869145357E-3</c:v>
                </c:pt>
                <c:pt idx="1577">
                  <c:v>3.7117423170079582E-3</c:v>
                </c:pt>
                <c:pt idx="1578">
                  <c:v>3.659316578067168E-3</c:v>
                </c:pt>
                <c:pt idx="1579">
                  <c:v>3.6173759869145357E-3</c:v>
                </c:pt>
                <c:pt idx="1580">
                  <c:v>3.6698017258553258E-3</c:v>
                </c:pt>
                <c:pt idx="1581">
                  <c:v>3.6698017258553258E-3</c:v>
                </c:pt>
                <c:pt idx="1582">
                  <c:v>3.680286873643484E-3</c:v>
                </c:pt>
                <c:pt idx="1583">
                  <c:v>3.7327126125842745E-3</c:v>
                </c:pt>
                <c:pt idx="1584">
                  <c:v>3.7956234993132229E-3</c:v>
                </c:pt>
                <c:pt idx="1585">
                  <c:v>3.827078942677697E-3</c:v>
                </c:pt>
                <c:pt idx="1586">
                  <c:v>3.7956234993132229E-3</c:v>
                </c:pt>
                <c:pt idx="1587">
                  <c:v>3.8375640904658552E-3</c:v>
                </c:pt>
                <c:pt idx="1588">
                  <c:v>3.8165937948895388E-3</c:v>
                </c:pt>
                <c:pt idx="1589">
                  <c:v>3.6173759869145357E-3</c:v>
                </c:pt>
                <c:pt idx="1590">
                  <c:v>3.7746532037369065E-3</c:v>
                </c:pt>
                <c:pt idx="1591">
                  <c:v>3.7222274647961164E-3</c:v>
                </c:pt>
                <c:pt idx="1592">
                  <c:v>3.8165937948895388E-3</c:v>
                </c:pt>
                <c:pt idx="1593">
                  <c:v>3.7117423170079582E-3</c:v>
                </c:pt>
                <c:pt idx="1594">
                  <c:v>3.6488314302790099E-3</c:v>
                </c:pt>
                <c:pt idx="1595">
                  <c:v>3.6907720214316422E-3</c:v>
                </c:pt>
                <c:pt idx="1596">
                  <c:v>3.7117423170079582E-3</c:v>
                </c:pt>
                <c:pt idx="1597">
                  <c:v>3.7012571692198E-3</c:v>
                </c:pt>
                <c:pt idx="1598">
                  <c:v>3.7117423170079582E-3</c:v>
                </c:pt>
                <c:pt idx="1599">
                  <c:v>3.7641680559487487E-3</c:v>
                </c:pt>
                <c:pt idx="1600">
                  <c:v>3.659316578067168E-3</c:v>
                </c:pt>
                <c:pt idx="1601">
                  <c:v>3.7117423170079582E-3</c:v>
                </c:pt>
                <c:pt idx="1602">
                  <c:v>3.7431977603724323E-3</c:v>
                </c:pt>
                <c:pt idx="1603">
                  <c:v>3.7117423170079582E-3</c:v>
                </c:pt>
                <c:pt idx="1604">
                  <c:v>3.5964056913382193E-3</c:v>
                </c:pt>
                <c:pt idx="1605">
                  <c:v>3.806108647101381E-3</c:v>
                </c:pt>
                <c:pt idx="1606">
                  <c:v>3.6278611347026935E-3</c:v>
                </c:pt>
                <c:pt idx="1607">
                  <c:v>3.7536829081605905E-3</c:v>
                </c:pt>
                <c:pt idx="1608">
                  <c:v>3.8585343860421712E-3</c:v>
                </c:pt>
                <c:pt idx="1609">
                  <c:v>3.8899898294066453E-3</c:v>
                </c:pt>
                <c:pt idx="1610">
                  <c:v>3.827078942677697E-3</c:v>
                </c:pt>
                <c:pt idx="1611">
                  <c:v>3.6907720214316422E-3</c:v>
                </c:pt>
                <c:pt idx="1612">
                  <c:v>3.7956234993132229E-3</c:v>
                </c:pt>
                <c:pt idx="1613">
                  <c:v>3.6907720214316422E-3</c:v>
                </c:pt>
                <c:pt idx="1614">
                  <c:v>3.8585343860421712E-3</c:v>
                </c:pt>
                <c:pt idx="1615">
                  <c:v>3.8585343860421712E-3</c:v>
                </c:pt>
                <c:pt idx="1616">
                  <c:v>3.952900716135594E-3</c:v>
                </c:pt>
                <c:pt idx="1617">
                  <c:v>3.9004749771948035E-3</c:v>
                </c:pt>
                <c:pt idx="1618">
                  <c:v>3.7641680559487487E-3</c:v>
                </c:pt>
                <c:pt idx="1619">
                  <c:v>3.8795046816184875E-3</c:v>
                </c:pt>
                <c:pt idx="1620">
                  <c:v>3.806108647101381E-3</c:v>
                </c:pt>
                <c:pt idx="1621">
                  <c:v>3.9214452727711199E-3</c:v>
                </c:pt>
                <c:pt idx="1622">
                  <c:v>3.8899898294066453E-3</c:v>
                </c:pt>
                <c:pt idx="1623">
                  <c:v>3.8795046816184875E-3</c:v>
                </c:pt>
                <c:pt idx="1624">
                  <c:v>3.8690195338303294E-3</c:v>
                </c:pt>
                <c:pt idx="1625">
                  <c:v>3.827078942677697E-3</c:v>
                </c:pt>
                <c:pt idx="1626">
                  <c:v>3.8585343860421712E-3</c:v>
                </c:pt>
                <c:pt idx="1627">
                  <c:v>3.8165937948895388E-3</c:v>
                </c:pt>
                <c:pt idx="1628">
                  <c:v>3.7956234993132229E-3</c:v>
                </c:pt>
                <c:pt idx="1629">
                  <c:v>3.8165937948895388E-3</c:v>
                </c:pt>
                <c:pt idx="1630">
                  <c:v>3.827078942677697E-3</c:v>
                </c:pt>
                <c:pt idx="1631">
                  <c:v>3.8375640904658552E-3</c:v>
                </c:pt>
                <c:pt idx="1632">
                  <c:v>3.806108647101381E-3</c:v>
                </c:pt>
                <c:pt idx="1633">
                  <c:v>3.8165937948895388E-3</c:v>
                </c:pt>
                <c:pt idx="1634">
                  <c:v>3.7641680559487487E-3</c:v>
                </c:pt>
                <c:pt idx="1635">
                  <c:v>3.8165937948895388E-3</c:v>
                </c:pt>
                <c:pt idx="1636">
                  <c:v>3.680286873643484E-3</c:v>
                </c:pt>
                <c:pt idx="1637">
                  <c:v>3.7222274647961164E-3</c:v>
                </c:pt>
                <c:pt idx="1638">
                  <c:v>3.7956234993132229E-3</c:v>
                </c:pt>
                <c:pt idx="1639">
                  <c:v>3.7431977603724323E-3</c:v>
                </c:pt>
                <c:pt idx="1640">
                  <c:v>3.7851383515250647E-3</c:v>
                </c:pt>
                <c:pt idx="1641">
                  <c:v>3.7746532037369065E-3</c:v>
                </c:pt>
                <c:pt idx="1642">
                  <c:v>3.8690195338303294E-3</c:v>
                </c:pt>
                <c:pt idx="1643">
                  <c:v>3.806108647101381E-3</c:v>
                </c:pt>
                <c:pt idx="1644">
                  <c:v>3.7956234993132229E-3</c:v>
                </c:pt>
                <c:pt idx="1645">
                  <c:v>3.7431977603724323E-3</c:v>
                </c:pt>
                <c:pt idx="1646">
                  <c:v>3.5964056913382193E-3</c:v>
                </c:pt>
                <c:pt idx="1647">
                  <c:v>3.7117423170079582E-3</c:v>
                </c:pt>
                <c:pt idx="1648">
                  <c:v>3.5649502479737452E-3</c:v>
                </c:pt>
                <c:pt idx="1649">
                  <c:v>3.7327126125842745E-3</c:v>
                </c:pt>
                <c:pt idx="1650">
                  <c:v>3.8585343860421712E-3</c:v>
                </c:pt>
                <c:pt idx="1651">
                  <c:v>4.0892076373816493E-3</c:v>
                </c:pt>
                <c:pt idx="1652">
                  <c:v>4.6239501745777107E-3</c:v>
                </c:pt>
                <c:pt idx="1653">
                  <c:v>5.2216035985027205E-3</c:v>
                </c:pt>
                <c:pt idx="1654">
                  <c:v>5.9765342392501019E-3</c:v>
                </c:pt>
                <c:pt idx="1655">
                  <c:v>6.186237195013264E-3</c:v>
                </c:pt>
                <c:pt idx="1656">
                  <c:v>6.1128411604961571E-3</c:v>
                </c:pt>
                <c:pt idx="1657">
                  <c:v>5.8716827613685216E-3</c:v>
                </c:pt>
                <c:pt idx="1658">
                  <c:v>5.3893659631132499E-3</c:v>
                </c:pt>
                <c:pt idx="1659">
                  <c:v>4.760257095823766E-3</c:v>
                </c:pt>
                <c:pt idx="1660">
                  <c:v>4.2150294108395459E-3</c:v>
                </c:pt>
                <c:pt idx="1661">
                  <c:v>3.6383462824908517E-3</c:v>
                </c:pt>
                <c:pt idx="1662">
                  <c:v>3.1665146320237385E-3</c:v>
                </c:pt>
                <c:pt idx="1663">
                  <c:v>2.673712685980309E-3</c:v>
                </c:pt>
                <c:pt idx="1664">
                  <c:v>2.1179998532079311E-3</c:v>
                </c:pt>
                <c:pt idx="1665">
                  <c:v>1.5622870204355531E-3</c:v>
                </c:pt>
                <c:pt idx="1666">
                  <c:v>1.1743365522737042E-3</c:v>
                </c:pt>
                <c:pt idx="1667">
                  <c:v>1.1638514044855462E-3</c:v>
                </c:pt>
                <c:pt idx="1668">
                  <c:v>1.1114256655447559E-3</c:v>
                </c:pt>
                <c:pt idx="1669">
                  <c:v>1.0799702221802815E-3</c:v>
                </c:pt>
                <c:pt idx="1670">
                  <c:v>9.6463359651054279E-4</c:v>
                </c:pt>
                <c:pt idx="1671">
                  <c:v>1.006574187663175E-3</c:v>
                </c:pt>
                <c:pt idx="1672">
                  <c:v>1.1953068478500204E-3</c:v>
                </c:pt>
                <c:pt idx="1673">
                  <c:v>1.4259800991894981E-3</c:v>
                </c:pt>
                <c:pt idx="1674">
                  <c:v>1.8558711585039791E-3</c:v>
                </c:pt>
                <c:pt idx="1675">
                  <c:v>1.6042276115881854E-3</c:v>
                </c:pt>
                <c:pt idx="1676">
                  <c:v>1.8349008629276629E-3</c:v>
                </c:pt>
                <c:pt idx="1677">
                  <c:v>2.1284850009960889E-3</c:v>
                </c:pt>
                <c:pt idx="1678">
                  <c:v>2.2123661833013536E-3</c:v>
                </c:pt>
                <c:pt idx="1679">
                  <c:v>2.4220691390645153E-3</c:v>
                </c:pt>
                <c:pt idx="1680">
                  <c:v>2.380128547911883E-3</c:v>
                </c:pt>
                <c:pt idx="1681">
                  <c:v>2.4640097302171472E-3</c:v>
                </c:pt>
                <c:pt idx="1682">
                  <c:v>2.6841978337684672E-3</c:v>
                </c:pt>
                <c:pt idx="1683">
                  <c:v>2.7890493116500478E-3</c:v>
                </c:pt>
                <c:pt idx="1684">
                  <c:v>2.526920616946096E-3</c:v>
                </c:pt>
                <c:pt idx="1685">
                  <c:v>2.6946829815566249E-3</c:v>
                </c:pt>
                <c:pt idx="1686">
                  <c:v>2.8414750505908379E-3</c:v>
                </c:pt>
                <c:pt idx="1687">
                  <c:v>2.6946829815566249E-3</c:v>
                </c:pt>
                <c:pt idx="1688">
                  <c:v>2.6841978337684672E-3</c:v>
                </c:pt>
                <c:pt idx="1689">
                  <c:v>2.5059503213697796E-3</c:v>
                </c:pt>
                <c:pt idx="1690">
                  <c:v>2.3906136957000407E-3</c:v>
                </c:pt>
                <c:pt idx="1691">
                  <c:v>2.5374057647342537E-3</c:v>
                </c:pt>
                <c:pt idx="1692">
                  <c:v>2.7051681293447831E-3</c:v>
                </c:pt>
                <c:pt idx="1693">
                  <c:v>2.9568116762605768E-3</c:v>
                </c:pt>
                <c:pt idx="1694">
                  <c:v>3.2818512576934774E-3</c:v>
                </c:pt>
                <c:pt idx="1695">
                  <c:v>3.4600987700921645E-3</c:v>
                </c:pt>
                <c:pt idx="1696">
                  <c:v>3.4391284745158481E-3</c:v>
                </c:pt>
                <c:pt idx="1697">
                  <c:v>3.407673031151374E-3</c:v>
                </c:pt>
                <c:pt idx="1698">
                  <c:v>3.6698017258553258E-3</c:v>
                </c:pt>
                <c:pt idx="1699">
                  <c:v>3.7117423170079582E-3</c:v>
                </c:pt>
                <c:pt idx="1700">
                  <c:v>3.827078942677697E-3</c:v>
                </c:pt>
                <c:pt idx="1701">
                  <c:v>3.5125245090329546E-3</c:v>
                </c:pt>
                <c:pt idx="1702">
                  <c:v>3.7222274647961164E-3</c:v>
                </c:pt>
                <c:pt idx="1703">
                  <c:v>3.9319304205592777E-3</c:v>
                </c:pt>
                <c:pt idx="1704">
                  <c:v>4.0577521940171743E-3</c:v>
                </c:pt>
                <c:pt idx="1705">
                  <c:v>3.9214452727711199E-3</c:v>
                </c:pt>
                <c:pt idx="1706">
                  <c:v>4.2989105931448106E-3</c:v>
                </c:pt>
                <c:pt idx="1707">
                  <c:v>4.3093957409329683E-3</c:v>
                </c:pt>
                <c:pt idx="1708">
                  <c:v>4.4037620710263908E-3</c:v>
                </c:pt>
                <c:pt idx="1709">
                  <c:v>4.435217514390865E-3</c:v>
                </c:pt>
                <c:pt idx="1710">
                  <c:v>4.5086135489079719E-3</c:v>
                </c:pt>
                <c:pt idx="1711">
                  <c:v>4.4771581055434977E-3</c:v>
                </c:pt>
                <c:pt idx="1712">
                  <c:v>4.4981284011198141E-3</c:v>
                </c:pt>
                <c:pt idx="1713">
                  <c:v>4.3093957409329683E-3</c:v>
                </c:pt>
                <c:pt idx="1714">
                  <c:v>4.3723066276619166E-3</c:v>
                </c:pt>
                <c:pt idx="1715">
                  <c:v>4.0787224895934907E-3</c:v>
                </c:pt>
                <c:pt idx="1716">
                  <c:v>3.806108647101381E-3</c:v>
                </c:pt>
                <c:pt idx="1717">
                  <c:v>3.8375640904658552E-3</c:v>
                </c:pt>
                <c:pt idx="1718">
                  <c:v>3.5125245090329546E-3</c:v>
                </c:pt>
                <c:pt idx="1719">
                  <c:v>3.4810690656684805E-3</c:v>
                </c:pt>
                <c:pt idx="1720">
                  <c:v>3.4286433267276904E-3</c:v>
                </c:pt>
                <c:pt idx="1721">
                  <c:v>3.3133067010579515E-3</c:v>
                </c:pt>
                <c:pt idx="1722">
                  <c:v>3.2503958143290028E-3</c:v>
                </c:pt>
                <c:pt idx="1723">
                  <c:v>3.3342769966342675E-3</c:v>
                </c:pt>
                <c:pt idx="1724">
                  <c:v>3.1245740408711062E-3</c:v>
                </c:pt>
                <c:pt idx="1725">
                  <c:v>3.114088893082948E-3</c:v>
                </c:pt>
                <c:pt idx="1726">
                  <c:v>3.0302077107776833E-3</c:v>
                </c:pt>
                <c:pt idx="1727">
                  <c:v>3.1560294842355803E-3</c:v>
                </c:pt>
                <c:pt idx="1728">
                  <c:v>2.8834156417434703E-3</c:v>
                </c:pt>
                <c:pt idx="1729">
                  <c:v>2.6632275381921508E-3</c:v>
                </c:pt>
                <c:pt idx="1730">
                  <c:v>2.5164354691579378E-3</c:v>
                </c:pt>
                <c:pt idx="1731">
                  <c:v>2.4849800257934636E-3</c:v>
                </c:pt>
                <c:pt idx="1732">
                  <c:v>2.526920616946096E-3</c:v>
                </c:pt>
                <c:pt idx="1733">
                  <c:v>2.4640097302171472E-3</c:v>
                </c:pt>
                <c:pt idx="1734">
                  <c:v>2.4744948780053054E-3</c:v>
                </c:pt>
                <c:pt idx="1735">
                  <c:v>2.2543067744539859E-3</c:v>
                </c:pt>
                <c:pt idx="1736">
                  <c:v>2.1704255921487212E-3</c:v>
                </c:pt>
                <c:pt idx="1737">
                  <c:v>2.2857622178184601E-3</c:v>
                </c:pt>
                <c:pt idx="1738">
                  <c:v>2.4115839912763571E-3</c:v>
                </c:pt>
                <c:pt idx="1739">
                  <c:v>2.1913958877250376E-3</c:v>
                </c:pt>
                <c:pt idx="1740">
                  <c:v>1.9502374885974018E-3</c:v>
                </c:pt>
                <c:pt idx="1741">
                  <c:v>2.1075147054197729E-3</c:v>
                </c:pt>
                <c:pt idx="1742">
                  <c:v>2.380128547911883E-3</c:v>
                </c:pt>
                <c:pt idx="1743">
                  <c:v>2.4010988434881989E-3</c:v>
                </c:pt>
                <c:pt idx="1744">
                  <c:v>2.1075147054197729E-3</c:v>
                </c:pt>
                <c:pt idx="1745">
                  <c:v>2.3486731045474084E-3</c:v>
                </c:pt>
                <c:pt idx="1746">
                  <c:v>2.3906136957000407E-3</c:v>
                </c:pt>
                <c:pt idx="1747">
                  <c:v>2.4744948780053054E-3</c:v>
                </c:pt>
                <c:pt idx="1748">
                  <c:v>2.0236335231145083E-3</c:v>
                </c:pt>
                <c:pt idx="1749">
                  <c:v>2.23333647887767E-3</c:v>
                </c:pt>
                <c:pt idx="1750">
                  <c:v>2.380128547911883E-3</c:v>
                </c:pt>
                <c:pt idx="1751">
                  <c:v>2.4115839912763571E-3</c:v>
                </c:pt>
                <c:pt idx="1752">
                  <c:v>2.1599404443605631E-3</c:v>
                </c:pt>
                <c:pt idx="1753">
                  <c:v>2.1389701487842471E-3</c:v>
                </c:pt>
                <c:pt idx="1754">
                  <c:v>2.4430394346408313E-3</c:v>
                </c:pt>
                <c:pt idx="1755">
                  <c:v>2.5583760603105701E-3</c:v>
                </c:pt>
                <c:pt idx="1756">
                  <c:v>2.6108017992513602E-3</c:v>
                </c:pt>
                <c:pt idx="1757">
                  <c:v>2.5583760603105701E-3</c:v>
                </c:pt>
                <c:pt idx="1758">
                  <c:v>2.820504755014522E-3</c:v>
                </c:pt>
                <c:pt idx="1759">
                  <c:v>3.0406928585658415E-3</c:v>
                </c:pt>
                <c:pt idx="1760">
                  <c:v>3.1036037452947898E-3</c:v>
                </c:pt>
                <c:pt idx="1761">
                  <c:v>3.1560294842355803E-3</c:v>
                </c:pt>
                <c:pt idx="1762">
                  <c:v>3.5649502479737452E-3</c:v>
                </c:pt>
                <c:pt idx="1763">
                  <c:v>3.6383462824908517E-3</c:v>
                </c:pt>
                <c:pt idx="1764">
                  <c:v>3.5964056913382193E-3</c:v>
                </c:pt>
                <c:pt idx="1765">
                  <c:v>3.8165937948895388E-3</c:v>
                </c:pt>
                <c:pt idx="1766">
                  <c:v>3.806108647101381E-3</c:v>
                </c:pt>
                <c:pt idx="1767">
                  <c:v>3.9109601249829613E-3</c:v>
                </c:pt>
                <c:pt idx="1768">
                  <c:v>3.994841307288226E-3</c:v>
                </c:pt>
                <c:pt idx="1769">
                  <c:v>4.0053264550763846E-3</c:v>
                </c:pt>
                <c:pt idx="1770">
                  <c:v>4.1730888196869131E-3</c:v>
                </c:pt>
                <c:pt idx="1771">
                  <c:v>4.3827917754500753E-3</c:v>
                </c:pt>
                <c:pt idx="1772">
                  <c:v>4.46667295775534E-3</c:v>
                </c:pt>
                <c:pt idx="1773">
                  <c:v>4.6344353223658685E-3</c:v>
                </c:pt>
                <c:pt idx="1774">
                  <c:v>4.8546234259171884E-3</c:v>
                </c:pt>
                <c:pt idx="1775">
                  <c:v>4.8755937214935048E-3</c:v>
                </c:pt>
                <c:pt idx="1776">
                  <c:v>5.0433560861040333E-3</c:v>
                </c:pt>
                <c:pt idx="1777">
                  <c:v>5.1377224161974567E-3</c:v>
                </c:pt>
                <c:pt idx="1778">
                  <c:v>5.6934352489698345E-3</c:v>
                </c:pt>
                <c:pt idx="1779">
                  <c:v>5.7982867268514147E-3</c:v>
                </c:pt>
                <c:pt idx="1780">
                  <c:v>5.8821679091566794E-3</c:v>
                </c:pt>
                <c:pt idx="1781">
                  <c:v>5.7668312834869406E-3</c:v>
                </c:pt>
                <c:pt idx="1782">
                  <c:v>6.0289599781908924E-3</c:v>
                </c:pt>
                <c:pt idx="1783">
                  <c:v>6.0289599781908924E-3</c:v>
                </c:pt>
                <c:pt idx="1784">
                  <c:v>6.0289599781908924E-3</c:v>
                </c:pt>
                <c:pt idx="1785">
                  <c:v>6.1128411604961571E-3</c:v>
                </c:pt>
                <c:pt idx="1786">
                  <c:v>6.2910886728948442E-3</c:v>
                </c:pt>
                <c:pt idx="1787">
                  <c:v>6.3015738206830029E-3</c:v>
                </c:pt>
                <c:pt idx="1788">
                  <c:v>6.1547817516487899E-3</c:v>
                </c:pt>
                <c:pt idx="1789">
                  <c:v>6.1652668994369476E-3</c:v>
                </c:pt>
                <c:pt idx="1790">
                  <c:v>6.2806035251066865E-3</c:v>
                </c:pt>
                <c:pt idx="1791">
                  <c:v>6.2910886728948442E-3</c:v>
                </c:pt>
                <c:pt idx="1792">
                  <c:v>6.333029264047477E-3</c:v>
                </c:pt>
                <c:pt idx="1793">
                  <c:v>6.3539995596237926E-3</c:v>
                </c:pt>
                <c:pt idx="1794">
                  <c:v>6.4064252985645831E-3</c:v>
                </c:pt>
                <c:pt idx="1795">
                  <c:v>6.5532173675987961E-3</c:v>
                </c:pt>
                <c:pt idx="1796">
                  <c:v>6.5322470720224806E-3</c:v>
                </c:pt>
                <c:pt idx="1797">
                  <c:v>6.5217619242343219E-3</c:v>
                </c:pt>
                <c:pt idx="1798">
                  <c:v>6.5846728109632702E-3</c:v>
                </c:pt>
                <c:pt idx="1799">
                  <c:v>6.3644847074119512E-3</c:v>
                </c:pt>
                <c:pt idx="1800">
                  <c:v>6.3120589684711606E-3</c:v>
                </c:pt>
                <c:pt idx="1801">
                  <c:v>6.5112767764461642E-3</c:v>
                </c:pt>
                <c:pt idx="1802">
                  <c:v>6.5322470720224806E-3</c:v>
                </c:pt>
                <c:pt idx="1803">
                  <c:v>6.333029264047477E-3</c:v>
                </c:pt>
                <c:pt idx="1804">
                  <c:v>6.4588510375053736E-3</c:v>
                </c:pt>
                <c:pt idx="1805">
                  <c:v>5.9870193870382605E-3</c:v>
                </c:pt>
                <c:pt idx="1806">
                  <c:v>6.1967223428014218E-3</c:v>
                </c:pt>
                <c:pt idx="1807">
                  <c:v>6.2176926383777382E-3</c:v>
                </c:pt>
                <c:pt idx="1808">
                  <c:v>6.2176926383777382E-3</c:v>
                </c:pt>
                <c:pt idx="1809">
                  <c:v>6.186237195013264E-3</c:v>
                </c:pt>
                <c:pt idx="1810">
                  <c:v>6.3225441162593184E-3</c:v>
                </c:pt>
                <c:pt idx="1811">
                  <c:v>6.2806035251066865E-3</c:v>
                </c:pt>
                <c:pt idx="1812">
                  <c:v>5.9450787958856277E-3</c:v>
                </c:pt>
                <c:pt idx="1813">
                  <c:v>5.892653056944838E-3</c:v>
                </c:pt>
                <c:pt idx="1814">
                  <c:v>5.9031382047329958E-3</c:v>
                </c:pt>
                <c:pt idx="1815">
                  <c:v>5.9555639436737863E-3</c:v>
                </c:pt>
                <c:pt idx="1816">
                  <c:v>5.8821679091566794E-3</c:v>
                </c:pt>
                <c:pt idx="1817">
                  <c:v>5.787801579063257E-3</c:v>
                </c:pt>
                <c:pt idx="1818">
                  <c:v>5.7248906923343086E-3</c:v>
                </c:pt>
                <c:pt idx="1819">
                  <c:v>5.8716827613685216E-3</c:v>
                </c:pt>
                <c:pt idx="1820">
                  <c:v>5.6724649533935181E-3</c:v>
                </c:pt>
                <c:pt idx="1821">
                  <c:v>5.5990689188764112E-3</c:v>
                </c:pt>
                <c:pt idx="1822">
                  <c:v>5.6829501011816759E-3</c:v>
                </c:pt>
                <c:pt idx="1823">
                  <c:v>5.7773164312750992E-3</c:v>
                </c:pt>
                <c:pt idx="1824">
                  <c:v>5.6724649533935181E-3</c:v>
                </c:pt>
                <c:pt idx="1825">
                  <c:v>5.3998511109014085E-3</c:v>
                </c:pt>
                <c:pt idx="1826">
                  <c:v>5.5990689188764112E-3</c:v>
                </c:pt>
                <c:pt idx="1827">
                  <c:v>5.5780986233000956E-3</c:v>
                </c:pt>
                <c:pt idx="1828">
                  <c:v>5.420821406477724E-3</c:v>
                </c:pt>
                <c:pt idx="1829">
                  <c:v>5.2635441896553533E-3</c:v>
                </c:pt>
                <c:pt idx="1830">
                  <c:v>5.3054847808079852E-3</c:v>
                </c:pt>
                <c:pt idx="1831">
                  <c:v>5.3159699285961438E-3</c:v>
                </c:pt>
                <c:pt idx="1832">
                  <c:v>5.3683956675369343E-3</c:v>
                </c:pt>
                <c:pt idx="1833">
                  <c:v>5.2111184507145627E-3</c:v>
                </c:pt>
                <c:pt idx="1834">
                  <c:v>5.1167521206211403E-3</c:v>
                </c:pt>
                <c:pt idx="1835">
                  <c:v>5.1062669728329825E-3</c:v>
                </c:pt>
                <c:pt idx="1836">
                  <c:v>5.127237268409298E-3</c:v>
                </c:pt>
                <c:pt idx="1837">
                  <c:v>5.1167521206211403E-3</c:v>
                </c:pt>
                <c:pt idx="1838">
                  <c:v>5.0748115294685075E-3</c:v>
                </c:pt>
                <c:pt idx="1839">
                  <c:v>5.0119006427395592E-3</c:v>
                </c:pt>
                <c:pt idx="1840">
                  <c:v>5.0433560861040333E-3</c:v>
                </c:pt>
                <c:pt idx="1841">
                  <c:v>5.0748115294685075E-3</c:v>
                </c:pt>
                <c:pt idx="1842">
                  <c:v>4.9699600515869273E-3</c:v>
                </c:pt>
                <c:pt idx="1843">
                  <c:v>5.0643263816803497E-3</c:v>
                </c:pt>
                <c:pt idx="1844">
                  <c:v>5.0433560861040333E-3</c:v>
                </c:pt>
                <c:pt idx="1845">
                  <c:v>5.053841233892192E-3</c:v>
                </c:pt>
                <c:pt idx="1846">
                  <c:v>4.8965640170698203E-3</c:v>
                </c:pt>
                <c:pt idx="1847">
                  <c:v>4.8755937214935048E-3</c:v>
                </c:pt>
                <c:pt idx="1848">
                  <c:v>4.8965640170698203E-3</c:v>
                </c:pt>
                <c:pt idx="1849">
                  <c:v>4.8755937214935048E-3</c:v>
                </c:pt>
                <c:pt idx="1850">
                  <c:v>4.8231679825527143E-3</c:v>
                </c:pt>
                <c:pt idx="1851">
                  <c:v>4.7917125391882401E-3</c:v>
                </c:pt>
                <c:pt idx="1852">
                  <c:v>4.8441382781290307E-3</c:v>
                </c:pt>
                <c:pt idx="1853">
                  <c:v>4.8651085737053462E-3</c:v>
                </c:pt>
                <c:pt idx="1854">
                  <c:v>4.8546234259171884E-3</c:v>
                </c:pt>
                <c:pt idx="1855">
                  <c:v>4.5820095834250779E-3</c:v>
                </c:pt>
                <c:pt idx="1856">
                  <c:v>4.7812273914000815E-3</c:v>
                </c:pt>
                <c:pt idx="1857">
                  <c:v>4.7288016524592918E-3</c:v>
                </c:pt>
                <c:pt idx="1858">
                  <c:v>4.7497719480356073E-3</c:v>
                </c:pt>
                <c:pt idx="1859">
                  <c:v>4.7183165046711332E-3</c:v>
                </c:pt>
                <c:pt idx="1860">
                  <c:v>4.6344353223658685E-3</c:v>
                </c:pt>
                <c:pt idx="1861">
                  <c:v>4.5610392878487624E-3</c:v>
                </c:pt>
                <c:pt idx="1862">
                  <c:v>4.7183165046711332E-3</c:v>
                </c:pt>
                <c:pt idx="1863">
                  <c:v>4.7497719480356073E-3</c:v>
                </c:pt>
                <c:pt idx="1864">
                  <c:v>4.760257095823766E-3</c:v>
                </c:pt>
                <c:pt idx="1865">
                  <c:v>4.6449204701540271E-3</c:v>
                </c:pt>
                <c:pt idx="1866">
                  <c:v>4.6344353223658685E-3</c:v>
                </c:pt>
                <c:pt idx="1867">
                  <c:v>4.5924947312132366E-3</c:v>
                </c:pt>
                <c:pt idx="1868">
                  <c:v>4.6763759135185013E-3</c:v>
                </c:pt>
                <c:pt idx="1869">
                  <c:v>4.5924947312132366E-3</c:v>
                </c:pt>
                <c:pt idx="1870">
                  <c:v>4.6344353223658685E-3</c:v>
                </c:pt>
                <c:pt idx="1871">
                  <c:v>4.5820095834250779E-3</c:v>
                </c:pt>
                <c:pt idx="1872">
                  <c:v>4.4981284011198141E-3</c:v>
                </c:pt>
                <c:pt idx="1873">
                  <c:v>4.4981284011198141E-3</c:v>
                </c:pt>
                <c:pt idx="1874">
                  <c:v>4.5820095834250779E-3</c:v>
                </c:pt>
                <c:pt idx="1875">
                  <c:v>4.5610392878487624E-3</c:v>
                </c:pt>
                <c:pt idx="1876">
                  <c:v>4.6449204701540271E-3</c:v>
                </c:pt>
                <c:pt idx="1877">
                  <c:v>4.6973462090948168E-3</c:v>
                </c:pt>
                <c:pt idx="1878">
                  <c:v>4.760257095823766E-3</c:v>
                </c:pt>
                <c:pt idx="1879">
                  <c:v>4.6239501745777107E-3</c:v>
                </c:pt>
                <c:pt idx="1880">
                  <c:v>4.7183165046711332E-3</c:v>
                </c:pt>
                <c:pt idx="1881">
                  <c:v>4.5610392878487624E-3</c:v>
                </c:pt>
                <c:pt idx="1882">
                  <c:v>4.5505541400606038E-3</c:v>
                </c:pt>
                <c:pt idx="1883">
                  <c:v>4.540068992272446E-3</c:v>
                </c:pt>
                <c:pt idx="1884">
                  <c:v>4.6554056179421849E-3</c:v>
                </c:pt>
                <c:pt idx="1885">
                  <c:v>4.6554056179421849E-3</c:v>
                </c:pt>
                <c:pt idx="1886">
                  <c:v>4.6449204701540271E-3</c:v>
                </c:pt>
                <c:pt idx="1887">
                  <c:v>4.7392868002474496E-3</c:v>
                </c:pt>
                <c:pt idx="1888">
                  <c:v>4.540068992272446E-3</c:v>
                </c:pt>
                <c:pt idx="1889">
                  <c:v>4.6763759135185013E-3</c:v>
                </c:pt>
                <c:pt idx="1890">
                  <c:v>4.6239501745777107E-3</c:v>
                </c:pt>
                <c:pt idx="1891">
                  <c:v>4.5505541400606038E-3</c:v>
                </c:pt>
                <c:pt idx="1892">
                  <c:v>4.5924947312132366E-3</c:v>
                </c:pt>
                <c:pt idx="1893">
                  <c:v>4.686861061306659E-3</c:v>
                </c:pt>
                <c:pt idx="1894">
                  <c:v>4.613465026789553E-3</c:v>
                </c:pt>
                <c:pt idx="1895">
                  <c:v>4.6239501745777107E-3</c:v>
                </c:pt>
                <c:pt idx="1896">
                  <c:v>4.540068992272446E-3</c:v>
                </c:pt>
                <c:pt idx="1897">
                  <c:v>4.4876432533316555E-3</c:v>
                </c:pt>
                <c:pt idx="1898">
                  <c:v>4.4771581055434977E-3</c:v>
                </c:pt>
                <c:pt idx="1899">
                  <c:v>4.6239501745777107E-3</c:v>
                </c:pt>
                <c:pt idx="1900">
                  <c:v>4.6658907657303426E-3</c:v>
                </c:pt>
                <c:pt idx="1901">
                  <c:v>4.6658907657303426E-3</c:v>
                </c:pt>
                <c:pt idx="1902">
                  <c:v>4.5190986966961296E-3</c:v>
                </c:pt>
                <c:pt idx="1903">
                  <c:v>4.6239501745777107E-3</c:v>
                </c:pt>
                <c:pt idx="1904">
                  <c:v>4.6554056179421849E-3</c:v>
                </c:pt>
                <c:pt idx="1905">
                  <c:v>4.7497719480356073E-3</c:v>
                </c:pt>
                <c:pt idx="1906">
                  <c:v>4.686861061306659E-3</c:v>
                </c:pt>
                <c:pt idx="1907">
                  <c:v>4.5505541400606038E-3</c:v>
                </c:pt>
                <c:pt idx="1908">
                  <c:v>4.613465026789553E-3</c:v>
                </c:pt>
                <c:pt idx="1909">
                  <c:v>4.540068992272446E-3</c:v>
                </c:pt>
                <c:pt idx="1910">
                  <c:v>4.6658907657303426E-3</c:v>
                </c:pt>
                <c:pt idx="1911">
                  <c:v>4.6239501745777107E-3</c:v>
                </c:pt>
                <c:pt idx="1912">
                  <c:v>4.6449204701540271E-3</c:v>
                </c:pt>
                <c:pt idx="1913">
                  <c:v>4.6029798790013943E-3</c:v>
                </c:pt>
                <c:pt idx="1914">
                  <c:v>4.6344353223658685E-3</c:v>
                </c:pt>
                <c:pt idx="1915">
                  <c:v>4.6344353223658685E-3</c:v>
                </c:pt>
                <c:pt idx="1916">
                  <c:v>4.6449204701540271E-3</c:v>
                </c:pt>
                <c:pt idx="1917">
                  <c:v>4.540068992272446E-3</c:v>
                </c:pt>
                <c:pt idx="1918">
                  <c:v>4.5295838444842883E-3</c:v>
                </c:pt>
                <c:pt idx="1919">
                  <c:v>4.540068992272446E-3</c:v>
                </c:pt>
                <c:pt idx="1920">
                  <c:v>4.613465026789553E-3</c:v>
                </c:pt>
                <c:pt idx="1921">
                  <c:v>4.6449204701540271E-3</c:v>
                </c:pt>
                <c:pt idx="1922">
                  <c:v>4.6973462090948168E-3</c:v>
                </c:pt>
                <c:pt idx="1923">
                  <c:v>4.6239501745777107E-3</c:v>
                </c:pt>
                <c:pt idx="1924">
                  <c:v>4.7392868002474496E-3</c:v>
                </c:pt>
                <c:pt idx="1925">
                  <c:v>4.6449204701540271E-3</c:v>
                </c:pt>
                <c:pt idx="1926">
                  <c:v>4.6029798790013943E-3</c:v>
                </c:pt>
                <c:pt idx="1927">
                  <c:v>4.6029798790013943E-3</c:v>
                </c:pt>
                <c:pt idx="1928">
                  <c:v>4.5820095834250779E-3</c:v>
                </c:pt>
                <c:pt idx="1929">
                  <c:v>4.5295838444842883E-3</c:v>
                </c:pt>
                <c:pt idx="1930">
                  <c:v>4.4771581055434977E-3</c:v>
                </c:pt>
                <c:pt idx="1931">
                  <c:v>4.5505541400606038E-3</c:v>
                </c:pt>
                <c:pt idx="1932">
                  <c:v>4.6973462090948168E-3</c:v>
                </c:pt>
                <c:pt idx="1933">
                  <c:v>4.6239501745777107E-3</c:v>
                </c:pt>
                <c:pt idx="1934">
                  <c:v>4.6449204701540271E-3</c:v>
                </c:pt>
                <c:pt idx="1935">
                  <c:v>4.5715244356369202E-3</c:v>
                </c:pt>
                <c:pt idx="1936">
                  <c:v>4.6658907657303426E-3</c:v>
                </c:pt>
                <c:pt idx="1937">
                  <c:v>4.7078313568829754E-3</c:v>
                </c:pt>
                <c:pt idx="1938">
                  <c:v>4.6973462090948168E-3</c:v>
                </c:pt>
                <c:pt idx="1939">
                  <c:v>4.6554056179421849E-3</c:v>
                </c:pt>
                <c:pt idx="1940">
                  <c:v>4.6554056179421849E-3</c:v>
                </c:pt>
                <c:pt idx="1941">
                  <c:v>4.613465026789553E-3</c:v>
                </c:pt>
                <c:pt idx="1942">
                  <c:v>4.6763759135185013E-3</c:v>
                </c:pt>
                <c:pt idx="1943">
                  <c:v>4.7497719480356073E-3</c:v>
                </c:pt>
                <c:pt idx="1944">
                  <c:v>4.7917125391882401E-3</c:v>
                </c:pt>
                <c:pt idx="1945">
                  <c:v>4.7392868002474496E-3</c:v>
                </c:pt>
                <c:pt idx="1946">
                  <c:v>4.6973462090948168E-3</c:v>
                </c:pt>
                <c:pt idx="1947">
                  <c:v>4.7497719480356073E-3</c:v>
                </c:pt>
                <c:pt idx="1948">
                  <c:v>4.7183165046711332E-3</c:v>
                </c:pt>
                <c:pt idx="1949">
                  <c:v>4.686861061306659E-3</c:v>
                </c:pt>
                <c:pt idx="1950">
                  <c:v>4.7812273914000815E-3</c:v>
                </c:pt>
                <c:pt idx="1951">
                  <c:v>4.6344353223658685E-3</c:v>
                </c:pt>
                <c:pt idx="1952">
                  <c:v>4.6239501745777107E-3</c:v>
                </c:pt>
                <c:pt idx="1953">
                  <c:v>4.6449204701540271E-3</c:v>
                </c:pt>
                <c:pt idx="1954">
                  <c:v>4.686861061306659E-3</c:v>
                </c:pt>
                <c:pt idx="1955">
                  <c:v>4.7917125391882401E-3</c:v>
                </c:pt>
                <c:pt idx="1956">
                  <c:v>4.6763759135185013E-3</c:v>
                </c:pt>
                <c:pt idx="1957">
                  <c:v>4.7288016524592918E-3</c:v>
                </c:pt>
                <c:pt idx="1958">
                  <c:v>4.6658907657303426E-3</c:v>
                </c:pt>
                <c:pt idx="1959">
                  <c:v>4.6239501745777107E-3</c:v>
                </c:pt>
                <c:pt idx="1960">
                  <c:v>4.6029798790013943E-3</c:v>
                </c:pt>
                <c:pt idx="1961">
                  <c:v>4.6344353223658685E-3</c:v>
                </c:pt>
                <c:pt idx="1962">
                  <c:v>4.6029798790013943E-3</c:v>
                </c:pt>
                <c:pt idx="1963">
                  <c:v>4.6239501745777107E-3</c:v>
                </c:pt>
                <c:pt idx="1964">
                  <c:v>4.7288016524592918E-3</c:v>
                </c:pt>
                <c:pt idx="1965">
                  <c:v>4.6554056179421849E-3</c:v>
                </c:pt>
                <c:pt idx="1966">
                  <c:v>4.6658907657303426E-3</c:v>
                </c:pt>
                <c:pt idx="1967">
                  <c:v>4.6763759135185013E-3</c:v>
                </c:pt>
                <c:pt idx="1968">
                  <c:v>4.6658907657303426E-3</c:v>
                </c:pt>
                <c:pt idx="1969">
                  <c:v>4.6554056179421849E-3</c:v>
                </c:pt>
                <c:pt idx="1970">
                  <c:v>4.7392868002474496E-3</c:v>
                </c:pt>
                <c:pt idx="1971">
                  <c:v>4.6029798790013943E-3</c:v>
                </c:pt>
                <c:pt idx="1972">
                  <c:v>4.7392868002474496E-3</c:v>
                </c:pt>
                <c:pt idx="1973">
                  <c:v>4.6344353223658685E-3</c:v>
                </c:pt>
                <c:pt idx="1974">
                  <c:v>4.5924947312132366E-3</c:v>
                </c:pt>
                <c:pt idx="1975">
                  <c:v>4.7078313568829754E-3</c:v>
                </c:pt>
                <c:pt idx="1976">
                  <c:v>4.5820095834250779E-3</c:v>
                </c:pt>
                <c:pt idx="1977">
                  <c:v>4.6554056179421849E-3</c:v>
                </c:pt>
                <c:pt idx="1978">
                  <c:v>4.7917125391882401E-3</c:v>
                </c:pt>
                <c:pt idx="1979">
                  <c:v>4.8441382781290307E-3</c:v>
                </c:pt>
                <c:pt idx="1980">
                  <c:v>4.8546234259171884E-3</c:v>
                </c:pt>
                <c:pt idx="1981">
                  <c:v>4.8021976869763979E-3</c:v>
                </c:pt>
                <c:pt idx="1982">
                  <c:v>4.6973462090948168E-3</c:v>
                </c:pt>
                <c:pt idx="1983">
                  <c:v>4.7392868002474496E-3</c:v>
                </c:pt>
                <c:pt idx="1984">
                  <c:v>4.7392868002474496E-3</c:v>
                </c:pt>
                <c:pt idx="1985">
                  <c:v>4.760257095823766E-3</c:v>
                </c:pt>
                <c:pt idx="1986">
                  <c:v>4.613465026789553E-3</c:v>
                </c:pt>
                <c:pt idx="1987">
                  <c:v>4.686861061306659E-3</c:v>
                </c:pt>
                <c:pt idx="1988">
                  <c:v>4.7078313568829754E-3</c:v>
                </c:pt>
                <c:pt idx="1989">
                  <c:v>4.7183165046711332E-3</c:v>
                </c:pt>
                <c:pt idx="1990">
                  <c:v>4.760257095823766E-3</c:v>
                </c:pt>
                <c:pt idx="1991">
                  <c:v>4.833653130340872E-3</c:v>
                </c:pt>
                <c:pt idx="1992">
                  <c:v>4.8441382781290307E-3</c:v>
                </c:pt>
                <c:pt idx="1993">
                  <c:v>4.7707422436119237E-3</c:v>
                </c:pt>
                <c:pt idx="1994">
                  <c:v>4.8231679825527143E-3</c:v>
                </c:pt>
                <c:pt idx="1995">
                  <c:v>4.8651085737053462E-3</c:v>
                </c:pt>
                <c:pt idx="1996">
                  <c:v>4.8126828347645556E-3</c:v>
                </c:pt>
                <c:pt idx="1997">
                  <c:v>4.8126828347645556E-3</c:v>
                </c:pt>
                <c:pt idx="1998">
                  <c:v>4.9175343126461367E-3</c:v>
                </c:pt>
                <c:pt idx="1999">
                  <c:v>4.8651085737053462E-3</c:v>
                </c:pt>
                <c:pt idx="2000">
                  <c:v>4.760257095823766E-3</c:v>
                </c:pt>
                <c:pt idx="2001">
                  <c:v>4.6554056179421849E-3</c:v>
                </c:pt>
                <c:pt idx="2002">
                  <c:v>4.6449204701540271E-3</c:v>
                </c:pt>
                <c:pt idx="2003">
                  <c:v>4.6554056179421849E-3</c:v>
                </c:pt>
                <c:pt idx="2004">
                  <c:v>4.7392868002474496E-3</c:v>
                </c:pt>
                <c:pt idx="2005">
                  <c:v>4.8021976869763979E-3</c:v>
                </c:pt>
                <c:pt idx="2006">
                  <c:v>4.8546234259171884E-3</c:v>
                </c:pt>
                <c:pt idx="2007">
                  <c:v>4.7917125391882401E-3</c:v>
                </c:pt>
                <c:pt idx="2008">
                  <c:v>4.8441382781290307E-3</c:v>
                </c:pt>
                <c:pt idx="2009">
                  <c:v>4.8231679825527143E-3</c:v>
                </c:pt>
                <c:pt idx="2010">
                  <c:v>4.9175343126461367E-3</c:v>
                </c:pt>
                <c:pt idx="2011">
                  <c:v>4.980445199375085E-3</c:v>
                </c:pt>
                <c:pt idx="2012">
                  <c:v>4.8755937214935048E-3</c:v>
                </c:pt>
                <c:pt idx="2013">
                  <c:v>4.8546234259171884E-3</c:v>
                </c:pt>
                <c:pt idx="2014">
                  <c:v>4.833653130340872E-3</c:v>
                </c:pt>
                <c:pt idx="2015">
                  <c:v>4.9175343126461367E-3</c:v>
                </c:pt>
                <c:pt idx="2016">
                  <c:v>4.9280194604342945E-3</c:v>
                </c:pt>
                <c:pt idx="2017">
                  <c:v>4.7707422436119237E-3</c:v>
                </c:pt>
                <c:pt idx="2018">
                  <c:v>4.7183165046711332E-3</c:v>
                </c:pt>
                <c:pt idx="2019">
                  <c:v>4.760257095823766E-3</c:v>
                </c:pt>
                <c:pt idx="2020">
                  <c:v>4.8546234259171884E-3</c:v>
                </c:pt>
                <c:pt idx="2021">
                  <c:v>4.8231679825527143E-3</c:v>
                </c:pt>
                <c:pt idx="2022">
                  <c:v>4.8021976869763979E-3</c:v>
                </c:pt>
                <c:pt idx="2023">
                  <c:v>4.7707422436119237E-3</c:v>
                </c:pt>
                <c:pt idx="2024">
                  <c:v>4.760257095823766E-3</c:v>
                </c:pt>
                <c:pt idx="2025">
                  <c:v>4.8755937214935048E-3</c:v>
                </c:pt>
                <c:pt idx="2026">
                  <c:v>4.8441382781290307E-3</c:v>
                </c:pt>
                <c:pt idx="2027">
                  <c:v>4.8860788692816626E-3</c:v>
                </c:pt>
                <c:pt idx="2028">
                  <c:v>4.8965640170698203E-3</c:v>
                </c:pt>
                <c:pt idx="2029">
                  <c:v>4.8860788692816626E-3</c:v>
                </c:pt>
                <c:pt idx="2030">
                  <c:v>4.833653130340872E-3</c:v>
                </c:pt>
                <c:pt idx="2031">
                  <c:v>4.7917125391882401E-3</c:v>
                </c:pt>
                <c:pt idx="2032">
                  <c:v>4.8651085737053462E-3</c:v>
                </c:pt>
                <c:pt idx="2033">
                  <c:v>4.8860788692816626E-3</c:v>
                </c:pt>
                <c:pt idx="2034">
                  <c:v>4.8965640170698203E-3</c:v>
                </c:pt>
                <c:pt idx="2035">
                  <c:v>4.8021976869763979E-3</c:v>
                </c:pt>
                <c:pt idx="2036">
                  <c:v>4.760257095823766E-3</c:v>
                </c:pt>
                <c:pt idx="2037">
                  <c:v>4.8651085737053462E-3</c:v>
                </c:pt>
                <c:pt idx="2038">
                  <c:v>4.8231679825527143E-3</c:v>
                </c:pt>
                <c:pt idx="2039">
                  <c:v>4.9594749037987686E-3</c:v>
                </c:pt>
                <c:pt idx="2040">
                  <c:v>4.8965640170698203E-3</c:v>
                </c:pt>
                <c:pt idx="2041">
                  <c:v>4.9175343126461367E-3</c:v>
                </c:pt>
                <c:pt idx="2042">
                  <c:v>4.8651085737053462E-3</c:v>
                </c:pt>
                <c:pt idx="2043">
                  <c:v>4.8651085737053462E-3</c:v>
                </c:pt>
                <c:pt idx="2044">
                  <c:v>4.9175343126461367E-3</c:v>
                </c:pt>
                <c:pt idx="2045">
                  <c:v>4.907049164857979E-3</c:v>
                </c:pt>
                <c:pt idx="2046">
                  <c:v>4.8860788692816626E-3</c:v>
                </c:pt>
                <c:pt idx="2047">
                  <c:v>4.833653130340872E-3</c:v>
                </c:pt>
                <c:pt idx="2048">
                  <c:v>4.7497719480356073E-3</c:v>
                </c:pt>
                <c:pt idx="2049">
                  <c:v>4.7078313568829754E-3</c:v>
                </c:pt>
                <c:pt idx="2050">
                  <c:v>4.7917125391882401E-3</c:v>
                </c:pt>
                <c:pt idx="2051">
                  <c:v>4.8126828347645556E-3</c:v>
                </c:pt>
                <c:pt idx="2052">
                  <c:v>4.7812273914000815E-3</c:v>
                </c:pt>
                <c:pt idx="2053">
                  <c:v>4.8021976869763979E-3</c:v>
                </c:pt>
                <c:pt idx="2054">
                  <c:v>4.7497719480356073E-3</c:v>
                </c:pt>
                <c:pt idx="2055">
                  <c:v>4.8651085737053462E-3</c:v>
                </c:pt>
                <c:pt idx="2056">
                  <c:v>4.9280194604342945E-3</c:v>
                </c:pt>
                <c:pt idx="2057">
                  <c:v>4.9175343126461367E-3</c:v>
                </c:pt>
                <c:pt idx="2058">
                  <c:v>4.8755937214935048E-3</c:v>
                </c:pt>
                <c:pt idx="2059">
                  <c:v>4.8860788692816626E-3</c:v>
                </c:pt>
                <c:pt idx="2060">
                  <c:v>4.7078313568829754E-3</c:v>
                </c:pt>
                <c:pt idx="2061">
                  <c:v>4.8546234259171884E-3</c:v>
                </c:pt>
                <c:pt idx="2062">
                  <c:v>4.7707422436119237E-3</c:v>
                </c:pt>
                <c:pt idx="2063">
                  <c:v>4.8546234259171884E-3</c:v>
                </c:pt>
                <c:pt idx="2064">
                  <c:v>4.7497719480356073E-3</c:v>
                </c:pt>
                <c:pt idx="2065">
                  <c:v>4.8231679825527143E-3</c:v>
                </c:pt>
                <c:pt idx="2066">
                  <c:v>4.7812273914000815E-3</c:v>
                </c:pt>
                <c:pt idx="2067">
                  <c:v>4.9385046082224531E-3</c:v>
                </c:pt>
                <c:pt idx="2068">
                  <c:v>4.9175343126461367E-3</c:v>
                </c:pt>
                <c:pt idx="2069">
                  <c:v>4.8126828347645556E-3</c:v>
                </c:pt>
                <c:pt idx="2070">
                  <c:v>4.833653130340872E-3</c:v>
                </c:pt>
                <c:pt idx="2071">
                  <c:v>4.980445199375085E-3</c:v>
                </c:pt>
                <c:pt idx="2072">
                  <c:v>4.980445199375085E-3</c:v>
                </c:pt>
                <c:pt idx="2073">
                  <c:v>4.9175343126461367E-3</c:v>
                </c:pt>
                <c:pt idx="2074">
                  <c:v>5.0748115294685075E-3</c:v>
                </c:pt>
                <c:pt idx="2075">
                  <c:v>4.9280194604342945E-3</c:v>
                </c:pt>
                <c:pt idx="2076">
                  <c:v>4.9489897560106109E-3</c:v>
                </c:pt>
                <c:pt idx="2077">
                  <c:v>5.0014154949514014E-3</c:v>
                </c:pt>
                <c:pt idx="2078">
                  <c:v>4.8231679825527143E-3</c:v>
                </c:pt>
                <c:pt idx="2079">
                  <c:v>5.0223857905277178E-3</c:v>
                </c:pt>
                <c:pt idx="2080">
                  <c:v>4.9280194604342945E-3</c:v>
                </c:pt>
                <c:pt idx="2081">
                  <c:v>4.8965640170698203E-3</c:v>
                </c:pt>
                <c:pt idx="2082">
                  <c:v>4.9594749037987686E-3</c:v>
                </c:pt>
                <c:pt idx="2083">
                  <c:v>4.9699600515869273E-3</c:v>
                </c:pt>
                <c:pt idx="2084">
                  <c:v>4.907049164857979E-3</c:v>
                </c:pt>
                <c:pt idx="2085">
                  <c:v>4.9489897560106109E-3</c:v>
                </c:pt>
                <c:pt idx="2086">
                  <c:v>4.9280194604342945E-3</c:v>
                </c:pt>
                <c:pt idx="2087">
                  <c:v>4.833653130340872E-3</c:v>
                </c:pt>
                <c:pt idx="2088">
                  <c:v>4.7392868002474496E-3</c:v>
                </c:pt>
                <c:pt idx="2089">
                  <c:v>4.7707422436119237E-3</c:v>
                </c:pt>
                <c:pt idx="2090">
                  <c:v>4.7917125391882401E-3</c:v>
                </c:pt>
                <c:pt idx="2091">
                  <c:v>4.8651085737053462E-3</c:v>
                </c:pt>
                <c:pt idx="2092">
                  <c:v>4.8021976869763979E-3</c:v>
                </c:pt>
                <c:pt idx="2093">
                  <c:v>4.833653130340872E-3</c:v>
                </c:pt>
                <c:pt idx="2094">
                  <c:v>4.9909303471632437E-3</c:v>
                </c:pt>
                <c:pt idx="2095">
                  <c:v>4.907049164857979E-3</c:v>
                </c:pt>
                <c:pt idx="2096">
                  <c:v>4.907049164857979E-3</c:v>
                </c:pt>
                <c:pt idx="2097">
                  <c:v>4.8231679825527143E-3</c:v>
                </c:pt>
                <c:pt idx="2098">
                  <c:v>4.7917125391882401E-3</c:v>
                </c:pt>
                <c:pt idx="2099">
                  <c:v>4.8441382781290307E-3</c:v>
                </c:pt>
                <c:pt idx="2100">
                  <c:v>4.8860788692816626E-3</c:v>
                </c:pt>
                <c:pt idx="2101">
                  <c:v>5.0328709383158756E-3</c:v>
                </c:pt>
                <c:pt idx="2102">
                  <c:v>4.980445199375085E-3</c:v>
                </c:pt>
                <c:pt idx="2103">
                  <c:v>5.0328709383158756E-3</c:v>
                </c:pt>
                <c:pt idx="2104">
                  <c:v>4.9280194604342945E-3</c:v>
                </c:pt>
                <c:pt idx="2105">
                  <c:v>4.8651085737053462E-3</c:v>
                </c:pt>
                <c:pt idx="2106">
                  <c:v>4.9175343126461367E-3</c:v>
                </c:pt>
                <c:pt idx="2107">
                  <c:v>4.9175343126461367E-3</c:v>
                </c:pt>
                <c:pt idx="2108">
                  <c:v>5.053841233892192E-3</c:v>
                </c:pt>
                <c:pt idx="2109">
                  <c:v>4.9909303471632437E-3</c:v>
                </c:pt>
                <c:pt idx="2110">
                  <c:v>4.9489897560106109E-3</c:v>
                </c:pt>
                <c:pt idx="2111">
                  <c:v>5.0223857905277178E-3</c:v>
                </c:pt>
                <c:pt idx="2112">
                  <c:v>4.9594749037987686E-3</c:v>
                </c:pt>
                <c:pt idx="2113">
                  <c:v>4.9280194604342945E-3</c:v>
                </c:pt>
                <c:pt idx="2114">
                  <c:v>4.8231679825527143E-3</c:v>
                </c:pt>
                <c:pt idx="2115">
                  <c:v>4.8965640170698203E-3</c:v>
                </c:pt>
                <c:pt idx="2116">
                  <c:v>4.9909303471632437E-3</c:v>
                </c:pt>
                <c:pt idx="2117">
                  <c:v>5.0748115294685075E-3</c:v>
                </c:pt>
                <c:pt idx="2118">
                  <c:v>5.0433560861040333E-3</c:v>
                </c:pt>
                <c:pt idx="2119">
                  <c:v>4.9489897560106109E-3</c:v>
                </c:pt>
                <c:pt idx="2120">
                  <c:v>4.907049164857979E-3</c:v>
                </c:pt>
                <c:pt idx="2121">
                  <c:v>4.8965640170698203E-3</c:v>
                </c:pt>
                <c:pt idx="2122">
                  <c:v>4.9489897560106109E-3</c:v>
                </c:pt>
                <c:pt idx="2123">
                  <c:v>4.9594749037987686E-3</c:v>
                </c:pt>
                <c:pt idx="2124">
                  <c:v>4.907049164857979E-3</c:v>
                </c:pt>
                <c:pt idx="2125">
                  <c:v>4.9175343126461367E-3</c:v>
                </c:pt>
                <c:pt idx="2126">
                  <c:v>4.8126828347645556E-3</c:v>
                </c:pt>
                <c:pt idx="2127">
                  <c:v>4.8860788692816626E-3</c:v>
                </c:pt>
                <c:pt idx="2128">
                  <c:v>4.980445199375085E-3</c:v>
                </c:pt>
                <c:pt idx="2129">
                  <c:v>4.9489897560106109E-3</c:v>
                </c:pt>
                <c:pt idx="2130">
                  <c:v>4.9594749037987686E-3</c:v>
                </c:pt>
                <c:pt idx="2131">
                  <c:v>4.9594749037987686E-3</c:v>
                </c:pt>
                <c:pt idx="2132">
                  <c:v>4.980445199375085E-3</c:v>
                </c:pt>
                <c:pt idx="2133">
                  <c:v>4.9489897560106109E-3</c:v>
                </c:pt>
                <c:pt idx="2134">
                  <c:v>4.9699600515869273E-3</c:v>
                </c:pt>
                <c:pt idx="2135">
                  <c:v>4.9909303471632437E-3</c:v>
                </c:pt>
                <c:pt idx="2136">
                  <c:v>5.1167521206211403E-3</c:v>
                </c:pt>
                <c:pt idx="2137">
                  <c:v>5.0748115294685075E-3</c:v>
                </c:pt>
                <c:pt idx="2138">
                  <c:v>5.0748115294685075E-3</c:v>
                </c:pt>
                <c:pt idx="2139">
                  <c:v>4.9699600515869273E-3</c:v>
                </c:pt>
                <c:pt idx="2140">
                  <c:v>4.907049164857979E-3</c:v>
                </c:pt>
                <c:pt idx="2141">
                  <c:v>4.907049164857979E-3</c:v>
                </c:pt>
                <c:pt idx="2142">
                  <c:v>5.0433560861040333E-3</c:v>
                </c:pt>
                <c:pt idx="2143">
                  <c:v>4.9385046082224531E-3</c:v>
                </c:pt>
                <c:pt idx="2144">
                  <c:v>4.980445199375085E-3</c:v>
                </c:pt>
                <c:pt idx="2145">
                  <c:v>5.0852966772566661E-3</c:v>
                </c:pt>
                <c:pt idx="2146">
                  <c:v>4.9909303471632437E-3</c:v>
                </c:pt>
                <c:pt idx="2147">
                  <c:v>4.9909303471632437E-3</c:v>
                </c:pt>
                <c:pt idx="2148">
                  <c:v>5.053841233892192E-3</c:v>
                </c:pt>
                <c:pt idx="2149">
                  <c:v>5.1167521206211403E-3</c:v>
                </c:pt>
                <c:pt idx="2150">
                  <c:v>5.1377224161974567E-3</c:v>
                </c:pt>
                <c:pt idx="2151">
                  <c:v>5.1377224161974567E-3</c:v>
                </c:pt>
                <c:pt idx="2152">
                  <c:v>5.0014154949514014E-3</c:v>
                </c:pt>
                <c:pt idx="2153">
                  <c:v>4.980445199375085E-3</c:v>
                </c:pt>
                <c:pt idx="2154">
                  <c:v>4.9909303471632437E-3</c:v>
                </c:pt>
                <c:pt idx="2155">
                  <c:v>5.053841233892192E-3</c:v>
                </c:pt>
                <c:pt idx="2156">
                  <c:v>5.1586927117737722E-3</c:v>
                </c:pt>
                <c:pt idx="2157">
                  <c:v>5.1586927117737722E-3</c:v>
                </c:pt>
              </c:numCache>
            </c:numRef>
          </c:yVal>
          <c:smooth val="0"/>
          <c:extLst>
            <c:ext xmlns:c16="http://schemas.microsoft.com/office/drawing/2014/chart" uri="{C3380CC4-5D6E-409C-BE32-E72D297353CC}">
              <c16:uniqueId val="{00000000-D702-4B20-B818-D8F1A987DD15}"/>
            </c:ext>
          </c:extLst>
        </c:ser>
        <c:ser>
          <c:idx val="0"/>
          <c:order val="1"/>
          <c:tx>
            <c:strRef>
              <c:f>'Stan LL norm'!$L$1</c:f>
              <c:strCache>
                <c:ptCount val="1"/>
                <c:pt idx="0">
                  <c:v>Stan FR</c:v>
                </c:pt>
              </c:strCache>
            </c:strRef>
          </c:tx>
          <c:spPr>
            <a:ln w="19050" cap="rnd">
              <a:solidFill>
                <a:srgbClr val="FF0000"/>
              </a:solidFill>
              <a:round/>
            </a:ln>
            <a:effectLst/>
          </c:spPr>
          <c:marker>
            <c:symbol val="none"/>
          </c:marker>
          <c:xVal>
            <c:numRef>
              <c:f>'Stan LL norm'!$K$2:$K$2159</c:f>
              <c:numCache>
                <c:formatCode>General</c:formatCode>
                <c:ptCount val="2158"/>
                <c:pt idx="0">
                  <c:v>0</c:v>
                </c:pt>
                <c:pt idx="1">
                  <c:v>1.0670000000000001E-2</c:v>
                </c:pt>
                <c:pt idx="2">
                  <c:v>2.1329999999999998E-2</c:v>
                </c:pt>
                <c:pt idx="3">
                  <c:v>3.2000000000000001E-2</c:v>
                </c:pt>
                <c:pt idx="4">
                  <c:v>4.267E-2</c:v>
                </c:pt>
                <c:pt idx="5">
                  <c:v>5.3330000000000002E-2</c:v>
                </c:pt>
                <c:pt idx="6">
                  <c:v>6.4000000000000001E-2</c:v>
                </c:pt>
                <c:pt idx="7">
                  <c:v>7.467E-2</c:v>
                </c:pt>
                <c:pt idx="8">
                  <c:v>8.5330000000000003E-2</c:v>
                </c:pt>
                <c:pt idx="9">
                  <c:v>9.6000000000000002E-2</c:v>
                </c:pt>
                <c:pt idx="10">
                  <c:v>0.10667</c:v>
                </c:pt>
                <c:pt idx="11">
                  <c:v>0.11733</c:v>
                </c:pt>
                <c:pt idx="12">
                  <c:v>0.128</c:v>
                </c:pt>
                <c:pt idx="13">
                  <c:v>0.13866999999999999</c:v>
                </c:pt>
                <c:pt idx="14">
                  <c:v>0.14932999999999999</c:v>
                </c:pt>
                <c:pt idx="15">
                  <c:v>0.16</c:v>
                </c:pt>
                <c:pt idx="16">
                  <c:v>0.17066999999999999</c:v>
                </c:pt>
                <c:pt idx="17">
                  <c:v>0.18132999999999999</c:v>
                </c:pt>
                <c:pt idx="18">
                  <c:v>0.192</c:v>
                </c:pt>
                <c:pt idx="19">
                  <c:v>0.20266999999999999</c:v>
                </c:pt>
                <c:pt idx="20">
                  <c:v>0.21332999999999999</c:v>
                </c:pt>
                <c:pt idx="21">
                  <c:v>0.224</c:v>
                </c:pt>
                <c:pt idx="22">
                  <c:v>0.23466999999999999</c:v>
                </c:pt>
                <c:pt idx="23">
                  <c:v>0.24532999999999999</c:v>
                </c:pt>
                <c:pt idx="24">
                  <c:v>0.25600000000000001</c:v>
                </c:pt>
                <c:pt idx="25">
                  <c:v>0.26667000000000002</c:v>
                </c:pt>
                <c:pt idx="26">
                  <c:v>0.27733000000000002</c:v>
                </c:pt>
                <c:pt idx="27">
                  <c:v>0.28799999999999998</c:v>
                </c:pt>
                <c:pt idx="28">
                  <c:v>0.29866999999999999</c:v>
                </c:pt>
                <c:pt idx="29">
                  <c:v>0.30932999999999999</c:v>
                </c:pt>
                <c:pt idx="30">
                  <c:v>0.32</c:v>
                </c:pt>
                <c:pt idx="31">
                  <c:v>0.33067000000000002</c:v>
                </c:pt>
                <c:pt idx="32">
                  <c:v>0.34133000000000002</c:v>
                </c:pt>
                <c:pt idx="33">
                  <c:v>0.35199999999999998</c:v>
                </c:pt>
                <c:pt idx="34">
                  <c:v>0.36266999999999999</c:v>
                </c:pt>
                <c:pt idx="35">
                  <c:v>0.37333</c:v>
                </c:pt>
                <c:pt idx="36">
                  <c:v>0.38400000000000001</c:v>
                </c:pt>
                <c:pt idx="37">
                  <c:v>0.39467000000000002</c:v>
                </c:pt>
                <c:pt idx="38">
                  <c:v>0.40533000000000002</c:v>
                </c:pt>
                <c:pt idx="39">
                  <c:v>0.41599999999999998</c:v>
                </c:pt>
                <c:pt idx="40">
                  <c:v>0.42666999999999999</c:v>
                </c:pt>
                <c:pt idx="41">
                  <c:v>0.43733</c:v>
                </c:pt>
                <c:pt idx="42">
                  <c:v>0.44800000000000001</c:v>
                </c:pt>
                <c:pt idx="43">
                  <c:v>0.45867000000000002</c:v>
                </c:pt>
                <c:pt idx="44">
                  <c:v>0.46933000000000002</c:v>
                </c:pt>
                <c:pt idx="45">
                  <c:v>0.48</c:v>
                </c:pt>
                <c:pt idx="46">
                  <c:v>0.49067</c:v>
                </c:pt>
                <c:pt idx="47">
                  <c:v>0.50133000000000005</c:v>
                </c:pt>
                <c:pt idx="48">
                  <c:v>0.51200000000000001</c:v>
                </c:pt>
                <c:pt idx="49">
                  <c:v>0.52266999999999997</c:v>
                </c:pt>
                <c:pt idx="50">
                  <c:v>0.53332999999999997</c:v>
                </c:pt>
                <c:pt idx="51">
                  <c:v>0.54400000000000004</c:v>
                </c:pt>
                <c:pt idx="52">
                  <c:v>0.55467</c:v>
                </c:pt>
                <c:pt idx="53">
                  <c:v>0.56533</c:v>
                </c:pt>
                <c:pt idx="54">
                  <c:v>0.57599999999999996</c:v>
                </c:pt>
                <c:pt idx="55">
                  <c:v>0.58667000000000002</c:v>
                </c:pt>
                <c:pt idx="56">
                  <c:v>0.59733000000000003</c:v>
                </c:pt>
                <c:pt idx="57">
                  <c:v>0.60799999999999998</c:v>
                </c:pt>
                <c:pt idx="58">
                  <c:v>0.61867000000000005</c:v>
                </c:pt>
                <c:pt idx="59">
                  <c:v>0.62932999999999995</c:v>
                </c:pt>
                <c:pt idx="60">
                  <c:v>0.64</c:v>
                </c:pt>
                <c:pt idx="61">
                  <c:v>0.65066999999999997</c:v>
                </c:pt>
                <c:pt idx="62">
                  <c:v>0.66132999999999997</c:v>
                </c:pt>
                <c:pt idx="63">
                  <c:v>0.67200000000000004</c:v>
                </c:pt>
                <c:pt idx="64">
                  <c:v>0.68267</c:v>
                </c:pt>
                <c:pt idx="65">
                  <c:v>0.69333</c:v>
                </c:pt>
                <c:pt idx="66">
                  <c:v>0.70399999999999996</c:v>
                </c:pt>
                <c:pt idx="67">
                  <c:v>0.71467000000000003</c:v>
                </c:pt>
                <c:pt idx="68">
                  <c:v>0.72533000000000003</c:v>
                </c:pt>
                <c:pt idx="69">
                  <c:v>0.73599999999999999</c:v>
                </c:pt>
                <c:pt idx="70">
                  <c:v>0.74666999999999994</c:v>
                </c:pt>
                <c:pt idx="71">
                  <c:v>0.75732999999999995</c:v>
                </c:pt>
                <c:pt idx="72">
                  <c:v>0.76800000000000002</c:v>
                </c:pt>
                <c:pt idx="73">
                  <c:v>0.77866999999999997</c:v>
                </c:pt>
                <c:pt idx="74">
                  <c:v>0.78932999999999998</c:v>
                </c:pt>
                <c:pt idx="75">
                  <c:v>0.8</c:v>
                </c:pt>
                <c:pt idx="76">
                  <c:v>0.81067</c:v>
                </c:pt>
                <c:pt idx="77">
                  <c:v>0.82133</c:v>
                </c:pt>
                <c:pt idx="78">
                  <c:v>0.83199999999999996</c:v>
                </c:pt>
                <c:pt idx="79">
                  <c:v>0.84267000000000003</c:v>
                </c:pt>
                <c:pt idx="80">
                  <c:v>0.85333000000000003</c:v>
                </c:pt>
                <c:pt idx="81">
                  <c:v>0.86399999999999999</c:v>
                </c:pt>
                <c:pt idx="82">
                  <c:v>0.87466999999999995</c:v>
                </c:pt>
                <c:pt idx="83">
                  <c:v>0.88532999999999995</c:v>
                </c:pt>
                <c:pt idx="84">
                  <c:v>0.89600000000000002</c:v>
                </c:pt>
                <c:pt idx="85">
                  <c:v>0.90666999999999998</c:v>
                </c:pt>
                <c:pt idx="86">
                  <c:v>0.91732999999999998</c:v>
                </c:pt>
                <c:pt idx="87">
                  <c:v>0.92800000000000005</c:v>
                </c:pt>
                <c:pt idx="88">
                  <c:v>0.93867</c:v>
                </c:pt>
                <c:pt idx="89">
                  <c:v>0.94933000000000001</c:v>
                </c:pt>
                <c:pt idx="90">
                  <c:v>0.96</c:v>
                </c:pt>
                <c:pt idx="91">
                  <c:v>0.97067000000000003</c:v>
                </c:pt>
                <c:pt idx="92">
                  <c:v>0.98133000000000004</c:v>
                </c:pt>
                <c:pt idx="93">
                  <c:v>0.99199999999999999</c:v>
                </c:pt>
                <c:pt idx="94">
                  <c:v>1.00267</c:v>
                </c:pt>
                <c:pt idx="95">
                  <c:v>1.0133300000000001</c:v>
                </c:pt>
                <c:pt idx="96">
                  <c:v>1.024</c:v>
                </c:pt>
                <c:pt idx="97">
                  <c:v>1.03467</c:v>
                </c:pt>
                <c:pt idx="98">
                  <c:v>1.0453300000000001</c:v>
                </c:pt>
                <c:pt idx="99">
                  <c:v>1.056</c:v>
                </c:pt>
                <c:pt idx="100">
                  <c:v>1.06667</c:v>
                </c:pt>
                <c:pt idx="101">
                  <c:v>1.0773299999999999</c:v>
                </c:pt>
                <c:pt idx="102">
                  <c:v>1.0880000000000001</c:v>
                </c:pt>
                <c:pt idx="103">
                  <c:v>1.09867</c:v>
                </c:pt>
                <c:pt idx="104">
                  <c:v>1.1093299999999999</c:v>
                </c:pt>
                <c:pt idx="105">
                  <c:v>1.1200000000000001</c:v>
                </c:pt>
                <c:pt idx="106">
                  <c:v>1.1306700000000001</c:v>
                </c:pt>
                <c:pt idx="107">
                  <c:v>1.14133</c:v>
                </c:pt>
                <c:pt idx="108">
                  <c:v>1.1519999999999999</c:v>
                </c:pt>
                <c:pt idx="109">
                  <c:v>1.1626700000000001</c:v>
                </c:pt>
                <c:pt idx="110">
                  <c:v>1.17333</c:v>
                </c:pt>
                <c:pt idx="111">
                  <c:v>1.1839999999999999</c:v>
                </c:pt>
                <c:pt idx="112">
                  <c:v>1.1946699999999999</c:v>
                </c:pt>
                <c:pt idx="113">
                  <c:v>1.20533</c:v>
                </c:pt>
                <c:pt idx="114">
                  <c:v>1.216</c:v>
                </c:pt>
                <c:pt idx="115">
                  <c:v>1.2266699999999999</c:v>
                </c:pt>
                <c:pt idx="116">
                  <c:v>1.23733</c:v>
                </c:pt>
                <c:pt idx="117">
                  <c:v>1.248</c:v>
                </c:pt>
                <c:pt idx="118">
                  <c:v>1.25867</c:v>
                </c:pt>
                <c:pt idx="119">
                  <c:v>1.2693300000000001</c:v>
                </c:pt>
                <c:pt idx="120">
                  <c:v>1.28</c:v>
                </c:pt>
                <c:pt idx="121">
                  <c:v>1.29067</c:v>
                </c:pt>
                <c:pt idx="122">
                  <c:v>1.3013300000000001</c:v>
                </c:pt>
                <c:pt idx="123">
                  <c:v>1.3120000000000001</c:v>
                </c:pt>
                <c:pt idx="124">
                  <c:v>1.32267</c:v>
                </c:pt>
                <c:pt idx="125">
                  <c:v>1.3333299999999999</c:v>
                </c:pt>
                <c:pt idx="126">
                  <c:v>1.3440000000000001</c:v>
                </c:pt>
                <c:pt idx="127">
                  <c:v>1.35467</c:v>
                </c:pt>
                <c:pt idx="128">
                  <c:v>1.3653299999999999</c:v>
                </c:pt>
                <c:pt idx="129">
                  <c:v>1.3759999999999999</c:v>
                </c:pt>
                <c:pt idx="130">
                  <c:v>1.3866700000000001</c:v>
                </c:pt>
                <c:pt idx="131">
                  <c:v>1.39733</c:v>
                </c:pt>
                <c:pt idx="132">
                  <c:v>1.4079999999999999</c:v>
                </c:pt>
                <c:pt idx="133">
                  <c:v>1.4186700000000001</c:v>
                </c:pt>
                <c:pt idx="134">
                  <c:v>1.42933</c:v>
                </c:pt>
                <c:pt idx="135">
                  <c:v>1.44</c:v>
                </c:pt>
                <c:pt idx="136">
                  <c:v>1.4506699999999999</c:v>
                </c:pt>
                <c:pt idx="137">
                  <c:v>1.46133</c:v>
                </c:pt>
                <c:pt idx="138">
                  <c:v>1.472</c:v>
                </c:pt>
                <c:pt idx="139">
                  <c:v>1.4826699999999999</c:v>
                </c:pt>
                <c:pt idx="140">
                  <c:v>1.49333</c:v>
                </c:pt>
                <c:pt idx="141">
                  <c:v>1.504</c:v>
                </c:pt>
                <c:pt idx="142">
                  <c:v>1.51467</c:v>
                </c:pt>
                <c:pt idx="143">
                  <c:v>1.5253300000000001</c:v>
                </c:pt>
                <c:pt idx="144">
                  <c:v>1.536</c:v>
                </c:pt>
                <c:pt idx="145">
                  <c:v>1.54667</c:v>
                </c:pt>
                <c:pt idx="146">
                  <c:v>1.5573300000000001</c:v>
                </c:pt>
                <c:pt idx="147">
                  <c:v>1.5680000000000001</c:v>
                </c:pt>
                <c:pt idx="148">
                  <c:v>1.57867</c:v>
                </c:pt>
                <c:pt idx="149">
                  <c:v>1.5893299999999999</c:v>
                </c:pt>
                <c:pt idx="150">
                  <c:v>1.6</c:v>
                </c:pt>
                <c:pt idx="151">
                  <c:v>1.61067</c:v>
                </c:pt>
                <c:pt idx="152">
                  <c:v>1.6213299999999999</c:v>
                </c:pt>
                <c:pt idx="153">
                  <c:v>1.6319999999999999</c:v>
                </c:pt>
                <c:pt idx="154">
                  <c:v>1.6426700000000001</c:v>
                </c:pt>
                <c:pt idx="155">
                  <c:v>1.65333</c:v>
                </c:pt>
                <c:pt idx="156">
                  <c:v>1.6639999999999999</c:v>
                </c:pt>
                <c:pt idx="157">
                  <c:v>1.6746700000000001</c:v>
                </c:pt>
                <c:pt idx="158">
                  <c:v>1.68533</c:v>
                </c:pt>
                <c:pt idx="159">
                  <c:v>1.696</c:v>
                </c:pt>
                <c:pt idx="160">
                  <c:v>1.7066699999999999</c:v>
                </c:pt>
                <c:pt idx="161">
                  <c:v>1.71733</c:v>
                </c:pt>
                <c:pt idx="162">
                  <c:v>1.728</c:v>
                </c:pt>
                <c:pt idx="163">
                  <c:v>1.7386699999999999</c:v>
                </c:pt>
                <c:pt idx="164">
                  <c:v>1.7493300000000001</c:v>
                </c:pt>
                <c:pt idx="165">
                  <c:v>1.76</c:v>
                </c:pt>
                <c:pt idx="166">
                  <c:v>1.77067</c:v>
                </c:pt>
                <c:pt idx="167">
                  <c:v>1.7813300000000001</c:v>
                </c:pt>
                <c:pt idx="168">
                  <c:v>1.792</c:v>
                </c:pt>
                <c:pt idx="169">
                  <c:v>1.80267</c:v>
                </c:pt>
                <c:pt idx="170">
                  <c:v>1.8133300000000001</c:v>
                </c:pt>
                <c:pt idx="171">
                  <c:v>1.8240000000000001</c:v>
                </c:pt>
                <c:pt idx="172">
                  <c:v>1.83467</c:v>
                </c:pt>
                <c:pt idx="173">
                  <c:v>1.8453299999999999</c:v>
                </c:pt>
                <c:pt idx="174">
                  <c:v>1.8560000000000001</c:v>
                </c:pt>
                <c:pt idx="175">
                  <c:v>1.8666700000000001</c:v>
                </c:pt>
                <c:pt idx="176">
                  <c:v>1.8773299999999999</c:v>
                </c:pt>
                <c:pt idx="177">
                  <c:v>1.8879999999999999</c:v>
                </c:pt>
                <c:pt idx="178">
                  <c:v>1.8986700000000001</c:v>
                </c:pt>
                <c:pt idx="179">
                  <c:v>1.90933</c:v>
                </c:pt>
                <c:pt idx="180">
                  <c:v>1.92</c:v>
                </c:pt>
                <c:pt idx="181">
                  <c:v>1.9306700000000001</c:v>
                </c:pt>
                <c:pt idx="182">
                  <c:v>1.94133</c:v>
                </c:pt>
                <c:pt idx="183">
                  <c:v>1.952</c:v>
                </c:pt>
                <c:pt idx="184">
                  <c:v>1.9626699999999999</c:v>
                </c:pt>
                <c:pt idx="185">
                  <c:v>1.97333</c:v>
                </c:pt>
                <c:pt idx="186">
                  <c:v>1.984</c:v>
                </c:pt>
                <c:pt idx="187">
                  <c:v>1.9946699999999999</c:v>
                </c:pt>
                <c:pt idx="188">
                  <c:v>2.0053299999999998</c:v>
                </c:pt>
                <c:pt idx="189">
                  <c:v>2.016</c:v>
                </c:pt>
                <c:pt idx="190">
                  <c:v>2.0266700000000002</c:v>
                </c:pt>
                <c:pt idx="191">
                  <c:v>2.0373299999999999</c:v>
                </c:pt>
                <c:pt idx="192">
                  <c:v>2.048</c:v>
                </c:pt>
                <c:pt idx="193">
                  <c:v>2.0586700000000002</c:v>
                </c:pt>
                <c:pt idx="194">
                  <c:v>2.0693299999999999</c:v>
                </c:pt>
                <c:pt idx="195">
                  <c:v>2.08</c:v>
                </c:pt>
                <c:pt idx="196">
                  <c:v>2.0906699999999998</c:v>
                </c:pt>
                <c:pt idx="197">
                  <c:v>2.1013299999999999</c:v>
                </c:pt>
                <c:pt idx="198">
                  <c:v>2.1120000000000001</c:v>
                </c:pt>
                <c:pt idx="199">
                  <c:v>2.1226699999999998</c:v>
                </c:pt>
                <c:pt idx="200">
                  <c:v>2.1333299999999999</c:v>
                </c:pt>
                <c:pt idx="201">
                  <c:v>2.1440000000000001</c:v>
                </c:pt>
                <c:pt idx="202">
                  <c:v>2.1546699999999999</c:v>
                </c:pt>
                <c:pt idx="203">
                  <c:v>2.16533</c:v>
                </c:pt>
                <c:pt idx="204">
                  <c:v>2.1760000000000002</c:v>
                </c:pt>
                <c:pt idx="205">
                  <c:v>2.1866699999999999</c:v>
                </c:pt>
                <c:pt idx="206">
                  <c:v>2.19733</c:v>
                </c:pt>
                <c:pt idx="207">
                  <c:v>2.2080000000000002</c:v>
                </c:pt>
                <c:pt idx="208">
                  <c:v>2.2186699999999999</c:v>
                </c:pt>
                <c:pt idx="209">
                  <c:v>2.22933</c:v>
                </c:pt>
                <c:pt idx="210">
                  <c:v>2.2400000000000002</c:v>
                </c:pt>
                <c:pt idx="211">
                  <c:v>2.2506699999999999</c:v>
                </c:pt>
                <c:pt idx="212">
                  <c:v>2.2613300000000001</c:v>
                </c:pt>
                <c:pt idx="213">
                  <c:v>2.2719999999999998</c:v>
                </c:pt>
                <c:pt idx="214">
                  <c:v>2.28267</c:v>
                </c:pt>
                <c:pt idx="215">
                  <c:v>2.2933300000000001</c:v>
                </c:pt>
                <c:pt idx="216">
                  <c:v>2.3039999999999998</c:v>
                </c:pt>
                <c:pt idx="217">
                  <c:v>2.31467</c:v>
                </c:pt>
                <c:pt idx="218">
                  <c:v>2.3253300000000001</c:v>
                </c:pt>
                <c:pt idx="219">
                  <c:v>2.3359999999999999</c:v>
                </c:pt>
                <c:pt idx="220">
                  <c:v>2.34667</c:v>
                </c:pt>
                <c:pt idx="221">
                  <c:v>2.3573300000000001</c:v>
                </c:pt>
                <c:pt idx="222">
                  <c:v>2.3679999999999999</c:v>
                </c:pt>
                <c:pt idx="223">
                  <c:v>2.3786700000000001</c:v>
                </c:pt>
                <c:pt idx="224">
                  <c:v>2.3893300000000002</c:v>
                </c:pt>
                <c:pt idx="225">
                  <c:v>2.4</c:v>
                </c:pt>
                <c:pt idx="226">
                  <c:v>2.4106700000000001</c:v>
                </c:pt>
                <c:pt idx="227">
                  <c:v>2.4213300000000002</c:v>
                </c:pt>
                <c:pt idx="228">
                  <c:v>2.4319999999999999</c:v>
                </c:pt>
                <c:pt idx="229">
                  <c:v>2.4426700000000001</c:v>
                </c:pt>
                <c:pt idx="230">
                  <c:v>2.4533299999999998</c:v>
                </c:pt>
                <c:pt idx="231">
                  <c:v>2.464</c:v>
                </c:pt>
                <c:pt idx="232">
                  <c:v>2.4746700000000001</c:v>
                </c:pt>
                <c:pt idx="233">
                  <c:v>2.4853299999999998</c:v>
                </c:pt>
                <c:pt idx="234">
                  <c:v>2.496</c:v>
                </c:pt>
                <c:pt idx="235">
                  <c:v>2.5066700000000002</c:v>
                </c:pt>
                <c:pt idx="236">
                  <c:v>2.5173299999999998</c:v>
                </c:pt>
                <c:pt idx="237">
                  <c:v>2.528</c:v>
                </c:pt>
                <c:pt idx="238">
                  <c:v>2.5386700000000002</c:v>
                </c:pt>
                <c:pt idx="239">
                  <c:v>2.5493299999999999</c:v>
                </c:pt>
                <c:pt idx="240">
                  <c:v>2.56</c:v>
                </c:pt>
                <c:pt idx="241">
                  <c:v>2.5706699999999998</c:v>
                </c:pt>
                <c:pt idx="242">
                  <c:v>2.5813299999999999</c:v>
                </c:pt>
                <c:pt idx="243">
                  <c:v>2.5920000000000001</c:v>
                </c:pt>
                <c:pt idx="244">
                  <c:v>2.6026699999999998</c:v>
                </c:pt>
                <c:pt idx="245">
                  <c:v>2.6133299999999999</c:v>
                </c:pt>
                <c:pt idx="246">
                  <c:v>2.6240000000000001</c:v>
                </c:pt>
                <c:pt idx="247">
                  <c:v>2.6346699999999998</c:v>
                </c:pt>
                <c:pt idx="248">
                  <c:v>2.64533</c:v>
                </c:pt>
                <c:pt idx="249">
                  <c:v>2.6560000000000001</c:v>
                </c:pt>
                <c:pt idx="250">
                  <c:v>2.6666699999999999</c:v>
                </c:pt>
                <c:pt idx="251">
                  <c:v>2.67733</c:v>
                </c:pt>
                <c:pt idx="252">
                  <c:v>2.6880000000000002</c:v>
                </c:pt>
                <c:pt idx="253">
                  <c:v>2.6986699999999999</c:v>
                </c:pt>
                <c:pt idx="254">
                  <c:v>2.70933</c:v>
                </c:pt>
                <c:pt idx="255">
                  <c:v>2.72</c:v>
                </c:pt>
                <c:pt idx="256">
                  <c:v>2.7306699999999999</c:v>
                </c:pt>
                <c:pt idx="257">
                  <c:v>2.74133</c:v>
                </c:pt>
                <c:pt idx="258">
                  <c:v>2.7519999999999998</c:v>
                </c:pt>
                <c:pt idx="259">
                  <c:v>2.76267</c:v>
                </c:pt>
                <c:pt idx="260">
                  <c:v>2.7733300000000001</c:v>
                </c:pt>
                <c:pt idx="261">
                  <c:v>2.7839999999999998</c:v>
                </c:pt>
                <c:pt idx="262">
                  <c:v>2.79467</c:v>
                </c:pt>
                <c:pt idx="263">
                  <c:v>2.8053300000000001</c:v>
                </c:pt>
                <c:pt idx="264">
                  <c:v>2.8159999999999998</c:v>
                </c:pt>
                <c:pt idx="265">
                  <c:v>2.82667</c:v>
                </c:pt>
                <c:pt idx="266">
                  <c:v>2.8373300000000001</c:v>
                </c:pt>
                <c:pt idx="267">
                  <c:v>2.8479999999999999</c:v>
                </c:pt>
                <c:pt idx="268">
                  <c:v>2.85867</c:v>
                </c:pt>
                <c:pt idx="269">
                  <c:v>2.8693300000000002</c:v>
                </c:pt>
                <c:pt idx="270">
                  <c:v>2.88</c:v>
                </c:pt>
                <c:pt idx="271">
                  <c:v>2.8906700000000001</c:v>
                </c:pt>
                <c:pt idx="272">
                  <c:v>2.9013300000000002</c:v>
                </c:pt>
                <c:pt idx="273">
                  <c:v>2.9119999999999999</c:v>
                </c:pt>
                <c:pt idx="274">
                  <c:v>2.9226700000000001</c:v>
                </c:pt>
                <c:pt idx="275">
                  <c:v>2.9333300000000002</c:v>
                </c:pt>
                <c:pt idx="276">
                  <c:v>2.944</c:v>
                </c:pt>
                <c:pt idx="277">
                  <c:v>2.9546700000000001</c:v>
                </c:pt>
                <c:pt idx="278">
                  <c:v>2.9653299999999998</c:v>
                </c:pt>
                <c:pt idx="279">
                  <c:v>2.976</c:v>
                </c:pt>
                <c:pt idx="280">
                  <c:v>2.9866700000000002</c:v>
                </c:pt>
                <c:pt idx="281">
                  <c:v>2.9973299999999998</c:v>
                </c:pt>
                <c:pt idx="282">
                  <c:v>3.008</c:v>
                </c:pt>
                <c:pt idx="283">
                  <c:v>3.0186700000000002</c:v>
                </c:pt>
                <c:pt idx="284">
                  <c:v>3.0293299999999999</c:v>
                </c:pt>
                <c:pt idx="285">
                  <c:v>3.04</c:v>
                </c:pt>
                <c:pt idx="286">
                  <c:v>3.0506700000000002</c:v>
                </c:pt>
                <c:pt idx="287">
                  <c:v>3.0613299999999999</c:v>
                </c:pt>
                <c:pt idx="288">
                  <c:v>3.0720000000000001</c:v>
                </c:pt>
                <c:pt idx="289">
                  <c:v>3.0826699999999998</c:v>
                </c:pt>
                <c:pt idx="290">
                  <c:v>3.0933299999999999</c:v>
                </c:pt>
                <c:pt idx="291">
                  <c:v>3.1040000000000001</c:v>
                </c:pt>
                <c:pt idx="292">
                  <c:v>3.1146699999999998</c:v>
                </c:pt>
                <c:pt idx="293">
                  <c:v>3.1253299999999999</c:v>
                </c:pt>
                <c:pt idx="294">
                  <c:v>3.1360000000000001</c:v>
                </c:pt>
                <c:pt idx="295">
                  <c:v>3.1466699999999999</c:v>
                </c:pt>
                <c:pt idx="296">
                  <c:v>3.15733</c:v>
                </c:pt>
                <c:pt idx="297">
                  <c:v>3.1680000000000001</c:v>
                </c:pt>
                <c:pt idx="298">
                  <c:v>3.1786699999999999</c:v>
                </c:pt>
                <c:pt idx="299">
                  <c:v>3.18933</c:v>
                </c:pt>
                <c:pt idx="300">
                  <c:v>3.2</c:v>
                </c:pt>
                <c:pt idx="301">
                  <c:v>3.2106699999999999</c:v>
                </c:pt>
                <c:pt idx="302">
                  <c:v>3.22133</c:v>
                </c:pt>
                <c:pt idx="303">
                  <c:v>3.2320000000000002</c:v>
                </c:pt>
                <c:pt idx="304">
                  <c:v>3.2426699999999999</c:v>
                </c:pt>
                <c:pt idx="305">
                  <c:v>3.2533300000000001</c:v>
                </c:pt>
                <c:pt idx="306">
                  <c:v>3.2639999999999998</c:v>
                </c:pt>
                <c:pt idx="307">
                  <c:v>3.27467</c:v>
                </c:pt>
                <c:pt idx="308">
                  <c:v>3.2853300000000001</c:v>
                </c:pt>
                <c:pt idx="309">
                  <c:v>3.2959999999999998</c:v>
                </c:pt>
                <c:pt idx="310">
                  <c:v>3.30667</c:v>
                </c:pt>
                <c:pt idx="311">
                  <c:v>3.3173300000000001</c:v>
                </c:pt>
                <c:pt idx="312">
                  <c:v>3.3279999999999998</c:v>
                </c:pt>
                <c:pt idx="313">
                  <c:v>3.33867</c:v>
                </c:pt>
                <c:pt idx="314">
                  <c:v>3.3493300000000001</c:v>
                </c:pt>
                <c:pt idx="315">
                  <c:v>3.36</c:v>
                </c:pt>
                <c:pt idx="316">
                  <c:v>3.3706700000000001</c:v>
                </c:pt>
                <c:pt idx="317">
                  <c:v>3.3813300000000002</c:v>
                </c:pt>
                <c:pt idx="318">
                  <c:v>3.3919999999999999</c:v>
                </c:pt>
                <c:pt idx="319">
                  <c:v>3.4026700000000001</c:v>
                </c:pt>
                <c:pt idx="320">
                  <c:v>3.4133300000000002</c:v>
                </c:pt>
                <c:pt idx="321">
                  <c:v>3.4239999999999999</c:v>
                </c:pt>
                <c:pt idx="322">
                  <c:v>3.4346700000000001</c:v>
                </c:pt>
                <c:pt idx="323">
                  <c:v>3.4453299999999998</c:v>
                </c:pt>
                <c:pt idx="324">
                  <c:v>3.456</c:v>
                </c:pt>
                <c:pt idx="325">
                  <c:v>3.4666700000000001</c:v>
                </c:pt>
                <c:pt idx="326">
                  <c:v>3.4773299999999998</c:v>
                </c:pt>
                <c:pt idx="327">
                  <c:v>3.488</c:v>
                </c:pt>
                <c:pt idx="328">
                  <c:v>3.4986700000000002</c:v>
                </c:pt>
                <c:pt idx="329">
                  <c:v>3.5093299999999998</c:v>
                </c:pt>
                <c:pt idx="330">
                  <c:v>3.52</c:v>
                </c:pt>
                <c:pt idx="331">
                  <c:v>3.5306700000000002</c:v>
                </c:pt>
                <c:pt idx="332">
                  <c:v>3.5413299999999999</c:v>
                </c:pt>
                <c:pt idx="333">
                  <c:v>3.552</c:v>
                </c:pt>
                <c:pt idx="334">
                  <c:v>3.5626699999999998</c:v>
                </c:pt>
                <c:pt idx="335">
                  <c:v>3.5733299999999999</c:v>
                </c:pt>
                <c:pt idx="336">
                  <c:v>3.5840000000000001</c:v>
                </c:pt>
                <c:pt idx="337">
                  <c:v>3.5946699999999998</c:v>
                </c:pt>
                <c:pt idx="338">
                  <c:v>3.6053299999999999</c:v>
                </c:pt>
                <c:pt idx="339">
                  <c:v>3.6160000000000001</c:v>
                </c:pt>
                <c:pt idx="340">
                  <c:v>3.6266699999999998</c:v>
                </c:pt>
                <c:pt idx="341">
                  <c:v>3.63733</c:v>
                </c:pt>
                <c:pt idx="342">
                  <c:v>3.6480000000000001</c:v>
                </c:pt>
                <c:pt idx="343">
                  <c:v>3.6586699999999999</c:v>
                </c:pt>
                <c:pt idx="344">
                  <c:v>3.66933</c:v>
                </c:pt>
                <c:pt idx="345">
                  <c:v>3.68</c:v>
                </c:pt>
                <c:pt idx="346">
                  <c:v>3.6906699999999999</c:v>
                </c:pt>
                <c:pt idx="347">
                  <c:v>3.70133</c:v>
                </c:pt>
                <c:pt idx="348">
                  <c:v>3.7120000000000002</c:v>
                </c:pt>
                <c:pt idx="349">
                  <c:v>3.7226699999999999</c:v>
                </c:pt>
                <c:pt idx="350">
                  <c:v>3.73333</c:v>
                </c:pt>
                <c:pt idx="351">
                  <c:v>3.7440000000000002</c:v>
                </c:pt>
                <c:pt idx="352">
                  <c:v>3.75467</c:v>
                </c:pt>
                <c:pt idx="353">
                  <c:v>3.7653300000000001</c:v>
                </c:pt>
                <c:pt idx="354">
                  <c:v>3.7759999999999998</c:v>
                </c:pt>
                <c:pt idx="355">
                  <c:v>3.78667</c:v>
                </c:pt>
                <c:pt idx="356">
                  <c:v>3.7973300000000001</c:v>
                </c:pt>
                <c:pt idx="357">
                  <c:v>3.8079999999999998</c:v>
                </c:pt>
                <c:pt idx="358">
                  <c:v>3.81867</c:v>
                </c:pt>
                <c:pt idx="359">
                  <c:v>3.8293300000000001</c:v>
                </c:pt>
                <c:pt idx="360">
                  <c:v>3.84</c:v>
                </c:pt>
                <c:pt idx="361">
                  <c:v>3.85067</c:v>
                </c:pt>
                <c:pt idx="362">
                  <c:v>3.8613300000000002</c:v>
                </c:pt>
                <c:pt idx="363">
                  <c:v>3.8719999999999999</c:v>
                </c:pt>
                <c:pt idx="364">
                  <c:v>3.8826700000000001</c:v>
                </c:pt>
                <c:pt idx="365">
                  <c:v>3.8933300000000002</c:v>
                </c:pt>
                <c:pt idx="366">
                  <c:v>3.9039999999999999</c:v>
                </c:pt>
                <c:pt idx="367">
                  <c:v>3.9146700000000001</c:v>
                </c:pt>
                <c:pt idx="368">
                  <c:v>3.9253300000000002</c:v>
                </c:pt>
                <c:pt idx="369">
                  <c:v>3.9359999999999999</c:v>
                </c:pt>
                <c:pt idx="370">
                  <c:v>3.9466700000000001</c:v>
                </c:pt>
                <c:pt idx="371">
                  <c:v>3.9573299999999998</c:v>
                </c:pt>
                <c:pt idx="372">
                  <c:v>3.968</c:v>
                </c:pt>
                <c:pt idx="373">
                  <c:v>3.9786700000000002</c:v>
                </c:pt>
                <c:pt idx="374">
                  <c:v>3.9893299999999998</c:v>
                </c:pt>
                <c:pt idx="375">
                  <c:v>4</c:v>
                </c:pt>
                <c:pt idx="376">
                  <c:v>4.0106700000000002</c:v>
                </c:pt>
                <c:pt idx="377">
                  <c:v>4.0213299999999998</c:v>
                </c:pt>
                <c:pt idx="378">
                  <c:v>4.032</c:v>
                </c:pt>
                <c:pt idx="379">
                  <c:v>4.0426700000000002</c:v>
                </c:pt>
                <c:pt idx="380">
                  <c:v>4.0533299999999999</c:v>
                </c:pt>
                <c:pt idx="381">
                  <c:v>4.0640000000000001</c:v>
                </c:pt>
                <c:pt idx="382">
                  <c:v>4.0746700000000002</c:v>
                </c:pt>
                <c:pt idx="383">
                  <c:v>4.0853299999999999</c:v>
                </c:pt>
                <c:pt idx="384">
                  <c:v>4.0960000000000001</c:v>
                </c:pt>
                <c:pt idx="385">
                  <c:v>4.1066700000000003</c:v>
                </c:pt>
                <c:pt idx="386">
                  <c:v>4.1173299999999999</c:v>
                </c:pt>
                <c:pt idx="387">
                  <c:v>4.1280000000000001</c:v>
                </c:pt>
                <c:pt idx="388">
                  <c:v>4.1386700000000003</c:v>
                </c:pt>
                <c:pt idx="389">
                  <c:v>4.14933</c:v>
                </c:pt>
                <c:pt idx="390">
                  <c:v>4.16</c:v>
                </c:pt>
                <c:pt idx="391">
                  <c:v>4.1706700000000003</c:v>
                </c:pt>
                <c:pt idx="392">
                  <c:v>4.18133</c:v>
                </c:pt>
                <c:pt idx="393">
                  <c:v>4.1920000000000002</c:v>
                </c:pt>
                <c:pt idx="394">
                  <c:v>4.2026700000000003</c:v>
                </c:pt>
                <c:pt idx="395">
                  <c:v>4.21333</c:v>
                </c:pt>
                <c:pt idx="396">
                  <c:v>4.2240000000000002</c:v>
                </c:pt>
                <c:pt idx="397">
                  <c:v>4.2346700000000004</c:v>
                </c:pt>
                <c:pt idx="398">
                  <c:v>4.24533</c:v>
                </c:pt>
                <c:pt idx="399">
                  <c:v>4.2560000000000002</c:v>
                </c:pt>
                <c:pt idx="400">
                  <c:v>4.2666700000000004</c:v>
                </c:pt>
                <c:pt idx="401">
                  <c:v>4.2773300000000001</c:v>
                </c:pt>
                <c:pt idx="402">
                  <c:v>4.2880000000000003</c:v>
                </c:pt>
                <c:pt idx="403">
                  <c:v>4.2986700000000004</c:v>
                </c:pt>
                <c:pt idx="404">
                  <c:v>4.3093300000000001</c:v>
                </c:pt>
                <c:pt idx="405">
                  <c:v>4.32</c:v>
                </c:pt>
                <c:pt idx="406">
                  <c:v>4.3306699999999996</c:v>
                </c:pt>
                <c:pt idx="407">
                  <c:v>4.3413300000000001</c:v>
                </c:pt>
                <c:pt idx="408">
                  <c:v>4.3520000000000003</c:v>
                </c:pt>
                <c:pt idx="409">
                  <c:v>4.3626699999999996</c:v>
                </c:pt>
                <c:pt idx="410">
                  <c:v>4.3733300000000002</c:v>
                </c:pt>
                <c:pt idx="411">
                  <c:v>4.3840000000000003</c:v>
                </c:pt>
                <c:pt idx="412">
                  <c:v>4.3946699999999996</c:v>
                </c:pt>
                <c:pt idx="413">
                  <c:v>4.4053300000000002</c:v>
                </c:pt>
                <c:pt idx="414">
                  <c:v>4.4160000000000004</c:v>
                </c:pt>
                <c:pt idx="415">
                  <c:v>4.4266699999999997</c:v>
                </c:pt>
                <c:pt idx="416">
                  <c:v>4.4373300000000002</c:v>
                </c:pt>
                <c:pt idx="417">
                  <c:v>4.4480000000000004</c:v>
                </c:pt>
                <c:pt idx="418">
                  <c:v>4.4586699999999997</c:v>
                </c:pt>
                <c:pt idx="419">
                  <c:v>4.4693300000000002</c:v>
                </c:pt>
                <c:pt idx="420">
                  <c:v>4.4800000000000004</c:v>
                </c:pt>
                <c:pt idx="421">
                  <c:v>4.4906699999999997</c:v>
                </c:pt>
                <c:pt idx="422">
                  <c:v>4.5013300000000003</c:v>
                </c:pt>
                <c:pt idx="423">
                  <c:v>4.5119999999999996</c:v>
                </c:pt>
                <c:pt idx="424">
                  <c:v>4.5226699999999997</c:v>
                </c:pt>
                <c:pt idx="425">
                  <c:v>4.5333300000000003</c:v>
                </c:pt>
                <c:pt idx="426">
                  <c:v>4.5439999999999996</c:v>
                </c:pt>
                <c:pt idx="427">
                  <c:v>4.5546699999999998</c:v>
                </c:pt>
                <c:pt idx="428">
                  <c:v>4.5653300000000003</c:v>
                </c:pt>
                <c:pt idx="429">
                  <c:v>4.5759999999999996</c:v>
                </c:pt>
                <c:pt idx="430">
                  <c:v>4.5866699999999998</c:v>
                </c:pt>
                <c:pt idx="431">
                  <c:v>4.5973300000000004</c:v>
                </c:pt>
                <c:pt idx="432">
                  <c:v>4.6079999999999997</c:v>
                </c:pt>
                <c:pt idx="433">
                  <c:v>4.6186699999999998</c:v>
                </c:pt>
                <c:pt idx="434">
                  <c:v>4.6293300000000004</c:v>
                </c:pt>
                <c:pt idx="435">
                  <c:v>4.6399999999999997</c:v>
                </c:pt>
                <c:pt idx="436">
                  <c:v>4.6506699999999999</c:v>
                </c:pt>
                <c:pt idx="437">
                  <c:v>4.6613300000000004</c:v>
                </c:pt>
                <c:pt idx="438">
                  <c:v>4.6719999999999997</c:v>
                </c:pt>
                <c:pt idx="439">
                  <c:v>4.6826699999999999</c:v>
                </c:pt>
                <c:pt idx="440">
                  <c:v>4.6933299999999996</c:v>
                </c:pt>
                <c:pt idx="441">
                  <c:v>4.7039999999999997</c:v>
                </c:pt>
                <c:pt idx="442">
                  <c:v>4.7146699999999999</c:v>
                </c:pt>
                <c:pt idx="443">
                  <c:v>4.7253299999999996</c:v>
                </c:pt>
                <c:pt idx="444">
                  <c:v>4.7359999999999998</c:v>
                </c:pt>
                <c:pt idx="445">
                  <c:v>4.7466699999999999</c:v>
                </c:pt>
                <c:pt idx="446">
                  <c:v>4.7573299999999996</c:v>
                </c:pt>
                <c:pt idx="447">
                  <c:v>4.7679999999999998</c:v>
                </c:pt>
                <c:pt idx="448">
                  <c:v>4.77867</c:v>
                </c:pt>
                <c:pt idx="449">
                  <c:v>4.7893299999999996</c:v>
                </c:pt>
                <c:pt idx="450">
                  <c:v>4.8</c:v>
                </c:pt>
                <c:pt idx="451">
                  <c:v>4.81067</c:v>
                </c:pt>
                <c:pt idx="452">
                  <c:v>4.8213299999999997</c:v>
                </c:pt>
                <c:pt idx="453">
                  <c:v>4.8319999999999999</c:v>
                </c:pt>
                <c:pt idx="454">
                  <c:v>4.84267</c:v>
                </c:pt>
                <c:pt idx="455">
                  <c:v>4.8533299999999997</c:v>
                </c:pt>
                <c:pt idx="456">
                  <c:v>4.8639999999999999</c:v>
                </c:pt>
                <c:pt idx="457">
                  <c:v>4.8746700000000001</c:v>
                </c:pt>
                <c:pt idx="458">
                  <c:v>4.8853299999999997</c:v>
                </c:pt>
                <c:pt idx="459">
                  <c:v>4.8959999999999999</c:v>
                </c:pt>
                <c:pt idx="460">
                  <c:v>4.9066700000000001</c:v>
                </c:pt>
                <c:pt idx="461">
                  <c:v>4.9173299999999998</c:v>
                </c:pt>
                <c:pt idx="462">
                  <c:v>4.9279999999999999</c:v>
                </c:pt>
                <c:pt idx="463">
                  <c:v>4.9386700000000001</c:v>
                </c:pt>
                <c:pt idx="464">
                  <c:v>4.9493299999999998</c:v>
                </c:pt>
                <c:pt idx="465">
                  <c:v>4.96</c:v>
                </c:pt>
                <c:pt idx="466">
                  <c:v>4.9706700000000001</c:v>
                </c:pt>
                <c:pt idx="467">
                  <c:v>4.9813299999999998</c:v>
                </c:pt>
                <c:pt idx="468">
                  <c:v>4.992</c:v>
                </c:pt>
                <c:pt idx="469">
                  <c:v>5.0026700000000002</c:v>
                </c:pt>
                <c:pt idx="470">
                  <c:v>5.0133299999999998</c:v>
                </c:pt>
                <c:pt idx="471">
                  <c:v>5.024</c:v>
                </c:pt>
                <c:pt idx="472">
                  <c:v>5.0346700000000002</c:v>
                </c:pt>
                <c:pt idx="473">
                  <c:v>5.0453299999999999</c:v>
                </c:pt>
                <c:pt idx="474">
                  <c:v>5.056</c:v>
                </c:pt>
                <c:pt idx="475">
                  <c:v>5.0666700000000002</c:v>
                </c:pt>
                <c:pt idx="476">
                  <c:v>5.0773299999999999</c:v>
                </c:pt>
                <c:pt idx="477">
                  <c:v>5.0880000000000001</c:v>
                </c:pt>
                <c:pt idx="478">
                  <c:v>5.0986700000000003</c:v>
                </c:pt>
                <c:pt idx="479">
                  <c:v>5.1093299999999999</c:v>
                </c:pt>
                <c:pt idx="480">
                  <c:v>5.12</c:v>
                </c:pt>
                <c:pt idx="481">
                  <c:v>5.1306700000000003</c:v>
                </c:pt>
                <c:pt idx="482">
                  <c:v>5.14133</c:v>
                </c:pt>
                <c:pt idx="483">
                  <c:v>5.1520000000000001</c:v>
                </c:pt>
                <c:pt idx="484">
                  <c:v>5.1626700000000003</c:v>
                </c:pt>
                <c:pt idx="485">
                  <c:v>5.17333</c:v>
                </c:pt>
                <c:pt idx="486">
                  <c:v>5.1840000000000002</c:v>
                </c:pt>
                <c:pt idx="487">
                  <c:v>5.1946700000000003</c:v>
                </c:pt>
                <c:pt idx="488">
                  <c:v>5.20533</c:v>
                </c:pt>
                <c:pt idx="489">
                  <c:v>5.2160000000000002</c:v>
                </c:pt>
                <c:pt idx="490">
                  <c:v>5.2266700000000004</c:v>
                </c:pt>
                <c:pt idx="491">
                  <c:v>5.23733</c:v>
                </c:pt>
                <c:pt idx="492">
                  <c:v>5.2480000000000002</c:v>
                </c:pt>
                <c:pt idx="493">
                  <c:v>5.2586700000000004</c:v>
                </c:pt>
                <c:pt idx="494">
                  <c:v>5.2693300000000001</c:v>
                </c:pt>
                <c:pt idx="495">
                  <c:v>5.28</c:v>
                </c:pt>
                <c:pt idx="496">
                  <c:v>5.2906700000000004</c:v>
                </c:pt>
                <c:pt idx="497">
                  <c:v>5.3013300000000001</c:v>
                </c:pt>
                <c:pt idx="498">
                  <c:v>5.3120000000000003</c:v>
                </c:pt>
                <c:pt idx="499">
                  <c:v>5.3226699999999996</c:v>
                </c:pt>
                <c:pt idx="500">
                  <c:v>5.3333300000000001</c:v>
                </c:pt>
                <c:pt idx="501">
                  <c:v>5.3440000000000003</c:v>
                </c:pt>
                <c:pt idx="502">
                  <c:v>5.3546699999999996</c:v>
                </c:pt>
                <c:pt idx="503">
                  <c:v>5.3653300000000002</c:v>
                </c:pt>
                <c:pt idx="504">
                  <c:v>5.3760000000000003</c:v>
                </c:pt>
                <c:pt idx="505">
                  <c:v>5.3866699999999996</c:v>
                </c:pt>
                <c:pt idx="506">
                  <c:v>5.3973300000000002</c:v>
                </c:pt>
                <c:pt idx="507">
                  <c:v>5.4080000000000004</c:v>
                </c:pt>
                <c:pt idx="508">
                  <c:v>5.4186699999999997</c:v>
                </c:pt>
                <c:pt idx="509">
                  <c:v>5.4293300000000002</c:v>
                </c:pt>
                <c:pt idx="510">
                  <c:v>5.44</c:v>
                </c:pt>
                <c:pt idx="511">
                  <c:v>5.4506699999999997</c:v>
                </c:pt>
                <c:pt idx="512">
                  <c:v>5.4613300000000002</c:v>
                </c:pt>
                <c:pt idx="513">
                  <c:v>5.4720000000000004</c:v>
                </c:pt>
                <c:pt idx="514">
                  <c:v>5.4826699999999997</c:v>
                </c:pt>
                <c:pt idx="515">
                  <c:v>5.4933300000000003</c:v>
                </c:pt>
                <c:pt idx="516">
                  <c:v>5.5039999999999996</c:v>
                </c:pt>
                <c:pt idx="517">
                  <c:v>5.5146699999999997</c:v>
                </c:pt>
                <c:pt idx="518">
                  <c:v>5.5253300000000003</c:v>
                </c:pt>
                <c:pt idx="519">
                  <c:v>5.5359999999999996</c:v>
                </c:pt>
                <c:pt idx="520">
                  <c:v>5.5466699999999998</c:v>
                </c:pt>
                <c:pt idx="521">
                  <c:v>5.5573300000000003</c:v>
                </c:pt>
                <c:pt idx="522">
                  <c:v>5.5679999999999996</c:v>
                </c:pt>
                <c:pt idx="523">
                  <c:v>5.5786699999999998</c:v>
                </c:pt>
                <c:pt idx="524">
                  <c:v>5.5893300000000004</c:v>
                </c:pt>
                <c:pt idx="525">
                  <c:v>5.6</c:v>
                </c:pt>
                <c:pt idx="526">
                  <c:v>5.6106699999999998</c:v>
                </c:pt>
                <c:pt idx="527">
                  <c:v>5.6213300000000004</c:v>
                </c:pt>
                <c:pt idx="528">
                  <c:v>5.6319999999999997</c:v>
                </c:pt>
                <c:pt idx="529">
                  <c:v>5.6426699999999999</c:v>
                </c:pt>
                <c:pt idx="530">
                  <c:v>5.6533300000000004</c:v>
                </c:pt>
                <c:pt idx="531">
                  <c:v>5.6639999999999997</c:v>
                </c:pt>
                <c:pt idx="532">
                  <c:v>5.6746699999999999</c:v>
                </c:pt>
                <c:pt idx="533">
                  <c:v>5.6853300000000004</c:v>
                </c:pt>
                <c:pt idx="534">
                  <c:v>5.6959999999999997</c:v>
                </c:pt>
                <c:pt idx="535">
                  <c:v>5.7066699999999999</c:v>
                </c:pt>
                <c:pt idx="536">
                  <c:v>5.7173299999999996</c:v>
                </c:pt>
                <c:pt idx="537">
                  <c:v>5.7279999999999998</c:v>
                </c:pt>
                <c:pt idx="538">
                  <c:v>5.7386699999999999</c:v>
                </c:pt>
                <c:pt idx="539">
                  <c:v>5.7493299999999996</c:v>
                </c:pt>
                <c:pt idx="540">
                  <c:v>5.76</c:v>
                </c:pt>
                <c:pt idx="541">
                  <c:v>5.77067</c:v>
                </c:pt>
                <c:pt idx="542">
                  <c:v>5.7813299999999996</c:v>
                </c:pt>
                <c:pt idx="543">
                  <c:v>5.7919999999999998</c:v>
                </c:pt>
                <c:pt idx="544">
                  <c:v>5.80267</c:v>
                </c:pt>
                <c:pt idx="545">
                  <c:v>5.8133299999999997</c:v>
                </c:pt>
                <c:pt idx="546">
                  <c:v>5.8239999999999998</c:v>
                </c:pt>
                <c:pt idx="547">
                  <c:v>5.83467</c:v>
                </c:pt>
                <c:pt idx="548">
                  <c:v>5.8453299999999997</c:v>
                </c:pt>
                <c:pt idx="549">
                  <c:v>5.8559999999999999</c:v>
                </c:pt>
                <c:pt idx="550">
                  <c:v>5.8666700000000001</c:v>
                </c:pt>
                <c:pt idx="551">
                  <c:v>5.8773299999999997</c:v>
                </c:pt>
                <c:pt idx="552">
                  <c:v>5.8879999999999999</c:v>
                </c:pt>
                <c:pt idx="553">
                  <c:v>5.8986700000000001</c:v>
                </c:pt>
                <c:pt idx="554">
                  <c:v>5.9093299999999997</c:v>
                </c:pt>
                <c:pt idx="555">
                  <c:v>5.92</c:v>
                </c:pt>
                <c:pt idx="556">
                  <c:v>5.9306700000000001</c:v>
                </c:pt>
                <c:pt idx="557">
                  <c:v>5.9413299999999998</c:v>
                </c:pt>
                <c:pt idx="558">
                  <c:v>5.952</c:v>
                </c:pt>
                <c:pt idx="559">
                  <c:v>5.9626700000000001</c:v>
                </c:pt>
                <c:pt idx="560">
                  <c:v>5.9733299999999998</c:v>
                </c:pt>
                <c:pt idx="561">
                  <c:v>5.984</c:v>
                </c:pt>
                <c:pt idx="562">
                  <c:v>5.9946700000000002</c:v>
                </c:pt>
                <c:pt idx="563">
                  <c:v>6.0053299999999998</c:v>
                </c:pt>
                <c:pt idx="564">
                  <c:v>6.016</c:v>
                </c:pt>
                <c:pt idx="565">
                  <c:v>6.0266700000000002</c:v>
                </c:pt>
                <c:pt idx="566">
                  <c:v>6.0373299999999999</c:v>
                </c:pt>
                <c:pt idx="567">
                  <c:v>6.048</c:v>
                </c:pt>
                <c:pt idx="568">
                  <c:v>6.0586700000000002</c:v>
                </c:pt>
                <c:pt idx="569">
                  <c:v>6.0693299999999999</c:v>
                </c:pt>
                <c:pt idx="570">
                  <c:v>6.08</c:v>
                </c:pt>
                <c:pt idx="571">
                  <c:v>6.0906700000000003</c:v>
                </c:pt>
                <c:pt idx="572">
                  <c:v>6.1013299999999999</c:v>
                </c:pt>
                <c:pt idx="573">
                  <c:v>6.1120000000000001</c:v>
                </c:pt>
                <c:pt idx="574">
                  <c:v>6.1226700000000003</c:v>
                </c:pt>
                <c:pt idx="575">
                  <c:v>6.1333299999999999</c:v>
                </c:pt>
                <c:pt idx="576">
                  <c:v>6.1440000000000001</c:v>
                </c:pt>
                <c:pt idx="577">
                  <c:v>6.1546700000000003</c:v>
                </c:pt>
                <c:pt idx="578">
                  <c:v>6.16533</c:v>
                </c:pt>
                <c:pt idx="579">
                  <c:v>6.1760000000000002</c:v>
                </c:pt>
                <c:pt idx="580">
                  <c:v>6.1866700000000003</c:v>
                </c:pt>
                <c:pt idx="581">
                  <c:v>6.19733</c:v>
                </c:pt>
                <c:pt idx="582">
                  <c:v>6.2080000000000002</c:v>
                </c:pt>
                <c:pt idx="583">
                  <c:v>6.2186700000000004</c:v>
                </c:pt>
                <c:pt idx="584">
                  <c:v>6.22933</c:v>
                </c:pt>
                <c:pt idx="585">
                  <c:v>6.24</c:v>
                </c:pt>
                <c:pt idx="586">
                  <c:v>6.2506700000000004</c:v>
                </c:pt>
                <c:pt idx="587">
                  <c:v>6.2613300000000001</c:v>
                </c:pt>
                <c:pt idx="588">
                  <c:v>6.2720000000000002</c:v>
                </c:pt>
                <c:pt idx="589">
                  <c:v>6.2826700000000004</c:v>
                </c:pt>
                <c:pt idx="590">
                  <c:v>6.2933300000000001</c:v>
                </c:pt>
                <c:pt idx="591">
                  <c:v>6.3040000000000003</c:v>
                </c:pt>
                <c:pt idx="592">
                  <c:v>6.3146699999999996</c:v>
                </c:pt>
                <c:pt idx="593">
                  <c:v>6.3253300000000001</c:v>
                </c:pt>
                <c:pt idx="594">
                  <c:v>6.3360000000000003</c:v>
                </c:pt>
                <c:pt idx="595">
                  <c:v>6.3466699999999996</c:v>
                </c:pt>
                <c:pt idx="596">
                  <c:v>6.3573300000000001</c:v>
                </c:pt>
                <c:pt idx="597">
                  <c:v>6.3680000000000003</c:v>
                </c:pt>
                <c:pt idx="598">
                  <c:v>6.3786699999999996</c:v>
                </c:pt>
                <c:pt idx="599">
                  <c:v>6.3893300000000002</c:v>
                </c:pt>
                <c:pt idx="600">
                  <c:v>6.4</c:v>
                </c:pt>
                <c:pt idx="601">
                  <c:v>6.4106699999999996</c:v>
                </c:pt>
                <c:pt idx="602">
                  <c:v>6.4213300000000002</c:v>
                </c:pt>
                <c:pt idx="603">
                  <c:v>6.4320000000000004</c:v>
                </c:pt>
                <c:pt idx="604">
                  <c:v>6.4426699999999997</c:v>
                </c:pt>
                <c:pt idx="605">
                  <c:v>6.4533300000000002</c:v>
                </c:pt>
                <c:pt idx="606">
                  <c:v>6.4640000000000004</c:v>
                </c:pt>
                <c:pt idx="607">
                  <c:v>6.4746699999999997</c:v>
                </c:pt>
                <c:pt idx="608">
                  <c:v>6.4853300000000003</c:v>
                </c:pt>
                <c:pt idx="609">
                  <c:v>6.4960000000000004</c:v>
                </c:pt>
                <c:pt idx="610">
                  <c:v>6.5066699999999997</c:v>
                </c:pt>
                <c:pt idx="611">
                  <c:v>6.5173300000000003</c:v>
                </c:pt>
                <c:pt idx="612">
                  <c:v>6.5279999999999996</c:v>
                </c:pt>
                <c:pt idx="613">
                  <c:v>6.5386699999999998</c:v>
                </c:pt>
                <c:pt idx="614">
                  <c:v>6.5493300000000003</c:v>
                </c:pt>
                <c:pt idx="615">
                  <c:v>6.56</c:v>
                </c:pt>
                <c:pt idx="616">
                  <c:v>6.5706699999999998</c:v>
                </c:pt>
                <c:pt idx="617">
                  <c:v>6.5813300000000003</c:v>
                </c:pt>
                <c:pt idx="618">
                  <c:v>6.5919999999999996</c:v>
                </c:pt>
                <c:pt idx="619">
                  <c:v>6.6026699999999998</c:v>
                </c:pt>
                <c:pt idx="620">
                  <c:v>6.6133300000000004</c:v>
                </c:pt>
                <c:pt idx="621">
                  <c:v>6.6239999999999997</c:v>
                </c:pt>
                <c:pt idx="622">
                  <c:v>6.6346699999999998</c:v>
                </c:pt>
                <c:pt idx="623">
                  <c:v>6.6453300000000004</c:v>
                </c:pt>
                <c:pt idx="624">
                  <c:v>6.6559999999999997</c:v>
                </c:pt>
                <c:pt idx="625">
                  <c:v>6.6666699999999999</c:v>
                </c:pt>
                <c:pt idx="626">
                  <c:v>6.6773300000000004</c:v>
                </c:pt>
                <c:pt idx="627">
                  <c:v>6.6879999999999997</c:v>
                </c:pt>
                <c:pt idx="628">
                  <c:v>6.6986699999999999</c:v>
                </c:pt>
                <c:pt idx="629">
                  <c:v>6.7093299999999996</c:v>
                </c:pt>
                <c:pt idx="630">
                  <c:v>6.72</c:v>
                </c:pt>
                <c:pt idx="631">
                  <c:v>6.7306699999999999</c:v>
                </c:pt>
                <c:pt idx="632">
                  <c:v>6.7413299999999996</c:v>
                </c:pt>
                <c:pt idx="633">
                  <c:v>6.7519999999999998</c:v>
                </c:pt>
                <c:pt idx="634">
                  <c:v>6.76267</c:v>
                </c:pt>
                <c:pt idx="635">
                  <c:v>6.7733299999999996</c:v>
                </c:pt>
                <c:pt idx="636">
                  <c:v>6.7839999999999998</c:v>
                </c:pt>
                <c:pt idx="637">
                  <c:v>6.79467</c:v>
                </c:pt>
                <c:pt idx="638">
                  <c:v>6.8053299999999997</c:v>
                </c:pt>
                <c:pt idx="639">
                  <c:v>6.8159999999999998</c:v>
                </c:pt>
                <c:pt idx="640">
                  <c:v>6.82667</c:v>
                </c:pt>
                <c:pt idx="641">
                  <c:v>6.8373299999999997</c:v>
                </c:pt>
                <c:pt idx="642">
                  <c:v>6.8479999999999999</c:v>
                </c:pt>
                <c:pt idx="643">
                  <c:v>6.85867</c:v>
                </c:pt>
                <c:pt idx="644">
                  <c:v>6.8693299999999997</c:v>
                </c:pt>
                <c:pt idx="645">
                  <c:v>6.88</c:v>
                </c:pt>
                <c:pt idx="646">
                  <c:v>6.8906700000000001</c:v>
                </c:pt>
                <c:pt idx="647">
                  <c:v>6.9013299999999997</c:v>
                </c:pt>
                <c:pt idx="648">
                  <c:v>6.9119999999999999</c:v>
                </c:pt>
                <c:pt idx="649">
                  <c:v>6.9226700000000001</c:v>
                </c:pt>
                <c:pt idx="650">
                  <c:v>6.9333299999999998</c:v>
                </c:pt>
                <c:pt idx="651">
                  <c:v>6.944</c:v>
                </c:pt>
                <c:pt idx="652">
                  <c:v>6.9546700000000001</c:v>
                </c:pt>
                <c:pt idx="653">
                  <c:v>6.9653299999999998</c:v>
                </c:pt>
                <c:pt idx="654">
                  <c:v>6.976</c:v>
                </c:pt>
                <c:pt idx="655">
                  <c:v>6.9866700000000002</c:v>
                </c:pt>
                <c:pt idx="656">
                  <c:v>6.9973299999999998</c:v>
                </c:pt>
                <c:pt idx="657">
                  <c:v>7.008</c:v>
                </c:pt>
                <c:pt idx="658">
                  <c:v>7.0186700000000002</c:v>
                </c:pt>
                <c:pt idx="659">
                  <c:v>7.0293299999999999</c:v>
                </c:pt>
                <c:pt idx="660">
                  <c:v>7.04</c:v>
                </c:pt>
                <c:pt idx="661">
                  <c:v>7.0506700000000002</c:v>
                </c:pt>
                <c:pt idx="662">
                  <c:v>7.0613299999999999</c:v>
                </c:pt>
                <c:pt idx="663">
                  <c:v>7.0720000000000001</c:v>
                </c:pt>
                <c:pt idx="664">
                  <c:v>7.0826700000000002</c:v>
                </c:pt>
                <c:pt idx="665">
                  <c:v>7.0933299999999999</c:v>
                </c:pt>
                <c:pt idx="666">
                  <c:v>7.1040000000000001</c:v>
                </c:pt>
                <c:pt idx="667">
                  <c:v>7.1146700000000003</c:v>
                </c:pt>
                <c:pt idx="668">
                  <c:v>7.1253299999999999</c:v>
                </c:pt>
                <c:pt idx="669">
                  <c:v>7.1360000000000001</c:v>
                </c:pt>
                <c:pt idx="670">
                  <c:v>7.1466700000000003</c:v>
                </c:pt>
                <c:pt idx="671">
                  <c:v>7.15733</c:v>
                </c:pt>
                <c:pt idx="672">
                  <c:v>7.1680000000000001</c:v>
                </c:pt>
                <c:pt idx="673">
                  <c:v>7.1786700000000003</c:v>
                </c:pt>
                <c:pt idx="674">
                  <c:v>7.18933</c:v>
                </c:pt>
                <c:pt idx="675">
                  <c:v>7.2</c:v>
                </c:pt>
                <c:pt idx="676">
                  <c:v>7.2106700000000004</c:v>
                </c:pt>
                <c:pt idx="677">
                  <c:v>7.22133</c:v>
                </c:pt>
                <c:pt idx="678">
                  <c:v>7.2320000000000002</c:v>
                </c:pt>
                <c:pt idx="679">
                  <c:v>7.2426700000000004</c:v>
                </c:pt>
                <c:pt idx="680">
                  <c:v>7.2533300000000001</c:v>
                </c:pt>
                <c:pt idx="681">
                  <c:v>7.2640000000000002</c:v>
                </c:pt>
                <c:pt idx="682">
                  <c:v>7.2746700000000004</c:v>
                </c:pt>
                <c:pt idx="683">
                  <c:v>7.2853300000000001</c:v>
                </c:pt>
                <c:pt idx="684">
                  <c:v>7.2960000000000003</c:v>
                </c:pt>
                <c:pt idx="685">
                  <c:v>7.3066700000000004</c:v>
                </c:pt>
                <c:pt idx="686">
                  <c:v>7.3173300000000001</c:v>
                </c:pt>
                <c:pt idx="687">
                  <c:v>7.3280000000000003</c:v>
                </c:pt>
                <c:pt idx="688">
                  <c:v>7.3386699999999996</c:v>
                </c:pt>
                <c:pt idx="689">
                  <c:v>7.3493300000000001</c:v>
                </c:pt>
                <c:pt idx="690">
                  <c:v>7.36</c:v>
                </c:pt>
                <c:pt idx="691">
                  <c:v>7.3706699999999996</c:v>
                </c:pt>
                <c:pt idx="692">
                  <c:v>7.3813300000000002</c:v>
                </c:pt>
                <c:pt idx="693">
                  <c:v>7.3920000000000003</c:v>
                </c:pt>
                <c:pt idx="694">
                  <c:v>7.4026699999999996</c:v>
                </c:pt>
                <c:pt idx="695">
                  <c:v>7.4133300000000002</c:v>
                </c:pt>
                <c:pt idx="696">
                  <c:v>7.4240000000000004</c:v>
                </c:pt>
                <c:pt idx="697">
                  <c:v>7.4346699999999997</c:v>
                </c:pt>
                <c:pt idx="698">
                  <c:v>7.4453300000000002</c:v>
                </c:pt>
                <c:pt idx="699">
                  <c:v>7.4560000000000004</c:v>
                </c:pt>
                <c:pt idx="700">
                  <c:v>7.4666699999999997</c:v>
                </c:pt>
                <c:pt idx="701">
                  <c:v>7.4773300000000003</c:v>
                </c:pt>
                <c:pt idx="702">
                  <c:v>7.4880000000000004</c:v>
                </c:pt>
                <c:pt idx="703">
                  <c:v>7.4986699999999997</c:v>
                </c:pt>
                <c:pt idx="704">
                  <c:v>7.5093300000000003</c:v>
                </c:pt>
                <c:pt idx="705">
                  <c:v>7.52</c:v>
                </c:pt>
                <c:pt idx="706">
                  <c:v>7.5306699999999998</c:v>
                </c:pt>
                <c:pt idx="707">
                  <c:v>7.5413300000000003</c:v>
                </c:pt>
                <c:pt idx="708">
                  <c:v>7.5519999999999996</c:v>
                </c:pt>
                <c:pt idx="709">
                  <c:v>7.5626699999999998</c:v>
                </c:pt>
                <c:pt idx="710">
                  <c:v>7.5733300000000003</c:v>
                </c:pt>
                <c:pt idx="711">
                  <c:v>7.5839999999999996</c:v>
                </c:pt>
                <c:pt idx="712">
                  <c:v>7.5946699999999998</c:v>
                </c:pt>
                <c:pt idx="713">
                  <c:v>7.6053300000000004</c:v>
                </c:pt>
                <c:pt idx="714">
                  <c:v>7.6159999999999997</c:v>
                </c:pt>
                <c:pt idx="715">
                  <c:v>7.6266699999999998</c:v>
                </c:pt>
                <c:pt idx="716">
                  <c:v>7.6373300000000004</c:v>
                </c:pt>
                <c:pt idx="717">
                  <c:v>7.6479999999999997</c:v>
                </c:pt>
                <c:pt idx="718">
                  <c:v>7.6586699999999999</c:v>
                </c:pt>
                <c:pt idx="719">
                  <c:v>7.6693300000000004</c:v>
                </c:pt>
                <c:pt idx="720">
                  <c:v>7.68</c:v>
                </c:pt>
                <c:pt idx="721">
                  <c:v>7.6906699999999999</c:v>
                </c:pt>
                <c:pt idx="722">
                  <c:v>7.7013299999999996</c:v>
                </c:pt>
                <c:pt idx="723">
                  <c:v>7.7119999999999997</c:v>
                </c:pt>
                <c:pt idx="724">
                  <c:v>7.7226699999999999</c:v>
                </c:pt>
                <c:pt idx="725">
                  <c:v>7.7333299999999996</c:v>
                </c:pt>
                <c:pt idx="726">
                  <c:v>7.7439999999999998</c:v>
                </c:pt>
                <c:pt idx="727">
                  <c:v>7.75467</c:v>
                </c:pt>
                <c:pt idx="728">
                  <c:v>7.7653299999999996</c:v>
                </c:pt>
                <c:pt idx="729">
                  <c:v>7.7759999999999998</c:v>
                </c:pt>
                <c:pt idx="730">
                  <c:v>7.78667</c:v>
                </c:pt>
                <c:pt idx="731">
                  <c:v>7.7973299999999997</c:v>
                </c:pt>
                <c:pt idx="732">
                  <c:v>7.8079999999999998</c:v>
                </c:pt>
                <c:pt idx="733">
                  <c:v>7.81867</c:v>
                </c:pt>
                <c:pt idx="734">
                  <c:v>7.8293299999999997</c:v>
                </c:pt>
                <c:pt idx="735">
                  <c:v>7.84</c:v>
                </c:pt>
                <c:pt idx="736">
                  <c:v>7.85067</c:v>
                </c:pt>
                <c:pt idx="737">
                  <c:v>7.8613299999999997</c:v>
                </c:pt>
                <c:pt idx="738">
                  <c:v>7.8719999999999999</c:v>
                </c:pt>
                <c:pt idx="739">
                  <c:v>7.8826700000000001</c:v>
                </c:pt>
                <c:pt idx="740">
                  <c:v>7.8933299999999997</c:v>
                </c:pt>
                <c:pt idx="741">
                  <c:v>7.9039999999999999</c:v>
                </c:pt>
                <c:pt idx="742">
                  <c:v>7.9146700000000001</c:v>
                </c:pt>
                <c:pt idx="743">
                  <c:v>7.9253299999999998</c:v>
                </c:pt>
                <c:pt idx="744">
                  <c:v>7.9359999999999999</c:v>
                </c:pt>
                <c:pt idx="745">
                  <c:v>7.9466700000000001</c:v>
                </c:pt>
                <c:pt idx="746">
                  <c:v>7.9573299999999998</c:v>
                </c:pt>
                <c:pt idx="747">
                  <c:v>7.968</c:v>
                </c:pt>
                <c:pt idx="748">
                  <c:v>7.9786700000000002</c:v>
                </c:pt>
                <c:pt idx="749">
                  <c:v>7.9893299999999998</c:v>
                </c:pt>
                <c:pt idx="750">
                  <c:v>8</c:v>
                </c:pt>
                <c:pt idx="751">
                  <c:v>8.0106699999999993</c:v>
                </c:pt>
                <c:pt idx="752">
                  <c:v>8.0213300000000007</c:v>
                </c:pt>
                <c:pt idx="753">
                  <c:v>8.032</c:v>
                </c:pt>
                <c:pt idx="754">
                  <c:v>8.0426699999999993</c:v>
                </c:pt>
                <c:pt idx="755">
                  <c:v>8.0533300000000008</c:v>
                </c:pt>
                <c:pt idx="756">
                  <c:v>8.0640000000000001</c:v>
                </c:pt>
                <c:pt idx="757">
                  <c:v>8.0746699999999993</c:v>
                </c:pt>
                <c:pt idx="758">
                  <c:v>8.0853300000000008</c:v>
                </c:pt>
                <c:pt idx="759">
                  <c:v>8.0960000000000001</c:v>
                </c:pt>
                <c:pt idx="760">
                  <c:v>8.1066699999999994</c:v>
                </c:pt>
                <c:pt idx="761">
                  <c:v>8.1173300000000008</c:v>
                </c:pt>
                <c:pt idx="762">
                  <c:v>8.1280000000000001</c:v>
                </c:pt>
                <c:pt idx="763">
                  <c:v>8.1386699999999994</c:v>
                </c:pt>
                <c:pt idx="764">
                  <c:v>8.1493300000000009</c:v>
                </c:pt>
                <c:pt idx="765">
                  <c:v>8.16</c:v>
                </c:pt>
                <c:pt idx="766">
                  <c:v>8.1706699999999994</c:v>
                </c:pt>
                <c:pt idx="767">
                  <c:v>8.1813300000000009</c:v>
                </c:pt>
                <c:pt idx="768">
                  <c:v>8.1920000000000002</c:v>
                </c:pt>
                <c:pt idx="769">
                  <c:v>8.2026699999999995</c:v>
                </c:pt>
                <c:pt idx="770">
                  <c:v>8.2133299999999991</c:v>
                </c:pt>
                <c:pt idx="771">
                  <c:v>8.2240000000000002</c:v>
                </c:pt>
                <c:pt idx="772">
                  <c:v>8.2346699999999995</c:v>
                </c:pt>
                <c:pt idx="773">
                  <c:v>8.2453299999999992</c:v>
                </c:pt>
                <c:pt idx="774">
                  <c:v>8.2560000000000002</c:v>
                </c:pt>
                <c:pt idx="775">
                  <c:v>8.2666699999999995</c:v>
                </c:pt>
                <c:pt idx="776">
                  <c:v>8.2773299999999992</c:v>
                </c:pt>
                <c:pt idx="777">
                  <c:v>8.2880000000000003</c:v>
                </c:pt>
                <c:pt idx="778">
                  <c:v>8.2986699999999995</c:v>
                </c:pt>
                <c:pt idx="779">
                  <c:v>8.3093299999999992</c:v>
                </c:pt>
                <c:pt idx="780">
                  <c:v>8.32</c:v>
                </c:pt>
                <c:pt idx="781">
                  <c:v>8.3306699999999996</c:v>
                </c:pt>
                <c:pt idx="782">
                  <c:v>8.3413299999999992</c:v>
                </c:pt>
                <c:pt idx="783">
                  <c:v>8.3520000000000003</c:v>
                </c:pt>
                <c:pt idx="784">
                  <c:v>8.3626699999999996</c:v>
                </c:pt>
                <c:pt idx="785">
                  <c:v>8.3733299999999993</c:v>
                </c:pt>
                <c:pt idx="786">
                  <c:v>8.3840000000000003</c:v>
                </c:pt>
                <c:pt idx="787">
                  <c:v>8.3946699999999996</c:v>
                </c:pt>
                <c:pt idx="788">
                  <c:v>8.4053299999999993</c:v>
                </c:pt>
                <c:pt idx="789">
                  <c:v>8.4160000000000004</c:v>
                </c:pt>
                <c:pt idx="790">
                  <c:v>8.4266699999999997</c:v>
                </c:pt>
                <c:pt idx="791">
                  <c:v>8.4373299999999993</c:v>
                </c:pt>
                <c:pt idx="792">
                  <c:v>8.4480000000000004</c:v>
                </c:pt>
                <c:pt idx="793">
                  <c:v>8.4586699999999997</c:v>
                </c:pt>
                <c:pt idx="794">
                  <c:v>8.4693299999999994</c:v>
                </c:pt>
                <c:pt idx="795">
                  <c:v>8.48</c:v>
                </c:pt>
                <c:pt idx="796">
                  <c:v>8.4906699999999997</c:v>
                </c:pt>
                <c:pt idx="797">
                  <c:v>8.5013299999999994</c:v>
                </c:pt>
                <c:pt idx="798">
                  <c:v>8.5120000000000005</c:v>
                </c:pt>
                <c:pt idx="799">
                  <c:v>8.5226699999999997</c:v>
                </c:pt>
                <c:pt idx="800">
                  <c:v>8.5333299999999994</c:v>
                </c:pt>
                <c:pt idx="801">
                  <c:v>8.5440000000000005</c:v>
                </c:pt>
                <c:pt idx="802">
                  <c:v>8.5546699999999998</c:v>
                </c:pt>
                <c:pt idx="803">
                  <c:v>8.5653299999999994</c:v>
                </c:pt>
                <c:pt idx="804">
                  <c:v>8.5760000000000005</c:v>
                </c:pt>
                <c:pt idx="805">
                  <c:v>8.5866699999999998</c:v>
                </c:pt>
                <c:pt idx="806">
                  <c:v>8.5973299999999995</c:v>
                </c:pt>
                <c:pt idx="807">
                  <c:v>8.6080000000000005</c:v>
                </c:pt>
                <c:pt idx="808">
                  <c:v>8.6186699999999998</c:v>
                </c:pt>
                <c:pt idx="809">
                  <c:v>8.6293299999999995</c:v>
                </c:pt>
                <c:pt idx="810">
                  <c:v>8.64</c:v>
                </c:pt>
                <c:pt idx="811">
                  <c:v>8.6506699999999999</c:v>
                </c:pt>
                <c:pt idx="812">
                  <c:v>8.6613299999999995</c:v>
                </c:pt>
                <c:pt idx="813">
                  <c:v>8.6720000000000006</c:v>
                </c:pt>
                <c:pt idx="814">
                  <c:v>8.6826699999999999</c:v>
                </c:pt>
                <c:pt idx="815">
                  <c:v>8.6933299999999996</c:v>
                </c:pt>
                <c:pt idx="816">
                  <c:v>8.7040000000000006</c:v>
                </c:pt>
                <c:pt idx="817">
                  <c:v>8.7146699999999999</c:v>
                </c:pt>
                <c:pt idx="818">
                  <c:v>8.7253299999999996</c:v>
                </c:pt>
                <c:pt idx="819">
                  <c:v>8.7360000000000007</c:v>
                </c:pt>
                <c:pt idx="820">
                  <c:v>8.7466699999999999</c:v>
                </c:pt>
                <c:pt idx="821">
                  <c:v>8.7573299999999996</c:v>
                </c:pt>
                <c:pt idx="822">
                  <c:v>8.7680000000000007</c:v>
                </c:pt>
                <c:pt idx="823">
                  <c:v>8.77867</c:v>
                </c:pt>
                <c:pt idx="824">
                  <c:v>8.7893299999999996</c:v>
                </c:pt>
                <c:pt idx="825">
                  <c:v>8.8000000000000007</c:v>
                </c:pt>
                <c:pt idx="826">
                  <c:v>8.81067</c:v>
                </c:pt>
                <c:pt idx="827">
                  <c:v>8.8213299999999997</c:v>
                </c:pt>
                <c:pt idx="828">
                  <c:v>8.8320000000000007</c:v>
                </c:pt>
                <c:pt idx="829">
                  <c:v>8.84267</c:v>
                </c:pt>
                <c:pt idx="830">
                  <c:v>8.8533299999999997</c:v>
                </c:pt>
                <c:pt idx="831">
                  <c:v>8.8640000000000008</c:v>
                </c:pt>
                <c:pt idx="832">
                  <c:v>8.8746700000000001</c:v>
                </c:pt>
                <c:pt idx="833">
                  <c:v>8.8853299999999997</c:v>
                </c:pt>
                <c:pt idx="834">
                  <c:v>8.8960000000000008</c:v>
                </c:pt>
                <c:pt idx="835">
                  <c:v>8.9066700000000001</c:v>
                </c:pt>
                <c:pt idx="836">
                  <c:v>8.9173299999999998</c:v>
                </c:pt>
                <c:pt idx="837">
                  <c:v>8.9280000000000008</c:v>
                </c:pt>
                <c:pt idx="838">
                  <c:v>8.9386700000000001</c:v>
                </c:pt>
                <c:pt idx="839">
                  <c:v>8.9493299999999998</c:v>
                </c:pt>
                <c:pt idx="840">
                  <c:v>8.9600000000000009</c:v>
                </c:pt>
                <c:pt idx="841">
                  <c:v>8.9706700000000001</c:v>
                </c:pt>
                <c:pt idx="842">
                  <c:v>8.9813299999999998</c:v>
                </c:pt>
                <c:pt idx="843">
                  <c:v>8.9920000000000009</c:v>
                </c:pt>
                <c:pt idx="844">
                  <c:v>9.0026700000000002</c:v>
                </c:pt>
                <c:pt idx="845">
                  <c:v>9.0133299999999998</c:v>
                </c:pt>
                <c:pt idx="846">
                  <c:v>9.0239999999999991</c:v>
                </c:pt>
                <c:pt idx="847">
                  <c:v>9.0346700000000002</c:v>
                </c:pt>
                <c:pt idx="848">
                  <c:v>9.0453299999999999</c:v>
                </c:pt>
                <c:pt idx="849">
                  <c:v>9.0559999999999992</c:v>
                </c:pt>
                <c:pt idx="850">
                  <c:v>9.0666700000000002</c:v>
                </c:pt>
                <c:pt idx="851">
                  <c:v>9.0773299999999999</c:v>
                </c:pt>
                <c:pt idx="852">
                  <c:v>9.0879999999999992</c:v>
                </c:pt>
                <c:pt idx="853">
                  <c:v>9.0986700000000003</c:v>
                </c:pt>
                <c:pt idx="854">
                  <c:v>9.1093299999999999</c:v>
                </c:pt>
                <c:pt idx="855">
                  <c:v>9.1199999999999992</c:v>
                </c:pt>
                <c:pt idx="856">
                  <c:v>9.1306700000000003</c:v>
                </c:pt>
                <c:pt idx="857">
                  <c:v>9.14133</c:v>
                </c:pt>
                <c:pt idx="858">
                  <c:v>9.1519999999999992</c:v>
                </c:pt>
                <c:pt idx="859">
                  <c:v>9.1626700000000003</c:v>
                </c:pt>
                <c:pt idx="860">
                  <c:v>9.17333</c:v>
                </c:pt>
                <c:pt idx="861">
                  <c:v>9.1839999999999993</c:v>
                </c:pt>
                <c:pt idx="862">
                  <c:v>9.1946700000000003</c:v>
                </c:pt>
                <c:pt idx="863">
                  <c:v>9.20533</c:v>
                </c:pt>
                <c:pt idx="864">
                  <c:v>9.2159999999999993</c:v>
                </c:pt>
                <c:pt idx="865">
                  <c:v>9.2266700000000004</c:v>
                </c:pt>
                <c:pt idx="866">
                  <c:v>9.23733</c:v>
                </c:pt>
                <c:pt idx="867">
                  <c:v>9.2479999999999993</c:v>
                </c:pt>
                <c:pt idx="868">
                  <c:v>9.2586700000000004</c:v>
                </c:pt>
                <c:pt idx="869">
                  <c:v>9.2693300000000001</c:v>
                </c:pt>
                <c:pt idx="870">
                  <c:v>9.2799999999999994</c:v>
                </c:pt>
                <c:pt idx="871">
                  <c:v>9.2906700000000004</c:v>
                </c:pt>
                <c:pt idx="872">
                  <c:v>9.3013300000000001</c:v>
                </c:pt>
                <c:pt idx="873">
                  <c:v>9.3119999999999994</c:v>
                </c:pt>
                <c:pt idx="874">
                  <c:v>9.3226700000000005</c:v>
                </c:pt>
                <c:pt idx="875">
                  <c:v>9.3333300000000001</c:v>
                </c:pt>
                <c:pt idx="876">
                  <c:v>9.3439999999999994</c:v>
                </c:pt>
                <c:pt idx="877">
                  <c:v>9.3546700000000005</c:v>
                </c:pt>
                <c:pt idx="878">
                  <c:v>9.3653300000000002</c:v>
                </c:pt>
                <c:pt idx="879">
                  <c:v>9.3759999999999994</c:v>
                </c:pt>
                <c:pt idx="880">
                  <c:v>9.3866700000000005</c:v>
                </c:pt>
                <c:pt idx="881">
                  <c:v>9.3973300000000002</c:v>
                </c:pt>
                <c:pt idx="882">
                  <c:v>9.4079999999999995</c:v>
                </c:pt>
                <c:pt idx="883">
                  <c:v>9.4186700000000005</c:v>
                </c:pt>
                <c:pt idx="884">
                  <c:v>9.4293300000000002</c:v>
                </c:pt>
                <c:pt idx="885">
                  <c:v>9.44</c:v>
                </c:pt>
                <c:pt idx="886">
                  <c:v>9.4506700000000006</c:v>
                </c:pt>
                <c:pt idx="887">
                  <c:v>9.4613300000000002</c:v>
                </c:pt>
                <c:pt idx="888">
                  <c:v>9.4719999999999995</c:v>
                </c:pt>
                <c:pt idx="889">
                  <c:v>9.4826700000000006</c:v>
                </c:pt>
                <c:pt idx="890">
                  <c:v>9.4933300000000003</c:v>
                </c:pt>
                <c:pt idx="891">
                  <c:v>9.5039999999999996</c:v>
                </c:pt>
                <c:pt idx="892">
                  <c:v>9.5146700000000006</c:v>
                </c:pt>
                <c:pt idx="893">
                  <c:v>9.5253300000000003</c:v>
                </c:pt>
                <c:pt idx="894">
                  <c:v>9.5359999999999996</c:v>
                </c:pt>
                <c:pt idx="895">
                  <c:v>9.5466700000000007</c:v>
                </c:pt>
                <c:pt idx="896">
                  <c:v>9.5573300000000003</c:v>
                </c:pt>
                <c:pt idx="897">
                  <c:v>9.5679999999999996</c:v>
                </c:pt>
                <c:pt idx="898">
                  <c:v>9.5786700000000007</c:v>
                </c:pt>
                <c:pt idx="899">
                  <c:v>9.5893300000000004</c:v>
                </c:pt>
                <c:pt idx="900">
                  <c:v>9.6</c:v>
                </c:pt>
                <c:pt idx="901">
                  <c:v>9.6106700000000007</c:v>
                </c:pt>
                <c:pt idx="902">
                  <c:v>9.6213300000000004</c:v>
                </c:pt>
                <c:pt idx="903">
                  <c:v>9.6319999999999997</c:v>
                </c:pt>
                <c:pt idx="904">
                  <c:v>9.6426700000000007</c:v>
                </c:pt>
                <c:pt idx="905">
                  <c:v>9.6533300000000004</c:v>
                </c:pt>
                <c:pt idx="906">
                  <c:v>9.6639999999999997</c:v>
                </c:pt>
                <c:pt idx="907">
                  <c:v>9.6746700000000008</c:v>
                </c:pt>
                <c:pt idx="908">
                  <c:v>9.6853300000000004</c:v>
                </c:pt>
                <c:pt idx="909">
                  <c:v>9.6959999999999997</c:v>
                </c:pt>
                <c:pt idx="910">
                  <c:v>9.7066700000000008</c:v>
                </c:pt>
                <c:pt idx="911">
                  <c:v>9.7173300000000005</c:v>
                </c:pt>
                <c:pt idx="912">
                  <c:v>9.7279999999999998</c:v>
                </c:pt>
                <c:pt idx="913">
                  <c:v>9.7386700000000008</c:v>
                </c:pt>
                <c:pt idx="914">
                  <c:v>9.7493300000000005</c:v>
                </c:pt>
                <c:pt idx="915">
                  <c:v>9.76</c:v>
                </c:pt>
                <c:pt idx="916">
                  <c:v>9.7706700000000009</c:v>
                </c:pt>
                <c:pt idx="917">
                  <c:v>9.7813300000000005</c:v>
                </c:pt>
                <c:pt idx="918">
                  <c:v>9.7919999999999998</c:v>
                </c:pt>
                <c:pt idx="919">
                  <c:v>9.8026700000000009</c:v>
                </c:pt>
                <c:pt idx="920">
                  <c:v>9.8133300000000006</c:v>
                </c:pt>
                <c:pt idx="921">
                  <c:v>9.8239999999999998</c:v>
                </c:pt>
                <c:pt idx="922">
                  <c:v>9.8346699999999991</c:v>
                </c:pt>
                <c:pt idx="923">
                  <c:v>9.8453300000000006</c:v>
                </c:pt>
                <c:pt idx="924">
                  <c:v>9.8559999999999999</c:v>
                </c:pt>
                <c:pt idx="925">
                  <c:v>9.8666699999999992</c:v>
                </c:pt>
                <c:pt idx="926">
                  <c:v>9.8773300000000006</c:v>
                </c:pt>
                <c:pt idx="927">
                  <c:v>9.8879999999999999</c:v>
                </c:pt>
                <c:pt idx="928">
                  <c:v>9.8986699999999992</c:v>
                </c:pt>
                <c:pt idx="929">
                  <c:v>9.9093300000000006</c:v>
                </c:pt>
                <c:pt idx="930">
                  <c:v>9.92</c:v>
                </c:pt>
                <c:pt idx="931">
                  <c:v>9.9306699999999992</c:v>
                </c:pt>
                <c:pt idx="932">
                  <c:v>9.9413300000000007</c:v>
                </c:pt>
                <c:pt idx="933">
                  <c:v>9.952</c:v>
                </c:pt>
                <c:pt idx="934">
                  <c:v>9.9626699999999992</c:v>
                </c:pt>
                <c:pt idx="935">
                  <c:v>9.9733300000000007</c:v>
                </c:pt>
                <c:pt idx="936">
                  <c:v>9.984</c:v>
                </c:pt>
                <c:pt idx="937">
                  <c:v>9.9946699999999993</c:v>
                </c:pt>
                <c:pt idx="938">
                  <c:v>10.005330000000001</c:v>
                </c:pt>
                <c:pt idx="939">
                  <c:v>10.016</c:v>
                </c:pt>
                <c:pt idx="940">
                  <c:v>10.026669999999999</c:v>
                </c:pt>
                <c:pt idx="941">
                  <c:v>10.037330000000001</c:v>
                </c:pt>
                <c:pt idx="942">
                  <c:v>10.048</c:v>
                </c:pt>
                <c:pt idx="943">
                  <c:v>10.058669999999999</c:v>
                </c:pt>
                <c:pt idx="944">
                  <c:v>10.069330000000001</c:v>
                </c:pt>
                <c:pt idx="945">
                  <c:v>10.08</c:v>
                </c:pt>
                <c:pt idx="946">
                  <c:v>10.090669999999999</c:v>
                </c:pt>
                <c:pt idx="947">
                  <c:v>10.101330000000001</c:v>
                </c:pt>
                <c:pt idx="948">
                  <c:v>10.112</c:v>
                </c:pt>
                <c:pt idx="949">
                  <c:v>10.122669999999999</c:v>
                </c:pt>
                <c:pt idx="950">
                  <c:v>10.133330000000001</c:v>
                </c:pt>
                <c:pt idx="951">
                  <c:v>10.144</c:v>
                </c:pt>
                <c:pt idx="952">
                  <c:v>10.154669999999999</c:v>
                </c:pt>
                <c:pt idx="953">
                  <c:v>10.165330000000001</c:v>
                </c:pt>
                <c:pt idx="954">
                  <c:v>10.176</c:v>
                </c:pt>
                <c:pt idx="955">
                  <c:v>10.186669999999999</c:v>
                </c:pt>
                <c:pt idx="956">
                  <c:v>10.197329999999999</c:v>
                </c:pt>
                <c:pt idx="957">
                  <c:v>10.208</c:v>
                </c:pt>
                <c:pt idx="958">
                  <c:v>10.218669999999999</c:v>
                </c:pt>
                <c:pt idx="959">
                  <c:v>10.229329999999999</c:v>
                </c:pt>
                <c:pt idx="960">
                  <c:v>10.24</c:v>
                </c:pt>
                <c:pt idx="961">
                  <c:v>10.25067</c:v>
                </c:pt>
                <c:pt idx="962">
                  <c:v>10.261329999999999</c:v>
                </c:pt>
                <c:pt idx="963">
                  <c:v>10.272</c:v>
                </c:pt>
                <c:pt idx="964">
                  <c:v>10.28267</c:v>
                </c:pt>
                <c:pt idx="965">
                  <c:v>10.293329999999999</c:v>
                </c:pt>
                <c:pt idx="966">
                  <c:v>10.304</c:v>
                </c:pt>
                <c:pt idx="967">
                  <c:v>10.31467</c:v>
                </c:pt>
                <c:pt idx="968">
                  <c:v>10.325329999999999</c:v>
                </c:pt>
                <c:pt idx="969">
                  <c:v>10.336</c:v>
                </c:pt>
                <c:pt idx="970">
                  <c:v>10.34667</c:v>
                </c:pt>
                <c:pt idx="971">
                  <c:v>10.357329999999999</c:v>
                </c:pt>
                <c:pt idx="972">
                  <c:v>10.368</c:v>
                </c:pt>
                <c:pt idx="973">
                  <c:v>10.37867</c:v>
                </c:pt>
                <c:pt idx="974">
                  <c:v>10.389329999999999</c:v>
                </c:pt>
                <c:pt idx="975">
                  <c:v>10.4</c:v>
                </c:pt>
                <c:pt idx="976">
                  <c:v>10.41067</c:v>
                </c:pt>
                <c:pt idx="977">
                  <c:v>10.421329999999999</c:v>
                </c:pt>
                <c:pt idx="978">
                  <c:v>10.432</c:v>
                </c:pt>
                <c:pt idx="979">
                  <c:v>10.44267</c:v>
                </c:pt>
                <c:pt idx="980">
                  <c:v>10.453329999999999</c:v>
                </c:pt>
                <c:pt idx="981">
                  <c:v>10.464</c:v>
                </c:pt>
                <c:pt idx="982">
                  <c:v>10.47467</c:v>
                </c:pt>
                <c:pt idx="983">
                  <c:v>10.485329999999999</c:v>
                </c:pt>
                <c:pt idx="984">
                  <c:v>10.496</c:v>
                </c:pt>
                <c:pt idx="985">
                  <c:v>10.50667</c:v>
                </c:pt>
                <c:pt idx="986">
                  <c:v>10.517329999999999</c:v>
                </c:pt>
                <c:pt idx="987">
                  <c:v>10.528</c:v>
                </c:pt>
                <c:pt idx="988">
                  <c:v>10.53867</c:v>
                </c:pt>
                <c:pt idx="989">
                  <c:v>10.549329999999999</c:v>
                </c:pt>
                <c:pt idx="990">
                  <c:v>10.56</c:v>
                </c:pt>
                <c:pt idx="991">
                  <c:v>10.57067</c:v>
                </c:pt>
                <c:pt idx="992">
                  <c:v>10.581329999999999</c:v>
                </c:pt>
                <c:pt idx="993">
                  <c:v>10.592000000000001</c:v>
                </c:pt>
                <c:pt idx="994">
                  <c:v>10.60267</c:v>
                </c:pt>
                <c:pt idx="995">
                  <c:v>10.613329999999999</c:v>
                </c:pt>
                <c:pt idx="996">
                  <c:v>10.624000000000001</c:v>
                </c:pt>
                <c:pt idx="997">
                  <c:v>10.63467</c:v>
                </c:pt>
                <c:pt idx="998">
                  <c:v>10.64533</c:v>
                </c:pt>
                <c:pt idx="999">
                  <c:v>10.656000000000001</c:v>
                </c:pt>
                <c:pt idx="1000">
                  <c:v>10.66667</c:v>
                </c:pt>
                <c:pt idx="1001">
                  <c:v>10.67733</c:v>
                </c:pt>
                <c:pt idx="1002">
                  <c:v>10.688000000000001</c:v>
                </c:pt>
                <c:pt idx="1003">
                  <c:v>10.69867</c:v>
                </c:pt>
                <c:pt idx="1004">
                  <c:v>10.70933</c:v>
                </c:pt>
                <c:pt idx="1005">
                  <c:v>10.72</c:v>
                </c:pt>
                <c:pt idx="1006">
                  <c:v>10.73067</c:v>
                </c:pt>
                <c:pt idx="1007">
                  <c:v>10.74133</c:v>
                </c:pt>
                <c:pt idx="1008">
                  <c:v>10.752000000000001</c:v>
                </c:pt>
                <c:pt idx="1009">
                  <c:v>10.76267</c:v>
                </c:pt>
                <c:pt idx="1010">
                  <c:v>10.77333</c:v>
                </c:pt>
                <c:pt idx="1011">
                  <c:v>10.784000000000001</c:v>
                </c:pt>
                <c:pt idx="1012">
                  <c:v>10.79467</c:v>
                </c:pt>
                <c:pt idx="1013">
                  <c:v>10.80533</c:v>
                </c:pt>
                <c:pt idx="1014">
                  <c:v>10.816000000000001</c:v>
                </c:pt>
                <c:pt idx="1015">
                  <c:v>10.82667</c:v>
                </c:pt>
                <c:pt idx="1016">
                  <c:v>10.83733</c:v>
                </c:pt>
                <c:pt idx="1017">
                  <c:v>10.848000000000001</c:v>
                </c:pt>
                <c:pt idx="1018">
                  <c:v>10.85867</c:v>
                </c:pt>
                <c:pt idx="1019">
                  <c:v>10.86933</c:v>
                </c:pt>
                <c:pt idx="1020">
                  <c:v>10.88</c:v>
                </c:pt>
                <c:pt idx="1021">
                  <c:v>10.89067</c:v>
                </c:pt>
                <c:pt idx="1022">
                  <c:v>10.90133</c:v>
                </c:pt>
                <c:pt idx="1023">
                  <c:v>10.912000000000001</c:v>
                </c:pt>
                <c:pt idx="1024">
                  <c:v>10.92267</c:v>
                </c:pt>
                <c:pt idx="1025">
                  <c:v>10.93333</c:v>
                </c:pt>
                <c:pt idx="1026">
                  <c:v>10.944000000000001</c:v>
                </c:pt>
                <c:pt idx="1027">
                  <c:v>10.95467</c:v>
                </c:pt>
                <c:pt idx="1028">
                  <c:v>10.96533</c:v>
                </c:pt>
                <c:pt idx="1029">
                  <c:v>10.976000000000001</c:v>
                </c:pt>
                <c:pt idx="1030">
                  <c:v>10.98667</c:v>
                </c:pt>
                <c:pt idx="1031">
                  <c:v>10.99733</c:v>
                </c:pt>
                <c:pt idx="1032">
                  <c:v>11.007999999999999</c:v>
                </c:pt>
                <c:pt idx="1033">
                  <c:v>11.01867</c:v>
                </c:pt>
                <c:pt idx="1034">
                  <c:v>11.02933</c:v>
                </c:pt>
                <c:pt idx="1035">
                  <c:v>11.04</c:v>
                </c:pt>
                <c:pt idx="1036">
                  <c:v>11.05067</c:v>
                </c:pt>
                <c:pt idx="1037">
                  <c:v>11.06133</c:v>
                </c:pt>
                <c:pt idx="1038">
                  <c:v>11.071999999999999</c:v>
                </c:pt>
                <c:pt idx="1039">
                  <c:v>11.08267</c:v>
                </c:pt>
                <c:pt idx="1040">
                  <c:v>11.09333</c:v>
                </c:pt>
                <c:pt idx="1041">
                  <c:v>11.103999999999999</c:v>
                </c:pt>
                <c:pt idx="1042">
                  <c:v>11.11467</c:v>
                </c:pt>
                <c:pt idx="1043">
                  <c:v>11.12533</c:v>
                </c:pt>
                <c:pt idx="1044">
                  <c:v>11.135999999999999</c:v>
                </c:pt>
                <c:pt idx="1045">
                  <c:v>11.14667</c:v>
                </c:pt>
                <c:pt idx="1046">
                  <c:v>11.15733</c:v>
                </c:pt>
                <c:pt idx="1047">
                  <c:v>11.167999999999999</c:v>
                </c:pt>
                <c:pt idx="1048">
                  <c:v>11.17867</c:v>
                </c:pt>
                <c:pt idx="1049">
                  <c:v>11.18933</c:v>
                </c:pt>
                <c:pt idx="1050">
                  <c:v>11.2</c:v>
                </c:pt>
                <c:pt idx="1051">
                  <c:v>11.21067</c:v>
                </c:pt>
                <c:pt idx="1052">
                  <c:v>11.22133</c:v>
                </c:pt>
                <c:pt idx="1053">
                  <c:v>11.231999999999999</c:v>
                </c:pt>
                <c:pt idx="1054">
                  <c:v>11.24267</c:v>
                </c:pt>
                <c:pt idx="1055">
                  <c:v>11.25333</c:v>
                </c:pt>
                <c:pt idx="1056">
                  <c:v>11.263999999999999</c:v>
                </c:pt>
                <c:pt idx="1057">
                  <c:v>11.27467</c:v>
                </c:pt>
                <c:pt idx="1058">
                  <c:v>11.28533</c:v>
                </c:pt>
                <c:pt idx="1059">
                  <c:v>11.295999999999999</c:v>
                </c:pt>
                <c:pt idx="1060">
                  <c:v>11.30667</c:v>
                </c:pt>
                <c:pt idx="1061">
                  <c:v>11.31733</c:v>
                </c:pt>
                <c:pt idx="1062">
                  <c:v>11.327999999999999</c:v>
                </c:pt>
                <c:pt idx="1063">
                  <c:v>11.33867</c:v>
                </c:pt>
                <c:pt idx="1064">
                  <c:v>11.34933</c:v>
                </c:pt>
                <c:pt idx="1065">
                  <c:v>11.36</c:v>
                </c:pt>
                <c:pt idx="1066">
                  <c:v>11.37067</c:v>
                </c:pt>
                <c:pt idx="1067">
                  <c:v>11.38133</c:v>
                </c:pt>
                <c:pt idx="1068">
                  <c:v>11.391999999999999</c:v>
                </c:pt>
                <c:pt idx="1069">
                  <c:v>11.402670000000001</c:v>
                </c:pt>
                <c:pt idx="1070">
                  <c:v>11.41333</c:v>
                </c:pt>
                <c:pt idx="1071">
                  <c:v>11.423999999999999</c:v>
                </c:pt>
                <c:pt idx="1072">
                  <c:v>11.434670000000001</c:v>
                </c:pt>
                <c:pt idx="1073">
                  <c:v>11.44533</c:v>
                </c:pt>
                <c:pt idx="1074">
                  <c:v>11.456</c:v>
                </c:pt>
                <c:pt idx="1075">
                  <c:v>11.466670000000001</c:v>
                </c:pt>
                <c:pt idx="1076">
                  <c:v>11.47733</c:v>
                </c:pt>
                <c:pt idx="1077">
                  <c:v>11.488</c:v>
                </c:pt>
                <c:pt idx="1078">
                  <c:v>11.498670000000001</c:v>
                </c:pt>
                <c:pt idx="1079">
                  <c:v>11.50933</c:v>
                </c:pt>
                <c:pt idx="1080">
                  <c:v>11.52</c:v>
                </c:pt>
                <c:pt idx="1081">
                  <c:v>11.530670000000001</c:v>
                </c:pt>
                <c:pt idx="1082">
                  <c:v>11.54133</c:v>
                </c:pt>
                <c:pt idx="1083">
                  <c:v>11.552</c:v>
                </c:pt>
                <c:pt idx="1084">
                  <c:v>11.562670000000001</c:v>
                </c:pt>
                <c:pt idx="1085">
                  <c:v>11.57333</c:v>
                </c:pt>
                <c:pt idx="1086">
                  <c:v>11.584</c:v>
                </c:pt>
                <c:pt idx="1087">
                  <c:v>11.594670000000001</c:v>
                </c:pt>
                <c:pt idx="1088">
                  <c:v>11.60533</c:v>
                </c:pt>
                <c:pt idx="1089">
                  <c:v>11.616</c:v>
                </c:pt>
                <c:pt idx="1090">
                  <c:v>11.626670000000001</c:v>
                </c:pt>
                <c:pt idx="1091">
                  <c:v>11.63733</c:v>
                </c:pt>
                <c:pt idx="1092">
                  <c:v>11.648</c:v>
                </c:pt>
                <c:pt idx="1093">
                  <c:v>11.658670000000001</c:v>
                </c:pt>
                <c:pt idx="1094">
                  <c:v>11.66933</c:v>
                </c:pt>
                <c:pt idx="1095">
                  <c:v>11.68</c:v>
                </c:pt>
                <c:pt idx="1096">
                  <c:v>11.690670000000001</c:v>
                </c:pt>
                <c:pt idx="1097">
                  <c:v>11.70133</c:v>
                </c:pt>
                <c:pt idx="1098">
                  <c:v>11.712</c:v>
                </c:pt>
                <c:pt idx="1099">
                  <c:v>11.722670000000001</c:v>
                </c:pt>
                <c:pt idx="1100">
                  <c:v>11.73333</c:v>
                </c:pt>
                <c:pt idx="1101">
                  <c:v>11.744</c:v>
                </c:pt>
                <c:pt idx="1102">
                  <c:v>11.754670000000001</c:v>
                </c:pt>
                <c:pt idx="1103">
                  <c:v>11.765330000000001</c:v>
                </c:pt>
                <c:pt idx="1104">
                  <c:v>11.776</c:v>
                </c:pt>
                <c:pt idx="1105">
                  <c:v>11.786670000000001</c:v>
                </c:pt>
                <c:pt idx="1106">
                  <c:v>11.797330000000001</c:v>
                </c:pt>
                <c:pt idx="1107">
                  <c:v>11.808</c:v>
                </c:pt>
                <c:pt idx="1108">
                  <c:v>11.818669999999999</c:v>
                </c:pt>
                <c:pt idx="1109">
                  <c:v>11.829330000000001</c:v>
                </c:pt>
                <c:pt idx="1110">
                  <c:v>11.84</c:v>
                </c:pt>
                <c:pt idx="1111">
                  <c:v>11.850669999999999</c:v>
                </c:pt>
                <c:pt idx="1112">
                  <c:v>11.861330000000001</c:v>
                </c:pt>
                <c:pt idx="1113">
                  <c:v>11.872</c:v>
                </c:pt>
                <c:pt idx="1114">
                  <c:v>11.882669999999999</c:v>
                </c:pt>
                <c:pt idx="1115">
                  <c:v>11.893330000000001</c:v>
                </c:pt>
                <c:pt idx="1116">
                  <c:v>11.904</c:v>
                </c:pt>
                <c:pt idx="1117">
                  <c:v>11.914669999999999</c:v>
                </c:pt>
                <c:pt idx="1118">
                  <c:v>11.925330000000001</c:v>
                </c:pt>
                <c:pt idx="1119">
                  <c:v>11.936</c:v>
                </c:pt>
                <c:pt idx="1120">
                  <c:v>11.946669999999999</c:v>
                </c:pt>
                <c:pt idx="1121">
                  <c:v>11.957330000000001</c:v>
                </c:pt>
                <c:pt idx="1122">
                  <c:v>11.968</c:v>
                </c:pt>
                <c:pt idx="1123">
                  <c:v>11.978669999999999</c:v>
                </c:pt>
                <c:pt idx="1124">
                  <c:v>11.989330000000001</c:v>
                </c:pt>
                <c:pt idx="1125">
                  <c:v>12</c:v>
                </c:pt>
                <c:pt idx="1126">
                  <c:v>12.010669999999999</c:v>
                </c:pt>
                <c:pt idx="1127">
                  <c:v>12.021330000000001</c:v>
                </c:pt>
                <c:pt idx="1128">
                  <c:v>12.032</c:v>
                </c:pt>
                <c:pt idx="1129">
                  <c:v>12.042669999999999</c:v>
                </c:pt>
                <c:pt idx="1130">
                  <c:v>12.053330000000001</c:v>
                </c:pt>
                <c:pt idx="1131">
                  <c:v>12.064</c:v>
                </c:pt>
                <c:pt idx="1132">
                  <c:v>12.074669999999999</c:v>
                </c:pt>
                <c:pt idx="1133">
                  <c:v>12.085330000000001</c:v>
                </c:pt>
                <c:pt idx="1134">
                  <c:v>12.096</c:v>
                </c:pt>
                <c:pt idx="1135">
                  <c:v>12.106669999999999</c:v>
                </c:pt>
                <c:pt idx="1136">
                  <c:v>12.117330000000001</c:v>
                </c:pt>
                <c:pt idx="1137">
                  <c:v>12.128</c:v>
                </c:pt>
                <c:pt idx="1138">
                  <c:v>12.138669999999999</c:v>
                </c:pt>
                <c:pt idx="1139">
                  <c:v>12.149330000000001</c:v>
                </c:pt>
                <c:pt idx="1140">
                  <c:v>12.16</c:v>
                </c:pt>
                <c:pt idx="1141">
                  <c:v>12.170669999999999</c:v>
                </c:pt>
                <c:pt idx="1142">
                  <c:v>12.181330000000001</c:v>
                </c:pt>
                <c:pt idx="1143">
                  <c:v>12.192</c:v>
                </c:pt>
                <c:pt idx="1144">
                  <c:v>12.202669999999999</c:v>
                </c:pt>
                <c:pt idx="1145">
                  <c:v>12.213329999999999</c:v>
                </c:pt>
                <c:pt idx="1146">
                  <c:v>12.224</c:v>
                </c:pt>
                <c:pt idx="1147">
                  <c:v>12.234669999999999</c:v>
                </c:pt>
                <c:pt idx="1148">
                  <c:v>12.245329999999999</c:v>
                </c:pt>
                <c:pt idx="1149">
                  <c:v>12.256</c:v>
                </c:pt>
                <c:pt idx="1150">
                  <c:v>12.26667</c:v>
                </c:pt>
                <c:pt idx="1151">
                  <c:v>12.277329999999999</c:v>
                </c:pt>
                <c:pt idx="1152">
                  <c:v>12.288</c:v>
                </c:pt>
                <c:pt idx="1153">
                  <c:v>12.29867</c:v>
                </c:pt>
                <c:pt idx="1154">
                  <c:v>12.309329999999999</c:v>
                </c:pt>
                <c:pt idx="1155">
                  <c:v>12.32</c:v>
                </c:pt>
                <c:pt idx="1156">
                  <c:v>12.33067</c:v>
                </c:pt>
                <c:pt idx="1157">
                  <c:v>12.341329999999999</c:v>
                </c:pt>
                <c:pt idx="1158">
                  <c:v>12.352</c:v>
                </c:pt>
                <c:pt idx="1159">
                  <c:v>12.36267</c:v>
                </c:pt>
                <c:pt idx="1160">
                  <c:v>12.373329999999999</c:v>
                </c:pt>
                <c:pt idx="1161">
                  <c:v>12.384</c:v>
                </c:pt>
                <c:pt idx="1162">
                  <c:v>12.39467</c:v>
                </c:pt>
                <c:pt idx="1163">
                  <c:v>12.405329999999999</c:v>
                </c:pt>
                <c:pt idx="1164">
                  <c:v>12.416</c:v>
                </c:pt>
                <c:pt idx="1165">
                  <c:v>12.42667</c:v>
                </c:pt>
                <c:pt idx="1166">
                  <c:v>12.437329999999999</c:v>
                </c:pt>
                <c:pt idx="1167">
                  <c:v>12.448</c:v>
                </c:pt>
                <c:pt idx="1168">
                  <c:v>12.45867</c:v>
                </c:pt>
                <c:pt idx="1169">
                  <c:v>12.469329999999999</c:v>
                </c:pt>
                <c:pt idx="1170">
                  <c:v>12.48</c:v>
                </c:pt>
                <c:pt idx="1171">
                  <c:v>12.49067</c:v>
                </c:pt>
                <c:pt idx="1172">
                  <c:v>12.501329999999999</c:v>
                </c:pt>
                <c:pt idx="1173">
                  <c:v>12.512</c:v>
                </c:pt>
                <c:pt idx="1174">
                  <c:v>12.52267</c:v>
                </c:pt>
                <c:pt idx="1175">
                  <c:v>12.533329999999999</c:v>
                </c:pt>
                <c:pt idx="1176">
                  <c:v>12.544</c:v>
                </c:pt>
                <c:pt idx="1177">
                  <c:v>12.55467</c:v>
                </c:pt>
                <c:pt idx="1178">
                  <c:v>12.565329999999999</c:v>
                </c:pt>
                <c:pt idx="1179">
                  <c:v>12.576000000000001</c:v>
                </c:pt>
                <c:pt idx="1180">
                  <c:v>12.58667</c:v>
                </c:pt>
                <c:pt idx="1181">
                  <c:v>12.597329999999999</c:v>
                </c:pt>
                <c:pt idx="1182">
                  <c:v>12.608000000000001</c:v>
                </c:pt>
                <c:pt idx="1183">
                  <c:v>12.61867</c:v>
                </c:pt>
                <c:pt idx="1184">
                  <c:v>12.62933</c:v>
                </c:pt>
                <c:pt idx="1185">
                  <c:v>12.64</c:v>
                </c:pt>
                <c:pt idx="1186">
                  <c:v>12.65067</c:v>
                </c:pt>
                <c:pt idx="1187">
                  <c:v>12.66133</c:v>
                </c:pt>
                <c:pt idx="1188">
                  <c:v>12.672000000000001</c:v>
                </c:pt>
                <c:pt idx="1189">
                  <c:v>12.68267</c:v>
                </c:pt>
                <c:pt idx="1190">
                  <c:v>12.69333</c:v>
                </c:pt>
                <c:pt idx="1191">
                  <c:v>12.704000000000001</c:v>
                </c:pt>
                <c:pt idx="1192">
                  <c:v>12.71467</c:v>
                </c:pt>
                <c:pt idx="1193">
                  <c:v>12.72533</c:v>
                </c:pt>
                <c:pt idx="1194">
                  <c:v>12.736000000000001</c:v>
                </c:pt>
                <c:pt idx="1195">
                  <c:v>12.74667</c:v>
                </c:pt>
                <c:pt idx="1196">
                  <c:v>12.75733</c:v>
                </c:pt>
                <c:pt idx="1197">
                  <c:v>12.768000000000001</c:v>
                </c:pt>
                <c:pt idx="1198">
                  <c:v>12.77867</c:v>
                </c:pt>
                <c:pt idx="1199">
                  <c:v>12.78933</c:v>
                </c:pt>
                <c:pt idx="1200">
                  <c:v>12.8</c:v>
                </c:pt>
                <c:pt idx="1201">
                  <c:v>12.81067</c:v>
                </c:pt>
                <c:pt idx="1202">
                  <c:v>12.82133</c:v>
                </c:pt>
                <c:pt idx="1203">
                  <c:v>12.832000000000001</c:v>
                </c:pt>
                <c:pt idx="1204">
                  <c:v>12.84267</c:v>
                </c:pt>
                <c:pt idx="1205">
                  <c:v>12.85333</c:v>
                </c:pt>
                <c:pt idx="1206">
                  <c:v>12.864000000000001</c:v>
                </c:pt>
                <c:pt idx="1207">
                  <c:v>12.87467</c:v>
                </c:pt>
                <c:pt idx="1208">
                  <c:v>12.88533</c:v>
                </c:pt>
                <c:pt idx="1209">
                  <c:v>12.896000000000001</c:v>
                </c:pt>
                <c:pt idx="1210">
                  <c:v>12.90667</c:v>
                </c:pt>
                <c:pt idx="1211">
                  <c:v>12.91733</c:v>
                </c:pt>
                <c:pt idx="1212">
                  <c:v>12.928000000000001</c:v>
                </c:pt>
                <c:pt idx="1213">
                  <c:v>12.93867</c:v>
                </c:pt>
                <c:pt idx="1214">
                  <c:v>12.94933</c:v>
                </c:pt>
                <c:pt idx="1215">
                  <c:v>12.96</c:v>
                </c:pt>
                <c:pt idx="1216">
                  <c:v>12.97067</c:v>
                </c:pt>
                <c:pt idx="1217">
                  <c:v>12.98133</c:v>
                </c:pt>
                <c:pt idx="1218">
                  <c:v>12.992000000000001</c:v>
                </c:pt>
                <c:pt idx="1219">
                  <c:v>13.00267</c:v>
                </c:pt>
                <c:pt idx="1220">
                  <c:v>13.01333</c:v>
                </c:pt>
                <c:pt idx="1221">
                  <c:v>13.023999999999999</c:v>
                </c:pt>
                <c:pt idx="1222">
                  <c:v>13.03467</c:v>
                </c:pt>
                <c:pt idx="1223">
                  <c:v>13.04533</c:v>
                </c:pt>
                <c:pt idx="1224">
                  <c:v>13.055999999999999</c:v>
                </c:pt>
                <c:pt idx="1225">
                  <c:v>13.06667</c:v>
                </c:pt>
                <c:pt idx="1226">
                  <c:v>13.07733</c:v>
                </c:pt>
                <c:pt idx="1227">
                  <c:v>13.087999999999999</c:v>
                </c:pt>
                <c:pt idx="1228">
                  <c:v>13.09867</c:v>
                </c:pt>
                <c:pt idx="1229">
                  <c:v>13.10933</c:v>
                </c:pt>
                <c:pt idx="1230">
                  <c:v>13.12</c:v>
                </c:pt>
                <c:pt idx="1231">
                  <c:v>13.13067</c:v>
                </c:pt>
                <c:pt idx="1232">
                  <c:v>13.14133</c:v>
                </c:pt>
                <c:pt idx="1233">
                  <c:v>13.151999999999999</c:v>
                </c:pt>
                <c:pt idx="1234">
                  <c:v>13.16267</c:v>
                </c:pt>
                <c:pt idx="1235">
                  <c:v>13.17333</c:v>
                </c:pt>
                <c:pt idx="1236">
                  <c:v>13.183999999999999</c:v>
                </c:pt>
                <c:pt idx="1237">
                  <c:v>13.19467</c:v>
                </c:pt>
                <c:pt idx="1238">
                  <c:v>13.20533</c:v>
                </c:pt>
                <c:pt idx="1239">
                  <c:v>13.215999999999999</c:v>
                </c:pt>
                <c:pt idx="1240">
                  <c:v>13.22667</c:v>
                </c:pt>
                <c:pt idx="1241">
                  <c:v>13.23733</c:v>
                </c:pt>
                <c:pt idx="1242">
                  <c:v>13.247999999999999</c:v>
                </c:pt>
                <c:pt idx="1243">
                  <c:v>13.25867</c:v>
                </c:pt>
                <c:pt idx="1244">
                  <c:v>13.26933</c:v>
                </c:pt>
                <c:pt idx="1245">
                  <c:v>13.28</c:v>
                </c:pt>
                <c:pt idx="1246">
                  <c:v>13.29067</c:v>
                </c:pt>
                <c:pt idx="1247">
                  <c:v>13.30133</c:v>
                </c:pt>
                <c:pt idx="1248">
                  <c:v>13.311999999999999</c:v>
                </c:pt>
                <c:pt idx="1249">
                  <c:v>13.32267</c:v>
                </c:pt>
                <c:pt idx="1250">
                  <c:v>13.33333</c:v>
                </c:pt>
                <c:pt idx="1251">
                  <c:v>13.343999999999999</c:v>
                </c:pt>
                <c:pt idx="1252">
                  <c:v>13.35467</c:v>
                </c:pt>
                <c:pt idx="1253">
                  <c:v>13.36533</c:v>
                </c:pt>
                <c:pt idx="1254">
                  <c:v>13.375999999999999</c:v>
                </c:pt>
                <c:pt idx="1255">
                  <c:v>13.386670000000001</c:v>
                </c:pt>
                <c:pt idx="1256">
                  <c:v>13.39733</c:v>
                </c:pt>
                <c:pt idx="1257">
                  <c:v>13.407999999999999</c:v>
                </c:pt>
                <c:pt idx="1258">
                  <c:v>13.418670000000001</c:v>
                </c:pt>
                <c:pt idx="1259">
                  <c:v>13.42933</c:v>
                </c:pt>
                <c:pt idx="1260">
                  <c:v>13.44</c:v>
                </c:pt>
                <c:pt idx="1261">
                  <c:v>13.450670000000001</c:v>
                </c:pt>
                <c:pt idx="1262">
                  <c:v>13.46133</c:v>
                </c:pt>
                <c:pt idx="1263">
                  <c:v>13.472</c:v>
                </c:pt>
                <c:pt idx="1264">
                  <c:v>13.482670000000001</c:v>
                </c:pt>
                <c:pt idx="1265">
                  <c:v>13.49333</c:v>
                </c:pt>
                <c:pt idx="1266">
                  <c:v>13.504</c:v>
                </c:pt>
                <c:pt idx="1267">
                  <c:v>13.514670000000001</c:v>
                </c:pt>
                <c:pt idx="1268">
                  <c:v>13.52533</c:v>
                </c:pt>
                <c:pt idx="1269">
                  <c:v>13.536</c:v>
                </c:pt>
                <c:pt idx="1270">
                  <c:v>13.546670000000001</c:v>
                </c:pt>
                <c:pt idx="1271">
                  <c:v>13.55733</c:v>
                </c:pt>
                <c:pt idx="1272">
                  <c:v>13.568</c:v>
                </c:pt>
                <c:pt idx="1273">
                  <c:v>13.578670000000001</c:v>
                </c:pt>
                <c:pt idx="1274">
                  <c:v>13.58933</c:v>
                </c:pt>
                <c:pt idx="1275">
                  <c:v>13.6</c:v>
                </c:pt>
                <c:pt idx="1276">
                  <c:v>13.610670000000001</c:v>
                </c:pt>
                <c:pt idx="1277">
                  <c:v>13.62133</c:v>
                </c:pt>
                <c:pt idx="1278">
                  <c:v>13.632</c:v>
                </c:pt>
                <c:pt idx="1279">
                  <c:v>13.642670000000001</c:v>
                </c:pt>
                <c:pt idx="1280">
                  <c:v>13.65333</c:v>
                </c:pt>
                <c:pt idx="1281">
                  <c:v>13.664</c:v>
                </c:pt>
                <c:pt idx="1282">
                  <c:v>13.674670000000001</c:v>
                </c:pt>
                <c:pt idx="1283">
                  <c:v>13.68533</c:v>
                </c:pt>
                <c:pt idx="1284">
                  <c:v>13.696</c:v>
                </c:pt>
                <c:pt idx="1285">
                  <c:v>13.706670000000001</c:v>
                </c:pt>
                <c:pt idx="1286">
                  <c:v>13.71733</c:v>
                </c:pt>
                <c:pt idx="1287">
                  <c:v>13.728</c:v>
                </c:pt>
                <c:pt idx="1288">
                  <c:v>13.738670000000001</c:v>
                </c:pt>
                <c:pt idx="1289">
                  <c:v>13.74933</c:v>
                </c:pt>
                <c:pt idx="1290">
                  <c:v>13.76</c:v>
                </c:pt>
                <c:pt idx="1291">
                  <c:v>13.770670000000001</c:v>
                </c:pt>
                <c:pt idx="1292">
                  <c:v>13.781330000000001</c:v>
                </c:pt>
                <c:pt idx="1293">
                  <c:v>13.792</c:v>
                </c:pt>
                <c:pt idx="1294">
                  <c:v>13.802670000000001</c:v>
                </c:pt>
                <c:pt idx="1295">
                  <c:v>13.813330000000001</c:v>
                </c:pt>
                <c:pt idx="1296">
                  <c:v>13.824</c:v>
                </c:pt>
                <c:pt idx="1297">
                  <c:v>13.834669999999999</c:v>
                </c:pt>
                <c:pt idx="1298">
                  <c:v>13.845330000000001</c:v>
                </c:pt>
                <c:pt idx="1299">
                  <c:v>13.856</c:v>
                </c:pt>
                <c:pt idx="1300">
                  <c:v>13.866669999999999</c:v>
                </c:pt>
                <c:pt idx="1301">
                  <c:v>13.877330000000001</c:v>
                </c:pt>
                <c:pt idx="1302">
                  <c:v>13.888</c:v>
                </c:pt>
                <c:pt idx="1303">
                  <c:v>13.898669999999999</c:v>
                </c:pt>
                <c:pt idx="1304">
                  <c:v>13.909330000000001</c:v>
                </c:pt>
                <c:pt idx="1305">
                  <c:v>13.92</c:v>
                </c:pt>
                <c:pt idx="1306">
                  <c:v>13.930669999999999</c:v>
                </c:pt>
                <c:pt idx="1307">
                  <c:v>13.941330000000001</c:v>
                </c:pt>
                <c:pt idx="1308">
                  <c:v>13.952</c:v>
                </c:pt>
                <c:pt idx="1309">
                  <c:v>13.962669999999999</c:v>
                </c:pt>
                <c:pt idx="1310">
                  <c:v>13.973330000000001</c:v>
                </c:pt>
                <c:pt idx="1311">
                  <c:v>13.984</c:v>
                </c:pt>
                <c:pt idx="1312">
                  <c:v>13.994669999999999</c:v>
                </c:pt>
                <c:pt idx="1313">
                  <c:v>14.005330000000001</c:v>
                </c:pt>
                <c:pt idx="1314">
                  <c:v>14.016</c:v>
                </c:pt>
                <c:pt idx="1315">
                  <c:v>14.026669999999999</c:v>
                </c:pt>
                <c:pt idx="1316">
                  <c:v>14.037330000000001</c:v>
                </c:pt>
                <c:pt idx="1317">
                  <c:v>14.048</c:v>
                </c:pt>
                <c:pt idx="1318">
                  <c:v>14.058669999999999</c:v>
                </c:pt>
                <c:pt idx="1319">
                  <c:v>14.069330000000001</c:v>
                </c:pt>
                <c:pt idx="1320">
                  <c:v>14.08</c:v>
                </c:pt>
                <c:pt idx="1321">
                  <c:v>14.090669999999999</c:v>
                </c:pt>
                <c:pt idx="1322">
                  <c:v>14.101330000000001</c:v>
                </c:pt>
                <c:pt idx="1323">
                  <c:v>14.112</c:v>
                </c:pt>
                <c:pt idx="1324">
                  <c:v>14.122669999999999</c:v>
                </c:pt>
                <c:pt idx="1325">
                  <c:v>14.133330000000001</c:v>
                </c:pt>
                <c:pt idx="1326">
                  <c:v>14.144</c:v>
                </c:pt>
                <c:pt idx="1327">
                  <c:v>14.154669999999999</c:v>
                </c:pt>
                <c:pt idx="1328">
                  <c:v>14.165330000000001</c:v>
                </c:pt>
                <c:pt idx="1329">
                  <c:v>14.176</c:v>
                </c:pt>
                <c:pt idx="1330">
                  <c:v>14.186669999999999</c:v>
                </c:pt>
                <c:pt idx="1331">
                  <c:v>14.197329999999999</c:v>
                </c:pt>
                <c:pt idx="1332">
                  <c:v>14.208</c:v>
                </c:pt>
                <c:pt idx="1333">
                  <c:v>14.218669999999999</c:v>
                </c:pt>
                <c:pt idx="1334">
                  <c:v>14.229329999999999</c:v>
                </c:pt>
                <c:pt idx="1335">
                  <c:v>14.24</c:v>
                </c:pt>
                <c:pt idx="1336">
                  <c:v>14.25067</c:v>
                </c:pt>
                <c:pt idx="1337">
                  <c:v>14.261329999999999</c:v>
                </c:pt>
                <c:pt idx="1338">
                  <c:v>14.272</c:v>
                </c:pt>
                <c:pt idx="1339">
                  <c:v>14.28267</c:v>
                </c:pt>
                <c:pt idx="1340">
                  <c:v>14.293329999999999</c:v>
                </c:pt>
                <c:pt idx="1341">
                  <c:v>14.304</c:v>
                </c:pt>
                <c:pt idx="1342">
                  <c:v>14.31467</c:v>
                </c:pt>
                <c:pt idx="1343">
                  <c:v>14.325329999999999</c:v>
                </c:pt>
                <c:pt idx="1344">
                  <c:v>14.336</c:v>
                </c:pt>
                <c:pt idx="1345">
                  <c:v>14.34667</c:v>
                </c:pt>
                <c:pt idx="1346">
                  <c:v>14.357329999999999</c:v>
                </c:pt>
                <c:pt idx="1347">
                  <c:v>14.368</c:v>
                </c:pt>
                <c:pt idx="1348">
                  <c:v>14.37867</c:v>
                </c:pt>
                <c:pt idx="1349">
                  <c:v>14.389329999999999</c:v>
                </c:pt>
                <c:pt idx="1350">
                  <c:v>14.4</c:v>
                </c:pt>
                <c:pt idx="1351">
                  <c:v>14.41067</c:v>
                </c:pt>
                <c:pt idx="1352">
                  <c:v>14.421329999999999</c:v>
                </c:pt>
                <c:pt idx="1353">
                  <c:v>14.432</c:v>
                </c:pt>
                <c:pt idx="1354">
                  <c:v>14.44267</c:v>
                </c:pt>
                <c:pt idx="1355">
                  <c:v>14.453329999999999</c:v>
                </c:pt>
                <c:pt idx="1356">
                  <c:v>14.464</c:v>
                </c:pt>
                <c:pt idx="1357">
                  <c:v>14.47467</c:v>
                </c:pt>
                <c:pt idx="1358">
                  <c:v>14.485329999999999</c:v>
                </c:pt>
                <c:pt idx="1359">
                  <c:v>14.496</c:v>
                </c:pt>
                <c:pt idx="1360">
                  <c:v>14.50667</c:v>
                </c:pt>
                <c:pt idx="1361">
                  <c:v>14.517329999999999</c:v>
                </c:pt>
                <c:pt idx="1362">
                  <c:v>14.528</c:v>
                </c:pt>
                <c:pt idx="1363">
                  <c:v>14.53867</c:v>
                </c:pt>
                <c:pt idx="1364">
                  <c:v>14.549329999999999</c:v>
                </c:pt>
                <c:pt idx="1365">
                  <c:v>14.56</c:v>
                </c:pt>
                <c:pt idx="1366">
                  <c:v>14.57067</c:v>
                </c:pt>
                <c:pt idx="1367">
                  <c:v>14.581329999999999</c:v>
                </c:pt>
                <c:pt idx="1368">
                  <c:v>14.592000000000001</c:v>
                </c:pt>
                <c:pt idx="1369">
                  <c:v>14.60267</c:v>
                </c:pt>
                <c:pt idx="1370">
                  <c:v>14.613329999999999</c:v>
                </c:pt>
                <c:pt idx="1371">
                  <c:v>14.624000000000001</c:v>
                </c:pt>
                <c:pt idx="1372">
                  <c:v>14.63467</c:v>
                </c:pt>
                <c:pt idx="1373">
                  <c:v>14.64533</c:v>
                </c:pt>
                <c:pt idx="1374">
                  <c:v>14.656000000000001</c:v>
                </c:pt>
                <c:pt idx="1375">
                  <c:v>14.66667</c:v>
                </c:pt>
                <c:pt idx="1376">
                  <c:v>14.67733</c:v>
                </c:pt>
                <c:pt idx="1377">
                  <c:v>14.688000000000001</c:v>
                </c:pt>
                <c:pt idx="1378">
                  <c:v>14.69867</c:v>
                </c:pt>
                <c:pt idx="1379">
                  <c:v>14.70933</c:v>
                </c:pt>
                <c:pt idx="1380">
                  <c:v>14.72</c:v>
                </c:pt>
                <c:pt idx="1381">
                  <c:v>14.73067</c:v>
                </c:pt>
                <c:pt idx="1382">
                  <c:v>14.74133</c:v>
                </c:pt>
                <c:pt idx="1383">
                  <c:v>14.752000000000001</c:v>
                </c:pt>
                <c:pt idx="1384">
                  <c:v>14.76267</c:v>
                </c:pt>
                <c:pt idx="1385">
                  <c:v>14.77333</c:v>
                </c:pt>
                <c:pt idx="1386">
                  <c:v>14.784000000000001</c:v>
                </c:pt>
                <c:pt idx="1387">
                  <c:v>14.79467</c:v>
                </c:pt>
                <c:pt idx="1388">
                  <c:v>14.80533</c:v>
                </c:pt>
                <c:pt idx="1389">
                  <c:v>14.816000000000001</c:v>
                </c:pt>
                <c:pt idx="1390">
                  <c:v>14.82667</c:v>
                </c:pt>
                <c:pt idx="1391">
                  <c:v>14.83733</c:v>
                </c:pt>
                <c:pt idx="1392">
                  <c:v>14.848000000000001</c:v>
                </c:pt>
                <c:pt idx="1393">
                  <c:v>14.85867</c:v>
                </c:pt>
                <c:pt idx="1394">
                  <c:v>14.86933</c:v>
                </c:pt>
                <c:pt idx="1395">
                  <c:v>14.88</c:v>
                </c:pt>
                <c:pt idx="1396">
                  <c:v>14.89067</c:v>
                </c:pt>
                <c:pt idx="1397">
                  <c:v>14.90133</c:v>
                </c:pt>
                <c:pt idx="1398">
                  <c:v>14.912000000000001</c:v>
                </c:pt>
                <c:pt idx="1399">
                  <c:v>14.92267</c:v>
                </c:pt>
                <c:pt idx="1400">
                  <c:v>14.93333</c:v>
                </c:pt>
                <c:pt idx="1401">
                  <c:v>14.944000000000001</c:v>
                </c:pt>
                <c:pt idx="1402">
                  <c:v>14.95467</c:v>
                </c:pt>
                <c:pt idx="1403">
                  <c:v>14.96533</c:v>
                </c:pt>
                <c:pt idx="1404">
                  <c:v>14.976000000000001</c:v>
                </c:pt>
                <c:pt idx="1405">
                  <c:v>14.98667</c:v>
                </c:pt>
                <c:pt idx="1406">
                  <c:v>14.99733</c:v>
                </c:pt>
                <c:pt idx="1407">
                  <c:v>15.007999999999999</c:v>
                </c:pt>
                <c:pt idx="1408">
                  <c:v>15.01867</c:v>
                </c:pt>
                <c:pt idx="1409">
                  <c:v>15.02933</c:v>
                </c:pt>
                <c:pt idx="1410">
                  <c:v>15.04</c:v>
                </c:pt>
                <c:pt idx="1411">
                  <c:v>15.05067</c:v>
                </c:pt>
                <c:pt idx="1412">
                  <c:v>15.06133</c:v>
                </c:pt>
                <c:pt idx="1413">
                  <c:v>15.071999999999999</c:v>
                </c:pt>
                <c:pt idx="1414">
                  <c:v>15.08267</c:v>
                </c:pt>
                <c:pt idx="1415">
                  <c:v>15.09333</c:v>
                </c:pt>
                <c:pt idx="1416">
                  <c:v>15.103999999999999</c:v>
                </c:pt>
                <c:pt idx="1417">
                  <c:v>15.11467</c:v>
                </c:pt>
                <c:pt idx="1418">
                  <c:v>15.12533</c:v>
                </c:pt>
                <c:pt idx="1419">
                  <c:v>15.135999999999999</c:v>
                </c:pt>
                <c:pt idx="1420">
                  <c:v>15.14667</c:v>
                </c:pt>
                <c:pt idx="1421">
                  <c:v>15.15733</c:v>
                </c:pt>
                <c:pt idx="1422">
                  <c:v>15.167999999999999</c:v>
                </c:pt>
                <c:pt idx="1423">
                  <c:v>15.17867</c:v>
                </c:pt>
                <c:pt idx="1424">
                  <c:v>15.18933</c:v>
                </c:pt>
                <c:pt idx="1425">
                  <c:v>15.2</c:v>
                </c:pt>
                <c:pt idx="1426">
                  <c:v>15.21067</c:v>
                </c:pt>
                <c:pt idx="1427">
                  <c:v>15.22133</c:v>
                </c:pt>
                <c:pt idx="1428">
                  <c:v>15.231999999999999</c:v>
                </c:pt>
                <c:pt idx="1429">
                  <c:v>15.24267</c:v>
                </c:pt>
                <c:pt idx="1430">
                  <c:v>15.25333</c:v>
                </c:pt>
                <c:pt idx="1431">
                  <c:v>15.263999999999999</c:v>
                </c:pt>
                <c:pt idx="1432">
                  <c:v>15.27467</c:v>
                </c:pt>
                <c:pt idx="1433">
                  <c:v>15.28533</c:v>
                </c:pt>
                <c:pt idx="1434">
                  <c:v>15.295999999999999</c:v>
                </c:pt>
                <c:pt idx="1435">
                  <c:v>15.30667</c:v>
                </c:pt>
                <c:pt idx="1436">
                  <c:v>15.31733</c:v>
                </c:pt>
                <c:pt idx="1437">
                  <c:v>15.327999999999999</c:v>
                </c:pt>
                <c:pt idx="1438">
                  <c:v>15.33867</c:v>
                </c:pt>
                <c:pt idx="1439">
                  <c:v>15.34933</c:v>
                </c:pt>
                <c:pt idx="1440">
                  <c:v>15.36</c:v>
                </c:pt>
                <c:pt idx="1441">
                  <c:v>15.37067</c:v>
                </c:pt>
                <c:pt idx="1442">
                  <c:v>15.38133</c:v>
                </c:pt>
                <c:pt idx="1443">
                  <c:v>15.391999999999999</c:v>
                </c:pt>
                <c:pt idx="1444">
                  <c:v>15.402670000000001</c:v>
                </c:pt>
                <c:pt idx="1445">
                  <c:v>15.41333</c:v>
                </c:pt>
                <c:pt idx="1446">
                  <c:v>15.423999999999999</c:v>
                </c:pt>
                <c:pt idx="1447">
                  <c:v>15.434670000000001</c:v>
                </c:pt>
                <c:pt idx="1448">
                  <c:v>15.44533</c:v>
                </c:pt>
                <c:pt idx="1449">
                  <c:v>15.456</c:v>
                </c:pt>
                <c:pt idx="1450">
                  <c:v>15.466670000000001</c:v>
                </c:pt>
                <c:pt idx="1451">
                  <c:v>15.47733</c:v>
                </c:pt>
                <c:pt idx="1452">
                  <c:v>15.488</c:v>
                </c:pt>
                <c:pt idx="1453">
                  <c:v>15.498670000000001</c:v>
                </c:pt>
                <c:pt idx="1454">
                  <c:v>15.50933</c:v>
                </c:pt>
                <c:pt idx="1455">
                  <c:v>15.52</c:v>
                </c:pt>
                <c:pt idx="1456">
                  <c:v>15.530670000000001</c:v>
                </c:pt>
                <c:pt idx="1457">
                  <c:v>15.54133</c:v>
                </c:pt>
                <c:pt idx="1458">
                  <c:v>15.552</c:v>
                </c:pt>
                <c:pt idx="1459">
                  <c:v>15.562670000000001</c:v>
                </c:pt>
                <c:pt idx="1460">
                  <c:v>15.57333</c:v>
                </c:pt>
                <c:pt idx="1461">
                  <c:v>15.584</c:v>
                </c:pt>
                <c:pt idx="1462">
                  <c:v>15.594670000000001</c:v>
                </c:pt>
                <c:pt idx="1463">
                  <c:v>15.60533</c:v>
                </c:pt>
                <c:pt idx="1464">
                  <c:v>15.616</c:v>
                </c:pt>
                <c:pt idx="1465">
                  <c:v>15.626670000000001</c:v>
                </c:pt>
                <c:pt idx="1466">
                  <c:v>15.63733</c:v>
                </c:pt>
                <c:pt idx="1467">
                  <c:v>15.648</c:v>
                </c:pt>
                <c:pt idx="1468">
                  <c:v>15.658670000000001</c:v>
                </c:pt>
                <c:pt idx="1469">
                  <c:v>15.66933</c:v>
                </c:pt>
                <c:pt idx="1470">
                  <c:v>15.68</c:v>
                </c:pt>
                <c:pt idx="1471">
                  <c:v>15.690670000000001</c:v>
                </c:pt>
                <c:pt idx="1472">
                  <c:v>15.70133</c:v>
                </c:pt>
                <c:pt idx="1473">
                  <c:v>15.712</c:v>
                </c:pt>
                <c:pt idx="1474">
                  <c:v>15.722670000000001</c:v>
                </c:pt>
                <c:pt idx="1475">
                  <c:v>15.73333</c:v>
                </c:pt>
                <c:pt idx="1476">
                  <c:v>15.744</c:v>
                </c:pt>
                <c:pt idx="1477">
                  <c:v>15.754670000000001</c:v>
                </c:pt>
                <c:pt idx="1478">
                  <c:v>15.765330000000001</c:v>
                </c:pt>
                <c:pt idx="1479">
                  <c:v>15.776</c:v>
                </c:pt>
                <c:pt idx="1480">
                  <c:v>15.786670000000001</c:v>
                </c:pt>
                <c:pt idx="1481">
                  <c:v>15.797330000000001</c:v>
                </c:pt>
                <c:pt idx="1482">
                  <c:v>15.808</c:v>
                </c:pt>
                <c:pt idx="1483">
                  <c:v>15.818669999999999</c:v>
                </c:pt>
                <c:pt idx="1484">
                  <c:v>15.829330000000001</c:v>
                </c:pt>
                <c:pt idx="1485">
                  <c:v>15.84</c:v>
                </c:pt>
                <c:pt idx="1486">
                  <c:v>15.850669999999999</c:v>
                </c:pt>
                <c:pt idx="1487">
                  <c:v>15.861330000000001</c:v>
                </c:pt>
                <c:pt idx="1488">
                  <c:v>15.872</c:v>
                </c:pt>
                <c:pt idx="1489">
                  <c:v>15.882669999999999</c:v>
                </c:pt>
                <c:pt idx="1490">
                  <c:v>15.893330000000001</c:v>
                </c:pt>
                <c:pt idx="1491">
                  <c:v>15.904</c:v>
                </c:pt>
                <c:pt idx="1492">
                  <c:v>15.914669999999999</c:v>
                </c:pt>
                <c:pt idx="1493">
                  <c:v>15.925330000000001</c:v>
                </c:pt>
                <c:pt idx="1494">
                  <c:v>15.936</c:v>
                </c:pt>
                <c:pt idx="1495">
                  <c:v>15.946669999999999</c:v>
                </c:pt>
                <c:pt idx="1496">
                  <c:v>15.957330000000001</c:v>
                </c:pt>
                <c:pt idx="1497">
                  <c:v>15.968</c:v>
                </c:pt>
                <c:pt idx="1498">
                  <c:v>15.978669999999999</c:v>
                </c:pt>
                <c:pt idx="1499">
                  <c:v>15.989330000000001</c:v>
                </c:pt>
                <c:pt idx="1500">
                  <c:v>16</c:v>
                </c:pt>
                <c:pt idx="1501">
                  <c:v>16.010670000000001</c:v>
                </c:pt>
                <c:pt idx="1502">
                  <c:v>16.021329999999999</c:v>
                </c:pt>
                <c:pt idx="1503">
                  <c:v>16.032</c:v>
                </c:pt>
                <c:pt idx="1504">
                  <c:v>16.042670000000001</c:v>
                </c:pt>
                <c:pt idx="1505">
                  <c:v>16.053329999999999</c:v>
                </c:pt>
                <c:pt idx="1506">
                  <c:v>16.064</c:v>
                </c:pt>
                <c:pt idx="1507">
                  <c:v>16.074670000000001</c:v>
                </c:pt>
                <c:pt idx="1508">
                  <c:v>16.085329999999999</c:v>
                </c:pt>
                <c:pt idx="1509">
                  <c:v>16.096</c:v>
                </c:pt>
                <c:pt idx="1510">
                  <c:v>16.106670000000001</c:v>
                </c:pt>
                <c:pt idx="1511">
                  <c:v>16.117329999999999</c:v>
                </c:pt>
                <c:pt idx="1512">
                  <c:v>16.128</c:v>
                </c:pt>
                <c:pt idx="1513">
                  <c:v>16.138670000000001</c:v>
                </c:pt>
                <c:pt idx="1514">
                  <c:v>16.149329999999999</c:v>
                </c:pt>
                <c:pt idx="1515">
                  <c:v>16.16</c:v>
                </c:pt>
                <c:pt idx="1516">
                  <c:v>16.170670000000001</c:v>
                </c:pt>
                <c:pt idx="1517">
                  <c:v>16.181329999999999</c:v>
                </c:pt>
                <c:pt idx="1518">
                  <c:v>16.192</c:v>
                </c:pt>
                <c:pt idx="1519">
                  <c:v>16.202670000000001</c:v>
                </c:pt>
                <c:pt idx="1520">
                  <c:v>16.213329999999999</c:v>
                </c:pt>
                <c:pt idx="1521">
                  <c:v>16.224</c:v>
                </c:pt>
                <c:pt idx="1522">
                  <c:v>16.234670000000001</c:v>
                </c:pt>
                <c:pt idx="1523">
                  <c:v>16.245329999999999</c:v>
                </c:pt>
                <c:pt idx="1524">
                  <c:v>16.256</c:v>
                </c:pt>
                <c:pt idx="1525">
                  <c:v>16.266670000000001</c:v>
                </c:pt>
                <c:pt idx="1526">
                  <c:v>16.277329999999999</c:v>
                </c:pt>
                <c:pt idx="1527">
                  <c:v>16.288</c:v>
                </c:pt>
                <c:pt idx="1528">
                  <c:v>16.298670000000001</c:v>
                </c:pt>
                <c:pt idx="1529">
                  <c:v>16.309329999999999</c:v>
                </c:pt>
                <c:pt idx="1530">
                  <c:v>16.32</c:v>
                </c:pt>
                <c:pt idx="1531">
                  <c:v>16.330670000000001</c:v>
                </c:pt>
                <c:pt idx="1532">
                  <c:v>16.341329999999999</c:v>
                </c:pt>
                <c:pt idx="1533">
                  <c:v>16.352</c:v>
                </c:pt>
                <c:pt idx="1534">
                  <c:v>16.362670000000001</c:v>
                </c:pt>
                <c:pt idx="1535">
                  <c:v>16.373329999999999</c:v>
                </c:pt>
                <c:pt idx="1536">
                  <c:v>16.384</c:v>
                </c:pt>
                <c:pt idx="1537">
                  <c:v>16.394670000000001</c:v>
                </c:pt>
                <c:pt idx="1538">
                  <c:v>16.405329999999999</c:v>
                </c:pt>
                <c:pt idx="1539">
                  <c:v>16.416</c:v>
                </c:pt>
                <c:pt idx="1540">
                  <c:v>16.426670000000001</c:v>
                </c:pt>
                <c:pt idx="1541">
                  <c:v>16.437329999999999</c:v>
                </c:pt>
                <c:pt idx="1542">
                  <c:v>16.448</c:v>
                </c:pt>
                <c:pt idx="1543">
                  <c:v>16.458670000000001</c:v>
                </c:pt>
                <c:pt idx="1544">
                  <c:v>16.469329999999999</c:v>
                </c:pt>
                <c:pt idx="1545">
                  <c:v>16.48</c:v>
                </c:pt>
                <c:pt idx="1546">
                  <c:v>16.490670000000001</c:v>
                </c:pt>
                <c:pt idx="1547">
                  <c:v>16.501329999999999</c:v>
                </c:pt>
                <c:pt idx="1548">
                  <c:v>16.512</c:v>
                </c:pt>
                <c:pt idx="1549">
                  <c:v>16.522670000000002</c:v>
                </c:pt>
                <c:pt idx="1550">
                  <c:v>16.533329999999999</c:v>
                </c:pt>
                <c:pt idx="1551">
                  <c:v>16.544</c:v>
                </c:pt>
                <c:pt idx="1552">
                  <c:v>16.554670000000002</c:v>
                </c:pt>
                <c:pt idx="1553">
                  <c:v>16.565329999999999</c:v>
                </c:pt>
                <c:pt idx="1554">
                  <c:v>16.576000000000001</c:v>
                </c:pt>
                <c:pt idx="1555">
                  <c:v>16.586670000000002</c:v>
                </c:pt>
                <c:pt idx="1556">
                  <c:v>16.597329999999999</c:v>
                </c:pt>
                <c:pt idx="1557">
                  <c:v>16.608000000000001</c:v>
                </c:pt>
                <c:pt idx="1558">
                  <c:v>16.618670000000002</c:v>
                </c:pt>
                <c:pt idx="1559">
                  <c:v>16.62933</c:v>
                </c:pt>
                <c:pt idx="1560">
                  <c:v>16.64</c:v>
                </c:pt>
                <c:pt idx="1561">
                  <c:v>16.650670000000002</c:v>
                </c:pt>
                <c:pt idx="1562">
                  <c:v>16.66133</c:v>
                </c:pt>
                <c:pt idx="1563">
                  <c:v>16.672000000000001</c:v>
                </c:pt>
                <c:pt idx="1564">
                  <c:v>16.682670000000002</c:v>
                </c:pt>
                <c:pt idx="1565">
                  <c:v>16.69333</c:v>
                </c:pt>
                <c:pt idx="1566">
                  <c:v>16.704000000000001</c:v>
                </c:pt>
                <c:pt idx="1567">
                  <c:v>16.714670000000002</c:v>
                </c:pt>
                <c:pt idx="1568">
                  <c:v>16.72533</c:v>
                </c:pt>
                <c:pt idx="1569">
                  <c:v>16.736000000000001</c:v>
                </c:pt>
                <c:pt idx="1570">
                  <c:v>16.746670000000002</c:v>
                </c:pt>
                <c:pt idx="1571">
                  <c:v>16.75733</c:v>
                </c:pt>
                <c:pt idx="1572">
                  <c:v>16.768000000000001</c:v>
                </c:pt>
                <c:pt idx="1573">
                  <c:v>16.778670000000002</c:v>
                </c:pt>
                <c:pt idx="1574">
                  <c:v>16.78933</c:v>
                </c:pt>
                <c:pt idx="1575">
                  <c:v>16.8</c:v>
                </c:pt>
                <c:pt idx="1576">
                  <c:v>16.810669999999998</c:v>
                </c:pt>
                <c:pt idx="1577">
                  <c:v>16.82133</c:v>
                </c:pt>
                <c:pt idx="1578">
                  <c:v>16.832000000000001</c:v>
                </c:pt>
                <c:pt idx="1579">
                  <c:v>16.842669999999998</c:v>
                </c:pt>
                <c:pt idx="1580">
                  <c:v>16.85333</c:v>
                </c:pt>
                <c:pt idx="1581">
                  <c:v>16.864000000000001</c:v>
                </c:pt>
                <c:pt idx="1582">
                  <c:v>16.874669999999998</c:v>
                </c:pt>
                <c:pt idx="1583">
                  <c:v>16.88533</c:v>
                </c:pt>
                <c:pt idx="1584">
                  <c:v>16.896000000000001</c:v>
                </c:pt>
                <c:pt idx="1585">
                  <c:v>16.906669999999998</c:v>
                </c:pt>
                <c:pt idx="1586">
                  <c:v>16.91733</c:v>
                </c:pt>
                <c:pt idx="1587">
                  <c:v>16.928000000000001</c:v>
                </c:pt>
                <c:pt idx="1588">
                  <c:v>16.938669999999998</c:v>
                </c:pt>
                <c:pt idx="1589">
                  <c:v>16.94933</c:v>
                </c:pt>
                <c:pt idx="1590">
                  <c:v>16.96</c:v>
                </c:pt>
                <c:pt idx="1591">
                  <c:v>16.970669999999998</c:v>
                </c:pt>
                <c:pt idx="1592">
                  <c:v>16.98133</c:v>
                </c:pt>
                <c:pt idx="1593">
                  <c:v>16.992000000000001</c:v>
                </c:pt>
                <c:pt idx="1594">
                  <c:v>17.002669999999998</c:v>
                </c:pt>
                <c:pt idx="1595">
                  <c:v>17.01333</c:v>
                </c:pt>
                <c:pt idx="1596">
                  <c:v>17.024000000000001</c:v>
                </c:pt>
                <c:pt idx="1597">
                  <c:v>17.034669999999998</c:v>
                </c:pt>
                <c:pt idx="1598">
                  <c:v>17.04533</c:v>
                </c:pt>
                <c:pt idx="1599">
                  <c:v>17.056000000000001</c:v>
                </c:pt>
                <c:pt idx="1600">
                  <c:v>17.066669999999998</c:v>
                </c:pt>
                <c:pt idx="1601">
                  <c:v>17.07733</c:v>
                </c:pt>
                <c:pt idx="1602">
                  <c:v>17.088000000000001</c:v>
                </c:pt>
                <c:pt idx="1603">
                  <c:v>17.098669999999998</c:v>
                </c:pt>
                <c:pt idx="1604">
                  <c:v>17.10933</c:v>
                </c:pt>
                <c:pt idx="1605">
                  <c:v>17.12</c:v>
                </c:pt>
                <c:pt idx="1606">
                  <c:v>17.130669999999999</c:v>
                </c:pt>
                <c:pt idx="1607">
                  <c:v>17.14133</c:v>
                </c:pt>
                <c:pt idx="1608">
                  <c:v>17.152000000000001</c:v>
                </c:pt>
                <c:pt idx="1609">
                  <c:v>17.162669999999999</c:v>
                </c:pt>
                <c:pt idx="1610">
                  <c:v>17.17333</c:v>
                </c:pt>
                <c:pt idx="1611">
                  <c:v>17.184000000000001</c:v>
                </c:pt>
                <c:pt idx="1612">
                  <c:v>17.194669999999999</c:v>
                </c:pt>
                <c:pt idx="1613">
                  <c:v>17.20533</c:v>
                </c:pt>
                <c:pt idx="1614">
                  <c:v>17.216000000000001</c:v>
                </c:pt>
                <c:pt idx="1615">
                  <c:v>17.226669999999999</c:v>
                </c:pt>
                <c:pt idx="1616">
                  <c:v>17.23733</c:v>
                </c:pt>
                <c:pt idx="1617">
                  <c:v>17.248000000000001</c:v>
                </c:pt>
                <c:pt idx="1618">
                  <c:v>17.258669999999999</c:v>
                </c:pt>
                <c:pt idx="1619">
                  <c:v>17.26933</c:v>
                </c:pt>
                <c:pt idx="1620">
                  <c:v>17.28</c:v>
                </c:pt>
                <c:pt idx="1621">
                  <c:v>17.290669999999999</c:v>
                </c:pt>
                <c:pt idx="1622">
                  <c:v>17.30133</c:v>
                </c:pt>
                <c:pt idx="1623">
                  <c:v>17.312000000000001</c:v>
                </c:pt>
                <c:pt idx="1624">
                  <c:v>17.322669999999999</c:v>
                </c:pt>
                <c:pt idx="1625">
                  <c:v>17.33333</c:v>
                </c:pt>
                <c:pt idx="1626">
                  <c:v>17.344000000000001</c:v>
                </c:pt>
                <c:pt idx="1627">
                  <c:v>17.354669999999999</c:v>
                </c:pt>
                <c:pt idx="1628">
                  <c:v>17.36533</c:v>
                </c:pt>
                <c:pt idx="1629">
                  <c:v>17.376000000000001</c:v>
                </c:pt>
                <c:pt idx="1630">
                  <c:v>17.386669999999999</c:v>
                </c:pt>
                <c:pt idx="1631">
                  <c:v>17.39733</c:v>
                </c:pt>
                <c:pt idx="1632">
                  <c:v>17.408000000000001</c:v>
                </c:pt>
                <c:pt idx="1633">
                  <c:v>17.418669999999999</c:v>
                </c:pt>
                <c:pt idx="1634">
                  <c:v>17.42933</c:v>
                </c:pt>
                <c:pt idx="1635">
                  <c:v>17.440000000000001</c:v>
                </c:pt>
                <c:pt idx="1636">
                  <c:v>17.450669999999999</c:v>
                </c:pt>
                <c:pt idx="1637">
                  <c:v>17.46133</c:v>
                </c:pt>
                <c:pt idx="1638">
                  <c:v>17.472000000000001</c:v>
                </c:pt>
                <c:pt idx="1639">
                  <c:v>17.482669999999999</c:v>
                </c:pt>
                <c:pt idx="1640">
                  <c:v>17.49333</c:v>
                </c:pt>
                <c:pt idx="1641">
                  <c:v>17.504000000000001</c:v>
                </c:pt>
                <c:pt idx="1642">
                  <c:v>17.514669999999999</c:v>
                </c:pt>
                <c:pt idx="1643">
                  <c:v>17.52533</c:v>
                </c:pt>
                <c:pt idx="1644">
                  <c:v>17.536000000000001</c:v>
                </c:pt>
                <c:pt idx="1645">
                  <c:v>17.546669999999999</c:v>
                </c:pt>
                <c:pt idx="1646">
                  <c:v>17.55733</c:v>
                </c:pt>
                <c:pt idx="1647">
                  <c:v>17.568000000000001</c:v>
                </c:pt>
                <c:pt idx="1648">
                  <c:v>17.578669999999999</c:v>
                </c:pt>
                <c:pt idx="1649">
                  <c:v>17.58933</c:v>
                </c:pt>
                <c:pt idx="1650">
                  <c:v>17.600000000000001</c:v>
                </c:pt>
                <c:pt idx="1651">
                  <c:v>17.610669999999999</c:v>
                </c:pt>
                <c:pt idx="1652">
                  <c:v>17.62133</c:v>
                </c:pt>
                <c:pt idx="1653">
                  <c:v>17.632000000000001</c:v>
                </c:pt>
                <c:pt idx="1654">
                  <c:v>17.642669999999999</c:v>
                </c:pt>
                <c:pt idx="1655">
                  <c:v>17.65333</c:v>
                </c:pt>
                <c:pt idx="1656">
                  <c:v>17.664000000000001</c:v>
                </c:pt>
                <c:pt idx="1657">
                  <c:v>17.674669999999999</c:v>
                </c:pt>
                <c:pt idx="1658">
                  <c:v>17.68533</c:v>
                </c:pt>
                <c:pt idx="1659">
                  <c:v>17.696000000000002</c:v>
                </c:pt>
                <c:pt idx="1660">
                  <c:v>17.706669999999999</c:v>
                </c:pt>
                <c:pt idx="1661">
                  <c:v>17.71733</c:v>
                </c:pt>
                <c:pt idx="1662">
                  <c:v>17.728000000000002</c:v>
                </c:pt>
                <c:pt idx="1663">
                  <c:v>17.738669999999999</c:v>
                </c:pt>
                <c:pt idx="1664">
                  <c:v>17.74933</c:v>
                </c:pt>
                <c:pt idx="1665">
                  <c:v>17.760000000000002</c:v>
                </c:pt>
                <c:pt idx="1666">
                  <c:v>17.770669999999999</c:v>
                </c:pt>
                <c:pt idx="1667">
                  <c:v>17.781330000000001</c:v>
                </c:pt>
                <c:pt idx="1668">
                  <c:v>17.792000000000002</c:v>
                </c:pt>
                <c:pt idx="1669">
                  <c:v>17.802669999999999</c:v>
                </c:pt>
                <c:pt idx="1670">
                  <c:v>17.813330000000001</c:v>
                </c:pt>
                <c:pt idx="1671">
                  <c:v>17.824000000000002</c:v>
                </c:pt>
                <c:pt idx="1672">
                  <c:v>17.834669999999999</c:v>
                </c:pt>
                <c:pt idx="1673">
                  <c:v>17.845330000000001</c:v>
                </c:pt>
                <c:pt idx="1674">
                  <c:v>17.856000000000002</c:v>
                </c:pt>
                <c:pt idx="1675">
                  <c:v>17.866669999999999</c:v>
                </c:pt>
                <c:pt idx="1676">
                  <c:v>17.877330000000001</c:v>
                </c:pt>
                <c:pt idx="1677">
                  <c:v>17.888000000000002</c:v>
                </c:pt>
                <c:pt idx="1678">
                  <c:v>17.898669999999999</c:v>
                </c:pt>
                <c:pt idx="1679">
                  <c:v>17.909330000000001</c:v>
                </c:pt>
                <c:pt idx="1680">
                  <c:v>17.920000000000002</c:v>
                </c:pt>
                <c:pt idx="1681">
                  <c:v>17.930669999999999</c:v>
                </c:pt>
                <c:pt idx="1682">
                  <c:v>17.941330000000001</c:v>
                </c:pt>
                <c:pt idx="1683">
                  <c:v>17.952000000000002</c:v>
                </c:pt>
                <c:pt idx="1684">
                  <c:v>17.962669999999999</c:v>
                </c:pt>
                <c:pt idx="1685">
                  <c:v>17.973330000000001</c:v>
                </c:pt>
                <c:pt idx="1686">
                  <c:v>17.984000000000002</c:v>
                </c:pt>
                <c:pt idx="1687">
                  <c:v>17.994669999999999</c:v>
                </c:pt>
                <c:pt idx="1688">
                  <c:v>18.005330000000001</c:v>
                </c:pt>
                <c:pt idx="1689">
                  <c:v>18.015999999999998</c:v>
                </c:pt>
                <c:pt idx="1690">
                  <c:v>18.026669999999999</c:v>
                </c:pt>
                <c:pt idx="1691">
                  <c:v>18.037330000000001</c:v>
                </c:pt>
                <c:pt idx="1692">
                  <c:v>18.047999999999998</c:v>
                </c:pt>
                <c:pt idx="1693">
                  <c:v>18.058669999999999</c:v>
                </c:pt>
                <c:pt idx="1694">
                  <c:v>18.069330000000001</c:v>
                </c:pt>
                <c:pt idx="1695">
                  <c:v>18.079999999999998</c:v>
                </c:pt>
                <c:pt idx="1696">
                  <c:v>18.090669999999999</c:v>
                </c:pt>
                <c:pt idx="1697">
                  <c:v>18.101330000000001</c:v>
                </c:pt>
                <c:pt idx="1698">
                  <c:v>18.111999999999998</c:v>
                </c:pt>
                <c:pt idx="1699">
                  <c:v>18.122669999999999</c:v>
                </c:pt>
                <c:pt idx="1700">
                  <c:v>18.133330000000001</c:v>
                </c:pt>
                <c:pt idx="1701">
                  <c:v>18.143999999999998</c:v>
                </c:pt>
                <c:pt idx="1702">
                  <c:v>18.154669999999999</c:v>
                </c:pt>
                <c:pt idx="1703">
                  <c:v>18.165330000000001</c:v>
                </c:pt>
                <c:pt idx="1704">
                  <c:v>18.175999999999998</c:v>
                </c:pt>
                <c:pt idx="1705">
                  <c:v>18.186669999999999</c:v>
                </c:pt>
                <c:pt idx="1706">
                  <c:v>18.197330000000001</c:v>
                </c:pt>
                <c:pt idx="1707">
                  <c:v>18.207999999999998</c:v>
                </c:pt>
                <c:pt idx="1708">
                  <c:v>18.218669999999999</c:v>
                </c:pt>
                <c:pt idx="1709">
                  <c:v>18.229330000000001</c:v>
                </c:pt>
                <c:pt idx="1710">
                  <c:v>18.239999999999998</c:v>
                </c:pt>
                <c:pt idx="1711">
                  <c:v>18.25067</c:v>
                </c:pt>
                <c:pt idx="1712">
                  <c:v>18.261330000000001</c:v>
                </c:pt>
                <c:pt idx="1713">
                  <c:v>18.271999999999998</c:v>
                </c:pt>
                <c:pt idx="1714">
                  <c:v>18.28267</c:v>
                </c:pt>
                <c:pt idx="1715">
                  <c:v>18.293330000000001</c:v>
                </c:pt>
                <c:pt idx="1716">
                  <c:v>18.303999999999998</c:v>
                </c:pt>
                <c:pt idx="1717">
                  <c:v>18.31467</c:v>
                </c:pt>
                <c:pt idx="1718">
                  <c:v>18.325330000000001</c:v>
                </c:pt>
                <c:pt idx="1719">
                  <c:v>18.335999999999999</c:v>
                </c:pt>
                <c:pt idx="1720">
                  <c:v>18.34667</c:v>
                </c:pt>
                <c:pt idx="1721">
                  <c:v>18.357330000000001</c:v>
                </c:pt>
                <c:pt idx="1722">
                  <c:v>18.367999999999999</c:v>
                </c:pt>
                <c:pt idx="1723">
                  <c:v>18.37867</c:v>
                </c:pt>
                <c:pt idx="1724">
                  <c:v>18.389330000000001</c:v>
                </c:pt>
                <c:pt idx="1725">
                  <c:v>18.399999999999999</c:v>
                </c:pt>
                <c:pt idx="1726">
                  <c:v>18.41067</c:v>
                </c:pt>
                <c:pt idx="1727">
                  <c:v>18.421330000000001</c:v>
                </c:pt>
                <c:pt idx="1728">
                  <c:v>18.431999999999999</c:v>
                </c:pt>
                <c:pt idx="1729">
                  <c:v>18.44267</c:v>
                </c:pt>
                <c:pt idx="1730">
                  <c:v>18.453330000000001</c:v>
                </c:pt>
                <c:pt idx="1731">
                  <c:v>18.463999999999999</c:v>
                </c:pt>
                <c:pt idx="1732">
                  <c:v>18.47467</c:v>
                </c:pt>
                <c:pt idx="1733">
                  <c:v>18.485330000000001</c:v>
                </c:pt>
                <c:pt idx="1734">
                  <c:v>18.495999999999999</c:v>
                </c:pt>
                <c:pt idx="1735">
                  <c:v>18.50667</c:v>
                </c:pt>
                <c:pt idx="1736">
                  <c:v>18.517330000000001</c:v>
                </c:pt>
                <c:pt idx="1737">
                  <c:v>18.527999999999999</c:v>
                </c:pt>
                <c:pt idx="1738">
                  <c:v>18.53867</c:v>
                </c:pt>
                <c:pt idx="1739">
                  <c:v>18.549330000000001</c:v>
                </c:pt>
                <c:pt idx="1740">
                  <c:v>18.559999999999999</c:v>
                </c:pt>
                <c:pt idx="1741">
                  <c:v>18.57067</c:v>
                </c:pt>
                <c:pt idx="1742">
                  <c:v>18.581330000000001</c:v>
                </c:pt>
                <c:pt idx="1743">
                  <c:v>18.591999999999999</c:v>
                </c:pt>
                <c:pt idx="1744">
                  <c:v>18.60267</c:v>
                </c:pt>
                <c:pt idx="1745">
                  <c:v>18.613330000000001</c:v>
                </c:pt>
                <c:pt idx="1746">
                  <c:v>18.623999999999999</c:v>
                </c:pt>
                <c:pt idx="1747">
                  <c:v>18.63467</c:v>
                </c:pt>
                <c:pt idx="1748">
                  <c:v>18.645330000000001</c:v>
                </c:pt>
                <c:pt idx="1749">
                  <c:v>18.655999999999999</c:v>
                </c:pt>
                <c:pt idx="1750">
                  <c:v>18.66667</c:v>
                </c:pt>
                <c:pt idx="1751">
                  <c:v>18.677330000000001</c:v>
                </c:pt>
                <c:pt idx="1752">
                  <c:v>18.687999999999999</c:v>
                </c:pt>
                <c:pt idx="1753">
                  <c:v>18.69867</c:v>
                </c:pt>
                <c:pt idx="1754">
                  <c:v>18.709330000000001</c:v>
                </c:pt>
                <c:pt idx="1755">
                  <c:v>18.72</c:v>
                </c:pt>
                <c:pt idx="1756">
                  <c:v>18.73067</c:v>
                </c:pt>
                <c:pt idx="1757">
                  <c:v>18.741330000000001</c:v>
                </c:pt>
                <c:pt idx="1758">
                  <c:v>18.751999999999999</c:v>
                </c:pt>
                <c:pt idx="1759">
                  <c:v>18.76267</c:v>
                </c:pt>
                <c:pt idx="1760">
                  <c:v>18.773330000000001</c:v>
                </c:pt>
                <c:pt idx="1761">
                  <c:v>18.783999999999999</c:v>
                </c:pt>
                <c:pt idx="1762">
                  <c:v>18.79467</c:v>
                </c:pt>
                <c:pt idx="1763">
                  <c:v>18.805330000000001</c:v>
                </c:pt>
                <c:pt idx="1764">
                  <c:v>18.815999999999999</c:v>
                </c:pt>
                <c:pt idx="1765">
                  <c:v>18.82667</c:v>
                </c:pt>
                <c:pt idx="1766">
                  <c:v>18.837330000000001</c:v>
                </c:pt>
                <c:pt idx="1767">
                  <c:v>18.847999999999999</c:v>
                </c:pt>
                <c:pt idx="1768">
                  <c:v>18.85867</c:v>
                </c:pt>
                <c:pt idx="1769">
                  <c:v>18.869330000000001</c:v>
                </c:pt>
                <c:pt idx="1770">
                  <c:v>18.88</c:v>
                </c:pt>
                <c:pt idx="1771">
                  <c:v>18.89067</c:v>
                </c:pt>
                <c:pt idx="1772">
                  <c:v>18.901330000000002</c:v>
                </c:pt>
                <c:pt idx="1773">
                  <c:v>18.911999999999999</c:v>
                </c:pt>
                <c:pt idx="1774">
                  <c:v>18.92267</c:v>
                </c:pt>
                <c:pt idx="1775">
                  <c:v>18.933330000000002</c:v>
                </c:pt>
                <c:pt idx="1776">
                  <c:v>18.943999999999999</c:v>
                </c:pt>
                <c:pt idx="1777">
                  <c:v>18.95467</c:v>
                </c:pt>
                <c:pt idx="1778">
                  <c:v>18.965330000000002</c:v>
                </c:pt>
                <c:pt idx="1779">
                  <c:v>18.975999999999999</c:v>
                </c:pt>
                <c:pt idx="1780">
                  <c:v>18.98667</c:v>
                </c:pt>
                <c:pt idx="1781">
                  <c:v>18.997330000000002</c:v>
                </c:pt>
                <c:pt idx="1782">
                  <c:v>19.007999999999999</c:v>
                </c:pt>
                <c:pt idx="1783">
                  <c:v>19.01867</c:v>
                </c:pt>
                <c:pt idx="1784">
                  <c:v>19.029330000000002</c:v>
                </c:pt>
                <c:pt idx="1785">
                  <c:v>19.04</c:v>
                </c:pt>
                <c:pt idx="1786">
                  <c:v>19.05067</c:v>
                </c:pt>
                <c:pt idx="1787">
                  <c:v>19.061330000000002</c:v>
                </c:pt>
                <c:pt idx="1788">
                  <c:v>19.071999999999999</c:v>
                </c:pt>
                <c:pt idx="1789">
                  <c:v>19.08267</c:v>
                </c:pt>
                <c:pt idx="1790">
                  <c:v>19.093330000000002</c:v>
                </c:pt>
                <c:pt idx="1791">
                  <c:v>19.103999999999999</c:v>
                </c:pt>
                <c:pt idx="1792">
                  <c:v>19.11467</c:v>
                </c:pt>
                <c:pt idx="1793">
                  <c:v>19.125330000000002</c:v>
                </c:pt>
                <c:pt idx="1794">
                  <c:v>19.135999999999999</c:v>
                </c:pt>
                <c:pt idx="1795">
                  <c:v>19.14667</c:v>
                </c:pt>
                <c:pt idx="1796">
                  <c:v>19.157330000000002</c:v>
                </c:pt>
                <c:pt idx="1797">
                  <c:v>19.167999999999999</c:v>
                </c:pt>
                <c:pt idx="1798">
                  <c:v>19.17867</c:v>
                </c:pt>
                <c:pt idx="1799">
                  <c:v>19.189330000000002</c:v>
                </c:pt>
                <c:pt idx="1800">
                  <c:v>19.2</c:v>
                </c:pt>
                <c:pt idx="1801">
                  <c:v>19.21067</c:v>
                </c:pt>
                <c:pt idx="1802">
                  <c:v>19.221329999999998</c:v>
                </c:pt>
                <c:pt idx="1803">
                  <c:v>19.231999999999999</c:v>
                </c:pt>
                <c:pt idx="1804">
                  <c:v>19.24267</c:v>
                </c:pt>
                <c:pt idx="1805">
                  <c:v>19.253329999999998</c:v>
                </c:pt>
                <c:pt idx="1806">
                  <c:v>19.263999999999999</c:v>
                </c:pt>
                <c:pt idx="1807">
                  <c:v>19.27467</c:v>
                </c:pt>
                <c:pt idx="1808">
                  <c:v>19.285329999999998</c:v>
                </c:pt>
                <c:pt idx="1809">
                  <c:v>19.295999999999999</c:v>
                </c:pt>
                <c:pt idx="1810">
                  <c:v>19.30667</c:v>
                </c:pt>
                <c:pt idx="1811">
                  <c:v>19.317329999999998</c:v>
                </c:pt>
                <c:pt idx="1812">
                  <c:v>19.327999999999999</c:v>
                </c:pt>
                <c:pt idx="1813">
                  <c:v>19.33867</c:v>
                </c:pt>
                <c:pt idx="1814">
                  <c:v>19.349329999999998</c:v>
                </c:pt>
                <c:pt idx="1815">
                  <c:v>19.36</c:v>
                </c:pt>
                <c:pt idx="1816">
                  <c:v>19.37067</c:v>
                </c:pt>
                <c:pt idx="1817">
                  <c:v>19.381329999999998</c:v>
                </c:pt>
                <c:pt idx="1818">
                  <c:v>19.391999999999999</c:v>
                </c:pt>
                <c:pt idx="1819">
                  <c:v>19.402670000000001</c:v>
                </c:pt>
                <c:pt idx="1820">
                  <c:v>19.413329999999998</c:v>
                </c:pt>
                <c:pt idx="1821">
                  <c:v>19.423999999999999</c:v>
                </c:pt>
                <c:pt idx="1822">
                  <c:v>19.434670000000001</c:v>
                </c:pt>
                <c:pt idx="1823">
                  <c:v>19.445329999999998</c:v>
                </c:pt>
                <c:pt idx="1824">
                  <c:v>19.456</c:v>
                </c:pt>
                <c:pt idx="1825">
                  <c:v>19.466670000000001</c:v>
                </c:pt>
                <c:pt idx="1826">
                  <c:v>19.477329999999998</c:v>
                </c:pt>
                <c:pt idx="1827">
                  <c:v>19.488</c:v>
                </c:pt>
                <c:pt idx="1828">
                  <c:v>19.498670000000001</c:v>
                </c:pt>
                <c:pt idx="1829">
                  <c:v>19.509329999999999</c:v>
                </c:pt>
                <c:pt idx="1830">
                  <c:v>19.52</c:v>
                </c:pt>
                <c:pt idx="1831">
                  <c:v>19.530670000000001</c:v>
                </c:pt>
                <c:pt idx="1832">
                  <c:v>19.541329999999999</c:v>
                </c:pt>
                <c:pt idx="1833">
                  <c:v>19.552</c:v>
                </c:pt>
                <c:pt idx="1834">
                  <c:v>19.562670000000001</c:v>
                </c:pt>
                <c:pt idx="1835">
                  <c:v>19.573329999999999</c:v>
                </c:pt>
                <c:pt idx="1836">
                  <c:v>19.584</c:v>
                </c:pt>
                <c:pt idx="1837">
                  <c:v>19.594670000000001</c:v>
                </c:pt>
                <c:pt idx="1838">
                  <c:v>19.605329999999999</c:v>
                </c:pt>
                <c:pt idx="1839">
                  <c:v>19.616</c:v>
                </c:pt>
                <c:pt idx="1840">
                  <c:v>19.626670000000001</c:v>
                </c:pt>
                <c:pt idx="1841">
                  <c:v>19.637329999999999</c:v>
                </c:pt>
                <c:pt idx="1842">
                  <c:v>19.648</c:v>
                </c:pt>
                <c:pt idx="1843">
                  <c:v>19.658670000000001</c:v>
                </c:pt>
                <c:pt idx="1844">
                  <c:v>19.669329999999999</c:v>
                </c:pt>
                <c:pt idx="1845">
                  <c:v>19.68</c:v>
                </c:pt>
                <c:pt idx="1846">
                  <c:v>19.690670000000001</c:v>
                </c:pt>
                <c:pt idx="1847">
                  <c:v>19.701329999999999</c:v>
                </c:pt>
                <c:pt idx="1848">
                  <c:v>19.712</c:v>
                </c:pt>
                <c:pt idx="1849">
                  <c:v>19.722670000000001</c:v>
                </c:pt>
                <c:pt idx="1850">
                  <c:v>19.733329999999999</c:v>
                </c:pt>
                <c:pt idx="1851">
                  <c:v>19.744</c:v>
                </c:pt>
                <c:pt idx="1852">
                  <c:v>19.754670000000001</c:v>
                </c:pt>
                <c:pt idx="1853">
                  <c:v>19.765329999999999</c:v>
                </c:pt>
                <c:pt idx="1854">
                  <c:v>19.776</c:v>
                </c:pt>
                <c:pt idx="1855">
                  <c:v>19.786670000000001</c:v>
                </c:pt>
                <c:pt idx="1856">
                  <c:v>19.797329999999999</c:v>
                </c:pt>
                <c:pt idx="1857">
                  <c:v>19.808</c:v>
                </c:pt>
                <c:pt idx="1858">
                  <c:v>19.818670000000001</c:v>
                </c:pt>
                <c:pt idx="1859">
                  <c:v>19.829329999999999</c:v>
                </c:pt>
                <c:pt idx="1860">
                  <c:v>19.84</c:v>
                </c:pt>
                <c:pt idx="1861">
                  <c:v>19.850670000000001</c:v>
                </c:pt>
                <c:pt idx="1862">
                  <c:v>19.861329999999999</c:v>
                </c:pt>
                <c:pt idx="1863">
                  <c:v>19.872</c:v>
                </c:pt>
                <c:pt idx="1864">
                  <c:v>19.882670000000001</c:v>
                </c:pt>
                <c:pt idx="1865">
                  <c:v>19.893329999999999</c:v>
                </c:pt>
                <c:pt idx="1866">
                  <c:v>19.904</c:v>
                </c:pt>
                <c:pt idx="1867">
                  <c:v>19.914670000000001</c:v>
                </c:pt>
                <c:pt idx="1868">
                  <c:v>19.925329999999999</c:v>
                </c:pt>
                <c:pt idx="1869">
                  <c:v>19.936</c:v>
                </c:pt>
                <c:pt idx="1870">
                  <c:v>19.946670000000001</c:v>
                </c:pt>
                <c:pt idx="1871">
                  <c:v>19.957329999999999</c:v>
                </c:pt>
                <c:pt idx="1872">
                  <c:v>19.968</c:v>
                </c:pt>
                <c:pt idx="1873">
                  <c:v>19.978670000000001</c:v>
                </c:pt>
                <c:pt idx="1874">
                  <c:v>19.989329999999999</c:v>
                </c:pt>
                <c:pt idx="1875">
                  <c:v>20</c:v>
                </c:pt>
                <c:pt idx="1876">
                  <c:v>20.010670000000001</c:v>
                </c:pt>
                <c:pt idx="1877">
                  <c:v>20.021329999999999</c:v>
                </c:pt>
                <c:pt idx="1878">
                  <c:v>20.032</c:v>
                </c:pt>
                <c:pt idx="1879">
                  <c:v>20.042670000000001</c:v>
                </c:pt>
                <c:pt idx="1880">
                  <c:v>20.053329999999999</c:v>
                </c:pt>
                <c:pt idx="1881">
                  <c:v>20.064</c:v>
                </c:pt>
                <c:pt idx="1882">
                  <c:v>20.074670000000001</c:v>
                </c:pt>
                <c:pt idx="1883">
                  <c:v>20.085329999999999</c:v>
                </c:pt>
                <c:pt idx="1884">
                  <c:v>20.096</c:v>
                </c:pt>
                <c:pt idx="1885">
                  <c:v>20.106670000000001</c:v>
                </c:pt>
                <c:pt idx="1886">
                  <c:v>20.117329999999999</c:v>
                </c:pt>
                <c:pt idx="1887">
                  <c:v>20.128</c:v>
                </c:pt>
                <c:pt idx="1888">
                  <c:v>20.138670000000001</c:v>
                </c:pt>
                <c:pt idx="1889">
                  <c:v>20.149329999999999</c:v>
                </c:pt>
                <c:pt idx="1890">
                  <c:v>20.16</c:v>
                </c:pt>
                <c:pt idx="1891">
                  <c:v>20.170670000000001</c:v>
                </c:pt>
                <c:pt idx="1892">
                  <c:v>20.181329999999999</c:v>
                </c:pt>
                <c:pt idx="1893">
                  <c:v>20.192</c:v>
                </c:pt>
                <c:pt idx="1894">
                  <c:v>20.202670000000001</c:v>
                </c:pt>
                <c:pt idx="1895">
                  <c:v>20.213329999999999</c:v>
                </c:pt>
                <c:pt idx="1896">
                  <c:v>20.224</c:v>
                </c:pt>
                <c:pt idx="1897">
                  <c:v>20.234670000000001</c:v>
                </c:pt>
                <c:pt idx="1898">
                  <c:v>20.245329999999999</c:v>
                </c:pt>
                <c:pt idx="1899">
                  <c:v>20.256</c:v>
                </c:pt>
                <c:pt idx="1900">
                  <c:v>20.266670000000001</c:v>
                </c:pt>
                <c:pt idx="1901">
                  <c:v>20.277329999999999</c:v>
                </c:pt>
                <c:pt idx="1902">
                  <c:v>20.288</c:v>
                </c:pt>
                <c:pt idx="1903">
                  <c:v>20.298670000000001</c:v>
                </c:pt>
                <c:pt idx="1904">
                  <c:v>20.309329999999999</c:v>
                </c:pt>
                <c:pt idx="1905">
                  <c:v>20.32</c:v>
                </c:pt>
                <c:pt idx="1906">
                  <c:v>20.330670000000001</c:v>
                </c:pt>
                <c:pt idx="1907">
                  <c:v>20.341329999999999</c:v>
                </c:pt>
                <c:pt idx="1908">
                  <c:v>20.352</c:v>
                </c:pt>
                <c:pt idx="1909">
                  <c:v>20.362670000000001</c:v>
                </c:pt>
                <c:pt idx="1910">
                  <c:v>20.373329999999999</c:v>
                </c:pt>
                <c:pt idx="1911">
                  <c:v>20.384</c:v>
                </c:pt>
                <c:pt idx="1912">
                  <c:v>20.394670000000001</c:v>
                </c:pt>
                <c:pt idx="1913">
                  <c:v>20.405329999999999</c:v>
                </c:pt>
                <c:pt idx="1914">
                  <c:v>20.416</c:v>
                </c:pt>
                <c:pt idx="1915">
                  <c:v>20.426670000000001</c:v>
                </c:pt>
                <c:pt idx="1916">
                  <c:v>20.437329999999999</c:v>
                </c:pt>
                <c:pt idx="1917">
                  <c:v>20.448</c:v>
                </c:pt>
                <c:pt idx="1918">
                  <c:v>20.458670000000001</c:v>
                </c:pt>
                <c:pt idx="1919">
                  <c:v>20.469329999999999</c:v>
                </c:pt>
                <c:pt idx="1920">
                  <c:v>20.48</c:v>
                </c:pt>
                <c:pt idx="1921">
                  <c:v>20.490670000000001</c:v>
                </c:pt>
                <c:pt idx="1922">
                  <c:v>20.501329999999999</c:v>
                </c:pt>
                <c:pt idx="1923">
                  <c:v>20.512</c:v>
                </c:pt>
                <c:pt idx="1924">
                  <c:v>20.522670000000002</c:v>
                </c:pt>
                <c:pt idx="1925">
                  <c:v>20.533329999999999</c:v>
                </c:pt>
                <c:pt idx="1926">
                  <c:v>20.544</c:v>
                </c:pt>
                <c:pt idx="1927">
                  <c:v>20.554670000000002</c:v>
                </c:pt>
                <c:pt idx="1928">
                  <c:v>20.565329999999999</c:v>
                </c:pt>
                <c:pt idx="1929">
                  <c:v>20.576000000000001</c:v>
                </c:pt>
                <c:pt idx="1930">
                  <c:v>20.586670000000002</c:v>
                </c:pt>
                <c:pt idx="1931">
                  <c:v>20.597329999999999</c:v>
                </c:pt>
                <c:pt idx="1932">
                  <c:v>20.608000000000001</c:v>
                </c:pt>
                <c:pt idx="1933">
                  <c:v>20.618670000000002</c:v>
                </c:pt>
                <c:pt idx="1934">
                  <c:v>20.62933</c:v>
                </c:pt>
                <c:pt idx="1935">
                  <c:v>20.64</c:v>
                </c:pt>
                <c:pt idx="1936">
                  <c:v>20.650670000000002</c:v>
                </c:pt>
                <c:pt idx="1937">
                  <c:v>20.66133</c:v>
                </c:pt>
                <c:pt idx="1938">
                  <c:v>20.672000000000001</c:v>
                </c:pt>
                <c:pt idx="1939">
                  <c:v>20.682670000000002</c:v>
                </c:pt>
                <c:pt idx="1940">
                  <c:v>20.69333</c:v>
                </c:pt>
                <c:pt idx="1941">
                  <c:v>20.704000000000001</c:v>
                </c:pt>
                <c:pt idx="1942">
                  <c:v>20.714670000000002</c:v>
                </c:pt>
                <c:pt idx="1943">
                  <c:v>20.72533</c:v>
                </c:pt>
                <c:pt idx="1944">
                  <c:v>20.736000000000001</c:v>
                </c:pt>
                <c:pt idx="1945">
                  <c:v>20.746670000000002</c:v>
                </c:pt>
                <c:pt idx="1946">
                  <c:v>20.75733</c:v>
                </c:pt>
                <c:pt idx="1947">
                  <c:v>20.768000000000001</c:v>
                </c:pt>
                <c:pt idx="1948">
                  <c:v>20.778670000000002</c:v>
                </c:pt>
                <c:pt idx="1949">
                  <c:v>20.78933</c:v>
                </c:pt>
                <c:pt idx="1950">
                  <c:v>20.8</c:v>
                </c:pt>
                <c:pt idx="1951">
                  <c:v>20.810669999999998</c:v>
                </c:pt>
                <c:pt idx="1952">
                  <c:v>20.82133</c:v>
                </c:pt>
                <c:pt idx="1953">
                  <c:v>20.832000000000001</c:v>
                </c:pt>
                <c:pt idx="1954">
                  <c:v>20.842669999999998</c:v>
                </c:pt>
                <c:pt idx="1955">
                  <c:v>20.85333</c:v>
                </c:pt>
                <c:pt idx="1956">
                  <c:v>20.864000000000001</c:v>
                </c:pt>
                <c:pt idx="1957">
                  <c:v>20.874669999999998</c:v>
                </c:pt>
                <c:pt idx="1958">
                  <c:v>20.88533</c:v>
                </c:pt>
                <c:pt idx="1959">
                  <c:v>20.896000000000001</c:v>
                </c:pt>
                <c:pt idx="1960">
                  <c:v>20.906669999999998</c:v>
                </c:pt>
                <c:pt idx="1961">
                  <c:v>20.91733</c:v>
                </c:pt>
                <c:pt idx="1962">
                  <c:v>20.928000000000001</c:v>
                </c:pt>
                <c:pt idx="1963">
                  <c:v>20.938669999999998</c:v>
                </c:pt>
                <c:pt idx="1964">
                  <c:v>20.94933</c:v>
                </c:pt>
                <c:pt idx="1965">
                  <c:v>20.96</c:v>
                </c:pt>
                <c:pt idx="1966">
                  <c:v>20.970669999999998</c:v>
                </c:pt>
                <c:pt idx="1967">
                  <c:v>20.98133</c:v>
                </c:pt>
                <c:pt idx="1968">
                  <c:v>20.992000000000001</c:v>
                </c:pt>
                <c:pt idx="1969">
                  <c:v>21.002669999999998</c:v>
                </c:pt>
                <c:pt idx="1970">
                  <c:v>21.01333</c:v>
                </c:pt>
                <c:pt idx="1971">
                  <c:v>21.024000000000001</c:v>
                </c:pt>
                <c:pt idx="1972">
                  <c:v>21.034669999999998</c:v>
                </c:pt>
                <c:pt idx="1973">
                  <c:v>21.04533</c:v>
                </c:pt>
                <c:pt idx="1974">
                  <c:v>21.056000000000001</c:v>
                </c:pt>
                <c:pt idx="1975">
                  <c:v>21.066669999999998</c:v>
                </c:pt>
                <c:pt idx="1976">
                  <c:v>21.07733</c:v>
                </c:pt>
                <c:pt idx="1977">
                  <c:v>21.088000000000001</c:v>
                </c:pt>
                <c:pt idx="1978">
                  <c:v>21.098669999999998</c:v>
                </c:pt>
                <c:pt idx="1979">
                  <c:v>21.10933</c:v>
                </c:pt>
                <c:pt idx="1980">
                  <c:v>21.12</c:v>
                </c:pt>
                <c:pt idx="1981">
                  <c:v>21.130669999999999</c:v>
                </c:pt>
                <c:pt idx="1982">
                  <c:v>21.14133</c:v>
                </c:pt>
                <c:pt idx="1983">
                  <c:v>21.152000000000001</c:v>
                </c:pt>
                <c:pt idx="1984">
                  <c:v>21.162669999999999</c:v>
                </c:pt>
                <c:pt idx="1985">
                  <c:v>21.17333</c:v>
                </c:pt>
                <c:pt idx="1986">
                  <c:v>21.184000000000001</c:v>
                </c:pt>
                <c:pt idx="1987">
                  <c:v>21.194669999999999</c:v>
                </c:pt>
                <c:pt idx="1988">
                  <c:v>21.20533</c:v>
                </c:pt>
                <c:pt idx="1989">
                  <c:v>21.216000000000001</c:v>
                </c:pt>
                <c:pt idx="1990">
                  <c:v>21.226669999999999</c:v>
                </c:pt>
                <c:pt idx="1991">
                  <c:v>21.23733</c:v>
                </c:pt>
                <c:pt idx="1992">
                  <c:v>21.248000000000001</c:v>
                </c:pt>
                <c:pt idx="1993">
                  <c:v>21.258669999999999</c:v>
                </c:pt>
                <c:pt idx="1994">
                  <c:v>21.26933</c:v>
                </c:pt>
                <c:pt idx="1995">
                  <c:v>21.28</c:v>
                </c:pt>
                <c:pt idx="1996">
                  <c:v>21.290669999999999</c:v>
                </c:pt>
                <c:pt idx="1997">
                  <c:v>21.30133</c:v>
                </c:pt>
                <c:pt idx="1998">
                  <c:v>21.312000000000001</c:v>
                </c:pt>
                <c:pt idx="1999">
                  <c:v>21.322669999999999</c:v>
                </c:pt>
                <c:pt idx="2000">
                  <c:v>21.33333</c:v>
                </c:pt>
                <c:pt idx="2001">
                  <c:v>21.344000000000001</c:v>
                </c:pt>
                <c:pt idx="2002">
                  <c:v>21.354669999999999</c:v>
                </c:pt>
                <c:pt idx="2003">
                  <c:v>21.36533</c:v>
                </c:pt>
                <c:pt idx="2004">
                  <c:v>21.376000000000001</c:v>
                </c:pt>
                <c:pt idx="2005">
                  <c:v>21.386669999999999</c:v>
                </c:pt>
                <c:pt idx="2006">
                  <c:v>21.39733</c:v>
                </c:pt>
                <c:pt idx="2007">
                  <c:v>21.408000000000001</c:v>
                </c:pt>
                <c:pt idx="2008">
                  <c:v>21.418669999999999</c:v>
                </c:pt>
                <c:pt idx="2009">
                  <c:v>21.42933</c:v>
                </c:pt>
                <c:pt idx="2010">
                  <c:v>21.44</c:v>
                </c:pt>
                <c:pt idx="2011">
                  <c:v>21.450669999999999</c:v>
                </c:pt>
                <c:pt idx="2012">
                  <c:v>21.46133</c:v>
                </c:pt>
                <c:pt idx="2013">
                  <c:v>21.472000000000001</c:v>
                </c:pt>
                <c:pt idx="2014">
                  <c:v>21.482669999999999</c:v>
                </c:pt>
                <c:pt idx="2015">
                  <c:v>21.49333</c:v>
                </c:pt>
                <c:pt idx="2016">
                  <c:v>21.504000000000001</c:v>
                </c:pt>
                <c:pt idx="2017">
                  <c:v>21.514669999999999</c:v>
                </c:pt>
                <c:pt idx="2018">
                  <c:v>21.52533</c:v>
                </c:pt>
                <c:pt idx="2019">
                  <c:v>21.536000000000001</c:v>
                </c:pt>
                <c:pt idx="2020">
                  <c:v>21.546669999999999</c:v>
                </c:pt>
                <c:pt idx="2021">
                  <c:v>21.55733</c:v>
                </c:pt>
                <c:pt idx="2022">
                  <c:v>21.568000000000001</c:v>
                </c:pt>
                <c:pt idx="2023">
                  <c:v>21.578669999999999</c:v>
                </c:pt>
                <c:pt idx="2024">
                  <c:v>21.58933</c:v>
                </c:pt>
                <c:pt idx="2025">
                  <c:v>21.6</c:v>
                </c:pt>
                <c:pt idx="2026">
                  <c:v>21.610669999999999</c:v>
                </c:pt>
                <c:pt idx="2027">
                  <c:v>21.62133</c:v>
                </c:pt>
                <c:pt idx="2028">
                  <c:v>21.632000000000001</c:v>
                </c:pt>
                <c:pt idx="2029">
                  <c:v>21.642669999999999</c:v>
                </c:pt>
                <c:pt idx="2030">
                  <c:v>21.65333</c:v>
                </c:pt>
                <c:pt idx="2031">
                  <c:v>21.664000000000001</c:v>
                </c:pt>
                <c:pt idx="2032">
                  <c:v>21.674669999999999</c:v>
                </c:pt>
                <c:pt idx="2033">
                  <c:v>21.68533</c:v>
                </c:pt>
                <c:pt idx="2034">
                  <c:v>21.696000000000002</c:v>
                </c:pt>
                <c:pt idx="2035">
                  <c:v>21.706669999999999</c:v>
                </c:pt>
                <c:pt idx="2036">
                  <c:v>21.71733</c:v>
                </c:pt>
                <c:pt idx="2037">
                  <c:v>21.728000000000002</c:v>
                </c:pt>
                <c:pt idx="2038">
                  <c:v>21.738669999999999</c:v>
                </c:pt>
                <c:pt idx="2039">
                  <c:v>21.74933</c:v>
                </c:pt>
                <c:pt idx="2040">
                  <c:v>21.76</c:v>
                </c:pt>
                <c:pt idx="2041">
                  <c:v>21.770669999999999</c:v>
                </c:pt>
                <c:pt idx="2042">
                  <c:v>21.781330000000001</c:v>
                </c:pt>
                <c:pt idx="2043">
                  <c:v>21.792000000000002</c:v>
                </c:pt>
                <c:pt idx="2044">
                  <c:v>21.802669999999999</c:v>
                </c:pt>
                <c:pt idx="2045">
                  <c:v>21.813330000000001</c:v>
                </c:pt>
                <c:pt idx="2046">
                  <c:v>21.824000000000002</c:v>
                </c:pt>
                <c:pt idx="2047">
                  <c:v>21.834669999999999</c:v>
                </c:pt>
                <c:pt idx="2048">
                  <c:v>21.845330000000001</c:v>
                </c:pt>
                <c:pt idx="2049">
                  <c:v>21.856000000000002</c:v>
                </c:pt>
                <c:pt idx="2050">
                  <c:v>21.866669999999999</c:v>
                </c:pt>
                <c:pt idx="2051">
                  <c:v>21.877330000000001</c:v>
                </c:pt>
                <c:pt idx="2052">
                  <c:v>21.888000000000002</c:v>
                </c:pt>
                <c:pt idx="2053">
                  <c:v>21.898669999999999</c:v>
                </c:pt>
                <c:pt idx="2054">
                  <c:v>21.909330000000001</c:v>
                </c:pt>
                <c:pt idx="2055">
                  <c:v>21.92</c:v>
                </c:pt>
                <c:pt idx="2056">
                  <c:v>21.930669999999999</c:v>
                </c:pt>
                <c:pt idx="2057">
                  <c:v>21.941330000000001</c:v>
                </c:pt>
                <c:pt idx="2058">
                  <c:v>21.952000000000002</c:v>
                </c:pt>
                <c:pt idx="2059">
                  <c:v>21.962669999999999</c:v>
                </c:pt>
                <c:pt idx="2060">
                  <c:v>21.973330000000001</c:v>
                </c:pt>
                <c:pt idx="2061">
                  <c:v>21.984000000000002</c:v>
                </c:pt>
                <c:pt idx="2062">
                  <c:v>21.994669999999999</c:v>
                </c:pt>
                <c:pt idx="2063">
                  <c:v>22.005330000000001</c:v>
                </c:pt>
                <c:pt idx="2064">
                  <c:v>22.015999999999998</c:v>
                </c:pt>
                <c:pt idx="2065">
                  <c:v>22.026669999999999</c:v>
                </c:pt>
                <c:pt idx="2066">
                  <c:v>22.037330000000001</c:v>
                </c:pt>
                <c:pt idx="2067">
                  <c:v>22.047999999999998</c:v>
                </c:pt>
                <c:pt idx="2068">
                  <c:v>22.058669999999999</c:v>
                </c:pt>
                <c:pt idx="2069">
                  <c:v>22.069330000000001</c:v>
                </c:pt>
                <c:pt idx="2070">
                  <c:v>22.08</c:v>
                </c:pt>
                <c:pt idx="2071">
                  <c:v>22.090669999999999</c:v>
                </c:pt>
                <c:pt idx="2072">
                  <c:v>22.101330000000001</c:v>
                </c:pt>
                <c:pt idx="2073">
                  <c:v>22.111999999999998</c:v>
                </c:pt>
                <c:pt idx="2074">
                  <c:v>22.122669999999999</c:v>
                </c:pt>
                <c:pt idx="2075">
                  <c:v>22.133330000000001</c:v>
                </c:pt>
                <c:pt idx="2076">
                  <c:v>22.143999999999998</c:v>
                </c:pt>
                <c:pt idx="2077">
                  <c:v>22.154669999999999</c:v>
                </c:pt>
                <c:pt idx="2078">
                  <c:v>22.165330000000001</c:v>
                </c:pt>
                <c:pt idx="2079">
                  <c:v>22.175999999999998</c:v>
                </c:pt>
                <c:pt idx="2080">
                  <c:v>22.186669999999999</c:v>
                </c:pt>
                <c:pt idx="2081">
                  <c:v>22.197330000000001</c:v>
                </c:pt>
                <c:pt idx="2082">
                  <c:v>22.207999999999998</c:v>
                </c:pt>
                <c:pt idx="2083">
                  <c:v>22.218669999999999</c:v>
                </c:pt>
                <c:pt idx="2084">
                  <c:v>22.229330000000001</c:v>
                </c:pt>
                <c:pt idx="2085">
                  <c:v>22.24</c:v>
                </c:pt>
                <c:pt idx="2086">
                  <c:v>22.25067</c:v>
                </c:pt>
                <c:pt idx="2087">
                  <c:v>22.261330000000001</c:v>
                </c:pt>
                <c:pt idx="2088">
                  <c:v>22.271999999999998</c:v>
                </c:pt>
                <c:pt idx="2089">
                  <c:v>22.28267</c:v>
                </c:pt>
                <c:pt idx="2090">
                  <c:v>22.293330000000001</c:v>
                </c:pt>
                <c:pt idx="2091">
                  <c:v>22.303999999999998</c:v>
                </c:pt>
                <c:pt idx="2092">
                  <c:v>22.31467</c:v>
                </c:pt>
                <c:pt idx="2093">
                  <c:v>22.325330000000001</c:v>
                </c:pt>
                <c:pt idx="2094">
                  <c:v>22.335999999999999</c:v>
                </c:pt>
                <c:pt idx="2095">
                  <c:v>22.34667</c:v>
                </c:pt>
                <c:pt idx="2096">
                  <c:v>22.357330000000001</c:v>
                </c:pt>
                <c:pt idx="2097">
                  <c:v>22.367999999999999</c:v>
                </c:pt>
                <c:pt idx="2098">
                  <c:v>22.37867</c:v>
                </c:pt>
                <c:pt idx="2099">
                  <c:v>22.389330000000001</c:v>
                </c:pt>
                <c:pt idx="2100">
                  <c:v>22.4</c:v>
                </c:pt>
                <c:pt idx="2101">
                  <c:v>22.41067</c:v>
                </c:pt>
                <c:pt idx="2102">
                  <c:v>22.421330000000001</c:v>
                </c:pt>
                <c:pt idx="2103">
                  <c:v>22.431999999999999</c:v>
                </c:pt>
                <c:pt idx="2104">
                  <c:v>22.44267</c:v>
                </c:pt>
                <c:pt idx="2105">
                  <c:v>22.453330000000001</c:v>
                </c:pt>
                <c:pt idx="2106">
                  <c:v>22.463999999999999</c:v>
                </c:pt>
                <c:pt idx="2107">
                  <c:v>22.47467</c:v>
                </c:pt>
                <c:pt idx="2108">
                  <c:v>22.485330000000001</c:v>
                </c:pt>
                <c:pt idx="2109">
                  <c:v>22.495999999999999</c:v>
                </c:pt>
                <c:pt idx="2110">
                  <c:v>22.50667</c:v>
                </c:pt>
                <c:pt idx="2111">
                  <c:v>22.517330000000001</c:v>
                </c:pt>
                <c:pt idx="2112">
                  <c:v>22.527999999999999</c:v>
                </c:pt>
                <c:pt idx="2113">
                  <c:v>22.53867</c:v>
                </c:pt>
                <c:pt idx="2114">
                  <c:v>22.549330000000001</c:v>
                </c:pt>
                <c:pt idx="2115">
                  <c:v>22.56</c:v>
                </c:pt>
                <c:pt idx="2116">
                  <c:v>22.57067</c:v>
                </c:pt>
                <c:pt idx="2117">
                  <c:v>22.581330000000001</c:v>
                </c:pt>
                <c:pt idx="2118">
                  <c:v>22.591999999999999</c:v>
                </c:pt>
                <c:pt idx="2119">
                  <c:v>22.60267</c:v>
                </c:pt>
                <c:pt idx="2120">
                  <c:v>22.613330000000001</c:v>
                </c:pt>
                <c:pt idx="2121">
                  <c:v>22.623999999999999</c:v>
                </c:pt>
                <c:pt idx="2122">
                  <c:v>22.63467</c:v>
                </c:pt>
                <c:pt idx="2123">
                  <c:v>22.645330000000001</c:v>
                </c:pt>
                <c:pt idx="2124">
                  <c:v>22.655999999999999</c:v>
                </c:pt>
                <c:pt idx="2125">
                  <c:v>22.66667</c:v>
                </c:pt>
                <c:pt idx="2126">
                  <c:v>22.677330000000001</c:v>
                </c:pt>
                <c:pt idx="2127">
                  <c:v>22.687999999999999</c:v>
                </c:pt>
                <c:pt idx="2128">
                  <c:v>22.69867</c:v>
                </c:pt>
                <c:pt idx="2129">
                  <c:v>22.709330000000001</c:v>
                </c:pt>
                <c:pt idx="2130">
                  <c:v>22.72</c:v>
                </c:pt>
                <c:pt idx="2131">
                  <c:v>22.73067</c:v>
                </c:pt>
                <c:pt idx="2132">
                  <c:v>22.741330000000001</c:v>
                </c:pt>
                <c:pt idx="2133">
                  <c:v>22.751999999999999</c:v>
                </c:pt>
                <c:pt idx="2134">
                  <c:v>22.76267</c:v>
                </c:pt>
                <c:pt idx="2135">
                  <c:v>22.773330000000001</c:v>
                </c:pt>
                <c:pt idx="2136">
                  <c:v>22.783999999999999</c:v>
                </c:pt>
                <c:pt idx="2137">
                  <c:v>22.79467</c:v>
                </c:pt>
                <c:pt idx="2138">
                  <c:v>22.805330000000001</c:v>
                </c:pt>
                <c:pt idx="2139">
                  <c:v>22.815999999999999</c:v>
                </c:pt>
                <c:pt idx="2140">
                  <c:v>22.82667</c:v>
                </c:pt>
                <c:pt idx="2141">
                  <c:v>22.837330000000001</c:v>
                </c:pt>
                <c:pt idx="2142">
                  <c:v>22.847999999999999</c:v>
                </c:pt>
                <c:pt idx="2143">
                  <c:v>22.85867</c:v>
                </c:pt>
                <c:pt idx="2144">
                  <c:v>22.869330000000001</c:v>
                </c:pt>
                <c:pt idx="2145">
                  <c:v>22.88</c:v>
                </c:pt>
                <c:pt idx="2146">
                  <c:v>22.89067</c:v>
                </c:pt>
                <c:pt idx="2147">
                  <c:v>22.901330000000002</c:v>
                </c:pt>
                <c:pt idx="2148">
                  <c:v>22.911999999999999</c:v>
                </c:pt>
                <c:pt idx="2149">
                  <c:v>22.92267</c:v>
                </c:pt>
                <c:pt idx="2150">
                  <c:v>22.933330000000002</c:v>
                </c:pt>
                <c:pt idx="2151">
                  <c:v>22.943999999999999</c:v>
                </c:pt>
                <c:pt idx="2152">
                  <c:v>22.95467</c:v>
                </c:pt>
                <c:pt idx="2153">
                  <c:v>22.965330000000002</c:v>
                </c:pt>
                <c:pt idx="2154">
                  <c:v>22.975999999999999</c:v>
                </c:pt>
                <c:pt idx="2155">
                  <c:v>22.98667</c:v>
                </c:pt>
                <c:pt idx="2156">
                  <c:v>22.997330000000002</c:v>
                </c:pt>
                <c:pt idx="2157">
                  <c:v>23.007999999999999</c:v>
                </c:pt>
              </c:numCache>
            </c:numRef>
          </c:xVal>
          <c:yVal>
            <c:numRef>
              <c:f>'Stan LL norm'!$L$2:$L$2159</c:f>
              <c:numCache>
                <c:formatCode>General</c:formatCode>
                <c:ptCount val="2158"/>
                <c:pt idx="0">
                  <c:v>-2.9133424318615635E-2</c:v>
                </c:pt>
                <c:pt idx="1">
                  <c:v>-2.9133424318615635E-2</c:v>
                </c:pt>
                <c:pt idx="2">
                  <c:v>-2.9204383377603903E-2</c:v>
                </c:pt>
                <c:pt idx="3">
                  <c:v>-2.9202018075637628E-2</c:v>
                </c:pt>
                <c:pt idx="4">
                  <c:v>-2.9192556867772525E-2</c:v>
                </c:pt>
                <c:pt idx="5">
                  <c:v>-2.9097944789121505E-2</c:v>
                </c:pt>
                <c:pt idx="6">
                  <c:v>-2.8982044992774004E-2</c:v>
                </c:pt>
                <c:pt idx="7">
                  <c:v>-2.8823569761033542E-2</c:v>
                </c:pt>
                <c:pt idx="8">
                  <c:v>-2.8698208756820939E-2</c:v>
                </c:pt>
                <c:pt idx="9">
                  <c:v>-2.8598866074237367E-2</c:v>
                </c:pt>
                <c:pt idx="10">
                  <c:v>-2.8494792787721244E-2</c:v>
                </c:pt>
                <c:pt idx="11">
                  <c:v>-2.8423833728732979E-2</c:v>
                </c:pt>
                <c:pt idx="12">
                  <c:v>-2.8329221650081959E-2</c:v>
                </c:pt>
                <c:pt idx="13">
                  <c:v>-2.8260627893059966E-2</c:v>
                </c:pt>
                <c:pt idx="14">
                  <c:v>-2.8206225947835631E-2</c:v>
                </c:pt>
                <c:pt idx="15">
                  <c:v>-2.8147093398678741E-2</c:v>
                </c:pt>
                <c:pt idx="16">
                  <c:v>-2.8125805680982264E-2</c:v>
                </c:pt>
                <c:pt idx="17">
                  <c:v>-2.8038289508230067E-2</c:v>
                </c:pt>
                <c:pt idx="18">
                  <c:v>-2.800044467676966E-2</c:v>
                </c:pt>
                <c:pt idx="19">
                  <c:v>-2.794131212761277E-2</c:v>
                </c:pt>
                <c:pt idx="20">
                  <c:v>-2.7886910182388435E-2</c:v>
                </c:pt>
                <c:pt idx="21">
                  <c:v>-2.7839604143062923E-2</c:v>
                </c:pt>
                <c:pt idx="22">
                  <c:v>-2.7806489915535068E-2</c:v>
                </c:pt>
                <c:pt idx="23">
                  <c:v>-2.7775740989973485E-2</c:v>
                </c:pt>
                <c:pt idx="24">
                  <c:v>-2.7754453272277005E-2</c:v>
                </c:pt>
                <c:pt idx="25">
                  <c:v>-2.7759183876209556E-2</c:v>
                </c:pt>
                <c:pt idx="26">
                  <c:v>-2.7721339044749146E-2</c:v>
                </c:pt>
                <c:pt idx="27">
                  <c:v>-2.7721339044749146E-2</c:v>
                </c:pt>
                <c:pt idx="28">
                  <c:v>-2.7690590119187567E-2</c:v>
                </c:pt>
                <c:pt idx="29">
                  <c:v>-2.7671667703457362E-2</c:v>
                </c:pt>
                <c:pt idx="30">
                  <c:v>-2.7674033005423638E-2</c:v>
                </c:pt>
                <c:pt idx="31">
                  <c:v>-2.7685859515255016E-2</c:v>
                </c:pt>
                <c:pt idx="32">
                  <c:v>-2.7636188173963228E-2</c:v>
                </c:pt>
                <c:pt idx="33">
                  <c:v>-2.758888213463772E-2</c:v>
                </c:pt>
                <c:pt idx="34">
                  <c:v>-2.758888213463772E-2</c:v>
                </c:pt>
                <c:pt idx="35">
                  <c:v>-2.752974958548083E-2</c:v>
                </c:pt>
                <c:pt idx="36">
                  <c:v>-2.7487174150087872E-2</c:v>
                </c:pt>
                <c:pt idx="37">
                  <c:v>-2.741858039306588E-2</c:v>
                </c:pt>
                <c:pt idx="38">
                  <c:v>-2.7319237710482308E-2</c:v>
                </c:pt>
                <c:pt idx="39">
                  <c:v>-2.7200972612168531E-2</c:v>
                </c:pt>
                <c:pt idx="40">
                  <c:v>-2.6895848658518989E-2</c:v>
                </c:pt>
                <c:pt idx="41">
                  <c:v>-2.5895325926784445E-2</c:v>
                </c:pt>
                <c:pt idx="42">
                  <c:v>-2.4355514346739077E-2</c:v>
                </c:pt>
                <c:pt idx="43">
                  <c:v>-2.4239614550391576E-2</c:v>
                </c:pt>
                <c:pt idx="44">
                  <c:v>-2.4781268700668671E-2</c:v>
                </c:pt>
                <c:pt idx="45">
                  <c:v>-2.5741581298976534E-2</c:v>
                </c:pt>
                <c:pt idx="46">
                  <c:v>-2.5732120091111432E-2</c:v>
                </c:pt>
                <c:pt idx="47">
                  <c:v>-2.4861688967522038E-2</c:v>
                </c:pt>
                <c:pt idx="48">
                  <c:v>-2.5029625407127602E-2</c:v>
                </c:pt>
                <c:pt idx="49">
                  <c:v>-2.5460110364989748E-2</c:v>
                </c:pt>
                <c:pt idx="50">
                  <c:v>-2.5462475666956023E-2</c:v>
                </c:pt>
                <c:pt idx="51">
                  <c:v>-2.541043902369796E-2</c:v>
                </c:pt>
                <c:pt idx="52">
                  <c:v>-2.5351306474541074E-2</c:v>
                </c:pt>
                <c:pt idx="53">
                  <c:v>-2.5377324796170102E-2</c:v>
                </c:pt>
                <c:pt idx="54">
                  <c:v>-2.5318192247013215E-2</c:v>
                </c:pt>
                <c:pt idx="55">
                  <c:v>-2.5365498286338724E-2</c:v>
                </c:pt>
                <c:pt idx="56">
                  <c:v>-2.5339479964709696E-2</c:v>
                </c:pt>
                <c:pt idx="57">
                  <c:v>-2.5351306474541074E-2</c:v>
                </c:pt>
                <c:pt idx="58">
                  <c:v>-2.546957157285485E-2</c:v>
                </c:pt>
                <c:pt idx="59">
                  <c:v>-2.5379690098136377E-2</c:v>
                </c:pt>
                <c:pt idx="60">
                  <c:v>-2.5431726741394441E-2</c:v>
                </c:pt>
                <c:pt idx="61">
                  <c:v>-2.5443553251225819E-2</c:v>
                </c:pt>
                <c:pt idx="62">
                  <c:v>-2.5467206270888575E-2</c:v>
                </c:pt>
                <c:pt idx="63">
                  <c:v>-2.5462475666956023E-2</c:v>
                </c:pt>
                <c:pt idx="64">
                  <c:v>-2.5434092043360716E-2</c:v>
                </c:pt>
                <c:pt idx="65">
                  <c:v>-2.5417534929596787E-2</c:v>
                </c:pt>
                <c:pt idx="66">
                  <c:v>-2.5422265533529338E-2</c:v>
                </c:pt>
                <c:pt idx="67">
                  <c:v>-2.5453014459090921E-2</c:v>
                </c:pt>
                <c:pt idx="68">
                  <c:v>-2.5441187949259543E-2</c:v>
                </c:pt>
                <c:pt idx="69">
                  <c:v>-2.5450649157124645E-2</c:v>
                </c:pt>
                <c:pt idx="70">
                  <c:v>-2.5490859290551327E-2</c:v>
                </c:pt>
                <c:pt idx="71">
                  <c:v>-2.5481398082686225E-2</c:v>
                </c:pt>
                <c:pt idx="72">
                  <c:v>-2.5467206270888575E-2</c:v>
                </c:pt>
                <c:pt idx="73">
                  <c:v>-2.5460110364989748E-2</c:v>
                </c:pt>
                <c:pt idx="74">
                  <c:v>-2.5512147008247808E-2</c:v>
                </c:pt>
                <c:pt idx="75">
                  <c:v>-2.5479032780719949E-2</c:v>
                </c:pt>
                <c:pt idx="76">
                  <c:v>-2.546957157285485E-2</c:v>
                </c:pt>
                <c:pt idx="77">
                  <c:v>-2.5457745063023472E-2</c:v>
                </c:pt>
                <c:pt idx="78">
                  <c:v>-2.5479032780719949E-2</c:v>
                </c:pt>
                <c:pt idx="79">
                  <c:v>-2.5507416404315256E-2</c:v>
                </c:pt>
                <c:pt idx="80">
                  <c:v>-2.5493224592517603E-2</c:v>
                </c:pt>
                <c:pt idx="81">
                  <c:v>-2.5438822647293267E-2</c:v>
                </c:pt>
                <c:pt idx="82">
                  <c:v>-2.5462475666956023E-2</c:v>
                </c:pt>
                <c:pt idx="83">
                  <c:v>-2.5453014459090921E-2</c:v>
                </c:pt>
                <c:pt idx="84">
                  <c:v>-2.5455379761057197E-2</c:v>
                </c:pt>
                <c:pt idx="85">
                  <c:v>-2.5467206270888575E-2</c:v>
                </c:pt>
                <c:pt idx="86">
                  <c:v>-2.5429361439428165E-2</c:v>
                </c:pt>
                <c:pt idx="87">
                  <c:v>-2.5457745063023472E-2</c:v>
                </c:pt>
                <c:pt idx="88">
                  <c:v>-2.544828385515837E-2</c:v>
                </c:pt>
                <c:pt idx="89">
                  <c:v>-2.5436457345326992E-2</c:v>
                </c:pt>
                <c:pt idx="90">
                  <c:v>-2.5415169627630511E-2</c:v>
                </c:pt>
                <c:pt idx="91">
                  <c:v>-2.5393881909934031E-2</c:v>
                </c:pt>
                <c:pt idx="92">
                  <c:v>-2.4232518644492749E-2</c:v>
                </c:pt>
                <c:pt idx="93">
                  <c:v>-9.4280936375742402E-3</c:v>
                </c:pt>
                <c:pt idx="94">
                  <c:v>-3.0677966502593553E-3</c:v>
                </c:pt>
                <c:pt idx="95">
                  <c:v>-7.285130056128616E-4</c:v>
                </c:pt>
                <c:pt idx="96">
                  <c:v>8.988147471846994E-5</c:v>
                </c:pt>
                <c:pt idx="97">
                  <c:v>3.8554422050291051E-4</c:v>
                </c:pt>
                <c:pt idx="98">
                  <c:v>4.2811965589586992E-4</c:v>
                </c:pt>
                <c:pt idx="99">
                  <c:v>4.3758086376097206E-4</c:v>
                </c:pt>
                <c:pt idx="100">
                  <c:v>4.1156254213194126E-4</c:v>
                </c:pt>
                <c:pt idx="101">
                  <c:v>4.1156254213194126E-4</c:v>
                </c:pt>
                <c:pt idx="102">
                  <c:v>4.2338905196331888E-4</c:v>
                </c:pt>
                <c:pt idx="103">
                  <c:v>4.0683193819939022E-4</c:v>
                </c:pt>
                <c:pt idx="104">
                  <c:v>3.8790952246918605E-4</c:v>
                </c:pt>
                <c:pt idx="105">
                  <c:v>3.6898710673898184E-4</c:v>
                </c:pt>
                <c:pt idx="106">
                  <c:v>3.6189120084015525E-4</c:v>
                </c:pt>
                <c:pt idx="107">
                  <c:v>3.6189120084015525E-4</c:v>
                </c:pt>
                <c:pt idx="108">
                  <c:v>3.3350757724484896E-4</c:v>
                </c:pt>
                <c:pt idx="109">
                  <c:v>4.0446663623311472E-4</c:v>
                </c:pt>
                <c:pt idx="110">
                  <c:v>4.7306039325510489E-4</c:v>
                </c:pt>
                <c:pt idx="111">
                  <c:v>6.2917032302928948E-4</c:v>
                </c:pt>
                <c:pt idx="112">
                  <c:v>8.3731689606153569E-4</c:v>
                </c:pt>
                <c:pt idx="113">
                  <c:v>1.0478287710600574E-3</c:v>
                </c:pt>
                <c:pt idx="114">
                  <c:v>1.1873815870703133E-3</c:v>
                </c:pt>
                <c:pt idx="115">
                  <c:v>1.4168158777990393E-3</c:v>
                </c:pt>
                <c:pt idx="116">
                  <c:v>1.5752911095394994E-3</c:v>
                </c:pt>
                <c:pt idx="117">
                  <c:v>1.7597846629089902E-3</c:v>
                </c:pt>
                <c:pt idx="118">
                  <c:v>1.9324517064471035E-3</c:v>
                </c:pt>
                <c:pt idx="119">
                  <c:v>1.975027141840063E-3</c:v>
                </c:pt>
                <c:pt idx="120">
                  <c:v>1.9679312359412366E-3</c:v>
                </c:pt>
                <c:pt idx="121">
                  <c:v>1.9087986867843483E-3</c:v>
                </c:pt>
                <c:pt idx="122">
                  <c:v>1.8946068749866951E-3</c:v>
                </c:pt>
                <c:pt idx="123">
                  <c:v>1.9442782162784813E-3</c:v>
                </c:pt>
                <c:pt idx="124">
                  <c:v>1.8543967415600112E-3</c:v>
                </c:pt>
                <c:pt idx="125">
                  <c:v>2.100388146052666E-3</c:v>
                </c:pt>
                <c:pt idx="126">
                  <c:v>2.2541327738605749E-3</c:v>
                </c:pt>
                <c:pt idx="127">
                  <c:v>2.2564980758268505E-3</c:v>
                </c:pt>
                <c:pt idx="128">
                  <c:v>2.0294290870644001E-3</c:v>
                </c:pt>
                <c:pt idx="129">
                  <c:v>1.771611172740368E-3</c:v>
                </c:pt>
                <c:pt idx="130">
                  <c:v>1.546907485944193E-3</c:v>
                </c:pt>
                <c:pt idx="131">
                  <c:v>1.3363956109456714E-3</c:v>
                </c:pt>
                <c:pt idx="132">
                  <c:v>1.1329796418459762E-3</c:v>
                </c:pt>
                <c:pt idx="133">
                  <c:v>1.0241757513973022E-3</c:v>
                </c:pt>
                <c:pt idx="134">
                  <c:v>9.4375548454393428E-4</c:v>
                </c:pt>
                <c:pt idx="135">
                  <c:v>8.822576334207707E-4</c:v>
                </c:pt>
                <c:pt idx="136">
                  <c:v>8.278556881964336E-4</c:v>
                </c:pt>
                <c:pt idx="137">
                  <c:v>7.6872313903954552E-4</c:v>
                </c:pt>
                <c:pt idx="138">
                  <c:v>7.237824016803105E-4</c:v>
                </c:pt>
                <c:pt idx="139">
                  <c:v>7.0249468398383074E-4</c:v>
                </c:pt>
                <c:pt idx="140">
                  <c:v>6.9539877808500426E-4</c:v>
                </c:pt>
                <c:pt idx="141">
                  <c:v>6.9539877808500426E-4</c:v>
                </c:pt>
                <c:pt idx="142">
                  <c:v>7.0722528791638184E-4</c:v>
                </c:pt>
                <c:pt idx="143">
                  <c:v>7.0959058988265733E-4</c:v>
                </c:pt>
                <c:pt idx="144">
                  <c:v>7.26147703646586E-4</c:v>
                </c:pt>
                <c:pt idx="145">
                  <c:v>7.4980072330934125E-4</c:v>
                </c:pt>
                <c:pt idx="146">
                  <c:v>7.8528025280347419E-4</c:v>
                </c:pt>
                <c:pt idx="147">
                  <c:v>9.4612078651020977E-4</c:v>
                </c:pt>
                <c:pt idx="148">
                  <c:v>1.1211531320145986E-3</c:v>
                </c:pt>
                <c:pt idx="149">
                  <c:v>1.0856736025204657E-3</c:v>
                </c:pt>
                <c:pt idx="150">
                  <c:v>8.7279642555566851E-4</c:v>
                </c:pt>
                <c:pt idx="151">
                  <c:v>4.9907871488413563E-4</c:v>
                </c:pt>
                <c:pt idx="152">
                  <c:v>3.5479529494132866E-4</c:v>
                </c:pt>
                <c:pt idx="153">
                  <c:v>4.5886858145745177E-4</c:v>
                </c:pt>
                <c:pt idx="154">
                  <c:v>5.3692354634454406E-4</c:v>
                </c:pt>
                <c:pt idx="155">
                  <c:v>4.4940737359234969E-4</c:v>
                </c:pt>
                <c:pt idx="156">
                  <c:v>2.7674033005423637E-4</c:v>
                </c:pt>
                <c:pt idx="157">
                  <c:v>2.2470368679617484E-4</c:v>
                </c:pt>
                <c:pt idx="158">
                  <c:v>2.601832162903077E-4</c:v>
                </c:pt>
                <c:pt idx="159">
                  <c:v>3.0039334971699162E-4</c:v>
                </c:pt>
                <c:pt idx="160">
                  <c:v>1.7976294943693988E-4</c:v>
                </c:pt>
                <c:pt idx="161">
                  <c:v>4.494073735923497E-5</c:v>
                </c:pt>
                <c:pt idx="162">
                  <c:v>-2.6018321629030772E-5</c:v>
                </c:pt>
                <c:pt idx="163">
                  <c:v>-1.1116919241494966E-4</c:v>
                </c:pt>
                <c:pt idx="164">
                  <c:v>-3.3114227527857346E-4</c:v>
                </c:pt>
                <c:pt idx="165">
                  <c:v>-6.0788260533280983E-4</c:v>
                </c:pt>
                <c:pt idx="166">
                  <c:v>-6.5755394662459583E-4</c:v>
                </c:pt>
                <c:pt idx="167">
                  <c:v>-5.2746233847944198E-4</c:v>
                </c:pt>
                <c:pt idx="168">
                  <c:v>-2.5781791432403215E-4</c:v>
                </c:pt>
                <c:pt idx="169">
                  <c:v>5.6767247190612591E-5</c:v>
                </c:pt>
                <c:pt idx="170">
                  <c:v>3.1458516151464474E-4</c:v>
                </c:pt>
                <c:pt idx="171">
                  <c:v>5.203664325806154E-4</c:v>
                </c:pt>
                <c:pt idx="172">
                  <c:v>6.3390092696184058E-4</c:v>
                </c:pt>
                <c:pt idx="173">
                  <c:v>7.4507011937679027E-4</c:v>
                </c:pt>
                <c:pt idx="174">
                  <c:v>8.2075978229760702E-4</c:v>
                </c:pt>
                <c:pt idx="175">
                  <c:v>8.1839448033133152E-4</c:v>
                </c:pt>
                <c:pt idx="176">
                  <c:v>8.6096991572429094E-4</c:v>
                </c:pt>
                <c:pt idx="177">
                  <c:v>8.798923314544951E-4</c:v>
                </c:pt>
                <c:pt idx="178">
                  <c:v>8.6096991572429094E-4</c:v>
                </c:pt>
                <c:pt idx="179">
                  <c:v>8.5387400982546435E-4</c:v>
                </c:pt>
                <c:pt idx="180">
                  <c:v>8.7516172752194412E-4</c:v>
                </c:pt>
                <c:pt idx="181">
                  <c:v>8.7043112358939302E-4</c:v>
                </c:pt>
                <c:pt idx="182">
                  <c:v>8.5150870785918886E-4</c:v>
                </c:pt>
                <c:pt idx="183">
                  <c:v>8.3968219802781118E-4</c:v>
                </c:pt>
                <c:pt idx="184">
                  <c:v>8.325862921289847E-4</c:v>
                </c:pt>
                <c:pt idx="185">
                  <c:v>8.2075978229760702E-4</c:v>
                </c:pt>
                <c:pt idx="186">
                  <c:v>8.2312508426388251E-4</c:v>
                </c:pt>
                <c:pt idx="187">
                  <c:v>7.781843469046476E-4</c:v>
                </c:pt>
                <c:pt idx="188">
                  <c:v>7.4507011937679027E-4</c:v>
                </c:pt>
                <c:pt idx="189">
                  <c:v>7.26147703646586E-4</c:v>
                </c:pt>
                <c:pt idx="190">
                  <c:v>7.6872313903954552E-4</c:v>
                </c:pt>
                <c:pt idx="191">
                  <c:v>8.1602917836505592E-4</c:v>
                </c:pt>
                <c:pt idx="192">
                  <c:v>8.4441280196036227E-4</c:v>
                </c:pt>
                <c:pt idx="193">
                  <c:v>8.9408414325214828E-4</c:v>
                </c:pt>
                <c:pt idx="194">
                  <c:v>8.7043112358939302E-4</c:v>
                </c:pt>
                <c:pt idx="195">
                  <c:v>8.7279642555566851E-4</c:v>
                </c:pt>
                <c:pt idx="196">
                  <c:v>8.8698823735332169E-4</c:v>
                </c:pt>
                <c:pt idx="197">
                  <c:v>8.4914340589291337E-4</c:v>
                </c:pt>
                <c:pt idx="198">
                  <c:v>8.4677810392663777E-4</c:v>
                </c:pt>
                <c:pt idx="199">
                  <c:v>8.7043112358939302E-4</c:v>
                </c:pt>
                <c:pt idx="200">
                  <c:v>8.325862921289847E-4</c:v>
                </c:pt>
                <c:pt idx="201">
                  <c:v>8.3495159409526019E-4</c:v>
                </c:pt>
                <c:pt idx="202">
                  <c:v>8.2549038623015811E-4</c:v>
                </c:pt>
                <c:pt idx="203">
                  <c:v>8.2549038623015811E-4</c:v>
                </c:pt>
                <c:pt idx="204">
                  <c:v>8.1839448033133152E-4</c:v>
                </c:pt>
                <c:pt idx="205">
                  <c:v>7.8764555476974968E-4</c:v>
                </c:pt>
                <c:pt idx="206">
                  <c:v>8.0893327246622944E-4</c:v>
                </c:pt>
                <c:pt idx="207">
                  <c:v>7.7345374297209651E-4</c:v>
                </c:pt>
                <c:pt idx="208">
                  <c:v>7.6872313903954552E-4</c:v>
                </c:pt>
                <c:pt idx="209">
                  <c:v>7.781843469046476E-4</c:v>
                </c:pt>
                <c:pt idx="210">
                  <c:v>7.5689662920816784E-4</c:v>
                </c:pt>
                <c:pt idx="211">
                  <c:v>7.5689662920816784E-4</c:v>
                </c:pt>
                <c:pt idx="212">
                  <c:v>7.8528025280347419E-4</c:v>
                </c:pt>
                <c:pt idx="213">
                  <c:v>7.9474146066857627E-4</c:v>
                </c:pt>
                <c:pt idx="214">
                  <c:v>7.6635783707326992E-4</c:v>
                </c:pt>
                <c:pt idx="215">
                  <c:v>7.4980072330934125E-4</c:v>
                </c:pt>
                <c:pt idx="216">
                  <c:v>7.4980072330934125E-4</c:v>
                </c:pt>
                <c:pt idx="217">
                  <c:v>7.5216602527561685E-4</c:v>
                </c:pt>
                <c:pt idx="218">
                  <c:v>7.4507011937679027E-4</c:v>
                </c:pt>
                <c:pt idx="219">
                  <c:v>7.1195589184893293E-4</c:v>
                </c:pt>
                <c:pt idx="220">
                  <c:v>6.7647636235479999E-4</c:v>
                </c:pt>
                <c:pt idx="221">
                  <c:v>6.4099683286066717E-4</c:v>
                </c:pt>
                <c:pt idx="222">
                  <c:v>5.4875005617592175E-4</c:v>
                </c:pt>
                <c:pt idx="223">
                  <c:v>4.3758086376097206E-4</c:v>
                </c:pt>
                <c:pt idx="224">
                  <c:v>3.3114227527857346E-4</c:v>
                </c:pt>
                <c:pt idx="225">
                  <c:v>2.1524247893107274E-4</c:v>
                </c:pt>
                <c:pt idx="226">
                  <c:v>1.6320583567301118E-4</c:v>
                </c:pt>
                <c:pt idx="227">
                  <c:v>1.3718751404398044E-4</c:v>
                </c:pt>
                <c:pt idx="228">
                  <c:v>1.3955281601025596E-4</c:v>
                </c:pt>
                <c:pt idx="229">
                  <c:v>1.7739764747066433E-4</c:v>
                </c:pt>
                <c:pt idx="230">
                  <c:v>1.6084053370673566E-4</c:v>
                </c:pt>
                <c:pt idx="231">
                  <c:v>1.8449355336949092E-4</c:v>
                </c:pt>
                <c:pt idx="232">
                  <c:v>2.0814657303224617E-4</c:v>
                </c:pt>
                <c:pt idx="233">
                  <c:v>2.8383623595306295E-4</c:v>
                </c:pt>
                <c:pt idx="234">
                  <c:v>8.5150870785918886E-5</c:v>
                </c:pt>
                <c:pt idx="235">
                  <c:v>-3.2877697331229792E-4</c:v>
                </c:pt>
                <c:pt idx="236">
                  <c:v>-4.2575435392959443E-4</c:v>
                </c:pt>
                <c:pt idx="237">
                  <c:v>-1.1116919241494966E-4</c:v>
                </c:pt>
                <c:pt idx="238">
                  <c:v>1.7503234550438881E-4</c:v>
                </c:pt>
                <c:pt idx="239">
                  <c:v>3.9264012640173709E-4</c:v>
                </c:pt>
                <c:pt idx="240">
                  <c:v>5.203664325806154E-4</c:v>
                </c:pt>
                <c:pt idx="241">
                  <c:v>6.0315200140025874E-4</c:v>
                </c:pt>
                <c:pt idx="242">
                  <c:v>5.9369079353515665E-4</c:v>
                </c:pt>
                <c:pt idx="243">
                  <c:v>6.1734381319791191E-4</c:v>
                </c:pt>
                <c:pt idx="244">
                  <c:v>5.3455824437826857E-4</c:v>
                </c:pt>
                <c:pt idx="245">
                  <c:v>3.4533408707622658E-4</c:v>
                </c:pt>
                <c:pt idx="246">
                  <c:v>3.0039334971699162E-4</c:v>
                </c:pt>
                <c:pt idx="247">
                  <c:v>3.9737073033428813E-4</c:v>
                </c:pt>
                <c:pt idx="248">
                  <c:v>5.3692354634454406E-4</c:v>
                </c:pt>
                <c:pt idx="249">
                  <c:v>7.5689662920816784E-4</c:v>
                </c:pt>
                <c:pt idx="250">
                  <c:v>9.6977380617296503E-4</c:v>
                </c:pt>
                <c:pt idx="251">
                  <c:v>1.0927695084192923E-3</c:v>
                </c:pt>
                <c:pt idx="252">
                  <c:v>1.0856736025204657E-3</c:v>
                </c:pt>
                <c:pt idx="253">
                  <c:v>1.050194073026333E-3</c:v>
                </c:pt>
                <c:pt idx="254">
                  <c:v>9.8160031600434271E-4</c:v>
                </c:pt>
                <c:pt idx="255">
                  <c:v>8.9408414325214828E-4</c:v>
                </c:pt>
                <c:pt idx="256">
                  <c:v>8.2075978229760702E-4</c:v>
                </c:pt>
                <c:pt idx="257">
                  <c:v>7.9001085673602517E-4</c:v>
                </c:pt>
                <c:pt idx="258">
                  <c:v>7.285130056128616E-4</c:v>
                </c:pt>
                <c:pt idx="259">
                  <c:v>6.8830287218617768E-4</c:v>
                </c:pt>
                <c:pt idx="260">
                  <c:v>6.3153562499556508E-4</c:v>
                </c:pt>
                <c:pt idx="261">
                  <c:v>6.0788260533280983E-4</c:v>
                </c:pt>
                <c:pt idx="262">
                  <c:v>5.6767247190612591E-4</c:v>
                </c:pt>
                <c:pt idx="263">
                  <c:v>5.203664325806154E-4</c:v>
                </c:pt>
                <c:pt idx="264">
                  <c:v>5.180011306143399E-4</c:v>
                </c:pt>
                <c:pt idx="265">
                  <c:v>4.9198280898530916E-4</c:v>
                </c:pt>
                <c:pt idx="266">
                  <c:v>5.2273173454689089E-4</c:v>
                </c:pt>
                <c:pt idx="267">
                  <c:v>4.9671341291786014E-4</c:v>
                </c:pt>
                <c:pt idx="268">
                  <c:v>5.1090522471551332E-4</c:v>
                </c:pt>
                <c:pt idx="269">
                  <c:v>5.0853992274923782E-4</c:v>
                </c:pt>
                <c:pt idx="270">
                  <c:v>5.4875005617592175E-4</c:v>
                </c:pt>
                <c:pt idx="271">
                  <c:v>6.3153562499556508E-4</c:v>
                </c:pt>
                <c:pt idx="272">
                  <c:v>5.6294186797357481E-4</c:v>
                </c:pt>
                <c:pt idx="273">
                  <c:v>4.139278440982168E-4</c:v>
                </c:pt>
                <c:pt idx="274">
                  <c:v>3.1221985954836925E-4</c:v>
                </c:pt>
                <c:pt idx="275">
                  <c:v>2.3889549859382799E-4</c:v>
                </c:pt>
                <c:pt idx="276">
                  <c:v>2.2233838482989932E-4</c:v>
                </c:pt>
                <c:pt idx="277">
                  <c:v>2.0105066713341959E-4</c:v>
                </c:pt>
                <c:pt idx="278">
                  <c:v>2.601832162903077E-4</c:v>
                </c:pt>
                <c:pt idx="279">
                  <c:v>2.9093214185188954E-4</c:v>
                </c:pt>
                <c:pt idx="280">
                  <c:v>3.5006469100877762E-4</c:v>
                </c:pt>
                <c:pt idx="281">
                  <c:v>4.2102374999704339E-4</c:v>
                </c:pt>
                <c:pt idx="282">
                  <c:v>5.0617462078296222E-4</c:v>
                </c:pt>
                <c:pt idx="283">
                  <c:v>6.1261320926536082E-4</c:v>
                </c:pt>
                <c:pt idx="284">
                  <c:v>7.4743542134306576E-4</c:v>
                </c:pt>
                <c:pt idx="285">
                  <c:v>8.5387400982546435E-4</c:v>
                </c:pt>
                <c:pt idx="286">
                  <c:v>9.1064125701607694E-4</c:v>
                </c:pt>
                <c:pt idx="287">
                  <c:v>9.3192897471255671E-4</c:v>
                </c:pt>
                <c:pt idx="288">
                  <c:v>9.4612078651020977E-4</c:v>
                </c:pt>
                <c:pt idx="289">
                  <c:v>9.3902488061138329E-4</c:v>
                </c:pt>
                <c:pt idx="290">
                  <c:v>8.9881474718469937E-4</c:v>
                </c:pt>
                <c:pt idx="291">
                  <c:v>8.7043112358939302E-4</c:v>
                </c:pt>
                <c:pt idx="292">
                  <c:v>8.302209901627091E-4</c:v>
                </c:pt>
                <c:pt idx="293">
                  <c:v>8.5387400982546435E-4</c:v>
                </c:pt>
                <c:pt idx="294">
                  <c:v>8.325862921289847E-4</c:v>
                </c:pt>
                <c:pt idx="295">
                  <c:v>7.1905179774775952E-4</c:v>
                </c:pt>
                <c:pt idx="296">
                  <c:v>6.6464985252342242E-4</c:v>
                </c:pt>
                <c:pt idx="297">
                  <c:v>5.9132549156888116E-4</c:v>
                </c:pt>
                <c:pt idx="298">
                  <c:v>5.4401945224337065E-4</c:v>
                </c:pt>
                <c:pt idx="299">
                  <c:v>4.5413797752490073E-4</c:v>
                </c:pt>
                <c:pt idx="300">
                  <c:v>4.2102374999704339E-4</c:v>
                </c:pt>
                <c:pt idx="301">
                  <c:v>4.0919724016566576E-4</c:v>
                </c:pt>
                <c:pt idx="302">
                  <c:v>4.2338905196331888E-4</c:v>
                </c:pt>
                <c:pt idx="303">
                  <c:v>3.9027482443546155E-4</c:v>
                </c:pt>
                <c:pt idx="304">
                  <c:v>3.6662180477270629E-4</c:v>
                </c:pt>
                <c:pt idx="305">
                  <c:v>3.7135240870525733E-4</c:v>
                </c:pt>
                <c:pt idx="306">
                  <c:v>3.8554422050291051E-4</c:v>
                </c:pt>
                <c:pt idx="307">
                  <c:v>3.5952589887387976E-4</c:v>
                </c:pt>
                <c:pt idx="308">
                  <c:v>3.0275865168326717E-4</c:v>
                </c:pt>
                <c:pt idx="309">
                  <c:v>3.2641167134602237E-4</c:v>
                </c:pt>
                <c:pt idx="310">
                  <c:v>3.8081361657035947E-4</c:v>
                </c:pt>
                <c:pt idx="311">
                  <c:v>3.7844831460408392E-4</c:v>
                </c:pt>
                <c:pt idx="312">
                  <c:v>3.1695046348092029E-4</c:v>
                </c:pt>
                <c:pt idx="313">
                  <c:v>3.0039334971699162E-4</c:v>
                </c:pt>
                <c:pt idx="314">
                  <c:v>3.0748925561581821E-4</c:v>
                </c:pt>
                <c:pt idx="315">
                  <c:v>3.0512395364954266E-4</c:v>
                </c:pt>
                <c:pt idx="316">
                  <c:v>2.2233838482989932E-4</c:v>
                </c:pt>
                <c:pt idx="317">
                  <c:v>2.3653019662755244E-4</c:v>
                </c:pt>
                <c:pt idx="318">
                  <c:v>2.9093214185188954E-4</c:v>
                </c:pt>
                <c:pt idx="319">
                  <c:v>3.0039334971699162E-4</c:v>
                </c:pt>
                <c:pt idx="320">
                  <c:v>2.9329744381816503E-4</c:v>
                </c:pt>
                <c:pt idx="321">
                  <c:v>2.601832162903077E-4</c:v>
                </c:pt>
                <c:pt idx="322">
                  <c:v>2.8856683988561399E-4</c:v>
                </c:pt>
                <c:pt idx="323">
                  <c:v>3.0512395364954266E-4</c:v>
                </c:pt>
                <c:pt idx="324">
                  <c:v>3.1931576544719584E-4</c:v>
                </c:pt>
                <c:pt idx="325">
                  <c:v>2.9093214185188954E-4</c:v>
                </c:pt>
                <c:pt idx="326">
                  <c:v>3.1931576544719584E-4</c:v>
                </c:pt>
                <c:pt idx="327">
                  <c:v>4.2102374999704339E-4</c:v>
                </c:pt>
                <c:pt idx="328">
                  <c:v>5.2273173454689089E-4</c:v>
                </c:pt>
                <c:pt idx="329">
                  <c:v>5.9369079353515665E-4</c:v>
                </c:pt>
                <c:pt idx="330">
                  <c:v>7.237824016803105E-4</c:v>
                </c:pt>
                <c:pt idx="331">
                  <c:v>8.9171884128587278E-4</c:v>
                </c:pt>
                <c:pt idx="332">
                  <c:v>1.0241757513973022E-3</c:v>
                </c:pt>
                <c:pt idx="333">
                  <c:v>1.0738470926890881E-3</c:v>
                </c:pt>
                <c:pt idx="334">
                  <c:v>1.1093266221832211E-3</c:v>
                </c:pt>
                <c:pt idx="335">
                  <c:v>1.1471714536436294E-3</c:v>
                </c:pt>
                <c:pt idx="336">
                  <c:v>1.1519020575761804E-3</c:v>
                </c:pt>
                <c:pt idx="337">
                  <c:v>1.0951348103855679E-3</c:v>
                </c:pt>
                <c:pt idx="338">
                  <c:v>9.6031259830786295E-4</c:v>
                </c:pt>
                <c:pt idx="339">
                  <c:v>8.798923314544951E-4</c:v>
                </c:pt>
                <c:pt idx="340">
                  <c:v>7.7581904493837211E-4</c:v>
                </c:pt>
                <c:pt idx="341">
                  <c:v>6.9776408005127976E-4</c:v>
                </c:pt>
                <c:pt idx="342">
                  <c:v>6.0551730336653434E-4</c:v>
                </c:pt>
                <c:pt idx="343">
                  <c:v>5.2982764044571748E-4</c:v>
                </c:pt>
                <c:pt idx="344">
                  <c:v>5.1090522471551332E-4</c:v>
                </c:pt>
                <c:pt idx="345">
                  <c:v>4.6832978932255385E-4</c:v>
                </c:pt>
                <c:pt idx="346">
                  <c:v>4.1865844803076784E-4</c:v>
                </c:pt>
                <c:pt idx="347">
                  <c:v>3.6189120084015525E-4</c:v>
                </c:pt>
                <c:pt idx="348">
                  <c:v>3.1695046348092029E-4</c:v>
                </c:pt>
                <c:pt idx="349">
                  <c:v>3.0275865168326717E-4</c:v>
                </c:pt>
                <c:pt idx="350">
                  <c:v>2.7437502808796087E-4</c:v>
                </c:pt>
                <c:pt idx="351">
                  <c:v>1.9158945926831748E-4</c:v>
                </c:pt>
                <c:pt idx="352">
                  <c:v>1.4901402387535804E-4</c:v>
                </c:pt>
                <c:pt idx="353">
                  <c:v>1.4191811797653148E-4</c:v>
                </c:pt>
                <c:pt idx="354">
                  <c:v>1.3718751404398044E-4</c:v>
                </c:pt>
                <c:pt idx="355">
                  <c:v>7.0959058988265738E-5</c:v>
                </c:pt>
                <c:pt idx="356">
                  <c:v>7.5689662920816792E-5</c:v>
                </c:pt>
                <c:pt idx="357">
                  <c:v>7.3324360954541258E-5</c:v>
                </c:pt>
                <c:pt idx="358">
                  <c:v>7.8054964887092312E-5</c:v>
                </c:pt>
                <c:pt idx="359">
                  <c:v>6.6228455055714685E-5</c:v>
                </c:pt>
                <c:pt idx="360">
                  <c:v>4.730603932551049E-5</c:v>
                </c:pt>
                <c:pt idx="361">
                  <c:v>4.494073735923497E-5</c:v>
                </c:pt>
                <c:pt idx="362">
                  <c:v>6.6228455055714685E-5</c:v>
                </c:pt>
                <c:pt idx="363">
                  <c:v>6.1497851123163644E-5</c:v>
                </c:pt>
                <c:pt idx="364">
                  <c:v>4.730603932551049E-5</c:v>
                </c:pt>
                <c:pt idx="365">
                  <c:v>1.8922415730204198E-5</c:v>
                </c:pt>
                <c:pt idx="366">
                  <c:v>2.1287717696479721E-5</c:v>
                </c:pt>
                <c:pt idx="367">
                  <c:v>1.8922415730204198E-5</c:v>
                </c:pt>
                <c:pt idx="368">
                  <c:v>-9.461207865102099E-6</c:v>
                </c:pt>
                <c:pt idx="369">
                  <c:v>-2.3653019662755245E-5</c:v>
                </c:pt>
                <c:pt idx="370">
                  <c:v>-9.461207865102099E-6</c:v>
                </c:pt>
                <c:pt idx="371">
                  <c:v>1.6557113763928671E-5</c:v>
                </c:pt>
                <c:pt idx="372">
                  <c:v>-3.7844831460408396E-5</c:v>
                </c:pt>
                <c:pt idx="373">
                  <c:v>-2.3653019662755245E-5</c:v>
                </c:pt>
                <c:pt idx="374">
                  <c:v>-1.1826509831377622E-5</c:v>
                </c:pt>
                <c:pt idx="375">
                  <c:v>0</c:v>
                </c:pt>
                <c:pt idx="376">
                  <c:v>-2.6018321629030772E-5</c:v>
                </c:pt>
                <c:pt idx="377">
                  <c:v>-4.0210133426683916E-5</c:v>
                </c:pt>
                <c:pt idx="378">
                  <c:v>-5.6767247190612591E-5</c:v>
                </c:pt>
                <c:pt idx="379">
                  <c:v>-5.9132549156888111E-5</c:v>
                </c:pt>
                <c:pt idx="380">
                  <c:v>-2.3653019662755245E-5</c:v>
                </c:pt>
                <c:pt idx="381">
                  <c:v>-5.9132549156888111E-5</c:v>
                </c:pt>
                <c:pt idx="382">
                  <c:v>-5.2036643258061544E-5</c:v>
                </c:pt>
                <c:pt idx="383">
                  <c:v>-6.3863153089439164E-5</c:v>
                </c:pt>
                <c:pt idx="384">
                  <c:v>-2.8383623595306295E-5</c:v>
                </c:pt>
                <c:pt idx="385">
                  <c:v>-4.494073735923497E-5</c:v>
                </c:pt>
                <c:pt idx="386">
                  <c:v>-7.5689662920816792E-5</c:v>
                </c:pt>
                <c:pt idx="387">
                  <c:v>-8.0420266853367832E-5</c:v>
                </c:pt>
                <c:pt idx="388">
                  <c:v>-5.6767247190612591E-5</c:v>
                </c:pt>
                <c:pt idx="389">
                  <c:v>-3.5479529494132869E-5</c:v>
                </c:pt>
                <c:pt idx="390">
                  <c:v>-6.3863153089439164E-5</c:v>
                </c:pt>
                <c:pt idx="391">
                  <c:v>-4.9671341291786017E-5</c:v>
                </c:pt>
                <c:pt idx="392">
                  <c:v>-4.2575435392959443E-5</c:v>
                </c:pt>
                <c:pt idx="393">
                  <c:v>-2.3653019662755248E-6</c:v>
                </c:pt>
                <c:pt idx="394">
                  <c:v>7.0959058988265738E-6</c:v>
                </c:pt>
                <c:pt idx="395">
                  <c:v>-4.7306039325510495E-6</c:v>
                </c:pt>
                <c:pt idx="396">
                  <c:v>2.3653019662755248E-6</c:v>
                </c:pt>
                <c:pt idx="397">
                  <c:v>2.6018321629030772E-5</c:v>
                </c:pt>
                <c:pt idx="398">
                  <c:v>1.4191811797653148E-5</c:v>
                </c:pt>
                <c:pt idx="399">
                  <c:v>5.6767247190612591E-5</c:v>
                </c:pt>
                <c:pt idx="400">
                  <c:v>2.6018321629030772E-5</c:v>
                </c:pt>
                <c:pt idx="401">
                  <c:v>-2.6018321629030772E-5</c:v>
                </c:pt>
                <c:pt idx="402">
                  <c:v>-1.8922415730204198E-5</c:v>
                </c:pt>
                <c:pt idx="403">
                  <c:v>-3.5479529494132869E-5</c:v>
                </c:pt>
                <c:pt idx="404">
                  <c:v>-3.7844831460408396E-5</c:v>
                </c:pt>
                <c:pt idx="405">
                  <c:v>-1.1826509831377622E-5</c:v>
                </c:pt>
                <c:pt idx="406">
                  <c:v>-1.4191811797653148E-5</c:v>
                </c:pt>
                <c:pt idx="407">
                  <c:v>-4.2575435392959443E-5</c:v>
                </c:pt>
                <c:pt idx="408">
                  <c:v>-3.0748925561581822E-5</c:v>
                </c:pt>
                <c:pt idx="409">
                  <c:v>-1.4191811797653148E-5</c:v>
                </c:pt>
                <c:pt idx="410">
                  <c:v>7.0959058988265738E-6</c:v>
                </c:pt>
                <c:pt idx="411">
                  <c:v>2.3653019662755245E-5</c:v>
                </c:pt>
                <c:pt idx="412">
                  <c:v>5.9132549156888111E-5</c:v>
                </c:pt>
                <c:pt idx="413">
                  <c:v>5.9132549156888111E-5</c:v>
                </c:pt>
                <c:pt idx="414">
                  <c:v>5.9132549156888111E-5</c:v>
                </c:pt>
                <c:pt idx="415">
                  <c:v>8.988147471846994E-5</c:v>
                </c:pt>
                <c:pt idx="416">
                  <c:v>8.7516172752194406E-5</c:v>
                </c:pt>
                <c:pt idx="417">
                  <c:v>6.8593757021990218E-5</c:v>
                </c:pt>
                <c:pt idx="418">
                  <c:v>9.224677668474546E-5</c:v>
                </c:pt>
                <c:pt idx="419">
                  <c:v>1.2536100421260281E-4</c:v>
                </c:pt>
                <c:pt idx="420">
                  <c:v>1.1116919241494966E-4</c:v>
                </c:pt>
                <c:pt idx="421">
                  <c:v>1.2063040028005176E-4</c:v>
                </c:pt>
                <c:pt idx="422">
                  <c:v>8.7516172752194406E-5</c:v>
                </c:pt>
                <c:pt idx="423">
                  <c:v>1.158997963475007E-4</c:v>
                </c:pt>
                <c:pt idx="424">
                  <c:v>1.1353449438122518E-4</c:v>
                </c:pt>
                <c:pt idx="425">
                  <c:v>9.9342682583572034E-5</c:v>
                </c:pt>
                <c:pt idx="426">
                  <c:v>7.8054964887092312E-5</c:v>
                </c:pt>
                <c:pt idx="427">
                  <c:v>8.0420266853367832E-5</c:v>
                </c:pt>
                <c:pt idx="428">
                  <c:v>8.0420266853367832E-5</c:v>
                </c:pt>
                <c:pt idx="429">
                  <c:v>8.5150870785918886E-5</c:v>
                </c:pt>
                <c:pt idx="430">
                  <c:v>7.3324360954541258E-5</c:v>
                </c:pt>
                <c:pt idx="431">
                  <c:v>8.988147471846994E-5</c:v>
                </c:pt>
                <c:pt idx="432">
                  <c:v>7.8054964887092312E-5</c:v>
                </c:pt>
                <c:pt idx="433">
                  <c:v>5.9132549156888111E-5</c:v>
                </c:pt>
                <c:pt idx="434">
                  <c:v>2.3653019662755245E-5</c:v>
                </c:pt>
                <c:pt idx="435">
                  <c:v>7.0959058988265738E-6</c:v>
                </c:pt>
                <c:pt idx="436">
                  <c:v>5.2036643258061544E-5</c:v>
                </c:pt>
                <c:pt idx="437">
                  <c:v>3.5479529494132869E-5</c:v>
                </c:pt>
                <c:pt idx="438">
                  <c:v>0</c:v>
                </c:pt>
                <c:pt idx="439">
                  <c:v>-4.7306039325510495E-6</c:v>
                </c:pt>
                <c:pt idx="440">
                  <c:v>-1.4191811797653148E-5</c:v>
                </c:pt>
                <c:pt idx="441">
                  <c:v>4.2575435392959443E-5</c:v>
                </c:pt>
                <c:pt idx="442">
                  <c:v>2.3653019662755248E-6</c:v>
                </c:pt>
                <c:pt idx="443">
                  <c:v>-3.5479529494132869E-5</c:v>
                </c:pt>
                <c:pt idx="444">
                  <c:v>-1.8922415730204198E-5</c:v>
                </c:pt>
                <c:pt idx="445">
                  <c:v>-1.1826509831377622E-5</c:v>
                </c:pt>
                <c:pt idx="446">
                  <c:v>-1.8922415730204198E-5</c:v>
                </c:pt>
                <c:pt idx="447">
                  <c:v>-5.4401945224337064E-5</c:v>
                </c:pt>
                <c:pt idx="448">
                  <c:v>-6.3863153089439164E-5</c:v>
                </c:pt>
                <c:pt idx="449">
                  <c:v>-3.3114227527857342E-5</c:v>
                </c:pt>
                <c:pt idx="450">
                  <c:v>-5.9132549156888111E-5</c:v>
                </c:pt>
                <c:pt idx="451">
                  <c:v>-6.1497851123163644E-5</c:v>
                </c:pt>
                <c:pt idx="452">
                  <c:v>-2.3653019662755245E-5</c:v>
                </c:pt>
                <c:pt idx="453">
                  <c:v>-3.7844831460408396E-5</c:v>
                </c:pt>
                <c:pt idx="454">
                  <c:v>-2.6018321629030772E-5</c:v>
                </c:pt>
                <c:pt idx="455">
                  <c:v>-1.4191811797653148E-5</c:v>
                </c:pt>
                <c:pt idx="456">
                  <c:v>-4.7306039325510495E-6</c:v>
                </c:pt>
                <c:pt idx="457">
                  <c:v>-1.8922415730204198E-5</c:v>
                </c:pt>
                <c:pt idx="458">
                  <c:v>5.4401945224337064E-5</c:v>
                </c:pt>
                <c:pt idx="459">
                  <c:v>8.2785568819643366E-5</c:v>
                </c:pt>
                <c:pt idx="460">
                  <c:v>5.4401945224337064E-5</c:v>
                </c:pt>
                <c:pt idx="461">
                  <c:v>6.3863153089439164E-5</c:v>
                </c:pt>
                <c:pt idx="462">
                  <c:v>8.2785568819643366E-5</c:v>
                </c:pt>
                <c:pt idx="463">
                  <c:v>9.224677668474546E-5</c:v>
                </c:pt>
                <c:pt idx="464">
                  <c:v>1.0643858848239861E-4</c:v>
                </c:pt>
                <c:pt idx="465">
                  <c:v>9.224677668474546E-5</c:v>
                </c:pt>
                <c:pt idx="466">
                  <c:v>8.7516172752194406E-5</c:v>
                </c:pt>
                <c:pt idx="467">
                  <c:v>1.1116919241494966E-4</c:v>
                </c:pt>
                <c:pt idx="468">
                  <c:v>8.0420266853367832E-5</c:v>
                </c:pt>
                <c:pt idx="469">
                  <c:v>5.2036643258061544E-5</c:v>
                </c:pt>
                <c:pt idx="470">
                  <c:v>8.0420266853367832E-5</c:v>
                </c:pt>
                <c:pt idx="471">
                  <c:v>7.5689662920816792E-5</c:v>
                </c:pt>
                <c:pt idx="472">
                  <c:v>8.0420266853367832E-5</c:v>
                </c:pt>
                <c:pt idx="473">
                  <c:v>8.0420266853367832E-5</c:v>
                </c:pt>
                <c:pt idx="474">
                  <c:v>9.6977380617296514E-5</c:v>
                </c:pt>
                <c:pt idx="475">
                  <c:v>1.1116919241494966E-4</c:v>
                </c:pt>
                <c:pt idx="476">
                  <c:v>1.0170798454984755E-4</c:v>
                </c:pt>
                <c:pt idx="477">
                  <c:v>7.3324360954541258E-5</c:v>
                </c:pt>
                <c:pt idx="478">
                  <c:v>6.3863153089439164E-5</c:v>
                </c:pt>
                <c:pt idx="479">
                  <c:v>5.2036643258061544E-5</c:v>
                </c:pt>
                <c:pt idx="480">
                  <c:v>4.494073735923497E-5</c:v>
                </c:pt>
                <c:pt idx="481">
                  <c:v>5.9132549156888111E-5</c:v>
                </c:pt>
                <c:pt idx="482">
                  <c:v>4.2575435392959443E-5</c:v>
                </c:pt>
                <c:pt idx="483">
                  <c:v>6.8593757021990218E-5</c:v>
                </c:pt>
                <c:pt idx="484">
                  <c:v>7.5689662920816792E-5</c:v>
                </c:pt>
                <c:pt idx="485">
                  <c:v>7.5689662920816792E-5</c:v>
                </c:pt>
                <c:pt idx="486">
                  <c:v>8.7516172752194406E-5</c:v>
                </c:pt>
                <c:pt idx="487">
                  <c:v>7.0959058988265738E-5</c:v>
                </c:pt>
                <c:pt idx="488">
                  <c:v>8.7516172752194406E-5</c:v>
                </c:pt>
                <c:pt idx="489">
                  <c:v>1.0407328651612309E-4</c:v>
                </c:pt>
                <c:pt idx="490">
                  <c:v>9.461207865102098E-5</c:v>
                </c:pt>
                <c:pt idx="491">
                  <c:v>1.2772630617887833E-4</c:v>
                </c:pt>
                <c:pt idx="492">
                  <c:v>1.4664872190908252E-4</c:v>
                </c:pt>
                <c:pt idx="493">
                  <c:v>1.6320583567301118E-4</c:v>
                </c:pt>
                <c:pt idx="494">
                  <c:v>1.7976294943693988E-4</c:v>
                </c:pt>
                <c:pt idx="495">
                  <c:v>2.1524247893107274E-4</c:v>
                </c:pt>
                <c:pt idx="496">
                  <c:v>2.4599140449265458E-4</c:v>
                </c:pt>
                <c:pt idx="497">
                  <c:v>3.0748925561581821E-4</c:v>
                </c:pt>
                <c:pt idx="498">
                  <c:v>3.2168106741347133E-4</c:v>
                </c:pt>
                <c:pt idx="499">
                  <c:v>3.3114227527857346E-4</c:v>
                </c:pt>
                <c:pt idx="500">
                  <c:v>3.0748925561581821E-4</c:v>
                </c:pt>
                <c:pt idx="501">
                  <c:v>3.382381811774E-4</c:v>
                </c:pt>
                <c:pt idx="502">
                  <c:v>3.4769938904250213E-4</c:v>
                </c:pt>
                <c:pt idx="503">
                  <c:v>3.0748925561581821E-4</c:v>
                </c:pt>
                <c:pt idx="504">
                  <c:v>2.9802804775071607E-4</c:v>
                </c:pt>
                <c:pt idx="505">
                  <c:v>2.6491382022285874E-4</c:v>
                </c:pt>
                <c:pt idx="506">
                  <c:v>2.4599140449265458E-4</c:v>
                </c:pt>
                <c:pt idx="507">
                  <c:v>2.0814657303224617E-4</c:v>
                </c:pt>
                <c:pt idx="508">
                  <c:v>2.0814657303224617E-4</c:v>
                </c:pt>
                <c:pt idx="509">
                  <c:v>1.8922415730204196E-4</c:v>
                </c:pt>
                <c:pt idx="510">
                  <c:v>1.9868536516714407E-4</c:v>
                </c:pt>
                <c:pt idx="511">
                  <c:v>1.9632006320086855E-4</c:v>
                </c:pt>
                <c:pt idx="512">
                  <c:v>2.1051187499852169E-4</c:v>
                </c:pt>
                <c:pt idx="513">
                  <c:v>2.3416489466127692E-4</c:v>
                </c:pt>
                <c:pt idx="514">
                  <c:v>2.1997308286362378E-4</c:v>
                </c:pt>
                <c:pt idx="515">
                  <c:v>2.4362610252637903E-4</c:v>
                </c:pt>
                <c:pt idx="516">
                  <c:v>2.1051187499852169E-4</c:v>
                </c:pt>
                <c:pt idx="517">
                  <c:v>2.0814657303224617E-4</c:v>
                </c:pt>
                <c:pt idx="518">
                  <c:v>1.7030174157183777E-4</c:v>
                </c:pt>
                <c:pt idx="519">
                  <c:v>1.5610992977418462E-4</c:v>
                </c:pt>
                <c:pt idx="520">
                  <c:v>1.5847523174046014E-4</c:v>
                </c:pt>
                <c:pt idx="521">
                  <c:v>1.537446278079091E-4</c:v>
                </c:pt>
                <c:pt idx="522">
                  <c:v>1.2772630617887833E-4</c:v>
                </c:pt>
                <c:pt idx="523">
                  <c:v>1.3009160814515385E-4</c:v>
                </c:pt>
                <c:pt idx="524">
                  <c:v>1.3009160814515385E-4</c:v>
                </c:pt>
                <c:pt idx="525">
                  <c:v>1.3245691011142937E-4</c:v>
                </c:pt>
                <c:pt idx="526">
                  <c:v>1.4664872190908252E-4</c:v>
                </c:pt>
                <c:pt idx="527">
                  <c:v>1.1826509831377622E-4</c:v>
                </c:pt>
                <c:pt idx="528">
                  <c:v>9.6977380617296514E-5</c:v>
                </c:pt>
                <c:pt idx="529">
                  <c:v>1.158997963475007E-4</c:v>
                </c:pt>
                <c:pt idx="530">
                  <c:v>1.2299570224632729E-4</c:v>
                </c:pt>
                <c:pt idx="531">
                  <c:v>8.2785568819643366E-5</c:v>
                </c:pt>
                <c:pt idx="532">
                  <c:v>1.0643858848239861E-4</c:v>
                </c:pt>
                <c:pt idx="533">
                  <c:v>9.9342682583572034E-5</c:v>
                </c:pt>
                <c:pt idx="534">
                  <c:v>1.0643858848239861E-4</c:v>
                </c:pt>
                <c:pt idx="535">
                  <c:v>1.2299570224632729E-4</c:v>
                </c:pt>
                <c:pt idx="536">
                  <c:v>1.821282514032154E-4</c:v>
                </c:pt>
                <c:pt idx="537">
                  <c:v>2.4835670645893007E-4</c:v>
                </c:pt>
                <c:pt idx="538">
                  <c:v>2.7910563202051191E-4</c:v>
                </c:pt>
                <c:pt idx="539">
                  <c:v>3.4296878510995104E-4</c:v>
                </c:pt>
                <c:pt idx="540">
                  <c:v>4.5413797752490073E-4</c:v>
                </c:pt>
                <c:pt idx="541">
                  <c:v>5.0853992274923782E-4</c:v>
                </c:pt>
                <c:pt idx="542">
                  <c:v>5.5348066010847273E-4</c:v>
                </c:pt>
                <c:pt idx="543">
                  <c:v>5.9605609550143215E-4</c:v>
                </c:pt>
                <c:pt idx="544">
                  <c:v>6.1261320926536082E-4</c:v>
                </c:pt>
                <c:pt idx="545">
                  <c:v>6.197091151641874E-4</c:v>
                </c:pt>
                <c:pt idx="546">
                  <c:v>6.1024790729908532E-4</c:v>
                </c:pt>
                <c:pt idx="547">
                  <c:v>5.9605609550143215E-4</c:v>
                </c:pt>
                <c:pt idx="548">
                  <c:v>5.6530716993985041E-4</c:v>
                </c:pt>
                <c:pt idx="549">
                  <c:v>5.3219294241199308E-4</c:v>
                </c:pt>
                <c:pt idx="550">
                  <c:v>5.3928884831081956E-4</c:v>
                </c:pt>
                <c:pt idx="551">
                  <c:v>4.8252160112020702E-4</c:v>
                </c:pt>
                <c:pt idx="552">
                  <c:v>4.6832978932255385E-4</c:v>
                </c:pt>
                <c:pt idx="553">
                  <c:v>4.423114676935231E-4</c:v>
                </c:pt>
                <c:pt idx="554">
                  <c:v>4.2575435392959443E-4</c:v>
                </c:pt>
                <c:pt idx="555">
                  <c:v>3.8081361657035947E-4</c:v>
                </c:pt>
                <c:pt idx="556">
                  <c:v>3.5242999297505317E-4</c:v>
                </c:pt>
                <c:pt idx="557">
                  <c:v>3.098545575820937E-4</c:v>
                </c:pt>
                <c:pt idx="558">
                  <c:v>2.7437502808796087E-4</c:v>
                </c:pt>
                <c:pt idx="559">
                  <c:v>2.2943429072872588E-4</c:v>
                </c:pt>
                <c:pt idx="560">
                  <c:v>1.9395476123459303E-4</c:v>
                </c:pt>
                <c:pt idx="561">
                  <c:v>1.9158945926831748E-4</c:v>
                </c:pt>
                <c:pt idx="562">
                  <c:v>1.7739764747066433E-4</c:v>
                </c:pt>
                <c:pt idx="563">
                  <c:v>1.6320583567301118E-4</c:v>
                </c:pt>
                <c:pt idx="564">
                  <c:v>1.4191811797653148E-4</c:v>
                </c:pt>
                <c:pt idx="565">
                  <c:v>1.8685885533576644E-4</c:v>
                </c:pt>
                <c:pt idx="566">
                  <c:v>1.7266704353811329E-4</c:v>
                </c:pt>
                <c:pt idx="567">
                  <c:v>2.4835670645893007E-4</c:v>
                </c:pt>
                <c:pt idx="568">
                  <c:v>2.4599140449265458E-4</c:v>
                </c:pt>
                <c:pt idx="569">
                  <c:v>2.5545261235775666E-4</c:v>
                </c:pt>
                <c:pt idx="570">
                  <c:v>3.0512395364954266E-4</c:v>
                </c:pt>
                <c:pt idx="571">
                  <c:v>3.2404636937974688E-4</c:v>
                </c:pt>
                <c:pt idx="572">
                  <c:v>3.3114227527857346E-4</c:v>
                </c:pt>
                <c:pt idx="573">
                  <c:v>3.1221985954836925E-4</c:v>
                </c:pt>
                <c:pt idx="574">
                  <c:v>3.3350757724484896E-4</c:v>
                </c:pt>
                <c:pt idx="575">
                  <c:v>3.5242999297505317E-4</c:v>
                </c:pt>
                <c:pt idx="576">
                  <c:v>3.7371771067153288E-4</c:v>
                </c:pt>
                <c:pt idx="577">
                  <c:v>4.139278440982168E-4</c:v>
                </c:pt>
                <c:pt idx="578">
                  <c:v>4.6123388342372731E-4</c:v>
                </c:pt>
                <c:pt idx="579">
                  <c:v>5.700377738724014E-4</c:v>
                </c:pt>
                <c:pt idx="580">
                  <c:v>6.4336213482694266E-4</c:v>
                </c:pt>
                <c:pt idx="581">
                  <c:v>7.2141709971403501E-4</c:v>
                </c:pt>
                <c:pt idx="582">
                  <c:v>8.3731689606153569E-4</c:v>
                </c:pt>
                <c:pt idx="583">
                  <c:v>9.3902488061138329E-4</c:v>
                </c:pt>
                <c:pt idx="584">
                  <c:v>1.0430981671275064E-3</c:v>
                </c:pt>
                <c:pt idx="585">
                  <c:v>1.118787830048323E-3</c:v>
                </c:pt>
                <c:pt idx="586">
                  <c:v>1.2228611165644462E-3</c:v>
                </c:pt>
                <c:pt idx="587">
                  <c:v>1.2961854775189875E-3</c:v>
                </c:pt>
                <c:pt idx="588">
                  <c:v>1.4617566151582742E-3</c:v>
                </c:pt>
                <c:pt idx="589">
                  <c:v>1.6155012429661833E-3</c:v>
                </c:pt>
                <c:pt idx="590">
                  <c:v>1.8993374789192461E-3</c:v>
                </c:pt>
                <c:pt idx="591">
                  <c:v>2.2943429072872588E-3</c:v>
                </c:pt>
                <c:pt idx="592">
                  <c:v>2.8147093398678742E-3</c:v>
                </c:pt>
                <c:pt idx="593">
                  <c:v>3.4935510041889497E-3</c:v>
                </c:pt>
                <c:pt idx="594">
                  <c:v>4.2906577668238013E-3</c:v>
                </c:pt>
                <c:pt idx="595">
                  <c:v>5.1871072120422256E-3</c:v>
                </c:pt>
                <c:pt idx="596">
                  <c:v>6.1899952457430477E-3</c:v>
                </c:pt>
                <c:pt idx="597">
                  <c:v>7.263842338432136E-3</c:v>
                </c:pt>
                <c:pt idx="598">
                  <c:v>8.2454426544364794E-3</c:v>
                </c:pt>
                <c:pt idx="599">
                  <c:v>9.1821022330815863E-3</c:v>
                </c:pt>
                <c:pt idx="600">
                  <c:v>1.0000496713412918E-2</c:v>
                </c:pt>
                <c:pt idx="601">
                  <c:v>1.0641493546273586E-2</c:v>
                </c:pt>
                <c:pt idx="602">
                  <c:v>1.1090900919865934E-2</c:v>
                </c:pt>
                <c:pt idx="603">
                  <c:v>1.1372371853852722E-2</c:v>
                </c:pt>
                <c:pt idx="604">
                  <c:v>1.1417312591211957E-2</c:v>
                </c:pt>
                <c:pt idx="605">
                  <c:v>1.1277759775201701E-2</c:v>
                </c:pt>
                <c:pt idx="606">
                  <c:v>1.0960809311720781E-2</c:v>
                </c:pt>
                <c:pt idx="607">
                  <c:v>1.0520863145993533E-2</c:v>
                </c:pt>
                <c:pt idx="608">
                  <c:v>9.9389988622897545E-3</c:v>
                </c:pt>
                <c:pt idx="609">
                  <c:v>9.2980020294290873E-3</c:v>
                </c:pt>
                <c:pt idx="610">
                  <c:v>8.7043112358939304E-3</c:v>
                </c:pt>
                <c:pt idx="611">
                  <c:v>8.0514878932018853E-3</c:v>
                </c:pt>
                <c:pt idx="612">
                  <c:v>7.453066495734178E-3</c:v>
                </c:pt>
                <c:pt idx="613">
                  <c:v>6.8309920786037148E-3</c:v>
                </c:pt>
                <c:pt idx="614">
                  <c:v>6.3129909479893755E-3</c:v>
                </c:pt>
                <c:pt idx="615">
                  <c:v>5.8044510252401376E-3</c:v>
                </c:pt>
                <c:pt idx="616">
                  <c:v>5.3739660673779921E-3</c:v>
                </c:pt>
                <c:pt idx="617">
                  <c:v>4.9576729213134992E-3</c:v>
                </c:pt>
                <c:pt idx="618">
                  <c:v>4.6383571558663034E-3</c:v>
                </c:pt>
                <c:pt idx="619">
                  <c:v>4.3403291081155872E-3</c:v>
                </c:pt>
                <c:pt idx="620">
                  <c:v>4.0423010603648718E-3</c:v>
                </c:pt>
                <c:pt idx="621">
                  <c:v>3.7655607303106351E-3</c:v>
                </c:pt>
                <c:pt idx="622">
                  <c:v>3.531395835649358E-3</c:v>
                </c:pt>
                <c:pt idx="623">
                  <c:v>3.332710470482214E-3</c:v>
                </c:pt>
                <c:pt idx="624">
                  <c:v>3.1955229564382339E-3</c:v>
                </c:pt>
                <c:pt idx="625">
                  <c:v>2.999202893237365E-3</c:v>
                </c:pt>
                <c:pt idx="626">
                  <c:v>2.8691112850922113E-3</c:v>
                </c:pt>
                <c:pt idx="627">
                  <c:v>2.8052481320027722E-3</c:v>
                </c:pt>
                <c:pt idx="628">
                  <c:v>2.7721339044749146E-3</c:v>
                </c:pt>
                <c:pt idx="629">
                  <c:v>2.7366543749807819E-3</c:v>
                </c:pt>
                <c:pt idx="630">
                  <c:v>2.8478235673957317E-3</c:v>
                </c:pt>
                <c:pt idx="631">
                  <c:v>3.0914496699221104E-3</c:v>
                </c:pt>
                <c:pt idx="632">
                  <c:v>3.5668753651434911E-3</c:v>
                </c:pt>
                <c:pt idx="633">
                  <c:v>4.2977536727226281E-3</c:v>
                </c:pt>
                <c:pt idx="634">
                  <c:v>5.423637408669778E-3</c:v>
                </c:pt>
                <c:pt idx="635">
                  <c:v>6.9137776474233583E-3</c:v>
                </c:pt>
                <c:pt idx="636">
                  <c:v>8.7752702948821967E-3</c:v>
                </c:pt>
                <c:pt idx="637">
                  <c:v>1.0885119648799964E-2</c:v>
                </c:pt>
                <c:pt idx="638">
                  <c:v>1.3240960407210386E-2</c:v>
                </c:pt>
                <c:pt idx="639">
                  <c:v>1.5514015596801165E-2</c:v>
                </c:pt>
                <c:pt idx="640">
                  <c:v>1.7552905891730669E-2</c:v>
                </c:pt>
                <c:pt idx="641">
                  <c:v>1.9151850020932924E-2</c:v>
                </c:pt>
                <c:pt idx="642">
                  <c:v>2.0142911544802366E-2</c:v>
                </c:pt>
                <c:pt idx="643">
                  <c:v>2.0448035498451912E-2</c:v>
                </c:pt>
                <c:pt idx="644">
                  <c:v>2.0041203560252518E-2</c:v>
                </c:pt>
                <c:pt idx="645">
                  <c:v>1.9106909283573687E-2</c:v>
                </c:pt>
                <c:pt idx="646">
                  <c:v>1.7732668841167608E-2</c:v>
                </c:pt>
                <c:pt idx="647">
                  <c:v>1.6095879880504944E-2</c:v>
                </c:pt>
                <c:pt idx="648">
                  <c:v>1.433372991562968E-2</c:v>
                </c:pt>
                <c:pt idx="649">
                  <c:v>1.2585771762552066E-2</c:v>
                </c:pt>
                <c:pt idx="650">
                  <c:v>1.0937156292058025E-2</c:v>
                </c:pt>
                <c:pt idx="651">
                  <c:v>9.4209977316754151E-3</c:v>
                </c:pt>
                <c:pt idx="652">
                  <c:v>8.1177163482576004E-3</c:v>
                </c:pt>
                <c:pt idx="653">
                  <c:v>6.9445265729849402E-3</c:v>
                </c:pt>
                <c:pt idx="654">
                  <c:v>5.9558303510817709E-3</c:v>
                </c:pt>
                <c:pt idx="655">
                  <c:v>5.1066869451888578E-3</c:v>
                </c:pt>
                <c:pt idx="656">
                  <c:v>4.451498300530537E-3</c:v>
                </c:pt>
                <c:pt idx="657">
                  <c:v>3.8530769030628294E-3</c:v>
                </c:pt>
                <c:pt idx="658">
                  <c:v>3.3421716783473164E-3</c:v>
                </c:pt>
                <c:pt idx="659">
                  <c:v>2.9235132303165484E-3</c:v>
                </c:pt>
                <c:pt idx="660">
                  <c:v>2.601832162903077E-3</c:v>
                </c:pt>
                <c:pt idx="661">
                  <c:v>2.3440142485790447E-3</c:v>
                </c:pt>
                <c:pt idx="662">
                  <c:v>2.183173714872309E-3</c:v>
                </c:pt>
                <c:pt idx="663">
                  <c:v>2.1264064676816967E-3</c:v>
                </c:pt>
                <c:pt idx="664">
                  <c:v>2.1808084129060338E-3</c:v>
                </c:pt>
                <c:pt idx="665">
                  <c:v>2.3274571348151163E-3</c:v>
                </c:pt>
                <c:pt idx="666">
                  <c:v>2.6207545786332814E-3</c:v>
                </c:pt>
                <c:pt idx="667">
                  <c:v>3.0086641011024674E-3</c:v>
                </c:pt>
                <c:pt idx="668">
                  <c:v>3.5645100631772155E-3</c:v>
                </c:pt>
                <c:pt idx="669">
                  <c:v>4.2575435392959446E-3</c:v>
                </c:pt>
                <c:pt idx="670">
                  <c:v>5.1327052668178885E-3</c:v>
                </c:pt>
                <c:pt idx="671">
                  <c:v>6.4336213482694268E-3</c:v>
                </c:pt>
                <c:pt idx="672">
                  <c:v>8.1910407092121423E-3</c:v>
                </c:pt>
                <c:pt idx="673">
                  <c:v>1.0771585154418738E-2</c:v>
                </c:pt>
                <c:pt idx="674">
                  <c:v>1.4326634009730853E-2</c:v>
                </c:pt>
                <c:pt idx="675">
                  <c:v>1.9095082773742309E-2</c:v>
                </c:pt>
                <c:pt idx="676">
                  <c:v>2.5069835540554284E-2</c:v>
                </c:pt>
                <c:pt idx="677">
                  <c:v>3.1898462317191727E-2</c:v>
                </c:pt>
                <c:pt idx="678">
                  <c:v>3.8996733517984571E-2</c:v>
                </c:pt>
                <c:pt idx="679">
                  <c:v>4.5607752513724661E-2</c:v>
                </c:pt>
                <c:pt idx="680">
                  <c:v>5.1026659318461891E-2</c:v>
                </c:pt>
                <c:pt idx="681">
                  <c:v>5.4617187703268136E-2</c:v>
                </c:pt>
                <c:pt idx="682">
                  <c:v>5.5955948616180085E-2</c:v>
                </c:pt>
                <c:pt idx="683">
                  <c:v>5.508078688865814E-2</c:v>
                </c:pt>
                <c:pt idx="684">
                  <c:v>5.2332306003845981E-2</c:v>
                </c:pt>
                <c:pt idx="685">
                  <c:v>4.8138625617639479E-2</c:v>
                </c:pt>
                <c:pt idx="686">
                  <c:v>4.3112358939303985E-2</c:v>
                </c:pt>
                <c:pt idx="687">
                  <c:v>3.7806986628947985E-2</c:v>
                </c:pt>
                <c:pt idx="688">
                  <c:v>3.2697934381792852E-2</c:v>
                </c:pt>
                <c:pt idx="689">
                  <c:v>2.8002809978735936E-2</c:v>
                </c:pt>
                <c:pt idx="690">
                  <c:v>2.3875358047585143E-2</c:v>
                </c:pt>
                <c:pt idx="691">
                  <c:v>2.0372345835531092E-2</c:v>
                </c:pt>
                <c:pt idx="692">
                  <c:v>1.749850394650633E-2</c:v>
                </c:pt>
                <c:pt idx="693">
                  <c:v>1.5201795737252796E-2</c:v>
                </c:pt>
                <c:pt idx="694">
                  <c:v>1.3371052015355541E-2</c:v>
                </c:pt>
                <c:pt idx="695">
                  <c:v>1.1857258756939205E-2</c:v>
                </c:pt>
                <c:pt idx="696">
                  <c:v>1.0613109922678278E-2</c:v>
                </c:pt>
                <c:pt idx="697">
                  <c:v>9.5960300771798027E-3</c:v>
                </c:pt>
                <c:pt idx="698">
                  <c:v>8.590776741512705E-3</c:v>
                </c:pt>
                <c:pt idx="699">
                  <c:v>7.6825007864629036E-3</c:v>
                </c:pt>
                <c:pt idx="700">
                  <c:v>6.8144349648397865E-3</c:v>
                </c:pt>
                <c:pt idx="701">
                  <c:v>6.0078669943398324E-3</c:v>
                </c:pt>
                <c:pt idx="702">
                  <c:v>5.307737612322277E-3</c:v>
                </c:pt>
                <c:pt idx="703">
                  <c:v>4.6288959480012019E-3</c:v>
                </c:pt>
                <c:pt idx="704">
                  <c:v>4.0162827387358411E-3</c:v>
                </c:pt>
                <c:pt idx="705">
                  <c:v>3.5172040238517052E-3</c:v>
                </c:pt>
                <c:pt idx="706">
                  <c:v>3.0867190659895597E-3</c:v>
                </c:pt>
                <c:pt idx="707">
                  <c:v>2.7106360533517512E-3</c:v>
                </c:pt>
                <c:pt idx="708">
                  <c:v>2.4055120997022086E-3</c:v>
                </c:pt>
                <c:pt idx="709">
                  <c:v>2.1500594873444519E-3</c:v>
                </c:pt>
                <c:pt idx="710">
                  <c:v>1.9726618398737874E-3</c:v>
                </c:pt>
                <c:pt idx="711">
                  <c:v>1.8118213061670519E-3</c:v>
                </c:pt>
                <c:pt idx="712">
                  <c:v>1.6320583567301118E-3</c:v>
                </c:pt>
                <c:pt idx="713">
                  <c:v>1.4948708426861315E-3</c:v>
                </c:pt>
                <c:pt idx="714">
                  <c:v>1.4239117836978659E-3</c:v>
                </c:pt>
                <c:pt idx="715">
                  <c:v>1.3316650070131202E-3</c:v>
                </c:pt>
                <c:pt idx="716">
                  <c:v>1.2607059480248546E-3</c:v>
                </c:pt>
                <c:pt idx="717">
                  <c:v>1.1613632654412826E-3</c:v>
                </c:pt>
                <c:pt idx="718">
                  <c:v>1.0927695084192923E-3</c:v>
                </c:pt>
                <c:pt idx="719">
                  <c:v>1.019445147464751E-3</c:v>
                </c:pt>
                <c:pt idx="720">
                  <c:v>9.5558199437531196E-4</c:v>
                </c:pt>
                <c:pt idx="721">
                  <c:v>8.9408414325214828E-4</c:v>
                </c:pt>
                <c:pt idx="722">
                  <c:v>8.5860461375801545E-4</c:v>
                </c:pt>
                <c:pt idx="723">
                  <c:v>8.4677810392663777E-4</c:v>
                </c:pt>
                <c:pt idx="724">
                  <c:v>8.0893327246622944E-4</c:v>
                </c:pt>
                <c:pt idx="725">
                  <c:v>7.4270481741051466E-4</c:v>
                </c:pt>
                <c:pt idx="726">
                  <c:v>7.4507011937679027E-4</c:v>
                </c:pt>
                <c:pt idx="727">
                  <c:v>7.285130056128616E-4</c:v>
                </c:pt>
                <c:pt idx="728">
                  <c:v>7.4507011937679027E-4</c:v>
                </c:pt>
                <c:pt idx="729">
                  <c:v>7.3087830757913709E-4</c:v>
                </c:pt>
                <c:pt idx="730">
                  <c:v>7.7108844100582101E-4</c:v>
                </c:pt>
                <c:pt idx="731">
                  <c:v>7.9947206460112726E-4</c:v>
                </c:pt>
                <c:pt idx="732">
                  <c:v>8.5150870785918886E-4</c:v>
                </c:pt>
                <c:pt idx="733">
                  <c:v>9.1300655898235244E-4</c:v>
                </c:pt>
                <c:pt idx="734">
                  <c:v>9.8160031600434271E-4</c:v>
                </c:pt>
                <c:pt idx="735">
                  <c:v>1.059655280891435E-3</c:v>
                </c:pt>
                <c:pt idx="736">
                  <c:v>1.1022307162843945E-3</c:v>
                </c:pt>
                <c:pt idx="737">
                  <c:v>1.1377102457785274E-3</c:v>
                </c:pt>
                <c:pt idx="738">
                  <c:v>1.1306143398797008E-3</c:v>
                </c:pt>
                <c:pt idx="739">
                  <c:v>1.1140572261157721E-3</c:v>
                </c:pt>
                <c:pt idx="740">
                  <c:v>1.0785776966216391E-3</c:v>
                </c:pt>
                <c:pt idx="741">
                  <c:v>1.050194073026333E-3</c:v>
                </c:pt>
                <c:pt idx="742">
                  <c:v>9.886962219031693E-4</c:v>
                </c:pt>
                <c:pt idx="743">
                  <c:v>9.6267790027413855E-4</c:v>
                </c:pt>
                <c:pt idx="744">
                  <c:v>9.7450441010551612E-4</c:v>
                </c:pt>
                <c:pt idx="745">
                  <c:v>9.910615238694449E-4</c:v>
                </c:pt>
                <c:pt idx="746">
                  <c:v>1.050194073026333E-3</c:v>
                </c:pt>
                <c:pt idx="747">
                  <c:v>1.0975001123518435E-3</c:v>
                </c:pt>
                <c:pt idx="748">
                  <c:v>1.118787830048323E-3</c:v>
                </c:pt>
                <c:pt idx="749">
                  <c:v>1.1637285674075582E-3</c:v>
                </c:pt>
                <c:pt idx="750">
                  <c:v>1.2346876263958238E-3</c:v>
                </c:pt>
                <c:pt idx="751">
                  <c:v>1.2630712499911302E-3</c:v>
                </c:pt>
                <c:pt idx="752">
                  <c:v>1.2961854775189875E-3</c:v>
                </c:pt>
                <c:pt idx="753">
                  <c:v>1.3411262148782224E-3</c:v>
                </c:pt>
                <c:pt idx="754">
                  <c:v>1.3647792345409778E-3</c:v>
                </c:pt>
                <c:pt idx="755">
                  <c:v>1.3955281601025595E-3</c:v>
                </c:pt>
                <c:pt idx="756">
                  <c:v>1.4144505758327637E-3</c:v>
                </c:pt>
                <c:pt idx="757">
                  <c:v>1.4593913131919986E-3</c:v>
                </c:pt>
                <c:pt idx="758">
                  <c:v>1.4972361446524071E-3</c:v>
                </c:pt>
                <c:pt idx="759">
                  <c:v>1.4830443328547539E-3</c:v>
                </c:pt>
                <c:pt idx="760">
                  <c:v>1.438103595495519E-3</c:v>
                </c:pt>
                <c:pt idx="761">
                  <c:v>1.3718751404398041E-3</c:v>
                </c:pt>
                <c:pt idx="762">
                  <c:v>1.2819936657213343E-3</c:v>
                </c:pt>
                <c:pt idx="763">
                  <c:v>1.1921121910028643E-3</c:v>
                </c:pt>
                <c:pt idx="764">
                  <c:v>1.1116919241494964E-3</c:v>
                </c:pt>
                <c:pt idx="765">
                  <c:v>1.0383675631949552E-3</c:v>
                </c:pt>
                <c:pt idx="766">
                  <c:v>9.8396561797061831E-4</c:v>
                </c:pt>
                <c:pt idx="767">
                  <c:v>9.2719837078000561E-4</c:v>
                </c:pt>
                <c:pt idx="768">
                  <c:v>8.798923314544951E-4</c:v>
                </c:pt>
                <c:pt idx="769">
                  <c:v>8.9881474718469937E-4</c:v>
                </c:pt>
                <c:pt idx="770">
                  <c:v>9.342942766788322E-4</c:v>
                </c:pt>
                <c:pt idx="771">
                  <c:v>9.9342682583572028E-4</c:v>
                </c:pt>
                <c:pt idx="772">
                  <c:v>1.0430981671275064E-3</c:v>
                </c:pt>
                <c:pt idx="773">
                  <c:v>1.0833083005541903E-3</c:v>
                </c:pt>
                <c:pt idx="774">
                  <c:v>1.1448061516773538E-3</c:v>
                </c:pt>
                <c:pt idx="775">
                  <c:v>1.2133999086993441E-3</c:v>
                </c:pt>
                <c:pt idx="776">
                  <c:v>1.2843589676876099E-3</c:v>
                </c:pt>
                <c:pt idx="777">
                  <c:v>1.3222037991480183E-3</c:v>
                </c:pt>
                <c:pt idx="778">
                  <c:v>1.3671445365072532E-3</c:v>
                </c:pt>
                <c:pt idx="779">
                  <c:v>1.4546607092594476E-3</c:v>
                </c:pt>
                <c:pt idx="780">
                  <c:v>1.4759484269559274E-3</c:v>
                </c:pt>
                <c:pt idx="781">
                  <c:v>1.4712178230233764E-3</c:v>
                </c:pt>
                <c:pt idx="782">
                  <c:v>1.4901402387535805E-3</c:v>
                </c:pt>
                <c:pt idx="783">
                  <c:v>1.4830443328547539E-3</c:v>
                </c:pt>
                <c:pt idx="784">
                  <c:v>1.4877749367873049E-3</c:v>
                </c:pt>
                <c:pt idx="785">
                  <c:v>1.447564803360621E-3</c:v>
                </c:pt>
                <c:pt idx="786">
                  <c:v>1.4049893679676615E-3</c:v>
                </c:pt>
                <c:pt idx="787">
                  <c:v>1.3647792345409778E-3</c:v>
                </c:pt>
                <c:pt idx="788">
                  <c:v>1.3363956109456714E-3</c:v>
                </c:pt>
                <c:pt idx="789">
                  <c:v>1.3151078932491917E-3</c:v>
                </c:pt>
                <c:pt idx="790">
                  <c:v>1.2890895716201609E-3</c:v>
                </c:pt>
                <c:pt idx="791">
                  <c:v>1.3032813834178141E-3</c:v>
                </c:pt>
                <c:pt idx="792">
                  <c:v>1.3245691011142939E-3</c:v>
                </c:pt>
                <c:pt idx="793">
                  <c:v>1.3718751404398041E-3</c:v>
                </c:pt>
                <c:pt idx="794">
                  <c:v>1.4286423876304168E-3</c:v>
                </c:pt>
                <c:pt idx="795">
                  <c:v>1.5327156741465398E-3</c:v>
                </c:pt>
                <c:pt idx="796">
                  <c:v>1.5847523174046016E-3</c:v>
                </c:pt>
                <c:pt idx="797">
                  <c:v>1.6675378862242448E-3</c:v>
                </c:pt>
                <c:pt idx="798">
                  <c:v>1.6935562078532755E-3</c:v>
                </c:pt>
                <c:pt idx="799">
                  <c:v>1.6935562078532755E-3</c:v>
                </c:pt>
                <c:pt idx="800">
                  <c:v>1.676999094089347E-3</c:v>
                </c:pt>
                <c:pt idx="801">
                  <c:v>1.6699031881905204E-3</c:v>
                </c:pt>
                <c:pt idx="802">
                  <c:v>1.5965788272359791E-3</c:v>
                </c:pt>
                <c:pt idx="803">
                  <c:v>1.5327156741465398E-3</c:v>
                </c:pt>
                <c:pt idx="804">
                  <c:v>1.4712178230233764E-3</c:v>
                </c:pt>
                <c:pt idx="805">
                  <c:v>1.3624139325747022E-3</c:v>
                </c:pt>
                <c:pt idx="806">
                  <c:v>1.3363956109456714E-3</c:v>
                </c:pt>
                <c:pt idx="807">
                  <c:v>1.2394182303283748E-3</c:v>
                </c:pt>
                <c:pt idx="808">
                  <c:v>1.2063040028005175E-3</c:v>
                </c:pt>
                <c:pt idx="809">
                  <c:v>1.1850162851040377E-3</c:v>
                </c:pt>
                <c:pt idx="810">
                  <c:v>1.1708244733063848E-3</c:v>
                </c:pt>
                <c:pt idx="811">
                  <c:v>1.1519020575761804E-3</c:v>
                </c:pt>
                <c:pt idx="812">
                  <c:v>1.1306143398797008E-3</c:v>
                </c:pt>
                <c:pt idx="813">
                  <c:v>1.1353449438122518E-3</c:v>
                </c:pt>
                <c:pt idx="814">
                  <c:v>1.158997963475007E-3</c:v>
                </c:pt>
                <c:pt idx="815">
                  <c:v>1.1755550772389357E-3</c:v>
                </c:pt>
                <c:pt idx="816">
                  <c:v>1.2133999086993441E-3</c:v>
                </c:pt>
                <c:pt idx="817">
                  <c:v>1.218130512631895E-3</c:v>
                </c:pt>
                <c:pt idx="818">
                  <c:v>1.2701671558899568E-3</c:v>
                </c:pt>
                <c:pt idx="819">
                  <c:v>1.2867242696538853E-3</c:v>
                </c:pt>
                <c:pt idx="820">
                  <c:v>1.3032813834178141E-3</c:v>
                </c:pt>
                <c:pt idx="821">
                  <c:v>1.2819936657213343E-3</c:v>
                </c:pt>
                <c:pt idx="822">
                  <c:v>1.2701671558899568E-3</c:v>
                </c:pt>
                <c:pt idx="823">
                  <c:v>1.248879438193477E-3</c:v>
                </c:pt>
                <c:pt idx="824">
                  <c:v>1.1968427949354155E-3</c:v>
                </c:pt>
                <c:pt idx="825">
                  <c:v>1.0975001123518435E-3</c:v>
                </c:pt>
                <c:pt idx="826">
                  <c:v>1.0218104494310266E-3</c:v>
                </c:pt>
                <c:pt idx="827">
                  <c:v>9.7213910813924063E-4</c:v>
                </c:pt>
                <c:pt idx="828">
                  <c:v>9.2483306881373012E-4</c:v>
                </c:pt>
                <c:pt idx="829">
                  <c:v>8.3968219802781118E-4</c:v>
                </c:pt>
                <c:pt idx="830">
                  <c:v>7.781843469046476E-4</c:v>
                </c:pt>
                <c:pt idx="831">
                  <c:v>7.285130056128616E-4</c:v>
                </c:pt>
                <c:pt idx="832">
                  <c:v>7.237824016803105E-4</c:v>
                </c:pt>
                <c:pt idx="833">
                  <c:v>6.9066817415245317E-4</c:v>
                </c:pt>
                <c:pt idx="834">
                  <c:v>6.5991924859087133E-4</c:v>
                </c:pt>
                <c:pt idx="835">
                  <c:v>6.4572743679321826E-4</c:v>
                </c:pt>
                <c:pt idx="836">
                  <c:v>6.6701515448969791E-4</c:v>
                </c:pt>
                <c:pt idx="837">
                  <c:v>6.4572743679321826E-4</c:v>
                </c:pt>
                <c:pt idx="838">
                  <c:v>6.7647636235479999E-4</c:v>
                </c:pt>
                <c:pt idx="839">
                  <c:v>6.9066817415245317E-4</c:v>
                </c:pt>
                <c:pt idx="840">
                  <c:v>7.4980072330934125E-4</c:v>
                </c:pt>
                <c:pt idx="841">
                  <c:v>7.9710676263485176E-4</c:v>
                </c:pt>
                <c:pt idx="842">
                  <c:v>8.325862921289847E-4</c:v>
                </c:pt>
                <c:pt idx="843">
                  <c:v>9.0827595504980145E-4</c:v>
                </c:pt>
                <c:pt idx="844">
                  <c:v>1.0147145435322E-3</c:v>
                </c:pt>
                <c:pt idx="845">
                  <c:v>1.1968427949354155E-3</c:v>
                </c:pt>
                <c:pt idx="846">
                  <c:v>1.4333729915629678E-3</c:v>
                </c:pt>
                <c:pt idx="847">
                  <c:v>1.7692458707740924E-3</c:v>
                </c:pt>
                <c:pt idx="848">
                  <c:v>2.1760778089734826E-3</c:v>
                </c:pt>
                <c:pt idx="849">
                  <c:v>2.6207545786332814E-3</c:v>
                </c:pt>
                <c:pt idx="850">
                  <c:v>3.0441436305966001E-3</c:v>
                </c:pt>
                <c:pt idx="851">
                  <c:v>3.4013042275042042E-3</c:v>
                </c:pt>
                <c:pt idx="852">
                  <c:v>3.6378344241317566E-3</c:v>
                </c:pt>
                <c:pt idx="853">
                  <c:v>3.7584648244118083E-3</c:v>
                </c:pt>
                <c:pt idx="854">
                  <c:v>3.711158785086298E-3</c:v>
                </c:pt>
                <c:pt idx="855">
                  <c:v>3.5384917415481848E-3</c:v>
                </c:pt>
                <c:pt idx="856">
                  <c:v>3.2948656390218056E-3</c:v>
                </c:pt>
                <c:pt idx="857">
                  <c:v>2.9968375912710898E-3</c:v>
                </c:pt>
                <c:pt idx="858">
                  <c:v>2.686983033688996E-3</c:v>
                </c:pt>
                <c:pt idx="859">
                  <c:v>2.4007814957696574E-3</c:v>
                </c:pt>
                <c:pt idx="860">
                  <c:v>2.1264064676816967E-3</c:v>
                </c:pt>
                <c:pt idx="861">
                  <c:v>1.8875109690878686E-3</c:v>
                </c:pt>
                <c:pt idx="862">
                  <c:v>1.7006521137521021E-3</c:v>
                </c:pt>
                <c:pt idx="863">
                  <c:v>1.5705605056069484E-3</c:v>
                </c:pt>
                <c:pt idx="864">
                  <c:v>1.4191811797653147E-3</c:v>
                </c:pt>
                <c:pt idx="865">
                  <c:v>1.3340303089793958E-3</c:v>
                </c:pt>
                <c:pt idx="866">
                  <c:v>1.2819936657213343E-3</c:v>
                </c:pt>
                <c:pt idx="867">
                  <c:v>1.2512447401597526E-3</c:v>
                </c:pt>
                <c:pt idx="868">
                  <c:v>1.2086693047667931E-3</c:v>
                </c:pt>
                <c:pt idx="869">
                  <c:v>1.2157652106656197E-3</c:v>
                </c:pt>
                <c:pt idx="870">
                  <c:v>1.2275917204969972E-3</c:v>
                </c:pt>
                <c:pt idx="871">
                  <c:v>1.2748977598225077E-3</c:v>
                </c:pt>
                <c:pt idx="872">
                  <c:v>1.3458568188107734E-3</c:v>
                </c:pt>
                <c:pt idx="873">
                  <c:v>1.546907485944193E-3</c:v>
                </c:pt>
                <c:pt idx="874">
                  <c:v>1.8898762710541442E-3</c:v>
                </c:pt>
                <c:pt idx="875">
                  <c:v>2.5758138412740462E-3</c:v>
                </c:pt>
                <c:pt idx="876">
                  <c:v>3.7206199929514E-3</c:v>
                </c:pt>
                <c:pt idx="877">
                  <c:v>5.4520210322650843E-3</c:v>
                </c:pt>
                <c:pt idx="878">
                  <c:v>7.8386107162370881E-3</c:v>
                </c:pt>
                <c:pt idx="879">
                  <c:v>1.086146662913721E-2</c:v>
                </c:pt>
                <c:pt idx="880">
                  <c:v>1.4336095217595955E-2</c:v>
                </c:pt>
                <c:pt idx="881">
                  <c:v>1.7938450112233578E-2</c:v>
                </c:pt>
                <c:pt idx="882">
                  <c:v>2.1181279107997324E-2</c:v>
                </c:pt>
                <c:pt idx="883">
                  <c:v>2.3650654360788972E-2</c:v>
                </c:pt>
                <c:pt idx="884">
                  <c:v>2.5039086614992705E-2</c:v>
                </c:pt>
                <c:pt idx="885">
                  <c:v>2.5216484262463368E-2</c:v>
                </c:pt>
                <c:pt idx="886">
                  <c:v>2.4301112401514738E-2</c:v>
                </c:pt>
                <c:pt idx="887">
                  <c:v>2.2538962436639474E-2</c:v>
                </c:pt>
                <c:pt idx="888">
                  <c:v>2.0228062415588288E-2</c:v>
                </c:pt>
                <c:pt idx="889">
                  <c:v>1.7744495350998986E-2</c:v>
                </c:pt>
                <c:pt idx="890">
                  <c:v>1.5277485400173613E-2</c:v>
                </c:pt>
                <c:pt idx="891">
                  <c:v>1.2976046586987528E-2</c:v>
                </c:pt>
                <c:pt idx="892">
                  <c:v>1.0975001123518433E-2</c:v>
                </c:pt>
                <c:pt idx="893">
                  <c:v>9.3453080687545976E-3</c:v>
                </c:pt>
                <c:pt idx="894">
                  <c:v>7.9284921909555592E-3</c:v>
                </c:pt>
                <c:pt idx="895">
                  <c:v>6.8286267766374392E-3</c:v>
                </c:pt>
                <c:pt idx="896">
                  <c:v>5.9321773314190158E-3</c:v>
                </c:pt>
                <c:pt idx="897">
                  <c:v>5.2367785533340115E-3</c:v>
                </c:pt>
                <c:pt idx="898">
                  <c:v>4.6927591010906405E-3</c:v>
                </c:pt>
                <c:pt idx="899">
                  <c:v>4.2811965589586998E-3</c:v>
                </c:pt>
                <c:pt idx="900">
                  <c:v>3.9429583777812992E-3</c:v>
                </c:pt>
                <c:pt idx="901">
                  <c:v>3.7395424086816044E-3</c:v>
                </c:pt>
                <c:pt idx="902">
                  <c:v>3.543222345480736E-3</c:v>
                </c:pt>
                <c:pt idx="903">
                  <c:v>3.3681899999763471E-3</c:v>
                </c:pt>
                <c:pt idx="904">
                  <c:v>3.2144453721684378E-3</c:v>
                </c:pt>
                <c:pt idx="905">
                  <c:v>3.0890843679558353E-3</c:v>
                </c:pt>
                <c:pt idx="906">
                  <c:v>2.9731845716083343E-3</c:v>
                </c:pt>
                <c:pt idx="907">
                  <c:v>2.8738418890247625E-3</c:v>
                </c:pt>
                <c:pt idx="908">
                  <c:v>2.7981522261039454E-3</c:v>
                </c:pt>
                <c:pt idx="909">
                  <c:v>2.72719316711568E-3</c:v>
                </c:pt>
                <c:pt idx="910">
                  <c:v>2.7224625631831288E-3</c:v>
                </c:pt>
                <c:pt idx="911">
                  <c:v>2.686983033688996E-3</c:v>
                </c:pt>
                <c:pt idx="912">
                  <c:v>2.6444075982960365E-3</c:v>
                </c:pt>
                <c:pt idx="913">
                  <c:v>2.6183892766670058E-3</c:v>
                </c:pt>
                <c:pt idx="914">
                  <c:v>2.5758138412740462E-3</c:v>
                </c:pt>
                <c:pt idx="915">
                  <c:v>2.5356037078473623E-3</c:v>
                </c:pt>
                <c:pt idx="916">
                  <c:v>2.4386263272300657E-3</c:v>
                </c:pt>
                <c:pt idx="917">
                  <c:v>2.3582060603766978E-3</c:v>
                </c:pt>
                <c:pt idx="918">
                  <c:v>2.3227265308825651E-3</c:v>
                </c:pt>
                <c:pt idx="919">
                  <c:v>2.2304797541978197E-3</c:v>
                </c:pt>
                <c:pt idx="920">
                  <c:v>2.1973655266699622E-3</c:v>
                </c:pt>
                <c:pt idx="921">
                  <c:v>2.1926349227374114E-3</c:v>
                </c:pt>
                <c:pt idx="922">
                  <c:v>2.2754204915570548E-3</c:v>
                </c:pt>
                <c:pt idx="923">
                  <c:v>2.3913202879045554E-3</c:v>
                </c:pt>
                <c:pt idx="924">
                  <c:v>2.5663526334089443E-3</c:v>
                </c:pt>
                <c:pt idx="925">
                  <c:v>2.7697686025086395E-3</c:v>
                </c:pt>
                <c:pt idx="926">
                  <c:v>2.9802804775071611E-3</c:v>
                </c:pt>
                <c:pt idx="927">
                  <c:v>3.1411210112138968E-3</c:v>
                </c:pt>
                <c:pt idx="928">
                  <c:v>3.2357330898649178E-3</c:v>
                </c:pt>
                <c:pt idx="929">
                  <c:v>3.2641167134602237E-3</c:v>
                </c:pt>
                <c:pt idx="930">
                  <c:v>3.2049841643033358E-3</c:v>
                </c:pt>
                <c:pt idx="931">
                  <c:v>3.115102689584866E-3</c:v>
                </c:pt>
                <c:pt idx="932">
                  <c:v>2.9211479283502728E-3</c:v>
                </c:pt>
                <c:pt idx="933">
                  <c:v>2.7342890730145063E-3</c:v>
                </c:pt>
                <c:pt idx="934">
                  <c:v>2.571083237341495E-3</c:v>
                </c:pt>
                <c:pt idx="935">
                  <c:v>2.3984161938033818E-3</c:v>
                </c:pt>
                <c:pt idx="936">
                  <c:v>2.2423062640291973E-3</c:v>
                </c:pt>
                <c:pt idx="937">
                  <c:v>2.1098493539177679E-3</c:v>
                </c:pt>
                <c:pt idx="938">
                  <c:v>1.9773924438063386E-3</c:v>
                </c:pt>
                <c:pt idx="939">
                  <c:v>1.8591273454925622E-3</c:v>
                </c:pt>
                <c:pt idx="940">
                  <c:v>1.8047254002682253E-3</c:v>
                </c:pt>
                <c:pt idx="941">
                  <c:v>1.7550540589764392E-3</c:v>
                </c:pt>
                <c:pt idx="942">
                  <c:v>1.6888256039207245E-3</c:v>
                </c:pt>
                <c:pt idx="943">
                  <c:v>1.6699031881905204E-3</c:v>
                </c:pt>
                <c:pt idx="944">
                  <c:v>1.6628072822916938E-3</c:v>
                </c:pt>
                <c:pt idx="945">
                  <c:v>1.7030174157183777E-3</c:v>
                </c:pt>
                <c:pt idx="946">
                  <c:v>1.7384969452125107E-3</c:v>
                </c:pt>
                <c:pt idx="947">
                  <c:v>1.8236478159984295E-3</c:v>
                </c:pt>
                <c:pt idx="948">
                  <c:v>2.0317943890306757E-3</c:v>
                </c:pt>
                <c:pt idx="949">
                  <c:v>2.4173386095335861E-3</c:v>
                </c:pt>
                <c:pt idx="950">
                  <c:v>3.1482169171127231E-3</c:v>
                </c:pt>
                <c:pt idx="951">
                  <c:v>4.8086588974381415E-3</c:v>
                </c:pt>
                <c:pt idx="952">
                  <c:v>8.4062831881432151E-3</c:v>
                </c:pt>
                <c:pt idx="953">
                  <c:v>1.6003633103820199E-2</c:v>
                </c:pt>
                <c:pt idx="954">
                  <c:v>3.1415940716071518E-2</c:v>
                </c:pt>
                <c:pt idx="955">
                  <c:v>6.029864302626195E-2</c:v>
                </c:pt>
                <c:pt idx="956">
                  <c:v>0.1096080931172078</c:v>
                </c:pt>
                <c:pt idx="957">
                  <c:v>0.18617055246358027</c:v>
                </c:pt>
                <c:pt idx="958">
                  <c:v>0.29317917871985127</c:v>
                </c:pt>
                <c:pt idx="959">
                  <c:v>0.42779087892255763</c:v>
                </c:pt>
                <c:pt idx="960">
                  <c:v>0.57861435880211642</c:v>
                </c:pt>
                <c:pt idx="961">
                  <c:v>0.72903100674347587</c:v>
                </c:pt>
                <c:pt idx="962">
                  <c:v>0.86009238869480276</c:v>
                </c:pt>
                <c:pt idx="963">
                  <c:v>0.95408712353262581</c:v>
                </c:pt>
                <c:pt idx="964">
                  <c:v>1</c:v>
                </c:pt>
                <c:pt idx="965">
                  <c:v>0.99626518819525089</c:v>
                </c:pt>
                <c:pt idx="966">
                  <c:v>0.94915783423490763</c:v>
                </c:pt>
                <c:pt idx="967">
                  <c:v>0.86999354272563212</c:v>
                </c:pt>
                <c:pt idx="968">
                  <c:v>0.77285768687659506</c:v>
                </c:pt>
                <c:pt idx="969">
                  <c:v>0.67020831214416987</c:v>
                </c:pt>
                <c:pt idx="970">
                  <c:v>0.57084907244683392</c:v>
                </c:pt>
                <c:pt idx="971">
                  <c:v>0.48027456425224524</c:v>
                </c:pt>
                <c:pt idx="972">
                  <c:v>0.40174890427386412</c:v>
                </c:pt>
                <c:pt idx="973">
                  <c:v>0.33553227572798083</c:v>
                </c:pt>
                <c:pt idx="974">
                  <c:v>0.28037343387443558</c:v>
                </c:pt>
                <c:pt idx="975">
                  <c:v>0.23460720612897046</c:v>
                </c:pt>
                <c:pt idx="976">
                  <c:v>0.19673399104496675</c:v>
                </c:pt>
                <c:pt idx="977">
                  <c:v>0.16533933804659171</c:v>
                </c:pt>
                <c:pt idx="978">
                  <c:v>0.1389875088403161</c:v>
                </c:pt>
                <c:pt idx="979">
                  <c:v>0.116760766263225</c:v>
                </c:pt>
                <c:pt idx="980">
                  <c:v>9.8060688917850691E-2</c:v>
                </c:pt>
                <c:pt idx="981">
                  <c:v>8.2397659297174172E-2</c:v>
                </c:pt>
                <c:pt idx="982">
                  <c:v>6.9277329290243841E-2</c:v>
                </c:pt>
                <c:pt idx="983">
                  <c:v>5.8434785076836832E-2</c:v>
                </c:pt>
                <c:pt idx="984">
                  <c:v>4.961220874262913E-2</c:v>
                </c:pt>
                <c:pt idx="985">
                  <c:v>4.2551782373296688E-2</c:v>
                </c:pt>
                <c:pt idx="986">
                  <c:v>3.7087934831200223E-2</c:v>
                </c:pt>
                <c:pt idx="987">
                  <c:v>3.3031441959037698E-2</c:v>
                </c:pt>
                <c:pt idx="988">
                  <c:v>3.0356285435180083E-2</c:v>
                </c:pt>
                <c:pt idx="989">
                  <c:v>2.9121597808784257E-2</c:v>
                </c:pt>
                <c:pt idx="990">
                  <c:v>2.9351032099512984E-2</c:v>
                </c:pt>
                <c:pt idx="991">
                  <c:v>3.1117912668320803E-2</c:v>
                </c:pt>
                <c:pt idx="992">
                  <c:v>3.4620924880374854E-2</c:v>
                </c:pt>
                <c:pt idx="993">
                  <c:v>3.9957046116292437E-2</c:v>
                </c:pt>
                <c:pt idx="994">
                  <c:v>4.706477852495039E-2</c:v>
                </c:pt>
                <c:pt idx="995">
                  <c:v>5.5482888222924978E-2</c:v>
                </c:pt>
                <c:pt idx="996">
                  <c:v>6.466025985207402E-2</c:v>
                </c:pt>
                <c:pt idx="997">
                  <c:v>7.38423620851556E-2</c:v>
                </c:pt>
                <c:pt idx="998">
                  <c:v>8.2092535343524634E-2</c:v>
                </c:pt>
                <c:pt idx="999">
                  <c:v>8.8351124346289667E-2</c:v>
                </c:pt>
                <c:pt idx="1000">
                  <c:v>9.1839944746546068E-2</c:v>
                </c:pt>
                <c:pt idx="1001">
                  <c:v>9.2227854269015253E-2</c:v>
                </c:pt>
                <c:pt idx="1002">
                  <c:v>8.9597638482516867E-2</c:v>
                </c:pt>
                <c:pt idx="1003">
                  <c:v>8.4346668117385212E-2</c:v>
                </c:pt>
                <c:pt idx="1004">
                  <c:v>7.7125401214346023E-2</c:v>
                </c:pt>
                <c:pt idx="1005">
                  <c:v>6.8908342183504862E-2</c:v>
                </c:pt>
                <c:pt idx="1006">
                  <c:v>6.0393255104912967E-2</c:v>
                </c:pt>
                <c:pt idx="1007">
                  <c:v>5.2275538756655367E-2</c:v>
                </c:pt>
                <c:pt idx="1008">
                  <c:v>4.4796453939292158E-2</c:v>
                </c:pt>
                <c:pt idx="1009">
                  <c:v>3.8159416621923035E-2</c:v>
                </c:pt>
                <c:pt idx="1010">
                  <c:v>3.2511075526457087E-2</c:v>
                </c:pt>
                <c:pt idx="1011">
                  <c:v>2.7797028707669966E-2</c:v>
                </c:pt>
                <c:pt idx="1012">
                  <c:v>2.3872992745618868E-2</c:v>
                </c:pt>
                <c:pt idx="1013">
                  <c:v>2.0575761804630787E-2</c:v>
                </c:pt>
                <c:pt idx="1014">
                  <c:v>1.7836742127683731E-2</c:v>
                </c:pt>
                <c:pt idx="1015">
                  <c:v>1.5594435863654534E-2</c:v>
                </c:pt>
                <c:pt idx="1016">
                  <c:v>1.3721116706364318E-2</c:v>
                </c:pt>
                <c:pt idx="1017">
                  <c:v>1.2117441973229512E-2</c:v>
                </c:pt>
                <c:pt idx="1018">
                  <c:v>1.0816525891777973E-2</c:v>
                </c:pt>
                <c:pt idx="1019">
                  <c:v>9.7024686656622013E-3</c:v>
                </c:pt>
                <c:pt idx="1020">
                  <c:v>8.7587131811182675E-3</c:v>
                </c:pt>
                <c:pt idx="1021">
                  <c:v>7.9072044732590788E-3</c:v>
                </c:pt>
                <c:pt idx="1022">
                  <c:v>7.2307281109042785E-3</c:v>
                </c:pt>
                <c:pt idx="1023">
                  <c:v>6.5920965800098869E-3</c:v>
                </c:pt>
                <c:pt idx="1024">
                  <c:v>6.1166708847885066E-3</c:v>
                </c:pt>
                <c:pt idx="1025">
                  <c:v>5.6601676052973303E-3</c:v>
                </c:pt>
                <c:pt idx="1026">
                  <c:v>5.2462397611991131E-3</c:v>
                </c:pt>
                <c:pt idx="1027">
                  <c:v>4.9482117134483977E-3</c:v>
                </c:pt>
                <c:pt idx="1028">
                  <c:v>4.6880284971580893E-3</c:v>
                </c:pt>
                <c:pt idx="1029">
                  <c:v>4.4585942064293638E-3</c:v>
                </c:pt>
                <c:pt idx="1030">
                  <c:v>4.2528129353633934E-3</c:v>
                </c:pt>
                <c:pt idx="1031">
                  <c:v>4.0777805898590041E-3</c:v>
                </c:pt>
                <c:pt idx="1032">
                  <c:v>3.9595154915452284E-3</c:v>
                </c:pt>
                <c:pt idx="1033">
                  <c:v>3.8578075069953806E-3</c:v>
                </c:pt>
                <c:pt idx="1034">
                  <c:v>3.7797525421082883E-3</c:v>
                </c:pt>
                <c:pt idx="1035">
                  <c:v>3.8175973735686966E-3</c:v>
                </c:pt>
                <c:pt idx="1036">
                  <c:v>3.9122094522197172E-3</c:v>
                </c:pt>
                <c:pt idx="1037">
                  <c:v>4.0896070996903821E-3</c:v>
                </c:pt>
                <c:pt idx="1038">
                  <c:v>4.2930230687900769E-3</c:v>
                </c:pt>
                <c:pt idx="1039">
                  <c:v>4.5177267555862521E-3</c:v>
                </c:pt>
                <c:pt idx="1040">
                  <c:v>4.7944670856404879E-3</c:v>
                </c:pt>
                <c:pt idx="1041">
                  <c:v>4.9931524508076324E-3</c:v>
                </c:pt>
                <c:pt idx="1042">
                  <c:v>5.1043216432225822E-3</c:v>
                </c:pt>
                <c:pt idx="1043">
                  <c:v>5.0853992274923782E-3</c:v>
                </c:pt>
                <c:pt idx="1044">
                  <c:v>5.0097095645715607E-3</c:v>
                </c:pt>
                <c:pt idx="1045">
                  <c:v>4.8465037288985494E-3</c:v>
                </c:pt>
                <c:pt idx="1046">
                  <c:v>4.5934164185070687E-3</c:v>
                </c:pt>
                <c:pt idx="1047">
                  <c:v>4.3214066923853833E-3</c:v>
                </c:pt>
                <c:pt idx="1048">
                  <c:v>4.0612234760950758E-3</c:v>
                </c:pt>
                <c:pt idx="1049">
                  <c:v>3.8199626755349722E-3</c:v>
                </c:pt>
                <c:pt idx="1050">
                  <c:v>3.6047201966038995E-3</c:v>
                </c:pt>
                <c:pt idx="1051">
                  <c:v>3.448610266829715E-3</c:v>
                </c:pt>
                <c:pt idx="1052">
                  <c:v>3.2783085252578769E-3</c:v>
                </c:pt>
                <c:pt idx="1053">
                  <c:v>3.1529475210452743E-3</c:v>
                </c:pt>
                <c:pt idx="1054">
                  <c:v>3.0417783286303245E-3</c:v>
                </c:pt>
                <c:pt idx="1055">
                  <c:v>2.9518968539118547E-3</c:v>
                </c:pt>
                <c:pt idx="1056">
                  <c:v>2.9069561165526196E-3</c:v>
                </c:pt>
                <c:pt idx="1057">
                  <c:v>2.8525541713282825E-3</c:v>
                </c:pt>
                <c:pt idx="1058">
                  <c:v>2.8478235673957317E-3</c:v>
                </c:pt>
                <c:pt idx="1059">
                  <c:v>2.8383623595306293E-3</c:v>
                </c:pt>
                <c:pt idx="1060">
                  <c:v>2.8525541713282825E-3</c:v>
                </c:pt>
                <c:pt idx="1061">
                  <c:v>2.8927643047549664E-3</c:v>
                </c:pt>
                <c:pt idx="1062">
                  <c:v>2.9211479283502728E-3</c:v>
                </c:pt>
                <c:pt idx="1063">
                  <c:v>2.9093214185188952E-3</c:v>
                </c:pt>
                <c:pt idx="1064">
                  <c:v>2.8691112850922113E-3</c:v>
                </c:pt>
                <c:pt idx="1065">
                  <c:v>2.8028828300364966E-3</c:v>
                </c:pt>
                <c:pt idx="1066">
                  <c:v>2.72719316711568E-3</c:v>
                </c:pt>
                <c:pt idx="1067">
                  <c:v>2.6515035041948629E-3</c:v>
                </c:pt>
                <c:pt idx="1068">
                  <c:v>2.5994668609368014E-3</c:v>
                </c:pt>
                <c:pt idx="1069">
                  <c:v>2.5356037078473623E-3</c:v>
                </c:pt>
                <c:pt idx="1070">
                  <c:v>2.4717405547579232E-3</c:v>
                </c:pt>
                <c:pt idx="1071">
                  <c:v>2.4622793468928213E-3</c:v>
                </c:pt>
                <c:pt idx="1072">
                  <c:v>2.3913202879045554E-3</c:v>
                </c:pt>
                <c:pt idx="1073">
                  <c:v>2.3605713623429734E-3</c:v>
                </c:pt>
                <c:pt idx="1074">
                  <c:v>2.3298224367813915E-3</c:v>
                </c:pt>
                <c:pt idx="1075">
                  <c:v>2.3132653230174632E-3</c:v>
                </c:pt>
                <c:pt idx="1076">
                  <c:v>2.2801510954896056E-3</c:v>
                </c:pt>
                <c:pt idx="1077">
                  <c:v>2.2186532443664421E-3</c:v>
                </c:pt>
                <c:pt idx="1078">
                  <c:v>2.1453288834119007E-3</c:v>
                </c:pt>
                <c:pt idx="1079">
                  <c:v>2.1051187499852167E-3</c:v>
                </c:pt>
                <c:pt idx="1080">
                  <c:v>2.0625433145922572E-3</c:v>
                </c:pt>
                <c:pt idx="1081">
                  <c:v>2.0010454634690937E-3</c:v>
                </c:pt>
                <c:pt idx="1082">
                  <c:v>1.9773924438063386E-3</c:v>
                </c:pt>
                <c:pt idx="1083">
                  <c:v>1.9490088202110322E-3</c:v>
                </c:pt>
                <c:pt idx="1084">
                  <c:v>1.9229904985820015E-3</c:v>
                </c:pt>
                <c:pt idx="1085">
                  <c:v>1.880415063189042E-3</c:v>
                </c:pt>
                <c:pt idx="1086">
                  <c:v>1.8614926474588378E-3</c:v>
                </c:pt>
                <c:pt idx="1087">
                  <c:v>1.8283784199309805E-3</c:v>
                </c:pt>
                <c:pt idx="1088">
                  <c:v>1.8189172120658783E-3</c:v>
                </c:pt>
                <c:pt idx="1089">
                  <c:v>1.8047254002682253E-3</c:v>
                </c:pt>
                <c:pt idx="1090">
                  <c:v>1.875684459256491E-3</c:v>
                </c:pt>
                <c:pt idx="1091">
                  <c:v>1.9135292907168993E-3</c:v>
                </c:pt>
                <c:pt idx="1092">
                  <c:v>1.9939495575702674E-3</c:v>
                </c:pt>
                <c:pt idx="1093">
                  <c:v>2.0885616362212884E-3</c:v>
                </c:pt>
                <c:pt idx="1094">
                  <c:v>2.2020961306025134E-3</c:v>
                </c:pt>
                <c:pt idx="1095">
                  <c:v>2.2967082092535344E-3</c:v>
                </c:pt>
                <c:pt idx="1096">
                  <c:v>2.372397872174351E-3</c:v>
                </c:pt>
                <c:pt idx="1097">
                  <c:v>2.4480875350951681E-3</c:v>
                </c:pt>
                <c:pt idx="1098">
                  <c:v>2.476471158690474E-3</c:v>
                </c:pt>
                <c:pt idx="1099">
                  <c:v>2.4575487429602701E-3</c:v>
                </c:pt>
                <c:pt idx="1100">
                  <c:v>2.4126080056010349E-3</c:v>
                </c:pt>
                <c:pt idx="1101">
                  <c:v>2.3582060603766978E-3</c:v>
                </c:pt>
                <c:pt idx="1102">
                  <c:v>2.2754204915570548E-3</c:v>
                </c:pt>
                <c:pt idx="1103">
                  <c:v>2.2020961306025134E-3</c:v>
                </c:pt>
                <c:pt idx="1104">
                  <c:v>2.0814657303224616E-3</c:v>
                </c:pt>
                <c:pt idx="1105">
                  <c:v>2.0034107654353693E-3</c:v>
                </c:pt>
                <c:pt idx="1106">
                  <c:v>1.9135292907168993E-3</c:v>
                </c:pt>
                <c:pt idx="1107">
                  <c:v>1.8378396277960827E-3</c:v>
                </c:pt>
                <c:pt idx="1108">
                  <c:v>1.776341776672919E-3</c:v>
                </c:pt>
                <c:pt idx="1109">
                  <c:v>1.6840949999881736E-3</c:v>
                </c:pt>
                <c:pt idx="1110">
                  <c:v>1.6320583567301118E-3</c:v>
                </c:pt>
                <c:pt idx="1111">
                  <c:v>1.5610992977418462E-3</c:v>
                </c:pt>
                <c:pt idx="1112">
                  <c:v>1.5208891643151623E-3</c:v>
                </c:pt>
                <c:pt idx="1113">
                  <c:v>1.4806790308884783E-3</c:v>
                </c:pt>
                <c:pt idx="1114">
                  <c:v>1.44283419942807E-3</c:v>
                </c:pt>
                <c:pt idx="1115">
                  <c:v>1.4049893679676615E-3</c:v>
                </c:pt>
                <c:pt idx="1116">
                  <c:v>1.3789710463386307E-3</c:v>
                </c:pt>
                <c:pt idx="1117">
                  <c:v>1.3458568188107734E-3</c:v>
                </c:pt>
                <c:pt idx="1118">
                  <c:v>1.3292997050468448E-3</c:v>
                </c:pt>
                <c:pt idx="1119">
                  <c:v>1.3009160814515385E-3</c:v>
                </c:pt>
                <c:pt idx="1120">
                  <c:v>1.2512447401597526E-3</c:v>
                </c:pt>
                <c:pt idx="1121">
                  <c:v>1.2559753440923036E-3</c:v>
                </c:pt>
                <c:pt idx="1122">
                  <c:v>1.2228611165644462E-3</c:v>
                </c:pt>
                <c:pt idx="1123">
                  <c:v>1.2299570224632728E-3</c:v>
                </c:pt>
                <c:pt idx="1124">
                  <c:v>1.2086693047667931E-3</c:v>
                </c:pt>
                <c:pt idx="1125">
                  <c:v>1.1992080969016909E-3</c:v>
                </c:pt>
                <c:pt idx="1126">
                  <c:v>1.1992080969016909E-3</c:v>
                </c:pt>
                <c:pt idx="1127">
                  <c:v>1.1660938693738335E-3</c:v>
                </c:pt>
                <c:pt idx="1128">
                  <c:v>1.158997963475007E-3</c:v>
                </c:pt>
                <c:pt idx="1129">
                  <c:v>1.1448061516773538E-3</c:v>
                </c:pt>
                <c:pt idx="1130">
                  <c:v>1.1519020575761804E-3</c:v>
                </c:pt>
                <c:pt idx="1131">
                  <c:v>1.154267359542456E-3</c:v>
                </c:pt>
                <c:pt idx="1132">
                  <c:v>1.1637285674075582E-3</c:v>
                </c:pt>
                <c:pt idx="1133">
                  <c:v>1.1235184339808742E-3</c:v>
                </c:pt>
                <c:pt idx="1134">
                  <c:v>1.1306143398797008E-3</c:v>
                </c:pt>
                <c:pt idx="1135">
                  <c:v>1.1022307162843945E-3</c:v>
                </c:pt>
                <c:pt idx="1136">
                  <c:v>1.1377102457785274E-3</c:v>
                </c:pt>
                <c:pt idx="1137">
                  <c:v>1.1164225280820477E-3</c:v>
                </c:pt>
                <c:pt idx="1138">
                  <c:v>1.118787830048323E-3</c:v>
                </c:pt>
                <c:pt idx="1139">
                  <c:v>1.1116919241494964E-3</c:v>
                </c:pt>
                <c:pt idx="1140">
                  <c:v>1.1306143398797008E-3</c:v>
                </c:pt>
                <c:pt idx="1141">
                  <c:v>1.1116919241494964E-3</c:v>
                </c:pt>
                <c:pt idx="1142">
                  <c:v>1.0691164887565371E-3</c:v>
                </c:pt>
                <c:pt idx="1143">
                  <c:v>1.0691164887565371E-3</c:v>
                </c:pt>
                <c:pt idx="1144">
                  <c:v>1.1022307162843945E-3</c:v>
                </c:pt>
                <c:pt idx="1145">
                  <c:v>1.0785776966216391E-3</c:v>
                </c:pt>
                <c:pt idx="1146">
                  <c:v>1.0738470926890881E-3</c:v>
                </c:pt>
                <c:pt idx="1147">
                  <c:v>1.0714817907228125E-3</c:v>
                </c:pt>
                <c:pt idx="1148">
                  <c:v>1.0525593749926084E-3</c:v>
                </c:pt>
                <c:pt idx="1149">
                  <c:v>1.0360022612286798E-3</c:v>
                </c:pt>
                <c:pt idx="1150">
                  <c:v>1.0525593749926084E-3</c:v>
                </c:pt>
                <c:pt idx="1151">
                  <c:v>1.050194073026333E-3</c:v>
                </c:pt>
                <c:pt idx="1152">
                  <c:v>1.0360022612286798E-3</c:v>
                </c:pt>
                <c:pt idx="1153">
                  <c:v>1.0927695084192923E-3</c:v>
                </c:pt>
                <c:pt idx="1154">
                  <c:v>1.0714817907228125E-3</c:v>
                </c:pt>
                <c:pt idx="1155">
                  <c:v>1.0738470926890881E-3</c:v>
                </c:pt>
                <c:pt idx="1156">
                  <c:v>1.0951348103855679E-3</c:v>
                </c:pt>
                <c:pt idx="1157">
                  <c:v>1.1211531320145986E-3</c:v>
                </c:pt>
                <c:pt idx="1158">
                  <c:v>1.1519020575761804E-3</c:v>
                </c:pt>
                <c:pt idx="1159">
                  <c:v>1.1400755477448028E-3</c:v>
                </c:pt>
                <c:pt idx="1160">
                  <c:v>1.1471714536436294E-3</c:v>
                </c:pt>
                <c:pt idx="1161">
                  <c:v>1.149536755609905E-3</c:v>
                </c:pt>
                <c:pt idx="1162">
                  <c:v>1.1471714536436294E-3</c:v>
                </c:pt>
                <c:pt idx="1163">
                  <c:v>1.1471714536436294E-3</c:v>
                </c:pt>
                <c:pt idx="1164">
                  <c:v>1.149536755609905E-3</c:v>
                </c:pt>
                <c:pt idx="1165">
                  <c:v>1.1116919241494964E-3</c:v>
                </c:pt>
                <c:pt idx="1166">
                  <c:v>1.1471714536436294E-3</c:v>
                </c:pt>
                <c:pt idx="1167">
                  <c:v>1.1093266221832211E-3</c:v>
                </c:pt>
                <c:pt idx="1168">
                  <c:v>1.0856736025204657E-3</c:v>
                </c:pt>
                <c:pt idx="1169">
                  <c:v>1.0975001123518435E-3</c:v>
                </c:pt>
                <c:pt idx="1170">
                  <c:v>1.1045960182506701E-3</c:v>
                </c:pt>
                <c:pt idx="1171">
                  <c:v>1.1093266221832211E-3</c:v>
                </c:pt>
                <c:pt idx="1172">
                  <c:v>1.0667511867902615E-3</c:v>
                </c:pt>
                <c:pt idx="1173">
                  <c:v>1.0620205828577106E-3</c:v>
                </c:pt>
                <c:pt idx="1174">
                  <c:v>1.0809429985879147E-3</c:v>
                </c:pt>
                <c:pt idx="1175">
                  <c:v>1.0904042064530169E-3</c:v>
                </c:pt>
                <c:pt idx="1176">
                  <c:v>1.0430981671275064E-3</c:v>
                </c:pt>
                <c:pt idx="1177">
                  <c:v>1.059655280891435E-3</c:v>
                </c:pt>
                <c:pt idx="1178">
                  <c:v>1.059655280891435E-3</c:v>
                </c:pt>
                <c:pt idx="1179">
                  <c:v>1.0667511867902615E-3</c:v>
                </c:pt>
                <c:pt idx="1180">
                  <c:v>1.050194073026333E-3</c:v>
                </c:pt>
                <c:pt idx="1181">
                  <c:v>1.0454634690937818E-3</c:v>
                </c:pt>
                <c:pt idx="1182">
                  <c:v>1.0856736025204657E-3</c:v>
                </c:pt>
                <c:pt idx="1183">
                  <c:v>1.154267359542456E-3</c:v>
                </c:pt>
                <c:pt idx="1184">
                  <c:v>1.258340646058579E-3</c:v>
                </c:pt>
                <c:pt idx="1185">
                  <c:v>1.4262770856641412E-3</c:v>
                </c:pt>
                <c:pt idx="1186">
                  <c:v>1.6651725842579694E-3</c:v>
                </c:pt>
                <c:pt idx="1187">
                  <c:v>1.965565933974961E-3</c:v>
                </c:pt>
                <c:pt idx="1188">
                  <c:v>2.3913202879045554E-3</c:v>
                </c:pt>
                <c:pt idx="1189">
                  <c:v>2.821805245766701E-3</c:v>
                </c:pt>
                <c:pt idx="1190">
                  <c:v>3.2830391291904281E-3</c:v>
                </c:pt>
                <c:pt idx="1191">
                  <c:v>3.7324465027827776E-3</c:v>
                </c:pt>
                <c:pt idx="1192">
                  <c:v>4.0588581741288002E-3</c:v>
                </c:pt>
                <c:pt idx="1193">
                  <c:v>4.243351727498291E-3</c:v>
                </c:pt>
                <c:pt idx="1194">
                  <c:v>4.2977536727226281E-3</c:v>
                </c:pt>
                <c:pt idx="1195">
                  <c:v>4.2244293117680871E-3</c:v>
                </c:pt>
                <c:pt idx="1196">
                  <c:v>4.0517622682299734E-3</c:v>
                </c:pt>
                <c:pt idx="1197">
                  <c:v>3.8057708637373191E-3</c:v>
                </c:pt>
                <c:pt idx="1198">
                  <c:v>3.4793591923912965E-3</c:v>
                </c:pt>
                <c:pt idx="1199">
                  <c:v>3.1411210112138968E-3</c:v>
                </c:pt>
                <c:pt idx="1200">
                  <c:v>2.8501888693620069E-3</c:v>
                </c:pt>
                <c:pt idx="1201">
                  <c:v>2.582909747172873E-3</c:v>
                </c:pt>
                <c:pt idx="1202">
                  <c:v>2.3392836446464939E-3</c:v>
                </c:pt>
                <c:pt idx="1203">
                  <c:v>2.1027534480189411E-3</c:v>
                </c:pt>
                <c:pt idx="1204">
                  <c:v>1.9419129143122057E-3</c:v>
                </c:pt>
                <c:pt idx="1205">
                  <c:v>1.7999947963356741E-3</c:v>
                </c:pt>
                <c:pt idx="1206">
                  <c:v>1.7006521137521021E-3</c:v>
                </c:pt>
                <c:pt idx="1207">
                  <c:v>1.6036747331348057E-3</c:v>
                </c:pt>
                <c:pt idx="1208">
                  <c:v>1.5043320505512337E-3</c:v>
                </c:pt>
                <c:pt idx="1209">
                  <c:v>1.452295407293172E-3</c:v>
                </c:pt>
                <c:pt idx="1210">
                  <c:v>1.3600486306084266E-3</c:v>
                </c:pt>
                <c:pt idx="1211">
                  <c:v>1.2961854775189875E-3</c:v>
                </c:pt>
                <c:pt idx="1212">
                  <c:v>1.2299570224632728E-3</c:v>
                </c:pt>
                <c:pt idx="1213">
                  <c:v>1.2110346067330687E-3</c:v>
                </c:pt>
                <c:pt idx="1214">
                  <c:v>1.2039387008342421E-3</c:v>
                </c:pt>
                <c:pt idx="1215">
                  <c:v>1.1684591713401091E-3</c:v>
                </c:pt>
                <c:pt idx="1216">
                  <c:v>1.1235184339808742E-3</c:v>
                </c:pt>
                <c:pt idx="1217">
                  <c:v>1.158997963475007E-3</c:v>
                </c:pt>
                <c:pt idx="1218">
                  <c:v>1.1377102457785274E-3</c:v>
                </c:pt>
                <c:pt idx="1219">
                  <c:v>1.118787830048323E-3</c:v>
                </c:pt>
                <c:pt idx="1220">
                  <c:v>1.1164225280820477E-3</c:v>
                </c:pt>
                <c:pt idx="1221">
                  <c:v>1.1211531320145986E-3</c:v>
                </c:pt>
                <c:pt idx="1222">
                  <c:v>1.0904042064530169E-3</c:v>
                </c:pt>
                <c:pt idx="1223">
                  <c:v>1.0785776966216391E-3</c:v>
                </c:pt>
                <c:pt idx="1224">
                  <c:v>1.0170798454984756E-3</c:v>
                </c:pt>
                <c:pt idx="1225">
                  <c:v>1.0170798454984756E-3</c:v>
                </c:pt>
                <c:pt idx="1226">
                  <c:v>1.0360022612286798E-3</c:v>
                </c:pt>
                <c:pt idx="1227">
                  <c:v>1.0454634690937818E-3</c:v>
                </c:pt>
                <c:pt idx="1228">
                  <c:v>1.0265410533635776E-3</c:v>
                </c:pt>
                <c:pt idx="1229">
                  <c:v>1.0147145435322E-3</c:v>
                </c:pt>
                <c:pt idx="1230">
                  <c:v>1.0052533356670979E-3</c:v>
                </c:pt>
                <c:pt idx="1231">
                  <c:v>9.6977380617296503E-4</c:v>
                </c:pt>
                <c:pt idx="1232">
                  <c:v>9.9579212780199588E-4</c:v>
                </c:pt>
                <c:pt idx="1233">
                  <c:v>9.7923501403806711E-4</c:v>
                </c:pt>
                <c:pt idx="1234">
                  <c:v>1.0028880337008225E-3</c:v>
                </c:pt>
                <c:pt idx="1235">
                  <c:v>9.9579212780199588E-4</c:v>
                </c:pt>
                <c:pt idx="1236">
                  <c:v>1.0005227317345469E-3</c:v>
                </c:pt>
                <c:pt idx="1237">
                  <c:v>1.0265410533635776E-3</c:v>
                </c:pt>
                <c:pt idx="1238">
                  <c:v>9.9815742976827127E-4</c:v>
                </c:pt>
                <c:pt idx="1239">
                  <c:v>9.886962219031693E-4</c:v>
                </c:pt>
                <c:pt idx="1240">
                  <c:v>9.8160031600434271E-4</c:v>
                </c:pt>
                <c:pt idx="1241">
                  <c:v>9.7213910813924063E-4</c:v>
                </c:pt>
                <c:pt idx="1242">
                  <c:v>1.0052533356670979E-3</c:v>
                </c:pt>
                <c:pt idx="1243">
                  <c:v>1.0123492415659244E-3</c:v>
                </c:pt>
                <c:pt idx="1244">
                  <c:v>1.0360022612286798E-3</c:v>
                </c:pt>
                <c:pt idx="1245">
                  <c:v>1.050194073026333E-3</c:v>
                </c:pt>
                <c:pt idx="1246">
                  <c:v>1.054924676958884E-3</c:v>
                </c:pt>
                <c:pt idx="1247">
                  <c:v>1.0785776966216391E-3</c:v>
                </c:pt>
                <c:pt idx="1248">
                  <c:v>1.1448061516773538E-3</c:v>
                </c:pt>
                <c:pt idx="1249">
                  <c:v>1.2086693047667931E-3</c:v>
                </c:pt>
                <c:pt idx="1250">
                  <c:v>1.2654365519574056E-3</c:v>
                </c:pt>
                <c:pt idx="1251">
                  <c:v>1.3931628581362839E-3</c:v>
                </c:pt>
                <c:pt idx="1252">
                  <c:v>1.6131359409999077E-3</c:v>
                </c:pt>
                <c:pt idx="1253">
                  <c:v>1.9915842556039918E-3</c:v>
                </c:pt>
                <c:pt idx="1254">
                  <c:v>2.7484808848121595E-3</c:v>
                </c:pt>
                <c:pt idx="1255">
                  <c:v>4.1676620645774744E-3</c:v>
                </c:pt>
                <c:pt idx="1256">
                  <c:v>6.7813207373119289E-3</c:v>
                </c:pt>
                <c:pt idx="1257">
                  <c:v>1.1270663869302875E-2</c:v>
                </c:pt>
                <c:pt idx="1258">
                  <c:v>1.8640944796217408E-2</c:v>
                </c:pt>
                <c:pt idx="1259">
                  <c:v>2.9630137731533498E-2</c:v>
                </c:pt>
                <c:pt idx="1260">
                  <c:v>4.4666362331147007E-2</c:v>
                </c:pt>
                <c:pt idx="1261">
                  <c:v>6.3619526986912783E-2</c:v>
                </c:pt>
                <c:pt idx="1262">
                  <c:v>8.5330633735355821E-2</c:v>
                </c:pt>
                <c:pt idx="1263">
                  <c:v>0.10759995174783989</c:v>
                </c:pt>
                <c:pt idx="1264">
                  <c:v>0.12752289020977864</c:v>
                </c:pt>
                <c:pt idx="1265">
                  <c:v>0.14290917950040091</c:v>
                </c:pt>
                <c:pt idx="1266">
                  <c:v>0.15215514488657195</c:v>
                </c:pt>
                <c:pt idx="1267">
                  <c:v>0.15462925074329614</c:v>
                </c:pt>
                <c:pt idx="1268">
                  <c:v>0.1507288678009078</c:v>
                </c:pt>
                <c:pt idx="1269">
                  <c:v>0.14183769770967811</c:v>
                </c:pt>
                <c:pt idx="1270">
                  <c:v>0.1296611231872917</c:v>
                </c:pt>
                <c:pt idx="1271">
                  <c:v>0.11593291057502857</c:v>
                </c:pt>
                <c:pt idx="1272">
                  <c:v>0.10193505353861</c:v>
                </c:pt>
                <c:pt idx="1273">
                  <c:v>8.85805586370184E-2</c:v>
                </c:pt>
                <c:pt idx="1274">
                  <c:v>7.6321198545812347E-2</c:v>
                </c:pt>
                <c:pt idx="1275">
                  <c:v>6.5350928026226468E-2</c:v>
                </c:pt>
                <c:pt idx="1276">
                  <c:v>5.577382036477687E-2</c:v>
                </c:pt>
                <c:pt idx="1277">
                  <c:v>4.7483436972981158E-2</c:v>
                </c:pt>
                <c:pt idx="1278">
                  <c:v>4.0389896376120858E-2</c:v>
                </c:pt>
                <c:pt idx="1279">
                  <c:v>3.4360741664084544E-2</c:v>
                </c:pt>
                <c:pt idx="1280">
                  <c:v>2.9343936193614157E-2</c:v>
                </c:pt>
                <c:pt idx="1281">
                  <c:v>2.5240137282126124E-2</c:v>
                </c:pt>
                <c:pt idx="1282">
                  <c:v>2.1954732850969418E-2</c:v>
                </c:pt>
                <c:pt idx="1283">
                  <c:v>1.9303229346774555E-2</c:v>
                </c:pt>
                <c:pt idx="1284">
                  <c:v>1.7299818581339187E-2</c:v>
                </c:pt>
                <c:pt idx="1285">
                  <c:v>1.5733988679664791E-2</c:v>
                </c:pt>
                <c:pt idx="1286">
                  <c:v>1.4537145884729374E-2</c:v>
                </c:pt>
                <c:pt idx="1287">
                  <c:v>1.3581563890354063E-2</c:v>
                </c:pt>
                <c:pt idx="1288">
                  <c:v>1.2756073504123904E-2</c:v>
                </c:pt>
                <c:pt idx="1289">
                  <c:v>1.1947140231657674E-2</c:v>
                </c:pt>
                <c:pt idx="1290">
                  <c:v>1.1119284543461241E-2</c:v>
                </c:pt>
                <c:pt idx="1291">
                  <c:v>1.0260679929703226E-2</c:v>
                </c:pt>
                <c:pt idx="1292">
                  <c:v>9.3571345785859756E-3</c:v>
                </c:pt>
                <c:pt idx="1293">
                  <c:v>8.4630504353338278E-3</c:v>
                </c:pt>
                <c:pt idx="1294">
                  <c:v>7.5595050842165766E-3</c:v>
                </c:pt>
                <c:pt idx="1295">
                  <c:v>6.750571811750347E-3</c:v>
                </c:pt>
                <c:pt idx="1296">
                  <c:v>6.0433465238339656E-3</c:v>
                </c:pt>
                <c:pt idx="1297">
                  <c:v>5.404714992939574E-3</c:v>
                </c:pt>
                <c:pt idx="1298">
                  <c:v>4.848869030864825E-3</c:v>
                </c:pt>
                <c:pt idx="1299">
                  <c:v>4.3734433356434448E-3</c:v>
                </c:pt>
                <c:pt idx="1300">
                  <c:v>3.9926297190730851E-3</c:v>
                </c:pt>
                <c:pt idx="1301">
                  <c:v>3.6780445575584405E-3</c:v>
                </c:pt>
                <c:pt idx="1302">
                  <c:v>3.3658246980100715E-3</c:v>
                </c:pt>
                <c:pt idx="1303">
                  <c:v>3.1411210112138968E-3</c:v>
                </c:pt>
                <c:pt idx="1304">
                  <c:v>2.9613580617769567E-3</c:v>
                </c:pt>
                <c:pt idx="1305">
                  <c:v>2.7697686025086395E-3</c:v>
                </c:pt>
                <c:pt idx="1306">
                  <c:v>2.6231198805995565E-3</c:v>
                </c:pt>
                <c:pt idx="1307">
                  <c:v>2.5024894803195052E-3</c:v>
                </c:pt>
                <c:pt idx="1308">
                  <c:v>2.3534754564441471E-3</c:v>
                </c:pt>
                <c:pt idx="1309">
                  <c:v>2.2588633777931261E-3</c:v>
                </c:pt>
                <c:pt idx="1310">
                  <c:v>2.1784431109397582E-3</c:v>
                </c:pt>
                <c:pt idx="1311">
                  <c:v>2.069639220491084E-3</c:v>
                </c:pt>
                <c:pt idx="1312">
                  <c:v>2.0246984831318489E-3</c:v>
                </c:pt>
                <c:pt idx="1313">
                  <c:v>1.9679312359412366E-3</c:v>
                </c:pt>
                <c:pt idx="1314">
                  <c:v>1.9064333848180727E-3</c:v>
                </c:pt>
                <c:pt idx="1315">
                  <c:v>1.8331090238635315E-3</c:v>
                </c:pt>
                <c:pt idx="1316">
                  <c:v>1.8047254002682253E-3</c:v>
                </c:pt>
                <c:pt idx="1317">
                  <c:v>1.7621499648752658E-3</c:v>
                </c:pt>
                <c:pt idx="1318">
                  <c:v>1.7290357373474085E-3</c:v>
                </c:pt>
                <c:pt idx="1319">
                  <c:v>1.7030174157183777E-3</c:v>
                </c:pt>
                <c:pt idx="1320">
                  <c:v>1.6580766783591428E-3</c:v>
                </c:pt>
                <c:pt idx="1321">
                  <c:v>1.6344236586963874E-3</c:v>
                </c:pt>
                <c:pt idx="1322">
                  <c:v>1.6296930547638365E-3</c:v>
                </c:pt>
                <c:pt idx="1323">
                  <c:v>1.6036747331348057E-3</c:v>
                </c:pt>
                <c:pt idx="1324">
                  <c:v>1.5894829213371525E-3</c:v>
                </c:pt>
                <c:pt idx="1325">
                  <c:v>1.5965788272359791E-3</c:v>
                </c:pt>
                <c:pt idx="1326">
                  <c:v>1.5587339957755706E-3</c:v>
                </c:pt>
                <c:pt idx="1327">
                  <c:v>1.5516380898767442E-3</c:v>
                </c:pt>
                <c:pt idx="1328">
                  <c:v>1.5350809761128154E-3</c:v>
                </c:pt>
                <c:pt idx="1329">
                  <c:v>1.5114279564500603E-3</c:v>
                </c:pt>
                <c:pt idx="1330">
                  <c:v>1.4593913131919986E-3</c:v>
                </c:pt>
                <c:pt idx="1331">
                  <c:v>1.4641219171245498E-3</c:v>
                </c:pt>
                <c:pt idx="1332">
                  <c:v>1.452295407293172E-3</c:v>
                </c:pt>
                <c:pt idx="1333">
                  <c:v>1.4546607092594476E-3</c:v>
                </c:pt>
                <c:pt idx="1334">
                  <c:v>1.4499301053268966E-3</c:v>
                </c:pt>
                <c:pt idx="1335">
                  <c:v>1.4546607092594476E-3</c:v>
                </c:pt>
                <c:pt idx="1336">
                  <c:v>1.4712178230233764E-3</c:v>
                </c:pt>
                <c:pt idx="1337">
                  <c:v>1.4191811797653147E-3</c:v>
                </c:pt>
                <c:pt idx="1338">
                  <c:v>1.4002587640351105E-3</c:v>
                </c:pt>
                <c:pt idx="1339">
                  <c:v>1.3955281601025595E-3</c:v>
                </c:pt>
                <c:pt idx="1340">
                  <c:v>1.4002587640351105E-3</c:v>
                </c:pt>
                <c:pt idx="1341">
                  <c:v>1.348222120777049E-3</c:v>
                </c:pt>
                <c:pt idx="1342">
                  <c:v>1.3411262148782224E-3</c:v>
                </c:pt>
                <c:pt idx="1343">
                  <c:v>1.3671445365072532E-3</c:v>
                </c:pt>
                <c:pt idx="1344">
                  <c:v>1.3978934620688351E-3</c:v>
                </c:pt>
                <c:pt idx="1345">
                  <c:v>1.3671445365072532E-3</c:v>
                </c:pt>
                <c:pt idx="1346">
                  <c:v>1.3837016502711819E-3</c:v>
                </c:pt>
                <c:pt idx="1347">
                  <c:v>1.4357382935292434E-3</c:v>
                </c:pt>
                <c:pt idx="1348">
                  <c:v>1.44283419942807E-3</c:v>
                </c:pt>
                <c:pt idx="1349">
                  <c:v>1.4664872190908252E-3</c:v>
                </c:pt>
                <c:pt idx="1350">
                  <c:v>1.4806790308884783E-3</c:v>
                </c:pt>
                <c:pt idx="1351">
                  <c:v>1.452295407293172E-3</c:v>
                </c:pt>
                <c:pt idx="1352">
                  <c:v>1.4499301053268966E-3</c:v>
                </c:pt>
                <c:pt idx="1353">
                  <c:v>1.4593913131919986E-3</c:v>
                </c:pt>
                <c:pt idx="1354">
                  <c:v>1.4546607092594476E-3</c:v>
                </c:pt>
                <c:pt idx="1355">
                  <c:v>1.4239117836978659E-3</c:v>
                </c:pt>
                <c:pt idx="1356">
                  <c:v>1.4002587640351105E-3</c:v>
                </c:pt>
                <c:pt idx="1357">
                  <c:v>1.4049893679676615E-3</c:v>
                </c:pt>
                <c:pt idx="1358">
                  <c:v>1.3907975561700085E-3</c:v>
                </c:pt>
                <c:pt idx="1359">
                  <c:v>1.3600486306084266E-3</c:v>
                </c:pt>
                <c:pt idx="1360">
                  <c:v>1.343491516844498E-3</c:v>
                </c:pt>
                <c:pt idx="1361">
                  <c:v>1.3292997050468448E-3</c:v>
                </c:pt>
                <c:pt idx="1362">
                  <c:v>1.3671445365072532E-3</c:v>
                </c:pt>
                <c:pt idx="1363">
                  <c:v>1.3529527247096E-3</c:v>
                </c:pt>
                <c:pt idx="1364">
                  <c:v>1.3340303089793958E-3</c:v>
                </c:pt>
                <c:pt idx="1365">
                  <c:v>1.3505874227433246E-3</c:v>
                </c:pt>
                <c:pt idx="1366">
                  <c:v>1.3292997050468448E-3</c:v>
                </c:pt>
                <c:pt idx="1367">
                  <c:v>1.3056466853840895E-3</c:v>
                </c:pt>
                <c:pt idx="1368">
                  <c:v>1.3269344030805692E-3</c:v>
                </c:pt>
                <c:pt idx="1369">
                  <c:v>1.3269344030805692E-3</c:v>
                </c:pt>
                <c:pt idx="1370">
                  <c:v>1.3363956109456714E-3</c:v>
                </c:pt>
                <c:pt idx="1371">
                  <c:v>1.3222037991480183E-3</c:v>
                </c:pt>
                <c:pt idx="1372">
                  <c:v>1.2961854775189875E-3</c:v>
                </c:pt>
                <c:pt idx="1373">
                  <c:v>1.2819936657213343E-3</c:v>
                </c:pt>
                <c:pt idx="1374">
                  <c:v>1.3080119873503651E-3</c:v>
                </c:pt>
                <c:pt idx="1375">
                  <c:v>1.3245691011142939E-3</c:v>
                </c:pt>
                <c:pt idx="1376">
                  <c:v>1.3245691011142939E-3</c:v>
                </c:pt>
                <c:pt idx="1377">
                  <c:v>1.3198384971817427E-3</c:v>
                </c:pt>
                <c:pt idx="1378">
                  <c:v>1.2914548735864365E-3</c:v>
                </c:pt>
                <c:pt idx="1379">
                  <c:v>1.2961854775189875E-3</c:v>
                </c:pt>
                <c:pt idx="1380">
                  <c:v>1.2772630617887833E-3</c:v>
                </c:pt>
                <c:pt idx="1381">
                  <c:v>1.248879438193477E-3</c:v>
                </c:pt>
                <c:pt idx="1382">
                  <c:v>1.2678018539236812E-3</c:v>
                </c:pt>
                <c:pt idx="1383">
                  <c:v>1.2654365519574056E-3</c:v>
                </c:pt>
                <c:pt idx="1384">
                  <c:v>1.2559753440923036E-3</c:v>
                </c:pt>
                <c:pt idx="1385">
                  <c:v>1.2346876263958238E-3</c:v>
                </c:pt>
                <c:pt idx="1386">
                  <c:v>1.2607059480248546E-3</c:v>
                </c:pt>
                <c:pt idx="1387">
                  <c:v>1.2607059480248546E-3</c:v>
                </c:pt>
                <c:pt idx="1388">
                  <c:v>1.2701671558899568E-3</c:v>
                </c:pt>
                <c:pt idx="1389">
                  <c:v>1.2465141362272014E-3</c:v>
                </c:pt>
                <c:pt idx="1390">
                  <c:v>1.253610042126028E-3</c:v>
                </c:pt>
                <c:pt idx="1391">
                  <c:v>1.2394182303283748E-3</c:v>
                </c:pt>
                <c:pt idx="1392">
                  <c:v>1.2607059480248546E-3</c:v>
                </c:pt>
                <c:pt idx="1393">
                  <c:v>1.2772630617887833E-3</c:v>
                </c:pt>
                <c:pt idx="1394">
                  <c:v>1.2654365519574056E-3</c:v>
                </c:pt>
                <c:pt idx="1395">
                  <c:v>1.2607059480248546E-3</c:v>
                </c:pt>
                <c:pt idx="1396">
                  <c:v>1.2961854775189875E-3</c:v>
                </c:pt>
                <c:pt idx="1397">
                  <c:v>1.2938201755527119E-3</c:v>
                </c:pt>
                <c:pt idx="1398">
                  <c:v>1.2748977598225077E-3</c:v>
                </c:pt>
                <c:pt idx="1399">
                  <c:v>1.2819936657213343E-3</c:v>
                </c:pt>
                <c:pt idx="1400">
                  <c:v>1.2630712499911302E-3</c:v>
                </c:pt>
                <c:pt idx="1401">
                  <c:v>1.2346876263958238E-3</c:v>
                </c:pt>
                <c:pt idx="1402">
                  <c:v>1.2346876263958238E-3</c:v>
                </c:pt>
                <c:pt idx="1403">
                  <c:v>1.244148834260926E-3</c:v>
                </c:pt>
                <c:pt idx="1404">
                  <c:v>1.2228611165644462E-3</c:v>
                </c:pt>
                <c:pt idx="1405">
                  <c:v>1.2607059480248546E-3</c:v>
                </c:pt>
                <c:pt idx="1406">
                  <c:v>1.2323223244295482E-3</c:v>
                </c:pt>
                <c:pt idx="1407">
                  <c:v>1.2204958145981706E-3</c:v>
                </c:pt>
                <c:pt idx="1408">
                  <c:v>1.2039387008342421E-3</c:v>
                </c:pt>
                <c:pt idx="1409">
                  <c:v>1.2204958145981706E-3</c:v>
                </c:pt>
                <c:pt idx="1410">
                  <c:v>1.2157652106656197E-3</c:v>
                </c:pt>
                <c:pt idx="1411">
                  <c:v>1.2086693047667931E-3</c:v>
                </c:pt>
                <c:pt idx="1412">
                  <c:v>1.1992080969016909E-3</c:v>
                </c:pt>
                <c:pt idx="1413">
                  <c:v>1.1708244733063848E-3</c:v>
                </c:pt>
                <c:pt idx="1414">
                  <c:v>1.1921121910028643E-3</c:v>
                </c:pt>
                <c:pt idx="1415">
                  <c:v>1.1921121910028643E-3</c:v>
                </c:pt>
                <c:pt idx="1416">
                  <c:v>1.2063040028005175E-3</c:v>
                </c:pt>
                <c:pt idx="1417">
                  <c:v>1.1944774929691399E-3</c:v>
                </c:pt>
                <c:pt idx="1418">
                  <c:v>1.2228611165644462E-3</c:v>
                </c:pt>
                <c:pt idx="1419">
                  <c:v>1.2063040028005175E-3</c:v>
                </c:pt>
                <c:pt idx="1420">
                  <c:v>1.2015733988679665E-3</c:v>
                </c:pt>
                <c:pt idx="1421">
                  <c:v>1.1755550772389357E-3</c:v>
                </c:pt>
                <c:pt idx="1422">
                  <c:v>1.1873815870703133E-3</c:v>
                </c:pt>
                <c:pt idx="1423">
                  <c:v>1.1660938693738335E-3</c:v>
                </c:pt>
                <c:pt idx="1424">
                  <c:v>1.1826509831377623E-3</c:v>
                </c:pt>
                <c:pt idx="1425">
                  <c:v>1.1708244733063848E-3</c:v>
                </c:pt>
                <c:pt idx="1426">
                  <c:v>1.1873815870703133E-3</c:v>
                </c:pt>
                <c:pt idx="1427">
                  <c:v>1.1873815870703133E-3</c:v>
                </c:pt>
                <c:pt idx="1428">
                  <c:v>1.158997963475007E-3</c:v>
                </c:pt>
                <c:pt idx="1429">
                  <c:v>1.1400755477448028E-3</c:v>
                </c:pt>
                <c:pt idx="1430">
                  <c:v>1.1471714536436294E-3</c:v>
                </c:pt>
                <c:pt idx="1431">
                  <c:v>1.1779203792052113E-3</c:v>
                </c:pt>
                <c:pt idx="1432">
                  <c:v>1.1637285674075582E-3</c:v>
                </c:pt>
                <c:pt idx="1433">
                  <c:v>1.1708244733063848E-3</c:v>
                </c:pt>
                <c:pt idx="1434">
                  <c:v>1.1708244733063848E-3</c:v>
                </c:pt>
                <c:pt idx="1435">
                  <c:v>1.1708244733063848E-3</c:v>
                </c:pt>
                <c:pt idx="1436">
                  <c:v>1.1944774929691399E-3</c:v>
                </c:pt>
                <c:pt idx="1437">
                  <c:v>1.1802856811714867E-3</c:v>
                </c:pt>
                <c:pt idx="1438">
                  <c:v>1.1779203792052113E-3</c:v>
                </c:pt>
                <c:pt idx="1439">
                  <c:v>1.1755550772389357E-3</c:v>
                </c:pt>
                <c:pt idx="1440">
                  <c:v>1.2157652106656197E-3</c:v>
                </c:pt>
                <c:pt idx="1441">
                  <c:v>1.2110346067330687E-3</c:v>
                </c:pt>
                <c:pt idx="1442">
                  <c:v>1.2275917204969972E-3</c:v>
                </c:pt>
                <c:pt idx="1443">
                  <c:v>1.2346876263958238E-3</c:v>
                </c:pt>
                <c:pt idx="1444">
                  <c:v>1.2559753440923036E-3</c:v>
                </c:pt>
                <c:pt idx="1445">
                  <c:v>1.2346876263958238E-3</c:v>
                </c:pt>
                <c:pt idx="1446">
                  <c:v>1.2086693047667931E-3</c:v>
                </c:pt>
                <c:pt idx="1447">
                  <c:v>1.2204958145981706E-3</c:v>
                </c:pt>
                <c:pt idx="1448">
                  <c:v>1.2204958145981706E-3</c:v>
                </c:pt>
                <c:pt idx="1449">
                  <c:v>1.218130512631895E-3</c:v>
                </c:pt>
                <c:pt idx="1450">
                  <c:v>1.2063040028005175E-3</c:v>
                </c:pt>
                <c:pt idx="1451">
                  <c:v>1.1779203792052113E-3</c:v>
                </c:pt>
                <c:pt idx="1452">
                  <c:v>1.1802856811714867E-3</c:v>
                </c:pt>
                <c:pt idx="1453">
                  <c:v>1.1826509831377623E-3</c:v>
                </c:pt>
                <c:pt idx="1454">
                  <c:v>1.1779203792052113E-3</c:v>
                </c:pt>
                <c:pt idx="1455">
                  <c:v>1.1708244733063848E-3</c:v>
                </c:pt>
                <c:pt idx="1456">
                  <c:v>1.1637285674075582E-3</c:v>
                </c:pt>
                <c:pt idx="1457">
                  <c:v>1.2039387008342421E-3</c:v>
                </c:pt>
                <c:pt idx="1458">
                  <c:v>1.2039387008342421E-3</c:v>
                </c:pt>
                <c:pt idx="1459">
                  <c:v>1.1921121910028643E-3</c:v>
                </c:pt>
                <c:pt idx="1460">
                  <c:v>1.1637285674075582E-3</c:v>
                </c:pt>
                <c:pt idx="1461">
                  <c:v>1.1802856811714867E-3</c:v>
                </c:pt>
                <c:pt idx="1462">
                  <c:v>1.2086693047667931E-3</c:v>
                </c:pt>
                <c:pt idx="1463">
                  <c:v>1.1850162851040377E-3</c:v>
                </c:pt>
                <c:pt idx="1464">
                  <c:v>1.1708244733063848E-3</c:v>
                </c:pt>
                <c:pt idx="1465">
                  <c:v>1.1708244733063848E-3</c:v>
                </c:pt>
                <c:pt idx="1466">
                  <c:v>1.1708244733063848E-3</c:v>
                </c:pt>
                <c:pt idx="1467">
                  <c:v>1.1684591713401091E-3</c:v>
                </c:pt>
                <c:pt idx="1468">
                  <c:v>1.1802856811714867E-3</c:v>
                </c:pt>
                <c:pt idx="1469">
                  <c:v>1.1779203792052113E-3</c:v>
                </c:pt>
                <c:pt idx="1470">
                  <c:v>1.1660938693738335E-3</c:v>
                </c:pt>
                <c:pt idx="1471">
                  <c:v>1.158997963475007E-3</c:v>
                </c:pt>
                <c:pt idx="1472">
                  <c:v>1.1566326615087316E-3</c:v>
                </c:pt>
                <c:pt idx="1473">
                  <c:v>1.1684591713401091E-3</c:v>
                </c:pt>
                <c:pt idx="1474">
                  <c:v>1.1826509831377623E-3</c:v>
                </c:pt>
                <c:pt idx="1475">
                  <c:v>1.1921121910028643E-3</c:v>
                </c:pt>
                <c:pt idx="1476">
                  <c:v>1.1802856811714867E-3</c:v>
                </c:pt>
                <c:pt idx="1477">
                  <c:v>1.1684591713401091E-3</c:v>
                </c:pt>
                <c:pt idx="1478">
                  <c:v>1.1897468890365889E-3</c:v>
                </c:pt>
                <c:pt idx="1479">
                  <c:v>1.1731897752726601E-3</c:v>
                </c:pt>
                <c:pt idx="1480">
                  <c:v>1.1519020575761804E-3</c:v>
                </c:pt>
                <c:pt idx="1481">
                  <c:v>1.1921121910028643E-3</c:v>
                </c:pt>
                <c:pt idx="1482">
                  <c:v>1.1850162851040377E-3</c:v>
                </c:pt>
                <c:pt idx="1483">
                  <c:v>1.1944774929691399E-3</c:v>
                </c:pt>
                <c:pt idx="1484">
                  <c:v>1.1779203792052113E-3</c:v>
                </c:pt>
                <c:pt idx="1485">
                  <c:v>1.1826509831377623E-3</c:v>
                </c:pt>
                <c:pt idx="1486">
                  <c:v>1.1850162851040377E-3</c:v>
                </c:pt>
                <c:pt idx="1487">
                  <c:v>1.1731897752726601E-3</c:v>
                </c:pt>
                <c:pt idx="1488">
                  <c:v>1.1802856811714867E-3</c:v>
                </c:pt>
                <c:pt idx="1489">
                  <c:v>1.2015733988679665E-3</c:v>
                </c:pt>
                <c:pt idx="1490">
                  <c:v>1.1992080969016909E-3</c:v>
                </c:pt>
                <c:pt idx="1491">
                  <c:v>1.1921121910028643E-3</c:v>
                </c:pt>
                <c:pt idx="1492">
                  <c:v>1.1850162851040377E-3</c:v>
                </c:pt>
                <c:pt idx="1493">
                  <c:v>1.2039387008342421E-3</c:v>
                </c:pt>
                <c:pt idx="1494">
                  <c:v>1.1921121910028643E-3</c:v>
                </c:pt>
                <c:pt idx="1495">
                  <c:v>1.2157652106656197E-3</c:v>
                </c:pt>
                <c:pt idx="1496">
                  <c:v>1.2299570224632728E-3</c:v>
                </c:pt>
                <c:pt idx="1497">
                  <c:v>1.1731897752726601E-3</c:v>
                </c:pt>
                <c:pt idx="1498">
                  <c:v>1.1850162851040377E-3</c:v>
                </c:pt>
                <c:pt idx="1499">
                  <c:v>1.1992080969016909E-3</c:v>
                </c:pt>
                <c:pt idx="1500">
                  <c:v>1.1400755477448028E-3</c:v>
                </c:pt>
                <c:pt idx="1501">
                  <c:v>1.1802856811714867E-3</c:v>
                </c:pt>
                <c:pt idx="1502">
                  <c:v>1.1826509831377623E-3</c:v>
                </c:pt>
                <c:pt idx="1503">
                  <c:v>1.1968427949354155E-3</c:v>
                </c:pt>
                <c:pt idx="1504">
                  <c:v>1.1873815870703133E-3</c:v>
                </c:pt>
                <c:pt idx="1505">
                  <c:v>1.1613632654412826E-3</c:v>
                </c:pt>
                <c:pt idx="1506">
                  <c:v>1.158997963475007E-3</c:v>
                </c:pt>
                <c:pt idx="1507">
                  <c:v>1.1921121910028643E-3</c:v>
                </c:pt>
                <c:pt idx="1508">
                  <c:v>1.1802856811714867E-3</c:v>
                </c:pt>
                <c:pt idx="1509">
                  <c:v>1.1755550772389357E-3</c:v>
                </c:pt>
                <c:pt idx="1510">
                  <c:v>1.1329796418459762E-3</c:v>
                </c:pt>
                <c:pt idx="1511">
                  <c:v>1.158997963475007E-3</c:v>
                </c:pt>
                <c:pt idx="1512">
                  <c:v>1.1400755477448028E-3</c:v>
                </c:pt>
                <c:pt idx="1513">
                  <c:v>1.1684591713401091E-3</c:v>
                </c:pt>
                <c:pt idx="1514">
                  <c:v>1.149536755609905E-3</c:v>
                </c:pt>
                <c:pt idx="1515">
                  <c:v>1.1306143398797008E-3</c:v>
                </c:pt>
                <c:pt idx="1516">
                  <c:v>1.1424408497110784E-3</c:v>
                </c:pt>
                <c:pt idx="1517">
                  <c:v>1.1306143398797008E-3</c:v>
                </c:pt>
                <c:pt idx="1518">
                  <c:v>1.1329796418459762E-3</c:v>
                </c:pt>
                <c:pt idx="1519">
                  <c:v>1.118787830048323E-3</c:v>
                </c:pt>
                <c:pt idx="1520">
                  <c:v>1.1566326615087316E-3</c:v>
                </c:pt>
                <c:pt idx="1521">
                  <c:v>1.1660938693738335E-3</c:v>
                </c:pt>
                <c:pt idx="1522">
                  <c:v>1.1566326615087316E-3</c:v>
                </c:pt>
                <c:pt idx="1523">
                  <c:v>1.0904042064530169E-3</c:v>
                </c:pt>
                <c:pt idx="1524">
                  <c:v>1.1282490379134252E-3</c:v>
                </c:pt>
                <c:pt idx="1525">
                  <c:v>1.1424408497110784E-3</c:v>
                </c:pt>
                <c:pt idx="1526">
                  <c:v>1.1708244733063848E-3</c:v>
                </c:pt>
                <c:pt idx="1527">
                  <c:v>1.1731897752726601E-3</c:v>
                </c:pt>
                <c:pt idx="1528">
                  <c:v>1.1660938693738335E-3</c:v>
                </c:pt>
                <c:pt idx="1529">
                  <c:v>1.1519020575761804E-3</c:v>
                </c:pt>
                <c:pt idx="1530">
                  <c:v>1.158997963475007E-3</c:v>
                </c:pt>
                <c:pt idx="1531">
                  <c:v>1.1566326615087316E-3</c:v>
                </c:pt>
                <c:pt idx="1532">
                  <c:v>1.1519020575761804E-3</c:v>
                </c:pt>
                <c:pt idx="1533">
                  <c:v>1.1731897752726601E-3</c:v>
                </c:pt>
                <c:pt idx="1534">
                  <c:v>1.1826509831377623E-3</c:v>
                </c:pt>
                <c:pt idx="1535">
                  <c:v>1.1944774929691399E-3</c:v>
                </c:pt>
                <c:pt idx="1536">
                  <c:v>1.1637285674075582E-3</c:v>
                </c:pt>
                <c:pt idx="1537">
                  <c:v>1.1826509831377623E-3</c:v>
                </c:pt>
                <c:pt idx="1538">
                  <c:v>1.1921121910028643E-3</c:v>
                </c:pt>
                <c:pt idx="1539">
                  <c:v>1.1826509831377623E-3</c:v>
                </c:pt>
                <c:pt idx="1540">
                  <c:v>1.1708244733063848E-3</c:v>
                </c:pt>
                <c:pt idx="1541">
                  <c:v>1.1944774929691399E-3</c:v>
                </c:pt>
                <c:pt idx="1542">
                  <c:v>1.2086693047667931E-3</c:v>
                </c:pt>
                <c:pt idx="1543">
                  <c:v>1.2110346067330687E-3</c:v>
                </c:pt>
                <c:pt idx="1544">
                  <c:v>1.1992080969016909E-3</c:v>
                </c:pt>
                <c:pt idx="1545">
                  <c:v>1.1897468890365889E-3</c:v>
                </c:pt>
                <c:pt idx="1546">
                  <c:v>1.1684591713401091E-3</c:v>
                </c:pt>
                <c:pt idx="1547">
                  <c:v>1.154267359542456E-3</c:v>
                </c:pt>
                <c:pt idx="1548">
                  <c:v>1.1708244733063848E-3</c:v>
                </c:pt>
                <c:pt idx="1549">
                  <c:v>1.1471714536436294E-3</c:v>
                </c:pt>
                <c:pt idx="1550">
                  <c:v>1.1400755477448028E-3</c:v>
                </c:pt>
                <c:pt idx="1551">
                  <c:v>1.1566326615087316E-3</c:v>
                </c:pt>
                <c:pt idx="1552">
                  <c:v>1.1708244733063848E-3</c:v>
                </c:pt>
                <c:pt idx="1553">
                  <c:v>1.1779203792052113E-3</c:v>
                </c:pt>
                <c:pt idx="1554">
                  <c:v>1.118787830048323E-3</c:v>
                </c:pt>
                <c:pt idx="1555">
                  <c:v>1.1164225280820477E-3</c:v>
                </c:pt>
                <c:pt idx="1556">
                  <c:v>1.1353449438122518E-3</c:v>
                </c:pt>
                <c:pt idx="1557">
                  <c:v>1.1519020575761804E-3</c:v>
                </c:pt>
                <c:pt idx="1558">
                  <c:v>1.1282490379134252E-3</c:v>
                </c:pt>
                <c:pt idx="1559">
                  <c:v>1.1400755477448028E-3</c:v>
                </c:pt>
                <c:pt idx="1560">
                  <c:v>1.154267359542456E-3</c:v>
                </c:pt>
                <c:pt idx="1561">
                  <c:v>1.1613632654412826E-3</c:v>
                </c:pt>
                <c:pt idx="1562">
                  <c:v>1.1519020575761804E-3</c:v>
                </c:pt>
                <c:pt idx="1563">
                  <c:v>1.1282490379134252E-3</c:v>
                </c:pt>
                <c:pt idx="1564">
                  <c:v>1.158997963475007E-3</c:v>
                </c:pt>
                <c:pt idx="1565">
                  <c:v>1.1660938693738335E-3</c:v>
                </c:pt>
                <c:pt idx="1566">
                  <c:v>1.1566326615087316E-3</c:v>
                </c:pt>
                <c:pt idx="1567">
                  <c:v>1.118787830048323E-3</c:v>
                </c:pt>
                <c:pt idx="1568">
                  <c:v>1.1235184339808742E-3</c:v>
                </c:pt>
                <c:pt idx="1569">
                  <c:v>1.1211531320145986E-3</c:v>
                </c:pt>
                <c:pt idx="1570">
                  <c:v>1.118787830048323E-3</c:v>
                </c:pt>
                <c:pt idx="1571">
                  <c:v>1.0951348103855679E-3</c:v>
                </c:pt>
                <c:pt idx="1572">
                  <c:v>1.1069613202169455E-3</c:v>
                </c:pt>
                <c:pt idx="1573">
                  <c:v>1.118787830048323E-3</c:v>
                </c:pt>
                <c:pt idx="1574">
                  <c:v>1.154267359542456E-3</c:v>
                </c:pt>
                <c:pt idx="1575">
                  <c:v>1.1377102457785274E-3</c:v>
                </c:pt>
                <c:pt idx="1576">
                  <c:v>1.1164225280820477E-3</c:v>
                </c:pt>
                <c:pt idx="1577">
                  <c:v>1.1306143398797008E-3</c:v>
                </c:pt>
                <c:pt idx="1578">
                  <c:v>1.1329796418459762E-3</c:v>
                </c:pt>
                <c:pt idx="1579">
                  <c:v>1.2039387008342421E-3</c:v>
                </c:pt>
                <c:pt idx="1580">
                  <c:v>1.1779203792052113E-3</c:v>
                </c:pt>
                <c:pt idx="1581">
                  <c:v>1.1708244733063848E-3</c:v>
                </c:pt>
                <c:pt idx="1582">
                  <c:v>1.1448061516773538E-3</c:v>
                </c:pt>
                <c:pt idx="1583">
                  <c:v>1.1400755477448028E-3</c:v>
                </c:pt>
                <c:pt idx="1584">
                  <c:v>1.1329796418459762E-3</c:v>
                </c:pt>
                <c:pt idx="1585">
                  <c:v>1.1684591713401091E-3</c:v>
                </c:pt>
                <c:pt idx="1586">
                  <c:v>1.1850162851040377E-3</c:v>
                </c:pt>
                <c:pt idx="1587">
                  <c:v>1.1731897752726601E-3</c:v>
                </c:pt>
                <c:pt idx="1588">
                  <c:v>1.1708244733063848E-3</c:v>
                </c:pt>
                <c:pt idx="1589">
                  <c:v>1.1282490379134252E-3</c:v>
                </c:pt>
                <c:pt idx="1590">
                  <c:v>1.1471714536436294E-3</c:v>
                </c:pt>
                <c:pt idx="1591">
                  <c:v>1.158997963475007E-3</c:v>
                </c:pt>
                <c:pt idx="1592">
                  <c:v>1.1708244733063848E-3</c:v>
                </c:pt>
                <c:pt idx="1593">
                  <c:v>1.1471714536436294E-3</c:v>
                </c:pt>
                <c:pt idx="1594">
                  <c:v>1.1306143398797008E-3</c:v>
                </c:pt>
                <c:pt idx="1595">
                  <c:v>1.1258837359471496E-3</c:v>
                </c:pt>
                <c:pt idx="1596">
                  <c:v>1.1329796418459762E-3</c:v>
                </c:pt>
                <c:pt idx="1597">
                  <c:v>1.1235184339808742E-3</c:v>
                </c:pt>
                <c:pt idx="1598">
                  <c:v>1.1353449438122518E-3</c:v>
                </c:pt>
                <c:pt idx="1599">
                  <c:v>1.1471714536436294E-3</c:v>
                </c:pt>
                <c:pt idx="1600">
                  <c:v>1.1448061516773538E-3</c:v>
                </c:pt>
                <c:pt idx="1601">
                  <c:v>1.1400755477448028E-3</c:v>
                </c:pt>
                <c:pt idx="1602">
                  <c:v>1.1353449438122518E-3</c:v>
                </c:pt>
                <c:pt idx="1603">
                  <c:v>1.1329796418459762E-3</c:v>
                </c:pt>
                <c:pt idx="1604">
                  <c:v>1.1306143398797008E-3</c:v>
                </c:pt>
                <c:pt idx="1605">
                  <c:v>1.1258837359471496E-3</c:v>
                </c:pt>
                <c:pt idx="1606">
                  <c:v>1.0904042064530169E-3</c:v>
                </c:pt>
                <c:pt idx="1607">
                  <c:v>1.1471714536436294E-3</c:v>
                </c:pt>
                <c:pt idx="1608">
                  <c:v>1.149536755609905E-3</c:v>
                </c:pt>
                <c:pt idx="1609">
                  <c:v>1.1660938693738335E-3</c:v>
                </c:pt>
                <c:pt idx="1610">
                  <c:v>1.1377102457785274E-3</c:v>
                </c:pt>
                <c:pt idx="1611">
                  <c:v>1.1424408497110784E-3</c:v>
                </c:pt>
                <c:pt idx="1612">
                  <c:v>1.1448061516773538E-3</c:v>
                </c:pt>
                <c:pt idx="1613">
                  <c:v>1.1093266221832211E-3</c:v>
                </c:pt>
                <c:pt idx="1614">
                  <c:v>1.1400755477448028E-3</c:v>
                </c:pt>
                <c:pt idx="1615">
                  <c:v>1.1471714536436294E-3</c:v>
                </c:pt>
                <c:pt idx="1616">
                  <c:v>1.1755550772389357E-3</c:v>
                </c:pt>
                <c:pt idx="1617">
                  <c:v>1.1944774929691399E-3</c:v>
                </c:pt>
                <c:pt idx="1618">
                  <c:v>1.1755550772389357E-3</c:v>
                </c:pt>
                <c:pt idx="1619">
                  <c:v>1.1802856811714867E-3</c:v>
                </c:pt>
                <c:pt idx="1620">
                  <c:v>1.1637285674075582E-3</c:v>
                </c:pt>
                <c:pt idx="1621">
                  <c:v>1.1755550772389357E-3</c:v>
                </c:pt>
                <c:pt idx="1622">
                  <c:v>1.158997963475007E-3</c:v>
                </c:pt>
                <c:pt idx="1623">
                  <c:v>1.1566326615087316E-3</c:v>
                </c:pt>
                <c:pt idx="1624">
                  <c:v>1.1708244733063848E-3</c:v>
                </c:pt>
                <c:pt idx="1625">
                  <c:v>1.1519020575761804E-3</c:v>
                </c:pt>
                <c:pt idx="1626">
                  <c:v>1.1424408497110784E-3</c:v>
                </c:pt>
                <c:pt idx="1627">
                  <c:v>1.1448061516773538E-3</c:v>
                </c:pt>
                <c:pt idx="1628">
                  <c:v>1.1448061516773538E-3</c:v>
                </c:pt>
                <c:pt idx="1629">
                  <c:v>1.1400755477448028E-3</c:v>
                </c:pt>
                <c:pt idx="1630">
                  <c:v>1.1377102457785274E-3</c:v>
                </c:pt>
                <c:pt idx="1631">
                  <c:v>1.1400755477448028E-3</c:v>
                </c:pt>
                <c:pt idx="1632">
                  <c:v>1.154267359542456E-3</c:v>
                </c:pt>
                <c:pt idx="1633">
                  <c:v>1.1613632654412826E-3</c:v>
                </c:pt>
                <c:pt idx="1634">
                  <c:v>1.1306143398797008E-3</c:v>
                </c:pt>
                <c:pt idx="1635">
                  <c:v>1.1377102457785274E-3</c:v>
                </c:pt>
                <c:pt idx="1636">
                  <c:v>1.1211531320145986E-3</c:v>
                </c:pt>
                <c:pt idx="1637">
                  <c:v>1.1353449438122518E-3</c:v>
                </c:pt>
                <c:pt idx="1638">
                  <c:v>1.158997963475007E-3</c:v>
                </c:pt>
                <c:pt idx="1639">
                  <c:v>1.118787830048323E-3</c:v>
                </c:pt>
                <c:pt idx="1640">
                  <c:v>1.1424408497110784E-3</c:v>
                </c:pt>
                <c:pt idx="1641">
                  <c:v>1.154267359542456E-3</c:v>
                </c:pt>
                <c:pt idx="1642">
                  <c:v>1.1448061516773538E-3</c:v>
                </c:pt>
                <c:pt idx="1643">
                  <c:v>1.1637285674075582E-3</c:v>
                </c:pt>
                <c:pt idx="1644">
                  <c:v>1.1637285674075582E-3</c:v>
                </c:pt>
                <c:pt idx="1645">
                  <c:v>1.1448061516773538E-3</c:v>
                </c:pt>
                <c:pt idx="1646">
                  <c:v>1.1235184339808742E-3</c:v>
                </c:pt>
                <c:pt idx="1647">
                  <c:v>1.1282490379134252E-3</c:v>
                </c:pt>
                <c:pt idx="1648">
                  <c:v>1.1306143398797008E-3</c:v>
                </c:pt>
                <c:pt idx="1649">
                  <c:v>1.1519020575761804E-3</c:v>
                </c:pt>
                <c:pt idx="1650">
                  <c:v>1.2157652106656197E-3</c:v>
                </c:pt>
                <c:pt idx="1651">
                  <c:v>1.3458568188107734E-3</c:v>
                </c:pt>
                <c:pt idx="1652">
                  <c:v>1.4901402387535805E-3</c:v>
                </c:pt>
                <c:pt idx="1653">
                  <c:v>1.7172092275160309E-3</c:v>
                </c:pt>
                <c:pt idx="1654">
                  <c:v>1.8685885533576644E-3</c:v>
                </c:pt>
                <c:pt idx="1655">
                  <c:v>1.8614926474588378E-3</c:v>
                </c:pt>
                <c:pt idx="1656">
                  <c:v>1.8118213061670519E-3</c:v>
                </c:pt>
                <c:pt idx="1657">
                  <c:v>1.7361316432462351E-3</c:v>
                </c:pt>
                <c:pt idx="1658">
                  <c:v>1.5918482233034281E-3</c:v>
                </c:pt>
                <c:pt idx="1659">
                  <c:v>1.3860669522374573E-3</c:v>
                </c:pt>
                <c:pt idx="1660">
                  <c:v>1.2039387008342421E-3</c:v>
                </c:pt>
                <c:pt idx="1661">
                  <c:v>1.0667511867902615E-3</c:v>
                </c:pt>
                <c:pt idx="1662">
                  <c:v>9.6977380617296503E-4</c:v>
                </c:pt>
                <c:pt idx="1663">
                  <c:v>7.8291495083719859E-4</c:v>
                </c:pt>
                <c:pt idx="1664">
                  <c:v>6.1497851123163642E-4</c:v>
                </c:pt>
                <c:pt idx="1665">
                  <c:v>5.180011306143399E-4</c:v>
                </c:pt>
                <c:pt idx="1666">
                  <c:v>4.6359918539000281E-4</c:v>
                </c:pt>
                <c:pt idx="1667">
                  <c:v>4.1629314606449235E-4</c:v>
                </c:pt>
                <c:pt idx="1668">
                  <c:v>3.5006469100877762E-4</c:v>
                </c:pt>
                <c:pt idx="1669">
                  <c:v>3.5006469100877762E-4</c:v>
                </c:pt>
                <c:pt idx="1670">
                  <c:v>3.5952589887387976E-4</c:v>
                </c:pt>
                <c:pt idx="1671">
                  <c:v>4.3758086376097206E-4</c:v>
                </c:pt>
                <c:pt idx="1672">
                  <c:v>4.4467676965979864E-4</c:v>
                </c:pt>
                <c:pt idx="1673">
                  <c:v>5.0617462078296222E-4</c:v>
                </c:pt>
                <c:pt idx="1674">
                  <c:v>5.4875005617592175E-4</c:v>
                </c:pt>
                <c:pt idx="1675">
                  <c:v>5.7240307583867689E-4</c:v>
                </c:pt>
                <c:pt idx="1676">
                  <c:v>6.8357226825362658E-4</c:v>
                </c:pt>
                <c:pt idx="1677">
                  <c:v>7.1668649578148392E-4</c:v>
                </c:pt>
                <c:pt idx="1678">
                  <c:v>7.3797421347796368E-4</c:v>
                </c:pt>
                <c:pt idx="1679">
                  <c:v>7.6635783707326992E-4</c:v>
                </c:pt>
                <c:pt idx="1680">
                  <c:v>8.3495159409526019E-4</c:v>
                </c:pt>
                <c:pt idx="1681">
                  <c:v>8.3731689606153569E-4</c:v>
                </c:pt>
                <c:pt idx="1682">
                  <c:v>8.4677810392663777E-4</c:v>
                </c:pt>
                <c:pt idx="1683">
                  <c:v>8.278556881964336E-4</c:v>
                </c:pt>
                <c:pt idx="1684">
                  <c:v>8.5623931179173985E-4</c:v>
                </c:pt>
                <c:pt idx="1685">
                  <c:v>9.2010246488117902E-4</c:v>
                </c:pt>
                <c:pt idx="1686">
                  <c:v>9.342942766788322E-4</c:v>
                </c:pt>
                <c:pt idx="1687">
                  <c:v>9.3192897471255671E-4</c:v>
                </c:pt>
                <c:pt idx="1688">
                  <c:v>9.2246776684745463E-4</c:v>
                </c:pt>
                <c:pt idx="1689">
                  <c:v>8.9644944521842377E-4</c:v>
                </c:pt>
                <c:pt idx="1690">
                  <c:v>8.5387400982546435E-4</c:v>
                </c:pt>
                <c:pt idx="1691">
                  <c:v>8.822576334207707E-4</c:v>
                </c:pt>
                <c:pt idx="1692">
                  <c:v>9.4375548454393428E-4</c:v>
                </c:pt>
                <c:pt idx="1693">
                  <c:v>1.0478287710600574E-3</c:v>
                </c:pt>
                <c:pt idx="1694">
                  <c:v>1.050194073026333E-3</c:v>
                </c:pt>
                <c:pt idx="1695">
                  <c:v>1.0005227317345469E-3</c:v>
                </c:pt>
                <c:pt idx="1696">
                  <c:v>9.4375548454393428E-4</c:v>
                </c:pt>
                <c:pt idx="1697">
                  <c:v>1.0289063553298532E-3</c:v>
                </c:pt>
                <c:pt idx="1698">
                  <c:v>1.050194073026333E-3</c:v>
                </c:pt>
                <c:pt idx="1699">
                  <c:v>1.0241757513973022E-3</c:v>
                </c:pt>
                <c:pt idx="1700">
                  <c:v>9.4139018257765879E-4</c:v>
                </c:pt>
                <c:pt idx="1701">
                  <c:v>9.9815742976827127E-4</c:v>
                </c:pt>
                <c:pt idx="1702">
                  <c:v>1.0762123946553637E-3</c:v>
                </c:pt>
                <c:pt idx="1703">
                  <c:v>1.0998654143181189E-3</c:v>
                </c:pt>
                <c:pt idx="1704">
                  <c:v>1.0880389044867413E-3</c:v>
                </c:pt>
                <c:pt idx="1705">
                  <c:v>1.1282490379134252E-3</c:v>
                </c:pt>
                <c:pt idx="1706">
                  <c:v>1.2275917204969972E-3</c:v>
                </c:pt>
                <c:pt idx="1707">
                  <c:v>1.2110346067330687E-3</c:v>
                </c:pt>
                <c:pt idx="1708">
                  <c:v>1.2133999086993441E-3</c:v>
                </c:pt>
                <c:pt idx="1709">
                  <c:v>1.244148834260926E-3</c:v>
                </c:pt>
                <c:pt idx="1710">
                  <c:v>1.3151078932491917E-3</c:v>
                </c:pt>
                <c:pt idx="1711">
                  <c:v>1.2394182303283748E-3</c:v>
                </c:pt>
                <c:pt idx="1712">
                  <c:v>1.2701671558899568E-3</c:v>
                </c:pt>
                <c:pt idx="1713">
                  <c:v>1.2394182303283748E-3</c:v>
                </c:pt>
                <c:pt idx="1714">
                  <c:v>1.2607059480248546E-3</c:v>
                </c:pt>
                <c:pt idx="1715">
                  <c:v>1.1802856811714867E-3</c:v>
                </c:pt>
                <c:pt idx="1716">
                  <c:v>1.1921121910028643E-3</c:v>
                </c:pt>
                <c:pt idx="1717">
                  <c:v>1.2157652106656197E-3</c:v>
                </c:pt>
                <c:pt idx="1718">
                  <c:v>1.1566326615087316E-3</c:v>
                </c:pt>
                <c:pt idx="1719">
                  <c:v>1.1140572261157721E-3</c:v>
                </c:pt>
                <c:pt idx="1720">
                  <c:v>1.1400755477448028E-3</c:v>
                </c:pt>
                <c:pt idx="1721">
                  <c:v>1.1424408497110784E-3</c:v>
                </c:pt>
                <c:pt idx="1722">
                  <c:v>1.1684591713401091E-3</c:v>
                </c:pt>
                <c:pt idx="1723">
                  <c:v>1.1329796418459762E-3</c:v>
                </c:pt>
                <c:pt idx="1724">
                  <c:v>1.1045960182506701E-3</c:v>
                </c:pt>
                <c:pt idx="1725">
                  <c:v>1.1377102457785274E-3</c:v>
                </c:pt>
                <c:pt idx="1726">
                  <c:v>1.1211531320145986E-3</c:v>
                </c:pt>
                <c:pt idx="1727">
                  <c:v>1.0880389044867413E-3</c:v>
                </c:pt>
                <c:pt idx="1728">
                  <c:v>1.0076186376333735E-3</c:v>
                </c:pt>
                <c:pt idx="1729">
                  <c:v>9.7686971207179172E-4</c:v>
                </c:pt>
                <c:pt idx="1730">
                  <c:v>9.7686971207179172E-4</c:v>
                </c:pt>
                <c:pt idx="1731">
                  <c:v>9.6031259830786295E-4</c:v>
                </c:pt>
                <c:pt idx="1732">
                  <c:v>9.5321669240903636E-4</c:v>
                </c:pt>
                <c:pt idx="1733">
                  <c:v>8.9644944521842377E-4</c:v>
                </c:pt>
                <c:pt idx="1734">
                  <c:v>8.4204749999408678E-4</c:v>
                </c:pt>
                <c:pt idx="1735">
                  <c:v>8.302209901627091E-4</c:v>
                </c:pt>
                <c:pt idx="1736">
                  <c:v>9.1773716291490353E-4</c:v>
                </c:pt>
                <c:pt idx="1737">
                  <c:v>8.2312508426388251E-4</c:v>
                </c:pt>
                <c:pt idx="1738">
                  <c:v>7.4270481741051466E-4</c:v>
                </c:pt>
                <c:pt idx="1739">
                  <c:v>7.0249468398383074E-4</c:v>
                </c:pt>
                <c:pt idx="1740">
                  <c:v>8.2549038623015811E-4</c:v>
                </c:pt>
                <c:pt idx="1741">
                  <c:v>8.302209901627091E-4</c:v>
                </c:pt>
                <c:pt idx="1742">
                  <c:v>8.3968219802781118E-4</c:v>
                </c:pt>
                <c:pt idx="1743">
                  <c:v>8.1602917836505592E-4</c:v>
                </c:pt>
                <c:pt idx="1744">
                  <c:v>8.3495159409526019E-4</c:v>
                </c:pt>
                <c:pt idx="1745">
                  <c:v>8.9408414325214828E-4</c:v>
                </c:pt>
                <c:pt idx="1746">
                  <c:v>8.1129857443250494E-4</c:v>
                </c:pt>
                <c:pt idx="1747">
                  <c:v>7.9237615870230078E-4</c:v>
                </c:pt>
                <c:pt idx="1748">
                  <c:v>8.0893327246622944E-4</c:v>
                </c:pt>
                <c:pt idx="1749">
                  <c:v>9.1064125701607694E-4</c:v>
                </c:pt>
                <c:pt idx="1750">
                  <c:v>8.4914340589291337E-4</c:v>
                </c:pt>
                <c:pt idx="1751">
                  <c:v>7.9710676263485176E-4</c:v>
                </c:pt>
                <c:pt idx="1752">
                  <c:v>7.8528025280347419E-4</c:v>
                </c:pt>
                <c:pt idx="1753">
                  <c:v>9.2483306881373012E-4</c:v>
                </c:pt>
                <c:pt idx="1754">
                  <c:v>9.342942766788322E-4</c:v>
                </c:pt>
                <c:pt idx="1755">
                  <c:v>9.2246776684745463E-4</c:v>
                </c:pt>
                <c:pt idx="1756">
                  <c:v>9.295636727462811E-4</c:v>
                </c:pt>
                <c:pt idx="1757">
                  <c:v>1.0076186376333735E-3</c:v>
                </c:pt>
                <c:pt idx="1758">
                  <c:v>1.1731897752726601E-3</c:v>
                </c:pt>
                <c:pt idx="1759">
                  <c:v>1.2063040028005175E-3</c:v>
                </c:pt>
                <c:pt idx="1760">
                  <c:v>1.1850162851040377E-3</c:v>
                </c:pt>
                <c:pt idx="1761">
                  <c:v>1.1708244733063848E-3</c:v>
                </c:pt>
                <c:pt idx="1762">
                  <c:v>1.3056466853840895E-3</c:v>
                </c:pt>
                <c:pt idx="1763">
                  <c:v>1.3576833286421512E-3</c:v>
                </c:pt>
                <c:pt idx="1764">
                  <c:v>1.3553180266758756E-3</c:v>
                </c:pt>
                <c:pt idx="1765">
                  <c:v>1.3222037991480183E-3</c:v>
                </c:pt>
                <c:pt idx="1766">
                  <c:v>1.3387609129119468E-3</c:v>
                </c:pt>
                <c:pt idx="1767">
                  <c:v>1.3813363483049063E-3</c:v>
                </c:pt>
                <c:pt idx="1768">
                  <c:v>1.3955281601025595E-3</c:v>
                </c:pt>
                <c:pt idx="1769">
                  <c:v>1.3978934620688351E-3</c:v>
                </c:pt>
                <c:pt idx="1770">
                  <c:v>1.4073546699339371E-3</c:v>
                </c:pt>
                <c:pt idx="1771">
                  <c:v>1.438103595495519E-3</c:v>
                </c:pt>
                <c:pt idx="1772">
                  <c:v>1.4688525210571008E-3</c:v>
                </c:pt>
                <c:pt idx="1773">
                  <c:v>1.5043320505512337E-3</c:v>
                </c:pt>
                <c:pt idx="1774">
                  <c:v>1.4972361446524071E-3</c:v>
                </c:pt>
                <c:pt idx="1775">
                  <c:v>1.5540033918430196E-3</c:v>
                </c:pt>
                <c:pt idx="1776">
                  <c:v>1.6651725842579694E-3</c:v>
                </c:pt>
                <c:pt idx="1777">
                  <c:v>1.7361316432462351E-3</c:v>
                </c:pt>
                <c:pt idx="1778">
                  <c:v>1.7290357373474085E-3</c:v>
                </c:pt>
                <c:pt idx="1779">
                  <c:v>1.7432275491450616E-3</c:v>
                </c:pt>
                <c:pt idx="1780">
                  <c:v>1.8425702317286336E-3</c:v>
                </c:pt>
                <c:pt idx="1781">
                  <c:v>1.9087986867843483E-3</c:v>
                </c:pt>
                <c:pt idx="1782">
                  <c:v>1.9017027808855217E-3</c:v>
                </c:pt>
                <c:pt idx="1783">
                  <c:v>1.8189172120658783E-3</c:v>
                </c:pt>
                <c:pt idx="1784">
                  <c:v>1.8875109690878686E-3</c:v>
                </c:pt>
                <c:pt idx="1785">
                  <c:v>1.965565933974961E-3</c:v>
                </c:pt>
                <c:pt idx="1786">
                  <c:v>2.0294290870644001E-3</c:v>
                </c:pt>
                <c:pt idx="1787">
                  <c:v>1.9442782162784813E-3</c:v>
                </c:pt>
                <c:pt idx="1788">
                  <c:v>1.9608353300424098E-3</c:v>
                </c:pt>
                <c:pt idx="1789">
                  <c:v>2.0034107654353693E-3</c:v>
                </c:pt>
                <c:pt idx="1790">
                  <c:v>2.0341596909969513E-3</c:v>
                </c:pt>
                <c:pt idx="1791">
                  <c:v>2.0105066713341957E-3</c:v>
                </c:pt>
                <c:pt idx="1792">
                  <c:v>1.9915842556039918E-3</c:v>
                </c:pt>
                <c:pt idx="1793">
                  <c:v>2.0294290870644001E-3</c:v>
                </c:pt>
                <c:pt idx="1794">
                  <c:v>2.0341596909969513E-3</c:v>
                </c:pt>
                <c:pt idx="1795">
                  <c:v>2.0554474086934308E-3</c:v>
                </c:pt>
                <c:pt idx="1796">
                  <c:v>2.0294290870644001E-3</c:v>
                </c:pt>
                <c:pt idx="1797">
                  <c:v>2.0507168047608796E-3</c:v>
                </c:pt>
                <c:pt idx="1798">
                  <c:v>2.0530821067271552E-3</c:v>
                </c:pt>
                <c:pt idx="1799">
                  <c:v>2.0010454634690937E-3</c:v>
                </c:pt>
                <c:pt idx="1800">
                  <c:v>2.0010454634690937E-3</c:v>
                </c:pt>
                <c:pt idx="1801">
                  <c:v>1.9892189536377162E-3</c:v>
                </c:pt>
                <c:pt idx="1802">
                  <c:v>1.9726618398737874E-3</c:v>
                </c:pt>
                <c:pt idx="1803">
                  <c:v>1.9490088202110322E-3</c:v>
                </c:pt>
                <c:pt idx="1804">
                  <c:v>1.9892189536377162E-3</c:v>
                </c:pt>
                <c:pt idx="1805">
                  <c:v>1.8662232513913888E-3</c:v>
                </c:pt>
                <c:pt idx="1806">
                  <c:v>1.875684459256491E-3</c:v>
                </c:pt>
                <c:pt idx="1807">
                  <c:v>1.8543967415600112E-3</c:v>
                </c:pt>
                <c:pt idx="1808">
                  <c:v>1.9253558005482771E-3</c:v>
                </c:pt>
                <c:pt idx="1809">
                  <c:v>1.9442782162784813E-3</c:v>
                </c:pt>
                <c:pt idx="1810">
                  <c:v>1.8591273454925622E-3</c:v>
                </c:pt>
                <c:pt idx="1811">
                  <c:v>1.8331090238635315E-3</c:v>
                </c:pt>
                <c:pt idx="1812">
                  <c:v>1.8165519100996029E-3</c:v>
                </c:pt>
                <c:pt idx="1813">
                  <c:v>1.8614926474588378E-3</c:v>
                </c:pt>
                <c:pt idx="1814">
                  <c:v>1.7976294943693987E-3</c:v>
                </c:pt>
                <c:pt idx="1815">
                  <c:v>1.7479581530776126E-3</c:v>
                </c:pt>
                <c:pt idx="1816">
                  <c:v>1.745592851111337E-3</c:v>
                </c:pt>
                <c:pt idx="1817">
                  <c:v>1.7999947963356741E-3</c:v>
                </c:pt>
                <c:pt idx="1818">
                  <c:v>1.7787070786391946E-3</c:v>
                </c:pt>
                <c:pt idx="1819">
                  <c:v>1.7526887570101636E-3</c:v>
                </c:pt>
                <c:pt idx="1820">
                  <c:v>1.7077480196509287E-3</c:v>
                </c:pt>
                <c:pt idx="1821">
                  <c:v>1.7432275491450616E-3</c:v>
                </c:pt>
                <c:pt idx="1822">
                  <c:v>1.7337663412799595E-3</c:v>
                </c:pt>
                <c:pt idx="1823">
                  <c:v>1.7148439255497553E-3</c:v>
                </c:pt>
                <c:pt idx="1824">
                  <c:v>1.6651725842579694E-3</c:v>
                </c:pt>
                <c:pt idx="1825">
                  <c:v>1.6557113763928672E-3</c:v>
                </c:pt>
                <c:pt idx="1826">
                  <c:v>1.6840949999881736E-3</c:v>
                </c:pt>
                <c:pt idx="1827">
                  <c:v>1.6604419803254182E-3</c:v>
                </c:pt>
                <c:pt idx="1828">
                  <c:v>1.6296930547638365E-3</c:v>
                </c:pt>
                <c:pt idx="1829">
                  <c:v>1.5989441292022545E-3</c:v>
                </c:pt>
                <c:pt idx="1830">
                  <c:v>1.6320583567301118E-3</c:v>
                </c:pt>
                <c:pt idx="1831">
                  <c:v>1.5847523174046016E-3</c:v>
                </c:pt>
                <c:pt idx="1832">
                  <c:v>1.5705605056069484E-3</c:v>
                </c:pt>
                <c:pt idx="1833">
                  <c:v>1.5516380898767442E-3</c:v>
                </c:pt>
                <c:pt idx="1834">
                  <c:v>1.5918482233034281E-3</c:v>
                </c:pt>
                <c:pt idx="1835">
                  <c:v>1.5232544662814379E-3</c:v>
                </c:pt>
                <c:pt idx="1836">
                  <c:v>1.5161585603826113E-3</c:v>
                </c:pt>
                <c:pt idx="1837">
                  <c:v>1.4948708426861315E-3</c:v>
                </c:pt>
                <c:pt idx="1838">
                  <c:v>1.5350809761128154E-3</c:v>
                </c:pt>
                <c:pt idx="1839">
                  <c:v>1.5303503721802645E-3</c:v>
                </c:pt>
                <c:pt idx="1840">
                  <c:v>1.5232544662814379E-3</c:v>
                </c:pt>
                <c:pt idx="1841">
                  <c:v>1.5161585603826113E-3</c:v>
                </c:pt>
                <c:pt idx="1842">
                  <c:v>1.4877749367873049E-3</c:v>
                </c:pt>
                <c:pt idx="1843">
                  <c:v>1.4925055407198559E-3</c:v>
                </c:pt>
                <c:pt idx="1844">
                  <c:v>1.4901402387535805E-3</c:v>
                </c:pt>
                <c:pt idx="1845">
                  <c:v>1.4617566151582742E-3</c:v>
                </c:pt>
                <c:pt idx="1846">
                  <c:v>1.4712178230233764E-3</c:v>
                </c:pt>
                <c:pt idx="1847">
                  <c:v>1.4712178230233764E-3</c:v>
                </c:pt>
                <c:pt idx="1848">
                  <c:v>1.4570260112257232E-3</c:v>
                </c:pt>
                <c:pt idx="1849">
                  <c:v>1.4806790308884783E-3</c:v>
                </c:pt>
                <c:pt idx="1850">
                  <c:v>1.44283419942807E-3</c:v>
                </c:pt>
                <c:pt idx="1851">
                  <c:v>1.4499301053268966E-3</c:v>
                </c:pt>
                <c:pt idx="1852">
                  <c:v>1.452295407293172E-3</c:v>
                </c:pt>
                <c:pt idx="1853">
                  <c:v>1.4735831249896518E-3</c:v>
                </c:pt>
                <c:pt idx="1854">
                  <c:v>1.452295407293172E-3</c:v>
                </c:pt>
                <c:pt idx="1855">
                  <c:v>1.4357382935292434E-3</c:v>
                </c:pt>
                <c:pt idx="1856">
                  <c:v>1.4357382935292434E-3</c:v>
                </c:pt>
                <c:pt idx="1857">
                  <c:v>1.4357382935292434E-3</c:v>
                </c:pt>
                <c:pt idx="1858">
                  <c:v>1.4262770856641412E-3</c:v>
                </c:pt>
                <c:pt idx="1859">
                  <c:v>1.4262770856641412E-3</c:v>
                </c:pt>
                <c:pt idx="1860">
                  <c:v>1.4404688974617944E-3</c:v>
                </c:pt>
                <c:pt idx="1861">
                  <c:v>1.4144505758327637E-3</c:v>
                </c:pt>
                <c:pt idx="1862">
                  <c:v>1.4404688974617944E-3</c:v>
                </c:pt>
                <c:pt idx="1863">
                  <c:v>1.4286423876304168E-3</c:v>
                </c:pt>
                <c:pt idx="1864">
                  <c:v>1.4333729915629678E-3</c:v>
                </c:pt>
                <c:pt idx="1865">
                  <c:v>1.4310076895966924E-3</c:v>
                </c:pt>
                <c:pt idx="1866">
                  <c:v>1.4073546699339371E-3</c:v>
                </c:pt>
                <c:pt idx="1867">
                  <c:v>1.3907975561700085E-3</c:v>
                </c:pt>
                <c:pt idx="1868">
                  <c:v>1.4144505758327637E-3</c:v>
                </c:pt>
                <c:pt idx="1869">
                  <c:v>1.3789710463386307E-3</c:v>
                </c:pt>
                <c:pt idx="1870">
                  <c:v>1.3529527247096E-3</c:v>
                </c:pt>
                <c:pt idx="1871">
                  <c:v>1.3600486306084266E-3</c:v>
                </c:pt>
                <c:pt idx="1872">
                  <c:v>1.3529527247096E-3</c:v>
                </c:pt>
                <c:pt idx="1873">
                  <c:v>1.3624139325747022E-3</c:v>
                </c:pt>
                <c:pt idx="1874">
                  <c:v>1.3647792345409778E-3</c:v>
                </c:pt>
                <c:pt idx="1875">
                  <c:v>1.3789710463386307E-3</c:v>
                </c:pt>
                <c:pt idx="1876">
                  <c:v>1.3695098384735288E-3</c:v>
                </c:pt>
                <c:pt idx="1877">
                  <c:v>1.3695098384735288E-3</c:v>
                </c:pt>
                <c:pt idx="1878">
                  <c:v>1.4097199719002127E-3</c:v>
                </c:pt>
                <c:pt idx="1879">
                  <c:v>1.3789710463386307E-3</c:v>
                </c:pt>
                <c:pt idx="1880">
                  <c:v>1.4002587640351105E-3</c:v>
                </c:pt>
                <c:pt idx="1881">
                  <c:v>1.3860669522374573E-3</c:v>
                </c:pt>
                <c:pt idx="1882">
                  <c:v>1.3860669522374573E-3</c:v>
                </c:pt>
                <c:pt idx="1883">
                  <c:v>1.3695098384735288E-3</c:v>
                </c:pt>
                <c:pt idx="1884">
                  <c:v>1.3742404424060797E-3</c:v>
                </c:pt>
                <c:pt idx="1885">
                  <c:v>1.3742404424060797E-3</c:v>
                </c:pt>
                <c:pt idx="1886">
                  <c:v>1.3647792345409778E-3</c:v>
                </c:pt>
                <c:pt idx="1887">
                  <c:v>1.3978934620688351E-3</c:v>
                </c:pt>
                <c:pt idx="1888">
                  <c:v>1.3813363483049063E-3</c:v>
                </c:pt>
                <c:pt idx="1889">
                  <c:v>1.3860669522374573E-3</c:v>
                </c:pt>
                <c:pt idx="1890">
                  <c:v>1.3789710463386307E-3</c:v>
                </c:pt>
                <c:pt idx="1891">
                  <c:v>1.3766057443723554E-3</c:v>
                </c:pt>
                <c:pt idx="1892">
                  <c:v>1.3837016502711819E-3</c:v>
                </c:pt>
                <c:pt idx="1893">
                  <c:v>1.3813363483049063E-3</c:v>
                </c:pt>
                <c:pt idx="1894">
                  <c:v>1.3860669522374573E-3</c:v>
                </c:pt>
                <c:pt idx="1895">
                  <c:v>1.3860669522374573E-3</c:v>
                </c:pt>
                <c:pt idx="1896">
                  <c:v>1.3907975561700085E-3</c:v>
                </c:pt>
                <c:pt idx="1897">
                  <c:v>1.3955281601025595E-3</c:v>
                </c:pt>
                <c:pt idx="1898">
                  <c:v>1.348222120777049E-3</c:v>
                </c:pt>
                <c:pt idx="1899">
                  <c:v>1.3789710463386307E-3</c:v>
                </c:pt>
                <c:pt idx="1900">
                  <c:v>1.4144505758327637E-3</c:v>
                </c:pt>
                <c:pt idx="1901">
                  <c:v>1.4073546699339371E-3</c:v>
                </c:pt>
                <c:pt idx="1902">
                  <c:v>1.3647792345409778E-3</c:v>
                </c:pt>
                <c:pt idx="1903">
                  <c:v>1.3695098384735288E-3</c:v>
                </c:pt>
                <c:pt idx="1904">
                  <c:v>1.4168158777990393E-3</c:v>
                </c:pt>
                <c:pt idx="1905">
                  <c:v>1.4168158777990393E-3</c:v>
                </c:pt>
                <c:pt idx="1906">
                  <c:v>1.4120852738664881E-3</c:v>
                </c:pt>
                <c:pt idx="1907">
                  <c:v>1.3647792345409778E-3</c:v>
                </c:pt>
                <c:pt idx="1908">
                  <c:v>1.3671445365072532E-3</c:v>
                </c:pt>
                <c:pt idx="1909">
                  <c:v>1.3529527247096E-3</c:v>
                </c:pt>
                <c:pt idx="1910">
                  <c:v>1.3813363483049063E-3</c:v>
                </c:pt>
                <c:pt idx="1911">
                  <c:v>1.3695098384735288E-3</c:v>
                </c:pt>
                <c:pt idx="1912">
                  <c:v>1.3695098384735288E-3</c:v>
                </c:pt>
                <c:pt idx="1913">
                  <c:v>1.3671445365072532E-3</c:v>
                </c:pt>
                <c:pt idx="1914">
                  <c:v>1.3624139325747022E-3</c:v>
                </c:pt>
                <c:pt idx="1915">
                  <c:v>1.3671445365072532E-3</c:v>
                </c:pt>
                <c:pt idx="1916">
                  <c:v>1.3813363483049063E-3</c:v>
                </c:pt>
                <c:pt idx="1917">
                  <c:v>1.3742404424060797E-3</c:v>
                </c:pt>
                <c:pt idx="1918">
                  <c:v>1.3789710463386307E-3</c:v>
                </c:pt>
                <c:pt idx="1919">
                  <c:v>1.3837016502711819E-3</c:v>
                </c:pt>
                <c:pt idx="1920">
                  <c:v>1.3837016502711819E-3</c:v>
                </c:pt>
                <c:pt idx="1921">
                  <c:v>1.3860669522374573E-3</c:v>
                </c:pt>
                <c:pt idx="1922">
                  <c:v>1.4002587640351105E-3</c:v>
                </c:pt>
                <c:pt idx="1923">
                  <c:v>1.4049893679676615E-3</c:v>
                </c:pt>
                <c:pt idx="1924">
                  <c:v>1.3931628581362839E-3</c:v>
                </c:pt>
                <c:pt idx="1925">
                  <c:v>1.4310076895966924E-3</c:v>
                </c:pt>
                <c:pt idx="1926">
                  <c:v>1.3955281601025595E-3</c:v>
                </c:pt>
                <c:pt idx="1927">
                  <c:v>1.4097199719002127E-3</c:v>
                </c:pt>
                <c:pt idx="1928">
                  <c:v>1.3907975561700085E-3</c:v>
                </c:pt>
                <c:pt idx="1929">
                  <c:v>1.3742404424060797E-3</c:v>
                </c:pt>
                <c:pt idx="1930">
                  <c:v>1.3624139325747022E-3</c:v>
                </c:pt>
                <c:pt idx="1931">
                  <c:v>1.3671445365072532E-3</c:v>
                </c:pt>
                <c:pt idx="1932">
                  <c:v>1.3718751404398041E-3</c:v>
                </c:pt>
                <c:pt idx="1933">
                  <c:v>1.3813363483049063E-3</c:v>
                </c:pt>
                <c:pt idx="1934">
                  <c:v>1.3931628581362839E-3</c:v>
                </c:pt>
                <c:pt idx="1935">
                  <c:v>1.3789710463386307E-3</c:v>
                </c:pt>
                <c:pt idx="1936">
                  <c:v>1.4002587640351105E-3</c:v>
                </c:pt>
                <c:pt idx="1937">
                  <c:v>1.4002587640351105E-3</c:v>
                </c:pt>
                <c:pt idx="1938">
                  <c:v>1.3813363483049063E-3</c:v>
                </c:pt>
                <c:pt idx="1939">
                  <c:v>1.4002587640351105E-3</c:v>
                </c:pt>
                <c:pt idx="1940">
                  <c:v>1.3907975561700085E-3</c:v>
                </c:pt>
                <c:pt idx="1941">
                  <c:v>1.3907975561700085E-3</c:v>
                </c:pt>
                <c:pt idx="1942">
                  <c:v>1.3766057443723554E-3</c:v>
                </c:pt>
                <c:pt idx="1943">
                  <c:v>1.3884322542037329E-3</c:v>
                </c:pt>
                <c:pt idx="1944">
                  <c:v>1.3742404424060797E-3</c:v>
                </c:pt>
                <c:pt idx="1945">
                  <c:v>1.3671445365072532E-3</c:v>
                </c:pt>
                <c:pt idx="1946">
                  <c:v>1.3813363483049063E-3</c:v>
                </c:pt>
                <c:pt idx="1947">
                  <c:v>1.3884322542037329E-3</c:v>
                </c:pt>
                <c:pt idx="1948">
                  <c:v>1.3955281601025595E-3</c:v>
                </c:pt>
                <c:pt idx="1949">
                  <c:v>1.3860669522374573E-3</c:v>
                </c:pt>
                <c:pt idx="1950">
                  <c:v>1.4002587640351105E-3</c:v>
                </c:pt>
                <c:pt idx="1951">
                  <c:v>1.3955281601025595E-3</c:v>
                </c:pt>
                <c:pt idx="1952">
                  <c:v>1.3884322542037329E-3</c:v>
                </c:pt>
                <c:pt idx="1953">
                  <c:v>1.3718751404398041E-3</c:v>
                </c:pt>
                <c:pt idx="1954">
                  <c:v>1.3624139325747022E-3</c:v>
                </c:pt>
                <c:pt idx="1955">
                  <c:v>1.3884322542037329E-3</c:v>
                </c:pt>
                <c:pt idx="1956">
                  <c:v>1.3458568188107734E-3</c:v>
                </c:pt>
                <c:pt idx="1957">
                  <c:v>1.3884322542037329E-3</c:v>
                </c:pt>
                <c:pt idx="1958">
                  <c:v>1.4002587640351105E-3</c:v>
                </c:pt>
                <c:pt idx="1959">
                  <c:v>1.3978934620688351E-3</c:v>
                </c:pt>
                <c:pt idx="1960">
                  <c:v>1.3837016502711819E-3</c:v>
                </c:pt>
                <c:pt idx="1961">
                  <c:v>1.3813363483049063E-3</c:v>
                </c:pt>
                <c:pt idx="1962">
                  <c:v>1.3742404424060797E-3</c:v>
                </c:pt>
                <c:pt idx="1963">
                  <c:v>1.3766057443723554E-3</c:v>
                </c:pt>
                <c:pt idx="1964">
                  <c:v>1.3907975561700085E-3</c:v>
                </c:pt>
                <c:pt idx="1965">
                  <c:v>1.4002587640351105E-3</c:v>
                </c:pt>
                <c:pt idx="1966">
                  <c:v>1.3978934620688351E-3</c:v>
                </c:pt>
                <c:pt idx="1967">
                  <c:v>1.4097199719002127E-3</c:v>
                </c:pt>
                <c:pt idx="1968">
                  <c:v>1.3789710463386307E-3</c:v>
                </c:pt>
                <c:pt idx="1969">
                  <c:v>1.4049893679676615E-3</c:v>
                </c:pt>
                <c:pt idx="1970">
                  <c:v>1.4049893679676615E-3</c:v>
                </c:pt>
                <c:pt idx="1971">
                  <c:v>1.3955281601025595E-3</c:v>
                </c:pt>
                <c:pt idx="1972">
                  <c:v>1.3766057443723554E-3</c:v>
                </c:pt>
                <c:pt idx="1973">
                  <c:v>1.3884322542037329E-3</c:v>
                </c:pt>
                <c:pt idx="1974">
                  <c:v>1.3813363483049063E-3</c:v>
                </c:pt>
                <c:pt idx="1975">
                  <c:v>1.3978934620688351E-3</c:v>
                </c:pt>
                <c:pt idx="1976">
                  <c:v>1.4097199719002127E-3</c:v>
                </c:pt>
                <c:pt idx="1977">
                  <c:v>1.4097199719002127E-3</c:v>
                </c:pt>
                <c:pt idx="1978">
                  <c:v>1.3789710463386307E-3</c:v>
                </c:pt>
                <c:pt idx="1979">
                  <c:v>1.3907975561700085E-3</c:v>
                </c:pt>
                <c:pt idx="1980">
                  <c:v>1.4002587640351105E-3</c:v>
                </c:pt>
                <c:pt idx="1981">
                  <c:v>1.3860669522374573E-3</c:v>
                </c:pt>
                <c:pt idx="1982">
                  <c:v>1.3766057443723554E-3</c:v>
                </c:pt>
                <c:pt idx="1983">
                  <c:v>1.3955281601025595E-3</c:v>
                </c:pt>
                <c:pt idx="1984">
                  <c:v>1.3955281601025595E-3</c:v>
                </c:pt>
                <c:pt idx="1985">
                  <c:v>1.4097199719002127E-3</c:v>
                </c:pt>
                <c:pt idx="1986">
                  <c:v>1.3671445365072532E-3</c:v>
                </c:pt>
                <c:pt idx="1987">
                  <c:v>1.4073546699339371E-3</c:v>
                </c:pt>
                <c:pt idx="1988">
                  <c:v>1.4215464817315903E-3</c:v>
                </c:pt>
                <c:pt idx="1989">
                  <c:v>1.4191811797653147E-3</c:v>
                </c:pt>
                <c:pt idx="1990">
                  <c:v>1.4097199719002127E-3</c:v>
                </c:pt>
                <c:pt idx="1991">
                  <c:v>1.4239117836978659E-3</c:v>
                </c:pt>
                <c:pt idx="1992">
                  <c:v>1.4310076895966924E-3</c:v>
                </c:pt>
                <c:pt idx="1993">
                  <c:v>1.4097199719002127E-3</c:v>
                </c:pt>
                <c:pt idx="1994">
                  <c:v>1.4168158777990393E-3</c:v>
                </c:pt>
                <c:pt idx="1995">
                  <c:v>1.4120852738664881E-3</c:v>
                </c:pt>
                <c:pt idx="1996">
                  <c:v>1.4026240660013861E-3</c:v>
                </c:pt>
                <c:pt idx="1997">
                  <c:v>1.3978934620688351E-3</c:v>
                </c:pt>
                <c:pt idx="1998">
                  <c:v>1.4262770856641412E-3</c:v>
                </c:pt>
                <c:pt idx="1999">
                  <c:v>1.4712178230233764E-3</c:v>
                </c:pt>
                <c:pt idx="2000">
                  <c:v>1.44283419942807E-3</c:v>
                </c:pt>
                <c:pt idx="2001">
                  <c:v>1.4049893679676615E-3</c:v>
                </c:pt>
                <c:pt idx="2002">
                  <c:v>1.3955281601025595E-3</c:v>
                </c:pt>
                <c:pt idx="2003">
                  <c:v>1.4144505758327637E-3</c:v>
                </c:pt>
                <c:pt idx="2004">
                  <c:v>1.4191811797653147E-3</c:v>
                </c:pt>
                <c:pt idx="2005">
                  <c:v>1.4357382935292434E-3</c:v>
                </c:pt>
                <c:pt idx="2006">
                  <c:v>1.4333729915629678E-3</c:v>
                </c:pt>
                <c:pt idx="2007">
                  <c:v>1.4262770856641412E-3</c:v>
                </c:pt>
                <c:pt idx="2008">
                  <c:v>1.4499301053268966E-3</c:v>
                </c:pt>
                <c:pt idx="2009">
                  <c:v>1.4333729915629678E-3</c:v>
                </c:pt>
                <c:pt idx="2010">
                  <c:v>1.4286423876304168E-3</c:v>
                </c:pt>
                <c:pt idx="2011">
                  <c:v>1.447564803360621E-3</c:v>
                </c:pt>
                <c:pt idx="2012">
                  <c:v>1.44283419942807E-3</c:v>
                </c:pt>
                <c:pt idx="2013">
                  <c:v>1.4239117836978659E-3</c:v>
                </c:pt>
                <c:pt idx="2014">
                  <c:v>1.4144505758327637E-3</c:v>
                </c:pt>
                <c:pt idx="2015">
                  <c:v>1.4097199719002127E-3</c:v>
                </c:pt>
                <c:pt idx="2016">
                  <c:v>1.4404688974617944E-3</c:v>
                </c:pt>
                <c:pt idx="2017">
                  <c:v>1.4333729915629678E-3</c:v>
                </c:pt>
                <c:pt idx="2018">
                  <c:v>1.4286423876304168E-3</c:v>
                </c:pt>
                <c:pt idx="2019">
                  <c:v>1.4026240660013861E-3</c:v>
                </c:pt>
                <c:pt idx="2020">
                  <c:v>1.4144505758327637E-3</c:v>
                </c:pt>
                <c:pt idx="2021">
                  <c:v>1.4097199719002127E-3</c:v>
                </c:pt>
                <c:pt idx="2022">
                  <c:v>1.4026240660013861E-3</c:v>
                </c:pt>
                <c:pt idx="2023">
                  <c:v>1.4097199719002127E-3</c:v>
                </c:pt>
                <c:pt idx="2024">
                  <c:v>1.44283419942807E-3</c:v>
                </c:pt>
                <c:pt idx="2025">
                  <c:v>1.4357382935292434E-3</c:v>
                </c:pt>
                <c:pt idx="2026">
                  <c:v>1.4570260112257232E-3</c:v>
                </c:pt>
                <c:pt idx="2027">
                  <c:v>1.4451995013943454E-3</c:v>
                </c:pt>
                <c:pt idx="2028">
                  <c:v>1.4499301053268966E-3</c:v>
                </c:pt>
                <c:pt idx="2029">
                  <c:v>1.4712178230233764E-3</c:v>
                </c:pt>
                <c:pt idx="2030">
                  <c:v>1.447564803360621E-3</c:v>
                </c:pt>
                <c:pt idx="2031">
                  <c:v>1.4333729915629678E-3</c:v>
                </c:pt>
                <c:pt idx="2032">
                  <c:v>1.44283419942807E-3</c:v>
                </c:pt>
                <c:pt idx="2033">
                  <c:v>1.4617566151582742E-3</c:v>
                </c:pt>
                <c:pt idx="2034">
                  <c:v>1.4333729915629678E-3</c:v>
                </c:pt>
                <c:pt idx="2035">
                  <c:v>1.4144505758327637E-3</c:v>
                </c:pt>
                <c:pt idx="2036">
                  <c:v>1.4073546699339371E-3</c:v>
                </c:pt>
                <c:pt idx="2037">
                  <c:v>1.44283419942807E-3</c:v>
                </c:pt>
                <c:pt idx="2038">
                  <c:v>1.4546607092594476E-3</c:v>
                </c:pt>
                <c:pt idx="2039">
                  <c:v>1.4712178230233764E-3</c:v>
                </c:pt>
                <c:pt idx="2040">
                  <c:v>1.4806790308884783E-3</c:v>
                </c:pt>
                <c:pt idx="2041">
                  <c:v>1.4948708426861315E-3</c:v>
                </c:pt>
                <c:pt idx="2042">
                  <c:v>1.478313728922203E-3</c:v>
                </c:pt>
                <c:pt idx="2043">
                  <c:v>1.4664872190908252E-3</c:v>
                </c:pt>
                <c:pt idx="2044">
                  <c:v>1.4664872190908252E-3</c:v>
                </c:pt>
                <c:pt idx="2045">
                  <c:v>1.4499301053268966E-3</c:v>
                </c:pt>
                <c:pt idx="2046">
                  <c:v>1.4593913131919986E-3</c:v>
                </c:pt>
                <c:pt idx="2047">
                  <c:v>1.44283419942807E-3</c:v>
                </c:pt>
                <c:pt idx="2048">
                  <c:v>1.438103595495519E-3</c:v>
                </c:pt>
                <c:pt idx="2049">
                  <c:v>1.4451995013943454E-3</c:v>
                </c:pt>
                <c:pt idx="2050">
                  <c:v>1.4262770856641412E-3</c:v>
                </c:pt>
                <c:pt idx="2051">
                  <c:v>1.4310076895966924E-3</c:v>
                </c:pt>
                <c:pt idx="2052">
                  <c:v>1.438103595495519E-3</c:v>
                </c:pt>
                <c:pt idx="2053">
                  <c:v>1.4617566151582742E-3</c:v>
                </c:pt>
                <c:pt idx="2054">
                  <c:v>1.4310076895966924E-3</c:v>
                </c:pt>
                <c:pt idx="2055">
                  <c:v>1.4735831249896518E-3</c:v>
                </c:pt>
                <c:pt idx="2056">
                  <c:v>1.478313728922203E-3</c:v>
                </c:pt>
                <c:pt idx="2057">
                  <c:v>1.4688525210571008E-3</c:v>
                </c:pt>
                <c:pt idx="2058">
                  <c:v>1.4617566151582742E-3</c:v>
                </c:pt>
                <c:pt idx="2059">
                  <c:v>1.4404688974617944E-3</c:v>
                </c:pt>
                <c:pt idx="2060">
                  <c:v>1.4215464817315903E-3</c:v>
                </c:pt>
                <c:pt idx="2061">
                  <c:v>1.4286423876304168E-3</c:v>
                </c:pt>
                <c:pt idx="2062">
                  <c:v>1.438103595495519E-3</c:v>
                </c:pt>
                <c:pt idx="2063">
                  <c:v>1.4286423876304168E-3</c:v>
                </c:pt>
                <c:pt idx="2064">
                  <c:v>1.4120852738664881E-3</c:v>
                </c:pt>
                <c:pt idx="2065">
                  <c:v>1.4499301053268966E-3</c:v>
                </c:pt>
                <c:pt idx="2066">
                  <c:v>1.4357382935292434E-3</c:v>
                </c:pt>
                <c:pt idx="2067">
                  <c:v>1.4593913131919986E-3</c:v>
                </c:pt>
                <c:pt idx="2068">
                  <c:v>1.4641219171245498E-3</c:v>
                </c:pt>
                <c:pt idx="2069">
                  <c:v>1.4499301053268966E-3</c:v>
                </c:pt>
                <c:pt idx="2070">
                  <c:v>1.4499301053268966E-3</c:v>
                </c:pt>
                <c:pt idx="2071">
                  <c:v>1.4830443328547539E-3</c:v>
                </c:pt>
                <c:pt idx="2072">
                  <c:v>1.452295407293172E-3</c:v>
                </c:pt>
                <c:pt idx="2073">
                  <c:v>1.4641219171245498E-3</c:v>
                </c:pt>
                <c:pt idx="2074">
                  <c:v>1.478313728922203E-3</c:v>
                </c:pt>
                <c:pt idx="2075">
                  <c:v>1.4664872190908252E-3</c:v>
                </c:pt>
                <c:pt idx="2076">
                  <c:v>1.4712178230233764E-3</c:v>
                </c:pt>
                <c:pt idx="2077">
                  <c:v>1.452295407293172E-3</c:v>
                </c:pt>
                <c:pt idx="2078">
                  <c:v>1.4641219171245498E-3</c:v>
                </c:pt>
                <c:pt idx="2079">
                  <c:v>1.4948708426861315E-3</c:v>
                </c:pt>
                <c:pt idx="2080">
                  <c:v>1.4830443328547539E-3</c:v>
                </c:pt>
                <c:pt idx="2081">
                  <c:v>1.4688525210571008E-3</c:v>
                </c:pt>
                <c:pt idx="2082">
                  <c:v>1.4735831249896518E-3</c:v>
                </c:pt>
                <c:pt idx="2083">
                  <c:v>1.4735831249896518E-3</c:v>
                </c:pt>
                <c:pt idx="2084">
                  <c:v>1.4830443328547539E-3</c:v>
                </c:pt>
                <c:pt idx="2085">
                  <c:v>1.4877749367873049E-3</c:v>
                </c:pt>
                <c:pt idx="2086">
                  <c:v>1.4664872190908252E-3</c:v>
                </c:pt>
                <c:pt idx="2087">
                  <c:v>1.452295407293172E-3</c:v>
                </c:pt>
                <c:pt idx="2088">
                  <c:v>1.4759484269559274E-3</c:v>
                </c:pt>
                <c:pt idx="2089">
                  <c:v>1.4712178230233764E-3</c:v>
                </c:pt>
                <c:pt idx="2090">
                  <c:v>1.4499301053268966E-3</c:v>
                </c:pt>
                <c:pt idx="2091">
                  <c:v>1.4688525210571008E-3</c:v>
                </c:pt>
                <c:pt idx="2092">
                  <c:v>1.4735831249896518E-3</c:v>
                </c:pt>
                <c:pt idx="2093">
                  <c:v>1.452295407293172E-3</c:v>
                </c:pt>
                <c:pt idx="2094">
                  <c:v>1.4617566151582742E-3</c:v>
                </c:pt>
                <c:pt idx="2095">
                  <c:v>1.4570260112257232E-3</c:v>
                </c:pt>
                <c:pt idx="2096">
                  <c:v>1.4570260112257232E-3</c:v>
                </c:pt>
                <c:pt idx="2097">
                  <c:v>1.4688525210571008E-3</c:v>
                </c:pt>
                <c:pt idx="2098">
                  <c:v>1.4664872190908252E-3</c:v>
                </c:pt>
                <c:pt idx="2099">
                  <c:v>1.4735831249896518E-3</c:v>
                </c:pt>
                <c:pt idx="2100">
                  <c:v>1.4735831249896518E-3</c:v>
                </c:pt>
                <c:pt idx="2101">
                  <c:v>1.4948708426861315E-3</c:v>
                </c:pt>
                <c:pt idx="2102">
                  <c:v>1.5090626544837847E-3</c:v>
                </c:pt>
                <c:pt idx="2103">
                  <c:v>1.5232544662814379E-3</c:v>
                </c:pt>
                <c:pt idx="2104">
                  <c:v>1.5019667485849581E-3</c:v>
                </c:pt>
                <c:pt idx="2105">
                  <c:v>1.4877749367873049E-3</c:v>
                </c:pt>
                <c:pt idx="2106">
                  <c:v>1.4830443328547539E-3</c:v>
                </c:pt>
                <c:pt idx="2107">
                  <c:v>1.4712178230233764E-3</c:v>
                </c:pt>
                <c:pt idx="2108">
                  <c:v>1.4759484269559274E-3</c:v>
                </c:pt>
                <c:pt idx="2109">
                  <c:v>1.4806790308884783E-3</c:v>
                </c:pt>
                <c:pt idx="2110">
                  <c:v>1.4617566151582742E-3</c:v>
                </c:pt>
                <c:pt idx="2111">
                  <c:v>1.4877749367873049E-3</c:v>
                </c:pt>
                <c:pt idx="2112">
                  <c:v>1.4901402387535805E-3</c:v>
                </c:pt>
                <c:pt idx="2113">
                  <c:v>1.4735831249896518E-3</c:v>
                </c:pt>
                <c:pt idx="2114">
                  <c:v>1.4759484269559274E-3</c:v>
                </c:pt>
                <c:pt idx="2115">
                  <c:v>1.4854096348210293E-3</c:v>
                </c:pt>
                <c:pt idx="2116">
                  <c:v>1.4996014466186825E-3</c:v>
                </c:pt>
                <c:pt idx="2117">
                  <c:v>1.4972361446524071E-3</c:v>
                </c:pt>
                <c:pt idx="2118">
                  <c:v>1.4901402387535805E-3</c:v>
                </c:pt>
                <c:pt idx="2119">
                  <c:v>1.478313728922203E-3</c:v>
                </c:pt>
                <c:pt idx="2120">
                  <c:v>1.4948708426861315E-3</c:v>
                </c:pt>
                <c:pt idx="2121">
                  <c:v>1.5043320505512337E-3</c:v>
                </c:pt>
                <c:pt idx="2122">
                  <c:v>1.5019667485849581E-3</c:v>
                </c:pt>
                <c:pt idx="2123">
                  <c:v>1.4854096348210293E-3</c:v>
                </c:pt>
                <c:pt idx="2124">
                  <c:v>1.447564803360621E-3</c:v>
                </c:pt>
                <c:pt idx="2125">
                  <c:v>1.4688525210571008E-3</c:v>
                </c:pt>
                <c:pt idx="2126">
                  <c:v>1.4688525210571008E-3</c:v>
                </c:pt>
                <c:pt idx="2127">
                  <c:v>1.4901402387535805E-3</c:v>
                </c:pt>
                <c:pt idx="2128">
                  <c:v>1.5043320505512337E-3</c:v>
                </c:pt>
                <c:pt idx="2129">
                  <c:v>1.5043320505512337E-3</c:v>
                </c:pt>
                <c:pt idx="2130">
                  <c:v>1.5137932584163357E-3</c:v>
                </c:pt>
                <c:pt idx="2131">
                  <c:v>1.5137932584163357E-3</c:v>
                </c:pt>
                <c:pt idx="2132">
                  <c:v>1.5114279564500603E-3</c:v>
                </c:pt>
                <c:pt idx="2133">
                  <c:v>1.5066973525175091E-3</c:v>
                </c:pt>
                <c:pt idx="2134">
                  <c:v>1.5137932584163357E-3</c:v>
                </c:pt>
                <c:pt idx="2135">
                  <c:v>1.5066973525175091E-3</c:v>
                </c:pt>
                <c:pt idx="2136">
                  <c:v>1.4996014466186825E-3</c:v>
                </c:pt>
                <c:pt idx="2137">
                  <c:v>1.5232544662814379E-3</c:v>
                </c:pt>
                <c:pt idx="2138">
                  <c:v>1.5208891643151623E-3</c:v>
                </c:pt>
                <c:pt idx="2139">
                  <c:v>1.4996014466186825E-3</c:v>
                </c:pt>
                <c:pt idx="2140">
                  <c:v>1.4806790308884783E-3</c:v>
                </c:pt>
                <c:pt idx="2141">
                  <c:v>1.4830443328547539E-3</c:v>
                </c:pt>
                <c:pt idx="2142">
                  <c:v>1.5208891643151623E-3</c:v>
                </c:pt>
                <c:pt idx="2143">
                  <c:v>1.5303503721802645E-3</c:v>
                </c:pt>
                <c:pt idx="2144">
                  <c:v>1.5019667485849581E-3</c:v>
                </c:pt>
                <c:pt idx="2145">
                  <c:v>1.5185238623488867E-3</c:v>
                </c:pt>
                <c:pt idx="2146">
                  <c:v>1.5114279564500603E-3</c:v>
                </c:pt>
                <c:pt idx="2147">
                  <c:v>1.4996014466186825E-3</c:v>
                </c:pt>
                <c:pt idx="2148">
                  <c:v>1.5066973525175091E-3</c:v>
                </c:pt>
                <c:pt idx="2149">
                  <c:v>1.5114279564500603E-3</c:v>
                </c:pt>
                <c:pt idx="2150">
                  <c:v>1.5256197682477133E-3</c:v>
                </c:pt>
                <c:pt idx="2151">
                  <c:v>1.5161585603826113E-3</c:v>
                </c:pt>
                <c:pt idx="2152">
                  <c:v>1.5043320505512337E-3</c:v>
                </c:pt>
                <c:pt idx="2153">
                  <c:v>1.4901402387535805E-3</c:v>
                </c:pt>
                <c:pt idx="2154">
                  <c:v>1.4901402387535805E-3</c:v>
                </c:pt>
                <c:pt idx="2155">
                  <c:v>1.5066973525175091E-3</c:v>
                </c:pt>
                <c:pt idx="2156">
                  <c:v>1.5019667485849581E-3</c:v>
                </c:pt>
                <c:pt idx="2157">
                  <c:v>1.5137932584163357E-3</c:v>
                </c:pt>
              </c:numCache>
            </c:numRef>
          </c:yVal>
          <c:smooth val="0"/>
          <c:extLst>
            <c:ext xmlns:c16="http://schemas.microsoft.com/office/drawing/2014/chart" uri="{C3380CC4-5D6E-409C-BE32-E72D297353CC}">
              <c16:uniqueId val="{00000001-D702-4B20-B818-D8F1A987DD15}"/>
            </c:ext>
          </c:extLst>
        </c:ser>
        <c:dLbls>
          <c:showLegendKey val="0"/>
          <c:showVal val="0"/>
          <c:showCatName val="0"/>
          <c:showSerName val="0"/>
          <c:showPercent val="0"/>
          <c:showBubbleSize val="0"/>
        </c:dLbls>
        <c:axId val="-878546176"/>
        <c:axId val="-878547264"/>
      </c:scatterChart>
      <c:valAx>
        <c:axId val="-878546176"/>
        <c:scaling>
          <c:orientation val="minMax"/>
          <c:max val="15"/>
          <c:min val="5"/>
        </c:scaling>
        <c:delete val="0"/>
        <c:axPos val="b"/>
        <c:title>
          <c:tx>
            <c:rich>
              <a:bodyPr/>
              <a:lstStyle/>
              <a:p>
                <a:pPr>
                  <a:defRPr/>
                </a:pPr>
                <a:r>
                  <a:rPr lang="fr-BE" dirty="0">
                    <a:solidFill>
                      <a:schemeClr val="bg1"/>
                    </a:solidFill>
                  </a:rPr>
                  <a:t>Time of </a:t>
                </a:r>
                <a:r>
                  <a:rPr lang="fr-BE" dirty="0" err="1">
                    <a:solidFill>
                      <a:schemeClr val="bg1"/>
                    </a:solidFill>
                  </a:rPr>
                  <a:t>elution</a:t>
                </a:r>
                <a:r>
                  <a:rPr lang="fr-BE" dirty="0">
                    <a:solidFill>
                      <a:schemeClr val="bg1"/>
                    </a:solidFill>
                  </a:rPr>
                  <a:t> (min)</a:t>
                </a:r>
              </a:p>
            </c:rich>
          </c:tx>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878547264"/>
        <c:crosses val="autoZero"/>
        <c:crossBetween val="midCat"/>
      </c:valAx>
      <c:valAx>
        <c:axId val="-878547264"/>
        <c:scaling>
          <c:orientation val="minMax"/>
          <c:min val="0"/>
        </c:scaling>
        <c:delete val="0"/>
        <c:axPos val="l"/>
        <c:title>
          <c:tx>
            <c:rich>
              <a:bodyPr/>
              <a:lstStyle/>
              <a:p>
                <a:pPr>
                  <a:defRPr/>
                </a:pPr>
                <a:r>
                  <a:rPr lang="fr-BE" dirty="0">
                    <a:solidFill>
                      <a:schemeClr val="bg1"/>
                    </a:solidFill>
                  </a:rPr>
                  <a:t>Relative</a:t>
                </a:r>
                <a:r>
                  <a:rPr lang="fr-BE" baseline="0" dirty="0">
                    <a:solidFill>
                      <a:schemeClr val="bg1"/>
                    </a:solidFill>
                  </a:rPr>
                  <a:t> absorbance (430nm)</a:t>
                </a:r>
                <a:endParaRPr lang="fr-BE" dirty="0">
                  <a:solidFill>
                    <a:schemeClr val="bg1"/>
                  </a:solidFill>
                </a:endParaRPr>
              </a:p>
            </c:rich>
          </c:tx>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878546176"/>
        <c:crosses val="autoZero"/>
        <c:crossBetween val="midCat"/>
      </c:valAx>
    </c:plotArea>
    <c:legend>
      <c:legendPos val="r"/>
      <c:overlay val="0"/>
      <c:txPr>
        <a:bodyPr/>
        <a:lstStyle/>
        <a:p>
          <a:pPr>
            <a:defRPr>
              <a:solidFill>
                <a:schemeClr val="bg1"/>
              </a:solidFill>
            </a:defRPr>
          </a:pPr>
          <a:endParaRPr lang="fr-FR"/>
        </a:p>
      </c:txPr>
    </c:legend>
    <c:plotVisOnly val="1"/>
    <c:dispBlanksAs val="gap"/>
    <c:showDLblsOverMax val="0"/>
    <c:extLst/>
  </c:chart>
  <c:txPr>
    <a:bodyPr/>
    <a:lstStyle/>
    <a:p>
      <a:pPr>
        <a:defRPr/>
      </a:pPr>
      <a:endParaRPr lang="fr-FR"/>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3380548769531324E-2"/>
          <c:y val="4.5057590341355598E-2"/>
          <c:w val="0.93323890246093733"/>
          <c:h val="0.87609162656127215"/>
        </c:manualLayout>
      </c:layout>
      <c:scatterChart>
        <c:scatterStyle val="lineMarker"/>
        <c:varyColors val="0"/>
        <c:ser>
          <c:idx val="1"/>
          <c:order val="0"/>
          <c:tx>
            <c:strRef>
              <c:f>'Stan LL norm'!$I$1</c:f>
              <c:strCache>
                <c:ptCount val="1"/>
                <c:pt idx="0">
                  <c:v>Stan LL</c:v>
                </c:pt>
              </c:strCache>
            </c:strRef>
          </c:tx>
          <c:spPr>
            <a:ln>
              <a:solidFill>
                <a:schemeClr val="accent5">
                  <a:lumMod val="75000"/>
                </a:schemeClr>
              </a:solidFill>
            </a:ln>
          </c:spPr>
          <c:marker>
            <c:symbol val="none"/>
          </c:marker>
          <c:xVal>
            <c:numRef>
              <c:f>'Stan LL norm'!$H$2:$H$2159</c:f>
              <c:numCache>
                <c:formatCode>General</c:formatCode>
                <c:ptCount val="2158"/>
                <c:pt idx="0">
                  <c:v>0</c:v>
                </c:pt>
                <c:pt idx="1">
                  <c:v>1.0670000000000001E-2</c:v>
                </c:pt>
                <c:pt idx="2">
                  <c:v>2.1329999999999998E-2</c:v>
                </c:pt>
                <c:pt idx="3">
                  <c:v>3.2000000000000001E-2</c:v>
                </c:pt>
                <c:pt idx="4">
                  <c:v>4.267E-2</c:v>
                </c:pt>
                <c:pt idx="5">
                  <c:v>5.3330000000000002E-2</c:v>
                </c:pt>
                <c:pt idx="6">
                  <c:v>6.4000000000000001E-2</c:v>
                </c:pt>
                <c:pt idx="7">
                  <c:v>7.467E-2</c:v>
                </c:pt>
                <c:pt idx="8">
                  <c:v>8.5330000000000003E-2</c:v>
                </c:pt>
                <c:pt idx="9">
                  <c:v>9.6000000000000002E-2</c:v>
                </c:pt>
                <c:pt idx="10">
                  <c:v>0.10667</c:v>
                </c:pt>
                <c:pt idx="11">
                  <c:v>0.11733</c:v>
                </c:pt>
                <c:pt idx="12">
                  <c:v>0.128</c:v>
                </c:pt>
                <c:pt idx="13">
                  <c:v>0.13866999999999999</c:v>
                </c:pt>
                <c:pt idx="14">
                  <c:v>0.14932999999999999</c:v>
                </c:pt>
                <c:pt idx="15">
                  <c:v>0.16</c:v>
                </c:pt>
                <c:pt idx="16">
                  <c:v>0.17066999999999999</c:v>
                </c:pt>
                <c:pt idx="17">
                  <c:v>0.18132999999999999</c:v>
                </c:pt>
                <c:pt idx="18">
                  <c:v>0.192</c:v>
                </c:pt>
                <c:pt idx="19">
                  <c:v>0.20266999999999999</c:v>
                </c:pt>
                <c:pt idx="20">
                  <c:v>0.21332999999999999</c:v>
                </c:pt>
                <c:pt idx="21">
                  <c:v>0.224</c:v>
                </c:pt>
                <c:pt idx="22">
                  <c:v>0.23466999999999999</c:v>
                </c:pt>
                <c:pt idx="23">
                  <c:v>0.24532999999999999</c:v>
                </c:pt>
                <c:pt idx="24">
                  <c:v>0.25600000000000001</c:v>
                </c:pt>
                <c:pt idx="25">
                  <c:v>0.26667000000000002</c:v>
                </c:pt>
                <c:pt idx="26">
                  <c:v>0.27733000000000002</c:v>
                </c:pt>
                <c:pt idx="27">
                  <c:v>0.28799999999999998</c:v>
                </c:pt>
                <c:pt idx="28">
                  <c:v>0.29866999999999999</c:v>
                </c:pt>
                <c:pt idx="29">
                  <c:v>0.30932999999999999</c:v>
                </c:pt>
                <c:pt idx="30">
                  <c:v>0.32</c:v>
                </c:pt>
                <c:pt idx="31">
                  <c:v>0.33067000000000002</c:v>
                </c:pt>
                <c:pt idx="32">
                  <c:v>0.34133000000000002</c:v>
                </c:pt>
                <c:pt idx="33">
                  <c:v>0.35199999999999998</c:v>
                </c:pt>
                <c:pt idx="34">
                  <c:v>0.36266999999999999</c:v>
                </c:pt>
                <c:pt idx="35">
                  <c:v>0.37333</c:v>
                </c:pt>
                <c:pt idx="36">
                  <c:v>0.38400000000000001</c:v>
                </c:pt>
                <c:pt idx="37">
                  <c:v>0.39467000000000002</c:v>
                </c:pt>
                <c:pt idx="38">
                  <c:v>0.40533000000000002</c:v>
                </c:pt>
                <c:pt idx="39">
                  <c:v>0.41599999999999998</c:v>
                </c:pt>
                <c:pt idx="40">
                  <c:v>0.42666999999999999</c:v>
                </c:pt>
                <c:pt idx="41">
                  <c:v>0.43733</c:v>
                </c:pt>
                <c:pt idx="42">
                  <c:v>0.44800000000000001</c:v>
                </c:pt>
                <c:pt idx="43">
                  <c:v>0.45867000000000002</c:v>
                </c:pt>
                <c:pt idx="44">
                  <c:v>0.46933000000000002</c:v>
                </c:pt>
                <c:pt idx="45">
                  <c:v>0.48</c:v>
                </c:pt>
                <c:pt idx="46">
                  <c:v>0.49067</c:v>
                </c:pt>
                <c:pt idx="47">
                  <c:v>0.50133000000000005</c:v>
                </c:pt>
                <c:pt idx="48">
                  <c:v>0.51200000000000001</c:v>
                </c:pt>
                <c:pt idx="49">
                  <c:v>0.52266999999999997</c:v>
                </c:pt>
                <c:pt idx="50">
                  <c:v>0.53332999999999997</c:v>
                </c:pt>
                <c:pt idx="51">
                  <c:v>0.54400000000000004</c:v>
                </c:pt>
                <c:pt idx="52">
                  <c:v>0.55467</c:v>
                </c:pt>
                <c:pt idx="53">
                  <c:v>0.56533</c:v>
                </c:pt>
                <c:pt idx="54">
                  <c:v>0.57599999999999996</c:v>
                </c:pt>
                <c:pt idx="55">
                  <c:v>0.58667000000000002</c:v>
                </c:pt>
                <c:pt idx="56">
                  <c:v>0.59733000000000003</c:v>
                </c:pt>
                <c:pt idx="57">
                  <c:v>0.60799999999999998</c:v>
                </c:pt>
                <c:pt idx="58">
                  <c:v>0.61867000000000005</c:v>
                </c:pt>
                <c:pt idx="59">
                  <c:v>0.62932999999999995</c:v>
                </c:pt>
                <c:pt idx="60">
                  <c:v>0.64</c:v>
                </c:pt>
                <c:pt idx="61">
                  <c:v>0.65066999999999997</c:v>
                </c:pt>
                <c:pt idx="62">
                  <c:v>0.66132999999999997</c:v>
                </c:pt>
                <c:pt idx="63">
                  <c:v>0.67200000000000004</c:v>
                </c:pt>
                <c:pt idx="64">
                  <c:v>0.68267</c:v>
                </c:pt>
                <c:pt idx="65">
                  <c:v>0.69333</c:v>
                </c:pt>
                <c:pt idx="66">
                  <c:v>0.70399999999999996</c:v>
                </c:pt>
                <c:pt idx="67">
                  <c:v>0.71467000000000003</c:v>
                </c:pt>
                <c:pt idx="68">
                  <c:v>0.72533000000000003</c:v>
                </c:pt>
                <c:pt idx="69">
                  <c:v>0.73599999999999999</c:v>
                </c:pt>
                <c:pt idx="70">
                  <c:v>0.74666999999999994</c:v>
                </c:pt>
                <c:pt idx="71">
                  <c:v>0.75732999999999995</c:v>
                </c:pt>
                <c:pt idx="72">
                  <c:v>0.76800000000000002</c:v>
                </c:pt>
                <c:pt idx="73">
                  <c:v>0.77866999999999997</c:v>
                </c:pt>
                <c:pt idx="74">
                  <c:v>0.78932999999999998</c:v>
                </c:pt>
                <c:pt idx="75">
                  <c:v>0.8</c:v>
                </c:pt>
                <c:pt idx="76">
                  <c:v>0.81067</c:v>
                </c:pt>
                <c:pt idx="77">
                  <c:v>0.82133</c:v>
                </c:pt>
                <c:pt idx="78">
                  <c:v>0.83199999999999996</c:v>
                </c:pt>
                <c:pt idx="79">
                  <c:v>0.84267000000000003</c:v>
                </c:pt>
                <c:pt idx="80">
                  <c:v>0.85333000000000003</c:v>
                </c:pt>
                <c:pt idx="81">
                  <c:v>0.86399999999999999</c:v>
                </c:pt>
                <c:pt idx="82">
                  <c:v>0.87466999999999995</c:v>
                </c:pt>
                <c:pt idx="83">
                  <c:v>0.88532999999999995</c:v>
                </c:pt>
                <c:pt idx="84">
                  <c:v>0.89600000000000002</c:v>
                </c:pt>
                <c:pt idx="85">
                  <c:v>0.90666999999999998</c:v>
                </c:pt>
                <c:pt idx="86">
                  <c:v>0.91732999999999998</c:v>
                </c:pt>
                <c:pt idx="87">
                  <c:v>0.92800000000000005</c:v>
                </c:pt>
                <c:pt idx="88">
                  <c:v>0.93867</c:v>
                </c:pt>
                <c:pt idx="89">
                  <c:v>0.94933000000000001</c:v>
                </c:pt>
                <c:pt idx="90">
                  <c:v>0.96</c:v>
                </c:pt>
                <c:pt idx="91">
                  <c:v>0.97067000000000003</c:v>
                </c:pt>
                <c:pt idx="92">
                  <c:v>0.98133000000000004</c:v>
                </c:pt>
                <c:pt idx="93">
                  <c:v>0.99199999999999999</c:v>
                </c:pt>
                <c:pt idx="94">
                  <c:v>1.00267</c:v>
                </c:pt>
                <c:pt idx="95">
                  <c:v>1.0133300000000001</c:v>
                </c:pt>
                <c:pt idx="96">
                  <c:v>1.024</c:v>
                </c:pt>
                <c:pt idx="97">
                  <c:v>1.03467</c:v>
                </c:pt>
                <c:pt idx="98">
                  <c:v>1.0453300000000001</c:v>
                </c:pt>
                <c:pt idx="99">
                  <c:v>1.056</c:v>
                </c:pt>
                <c:pt idx="100">
                  <c:v>1.06667</c:v>
                </c:pt>
                <c:pt idx="101">
                  <c:v>1.0773299999999999</c:v>
                </c:pt>
                <c:pt idx="102">
                  <c:v>1.0880000000000001</c:v>
                </c:pt>
                <c:pt idx="103">
                  <c:v>1.09867</c:v>
                </c:pt>
                <c:pt idx="104">
                  <c:v>1.1093299999999999</c:v>
                </c:pt>
                <c:pt idx="105">
                  <c:v>1.1200000000000001</c:v>
                </c:pt>
                <c:pt idx="106">
                  <c:v>1.1306700000000001</c:v>
                </c:pt>
                <c:pt idx="107">
                  <c:v>1.14133</c:v>
                </c:pt>
                <c:pt idx="108">
                  <c:v>1.1519999999999999</c:v>
                </c:pt>
                <c:pt idx="109">
                  <c:v>1.1626700000000001</c:v>
                </c:pt>
                <c:pt idx="110">
                  <c:v>1.17333</c:v>
                </c:pt>
                <c:pt idx="111">
                  <c:v>1.1839999999999999</c:v>
                </c:pt>
                <c:pt idx="112">
                  <c:v>1.1946699999999999</c:v>
                </c:pt>
                <c:pt idx="113">
                  <c:v>1.20533</c:v>
                </c:pt>
                <c:pt idx="114">
                  <c:v>1.216</c:v>
                </c:pt>
                <c:pt idx="115">
                  <c:v>1.2266699999999999</c:v>
                </c:pt>
                <c:pt idx="116">
                  <c:v>1.23733</c:v>
                </c:pt>
                <c:pt idx="117">
                  <c:v>1.248</c:v>
                </c:pt>
                <c:pt idx="118">
                  <c:v>1.25867</c:v>
                </c:pt>
                <c:pt idx="119">
                  <c:v>1.2693300000000001</c:v>
                </c:pt>
                <c:pt idx="120">
                  <c:v>1.28</c:v>
                </c:pt>
                <c:pt idx="121">
                  <c:v>1.29067</c:v>
                </c:pt>
                <c:pt idx="122">
                  <c:v>1.3013300000000001</c:v>
                </c:pt>
                <c:pt idx="123">
                  <c:v>1.3120000000000001</c:v>
                </c:pt>
                <c:pt idx="124">
                  <c:v>1.32267</c:v>
                </c:pt>
                <c:pt idx="125">
                  <c:v>1.3333299999999999</c:v>
                </c:pt>
                <c:pt idx="126">
                  <c:v>1.3440000000000001</c:v>
                </c:pt>
                <c:pt idx="127">
                  <c:v>1.35467</c:v>
                </c:pt>
                <c:pt idx="128">
                  <c:v>1.3653299999999999</c:v>
                </c:pt>
                <c:pt idx="129">
                  <c:v>1.3759999999999999</c:v>
                </c:pt>
                <c:pt idx="130">
                  <c:v>1.3866700000000001</c:v>
                </c:pt>
                <c:pt idx="131">
                  <c:v>1.39733</c:v>
                </c:pt>
                <c:pt idx="132">
                  <c:v>1.4079999999999999</c:v>
                </c:pt>
                <c:pt idx="133">
                  <c:v>1.4186700000000001</c:v>
                </c:pt>
                <c:pt idx="134">
                  <c:v>1.42933</c:v>
                </c:pt>
                <c:pt idx="135">
                  <c:v>1.44</c:v>
                </c:pt>
                <c:pt idx="136">
                  <c:v>1.4506699999999999</c:v>
                </c:pt>
                <c:pt idx="137">
                  <c:v>1.46133</c:v>
                </c:pt>
                <c:pt idx="138">
                  <c:v>1.472</c:v>
                </c:pt>
                <c:pt idx="139">
                  <c:v>1.4826699999999999</c:v>
                </c:pt>
                <c:pt idx="140">
                  <c:v>1.49333</c:v>
                </c:pt>
                <c:pt idx="141">
                  <c:v>1.504</c:v>
                </c:pt>
                <c:pt idx="142">
                  <c:v>1.51467</c:v>
                </c:pt>
                <c:pt idx="143">
                  <c:v>1.5253300000000001</c:v>
                </c:pt>
                <c:pt idx="144">
                  <c:v>1.536</c:v>
                </c:pt>
                <c:pt idx="145">
                  <c:v>1.54667</c:v>
                </c:pt>
                <c:pt idx="146">
                  <c:v>1.5573300000000001</c:v>
                </c:pt>
                <c:pt idx="147">
                  <c:v>1.5680000000000001</c:v>
                </c:pt>
                <c:pt idx="148">
                  <c:v>1.57867</c:v>
                </c:pt>
                <c:pt idx="149">
                  <c:v>1.5893299999999999</c:v>
                </c:pt>
                <c:pt idx="150">
                  <c:v>1.6</c:v>
                </c:pt>
                <c:pt idx="151">
                  <c:v>1.61067</c:v>
                </c:pt>
                <c:pt idx="152">
                  <c:v>1.6213299999999999</c:v>
                </c:pt>
                <c:pt idx="153">
                  <c:v>1.6319999999999999</c:v>
                </c:pt>
                <c:pt idx="154">
                  <c:v>1.6426700000000001</c:v>
                </c:pt>
                <c:pt idx="155">
                  <c:v>1.65333</c:v>
                </c:pt>
                <c:pt idx="156">
                  <c:v>1.6639999999999999</c:v>
                </c:pt>
                <c:pt idx="157">
                  <c:v>1.6746700000000001</c:v>
                </c:pt>
                <c:pt idx="158">
                  <c:v>1.68533</c:v>
                </c:pt>
                <c:pt idx="159">
                  <c:v>1.696</c:v>
                </c:pt>
                <c:pt idx="160">
                  <c:v>1.7066699999999999</c:v>
                </c:pt>
                <c:pt idx="161">
                  <c:v>1.71733</c:v>
                </c:pt>
                <c:pt idx="162">
                  <c:v>1.728</c:v>
                </c:pt>
                <c:pt idx="163">
                  <c:v>1.7386699999999999</c:v>
                </c:pt>
                <c:pt idx="164">
                  <c:v>1.7493300000000001</c:v>
                </c:pt>
                <c:pt idx="165">
                  <c:v>1.76</c:v>
                </c:pt>
                <c:pt idx="166">
                  <c:v>1.77067</c:v>
                </c:pt>
                <c:pt idx="167">
                  <c:v>1.7813300000000001</c:v>
                </c:pt>
                <c:pt idx="168">
                  <c:v>1.792</c:v>
                </c:pt>
                <c:pt idx="169">
                  <c:v>1.80267</c:v>
                </c:pt>
                <c:pt idx="170">
                  <c:v>1.8133300000000001</c:v>
                </c:pt>
                <c:pt idx="171">
                  <c:v>1.8240000000000001</c:v>
                </c:pt>
                <c:pt idx="172">
                  <c:v>1.83467</c:v>
                </c:pt>
                <c:pt idx="173">
                  <c:v>1.8453299999999999</c:v>
                </c:pt>
                <c:pt idx="174">
                  <c:v>1.8560000000000001</c:v>
                </c:pt>
                <c:pt idx="175">
                  <c:v>1.8666700000000001</c:v>
                </c:pt>
                <c:pt idx="176">
                  <c:v>1.8773299999999999</c:v>
                </c:pt>
                <c:pt idx="177">
                  <c:v>1.8879999999999999</c:v>
                </c:pt>
                <c:pt idx="178">
                  <c:v>1.8986700000000001</c:v>
                </c:pt>
                <c:pt idx="179">
                  <c:v>1.90933</c:v>
                </c:pt>
                <c:pt idx="180">
                  <c:v>1.92</c:v>
                </c:pt>
                <c:pt idx="181">
                  <c:v>1.9306700000000001</c:v>
                </c:pt>
                <c:pt idx="182">
                  <c:v>1.94133</c:v>
                </c:pt>
                <c:pt idx="183">
                  <c:v>1.952</c:v>
                </c:pt>
                <c:pt idx="184">
                  <c:v>1.9626699999999999</c:v>
                </c:pt>
                <c:pt idx="185">
                  <c:v>1.97333</c:v>
                </c:pt>
                <c:pt idx="186">
                  <c:v>1.984</c:v>
                </c:pt>
                <c:pt idx="187">
                  <c:v>1.9946699999999999</c:v>
                </c:pt>
                <c:pt idx="188">
                  <c:v>2.0053299999999998</c:v>
                </c:pt>
                <c:pt idx="189">
                  <c:v>2.016</c:v>
                </c:pt>
                <c:pt idx="190">
                  <c:v>2.0266700000000002</c:v>
                </c:pt>
                <c:pt idx="191">
                  <c:v>2.0373299999999999</c:v>
                </c:pt>
                <c:pt idx="192">
                  <c:v>2.048</c:v>
                </c:pt>
                <c:pt idx="193">
                  <c:v>2.0586700000000002</c:v>
                </c:pt>
                <c:pt idx="194">
                  <c:v>2.0693299999999999</c:v>
                </c:pt>
                <c:pt idx="195">
                  <c:v>2.08</c:v>
                </c:pt>
                <c:pt idx="196">
                  <c:v>2.0906699999999998</c:v>
                </c:pt>
                <c:pt idx="197">
                  <c:v>2.1013299999999999</c:v>
                </c:pt>
                <c:pt idx="198">
                  <c:v>2.1120000000000001</c:v>
                </c:pt>
                <c:pt idx="199">
                  <c:v>2.1226699999999998</c:v>
                </c:pt>
                <c:pt idx="200">
                  <c:v>2.1333299999999999</c:v>
                </c:pt>
                <c:pt idx="201">
                  <c:v>2.1440000000000001</c:v>
                </c:pt>
                <c:pt idx="202">
                  <c:v>2.1546699999999999</c:v>
                </c:pt>
                <c:pt idx="203">
                  <c:v>2.16533</c:v>
                </c:pt>
                <c:pt idx="204">
                  <c:v>2.1760000000000002</c:v>
                </c:pt>
                <c:pt idx="205">
                  <c:v>2.1866699999999999</c:v>
                </c:pt>
                <c:pt idx="206">
                  <c:v>2.19733</c:v>
                </c:pt>
                <c:pt idx="207">
                  <c:v>2.2080000000000002</c:v>
                </c:pt>
                <c:pt idx="208">
                  <c:v>2.2186699999999999</c:v>
                </c:pt>
                <c:pt idx="209">
                  <c:v>2.22933</c:v>
                </c:pt>
                <c:pt idx="210">
                  <c:v>2.2400000000000002</c:v>
                </c:pt>
                <c:pt idx="211">
                  <c:v>2.2506699999999999</c:v>
                </c:pt>
                <c:pt idx="212">
                  <c:v>2.2613300000000001</c:v>
                </c:pt>
                <c:pt idx="213">
                  <c:v>2.2719999999999998</c:v>
                </c:pt>
                <c:pt idx="214">
                  <c:v>2.28267</c:v>
                </c:pt>
                <c:pt idx="215">
                  <c:v>2.2933300000000001</c:v>
                </c:pt>
                <c:pt idx="216">
                  <c:v>2.3039999999999998</c:v>
                </c:pt>
                <c:pt idx="217">
                  <c:v>2.31467</c:v>
                </c:pt>
                <c:pt idx="218">
                  <c:v>2.3253300000000001</c:v>
                </c:pt>
                <c:pt idx="219">
                  <c:v>2.3359999999999999</c:v>
                </c:pt>
                <c:pt idx="220">
                  <c:v>2.34667</c:v>
                </c:pt>
                <c:pt idx="221">
                  <c:v>2.3573300000000001</c:v>
                </c:pt>
                <c:pt idx="222">
                  <c:v>2.3679999999999999</c:v>
                </c:pt>
                <c:pt idx="223">
                  <c:v>2.3786700000000001</c:v>
                </c:pt>
                <c:pt idx="224">
                  <c:v>2.3893300000000002</c:v>
                </c:pt>
                <c:pt idx="225">
                  <c:v>2.4</c:v>
                </c:pt>
                <c:pt idx="226">
                  <c:v>2.4106700000000001</c:v>
                </c:pt>
                <c:pt idx="227">
                  <c:v>2.4213300000000002</c:v>
                </c:pt>
                <c:pt idx="228">
                  <c:v>2.4319999999999999</c:v>
                </c:pt>
                <c:pt idx="229">
                  <c:v>2.4426700000000001</c:v>
                </c:pt>
                <c:pt idx="230">
                  <c:v>2.4533299999999998</c:v>
                </c:pt>
                <c:pt idx="231">
                  <c:v>2.464</c:v>
                </c:pt>
                <c:pt idx="232">
                  <c:v>2.4746700000000001</c:v>
                </c:pt>
                <c:pt idx="233">
                  <c:v>2.4853299999999998</c:v>
                </c:pt>
                <c:pt idx="234">
                  <c:v>2.496</c:v>
                </c:pt>
                <c:pt idx="235">
                  <c:v>2.5066700000000002</c:v>
                </c:pt>
                <c:pt idx="236">
                  <c:v>2.5173299999999998</c:v>
                </c:pt>
                <c:pt idx="237">
                  <c:v>2.528</c:v>
                </c:pt>
                <c:pt idx="238">
                  <c:v>2.5386700000000002</c:v>
                </c:pt>
                <c:pt idx="239">
                  <c:v>2.5493299999999999</c:v>
                </c:pt>
                <c:pt idx="240">
                  <c:v>2.56</c:v>
                </c:pt>
                <c:pt idx="241">
                  <c:v>2.5706699999999998</c:v>
                </c:pt>
                <c:pt idx="242">
                  <c:v>2.5813299999999999</c:v>
                </c:pt>
                <c:pt idx="243">
                  <c:v>2.5920000000000001</c:v>
                </c:pt>
                <c:pt idx="244">
                  <c:v>2.6026699999999998</c:v>
                </c:pt>
                <c:pt idx="245">
                  <c:v>2.6133299999999999</c:v>
                </c:pt>
                <c:pt idx="246">
                  <c:v>2.6240000000000001</c:v>
                </c:pt>
                <c:pt idx="247">
                  <c:v>2.6346699999999998</c:v>
                </c:pt>
                <c:pt idx="248">
                  <c:v>2.64533</c:v>
                </c:pt>
                <c:pt idx="249">
                  <c:v>2.6560000000000001</c:v>
                </c:pt>
                <c:pt idx="250">
                  <c:v>2.6666699999999999</c:v>
                </c:pt>
                <c:pt idx="251">
                  <c:v>2.67733</c:v>
                </c:pt>
                <c:pt idx="252">
                  <c:v>2.6880000000000002</c:v>
                </c:pt>
                <c:pt idx="253">
                  <c:v>2.6986699999999999</c:v>
                </c:pt>
                <c:pt idx="254">
                  <c:v>2.70933</c:v>
                </c:pt>
                <c:pt idx="255">
                  <c:v>2.72</c:v>
                </c:pt>
                <c:pt idx="256">
                  <c:v>2.7306699999999999</c:v>
                </c:pt>
                <c:pt idx="257">
                  <c:v>2.74133</c:v>
                </c:pt>
                <c:pt idx="258">
                  <c:v>2.7519999999999998</c:v>
                </c:pt>
                <c:pt idx="259">
                  <c:v>2.76267</c:v>
                </c:pt>
                <c:pt idx="260">
                  <c:v>2.7733300000000001</c:v>
                </c:pt>
                <c:pt idx="261">
                  <c:v>2.7839999999999998</c:v>
                </c:pt>
                <c:pt idx="262">
                  <c:v>2.79467</c:v>
                </c:pt>
                <c:pt idx="263">
                  <c:v>2.8053300000000001</c:v>
                </c:pt>
                <c:pt idx="264">
                  <c:v>2.8159999999999998</c:v>
                </c:pt>
                <c:pt idx="265">
                  <c:v>2.82667</c:v>
                </c:pt>
                <c:pt idx="266">
                  <c:v>2.8373300000000001</c:v>
                </c:pt>
                <c:pt idx="267">
                  <c:v>2.8479999999999999</c:v>
                </c:pt>
                <c:pt idx="268">
                  <c:v>2.85867</c:v>
                </c:pt>
                <c:pt idx="269">
                  <c:v>2.8693300000000002</c:v>
                </c:pt>
                <c:pt idx="270">
                  <c:v>2.88</c:v>
                </c:pt>
                <c:pt idx="271">
                  <c:v>2.8906700000000001</c:v>
                </c:pt>
                <c:pt idx="272">
                  <c:v>2.9013300000000002</c:v>
                </c:pt>
                <c:pt idx="273">
                  <c:v>2.9119999999999999</c:v>
                </c:pt>
                <c:pt idx="274">
                  <c:v>2.9226700000000001</c:v>
                </c:pt>
                <c:pt idx="275">
                  <c:v>2.9333300000000002</c:v>
                </c:pt>
                <c:pt idx="276">
                  <c:v>2.944</c:v>
                </c:pt>
                <c:pt idx="277">
                  <c:v>2.9546700000000001</c:v>
                </c:pt>
                <c:pt idx="278">
                  <c:v>2.9653299999999998</c:v>
                </c:pt>
                <c:pt idx="279">
                  <c:v>2.976</c:v>
                </c:pt>
                <c:pt idx="280">
                  <c:v>2.9866700000000002</c:v>
                </c:pt>
                <c:pt idx="281">
                  <c:v>2.9973299999999998</c:v>
                </c:pt>
                <c:pt idx="282">
                  <c:v>3.008</c:v>
                </c:pt>
                <c:pt idx="283">
                  <c:v>3.0186700000000002</c:v>
                </c:pt>
                <c:pt idx="284">
                  <c:v>3.0293299999999999</c:v>
                </c:pt>
                <c:pt idx="285">
                  <c:v>3.04</c:v>
                </c:pt>
                <c:pt idx="286">
                  <c:v>3.0506700000000002</c:v>
                </c:pt>
                <c:pt idx="287">
                  <c:v>3.0613299999999999</c:v>
                </c:pt>
                <c:pt idx="288">
                  <c:v>3.0720000000000001</c:v>
                </c:pt>
                <c:pt idx="289">
                  <c:v>3.0826699999999998</c:v>
                </c:pt>
                <c:pt idx="290">
                  <c:v>3.0933299999999999</c:v>
                </c:pt>
                <c:pt idx="291">
                  <c:v>3.1040000000000001</c:v>
                </c:pt>
                <c:pt idx="292">
                  <c:v>3.1146699999999998</c:v>
                </c:pt>
                <c:pt idx="293">
                  <c:v>3.1253299999999999</c:v>
                </c:pt>
                <c:pt idx="294">
                  <c:v>3.1360000000000001</c:v>
                </c:pt>
                <c:pt idx="295">
                  <c:v>3.1466699999999999</c:v>
                </c:pt>
                <c:pt idx="296">
                  <c:v>3.15733</c:v>
                </c:pt>
                <c:pt idx="297">
                  <c:v>3.1680000000000001</c:v>
                </c:pt>
                <c:pt idx="298">
                  <c:v>3.1786699999999999</c:v>
                </c:pt>
                <c:pt idx="299">
                  <c:v>3.18933</c:v>
                </c:pt>
                <c:pt idx="300">
                  <c:v>3.2</c:v>
                </c:pt>
                <c:pt idx="301">
                  <c:v>3.2106699999999999</c:v>
                </c:pt>
                <c:pt idx="302">
                  <c:v>3.22133</c:v>
                </c:pt>
                <c:pt idx="303">
                  <c:v>3.2320000000000002</c:v>
                </c:pt>
                <c:pt idx="304">
                  <c:v>3.2426699999999999</c:v>
                </c:pt>
                <c:pt idx="305">
                  <c:v>3.2533300000000001</c:v>
                </c:pt>
                <c:pt idx="306">
                  <c:v>3.2639999999999998</c:v>
                </c:pt>
                <c:pt idx="307">
                  <c:v>3.27467</c:v>
                </c:pt>
                <c:pt idx="308">
                  <c:v>3.2853300000000001</c:v>
                </c:pt>
                <c:pt idx="309">
                  <c:v>3.2959999999999998</c:v>
                </c:pt>
                <c:pt idx="310">
                  <c:v>3.30667</c:v>
                </c:pt>
                <c:pt idx="311">
                  <c:v>3.3173300000000001</c:v>
                </c:pt>
                <c:pt idx="312">
                  <c:v>3.3279999999999998</c:v>
                </c:pt>
                <c:pt idx="313">
                  <c:v>3.33867</c:v>
                </c:pt>
                <c:pt idx="314">
                  <c:v>3.3493300000000001</c:v>
                </c:pt>
                <c:pt idx="315">
                  <c:v>3.36</c:v>
                </c:pt>
                <c:pt idx="316">
                  <c:v>3.3706700000000001</c:v>
                </c:pt>
                <c:pt idx="317">
                  <c:v>3.3813300000000002</c:v>
                </c:pt>
                <c:pt idx="318">
                  <c:v>3.3919999999999999</c:v>
                </c:pt>
                <c:pt idx="319">
                  <c:v>3.4026700000000001</c:v>
                </c:pt>
                <c:pt idx="320">
                  <c:v>3.4133300000000002</c:v>
                </c:pt>
                <c:pt idx="321">
                  <c:v>3.4239999999999999</c:v>
                </c:pt>
                <c:pt idx="322">
                  <c:v>3.4346700000000001</c:v>
                </c:pt>
                <c:pt idx="323">
                  <c:v>3.4453299999999998</c:v>
                </c:pt>
                <c:pt idx="324">
                  <c:v>3.456</c:v>
                </c:pt>
                <c:pt idx="325">
                  <c:v>3.4666700000000001</c:v>
                </c:pt>
                <c:pt idx="326">
                  <c:v>3.4773299999999998</c:v>
                </c:pt>
                <c:pt idx="327">
                  <c:v>3.488</c:v>
                </c:pt>
                <c:pt idx="328">
                  <c:v>3.4986700000000002</c:v>
                </c:pt>
                <c:pt idx="329">
                  <c:v>3.5093299999999998</c:v>
                </c:pt>
                <c:pt idx="330">
                  <c:v>3.52</c:v>
                </c:pt>
                <c:pt idx="331">
                  <c:v>3.5306700000000002</c:v>
                </c:pt>
                <c:pt idx="332">
                  <c:v>3.5413299999999999</c:v>
                </c:pt>
                <c:pt idx="333">
                  <c:v>3.552</c:v>
                </c:pt>
                <c:pt idx="334">
                  <c:v>3.5626699999999998</c:v>
                </c:pt>
                <c:pt idx="335">
                  <c:v>3.5733299999999999</c:v>
                </c:pt>
                <c:pt idx="336">
                  <c:v>3.5840000000000001</c:v>
                </c:pt>
                <c:pt idx="337">
                  <c:v>3.5946699999999998</c:v>
                </c:pt>
                <c:pt idx="338">
                  <c:v>3.6053299999999999</c:v>
                </c:pt>
                <c:pt idx="339">
                  <c:v>3.6160000000000001</c:v>
                </c:pt>
                <c:pt idx="340">
                  <c:v>3.6266699999999998</c:v>
                </c:pt>
                <c:pt idx="341">
                  <c:v>3.63733</c:v>
                </c:pt>
                <c:pt idx="342">
                  <c:v>3.6480000000000001</c:v>
                </c:pt>
                <c:pt idx="343">
                  <c:v>3.6586699999999999</c:v>
                </c:pt>
                <c:pt idx="344">
                  <c:v>3.66933</c:v>
                </c:pt>
                <c:pt idx="345">
                  <c:v>3.68</c:v>
                </c:pt>
                <c:pt idx="346">
                  <c:v>3.6906699999999999</c:v>
                </c:pt>
                <c:pt idx="347">
                  <c:v>3.70133</c:v>
                </c:pt>
                <c:pt idx="348">
                  <c:v>3.7120000000000002</c:v>
                </c:pt>
                <c:pt idx="349">
                  <c:v>3.7226699999999999</c:v>
                </c:pt>
                <c:pt idx="350">
                  <c:v>3.73333</c:v>
                </c:pt>
                <c:pt idx="351">
                  <c:v>3.7440000000000002</c:v>
                </c:pt>
                <c:pt idx="352">
                  <c:v>3.75467</c:v>
                </c:pt>
                <c:pt idx="353">
                  <c:v>3.7653300000000001</c:v>
                </c:pt>
                <c:pt idx="354">
                  <c:v>3.7759999999999998</c:v>
                </c:pt>
                <c:pt idx="355">
                  <c:v>3.78667</c:v>
                </c:pt>
                <c:pt idx="356">
                  <c:v>3.7973300000000001</c:v>
                </c:pt>
                <c:pt idx="357">
                  <c:v>3.8079999999999998</c:v>
                </c:pt>
                <c:pt idx="358">
                  <c:v>3.81867</c:v>
                </c:pt>
                <c:pt idx="359">
                  <c:v>3.8293300000000001</c:v>
                </c:pt>
                <c:pt idx="360">
                  <c:v>3.84</c:v>
                </c:pt>
                <c:pt idx="361">
                  <c:v>3.85067</c:v>
                </c:pt>
                <c:pt idx="362">
                  <c:v>3.8613300000000002</c:v>
                </c:pt>
                <c:pt idx="363">
                  <c:v>3.8719999999999999</c:v>
                </c:pt>
                <c:pt idx="364">
                  <c:v>3.8826700000000001</c:v>
                </c:pt>
                <c:pt idx="365">
                  <c:v>3.8933300000000002</c:v>
                </c:pt>
                <c:pt idx="366">
                  <c:v>3.9039999999999999</c:v>
                </c:pt>
                <c:pt idx="367">
                  <c:v>3.9146700000000001</c:v>
                </c:pt>
                <c:pt idx="368">
                  <c:v>3.9253300000000002</c:v>
                </c:pt>
                <c:pt idx="369">
                  <c:v>3.9359999999999999</c:v>
                </c:pt>
                <c:pt idx="370">
                  <c:v>3.9466700000000001</c:v>
                </c:pt>
                <c:pt idx="371">
                  <c:v>3.9573299999999998</c:v>
                </c:pt>
                <c:pt idx="372">
                  <c:v>3.968</c:v>
                </c:pt>
                <c:pt idx="373">
                  <c:v>3.9786700000000002</c:v>
                </c:pt>
                <c:pt idx="374">
                  <c:v>3.9893299999999998</c:v>
                </c:pt>
                <c:pt idx="375">
                  <c:v>4</c:v>
                </c:pt>
                <c:pt idx="376">
                  <c:v>4.0106700000000002</c:v>
                </c:pt>
                <c:pt idx="377">
                  <c:v>4.0213299999999998</c:v>
                </c:pt>
                <c:pt idx="378">
                  <c:v>4.032</c:v>
                </c:pt>
                <c:pt idx="379">
                  <c:v>4.0426700000000002</c:v>
                </c:pt>
                <c:pt idx="380">
                  <c:v>4.0533299999999999</c:v>
                </c:pt>
                <c:pt idx="381">
                  <c:v>4.0640000000000001</c:v>
                </c:pt>
                <c:pt idx="382">
                  <c:v>4.0746700000000002</c:v>
                </c:pt>
                <c:pt idx="383">
                  <c:v>4.0853299999999999</c:v>
                </c:pt>
                <c:pt idx="384">
                  <c:v>4.0960000000000001</c:v>
                </c:pt>
                <c:pt idx="385">
                  <c:v>4.1066700000000003</c:v>
                </c:pt>
                <c:pt idx="386">
                  <c:v>4.1173299999999999</c:v>
                </c:pt>
                <c:pt idx="387">
                  <c:v>4.1280000000000001</c:v>
                </c:pt>
                <c:pt idx="388">
                  <c:v>4.1386700000000003</c:v>
                </c:pt>
                <c:pt idx="389">
                  <c:v>4.14933</c:v>
                </c:pt>
                <c:pt idx="390">
                  <c:v>4.16</c:v>
                </c:pt>
                <c:pt idx="391">
                  <c:v>4.1706700000000003</c:v>
                </c:pt>
                <c:pt idx="392">
                  <c:v>4.18133</c:v>
                </c:pt>
                <c:pt idx="393">
                  <c:v>4.1920000000000002</c:v>
                </c:pt>
                <c:pt idx="394">
                  <c:v>4.2026700000000003</c:v>
                </c:pt>
                <c:pt idx="395">
                  <c:v>4.21333</c:v>
                </c:pt>
                <c:pt idx="396">
                  <c:v>4.2240000000000002</c:v>
                </c:pt>
                <c:pt idx="397">
                  <c:v>4.2346700000000004</c:v>
                </c:pt>
                <c:pt idx="398">
                  <c:v>4.24533</c:v>
                </c:pt>
                <c:pt idx="399">
                  <c:v>4.2560000000000002</c:v>
                </c:pt>
                <c:pt idx="400">
                  <c:v>4.2666700000000004</c:v>
                </c:pt>
                <c:pt idx="401">
                  <c:v>4.2773300000000001</c:v>
                </c:pt>
                <c:pt idx="402">
                  <c:v>4.2880000000000003</c:v>
                </c:pt>
                <c:pt idx="403">
                  <c:v>4.2986700000000004</c:v>
                </c:pt>
                <c:pt idx="404">
                  <c:v>4.3093300000000001</c:v>
                </c:pt>
                <c:pt idx="405">
                  <c:v>4.32</c:v>
                </c:pt>
                <c:pt idx="406">
                  <c:v>4.3306699999999996</c:v>
                </c:pt>
                <c:pt idx="407">
                  <c:v>4.3413300000000001</c:v>
                </c:pt>
                <c:pt idx="408">
                  <c:v>4.3520000000000003</c:v>
                </c:pt>
                <c:pt idx="409">
                  <c:v>4.3626699999999996</c:v>
                </c:pt>
                <c:pt idx="410">
                  <c:v>4.3733300000000002</c:v>
                </c:pt>
                <c:pt idx="411">
                  <c:v>4.3840000000000003</c:v>
                </c:pt>
                <c:pt idx="412">
                  <c:v>4.3946699999999996</c:v>
                </c:pt>
                <c:pt idx="413">
                  <c:v>4.4053300000000002</c:v>
                </c:pt>
                <c:pt idx="414">
                  <c:v>4.4160000000000004</c:v>
                </c:pt>
                <c:pt idx="415">
                  <c:v>4.4266699999999997</c:v>
                </c:pt>
                <c:pt idx="416">
                  <c:v>4.4373300000000002</c:v>
                </c:pt>
                <c:pt idx="417">
                  <c:v>4.4480000000000004</c:v>
                </c:pt>
                <c:pt idx="418">
                  <c:v>4.4586699999999997</c:v>
                </c:pt>
                <c:pt idx="419">
                  <c:v>4.4693300000000002</c:v>
                </c:pt>
                <c:pt idx="420">
                  <c:v>4.4800000000000004</c:v>
                </c:pt>
                <c:pt idx="421">
                  <c:v>4.4906699999999997</c:v>
                </c:pt>
                <c:pt idx="422">
                  <c:v>4.5013300000000003</c:v>
                </c:pt>
                <c:pt idx="423">
                  <c:v>4.5119999999999996</c:v>
                </c:pt>
                <c:pt idx="424">
                  <c:v>4.5226699999999997</c:v>
                </c:pt>
                <c:pt idx="425">
                  <c:v>4.5333300000000003</c:v>
                </c:pt>
                <c:pt idx="426">
                  <c:v>4.5439999999999996</c:v>
                </c:pt>
                <c:pt idx="427">
                  <c:v>4.5546699999999998</c:v>
                </c:pt>
                <c:pt idx="428">
                  <c:v>4.5653300000000003</c:v>
                </c:pt>
                <c:pt idx="429">
                  <c:v>4.5759999999999996</c:v>
                </c:pt>
                <c:pt idx="430">
                  <c:v>4.5866699999999998</c:v>
                </c:pt>
                <c:pt idx="431">
                  <c:v>4.5973300000000004</c:v>
                </c:pt>
                <c:pt idx="432">
                  <c:v>4.6079999999999997</c:v>
                </c:pt>
                <c:pt idx="433">
                  <c:v>4.6186699999999998</c:v>
                </c:pt>
                <c:pt idx="434">
                  <c:v>4.6293300000000004</c:v>
                </c:pt>
                <c:pt idx="435">
                  <c:v>4.6399999999999997</c:v>
                </c:pt>
                <c:pt idx="436">
                  <c:v>4.6506699999999999</c:v>
                </c:pt>
                <c:pt idx="437">
                  <c:v>4.6613300000000004</c:v>
                </c:pt>
                <c:pt idx="438">
                  <c:v>4.6719999999999997</c:v>
                </c:pt>
                <c:pt idx="439">
                  <c:v>4.6826699999999999</c:v>
                </c:pt>
                <c:pt idx="440">
                  <c:v>4.6933299999999996</c:v>
                </c:pt>
                <c:pt idx="441">
                  <c:v>4.7039999999999997</c:v>
                </c:pt>
                <c:pt idx="442">
                  <c:v>4.7146699999999999</c:v>
                </c:pt>
                <c:pt idx="443">
                  <c:v>4.7253299999999996</c:v>
                </c:pt>
                <c:pt idx="444">
                  <c:v>4.7359999999999998</c:v>
                </c:pt>
                <c:pt idx="445">
                  <c:v>4.7466699999999999</c:v>
                </c:pt>
                <c:pt idx="446">
                  <c:v>4.7573299999999996</c:v>
                </c:pt>
                <c:pt idx="447">
                  <c:v>4.7679999999999998</c:v>
                </c:pt>
                <c:pt idx="448">
                  <c:v>4.77867</c:v>
                </c:pt>
                <c:pt idx="449">
                  <c:v>4.7893299999999996</c:v>
                </c:pt>
                <c:pt idx="450">
                  <c:v>4.8</c:v>
                </c:pt>
                <c:pt idx="451">
                  <c:v>4.81067</c:v>
                </c:pt>
                <c:pt idx="452">
                  <c:v>4.8213299999999997</c:v>
                </c:pt>
                <c:pt idx="453">
                  <c:v>4.8319999999999999</c:v>
                </c:pt>
                <c:pt idx="454">
                  <c:v>4.84267</c:v>
                </c:pt>
                <c:pt idx="455">
                  <c:v>4.8533299999999997</c:v>
                </c:pt>
                <c:pt idx="456">
                  <c:v>4.8639999999999999</c:v>
                </c:pt>
                <c:pt idx="457">
                  <c:v>4.8746700000000001</c:v>
                </c:pt>
                <c:pt idx="458">
                  <c:v>4.8853299999999997</c:v>
                </c:pt>
                <c:pt idx="459">
                  <c:v>4.8959999999999999</c:v>
                </c:pt>
                <c:pt idx="460">
                  <c:v>4.9066700000000001</c:v>
                </c:pt>
                <c:pt idx="461">
                  <c:v>4.9173299999999998</c:v>
                </c:pt>
                <c:pt idx="462">
                  <c:v>4.9279999999999999</c:v>
                </c:pt>
                <c:pt idx="463">
                  <c:v>4.9386700000000001</c:v>
                </c:pt>
                <c:pt idx="464">
                  <c:v>4.9493299999999998</c:v>
                </c:pt>
                <c:pt idx="465">
                  <c:v>4.96</c:v>
                </c:pt>
                <c:pt idx="466">
                  <c:v>4.9706700000000001</c:v>
                </c:pt>
                <c:pt idx="467">
                  <c:v>4.9813299999999998</c:v>
                </c:pt>
                <c:pt idx="468">
                  <c:v>4.992</c:v>
                </c:pt>
                <c:pt idx="469">
                  <c:v>5.0026700000000002</c:v>
                </c:pt>
                <c:pt idx="470">
                  <c:v>5.0133299999999998</c:v>
                </c:pt>
                <c:pt idx="471">
                  <c:v>5.024</c:v>
                </c:pt>
                <c:pt idx="472">
                  <c:v>5.0346700000000002</c:v>
                </c:pt>
                <c:pt idx="473">
                  <c:v>5.0453299999999999</c:v>
                </c:pt>
                <c:pt idx="474">
                  <c:v>5.056</c:v>
                </c:pt>
                <c:pt idx="475">
                  <c:v>5.0666700000000002</c:v>
                </c:pt>
                <c:pt idx="476">
                  <c:v>5.0773299999999999</c:v>
                </c:pt>
                <c:pt idx="477">
                  <c:v>5.0880000000000001</c:v>
                </c:pt>
                <c:pt idx="478">
                  <c:v>5.0986700000000003</c:v>
                </c:pt>
                <c:pt idx="479">
                  <c:v>5.1093299999999999</c:v>
                </c:pt>
                <c:pt idx="480">
                  <c:v>5.12</c:v>
                </c:pt>
                <c:pt idx="481">
                  <c:v>5.1306700000000003</c:v>
                </c:pt>
                <c:pt idx="482">
                  <c:v>5.14133</c:v>
                </c:pt>
                <c:pt idx="483">
                  <c:v>5.1520000000000001</c:v>
                </c:pt>
                <c:pt idx="484">
                  <c:v>5.1626700000000003</c:v>
                </c:pt>
                <c:pt idx="485">
                  <c:v>5.17333</c:v>
                </c:pt>
                <c:pt idx="486">
                  <c:v>5.1840000000000002</c:v>
                </c:pt>
                <c:pt idx="487">
                  <c:v>5.1946700000000003</c:v>
                </c:pt>
                <c:pt idx="488">
                  <c:v>5.20533</c:v>
                </c:pt>
                <c:pt idx="489">
                  <c:v>5.2160000000000002</c:v>
                </c:pt>
                <c:pt idx="490">
                  <c:v>5.2266700000000004</c:v>
                </c:pt>
                <c:pt idx="491">
                  <c:v>5.23733</c:v>
                </c:pt>
                <c:pt idx="492">
                  <c:v>5.2480000000000002</c:v>
                </c:pt>
                <c:pt idx="493">
                  <c:v>5.2586700000000004</c:v>
                </c:pt>
                <c:pt idx="494">
                  <c:v>5.2693300000000001</c:v>
                </c:pt>
                <c:pt idx="495">
                  <c:v>5.28</c:v>
                </c:pt>
                <c:pt idx="496">
                  <c:v>5.2906700000000004</c:v>
                </c:pt>
                <c:pt idx="497">
                  <c:v>5.3013300000000001</c:v>
                </c:pt>
                <c:pt idx="498">
                  <c:v>5.3120000000000003</c:v>
                </c:pt>
                <c:pt idx="499">
                  <c:v>5.3226699999999996</c:v>
                </c:pt>
                <c:pt idx="500">
                  <c:v>5.3333300000000001</c:v>
                </c:pt>
                <c:pt idx="501">
                  <c:v>5.3440000000000003</c:v>
                </c:pt>
                <c:pt idx="502">
                  <c:v>5.3546699999999996</c:v>
                </c:pt>
                <c:pt idx="503">
                  <c:v>5.3653300000000002</c:v>
                </c:pt>
                <c:pt idx="504">
                  <c:v>5.3760000000000003</c:v>
                </c:pt>
                <c:pt idx="505">
                  <c:v>5.3866699999999996</c:v>
                </c:pt>
                <c:pt idx="506">
                  <c:v>5.3973300000000002</c:v>
                </c:pt>
                <c:pt idx="507">
                  <c:v>5.4080000000000004</c:v>
                </c:pt>
                <c:pt idx="508">
                  <c:v>5.4186699999999997</c:v>
                </c:pt>
                <c:pt idx="509">
                  <c:v>5.4293300000000002</c:v>
                </c:pt>
                <c:pt idx="510">
                  <c:v>5.44</c:v>
                </c:pt>
                <c:pt idx="511">
                  <c:v>5.4506699999999997</c:v>
                </c:pt>
                <c:pt idx="512">
                  <c:v>5.4613300000000002</c:v>
                </c:pt>
                <c:pt idx="513">
                  <c:v>5.4720000000000004</c:v>
                </c:pt>
                <c:pt idx="514">
                  <c:v>5.4826699999999997</c:v>
                </c:pt>
                <c:pt idx="515">
                  <c:v>5.4933300000000003</c:v>
                </c:pt>
                <c:pt idx="516">
                  <c:v>5.5039999999999996</c:v>
                </c:pt>
                <c:pt idx="517">
                  <c:v>5.5146699999999997</c:v>
                </c:pt>
                <c:pt idx="518">
                  <c:v>5.5253300000000003</c:v>
                </c:pt>
                <c:pt idx="519">
                  <c:v>5.5359999999999996</c:v>
                </c:pt>
                <c:pt idx="520">
                  <c:v>5.5466699999999998</c:v>
                </c:pt>
                <c:pt idx="521">
                  <c:v>5.5573300000000003</c:v>
                </c:pt>
                <c:pt idx="522">
                  <c:v>5.5679999999999996</c:v>
                </c:pt>
                <c:pt idx="523">
                  <c:v>5.5786699999999998</c:v>
                </c:pt>
                <c:pt idx="524">
                  <c:v>5.5893300000000004</c:v>
                </c:pt>
                <c:pt idx="525">
                  <c:v>5.6</c:v>
                </c:pt>
                <c:pt idx="526">
                  <c:v>5.6106699999999998</c:v>
                </c:pt>
                <c:pt idx="527">
                  <c:v>5.6213300000000004</c:v>
                </c:pt>
                <c:pt idx="528">
                  <c:v>5.6319999999999997</c:v>
                </c:pt>
                <c:pt idx="529">
                  <c:v>5.6426699999999999</c:v>
                </c:pt>
                <c:pt idx="530">
                  <c:v>5.6533300000000004</c:v>
                </c:pt>
                <c:pt idx="531">
                  <c:v>5.6639999999999997</c:v>
                </c:pt>
                <c:pt idx="532">
                  <c:v>5.6746699999999999</c:v>
                </c:pt>
                <c:pt idx="533">
                  <c:v>5.6853300000000004</c:v>
                </c:pt>
                <c:pt idx="534">
                  <c:v>5.6959999999999997</c:v>
                </c:pt>
                <c:pt idx="535">
                  <c:v>5.7066699999999999</c:v>
                </c:pt>
                <c:pt idx="536">
                  <c:v>5.7173299999999996</c:v>
                </c:pt>
                <c:pt idx="537">
                  <c:v>5.7279999999999998</c:v>
                </c:pt>
                <c:pt idx="538">
                  <c:v>5.7386699999999999</c:v>
                </c:pt>
                <c:pt idx="539">
                  <c:v>5.7493299999999996</c:v>
                </c:pt>
                <c:pt idx="540">
                  <c:v>5.76</c:v>
                </c:pt>
                <c:pt idx="541">
                  <c:v>5.77067</c:v>
                </c:pt>
                <c:pt idx="542">
                  <c:v>5.7813299999999996</c:v>
                </c:pt>
                <c:pt idx="543">
                  <c:v>5.7919999999999998</c:v>
                </c:pt>
                <c:pt idx="544">
                  <c:v>5.80267</c:v>
                </c:pt>
                <c:pt idx="545">
                  <c:v>5.8133299999999997</c:v>
                </c:pt>
                <c:pt idx="546">
                  <c:v>5.8239999999999998</c:v>
                </c:pt>
                <c:pt idx="547">
                  <c:v>5.83467</c:v>
                </c:pt>
                <c:pt idx="548">
                  <c:v>5.8453299999999997</c:v>
                </c:pt>
                <c:pt idx="549">
                  <c:v>5.8559999999999999</c:v>
                </c:pt>
                <c:pt idx="550">
                  <c:v>5.8666700000000001</c:v>
                </c:pt>
                <c:pt idx="551">
                  <c:v>5.8773299999999997</c:v>
                </c:pt>
                <c:pt idx="552">
                  <c:v>5.8879999999999999</c:v>
                </c:pt>
                <c:pt idx="553">
                  <c:v>5.8986700000000001</c:v>
                </c:pt>
                <c:pt idx="554">
                  <c:v>5.9093299999999997</c:v>
                </c:pt>
                <c:pt idx="555">
                  <c:v>5.92</c:v>
                </c:pt>
                <c:pt idx="556">
                  <c:v>5.9306700000000001</c:v>
                </c:pt>
                <c:pt idx="557">
                  <c:v>5.9413299999999998</c:v>
                </c:pt>
                <c:pt idx="558">
                  <c:v>5.952</c:v>
                </c:pt>
                <c:pt idx="559">
                  <c:v>5.9626700000000001</c:v>
                </c:pt>
                <c:pt idx="560">
                  <c:v>5.9733299999999998</c:v>
                </c:pt>
                <c:pt idx="561">
                  <c:v>5.984</c:v>
                </c:pt>
                <c:pt idx="562">
                  <c:v>5.9946700000000002</c:v>
                </c:pt>
                <c:pt idx="563">
                  <c:v>6.0053299999999998</c:v>
                </c:pt>
                <c:pt idx="564">
                  <c:v>6.016</c:v>
                </c:pt>
                <c:pt idx="565">
                  <c:v>6.0266700000000002</c:v>
                </c:pt>
                <c:pt idx="566">
                  <c:v>6.0373299999999999</c:v>
                </c:pt>
                <c:pt idx="567">
                  <c:v>6.048</c:v>
                </c:pt>
                <c:pt idx="568">
                  <c:v>6.0586700000000002</c:v>
                </c:pt>
                <c:pt idx="569">
                  <c:v>6.0693299999999999</c:v>
                </c:pt>
                <c:pt idx="570">
                  <c:v>6.08</c:v>
                </c:pt>
                <c:pt idx="571">
                  <c:v>6.0906700000000003</c:v>
                </c:pt>
                <c:pt idx="572">
                  <c:v>6.1013299999999999</c:v>
                </c:pt>
                <c:pt idx="573">
                  <c:v>6.1120000000000001</c:v>
                </c:pt>
                <c:pt idx="574">
                  <c:v>6.1226700000000003</c:v>
                </c:pt>
                <c:pt idx="575">
                  <c:v>6.1333299999999999</c:v>
                </c:pt>
                <c:pt idx="576">
                  <c:v>6.1440000000000001</c:v>
                </c:pt>
                <c:pt idx="577">
                  <c:v>6.1546700000000003</c:v>
                </c:pt>
                <c:pt idx="578">
                  <c:v>6.16533</c:v>
                </c:pt>
                <c:pt idx="579">
                  <c:v>6.1760000000000002</c:v>
                </c:pt>
                <c:pt idx="580">
                  <c:v>6.1866700000000003</c:v>
                </c:pt>
                <c:pt idx="581">
                  <c:v>6.19733</c:v>
                </c:pt>
                <c:pt idx="582">
                  <c:v>6.2080000000000002</c:v>
                </c:pt>
                <c:pt idx="583">
                  <c:v>6.2186700000000004</c:v>
                </c:pt>
                <c:pt idx="584">
                  <c:v>6.22933</c:v>
                </c:pt>
                <c:pt idx="585">
                  <c:v>6.24</c:v>
                </c:pt>
                <c:pt idx="586">
                  <c:v>6.2506700000000004</c:v>
                </c:pt>
                <c:pt idx="587">
                  <c:v>6.2613300000000001</c:v>
                </c:pt>
                <c:pt idx="588">
                  <c:v>6.2720000000000002</c:v>
                </c:pt>
                <c:pt idx="589">
                  <c:v>6.2826700000000004</c:v>
                </c:pt>
                <c:pt idx="590">
                  <c:v>6.2933300000000001</c:v>
                </c:pt>
                <c:pt idx="591">
                  <c:v>6.3040000000000003</c:v>
                </c:pt>
                <c:pt idx="592">
                  <c:v>6.3146699999999996</c:v>
                </c:pt>
                <c:pt idx="593">
                  <c:v>6.3253300000000001</c:v>
                </c:pt>
                <c:pt idx="594">
                  <c:v>6.3360000000000003</c:v>
                </c:pt>
                <c:pt idx="595">
                  <c:v>6.3466699999999996</c:v>
                </c:pt>
                <c:pt idx="596">
                  <c:v>6.3573300000000001</c:v>
                </c:pt>
                <c:pt idx="597">
                  <c:v>6.3680000000000003</c:v>
                </c:pt>
                <c:pt idx="598">
                  <c:v>6.3786699999999996</c:v>
                </c:pt>
                <c:pt idx="599">
                  <c:v>6.3893300000000002</c:v>
                </c:pt>
                <c:pt idx="600">
                  <c:v>6.4</c:v>
                </c:pt>
                <c:pt idx="601">
                  <c:v>6.4106699999999996</c:v>
                </c:pt>
                <c:pt idx="602">
                  <c:v>6.4213300000000002</c:v>
                </c:pt>
                <c:pt idx="603">
                  <c:v>6.4320000000000004</c:v>
                </c:pt>
                <c:pt idx="604">
                  <c:v>6.4426699999999997</c:v>
                </c:pt>
                <c:pt idx="605">
                  <c:v>6.4533300000000002</c:v>
                </c:pt>
                <c:pt idx="606">
                  <c:v>6.4640000000000004</c:v>
                </c:pt>
                <c:pt idx="607">
                  <c:v>6.4746699999999997</c:v>
                </c:pt>
                <c:pt idx="608">
                  <c:v>6.4853300000000003</c:v>
                </c:pt>
                <c:pt idx="609">
                  <c:v>6.4960000000000004</c:v>
                </c:pt>
                <c:pt idx="610">
                  <c:v>6.5066699999999997</c:v>
                </c:pt>
                <c:pt idx="611">
                  <c:v>6.5173300000000003</c:v>
                </c:pt>
                <c:pt idx="612">
                  <c:v>6.5279999999999996</c:v>
                </c:pt>
                <c:pt idx="613">
                  <c:v>6.5386699999999998</c:v>
                </c:pt>
                <c:pt idx="614">
                  <c:v>6.5493300000000003</c:v>
                </c:pt>
                <c:pt idx="615">
                  <c:v>6.56</c:v>
                </c:pt>
                <c:pt idx="616">
                  <c:v>6.5706699999999998</c:v>
                </c:pt>
                <c:pt idx="617">
                  <c:v>6.5813300000000003</c:v>
                </c:pt>
                <c:pt idx="618">
                  <c:v>6.5919999999999996</c:v>
                </c:pt>
                <c:pt idx="619">
                  <c:v>6.6026699999999998</c:v>
                </c:pt>
                <c:pt idx="620">
                  <c:v>6.6133300000000004</c:v>
                </c:pt>
                <c:pt idx="621">
                  <c:v>6.6239999999999997</c:v>
                </c:pt>
                <c:pt idx="622">
                  <c:v>6.6346699999999998</c:v>
                </c:pt>
                <c:pt idx="623">
                  <c:v>6.6453300000000004</c:v>
                </c:pt>
                <c:pt idx="624">
                  <c:v>6.6559999999999997</c:v>
                </c:pt>
                <c:pt idx="625">
                  <c:v>6.6666699999999999</c:v>
                </c:pt>
                <c:pt idx="626">
                  <c:v>6.6773300000000004</c:v>
                </c:pt>
                <c:pt idx="627">
                  <c:v>6.6879999999999997</c:v>
                </c:pt>
                <c:pt idx="628">
                  <c:v>6.6986699999999999</c:v>
                </c:pt>
                <c:pt idx="629">
                  <c:v>6.7093299999999996</c:v>
                </c:pt>
                <c:pt idx="630">
                  <c:v>6.72</c:v>
                </c:pt>
                <c:pt idx="631">
                  <c:v>6.7306699999999999</c:v>
                </c:pt>
                <c:pt idx="632">
                  <c:v>6.7413299999999996</c:v>
                </c:pt>
                <c:pt idx="633">
                  <c:v>6.7519999999999998</c:v>
                </c:pt>
                <c:pt idx="634">
                  <c:v>6.76267</c:v>
                </c:pt>
                <c:pt idx="635">
                  <c:v>6.7733299999999996</c:v>
                </c:pt>
                <c:pt idx="636">
                  <c:v>6.7839999999999998</c:v>
                </c:pt>
                <c:pt idx="637">
                  <c:v>6.79467</c:v>
                </c:pt>
                <c:pt idx="638">
                  <c:v>6.8053299999999997</c:v>
                </c:pt>
                <c:pt idx="639">
                  <c:v>6.8159999999999998</c:v>
                </c:pt>
                <c:pt idx="640">
                  <c:v>6.82667</c:v>
                </c:pt>
                <c:pt idx="641">
                  <c:v>6.8373299999999997</c:v>
                </c:pt>
                <c:pt idx="642">
                  <c:v>6.8479999999999999</c:v>
                </c:pt>
                <c:pt idx="643">
                  <c:v>6.85867</c:v>
                </c:pt>
                <c:pt idx="644">
                  <c:v>6.8693299999999997</c:v>
                </c:pt>
                <c:pt idx="645">
                  <c:v>6.88</c:v>
                </c:pt>
                <c:pt idx="646">
                  <c:v>6.8906700000000001</c:v>
                </c:pt>
                <c:pt idx="647">
                  <c:v>6.9013299999999997</c:v>
                </c:pt>
                <c:pt idx="648">
                  <c:v>6.9119999999999999</c:v>
                </c:pt>
                <c:pt idx="649">
                  <c:v>6.9226700000000001</c:v>
                </c:pt>
                <c:pt idx="650">
                  <c:v>6.9333299999999998</c:v>
                </c:pt>
                <c:pt idx="651">
                  <c:v>6.944</c:v>
                </c:pt>
                <c:pt idx="652">
                  <c:v>6.9546700000000001</c:v>
                </c:pt>
                <c:pt idx="653">
                  <c:v>6.9653299999999998</c:v>
                </c:pt>
                <c:pt idx="654">
                  <c:v>6.976</c:v>
                </c:pt>
                <c:pt idx="655">
                  <c:v>6.9866700000000002</c:v>
                </c:pt>
                <c:pt idx="656">
                  <c:v>6.9973299999999998</c:v>
                </c:pt>
                <c:pt idx="657">
                  <c:v>7.008</c:v>
                </c:pt>
                <c:pt idx="658">
                  <c:v>7.0186700000000002</c:v>
                </c:pt>
                <c:pt idx="659">
                  <c:v>7.0293299999999999</c:v>
                </c:pt>
                <c:pt idx="660">
                  <c:v>7.04</c:v>
                </c:pt>
                <c:pt idx="661">
                  <c:v>7.0506700000000002</c:v>
                </c:pt>
                <c:pt idx="662">
                  <c:v>7.0613299999999999</c:v>
                </c:pt>
                <c:pt idx="663">
                  <c:v>7.0720000000000001</c:v>
                </c:pt>
                <c:pt idx="664">
                  <c:v>7.0826700000000002</c:v>
                </c:pt>
                <c:pt idx="665">
                  <c:v>7.0933299999999999</c:v>
                </c:pt>
                <c:pt idx="666">
                  <c:v>7.1040000000000001</c:v>
                </c:pt>
                <c:pt idx="667">
                  <c:v>7.1146700000000003</c:v>
                </c:pt>
                <c:pt idx="668">
                  <c:v>7.1253299999999999</c:v>
                </c:pt>
                <c:pt idx="669">
                  <c:v>7.1360000000000001</c:v>
                </c:pt>
                <c:pt idx="670">
                  <c:v>7.1466700000000003</c:v>
                </c:pt>
                <c:pt idx="671">
                  <c:v>7.15733</c:v>
                </c:pt>
                <c:pt idx="672">
                  <c:v>7.1680000000000001</c:v>
                </c:pt>
                <c:pt idx="673">
                  <c:v>7.1786700000000003</c:v>
                </c:pt>
                <c:pt idx="674">
                  <c:v>7.18933</c:v>
                </c:pt>
                <c:pt idx="675">
                  <c:v>7.2</c:v>
                </c:pt>
                <c:pt idx="676">
                  <c:v>7.2106700000000004</c:v>
                </c:pt>
                <c:pt idx="677">
                  <c:v>7.22133</c:v>
                </c:pt>
                <c:pt idx="678">
                  <c:v>7.2320000000000002</c:v>
                </c:pt>
                <c:pt idx="679">
                  <c:v>7.2426700000000004</c:v>
                </c:pt>
                <c:pt idx="680">
                  <c:v>7.2533300000000001</c:v>
                </c:pt>
                <c:pt idx="681">
                  <c:v>7.2640000000000002</c:v>
                </c:pt>
                <c:pt idx="682">
                  <c:v>7.2746700000000004</c:v>
                </c:pt>
                <c:pt idx="683">
                  <c:v>7.2853300000000001</c:v>
                </c:pt>
                <c:pt idx="684">
                  <c:v>7.2960000000000003</c:v>
                </c:pt>
                <c:pt idx="685">
                  <c:v>7.3066700000000004</c:v>
                </c:pt>
                <c:pt idx="686">
                  <c:v>7.3173300000000001</c:v>
                </c:pt>
                <c:pt idx="687">
                  <c:v>7.3280000000000003</c:v>
                </c:pt>
                <c:pt idx="688">
                  <c:v>7.3386699999999996</c:v>
                </c:pt>
                <c:pt idx="689">
                  <c:v>7.3493300000000001</c:v>
                </c:pt>
                <c:pt idx="690">
                  <c:v>7.36</c:v>
                </c:pt>
                <c:pt idx="691">
                  <c:v>7.3706699999999996</c:v>
                </c:pt>
                <c:pt idx="692">
                  <c:v>7.3813300000000002</c:v>
                </c:pt>
                <c:pt idx="693">
                  <c:v>7.3920000000000003</c:v>
                </c:pt>
                <c:pt idx="694">
                  <c:v>7.4026699999999996</c:v>
                </c:pt>
                <c:pt idx="695">
                  <c:v>7.4133300000000002</c:v>
                </c:pt>
                <c:pt idx="696">
                  <c:v>7.4240000000000004</c:v>
                </c:pt>
                <c:pt idx="697">
                  <c:v>7.4346699999999997</c:v>
                </c:pt>
                <c:pt idx="698">
                  <c:v>7.4453300000000002</c:v>
                </c:pt>
                <c:pt idx="699">
                  <c:v>7.4560000000000004</c:v>
                </c:pt>
                <c:pt idx="700">
                  <c:v>7.4666699999999997</c:v>
                </c:pt>
                <c:pt idx="701">
                  <c:v>7.4773300000000003</c:v>
                </c:pt>
                <c:pt idx="702">
                  <c:v>7.4880000000000004</c:v>
                </c:pt>
                <c:pt idx="703">
                  <c:v>7.4986699999999997</c:v>
                </c:pt>
                <c:pt idx="704">
                  <c:v>7.5093300000000003</c:v>
                </c:pt>
                <c:pt idx="705">
                  <c:v>7.52</c:v>
                </c:pt>
                <c:pt idx="706">
                  <c:v>7.5306699999999998</c:v>
                </c:pt>
                <c:pt idx="707">
                  <c:v>7.5413300000000003</c:v>
                </c:pt>
                <c:pt idx="708">
                  <c:v>7.5519999999999996</c:v>
                </c:pt>
                <c:pt idx="709">
                  <c:v>7.5626699999999998</c:v>
                </c:pt>
                <c:pt idx="710">
                  <c:v>7.5733300000000003</c:v>
                </c:pt>
                <c:pt idx="711">
                  <c:v>7.5839999999999996</c:v>
                </c:pt>
                <c:pt idx="712">
                  <c:v>7.5946699999999998</c:v>
                </c:pt>
                <c:pt idx="713">
                  <c:v>7.6053300000000004</c:v>
                </c:pt>
                <c:pt idx="714">
                  <c:v>7.6159999999999997</c:v>
                </c:pt>
                <c:pt idx="715">
                  <c:v>7.6266699999999998</c:v>
                </c:pt>
                <c:pt idx="716">
                  <c:v>7.6373300000000004</c:v>
                </c:pt>
                <c:pt idx="717">
                  <c:v>7.6479999999999997</c:v>
                </c:pt>
                <c:pt idx="718">
                  <c:v>7.6586699999999999</c:v>
                </c:pt>
                <c:pt idx="719">
                  <c:v>7.6693300000000004</c:v>
                </c:pt>
                <c:pt idx="720">
                  <c:v>7.68</c:v>
                </c:pt>
                <c:pt idx="721">
                  <c:v>7.6906699999999999</c:v>
                </c:pt>
                <c:pt idx="722">
                  <c:v>7.7013299999999996</c:v>
                </c:pt>
                <c:pt idx="723">
                  <c:v>7.7119999999999997</c:v>
                </c:pt>
                <c:pt idx="724">
                  <c:v>7.7226699999999999</c:v>
                </c:pt>
                <c:pt idx="725">
                  <c:v>7.7333299999999996</c:v>
                </c:pt>
                <c:pt idx="726">
                  <c:v>7.7439999999999998</c:v>
                </c:pt>
                <c:pt idx="727">
                  <c:v>7.75467</c:v>
                </c:pt>
                <c:pt idx="728">
                  <c:v>7.7653299999999996</c:v>
                </c:pt>
                <c:pt idx="729">
                  <c:v>7.7759999999999998</c:v>
                </c:pt>
                <c:pt idx="730">
                  <c:v>7.78667</c:v>
                </c:pt>
                <c:pt idx="731">
                  <c:v>7.7973299999999997</c:v>
                </c:pt>
                <c:pt idx="732">
                  <c:v>7.8079999999999998</c:v>
                </c:pt>
                <c:pt idx="733">
                  <c:v>7.81867</c:v>
                </c:pt>
                <c:pt idx="734">
                  <c:v>7.8293299999999997</c:v>
                </c:pt>
                <c:pt idx="735">
                  <c:v>7.84</c:v>
                </c:pt>
                <c:pt idx="736">
                  <c:v>7.85067</c:v>
                </c:pt>
                <c:pt idx="737">
                  <c:v>7.8613299999999997</c:v>
                </c:pt>
                <c:pt idx="738">
                  <c:v>7.8719999999999999</c:v>
                </c:pt>
                <c:pt idx="739">
                  <c:v>7.8826700000000001</c:v>
                </c:pt>
                <c:pt idx="740">
                  <c:v>7.8933299999999997</c:v>
                </c:pt>
                <c:pt idx="741">
                  <c:v>7.9039999999999999</c:v>
                </c:pt>
                <c:pt idx="742">
                  <c:v>7.9146700000000001</c:v>
                </c:pt>
                <c:pt idx="743">
                  <c:v>7.9253299999999998</c:v>
                </c:pt>
                <c:pt idx="744">
                  <c:v>7.9359999999999999</c:v>
                </c:pt>
                <c:pt idx="745">
                  <c:v>7.9466700000000001</c:v>
                </c:pt>
                <c:pt idx="746">
                  <c:v>7.9573299999999998</c:v>
                </c:pt>
                <c:pt idx="747">
                  <c:v>7.968</c:v>
                </c:pt>
                <c:pt idx="748">
                  <c:v>7.9786700000000002</c:v>
                </c:pt>
                <c:pt idx="749">
                  <c:v>7.9893299999999998</c:v>
                </c:pt>
                <c:pt idx="750">
                  <c:v>8</c:v>
                </c:pt>
                <c:pt idx="751">
                  <c:v>8.0106699999999993</c:v>
                </c:pt>
                <c:pt idx="752">
                  <c:v>8.0213300000000007</c:v>
                </c:pt>
                <c:pt idx="753">
                  <c:v>8.032</c:v>
                </c:pt>
                <c:pt idx="754">
                  <c:v>8.0426699999999993</c:v>
                </c:pt>
                <c:pt idx="755">
                  <c:v>8.0533300000000008</c:v>
                </c:pt>
                <c:pt idx="756">
                  <c:v>8.0640000000000001</c:v>
                </c:pt>
                <c:pt idx="757">
                  <c:v>8.0746699999999993</c:v>
                </c:pt>
                <c:pt idx="758">
                  <c:v>8.0853300000000008</c:v>
                </c:pt>
                <c:pt idx="759">
                  <c:v>8.0960000000000001</c:v>
                </c:pt>
                <c:pt idx="760">
                  <c:v>8.1066699999999994</c:v>
                </c:pt>
                <c:pt idx="761">
                  <c:v>8.1173300000000008</c:v>
                </c:pt>
                <c:pt idx="762">
                  <c:v>8.1280000000000001</c:v>
                </c:pt>
                <c:pt idx="763">
                  <c:v>8.1386699999999994</c:v>
                </c:pt>
                <c:pt idx="764">
                  <c:v>8.1493300000000009</c:v>
                </c:pt>
                <c:pt idx="765">
                  <c:v>8.16</c:v>
                </c:pt>
                <c:pt idx="766">
                  <c:v>8.1706699999999994</c:v>
                </c:pt>
                <c:pt idx="767">
                  <c:v>8.1813300000000009</c:v>
                </c:pt>
                <c:pt idx="768">
                  <c:v>8.1920000000000002</c:v>
                </c:pt>
                <c:pt idx="769">
                  <c:v>8.2026699999999995</c:v>
                </c:pt>
                <c:pt idx="770">
                  <c:v>8.2133299999999991</c:v>
                </c:pt>
                <c:pt idx="771">
                  <c:v>8.2240000000000002</c:v>
                </c:pt>
                <c:pt idx="772">
                  <c:v>8.2346699999999995</c:v>
                </c:pt>
                <c:pt idx="773">
                  <c:v>8.2453299999999992</c:v>
                </c:pt>
                <c:pt idx="774">
                  <c:v>8.2560000000000002</c:v>
                </c:pt>
                <c:pt idx="775">
                  <c:v>8.2666699999999995</c:v>
                </c:pt>
                <c:pt idx="776">
                  <c:v>8.2773299999999992</c:v>
                </c:pt>
                <c:pt idx="777">
                  <c:v>8.2880000000000003</c:v>
                </c:pt>
                <c:pt idx="778">
                  <c:v>8.2986699999999995</c:v>
                </c:pt>
                <c:pt idx="779">
                  <c:v>8.3093299999999992</c:v>
                </c:pt>
                <c:pt idx="780">
                  <c:v>8.32</c:v>
                </c:pt>
                <c:pt idx="781">
                  <c:v>8.3306699999999996</c:v>
                </c:pt>
                <c:pt idx="782">
                  <c:v>8.3413299999999992</c:v>
                </c:pt>
                <c:pt idx="783">
                  <c:v>8.3520000000000003</c:v>
                </c:pt>
                <c:pt idx="784">
                  <c:v>8.3626699999999996</c:v>
                </c:pt>
                <c:pt idx="785">
                  <c:v>8.3733299999999993</c:v>
                </c:pt>
                <c:pt idx="786">
                  <c:v>8.3840000000000003</c:v>
                </c:pt>
                <c:pt idx="787">
                  <c:v>8.3946699999999996</c:v>
                </c:pt>
                <c:pt idx="788">
                  <c:v>8.4053299999999993</c:v>
                </c:pt>
                <c:pt idx="789">
                  <c:v>8.4160000000000004</c:v>
                </c:pt>
                <c:pt idx="790">
                  <c:v>8.4266699999999997</c:v>
                </c:pt>
                <c:pt idx="791">
                  <c:v>8.4373299999999993</c:v>
                </c:pt>
                <c:pt idx="792">
                  <c:v>8.4480000000000004</c:v>
                </c:pt>
                <c:pt idx="793">
                  <c:v>8.4586699999999997</c:v>
                </c:pt>
                <c:pt idx="794">
                  <c:v>8.4693299999999994</c:v>
                </c:pt>
                <c:pt idx="795">
                  <c:v>8.48</c:v>
                </c:pt>
                <c:pt idx="796">
                  <c:v>8.4906699999999997</c:v>
                </c:pt>
                <c:pt idx="797">
                  <c:v>8.5013299999999994</c:v>
                </c:pt>
                <c:pt idx="798">
                  <c:v>8.5120000000000005</c:v>
                </c:pt>
                <c:pt idx="799">
                  <c:v>8.5226699999999997</c:v>
                </c:pt>
                <c:pt idx="800">
                  <c:v>8.5333299999999994</c:v>
                </c:pt>
                <c:pt idx="801">
                  <c:v>8.5440000000000005</c:v>
                </c:pt>
                <c:pt idx="802">
                  <c:v>8.5546699999999998</c:v>
                </c:pt>
                <c:pt idx="803">
                  <c:v>8.5653299999999994</c:v>
                </c:pt>
                <c:pt idx="804">
                  <c:v>8.5760000000000005</c:v>
                </c:pt>
                <c:pt idx="805">
                  <c:v>8.5866699999999998</c:v>
                </c:pt>
                <c:pt idx="806">
                  <c:v>8.5973299999999995</c:v>
                </c:pt>
                <c:pt idx="807">
                  <c:v>8.6080000000000005</c:v>
                </c:pt>
                <c:pt idx="808">
                  <c:v>8.6186699999999998</c:v>
                </c:pt>
                <c:pt idx="809">
                  <c:v>8.6293299999999995</c:v>
                </c:pt>
                <c:pt idx="810">
                  <c:v>8.64</c:v>
                </c:pt>
                <c:pt idx="811">
                  <c:v>8.6506699999999999</c:v>
                </c:pt>
                <c:pt idx="812">
                  <c:v>8.6613299999999995</c:v>
                </c:pt>
                <c:pt idx="813">
                  <c:v>8.6720000000000006</c:v>
                </c:pt>
                <c:pt idx="814">
                  <c:v>8.6826699999999999</c:v>
                </c:pt>
                <c:pt idx="815">
                  <c:v>8.6933299999999996</c:v>
                </c:pt>
                <c:pt idx="816">
                  <c:v>8.7040000000000006</c:v>
                </c:pt>
                <c:pt idx="817">
                  <c:v>8.7146699999999999</c:v>
                </c:pt>
                <c:pt idx="818">
                  <c:v>8.7253299999999996</c:v>
                </c:pt>
                <c:pt idx="819">
                  <c:v>8.7360000000000007</c:v>
                </c:pt>
                <c:pt idx="820">
                  <c:v>8.7466699999999999</c:v>
                </c:pt>
                <c:pt idx="821">
                  <c:v>8.7573299999999996</c:v>
                </c:pt>
                <c:pt idx="822">
                  <c:v>8.7680000000000007</c:v>
                </c:pt>
                <c:pt idx="823">
                  <c:v>8.77867</c:v>
                </c:pt>
                <c:pt idx="824">
                  <c:v>8.7893299999999996</c:v>
                </c:pt>
                <c:pt idx="825">
                  <c:v>8.8000000000000007</c:v>
                </c:pt>
                <c:pt idx="826">
                  <c:v>8.81067</c:v>
                </c:pt>
                <c:pt idx="827">
                  <c:v>8.8213299999999997</c:v>
                </c:pt>
                <c:pt idx="828">
                  <c:v>8.8320000000000007</c:v>
                </c:pt>
                <c:pt idx="829">
                  <c:v>8.84267</c:v>
                </c:pt>
                <c:pt idx="830">
                  <c:v>8.8533299999999997</c:v>
                </c:pt>
                <c:pt idx="831">
                  <c:v>8.8640000000000008</c:v>
                </c:pt>
                <c:pt idx="832">
                  <c:v>8.8746700000000001</c:v>
                </c:pt>
                <c:pt idx="833">
                  <c:v>8.8853299999999997</c:v>
                </c:pt>
                <c:pt idx="834">
                  <c:v>8.8960000000000008</c:v>
                </c:pt>
                <c:pt idx="835">
                  <c:v>8.9066700000000001</c:v>
                </c:pt>
                <c:pt idx="836">
                  <c:v>8.9173299999999998</c:v>
                </c:pt>
                <c:pt idx="837">
                  <c:v>8.9280000000000008</c:v>
                </c:pt>
                <c:pt idx="838">
                  <c:v>8.9386700000000001</c:v>
                </c:pt>
                <c:pt idx="839">
                  <c:v>8.9493299999999998</c:v>
                </c:pt>
                <c:pt idx="840">
                  <c:v>8.9600000000000009</c:v>
                </c:pt>
                <c:pt idx="841">
                  <c:v>8.9706700000000001</c:v>
                </c:pt>
                <c:pt idx="842">
                  <c:v>8.9813299999999998</c:v>
                </c:pt>
                <c:pt idx="843">
                  <c:v>8.9920000000000009</c:v>
                </c:pt>
                <c:pt idx="844">
                  <c:v>9.0026700000000002</c:v>
                </c:pt>
                <c:pt idx="845">
                  <c:v>9.0133299999999998</c:v>
                </c:pt>
                <c:pt idx="846">
                  <c:v>9.0239999999999991</c:v>
                </c:pt>
                <c:pt idx="847">
                  <c:v>9.0346700000000002</c:v>
                </c:pt>
                <c:pt idx="848">
                  <c:v>9.0453299999999999</c:v>
                </c:pt>
                <c:pt idx="849">
                  <c:v>9.0559999999999992</c:v>
                </c:pt>
                <c:pt idx="850">
                  <c:v>9.0666700000000002</c:v>
                </c:pt>
                <c:pt idx="851">
                  <c:v>9.0773299999999999</c:v>
                </c:pt>
                <c:pt idx="852">
                  <c:v>9.0879999999999992</c:v>
                </c:pt>
                <c:pt idx="853">
                  <c:v>9.0986700000000003</c:v>
                </c:pt>
                <c:pt idx="854">
                  <c:v>9.1093299999999999</c:v>
                </c:pt>
                <c:pt idx="855">
                  <c:v>9.1199999999999992</c:v>
                </c:pt>
                <c:pt idx="856">
                  <c:v>9.1306700000000003</c:v>
                </c:pt>
                <c:pt idx="857">
                  <c:v>9.14133</c:v>
                </c:pt>
                <c:pt idx="858">
                  <c:v>9.1519999999999992</c:v>
                </c:pt>
                <c:pt idx="859">
                  <c:v>9.1626700000000003</c:v>
                </c:pt>
                <c:pt idx="860">
                  <c:v>9.17333</c:v>
                </c:pt>
                <c:pt idx="861">
                  <c:v>9.1839999999999993</c:v>
                </c:pt>
                <c:pt idx="862">
                  <c:v>9.1946700000000003</c:v>
                </c:pt>
                <c:pt idx="863">
                  <c:v>9.20533</c:v>
                </c:pt>
                <c:pt idx="864">
                  <c:v>9.2159999999999993</c:v>
                </c:pt>
                <c:pt idx="865">
                  <c:v>9.2266700000000004</c:v>
                </c:pt>
                <c:pt idx="866">
                  <c:v>9.23733</c:v>
                </c:pt>
                <c:pt idx="867">
                  <c:v>9.2479999999999993</c:v>
                </c:pt>
                <c:pt idx="868">
                  <c:v>9.2586700000000004</c:v>
                </c:pt>
                <c:pt idx="869">
                  <c:v>9.2693300000000001</c:v>
                </c:pt>
                <c:pt idx="870">
                  <c:v>9.2799999999999994</c:v>
                </c:pt>
                <c:pt idx="871">
                  <c:v>9.2906700000000004</c:v>
                </c:pt>
                <c:pt idx="872">
                  <c:v>9.3013300000000001</c:v>
                </c:pt>
                <c:pt idx="873">
                  <c:v>9.3119999999999994</c:v>
                </c:pt>
                <c:pt idx="874">
                  <c:v>9.3226700000000005</c:v>
                </c:pt>
                <c:pt idx="875">
                  <c:v>9.3333300000000001</c:v>
                </c:pt>
                <c:pt idx="876">
                  <c:v>9.3439999999999994</c:v>
                </c:pt>
                <c:pt idx="877">
                  <c:v>9.3546700000000005</c:v>
                </c:pt>
                <c:pt idx="878">
                  <c:v>9.3653300000000002</c:v>
                </c:pt>
                <c:pt idx="879">
                  <c:v>9.3759999999999994</c:v>
                </c:pt>
                <c:pt idx="880">
                  <c:v>9.3866700000000005</c:v>
                </c:pt>
                <c:pt idx="881">
                  <c:v>9.3973300000000002</c:v>
                </c:pt>
                <c:pt idx="882">
                  <c:v>9.4079999999999995</c:v>
                </c:pt>
                <c:pt idx="883">
                  <c:v>9.4186700000000005</c:v>
                </c:pt>
                <c:pt idx="884">
                  <c:v>9.4293300000000002</c:v>
                </c:pt>
                <c:pt idx="885">
                  <c:v>9.44</c:v>
                </c:pt>
                <c:pt idx="886">
                  <c:v>9.4506700000000006</c:v>
                </c:pt>
                <c:pt idx="887">
                  <c:v>9.4613300000000002</c:v>
                </c:pt>
                <c:pt idx="888">
                  <c:v>9.4719999999999995</c:v>
                </c:pt>
                <c:pt idx="889">
                  <c:v>9.4826700000000006</c:v>
                </c:pt>
                <c:pt idx="890">
                  <c:v>9.4933300000000003</c:v>
                </c:pt>
                <c:pt idx="891">
                  <c:v>9.5039999999999996</c:v>
                </c:pt>
                <c:pt idx="892">
                  <c:v>9.5146700000000006</c:v>
                </c:pt>
                <c:pt idx="893">
                  <c:v>9.5253300000000003</c:v>
                </c:pt>
                <c:pt idx="894">
                  <c:v>9.5359999999999996</c:v>
                </c:pt>
                <c:pt idx="895">
                  <c:v>9.5466700000000007</c:v>
                </c:pt>
                <c:pt idx="896">
                  <c:v>9.5573300000000003</c:v>
                </c:pt>
                <c:pt idx="897">
                  <c:v>9.5679999999999996</c:v>
                </c:pt>
                <c:pt idx="898">
                  <c:v>9.5786700000000007</c:v>
                </c:pt>
                <c:pt idx="899">
                  <c:v>9.5893300000000004</c:v>
                </c:pt>
                <c:pt idx="900">
                  <c:v>9.6</c:v>
                </c:pt>
                <c:pt idx="901">
                  <c:v>9.6106700000000007</c:v>
                </c:pt>
                <c:pt idx="902">
                  <c:v>9.6213300000000004</c:v>
                </c:pt>
                <c:pt idx="903">
                  <c:v>9.6319999999999997</c:v>
                </c:pt>
                <c:pt idx="904">
                  <c:v>9.6426700000000007</c:v>
                </c:pt>
                <c:pt idx="905">
                  <c:v>9.6533300000000004</c:v>
                </c:pt>
                <c:pt idx="906">
                  <c:v>9.6639999999999997</c:v>
                </c:pt>
                <c:pt idx="907">
                  <c:v>9.6746700000000008</c:v>
                </c:pt>
                <c:pt idx="908">
                  <c:v>9.6853300000000004</c:v>
                </c:pt>
                <c:pt idx="909">
                  <c:v>9.6959999999999997</c:v>
                </c:pt>
                <c:pt idx="910">
                  <c:v>9.7066700000000008</c:v>
                </c:pt>
                <c:pt idx="911">
                  <c:v>9.7173300000000005</c:v>
                </c:pt>
                <c:pt idx="912">
                  <c:v>9.7279999999999998</c:v>
                </c:pt>
                <c:pt idx="913">
                  <c:v>9.7386700000000008</c:v>
                </c:pt>
                <c:pt idx="914">
                  <c:v>9.7493300000000005</c:v>
                </c:pt>
                <c:pt idx="915">
                  <c:v>9.76</c:v>
                </c:pt>
                <c:pt idx="916">
                  <c:v>9.7706700000000009</c:v>
                </c:pt>
                <c:pt idx="917">
                  <c:v>9.7813300000000005</c:v>
                </c:pt>
                <c:pt idx="918">
                  <c:v>9.7919999999999998</c:v>
                </c:pt>
                <c:pt idx="919">
                  <c:v>9.8026700000000009</c:v>
                </c:pt>
                <c:pt idx="920">
                  <c:v>9.8133300000000006</c:v>
                </c:pt>
                <c:pt idx="921">
                  <c:v>9.8239999999999998</c:v>
                </c:pt>
                <c:pt idx="922">
                  <c:v>9.8346699999999991</c:v>
                </c:pt>
                <c:pt idx="923">
                  <c:v>9.8453300000000006</c:v>
                </c:pt>
                <c:pt idx="924">
                  <c:v>9.8559999999999999</c:v>
                </c:pt>
                <c:pt idx="925">
                  <c:v>9.8666699999999992</c:v>
                </c:pt>
                <c:pt idx="926">
                  <c:v>9.8773300000000006</c:v>
                </c:pt>
                <c:pt idx="927">
                  <c:v>9.8879999999999999</c:v>
                </c:pt>
                <c:pt idx="928">
                  <c:v>9.8986699999999992</c:v>
                </c:pt>
                <c:pt idx="929">
                  <c:v>9.9093300000000006</c:v>
                </c:pt>
                <c:pt idx="930">
                  <c:v>9.92</c:v>
                </c:pt>
                <c:pt idx="931">
                  <c:v>9.9306699999999992</c:v>
                </c:pt>
                <c:pt idx="932">
                  <c:v>9.9413300000000007</c:v>
                </c:pt>
                <c:pt idx="933">
                  <c:v>9.952</c:v>
                </c:pt>
                <c:pt idx="934">
                  <c:v>9.9626699999999992</c:v>
                </c:pt>
                <c:pt idx="935">
                  <c:v>9.9733300000000007</c:v>
                </c:pt>
                <c:pt idx="936">
                  <c:v>9.984</c:v>
                </c:pt>
                <c:pt idx="937">
                  <c:v>9.9946699999999993</c:v>
                </c:pt>
                <c:pt idx="938">
                  <c:v>10.005330000000001</c:v>
                </c:pt>
                <c:pt idx="939">
                  <c:v>10.016</c:v>
                </c:pt>
                <c:pt idx="940">
                  <c:v>10.026669999999999</c:v>
                </c:pt>
                <c:pt idx="941">
                  <c:v>10.037330000000001</c:v>
                </c:pt>
                <c:pt idx="942">
                  <c:v>10.048</c:v>
                </c:pt>
                <c:pt idx="943">
                  <c:v>10.058669999999999</c:v>
                </c:pt>
                <c:pt idx="944">
                  <c:v>10.069330000000001</c:v>
                </c:pt>
                <c:pt idx="945">
                  <c:v>10.08</c:v>
                </c:pt>
                <c:pt idx="946">
                  <c:v>10.090669999999999</c:v>
                </c:pt>
                <c:pt idx="947">
                  <c:v>10.101330000000001</c:v>
                </c:pt>
                <c:pt idx="948">
                  <c:v>10.112</c:v>
                </c:pt>
                <c:pt idx="949">
                  <c:v>10.122669999999999</c:v>
                </c:pt>
                <c:pt idx="950">
                  <c:v>10.133330000000001</c:v>
                </c:pt>
                <c:pt idx="951">
                  <c:v>10.144</c:v>
                </c:pt>
                <c:pt idx="952">
                  <c:v>10.154669999999999</c:v>
                </c:pt>
                <c:pt idx="953">
                  <c:v>10.165330000000001</c:v>
                </c:pt>
                <c:pt idx="954">
                  <c:v>10.176</c:v>
                </c:pt>
                <c:pt idx="955">
                  <c:v>10.186669999999999</c:v>
                </c:pt>
                <c:pt idx="956">
                  <c:v>10.197329999999999</c:v>
                </c:pt>
                <c:pt idx="957">
                  <c:v>10.208</c:v>
                </c:pt>
                <c:pt idx="958">
                  <c:v>10.218669999999999</c:v>
                </c:pt>
                <c:pt idx="959">
                  <c:v>10.229329999999999</c:v>
                </c:pt>
                <c:pt idx="960">
                  <c:v>10.24</c:v>
                </c:pt>
                <c:pt idx="961">
                  <c:v>10.25067</c:v>
                </c:pt>
                <c:pt idx="962">
                  <c:v>10.261329999999999</c:v>
                </c:pt>
                <c:pt idx="963">
                  <c:v>10.272</c:v>
                </c:pt>
                <c:pt idx="964">
                  <c:v>10.28267</c:v>
                </c:pt>
                <c:pt idx="965">
                  <c:v>10.293329999999999</c:v>
                </c:pt>
                <c:pt idx="966">
                  <c:v>10.304</c:v>
                </c:pt>
                <c:pt idx="967">
                  <c:v>10.31467</c:v>
                </c:pt>
                <c:pt idx="968">
                  <c:v>10.325329999999999</c:v>
                </c:pt>
                <c:pt idx="969">
                  <c:v>10.336</c:v>
                </c:pt>
                <c:pt idx="970">
                  <c:v>10.34667</c:v>
                </c:pt>
                <c:pt idx="971">
                  <c:v>10.357329999999999</c:v>
                </c:pt>
                <c:pt idx="972">
                  <c:v>10.368</c:v>
                </c:pt>
                <c:pt idx="973">
                  <c:v>10.37867</c:v>
                </c:pt>
                <c:pt idx="974">
                  <c:v>10.389329999999999</c:v>
                </c:pt>
                <c:pt idx="975">
                  <c:v>10.4</c:v>
                </c:pt>
                <c:pt idx="976">
                  <c:v>10.41067</c:v>
                </c:pt>
                <c:pt idx="977">
                  <c:v>10.421329999999999</c:v>
                </c:pt>
                <c:pt idx="978">
                  <c:v>10.432</c:v>
                </c:pt>
                <c:pt idx="979">
                  <c:v>10.44267</c:v>
                </c:pt>
                <c:pt idx="980">
                  <c:v>10.453329999999999</c:v>
                </c:pt>
                <c:pt idx="981">
                  <c:v>10.464</c:v>
                </c:pt>
                <c:pt idx="982">
                  <c:v>10.47467</c:v>
                </c:pt>
                <c:pt idx="983">
                  <c:v>10.485329999999999</c:v>
                </c:pt>
                <c:pt idx="984">
                  <c:v>10.496</c:v>
                </c:pt>
                <c:pt idx="985">
                  <c:v>10.50667</c:v>
                </c:pt>
                <c:pt idx="986">
                  <c:v>10.517329999999999</c:v>
                </c:pt>
                <c:pt idx="987">
                  <c:v>10.528</c:v>
                </c:pt>
                <c:pt idx="988">
                  <c:v>10.53867</c:v>
                </c:pt>
                <c:pt idx="989">
                  <c:v>10.549329999999999</c:v>
                </c:pt>
                <c:pt idx="990">
                  <c:v>10.56</c:v>
                </c:pt>
                <c:pt idx="991">
                  <c:v>10.57067</c:v>
                </c:pt>
                <c:pt idx="992">
                  <c:v>10.581329999999999</c:v>
                </c:pt>
                <c:pt idx="993">
                  <c:v>10.592000000000001</c:v>
                </c:pt>
                <c:pt idx="994">
                  <c:v>10.60267</c:v>
                </c:pt>
                <c:pt idx="995">
                  <c:v>10.613329999999999</c:v>
                </c:pt>
                <c:pt idx="996">
                  <c:v>10.624000000000001</c:v>
                </c:pt>
                <c:pt idx="997">
                  <c:v>10.63467</c:v>
                </c:pt>
                <c:pt idx="998">
                  <c:v>10.64533</c:v>
                </c:pt>
                <c:pt idx="999">
                  <c:v>10.656000000000001</c:v>
                </c:pt>
                <c:pt idx="1000">
                  <c:v>10.66667</c:v>
                </c:pt>
                <c:pt idx="1001">
                  <c:v>10.67733</c:v>
                </c:pt>
                <c:pt idx="1002">
                  <c:v>10.688000000000001</c:v>
                </c:pt>
                <c:pt idx="1003">
                  <c:v>10.69867</c:v>
                </c:pt>
                <c:pt idx="1004">
                  <c:v>10.70933</c:v>
                </c:pt>
                <c:pt idx="1005">
                  <c:v>10.72</c:v>
                </c:pt>
                <c:pt idx="1006">
                  <c:v>10.73067</c:v>
                </c:pt>
                <c:pt idx="1007">
                  <c:v>10.74133</c:v>
                </c:pt>
                <c:pt idx="1008">
                  <c:v>10.752000000000001</c:v>
                </c:pt>
                <c:pt idx="1009">
                  <c:v>10.76267</c:v>
                </c:pt>
                <c:pt idx="1010">
                  <c:v>10.77333</c:v>
                </c:pt>
                <c:pt idx="1011">
                  <c:v>10.784000000000001</c:v>
                </c:pt>
                <c:pt idx="1012">
                  <c:v>10.79467</c:v>
                </c:pt>
                <c:pt idx="1013">
                  <c:v>10.80533</c:v>
                </c:pt>
                <c:pt idx="1014">
                  <c:v>10.816000000000001</c:v>
                </c:pt>
                <c:pt idx="1015">
                  <c:v>10.82667</c:v>
                </c:pt>
                <c:pt idx="1016">
                  <c:v>10.83733</c:v>
                </c:pt>
                <c:pt idx="1017">
                  <c:v>10.848000000000001</c:v>
                </c:pt>
                <c:pt idx="1018">
                  <c:v>10.85867</c:v>
                </c:pt>
                <c:pt idx="1019">
                  <c:v>10.86933</c:v>
                </c:pt>
                <c:pt idx="1020">
                  <c:v>10.88</c:v>
                </c:pt>
                <c:pt idx="1021">
                  <c:v>10.89067</c:v>
                </c:pt>
                <c:pt idx="1022">
                  <c:v>10.90133</c:v>
                </c:pt>
                <c:pt idx="1023">
                  <c:v>10.912000000000001</c:v>
                </c:pt>
                <c:pt idx="1024">
                  <c:v>10.92267</c:v>
                </c:pt>
                <c:pt idx="1025">
                  <c:v>10.93333</c:v>
                </c:pt>
                <c:pt idx="1026">
                  <c:v>10.944000000000001</c:v>
                </c:pt>
                <c:pt idx="1027">
                  <c:v>10.95467</c:v>
                </c:pt>
                <c:pt idx="1028">
                  <c:v>10.96533</c:v>
                </c:pt>
                <c:pt idx="1029">
                  <c:v>10.976000000000001</c:v>
                </c:pt>
                <c:pt idx="1030">
                  <c:v>10.98667</c:v>
                </c:pt>
                <c:pt idx="1031">
                  <c:v>10.99733</c:v>
                </c:pt>
                <c:pt idx="1032">
                  <c:v>11.007999999999999</c:v>
                </c:pt>
                <c:pt idx="1033">
                  <c:v>11.01867</c:v>
                </c:pt>
                <c:pt idx="1034">
                  <c:v>11.02933</c:v>
                </c:pt>
                <c:pt idx="1035">
                  <c:v>11.04</c:v>
                </c:pt>
                <c:pt idx="1036">
                  <c:v>11.05067</c:v>
                </c:pt>
                <c:pt idx="1037">
                  <c:v>11.06133</c:v>
                </c:pt>
                <c:pt idx="1038">
                  <c:v>11.071999999999999</c:v>
                </c:pt>
                <c:pt idx="1039">
                  <c:v>11.08267</c:v>
                </c:pt>
                <c:pt idx="1040">
                  <c:v>11.09333</c:v>
                </c:pt>
                <c:pt idx="1041">
                  <c:v>11.103999999999999</c:v>
                </c:pt>
                <c:pt idx="1042">
                  <c:v>11.11467</c:v>
                </c:pt>
                <c:pt idx="1043">
                  <c:v>11.12533</c:v>
                </c:pt>
                <c:pt idx="1044">
                  <c:v>11.135999999999999</c:v>
                </c:pt>
                <c:pt idx="1045">
                  <c:v>11.14667</c:v>
                </c:pt>
                <c:pt idx="1046">
                  <c:v>11.15733</c:v>
                </c:pt>
                <c:pt idx="1047">
                  <c:v>11.167999999999999</c:v>
                </c:pt>
                <c:pt idx="1048">
                  <c:v>11.17867</c:v>
                </c:pt>
                <c:pt idx="1049">
                  <c:v>11.18933</c:v>
                </c:pt>
                <c:pt idx="1050">
                  <c:v>11.2</c:v>
                </c:pt>
                <c:pt idx="1051">
                  <c:v>11.21067</c:v>
                </c:pt>
                <c:pt idx="1052">
                  <c:v>11.22133</c:v>
                </c:pt>
                <c:pt idx="1053">
                  <c:v>11.231999999999999</c:v>
                </c:pt>
                <c:pt idx="1054">
                  <c:v>11.24267</c:v>
                </c:pt>
                <c:pt idx="1055">
                  <c:v>11.25333</c:v>
                </c:pt>
                <c:pt idx="1056">
                  <c:v>11.263999999999999</c:v>
                </c:pt>
                <c:pt idx="1057">
                  <c:v>11.27467</c:v>
                </c:pt>
                <c:pt idx="1058">
                  <c:v>11.28533</c:v>
                </c:pt>
                <c:pt idx="1059">
                  <c:v>11.295999999999999</c:v>
                </c:pt>
                <c:pt idx="1060">
                  <c:v>11.30667</c:v>
                </c:pt>
                <c:pt idx="1061">
                  <c:v>11.31733</c:v>
                </c:pt>
                <c:pt idx="1062">
                  <c:v>11.327999999999999</c:v>
                </c:pt>
                <c:pt idx="1063">
                  <c:v>11.33867</c:v>
                </c:pt>
                <c:pt idx="1064">
                  <c:v>11.34933</c:v>
                </c:pt>
                <c:pt idx="1065">
                  <c:v>11.36</c:v>
                </c:pt>
                <c:pt idx="1066">
                  <c:v>11.37067</c:v>
                </c:pt>
                <c:pt idx="1067">
                  <c:v>11.38133</c:v>
                </c:pt>
                <c:pt idx="1068">
                  <c:v>11.391999999999999</c:v>
                </c:pt>
                <c:pt idx="1069">
                  <c:v>11.402670000000001</c:v>
                </c:pt>
                <c:pt idx="1070">
                  <c:v>11.41333</c:v>
                </c:pt>
                <c:pt idx="1071">
                  <c:v>11.423999999999999</c:v>
                </c:pt>
                <c:pt idx="1072">
                  <c:v>11.434670000000001</c:v>
                </c:pt>
                <c:pt idx="1073">
                  <c:v>11.44533</c:v>
                </c:pt>
                <c:pt idx="1074">
                  <c:v>11.456</c:v>
                </c:pt>
                <c:pt idx="1075">
                  <c:v>11.466670000000001</c:v>
                </c:pt>
                <c:pt idx="1076">
                  <c:v>11.47733</c:v>
                </c:pt>
                <c:pt idx="1077">
                  <c:v>11.488</c:v>
                </c:pt>
                <c:pt idx="1078">
                  <c:v>11.498670000000001</c:v>
                </c:pt>
                <c:pt idx="1079">
                  <c:v>11.50933</c:v>
                </c:pt>
                <c:pt idx="1080">
                  <c:v>11.52</c:v>
                </c:pt>
                <c:pt idx="1081">
                  <c:v>11.530670000000001</c:v>
                </c:pt>
                <c:pt idx="1082">
                  <c:v>11.54133</c:v>
                </c:pt>
                <c:pt idx="1083">
                  <c:v>11.552</c:v>
                </c:pt>
                <c:pt idx="1084">
                  <c:v>11.562670000000001</c:v>
                </c:pt>
                <c:pt idx="1085">
                  <c:v>11.57333</c:v>
                </c:pt>
                <c:pt idx="1086">
                  <c:v>11.584</c:v>
                </c:pt>
                <c:pt idx="1087">
                  <c:v>11.594670000000001</c:v>
                </c:pt>
                <c:pt idx="1088">
                  <c:v>11.60533</c:v>
                </c:pt>
                <c:pt idx="1089">
                  <c:v>11.616</c:v>
                </c:pt>
                <c:pt idx="1090">
                  <c:v>11.626670000000001</c:v>
                </c:pt>
                <c:pt idx="1091">
                  <c:v>11.63733</c:v>
                </c:pt>
                <c:pt idx="1092">
                  <c:v>11.648</c:v>
                </c:pt>
                <c:pt idx="1093">
                  <c:v>11.658670000000001</c:v>
                </c:pt>
                <c:pt idx="1094">
                  <c:v>11.66933</c:v>
                </c:pt>
                <c:pt idx="1095">
                  <c:v>11.68</c:v>
                </c:pt>
                <c:pt idx="1096">
                  <c:v>11.690670000000001</c:v>
                </c:pt>
                <c:pt idx="1097">
                  <c:v>11.70133</c:v>
                </c:pt>
                <c:pt idx="1098">
                  <c:v>11.712</c:v>
                </c:pt>
                <c:pt idx="1099">
                  <c:v>11.722670000000001</c:v>
                </c:pt>
                <c:pt idx="1100">
                  <c:v>11.73333</c:v>
                </c:pt>
                <c:pt idx="1101">
                  <c:v>11.744</c:v>
                </c:pt>
                <c:pt idx="1102">
                  <c:v>11.754670000000001</c:v>
                </c:pt>
                <c:pt idx="1103">
                  <c:v>11.765330000000001</c:v>
                </c:pt>
                <c:pt idx="1104">
                  <c:v>11.776</c:v>
                </c:pt>
                <c:pt idx="1105">
                  <c:v>11.786670000000001</c:v>
                </c:pt>
                <c:pt idx="1106">
                  <c:v>11.797330000000001</c:v>
                </c:pt>
                <c:pt idx="1107">
                  <c:v>11.808</c:v>
                </c:pt>
                <c:pt idx="1108">
                  <c:v>11.818669999999999</c:v>
                </c:pt>
                <c:pt idx="1109">
                  <c:v>11.829330000000001</c:v>
                </c:pt>
                <c:pt idx="1110">
                  <c:v>11.84</c:v>
                </c:pt>
                <c:pt idx="1111">
                  <c:v>11.850669999999999</c:v>
                </c:pt>
                <c:pt idx="1112">
                  <c:v>11.861330000000001</c:v>
                </c:pt>
                <c:pt idx="1113">
                  <c:v>11.872</c:v>
                </c:pt>
                <c:pt idx="1114">
                  <c:v>11.882669999999999</c:v>
                </c:pt>
                <c:pt idx="1115">
                  <c:v>11.893330000000001</c:v>
                </c:pt>
                <c:pt idx="1116">
                  <c:v>11.904</c:v>
                </c:pt>
                <c:pt idx="1117">
                  <c:v>11.914669999999999</c:v>
                </c:pt>
                <c:pt idx="1118">
                  <c:v>11.925330000000001</c:v>
                </c:pt>
                <c:pt idx="1119">
                  <c:v>11.936</c:v>
                </c:pt>
                <c:pt idx="1120">
                  <c:v>11.946669999999999</c:v>
                </c:pt>
                <c:pt idx="1121">
                  <c:v>11.957330000000001</c:v>
                </c:pt>
                <c:pt idx="1122">
                  <c:v>11.968</c:v>
                </c:pt>
                <c:pt idx="1123">
                  <c:v>11.978669999999999</c:v>
                </c:pt>
                <c:pt idx="1124">
                  <c:v>11.989330000000001</c:v>
                </c:pt>
                <c:pt idx="1125">
                  <c:v>12</c:v>
                </c:pt>
                <c:pt idx="1126">
                  <c:v>12.010669999999999</c:v>
                </c:pt>
                <c:pt idx="1127">
                  <c:v>12.021330000000001</c:v>
                </c:pt>
                <c:pt idx="1128">
                  <c:v>12.032</c:v>
                </c:pt>
                <c:pt idx="1129">
                  <c:v>12.042669999999999</c:v>
                </c:pt>
                <c:pt idx="1130">
                  <c:v>12.053330000000001</c:v>
                </c:pt>
                <c:pt idx="1131">
                  <c:v>12.064</c:v>
                </c:pt>
                <c:pt idx="1132">
                  <c:v>12.074669999999999</c:v>
                </c:pt>
                <c:pt idx="1133">
                  <c:v>12.085330000000001</c:v>
                </c:pt>
                <c:pt idx="1134">
                  <c:v>12.096</c:v>
                </c:pt>
                <c:pt idx="1135">
                  <c:v>12.106669999999999</c:v>
                </c:pt>
                <c:pt idx="1136">
                  <c:v>12.117330000000001</c:v>
                </c:pt>
                <c:pt idx="1137">
                  <c:v>12.128</c:v>
                </c:pt>
                <c:pt idx="1138">
                  <c:v>12.138669999999999</c:v>
                </c:pt>
                <c:pt idx="1139">
                  <c:v>12.149330000000001</c:v>
                </c:pt>
                <c:pt idx="1140">
                  <c:v>12.16</c:v>
                </c:pt>
                <c:pt idx="1141">
                  <c:v>12.170669999999999</c:v>
                </c:pt>
                <c:pt idx="1142">
                  <c:v>12.181330000000001</c:v>
                </c:pt>
                <c:pt idx="1143">
                  <c:v>12.192</c:v>
                </c:pt>
                <c:pt idx="1144">
                  <c:v>12.202669999999999</c:v>
                </c:pt>
                <c:pt idx="1145">
                  <c:v>12.213329999999999</c:v>
                </c:pt>
                <c:pt idx="1146">
                  <c:v>12.224</c:v>
                </c:pt>
                <c:pt idx="1147">
                  <c:v>12.234669999999999</c:v>
                </c:pt>
                <c:pt idx="1148">
                  <c:v>12.245329999999999</c:v>
                </c:pt>
                <c:pt idx="1149">
                  <c:v>12.256</c:v>
                </c:pt>
                <c:pt idx="1150">
                  <c:v>12.26667</c:v>
                </c:pt>
                <c:pt idx="1151">
                  <c:v>12.277329999999999</c:v>
                </c:pt>
                <c:pt idx="1152">
                  <c:v>12.288</c:v>
                </c:pt>
                <c:pt idx="1153">
                  <c:v>12.29867</c:v>
                </c:pt>
                <c:pt idx="1154">
                  <c:v>12.309329999999999</c:v>
                </c:pt>
                <c:pt idx="1155">
                  <c:v>12.32</c:v>
                </c:pt>
                <c:pt idx="1156">
                  <c:v>12.33067</c:v>
                </c:pt>
                <c:pt idx="1157">
                  <c:v>12.341329999999999</c:v>
                </c:pt>
                <c:pt idx="1158">
                  <c:v>12.352</c:v>
                </c:pt>
                <c:pt idx="1159">
                  <c:v>12.36267</c:v>
                </c:pt>
                <c:pt idx="1160">
                  <c:v>12.373329999999999</c:v>
                </c:pt>
                <c:pt idx="1161">
                  <c:v>12.384</c:v>
                </c:pt>
                <c:pt idx="1162">
                  <c:v>12.39467</c:v>
                </c:pt>
                <c:pt idx="1163">
                  <c:v>12.405329999999999</c:v>
                </c:pt>
                <c:pt idx="1164">
                  <c:v>12.416</c:v>
                </c:pt>
                <c:pt idx="1165">
                  <c:v>12.42667</c:v>
                </c:pt>
                <c:pt idx="1166">
                  <c:v>12.437329999999999</c:v>
                </c:pt>
                <c:pt idx="1167">
                  <c:v>12.448</c:v>
                </c:pt>
                <c:pt idx="1168">
                  <c:v>12.45867</c:v>
                </c:pt>
                <c:pt idx="1169">
                  <c:v>12.469329999999999</c:v>
                </c:pt>
                <c:pt idx="1170">
                  <c:v>12.48</c:v>
                </c:pt>
                <c:pt idx="1171">
                  <c:v>12.49067</c:v>
                </c:pt>
                <c:pt idx="1172">
                  <c:v>12.501329999999999</c:v>
                </c:pt>
                <c:pt idx="1173">
                  <c:v>12.512</c:v>
                </c:pt>
                <c:pt idx="1174">
                  <c:v>12.52267</c:v>
                </c:pt>
                <c:pt idx="1175">
                  <c:v>12.533329999999999</c:v>
                </c:pt>
                <c:pt idx="1176">
                  <c:v>12.544</c:v>
                </c:pt>
                <c:pt idx="1177">
                  <c:v>12.55467</c:v>
                </c:pt>
                <c:pt idx="1178">
                  <c:v>12.565329999999999</c:v>
                </c:pt>
                <c:pt idx="1179">
                  <c:v>12.576000000000001</c:v>
                </c:pt>
                <c:pt idx="1180">
                  <c:v>12.58667</c:v>
                </c:pt>
                <c:pt idx="1181">
                  <c:v>12.597329999999999</c:v>
                </c:pt>
                <c:pt idx="1182">
                  <c:v>12.608000000000001</c:v>
                </c:pt>
                <c:pt idx="1183">
                  <c:v>12.61867</c:v>
                </c:pt>
                <c:pt idx="1184">
                  <c:v>12.62933</c:v>
                </c:pt>
                <c:pt idx="1185">
                  <c:v>12.64</c:v>
                </c:pt>
                <c:pt idx="1186">
                  <c:v>12.65067</c:v>
                </c:pt>
                <c:pt idx="1187">
                  <c:v>12.66133</c:v>
                </c:pt>
                <c:pt idx="1188">
                  <c:v>12.672000000000001</c:v>
                </c:pt>
                <c:pt idx="1189">
                  <c:v>12.68267</c:v>
                </c:pt>
                <c:pt idx="1190">
                  <c:v>12.69333</c:v>
                </c:pt>
                <c:pt idx="1191">
                  <c:v>12.704000000000001</c:v>
                </c:pt>
                <c:pt idx="1192">
                  <c:v>12.71467</c:v>
                </c:pt>
                <c:pt idx="1193">
                  <c:v>12.72533</c:v>
                </c:pt>
                <c:pt idx="1194">
                  <c:v>12.736000000000001</c:v>
                </c:pt>
                <c:pt idx="1195">
                  <c:v>12.74667</c:v>
                </c:pt>
                <c:pt idx="1196">
                  <c:v>12.75733</c:v>
                </c:pt>
                <c:pt idx="1197">
                  <c:v>12.768000000000001</c:v>
                </c:pt>
                <c:pt idx="1198">
                  <c:v>12.77867</c:v>
                </c:pt>
                <c:pt idx="1199">
                  <c:v>12.78933</c:v>
                </c:pt>
                <c:pt idx="1200">
                  <c:v>12.8</c:v>
                </c:pt>
                <c:pt idx="1201">
                  <c:v>12.81067</c:v>
                </c:pt>
                <c:pt idx="1202">
                  <c:v>12.82133</c:v>
                </c:pt>
                <c:pt idx="1203">
                  <c:v>12.832000000000001</c:v>
                </c:pt>
                <c:pt idx="1204">
                  <c:v>12.84267</c:v>
                </c:pt>
                <c:pt idx="1205">
                  <c:v>12.85333</c:v>
                </c:pt>
                <c:pt idx="1206">
                  <c:v>12.864000000000001</c:v>
                </c:pt>
                <c:pt idx="1207">
                  <c:v>12.87467</c:v>
                </c:pt>
                <c:pt idx="1208">
                  <c:v>12.88533</c:v>
                </c:pt>
                <c:pt idx="1209">
                  <c:v>12.896000000000001</c:v>
                </c:pt>
                <c:pt idx="1210">
                  <c:v>12.90667</c:v>
                </c:pt>
                <c:pt idx="1211">
                  <c:v>12.91733</c:v>
                </c:pt>
                <c:pt idx="1212">
                  <c:v>12.928000000000001</c:v>
                </c:pt>
                <c:pt idx="1213">
                  <c:v>12.93867</c:v>
                </c:pt>
                <c:pt idx="1214">
                  <c:v>12.94933</c:v>
                </c:pt>
                <c:pt idx="1215">
                  <c:v>12.96</c:v>
                </c:pt>
                <c:pt idx="1216">
                  <c:v>12.97067</c:v>
                </c:pt>
                <c:pt idx="1217">
                  <c:v>12.98133</c:v>
                </c:pt>
                <c:pt idx="1218">
                  <c:v>12.992000000000001</c:v>
                </c:pt>
                <c:pt idx="1219">
                  <c:v>13.00267</c:v>
                </c:pt>
                <c:pt idx="1220">
                  <c:v>13.01333</c:v>
                </c:pt>
                <c:pt idx="1221">
                  <c:v>13.023999999999999</c:v>
                </c:pt>
                <c:pt idx="1222">
                  <c:v>13.03467</c:v>
                </c:pt>
                <c:pt idx="1223">
                  <c:v>13.04533</c:v>
                </c:pt>
                <c:pt idx="1224">
                  <c:v>13.055999999999999</c:v>
                </c:pt>
                <c:pt idx="1225">
                  <c:v>13.06667</c:v>
                </c:pt>
                <c:pt idx="1226">
                  <c:v>13.07733</c:v>
                </c:pt>
                <c:pt idx="1227">
                  <c:v>13.087999999999999</c:v>
                </c:pt>
                <c:pt idx="1228">
                  <c:v>13.09867</c:v>
                </c:pt>
                <c:pt idx="1229">
                  <c:v>13.10933</c:v>
                </c:pt>
                <c:pt idx="1230">
                  <c:v>13.12</c:v>
                </c:pt>
                <c:pt idx="1231">
                  <c:v>13.13067</c:v>
                </c:pt>
                <c:pt idx="1232">
                  <c:v>13.14133</c:v>
                </c:pt>
                <c:pt idx="1233">
                  <c:v>13.151999999999999</c:v>
                </c:pt>
                <c:pt idx="1234">
                  <c:v>13.16267</c:v>
                </c:pt>
                <c:pt idx="1235">
                  <c:v>13.17333</c:v>
                </c:pt>
                <c:pt idx="1236">
                  <c:v>13.183999999999999</c:v>
                </c:pt>
                <c:pt idx="1237">
                  <c:v>13.19467</c:v>
                </c:pt>
                <c:pt idx="1238">
                  <c:v>13.20533</c:v>
                </c:pt>
                <c:pt idx="1239">
                  <c:v>13.215999999999999</c:v>
                </c:pt>
                <c:pt idx="1240">
                  <c:v>13.22667</c:v>
                </c:pt>
                <c:pt idx="1241">
                  <c:v>13.23733</c:v>
                </c:pt>
                <c:pt idx="1242">
                  <c:v>13.247999999999999</c:v>
                </c:pt>
                <c:pt idx="1243">
                  <c:v>13.25867</c:v>
                </c:pt>
                <c:pt idx="1244">
                  <c:v>13.26933</c:v>
                </c:pt>
                <c:pt idx="1245">
                  <c:v>13.28</c:v>
                </c:pt>
                <c:pt idx="1246">
                  <c:v>13.29067</c:v>
                </c:pt>
                <c:pt idx="1247">
                  <c:v>13.30133</c:v>
                </c:pt>
                <c:pt idx="1248">
                  <c:v>13.311999999999999</c:v>
                </c:pt>
                <c:pt idx="1249">
                  <c:v>13.32267</c:v>
                </c:pt>
                <c:pt idx="1250">
                  <c:v>13.33333</c:v>
                </c:pt>
                <c:pt idx="1251">
                  <c:v>13.343999999999999</c:v>
                </c:pt>
                <c:pt idx="1252">
                  <c:v>13.35467</c:v>
                </c:pt>
                <c:pt idx="1253">
                  <c:v>13.36533</c:v>
                </c:pt>
                <c:pt idx="1254">
                  <c:v>13.375999999999999</c:v>
                </c:pt>
                <c:pt idx="1255">
                  <c:v>13.386670000000001</c:v>
                </c:pt>
                <c:pt idx="1256">
                  <c:v>13.39733</c:v>
                </c:pt>
                <c:pt idx="1257">
                  <c:v>13.407999999999999</c:v>
                </c:pt>
                <c:pt idx="1258">
                  <c:v>13.418670000000001</c:v>
                </c:pt>
                <c:pt idx="1259">
                  <c:v>13.42933</c:v>
                </c:pt>
                <c:pt idx="1260">
                  <c:v>13.44</c:v>
                </c:pt>
                <c:pt idx="1261">
                  <c:v>13.450670000000001</c:v>
                </c:pt>
                <c:pt idx="1262">
                  <c:v>13.46133</c:v>
                </c:pt>
                <c:pt idx="1263">
                  <c:v>13.472</c:v>
                </c:pt>
                <c:pt idx="1264">
                  <c:v>13.482670000000001</c:v>
                </c:pt>
                <c:pt idx="1265">
                  <c:v>13.49333</c:v>
                </c:pt>
                <c:pt idx="1266">
                  <c:v>13.504</c:v>
                </c:pt>
                <c:pt idx="1267">
                  <c:v>13.514670000000001</c:v>
                </c:pt>
                <c:pt idx="1268">
                  <c:v>13.52533</c:v>
                </c:pt>
                <c:pt idx="1269">
                  <c:v>13.536</c:v>
                </c:pt>
                <c:pt idx="1270">
                  <c:v>13.546670000000001</c:v>
                </c:pt>
                <c:pt idx="1271">
                  <c:v>13.55733</c:v>
                </c:pt>
                <c:pt idx="1272">
                  <c:v>13.568</c:v>
                </c:pt>
                <c:pt idx="1273">
                  <c:v>13.578670000000001</c:v>
                </c:pt>
                <c:pt idx="1274">
                  <c:v>13.58933</c:v>
                </c:pt>
                <c:pt idx="1275">
                  <c:v>13.6</c:v>
                </c:pt>
                <c:pt idx="1276">
                  <c:v>13.610670000000001</c:v>
                </c:pt>
                <c:pt idx="1277">
                  <c:v>13.62133</c:v>
                </c:pt>
                <c:pt idx="1278">
                  <c:v>13.632</c:v>
                </c:pt>
                <c:pt idx="1279">
                  <c:v>13.642670000000001</c:v>
                </c:pt>
                <c:pt idx="1280">
                  <c:v>13.65333</c:v>
                </c:pt>
                <c:pt idx="1281">
                  <c:v>13.664</c:v>
                </c:pt>
                <c:pt idx="1282">
                  <c:v>13.674670000000001</c:v>
                </c:pt>
                <c:pt idx="1283">
                  <c:v>13.68533</c:v>
                </c:pt>
                <c:pt idx="1284">
                  <c:v>13.696</c:v>
                </c:pt>
                <c:pt idx="1285">
                  <c:v>13.706670000000001</c:v>
                </c:pt>
                <c:pt idx="1286">
                  <c:v>13.71733</c:v>
                </c:pt>
                <c:pt idx="1287">
                  <c:v>13.728</c:v>
                </c:pt>
                <c:pt idx="1288">
                  <c:v>13.738670000000001</c:v>
                </c:pt>
                <c:pt idx="1289">
                  <c:v>13.74933</c:v>
                </c:pt>
                <c:pt idx="1290">
                  <c:v>13.76</c:v>
                </c:pt>
                <c:pt idx="1291">
                  <c:v>13.770670000000001</c:v>
                </c:pt>
                <c:pt idx="1292">
                  <c:v>13.781330000000001</c:v>
                </c:pt>
                <c:pt idx="1293">
                  <c:v>13.792</c:v>
                </c:pt>
                <c:pt idx="1294">
                  <c:v>13.802670000000001</c:v>
                </c:pt>
                <c:pt idx="1295">
                  <c:v>13.813330000000001</c:v>
                </c:pt>
                <c:pt idx="1296">
                  <c:v>13.824</c:v>
                </c:pt>
                <c:pt idx="1297">
                  <c:v>13.834669999999999</c:v>
                </c:pt>
                <c:pt idx="1298">
                  <c:v>13.845330000000001</c:v>
                </c:pt>
                <c:pt idx="1299">
                  <c:v>13.856</c:v>
                </c:pt>
                <c:pt idx="1300">
                  <c:v>13.866669999999999</c:v>
                </c:pt>
                <c:pt idx="1301">
                  <c:v>13.877330000000001</c:v>
                </c:pt>
                <c:pt idx="1302">
                  <c:v>13.888</c:v>
                </c:pt>
                <c:pt idx="1303">
                  <c:v>13.898669999999999</c:v>
                </c:pt>
                <c:pt idx="1304">
                  <c:v>13.909330000000001</c:v>
                </c:pt>
                <c:pt idx="1305">
                  <c:v>13.92</c:v>
                </c:pt>
                <c:pt idx="1306">
                  <c:v>13.930669999999999</c:v>
                </c:pt>
                <c:pt idx="1307">
                  <c:v>13.941330000000001</c:v>
                </c:pt>
                <c:pt idx="1308">
                  <c:v>13.952</c:v>
                </c:pt>
                <c:pt idx="1309">
                  <c:v>13.962669999999999</c:v>
                </c:pt>
                <c:pt idx="1310">
                  <c:v>13.973330000000001</c:v>
                </c:pt>
                <c:pt idx="1311">
                  <c:v>13.984</c:v>
                </c:pt>
                <c:pt idx="1312">
                  <c:v>13.994669999999999</c:v>
                </c:pt>
                <c:pt idx="1313">
                  <c:v>14.005330000000001</c:v>
                </c:pt>
                <c:pt idx="1314">
                  <c:v>14.016</c:v>
                </c:pt>
                <c:pt idx="1315">
                  <c:v>14.026669999999999</c:v>
                </c:pt>
                <c:pt idx="1316">
                  <c:v>14.037330000000001</c:v>
                </c:pt>
                <c:pt idx="1317">
                  <c:v>14.048</c:v>
                </c:pt>
                <c:pt idx="1318">
                  <c:v>14.058669999999999</c:v>
                </c:pt>
                <c:pt idx="1319">
                  <c:v>14.069330000000001</c:v>
                </c:pt>
                <c:pt idx="1320">
                  <c:v>14.08</c:v>
                </c:pt>
                <c:pt idx="1321">
                  <c:v>14.090669999999999</c:v>
                </c:pt>
                <c:pt idx="1322">
                  <c:v>14.101330000000001</c:v>
                </c:pt>
                <c:pt idx="1323">
                  <c:v>14.112</c:v>
                </c:pt>
                <c:pt idx="1324">
                  <c:v>14.122669999999999</c:v>
                </c:pt>
                <c:pt idx="1325">
                  <c:v>14.133330000000001</c:v>
                </c:pt>
                <c:pt idx="1326">
                  <c:v>14.144</c:v>
                </c:pt>
                <c:pt idx="1327">
                  <c:v>14.154669999999999</c:v>
                </c:pt>
                <c:pt idx="1328">
                  <c:v>14.165330000000001</c:v>
                </c:pt>
                <c:pt idx="1329">
                  <c:v>14.176</c:v>
                </c:pt>
                <c:pt idx="1330">
                  <c:v>14.186669999999999</c:v>
                </c:pt>
                <c:pt idx="1331">
                  <c:v>14.197329999999999</c:v>
                </c:pt>
                <c:pt idx="1332">
                  <c:v>14.208</c:v>
                </c:pt>
                <c:pt idx="1333">
                  <c:v>14.218669999999999</c:v>
                </c:pt>
                <c:pt idx="1334">
                  <c:v>14.229329999999999</c:v>
                </c:pt>
                <c:pt idx="1335">
                  <c:v>14.24</c:v>
                </c:pt>
                <c:pt idx="1336">
                  <c:v>14.25067</c:v>
                </c:pt>
                <c:pt idx="1337">
                  <c:v>14.261329999999999</c:v>
                </c:pt>
                <c:pt idx="1338">
                  <c:v>14.272</c:v>
                </c:pt>
                <c:pt idx="1339">
                  <c:v>14.28267</c:v>
                </c:pt>
                <c:pt idx="1340">
                  <c:v>14.293329999999999</c:v>
                </c:pt>
                <c:pt idx="1341">
                  <c:v>14.304</c:v>
                </c:pt>
                <c:pt idx="1342">
                  <c:v>14.31467</c:v>
                </c:pt>
                <c:pt idx="1343">
                  <c:v>14.325329999999999</c:v>
                </c:pt>
                <c:pt idx="1344">
                  <c:v>14.336</c:v>
                </c:pt>
                <c:pt idx="1345">
                  <c:v>14.34667</c:v>
                </c:pt>
                <c:pt idx="1346">
                  <c:v>14.357329999999999</c:v>
                </c:pt>
                <c:pt idx="1347">
                  <c:v>14.368</c:v>
                </c:pt>
                <c:pt idx="1348">
                  <c:v>14.37867</c:v>
                </c:pt>
                <c:pt idx="1349">
                  <c:v>14.389329999999999</c:v>
                </c:pt>
                <c:pt idx="1350">
                  <c:v>14.4</c:v>
                </c:pt>
                <c:pt idx="1351">
                  <c:v>14.41067</c:v>
                </c:pt>
                <c:pt idx="1352">
                  <c:v>14.421329999999999</c:v>
                </c:pt>
                <c:pt idx="1353">
                  <c:v>14.432</c:v>
                </c:pt>
                <c:pt idx="1354">
                  <c:v>14.44267</c:v>
                </c:pt>
                <c:pt idx="1355">
                  <c:v>14.453329999999999</c:v>
                </c:pt>
                <c:pt idx="1356">
                  <c:v>14.464</c:v>
                </c:pt>
                <c:pt idx="1357">
                  <c:v>14.47467</c:v>
                </c:pt>
                <c:pt idx="1358">
                  <c:v>14.485329999999999</c:v>
                </c:pt>
                <c:pt idx="1359">
                  <c:v>14.496</c:v>
                </c:pt>
                <c:pt idx="1360">
                  <c:v>14.50667</c:v>
                </c:pt>
                <c:pt idx="1361">
                  <c:v>14.517329999999999</c:v>
                </c:pt>
                <c:pt idx="1362">
                  <c:v>14.528</c:v>
                </c:pt>
                <c:pt idx="1363">
                  <c:v>14.53867</c:v>
                </c:pt>
                <c:pt idx="1364">
                  <c:v>14.549329999999999</c:v>
                </c:pt>
                <c:pt idx="1365">
                  <c:v>14.56</c:v>
                </c:pt>
                <c:pt idx="1366">
                  <c:v>14.57067</c:v>
                </c:pt>
                <c:pt idx="1367">
                  <c:v>14.581329999999999</c:v>
                </c:pt>
                <c:pt idx="1368">
                  <c:v>14.592000000000001</c:v>
                </c:pt>
                <c:pt idx="1369">
                  <c:v>14.60267</c:v>
                </c:pt>
                <c:pt idx="1370">
                  <c:v>14.613329999999999</c:v>
                </c:pt>
                <c:pt idx="1371">
                  <c:v>14.624000000000001</c:v>
                </c:pt>
                <c:pt idx="1372">
                  <c:v>14.63467</c:v>
                </c:pt>
                <c:pt idx="1373">
                  <c:v>14.64533</c:v>
                </c:pt>
                <c:pt idx="1374">
                  <c:v>14.656000000000001</c:v>
                </c:pt>
                <c:pt idx="1375">
                  <c:v>14.66667</c:v>
                </c:pt>
                <c:pt idx="1376">
                  <c:v>14.67733</c:v>
                </c:pt>
                <c:pt idx="1377">
                  <c:v>14.688000000000001</c:v>
                </c:pt>
                <c:pt idx="1378">
                  <c:v>14.69867</c:v>
                </c:pt>
                <c:pt idx="1379">
                  <c:v>14.70933</c:v>
                </c:pt>
                <c:pt idx="1380">
                  <c:v>14.72</c:v>
                </c:pt>
                <c:pt idx="1381">
                  <c:v>14.73067</c:v>
                </c:pt>
                <c:pt idx="1382">
                  <c:v>14.74133</c:v>
                </c:pt>
                <c:pt idx="1383">
                  <c:v>14.752000000000001</c:v>
                </c:pt>
                <c:pt idx="1384">
                  <c:v>14.76267</c:v>
                </c:pt>
                <c:pt idx="1385">
                  <c:v>14.77333</c:v>
                </c:pt>
                <c:pt idx="1386">
                  <c:v>14.784000000000001</c:v>
                </c:pt>
                <c:pt idx="1387">
                  <c:v>14.79467</c:v>
                </c:pt>
                <c:pt idx="1388">
                  <c:v>14.80533</c:v>
                </c:pt>
                <c:pt idx="1389">
                  <c:v>14.816000000000001</c:v>
                </c:pt>
                <c:pt idx="1390">
                  <c:v>14.82667</c:v>
                </c:pt>
                <c:pt idx="1391">
                  <c:v>14.83733</c:v>
                </c:pt>
                <c:pt idx="1392">
                  <c:v>14.848000000000001</c:v>
                </c:pt>
                <c:pt idx="1393">
                  <c:v>14.85867</c:v>
                </c:pt>
                <c:pt idx="1394">
                  <c:v>14.86933</c:v>
                </c:pt>
                <c:pt idx="1395">
                  <c:v>14.88</c:v>
                </c:pt>
                <c:pt idx="1396">
                  <c:v>14.89067</c:v>
                </c:pt>
                <c:pt idx="1397">
                  <c:v>14.90133</c:v>
                </c:pt>
                <c:pt idx="1398">
                  <c:v>14.912000000000001</c:v>
                </c:pt>
                <c:pt idx="1399">
                  <c:v>14.92267</c:v>
                </c:pt>
                <c:pt idx="1400">
                  <c:v>14.93333</c:v>
                </c:pt>
                <c:pt idx="1401">
                  <c:v>14.944000000000001</c:v>
                </c:pt>
                <c:pt idx="1402">
                  <c:v>14.95467</c:v>
                </c:pt>
                <c:pt idx="1403">
                  <c:v>14.96533</c:v>
                </c:pt>
                <c:pt idx="1404">
                  <c:v>14.976000000000001</c:v>
                </c:pt>
                <c:pt idx="1405">
                  <c:v>14.98667</c:v>
                </c:pt>
                <c:pt idx="1406">
                  <c:v>14.99733</c:v>
                </c:pt>
                <c:pt idx="1407">
                  <c:v>15.007999999999999</c:v>
                </c:pt>
                <c:pt idx="1408">
                  <c:v>15.01867</c:v>
                </c:pt>
                <c:pt idx="1409">
                  <c:v>15.02933</c:v>
                </c:pt>
                <c:pt idx="1410">
                  <c:v>15.04</c:v>
                </c:pt>
                <c:pt idx="1411">
                  <c:v>15.05067</c:v>
                </c:pt>
                <c:pt idx="1412">
                  <c:v>15.06133</c:v>
                </c:pt>
                <c:pt idx="1413">
                  <c:v>15.071999999999999</c:v>
                </c:pt>
                <c:pt idx="1414">
                  <c:v>15.08267</c:v>
                </c:pt>
                <c:pt idx="1415">
                  <c:v>15.09333</c:v>
                </c:pt>
                <c:pt idx="1416">
                  <c:v>15.103999999999999</c:v>
                </c:pt>
                <c:pt idx="1417">
                  <c:v>15.11467</c:v>
                </c:pt>
                <c:pt idx="1418">
                  <c:v>15.12533</c:v>
                </c:pt>
                <c:pt idx="1419">
                  <c:v>15.135999999999999</c:v>
                </c:pt>
                <c:pt idx="1420">
                  <c:v>15.14667</c:v>
                </c:pt>
                <c:pt idx="1421">
                  <c:v>15.15733</c:v>
                </c:pt>
                <c:pt idx="1422">
                  <c:v>15.167999999999999</c:v>
                </c:pt>
                <c:pt idx="1423">
                  <c:v>15.17867</c:v>
                </c:pt>
                <c:pt idx="1424">
                  <c:v>15.18933</c:v>
                </c:pt>
                <c:pt idx="1425">
                  <c:v>15.2</c:v>
                </c:pt>
                <c:pt idx="1426">
                  <c:v>15.21067</c:v>
                </c:pt>
                <c:pt idx="1427">
                  <c:v>15.22133</c:v>
                </c:pt>
                <c:pt idx="1428">
                  <c:v>15.231999999999999</c:v>
                </c:pt>
                <c:pt idx="1429">
                  <c:v>15.24267</c:v>
                </c:pt>
                <c:pt idx="1430">
                  <c:v>15.25333</c:v>
                </c:pt>
                <c:pt idx="1431">
                  <c:v>15.263999999999999</c:v>
                </c:pt>
                <c:pt idx="1432">
                  <c:v>15.27467</c:v>
                </c:pt>
                <c:pt idx="1433">
                  <c:v>15.28533</c:v>
                </c:pt>
                <c:pt idx="1434">
                  <c:v>15.295999999999999</c:v>
                </c:pt>
                <c:pt idx="1435">
                  <c:v>15.30667</c:v>
                </c:pt>
                <c:pt idx="1436">
                  <c:v>15.31733</c:v>
                </c:pt>
                <c:pt idx="1437">
                  <c:v>15.327999999999999</c:v>
                </c:pt>
                <c:pt idx="1438">
                  <c:v>15.33867</c:v>
                </c:pt>
                <c:pt idx="1439">
                  <c:v>15.34933</c:v>
                </c:pt>
                <c:pt idx="1440">
                  <c:v>15.36</c:v>
                </c:pt>
                <c:pt idx="1441">
                  <c:v>15.37067</c:v>
                </c:pt>
                <c:pt idx="1442">
                  <c:v>15.38133</c:v>
                </c:pt>
                <c:pt idx="1443">
                  <c:v>15.391999999999999</c:v>
                </c:pt>
                <c:pt idx="1444">
                  <c:v>15.402670000000001</c:v>
                </c:pt>
                <c:pt idx="1445">
                  <c:v>15.41333</c:v>
                </c:pt>
                <c:pt idx="1446">
                  <c:v>15.423999999999999</c:v>
                </c:pt>
                <c:pt idx="1447">
                  <c:v>15.434670000000001</c:v>
                </c:pt>
                <c:pt idx="1448">
                  <c:v>15.44533</c:v>
                </c:pt>
                <c:pt idx="1449">
                  <c:v>15.456</c:v>
                </c:pt>
                <c:pt idx="1450">
                  <c:v>15.466670000000001</c:v>
                </c:pt>
                <c:pt idx="1451">
                  <c:v>15.47733</c:v>
                </c:pt>
                <c:pt idx="1452">
                  <c:v>15.488</c:v>
                </c:pt>
                <c:pt idx="1453">
                  <c:v>15.498670000000001</c:v>
                </c:pt>
                <c:pt idx="1454">
                  <c:v>15.50933</c:v>
                </c:pt>
                <c:pt idx="1455">
                  <c:v>15.52</c:v>
                </c:pt>
                <c:pt idx="1456">
                  <c:v>15.530670000000001</c:v>
                </c:pt>
                <c:pt idx="1457">
                  <c:v>15.54133</c:v>
                </c:pt>
                <c:pt idx="1458">
                  <c:v>15.552</c:v>
                </c:pt>
                <c:pt idx="1459">
                  <c:v>15.562670000000001</c:v>
                </c:pt>
                <c:pt idx="1460">
                  <c:v>15.57333</c:v>
                </c:pt>
                <c:pt idx="1461">
                  <c:v>15.584</c:v>
                </c:pt>
                <c:pt idx="1462">
                  <c:v>15.594670000000001</c:v>
                </c:pt>
                <c:pt idx="1463">
                  <c:v>15.60533</c:v>
                </c:pt>
                <c:pt idx="1464">
                  <c:v>15.616</c:v>
                </c:pt>
                <c:pt idx="1465">
                  <c:v>15.626670000000001</c:v>
                </c:pt>
                <c:pt idx="1466">
                  <c:v>15.63733</c:v>
                </c:pt>
                <c:pt idx="1467">
                  <c:v>15.648</c:v>
                </c:pt>
                <c:pt idx="1468">
                  <c:v>15.658670000000001</c:v>
                </c:pt>
                <c:pt idx="1469">
                  <c:v>15.66933</c:v>
                </c:pt>
                <c:pt idx="1470">
                  <c:v>15.68</c:v>
                </c:pt>
                <c:pt idx="1471">
                  <c:v>15.690670000000001</c:v>
                </c:pt>
                <c:pt idx="1472">
                  <c:v>15.70133</c:v>
                </c:pt>
                <c:pt idx="1473">
                  <c:v>15.712</c:v>
                </c:pt>
                <c:pt idx="1474">
                  <c:v>15.722670000000001</c:v>
                </c:pt>
                <c:pt idx="1475">
                  <c:v>15.73333</c:v>
                </c:pt>
                <c:pt idx="1476">
                  <c:v>15.744</c:v>
                </c:pt>
                <c:pt idx="1477">
                  <c:v>15.754670000000001</c:v>
                </c:pt>
                <c:pt idx="1478">
                  <c:v>15.765330000000001</c:v>
                </c:pt>
                <c:pt idx="1479">
                  <c:v>15.776</c:v>
                </c:pt>
                <c:pt idx="1480">
                  <c:v>15.786670000000001</c:v>
                </c:pt>
                <c:pt idx="1481">
                  <c:v>15.797330000000001</c:v>
                </c:pt>
                <c:pt idx="1482">
                  <c:v>15.808</c:v>
                </c:pt>
                <c:pt idx="1483">
                  <c:v>15.818669999999999</c:v>
                </c:pt>
                <c:pt idx="1484">
                  <c:v>15.829330000000001</c:v>
                </c:pt>
                <c:pt idx="1485">
                  <c:v>15.84</c:v>
                </c:pt>
                <c:pt idx="1486">
                  <c:v>15.850669999999999</c:v>
                </c:pt>
                <c:pt idx="1487">
                  <c:v>15.861330000000001</c:v>
                </c:pt>
                <c:pt idx="1488">
                  <c:v>15.872</c:v>
                </c:pt>
                <c:pt idx="1489">
                  <c:v>15.882669999999999</c:v>
                </c:pt>
                <c:pt idx="1490">
                  <c:v>15.893330000000001</c:v>
                </c:pt>
                <c:pt idx="1491">
                  <c:v>15.904</c:v>
                </c:pt>
                <c:pt idx="1492">
                  <c:v>15.914669999999999</c:v>
                </c:pt>
                <c:pt idx="1493">
                  <c:v>15.925330000000001</c:v>
                </c:pt>
                <c:pt idx="1494">
                  <c:v>15.936</c:v>
                </c:pt>
                <c:pt idx="1495">
                  <c:v>15.946669999999999</c:v>
                </c:pt>
                <c:pt idx="1496">
                  <c:v>15.957330000000001</c:v>
                </c:pt>
                <c:pt idx="1497">
                  <c:v>15.968</c:v>
                </c:pt>
                <c:pt idx="1498">
                  <c:v>15.978669999999999</c:v>
                </c:pt>
                <c:pt idx="1499">
                  <c:v>15.989330000000001</c:v>
                </c:pt>
                <c:pt idx="1500">
                  <c:v>16</c:v>
                </c:pt>
                <c:pt idx="1501">
                  <c:v>16.010670000000001</c:v>
                </c:pt>
                <c:pt idx="1502">
                  <c:v>16.021329999999999</c:v>
                </c:pt>
                <c:pt idx="1503">
                  <c:v>16.032</c:v>
                </c:pt>
                <c:pt idx="1504">
                  <c:v>16.042670000000001</c:v>
                </c:pt>
                <c:pt idx="1505">
                  <c:v>16.053329999999999</c:v>
                </c:pt>
                <c:pt idx="1506">
                  <c:v>16.064</c:v>
                </c:pt>
                <c:pt idx="1507">
                  <c:v>16.074670000000001</c:v>
                </c:pt>
                <c:pt idx="1508">
                  <c:v>16.085329999999999</c:v>
                </c:pt>
                <c:pt idx="1509">
                  <c:v>16.096</c:v>
                </c:pt>
                <c:pt idx="1510">
                  <c:v>16.106670000000001</c:v>
                </c:pt>
                <c:pt idx="1511">
                  <c:v>16.117329999999999</c:v>
                </c:pt>
                <c:pt idx="1512">
                  <c:v>16.128</c:v>
                </c:pt>
                <c:pt idx="1513">
                  <c:v>16.138670000000001</c:v>
                </c:pt>
                <c:pt idx="1514">
                  <c:v>16.149329999999999</c:v>
                </c:pt>
                <c:pt idx="1515">
                  <c:v>16.16</c:v>
                </c:pt>
                <c:pt idx="1516">
                  <c:v>16.170670000000001</c:v>
                </c:pt>
                <c:pt idx="1517">
                  <c:v>16.181329999999999</c:v>
                </c:pt>
                <c:pt idx="1518">
                  <c:v>16.192</c:v>
                </c:pt>
                <c:pt idx="1519">
                  <c:v>16.202670000000001</c:v>
                </c:pt>
                <c:pt idx="1520">
                  <c:v>16.213329999999999</c:v>
                </c:pt>
                <c:pt idx="1521">
                  <c:v>16.224</c:v>
                </c:pt>
                <c:pt idx="1522">
                  <c:v>16.234670000000001</c:v>
                </c:pt>
                <c:pt idx="1523">
                  <c:v>16.245329999999999</c:v>
                </c:pt>
                <c:pt idx="1524">
                  <c:v>16.256</c:v>
                </c:pt>
                <c:pt idx="1525">
                  <c:v>16.266670000000001</c:v>
                </c:pt>
                <c:pt idx="1526">
                  <c:v>16.277329999999999</c:v>
                </c:pt>
                <c:pt idx="1527">
                  <c:v>16.288</c:v>
                </c:pt>
                <c:pt idx="1528">
                  <c:v>16.298670000000001</c:v>
                </c:pt>
                <c:pt idx="1529">
                  <c:v>16.309329999999999</c:v>
                </c:pt>
                <c:pt idx="1530">
                  <c:v>16.32</c:v>
                </c:pt>
                <c:pt idx="1531">
                  <c:v>16.330670000000001</c:v>
                </c:pt>
                <c:pt idx="1532">
                  <c:v>16.341329999999999</c:v>
                </c:pt>
                <c:pt idx="1533">
                  <c:v>16.352</c:v>
                </c:pt>
                <c:pt idx="1534">
                  <c:v>16.362670000000001</c:v>
                </c:pt>
                <c:pt idx="1535">
                  <c:v>16.373329999999999</c:v>
                </c:pt>
                <c:pt idx="1536">
                  <c:v>16.384</c:v>
                </c:pt>
                <c:pt idx="1537">
                  <c:v>16.394670000000001</c:v>
                </c:pt>
                <c:pt idx="1538">
                  <c:v>16.405329999999999</c:v>
                </c:pt>
                <c:pt idx="1539">
                  <c:v>16.416</c:v>
                </c:pt>
                <c:pt idx="1540">
                  <c:v>16.426670000000001</c:v>
                </c:pt>
                <c:pt idx="1541">
                  <c:v>16.437329999999999</c:v>
                </c:pt>
                <c:pt idx="1542">
                  <c:v>16.448</c:v>
                </c:pt>
                <c:pt idx="1543">
                  <c:v>16.458670000000001</c:v>
                </c:pt>
                <c:pt idx="1544">
                  <c:v>16.469329999999999</c:v>
                </c:pt>
                <c:pt idx="1545">
                  <c:v>16.48</c:v>
                </c:pt>
                <c:pt idx="1546">
                  <c:v>16.490670000000001</c:v>
                </c:pt>
                <c:pt idx="1547">
                  <c:v>16.501329999999999</c:v>
                </c:pt>
                <c:pt idx="1548">
                  <c:v>16.512</c:v>
                </c:pt>
                <c:pt idx="1549">
                  <c:v>16.522670000000002</c:v>
                </c:pt>
                <c:pt idx="1550">
                  <c:v>16.533329999999999</c:v>
                </c:pt>
                <c:pt idx="1551">
                  <c:v>16.544</c:v>
                </c:pt>
                <c:pt idx="1552">
                  <c:v>16.554670000000002</c:v>
                </c:pt>
                <c:pt idx="1553">
                  <c:v>16.565329999999999</c:v>
                </c:pt>
                <c:pt idx="1554">
                  <c:v>16.576000000000001</c:v>
                </c:pt>
                <c:pt idx="1555">
                  <c:v>16.586670000000002</c:v>
                </c:pt>
                <c:pt idx="1556">
                  <c:v>16.597329999999999</c:v>
                </c:pt>
                <c:pt idx="1557">
                  <c:v>16.608000000000001</c:v>
                </c:pt>
                <c:pt idx="1558">
                  <c:v>16.618670000000002</c:v>
                </c:pt>
                <c:pt idx="1559">
                  <c:v>16.62933</c:v>
                </c:pt>
                <c:pt idx="1560">
                  <c:v>16.64</c:v>
                </c:pt>
                <c:pt idx="1561">
                  <c:v>16.650670000000002</c:v>
                </c:pt>
                <c:pt idx="1562">
                  <c:v>16.66133</c:v>
                </c:pt>
                <c:pt idx="1563">
                  <c:v>16.672000000000001</c:v>
                </c:pt>
                <c:pt idx="1564">
                  <c:v>16.682670000000002</c:v>
                </c:pt>
                <c:pt idx="1565">
                  <c:v>16.69333</c:v>
                </c:pt>
                <c:pt idx="1566">
                  <c:v>16.704000000000001</c:v>
                </c:pt>
                <c:pt idx="1567">
                  <c:v>16.714670000000002</c:v>
                </c:pt>
                <c:pt idx="1568">
                  <c:v>16.72533</c:v>
                </c:pt>
                <c:pt idx="1569">
                  <c:v>16.736000000000001</c:v>
                </c:pt>
                <c:pt idx="1570">
                  <c:v>16.746670000000002</c:v>
                </c:pt>
                <c:pt idx="1571">
                  <c:v>16.75733</c:v>
                </c:pt>
                <c:pt idx="1572">
                  <c:v>16.768000000000001</c:v>
                </c:pt>
                <c:pt idx="1573">
                  <c:v>16.778670000000002</c:v>
                </c:pt>
                <c:pt idx="1574">
                  <c:v>16.78933</c:v>
                </c:pt>
                <c:pt idx="1575">
                  <c:v>16.8</c:v>
                </c:pt>
                <c:pt idx="1576">
                  <c:v>16.810669999999998</c:v>
                </c:pt>
                <c:pt idx="1577">
                  <c:v>16.82133</c:v>
                </c:pt>
                <c:pt idx="1578">
                  <c:v>16.832000000000001</c:v>
                </c:pt>
                <c:pt idx="1579">
                  <c:v>16.842669999999998</c:v>
                </c:pt>
                <c:pt idx="1580">
                  <c:v>16.85333</c:v>
                </c:pt>
                <c:pt idx="1581">
                  <c:v>16.864000000000001</c:v>
                </c:pt>
                <c:pt idx="1582">
                  <c:v>16.874669999999998</c:v>
                </c:pt>
                <c:pt idx="1583">
                  <c:v>16.88533</c:v>
                </c:pt>
                <c:pt idx="1584">
                  <c:v>16.896000000000001</c:v>
                </c:pt>
                <c:pt idx="1585">
                  <c:v>16.906669999999998</c:v>
                </c:pt>
                <c:pt idx="1586">
                  <c:v>16.91733</c:v>
                </c:pt>
                <c:pt idx="1587">
                  <c:v>16.928000000000001</c:v>
                </c:pt>
                <c:pt idx="1588">
                  <c:v>16.938669999999998</c:v>
                </c:pt>
                <c:pt idx="1589">
                  <c:v>16.94933</c:v>
                </c:pt>
                <c:pt idx="1590">
                  <c:v>16.96</c:v>
                </c:pt>
                <c:pt idx="1591">
                  <c:v>16.970669999999998</c:v>
                </c:pt>
                <c:pt idx="1592">
                  <c:v>16.98133</c:v>
                </c:pt>
                <c:pt idx="1593">
                  <c:v>16.992000000000001</c:v>
                </c:pt>
                <c:pt idx="1594">
                  <c:v>17.002669999999998</c:v>
                </c:pt>
                <c:pt idx="1595">
                  <c:v>17.01333</c:v>
                </c:pt>
                <c:pt idx="1596">
                  <c:v>17.024000000000001</c:v>
                </c:pt>
                <c:pt idx="1597">
                  <c:v>17.034669999999998</c:v>
                </c:pt>
                <c:pt idx="1598">
                  <c:v>17.04533</c:v>
                </c:pt>
                <c:pt idx="1599">
                  <c:v>17.056000000000001</c:v>
                </c:pt>
                <c:pt idx="1600">
                  <c:v>17.066669999999998</c:v>
                </c:pt>
                <c:pt idx="1601">
                  <c:v>17.07733</c:v>
                </c:pt>
                <c:pt idx="1602">
                  <c:v>17.088000000000001</c:v>
                </c:pt>
                <c:pt idx="1603">
                  <c:v>17.098669999999998</c:v>
                </c:pt>
                <c:pt idx="1604">
                  <c:v>17.10933</c:v>
                </c:pt>
                <c:pt idx="1605">
                  <c:v>17.12</c:v>
                </c:pt>
                <c:pt idx="1606">
                  <c:v>17.130669999999999</c:v>
                </c:pt>
                <c:pt idx="1607">
                  <c:v>17.14133</c:v>
                </c:pt>
                <c:pt idx="1608">
                  <c:v>17.152000000000001</c:v>
                </c:pt>
                <c:pt idx="1609">
                  <c:v>17.162669999999999</c:v>
                </c:pt>
                <c:pt idx="1610">
                  <c:v>17.17333</c:v>
                </c:pt>
                <c:pt idx="1611">
                  <c:v>17.184000000000001</c:v>
                </c:pt>
                <c:pt idx="1612">
                  <c:v>17.194669999999999</c:v>
                </c:pt>
                <c:pt idx="1613">
                  <c:v>17.20533</c:v>
                </c:pt>
                <c:pt idx="1614">
                  <c:v>17.216000000000001</c:v>
                </c:pt>
                <c:pt idx="1615">
                  <c:v>17.226669999999999</c:v>
                </c:pt>
                <c:pt idx="1616">
                  <c:v>17.23733</c:v>
                </c:pt>
                <c:pt idx="1617">
                  <c:v>17.248000000000001</c:v>
                </c:pt>
                <c:pt idx="1618">
                  <c:v>17.258669999999999</c:v>
                </c:pt>
                <c:pt idx="1619">
                  <c:v>17.26933</c:v>
                </c:pt>
                <c:pt idx="1620">
                  <c:v>17.28</c:v>
                </c:pt>
                <c:pt idx="1621">
                  <c:v>17.290669999999999</c:v>
                </c:pt>
                <c:pt idx="1622">
                  <c:v>17.30133</c:v>
                </c:pt>
                <c:pt idx="1623">
                  <c:v>17.312000000000001</c:v>
                </c:pt>
                <c:pt idx="1624">
                  <c:v>17.322669999999999</c:v>
                </c:pt>
                <c:pt idx="1625">
                  <c:v>17.33333</c:v>
                </c:pt>
                <c:pt idx="1626">
                  <c:v>17.344000000000001</c:v>
                </c:pt>
                <c:pt idx="1627">
                  <c:v>17.354669999999999</c:v>
                </c:pt>
                <c:pt idx="1628">
                  <c:v>17.36533</c:v>
                </c:pt>
                <c:pt idx="1629">
                  <c:v>17.376000000000001</c:v>
                </c:pt>
                <c:pt idx="1630">
                  <c:v>17.386669999999999</c:v>
                </c:pt>
                <c:pt idx="1631">
                  <c:v>17.39733</c:v>
                </c:pt>
                <c:pt idx="1632">
                  <c:v>17.408000000000001</c:v>
                </c:pt>
                <c:pt idx="1633">
                  <c:v>17.418669999999999</c:v>
                </c:pt>
                <c:pt idx="1634">
                  <c:v>17.42933</c:v>
                </c:pt>
                <c:pt idx="1635">
                  <c:v>17.440000000000001</c:v>
                </c:pt>
                <c:pt idx="1636">
                  <c:v>17.450669999999999</c:v>
                </c:pt>
                <c:pt idx="1637">
                  <c:v>17.46133</c:v>
                </c:pt>
                <c:pt idx="1638">
                  <c:v>17.472000000000001</c:v>
                </c:pt>
                <c:pt idx="1639">
                  <c:v>17.482669999999999</c:v>
                </c:pt>
                <c:pt idx="1640">
                  <c:v>17.49333</c:v>
                </c:pt>
                <c:pt idx="1641">
                  <c:v>17.504000000000001</c:v>
                </c:pt>
                <c:pt idx="1642">
                  <c:v>17.514669999999999</c:v>
                </c:pt>
                <c:pt idx="1643">
                  <c:v>17.52533</c:v>
                </c:pt>
                <c:pt idx="1644">
                  <c:v>17.536000000000001</c:v>
                </c:pt>
                <c:pt idx="1645">
                  <c:v>17.546669999999999</c:v>
                </c:pt>
                <c:pt idx="1646">
                  <c:v>17.55733</c:v>
                </c:pt>
                <c:pt idx="1647">
                  <c:v>17.568000000000001</c:v>
                </c:pt>
                <c:pt idx="1648">
                  <c:v>17.578669999999999</c:v>
                </c:pt>
                <c:pt idx="1649">
                  <c:v>17.58933</c:v>
                </c:pt>
                <c:pt idx="1650">
                  <c:v>17.600000000000001</c:v>
                </c:pt>
                <c:pt idx="1651">
                  <c:v>17.610669999999999</c:v>
                </c:pt>
                <c:pt idx="1652">
                  <c:v>17.62133</c:v>
                </c:pt>
                <c:pt idx="1653">
                  <c:v>17.632000000000001</c:v>
                </c:pt>
                <c:pt idx="1654">
                  <c:v>17.642669999999999</c:v>
                </c:pt>
                <c:pt idx="1655">
                  <c:v>17.65333</c:v>
                </c:pt>
                <c:pt idx="1656">
                  <c:v>17.664000000000001</c:v>
                </c:pt>
                <c:pt idx="1657">
                  <c:v>17.674669999999999</c:v>
                </c:pt>
                <c:pt idx="1658">
                  <c:v>17.68533</c:v>
                </c:pt>
                <c:pt idx="1659">
                  <c:v>17.696000000000002</c:v>
                </c:pt>
                <c:pt idx="1660">
                  <c:v>17.706669999999999</c:v>
                </c:pt>
                <c:pt idx="1661">
                  <c:v>17.71733</c:v>
                </c:pt>
                <c:pt idx="1662">
                  <c:v>17.728000000000002</c:v>
                </c:pt>
                <c:pt idx="1663">
                  <c:v>17.738669999999999</c:v>
                </c:pt>
                <c:pt idx="1664">
                  <c:v>17.74933</c:v>
                </c:pt>
                <c:pt idx="1665">
                  <c:v>17.760000000000002</c:v>
                </c:pt>
                <c:pt idx="1666">
                  <c:v>17.770669999999999</c:v>
                </c:pt>
                <c:pt idx="1667">
                  <c:v>17.781330000000001</c:v>
                </c:pt>
                <c:pt idx="1668">
                  <c:v>17.792000000000002</c:v>
                </c:pt>
                <c:pt idx="1669">
                  <c:v>17.802669999999999</c:v>
                </c:pt>
                <c:pt idx="1670">
                  <c:v>17.813330000000001</c:v>
                </c:pt>
                <c:pt idx="1671">
                  <c:v>17.824000000000002</c:v>
                </c:pt>
                <c:pt idx="1672">
                  <c:v>17.834669999999999</c:v>
                </c:pt>
                <c:pt idx="1673">
                  <c:v>17.845330000000001</c:v>
                </c:pt>
                <c:pt idx="1674">
                  <c:v>17.856000000000002</c:v>
                </c:pt>
                <c:pt idx="1675">
                  <c:v>17.866669999999999</c:v>
                </c:pt>
                <c:pt idx="1676">
                  <c:v>17.877330000000001</c:v>
                </c:pt>
                <c:pt idx="1677">
                  <c:v>17.888000000000002</c:v>
                </c:pt>
                <c:pt idx="1678">
                  <c:v>17.898669999999999</c:v>
                </c:pt>
                <c:pt idx="1679">
                  <c:v>17.909330000000001</c:v>
                </c:pt>
                <c:pt idx="1680">
                  <c:v>17.920000000000002</c:v>
                </c:pt>
                <c:pt idx="1681">
                  <c:v>17.930669999999999</c:v>
                </c:pt>
                <c:pt idx="1682">
                  <c:v>17.941330000000001</c:v>
                </c:pt>
                <c:pt idx="1683">
                  <c:v>17.952000000000002</c:v>
                </c:pt>
                <c:pt idx="1684">
                  <c:v>17.962669999999999</c:v>
                </c:pt>
                <c:pt idx="1685">
                  <c:v>17.973330000000001</c:v>
                </c:pt>
                <c:pt idx="1686">
                  <c:v>17.984000000000002</c:v>
                </c:pt>
                <c:pt idx="1687">
                  <c:v>17.994669999999999</c:v>
                </c:pt>
                <c:pt idx="1688">
                  <c:v>18.005330000000001</c:v>
                </c:pt>
                <c:pt idx="1689">
                  <c:v>18.015999999999998</c:v>
                </c:pt>
                <c:pt idx="1690">
                  <c:v>18.026669999999999</c:v>
                </c:pt>
                <c:pt idx="1691">
                  <c:v>18.037330000000001</c:v>
                </c:pt>
                <c:pt idx="1692">
                  <c:v>18.047999999999998</c:v>
                </c:pt>
                <c:pt idx="1693">
                  <c:v>18.058669999999999</c:v>
                </c:pt>
                <c:pt idx="1694">
                  <c:v>18.069330000000001</c:v>
                </c:pt>
                <c:pt idx="1695">
                  <c:v>18.079999999999998</c:v>
                </c:pt>
                <c:pt idx="1696">
                  <c:v>18.090669999999999</c:v>
                </c:pt>
                <c:pt idx="1697">
                  <c:v>18.101330000000001</c:v>
                </c:pt>
                <c:pt idx="1698">
                  <c:v>18.111999999999998</c:v>
                </c:pt>
                <c:pt idx="1699">
                  <c:v>18.122669999999999</c:v>
                </c:pt>
                <c:pt idx="1700">
                  <c:v>18.133330000000001</c:v>
                </c:pt>
                <c:pt idx="1701">
                  <c:v>18.143999999999998</c:v>
                </c:pt>
                <c:pt idx="1702">
                  <c:v>18.154669999999999</c:v>
                </c:pt>
                <c:pt idx="1703">
                  <c:v>18.165330000000001</c:v>
                </c:pt>
                <c:pt idx="1704">
                  <c:v>18.175999999999998</c:v>
                </c:pt>
                <c:pt idx="1705">
                  <c:v>18.186669999999999</c:v>
                </c:pt>
                <c:pt idx="1706">
                  <c:v>18.197330000000001</c:v>
                </c:pt>
                <c:pt idx="1707">
                  <c:v>18.207999999999998</c:v>
                </c:pt>
                <c:pt idx="1708">
                  <c:v>18.218669999999999</c:v>
                </c:pt>
                <c:pt idx="1709">
                  <c:v>18.229330000000001</c:v>
                </c:pt>
                <c:pt idx="1710">
                  <c:v>18.239999999999998</c:v>
                </c:pt>
                <c:pt idx="1711">
                  <c:v>18.25067</c:v>
                </c:pt>
                <c:pt idx="1712">
                  <c:v>18.261330000000001</c:v>
                </c:pt>
                <c:pt idx="1713">
                  <c:v>18.271999999999998</c:v>
                </c:pt>
                <c:pt idx="1714">
                  <c:v>18.28267</c:v>
                </c:pt>
                <c:pt idx="1715">
                  <c:v>18.293330000000001</c:v>
                </c:pt>
                <c:pt idx="1716">
                  <c:v>18.303999999999998</c:v>
                </c:pt>
                <c:pt idx="1717">
                  <c:v>18.31467</c:v>
                </c:pt>
                <c:pt idx="1718">
                  <c:v>18.325330000000001</c:v>
                </c:pt>
                <c:pt idx="1719">
                  <c:v>18.335999999999999</c:v>
                </c:pt>
                <c:pt idx="1720">
                  <c:v>18.34667</c:v>
                </c:pt>
                <c:pt idx="1721">
                  <c:v>18.357330000000001</c:v>
                </c:pt>
                <c:pt idx="1722">
                  <c:v>18.367999999999999</c:v>
                </c:pt>
                <c:pt idx="1723">
                  <c:v>18.37867</c:v>
                </c:pt>
                <c:pt idx="1724">
                  <c:v>18.389330000000001</c:v>
                </c:pt>
                <c:pt idx="1725">
                  <c:v>18.399999999999999</c:v>
                </c:pt>
                <c:pt idx="1726">
                  <c:v>18.41067</c:v>
                </c:pt>
                <c:pt idx="1727">
                  <c:v>18.421330000000001</c:v>
                </c:pt>
                <c:pt idx="1728">
                  <c:v>18.431999999999999</c:v>
                </c:pt>
                <c:pt idx="1729">
                  <c:v>18.44267</c:v>
                </c:pt>
                <c:pt idx="1730">
                  <c:v>18.453330000000001</c:v>
                </c:pt>
                <c:pt idx="1731">
                  <c:v>18.463999999999999</c:v>
                </c:pt>
                <c:pt idx="1732">
                  <c:v>18.47467</c:v>
                </c:pt>
                <c:pt idx="1733">
                  <c:v>18.485330000000001</c:v>
                </c:pt>
                <c:pt idx="1734">
                  <c:v>18.495999999999999</c:v>
                </c:pt>
                <c:pt idx="1735">
                  <c:v>18.50667</c:v>
                </c:pt>
                <c:pt idx="1736">
                  <c:v>18.517330000000001</c:v>
                </c:pt>
                <c:pt idx="1737">
                  <c:v>18.527999999999999</c:v>
                </c:pt>
                <c:pt idx="1738">
                  <c:v>18.53867</c:v>
                </c:pt>
                <c:pt idx="1739">
                  <c:v>18.549330000000001</c:v>
                </c:pt>
                <c:pt idx="1740">
                  <c:v>18.559999999999999</c:v>
                </c:pt>
                <c:pt idx="1741">
                  <c:v>18.57067</c:v>
                </c:pt>
                <c:pt idx="1742">
                  <c:v>18.581330000000001</c:v>
                </c:pt>
                <c:pt idx="1743">
                  <c:v>18.591999999999999</c:v>
                </c:pt>
                <c:pt idx="1744">
                  <c:v>18.60267</c:v>
                </c:pt>
                <c:pt idx="1745">
                  <c:v>18.613330000000001</c:v>
                </c:pt>
                <c:pt idx="1746">
                  <c:v>18.623999999999999</c:v>
                </c:pt>
                <c:pt idx="1747">
                  <c:v>18.63467</c:v>
                </c:pt>
                <c:pt idx="1748">
                  <c:v>18.645330000000001</c:v>
                </c:pt>
                <c:pt idx="1749">
                  <c:v>18.655999999999999</c:v>
                </c:pt>
                <c:pt idx="1750">
                  <c:v>18.66667</c:v>
                </c:pt>
                <c:pt idx="1751">
                  <c:v>18.677330000000001</c:v>
                </c:pt>
                <c:pt idx="1752">
                  <c:v>18.687999999999999</c:v>
                </c:pt>
                <c:pt idx="1753">
                  <c:v>18.69867</c:v>
                </c:pt>
                <c:pt idx="1754">
                  <c:v>18.709330000000001</c:v>
                </c:pt>
                <c:pt idx="1755">
                  <c:v>18.72</c:v>
                </c:pt>
                <c:pt idx="1756">
                  <c:v>18.73067</c:v>
                </c:pt>
                <c:pt idx="1757">
                  <c:v>18.741330000000001</c:v>
                </c:pt>
                <c:pt idx="1758">
                  <c:v>18.751999999999999</c:v>
                </c:pt>
                <c:pt idx="1759">
                  <c:v>18.76267</c:v>
                </c:pt>
                <c:pt idx="1760">
                  <c:v>18.773330000000001</c:v>
                </c:pt>
                <c:pt idx="1761">
                  <c:v>18.783999999999999</c:v>
                </c:pt>
                <c:pt idx="1762">
                  <c:v>18.79467</c:v>
                </c:pt>
                <c:pt idx="1763">
                  <c:v>18.805330000000001</c:v>
                </c:pt>
                <c:pt idx="1764">
                  <c:v>18.815999999999999</c:v>
                </c:pt>
                <c:pt idx="1765">
                  <c:v>18.82667</c:v>
                </c:pt>
                <c:pt idx="1766">
                  <c:v>18.837330000000001</c:v>
                </c:pt>
                <c:pt idx="1767">
                  <c:v>18.847999999999999</c:v>
                </c:pt>
                <c:pt idx="1768">
                  <c:v>18.85867</c:v>
                </c:pt>
                <c:pt idx="1769">
                  <c:v>18.869330000000001</c:v>
                </c:pt>
                <c:pt idx="1770">
                  <c:v>18.88</c:v>
                </c:pt>
                <c:pt idx="1771">
                  <c:v>18.89067</c:v>
                </c:pt>
                <c:pt idx="1772">
                  <c:v>18.901330000000002</c:v>
                </c:pt>
                <c:pt idx="1773">
                  <c:v>18.911999999999999</c:v>
                </c:pt>
                <c:pt idx="1774">
                  <c:v>18.92267</c:v>
                </c:pt>
                <c:pt idx="1775">
                  <c:v>18.933330000000002</c:v>
                </c:pt>
                <c:pt idx="1776">
                  <c:v>18.943999999999999</c:v>
                </c:pt>
                <c:pt idx="1777">
                  <c:v>18.95467</c:v>
                </c:pt>
                <c:pt idx="1778">
                  <c:v>18.965330000000002</c:v>
                </c:pt>
                <c:pt idx="1779">
                  <c:v>18.975999999999999</c:v>
                </c:pt>
                <c:pt idx="1780">
                  <c:v>18.98667</c:v>
                </c:pt>
                <c:pt idx="1781">
                  <c:v>18.997330000000002</c:v>
                </c:pt>
                <c:pt idx="1782">
                  <c:v>19.007999999999999</c:v>
                </c:pt>
                <c:pt idx="1783">
                  <c:v>19.01867</c:v>
                </c:pt>
                <c:pt idx="1784">
                  <c:v>19.029330000000002</c:v>
                </c:pt>
                <c:pt idx="1785">
                  <c:v>19.04</c:v>
                </c:pt>
                <c:pt idx="1786">
                  <c:v>19.05067</c:v>
                </c:pt>
                <c:pt idx="1787">
                  <c:v>19.061330000000002</c:v>
                </c:pt>
                <c:pt idx="1788">
                  <c:v>19.071999999999999</c:v>
                </c:pt>
                <c:pt idx="1789">
                  <c:v>19.08267</c:v>
                </c:pt>
                <c:pt idx="1790">
                  <c:v>19.093330000000002</c:v>
                </c:pt>
                <c:pt idx="1791">
                  <c:v>19.103999999999999</c:v>
                </c:pt>
                <c:pt idx="1792">
                  <c:v>19.11467</c:v>
                </c:pt>
                <c:pt idx="1793">
                  <c:v>19.125330000000002</c:v>
                </c:pt>
                <c:pt idx="1794">
                  <c:v>19.135999999999999</c:v>
                </c:pt>
                <c:pt idx="1795">
                  <c:v>19.14667</c:v>
                </c:pt>
                <c:pt idx="1796">
                  <c:v>19.157330000000002</c:v>
                </c:pt>
                <c:pt idx="1797">
                  <c:v>19.167999999999999</c:v>
                </c:pt>
                <c:pt idx="1798">
                  <c:v>19.17867</c:v>
                </c:pt>
                <c:pt idx="1799">
                  <c:v>19.189330000000002</c:v>
                </c:pt>
                <c:pt idx="1800">
                  <c:v>19.2</c:v>
                </c:pt>
                <c:pt idx="1801">
                  <c:v>19.21067</c:v>
                </c:pt>
                <c:pt idx="1802">
                  <c:v>19.221329999999998</c:v>
                </c:pt>
                <c:pt idx="1803">
                  <c:v>19.231999999999999</c:v>
                </c:pt>
                <c:pt idx="1804">
                  <c:v>19.24267</c:v>
                </c:pt>
                <c:pt idx="1805">
                  <c:v>19.253329999999998</c:v>
                </c:pt>
                <c:pt idx="1806">
                  <c:v>19.263999999999999</c:v>
                </c:pt>
                <c:pt idx="1807">
                  <c:v>19.27467</c:v>
                </c:pt>
                <c:pt idx="1808">
                  <c:v>19.285329999999998</c:v>
                </c:pt>
                <c:pt idx="1809">
                  <c:v>19.295999999999999</c:v>
                </c:pt>
                <c:pt idx="1810">
                  <c:v>19.30667</c:v>
                </c:pt>
                <c:pt idx="1811">
                  <c:v>19.317329999999998</c:v>
                </c:pt>
                <c:pt idx="1812">
                  <c:v>19.327999999999999</c:v>
                </c:pt>
                <c:pt idx="1813">
                  <c:v>19.33867</c:v>
                </c:pt>
                <c:pt idx="1814">
                  <c:v>19.349329999999998</c:v>
                </c:pt>
                <c:pt idx="1815">
                  <c:v>19.36</c:v>
                </c:pt>
                <c:pt idx="1816">
                  <c:v>19.37067</c:v>
                </c:pt>
                <c:pt idx="1817">
                  <c:v>19.381329999999998</c:v>
                </c:pt>
                <c:pt idx="1818">
                  <c:v>19.391999999999999</c:v>
                </c:pt>
                <c:pt idx="1819">
                  <c:v>19.402670000000001</c:v>
                </c:pt>
                <c:pt idx="1820">
                  <c:v>19.413329999999998</c:v>
                </c:pt>
                <c:pt idx="1821">
                  <c:v>19.423999999999999</c:v>
                </c:pt>
                <c:pt idx="1822">
                  <c:v>19.434670000000001</c:v>
                </c:pt>
                <c:pt idx="1823">
                  <c:v>19.445329999999998</c:v>
                </c:pt>
                <c:pt idx="1824">
                  <c:v>19.456</c:v>
                </c:pt>
                <c:pt idx="1825">
                  <c:v>19.466670000000001</c:v>
                </c:pt>
                <c:pt idx="1826">
                  <c:v>19.477329999999998</c:v>
                </c:pt>
                <c:pt idx="1827">
                  <c:v>19.488</c:v>
                </c:pt>
                <c:pt idx="1828">
                  <c:v>19.498670000000001</c:v>
                </c:pt>
                <c:pt idx="1829">
                  <c:v>19.509329999999999</c:v>
                </c:pt>
                <c:pt idx="1830">
                  <c:v>19.52</c:v>
                </c:pt>
                <c:pt idx="1831">
                  <c:v>19.530670000000001</c:v>
                </c:pt>
                <c:pt idx="1832">
                  <c:v>19.541329999999999</c:v>
                </c:pt>
                <c:pt idx="1833">
                  <c:v>19.552</c:v>
                </c:pt>
                <c:pt idx="1834">
                  <c:v>19.562670000000001</c:v>
                </c:pt>
                <c:pt idx="1835">
                  <c:v>19.573329999999999</c:v>
                </c:pt>
                <c:pt idx="1836">
                  <c:v>19.584</c:v>
                </c:pt>
                <c:pt idx="1837">
                  <c:v>19.594670000000001</c:v>
                </c:pt>
                <c:pt idx="1838">
                  <c:v>19.605329999999999</c:v>
                </c:pt>
                <c:pt idx="1839">
                  <c:v>19.616</c:v>
                </c:pt>
                <c:pt idx="1840">
                  <c:v>19.626670000000001</c:v>
                </c:pt>
                <c:pt idx="1841">
                  <c:v>19.637329999999999</c:v>
                </c:pt>
                <c:pt idx="1842">
                  <c:v>19.648</c:v>
                </c:pt>
                <c:pt idx="1843">
                  <c:v>19.658670000000001</c:v>
                </c:pt>
                <c:pt idx="1844">
                  <c:v>19.669329999999999</c:v>
                </c:pt>
                <c:pt idx="1845">
                  <c:v>19.68</c:v>
                </c:pt>
                <c:pt idx="1846">
                  <c:v>19.690670000000001</c:v>
                </c:pt>
                <c:pt idx="1847">
                  <c:v>19.701329999999999</c:v>
                </c:pt>
                <c:pt idx="1848">
                  <c:v>19.712</c:v>
                </c:pt>
                <c:pt idx="1849">
                  <c:v>19.722670000000001</c:v>
                </c:pt>
                <c:pt idx="1850">
                  <c:v>19.733329999999999</c:v>
                </c:pt>
                <c:pt idx="1851">
                  <c:v>19.744</c:v>
                </c:pt>
                <c:pt idx="1852">
                  <c:v>19.754670000000001</c:v>
                </c:pt>
                <c:pt idx="1853">
                  <c:v>19.765329999999999</c:v>
                </c:pt>
                <c:pt idx="1854">
                  <c:v>19.776</c:v>
                </c:pt>
                <c:pt idx="1855">
                  <c:v>19.786670000000001</c:v>
                </c:pt>
                <c:pt idx="1856">
                  <c:v>19.797329999999999</c:v>
                </c:pt>
                <c:pt idx="1857">
                  <c:v>19.808</c:v>
                </c:pt>
                <c:pt idx="1858">
                  <c:v>19.818670000000001</c:v>
                </c:pt>
                <c:pt idx="1859">
                  <c:v>19.829329999999999</c:v>
                </c:pt>
                <c:pt idx="1860">
                  <c:v>19.84</c:v>
                </c:pt>
                <c:pt idx="1861">
                  <c:v>19.850670000000001</c:v>
                </c:pt>
                <c:pt idx="1862">
                  <c:v>19.861329999999999</c:v>
                </c:pt>
                <c:pt idx="1863">
                  <c:v>19.872</c:v>
                </c:pt>
                <c:pt idx="1864">
                  <c:v>19.882670000000001</c:v>
                </c:pt>
                <c:pt idx="1865">
                  <c:v>19.893329999999999</c:v>
                </c:pt>
                <c:pt idx="1866">
                  <c:v>19.904</c:v>
                </c:pt>
                <c:pt idx="1867">
                  <c:v>19.914670000000001</c:v>
                </c:pt>
                <c:pt idx="1868">
                  <c:v>19.925329999999999</c:v>
                </c:pt>
                <c:pt idx="1869">
                  <c:v>19.936</c:v>
                </c:pt>
                <c:pt idx="1870">
                  <c:v>19.946670000000001</c:v>
                </c:pt>
                <c:pt idx="1871">
                  <c:v>19.957329999999999</c:v>
                </c:pt>
                <c:pt idx="1872">
                  <c:v>19.968</c:v>
                </c:pt>
                <c:pt idx="1873">
                  <c:v>19.978670000000001</c:v>
                </c:pt>
                <c:pt idx="1874">
                  <c:v>19.989329999999999</c:v>
                </c:pt>
                <c:pt idx="1875">
                  <c:v>20</c:v>
                </c:pt>
                <c:pt idx="1876">
                  <c:v>20.010670000000001</c:v>
                </c:pt>
                <c:pt idx="1877">
                  <c:v>20.021329999999999</c:v>
                </c:pt>
                <c:pt idx="1878">
                  <c:v>20.032</c:v>
                </c:pt>
                <c:pt idx="1879">
                  <c:v>20.042670000000001</c:v>
                </c:pt>
                <c:pt idx="1880">
                  <c:v>20.053329999999999</c:v>
                </c:pt>
                <c:pt idx="1881">
                  <c:v>20.064</c:v>
                </c:pt>
                <c:pt idx="1882">
                  <c:v>20.074670000000001</c:v>
                </c:pt>
                <c:pt idx="1883">
                  <c:v>20.085329999999999</c:v>
                </c:pt>
                <c:pt idx="1884">
                  <c:v>20.096</c:v>
                </c:pt>
                <c:pt idx="1885">
                  <c:v>20.106670000000001</c:v>
                </c:pt>
                <c:pt idx="1886">
                  <c:v>20.117329999999999</c:v>
                </c:pt>
                <c:pt idx="1887">
                  <c:v>20.128</c:v>
                </c:pt>
                <c:pt idx="1888">
                  <c:v>20.138670000000001</c:v>
                </c:pt>
                <c:pt idx="1889">
                  <c:v>20.149329999999999</c:v>
                </c:pt>
                <c:pt idx="1890">
                  <c:v>20.16</c:v>
                </c:pt>
                <c:pt idx="1891">
                  <c:v>20.170670000000001</c:v>
                </c:pt>
                <c:pt idx="1892">
                  <c:v>20.181329999999999</c:v>
                </c:pt>
                <c:pt idx="1893">
                  <c:v>20.192</c:v>
                </c:pt>
                <c:pt idx="1894">
                  <c:v>20.202670000000001</c:v>
                </c:pt>
                <c:pt idx="1895">
                  <c:v>20.213329999999999</c:v>
                </c:pt>
                <c:pt idx="1896">
                  <c:v>20.224</c:v>
                </c:pt>
                <c:pt idx="1897">
                  <c:v>20.234670000000001</c:v>
                </c:pt>
                <c:pt idx="1898">
                  <c:v>20.245329999999999</c:v>
                </c:pt>
                <c:pt idx="1899">
                  <c:v>20.256</c:v>
                </c:pt>
                <c:pt idx="1900">
                  <c:v>20.266670000000001</c:v>
                </c:pt>
                <c:pt idx="1901">
                  <c:v>20.277329999999999</c:v>
                </c:pt>
                <c:pt idx="1902">
                  <c:v>20.288</c:v>
                </c:pt>
                <c:pt idx="1903">
                  <c:v>20.298670000000001</c:v>
                </c:pt>
                <c:pt idx="1904">
                  <c:v>20.309329999999999</c:v>
                </c:pt>
                <c:pt idx="1905">
                  <c:v>20.32</c:v>
                </c:pt>
                <c:pt idx="1906">
                  <c:v>20.330670000000001</c:v>
                </c:pt>
                <c:pt idx="1907">
                  <c:v>20.341329999999999</c:v>
                </c:pt>
                <c:pt idx="1908">
                  <c:v>20.352</c:v>
                </c:pt>
                <c:pt idx="1909">
                  <c:v>20.362670000000001</c:v>
                </c:pt>
                <c:pt idx="1910">
                  <c:v>20.373329999999999</c:v>
                </c:pt>
                <c:pt idx="1911">
                  <c:v>20.384</c:v>
                </c:pt>
                <c:pt idx="1912">
                  <c:v>20.394670000000001</c:v>
                </c:pt>
                <c:pt idx="1913">
                  <c:v>20.405329999999999</c:v>
                </c:pt>
                <c:pt idx="1914">
                  <c:v>20.416</c:v>
                </c:pt>
                <c:pt idx="1915">
                  <c:v>20.426670000000001</c:v>
                </c:pt>
                <c:pt idx="1916">
                  <c:v>20.437329999999999</c:v>
                </c:pt>
                <c:pt idx="1917">
                  <c:v>20.448</c:v>
                </c:pt>
                <c:pt idx="1918">
                  <c:v>20.458670000000001</c:v>
                </c:pt>
                <c:pt idx="1919">
                  <c:v>20.469329999999999</c:v>
                </c:pt>
                <c:pt idx="1920">
                  <c:v>20.48</c:v>
                </c:pt>
                <c:pt idx="1921">
                  <c:v>20.490670000000001</c:v>
                </c:pt>
                <c:pt idx="1922">
                  <c:v>20.501329999999999</c:v>
                </c:pt>
                <c:pt idx="1923">
                  <c:v>20.512</c:v>
                </c:pt>
                <c:pt idx="1924">
                  <c:v>20.522670000000002</c:v>
                </c:pt>
                <c:pt idx="1925">
                  <c:v>20.533329999999999</c:v>
                </c:pt>
                <c:pt idx="1926">
                  <c:v>20.544</c:v>
                </c:pt>
                <c:pt idx="1927">
                  <c:v>20.554670000000002</c:v>
                </c:pt>
                <c:pt idx="1928">
                  <c:v>20.565329999999999</c:v>
                </c:pt>
                <c:pt idx="1929">
                  <c:v>20.576000000000001</c:v>
                </c:pt>
                <c:pt idx="1930">
                  <c:v>20.586670000000002</c:v>
                </c:pt>
                <c:pt idx="1931">
                  <c:v>20.597329999999999</c:v>
                </c:pt>
                <c:pt idx="1932">
                  <c:v>20.608000000000001</c:v>
                </c:pt>
                <c:pt idx="1933">
                  <c:v>20.618670000000002</c:v>
                </c:pt>
                <c:pt idx="1934">
                  <c:v>20.62933</c:v>
                </c:pt>
                <c:pt idx="1935">
                  <c:v>20.64</c:v>
                </c:pt>
                <c:pt idx="1936">
                  <c:v>20.650670000000002</c:v>
                </c:pt>
                <c:pt idx="1937">
                  <c:v>20.66133</c:v>
                </c:pt>
                <c:pt idx="1938">
                  <c:v>20.672000000000001</c:v>
                </c:pt>
                <c:pt idx="1939">
                  <c:v>20.682670000000002</c:v>
                </c:pt>
                <c:pt idx="1940">
                  <c:v>20.69333</c:v>
                </c:pt>
                <c:pt idx="1941">
                  <c:v>20.704000000000001</c:v>
                </c:pt>
                <c:pt idx="1942">
                  <c:v>20.714670000000002</c:v>
                </c:pt>
                <c:pt idx="1943">
                  <c:v>20.72533</c:v>
                </c:pt>
                <c:pt idx="1944">
                  <c:v>20.736000000000001</c:v>
                </c:pt>
                <c:pt idx="1945">
                  <c:v>20.746670000000002</c:v>
                </c:pt>
                <c:pt idx="1946">
                  <c:v>20.75733</c:v>
                </c:pt>
                <c:pt idx="1947">
                  <c:v>20.768000000000001</c:v>
                </c:pt>
                <c:pt idx="1948">
                  <c:v>20.778670000000002</c:v>
                </c:pt>
                <c:pt idx="1949">
                  <c:v>20.78933</c:v>
                </c:pt>
                <c:pt idx="1950">
                  <c:v>20.8</c:v>
                </c:pt>
                <c:pt idx="1951">
                  <c:v>20.810669999999998</c:v>
                </c:pt>
                <c:pt idx="1952">
                  <c:v>20.82133</c:v>
                </c:pt>
                <c:pt idx="1953">
                  <c:v>20.832000000000001</c:v>
                </c:pt>
                <c:pt idx="1954">
                  <c:v>20.842669999999998</c:v>
                </c:pt>
                <c:pt idx="1955">
                  <c:v>20.85333</c:v>
                </c:pt>
                <c:pt idx="1956">
                  <c:v>20.864000000000001</c:v>
                </c:pt>
                <c:pt idx="1957">
                  <c:v>20.874669999999998</c:v>
                </c:pt>
                <c:pt idx="1958">
                  <c:v>20.88533</c:v>
                </c:pt>
                <c:pt idx="1959">
                  <c:v>20.896000000000001</c:v>
                </c:pt>
                <c:pt idx="1960">
                  <c:v>20.906669999999998</c:v>
                </c:pt>
                <c:pt idx="1961">
                  <c:v>20.91733</c:v>
                </c:pt>
                <c:pt idx="1962">
                  <c:v>20.928000000000001</c:v>
                </c:pt>
                <c:pt idx="1963">
                  <c:v>20.938669999999998</c:v>
                </c:pt>
                <c:pt idx="1964">
                  <c:v>20.94933</c:v>
                </c:pt>
                <c:pt idx="1965">
                  <c:v>20.96</c:v>
                </c:pt>
                <c:pt idx="1966">
                  <c:v>20.970669999999998</c:v>
                </c:pt>
                <c:pt idx="1967">
                  <c:v>20.98133</c:v>
                </c:pt>
                <c:pt idx="1968">
                  <c:v>20.992000000000001</c:v>
                </c:pt>
                <c:pt idx="1969">
                  <c:v>21.002669999999998</c:v>
                </c:pt>
                <c:pt idx="1970">
                  <c:v>21.01333</c:v>
                </c:pt>
                <c:pt idx="1971">
                  <c:v>21.024000000000001</c:v>
                </c:pt>
                <c:pt idx="1972">
                  <c:v>21.034669999999998</c:v>
                </c:pt>
                <c:pt idx="1973">
                  <c:v>21.04533</c:v>
                </c:pt>
                <c:pt idx="1974">
                  <c:v>21.056000000000001</c:v>
                </c:pt>
                <c:pt idx="1975">
                  <c:v>21.066669999999998</c:v>
                </c:pt>
                <c:pt idx="1976">
                  <c:v>21.07733</c:v>
                </c:pt>
                <c:pt idx="1977">
                  <c:v>21.088000000000001</c:v>
                </c:pt>
                <c:pt idx="1978">
                  <c:v>21.098669999999998</c:v>
                </c:pt>
                <c:pt idx="1979">
                  <c:v>21.10933</c:v>
                </c:pt>
                <c:pt idx="1980">
                  <c:v>21.12</c:v>
                </c:pt>
                <c:pt idx="1981">
                  <c:v>21.130669999999999</c:v>
                </c:pt>
                <c:pt idx="1982">
                  <c:v>21.14133</c:v>
                </c:pt>
                <c:pt idx="1983">
                  <c:v>21.152000000000001</c:v>
                </c:pt>
                <c:pt idx="1984">
                  <c:v>21.162669999999999</c:v>
                </c:pt>
                <c:pt idx="1985">
                  <c:v>21.17333</c:v>
                </c:pt>
                <c:pt idx="1986">
                  <c:v>21.184000000000001</c:v>
                </c:pt>
                <c:pt idx="1987">
                  <c:v>21.194669999999999</c:v>
                </c:pt>
                <c:pt idx="1988">
                  <c:v>21.20533</c:v>
                </c:pt>
                <c:pt idx="1989">
                  <c:v>21.216000000000001</c:v>
                </c:pt>
                <c:pt idx="1990">
                  <c:v>21.226669999999999</c:v>
                </c:pt>
                <c:pt idx="1991">
                  <c:v>21.23733</c:v>
                </c:pt>
                <c:pt idx="1992">
                  <c:v>21.248000000000001</c:v>
                </c:pt>
                <c:pt idx="1993">
                  <c:v>21.258669999999999</c:v>
                </c:pt>
                <c:pt idx="1994">
                  <c:v>21.26933</c:v>
                </c:pt>
                <c:pt idx="1995">
                  <c:v>21.28</c:v>
                </c:pt>
                <c:pt idx="1996">
                  <c:v>21.290669999999999</c:v>
                </c:pt>
                <c:pt idx="1997">
                  <c:v>21.30133</c:v>
                </c:pt>
                <c:pt idx="1998">
                  <c:v>21.312000000000001</c:v>
                </c:pt>
                <c:pt idx="1999">
                  <c:v>21.322669999999999</c:v>
                </c:pt>
                <c:pt idx="2000">
                  <c:v>21.33333</c:v>
                </c:pt>
                <c:pt idx="2001">
                  <c:v>21.344000000000001</c:v>
                </c:pt>
                <c:pt idx="2002">
                  <c:v>21.354669999999999</c:v>
                </c:pt>
                <c:pt idx="2003">
                  <c:v>21.36533</c:v>
                </c:pt>
                <c:pt idx="2004">
                  <c:v>21.376000000000001</c:v>
                </c:pt>
                <c:pt idx="2005">
                  <c:v>21.386669999999999</c:v>
                </c:pt>
                <c:pt idx="2006">
                  <c:v>21.39733</c:v>
                </c:pt>
                <c:pt idx="2007">
                  <c:v>21.408000000000001</c:v>
                </c:pt>
                <c:pt idx="2008">
                  <c:v>21.418669999999999</c:v>
                </c:pt>
                <c:pt idx="2009">
                  <c:v>21.42933</c:v>
                </c:pt>
                <c:pt idx="2010">
                  <c:v>21.44</c:v>
                </c:pt>
                <c:pt idx="2011">
                  <c:v>21.450669999999999</c:v>
                </c:pt>
                <c:pt idx="2012">
                  <c:v>21.46133</c:v>
                </c:pt>
                <c:pt idx="2013">
                  <c:v>21.472000000000001</c:v>
                </c:pt>
                <c:pt idx="2014">
                  <c:v>21.482669999999999</c:v>
                </c:pt>
                <c:pt idx="2015">
                  <c:v>21.49333</c:v>
                </c:pt>
                <c:pt idx="2016">
                  <c:v>21.504000000000001</c:v>
                </c:pt>
                <c:pt idx="2017">
                  <c:v>21.514669999999999</c:v>
                </c:pt>
                <c:pt idx="2018">
                  <c:v>21.52533</c:v>
                </c:pt>
                <c:pt idx="2019">
                  <c:v>21.536000000000001</c:v>
                </c:pt>
                <c:pt idx="2020">
                  <c:v>21.546669999999999</c:v>
                </c:pt>
                <c:pt idx="2021">
                  <c:v>21.55733</c:v>
                </c:pt>
                <c:pt idx="2022">
                  <c:v>21.568000000000001</c:v>
                </c:pt>
                <c:pt idx="2023">
                  <c:v>21.578669999999999</c:v>
                </c:pt>
                <c:pt idx="2024">
                  <c:v>21.58933</c:v>
                </c:pt>
                <c:pt idx="2025">
                  <c:v>21.6</c:v>
                </c:pt>
                <c:pt idx="2026">
                  <c:v>21.610669999999999</c:v>
                </c:pt>
                <c:pt idx="2027">
                  <c:v>21.62133</c:v>
                </c:pt>
                <c:pt idx="2028">
                  <c:v>21.632000000000001</c:v>
                </c:pt>
                <c:pt idx="2029">
                  <c:v>21.642669999999999</c:v>
                </c:pt>
                <c:pt idx="2030">
                  <c:v>21.65333</c:v>
                </c:pt>
                <c:pt idx="2031">
                  <c:v>21.664000000000001</c:v>
                </c:pt>
                <c:pt idx="2032">
                  <c:v>21.674669999999999</c:v>
                </c:pt>
                <c:pt idx="2033">
                  <c:v>21.68533</c:v>
                </c:pt>
                <c:pt idx="2034">
                  <c:v>21.696000000000002</c:v>
                </c:pt>
                <c:pt idx="2035">
                  <c:v>21.706669999999999</c:v>
                </c:pt>
                <c:pt idx="2036">
                  <c:v>21.71733</c:v>
                </c:pt>
                <c:pt idx="2037">
                  <c:v>21.728000000000002</c:v>
                </c:pt>
                <c:pt idx="2038">
                  <c:v>21.738669999999999</c:v>
                </c:pt>
                <c:pt idx="2039">
                  <c:v>21.74933</c:v>
                </c:pt>
                <c:pt idx="2040">
                  <c:v>21.76</c:v>
                </c:pt>
                <c:pt idx="2041">
                  <c:v>21.770669999999999</c:v>
                </c:pt>
                <c:pt idx="2042">
                  <c:v>21.781330000000001</c:v>
                </c:pt>
                <c:pt idx="2043">
                  <c:v>21.792000000000002</c:v>
                </c:pt>
                <c:pt idx="2044">
                  <c:v>21.802669999999999</c:v>
                </c:pt>
                <c:pt idx="2045">
                  <c:v>21.813330000000001</c:v>
                </c:pt>
                <c:pt idx="2046">
                  <c:v>21.824000000000002</c:v>
                </c:pt>
                <c:pt idx="2047">
                  <c:v>21.834669999999999</c:v>
                </c:pt>
                <c:pt idx="2048">
                  <c:v>21.845330000000001</c:v>
                </c:pt>
                <c:pt idx="2049">
                  <c:v>21.856000000000002</c:v>
                </c:pt>
                <c:pt idx="2050">
                  <c:v>21.866669999999999</c:v>
                </c:pt>
                <c:pt idx="2051">
                  <c:v>21.877330000000001</c:v>
                </c:pt>
                <c:pt idx="2052">
                  <c:v>21.888000000000002</c:v>
                </c:pt>
                <c:pt idx="2053">
                  <c:v>21.898669999999999</c:v>
                </c:pt>
                <c:pt idx="2054">
                  <c:v>21.909330000000001</c:v>
                </c:pt>
                <c:pt idx="2055">
                  <c:v>21.92</c:v>
                </c:pt>
                <c:pt idx="2056">
                  <c:v>21.930669999999999</c:v>
                </c:pt>
                <c:pt idx="2057">
                  <c:v>21.941330000000001</c:v>
                </c:pt>
                <c:pt idx="2058">
                  <c:v>21.952000000000002</c:v>
                </c:pt>
                <c:pt idx="2059">
                  <c:v>21.962669999999999</c:v>
                </c:pt>
                <c:pt idx="2060">
                  <c:v>21.973330000000001</c:v>
                </c:pt>
                <c:pt idx="2061">
                  <c:v>21.984000000000002</c:v>
                </c:pt>
                <c:pt idx="2062">
                  <c:v>21.994669999999999</c:v>
                </c:pt>
                <c:pt idx="2063">
                  <c:v>22.005330000000001</c:v>
                </c:pt>
                <c:pt idx="2064">
                  <c:v>22.015999999999998</c:v>
                </c:pt>
                <c:pt idx="2065">
                  <c:v>22.026669999999999</c:v>
                </c:pt>
                <c:pt idx="2066">
                  <c:v>22.037330000000001</c:v>
                </c:pt>
                <c:pt idx="2067">
                  <c:v>22.047999999999998</c:v>
                </c:pt>
                <c:pt idx="2068">
                  <c:v>22.058669999999999</c:v>
                </c:pt>
                <c:pt idx="2069">
                  <c:v>22.069330000000001</c:v>
                </c:pt>
                <c:pt idx="2070">
                  <c:v>22.08</c:v>
                </c:pt>
                <c:pt idx="2071">
                  <c:v>22.090669999999999</c:v>
                </c:pt>
                <c:pt idx="2072">
                  <c:v>22.101330000000001</c:v>
                </c:pt>
                <c:pt idx="2073">
                  <c:v>22.111999999999998</c:v>
                </c:pt>
                <c:pt idx="2074">
                  <c:v>22.122669999999999</c:v>
                </c:pt>
                <c:pt idx="2075">
                  <c:v>22.133330000000001</c:v>
                </c:pt>
                <c:pt idx="2076">
                  <c:v>22.143999999999998</c:v>
                </c:pt>
                <c:pt idx="2077">
                  <c:v>22.154669999999999</c:v>
                </c:pt>
                <c:pt idx="2078">
                  <c:v>22.165330000000001</c:v>
                </c:pt>
                <c:pt idx="2079">
                  <c:v>22.175999999999998</c:v>
                </c:pt>
                <c:pt idx="2080">
                  <c:v>22.186669999999999</c:v>
                </c:pt>
                <c:pt idx="2081">
                  <c:v>22.197330000000001</c:v>
                </c:pt>
                <c:pt idx="2082">
                  <c:v>22.207999999999998</c:v>
                </c:pt>
                <c:pt idx="2083">
                  <c:v>22.218669999999999</c:v>
                </c:pt>
                <c:pt idx="2084">
                  <c:v>22.229330000000001</c:v>
                </c:pt>
                <c:pt idx="2085">
                  <c:v>22.24</c:v>
                </c:pt>
                <c:pt idx="2086">
                  <c:v>22.25067</c:v>
                </c:pt>
                <c:pt idx="2087">
                  <c:v>22.261330000000001</c:v>
                </c:pt>
                <c:pt idx="2088">
                  <c:v>22.271999999999998</c:v>
                </c:pt>
                <c:pt idx="2089">
                  <c:v>22.28267</c:v>
                </c:pt>
                <c:pt idx="2090">
                  <c:v>22.293330000000001</c:v>
                </c:pt>
                <c:pt idx="2091">
                  <c:v>22.303999999999998</c:v>
                </c:pt>
                <c:pt idx="2092">
                  <c:v>22.31467</c:v>
                </c:pt>
                <c:pt idx="2093">
                  <c:v>22.325330000000001</c:v>
                </c:pt>
                <c:pt idx="2094">
                  <c:v>22.335999999999999</c:v>
                </c:pt>
                <c:pt idx="2095">
                  <c:v>22.34667</c:v>
                </c:pt>
                <c:pt idx="2096">
                  <c:v>22.357330000000001</c:v>
                </c:pt>
                <c:pt idx="2097">
                  <c:v>22.367999999999999</c:v>
                </c:pt>
                <c:pt idx="2098">
                  <c:v>22.37867</c:v>
                </c:pt>
                <c:pt idx="2099">
                  <c:v>22.389330000000001</c:v>
                </c:pt>
                <c:pt idx="2100">
                  <c:v>22.4</c:v>
                </c:pt>
                <c:pt idx="2101">
                  <c:v>22.41067</c:v>
                </c:pt>
                <c:pt idx="2102">
                  <c:v>22.421330000000001</c:v>
                </c:pt>
                <c:pt idx="2103">
                  <c:v>22.431999999999999</c:v>
                </c:pt>
                <c:pt idx="2104">
                  <c:v>22.44267</c:v>
                </c:pt>
                <c:pt idx="2105">
                  <c:v>22.453330000000001</c:v>
                </c:pt>
                <c:pt idx="2106">
                  <c:v>22.463999999999999</c:v>
                </c:pt>
                <c:pt idx="2107">
                  <c:v>22.47467</c:v>
                </c:pt>
                <c:pt idx="2108">
                  <c:v>22.485330000000001</c:v>
                </c:pt>
                <c:pt idx="2109">
                  <c:v>22.495999999999999</c:v>
                </c:pt>
                <c:pt idx="2110">
                  <c:v>22.50667</c:v>
                </c:pt>
                <c:pt idx="2111">
                  <c:v>22.517330000000001</c:v>
                </c:pt>
                <c:pt idx="2112">
                  <c:v>22.527999999999999</c:v>
                </c:pt>
                <c:pt idx="2113">
                  <c:v>22.53867</c:v>
                </c:pt>
                <c:pt idx="2114">
                  <c:v>22.549330000000001</c:v>
                </c:pt>
                <c:pt idx="2115">
                  <c:v>22.56</c:v>
                </c:pt>
                <c:pt idx="2116">
                  <c:v>22.57067</c:v>
                </c:pt>
                <c:pt idx="2117">
                  <c:v>22.581330000000001</c:v>
                </c:pt>
                <c:pt idx="2118">
                  <c:v>22.591999999999999</c:v>
                </c:pt>
                <c:pt idx="2119">
                  <c:v>22.60267</c:v>
                </c:pt>
                <c:pt idx="2120">
                  <c:v>22.613330000000001</c:v>
                </c:pt>
                <c:pt idx="2121">
                  <c:v>22.623999999999999</c:v>
                </c:pt>
                <c:pt idx="2122">
                  <c:v>22.63467</c:v>
                </c:pt>
                <c:pt idx="2123">
                  <c:v>22.645330000000001</c:v>
                </c:pt>
                <c:pt idx="2124">
                  <c:v>22.655999999999999</c:v>
                </c:pt>
                <c:pt idx="2125">
                  <c:v>22.66667</c:v>
                </c:pt>
                <c:pt idx="2126">
                  <c:v>22.677330000000001</c:v>
                </c:pt>
                <c:pt idx="2127">
                  <c:v>22.687999999999999</c:v>
                </c:pt>
                <c:pt idx="2128">
                  <c:v>22.69867</c:v>
                </c:pt>
                <c:pt idx="2129">
                  <c:v>22.709330000000001</c:v>
                </c:pt>
                <c:pt idx="2130">
                  <c:v>22.72</c:v>
                </c:pt>
                <c:pt idx="2131">
                  <c:v>22.73067</c:v>
                </c:pt>
                <c:pt idx="2132">
                  <c:v>22.741330000000001</c:v>
                </c:pt>
                <c:pt idx="2133">
                  <c:v>22.751999999999999</c:v>
                </c:pt>
                <c:pt idx="2134">
                  <c:v>22.76267</c:v>
                </c:pt>
                <c:pt idx="2135">
                  <c:v>22.773330000000001</c:v>
                </c:pt>
                <c:pt idx="2136">
                  <c:v>22.783999999999999</c:v>
                </c:pt>
                <c:pt idx="2137">
                  <c:v>22.79467</c:v>
                </c:pt>
                <c:pt idx="2138">
                  <c:v>22.805330000000001</c:v>
                </c:pt>
                <c:pt idx="2139">
                  <c:v>22.815999999999999</c:v>
                </c:pt>
                <c:pt idx="2140">
                  <c:v>22.82667</c:v>
                </c:pt>
                <c:pt idx="2141">
                  <c:v>22.837330000000001</c:v>
                </c:pt>
                <c:pt idx="2142">
                  <c:v>22.847999999999999</c:v>
                </c:pt>
                <c:pt idx="2143">
                  <c:v>22.85867</c:v>
                </c:pt>
                <c:pt idx="2144">
                  <c:v>22.869330000000001</c:v>
                </c:pt>
                <c:pt idx="2145">
                  <c:v>22.88</c:v>
                </c:pt>
                <c:pt idx="2146">
                  <c:v>22.89067</c:v>
                </c:pt>
                <c:pt idx="2147">
                  <c:v>22.901330000000002</c:v>
                </c:pt>
                <c:pt idx="2148">
                  <c:v>22.911999999999999</c:v>
                </c:pt>
                <c:pt idx="2149">
                  <c:v>22.92267</c:v>
                </c:pt>
                <c:pt idx="2150">
                  <c:v>22.933330000000002</c:v>
                </c:pt>
                <c:pt idx="2151">
                  <c:v>22.943999999999999</c:v>
                </c:pt>
                <c:pt idx="2152">
                  <c:v>22.95467</c:v>
                </c:pt>
                <c:pt idx="2153">
                  <c:v>22.965330000000002</c:v>
                </c:pt>
                <c:pt idx="2154">
                  <c:v>22.975999999999999</c:v>
                </c:pt>
                <c:pt idx="2155">
                  <c:v>22.98667</c:v>
                </c:pt>
                <c:pt idx="2156">
                  <c:v>22.997330000000002</c:v>
                </c:pt>
                <c:pt idx="2157">
                  <c:v>23.007999999999999</c:v>
                </c:pt>
              </c:numCache>
            </c:numRef>
          </c:xVal>
          <c:yVal>
            <c:numRef>
              <c:f>'Stan LL norm'!$I$2:$I$2159</c:f>
              <c:numCache>
                <c:formatCode>General</c:formatCode>
                <c:ptCount val="2158"/>
                <c:pt idx="0">
                  <c:v>-0.12809705052792719</c:v>
                </c:pt>
                <c:pt idx="1">
                  <c:v>-0.12809705052792719</c:v>
                </c:pt>
                <c:pt idx="2">
                  <c:v>-0.12809705052792719</c:v>
                </c:pt>
                <c:pt idx="3">
                  <c:v>-0.1278663772765877</c:v>
                </c:pt>
                <c:pt idx="4">
                  <c:v>-0.12788734757216402</c:v>
                </c:pt>
                <c:pt idx="5">
                  <c:v>-0.12770910005976535</c:v>
                </c:pt>
                <c:pt idx="6">
                  <c:v>-0.12736309018275613</c:v>
                </c:pt>
                <c:pt idx="7">
                  <c:v>-0.12672349616767847</c:v>
                </c:pt>
                <c:pt idx="8">
                  <c:v>-0.12593711008356662</c:v>
                </c:pt>
                <c:pt idx="9">
                  <c:v>-0.12533945665964161</c:v>
                </c:pt>
                <c:pt idx="10">
                  <c:v>-0.12467889234898766</c:v>
                </c:pt>
                <c:pt idx="11">
                  <c:v>-0.12444821909764818</c:v>
                </c:pt>
                <c:pt idx="12">
                  <c:v>-0.12412317951621528</c:v>
                </c:pt>
                <c:pt idx="13">
                  <c:v>-0.12373522904805344</c:v>
                </c:pt>
                <c:pt idx="14">
                  <c:v>-0.12367231816132448</c:v>
                </c:pt>
                <c:pt idx="15">
                  <c:v>-0.12351504094450211</c:v>
                </c:pt>
                <c:pt idx="16">
                  <c:v>-0.12329485284095079</c:v>
                </c:pt>
                <c:pt idx="17">
                  <c:v>-0.12298029840730605</c:v>
                </c:pt>
                <c:pt idx="18">
                  <c:v>-0.12272865486039025</c:v>
                </c:pt>
                <c:pt idx="19">
                  <c:v>-0.12258186279135605</c:v>
                </c:pt>
                <c:pt idx="20">
                  <c:v>-0.12224633806213499</c:v>
                </c:pt>
                <c:pt idx="21">
                  <c:v>-0.12205760540194814</c:v>
                </c:pt>
                <c:pt idx="22">
                  <c:v>-0.12197372421964288</c:v>
                </c:pt>
                <c:pt idx="23">
                  <c:v>-0.12175353611609156</c:v>
                </c:pt>
                <c:pt idx="24">
                  <c:v>-0.12162771434263366</c:v>
                </c:pt>
                <c:pt idx="25">
                  <c:v>-0.12158577375148102</c:v>
                </c:pt>
                <c:pt idx="26">
                  <c:v>-0.1214914074213876</c:v>
                </c:pt>
                <c:pt idx="27">
                  <c:v>-0.12155431830811655</c:v>
                </c:pt>
                <c:pt idx="28">
                  <c:v>-0.12138655594350603</c:v>
                </c:pt>
                <c:pt idx="29">
                  <c:v>-0.12132364505677708</c:v>
                </c:pt>
                <c:pt idx="30">
                  <c:v>-0.12121879357889549</c:v>
                </c:pt>
                <c:pt idx="31">
                  <c:v>-0.12142849653465866</c:v>
                </c:pt>
                <c:pt idx="32">
                  <c:v>-0.12118733813553102</c:v>
                </c:pt>
                <c:pt idx="33">
                  <c:v>-0.12095666488419154</c:v>
                </c:pt>
                <c:pt idx="34">
                  <c:v>-0.12086229855409812</c:v>
                </c:pt>
                <c:pt idx="35">
                  <c:v>-0.12070502133727574</c:v>
                </c:pt>
                <c:pt idx="36">
                  <c:v>-0.12047434808593627</c:v>
                </c:pt>
                <c:pt idx="37">
                  <c:v>-0.12024367483459679</c:v>
                </c:pt>
                <c:pt idx="38">
                  <c:v>-0.119792813479706</c:v>
                </c:pt>
                <c:pt idx="39">
                  <c:v>-0.11928952638587441</c:v>
                </c:pt>
                <c:pt idx="40">
                  <c:v>-0.11797888291235464</c:v>
                </c:pt>
                <c:pt idx="41">
                  <c:v>-0.113491239659023</c:v>
                </c:pt>
                <c:pt idx="42">
                  <c:v>-0.10667589359672025</c:v>
                </c:pt>
                <c:pt idx="43">
                  <c:v>-0.10615163620731234</c:v>
                </c:pt>
                <c:pt idx="44">
                  <c:v>-0.10851079445964791</c:v>
                </c:pt>
                <c:pt idx="45">
                  <c:v>-0.11277824960942824</c:v>
                </c:pt>
                <c:pt idx="46">
                  <c:v>-0.11272582387048745</c:v>
                </c:pt>
                <c:pt idx="47">
                  <c:v>-0.10891971522338607</c:v>
                </c:pt>
                <c:pt idx="48">
                  <c:v>-0.10967464586413346</c:v>
                </c:pt>
                <c:pt idx="49">
                  <c:v>-0.11155148731821375</c:v>
                </c:pt>
                <c:pt idx="50">
                  <c:v>-0.11161439820494271</c:v>
                </c:pt>
                <c:pt idx="51">
                  <c:v>-0.11129984377129795</c:v>
                </c:pt>
                <c:pt idx="52">
                  <c:v>-0.11113208140668743</c:v>
                </c:pt>
                <c:pt idx="53">
                  <c:v>-0.1111635368500519</c:v>
                </c:pt>
                <c:pt idx="54">
                  <c:v>-0.11085946756419532</c:v>
                </c:pt>
                <c:pt idx="55">
                  <c:v>-0.11114256655447559</c:v>
                </c:pt>
                <c:pt idx="56">
                  <c:v>-0.111037715076594</c:v>
                </c:pt>
                <c:pt idx="57">
                  <c:v>-0.11112159625889927</c:v>
                </c:pt>
                <c:pt idx="58">
                  <c:v>-0.11162488335273085</c:v>
                </c:pt>
                <c:pt idx="59">
                  <c:v>-0.11122644773678085</c:v>
                </c:pt>
                <c:pt idx="60">
                  <c:v>-0.11137323980581507</c:v>
                </c:pt>
                <c:pt idx="61">
                  <c:v>-0.11146760613590849</c:v>
                </c:pt>
                <c:pt idx="62">
                  <c:v>-0.11162488335273085</c:v>
                </c:pt>
                <c:pt idx="63">
                  <c:v>-0.11149906157927296</c:v>
                </c:pt>
                <c:pt idx="64">
                  <c:v>-0.11156197246600191</c:v>
                </c:pt>
                <c:pt idx="65">
                  <c:v>-0.11144663584033217</c:v>
                </c:pt>
                <c:pt idx="66">
                  <c:v>-0.11153051702263743</c:v>
                </c:pt>
                <c:pt idx="67">
                  <c:v>-0.11150954672706112</c:v>
                </c:pt>
                <c:pt idx="68">
                  <c:v>-0.11146760613590849</c:v>
                </c:pt>
                <c:pt idx="69">
                  <c:v>-0.11150954672706112</c:v>
                </c:pt>
                <c:pt idx="70">
                  <c:v>-0.11163536850051901</c:v>
                </c:pt>
                <c:pt idx="71">
                  <c:v>-0.11166682394388348</c:v>
                </c:pt>
                <c:pt idx="72">
                  <c:v>-0.11158294276157822</c:v>
                </c:pt>
                <c:pt idx="73">
                  <c:v>-0.11150954672706112</c:v>
                </c:pt>
                <c:pt idx="74">
                  <c:v>-0.11182410116070586</c:v>
                </c:pt>
                <c:pt idx="75">
                  <c:v>-0.11175070512618876</c:v>
                </c:pt>
                <c:pt idx="76">
                  <c:v>-0.11168779423945981</c:v>
                </c:pt>
                <c:pt idx="77">
                  <c:v>-0.11156197246600191</c:v>
                </c:pt>
                <c:pt idx="78">
                  <c:v>-0.11162488335273085</c:v>
                </c:pt>
                <c:pt idx="79">
                  <c:v>-0.11187652689964665</c:v>
                </c:pt>
                <c:pt idx="80">
                  <c:v>-0.1118136160129177</c:v>
                </c:pt>
                <c:pt idx="81">
                  <c:v>-0.11153051702263743</c:v>
                </c:pt>
                <c:pt idx="82">
                  <c:v>-0.11166682394388348</c:v>
                </c:pt>
                <c:pt idx="83">
                  <c:v>-0.11160391305715454</c:v>
                </c:pt>
                <c:pt idx="84">
                  <c:v>-0.11163536850051901</c:v>
                </c:pt>
                <c:pt idx="85">
                  <c:v>-0.11169827938724797</c:v>
                </c:pt>
                <c:pt idx="86">
                  <c:v>-0.11158294276157822</c:v>
                </c:pt>
                <c:pt idx="87">
                  <c:v>-0.11157245761379006</c:v>
                </c:pt>
                <c:pt idx="88">
                  <c:v>-0.11152003187484928</c:v>
                </c:pt>
                <c:pt idx="89">
                  <c:v>-0.11159342790936638</c:v>
                </c:pt>
                <c:pt idx="90">
                  <c:v>-0.11147809128369664</c:v>
                </c:pt>
                <c:pt idx="91">
                  <c:v>-0.1114151803969677</c:v>
                </c:pt>
                <c:pt idx="92">
                  <c:v>-0.10625648768519393</c:v>
                </c:pt>
                <c:pt idx="93">
                  <c:v>-4.0682373418053329E-2</c:v>
                </c:pt>
                <c:pt idx="94">
                  <c:v>-1.2393444685602844E-2</c:v>
                </c:pt>
                <c:pt idx="95">
                  <c:v>-1.9397523408092438E-3</c:v>
                </c:pt>
                <c:pt idx="96">
                  <c:v>1.6671384983171337E-3</c:v>
                </c:pt>
                <c:pt idx="97">
                  <c:v>2.8624453461671543E-3</c:v>
                </c:pt>
                <c:pt idx="98">
                  <c:v>3.0826334497184738E-3</c:v>
                </c:pt>
                <c:pt idx="99">
                  <c:v>3.1560294842355803E-3</c:v>
                </c:pt>
                <c:pt idx="100">
                  <c:v>3.1245740408711062E-3</c:v>
                </c:pt>
                <c:pt idx="101">
                  <c:v>2.967296824048735E-3</c:v>
                </c:pt>
                <c:pt idx="102">
                  <c:v>3.0406928585658415E-3</c:v>
                </c:pt>
                <c:pt idx="103">
                  <c:v>2.8729304939553121E-3</c:v>
                </c:pt>
                <c:pt idx="104">
                  <c:v>2.946326528472419E-3</c:v>
                </c:pt>
                <c:pt idx="105">
                  <c:v>2.8834156417434703E-3</c:v>
                </c:pt>
                <c:pt idx="106">
                  <c:v>2.7051681293447831E-3</c:v>
                </c:pt>
                <c:pt idx="107">
                  <c:v>2.7680790160737314E-3</c:v>
                </c:pt>
                <c:pt idx="108">
                  <c:v>2.7785641638618896E-3</c:v>
                </c:pt>
                <c:pt idx="109">
                  <c:v>2.5898315036750443E-3</c:v>
                </c:pt>
                <c:pt idx="110">
                  <c:v>2.6632275381921508E-3</c:v>
                </c:pt>
                <c:pt idx="111">
                  <c:v>2.6317720948276766E-3</c:v>
                </c:pt>
                <c:pt idx="112">
                  <c:v>3.5230096568211128E-3</c:v>
                </c:pt>
                <c:pt idx="113">
                  <c:v>4.8651085737053462E-3</c:v>
                </c:pt>
                <c:pt idx="114">
                  <c:v>6.0184748304027346E-3</c:v>
                </c:pt>
                <c:pt idx="115">
                  <c:v>7.2032965304645973E-3</c:v>
                </c:pt>
                <c:pt idx="116">
                  <c:v>7.6856133287198682E-3</c:v>
                </c:pt>
                <c:pt idx="117">
                  <c:v>7.9162865800593459E-3</c:v>
                </c:pt>
                <c:pt idx="118">
                  <c:v>7.7590093632369751E-3</c:v>
                </c:pt>
                <c:pt idx="119">
                  <c:v>7.4654252251685491E-3</c:v>
                </c:pt>
                <c:pt idx="120">
                  <c:v>7.1823262348882809E-3</c:v>
                </c:pt>
                <c:pt idx="121">
                  <c:v>7.066989609218542E-3</c:v>
                </c:pt>
                <c:pt idx="122">
                  <c:v>7.0879599047948584E-3</c:v>
                </c:pt>
                <c:pt idx="123">
                  <c:v>7.2242668260409128E-3</c:v>
                </c:pt>
                <c:pt idx="124">
                  <c:v>6.5217619242343219E-3</c:v>
                </c:pt>
                <c:pt idx="125">
                  <c:v>7.4234846340159163E-3</c:v>
                </c:pt>
                <c:pt idx="126">
                  <c:v>8.4510291172554073E-3</c:v>
                </c:pt>
                <c:pt idx="127">
                  <c:v>8.9857716544514687E-3</c:v>
                </c:pt>
                <c:pt idx="128">
                  <c:v>8.6607320730185695E-3</c:v>
                </c:pt>
                <c:pt idx="129">
                  <c:v>7.8428905455422398E-3</c:v>
                </c:pt>
                <c:pt idx="130">
                  <c:v>6.8782569490316962E-3</c:v>
                </c:pt>
                <c:pt idx="131">
                  <c:v>5.8297421702158889E-3</c:v>
                </c:pt>
                <c:pt idx="132">
                  <c:v>5.0433560861040333E-3</c:v>
                </c:pt>
                <c:pt idx="133">
                  <c:v>4.6973462090948168E-3</c:v>
                </c:pt>
                <c:pt idx="134">
                  <c:v>4.3513363320856011E-3</c:v>
                </c:pt>
                <c:pt idx="135">
                  <c:v>3.952900716135594E-3</c:v>
                </c:pt>
                <c:pt idx="136">
                  <c:v>3.8585343860421712E-3</c:v>
                </c:pt>
                <c:pt idx="137">
                  <c:v>3.7012571692198E-3</c:v>
                </c:pt>
                <c:pt idx="138">
                  <c:v>3.5230096568211128E-3</c:v>
                </c:pt>
                <c:pt idx="139">
                  <c:v>3.4391284745158481E-3</c:v>
                </c:pt>
                <c:pt idx="140">
                  <c:v>3.386702735575058E-3</c:v>
                </c:pt>
                <c:pt idx="141">
                  <c:v>3.3657324399987416E-3</c:v>
                </c:pt>
                <c:pt idx="142">
                  <c:v>3.554465100185587E-3</c:v>
                </c:pt>
                <c:pt idx="143">
                  <c:v>3.5754353957619034E-3</c:v>
                </c:pt>
                <c:pt idx="144">
                  <c:v>3.6278611347026935E-3</c:v>
                </c:pt>
                <c:pt idx="145">
                  <c:v>3.7327126125842745E-3</c:v>
                </c:pt>
                <c:pt idx="146">
                  <c:v>3.9843561595000682E-3</c:v>
                </c:pt>
                <c:pt idx="147">
                  <c:v>4.760257095823766E-3</c:v>
                </c:pt>
                <c:pt idx="148">
                  <c:v>5.5466431799356215E-3</c:v>
                </c:pt>
                <c:pt idx="149">
                  <c:v>5.5361580321474629E-3</c:v>
                </c:pt>
                <c:pt idx="150">
                  <c:v>4.6554056179421849E-3</c:v>
                </c:pt>
                <c:pt idx="151">
                  <c:v>2.9882671196250509E-3</c:v>
                </c:pt>
                <c:pt idx="152">
                  <c:v>2.2018810355131954E-3</c:v>
                </c:pt>
                <c:pt idx="153">
                  <c:v>2.5374057647342537E-3</c:v>
                </c:pt>
                <c:pt idx="154">
                  <c:v>2.9882671196250509E-3</c:v>
                </c:pt>
                <c:pt idx="155">
                  <c:v>2.5688612080987283E-3</c:v>
                </c:pt>
                <c:pt idx="156">
                  <c:v>1.8349008629276629E-3</c:v>
                </c:pt>
                <c:pt idx="157">
                  <c:v>1.6985939416816081E-3</c:v>
                </c:pt>
                <c:pt idx="158">
                  <c:v>1.8349008629276629E-3</c:v>
                </c:pt>
                <c:pt idx="159">
                  <c:v>1.8139305673513467E-3</c:v>
                </c:pt>
                <c:pt idx="160">
                  <c:v>1.4469503947658142E-3</c:v>
                </c:pt>
                <c:pt idx="161">
                  <c:v>8.4929697084080405E-4</c:v>
                </c:pt>
                <c:pt idx="162">
                  <c:v>4.5086135489079719E-4</c:v>
                </c:pt>
                <c:pt idx="163">
                  <c:v>2.097029557631615E-5</c:v>
                </c:pt>
                <c:pt idx="164">
                  <c:v>-1.006574187663175E-3</c:v>
                </c:pt>
                <c:pt idx="165">
                  <c:v>-2.2018810355131954E-3</c:v>
                </c:pt>
                <c:pt idx="166">
                  <c:v>-2.4640097302171472E-3</c:v>
                </c:pt>
                <c:pt idx="167">
                  <c:v>-1.9502374885974018E-3</c:v>
                </c:pt>
                <c:pt idx="168">
                  <c:v>-6.6056431065395871E-4</c:v>
                </c:pt>
                <c:pt idx="169">
                  <c:v>6.8153460623027477E-4</c:v>
                </c:pt>
                <c:pt idx="170">
                  <c:v>1.7719899761987146E-3</c:v>
                </c:pt>
                <c:pt idx="171">
                  <c:v>2.673712685980309E-3</c:v>
                </c:pt>
                <c:pt idx="172">
                  <c:v>3.1665146320237385E-3</c:v>
                </c:pt>
                <c:pt idx="173">
                  <c:v>3.6068908391263775E-3</c:v>
                </c:pt>
                <c:pt idx="174">
                  <c:v>3.8795046816184875E-3</c:v>
                </c:pt>
                <c:pt idx="175">
                  <c:v>4.0682373418053329E-3</c:v>
                </c:pt>
                <c:pt idx="176">
                  <c:v>4.2779402975684942E-3</c:v>
                </c:pt>
                <c:pt idx="177">
                  <c:v>4.2989105931448106E-3</c:v>
                </c:pt>
                <c:pt idx="178">
                  <c:v>4.2569700019921778E-3</c:v>
                </c:pt>
                <c:pt idx="179">
                  <c:v>4.3618214798737589E-3</c:v>
                </c:pt>
                <c:pt idx="180">
                  <c:v>4.3303660365092847E-3</c:v>
                </c:pt>
                <c:pt idx="181">
                  <c:v>4.393276923238233E-3</c:v>
                </c:pt>
                <c:pt idx="182">
                  <c:v>4.3513363320856011E-3</c:v>
                </c:pt>
                <c:pt idx="183">
                  <c:v>4.393276923238233E-3</c:v>
                </c:pt>
                <c:pt idx="184">
                  <c:v>4.3513363320856011E-3</c:v>
                </c:pt>
                <c:pt idx="185">
                  <c:v>4.435217514390865E-3</c:v>
                </c:pt>
                <c:pt idx="186">
                  <c:v>4.46667295775534E-3</c:v>
                </c:pt>
                <c:pt idx="187">
                  <c:v>4.1521185241105976E-3</c:v>
                </c:pt>
                <c:pt idx="188">
                  <c:v>3.9424155683474363E-3</c:v>
                </c:pt>
                <c:pt idx="189">
                  <c:v>4.0158116028645423E-3</c:v>
                </c:pt>
                <c:pt idx="190">
                  <c:v>4.1101779329579648E-3</c:v>
                </c:pt>
                <c:pt idx="191">
                  <c:v>4.4142472188145494E-3</c:v>
                </c:pt>
                <c:pt idx="192">
                  <c:v>4.5505541400606038E-3</c:v>
                </c:pt>
                <c:pt idx="193">
                  <c:v>4.7078313568829754E-3</c:v>
                </c:pt>
                <c:pt idx="194">
                  <c:v>4.7183165046711332E-3</c:v>
                </c:pt>
                <c:pt idx="195">
                  <c:v>4.686861061306659E-3</c:v>
                </c:pt>
                <c:pt idx="196">
                  <c:v>4.7812273914000815E-3</c:v>
                </c:pt>
                <c:pt idx="197">
                  <c:v>4.7183165046711332E-3</c:v>
                </c:pt>
                <c:pt idx="198">
                  <c:v>4.5820095834250779E-3</c:v>
                </c:pt>
                <c:pt idx="199">
                  <c:v>4.7707422436119237E-3</c:v>
                </c:pt>
                <c:pt idx="200">
                  <c:v>4.5715244356369202E-3</c:v>
                </c:pt>
                <c:pt idx="201">
                  <c:v>4.5086135489079719E-3</c:v>
                </c:pt>
                <c:pt idx="202">
                  <c:v>4.5086135489079719E-3</c:v>
                </c:pt>
                <c:pt idx="203">
                  <c:v>4.4247323666027072E-3</c:v>
                </c:pt>
                <c:pt idx="204">
                  <c:v>4.393276923238233E-3</c:v>
                </c:pt>
                <c:pt idx="205">
                  <c:v>4.3723066276619166E-3</c:v>
                </c:pt>
                <c:pt idx="206">
                  <c:v>4.2989105931448106E-3</c:v>
                </c:pt>
                <c:pt idx="207">
                  <c:v>4.3093957409329683E-3</c:v>
                </c:pt>
                <c:pt idx="208">
                  <c:v>4.2779402975684942E-3</c:v>
                </c:pt>
                <c:pt idx="209">
                  <c:v>4.2674551497803364E-3</c:v>
                </c:pt>
                <c:pt idx="210">
                  <c:v>4.2045442630513881E-3</c:v>
                </c:pt>
                <c:pt idx="211">
                  <c:v>4.099692785169807E-3</c:v>
                </c:pt>
                <c:pt idx="212">
                  <c:v>4.2359997064158623E-3</c:v>
                </c:pt>
                <c:pt idx="213">
                  <c:v>4.2989105931448106E-3</c:v>
                </c:pt>
                <c:pt idx="214">
                  <c:v>4.1835739674750717E-3</c:v>
                </c:pt>
                <c:pt idx="215">
                  <c:v>4.1835739674750717E-3</c:v>
                </c:pt>
                <c:pt idx="216">
                  <c:v>4.1101779329579648E-3</c:v>
                </c:pt>
                <c:pt idx="217">
                  <c:v>3.9843561595000682E-3</c:v>
                </c:pt>
                <c:pt idx="218">
                  <c:v>3.9843561595000682E-3</c:v>
                </c:pt>
                <c:pt idx="219">
                  <c:v>3.7851383515250647E-3</c:v>
                </c:pt>
                <c:pt idx="220">
                  <c:v>3.5125245090329546E-3</c:v>
                </c:pt>
                <c:pt idx="221">
                  <c:v>3.2084552231763709E-3</c:v>
                </c:pt>
                <c:pt idx="222">
                  <c:v>2.5583760603105701E-3</c:v>
                </c:pt>
                <c:pt idx="223">
                  <c:v>1.9292671930210856E-3</c:v>
                </c:pt>
                <c:pt idx="224">
                  <c:v>1.4259800991894981E-3</c:v>
                </c:pt>
                <c:pt idx="225">
                  <c:v>1.1743365522737042E-3</c:v>
                </c:pt>
                <c:pt idx="226">
                  <c:v>1.0799702221802815E-3</c:v>
                </c:pt>
                <c:pt idx="227">
                  <c:v>9.6463359651054279E-4</c:v>
                </c:pt>
                <c:pt idx="228">
                  <c:v>9.8560389208685907E-4</c:v>
                </c:pt>
                <c:pt idx="229">
                  <c:v>1.0485147788158074E-3</c:v>
                </c:pt>
                <c:pt idx="230">
                  <c:v>1.1743365522737042E-3</c:v>
                </c:pt>
                <c:pt idx="231">
                  <c:v>1.3525840646723916E-3</c:v>
                </c:pt>
                <c:pt idx="232">
                  <c:v>1.5203464292829207E-3</c:v>
                </c:pt>
                <c:pt idx="233">
                  <c:v>1.8034454195631888E-3</c:v>
                </c:pt>
                <c:pt idx="234">
                  <c:v>9.8560389208685907E-4</c:v>
                </c:pt>
                <c:pt idx="235">
                  <c:v>-1.0904553699684397E-3</c:v>
                </c:pt>
                <c:pt idx="236">
                  <c:v>-1.5203464292829207E-3</c:v>
                </c:pt>
                <c:pt idx="237">
                  <c:v>-1.677623646105292E-4</c:v>
                </c:pt>
                <c:pt idx="238">
                  <c:v>1.1743365522737042E-3</c:v>
                </c:pt>
                <c:pt idx="239">
                  <c:v>2.2018810355131954E-3</c:v>
                </c:pt>
                <c:pt idx="240">
                  <c:v>2.8100196072263638E-3</c:v>
                </c:pt>
                <c:pt idx="241">
                  <c:v>2.9882671196250509E-3</c:v>
                </c:pt>
                <c:pt idx="242">
                  <c:v>3.0511780063539997E-3</c:v>
                </c:pt>
                <c:pt idx="243">
                  <c:v>3.2503958143290028E-3</c:v>
                </c:pt>
                <c:pt idx="244">
                  <c:v>2.9882671196250509E-3</c:v>
                </c:pt>
                <c:pt idx="245">
                  <c:v>2.2752770700303019E-3</c:v>
                </c:pt>
                <c:pt idx="246">
                  <c:v>2.0970295576316147E-3</c:v>
                </c:pt>
                <c:pt idx="247">
                  <c:v>2.4744948780053054E-3</c:v>
                </c:pt>
                <c:pt idx="248">
                  <c:v>3.0721483019303156E-3</c:v>
                </c:pt>
                <c:pt idx="249">
                  <c:v>3.994841307288226E-3</c:v>
                </c:pt>
                <c:pt idx="250">
                  <c:v>5.0748115294685075E-3</c:v>
                </c:pt>
                <c:pt idx="251">
                  <c:v>5.420821406477724E-3</c:v>
                </c:pt>
                <c:pt idx="252">
                  <c:v>5.5361580321474629E-3</c:v>
                </c:pt>
                <c:pt idx="253">
                  <c:v>5.3579105197487757E-3</c:v>
                </c:pt>
                <c:pt idx="254">
                  <c:v>5.0852966772566661E-3</c:v>
                </c:pt>
                <c:pt idx="255">
                  <c:v>4.6973462090948168E-3</c:v>
                </c:pt>
                <c:pt idx="256">
                  <c:v>4.3827917754500753E-3</c:v>
                </c:pt>
                <c:pt idx="257">
                  <c:v>4.1311482285342812E-3</c:v>
                </c:pt>
                <c:pt idx="258">
                  <c:v>3.952900716135594E-3</c:v>
                </c:pt>
                <c:pt idx="259">
                  <c:v>3.6278611347026935E-3</c:v>
                </c:pt>
                <c:pt idx="260">
                  <c:v>3.4810690656684805E-3</c:v>
                </c:pt>
                <c:pt idx="261">
                  <c:v>3.5020393612447969E-3</c:v>
                </c:pt>
                <c:pt idx="262">
                  <c:v>3.3237918488461093E-3</c:v>
                </c:pt>
                <c:pt idx="263">
                  <c:v>3.1350591886592644E-3</c:v>
                </c:pt>
                <c:pt idx="264">
                  <c:v>2.9987522674132091E-3</c:v>
                </c:pt>
                <c:pt idx="265">
                  <c:v>3.0511780063539997E-3</c:v>
                </c:pt>
                <c:pt idx="266">
                  <c:v>3.1245740408711062E-3</c:v>
                </c:pt>
                <c:pt idx="267">
                  <c:v>2.9882671196250509E-3</c:v>
                </c:pt>
                <c:pt idx="268">
                  <c:v>3.0406928585658415E-3</c:v>
                </c:pt>
                <c:pt idx="269">
                  <c:v>3.0092374152013673E-3</c:v>
                </c:pt>
                <c:pt idx="270">
                  <c:v>3.2503958143290028E-3</c:v>
                </c:pt>
                <c:pt idx="271">
                  <c:v>3.5859205435500616E-3</c:v>
                </c:pt>
                <c:pt idx="272">
                  <c:v>3.3971878833632162E-3</c:v>
                </c:pt>
                <c:pt idx="273">
                  <c:v>2.8519601983789961E-3</c:v>
                </c:pt>
                <c:pt idx="274">
                  <c:v>2.2438216266658277E-3</c:v>
                </c:pt>
                <c:pt idx="275">
                  <c:v>1.5203464292829207E-3</c:v>
                </c:pt>
                <c:pt idx="276">
                  <c:v>1.2477325867908109E-3</c:v>
                </c:pt>
                <c:pt idx="277">
                  <c:v>1.2372474390026527E-3</c:v>
                </c:pt>
                <c:pt idx="278">
                  <c:v>1.3525840646723916E-3</c:v>
                </c:pt>
                <c:pt idx="279">
                  <c:v>1.3840395080368657E-3</c:v>
                </c:pt>
                <c:pt idx="280">
                  <c:v>1.4993761337066046E-3</c:v>
                </c:pt>
                <c:pt idx="281">
                  <c:v>1.7824751239868726E-3</c:v>
                </c:pt>
                <c:pt idx="282">
                  <c:v>2.0760592620552988E-3</c:v>
                </c:pt>
                <c:pt idx="283">
                  <c:v>2.3906136957000407E-3</c:v>
                </c:pt>
                <c:pt idx="284">
                  <c:v>2.7680790160737314E-3</c:v>
                </c:pt>
                <c:pt idx="285">
                  <c:v>3.2084552231763709E-3</c:v>
                </c:pt>
                <c:pt idx="286">
                  <c:v>3.3552472922105839E-3</c:v>
                </c:pt>
                <c:pt idx="287">
                  <c:v>3.4391284745158481E-3</c:v>
                </c:pt>
                <c:pt idx="288">
                  <c:v>3.2818512576934774E-3</c:v>
                </c:pt>
                <c:pt idx="289">
                  <c:v>3.260880962117161E-3</c:v>
                </c:pt>
                <c:pt idx="290">
                  <c:v>3.1769997798118963E-3</c:v>
                </c:pt>
                <c:pt idx="291">
                  <c:v>3.0302077107776833E-3</c:v>
                </c:pt>
                <c:pt idx="292">
                  <c:v>2.8100196072263638E-3</c:v>
                </c:pt>
                <c:pt idx="293">
                  <c:v>2.9358413806842608E-3</c:v>
                </c:pt>
                <c:pt idx="294">
                  <c:v>3.2189403709645286E-3</c:v>
                </c:pt>
                <c:pt idx="295">
                  <c:v>2.9043859373197867E-3</c:v>
                </c:pt>
                <c:pt idx="296">
                  <c:v>2.5059503213697796E-3</c:v>
                </c:pt>
                <c:pt idx="297">
                  <c:v>2.2123661833013536E-3</c:v>
                </c:pt>
                <c:pt idx="298">
                  <c:v>2.1494552965724053E-3</c:v>
                </c:pt>
                <c:pt idx="299">
                  <c:v>1.9607226363855599E-3</c:v>
                </c:pt>
                <c:pt idx="300">
                  <c:v>1.7300493850460823E-3</c:v>
                </c:pt>
                <c:pt idx="301">
                  <c:v>1.5832573160118693E-3</c:v>
                </c:pt>
                <c:pt idx="302">
                  <c:v>1.7510196806223984E-3</c:v>
                </c:pt>
                <c:pt idx="303">
                  <c:v>1.8978117496566114E-3</c:v>
                </c:pt>
                <c:pt idx="304">
                  <c:v>1.8453860107158211E-3</c:v>
                </c:pt>
                <c:pt idx="305">
                  <c:v>1.5622870204355531E-3</c:v>
                </c:pt>
                <c:pt idx="306">
                  <c:v>1.7510196806223984E-3</c:v>
                </c:pt>
                <c:pt idx="307">
                  <c:v>1.8873266018684532E-3</c:v>
                </c:pt>
                <c:pt idx="308">
                  <c:v>1.7824751239868726E-3</c:v>
                </c:pt>
                <c:pt idx="309">
                  <c:v>1.6566533505289758E-3</c:v>
                </c:pt>
                <c:pt idx="310">
                  <c:v>1.7824751239868726E-3</c:v>
                </c:pt>
                <c:pt idx="311">
                  <c:v>1.9187820452329276E-3</c:v>
                </c:pt>
                <c:pt idx="312">
                  <c:v>1.8139305673513467E-3</c:v>
                </c:pt>
                <c:pt idx="313">
                  <c:v>1.7929602717750308E-3</c:v>
                </c:pt>
                <c:pt idx="314">
                  <c:v>1.6461682027408176E-3</c:v>
                </c:pt>
                <c:pt idx="315">
                  <c:v>1.6461682027408176E-3</c:v>
                </c:pt>
                <c:pt idx="316">
                  <c:v>1.6671384983171337E-3</c:v>
                </c:pt>
                <c:pt idx="317">
                  <c:v>1.9082968974447694E-3</c:v>
                </c:pt>
                <c:pt idx="318">
                  <c:v>2.0550889664789824E-3</c:v>
                </c:pt>
                <c:pt idx="319">
                  <c:v>2.0550889664789824E-3</c:v>
                </c:pt>
                <c:pt idx="320">
                  <c:v>2.1389701487842471E-3</c:v>
                </c:pt>
                <c:pt idx="321">
                  <c:v>2.0970295576316147E-3</c:v>
                </c:pt>
                <c:pt idx="322">
                  <c:v>2.0131483753263501E-3</c:v>
                </c:pt>
                <c:pt idx="323">
                  <c:v>1.7929602717750308E-3</c:v>
                </c:pt>
                <c:pt idx="324">
                  <c:v>1.8349008629276629E-3</c:v>
                </c:pt>
                <c:pt idx="325">
                  <c:v>1.8558711585039791E-3</c:v>
                </c:pt>
                <c:pt idx="326">
                  <c:v>1.7405345328342402E-3</c:v>
                </c:pt>
                <c:pt idx="327">
                  <c:v>1.6776236461052919E-3</c:v>
                </c:pt>
                <c:pt idx="328">
                  <c:v>1.7405345328342402E-3</c:v>
                </c:pt>
                <c:pt idx="329">
                  <c:v>1.6461682027408176E-3</c:v>
                </c:pt>
                <c:pt idx="330">
                  <c:v>1.5832573160118693E-3</c:v>
                </c:pt>
                <c:pt idx="331">
                  <c:v>1.5727721682237111E-3</c:v>
                </c:pt>
                <c:pt idx="332">
                  <c:v>1.4154949514013401E-3</c:v>
                </c:pt>
                <c:pt idx="333">
                  <c:v>1.3630692124605495E-3</c:v>
                </c:pt>
                <c:pt idx="334">
                  <c:v>1.3945246558250239E-3</c:v>
                </c:pt>
                <c:pt idx="335">
                  <c:v>1.3630692124605495E-3</c:v>
                </c:pt>
                <c:pt idx="336">
                  <c:v>1.2582177345789689E-3</c:v>
                </c:pt>
                <c:pt idx="337">
                  <c:v>1.2582177345789689E-3</c:v>
                </c:pt>
                <c:pt idx="338">
                  <c:v>1.2057919956381786E-3</c:v>
                </c:pt>
                <c:pt idx="339">
                  <c:v>1.14288110890923E-3</c:v>
                </c:pt>
                <c:pt idx="340">
                  <c:v>8.7026726641712012E-4</c:v>
                </c:pt>
                <c:pt idx="341">
                  <c:v>7.9687123190001362E-4</c:v>
                </c:pt>
                <c:pt idx="342">
                  <c:v>8.807524142052782E-4</c:v>
                </c:pt>
                <c:pt idx="343">
                  <c:v>8.7026726641712012E-4</c:v>
                </c:pt>
                <c:pt idx="344">
                  <c:v>7.4444549295922329E-4</c:v>
                </c:pt>
                <c:pt idx="345">
                  <c:v>6.0813857171316827E-4</c:v>
                </c:pt>
                <c:pt idx="346">
                  <c:v>5.871682761368521E-4</c:v>
                </c:pt>
                <c:pt idx="347">
                  <c:v>6.8153460623027477E-4</c:v>
                </c:pt>
                <c:pt idx="348">
                  <c:v>5.871682761368521E-4</c:v>
                </c:pt>
                <c:pt idx="349">
                  <c:v>4.9280194604342954E-4</c:v>
                </c:pt>
                <c:pt idx="350">
                  <c:v>4.2989105931448101E-4</c:v>
                </c:pt>
                <c:pt idx="351">
                  <c:v>4.1940591152632298E-4</c:v>
                </c:pt>
                <c:pt idx="352">
                  <c:v>2.7261384249210993E-4</c:v>
                </c:pt>
                <c:pt idx="353">
                  <c:v>3.5649502479737452E-4</c:v>
                </c:pt>
                <c:pt idx="354">
                  <c:v>3.669801725855326E-4</c:v>
                </c:pt>
                <c:pt idx="355">
                  <c:v>2.2018810355131955E-4</c:v>
                </c:pt>
                <c:pt idx="356">
                  <c:v>2.0970295576316149E-4</c:v>
                </c:pt>
                <c:pt idx="357">
                  <c:v>2.8309899028026802E-4</c:v>
                </c:pt>
                <c:pt idx="358">
                  <c:v>1.5727721682237111E-4</c:v>
                </c:pt>
                <c:pt idx="359">
                  <c:v>1.2582177345789688E-4</c:v>
                </c:pt>
                <c:pt idx="360">
                  <c:v>1.3630692124605497E-4</c:v>
                </c:pt>
                <c:pt idx="361">
                  <c:v>1.2582177345789688E-4</c:v>
                </c:pt>
                <c:pt idx="362">
                  <c:v>1.4679206903421302E-4</c:v>
                </c:pt>
                <c:pt idx="363">
                  <c:v>1.5727721682237111E-4</c:v>
                </c:pt>
                <c:pt idx="364">
                  <c:v>2.6212869470395184E-4</c:v>
                </c:pt>
                <c:pt idx="365">
                  <c:v>1.0485147788158075E-4</c:v>
                </c:pt>
                <c:pt idx="366">
                  <c:v>1.2582177345789688E-4</c:v>
                </c:pt>
                <c:pt idx="367">
                  <c:v>1.0485147788158075E-5</c:v>
                </c:pt>
                <c:pt idx="368">
                  <c:v>1.0485147788158075E-5</c:v>
                </c:pt>
                <c:pt idx="369">
                  <c:v>1.3630692124605497E-4</c:v>
                </c:pt>
                <c:pt idx="370">
                  <c:v>1.5727721682237111E-4</c:v>
                </c:pt>
                <c:pt idx="371">
                  <c:v>1.4679206903421302E-4</c:v>
                </c:pt>
                <c:pt idx="372">
                  <c:v>-1.992178079750034E-4</c:v>
                </c:pt>
                <c:pt idx="373">
                  <c:v>-3.145544336447422E-5</c:v>
                </c:pt>
                <c:pt idx="374">
                  <c:v>-2.097029557631615E-5</c:v>
                </c:pt>
                <c:pt idx="375">
                  <c:v>0</c:v>
                </c:pt>
                <c:pt idx="376">
                  <c:v>-1.0485147788158075E-5</c:v>
                </c:pt>
                <c:pt idx="377">
                  <c:v>-6.2910886728948439E-5</c:v>
                </c:pt>
                <c:pt idx="378">
                  <c:v>-7.3396034517106512E-5</c:v>
                </c:pt>
                <c:pt idx="379">
                  <c:v>-1.3630692124605497E-4</c:v>
                </c:pt>
                <c:pt idx="380">
                  <c:v>-6.2910886728948439E-5</c:v>
                </c:pt>
                <c:pt idx="381">
                  <c:v>-1.5727721682237111E-4</c:v>
                </c:pt>
                <c:pt idx="382">
                  <c:v>-6.2910886728948439E-5</c:v>
                </c:pt>
                <c:pt idx="383">
                  <c:v>-3.0406928585658414E-4</c:v>
                </c:pt>
                <c:pt idx="384">
                  <c:v>-3.7746532037369069E-4</c:v>
                </c:pt>
                <c:pt idx="385">
                  <c:v>-2.5164354691579376E-4</c:v>
                </c:pt>
                <c:pt idx="386">
                  <c:v>-3.2503958143290031E-4</c:v>
                </c:pt>
                <c:pt idx="387">
                  <c:v>-2.3067325133947764E-4</c:v>
                </c:pt>
                <c:pt idx="388">
                  <c:v>-2.9358413806842605E-4</c:v>
                </c:pt>
                <c:pt idx="389">
                  <c:v>-3.2503958143290031E-4</c:v>
                </c:pt>
                <c:pt idx="390">
                  <c:v>-3.5649502479737452E-4</c:v>
                </c:pt>
                <c:pt idx="391">
                  <c:v>-2.8309899028026802E-4</c:v>
                </c:pt>
                <c:pt idx="392">
                  <c:v>-2.2018810355131955E-4</c:v>
                </c:pt>
                <c:pt idx="393">
                  <c:v>-2.3067325133947764E-4</c:v>
                </c:pt>
                <c:pt idx="394">
                  <c:v>-1.5727721682237111E-4</c:v>
                </c:pt>
                <c:pt idx="395">
                  <c:v>-2.5164354691579376E-4</c:v>
                </c:pt>
                <c:pt idx="396">
                  <c:v>-2.6212869470395184E-4</c:v>
                </c:pt>
                <c:pt idx="397">
                  <c:v>-2.2018810355131955E-4</c:v>
                </c:pt>
                <c:pt idx="398">
                  <c:v>-3.669801725855326E-4</c:v>
                </c:pt>
                <c:pt idx="399">
                  <c:v>-1.5727721682237111E-4</c:v>
                </c:pt>
                <c:pt idx="400">
                  <c:v>-2.411583991276357E-4</c:v>
                </c:pt>
                <c:pt idx="401">
                  <c:v>-4.2989105931448101E-4</c:v>
                </c:pt>
                <c:pt idx="402">
                  <c:v>-4.1940591152632298E-4</c:v>
                </c:pt>
                <c:pt idx="403">
                  <c:v>-4.089207637381649E-4</c:v>
                </c:pt>
                <c:pt idx="404">
                  <c:v>-4.7183165046711331E-4</c:v>
                </c:pt>
                <c:pt idx="405">
                  <c:v>-3.355247292210584E-4</c:v>
                </c:pt>
                <c:pt idx="406">
                  <c:v>-3.2503958143290031E-4</c:v>
                </c:pt>
                <c:pt idx="407">
                  <c:v>-3.0406928585658414E-4</c:v>
                </c:pt>
                <c:pt idx="408">
                  <c:v>-3.1455443364474222E-4</c:v>
                </c:pt>
                <c:pt idx="409">
                  <c:v>-3.9843561595000681E-4</c:v>
                </c:pt>
                <c:pt idx="410">
                  <c:v>-3.1455443364474222E-4</c:v>
                </c:pt>
                <c:pt idx="411">
                  <c:v>-2.5164354691579376E-4</c:v>
                </c:pt>
                <c:pt idx="412">
                  <c:v>-1.3630692124605497E-4</c:v>
                </c:pt>
                <c:pt idx="413">
                  <c:v>-2.7261384249210993E-4</c:v>
                </c:pt>
                <c:pt idx="414">
                  <c:v>-3.9843561595000681E-4</c:v>
                </c:pt>
                <c:pt idx="415">
                  <c:v>-1.8873266018684534E-4</c:v>
                </c:pt>
                <c:pt idx="416">
                  <c:v>-2.8309899028026802E-4</c:v>
                </c:pt>
                <c:pt idx="417">
                  <c:v>-4.1940591152632298E-4</c:v>
                </c:pt>
                <c:pt idx="418">
                  <c:v>-3.8795046816184872E-4</c:v>
                </c:pt>
                <c:pt idx="419">
                  <c:v>-1.7824751239868726E-4</c:v>
                </c:pt>
                <c:pt idx="420">
                  <c:v>-1.677623646105292E-4</c:v>
                </c:pt>
                <c:pt idx="421">
                  <c:v>-1.4679206903421302E-4</c:v>
                </c:pt>
                <c:pt idx="422">
                  <c:v>-2.7261384249210993E-4</c:v>
                </c:pt>
                <c:pt idx="423">
                  <c:v>-2.5164354691579376E-4</c:v>
                </c:pt>
                <c:pt idx="424">
                  <c:v>-1.677623646105292E-4</c:v>
                </c:pt>
                <c:pt idx="425">
                  <c:v>-1.2582177345789688E-4</c:v>
                </c:pt>
                <c:pt idx="426">
                  <c:v>-2.5164354691579376E-4</c:v>
                </c:pt>
                <c:pt idx="427">
                  <c:v>-1.4679206903421302E-4</c:v>
                </c:pt>
                <c:pt idx="428">
                  <c:v>-1.5727721682237111E-4</c:v>
                </c:pt>
                <c:pt idx="429">
                  <c:v>-9.4366330093422672E-5</c:v>
                </c:pt>
                <c:pt idx="430">
                  <c:v>-1.677623646105292E-4</c:v>
                </c:pt>
                <c:pt idx="431">
                  <c:v>-1.3630692124605497E-4</c:v>
                </c:pt>
                <c:pt idx="432">
                  <c:v>-1.4679206903421302E-4</c:v>
                </c:pt>
                <c:pt idx="433">
                  <c:v>-2.411583991276357E-4</c:v>
                </c:pt>
                <c:pt idx="434">
                  <c:v>-2.6212869470395184E-4</c:v>
                </c:pt>
                <c:pt idx="435">
                  <c:v>-3.4600987700921643E-4</c:v>
                </c:pt>
                <c:pt idx="436">
                  <c:v>-3.5649502479737452E-4</c:v>
                </c:pt>
                <c:pt idx="437">
                  <c:v>-3.1455443364474222E-4</c:v>
                </c:pt>
                <c:pt idx="438">
                  <c:v>-3.8795046816184872E-4</c:v>
                </c:pt>
                <c:pt idx="439">
                  <c:v>-4.089207637381649E-4</c:v>
                </c:pt>
                <c:pt idx="440">
                  <c:v>-4.2989105931448101E-4</c:v>
                </c:pt>
                <c:pt idx="441">
                  <c:v>-2.7261384249210993E-4</c:v>
                </c:pt>
                <c:pt idx="442">
                  <c:v>-3.8795046816184872E-4</c:v>
                </c:pt>
                <c:pt idx="443">
                  <c:v>-4.1940591152632298E-4</c:v>
                </c:pt>
                <c:pt idx="444">
                  <c:v>-3.9843561595000681E-4</c:v>
                </c:pt>
                <c:pt idx="445">
                  <c:v>-2.8309899028026802E-4</c:v>
                </c:pt>
                <c:pt idx="446">
                  <c:v>-2.9358413806842605E-4</c:v>
                </c:pt>
                <c:pt idx="447">
                  <c:v>-3.669801725855326E-4</c:v>
                </c:pt>
                <c:pt idx="448">
                  <c:v>-2.7261384249210993E-4</c:v>
                </c:pt>
                <c:pt idx="449">
                  <c:v>-2.8309899028026802E-4</c:v>
                </c:pt>
                <c:pt idx="450">
                  <c:v>-4.089207637381649E-4</c:v>
                </c:pt>
                <c:pt idx="451">
                  <c:v>-4.6134650267895528E-4</c:v>
                </c:pt>
                <c:pt idx="452">
                  <c:v>-2.7261384249210993E-4</c:v>
                </c:pt>
                <c:pt idx="453">
                  <c:v>-3.355247292210584E-4</c:v>
                </c:pt>
                <c:pt idx="454">
                  <c:v>-2.9358413806842605E-4</c:v>
                </c:pt>
                <c:pt idx="455">
                  <c:v>-4.1940591152632298E-4</c:v>
                </c:pt>
                <c:pt idx="456">
                  <c:v>-4.2989105931448101E-4</c:v>
                </c:pt>
                <c:pt idx="457">
                  <c:v>-3.8795046816184872E-4</c:v>
                </c:pt>
                <c:pt idx="458">
                  <c:v>-2.6212869470395184E-4</c:v>
                </c:pt>
                <c:pt idx="459">
                  <c:v>-2.6212869470395184E-4</c:v>
                </c:pt>
                <c:pt idx="460">
                  <c:v>-3.8795046816184872E-4</c:v>
                </c:pt>
                <c:pt idx="461">
                  <c:v>-3.355247292210584E-4</c:v>
                </c:pt>
                <c:pt idx="462">
                  <c:v>-2.6212869470395184E-4</c:v>
                </c:pt>
                <c:pt idx="463">
                  <c:v>-2.3067325133947764E-4</c:v>
                </c:pt>
                <c:pt idx="464">
                  <c:v>-1.4679206903421302E-4</c:v>
                </c:pt>
                <c:pt idx="465">
                  <c:v>-1.4679206903421302E-4</c:v>
                </c:pt>
                <c:pt idx="466">
                  <c:v>-1.992178079750034E-4</c:v>
                </c:pt>
                <c:pt idx="467">
                  <c:v>-1.4679206903421302E-4</c:v>
                </c:pt>
                <c:pt idx="468">
                  <c:v>-1.5727721682237111E-4</c:v>
                </c:pt>
                <c:pt idx="469">
                  <c:v>-1.7824751239868726E-4</c:v>
                </c:pt>
                <c:pt idx="470">
                  <c:v>-1.1533662566973882E-4</c:v>
                </c:pt>
                <c:pt idx="471">
                  <c:v>-1.5727721682237111E-4</c:v>
                </c:pt>
                <c:pt idx="472">
                  <c:v>-9.4366330093422672E-5</c:v>
                </c:pt>
                <c:pt idx="473">
                  <c:v>-2.3067325133947764E-4</c:v>
                </c:pt>
                <c:pt idx="474">
                  <c:v>-1.992178079750034E-4</c:v>
                </c:pt>
                <c:pt idx="475">
                  <c:v>-6.2910886728948439E-5</c:v>
                </c:pt>
                <c:pt idx="476">
                  <c:v>-5.2425738940790373E-5</c:v>
                </c:pt>
                <c:pt idx="477">
                  <c:v>-1.8873266018684534E-4</c:v>
                </c:pt>
                <c:pt idx="478">
                  <c:v>-1.677623646105292E-4</c:v>
                </c:pt>
                <c:pt idx="479">
                  <c:v>-2.0970295576316149E-4</c:v>
                </c:pt>
                <c:pt idx="480">
                  <c:v>-2.411583991276357E-4</c:v>
                </c:pt>
                <c:pt idx="481">
                  <c:v>-2.6212869470395184E-4</c:v>
                </c:pt>
                <c:pt idx="482">
                  <c:v>-1.677623646105292E-4</c:v>
                </c:pt>
                <c:pt idx="483">
                  <c:v>-1.8873266018684534E-4</c:v>
                </c:pt>
                <c:pt idx="484">
                  <c:v>-1.5727721682237111E-4</c:v>
                </c:pt>
                <c:pt idx="485">
                  <c:v>-4.19405911526323E-5</c:v>
                </c:pt>
                <c:pt idx="486">
                  <c:v>-9.4366330093422672E-5</c:v>
                </c:pt>
                <c:pt idx="487">
                  <c:v>-2.3067325133947764E-4</c:v>
                </c:pt>
                <c:pt idx="488">
                  <c:v>-2.2018810355131955E-4</c:v>
                </c:pt>
                <c:pt idx="489">
                  <c:v>-1.4679206903421302E-4</c:v>
                </c:pt>
                <c:pt idx="490">
                  <c:v>-1.1533662566973882E-4</c:v>
                </c:pt>
                <c:pt idx="491">
                  <c:v>0</c:v>
                </c:pt>
                <c:pt idx="492">
                  <c:v>9.4366330093422672E-5</c:v>
                </c:pt>
                <c:pt idx="493">
                  <c:v>3.145544336447422E-5</c:v>
                </c:pt>
                <c:pt idx="494">
                  <c:v>3.145544336447422E-5</c:v>
                </c:pt>
                <c:pt idx="495">
                  <c:v>7.3396034517106512E-5</c:v>
                </c:pt>
                <c:pt idx="496">
                  <c:v>1.0485147788158075E-4</c:v>
                </c:pt>
                <c:pt idx="497">
                  <c:v>6.2910886728948439E-5</c:v>
                </c:pt>
                <c:pt idx="498">
                  <c:v>2.5164354691579376E-4</c:v>
                </c:pt>
                <c:pt idx="499">
                  <c:v>1.1533662566973882E-4</c:v>
                </c:pt>
                <c:pt idx="500">
                  <c:v>-4.19405911526323E-5</c:v>
                </c:pt>
                <c:pt idx="501">
                  <c:v>-2.097029557631615E-5</c:v>
                </c:pt>
                <c:pt idx="502">
                  <c:v>1.1533662566973882E-4</c:v>
                </c:pt>
                <c:pt idx="503">
                  <c:v>-3.145544336447422E-5</c:v>
                </c:pt>
                <c:pt idx="504">
                  <c:v>-1.0485147788158075E-5</c:v>
                </c:pt>
                <c:pt idx="505">
                  <c:v>-9.4366330093422672E-5</c:v>
                </c:pt>
                <c:pt idx="506">
                  <c:v>2.097029557631615E-5</c:v>
                </c:pt>
                <c:pt idx="507">
                  <c:v>-9.4366330093422672E-5</c:v>
                </c:pt>
                <c:pt idx="508">
                  <c:v>-2.097029557631615E-5</c:v>
                </c:pt>
                <c:pt idx="509">
                  <c:v>-8.3881182305264599E-5</c:v>
                </c:pt>
                <c:pt idx="510">
                  <c:v>-2.6212869470395184E-4</c:v>
                </c:pt>
                <c:pt idx="511">
                  <c:v>-2.2018810355131955E-4</c:v>
                </c:pt>
                <c:pt idx="512">
                  <c:v>-1.7824751239868726E-4</c:v>
                </c:pt>
                <c:pt idx="513">
                  <c:v>3.145544336447422E-5</c:v>
                </c:pt>
                <c:pt idx="514">
                  <c:v>-1.1533662566973882E-4</c:v>
                </c:pt>
                <c:pt idx="515">
                  <c:v>-9.4366330093422672E-5</c:v>
                </c:pt>
                <c:pt idx="516">
                  <c:v>-1.5727721682237111E-4</c:v>
                </c:pt>
                <c:pt idx="517">
                  <c:v>-2.411583991276357E-4</c:v>
                </c:pt>
                <c:pt idx="518">
                  <c:v>-2.6212869470395184E-4</c:v>
                </c:pt>
                <c:pt idx="519">
                  <c:v>-3.2503958143290031E-4</c:v>
                </c:pt>
                <c:pt idx="520">
                  <c:v>-2.5164354691579376E-4</c:v>
                </c:pt>
                <c:pt idx="521">
                  <c:v>-2.3067325133947764E-4</c:v>
                </c:pt>
                <c:pt idx="522">
                  <c:v>-3.355247292210584E-4</c:v>
                </c:pt>
                <c:pt idx="523">
                  <c:v>-3.7746532037369069E-4</c:v>
                </c:pt>
                <c:pt idx="524">
                  <c:v>-3.4600987700921643E-4</c:v>
                </c:pt>
                <c:pt idx="525">
                  <c:v>-2.411583991276357E-4</c:v>
                </c:pt>
                <c:pt idx="526">
                  <c:v>-2.2018810355131955E-4</c:v>
                </c:pt>
                <c:pt idx="527">
                  <c:v>-3.5649502479737452E-4</c:v>
                </c:pt>
                <c:pt idx="528">
                  <c:v>-4.089207637381649E-4</c:v>
                </c:pt>
                <c:pt idx="529">
                  <c:v>-2.3067325133947764E-4</c:v>
                </c:pt>
                <c:pt idx="530">
                  <c:v>-2.9358413806842605E-4</c:v>
                </c:pt>
                <c:pt idx="531">
                  <c:v>-3.5649502479737452E-4</c:v>
                </c:pt>
                <c:pt idx="532">
                  <c:v>-3.0406928585658414E-4</c:v>
                </c:pt>
                <c:pt idx="533">
                  <c:v>-2.0970295576316149E-4</c:v>
                </c:pt>
                <c:pt idx="534">
                  <c:v>-2.7261384249210993E-4</c:v>
                </c:pt>
                <c:pt idx="535">
                  <c:v>-2.5164354691579376E-4</c:v>
                </c:pt>
                <c:pt idx="536">
                  <c:v>-2.0970295576316149E-4</c:v>
                </c:pt>
                <c:pt idx="537">
                  <c:v>-2.097029557631615E-5</c:v>
                </c:pt>
                <c:pt idx="538">
                  <c:v>-6.2910886728948439E-5</c:v>
                </c:pt>
                <c:pt idx="539">
                  <c:v>-3.145544336447422E-5</c:v>
                </c:pt>
                <c:pt idx="540">
                  <c:v>1.2582177345789688E-4</c:v>
                </c:pt>
                <c:pt idx="541">
                  <c:v>2.2018810355131955E-4</c:v>
                </c:pt>
                <c:pt idx="542">
                  <c:v>2.411583991276357E-4</c:v>
                </c:pt>
                <c:pt idx="543">
                  <c:v>3.4600987700921643E-4</c:v>
                </c:pt>
                <c:pt idx="544">
                  <c:v>2.5164354691579376E-4</c:v>
                </c:pt>
                <c:pt idx="545">
                  <c:v>2.7261384249210993E-4</c:v>
                </c:pt>
                <c:pt idx="546">
                  <c:v>3.355247292210584E-4</c:v>
                </c:pt>
                <c:pt idx="547">
                  <c:v>3.5649502479737452E-4</c:v>
                </c:pt>
                <c:pt idx="548">
                  <c:v>2.2018810355131955E-4</c:v>
                </c:pt>
                <c:pt idx="549">
                  <c:v>1.992178079750034E-4</c:v>
                </c:pt>
                <c:pt idx="550">
                  <c:v>2.7261384249210993E-4</c:v>
                </c:pt>
                <c:pt idx="551">
                  <c:v>1.5727721682237111E-4</c:v>
                </c:pt>
                <c:pt idx="552">
                  <c:v>1.0485147788158075E-4</c:v>
                </c:pt>
                <c:pt idx="553">
                  <c:v>1.7824751239868726E-4</c:v>
                </c:pt>
                <c:pt idx="554">
                  <c:v>1.1533662566973882E-4</c:v>
                </c:pt>
                <c:pt idx="555">
                  <c:v>3.4600987700921643E-4</c:v>
                </c:pt>
                <c:pt idx="556">
                  <c:v>1.7824751239868726E-4</c:v>
                </c:pt>
                <c:pt idx="557">
                  <c:v>-3.145544336447422E-5</c:v>
                </c:pt>
                <c:pt idx="558">
                  <c:v>-1.0485147788158075E-4</c:v>
                </c:pt>
                <c:pt idx="559">
                  <c:v>-2.3067325133947764E-4</c:v>
                </c:pt>
                <c:pt idx="560">
                  <c:v>-1.3630692124605497E-4</c:v>
                </c:pt>
                <c:pt idx="561">
                  <c:v>-1.5727721682237111E-4</c:v>
                </c:pt>
                <c:pt idx="562">
                  <c:v>-1.677623646105292E-4</c:v>
                </c:pt>
                <c:pt idx="563">
                  <c:v>-1.0485147788158075E-4</c:v>
                </c:pt>
                <c:pt idx="564">
                  <c:v>-1.7824751239868726E-4</c:v>
                </c:pt>
                <c:pt idx="565">
                  <c:v>-1.7824751239868726E-4</c:v>
                </c:pt>
                <c:pt idx="566">
                  <c:v>-3.355247292210584E-4</c:v>
                </c:pt>
                <c:pt idx="567">
                  <c:v>-1.0485147788158075E-4</c:v>
                </c:pt>
                <c:pt idx="568">
                  <c:v>-1.3630692124605497E-4</c:v>
                </c:pt>
                <c:pt idx="569">
                  <c:v>-8.3881182305264599E-5</c:v>
                </c:pt>
                <c:pt idx="570">
                  <c:v>6.2910886728948439E-5</c:v>
                </c:pt>
                <c:pt idx="571">
                  <c:v>9.4366330093422672E-5</c:v>
                </c:pt>
                <c:pt idx="572">
                  <c:v>2.2018810355131955E-4</c:v>
                </c:pt>
                <c:pt idx="573">
                  <c:v>1.677623646105292E-4</c:v>
                </c:pt>
                <c:pt idx="574">
                  <c:v>-5.2425738940790373E-5</c:v>
                </c:pt>
                <c:pt idx="575">
                  <c:v>2.097029557631615E-5</c:v>
                </c:pt>
                <c:pt idx="576">
                  <c:v>1.2582177345789688E-4</c:v>
                </c:pt>
                <c:pt idx="577">
                  <c:v>2.6212869470395184E-4</c:v>
                </c:pt>
                <c:pt idx="578">
                  <c:v>3.0406928585658414E-4</c:v>
                </c:pt>
                <c:pt idx="579">
                  <c:v>3.9843561595000681E-4</c:v>
                </c:pt>
                <c:pt idx="580">
                  <c:v>5.5571283277237795E-4</c:v>
                </c:pt>
                <c:pt idx="581">
                  <c:v>7.3396034517106521E-4</c:v>
                </c:pt>
                <c:pt idx="582">
                  <c:v>9.8560389208685907E-4</c:v>
                </c:pt>
                <c:pt idx="583">
                  <c:v>1.1114256655447559E-3</c:v>
                </c:pt>
                <c:pt idx="584">
                  <c:v>1.2477325867908109E-3</c:v>
                </c:pt>
                <c:pt idx="585">
                  <c:v>1.4259800991894981E-3</c:v>
                </c:pt>
                <c:pt idx="586">
                  <c:v>1.6671384983171337E-3</c:v>
                </c:pt>
                <c:pt idx="587">
                  <c:v>1.8873266018684532E-3</c:v>
                </c:pt>
                <c:pt idx="588">
                  <c:v>2.2438216266658277E-3</c:v>
                </c:pt>
                <c:pt idx="589">
                  <c:v>2.6422572426158348E-3</c:v>
                </c:pt>
                <c:pt idx="590">
                  <c:v>3.386702735575058E-3</c:v>
                </c:pt>
                <c:pt idx="591">
                  <c:v>4.3408511842974425E-3</c:v>
                </c:pt>
                <c:pt idx="592">
                  <c:v>5.7773164312750992E-3</c:v>
                </c:pt>
                <c:pt idx="593">
                  <c:v>7.5702767030501293E-3</c:v>
                </c:pt>
                <c:pt idx="594">
                  <c:v>9.6148805217409535E-3</c:v>
                </c:pt>
                <c:pt idx="595">
                  <c:v>1.1848217000618624E-2</c:v>
                </c:pt>
                <c:pt idx="596">
                  <c:v>1.4385622765352877E-2</c:v>
                </c:pt>
                <c:pt idx="597">
                  <c:v>1.7216612668155558E-2</c:v>
                </c:pt>
                <c:pt idx="598">
                  <c:v>1.9858869910771394E-2</c:v>
                </c:pt>
                <c:pt idx="599">
                  <c:v>2.2364820232141171E-2</c:v>
                </c:pt>
                <c:pt idx="600">
                  <c:v>2.4524760676501736E-2</c:v>
                </c:pt>
                <c:pt idx="601">
                  <c:v>2.6349176391641239E-2</c:v>
                </c:pt>
                <c:pt idx="602">
                  <c:v>2.7775156490830739E-2</c:v>
                </c:pt>
                <c:pt idx="603">
                  <c:v>2.8729304939553123E-2</c:v>
                </c:pt>
                <c:pt idx="604">
                  <c:v>2.879221582628207E-2</c:v>
                </c:pt>
                <c:pt idx="605">
                  <c:v>2.8509116836001804E-2</c:v>
                </c:pt>
                <c:pt idx="606">
                  <c:v>2.7785641638618897E-2</c:v>
                </c:pt>
                <c:pt idx="607">
                  <c:v>2.6653245677497824E-2</c:v>
                </c:pt>
                <c:pt idx="608">
                  <c:v>2.5153869543791219E-2</c:v>
                </c:pt>
                <c:pt idx="609">
                  <c:v>2.3318968680863555E-2</c:v>
                </c:pt>
                <c:pt idx="610">
                  <c:v>2.1725226217063531E-2</c:v>
                </c:pt>
                <c:pt idx="611">
                  <c:v>2.0005661979805606E-2</c:v>
                </c:pt>
                <c:pt idx="612">
                  <c:v>1.8254642299183207E-2</c:v>
                </c:pt>
                <c:pt idx="613">
                  <c:v>1.6461682027408175E-2</c:v>
                </c:pt>
                <c:pt idx="614">
                  <c:v>1.4878424711396308E-2</c:v>
                </c:pt>
                <c:pt idx="615">
                  <c:v>1.3462929759994966E-2</c:v>
                </c:pt>
                <c:pt idx="616">
                  <c:v>1.214180113868705E-2</c:v>
                </c:pt>
                <c:pt idx="617">
                  <c:v>1.0768246778438342E-2</c:v>
                </c:pt>
                <c:pt idx="618">
                  <c:v>9.7302171474106924E-3</c:v>
                </c:pt>
                <c:pt idx="619">
                  <c:v>8.9228607677225204E-3</c:v>
                </c:pt>
                <c:pt idx="620">
                  <c:v>8.1889004225514563E-3</c:v>
                </c:pt>
                <c:pt idx="621">
                  <c:v>7.3081480083461775E-3</c:v>
                </c:pt>
                <c:pt idx="622">
                  <c:v>6.5951579587514289E-3</c:v>
                </c:pt>
                <c:pt idx="623">
                  <c:v>5.9765342392501019E-3</c:v>
                </c:pt>
                <c:pt idx="624">
                  <c:v>5.7039203967579923E-3</c:v>
                </c:pt>
                <c:pt idx="625">
                  <c:v>5.1901481551382463E-3</c:v>
                </c:pt>
                <c:pt idx="626">
                  <c:v>4.686861061306659E-3</c:v>
                </c:pt>
                <c:pt idx="627">
                  <c:v>4.540068992272446E-3</c:v>
                </c:pt>
                <c:pt idx="628">
                  <c:v>4.2674551497803364E-3</c:v>
                </c:pt>
                <c:pt idx="629">
                  <c:v>3.8899898294066453E-3</c:v>
                </c:pt>
                <c:pt idx="630">
                  <c:v>3.9109601249829613E-3</c:v>
                </c:pt>
                <c:pt idx="631">
                  <c:v>4.1206630807461234E-3</c:v>
                </c:pt>
                <c:pt idx="632">
                  <c:v>4.7078313568829754E-3</c:v>
                </c:pt>
                <c:pt idx="633">
                  <c:v>5.641009510029044E-3</c:v>
                </c:pt>
                <c:pt idx="634">
                  <c:v>7.1299004959474903E-3</c:v>
                </c:pt>
                <c:pt idx="635">
                  <c:v>8.9648013588751532E-3</c:v>
                </c:pt>
                <c:pt idx="636">
                  <c:v>1.14288110890923E-2</c:v>
                </c:pt>
                <c:pt idx="637">
                  <c:v>1.4029127740555503E-2</c:v>
                </c:pt>
                <c:pt idx="638">
                  <c:v>1.7080305746909503E-2</c:v>
                </c:pt>
                <c:pt idx="639">
                  <c:v>2.0026632275381921E-2</c:v>
                </c:pt>
                <c:pt idx="640">
                  <c:v>2.2721315256938546E-2</c:v>
                </c:pt>
                <c:pt idx="641">
                  <c:v>2.4765919075629372E-2</c:v>
                </c:pt>
                <c:pt idx="642">
                  <c:v>2.6045107105784657E-2</c:v>
                </c:pt>
                <c:pt idx="643">
                  <c:v>2.6464513017310978E-2</c:v>
                </c:pt>
                <c:pt idx="644">
                  <c:v>2.5835404150021495E-2</c:v>
                </c:pt>
                <c:pt idx="645">
                  <c:v>2.4587671563230683E-2</c:v>
                </c:pt>
                <c:pt idx="646">
                  <c:v>2.2721315256938546E-2</c:v>
                </c:pt>
                <c:pt idx="647">
                  <c:v>2.0414582743543769E-2</c:v>
                </c:pt>
                <c:pt idx="648">
                  <c:v>1.8086879934572676E-2</c:v>
                </c:pt>
                <c:pt idx="649">
                  <c:v>1.568578109108448E-2</c:v>
                </c:pt>
                <c:pt idx="650">
                  <c:v>1.3693603011334444E-2</c:v>
                </c:pt>
                <c:pt idx="651">
                  <c:v>1.1711910079372568E-2</c:v>
                </c:pt>
                <c:pt idx="652">
                  <c:v>1.0128652763360699E-2</c:v>
                </c:pt>
                <c:pt idx="653">
                  <c:v>8.5768508907133039E-3</c:v>
                </c:pt>
                <c:pt idx="654">
                  <c:v>7.2871777127698611E-3</c:v>
                </c:pt>
                <c:pt idx="655">
                  <c:v>6.1967223428014218E-3</c:v>
                </c:pt>
                <c:pt idx="656">
                  <c:v>5.3579105197487757E-3</c:v>
                </c:pt>
                <c:pt idx="657">
                  <c:v>4.4457026621790236E-3</c:v>
                </c:pt>
                <c:pt idx="658">
                  <c:v>3.9109601249829613E-3</c:v>
                </c:pt>
                <c:pt idx="659">
                  <c:v>3.386702735575058E-3</c:v>
                </c:pt>
                <c:pt idx="660">
                  <c:v>2.8939007895316285E-3</c:v>
                </c:pt>
                <c:pt idx="661">
                  <c:v>2.6108017992513602E-3</c:v>
                </c:pt>
                <c:pt idx="662">
                  <c:v>2.3277028089710924E-3</c:v>
                </c:pt>
                <c:pt idx="663">
                  <c:v>2.1809107399368794E-3</c:v>
                </c:pt>
                <c:pt idx="664">
                  <c:v>2.1075147054197729E-3</c:v>
                </c:pt>
                <c:pt idx="665">
                  <c:v>2.0760592620552988E-3</c:v>
                </c:pt>
                <c:pt idx="666">
                  <c:v>2.2647919222421441E-3</c:v>
                </c:pt>
                <c:pt idx="667">
                  <c:v>2.4954651735816218E-3</c:v>
                </c:pt>
                <c:pt idx="668">
                  <c:v>2.967296824048735E-3</c:v>
                </c:pt>
                <c:pt idx="669">
                  <c:v>3.533494804609271E-3</c:v>
                </c:pt>
                <c:pt idx="670">
                  <c:v>4.2150294108395459E-3</c:v>
                </c:pt>
                <c:pt idx="671">
                  <c:v>5.4732471454185146E-3</c:v>
                </c:pt>
                <c:pt idx="672">
                  <c:v>7.1613559393119645E-3</c:v>
                </c:pt>
                <c:pt idx="673">
                  <c:v>9.4890587482830569E-3</c:v>
                </c:pt>
                <c:pt idx="674">
                  <c:v>1.2896731779434432E-2</c:v>
                </c:pt>
                <c:pt idx="675">
                  <c:v>1.7478741362859509E-2</c:v>
                </c:pt>
                <c:pt idx="676">
                  <c:v>2.3402849863168821E-2</c:v>
                </c:pt>
                <c:pt idx="677">
                  <c:v>3.0092374152013674E-2</c:v>
                </c:pt>
                <c:pt idx="678">
                  <c:v>3.7316640978054587E-2</c:v>
                </c:pt>
                <c:pt idx="679">
                  <c:v>4.4069076153628386E-2</c:v>
                </c:pt>
                <c:pt idx="680">
                  <c:v>4.972057081144559E-2</c:v>
                </c:pt>
                <c:pt idx="681">
                  <c:v>5.3600075493064073E-2</c:v>
                </c:pt>
                <c:pt idx="682">
                  <c:v>5.5047025887829892E-2</c:v>
                </c:pt>
                <c:pt idx="683">
                  <c:v>5.4187243769200928E-2</c:v>
                </c:pt>
                <c:pt idx="684">
                  <c:v>5.1649838004466674E-2</c:v>
                </c:pt>
                <c:pt idx="685">
                  <c:v>4.7518689775932391E-2</c:v>
                </c:pt>
                <c:pt idx="686">
                  <c:v>4.2349511916370458E-2</c:v>
                </c:pt>
                <c:pt idx="687">
                  <c:v>3.6897235066528263E-2</c:v>
                </c:pt>
                <c:pt idx="688">
                  <c:v>3.1749027502542645E-2</c:v>
                </c:pt>
                <c:pt idx="689">
                  <c:v>2.689440407662546E-2</c:v>
                </c:pt>
                <c:pt idx="690">
                  <c:v>2.2815681587031969E-2</c:v>
                </c:pt>
                <c:pt idx="691">
                  <c:v>1.916685015675296E-2</c:v>
                </c:pt>
                <c:pt idx="692">
                  <c:v>1.6189068184916066E-2</c:v>
                </c:pt>
                <c:pt idx="693">
                  <c:v>1.393476141046208E-2</c:v>
                </c:pt>
                <c:pt idx="694">
                  <c:v>1.2036949660805469E-2</c:v>
                </c:pt>
                <c:pt idx="695">
                  <c:v>1.0548058674887022E-2</c:v>
                </c:pt>
                <c:pt idx="696">
                  <c:v>9.2898409403080542E-3</c:v>
                </c:pt>
                <c:pt idx="697">
                  <c:v>8.3671479349501435E-3</c:v>
                </c:pt>
                <c:pt idx="698">
                  <c:v>7.3815440428632844E-3</c:v>
                </c:pt>
                <c:pt idx="699">
                  <c:v>6.4903064808698478E-3</c:v>
                </c:pt>
                <c:pt idx="700">
                  <c:v>5.641009510029044E-3</c:v>
                </c:pt>
                <c:pt idx="701">
                  <c:v>4.9699600515869273E-3</c:v>
                </c:pt>
                <c:pt idx="702">
                  <c:v>4.540068992272446E-3</c:v>
                </c:pt>
                <c:pt idx="703">
                  <c:v>4.0787224895934907E-3</c:v>
                </c:pt>
                <c:pt idx="704">
                  <c:v>3.3971878833632162E-3</c:v>
                </c:pt>
                <c:pt idx="705">
                  <c:v>2.8624453461671543E-3</c:v>
                </c:pt>
                <c:pt idx="706">
                  <c:v>2.4954651735816218E-3</c:v>
                </c:pt>
                <c:pt idx="707">
                  <c:v>2.2543067744539859E-3</c:v>
                </c:pt>
                <c:pt idx="708">
                  <c:v>2.0026632275381923E-3</c:v>
                </c:pt>
                <c:pt idx="709">
                  <c:v>1.6566533505289758E-3</c:v>
                </c:pt>
                <c:pt idx="710">
                  <c:v>1.4259800991894981E-3</c:v>
                </c:pt>
                <c:pt idx="711">
                  <c:v>1.4259800991894981E-3</c:v>
                </c:pt>
                <c:pt idx="712">
                  <c:v>1.3420989168842336E-3</c:v>
                </c:pt>
                <c:pt idx="713">
                  <c:v>1.1848217000618624E-3</c:v>
                </c:pt>
                <c:pt idx="714">
                  <c:v>1.0694850743921235E-3</c:v>
                </c:pt>
                <c:pt idx="715">
                  <c:v>1.006574187663175E-3</c:v>
                </c:pt>
                <c:pt idx="716">
                  <c:v>8.073563796881717E-4</c:v>
                </c:pt>
                <c:pt idx="717">
                  <c:v>7.2347519738290712E-4</c:v>
                </c:pt>
                <c:pt idx="718">
                  <c:v>7.4444549295922329E-4</c:v>
                </c:pt>
                <c:pt idx="719">
                  <c:v>7.5493064074738138E-4</c:v>
                </c:pt>
                <c:pt idx="720">
                  <c:v>6.9201975401843286E-4</c:v>
                </c:pt>
                <c:pt idx="721">
                  <c:v>4.5086135489079719E-4</c:v>
                </c:pt>
                <c:pt idx="722">
                  <c:v>2.5164354691579376E-4</c:v>
                </c:pt>
                <c:pt idx="723">
                  <c:v>4.6134650267895528E-4</c:v>
                </c:pt>
                <c:pt idx="724">
                  <c:v>4.6134650267895528E-4</c:v>
                </c:pt>
                <c:pt idx="725">
                  <c:v>4.089207637381649E-4</c:v>
                </c:pt>
                <c:pt idx="726">
                  <c:v>3.2503958143290031E-4</c:v>
                </c:pt>
                <c:pt idx="727">
                  <c:v>2.0970295576316149E-4</c:v>
                </c:pt>
                <c:pt idx="728">
                  <c:v>2.5164354691579376E-4</c:v>
                </c:pt>
                <c:pt idx="729">
                  <c:v>3.4600987700921643E-4</c:v>
                </c:pt>
                <c:pt idx="730">
                  <c:v>4.1940591152632298E-4</c:v>
                </c:pt>
                <c:pt idx="731">
                  <c:v>3.8795046816184872E-4</c:v>
                </c:pt>
                <c:pt idx="732">
                  <c:v>4.1940591152632298E-4</c:v>
                </c:pt>
                <c:pt idx="733">
                  <c:v>4.7183165046711331E-4</c:v>
                </c:pt>
                <c:pt idx="734">
                  <c:v>4.7183165046711331E-4</c:v>
                </c:pt>
                <c:pt idx="735">
                  <c:v>4.1940591152632298E-4</c:v>
                </c:pt>
                <c:pt idx="736">
                  <c:v>6.6056431065395871E-4</c:v>
                </c:pt>
                <c:pt idx="737">
                  <c:v>8.5978211862896203E-4</c:v>
                </c:pt>
                <c:pt idx="738">
                  <c:v>7.1299004959474903E-4</c:v>
                </c:pt>
                <c:pt idx="739">
                  <c:v>6.7104945844211679E-4</c:v>
                </c:pt>
                <c:pt idx="740">
                  <c:v>5.7668312834869412E-4</c:v>
                </c:pt>
                <c:pt idx="741">
                  <c:v>7.3396034517106521E-4</c:v>
                </c:pt>
                <c:pt idx="742">
                  <c:v>8.1784152747632979E-4</c:v>
                </c:pt>
                <c:pt idx="743">
                  <c:v>8.073563796881717E-4</c:v>
                </c:pt>
                <c:pt idx="744">
                  <c:v>9.4366330093422662E-4</c:v>
                </c:pt>
                <c:pt idx="745">
                  <c:v>1.1009405177565977E-3</c:v>
                </c:pt>
                <c:pt idx="746">
                  <c:v>1.3420989168842336E-3</c:v>
                </c:pt>
                <c:pt idx="747">
                  <c:v>1.5308315770710787E-3</c:v>
                </c:pt>
                <c:pt idx="748">
                  <c:v>1.5203464292829207E-3</c:v>
                </c:pt>
                <c:pt idx="749">
                  <c:v>1.6776236461052919E-3</c:v>
                </c:pt>
                <c:pt idx="750">
                  <c:v>2.0446038186908246E-3</c:v>
                </c:pt>
                <c:pt idx="751">
                  <c:v>1.9712077841737181E-3</c:v>
                </c:pt>
                <c:pt idx="752">
                  <c:v>1.9502374885974018E-3</c:v>
                </c:pt>
                <c:pt idx="753">
                  <c:v>1.9397523408092438E-3</c:v>
                </c:pt>
                <c:pt idx="754">
                  <c:v>1.9921780797500341E-3</c:v>
                </c:pt>
                <c:pt idx="755">
                  <c:v>1.8873266018684532E-3</c:v>
                </c:pt>
                <c:pt idx="756">
                  <c:v>1.7510196806223984E-3</c:v>
                </c:pt>
                <c:pt idx="757">
                  <c:v>1.7510196806223984E-3</c:v>
                </c:pt>
                <c:pt idx="758">
                  <c:v>1.7615048284105564E-3</c:v>
                </c:pt>
                <c:pt idx="759">
                  <c:v>1.7510196806223984E-3</c:v>
                </c:pt>
                <c:pt idx="760">
                  <c:v>1.6251979071645014E-3</c:v>
                </c:pt>
                <c:pt idx="761">
                  <c:v>1.4993761337066046E-3</c:v>
                </c:pt>
                <c:pt idx="762">
                  <c:v>1.3106434735197592E-3</c:v>
                </c:pt>
                <c:pt idx="763">
                  <c:v>1.2477325867908109E-3</c:v>
                </c:pt>
                <c:pt idx="764">
                  <c:v>1.0694850743921235E-3</c:v>
                </c:pt>
                <c:pt idx="765">
                  <c:v>9.9608903987501705E-4</c:v>
                </c:pt>
                <c:pt idx="766">
                  <c:v>9.541484487223847E-4</c:v>
                </c:pt>
                <c:pt idx="767">
                  <c:v>9.8560389208685907E-4</c:v>
                </c:pt>
                <c:pt idx="768">
                  <c:v>8.073563796881717E-4</c:v>
                </c:pt>
                <c:pt idx="769">
                  <c:v>8.9123756199343629E-4</c:v>
                </c:pt>
                <c:pt idx="770">
                  <c:v>8.7026726641712012E-4</c:v>
                </c:pt>
                <c:pt idx="771">
                  <c:v>1.1009405177565977E-3</c:v>
                </c:pt>
                <c:pt idx="772">
                  <c:v>1.3001583257316012E-3</c:v>
                </c:pt>
                <c:pt idx="773">
                  <c:v>1.3525840646723916E-3</c:v>
                </c:pt>
                <c:pt idx="774">
                  <c:v>1.3735543602487077E-3</c:v>
                </c:pt>
                <c:pt idx="775">
                  <c:v>1.289673177943443E-3</c:v>
                </c:pt>
                <c:pt idx="776">
                  <c:v>1.4784058381302884E-3</c:v>
                </c:pt>
                <c:pt idx="777">
                  <c:v>1.5203464292829207E-3</c:v>
                </c:pt>
                <c:pt idx="778">
                  <c:v>1.7824751239868726E-3</c:v>
                </c:pt>
                <c:pt idx="779">
                  <c:v>1.8349008629276629E-3</c:v>
                </c:pt>
                <c:pt idx="780">
                  <c:v>1.9502374885974018E-3</c:v>
                </c:pt>
                <c:pt idx="781">
                  <c:v>2.2018810355131954E-3</c:v>
                </c:pt>
                <c:pt idx="782">
                  <c:v>2.2962473656066183E-3</c:v>
                </c:pt>
                <c:pt idx="783">
                  <c:v>2.4535245824289895E-3</c:v>
                </c:pt>
                <c:pt idx="784">
                  <c:v>2.5793463558868861E-3</c:v>
                </c:pt>
                <c:pt idx="785">
                  <c:v>2.6422572426158348E-3</c:v>
                </c:pt>
                <c:pt idx="786">
                  <c:v>2.6422572426158348E-3</c:v>
                </c:pt>
                <c:pt idx="787">
                  <c:v>2.4535245824289895E-3</c:v>
                </c:pt>
                <c:pt idx="788">
                  <c:v>2.2123661833013536E-3</c:v>
                </c:pt>
                <c:pt idx="789">
                  <c:v>2.2857622178184601E-3</c:v>
                </c:pt>
                <c:pt idx="790">
                  <c:v>2.0341186709026664E-3</c:v>
                </c:pt>
                <c:pt idx="791">
                  <c:v>1.9187820452329276E-3</c:v>
                </c:pt>
                <c:pt idx="792">
                  <c:v>1.7615048284105564E-3</c:v>
                </c:pt>
                <c:pt idx="793">
                  <c:v>1.9187820452329276E-3</c:v>
                </c:pt>
                <c:pt idx="794">
                  <c:v>1.8558711585039791E-3</c:v>
                </c:pt>
                <c:pt idx="795">
                  <c:v>1.9292671930210856E-3</c:v>
                </c:pt>
                <c:pt idx="796">
                  <c:v>1.8768414540802953E-3</c:v>
                </c:pt>
                <c:pt idx="797">
                  <c:v>1.8349008629276629E-3</c:v>
                </c:pt>
                <c:pt idx="798">
                  <c:v>1.9397523408092438E-3</c:v>
                </c:pt>
                <c:pt idx="799">
                  <c:v>1.7719899761987146E-3</c:v>
                </c:pt>
                <c:pt idx="800">
                  <c:v>1.6566533505289758E-3</c:v>
                </c:pt>
                <c:pt idx="801">
                  <c:v>1.5203464292829207E-3</c:v>
                </c:pt>
                <c:pt idx="802">
                  <c:v>1.289673177943443E-3</c:v>
                </c:pt>
                <c:pt idx="803">
                  <c:v>1.2582177345789689E-3</c:v>
                </c:pt>
                <c:pt idx="804">
                  <c:v>1.1533662566973882E-3</c:v>
                </c:pt>
                <c:pt idx="805">
                  <c:v>1.0589999266039656E-3</c:v>
                </c:pt>
                <c:pt idx="806">
                  <c:v>1.1953068478500204E-3</c:v>
                </c:pt>
                <c:pt idx="807">
                  <c:v>1.1009405177565977E-3</c:v>
                </c:pt>
                <c:pt idx="808">
                  <c:v>1.1743365522737042E-3</c:v>
                </c:pt>
                <c:pt idx="809">
                  <c:v>1.006574187663175E-3</c:v>
                </c:pt>
                <c:pt idx="810">
                  <c:v>1.0485147788158074E-3</c:v>
                </c:pt>
                <c:pt idx="811">
                  <c:v>1.1638514044855462E-3</c:v>
                </c:pt>
                <c:pt idx="812">
                  <c:v>1.0485147788158074E-3</c:v>
                </c:pt>
                <c:pt idx="813">
                  <c:v>1.0589999266039656E-3</c:v>
                </c:pt>
                <c:pt idx="814">
                  <c:v>1.0799702221802815E-3</c:v>
                </c:pt>
                <c:pt idx="815">
                  <c:v>1.1114256655447559E-3</c:v>
                </c:pt>
                <c:pt idx="816">
                  <c:v>1.0485147788158074E-3</c:v>
                </c:pt>
                <c:pt idx="817">
                  <c:v>1.14288110890923E-3</c:v>
                </c:pt>
                <c:pt idx="818">
                  <c:v>1.2162771434263365E-3</c:v>
                </c:pt>
                <c:pt idx="819">
                  <c:v>1.2582177345789689E-3</c:v>
                </c:pt>
                <c:pt idx="820">
                  <c:v>1.3316137690960754E-3</c:v>
                </c:pt>
                <c:pt idx="821">
                  <c:v>1.3525840646723916E-3</c:v>
                </c:pt>
                <c:pt idx="822">
                  <c:v>1.3630692124605495E-3</c:v>
                </c:pt>
                <c:pt idx="823">
                  <c:v>1.3945246558250239E-3</c:v>
                </c:pt>
                <c:pt idx="824">
                  <c:v>1.4469503947658142E-3</c:v>
                </c:pt>
                <c:pt idx="825">
                  <c:v>1.2477325867908109E-3</c:v>
                </c:pt>
                <c:pt idx="826">
                  <c:v>1.1323959611210721E-3</c:v>
                </c:pt>
                <c:pt idx="827">
                  <c:v>1.0904553699684397E-3</c:v>
                </c:pt>
                <c:pt idx="828">
                  <c:v>1.2687028823671269E-3</c:v>
                </c:pt>
                <c:pt idx="829">
                  <c:v>1.0485147788158074E-3</c:v>
                </c:pt>
                <c:pt idx="830">
                  <c:v>9.3317815314606864E-4</c:v>
                </c:pt>
                <c:pt idx="831">
                  <c:v>8.073563796881717E-4</c:v>
                </c:pt>
                <c:pt idx="832">
                  <c:v>8.2832667526448788E-4</c:v>
                </c:pt>
                <c:pt idx="833">
                  <c:v>7.4444549295922329E-4</c:v>
                </c:pt>
                <c:pt idx="834">
                  <c:v>7.9687123190001362E-4</c:v>
                </c:pt>
                <c:pt idx="835">
                  <c:v>7.5493064074738138E-4</c:v>
                </c:pt>
                <c:pt idx="836">
                  <c:v>8.2832667526448788E-4</c:v>
                </c:pt>
                <c:pt idx="837">
                  <c:v>8.3881182305264596E-4</c:v>
                </c:pt>
                <c:pt idx="838">
                  <c:v>8.2832667526448788E-4</c:v>
                </c:pt>
                <c:pt idx="839">
                  <c:v>8.1784152747632979E-4</c:v>
                </c:pt>
                <c:pt idx="840">
                  <c:v>8.1784152747632979E-4</c:v>
                </c:pt>
                <c:pt idx="841">
                  <c:v>9.2269300535791055E-4</c:v>
                </c:pt>
                <c:pt idx="842">
                  <c:v>8.807524142052782E-4</c:v>
                </c:pt>
                <c:pt idx="843">
                  <c:v>9.0172270978159438E-4</c:v>
                </c:pt>
                <c:pt idx="844">
                  <c:v>9.0172270978159438E-4</c:v>
                </c:pt>
                <c:pt idx="845">
                  <c:v>9.6463359651054279E-4</c:v>
                </c:pt>
                <c:pt idx="846">
                  <c:v>9.6463359651054279E-4</c:v>
                </c:pt>
                <c:pt idx="847">
                  <c:v>9.7511874429870088E-4</c:v>
                </c:pt>
                <c:pt idx="848">
                  <c:v>9.6463359651054279E-4</c:v>
                </c:pt>
                <c:pt idx="849">
                  <c:v>9.3317815314606864E-4</c:v>
                </c:pt>
                <c:pt idx="850">
                  <c:v>9.8560389208685907E-4</c:v>
                </c:pt>
                <c:pt idx="851">
                  <c:v>1.0380296310276494E-3</c:v>
                </c:pt>
                <c:pt idx="852">
                  <c:v>1.14288110890923E-3</c:v>
                </c:pt>
                <c:pt idx="853">
                  <c:v>9.9608903987501705E-4</c:v>
                </c:pt>
                <c:pt idx="854">
                  <c:v>1.0589999266039656E-3</c:v>
                </c:pt>
                <c:pt idx="855">
                  <c:v>1.0799702221802815E-3</c:v>
                </c:pt>
                <c:pt idx="856">
                  <c:v>9.4366330093422662E-4</c:v>
                </c:pt>
                <c:pt idx="857">
                  <c:v>8.5978211862896203E-4</c:v>
                </c:pt>
                <c:pt idx="858">
                  <c:v>9.541484487223847E-4</c:v>
                </c:pt>
                <c:pt idx="859">
                  <c:v>9.7511874429870088E-4</c:v>
                </c:pt>
                <c:pt idx="860">
                  <c:v>8.7026726641712012E-4</c:v>
                </c:pt>
                <c:pt idx="861">
                  <c:v>7.7590093632369744E-4</c:v>
                </c:pt>
                <c:pt idx="862">
                  <c:v>7.5493064074738138E-4</c:v>
                </c:pt>
                <c:pt idx="863">
                  <c:v>8.3881182305264596E-4</c:v>
                </c:pt>
                <c:pt idx="864">
                  <c:v>7.9687123190001362E-4</c:v>
                </c:pt>
                <c:pt idx="865">
                  <c:v>8.5978211862896203E-4</c:v>
                </c:pt>
                <c:pt idx="866">
                  <c:v>1.0694850743921235E-3</c:v>
                </c:pt>
                <c:pt idx="867">
                  <c:v>1.1323959611210721E-3</c:v>
                </c:pt>
                <c:pt idx="868">
                  <c:v>1.2057919956381786E-3</c:v>
                </c:pt>
                <c:pt idx="869">
                  <c:v>1.2477325867908109E-3</c:v>
                </c:pt>
                <c:pt idx="870">
                  <c:v>1.2162771434263365E-3</c:v>
                </c:pt>
                <c:pt idx="871">
                  <c:v>1.4050098036131819E-3</c:v>
                </c:pt>
                <c:pt idx="872">
                  <c:v>1.3735543602487077E-3</c:v>
                </c:pt>
                <c:pt idx="873">
                  <c:v>1.4993761337066046E-3</c:v>
                </c:pt>
                <c:pt idx="874">
                  <c:v>1.4993761337066046E-3</c:v>
                </c:pt>
                <c:pt idx="875">
                  <c:v>1.5727721682237111E-3</c:v>
                </c:pt>
                <c:pt idx="876">
                  <c:v>1.7719899761987146E-3</c:v>
                </c:pt>
                <c:pt idx="877">
                  <c:v>1.9502374885974018E-3</c:v>
                </c:pt>
                <c:pt idx="878">
                  <c:v>2.1809107399368794E-3</c:v>
                </c:pt>
                <c:pt idx="879">
                  <c:v>2.6003166514632025E-3</c:v>
                </c:pt>
                <c:pt idx="880">
                  <c:v>3.0302077107776833E-3</c:v>
                </c:pt>
                <c:pt idx="881">
                  <c:v>3.4600987700921645E-3</c:v>
                </c:pt>
                <c:pt idx="882">
                  <c:v>4.0053264550763846E-3</c:v>
                </c:pt>
                <c:pt idx="883">
                  <c:v>4.5715244356369202E-3</c:v>
                </c:pt>
                <c:pt idx="884">
                  <c:v>5.1377224161974567E-3</c:v>
                </c:pt>
                <c:pt idx="885">
                  <c:v>5.5361580321474629E-3</c:v>
                </c:pt>
                <c:pt idx="886">
                  <c:v>5.7982867268514147E-3</c:v>
                </c:pt>
                <c:pt idx="887">
                  <c:v>5.8192570224277311E-3</c:v>
                </c:pt>
                <c:pt idx="888">
                  <c:v>5.7353758401224664E-3</c:v>
                </c:pt>
                <c:pt idx="889">
                  <c:v>5.5780986233000956E-3</c:v>
                </c:pt>
                <c:pt idx="890">
                  <c:v>5.1377224161974567E-3</c:v>
                </c:pt>
                <c:pt idx="891">
                  <c:v>4.6239501745777107E-3</c:v>
                </c:pt>
                <c:pt idx="892">
                  <c:v>4.1206630807461234E-3</c:v>
                </c:pt>
                <c:pt idx="893">
                  <c:v>3.9004749771948035E-3</c:v>
                </c:pt>
                <c:pt idx="894">
                  <c:v>3.3552472922105839E-3</c:v>
                </c:pt>
                <c:pt idx="895">
                  <c:v>3.093118597506632E-3</c:v>
                </c:pt>
                <c:pt idx="896">
                  <c:v>2.8414750505908379E-3</c:v>
                </c:pt>
                <c:pt idx="897">
                  <c:v>2.6003166514632025E-3</c:v>
                </c:pt>
                <c:pt idx="898">
                  <c:v>2.5374057647342537E-3</c:v>
                </c:pt>
                <c:pt idx="899">
                  <c:v>2.4115839912763571E-3</c:v>
                </c:pt>
                <c:pt idx="900">
                  <c:v>2.3591582523355666E-3</c:v>
                </c:pt>
                <c:pt idx="901">
                  <c:v>2.5374057647342537E-3</c:v>
                </c:pt>
                <c:pt idx="902">
                  <c:v>2.4220691390645153E-3</c:v>
                </c:pt>
                <c:pt idx="903">
                  <c:v>2.4954651735816218E-3</c:v>
                </c:pt>
                <c:pt idx="904">
                  <c:v>2.3906136957000407E-3</c:v>
                </c:pt>
                <c:pt idx="905">
                  <c:v>2.4115839912763571E-3</c:v>
                </c:pt>
                <c:pt idx="906">
                  <c:v>2.4010988434881989E-3</c:v>
                </c:pt>
                <c:pt idx="907">
                  <c:v>2.3067325133947765E-3</c:v>
                </c:pt>
                <c:pt idx="908">
                  <c:v>2.2438216266658277E-3</c:v>
                </c:pt>
                <c:pt idx="909">
                  <c:v>2.1494552965724053E-3</c:v>
                </c:pt>
                <c:pt idx="910">
                  <c:v>2.2543067744539859E-3</c:v>
                </c:pt>
                <c:pt idx="911">
                  <c:v>2.2543067744539859E-3</c:v>
                </c:pt>
                <c:pt idx="912">
                  <c:v>2.1075147054197729E-3</c:v>
                </c:pt>
                <c:pt idx="913">
                  <c:v>2.1389701487842471E-3</c:v>
                </c:pt>
                <c:pt idx="914">
                  <c:v>2.1913958877250376E-3</c:v>
                </c:pt>
                <c:pt idx="915">
                  <c:v>2.2857622178184601E-3</c:v>
                </c:pt>
                <c:pt idx="916">
                  <c:v>2.2123661833013536E-3</c:v>
                </c:pt>
                <c:pt idx="917">
                  <c:v>2.1179998532079311E-3</c:v>
                </c:pt>
                <c:pt idx="918">
                  <c:v>2.2543067744539859E-3</c:v>
                </c:pt>
                <c:pt idx="919">
                  <c:v>2.3277028089710924E-3</c:v>
                </c:pt>
                <c:pt idx="920">
                  <c:v>2.3696434001237248E-3</c:v>
                </c:pt>
                <c:pt idx="921">
                  <c:v>2.4849800257934636E-3</c:v>
                </c:pt>
                <c:pt idx="922">
                  <c:v>2.7680790160737314E-3</c:v>
                </c:pt>
                <c:pt idx="923">
                  <c:v>2.9777819718368932E-3</c:v>
                </c:pt>
                <c:pt idx="924">
                  <c:v>3.3552472922105839E-3</c:v>
                </c:pt>
                <c:pt idx="925">
                  <c:v>3.7746532037369065E-3</c:v>
                </c:pt>
                <c:pt idx="926">
                  <c:v>4.0892076373816493E-3</c:v>
                </c:pt>
                <c:pt idx="927">
                  <c:v>4.3408511842974425E-3</c:v>
                </c:pt>
                <c:pt idx="928">
                  <c:v>4.6658907657303426E-3</c:v>
                </c:pt>
                <c:pt idx="929">
                  <c:v>4.9594749037987686E-3</c:v>
                </c:pt>
                <c:pt idx="930">
                  <c:v>4.7497719480356073E-3</c:v>
                </c:pt>
                <c:pt idx="931">
                  <c:v>4.5610392878487624E-3</c:v>
                </c:pt>
                <c:pt idx="932">
                  <c:v>4.2674551497803364E-3</c:v>
                </c:pt>
                <c:pt idx="933">
                  <c:v>3.9843561595000682E-3</c:v>
                </c:pt>
                <c:pt idx="934">
                  <c:v>3.9214452727711199E-3</c:v>
                </c:pt>
                <c:pt idx="935">
                  <c:v>3.7117423170079582E-3</c:v>
                </c:pt>
                <c:pt idx="936">
                  <c:v>3.5020393612447969E-3</c:v>
                </c:pt>
                <c:pt idx="937">
                  <c:v>3.407673031151374E-3</c:v>
                </c:pt>
                <c:pt idx="938">
                  <c:v>3.1350591886592644E-3</c:v>
                </c:pt>
                <c:pt idx="939">
                  <c:v>3.0092374152013673E-3</c:v>
                </c:pt>
                <c:pt idx="940">
                  <c:v>3.0406928585658415E-3</c:v>
                </c:pt>
                <c:pt idx="941">
                  <c:v>2.8414750505908379E-3</c:v>
                </c:pt>
                <c:pt idx="942">
                  <c:v>2.7575938682855737E-3</c:v>
                </c:pt>
                <c:pt idx="943">
                  <c:v>2.8100196072263638E-3</c:v>
                </c:pt>
                <c:pt idx="944">
                  <c:v>2.7680790160737314E-3</c:v>
                </c:pt>
                <c:pt idx="945">
                  <c:v>2.8729304939553121E-3</c:v>
                </c:pt>
                <c:pt idx="946">
                  <c:v>2.7995344594382056E-3</c:v>
                </c:pt>
                <c:pt idx="947">
                  <c:v>2.7995344594382056E-3</c:v>
                </c:pt>
                <c:pt idx="948">
                  <c:v>2.8309899028026802E-3</c:v>
                </c:pt>
                <c:pt idx="949">
                  <c:v>2.967296824048735E-3</c:v>
                </c:pt>
                <c:pt idx="950">
                  <c:v>3.4496136223040063E-3</c:v>
                </c:pt>
                <c:pt idx="951">
                  <c:v>4.540068992272446E-3</c:v>
                </c:pt>
                <c:pt idx="952">
                  <c:v>6.7524351755737996E-3</c:v>
                </c:pt>
                <c:pt idx="953">
                  <c:v>1.1722395227160726E-2</c:v>
                </c:pt>
                <c:pt idx="954">
                  <c:v>2.18825034338859E-2</c:v>
                </c:pt>
                <c:pt idx="955">
                  <c:v>4.1374393172071762E-2</c:v>
                </c:pt>
                <c:pt idx="956">
                  <c:v>7.6835162991622366E-2</c:v>
                </c:pt>
                <c:pt idx="957">
                  <c:v>0.13686263407882734</c:v>
                </c:pt>
                <c:pt idx="958">
                  <c:v>0.22651064766757886</c:v>
                </c:pt>
                <c:pt idx="959">
                  <c:v>0.34677529279775199</c:v>
                </c:pt>
                <c:pt idx="960">
                  <c:v>0.49249787675757289</c:v>
                </c:pt>
                <c:pt idx="961">
                  <c:v>0.65042517274280987</c:v>
                </c:pt>
                <c:pt idx="962">
                  <c:v>0.79909408323110309</c:v>
                </c:pt>
                <c:pt idx="963">
                  <c:v>0.91524855042831832</c:v>
                </c:pt>
                <c:pt idx="964">
                  <c:v>0.98455537730804321</c:v>
                </c:pt>
                <c:pt idx="965">
                  <c:v>1</c:v>
                </c:pt>
                <c:pt idx="966">
                  <c:v>0.96468602224948363</c:v>
                </c:pt>
                <c:pt idx="967">
                  <c:v>0.88928732450483894</c:v>
                </c:pt>
                <c:pt idx="968">
                  <c:v>0.78874524236419108</c:v>
                </c:pt>
                <c:pt idx="969">
                  <c:v>0.67827372526815766</c:v>
                </c:pt>
                <c:pt idx="970">
                  <c:v>0.56945886152265313</c:v>
                </c:pt>
                <c:pt idx="971">
                  <c:v>0.47066779906262779</c:v>
                </c:pt>
                <c:pt idx="972">
                  <c:v>0.38554936931836054</c:v>
                </c:pt>
                <c:pt idx="973">
                  <c:v>0.31520451280760803</c:v>
                </c:pt>
                <c:pt idx="974">
                  <c:v>0.25840646723915572</c:v>
                </c:pt>
                <c:pt idx="975">
                  <c:v>0.21301626246421942</c:v>
                </c:pt>
                <c:pt idx="976">
                  <c:v>0.17660134419594645</c:v>
                </c:pt>
                <c:pt idx="977">
                  <c:v>0.14697031654661172</c:v>
                </c:pt>
                <c:pt idx="978">
                  <c:v>0.12289641722500079</c:v>
                </c:pt>
                <c:pt idx="979">
                  <c:v>0.10289075524519518</c:v>
                </c:pt>
                <c:pt idx="980">
                  <c:v>8.6355677183269905E-2</c:v>
                </c:pt>
                <c:pt idx="981">
                  <c:v>7.2378975181655189E-2</c:v>
                </c:pt>
                <c:pt idx="982">
                  <c:v>6.0698520545647089E-2</c:v>
                </c:pt>
                <c:pt idx="983">
                  <c:v>5.1188491501787718E-2</c:v>
                </c:pt>
                <c:pt idx="984">
                  <c:v>4.3607729650949431E-2</c:v>
                </c:pt>
                <c:pt idx="985">
                  <c:v>3.7295670682478271E-2</c:v>
                </c:pt>
                <c:pt idx="986">
                  <c:v>3.260880962117161E-2</c:v>
                </c:pt>
                <c:pt idx="987">
                  <c:v>2.9138225703291287E-2</c:v>
                </c:pt>
                <c:pt idx="988">
                  <c:v>2.6852463485472829E-2</c:v>
                </c:pt>
                <c:pt idx="989">
                  <c:v>2.5814433854445179E-2</c:v>
                </c:pt>
                <c:pt idx="990">
                  <c:v>2.5940255627903076E-2</c:v>
                </c:pt>
                <c:pt idx="991">
                  <c:v>2.7408176318245207E-2</c:v>
                </c:pt>
                <c:pt idx="992">
                  <c:v>3.033353255114131E-2</c:v>
                </c:pt>
                <c:pt idx="993">
                  <c:v>3.485263124783744E-2</c:v>
                </c:pt>
                <c:pt idx="994">
                  <c:v>4.0902561521604645E-2</c:v>
                </c:pt>
                <c:pt idx="995">
                  <c:v>4.8252650121103455E-2</c:v>
                </c:pt>
                <c:pt idx="996">
                  <c:v>5.6294758474620697E-2</c:v>
                </c:pt>
                <c:pt idx="997">
                  <c:v>6.4661906409570841E-2</c:v>
                </c:pt>
                <c:pt idx="998">
                  <c:v>7.1728896018789387E-2</c:v>
                </c:pt>
                <c:pt idx="999">
                  <c:v>7.7464271858911846E-2</c:v>
                </c:pt>
                <c:pt idx="1000">
                  <c:v>8.0976796367944803E-2</c:v>
                </c:pt>
                <c:pt idx="1001">
                  <c:v>8.1889004225514553E-2</c:v>
                </c:pt>
                <c:pt idx="1002">
                  <c:v>7.9771004372306623E-2</c:v>
                </c:pt>
                <c:pt idx="1003">
                  <c:v>7.5283361118974976E-2</c:v>
                </c:pt>
                <c:pt idx="1004">
                  <c:v>6.888742096819854E-2</c:v>
                </c:pt>
                <c:pt idx="1005">
                  <c:v>6.1705094733310269E-2</c:v>
                </c:pt>
                <c:pt idx="1006">
                  <c:v>5.411384773468382E-2</c:v>
                </c:pt>
                <c:pt idx="1007">
                  <c:v>4.6784729430761327E-2</c:v>
                </c:pt>
                <c:pt idx="1008">
                  <c:v>3.9958898220670419E-2</c:v>
                </c:pt>
                <c:pt idx="1009">
                  <c:v>3.4045274868149268E-2</c:v>
                </c:pt>
                <c:pt idx="1010">
                  <c:v>2.9043859373197867E-2</c:v>
                </c:pt>
                <c:pt idx="1011">
                  <c:v>2.481834481457016E-2</c:v>
                </c:pt>
                <c:pt idx="1012">
                  <c:v>2.1505038113512211E-2</c:v>
                </c:pt>
                <c:pt idx="1013">
                  <c:v>1.8705503654074005E-2</c:v>
                </c:pt>
                <c:pt idx="1014">
                  <c:v>1.6272949367221332E-2</c:v>
                </c:pt>
                <c:pt idx="1015">
                  <c:v>1.4406593060929195E-2</c:v>
                </c:pt>
                <c:pt idx="1016">
                  <c:v>1.2781395153764693E-2</c:v>
                </c:pt>
                <c:pt idx="1017">
                  <c:v>1.1460266532456775E-2</c:v>
                </c:pt>
                <c:pt idx="1018">
                  <c:v>1.0380296310276493E-2</c:v>
                </c:pt>
                <c:pt idx="1019">
                  <c:v>9.5100290438593724E-3</c:v>
                </c:pt>
                <c:pt idx="1020">
                  <c:v>8.5558805951369884E-3</c:v>
                </c:pt>
                <c:pt idx="1021">
                  <c:v>7.7590093632369751E-3</c:v>
                </c:pt>
                <c:pt idx="1022">
                  <c:v>7.1718410871001231E-3</c:v>
                </c:pt>
                <c:pt idx="1023">
                  <c:v>6.7000094366330091E-3</c:v>
                </c:pt>
                <c:pt idx="1024">
                  <c:v>6.3749698552001089E-3</c:v>
                </c:pt>
                <c:pt idx="1025">
                  <c:v>5.9136233525211536E-3</c:v>
                </c:pt>
                <c:pt idx="1026">
                  <c:v>5.494217440994831E-3</c:v>
                </c:pt>
                <c:pt idx="1027">
                  <c:v>5.2949996330198274E-3</c:v>
                </c:pt>
                <c:pt idx="1028">
                  <c:v>5.1796630073500886E-3</c:v>
                </c:pt>
                <c:pt idx="1029">
                  <c:v>4.9594749037987686E-3</c:v>
                </c:pt>
                <c:pt idx="1030">
                  <c:v>4.8126828347645556E-3</c:v>
                </c:pt>
                <c:pt idx="1031">
                  <c:v>4.6658907657303426E-3</c:v>
                </c:pt>
                <c:pt idx="1032">
                  <c:v>4.6344353223658685E-3</c:v>
                </c:pt>
                <c:pt idx="1033">
                  <c:v>4.5715244356369202E-3</c:v>
                </c:pt>
                <c:pt idx="1034">
                  <c:v>4.3408511842974425E-3</c:v>
                </c:pt>
                <c:pt idx="1035">
                  <c:v>4.2569700019921778E-3</c:v>
                </c:pt>
                <c:pt idx="1036">
                  <c:v>4.2989105931448106E-3</c:v>
                </c:pt>
                <c:pt idx="1037">
                  <c:v>4.4457026621790236E-3</c:v>
                </c:pt>
                <c:pt idx="1038">
                  <c:v>4.6239501745777107E-3</c:v>
                </c:pt>
                <c:pt idx="1039">
                  <c:v>4.7288016524592918E-3</c:v>
                </c:pt>
                <c:pt idx="1040">
                  <c:v>4.9909303471632437E-3</c:v>
                </c:pt>
                <c:pt idx="1041">
                  <c:v>5.200633302926405E-3</c:v>
                </c:pt>
                <c:pt idx="1042">
                  <c:v>5.3683956675369343E-3</c:v>
                </c:pt>
                <c:pt idx="1043">
                  <c:v>5.2320887462908791E-3</c:v>
                </c:pt>
                <c:pt idx="1044">
                  <c:v>5.274029337443511E-3</c:v>
                </c:pt>
                <c:pt idx="1045">
                  <c:v>5.2111184507145627E-3</c:v>
                </c:pt>
                <c:pt idx="1046">
                  <c:v>4.9489897560106109E-3</c:v>
                </c:pt>
                <c:pt idx="1047">
                  <c:v>4.8126828347645556E-3</c:v>
                </c:pt>
                <c:pt idx="1048">
                  <c:v>4.613465026789553E-3</c:v>
                </c:pt>
                <c:pt idx="1049">
                  <c:v>4.3827917754500753E-3</c:v>
                </c:pt>
                <c:pt idx="1050">
                  <c:v>4.2569700019921778E-3</c:v>
                </c:pt>
                <c:pt idx="1051">
                  <c:v>4.24648485420402E-3</c:v>
                </c:pt>
                <c:pt idx="1052">
                  <c:v>3.9633858639237518E-3</c:v>
                </c:pt>
                <c:pt idx="1053">
                  <c:v>3.8480492382540134E-3</c:v>
                </c:pt>
                <c:pt idx="1054">
                  <c:v>4.0053264550763846E-3</c:v>
                </c:pt>
                <c:pt idx="1055">
                  <c:v>3.8480492382540134E-3</c:v>
                </c:pt>
                <c:pt idx="1056">
                  <c:v>3.9319304205592777E-3</c:v>
                </c:pt>
                <c:pt idx="1057">
                  <c:v>3.9424155683474363E-3</c:v>
                </c:pt>
                <c:pt idx="1058">
                  <c:v>4.0158116028645423E-3</c:v>
                </c:pt>
                <c:pt idx="1059">
                  <c:v>3.9319304205592777E-3</c:v>
                </c:pt>
                <c:pt idx="1060">
                  <c:v>3.9843561595000682E-3</c:v>
                </c:pt>
                <c:pt idx="1061">
                  <c:v>4.0892076373816493E-3</c:v>
                </c:pt>
                <c:pt idx="1062">
                  <c:v>4.2359997064158623E-3</c:v>
                </c:pt>
                <c:pt idx="1063">
                  <c:v>4.24648485420402E-3</c:v>
                </c:pt>
                <c:pt idx="1064">
                  <c:v>4.24648485420402E-3</c:v>
                </c:pt>
                <c:pt idx="1065">
                  <c:v>4.0682373418053329E-3</c:v>
                </c:pt>
                <c:pt idx="1066">
                  <c:v>4.0472670462290165E-3</c:v>
                </c:pt>
                <c:pt idx="1067">
                  <c:v>3.9424155683474363E-3</c:v>
                </c:pt>
                <c:pt idx="1068">
                  <c:v>3.8690195338303294E-3</c:v>
                </c:pt>
                <c:pt idx="1069">
                  <c:v>3.8480492382540134E-3</c:v>
                </c:pt>
                <c:pt idx="1070">
                  <c:v>3.7431977603724323E-3</c:v>
                </c:pt>
                <c:pt idx="1071">
                  <c:v>3.7012571692198E-3</c:v>
                </c:pt>
                <c:pt idx="1072">
                  <c:v>3.5439799523974292E-3</c:v>
                </c:pt>
                <c:pt idx="1073">
                  <c:v>3.3971878833632162E-3</c:v>
                </c:pt>
                <c:pt idx="1074">
                  <c:v>3.4810690656684805E-3</c:v>
                </c:pt>
                <c:pt idx="1075">
                  <c:v>3.4810690656684805E-3</c:v>
                </c:pt>
                <c:pt idx="1076">
                  <c:v>3.4286433267276904E-3</c:v>
                </c:pt>
                <c:pt idx="1077">
                  <c:v>3.3657324399987416E-3</c:v>
                </c:pt>
                <c:pt idx="1078">
                  <c:v>3.260880962117161E-3</c:v>
                </c:pt>
                <c:pt idx="1079">
                  <c:v>3.2818512576934774E-3</c:v>
                </c:pt>
                <c:pt idx="1080">
                  <c:v>3.1560294842355803E-3</c:v>
                </c:pt>
                <c:pt idx="1081">
                  <c:v>3.0302077107776833E-3</c:v>
                </c:pt>
                <c:pt idx="1082">
                  <c:v>2.9777819718368932E-3</c:v>
                </c:pt>
                <c:pt idx="1083">
                  <c:v>3.0197225629895255E-3</c:v>
                </c:pt>
                <c:pt idx="1084">
                  <c:v>3.0197225629895255E-3</c:v>
                </c:pt>
                <c:pt idx="1085">
                  <c:v>3.0302077107776833E-3</c:v>
                </c:pt>
                <c:pt idx="1086">
                  <c:v>2.9987522674132091E-3</c:v>
                </c:pt>
                <c:pt idx="1087">
                  <c:v>2.9253562328961026E-3</c:v>
                </c:pt>
                <c:pt idx="1088">
                  <c:v>2.9148710851079444E-3</c:v>
                </c:pt>
                <c:pt idx="1089">
                  <c:v>2.8414750505908379E-3</c:v>
                </c:pt>
                <c:pt idx="1090">
                  <c:v>2.820504755014522E-3</c:v>
                </c:pt>
                <c:pt idx="1091">
                  <c:v>2.7785641638618896E-3</c:v>
                </c:pt>
                <c:pt idx="1092">
                  <c:v>2.7366235727092573E-3</c:v>
                </c:pt>
                <c:pt idx="1093">
                  <c:v>2.820504755014522E-3</c:v>
                </c:pt>
                <c:pt idx="1094">
                  <c:v>2.8414750505908379E-3</c:v>
                </c:pt>
                <c:pt idx="1095">
                  <c:v>2.9568116762605768E-3</c:v>
                </c:pt>
                <c:pt idx="1096">
                  <c:v>3.0197225629895255E-3</c:v>
                </c:pt>
                <c:pt idx="1097">
                  <c:v>3.3028215532697933E-3</c:v>
                </c:pt>
                <c:pt idx="1098">
                  <c:v>3.1979700753882127E-3</c:v>
                </c:pt>
                <c:pt idx="1099">
                  <c:v>3.2189403709645286E-3</c:v>
                </c:pt>
                <c:pt idx="1100">
                  <c:v>3.2713661099053192E-3</c:v>
                </c:pt>
                <c:pt idx="1101">
                  <c:v>3.2818512576934774E-3</c:v>
                </c:pt>
                <c:pt idx="1102">
                  <c:v>3.1769997798118963E-3</c:v>
                </c:pt>
                <c:pt idx="1103">
                  <c:v>3.2189403709645286E-3</c:v>
                </c:pt>
                <c:pt idx="1104">
                  <c:v>2.946326528472419E-3</c:v>
                </c:pt>
                <c:pt idx="1105">
                  <c:v>2.8939007895316285E-3</c:v>
                </c:pt>
                <c:pt idx="1106">
                  <c:v>2.7051681293447831E-3</c:v>
                </c:pt>
                <c:pt idx="1107">
                  <c:v>2.7575938682855737E-3</c:v>
                </c:pt>
                <c:pt idx="1108">
                  <c:v>2.6946829815566249E-3</c:v>
                </c:pt>
                <c:pt idx="1109">
                  <c:v>2.5374057647342537E-3</c:v>
                </c:pt>
                <c:pt idx="1110">
                  <c:v>2.6003166514632025E-3</c:v>
                </c:pt>
                <c:pt idx="1111">
                  <c:v>2.526920616946096E-3</c:v>
                </c:pt>
                <c:pt idx="1112">
                  <c:v>2.4744948780053054E-3</c:v>
                </c:pt>
                <c:pt idx="1113">
                  <c:v>2.4744948780053054E-3</c:v>
                </c:pt>
                <c:pt idx="1114">
                  <c:v>2.4535245824289895E-3</c:v>
                </c:pt>
                <c:pt idx="1115">
                  <c:v>2.4325542868526731E-3</c:v>
                </c:pt>
                <c:pt idx="1116">
                  <c:v>2.4430394346408313E-3</c:v>
                </c:pt>
                <c:pt idx="1117">
                  <c:v>2.4010988434881989E-3</c:v>
                </c:pt>
                <c:pt idx="1118">
                  <c:v>2.3486731045474084E-3</c:v>
                </c:pt>
                <c:pt idx="1119">
                  <c:v>2.4325542868526731E-3</c:v>
                </c:pt>
                <c:pt idx="1120">
                  <c:v>2.380128547911883E-3</c:v>
                </c:pt>
                <c:pt idx="1121">
                  <c:v>2.3172176611829342E-3</c:v>
                </c:pt>
                <c:pt idx="1122">
                  <c:v>2.2018810355131954E-3</c:v>
                </c:pt>
                <c:pt idx="1123">
                  <c:v>2.3696434001237248E-3</c:v>
                </c:pt>
                <c:pt idx="1124">
                  <c:v>2.3067325133947765E-3</c:v>
                </c:pt>
                <c:pt idx="1125">
                  <c:v>2.2228513310895118E-3</c:v>
                </c:pt>
                <c:pt idx="1126">
                  <c:v>2.2647919222421441E-3</c:v>
                </c:pt>
                <c:pt idx="1127">
                  <c:v>2.2123661833013536E-3</c:v>
                </c:pt>
                <c:pt idx="1128">
                  <c:v>2.3381879567592506E-3</c:v>
                </c:pt>
                <c:pt idx="1129">
                  <c:v>2.3277028089710924E-3</c:v>
                </c:pt>
                <c:pt idx="1130">
                  <c:v>2.1599404443605631E-3</c:v>
                </c:pt>
                <c:pt idx="1131">
                  <c:v>2.2647919222421441E-3</c:v>
                </c:pt>
                <c:pt idx="1132">
                  <c:v>2.380128547911883E-3</c:v>
                </c:pt>
                <c:pt idx="1133">
                  <c:v>2.2752770700303019E-3</c:v>
                </c:pt>
                <c:pt idx="1134">
                  <c:v>2.3067325133947765E-3</c:v>
                </c:pt>
                <c:pt idx="1135">
                  <c:v>2.0655741142671406E-3</c:v>
                </c:pt>
                <c:pt idx="1136">
                  <c:v>2.1913958877250376E-3</c:v>
                </c:pt>
                <c:pt idx="1137">
                  <c:v>2.1704255921487212E-3</c:v>
                </c:pt>
                <c:pt idx="1138">
                  <c:v>2.2857622178184601E-3</c:v>
                </c:pt>
                <c:pt idx="1139">
                  <c:v>2.1494552965724053E-3</c:v>
                </c:pt>
                <c:pt idx="1140">
                  <c:v>2.3381879567592506E-3</c:v>
                </c:pt>
                <c:pt idx="1141">
                  <c:v>2.2962473656066183E-3</c:v>
                </c:pt>
                <c:pt idx="1142">
                  <c:v>2.2647919222421441E-3</c:v>
                </c:pt>
                <c:pt idx="1143">
                  <c:v>2.2438216266658277E-3</c:v>
                </c:pt>
                <c:pt idx="1144">
                  <c:v>2.2962473656066183E-3</c:v>
                </c:pt>
                <c:pt idx="1145">
                  <c:v>2.3172176611829342E-3</c:v>
                </c:pt>
                <c:pt idx="1146">
                  <c:v>2.2752770700303019E-3</c:v>
                </c:pt>
                <c:pt idx="1147">
                  <c:v>2.23333647887767E-3</c:v>
                </c:pt>
                <c:pt idx="1148">
                  <c:v>2.1494552965724053E-3</c:v>
                </c:pt>
                <c:pt idx="1149">
                  <c:v>2.23333647887767E-3</c:v>
                </c:pt>
                <c:pt idx="1150">
                  <c:v>2.3067325133947765E-3</c:v>
                </c:pt>
                <c:pt idx="1151">
                  <c:v>2.3277028089710924E-3</c:v>
                </c:pt>
                <c:pt idx="1152">
                  <c:v>2.2752770700303019E-3</c:v>
                </c:pt>
                <c:pt idx="1153">
                  <c:v>2.4535245824289895E-3</c:v>
                </c:pt>
                <c:pt idx="1154">
                  <c:v>2.3486731045474084E-3</c:v>
                </c:pt>
                <c:pt idx="1155">
                  <c:v>2.4325542868526731E-3</c:v>
                </c:pt>
                <c:pt idx="1156">
                  <c:v>2.380128547911883E-3</c:v>
                </c:pt>
                <c:pt idx="1157">
                  <c:v>2.4115839912763571E-3</c:v>
                </c:pt>
                <c:pt idx="1158">
                  <c:v>2.4535245824289895E-3</c:v>
                </c:pt>
                <c:pt idx="1159">
                  <c:v>2.4430394346408313E-3</c:v>
                </c:pt>
                <c:pt idx="1160">
                  <c:v>2.4325542868526731E-3</c:v>
                </c:pt>
                <c:pt idx="1161">
                  <c:v>2.4430394346408313E-3</c:v>
                </c:pt>
                <c:pt idx="1162">
                  <c:v>2.4430394346408313E-3</c:v>
                </c:pt>
                <c:pt idx="1163">
                  <c:v>2.4115839912763571E-3</c:v>
                </c:pt>
                <c:pt idx="1164">
                  <c:v>2.4220691390645153E-3</c:v>
                </c:pt>
                <c:pt idx="1165">
                  <c:v>2.4115839912763571E-3</c:v>
                </c:pt>
                <c:pt idx="1166">
                  <c:v>2.4744948780053054E-3</c:v>
                </c:pt>
                <c:pt idx="1167">
                  <c:v>2.4010988434881989E-3</c:v>
                </c:pt>
                <c:pt idx="1168">
                  <c:v>2.2962473656066183E-3</c:v>
                </c:pt>
                <c:pt idx="1169">
                  <c:v>2.4010988434881989E-3</c:v>
                </c:pt>
                <c:pt idx="1170">
                  <c:v>2.4325542868526731E-3</c:v>
                </c:pt>
                <c:pt idx="1171">
                  <c:v>2.5059503213697796E-3</c:v>
                </c:pt>
                <c:pt idx="1172">
                  <c:v>2.4849800257934636E-3</c:v>
                </c:pt>
                <c:pt idx="1173">
                  <c:v>2.4115839912763571E-3</c:v>
                </c:pt>
                <c:pt idx="1174">
                  <c:v>2.4220691390645153E-3</c:v>
                </c:pt>
                <c:pt idx="1175">
                  <c:v>2.5688612080987283E-3</c:v>
                </c:pt>
                <c:pt idx="1176">
                  <c:v>2.5478909125224119E-3</c:v>
                </c:pt>
                <c:pt idx="1177">
                  <c:v>2.5583760603105701E-3</c:v>
                </c:pt>
                <c:pt idx="1178">
                  <c:v>2.4640097302171472E-3</c:v>
                </c:pt>
                <c:pt idx="1179">
                  <c:v>2.5583760603105701E-3</c:v>
                </c:pt>
                <c:pt idx="1180">
                  <c:v>2.5478909125224119E-3</c:v>
                </c:pt>
                <c:pt idx="1181">
                  <c:v>2.4220691390645153E-3</c:v>
                </c:pt>
                <c:pt idx="1182">
                  <c:v>2.380128547911883E-3</c:v>
                </c:pt>
                <c:pt idx="1183">
                  <c:v>2.4325542868526731E-3</c:v>
                </c:pt>
                <c:pt idx="1184">
                  <c:v>2.5164354691579378E-3</c:v>
                </c:pt>
                <c:pt idx="1185">
                  <c:v>2.6841978337684672E-3</c:v>
                </c:pt>
                <c:pt idx="1186">
                  <c:v>2.6212869470395184E-3</c:v>
                </c:pt>
                <c:pt idx="1187">
                  <c:v>2.6946829815566249E-3</c:v>
                </c:pt>
                <c:pt idx="1188">
                  <c:v>2.8414750505908379E-3</c:v>
                </c:pt>
                <c:pt idx="1189">
                  <c:v>3.1036037452947898E-3</c:v>
                </c:pt>
                <c:pt idx="1190">
                  <c:v>3.2923364054816351E-3</c:v>
                </c:pt>
                <c:pt idx="1191">
                  <c:v>3.4600987700921645E-3</c:v>
                </c:pt>
                <c:pt idx="1192">
                  <c:v>3.6173759869145357E-3</c:v>
                </c:pt>
                <c:pt idx="1193">
                  <c:v>3.6278611347026935E-3</c:v>
                </c:pt>
                <c:pt idx="1194">
                  <c:v>3.6698017258553258E-3</c:v>
                </c:pt>
                <c:pt idx="1195">
                  <c:v>3.5859205435500616E-3</c:v>
                </c:pt>
                <c:pt idx="1196">
                  <c:v>3.5964056913382193E-3</c:v>
                </c:pt>
                <c:pt idx="1197">
                  <c:v>3.5964056913382193E-3</c:v>
                </c:pt>
                <c:pt idx="1198">
                  <c:v>3.4810690656684805E-3</c:v>
                </c:pt>
                <c:pt idx="1199">
                  <c:v>3.239910666540845E-3</c:v>
                </c:pt>
                <c:pt idx="1200">
                  <c:v>3.1769997798118963E-3</c:v>
                </c:pt>
                <c:pt idx="1201">
                  <c:v>3.114088893082948E-3</c:v>
                </c:pt>
                <c:pt idx="1202">
                  <c:v>3.0197225629895255E-3</c:v>
                </c:pt>
                <c:pt idx="1203">
                  <c:v>2.8729304939553121E-3</c:v>
                </c:pt>
                <c:pt idx="1204">
                  <c:v>2.7680790160737314E-3</c:v>
                </c:pt>
                <c:pt idx="1205">
                  <c:v>2.7890493116500478E-3</c:v>
                </c:pt>
                <c:pt idx="1206">
                  <c:v>2.6841978337684672E-3</c:v>
                </c:pt>
                <c:pt idx="1207">
                  <c:v>2.8414750505908379E-3</c:v>
                </c:pt>
                <c:pt idx="1208">
                  <c:v>2.6632275381921508E-3</c:v>
                </c:pt>
                <c:pt idx="1209">
                  <c:v>2.8309899028026802E-3</c:v>
                </c:pt>
                <c:pt idx="1210">
                  <c:v>2.7680790160737314E-3</c:v>
                </c:pt>
                <c:pt idx="1211">
                  <c:v>2.5478909125224119E-3</c:v>
                </c:pt>
                <c:pt idx="1212">
                  <c:v>2.4220691390645153E-3</c:v>
                </c:pt>
                <c:pt idx="1213">
                  <c:v>2.4010988434881989E-3</c:v>
                </c:pt>
                <c:pt idx="1214">
                  <c:v>2.5583760603105701E-3</c:v>
                </c:pt>
                <c:pt idx="1215">
                  <c:v>2.4744948780053054E-3</c:v>
                </c:pt>
                <c:pt idx="1216">
                  <c:v>2.2962473656066183E-3</c:v>
                </c:pt>
                <c:pt idx="1217">
                  <c:v>2.4640097302171472E-3</c:v>
                </c:pt>
                <c:pt idx="1218">
                  <c:v>2.5688612080987283E-3</c:v>
                </c:pt>
                <c:pt idx="1219">
                  <c:v>2.6212869470395184E-3</c:v>
                </c:pt>
                <c:pt idx="1220">
                  <c:v>2.6317720948276766E-3</c:v>
                </c:pt>
                <c:pt idx="1221">
                  <c:v>2.4954651735816218E-3</c:v>
                </c:pt>
                <c:pt idx="1222">
                  <c:v>2.4744948780053054E-3</c:v>
                </c:pt>
                <c:pt idx="1223">
                  <c:v>2.6108017992513602E-3</c:v>
                </c:pt>
                <c:pt idx="1224">
                  <c:v>2.4325542868526731E-3</c:v>
                </c:pt>
                <c:pt idx="1225">
                  <c:v>2.4220691390645153E-3</c:v>
                </c:pt>
                <c:pt idx="1226">
                  <c:v>2.4640097302171472E-3</c:v>
                </c:pt>
                <c:pt idx="1227">
                  <c:v>2.4220691390645153E-3</c:v>
                </c:pt>
                <c:pt idx="1228">
                  <c:v>2.3696434001237248E-3</c:v>
                </c:pt>
                <c:pt idx="1229">
                  <c:v>2.4220691390645153E-3</c:v>
                </c:pt>
                <c:pt idx="1230">
                  <c:v>2.4325542868526731E-3</c:v>
                </c:pt>
                <c:pt idx="1231">
                  <c:v>2.4010988434881989E-3</c:v>
                </c:pt>
                <c:pt idx="1232">
                  <c:v>2.5688612080987283E-3</c:v>
                </c:pt>
                <c:pt idx="1233">
                  <c:v>2.4325542868526731E-3</c:v>
                </c:pt>
                <c:pt idx="1234">
                  <c:v>2.5688612080987283E-3</c:v>
                </c:pt>
                <c:pt idx="1235">
                  <c:v>2.5164354691579378E-3</c:v>
                </c:pt>
                <c:pt idx="1236">
                  <c:v>2.673712685980309E-3</c:v>
                </c:pt>
                <c:pt idx="1237">
                  <c:v>2.6317720948276766E-3</c:v>
                </c:pt>
                <c:pt idx="1238">
                  <c:v>2.5898315036750443E-3</c:v>
                </c:pt>
                <c:pt idx="1239">
                  <c:v>2.5374057647342537E-3</c:v>
                </c:pt>
                <c:pt idx="1240">
                  <c:v>2.5164354691579378E-3</c:v>
                </c:pt>
                <c:pt idx="1241">
                  <c:v>2.526920616946096E-3</c:v>
                </c:pt>
                <c:pt idx="1242">
                  <c:v>2.5059503213697796E-3</c:v>
                </c:pt>
                <c:pt idx="1243">
                  <c:v>2.4220691390645153E-3</c:v>
                </c:pt>
                <c:pt idx="1244">
                  <c:v>2.5374057647342537E-3</c:v>
                </c:pt>
                <c:pt idx="1245">
                  <c:v>2.5898315036750443E-3</c:v>
                </c:pt>
                <c:pt idx="1246">
                  <c:v>2.6422572426158348E-3</c:v>
                </c:pt>
                <c:pt idx="1247">
                  <c:v>2.526920616946096E-3</c:v>
                </c:pt>
                <c:pt idx="1248">
                  <c:v>2.6946829815566249E-3</c:v>
                </c:pt>
                <c:pt idx="1249">
                  <c:v>2.7366235727092573E-3</c:v>
                </c:pt>
                <c:pt idx="1250">
                  <c:v>2.7051681293447831E-3</c:v>
                </c:pt>
                <c:pt idx="1251">
                  <c:v>2.8729304939553121E-3</c:v>
                </c:pt>
                <c:pt idx="1252">
                  <c:v>3.0197225629895255E-3</c:v>
                </c:pt>
                <c:pt idx="1253">
                  <c:v>3.3447621444224257E-3</c:v>
                </c:pt>
                <c:pt idx="1254">
                  <c:v>3.9109601249829613E-3</c:v>
                </c:pt>
                <c:pt idx="1255">
                  <c:v>5.053841233892192E-3</c:v>
                </c:pt>
                <c:pt idx="1256">
                  <c:v>7.1928113826764386E-3</c:v>
                </c:pt>
                <c:pt idx="1257">
                  <c:v>1.0925523995260714E-2</c:v>
                </c:pt>
                <c:pt idx="1258">
                  <c:v>1.6964969121239765E-2</c:v>
                </c:pt>
                <c:pt idx="1259">
                  <c:v>2.5908800184538602E-2</c:v>
                </c:pt>
                <c:pt idx="1260">
                  <c:v>3.8721650781667769E-2</c:v>
                </c:pt>
                <c:pt idx="1261">
                  <c:v>5.5760015937424641E-2</c:v>
                </c:pt>
                <c:pt idx="1262">
                  <c:v>7.5870529395111824E-2</c:v>
                </c:pt>
                <c:pt idx="1263">
                  <c:v>9.6935191301521395E-2</c:v>
                </c:pt>
                <c:pt idx="1264">
                  <c:v>0.1171924968282428</c:v>
                </c:pt>
                <c:pt idx="1265">
                  <c:v>0.13422037683621152</c:v>
                </c:pt>
                <c:pt idx="1266">
                  <c:v>0.14558627703857485</c:v>
                </c:pt>
                <c:pt idx="1267">
                  <c:v>0.14974888071047363</c:v>
                </c:pt>
                <c:pt idx="1268">
                  <c:v>0.14734778186698541</c:v>
                </c:pt>
                <c:pt idx="1269">
                  <c:v>0.13960974279932475</c:v>
                </c:pt>
                <c:pt idx="1270">
                  <c:v>0.12799219905004561</c:v>
                </c:pt>
                <c:pt idx="1271">
                  <c:v>0.11403646734400721</c:v>
                </c:pt>
                <c:pt idx="1272">
                  <c:v>9.9682300022018805E-2</c:v>
                </c:pt>
                <c:pt idx="1273">
                  <c:v>8.6020152454048843E-2</c:v>
                </c:pt>
                <c:pt idx="1274">
                  <c:v>7.3637192916234148E-2</c:v>
                </c:pt>
                <c:pt idx="1275">
                  <c:v>6.2680213477608965E-2</c:v>
                </c:pt>
                <c:pt idx="1276">
                  <c:v>5.3348431946148279E-2</c:v>
                </c:pt>
                <c:pt idx="1277">
                  <c:v>4.5390204774936306E-2</c:v>
                </c:pt>
                <c:pt idx="1278">
                  <c:v>3.8732135929455923E-2</c:v>
                </c:pt>
                <c:pt idx="1279">
                  <c:v>3.3070156123850565E-2</c:v>
                </c:pt>
                <c:pt idx="1280">
                  <c:v>2.8372809914755749E-2</c:v>
                </c:pt>
                <c:pt idx="1281">
                  <c:v>2.4524760676501736E-2</c:v>
                </c:pt>
                <c:pt idx="1282">
                  <c:v>2.1578434148029315E-2</c:v>
                </c:pt>
                <c:pt idx="1283">
                  <c:v>1.9376553112516123E-2</c:v>
                </c:pt>
                <c:pt idx="1284">
                  <c:v>1.7656988875258198E-2</c:v>
                </c:pt>
                <c:pt idx="1285">
                  <c:v>1.6147127593763435E-2</c:v>
                </c:pt>
                <c:pt idx="1286">
                  <c:v>1.4983276189277889E-2</c:v>
                </c:pt>
                <c:pt idx="1287">
                  <c:v>1.4333197026412087E-2</c:v>
                </c:pt>
                <c:pt idx="1288">
                  <c:v>1.3746028750275235E-2</c:v>
                </c:pt>
                <c:pt idx="1289">
                  <c:v>1.31798307697147E-2</c:v>
                </c:pt>
                <c:pt idx="1290">
                  <c:v>1.2645088232518637E-2</c:v>
                </c:pt>
                <c:pt idx="1291">
                  <c:v>1.1858702148406782E-2</c:v>
                </c:pt>
                <c:pt idx="1292">
                  <c:v>1.1082801212083083E-2</c:v>
                </c:pt>
                <c:pt idx="1293">
                  <c:v>1.0212533945665965E-2</c:v>
                </c:pt>
                <c:pt idx="1294">
                  <c:v>9.2793557925198947E-3</c:v>
                </c:pt>
                <c:pt idx="1295">
                  <c:v>8.3986033783146168E-3</c:v>
                </c:pt>
                <c:pt idx="1296">
                  <c:v>7.7799796588132906E-3</c:v>
                </c:pt>
                <c:pt idx="1297">
                  <c:v>7.2452371216172292E-3</c:v>
                </c:pt>
                <c:pt idx="1298">
                  <c:v>6.5846728109632702E-3</c:v>
                </c:pt>
                <c:pt idx="1299">
                  <c:v>6.0289599781908924E-3</c:v>
                </c:pt>
                <c:pt idx="1300">
                  <c:v>5.7248906923343086E-3</c:v>
                </c:pt>
                <c:pt idx="1301">
                  <c:v>5.4627619976303568E-3</c:v>
                </c:pt>
                <c:pt idx="1302">
                  <c:v>5.0748115294685075E-3</c:v>
                </c:pt>
                <c:pt idx="1303">
                  <c:v>4.833653130340872E-3</c:v>
                </c:pt>
                <c:pt idx="1304">
                  <c:v>4.6554056179421849E-3</c:v>
                </c:pt>
                <c:pt idx="1305">
                  <c:v>4.5086135489079719E-3</c:v>
                </c:pt>
                <c:pt idx="1306">
                  <c:v>4.3827917754500753E-3</c:v>
                </c:pt>
                <c:pt idx="1307">
                  <c:v>4.2045442630513881E-3</c:v>
                </c:pt>
                <c:pt idx="1308">
                  <c:v>4.0367818984408587E-3</c:v>
                </c:pt>
                <c:pt idx="1309">
                  <c:v>3.994841307288226E-3</c:v>
                </c:pt>
                <c:pt idx="1310">
                  <c:v>3.9214452727711199E-3</c:v>
                </c:pt>
                <c:pt idx="1311">
                  <c:v>3.7327126125842745E-3</c:v>
                </c:pt>
                <c:pt idx="1312">
                  <c:v>3.7431977603724323E-3</c:v>
                </c:pt>
                <c:pt idx="1313">
                  <c:v>3.7222274647961164E-3</c:v>
                </c:pt>
                <c:pt idx="1314">
                  <c:v>3.7012571692198E-3</c:v>
                </c:pt>
                <c:pt idx="1315">
                  <c:v>3.6488314302790099E-3</c:v>
                </c:pt>
                <c:pt idx="1316">
                  <c:v>3.4915542134566387E-3</c:v>
                </c:pt>
                <c:pt idx="1317">
                  <c:v>3.554465100185587E-3</c:v>
                </c:pt>
                <c:pt idx="1318">
                  <c:v>3.533494804609271E-3</c:v>
                </c:pt>
                <c:pt idx="1319">
                  <c:v>3.4600987700921645E-3</c:v>
                </c:pt>
                <c:pt idx="1320">
                  <c:v>3.4286433267276904E-3</c:v>
                </c:pt>
                <c:pt idx="1321">
                  <c:v>3.3657324399987416E-3</c:v>
                </c:pt>
                <c:pt idx="1322">
                  <c:v>3.4496136223040063E-3</c:v>
                </c:pt>
                <c:pt idx="1323">
                  <c:v>3.5230096568211128E-3</c:v>
                </c:pt>
                <c:pt idx="1324">
                  <c:v>3.4810690656684805E-3</c:v>
                </c:pt>
                <c:pt idx="1325">
                  <c:v>3.4181581789395322E-3</c:v>
                </c:pt>
                <c:pt idx="1326">
                  <c:v>3.3971878833632162E-3</c:v>
                </c:pt>
                <c:pt idx="1327">
                  <c:v>3.5230096568211128E-3</c:v>
                </c:pt>
                <c:pt idx="1328">
                  <c:v>3.5439799523974292E-3</c:v>
                </c:pt>
                <c:pt idx="1329">
                  <c:v>3.4391284745158481E-3</c:v>
                </c:pt>
                <c:pt idx="1330">
                  <c:v>3.3447621444224257E-3</c:v>
                </c:pt>
                <c:pt idx="1331">
                  <c:v>3.386702735575058E-3</c:v>
                </c:pt>
                <c:pt idx="1332">
                  <c:v>3.4181581789395322E-3</c:v>
                </c:pt>
                <c:pt idx="1333">
                  <c:v>3.4391284745158481E-3</c:v>
                </c:pt>
                <c:pt idx="1334">
                  <c:v>3.4810690656684805E-3</c:v>
                </c:pt>
                <c:pt idx="1335">
                  <c:v>3.4915542134566387E-3</c:v>
                </c:pt>
                <c:pt idx="1336">
                  <c:v>3.5230096568211128E-3</c:v>
                </c:pt>
                <c:pt idx="1337">
                  <c:v>3.2713661099053192E-3</c:v>
                </c:pt>
                <c:pt idx="1338">
                  <c:v>3.2294255187526868E-3</c:v>
                </c:pt>
                <c:pt idx="1339">
                  <c:v>3.2818512576934774E-3</c:v>
                </c:pt>
                <c:pt idx="1340">
                  <c:v>3.3552472922105839E-3</c:v>
                </c:pt>
                <c:pt idx="1341">
                  <c:v>3.2189403709645286E-3</c:v>
                </c:pt>
                <c:pt idx="1342">
                  <c:v>3.1769997798118963E-3</c:v>
                </c:pt>
                <c:pt idx="1343">
                  <c:v>3.1560294842355803E-3</c:v>
                </c:pt>
                <c:pt idx="1344">
                  <c:v>3.3237918488461093E-3</c:v>
                </c:pt>
                <c:pt idx="1345">
                  <c:v>3.3028215532697933E-3</c:v>
                </c:pt>
                <c:pt idx="1346">
                  <c:v>3.2084552231763709E-3</c:v>
                </c:pt>
                <c:pt idx="1347">
                  <c:v>3.3133067010579515E-3</c:v>
                </c:pt>
                <c:pt idx="1348">
                  <c:v>3.2503958143290028E-3</c:v>
                </c:pt>
                <c:pt idx="1349">
                  <c:v>3.386702735575058E-3</c:v>
                </c:pt>
                <c:pt idx="1350">
                  <c:v>3.3447621444224257E-3</c:v>
                </c:pt>
                <c:pt idx="1351">
                  <c:v>3.239910666540845E-3</c:v>
                </c:pt>
                <c:pt idx="1352">
                  <c:v>3.2503958143290028E-3</c:v>
                </c:pt>
                <c:pt idx="1353">
                  <c:v>3.4391284745158481E-3</c:v>
                </c:pt>
                <c:pt idx="1354">
                  <c:v>3.407673031151374E-3</c:v>
                </c:pt>
                <c:pt idx="1355">
                  <c:v>3.2189403709645286E-3</c:v>
                </c:pt>
                <c:pt idx="1356">
                  <c:v>3.0616631541421574E-3</c:v>
                </c:pt>
                <c:pt idx="1357">
                  <c:v>3.2923364054816351E-3</c:v>
                </c:pt>
                <c:pt idx="1358">
                  <c:v>3.3237918488461093E-3</c:v>
                </c:pt>
                <c:pt idx="1359">
                  <c:v>3.2294255187526868E-3</c:v>
                </c:pt>
                <c:pt idx="1360">
                  <c:v>3.2503958143290028E-3</c:v>
                </c:pt>
                <c:pt idx="1361">
                  <c:v>3.3552472922105839E-3</c:v>
                </c:pt>
                <c:pt idx="1362">
                  <c:v>3.5125245090329546E-3</c:v>
                </c:pt>
                <c:pt idx="1363">
                  <c:v>3.4286433267276904E-3</c:v>
                </c:pt>
                <c:pt idx="1364">
                  <c:v>3.2189403709645286E-3</c:v>
                </c:pt>
                <c:pt idx="1365">
                  <c:v>3.1874849276000545E-3</c:v>
                </c:pt>
                <c:pt idx="1366">
                  <c:v>3.3552472922105839E-3</c:v>
                </c:pt>
                <c:pt idx="1367">
                  <c:v>3.3028215532697933E-3</c:v>
                </c:pt>
                <c:pt idx="1368">
                  <c:v>3.3762175877868998E-3</c:v>
                </c:pt>
                <c:pt idx="1369">
                  <c:v>3.4391284745158481E-3</c:v>
                </c:pt>
                <c:pt idx="1370">
                  <c:v>3.5649502479737452E-3</c:v>
                </c:pt>
                <c:pt idx="1371">
                  <c:v>3.4496136223040063E-3</c:v>
                </c:pt>
                <c:pt idx="1372">
                  <c:v>3.3552472922105839E-3</c:v>
                </c:pt>
                <c:pt idx="1373">
                  <c:v>3.3237918488461093E-3</c:v>
                </c:pt>
                <c:pt idx="1374">
                  <c:v>3.3657324399987416E-3</c:v>
                </c:pt>
                <c:pt idx="1375">
                  <c:v>3.4810690656684805E-3</c:v>
                </c:pt>
                <c:pt idx="1376">
                  <c:v>3.5020393612447969E-3</c:v>
                </c:pt>
                <c:pt idx="1377">
                  <c:v>3.5230096568211128E-3</c:v>
                </c:pt>
                <c:pt idx="1378">
                  <c:v>3.3762175877868998E-3</c:v>
                </c:pt>
                <c:pt idx="1379">
                  <c:v>3.5754353957619034E-3</c:v>
                </c:pt>
                <c:pt idx="1380">
                  <c:v>3.4810690656684805E-3</c:v>
                </c:pt>
                <c:pt idx="1381">
                  <c:v>3.3657324399987416E-3</c:v>
                </c:pt>
                <c:pt idx="1382">
                  <c:v>3.3762175877868998E-3</c:v>
                </c:pt>
                <c:pt idx="1383">
                  <c:v>3.6488314302790099E-3</c:v>
                </c:pt>
                <c:pt idx="1384">
                  <c:v>3.6383462824908517E-3</c:v>
                </c:pt>
                <c:pt idx="1385">
                  <c:v>3.4181581789395322E-3</c:v>
                </c:pt>
                <c:pt idx="1386">
                  <c:v>3.4496136223040063E-3</c:v>
                </c:pt>
                <c:pt idx="1387">
                  <c:v>3.407673031151374E-3</c:v>
                </c:pt>
                <c:pt idx="1388">
                  <c:v>3.533494804609271E-3</c:v>
                </c:pt>
                <c:pt idx="1389">
                  <c:v>3.407673031151374E-3</c:v>
                </c:pt>
                <c:pt idx="1390">
                  <c:v>3.3028215532697933E-3</c:v>
                </c:pt>
                <c:pt idx="1391">
                  <c:v>3.239910666540845E-3</c:v>
                </c:pt>
                <c:pt idx="1392">
                  <c:v>3.4600987700921645E-3</c:v>
                </c:pt>
                <c:pt idx="1393">
                  <c:v>3.4600987700921645E-3</c:v>
                </c:pt>
                <c:pt idx="1394">
                  <c:v>3.407673031151374E-3</c:v>
                </c:pt>
                <c:pt idx="1395">
                  <c:v>3.3133067010579515E-3</c:v>
                </c:pt>
                <c:pt idx="1396">
                  <c:v>3.6068908391263775E-3</c:v>
                </c:pt>
                <c:pt idx="1397">
                  <c:v>3.5964056913382193E-3</c:v>
                </c:pt>
                <c:pt idx="1398">
                  <c:v>3.4496136223040063E-3</c:v>
                </c:pt>
                <c:pt idx="1399">
                  <c:v>3.5020393612447969E-3</c:v>
                </c:pt>
                <c:pt idx="1400">
                  <c:v>3.4286433267276904E-3</c:v>
                </c:pt>
                <c:pt idx="1401">
                  <c:v>3.4705839178803227E-3</c:v>
                </c:pt>
                <c:pt idx="1402">
                  <c:v>3.3237918488461093E-3</c:v>
                </c:pt>
                <c:pt idx="1403">
                  <c:v>3.3971878833632162E-3</c:v>
                </c:pt>
                <c:pt idx="1404">
                  <c:v>3.3447621444224257E-3</c:v>
                </c:pt>
                <c:pt idx="1405">
                  <c:v>3.5439799523974292E-3</c:v>
                </c:pt>
                <c:pt idx="1406">
                  <c:v>3.4600987700921645E-3</c:v>
                </c:pt>
                <c:pt idx="1407">
                  <c:v>3.5125245090329546E-3</c:v>
                </c:pt>
                <c:pt idx="1408">
                  <c:v>3.3657324399987416E-3</c:v>
                </c:pt>
                <c:pt idx="1409">
                  <c:v>3.4600987700921645E-3</c:v>
                </c:pt>
                <c:pt idx="1410">
                  <c:v>3.4181581789395322E-3</c:v>
                </c:pt>
                <c:pt idx="1411">
                  <c:v>3.3237918488461093E-3</c:v>
                </c:pt>
                <c:pt idx="1412">
                  <c:v>3.3762175877868998E-3</c:v>
                </c:pt>
                <c:pt idx="1413">
                  <c:v>3.3133067010579515E-3</c:v>
                </c:pt>
                <c:pt idx="1414">
                  <c:v>3.5125245090329546E-3</c:v>
                </c:pt>
                <c:pt idx="1415">
                  <c:v>3.4181581789395322E-3</c:v>
                </c:pt>
                <c:pt idx="1416">
                  <c:v>3.407673031151374E-3</c:v>
                </c:pt>
                <c:pt idx="1417">
                  <c:v>3.407673031151374E-3</c:v>
                </c:pt>
                <c:pt idx="1418">
                  <c:v>3.5230096568211128E-3</c:v>
                </c:pt>
                <c:pt idx="1419">
                  <c:v>3.4181581789395322E-3</c:v>
                </c:pt>
                <c:pt idx="1420">
                  <c:v>3.4391284745158481E-3</c:v>
                </c:pt>
                <c:pt idx="1421">
                  <c:v>3.386702735575058E-3</c:v>
                </c:pt>
                <c:pt idx="1422">
                  <c:v>3.5649502479737452E-3</c:v>
                </c:pt>
                <c:pt idx="1423">
                  <c:v>3.5230096568211128E-3</c:v>
                </c:pt>
                <c:pt idx="1424">
                  <c:v>3.4705839178803227E-3</c:v>
                </c:pt>
                <c:pt idx="1425">
                  <c:v>3.2923364054816351E-3</c:v>
                </c:pt>
                <c:pt idx="1426">
                  <c:v>3.3447621444224257E-3</c:v>
                </c:pt>
                <c:pt idx="1427">
                  <c:v>3.4915542134566387E-3</c:v>
                </c:pt>
                <c:pt idx="1428">
                  <c:v>3.2818512576934774E-3</c:v>
                </c:pt>
                <c:pt idx="1429">
                  <c:v>3.2923364054816351E-3</c:v>
                </c:pt>
                <c:pt idx="1430">
                  <c:v>3.3133067010579515E-3</c:v>
                </c:pt>
                <c:pt idx="1431">
                  <c:v>3.386702735575058E-3</c:v>
                </c:pt>
                <c:pt idx="1432">
                  <c:v>3.2818512576934774E-3</c:v>
                </c:pt>
                <c:pt idx="1433">
                  <c:v>3.2713661099053192E-3</c:v>
                </c:pt>
                <c:pt idx="1434">
                  <c:v>3.3447621444224257E-3</c:v>
                </c:pt>
                <c:pt idx="1435">
                  <c:v>3.3971878833632162E-3</c:v>
                </c:pt>
                <c:pt idx="1436">
                  <c:v>3.4496136223040063E-3</c:v>
                </c:pt>
                <c:pt idx="1437">
                  <c:v>3.2818512576934774E-3</c:v>
                </c:pt>
                <c:pt idx="1438">
                  <c:v>3.1979700753882127E-3</c:v>
                </c:pt>
                <c:pt idx="1439">
                  <c:v>3.3762175877868998E-3</c:v>
                </c:pt>
                <c:pt idx="1440">
                  <c:v>3.4810690656684805E-3</c:v>
                </c:pt>
                <c:pt idx="1441">
                  <c:v>3.260880962117161E-3</c:v>
                </c:pt>
                <c:pt idx="1442">
                  <c:v>3.3237918488461093E-3</c:v>
                </c:pt>
                <c:pt idx="1443">
                  <c:v>3.239910666540845E-3</c:v>
                </c:pt>
                <c:pt idx="1444">
                  <c:v>3.407673031151374E-3</c:v>
                </c:pt>
                <c:pt idx="1445">
                  <c:v>3.3552472922105839E-3</c:v>
                </c:pt>
                <c:pt idx="1446">
                  <c:v>3.1979700753882127E-3</c:v>
                </c:pt>
                <c:pt idx="1447">
                  <c:v>3.2294255187526868E-3</c:v>
                </c:pt>
                <c:pt idx="1448">
                  <c:v>3.3971878833632162E-3</c:v>
                </c:pt>
                <c:pt idx="1449">
                  <c:v>3.4600987700921645E-3</c:v>
                </c:pt>
                <c:pt idx="1450">
                  <c:v>3.4181581789395322E-3</c:v>
                </c:pt>
                <c:pt idx="1451">
                  <c:v>3.3028215532697933E-3</c:v>
                </c:pt>
                <c:pt idx="1452">
                  <c:v>3.2084552231763709E-3</c:v>
                </c:pt>
                <c:pt idx="1453">
                  <c:v>3.386702735575058E-3</c:v>
                </c:pt>
                <c:pt idx="1454">
                  <c:v>3.3447621444224257E-3</c:v>
                </c:pt>
                <c:pt idx="1455">
                  <c:v>3.3657324399987416E-3</c:v>
                </c:pt>
                <c:pt idx="1456">
                  <c:v>3.2189403709645286E-3</c:v>
                </c:pt>
                <c:pt idx="1457">
                  <c:v>3.554465100185587E-3</c:v>
                </c:pt>
                <c:pt idx="1458">
                  <c:v>3.4810690656684805E-3</c:v>
                </c:pt>
                <c:pt idx="1459">
                  <c:v>3.4391284745158481E-3</c:v>
                </c:pt>
                <c:pt idx="1460">
                  <c:v>3.3971878833632162E-3</c:v>
                </c:pt>
                <c:pt idx="1461">
                  <c:v>3.4705839178803227E-3</c:v>
                </c:pt>
                <c:pt idx="1462">
                  <c:v>3.4600987700921645E-3</c:v>
                </c:pt>
                <c:pt idx="1463">
                  <c:v>3.3971878833632162E-3</c:v>
                </c:pt>
                <c:pt idx="1464">
                  <c:v>3.3447621444224257E-3</c:v>
                </c:pt>
                <c:pt idx="1465">
                  <c:v>3.4181581789395322E-3</c:v>
                </c:pt>
                <c:pt idx="1466">
                  <c:v>3.533494804609271E-3</c:v>
                </c:pt>
                <c:pt idx="1467">
                  <c:v>3.3657324399987416E-3</c:v>
                </c:pt>
                <c:pt idx="1468">
                  <c:v>3.3028215532697933E-3</c:v>
                </c:pt>
                <c:pt idx="1469">
                  <c:v>3.4286433267276904E-3</c:v>
                </c:pt>
                <c:pt idx="1470">
                  <c:v>3.4810690656684805E-3</c:v>
                </c:pt>
                <c:pt idx="1471">
                  <c:v>3.4391284745158481E-3</c:v>
                </c:pt>
                <c:pt idx="1472">
                  <c:v>3.3028215532697933E-3</c:v>
                </c:pt>
                <c:pt idx="1473">
                  <c:v>3.3342769966342675E-3</c:v>
                </c:pt>
                <c:pt idx="1474">
                  <c:v>3.3028215532697933E-3</c:v>
                </c:pt>
                <c:pt idx="1475">
                  <c:v>3.3971878833632162E-3</c:v>
                </c:pt>
                <c:pt idx="1476">
                  <c:v>3.386702735575058E-3</c:v>
                </c:pt>
                <c:pt idx="1477">
                  <c:v>3.3657324399987416E-3</c:v>
                </c:pt>
                <c:pt idx="1478">
                  <c:v>3.4286433267276904E-3</c:v>
                </c:pt>
                <c:pt idx="1479">
                  <c:v>3.4600987700921645E-3</c:v>
                </c:pt>
                <c:pt idx="1480">
                  <c:v>3.3971878833632162E-3</c:v>
                </c:pt>
                <c:pt idx="1481">
                  <c:v>3.4391284745158481E-3</c:v>
                </c:pt>
                <c:pt idx="1482">
                  <c:v>3.407673031151374E-3</c:v>
                </c:pt>
                <c:pt idx="1483">
                  <c:v>3.5439799523974292E-3</c:v>
                </c:pt>
                <c:pt idx="1484">
                  <c:v>3.4810690656684805E-3</c:v>
                </c:pt>
                <c:pt idx="1485">
                  <c:v>3.5859205435500616E-3</c:v>
                </c:pt>
                <c:pt idx="1486">
                  <c:v>3.5649502479737452E-3</c:v>
                </c:pt>
                <c:pt idx="1487">
                  <c:v>3.554465100185587E-3</c:v>
                </c:pt>
                <c:pt idx="1488">
                  <c:v>3.7012571692198E-3</c:v>
                </c:pt>
                <c:pt idx="1489">
                  <c:v>3.6488314302790099E-3</c:v>
                </c:pt>
                <c:pt idx="1490">
                  <c:v>3.5859205435500616E-3</c:v>
                </c:pt>
                <c:pt idx="1491">
                  <c:v>3.5439799523974292E-3</c:v>
                </c:pt>
                <c:pt idx="1492">
                  <c:v>3.5859205435500616E-3</c:v>
                </c:pt>
                <c:pt idx="1493">
                  <c:v>3.5230096568211128E-3</c:v>
                </c:pt>
                <c:pt idx="1494">
                  <c:v>3.5649502479737452E-3</c:v>
                </c:pt>
                <c:pt idx="1495">
                  <c:v>3.7536829081605905E-3</c:v>
                </c:pt>
                <c:pt idx="1496">
                  <c:v>3.7746532037369065E-3</c:v>
                </c:pt>
                <c:pt idx="1497">
                  <c:v>3.6383462824908517E-3</c:v>
                </c:pt>
                <c:pt idx="1498">
                  <c:v>3.6698017258553258E-3</c:v>
                </c:pt>
                <c:pt idx="1499">
                  <c:v>3.6698017258553258E-3</c:v>
                </c:pt>
                <c:pt idx="1500">
                  <c:v>3.5439799523974292E-3</c:v>
                </c:pt>
                <c:pt idx="1501">
                  <c:v>3.554465100185587E-3</c:v>
                </c:pt>
                <c:pt idx="1502">
                  <c:v>3.6278611347026935E-3</c:v>
                </c:pt>
                <c:pt idx="1503">
                  <c:v>3.6278611347026935E-3</c:v>
                </c:pt>
                <c:pt idx="1504">
                  <c:v>3.7327126125842745E-3</c:v>
                </c:pt>
                <c:pt idx="1505">
                  <c:v>3.6068908391263775E-3</c:v>
                </c:pt>
                <c:pt idx="1506">
                  <c:v>3.5439799523974292E-3</c:v>
                </c:pt>
                <c:pt idx="1507">
                  <c:v>3.6173759869145357E-3</c:v>
                </c:pt>
                <c:pt idx="1508">
                  <c:v>3.5964056913382193E-3</c:v>
                </c:pt>
                <c:pt idx="1509">
                  <c:v>3.5439799523974292E-3</c:v>
                </c:pt>
                <c:pt idx="1510">
                  <c:v>3.5125245090329546E-3</c:v>
                </c:pt>
                <c:pt idx="1511">
                  <c:v>3.6278611347026935E-3</c:v>
                </c:pt>
                <c:pt idx="1512">
                  <c:v>3.6278611347026935E-3</c:v>
                </c:pt>
                <c:pt idx="1513">
                  <c:v>3.6488314302790099E-3</c:v>
                </c:pt>
                <c:pt idx="1514">
                  <c:v>3.6383462824908517E-3</c:v>
                </c:pt>
                <c:pt idx="1515">
                  <c:v>3.3971878833632162E-3</c:v>
                </c:pt>
                <c:pt idx="1516">
                  <c:v>3.4391284745158481E-3</c:v>
                </c:pt>
                <c:pt idx="1517">
                  <c:v>3.4391284745158481E-3</c:v>
                </c:pt>
                <c:pt idx="1518">
                  <c:v>3.5649502479737452E-3</c:v>
                </c:pt>
                <c:pt idx="1519">
                  <c:v>3.6068908391263775E-3</c:v>
                </c:pt>
                <c:pt idx="1520">
                  <c:v>3.5859205435500616E-3</c:v>
                </c:pt>
                <c:pt idx="1521">
                  <c:v>3.6907720214316422E-3</c:v>
                </c:pt>
                <c:pt idx="1522">
                  <c:v>3.6278611347026935E-3</c:v>
                </c:pt>
                <c:pt idx="1523">
                  <c:v>3.3762175877868998E-3</c:v>
                </c:pt>
                <c:pt idx="1524">
                  <c:v>3.4181581789395322E-3</c:v>
                </c:pt>
                <c:pt idx="1525">
                  <c:v>3.5964056913382193E-3</c:v>
                </c:pt>
                <c:pt idx="1526">
                  <c:v>3.5439799523974292E-3</c:v>
                </c:pt>
                <c:pt idx="1527">
                  <c:v>3.5964056913382193E-3</c:v>
                </c:pt>
                <c:pt idx="1528">
                  <c:v>3.5964056913382193E-3</c:v>
                </c:pt>
                <c:pt idx="1529">
                  <c:v>3.6068908391263775E-3</c:v>
                </c:pt>
                <c:pt idx="1530">
                  <c:v>3.6068908391263775E-3</c:v>
                </c:pt>
                <c:pt idx="1531">
                  <c:v>3.533494804609271E-3</c:v>
                </c:pt>
                <c:pt idx="1532">
                  <c:v>3.5125245090329546E-3</c:v>
                </c:pt>
                <c:pt idx="1533">
                  <c:v>3.680286873643484E-3</c:v>
                </c:pt>
                <c:pt idx="1534">
                  <c:v>3.7536829081605905E-3</c:v>
                </c:pt>
                <c:pt idx="1535">
                  <c:v>3.7641680559487487E-3</c:v>
                </c:pt>
                <c:pt idx="1536">
                  <c:v>3.6907720214316422E-3</c:v>
                </c:pt>
                <c:pt idx="1537">
                  <c:v>3.7956234993132229E-3</c:v>
                </c:pt>
                <c:pt idx="1538">
                  <c:v>3.7536829081605905E-3</c:v>
                </c:pt>
                <c:pt idx="1539">
                  <c:v>3.659316578067168E-3</c:v>
                </c:pt>
                <c:pt idx="1540">
                  <c:v>3.8375640904658552E-3</c:v>
                </c:pt>
                <c:pt idx="1541">
                  <c:v>3.9004749771948035E-3</c:v>
                </c:pt>
                <c:pt idx="1542">
                  <c:v>3.9004749771948035E-3</c:v>
                </c:pt>
                <c:pt idx="1543">
                  <c:v>3.9214452727711199E-3</c:v>
                </c:pt>
                <c:pt idx="1544">
                  <c:v>3.7431977603724323E-3</c:v>
                </c:pt>
                <c:pt idx="1545">
                  <c:v>3.5964056913382193E-3</c:v>
                </c:pt>
                <c:pt idx="1546">
                  <c:v>3.7012571692198E-3</c:v>
                </c:pt>
                <c:pt idx="1547">
                  <c:v>3.6173759869145357E-3</c:v>
                </c:pt>
                <c:pt idx="1548">
                  <c:v>3.7327126125842745E-3</c:v>
                </c:pt>
                <c:pt idx="1549">
                  <c:v>3.7431977603724323E-3</c:v>
                </c:pt>
                <c:pt idx="1550">
                  <c:v>3.6488314302790099E-3</c:v>
                </c:pt>
                <c:pt idx="1551">
                  <c:v>3.7536829081605905E-3</c:v>
                </c:pt>
                <c:pt idx="1552">
                  <c:v>3.7117423170079582E-3</c:v>
                </c:pt>
                <c:pt idx="1553">
                  <c:v>3.6488314302790099E-3</c:v>
                </c:pt>
                <c:pt idx="1554">
                  <c:v>3.5649502479737452E-3</c:v>
                </c:pt>
                <c:pt idx="1555">
                  <c:v>3.533494804609271E-3</c:v>
                </c:pt>
                <c:pt idx="1556">
                  <c:v>3.6488314302790099E-3</c:v>
                </c:pt>
                <c:pt idx="1557">
                  <c:v>3.659316578067168E-3</c:v>
                </c:pt>
                <c:pt idx="1558">
                  <c:v>3.5230096568211128E-3</c:v>
                </c:pt>
                <c:pt idx="1559">
                  <c:v>3.6383462824908517E-3</c:v>
                </c:pt>
                <c:pt idx="1560">
                  <c:v>3.6907720214316422E-3</c:v>
                </c:pt>
                <c:pt idx="1561">
                  <c:v>3.6278611347026935E-3</c:v>
                </c:pt>
                <c:pt idx="1562">
                  <c:v>3.6383462824908517E-3</c:v>
                </c:pt>
                <c:pt idx="1563">
                  <c:v>3.680286873643484E-3</c:v>
                </c:pt>
                <c:pt idx="1564">
                  <c:v>3.7117423170079582E-3</c:v>
                </c:pt>
                <c:pt idx="1565">
                  <c:v>3.7327126125842745E-3</c:v>
                </c:pt>
                <c:pt idx="1566">
                  <c:v>3.7956234993132229E-3</c:v>
                </c:pt>
                <c:pt idx="1567">
                  <c:v>3.6383462824908517E-3</c:v>
                </c:pt>
                <c:pt idx="1568">
                  <c:v>3.6173759869145357E-3</c:v>
                </c:pt>
                <c:pt idx="1569">
                  <c:v>3.6488314302790099E-3</c:v>
                </c:pt>
                <c:pt idx="1570">
                  <c:v>3.5964056913382193E-3</c:v>
                </c:pt>
                <c:pt idx="1571">
                  <c:v>3.4915542134566387E-3</c:v>
                </c:pt>
                <c:pt idx="1572">
                  <c:v>3.533494804609271E-3</c:v>
                </c:pt>
                <c:pt idx="1573">
                  <c:v>3.5439799523974292E-3</c:v>
                </c:pt>
                <c:pt idx="1574">
                  <c:v>3.533494804609271E-3</c:v>
                </c:pt>
                <c:pt idx="1575">
                  <c:v>3.6068908391263775E-3</c:v>
                </c:pt>
                <c:pt idx="1576">
                  <c:v>3.6173759869145357E-3</c:v>
                </c:pt>
                <c:pt idx="1577">
                  <c:v>3.7117423170079582E-3</c:v>
                </c:pt>
                <c:pt idx="1578">
                  <c:v>3.659316578067168E-3</c:v>
                </c:pt>
                <c:pt idx="1579">
                  <c:v>3.6173759869145357E-3</c:v>
                </c:pt>
                <c:pt idx="1580">
                  <c:v>3.6698017258553258E-3</c:v>
                </c:pt>
                <c:pt idx="1581">
                  <c:v>3.6698017258553258E-3</c:v>
                </c:pt>
                <c:pt idx="1582">
                  <c:v>3.680286873643484E-3</c:v>
                </c:pt>
                <c:pt idx="1583">
                  <c:v>3.7327126125842745E-3</c:v>
                </c:pt>
                <c:pt idx="1584">
                  <c:v>3.7956234993132229E-3</c:v>
                </c:pt>
                <c:pt idx="1585">
                  <c:v>3.827078942677697E-3</c:v>
                </c:pt>
                <c:pt idx="1586">
                  <c:v>3.7956234993132229E-3</c:v>
                </c:pt>
                <c:pt idx="1587">
                  <c:v>3.8375640904658552E-3</c:v>
                </c:pt>
                <c:pt idx="1588">
                  <c:v>3.8165937948895388E-3</c:v>
                </c:pt>
                <c:pt idx="1589">
                  <c:v>3.6173759869145357E-3</c:v>
                </c:pt>
                <c:pt idx="1590">
                  <c:v>3.7746532037369065E-3</c:v>
                </c:pt>
                <c:pt idx="1591">
                  <c:v>3.7222274647961164E-3</c:v>
                </c:pt>
                <c:pt idx="1592">
                  <c:v>3.8165937948895388E-3</c:v>
                </c:pt>
                <c:pt idx="1593">
                  <c:v>3.7117423170079582E-3</c:v>
                </c:pt>
                <c:pt idx="1594">
                  <c:v>3.6488314302790099E-3</c:v>
                </c:pt>
                <c:pt idx="1595">
                  <c:v>3.6907720214316422E-3</c:v>
                </c:pt>
                <c:pt idx="1596">
                  <c:v>3.7117423170079582E-3</c:v>
                </c:pt>
                <c:pt idx="1597">
                  <c:v>3.7012571692198E-3</c:v>
                </c:pt>
                <c:pt idx="1598">
                  <c:v>3.7117423170079582E-3</c:v>
                </c:pt>
                <c:pt idx="1599">
                  <c:v>3.7641680559487487E-3</c:v>
                </c:pt>
                <c:pt idx="1600">
                  <c:v>3.659316578067168E-3</c:v>
                </c:pt>
                <c:pt idx="1601">
                  <c:v>3.7117423170079582E-3</c:v>
                </c:pt>
                <c:pt idx="1602">
                  <c:v>3.7431977603724323E-3</c:v>
                </c:pt>
                <c:pt idx="1603">
                  <c:v>3.7117423170079582E-3</c:v>
                </c:pt>
                <c:pt idx="1604">
                  <c:v>3.5964056913382193E-3</c:v>
                </c:pt>
                <c:pt idx="1605">
                  <c:v>3.806108647101381E-3</c:v>
                </c:pt>
                <c:pt idx="1606">
                  <c:v>3.6278611347026935E-3</c:v>
                </c:pt>
                <c:pt idx="1607">
                  <c:v>3.7536829081605905E-3</c:v>
                </c:pt>
                <c:pt idx="1608">
                  <c:v>3.8585343860421712E-3</c:v>
                </c:pt>
                <c:pt idx="1609">
                  <c:v>3.8899898294066453E-3</c:v>
                </c:pt>
                <c:pt idx="1610">
                  <c:v>3.827078942677697E-3</c:v>
                </c:pt>
                <c:pt idx="1611">
                  <c:v>3.6907720214316422E-3</c:v>
                </c:pt>
                <c:pt idx="1612">
                  <c:v>3.7956234993132229E-3</c:v>
                </c:pt>
                <c:pt idx="1613">
                  <c:v>3.6907720214316422E-3</c:v>
                </c:pt>
                <c:pt idx="1614">
                  <c:v>3.8585343860421712E-3</c:v>
                </c:pt>
                <c:pt idx="1615">
                  <c:v>3.8585343860421712E-3</c:v>
                </c:pt>
                <c:pt idx="1616">
                  <c:v>3.952900716135594E-3</c:v>
                </c:pt>
                <c:pt idx="1617">
                  <c:v>3.9004749771948035E-3</c:v>
                </c:pt>
                <c:pt idx="1618">
                  <c:v>3.7641680559487487E-3</c:v>
                </c:pt>
                <c:pt idx="1619">
                  <c:v>3.8795046816184875E-3</c:v>
                </c:pt>
                <c:pt idx="1620">
                  <c:v>3.806108647101381E-3</c:v>
                </c:pt>
                <c:pt idx="1621">
                  <c:v>3.9214452727711199E-3</c:v>
                </c:pt>
                <c:pt idx="1622">
                  <c:v>3.8899898294066453E-3</c:v>
                </c:pt>
                <c:pt idx="1623">
                  <c:v>3.8795046816184875E-3</c:v>
                </c:pt>
                <c:pt idx="1624">
                  <c:v>3.8690195338303294E-3</c:v>
                </c:pt>
                <c:pt idx="1625">
                  <c:v>3.827078942677697E-3</c:v>
                </c:pt>
                <c:pt idx="1626">
                  <c:v>3.8585343860421712E-3</c:v>
                </c:pt>
                <c:pt idx="1627">
                  <c:v>3.8165937948895388E-3</c:v>
                </c:pt>
                <c:pt idx="1628">
                  <c:v>3.7956234993132229E-3</c:v>
                </c:pt>
                <c:pt idx="1629">
                  <c:v>3.8165937948895388E-3</c:v>
                </c:pt>
                <c:pt idx="1630">
                  <c:v>3.827078942677697E-3</c:v>
                </c:pt>
                <c:pt idx="1631">
                  <c:v>3.8375640904658552E-3</c:v>
                </c:pt>
                <c:pt idx="1632">
                  <c:v>3.806108647101381E-3</c:v>
                </c:pt>
                <c:pt idx="1633">
                  <c:v>3.8165937948895388E-3</c:v>
                </c:pt>
                <c:pt idx="1634">
                  <c:v>3.7641680559487487E-3</c:v>
                </c:pt>
                <c:pt idx="1635">
                  <c:v>3.8165937948895388E-3</c:v>
                </c:pt>
                <c:pt idx="1636">
                  <c:v>3.680286873643484E-3</c:v>
                </c:pt>
                <c:pt idx="1637">
                  <c:v>3.7222274647961164E-3</c:v>
                </c:pt>
                <c:pt idx="1638">
                  <c:v>3.7956234993132229E-3</c:v>
                </c:pt>
                <c:pt idx="1639">
                  <c:v>3.7431977603724323E-3</c:v>
                </c:pt>
                <c:pt idx="1640">
                  <c:v>3.7851383515250647E-3</c:v>
                </c:pt>
                <c:pt idx="1641">
                  <c:v>3.7746532037369065E-3</c:v>
                </c:pt>
                <c:pt idx="1642">
                  <c:v>3.8690195338303294E-3</c:v>
                </c:pt>
                <c:pt idx="1643">
                  <c:v>3.806108647101381E-3</c:v>
                </c:pt>
                <c:pt idx="1644">
                  <c:v>3.7956234993132229E-3</c:v>
                </c:pt>
                <c:pt idx="1645">
                  <c:v>3.7431977603724323E-3</c:v>
                </c:pt>
                <c:pt idx="1646">
                  <c:v>3.5964056913382193E-3</c:v>
                </c:pt>
                <c:pt idx="1647">
                  <c:v>3.7117423170079582E-3</c:v>
                </c:pt>
                <c:pt idx="1648">
                  <c:v>3.5649502479737452E-3</c:v>
                </c:pt>
                <c:pt idx="1649">
                  <c:v>3.7327126125842745E-3</c:v>
                </c:pt>
                <c:pt idx="1650">
                  <c:v>3.8585343860421712E-3</c:v>
                </c:pt>
                <c:pt idx="1651">
                  <c:v>4.0892076373816493E-3</c:v>
                </c:pt>
                <c:pt idx="1652">
                  <c:v>4.6239501745777107E-3</c:v>
                </c:pt>
                <c:pt idx="1653">
                  <c:v>5.2216035985027205E-3</c:v>
                </c:pt>
                <c:pt idx="1654">
                  <c:v>5.9765342392501019E-3</c:v>
                </c:pt>
                <c:pt idx="1655">
                  <c:v>6.186237195013264E-3</c:v>
                </c:pt>
                <c:pt idx="1656">
                  <c:v>6.1128411604961571E-3</c:v>
                </c:pt>
                <c:pt idx="1657">
                  <c:v>5.8716827613685216E-3</c:v>
                </c:pt>
                <c:pt idx="1658">
                  <c:v>5.3893659631132499E-3</c:v>
                </c:pt>
                <c:pt idx="1659">
                  <c:v>4.760257095823766E-3</c:v>
                </c:pt>
                <c:pt idx="1660">
                  <c:v>4.2150294108395459E-3</c:v>
                </c:pt>
                <c:pt idx="1661">
                  <c:v>3.6383462824908517E-3</c:v>
                </c:pt>
                <c:pt idx="1662">
                  <c:v>3.1665146320237385E-3</c:v>
                </c:pt>
                <c:pt idx="1663">
                  <c:v>2.673712685980309E-3</c:v>
                </c:pt>
                <c:pt idx="1664">
                  <c:v>2.1179998532079311E-3</c:v>
                </c:pt>
                <c:pt idx="1665">
                  <c:v>1.5622870204355531E-3</c:v>
                </c:pt>
                <c:pt idx="1666">
                  <c:v>1.1743365522737042E-3</c:v>
                </c:pt>
                <c:pt idx="1667">
                  <c:v>1.1638514044855462E-3</c:v>
                </c:pt>
                <c:pt idx="1668">
                  <c:v>1.1114256655447559E-3</c:v>
                </c:pt>
                <c:pt idx="1669">
                  <c:v>1.0799702221802815E-3</c:v>
                </c:pt>
                <c:pt idx="1670">
                  <c:v>9.6463359651054279E-4</c:v>
                </c:pt>
                <c:pt idx="1671">
                  <c:v>1.006574187663175E-3</c:v>
                </c:pt>
                <c:pt idx="1672">
                  <c:v>1.1953068478500204E-3</c:v>
                </c:pt>
                <c:pt idx="1673">
                  <c:v>1.4259800991894981E-3</c:v>
                </c:pt>
                <c:pt idx="1674">
                  <c:v>1.8558711585039791E-3</c:v>
                </c:pt>
                <c:pt idx="1675">
                  <c:v>1.6042276115881854E-3</c:v>
                </c:pt>
                <c:pt idx="1676">
                  <c:v>1.8349008629276629E-3</c:v>
                </c:pt>
                <c:pt idx="1677">
                  <c:v>2.1284850009960889E-3</c:v>
                </c:pt>
                <c:pt idx="1678">
                  <c:v>2.2123661833013536E-3</c:v>
                </c:pt>
                <c:pt idx="1679">
                  <c:v>2.4220691390645153E-3</c:v>
                </c:pt>
                <c:pt idx="1680">
                  <c:v>2.380128547911883E-3</c:v>
                </c:pt>
                <c:pt idx="1681">
                  <c:v>2.4640097302171472E-3</c:v>
                </c:pt>
                <c:pt idx="1682">
                  <c:v>2.6841978337684672E-3</c:v>
                </c:pt>
                <c:pt idx="1683">
                  <c:v>2.7890493116500478E-3</c:v>
                </c:pt>
                <c:pt idx="1684">
                  <c:v>2.526920616946096E-3</c:v>
                </c:pt>
                <c:pt idx="1685">
                  <c:v>2.6946829815566249E-3</c:v>
                </c:pt>
                <c:pt idx="1686">
                  <c:v>2.8414750505908379E-3</c:v>
                </c:pt>
                <c:pt idx="1687">
                  <c:v>2.6946829815566249E-3</c:v>
                </c:pt>
                <c:pt idx="1688">
                  <c:v>2.6841978337684672E-3</c:v>
                </c:pt>
                <c:pt idx="1689">
                  <c:v>2.5059503213697796E-3</c:v>
                </c:pt>
                <c:pt idx="1690">
                  <c:v>2.3906136957000407E-3</c:v>
                </c:pt>
                <c:pt idx="1691">
                  <c:v>2.5374057647342537E-3</c:v>
                </c:pt>
                <c:pt idx="1692">
                  <c:v>2.7051681293447831E-3</c:v>
                </c:pt>
                <c:pt idx="1693">
                  <c:v>2.9568116762605768E-3</c:v>
                </c:pt>
                <c:pt idx="1694">
                  <c:v>3.2818512576934774E-3</c:v>
                </c:pt>
                <c:pt idx="1695">
                  <c:v>3.4600987700921645E-3</c:v>
                </c:pt>
                <c:pt idx="1696">
                  <c:v>3.4391284745158481E-3</c:v>
                </c:pt>
                <c:pt idx="1697">
                  <c:v>3.407673031151374E-3</c:v>
                </c:pt>
                <c:pt idx="1698">
                  <c:v>3.6698017258553258E-3</c:v>
                </c:pt>
                <c:pt idx="1699">
                  <c:v>3.7117423170079582E-3</c:v>
                </c:pt>
                <c:pt idx="1700">
                  <c:v>3.827078942677697E-3</c:v>
                </c:pt>
                <c:pt idx="1701">
                  <c:v>3.5125245090329546E-3</c:v>
                </c:pt>
                <c:pt idx="1702">
                  <c:v>3.7222274647961164E-3</c:v>
                </c:pt>
                <c:pt idx="1703">
                  <c:v>3.9319304205592777E-3</c:v>
                </c:pt>
                <c:pt idx="1704">
                  <c:v>4.0577521940171743E-3</c:v>
                </c:pt>
                <c:pt idx="1705">
                  <c:v>3.9214452727711199E-3</c:v>
                </c:pt>
                <c:pt idx="1706">
                  <c:v>4.2989105931448106E-3</c:v>
                </c:pt>
                <c:pt idx="1707">
                  <c:v>4.3093957409329683E-3</c:v>
                </c:pt>
                <c:pt idx="1708">
                  <c:v>4.4037620710263908E-3</c:v>
                </c:pt>
                <c:pt idx="1709">
                  <c:v>4.435217514390865E-3</c:v>
                </c:pt>
                <c:pt idx="1710">
                  <c:v>4.5086135489079719E-3</c:v>
                </c:pt>
                <c:pt idx="1711">
                  <c:v>4.4771581055434977E-3</c:v>
                </c:pt>
                <c:pt idx="1712">
                  <c:v>4.4981284011198141E-3</c:v>
                </c:pt>
                <c:pt idx="1713">
                  <c:v>4.3093957409329683E-3</c:v>
                </c:pt>
                <c:pt idx="1714">
                  <c:v>4.3723066276619166E-3</c:v>
                </c:pt>
                <c:pt idx="1715">
                  <c:v>4.0787224895934907E-3</c:v>
                </c:pt>
                <c:pt idx="1716">
                  <c:v>3.806108647101381E-3</c:v>
                </c:pt>
                <c:pt idx="1717">
                  <c:v>3.8375640904658552E-3</c:v>
                </c:pt>
                <c:pt idx="1718">
                  <c:v>3.5125245090329546E-3</c:v>
                </c:pt>
                <c:pt idx="1719">
                  <c:v>3.4810690656684805E-3</c:v>
                </c:pt>
                <c:pt idx="1720">
                  <c:v>3.4286433267276904E-3</c:v>
                </c:pt>
                <c:pt idx="1721">
                  <c:v>3.3133067010579515E-3</c:v>
                </c:pt>
                <c:pt idx="1722">
                  <c:v>3.2503958143290028E-3</c:v>
                </c:pt>
                <c:pt idx="1723">
                  <c:v>3.3342769966342675E-3</c:v>
                </c:pt>
                <c:pt idx="1724">
                  <c:v>3.1245740408711062E-3</c:v>
                </c:pt>
                <c:pt idx="1725">
                  <c:v>3.114088893082948E-3</c:v>
                </c:pt>
                <c:pt idx="1726">
                  <c:v>3.0302077107776833E-3</c:v>
                </c:pt>
                <c:pt idx="1727">
                  <c:v>3.1560294842355803E-3</c:v>
                </c:pt>
                <c:pt idx="1728">
                  <c:v>2.8834156417434703E-3</c:v>
                </c:pt>
                <c:pt idx="1729">
                  <c:v>2.6632275381921508E-3</c:v>
                </c:pt>
                <c:pt idx="1730">
                  <c:v>2.5164354691579378E-3</c:v>
                </c:pt>
                <c:pt idx="1731">
                  <c:v>2.4849800257934636E-3</c:v>
                </c:pt>
                <c:pt idx="1732">
                  <c:v>2.526920616946096E-3</c:v>
                </c:pt>
                <c:pt idx="1733">
                  <c:v>2.4640097302171472E-3</c:v>
                </c:pt>
                <c:pt idx="1734">
                  <c:v>2.4744948780053054E-3</c:v>
                </c:pt>
                <c:pt idx="1735">
                  <c:v>2.2543067744539859E-3</c:v>
                </c:pt>
                <c:pt idx="1736">
                  <c:v>2.1704255921487212E-3</c:v>
                </c:pt>
                <c:pt idx="1737">
                  <c:v>2.2857622178184601E-3</c:v>
                </c:pt>
                <c:pt idx="1738">
                  <c:v>2.4115839912763571E-3</c:v>
                </c:pt>
                <c:pt idx="1739">
                  <c:v>2.1913958877250376E-3</c:v>
                </c:pt>
                <c:pt idx="1740">
                  <c:v>1.9502374885974018E-3</c:v>
                </c:pt>
                <c:pt idx="1741">
                  <c:v>2.1075147054197729E-3</c:v>
                </c:pt>
                <c:pt idx="1742">
                  <c:v>2.380128547911883E-3</c:v>
                </c:pt>
                <c:pt idx="1743">
                  <c:v>2.4010988434881989E-3</c:v>
                </c:pt>
                <c:pt idx="1744">
                  <c:v>2.1075147054197729E-3</c:v>
                </c:pt>
                <c:pt idx="1745">
                  <c:v>2.3486731045474084E-3</c:v>
                </c:pt>
                <c:pt idx="1746">
                  <c:v>2.3906136957000407E-3</c:v>
                </c:pt>
                <c:pt idx="1747">
                  <c:v>2.4744948780053054E-3</c:v>
                </c:pt>
                <c:pt idx="1748">
                  <c:v>2.0236335231145083E-3</c:v>
                </c:pt>
                <c:pt idx="1749">
                  <c:v>2.23333647887767E-3</c:v>
                </c:pt>
                <c:pt idx="1750">
                  <c:v>2.380128547911883E-3</c:v>
                </c:pt>
                <c:pt idx="1751">
                  <c:v>2.4115839912763571E-3</c:v>
                </c:pt>
                <c:pt idx="1752">
                  <c:v>2.1599404443605631E-3</c:v>
                </c:pt>
                <c:pt idx="1753">
                  <c:v>2.1389701487842471E-3</c:v>
                </c:pt>
                <c:pt idx="1754">
                  <c:v>2.4430394346408313E-3</c:v>
                </c:pt>
                <c:pt idx="1755">
                  <c:v>2.5583760603105701E-3</c:v>
                </c:pt>
                <c:pt idx="1756">
                  <c:v>2.6108017992513602E-3</c:v>
                </c:pt>
                <c:pt idx="1757">
                  <c:v>2.5583760603105701E-3</c:v>
                </c:pt>
                <c:pt idx="1758">
                  <c:v>2.820504755014522E-3</c:v>
                </c:pt>
                <c:pt idx="1759">
                  <c:v>3.0406928585658415E-3</c:v>
                </c:pt>
                <c:pt idx="1760">
                  <c:v>3.1036037452947898E-3</c:v>
                </c:pt>
                <c:pt idx="1761">
                  <c:v>3.1560294842355803E-3</c:v>
                </c:pt>
                <c:pt idx="1762">
                  <c:v>3.5649502479737452E-3</c:v>
                </c:pt>
                <c:pt idx="1763">
                  <c:v>3.6383462824908517E-3</c:v>
                </c:pt>
                <c:pt idx="1764">
                  <c:v>3.5964056913382193E-3</c:v>
                </c:pt>
                <c:pt idx="1765">
                  <c:v>3.8165937948895388E-3</c:v>
                </c:pt>
                <c:pt idx="1766">
                  <c:v>3.806108647101381E-3</c:v>
                </c:pt>
                <c:pt idx="1767">
                  <c:v>3.9109601249829613E-3</c:v>
                </c:pt>
                <c:pt idx="1768">
                  <c:v>3.994841307288226E-3</c:v>
                </c:pt>
                <c:pt idx="1769">
                  <c:v>4.0053264550763846E-3</c:v>
                </c:pt>
                <c:pt idx="1770">
                  <c:v>4.1730888196869131E-3</c:v>
                </c:pt>
                <c:pt idx="1771">
                  <c:v>4.3827917754500753E-3</c:v>
                </c:pt>
                <c:pt idx="1772">
                  <c:v>4.46667295775534E-3</c:v>
                </c:pt>
                <c:pt idx="1773">
                  <c:v>4.6344353223658685E-3</c:v>
                </c:pt>
                <c:pt idx="1774">
                  <c:v>4.8546234259171884E-3</c:v>
                </c:pt>
                <c:pt idx="1775">
                  <c:v>4.8755937214935048E-3</c:v>
                </c:pt>
                <c:pt idx="1776">
                  <c:v>5.0433560861040333E-3</c:v>
                </c:pt>
                <c:pt idx="1777">
                  <c:v>5.1377224161974567E-3</c:v>
                </c:pt>
                <c:pt idx="1778">
                  <c:v>5.6934352489698345E-3</c:v>
                </c:pt>
                <c:pt idx="1779">
                  <c:v>5.7982867268514147E-3</c:v>
                </c:pt>
                <c:pt idx="1780">
                  <c:v>5.8821679091566794E-3</c:v>
                </c:pt>
                <c:pt idx="1781">
                  <c:v>5.7668312834869406E-3</c:v>
                </c:pt>
                <c:pt idx="1782">
                  <c:v>6.0289599781908924E-3</c:v>
                </c:pt>
                <c:pt idx="1783">
                  <c:v>6.0289599781908924E-3</c:v>
                </c:pt>
                <c:pt idx="1784">
                  <c:v>6.0289599781908924E-3</c:v>
                </c:pt>
                <c:pt idx="1785">
                  <c:v>6.1128411604961571E-3</c:v>
                </c:pt>
                <c:pt idx="1786">
                  <c:v>6.2910886728948442E-3</c:v>
                </c:pt>
                <c:pt idx="1787">
                  <c:v>6.3015738206830029E-3</c:v>
                </c:pt>
                <c:pt idx="1788">
                  <c:v>6.1547817516487899E-3</c:v>
                </c:pt>
                <c:pt idx="1789">
                  <c:v>6.1652668994369476E-3</c:v>
                </c:pt>
                <c:pt idx="1790">
                  <c:v>6.2806035251066865E-3</c:v>
                </c:pt>
                <c:pt idx="1791">
                  <c:v>6.2910886728948442E-3</c:v>
                </c:pt>
                <c:pt idx="1792">
                  <c:v>6.333029264047477E-3</c:v>
                </c:pt>
                <c:pt idx="1793">
                  <c:v>6.3539995596237926E-3</c:v>
                </c:pt>
                <c:pt idx="1794">
                  <c:v>6.4064252985645831E-3</c:v>
                </c:pt>
                <c:pt idx="1795">
                  <c:v>6.5532173675987961E-3</c:v>
                </c:pt>
                <c:pt idx="1796">
                  <c:v>6.5322470720224806E-3</c:v>
                </c:pt>
                <c:pt idx="1797">
                  <c:v>6.5217619242343219E-3</c:v>
                </c:pt>
                <c:pt idx="1798">
                  <c:v>6.5846728109632702E-3</c:v>
                </c:pt>
                <c:pt idx="1799">
                  <c:v>6.3644847074119512E-3</c:v>
                </c:pt>
                <c:pt idx="1800">
                  <c:v>6.3120589684711606E-3</c:v>
                </c:pt>
                <c:pt idx="1801">
                  <c:v>6.5112767764461642E-3</c:v>
                </c:pt>
                <c:pt idx="1802">
                  <c:v>6.5322470720224806E-3</c:v>
                </c:pt>
                <c:pt idx="1803">
                  <c:v>6.333029264047477E-3</c:v>
                </c:pt>
                <c:pt idx="1804">
                  <c:v>6.4588510375053736E-3</c:v>
                </c:pt>
                <c:pt idx="1805">
                  <c:v>5.9870193870382605E-3</c:v>
                </c:pt>
                <c:pt idx="1806">
                  <c:v>6.1967223428014218E-3</c:v>
                </c:pt>
                <c:pt idx="1807">
                  <c:v>6.2176926383777382E-3</c:v>
                </c:pt>
                <c:pt idx="1808">
                  <c:v>6.2176926383777382E-3</c:v>
                </c:pt>
                <c:pt idx="1809">
                  <c:v>6.186237195013264E-3</c:v>
                </c:pt>
                <c:pt idx="1810">
                  <c:v>6.3225441162593184E-3</c:v>
                </c:pt>
                <c:pt idx="1811">
                  <c:v>6.2806035251066865E-3</c:v>
                </c:pt>
                <c:pt idx="1812">
                  <c:v>5.9450787958856277E-3</c:v>
                </c:pt>
                <c:pt idx="1813">
                  <c:v>5.892653056944838E-3</c:v>
                </c:pt>
                <c:pt idx="1814">
                  <c:v>5.9031382047329958E-3</c:v>
                </c:pt>
                <c:pt idx="1815">
                  <c:v>5.9555639436737863E-3</c:v>
                </c:pt>
                <c:pt idx="1816">
                  <c:v>5.8821679091566794E-3</c:v>
                </c:pt>
                <c:pt idx="1817">
                  <c:v>5.787801579063257E-3</c:v>
                </c:pt>
                <c:pt idx="1818">
                  <c:v>5.7248906923343086E-3</c:v>
                </c:pt>
                <c:pt idx="1819">
                  <c:v>5.8716827613685216E-3</c:v>
                </c:pt>
                <c:pt idx="1820">
                  <c:v>5.6724649533935181E-3</c:v>
                </c:pt>
                <c:pt idx="1821">
                  <c:v>5.5990689188764112E-3</c:v>
                </c:pt>
                <c:pt idx="1822">
                  <c:v>5.6829501011816759E-3</c:v>
                </c:pt>
                <c:pt idx="1823">
                  <c:v>5.7773164312750992E-3</c:v>
                </c:pt>
                <c:pt idx="1824">
                  <c:v>5.6724649533935181E-3</c:v>
                </c:pt>
                <c:pt idx="1825">
                  <c:v>5.3998511109014085E-3</c:v>
                </c:pt>
                <c:pt idx="1826">
                  <c:v>5.5990689188764112E-3</c:v>
                </c:pt>
                <c:pt idx="1827">
                  <c:v>5.5780986233000956E-3</c:v>
                </c:pt>
                <c:pt idx="1828">
                  <c:v>5.420821406477724E-3</c:v>
                </c:pt>
                <c:pt idx="1829">
                  <c:v>5.2635441896553533E-3</c:v>
                </c:pt>
                <c:pt idx="1830">
                  <c:v>5.3054847808079852E-3</c:v>
                </c:pt>
                <c:pt idx="1831">
                  <c:v>5.3159699285961438E-3</c:v>
                </c:pt>
                <c:pt idx="1832">
                  <c:v>5.3683956675369343E-3</c:v>
                </c:pt>
                <c:pt idx="1833">
                  <c:v>5.2111184507145627E-3</c:v>
                </c:pt>
                <c:pt idx="1834">
                  <c:v>5.1167521206211403E-3</c:v>
                </c:pt>
                <c:pt idx="1835">
                  <c:v>5.1062669728329825E-3</c:v>
                </c:pt>
                <c:pt idx="1836">
                  <c:v>5.127237268409298E-3</c:v>
                </c:pt>
                <c:pt idx="1837">
                  <c:v>5.1167521206211403E-3</c:v>
                </c:pt>
                <c:pt idx="1838">
                  <c:v>5.0748115294685075E-3</c:v>
                </c:pt>
                <c:pt idx="1839">
                  <c:v>5.0119006427395592E-3</c:v>
                </c:pt>
                <c:pt idx="1840">
                  <c:v>5.0433560861040333E-3</c:v>
                </c:pt>
                <c:pt idx="1841">
                  <c:v>5.0748115294685075E-3</c:v>
                </c:pt>
                <c:pt idx="1842">
                  <c:v>4.9699600515869273E-3</c:v>
                </c:pt>
                <c:pt idx="1843">
                  <c:v>5.0643263816803497E-3</c:v>
                </c:pt>
                <c:pt idx="1844">
                  <c:v>5.0433560861040333E-3</c:v>
                </c:pt>
                <c:pt idx="1845">
                  <c:v>5.053841233892192E-3</c:v>
                </c:pt>
                <c:pt idx="1846">
                  <c:v>4.8965640170698203E-3</c:v>
                </c:pt>
                <c:pt idx="1847">
                  <c:v>4.8755937214935048E-3</c:v>
                </c:pt>
                <c:pt idx="1848">
                  <c:v>4.8965640170698203E-3</c:v>
                </c:pt>
                <c:pt idx="1849">
                  <c:v>4.8755937214935048E-3</c:v>
                </c:pt>
                <c:pt idx="1850">
                  <c:v>4.8231679825527143E-3</c:v>
                </c:pt>
                <c:pt idx="1851">
                  <c:v>4.7917125391882401E-3</c:v>
                </c:pt>
                <c:pt idx="1852">
                  <c:v>4.8441382781290307E-3</c:v>
                </c:pt>
                <c:pt idx="1853">
                  <c:v>4.8651085737053462E-3</c:v>
                </c:pt>
                <c:pt idx="1854">
                  <c:v>4.8546234259171884E-3</c:v>
                </c:pt>
                <c:pt idx="1855">
                  <c:v>4.5820095834250779E-3</c:v>
                </c:pt>
                <c:pt idx="1856">
                  <c:v>4.7812273914000815E-3</c:v>
                </c:pt>
                <c:pt idx="1857">
                  <c:v>4.7288016524592918E-3</c:v>
                </c:pt>
                <c:pt idx="1858">
                  <c:v>4.7497719480356073E-3</c:v>
                </c:pt>
                <c:pt idx="1859">
                  <c:v>4.7183165046711332E-3</c:v>
                </c:pt>
                <c:pt idx="1860">
                  <c:v>4.6344353223658685E-3</c:v>
                </c:pt>
                <c:pt idx="1861">
                  <c:v>4.5610392878487624E-3</c:v>
                </c:pt>
                <c:pt idx="1862">
                  <c:v>4.7183165046711332E-3</c:v>
                </c:pt>
                <c:pt idx="1863">
                  <c:v>4.7497719480356073E-3</c:v>
                </c:pt>
                <c:pt idx="1864">
                  <c:v>4.760257095823766E-3</c:v>
                </c:pt>
                <c:pt idx="1865">
                  <c:v>4.6449204701540271E-3</c:v>
                </c:pt>
                <c:pt idx="1866">
                  <c:v>4.6344353223658685E-3</c:v>
                </c:pt>
                <c:pt idx="1867">
                  <c:v>4.5924947312132366E-3</c:v>
                </c:pt>
                <c:pt idx="1868">
                  <c:v>4.6763759135185013E-3</c:v>
                </c:pt>
                <c:pt idx="1869">
                  <c:v>4.5924947312132366E-3</c:v>
                </c:pt>
                <c:pt idx="1870">
                  <c:v>4.6344353223658685E-3</c:v>
                </c:pt>
                <c:pt idx="1871">
                  <c:v>4.5820095834250779E-3</c:v>
                </c:pt>
                <c:pt idx="1872">
                  <c:v>4.4981284011198141E-3</c:v>
                </c:pt>
                <c:pt idx="1873">
                  <c:v>4.4981284011198141E-3</c:v>
                </c:pt>
                <c:pt idx="1874">
                  <c:v>4.5820095834250779E-3</c:v>
                </c:pt>
                <c:pt idx="1875">
                  <c:v>4.5610392878487624E-3</c:v>
                </c:pt>
                <c:pt idx="1876">
                  <c:v>4.6449204701540271E-3</c:v>
                </c:pt>
                <c:pt idx="1877">
                  <c:v>4.6973462090948168E-3</c:v>
                </c:pt>
                <c:pt idx="1878">
                  <c:v>4.760257095823766E-3</c:v>
                </c:pt>
                <c:pt idx="1879">
                  <c:v>4.6239501745777107E-3</c:v>
                </c:pt>
                <c:pt idx="1880">
                  <c:v>4.7183165046711332E-3</c:v>
                </c:pt>
                <c:pt idx="1881">
                  <c:v>4.5610392878487624E-3</c:v>
                </c:pt>
                <c:pt idx="1882">
                  <c:v>4.5505541400606038E-3</c:v>
                </c:pt>
                <c:pt idx="1883">
                  <c:v>4.540068992272446E-3</c:v>
                </c:pt>
                <c:pt idx="1884">
                  <c:v>4.6554056179421849E-3</c:v>
                </c:pt>
                <c:pt idx="1885">
                  <c:v>4.6554056179421849E-3</c:v>
                </c:pt>
                <c:pt idx="1886">
                  <c:v>4.6449204701540271E-3</c:v>
                </c:pt>
                <c:pt idx="1887">
                  <c:v>4.7392868002474496E-3</c:v>
                </c:pt>
                <c:pt idx="1888">
                  <c:v>4.540068992272446E-3</c:v>
                </c:pt>
                <c:pt idx="1889">
                  <c:v>4.6763759135185013E-3</c:v>
                </c:pt>
                <c:pt idx="1890">
                  <c:v>4.6239501745777107E-3</c:v>
                </c:pt>
                <c:pt idx="1891">
                  <c:v>4.5505541400606038E-3</c:v>
                </c:pt>
                <c:pt idx="1892">
                  <c:v>4.5924947312132366E-3</c:v>
                </c:pt>
                <c:pt idx="1893">
                  <c:v>4.686861061306659E-3</c:v>
                </c:pt>
                <c:pt idx="1894">
                  <c:v>4.613465026789553E-3</c:v>
                </c:pt>
                <c:pt idx="1895">
                  <c:v>4.6239501745777107E-3</c:v>
                </c:pt>
                <c:pt idx="1896">
                  <c:v>4.540068992272446E-3</c:v>
                </c:pt>
                <c:pt idx="1897">
                  <c:v>4.4876432533316555E-3</c:v>
                </c:pt>
                <c:pt idx="1898">
                  <c:v>4.4771581055434977E-3</c:v>
                </c:pt>
                <c:pt idx="1899">
                  <c:v>4.6239501745777107E-3</c:v>
                </c:pt>
                <c:pt idx="1900">
                  <c:v>4.6658907657303426E-3</c:v>
                </c:pt>
                <c:pt idx="1901">
                  <c:v>4.6658907657303426E-3</c:v>
                </c:pt>
                <c:pt idx="1902">
                  <c:v>4.5190986966961296E-3</c:v>
                </c:pt>
                <c:pt idx="1903">
                  <c:v>4.6239501745777107E-3</c:v>
                </c:pt>
                <c:pt idx="1904">
                  <c:v>4.6554056179421849E-3</c:v>
                </c:pt>
                <c:pt idx="1905">
                  <c:v>4.7497719480356073E-3</c:v>
                </c:pt>
                <c:pt idx="1906">
                  <c:v>4.686861061306659E-3</c:v>
                </c:pt>
                <c:pt idx="1907">
                  <c:v>4.5505541400606038E-3</c:v>
                </c:pt>
                <c:pt idx="1908">
                  <c:v>4.613465026789553E-3</c:v>
                </c:pt>
                <c:pt idx="1909">
                  <c:v>4.540068992272446E-3</c:v>
                </c:pt>
                <c:pt idx="1910">
                  <c:v>4.6658907657303426E-3</c:v>
                </c:pt>
                <c:pt idx="1911">
                  <c:v>4.6239501745777107E-3</c:v>
                </c:pt>
                <c:pt idx="1912">
                  <c:v>4.6449204701540271E-3</c:v>
                </c:pt>
                <c:pt idx="1913">
                  <c:v>4.6029798790013943E-3</c:v>
                </c:pt>
                <c:pt idx="1914">
                  <c:v>4.6344353223658685E-3</c:v>
                </c:pt>
                <c:pt idx="1915">
                  <c:v>4.6344353223658685E-3</c:v>
                </c:pt>
                <c:pt idx="1916">
                  <c:v>4.6449204701540271E-3</c:v>
                </c:pt>
                <c:pt idx="1917">
                  <c:v>4.540068992272446E-3</c:v>
                </c:pt>
                <c:pt idx="1918">
                  <c:v>4.5295838444842883E-3</c:v>
                </c:pt>
                <c:pt idx="1919">
                  <c:v>4.540068992272446E-3</c:v>
                </c:pt>
                <c:pt idx="1920">
                  <c:v>4.613465026789553E-3</c:v>
                </c:pt>
                <c:pt idx="1921">
                  <c:v>4.6449204701540271E-3</c:v>
                </c:pt>
                <c:pt idx="1922">
                  <c:v>4.6973462090948168E-3</c:v>
                </c:pt>
                <c:pt idx="1923">
                  <c:v>4.6239501745777107E-3</c:v>
                </c:pt>
                <c:pt idx="1924">
                  <c:v>4.7392868002474496E-3</c:v>
                </c:pt>
                <c:pt idx="1925">
                  <c:v>4.6449204701540271E-3</c:v>
                </c:pt>
                <c:pt idx="1926">
                  <c:v>4.6029798790013943E-3</c:v>
                </c:pt>
                <c:pt idx="1927">
                  <c:v>4.6029798790013943E-3</c:v>
                </c:pt>
                <c:pt idx="1928">
                  <c:v>4.5820095834250779E-3</c:v>
                </c:pt>
                <c:pt idx="1929">
                  <c:v>4.5295838444842883E-3</c:v>
                </c:pt>
                <c:pt idx="1930">
                  <c:v>4.4771581055434977E-3</c:v>
                </c:pt>
                <c:pt idx="1931">
                  <c:v>4.5505541400606038E-3</c:v>
                </c:pt>
                <c:pt idx="1932">
                  <c:v>4.6973462090948168E-3</c:v>
                </c:pt>
                <c:pt idx="1933">
                  <c:v>4.6239501745777107E-3</c:v>
                </c:pt>
                <c:pt idx="1934">
                  <c:v>4.6449204701540271E-3</c:v>
                </c:pt>
                <c:pt idx="1935">
                  <c:v>4.5715244356369202E-3</c:v>
                </c:pt>
                <c:pt idx="1936">
                  <c:v>4.6658907657303426E-3</c:v>
                </c:pt>
                <c:pt idx="1937">
                  <c:v>4.7078313568829754E-3</c:v>
                </c:pt>
                <c:pt idx="1938">
                  <c:v>4.6973462090948168E-3</c:v>
                </c:pt>
                <c:pt idx="1939">
                  <c:v>4.6554056179421849E-3</c:v>
                </c:pt>
                <c:pt idx="1940">
                  <c:v>4.6554056179421849E-3</c:v>
                </c:pt>
                <c:pt idx="1941">
                  <c:v>4.613465026789553E-3</c:v>
                </c:pt>
                <c:pt idx="1942">
                  <c:v>4.6763759135185013E-3</c:v>
                </c:pt>
                <c:pt idx="1943">
                  <c:v>4.7497719480356073E-3</c:v>
                </c:pt>
                <c:pt idx="1944">
                  <c:v>4.7917125391882401E-3</c:v>
                </c:pt>
                <c:pt idx="1945">
                  <c:v>4.7392868002474496E-3</c:v>
                </c:pt>
                <c:pt idx="1946">
                  <c:v>4.6973462090948168E-3</c:v>
                </c:pt>
                <c:pt idx="1947">
                  <c:v>4.7497719480356073E-3</c:v>
                </c:pt>
                <c:pt idx="1948">
                  <c:v>4.7183165046711332E-3</c:v>
                </c:pt>
                <c:pt idx="1949">
                  <c:v>4.686861061306659E-3</c:v>
                </c:pt>
                <c:pt idx="1950">
                  <c:v>4.7812273914000815E-3</c:v>
                </c:pt>
                <c:pt idx="1951">
                  <c:v>4.6344353223658685E-3</c:v>
                </c:pt>
                <c:pt idx="1952">
                  <c:v>4.6239501745777107E-3</c:v>
                </c:pt>
                <c:pt idx="1953">
                  <c:v>4.6449204701540271E-3</c:v>
                </c:pt>
                <c:pt idx="1954">
                  <c:v>4.686861061306659E-3</c:v>
                </c:pt>
                <c:pt idx="1955">
                  <c:v>4.7917125391882401E-3</c:v>
                </c:pt>
                <c:pt idx="1956">
                  <c:v>4.6763759135185013E-3</c:v>
                </c:pt>
                <c:pt idx="1957">
                  <c:v>4.7288016524592918E-3</c:v>
                </c:pt>
                <c:pt idx="1958">
                  <c:v>4.6658907657303426E-3</c:v>
                </c:pt>
                <c:pt idx="1959">
                  <c:v>4.6239501745777107E-3</c:v>
                </c:pt>
                <c:pt idx="1960">
                  <c:v>4.6029798790013943E-3</c:v>
                </c:pt>
                <c:pt idx="1961">
                  <c:v>4.6344353223658685E-3</c:v>
                </c:pt>
                <c:pt idx="1962">
                  <c:v>4.6029798790013943E-3</c:v>
                </c:pt>
                <c:pt idx="1963">
                  <c:v>4.6239501745777107E-3</c:v>
                </c:pt>
                <c:pt idx="1964">
                  <c:v>4.7288016524592918E-3</c:v>
                </c:pt>
                <c:pt idx="1965">
                  <c:v>4.6554056179421849E-3</c:v>
                </c:pt>
                <c:pt idx="1966">
                  <c:v>4.6658907657303426E-3</c:v>
                </c:pt>
                <c:pt idx="1967">
                  <c:v>4.6763759135185013E-3</c:v>
                </c:pt>
                <c:pt idx="1968">
                  <c:v>4.6658907657303426E-3</c:v>
                </c:pt>
                <c:pt idx="1969">
                  <c:v>4.6554056179421849E-3</c:v>
                </c:pt>
                <c:pt idx="1970">
                  <c:v>4.7392868002474496E-3</c:v>
                </c:pt>
                <c:pt idx="1971">
                  <c:v>4.6029798790013943E-3</c:v>
                </c:pt>
                <c:pt idx="1972">
                  <c:v>4.7392868002474496E-3</c:v>
                </c:pt>
                <c:pt idx="1973">
                  <c:v>4.6344353223658685E-3</c:v>
                </c:pt>
                <c:pt idx="1974">
                  <c:v>4.5924947312132366E-3</c:v>
                </c:pt>
                <c:pt idx="1975">
                  <c:v>4.7078313568829754E-3</c:v>
                </c:pt>
                <c:pt idx="1976">
                  <c:v>4.5820095834250779E-3</c:v>
                </c:pt>
                <c:pt idx="1977">
                  <c:v>4.6554056179421849E-3</c:v>
                </c:pt>
                <c:pt idx="1978">
                  <c:v>4.7917125391882401E-3</c:v>
                </c:pt>
                <c:pt idx="1979">
                  <c:v>4.8441382781290307E-3</c:v>
                </c:pt>
                <c:pt idx="1980">
                  <c:v>4.8546234259171884E-3</c:v>
                </c:pt>
                <c:pt idx="1981">
                  <c:v>4.8021976869763979E-3</c:v>
                </c:pt>
                <c:pt idx="1982">
                  <c:v>4.6973462090948168E-3</c:v>
                </c:pt>
                <c:pt idx="1983">
                  <c:v>4.7392868002474496E-3</c:v>
                </c:pt>
                <c:pt idx="1984">
                  <c:v>4.7392868002474496E-3</c:v>
                </c:pt>
                <c:pt idx="1985">
                  <c:v>4.760257095823766E-3</c:v>
                </c:pt>
                <c:pt idx="1986">
                  <c:v>4.613465026789553E-3</c:v>
                </c:pt>
                <c:pt idx="1987">
                  <c:v>4.686861061306659E-3</c:v>
                </c:pt>
                <c:pt idx="1988">
                  <c:v>4.7078313568829754E-3</c:v>
                </c:pt>
                <c:pt idx="1989">
                  <c:v>4.7183165046711332E-3</c:v>
                </c:pt>
                <c:pt idx="1990">
                  <c:v>4.760257095823766E-3</c:v>
                </c:pt>
                <c:pt idx="1991">
                  <c:v>4.833653130340872E-3</c:v>
                </c:pt>
                <c:pt idx="1992">
                  <c:v>4.8441382781290307E-3</c:v>
                </c:pt>
                <c:pt idx="1993">
                  <c:v>4.7707422436119237E-3</c:v>
                </c:pt>
                <c:pt idx="1994">
                  <c:v>4.8231679825527143E-3</c:v>
                </c:pt>
                <c:pt idx="1995">
                  <c:v>4.8651085737053462E-3</c:v>
                </c:pt>
                <c:pt idx="1996">
                  <c:v>4.8126828347645556E-3</c:v>
                </c:pt>
                <c:pt idx="1997">
                  <c:v>4.8126828347645556E-3</c:v>
                </c:pt>
                <c:pt idx="1998">
                  <c:v>4.9175343126461367E-3</c:v>
                </c:pt>
                <c:pt idx="1999">
                  <c:v>4.8651085737053462E-3</c:v>
                </c:pt>
                <c:pt idx="2000">
                  <c:v>4.760257095823766E-3</c:v>
                </c:pt>
                <c:pt idx="2001">
                  <c:v>4.6554056179421849E-3</c:v>
                </c:pt>
                <c:pt idx="2002">
                  <c:v>4.6449204701540271E-3</c:v>
                </c:pt>
                <c:pt idx="2003">
                  <c:v>4.6554056179421849E-3</c:v>
                </c:pt>
                <c:pt idx="2004">
                  <c:v>4.7392868002474496E-3</c:v>
                </c:pt>
                <c:pt idx="2005">
                  <c:v>4.8021976869763979E-3</c:v>
                </c:pt>
                <c:pt idx="2006">
                  <c:v>4.8546234259171884E-3</c:v>
                </c:pt>
                <c:pt idx="2007">
                  <c:v>4.7917125391882401E-3</c:v>
                </c:pt>
                <c:pt idx="2008">
                  <c:v>4.8441382781290307E-3</c:v>
                </c:pt>
                <c:pt idx="2009">
                  <c:v>4.8231679825527143E-3</c:v>
                </c:pt>
                <c:pt idx="2010">
                  <c:v>4.9175343126461367E-3</c:v>
                </c:pt>
                <c:pt idx="2011">
                  <c:v>4.980445199375085E-3</c:v>
                </c:pt>
                <c:pt idx="2012">
                  <c:v>4.8755937214935048E-3</c:v>
                </c:pt>
                <c:pt idx="2013">
                  <c:v>4.8546234259171884E-3</c:v>
                </c:pt>
                <c:pt idx="2014">
                  <c:v>4.833653130340872E-3</c:v>
                </c:pt>
                <c:pt idx="2015">
                  <c:v>4.9175343126461367E-3</c:v>
                </c:pt>
                <c:pt idx="2016">
                  <c:v>4.9280194604342945E-3</c:v>
                </c:pt>
                <c:pt idx="2017">
                  <c:v>4.7707422436119237E-3</c:v>
                </c:pt>
                <c:pt idx="2018">
                  <c:v>4.7183165046711332E-3</c:v>
                </c:pt>
                <c:pt idx="2019">
                  <c:v>4.760257095823766E-3</c:v>
                </c:pt>
                <c:pt idx="2020">
                  <c:v>4.8546234259171884E-3</c:v>
                </c:pt>
                <c:pt idx="2021">
                  <c:v>4.8231679825527143E-3</c:v>
                </c:pt>
                <c:pt idx="2022">
                  <c:v>4.8021976869763979E-3</c:v>
                </c:pt>
                <c:pt idx="2023">
                  <c:v>4.7707422436119237E-3</c:v>
                </c:pt>
                <c:pt idx="2024">
                  <c:v>4.760257095823766E-3</c:v>
                </c:pt>
                <c:pt idx="2025">
                  <c:v>4.8755937214935048E-3</c:v>
                </c:pt>
                <c:pt idx="2026">
                  <c:v>4.8441382781290307E-3</c:v>
                </c:pt>
                <c:pt idx="2027">
                  <c:v>4.8860788692816626E-3</c:v>
                </c:pt>
                <c:pt idx="2028">
                  <c:v>4.8965640170698203E-3</c:v>
                </c:pt>
                <c:pt idx="2029">
                  <c:v>4.8860788692816626E-3</c:v>
                </c:pt>
                <c:pt idx="2030">
                  <c:v>4.833653130340872E-3</c:v>
                </c:pt>
                <c:pt idx="2031">
                  <c:v>4.7917125391882401E-3</c:v>
                </c:pt>
                <c:pt idx="2032">
                  <c:v>4.8651085737053462E-3</c:v>
                </c:pt>
                <c:pt idx="2033">
                  <c:v>4.8860788692816626E-3</c:v>
                </c:pt>
                <c:pt idx="2034">
                  <c:v>4.8965640170698203E-3</c:v>
                </c:pt>
                <c:pt idx="2035">
                  <c:v>4.8021976869763979E-3</c:v>
                </c:pt>
                <c:pt idx="2036">
                  <c:v>4.760257095823766E-3</c:v>
                </c:pt>
                <c:pt idx="2037">
                  <c:v>4.8651085737053462E-3</c:v>
                </c:pt>
                <c:pt idx="2038">
                  <c:v>4.8231679825527143E-3</c:v>
                </c:pt>
                <c:pt idx="2039">
                  <c:v>4.9594749037987686E-3</c:v>
                </c:pt>
                <c:pt idx="2040">
                  <c:v>4.8965640170698203E-3</c:v>
                </c:pt>
                <c:pt idx="2041">
                  <c:v>4.9175343126461367E-3</c:v>
                </c:pt>
                <c:pt idx="2042">
                  <c:v>4.8651085737053462E-3</c:v>
                </c:pt>
                <c:pt idx="2043">
                  <c:v>4.8651085737053462E-3</c:v>
                </c:pt>
                <c:pt idx="2044">
                  <c:v>4.9175343126461367E-3</c:v>
                </c:pt>
                <c:pt idx="2045">
                  <c:v>4.907049164857979E-3</c:v>
                </c:pt>
                <c:pt idx="2046">
                  <c:v>4.8860788692816626E-3</c:v>
                </c:pt>
                <c:pt idx="2047">
                  <c:v>4.833653130340872E-3</c:v>
                </c:pt>
                <c:pt idx="2048">
                  <c:v>4.7497719480356073E-3</c:v>
                </c:pt>
                <c:pt idx="2049">
                  <c:v>4.7078313568829754E-3</c:v>
                </c:pt>
                <c:pt idx="2050">
                  <c:v>4.7917125391882401E-3</c:v>
                </c:pt>
                <c:pt idx="2051">
                  <c:v>4.8126828347645556E-3</c:v>
                </c:pt>
                <c:pt idx="2052">
                  <c:v>4.7812273914000815E-3</c:v>
                </c:pt>
                <c:pt idx="2053">
                  <c:v>4.8021976869763979E-3</c:v>
                </c:pt>
                <c:pt idx="2054">
                  <c:v>4.7497719480356073E-3</c:v>
                </c:pt>
                <c:pt idx="2055">
                  <c:v>4.8651085737053462E-3</c:v>
                </c:pt>
                <c:pt idx="2056">
                  <c:v>4.9280194604342945E-3</c:v>
                </c:pt>
                <c:pt idx="2057">
                  <c:v>4.9175343126461367E-3</c:v>
                </c:pt>
                <c:pt idx="2058">
                  <c:v>4.8755937214935048E-3</c:v>
                </c:pt>
                <c:pt idx="2059">
                  <c:v>4.8860788692816626E-3</c:v>
                </c:pt>
                <c:pt idx="2060">
                  <c:v>4.7078313568829754E-3</c:v>
                </c:pt>
                <c:pt idx="2061">
                  <c:v>4.8546234259171884E-3</c:v>
                </c:pt>
                <c:pt idx="2062">
                  <c:v>4.7707422436119237E-3</c:v>
                </c:pt>
                <c:pt idx="2063">
                  <c:v>4.8546234259171884E-3</c:v>
                </c:pt>
                <c:pt idx="2064">
                  <c:v>4.7497719480356073E-3</c:v>
                </c:pt>
                <c:pt idx="2065">
                  <c:v>4.8231679825527143E-3</c:v>
                </c:pt>
                <c:pt idx="2066">
                  <c:v>4.7812273914000815E-3</c:v>
                </c:pt>
                <c:pt idx="2067">
                  <c:v>4.9385046082224531E-3</c:v>
                </c:pt>
                <c:pt idx="2068">
                  <c:v>4.9175343126461367E-3</c:v>
                </c:pt>
                <c:pt idx="2069">
                  <c:v>4.8126828347645556E-3</c:v>
                </c:pt>
                <c:pt idx="2070">
                  <c:v>4.833653130340872E-3</c:v>
                </c:pt>
                <c:pt idx="2071">
                  <c:v>4.980445199375085E-3</c:v>
                </c:pt>
                <c:pt idx="2072">
                  <c:v>4.980445199375085E-3</c:v>
                </c:pt>
                <c:pt idx="2073">
                  <c:v>4.9175343126461367E-3</c:v>
                </c:pt>
                <c:pt idx="2074">
                  <c:v>5.0748115294685075E-3</c:v>
                </c:pt>
                <c:pt idx="2075">
                  <c:v>4.9280194604342945E-3</c:v>
                </c:pt>
                <c:pt idx="2076">
                  <c:v>4.9489897560106109E-3</c:v>
                </c:pt>
                <c:pt idx="2077">
                  <c:v>5.0014154949514014E-3</c:v>
                </c:pt>
                <c:pt idx="2078">
                  <c:v>4.8231679825527143E-3</c:v>
                </c:pt>
                <c:pt idx="2079">
                  <c:v>5.0223857905277178E-3</c:v>
                </c:pt>
                <c:pt idx="2080">
                  <c:v>4.9280194604342945E-3</c:v>
                </c:pt>
                <c:pt idx="2081">
                  <c:v>4.8965640170698203E-3</c:v>
                </c:pt>
                <c:pt idx="2082">
                  <c:v>4.9594749037987686E-3</c:v>
                </c:pt>
                <c:pt idx="2083">
                  <c:v>4.9699600515869273E-3</c:v>
                </c:pt>
                <c:pt idx="2084">
                  <c:v>4.907049164857979E-3</c:v>
                </c:pt>
                <c:pt idx="2085">
                  <c:v>4.9489897560106109E-3</c:v>
                </c:pt>
                <c:pt idx="2086">
                  <c:v>4.9280194604342945E-3</c:v>
                </c:pt>
                <c:pt idx="2087">
                  <c:v>4.833653130340872E-3</c:v>
                </c:pt>
                <c:pt idx="2088">
                  <c:v>4.7392868002474496E-3</c:v>
                </c:pt>
                <c:pt idx="2089">
                  <c:v>4.7707422436119237E-3</c:v>
                </c:pt>
                <c:pt idx="2090">
                  <c:v>4.7917125391882401E-3</c:v>
                </c:pt>
                <c:pt idx="2091">
                  <c:v>4.8651085737053462E-3</c:v>
                </c:pt>
                <c:pt idx="2092">
                  <c:v>4.8021976869763979E-3</c:v>
                </c:pt>
                <c:pt idx="2093">
                  <c:v>4.833653130340872E-3</c:v>
                </c:pt>
                <c:pt idx="2094">
                  <c:v>4.9909303471632437E-3</c:v>
                </c:pt>
                <c:pt idx="2095">
                  <c:v>4.907049164857979E-3</c:v>
                </c:pt>
                <c:pt idx="2096">
                  <c:v>4.907049164857979E-3</c:v>
                </c:pt>
                <c:pt idx="2097">
                  <c:v>4.8231679825527143E-3</c:v>
                </c:pt>
                <c:pt idx="2098">
                  <c:v>4.7917125391882401E-3</c:v>
                </c:pt>
                <c:pt idx="2099">
                  <c:v>4.8441382781290307E-3</c:v>
                </c:pt>
                <c:pt idx="2100">
                  <c:v>4.8860788692816626E-3</c:v>
                </c:pt>
                <c:pt idx="2101">
                  <c:v>5.0328709383158756E-3</c:v>
                </c:pt>
                <c:pt idx="2102">
                  <c:v>4.980445199375085E-3</c:v>
                </c:pt>
                <c:pt idx="2103">
                  <c:v>5.0328709383158756E-3</c:v>
                </c:pt>
                <c:pt idx="2104">
                  <c:v>4.9280194604342945E-3</c:v>
                </c:pt>
                <c:pt idx="2105">
                  <c:v>4.8651085737053462E-3</c:v>
                </c:pt>
                <c:pt idx="2106">
                  <c:v>4.9175343126461367E-3</c:v>
                </c:pt>
                <c:pt idx="2107">
                  <c:v>4.9175343126461367E-3</c:v>
                </c:pt>
                <c:pt idx="2108">
                  <c:v>5.053841233892192E-3</c:v>
                </c:pt>
                <c:pt idx="2109">
                  <c:v>4.9909303471632437E-3</c:v>
                </c:pt>
                <c:pt idx="2110">
                  <c:v>4.9489897560106109E-3</c:v>
                </c:pt>
                <c:pt idx="2111">
                  <c:v>5.0223857905277178E-3</c:v>
                </c:pt>
                <c:pt idx="2112">
                  <c:v>4.9594749037987686E-3</c:v>
                </c:pt>
                <c:pt idx="2113">
                  <c:v>4.9280194604342945E-3</c:v>
                </c:pt>
                <c:pt idx="2114">
                  <c:v>4.8231679825527143E-3</c:v>
                </c:pt>
                <c:pt idx="2115">
                  <c:v>4.8965640170698203E-3</c:v>
                </c:pt>
                <c:pt idx="2116">
                  <c:v>4.9909303471632437E-3</c:v>
                </c:pt>
                <c:pt idx="2117">
                  <c:v>5.0748115294685075E-3</c:v>
                </c:pt>
                <c:pt idx="2118">
                  <c:v>5.0433560861040333E-3</c:v>
                </c:pt>
                <c:pt idx="2119">
                  <c:v>4.9489897560106109E-3</c:v>
                </c:pt>
                <c:pt idx="2120">
                  <c:v>4.907049164857979E-3</c:v>
                </c:pt>
                <c:pt idx="2121">
                  <c:v>4.8965640170698203E-3</c:v>
                </c:pt>
                <c:pt idx="2122">
                  <c:v>4.9489897560106109E-3</c:v>
                </c:pt>
                <c:pt idx="2123">
                  <c:v>4.9594749037987686E-3</c:v>
                </c:pt>
                <c:pt idx="2124">
                  <c:v>4.907049164857979E-3</c:v>
                </c:pt>
                <c:pt idx="2125">
                  <c:v>4.9175343126461367E-3</c:v>
                </c:pt>
                <c:pt idx="2126">
                  <c:v>4.8126828347645556E-3</c:v>
                </c:pt>
                <c:pt idx="2127">
                  <c:v>4.8860788692816626E-3</c:v>
                </c:pt>
                <c:pt idx="2128">
                  <c:v>4.980445199375085E-3</c:v>
                </c:pt>
                <c:pt idx="2129">
                  <c:v>4.9489897560106109E-3</c:v>
                </c:pt>
                <c:pt idx="2130">
                  <c:v>4.9594749037987686E-3</c:v>
                </c:pt>
                <c:pt idx="2131">
                  <c:v>4.9594749037987686E-3</c:v>
                </c:pt>
                <c:pt idx="2132">
                  <c:v>4.980445199375085E-3</c:v>
                </c:pt>
                <c:pt idx="2133">
                  <c:v>4.9489897560106109E-3</c:v>
                </c:pt>
                <c:pt idx="2134">
                  <c:v>4.9699600515869273E-3</c:v>
                </c:pt>
                <c:pt idx="2135">
                  <c:v>4.9909303471632437E-3</c:v>
                </c:pt>
                <c:pt idx="2136">
                  <c:v>5.1167521206211403E-3</c:v>
                </c:pt>
                <c:pt idx="2137">
                  <c:v>5.0748115294685075E-3</c:v>
                </c:pt>
                <c:pt idx="2138">
                  <c:v>5.0748115294685075E-3</c:v>
                </c:pt>
                <c:pt idx="2139">
                  <c:v>4.9699600515869273E-3</c:v>
                </c:pt>
                <c:pt idx="2140">
                  <c:v>4.907049164857979E-3</c:v>
                </c:pt>
                <c:pt idx="2141">
                  <c:v>4.907049164857979E-3</c:v>
                </c:pt>
                <c:pt idx="2142">
                  <c:v>5.0433560861040333E-3</c:v>
                </c:pt>
                <c:pt idx="2143">
                  <c:v>4.9385046082224531E-3</c:v>
                </c:pt>
                <c:pt idx="2144">
                  <c:v>4.980445199375085E-3</c:v>
                </c:pt>
                <c:pt idx="2145">
                  <c:v>5.0852966772566661E-3</c:v>
                </c:pt>
                <c:pt idx="2146">
                  <c:v>4.9909303471632437E-3</c:v>
                </c:pt>
                <c:pt idx="2147">
                  <c:v>4.9909303471632437E-3</c:v>
                </c:pt>
                <c:pt idx="2148">
                  <c:v>5.053841233892192E-3</c:v>
                </c:pt>
                <c:pt idx="2149">
                  <c:v>5.1167521206211403E-3</c:v>
                </c:pt>
                <c:pt idx="2150">
                  <c:v>5.1377224161974567E-3</c:v>
                </c:pt>
                <c:pt idx="2151">
                  <c:v>5.1377224161974567E-3</c:v>
                </c:pt>
                <c:pt idx="2152">
                  <c:v>5.0014154949514014E-3</c:v>
                </c:pt>
                <c:pt idx="2153">
                  <c:v>4.980445199375085E-3</c:v>
                </c:pt>
                <c:pt idx="2154">
                  <c:v>4.9909303471632437E-3</c:v>
                </c:pt>
                <c:pt idx="2155">
                  <c:v>5.053841233892192E-3</c:v>
                </c:pt>
                <c:pt idx="2156">
                  <c:v>5.1586927117737722E-3</c:v>
                </c:pt>
                <c:pt idx="2157">
                  <c:v>5.1586927117737722E-3</c:v>
                </c:pt>
              </c:numCache>
            </c:numRef>
          </c:yVal>
          <c:smooth val="0"/>
          <c:extLst>
            <c:ext xmlns:c16="http://schemas.microsoft.com/office/drawing/2014/chart" uri="{C3380CC4-5D6E-409C-BE32-E72D297353CC}">
              <c16:uniqueId val="{00000000-B8F5-48EF-B3DC-EBACC4B9ACFE}"/>
            </c:ext>
          </c:extLst>
        </c:ser>
        <c:ser>
          <c:idx val="0"/>
          <c:order val="1"/>
          <c:tx>
            <c:strRef>
              <c:f>'Stan LL norm'!$L$1</c:f>
              <c:strCache>
                <c:ptCount val="1"/>
                <c:pt idx="0">
                  <c:v>Stan FR</c:v>
                </c:pt>
              </c:strCache>
            </c:strRef>
          </c:tx>
          <c:spPr>
            <a:ln w="19050" cap="rnd">
              <a:solidFill>
                <a:srgbClr val="FF0000"/>
              </a:solidFill>
              <a:round/>
            </a:ln>
            <a:effectLst/>
          </c:spPr>
          <c:marker>
            <c:symbol val="none"/>
          </c:marker>
          <c:xVal>
            <c:numRef>
              <c:f>'Stan LL norm'!$K$2:$K$2159</c:f>
              <c:numCache>
                <c:formatCode>General</c:formatCode>
                <c:ptCount val="2158"/>
                <c:pt idx="0">
                  <c:v>0</c:v>
                </c:pt>
                <c:pt idx="1">
                  <c:v>1.0670000000000001E-2</c:v>
                </c:pt>
                <c:pt idx="2">
                  <c:v>2.1329999999999998E-2</c:v>
                </c:pt>
                <c:pt idx="3">
                  <c:v>3.2000000000000001E-2</c:v>
                </c:pt>
                <c:pt idx="4">
                  <c:v>4.267E-2</c:v>
                </c:pt>
                <c:pt idx="5">
                  <c:v>5.3330000000000002E-2</c:v>
                </c:pt>
                <c:pt idx="6">
                  <c:v>6.4000000000000001E-2</c:v>
                </c:pt>
                <c:pt idx="7">
                  <c:v>7.467E-2</c:v>
                </c:pt>
                <c:pt idx="8">
                  <c:v>8.5330000000000003E-2</c:v>
                </c:pt>
                <c:pt idx="9">
                  <c:v>9.6000000000000002E-2</c:v>
                </c:pt>
                <c:pt idx="10">
                  <c:v>0.10667</c:v>
                </c:pt>
                <c:pt idx="11">
                  <c:v>0.11733</c:v>
                </c:pt>
                <c:pt idx="12">
                  <c:v>0.128</c:v>
                </c:pt>
                <c:pt idx="13">
                  <c:v>0.13866999999999999</c:v>
                </c:pt>
                <c:pt idx="14">
                  <c:v>0.14932999999999999</c:v>
                </c:pt>
                <c:pt idx="15">
                  <c:v>0.16</c:v>
                </c:pt>
                <c:pt idx="16">
                  <c:v>0.17066999999999999</c:v>
                </c:pt>
                <c:pt idx="17">
                  <c:v>0.18132999999999999</c:v>
                </c:pt>
                <c:pt idx="18">
                  <c:v>0.192</c:v>
                </c:pt>
                <c:pt idx="19">
                  <c:v>0.20266999999999999</c:v>
                </c:pt>
                <c:pt idx="20">
                  <c:v>0.21332999999999999</c:v>
                </c:pt>
                <c:pt idx="21">
                  <c:v>0.224</c:v>
                </c:pt>
                <c:pt idx="22">
                  <c:v>0.23466999999999999</c:v>
                </c:pt>
                <c:pt idx="23">
                  <c:v>0.24532999999999999</c:v>
                </c:pt>
                <c:pt idx="24">
                  <c:v>0.25600000000000001</c:v>
                </c:pt>
                <c:pt idx="25">
                  <c:v>0.26667000000000002</c:v>
                </c:pt>
                <c:pt idx="26">
                  <c:v>0.27733000000000002</c:v>
                </c:pt>
                <c:pt idx="27">
                  <c:v>0.28799999999999998</c:v>
                </c:pt>
                <c:pt idx="28">
                  <c:v>0.29866999999999999</c:v>
                </c:pt>
                <c:pt idx="29">
                  <c:v>0.30932999999999999</c:v>
                </c:pt>
                <c:pt idx="30">
                  <c:v>0.32</c:v>
                </c:pt>
                <c:pt idx="31">
                  <c:v>0.33067000000000002</c:v>
                </c:pt>
                <c:pt idx="32">
                  <c:v>0.34133000000000002</c:v>
                </c:pt>
                <c:pt idx="33">
                  <c:v>0.35199999999999998</c:v>
                </c:pt>
                <c:pt idx="34">
                  <c:v>0.36266999999999999</c:v>
                </c:pt>
                <c:pt idx="35">
                  <c:v>0.37333</c:v>
                </c:pt>
                <c:pt idx="36">
                  <c:v>0.38400000000000001</c:v>
                </c:pt>
                <c:pt idx="37">
                  <c:v>0.39467000000000002</c:v>
                </c:pt>
                <c:pt idx="38">
                  <c:v>0.40533000000000002</c:v>
                </c:pt>
                <c:pt idx="39">
                  <c:v>0.41599999999999998</c:v>
                </c:pt>
                <c:pt idx="40">
                  <c:v>0.42666999999999999</c:v>
                </c:pt>
                <c:pt idx="41">
                  <c:v>0.43733</c:v>
                </c:pt>
                <c:pt idx="42">
                  <c:v>0.44800000000000001</c:v>
                </c:pt>
                <c:pt idx="43">
                  <c:v>0.45867000000000002</c:v>
                </c:pt>
                <c:pt idx="44">
                  <c:v>0.46933000000000002</c:v>
                </c:pt>
                <c:pt idx="45">
                  <c:v>0.48</c:v>
                </c:pt>
                <c:pt idx="46">
                  <c:v>0.49067</c:v>
                </c:pt>
                <c:pt idx="47">
                  <c:v>0.50133000000000005</c:v>
                </c:pt>
                <c:pt idx="48">
                  <c:v>0.51200000000000001</c:v>
                </c:pt>
                <c:pt idx="49">
                  <c:v>0.52266999999999997</c:v>
                </c:pt>
                <c:pt idx="50">
                  <c:v>0.53332999999999997</c:v>
                </c:pt>
                <c:pt idx="51">
                  <c:v>0.54400000000000004</c:v>
                </c:pt>
                <c:pt idx="52">
                  <c:v>0.55467</c:v>
                </c:pt>
                <c:pt idx="53">
                  <c:v>0.56533</c:v>
                </c:pt>
                <c:pt idx="54">
                  <c:v>0.57599999999999996</c:v>
                </c:pt>
                <c:pt idx="55">
                  <c:v>0.58667000000000002</c:v>
                </c:pt>
                <c:pt idx="56">
                  <c:v>0.59733000000000003</c:v>
                </c:pt>
                <c:pt idx="57">
                  <c:v>0.60799999999999998</c:v>
                </c:pt>
                <c:pt idx="58">
                  <c:v>0.61867000000000005</c:v>
                </c:pt>
                <c:pt idx="59">
                  <c:v>0.62932999999999995</c:v>
                </c:pt>
                <c:pt idx="60">
                  <c:v>0.64</c:v>
                </c:pt>
                <c:pt idx="61">
                  <c:v>0.65066999999999997</c:v>
                </c:pt>
                <c:pt idx="62">
                  <c:v>0.66132999999999997</c:v>
                </c:pt>
                <c:pt idx="63">
                  <c:v>0.67200000000000004</c:v>
                </c:pt>
                <c:pt idx="64">
                  <c:v>0.68267</c:v>
                </c:pt>
                <c:pt idx="65">
                  <c:v>0.69333</c:v>
                </c:pt>
                <c:pt idx="66">
                  <c:v>0.70399999999999996</c:v>
                </c:pt>
                <c:pt idx="67">
                  <c:v>0.71467000000000003</c:v>
                </c:pt>
                <c:pt idx="68">
                  <c:v>0.72533000000000003</c:v>
                </c:pt>
                <c:pt idx="69">
                  <c:v>0.73599999999999999</c:v>
                </c:pt>
                <c:pt idx="70">
                  <c:v>0.74666999999999994</c:v>
                </c:pt>
                <c:pt idx="71">
                  <c:v>0.75732999999999995</c:v>
                </c:pt>
                <c:pt idx="72">
                  <c:v>0.76800000000000002</c:v>
                </c:pt>
                <c:pt idx="73">
                  <c:v>0.77866999999999997</c:v>
                </c:pt>
                <c:pt idx="74">
                  <c:v>0.78932999999999998</c:v>
                </c:pt>
                <c:pt idx="75">
                  <c:v>0.8</c:v>
                </c:pt>
                <c:pt idx="76">
                  <c:v>0.81067</c:v>
                </c:pt>
                <c:pt idx="77">
                  <c:v>0.82133</c:v>
                </c:pt>
                <c:pt idx="78">
                  <c:v>0.83199999999999996</c:v>
                </c:pt>
                <c:pt idx="79">
                  <c:v>0.84267000000000003</c:v>
                </c:pt>
                <c:pt idx="80">
                  <c:v>0.85333000000000003</c:v>
                </c:pt>
                <c:pt idx="81">
                  <c:v>0.86399999999999999</c:v>
                </c:pt>
                <c:pt idx="82">
                  <c:v>0.87466999999999995</c:v>
                </c:pt>
                <c:pt idx="83">
                  <c:v>0.88532999999999995</c:v>
                </c:pt>
                <c:pt idx="84">
                  <c:v>0.89600000000000002</c:v>
                </c:pt>
                <c:pt idx="85">
                  <c:v>0.90666999999999998</c:v>
                </c:pt>
                <c:pt idx="86">
                  <c:v>0.91732999999999998</c:v>
                </c:pt>
                <c:pt idx="87">
                  <c:v>0.92800000000000005</c:v>
                </c:pt>
                <c:pt idx="88">
                  <c:v>0.93867</c:v>
                </c:pt>
                <c:pt idx="89">
                  <c:v>0.94933000000000001</c:v>
                </c:pt>
                <c:pt idx="90">
                  <c:v>0.96</c:v>
                </c:pt>
                <c:pt idx="91">
                  <c:v>0.97067000000000003</c:v>
                </c:pt>
                <c:pt idx="92">
                  <c:v>0.98133000000000004</c:v>
                </c:pt>
                <c:pt idx="93">
                  <c:v>0.99199999999999999</c:v>
                </c:pt>
                <c:pt idx="94">
                  <c:v>1.00267</c:v>
                </c:pt>
                <c:pt idx="95">
                  <c:v>1.0133300000000001</c:v>
                </c:pt>
                <c:pt idx="96">
                  <c:v>1.024</c:v>
                </c:pt>
                <c:pt idx="97">
                  <c:v>1.03467</c:v>
                </c:pt>
                <c:pt idx="98">
                  <c:v>1.0453300000000001</c:v>
                </c:pt>
                <c:pt idx="99">
                  <c:v>1.056</c:v>
                </c:pt>
                <c:pt idx="100">
                  <c:v>1.06667</c:v>
                </c:pt>
                <c:pt idx="101">
                  <c:v>1.0773299999999999</c:v>
                </c:pt>
                <c:pt idx="102">
                  <c:v>1.0880000000000001</c:v>
                </c:pt>
                <c:pt idx="103">
                  <c:v>1.09867</c:v>
                </c:pt>
                <c:pt idx="104">
                  <c:v>1.1093299999999999</c:v>
                </c:pt>
                <c:pt idx="105">
                  <c:v>1.1200000000000001</c:v>
                </c:pt>
                <c:pt idx="106">
                  <c:v>1.1306700000000001</c:v>
                </c:pt>
                <c:pt idx="107">
                  <c:v>1.14133</c:v>
                </c:pt>
                <c:pt idx="108">
                  <c:v>1.1519999999999999</c:v>
                </c:pt>
                <c:pt idx="109">
                  <c:v>1.1626700000000001</c:v>
                </c:pt>
                <c:pt idx="110">
                  <c:v>1.17333</c:v>
                </c:pt>
                <c:pt idx="111">
                  <c:v>1.1839999999999999</c:v>
                </c:pt>
                <c:pt idx="112">
                  <c:v>1.1946699999999999</c:v>
                </c:pt>
                <c:pt idx="113">
                  <c:v>1.20533</c:v>
                </c:pt>
                <c:pt idx="114">
                  <c:v>1.216</c:v>
                </c:pt>
                <c:pt idx="115">
                  <c:v>1.2266699999999999</c:v>
                </c:pt>
                <c:pt idx="116">
                  <c:v>1.23733</c:v>
                </c:pt>
                <c:pt idx="117">
                  <c:v>1.248</c:v>
                </c:pt>
                <c:pt idx="118">
                  <c:v>1.25867</c:v>
                </c:pt>
                <c:pt idx="119">
                  <c:v>1.2693300000000001</c:v>
                </c:pt>
                <c:pt idx="120">
                  <c:v>1.28</c:v>
                </c:pt>
                <c:pt idx="121">
                  <c:v>1.29067</c:v>
                </c:pt>
                <c:pt idx="122">
                  <c:v>1.3013300000000001</c:v>
                </c:pt>
                <c:pt idx="123">
                  <c:v>1.3120000000000001</c:v>
                </c:pt>
                <c:pt idx="124">
                  <c:v>1.32267</c:v>
                </c:pt>
                <c:pt idx="125">
                  <c:v>1.3333299999999999</c:v>
                </c:pt>
                <c:pt idx="126">
                  <c:v>1.3440000000000001</c:v>
                </c:pt>
                <c:pt idx="127">
                  <c:v>1.35467</c:v>
                </c:pt>
                <c:pt idx="128">
                  <c:v>1.3653299999999999</c:v>
                </c:pt>
                <c:pt idx="129">
                  <c:v>1.3759999999999999</c:v>
                </c:pt>
                <c:pt idx="130">
                  <c:v>1.3866700000000001</c:v>
                </c:pt>
                <c:pt idx="131">
                  <c:v>1.39733</c:v>
                </c:pt>
                <c:pt idx="132">
                  <c:v>1.4079999999999999</c:v>
                </c:pt>
                <c:pt idx="133">
                  <c:v>1.4186700000000001</c:v>
                </c:pt>
                <c:pt idx="134">
                  <c:v>1.42933</c:v>
                </c:pt>
                <c:pt idx="135">
                  <c:v>1.44</c:v>
                </c:pt>
                <c:pt idx="136">
                  <c:v>1.4506699999999999</c:v>
                </c:pt>
                <c:pt idx="137">
                  <c:v>1.46133</c:v>
                </c:pt>
                <c:pt idx="138">
                  <c:v>1.472</c:v>
                </c:pt>
                <c:pt idx="139">
                  <c:v>1.4826699999999999</c:v>
                </c:pt>
                <c:pt idx="140">
                  <c:v>1.49333</c:v>
                </c:pt>
                <c:pt idx="141">
                  <c:v>1.504</c:v>
                </c:pt>
                <c:pt idx="142">
                  <c:v>1.51467</c:v>
                </c:pt>
                <c:pt idx="143">
                  <c:v>1.5253300000000001</c:v>
                </c:pt>
                <c:pt idx="144">
                  <c:v>1.536</c:v>
                </c:pt>
                <c:pt idx="145">
                  <c:v>1.54667</c:v>
                </c:pt>
                <c:pt idx="146">
                  <c:v>1.5573300000000001</c:v>
                </c:pt>
                <c:pt idx="147">
                  <c:v>1.5680000000000001</c:v>
                </c:pt>
                <c:pt idx="148">
                  <c:v>1.57867</c:v>
                </c:pt>
                <c:pt idx="149">
                  <c:v>1.5893299999999999</c:v>
                </c:pt>
                <c:pt idx="150">
                  <c:v>1.6</c:v>
                </c:pt>
                <c:pt idx="151">
                  <c:v>1.61067</c:v>
                </c:pt>
                <c:pt idx="152">
                  <c:v>1.6213299999999999</c:v>
                </c:pt>
                <c:pt idx="153">
                  <c:v>1.6319999999999999</c:v>
                </c:pt>
                <c:pt idx="154">
                  <c:v>1.6426700000000001</c:v>
                </c:pt>
                <c:pt idx="155">
                  <c:v>1.65333</c:v>
                </c:pt>
                <c:pt idx="156">
                  <c:v>1.6639999999999999</c:v>
                </c:pt>
                <c:pt idx="157">
                  <c:v>1.6746700000000001</c:v>
                </c:pt>
                <c:pt idx="158">
                  <c:v>1.68533</c:v>
                </c:pt>
                <c:pt idx="159">
                  <c:v>1.696</c:v>
                </c:pt>
                <c:pt idx="160">
                  <c:v>1.7066699999999999</c:v>
                </c:pt>
                <c:pt idx="161">
                  <c:v>1.71733</c:v>
                </c:pt>
                <c:pt idx="162">
                  <c:v>1.728</c:v>
                </c:pt>
                <c:pt idx="163">
                  <c:v>1.7386699999999999</c:v>
                </c:pt>
                <c:pt idx="164">
                  <c:v>1.7493300000000001</c:v>
                </c:pt>
                <c:pt idx="165">
                  <c:v>1.76</c:v>
                </c:pt>
                <c:pt idx="166">
                  <c:v>1.77067</c:v>
                </c:pt>
                <c:pt idx="167">
                  <c:v>1.7813300000000001</c:v>
                </c:pt>
                <c:pt idx="168">
                  <c:v>1.792</c:v>
                </c:pt>
                <c:pt idx="169">
                  <c:v>1.80267</c:v>
                </c:pt>
                <c:pt idx="170">
                  <c:v>1.8133300000000001</c:v>
                </c:pt>
                <c:pt idx="171">
                  <c:v>1.8240000000000001</c:v>
                </c:pt>
                <c:pt idx="172">
                  <c:v>1.83467</c:v>
                </c:pt>
                <c:pt idx="173">
                  <c:v>1.8453299999999999</c:v>
                </c:pt>
                <c:pt idx="174">
                  <c:v>1.8560000000000001</c:v>
                </c:pt>
                <c:pt idx="175">
                  <c:v>1.8666700000000001</c:v>
                </c:pt>
                <c:pt idx="176">
                  <c:v>1.8773299999999999</c:v>
                </c:pt>
                <c:pt idx="177">
                  <c:v>1.8879999999999999</c:v>
                </c:pt>
                <c:pt idx="178">
                  <c:v>1.8986700000000001</c:v>
                </c:pt>
                <c:pt idx="179">
                  <c:v>1.90933</c:v>
                </c:pt>
                <c:pt idx="180">
                  <c:v>1.92</c:v>
                </c:pt>
                <c:pt idx="181">
                  <c:v>1.9306700000000001</c:v>
                </c:pt>
                <c:pt idx="182">
                  <c:v>1.94133</c:v>
                </c:pt>
                <c:pt idx="183">
                  <c:v>1.952</c:v>
                </c:pt>
                <c:pt idx="184">
                  <c:v>1.9626699999999999</c:v>
                </c:pt>
                <c:pt idx="185">
                  <c:v>1.97333</c:v>
                </c:pt>
                <c:pt idx="186">
                  <c:v>1.984</c:v>
                </c:pt>
                <c:pt idx="187">
                  <c:v>1.9946699999999999</c:v>
                </c:pt>
                <c:pt idx="188">
                  <c:v>2.0053299999999998</c:v>
                </c:pt>
                <c:pt idx="189">
                  <c:v>2.016</c:v>
                </c:pt>
                <c:pt idx="190">
                  <c:v>2.0266700000000002</c:v>
                </c:pt>
                <c:pt idx="191">
                  <c:v>2.0373299999999999</c:v>
                </c:pt>
                <c:pt idx="192">
                  <c:v>2.048</c:v>
                </c:pt>
                <c:pt idx="193">
                  <c:v>2.0586700000000002</c:v>
                </c:pt>
                <c:pt idx="194">
                  <c:v>2.0693299999999999</c:v>
                </c:pt>
                <c:pt idx="195">
                  <c:v>2.08</c:v>
                </c:pt>
                <c:pt idx="196">
                  <c:v>2.0906699999999998</c:v>
                </c:pt>
                <c:pt idx="197">
                  <c:v>2.1013299999999999</c:v>
                </c:pt>
                <c:pt idx="198">
                  <c:v>2.1120000000000001</c:v>
                </c:pt>
                <c:pt idx="199">
                  <c:v>2.1226699999999998</c:v>
                </c:pt>
                <c:pt idx="200">
                  <c:v>2.1333299999999999</c:v>
                </c:pt>
                <c:pt idx="201">
                  <c:v>2.1440000000000001</c:v>
                </c:pt>
                <c:pt idx="202">
                  <c:v>2.1546699999999999</c:v>
                </c:pt>
                <c:pt idx="203">
                  <c:v>2.16533</c:v>
                </c:pt>
                <c:pt idx="204">
                  <c:v>2.1760000000000002</c:v>
                </c:pt>
                <c:pt idx="205">
                  <c:v>2.1866699999999999</c:v>
                </c:pt>
                <c:pt idx="206">
                  <c:v>2.19733</c:v>
                </c:pt>
                <c:pt idx="207">
                  <c:v>2.2080000000000002</c:v>
                </c:pt>
                <c:pt idx="208">
                  <c:v>2.2186699999999999</c:v>
                </c:pt>
                <c:pt idx="209">
                  <c:v>2.22933</c:v>
                </c:pt>
                <c:pt idx="210">
                  <c:v>2.2400000000000002</c:v>
                </c:pt>
                <c:pt idx="211">
                  <c:v>2.2506699999999999</c:v>
                </c:pt>
                <c:pt idx="212">
                  <c:v>2.2613300000000001</c:v>
                </c:pt>
                <c:pt idx="213">
                  <c:v>2.2719999999999998</c:v>
                </c:pt>
                <c:pt idx="214">
                  <c:v>2.28267</c:v>
                </c:pt>
                <c:pt idx="215">
                  <c:v>2.2933300000000001</c:v>
                </c:pt>
                <c:pt idx="216">
                  <c:v>2.3039999999999998</c:v>
                </c:pt>
                <c:pt idx="217">
                  <c:v>2.31467</c:v>
                </c:pt>
                <c:pt idx="218">
                  <c:v>2.3253300000000001</c:v>
                </c:pt>
                <c:pt idx="219">
                  <c:v>2.3359999999999999</c:v>
                </c:pt>
                <c:pt idx="220">
                  <c:v>2.34667</c:v>
                </c:pt>
                <c:pt idx="221">
                  <c:v>2.3573300000000001</c:v>
                </c:pt>
                <c:pt idx="222">
                  <c:v>2.3679999999999999</c:v>
                </c:pt>
                <c:pt idx="223">
                  <c:v>2.3786700000000001</c:v>
                </c:pt>
                <c:pt idx="224">
                  <c:v>2.3893300000000002</c:v>
                </c:pt>
                <c:pt idx="225">
                  <c:v>2.4</c:v>
                </c:pt>
                <c:pt idx="226">
                  <c:v>2.4106700000000001</c:v>
                </c:pt>
                <c:pt idx="227">
                  <c:v>2.4213300000000002</c:v>
                </c:pt>
                <c:pt idx="228">
                  <c:v>2.4319999999999999</c:v>
                </c:pt>
                <c:pt idx="229">
                  <c:v>2.4426700000000001</c:v>
                </c:pt>
                <c:pt idx="230">
                  <c:v>2.4533299999999998</c:v>
                </c:pt>
                <c:pt idx="231">
                  <c:v>2.464</c:v>
                </c:pt>
                <c:pt idx="232">
                  <c:v>2.4746700000000001</c:v>
                </c:pt>
                <c:pt idx="233">
                  <c:v>2.4853299999999998</c:v>
                </c:pt>
                <c:pt idx="234">
                  <c:v>2.496</c:v>
                </c:pt>
                <c:pt idx="235">
                  <c:v>2.5066700000000002</c:v>
                </c:pt>
                <c:pt idx="236">
                  <c:v>2.5173299999999998</c:v>
                </c:pt>
                <c:pt idx="237">
                  <c:v>2.528</c:v>
                </c:pt>
                <c:pt idx="238">
                  <c:v>2.5386700000000002</c:v>
                </c:pt>
                <c:pt idx="239">
                  <c:v>2.5493299999999999</c:v>
                </c:pt>
                <c:pt idx="240">
                  <c:v>2.56</c:v>
                </c:pt>
                <c:pt idx="241">
                  <c:v>2.5706699999999998</c:v>
                </c:pt>
                <c:pt idx="242">
                  <c:v>2.5813299999999999</c:v>
                </c:pt>
                <c:pt idx="243">
                  <c:v>2.5920000000000001</c:v>
                </c:pt>
                <c:pt idx="244">
                  <c:v>2.6026699999999998</c:v>
                </c:pt>
                <c:pt idx="245">
                  <c:v>2.6133299999999999</c:v>
                </c:pt>
                <c:pt idx="246">
                  <c:v>2.6240000000000001</c:v>
                </c:pt>
                <c:pt idx="247">
                  <c:v>2.6346699999999998</c:v>
                </c:pt>
                <c:pt idx="248">
                  <c:v>2.64533</c:v>
                </c:pt>
                <c:pt idx="249">
                  <c:v>2.6560000000000001</c:v>
                </c:pt>
                <c:pt idx="250">
                  <c:v>2.6666699999999999</c:v>
                </c:pt>
                <c:pt idx="251">
                  <c:v>2.67733</c:v>
                </c:pt>
                <c:pt idx="252">
                  <c:v>2.6880000000000002</c:v>
                </c:pt>
                <c:pt idx="253">
                  <c:v>2.6986699999999999</c:v>
                </c:pt>
                <c:pt idx="254">
                  <c:v>2.70933</c:v>
                </c:pt>
                <c:pt idx="255">
                  <c:v>2.72</c:v>
                </c:pt>
                <c:pt idx="256">
                  <c:v>2.7306699999999999</c:v>
                </c:pt>
                <c:pt idx="257">
                  <c:v>2.74133</c:v>
                </c:pt>
                <c:pt idx="258">
                  <c:v>2.7519999999999998</c:v>
                </c:pt>
                <c:pt idx="259">
                  <c:v>2.76267</c:v>
                </c:pt>
                <c:pt idx="260">
                  <c:v>2.7733300000000001</c:v>
                </c:pt>
                <c:pt idx="261">
                  <c:v>2.7839999999999998</c:v>
                </c:pt>
                <c:pt idx="262">
                  <c:v>2.79467</c:v>
                </c:pt>
                <c:pt idx="263">
                  <c:v>2.8053300000000001</c:v>
                </c:pt>
                <c:pt idx="264">
                  <c:v>2.8159999999999998</c:v>
                </c:pt>
                <c:pt idx="265">
                  <c:v>2.82667</c:v>
                </c:pt>
                <c:pt idx="266">
                  <c:v>2.8373300000000001</c:v>
                </c:pt>
                <c:pt idx="267">
                  <c:v>2.8479999999999999</c:v>
                </c:pt>
                <c:pt idx="268">
                  <c:v>2.85867</c:v>
                </c:pt>
                <c:pt idx="269">
                  <c:v>2.8693300000000002</c:v>
                </c:pt>
                <c:pt idx="270">
                  <c:v>2.88</c:v>
                </c:pt>
                <c:pt idx="271">
                  <c:v>2.8906700000000001</c:v>
                </c:pt>
                <c:pt idx="272">
                  <c:v>2.9013300000000002</c:v>
                </c:pt>
                <c:pt idx="273">
                  <c:v>2.9119999999999999</c:v>
                </c:pt>
                <c:pt idx="274">
                  <c:v>2.9226700000000001</c:v>
                </c:pt>
                <c:pt idx="275">
                  <c:v>2.9333300000000002</c:v>
                </c:pt>
                <c:pt idx="276">
                  <c:v>2.944</c:v>
                </c:pt>
                <c:pt idx="277">
                  <c:v>2.9546700000000001</c:v>
                </c:pt>
                <c:pt idx="278">
                  <c:v>2.9653299999999998</c:v>
                </c:pt>
                <c:pt idx="279">
                  <c:v>2.976</c:v>
                </c:pt>
                <c:pt idx="280">
                  <c:v>2.9866700000000002</c:v>
                </c:pt>
                <c:pt idx="281">
                  <c:v>2.9973299999999998</c:v>
                </c:pt>
                <c:pt idx="282">
                  <c:v>3.008</c:v>
                </c:pt>
                <c:pt idx="283">
                  <c:v>3.0186700000000002</c:v>
                </c:pt>
                <c:pt idx="284">
                  <c:v>3.0293299999999999</c:v>
                </c:pt>
                <c:pt idx="285">
                  <c:v>3.04</c:v>
                </c:pt>
                <c:pt idx="286">
                  <c:v>3.0506700000000002</c:v>
                </c:pt>
                <c:pt idx="287">
                  <c:v>3.0613299999999999</c:v>
                </c:pt>
                <c:pt idx="288">
                  <c:v>3.0720000000000001</c:v>
                </c:pt>
                <c:pt idx="289">
                  <c:v>3.0826699999999998</c:v>
                </c:pt>
                <c:pt idx="290">
                  <c:v>3.0933299999999999</c:v>
                </c:pt>
                <c:pt idx="291">
                  <c:v>3.1040000000000001</c:v>
                </c:pt>
                <c:pt idx="292">
                  <c:v>3.1146699999999998</c:v>
                </c:pt>
                <c:pt idx="293">
                  <c:v>3.1253299999999999</c:v>
                </c:pt>
                <c:pt idx="294">
                  <c:v>3.1360000000000001</c:v>
                </c:pt>
                <c:pt idx="295">
                  <c:v>3.1466699999999999</c:v>
                </c:pt>
                <c:pt idx="296">
                  <c:v>3.15733</c:v>
                </c:pt>
                <c:pt idx="297">
                  <c:v>3.1680000000000001</c:v>
                </c:pt>
                <c:pt idx="298">
                  <c:v>3.1786699999999999</c:v>
                </c:pt>
                <c:pt idx="299">
                  <c:v>3.18933</c:v>
                </c:pt>
                <c:pt idx="300">
                  <c:v>3.2</c:v>
                </c:pt>
                <c:pt idx="301">
                  <c:v>3.2106699999999999</c:v>
                </c:pt>
                <c:pt idx="302">
                  <c:v>3.22133</c:v>
                </c:pt>
                <c:pt idx="303">
                  <c:v>3.2320000000000002</c:v>
                </c:pt>
                <c:pt idx="304">
                  <c:v>3.2426699999999999</c:v>
                </c:pt>
                <c:pt idx="305">
                  <c:v>3.2533300000000001</c:v>
                </c:pt>
                <c:pt idx="306">
                  <c:v>3.2639999999999998</c:v>
                </c:pt>
                <c:pt idx="307">
                  <c:v>3.27467</c:v>
                </c:pt>
                <c:pt idx="308">
                  <c:v>3.2853300000000001</c:v>
                </c:pt>
                <c:pt idx="309">
                  <c:v>3.2959999999999998</c:v>
                </c:pt>
                <c:pt idx="310">
                  <c:v>3.30667</c:v>
                </c:pt>
                <c:pt idx="311">
                  <c:v>3.3173300000000001</c:v>
                </c:pt>
                <c:pt idx="312">
                  <c:v>3.3279999999999998</c:v>
                </c:pt>
                <c:pt idx="313">
                  <c:v>3.33867</c:v>
                </c:pt>
                <c:pt idx="314">
                  <c:v>3.3493300000000001</c:v>
                </c:pt>
                <c:pt idx="315">
                  <c:v>3.36</c:v>
                </c:pt>
                <c:pt idx="316">
                  <c:v>3.3706700000000001</c:v>
                </c:pt>
                <c:pt idx="317">
                  <c:v>3.3813300000000002</c:v>
                </c:pt>
                <c:pt idx="318">
                  <c:v>3.3919999999999999</c:v>
                </c:pt>
                <c:pt idx="319">
                  <c:v>3.4026700000000001</c:v>
                </c:pt>
                <c:pt idx="320">
                  <c:v>3.4133300000000002</c:v>
                </c:pt>
                <c:pt idx="321">
                  <c:v>3.4239999999999999</c:v>
                </c:pt>
                <c:pt idx="322">
                  <c:v>3.4346700000000001</c:v>
                </c:pt>
                <c:pt idx="323">
                  <c:v>3.4453299999999998</c:v>
                </c:pt>
                <c:pt idx="324">
                  <c:v>3.456</c:v>
                </c:pt>
                <c:pt idx="325">
                  <c:v>3.4666700000000001</c:v>
                </c:pt>
                <c:pt idx="326">
                  <c:v>3.4773299999999998</c:v>
                </c:pt>
                <c:pt idx="327">
                  <c:v>3.488</c:v>
                </c:pt>
                <c:pt idx="328">
                  <c:v>3.4986700000000002</c:v>
                </c:pt>
                <c:pt idx="329">
                  <c:v>3.5093299999999998</c:v>
                </c:pt>
                <c:pt idx="330">
                  <c:v>3.52</c:v>
                </c:pt>
                <c:pt idx="331">
                  <c:v>3.5306700000000002</c:v>
                </c:pt>
                <c:pt idx="332">
                  <c:v>3.5413299999999999</c:v>
                </c:pt>
                <c:pt idx="333">
                  <c:v>3.552</c:v>
                </c:pt>
                <c:pt idx="334">
                  <c:v>3.5626699999999998</c:v>
                </c:pt>
                <c:pt idx="335">
                  <c:v>3.5733299999999999</c:v>
                </c:pt>
                <c:pt idx="336">
                  <c:v>3.5840000000000001</c:v>
                </c:pt>
                <c:pt idx="337">
                  <c:v>3.5946699999999998</c:v>
                </c:pt>
                <c:pt idx="338">
                  <c:v>3.6053299999999999</c:v>
                </c:pt>
                <c:pt idx="339">
                  <c:v>3.6160000000000001</c:v>
                </c:pt>
                <c:pt idx="340">
                  <c:v>3.6266699999999998</c:v>
                </c:pt>
                <c:pt idx="341">
                  <c:v>3.63733</c:v>
                </c:pt>
                <c:pt idx="342">
                  <c:v>3.6480000000000001</c:v>
                </c:pt>
                <c:pt idx="343">
                  <c:v>3.6586699999999999</c:v>
                </c:pt>
                <c:pt idx="344">
                  <c:v>3.66933</c:v>
                </c:pt>
                <c:pt idx="345">
                  <c:v>3.68</c:v>
                </c:pt>
                <c:pt idx="346">
                  <c:v>3.6906699999999999</c:v>
                </c:pt>
                <c:pt idx="347">
                  <c:v>3.70133</c:v>
                </c:pt>
                <c:pt idx="348">
                  <c:v>3.7120000000000002</c:v>
                </c:pt>
                <c:pt idx="349">
                  <c:v>3.7226699999999999</c:v>
                </c:pt>
                <c:pt idx="350">
                  <c:v>3.73333</c:v>
                </c:pt>
                <c:pt idx="351">
                  <c:v>3.7440000000000002</c:v>
                </c:pt>
                <c:pt idx="352">
                  <c:v>3.75467</c:v>
                </c:pt>
                <c:pt idx="353">
                  <c:v>3.7653300000000001</c:v>
                </c:pt>
                <c:pt idx="354">
                  <c:v>3.7759999999999998</c:v>
                </c:pt>
                <c:pt idx="355">
                  <c:v>3.78667</c:v>
                </c:pt>
                <c:pt idx="356">
                  <c:v>3.7973300000000001</c:v>
                </c:pt>
                <c:pt idx="357">
                  <c:v>3.8079999999999998</c:v>
                </c:pt>
                <c:pt idx="358">
                  <c:v>3.81867</c:v>
                </c:pt>
                <c:pt idx="359">
                  <c:v>3.8293300000000001</c:v>
                </c:pt>
                <c:pt idx="360">
                  <c:v>3.84</c:v>
                </c:pt>
                <c:pt idx="361">
                  <c:v>3.85067</c:v>
                </c:pt>
                <c:pt idx="362">
                  <c:v>3.8613300000000002</c:v>
                </c:pt>
                <c:pt idx="363">
                  <c:v>3.8719999999999999</c:v>
                </c:pt>
                <c:pt idx="364">
                  <c:v>3.8826700000000001</c:v>
                </c:pt>
                <c:pt idx="365">
                  <c:v>3.8933300000000002</c:v>
                </c:pt>
                <c:pt idx="366">
                  <c:v>3.9039999999999999</c:v>
                </c:pt>
                <c:pt idx="367">
                  <c:v>3.9146700000000001</c:v>
                </c:pt>
                <c:pt idx="368">
                  <c:v>3.9253300000000002</c:v>
                </c:pt>
                <c:pt idx="369">
                  <c:v>3.9359999999999999</c:v>
                </c:pt>
                <c:pt idx="370">
                  <c:v>3.9466700000000001</c:v>
                </c:pt>
                <c:pt idx="371">
                  <c:v>3.9573299999999998</c:v>
                </c:pt>
                <c:pt idx="372">
                  <c:v>3.968</c:v>
                </c:pt>
                <c:pt idx="373">
                  <c:v>3.9786700000000002</c:v>
                </c:pt>
                <c:pt idx="374">
                  <c:v>3.9893299999999998</c:v>
                </c:pt>
                <c:pt idx="375">
                  <c:v>4</c:v>
                </c:pt>
                <c:pt idx="376">
                  <c:v>4.0106700000000002</c:v>
                </c:pt>
                <c:pt idx="377">
                  <c:v>4.0213299999999998</c:v>
                </c:pt>
                <c:pt idx="378">
                  <c:v>4.032</c:v>
                </c:pt>
                <c:pt idx="379">
                  <c:v>4.0426700000000002</c:v>
                </c:pt>
                <c:pt idx="380">
                  <c:v>4.0533299999999999</c:v>
                </c:pt>
                <c:pt idx="381">
                  <c:v>4.0640000000000001</c:v>
                </c:pt>
                <c:pt idx="382">
                  <c:v>4.0746700000000002</c:v>
                </c:pt>
                <c:pt idx="383">
                  <c:v>4.0853299999999999</c:v>
                </c:pt>
                <c:pt idx="384">
                  <c:v>4.0960000000000001</c:v>
                </c:pt>
                <c:pt idx="385">
                  <c:v>4.1066700000000003</c:v>
                </c:pt>
                <c:pt idx="386">
                  <c:v>4.1173299999999999</c:v>
                </c:pt>
                <c:pt idx="387">
                  <c:v>4.1280000000000001</c:v>
                </c:pt>
                <c:pt idx="388">
                  <c:v>4.1386700000000003</c:v>
                </c:pt>
                <c:pt idx="389">
                  <c:v>4.14933</c:v>
                </c:pt>
                <c:pt idx="390">
                  <c:v>4.16</c:v>
                </c:pt>
                <c:pt idx="391">
                  <c:v>4.1706700000000003</c:v>
                </c:pt>
                <c:pt idx="392">
                  <c:v>4.18133</c:v>
                </c:pt>
                <c:pt idx="393">
                  <c:v>4.1920000000000002</c:v>
                </c:pt>
                <c:pt idx="394">
                  <c:v>4.2026700000000003</c:v>
                </c:pt>
                <c:pt idx="395">
                  <c:v>4.21333</c:v>
                </c:pt>
                <c:pt idx="396">
                  <c:v>4.2240000000000002</c:v>
                </c:pt>
                <c:pt idx="397">
                  <c:v>4.2346700000000004</c:v>
                </c:pt>
                <c:pt idx="398">
                  <c:v>4.24533</c:v>
                </c:pt>
                <c:pt idx="399">
                  <c:v>4.2560000000000002</c:v>
                </c:pt>
                <c:pt idx="400">
                  <c:v>4.2666700000000004</c:v>
                </c:pt>
                <c:pt idx="401">
                  <c:v>4.2773300000000001</c:v>
                </c:pt>
                <c:pt idx="402">
                  <c:v>4.2880000000000003</c:v>
                </c:pt>
                <c:pt idx="403">
                  <c:v>4.2986700000000004</c:v>
                </c:pt>
                <c:pt idx="404">
                  <c:v>4.3093300000000001</c:v>
                </c:pt>
                <c:pt idx="405">
                  <c:v>4.32</c:v>
                </c:pt>
                <c:pt idx="406">
                  <c:v>4.3306699999999996</c:v>
                </c:pt>
                <c:pt idx="407">
                  <c:v>4.3413300000000001</c:v>
                </c:pt>
                <c:pt idx="408">
                  <c:v>4.3520000000000003</c:v>
                </c:pt>
                <c:pt idx="409">
                  <c:v>4.3626699999999996</c:v>
                </c:pt>
                <c:pt idx="410">
                  <c:v>4.3733300000000002</c:v>
                </c:pt>
                <c:pt idx="411">
                  <c:v>4.3840000000000003</c:v>
                </c:pt>
                <c:pt idx="412">
                  <c:v>4.3946699999999996</c:v>
                </c:pt>
                <c:pt idx="413">
                  <c:v>4.4053300000000002</c:v>
                </c:pt>
                <c:pt idx="414">
                  <c:v>4.4160000000000004</c:v>
                </c:pt>
                <c:pt idx="415">
                  <c:v>4.4266699999999997</c:v>
                </c:pt>
                <c:pt idx="416">
                  <c:v>4.4373300000000002</c:v>
                </c:pt>
                <c:pt idx="417">
                  <c:v>4.4480000000000004</c:v>
                </c:pt>
                <c:pt idx="418">
                  <c:v>4.4586699999999997</c:v>
                </c:pt>
                <c:pt idx="419">
                  <c:v>4.4693300000000002</c:v>
                </c:pt>
                <c:pt idx="420">
                  <c:v>4.4800000000000004</c:v>
                </c:pt>
                <c:pt idx="421">
                  <c:v>4.4906699999999997</c:v>
                </c:pt>
                <c:pt idx="422">
                  <c:v>4.5013300000000003</c:v>
                </c:pt>
                <c:pt idx="423">
                  <c:v>4.5119999999999996</c:v>
                </c:pt>
                <c:pt idx="424">
                  <c:v>4.5226699999999997</c:v>
                </c:pt>
                <c:pt idx="425">
                  <c:v>4.5333300000000003</c:v>
                </c:pt>
                <c:pt idx="426">
                  <c:v>4.5439999999999996</c:v>
                </c:pt>
                <c:pt idx="427">
                  <c:v>4.5546699999999998</c:v>
                </c:pt>
                <c:pt idx="428">
                  <c:v>4.5653300000000003</c:v>
                </c:pt>
                <c:pt idx="429">
                  <c:v>4.5759999999999996</c:v>
                </c:pt>
                <c:pt idx="430">
                  <c:v>4.5866699999999998</c:v>
                </c:pt>
                <c:pt idx="431">
                  <c:v>4.5973300000000004</c:v>
                </c:pt>
                <c:pt idx="432">
                  <c:v>4.6079999999999997</c:v>
                </c:pt>
                <c:pt idx="433">
                  <c:v>4.6186699999999998</c:v>
                </c:pt>
                <c:pt idx="434">
                  <c:v>4.6293300000000004</c:v>
                </c:pt>
                <c:pt idx="435">
                  <c:v>4.6399999999999997</c:v>
                </c:pt>
                <c:pt idx="436">
                  <c:v>4.6506699999999999</c:v>
                </c:pt>
                <c:pt idx="437">
                  <c:v>4.6613300000000004</c:v>
                </c:pt>
                <c:pt idx="438">
                  <c:v>4.6719999999999997</c:v>
                </c:pt>
                <c:pt idx="439">
                  <c:v>4.6826699999999999</c:v>
                </c:pt>
                <c:pt idx="440">
                  <c:v>4.6933299999999996</c:v>
                </c:pt>
                <c:pt idx="441">
                  <c:v>4.7039999999999997</c:v>
                </c:pt>
                <c:pt idx="442">
                  <c:v>4.7146699999999999</c:v>
                </c:pt>
                <c:pt idx="443">
                  <c:v>4.7253299999999996</c:v>
                </c:pt>
                <c:pt idx="444">
                  <c:v>4.7359999999999998</c:v>
                </c:pt>
                <c:pt idx="445">
                  <c:v>4.7466699999999999</c:v>
                </c:pt>
                <c:pt idx="446">
                  <c:v>4.7573299999999996</c:v>
                </c:pt>
                <c:pt idx="447">
                  <c:v>4.7679999999999998</c:v>
                </c:pt>
                <c:pt idx="448">
                  <c:v>4.77867</c:v>
                </c:pt>
                <c:pt idx="449">
                  <c:v>4.7893299999999996</c:v>
                </c:pt>
                <c:pt idx="450">
                  <c:v>4.8</c:v>
                </c:pt>
                <c:pt idx="451">
                  <c:v>4.81067</c:v>
                </c:pt>
                <c:pt idx="452">
                  <c:v>4.8213299999999997</c:v>
                </c:pt>
                <c:pt idx="453">
                  <c:v>4.8319999999999999</c:v>
                </c:pt>
                <c:pt idx="454">
                  <c:v>4.84267</c:v>
                </c:pt>
                <c:pt idx="455">
                  <c:v>4.8533299999999997</c:v>
                </c:pt>
                <c:pt idx="456">
                  <c:v>4.8639999999999999</c:v>
                </c:pt>
                <c:pt idx="457">
                  <c:v>4.8746700000000001</c:v>
                </c:pt>
                <c:pt idx="458">
                  <c:v>4.8853299999999997</c:v>
                </c:pt>
                <c:pt idx="459">
                  <c:v>4.8959999999999999</c:v>
                </c:pt>
                <c:pt idx="460">
                  <c:v>4.9066700000000001</c:v>
                </c:pt>
                <c:pt idx="461">
                  <c:v>4.9173299999999998</c:v>
                </c:pt>
                <c:pt idx="462">
                  <c:v>4.9279999999999999</c:v>
                </c:pt>
                <c:pt idx="463">
                  <c:v>4.9386700000000001</c:v>
                </c:pt>
                <c:pt idx="464">
                  <c:v>4.9493299999999998</c:v>
                </c:pt>
                <c:pt idx="465">
                  <c:v>4.96</c:v>
                </c:pt>
                <c:pt idx="466">
                  <c:v>4.9706700000000001</c:v>
                </c:pt>
                <c:pt idx="467">
                  <c:v>4.9813299999999998</c:v>
                </c:pt>
                <c:pt idx="468">
                  <c:v>4.992</c:v>
                </c:pt>
                <c:pt idx="469">
                  <c:v>5.0026700000000002</c:v>
                </c:pt>
                <c:pt idx="470">
                  <c:v>5.0133299999999998</c:v>
                </c:pt>
                <c:pt idx="471">
                  <c:v>5.024</c:v>
                </c:pt>
                <c:pt idx="472">
                  <c:v>5.0346700000000002</c:v>
                </c:pt>
                <c:pt idx="473">
                  <c:v>5.0453299999999999</c:v>
                </c:pt>
                <c:pt idx="474">
                  <c:v>5.056</c:v>
                </c:pt>
                <c:pt idx="475">
                  <c:v>5.0666700000000002</c:v>
                </c:pt>
                <c:pt idx="476">
                  <c:v>5.0773299999999999</c:v>
                </c:pt>
                <c:pt idx="477">
                  <c:v>5.0880000000000001</c:v>
                </c:pt>
                <c:pt idx="478">
                  <c:v>5.0986700000000003</c:v>
                </c:pt>
                <c:pt idx="479">
                  <c:v>5.1093299999999999</c:v>
                </c:pt>
                <c:pt idx="480">
                  <c:v>5.12</c:v>
                </c:pt>
                <c:pt idx="481">
                  <c:v>5.1306700000000003</c:v>
                </c:pt>
                <c:pt idx="482">
                  <c:v>5.14133</c:v>
                </c:pt>
                <c:pt idx="483">
                  <c:v>5.1520000000000001</c:v>
                </c:pt>
                <c:pt idx="484">
                  <c:v>5.1626700000000003</c:v>
                </c:pt>
                <c:pt idx="485">
                  <c:v>5.17333</c:v>
                </c:pt>
                <c:pt idx="486">
                  <c:v>5.1840000000000002</c:v>
                </c:pt>
                <c:pt idx="487">
                  <c:v>5.1946700000000003</c:v>
                </c:pt>
                <c:pt idx="488">
                  <c:v>5.20533</c:v>
                </c:pt>
                <c:pt idx="489">
                  <c:v>5.2160000000000002</c:v>
                </c:pt>
                <c:pt idx="490">
                  <c:v>5.2266700000000004</c:v>
                </c:pt>
                <c:pt idx="491">
                  <c:v>5.23733</c:v>
                </c:pt>
                <c:pt idx="492">
                  <c:v>5.2480000000000002</c:v>
                </c:pt>
                <c:pt idx="493">
                  <c:v>5.2586700000000004</c:v>
                </c:pt>
                <c:pt idx="494">
                  <c:v>5.2693300000000001</c:v>
                </c:pt>
                <c:pt idx="495">
                  <c:v>5.28</c:v>
                </c:pt>
                <c:pt idx="496">
                  <c:v>5.2906700000000004</c:v>
                </c:pt>
                <c:pt idx="497">
                  <c:v>5.3013300000000001</c:v>
                </c:pt>
                <c:pt idx="498">
                  <c:v>5.3120000000000003</c:v>
                </c:pt>
                <c:pt idx="499">
                  <c:v>5.3226699999999996</c:v>
                </c:pt>
                <c:pt idx="500">
                  <c:v>5.3333300000000001</c:v>
                </c:pt>
                <c:pt idx="501">
                  <c:v>5.3440000000000003</c:v>
                </c:pt>
                <c:pt idx="502">
                  <c:v>5.3546699999999996</c:v>
                </c:pt>
                <c:pt idx="503">
                  <c:v>5.3653300000000002</c:v>
                </c:pt>
                <c:pt idx="504">
                  <c:v>5.3760000000000003</c:v>
                </c:pt>
                <c:pt idx="505">
                  <c:v>5.3866699999999996</c:v>
                </c:pt>
                <c:pt idx="506">
                  <c:v>5.3973300000000002</c:v>
                </c:pt>
                <c:pt idx="507">
                  <c:v>5.4080000000000004</c:v>
                </c:pt>
                <c:pt idx="508">
                  <c:v>5.4186699999999997</c:v>
                </c:pt>
                <c:pt idx="509">
                  <c:v>5.4293300000000002</c:v>
                </c:pt>
                <c:pt idx="510">
                  <c:v>5.44</c:v>
                </c:pt>
                <c:pt idx="511">
                  <c:v>5.4506699999999997</c:v>
                </c:pt>
                <c:pt idx="512">
                  <c:v>5.4613300000000002</c:v>
                </c:pt>
                <c:pt idx="513">
                  <c:v>5.4720000000000004</c:v>
                </c:pt>
                <c:pt idx="514">
                  <c:v>5.4826699999999997</c:v>
                </c:pt>
                <c:pt idx="515">
                  <c:v>5.4933300000000003</c:v>
                </c:pt>
                <c:pt idx="516">
                  <c:v>5.5039999999999996</c:v>
                </c:pt>
                <c:pt idx="517">
                  <c:v>5.5146699999999997</c:v>
                </c:pt>
                <c:pt idx="518">
                  <c:v>5.5253300000000003</c:v>
                </c:pt>
                <c:pt idx="519">
                  <c:v>5.5359999999999996</c:v>
                </c:pt>
                <c:pt idx="520">
                  <c:v>5.5466699999999998</c:v>
                </c:pt>
                <c:pt idx="521">
                  <c:v>5.5573300000000003</c:v>
                </c:pt>
                <c:pt idx="522">
                  <c:v>5.5679999999999996</c:v>
                </c:pt>
                <c:pt idx="523">
                  <c:v>5.5786699999999998</c:v>
                </c:pt>
                <c:pt idx="524">
                  <c:v>5.5893300000000004</c:v>
                </c:pt>
                <c:pt idx="525">
                  <c:v>5.6</c:v>
                </c:pt>
                <c:pt idx="526">
                  <c:v>5.6106699999999998</c:v>
                </c:pt>
                <c:pt idx="527">
                  <c:v>5.6213300000000004</c:v>
                </c:pt>
                <c:pt idx="528">
                  <c:v>5.6319999999999997</c:v>
                </c:pt>
                <c:pt idx="529">
                  <c:v>5.6426699999999999</c:v>
                </c:pt>
                <c:pt idx="530">
                  <c:v>5.6533300000000004</c:v>
                </c:pt>
                <c:pt idx="531">
                  <c:v>5.6639999999999997</c:v>
                </c:pt>
                <c:pt idx="532">
                  <c:v>5.6746699999999999</c:v>
                </c:pt>
                <c:pt idx="533">
                  <c:v>5.6853300000000004</c:v>
                </c:pt>
                <c:pt idx="534">
                  <c:v>5.6959999999999997</c:v>
                </c:pt>
                <c:pt idx="535">
                  <c:v>5.7066699999999999</c:v>
                </c:pt>
                <c:pt idx="536">
                  <c:v>5.7173299999999996</c:v>
                </c:pt>
                <c:pt idx="537">
                  <c:v>5.7279999999999998</c:v>
                </c:pt>
                <c:pt idx="538">
                  <c:v>5.7386699999999999</c:v>
                </c:pt>
                <c:pt idx="539">
                  <c:v>5.7493299999999996</c:v>
                </c:pt>
                <c:pt idx="540">
                  <c:v>5.76</c:v>
                </c:pt>
                <c:pt idx="541">
                  <c:v>5.77067</c:v>
                </c:pt>
                <c:pt idx="542">
                  <c:v>5.7813299999999996</c:v>
                </c:pt>
                <c:pt idx="543">
                  <c:v>5.7919999999999998</c:v>
                </c:pt>
                <c:pt idx="544">
                  <c:v>5.80267</c:v>
                </c:pt>
                <c:pt idx="545">
                  <c:v>5.8133299999999997</c:v>
                </c:pt>
                <c:pt idx="546">
                  <c:v>5.8239999999999998</c:v>
                </c:pt>
                <c:pt idx="547">
                  <c:v>5.83467</c:v>
                </c:pt>
                <c:pt idx="548">
                  <c:v>5.8453299999999997</c:v>
                </c:pt>
                <c:pt idx="549">
                  <c:v>5.8559999999999999</c:v>
                </c:pt>
                <c:pt idx="550">
                  <c:v>5.8666700000000001</c:v>
                </c:pt>
                <c:pt idx="551">
                  <c:v>5.8773299999999997</c:v>
                </c:pt>
                <c:pt idx="552">
                  <c:v>5.8879999999999999</c:v>
                </c:pt>
                <c:pt idx="553">
                  <c:v>5.8986700000000001</c:v>
                </c:pt>
                <c:pt idx="554">
                  <c:v>5.9093299999999997</c:v>
                </c:pt>
                <c:pt idx="555">
                  <c:v>5.92</c:v>
                </c:pt>
                <c:pt idx="556">
                  <c:v>5.9306700000000001</c:v>
                </c:pt>
                <c:pt idx="557">
                  <c:v>5.9413299999999998</c:v>
                </c:pt>
                <c:pt idx="558">
                  <c:v>5.952</c:v>
                </c:pt>
                <c:pt idx="559">
                  <c:v>5.9626700000000001</c:v>
                </c:pt>
                <c:pt idx="560">
                  <c:v>5.9733299999999998</c:v>
                </c:pt>
                <c:pt idx="561">
                  <c:v>5.984</c:v>
                </c:pt>
                <c:pt idx="562">
                  <c:v>5.9946700000000002</c:v>
                </c:pt>
                <c:pt idx="563">
                  <c:v>6.0053299999999998</c:v>
                </c:pt>
                <c:pt idx="564">
                  <c:v>6.016</c:v>
                </c:pt>
                <c:pt idx="565">
                  <c:v>6.0266700000000002</c:v>
                </c:pt>
                <c:pt idx="566">
                  <c:v>6.0373299999999999</c:v>
                </c:pt>
                <c:pt idx="567">
                  <c:v>6.048</c:v>
                </c:pt>
                <c:pt idx="568">
                  <c:v>6.0586700000000002</c:v>
                </c:pt>
                <c:pt idx="569">
                  <c:v>6.0693299999999999</c:v>
                </c:pt>
                <c:pt idx="570">
                  <c:v>6.08</c:v>
                </c:pt>
                <c:pt idx="571">
                  <c:v>6.0906700000000003</c:v>
                </c:pt>
                <c:pt idx="572">
                  <c:v>6.1013299999999999</c:v>
                </c:pt>
                <c:pt idx="573">
                  <c:v>6.1120000000000001</c:v>
                </c:pt>
                <c:pt idx="574">
                  <c:v>6.1226700000000003</c:v>
                </c:pt>
                <c:pt idx="575">
                  <c:v>6.1333299999999999</c:v>
                </c:pt>
                <c:pt idx="576">
                  <c:v>6.1440000000000001</c:v>
                </c:pt>
                <c:pt idx="577">
                  <c:v>6.1546700000000003</c:v>
                </c:pt>
                <c:pt idx="578">
                  <c:v>6.16533</c:v>
                </c:pt>
                <c:pt idx="579">
                  <c:v>6.1760000000000002</c:v>
                </c:pt>
                <c:pt idx="580">
                  <c:v>6.1866700000000003</c:v>
                </c:pt>
                <c:pt idx="581">
                  <c:v>6.19733</c:v>
                </c:pt>
                <c:pt idx="582">
                  <c:v>6.2080000000000002</c:v>
                </c:pt>
                <c:pt idx="583">
                  <c:v>6.2186700000000004</c:v>
                </c:pt>
                <c:pt idx="584">
                  <c:v>6.22933</c:v>
                </c:pt>
                <c:pt idx="585">
                  <c:v>6.24</c:v>
                </c:pt>
                <c:pt idx="586">
                  <c:v>6.2506700000000004</c:v>
                </c:pt>
                <c:pt idx="587">
                  <c:v>6.2613300000000001</c:v>
                </c:pt>
                <c:pt idx="588">
                  <c:v>6.2720000000000002</c:v>
                </c:pt>
                <c:pt idx="589">
                  <c:v>6.2826700000000004</c:v>
                </c:pt>
                <c:pt idx="590">
                  <c:v>6.2933300000000001</c:v>
                </c:pt>
                <c:pt idx="591">
                  <c:v>6.3040000000000003</c:v>
                </c:pt>
                <c:pt idx="592">
                  <c:v>6.3146699999999996</c:v>
                </c:pt>
                <c:pt idx="593">
                  <c:v>6.3253300000000001</c:v>
                </c:pt>
                <c:pt idx="594">
                  <c:v>6.3360000000000003</c:v>
                </c:pt>
                <c:pt idx="595">
                  <c:v>6.3466699999999996</c:v>
                </c:pt>
                <c:pt idx="596">
                  <c:v>6.3573300000000001</c:v>
                </c:pt>
                <c:pt idx="597">
                  <c:v>6.3680000000000003</c:v>
                </c:pt>
                <c:pt idx="598">
                  <c:v>6.3786699999999996</c:v>
                </c:pt>
                <c:pt idx="599">
                  <c:v>6.3893300000000002</c:v>
                </c:pt>
                <c:pt idx="600">
                  <c:v>6.4</c:v>
                </c:pt>
                <c:pt idx="601">
                  <c:v>6.4106699999999996</c:v>
                </c:pt>
                <c:pt idx="602">
                  <c:v>6.4213300000000002</c:v>
                </c:pt>
                <c:pt idx="603">
                  <c:v>6.4320000000000004</c:v>
                </c:pt>
                <c:pt idx="604">
                  <c:v>6.4426699999999997</c:v>
                </c:pt>
                <c:pt idx="605">
                  <c:v>6.4533300000000002</c:v>
                </c:pt>
                <c:pt idx="606">
                  <c:v>6.4640000000000004</c:v>
                </c:pt>
                <c:pt idx="607">
                  <c:v>6.4746699999999997</c:v>
                </c:pt>
                <c:pt idx="608">
                  <c:v>6.4853300000000003</c:v>
                </c:pt>
                <c:pt idx="609">
                  <c:v>6.4960000000000004</c:v>
                </c:pt>
                <c:pt idx="610">
                  <c:v>6.5066699999999997</c:v>
                </c:pt>
                <c:pt idx="611">
                  <c:v>6.5173300000000003</c:v>
                </c:pt>
                <c:pt idx="612">
                  <c:v>6.5279999999999996</c:v>
                </c:pt>
                <c:pt idx="613">
                  <c:v>6.5386699999999998</c:v>
                </c:pt>
                <c:pt idx="614">
                  <c:v>6.5493300000000003</c:v>
                </c:pt>
                <c:pt idx="615">
                  <c:v>6.56</c:v>
                </c:pt>
                <c:pt idx="616">
                  <c:v>6.5706699999999998</c:v>
                </c:pt>
                <c:pt idx="617">
                  <c:v>6.5813300000000003</c:v>
                </c:pt>
                <c:pt idx="618">
                  <c:v>6.5919999999999996</c:v>
                </c:pt>
                <c:pt idx="619">
                  <c:v>6.6026699999999998</c:v>
                </c:pt>
                <c:pt idx="620">
                  <c:v>6.6133300000000004</c:v>
                </c:pt>
                <c:pt idx="621">
                  <c:v>6.6239999999999997</c:v>
                </c:pt>
                <c:pt idx="622">
                  <c:v>6.6346699999999998</c:v>
                </c:pt>
                <c:pt idx="623">
                  <c:v>6.6453300000000004</c:v>
                </c:pt>
                <c:pt idx="624">
                  <c:v>6.6559999999999997</c:v>
                </c:pt>
                <c:pt idx="625">
                  <c:v>6.6666699999999999</c:v>
                </c:pt>
                <c:pt idx="626">
                  <c:v>6.6773300000000004</c:v>
                </c:pt>
                <c:pt idx="627">
                  <c:v>6.6879999999999997</c:v>
                </c:pt>
                <c:pt idx="628">
                  <c:v>6.6986699999999999</c:v>
                </c:pt>
                <c:pt idx="629">
                  <c:v>6.7093299999999996</c:v>
                </c:pt>
                <c:pt idx="630">
                  <c:v>6.72</c:v>
                </c:pt>
                <c:pt idx="631">
                  <c:v>6.7306699999999999</c:v>
                </c:pt>
                <c:pt idx="632">
                  <c:v>6.7413299999999996</c:v>
                </c:pt>
                <c:pt idx="633">
                  <c:v>6.7519999999999998</c:v>
                </c:pt>
                <c:pt idx="634">
                  <c:v>6.76267</c:v>
                </c:pt>
                <c:pt idx="635">
                  <c:v>6.7733299999999996</c:v>
                </c:pt>
                <c:pt idx="636">
                  <c:v>6.7839999999999998</c:v>
                </c:pt>
                <c:pt idx="637">
                  <c:v>6.79467</c:v>
                </c:pt>
                <c:pt idx="638">
                  <c:v>6.8053299999999997</c:v>
                </c:pt>
                <c:pt idx="639">
                  <c:v>6.8159999999999998</c:v>
                </c:pt>
                <c:pt idx="640">
                  <c:v>6.82667</c:v>
                </c:pt>
                <c:pt idx="641">
                  <c:v>6.8373299999999997</c:v>
                </c:pt>
                <c:pt idx="642">
                  <c:v>6.8479999999999999</c:v>
                </c:pt>
                <c:pt idx="643">
                  <c:v>6.85867</c:v>
                </c:pt>
                <c:pt idx="644">
                  <c:v>6.8693299999999997</c:v>
                </c:pt>
                <c:pt idx="645">
                  <c:v>6.88</c:v>
                </c:pt>
                <c:pt idx="646">
                  <c:v>6.8906700000000001</c:v>
                </c:pt>
                <c:pt idx="647">
                  <c:v>6.9013299999999997</c:v>
                </c:pt>
                <c:pt idx="648">
                  <c:v>6.9119999999999999</c:v>
                </c:pt>
                <c:pt idx="649">
                  <c:v>6.9226700000000001</c:v>
                </c:pt>
                <c:pt idx="650">
                  <c:v>6.9333299999999998</c:v>
                </c:pt>
                <c:pt idx="651">
                  <c:v>6.944</c:v>
                </c:pt>
                <c:pt idx="652">
                  <c:v>6.9546700000000001</c:v>
                </c:pt>
                <c:pt idx="653">
                  <c:v>6.9653299999999998</c:v>
                </c:pt>
                <c:pt idx="654">
                  <c:v>6.976</c:v>
                </c:pt>
                <c:pt idx="655">
                  <c:v>6.9866700000000002</c:v>
                </c:pt>
                <c:pt idx="656">
                  <c:v>6.9973299999999998</c:v>
                </c:pt>
                <c:pt idx="657">
                  <c:v>7.008</c:v>
                </c:pt>
                <c:pt idx="658">
                  <c:v>7.0186700000000002</c:v>
                </c:pt>
                <c:pt idx="659">
                  <c:v>7.0293299999999999</c:v>
                </c:pt>
                <c:pt idx="660">
                  <c:v>7.04</c:v>
                </c:pt>
                <c:pt idx="661">
                  <c:v>7.0506700000000002</c:v>
                </c:pt>
                <c:pt idx="662">
                  <c:v>7.0613299999999999</c:v>
                </c:pt>
                <c:pt idx="663">
                  <c:v>7.0720000000000001</c:v>
                </c:pt>
                <c:pt idx="664">
                  <c:v>7.0826700000000002</c:v>
                </c:pt>
                <c:pt idx="665">
                  <c:v>7.0933299999999999</c:v>
                </c:pt>
                <c:pt idx="666">
                  <c:v>7.1040000000000001</c:v>
                </c:pt>
                <c:pt idx="667">
                  <c:v>7.1146700000000003</c:v>
                </c:pt>
                <c:pt idx="668">
                  <c:v>7.1253299999999999</c:v>
                </c:pt>
                <c:pt idx="669">
                  <c:v>7.1360000000000001</c:v>
                </c:pt>
                <c:pt idx="670">
                  <c:v>7.1466700000000003</c:v>
                </c:pt>
                <c:pt idx="671">
                  <c:v>7.15733</c:v>
                </c:pt>
                <c:pt idx="672">
                  <c:v>7.1680000000000001</c:v>
                </c:pt>
                <c:pt idx="673">
                  <c:v>7.1786700000000003</c:v>
                </c:pt>
                <c:pt idx="674">
                  <c:v>7.18933</c:v>
                </c:pt>
                <c:pt idx="675">
                  <c:v>7.2</c:v>
                </c:pt>
                <c:pt idx="676">
                  <c:v>7.2106700000000004</c:v>
                </c:pt>
                <c:pt idx="677">
                  <c:v>7.22133</c:v>
                </c:pt>
                <c:pt idx="678">
                  <c:v>7.2320000000000002</c:v>
                </c:pt>
                <c:pt idx="679">
                  <c:v>7.2426700000000004</c:v>
                </c:pt>
                <c:pt idx="680">
                  <c:v>7.2533300000000001</c:v>
                </c:pt>
                <c:pt idx="681">
                  <c:v>7.2640000000000002</c:v>
                </c:pt>
                <c:pt idx="682">
                  <c:v>7.2746700000000004</c:v>
                </c:pt>
                <c:pt idx="683">
                  <c:v>7.2853300000000001</c:v>
                </c:pt>
                <c:pt idx="684">
                  <c:v>7.2960000000000003</c:v>
                </c:pt>
                <c:pt idx="685">
                  <c:v>7.3066700000000004</c:v>
                </c:pt>
                <c:pt idx="686">
                  <c:v>7.3173300000000001</c:v>
                </c:pt>
                <c:pt idx="687">
                  <c:v>7.3280000000000003</c:v>
                </c:pt>
                <c:pt idx="688">
                  <c:v>7.3386699999999996</c:v>
                </c:pt>
                <c:pt idx="689">
                  <c:v>7.3493300000000001</c:v>
                </c:pt>
                <c:pt idx="690">
                  <c:v>7.36</c:v>
                </c:pt>
                <c:pt idx="691">
                  <c:v>7.3706699999999996</c:v>
                </c:pt>
                <c:pt idx="692">
                  <c:v>7.3813300000000002</c:v>
                </c:pt>
                <c:pt idx="693">
                  <c:v>7.3920000000000003</c:v>
                </c:pt>
                <c:pt idx="694">
                  <c:v>7.4026699999999996</c:v>
                </c:pt>
                <c:pt idx="695">
                  <c:v>7.4133300000000002</c:v>
                </c:pt>
                <c:pt idx="696">
                  <c:v>7.4240000000000004</c:v>
                </c:pt>
                <c:pt idx="697">
                  <c:v>7.4346699999999997</c:v>
                </c:pt>
                <c:pt idx="698">
                  <c:v>7.4453300000000002</c:v>
                </c:pt>
                <c:pt idx="699">
                  <c:v>7.4560000000000004</c:v>
                </c:pt>
                <c:pt idx="700">
                  <c:v>7.4666699999999997</c:v>
                </c:pt>
                <c:pt idx="701">
                  <c:v>7.4773300000000003</c:v>
                </c:pt>
                <c:pt idx="702">
                  <c:v>7.4880000000000004</c:v>
                </c:pt>
                <c:pt idx="703">
                  <c:v>7.4986699999999997</c:v>
                </c:pt>
                <c:pt idx="704">
                  <c:v>7.5093300000000003</c:v>
                </c:pt>
                <c:pt idx="705">
                  <c:v>7.52</c:v>
                </c:pt>
                <c:pt idx="706">
                  <c:v>7.5306699999999998</c:v>
                </c:pt>
                <c:pt idx="707">
                  <c:v>7.5413300000000003</c:v>
                </c:pt>
                <c:pt idx="708">
                  <c:v>7.5519999999999996</c:v>
                </c:pt>
                <c:pt idx="709">
                  <c:v>7.5626699999999998</c:v>
                </c:pt>
                <c:pt idx="710">
                  <c:v>7.5733300000000003</c:v>
                </c:pt>
                <c:pt idx="711">
                  <c:v>7.5839999999999996</c:v>
                </c:pt>
                <c:pt idx="712">
                  <c:v>7.5946699999999998</c:v>
                </c:pt>
                <c:pt idx="713">
                  <c:v>7.6053300000000004</c:v>
                </c:pt>
                <c:pt idx="714">
                  <c:v>7.6159999999999997</c:v>
                </c:pt>
                <c:pt idx="715">
                  <c:v>7.6266699999999998</c:v>
                </c:pt>
                <c:pt idx="716">
                  <c:v>7.6373300000000004</c:v>
                </c:pt>
                <c:pt idx="717">
                  <c:v>7.6479999999999997</c:v>
                </c:pt>
                <c:pt idx="718">
                  <c:v>7.6586699999999999</c:v>
                </c:pt>
                <c:pt idx="719">
                  <c:v>7.6693300000000004</c:v>
                </c:pt>
                <c:pt idx="720">
                  <c:v>7.68</c:v>
                </c:pt>
                <c:pt idx="721">
                  <c:v>7.6906699999999999</c:v>
                </c:pt>
                <c:pt idx="722">
                  <c:v>7.7013299999999996</c:v>
                </c:pt>
                <c:pt idx="723">
                  <c:v>7.7119999999999997</c:v>
                </c:pt>
                <c:pt idx="724">
                  <c:v>7.7226699999999999</c:v>
                </c:pt>
                <c:pt idx="725">
                  <c:v>7.7333299999999996</c:v>
                </c:pt>
                <c:pt idx="726">
                  <c:v>7.7439999999999998</c:v>
                </c:pt>
                <c:pt idx="727">
                  <c:v>7.75467</c:v>
                </c:pt>
                <c:pt idx="728">
                  <c:v>7.7653299999999996</c:v>
                </c:pt>
                <c:pt idx="729">
                  <c:v>7.7759999999999998</c:v>
                </c:pt>
                <c:pt idx="730">
                  <c:v>7.78667</c:v>
                </c:pt>
                <c:pt idx="731">
                  <c:v>7.7973299999999997</c:v>
                </c:pt>
                <c:pt idx="732">
                  <c:v>7.8079999999999998</c:v>
                </c:pt>
                <c:pt idx="733">
                  <c:v>7.81867</c:v>
                </c:pt>
                <c:pt idx="734">
                  <c:v>7.8293299999999997</c:v>
                </c:pt>
                <c:pt idx="735">
                  <c:v>7.84</c:v>
                </c:pt>
                <c:pt idx="736">
                  <c:v>7.85067</c:v>
                </c:pt>
                <c:pt idx="737">
                  <c:v>7.8613299999999997</c:v>
                </c:pt>
                <c:pt idx="738">
                  <c:v>7.8719999999999999</c:v>
                </c:pt>
                <c:pt idx="739">
                  <c:v>7.8826700000000001</c:v>
                </c:pt>
                <c:pt idx="740">
                  <c:v>7.8933299999999997</c:v>
                </c:pt>
                <c:pt idx="741">
                  <c:v>7.9039999999999999</c:v>
                </c:pt>
                <c:pt idx="742">
                  <c:v>7.9146700000000001</c:v>
                </c:pt>
                <c:pt idx="743">
                  <c:v>7.9253299999999998</c:v>
                </c:pt>
                <c:pt idx="744">
                  <c:v>7.9359999999999999</c:v>
                </c:pt>
                <c:pt idx="745">
                  <c:v>7.9466700000000001</c:v>
                </c:pt>
                <c:pt idx="746">
                  <c:v>7.9573299999999998</c:v>
                </c:pt>
                <c:pt idx="747">
                  <c:v>7.968</c:v>
                </c:pt>
                <c:pt idx="748">
                  <c:v>7.9786700000000002</c:v>
                </c:pt>
                <c:pt idx="749">
                  <c:v>7.9893299999999998</c:v>
                </c:pt>
                <c:pt idx="750">
                  <c:v>8</c:v>
                </c:pt>
                <c:pt idx="751">
                  <c:v>8.0106699999999993</c:v>
                </c:pt>
                <c:pt idx="752">
                  <c:v>8.0213300000000007</c:v>
                </c:pt>
                <c:pt idx="753">
                  <c:v>8.032</c:v>
                </c:pt>
                <c:pt idx="754">
                  <c:v>8.0426699999999993</c:v>
                </c:pt>
                <c:pt idx="755">
                  <c:v>8.0533300000000008</c:v>
                </c:pt>
                <c:pt idx="756">
                  <c:v>8.0640000000000001</c:v>
                </c:pt>
                <c:pt idx="757">
                  <c:v>8.0746699999999993</c:v>
                </c:pt>
                <c:pt idx="758">
                  <c:v>8.0853300000000008</c:v>
                </c:pt>
                <c:pt idx="759">
                  <c:v>8.0960000000000001</c:v>
                </c:pt>
                <c:pt idx="760">
                  <c:v>8.1066699999999994</c:v>
                </c:pt>
                <c:pt idx="761">
                  <c:v>8.1173300000000008</c:v>
                </c:pt>
                <c:pt idx="762">
                  <c:v>8.1280000000000001</c:v>
                </c:pt>
                <c:pt idx="763">
                  <c:v>8.1386699999999994</c:v>
                </c:pt>
                <c:pt idx="764">
                  <c:v>8.1493300000000009</c:v>
                </c:pt>
                <c:pt idx="765">
                  <c:v>8.16</c:v>
                </c:pt>
                <c:pt idx="766">
                  <c:v>8.1706699999999994</c:v>
                </c:pt>
                <c:pt idx="767">
                  <c:v>8.1813300000000009</c:v>
                </c:pt>
                <c:pt idx="768">
                  <c:v>8.1920000000000002</c:v>
                </c:pt>
                <c:pt idx="769">
                  <c:v>8.2026699999999995</c:v>
                </c:pt>
                <c:pt idx="770">
                  <c:v>8.2133299999999991</c:v>
                </c:pt>
                <c:pt idx="771">
                  <c:v>8.2240000000000002</c:v>
                </c:pt>
                <c:pt idx="772">
                  <c:v>8.2346699999999995</c:v>
                </c:pt>
                <c:pt idx="773">
                  <c:v>8.2453299999999992</c:v>
                </c:pt>
                <c:pt idx="774">
                  <c:v>8.2560000000000002</c:v>
                </c:pt>
                <c:pt idx="775">
                  <c:v>8.2666699999999995</c:v>
                </c:pt>
                <c:pt idx="776">
                  <c:v>8.2773299999999992</c:v>
                </c:pt>
                <c:pt idx="777">
                  <c:v>8.2880000000000003</c:v>
                </c:pt>
                <c:pt idx="778">
                  <c:v>8.2986699999999995</c:v>
                </c:pt>
                <c:pt idx="779">
                  <c:v>8.3093299999999992</c:v>
                </c:pt>
                <c:pt idx="780">
                  <c:v>8.32</c:v>
                </c:pt>
                <c:pt idx="781">
                  <c:v>8.3306699999999996</c:v>
                </c:pt>
                <c:pt idx="782">
                  <c:v>8.3413299999999992</c:v>
                </c:pt>
                <c:pt idx="783">
                  <c:v>8.3520000000000003</c:v>
                </c:pt>
                <c:pt idx="784">
                  <c:v>8.3626699999999996</c:v>
                </c:pt>
                <c:pt idx="785">
                  <c:v>8.3733299999999993</c:v>
                </c:pt>
                <c:pt idx="786">
                  <c:v>8.3840000000000003</c:v>
                </c:pt>
                <c:pt idx="787">
                  <c:v>8.3946699999999996</c:v>
                </c:pt>
                <c:pt idx="788">
                  <c:v>8.4053299999999993</c:v>
                </c:pt>
                <c:pt idx="789">
                  <c:v>8.4160000000000004</c:v>
                </c:pt>
                <c:pt idx="790">
                  <c:v>8.4266699999999997</c:v>
                </c:pt>
                <c:pt idx="791">
                  <c:v>8.4373299999999993</c:v>
                </c:pt>
                <c:pt idx="792">
                  <c:v>8.4480000000000004</c:v>
                </c:pt>
                <c:pt idx="793">
                  <c:v>8.4586699999999997</c:v>
                </c:pt>
                <c:pt idx="794">
                  <c:v>8.4693299999999994</c:v>
                </c:pt>
                <c:pt idx="795">
                  <c:v>8.48</c:v>
                </c:pt>
                <c:pt idx="796">
                  <c:v>8.4906699999999997</c:v>
                </c:pt>
                <c:pt idx="797">
                  <c:v>8.5013299999999994</c:v>
                </c:pt>
                <c:pt idx="798">
                  <c:v>8.5120000000000005</c:v>
                </c:pt>
                <c:pt idx="799">
                  <c:v>8.5226699999999997</c:v>
                </c:pt>
                <c:pt idx="800">
                  <c:v>8.5333299999999994</c:v>
                </c:pt>
                <c:pt idx="801">
                  <c:v>8.5440000000000005</c:v>
                </c:pt>
                <c:pt idx="802">
                  <c:v>8.5546699999999998</c:v>
                </c:pt>
                <c:pt idx="803">
                  <c:v>8.5653299999999994</c:v>
                </c:pt>
                <c:pt idx="804">
                  <c:v>8.5760000000000005</c:v>
                </c:pt>
                <c:pt idx="805">
                  <c:v>8.5866699999999998</c:v>
                </c:pt>
                <c:pt idx="806">
                  <c:v>8.5973299999999995</c:v>
                </c:pt>
                <c:pt idx="807">
                  <c:v>8.6080000000000005</c:v>
                </c:pt>
                <c:pt idx="808">
                  <c:v>8.6186699999999998</c:v>
                </c:pt>
                <c:pt idx="809">
                  <c:v>8.6293299999999995</c:v>
                </c:pt>
                <c:pt idx="810">
                  <c:v>8.64</c:v>
                </c:pt>
                <c:pt idx="811">
                  <c:v>8.6506699999999999</c:v>
                </c:pt>
                <c:pt idx="812">
                  <c:v>8.6613299999999995</c:v>
                </c:pt>
                <c:pt idx="813">
                  <c:v>8.6720000000000006</c:v>
                </c:pt>
                <c:pt idx="814">
                  <c:v>8.6826699999999999</c:v>
                </c:pt>
                <c:pt idx="815">
                  <c:v>8.6933299999999996</c:v>
                </c:pt>
                <c:pt idx="816">
                  <c:v>8.7040000000000006</c:v>
                </c:pt>
                <c:pt idx="817">
                  <c:v>8.7146699999999999</c:v>
                </c:pt>
                <c:pt idx="818">
                  <c:v>8.7253299999999996</c:v>
                </c:pt>
                <c:pt idx="819">
                  <c:v>8.7360000000000007</c:v>
                </c:pt>
                <c:pt idx="820">
                  <c:v>8.7466699999999999</c:v>
                </c:pt>
                <c:pt idx="821">
                  <c:v>8.7573299999999996</c:v>
                </c:pt>
                <c:pt idx="822">
                  <c:v>8.7680000000000007</c:v>
                </c:pt>
                <c:pt idx="823">
                  <c:v>8.77867</c:v>
                </c:pt>
                <c:pt idx="824">
                  <c:v>8.7893299999999996</c:v>
                </c:pt>
                <c:pt idx="825">
                  <c:v>8.8000000000000007</c:v>
                </c:pt>
                <c:pt idx="826">
                  <c:v>8.81067</c:v>
                </c:pt>
                <c:pt idx="827">
                  <c:v>8.8213299999999997</c:v>
                </c:pt>
                <c:pt idx="828">
                  <c:v>8.8320000000000007</c:v>
                </c:pt>
                <c:pt idx="829">
                  <c:v>8.84267</c:v>
                </c:pt>
                <c:pt idx="830">
                  <c:v>8.8533299999999997</c:v>
                </c:pt>
                <c:pt idx="831">
                  <c:v>8.8640000000000008</c:v>
                </c:pt>
                <c:pt idx="832">
                  <c:v>8.8746700000000001</c:v>
                </c:pt>
                <c:pt idx="833">
                  <c:v>8.8853299999999997</c:v>
                </c:pt>
                <c:pt idx="834">
                  <c:v>8.8960000000000008</c:v>
                </c:pt>
                <c:pt idx="835">
                  <c:v>8.9066700000000001</c:v>
                </c:pt>
                <c:pt idx="836">
                  <c:v>8.9173299999999998</c:v>
                </c:pt>
                <c:pt idx="837">
                  <c:v>8.9280000000000008</c:v>
                </c:pt>
                <c:pt idx="838">
                  <c:v>8.9386700000000001</c:v>
                </c:pt>
                <c:pt idx="839">
                  <c:v>8.9493299999999998</c:v>
                </c:pt>
                <c:pt idx="840">
                  <c:v>8.9600000000000009</c:v>
                </c:pt>
                <c:pt idx="841">
                  <c:v>8.9706700000000001</c:v>
                </c:pt>
                <c:pt idx="842">
                  <c:v>8.9813299999999998</c:v>
                </c:pt>
                <c:pt idx="843">
                  <c:v>8.9920000000000009</c:v>
                </c:pt>
                <c:pt idx="844">
                  <c:v>9.0026700000000002</c:v>
                </c:pt>
                <c:pt idx="845">
                  <c:v>9.0133299999999998</c:v>
                </c:pt>
                <c:pt idx="846">
                  <c:v>9.0239999999999991</c:v>
                </c:pt>
                <c:pt idx="847">
                  <c:v>9.0346700000000002</c:v>
                </c:pt>
                <c:pt idx="848">
                  <c:v>9.0453299999999999</c:v>
                </c:pt>
                <c:pt idx="849">
                  <c:v>9.0559999999999992</c:v>
                </c:pt>
                <c:pt idx="850">
                  <c:v>9.0666700000000002</c:v>
                </c:pt>
                <c:pt idx="851">
                  <c:v>9.0773299999999999</c:v>
                </c:pt>
                <c:pt idx="852">
                  <c:v>9.0879999999999992</c:v>
                </c:pt>
                <c:pt idx="853">
                  <c:v>9.0986700000000003</c:v>
                </c:pt>
                <c:pt idx="854">
                  <c:v>9.1093299999999999</c:v>
                </c:pt>
                <c:pt idx="855">
                  <c:v>9.1199999999999992</c:v>
                </c:pt>
                <c:pt idx="856">
                  <c:v>9.1306700000000003</c:v>
                </c:pt>
                <c:pt idx="857">
                  <c:v>9.14133</c:v>
                </c:pt>
                <c:pt idx="858">
                  <c:v>9.1519999999999992</c:v>
                </c:pt>
                <c:pt idx="859">
                  <c:v>9.1626700000000003</c:v>
                </c:pt>
                <c:pt idx="860">
                  <c:v>9.17333</c:v>
                </c:pt>
                <c:pt idx="861">
                  <c:v>9.1839999999999993</c:v>
                </c:pt>
                <c:pt idx="862">
                  <c:v>9.1946700000000003</c:v>
                </c:pt>
                <c:pt idx="863">
                  <c:v>9.20533</c:v>
                </c:pt>
                <c:pt idx="864">
                  <c:v>9.2159999999999993</c:v>
                </c:pt>
                <c:pt idx="865">
                  <c:v>9.2266700000000004</c:v>
                </c:pt>
                <c:pt idx="866">
                  <c:v>9.23733</c:v>
                </c:pt>
                <c:pt idx="867">
                  <c:v>9.2479999999999993</c:v>
                </c:pt>
                <c:pt idx="868">
                  <c:v>9.2586700000000004</c:v>
                </c:pt>
                <c:pt idx="869">
                  <c:v>9.2693300000000001</c:v>
                </c:pt>
                <c:pt idx="870">
                  <c:v>9.2799999999999994</c:v>
                </c:pt>
                <c:pt idx="871">
                  <c:v>9.2906700000000004</c:v>
                </c:pt>
                <c:pt idx="872">
                  <c:v>9.3013300000000001</c:v>
                </c:pt>
                <c:pt idx="873">
                  <c:v>9.3119999999999994</c:v>
                </c:pt>
                <c:pt idx="874">
                  <c:v>9.3226700000000005</c:v>
                </c:pt>
                <c:pt idx="875">
                  <c:v>9.3333300000000001</c:v>
                </c:pt>
                <c:pt idx="876">
                  <c:v>9.3439999999999994</c:v>
                </c:pt>
                <c:pt idx="877">
                  <c:v>9.3546700000000005</c:v>
                </c:pt>
                <c:pt idx="878">
                  <c:v>9.3653300000000002</c:v>
                </c:pt>
                <c:pt idx="879">
                  <c:v>9.3759999999999994</c:v>
                </c:pt>
                <c:pt idx="880">
                  <c:v>9.3866700000000005</c:v>
                </c:pt>
                <c:pt idx="881">
                  <c:v>9.3973300000000002</c:v>
                </c:pt>
                <c:pt idx="882">
                  <c:v>9.4079999999999995</c:v>
                </c:pt>
                <c:pt idx="883">
                  <c:v>9.4186700000000005</c:v>
                </c:pt>
                <c:pt idx="884">
                  <c:v>9.4293300000000002</c:v>
                </c:pt>
                <c:pt idx="885">
                  <c:v>9.44</c:v>
                </c:pt>
                <c:pt idx="886">
                  <c:v>9.4506700000000006</c:v>
                </c:pt>
                <c:pt idx="887">
                  <c:v>9.4613300000000002</c:v>
                </c:pt>
                <c:pt idx="888">
                  <c:v>9.4719999999999995</c:v>
                </c:pt>
                <c:pt idx="889">
                  <c:v>9.4826700000000006</c:v>
                </c:pt>
                <c:pt idx="890">
                  <c:v>9.4933300000000003</c:v>
                </c:pt>
                <c:pt idx="891">
                  <c:v>9.5039999999999996</c:v>
                </c:pt>
                <c:pt idx="892">
                  <c:v>9.5146700000000006</c:v>
                </c:pt>
                <c:pt idx="893">
                  <c:v>9.5253300000000003</c:v>
                </c:pt>
                <c:pt idx="894">
                  <c:v>9.5359999999999996</c:v>
                </c:pt>
                <c:pt idx="895">
                  <c:v>9.5466700000000007</c:v>
                </c:pt>
                <c:pt idx="896">
                  <c:v>9.5573300000000003</c:v>
                </c:pt>
                <c:pt idx="897">
                  <c:v>9.5679999999999996</c:v>
                </c:pt>
                <c:pt idx="898">
                  <c:v>9.5786700000000007</c:v>
                </c:pt>
                <c:pt idx="899">
                  <c:v>9.5893300000000004</c:v>
                </c:pt>
                <c:pt idx="900">
                  <c:v>9.6</c:v>
                </c:pt>
                <c:pt idx="901">
                  <c:v>9.6106700000000007</c:v>
                </c:pt>
                <c:pt idx="902">
                  <c:v>9.6213300000000004</c:v>
                </c:pt>
                <c:pt idx="903">
                  <c:v>9.6319999999999997</c:v>
                </c:pt>
                <c:pt idx="904">
                  <c:v>9.6426700000000007</c:v>
                </c:pt>
                <c:pt idx="905">
                  <c:v>9.6533300000000004</c:v>
                </c:pt>
                <c:pt idx="906">
                  <c:v>9.6639999999999997</c:v>
                </c:pt>
                <c:pt idx="907">
                  <c:v>9.6746700000000008</c:v>
                </c:pt>
                <c:pt idx="908">
                  <c:v>9.6853300000000004</c:v>
                </c:pt>
                <c:pt idx="909">
                  <c:v>9.6959999999999997</c:v>
                </c:pt>
                <c:pt idx="910">
                  <c:v>9.7066700000000008</c:v>
                </c:pt>
                <c:pt idx="911">
                  <c:v>9.7173300000000005</c:v>
                </c:pt>
                <c:pt idx="912">
                  <c:v>9.7279999999999998</c:v>
                </c:pt>
                <c:pt idx="913">
                  <c:v>9.7386700000000008</c:v>
                </c:pt>
                <c:pt idx="914">
                  <c:v>9.7493300000000005</c:v>
                </c:pt>
                <c:pt idx="915">
                  <c:v>9.76</c:v>
                </c:pt>
                <c:pt idx="916">
                  <c:v>9.7706700000000009</c:v>
                </c:pt>
                <c:pt idx="917">
                  <c:v>9.7813300000000005</c:v>
                </c:pt>
                <c:pt idx="918">
                  <c:v>9.7919999999999998</c:v>
                </c:pt>
                <c:pt idx="919">
                  <c:v>9.8026700000000009</c:v>
                </c:pt>
                <c:pt idx="920">
                  <c:v>9.8133300000000006</c:v>
                </c:pt>
                <c:pt idx="921">
                  <c:v>9.8239999999999998</c:v>
                </c:pt>
                <c:pt idx="922">
                  <c:v>9.8346699999999991</c:v>
                </c:pt>
                <c:pt idx="923">
                  <c:v>9.8453300000000006</c:v>
                </c:pt>
                <c:pt idx="924">
                  <c:v>9.8559999999999999</c:v>
                </c:pt>
                <c:pt idx="925">
                  <c:v>9.8666699999999992</c:v>
                </c:pt>
                <c:pt idx="926">
                  <c:v>9.8773300000000006</c:v>
                </c:pt>
                <c:pt idx="927">
                  <c:v>9.8879999999999999</c:v>
                </c:pt>
                <c:pt idx="928">
                  <c:v>9.8986699999999992</c:v>
                </c:pt>
                <c:pt idx="929">
                  <c:v>9.9093300000000006</c:v>
                </c:pt>
                <c:pt idx="930">
                  <c:v>9.92</c:v>
                </c:pt>
                <c:pt idx="931">
                  <c:v>9.9306699999999992</c:v>
                </c:pt>
                <c:pt idx="932">
                  <c:v>9.9413300000000007</c:v>
                </c:pt>
                <c:pt idx="933">
                  <c:v>9.952</c:v>
                </c:pt>
                <c:pt idx="934">
                  <c:v>9.9626699999999992</c:v>
                </c:pt>
                <c:pt idx="935">
                  <c:v>9.9733300000000007</c:v>
                </c:pt>
                <c:pt idx="936">
                  <c:v>9.984</c:v>
                </c:pt>
                <c:pt idx="937">
                  <c:v>9.9946699999999993</c:v>
                </c:pt>
                <c:pt idx="938">
                  <c:v>10.005330000000001</c:v>
                </c:pt>
                <c:pt idx="939">
                  <c:v>10.016</c:v>
                </c:pt>
                <c:pt idx="940">
                  <c:v>10.026669999999999</c:v>
                </c:pt>
                <c:pt idx="941">
                  <c:v>10.037330000000001</c:v>
                </c:pt>
                <c:pt idx="942">
                  <c:v>10.048</c:v>
                </c:pt>
                <c:pt idx="943">
                  <c:v>10.058669999999999</c:v>
                </c:pt>
                <c:pt idx="944">
                  <c:v>10.069330000000001</c:v>
                </c:pt>
                <c:pt idx="945">
                  <c:v>10.08</c:v>
                </c:pt>
                <c:pt idx="946">
                  <c:v>10.090669999999999</c:v>
                </c:pt>
                <c:pt idx="947">
                  <c:v>10.101330000000001</c:v>
                </c:pt>
                <c:pt idx="948">
                  <c:v>10.112</c:v>
                </c:pt>
                <c:pt idx="949">
                  <c:v>10.122669999999999</c:v>
                </c:pt>
                <c:pt idx="950">
                  <c:v>10.133330000000001</c:v>
                </c:pt>
                <c:pt idx="951">
                  <c:v>10.144</c:v>
                </c:pt>
                <c:pt idx="952">
                  <c:v>10.154669999999999</c:v>
                </c:pt>
                <c:pt idx="953">
                  <c:v>10.165330000000001</c:v>
                </c:pt>
                <c:pt idx="954">
                  <c:v>10.176</c:v>
                </c:pt>
                <c:pt idx="955">
                  <c:v>10.186669999999999</c:v>
                </c:pt>
                <c:pt idx="956">
                  <c:v>10.197329999999999</c:v>
                </c:pt>
                <c:pt idx="957">
                  <c:v>10.208</c:v>
                </c:pt>
                <c:pt idx="958">
                  <c:v>10.218669999999999</c:v>
                </c:pt>
                <c:pt idx="959">
                  <c:v>10.229329999999999</c:v>
                </c:pt>
                <c:pt idx="960">
                  <c:v>10.24</c:v>
                </c:pt>
                <c:pt idx="961">
                  <c:v>10.25067</c:v>
                </c:pt>
                <c:pt idx="962">
                  <c:v>10.261329999999999</c:v>
                </c:pt>
                <c:pt idx="963">
                  <c:v>10.272</c:v>
                </c:pt>
                <c:pt idx="964">
                  <c:v>10.28267</c:v>
                </c:pt>
                <c:pt idx="965">
                  <c:v>10.293329999999999</c:v>
                </c:pt>
                <c:pt idx="966">
                  <c:v>10.304</c:v>
                </c:pt>
                <c:pt idx="967">
                  <c:v>10.31467</c:v>
                </c:pt>
                <c:pt idx="968">
                  <c:v>10.325329999999999</c:v>
                </c:pt>
                <c:pt idx="969">
                  <c:v>10.336</c:v>
                </c:pt>
                <c:pt idx="970">
                  <c:v>10.34667</c:v>
                </c:pt>
                <c:pt idx="971">
                  <c:v>10.357329999999999</c:v>
                </c:pt>
                <c:pt idx="972">
                  <c:v>10.368</c:v>
                </c:pt>
                <c:pt idx="973">
                  <c:v>10.37867</c:v>
                </c:pt>
                <c:pt idx="974">
                  <c:v>10.389329999999999</c:v>
                </c:pt>
                <c:pt idx="975">
                  <c:v>10.4</c:v>
                </c:pt>
                <c:pt idx="976">
                  <c:v>10.41067</c:v>
                </c:pt>
                <c:pt idx="977">
                  <c:v>10.421329999999999</c:v>
                </c:pt>
                <c:pt idx="978">
                  <c:v>10.432</c:v>
                </c:pt>
                <c:pt idx="979">
                  <c:v>10.44267</c:v>
                </c:pt>
                <c:pt idx="980">
                  <c:v>10.453329999999999</c:v>
                </c:pt>
                <c:pt idx="981">
                  <c:v>10.464</c:v>
                </c:pt>
                <c:pt idx="982">
                  <c:v>10.47467</c:v>
                </c:pt>
                <c:pt idx="983">
                  <c:v>10.485329999999999</c:v>
                </c:pt>
                <c:pt idx="984">
                  <c:v>10.496</c:v>
                </c:pt>
                <c:pt idx="985">
                  <c:v>10.50667</c:v>
                </c:pt>
                <c:pt idx="986">
                  <c:v>10.517329999999999</c:v>
                </c:pt>
                <c:pt idx="987">
                  <c:v>10.528</c:v>
                </c:pt>
                <c:pt idx="988">
                  <c:v>10.53867</c:v>
                </c:pt>
                <c:pt idx="989">
                  <c:v>10.549329999999999</c:v>
                </c:pt>
                <c:pt idx="990">
                  <c:v>10.56</c:v>
                </c:pt>
                <c:pt idx="991">
                  <c:v>10.57067</c:v>
                </c:pt>
                <c:pt idx="992">
                  <c:v>10.581329999999999</c:v>
                </c:pt>
                <c:pt idx="993">
                  <c:v>10.592000000000001</c:v>
                </c:pt>
                <c:pt idx="994">
                  <c:v>10.60267</c:v>
                </c:pt>
                <c:pt idx="995">
                  <c:v>10.613329999999999</c:v>
                </c:pt>
                <c:pt idx="996">
                  <c:v>10.624000000000001</c:v>
                </c:pt>
                <c:pt idx="997">
                  <c:v>10.63467</c:v>
                </c:pt>
                <c:pt idx="998">
                  <c:v>10.64533</c:v>
                </c:pt>
                <c:pt idx="999">
                  <c:v>10.656000000000001</c:v>
                </c:pt>
                <c:pt idx="1000">
                  <c:v>10.66667</c:v>
                </c:pt>
                <c:pt idx="1001">
                  <c:v>10.67733</c:v>
                </c:pt>
                <c:pt idx="1002">
                  <c:v>10.688000000000001</c:v>
                </c:pt>
                <c:pt idx="1003">
                  <c:v>10.69867</c:v>
                </c:pt>
                <c:pt idx="1004">
                  <c:v>10.70933</c:v>
                </c:pt>
                <c:pt idx="1005">
                  <c:v>10.72</c:v>
                </c:pt>
                <c:pt idx="1006">
                  <c:v>10.73067</c:v>
                </c:pt>
                <c:pt idx="1007">
                  <c:v>10.74133</c:v>
                </c:pt>
                <c:pt idx="1008">
                  <c:v>10.752000000000001</c:v>
                </c:pt>
                <c:pt idx="1009">
                  <c:v>10.76267</c:v>
                </c:pt>
                <c:pt idx="1010">
                  <c:v>10.77333</c:v>
                </c:pt>
                <c:pt idx="1011">
                  <c:v>10.784000000000001</c:v>
                </c:pt>
                <c:pt idx="1012">
                  <c:v>10.79467</c:v>
                </c:pt>
                <c:pt idx="1013">
                  <c:v>10.80533</c:v>
                </c:pt>
                <c:pt idx="1014">
                  <c:v>10.816000000000001</c:v>
                </c:pt>
                <c:pt idx="1015">
                  <c:v>10.82667</c:v>
                </c:pt>
                <c:pt idx="1016">
                  <c:v>10.83733</c:v>
                </c:pt>
                <c:pt idx="1017">
                  <c:v>10.848000000000001</c:v>
                </c:pt>
                <c:pt idx="1018">
                  <c:v>10.85867</c:v>
                </c:pt>
                <c:pt idx="1019">
                  <c:v>10.86933</c:v>
                </c:pt>
                <c:pt idx="1020">
                  <c:v>10.88</c:v>
                </c:pt>
                <c:pt idx="1021">
                  <c:v>10.89067</c:v>
                </c:pt>
                <c:pt idx="1022">
                  <c:v>10.90133</c:v>
                </c:pt>
                <c:pt idx="1023">
                  <c:v>10.912000000000001</c:v>
                </c:pt>
                <c:pt idx="1024">
                  <c:v>10.92267</c:v>
                </c:pt>
                <c:pt idx="1025">
                  <c:v>10.93333</c:v>
                </c:pt>
                <c:pt idx="1026">
                  <c:v>10.944000000000001</c:v>
                </c:pt>
                <c:pt idx="1027">
                  <c:v>10.95467</c:v>
                </c:pt>
                <c:pt idx="1028">
                  <c:v>10.96533</c:v>
                </c:pt>
                <c:pt idx="1029">
                  <c:v>10.976000000000001</c:v>
                </c:pt>
                <c:pt idx="1030">
                  <c:v>10.98667</c:v>
                </c:pt>
                <c:pt idx="1031">
                  <c:v>10.99733</c:v>
                </c:pt>
                <c:pt idx="1032">
                  <c:v>11.007999999999999</c:v>
                </c:pt>
                <c:pt idx="1033">
                  <c:v>11.01867</c:v>
                </c:pt>
                <c:pt idx="1034">
                  <c:v>11.02933</c:v>
                </c:pt>
                <c:pt idx="1035">
                  <c:v>11.04</c:v>
                </c:pt>
                <c:pt idx="1036">
                  <c:v>11.05067</c:v>
                </c:pt>
                <c:pt idx="1037">
                  <c:v>11.06133</c:v>
                </c:pt>
                <c:pt idx="1038">
                  <c:v>11.071999999999999</c:v>
                </c:pt>
                <c:pt idx="1039">
                  <c:v>11.08267</c:v>
                </c:pt>
                <c:pt idx="1040">
                  <c:v>11.09333</c:v>
                </c:pt>
                <c:pt idx="1041">
                  <c:v>11.103999999999999</c:v>
                </c:pt>
                <c:pt idx="1042">
                  <c:v>11.11467</c:v>
                </c:pt>
                <c:pt idx="1043">
                  <c:v>11.12533</c:v>
                </c:pt>
                <c:pt idx="1044">
                  <c:v>11.135999999999999</c:v>
                </c:pt>
                <c:pt idx="1045">
                  <c:v>11.14667</c:v>
                </c:pt>
                <c:pt idx="1046">
                  <c:v>11.15733</c:v>
                </c:pt>
                <c:pt idx="1047">
                  <c:v>11.167999999999999</c:v>
                </c:pt>
                <c:pt idx="1048">
                  <c:v>11.17867</c:v>
                </c:pt>
                <c:pt idx="1049">
                  <c:v>11.18933</c:v>
                </c:pt>
                <c:pt idx="1050">
                  <c:v>11.2</c:v>
                </c:pt>
                <c:pt idx="1051">
                  <c:v>11.21067</c:v>
                </c:pt>
                <c:pt idx="1052">
                  <c:v>11.22133</c:v>
                </c:pt>
                <c:pt idx="1053">
                  <c:v>11.231999999999999</c:v>
                </c:pt>
                <c:pt idx="1054">
                  <c:v>11.24267</c:v>
                </c:pt>
                <c:pt idx="1055">
                  <c:v>11.25333</c:v>
                </c:pt>
                <c:pt idx="1056">
                  <c:v>11.263999999999999</c:v>
                </c:pt>
                <c:pt idx="1057">
                  <c:v>11.27467</c:v>
                </c:pt>
                <c:pt idx="1058">
                  <c:v>11.28533</c:v>
                </c:pt>
                <c:pt idx="1059">
                  <c:v>11.295999999999999</c:v>
                </c:pt>
                <c:pt idx="1060">
                  <c:v>11.30667</c:v>
                </c:pt>
                <c:pt idx="1061">
                  <c:v>11.31733</c:v>
                </c:pt>
                <c:pt idx="1062">
                  <c:v>11.327999999999999</c:v>
                </c:pt>
                <c:pt idx="1063">
                  <c:v>11.33867</c:v>
                </c:pt>
                <c:pt idx="1064">
                  <c:v>11.34933</c:v>
                </c:pt>
                <c:pt idx="1065">
                  <c:v>11.36</c:v>
                </c:pt>
                <c:pt idx="1066">
                  <c:v>11.37067</c:v>
                </c:pt>
                <c:pt idx="1067">
                  <c:v>11.38133</c:v>
                </c:pt>
                <c:pt idx="1068">
                  <c:v>11.391999999999999</c:v>
                </c:pt>
                <c:pt idx="1069">
                  <c:v>11.402670000000001</c:v>
                </c:pt>
                <c:pt idx="1070">
                  <c:v>11.41333</c:v>
                </c:pt>
                <c:pt idx="1071">
                  <c:v>11.423999999999999</c:v>
                </c:pt>
                <c:pt idx="1072">
                  <c:v>11.434670000000001</c:v>
                </c:pt>
                <c:pt idx="1073">
                  <c:v>11.44533</c:v>
                </c:pt>
                <c:pt idx="1074">
                  <c:v>11.456</c:v>
                </c:pt>
                <c:pt idx="1075">
                  <c:v>11.466670000000001</c:v>
                </c:pt>
                <c:pt idx="1076">
                  <c:v>11.47733</c:v>
                </c:pt>
                <c:pt idx="1077">
                  <c:v>11.488</c:v>
                </c:pt>
                <c:pt idx="1078">
                  <c:v>11.498670000000001</c:v>
                </c:pt>
                <c:pt idx="1079">
                  <c:v>11.50933</c:v>
                </c:pt>
                <c:pt idx="1080">
                  <c:v>11.52</c:v>
                </c:pt>
                <c:pt idx="1081">
                  <c:v>11.530670000000001</c:v>
                </c:pt>
                <c:pt idx="1082">
                  <c:v>11.54133</c:v>
                </c:pt>
                <c:pt idx="1083">
                  <c:v>11.552</c:v>
                </c:pt>
                <c:pt idx="1084">
                  <c:v>11.562670000000001</c:v>
                </c:pt>
                <c:pt idx="1085">
                  <c:v>11.57333</c:v>
                </c:pt>
                <c:pt idx="1086">
                  <c:v>11.584</c:v>
                </c:pt>
                <c:pt idx="1087">
                  <c:v>11.594670000000001</c:v>
                </c:pt>
                <c:pt idx="1088">
                  <c:v>11.60533</c:v>
                </c:pt>
                <c:pt idx="1089">
                  <c:v>11.616</c:v>
                </c:pt>
                <c:pt idx="1090">
                  <c:v>11.626670000000001</c:v>
                </c:pt>
                <c:pt idx="1091">
                  <c:v>11.63733</c:v>
                </c:pt>
                <c:pt idx="1092">
                  <c:v>11.648</c:v>
                </c:pt>
                <c:pt idx="1093">
                  <c:v>11.658670000000001</c:v>
                </c:pt>
                <c:pt idx="1094">
                  <c:v>11.66933</c:v>
                </c:pt>
                <c:pt idx="1095">
                  <c:v>11.68</c:v>
                </c:pt>
                <c:pt idx="1096">
                  <c:v>11.690670000000001</c:v>
                </c:pt>
                <c:pt idx="1097">
                  <c:v>11.70133</c:v>
                </c:pt>
                <c:pt idx="1098">
                  <c:v>11.712</c:v>
                </c:pt>
                <c:pt idx="1099">
                  <c:v>11.722670000000001</c:v>
                </c:pt>
                <c:pt idx="1100">
                  <c:v>11.73333</c:v>
                </c:pt>
                <c:pt idx="1101">
                  <c:v>11.744</c:v>
                </c:pt>
                <c:pt idx="1102">
                  <c:v>11.754670000000001</c:v>
                </c:pt>
                <c:pt idx="1103">
                  <c:v>11.765330000000001</c:v>
                </c:pt>
                <c:pt idx="1104">
                  <c:v>11.776</c:v>
                </c:pt>
                <c:pt idx="1105">
                  <c:v>11.786670000000001</c:v>
                </c:pt>
                <c:pt idx="1106">
                  <c:v>11.797330000000001</c:v>
                </c:pt>
                <c:pt idx="1107">
                  <c:v>11.808</c:v>
                </c:pt>
                <c:pt idx="1108">
                  <c:v>11.818669999999999</c:v>
                </c:pt>
                <c:pt idx="1109">
                  <c:v>11.829330000000001</c:v>
                </c:pt>
                <c:pt idx="1110">
                  <c:v>11.84</c:v>
                </c:pt>
                <c:pt idx="1111">
                  <c:v>11.850669999999999</c:v>
                </c:pt>
                <c:pt idx="1112">
                  <c:v>11.861330000000001</c:v>
                </c:pt>
                <c:pt idx="1113">
                  <c:v>11.872</c:v>
                </c:pt>
                <c:pt idx="1114">
                  <c:v>11.882669999999999</c:v>
                </c:pt>
                <c:pt idx="1115">
                  <c:v>11.893330000000001</c:v>
                </c:pt>
                <c:pt idx="1116">
                  <c:v>11.904</c:v>
                </c:pt>
                <c:pt idx="1117">
                  <c:v>11.914669999999999</c:v>
                </c:pt>
                <c:pt idx="1118">
                  <c:v>11.925330000000001</c:v>
                </c:pt>
                <c:pt idx="1119">
                  <c:v>11.936</c:v>
                </c:pt>
                <c:pt idx="1120">
                  <c:v>11.946669999999999</c:v>
                </c:pt>
                <c:pt idx="1121">
                  <c:v>11.957330000000001</c:v>
                </c:pt>
                <c:pt idx="1122">
                  <c:v>11.968</c:v>
                </c:pt>
                <c:pt idx="1123">
                  <c:v>11.978669999999999</c:v>
                </c:pt>
                <c:pt idx="1124">
                  <c:v>11.989330000000001</c:v>
                </c:pt>
                <c:pt idx="1125">
                  <c:v>12</c:v>
                </c:pt>
                <c:pt idx="1126">
                  <c:v>12.010669999999999</c:v>
                </c:pt>
                <c:pt idx="1127">
                  <c:v>12.021330000000001</c:v>
                </c:pt>
                <c:pt idx="1128">
                  <c:v>12.032</c:v>
                </c:pt>
                <c:pt idx="1129">
                  <c:v>12.042669999999999</c:v>
                </c:pt>
                <c:pt idx="1130">
                  <c:v>12.053330000000001</c:v>
                </c:pt>
                <c:pt idx="1131">
                  <c:v>12.064</c:v>
                </c:pt>
                <c:pt idx="1132">
                  <c:v>12.074669999999999</c:v>
                </c:pt>
                <c:pt idx="1133">
                  <c:v>12.085330000000001</c:v>
                </c:pt>
                <c:pt idx="1134">
                  <c:v>12.096</c:v>
                </c:pt>
                <c:pt idx="1135">
                  <c:v>12.106669999999999</c:v>
                </c:pt>
                <c:pt idx="1136">
                  <c:v>12.117330000000001</c:v>
                </c:pt>
                <c:pt idx="1137">
                  <c:v>12.128</c:v>
                </c:pt>
                <c:pt idx="1138">
                  <c:v>12.138669999999999</c:v>
                </c:pt>
                <c:pt idx="1139">
                  <c:v>12.149330000000001</c:v>
                </c:pt>
                <c:pt idx="1140">
                  <c:v>12.16</c:v>
                </c:pt>
                <c:pt idx="1141">
                  <c:v>12.170669999999999</c:v>
                </c:pt>
                <c:pt idx="1142">
                  <c:v>12.181330000000001</c:v>
                </c:pt>
                <c:pt idx="1143">
                  <c:v>12.192</c:v>
                </c:pt>
                <c:pt idx="1144">
                  <c:v>12.202669999999999</c:v>
                </c:pt>
                <c:pt idx="1145">
                  <c:v>12.213329999999999</c:v>
                </c:pt>
                <c:pt idx="1146">
                  <c:v>12.224</c:v>
                </c:pt>
                <c:pt idx="1147">
                  <c:v>12.234669999999999</c:v>
                </c:pt>
                <c:pt idx="1148">
                  <c:v>12.245329999999999</c:v>
                </c:pt>
                <c:pt idx="1149">
                  <c:v>12.256</c:v>
                </c:pt>
                <c:pt idx="1150">
                  <c:v>12.26667</c:v>
                </c:pt>
                <c:pt idx="1151">
                  <c:v>12.277329999999999</c:v>
                </c:pt>
                <c:pt idx="1152">
                  <c:v>12.288</c:v>
                </c:pt>
                <c:pt idx="1153">
                  <c:v>12.29867</c:v>
                </c:pt>
                <c:pt idx="1154">
                  <c:v>12.309329999999999</c:v>
                </c:pt>
                <c:pt idx="1155">
                  <c:v>12.32</c:v>
                </c:pt>
                <c:pt idx="1156">
                  <c:v>12.33067</c:v>
                </c:pt>
                <c:pt idx="1157">
                  <c:v>12.341329999999999</c:v>
                </c:pt>
                <c:pt idx="1158">
                  <c:v>12.352</c:v>
                </c:pt>
                <c:pt idx="1159">
                  <c:v>12.36267</c:v>
                </c:pt>
                <c:pt idx="1160">
                  <c:v>12.373329999999999</c:v>
                </c:pt>
                <c:pt idx="1161">
                  <c:v>12.384</c:v>
                </c:pt>
                <c:pt idx="1162">
                  <c:v>12.39467</c:v>
                </c:pt>
                <c:pt idx="1163">
                  <c:v>12.405329999999999</c:v>
                </c:pt>
                <c:pt idx="1164">
                  <c:v>12.416</c:v>
                </c:pt>
                <c:pt idx="1165">
                  <c:v>12.42667</c:v>
                </c:pt>
                <c:pt idx="1166">
                  <c:v>12.437329999999999</c:v>
                </c:pt>
                <c:pt idx="1167">
                  <c:v>12.448</c:v>
                </c:pt>
                <c:pt idx="1168">
                  <c:v>12.45867</c:v>
                </c:pt>
                <c:pt idx="1169">
                  <c:v>12.469329999999999</c:v>
                </c:pt>
                <c:pt idx="1170">
                  <c:v>12.48</c:v>
                </c:pt>
                <c:pt idx="1171">
                  <c:v>12.49067</c:v>
                </c:pt>
                <c:pt idx="1172">
                  <c:v>12.501329999999999</c:v>
                </c:pt>
                <c:pt idx="1173">
                  <c:v>12.512</c:v>
                </c:pt>
                <c:pt idx="1174">
                  <c:v>12.52267</c:v>
                </c:pt>
                <c:pt idx="1175">
                  <c:v>12.533329999999999</c:v>
                </c:pt>
                <c:pt idx="1176">
                  <c:v>12.544</c:v>
                </c:pt>
                <c:pt idx="1177">
                  <c:v>12.55467</c:v>
                </c:pt>
                <c:pt idx="1178">
                  <c:v>12.565329999999999</c:v>
                </c:pt>
                <c:pt idx="1179">
                  <c:v>12.576000000000001</c:v>
                </c:pt>
                <c:pt idx="1180">
                  <c:v>12.58667</c:v>
                </c:pt>
                <c:pt idx="1181">
                  <c:v>12.597329999999999</c:v>
                </c:pt>
                <c:pt idx="1182">
                  <c:v>12.608000000000001</c:v>
                </c:pt>
                <c:pt idx="1183">
                  <c:v>12.61867</c:v>
                </c:pt>
                <c:pt idx="1184">
                  <c:v>12.62933</c:v>
                </c:pt>
                <c:pt idx="1185">
                  <c:v>12.64</c:v>
                </c:pt>
                <c:pt idx="1186">
                  <c:v>12.65067</c:v>
                </c:pt>
                <c:pt idx="1187">
                  <c:v>12.66133</c:v>
                </c:pt>
                <c:pt idx="1188">
                  <c:v>12.672000000000001</c:v>
                </c:pt>
                <c:pt idx="1189">
                  <c:v>12.68267</c:v>
                </c:pt>
                <c:pt idx="1190">
                  <c:v>12.69333</c:v>
                </c:pt>
                <c:pt idx="1191">
                  <c:v>12.704000000000001</c:v>
                </c:pt>
                <c:pt idx="1192">
                  <c:v>12.71467</c:v>
                </c:pt>
                <c:pt idx="1193">
                  <c:v>12.72533</c:v>
                </c:pt>
                <c:pt idx="1194">
                  <c:v>12.736000000000001</c:v>
                </c:pt>
                <c:pt idx="1195">
                  <c:v>12.74667</c:v>
                </c:pt>
                <c:pt idx="1196">
                  <c:v>12.75733</c:v>
                </c:pt>
                <c:pt idx="1197">
                  <c:v>12.768000000000001</c:v>
                </c:pt>
                <c:pt idx="1198">
                  <c:v>12.77867</c:v>
                </c:pt>
                <c:pt idx="1199">
                  <c:v>12.78933</c:v>
                </c:pt>
                <c:pt idx="1200">
                  <c:v>12.8</c:v>
                </c:pt>
                <c:pt idx="1201">
                  <c:v>12.81067</c:v>
                </c:pt>
                <c:pt idx="1202">
                  <c:v>12.82133</c:v>
                </c:pt>
                <c:pt idx="1203">
                  <c:v>12.832000000000001</c:v>
                </c:pt>
                <c:pt idx="1204">
                  <c:v>12.84267</c:v>
                </c:pt>
                <c:pt idx="1205">
                  <c:v>12.85333</c:v>
                </c:pt>
                <c:pt idx="1206">
                  <c:v>12.864000000000001</c:v>
                </c:pt>
                <c:pt idx="1207">
                  <c:v>12.87467</c:v>
                </c:pt>
                <c:pt idx="1208">
                  <c:v>12.88533</c:v>
                </c:pt>
                <c:pt idx="1209">
                  <c:v>12.896000000000001</c:v>
                </c:pt>
                <c:pt idx="1210">
                  <c:v>12.90667</c:v>
                </c:pt>
                <c:pt idx="1211">
                  <c:v>12.91733</c:v>
                </c:pt>
                <c:pt idx="1212">
                  <c:v>12.928000000000001</c:v>
                </c:pt>
                <c:pt idx="1213">
                  <c:v>12.93867</c:v>
                </c:pt>
                <c:pt idx="1214">
                  <c:v>12.94933</c:v>
                </c:pt>
                <c:pt idx="1215">
                  <c:v>12.96</c:v>
                </c:pt>
                <c:pt idx="1216">
                  <c:v>12.97067</c:v>
                </c:pt>
                <c:pt idx="1217">
                  <c:v>12.98133</c:v>
                </c:pt>
                <c:pt idx="1218">
                  <c:v>12.992000000000001</c:v>
                </c:pt>
                <c:pt idx="1219">
                  <c:v>13.00267</c:v>
                </c:pt>
                <c:pt idx="1220">
                  <c:v>13.01333</c:v>
                </c:pt>
                <c:pt idx="1221">
                  <c:v>13.023999999999999</c:v>
                </c:pt>
                <c:pt idx="1222">
                  <c:v>13.03467</c:v>
                </c:pt>
                <c:pt idx="1223">
                  <c:v>13.04533</c:v>
                </c:pt>
                <c:pt idx="1224">
                  <c:v>13.055999999999999</c:v>
                </c:pt>
                <c:pt idx="1225">
                  <c:v>13.06667</c:v>
                </c:pt>
                <c:pt idx="1226">
                  <c:v>13.07733</c:v>
                </c:pt>
                <c:pt idx="1227">
                  <c:v>13.087999999999999</c:v>
                </c:pt>
                <c:pt idx="1228">
                  <c:v>13.09867</c:v>
                </c:pt>
                <c:pt idx="1229">
                  <c:v>13.10933</c:v>
                </c:pt>
                <c:pt idx="1230">
                  <c:v>13.12</c:v>
                </c:pt>
                <c:pt idx="1231">
                  <c:v>13.13067</c:v>
                </c:pt>
                <c:pt idx="1232">
                  <c:v>13.14133</c:v>
                </c:pt>
                <c:pt idx="1233">
                  <c:v>13.151999999999999</c:v>
                </c:pt>
                <c:pt idx="1234">
                  <c:v>13.16267</c:v>
                </c:pt>
                <c:pt idx="1235">
                  <c:v>13.17333</c:v>
                </c:pt>
                <c:pt idx="1236">
                  <c:v>13.183999999999999</c:v>
                </c:pt>
                <c:pt idx="1237">
                  <c:v>13.19467</c:v>
                </c:pt>
                <c:pt idx="1238">
                  <c:v>13.20533</c:v>
                </c:pt>
                <c:pt idx="1239">
                  <c:v>13.215999999999999</c:v>
                </c:pt>
                <c:pt idx="1240">
                  <c:v>13.22667</c:v>
                </c:pt>
                <c:pt idx="1241">
                  <c:v>13.23733</c:v>
                </c:pt>
                <c:pt idx="1242">
                  <c:v>13.247999999999999</c:v>
                </c:pt>
                <c:pt idx="1243">
                  <c:v>13.25867</c:v>
                </c:pt>
                <c:pt idx="1244">
                  <c:v>13.26933</c:v>
                </c:pt>
                <c:pt idx="1245">
                  <c:v>13.28</c:v>
                </c:pt>
                <c:pt idx="1246">
                  <c:v>13.29067</c:v>
                </c:pt>
                <c:pt idx="1247">
                  <c:v>13.30133</c:v>
                </c:pt>
                <c:pt idx="1248">
                  <c:v>13.311999999999999</c:v>
                </c:pt>
                <c:pt idx="1249">
                  <c:v>13.32267</c:v>
                </c:pt>
                <c:pt idx="1250">
                  <c:v>13.33333</c:v>
                </c:pt>
                <c:pt idx="1251">
                  <c:v>13.343999999999999</c:v>
                </c:pt>
                <c:pt idx="1252">
                  <c:v>13.35467</c:v>
                </c:pt>
                <c:pt idx="1253">
                  <c:v>13.36533</c:v>
                </c:pt>
                <c:pt idx="1254">
                  <c:v>13.375999999999999</c:v>
                </c:pt>
                <c:pt idx="1255">
                  <c:v>13.386670000000001</c:v>
                </c:pt>
                <c:pt idx="1256">
                  <c:v>13.39733</c:v>
                </c:pt>
                <c:pt idx="1257">
                  <c:v>13.407999999999999</c:v>
                </c:pt>
                <c:pt idx="1258">
                  <c:v>13.418670000000001</c:v>
                </c:pt>
                <c:pt idx="1259">
                  <c:v>13.42933</c:v>
                </c:pt>
                <c:pt idx="1260">
                  <c:v>13.44</c:v>
                </c:pt>
                <c:pt idx="1261">
                  <c:v>13.450670000000001</c:v>
                </c:pt>
                <c:pt idx="1262">
                  <c:v>13.46133</c:v>
                </c:pt>
                <c:pt idx="1263">
                  <c:v>13.472</c:v>
                </c:pt>
                <c:pt idx="1264">
                  <c:v>13.482670000000001</c:v>
                </c:pt>
                <c:pt idx="1265">
                  <c:v>13.49333</c:v>
                </c:pt>
                <c:pt idx="1266">
                  <c:v>13.504</c:v>
                </c:pt>
                <c:pt idx="1267">
                  <c:v>13.514670000000001</c:v>
                </c:pt>
                <c:pt idx="1268">
                  <c:v>13.52533</c:v>
                </c:pt>
                <c:pt idx="1269">
                  <c:v>13.536</c:v>
                </c:pt>
                <c:pt idx="1270">
                  <c:v>13.546670000000001</c:v>
                </c:pt>
                <c:pt idx="1271">
                  <c:v>13.55733</c:v>
                </c:pt>
                <c:pt idx="1272">
                  <c:v>13.568</c:v>
                </c:pt>
                <c:pt idx="1273">
                  <c:v>13.578670000000001</c:v>
                </c:pt>
                <c:pt idx="1274">
                  <c:v>13.58933</c:v>
                </c:pt>
                <c:pt idx="1275">
                  <c:v>13.6</c:v>
                </c:pt>
                <c:pt idx="1276">
                  <c:v>13.610670000000001</c:v>
                </c:pt>
                <c:pt idx="1277">
                  <c:v>13.62133</c:v>
                </c:pt>
                <c:pt idx="1278">
                  <c:v>13.632</c:v>
                </c:pt>
                <c:pt idx="1279">
                  <c:v>13.642670000000001</c:v>
                </c:pt>
                <c:pt idx="1280">
                  <c:v>13.65333</c:v>
                </c:pt>
                <c:pt idx="1281">
                  <c:v>13.664</c:v>
                </c:pt>
                <c:pt idx="1282">
                  <c:v>13.674670000000001</c:v>
                </c:pt>
                <c:pt idx="1283">
                  <c:v>13.68533</c:v>
                </c:pt>
                <c:pt idx="1284">
                  <c:v>13.696</c:v>
                </c:pt>
                <c:pt idx="1285">
                  <c:v>13.706670000000001</c:v>
                </c:pt>
                <c:pt idx="1286">
                  <c:v>13.71733</c:v>
                </c:pt>
                <c:pt idx="1287">
                  <c:v>13.728</c:v>
                </c:pt>
                <c:pt idx="1288">
                  <c:v>13.738670000000001</c:v>
                </c:pt>
                <c:pt idx="1289">
                  <c:v>13.74933</c:v>
                </c:pt>
                <c:pt idx="1290">
                  <c:v>13.76</c:v>
                </c:pt>
                <c:pt idx="1291">
                  <c:v>13.770670000000001</c:v>
                </c:pt>
                <c:pt idx="1292">
                  <c:v>13.781330000000001</c:v>
                </c:pt>
                <c:pt idx="1293">
                  <c:v>13.792</c:v>
                </c:pt>
                <c:pt idx="1294">
                  <c:v>13.802670000000001</c:v>
                </c:pt>
                <c:pt idx="1295">
                  <c:v>13.813330000000001</c:v>
                </c:pt>
                <c:pt idx="1296">
                  <c:v>13.824</c:v>
                </c:pt>
                <c:pt idx="1297">
                  <c:v>13.834669999999999</c:v>
                </c:pt>
                <c:pt idx="1298">
                  <c:v>13.845330000000001</c:v>
                </c:pt>
                <c:pt idx="1299">
                  <c:v>13.856</c:v>
                </c:pt>
                <c:pt idx="1300">
                  <c:v>13.866669999999999</c:v>
                </c:pt>
                <c:pt idx="1301">
                  <c:v>13.877330000000001</c:v>
                </c:pt>
                <c:pt idx="1302">
                  <c:v>13.888</c:v>
                </c:pt>
                <c:pt idx="1303">
                  <c:v>13.898669999999999</c:v>
                </c:pt>
                <c:pt idx="1304">
                  <c:v>13.909330000000001</c:v>
                </c:pt>
                <c:pt idx="1305">
                  <c:v>13.92</c:v>
                </c:pt>
                <c:pt idx="1306">
                  <c:v>13.930669999999999</c:v>
                </c:pt>
                <c:pt idx="1307">
                  <c:v>13.941330000000001</c:v>
                </c:pt>
                <c:pt idx="1308">
                  <c:v>13.952</c:v>
                </c:pt>
                <c:pt idx="1309">
                  <c:v>13.962669999999999</c:v>
                </c:pt>
                <c:pt idx="1310">
                  <c:v>13.973330000000001</c:v>
                </c:pt>
                <c:pt idx="1311">
                  <c:v>13.984</c:v>
                </c:pt>
                <c:pt idx="1312">
                  <c:v>13.994669999999999</c:v>
                </c:pt>
                <c:pt idx="1313">
                  <c:v>14.005330000000001</c:v>
                </c:pt>
                <c:pt idx="1314">
                  <c:v>14.016</c:v>
                </c:pt>
                <c:pt idx="1315">
                  <c:v>14.026669999999999</c:v>
                </c:pt>
                <c:pt idx="1316">
                  <c:v>14.037330000000001</c:v>
                </c:pt>
                <c:pt idx="1317">
                  <c:v>14.048</c:v>
                </c:pt>
                <c:pt idx="1318">
                  <c:v>14.058669999999999</c:v>
                </c:pt>
                <c:pt idx="1319">
                  <c:v>14.069330000000001</c:v>
                </c:pt>
                <c:pt idx="1320">
                  <c:v>14.08</c:v>
                </c:pt>
                <c:pt idx="1321">
                  <c:v>14.090669999999999</c:v>
                </c:pt>
                <c:pt idx="1322">
                  <c:v>14.101330000000001</c:v>
                </c:pt>
                <c:pt idx="1323">
                  <c:v>14.112</c:v>
                </c:pt>
                <c:pt idx="1324">
                  <c:v>14.122669999999999</c:v>
                </c:pt>
                <c:pt idx="1325">
                  <c:v>14.133330000000001</c:v>
                </c:pt>
                <c:pt idx="1326">
                  <c:v>14.144</c:v>
                </c:pt>
                <c:pt idx="1327">
                  <c:v>14.154669999999999</c:v>
                </c:pt>
                <c:pt idx="1328">
                  <c:v>14.165330000000001</c:v>
                </c:pt>
                <c:pt idx="1329">
                  <c:v>14.176</c:v>
                </c:pt>
                <c:pt idx="1330">
                  <c:v>14.186669999999999</c:v>
                </c:pt>
                <c:pt idx="1331">
                  <c:v>14.197329999999999</c:v>
                </c:pt>
                <c:pt idx="1332">
                  <c:v>14.208</c:v>
                </c:pt>
                <c:pt idx="1333">
                  <c:v>14.218669999999999</c:v>
                </c:pt>
                <c:pt idx="1334">
                  <c:v>14.229329999999999</c:v>
                </c:pt>
                <c:pt idx="1335">
                  <c:v>14.24</c:v>
                </c:pt>
                <c:pt idx="1336">
                  <c:v>14.25067</c:v>
                </c:pt>
                <c:pt idx="1337">
                  <c:v>14.261329999999999</c:v>
                </c:pt>
                <c:pt idx="1338">
                  <c:v>14.272</c:v>
                </c:pt>
                <c:pt idx="1339">
                  <c:v>14.28267</c:v>
                </c:pt>
                <c:pt idx="1340">
                  <c:v>14.293329999999999</c:v>
                </c:pt>
                <c:pt idx="1341">
                  <c:v>14.304</c:v>
                </c:pt>
                <c:pt idx="1342">
                  <c:v>14.31467</c:v>
                </c:pt>
                <c:pt idx="1343">
                  <c:v>14.325329999999999</c:v>
                </c:pt>
                <c:pt idx="1344">
                  <c:v>14.336</c:v>
                </c:pt>
                <c:pt idx="1345">
                  <c:v>14.34667</c:v>
                </c:pt>
                <c:pt idx="1346">
                  <c:v>14.357329999999999</c:v>
                </c:pt>
                <c:pt idx="1347">
                  <c:v>14.368</c:v>
                </c:pt>
                <c:pt idx="1348">
                  <c:v>14.37867</c:v>
                </c:pt>
                <c:pt idx="1349">
                  <c:v>14.389329999999999</c:v>
                </c:pt>
                <c:pt idx="1350">
                  <c:v>14.4</c:v>
                </c:pt>
                <c:pt idx="1351">
                  <c:v>14.41067</c:v>
                </c:pt>
                <c:pt idx="1352">
                  <c:v>14.421329999999999</c:v>
                </c:pt>
                <c:pt idx="1353">
                  <c:v>14.432</c:v>
                </c:pt>
                <c:pt idx="1354">
                  <c:v>14.44267</c:v>
                </c:pt>
                <c:pt idx="1355">
                  <c:v>14.453329999999999</c:v>
                </c:pt>
                <c:pt idx="1356">
                  <c:v>14.464</c:v>
                </c:pt>
                <c:pt idx="1357">
                  <c:v>14.47467</c:v>
                </c:pt>
                <c:pt idx="1358">
                  <c:v>14.485329999999999</c:v>
                </c:pt>
                <c:pt idx="1359">
                  <c:v>14.496</c:v>
                </c:pt>
                <c:pt idx="1360">
                  <c:v>14.50667</c:v>
                </c:pt>
                <c:pt idx="1361">
                  <c:v>14.517329999999999</c:v>
                </c:pt>
                <c:pt idx="1362">
                  <c:v>14.528</c:v>
                </c:pt>
                <c:pt idx="1363">
                  <c:v>14.53867</c:v>
                </c:pt>
                <c:pt idx="1364">
                  <c:v>14.549329999999999</c:v>
                </c:pt>
                <c:pt idx="1365">
                  <c:v>14.56</c:v>
                </c:pt>
                <c:pt idx="1366">
                  <c:v>14.57067</c:v>
                </c:pt>
                <c:pt idx="1367">
                  <c:v>14.581329999999999</c:v>
                </c:pt>
                <c:pt idx="1368">
                  <c:v>14.592000000000001</c:v>
                </c:pt>
                <c:pt idx="1369">
                  <c:v>14.60267</c:v>
                </c:pt>
                <c:pt idx="1370">
                  <c:v>14.613329999999999</c:v>
                </c:pt>
                <c:pt idx="1371">
                  <c:v>14.624000000000001</c:v>
                </c:pt>
                <c:pt idx="1372">
                  <c:v>14.63467</c:v>
                </c:pt>
                <c:pt idx="1373">
                  <c:v>14.64533</c:v>
                </c:pt>
                <c:pt idx="1374">
                  <c:v>14.656000000000001</c:v>
                </c:pt>
                <c:pt idx="1375">
                  <c:v>14.66667</c:v>
                </c:pt>
                <c:pt idx="1376">
                  <c:v>14.67733</c:v>
                </c:pt>
                <c:pt idx="1377">
                  <c:v>14.688000000000001</c:v>
                </c:pt>
                <c:pt idx="1378">
                  <c:v>14.69867</c:v>
                </c:pt>
                <c:pt idx="1379">
                  <c:v>14.70933</c:v>
                </c:pt>
                <c:pt idx="1380">
                  <c:v>14.72</c:v>
                </c:pt>
                <c:pt idx="1381">
                  <c:v>14.73067</c:v>
                </c:pt>
                <c:pt idx="1382">
                  <c:v>14.74133</c:v>
                </c:pt>
                <c:pt idx="1383">
                  <c:v>14.752000000000001</c:v>
                </c:pt>
                <c:pt idx="1384">
                  <c:v>14.76267</c:v>
                </c:pt>
                <c:pt idx="1385">
                  <c:v>14.77333</c:v>
                </c:pt>
                <c:pt idx="1386">
                  <c:v>14.784000000000001</c:v>
                </c:pt>
                <c:pt idx="1387">
                  <c:v>14.79467</c:v>
                </c:pt>
                <c:pt idx="1388">
                  <c:v>14.80533</c:v>
                </c:pt>
                <c:pt idx="1389">
                  <c:v>14.816000000000001</c:v>
                </c:pt>
                <c:pt idx="1390">
                  <c:v>14.82667</c:v>
                </c:pt>
                <c:pt idx="1391">
                  <c:v>14.83733</c:v>
                </c:pt>
                <c:pt idx="1392">
                  <c:v>14.848000000000001</c:v>
                </c:pt>
                <c:pt idx="1393">
                  <c:v>14.85867</c:v>
                </c:pt>
                <c:pt idx="1394">
                  <c:v>14.86933</c:v>
                </c:pt>
                <c:pt idx="1395">
                  <c:v>14.88</c:v>
                </c:pt>
                <c:pt idx="1396">
                  <c:v>14.89067</c:v>
                </c:pt>
                <c:pt idx="1397">
                  <c:v>14.90133</c:v>
                </c:pt>
                <c:pt idx="1398">
                  <c:v>14.912000000000001</c:v>
                </c:pt>
                <c:pt idx="1399">
                  <c:v>14.92267</c:v>
                </c:pt>
                <c:pt idx="1400">
                  <c:v>14.93333</c:v>
                </c:pt>
                <c:pt idx="1401">
                  <c:v>14.944000000000001</c:v>
                </c:pt>
                <c:pt idx="1402">
                  <c:v>14.95467</c:v>
                </c:pt>
                <c:pt idx="1403">
                  <c:v>14.96533</c:v>
                </c:pt>
                <c:pt idx="1404">
                  <c:v>14.976000000000001</c:v>
                </c:pt>
                <c:pt idx="1405">
                  <c:v>14.98667</c:v>
                </c:pt>
                <c:pt idx="1406">
                  <c:v>14.99733</c:v>
                </c:pt>
                <c:pt idx="1407">
                  <c:v>15.007999999999999</c:v>
                </c:pt>
                <c:pt idx="1408">
                  <c:v>15.01867</c:v>
                </c:pt>
                <c:pt idx="1409">
                  <c:v>15.02933</c:v>
                </c:pt>
                <c:pt idx="1410">
                  <c:v>15.04</c:v>
                </c:pt>
                <c:pt idx="1411">
                  <c:v>15.05067</c:v>
                </c:pt>
                <c:pt idx="1412">
                  <c:v>15.06133</c:v>
                </c:pt>
                <c:pt idx="1413">
                  <c:v>15.071999999999999</c:v>
                </c:pt>
                <c:pt idx="1414">
                  <c:v>15.08267</c:v>
                </c:pt>
                <c:pt idx="1415">
                  <c:v>15.09333</c:v>
                </c:pt>
                <c:pt idx="1416">
                  <c:v>15.103999999999999</c:v>
                </c:pt>
                <c:pt idx="1417">
                  <c:v>15.11467</c:v>
                </c:pt>
                <c:pt idx="1418">
                  <c:v>15.12533</c:v>
                </c:pt>
                <c:pt idx="1419">
                  <c:v>15.135999999999999</c:v>
                </c:pt>
                <c:pt idx="1420">
                  <c:v>15.14667</c:v>
                </c:pt>
                <c:pt idx="1421">
                  <c:v>15.15733</c:v>
                </c:pt>
                <c:pt idx="1422">
                  <c:v>15.167999999999999</c:v>
                </c:pt>
                <c:pt idx="1423">
                  <c:v>15.17867</c:v>
                </c:pt>
                <c:pt idx="1424">
                  <c:v>15.18933</c:v>
                </c:pt>
                <c:pt idx="1425">
                  <c:v>15.2</c:v>
                </c:pt>
                <c:pt idx="1426">
                  <c:v>15.21067</c:v>
                </c:pt>
                <c:pt idx="1427">
                  <c:v>15.22133</c:v>
                </c:pt>
                <c:pt idx="1428">
                  <c:v>15.231999999999999</c:v>
                </c:pt>
                <c:pt idx="1429">
                  <c:v>15.24267</c:v>
                </c:pt>
                <c:pt idx="1430">
                  <c:v>15.25333</c:v>
                </c:pt>
                <c:pt idx="1431">
                  <c:v>15.263999999999999</c:v>
                </c:pt>
                <c:pt idx="1432">
                  <c:v>15.27467</c:v>
                </c:pt>
                <c:pt idx="1433">
                  <c:v>15.28533</c:v>
                </c:pt>
                <c:pt idx="1434">
                  <c:v>15.295999999999999</c:v>
                </c:pt>
                <c:pt idx="1435">
                  <c:v>15.30667</c:v>
                </c:pt>
                <c:pt idx="1436">
                  <c:v>15.31733</c:v>
                </c:pt>
                <c:pt idx="1437">
                  <c:v>15.327999999999999</c:v>
                </c:pt>
                <c:pt idx="1438">
                  <c:v>15.33867</c:v>
                </c:pt>
                <c:pt idx="1439">
                  <c:v>15.34933</c:v>
                </c:pt>
                <c:pt idx="1440">
                  <c:v>15.36</c:v>
                </c:pt>
                <c:pt idx="1441">
                  <c:v>15.37067</c:v>
                </c:pt>
                <c:pt idx="1442">
                  <c:v>15.38133</c:v>
                </c:pt>
                <c:pt idx="1443">
                  <c:v>15.391999999999999</c:v>
                </c:pt>
                <c:pt idx="1444">
                  <c:v>15.402670000000001</c:v>
                </c:pt>
                <c:pt idx="1445">
                  <c:v>15.41333</c:v>
                </c:pt>
                <c:pt idx="1446">
                  <c:v>15.423999999999999</c:v>
                </c:pt>
                <c:pt idx="1447">
                  <c:v>15.434670000000001</c:v>
                </c:pt>
                <c:pt idx="1448">
                  <c:v>15.44533</c:v>
                </c:pt>
                <c:pt idx="1449">
                  <c:v>15.456</c:v>
                </c:pt>
                <c:pt idx="1450">
                  <c:v>15.466670000000001</c:v>
                </c:pt>
                <c:pt idx="1451">
                  <c:v>15.47733</c:v>
                </c:pt>
                <c:pt idx="1452">
                  <c:v>15.488</c:v>
                </c:pt>
                <c:pt idx="1453">
                  <c:v>15.498670000000001</c:v>
                </c:pt>
                <c:pt idx="1454">
                  <c:v>15.50933</c:v>
                </c:pt>
                <c:pt idx="1455">
                  <c:v>15.52</c:v>
                </c:pt>
                <c:pt idx="1456">
                  <c:v>15.530670000000001</c:v>
                </c:pt>
                <c:pt idx="1457">
                  <c:v>15.54133</c:v>
                </c:pt>
                <c:pt idx="1458">
                  <c:v>15.552</c:v>
                </c:pt>
                <c:pt idx="1459">
                  <c:v>15.562670000000001</c:v>
                </c:pt>
                <c:pt idx="1460">
                  <c:v>15.57333</c:v>
                </c:pt>
                <c:pt idx="1461">
                  <c:v>15.584</c:v>
                </c:pt>
                <c:pt idx="1462">
                  <c:v>15.594670000000001</c:v>
                </c:pt>
                <c:pt idx="1463">
                  <c:v>15.60533</c:v>
                </c:pt>
                <c:pt idx="1464">
                  <c:v>15.616</c:v>
                </c:pt>
                <c:pt idx="1465">
                  <c:v>15.626670000000001</c:v>
                </c:pt>
                <c:pt idx="1466">
                  <c:v>15.63733</c:v>
                </c:pt>
                <c:pt idx="1467">
                  <c:v>15.648</c:v>
                </c:pt>
                <c:pt idx="1468">
                  <c:v>15.658670000000001</c:v>
                </c:pt>
                <c:pt idx="1469">
                  <c:v>15.66933</c:v>
                </c:pt>
                <c:pt idx="1470">
                  <c:v>15.68</c:v>
                </c:pt>
                <c:pt idx="1471">
                  <c:v>15.690670000000001</c:v>
                </c:pt>
                <c:pt idx="1472">
                  <c:v>15.70133</c:v>
                </c:pt>
                <c:pt idx="1473">
                  <c:v>15.712</c:v>
                </c:pt>
                <c:pt idx="1474">
                  <c:v>15.722670000000001</c:v>
                </c:pt>
                <c:pt idx="1475">
                  <c:v>15.73333</c:v>
                </c:pt>
                <c:pt idx="1476">
                  <c:v>15.744</c:v>
                </c:pt>
                <c:pt idx="1477">
                  <c:v>15.754670000000001</c:v>
                </c:pt>
                <c:pt idx="1478">
                  <c:v>15.765330000000001</c:v>
                </c:pt>
                <c:pt idx="1479">
                  <c:v>15.776</c:v>
                </c:pt>
                <c:pt idx="1480">
                  <c:v>15.786670000000001</c:v>
                </c:pt>
                <c:pt idx="1481">
                  <c:v>15.797330000000001</c:v>
                </c:pt>
                <c:pt idx="1482">
                  <c:v>15.808</c:v>
                </c:pt>
                <c:pt idx="1483">
                  <c:v>15.818669999999999</c:v>
                </c:pt>
                <c:pt idx="1484">
                  <c:v>15.829330000000001</c:v>
                </c:pt>
                <c:pt idx="1485">
                  <c:v>15.84</c:v>
                </c:pt>
                <c:pt idx="1486">
                  <c:v>15.850669999999999</c:v>
                </c:pt>
                <c:pt idx="1487">
                  <c:v>15.861330000000001</c:v>
                </c:pt>
                <c:pt idx="1488">
                  <c:v>15.872</c:v>
                </c:pt>
                <c:pt idx="1489">
                  <c:v>15.882669999999999</c:v>
                </c:pt>
                <c:pt idx="1490">
                  <c:v>15.893330000000001</c:v>
                </c:pt>
                <c:pt idx="1491">
                  <c:v>15.904</c:v>
                </c:pt>
                <c:pt idx="1492">
                  <c:v>15.914669999999999</c:v>
                </c:pt>
                <c:pt idx="1493">
                  <c:v>15.925330000000001</c:v>
                </c:pt>
                <c:pt idx="1494">
                  <c:v>15.936</c:v>
                </c:pt>
                <c:pt idx="1495">
                  <c:v>15.946669999999999</c:v>
                </c:pt>
                <c:pt idx="1496">
                  <c:v>15.957330000000001</c:v>
                </c:pt>
                <c:pt idx="1497">
                  <c:v>15.968</c:v>
                </c:pt>
                <c:pt idx="1498">
                  <c:v>15.978669999999999</c:v>
                </c:pt>
                <c:pt idx="1499">
                  <c:v>15.989330000000001</c:v>
                </c:pt>
                <c:pt idx="1500">
                  <c:v>16</c:v>
                </c:pt>
                <c:pt idx="1501">
                  <c:v>16.010670000000001</c:v>
                </c:pt>
                <c:pt idx="1502">
                  <c:v>16.021329999999999</c:v>
                </c:pt>
                <c:pt idx="1503">
                  <c:v>16.032</c:v>
                </c:pt>
                <c:pt idx="1504">
                  <c:v>16.042670000000001</c:v>
                </c:pt>
                <c:pt idx="1505">
                  <c:v>16.053329999999999</c:v>
                </c:pt>
                <c:pt idx="1506">
                  <c:v>16.064</c:v>
                </c:pt>
                <c:pt idx="1507">
                  <c:v>16.074670000000001</c:v>
                </c:pt>
                <c:pt idx="1508">
                  <c:v>16.085329999999999</c:v>
                </c:pt>
                <c:pt idx="1509">
                  <c:v>16.096</c:v>
                </c:pt>
                <c:pt idx="1510">
                  <c:v>16.106670000000001</c:v>
                </c:pt>
                <c:pt idx="1511">
                  <c:v>16.117329999999999</c:v>
                </c:pt>
                <c:pt idx="1512">
                  <c:v>16.128</c:v>
                </c:pt>
                <c:pt idx="1513">
                  <c:v>16.138670000000001</c:v>
                </c:pt>
                <c:pt idx="1514">
                  <c:v>16.149329999999999</c:v>
                </c:pt>
                <c:pt idx="1515">
                  <c:v>16.16</c:v>
                </c:pt>
                <c:pt idx="1516">
                  <c:v>16.170670000000001</c:v>
                </c:pt>
                <c:pt idx="1517">
                  <c:v>16.181329999999999</c:v>
                </c:pt>
                <c:pt idx="1518">
                  <c:v>16.192</c:v>
                </c:pt>
                <c:pt idx="1519">
                  <c:v>16.202670000000001</c:v>
                </c:pt>
                <c:pt idx="1520">
                  <c:v>16.213329999999999</c:v>
                </c:pt>
                <c:pt idx="1521">
                  <c:v>16.224</c:v>
                </c:pt>
                <c:pt idx="1522">
                  <c:v>16.234670000000001</c:v>
                </c:pt>
                <c:pt idx="1523">
                  <c:v>16.245329999999999</c:v>
                </c:pt>
                <c:pt idx="1524">
                  <c:v>16.256</c:v>
                </c:pt>
                <c:pt idx="1525">
                  <c:v>16.266670000000001</c:v>
                </c:pt>
                <c:pt idx="1526">
                  <c:v>16.277329999999999</c:v>
                </c:pt>
                <c:pt idx="1527">
                  <c:v>16.288</c:v>
                </c:pt>
                <c:pt idx="1528">
                  <c:v>16.298670000000001</c:v>
                </c:pt>
                <c:pt idx="1529">
                  <c:v>16.309329999999999</c:v>
                </c:pt>
                <c:pt idx="1530">
                  <c:v>16.32</c:v>
                </c:pt>
                <c:pt idx="1531">
                  <c:v>16.330670000000001</c:v>
                </c:pt>
                <c:pt idx="1532">
                  <c:v>16.341329999999999</c:v>
                </c:pt>
                <c:pt idx="1533">
                  <c:v>16.352</c:v>
                </c:pt>
                <c:pt idx="1534">
                  <c:v>16.362670000000001</c:v>
                </c:pt>
                <c:pt idx="1535">
                  <c:v>16.373329999999999</c:v>
                </c:pt>
                <c:pt idx="1536">
                  <c:v>16.384</c:v>
                </c:pt>
                <c:pt idx="1537">
                  <c:v>16.394670000000001</c:v>
                </c:pt>
                <c:pt idx="1538">
                  <c:v>16.405329999999999</c:v>
                </c:pt>
                <c:pt idx="1539">
                  <c:v>16.416</c:v>
                </c:pt>
                <c:pt idx="1540">
                  <c:v>16.426670000000001</c:v>
                </c:pt>
                <c:pt idx="1541">
                  <c:v>16.437329999999999</c:v>
                </c:pt>
                <c:pt idx="1542">
                  <c:v>16.448</c:v>
                </c:pt>
                <c:pt idx="1543">
                  <c:v>16.458670000000001</c:v>
                </c:pt>
                <c:pt idx="1544">
                  <c:v>16.469329999999999</c:v>
                </c:pt>
                <c:pt idx="1545">
                  <c:v>16.48</c:v>
                </c:pt>
                <c:pt idx="1546">
                  <c:v>16.490670000000001</c:v>
                </c:pt>
                <c:pt idx="1547">
                  <c:v>16.501329999999999</c:v>
                </c:pt>
                <c:pt idx="1548">
                  <c:v>16.512</c:v>
                </c:pt>
                <c:pt idx="1549">
                  <c:v>16.522670000000002</c:v>
                </c:pt>
                <c:pt idx="1550">
                  <c:v>16.533329999999999</c:v>
                </c:pt>
                <c:pt idx="1551">
                  <c:v>16.544</c:v>
                </c:pt>
                <c:pt idx="1552">
                  <c:v>16.554670000000002</c:v>
                </c:pt>
                <c:pt idx="1553">
                  <c:v>16.565329999999999</c:v>
                </c:pt>
                <c:pt idx="1554">
                  <c:v>16.576000000000001</c:v>
                </c:pt>
                <c:pt idx="1555">
                  <c:v>16.586670000000002</c:v>
                </c:pt>
                <c:pt idx="1556">
                  <c:v>16.597329999999999</c:v>
                </c:pt>
                <c:pt idx="1557">
                  <c:v>16.608000000000001</c:v>
                </c:pt>
                <c:pt idx="1558">
                  <c:v>16.618670000000002</c:v>
                </c:pt>
                <c:pt idx="1559">
                  <c:v>16.62933</c:v>
                </c:pt>
                <c:pt idx="1560">
                  <c:v>16.64</c:v>
                </c:pt>
                <c:pt idx="1561">
                  <c:v>16.650670000000002</c:v>
                </c:pt>
                <c:pt idx="1562">
                  <c:v>16.66133</c:v>
                </c:pt>
                <c:pt idx="1563">
                  <c:v>16.672000000000001</c:v>
                </c:pt>
                <c:pt idx="1564">
                  <c:v>16.682670000000002</c:v>
                </c:pt>
                <c:pt idx="1565">
                  <c:v>16.69333</c:v>
                </c:pt>
                <c:pt idx="1566">
                  <c:v>16.704000000000001</c:v>
                </c:pt>
                <c:pt idx="1567">
                  <c:v>16.714670000000002</c:v>
                </c:pt>
                <c:pt idx="1568">
                  <c:v>16.72533</c:v>
                </c:pt>
                <c:pt idx="1569">
                  <c:v>16.736000000000001</c:v>
                </c:pt>
                <c:pt idx="1570">
                  <c:v>16.746670000000002</c:v>
                </c:pt>
                <c:pt idx="1571">
                  <c:v>16.75733</c:v>
                </c:pt>
                <c:pt idx="1572">
                  <c:v>16.768000000000001</c:v>
                </c:pt>
                <c:pt idx="1573">
                  <c:v>16.778670000000002</c:v>
                </c:pt>
                <c:pt idx="1574">
                  <c:v>16.78933</c:v>
                </c:pt>
                <c:pt idx="1575">
                  <c:v>16.8</c:v>
                </c:pt>
                <c:pt idx="1576">
                  <c:v>16.810669999999998</c:v>
                </c:pt>
                <c:pt idx="1577">
                  <c:v>16.82133</c:v>
                </c:pt>
                <c:pt idx="1578">
                  <c:v>16.832000000000001</c:v>
                </c:pt>
                <c:pt idx="1579">
                  <c:v>16.842669999999998</c:v>
                </c:pt>
                <c:pt idx="1580">
                  <c:v>16.85333</c:v>
                </c:pt>
                <c:pt idx="1581">
                  <c:v>16.864000000000001</c:v>
                </c:pt>
                <c:pt idx="1582">
                  <c:v>16.874669999999998</c:v>
                </c:pt>
                <c:pt idx="1583">
                  <c:v>16.88533</c:v>
                </c:pt>
                <c:pt idx="1584">
                  <c:v>16.896000000000001</c:v>
                </c:pt>
                <c:pt idx="1585">
                  <c:v>16.906669999999998</c:v>
                </c:pt>
                <c:pt idx="1586">
                  <c:v>16.91733</c:v>
                </c:pt>
                <c:pt idx="1587">
                  <c:v>16.928000000000001</c:v>
                </c:pt>
                <c:pt idx="1588">
                  <c:v>16.938669999999998</c:v>
                </c:pt>
                <c:pt idx="1589">
                  <c:v>16.94933</c:v>
                </c:pt>
                <c:pt idx="1590">
                  <c:v>16.96</c:v>
                </c:pt>
                <c:pt idx="1591">
                  <c:v>16.970669999999998</c:v>
                </c:pt>
                <c:pt idx="1592">
                  <c:v>16.98133</c:v>
                </c:pt>
                <c:pt idx="1593">
                  <c:v>16.992000000000001</c:v>
                </c:pt>
                <c:pt idx="1594">
                  <c:v>17.002669999999998</c:v>
                </c:pt>
                <c:pt idx="1595">
                  <c:v>17.01333</c:v>
                </c:pt>
                <c:pt idx="1596">
                  <c:v>17.024000000000001</c:v>
                </c:pt>
                <c:pt idx="1597">
                  <c:v>17.034669999999998</c:v>
                </c:pt>
                <c:pt idx="1598">
                  <c:v>17.04533</c:v>
                </c:pt>
                <c:pt idx="1599">
                  <c:v>17.056000000000001</c:v>
                </c:pt>
                <c:pt idx="1600">
                  <c:v>17.066669999999998</c:v>
                </c:pt>
                <c:pt idx="1601">
                  <c:v>17.07733</c:v>
                </c:pt>
                <c:pt idx="1602">
                  <c:v>17.088000000000001</c:v>
                </c:pt>
                <c:pt idx="1603">
                  <c:v>17.098669999999998</c:v>
                </c:pt>
                <c:pt idx="1604">
                  <c:v>17.10933</c:v>
                </c:pt>
                <c:pt idx="1605">
                  <c:v>17.12</c:v>
                </c:pt>
                <c:pt idx="1606">
                  <c:v>17.130669999999999</c:v>
                </c:pt>
                <c:pt idx="1607">
                  <c:v>17.14133</c:v>
                </c:pt>
                <c:pt idx="1608">
                  <c:v>17.152000000000001</c:v>
                </c:pt>
                <c:pt idx="1609">
                  <c:v>17.162669999999999</c:v>
                </c:pt>
                <c:pt idx="1610">
                  <c:v>17.17333</c:v>
                </c:pt>
                <c:pt idx="1611">
                  <c:v>17.184000000000001</c:v>
                </c:pt>
                <c:pt idx="1612">
                  <c:v>17.194669999999999</c:v>
                </c:pt>
                <c:pt idx="1613">
                  <c:v>17.20533</c:v>
                </c:pt>
                <c:pt idx="1614">
                  <c:v>17.216000000000001</c:v>
                </c:pt>
                <c:pt idx="1615">
                  <c:v>17.226669999999999</c:v>
                </c:pt>
                <c:pt idx="1616">
                  <c:v>17.23733</c:v>
                </c:pt>
                <c:pt idx="1617">
                  <c:v>17.248000000000001</c:v>
                </c:pt>
                <c:pt idx="1618">
                  <c:v>17.258669999999999</c:v>
                </c:pt>
                <c:pt idx="1619">
                  <c:v>17.26933</c:v>
                </c:pt>
                <c:pt idx="1620">
                  <c:v>17.28</c:v>
                </c:pt>
                <c:pt idx="1621">
                  <c:v>17.290669999999999</c:v>
                </c:pt>
                <c:pt idx="1622">
                  <c:v>17.30133</c:v>
                </c:pt>
                <c:pt idx="1623">
                  <c:v>17.312000000000001</c:v>
                </c:pt>
                <c:pt idx="1624">
                  <c:v>17.322669999999999</c:v>
                </c:pt>
                <c:pt idx="1625">
                  <c:v>17.33333</c:v>
                </c:pt>
                <c:pt idx="1626">
                  <c:v>17.344000000000001</c:v>
                </c:pt>
                <c:pt idx="1627">
                  <c:v>17.354669999999999</c:v>
                </c:pt>
                <c:pt idx="1628">
                  <c:v>17.36533</c:v>
                </c:pt>
                <c:pt idx="1629">
                  <c:v>17.376000000000001</c:v>
                </c:pt>
                <c:pt idx="1630">
                  <c:v>17.386669999999999</c:v>
                </c:pt>
                <c:pt idx="1631">
                  <c:v>17.39733</c:v>
                </c:pt>
                <c:pt idx="1632">
                  <c:v>17.408000000000001</c:v>
                </c:pt>
                <c:pt idx="1633">
                  <c:v>17.418669999999999</c:v>
                </c:pt>
                <c:pt idx="1634">
                  <c:v>17.42933</c:v>
                </c:pt>
                <c:pt idx="1635">
                  <c:v>17.440000000000001</c:v>
                </c:pt>
                <c:pt idx="1636">
                  <c:v>17.450669999999999</c:v>
                </c:pt>
                <c:pt idx="1637">
                  <c:v>17.46133</c:v>
                </c:pt>
                <c:pt idx="1638">
                  <c:v>17.472000000000001</c:v>
                </c:pt>
                <c:pt idx="1639">
                  <c:v>17.482669999999999</c:v>
                </c:pt>
                <c:pt idx="1640">
                  <c:v>17.49333</c:v>
                </c:pt>
                <c:pt idx="1641">
                  <c:v>17.504000000000001</c:v>
                </c:pt>
                <c:pt idx="1642">
                  <c:v>17.514669999999999</c:v>
                </c:pt>
                <c:pt idx="1643">
                  <c:v>17.52533</c:v>
                </c:pt>
                <c:pt idx="1644">
                  <c:v>17.536000000000001</c:v>
                </c:pt>
                <c:pt idx="1645">
                  <c:v>17.546669999999999</c:v>
                </c:pt>
                <c:pt idx="1646">
                  <c:v>17.55733</c:v>
                </c:pt>
                <c:pt idx="1647">
                  <c:v>17.568000000000001</c:v>
                </c:pt>
                <c:pt idx="1648">
                  <c:v>17.578669999999999</c:v>
                </c:pt>
                <c:pt idx="1649">
                  <c:v>17.58933</c:v>
                </c:pt>
                <c:pt idx="1650">
                  <c:v>17.600000000000001</c:v>
                </c:pt>
                <c:pt idx="1651">
                  <c:v>17.610669999999999</c:v>
                </c:pt>
                <c:pt idx="1652">
                  <c:v>17.62133</c:v>
                </c:pt>
                <c:pt idx="1653">
                  <c:v>17.632000000000001</c:v>
                </c:pt>
                <c:pt idx="1654">
                  <c:v>17.642669999999999</c:v>
                </c:pt>
                <c:pt idx="1655">
                  <c:v>17.65333</c:v>
                </c:pt>
                <c:pt idx="1656">
                  <c:v>17.664000000000001</c:v>
                </c:pt>
                <c:pt idx="1657">
                  <c:v>17.674669999999999</c:v>
                </c:pt>
                <c:pt idx="1658">
                  <c:v>17.68533</c:v>
                </c:pt>
                <c:pt idx="1659">
                  <c:v>17.696000000000002</c:v>
                </c:pt>
                <c:pt idx="1660">
                  <c:v>17.706669999999999</c:v>
                </c:pt>
                <c:pt idx="1661">
                  <c:v>17.71733</c:v>
                </c:pt>
                <c:pt idx="1662">
                  <c:v>17.728000000000002</c:v>
                </c:pt>
                <c:pt idx="1663">
                  <c:v>17.738669999999999</c:v>
                </c:pt>
                <c:pt idx="1664">
                  <c:v>17.74933</c:v>
                </c:pt>
                <c:pt idx="1665">
                  <c:v>17.760000000000002</c:v>
                </c:pt>
                <c:pt idx="1666">
                  <c:v>17.770669999999999</c:v>
                </c:pt>
                <c:pt idx="1667">
                  <c:v>17.781330000000001</c:v>
                </c:pt>
                <c:pt idx="1668">
                  <c:v>17.792000000000002</c:v>
                </c:pt>
                <c:pt idx="1669">
                  <c:v>17.802669999999999</c:v>
                </c:pt>
                <c:pt idx="1670">
                  <c:v>17.813330000000001</c:v>
                </c:pt>
                <c:pt idx="1671">
                  <c:v>17.824000000000002</c:v>
                </c:pt>
                <c:pt idx="1672">
                  <c:v>17.834669999999999</c:v>
                </c:pt>
                <c:pt idx="1673">
                  <c:v>17.845330000000001</c:v>
                </c:pt>
                <c:pt idx="1674">
                  <c:v>17.856000000000002</c:v>
                </c:pt>
                <c:pt idx="1675">
                  <c:v>17.866669999999999</c:v>
                </c:pt>
                <c:pt idx="1676">
                  <c:v>17.877330000000001</c:v>
                </c:pt>
                <c:pt idx="1677">
                  <c:v>17.888000000000002</c:v>
                </c:pt>
                <c:pt idx="1678">
                  <c:v>17.898669999999999</c:v>
                </c:pt>
                <c:pt idx="1679">
                  <c:v>17.909330000000001</c:v>
                </c:pt>
                <c:pt idx="1680">
                  <c:v>17.920000000000002</c:v>
                </c:pt>
                <c:pt idx="1681">
                  <c:v>17.930669999999999</c:v>
                </c:pt>
                <c:pt idx="1682">
                  <c:v>17.941330000000001</c:v>
                </c:pt>
                <c:pt idx="1683">
                  <c:v>17.952000000000002</c:v>
                </c:pt>
                <c:pt idx="1684">
                  <c:v>17.962669999999999</c:v>
                </c:pt>
                <c:pt idx="1685">
                  <c:v>17.973330000000001</c:v>
                </c:pt>
                <c:pt idx="1686">
                  <c:v>17.984000000000002</c:v>
                </c:pt>
                <c:pt idx="1687">
                  <c:v>17.994669999999999</c:v>
                </c:pt>
                <c:pt idx="1688">
                  <c:v>18.005330000000001</c:v>
                </c:pt>
                <c:pt idx="1689">
                  <c:v>18.015999999999998</c:v>
                </c:pt>
                <c:pt idx="1690">
                  <c:v>18.026669999999999</c:v>
                </c:pt>
                <c:pt idx="1691">
                  <c:v>18.037330000000001</c:v>
                </c:pt>
                <c:pt idx="1692">
                  <c:v>18.047999999999998</c:v>
                </c:pt>
                <c:pt idx="1693">
                  <c:v>18.058669999999999</c:v>
                </c:pt>
                <c:pt idx="1694">
                  <c:v>18.069330000000001</c:v>
                </c:pt>
                <c:pt idx="1695">
                  <c:v>18.079999999999998</c:v>
                </c:pt>
                <c:pt idx="1696">
                  <c:v>18.090669999999999</c:v>
                </c:pt>
                <c:pt idx="1697">
                  <c:v>18.101330000000001</c:v>
                </c:pt>
                <c:pt idx="1698">
                  <c:v>18.111999999999998</c:v>
                </c:pt>
                <c:pt idx="1699">
                  <c:v>18.122669999999999</c:v>
                </c:pt>
                <c:pt idx="1700">
                  <c:v>18.133330000000001</c:v>
                </c:pt>
                <c:pt idx="1701">
                  <c:v>18.143999999999998</c:v>
                </c:pt>
                <c:pt idx="1702">
                  <c:v>18.154669999999999</c:v>
                </c:pt>
                <c:pt idx="1703">
                  <c:v>18.165330000000001</c:v>
                </c:pt>
                <c:pt idx="1704">
                  <c:v>18.175999999999998</c:v>
                </c:pt>
                <c:pt idx="1705">
                  <c:v>18.186669999999999</c:v>
                </c:pt>
                <c:pt idx="1706">
                  <c:v>18.197330000000001</c:v>
                </c:pt>
                <c:pt idx="1707">
                  <c:v>18.207999999999998</c:v>
                </c:pt>
                <c:pt idx="1708">
                  <c:v>18.218669999999999</c:v>
                </c:pt>
                <c:pt idx="1709">
                  <c:v>18.229330000000001</c:v>
                </c:pt>
                <c:pt idx="1710">
                  <c:v>18.239999999999998</c:v>
                </c:pt>
                <c:pt idx="1711">
                  <c:v>18.25067</c:v>
                </c:pt>
                <c:pt idx="1712">
                  <c:v>18.261330000000001</c:v>
                </c:pt>
                <c:pt idx="1713">
                  <c:v>18.271999999999998</c:v>
                </c:pt>
                <c:pt idx="1714">
                  <c:v>18.28267</c:v>
                </c:pt>
                <c:pt idx="1715">
                  <c:v>18.293330000000001</c:v>
                </c:pt>
                <c:pt idx="1716">
                  <c:v>18.303999999999998</c:v>
                </c:pt>
                <c:pt idx="1717">
                  <c:v>18.31467</c:v>
                </c:pt>
                <c:pt idx="1718">
                  <c:v>18.325330000000001</c:v>
                </c:pt>
                <c:pt idx="1719">
                  <c:v>18.335999999999999</c:v>
                </c:pt>
                <c:pt idx="1720">
                  <c:v>18.34667</c:v>
                </c:pt>
                <c:pt idx="1721">
                  <c:v>18.357330000000001</c:v>
                </c:pt>
                <c:pt idx="1722">
                  <c:v>18.367999999999999</c:v>
                </c:pt>
                <c:pt idx="1723">
                  <c:v>18.37867</c:v>
                </c:pt>
                <c:pt idx="1724">
                  <c:v>18.389330000000001</c:v>
                </c:pt>
                <c:pt idx="1725">
                  <c:v>18.399999999999999</c:v>
                </c:pt>
                <c:pt idx="1726">
                  <c:v>18.41067</c:v>
                </c:pt>
                <c:pt idx="1727">
                  <c:v>18.421330000000001</c:v>
                </c:pt>
                <c:pt idx="1728">
                  <c:v>18.431999999999999</c:v>
                </c:pt>
                <c:pt idx="1729">
                  <c:v>18.44267</c:v>
                </c:pt>
                <c:pt idx="1730">
                  <c:v>18.453330000000001</c:v>
                </c:pt>
                <c:pt idx="1731">
                  <c:v>18.463999999999999</c:v>
                </c:pt>
                <c:pt idx="1732">
                  <c:v>18.47467</c:v>
                </c:pt>
                <c:pt idx="1733">
                  <c:v>18.485330000000001</c:v>
                </c:pt>
                <c:pt idx="1734">
                  <c:v>18.495999999999999</c:v>
                </c:pt>
                <c:pt idx="1735">
                  <c:v>18.50667</c:v>
                </c:pt>
                <c:pt idx="1736">
                  <c:v>18.517330000000001</c:v>
                </c:pt>
                <c:pt idx="1737">
                  <c:v>18.527999999999999</c:v>
                </c:pt>
                <c:pt idx="1738">
                  <c:v>18.53867</c:v>
                </c:pt>
                <c:pt idx="1739">
                  <c:v>18.549330000000001</c:v>
                </c:pt>
                <c:pt idx="1740">
                  <c:v>18.559999999999999</c:v>
                </c:pt>
                <c:pt idx="1741">
                  <c:v>18.57067</c:v>
                </c:pt>
                <c:pt idx="1742">
                  <c:v>18.581330000000001</c:v>
                </c:pt>
                <c:pt idx="1743">
                  <c:v>18.591999999999999</c:v>
                </c:pt>
                <c:pt idx="1744">
                  <c:v>18.60267</c:v>
                </c:pt>
                <c:pt idx="1745">
                  <c:v>18.613330000000001</c:v>
                </c:pt>
                <c:pt idx="1746">
                  <c:v>18.623999999999999</c:v>
                </c:pt>
                <c:pt idx="1747">
                  <c:v>18.63467</c:v>
                </c:pt>
                <c:pt idx="1748">
                  <c:v>18.645330000000001</c:v>
                </c:pt>
                <c:pt idx="1749">
                  <c:v>18.655999999999999</c:v>
                </c:pt>
                <c:pt idx="1750">
                  <c:v>18.66667</c:v>
                </c:pt>
                <c:pt idx="1751">
                  <c:v>18.677330000000001</c:v>
                </c:pt>
                <c:pt idx="1752">
                  <c:v>18.687999999999999</c:v>
                </c:pt>
                <c:pt idx="1753">
                  <c:v>18.69867</c:v>
                </c:pt>
                <c:pt idx="1754">
                  <c:v>18.709330000000001</c:v>
                </c:pt>
                <c:pt idx="1755">
                  <c:v>18.72</c:v>
                </c:pt>
                <c:pt idx="1756">
                  <c:v>18.73067</c:v>
                </c:pt>
                <c:pt idx="1757">
                  <c:v>18.741330000000001</c:v>
                </c:pt>
                <c:pt idx="1758">
                  <c:v>18.751999999999999</c:v>
                </c:pt>
                <c:pt idx="1759">
                  <c:v>18.76267</c:v>
                </c:pt>
                <c:pt idx="1760">
                  <c:v>18.773330000000001</c:v>
                </c:pt>
                <c:pt idx="1761">
                  <c:v>18.783999999999999</c:v>
                </c:pt>
                <c:pt idx="1762">
                  <c:v>18.79467</c:v>
                </c:pt>
                <c:pt idx="1763">
                  <c:v>18.805330000000001</c:v>
                </c:pt>
                <c:pt idx="1764">
                  <c:v>18.815999999999999</c:v>
                </c:pt>
                <c:pt idx="1765">
                  <c:v>18.82667</c:v>
                </c:pt>
                <c:pt idx="1766">
                  <c:v>18.837330000000001</c:v>
                </c:pt>
                <c:pt idx="1767">
                  <c:v>18.847999999999999</c:v>
                </c:pt>
                <c:pt idx="1768">
                  <c:v>18.85867</c:v>
                </c:pt>
                <c:pt idx="1769">
                  <c:v>18.869330000000001</c:v>
                </c:pt>
                <c:pt idx="1770">
                  <c:v>18.88</c:v>
                </c:pt>
                <c:pt idx="1771">
                  <c:v>18.89067</c:v>
                </c:pt>
                <c:pt idx="1772">
                  <c:v>18.901330000000002</c:v>
                </c:pt>
                <c:pt idx="1773">
                  <c:v>18.911999999999999</c:v>
                </c:pt>
                <c:pt idx="1774">
                  <c:v>18.92267</c:v>
                </c:pt>
                <c:pt idx="1775">
                  <c:v>18.933330000000002</c:v>
                </c:pt>
                <c:pt idx="1776">
                  <c:v>18.943999999999999</c:v>
                </c:pt>
                <c:pt idx="1777">
                  <c:v>18.95467</c:v>
                </c:pt>
                <c:pt idx="1778">
                  <c:v>18.965330000000002</c:v>
                </c:pt>
                <c:pt idx="1779">
                  <c:v>18.975999999999999</c:v>
                </c:pt>
                <c:pt idx="1780">
                  <c:v>18.98667</c:v>
                </c:pt>
                <c:pt idx="1781">
                  <c:v>18.997330000000002</c:v>
                </c:pt>
                <c:pt idx="1782">
                  <c:v>19.007999999999999</c:v>
                </c:pt>
                <c:pt idx="1783">
                  <c:v>19.01867</c:v>
                </c:pt>
                <c:pt idx="1784">
                  <c:v>19.029330000000002</c:v>
                </c:pt>
                <c:pt idx="1785">
                  <c:v>19.04</c:v>
                </c:pt>
                <c:pt idx="1786">
                  <c:v>19.05067</c:v>
                </c:pt>
                <c:pt idx="1787">
                  <c:v>19.061330000000002</c:v>
                </c:pt>
                <c:pt idx="1788">
                  <c:v>19.071999999999999</c:v>
                </c:pt>
                <c:pt idx="1789">
                  <c:v>19.08267</c:v>
                </c:pt>
                <c:pt idx="1790">
                  <c:v>19.093330000000002</c:v>
                </c:pt>
                <c:pt idx="1791">
                  <c:v>19.103999999999999</c:v>
                </c:pt>
                <c:pt idx="1792">
                  <c:v>19.11467</c:v>
                </c:pt>
                <c:pt idx="1793">
                  <c:v>19.125330000000002</c:v>
                </c:pt>
                <c:pt idx="1794">
                  <c:v>19.135999999999999</c:v>
                </c:pt>
                <c:pt idx="1795">
                  <c:v>19.14667</c:v>
                </c:pt>
                <c:pt idx="1796">
                  <c:v>19.157330000000002</c:v>
                </c:pt>
                <c:pt idx="1797">
                  <c:v>19.167999999999999</c:v>
                </c:pt>
                <c:pt idx="1798">
                  <c:v>19.17867</c:v>
                </c:pt>
                <c:pt idx="1799">
                  <c:v>19.189330000000002</c:v>
                </c:pt>
                <c:pt idx="1800">
                  <c:v>19.2</c:v>
                </c:pt>
                <c:pt idx="1801">
                  <c:v>19.21067</c:v>
                </c:pt>
                <c:pt idx="1802">
                  <c:v>19.221329999999998</c:v>
                </c:pt>
                <c:pt idx="1803">
                  <c:v>19.231999999999999</c:v>
                </c:pt>
                <c:pt idx="1804">
                  <c:v>19.24267</c:v>
                </c:pt>
                <c:pt idx="1805">
                  <c:v>19.253329999999998</c:v>
                </c:pt>
                <c:pt idx="1806">
                  <c:v>19.263999999999999</c:v>
                </c:pt>
                <c:pt idx="1807">
                  <c:v>19.27467</c:v>
                </c:pt>
                <c:pt idx="1808">
                  <c:v>19.285329999999998</c:v>
                </c:pt>
                <c:pt idx="1809">
                  <c:v>19.295999999999999</c:v>
                </c:pt>
                <c:pt idx="1810">
                  <c:v>19.30667</c:v>
                </c:pt>
                <c:pt idx="1811">
                  <c:v>19.317329999999998</c:v>
                </c:pt>
                <c:pt idx="1812">
                  <c:v>19.327999999999999</c:v>
                </c:pt>
                <c:pt idx="1813">
                  <c:v>19.33867</c:v>
                </c:pt>
                <c:pt idx="1814">
                  <c:v>19.349329999999998</c:v>
                </c:pt>
                <c:pt idx="1815">
                  <c:v>19.36</c:v>
                </c:pt>
                <c:pt idx="1816">
                  <c:v>19.37067</c:v>
                </c:pt>
                <c:pt idx="1817">
                  <c:v>19.381329999999998</c:v>
                </c:pt>
                <c:pt idx="1818">
                  <c:v>19.391999999999999</c:v>
                </c:pt>
                <c:pt idx="1819">
                  <c:v>19.402670000000001</c:v>
                </c:pt>
                <c:pt idx="1820">
                  <c:v>19.413329999999998</c:v>
                </c:pt>
                <c:pt idx="1821">
                  <c:v>19.423999999999999</c:v>
                </c:pt>
                <c:pt idx="1822">
                  <c:v>19.434670000000001</c:v>
                </c:pt>
                <c:pt idx="1823">
                  <c:v>19.445329999999998</c:v>
                </c:pt>
                <c:pt idx="1824">
                  <c:v>19.456</c:v>
                </c:pt>
                <c:pt idx="1825">
                  <c:v>19.466670000000001</c:v>
                </c:pt>
                <c:pt idx="1826">
                  <c:v>19.477329999999998</c:v>
                </c:pt>
                <c:pt idx="1827">
                  <c:v>19.488</c:v>
                </c:pt>
                <c:pt idx="1828">
                  <c:v>19.498670000000001</c:v>
                </c:pt>
                <c:pt idx="1829">
                  <c:v>19.509329999999999</c:v>
                </c:pt>
                <c:pt idx="1830">
                  <c:v>19.52</c:v>
                </c:pt>
                <c:pt idx="1831">
                  <c:v>19.530670000000001</c:v>
                </c:pt>
                <c:pt idx="1832">
                  <c:v>19.541329999999999</c:v>
                </c:pt>
                <c:pt idx="1833">
                  <c:v>19.552</c:v>
                </c:pt>
                <c:pt idx="1834">
                  <c:v>19.562670000000001</c:v>
                </c:pt>
                <c:pt idx="1835">
                  <c:v>19.573329999999999</c:v>
                </c:pt>
                <c:pt idx="1836">
                  <c:v>19.584</c:v>
                </c:pt>
                <c:pt idx="1837">
                  <c:v>19.594670000000001</c:v>
                </c:pt>
                <c:pt idx="1838">
                  <c:v>19.605329999999999</c:v>
                </c:pt>
                <c:pt idx="1839">
                  <c:v>19.616</c:v>
                </c:pt>
                <c:pt idx="1840">
                  <c:v>19.626670000000001</c:v>
                </c:pt>
                <c:pt idx="1841">
                  <c:v>19.637329999999999</c:v>
                </c:pt>
                <c:pt idx="1842">
                  <c:v>19.648</c:v>
                </c:pt>
                <c:pt idx="1843">
                  <c:v>19.658670000000001</c:v>
                </c:pt>
                <c:pt idx="1844">
                  <c:v>19.669329999999999</c:v>
                </c:pt>
                <c:pt idx="1845">
                  <c:v>19.68</c:v>
                </c:pt>
                <c:pt idx="1846">
                  <c:v>19.690670000000001</c:v>
                </c:pt>
                <c:pt idx="1847">
                  <c:v>19.701329999999999</c:v>
                </c:pt>
                <c:pt idx="1848">
                  <c:v>19.712</c:v>
                </c:pt>
                <c:pt idx="1849">
                  <c:v>19.722670000000001</c:v>
                </c:pt>
                <c:pt idx="1850">
                  <c:v>19.733329999999999</c:v>
                </c:pt>
                <c:pt idx="1851">
                  <c:v>19.744</c:v>
                </c:pt>
                <c:pt idx="1852">
                  <c:v>19.754670000000001</c:v>
                </c:pt>
                <c:pt idx="1853">
                  <c:v>19.765329999999999</c:v>
                </c:pt>
                <c:pt idx="1854">
                  <c:v>19.776</c:v>
                </c:pt>
                <c:pt idx="1855">
                  <c:v>19.786670000000001</c:v>
                </c:pt>
                <c:pt idx="1856">
                  <c:v>19.797329999999999</c:v>
                </c:pt>
                <c:pt idx="1857">
                  <c:v>19.808</c:v>
                </c:pt>
                <c:pt idx="1858">
                  <c:v>19.818670000000001</c:v>
                </c:pt>
                <c:pt idx="1859">
                  <c:v>19.829329999999999</c:v>
                </c:pt>
                <c:pt idx="1860">
                  <c:v>19.84</c:v>
                </c:pt>
                <c:pt idx="1861">
                  <c:v>19.850670000000001</c:v>
                </c:pt>
                <c:pt idx="1862">
                  <c:v>19.861329999999999</c:v>
                </c:pt>
                <c:pt idx="1863">
                  <c:v>19.872</c:v>
                </c:pt>
                <c:pt idx="1864">
                  <c:v>19.882670000000001</c:v>
                </c:pt>
                <c:pt idx="1865">
                  <c:v>19.893329999999999</c:v>
                </c:pt>
                <c:pt idx="1866">
                  <c:v>19.904</c:v>
                </c:pt>
                <c:pt idx="1867">
                  <c:v>19.914670000000001</c:v>
                </c:pt>
                <c:pt idx="1868">
                  <c:v>19.925329999999999</c:v>
                </c:pt>
                <c:pt idx="1869">
                  <c:v>19.936</c:v>
                </c:pt>
                <c:pt idx="1870">
                  <c:v>19.946670000000001</c:v>
                </c:pt>
                <c:pt idx="1871">
                  <c:v>19.957329999999999</c:v>
                </c:pt>
                <c:pt idx="1872">
                  <c:v>19.968</c:v>
                </c:pt>
                <c:pt idx="1873">
                  <c:v>19.978670000000001</c:v>
                </c:pt>
                <c:pt idx="1874">
                  <c:v>19.989329999999999</c:v>
                </c:pt>
                <c:pt idx="1875">
                  <c:v>20</c:v>
                </c:pt>
                <c:pt idx="1876">
                  <c:v>20.010670000000001</c:v>
                </c:pt>
                <c:pt idx="1877">
                  <c:v>20.021329999999999</c:v>
                </c:pt>
                <c:pt idx="1878">
                  <c:v>20.032</c:v>
                </c:pt>
                <c:pt idx="1879">
                  <c:v>20.042670000000001</c:v>
                </c:pt>
                <c:pt idx="1880">
                  <c:v>20.053329999999999</c:v>
                </c:pt>
                <c:pt idx="1881">
                  <c:v>20.064</c:v>
                </c:pt>
                <c:pt idx="1882">
                  <c:v>20.074670000000001</c:v>
                </c:pt>
                <c:pt idx="1883">
                  <c:v>20.085329999999999</c:v>
                </c:pt>
                <c:pt idx="1884">
                  <c:v>20.096</c:v>
                </c:pt>
                <c:pt idx="1885">
                  <c:v>20.106670000000001</c:v>
                </c:pt>
                <c:pt idx="1886">
                  <c:v>20.117329999999999</c:v>
                </c:pt>
                <c:pt idx="1887">
                  <c:v>20.128</c:v>
                </c:pt>
                <c:pt idx="1888">
                  <c:v>20.138670000000001</c:v>
                </c:pt>
                <c:pt idx="1889">
                  <c:v>20.149329999999999</c:v>
                </c:pt>
                <c:pt idx="1890">
                  <c:v>20.16</c:v>
                </c:pt>
                <c:pt idx="1891">
                  <c:v>20.170670000000001</c:v>
                </c:pt>
                <c:pt idx="1892">
                  <c:v>20.181329999999999</c:v>
                </c:pt>
                <c:pt idx="1893">
                  <c:v>20.192</c:v>
                </c:pt>
                <c:pt idx="1894">
                  <c:v>20.202670000000001</c:v>
                </c:pt>
                <c:pt idx="1895">
                  <c:v>20.213329999999999</c:v>
                </c:pt>
                <c:pt idx="1896">
                  <c:v>20.224</c:v>
                </c:pt>
                <c:pt idx="1897">
                  <c:v>20.234670000000001</c:v>
                </c:pt>
                <c:pt idx="1898">
                  <c:v>20.245329999999999</c:v>
                </c:pt>
                <c:pt idx="1899">
                  <c:v>20.256</c:v>
                </c:pt>
                <c:pt idx="1900">
                  <c:v>20.266670000000001</c:v>
                </c:pt>
                <c:pt idx="1901">
                  <c:v>20.277329999999999</c:v>
                </c:pt>
                <c:pt idx="1902">
                  <c:v>20.288</c:v>
                </c:pt>
                <c:pt idx="1903">
                  <c:v>20.298670000000001</c:v>
                </c:pt>
                <c:pt idx="1904">
                  <c:v>20.309329999999999</c:v>
                </c:pt>
                <c:pt idx="1905">
                  <c:v>20.32</c:v>
                </c:pt>
                <c:pt idx="1906">
                  <c:v>20.330670000000001</c:v>
                </c:pt>
                <c:pt idx="1907">
                  <c:v>20.341329999999999</c:v>
                </c:pt>
                <c:pt idx="1908">
                  <c:v>20.352</c:v>
                </c:pt>
                <c:pt idx="1909">
                  <c:v>20.362670000000001</c:v>
                </c:pt>
                <c:pt idx="1910">
                  <c:v>20.373329999999999</c:v>
                </c:pt>
                <c:pt idx="1911">
                  <c:v>20.384</c:v>
                </c:pt>
                <c:pt idx="1912">
                  <c:v>20.394670000000001</c:v>
                </c:pt>
                <c:pt idx="1913">
                  <c:v>20.405329999999999</c:v>
                </c:pt>
                <c:pt idx="1914">
                  <c:v>20.416</c:v>
                </c:pt>
                <c:pt idx="1915">
                  <c:v>20.426670000000001</c:v>
                </c:pt>
                <c:pt idx="1916">
                  <c:v>20.437329999999999</c:v>
                </c:pt>
                <c:pt idx="1917">
                  <c:v>20.448</c:v>
                </c:pt>
                <c:pt idx="1918">
                  <c:v>20.458670000000001</c:v>
                </c:pt>
                <c:pt idx="1919">
                  <c:v>20.469329999999999</c:v>
                </c:pt>
                <c:pt idx="1920">
                  <c:v>20.48</c:v>
                </c:pt>
                <c:pt idx="1921">
                  <c:v>20.490670000000001</c:v>
                </c:pt>
                <c:pt idx="1922">
                  <c:v>20.501329999999999</c:v>
                </c:pt>
                <c:pt idx="1923">
                  <c:v>20.512</c:v>
                </c:pt>
                <c:pt idx="1924">
                  <c:v>20.522670000000002</c:v>
                </c:pt>
                <c:pt idx="1925">
                  <c:v>20.533329999999999</c:v>
                </c:pt>
                <c:pt idx="1926">
                  <c:v>20.544</c:v>
                </c:pt>
                <c:pt idx="1927">
                  <c:v>20.554670000000002</c:v>
                </c:pt>
                <c:pt idx="1928">
                  <c:v>20.565329999999999</c:v>
                </c:pt>
                <c:pt idx="1929">
                  <c:v>20.576000000000001</c:v>
                </c:pt>
                <c:pt idx="1930">
                  <c:v>20.586670000000002</c:v>
                </c:pt>
                <c:pt idx="1931">
                  <c:v>20.597329999999999</c:v>
                </c:pt>
                <c:pt idx="1932">
                  <c:v>20.608000000000001</c:v>
                </c:pt>
                <c:pt idx="1933">
                  <c:v>20.618670000000002</c:v>
                </c:pt>
                <c:pt idx="1934">
                  <c:v>20.62933</c:v>
                </c:pt>
                <c:pt idx="1935">
                  <c:v>20.64</c:v>
                </c:pt>
                <c:pt idx="1936">
                  <c:v>20.650670000000002</c:v>
                </c:pt>
                <c:pt idx="1937">
                  <c:v>20.66133</c:v>
                </c:pt>
                <c:pt idx="1938">
                  <c:v>20.672000000000001</c:v>
                </c:pt>
                <c:pt idx="1939">
                  <c:v>20.682670000000002</c:v>
                </c:pt>
                <c:pt idx="1940">
                  <c:v>20.69333</c:v>
                </c:pt>
                <c:pt idx="1941">
                  <c:v>20.704000000000001</c:v>
                </c:pt>
                <c:pt idx="1942">
                  <c:v>20.714670000000002</c:v>
                </c:pt>
                <c:pt idx="1943">
                  <c:v>20.72533</c:v>
                </c:pt>
                <c:pt idx="1944">
                  <c:v>20.736000000000001</c:v>
                </c:pt>
                <c:pt idx="1945">
                  <c:v>20.746670000000002</c:v>
                </c:pt>
                <c:pt idx="1946">
                  <c:v>20.75733</c:v>
                </c:pt>
                <c:pt idx="1947">
                  <c:v>20.768000000000001</c:v>
                </c:pt>
                <c:pt idx="1948">
                  <c:v>20.778670000000002</c:v>
                </c:pt>
                <c:pt idx="1949">
                  <c:v>20.78933</c:v>
                </c:pt>
                <c:pt idx="1950">
                  <c:v>20.8</c:v>
                </c:pt>
                <c:pt idx="1951">
                  <c:v>20.810669999999998</c:v>
                </c:pt>
                <c:pt idx="1952">
                  <c:v>20.82133</c:v>
                </c:pt>
                <c:pt idx="1953">
                  <c:v>20.832000000000001</c:v>
                </c:pt>
                <c:pt idx="1954">
                  <c:v>20.842669999999998</c:v>
                </c:pt>
                <c:pt idx="1955">
                  <c:v>20.85333</c:v>
                </c:pt>
                <c:pt idx="1956">
                  <c:v>20.864000000000001</c:v>
                </c:pt>
                <c:pt idx="1957">
                  <c:v>20.874669999999998</c:v>
                </c:pt>
                <c:pt idx="1958">
                  <c:v>20.88533</c:v>
                </c:pt>
                <c:pt idx="1959">
                  <c:v>20.896000000000001</c:v>
                </c:pt>
                <c:pt idx="1960">
                  <c:v>20.906669999999998</c:v>
                </c:pt>
                <c:pt idx="1961">
                  <c:v>20.91733</c:v>
                </c:pt>
                <c:pt idx="1962">
                  <c:v>20.928000000000001</c:v>
                </c:pt>
                <c:pt idx="1963">
                  <c:v>20.938669999999998</c:v>
                </c:pt>
                <c:pt idx="1964">
                  <c:v>20.94933</c:v>
                </c:pt>
                <c:pt idx="1965">
                  <c:v>20.96</c:v>
                </c:pt>
                <c:pt idx="1966">
                  <c:v>20.970669999999998</c:v>
                </c:pt>
                <c:pt idx="1967">
                  <c:v>20.98133</c:v>
                </c:pt>
                <c:pt idx="1968">
                  <c:v>20.992000000000001</c:v>
                </c:pt>
                <c:pt idx="1969">
                  <c:v>21.002669999999998</c:v>
                </c:pt>
                <c:pt idx="1970">
                  <c:v>21.01333</c:v>
                </c:pt>
                <c:pt idx="1971">
                  <c:v>21.024000000000001</c:v>
                </c:pt>
                <c:pt idx="1972">
                  <c:v>21.034669999999998</c:v>
                </c:pt>
                <c:pt idx="1973">
                  <c:v>21.04533</c:v>
                </c:pt>
                <c:pt idx="1974">
                  <c:v>21.056000000000001</c:v>
                </c:pt>
                <c:pt idx="1975">
                  <c:v>21.066669999999998</c:v>
                </c:pt>
                <c:pt idx="1976">
                  <c:v>21.07733</c:v>
                </c:pt>
                <c:pt idx="1977">
                  <c:v>21.088000000000001</c:v>
                </c:pt>
                <c:pt idx="1978">
                  <c:v>21.098669999999998</c:v>
                </c:pt>
                <c:pt idx="1979">
                  <c:v>21.10933</c:v>
                </c:pt>
                <c:pt idx="1980">
                  <c:v>21.12</c:v>
                </c:pt>
                <c:pt idx="1981">
                  <c:v>21.130669999999999</c:v>
                </c:pt>
                <c:pt idx="1982">
                  <c:v>21.14133</c:v>
                </c:pt>
                <c:pt idx="1983">
                  <c:v>21.152000000000001</c:v>
                </c:pt>
                <c:pt idx="1984">
                  <c:v>21.162669999999999</c:v>
                </c:pt>
                <c:pt idx="1985">
                  <c:v>21.17333</c:v>
                </c:pt>
                <c:pt idx="1986">
                  <c:v>21.184000000000001</c:v>
                </c:pt>
                <c:pt idx="1987">
                  <c:v>21.194669999999999</c:v>
                </c:pt>
                <c:pt idx="1988">
                  <c:v>21.20533</c:v>
                </c:pt>
                <c:pt idx="1989">
                  <c:v>21.216000000000001</c:v>
                </c:pt>
                <c:pt idx="1990">
                  <c:v>21.226669999999999</c:v>
                </c:pt>
                <c:pt idx="1991">
                  <c:v>21.23733</c:v>
                </c:pt>
                <c:pt idx="1992">
                  <c:v>21.248000000000001</c:v>
                </c:pt>
                <c:pt idx="1993">
                  <c:v>21.258669999999999</c:v>
                </c:pt>
                <c:pt idx="1994">
                  <c:v>21.26933</c:v>
                </c:pt>
                <c:pt idx="1995">
                  <c:v>21.28</c:v>
                </c:pt>
                <c:pt idx="1996">
                  <c:v>21.290669999999999</c:v>
                </c:pt>
                <c:pt idx="1997">
                  <c:v>21.30133</c:v>
                </c:pt>
                <c:pt idx="1998">
                  <c:v>21.312000000000001</c:v>
                </c:pt>
                <c:pt idx="1999">
                  <c:v>21.322669999999999</c:v>
                </c:pt>
                <c:pt idx="2000">
                  <c:v>21.33333</c:v>
                </c:pt>
                <c:pt idx="2001">
                  <c:v>21.344000000000001</c:v>
                </c:pt>
                <c:pt idx="2002">
                  <c:v>21.354669999999999</c:v>
                </c:pt>
                <c:pt idx="2003">
                  <c:v>21.36533</c:v>
                </c:pt>
                <c:pt idx="2004">
                  <c:v>21.376000000000001</c:v>
                </c:pt>
                <c:pt idx="2005">
                  <c:v>21.386669999999999</c:v>
                </c:pt>
                <c:pt idx="2006">
                  <c:v>21.39733</c:v>
                </c:pt>
                <c:pt idx="2007">
                  <c:v>21.408000000000001</c:v>
                </c:pt>
                <c:pt idx="2008">
                  <c:v>21.418669999999999</c:v>
                </c:pt>
                <c:pt idx="2009">
                  <c:v>21.42933</c:v>
                </c:pt>
                <c:pt idx="2010">
                  <c:v>21.44</c:v>
                </c:pt>
                <c:pt idx="2011">
                  <c:v>21.450669999999999</c:v>
                </c:pt>
                <c:pt idx="2012">
                  <c:v>21.46133</c:v>
                </c:pt>
                <c:pt idx="2013">
                  <c:v>21.472000000000001</c:v>
                </c:pt>
                <c:pt idx="2014">
                  <c:v>21.482669999999999</c:v>
                </c:pt>
                <c:pt idx="2015">
                  <c:v>21.49333</c:v>
                </c:pt>
                <c:pt idx="2016">
                  <c:v>21.504000000000001</c:v>
                </c:pt>
                <c:pt idx="2017">
                  <c:v>21.514669999999999</c:v>
                </c:pt>
                <c:pt idx="2018">
                  <c:v>21.52533</c:v>
                </c:pt>
                <c:pt idx="2019">
                  <c:v>21.536000000000001</c:v>
                </c:pt>
                <c:pt idx="2020">
                  <c:v>21.546669999999999</c:v>
                </c:pt>
                <c:pt idx="2021">
                  <c:v>21.55733</c:v>
                </c:pt>
                <c:pt idx="2022">
                  <c:v>21.568000000000001</c:v>
                </c:pt>
                <c:pt idx="2023">
                  <c:v>21.578669999999999</c:v>
                </c:pt>
                <c:pt idx="2024">
                  <c:v>21.58933</c:v>
                </c:pt>
                <c:pt idx="2025">
                  <c:v>21.6</c:v>
                </c:pt>
                <c:pt idx="2026">
                  <c:v>21.610669999999999</c:v>
                </c:pt>
                <c:pt idx="2027">
                  <c:v>21.62133</c:v>
                </c:pt>
                <c:pt idx="2028">
                  <c:v>21.632000000000001</c:v>
                </c:pt>
                <c:pt idx="2029">
                  <c:v>21.642669999999999</c:v>
                </c:pt>
                <c:pt idx="2030">
                  <c:v>21.65333</c:v>
                </c:pt>
                <c:pt idx="2031">
                  <c:v>21.664000000000001</c:v>
                </c:pt>
                <c:pt idx="2032">
                  <c:v>21.674669999999999</c:v>
                </c:pt>
                <c:pt idx="2033">
                  <c:v>21.68533</c:v>
                </c:pt>
                <c:pt idx="2034">
                  <c:v>21.696000000000002</c:v>
                </c:pt>
                <c:pt idx="2035">
                  <c:v>21.706669999999999</c:v>
                </c:pt>
                <c:pt idx="2036">
                  <c:v>21.71733</c:v>
                </c:pt>
                <c:pt idx="2037">
                  <c:v>21.728000000000002</c:v>
                </c:pt>
                <c:pt idx="2038">
                  <c:v>21.738669999999999</c:v>
                </c:pt>
                <c:pt idx="2039">
                  <c:v>21.74933</c:v>
                </c:pt>
                <c:pt idx="2040">
                  <c:v>21.76</c:v>
                </c:pt>
                <c:pt idx="2041">
                  <c:v>21.770669999999999</c:v>
                </c:pt>
                <c:pt idx="2042">
                  <c:v>21.781330000000001</c:v>
                </c:pt>
                <c:pt idx="2043">
                  <c:v>21.792000000000002</c:v>
                </c:pt>
                <c:pt idx="2044">
                  <c:v>21.802669999999999</c:v>
                </c:pt>
                <c:pt idx="2045">
                  <c:v>21.813330000000001</c:v>
                </c:pt>
                <c:pt idx="2046">
                  <c:v>21.824000000000002</c:v>
                </c:pt>
                <c:pt idx="2047">
                  <c:v>21.834669999999999</c:v>
                </c:pt>
                <c:pt idx="2048">
                  <c:v>21.845330000000001</c:v>
                </c:pt>
                <c:pt idx="2049">
                  <c:v>21.856000000000002</c:v>
                </c:pt>
                <c:pt idx="2050">
                  <c:v>21.866669999999999</c:v>
                </c:pt>
                <c:pt idx="2051">
                  <c:v>21.877330000000001</c:v>
                </c:pt>
                <c:pt idx="2052">
                  <c:v>21.888000000000002</c:v>
                </c:pt>
                <c:pt idx="2053">
                  <c:v>21.898669999999999</c:v>
                </c:pt>
                <c:pt idx="2054">
                  <c:v>21.909330000000001</c:v>
                </c:pt>
                <c:pt idx="2055">
                  <c:v>21.92</c:v>
                </c:pt>
                <c:pt idx="2056">
                  <c:v>21.930669999999999</c:v>
                </c:pt>
                <c:pt idx="2057">
                  <c:v>21.941330000000001</c:v>
                </c:pt>
                <c:pt idx="2058">
                  <c:v>21.952000000000002</c:v>
                </c:pt>
                <c:pt idx="2059">
                  <c:v>21.962669999999999</c:v>
                </c:pt>
                <c:pt idx="2060">
                  <c:v>21.973330000000001</c:v>
                </c:pt>
                <c:pt idx="2061">
                  <c:v>21.984000000000002</c:v>
                </c:pt>
                <c:pt idx="2062">
                  <c:v>21.994669999999999</c:v>
                </c:pt>
                <c:pt idx="2063">
                  <c:v>22.005330000000001</c:v>
                </c:pt>
                <c:pt idx="2064">
                  <c:v>22.015999999999998</c:v>
                </c:pt>
                <c:pt idx="2065">
                  <c:v>22.026669999999999</c:v>
                </c:pt>
                <c:pt idx="2066">
                  <c:v>22.037330000000001</c:v>
                </c:pt>
                <c:pt idx="2067">
                  <c:v>22.047999999999998</c:v>
                </c:pt>
                <c:pt idx="2068">
                  <c:v>22.058669999999999</c:v>
                </c:pt>
                <c:pt idx="2069">
                  <c:v>22.069330000000001</c:v>
                </c:pt>
                <c:pt idx="2070">
                  <c:v>22.08</c:v>
                </c:pt>
                <c:pt idx="2071">
                  <c:v>22.090669999999999</c:v>
                </c:pt>
                <c:pt idx="2072">
                  <c:v>22.101330000000001</c:v>
                </c:pt>
                <c:pt idx="2073">
                  <c:v>22.111999999999998</c:v>
                </c:pt>
                <c:pt idx="2074">
                  <c:v>22.122669999999999</c:v>
                </c:pt>
                <c:pt idx="2075">
                  <c:v>22.133330000000001</c:v>
                </c:pt>
                <c:pt idx="2076">
                  <c:v>22.143999999999998</c:v>
                </c:pt>
                <c:pt idx="2077">
                  <c:v>22.154669999999999</c:v>
                </c:pt>
                <c:pt idx="2078">
                  <c:v>22.165330000000001</c:v>
                </c:pt>
                <c:pt idx="2079">
                  <c:v>22.175999999999998</c:v>
                </c:pt>
                <c:pt idx="2080">
                  <c:v>22.186669999999999</c:v>
                </c:pt>
                <c:pt idx="2081">
                  <c:v>22.197330000000001</c:v>
                </c:pt>
                <c:pt idx="2082">
                  <c:v>22.207999999999998</c:v>
                </c:pt>
                <c:pt idx="2083">
                  <c:v>22.218669999999999</c:v>
                </c:pt>
                <c:pt idx="2084">
                  <c:v>22.229330000000001</c:v>
                </c:pt>
                <c:pt idx="2085">
                  <c:v>22.24</c:v>
                </c:pt>
                <c:pt idx="2086">
                  <c:v>22.25067</c:v>
                </c:pt>
                <c:pt idx="2087">
                  <c:v>22.261330000000001</c:v>
                </c:pt>
                <c:pt idx="2088">
                  <c:v>22.271999999999998</c:v>
                </c:pt>
                <c:pt idx="2089">
                  <c:v>22.28267</c:v>
                </c:pt>
                <c:pt idx="2090">
                  <c:v>22.293330000000001</c:v>
                </c:pt>
                <c:pt idx="2091">
                  <c:v>22.303999999999998</c:v>
                </c:pt>
                <c:pt idx="2092">
                  <c:v>22.31467</c:v>
                </c:pt>
                <c:pt idx="2093">
                  <c:v>22.325330000000001</c:v>
                </c:pt>
                <c:pt idx="2094">
                  <c:v>22.335999999999999</c:v>
                </c:pt>
                <c:pt idx="2095">
                  <c:v>22.34667</c:v>
                </c:pt>
                <c:pt idx="2096">
                  <c:v>22.357330000000001</c:v>
                </c:pt>
                <c:pt idx="2097">
                  <c:v>22.367999999999999</c:v>
                </c:pt>
                <c:pt idx="2098">
                  <c:v>22.37867</c:v>
                </c:pt>
                <c:pt idx="2099">
                  <c:v>22.389330000000001</c:v>
                </c:pt>
                <c:pt idx="2100">
                  <c:v>22.4</c:v>
                </c:pt>
                <c:pt idx="2101">
                  <c:v>22.41067</c:v>
                </c:pt>
                <c:pt idx="2102">
                  <c:v>22.421330000000001</c:v>
                </c:pt>
                <c:pt idx="2103">
                  <c:v>22.431999999999999</c:v>
                </c:pt>
                <c:pt idx="2104">
                  <c:v>22.44267</c:v>
                </c:pt>
                <c:pt idx="2105">
                  <c:v>22.453330000000001</c:v>
                </c:pt>
                <c:pt idx="2106">
                  <c:v>22.463999999999999</c:v>
                </c:pt>
                <c:pt idx="2107">
                  <c:v>22.47467</c:v>
                </c:pt>
                <c:pt idx="2108">
                  <c:v>22.485330000000001</c:v>
                </c:pt>
                <c:pt idx="2109">
                  <c:v>22.495999999999999</c:v>
                </c:pt>
                <c:pt idx="2110">
                  <c:v>22.50667</c:v>
                </c:pt>
                <c:pt idx="2111">
                  <c:v>22.517330000000001</c:v>
                </c:pt>
                <c:pt idx="2112">
                  <c:v>22.527999999999999</c:v>
                </c:pt>
                <c:pt idx="2113">
                  <c:v>22.53867</c:v>
                </c:pt>
                <c:pt idx="2114">
                  <c:v>22.549330000000001</c:v>
                </c:pt>
                <c:pt idx="2115">
                  <c:v>22.56</c:v>
                </c:pt>
                <c:pt idx="2116">
                  <c:v>22.57067</c:v>
                </c:pt>
                <c:pt idx="2117">
                  <c:v>22.581330000000001</c:v>
                </c:pt>
                <c:pt idx="2118">
                  <c:v>22.591999999999999</c:v>
                </c:pt>
                <c:pt idx="2119">
                  <c:v>22.60267</c:v>
                </c:pt>
                <c:pt idx="2120">
                  <c:v>22.613330000000001</c:v>
                </c:pt>
                <c:pt idx="2121">
                  <c:v>22.623999999999999</c:v>
                </c:pt>
                <c:pt idx="2122">
                  <c:v>22.63467</c:v>
                </c:pt>
                <c:pt idx="2123">
                  <c:v>22.645330000000001</c:v>
                </c:pt>
                <c:pt idx="2124">
                  <c:v>22.655999999999999</c:v>
                </c:pt>
                <c:pt idx="2125">
                  <c:v>22.66667</c:v>
                </c:pt>
                <c:pt idx="2126">
                  <c:v>22.677330000000001</c:v>
                </c:pt>
                <c:pt idx="2127">
                  <c:v>22.687999999999999</c:v>
                </c:pt>
                <c:pt idx="2128">
                  <c:v>22.69867</c:v>
                </c:pt>
                <c:pt idx="2129">
                  <c:v>22.709330000000001</c:v>
                </c:pt>
                <c:pt idx="2130">
                  <c:v>22.72</c:v>
                </c:pt>
                <c:pt idx="2131">
                  <c:v>22.73067</c:v>
                </c:pt>
                <c:pt idx="2132">
                  <c:v>22.741330000000001</c:v>
                </c:pt>
                <c:pt idx="2133">
                  <c:v>22.751999999999999</c:v>
                </c:pt>
                <c:pt idx="2134">
                  <c:v>22.76267</c:v>
                </c:pt>
                <c:pt idx="2135">
                  <c:v>22.773330000000001</c:v>
                </c:pt>
                <c:pt idx="2136">
                  <c:v>22.783999999999999</c:v>
                </c:pt>
                <c:pt idx="2137">
                  <c:v>22.79467</c:v>
                </c:pt>
                <c:pt idx="2138">
                  <c:v>22.805330000000001</c:v>
                </c:pt>
                <c:pt idx="2139">
                  <c:v>22.815999999999999</c:v>
                </c:pt>
                <c:pt idx="2140">
                  <c:v>22.82667</c:v>
                </c:pt>
                <c:pt idx="2141">
                  <c:v>22.837330000000001</c:v>
                </c:pt>
                <c:pt idx="2142">
                  <c:v>22.847999999999999</c:v>
                </c:pt>
                <c:pt idx="2143">
                  <c:v>22.85867</c:v>
                </c:pt>
                <c:pt idx="2144">
                  <c:v>22.869330000000001</c:v>
                </c:pt>
                <c:pt idx="2145">
                  <c:v>22.88</c:v>
                </c:pt>
                <c:pt idx="2146">
                  <c:v>22.89067</c:v>
                </c:pt>
                <c:pt idx="2147">
                  <c:v>22.901330000000002</c:v>
                </c:pt>
                <c:pt idx="2148">
                  <c:v>22.911999999999999</c:v>
                </c:pt>
                <c:pt idx="2149">
                  <c:v>22.92267</c:v>
                </c:pt>
                <c:pt idx="2150">
                  <c:v>22.933330000000002</c:v>
                </c:pt>
                <c:pt idx="2151">
                  <c:v>22.943999999999999</c:v>
                </c:pt>
                <c:pt idx="2152">
                  <c:v>22.95467</c:v>
                </c:pt>
                <c:pt idx="2153">
                  <c:v>22.965330000000002</c:v>
                </c:pt>
                <c:pt idx="2154">
                  <c:v>22.975999999999999</c:v>
                </c:pt>
                <c:pt idx="2155">
                  <c:v>22.98667</c:v>
                </c:pt>
                <c:pt idx="2156">
                  <c:v>22.997330000000002</c:v>
                </c:pt>
                <c:pt idx="2157">
                  <c:v>23.007999999999999</c:v>
                </c:pt>
              </c:numCache>
            </c:numRef>
          </c:xVal>
          <c:yVal>
            <c:numRef>
              <c:f>'Stan LL norm'!$L$2:$L$2159</c:f>
              <c:numCache>
                <c:formatCode>General</c:formatCode>
                <c:ptCount val="2158"/>
                <c:pt idx="0">
                  <c:v>-2.9133424318615635E-2</c:v>
                </c:pt>
                <c:pt idx="1">
                  <c:v>-2.9133424318615635E-2</c:v>
                </c:pt>
                <c:pt idx="2">
                  <c:v>-2.9204383377603903E-2</c:v>
                </c:pt>
                <c:pt idx="3">
                  <c:v>-2.9202018075637628E-2</c:v>
                </c:pt>
                <c:pt idx="4">
                  <c:v>-2.9192556867772525E-2</c:v>
                </c:pt>
                <c:pt idx="5">
                  <c:v>-2.9097944789121505E-2</c:v>
                </c:pt>
                <c:pt idx="6">
                  <c:v>-2.8982044992774004E-2</c:v>
                </c:pt>
                <c:pt idx="7">
                  <c:v>-2.8823569761033542E-2</c:v>
                </c:pt>
                <c:pt idx="8">
                  <c:v>-2.8698208756820939E-2</c:v>
                </c:pt>
                <c:pt idx="9">
                  <c:v>-2.8598866074237367E-2</c:v>
                </c:pt>
                <c:pt idx="10">
                  <c:v>-2.8494792787721244E-2</c:v>
                </c:pt>
                <c:pt idx="11">
                  <c:v>-2.8423833728732979E-2</c:v>
                </c:pt>
                <c:pt idx="12">
                  <c:v>-2.8329221650081959E-2</c:v>
                </c:pt>
                <c:pt idx="13">
                  <c:v>-2.8260627893059966E-2</c:v>
                </c:pt>
                <c:pt idx="14">
                  <c:v>-2.8206225947835631E-2</c:v>
                </c:pt>
                <c:pt idx="15">
                  <c:v>-2.8147093398678741E-2</c:v>
                </c:pt>
                <c:pt idx="16">
                  <c:v>-2.8125805680982264E-2</c:v>
                </c:pt>
                <c:pt idx="17">
                  <c:v>-2.8038289508230067E-2</c:v>
                </c:pt>
                <c:pt idx="18">
                  <c:v>-2.800044467676966E-2</c:v>
                </c:pt>
                <c:pt idx="19">
                  <c:v>-2.794131212761277E-2</c:v>
                </c:pt>
                <c:pt idx="20">
                  <c:v>-2.7886910182388435E-2</c:v>
                </c:pt>
                <c:pt idx="21">
                  <c:v>-2.7839604143062923E-2</c:v>
                </c:pt>
                <c:pt idx="22">
                  <c:v>-2.7806489915535068E-2</c:v>
                </c:pt>
                <c:pt idx="23">
                  <c:v>-2.7775740989973485E-2</c:v>
                </c:pt>
                <c:pt idx="24">
                  <c:v>-2.7754453272277005E-2</c:v>
                </c:pt>
                <c:pt idx="25">
                  <c:v>-2.7759183876209556E-2</c:v>
                </c:pt>
                <c:pt idx="26">
                  <c:v>-2.7721339044749146E-2</c:v>
                </c:pt>
                <c:pt idx="27">
                  <c:v>-2.7721339044749146E-2</c:v>
                </c:pt>
                <c:pt idx="28">
                  <c:v>-2.7690590119187567E-2</c:v>
                </c:pt>
                <c:pt idx="29">
                  <c:v>-2.7671667703457362E-2</c:v>
                </c:pt>
                <c:pt idx="30">
                  <c:v>-2.7674033005423638E-2</c:v>
                </c:pt>
                <c:pt idx="31">
                  <c:v>-2.7685859515255016E-2</c:v>
                </c:pt>
                <c:pt idx="32">
                  <c:v>-2.7636188173963228E-2</c:v>
                </c:pt>
                <c:pt idx="33">
                  <c:v>-2.758888213463772E-2</c:v>
                </c:pt>
                <c:pt idx="34">
                  <c:v>-2.758888213463772E-2</c:v>
                </c:pt>
                <c:pt idx="35">
                  <c:v>-2.752974958548083E-2</c:v>
                </c:pt>
                <c:pt idx="36">
                  <c:v>-2.7487174150087872E-2</c:v>
                </c:pt>
                <c:pt idx="37">
                  <c:v>-2.741858039306588E-2</c:v>
                </c:pt>
                <c:pt idx="38">
                  <c:v>-2.7319237710482308E-2</c:v>
                </c:pt>
                <c:pt idx="39">
                  <c:v>-2.7200972612168531E-2</c:v>
                </c:pt>
                <c:pt idx="40">
                  <c:v>-2.6895848658518989E-2</c:v>
                </c:pt>
                <c:pt idx="41">
                  <c:v>-2.5895325926784445E-2</c:v>
                </c:pt>
                <c:pt idx="42">
                  <c:v>-2.4355514346739077E-2</c:v>
                </c:pt>
                <c:pt idx="43">
                  <c:v>-2.4239614550391576E-2</c:v>
                </c:pt>
                <c:pt idx="44">
                  <c:v>-2.4781268700668671E-2</c:v>
                </c:pt>
                <c:pt idx="45">
                  <c:v>-2.5741581298976534E-2</c:v>
                </c:pt>
                <c:pt idx="46">
                  <c:v>-2.5732120091111432E-2</c:v>
                </c:pt>
                <c:pt idx="47">
                  <c:v>-2.4861688967522038E-2</c:v>
                </c:pt>
                <c:pt idx="48">
                  <c:v>-2.5029625407127602E-2</c:v>
                </c:pt>
                <c:pt idx="49">
                  <c:v>-2.5460110364989748E-2</c:v>
                </c:pt>
                <c:pt idx="50">
                  <c:v>-2.5462475666956023E-2</c:v>
                </c:pt>
                <c:pt idx="51">
                  <c:v>-2.541043902369796E-2</c:v>
                </c:pt>
                <c:pt idx="52">
                  <c:v>-2.5351306474541074E-2</c:v>
                </c:pt>
                <c:pt idx="53">
                  <c:v>-2.5377324796170102E-2</c:v>
                </c:pt>
                <c:pt idx="54">
                  <c:v>-2.5318192247013215E-2</c:v>
                </c:pt>
                <c:pt idx="55">
                  <c:v>-2.5365498286338724E-2</c:v>
                </c:pt>
                <c:pt idx="56">
                  <c:v>-2.5339479964709696E-2</c:v>
                </c:pt>
                <c:pt idx="57">
                  <c:v>-2.5351306474541074E-2</c:v>
                </c:pt>
                <c:pt idx="58">
                  <c:v>-2.546957157285485E-2</c:v>
                </c:pt>
                <c:pt idx="59">
                  <c:v>-2.5379690098136377E-2</c:v>
                </c:pt>
                <c:pt idx="60">
                  <c:v>-2.5431726741394441E-2</c:v>
                </c:pt>
                <c:pt idx="61">
                  <c:v>-2.5443553251225819E-2</c:v>
                </c:pt>
                <c:pt idx="62">
                  <c:v>-2.5467206270888575E-2</c:v>
                </c:pt>
                <c:pt idx="63">
                  <c:v>-2.5462475666956023E-2</c:v>
                </c:pt>
                <c:pt idx="64">
                  <c:v>-2.5434092043360716E-2</c:v>
                </c:pt>
                <c:pt idx="65">
                  <c:v>-2.5417534929596787E-2</c:v>
                </c:pt>
                <c:pt idx="66">
                  <c:v>-2.5422265533529338E-2</c:v>
                </c:pt>
                <c:pt idx="67">
                  <c:v>-2.5453014459090921E-2</c:v>
                </c:pt>
                <c:pt idx="68">
                  <c:v>-2.5441187949259543E-2</c:v>
                </c:pt>
                <c:pt idx="69">
                  <c:v>-2.5450649157124645E-2</c:v>
                </c:pt>
                <c:pt idx="70">
                  <c:v>-2.5490859290551327E-2</c:v>
                </c:pt>
                <c:pt idx="71">
                  <c:v>-2.5481398082686225E-2</c:v>
                </c:pt>
                <c:pt idx="72">
                  <c:v>-2.5467206270888575E-2</c:v>
                </c:pt>
                <c:pt idx="73">
                  <c:v>-2.5460110364989748E-2</c:v>
                </c:pt>
                <c:pt idx="74">
                  <c:v>-2.5512147008247808E-2</c:v>
                </c:pt>
                <c:pt idx="75">
                  <c:v>-2.5479032780719949E-2</c:v>
                </c:pt>
                <c:pt idx="76">
                  <c:v>-2.546957157285485E-2</c:v>
                </c:pt>
                <c:pt idx="77">
                  <c:v>-2.5457745063023472E-2</c:v>
                </c:pt>
                <c:pt idx="78">
                  <c:v>-2.5479032780719949E-2</c:v>
                </c:pt>
                <c:pt idx="79">
                  <c:v>-2.5507416404315256E-2</c:v>
                </c:pt>
                <c:pt idx="80">
                  <c:v>-2.5493224592517603E-2</c:v>
                </c:pt>
                <c:pt idx="81">
                  <c:v>-2.5438822647293267E-2</c:v>
                </c:pt>
                <c:pt idx="82">
                  <c:v>-2.5462475666956023E-2</c:v>
                </c:pt>
                <c:pt idx="83">
                  <c:v>-2.5453014459090921E-2</c:v>
                </c:pt>
                <c:pt idx="84">
                  <c:v>-2.5455379761057197E-2</c:v>
                </c:pt>
                <c:pt idx="85">
                  <c:v>-2.5467206270888575E-2</c:v>
                </c:pt>
                <c:pt idx="86">
                  <c:v>-2.5429361439428165E-2</c:v>
                </c:pt>
                <c:pt idx="87">
                  <c:v>-2.5457745063023472E-2</c:v>
                </c:pt>
                <c:pt idx="88">
                  <c:v>-2.544828385515837E-2</c:v>
                </c:pt>
                <c:pt idx="89">
                  <c:v>-2.5436457345326992E-2</c:v>
                </c:pt>
                <c:pt idx="90">
                  <c:v>-2.5415169627630511E-2</c:v>
                </c:pt>
                <c:pt idx="91">
                  <c:v>-2.5393881909934031E-2</c:v>
                </c:pt>
                <c:pt idx="92">
                  <c:v>-2.4232518644492749E-2</c:v>
                </c:pt>
                <c:pt idx="93">
                  <c:v>-9.4280936375742402E-3</c:v>
                </c:pt>
                <c:pt idx="94">
                  <c:v>-3.0677966502593553E-3</c:v>
                </c:pt>
                <c:pt idx="95">
                  <c:v>-7.285130056128616E-4</c:v>
                </c:pt>
                <c:pt idx="96">
                  <c:v>8.988147471846994E-5</c:v>
                </c:pt>
                <c:pt idx="97">
                  <c:v>3.8554422050291051E-4</c:v>
                </c:pt>
                <c:pt idx="98">
                  <c:v>4.2811965589586992E-4</c:v>
                </c:pt>
                <c:pt idx="99">
                  <c:v>4.3758086376097206E-4</c:v>
                </c:pt>
                <c:pt idx="100">
                  <c:v>4.1156254213194126E-4</c:v>
                </c:pt>
                <c:pt idx="101">
                  <c:v>4.1156254213194126E-4</c:v>
                </c:pt>
                <c:pt idx="102">
                  <c:v>4.2338905196331888E-4</c:v>
                </c:pt>
                <c:pt idx="103">
                  <c:v>4.0683193819939022E-4</c:v>
                </c:pt>
                <c:pt idx="104">
                  <c:v>3.8790952246918605E-4</c:v>
                </c:pt>
                <c:pt idx="105">
                  <c:v>3.6898710673898184E-4</c:v>
                </c:pt>
                <c:pt idx="106">
                  <c:v>3.6189120084015525E-4</c:v>
                </c:pt>
                <c:pt idx="107">
                  <c:v>3.6189120084015525E-4</c:v>
                </c:pt>
                <c:pt idx="108">
                  <c:v>3.3350757724484896E-4</c:v>
                </c:pt>
                <c:pt idx="109">
                  <c:v>4.0446663623311472E-4</c:v>
                </c:pt>
                <c:pt idx="110">
                  <c:v>4.7306039325510489E-4</c:v>
                </c:pt>
                <c:pt idx="111">
                  <c:v>6.2917032302928948E-4</c:v>
                </c:pt>
                <c:pt idx="112">
                  <c:v>8.3731689606153569E-4</c:v>
                </c:pt>
                <c:pt idx="113">
                  <c:v>1.0478287710600574E-3</c:v>
                </c:pt>
                <c:pt idx="114">
                  <c:v>1.1873815870703133E-3</c:v>
                </c:pt>
                <c:pt idx="115">
                  <c:v>1.4168158777990393E-3</c:v>
                </c:pt>
                <c:pt idx="116">
                  <c:v>1.5752911095394994E-3</c:v>
                </c:pt>
                <c:pt idx="117">
                  <c:v>1.7597846629089902E-3</c:v>
                </c:pt>
                <c:pt idx="118">
                  <c:v>1.9324517064471035E-3</c:v>
                </c:pt>
                <c:pt idx="119">
                  <c:v>1.975027141840063E-3</c:v>
                </c:pt>
                <c:pt idx="120">
                  <c:v>1.9679312359412366E-3</c:v>
                </c:pt>
                <c:pt idx="121">
                  <c:v>1.9087986867843483E-3</c:v>
                </c:pt>
                <c:pt idx="122">
                  <c:v>1.8946068749866951E-3</c:v>
                </c:pt>
                <c:pt idx="123">
                  <c:v>1.9442782162784813E-3</c:v>
                </c:pt>
                <c:pt idx="124">
                  <c:v>1.8543967415600112E-3</c:v>
                </c:pt>
                <c:pt idx="125">
                  <c:v>2.100388146052666E-3</c:v>
                </c:pt>
                <c:pt idx="126">
                  <c:v>2.2541327738605749E-3</c:v>
                </c:pt>
                <c:pt idx="127">
                  <c:v>2.2564980758268505E-3</c:v>
                </c:pt>
                <c:pt idx="128">
                  <c:v>2.0294290870644001E-3</c:v>
                </c:pt>
                <c:pt idx="129">
                  <c:v>1.771611172740368E-3</c:v>
                </c:pt>
                <c:pt idx="130">
                  <c:v>1.546907485944193E-3</c:v>
                </c:pt>
                <c:pt idx="131">
                  <c:v>1.3363956109456714E-3</c:v>
                </c:pt>
                <c:pt idx="132">
                  <c:v>1.1329796418459762E-3</c:v>
                </c:pt>
                <c:pt idx="133">
                  <c:v>1.0241757513973022E-3</c:v>
                </c:pt>
                <c:pt idx="134">
                  <c:v>9.4375548454393428E-4</c:v>
                </c:pt>
                <c:pt idx="135">
                  <c:v>8.822576334207707E-4</c:v>
                </c:pt>
                <c:pt idx="136">
                  <c:v>8.278556881964336E-4</c:v>
                </c:pt>
                <c:pt idx="137">
                  <c:v>7.6872313903954552E-4</c:v>
                </c:pt>
                <c:pt idx="138">
                  <c:v>7.237824016803105E-4</c:v>
                </c:pt>
                <c:pt idx="139">
                  <c:v>7.0249468398383074E-4</c:v>
                </c:pt>
                <c:pt idx="140">
                  <c:v>6.9539877808500426E-4</c:v>
                </c:pt>
                <c:pt idx="141">
                  <c:v>6.9539877808500426E-4</c:v>
                </c:pt>
                <c:pt idx="142">
                  <c:v>7.0722528791638184E-4</c:v>
                </c:pt>
                <c:pt idx="143">
                  <c:v>7.0959058988265733E-4</c:v>
                </c:pt>
                <c:pt idx="144">
                  <c:v>7.26147703646586E-4</c:v>
                </c:pt>
                <c:pt idx="145">
                  <c:v>7.4980072330934125E-4</c:v>
                </c:pt>
                <c:pt idx="146">
                  <c:v>7.8528025280347419E-4</c:v>
                </c:pt>
                <c:pt idx="147">
                  <c:v>9.4612078651020977E-4</c:v>
                </c:pt>
                <c:pt idx="148">
                  <c:v>1.1211531320145986E-3</c:v>
                </c:pt>
                <c:pt idx="149">
                  <c:v>1.0856736025204657E-3</c:v>
                </c:pt>
                <c:pt idx="150">
                  <c:v>8.7279642555566851E-4</c:v>
                </c:pt>
                <c:pt idx="151">
                  <c:v>4.9907871488413563E-4</c:v>
                </c:pt>
                <c:pt idx="152">
                  <c:v>3.5479529494132866E-4</c:v>
                </c:pt>
                <c:pt idx="153">
                  <c:v>4.5886858145745177E-4</c:v>
                </c:pt>
                <c:pt idx="154">
                  <c:v>5.3692354634454406E-4</c:v>
                </c:pt>
                <c:pt idx="155">
                  <c:v>4.4940737359234969E-4</c:v>
                </c:pt>
                <c:pt idx="156">
                  <c:v>2.7674033005423637E-4</c:v>
                </c:pt>
                <c:pt idx="157">
                  <c:v>2.2470368679617484E-4</c:v>
                </c:pt>
                <c:pt idx="158">
                  <c:v>2.601832162903077E-4</c:v>
                </c:pt>
                <c:pt idx="159">
                  <c:v>3.0039334971699162E-4</c:v>
                </c:pt>
                <c:pt idx="160">
                  <c:v>1.7976294943693988E-4</c:v>
                </c:pt>
                <c:pt idx="161">
                  <c:v>4.494073735923497E-5</c:v>
                </c:pt>
                <c:pt idx="162">
                  <c:v>-2.6018321629030772E-5</c:v>
                </c:pt>
                <c:pt idx="163">
                  <c:v>-1.1116919241494966E-4</c:v>
                </c:pt>
                <c:pt idx="164">
                  <c:v>-3.3114227527857346E-4</c:v>
                </c:pt>
                <c:pt idx="165">
                  <c:v>-6.0788260533280983E-4</c:v>
                </c:pt>
                <c:pt idx="166">
                  <c:v>-6.5755394662459583E-4</c:v>
                </c:pt>
                <c:pt idx="167">
                  <c:v>-5.2746233847944198E-4</c:v>
                </c:pt>
                <c:pt idx="168">
                  <c:v>-2.5781791432403215E-4</c:v>
                </c:pt>
                <c:pt idx="169">
                  <c:v>5.6767247190612591E-5</c:v>
                </c:pt>
                <c:pt idx="170">
                  <c:v>3.1458516151464474E-4</c:v>
                </c:pt>
                <c:pt idx="171">
                  <c:v>5.203664325806154E-4</c:v>
                </c:pt>
                <c:pt idx="172">
                  <c:v>6.3390092696184058E-4</c:v>
                </c:pt>
                <c:pt idx="173">
                  <c:v>7.4507011937679027E-4</c:v>
                </c:pt>
                <c:pt idx="174">
                  <c:v>8.2075978229760702E-4</c:v>
                </c:pt>
                <c:pt idx="175">
                  <c:v>8.1839448033133152E-4</c:v>
                </c:pt>
                <c:pt idx="176">
                  <c:v>8.6096991572429094E-4</c:v>
                </c:pt>
                <c:pt idx="177">
                  <c:v>8.798923314544951E-4</c:v>
                </c:pt>
                <c:pt idx="178">
                  <c:v>8.6096991572429094E-4</c:v>
                </c:pt>
                <c:pt idx="179">
                  <c:v>8.5387400982546435E-4</c:v>
                </c:pt>
                <c:pt idx="180">
                  <c:v>8.7516172752194412E-4</c:v>
                </c:pt>
                <c:pt idx="181">
                  <c:v>8.7043112358939302E-4</c:v>
                </c:pt>
                <c:pt idx="182">
                  <c:v>8.5150870785918886E-4</c:v>
                </c:pt>
                <c:pt idx="183">
                  <c:v>8.3968219802781118E-4</c:v>
                </c:pt>
                <c:pt idx="184">
                  <c:v>8.325862921289847E-4</c:v>
                </c:pt>
                <c:pt idx="185">
                  <c:v>8.2075978229760702E-4</c:v>
                </c:pt>
                <c:pt idx="186">
                  <c:v>8.2312508426388251E-4</c:v>
                </c:pt>
                <c:pt idx="187">
                  <c:v>7.781843469046476E-4</c:v>
                </c:pt>
                <c:pt idx="188">
                  <c:v>7.4507011937679027E-4</c:v>
                </c:pt>
                <c:pt idx="189">
                  <c:v>7.26147703646586E-4</c:v>
                </c:pt>
                <c:pt idx="190">
                  <c:v>7.6872313903954552E-4</c:v>
                </c:pt>
                <c:pt idx="191">
                  <c:v>8.1602917836505592E-4</c:v>
                </c:pt>
                <c:pt idx="192">
                  <c:v>8.4441280196036227E-4</c:v>
                </c:pt>
                <c:pt idx="193">
                  <c:v>8.9408414325214828E-4</c:v>
                </c:pt>
                <c:pt idx="194">
                  <c:v>8.7043112358939302E-4</c:v>
                </c:pt>
                <c:pt idx="195">
                  <c:v>8.7279642555566851E-4</c:v>
                </c:pt>
                <c:pt idx="196">
                  <c:v>8.8698823735332169E-4</c:v>
                </c:pt>
                <c:pt idx="197">
                  <c:v>8.4914340589291337E-4</c:v>
                </c:pt>
                <c:pt idx="198">
                  <c:v>8.4677810392663777E-4</c:v>
                </c:pt>
                <c:pt idx="199">
                  <c:v>8.7043112358939302E-4</c:v>
                </c:pt>
                <c:pt idx="200">
                  <c:v>8.325862921289847E-4</c:v>
                </c:pt>
                <c:pt idx="201">
                  <c:v>8.3495159409526019E-4</c:v>
                </c:pt>
                <c:pt idx="202">
                  <c:v>8.2549038623015811E-4</c:v>
                </c:pt>
                <c:pt idx="203">
                  <c:v>8.2549038623015811E-4</c:v>
                </c:pt>
                <c:pt idx="204">
                  <c:v>8.1839448033133152E-4</c:v>
                </c:pt>
                <c:pt idx="205">
                  <c:v>7.8764555476974968E-4</c:v>
                </c:pt>
                <c:pt idx="206">
                  <c:v>8.0893327246622944E-4</c:v>
                </c:pt>
                <c:pt idx="207">
                  <c:v>7.7345374297209651E-4</c:v>
                </c:pt>
                <c:pt idx="208">
                  <c:v>7.6872313903954552E-4</c:v>
                </c:pt>
                <c:pt idx="209">
                  <c:v>7.781843469046476E-4</c:v>
                </c:pt>
                <c:pt idx="210">
                  <c:v>7.5689662920816784E-4</c:v>
                </c:pt>
                <c:pt idx="211">
                  <c:v>7.5689662920816784E-4</c:v>
                </c:pt>
                <c:pt idx="212">
                  <c:v>7.8528025280347419E-4</c:v>
                </c:pt>
                <c:pt idx="213">
                  <c:v>7.9474146066857627E-4</c:v>
                </c:pt>
                <c:pt idx="214">
                  <c:v>7.6635783707326992E-4</c:v>
                </c:pt>
                <c:pt idx="215">
                  <c:v>7.4980072330934125E-4</c:v>
                </c:pt>
                <c:pt idx="216">
                  <c:v>7.4980072330934125E-4</c:v>
                </c:pt>
                <c:pt idx="217">
                  <c:v>7.5216602527561685E-4</c:v>
                </c:pt>
                <c:pt idx="218">
                  <c:v>7.4507011937679027E-4</c:v>
                </c:pt>
                <c:pt idx="219">
                  <c:v>7.1195589184893293E-4</c:v>
                </c:pt>
                <c:pt idx="220">
                  <c:v>6.7647636235479999E-4</c:v>
                </c:pt>
                <c:pt idx="221">
                  <c:v>6.4099683286066717E-4</c:v>
                </c:pt>
                <c:pt idx="222">
                  <c:v>5.4875005617592175E-4</c:v>
                </c:pt>
                <c:pt idx="223">
                  <c:v>4.3758086376097206E-4</c:v>
                </c:pt>
                <c:pt idx="224">
                  <c:v>3.3114227527857346E-4</c:v>
                </c:pt>
                <c:pt idx="225">
                  <c:v>2.1524247893107274E-4</c:v>
                </c:pt>
                <c:pt idx="226">
                  <c:v>1.6320583567301118E-4</c:v>
                </c:pt>
                <c:pt idx="227">
                  <c:v>1.3718751404398044E-4</c:v>
                </c:pt>
                <c:pt idx="228">
                  <c:v>1.3955281601025596E-4</c:v>
                </c:pt>
                <c:pt idx="229">
                  <c:v>1.7739764747066433E-4</c:v>
                </c:pt>
                <c:pt idx="230">
                  <c:v>1.6084053370673566E-4</c:v>
                </c:pt>
                <c:pt idx="231">
                  <c:v>1.8449355336949092E-4</c:v>
                </c:pt>
                <c:pt idx="232">
                  <c:v>2.0814657303224617E-4</c:v>
                </c:pt>
                <c:pt idx="233">
                  <c:v>2.8383623595306295E-4</c:v>
                </c:pt>
                <c:pt idx="234">
                  <c:v>8.5150870785918886E-5</c:v>
                </c:pt>
                <c:pt idx="235">
                  <c:v>-3.2877697331229792E-4</c:v>
                </c:pt>
                <c:pt idx="236">
                  <c:v>-4.2575435392959443E-4</c:v>
                </c:pt>
                <c:pt idx="237">
                  <c:v>-1.1116919241494966E-4</c:v>
                </c:pt>
                <c:pt idx="238">
                  <c:v>1.7503234550438881E-4</c:v>
                </c:pt>
                <c:pt idx="239">
                  <c:v>3.9264012640173709E-4</c:v>
                </c:pt>
                <c:pt idx="240">
                  <c:v>5.203664325806154E-4</c:v>
                </c:pt>
                <c:pt idx="241">
                  <c:v>6.0315200140025874E-4</c:v>
                </c:pt>
                <c:pt idx="242">
                  <c:v>5.9369079353515665E-4</c:v>
                </c:pt>
                <c:pt idx="243">
                  <c:v>6.1734381319791191E-4</c:v>
                </c:pt>
                <c:pt idx="244">
                  <c:v>5.3455824437826857E-4</c:v>
                </c:pt>
                <c:pt idx="245">
                  <c:v>3.4533408707622658E-4</c:v>
                </c:pt>
                <c:pt idx="246">
                  <c:v>3.0039334971699162E-4</c:v>
                </c:pt>
                <c:pt idx="247">
                  <c:v>3.9737073033428813E-4</c:v>
                </c:pt>
                <c:pt idx="248">
                  <c:v>5.3692354634454406E-4</c:v>
                </c:pt>
                <c:pt idx="249">
                  <c:v>7.5689662920816784E-4</c:v>
                </c:pt>
                <c:pt idx="250">
                  <c:v>9.6977380617296503E-4</c:v>
                </c:pt>
                <c:pt idx="251">
                  <c:v>1.0927695084192923E-3</c:v>
                </c:pt>
                <c:pt idx="252">
                  <c:v>1.0856736025204657E-3</c:v>
                </c:pt>
                <c:pt idx="253">
                  <c:v>1.050194073026333E-3</c:v>
                </c:pt>
                <c:pt idx="254">
                  <c:v>9.8160031600434271E-4</c:v>
                </c:pt>
                <c:pt idx="255">
                  <c:v>8.9408414325214828E-4</c:v>
                </c:pt>
                <c:pt idx="256">
                  <c:v>8.2075978229760702E-4</c:v>
                </c:pt>
                <c:pt idx="257">
                  <c:v>7.9001085673602517E-4</c:v>
                </c:pt>
                <c:pt idx="258">
                  <c:v>7.285130056128616E-4</c:v>
                </c:pt>
                <c:pt idx="259">
                  <c:v>6.8830287218617768E-4</c:v>
                </c:pt>
                <c:pt idx="260">
                  <c:v>6.3153562499556508E-4</c:v>
                </c:pt>
                <c:pt idx="261">
                  <c:v>6.0788260533280983E-4</c:v>
                </c:pt>
                <c:pt idx="262">
                  <c:v>5.6767247190612591E-4</c:v>
                </c:pt>
                <c:pt idx="263">
                  <c:v>5.203664325806154E-4</c:v>
                </c:pt>
                <c:pt idx="264">
                  <c:v>5.180011306143399E-4</c:v>
                </c:pt>
                <c:pt idx="265">
                  <c:v>4.9198280898530916E-4</c:v>
                </c:pt>
                <c:pt idx="266">
                  <c:v>5.2273173454689089E-4</c:v>
                </c:pt>
                <c:pt idx="267">
                  <c:v>4.9671341291786014E-4</c:v>
                </c:pt>
                <c:pt idx="268">
                  <c:v>5.1090522471551332E-4</c:v>
                </c:pt>
                <c:pt idx="269">
                  <c:v>5.0853992274923782E-4</c:v>
                </c:pt>
                <c:pt idx="270">
                  <c:v>5.4875005617592175E-4</c:v>
                </c:pt>
                <c:pt idx="271">
                  <c:v>6.3153562499556508E-4</c:v>
                </c:pt>
                <c:pt idx="272">
                  <c:v>5.6294186797357481E-4</c:v>
                </c:pt>
                <c:pt idx="273">
                  <c:v>4.139278440982168E-4</c:v>
                </c:pt>
                <c:pt idx="274">
                  <c:v>3.1221985954836925E-4</c:v>
                </c:pt>
                <c:pt idx="275">
                  <c:v>2.3889549859382799E-4</c:v>
                </c:pt>
                <c:pt idx="276">
                  <c:v>2.2233838482989932E-4</c:v>
                </c:pt>
                <c:pt idx="277">
                  <c:v>2.0105066713341959E-4</c:v>
                </c:pt>
                <c:pt idx="278">
                  <c:v>2.601832162903077E-4</c:v>
                </c:pt>
                <c:pt idx="279">
                  <c:v>2.9093214185188954E-4</c:v>
                </c:pt>
                <c:pt idx="280">
                  <c:v>3.5006469100877762E-4</c:v>
                </c:pt>
                <c:pt idx="281">
                  <c:v>4.2102374999704339E-4</c:v>
                </c:pt>
                <c:pt idx="282">
                  <c:v>5.0617462078296222E-4</c:v>
                </c:pt>
                <c:pt idx="283">
                  <c:v>6.1261320926536082E-4</c:v>
                </c:pt>
                <c:pt idx="284">
                  <c:v>7.4743542134306576E-4</c:v>
                </c:pt>
                <c:pt idx="285">
                  <c:v>8.5387400982546435E-4</c:v>
                </c:pt>
                <c:pt idx="286">
                  <c:v>9.1064125701607694E-4</c:v>
                </c:pt>
                <c:pt idx="287">
                  <c:v>9.3192897471255671E-4</c:v>
                </c:pt>
                <c:pt idx="288">
                  <c:v>9.4612078651020977E-4</c:v>
                </c:pt>
                <c:pt idx="289">
                  <c:v>9.3902488061138329E-4</c:v>
                </c:pt>
                <c:pt idx="290">
                  <c:v>8.9881474718469937E-4</c:v>
                </c:pt>
                <c:pt idx="291">
                  <c:v>8.7043112358939302E-4</c:v>
                </c:pt>
                <c:pt idx="292">
                  <c:v>8.302209901627091E-4</c:v>
                </c:pt>
                <c:pt idx="293">
                  <c:v>8.5387400982546435E-4</c:v>
                </c:pt>
                <c:pt idx="294">
                  <c:v>8.325862921289847E-4</c:v>
                </c:pt>
                <c:pt idx="295">
                  <c:v>7.1905179774775952E-4</c:v>
                </c:pt>
                <c:pt idx="296">
                  <c:v>6.6464985252342242E-4</c:v>
                </c:pt>
                <c:pt idx="297">
                  <c:v>5.9132549156888116E-4</c:v>
                </c:pt>
                <c:pt idx="298">
                  <c:v>5.4401945224337065E-4</c:v>
                </c:pt>
                <c:pt idx="299">
                  <c:v>4.5413797752490073E-4</c:v>
                </c:pt>
                <c:pt idx="300">
                  <c:v>4.2102374999704339E-4</c:v>
                </c:pt>
                <c:pt idx="301">
                  <c:v>4.0919724016566576E-4</c:v>
                </c:pt>
                <c:pt idx="302">
                  <c:v>4.2338905196331888E-4</c:v>
                </c:pt>
                <c:pt idx="303">
                  <c:v>3.9027482443546155E-4</c:v>
                </c:pt>
                <c:pt idx="304">
                  <c:v>3.6662180477270629E-4</c:v>
                </c:pt>
                <c:pt idx="305">
                  <c:v>3.7135240870525733E-4</c:v>
                </c:pt>
                <c:pt idx="306">
                  <c:v>3.8554422050291051E-4</c:v>
                </c:pt>
                <c:pt idx="307">
                  <c:v>3.5952589887387976E-4</c:v>
                </c:pt>
                <c:pt idx="308">
                  <c:v>3.0275865168326717E-4</c:v>
                </c:pt>
                <c:pt idx="309">
                  <c:v>3.2641167134602237E-4</c:v>
                </c:pt>
                <c:pt idx="310">
                  <c:v>3.8081361657035947E-4</c:v>
                </c:pt>
                <c:pt idx="311">
                  <c:v>3.7844831460408392E-4</c:v>
                </c:pt>
                <c:pt idx="312">
                  <c:v>3.1695046348092029E-4</c:v>
                </c:pt>
                <c:pt idx="313">
                  <c:v>3.0039334971699162E-4</c:v>
                </c:pt>
                <c:pt idx="314">
                  <c:v>3.0748925561581821E-4</c:v>
                </c:pt>
                <c:pt idx="315">
                  <c:v>3.0512395364954266E-4</c:v>
                </c:pt>
                <c:pt idx="316">
                  <c:v>2.2233838482989932E-4</c:v>
                </c:pt>
                <c:pt idx="317">
                  <c:v>2.3653019662755244E-4</c:v>
                </c:pt>
                <c:pt idx="318">
                  <c:v>2.9093214185188954E-4</c:v>
                </c:pt>
                <c:pt idx="319">
                  <c:v>3.0039334971699162E-4</c:v>
                </c:pt>
                <c:pt idx="320">
                  <c:v>2.9329744381816503E-4</c:v>
                </c:pt>
                <c:pt idx="321">
                  <c:v>2.601832162903077E-4</c:v>
                </c:pt>
                <c:pt idx="322">
                  <c:v>2.8856683988561399E-4</c:v>
                </c:pt>
                <c:pt idx="323">
                  <c:v>3.0512395364954266E-4</c:v>
                </c:pt>
                <c:pt idx="324">
                  <c:v>3.1931576544719584E-4</c:v>
                </c:pt>
                <c:pt idx="325">
                  <c:v>2.9093214185188954E-4</c:v>
                </c:pt>
                <c:pt idx="326">
                  <c:v>3.1931576544719584E-4</c:v>
                </c:pt>
                <c:pt idx="327">
                  <c:v>4.2102374999704339E-4</c:v>
                </c:pt>
                <c:pt idx="328">
                  <c:v>5.2273173454689089E-4</c:v>
                </c:pt>
                <c:pt idx="329">
                  <c:v>5.9369079353515665E-4</c:v>
                </c:pt>
                <c:pt idx="330">
                  <c:v>7.237824016803105E-4</c:v>
                </c:pt>
                <c:pt idx="331">
                  <c:v>8.9171884128587278E-4</c:v>
                </c:pt>
                <c:pt idx="332">
                  <c:v>1.0241757513973022E-3</c:v>
                </c:pt>
                <c:pt idx="333">
                  <c:v>1.0738470926890881E-3</c:v>
                </c:pt>
                <c:pt idx="334">
                  <c:v>1.1093266221832211E-3</c:v>
                </c:pt>
                <c:pt idx="335">
                  <c:v>1.1471714536436294E-3</c:v>
                </c:pt>
                <c:pt idx="336">
                  <c:v>1.1519020575761804E-3</c:v>
                </c:pt>
                <c:pt idx="337">
                  <c:v>1.0951348103855679E-3</c:v>
                </c:pt>
                <c:pt idx="338">
                  <c:v>9.6031259830786295E-4</c:v>
                </c:pt>
                <c:pt idx="339">
                  <c:v>8.798923314544951E-4</c:v>
                </c:pt>
                <c:pt idx="340">
                  <c:v>7.7581904493837211E-4</c:v>
                </c:pt>
                <c:pt idx="341">
                  <c:v>6.9776408005127976E-4</c:v>
                </c:pt>
                <c:pt idx="342">
                  <c:v>6.0551730336653434E-4</c:v>
                </c:pt>
                <c:pt idx="343">
                  <c:v>5.2982764044571748E-4</c:v>
                </c:pt>
                <c:pt idx="344">
                  <c:v>5.1090522471551332E-4</c:v>
                </c:pt>
                <c:pt idx="345">
                  <c:v>4.6832978932255385E-4</c:v>
                </c:pt>
                <c:pt idx="346">
                  <c:v>4.1865844803076784E-4</c:v>
                </c:pt>
                <c:pt idx="347">
                  <c:v>3.6189120084015525E-4</c:v>
                </c:pt>
                <c:pt idx="348">
                  <c:v>3.1695046348092029E-4</c:v>
                </c:pt>
                <c:pt idx="349">
                  <c:v>3.0275865168326717E-4</c:v>
                </c:pt>
                <c:pt idx="350">
                  <c:v>2.7437502808796087E-4</c:v>
                </c:pt>
                <c:pt idx="351">
                  <c:v>1.9158945926831748E-4</c:v>
                </c:pt>
                <c:pt idx="352">
                  <c:v>1.4901402387535804E-4</c:v>
                </c:pt>
                <c:pt idx="353">
                  <c:v>1.4191811797653148E-4</c:v>
                </c:pt>
                <c:pt idx="354">
                  <c:v>1.3718751404398044E-4</c:v>
                </c:pt>
                <c:pt idx="355">
                  <c:v>7.0959058988265738E-5</c:v>
                </c:pt>
                <c:pt idx="356">
                  <c:v>7.5689662920816792E-5</c:v>
                </c:pt>
                <c:pt idx="357">
                  <c:v>7.3324360954541258E-5</c:v>
                </c:pt>
                <c:pt idx="358">
                  <c:v>7.8054964887092312E-5</c:v>
                </c:pt>
                <c:pt idx="359">
                  <c:v>6.6228455055714685E-5</c:v>
                </c:pt>
                <c:pt idx="360">
                  <c:v>4.730603932551049E-5</c:v>
                </c:pt>
                <c:pt idx="361">
                  <c:v>4.494073735923497E-5</c:v>
                </c:pt>
                <c:pt idx="362">
                  <c:v>6.6228455055714685E-5</c:v>
                </c:pt>
                <c:pt idx="363">
                  <c:v>6.1497851123163644E-5</c:v>
                </c:pt>
                <c:pt idx="364">
                  <c:v>4.730603932551049E-5</c:v>
                </c:pt>
                <c:pt idx="365">
                  <c:v>1.8922415730204198E-5</c:v>
                </c:pt>
                <c:pt idx="366">
                  <c:v>2.1287717696479721E-5</c:v>
                </c:pt>
                <c:pt idx="367">
                  <c:v>1.8922415730204198E-5</c:v>
                </c:pt>
                <c:pt idx="368">
                  <c:v>-9.461207865102099E-6</c:v>
                </c:pt>
                <c:pt idx="369">
                  <c:v>-2.3653019662755245E-5</c:v>
                </c:pt>
                <c:pt idx="370">
                  <c:v>-9.461207865102099E-6</c:v>
                </c:pt>
                <c:pt idx="371">
                  <c:v>1.6557113763928671E-5</c:v>
                </c:pt>
                <c:pt idx="372">
                  <c:v>-3.7844831460408396E-5</c:v>
                </c:pt>
                <c:pt idx="373">
                  <c:v>-2.3653019662755245E-5</c:v>
                </c:pt>
                <c:pt idx="374">
                  <c:v>-1.1826509831377622E-5</c:v>
                </c:pt>
                <c:pt idx="375">
                  <c:v>0</c:v>
                </c:pt>
                <c:pt idx="376">
                  <c:v>-2.6018321629030772E-5</c:v>
                </c:pt>
                <c:pt idx="377">
                  <c:v>-4.0210133426683916E-5</c:v>
                </c:pt>
                <c:pt idx="378">
                  <c:v>-5.6767247190612591E-5</c:v>
                </c:pt>
                <c:pt idx="379">
                  <c:v>-5.9132549156888111E-5</c:v>
                </c:pt>
                <c:pt idx="380">
                  <c:v>-2.3653019662755245E-5</c:v>
                </c:pt>
                <c:pt idx="381">
                  <c:v>-5.9132549156888111E-5</c:v>
                </c:pt>
                <c:pt idx="382">
                  <c:v>-5.2036643258061544E-5</c:v>
                </c:pt>
                <c:pt idx="383">
                  <c:v>-6.3863153089439164E-5</c:v>
                </c:pt>
                <c:pt idx="384">
                  <c:v>-2.8383623595306295E-5</c:v>
                </c:pt>
                <c:pt idx="385">
                  <c:v>-4.494073735923497E-5</c:v>
                </c:pt>
                <c:pt idx="386">
                  <c:v>-7.5689662920816792E-5</c:v>
                </c:pt>
                <c:pt idx="387">
                  <c:v>-8.0420266853367832E-5</c:v>
                </c:pt>
                <c:pt idx="388">
                  <c:v>-5.6767247190612591E-5</c:v>
                </c:pt>
                <c:pt idx="389">
                  <c:v>-3.5479529494132869E-5</c:v>
                </c:pt>
                <c:pt idx="390">
                  <c:v>-6.3863153089439164E-5</c:v>
                </c:pt>
                <c:pt idx="391">
                  <c:v>-4.9671341291786017E-5</c:v>
                </c:pt>
                <c:pt idx="392">
                  <c:v>-4.2575435392959443E-5</c:v>
                </c:pt>
                <c:pt idx="393">
                  <c:v>-2.3653019662755248E-6</c:v>
                </c:pt>
                <c:pt idx="394">
                  <c:v>7.0959058988265738E-6</c:v>
                </c:pt>
                <c:pt idx="395">
                  <c:v>-4.7306039325510495E-6</c:v>
                </c:pt>
                <c:pt idx="396">
                  <c:v>2.3653019662755248E-6</c:v>
                </c:pt>
                <c:pt idx="397">
                  <c:v>2.6018321629030772E-5</c:v>
                </c:pt>
                <c:pt idx="398">
                  <c:v>1.4191811797653148E-5</c:v>
                </c:pt>
                <c:pt idx="399">
                  <c:v>5.6767247190612591E-5</c:v>
                </c:pt>
                <c:pt idx="400">
                  <c:v>2.6018321629030772E-5</c:v>
                </c:pt>
                <c:pt idx="401">
                  <c:v>-2.6018321629030772E-5</c:v>
                </c:pt>
                <c:pt idx="402">
                  <c:v>-1.8922415730204198E-5</c:v>
                </c:pt>
                <c:pt idx="403">
                  <c:v>-3.5479529494132869E-5</c:v>
                </c:pt>
                <c:pt idx="404">
                  <c:v>-3.7844831460408396E-5</c:v>
                </c:pt>
                <c:pt idx="405">
                  <c:v>-1.1826509831377622E-5</c:v>
                </c:pt>
                <c:pt idx="406">
                  <c:v>-1.4191811797653148E-5</c:v>
                </c:pt>
                <c:pt idx="407">
                  <c:v>-4.2575435392959443E-5</c:v>
                </c:pt>
                <c:pt idx="408">
                  <c:v>-3.0748925561581822E-5</c:v>
                </c:pt>
                <c:pt idx="409">
                  <c:v>-1.4191811797653148E-5</c:v>
                </c:pt>
                <c:pt idx="410">
                  <c:v>7.0959058988265738E-6</c:v>
                </c:pt>
                <c:pt idx="411">
                  <c:v>2.3653019662755245E-5</c:v>
                </c:pt>
                <c:pt idx="412">
                  <c:v>5.9132549156888111E-5</c:v>
                </c:pt>
                <c:pt idx="413">
                  <c:v>5.9132549156888111E-5</c:v>
                </c:pt>
                <c:pt idx="414">
                  <c:v>5.9132549156888111E-5</c:v>
                </c:pt>
                <c:pt idx="415">
                  <c:v>8.988147471846994E-5</c:v>
                </c:pt>
                <c:pt idx="416">
                  <c:v>8.7516172752194406E-5</c:v>
                </c:pt>
                <c:pt idx="417">
                  <c:v>6.8593757021990218E-5</c:v>
                </c:pt>
                <c:pt idx="418">
                  <c:v>9.224677668474546E-5</c:v>
                </c:pt>
                <c:pt idx="419">
                  <c:v>1.2536100421260281E-4</c:v>
                </c:pt>
                <c:pt idx="420">
                  <c:v>1.1116919241494966E-4</c:v>
                </c:pt>
                <c:pt idx="421">
                  <c:v>1.2063040028005176E-4</c:v>
                </c:pt>
                <c:pt idx="422">
                  <c:v>8.7516172752194406E-5</c:v>
                </c:pt>
                <c:pt idx="423">
                  <c:v>1.158997963475007E-4</c:v>
                </c:pt>
                <c:pt idx="424">
                  <c:v>1.1353449438122518E-4</c:v>
                </c:pt>
                <c:pt idx="425">
                  <c:v>9.9342682583572034E-5</c:v>
                </c:pt>
                <c:pt idx="426">
                  <c:v>7.8054964887092312E-5</c:v>
                </c:pt>
                <c:pt idx="427">
                  <c:v>8.0420266853367832E-5</c:v>
                </c:pt>
                <c:pt idx="428">
                  <c:v>8.0420266853367832E-5</c:v>
                </c:pt>
                <c:pt idx="429">
                  <c:v>8.5150870785918886E-5</c:v>
                </c:pt>
                <c:pt idx="430">
                  <c:v>7.3324360954541258E-5</c:v>
                </c:pt>
                <c:pt idx="431">
                  <c:v>8.988147471846994E-5</c:v>
                </c:pt>
                <c:pt idx="432">
                  <c:v>7.8054964887092312E-5</c:v>
                </c:pt>
                <c:pt idx="433">
                  <c:v>5.9132549156888111E-5</c:v>
                </c:pt>
                <c:pt idx="434">
                  <c:v>2.3653019662755245E-5</c:v>
                </c:pt>
                <c:pt idx="435">
                  <c:v>7.0959058988265738E-6</c:v>
                </c:pt>
                <c:pt idx="436">
                  <c:v>5.2036643258061544E-5</c:v>
                </c:pt>
                <c:pt idx="437">
                  <c:v>3.5479529494132869E-5</c:v>
                </c:pt>
                <c:pt idx="438">
                  <c:v>0</c:v>
                </c:pt>
                <c:pt idx="439">
                  <c:v>-4.7306039325510495E-6</c:v>
                </c:pt>
                <c:pt idx="440">
                  <c:v>-1.4191811797653148E-5</c:v>
                </c:pt>
                <c:pt idx="441">
                  <c:v>4.2575435392959443E-5</c:v>
                </c:pt>
                <c:pt idx="442">
                  <c:v>2.3653019662755248E-6</c:v>
                </c:pt>
                <c:pt idx="443">
                  <c:v>-3.5479529494132869E-5</c:v>
                </c:pt>
                <c:pt idx="444">
                  <c:v>-1.8922415730204198E-5</c:v>
                </c:pt>
                <c:pt idx="445">
                  <c:v>-1.1826509831377622E-5</c:v>
                </c:pt>
                <c:pt idx="446">
                  <c:v>-1.8922415730204198E-5</c:v>
                </c:pt>
                <c:pt idx="447">
                  <c:v>-5.4401945224337064E-5</c:v>
                </c:pt>
                <c:pt idx="448">
                  <c:v>-6.3863153089439164E-5</c:v>
                </c:pt>
                <c:pt idx="449">
                  <c:v>-3.3114227527857342E-5</c:v>
                </c:pt>
                <c:pt idx="450">
                  <c:v>-5.9132549156888111E-5</c:v>
                </c:pt>
                <c:pt idx="451">
                  <c:v>-6.1497851123163644E-5</c:v>
                </c:pt>
                <c:pt idx="452">
                  <c:v>-2.3653019662755245E-5</c:v>
                </c:pt>
                <c:pt idx="453">
                  <c:v>-3.7844831460408396E-5</c:v>
                </c:pt>
                <c:pt idx="454">
                  <c:v>-2.6018321629030772E-5</c:v>
                </c:pt>
                <c:pt idx="455">
                  <c:v>-1.4191811797653148E-5</c:v>
                </c:pt>
                <c:pt idx="456">
                  <c:v>-4.7306039325510495E-6</c:v>
                </c:pt>
                <c:pt idx="457">
                  <c:v>-1.8922415730204198E-5</c:v>
                </c:pt>
                <c:pt idx="458">
                  <c:v>5.4401945224337064E-5</c:v>
                </c:pt>
                <c:pt idx="459">
                  <c:v>8.2785568819643366E-5</c:v>
                </c:pt>
                <c:pt idx="460">
                  <c:v>5.4401945224337064E-5</c:v>
                </c:pt>
                <c:pt idx="461">
                  <c:v>6.3863153089439164E-5</c:v>
                </c:pt>
                <c:pt idx="462">
                  <c:v>8.2785568819643366E-5</c:v>
                </c:pt>
                <c:pt idx="463">
                  <c:v>9.224677668474546E-5</c:v>
                </c:pt>
                <c:pt idx="464">
                  <c:v>1.0643858848239861E-4</c:v>
                </c:pt>
                <c:pt idx="465">
                  <c:v>9.224677668474546E-5</c:v>
                </c:pt>
                <c:pt idx="466">
                  <c:v>8.7516172752194406E-5</c:v>
                </c:pt>
                <c:pt idx="467">
                  <c:v>1.1116919241494966E-4</c:v>
                </c:pt>
                <c:pt idx="468">
                  <c:v>8.0420266853367832E-5</c:v>
                </c:pt>
                <c:pt idx="469">
                  <c:v>5.2036643258061544E-5</c:v>
                </c:pt>
                <c:pt idx="470">
                  <c:v>8.0420266853367832E-5</c:v>
                </c:pt>
                <c:pt idx="471">
                  <c:v>7.5689662920816792E-5</c:v>
                </c:pt>
                <c:pt idx="472">
                  <c:v>8.0420266853367832E-5</c:v>
                </c:pt>
                <c:pt idx="473">
                  <c:v>8.0420266853367832E-5</c:v>
                </c:pt>
                <c:pt idx="474">
                  <c:v>9.6977380617296514E-5</c:v>
                </c:pt>
                <c:pt idx="475">
                  <c:v>1.1116919241494966E-4</c:v>
                </c:pt>
                <c:pt idx="476">
                  <c:v>1.0170798454984755E-4</c:v>
                </c:pt>
                <c:pt idx="477">
                  <c:v>7.3324360954541258E-5</c:v>
                </c:pt>
                <c:pt idx="478">
                  <c:v>6.3863153089439164E-5</c:v>
                </c:pt>
                <c:pt idx="479">
                  <c:v>5.2036643258061544E-5</c:v>
                </c:pt>
                <c:pt idx="480">
                  <c:v>4.494073735923497E-5</c:v>
                </c:pt>
                <c:pt idx="481">
                  <c:v>5.9132549156888111E-5</c:v>
                </c:pt>
                <c:pt idx="482">
                  <c:v>4.2575435392959443E-5</c:v>
                </c:pt>
                <c:pt idx="483">
                  <c:v>6.8593757021990218E-5</c:v>
                </c:pt>
                <c:pt idx="484">
                  <c:v>7.5689662920816792E-5</c:v>
                </c:pt>
                <c:pt idx="485">
                  <c:v>7.5689662920816792E-5</c:v>
                </c:pt>
                <c:pt idx="486">
                  <c:v>8.7516172752194406E-5</c:v>
                </c:pt>
                <c:pt idx="487">
                  <c:v>7.0959058988265738E-5</c:v>
                </c:pt>
                <c:pt idx="488">
                  <c:v>8.7516172752194406E-5</c:v>
                </c:pt>
                <c:pt idx="489">
                  <c:v>1.0407328651612309E-4</c:v>
                </c:pt>
                <c:pt idx="490">
                  <c:v>9.461207865102098E-5</c:v>
                </c:pt>
                <c:pt idx="491">
                  <c:v>1.2772630617887833E-4</c:v>
                </c:pt>
                <c:pt idx="492">
                  <c:v>1.4664872190908252E-4</c:v>
                </c:pt>
                <c:pt idx="493">
                  <c:v>1.6320583567301118E-4</c:v>
                </c:pt>
                <c:pt idx="494">
                  <c:v>1.7976294943693988E-4</c:v>
                </c:pt>
                <c:pt idx="495">
                  <c:v>2.1524247893107274E-4</c:v>
                </c:pt>
                <c:pt idx="496">
                  <c:v>2.4599140449265458E-4</c:v>
                </c:pt>
                <c:pt idx="497">
                  <c:v>3.0748925561581821E-4</c:v>
                </c:pt>
                <c:pt idx="498">
                  <c:v>3.2168106741347133E-4</c:v>
                </c:pt>
                <c:pt idx="499">
                  <c:v>3.3114227527857346E-4</c:v>
                </c:pt>
                <c:pt idx="500">
                  <c:v>3.0748925561581821E-4</c:v>
                </c:pt>
                <c:pt idx="501">
                  <c:v>3.382381811774E-4</c:v>
                </c:pt>
                <c:pt idx="502">
                  <c:v>3.4769938904250213E-4</c:v>
                </c:pt>
                <c:pt idx="503">
                  <c:v>3.0748925561581821E-4</c:v>
                </c:pt>
                <c:pt idx="504">
                  <c:v>2.9802804775071607E-4</c:v>
                </c:pt>
                <c:pt idx="505">
                  <c:v>2.6491382022285874E-4</c:v>
                </c:pt>
                <c:pt idx="506">
                  <c:v>2.4599140449265458E-4</c:v>
                </c:pt>
                <c:pt idx="507">
                  <c:v>2.0814657303224617E-4</c:v>
                </c:pt>
                <c:pt idx="508">
                  <c:v>2.0814657303224617E-4</c:v>
                </c:pt>
                <c:pt idx="509">
                  <c:v>1.8922415730204196E-4</c:v>
                </c:pt>
                <c:pt idx="510">
                  <c:v>1.9868536516714407E-4</c:v>
                </c:pt>
                <c:pt idx="511">
                  <c:v>1.9632006320086855E-4</c:v>
                </c:pt>
                <c:pt idx="512">
                  <c:v>2.1051187499852169E-4</c:v>
                </c:pt>
                <c:pt idx="513">
                  <c:v>2.3416489466127692E-4</c:v>
                </c:pt>
                <c:pt idx="514">
                  <c:v>2.1997308286362378E-4</c:v>
                </c:pt>
                <c:pt idx="515">
                  <c:v>2.4362610252637903E-4</c:v>
                </c:pt>
                <c:pt idx="516">
                  <c:v>2.1051187499852169E-4</c:v>
                </c:pt>
                <c:pt idx="517">
                  <c:v>2.0814657303224617E-4</c:v>
                </c:pt>
                <c:pt idx="518">
                  <c:v>1.7030174157183777E-4</c:v>
                </c:pt>
                <c:pt idx="519">
                  <c:v>1.5610992977418462E-4</c:v>
                </c:pt>
                <c:pt idx="520">
                  <c:v>1.5847523174046014E-4</c:v>
                </c:pt>
                <c:pt idx="521">
                  <c:v>1.537446278079091E-4</c:v>
                </c:pt>
                <c:pt idx="522">
                  <c:v>1.2772630617887833E-4</c:v>
                </c:pt>
                <c:pt idx="523">
                  <c:v>1.3009160814515385E-4</c:v>
                </c:pt>
                <c:pt idx="524">
                  <c:v>1.3009160814515385E-4</c:v>
                </c:pt>
                <c:pt idx="525">
                  <c:v>1.3245691011142937E-4</c:v>
                </c:pt>
                <c:pt idx="526">
                  <c:v>1.4664872190908252E-4</c:v>
                </c:pt>
                <c:pt idx="527">
                  <c:v>1.1826509831377622E-4</c:v>
                </c:pt>
                <c:pt idx="528">
                  <c:v>9.6977380617296514E-5</c:v>
                </c:pt>
                <c:pt idx="529">
                  <c:v>1.158997963475007E-4</c:v>
                </c:pt>
                <c:pt idx="530">
                  <c:v>1.2299570224632729E-4</c:v>
                </c:pt>
                <c:pt idx="531">
                  <c:v>8.2785568819643366E-5</c:v>
                </c:pt>
                <c:pt idx="532">
                  <c:v>1.0643858848239861E-4</c:v>
                </c:pt>
                <c:pt idx="533">
                  <c:v>9.9342682583572034E-5</c:v>
                </c:pt>
                <c:pt idx="534">
                  <c:v>1.0643858848239861E-4</c:v>
                </c:pt>
                <c:pt idx="535">
                  <c:v>1.2299570224632729E-4</c:v>
                </c:pt>
                <c:pt idx="536">
                  <c:v>1.821282514032154E-4</c:v>
                </c:pt>
                <c:pt idx="537">
                  <c:v>2.4835670645893007E-4</c:v>
                </c:pt>
                <c:pt idx="538">
                  <c:v>2.7910563202051191E-4</c:v>
                </c:pt>
                <c:pt idx="539">
                  <c:v>3.4296878510995104E-4</c:v>
                </c:pt>
                <c:pt idx="540">
                  <c:v>4.5413797752490073E-4</c:v>
                </c:pt>
                <c:pt idx="541">
                  <c:v>5.0853992274923782E-4</c:v>
                </c:pt>
                <c:pt idx="542">
                  <c:v>5.5348066010847273E-4</c:v>
                </c:pt>
                <c:pt idx="543">
                  <c:v>5.9605609550143215E-4</c:v>
                </c:pt>
                <c:pt idx="544">
                  <c:v>6.1261320926536082E-4</c:v>
                </c:pt>
                <c:pt idx="545">
                  <c:v>6.197091151641874E-4</c:v>
                </c:pt>
                <c:pt idx="546">
                  <c:v>6.1024790729908532E-4</c:v>
                </c:pt>
                <c:pt idx="547">
                  <c:v>5.9605609550143215E-4</c:v>
                </c:pt>
                <c:pt idx="548">
                  <c:v>5.6530716993985041E-4</c:v>
                </c:pt>
                <c:pt idx="549">
                  <c:v>5.3219294241199308E-4</c:v>
                </c:pt>
                <c:pt idx="550">
                  <c:v>5.3928884831081956E-4</c:v>
                </c:pt>
                <c:pt idx="551">
                  <c:v>4.8252160112020702E-4</c:v>
                </c:pt>
                <c:pt idx="552">
                  <c:v>4.6832978932255385E-4</c:v>
                </c:pt>
                <c:pt idx="553">
                  <c:v>4.423114676935231E-4</c:v>
                </c:pt>
                <c:pt idx="554">
                  <c:v>4.2575435392959443E-4</c:v>
                </c:pt>
                <c:pt idx="555">
                  <c:v>3.8081361657035947E-4</c:v>
                </c:pt>
                <c:pt idx="556">
                  <c:v>3.5242999297505317E-4</c:v>
                </c:pt>
                <c:pt idx="557">
                  <c:v>3.098545575820937E-4</c:v>
                </c:pt>
                <c:pt idx="558">
                  <c:v>2.7437502808796087E-4</c:v>
                </c:pt>
                <c:pt idx="559">
                  <c:v>2.2943429072872588E-4</c:v>
                </c:pt>
                <c:pt idx="560">
                  <c:v>1.9395476123459303E-4</c:v>
                </c:pt>
                <c:pt idx="561">
                  <c:v>1.9158945926831748E-4</c:v>
                </c:pt>
                <c:pt idx="562">
                  <c:v>1.7739764747066433E-4</c:v>
                </c:pt>
                <c:pt idx="563">
                  <c:v>1.6320583567301118E-4</c:v>
                </c:pt>
                <c:pt idx="564">
                  <c:v>1.4191811797653148E-4</c:v>
                </c:pt>
                <c:pt idx="565">
                  <c:v>1.8685885533576644E-4</c:v>
                </c:pt>
                <c:pt idx="566">
                  <c:v>1.7266704353811329E-4</c:v>
                </c:pt>
                <c:pt idx="567">
                  <c:v>2.4835670645893007E-4</c:v>
                </c:pt>
                <c:pt idx="568">
                  <c:v>2.4599140449265458E-4</c:v>
                </c:pt>
                <c:pt idx="569">
                  <c:v>2.5545261235775666E-4</c:v>
                </c:pt>
                <c:pt idx="570">
                  <c:v>3.0512395364954266E-4</c:v>
                </c:pt>
                <c:pt idx="571">
                  <c:v>3.2404636937974688E-4</c:v>
                </c:pt>
                <c:pt idx="572">
                  <c:v>3.3114227527857346E-4</c:v>
                </c:pt>
                <c:pt idx="573">
                  <c:v>3.1221985954836925E-4</c:v>
                </c:pt>
                <c:pt idx="574">
                  <c:v>3.3350757724484896E-4</c:v>
                </c:pt>
                <c:pt idx="575">
                  <c:v>3.5242999297505317E-4</c:v>
                </c:pt>
                <c:pt idx="576">
                  <c:v>3.7371771067153288E-4</c:v>
                </c:pt>
                <c:pt idx="577">
                  <c:v>4.139278440982168E-4</c:v>
                </c:pt>
                <c:pt idx="578">
                  <c:v>4.6123388342372731E-4</c:v>
                </c:pt>
                <c:pt idx="579">
                  <c:v>5.700377738724014E-4</c:v>
                </c:pt>
                <c:pt idx="580">
                  <c:v>6.4336213482694266E-4</c:v>
                </c:pt>
                <c:pt idx="581">
                  <c:v>7.2141709971403501E-4</c:v>
                </c:pt>
                <c:pt idx="582">
                  <c:v>8.3731689606153569E-4</c:v>
                </c:pt>
                <c:pt idx="583">
                  <c:v>9.3902488061138329E-4</c:v>
                </c:pt>
                <c:pt idx="584">
                  <c:v>1.0430981671275064E-3</c:v>
                </c:pt>
                <c:pt idx="585">
                  <c:v>1.118787830048323E-3</c:v>
                </c:pt>
                <c:pt idx="586">
                  <c:v>1.2228611165644462E-3</c:v>
                </c:pt>
                <c:pt idx="587">
                  <c:v>1.2961854775189875E-3</c:v>
                </c:pt>
                <c:pt idx="588">
                  <c:v>1.4617566151582742E-3</c:v>
                </c:pt>
                <c:pt idx="589">
                  <c:v>1.6155012429661833E-3</c:v>
                </c:pt>
                <c:pt idx="590">
                  <c:v>1.8993374789192461E-3</c:v>
                </c:pt>
                <c:pt idx="591">
                  <c:v>2.2943429072872588E-3</c:v>
                </c:pt>
                <c:pt idx="592">
                  <c:v>2.8147093398678742E-3</c:v>
                </c:pt>
                <c:pt idx="593">
                  <c:v>3.4935510041889497E-3</c:v>
                </c:pt>
                <c:pt idx="594">
                  <c:v>4.2906577668238013E-3</c:v>
                </c:pt>
                <c:pt idx="595">
                  <c:v>5.1871072120422256E-3</c:v>
                </c:pt>
                <c:pt idx="596">
                  <c:v>6.1899952457430477E-3</c:v>
                </c:pt>
                <c:pt idx="597">
                  <c:v>7.263842338432136E-3</c:v>
                </c:pt>
                <c:pt idx="598">
                  <c:v>8.2454426544364794E-3</c:v>
                </c:pt>
                <c:pt idx="599">
                  <c:v>9.1821022330815863E-3</c:v>
                </c:pt>
                <c:pt idx="600">
                  <c:v>1.0000496713412918E-2</c:v>
                </c:pt>
                <c:pt idx="601">
                  <c:v>1.0641493546273586E-2</c:v>
                </c:pt>
                <c:pt idx="602">
                  <c:v>1.1090900919865934E-2</c:v>
                </c:pt>
                <c:pt idx="603">
                  <c:v>1.1372371853852722E-2</c:v>
                </c:pt>
                <c:pt idx="604">
                  <c:v>1.1417312591211957E-2</c:v>
                </c:pt>
                <c:pt idx="605">
                  <c:v>1.1277759775201701E-2</c:v>
                </c:pt>
                <c:pt idx="606">
                  <c:v>1.0960809311720781E-2</c:v>
                </c:pt>
                <c:pt idx="607">
                  <c:v>1.0520863145993533E-2</c:v>
                </c:pt>
                <c:pt idx="608">
                  <c:v>9.9389988622897545E-3</c:v>
                </c:pt>
                <c:pt idx="609">
                  <c:v>9.2980020294290873E-3</c:v>
                </c:pt>
                <c:pt idx="610">
                  <c:v>8.7043112358939304E-3</c:v>
                </c:pt>
                <c:pt idx="611">
                  <c:v>8.0514878932018853E-3</c:v>
                </c:pt>
                <c:pt idx="612">
                  <c:v>7.453066495734178E-3</c:v>
                </c:pt>
                <c:pt idx="613">
                  <c:v>6.8309920786037148E-3</c:v>
                </c:pt>
                <c:pt idx="614">
                  <c:v>6.3129909479893755E-3</c:v>
                </c:pt>
                <c:pt idx="615">
                  <c:v>5.8044510252401376E-3</c:v>
                </c:pt>
                <c:pt idx="616">
                  <c:v>5.3739660673779921E-3</c:v>
                </c:pt>
                <c:pt idx="617">
                  <c:v>4.9576729213134992E-3</c:v>
                </c:pt>
                <c:pt idx="618">
                  <c:v>4.6383571558663034E-3</c:v>
                </c:pt>
                <c:pt idx="619">
                  <c:v>4.3403291081155872E-3</c:v>
                </c:pt>
                <c:pt idx="620">
                  <c:v>4.0423010603648718E-3</c:v>
                </c:pt>
                <c:pt idx="621">
                  <c:v>3.7655607303106351E-3</c:v>
                </c:pt>
                <c:pt idx="622">
                  <c:v>3.531395835649358E-3</c:v>
                </c:pt>
                <c:pt idx="623">
                  <c:v>3.332710470482214E-3</c:v>
                </c:pt>
                <c:pt idx="624">
                  <c:v>3.1955229564382339E-3</c:v>
                </c:pt>
                <c:pt idx="625">
                  <c:v>2.999202893237365E-3</c:v>
                </c:pt>
                <c:pt idx="626">
                  <c:v>2.8691112850922113E-3</c:v>
                </c:pt>
                <c:pt idx="627">
                  <c:v>2.8052481320027722E-3</c:v>
                </c:pt>
                <c:pt idx="628">
                  <c:v>2.7721339044749146E-3</c:v>
                </c:pt>
                <c:pt idx="629">
                  <c:v>2.7366543749807819E-3</c:v>
                </c:pt>
                <c:pt idx="630">
                  <c:v>2.8478235673957317E-3</c:v>
                </c:pt>
                <c:pt idx="631">
                  <c:v>3.0914496699221104E-3</c:v>
                </c:pt>
                <c:pt idx="632">
                  <c:v>3.5668753651434911E-3</c:v>
                </c:pt>
                <c:pt idx="633">
                  <c:v>4.2977536727226281E-3</c:v>
                </c:pt>
                <c:pt idx="634">
                  <c:v>5.423637408669778E-3</c:v>
                </c:pt>
                <c:pt idx="635">
                  <c:v>6.9137776474233583E-3</c:v>
                </c:pt>
                <c:pt idx="636">
                  <c:v>8.7752702948821967E-3</c:v>
                </c:pt>
                <c:pt idx="637">
                  <c:v>1.0885119648799964E-2</c:v>
                </c:pt>
                <c:pt idx="638">
                  <c:v>1.3240960407210386E-2</c:v>
                </c:pt>
                <c:pt idx="639">
                  <c:v>1.5514015596801165E-2</c:v>
                </c:pt>
                <c:pt idx="640">
                  <c:v>1.7552905891730669E-2</c:v>
                </c:pt>
                <c:pt idx="641">
                  <c:v>1.9151850020932924E-2</c:v>
                </c:pt>
                <c:pt idx="642">
                  <c:v>2.0142911544802366E-2</c:v>
                </c:pt>
                <c:pt idx="643">
                  <c:v>2.0448035498451912E-2</c:v>
                </c:pt>
                <c:pt idx="644">
                  <c:v>2.0041203560252518E-2</c:v>
                </c:pt>
                <c:pt idx="645">
                  <c:v>1.9106909283573687E-2</c:v>
                </c:pt>
                <c:pt idx="646">
                  <c:v>1.7732668841167608E-2</c:v>
                </c:pt>
                <c:pt idx="647">
                  <c:v>1.6095879880504944E-2</c:v>
                </c:pt>
                <c:pt idx="648">
                  <c:v>1.433372991562968E-2</c:v>
                </c:pt>
                <c:pt idx="649">
                  <c:v>1.2585771762552066E-2</c:v>
                </c:pt>
                <c:pt idx="650">
                  <c:v>1.0937156292058025E-2</c:v>
                </c:pt>
                <c:pt idx="651">
                  <c:v>9.4209977316754151E-3</c:v>
                </c:pt>
                <c:pt idx="652">
                  <c:v>8.1177163482576004E-3</c:v>
                </c:pt>
                <c:pt idx="653">
                  <c:v>6.9445265729849402E-3</c:v>
                </c:pt>
                <c:pt idx="654">
                  <c:v>5.9558303510817709E-3</c:v>
                </c:pt>
                <c:pt idx="655">
                  <c:v>5.1066869451888578E-3</c:v>
                </c:pt>
                <c:pt idx="656">
                  <c:v>4.451498300530537E-3</c:v>
                </c:pt>
                <c:pt idx="657">
                  <c:v>3.8530769030628294E-3</c:v>
                </c:pt>
                <c:pt idx="658">
                  <c:v>3.3421716783473164E-3</c:v>
                </c:pt>
                <c:pt idx="659">
                  <c:v>2.9235132303165484E-3</c:v>
                </c:pt>
                <c:pt idx="660">
                  <c:v>2.601832162903077E-3</c:v>
                </c:pt>
                <c:pt idx="661">
                  <c:v>2.3440142485790447E-3</c:v>
                </c:pt>
                <c:pt idx="662">
                  <c:v>2.183173714872309E-3</c:v>
                </c:pt>
                <c:pt idx="663">
                  <c:v>2.1264064676816967E-3</c:v>
                </c:pt>
                <c:pt idx="664">
                  <c:v>2.1808084129060338E-3</c:v>
                </c:pt>
                <c:pt idx="665">
                  <c:v>2.3274571348151163E-3</c:v>
                </c:pt>
                <c:pt idx="666">
                  <c:v>2.6207545786332814E-3</c:v>
                </c:pt>
                <c:pt idx="667">
                  <c:v>3.0086641011024674E-3</c:v>
                </c:pt>
                <c:pt idx="668">
                  <c:v>3.5645100631772155E-3</c:v>
                </c:pt>
                <c:pt idx="669">
                  <c:v>4.2575435392959446E-3</c:v>
                </c:pt>
                <c:pt idx="670">
                  <c:v>5.1327052668178885E-3</c:v>
                </c:pt>
                <c:pt idx="671">
                  <c:v>6.4336213482694268E-3</c:v>
                </c:pt>
                <c:pt idx="672">
                  <c:v>8.1910407092121423E-3</c:v>
                </c:pt>
                <c:pt idx="673">
                  <c:v>1.0771585154418738E-2</c:v>
                </c:pt>
                <c:pt idx="674">
                  <c:v>1.4326634009730853E-2</c:v>
                </c:pt>
                <c:pt idx="675">
                  <c:v>1.9095082773742309E-2</c:v>
                </c:pt>
                <c:pt idx="676">
                  <c:v>2.5069835540554284E-2</c:v>
                </c:pt>
                <c:pt idx="677">
                  <c:v>3.1898462317191727E-2</c:v>
                </c:pt>
                <c:pt idx="678">
                  <c:v>3.8996733517984571E-2</c:v>
                </c:pt>
                <c:pt idx="679">
                  <c:v>4.5607752513724661E-2</c:v>
                </c:pt>
                <c:pt idx="680">
                  <c:v>5.1026659318461891E-2</c:v>
                </c:pt>
                <c:pt idx="681">
                  <c:v>5.4617187703268136E-2</c:v>
                </c:pt>
                <c:pt idx="682">
                  <c:v>5.5955948616180085E-2</c:v>
                </c:pt>
                <c:pt idx="683">
                  <c:v>5.508078688865814E-2</c:v>
                </c:pt>
                <c:pt idx="684">
                  <c:v>5.2332306003845981E-2</c:v>
                </c:pt>
                <c:pt idx="685">
                  <c:v>4.8138625617639479E-2</c:v>
                </c:pt>
                <c:pt idx="686">
                  <c:v>4.3112358939303985E-2</c:v>
                </c:pt>
                <c:pt idx="687">
                  <c:v>3.7806986628947985E-2</c:v>
                </c:pt>
                <c:pt idx="688">
                  <c:v>3.2697934381792852E-2</c:v>
                </c:pt>
                <c:pt idx="689">
                  <c:v>2.8002809978735936E-2</c:v>
                </c:pt>
                <c:pt idx="690">
                  <c:v>2.3875358047585143E-2</c:v>
                </c:pt>
                <c:pt idx="691">
                  <c:v>2.0372345835531092E-2</c:v>
                </c:pt>
                <c:pt idx="692">
                  <c:v>1.749850394650633E-2</c:v>
                </c:pt>
                <c:pt idx="693">
                  <c:v>1.5201795737252796E-2</c:v>
                </c:pt>
                <c:pt idx="694">
                  <c:v>1.3371052015355541E-2</c:v>
                </c:pt>
                <c:pt idx="695">
                  <c:v>1.1857258756939205E-2</c:v>
                </c:pt>
                <c:pt idx="696">
                  <c:v>1.0613109922678278E-2</c:v>
                </c:pt>
                <c:pt idx="697">
                  <c:v>9.5960300771798027E-3</c:v>
                </c:pt>
                <c:pt idx="698">
                  <c:v>8.590776741512705E-3</c:v>
                </c:pt>
                <c:pt idx="699">
                  <c:v>7.6825007864629036E-3</c:v>
                </c:pt>
                <c:pt idx="700">
                  <c:v>6.8144349648397865E-3</c:v>
                </c:pt>
                <c:pt idx="701">
                  <c:v>6.0078669943398324E-3</c:v>
                </c:pt>
                <c:pt idx="702">
                  <c:v>5.307737612322277E-3</c:v>
                </c:pt>
                <c:pt idx="703">
                  <c:v>4.6288959480012019E-3</c:v>
                </c:pt>
                <c:pt idx="704">
                  <c:v>4.0162827387358411E-3</c:v>
                </c:pt>
                <c:pt idx="705">
                  <c:v>3.5172040238517052E-3</c:v>
                </c:pt>
                <c:pt idx="706">
                  <c:v>3.0867190659895597E-3</c:v>
                </c:pt>
                <c:pt idx="707">
                  <c:v>2.7106360533517512E-3</c:v>
                </c:pt>
                <c:pt idx="708">
                  <c:v>2.4055120997022086E-3</c:v>
                </c:pt>
                <c:pt idx="709">
                  <c:v>2.1500594873444519E-3</c:v>
                </c:pt>
                <c:pt idx="710">
                  <c:v>1.9726618398737874E-3</c:v>
                </c:pt>
                <c:pt idx="711">
                  <c:v>1.8118213061670519E-3</c:v>
                </c:pt>
                <c:pt idx="712">
                  <c:v>1.6320583567301118E-3</c:v>
                </c:pt>
                <c:pt idx="713">
                  <c:v>1.4948708426861315E-3</c:v>
                </c:pt>
                <c:pt idx="714">
                  <c:v>1.4239117836978659E-3</c:v>
                </c:pt>
                <c:pt idx="715">
                  <c:v>1.3316650070131202E-3</c:v>
                </c:pt>
                <c:pt idx="716">
                  <c:v>1.2607059480248546E-3</c:v>
                </c:pt>
                <c:pt idx="717">
                  <c:v>1.1613632654412826E-3</c:v>
                </c:pt>
                <c:pt idx="718">
                  <c:v>1.0927695084192923E-3</c:v>
                </c:pt>
                <c:pt idx="719">
                  <c:v>1.019445147464751E-3</c:v>
                </c:pt>
                <c:pt idx="720">
                  <c:v>9.5558199437531196E-4</c:v>
                </c:pt>
                <c:pt idx="721">
                  <c:v>8.9408414325214828E-4</c:v>
                </c:pt>
                <c:pt idx="722">
                  <c:v>8.5860461375801545E-4</c:v>
                </c:pt>
                <c:pt idx="723">
                  <c:v>8.4677810392663777E-4</c:v>
                </c:pt>
                <c:pt idx="724">
                  <c:v>8.0893327246622944E-4</c:v>
                </c:pt>
                <c:pt idx="725">
                  <c:v>7.4270481741051466E-4</c:v>
                </c:pt>
                <c:pt idx="726">
                  <c:v>7.4507011937679027E-4</c:v>
                </c:pt>
                <c:pt idx="727">
                  <c:v>7.285130056128616E-4</c:v>
                </c:pt>
                <c:pt idx="728">
                  <c:v>7.4507011937679027E-4</c:v>
                </c:pt>
                <c:pt idx="729">
                  <c:v>7.3087830757913709E-4</c:v>
                </c:pt>
                <c:pt idx="730">
                  <c:v>7.7108844100582101E-4</c:v>
                </c:pt>
                <c:pt idx="731">
                  <c:v>7.9947206460112726E-4</c:v>
                </c:pt>
                <c:pt idx="732">
                  <c:v>8.5150870785918886E-4</c:v>
                </c:pt>
                <c:pt idx="733">
                  <c:v>9.1300655898235244E-4</c:v>
                </c:pt>
                <c:pt idx="734">
                  <c:v>9.8160031600434271E-4</c:v>
                </c:pt>
                <c:pt idx="735">
                  <c:v>1.059655280891435E-3</c:v>
                </c:pt>
                <c:pt idx="736">
                  <c:v>1.1022307162843945E-3</c:v>
                </c:pt>
                <c:pt idx="737">
                  <c:v>1.1377102457785274E-3</c:v>
                </c:pt>
                <c:pt idx="738">
                  <c:v>1.1306143398797008E-3</c:v>
                </c:pt>
                <c:pt idx="739">
                  <c:v>1.1140572261157721E-3</c:v>
                </c:pt>
                <c:pt idx="740">
                  <c:v>1.0785776966216391E-3</c:v>
                </c:pt>
                <c:pt idx="741">
                  <c:v>1.050194073026333E-3</c:v>
                </c:pt>
                <c:pt idx="742">
                  <c:v>9.886962219031693E-4</c:v>
                </c:pt>
                <c:pt idx="743">
                  <c:v>9.6267790027413855E-4</c:v>
                </c:pt>
                <c:pt idx="744">
                  <c:v>9.7450441010551612E-4</c:v>
                </c:pt>
                <c:pt idx="745">
                  <c:v>9.910615238694449E-4</c:v>
                </c:pt>
                <c:pt idx="746">
                  <c:v>1.050194073026333E-3</c:v>
                </c:pt>
                <c:pt idx="747">
                  <c:v>1.0975001123518435E-3</c:v>
                </c:pt>
                <c:pt idx="748">
                  <c:v>1.118787830048323E-3</c:v>
                </c:pt>
                <c:pt idx="749">
                  <c:v>1.1637285674075582E-3</c:v>
                </c:pt>
                <c:pt idx="750">
                  <c:v>1.2346876263958238E-3</c:v>
                </c:pt>
                <c:pt idx="751">
                  <c:v>1.2630712499911302E-3</c:v>
                </c:pt>
                <c:pt idx="752">
                  <c:v>1.2961854775189875E-3</c:v>
                </c:pt>
                <c:pt idx="753">
                  <c:v>1.3411262148782224E-3</c:v>
                </c:pt>
                <c:pt idx="754">
                  <c:v>1.3647792345409778E-3</c:v>
                </c:pt>
                <c:pt idx="755">
                  <c:v>1.3955281601025595E-3</c:v>
                </c:pt>
                <c:pt idx="756">
                  <c:v>1.4144505758327637E-3</c:v>
                </c:pt>
                <c:pt idx="757">
                  <c:v>1.4593913131919986E-3</c:v>
                </c:pt>
                <c:pt idx="758">
                  <c:v>1.4972361446524071E-3</c:v>
                </c:pt>
                <c:pt idx="759">
                  <c:v>1.4830443328547539E-3</c:v>
                </c:pt>
                <c:pt idx="760">
                  <c:v>1.438103595495519E-3</c:v>
                </c:pt>
                <c:pt idx="761">
                  <c:v>1.3718751404398041E-3</c:v>
                </c:pt>
                <c:pt idx="762">
                  <c:v>1.2819936657213343E-3</c:v>
                </c:pt>
                <c:pt idx="763">
                  <c:v>1.1921121910028643E-3</c:v>
                </c:pt>
                <c:pt idx="764">
                  <c:v>1.1116919241494964E-3</c:v>
                </c:pt>
                <c:pt idx="765">
                  <c:v>1.0383675631949552E-3</c:v>
                </c:pt>
                <c:pt idx="766">
                  <c:v>9.8396561797061831E-4</c:v>
                </c:pt>
                <c:pt idx="767">
                  <c:v>9.2719837078000561E-4</c:v>
                </c:pt>
                <c:pt idx="768">
                  <c:v>8.798923314544951E-4</c:v>
                </c:pt>
                <c:pt idx="769">
                  <c:v>8.9881474718469937E-4</c:v>
                </c:pt>
                <c:pt idx="770">
                  <c:v>9.342942766788322E-4</c:v>
                </c:pt>
                <c:pt idx="771">
                  <c:v>9.9342682583572028E-4</c:v>
                </c:pt>
                <c:pt idx="772">
                  <c:v>1.0430981671275064E-3</c:v>
                </c:pt>
                <c:pt idx="773">
                  <c:v>1.0833083005541903E-3</c:v>
                </c:pt>
                <c:pt idx="774">
                  <c:v>1.1448061516773538E-3</c:v>
                </c:pt>
                <c:pt idx="775">
                  <c:v>1.2133999086993441E-3</c:v>
                </c:pt>
                <c:pt idx="776">
                  <c:v>1.2843589676876099E-3</c:v>
                </c:pt>
                <c:pt idx="777">
                  <c:v>1.3222037991480183E-3</c:v>
                </c:pt>
                <c:pt idx="778">
                  <c:v>1.3671445365072532E-3</c:v>
                </c:pt>
                <c:pt idx="779">
                  <c:v>1.4546607092594476E-3</c:v>
                </c:pt>
                <c:pt idx="780">
                  <c:v>1.4759484269559274E-3</c:v>
                </c:pt>
                <c:pt idx="781">
                  <c:v>1.4712178230233764E-3</c:v>
                </c:pt>
                <c:pt idx="782">
                  <c:v>1.4901402387535805E-3</c:v>
                </c:pt>
                <c:pt idx="783">
                  <c:v>1.4830443328547539E-3</c:v>
                </c:pt>
                <c:pt idx="784">
                  <c:v>1.4877749367873049E-3</c:v>
                </c:pt>
                <c:pt idx="785">
                  <c:v>1.447564803360621E-3</c:v>
                </c:pt>
                <c:pt idx="786">
                  <c:v>1.4049893679676615E-3</c:v>
                </c:pt>
                <c:pt idx="787">
                  <c:v>1.3647792345409778E-3</c:v>
                </c:pt>
                <c:pt idx="788">
                  <c:v>1.3363956109456714E-3</c:v>
                </c:pt>
                <c:pt idx="789">
                  <c:v>1.3151078932491917E-3</c:v>
                </c:pt>
                <c:pt idx="790">
                  <c:v>1.2890895716201609E-3</c:v>
                </c:pt>
                <c:pt idx="791">
                  <c:v>1.3032813834178141E-3</c:v>
                </c:pt>
                <c:pt idx="792">
                  <c:v>1.3245691011142939E-3</c:v>
                </c:pt>
                <c:pt idx="793">
                  <c:v>1.3718751404398041E-3</c:v>
                </c:pt>
                <c:pt idx="794">
                  <c:v>1.4286423876304168E-3</c:v>
                </c:pt>
                <c:pt idx="795">
                  <c:v>1.5327156741465398E-3</c:v>
                </c:pt>
                <c:pt idx="796">
                  <c:v>1.5847523174046016E-3</c:v>
                </c:pt>
                <c:pt idx="797">
                  <c:v>1.6675378862242448E-3</c:v>
                </c:pt>
                <c:pt idx="798">
                  <c:v>1.6935562078532755E-3</c:v>
                </c:pt>
                <c:pt idx="799">
                  <c:v>1.6935562078532755E-3</c:v>
                </c:pt>
                <c:pt idx="800">
                  <c:v>1.676999094089347E-3</c:v>
                </c:pt>
                <c:pt idx="801">
                  <c:v>1.6699031881905204E-3</c:v>
                </c:pt>
                <c:pt idx="802">
                  <c:v>1.5965788272359791E-3</c:v>
                </c:pt>
                <c:pt idx="803">
                  <c:v>1.5327156741465398E-3</c:v>
                </c:pt>
                <c:pt idx="804">
                  <c:v>1.4712178230233764E-3</c:v>
                </c:pt>
                <c:pt idx="805">
                  <c:v>1.3624139325747022E-3</c:v>
                </c:pt>
                <c:pt idx="806">
                  <c:v>1.3363956109456714E-3</c:v>
                </c:pt>
                <c:pt idx="807">
                  <c:v>1.2394182303283748E-3</c:v>
                </c:pt>
                <c:pt idx="808">
                  <c:v>1.2063040028005175E-3</c:v>
                </c:pt>
                <c:pt idx="809">
                  <c:v>1.1850162851040377E-3</c:v>
                </c:pt>
                <c:pt idx="810">
                  <c:v>1.1708244733063848E-3</c:v>
                </c:pt>
                <c:pt idx="811">
                  <c:v>1.1519020575761804E-3</c:v>
                </c:pt>
                <c:pt idx="812">
                  <c:v>1.1306143398797008E-3</c:v>
                </c:pt>
                <c:pt idx="813">
                  <c:v>1.1353449438122518E-3</c:v>
                </c:pt>
                <c:pt idx="814">
                  <c:v>1.158997963475007E-3</c:v>
                </c:pt>
                <c:pt idx="815">
                  <c:v>1.1755550772389357E-3</c:v>
                </c:pt>
                <c:pt idx="816">
                  <c:v>1.2133999086993441E-3</c:v>
                </c:pt>
                <c:pt idx="817">
                  <c:v>1.218130512631895E-3</c:v>
                </c:pt>
                <c:pt idx="818">
                  <c:v>1.2701671558899568E-3</c:v>
                </c:pt>
                <c:pt idx="819">
                  <c:v>1.2867242696538853E-3</c:v>
                </c:pt>
                <c:pt idx="820">
                  <c:v>1.3032813834178141E-3</c:v>
                </c:pt>
                <c:pt idx="821">
                  <c:v>1.2819936657213343E-3</c:v>
                </c:pt>
                <c:pt idx="822">
                  <c:v>1.2701671558899568E-3</c:v>
                </c:pt>
                <c:pt idx="823">
                  <c:v>1.248879438193477E-3</c:v>
                </c:pt>
                <c:pt idx="824">
                  <c:v>1.1968427949354155E-3</c:v>
                </c:pt>
                <c:pt idx="825">
                  <c:v>1.0975001123518435E-3</c:v>
                </c:pt>
                <c:pt idx="826">
                  <c:v>1.0218104494310266E-3</c:v>
                </c:pt>
                <c:pt idx="827">
                  <c:v>9.7213910813924063E-4</c:v>
                </c:pt>
                <c:pt idx="828">
                  <c:v>9.2483306881373012E-4</c:v>
                </c:pt>
                <c:pt idx="829">
                  <c:v>8.3968219802781118E-4</c:v>
                </c:pt>
                <c:pt idx="830">
                  <c:v>7.781843469046476E-4</c:v>
                </c:pt>
                <c:pt idx="831">
                  <c:v>7.285130056128616E-4</c:v>
                </c:pt>
                <c:pt idx="832">
                  <c:v>7.237824016803105E-4</c:v>
                </c:pt>
                <c:pt idx="833">
                  <c:v>6.9066817415245317E-4</c:v>
                </c:pt>
                <c:pt idx="834">
                  <c:v>6.5991924859087133E-4</c:v>
                </c:pt>
                <c:pt idx="835">
                  <c:v>6.4572743679321826E-4</c:v>
                </c:pt>
                <c:pt idx="836">
                  <c:v>6.6701515448969791E-4</c:v>
                </c:pt>
                <c:pt idx="837">
                  <c:v>6.4572743679321826E-4</c:v>
                </c:pt>
                <c:pt idx="838">
                  <c:v>6.7647636235479999E-4</c:v>
                </c:pt>
                <c:pt idx="839">
                  <c:v>6.9066817415245317E-4</c:v>
                </c:pt>
                <c:pt idx="840">
                  <c:v>7.4980072330934125E-4</c:v>
                </c:pt>
                <c:pt idx="841">
                  <c:v>7.9710676263485176E-4</c:v>
                </c:pt>
                <c:pt idx="842">
                  <c:v>8.325862921289847E-4</c:v>
                </c:pt>
                <c:pt idx="843">
                  <c:v>9.0827595504980145E-4</c:v>
                </c:pt>
                <c:pt idx="844">
                  <c:v>1.0147145435322E-3</c:v>
                </c:pt>
                <c:pt idx="845">
                  <c:v>1.1968427949354155E-3</c:v>
                </c:pt>
                <c:pt idx="846">
                  <c:v>1.4333729915629678E-3</c:v>
                </c:pt>
                <c:pt idx="847">
                  <c:v>1.7692458707740924E-3</c:v>
                </c:pt>
                <c:pt idx="848">
                  <c:v>2.1760778089734826E-3</c:v>
                </c:pt>
                <c:pt idx="849">
                  <c:v>2.6207545786332814E-3</c:v>
                </c:pt>
                <c:pt idx="850">
                  <c:v>3.0441436305966001E-3</c:v>
                </c:pt>
                <c:pt idx="851">
                  <c:v>3.4013042275042042E-3</c:v>
                </c:pt>
                <c:pt idx="852">
                  <c:v>3.6378344241317566E-3</c:v>
                </c:pt>
                <c:pt idx="853">
                  <c:v>3.7584648244118083E-3</c:v>
                </c:pt>
                <c:pt idx="854">
                  <c:v>3.711158785086298E-3</c:v>
                </c:pt>
                <c:pt idx="855">
                  <c:v>3.5384917415481848E-3</c:v>
                </c:pt>
                <c:pt idx="856">
                  <c:v>3.2948656390218056E-3</c:v>
                </c:pt>
                <c:pt idx="857">
                  <c:v>2.9968375912710898E-3</c:v>
                </c:pt>
                <c:pt idx="858">
                  <c:v>2.686983033688996E-3</c:v>
                </c:pt>
                <c:pt idx="859">
                  <c:v>2.4007814957696574E-3</c:v>
                </c:pt>
                <c:pt idx="860">
                  <c:v>2.1264064676816967E-3</c:v>
                </c:pt>
                <c:pt idx="861">
                  <c:v>1.8875109690878686E-3</c:v>
                </c:pt>
                <c:pt idx="862">
                  <c:v>1.7006521137521021E-3</c:v>
                </c:pt>
                <c:pt idx="863">
                  <c:v>1.5705605056069484E-3</c:v>
                </c:pt>
                <c:pt idx="864">
                  <c:v>1.4191811797653147E-3</c:v>
                </c:pt>
                <c:pt idx="865">
                  <c:v>1.3340303089793958E-3</c:v>
                </c:pt>
                <c:pt idx="866">
                  <c:v>1.2819936657213343E-3</c:v>
                </c:pt>
                <c:pt idx="867">
                  <c:v>1.2512447401597526E-3</c:v>
                </c:pt>
                <c:pt idx="868">
                  <c:v>1.2086693047667931E-3</c:v>
                </c:pt>
                <c:pt idx="869">
                  <c:v>1.2157652106656197E-3</c:v>
                </c:pt>
                <c:pt idx="870">
                  <c:v>1.2275917204969972E-3</c:v>
                </c:pt>
                <c:pt idx="871">
                  <c:v>1.2748977598225077E-3</c:v>
                </c:pt>
                <c:pt idx="872">
                  <c:v>1.3458568188107734E-3</c:v>
                </c:pt>
                <c:pt idx="873">
                  <c:v>1.546907485944193E-3</c:v>
                </c:pt>
                <c:pt idx="874">
                  <c:v>1.8898762710541442E-3</c:v>
                </c:pt>
                <c:pt idx="875">
                  <c:v>2.5758138412740462E-3</c:v>
                </c:pt>
                <c:pt idx="876">
                  <c:v>3.7206199929514E-3</c:v>
                </c:pt>
                <c:pt idx="877">
                  <c:v>5.4520210322650843E-3</c:v>
                </c:pt>
                <c:pt idx="878">
                  <c:v>7.8386107162370881E-3</c:v>
                </c:pt>
                <c:pt idx="879">
                  <c:v>1.086146662913721E-2</c:v>
                </c:pt>
                <c:pt idx="880">
                  <c:v>1.4336095217595955E-2</c:v>
                </c:pt>
                <c:pt idx="881">
                  <c:v>1.7938450112233578E-2</c:v>
                </c:pt>
                <c:pt idx="882">
                  <c:v>2.1181279107997324E-2</c:v>
                </c:pt>
                <c:pt idx="883">
                  <c:v>2.3650654360788972E-2</c:v>
                </c:pt>
                <c:pt idx="884">
                  <c:v>2.5039086614992705E-2</c:v>
                </c:pt>
                <c:pt idx="885">
                  <c:v>2.5216484262463368E-2</c:v>
                </c:pt>
                <c:pt idx="886">
                  <c:v>2.4301112401514738E-2</c:v>
                </c:pt>
                <c:pt idx="887">
                  <c:v>2.2538962436639474E-2</c:v>
                </c:pt>
                <c:pt idx="888">
                  <c:v>2.0228062415588288E-2</c:v>
                </c:pt>
                <c:pt idx="889">
                  <c:v>1.7744495350998986E-2</c:v>
                </c:pt>
                <c:pt idx="890">
                  <c:v>1.5277485400173613E-2</c:v>
                </c:pt>
                <c:pt idx="891">
                  <c:v>1.2976046586987528E-2</c:v>
                </c:pt>
                <c:pt idx="892">
                  <c:v>1.0975001123518433E-2</c:v>
                </c:pt>
                <c:pt idx="893">
                  <c:v>9.3453080687545976E-3</c:v>
                </c:pt>
                <c:pt idx="894">
                  <c:v>7.9284921909555592E-3</c:v>
                </c:pt>
                <c:pt idx="895">
                  <c:v>6.8286267766374392E-3</c:v>
                </c:pt>
                <c:pt idx="896">
                  <c:v>5.9321773314190158E-3</c:v>
                </c:pt>
                <c:pt idx="897">
                  <c:v>5.2367785533340115E-3</c:v>
                </c:pt>
                <c:pt idx="898">
                  <c:v>4.6927591010906405E-3</c:v>
                </c:pt>
                <c:pt idx="899">
                  <c:v>4.2811965589586998E-3</c:v>
                </c:pt>
                <c:pt idx="900">
                  <c:v>3.9429583777812992E-3</c:v>
                </c:pt>
                <c:pt idx="901">
                  <c:v>3.7395424086816044E-3</c:v>
                </c:pt>
                <c:pt idx="902">
                  <c:v>3.543222345480736E-3</c:v>
                </c:pt>
                <c:pt idx="903">
                  <c:v>3.3681899999763471E-3</c:v>
                </c:pt>
                <c:pt idx="904">
                  <c:v>3.2144453721684378E-3</c:v>
                </c:pt>
                <c:pt idx="905">
                  <c:v>3.0890843679558353E-3</c:v>
                </c:pt>
                <c:pt idx="906">
                  <c:v>2.9731845716083343E-3</c:v>
                </c:pt>
                <c:pt idx="907">
                  <c:v>2.8738418890247625E-3</c:v>
                </c:pt>
                <c:pt idx="908">
                  <c:v>2.7981522261039454E-3</c:v>
                </c:pt>
                <c:pt idx="909">
                  <c:v>2.72719316711568E-3</c:v>
                </c:pt>
                <c:pt idx="910">
                  <c:v>2.7224625631831288E-3</c:v>
                </c:pt>
                <c:pt idx="911">
                  <c:v>2.686983033688996E-3</c:v>
                </c:pt>
                <c:pt idx="912">
                  <c:v>2.6444075982960365E-3</c:v>
                </c:pt>
                <c:pt idx="913">
                  <c:v>2.6183892766670058E-3</c:v>
                </c:pt>
                <c:pt idx="914">
                  <c:v>2.5758138412740462E-3</c:v>
                </c:pt>
                <c:pt idx="915">
                  <c:v>2.5356037078473623E-3</c:v>
                </c:pt>
                <c:pt idx="916">
                  <c:v>2.4386263272300657E-3</c:v>
                </c:pt>
                <c:pt idx="917">
                  <c:v>2.3582060603766978E-3</c:v>
                </c:pt>
                <c:pt idx="918">
                  <c:v>2.3227265308825651E-3</c:v>
                </c:pt>
                <c:pt idx="919">
                  <c:v>2.2304797541978197E-3</c:v>
                </c:pt>
                <c:pt idx="920">
                  <c:v>2.1973655266699622E-3</c:v>
                </c:pt>
                <c:pt idx="921">
                  <c:v>2.1926349227374114E-3</c:v>
                </c:pt>
                <c:pt idx="922">
                  <c:v>2.2754204915570548E-3</c:v>
                </c:pt>
                <c:pt idx="923">
                  <c:v>2.3913202879045554E-3</c:v>
                </c:pt>
                <c:pt idx="924">
                  <c:v>2.5663526334089443E-3</c:v>
                </c:pt>
                <c:pt idx="925">
                  <c:v>2.7697686025086395E-3</c:v>
                </c:pt>
                <c:pt idx="926">
                  <c:v>2.9802804775071611E-3</c:v>
                </c:pt>
                <c:pt idx="927">
                  <c:v>3.1411210112138968E-3</c:v>
                </c:pt>
                <c:pt idx="928">
                  <c:v>3.2357330898649178E-3</c:v>
                </c:pt>
                <c:pt idx="929">
                  <c:v>3.2641167134602237E-3</c:v>
                </c:pt>
                <c:pt idx="930">
                  <c:v>3.2049841643033358E-3</c:v>
                </c:pt>
                <c:pt idx="931">
                  <c:v>3.115102689584866E-3</c:v>
                </c:pt>
                <c:pt idx="932">
                  <c:v>2.9211479283502728E-3</c:v>
                </c:pt>
                <c:pt idx="933">
                  <c:v>2.7342890730145063E-3</c:v>
                </c:pt>
                <c:pt idx="934">
                  <c:v>2.571083237341495E-3</c:v>
                </c:pt>
                <c:pt idx="935">
                  <c:v>2.3984161938033818E-3</c:v>
                </c:pt>
                <c:pt idx="936">
                  <c:v>2.2423062640291973E-3</c:v>
                </c:pt>
                <c:pt idx="937">
                  <c:v>2.1098493539177679E-3</c:v>
                </c:pt>
                <c:pt idx="938">
                  <c:v>1.9773924438063386E-3</c:v>
                </c:pt>
                <c:pt idx="939">
                  <c:v>1.8591273454925622E-3</c:v>
                </c:pt>
                <c:pt idx="940">
                  <c:v>1.8047254002682253E-3</c:v>
                </c:pt>
                <c:pt idx="941">
                  <c:v>1.7550540589764392E-3</c:v>
                </c:pt>
                <c:pt idx="942">
                  <c:v>1.6888256039207245E-3</c:v>
                </c:pt>
                <c:pt idx="943">
                  <c:v>1.6699031881905204E-3</c:v>
                </c:pt>
                <c:pt idx="944">
                  <c:v>1.6628072822916938E-3</c:v>
                </c:pt>
                <c:pt idx="945">
                  <c:v>1.7030174157183777E-3</c:v>
                </c:pt>
                <c:pt idx="946">
                  <c:v>1.7384969452125107E-3</c:v>
                </c:pt>
                <c:pt idx="947">
                  <c:v>1.8236478159984295E-3</c:v>
                </c:pt>
                <c:pt idx="948">
                  <c:v>2.0317943890306757E-3</c:v>
                </c:pt>
                <c:pt idx="949">
                  <c:v>2.4173386095335861E-3</c:v>
                </c:pt>
                <c:pt idx="950">
                  <c:v>3.1482169171127231E-3</c:v>
                </c:pt>
                <c:pt idx="951">
                  <c:v>4.8086588974381415E-3</c:v>
                </c:pt>
                <c:pt idx="952">
                  <c:v>8.4062831881432151E-3</c:v>
                </c:pt>
                <c:pt idx="953">
                  <c:v>1.6003633103820199E-2</c:v>
                </c:pt>
                <c:pt idx="954">
                  <c:v>3.1415940716071518E-2</c:v>
                </c:pt>
                <c:pt idx="955">
                  <c:v>6.029864302626195E-2</c:v>
                </c:pt>
                <c:pt idx="956">
                  <c:v>0.1096080931172078</c:v>
                </c:pt>
                <c:pt idx="957">
                  <c:v>0.18617055246358027</c:v>
                </c:pt>
                <c:pt idx="958">
                  <c:v>0.29317917871985127</c:v>
                </c:pt>
                <c:pt idx="959">
                  <c:v>0.42779087892255763</c:v>
                </c:pt>
                <c:pt idx="960">
                  <c:v>0.57861435880211642</c:v>
                </c:pt>
                <c:pt idx="961">
                  <c:v>0.72903100674347587</c:v>
                </c:pt>
                <c:pt idx="962">
                  <c:v>0.86009238869480276</c:v>
                </c:pt>
                <c:pt idx="963">
                  <c:v>0.95408712353262581</c:v>
                </c:pt>
                <c:pt idx="964">
                  <c:v>1</c:v>
                </c:pt>
                <c:pt idx="965">
                  <c:v>0.99626518819525089</c:v>
                </c:pt>
                <c:pt idx="966">
                  <c:v>0.94915783423490763</c:v>
                </c:pt>
                <c:pt idx="967">
                  <c:v>0.86999354272563212</c:v>
                </c:pt>
                <c:pt idx="968">
                  <c:v>0.77285768687659506</c:v>
                </c:pt>
                <c:pt idx="969">
                  <c:v>0.67020831214416987</c:v>
                </c:pt>
                <c:pt idx="970">
                  <c:v>0.57084907244683392</c:v>
                </c:pt>
                <c:pt idx="971">
                  <c:v>0.48027456425224524</c:v>
                </c:pt>
                <c:pt idx="972">
                  <c:v>0.40174890427386412</c:v>
                </c:pt>
                <c:pt idx="973">
                  <c:v>0.33553227572798083</c:v>
                </c:pt>
                <c:pt idx="974">
                  <c:v>0.28037343387443558</c:v>
                </c:pt>
                <c:pt idx="975">
                  <c:v>0.23460720612897046</c:v>
                </c:pt>
                <c:pt idx="976">
                  <c:v>0.19673399104496675</c:v>
                </c:pt>
                <c:pt idx="977">
                  <c:v>0.16533933804659171</c:v>
                </c:pt>
                <c:pt idx="978">
                  <c:v>0.1389875088403161</c:v>
                </c:pt>
                <c:pt idx="979">
                  <c:v>0.116760766263225</c:v>
                </c:pt>
                <c:pt idx="980">
                  <c:v>9.8060688917850691E-2</c:v>
                </c:pt>
                <c:pt idx="981">
                  <c:v>8.2397659297174172E-2</c:v>
                </c:pt>
                <c:pt idx="982">
                  <c:v>6.9277329290243841E-2</c:v>
                </c:pt>
                <c:pt idx="983">
                  <c:v>5.8434785076836832E-2</c:v>
                </c:pt>
                <c:pt idx="984">
                  <c:v>4.961220874262913E-2</c:v>
                </c:pt>
                <c:pt idx="985">
                  <c:v>4.2551782373296688E-2</c:v>
                </c:pt>
                <c:pt idx="986">
                  <c:v>3.7087934831200223E-2</c:v>
                </c:pt>
                <c:pt idx="987">
                  <c:v>3.3031441959037698E-2</c:v>
                </c:pt>
                <c:pt idx="988">
                  <c:v>3.0356285435180083E-2</c:v>
                </c:pt>
                <c:pt idx="989">
                  <c:v>2.9121597808784257E-2</c:v>
                </c:pt>
                <c:pt idx="990">
                  <c:v>2.9351032099512984E-2</c:v>
                </c:pt>
                <c:pt idx="991">
                  <c:v>3.1117912668320803E-2</c:v>
                </c:pt>
                <c:pt idx="992">
                  <c:v>3.4620924880374854E-2</c:v>
                </c:pt>
                <c:pt idx="993">
                  <c:v>3.9957046116292437E-2</c:v>
                </c:pt>
                <c:pt idx="994">
                  <c:v>4.706477852495039E-2</c:v>
                </c:pt>
                <c:pt idx="995">
                  <c:v>5.5482888222924978E-2</c:v>
                </c:pt>
                <c:pt idx="996">
                  <c:v>6.466025985207402E-2</c:v>
                </c:pt>
                <c:pt idx="997">
                  <c:v>7.38423620851556E-2</c:v>
                </c:pt>
                <c:pt idx="998">
                  <c:v>8.2092535343524634E-2</c:v>
                </c:pt>
                <c:pt idx="999">
                  <c:v>8.8351124346289667E-2</c:v>
                </c:pt>
                <c:pt idx="1000">
                  <c:v>9.1839944746546068E-2</c:v>
                </c:pt>
                <c:pt idx="1001">
                  <c:v>9.2227854269015253E-2</c:v>
                </c:pt>
                <c:pt idx="1002">
                  <c:v>8.9597638482516867E-2</c:v>
                </c:pt>
                <c:pt idx="1003">
                  <c:v>8.4346668117385212E-2</c:v>
                </c:pt>
                <c:pt idx="1004">
                  <c:v>7.7125401214346023E-2</c:v>
                </c:pt>
                <c:pt idx="1005">
                  <c:v>6.8908342183504862E-2</c:v>
                </c:pt>
                <c:pt idx="1006">
                  <c:v>6.0393255104912967E-2</c:v>
                </c:pt>
                <c:pt idx="1007">
                  <c:v>5.2275538756655367E-2</c:v>
                </c:pt>
                <c:pt idx="1008">
                  <c:v>4.4796453939292158E-2</c:v>
                </c:pt>
                <c:pt idx="1009">
                  <c:v>3.8159416621923035E-2</c:v>
                </c:pt>
                <c:pt idx="1010">
                  <c:v>3.2511075526457087E-2</c:v>
                </c:pt>
                <c:pt idx="1011">
                  <c:v>2.7797028707669966E-2</c:v>
                </c:pt>
                <c:pt idx="1012">
                  <c:v>2.3872992745618868E-2</c:v>
                </c:pt>
                <c:pt idx="1013">
                  <c:v>2.0575761804630787E-2</c:v>
                </c:pt>
                <c:pt idx="1014">
                  <c:v>1.7836742127683731E-2</c:v>
                </c:pt>
                <c:pt idx="1015">
                  <c:v>1.5594435863654534E-2</c:v>
                </c:pt>
                <c:pt idx="1016">
                  <c:v>1.3721116706364318E-2</c:v>
                </c:pt>
                <c:pt idx="1017">
                  <c:v>1.2117441973229512E-2</c:v>
                </c:pt>
                <c:pt idx="1018">
                  <c:v>1.0816525891777973E-2</c:v>
                </c:pt>
                <c:pt idx="1019">
                  <c:v>9.7024686656622013E-3</c:v>
                </c:pt>
                <c:pt idx="1020">
                  <c:v>8.7587131811182675E-3</c:v>
                </c:pt>
                <c:pt idx="1021">
                  <c:v>7.9072044732590788E-3</c:v>
                </c:pt>
                <c:pt idx="1022">
                  <c:v>7.2307281109042785E-3</c:v>
                </c:pt>
                <c:pt idx="1023">
                  <c:v>6.5920965800098869E-3</c:v>
                </c:pt>
                <c:pt idx="1024">
                  <c:v>6.1166708847885066E-3</c:v>
                </c:pt>
                <c:pt idx="1025">
                  <c:v>5.6601676052973303E-3</c:v>
                </c:pt>
                <c:pt idx="1026">
                  <c:v>5.2462397611991131E-3</c:v>
                </c:pt>
                <c:pt idx="1027">
                  <c:v>4.9482117134483977E-3</c:v>
                </c:pt>
                <c:pt idx="1028">
                  <c:v>4.6880284971580893E-3</c:v>
                </c:pt>
                <c:pt idx="1029">
                  <c:v>4.4585942064293638E-3</c:v>
                </c:pt>
                <c:pt idx="1030">
                  <c:v>4.2528129353633934E-3</c:v>
                </c:pt>
                <c:pt idx="1031">
                  <c:v>4.0777805898590041E-3</c:v>
                </c:pt>
                <c:pt idx="1032">
                  <c:v>3.9595154915452284E-3</c:v>
                </c:pt>
                <c:pt idx="1033">
                  <c:v>3.8578075069953806E-3</c:v>
                </c:pt>
                <c:pt idx="1034">
                  <c:v>3.7797525421082883E-3</c:v>
                </c:pt>
                <c:pt idx="1035">
                  <c:v>3.8175973735686966E-3</c:v>
                </c:pt>
                <c:pt idx="1036">
                  <c:v>3.9122094522197172E-3</c:v>
                </c:pt>
                <c:pt idx="1037">
                  <c:v>4.0896070996903821E-3</c:v>
                </c:pt>
                <c:pt idx="1038">
                  <c:v>4.2930230687900769E-3</c:v>
                </c:pt>
                <c:pt idx="1039">
                  <c:v>4.5177267555862521E-3</c:v>
                </c:pt>
                <c:pt idx="1040">
                  <c:v>4.7944670856404879E-3</c:v>
                </c:pt>
                <c:pt idx="1041">
                  <c:v>4.9931524508076324E-3</c:v>
                </c:pt>
                <c:pt idx="1042">
                  <c:v>5.1043216432225822E-3</c:v>
                </c:pt>
                <c:pt idx="1043">
                  <c:v>5.0853992274923782E-3</c:v>
                </c:pt>
                <c:pt idx="1044">
                  <c:v>5.0097095645715607E-3</c:v>
                </c:pt>
                <c:pt idx="1045">
                  <c:v>4.8465037288985494E-3</c:v>
                </c:pt>
                <c:pt idx="1046">
                  <c:v>4.5934164185070687E-3</c:v>
                </c:pt>
                <c:pt idx="1047">
                  <c:v>4.3214066923853833E-3</c:v>
                </c:pt>
                <c:pt idx="1048">
                  <c:v>4.0612234760950758E-3</c:v>
                </c:pt>
                <c:pt idx="1049">
                  <c:v>3.8199626755349722E-3</c:v>
                </c:pt>
                <c:pt idx="1050">
                  <c:v>3.6047201966038995E-3</c:v>
                </c:pt>
                <c:pt idx="1051">
                  <c:v>3.448610266829715E-3</c:v>
                </c:pt>
                <c:pt idx="1052">
                  <c:v>3.2783085252578769E-3</c:v>
                </c:pt>
                <c:pt idx="1053">
                  <c:v>3.1529475210452743E-3</c:v>
                </c:pt>
                <c:pt idx="1054">
                  <c:v>3.0417783286303245E-3</c:v>
                </c:pt>
                <c:pt idx="1055">
                  <c:v>2.9518968539118547E-3</c:v>
                </c:pt>
                <c:pt idx="1056">
                  <c:v>2.9069561165526196E-3</c:v>
                </c:pt>
                <c:pt idx="1057">
                  <c:v>2.8525541713282825E-3</c:v>
                </c:pt>
                <c:pt idx="1058">
                  <c:v>2.8478235673957317E-3</c:v>
                </c:pt>
                <c:pt idx="1059">
                  <c:v>2.8383623595306293E-3</c:v>
                </c:pt>
                <c:pt idx="1060">
                  <c:v>2.8525541713282825E-3</c:v>
                </c:pt>
                <c:pt idx="1061">
                  <c:v>2.8927643047549664E-3</c:v>
                </c:pt>
                <c:pt idx="1062">
                  <c:v>2.9211479283502728E-3</c:v>
                </c:pt>
                <c:pt idx="1063">
                  <c:v>2.9093214185188952E-3</c:v>
                </c:pt>
                <c:pt idx="1064">
                  <c:v>2.8691112850922113E-3</c:v>
                </c:pt>
                <c:pt idx="1065">
                  <c:v>2.8028828300364966E-3</c:v>
                </c:pt>
                <c:pt idx="1066">
                  <c:v>2.72719316711568E-3</c:v>
                </c:pt>
                <c:pt idx="1067">
                  <c:v>2.6515035041948629E-3</c:v>
                </c:pt>
                <c:pt idx="1068">
                  <c:v>2.5994668609368014E-3</c:v>
                </c:pt>
                <c:pt idx="1069">
                  <c:v>2.5356037078473623E-3</c:v>
                </c:pt>
                <c:pt idx="1070">
                  <c:v>2.4717405547579232E-3</c:v>
                </c:pt>
                <c:pt idx="1071">
                  <c:v>2.4622793468928213E-3</c:v>
                </c:pt>
                <c:pt idx="1072">
                  <c:v>2.3913202879045554E-3</c:v>
                </c:pt>
                <c:pt idx="1073">
                  <c:v>2.3605713623429734E-3</c:v>
                </c:pt>
                <c:pt idx="1074">
                  <c:v>2.3298224367813915E-3</c:v>
                </c:pt>
                <c:pt idx="1075">
                  <c:v>2.3132653230174632E-3</c:v>
                </c:pt>
                <c:pt idx="1076">
                  <c:v>2.2801510954896056E-3</c:v>
                </c:pt>
                <c:pt idx="1077">
                  <c:v>2.2186532443664421E-3</c:v>
                </c:pt>
                <c:pt idx="1078">
                  <c:v>2.1453288834119007E-3</c:v>
                </c:pt>
                <c:pt idx="1079">
                  <c:v>2.1051187499852167E-3</c:v>
                </c:pt>
                <c:pt idx="1080">
                  <c:v>2.0625433145922572E-3</c:v>
                </c:pt>
                <c:pt idx="1081">
                  <c:v>2.0010454634690937E-3</c:v>
                </c:pt>
                <c:pt idx="1082">
                  <c:v>1.9773924438063386E-3</c:v>
                </c:pt>
                <c:pt idx="1083">
                  <c:v>1.9490088202110322E-3</c:v>
                </c:pt>
                <c:pt idx="1084">
                  <c:v>1.9229904985820015E-3</c:v>
                </c:pt>
                <c:pt idx="1085">
                  <c:v>1.880415063189042E-3</c:v>
                </c:pt>
                <c:pt idx="1086">
                  <c:v>1.8614926474588378E-3</c:v>
                </c:pt>
                <c:pt idx="1087">
                  <c:v>1.8283784199309805E-3</c:v>
                </c:pt>
                <c:pt idx="1088">
                  <c:v>1.8189172120658783E-3</c:v>
                </c:pt>
                <c:pt idx="1089">
                  <c:v>1.8047254002682253E-3</c:v>
                </c:pt>
                <c:pt idx="1090">
                  <c:v>1.875684459256491E-3</c:v>
                </c:pt>
                <c:pt idx="1091">
                  <c:v>1.9135292907168993E-3</c:v>
                </c:pt>
                <c:pt idx="1092">
                  <c:v>1.9939495575702674E-3</c:v>
                </c:pt>
                <c:pt idx="1093">
                  <c:v>2.0885616362212884E-3</c:v>
                </c:pt>
                <c:pt idx="1094">
                  <c:v>2.2020961306025134E-3</c:v>
                </c:pt>
                <c:pt idx="1095">
                  <c:v>2.2967082092535344E-3</c:v>
                </c:pt>
                <c:pt idx="1096">
                  <c:v>2.372397872174351E-3</c:v>
                </c:pt>
                <c:pt idx="1097">
                  <c:v>2.4480875350951681E-3</c:v>
                </c:pt>
                <c:pt idx="1098">
                  <c:v>2.476471158690474E-3</c:v>
                </c:pt>
                <c:pt idx="1099">
                  <c:v>2.4575487429602701E-3</c:v>
                </c:pt>
                <c:pt idx="1100">
                  <c:v>2.4126080056010349E-3</c:v>
                </c:pt>
                <c:pt idx="1101">
                  <c:v>2.3582060603766978E-3</c:v>
                </c:pt>
                <c:pt idx="1102">
                  <c:v>2.2754204915570548E-3</c:v>
                </c:pt>
                <c:pt idx="1103">
                  <c:v>2.2020961306025134E-3</c:v>
                </c:pt>
                <c:pt idx="1104">
                  <c:v>2.0814657303224616E-3</c:v>
                </c:pt>
                <c:pt idx="1105">
                  <c:v>2.0034107654353693E-3</c:v>
                </c:pt>
                <c:pt idx="1106">
                  <c:v>1.9135292907168993E-3</c:v>
                </c:pt>
                <c:pt idx="1107">
                  <c:v>1.8378396277960827E-3</c:v>
                </c:pt>
                <c:pt idx="1108">
                  <c:v>1.776341776672919E-3</c:v>
                </c:pt>
                <c:pt idx="1109">
                  <c:v>1.6840949999881736E-3</c:v>
                </c:pt>
                <c:pt idx="1110">
                  <c:v>1.6320583567301118E-3</c:v>
                </c:pt>
                <c:pt idx="1111">
                  <c:v>1.5610992977418462E-3</c:v>
                </c:pt>
                <c:pt idx="1112">
                  <c:v>1.5208891643151623E-3</c:v>
                </c:pt>
                <c:pt idx="1113">
                  <c:v>1.4806790308884783E-3</c:v>
                </c:pt>
                <c:pt idx="1114">
                  <c:v>1.44283419942807E-3</c:v>
                </c:pt>
                <c:pt idx="1115">
                  <c:v>1.4049893679676615E-3</c:v>
                </c:pt>
                <c:pt idx="1116">
                  <c:v>1.3789710463386307E-3</c:v>
                </c:pt>
                <c:pt idx="1117">
                  <c:v>1.3458568188107734E-3</c:v>
                </c:pt>
                <c:pt idx="1118">
                  <c:v>1.3292997050468448E-3</c:v>
                </c:pt>
                <c:pt idx="1119">
                  <c:v>1.3009160814515385E-3</c:v>
                </c:pt>
                <c:pt idx="1120">
                  <c:v>1.2512447401597526E-3</c:v>
                </c:pt>
                <c:pt idx="1121">
                  <c:v>1.2559753440923036E-3</c:v>
                </c:pt>
                <c:pt idx="1122">
                  <c:v>1.2228611165644462E-3</c:v>
                </c:pt>
                <c:pt idx="1123">
                  <c:v>1.2299570224632728E-3</c:v>
                </c:pt>
                <c:pt idx="1124">
                  <c:v>1.2086693047667931E-3</c:v>
                </c:pt>
                <c:pt idx="1125">
                  <c:v>1.1992080969016909E-3</c:v>
                </c:pt>
                <c:pt idx="1126">
                  <c:v>1.1992080969016909E-3</c:v>
                </c:pt>
                <c:pt idx="1127">
                  <c:v>1.1660938693738335E-3</c:v>
                </c:pt>
                <c:pt idx="1128">
                  <c:v>1.158997963475007E-3</c:v>
                </c:pt>
                <c:pt idx="1129">
                  <c:v>1.1448061516773538E-3</c:v>
                </c:pt>
                <c:pt idx="1130">
                  <c:v>1.1519020575761804E-3</c:v>
                </c:pt>
                <c:pt idx="1131">
                  <c:v>1.154267359542456E-3</c:v>
                </c:pt>
                <c:pt idx="1132">
                  <c:v>1.1637285674075582E-3</c:v>
                </c:pt>
                <c:pt idx="1133">
                  <c:v>1.1235184339808742E-3</c:v>
                </c:pt>
                <c:pt idx="1134">
                  <c:v>1.1306143398797008E-3</c:v>
                </c:pt>
                <c:pt idx="1135">
                  <c:v>1.1022307162843945E-3</c:v>
                </c:pt>
                <c:pt idx="1136">
                  <c:v>1.1377102457785274E-3</c:v>
                </c:pt>
                <c:pt idx="1137">
                  <c:v>1.1164225280820477E-3</c:v>
                </c:pt>
                <c:pt idx="1138">
                  <c:v>1.118787830048323E-3</c:v>
                </c:pt>
                <c:pt idx="1139">
                  <c:v>1.1116919241494964E-3</c:v>
                </c:pt>
                <c:pt idx="1140">
                  <c:v>1.1306143398797008E-3</c:v>
                </c:pt>
                <c:pt idx="1141">
                  <c:v>1.1116919241494964E-3</c:v>
                </c:pt>
                <c:pt idx="1142">
                  <c:v>1.0691164887565371E-3</c:v>
                </c:pt>
                <c:pt idx="1143">
                  <c:v>1.0691164887565371E-3</c:v>
                </c:pt>
                <c:pt idx="1144">
                  <c:v>1.1022307162843945E-3</c:v>
                </c:pt>
                <c:pt idx="1145">
                  <c:v>1.0785776966216391E-3</c:v>
                </c:pt>
                <c:pt idx="1146">
                  <c:v>1.0738470926890881E-3</c:v>
                </c:pt>
                <c:pt idx="1147">
                  <c:v>1.0714817907228125E-3</c:v>
                </c:pt>
                <c:pt idx="1148">
                  <c:v>1.0525593749926084E-3</c:v>
                </c:pt>
                <c:pt idx="1149">
                  <c:v>1.0360022612286798E-3</c:v>
                </c:pt>
                <c:pt idx="1150">
                  <c:v>1.0525593749926084E-3</c:v>
                </c:pt>
                <c:pt idx="1151">
                  <c:v>1.050194073026333E-3</c:v>
                </c:pt>
                <c:pt idx="1152">
                  <c:v>1.0360022612286798E-3</c:v>
                </c:pt>
                <c:pt idx="1153">
                  <c:v>1.0927695084192923E-3</c:v>
                </c:pt>
                <c:pt idx="1154">
                  <c:v>1.0714817907228125E-3</c:v>
                </c:pt>
                <c:pt idx="1155">
                  <c:v>1.0738470926890881E-3</c:v>
                </c:pt>
                <c:pt idx="1156">
                  <c:v>1.0951348103855679E-3</c:v>
                </c:pt>
                <c:pt idx="1157">
                  <c:v>1.1211531320145986E-3</c:v>
                </c:pt>
                <c:pt idx="1158">
                  <c:v>1.1519020575761804E-3</c:v>
                </c:pt>
                <c:pt idx="1159">
                  <c:v>1.1400755477448028E-3</c:v>
                </c:pt>
                <c:pt idx="1160">
                  <c:v>1.1471714536436294E-3</c:v>
                </c:pt>
                <c:pt idx="1161">
                  <c:v>1.149536755609905E-3</c:v>
                </c:pt>
                <c:pt idx="1162">
                  <c:v>1.1471714536436294E-3</c:v>
                </c:pt>
                <c:pt idx="1163">
                  <c:v>1.1471714536436294E-3</c:v>
                </c:pt>
                <c:pt idx="1164">
                  <c:v>1.149536755609905E-3</c:v>
                </c:pt>
                <c:pt idx="1165">
                  <c:v>1.1116919241494964E-3</c:v>
                </c:pt>
                <c:pt idx="1166">
                  <c:v>1.1471714536436294E-3</c:v>
                </c:pt>
                <c:pt idx="1167">
                  <c:v>1.1093266221832211E-3</c:v>
                </c:pt>
                <c:pt idx="1168">
                  <c:v>1.0856736025204657E-3</c:v>
                </c:pt>
                <c:pt idx="1169">
                  <c:v>1.0975001123518435E-3</c:v>
                </c:pt>
                <c:pt idx="1170">
                  <c:v>1.1045960182506701E-3</c:v>
                </c:pt>
                <c:pt idx="1171">
                  <c:v>1.1093266221832211E-3</c:v>
                </c:pt>
                <c:pt idx="1172">
                  <c:v>1.0667511867902615E-3</c:v>
                </c:pt>
                <c:pt idx="1173">
                  <c:v>1.0620205828577106E-3</c:v>
                </c:pt>
                <c:pt idx="1174">
                  <c:v>1.0809429985879147E-3</c:v>
                </c:pt>
                <c:pt idx="1175">
                  <c:v>1.0904042064530169E-3</c:v>
                </c:pt>
                <c:pt idx="1176">
                  <c:v>1.0430981671275064E-3</c:v>
                </c:pt>
                <c:pt idx="1177">
                  <c:v>1.059655280891435E-3</c:v>
                </c:pt>
                <c:pt idx="1178">
                  <c:v>1.059655280891435E-3</c:v>
                </c:pt>
                <c:pt idx="1179">
                  <c:v>1.0667511867902615E-3</c:v>
                </c:pt>
                <c:pt idx="1180">
                  <c:v>1.050194073026333E-3</c:v>
                </c:pt>
                <c:pt idx="1181">
                  <c:v>1.0454634690937818E-3</c:v>
                </c:pt>
                <c:pt idx="1182">
                  <c:v>1.0856736025204657E-3</c:v>
                </c:pt>
                <c:pt idx="1183">
                  <c:v>1.154267359542456E-3</c:v>
                </c:pt>
                <c:pt idx="1184">
                  <c:v>1.258340646058579E-3</c:v>
                </c:pt>
                <c:pt idx="1185">
                  <c:v>1.4262770856641412E-3</c:v>
                </c:pt>
                <c:pt idx="1186">
                  <c:v>1.6651725842579694E-3</c:v>
                </c:pt>
                <c:pt idx="1187">
                  <c:v>1.965565933974961E-3</c:v>
                </c:pt>
                <c:pt idx="1188">
                  <c:v>2.3913202879045554E-3</c:v>
                </c:pt>
                <c:pt idx="1189">
                  <c:v>2.821805245766701E-3</c:v>
                </c:pt>
                <c:pt idx="1190">
                  <c:v>3.2830391291904281E-3</c:v>
                </c:pt>
                <c:pt idx="1191">
                  <c:v>3.7324465027827776E-3</c:v>
                </c:pt>
                <c:pt idx="1192">
                  <c:v>4.0588581741288002E-3</c:v>
                </c:pt>
                <c:pt idx="1193">
                  <c:v>4.243351727498291E-3</c:v>
                </c:pt>
                <c:pt idx="1194">
                  <c:v>4.2977536727226281E-3</c:v>
                </c:pt>
                <c:pt idx="1195">
                  <c:v>4.2244293117680871E-3</c:v>
                </c:pt>
                <c:pt idx="1196">
                  <c:v>4.0517622682299734E-3</c:v>
                </c:pt>
                <c:pt idx="1197">
                  <c:v>3.8057708637373191E-3</c:v>
                </c:pt>
                <c:pt idx="1198">
                  <c:v>3.4793591923912965E-3</c:v>
                </c:pt>
                <c:pt idx="1199">
                  <c:v>3.1411210112138968E-3</c:v>
                </c:pt>
                <c:pt idx="1200">
                  <c:v>2.8501888693620069E-3</c:v>
                </c:pt>
                <c:pt idx="1201">
                  <c:v>2.582909747172873E-3</c:v>
                </c:pt>
                <c:pt idx="1202">
                  <c:v>2.3392836446464939E-3</c:v>
                </c:pt>
                <c:pt idx="1203">
                  <c:v>2.1027534480189411E-3</c:v>
                </c:pt>
                <c:pt idx="1204">
                  <c:v>1.9419129143122057E-3</c:v>
                </c:pt>
                <c:pt idx="1205">
                  <c:v>1.7999947963356741E-3</c:v>
                </c:pt>
                <c:pt idx="1206">
                  <c:v>1.7006521137521021E-3</c:v>
                </c:pt>
                <c:pt idx="1207">
                  <c:v>1.6036747331348057E-3</c:v>
                </c:pt>
                <c:pt idx="1208">
                  <c:v>1.5043320505512337E-3</c:v>
                </c:pt>
                <c:pt idx="1209">
                  <c:v>1.452295407293172E-3</c:v>
                </c:pt>
                <c:pt idx="1210">
                  <c:v>1.3600486306084266E-3</c:v>
                </c:pt>
                <c:pt idx="1211">
                  <c:v>1.2961854775189875E-3</c:v>
                </c:pt>
                <c:pt idx="1212">
                  <c:v>1.2299570224632728E-3</c:v>
                </c:pt>
                <c:pt idx="1213">
                  <c:v>1.2110346067330687E-3</c:v>
                </c:pt>
                <c:pt idx="1214">
                  <c:v>1.2039387008342421E-3</c:v>
                </c:pt>
                <c:pt idx="1215">
                  <c:v>1.1684591713401091E-3</c:v>
                </c:pt>
                <c:pt idx="1216">
                  <c:v>1.1235184339808742E-3</c:v>
                </c:pt>
                <c:pt idx="1217">
                  <c:v>1.158997963475007E-3</c:v>
                </c:pt>
                <c:pt idx="1218">
                  <c:v>1.1377102457785274E-3</c:v>
                </c:pt>
                <c:pt idx="1219">
                  <c:v>1.118787830048323E-3</c:v>
                </c:pt>
                <c:pt idx="1220">
                  <c:v>1.1164225280820477E-3</c:v>
                </c:pt>
                <c:pt idx="1221">
                  <c:v>1.1211531320145986E-3</c:v>
                </c:pt>
                <c:pt idx="1222">
                  <c:v>1.0904042064530169E-3</c:v>
                </c:pt>
                <c:pt idx="1223">
                  <c:v>1.0785776966216391E-3</c:v>
                </c:pt>
                <c:pt idx="1224">
                  <c:v>1.0170798454984756E-3</c:v>
                </c:pt>
                <c:pt idx="1225">
                  <c:v>1.0170798454984756E-3</c:v>
                </c:pt>
                <c:pt idx="1226">
                  <c:v>1.0360022612286798E-3</c:v>
                </c:pt>
                <c:pt idx="1227">
                  <c:v>1.0454634690937818E-3</c:v>
                </c:pt>
                <c:pt idx="1228">
                  <c:v>1.0265410533635776E-3</c:v>
                </c:pt>
                <c:pt idx="1229">
                  <c:v>1.0147145435322E-3</c:v>
                </c:pt>
                <c:pt idx="1230">
                  <c:v>1.0052533356670979E-3</c:v>
                </c:pt>
                <c:pt idx="1231">
                  <c:v>9.6977380617296503E-4</c:v>
                </c:pt>
                <c:pt idx="1232">
                  <c:v>9.9579212780199588E-4</c:v>
                </c:pt>
                <c:pt idx="1233">
                  <c:v>9.7923501403806711E-4</c:v>
                </c:pt>
                <c:pt idx="1234">
                  <c:v>1.0028880337008225E-3</c:v>
                </c:pt>
                <c:pt idx="1235">
                  <c:v>9.9579212780199588E-4</c:v>
                </c:pt>
                <c:pt idx="1236">
                  <c:v>1.0005227317345469E-3</c:v>
                </c:pt>
                <c:pt idx="1237">
                  <c:v>1.0265410533635776E-3</c:v>
                </c:pt>
                <c:pt idx="1238">
                  <c:v>9.9815742976827127E-4</c:v>
                </c:pt>
                <c:pt idx="1239">
                  <c:v>9.886962219031693E-4</c:v>
                </c:pt>
                <c:pt idx="1240">
                  <c:v>9.8160031600434271E-4</c:v>
                </c:pt>
                <c:pt idx="1241">
                  <c:v>9.7213910813924063E-4</c:v>
                </c:pt>
                <c:pt idx="1242">
                  <c:v>1.0052533356670979E-3</c:v>
                </c:pt>
                <c:pt idx="1243">
                  <c:v>1.0123492415659244E-3</c:v>
                </c:pt>
                <c:pt idx="1244">
                  <c:v>1.0360022612286798E-3</c:v>
                </c:pt>
                <c:pt idx="1245">
                  <c:v>1.050194073026333E-3</c:v>
                </c:pt>
                <c:pt idx="1246">
                  <c:v>1.054924676958884E-3</c:v>
                </c:pt>
                <c:pt idx="1247">
                  <c:v>1.0785776966216391E-3</c:v>
                </c:pt>
                <c:pt idx="1248">
                  <c:v>1.1448061516773538E-3</c:v>
                </c:pt>
                <c:pt idx="1249">
                  <c:v>1.2086693047667931E-3</c:v>
                </c:pt>
                <c:pt idx="1250">
                  <c:v>1.2654365519574056E-3</c:v>
                </c:pt>
                <c:pt idx="1251">
                  <c:v>1.3931628581362839E-3</c:v>
                </c:pt>
                <c:pt idx="1252">
                  <c:v>1.6131359409999077E-3</c:v>
                </c:pt>
                <c:pt idx="1253">
                  <c:v>1.9915842556039918E-3</c:v>
                </c:pt>
                <c:pt idx="1254">
                  <c:v>2.7484808848121595E-3</c:v>
                </c:pt>
                <c:pt idx="1255">
                  <c:v>4.1676620645774744E-3</c:v>
                </c:pt>
                <c:pt idx="1256">
                  <c:v>6.7813207373119289E-3</c:v>
                </c:pt>
                <c:pt idx="1257">
                  <c:v>1.1270663869302875E-2</c:v>
                </c:pt>
                <c:pt idx="1258">
                  <c:v>1.8640944796217408E-2</c:v>
                </c:pt>
                <c:pt idx="1259">
                  <c:v>2.9630137731533498E-2</c:v>
                </c:pt>
                <c:pt idx="1260">
                  <c:v>4.4666362331147007E-2</c:v>
                </c:pt>
                <c:pt idx="1261">
                  <c:v>6.3619526986912783E-2</c:v>
                </c:pt>
                <c:pt idx="1262">
                  <c:v>8.5330633735355821E-2</c:v>
                </c:pt>
                <c:pt idx="1263">
                  <c:v>0.10759995174783989</c:v>
                </c:pt>
                <c:pt idx="1264">
                  <c:v>0.12752289020977864</c:v>
                </c:pt>
                <c:pt idx="1265">
                  <c:v>0.14290917950040091</c:v>
                </c:pt>
                <c:pt idx="1266">
                  <c:v>0.15215514488657195</c:v>
                </c:pt>
                <c:pt idx="1267">
                  <c:v>0.15462925074329614</c:v>
                </c:pt>
                <c:pt idx="1268">
                  <c:v>0.1507288678009078</c:v>
                </c:pt>
                <c:pt idx="1269">
                  <c:v>0.14183769770967811</c:v>
                </c:pt>
                <c:pt idx="1270">
                  <c:v>0.1296611231872917</c:v>
                </c:pt>
                <c:pt idx="1271">
                  <c:v>0.11593291057502857</c:v>
                </c:pt>
                <c:pt idx="1272">
                  <c:v>0.10193505353861</c:v>
                </c:pt>
                <c:pt idx="1273">
                  <c:v>8.85805586370184E-2</c:v>
                </c:pt>
                <c:pt idx="1274">
                  <c:v>7.6321198545812347E-2</c:v>
                </c:pt>
                <c:pt idx="1275">
                  <c:v>6.5350928026226468E-2</c:v>
                </c:pt>
                <c:pt idx="1276">
                  <c:v>5.577382036477687E-2</c:v>
                </c:pt>
                <c:pt idx="1277">
                  <c:v>4.7483436972981158E-2</c:v>
                </c:pt>
                <c:pt idx="1278">
                  <c:v>4.0389896376120858E-2</c:v>
                </c:pt>
                <c:pt idx="1279">
                  <c:v>3.4360741664084544E-2</c:v>
                </c:pt>
                <c:pt idx="1280">
                  <c:v>2.9343936193614157E-2</c:v>
                </c:pt>
                <c:pt idx="1281">
                  <c:v>2.5240137282126124E-2</c:v>
                </c:pt>
                <c:pt idx="1282">
                  <c:v>2.1954732850969418E-2</c:v>
                </c:pt>
                <c:pt idx="1283">
                  <c:v>1.9303229346774555E-2</c:v>
                </c:pt>
                <c:pt idx="1284">
                  <c:v>1.7299818581339187E-2</c:v>
                </c:pt>
                <c:pt idx="1285">
                  <c:v>1.5733988679664791E-2</c:v>
                </c:pt>
                <c:pt idx="1286">
                  <c:v>1.4537145884729374E-2</c:v>
                </c:pt>
                <c:pt idx="1287">
                  <c:v>1.3581563890354063E-2</c:v>
                </c:pt>
                <c:pt idx="1288">
                  <c:v>1.2756073504123904E-2</c:v>
                </c:pt>
                <c:pt idx="1289">
                  <c:v>1.1947140231657674E-2</c:v>
                </c:pt>
                <c:pt idx="1290">
                  <c:v>1.1119284543461241E-2</c:v>
                </c:pt>
                <c:pt idx="1291">
                  <c:v>1.0260679929703226E-2</c:v>
                </c:pt>
                <c:pt idx="1292">
                  <c:v>9.3571345785859756E-3</c:v>
                </c:pt>
                <c:pt idx="1293">
                  <c:v>8.4630504353338278E-3</c:v>
                </c:pt>
                <c:pt idx="1294">
                  <c:v>7.5595050842165766E-3</c:v>
                </c:pt>
                <c:pt idx="1295">
                  <c:v>6.750571811750347E-3</c:v>
                </c:pt>
                <c:pt idx="1296">
                  <c:v>6.0433465238339656E-3</c:v>
                </c:pt>
                <c:pt idx="1297">
                  <c:v>5.404714992939574E-3</c:v>
                </c:pt>
                <c:pt idx="1298">
                  <c:v>4.848869030864825E-3</c:v>
                </c:pt>
                <c:pt idx="1299">
                  <c:v>4.3734433356434448E-3</c:v>
                </c:pt>
                <c:pt idx="1300">
                  <c:v>3.9926297190730851E-3</c:v>
                </c:pt>
                <c:pt idx="1301">
                  <c:v>3.6780445575584405E-3</c:v>
                </c:pt>
                <c:pt idx="1302">
                  <c:v>3.3658246980100715E-3</c:v>
                </c:pt>
                <c:pt idx="1303">
                  <c:v>3.1411210112138968E-3</c:v>
                </c:pt>
                <c:pt idx="1304">
                  <c:v>2.9613580617769567E-3</c:v>
                </c:pt>
                <c:pt idx="1305">
                  <c:v>2.7697686025086395E-3</c:v>
                </c:pt>
                <c:pt idx="1306">
                  <c:v>2.6231198805995565E-3</c:v>
                </c:pt>
                <c:pt idx="1307">
                  <c:v>2.5024894803195052E-3</c:v>
                </c:pt>
                <c:pt idx="1308">
                  <c:v>2.3534754564441471E-3</c:v>
                </c:pt>
                <c:pt idx="1309">
                  <c:v>2.2588633777931261E-3</c:v>
                </c:pt>
                <c:pt idx="1310">
                  <c:v>2.1784431109397582E-3</c:v>
                </c:pt>
                <c:pt idx="1311">
                  <c:v>2.069639220491084E-3</c:v>
                </c:pt>
                <c:pt idx="1312">
                  <c:v>2.0246984831318489E-3</c:v>
                </c:pt>
                <c:pt idx="1313">
                  <c:v>1.9679312359412366E-3</c:v>
                </c:pt>
                <c:pt idx="1314">
                  <c:v>1.9064333848180727E-3</c:v>
                </c:pt>
                <c:pt idx="1315">
                  <c:v>1.8331090238635315E-3</c:v>
                </c:pt>
                <c:pt idx="1316">
                  <c:v>1.8047254002682253E-3</c:v>
                </c:pt>
                <c:pt idx="1317">
                  <c:v>1.7621499648752658E-3</c:v>
                </c:pt>
                <c:pt idx="1318">
                  <c:v>1.7290357373474085E-3</c:v>
                </c:pt>
                <c:pt idx="1319">
                  <c:v>1.7030174157183777E-3</c:v>
                </c:pt>
                <c:pt idx="1320">
                  <c:v>1.6580766783591428E-3</c:v>
                </c:pt>
                <c:pt idx="1321">
                  <c:v>1.6344236586963874E-3</c:v>
                </c:pt>
                <c:pt idx="1322">
                  <c:v>1.6296930547638365E-3</c:v>
                </c:pt>
                <c:pt idx="1323">
                  <c:v>1.6036747331348057E-3</c:v>
                </c:pt>
                <c:pt idx="1324">
                  <c:v>1.5894829213371525E-3</c:v>
                </c:pt>
                <c:pt idx="1325">
                  <c:v>1.5965788272359791E-3</c:v>
                </c:pt>
                <c:pt idx="1326">
                  <c:v>1.5587339957755706E-3</c:v>
                </c:pt>
                <c:pt idx="1327">
                  <c:v>1.5516380898767442E-3</c:v>
                </c:pt>
                <c:pt idx="1328">
                  <c:v>1.5350809761128154E-3</c:v>
                </c:pt>
                <c:pt idx="1329">
                  <c:v>1.5114279564500603E-3</c:v>
                </c:pt>
                <c:pt idx="1330">
                  <c:v>1.4593913131919986E-3</c:v>
                </c:pt>
                <c:pt idx="1331">
                  <c:v>1.4641219171245498E-3</c:v>
                </c:pt>
                <c:pt idx="1332">
                  <c:v>1.452295407293172E-3</c:v>
                </c:pt>
                <c:pt idx="1333">
                  <c:v>1.4546607092594476E-3</c:v>
                </c:pt>
                <c:pt idx="1334">
                  <c:v>1.4499301053268966E-3</c:v>
                </c:pt>
                <c:pt idx="1335">
                  <c:v>1.4546607092594476E-3</c:v>
                </c:pt>
                <c:pt idx="1336">
                  <c:v>1.4712178230233764E-3</c:v>
                </c:pt>
                <c:pt idx="1337">
                  <c:v>1.4191811797653147E-3</c:v>
                </c:pt>
                <c:pt idx="1338">
                  <c:v>1.4002587640351105E-3</c:v>
                </c:pt>
                <c:pt idx="1339">
                  <c:v>1.3955281601025595E-3</c:v>
                </c:pt>
                <c:pt idx="1340">
                  <c:v>1.4002587640351105E-3</c:v>
                </c:pt>
                <c:pt idx="1341">
                  <c:v>1.348222120777049E-3</c:v>
                </c:pt>
                <c:pt idx="1342">
                  <c:v>1.3411262148782224E-3</c:v>
                </c:pt>
                <c:pt idx="1343">
                  <c:v>1.3671445365072532E-3</c:v>
                </c:pt>
                <c:pt idx="1344">
                  <c:v>1.3978934620688351E-3</c:v>
                </c:pt>
                <c:pt idx="1345">
                  <c:v>1.3671445365072532E-3</c:v>
                </c:pt>
                <c:pt idx="1346">
                  <c:v>1.3837016502711819E-3</c:v>
                </c:pt>
                <c:pt idx="1347">
                  <c:v>1.4357382935292434E-3</c:v>
                </c:pt>
                <c:pt idx="1348">
                  <c:v>1.44283419942807E-3</c:v>
                </c:pt>
                <c:pt idx="1349">
                  <c:v>1.4664872190908252E-3</c:v>
                </c:pt>
                <c:pt idx="1350">
                  <c:v>1.4806790308884783E-3</c:v>
                </c:pt>
                <c:pt idx="1351">
                  <c:v>1.452295407293172E-3</c:v>
                </c:pt>
                <c:pt idx="1352">
                  <c:v>1.4499301053268966E-3</c:v>
                </c:pt>
                <c:pt idx="1353">
                  <c:v>1.4593913131919986E-3</c:v>
                </c:pt>
                <c:pt idx="1354">
                  <c:v>1.4546607092594476E-3</c:v>
                </c:pt>
                <c:pt idx="1355">
                  <c:v>1.4239117836978659E-3</c:v>
                </c:pt>
                <c:pt idx="1356">
                  <c:v>1.4002587640351105E-3</c:v>
                </c:pt>
                <c:pt idx="1357">
                  <c:v>1.4049893679676615E-3</c:v>
                </c:pt>
                <c:pt idx="1358">
                  <c:v>1.3907975561700085E-3</c:v>
                </c:pt>
                <c:pt idx="1359">
                  <c:v>1.3600486306084266E-3</c:v>
                </c:pt>
                <c:pt idx="1360">
                  <c:v>1.343491516844498E-3</c:v>
                </c:pt>
                <c:pt idx="1361">
                  <c:v>1.3292997050468448E-3</c:v>
                </c:pt>
                <c:pt idx="1362">
                  <c:v>1.3671445365072532E-3</c:v>
                </c:pt>
                <c:pt idx="1363">
                  <c:v>1.3529527247096E-3</c:v>
                </c:pt>
                <c:pt idx="1364">
                  <c:v>1.3340303089793958E-3</c:v>
                </c:pt>
                <c:pt idx="1365">
                  <c:v>1.3505874227433246E-3</c:v>
                </c:pt>
                <c:pt idx="1366">
                  <c:v>1.3292997050468448E-3</c:v>
                </c:pt>
                <c:pt idx="1367">
                  <c:v>1.3056466853840895E-3</c:v>
                </c:pt>
                <c:pt idx="1368">
                  <c:v>1.3269344030805692E-3</c:v>
                </c:pt>
                <c:pt idx="1369">
                  <c:v>1.3269344030805692E-3</c:v>
                </c:pt>
                <c:pt idx="1370">
                  <c:v>1.3363956109456714E-3</c:v>
                </c:pt>
                <c:pt idx="1371">
                  <c:v>1.3222037991480183E-3</c:v>
                </c:pt>
                <c:pt idx="1372">
                  <c:v>1.2961854775189875E-3</c:v>
                </c:pt>
                <c:pt idx="1373">
                  <c:v>1.2819936657213343E-3</c:v>
                </c:pt>
                <c:pt idx="1374">
                  <c:v>1.3080119873503651E-3</c:v>
                </c:pt>
                <c:pt idx="1375">
                  <c:v>1.3245691011142939E-3</c:v>
                </c:pt>
                <c:pt idx="1376">
                  <c:v>1.3245691011142939E-3</c:v>
                </c:pt>
                <c:pt idx="1377">
                  <c:v>1.3198384971817427E-3</c:v>
                </c:pt>
                <c:pt idx="1378">
                  <c:v>1.2914548735864365E-3</c:v>
                </c:pt>
                <c:pt idx="1379">
                  <c:v>1.2961854775189875E-3</c:v>
                </c:pt>
                <c:pt idx="1380">
                  <c:v>1.2772630617887833E-3</c:v>
                </c:pt>
                <c:pt idx="1381">
                  <c:v>1.248879438193477E-3</c:v>
                </c:pt>
                <c:pt idx="1382">
                  <c:v>1.2678018539236812E-3</c:v>
                </c:pt>
                <c:pt idx="1383">
                  <c:v>1.2654365519574056E-3</c:v>
                </c:pt>
                <c:pt idx="1384">
                  <c:v>1.2559753440923036E-3</c:v>
                </c:pt>
                <c:pt idx="1385">
                  <c:v>1.2346876263958238E-3</c:v>
                </c:pt>
                <c:pt idx="1386">
                  <c:v>1.2607059480248546E-3</c:v>
                </c:pt>
                <c:pt idx="1387">
                  <c:v>1.2607059480248546E-3</c:v>
                </c:pt>
                <c:pt idx="1388">
                  <c:v>1.2701671558899568E-3</c:v>
                </c:pt>
                <c:pt idx="1389">
                  <c:v>1.2465141362272014E-3</c:v>
                </c:pt>
                <c:pt idx="1390">
                  <c:v>1.253610042126028E-3</c:v>
                </c:pt>
                <c:pt idx="1391">
                  <c:v>1.2394182303283748E-3</c:v>
                </c:pt>
                <c:pt idx="1392">
                  <c:v>1.2607059480248546E-3</c:v>
                </c:pt>
                <c:pt idx="1393">
                  <c:v>1.2772630617887833E-3</c:v>
                </c:pt>
                <c:pt idx="1394">
                  <c:v>1.2654365519574056E-3</c:v>
                </c:pt>
                <c:pt idx="1395">
                  <c:v>1.2607059480248546E-3</c:v>
                </c:pt>
                <c:pt idx="1396">
                  <c:v>1.2961854775189875E-3</c:v>
                </c:pt>
                <c:pt idx="1397">
                  <c:v>1.2938201755527119E-3</c:v>
                </c:pt>
                <c:pt idx="1398">
                  <c:v>1.2748977598225077E-3</c:v>
                </c:pt>
                <c:pt idx="1399">
                  <c:v>1.2819936657213343E-3</c:v>
                </c:pt>
                <c:pt idx="1400">
                  <c:v>1.2630712499911302E-3</c:v>
                </c:pt>
                <c:pt idx="1401">
                  <c:v>1.2346876263958238E-3</c:v>
                </c:pt>
                <c:pt idx="1402">
                  <c:v>1.2346876263958238E-3</c:v>
                </c:pt>
                <c:pt idx="1403">
                  <c:v>1.244148834260926E-3</c:v>
                </c:pt>
                <c:pt idx="1404">
                  <c:v>1.2228611165644462E-3</c:v>
                </c:pt>
                <c:pt idx="1405">
                  <c:v>1.2607059480248546E-3</c:v>
                </c:pt>
                <c:pt idx="1406">
                  <c:v>1.2323223244295482E-3</c:v>
                </c:pt>
                <c:pt idx="1407">
                  <c:v>1.2204958145981706E-3</c:v>
                </c:pt>
                <c:pt idx="1408">
                  <c:v>1.2039387008342421E-3</c:v>
                </c:pt>
                <c:pt idx="1409">
                  <c:v>1.2204958145981706E-3</c:v>
                </c:pt>
                <c:pt idx="1410">
                  <c:v>1.2157652106656197E-3</c:v>
                </c:pt>
                <c:pt idx="1411">
                  <c:v>1.2086693047667931E-3</c:v>
                </c:pt>
                <c:pt idx="1412">
                  <c:v>1.1992080969016909E-3</c:v>
                </c:pt>
                <c:pt idx="1413">
                  <c:v>1.1708244733063848E-3</c:v>
                </c:pt>
                <c:pt idx="1414">
                  <c:v>1.1921121910028643E-3</c:v>
                </c:pt>
                <c:pt idx="1415">
                  <c:v>1.1921121910028643E-3</c:v>
                </c:pt>
                <c:pt idx="1416">
                  <c:v>1.2063040028005175E-3</c:v>
                </c:pt>
                <c:pt idx="1417">
                  <c:v>1.1944774929691399E-3</c:v>
                </c:pt>
                <c:pt idx="1418">
                  <c:v>1.2228611165644462E-3</c:v>
                </c:pt>
                <c:pt idx="1419">
                  <c:v>1.2063040028005175E-3</c:v>
                </c:pt>
                <c:pt idx="1420">
                  <c:v>1.2015733988679665E-3</c:v>
                </c:pt>
                <c:pt idx="1421">
                  <c:v>1.1755550772389357E-3</c:v>
                </c:pt>
                <c:pt idx="1422">
                  <c:v>1.1873815870703133E-3</c:v>
                </c:pt>
                <c:pt idx="1423">
                  <c:v>1.1660938693738335E-3</c:v>
                </c:pt>
                <c:pt idx="1424">
                  <c:v>1.1826509831377623E-3</c:v>
                </c:pt>
                <c:pt idx="1425">
                  <c:v>1.1708244733063848E-3</c:v>
                </c:pt>
                <c:pt idx="1426">
                  <c:v>1.1873815870703133E-3</c:v>
                </c:pt>
                <c:pt idx="1427">
                  <c:v>1.1873815870703133E-3</c:v>
                </c:pt>
                <c:pt idx="1428">
                  <c:v>1.158997963475007E-3</c:v>
                </c:pt>
                <c:pt idx="1429">
                  <c:v>1.1400755477448028E-3</c:v>
                </c:pt>
                <c:pt idx="1430">
                  <c:v>1.1471714536436294E-3</c:v>
                </c:pt>
                <c:pt idx="1431">
                  <c:v>1.1779203792052113E-3</c:v>
                </c:pt>
                <c:pt idx="1432">
                  <c:v>1.1637285674075582E-3</c:v>
                </c:pt>
                <c:pt idx="1433">
                  <c:v>1.1708244733063848E-3</c:v>
                </c:pt>
                <c:pt idx="1434">
                  <c:v>1.1708244733063848E-3</c:v>
                </c:pt>
                <c:pt idx="1435">
                  <c:v>1.1708244733063848E-3</c:v>
                </c:pt>
                <c:pt idx="1436">
                  <c:v>1.1944774929691399E-3</c:v>
                </c:pt>
                <c:pt idx="1437">
                  <c:v>1.1802856811714867E-3</c:v>
                </c:pt>
                <c:pt idx="1438">
                  <c:v>1.1779203792052113E-3</c:v>
                </c:pt>
                <c:pt idx="1439">
                  <c:v>1.1755550772389357E-3</c:v>
                </c:pt>
                <c:pt idx="1440">
                  <c:v>1.2157652106656197E-3</c:v>
                </c:pt>
                <c:pt idx="1441">
                  <c:v>1.2110346067330687E-3</c:v>
                </c:pt>
                <c:pt idx="1442">
                  <c:v>1.2275917204969972E-3</c:v>
                </c:pt>
                <c:pt idx="1443">
                  <c:v>1.2346876263958238E-3</c:v>
                </c:pt>
                <c:pt idx="1444">
                  <c:v>1.2559753440923036E-3</c:v>
                </c:pt>
                <c:pt idx="1445">
                  <c:v>1.2346876263958238E-3</c:v>
                </c:pt>
                <c:pt idx="1446">
                  <c:v>1.2086693047667931E-3</c:v>
                </c:pt>
                <c:pt idx="1447">
                  <c:v>1.2204958145981706E-3</c:v>
                </c:pt>
                <c:pt idx="1448">
                  <c:v>1.2204958145981706E-3</c:v>
                </c:pt>
                <c:pt idx="1449">
                  <c:v>1.218130512631895E-3</c:v>
                </c:pt>
                <c:pt idx="1450">
                  <c:v>1.2063040028005175E-3</c:v>
                </c:pt>
                <c:pt idx="1451">
                  <c:v>1.1779203792052113E-3</c:v>
                </c:pt>
                <c:pt idx="1452">
                  <c:v>1.1802856811714867E-3</c:v>
                </c:pt>
                <c:pt idx="1453">
                  <c:v>1.1826509831377623E-3</c:v>
                </c:pt>
                <c:pt idx="1454">
                  <c:v>1.1779203792052113E-3</c:v>
                </c:pt>
                <c:pt idx="1455">
                  <c:v>1.1708244733063848E-3</c:v>
                </c:pt>
                <c:pt idx="1456">
                  <c:v>1.1637285674075582E-3</c:v>
                </c:pt>
                <c:pt idx="1457">
                  <c:v>1.2039387008342421E-3</c:v>
                </c:pt>
                <c:pt idx="1458">
                  <c:v>1.2039387008342421E-3</c:v>
                </c:pt>
                <c:pt idx="1459">
                  <c:v>1.1921121910028643E-3</c:v>
                </c:pt>
                <c:pt idx="1460">
                  <c:v>1.1637285674075582E-3</c:v>
                </c:pt>
                <c:pt idx="1461">
                  <c:v>1.1802856811714867E-3</c:v>
                </c:pt>
                <c:pt idx="1462">
                  <c:v>1.2086693047667931E-3</c:v>
                </c:pt>
                <c:pt idx="1463">
                  <c:v>1.1850162851040377E-3</c:v>
                </c:pt>
                <c:pt idx="1464">
                  <c:v>1.1708244733063848E-3</c:v>
                </c:pt>
                <c:pt idx="1465">
                  <c:v>1.1708244733063848E-3</c:v>
                </c:pt>
                <c:pt idx="1466">
                  <c:v>1.1708244733063848E-3</c:v>
                </c:pt>
                <c:pt idx="1467">
                  <c:v>1.1684591713401091E-3</c:v>
                </c:pt>
                <c:pt idx="1468">
                  <c:v>1.1802856811714867E-3</c:v>
                </c:pt>
                <c:pt idx="1469">
                  <c:v>1.1779203792052113E-3</c:v>
                </c:pt>
                <c:pt idx="1470">
                  <c:v>1.1660938693738335E-3</c:v>
                </c:pt>
                <c:pt idx="1471">
                  <c:v>1.158997963475007E-3</c:v>
                </c:pt>
                <c:pt idx="1472">
                  <c:v>1.1566326615087316E-3</c:v>
                </c:pt>
                <c:pt idx="1473">
                  <c:v>1.1684591713401091E-3</c:v>
                </c:pt>
                <c:pt idx="1474">
                  <c:v>1.1826509831377623E-3</c:v>
                </c:pt>
                <c:pt idx="1475">
                  <c:v>1.1921121910028643E-3</c:v>
                </c:pt>
                <c:pt idx="1476">
                  <c:v>1.1802856811714867E-3</c:v>
                </c:pt>
                <c:pt idx="1477">
                  <c:v>1.1684591713401091E-3</c:v>
                </c:pt>
                <c:pt idx="1478">
                  <c:v>1.1897468890365889E-3</c:v>
                </c:pt>
                <c:pt idx="1479">
                  <c:v>1.1731897752726601E-3</c:v>
                </c:pt>
                <c:pt idx="1480">
                  <c:v>1.1519020575761804E-3</c:v>
                </c:pt>
                <c:pt idx="1481">
                  <c:v>1.1921121910028643E-3</c:v>
                </c:pt>
                <c:pt idx="1482">
                  <c:v>1.1850162851040377E-3</c:v>
                </c:pt>
                <c:pt idx="1483">
                  <c:v>1.1944774929691399E-3</c:v>
                </c:pt>
                <c:pt idx="1484">
                  <c:v>1.1779203792052113E-3</c:v>
                </c:pt>
                <c:pt idx="1485">
                  <c:v>1.1826509831377623E-3</c:v>
                </c:pt>
                <c:pt idx="1486">
                  <c:v>1.1850162851040377E-3</c:v>
                </c:pt>
                <c:pt idx="1487">
                  <c:v>1.1731897752726601E-3</c:v>
                </c:pt>
                <c:pt idx="1488">
                  <c:v>1.1802856811714867E-3</c:v>
                </c:pt>
                <c:pt idx="1489">
                  <c:v>1.2015733988679665E-3</c:v>
                </c:pt>
                <c:pt idx="1490">
                  <c:v>1.1992080969016909E-3</c:v>
                </c:pt>
                <c:pt idx="1491">
                  <c:v>1.1921121910028643E-3</c:v>
                </c:pt>
                <c:pt idx="1492">
                  <c:v>1.1850162851040377E-3</c:v>
                </c:pt>
                <c:pt idx="1493">
                  <c:v>1.2039387008342421E-3</c:v>
                </c:pt>
                <c:pt idx="1494">
                  <c:v>1.1921121910028643E-3</c:v>
                </c:pt>
                <c:pt idx="1495">
                  <c:v>1.2157652106656197E-3</c:v>
                </c:pt>
                <c:pt idx="1496">
                  <c:v>1.2299570224632728E-3</c:v>
                </c:pt>
                <c:pt idx="1497">
                  <c:v>1.1731897752726601E-3</c:v>
                </c:pt>
                <c:pt idx="1498">
                  <c:v>1.1850162851040377E-3</c:v>
                </c:pt>
                <c:pt idx="1499">
                  <c:v>1.1992080969016909E-3</c:v>
                </c:pt>
                <c:pt idx="1500">
                  <c:v>1.1400755477448028E-3</c:v>
                </c:pt>
                <c:pt idx="1501">
                  <c:v>1.1802856811714867E-3</c:v>
                </c:pt>
                <c:pt idx="1502">
                  <c:v>1.1826509831377623E-3</c:v>
                </c:pt>
                <c:pt idx="1503">
                  <c:v>1.1968427949354155E-3</c:v>
                </c:pt>
                <c:pt idx="1504">
                  <c:v>1.1873815870703133E-3</c:v>
                </c:pt>
                <c:pt idx="1505">
                  <c:v>1.1613632654412826E-3</c:v>
                </c:pt>
                <c:pt idx="1506">
                  <c:v>1.158997963475007E-3</c:v>
                </c:pt>
                <c:pt idx="1507">
                  <c:v>1.1921121910028643E-3</c:v>
                </c:pt>
                <c:pt idx="1508">
                  <c:v>1.1802856811714867E-3</c:v>
                </c:pt>
                <c:pt idx="1509">
                  <c:v>1.1755550772389357E-3</c:v>
                </c:pt>
                <c:pt idx="1510">
                  <c:v>1.1329796418459762E-3</c:v>
                </c:pt>
                <c:pt idx="1511">
                  <c:v>1.158997963475007E-3</c:v>
                </c:pt>
                <c:pt idx="1512">
                  <c:v>1.1400755477448028E-3</c:v>
                </c:pt>
                <c:pt idx="1513">
                  <c:v>1.1684591713401091E-3</c:v>
                </c:pt>
                <c:pt idx="1514">
                  <c:v>1.149536755609905E-3</c:v>
                </c:pt>
                <c:pt idx="1515">
                  <c:v>1.1306143398797008E-3</c:v>
                </c:pt>
                <c:pt idx="1516">
                  <c:v>1.1424408497110784E-3</c:v>
                </c:pt>
                <c:pt idx="1517">
                  <c:v>1.1306143398797008E-3</c:v>
                </c:pt>
                <c:pt idx="1518">
                  <c:v>1.1329796418459762E-3</c:v>
                </c:pt>
                <c:pt idx="1519">
                  <c:v>1.118787830048323E-3</c:v>
                </c:pt>
                <c:pt idx="1520">
                  <c:v>1.1566326615087316E-3</c:v>
                </c:pt>
                <c:pt idx="1521">
                  <c:v>1.1660938693738335E-3</c:v>
                </c:pt>
                <c:pt idx="1522">
                  <c:v>1.1566326615087316E-3</c:v>
                </c:pt>
                <c:pt idx="1523">
                  <c:v>1.0904042064530169E-3</c:v>
                </c:pt>
                <c:pt idx="1524">
                  <c:v>1.1282490379134252E-3</c:v>
                </c:pt>
                <c:pt idx="1525">
                  <c:v>1.1424408497110784E-3</c:v>
                </c:pt>
                <c:pt idx="1526">
                  <c:v>1.1708244733063848E-3</c:v>
                </c:pt>
                <c:pt idx="1527">
                  <c:v>1.1731897752726601E-3</c:v>
                </c:pt>
                <c:pt idx="1528">
                  <c:v>1.1660938693738335E-3</c:v>
                </c:pt>
                <c:pt idx="1529">
                  <c:v>1.1519020575761804E-3</c:v>
                </c:pt>
                <c:pt idx="1530">
                  <c:v>1.158997963475007E-3</c:v>
                </c:pt>
                <c:pt idx="1531">
                  <c:v>1.1566326615087316E-3</c:v>
                </c:pt>
                <c:pt idx="1532">
                  <c:v>1.1519020575761804E-3</c:v>
                </c:pt>
                <c:pt idx="1533">
                  <c:v>1.1731897752726601E-3</c:v>
                </c:pt>
                <c:pt idx="1534">
                  <c:v>1.1826509831377623E-3</c:v>
                </c:pt>
                <c:pt idx="1535">
                  <c:v>1.1944774929691399E-3</c:v>
                </c:pt>
                <c:pt idx="1536">
                  <c:v>1.1637285674075582E-3</c:v>
                </c:pt>
                <c:pt idx="1537">
                  <c:v>1.1826509831377623E-3</c:v>
                </c:pt>
                <c:pt idx="1538">
                  <c:v>1.1921121910028643E-3</c:v>
                </c:pt>
                <c:pt idx="1539">
                  <c:v>1.1826509831377623E-3</c:v>
                </c:pt>
                <c:pt idx="1540">
                  <c:v>1.1708244733063848E-3</c:v>
                </c:pt>
                <c:pt idx="1541">
                  <c:v>1.1944774929691399E-3</c:v>
                </c:pt>
                <c:pt idx="1542">
                  <c:v>1.2086693047667931E-3</c:v>
                </c:pt>
                <c:pt idx="1543">
                  <c:v>1.2110346067330687E-3</c:v>
                </c:pt>
                <c:pt idx="1544">
                  <c:v>1.1992080969016909E-3</c:v>
                </c:pt>
                <c:pt idx="1545">
                  <c:v>1.1897468890365889E-3</c:v>
                </c:pt>
                <c:pt idx="1546">
                  <c:v>1.1684591713401091E-3</c:v>
                </c:pt>
                <c:pt idx="1547">
                  <c:v>1.154267359542456E-3</c:v>
                </c:pt>
                <c:pt idx="1548">
                  <c:v>1.1708244733063848E-3</c:v>
                </c:pt>
                <c:pt idx="1549">
                  <c:v>1.1471714536436294E-3</c:v>
                </c:pt>
                <c:pt idx="1550">
                  <c:v>1.1400755477448028E-3</c:v>
                </c:pt>
                <c:pt idx="1551">
                  <c:v>1.1566326615087316E-3</c:v>
                </c:pt>
                <c:pt idx="1552">
                  <c:v>1.1708244733063848E-3</c:v>
                </c:pt>
                <c:pt idx="1553">
                  <c:v>1.1779203792052113E-3</c:v>
                </c:pt>
                <c:pt idx="1554">
                  <c:v>1.118787830048323E-3</c:v>
                </c:pt>
                <c:pt idx="1555">
                  <c:v>1.1164225280820477E-3</c:v>
                </c:pt>
                <c:pt idx="1556">
                  <c:v>1.1353449438122518E-3</c:v>
                </c:pt>
                <c:pt idx="1557">
                  <c:v>1.1519020575761804E-3</c:v>
                </c:pt>
                <c:pt idx="1558">
                  <c:v>1.1282490379134252E-3</c:v>
                </c:pt>
                <c:pt idx="1559">
                  <c:v>1.1400755477448028E-3</c:v>
                </c:pt>
                <c:pt idx="1560">
                  <c:v>1.154267359542456E-3</c:v>
                </c:pt>
                <c:pt idx="1561">
                  <c:v>1.1613632654412826E-3</c:v>
                </c:pt>
                <c:pt idx="1562">
                  <c:v>1.1519020575761804E-3</c:v>
                </c:pt>
                <c:pt idx="1563">
                  <c:v>1.1282490379134252E-3</c:v>
                </c:pt>
                <c:pt idx="1564">
                  <c:v>1.158997963475007E-3</c:v>
                </c:pt>
                <c:pt idx="1565">
                  <c:v>1.1660938693738335E-3</c:v>
                </c:pt>
                <c:pt idx="1566">
                  <c:v>1.1566326615087316E-3</c:v>
                </c:pt>
                <c:pt idx="1567">
                  <c:v>1.118787830048323E-3</c:v>
                </c:pt>
                <c:pt idx="1568">
                  <c:v>1.1235184339808742E-3</c:v>
                </c:pt>
                <c:pt idx="1569">
                  <c:v>1.1211531320145986E-3</c:v>
                </c:pt>
                <c:pt idx="1570">
                  <c:v>1.118787830048323E-3</c:v>
                </c:pt>
                <c:pt idx="1571">
                  <c:v>1.0951348103855679E-3</c:v>
                </c:pt>
                <c:pt idx="1572">
                  <c:v>1.1069613202169455E-3</c:v>
                </c:pt>
                <c:pt idx="1573">
                  <c:v>1.118787830048323E-3</c:v>
                </c:pt>
                <c:pt idx="1574">
                  <c:v>1.154267359542456E-3</c:v>
                </c:pt>
                <c:pt idx="1575">
                  <c:v>1.1377102457785274E-3</c:v>
                </c:pt>
                <c:pt idx="1576">
                  <c:v>1.1164225280820477E-3</c:v>
                </c:pt>
                <c:pt idx="1577">
                  <c:v>1.1306143398797008E-3</c:v>
                </c:pt>
                <c:pt idx="1578">
                  <c:v>1.1329796418459762E-3</c:v>
                </c:pt>
                <c:pt idx="1579">
                  <c:v>1.2039387008342421E-3</c:v>
                </c:pt>
                <c:pt idx="1580">
                  <c:v>1.1779203792052113E-3</c:v>
                </c:pt>
                <c:pt idx="1581">
                  <c:v>1.1708244733063848E-3</c:v>
                </c:pt>
                <c:pt idx="1582">
                  <c:v>1.1448061516773538E-3</c:v>
                </c:pt>
                <c:pt idx="1583">
                  <c:v>1.1400755477448028E-3</c:v>
                </c:pt>
                <c:pt idx="1584">
                  <c:v>1.1329796418459762E-3</c:v>
                </c:pt>
                <c:pt idx="1585">
                  <c:v>1.1684591713401091E-3</c:v>
                </c:pt>
                <c:pt idx="1586">
                  <c:v>1.1850162851040377E-3</c:v>
                </c:pt>
                <c:pt idx="1587">
                  <c:v>1.1731897752726601E-3</c:v>
                </c:pt>
                <c:pt idx="1588">
                  <c:v>1.1708244733063848E-3</c:v>
                </c:pt>
                <c:pt idx="1589">
                  <c:v>1.1282490379134252E-3</c:v>
                </c:pt>
                <c:pt idx="1590">
                  <c:v>1.1471714536436294E-3</c:v>
                </c:pt>
                <c:pt idx="1591">
                  <c:v>1.158997963475007E-3</c:v>
                </c:pt>
                <c:pt idx="1592">
                  <c:v>1.1708244733063848E-3</c:v>
                </c:pt>
                <c:pt idx="1593">
                  <c:v>1.1471714536436294E-3</c:v>
                </c:pt>
                <c:pt idx="1594">
                  <c:v>1.1306143398797008E-3</c:v>
                </c:pt>
                <c:pt idx="1595">
                  <c:v>1.1258837359471496E-3</c:v>
                </c:pt>
                <c:pt idx="1596">
                  <c:v>1.1329796418459762E-3</c:v>
                </c:pt>
                <c:pt idx="1597">
                  <c:v>1.1235184339808742E-3</c:v>
                </c:pt>
                <c:pt idx="1598">
                  <c:v>1.1353449438122518E-3</c:v>
                </c:pt>
                <c:pt idx="1599">
                  <c:v>1.1471714536436294E-3</c:v>
                </c:pt>
                <c:pt idx="1600">
                  <c:v>1.1448061516773538E-3</c:v>
                </c:pt>
                <c:pt idx="1601">
                  <c:v>1.1400755477448028E-3</c:v>
                </c:pt>
                <c:pt idx="1602">
                  <c:v>1.1353449438122518E-3</c:v>
                </c:pt>
                <c:pt idx="1603">
                  <c:v>1.1329796418459762E-3</c:v>
                </c:pt>
                <c:pt idx="1604">
                  <c:v>1.1306143398797008E-3</c:v>
                </c:pt>
                <c:pt idx="1605">
                  <c:v>1.1258837359471496E-3</c:v>
                </c:pt>
                <c:pt idx="1606">
                  <c:v>1.0904042064530169E-3</c:v>
                </c:pt>
                <c:pt idx="1607">
                  <c:v>1.1471714536436294E-3</c:v>
                </c:pt>
                <c:pt idx="1608">
                  <c:v>1.149536755609905E-3</c:v>
                </c:pt>
                <c:pt idx="1609">
                  <c:v>1.1660938693738335E-3</c:v>
                </c:pt>
                <c:pt idx="1610">
                  <c:v>1.1377102457785274E-3</c:v>
                </c:pt>
                <c:pt idx="1611">
                  <c:v>1.1424408497110784E-3</c:v>
                </c:pt>
                <c:pt idx="1612">
                  <c:v>1.1448061516773538E-3</c:v>
                </c:pt>
                <c:pt idx="1613">
                  <c:v>1.1093266221832211E-3</c:v>
                </c:pt>
                <c:pt idx="1614">
                  <c:v>1.1400755477448028E-3</c:v>
                </c:pt>
                <c:pt idx="1615">
                  <c:v>1.1471714536436294E-3</c:v>
                </c:pt>
                <c:pt idx="1616">
                  <c:v>1.1755550772389357E-3</c:v>
                </c:pt>
                <c:pt idx="1617">
                  <c:v>1.1944774929691399E-3</c:v>
                </c:pt>
                <c:pt idx="1618">
                  <c:v>1.1755550772389357E-3</c:v>
                </c:pt>
                <c:pt idx="1619">
                  <c:v>1.1802856811714867E-3</c:v>
                </c:pt>
                <c:pt idx="1620">
                  <c:v>1.1637285674075582E-3</c:v>
                </c:pt>
                <c:pt idx="1621">
                  <c:v>1.1755550772389357E-3</c:v>
                </c:pt>
                <c:pt idx="1622">
                  <c:v>1.158997963475007E-3</c:v>
                </c:pt>
                <c:pt idx="1623">
                  <c:v>1.1566326615087316E-3</c:v>
                </c:pt>
                <c:pt idx="1624">
                  <c:v>1.1708244733063848E-3</c:v>
                </c:pt>
                <c:pt idx="1625">
                  <c:v>1.1519020575761804E-3</c:v>
                </c:pt>
                <c:pt idx="1626">
                  <c:v>1.1424408497110784E-3</c:v>
                </c:pt>
                <c:pt idx="1627">
                  <c:v>1.1448061516773538E-3</c:v>
                </c:pt>
                <c:pt idx="1628">
                  <c:v>1.1448061516773538E-3</c:v>
                </c:pt>
                <c:pt idx="1629">
                  <c:v>1.1400755477448028E-3</c:v>
                </c:pt>
                <c:pt idx="1630">
                  <c:v>1.1377102457785274E-3</c:v>
                </c:pt>
                <c:pt idx="1631">
                  <c:v>1.1400755477448028E-3</c:v>
                </c:pt>
                <c:pt idx="1632">
                  <c:v>1.154267359542456E-3</c:v>
                </c:pt>
                <c:pt idx="1633">
                  <c:v>1.1613632654412826E-3</c:v>
                </c:pt>
                <c:pt idx="1634">
                  <c:v>1.1306143398797008E-3</c:v>
                </c:pt>
                <c:pt idx="1635">
                  <c:v>1.1377102457785274E-3</c:v>
                </c:pt>
                <c:pt idx="1636">
                  <c:v>1.1211531320145986E-3</c:v>
                </c:pt>
                <c:pt idx="1637">
                  <c:v>1.1353449438122518E-3</c:v>
                </c:pt>
                <c:pt idx="1638">
                  <c:v>1.158997963475007E-3</c:v>
                </c:pt>
                <c:pt idx="1639">
                  <c:v>1.118787830048323E-3</c:v>
                </c:pt>
                <c:pt idx="1640">
                  <c:v>1.1424408497110784E-3</c:v>
                </c:pt>
                <c:pt idx="1641">
                  <c:v>1.154267359542456E-3</c:v>
                </c:pt>
                <c:pt idx="1642">
                  <c:v>1.1448061516773538E-3</c:v>
                </c:pt>
                <c:pt idx="1643">
                  <c:v>1.1637285674075582E-3</c:v>
                </c:pt>
                <c:pt idx="1644">
                  <c:v>1.1637285674075582E-3</c:v>
                </c:pt>
                <c:pt idx="1645">
                  <c:v>1.1448061516773538E-3</c:v>
                </c:pt>
                <c:pt idx="1646">
                  <c:v>1.1235184339808742E-3</c:v>
                </c:pt>
                <c:pt idx="1647">
                  <c:v>1.1282490379134252E-3</c:v>
                </c:pt>
                <c:pt idx="1648">
                  <c:v>1.1306143398797008E-3</c:v>
                </c:pt>
                <c:pt idx="1649">
                  <c:v>1.1519020575761804E-3</c:v>
                </c:pt>
                <c:pt idx="1650">
                  <c:v>1.2157652106656197E-3</c:v>
                </c:pt>
                <c:pt idx="1651">
                  <c:v>1.3458568188107734E-3</c:v>
                </c:pt>
                <c:pt idx="1652">
                  <c:v>1.4901402387535805E-3</c:v>
                </c:pt>
                <c:pt idx="1653">
                  <c:v>1.7172092275160309E-3</c:v>
                </c:pt>
                <c:pt idx="1654">
                  <c:v>1.8685885533576644E-3</c:v>
                </c:pt>
                <c:pt idx="1655">
                  <c:v>1.8614926474588378E-3</c:v>
                </c:pt>
                <c:pt idx="1656">
                  <c:v>1.8118213061670519E-3</c:v>
                </c:pt>
                <c:pt idx="1657">
                  <c:v>1.7361316432462351E-3</c:v>
                </c:pt>
                <c:pt idx="1658">
                  <c:v>1.5918482233034281E-3</c:v>
                </c:pt>
                <c:pt idx="1659">
                  <c:v>1.3860669522374573E-3</c:v>
                </c:pt>
                <c:pt idx="1660">
                  <c:v>1.2039387008342421E-3</c:v>
                </c:pt>
                <c:pt idx="1661">
                  <c:v>1.0667511867902615E-3</c:v>
                </c:pt>
                <c:pt idx="1662">
                  <c:v>9.6977380617296503E-4</c:v>
                </c:pt>
                <c:pt idx="1663">
                  <c:v>7.8291495083719859E-4</c:v>
                </c:pt>
                <c:pt idx="1664">
                  <c:v>6.1497851123163642E-4</c:v>
                </c:pt>
                <c:pt idx="1665">
                  <c:v>5.180011306143399E-4</c:v>
                </c:pt>
                <c:pt idx="1666">
                  <c:v>4.6359918539000281E-4</c:v>
                </c:pt>
                <c:pt idx="1667">
                  <c:v>4.1629314606449235E-4</c:v>
                </c:pt>
                <c:pt idx="1668">
                  <c:v>3.5006469100877762E-4</c:v>
                </c:pt>
                <c:pt idx="1669">
                  <c:v>3.5006469100877762E-4</c:v>
                </c:pt>
                <c:pt idx="1670">
                  <c:v>3.5952589887387976E-4</c:v>
                </c:pt>
                <c:pt idx="1671">
                  <c:v>4.3758086376097206E-4</c:v>
                </c:pt>
                <c:pt idx="1672">
                  <c:v>4.4467676965979864E-4</c:v>
                </c:pt>
                <c:pt idx="1673">
                  <c:v>5.0617462078296222E-4</c:v>
                </c:pt>
                <c:pt idx="1674">
                  <c:v>5.4875005617592175E-4</c:v>
                </c:pt>
                <c:pt idx="1675">
                  <c:v>5.7240307583867689E-4</c:v>
                </c:pt>
                <c:pt idx="1676">
                  <c:v>6.8357226825362658E-4</c:v>
                </c:pt>
                <c:pt idx="1677">
                  <c:v>7.1668649578148392E-4</c:v>
                </c:pt>
                <c:pt idx="1678">
                  <c:v>7.3797421347796368E-4</c:v>
                </c:pt>
                <c:pt idx="1679">
                  <c:v>7.6635783707326992E-4</c:v>
                </c:pt>
                <c:pt idx="1680">
                  <c:v>8.3495159409526019E-4</c:v>
                </c:pt>
                <c:pt idx="1681">
                  <c:v>8.3731689606153569E-4</c:v>
                </c:pt>
                <c:pt idx="1682">
                  <c:v>8.4677810392663777E-4</c:v>
                </c:pt>
                <c:pt idx="1683">
                  <c:v>8.278556881964336E-4</c:v>
                </c:pt>
                <c:pt idx="1684">
                  <c:v>8.5623931179173985E-4</c:v>
                </c:pt>
                <c:pt idx="1685">
                  <c:v>9.2010246488117902E-4</c:v>
                </c:pt>
                <c:pt idx="1686">
                  <c:v>9.342942766788322E-4</c:v>
                </c:pt>
                <c:pt idx="1687">
                  <c:v>9.3192897471255671E-4</c:v>
                </c:pt>
                <c:pt idx="1688">
                  <c:v>9.2246776684745463E-4</c:v>
                </c:pt>
                <c:pt idx="1689">
                  <c:v>8.9644944521842377E-4</c:v>
                </c:pt>
                <c:pt idx="1690">
                  <c:v>8.5387400982546435E-4</c:v>
                </c:pt>
                <c:pt idx="1691">
                  <c:v>8.822576334207707E-4</c:v>
                </c:pt>
                <c:pt idx="1692">
                  <c:v>9.4375548454393428E-4</c:v>
                </c:pt>
                <c:pt idx="1693">
                  <c:v>1.0478287710600574E-3</c:v>
                </c:pt>
                <c:pt idx="1694">
                  <c:v>1.050194073026333E-3</c:v>
                </c:pt>
                <c:pt idx="1695">
                  <c:v>1.0005227317345469E-3</c:v>
                </c:pt>
                <c:pt idx="1696">
                  <c:v>9.4375548454393428E-4</c:v>
                </c:pt>
                <c:pt idx="1697">
                  <c:v>1.0289063553298532E-3</c:v>
                </c:pt>
                <c:pt idx="1698">
                  <c:v>1.050194073026333E-3</c:v>
                </c:pt>
                <c:pt idx="1699">
                  <c:v>1.0241757513973022E-3</c:v>
                </c:pt>
                <c:pt idx="1700">
                  <c:v>9.4139018257765879E-4</c:v>
                </c:pt>
                <c:pt idx="1701">
                  <c:v>9.9815742976827127E-4</c:v>
                </c:pt>
                <c:pt idx="1702">
                  <c:v>1.0762123946553637E-3</c:v>
                </c:pt>
                <c:pt idx="1703">
                  <c:v>1.0998654143181189E-3</c:v>
                </c:pt>
                <c:pt idx="1704">
                  <c:v>1.0880389044867413E-3</c:v>
                </c:pt>
                <c:pt idx="1705">
                  <c:v>1.1282490379134252E-3</c:v>
                </c:pt>
                <c:pt idx="1706">
                  <c:v>1.2275917204969972E-3</c:v>
                </c:pt>
                <c:pt idx="1707">
                  <c:v>1.2110346067330687E-3</c:v>
                </c:pt>
                <c:pt idx="1708">
                  <c:v>1.2133999086993441E-3</c:v>
                </c:pt>
                <c:pt idx="1709">
                  <c:v>1.244148834260926E-3</c:v>
                </c:pt>
                <c:pt idx="1710">
                  <c:v>1.3151078932491917E-3</c:v>
                </c:pt>
                <c:pt idx="1711">
                  <c:v>1.2394182303283748E-3</c:v>
                </c:pt>
                <c:pt idx="1712">
                  <c:v>1.2701671558899568E-3</c:v>
                </c:pt>
                <c:pt idx="1713">
                  <c:v>1.2394182303283748E-3</c:v>
                </c:pt>
                <c:pt idx="1714">
                  <c:v>1.2607059480248546E-3</c:v>
                </c:pt>
                <c:pt idx="1715">
                  <c:v>1.1802856811714867E-3</c:v>
                </c:pt>
                <c:pt idx="1716">
                  <c:v>1.1921121910028643E-3</c:v>
                </c:pt>
                <c:pt idx="1717">
                  <c:v>1.2157652106656197E-3</c:v>
                </c:pt>
                <c:pt idx="1718">
                  <c:v>1.1566326615087316E-3</c:v>
                </c:pt>
                <c:pt idx="1719">
                  <c:v>1.1140572261157721E-3</c:v>
                </c:pt>
                <c:pt idx="1720">
                  <c:v>1.1400755477448028E-3</c:v>
                </c:pt>
                <c:pt idx="1721">
                  <c:v>1.1424408497110784E-3</c:v>
                </c:pt>
                <c:pt idx="1722">
                  <c:v>1.1684591713401091E-3</c:v>
                </c:pt>
                <c:pt idx="1723">
                  <c:v>1.1329796418459762E-3</c:v>
                </c:pt>
                <c:pt idx="1724">
                  <c:v>1.1045960182506701E-3</c:v>
                </c:pt>
                <c:pt idx="1725">
                  <c:v>1.1377102457785274E-3</c:v>
                </c:pt>
                <c:pt idx="1726">
                  <c:v>1.1211531320145986E-3</c:v>
                </c:pt>
                <c:pt idx="1727">
                  <c:v>1.0880389044867413E-3</c:v>
                </c:pt>
                <c:pt idx="1728">
                  <c:v>1.0076186376333735E-3</c:v>
                </c:pt>
                <c:pt idx="1729">
                  <c:v>9.7686971207179172E-4</c:v>
                </c:pt>
                <c:pt idx="1730">
                  <c:v>9.7686971207179172E-4</c:v>
                </c:pt>
                <c:pt idx="1731">
                  <c:v>9.6031259830786295E-4</c:v>
                </c:pt>
                <c:pt idx="1732">
                  <c:v>9.5321669240903636E-4</c:v>
                </c:pt>
                <c:pt idx="1733">
                  <c:v>8.9644944521842377E-4</c:v>
                </c:pt>
                <c:pt idx="1734">
                  <c:v>8.4204749999408678E-4</c:v>
                </c:pt>
                <c:pt idx="1735">
                  <c:v>8.302209901627091E-4</c:v>
                </c:pt>
                <c:pt idx="1736">
                  <c:v>9.1773716291490353E-4</c:v>
                </c:pt>
                <c:pt idx="1737">
                  <c:v>8.2312508426388251E-4</c:v>
                </c:pt>
                <c:pt idx="1738">
                  <c:v>7.4270481741051466E-4</c:v>
                </c:pt>
                <c:pt idx="1739">
                  <c:v>7.0249468398383074E-4</c:v>
                </c:pt>
                <c:pt idx="1740">
                  <c:v>8.2549038623015811E-4</c:v>
                </c:pt>
                <c:pt idx="1741">
                  <c:v>8.302209901627091E-4</c:v>
                </c:pt>
                <c:pt idx="1742">
                  <c:v>8.3968219802781118E-4</c:v>
                </c:pt>
                <c:pt idx="1743">
                  <c:v>8.1602917836505592E-4</c:v>
                </c:pt>
                <c:pt idx="1744">
                  <c:v>8.3495159409526019E-4</c:v>
                </c:pt>
                <c:pt idx="1745">
                  <c:v>8.9408414325214828E-4</c:v>
                </c:pt>
                <c:pt idx="1746">
                  <c:v>8.1129857443250494E-4</c:v>
                </c:pt>
                <c:pt idx="1747">
                  <c:v>7.9237615870230078E-4</c:v>
                </c:pt>
                <c:pt idx="1748">
                  <c:v>8.0893327246622944E-4</c:v>
                </c:pt>
                <c:pt idx="1749">
                  <c:v>9.1064125701607694E-4</c:v>
                </c:pt>
                <c:pt idx="1750">
                  <c:v>8.4914340589291337E-4</c:v>
                </c:pt>
                <c:pt idx="1751">
                  <c:v>7.9710676263485176E-4</c:v>
                </c:pt>
                <c:pt idx="1752">
                  <c:v>7.8528025280347419E-4</c:v>
                </c:pt>
                <c:pt idx="1753">
                  <c:v>9.2483306881373012E-4</c:v>
                </c:pt>
                <c:pt idx="1754">
                  <c:v>9.342942766788322E-4</c:v>
                </c:pt>
                <c:pt idx="1755">
                  <c:v>9.2246776684745463E-4</c:v>
                </c:pt>
                <c:pt idx="1756">
                  <c:v>9.295636727462811E-4</c:v>
                </c:pt>
                <c:pt idx="1757">
                  <c:v>1.0076186376333735E-3</c:v>
                </c:pt>
                <c:pt idx="1758">
                  <c:v>1.1731897752726601E-3</c:v>
                </c:pt>
                <c:pt idx="1759">
                  <c:v>1.2063040028005175E-3</c:v>
                </c:pt>
                <c:pt idx="1760">
                  <c:v>1.1850162851040377E-3</c:v>
                </c:pt>
                <c:pt idx="1761">
                  <c:v>1.1708244733063848E-3</c:v>
                </c:pt>
                <c:pt idx="1762">
                  <c:v>1.3056466853840895E-3</c:v>
                </c:pt>
                <c:pt idx="1763">
                  <c:v>1.3576833286421512E-3</c:v>
                </c:pt>
                <c:pt idx="1764">
                  <c:v>1.3553180266758756E-3</c:v>
                </c:pt>
                <c:pt idx="1765">
                  <c:v>1.3222037991480183E-3</c:v>
                </c:pt>
                <c:pt idx="1766">
                  <c:v>1.3387609129119468E-3</c:v>
                </c:pt>
                <c:pt idx="1767">
                  <c:v>1.3813363483049063E-3</c:v>
                </c:pt>
                <c:pt idx="1768">
                  <c:v>1.3955281601025595E-3</c:v>
                </c:pt>
                <c:pt idx="1769">
                  <c:v>1.3978934620688351E-3</c:v>
                </c:pt>
                <c:pt idx="1770">
                  <c:v>1.4073546699339371E-3</c:v>
                </c:pt>
                <c:pt idx="1771">
                  <c:v>1.438103595495519E-3</c:v>
                </c:pt>
                <c:pt idx="1772">
                  <c:v>1.4688525210571008E-3</c:v>
                </c:pt>
                <c:pt idx="1773">
                  <c:v>1.5043320505512337E-3</c:v>
                </c:pt>
                <c:pt idx="1774">
                  <c:v>1.4972361446524071E-3</c:v>
                </c:pt>
                <c:pt idx="1775">
                  <c:v>1.5540033918430196E-3</c:v>
                </c:pt>
                <c:pt idx="1776">
                  <c:v>1.6651725842579694E-3</c:v>
                </c:pt>
                <c:pt idx="1777">
                  <c:v>1.7361316432462351E-3</c:v>
                </c:pt>
                <c:pt idx="1778">
                  <c:v>1.7290357373474085E-3</c:v>
                </c:pt>
                <c:pt idx="1779">
                  <c:v>1.7432275491450616E-3</c:v>
                </c:pt>
                <c:pt idx="1780">
                  <c:v>1.8425702317286336E-3</c:v>
                </c:pt>
                <c:pt idx="1781">
                  <c:v>1.9087986867843483E-3</c:v>
                </c:pt>
                <c:pt idx="1782">
                  <c:v>1.9017027808855217E-3</c:v>
                </c:pt>
                <c:pt idx="1783">
                  <c:v>1.8189172120658783E-3</c:v>
                </c:pt>
                <c:pt idx="1784">
                  <c:v>1.8875109690878686E-3</c:v>
                </c:pt>
                <c:pt idx="1785">
                  <c:v>1.965565933974961E-3</c:v>
                </c:pt>
                <c:pt idx="1786">
                  <c:v>2.0294290870644001E-3</c:v>
                </c:pt>
                <c:pt idx="1787">
                  <c:v>1.9442782162784813E-3</c:v>
                </c:pt>
                <c:pt idx="1788">
                  <c:v>1.9608353300424098E-3</c:v>
                </c:pt>
                <c:pt idx="1789">
                  <c:v>2.0034107654353693E-3</c:v>
                </c:pt>
                <c:pt idx="1790">
                  <c:v>2.0341596909969513E-3</c:v>
                </c:pt>
                <c:pt idx="1791">
                  <c:v>2.0105066713341957E-3</c:v>
                </c:pt>
                <c:pt idx="1792">
                  <c:v>1.9915842556039918E-3</c:v>
                </c:pt>
                <c:pt idx="1793">
                  <c:v>2.0294290870644001E-3</c:v>
                </c:pt>
                <c:pt idx="1794">
                  <c:v>2.0341596909969513E-3</c:v>
                </c:pt>
                <c:pt idx="1795">
                  <c:v>2.0554474086934308E-3</c:v>
                </c:pt>
                <c:pt idx="1796">
                  <c:v>2.0294290870644001E-3</c:v>
                </c:pt>
                <c:pt idx="1797">
                  <c:v>2.0507168047608796E-3</c:v>
                </c:pt>
                <c:pt idx="1798">
                  <c:v>2.0530821067271552E-3</c:v>
                </c:pt>
                <c:pt idx="1799">
                  <c:v>2.0010454634690937E-3</c:v>
                </c:pt>
                <c:pt idx="1800">
                  <c:v>2.0010454634690937E-3</c:v>
                </c:pt>
                <c:pt idx="1801">
                  <c:v>1.9892189536377162E-3</c:v>
                </c:pt>
                <c:pt idx="1802">
                  <c:v>1.9726618398737874E-3</c:v>
                </c:pt>
                <c:pt idx="1803">
                  <c:v>1.9490088202110322E-3</c:v>
                </c:pt>
                <c:pt idx="1804">
                  <c:v>1.9892189536377162E-3</c:v>
                </c:pt>
                <c:pt idx="1805">
                  <c:v>1.8662232513913888E-3</c:v>
                </c:pt>
                <c:pt idx="1806">
                  <c:v>1.875684459256491E-3</c:v>
                </c:pt>
                <c:pt idx="1807">
                  <c:v>1.8543967415600112E-3</c:v>
                </c:pt>
                <c:pt idx="1808">
                  <c:v>1.9253558005482771E-3</c:v>
                </c:pt>
                <c:pt idx="1809">
                  <c:v>1.9442782162784813E-3</c:v>
                </c:pt>
                <c:pt idx="1810">
                  <c:v>1.8591273454925622E-3</c:v>
                </c:pt>
                <c:pt idx="1811">
                  <c:v>1.8331090238635315E-3</c:v>
                </c:pt>
                <c:pt idx="1812">
                  <c:v>1.8165519100996029E-3</c:v>
                </c:pt>
                <c:pt idx="1813">
                  <c:v>1.8614926474588378E-3</c:v>
                </c:pt>
                <c:pt idx="1814">
                  <c:v>1.7976294943693987E-3</c:v>
                </c:pt>
                <c:pt idx="1815">
                  <c:v>1.7479581530776126E-3</c:v>
                </c:pt>
                <c:pt idx="1816">
                  <c:v>1.745592851111337E-3</c:v>
                </c:pt>
                <c:pt idx="1817">
                  <c:v>1.7999947963356741E-3</c:v>
                </c:pt>
                <c:pt idx="1818">
                  <c:v>1.7787070786391946E-3</c:v>
                </c:pt>
                <c:pt idx="1819">
                  <c:v>1.7526887570101636E-3</c:v>
                </c:pt>
                <c:pt idx="1820">
                  <c:v>1.7077480196509287E-3</c:v>
                </c:pt>
                <c:pt idx="1821">
                  <c:v>1.7432275491450616E-3</c:v>
                </c:pt>
                <c:pt idx="1822">
                  <c:v>1.7337663412799595E-3</c:v>
                </c:pt>
                <c:pt idx="1823">
                  <c:v>1.7148439255497553E-3</c:v>
                </c:pt>
                <c:pt idx="1824">
                  <c:v>1.6651725842579694E-3</c:v>
                </c:pt>
                <c:pt idx="1825">
                  <c:v>1.6557113763928672E-3</c:v>
                </c:pt>
                <c:pt idx="1826">
                  <c:v>1.6840949999881736E-3</c:v>
                </c:pt>
                <c:pt idx="1827">
                  <c:v>1.6604419803254182E-3</c:v>
                </c:pt>
                <c:pt idx="1828">
                  <c:v>1.6296930547638365E-3</c:v>
                </c:pt>
                <c:pt idx="1829">
                  <c:v>1.5989441292022545E-3</c:v>
                </c:pt>
                <c:pt idx="1830">
                  <c:v>1.6320583567301118E-3</c:v>
                </c:pt>
                <c:pt idx="1831">
                  <c:v>1.5847523174046016E-3</c:v>
                </c:pt>
                <c:pt idx="1832">
                  <c:v>1.5705605056069484E-3</c:v>
                </c:pt>
                <c:pt idx="1833">
                  <c:v>1.5516380898767442E-3</c:v>
                </c:pt>
                <c:pt idx="1834">
                  <c:v>1.5918482233034281E-3</c:v>
                </c:pt>
                <c:pt idx="1835">
                  <c:v>1.5232544662814379E-3</c:v>
                </c:pt>
                <c:pt idx="1836">
                  <c:v>1.5161585603826113E-3</c:v>
                </c:pt>
                <c:pt idx="1837">
                  <c:v>1.4948708426861315E-3</c:v>
                </c:pt>
                <c:pt idx="1838">
                  <c:v>1.5350809761128154E-3</c:v>
                </c:pt>
                <c:pt idx="1839">
                  <c:v>1.5303503721802645E-3</c:v>
                </c:pt>
                <c:pt idx="1840">
                  <c:v>1.5232544662814379E-3</c:v>
                </c:pt>
                <c:pt idx="1841">
                  <c:v>1.5161585603826113E-3</c:v>
                </c:pt>
                <c:pt idx="1842">
                  <c:v>1.4877749367873049E-3</c:v>
                </c:pt>
                <c:pt idx="1843">
                  <c:v>1.4925055407198559E-3</c:v>
                </c:pt>
                <c:pt idx="1844">
                  <c:v>1.4901402387535805E-3</c:v>
                </c:pt>
                <c:pt idx="1845">
                  <c:v>1.4617566151582742E-3</c:v>
                </c:pt>
                <c:pt idx="1846">
                  <c:v>1.4712178230233764E-3</c:v>
                </c:pt>
                <c:pt idx="1847">
                  <c:v>1.4712178230233764E-3</c:v>
                </c:pt>
                <c:pt idx="1848">
                  <c:v>1.4570260112257232E-3</c:v>
                </c:pt>
                <c:pt idx="1849">
                  <c:v>1.4806790308884783E-3</c:v>
                </c:pt>
                <c:pt idx="1850">
                  <c:v>1.44283419942807E-3</c:v>
                </c:pt>
                <c:pt idx="1851">
                  <c:v>1.4499301053268966E-3</c:v>
                </c:pt>
                <c:pt idx="1852">
                  <c:v>1.452295407293172E-3</c:v>
                </c:pt>
                <c:pt idx="1853">
                  <c:v>1.4735831249896518E-3</c:v>
                </c:pt>
                <c:pt idx="1854">
                  <c:v>1.452295407293172E-3</c:v>
                </c:pt>
                <c:pt idx="1855">
                  <c:v>1.4357382935292434E-3</c:v>
                </c:pt>
                <c:pt idx="1856">
                  <c:v>1.4357382935292434E-3</c:v>
                </c:pt>
                <c:pt idx="1857">
                  <c:v>1.4357382935292434E-3</c:v>
                </c:pt>
                <c:pt idx="1858">
                  <c:v>1.4262770856641412E-3</c:v>
                </c:pt>
                <c:pt idx="1859">
                  <c:v>1.4262770856641412E-3</c:v>
                </c:pt>
                <c:pt idx="1860">
                  <c:v>1.4404688974617944E-3</c:v>
                </c:pt>
                <c:pt idx="1861">
                  <c:v>1.4144505758327637E-3</c:v>
                </c:pt>
                <c:pt idx="1862">
                  <c:v>1.4404688974617944E-3</c:v>
                </c:pt>
                <c:pt idx="1863">
                  <c:v>1.4286423876304168E-3</c:v>
                </c:pt>
                <c:pt idx="1864">
                  <c:v>1.4333729915629678E-3</c:v>
                </c:pt>
                <c:pt idx="1865">
                  <c:v>1.4310076895966924E-3</c:v>
                </c:pt>
                <c:pt idx="1866">
                  <c:v>1.4073546699339371E-3</c:v>
                </c:pt>
                <c:pt idx="1867">
                  <c:v>1.3907975561700085E-3</c:v>
                </c:pt>
                <c:pt idx="1868">
                  <c:v>1.4144505758327637E-3</c:v>
                </c:pt>
                <c:pt idx="1869">
                  <c:v>1.3789710463386307E-3</c:v>
                </c:pt>
                <c:pt idx="1870">
                  <c:v>1.3529527247096E-3</c:v>
                </c:pt>
                <c:pt idx="1871">
                  <c:v>1.3600486306084266E-3</c:v>
                </c:pt>
                <c:pt idx="1872">
                  <c:v>1.3529527247096E-3</c:v>
                </c:pt>
                <c:pt idx="1873">
                  <c:v>1.3624139325747022E-3</c:v>
                </c:pt>
                <c:pt idx="1874">
                  <c:v>1.3647792345409778E-3</c:v>
                </c:pt>
                <c:pt idx="1875">
                  <c:v>1.3789710463386307E-3</c:v>
                </c:pt>
                <c:pt idx="1876">
                  <c:v>1.3695098384735288E-3</c:v>
                </c:pt>
                <c:pt idx="1877">
                  <c:v>1.3695098384735288E-3</c:v>
                </c:pt>
                <c:pt idx="1878">
                  <c:v>1.4097199719002127E-3</c:v>
                </c:pt>
                <c:pt idx="1879">
                  <c:v>1.3789710463386307E-3</c:v>
                </c:pt>
                <c:pt idx="1880">
                  <c:v>1.4002587640351105E-3</c:v>
                </c:pt>
                <c:pt idx="1881">
                  <c:v>1.3860669522374573E-3</c:v>
                </c:pt>
                <c:pt idx="1882">
                  <c:v>1.3860669522374573E-3</c:v>
                </c:pt>
                <c:pt idx="1883">
                  <c:v>1.3695098384735288E-3</c:v>
                </c:pt>
                <c:pt idx="1884">
                  <c:v>1.3742404424060797E-3</c:v>
                </c:pt>
                <c:pt idx="1885">
                  <c:v>1.3742404424060797E-3</c:v>
                </c:pt>
                <c:pt idx="1886">
                  <c:v>1.3647792345409778E-3</c:v>
                </c:pt>
                <c:pt idx="1887">
                  <c:v>1.3978934620688351E-3</c:v>
                </c:pt>
                <c:pt idx="1888">
                  <c:v>1.3813363483049063E-3</c:v>
                </c:pt>
                <c:pt idx="1889">
                  <c:v>1.3860669522374573E-3</c:v>
                </c:pt>
                <c:pt idx="1890">
                  <c:v>1.3789710463386307E-3</c:v>
                </c:pt>
                <c:pt idx="1891">
                  <c:v>1.3766057443723554E-3</c:v>
                </c:pt>
                <c:pt idx="1892">
                  <c:v>1.3837016502711819E-3</c:v>
                </c:pt>
                <c:pt idx="1893">
                  <c:v>1.3813363483049063E-3</c:v>
                </c:pt>
                <c:pt idx="1894">
                  <c:v>1.3860669522374573E-3</c:v>
                </c:pt>
                <c:pt idx="1895">
                  <c:v>1.3860669522374573E-3</c:v>
                </c:pt>
                <c:pt idx="1896">
                  <c:v>1.3907975561700085E-3</c:v>
                </c:pt>
                <c:pt idx="1897">
                  <c:v>1.3955281601025595E-3</c:v>
                </c:pt>
                <c:pt idx="1898">
                  <c:v>1.348222120777049E-3</c:v>
                </c:pt>
                <c:pt idx="1899">
                  <c:v>1.3789710463386307E-3</c:v>
                </c:pt>
                <c:pt idx="1900">
                  <c:v>1.4144505758327637E-3</c:v>
                </c:pt>
                <c:pt idx="1901">
                  <c:v>1.4073546699339371E-3</c:v>
                </c:pt>
                <c:pt idx="1902">
                  <c:v>1.3647792345409778E-3</c:v>
                </c:pt>
                <c:pt idx="1903">
                  <c:v>1.3695098384735288E-3</c:v>
                </c:pt>
                <c:pt idx="1904">
                  <c:v>1.4168158777990393E-3</c:v>
                </c:pt>
                <c:pt idx="1905">
                  <c:v>1.4168158777990393E-3</c:v>
                </c:pt>
                <c:pt idx="1906">
                  <c:v>1.4120852738664881E-3</c:v>
                </c:pt>
                <c:pt idx="1907">
                  <c:v>1.3647792345409778E-3</c:v>
                </c:pt>
                <c:pt idx="1908">
                  <c:v>1.3671445365072532E-3</c:v>
                </c:pt>
                <c:pt idx="1909">
                  <c:v>1.3529527247096E-3</c:v>
                </c:pt>
                <c:pt idx="1910">
                  <c:v>1.3813363483049063E-3</c:v>
                </c:pt>
                <c:pt idx="1911">
                  <c:v>1.3695098384735288E-3</c:v>
                </c:pt>
                <c:pt idx="1912">
                  <c:v>1.3695098384735288E-3</c:v>
                </c:pt>
                <c:pt idx="1913">
                  <c:v>1.3671445365072532E-3</c:v>
                </c:pt>
                <c:pt idx="1914">
                  <c:v>1.3624139325747022E-3</c:v>
                </c:pt>
                <c:pt idx="1915">
                  <c:v>1.3671445365072532E-3</c:v>
                </c:pt>
                <c:pt idx="1916">
                  <c:v>1.3813363483049063E-3</c:v>
                </c:pt>
                <c:pt idx="1917">
                  <c:v>1.3742404424060797E-3</c:v>
                </c:pt>
                <c:pt idx="1918">
                  <c:v>1.3789710463386307E-3</c:v>
                </c:pt>
                <c:pt idx="1919">
                  <c:v>1.3837016502711819E-3</c:v>
                </c:pt>
                <c:pt idx="1920">
                  <c:v>1.3837016502711819E-3</c:v>
                </c:pt>
                <c:pt idx="1921">
                  <c:v>1.3860669522374573E-3</c:v>
                </c:pt>
                <c:pt idx="1922">
                  <c:v>1.4002587640351105E-3</c:v>
                </c:pt>
                <c:pt idx="1923">
                  <c:v>1.4049893679676615E-3</c:v>
                </c:pt>
                <c:pt idx="1924">
                  <c:v>1.3931628581362839E-3</c:v>
                </c:pt>
                <c:pt idx="1925">
                  <c:v>1.4310076895966924E-3</c:v>
                </c:pt>
                <c:pt idx="1926">
                  <c:v>1.3955281601025595E-3</c:v>
                </c:pt>
                <c:pt idx="1927">
                  <c:v>1.4097199719002127E-3</c:v>
                </c:pt>
                <c:pt idx="1928">
                  <c:v>1.3907975561700085E-3</c:v>
                </c:pt>
                <c:pt idx="1929">
                  <c:v>1.3742404424060797E-3</c:v>
                </c:pt>
                <c:pt idx="1930">
                  <c:v>1.3624139325747022E-3</c:v>
                </c:pt>
                <c:pt idx="1931">
                  <c:v>1.3671445365072532E-3</c:v>
                </c:pt>
                <c:pt idx="1932">
                  <c:v>1.3718751404398041E-3</c:v>
                </c:pt>
                <c:pt idx="1933">
                  <c:v>1.3813363483049063E-3</c:v>
                </c:pt>
                <c:pt idx="1934">
                  <c:v>1.3931628581362839E-3</c:v>
                </c:pt>
                <c:pt idx="1935">
                  <c:v>1.3789710463386307E-3</c:v>
                </c:pt>
                <c:pt idx="1936">
                  <c:v>1.4002587640351105E-3</c:v>
                </c:pt>
                <c:pt idx="1937">
                  <c:v>1.4002587640351105E-3</c:v>
                </c:pt>
                <c:pt idx="1938">
                  <c:v>1.3813363483049063E-3</c:v>
                </c:pt>
                <c:pt idx="1939">
                  <c:v>1.4002587640351105E-3</c:v>
                </c:pt>
                <c:pt idx="1940">
                  <c:v>1.3907975561700085E-3</c:v>
                </c:pt>
                <c:pt idx="1941">
                  <c:v>1.3907975561700085E-3</c:v>
                </c:pt>
                <c:pt idx="1942">
                  <c:v>1.3766057443723554E-3</c:v>
                </c:pt>
                <c:pt idx="1943">
                  <c:v>1.3884322542037329E-3</c:v>
                </c:pt>
                <c:pt idx="1944">
                  <c:v>1.3742404424060797E-3</c:v>
                </c:pt>
                <c:pt idx="1945">
                  <c:v>1.3671445365072532E-3</c:v>
                </c:pt>
                <c:pt idx="1946">
                  <c:v>1.3813363483049063E-3</c:v>
                </c:pt>
                <c:pt idx="1947">
                  <c:v>1.3884322542037329E-3</c:v>
                </c:pt>
                <c:pt idx="1948">
                  <c:v>1.3955281601025595E-3</c:v>
                </c:pt>
                <c:pt idx="1949">
                  <c:v>1.3860669522374573E-3</c:v>
                </c:pt>
                <c:pt idx="1950">
                  <c:v>1.4002587640351105E-3</c:v>
                </c:pt>
                <c:pt idx="1951">
                  <c:v>1.3955281601025595E-3</c:v>
                </c:pt>
                <c:pt idx="1952">
                  <c:v>1.3884322542037329E-3</c:v>
                </c:pt>
                <c:pt idx="1953">
                  <c:v>1.3718751404398041E-3</c:v>
                </c:pt>
                <c:pt idx="1954">
                  <c:v>1.3624139325747022E-3</c:v>
                </c:pt>
                <c:pt idx="1955">
                  <c:v>1.3884322542037329E-3</c:v>
                </c:pt>
                <c:pt idx="1956">
                  <c:v>1.3458568188107734E-3</c:v>
                </c:pt>
                <c:pt idx="1957">
                  <c:v>1.3884322542037329E-3</c:v>
                </c:pt>
                <c:pt idx="1958">
                  <c:v>1.4002587640351105E-3</c:v>
                </c:pt>
                <c:pt idx="1959">
                  <c:v>1.3978934620688351E-3</c:v>
                </c:pt>
                <c:pt idx="1960">
                  <c:v>1.3837016502711819E-3</c:v>
                </c:pt>
                <c:pt idx="1961">
                  <c:v>1.3813363483049063E-3</c:v>
                </c:pt>
                <c:pt idx="1962">
                  <c:v>1.3742404424060797E-3</c:v>
                </c:pt>
                <c:pt idx="1963">
                  <c:v>1.3766057443723554E-3</c:v>
                </c:pt>
                <c:pt idx="1964">
                  <c:v>1.3907975561700085E-3</c:v>
                </c:pt>
                <c:pt idx="1965">
                  <c:v>1.4002587640351105E-3</c:v>
                </c:pt>
                <c:pt idx="1966">
                  <c:v>1.3978934620688351E-3</c:v>
                </c:pt>
                <c:pt idx="1967">
                  <c:v>1.4097199719002127E-3</c:v>
                </c:pt>
                <c:pt idx="1968">
                  <c:v>1.3789710463386307E-3</c:v>
                </c:pt>
                <c:pt idx="1969">
                  <c:v>1.4049893679676615E-3</c:v>
                </c:pt>
                <c:pt idx="1970">
                  <c:v>1.4049893679676615E-3</c:v>
                </c:pt>
                <c:pt idx="1971">
                  <c:v>1.3955281601025595E-3</c:v>
                </c:pt>
                <c:pt idx="1972">
                  <c:v>1.3766057443723554E-3</c:v>
                </c:pt>
                <c:pt idx="1973">
                  <c:v>1.3884322542037329E-3</c:v>
                </c:pt>
                <c:pt idx="1974">
                  <c:v>1.3813363483049063E-3</c:v>
                </c:pt>
                <c:pt idx="1975">
                  <c:v>1.3978934620688351E-3</c:v>
                </c:pt>
                <c:pt idx="1976">
                  <c:v>1.4097199719002127E-3</c:v>
                </c:pt>
                <c:pt idx="1977">
                  <c:v>1.4097199719002127E-3</c:v>
                </c:pt>
                <c:pt idx="1978">
                  <c:v>1.3789710463386307E-3</c:v>
                </c:pt>
                <c:pt idx="1979">
                  <c:v>1.3907975561700085E-3</c:v>
                </c:pt>
                <c:pt idx="1980">
                  <c:v>1.4002587640351105E-3</c:v>
                </c:pt>
                <c:pt idx="1981">
                  <c:v>1.3860669522374573E-3</c:v>
                </c:pt>
                <c:pt idx="1982">
                  <c:v>1.3766057443723554E-3</c:v>
                </c:pt>
                <c:pt idx="1983">
                  <c:v>1.3955281601025595E-3</c:v>
                </c:pt>
                <c:pt idx="1984">
                  <c:v>1.3955281601025595E-3</c:v>
                </c:pt>
                <c:pt idx="1985">
                  <c:v>1.4097199719002127E-3</c:v>
                </c:pt>
                <c:pt idx="1986">
                  <c:v>1.3671445365072532E-3</c:v>
                </c:pt>
                <c:pt idx="1987">
                  <c:v>1.4073546699339371E-3</c:v>
                </c:pt>
                <c:pt idx="1988">
                  <c:v>1.4215464817315903E-3</c:v>
                </c:pt>
                <c:pt idx="1989">
                  <c:v>1.4191811797653147E-3</c:v>
                </c:pt>
                <c:pt idx="1990">
                  <c:v>1.4097199719002127E-3</c:v>
                </c:pt>
                <c:pt idx="1991">
                  <c:v>1.4239117836978659E-3</c:v>
                </c:pt>
                <c:pt idx="1992">
                  <c:v>1.4310076895966924E-3</c:v>
                </c:pt>
                <c:pt idx="1993">
                  <c:v>1.4097199719002127E-3</c:v>
                </c:pt>
                <c:pt idx="1994">
                  <c:v>1.4168158777990393E-3</c:v>
                </c:pt>
                <c:pt idx="1995">
                  <c:v>1.4120852738664881E-3</c:v>
                </c:pt>
                <c:pt idx="1996">
                  <c:v>1.4026240660013861E-3</c:v>
                </c:pt>
                <c:pt idx="1997">
                  <c:v>1.3978934620688351E-3</c:v>
                </c:pt>
                <c:pt idx="1998">
                  <c:v>1.4262770856641412E-3</c:v>
                </c:pt>
                <c:pt idx="1999">
                  <c:v>1.4712178230233764E-3</c:v>
                </c:pt>
                <c:pt idx="2000">
                  <c:v>1.44283419942807E-3</c:v>
                </c:pt>
                <c:pt idx="2001">
                  <c:v>1.4049893679676615E-3</c:v>
                </c:pt>
                <c:pt idx="2002">
                  <c:v>1.3955281601025595E-3</c:v>
                </c:pt>
                <c:pt idx="2003">
                  <c:v>1.4144505758327637E-3</c:v>
                </c:pt>
                <c:pt idx="2004">
                  <c:v>1.4191811797653147E-3</c:v>
                </c:pt>
                <c:pt idx="2005">
                  <c:v>1.4357382935292434E-3</c:v>
                </c:pt>
                <c:pt idx="2006">
                  <c:v>1.4333729915629678E-3</c:v>
                </c:pt>
                <c:pt idx="2007">
                  <c:v>1.4262770856641412E-3</c:v>
                </c:pt>
                <c:pt idx="2008">
                  <c:v>1.4499301053268966E-3</c:v>
                </c:pt>
                <c:pt idx="2009">
                  <c:v>1.4333729915629678E-3</c:v>
                </c:pt>
                <c:pt idx="2010">
                  <c:v>1.4286423876304168E-3</c:v>
                </c:pt>
                <c:pt idx="2011">
                  <c:v>1.447564803360621E-3</c:v>
                </c:pt>
                <c:pt idx="2012">
                  <c:v>1.44283419942807E-3</c:v>
                </c:pt>
                <c:pt idx="2013">
                  <c:v>1.4239117836978659E-3</c:v>
                </c:pt>
                <c:pt idx="2014">
                  <c:v>1.4144505758327637E-3</c:v>
                </c:pt>
                <c:pt idx="2015">
                  <c:v>1.4097199719002127E-3</c:v>
                </c:pt>
                <c:pt idx="2016">
                  <c:v>1.4404688974617944E-3</c:v>
                </c:pt>
                <c:pt idx="2017">
                  <c:v>1.4333729915629678E-3</c:v>
                </c:pt>
                <c:pt idx="2018">
                  <c:v>1.4286423876304168E-3</c:v>
                </c:pt>
                <c:pt idx="2019">
                  <c:v>1.4026240660013861E-3</c:v>
                </c:pt>
                <c:pt idx="2020">
                  <c:v>1.4144505758327637E-3</c:v>
                </c:pt>
                <c:pt idx="2021">
                  <c:v>1.4097199719002127E-3</c:v>
                </c:pt>
                <c:pt idx="2022">
                  <c:v>1.4026240660013861E-3</c:v>
                </c:pt>
                <c:pt idx="2023">
                  <c:v>1.4097199719002127E-3</c:v>
                </c:pt>
                <c:pt idx="2024">
                  <c:v>1.44283419942807E-3</c:v>
                </c:pt>
                <c:pt idx="2025">
                  <c:v>1.4357382935292434E-3</c:v>
                </c:pt>
                <c:pt idx="2026">
                  <c:v>1.4570260112257232E-3</c:v>
                </c:pt>
                <c:pt idx="2027">
                  <c:v>1.4451995013943454E-3</c:v>
                </c:pt>
                <c:pt idx="2028">
                  <c:v>1.4499301053268966E-3</c:v>
                </c:pt>
                <c:pt idx="2029">
                  <c:v>1.4712178230233764E-3</c:v>
                </c:pt>
                <c:pt idx="2030">
                  <c:v>1.447564803360621E-3</c:v>
                </c:pt>
                <c:pt idx="2031">
                  <c:v>1.4333729915629678E-3</c:v>
                </c:pt>
                <c:pt idx="2032">
                  <c:v>1.44283419942807E-3</c:v>
                </c:pt>
                <c:pt idx="2033">
                  <c:v>1.4617566151582742E-3</c:v>
                </c:pt>
                <c:pt idx="2034">
                  <c:v>1.4333729915629678E-3</c:v>
                </c:pt>
                <c:pt idx="2035">
                  <c:v>1.4144505758327637E-3</c:v>
                </c:pt>
                <c:pt idx="2036">
                  <c:v>1.4073546699339371E-3</c:v>
                </c:pt>
                <c:pt idx="2037">
                  <c:v>1.44283419942807E-3</c:v>
                </c:pt>
                <c:pt idx="2038">
                  <c:v>1.4546607092594476E-3</c:v>
                </c:pt>
                <c:pt idx="2039">
                  <c:v>1.4712178230233764E-3</c:v>
                </c:pt>
                <c:pt idx="2040">
                  <c:v>1.4806790308884783E-3</c:v>
                </c:pt>
                <c:pt idx="2041">
                  <c:v>1.4948708426861315E-3</c:v>
                </c:pt>
                <c:pt idx="2042">
                  <c:v>1.478313728922203E-3</c:v>
                </c:pt>
                <c:pt idx="2043">
                  <c:v>1.4664872190908252E-3</c:v>
                </c:pt>
                <c:pt idx="2044">
                  <c:v>1.4664872190908252E-3</c:v>
                </c:pt>
                <c:pt idx="2045">
                  <c:v>1.4499301053268966E-3</c:v>
                </c:pt>
                <c:pt idx="2046">
                  <c:v>1.4593913131919986E-3</c:v>
                </c:pt>
                <c:pt idx="2047">
                  <c:v>1.44283419942807E-3</c:v>
                </c:pt>
                <c:pt idx="2048">
                  <c:v>1.438103595495519E-3</c:v>
                </c:pt>
                <c:pt idx="2049">
                  <c:v>1.4451995013943454E-3</c:v>
                </c:pt>
                <c:pt idx="2050">
                  <c:v>1.4262770856641412E-3</c:v>
                </c:pt>
                <c:pt idx="2051">
                  <c:v>1.4310076895966924E-3</c:v>
                </c:pt>
                <c:pt idx="2052">
                  <c:v>1.438103595495519E-3</c:v>
                </c:pt>
                <c:pt idx="2053">
                  <c:v>1.4617566151582742E-3</c:v>
                </c:pt>
                <c:pt idx="2054">
                  <c:v>1.4310076895966924E-3</c:v>
                </c:pt>
                <c:pt idx="2055">
                  <c:v>1.4735831249896518E-3</c:v>
                </c:pt>
                <c:pt idx="2056">
                  <c:v>1.478313728922203E-3</c:v>
                </c:pt>
                <c:pt idx="2057">
                  <c:v>1.4688525210571008E-3</c:v>
                </c:pt>
                <c:pt idx="2058">
                  <c:v>1.4617566151582742E-3</c:v>
                </c:pt>
                <c:pt idx="2059">
                  <c:v>1.4404688974617944E-3</c:v>
                </c:pt>
                <c:pt idx="2060">
                  <c:v>1.4215464817315903E-3</c:v>
                </c:pt>
                <c:pt idx="2061">
                  <c:v>1.4286423876304168E-3</c:v>
                </c:pt>
                <c:pt idx="2062">
                  <c:v>1.438103595495519E-3</c:v>
                </c:pt>
                <c:pt idx="2063">
                  <c:v>1.4286423876304168E-3</c:v>
                </c:pt>
                <c:pt idx="2064">
                  <c:v>1.4120852738664881E-3</c:v>
                </c:pt>
                <c:pt idx="2065">
                  <c:v>1.4499301053268966E-3</c:v>
                </c:pt>
                <c:pt idx="2066">
                  <c:v>1.4357382935292434E-3</c:v>
                </c:pt>
                <c:pt idx="2067">
                  <c:v>1.4593913131919986E-3</c:v>
                </c:pt>
                <c:pt idx="2068">
                  <c:v>1.4641219171245498E-3</c:v>
                </c:pt>
                <c:pt idx="2069">
                  <c:v>1.4499301053268966E-3</c:v>
                </c:pt>
                <c:pt idx="2070">
                  <c:v>1.4499301053268966E-3</c:v>
                </c:pt>
                <c:pt idx="2071">
                  <c:v>1.4830443328547539E-3</c:v>
                </c:pt>
                <c:pt idx="2072">
                  <c:v>1.452295407293172E-3</c:v>
                </c:pt>
                <c:pt idx="2073">
                  <c:v>1.4641219171245498E-3</c:v>
                </c:pt>
                <c:pt idx="2074">
                  <c:v>1.478313728922203E-3</c:v>
                </c:pt>
                <c:pt idx="2075">
                  <c:v>1.4664872190908252E-3</c:v>
                </c:pt>
                <c:pt idx="2076">
                  <c:v>1.4712178230233764E-3</c:v>
                </c:pt>
                <c:pt idx="2077">
                  <c:v>1.452295407293172E-3</c:v>
                </c:pt>
                <c:pt idx="2078">
                  <c:v>1.4641219171245498E-3</c:v>
                </c:pt>
                <c:pt idx="2079">
                  <c:v>1.4948708426861315E-3</c:v>
                </c:pt>
                <c:pt idx="2080">
                  <c:v>1.4830443328547539E-3</c:v>
                </c:pt>
                <c:pt idx="2081">
                  <c:v>1.4688525210571008E-3</c:v>
                </c:pt>
                <c:pt idx="2082">
                  <c:v>1.4735831249896518E-3</c:v>
                </c:pt>
                <c:pt idx="2083">
                  <c:v>1.4735831249896518E-3</c:v>
                </c:pt>
                <c:pt idx="2084">
                  <c:v>1.4830443328547539E-3</c:v>
                </c:pt>
                <c:pt idx="2085">
                  <c:v>1.4877749367873049E-3</c:v>
                </c:pt>
                <c:pt idx="2086">
                  <c:v>1.4664872190908252E-3</c:v>
                </c:pt>
                <c:pt idx="2087">
                  <c:v>1.452295407293172E-3</c:v>
                </c:pt>
                <c:pt idx="2088">
                  <c:v>1.4759484269559274E-3</c:v>
                </c:pt>
                <c:pt idx="2089">
                  <c:v>1.4712178230233764E-3</c:v>
                </c:pt>
                <c:pt idx="2090">
                  <c:v>1.4499301053268966E-3</c:v>
                </c:pt>
                <c:pt idx="2091">
                  <c:v>1.4688525210571008E-3</c:v>
                </c:pt>
                <c:pt idx="2092">
                  <c:v>1.4735831249896518E-3</c:v>
                </c:pt>
                <c:pt idx="2093">
                  <c:v>1.452295407293172E-3</c:v>
                </c:pt>
                <c:pt idx="2094">
                  <c:v>1.4617566151582742E-3</c:v>
                </c:pt>
                <c:pt idx="2095">
                  <c:v>1.4570260112257232E-3</c:v>
                </c:pt>
                <c:pt idx="2096">
                  <c:v>1.4570260112257232E-3</c:v>
                </c:pt>
                <c:pt idx="2097">
                  <c:v>1.4688525210571008E-3</c:v>
                </c:pt>
                <c:pt idx="2098">
                  <c:v>1.4664872190908252E-3</c:v>
                </c:pt>
                <c:pt idx="2099">
                  <c:v>1.4735831249896518E-3</c:v>
                </c:pt>
                <c:pt idx="2100">
                  <c:v>1.4735831249896518E-3</c:v>
                </c:pt>
                <c:pt idx="2101">
                  <c:v>1.4948708426861315E-3</c:v>
                </c:pt>
                <c:pt idx="2102">
                  <c:v>1.5090626544837847E-3</c:v>
                </c:pt>
                <c:pt idx="2103">
                  <c:v>1.5232544662814379E-3</c:v>
                </c:pt>
                <c:pt idx="2104">
                  <c:v>1.5019667485849581E-3</c:v>
                </c:pt>
                <c:pt idx="2105">
                  <c:v>1.4877749367873049E-3</c:v>
                </c:pt>
                <c:pt idx="2106">
                  <c:v>1.4830443328547539E-3</c:v>
                </c:pt>
                <c:pt idx="2107">
                  <c:v>1.4712178230233764E-3</c:v>
                </c:pt>
                <c:pt idx="2108">
                  <c:v>1.4759484269559274E-3</c:v>
                </c:pt>
                <c:pt idx="2109">
                  <c:v>1.4806790308884783E-3</c:v>
                </c:pt>
                <c:pt idx="2110">
                  <c:v>1.4617566151582742E-3</c:v>
                </c:pt>
                <c:pt idx="2111">
                  <c:v>1.4877749367873049E-3</c:v>
                </c:pt>
                <c:pt idx="2112">
                  <c:v>1.4901402387535805E-3</c:v>
                </c:pt>
                <c:pt idx="2113">
                  <c:v>1.4735831249896518E-3</c:v>
                </c:pt>
                <c:pt idx="2114">
                  <c:v>1.4759484269559274E-3</c:v>
                </c:pt>
                <c:pt idx="2115">
                  <c:v>1.4854096348210293E-3</c:v>
                </c:pt>
                <c:pt idx="2116">
                  <c:v>1.4996014466186825E-3</c:v>
                </c:pt>
                <c:pt idx="2117">
                  <c:v>1.4972361446524071E-3</c:v>
                </c:pt>
                <c:pt idx="2118">
                  <c:v>1.4901402387535805E-3</c:v>
                </c:pt>
                <c:pt idx="2119">
                  <c:v>1.478313728922203E-3</c:v>
                </c:pt>
                <c:pt idx="2120">
                  <c:v>1.4948708426861315E-3</c:v>
                </c:pt>
                <c:pt idx="2121">
                  <c:v>1.5043320505512337E-3</c:v>
                </c:pt>
                <c:pt idx="2122">
                  <c:v>1.5019667485849581E-3</c:v>
                </c:pt>
                <c:pt idx="2123">
                  <c:v>1.4854096348210293E-3</c:v>
                </c:pt>
                <c:pt idx="2124">
                  <c:v>1.447564803360621E-3</c:v>
                </c:pt>
                <c:pt idx="2125">
                  <c:v>1.4688525210571008E-3</c:v>
                </c:pt>
                <c:pt idx="2126">
                  <c:v>1.4688525210571008E-3</c:v>
                </c:pt>
                <c:pt idx="2127">
                  <c:v>1.4901402387535805E-3</c:v>
                </c:pt>
                <c:pt idx="2128">
                  <c:v>1.5043320505512337E-3</c:v>
                </c:pt>
                <c:pt idx="2129">
                  <c:v>1.5043320505512337E-3</c:v>
                </c:pt>
                <c:pt idx="2130">
                  <c:v>1.5137932584163357E-3</c:v>
                </c:pt>
                <c:pt idx="2131">
                  <c:v>1.5137932584163357E-3</c:v>
                </c:pt>
                <c:pt idx="2132">
                  <c:v>1.5114279564500603E-3</c:v>
                </c:pt>
                <c:pt idx="2133">
                  <c:v>1.5066973525175091E-3</c:v>
                </c:pt>
                <c:pt idx="2134">
                  <c:v>1.5137932584163357E-3</c:v>
                </c:pt>
                <c:pt idx="2135">
                  <c:v>1.5066973525175091E-3</c:v>
                </c:pt>
                <c:pt idx="2136">
                  <c:v>1.4996014466186825E-3</c:v>
                </c:pt>
                <c:pt idx="2137">
                  <c:v>1.5232544662814379E-3</c:v>
                </c:pt>
                <c:pt idx="2138">
                  <c:v>1.5208891643151623E-3</c:v>
                </c:pt>
                <c:pt idx="2139">
                  <c:v>1.4996014466186825E-3</c:v>
                </c:pt>
                <c:pt idx="2140">
                  <c:v>1.4806790308884783E-3</c:v>
                </c:pt>
                <c:pt idx="2141">
                  <c:v>1.4830443328547539E-3</c:v>
                </c:pt>
                <c:pt idx="2142">
                  <c:v>1.5208891643151623E-3</c:v>
                </c:pt>
                <c:pt idx="2143">
                  <c:v>1.5303503721802645E-3</c:v>
                </c:pt>
                <c:pt idx="2144">
                  <c:v>1.5019667485849581E-3</c:v>
                </c:pt>
                <c:pt idx="2145">
                  <c:v>1.5185238623488867E-3</c:v>
                </c:pt>
                <c:pt idx="2146">
                  <c:v>1.5114279564500603E-3</c:v>
                </c:pt>
                <c:pt idx="2147">
                  <c:v>1.4996014466186825E-3</c:v>
                </c:pt>
                <c:pt idx="2148">
                  <c:v>1.5066973525175091E-3</c:v>
                </c:pt>
                <c:pt idx="2149">
                  <c:v>1.5114279564500603E-3</c:v>
                </c:pt>
                <c:pt idx="2150">
                  <c:v>1.5256197682477133E-3</c:v>
                </c:pt>
                <c:pt idx="2151">
                  <c:v>1.5161585603826113E-3</c:v>
                </c:pt>
                <c:pt idx="2152">
                  <c:v>1.5043320505512337E-3</c:v>
                </c:pt>
                <c:pt idx="2153">
                  <c:v>1.4901402387535805E-3</c:v>
                </c:pt>
                <c:pt idx="2154">
                  <c:v>1.4901402387535805E-3</c:v>
                </c:pt>
                <c:pt idx="2155">
                  <c:v>1.5066973525175091E-3</c:v>
                </c:pt>
                <c:pt idx="2156">
                  <c:v>1.5019667485849581E-3</c:v>
                </c:pt>
                <c:pt idx="2157">
                  <c:v>1.5137932584163357E-3</c:v>
                </c:pt>
              </c:numCache>
            </c:numRef>
          </c:yVal>
          <c:smooth val="0"/>
          <c:extLst>
            <c:ext xmlns:c16="http://schemas.microsoft.com/office/drawing/2014/chart" uri="{C3380CC4-5D6E-409C-BE32-E72D297353CC}">
              <c16:uniqueId val="{00000001-B8F5-48EF-B3DC-EBACC4B9ACFE}"/>
            </c:ext>
          </c:extLst>
        </c:ser>
        <c:dLbls>
          <c:showLegendKey val="0"/>
          <c:showVal val="0"/>
          <c:showCatName val="0"/>
          <c:showSerName val="0"/>
          <c:showPercent val="0"/>
          <c:showBubbleSize val="0"/>
        </c:dLbls>
        <c:axId val="-878550528"/>
        <c:axId val="-878543456"/>
      </c:scatterChart>
      <c:valAx>
        <c:axId val="-878550528"/>
        <c:scaling>
          <c:orientation val="minMax"/>
          <c:max val="10"/>
          <c:min val="5"/>
        </c:scaling>
        <c:delete val="1"/>
        <c:axPos val="b"/>
        <c:numFmt formatCode="General" sourceLinked="1"/>
        <c:majorTickMark val="none"/>
        <c:minorTickMark val="none"/>
        <c:tickLblPos val="nextTo"/>
        <c:crossAx val="-878543456"/>
        <c:crosses val="autoZero"/>
        <c:crossBetween val="midCat"/>
      </c:valAx>
      <c:valAx>
        <c:axId val="-878543456"/>
        <c:scaling>
          <c:orientation val="minMax"/>
          <c:max val="0.1"/>
          <c:min val="0"/>
        </c:scaling>
        <c:delete val="1"/>
        <c:axPos val="l"/>
        <c:numFmt formatCode="General" sourceLinked="1"/>
        <c:majorTickMark val="none"/>
        <c:minorTickMark val="none"/>
        <c:tickLblPos val="nextTo"/>
        <c:crossAx val="-878550528"/>
        <c:crosses val="autoZero"/>
        <c:crossBetween val="midCat"/>
      </c:valAx>
    </c:plotArea>
    <c:plotVisOnly val="1"/>
    <c:dispBlanksAs val="gap"/>
    <c:showDLblsOverMax val="0"/>
    <c:extLst/>
  </c:chart>
  <c:txPr>
    <a:bodyPr/>
    <a:lstStyle/>
    <a:p>
      <a:pPr>
        <a:defRPr/>
      </a:pPr>
      <a:endParaRPr lang="fr-FR"/>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223185656769049"/>
          <c:y val="0.13818423117020784"/>
          <c:w val="0.74283146660379951"/>
          <c:h val="0.52194731342356626"/>
        </c:manualLayout>
      </c:layout>
      <c:barChart>
        <c:barDir val="col"/>
        <c:grouping val="clustered"/>
        <c:varyColors val="0"/>
        <c:ser>
          <c:idx val="0"/>
          <c:order val="0"/>
          <c:tx>
            <c:strRef>
              <c:f>Pigment!$O$5</c:f>
              <c:strCache>
                <c:ptCount val="1"/>
                <c:pt idx="0">
                  <c:v>Stan Fr</c:v>
                </c:pt>
              </c:strCache>
            </c:strRef>
          </c:tx>
          <c:spPr>
            <a:solidFill>
              <a:srgbClr val="FF0000"/>
            </a:solidFill>
            <a:ln>
              <a:solidFill>
                <a:srgbClr val="FF0000"/>
              </a:solidFill>
            </a:ln>
            <a:effectLst/>
          </c:spPr>
          <c:invertIfNegative val="0"/>
          <c:cat>
            <c:strRef>
              <c:f>(Pigment!$N$6:$N$8,Pigment!$N$10,Pigment!$N$12:$N$13,Pigment!$N$15)</c:f>
              <c:strCache>
                <c:ptCount val="3"/>
                <c:pt idx="0">
                  <c:v>Myxoxanthophyll</c:v>
                </c:pt>
                <c:pt idx="1">
                  <c:v>Zeaxanthin </c:v>
                </c:pt>
                <c:pt idx="2">
                  <c:v>Chl d</c:v>
                </c:pt>
              </c:strCache>
              <c:extLst/>
            </c:strRef>
          </c:cat>
          <c:val>
            <c:numRef>
              <c:f>(Pigment!$O$6:$O$8,Pigment!$O$10,Pigment!$O$12:$O$13,Pigment!$O$15)</c:f>
              <c:numCache>
                <c:formatCode>General</c:formatCode>
                <c:ptCount val="3"/>
                <c:pt idx="0">
                  <c:v>1.2809999999999999</c:v>
                </c:pt>
                <c:pt idx="1">
                  <c:v>1.629</c:v>
                </c:pt>
                <c:pt idx="2">
                  <c:v>1.855</c:v>
                </c:pt>
              </c:numCache>
              <c:extLst/>
            </c:numRef>
          </c:val>
          <c:extLst>
            <c:ext xmlns:c16="http://schemas.microsoft.com/office/drawing/2014/chart" uri="{C3380CC4-5D6E-409C-BE32-E72D297353CC}">
              <c16:uniqueId val="{00000000-DC21-4F0F-AA44-A4A54AB865B2}"/>
            </c:ext>
          </c:extLst>
        </c:ser>
        <c:ser>
          <c:idx val="1"/>
          <c:order val="1"/>
          <c:tx>
            <c:strRef>
              <c:f>Pigment!$P$5</c:f>
              <c:strCache>
                <c:ptCount val="1"/>
                <c:pt idx="0">
                  <c:v>Stan LL</c:v>
                </c:pt>
              </c:strCache>
            </c:strRef>
          </c:tx>
          <c:spPr>
            <a:solidFill>
              <a:schemeClr val="accent1"/>
            </a:solidFill>
            <a:ln>
              <a:noFill/>
            </a:ln>
            <a:effectLst/>
          </c:spPr>
          <c:invertIfNegative val="0"/>
          <c:cat>
            <c:strRef>
              <c:f>(Pigment!$N$6:$N$8,Pigment!$N$10,Pigment!$N$12:$N$13,Pigment!$N$15)</c:f>
              <c:strCache>
                <c:ptCount val="3"/>
                <c:pt idx="0">
                  <c:v>Myxoxanthophyll</c:v>
                </c:pt>
                <c:pt idx="1">
                  <c:v>Zeaxanthin </c:v>
                </c:pt>
                <c:pt idx="2">
                  <c:v>Chl d</c:v>
                </c:pt>
              </c:strCache>
              <c:extLst/>
            </c:strRef>
          </c:cat>
          <c:val>
            <c:numRef>
              <c:f>(Pigment!$P$6:$P$8,Pigment!$P$10,Pigment!$P$12:$P$13,Pigment!$P$15)</c:f>
              <c:numCache>
                <c:formatCode>General</c:formatCode>
                <c:ptCount val="3"/>
                <c:pt idx="0">
                  <c:v>3.444</c:v>
                </c:pt>
                <c:pt idx="1">
                  <c:v>2.3279999999999998</c:v>
                </c:pt>
                <c:pt idx="2">
                  <c:v>0.28899999999999998</c:v>
                </c:pt>
              </c:numCache>
              <c:extLst/>
            </c:numRef>
          </c:val>
          <c:extLst>
            <c:ext xmlns:c16="http://schemas.microsoft.com/office/drawing/2014/chart" uri="{C3380CC4-5D6E-409C-BE32-E72D297353CC}">
              <c16:uniqueId val="{00000001-DC21-4F0F-AA44-A4A54AB865B2}"/>
            </c:ext>
          </c:extLst>
        </c:ser>
        <c:dLbls>
          <c:showLegendKey val="0"/>
          <c:showVal val="0"/>
          <c:showCatName val="0"/>
          <c:showSerName val="0"/>
          <c:showPercent val="0"/>
          <c:showBubbleSize val="0"/>
        </c:dLbls>
        <c:gapWidth val="219"/>
        <c:overlap val="-27"/>
        <c:axId val="-878545088"/>
        <c:axId val="-878545632"/>
      </c:barChart>
      <c:catAx>
        <c:axId val="-8785450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2">
                    <a:lumMod val="90000"/>
                  </a:schemeClr>
                </a:solidFill>
                <a:latin typeface="+mn-lt"/>
                <a:ea typeface="+mn-ea"/>
                <a:cs typeface="+mn-cs"/>
              </a:defRPr>
            </a:pPr>
            <a:endParaRPr lang="fr-FR"/>
          </a:p>
        </c:txPr>
        <c:crossAx val="-878545632"/>
        <c:crosses val="autoZero"/>
        <c:auto val="1"/>
        <c:lblAlgn val="ctr"/>
        <c:lblOffset val="100"/>
        <c:noMultiLvlLbl val="0"/>
      </c:catAx>
      <c:valAx>
        <c:axId val="-878545632"/>
        <c:scaling>
          <c:orientation val="minMax"/>
          <c:max val="5"/>
        </c:scaling>
        <c:delete val="0"/>
        <c:axPos val="l"/>
        <c:title>
          <c:tx>
            <c:rich>
              <a:bodyPr rot="-5400000" spcFirstLastPara="1" vertOverflow="ellipsis" vert="horz" wrap="square" anchor="ctr" anchorCtr="1"/>
              <a:lstStyle/>
              <a:p>
                <a:pPr>
                  <a:defRPr sz="1000" b="0" i="0" u="none" strike="noStrike" kern="1200" baseline="0">
                    <a:solidFill>
                      <a:schemeClr val="bg2">
                        <a:lumMod val="90000"/>
                      </a:schemeClr>
                    </a:solidFill>
                    <a:latin typeface="+mn-lt"/>
                    <a:ea typeface="+mn-ea"/>
                    <a:cs typeface="+mn-cs"/>
                  </a:defRPr>
                </a:pPr>
                <a:r>
                  <a:rPr lang="fr-BE">
                    <a:solidFill>
                      <a:schemeClr val="bg2">
                        <a:lumMod val="90000"/>
                      </a:schemeClr>
                    </a:solidFill>
                  </a:rPr>
                  <a:t>% of Total pigment</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bg2">
                      <a:lumMod val="90000"/>
                    </a:schemeClr>
                  </a:solidFill>
                  <a:latin typeface="+mn-lt"/>
                  <a:ea typeface="+mn-ea"/>
                  <a:cs typeface="+mn-cs"/>
                </a:defRPr>
              </a:pPr>
              <a:endParaRPr lang="fr-FR"/>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2">
                    <a:lumMod val="75000"/>
                  </a:schemeClr>
                </a:solidFill>
                <a:latin typeface="+mn-lt"/>
                <a:ea typeface="+mn-ea"/>
                <a:cs typeface="+mn-cs"/>
              </a:defRPr>
            </a:pPr>
            <a:endParaRPr lang="fr-FR"/>
          </a:p>
        </c:txPr>
        <c:crossAx val="-8785450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sz="1600" i="1" baseline="0" dirty="0" err="1">
                <a:solidFill>
                  <a:schemeClr val="bg1"/>
                </a:solidFill>
              </a:rPr>
              <a:t>Stanieria</a:t>
            </a:r>
            <a:r>
              <a:rPr lang="fr-BE" sz="1600" i="1" baseline="0" dirty="0">
                <a:solidFill>
                  <a:schemeClr val="bg1"/>
                </a:solidFill>
              </a:rPr>
              <a:t> SAG33.87</a:t>
            </a:r>
            <a:r>
              <a:rPr lang="fr-BE" i="1" baseline="0" dirty="0">
                <a:solidFill>
                  <a:schemeClr val="bg1"/>
                </a:solidFill>
              </a:rPr>
              <a:t> </a:t>
            </a:r>
            <a:endParaRPr lang="fr-BE" i="1" dirty="0">
              <a:solidFill>
                <a:schemeClr val="bg1"/>
              </a:solidFill>
            </a:endParaRPr>
          </a:p>
        </c:rich>
      </c:tx>
      <c:overlay val="0"/>
      <c:spPr>
        <a:noFill/>
        <a:ln>
          <a:noFill/>
        </a:ln>
        <a:effectLst/>
      </c:spPr>
    </c:title>
    <c:autoTitleDeleted val="0"/>
    <c:plotArea>
      <c:layout>
        <c:manualLayout>
          <c:layoutTarget val="inner"/>
          <c:xMode val="edge"/>
          <c:yMode val="edge"/>
          <c:x val="0.13206450446303816"/>
          <c:y val="0.17076427255985266"/>
          <c:w val="0.81827648370675998"/>
          <c:h val="0.58393911051173852"/>
        </c:manualLayout>
      </c:layout>
      <c:scatterChart>
        <c:scatterStyle val="lineMarker"/>
        <c:varyColors val="0"/>
        <c:ser>
          <c:idx val="0"/>
          <c:order val="0"/>
          <c:tx>
            <c:strRef>
              <c:f>'230323_Fluo_RT_stanieria'!$P$1:$P$2</c:f>
              <c:strCache>
                <c:ptCount val="2"/>
                <c:pt idx="0">
                  <c:v>Stan FR</c:v>
                </c:pt>
              </c:strCache>
            </c:strRef>
          </c:tx>
          <c:spPr>
            <a:ln>
              <a:solidFill>
                <a:srgbClr val="FF0000"/>
              </a:solidFill>
            </a:ln>
          </c:spPr>
          <c:marker>
            <c:symbol val="none"/>
          </c:marker>
          <c:xVal>
            <c:numRef>
              <c:f>'230323_Fluo_RT_stanieria'!$O$3:$O$1176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'230323_Fluo_RT_stanieria'!$P$3:$P$1176</c:f>
              <c:numCache>
                <c:formatCode>General</c:formatCode>
                <c:ptCount val="1174"/>
                <c:pt idx="0">
                  <c:v>5.7970798945846769E-4</c:v>
                </c:pt>
                <c:pt idx="1">
                  <c:v>8.3831771238651999E-4</c:v>
                </c:pt>
                <c:pt idx="2">
                  <c:v>-1.0237472600687328E-3</c:v>
                </c:pt>
                <c:pt idx="3">
                  <c:v>4.7020348757440488E-4</c:v>
                </c:pt>
                <c:pt idx="4">
                  <c:v>4.7029815720756968E-4</c:v>
                </c:pt>
                <c:pt idx="5">
                  <c:v>8.6844543132582491E-4</c:v>
                </c:pt>
                <c:pt idx="6">
                  <c:v>2.6581202397638801E-3</c:v>
                </c:pt>
                <c:pt idx="7">
                  <c:v>1.6725849364972567E-3</c:v>
                </c:pt>
                <c:pt idx="8">
                  <c:v>1.9314951326088316E-3</c:v>
                </c:pt>
                <c:pt idx="9">
                  <c:v>1.9022841998851891E-3</c:v>
                </c:pt>
                <c:pt idx="10">
                  <c:v>7.17033289684687E-4</c:v>
                </c:pt>
                <c:pt idx="11">
                  <c:v>-9.8554024255183238E-4</c:v>
                </c:pt>
                <c:pt idx="12">
                  <c:v>-6.8664653267666456E-4</c:v>
                </c:pt>
                <c:pt idx="13">
                  <c:v>-1.3335779194194035E-3</c:v>
                </c:pt>
                <c:pt idx="14">
                  <c:v>-8.2675813857000012E-4</c:v>
                </c:pt>
                <c:pt idx="15">
                  <c:v>-1.3741590866932364E-3</c:v>
                </c:pt>
                <c:pt idx="16">
                  <c:v>-1.4970734735139063E-4</c:v>
                </c:pt>
                <c:pt idx="17">
                  <c:v>-6.8727272427922118E-4</c:v>
                </c:pt>
                <c:pt idx="18">
                  <c:v>9.0571563108149498E-4</c:v>
                </c:pt>
                <c:pt idx="19">
                  <c:v>1.0948466242180837E-3</c:v>
                </c:pt>
                <c:pt idx="20">
                  <c:v>9.1563728304189717E-4</c:v>
                </c:pt>
                <c:pt idx="21">
                  <c:v>1.2051082087627309E-3</c:v>
                </c:pt>
                <c:pt idx="22">
                  <c:v>1.6130635312815909E-3</c:v>
                </c:pt>
                <c:pt idx="23">
                  <c:v>1.4337658317811173E-3</c:v>
                </c:pt>
                <c:pt idx="24">
                  <c:v>1.692625811826405E-3</c:v>
                </c:pt>
                <c:pt idx="25">
                  <c:v>1.3939392775252646E-3</c:v>
                </c:pt>
                <c:pt idx="26">
                  <c:v>-7.3717789000321608E-4</c:v>
                </c:pt>
                <c:pt idx="27">
                  <c:v>8.9568010115656109E-5</c:v>
                </c:pt>
                <c:pt idx="28">
                  <c:v>-1.0747986143658562E-3</c:v>
                </c:pt>
                <c:pt idx="29">
                  <c:v>-1.6851781929460422E-4</c:v>
                </c:pt>
                <c:pt idx="30">
                  <c:v>-1.6817344135367147E-3</c:v>
                </c:pt>
                <c:pt idx="31">
                  <c:v>-1.1441511179797665E-3</c:v>
                </c:pt>
                <c:pt idx="32">
                  <c:v>-1.3832407857634435E-3</c:v>
                </c:pt>
                <c:pt idx="33">
                  <c:v>-5.663362467798604E-4</c:v>
                </c:pt>
                <c:pt idx="34">
                  <c:v>-9.7512932695104516E-4</c:v>
                </c:pt>
                <c:pt idx="35">
                  <c:v>-7.1659890699106432E-4</c:v>
                </c:pt>
                <c:pt idx="36">
                  <c:v>-1.5532103707427477E-3</c:v>
                </c:pt>
                <c:pt idx="37">
                  <c:v>-1.6950350853892651E-4</c:v>
                </c:pt>
                <c:pt idx="38">
                  <c:v>-5.6772336270927474E-4</c:v>
                </c:pt>
                <c:pt idx="39">
                  <c:v>-1.6934556117414494E-4</c:v>
                </c:pt>
                <c:pt idx="40">
                  <c:v>1.2841249726967289E-3</c:v>
                </c:pt>
                <c:pt idx="41">
                  <c:v>1.5431298384414691E-3</c:v>
                </c:pt>
                <c:pt idx="42">
                  <c:v>2.3896437458221878E-3</c:v>
                </c:pt>
                <c:pt idx="43">
                  <c:v>2.419574167757883E-3</c:v>
                </c:pt>
                <c:pt idx="44">
                  <c:v>2.0315277318912086E-3</c:v>
                </c:pt>
                <c:pt idx="45">
                  <c:v>1.0867269881446179E-3</c:v>
                </c:pt>
                <c:pt idx="46">
                  <c:v>1.9160985573994334E-4</c:v>
                </c:pt>
                <c:pt idx="47">
                  <c:v>2.8018891119494481E-4</c:v>
                </c:pt>
                <c:pt idx="48">
                  <c:v>-3.5692839024304579E-4</c:v>
                </c:pt>
                <c:pt idx="49">
                  <c:v>-5.9621892229187224E-4</c:v>
                </c:pt>
                <c:pt idx="50">
                  <c:v>-8.7504294434084145E-4</c:v>
                </c:pt>
                <c:pt idx="51">
                  <c:v>8.0750782327896093E-5</c:v>
                </c:pt>
                <c:pt idx="52">
                  <c:v>1.5533239743025454E-3</c:v>
                </c:pt>
                <c:pt idx="53">
                  <c:v>2.5082741259386016E-3</c:v>
                </c:pt>
                <c:pt idx="54">
                  <c:v>1.5236232291290504E-3</c:v>
                </c:pt>
                <c:pt idx="55">
                  <c:v>-2.5843034455355998E-4</c:v>
                </c:pt>
                <c:pt idx="56">
                  <c:v>-1.0946888414961424E-3</c:v>
                </c:pt>
                <c:pt idx="57">
                  <c:v>-5.0732633198801835E-4</c:v>
                </c:pt>
                <c:pt idx="58">
                  <c:v>-8.3609640606632037E-4</c:v>
                </c:pt>
                <c:pt idx="59">
                  <c:v>-2.0010693552476614E-3</c:v>
                </c:pt>
                <c:pt idx="60">
                  <c:v>-2.8175493901080387E-3</c:v>
                </c:pt>
                <c:pt idx="61">
                  <c:v>-4.0711070474818978E-3</c:v>
                </c:pt>
                <c:pt idx="62">
                  <c:v>-2.4185407595303508E-3</c:v>
                </c:pt>
                <c:pt idx="63">
                  <c:v>-1.4024653070095043E-3</c:v>
                </c:pt>
                <c:pt idx="64">
                  <c:v>-2.6067379533577812E-3</c:v>
                </c:pt>
                <c:pt idx="65">
                  <c:v>-3.453007640525408E-3</c:v>
                </c:pt>
                <c:pt idx="66">
                  <c:v>-3.2144182125714688E-3</c:v>
                </c:pt>
                <c:pt idx="67">
                  <c:v>-3.0252079164668089E-3</c:v>
                </c:pt>
                <c:pt idx="68">
                  <c:v>-1.2740205671836087E-3</c:v>
                </c:pt>
                <c:pt idx="69">
                  <c:v>-6.1698861659402254E-4</c:v>
                </c:pt>
                <c:pt idx="70">
                  <c:v>-1.065421106992601E-3</c:v>
                </c:pt>
                <c:pt idx="71">
                  <c:v>6.9285247013653291E-5</c:v>
                </c:pt>
                <c:pt idx="72">
                  <c:v>6.2680736677924581E-4</c:v>
                </c:pt>
                <c:pt idx="73">
                  <c:v>1.9114959667992225E-3</c:v>
                </c:pt>
                <c:pt idx="74">
                  <c:v>2.5387039644898324E-3</c:v>
                </c:pt>
                <c:pt idx="75">
                  <c:v>1.5929293583429468E-3</c:v>
                </c:pt>
                <c:pt idx="76">
                  <c:v>1.1846420060961757E-3</c:v>
                </c:pt>
                <c:pt idx="77">
                  <c:v>1.4435275057817078E-3</c:v>
                </c:pt>
                <c:pt idx="78">
                  <c:v>5.2769127930779765E-4</c:v>
                </c:pt>
                <c:pt idx="79">
                  <c:v>3.9821944256324755E-4</c:v>
                </c:pt>
                <c:pt idx="80">
                  <c:v>-5.4764654035999703E-4</c:v>
                </c:pt>
                <c:pt idx="81">
                  <c:v>-1.3145479511296144E-3</c:v>
                </c:pt>
                <c:pt idx="82">
                  <c:v>-6.0747500447279725E-4</c:v>
                </c:pt>
                <c:pt idx="83">
                  <c:v>-1.1750046374400015E-3</c:v>
                </c:pt>
                <c:pt idx="84">
                  <c:v>-2.1707258444256874E-3</c:v>
                </c:pt>
                <c:pt idx="85">
                  <c:v>-1.9618769503316458E-3</c:v>
                </c:pt>
                <c:pt idx="86">
                  <c:v>-2.4498849146546401E-3</c:v>
                </c:pt>
                <c:pt idx="87">
                  <c:v>-2.2607610560411301E-3</c:v>
                </c:pt>
                <c:pt idx="88">
                  <c:v>-2.717468769997245E-3</c:v>
                </c:pt>
                <c:pt idx="89">
                  <c:v>-2.5385738966460058E-3</c:v>
                </c:pt>
                <c:pt idx="90">
                  <c:v>-3.4148873349043921E-3</c:v>
                </c:pt>
                <c:pt idx="91">
                  <c:v>-3.205941850344049E-3</c:v>
                </c:pt>
                <c:pt idx="92">
                  <c:v>-2.558728649939686E-3</c:v>
                </c:pt>
                <c:pt idx="93">
                  <c:v>-2.409309235475483E-3</c:v>
                </c:pt>
                <c:pt idx="94">
                  <c:v>-2.2997435413357804E-3</c:v>
                </c:pt>
                <c:pt idx="95">
                  <c:v>-1.1457942535258265E-3</c:v>
                </c:pt>
                <c:pt idx="96">
                  <c:v>-1.8621975099416836E-3</c:v>
                </c:pt>
                <c:pt idx="97">
                  <c:v>-8.1644161819764379E-4</c:v>
                </c:pt>
                <c:pt idx="98">
                  <c:v>-1.1549571763972413E-3</c:v>
                </c:pt>
                <c:pt idx="99">
                  <c:v>-2.3200006475951719E-3</c:v>
                </c:pt>
                <c:pt idx="100">
                  <c:v>-2.0808648798162147E-3</c:v>
                </c:pt>
                <c:pt idx="101">
                  <c:v>-2.4990727864044526E-3</c:v>
                </c:pt>
                <c:pt idx="102">
                  <c:v>-2.0112536125383206E-3</c:v>
                </c:pt>
                <c:pt idx="103">
                  <c:v>-2.976649254771624E-3</c:v>
                </c:pt>
                <c:pt idx="104">
                  <c:v>-3.5342945548222245E-3</c:v>
                </c:pt>
                <c:pt idx="105">
                  <c:v>-3.5740859852721493E-3</c:v>
                </c:pt>
                <c:pt idx="106">
                  <c:v>-3.5242403653753915E-3</c:v>
                </c:pt>
                <c:pt idx="107">
                  <c:v>-3.9525998750909652E-3</c:v>
                </c:pt>
                <c:pt idx="108">
                  <c:v>-3.1560605578318957E-3</c:v>
                </c:pt>
                <c:pt idx="109">
                  <c:v>-2.6583556790254902E-3</c:v>
                </c:pt>
                <c:pt idx="110">
                  <c:v>-6.1773993675519692E-4</c:v>
                </c:pt>
                <c:pt idx="111">
                  <c:v>7.7642599908019539E-4</c:v>
                </c:pt>
                <c:pt idx="112">
                  <c:v>7.0692723774316369E-4</c:v>
                </c:pt>
                <c:pt idx="113">
                  <c:v>1.5433463437764456E-3</c:v>
                </c:pt>
                <c:pt idx="114">
                  <c:v>2.4098223723277097E-3</c:v>
                </c:pt>
                <c:pt idx="115">
                  <c:v>1.4839050647430529E-3</c:v>
                </c:pt>
                <c:pt idx="116">
                  <c:v>-3.0810245833712925E-4</c:v>
                </c:pt>
                <c:pt idx="117">
                  <c:v>-7.7609863423275889E-4</c:v>
                </c:pt>
                <c:pt idx="118">
                  <c:v>-8.1581405457141823E-4</c:v>
                </c:pt>
                <c:pt idx="119">
                  <c:v>-1.9386982568713693E-5</c:v>
                </c:pt>
                <c:pt idx="120">
                  <c:v>-5.473178034888916E-4</c:v>
                </c:pt>
                <c:pt idx="121">
                  <c:v>-4.2783182941245554E-4</c:v>
                </c:pt>
                <c:pt idx="122">
                  <c:v>7.990984158065908E-5</c:v>
                </c:pt>
                <c:pt idx="123">
                  <c:v>1.2848677863111552E-3</c:v>
                </c:pt>
                <c:pt idx="124">
                  <c:v>7.470858217269278E-4</c:v>
                </c:pt>
                <c:pt idx="125">
                  <c:v>2.1911599417383869E-4</c:v>
                </c:pt>
                <c:pt idx="126">
                  <c:v>2.190814466178519E-4</c:v>
                </c:pt>
                <c:pt idx="127">
                  <c:v>1.3645082722051054E-3</c:v>
                </c:pt>
                <c:pt idx="128">
                  <c:v>1.4937043321921755E-3</c:v>
                </c:pt>
                <c:pt idx="129">
                  <c:v>1.1357716206233817E-3</c:v>
                </c:pt>
                <c:pt idx="130">
                  <c:v>1.165586792570876E-3</c:v>
                </c:pt>
                <c:pt idx="131">
                  <c:v>2.0118948964012368E-3</c:v>
                </c:pt>
                <c:pt idx="132">
                  <c:v>1.6533477926334403E-3</c:v>
                </c:pt>
                <c:pt idx="133">
                  <c:v>1.852633132944703E-3</c:v>
                </c:pt>
                <c:pt idx="134">
                  <c:v>-3.2791941940348804E-4</c:v>
                </c:pt>
                <c:pt idx="135">
                  <c:v>-3.177115633057209E-4</c:v>
                </c:pt>
                <c:pt idx="136">
                  <c:v>-4.3783388195986446E-4</c:v>
                </c:pt>
                <c:pt idx="137">
                  <c:v>-1.0454120626125745E-3</c:v>
                </c:pt>
                <c:pt idx="138">
                  <c:v>-6.4697446828594727E-4</c:v>
                </c:pt>
                <c:pt idx="139">
                  <c:v>-9.3571575181957789E-4</c:v>
                </c:pt>
                <c:pt idx="140">
                  <c:v>-1.6820324170776335E-3</c:v>
                </c:pt>
                <c:pt idx="141">
                  <c:v>-3.77820194651742E-4</c:v>
                </c:pt>
                <c:pt idx="142">
                  <c:v>-1.4629860942657093E-3</c:v>
                </c:pt>
                <c:pt idx="143">
                  <c:v>-1.5426361843253432E-3</c:v>
                </c:pt>
                <c:pt idx="144">
                  <c:v>-1.7218282380032995E-3</c:v>
                </c:pt>
                <c:pt idx="145">
                  <c:v>-3.4139625909514492E-3</c:v>
                </c:pt>
                <c:pt idx="146">
                  <c:v>-2.4081474058325275E-3</c:v>
                </c:pt>
                <c:pt idx="147">
                  <c:v>-1.9407579388033541E-3</c:v>
                </c:pt>
                <c:pt idx="148">
                  <c:v>-1.144612117932569E-3</c:v>
                </c:pt>
                <c:pt idx="149">
                  <c:v>-8.4613577765752749E-4</c:v>
                </c:pt>
                <c:pt idx="150">
                  <c:v>-6.7691861045833274E-4</c:v>
                </c:pt>
                <c:pt idx="151">
                  <c:v>-8.859370866778698E-4</c:v>
                </c:pt>
                <c:pt idx="152">
                  <c:v>5.6715095443454517E-4</c:v>
                </c:pt>
                <c:pt idx="153">
                  <c:v>3.1809243707625048E-4</c:v>
                </c:pt>
                <c:pt idx="154">
                  <c:v>6.2683782570469883E-4</c:v>
                </c:pt>
                <c:pt idx="155">
                  <c:v>8.165288789029957E-4</c:v>
                </c:pt>
                <c:pt idx="156">
                  <c:v>9.3607686844927309E-4</c:v>
                </c:pt>
                <c:pt idx="157">
                  <c:v>2.4396199823722396E-3</c:v>
                </c:pt>
                <c:pt idx="158">
                  <c:v>1.6832708056413223E-3</c:v>
                </c:pt>
                <c:pt idx="159">
                  <c:v>1.553754240925161E-3</c:v>
                </c:pt>
                <c:pt idx="160">
                  <c:v>5.8789458028698344E-4</c:v>
                </c:pt>
                <c:pt idx="161">
                  <c:v>-1.7903605458678489E-4</c:v>
                </c:pt>
                <c:pt idx="162">
                  <c:v>-2.8869820199042221E-4</c:v>
                </c:pt>
                <c:pt idx="163">
                  <c:v>-1.0148677972873447E-3</c:v>
                </c:pt>
                <c:pt idx="164">
                  <c:v>-2.3589150805158371E-3</c:v>
                </c:pt>
                <c:pt idx="165">
                  <c:v>-1.6421249134253065E-3</c:v>
                </c:pt>
                <c:pt idx="166">
                  <c:v>-2.478248485560274E-3</c:v>
                </c:pt>
                <c:pt idx="167">
                  <c:v>-2.4684097038294825E-3</c:v>
                </c:pt>
                <c:pt idx="168">
                  <c:v>-1.8011292852415255E-3</c:v>
                </c:pt>
                <c:pt idx="169">
                  <c:v>-2.2193231971883395E-3</c:v>
                </c:pt>
                <c:pt idx="170">
                  <c:v>-8.6602216312154051E-4</c:v>
                </c:pt>
                <c:pt idx="171">
                  <c:v>1.1964043650109817E-4</c:v>
                </c:pt>
                <c:pt idx="172">
                  <c:v>2.1869898129986621E-4</c:v>
                </c:pt>
                <c:pt idx="173">
                  <c:v>7.563217362575365E-4</c:v>
                </c:pt>
                <c:pt idx="174">
                  <c:v>2.1008827051477229E-3</c:v>
                </c:pt>
                <c:pt idx="175">
                  <c:v>1.4735048509268843E-3</c:v>
                </c:pt>
                <c:pt idx="176">
                  <c:v>1.7525080592670319E-3</c:v>
                </c:pt>
                <c:pt idx="177">
                  <c:v>2.1108227422252908E-3</c:v>
                </c:pt>
                <c:pt idx="178">
                  <c:v>1.3939464120483437E-3</c:v>
                </c:pt>
                <c:pt idx="179">
                  <c:v>1.4837190183335292E-3</c:v>
                </c:pt>
                <c:pt idx="180">
                  <c:v>1.1650302997707072E-3</c:v>
                </c:pt>
                <c:pt idx="181">
                  <c:v>6.9760406250720316E-5</c:v>
                </c:pt>
                <c:pt idx="182">
                  <c:v>1.4836877361938748E-3</c:v>
                </c:pt>
                <c:pt idx="183">
                  <c:v>1.0851110186672053E-3</c:v>
                </c:pt>
                <c:pt idx="184">
                  <c:v>1.0985206291990784E-4</c:v>
                </c:pt>
                <c:pt idx="185">
                  <c:v>2.1928856731093241E-4</c:v>
                </c:pt>
                <c:pt idx="186">
                  <c:v>5.0003210535385589E-5</c:v>
                </c:pt>
                <c:pt idx="187">
                  <c:v>1.8427048952706893E-3</c:v>
                </c:pt>
                <c:pt idx="188">
                  <c:v>1.6732591489282301E-3</c:v>
                </c:pt>
                <c:pt idx="189">
                  <c:v>9.0656738337524414E-4</c:v>
                </c:pt>
                <c:pt idx="190">
                  <c:v>1.0560872299720217E-3</c:v>
                </c:pt>
                <c:pt idx="191">
                  <c:v>2.4998992934626915E-3</c:v>
                </c:pt>
                <c:pt idx="192">
                  <c:v>2.2809344688567092E-3</c:v>
                </c:pt>
                <c:pt idx="193">
                  <c:v>1.9619889074630405E-3</c:v>
                </c:pt>
                <c:pt idx="194">
                  <c:v>-8.3627257390542697E-4</c:v>
                </c:pt>
                <c:pt idx="195">
                  <c:v>-1.8023396845223657E-3</c:v>
                </c:pt>
                <c:pt idx="196">
                  <c:v>-1.4041583842171177E-3</c:v>
                </c:pt>
                <c:pt idx="197">
                  <c:v>-1.3643117984156968E-3</c:v>
                </c:pt>
                <c:pt idx="198">
                  <c:v>-2.2109675730437963E-3</c:v>
                </c:pt>
                <c:pt idx="199">
                  <c:v>-2.519367211707643E-3</c:v>
                </c:pt>
                <c:pt idx="200">
                  <c:v>-2.3000912121335184E-3</c:v>
                </c:pt>
                <c:pt idx="201">
                  <c:v>-1.6058565653527803E-4</c:v>
                </c:pt>
                <c:pt idx="202">
                  <c:v>1.4626721752502296E-3</c:v>
                </c:pt>
                <c:pt idx="203">
                  <c:v>1.3534500358372583E-3</c:v>
                </c:pt>
                <c:pt idx="204">
                  <c:v>6.164804190270047E-4</c:v>
                </c:pt>
                <c:pt idx="205">
                  <c:v>7.9436850140989152E-4</c:v>
                </c:pt>
                <c:pt idx="206">
                  <c:v>7.8434916136425263E-4</c:v>
                </c:pt>
                <c:pt idx="207">
                  <c:v>1.6804458089067385E-3</c:v>
                </c:pt>
                <c:pt idx="208">
                  <c:v>1.581067664914501E-4</c:v>
                </c:pt>
                <c:pt idx="209">
                  <c:v>8.4532518607384997E-4</c:v>
                </c:pt>
                <c:pt idx="210">
                  <c:v>8.853523301901186E-5</c:v>
                </c:pt>
                <c:pt idx="211">
                  <c:v>5.6652531164145615E-4</c:v>
                </c:pt>
                <c:pt idx="212">
                  <c:v>2.4901557301745326E-4</c:v>
                </c:pt>
                <c:pt idx="213">
                  <c:v>2.1882811616759764E-4</c:v>
                </c:pt>
                <c:pt idx="214">
                  <c:v>-6.5725449282870668E-4</c:v>
                </c:pt>
                <c:pt idx="215">
                  <c:v>5.377026616161561E-4</c:v>
                </c:pt>
                <c:pt idx="216">
                  <c:v>4.0793995585376643E-4</c:v>
                </c:pt>
                <c:pt idx="217">
                  <c:v>1.2898822584168164E-4</c:v>
                </c:pt>
                <c:pt idx="218">
                  <c:v>1.1988347677383453E-3</c:v>
                </c:pt>
                <c:pt idx="219">
                  <c:v>4.9213199306743876E-4</c:v>
                </c:pt>
                <c:pt idx="220">
                  <c:v>6.1175105343977312E-4</c:v>
                </c:pt>
                <c:pt idx="221">
                  <c:v>1.278880823828868E-3</c:v>
                </c:pt>
                <c:pt idx="222">
                  <c:v>1.3373076285613618E-4</c:v>
                </c:pt>
                <c:pt idx="223">
                  <c:v>-4.6357249718186343E-4</c:v>
                </c:pt>
                <c:pt idx="224">
                  <c:v>1.0402913958749285E-4</c:v>
                </c:pt>
                <c:pt idx="225">
                  <c:v>-1.3929066925119337E-4</c:v>
                </c:pt>
                <c:pt idx="226">
                  <c:v>9.2619198672320145E-4</c:v>
                </c:pt>
                <c:pt idx="227">
                  <c:v>1.3343879621936134E-3</c:v>
                </c:pt>
                <c:pt idx="228">
                  <c:v>1.523559567230806E-3</c:v>
                </c:pt>
                <c:pt idx="229">
                  <c:v>2.7781613346168159E-3</c:v>
                </c:pt>
                <c:pt idx="230">
                  <c:v>3.076842655228014E-3</c:v>
                </c:pt>
                <c:pt idx="231">
                  <c:v>2.4393480472810333E-3</c:v>
                </c:pt>
                <c:pt idx="232">
                  <c:v>2.1705104367096459E-3</c:v>
                </c:pt>
                <c:pt idx="233">
                  <c:v>2.6283462285264575E-3</c:v>
                </c:pt>
                <c:pt idx="234">
                  <c:v>3.9727274623159977E-3</c:v>
                </c:pt>
                <c:pt idx="235">
                  <c:v>3.8332118635044997E-3</c:v>
                </c:pt>
                <c:pt idx="236">
                  <c:v>4.5989602255826437E-3</c:v>
                </c:pt>
                <c:pt idx="237">
                  <c:v>6.7089378012277967E-3</c:v>
                </c:pt>
                <c:pt idx="238">
                  <c:v>6.669514073121178E-3</c:v>
                </c:pt>
                <c:pt idx="239">
                  <c:v>6.1714310645915819E-3</c:v>
                </c:pt>
                <c:pt idx="240">
                  <c:v>5.5141301973628612E-3</c:v>
                </c:pt>
                <c:pt idx="241">
                  <c:v>4.9661823606051399E-3</c:v>
                </c:pt>
                <c:pt idx="242">
                  <c:v>5.6435175174493974E-3</c:v>
                </c:pt>
                <c:pt idx="243">
                  <c:v>5.0369732938336867E-3</c:v>
                </c:pt>
                <c:pt idx="244">
                  <c:v>3.1456331779470795E-3</c:v>
                </c:pt>
                <c:pt idx="245">
                  <c:v>5.1466034730858349E-3</c:v>
                </c:pt>
                <c:pt idx="246">
                  <c:v>6.739789125450161E-3</c:v>
                </c:pt>
                <c:pt idx="247">
                  <c:v>6.6601047347988008E-3</c:v>
                </c:pt>
                <c:pt idx="248">
                  <c:v>5.6148147822927723E-3</c:v>
                </c:pt>
                <c:pt idx="249">
                  <c:v>6.3717904250309805E-3</c:v>
                </c:pt>
                <c:pt idx="250">
                  <c:v>5.6749258832813976E-3</c:v>
                </c:pt>
                <c:pt idx="251">
                  <c:v>6.1735357488999117E-3</c:v>
                </c:pt>
                <c:pt idx="252">
                  <c:v>5.3270575141345878E-3</c:v>
                </c:pt>
                <c:pt idx="253">
                  <c:v>5.8046013283384358E-3</c:v>
                </c:pt>
                <c:pt idx="254">
                  <c:v>5.914344013531447E-3</c:v>
                </c:pt>
                <c:pt idx="255">
                  <c:v>6.5615028817985147E-3</c:v>
                </c:pt>
                <c:pt idx="256">
                  <c:v>6.5587917630284629E-3</c:v>
                </c:pt>
                <c:pt idx="257">
                  <c:v>7.3551829017312748E-3</c:v>
                </c:pt>
                <c:pt idx="258">
                  <c:v>7.2743844278606419E-3</c:v>
                </c:pt>
                <c:pt idx="259">
                  <c:v>8.5285814482642802E-3</c:v>
                </c:pt>
                <c:pt idx="260">
                  <c:v>7.9806775162639693E-3</c:v>
                </c:pt>
                <c:pt idx="261">
                  <c:v>9.1060881629481168E-3</c:v>
                </c:pt>
                <c:pt idx="262">
                  <c:v>9.9614845515622955E-3</c:v>
                </c:pt>
                <c:pt idx="263">
                  <c:v>9.3762121829116096E-3</c:v>
                </c:pt>
                <c:pt idx="264">
                  <c:v>1.0421567992553752E-2</c:v>
                </c:pt>
                <c:pt idx="265">
                  <c:v>1.0730344663321857E-2</c:v>
                </c:pt>
                <c:pt idx="266">
                  <c:v>1.1149410084703253E-2</c:v>
                </c:pt>
                <c:pt idx="267">
                  <c:v>1.1169732499289292E-2</c:v>
                </c:pt>
                <c:pt idx="268">
                  <c:v>1.0879985796810978E-2</c:v>
                </c:pt>
                <c:pt idx="269">
                  <c:v>1.2074524484036779E-2</c:v>
                </c:pt>
                <c:pt idx="270">
                  <c:v>1.2860619957127005E-2</c:v>
                </c:pt>
                <c:pt idx="271">
                  <c:v>1.1964274150086218E-2</c:v>
                </c:pt>
                <c:pt idx="272">
                  <c:v>1.3344812598031093E-2</c:v>
                </c:pt>
                <c:pt idx="273">
                  <c:v>1.3830895887551136E-2</c:v>
                </c:pt>
                <c:pt idx="274">
                  <c:v>1.4881984012082589E-2</c:v>
                </c:pt>
                <c:pt idx="275">
                  <c:v>1.5130970635400625E-2</c:v>
                </c:pt>
                <c:pt idx="276">
                  <c:v>1.3847280594206987E-2</c:v>
                </c:pt>
                <c:pt idx="277">
                  <c:v>1.5509764418047928E-2</c:v>
                </c:pt>
                <c:pt idx="278">
                  <c:v>1.7331831058883963E-2</c:v>
                </c:pt>
                <c:pt idx="279">
                  <c:v>1.6657031401780119E-2</c:v>
                </c:pt>
                <c:pt idx="280">
                  <c:v>1.6942791003476159E-2</c:v>
                </c:pt>
                <c:pt idx="281">
                  <c:v>1.7125047883626048E-2</c:v>
                </c:pt>
                <c:pt idx="282">
                  <c:v>1.7279677695175855E-2</c:v>
                </c:pt>
                <c:pt idx="283">
                  <c:v>1.8324572504865196E-2</c:v>
                </c:pt>
                <c:pt idx="284">
                  <c:v>1.6927781064536702E-2</c:v>
                </c:pt>
                <c:pt idx="285">
                  <c:v>1.6776803579993921E-2</c:v>
                </c:pt>
                <c:pt idx="286">
                  <c:v>1.7773079358946637E-2</c:v>
                </c:pt>
                <c:pt idx="287">
                  <c:v>1.7696169200154106E-2</c:v>
                </c:pt>
                <c:pt idx="288">
                  <c:v>1.8363109905681605E-2</c:v>
                </c:pt>
                <c:pt idx="289">
                  <c:v>1.9223132758107837E-2</c:v>
                </c:pt>
                <c:pt idx="290">
                  <c:v>2.0616741103524124E-2</c:v>
                </c:pt>
                <c:pt idx="291">
                  <c:v>2.2779901060629177E-2</c:v>
                </c:pt>
                <c:pt idx="292">
                  <c:v>2.4649321726378966E-2</c:v>
                </c:pt>
                <c:pt idx="293">
                  <c:v>2.6068809182240967E-2</c:v>
                </c:pt>
                <c:pt idx="294">
                  <c:v>2.6886680723506501E-2</c:v>
                </c:pt>
                <c:pt idx="295">
                  <c:v>2.5969943900696218E-2</c:v>
                </c:pt>
                <c:pt idx="296">
                  <c:v>2.7143177804388938E-2</c:v>
                </c:pt>
                <c:pt idx="297">
                  <c:v>2.5967339799772355E-2</c:v>
                </c:pt>
                <c:pt idx="298">
                  <c:v>2.5469437898367073E-2</c:v>
                </c:pt>
                <c:pt idx="299">
                  <c:v>2.2867817593294867E-2</c:v>
                </c:pt>
                <c:pt idx="300">
                  <c:v>2.1687410749860327E-2</c:v>
                </c:pt>
                <c:pt idx="301">
                  <c:v>2.0610945675546038E-2</c:v>
                </c:pt>
                <c:pt idx="302">
                  <c:v>2.0978211715325944E-2</c:v>
                </c:pt>
                <c:pt idx="303">
                  <c:v>1.9563290354234559E-2</c:v>
                </c:pt>
                <c:pt idx="304">
                  <c:v>2.0669489925504606E-2</c:v>
                </c:pt>
                <c:pt idx="305">
                  <c:v>2.0587099904177866E-2</c:v>
                </c:pt>
                <c:pt idx="306">
                  <c:v>2.1929463165554962E-2</c:v>
                </c:pt>
                <c:pt idx="307">
                  <c:v>2.3210513433209339E-2</c:v>
                </c:pt>
                <c:pt idx="308">
                  <c:v>2.3856849087274975E-2</c:v>
                </c:pt>
                <c:pt idx="309">
                  <c:v>2.5816296458093458E-2</c:v>
                </c:pt>
                <c:pt idx="310">
                  <c:v>2.7208357160811054E-2</c:v>
                </c:pt>
                <c:pt idx="311">
                  <c:v>2.7366965841001116E-2</c:v>
                </c:pt>
                <c:pt idx="312">
                  <c:v>2.7891924049160157E-2</c:v>
                </c:pt>
                <c:pt idx="313">
                  <c:v>2.7928968688224632E-2</c:v>
                </c:pt>
                <c:pt idx="314">
                  <c:v>2.716446886768533E-2</c:v>
                </c:pt>
                <c:pt idx="315">
                  <c:v>2.6248854360236339E-2</c:v>
                </c:pt>
                <c:pt idx="316">
                  <c:v>2.4987130417984265E-2</c:v>
                </c:pt>
                <c:pt idx="317">
                  <c:v>2.4332957764720994E-2</c:v>
                </c:pt>
                <c:pt idx="318">
                  <c:v>2.2829966204312983E-2</c:v>
                </c:pt>
                <c:pt idx="319">
                  <c:v>2.3132264179315812E-2</c:v>
                </c:pt>
                <c:pt idx="320">
                  <c:v>2.224719915088199E-2</c:v>
                </c:pt>
                <c:pt idx="321">
                  <c:v>2.1769973646169363E-2</c:v>
                </c:pt>
                <c:pt idx="322">
                  <c:v>2.289184447178735E-2</c:v>
                </c:pt>
                <c:pt idx="323">
                  <c:v>2.3349082335689188E-2</c:v>
                </c:pt>
                <c:pt idx="324">
                  <c:v>2.444361421767759E-2</c:v>
                </c:pt>
                <c:pt idx="325">
                  <c:v>2.4940901452479135E-2</c:v>
                </c:pt>
                <c:pt idx="326">
                  <c:v>2.4214483520898115E-2</c:v>
                </c:pt>
                <c:pt idx="327">
                  <c:v>2.5544506801395733E-2</c:v>
                </c:pt>
                <c:pt idx="328">
                  <c:v>2.6277444589452102E-2</c:v>
                </c:pt>
                <c:pt idx="329">
                  <c:v>2.8954199654689084E-2</c:v>
                </c:pt>
                <c:pt idx="330">
                  <c:v>2.9183766654995318E-2</c:v>
                </c:pt>
                <c:pt idx="331">
                  <c:v>2.8966822272444386E-2</c:v>
                </c:pt>
                <c:pt idx="332">
                  <c:v>3.0418670278564711E-2</c:v>
                </c:pt>
                <c:pt idx="333">
                  <c:v>3.1572130577139014E-2</c:v>
                </c:pt>
                <c:pt idx="334">
                  <c:v>3.1922764946002637E-2</c:v>
                </c:pt>
                <c:pt idx="335">
                  <c:v>3.1388800774479919E-2</c:v>
                </c:pt>
                <c:pt idx="336">
                  <c:v>2.8683087777683872E-2</c:v>
                </c:pt>
                <c:pt idx="337">
                  <c:v>2.9266527122712702E-2</c:v>
                </c:pt>
                <c:pt idx="338">
                  <c:v>2.9085694403131288E-2</c:v>
                </c:pt>
                <c:pt idx="339">
                  <c:v>2.936385848179544E-2</c:v>
                </c:pt>
                <c:pt idx="340">
                  <c:v>2.7293532390185973E-2</c:v>
                </c:pt>
                <c:pt idx="341">
                  <c:v>2.7038978094818911E-2</c:v>
                </c:pt>
                <c:pt idx="342">
                  <c:v>2.7943704222430282E-2</c:v>
                </c:pt>
                <c:pt idx="343">
                  <c:v>2.9051503573298443E-2</c:v>
                </c:pt>
                <c:pt idx="344">
                  <c:v>2.8863426568744421E-2</c:v>
                </c:pt>
                <c:pt idx="345">
                  <c:v>2.9500045551185815E-2</c:v>
                </c:pt>
                <c:pt idx="346">
                  <c:v>2.8922204062726727E-2</c:v>
                </c:pt>
                <c:pt idx="347">
                  <c:v>3.1874881319952628E-2</c:v>
                </c:pt>
                <c:pt idx="348">
                  <c:v>3.282245574674858E-2</c:v>
                </c:pt>
                <c:pt idx="349">
                  <c:v>3.3349861645133212E-2</c:v>
                </c:pt>
                <c:pt idx="350">
                  <c:v>3.2480273043686329E-2</c:v>
                </c:pt>
                <c:pt idx="351">
                  <c:v>3.184612370384924E-2</c:v>
                </c:pt>
                <c:pt idx="352">
                  <c:v>3.1566862006249842E-2</c:v>
                </c:pt>
                <c:pt idx="353">
                  <c:v>3.2771663430520175E-2</c:v>
                </c:pt>
                <c:pt idx="354">
                  <c:v>3.1905532328719309E-2</c:v>
                </c:pt>
                <c:pt idx="355">
                  <c:v>3.063432495886673E-2</c:v>
                </c:pt>
                <c:pt idx="356">
                  <c:v>3.0952744211980951E-2</c:v>
                </c:pt>
                <c:pt idx="357">
                  <c:v>3.3190459935262435E-2</c:v>
                </c:pt>
                <c:pt idx="358">
                  <c:v>3.3986755032308413E-2</c:v>
                </c:pt>
                <c:pt idx="359">
                  <c:v>3.452494503673182E-2</c:v>
                </c:pt>
                <c:pt idx="360">
                  <c:v>3.4493964742284562E-2</c:v>
                </c:pt>
                <c:pt idx="361">
                  <c:v>3.3582584299878274E-2</c:v>
                </c:pt>
                <c:pt idx="362">
                  <c:v>3.4567450329999132E-2</c:v>
                </c:pt>
                <c:pt idx="363">
                  <c:v>3.5691823726789473E-2</c:v>
                </c:pt>
                <c:pt idx="364">
                  <c:v>3.5943452867694112E-2</c:v>
                </c:pt>
                <c:pt idx="365">
                  <c:v>3.7132832745924271E-2</c:v>
                </c:pt>
                <c:pt idx="366">
                  <c:v>3.7740172743268026E-2</c:v>
                </c:pt>
                <c:pt idx="367">
                  <c:v>3.7483412233841128E-2</c:v>
                </c:pt>
                <c:pt idx="368">
                  <c:v>3.9509561907354378E-2</c:v>
                </c:pt>
                <c:pt idx="369">
                  <c:v>4.0077195539715699E-2</c:v>
                </c:pt>
                <c:pt idx="370">
                  <c:v>3.9140761945112471E-2</c:v>
                </c:pt>
                <c:pt idx="371">
                  <c:v>3.8619777117499005E-2</c:v>
                </c:pt>
                <c:pt idx="372">
                  <c:v>3.7131652805568884E-2</c:v>
                </c:pt>
                <c:pt idx="373">
                  <c:v>3.7079817751351989E-2</c:v>
                </c:pt>
                <c:pt idx="374">
                  <c:v>3.8024236523709114E-2</c:v>
                </c:pt>
                <c:pt idx="375">
                  <c:v>3.7510303897754602E-2</c:v>
                </c:pt>
                <c:pt idx="376">
                  <c:v>3.8036173129629897E-2</c:v>
                </c:pt>
                <c:pt idx="377">
                  <c:v>3.860065110755239E-2</c:v>
                </c:pt>
                <c:pt idx="378">
                  <c:v>3.9348431447660592E-2</c:v>
                </c:pt>
                <c:pt idx="379">
                  <c:v>4.1006823896920411E-2</c:v>
                </c:pt>
                <c:pt idx="380">
                  <c:v>4.1328124399739645E-2</c:v>
                </c:pt>
                <c:pt idx="381">
                  <c:v>4.2288733051391622E-2</c:v>
                </c:pt>
                <c:pt idx="382">
                  <c:v>4.3141171356975309E-2</c:v>
                </c:pt>
                <c:pt idx="383">
                  <c:v>4.4714580660173885E-2</c:v>
                </c:pt>
                <c:pt idx="384">
                  <c:v>4.4631271382988884E-2</c:v>
                </c:pt>
                <c:pt idx="385">
                  <c:v>4.3943750322425562E-2</c:v>
                </c:pt>
                <c:pt idx="386">
                  <c:v>4.4600455731381917E-2</c:v>
                </c:pt>
                <c:pt idx="387">
                  <c:v>4.584636298477713E-2</c:v>
                </c:pt>
                <c:pt idx="388">
                  <c:v>4.4912673437512006E-2</c:v>
                </c:pt>
                <c:pt idx="389">
                  <c:v>4.5530907302788061E-2</c:v>
                </c:pt>
                <c:pt idx="390">
                  <c:v>4.4246281541452125E-2</c:v>
                </c:pt>
                <c:pt idx="391">
                  <c:v>4.5602719021626388E-2</c:v>
                </c:pt>
                <c:pt idx="392">
                  <c:v>4.666351284159273E-2</c:v>
                </c:pt>
                <c:pt idx="393">
                  <c:v>4.6829719788862023E-2</c:v>
                </c:pt>
                <c:pt idx="394">
                  <c:v>4.6284587344673202E-2</c:v>
                </c:pt>
                <c:pt idx="395">
                  <c:v>4.7169679813580404E-2</c:v>
                </c:pt>
                <c:pt idx="396">
                  <c:v>4.7297717062376586E-2</c:v>
                </c:pt>
                <c:pt idx="397">
                  <c:v>4.7244235579756835E-2</c:v>
                </c:pt>
                <c:pt idx="398">
                  <c:v>4.8448488194559547E-2</c:v>
                </c:pt>
                <c:pt idx="399">
                  <c:v>5.0623228031431419E-2</c:v>
                </c:pt>
                <c:pt idx="400">
                  <c:v>5.0361144070168583E-2</c:v>
                </c:pt>
                <c:pt idx="401">
                  <c:v>5.0807929857759566E-2</c:v>
                </c:pt>
                <c:pt idx="402">
                  <c:v>5.1756711665384279E-2</c:v>
                </c:pt>
                <c:pt idx="403">
                  <c:v>5.3517264997041916E-2</c:v>
                </c:pt>
                <c:pt idx="404">
                  <c:v>5.5962540460977997E-2</c:v>
                </c:pt>
                <c:pt idx="405">
                  <c:v>5.4438277045604971E-2</c:v>
                </c:pt>
                <c:pt idx="406">
                  <c:v>5.2621333541149187E-2</c:v>
                </c:pt>
                <c:pt idx="407">
                  <c:v>5.4721846897525198E-2</c:v>
                </c:pt>
                <c:pt idx="408">
                  <c:v>5.6453477970239162E-2</c:v>
                </c:pt>
                <c:pt idx="409">
                  <c:v>5.7609270709050857E-2</c:v>
                </c:pt>
                <c:pt idx="410">
                  <c:v>5.7517921373165193E-2</c:v>
                </c:pt>
                <c:pt idx="411">
                  <c:v>5.7636601420538433E-2</c:v>
                </c:pt>
                <c:pt idx="412">
                  <c:v>5.9699823173589538E-2</c:v>
                </c:pt>
                <c:pt idx="413">
                  <c:v>6.1839905692581083E-2</c:v>
                </c:pt>
                <c:pt idx="414">
                  <c:v>6.1608719704345359E-2</c:v>
                </c:pt>
                <c:pt idx="415">
                  <c:v>6.2677581023485751E-2</c:v>
                </c:pt>
                <c:pt idx="416">
                  <c:v>6.3254050488275787E-2</c:v>
                </c:pt>
                <c:pt idx="417">
                  <c:v>6.3584680752044598E-2</c:v>
                </c:pt>
                <c:pt idx="418">
                  <c:v>6.468910492468688E-2</c:v>
                </c:pt>
                <c:pt idx="419">
                  <c:v>6.5891381825406145E-2</c:v>
                </c:pt>
                <c:pt idx="420">
                  <c:v>6.5957156640100628E-2</c:v>
                </c:pt>
                <c:pt idx="421">
                  <c:v>6.6631369071074115E-2</c:v>
                </c:pt>
                <c:pt idx="422">
                  <c:v>6.6792636733134805E-2</c:v>
                </c:pt>
                <c:pt idx="423">
                  <c:v>6.6880309045587408E-2</c:v>
                </c:pt>
                <c:pt idx="424">
                  <c:v>6.7055735991912738E-2</c:v>
                </c:pt>
                <c:pt idx="425">
                  <c:v>6.8163535342780912E-2</c:v>
                </c:pt>
                <c:pt idx="426">
                  <c:v>6.831991860057976E-2</c:v>
                </c:pt>
                <c:pt idx="427">
                  <c:v>6.9229899578843623E-2</c:v>
                </c:pt>
                <c:pt idx="428">
                  <c:v>6.981715314967242E-2</c:v>
                </c:pt>
                <c:pt idx="429">
                  <c:v>7.1342020255459826E-2</c:v>
                </c:pt>
                <c:pt idx="430">
                  <c:v>7.3299568745520335E-2</c:v>
                </c:pt>
                <c:pt idx="431">
                  <c:v>7.379179595703042E-2</c:v>
                </c:pt>
                <c:pt idx="432">
                  <c:v>7.3940413560862422E-2</c:v>
                </c:pt>
                <c:pt idx="433">
                  <c:v>7.4658338665931995E-2</c:v>
                </c:pt>
                <c:pt idx="434">
                  <c:v>7.4152665622465183E-2</c:v>
                </c:pt>
                <c:pt idx="435">
                  <c:v>7.4307237809020904E-2</c:v>
                </c:pt>
                <c:pt idx="436">
                  <c:v>7.3760294293588921E-2</c:v>
                </c:pt>
                <c:pt idx="437">
                  <c:v>7.3392290105075059E-2</c:v>
                </c:pt>
                <c:pt idx="438">
                  <c:v>7.4824765136988325E-2</c:v>
                </c:pt>
                <c:pt idx="439">
                  <c:v>7.5591122677575534E-2</c:v>
                </c:pt>
                <c:pt idx="440">
                  <c:v>7.4935706970868099E-2</c:v>
                </c:pt>
                <c:pt idx="441">
                  <c:v>7.6362474384318105E-2</c:v>
                </c:pt>
                <c:pt idx="442">
                  <c:v>7.8413293043400945E-2</c:v>
                </c:pt>
                <c:pt idx="443">
                  <c:v>7.8636411532462633E-2</c:v>
                </c:pt>
                <c:pt idx="444">
                  <c:v>7.9178909691206875E-2</c:v>
                </c:pt>
                <c:pt idx="445">
                  <c:v>7.8748066818650306E-2</c:v>
                </c:pt>
                <c:pt idx="446">
                  <c:v>7.883812645228705E-2</c:v>
                </c:pt>
                <c:pt idx="447">
                  <c:v>7.9453314425017824E-2</c:v>
                </c:pt>
                <c:pt idx="448">
                  <c:v>7.8074567839984718E-2</c:v>
                </c:pt>
                <c:pt idx="449">
                  <c:v>7.7460175640982024E-2</c:v>
                </c:pt>
                <c:pt idx="450">
                  <c:v>7.8814609966599461E-2</c:v>
                </c:pt>
                <c:pt idx="451">
                  <c:v>7.9578497864582362E-2</c:v>
                </c:pt>
                <c:pt idx="452">
                  <c:v>7.99006490220764E-2</c:v>
                </c:pt>
                <c:pt idx="453">
                  <c:v>7.9417806452462672E-2</c:v>
                </c:pt>
                <c:pt idx="454">
                  <c:v>7.9784328855413963E-2</c:v>
                </c:pt>
                <c:pt idx="455">
                  <c:v>8.0471246225562884E-2</c:v>
                </c:pt>
                <c:pt idx="456">
                  <c:v>8.1848757989293822E-2</c:v>
                </c:pt>
                <c:pt idx="457">
                  <c:v>8.2305833954402718E-2</c:v>
                </c:pt>
                <c:pt idx="458">
                  <c:v>8.1259693347221884E-2</c:v>
                </c:pt>
                <c:pt idx="459">
                  <c:v>8.1740203476598203E-2</c:v>
                </c:pt>
                <c:pt idx="460">
                  <c:v>8.0937597070674591E-2</c:v>
                </c:pt>
                <c:pt idx="461">
                  <c:v>8.0374491116421143E-2</c:v>
                </c:pt>
                <c:pt idx="462">
                  <c:v>8.1591119384718733E-2</c:v>
                </c:pt>
                <c:pt idx="463">
                  <c:v>8.1008667896731626E-2</c:v>
                </c:pt>
                <c:pt idx="464">
                  <c:v>8.0289617732253418E-2</c:v>
                </c:pt>
                <c:pt idx="465">
                  <c:v>8.2340107105655702E-2</c:v>
                </c:pt>
                <c:pt idx="466">
                  <c:v>8.1871753105987197E-2</c:v>
                </c:pt>
                <c:pt idx="467">
                  <c:v>8.2953868173770637E-2</c:v>
                </c:pt>
                <c:pt idx="468">
                  <c:v>8.530301965945275E-2</c:v>
                </c:pt>
                <c:pt idx="469">
                  <c:v>8.5993394529247702E-2</c:v>
                </c:pt>
                <c:pt idx="470">
                  <c:v>8.5243720796476213E-2</c:v>
                </c:pt>
                <c:pt idx="471">
                  <c:v>8.5672450752582424E-2</c:v>
                </c:pt>
                <c:pt idx="472">
                  <c:v>8.4751822870646712E-2</c:v>
                </c:pt>
                <c:pt idx="473">
                  <c:v>8.6991239903277812E-2</c:v>
                </c:pt>
                <c:pt idx="474">
                  <c:v>8.8306297149593399E-2</c:v>
                </c:pt>
                <c:pt idx="475">
                  <c:v>8.7577203771857709E-2</c:v>
                </c:pt>
                <c:pt idx="476">
                  <c:v>8.7922487248412021E-2</c:v>
                </c:pt>
                <c:pt idx="477">
                  <c:v>8.7279227671412399E-2</c:v>
                </c:pt>
                <c:pt idx="478">
                  <c:v>8.6830822895891946E-2</c:v>
                </c:pt>
                <c:pt idx="479">
                  <c:v>8.6949777347998983E-2</c:v>
                </c:pt>
                <c:pt idx="480">
                  <c:v>8.5773514016045008E-2</c:v>
                </c:pt>
                <c:pt idx="481">
                  <c:v>8.5793847406820389E-2</c:v>
                </c:pt>
                <c:pt idx="482">
                  <c:v>8.576264758858608E-2</c:v>
                </c:pt>
                <c:pt idx="483">
                  <c:v>8.5398457625872198E-2</c:v>
                </c:pt>
                <c:pt idx="484">
                  <c:v>8.7188482025941136E-2</c:v>
                </c:pt>
                <c:pt idx="485">
                  <c:v>8.8438340707503213E-2</c:v>
                </c:pt>
                <c:pt idx="486">
                  <c:v>8.868887222947261E-2</c:v>
                </c:pt>
                <c:pt idx="487">
                  <c:v>9.0077250420662461E-2</c:v>
                </c:pt>
                <c:pt idx="488">
                  <c:v>8.9616058384546407E-2</c:v>
                </c:pt>
                <c:pt idx="489">
                  <c:v>9.0396547768924876E-2</c:v>
                </c:pt>
                <c:pt idx="490">
                  <c:v>9.1348073623887693E-2</c:v>
                </c:pt>
                <c:pt idx="491">
                  <c:v>9.2095250273581508E-2</c:v>
                </c:pt>
                <c:pt idx="492">
                  <c:v>9.3491805725838942E-2</c:v>
                </c:pt>
                <c:pt idx="493">
                  <c:v>9.4344792840890257E-2</c:v>
                </c:pt>
                <c:pt idx="494">
                  <c:v>9.4650205309621829E-2</c:v>
                </c:pt>
                <c:pt idx="495">
                  <c:v>9.6861468416563942E-2</c:v>
                </c:pt>
                <c:pt idx="496">
                  <c:v>9.8327338504582015E-2</c:v>
                </c:pt>
                <c:pt idx="497">
                  <c:v>9.9126706934646674E-2</c:v>
                </c:pt>
                <c:pt idx="498">
                  <c:v>0.10079357849018125</c:v>
                </c:pt>
                <c:pt idx="499">
                  <c:v>0.10129521778406105</c:v>
                </c:pt>
                <c:pt idx="500">
                  <c:v>0.10261455574422405</c:v>
                </c:pt>
                <c:pt idx="501">
                  <c:v>0.10316816729468764</c:v>
                </c:pt>
                <c:pt idx="502">
                  <c:v>0.10322384401517788</c:v>
                </c:pt>
                <c:pt idx="503">
                  <c:v>0.10373335872491804</c:v>
                </c:pt>
                <c:pt idx="504">
                  <c:v>0.10502594222353448</c:v>
                </c:pt>
                <c:pt idx="505">
                  <c:v>0.1061307505628041</c:v>
                </c:pt>
                <c:pt idx="506">
                  <c:v>0.1070601319557484</c:v>
                </c:pt>
                <c:pt idx="507">
                  <c:v>0.1076846771299021</c:v>
                </c:pt>
                <c:pt idx="508">
                  <c:v>0.1096516925832791</c:v>
                </c:pt>
                <c:pt idx="509">
                  <c:v>0.11056021921645375</c:v>
                </c:pt>
                <c:pt idx="510">
                  <c:v>0.11127065307229027</c:v>
                </c:pt>
                <c:pt idx="511">
                  <c:v>0.11149547287070159</c:v>
                </c:pt>
                <c:pt idx="512">
                  <c:v>0.1122281609504502</c:v>
                </c:pt>
                <c:pt idx="513">
                  <c:v>0.11052814130307125</c:v>
                </c:pt>
                <c:pt idx="514">
                  <c:v>0.1115561163168738</c:v>
                </c:pt>
                <c:pt idx="515">
                  <c:v>0.11176809397374277</c:v>
                </c:pt>
                <c:pt idx="516">
                  <c:v>0.11236654325771106</c:v>
                </c:pt>
                <c:pt idx="517">
                  <c:v>0.11379059406429633</c:v>
                </c:pt>
                <c:pt idx="518">
                  <c:v>0.11576976564738115</c:v>
                </c:pt>
                <c:pt idx="519">
                  <c:v>0.11680487518426279</c:v>
                </c:pt>
                <c:pt idx="520">
                  <c:v>0.12109214730485159</c:v>
                </c:pt>
                <c:pt idx="521">
                  <c:v>0.121953997692805</c:v>
                </c:pt>
                <c:pt idx="522">
                  <c:v>0.12262799059999144</c:v>
                </c:pt>
                <c:pt idx="523">
                  <c:v>0.12337302689276153</c:v>
                </c:pt>
                <c:pt idx="524">
                  <c:v>0.12502864785420986</c:v>
                </c:pt>
                <c:pt idx="525">
                  <c:v>0.12503564517492205</c:v>
                </c:pt>
                <c:pt idx="526">
                  <c:v>0.12588520223080074</c:v>
                </c:pt>
                <c:pt idx="527">
                  <c:v>0.12576605569538002</c:v>
                </c:pt>
                <c:pt idx="528">
                  <c:v>0.12681716302824284</c:v>
                </c:pt>
                <c:pt idx="529">
                  <c:v>0.1280447126049461</c:v>
                </c:pt>
                <c:pt idx="530">
                  <c:v>0.12843121167251881</c:v>
                </c:pt>
                <c:pt idx="531">
                  <c:v>0.12700499306853641</c:v>
                </c:pt>
                <c:pt idx="532">
                  <c:v>0.12703493062499518</c:v>
                </c:pt>
                <c:pt idx="533">
                  <c:v>0.12698594938000995</c:v>
                </c:pt>
                <c:pt idx="534">
                  <c:v>0.12714557061366777</c:v>
                </c:pt>
                <c:pt idx="535">
                  <c:v>0.12636749599094685</c:v>
                </c:pt>
                <c:pt idx="536">
                  <c:v>0.12694495331277858</c:v>
                </c:pt>
                <c:pt idx="537">
                  <c:v>0.12869296634810107</c:v>
                </c:pt>
                <c:pt idx="538">
                  <c:v>0.12975735487008033</c:v>
                </c:pt>
                <c:pt idx="539">
                  <c:v>0.12963365321607837</c:v>
                </c:pt>
                <c:pt idx="540">
                  <c:v>0.12918815713073628</c:v>
                </c:pt>
                <c:pt idx="541">
                  <c:v>0.12887226240117314</c:v>
                </c:pt>
                <c:pt idx="542">
                  <c:v>0.12973792701492654</c:v>
                </c:pt>
                <c:pt idx="543">
                  <c:v>0.12943660317672873</c:v>
                </c:pt>
                <c:pt idx="544">
                  <c:v>0.12787507559850417</c:v>
                </c:pt>
                <c:pt idx="545">
                  <c:v>0.12883302252423817</c:v>
                </c:pt>
                <c:pt idx="546">
                  <c:v>0.13083705517620625</c:v>
                </c:pt>
                <c:pt idx="547">
                  <c:v>0.13126954447716568</c:v>
                </c:pt>
                <c:pt idx="548">
                  <c:v>0.13292634537896941</c:v>
                </c:pt>
                <c:pt idx="549">
                  <c:v>0.13263756183710676</c:v>
                </c:pt>
                <c:pt idx="550">
                  <c:v>0.13349002758316383</c:v>
                </c:pt>
                <c:pt idx="551">
                  <c:v>0.13583525508115246</c:v>
                </c:pt>
                <c:pt idx="552">
                  <c:v>0.13579963734670381</c:v>
                </c:pt>
                <c:pt idx="553">
                  <c:v>0.13590377394318506</c:v>
                </c:pt>
                <c:pt idx="554">
                  <c:v>0.13695518312125507</c:v>
                </c:pt>
                <c:pt idx="555">
                  <c:v>0.13709115066685837</c:v>
                </c:pt>
                <c:pt idx="556">
                  <c:v>0.13906554760757489</c:v>
                </c:pt>
                <c:pt idx="557">
                  <c:v>0.14015693755536116</c:v>
                </c:pt>
                <c:pt idx="558">
                  <c:v>0.14125532482385961</c:v>
                </c:pt>
                <c:pt idx="559">
                  <c:v>0.14302627809492865</c:v>
                </c:pt>
                <c:pt idx="560">
                  <c:v>0.14531382571787022</c:v>
                </c:pt>
                <c:pt idx="561">
                  <c:v>0.14829945898362681</c:v>
                </c:pt>
                <c:pt idx="562">
                  <c:v>0.14987805453629441</c:v>
                </c:pt>
                <c:pt idx="563">
                  <c:v>0.15268477591560628</c:v>
                </c:pt>
                <c:pt idx="564">
                  <c:v>0.15579153143086702</c:v>
                </c:pt>
                <c:pt idx="565">
                  <c:v>0.15850695835523998</c:v>
                </c:pt>
                <c:pt idx="566">
                  <c:v>0.16120902176907637</c:v>
                </c:pt>
                <c:pt idx="567">
                  <c:v>0.16302042229790914</c:v>
                </c:pt>
                <c:pt idx="568">
                  <c:v>0.16511906970209525</c:v>
                </c:pt>
                <c:pt idx="569">
                  <c:v>0.16857840785982969</c:v>
                </c:pt>
                <c:pt idx="570">
                  <c:v>0.17216918588505956</c:v>
                </c:pt>
                <c:pt idx="571">
                  <c:v>0.17540115228035821</c:v>
                </c:pt>
                <c:pt idx="572">
                  <c:v>0.1792222930796224</c:v>
                </c:pt>
                <c:pt idx="573">
                  <c:v>0.18374785827105261</c:v>
                </c:pt>
                <c:pt idx="574">
                  <c:v>0.19045090734669282</c:v>
                </c:pt>
                <c:pt idx="575">
                  <c:v>0.19481177481688974</c:v>
                </c:pt>
                <c:pt idx="576">
                  <c:v>0.20059301607023883</c:v>
                </c:pt>
                <c:pt idx="577">
                  <c:v>0.2057555569702644</c:v>
                </c:pt>
                <c:pt idx="578">
                  <c:v>0.21124705426518253</c:v>
                </c:pt>
                <c:pt idx="579">
                  <c:v>0.2181356558218257</c:v>
                </c:pt>
                <c:pt idx="580">
                  <c:v>0.22390498790972743</c:v>
                </c:pt>
                <c:pt idx="581">
                  <c:v>0.22892000882485625</c:v>
                </c:pt>
                <c:pt idx="582">
                  <c:v>0.23560695034262175</c:v>
                </c:pt>
                <c:pt idx="583">
                  <c:v>0.24217737961041114</c:v>
                </c:pt>
                <c:pt idx="584">
                  <c:v>0.25019979408668774</c:v>
                </c:pt>
                <c:pt idx="585">
                  <c:v>0.25802738120195856</c:v>
                </c:pt>
                <c:pt idx="586">
                  <c:v>0.26472623188517153</c:v>
                </c:pt>
                <c:pt idx="587">
                  <c:v>0.27242059550217712</c:v>
                </c:pt>
                <c:pt idx="588">
                  <c:v>0.27850406612934558</c:v>
                </c:pt>
                <c:pt idx="589">
                  <c:v>0.28897480196210362</c:v>
                </c:pt>
                <c:pt idx="590">
                  <c:v>0.29722532909359728</c:v>
                </c:pt>
                <c:pt idx="591">
                  <c:v>0.30358246356179536</c:v>
                </c:pt>
                <c:pt idx="592">
                  <c:v>0.31080369853676421</c:v>
                </c:pt>
                <c:pt idx="593">
                  <c:v>0.31980444821049697</c:v>
                </c:pt>
                <c:pt idx="594">
                  <c:v>0.32917811391747881</c:v>
                </c:pt>
                <c:pt idx="595">
                  <c:v>0.34006704256456466</c:v>
                </c:pt>
                <c:pt idx="596">
                  <c:v>0.3473406888436914</c:v>
                </c:pt>
                <c:pt idx="597">
                  <c:v>0.35632497423339549</c:v>
                </c:pt>
                <c:pt idx="598">
                  <c:v>0.36697270111946151</c:v>
                </c:pt>
                <c:pt idx="599">
                  <c:v>0.37875536598456966</c:v>
                </c:pt>
                <c:pt idx="600">
                  <c:v>0.38827117334366562</c:v>
                </c:pt>
                <c:pt idx="601">
                  <c:v>0.39802735924957988</c:v>
                </c:pt>
                <c:pt idx="602">
                  <c:v>0.40884384504693971</c:v>
                </c:pt>
                <c:pt idx="603">
                  <c:v>0.41914993803941114</c:v>
                </c:pt>
                <c:pt idx="604">
                  <c:v>0.43166965401953544</c:v>
                </c:pt>
                <c:pt idx="605">
                  <c:v>0.44221749758249429</c:v>
                </c:pt>
                <c:pt idx="606">
                  <c:v>0.45130715438998181</c:v>
                </c:pt>
                <c:pt idx="607">
                  <c:v>0.46366634360082676</c:v>
                </c:pt>
                <c:pt idx="608">
                  <c:v>0.47615642386969942</c:v>
                </c:pt>
                <c:pt idx="609">
                  <c:v>0.48878206007707475</c:v>
                </c:pt>
                <c:pt idx="610">
                  <c:v>0.50296137588728773</c:v>
                </c:pt>
                <c:pt idx="611">
                  <c:v>0.51494325858914258</c:v>
                </c:pt>
                <c:pt idx="612">
                  <c:v>0.5274434918331663</c:v>
                </c:pt>
                <c:pt idx="613">
                  <c:v>0.54100155532603122</c:v>
                </c:pt>
                <c:pt idx="614">
                  <c:v>0.55115041440602897</c:v>
                </c:pt>
                <c:pt idx="615">
                  <c:v>0.56284993463679234</c:v>
                </c:pt>
                <c:pt idx="616">
                  <c:v>0.57458842033975699</c:v>
                </c:pt>
                <c:pt idx="617">
                  <c:v>0.58307822839913381</c:v>
                </c:pt>
                <c:pt idx="618">
                  <c:v>0.59484744743228513</c:v>
                </c:pt>
                <c:pt idx="619">
                  <c:v>0.60628628316592814</c:v>
                </c:pt>
                <c:pt idx="620">
                  <c:v>0.61929992766691222</c:v>
                </c:pt>
                <c:pt idx="621">
                  <c:v>0.63364717917421742</c:v>
                </c:pt>
                <c:pt idx="622">
                  <c:v>0.64709795041616225</c:v>
                </c:pt>
                <c:pt idx="623">
                  <c:v>0.65844595818291385</c:v>
                </c:pt>
                <c:pt idx="624">
                  <c:v>0.67340238819927922</c:v>
                </c:pt>
                <c:pt idx="625">
                  <c:v>0.68675327611811698</c:v>
                </c:pt>
                <c:pt idx="626">
                  <c:v>0.70238529058912502</c:v>
                </c:pt>
                <c:pt idx="627">
                  <c:v>0.71351103052148968</c:v>
                </c:pt>
                <c:pt idx="628">
                  <c:v>0.7253087876469575</c:v>
                </c:pt>
                <c:pt idx="629">
                  <c:v>0.73585800323358541</c:v>
                </c:pt>
                <c:pt idx="630">
                  <c:v>0.74790190140528157</c:v>
                </c:pt>
                <c:pt idx="631">
                  <c:v>0.75807518250658856</c:v>
                </c:pt>
                <c:pt idx="632">
                  <c:v>0.76978842297404237</c:v>
                </c:pt>
                <c:pt idx="633">
                  <c:v>0.77922959224554167</c:v>
                </c:pt>
                <c:pt idx="634">
                  <c:v>0.7903454536074892</c:v>
                </c:pt>
                <c:pt idx="635">
                  <c:v>0.80012002463056886</c:v>
                </c:pt>
                <c:pt idx="636">
                  <c:v>0.81017201883953138</c:v>
                </c:pt>
                <c:pt idx="637">
                  <c:v>0.81999461069102797</c:v>
                </c:pt>
                <c:pt idx="638">
                  <c:v>0.82967807934248239</c:v>
                </c:pt>
                <c:pt idx="639">
                  <c:v>0.83714051607847106</c:v>
                </c:pt>
                <c:pt idx="640">
                  <c:v>0.84670077700444424</c:v>
                </c:pt>
                <c:pt idx="641">
                  <c:v>0.85609365104279289</c:v>
                </c:pt>
                <c:pt idx="642">
                  <c:v>0.86469349540042784</c:v>
                </c:pt>
                <c:pt idx="643">
                  <c:v>0.87338114927288235</c:v>
                </c:pt>
                <c:pt idx="644">
                  <c:v>0.88047231640402479</c:v>
                </c:pt>
                <c:pt idx="645">
                  <c:v>0.8899922398341279</c:v>
                </c:pt>
                <c:pt idx="646">
                  <c:v>0.89755702953582794</c:v>
                </c:pt>
                <c:pt idx="647">
                  <c:v>0.90395806876143592</c:v>
                </c:pt>
                <c:pt idx="648">
                  <c:v>0.90907818668961415</c:v>
                </c:pt>
                <c:pt idx="649">
                  <c:v>0.91444691530662536</c:v>
                </c:pt>
                <c:pt idx="650">
                  <c:v>0.92068797657242152</c:v>
                </c:pt>
                <c:pt idx="651">
                  <c:v>0.92860345552393198</c:v>
                </c:pt>
                <c:pt idx="652">
                  <c:v>0.93266848725060725</c:v>
                </c:pt>
                <c:pt idx="653">
                  <c:v>0.93929042228693294</c:v>
                </c:pt>
                <c:pt idx="654">
                  <c:v>0.94407412001145918</c:v>
                </c:pt>
                <c:pt idx="655">
                  <c:v>0.94973262002737469</c:v>
                </c:pt>
                <c:pt idx="656">
                  <c:v>0.95475724510818683</c:v>
                </c:pt>
                <c:pt idx="657">
                  <c:v>0.95980354816297009</c:v>
                </c:pt>
                <c:pt idx="658">
                  <c:v>0.96076039746976893</c:v>
                </c:pt>
                <c:pt idx="659">
                  <c:v>0.96305990913910455</c:v>
                </c:pt>
                <c:pt idx="660">
                  <c:v>0.96367924062331578</c:v>
                </c:pt>
                <c:pt idx="661">
                  <c:v>0.96535283509482883</c:v>
                </c:pt>
                <c:pt idx="662">
                  <c:v>0.96860974488043095</c:v>
                </c:pt>
                <c:pt idx="663">
                  <c:v>0.97207163500218985</c:v>
                </c:pt>
                <c:pt idx="664">
                  <c:v>0.97364397412692649</c:v>
                </c:pt>
                <c:pt idx="665">
                  <c:v>0.97621898814900843</c:v>
                </c:pt>
                <c:pt idx="666">
                  <c:v>0.9820072816040164</c:v>
                </c:pt>
                <c:pt idx="667">
                  <c:v>0.98584428299689486</c:v>
                </c:pt>
                <c:pt idx="668">
                  <c:v>0.98934294335298434</c:v>
                </c:pt>
                <c:pt idx="669">
                  <c:v>0.99088784200433999</c:v>
                </c:pt>
                <c:pt idx="670">
                  <c:v>0.99275736145579396</c:v>
                </c:pt>
                <c:pt idx="671">
                  <c:v>0.99366865957678008</c:v>
                </c:pt>
                <c:pt idx="672">
                  <c:v>0.99656390392321936</c:v>
                </c:pt>
                <c:pt idx="673">
                  <c:v>0.9958238343561312</c:v>
                </c:pt>
                <c:pt idx="674">
                  <c:v>0.99632709263794061</c:v>
                </c:pt>
                <c:pt idx="675">
                  <c:v>0.99854565491080205</c:v>
                </c:pt>
                <c:pt idx="676">
                  <c:v>0.99923578281633652</c:v>
                </c:pt>
                <c:pt idx="677">
                  <c:v>0.99874267750967827</c:v>
                </c:pt>
                <c:pt idx="678">
                  <c:v>0.99889853939848283</c:v>
                </c:pt>
                <c:pt idx="679">
                  <c:v>1</c:v>
                </c:pt>
                <c:pt idx="680">
                  <c:v>0.9986213906173339</c:v>
                </c:pt>
                <c:pt idx="681">
                  <c:v>0.99764807702650637</c:v>
                </c:pt>
                <c:pt idx="682">
                  <c:v>0.9939430643105911</c:v>
                </c:pt>
                <c:pt idx="683">
                  <c:v>0.99233697340359561</c:v>
                </c:pt>
                <c:pt idx="684">
                  <c:v>0.99191054844725335</c:v>
                </c:pt>
                <c:pt idx="685">
                  <c:v>0.98991562603244776</c:v>
                </c:pt>
                <c:pt idx="686">
                  <c:v>0.98509653009726006</c:v>
                </c:pt>
                <c:pt idx="687">
                  <c:v>0.98158113105240796</c:v>
                </c:pt>
                <c:pt idx="688">
                  <c:v>0.976215146482735</c:v>
                </c:pt>
                <c:pt idx="689">
                  <c:v>0.97128025174987909</c:v>
                </c:pt>
                <c:pt idx="690">
                  <c:v>0.9652164559421248</c:v>
                </c:pt>
                <c:pt idx="691">
                  <c:v>0.957784752536323</c:v>
                </c:pt>
                <c:pt idx="692">
                  <c:v>0.95205518169435044</c:v>
                </c:pt>
                <c:pt idx="693">
                  <c:v>0.94692930126676211</c:v>
                </c:pt>
                <c:pt idx="694">
                  <c:v>0.9407425721382604</c:v>
                </c:pt>
                <c:pt idx="695">
                  <c:v>0.93639380591682464</c:v>
                </c:pt>
                <c:pt idx="696">
                  <c:v>0.92968241493727655</c:v>
                </c:pt>
                <c:pt idx="697">
                  <c:v>0.92063913252980312</c:v>
                </c:pt>
                <c:pt idx="698">
                  <c:v>0.91292149939137035</c:v>
                </c:pt>
                <c:pt idx="699">
                  <c:v>0.90376159497202713</c:v>
                </c:pt>
                <c:pt idx="700">
                  <c:v>0.89522596132210397</c:v>
                </c:pt>
                <c:pt idx="701">
                  <c:v>0.8869979353787828</c:v>
                </c:pt>
                <c:pt idx="702">
                  <c:v>0.8746672842602542</c:v>
                </c:pt>
                <c:pt idx="703">
                  <c:v>0.86715298502957527</c:v>
                </c:pt>
                <c:pt idx="704">
                  <c:v>0.85892825194305988</c:v>
                </c:pt>
                <c:pt idx="705">
                  <c:v>0.85042472364699251</c:v>
                </c:pt>
                <c:pt idx="706">
                  <c:v>0.83869886056178333</c:v>
                </c:pt>
                <c:pt idx="707">
                  <c:v>0.82904804607365246</c:v>
                </c:pt>
                <c:pt idx="708">
                  <c:v>0.81962224346724644</c:v>
                </c:pt>
                <c:pt idx="709">
                  <c:v>0.81009381349039533</c:v>
                </c:pt>
                <c:pt idx="710">
                  <c:v>0.79755955405937895</c:v>
                </c:pt>
                <c:pt idx="711">
                  <c:v>0.7881809490671885</c:v>
                </c:pt>
                <c:pt idx="712">
                  <c:v>0.77624489195588009</c:v>
                </c:pt>
                <c:pt idx="713">
                  <c:v>0.76760251486450448</c:v>
                </c:pt>
                <c:pt idx="714">
                  <c:v>0.75604184342904934</c:v>
                </c:pt>
                <c:pt idx="715">
                  <c:v>0.74462825293091695</c:v>
                </c:pt>
                <c:pt idx="716">
                  <c:v>0.73406449389339701</c:v>
                </c:pt>
                <c:pt idx="717">
                  <c:v>0.72368568364646579</c:v>
                </c:pt>
                <c:pt idx="718">
                  <c:v>0.71083970043784017</c:v>
                </c:pt>
                <c:pt idx="719">
                  <c:v>0.69883860940461862</c:v>
                </c:pt>
                <c:pt idx="720">
                  <c:v>0.68701039335369785</c:v>
                </c:pt>
                <c:pt idx="721">
                  <c:v>0.67474697139495288</c:v>
                </c:pt>
                <c:pt idx="722">
                  <c:v>0.66278649226233532</c:v>
                </c:pt>
                <c:pt idx="723">
                  <c:v>0.6537862913980701</c:v>
                </c:pt>
                <c:pt idx="724">
                  <c:v>0.64352273113933944</c:v>
                </c:pt>
                <c:pt idx="725">
                  <c:v>0.63399430116248823</c:v>
                </c:pt>
                <c:pt idx="726">
                  <c:v>0.6236154909155569</c:v>
                </c:pt>
                <c:pt idx="727">
                  <c:v>0.61389086155403083</c:v>
                </c:pt>
                <c:pt idx="728">
                  <c:v>0.60541696896921504</c:v>
                </c:pt>
                <c:pt idx="729">
                  <c:v>0.59854999050559621</c:v>
                </c:pt>
                <c:pt idx="730">
                  <c:v>0.58945758965077055</c:v>
                </c:pt>
                <c:pt idx="731">
                  <c:v>0.57848990684508095</c:v>
                </c:pt>
                <c:pt idx="732">
                  <c:v>0.56888656437589946</c:v>
                </c:pt>
                <c:pt idx="733">
                  <c:v>0.5622566716022932</c:v>
                </c:pt>
                <c:pt idx="734">
                  <c:v>0.55402068792169146</c:v>
                </c:pt>
                <c:pt idx="735">
                  <c:v>0.54611755718320254</c:v>
                </c:pt>
                <c:pt idx="736">
                  <c:v>0.53528735114915216</c:v>
                </c:pt>
                <c:pt idx="737">
                  <c:v>0.52238045008962053</c:v>
                </c:pt>
                <c:pt idx="738">
                  <c:v>0.51580873111958236</c:v>
                </c:pt>
                <c:pt idx="739">
                  <c:v>0.50861987590320323</c:v>
                </c:pt>
                <c:pt idx="740">
                  <c:v>0.49928380364475344</c:v>
                </c:pt>
                <c:pt idx="741">
                  <c:v>0.49012911291535272</c:v>
                </c:pt>
                <c:pt idx="742">
                  <c:v>0.48042917997986967</c:v>
                </c:pt>
                <c:pt idx="743">
                  <c:v>0.47058600777333731</c:v>
                </c:pt>
                <c:pt idx="744">
                  <c:v>0.46547686603451138</c:v>
                </c:pt>
                <c:pt idx="745">
                  <c:v>0.45516665697103276</c:v>
                </c:pt>
                <c:pt idx="746">
                  <c:v>0.44696277864428696</c:v>
                </c:pt>
                <c:pt idx="747">
                  <c:v>0.43848861165473735</c:v>
                </c:pt>
                <c:pt idx="748">
                  <c:v>0.43384595796339004</c:v>
                </c:pt>
                <c:pt idx="749">
                  <c:v>0.42655035930555851</c:v>
                </c:pt>
                <c:pt idx="750">
                  <c:v>0.41906679340506636</c:v>
                </c:pt>
                <c:pt idx="751">
                  <c:v>0.4108036436558174</c:v>
                </c:pt>
                <c:pt idx="752">
                  <c:v>0.40610528580350647</c:v>
                </c:pt>
                <c:pt idx="753">
                  <c:v>0.39860745085685623</c:v>
                </c:pt>
                <c:pt idx="754">
                  <c:v>0.39291382703501293</c:v>
                </c:pt>
                <c:pt idx="755">
                  <c:v>0.38551999148247706</c:v>
                </c:pt>
                <c:pt idx="756">
                  <c:v>0.37936180044629186</c:v>
                </c:pt>
                <c:pt idx="757">
                  <c:v>0.37654723109159299</c:v>
                </c:pt>
                <c:pt idx="758">
                  <c:v>0.37210653928433052</c:v>
                </c:pt>
                <c:pt idx="759">
                  <c:v>0.36429066925119341</c:v>
                </c:pt>
                <c:pt idx="760">
                  <c:v>0.36015868276946822</c:v>
                </c:pt>
                <c:pt idx="761">
                  <c:v>0.35498587913239804</c:v>
                </c:pt>
                <c:pt idx="762">
                  <c:v>0.34837052980968386</c:v>
                </c:pt>
                <c:pt idx="763">
                  <c:v>0.34180100607751601</c:v>
                </c:pt>
                <c:pt idx="764">
                  <c:v>0.33593039120236468</c:v>
                </c:pt>
                <c:pt idx="765">
                  <c:v>0.32971128231527347</c:v>
                </c:pt>
                <c:pt idx="766">
                  <c:v>0.32731518017963629</c:v>
                </c:pt>
                <c:pt idx="767">
                  <c:v>0.32174915455901515</c:v>
                </c:pt>
                <c:pt idx="768">
                  <c:v>0.3159142122992592</c:v>
                </c:pt>
                <c:pt idx="769">
                  <c:v>0.31145787942216946</c:v>
                </c:pt>
                <c:pt idx="770">
                  <c:v>0.30861779042722626</c:v>
                </c:pt>
                <c:pt idx="771">
                  <c:v>0.30417627540576225</c:v>
                </c:pt>
                <c:pt idx="772">
                  <c:v>0.30169593101684511</c:v>
                </c:pt>
                <c:pt idx="773">
                  <c:v>0.29625064347910079</c:v>
                </c:pt>
                <c:pt idx="774">
                  <c:v>0.29367261100494702</c:v>
                </c:pt>
                <c:pt idx="775">
                  <c:v>0.29135498862317971</c:v>
                </c:pt>
                <c:pt idx="776">
                  <c:v>0.28763021876642997</c:v>
                </c:pt>
                <c:pt idx="777">
                  <c:v>0.28528817436335357</c:v>
                </c:pt>
                <c:pt idx="778">
                  <c:v>0.28132686762605885</c:v>
                </c:pt>
                <c:pt idx="779">
                  <c:v>0.27752663646751102</c:v>
                </c:pt>
                <c:pt idx="780">
                  <c:v>0.27497494684780305</c:v>
                </c:pt>
                <c:pt idx="781">
                  <c:v>0.27213296446019647</c:v>
                </c:pt>
                <c:pt idx="782">
                  <c:v>0.27005769633933113</c:v>
                </c:pt>
                <c:pt idx="783">
                  <c:v>0.26722090020119355</c:v>
                </c:pt>
                <c:pt idx="784">
                  <c:v>0.26417854747695824</c:v>
                </c:pt>
                <c:pt idx="785">
                  <c:v>0.26241132611026902</c:v>
                </c:pt>
                <c:pt idx="786">
                  <c:v>0.25868902589612353</c:v>
                </c:pt>
                <c:pt idx="787">
                  <c:v>0.25553485324286024</c:v>
                </c:pt>
                <c:pt idx="788">
                  <c:v>0.25151279329749976</c:v>
                </c:pt>
                <c:pt idx="789">
                  <c:v>0.24722980189075838</c:v>
                </c:pt>
                <c:pt idx="790">
                  <c:v>0.24493994926805279</c:v>
                </c:pt>
                <c:pt idx="791">
                  <c:v>0.24033557503707206</c:v>
                </c:pt>
                <c:pt idx="792">
                  <c:v>0.23581492169037707</c:v>
                </c:pt>
                <c:pt idx="793">
                  <c:v>0.23513297104591011</c:v>
                </c:pt>
                <c:pt idx="794">
                  <c:v>0.23313431672672472</c:v>
                </c:pt>
                <c:pt idx="795">
                  <c:v>0.23070229501143172</c:v>
                </c:pt>
                <c:pt idx="796">
                  <c:v>0.2274500501063044</c:v>
                </c:pt>
                <c:pt idx="797">
                  <c:v>0.22554288232537159</c:v>
                </c:pt>
                <c:pt idx="798">
                  <c:v>0.22516118534064053</c:v>
                </c:pt>
                <c:pt idx="799">
                  <c:v>0.22424678644616236</c:v>
                </c:pt>
                <c:pt idx="800">
                  <c:v>0.22148890910946881</c:v>
                </c:pt>
                <c:pt idx="801">
                  <c:v>0.21883475676215586</c:v>
                </c:pt>
                <c:pt idx="802">
                  <c:v>0.21730308441896992</c:v>
                </c:pt>
                <c:pt idx="803">
                  <c:v>0.21661998127462098</c:v>
                </c:pt>
                <c:pt idx="804">
                  <c:v>0.21506078613663379</c:v>
                </c:pt>
                <c:pt idx="805">
                  <c:v>0.21266339429874773</c:v>
                </c:pt>
                <c:pt idx="806">
                  <c:v>0.21075337270858327</c:v>
                </c:pt>
                <c:pt idx="807">
                  <c:v>0.20904791984747487</c:v>
                </c:pt>
                <c:pt idx="808">
                  <c:v>0.20769074147451932</c:v>
                </c:pt>
                <c:pt idx="809">
                  <c:v>0.20539229998364547</c:v>
                </c:pt>
                <c:pt idx="810">
                  <c:v>0.20394451316758555</c:v>
                </c:pt>
                <c:pt idx="811">
                  <c:v>0.20247760034157902</c:v>
                </c:pt>
                <c:pt idx="812">
                  <c:v>0.2010750628661245</c:v>
                </c:pt>
                <c:pt idx="813">
                  <c:v>0.20078619700284175</c:v>
                </c:pt>
                <c:pt idx="814">
                  <c:v>0.19846939783527595</c:v>
                </c:pt>
                <c:pt idx="815">
                  <c:v>0.19758186316423781</c:v>
                </c:pt>
                <c:pt idx="816">
                  <c:v>0.19710571607012908</c:v>
                </c:pt>
                <c:pt idx="817">
                  <c:v>0.19544433260927069</c:v>
                </c:pt>
                <c:pt idx="818">
                  <c:v>0.19473861851485572</c:v>
                </c:pt>
                <c:pt idx="819">
                  <c:v>0.1931518182606472</c:v>
                </c:pt>
                <c:pt idx="820">
                  <c:v>0.19003842215082822</c:v>
                </c:pt>
                <c:pt idx="821">
                  <c:v>0.18954534428464331</c:v>
                </c:pt>
                <c:pt idx="822">
                  <c:v>0.18828925661562373</c:v>
                </c:pt>
                <c:pt idx="823">
                  <c:v>0.18642385323517693</c:v>
                </c:pt>
                <c:pt idx="824">
                  <c:v>0.18684986658441843</c:v>
                </c:pt>
                <c:pt idx="825">
                  <c:v>0.18430446083311472</c:v>
                </c:pt>
                <c:pt idx="826">
                  <c:v>0.18361751602249241</c:v>
                </c:pt>
                <c:pt idx="827">
                  <c:v>0.18541953190942889</c:v>
                </c:pt>
                <c:pt idx="828">
                  <c:v>0.18440835046533555</c:v>
                </c:pt>
                <c:pt idx="829">
                  <c:v>0.18543133131298276</c:v>
                </c:pt>
                <c:pt idx="830">
                  <c:v>0.1854229894090749</c:v>
                </c:pt>
                <c:pt idx="831">
                  <c:v>0.18479457512817446</c:v>
                </c:pt>
                <c:pt idx="832">
                  <c:v>0.18559657784368369</c:v>
                </c:pt>
                <c:pt idx="833">
                  <c:v>0.18520560597894986</c:v>
                </c:pt>
                <c:pt idx="834">
                  <c:v>0.18379870546822777</c:v>
                </c:pt>
                <c:pt idx="835">
                  <c:v>0.18453015872667422</c:v>
                </c:pt>
                <c:pt idx="836">
                  <c:v>0.18335641991827129</c:v>
                </c:pt>
                <c:pt idx="837">
                  <c:v>0.18307490810185464</c:v>
                </c:pt>
                <c:pt idx="838">
                  <c:v>0.18145056928006079</c:v>
                </c:pt>
                <c:pt idx="839">
                  <c:v>0.18022532470312153</c:v>
                </c:pt>
                <c:pt idx="840">
                  <c:v>0.1799407121132128</c:v>
                </c:pt>
                <c:pt idx="841">
                  <c:v>0.17944338097365387</c:v>
                </c:pt>
                <c:pt idx="842">
                  <c:v>0.17979972296098073</c:v>
                </c:pt>
                <c:pt idx="843">
                  <c:v>0.17724715524612458</c:v>
                </c:pt>
                <c:pt idx="844">
                  <c:v>0.17754765587012095</c:v>
                </c:pt>
                <c:pt idx="845">
                  <c:v>0.17767080871465532</c:v>
                </c:pt>
                <c:pt idx="846">
                  <c:v>0.17875322562764595</c:v>
                </c:pt>
                <c:pt idx="847">
                  <c:v>0.17864420462690286</c:v>
                </c:pt>
                <c:pt idx="848">
                  <c:v>0.17832007775532538</c:v>
                </c:pt>
                <c:pt idx="849">
                  <c:v>0.1751960896227813</c:v>
                </c:pt>
                <c:pt idx="850">
                  <c:v>0.17591889913211273</c:v>
                </c:pt>
                <c:pt idx="851">
                  <c:v>0.17410826693653458</c:v>
                </c:pt>
                <c:pt idx="852">
                  <c:v>0.17273901475529135</c:v>
                </c:pt>
                <c:pt idx="853">
                  <c:v>0.17145178214898421</c:v>
                </c:pt>
                <c:pt idx="854">
                  <c:v>0.17069173591727466</c:v>
                </c:pt>
                <c:pt idx="855">
                  <c:v>0.17022041834648097</c:v>
                </c:pt>
                <c:pt idx="856">
                  <c:v>0.17060861872340333</c:v>
                </c:pt>
                <c:pt idx="857">
                  <c:v>0.1694454444972521</c:v>
                </c:pt>
                <c:pt idx="858">
                  <c:v>0.16889364401803167</c:v>
                </c:pt>
                <c:pt idx="859">
                  <c:v>0.16988254379773957</c:v>
                </c:pt>
                <c:pt idx="860">
                  <c:v>0.16865219529275144</c:v>
                </c:pt>
                <c:pt idx="861">
                  <c:v>0.16720567073846704</c:v>
                </c:pt>
                <c:pt idx="862">
                  <c:v>0.16608094061552275</c:v>
                </c:pt>
                <c:pt idx="863">
                  <c:v>0.16640413451100527</c:v>
                </c:pt>
                <c:pt idx="864">
                  <c:v>0.16735900810372062</c:v>
                </c:pt>
                <c:pt idx="865">
                  <c:v>0.16742579821593018</c:v>
                </c:pt>
                <c:pt idx="866">
                  <c:v>0.16631061737772251</c:v>
                </c:pt>
                <c:pt idx="867">
                  <c:v>0.16743663720291571</c:v>
                </c:pt>
                <c:pt idx="868">
                  <c:v>0.16686927797528822</c:v>
                </c:pt>
                <c:pt idx="869">
                  <c:v>0.16509719964481051</c:v>
                </c:pt>
                <c:pt idx="870">
                  <c:v>0.16368557937266687</c:v>
                </c:pt>
                <c:pt idx="871">
                  <c:v>0.16265269251412909</c:v>
                </c:pt>
                <c:pt idx="872">
                  <c:v>0.16185595836950903</c:v>
                </c:pt>
                <c:pt idx="873">
                  <c:v>0.16166815576968882</c:v>
                </c:pt>
                <c:pt idx="874">
                  <c:v>0.15952763420312316</c:v>
                </c:pt>
                <c:pt idx="875">
                  <c:v>0.15920136697462195</c:v>
                </c:pt>
                <c:pt idx="876">
                  <c:v>0.15945700242464023</c:v>
                </c:pt>
                <c:pt idx="877">
                  <c:v>0.1581472686301606</c:v>
                </c:pt>
                <c:pt idx="878">
                  <c:v>0.15622248406531714</c:v>
                </c:pt>
                <c:pt idx="879">
                  <c:v>0.15638270898938933</c:v>
                </c:pt>
                <c:pt idx="880">
                  <c:v>0.15659918688389279</c:v>
                </c:pt>
                <c:pt idx="881">
                  <c:v>0.15405633309661354</c:v>
                </c:pt>
                <c:pt idx="882">
                  <c:v>0.15302171748825275</c:v>
                </c:pt>
                <c:pt idx="883">
                  <c:v>0.15234231880781024</c:v>
                </c:pt>
                <c:pt idx="884">
                  <c:v>0.15142267878291624</c:v>
                </c:pt>
                <c:pt idx="885">
                  <c:v>0.14933130310417614</c:v>
                </c:pt>
                <c:pt idx="886">
                  <c:v>0.1470759431565106</c:v>
                </c:pt>
                <c:pt idx="887">
                  <c:v>0.14427350249104617</c:v>
                </c:pt>
                <c:pt idx="888">
                  <c:v>0.14466203215364909</c:v>
                </c:pt>
                <c:pt idx="889">
                  <c:v>0.14365367707831403</c:v>
                </c:pt>
                <c:pt idx="890">
                  <c:v>0.14008098232504229</c:v>
                </c:pt>
                <c:pt idx="891">
                  <c:v>0.1399911422151926</c:v>
                </c:pt>
                <c:pt idx="892">
                  <c:v>0.1398811059169344</c:v>
                </c:pt>
                <c:pt idx="893">
                  <c:v>0.13764275906276513</c:v>
                </c:pt>
                <c:pt idx="894">
                  <c:v>0.1350981490851895</c:v>
                </c:pt>
                <c:pt idx="895">
                  <c:v>0.13344538193297281</c:v>
                </c:pt>
                <c:pt idx="896">
                  <c:v>0.13233508549902698</c:v>
                </c:pt>
                <c:pt idx="897">
                  <c:v>0.13319699076792713</c:v>
                </c:pt>
                <c:pt idx="898">
                  <c:v>0.12982617557732012</c:v>
                </c:pt>
                <c:pt idx="899">
                  <c:v>0.12880662478884555</c:v>
                </c:pt>
                <c:pt idx="900">
                  <c:v>0.12743737260760232</c:v>
                </c:pt>
                <c:pt idx="901">
                  <c:v>0.12693230325454991</c:v>
                </c:pt>
                <c:pt idx="902">
                  <c:v>0.12524959854587445</c:v>
                </c:pt>
                <c:pt idx="903">
                  <c:v>0.12283335510277554</c:v>
                </c:pt>
                <c:pt idx="904">
                  <c:v>0.12103287588234841</c:v>
                </c:pt>
                <c:pt idx="905">
                  <c:v>0.12106970099762586</c:v>
                </c:pt>
                <c:pt idx="906">
                  <c:v>0.11935645504207722</c:v>
                </c:pt>
                <c:pt idx="907">
                  <c:v>0.11979566725901503</c:v>
                </c:pt>
                <c:pt idx="908">
                  <c:v>0.118632794878071</c:v>
                </c:pt>
                <c:pt idx="909">
                  <c:v>0.11857637726479948</c:v>
                </c:pt>
                <c:pt idx="910">
                  <c:v>0.11735003506892498</c:v>
                </c:pt>
                <c:pt idx="911">
                  <c:v>0.11775126967070335</c:v>
                </c:pt>
                <c:pt idx="912">
                  <c:v>0.11703392081557477</c:v>
                </c:pt>
                <c:pt idx="913">
                  <c:v>0.11650363366748513</c:v>
                </c:pt>
                <c:pt idx="914">
                  <c:v>0.11504423953118501</c:v>
                </c:pt>
                <c:pt idx="915">
                  <c:v>0.11499363929827026</c:v>
                </c:pt>
                <c:pt idx="916">
                  <c:v>0.11402864017087733</c:v>
                </c:pt>
                <c:pt idx="917">
                  <c:v>0.11398103094956112</c:v>
                </c:pt>
                <c:pt idx="918">
                  <c:v>0.11198547740386779</c:v>
                </c:pt>
                <c:pt idx="919">
                  <c:v>0.11078973133581323</c:v>
                </c:pt>
                <c:pt idx="920">
                  <c:v>0.11109769576856925</c:v>
                </c:pt>
                <c:pt idx="921">
                  <c:v>0.1089040494455378</c:v>
                </c:pt>
                <c:pt idx="922">
                  <c:v>0.10661491027514014</c:v>
                </c:pt>
                <c:pt idx="923">
                  <c:v>0.10475488522747603</c:v>
                </c:pt>
                <c:pt idx="924">
                  <c:v>0.10374823146149059</c:v>
                </c:pt>
                <c:pt idx="925">
                  <c:v>0.10143082860351041</c:v>
                </c:pt>
                <c:pt idx="926">
                  <c:v>0.1002635931872988</c:v>
                </c:pt>
                <c:pt idx="927">
                  <c:v>9.7376718185240754E-2</c:v>
                </c:pt>
                <c:pt idx="928">
                  <c:v>9.6463718754904976E-2</c:v>
                </c:pt>
                <c:pt idx="929">
                  <c:v>9.5202280193576072E-2</c:v>
                </c:pt>
                <c:pt idx="930">
                  <c:v>9.408309304625477E-2</c:v>
                </c:pt>
                <c:pt idx="931">
                  <c:v>9.2596642603200871E-2</c:v>
                </c:pt>
                <c:pt idx="932">
                  <c:v>9.1365745288745123E-2</c:v>
                </c:pt>
                <c:pt idx="933">
                  <c:v>8.9340281627066406E-2</c:v>
                </c:pt>
                <c:pt idx="934">
                  <c:v>8.7157172445813294E-2</c:v>
                </c:pt>
                <c:pt idx="935">
                  <c:v>8.5643802898372562E-2</c:v>
                </c:pt>
                <c:pt idx="936">
                  <c:v>8.515733818627251E-2</c:v>
                </c:pt>
                <c:pt idx="937">
                  <c:v>8.4176670548578969E-2</c:v>
                </c:pt>
                <c:pt idx="938">
                  <c:v>8.3639687924984329E-2</c:v>
                </c:pt>
                <c:pt idx="939">
                  <c:v>8.4485238671749369E-2</c:v>
                </c:pt>
                <c:pt idx="940">
                  <c:v>8.2795865928042292E-2</c:v>
                </c:pt>
                <c:pt idx="941">
                  <c:v>8.3303322602278879E-2</c:v>
                </c:pt>
                <c:pt idx="942">
                  <c:v>8.3183215650289827E-2</c:v>
                </c:pt>
                <c:pt idx="943">
                  <c:v>8.0640938112951574E-2</c:v>
                </c:pt>
                <c:pt idx="944">
                  <c:v>7.8764119495578239E-2</c:v>
                </c:pt>
                <c:pt idx="945">
                  <c:v>7.7365423686397095E-2</c:v>
                </c:pt>
                <c:pt idx="946">
                  <c:v>7.5309638301632259E-2</c:v>
                </c:pt>
                <c:pt idx="947">
                  <c:v>7.5277779912036824E-2</c:v>
                </c:pt>
                <c:pt idx="948">
                  <c:v>7.4248076148411266E-2</c:v>
                </c:pt>
                <c:pt idx="949">
                  <c:v>7.2649202085915035E-2</c:v>
                </c:pt>
                <c:pt idx="950">
                  <c:v>7.2549373643754606E-2</c:v>
                </c:pt>
                <c:pt idx="951">
                  <c:v>7.3898072910435389E-2</c:v>
                </c:pt>
                <c:pt idx="952">
                  <c:v>7.457195605572832E-2</c:v>
                </c:pt>
                <c:pt idx="953">
                  <c:v>7.2445099844906435E-2</c:v>
                </c:pt>
                <c:pt idx="954">
                  <c:v>7.145202911324465E-2</c:v>
                </c:pt>
                <c:pt idx="955">
                  <c:v>6.9159734288408159E-2</c:v>
                </c:pt>
                <c:pt idx="956">
                  <c:v>6.7993569050658412E-2</c:v>
                </c:pt>
                <c:pt idx="957">
                  <c:v>6.6899270412693737E-2</c:v>
                </c:pt>
                <c:pt idx="958">
                  <c:v>6.4609911718509036E-2</c:v>
                </c:pt>
                <c:pt idx="959">
                  <c:v>6.1726494216097022E-2</c:v>
                </c:pt>
                <c:pt idx="960">
                  <c:v>6.2241222615779593E-2</c:v>
                </c:pt>
                <c:pt idx="961">
                  <c:v>6.2482287174432508E-2</c:v>
                </c:pt>
                <c:pt idx="962">
                  <c:v>6.2794504880562596E-2</c:v>
                </c:pt>
                <c:pt idx="963">
                  <c:v>6.2628764421340785E-2</c:v>
                </c:pt>
                <c:pt idx="964">
                  <c:v>6.2813219283408495E-2</c:v>
                </c:pt>
                <c:pt idx="965">
                  <c:v>6.2416814204945215E-2</c:v>
                </c:pt>
                <c:pt idx="966">
                  <c:v>6.1496186323009495E-2</c:v>
                </c:pt>
                <c:pt idx="967">
                  <c:v>6.0856933055123519E-2</c:v>
                </c:pt>
                <c:pt idx="968">
                  <c:v>5.9488586409501873E-2</c:v>
                </c:pt>
                <c:pt idx="969">
                  <c:v>5.8467114787890635E-2</c:v>
                </c:pt>
                <c:pt idx="970">
                  <c:v>5.8508248057488887E-2</c:v>
                </c:pt>
                <c:pt idx="971">
                  <c:v>5.7793396285437997E-2</c:v>
                </c:pt>
                <c:pt idx="972">
                  <c:v>5.5932959630673178E-2</c:v>
                </c:pt>
                <c:pt idx="973">
                  <c:v>5.5311762194271967E-2</c:v>
                </c:pt>
                <c:pt idx="974">
                  <c:v>5.4252779445548772E-2</c:v>
                </c:pt>
                <c:pt idx="975">
                  <c:v>5.3044575402579182E-2</c:v>
                </c:pt>
                <c:pt idx="976">
                  <c:v>5.2415475109844213E-2</c:v>
                </c:pt>
                <c:pt idx="977">
                  <c:v>5.100325114728619E-2</c:v>
                </c:pt>
                <c:pt idx="978">
                  <c:v>4.9448473925513381E-2</c:v>
                </c:pt>
                <c:pt idx="979">
                  <c:v>4.9660835749009674E-2</c:v>
                </c:pt>
                <c:pt idx="980">
                  <c:v>4.8781039291465024E-2</c:v>
                </c:pt>
                <c:pt idx="981">
                  <c:v>4.7562737154291199E-2</c:v>
                </c:pt>
                <c:pt idx="982">
                  <c:v>4.586329375685326E-2</c:v>
                </c:pt>
                <c:pt idx="983">
                  <c:v>4.5246184950985827E-2</c:v>
                </c:pt>
                <c:pt idx="984">
                  <c:v>4.403249281334002E-2</c:v>
                </c:pt>
                <c:pt idx="985">
                  <c:v>4.3010609584628066E-2</c:v>
                </c:pt>
                <c:pt idx="986">
                  <c:v>4.2807412879241065E-2</c:v>
                </c:pt>
                <c:pt idx="987">
                  <c:v>4.1645885081492723E-2</c:v>
                </c:pt>
                <c:pt idx="988">
                  <c:v>4.2423657859006453E-2</c:v>
                </c:pt>
                <c:pt idx="989">
                  <c:v>4.2832877638538713E-2</c:v>
                </c:pt>
                <c:pt idx="990">
                  <c:v>4.3150830403605456E-2</c:v>
                </c:pt>
                <c:pt idx="991">
                  <c:v>4.2830819603035135E-2</c:v>
                </c:pt>
                <c:pt idx="992">
                  <c:v>4.3280761045064939E-2</c:v>
                </c:pt>
                <c:pt idx="993">
                  <c:v>4.1583869611651447E-2</c:v>
                </c:pt>
                <c:pt idx="994">
                  <c:v>4.2067700038306899E-2</c:v>
                </c:pt>
                <c:pt idx="995">
                  <c:v>4.0873545517708436E-2</c:v>
                </c:pt>
                <c:pt idx="996">
                  <c:v>3.9291931512968913E-2</c:v>
                </c:pt>
                <c:pt idx="997">
                  <c:v>3.7852486600816845E-2</c:v>
                </c:pt>
                <c:pt idx="998">
                  <c:v>3.6652926306962305E-2</c:v>
                </c:pt>
                <c:pt idx="999">
                  <c:v>3.4759314119879745E-2</c:v>
                </c:pt>
                <c:pt idx="1000">
                  <c:v>3.3827710048591593E-2</c:v>
                </c:pt>
                <c:pt idx="1001">
                  <c:v>3.2917893713168028E-2</c:v>
                </c:pt>
                <c:pt idx="1002">
                  <c:v>3.1555117483642731E-2</c:v>
                </c:pt>
                <c:pt idx="1003">
                  <c:v>3.1287216142023108E-2</c:v>
                </c:pt>
                <c:pt idx="1004">
                  <c:v>3.1069256461957077E-2</c:v>
                </c:pt>
                <c:pt idx="1005">
                  <c:v>3.1191833056550426E-2</c:v>
                </c:pt>
                <c:pt idx="1006">
                  <c:v>3.1535771949909065E-2</c:v>
                </c:pt>
                <c:pt idx="1007">
                  <c:v>3.2170003611166301E-2</c:v>
                </c:pt>
                <c:pt idx="1008">
                  <c:v>3.2193190811173319E-2</c:v>
                </c:pt>
                <c:pt idx="1009">
                  <c:v>3.2116247723812733E-2</c:v>
                </c:pt>
                <c:pt idx="1010">
                  <c:v>3.2942343174950581E-2</c:v>
                </c:pt>
                <c:pt idx="1011">
                  <c:v>3.1857484059829015E-2</c:v>
                </c:pt>
                <c:pt idx="1012">
                  <c:v>3.1318909888778272E-2</c:v>
                </c:pt>
                <c:pt idx="1013">
                  <c:v>3.2173872717913034E-2</c:v>
                </c:pt>
                <c:pt idx="1014">
                  <c:v>3.0483018188643376E-2</c:v>
                </c:pt>
                <c:pt idx="1015">
                  <c:v>3.0352675940083177E-2</c:v>
                </c:pt>
                <c:pt idx="1016">
                  <c:v>3.0238743094604871E-2</c:v>
                </c:pt>
                <c:pt idx="1017">
                  <c:v>2.8706439620531182E-2</c:v>
                </c:pt>
                <c:pt idx="1018">
                  <c:v>2.804526141441371E-2</c:v>
                </c:pt>
                <c:pt idx="1019">
                  <c:v>2.7208313256053641E-2</c:v>
                </c:pt>
                <c:pt idx="1020">
                  <c:v>2.4522955602411689E-2</c:v>
                </c:pt>
                <c:pt idx="1021">
                  <c:v>2.4473104494420254E-2</c:v>
                </c:pt>
                <c:pt idx="1022">
                  <c:v>2.3249437744700421E-2</c:v>
                </c:pt>
                <c:pt idx="1023">
                  <c:v>2.2445953243628598E-2</c:v>
                </c:pt>
                <c:pt idx="1024">
                  <c:v>2.2425002442202129E-2</c:v>
                </c:pt>
                <c:pt idx="1025">
                  <c:v>2.2441815220242727E-2</c:v>
                </c:pt>
                <c:pt idx="1026">
                  <c:v>2.26833737074165E-2</c:v>
                </c:pt>
                <c:pt idx="1027">
                  <c:v>2.4195612707353938E-2</c:v>
                </c:pt>
                <c:pt idx="1028">
                  <c:v>2.3818522978103603E-2</c:v>
                </c:pt>
                <c:pt idx="1029">
                  <c:v>2.3510322557276499E-2</c:v>
                </c:pt>
                <c:pt idx="1030">
                  <c:v>2.386919181220179E-2</c:v>
                </c:pt>
                <c:pt idx="1031">
                  <c:v>2.434842047147124E-2</c:v>
                </c:pt>
                <c:pt idx="1032">
                  <c:v>2.4911921568541363E-2</c:v>
                </c:pt>
                <c:pt idx="1033">
                  <c:v>2.4891157362333889E-2</c:v>
                </c:pt>
                <c:pt idx="1034">
                  <c:v>2.3349993359405442E-2</c:v>
                </c:pt>
                <c:pt idx="1035">
                  <c:v>2.3062746484052144E-2</c:v>
                </c:pt>
                <c:pt idx="1036">
                  <c:v>2.318988917341611E-2</c:v>
                </c:pt>
                <c:pt idx="1037">
                  <c:v>2.2682599886067151E-2</c:v>
                </c:pt>
                <c:pt idx="1038">
                  <c:v>2.1200281978304463E-2</c:v>
                </c:pt>
                <c:pt idx="1039">
                  <c:v>1.9510857097697964E-2</c:v>
                </c:pt>
                <c:pt idx="1040">
                  <c:v>1.8960950011140832E-2</c:v>
                </c:pt>
                <c:pt idx="1041">
                  <c:v>1.9723391796176555E-2</c:v>
                </c:pt>
                <c:pt idx="1042">
                  <c:v>2.0001432392710492E-2</c:v>
                </c:pt>
                <c:pt idx="1043">
                  <c:v>1.8711192310520788E-2</c:v>
                </c:pt>
                <c:pt idx="1044">
                  <c:v>1.7617006178496989E-2</c:v>
                </c:pt>
                <c:pt idx="1045">
                  <c:v>1.853036507903405E-2</c:v>
                </c:pt>
                <c:pt idx="1046">
                  <c:v>1.8657452887451249E-2</c:v>
                </c:pt>
                <c:pt idx="1047">
                  <c:v>1.7585660925753761E-2</c:v>
                </c:pt>
                <c:pt idx="1048">
                  <c:v>1.6315208168919165E-2</c:v>
                </c:pt>
                <c:pt idx="1049">
                  <c:v>1.4742937645365908E-2</c:v>
                </c:pt>
                <c:pt idx="1050">
                  <c:v>1.5535533766600116E-2</c:v>
                </c:pt>
                <c:pt idx="1051">
                  <c:v>1.6111737058798349E-2</c:v>
                </c:pt>
                <c:pt idx="1052">
                  <c:v>1.5307788813726384E-2</c:v>
                </c:pt>
                <c:pt idx="1053">
                  <c:v>1.472439886154964E-2</c:v>
                </c:pt>
                <c:pt idx="1054">
                  <c:v>1.5459463286293045E-2</c:v>
                </c:pt>
                <c:pt idx="1055">
                  <c:v>1.5190620736436448E-2</c:v>
                </c:pt>
                <c:pt idx="1056">
                  <c:v>1.6036086417734009E-2</c:v>
                </c:pt>
                <c:pt idx="1057">
                  <c:v>1.54628082799982E-2</c:v>
                </c:pt>
                <c:pt idx="1058">
                  <c:v>1.5383250115524393E-2</c:v>
                </c:pt>
                <c:pt idx="1059">
                  <c:v>1.5074898772093696E-2</c:v>
                </c:pt>
                <c:pt idx="1060">
                  <c:v>1.576074596378077E-2</c:v>
                </c:pt>
                <c:pt idx="1061">
                  <c:v>1.5514363441386599E-2</c:v>
                </c:pt>
                <c:pt idx="1062">
                  <c:v>1.4956915712744344E-2</c:v>
                </c:pt>
                <c:pt idx="1063">
                  <c:v>1.4371330522697115E-2</c:v>
                </c:pt>
                <c:pt idx="1064">
                  <c:v>1.4829342207948298E-2</c:v>
                </c:pt>
                <c:pt idx="1065">
                  <c:v>1.5627418191716709E-2</c:v>
                </c:pt>
                <c:pt idx="1066">
                  <c:v>1.5875430678229715E-2</c:v>
                </c:pt>
                <c:pt idx="1067">
                  <c:v>1.3875497632984766E-2</c:v>
                </c:pt>
                <c:pt idx="1068">
                  <c:v>1.4371673528614378E-2</c:v>
                </c:pt>
                <c:pt idx="1069">
                  <c:v>1.5009211766914034E-2</c:v>
                </c:pt>
                <c:pt idx="1070">
                  <c:v>1.5197505551207767E-2</c:v>
                </c:pt>
                <c:pt idx="1071">
                  <c:v>1.3763957596785293E-2</c:v>
                </c:pt>
                <c:pt idx="1072">
                  <c:v>1.2766927204814597E-2</c:v>
                </c:pt>
                <c:pt idx="1073">
                  <c:v>1.238059003603483E-2</c:v>
                </c:pt>
                <c:pt idx="1074">
                  <c:v>1.3763625567057382E-2</c:v>
                </c:pt>
                <c:pt idx="1075">
                  <c:v>1.17347373343007E-2</c:v>
                </c:pt>
                <c:pt idx="1076">
                  <c:v>1.1565199113562949E-2</c:v>
                </c:pt>
                <c:pt idx="1077">
                  <c:v>1.3087055999420456E-2</c:v>
                </c:pt>
                <c:pt idx="1078">
                  <c:v>1.304752799751499E-2</c:v>
                </c:pt>
                <c:pt idx="1079">
                  <c:v>1.1087133930364861E-2</c:v>
                </c:pt>
                <c:pt idx="1080">
                  <c:v>1.2191374251835495E-2</c:v>
                </c:pt>
                <c:pt idx="1081">
                  <c:v>1.2878821223120684E-2</c:v>
                </c:pt>
                <c:pt idx="1082">
                  <c:v>1.3167291943586778E-2</c:v>
                </c:pt>
                <c:pt idx="1083">
                  <c:v>1.3316968749691294E-2</c:v>
                </c:pt>
                <c:pt idx="1084">
                  <c:v>1.1108737815057796E-2</c:v>
                </c:pt>
                <c:pt idx="1085">
                  <c:v>1.3118019829583685E-2</c:v>
                </c:pt>
                <c:pt idx="1086">
                  <c:v>1.5337062310729335E-2</c:v>
                </c:pt>
                <c:pt idx="1087">
                  <c:v>1.4398491103249721E-2</c:v>
                </c:pt>
                <c:pt idx="1088">
                  <c:v>1.3860759354731779E-2</c:v>
                </c:pt>
                <c:pt idx="1089">
                  <c:v>1.4476888535699508E-2</c:v>
                </c:pt>
                <c:pt idx="1090">
                  <c:v>1.4128339642812845E-2</c:v>
                </c:pt>
                <c:pt idx="1091">
                  <c:v>1.4306422826961472E-2</c:v>
                </c:pt>
                <c:pt idx="1092">
                  <c:v>1.2605692471321961E-2</c:v>
                </c:pt>
                <c:pt idx="1093">
                  <c:v>1.0147909639618776E-2</c:v>
                </c:pt>
                <c:pt idx="1094">
                  <c:v>9.3829597953160194E-3</c:v>
                </c:pt>
                <c:pt idx="1095">
                  <c:v>8.3154677557973483E-3</c:v>
                </c:pt>
                <c:pt idx="1096">
                  <c:v>7.9475184482302539E-3</c:v>
                </c:pt>
                <c:pt idx="1097">
                  <c:v>7.9086819462539908E-3</c:v>
                </c:pt>
                <c:pt idx="1098">
                  <c:v>8.059486555814472E-3</c:v>
                </c:pt>
                <c:pt idx="1099">
                  <c:v>9.3634029699373143E-3</c:v>
                </c:pt>
                <c:pt idx="1100">
                  <c:v>1.1224838457933206E-2</c:v>
                </c:pt>
                <c:pt idx="1101">
                  <c:v>1.1016773812568395E-2</c:v>
                </c:pt>
                <c:pt idx="1102">
                  <c:v>1.0730855056126743E-2</c:v>
                </c:pt>
                <c:pt idx="1103">
                  <c:v>1.0641662541448835E-2</c:v>
                </c:pt>
                <c:pt idx="1104">
                  <c:v>1.1317417127026341E-2</c:v>
                </c:pt>
                <c:pt idx="1105">
                  <c:v>1.1307124205461093E-2</c:v>
                </c:pt>
                <c:pt idx="1106">
                  <c:v>1.0698080154720365E-2</c:v>
                </c:pt>
                <c:pt idx="1107">
                  <c:v>9.4540306213730541E-3</c:v>
                </c:pt>
                <c:pt idx="1108">
                  <c:v>9.2649328312092577E-3</c:v>
                </c:pt>
                <c:pt idx="1109">
                  <c:v>9.3738879748162304E-3</c:v>
                </c:pt>
                <c:pt idx="1110">
                  <c:v>9.1547565865368261E-3</c:v>
                </c:pt>
                <c:pt idx="1111">
                  <c:v>9.2848683351206222E-3</c:v>
                </c:pt>
                <c:pt idx="1112">
                  <c:v>9.6735736167531776E-3</c:v>
                </c:pt>
                <c:pt idx="1113">
                  <c:v>9.815042977269409E-3</c:v>
                </c:pt>
                <c:pt idx="1114">
                  <c:v>9.2674134500029086E-3</c:v>
                </c:pt>
                <c:pt idx="1115">
                  <c:v>8.8099889908820807E-3</c:v>
                </c:pt>
                <c:pt idx="1116">
                  <c:v>8.9197947891638679E-3</c:v>
                </c:pt>
                <c:pt idx="1117">
                  <c:v>9.3283587413823185E-3</c:v>
                </c:pt>
                <c:pt idx="1118">
                  <c:v>7.237671818524076E-3</c:v>
                </c:pt>
                <c:pt idx="1119">
                  <c:v>5.9430247963093655E-3</c:v>
                </c:pt>
                <c:pt idx="1120">
                  <c:v>5.2943923746217331E-3</c:v>
                </c:pt>
                <c:pt idx="1121">
                  <c:v>6.3992034579386931E-3</c:v>
                </c:pt>
                <c:pt idx="1122">
                  <c:v>6.9164783335510282E-3</c:v>
                </c:pt>
                <c:pt idx="1123">
                  <c:v>8.2089410940846021E-3</c:v>
                </c:pt>
                <c:pt idx="1124">
                  <c:v>7.4227550674322192E-3</c:v>
                </c:pt>
                <c:pt idx="1125">
                  <c:v>9.3145095344668808E-3</c:v>
                </c:pt>
                <c:pt idx="1126">
                  <c:v>1.1043281309854533E-2</c:v>
                </c:pt>
                <c:pt idx="1127">
                  <c:v>1.161270131703296E-2</c:v>
                </c:pt>
                <c:pt idx="1128">
                  <c:v>1.1483939639739513E-2</c:v>
                </c:pt>
                <c:pt idx="1129">
                  <c:v>1.1324952281016791E-2</c:v>
                </c:pt>
                <c:pt idx="1130">
                  <c:v>1.0142092259261984E-2</c:v>
                </c:pt>
                <c:pt idx="1131">
                  <c:v>1.0786265604025189E-2</c:v>
                </c:pt>
                <c:pt idx="1132">
                  <c:v>9.3821091406412066E-3</c:v>
                </c:pt>
                <c:pt idx="1133">
                  <c:v>8.9675906056990579E-3</c:v>
                </c:pt>
                <c:pt idx="1134">
                  <c:v>5.8413770507637778E-3</c:v>
                </c:pt>
                <c:pt idx="1135">
                  <c:v>6.6583924492598203E-3</c:v>
                </c:pt>
                <c:pt idx="1136">
                  <c:v>7.0969653031678383E-3</c:v>
                </c:pt>
                <c:pt idx="1137">
                  <c:v>6.2707299056157474E-3</c:v>
                </c:pt>
                <c:pt idx="1138">
                  <c:v>4.4218237377656646E-3</c:v>
                </c:pt>
                <c:pt idx="1139">
                  <c:v>5.0695286714530175E-3</c:v>
                </c:pt>
                <c:pt idx="1140">
                  <c:v>3.1877597926817359E-3</c:v>
                </c:pt>
                <c:pt idx="1141">
                  <c:v>4.7006957806430515E-3</c:v>
                </c:pt>
                <c:pt idx="1142">
                  <c:v>3.5950587390773197E-3</c:v>
                </c:pt>
                <c:pt idx="1143">
                  <c:v>2.6985600885998003E-3</c:v>
                </c:pt>
                <c:pt idx="1144">
                  <c:v>4.0829037069884302E-3</c:v>
                </c:pt>
                <c:pt idx="1145">
                  <c:v>5.5758685184229854E-3</c:v>
                </c:pt>
                <c:pt idx="1146">
                  <c:v>4.7589080008737039E-3</c:v>
                </c:pt>
                <c:pt idx="1147">
                  <c:v>4.3009758929953255E-3</c:v>
                </c:pt>
                <c:pt idx="1148">
                  <c:v>2.4688539650935225E-3</c:v>
                </c:pt>
                <c:pt idx="1149">
                  <c:v>1.8310920869358102E-3</c:v>
                </c:pt>
                <c:pt idx="1150">
                  <c:v>2.0500209645216631E-3</c:v>
                </c:pt>
                <c:pt idx="1151">
                  <c:v>3.2737280517373659E-4</c:v>
                </c:pt>
                <c:pt idx="1152">
                  <c:v>1.6822925527652864E-4</c:v>
                </c:pt>
                <c:pt idx="1153">
                  <c:v>6.6630244011665494E-4</c:v>
                </c:pt>
                <c:pt idx="1154">
                  <c:v>1.5523267874998766E-3</c:v>
                </c:pt>
                <c:pt idx="1155">
                  <c:v>4.0905431347777266E-3</c:v>
                </c:pt>
                <c:pt idx="1156">
                  <c:v>5.0154380103242038E-3</c:v>
                </c:pt>
                <c:pt idx="1157">
                  <c:v>3.9607387194957981E-3</c:v>
                </c:pt>
                <c:pt idx="1158">
                  <c:v>3.6419078592808624E-3</c:v>
                </c:pt>
                <c:pt idx="1159">
                  <c:v>4.6178145748427936E-3</c:v>
                </c:pt>
                <c:pt idx="1160">
                  <c:v>4.2497500172874979E-3</c:v>
                </c:pt>
                <c:pt idx="1161">
                  <c:v>3.71221858422524E-3</c:v>
                </c:pt>
                <c:pt idx="1162">
                  <c:v>2.41873942855763E-3</c:v>
                </c:pt>
                <c:pt idx="1163">
                  <c:v>1.9122645744586268E-3</c:v>
                </c:pt>
                <c:pt idx="1164">
                  <c:v>3.2456207748531112E-3</c:v>
                </c:pt>
                <c:pt idx="1165">
                  <c:v>5.0074747849490099E-3</c:v>
                </c:pt>
                <c:pt idx="1166">
                  <c:v>4.0915474561034745E-3</c:v>
                </c:pt>
                <c:pt idx="1167">
                  <c:v>2.8269422641463873E-3</c:v>
                </c:pt>
                <c:pt idx="1168">
                  <c:v>2.8468366073476806E-3</c:v>
                </c:pt>
                <c:pt idx="1169">
                  <c:v>4.380438015812298E-3</c:v>
                </c:pt>
                <c:pt idx="1170">
                  <c:v>3.7133765722019221E-3</c:v>
                </c:pt>
                <c:pt idx="1171">
                  <c:v>3.6818611885237359E-3</c:v>
                </c:pt>
                <c:pt idx="1172">
                  <c:v>2.826130026134307E-3</c:v>
                </c:pt>
                <c:pt idx="1173">
                  <c:v>2.0893763658495624E-3</c:v>
                </c:pt>
              </c:numCache>
            </c:numRef>
          </c:yVal>
          <c:smooth val="0"/>
          <c:extLst>
            <c:ext xmlns:c16="http://schemas.microsoft.com/office/drawing/2014/chart" uri="{C3380CC4-5D6E-409C-BE32-E72D297353CC}">
              <c16:uniqueId val="{00000000-BBBC-4B9C-A771-8A6D9C987AB0}"/>
            </c:ext>
          </c:extLst>
        </c:ser>
        <c:ser>
          <c:idx val="1"/>
          <c:order val="1"/>
          <c:tx>
            <c:strRef>
              <c:f>'230323_Fluo_RT_stanieria'!$U$1:$U$2</c:f>
              <c:strCache>
                <c:ptCount val="2"/>
                <c:pt idx="0">
                  <c:v>Stan LL</c:v>
                </c:pt>
              </c:strCache>
            </c:strRef>
          </c:tx>
          <c:spPr>
            <a:ln w="19050" cap="rnd">
              <a:solidFill>
                <a:srgbClr val="0070C0"/>
              </a:solidFill>
              <a:round/>
            </a:ln>
            <a:effectLst/>
          </c:spPr>
          <c:marker>
            <c:symbol val="none"/>
          </c:marker>
          <c:xVal>
            <c:numRef>
              <c:f>'230323_Fluo_RT_stanieria'!$O$3:$O$1176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'230323_Fluo_RT_stanieria'!$U$3:$U$1176</c:f>
              <c:numCache>
                <c:formatCode>General</c:formatCode>
                <c:ptCount val="1174"/>
                <c:pt idx="0">
                  <c:v>1.0749324507444791E-3</c:v>
                </c:pt>
                <c:pt idx="1">
                  <c:v>-5.9472731953627664E-4</c:v>
                </c:pt>
                <c:pt idx="2">
                  <c:v>-2.6936104313832752E-4</c:v>
                </c:pt>
                <c:pt idx="3">
                  <c:v>-1.098965952747122E-3</c:v>
                </c:pt>
                <c:pt idx="4">
                  <c:v>-3.6236359370966189E-5</c:v>
                </c:pt>
                <c:pt idx="5">
                  <c:v>-1.1088657973847271E-5</c:v>
                </c:pt>
                <c:pt idx="6">
                  <c:v>5.5788490042488095E-4</c:v>
                </c:pt>
                <c:pt idx="7">
                  <c:v>1.7754743802018819E-3</c:v>
                </c:pt>
                <c:pt idx="8">
                  <c:v>2.3068184131040024E-3</c:v>
                </c:pt>
                <c:pt idx="9">
                  <c:v>1.2819515030802889E-3</c:v>
                </c:pt>
                <c:pt idx="10">
                  <c:v>2.2153813413012952E-3</c:v>
                </c:pt>
                <c:pt idx="11">
                  <c:v>1.5931458439041772E-3</c:v>
                </c:pt>
                <c:pt idx="12">
                  <c:v>1.8665229567488375E-3</c:v>
                </c:pt>
                <c:pt idx="13">
                  <c:v>6.7385323377666304E-4</c:v>
                </c:pt>
                <c:pt idx="14">
                  <c:v>1.4493761758855139E-3</c:v>
                </c:pt>
                <c:pt idx="15">
                  <c:v>1.7337900533074052E-3</c:v>
                </c:pt>
                <c:pt idx="16">
                  <c:v>3.0564389339375955E-3</c:v>
                </c:pt>
                <c:pt idx="17">
                  <c:v>2.2655357931605554E-3</c:v>
                </c:pt>
                <c:pt idx="18">
                  <c:v>1.021556487674381E-3</c:v>
                </c:pt>
                <c:pt idx="19">
                  <c:v>9.5645282407128029E-4</c:v>
                </c:pt>
                <c:pt idx="20">
                  <c:v>1.6048853278410769E-3</c:v>
                </c:pt>
                <c:pt idx="21">
                  <c:v>1.6068899347949279E-3</c:v>
                </c:pt>
                <c:pt idx="22">
                  <c:v>1.7113394552282428E-3</c:v>
                </c:pt>
                <c:pt idx="23">
                  <c:v>1.4000197818356331E-3</c:v>
                </c:pt>
                <c:pt idx="24">
                  <c:v>1.3483852630323556E-3</c:v>
                </c:pt>
                <c:pt idx="25">
                  <c:v>2.9423373774213556E-3</c:v>
                </c:pt>
                <c:pt idx="26">
                  <c:v>3.6682664720381615E-3</c:v>
                </c:pt>
                <c:pt idx="27">
                  <c:v>4.407339418092667E-3</c:v>
                </c:pt>
                <c:pt idx="28">
                  <c:v>3.5269356115533064E-3</c:v>
                </c:pt>
                <c:pt idx="29">
                  <c:v>2.9435803479960537E-3</c:v>
                </c:pt>
                <c:pt idx="30">
                  <c:v>2.3857522221535847E-3</c:v>
                </c:pt>
                <c:pt idx="31">
                  <c:v>4.588757418634703E-3</c:v>
                </c:pt>
                <c:pt idx="32">
                  <c:v>3.9145860329528248E-3</c:v>
                </c:pt>
                <c:pt idx="33">
                  <c:v>2.086768701422471E-3</c:v>
                </c:pt>
                <c:pt idx="34">
                  <c:v>1.8791822603353844E-3</c:v>
                </c:pt>
                <c:pt idx="35">
                  <c:v>1.2686130469418675E-3</c:v>
                </c:pt>
                <c:pt idx="36">
                  <c:v>9.059291588899177E-4</c:v>
                </c:pt>
                <c:pt idx="37">
                  <c:v>-1.9509478320143658E-4</c:v>
                </c:pt>
                <c:pt idx="38">
                  <c:v>-2.7999270857249773E-3</c:v>
                </c:pt>
                <c:pt idx="39">
                  <c:v>-2.7735704677904227E-3</c:v>
                </c:pt>
                <c:pt idx="40">
                  <c:v>-3.0454564444328596E-3</c:v>
                </c:pt>
                <c:pt idx="41">
                  <c:v>-3.5119956837034454E-3</c:v>
                </c:pt>
                <c:pt idx="42">
                  <c:v>-1.2297985145055487E-3</c:v>
                </c:pt>
                <c:pt idx="43">
                  <c:v>-2.1763954138992033E-3</c:v>
                </c:pt>
                <c:pt idx="44">
                  <c:v>-2.6410271700298762E-3</c:v>
                </c:pt>
                <c:pt idx="45">
                  <c:v>-2.7297954793863632E-4</c:v>
                </c:pt>
                <c:pt idx="46">
                  <c:v>3.4802290550888415E-4</c:v>
                </c:pt>
                <c:pt idx="47">
                  <c:v>1.8745953025638901E-3</c:v>
                </c:pt>
                <c:pt idx="48">
                  <c:v>1.7188983302916679E-3</c:v>
                </c:pt>
                <c:pt idx="49">
                  <c:v>5.5188786198706043E-4</c:v>
                </c:pt>
                <c:pt idx="50">
                  <c:v>1.5631849326685589E-3</c:v>
                </c:pt>
                <c:pt idx="51">
                  <c:v>2.0015568376057693E-3</c:v>
                </c:pt>
                <c:pt idx="52">
                  <c:v>6.0547878291006513E-4</c:v>
                </c:pt>
                <c:pt idx="53">
                  <c:v>1.3591774327105148E-3</c:v>
                </c:pt>
                <c:pt idx="54">
                  <c:v>1.0893214151939496E-3</c:v>
                </c:pt>
                <c:pt idx="55">
                  <c:v>1.0245887502771777E-3</c:v>
                </c:pt>
                <c:pt idx="56">
                  <c:v>7.6556239508753453E-4</c:v>
                </c:pt>
                <c:pt idx="57">
                  <c:v>-1.1115691958969473E-3</c:v>
                </c:pt>
                <c:pt idx="58">
                  <c:v>-7.2257225279757648E-4</c:v>
                </c:pt>
                <c:pt idx="59">
                  <c:v>-1.7882715139067376E-4</c:v>
                </c:pt>
                <c:pt idx="60">
                  <c:v>-1.07418438313345E-3</c:v>
                </c:pt>
                <c:pt idx="61">
                  <c:v>-1.6314733289794251E-3</c:v>
                </c:pt>
                <c:pt idx="62">
                  <c:v>-4.1380065122945532E-4</c:v>
                </c:pt>
                <c:pt idx="63">
                  <c:v>-9.3269105450395618E-4</c:v>
                </c:pt>
                <c:pt idx="64">
                  <c:v>2.0839978161424776E-3</c:v>
                </c:pt>
                <c:pt idx="65">
                  <c:v>2.6281396968951447E-3</c:v>
                </c:pt>
                <c:pt idx="66">
                  <c:v>3.8988248375586361E-3</c:v>
                </c:pt>
                <c:pt idx="67">
                  <c:v>4.3134149768491821E-3</c:v>
                </c:pt>
                <c:pt idx="68">
                  <c:v>3.9638835099832211E-3</c:v>
                </c:pt>
                <c:pt idx="69">
                  <c:v>3.0443352356984291E-3</c:v>
                </c:pt>
                <c:pt idx="70">
                  <c:v>3.7577275027146462E-3</c:v>
                </c:pt>
                <c:pt idx="71">
                  <c:v>1.5156363984347356E-3</c:v>
                </c:pt>
                <c:pt idx="72">
                  <c:v>1.6705792328575574E-3</c:v>
                </c:pt>
                <c:pt idx="73">
                  <c:v>-1.3880778375954142E-3</c:v>
                </c:pt>
                <c:pt idx="74">
                  <c:v>-2.4250155951565213E-3</c:v>
                </c:pt>
                <c:pt idx="75">
                  <c:v>-1.8290370923701033E-3</c:v>
                </c:pt>
                <c:pt idx="76">
                  <c:v>-2.9802245916782746E-3</c:v>
                </c:pt>
                <c:pt idx="77">
                  <c:v>-4.4575902796201751E-3</c:v>
                </c:pt>
                <c:pt idx="78">
                  <c:v>-1.0625048874345708E-3</c:v>
                </c:pt>
                <c:pt idx="79">
                  <c:v>-1.3465763319977619E-3</c:v>
                </c:pt>
                <c:pt idx="80">
                  <c:v>9.727964052762512E-4</c:v>
                </c:pt>
                <c:pt idx="81">
                  <c:v>2.4125034055822625E-3</c:v>
                </c:pt>
                <c:pt idx="82">
                  <c:v>1.3885488166784441E-3</c:v>
                </c:pt>
                <c:pt idx="83">
                  <c:v>1.8523753735428304E-3</c:v>
                </c:pt>
                <c:pt idx="84">
                  <c:v>3.0834172156959222E-3</c:v>
                </c:pt>
                <c:pt idx="85">
                  <c:v>9.2032276528637778E-4</c:v>
                </c:pt>
                <c:pt idx="86">
                  <c:v>1.2508843801697454E-5</c:v>
                </c:pt>
                <c:pt idx="87">
                  <c:v>-3.0345817909274218E-3</c:v>
                </c:pt>
                <c:pt idx="88">
                  <c:v>-3.8006690830976356E-3</c:v>
                </c:pt>
                <c:pt idx="89">
                  <c:v>-4.0449461873368403E-3</c:v>
                </c:pt>
                <c:pt idx="90">
                  <c:v>-3.5391478599374623E-3</c:v>
                </c:pt>
                <c:pt idx="91">
                  <c:v>-4.641836297097462E-3</c:v>
                </c:pt>
                <c:pt idx="92">
                  <c:v>-4.1881859592529892E-3</c:v>
                </c:pt>
                <c:pt idx="93">
                  <c:v>-3.9546817427582948E-3</c:v>
                </c:pt>
                <c:pt idx="94">
                  <c:v>-3.4873487305524739E-3</c:v>
                </c:pt>
                <c:pt idx="95">
                  <c:v>-3.9795875737221528E-3</c:v>
                </c:pt>
                <c:pt idx="96">
                  <c:v>-3.6698840120276415E-3</c:v>
                </c:pt>
                <c:pt idx="97">
                  <c:v>-2.8145185104777671E-3</c:v>
                </c:pt>
                <c:pt idx="98">
                  <c:v>-1.4136938864486926E-3</c:v>
                </c:pt>
                <c:pt idx="99">
                  <c:v>-2.0834129308217782E-4</c:v>
                </c:pt>
                <c:pt idx="100">
                  <c:v>-1.377726295808429E-5</c:v>
                </c:pt>
                <c:pt idx="101">
                  <c:v>2.6445504077950432E-3</c:v>
                </c:pt>
                <c:pt idx="102">
                  <c:v>3.39644084070659E-3</c:v>
                </c:pt>
                <c:pt idx="103">
                  <c:v>3.694286370279542E-3</c:v>
                </c:pt>
                <c:pt idx="104">
                  <c:v>2.2558930409716095E-3</c:v>
                </c:pt>
                <c:pt idx="105">
                  <c:v>1.4395463175255997E-3</c:v>
                </c:pt>
                <c:pt idx="106">
                  <c:v>2.601748799967435E-4</c:v>
                </c:pt>
                <c:pt idx="107">
                  <c:v>1.3869073528083243E-5</c:v>
                </c:pt>
                <c:pt idx="108">
                  <c:v>-3.8786430803388906E-4</c:v>
                </c:pt>
                <c:pt idx="109">
                  <c:v>-6.0812183611141956E-4</c:v>
                </c:pt>
                <c:pt idx="110">
                  <c:v>-2.2287787144592008E-3</c:v>
                </c:pt>
                <c:pt idx="111">
                  <c:v>7.6473398608629961E-4</c:v>
                </c:pt>
                <c:pt idx="112">
                  <c:v>1.5421611976794551E-3</c:v>
                </c:pt>
                <c:pt idx="113">
                  <c:v>6.4763373181472633E-4</c:v>
                </c:pt>
                <c:pt idx="114">
                  <c:v>4.5286370636614463E-4</c:v>
                </c:pt>
                <c:pt idx="115">
                  <c:v>-1.2925708495012942E-6</c:v>
                </c:pt>
                <c:pt idx="116">
                  <c:v>-5.9743821657824942E-4</c:v>
                </c:pt>
                <c:pt idx="117">
                  <c:v>2.8511377590608126E-3</c:v>
                </c:pt>
                <c:pt idx="118">
                  <c:v>1.141018421745165E-3</c:v>
                </c:pt>
                <c:pt idx="119">
                  <c:v>1.3744465817237977E-3</c:v>
                </c:pt>
                <c:pt idx="120">
                  <c:v>2.5801837425447655E-3</c:v>
                </c:pt>
                <c:pt idx="121">
                  <c:v>4.1622981779643924E-3</c:v>
                </c:pt>
                <c:pt idx="122">
                  <c:v>2.477940932295775E-3</c:v>
                </c:pt>
                <c:pt idx="123">
                  <c:v>3.4246660208409135E-3</c:v>
                </c:pt>
                <c:pt idx="124">
                  <c:v>1.466742770792441E-3</c:v>
                </c:pt>
                <c:pt idx="125">
                  <c:v>1.155312761890615E-3</c:v>
                </c:pt>
                <c:pt idx="126">
                  <c:v>1.1419468111431011E-3</c:v>
                </c:pt>
                <c:pt idx="127">
                  <c:v>8.5671023788550025E-4</c:v>
                </c:pt>
                <c:pt idx="128">
                  <c:v>-4.7853260200053633E-4</c:v>
                </c:pt>
                <c:pt idx="129">
                  <c:v>1.2561737002280624E-3</c:v>
                </c:pt>
                <c:pt idx="130">
                  <c:v>4.9071342797430068E-4</c:v>
                </c:pt>
                <c:pt idx="131">
                  <c:v>-1.6961199393404652E-4</c:v>
                </c:pt>
                <c:pt idx="132">
                  <c:v>6.7315301392691215E-4</c:v>
                </c:pt>
                <c:pt idx="133">
                  <c:v>1.2961358647893681E-3</c:v>
                </c:pt>
                <c:pt idx="134">
                  <c:v>2.072264045371104E-4</c:v>
                </c:pt>
                <c:pt idx="135">
                  <c:v>-2.6528487807212088E-5</c:v>
                </c:pt>
                <c:pt idx="136">
                  <c:v>-1.3083384722066996E-3</c:v>
                </c:pt>
                <c:pt idx="137">
                  <c:v>-1.0100723108219139E-3</c:v>
                </c:pt>
                <c:pt idx="138">
                  <c:v>-5.3096874934164694E-4</c:v>
                </c:pt>
                <c:pt idx="139">
                  <c:v>1.6886671149121118E-4</c:v>
                </c:pt>
                <c:pt idx="140">
                  <c:v>-9.9768081186938696E-4</c:v>
                </c:pt>
                <c:pt idx="141">
                  <c:v>-2.2925176456473359E-3</c:v>
                </c:pt>
                <c:pt idx="142">
                  <c:v>-2.0975730115773729E-3</c:v>
                </c:pt>
                <c:pt idx="143">
                  <c:v>-1.5306673798601633E-4</c:v>
                </c:pt>
                <c:pt idx="144">
                  <c:v>5.8564052976755633E-4</c:v>
                </c:pt>
                <c:pt idx="145">
                  <c:v>2.07471999240149E-3</c:v>
                </c:pt>
                <c:pt idx="146">
                  <c:v>5.7103089429965336E-4</c:v>
                </c:pt>
                <c:pt idx="147">
                  <c:v>3.9189566045800307E-5</c:v>
                </c:pt>
                <c:pt idx="148">
                  <c:v>8.8295437787376692E-4</c:v>
                </c:pt>
                <c:pt idx="149">
                  <c:v>8.4370957265878942E-4</c:v>
                </c:pt>
                <c:pt idx="150">
                  <c:v>9.3490383492665185E-4</c:v>
                </c:pt>
                <c:pt idx="151">
                  <c:v>7.4015844750439995E-4</c:v>
                </c:pt>
                <c:pt idx="152">
                  <c:v>-1.1502316153011428E-3</c:v>
                </c:pt>
                <c:pt idx="153">
                  <c:v>-1.5778656256326886E-3</c:v>
                </c:pt>
                <c:pt idx="154">
                  <c:v>-1.1892039739351105E-3</c:v>
                </c:pt>
                <c:pt idx="155">
                  <c:v>-3.1039549745424917E-4</c:v>
                </c:pt>
                <c:pt idx="156">
                  <c:v>5.9640913263792202E-4</c:v>
                </c:pt>
                <c:pt idx="157">
                  <c:v>-9.7230150231258222E-4</c:v>
                </c:pt>
                <c:pt idx="158">
                  <c:v>-3.5077922221678676E-4</c:v>
                </c:pt>
                <c:pt idx="159">
                  <c:v>8.7979535441086725E-4</c:v>
                </c:pt>
                <c:pt idx="160">
                  <c:v>8.1481809459502401E-4</c:v>
                </c:pt>
                <c:pt idx="161">
                  <c:v>2.7590586702821484E-3</c:v>
                </c:pt>
                <c:pt idx="162">
                  <c:v>3.925694569171973E-3</c:v>
                </c:pt>
                <c:pt idx="163">
                  <c:v>3.2912868155493794E-3</c:v>
                </c:pt>
                <c:pt idx="164">
                  <c:v>4.6132490450979434E-3</c:v>
                </c:pt>
                <c:pt idx="165">
                  <c:v>2.5155831945807769E-3</c:v>
                </c:pt>
                <c:pt idx="166">
                  <c:v>1.9974572842681917E-3</c:v>
                </c:pt>
                <c:pt idx="167">
                  <c:v>1.7252845781309306E-3</c:v>
                </c:pt>
                <c:pt idx="168">
                  <c:v>4.8100426023611796E-4</c:v>
                </c:pt>
                <c:pt idx="169">
                  <c:v>-9.4472798012104056E-4</c:v>
                </c:pt>
                <c:pt idx="170">
                  <c:v>-1.1394348036759935E-3</c:v>
                </c:pt>
                <c:pt idx="171">
                  <c:v>-2.1632919116930287E-3</c:v>
                </c:pt>
                <c:pt idx="172">
                  <c:v>-2.4885938435642439E-3</c:v>
                </c:pt>
                <c:pt idx="173">
                  <c:v>-2.3722959319761945E-3</c:v>
                </c:pt>
                <c:pt idx="174">
                  <c:v>-2.4371839235806979E-3</c:v>
                </c:pt>
                <c:pt idx="175">
                  <c:v>-2.4759263273022537E-3</c:v>
                </c:pt>
                <c:pt idx="176">
                  <c:v>-2.4765308516294486E-3</c:v>
                </c:pt>
                <c:pt idx="177">
                  <c:v>-1.3492193851991163E-3</c:v>
                </c:pt>
                <c:pt idx="178">
                  <c:v>-7.143752885594932E-4</c:v>
                </c:pt>
                <c:pt idx="179">
                  <c:v>1.2300681045037956E-3</c:v>
                </c:pt>
                <c:pt idx="180">
                  <c:v>3.0691228755504725E-3</c:v>
                </c:pt>
                <c:pt idx="181">
                  <c:v>3.9374172706851404E-3</c:v>
                </c:pt>
                <c:pt idx="182">
                  <c:v>2.9007326777713942E-3</c:v>
                </c:pt>
                <c:pt idx="183">
                  <c:v>3.6914083631459406E-3</c:v>
                </c:pt>
                <c:pt idx="184">
                  <c:v>3.675004436630104E-3</c:v>
                </c:pt>
                <c:pt idx="185">
                  <c:v>2.7167448239613021E-3</c:v>
                </c:pt>
                <c:pt idx="186">
                  <c:v>1.3555956349987092E-3</c:v>
                </c:pt>
                <c:pt idx="187">
                  <c:v>1.0076581413144352E-3</c:v>
                </c:pt>
                <c:pt idx="188">
                  <c:v>4.6358946049506725E-4</c:v>
                </c:pt>
                <c:pt idx="189">
                  <c:v>1.1890465048103069E-3</c:v>
                </c:pt>
                <c:pt idx="190">
                  <c:v>2.2921877103382229E-3</c:v>
                </c:pt>
                <c:pt idx="191">
                  <c:v>8.8265015180952026E-4</c:v>
                </c:pt>
                <c:pt idx="192">
                  <c:v>1.0116030821099721E-3</c:v>
                </c:pt>
                <c:pt idx="193">
                  <c:v>1.5042725551311547E-3</c:v>
                </c:pt>
                <c:pt idx="194">
                  <c:v>-3.837972483252391E-5</c:v>
                </c:pt>
                <c:pt idx="195">
                  <c:v>1.4302495689238077E-4</c:v>
                </c:pt>
                <c:pt idx="196">
                  <c:v>2.0776983370046374E-4</c:v>
                </c:pt>
                <c:pt idx="197">
                  <c:v>-9.3372478039127334E-4</c:v>
                </c:pt>
                <c:pt idx="198">
                  <c:v>1.3878575236498272E-3</c:v>
                </c:pt>
                <c:pt idx="199">
                  <c:v>1.8669564431831045E-3</c:v>
                </c:pt>
                <c:pt idx="200">
                  <c:v>1.4778998689185586E-3</c:v>
                </c:pt>
                <c:pt idx="201">
                  <c:v>1.9825312822593002E-3</c:v>
                </c:pt>
                <c:pt idx="202">
                  <c:v>9.977747220277168E-4</c:v>
                </c:pt>
                <c:pt idx="203">
                  <c:v>2.6962117070617225E-3</c:v>
                </c:pt>
                <c:pt idx="204">
                  <c:v>1.8405366233549207E-3</c:v>
                </c:pt>
                <c:pt idx="205">
                  <c:v>3.9977518693656139E-4</c:v>
                </c:pt>
                <c:pt idx="206">
                  <c:v>1.3449530788427555E-3</c:v>
                </c:pt>
                <c:pt idx="207">
                  <c:v>3.4180373205396513E-3</c:v>
                </c:pt>
                <c:pt idx="208">
                  <c:v>3.4058018624205468E-3</c:v>
                </c:pt>
                <c:pt idx="209">
                  <c:v>4.9091267462201167E-3</c:v>
                </c:pt>
                <c:pt idx="210">
                  <c:v>3.9875788640013083E-3</c:v>
                </c:pt>
                <c:pt idx="211">
                  <c:v>3.9226523085295062E-3</c:v>
                </c:pt>
                <c:pt idx="212">
                  <c:v>4.7515147922782284E-3</c:v>
                </c:pt>
                <c:pt idx="213">
                  <c:v>4.3905070041623979E-3</c:v>
                </c:pt>
                <c:pt idx="214">
                  <c:v>3.8727406662050906E-3</c:v>
                </c:pt>
                <c:pt idx="215">
                  <c:v>4.6115922270954729E-3</c:v>
                </c:pt>
                <c:pt idx="216">
                  <c:v>3.8210150938262459E-3</c:v>
                </c:pt>
                <c:pt idx="217">
                  <c:v>5.1692757384355715E-3</c:v>
                </c:pt>
                <c:pt idx="218">
                  <c:v>6.3959530791998283E-3</c:v>
                </c:pt>
                <c:pt idx="219">
                  <c:v>6.1252133063909977E-3</c:v>
                </c:pt>
                <c:pt idx="220">
                  <c:v>7.1484948129813116E-3</c:v>
                </c:pt>
                <c:pt idx="221">
                  <c:v>6.5915254473319345E-3</c:v>
                </c:pt>
                <c:pt idx="222">
                  <c:v>4.7900643766632901E-3</c:v>
                </c:pt>
                <c:pt idx="223">
                  <c:v>5.2824856840569473E-3</c:v>
                </c:pt>
                <c:pt idx="224">
                  <c:v>4.8677527156282567E-3</c:v>
                </c:pt>
                <c:pt idx="225">
                  <c:v>5.533789981892836E-3</c:v>
                </c:pt>
                <c:pt idx="226">
                  <c:v>6.0788545388779126E-3</c:v>
                </c:pt>
                <c:pt idx="227">
                  <c:v>5.9351005820644448E-3</c:v>
                </c:pt>
                <c:pt idx="228">
                  <c:v>6.5052173698799771E-3</c:v>
                </c:pt>
                <c:pt idx="229">
                  <c:v>9.1751688686753912E-3</c:v>
                </c:pt>
                <c:pt idx="230">
                  <c:v>9.602681474239514E-3</c:v>
                </c:pt>
                <c:pt idx="231">
                  <c:v>9.3834601715592197E-3</c:v>
                </c:pt>
                <c:pt idx="232">
                  <c:v>1.0666212231958806E-2</c:v>
                </c:pt>
                <c:pt idx="233">
                  <c:v>1.0729585520553291E-2</c:v>
                </c:pt>
                <c:pt idx="234">
                  <c:v>1.2301027405697953E-2</c:v>
                </c:pt>
                <c:pt idx="235">
                  <c:v>1.2493325415838108E-2</c:v>
                </c:pt>
                <c:pt idx="236">
                  <c:v>1.1649944350197053E-2</c:v>
                </c:pt>
                <c:pt idx="237">
                  <c:v>1.229639974162209E-2</c:v>
                </c:pt>
                <c:pt idx="238">
                  <c:v>1.5572510961243669E-2</c:v>
                </c:pt>
                <c:pt idx="239">
                  <c:v>1.560258720700834E-2</c:v>
                </c:pt>
                <c:pt idx="240">
                  <c:v>1.5149022566646752E-2</c:v>
                </c:pt>
                <c:pt idx="241">
                  <c:v>1.410944425539421E-2</c:v>
                </c:pt>
                <c:pt idx="242">
                  <c:v>1.4435633870358991E-2</c:v>
                </c:pt>
                <c:pt idx="243">
                  <c:v>1.6133276011239223E-2</c:v>
                </c:pt>
                <c:pt idx="244">
                  <c:v>2.0105468606333974E-2</c:v>
                </c:pt>
                <c:pt idx="245">
                  <c:v>1.7707513776763058E-2</c:v>
                </c:pt>
                <c:pt idx="246">
                  <c:v>1.8933887605608758E-2</c:v>
                </c:pt>
                <c:pt idx="247">
                  <c:v>1.8700758315601692E-2</c:v>
                </c:pt>
                <c:pt idx="248">
                  <c:v>1.9725039626159013E-2</c:v>
                </c:pt>
                <c:pt idx="249">
                  <c:v>2.3757895326951967E-2</c:v>
                </c:pt>
                <c:pt idx="250">
                  <c:v>2.4575620708653913E-2</c:v>
                </c:pt>
                <c:pt idx="251">
                  <c:v>2.2950653603989787E-2</c:v>
                </c:pt>
                <c:pt idx="252">
                  <c:v>2.5859529685072463E-2</c:v>
                </c:pt>
                <c:pt idx="253">
                  <c:v>2.3772549596525538E-2</c:v>
                </c:pt>
                <c:pt idx="254">
                  <c:v>2.8892460014090095E-2</c:v>
                </c:pt>
                <c:pt idx="255">
                  <c:v>2.9306560963582497E-2</c:v>
                </c:pt>
                <c:pt idx="256">
                  <c:v>2.8537850971363115E-2</c:v>
                </c:pt>
                <c:pt idx="257">
                  <c:v>2.8652428505982222E-2</c:v>
                </c:pt>
                <c:pt idx="258">
                  <c:v>2.9889421681248925E-2</c:v>
                </c:pt>
                <c:pt idx="259">
                  <c:v>2.8588587451960312E-2</c:v>
                </c:pt>
                <c:pt idx="260">
                  <c:v>3.3584982801586401E-2</c:v>
                </c:pt>
                <c:pt idx="261">
                  <c:v>3.1951063880689107E-2</c:v>
                </c:pt>
                <c:pt idx="262">
                  <c:v>3.496328041394741E-2</c:v>
                </c:pt>
                <c:pt idx="263">
                  <c:v>3.6024722295521339E-2</c:v>
                </c:pt>
                <c:pt idx="264">
                  <c:v>3.6283385864700098E-2</c:v>
                </c:pt>
                <c:pt idx="265">
                  <c:v>3.7370672678821187E-2</c:v>
                </c:pt>
                <c:pt idx="266">
                  <c:v>3.8004798344895944E-2</c:v>
                </c:pt>
                <c:pt idx="267">
                  <c:v>3.756695562191556E-2</c:v>
                </c:pt>
                <c:pt idx="268">
                  <c:v>3.8600788631086257E-2</c:v>
                </c:pt>
                <c:pt idx="269">
                  <c:v>3.7488042523091007E-2</c:v>
                </c:pt>
                <c:pt idx="270">
                  <c:v>3.7898283515125065E-2</c:v>
                </c:pt>
                <c:pt idx="271">
                  <c:v>3.9786413306819486E-2</c:v>
                </c:pt>
                <c:pt idx="272">
                  <c:v>3.9155858369198326E-2</c:v>
                </c:pt>
                <c:pt idx="273">
                  <c:v>4.2023438975715116E-2</c:v>
                </c:pt>
                <c:pt idx="274">
                  <c:v>4.2442999569013075E-2</c:v>
                </c:pt>
                <c:pt idx="275">
                  <c:v>4.5186961556466253E-2</c:v>
                </c:pt>
                <c:pt idx="276">
                  <c:v>4.6356053759459302E-2</c:v>
                </c:pt>
                <c:pt idx="277">
                  <c:v>4.7378281901155811E-2</c:v>
                </c:pt>
                <c:pt idx="278">
                  <c:v>4.9604559677406103E-2</c:v>
                </c:pt>
                <c:pt idx="279">
                  <c:v>5.3562355095375942E-2</c:v>
                </c:pt>
                <c:pt idx="280">
                  <c:v>5.3254308351683904E-2</c:v>
                </c:pt>
                <c:pt idx="281">
                  <c:v>5.4943619983081886E-2</c:v>
                </c:pt>
                <c:pt idx="282">
                  <c:v>5.4841889929438836E-2</c:v>
                </c:pt>
                <c:pt idx="283">
                  <c:v>5.6922410570213196E-2</c:v>
                </c:pt>
                <c:pt idx="284">
                  <c:v>5.6476105220797775E-2</c:v>
                </c:pt>
                <c:pt idx="285">
                  <c:v>5.6151061809666607E-2</c:v>
                </c:pt>
                <c:pt idx="286">
                  <c:v>5.5865046460533273E-2</c:v>
                </c:pt>
                <c:pt idx="287">
                  <c:v>5.6846496883289674E-2</c:v>
                </c:pt>
                <c:pt idx="288">
                  <c:v>5.7877544724266559E-2</c:v>
                </c:pt>
                <c:pt idx="289">
                  <c:v>5.9814879154051578E-2</c:v>
                </c:pt>
                <c:pt idx="290">
                  <c:v>5.9882473043678219E-2</c:v>
                </c:pt>
                <c:pt idx="291">
                  <c:v>6.2689601217475577E-2</c:v>
                </c:pt>
                <c:pt idx="292">
                  <c:v>6.4292215562020166E-2</c:v>
                </c:pt>
                <c:pt idx="293">
                  <c:v>6.4979795033045309E-2</c:v>
                </c:pt>
                <c:pt idx="294">
                  <c:v>6.5657697829961198E-2</c:v>
                </c:pt>
                <c:pt idx="295">
                  <c:v>6.6154778937986797E-2</c:v>
                </c:pt>
                <c:pt idx="296">
                  <c:v>6.5913897596506968E-2</c:v>
                </c:pt>
                <c:pt idx="297">
                  <c:v>6.7175757324724542E-2</c:v>
                </c:pt>
                <c:pt idx="298">
                  <c:v>6.9013289894231458E-2</c:v>
                </c:pt>
                <c:pt idx="299">
                  <c:v>7.0658538736512025E-2</c:v>
                </c:pt>
                <c:pt idx="300">
                  <c:v>7.2444474279864418E-2</c:v>
                </c:pt>
                <c:pt idx="301">
                  <c:v>7.2840967967352108E-2</c:v>
                </c:pt>
                <c:pt idx="302">
                  <c:v>7.3304484227913885E-2</c:v>
                </c:pt>
                <c:pt idx="303">
                  <c:v>7.4953125262225376E-2</c:v>
                </c:pt>
                <c:pt idx="304">
                  <c:v>7.4511711810791387E-2</c:v>
                </c:pt>
                <c:pt idx="305">
                  <c:v>7.3197112423314142E-2</c:v>
                </c:pt>
                <c:pt idx="306">
                  <c:v>7.2430834097171659E-2</c:v>
                </c:pt>
                <c:pt idx="307">
                  <c:v>7.2394555496083091E-2</c:v>
                </c:pt>
                <c:pt idx="308">
                  <c:v>7.2850073324908796E-2</c:v>
                </c:pt>
                <c:pt idx="309">
                  <c:v>7.4651148756904456E-2</c:v>
                </c:pt>
                <c:pt idx="310">
                  <c:v>7.6195131740240937E-2</c:v>
                </c:pt>
                <c:pt idx="311">
                  <c:v>7.7942610538148063E-2</c:v>
                </c:pt>
                <c:pt idx="312">
                  <c:v>8.0114077632635602E-2</c:v>
                </c:pt>
                <c:pt idx="313">
                  <c:v>8.2156534308094595E-2</c:v>
                </c:pt>
                <c:pt idx="314">
                  <c:v>8.2655507902200595E-2</c:v>
                </c:pt>
                <c:pt idx="315">
                  <c:v>8.56343881146161E-2</c:v>
                </c:pt>
                <c:pt idx="316">
                  <c:v>8.6065303624396503E-2</c:v>
                </c:pt>
                <c:pt idx="317">
                  <c:v>8.6000673439386346E-2</c:v>
                </c:pt>
                <c:pt idx="318">
                  <c:v>8.825005382873144E-2</c:v>
                </c:pt>
                <c:pt idx="319">
                  <c:v>8.8977196971022465E-2</c:v>
                </c:pt>
                <c:pt idx="320">
                  <c:v>8.9202831302005431E-2</c:v>
                </c:pt>
                <c:pt idx="321">
                  <c:v>8.9888125506820266E-2</c:v>
                </c:pt>
                <c:pt idx="322">
                  <c:v>8.9674453116156863E-2</c:v>
                </c:pt>
                <c:pt idx="323">
                  <c:v>9.0758919054799617E-2</c:v>
                </c:pt>
                <c:pt idx="324">
                  <c:v>9.0577383220218605E-2</c:v>
                </c:pt>
                <c:pt idx="325">
                  <c:v>9.2010566499639887E-2</c:v>
                </c:pt>
                <c:pt idx="326">
                  <c:v>9.2163822164868389E-2</c:v>
                </c:pt>
                <c:pt idx="327">
                  <c:v>9.2586703535628201E-2</c:v>
                </c:pt>
                <c:pt idx="328">
                  <c:v>9.4398812518545469E-2</c:v>
                </c:pt>
                <c:pt idx="329">
                  <c:v>9.57802559426741E-2</c:v>
                </c:pt>
                <c:pt idx="330">
                  <c:v>9.623366704171217E-2</c:v>
                </c:pt>
                <c:pt idx="331">
                  <c:v>9.6101621503498061E-2</c:v>
                </c:pt>
                <c:pt idx="332">
                  <c:v>9.5178909563803385E-2</c:v>
                </c:pt>
                <c:pt idx="333">
                  <c:v>9.6214599351769972E-2</c:v>
                </c:pt>
                <c:pt idx="334">
                  <c:v>9.9278605730519276E-2</c:v>
                </c:pt>
                <c:pt idx="335">
                  <c:v>0.10010308693045541</c:v>
                </c:pt>
                <c:pt idx="336">
                  <c:v>0.10191201796504901</c:v>
                </c:pt>
                <c:pt idx="337">
                  <c:v>0.10345196602523292</c:v>
                </c:pt>
                <c:pt idx="338">
                  <c:v>0.10767549505471963</c:v>
                </c:pt>
                <c:pt idx="339">
                  <c:v>0.10971520226926935</c:v>
                </c:pt>
                <c:pt idx="340">
                  <c:v>0.11079199114173685</c:v>
                </c:pt>
                <c:pt idx="341">
                  <c:v>0.11019896456016302</c:v>
                </c:pt>
                <c:pt idx="342">
                  <c:v>0.11043466834538514</c:v>
                </c:pt>
                <c:pt idx="343">
                  <c:v>0.11127832435711713</c:v>
                </c:pt>
                <c:pt idx="344">
                  <c:v>0.11182125361848695</c:v>
                </c:pt>
                <c:pt idx="345">
                  <c:v>0.11222874514961173</c:v>
                </c:pt>
                <c:pt idx="346">
                  <c:v>0.11185578256263326</c:v>
                </c:pt>
                <c:pt idx="347">
                  <c:v>0.11202724894297511</c:v>
                </c:pt>
                <c:pt idx="348">
                  <c:v>0.11325979299058862</c:v>
                </c:pt>
                <c:pt idx="349">
                  <c:v>0.11757976739560706</c:v>
                </c:pt>
                <c:pt idx="350">
                  <c:v>0.12020735934275743</c:v>
                </c:pt>
                <c:pt idx="351">
                  <c:v>0.12222435672434226</c:v>
                </c:pt>
                <c:pt idx="352">
                  <c:v>0.1242822389467208</c:v>
                </c:pt>
                <c:pt idx="353">
                  <c:v>0.12707108499083575</c:v>
                </c:pt>
                <c:pt idx="354">
                  <c:v>0.1299737658580514</c:v>
                </c:pt>
                <c:pt idx="355">
                  <c:v>0.13332418036606394</c:v>
                </c:pt>
                <c:pt idx="356">
                  <c:v>0.13269251850262218</c:v>
                </c:pt>
                <c:pt idx="357">
                  <c:v>0.13211152527593698</c:v>
                </c:pt>
                <c:pt idx="358">
                  <c:v>0.13402957777207256</c:v>
                </c:pt>
                <c:pt idx="359">
                  <c:v>0.13583011759480018</c:v>
                </c:pt>
                <c:pt idx="360">
                  <c:v>0.13858229225769661</c:v>
                </c:pt>
                <c:pt idx="361">
                  <c:v>0.1400472193130704</c:v>
                </c:pt>
                <c:pt idx="362">
                  <c:v>0.14112108018820596</c:v>
                </c:pt>
                <c:pt idx="363">
                  <c:v>0.14285359763389249</c:v>
                </c:pt>
                <c:pt idx="364">
                  <c:v>0.1453919570769874</c:v>
                </c:pt>
                <c:pt idx="365">
                  <c:v>0.14818694477404251</c:v>
                </c:pt>
                <c:pt idx="366">
                  <c:v>0.15025893137381277</c:v>
                </c:pt>
                <c:pt idx="367">
                  <c:v>0.15365887188547675</c:v>
                </c:pt>
                <c:pt idx="368">
                  <c:v>0.15943045452873705</c:v>
                </c:pt>
                <c:pt idx="369">
                  <c:v>0.16223051266019628</c:v>
                </c:pt>
                <c:pt idx="370">
                  <c:v>0.16418459380642866</c:v>
                </c:pt>
                <c:pt idx="371">
                  <c:v>0.1670102540609002</c:v>
                </c:pt>
                <c:pt idx="372">
                  <c:v>0.16659740643709503</c:v>
                </c:pt>
                <c:pt idx="373">
                  <c:v>0.1693576509462966</c:v>
                </c:pt>
                <c:pt idx="374">
                  <c:v>0.17065757463982956</c:v>
                </c:pt>
                <c:pt idx="375">
                  <c:v>0.17029025380380777</c:v>
                </c:pt>
                <c:pt idx="376">
                  <c:v>0.17228293452462357</c:v>
                </c:pt>
                <c:pt idx="377">
                  <c:v>0.17546463211320351</c:v>
                </c:pt>
                <c:pt idx="378">
                  <c:v>0.17910199035974733</c:v>
                </c:pt>
                <c:pt idx="379">
                  <c:v>0.1857036245393314</c:v>
                </c:pt>
                <c:pt idx="380">
                  <c:v>0.18749173822704049</c:v>
                </c:pt>
                <c:pt idx="381">
                  <c:v>0.1896042525947591</c:v>
                </c:pt>
                <c:pt idx="382">
                  <c:v>0.19537854899164414</c:v>
                </c:pt>
                <c:pt idx="383">
                  <c:v>0.19992194387600432</c:v>
                </c:pt>
                <c:pt idx="384">
                  <c:v>0.20359940140308205</c:v>
                </c:pt>
                <c:pt idx="385">
                  <c:v>0.20653371892439659</c:v>
                </c:pt>
                <c:pt idx="386">
                  <c:v>0.20837825012167258</c:v>
                </c:pt>
                <c:pt idx="387">
                  <c:v>0.21332624424711014</c:v>
                </c:pt>
                <c:pt idx="388">
                  <c:v>0.21752745622376182</c:v>
                </c:pt>
                <c:pt idx="389">
                  <c:v>0.21840053503795148</c:v>
                </c:pt>
                <c:pt idx="390">
                  <c:v>0.22168689067750647</c:v>
                </c:pt>
                <c:pt idx="391">
                  <c:v>0.22595458961796422</c:v>
                </c:pt>
                <c:pt idx="392">
                  <c:v>0.22922880478077692</c:v>
                </c:pt>
                <c:pt idx="393">
                  <c:v>0.23444567475877051</c:v>
                </c:pt>
                <c:pt idx="394">
                  <c:v>0.23715675033716602</c:v>
                </c:pt>
                <c:pt idx="395">
                  <c:v>0.24208914037926135</c:v>
                </c:pt>
                <c:pt idx="396">
                  <c:v>0.24764501531663971</c:v>
                </c:pt>
                <c:pt idx="397">
                  <c:v>0.25091698092052667</c:v>
                </c:pt>
                <c:pt idx="398">
                  <c:v>0.25555550001089072</c:v>
                </c:pt>
                <c:pt idx="399">
                  <c:v>0.26123270830112238</c:v>
                </c:pt>
                <c:pt idx="400">
                  <c:v>0.26434538370869426</c:v>
                </c:pt>
                <c:pt idx="401">
                  <c:v>0.27005344309276502</c:v>
                </c:pt>
                <c:pt idx="402">
                  <c:v>0.27460083719299322</c:v>
                </c:pt>
                <c:pt idx="403">
                  <c:v>0.27960260648894197</c:v>
                </c:pt>
                <c:pt idx="404">
                  <c:v>0.28739043666081188</c:v>
                </c:pt>
                <c:pt idx="405">
                  <c:v>0.2902577673163369</c:v>
                </c:pt>
                <c:pt idx="406">
                  <c:v>0.292857293337842</c:v>
                </c:pt>
                <c:pt idx="407">
                  <c:v>0.29839620731506572</c:v>
                </c:pt>
                <c:pt idx="408">
                  <c:v>0.3021881066890813</c:v>
                </c:pt>
                <c:pt idx="409">
                  <c:v>0.30564310783349979</c:v>
                </c:pt>
                <c:pt idx="410">
                  <c:v>0.30830590716320266</c:v>
                </c:pt>
                <c:pt idx="411">
                  <c:v>0.30940726264743096</c:v>
                </c:pt>
                <c:pt idx="412">
                  <c:v>0.31524326123199414</c:v>
                </c:pt>
                <c:pt idx="413">
                  <c:v>0.3207845675972818</c:v>
                </c:pt>
                <c:pt idx="414">
                  <c:v>0.32429834293204651</c:v>
                </c:pt>
                <c:pt idx="415">
                  <c:v>0.32833740812962031</c:v>
                </c:pt>
                <c:pt idx="416">
                  <c:v>0.33258182592056057</c:v>
                </c:pt>
                <c:pt idx="417">
                  <c:v>0.33986011314210179</c:v>
                </c:pt>
                <c:pt idx="418">
                  <c:v>0.34537606733536891</c:v>
                </c:pt>
                <c:pt idx="419">
                  <c:v>0.34844014512868726</c:v>
                </c:pt>
                <c:pt idx="420">
                  <c:v>0.35454180591019835</c:v>
                </c:pt>
                <c:pt idx="421">
                  <c:v>0.36050038760257364</c:v>
                </c:pt>
                <c:pt idx="422">
                  <c:v>0.36494665867299592</c:v>
                </c:pt>
                <c:pt idx="423">
                  <c:v>0.36990675756789115</c:v>
                </c:pt>
                <c:pt idx="424">
                  <c:v>0.37260301462320422</c:v>
                </c:pt>
                <c:pt idx="425">
                  <c:v>0.37545209885633141</c:v>
                </c:pt>
                <c:pt idx="426">
                  <c:v>0.38219363417672753</c:v>
                </c:pt>
                <c:pt idx="427">
                  <c:v>0.38602859653589355</c:v>
                </c:pt>
                <c:pt idx="428">
                  <c:v>0.39023812830984211</c:v>
                </c:pt>
                <c:pt idx="429">
                  <c:v>0.39502147614628419</c:v>
                </c:pt>
                <c:pt idx="430">
                  <c:v>0.40029115719810654</c:v>
                </c:pt>
                <c:pt idx="431">
                  <c:v>0.40541765203893954</c:v>
                </c:pt>
                <c:pt idx="432">
                  <c:v>0.41179033111007879</c:v>
                </c:pt>
                <c:pt idx="433">
                  <c:v>0.41803125030128024</c:v>
                </c:pt>
                <c:pt idx="434">
                  <c:v>0.42259357004644443</c:v>
                </c:pt>
                <c:pt idx="435">
                  <c:v>0.42693664706455769</c:v>
                </c:pt>
                <c:pt idx="436">
                  <c:v>0.43137434838669136</c:v>
                </c:pt>
                <c:pt idx="437">
                  <c:v>0.43475868481501312</c:v>
                </c:pt>
                <c:pt idx="438">
                  <c:v>0.4380980300648194</c:v>
                </c:pt>
                <c:pt idx="439">
                  <c:v>0.44270534098849906</c:v>
                </c:pt>
                <c:pt idx="440">
                  <c:v>0.44319060298534318</c:v>
                </c:pt>
                <c:pt idx="441">
                  <c:v>0.44483278100115375</c:v>
                </c:pt>
                <c:pt idx="442">
                  <c:v>0.44824746862133102</c:v>
                </c:pt>
                <c:pt idx="443">
                  <c:v>0.45068770444652101</c:v>
                </c:pt>
                <c:pt idx="444">
                  <c:v>0.45281835811478394</c:v>
                </c:pt>
                <c:pt idx="445">
                  <c:v>0.45392528393539983</c:v>
                </c:pt>
                <c:pt idx="446">
                  <c:v>0.45403133457047173</c:v>
                </c:pt>
                <c:pt idx="447">
                  <c:v>0.45662689708339332</c:v>
                </c:pt>
                <c:pt idx="448">
                  <c:v>0.45739103297246358</c:v>
                </c:pt>
                <c:pt idx="449">
                  <c:v>0.45686756418116592</c:v>
                </c:pt>
                <c:pt idx="450">
                  <c:v>0.45617198627840466</c:v>
                </c:pt>
                <c:pt idx="451">
                  <c:v>0.45663368146745514</c:v>
                </c:pt>
                <c:pt idx="452">
                  <c:v>0.4579027183598644</c:v>
                </c:pt>
                <c:pt idx="453">
                  <c:v>0.45746173339584489</c:v>
                </c:pt>
                <c:pt idx="454">
                  <c:v>0.45556639073267419</c:v>
                </c:pt>
                <c:pt idx="455">
                  <c:v>0.45600416204108546</c:v>
                </c:pt>
                <c:pt idx="456">
                  <c:v>0.45513576088117014</c:v>
                </c:pt>
                <c:pt idx="457">
                  <c:v>0.45591489382974548</c:v>
                </c:pt>
                <c:pt idx="458">
                  <c:v>0.4555646053684474</c:v>
                </c:pt>
                <c:pt idx="459">
                  <c:v>0.45340895660100933</c:v>
                </c:pt>
                <c:pt idx="460">
                  <c:v>0.4532343479796283</c:v>
                </c:pt>
                <c:pt idx="461">
                  <c:v>0.45363748322203967</c:v>
                </c:pt>
                <c:pt idx="462">
                  <c:v>0.4526598177714441</c:v>
                </c:pt>
                <c:pt idx="463">
                  <c:v>0.45333468544917443</c:v>
                </c:pt>
                <c:pt idx="464">
                  <c:v>0.45165965673159086</c:v>
                </c:pt>
                <c:pt idx="465">
                  <c:v>0.45042811248794429</c:v>
                </c:pt>
                <c:pt idx="466">
                  <c:v>0.44935510858763766</c:v>
                </c:pt>
                <c:pt idx="467">
                  <c:v>0.44749190248054932</c:v>
                </c:pt>
                <c:pt idx="468">
                  <c:v>0.44812677799959938</c:v>
                </c:pt>
                <c:pt idx="469">
                  <c:v>0.44864846142667025</c:v>
                </c:pt>
                <c:pt idx="470">
                  <c:v>0.4479064640540123</c:v>
                </c:pt>
                <c:pt idx="471">
                  <c:v>0.44831709782617629</c:v>
                </c:pt>
                <c:pt idx="472">
                  <c:v>0.44914372146318454</c:v>
                </c:pt>
                <c:pt idx="473">
                  <c:v>0.45032598965417142</c:v>
                </c:pt>
                <c:pt idx="474">
                  <c:v>0.45247485403754767</c:v>
                </c:pt>
                <c:pt idx="475">
                  <c:v>0.45368140318201894</c:v>
                </c:pt>
                <c:pt idx="476">
                  <c:v>0.45372675143337965</c:v>
                </c:pt>
                <c:pt idx="477">
                  <c:v>0.45434055965455344</c:v>
                </c:pt>
                <c:pt idx="478">
                  <c:v>0.45708466447114476</c:v>
                </c:pt>
                <c:pt idx="479">
                  <c:v>0.45790129006848301</c:v>
                </c:pt>
                <c:pt idx="480">
                  <c:v>0.4605093501309922</c:v>
                </c:pt>
                <c:pt idx="481">
                  <c:v>0.4625018166081008</c:v>
                </c:pt>
                <c:pt idx="482">
                  <c:v>0.46459354933621944</c:v>
                </c:pt>
                <c:pt idx="483">
                  <c:v>0.46832424642454035</c:v>
                </c:pt>
                <c:pt idx="484">
                  <c:v>0.47125438619356419</c:v>
                </c:pt>
                <c:pt idx="485">
                  <c:v>0.47426772393555694</c:v>
                </c:pt>
                <c:pt idx="486">
                  <c:v>0.47945384994156498</c:v>
                </c:pt>
                <c:pt idx="487">
                  <c:v>0.48277105667495906</c:v>
                </c:pt>
                <c:pt idx="488">
                  <c:v>0.48665600923247548</c:v>
                </c:pt>
                <c:pt idx="489">
                  <c:v>0.48930013365236602</c:v>
                </c:pt>
                <c:pt idx="490">
                  <c:v>0.49519969120340329</c:v>
                </c:pt>
                <c:pt idx="491">
                  <c:v>0.50292281977569397</c:v>
                </c:pt>
                <c:pt idx="492">
                  <c:v>0.50962507708310045</c:v>
                </c:pt>
                <c:pt idx="493">
                  <c:v>0.51281909368484535</c:v>
                </c:pt>
                <c:pt idx="494">
                  <c:v>0.51865009324957356</c:v>
                </c:pt>
                <c:pt idx="495">
                  <c:v>0.52651176608586381</c:v>
                </c:pt>
                <c:pt idx="496">
                  <c:v>0.53273875943609628</c:v>
                </c:pt>
                <c:pt idx="497">
                  <c:v>0.53397851635518612</c:v>
                </c:pt>
                <c:pt idx="498">
                  <c:v>0.53796094979948572</c:v>
                </c:pt>
                <c:pt idx="499">
                  <c:v>0.54145240808141548</c:v>
                </c:pt>
                <c:pt idx="500">
                  <c:v>0.54637465725470258</c:v>
                </c:pt>
                <c:pt idx="501">
                  <c:v>0.55248345949312083</c:v>
                </c:pt>
                <c:pt idx="502">
                  <c:v>0.55880007812753851</c:v>
                </c:pt>
                <c:pt idx="503">
                  <c:v>0.56648357161399421</c:v>
                </c:pt>
                <c:pt idx="504">
                  <c:v>0.57911252400868551</c:v>
                </c:pt>
                <c:pt idx="505">
                  <c:v>0.58740625498786125</c:v>
                </c:pt>
                <c:pt idx="506">
                  <c:v>0.59833839722140192</c:v>
                </c:pt>
                <c:pt idx="507">
                  <c:v>0.60940051397065365</c:v>
                </c:pt>
                <c:pt idx="508">
                  <c:v>0.61978954840640177</c:v>
                </c:pt>
                <c:pt idx="509">
                  <c:v>0.62624899617896346</c:v>
                </c:pt>
                <c:pt idx="510">
                  <c:v>0.63320441813373018</c:v>
                </c:pt>
                <c:pt idx="511">
                  <c:v>0.63679585681236073</c:v>
                </c:pt>
                <c:pt idx="512">
                  <c:v>0.64386732744186947</c:v>
                </c:pt>
                <c:pt idx="513">
                  <c:v>0.64864674747701256</c:v>
                </c:pt>
                <c:pt idx="514">
                  <c:v>0.65271594962273471</c:v>
                </c:pt>
                <c:pt idx="515">
                  <c:v>0.6571122304948066</c:v>
                </c:pt>
                <c:pt idx="516">
                  <c:v>0.66118178971337405</c:v>
                </c:pt>
                <c:pt idx="517">
                  <c:v>0.66835181244820208</c:v>
                </c:pt>
                <c:pt idx="518">
                  <c:v>0.6745659511760016</c:v>
                </c:pt>
                <c:pt idx="519">
                  <c:v>0.68010165149761703</c:v>
                </c:pt>
                <c:pt idx="520">
                  <c:v>0.68556379481308838</c:v>
                </c:pt>
                <c:pt idx="521">
                  <c:v>0.69147120796672368</c:v>
                </c:pt>
                <c:pt idx="522">
                  <c:v>0.69600567602994989</c:v>
                </c:pt>
                <c:pt idx="523">
                  <c:v>0.70254296568280006</c:v>
                </c:pt>
                <c:pt idx="524">
                  <c:v>0.70377165334368363</c:v>
                </c:pt>
                <c:pt idx="525">
                  <c:v>0.70626902082413123</c:v>
                </c:pt>
                <c:pt idx="526">
                  <c:v>0.70650825963052244</c:v>
                </c:pt>
                <c:pt idx="527">
                  <c:v>0.70839396132686838</c:v>
                </c:pt>
                <c:pt idx="528">
                  <c:v>0.70891278817117642</c:v>
                </c:pt>
                <c:pt idx="529">
                  <c:v>0.70671429066229519</c:v>
                </c:pt>
                <c:pt idx="530">
                  <c:v>0.7034220790280763</c:v>
                </c:pt>
                <c:pt idx="531">
                  <c:v>0.69952462892097234</c:v>
                </c:pt>
                <c:pt idx="532">
                  <c:v>0.6973461274914311</c:v>
                </c:pt>
                <c:pt idx="533">
                  <c:v>0.69507193053933358</c:v>
                </c:pt>
                <c:pt idx="534">
                  <c:v>0.68872888851435909</c:v>
                </c:pt>
                <c:pt idx="535">
                  <c:v>0.68442151878078195</c:v>
                </c:pt>
                <c:pt idx="536">
                  <c:v>0.6795824675804637</c:v>
                </c:pt>
                <c:pt idx="537">
                  <c:v>0.67253563497728486</c:v>
                </c:pt>
                <c:pt idx="538">
                  <c:v>0.66961513617508561</c:v>
                </c:pt>
                <c:pt idx="539">
                  <c:v>0.66386304970918208</c:v>
                </c:pt>
                <c:pt idx="540">
                  <c:v>0.6562241903283963</c:v>
                </c:pt>
                <c:pt idx="541">
                  <c:v>0.65149761707436649</c:v>
                </c:pt>
                <c:pt idx="542">
                  <c:v>0.64459968384770272</c:v>
                </c:pt>
                <c:pt idx="543">
                  <c:v>0.64081328339550558</c:v>
                </c:pt>
                <c:pt idx="544">
                  <c:v>0.63525151675617897</c:v>
                </c:pt>
                <c:pt idx="545">
                  <c:v>0.63005682100188221</c:v>
                </c:pt>
                <c:pt idx="546">
                  <c:v>0.6244839851043491</c:v>
                </c:pt>
                <c:pt idx="547">
                  <c:v>0.61919645041025884</c:v>
                </c:pt>
                <c:pt idx="548">
                  <c:v>0.61334688305757201</c:v>
                </c:pt>
                <c:pt idx="549">
                  <c:v>0.60936159303050941</c:v>
                </c:pt>
                <c:pt idx="550">
                  <c:v>0.60344775256565764</c:v>
                </c:pt>
                <c:pt idx="551">
                  <c:v>0.60118212536184878</c:v>
                </c:pt>
                <c:pt idx="552">
                  <c:v>0.59749427701497093</c:v>
                </c:pt>
                <c:pt idx="553">
                  <c:v>0.59314727219555874</c:v>
                </c:pt>
                <c:pt idx="554">
                  <c:v>0.59057599063612165</c:v>
                </c:pt>
                <c:pt idx="555">
                  <c:v>0.58737447550462429</c:v>
                </c:pt>
                <c:pt idx="556">
                  <c:v>0.58400513613580773</c:v>
                </c:pt>
                <c:pt idx="557">
                  <c:v>0.58074863178612479</c:v>
                </c:pt>
                <c:pt idx="558">
                  <c:v>0.57789811926161616</c:v>
                </c:pt>
                <c:pt idx="559">
                  <c:v>0.57259558750802075</c:v>
                </c:pt>
                <c:pt idx="560">
                  <c:v>0.57087199688346824</c:v>
                </c:pt>
                <c:pt idx="561">
                  <c:v>0.57018998774883067</c:v>
                </c:pt>
                <c:pt idx="562">
                  <c:v>0.57001359376322291</c:v>
                </c:pt>
                <c:pt idx="563">
                  <c:v>0.56683171763822027</c:v>
                </c:pt>
                <c:pt idx="564">
                  <c:v>0.56689206294908601</c:v>
                </c:pt>
                <c:pt idx="565">
                  <c:v>0.56470034982426665</c:v>
                </c:pt>
                <c:pt idx="566">
                  <c:v>0.56321778337033201</c:v>
                </c:pt>
                <c:pt idx="567">
                  <c:v>0.5633191920584143</c:v>
                </c:pt>
                <c:pt idx="568">
                  <c:v>0.56160738483775863</c:v>
                </c:pt>
                <c:pt idx="569">
                  <c:v>0.56043904248774079</c:v>
                </c:pt>
                <c:pt idx="570">
                  <c:v>0.56249185427571524</c:v>
                </c:pt>
                <c:pt idx="571">
                  <c:v>0.56342310025641407</c:v>
                </c:pt>
                <c:pt idx="572">
                  <c:v>0.56632181761504619</c:v>
                </c:pt>
                <c:pt idx="573">
                  <c:v>0.57135333107901343</c:v>
                </c:pt>
                <c:pt idx="574">
                  <c:v>0.57351719252189481</c:v>
                </c:pt>
                <c:pt idx="575">
                  <c:v>0.57727966909345274</c:v>
                </c:pt>
                <c:pt idx="576">
                  <c:v>0.58194018387109103</c:v>
                </c:pt>
                <c:pt idx="577">
                  <c:v>0.58834464242546736</c:v>
                </c:pt>
                <c:pt idx="578">
                  <c:v>0.59420813561912322</c:v>
                </c:pt>
                <c:pt idx="579">
                  <c:v>0.60119355169290023</c:v>
                </c:pt>
                <c:pt idx="580">
                  <c:v>0.60811862245581139</c:v>
                </c:pt>
                <c:pt idx="581">
                  <c:v>0.61352791899016945</c:v>
                </c:pt>
                <c:pt idx="582">
                  <c:v>0.61900827302075423</c:v>
                </c:pt>
                <c:pt idx="583">
                  <c:v>0.62528489949649158</c:v>
                </c:pt>
                <c:pt idx="584">
                  <c:v>0.63072561844124131</c:v>
                </c:pt>
                <c:pt idx="585">
                  <c:v>0.63580033771949707</c:v>
                </c:pt>
                <c:pt idx="586">
                  <c:v>0.64406978774518853</c:v>
                </c:pt>
                <c:pt idx="587">
                  <c:v>0.65011467394428735</c:v>
                </c:pt>
                <c:pt idx="588">
                  <c:v>0.65911755159434815</c:v>
                </c:pt>
                <c:pt idx="589">
                  <c:v>0.66991650565656946</c:v>
                </c:pt>
                <c:pt idx="590">
                  <c:v>0.67969030357976246</c:v>
                </c:pt>
                <c:pt idx="591">
                  <c:v>0.69020252814715966</c:v>
                </c:pt>
                <c:pt idx="592">
                  <c:v>0.70146460568981306</c:v>
                </c:pt>
                <c:pt idx="593">
                  <c:v>0.71024359866583298</c:v>
                </c:pt>
                <c:pt idx="594">
                  <c:v>0.72283898621306042</c:v>
                </c:pt>
                <c:pt idx="595">
                  <c:v>0.73234605072076941</c:v>
                </c:pt>
                <c:pt idx="596">
                  <c:v>0.74243835762202348</c:v>
                </c:pt>
                <c:pt idx="597">
                  <c:v>0.75271098631018418</c:v>
                </c:pt>
                <c:pt idx="598">
                  <c:v>0.76387058394621909</c:v>
                </c:pt>
                <c:pt idx="599">
                  <c:v>0.77327195489170153</c:v>
                </c:pt>
                <c:pt idx="600">
                  <c:v>0.78258298640730795</c:v>
                </c:pt>
                <c:pt idx="601">
                  <c:v>0.79028754719163996</c:v>
                </c:pt>
                <c:pt idx="602">
                  <c:v>0.80382810656053505</c:v>
                </c:pt>
                <c:pt idx="603">
                  <c:v>0.81405645821587125</c:v>
                </c:pt>
                <c:pt idx="604">
                  <c:v>0.8249179000260306</c:v>
                </c:pt>
                <c:pt idx="605">
                  <c:v>0.83306558821145427</c:v>
                </c:pt>
                <c:pt idx="606">
                  <c:v>0.84434694768775698</c:v>
                </c:pt>
                <c:pt idx="607">
                  <c:v>0.85548976290005996</c:v>
                </c:pt>
                <c:pt idx="608">
                  <c:v>0.86640440856417789</c:v>
                </c:pt>
                <c:pt idx="609">
                  <c:v>0.87361192394776876</c:v>
                </c:pt>
                <c:pt idx="610">
                  <c:v>0.88332002046741553</c:v>
                </c:pt>
                <c:pt idx="611">
                  <c:v>0.89152555445378745</c:v>
                </c:pt>
                <c:pt idx="612">
                  <c:v>0.90010601492778741</c:v>
                </c:pt>
                <c:pt idx="613">
                  <c:v>0.91063502191891654</c:v>
                </c:pt>
                <c:pt idx="614">
                  <c:v>0.91795965719578565</c:v>
                </c:pt>
                <c:pt idx="615">
                  <c:v>0.92657618202716685</c:v>
                </c:pt>
                <c:pt idx="616">
                  <c:v>0.93710733145536818</c:v>
                </c:pt>
                <c:pt idx="617">
                  <c:v>0.94307651821125071</c:v>
                </c:pt>
                <c:pt idx="618">
                  <c:v>0.95058897380477891</c:v>
                </c:pt>
                <c:pt idx="619">
                  <c:v>0.95770614975849377</c:v>
                </c:pt>
                <c:pt idx="620">
                  <c:v>0.96113404907394939</c:v>
                </c:pt>
                <c:pt idx="621">
                  <c:v>0.96899572191023964</c:v>
                </c:pt>
                <c:pt idx="622">
                  <c:v>0.97446536375546366</c:v>
                </c:pt>
                <c:pt idx="623">
                  <c:v>0.97785577042215643</c:v>
                </c:pt>
                <c:pt idx="624">
                  <c:v>0.98237559849872291</c:v>
                </c:pt>
                <c:pt idx="625">
                  <c:v>0.98637267192968248</c:v>
                </c:pt>
                <c:pt idx="626">
                  <c:v>0.99055470909453835</c:v>
                </c:pt>
                <c:pt idx="627">
                  <c:v>0.99302601025727455</c:v>
                </c:pt>
                <c:pt idx="628">
                  <c:v>0.99540518662590804</c:v>
                </c:pt>
                <c:pt idx="629">
                  <c:v>0.99738765506334659</c:v>
                </c:pt>
                <c:pt idx="630">
                  <c:v>0.99992215811971163</c:v>
                </c:pt>
                <c:pt idx="631">
                  <c:v>1</c:v>
                </c:pt>
                <c:pt idx="632">
                  <c:v>0.99833746883200403</c:v>
                </c:pt>
                <c:pt idx="633">
                  <c:v>0.99704772171456379</c:v>
                </c:pt>
                <c:pt idx="634">
                  <c:v>0.99957686867824846</c:v>
                </c:pt>
                <c:pt idx="635">
                  <c:v>0.9978364956299639</c:v>
                </c:pt>
                <c:pt idx="636">
                  <c:v>0.99684740384831683</c:v>
                </c:pt>
                <c:pt idx="637">
                  <c:v>0.99225401876560637</c:v>
                </c:pt>
                <c:pt idx="638">
                  <c:v>0.99112959637556775</c:v>
                </c:pt>
                <c:pt idx="639">
                  <c:v>0.99047401063148699</c:v>
                </c:pt>
                <c:pt idx="640">
                  <c:v>0.98906214460093356</c:v>
                </c:pt>
                <c:pt idx="641">
                  <c:v>0.98474691926475844</c:v>
                </c:pt>
                <c:pt idx="642">
                  <c:v>0.98170501569513691</c:v>
                </c:pt>
                <c:pt idx="643">
                  <c:v>0.97574761234315122</c:v>
                </c:pt>
                <c:pt idx="644">
                  <c:v>0.97413828502911393</c:v>
                </c:pt>
                <c:pt idx="645">
                  <c:v>0.97165020144264569</c:v>
                </c:pt>
                <c:pt idx="646">
                  <c:v>0.96741103262253225</c:v>
                </c:pt>
                <c:pt idx="647">
                  <c:v>0.9614457736679487</c:v>
                </c:pt>
                <c:pt idx="648">
                  <c:v>0.95384440693592576</c:v>
                </c:pt>
                <c:pt idx="649">
                  <c:v>0.94776345637944559</c:v>
                </c:pt>
                <c:pt idx="650">
                  <c:v>0.94317042836958043</c:v>
                </c:pt>
                <c:pt idx="651">
                  <c:v>0.93456461572355987</c:v>
                </c:pt>
                <c:pt idx="652">
                  <c:v>0.92824656879776068</c:v>
                </c:pt>
                <c:pt idx="653">
                  <c:v>0.92154681100027169</c:v>
                </c:pt>
                <c:pt idx="654">
                  <c:v>0.91690772059335501</c:v>
                </c:pt>
                <c:pt idx="655">
                  <c:v>0.91295563834091109</c:v>
                </c:pt>
                <c:pt idx="656">
                  <c:v>0.90678720493731768</c:v>
                </c:pt>
                <c:pt idx="657">
                  <c:v>0.89913334849702686</c:v>
                </c:pt>
                <c:pt idx="658">
                  <c:v>0.89680916134657884</c:v>
                </c:pt>
                <c:pt idx="659">
                  <c:v>0.88737708213639543</c:v>
                </c:pt>
                <c:pt idx="660">
                  <c:v>0.87979285490094972</c:v>
                </c:pt>
                <c:pt idx="661">
                  <c:v>0.87165230817243333</c:v>
                </c:pt>
                <c:pt idx="662">
                  <c:v>0.86412092771810101</c:v>
                </c:pt>
                <c:pt idx="663">
                  <c:v>0.85670345350143839</c:v>
                </c:pt>
                <c:pt idx="664">
                  <c:v>0.85128701551017316</c:v>
                </c:pt>
                <c:pt idx="665">
                  <c:v>0.84035094547533362</c:v>
                </c:pt>
                <c:pt idx="666">
                  <c:v>0.83347443661939147</c:v>
                </c:pt>
                <c:pt idx="667">
                  <c:v>0.82755773957177681</c:v>
                </c:pt>
                <c:pt idx="668">
                  <c:v>0.82078513891383431</c:v>
                </c:pt>
                <c:pt idx="669">
                  <c:v>0.81121915738664097</c:v>
                </c:pt>
                <c:pt idx="670">
                  <c:v>0.80489825387807901</c:v>
                </c:pt>
                <c:pt idx="671">
                  <c:v>0.79493627856538118</c:v>
                </c:pt>
                <c:pt idx="672">
                  <c:v>0.78871856910912819</c:v>
                </c:pt>
                <c:pt idx="673">
                  <c:v>0.78111148921157969</c:v>
                </c:pt>
                <c:pt idx="674">
                  <c:v>0.77165655733929306</c:v>
                </c:pt>
                <c:pt idx="675">
                  <c:v>0.76186811942944044</c:v>
                </c:pt>
                <c:pt idx="676">
                  <c:v>0.75666378270831902</c:v>
                </c:pt>
                <c:pt idx="677">
                  <c:v>0.74764340848883559</c:v>
                </c:pt>
                <c:pt idx="678">
                  <c:v>0.74204593456497281</c:v>
                </c:pt>
                <c:pt idx="679">
                  <c:v>0.73228784784697576</c:v>
                </c:pt>
                <c:pt idx="680">
                  <c:v>0.72361169185041929</c:v>
                </c:pt>
                <c:pt idx="681">
                  <c:v>0.71584357209961336</c:v>
                </c:pt>
                <c:pt idx="682">
                  <c:v>0.71044677311484283</c:v>
                </c:pt>
                <c:pt idx="683">
                  <c:v>0.70301965793135557</c:v>
                </c:pt>
                <c:pt idx="684">
                  <c:v>0.69831165246528448</c:v>
                </c:pt>
                <c:pt idx="685">
                  <c:v>0.68969548470674857</c:v>
                </c:pt>
                <c:pt idx="686">
                  <c:v>0.68365166972618585</c:v>
                </c:pt>
                <c:pt idx="687">
                  <c:v>0.67887760578372314</c:v>
                </c:pt>
                <c:pt idx="688">
                  <c:v>0.67405533700713682</c:v>
                </c:pt>
                <c:pt idx="689">
                  <c:v>0.66723488858791613</c:v>
                </c:pt>
                <c:pt idx="690">
                  <c:v>0.65933215237440945</c:v>
                </c:pt>
                <c:pt idx="691">
                  <c:v>0.64898418131587765</c:v>
                </c:pt>
                <c:pt idx="692">
                  <c:v>0.64245046239148107</c:v>
                </c:pt>
                <c:pt idx="693">
                  <c:v>0.63794741673864663</c:v>
                </c:pt>
                <c:pt idx="694">
                  <c:v>0.62948586152215158</c:v>
                </c:pt>
                <c:pt idx="695">
                  <c:v>0.62003771403392693</c:v>
                </c:pt>
                <c:pt idx="696">
                  <c:v>0.61206106374143066</c:v>
                </c:pt>
                <c:pt idx="697">
                  <c:v>0.6053280981693232</c:v>
                </c:pt>
                <c:pt idx="698">
                  <c:v>0.60060795222650987</c:v>
                </c:pt>
                <c:pt idx="699">
                  <c:v>0.59464447863615311</c:v>
                </c:pt>
                <c:pt idx="700">
                  <c:v>0.58579585645528787</c:v>
                </c:pt>
                <c:pt idx="701">
                  <c:v>0.57773172331567846</c:v>
                </c:pt>
                <c:pt idx="702">
                  <c:v>0.57213674890173316</c:v>
                </c:pt>
                <c:pt idx="703">
                  <c:v>0.56460322601032875</c:v>
                </c:pt>
                <c:pt idx="704">
                  <c:v>0.55742856132851093</c:v>
                </c:pt>
                <c:pt idx="705">
                  <c:v>0.54808110838267787</c:v>
                </c:pt>
                <c:pt idx="706">
                  <c:v>0.54084109937015923</c:v>
                </c:pt>
                <c:pt idx="707">
                  <c:v>0.53310797275819843</c:v>
                </c:pt>
                <c:pt idx="708">
                  <c:v>0.52596223097685491</c:v>
                </c:pt>
                <c:pt idx="709">
                  <c:v>0.51719252189481424</c:v>
                </c:pt>
                <c:pt idx="710">
                  <c:v>0.51141079838274572</c:v>
                </c:pt>
                <c:pt idx="711">
                  <c:v>0.505943298974594</c:v>
                </c:pt>
                <c:pt idx="712">
                  <c:v>0.50024655879972102</c:v>
                </c:pt>
                <c:pt idx="713">
                  <c:v>0.49065415388197103</c:v>
                </c:pt>
                <c:pt idx="714">
                  <c:v>0.48319383092386531</c:v>
                </c:pt>
                <c:pt idx="715">
                  <c:v>0.47938279244533843</c:v>
                </c:pt>
                <c:pt idx="716">
                  <c:v>0.47279229893852953</c:v>
                </c:pt>
                <c:pt idx="717">
                  <c:v>0.46636105992075128</c:v>
                </c:pt>
                <c:pt idx="718">
                  <c:v>0.45788272228052435</c:v>
                </c:pt>
                <c:pt idx="719">
                  <c:v>0.44970753948600795</c:v>
                </c:pt>
                <c:pt idx="720">
                  <c:v>0.44468959479016434</c:v>
                </c:pt>
                <c:pt idx="721">
                  <c:v>0.44017726524335055</c:v>
                </c:pt>
                <c:pt idx="722">
                  <c:v>0.43137327716815527</c:v>
                </c:pt>
                <c:pt idx="723">
                  <c:v>0.42560155169575675</c:v>
                </c:pt>
                <c:pt idx="724">
                  <c:v>0.41887822709047401</c:v>
                </c:pt>
                <c:pt idx="725">
                  <c:v>0.41053200640303023</c:v>
                </c:pt>
                <c:pt idx="726">
                  <c:v>0.40348624501838742</c:v>
                </c:pt>
                <c:pt idx="727">
                  <c:v>0.3973470915881136</c:v>
                </c:pt>
                <c:pt idx="728">
                  <c:v>0.39069125375060393</c:v>
                </c:pt>
                <c:pt idx="729">
                  <c:v>0.38500486868824646</c:v>
                </c:pt>
                <c:pt idx="730">
                  <c:v>0.3805175342406078</c:v>
                </c:pt>
                <c:pt idx="731">
                  <c:v>0.374311965261097</c:v>
                </c:pt>
                <c:pt idx="732">
                  <c:v>0.37083871769428062</c:v>
                </c:pt>
                <c:pt idx="733">
                  <c:v>0.36728977068424801</c:v>
                </c:pt>
                <c:pt idx="734">
                  <c:v>0.36098386423519102</c:v>
                </c:pt>
                <c:pt idx="735">
                  <c:v>0.35350197407722556</c:v>
                </c:pt>
                <c:pt idx="736">
                  <c:v>0.35021258331848504</c:v>
                </c:pt>
                <c:pt idx="737">
                  <c:v>0.34588182531353673</c:v>
                </c:pt>
                <c:pt idx="738">
                  <c:v>0.33991974430727689</c:v>
                </c:pt>
                <c:pt idx="739">
                  <c:v>0.334667881190438</c:v>
                </c:pt>
                <c:pt idx="740">
                  <c:v>0.3308683047502472</c:v>
                </c:pt>
                <c:pt idx="741">
                  <c:v>0.32781983104027107</c:v>
                </c:pt>
                <c:pt idx="742">
                  <c:v>0.32582218700690474</c:v>
                </c:pt>
                <c:pt idx="743">
                  <c:v>0.32195780184528106</c:v>
                </c:pt>
                <c:pt idx="744">
                  <c:v>0.31558780082048199</c:v>
                </c:pt>
                <c:pt idx="745">
                  <c:v>0.3113204946601541</c:v>
                </c:pt>
                <c:pt idx="746">
                  <c:v>0.30705458108392319</c:v>
                </c:pt>
                <c:pt idx="747">
                  <c:v>0.29971937645083158</c:v>
                </c:pt>
                <c:pt idx="748">
                  <c:v>0.29574237051378138</c:v>
                </c:pt>
                <c:pt idx="749">
                  <c:v>0.29078105757121192</c:v>
                </c:pt>
                <c:pt idx="750">
                  <c:v>0.28462165811060619</c:v>
                </c:pt>
                <c:pt idx="751">
                  <c:v>0.28160714202822373</c:v>
                </c:pt>
                <c:pt idx="752">
                  <c:v>0.2775113379555223</c:v>
                </c:pt>
                <c:pt idx="753">
                  <c:v>0.2739889571651844</c:v>
                </c:pt>
                <c:pt idx="754">
                  <c:v>0.27125524316839306</c:v>
                </c:pt>
                <c:pt idx="755">
                  <c:v>0.26636523767304193</c:v>
                </c:pt>
                <c:pt idx="756">
                  <c:v>0.26078651007356057</c:v>
                </c:pt>
                <c:pt idx="757">
                  <c:v>0.25624300806734679</c:v>
                </c:pt>
                <c:pt idx="758">
                  <c:v>0.25092787164231017</c:v>
                </c:pt>
                <c:pt idx="759">
                  <c:v>0.24577970247976377</c:v>
                </c:pt>
                <c:pt idx="760">
                  <c:v>0.24200155041029456</c:v>
                </c:pt>
                <c:pt idx="761">
                  <c:v>0.23853505152025548</c:v>
                </c:pt>
                <c:pt idx="762">
                  <c:v>0.23448273892011887</c:v>
                </c:pt>
                <c:pt idx="763">
                  <c:v>0.23247049060737732</c:v>
                </c:pt>
                <c:pt idx="764">
                  <c:v>0.23043685363119873</c:v>
                </c:pt>
                <c:pt idx="765">
                  <c:v>0.22905616006004537</c:v>
                </c:pt>
                <c:pt idx="766">
                  <c:v>0.22776369918898043</c:v>
                </c:pt>
                <c:pt idx="767">
                  <c:v>0.22352017408015357</c:v>
                </c:pt>
                <c:pt idx="768">
                  <c:v>0.22200661370324176</c:v>
                </c:pt>
                <c:pt idx="769">
                  <c:v>0.22006538717944232</c:v>
                </c:pt>
                <c:pt idx="770">
                  <c:v>0.21858271360365417</c:v>
                </c:pt>
                <c:pt idx="771">
                  <c:v>0.21487269103307957</c:v>
                </c:pt>
                <c:pt idx="772">
                  <c:v>0.21032729654078539</c:v>
                </c:pt>
                <c:pt idx="773">
                  <c:v>0.20802385532265283</c:v>
                </c:pt>
                <c:pt idx="774">
                  <c:v>0.20574512354541913</c:v>
                </c:pt>
                <c:pt idx="775">
                  <c:v>0.20338840705875882</c:v>
                </c:pt>
                <c:pt idx="776">
                  <c:v>0.200766778228126</c:v>
                </c:pt>
                <c:pt idx="777">
                  <c:v>0.1971412390927636</c:v>
                </c:pt>
                <c:pt idx="778">
                  <c:v>0.19292967200359643</c:v>
                </c:pt>
                <c:pt idx="779">
                  <c:v>0.18941189745296369</c:v>
                </c:pt>
                <c:pt idx="780">
                  <c:v>0.18708242562440436</c:v>
                </c:pt>
                <c:pt idx="781">
                  <c:v>0.18503864777941753</c:v>
                </c:pt>
                <c:pt idx="782">
                  <c:v>0.17992161536898657</c:v>
                </c:pt>
                <c:pt idx="783">
                  <c:v>0.178281294131972</c:v>
                </c:pt>
                <c:pt idx="784">
                  <c:v>0.1751736534515197</c:v>
                </c:pt>
                <c:pt idx="785">
                  <c:v>0.17505303424435709</c:v>
                </c:pt>
                <c:pt idx="786">
                  <c:v>0.17576064550200693</c:v>
                </c:pt>
                <c:pt idx="787">
                  <c:v>0.1717361845838084</c:v>
                </c:pt>
                <c:pt idx="788">
                  <c:v>0.17082439907318173</c:v>
                </c:pt>
                <c:pt idx="789">
                  <c:v>0.16792636015295573</c:v>
                </c:pt>
                <c:pt idx="790">
                  <c:v>0.16514047781345728</c:v>
                </c:pt>
                <c:pt idx="791">
                  <c:v>0.16238151876649901</c:v>
                </c:pt>
                <c:pt idx="792">
                  <c:v>0.15993949757708223</c:v>
                </c:pt>
                <c:pt idx="793">
                  <c:v>0.15601719519994117</c:v>
                </c:pt>
                <c:pt idx="794">
                  <c:v>0.15418337618802599</c:v>
                </c:pt>
                <c:pt idx="795">
                  <c:v>0.15170243405846495</c:v>
                </c:pt>
                <c:pt idx="796">
                  <c:v>0.15091319594836583</c:v>
                </c:pt>
                <c:pt idx="797">
                  <c:v>0.14877472238478956</c:v>
                </c:pt>
                <c:pt idx="798">
                  <c:v>0.14849688400381497</c:v>
                </c:pt>
                <c:pt idx="799">
                  <c:v>0.14683613820004576</c:v>
                </c:pt>
                <c:pt idx="800">
                  <c:v>0.14331261477660273</c:v>
                </c:pt>
                <c:pt idx="801">
                  <c:v>0.14138063643949811</c:v>
                </c:pt>
                <c:pt idx="802">
                  <c:v>0.13838629497287852</c:v>
                </c:pt>
                <c:pt idx="803">
                  <c:v>0.13421936198938136</c:v>
                </c:pt>
                <c:pt idx="804">
                  <c:v>0.13198033671255172</c:v>
                </c:pt>
                <c:pt idx="805">
                  <c:v>0.12886898247450768</c:v>
                </c:pt>
                <c:pt idx="806">
                  <c:v>0.12866366558842568</c:v>
                </c:pt>
                <c:pt idx="807">
                  <c:v>0.12810309692849509</c:v>
                </c:pt>
                <c:pt idx="808">
                  <c:v>0.12910972098684936</c:v>
                </c:pt>
                <c:pt idx="809">
                  <c:v>0.12923358955690475</c:v>
                </c:pt>
                <c:pt idx="810">
                  <c:v>0.13138677452170985</c:v>
                </c:pt>
                <c:pt idx="811">
                  <c:v>0.13287426858091039</c:v>
                </c:pt>
                <c:pt idx="812">
                  <c:v>0.13114899971398464</c:v>
                </c:pt>
                <c:pt idx="813">
                  <c:v>0.12874629224484199</c:v>
                </c:pt>
                <c:pt idx="814">
                  <c:v>0.12978890924600855</c:v>
                </c:pt>
                <c:pt idx="815">
                  <c:v>0.12781047573172261</c:v>
                </c:pt>
                <c:pt idx="816">
                  <c:v>0.12609395514950819</c:v>
                </c:pt>
                <c:pt idx="817">
                  <c:v>0.12473847092123724</c:v>
                </c:pt>
                <c:pt idx="818">
                  <c:v>0.12024378077298416</c:v>
                </c:pt>
                <c:pt idx="819">
                  <c:v>0.12014244349947101</c:v>
                </c:pt>
                <c:pt idx="820">
                  <c:v>0.11883873483377723</c:v>
                </c:pt>
                <c:pt idx="821">
                  <c:v>0.11723372810116874</c:v>
                </c:pt>
                <c:pt idx="822">
                  <c:v>0.11807313494604094</c:v>
                </c:pt>
                <c:pt idx="823">
                  <c:v>0.11734938399578082</c:v>
                </c:pt>
                <c:pt idx="824">
                  <c:v>0.11903326811992934</c:v>
                </c:pt>
                <c:pt idx="825">
                  <c:v>0.12062963368968013</c:v>
                </c:pt>
                <c:pt idx="826">
                  <c:v>0.12044988321932593</c:v>
                </c:pt>
                <c:pt idx="827">
                  <c:v>0.11939384027917382</c:v>
                </c:pt>
                <c:pt idx="828">
                  <c:v>0.11697006551215494</c:v>
                </c:pt>
                <c:pt idx="829">
                  <c:v>0.11345796841976341</c:v>
                </c:pt>
                <c:pt idx="830">
                  <c:v>0.11241820800135972</c:v>
                </c:pt>
                <c:pt idx="831">
                  <c:v>0.10896867007147527</c:v>
                </c:pt>
                <c:pt idx="832">
                  <c:v>0.10796058201445503</c:v>
                </c:pt>
                <c:pt idx="833">
                  <c:v>0.10752698845833442</c:v>
                </c:pt>
                <c:pt idx="834">
                  <c:v>0.10755887506342507</c:v>
                </c:pt>
                <c:pt idx="835">
                  <c:v>0.10789523768375416</c:v>
                </c:pt>
                <c:pt idx="836">
                  <c:v>0.10875778284900568</c:v>
                </c:pt>
                <c:pt idx="837">
                  <c:v>0.107236902478764</c:v>
                </c:pt>
                <c:pt idx="838">
                  <c:v>0.10854707416295876</c:v>
                </c:pt>
                <c:pt idx="839">
                  <c:v>0.10817561128193079</c:v>
                </c:pt>
                <c:pt idx="840">
                  <c:v>0.1079043073340263</c:v>
                </c:pt>
                <c:pt idx="841">
                  <c:v>0.107944192370853</c:v>
                </c:pt>
                <c:pt idx="842">
                  <c:v>0.11023481467383717</c:v>
                </c:pt>
                <c:pt idx="843">
                  <c:v>0.10840435214666838</c:v>
                </c:pt>
                <c:pt idx="844">
                  <c:v>0.10945221811866174</c:v>
                </c:pt>
                <c:pt idx="845">
                  <c:v>0.10760572302073629</c:v>
                </c:pt>
                <c:pt idx="846">
                  <c:v>0.10668283254461894</c:v>
                </c:pt>
                <c:pt idx="847">
                  <c:v>0.10498730784571168</c:v>
                </c:pt>
                <c:pt idx="848">
                  <c:v>0.10409612543826229</c:v>
                </c:pt>
                <c:pt idx="849">
                  <c:v>0.10371337905532095</c:v>
                </c:pt>
                <c:pt idx="850">
                  <c:v>0.10586120792744565</c:v>
                </c:pt>
                <c:pt idx="851">
                  <c:v>0.10482626799245434</c:v>
                </c:pt>
                <c:pt idx="852">
                  <c:v>0.10590437803444967</c:v>
                </c:pt>
                <c:pt idx="853">
                  <c:v>0.10673007328206006</c:v>
                </c:pt>
                <c:pt idx="854">
                  <c:v>0.10748492527715102</c:v>
                </c:pt>
                <c:pt idx="855">
                  <c:v>0.10854646713912167</c:v>
                </c:pt>
                <c:pt idx="856">
                  <c:v>0.10608409279751935</c:v>
                </c:pt>
                <c:pt idx="857">
                  <c:v>0.10394819015842965</c:v>
                </c:pt>
                <c:pt idx="858">
                  <c:v>0.10267586819584304</c:v>
                </c:pt>
                <c:pt idx="859">
                  <c:v>0.10200467836841991</c:v>
                </c:pt>
                <c:pt idx="860">
                  <c:v>0.10215875530119273</c:v>
                </c:pt>
                <c:pt idx="861">
                  <c:v>0.10152755763244992</c:v>
                </c:pt>
                <c:pt idx="862">
                  <c:v>9.9187802105944231E-2</c:v>
                </c:pt>
                <c:pt idx="863">
                  <c:v>9.9592901249005106E-2</c:v>
                </c:pt>
                <c:pt idx="864">
                  <c:v>0.10158804577245389</c:v>
                </c:pt>
                <c:pt idx="865">
                  <c:v>0.10063280449654692</c:v>
                </c:pt>
                <c:pt idx="866">
                  <c:v>9.8433307183698623E-2</c:v>
                </c:pt>
                <c:pt idx="867">
                  <c:v>9.4369496837941422E-2</c:v>
                </c:pt>
                <c:pt idx="868">
                  <c:v>9.4480617907417436E-2</c:v>
                </c:pt>
                <c:pt idx="869">
                  <c:v>9.5127990976055052E-2</c:v>
                </c:pt>
                <c:pt idx="870">
                  <c:v>9.3946329808905313E-2</c:v>
                </c:pt>
                <c:pt idx="871">
                  <c:v>9.0884751525504459E-2</c:v>
                </c:pt>
                <c:pt idx="872">
                  <c:v>9.2224631670433196E-2</c:v>
                </c:pt>
                <c:pt idx="873">
                  <c:v>9.3089033614480593E-2</c:v>
                </c:pt>
                <c:pt idx="874">
                  <c:v>9.5135596627661217E-2</c:v>
                </c:pt>
                <c:pt idx="875">
                  <c:v>9.6462550735587918E-2</c:v>
                </c:pt>
                <c:pt idx="876">
                  <c:v>9.7484207560731839E-2</c:v>
                </c:pt>
                <c:pt idx="877">
                  <c:v>9.7605290962593419E-2</c:v>
                </c:pt>
                <c:pt idx="878">
                  <c:v>9.8751709039906113E-2</c:v>
                </c:pt>
                <c:pt idx="879">
                  <c:v>0.10071614529865394</c:v>
                </c:pt>
                <c:pt idx="880">
                  <c:v>0.10116584284010029</c:v>
                </c:pt>
                <c:pt idx="881">
                  <c:v>9.9914338224398144E-2</c:v>
                </c:pt>
                <c:pt idx="882">
                  <c:v>9.7130598321971878E-2</c:v>
                </c:pt>
                <c:pt idx="883">
                  <c:v>9.4949168895098787E-2</c:v>
                </c:pt>
                <c:pt idx="884">
                  <c:v>9.1879377936254641E-2</c:v>
                </c:pt>
                <c:pt idx="885">
                  <c:v>8.9684593984965089E-2</c:v>
                </c:pt>
                <c:pt idx="886">
                  <c:v>8.7016260026159156E-2</c:v>
                </c:pt>
                <c:pt idx="887">
                  <c:v>8.5340017260901346E-2</c:v>
                </c:pt>
                <c:pt idx="888">
                  <c:v>8.5245428664165498E-2</c:v>
                </c:pt>
                <c:pt idx="889">
                  <c:v>8.5355050027691004E-2</c:v>
                </c:pt>
                <c:pt idx="890">
                  <c:v>8.3570507068435509E-2</c:v>
                </c:pt>
                <c:pt idx="891">
                  <c:v>8.4046342342162197E-2</c:v>
                </c:pt>
                <c:pt idx="892">
                  <c:v>8.2567560860388439E-2</c:v>
                </c:pt>
                <c:pt idx="893">
                  <c:v>8.1048751512649841E-2</c:v>
                </c:pt>
                <c:pt idx="894">
                  <c:v>8.0398093373834925E-2</c:v>
                </c:pt>
                <c:pt idx="895">
                  <c:v>7.9463098128259857E-2</c:v>
                </c:pt>
                <c:pt idx="896">
                  <c:v>7.8472435226093165E-2</c:v>
                </c:pt>
                <c:pt idx="897">
                  <c:v>7.8491431501466313E-2</c:v>
                </c:pt>
                <c:pt idx="898">
                  <c:v>7.8275509551877148E-2</c:v>
                </c:pt>
                <c:pt idx="899">
                  <c:v>7.7776214592210319E-2</c:v>
                </c:pt>
                <c:pt idx="900">
                  <c:v>7.6049731677610352E-2</c:v>
                </c:pt>
                <c:pt idx="901">
                  <c:v>7.3699049722036641E-2</c:v>
                </c:pt>
                <c:pt idx="902">
                  <c:v>7.2679820992241156E-2</c:v>
                </c:pt>
                <c:pt idx="903">
                  <c:v>7.2066834038611707E-2</c:v>
                </c:pt>
                <c:pt idx="904">
                  <c:v>7.0946910766424731E-2</c:v>
                </c:pt>
                <c:pt idx="905">
                  <c:v>6.92025027949877E-2</c:v>
                </c:pt>
                <c:pt idx="906">
                  <c:v>6.9901187231503528E-2</c:v>
                </c:pt>
                <c:pt idx="907">
                  <c:v>6.936318557539968E-2</c:v>
                </c:pt>
                <c:pt idx="908">
                  <c:v>6.9844198405384084E-2</c:v>
                </c:pt>
                <c:pt idx="909">
                  <c:v>6.878947663475983E-2</c:v>
                </c:pt>
                <c:pt idx="910">
                  <c:v>6.6774764519385313E-2</c:v>
                </c:pt>
                <c:pt idx="911">
                  <c:v>6.6798616985455347E-2</c:v>
                </c:pt>
                <c:pt idx="912">
                  <c:v>6.6234834669916504E-2</c:v>
                </c:pt>
                <c:pt idx="913">
                  <c:v>6.4403122387788975E-2</c:v>
                </c:pt>
                <c:pt idx="914">
                  <c:v>6.3479267814989138E-2</c:v>
                </c:pt>
                <c:pt idx="915">
                  <c:v>6.2183414751893283E-2</c:v>
                </c:pt>
                <c:pt idx="916">
                  <c:v>6.1553681081816455E-2</c:v>
                </c:pt>
                <c:pt idx="917">
                  <c:v>6.1847266375271423E-2</c:v>
                </c:pt>
                <c:pt idx="918">
                  <c:v>6.0216943177926904E-2</c:v>
                </c:pt>
                <c:pt idx="919">
                  <c:v>6.0307746802501942E-2</c:v>
                </c:pt>
                <c:pt idx="920">
                  <c:v>5.9749499116066175E-2</c:v>
                </c:pt>
                <c:pt idx="921">
                  <c:v>5.7750962400586456E-2</c:v>
                </c:pt>
                <c:pt idx="922">
                  <c:v>5.6125816759499653E-2</c:v>
                </c:pt>
                <c:pt idx="923">
                  <c:v>5.4679029004670157E-2</c:v>
                </c:pt>
                <c:pt idx="924">
                  <c:v>5.1814019322639952E-2</c:v>
                </c:pt>
                <c:pt idx="925">
                  <c:v>5.1233097510523823E-2</c:v>
                </c:pt>
                <c:pt idx="926">
                  <c:v>5.0357983381115634E-2</c:v>
                </c:pt>
                <c:pt idx="927">
                  <c:v>4.880468079651526E-2</c:v>
                </c:pt>
                <c:pt idx="928">
                  <c:v>4.968518672588839E-2</c:v>
                </c:pt>
                <c:pt idx="929">
                  <c:v>4.9431843542105489E-2</c:v>
                </c:pt>
                <c:pt idx="930">
                  <c:v>4.9614343473368967E-2</c:v>
                </c:pt>
                <c:pt idx="931">
                  <c:v>5.0447180177886547E-2</c:v>
                </c:pt>
                <c:pt idx="932">
                  <c:v>5.0082894461050319E-2</c:v>
                </c:pt>
                <c:pt idx="933">
                  <c:v>4.8590972698567318E-2</c:v>
                </c:pt>
                <c:pt idx="934">
                  <c:v>4.8253217494141333E-2</c:v>
                </c:pt>
                <c:pt idx="935">
                  <c:v>4.8452928336551147E-2</c:v>
                </c:pt>
                <c:pt idx="936">
                  <c:v>4.9005569979314774E-2</c:v>
                </c:pt>
                <c:pt idx="937">
                  <c:v>4.7536500878934809E-2</c:v>
                </c:pt>
                <c:pt idx="938">
                  <c:v>4.6221008809344169E-2</c:v>
                </c:pt>
                <c:pt idx="939">
                  <c:v>4.5846510809130638E-2</c:v>
                </c:pt>
                <c:pt idx="940">
                  <c:v>4.7327934629960051E-2</c:v>
                </c:pt>
                <c:pt idx="941">
                  <c:v>4.7509827537386418E-2</c:v>
                </c:pt>
                <c:pt idx="942">
                  <c:v>4.625557346077501E-2</c:v>
                </c:pt>
                <c:pt idx="943">
                  <c:v>4.5114868548988073E-2</c:v>
                </c:pt>
                <c:pt idx="944">
                  <c:v>4.489723264974118E-2</c:v>
                </c:pt>
                <c:pt idx="945">
                  <c:v>4.4195477386755243E-2</c:v>
                </c:pt>
                <c:pt idx="946">
                  <c:v>4.3634301702987523E-2</c:v>
                </c:pt>
                <c:pt idx="947">
                  <c:v>4.3125008703650609E-2</c:v>
                </c:pt>
                <c:pt idx="948">
                  <c:v>4.245296190139862E-2</c:v>
                </c:pt>
                <c:pt idx="949">
                  <c:v>4.1432876196774278E-2</c:v>
                </c:pt>
                <c:pt idx="950">
                  <c:v>4.0407470106754072E-2</c:v>
                </c:pt>
                <c:pt idx="951">
                  <c:v>3.9577240034007616E-2</c:v>
                </c:pt>
                <c:pt idx="952">
                  <c:v>4.0115313104680549E-2</c:v>
                </c:pt>
                <c:pt idx="953">
                  <c:v>3.8246929441334537E-2</c:v>
                </c:pt>
                <c:pt idx="954">
                  <c:v>3.4636865843090052E-2</c:v>
                </c:pt>
                <c:pt idx="955">
                  <c:v>3.2243595809250257E-2</c:v>
                </c:pt>
                <c:pt idx="956">
                  <c:v>3.2042892304330328E-2</c:v>
                </c:pt>
                <c:pt idx="957">
                  <c:v>3.2064077436245536E-2</c:v>
                </c:pt>
                <c:pt idx="958">
                  <c:v>2.9600696149219317E-2</c:v>
                </c:pt>
                <c:pt idx="959">
                  <c:v>3.0073749825480649E-2</c:v>
                </c:pt>
                <c:pt idx="960">
                  <c:v>2.9851718359507371E-2</c:v>
                </c:pt>
                <c:pt idx="961">
                  <c:v>3.1016329298291158E-2</c:v>
                </c:pt>
                <c:pt idx="962">
                  <c:v>3.1316506156471469E-2</c:v>
                </c:pt>
                <c:pt idx="963">
                  <c:v>3.3244235326716297E-2</c:v>
                </c:pt>
                <c:pt idx="964">
                  <c:v>3.2549703647391993E-2</c:v>
                </c:pt>
                <c:pt idx="965">
                  <c:v>3.493823175384541E-2</c:v>
                </c:pt>
                <c:pt idx="966">
                  <c:v>3.3559809165988524E-2</c:v>
                </c:pt>
                <c:pt idx="967">
                  <c:v>3.451252236615035E-2</c:v>
                </c:pt>
                <c:pt idx="968">
                  <c:v>3.3441443088480148E-2</c:v>
                </c:pt>
                <c:pt idx="969">
                  <c:v>3.3355552786257264E-2</c:v>
                </c:pt>
                <c:pt idx="970">
                  <c:v>2.946174482217594E-2</c:v>
                </c:pt>
                <c:pt idx="971">
                  <c:v>2.7624283667238101E-2</c:v>
                </c:pt>
                <c:pt idx="972">
                  <c:v>2.6328830525729062E-2</c:v>
                </c:pt>
                <c:pt idx="973">
                  <c:v>2.5711176630010758E-2</c:v>
                </c:pt>
                <c:pt idx="974">
                  <c:v>2.4488341393062572E-2</c:v>
                </c:pt>
                <c:pt idx="975">
                  <c:v>2.6692337823762416E-2</c:v>
                </c:pt>
                <c:pt idx="976">
                  <c:v>2.7496476583698411E-2</c:v>
                </c:pt>
                <c:pt idx="977">
                  <c:v>2.735261193430288E-2</c:v>
                </c:pt>
                <c:pt idx="978">
                  <c:v>2.9186102439200313E-2</c:v>
                </c:pt>
                <c:pt idx="979">
                  <c:v>2.973159191287137E-2</c:v>
                </c:pt>
                <c:pt idx="980">
                  <c:v>2.9145671080920206E-2</c:v>
                </c:pt>
                <c:pt idx="981">
                  <c:v>2.9743971628419998E-2</c:v>
                </c:pt>
                <c:pt idx="982">
                  <c:v>2.7737407915376593E-2</c:v>
                </c:pt>
                <c:pt idx="983">
                  <c:v>2.6611139458727558E-2</c:v>
                </c:pt>
                <c:pt idx="984">
                  <c:v>2.7065146869417387E-2</c:v>
                </c:pt>
                <c:pt idx="985">
                  <c:v>2.6248714091415649E-2</c:v>
                </c:pt>
                <c:pt idx="986">
                  <c:v>2.6462886384062551E-2</c:v>
                </c:pt>
                <c:pt idx="987">
                  <c:v>2.6761345721856681E-2</c:v>
                </c:pt>
                <c:pt idx="988">
                  <c:v>2.5867199609790791E-2</c:v>
                </c:pt>
                <c:pt idx="989">
                  <c:v>2.689206651981451E-2</c:v>
                </c:pt>
                <c:pt idx="990">
                  <c:v>2.7575511087290384E-2</c:v>
                </c:pt>
                <c:pt idx="991">
                  <c:v>2.7895126991172085E-2</c:v>
                </c:pt>
                <c:pt idx="992">
                  <c:v>2.7561313870958871E-2</c:v>
                </c:pt>
                <c:pt idx="993">
                  <c:v>2.7175603783401042E-2</c:v>
                </c:pt>
                <c:pt idx="994">
                  <c:v>2.8567409461502012E-2</c:v>
                </c:pt>
                <c:pt idx="995">
                  <c:v>2.7491827495251826E-2</c:v>
                </c:pt>
                <c:pt idx="996">
                  <c:v>2.5158402870294361E-2</c:v>
                </c:pt>
                <c:pt idx="997">
                  <c:v>2.4618523011023911E-2</c:v>
                </c:pt>
                <c:pt idx="998">
                  <c:v>2.3210920430244215E-2</c:v>
                </c:pt>
                <c:pt idx="999">
                  <c:v>2.1279195614859799E-2</c:v>
                </c:pt>
                <c:pt idx="1000">
                  <c:v>2.0752127529280868E-2</c:v>
                </c:pt>
                <c:pt idx="1001">
                  <c:v>1.8272831505536949E-2</c:v>
                </c:pt>
                <c:pt idx="1002">
                  <c:v>1.7586751740462318E-2</c:v>
                </c:pt>
                <c:pt idx="1003">
                  <c:v>1.6901600364785618E-2</c:v>
                </c:pt>
                <c:pt idx="1004">
                  <c:v>1.5854248577689588E-2</c:v>
                </c:pt>
                <c:pt idx="1005">
                  <c:v>1.6336678986870072E-2</c:v>
                </c:pt>
                <c:pt idx="1006">
                  <c:v>1.820800493046185E-2</c:v>
                </c:pt>
                <c:pt idx="1007">
                  <c:v>1.6663771996133614E-2</c:v>
                </c:pt>
                <c:pt idx="1008">
                  <c:v>1.6380734634530589E-2</c:v>
                </c:pt>
                <c:pt idx="1009">
                  <c:v>1.761239671221607E-2</c:v>
                </c:pt>
                <c:pt idx="1010">
                  <c:v>1.6834645635552172E-2</c:v>
                </c:pt>
                <c:pt idx="1011">
                  <c:v>1.687133487041291E-2</c:v>
                </c:pt>
                <c:pt idx="1012">
                  <c:v>1.6829525210949711E-2</c:v>
                </c:pt>
                <c:pt idx="1013">
                  <c:v>1.5376499393511774E-2</c:v>
                </c:pt>
                <c:pt idx="1014">
                  <c:v>1.5765712365682586E-2</c:v>
                </c:pt>
                <c:pt idx="1015">
                  <c:v>1.450839460405799E-2</c:v>
                </c:pt>
                <c:pt idx="1016">
                  <c:v>1.3662688994193638E-2</c:v>
                </c:pt>
                <c:pt idx="1017">
                  <c:v>1.4842157734072855E-2</c:v>
                </c:pt>
                <c:pt idx="1018">
                  <c:v>1.5016955604061919E-2</c:v>
                </c:pt>
                <c:pt idx="1019">
                  <c:v>1.4148586580702569E-2</c:v>
                </c:pt>
                <c:pt idx="1020">
                  <c:v>1.3772963801026156E-2</c:v>
                </c:pt>
                <c:pt idx="1021">
                  <c:v>1.440568617081865E-2</c:v>
                </c:pt>
                <c:pt idx="1022">
                  <c:v>1.4418601495635321E-2</c:v>
                </c:pt>
                <c:pt idx="1023">
                  <c:v>1.4822668698173107E-2</c:v>
                </c:pt>
                <c:pt idx="1024">
                  <c:v>1.4495529269439672E-2</c:v>
                </c:pt>
                <c:pt idx="1025">
                  <c:v>1.4815259436631888E-2</c:v>
                </c:pt>
                <c:pt idx="1026">
                  <c:v>1.4623139962914415E-2</c:v>
                </c:pt>
                <c:pt idx="1027">
                  <c:v>1.5892469655056921E-2</c:v>
                </c:pt>
                <c:pt idx="1028">
                  <c:v>1.3212459414207713E-2</c:v>
                </c:pt>
                <c:pt idx="1029">
                  <c:v>1.5206364894883112E-2</c:v>
                </c:pt>
                <c:pt idx="1030">
                  <c:v>1.4934621747378817E-2</c:v>
                </c:pt>
                <c:pt idx="1031">
                  <c:v>1.3084459511331529E-2</c:v>
                </c:pt>
                <c:pt idx="1032">
                  <c:v>1.2044527697962078E-2</c:v>
                </c:pt>
                <c:pt idx="1033">
                  <c:v>1.1953113478821473E-2</c:v>
                </c:pt>
                <c:pt idx="1034">
                  <c:v>1.1489418681837026E-2</c:v>
                </c:pt>
                <c:pt idx="1035">
                  <c:v>1.0958340668204699E-2</c:v>
                </c:pt>
                <c:pt idx="1036">
                  <c:v>8.9370084222772043E-3</c:v>
                </c:pt>
                <c:pt idx="1037">
                  <c:v>8.9238967073955854E-3</c:v>
                </c:pt>
                <c:pt idx="1038">
                  <c:v>1.108874724205861E-2</c:v>
                </c:pt>
                <c:pt idx="1039">
                  <c:v>1.0894985233252479E-2</c:v>
                </c:pt>
                <c:pt idx="1040">
                  <c:v>1.1435718496623342E-2</c:v>
                </c:pt>
                <c:pt idx="1041">
                  <c:v>9.5281496592275298E-3</c:v>
                </c:pt>
                <c:pt idx="1042">
                  <c:v>1.1146910837839294E-2</c:v>
                </c:pt>
                <c:pt idx="1043">
                  <c:v>1.1875567968994652E-2</c:v>
                </c:pt>
                <c:pt idx="1044">
                  <c:v>1.0515188272013809E-2</c:v>
                </c:pt>
                <c:pt idx="1045">
                  <c:v>1.0601089286422056E-2</c:v>
                </c:pt>
                <c:pt idx="1046">
                  <c:v>9.9390798018531359E-3</c:v>
                </c:pt>
                <c:pt idx="1047">
                  <c:v>1.0214482946022369E-2</c:v>
                </c:pt>
                <c:pt idx="1048">
                  <c:v>1.0721040767363828E-2</c:v>
                </c:pt>
                <c:pt idx="1049">
                  <c:v>1.0397657744963578E-2</c:v>
                </c:pt>
                <c:pt idx="1050">
                  <c:v>1.1347257269913863E-2</c:v>
                </c:pt>
                <c:pt idx="1051">
                  <c:v>1.1554191695985323E-2</c:v>
                </c:pt>
                <c:pt idx="1052">
                  <c:v>8.5389400435414639E-3</c:v>
                </c:pt>
                <c:pt idx="1053">
                  <c:v>8.7502200461409534E-3</c:v>
                </c:pt>
                <c:pt idx="1054">
                  <c:v>8.4244124991207092E-3</c:v>
                </c:pt>
                <c:pt idx="1055">
                  <c:v>8.1261067026500884E-3</c:v>
                </c:pt>
                <c:pt idx="1056">
                  <c:v>8.0744346911980486E-3</c:v>
                </c:pt>
                <c:pt idx="1057">
                  <c:v>6.3345651156255433E-3</c:v>
                </c:pt>
                <c:pt idx="1058">
                  <c:v>5.4406975203790406E-3</c:v>
                </c:pt>
                <c:pt idx="1059">
                  <c:v>7.9679734223539744E-3</c:v>
                </c:pt>
                <c:pt idx="1060">
                  <c:v>8.1735259765138915E-3</c:v>
                </c:pt>
                <c:pt idx="1061">
                  <c:v>6.9713831109543172E-3</c:v>
                </c:pt>
                <c:pt idx="1062">
                  <c:v>5.8056438219791905E-3</c:v>
                </c:pt>
                <c:pt idx="1063">
                  <c:v>5.352843317506675E-3</c:v>
                </c:pt>
                <c:pt idx="1064">
                  <c:v>5.1062666641433522E-3</c:v>
                </c:pt>
                <c:pt idx="1065">
                  <c:v>4.7951240988820401E-3</c:v>
                </c:pt>
                <c:pt idx="1066">
                  <c:v>3.602022317766981E-3</c:v>
                </c:pt>
                <c:pt idx="1067">
                  <c:v>3.6026257708756393E-3</c:v>
                </c:pt>
                <c:pt idx="1068">
                  <c:v>5.7252024513764974E-3</c:v>
                </c:pt>
                <c:pt idx="1069">
                  <c:v>7.7851414133443117E-3</c:v>
                </c:pt>
                <c:pt idx="1070">
                  <c:v>7.5126662665070312E-3</c:v>
                </c:pt>
                <c:pt idx="1071">
                  <c:v>8.575186508073953E-3</c:v>
                </c:pt>
                <c:pt idx="1072">
                  <c:v>1.003930300808877E-2</c:v>
                </c:pt>
                <c:pt idx="1073">
                  <c:v>9.7289460030872531E-3</c:v>
                </c:pt>
                <c:pt idx="1074">
                  <c:v>9.6644765008575117E-3</c:v>
                </c:pt>
                <c:pt idx="1075">
                  <c:v>8.3715228692659901E-3</c:v>
                </c:pt>
                <c:pt idx="1076">
                  <c:v>8.3057179145946038E-3</c:v>
                </c:pt>
                <c:pt idx="1077">
                  <c:v>9.0565706938175328E-3</c:v>
                </c:pt>
                <c:pt idx="1078">
                  <c:v>7.9031397058219668E-3</c:v>
                </c:pt>
                <c:pt idx="1079">
                  <c:v>8.1995565869406317E-3</c:v>
                </c:pt>
                <c:pt idx="1080">
                  <c:v>8.4975981495056859E-3</c:v>
                </c:pt>
                <c:pt idx="1081">
                  <c:v>7.227779267565038E-3</c:v>
                </c:pt>
                <c:pt idx="1082">
                  <c:v>9.8440520055174899E-3</c:v>
                </c:pt>
                <c:pt idx="1083">
                  <c:v>9.4949311724236932E-3</c:v>
                </c:pt>
                <c:pt idx="1084">
                  <c:v>8.9517019698637668E-3</c:v>
                </c:pt>
                <c:pt idx="1085">
                  <c:v>1.0376201237685897E-2</c:v>
                </c:pt>
                <c:pt idx="1086">
                  <c:v>9.3934796356000202E-3</c:v>
                </c:pt>
                <c:pt idx="1087">
                  <c:v>9.9598150219831899E-3</c:v>
                </c:pt>
                <c:pt idx="1088">
                  <c:v>1.0996397492063164E-2</c:v>
                </c:pt>
                <c:pt idx="1089">
                  <c:v>8.2738027436763291E-3</c:v>
                </c:pt>
                <c:pt idx="1090">
                  <c:v>7.7168548023976722E-3</c:v>
                </c:pt>
                <c:pt idx="1091">
                  <c:v>7.7677376828614681E-3</c:v>
                </c:pt>
                <c:pt idx="1092">
                  <c:v>6.3690440695735014E-3</c:v>
                </c:pt>
                <c:pt idx="1093">
                  <c:v>6.9631990013386659E-3</c:v>
                </c:pt>
                <c:pt idx="1094">
                  <c:v>6.3562537202527074E-3</c:v>
                </c:pt>
                <c:pt idx="1095">
                  <c:v>6.465303767225641E-3</c:v>
                </c:pt>
                <c:pt idx="1096">
                  <c:v>6.9459738072785012E-3</c:v>
                </c:pt>
                <c:pt idx="1097">
                  <c:v>6.8944696200637801E-3</c:v>
                </c:pt>
                <c:pt idx="1098">
                  <c:v>7.9711585121345838E-3</c:v>
                </c:pt>
                <c:pt idx="1099">
                  <c:v>8.5405968615439327E-3</c:v>
                </c:pt>
                <c:pt idx="1100">
                  <c:v>8.2838614857301193E-3</c:v>
                </c:pt>
                <c:pt idx="1101">
                  <c:v>6.471520405463357E-3</c:v>
                </c:pt>
                <c:pt idx="1102">
                  <c:v>6.4147029743096802E-3</c:v>
                </c:pt>
                <c:pt idx="1103">
                  <c:v>4.6662386553493621E-3</c:v>
                </c:pt>
                <c:pt idx="1104">
                  <c:v>3.8495309312566927E-3</c:v>
                </c:pt>
                <c:pt idx="1105">
                  <c:v>4.0566331815654715E-3</c:v>
                </c:pt>
                <c:pt idx="1106">
                  <c:v>4.9875399430611639E-3</c:v>
                </c:pt>
                <c:pt idx="1107">
                  <c:v>4.0022224213895202E-3</c:v>
                </c:pt>
                <c:pt idx="1108">
                  <c:v>5.7895969683087137E-3</c:v>
                </c:pt>
                <c:pt idx="1109">
                  <c:v>4.4677097240576761E-3</c:v>
                </c:pt>
                <c:pt idx="1110">
                  <c:v>6.5130086993657309E-3</c:v>
                </c:pt>
                <c:pt idx="1111">
                  <c:v>7.5365258740339846E-3</c:v>
                </c:pt>
                <c:pt idx="1112">
                  <c:v>6.9273988778628766E-3</c:v>
                </c:pt>
                <c:pt idx="1113">
                  <c:v>5.0125243300510004E-3</c:v>
                </c:pt>
                <c:pt idx="1114">
                  <c:v>6.5405283035576247E-3</c:v>
                </c:pt>
                <c:pt idx="1115">
                  <c:v>5.1023852823142892E-3</c:v>
                </c:pt>
                <c:pt idx="1116">
                  <c:v>6.047885610999843E-3</c:v>
                </c:pt>
                <c:pt idx="1117">
                  <c:v>5.427953590528143E-3</c:v>
                </c:pt>
                <c:pt idx="1118">
                  <c:v>5.1947243201243762E-3</c:v>
                </c:pt>
                <c:pt idx="1119">
                  <c:v>6.1271950606827455E-3</c:v>
                </c:pt>
                <c:pt idx="1120">
                  <c:v>7.433139002388461E-3</c:v>
                </c:pt>
                <c:pt idx="1121">
                  <c:v>5.6848032296524719E-3</c:v>
                </c:pt>
                <c:pt idx="1122">
                  <c:v>6.838237788376493E-3</c:v>
                </c:pt>
                <c:pt idx="1123">
                  <c:v>6.5138263961816061E-3</c:v>
                </c:pt>
                <c:pt idx="1124">
                  <c:v>6.3715614331332892E-3</c:v>
                </c:pt>
                <c:pt idx="1125">
                  <c:v>6.3071204967311764E-3</c:v>
                </c:pt>
                <c:pt idx="1126">
                  <c:v>4.0916048960400265E-3</c:v>
                </c:pt>
                <c:pt idx="1127">
                  <c:v>3.9908389390794444E-3</c:v>
                </c:pt>
                <c:pt idx="1128">
                  <c:v>3.9519429940343843E-3</c:v>
                </c:pt>
                <c:pt idx="1129">
                  <c:v>4.2372513389339018E-3</c:v>
                </c:pt>
                <c:pt idx="1130">
                  <c:v>4.0176015488391746E-3</c:v>
                </c:pt>
                <c:pt idx="1131">
                  <c:v>4.2697521093185654E-3</c:v>
                </c:pt>
                <c:pt idx="1132">
                  <c:v>3.9326860554841211E-3</c:v>
                </c:pt>
                <c:pt idx="1133">
                  <c:v>3.6086817263329437E-3</c:v>
                </c:pt>
                <c:pt idx="1134">
                  <c:v>2.5844746869274561E-3</c:v>
                </c:pt>
                <c:pt idx="1135">
                  <c:v>4.1668437152858244E-3</c:v>
                </c:pt>
                <c:pt idx="1136">
                  <c:v>3.8688842794752033E-3</c:v>
                </c:pt>
                <c:pt idx="1137">
                  <c:v>4.2825460293678137E-3</c:v>
                </c:pt>
                <c:pt idx="1138">
                  <c:v>3.7969126767644487E-3</c:v>
                </c:pt>
                <c:pt idx="1139">
                  <c:v>3.8877627208093839E-3</c:v>
                </c:pt>
                <c:pt idx="1140">
                  <c:v>5.3371463952246508E-3</c:v>
                </c:pt>
                <c:pt idx="1141">
                  <c:v>5.1819589659027575E-3</c:v>
                </c:pt>
                <c:pt idx="1142">
                  <c:v>4.9865080025380737E-3</c:v>
                </c:pt>
                <c:pt idx="1143">
                  <c:v>5.5177038502093696E-3</c:v>
                </c:pt>
                <c:pt idx="1144">
                  <c:v>6.6469610065740684E-3</c:v>
                </c:pt>
                <c:pt idx="1145">
                  <c:v>6.0635575381826927E-3</c:v>
                </c:pt>
                <c:pt idx="1146">
                  <c:v>5.8690849544142951E-3</c:v>
                </c:pt>
                <c:pt idx="1147">
                  <c:v>4.2641639192886821E-3</c:v>
                </c:pt>
                <c:pt idx="1148">
                  <c:v>4.5625054230438392E-3</c:v>
                </c:pt>
                <c:pt idx="1149">
                  <c:v>3.9515573553613953E-3</c:v>
                </c:pt>
                <c:pt idx="1150">
                  <c:v>3.5758060294606522E-3</c:v>
                </c:pt>
                <c:pt idx="1151">
                  <c:v>2.2398019102683078E-3</c:v>
                </c:pt>
                <c:pt idx="1152">
                  <c:v>2.511949978379239E-3</c:v>
                </c:pt>
                <c:pt idx="1153">
                  <c:v>3.21184024989386E-3</c:v>
                </c:pt>
                <c:pt idx="1154">
                  <c:v>3.4452362733164103E-3</c:v>
                </c:pt>
                <c:pt idx="1155">
                  <c:v>4.4408257095305244E-3</c:v>
                </c:pt>
                <c:pt idx="1156">
                  <c:v>5.3459803774188559E-3</c:v>
                </c:pt>
                <c:pt idx="1157">
                  <c:v>4.141837903925266E-3</c:v>
                </c:pt>
                <c:pt idx="1158">
                  <c:v>2.8462501459535256E-3</c:v>
                </c:pt>
                <c:pt idx="1159">
                  <c:v>1.7578171279988316E-3</c:v>
                </c:pt>
                <c:pt idx="1160">
                  <c:v>1.6931490932670702E-3</c:v>
                </c:pt>
                <c:pt idx="1161">
                  <c:v>1.3043603236365443E-3</c:v>
                </c:pt>
                <c:pt idx="1162">
                  <c:v>5.6620005577477845E-4</c:v>
                </c:pt>
                <c:pt idx="1163">
                  <c:v>-9.4643478832186114E-4</c:v>
                </c:pt>
                <c:pt idx="1164">
                  <c:v>6.2028480844291604E-4</c:v>
                </c:pt>
                <c:pt idx="1165">
                  <c:v>2.8490363853658695E-3</c:v>
                </c:pt>
                <c:pt idx="1166">
                  <c:v>3.5230495877772534E-3</c:v>
                </c:pt>
                <c:pt idx="1167">
                  <c:v>2.5897247289727835E-3</c:v>
                </c:pt>
                <c:pt idx="1168">
                  <c:v>3.9505682635797481E-3</c:v>
                </c:pt>
                <c:pt idx="1169">
                  <c:v>3.2265395106459483E-3</c:v>
                </c:pt>
                <c:pt idx="1170">
                  <c:v>3.2912850301851527E-3</c:v>
                </c:pt>
                <c:pt idx="1171">
                  <c:v>1.4439465261989702E-3</c:v>
                </c:pt>
                <c:pt idx="1172">
                  <c:v>9.9099462284002178E-4</c:v>
                </c:pt>
                <c:pt idx="1173">
                  <c:v>1.1852479638813677E-3</c:v>
                </c:pt>
              </c:numCache>
            </c:numRef>
          </c:yVal>
          <c:smooth val="0"/>
          <c:extLst>
            <c:ext xmlns:c16="http://schemas.microsoft.com/office/drawing/2014/chart" uri="{C3380CC4-5D6E-409C-BE32-E72D297353CC}">
              <c16:uniqueId val="{00000001-BBBC-4B9C-A771-8A6D9C987AB0}"/>
            </c:ext>
          </c:extLst>
        </c:ser>
        <c:dLbls>
          <c:showLegendKey val="0"/>
          <c:showVal val="0"/>
          <c:showCatName val="0"/>
          <c:showSerName val="0"/>
          <c:showPercent val="0"/>
          <c:showBubbleSize val="0"/>
        </c:dLbls>
        <c:axId val="-878549440"/>
        <c:axId val="-878549984"/>
      </c:scatterChart>
      <c:valAx>
        <c:axId val="-878549440"/>
        <c:scaling>
          <c:orientation val="minMax"/>
          <c:max val="850"/>
          <c:min val="550"/>
        </c:scaling>
        <c:delete val="0"/>
        <c:axPos val="b"/>
        <c:title>
          <c:tx>
            <c:rich>
              <a:bodyPr/>
              <a:lstStyle/>
              <a:p>
                <a:pPr>
                  <a:defRPr/>
                </a:pPr>
                <a:r>
                  <a:rPr lang="fr-BE" b="0" dirty="0" err="1">
                    <a:solidFill>
                      <a:schemeClr val="bg1"/>
                    </a:solidFill>
                  </a:rPr>
                  <a:t>Wavelength</a:t>
                </a:r>
                <a:r>
                  <a:rPr lang="fr-BE" b="0" baseline="0" dirty="0">
                    <a:solidFill>
                      <a:schemeClr val="bg1"/>
                    </a:solidFill>
                  </a:rPr>
                  <a:t> (nm)</a:t>
                </a:r>
                <a:endParaRPr lang="fr-BE" b="0" dirty="0">
                  <a:solidFill>
                    <a:schemeClr val="bg1"/>
                  </a:solidFill>
                </a:endParaRPr>
              </a:p>
            </c:rich>
          </c:tx>
          <c:layout>
            <c:manualLayout>
              <c:xMode val="edge"/>
              <c:yMode val="edge"/>
              <c:x val="0.44268845012667513"/>
              <c:y val="0.85852791332187373"/>
            </c:manualLayout>
          </c:layout>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878549984"/>
        <c:crosses val="autoZero"/>
        <c:crossBetween val="midCat"/>
      </c:valAx>
      <c:valAx>
        <c:axId val="-878549984"/>
        <c:scaling>
          <c:orientation val="minMax"/>
          <c:min val="0"/>
        </c:scaling>
        <c:delete val="0"/>
        <c:axPos val="l"/>
        <c:title>
          <c:tx>
            <c:rich>
              <a:bodyPr/>
              <a:lstStyle/>
              <a:p>
                <a:pPr>
                  <a:defRPr/>
                </a:pPr>
                <a:r>
                  <a:rPr lang="fr-BE" b="0" dirty="0">
                    <a:solidFill>
                      <a:schemeClr val="bg1"/>
                    </a:solidFill>
                  </a:rPr>
                  <a:t>Rel.</a:t>
                </a:r>
                <a:r>
                  <a:rPr lang="fr-BE" b="0" baseline="0" dirty="0">
                    <a:solidFill>
                      <a:schemeClr val="bg1"/>
                    </a:solidFill>
                  </a:rPr>
                  <a:t> Fluo.</a:t>
                </a:r>
                <a:endParaRPr lang="fr-BE" b="0" dirty="0">
                  <a:solidFill>
                    <a:schemeClr val="bg1"/>
                  </a:solidFill>
                </a:endParaRPr>
              </a:p>
            </c:rich>
          </c:tx>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878549440"/>
        <c:crosses val="autoZero"/>
        <c:crossBetween val="midCat"/>
      </c:valAx>
    </c:plotArea>
    <c:legend>
      <c:legendPos val="r"/>
      <c:layout>
        <c:manualLayout>
          <c:xMode val="edge"/>
          <c:yMode val="edge"/>
          <c:x val="0.84271647110465675"/>
          <c:y val="0.26899644089787317"/>
          <c:w val="0.13591516066096496"/>
          <c:h val="0.10887316774313505"/>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showDLblsOverMax val="0"/>
    <c:extLst/>
  </c:chart>
  <c:txPr>
    <a:bodyPr/>
    <a:lstStyle/>
    <a:p>
      <a:pPr>
        <a:defRPr/>
      </a:pPr>
      <a:endParaRPr lang="fr-F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sz="1800" i="1" dirty="0" err="1">
                <a:solidFill>
                  <a:schemeClr val="bg1"/>
                </a:solidFill>
              </a:rPr>
              <a:t>Euglena</a:t>
            </a:r>
            <a:r>
              <a:rPr lang="fr-BE" sz="1800" i="1" baseline="0" dirty="0">
                <a:solidFill>
                  <a:schemeClr val="bg1"/>
                </a:solidFill>
              </a:rPr>
              <a:t> gracilis</a:t>
            </a:r>
            <a:endParaRPr lang="fr-BE" sz="1800" i="1" dirty="0">
              <a:solidFill>
                <a:schemeClr val="bg1"/>
              </a:solidFill>
            </a:endParaRPr>
          </a:p>
        </c:rich>
      </c:tx>
      <c:layout>
        <c:manualLayout>
          <c:xMode val="edge"/>
          <c:yMode val="edge"/>
          <c:x val="0.3677073117710673"/>
          <c:y val="2.9107204124697098E-3"/>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fr-FR"/>
        </a:p>
      </c:txPr>
    </c:title>
    <c:autoTitleDeleted val="0"/>
    <c:plotArea>
      <c:layout/>
      <c:scatterChart>
        <c:scatterStyle val="lineMarker"/>
        <c:varyColors val="0"/>
        <c:ser>
          <c:idx val="1"/>
          <c:order val="0"/>
          <c:tx>
            <c:strRef>
              <c:f>'24.08.21 Eg Filtres +Lihgt  Abs'!$V$1</c:f>
              <c:strCache>
                <c:ptCount val="1"/>
                <c:pt idx="0">
                  <c:v>Abs FR</c:v>
                </c:pt>
              </c:strCache>
            </c:strRef>
          </c:tx>
          <c:spPr>
            <a:ln w="19050" cap="rnd">
              <a:solidFill>
                <a:srgbClr val="FF0000"/>
              </a:solidFill>
              <a:round/>
            </a:ln>
            <a:effectLst/>
          </c:spPr>
          <c:marker>
            <c:symbol val="none"/>
          </c:marker>
          <c:xVal>
            <c:numRef>
              <c:f>'24.08.21 Eg Filtres +Lihgt  Abs'!$T$2:$T$1300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Abs'!$V$2:$V$1300</c:f>
              <c:numCache>
                <c:formatCode>General</c:formatCode>
                <c:ptCount val="1299"/>
                <c:pt idx="0">
                  <c:v>-1.1880076678734681</c:v>
                </c:pt>
                <c:pt idx="1">
                  <c:v>-1.4377158197945179</c:v>
                </c:pt>
                <c:pt idx="2">
                  <c:v>-1.5202146264646188</c:v>
                </c:pt>
                <c:pt idx="3">
                  <c:v>-1.4075892162386161</c:v>
                </c:pt>
                <c:pt idx="4">
                  <c:v>-2.0692943650298639</c:v>
                </c:pt>
                <c:pt idx="5">
                  <c:v>-1.3832279945744204</c:v>
                </c:pt>
                <c:pt idx="6">
                  <c:v>-1.4591623809334231</c:v>
                </c:pt>
                <c:pt idx="7">
                  <c:v>-1.7856622669286963</c:v>
                </c:pt>
                <c:pt idx="8">
                  <c:v>-1.760288876315528</c:v>
                </c:pt>
                <c:pt idx="9">
                  <c:v>-1.6627744206368258</c:v>
                </c:pt>
                <c:pt idx="10">
                  <c:v>-2.6081494680382615</c:v>
                </c:pt>
                <c:pt idx="11">
                  <c:v>-2.6750833119197468</c:v>
                </c:pt>
                <c:pt idx="12">
                  <c:v>-2.7638015087228691</c:v>
                </c:pt>
                <c:pt idx="13">
                  <c:v>-2.7016880340075895</c:v>
                </c:pt>
                <c:pt idx="14">
                  <c:v>-2.5224979380626595</c:v>
                </c:pt>
                <c:pt idx="15">
                  <c:v>-2.1417092827192561</c:v>
                </c:pt>
                <c:pt idx="16">
                  <c:v>-3.1791921066103037</c:v>
                </c:pt>
                <c:pt idx="17">
                  <c:v>-2.4695281651994838</c:v>
                </c:pt>
                <c:pt idx="18">
                  <c:v>-1.4482887025940396</c:v>
                </c:pt>
                <c:pt idx="19">
                  <c:v>-1.1255604227062028</c:v>
                </c:pt>
                <c:pt idx="20">
                  <c:v>-0.68585569293761817</c:v>
                </c:pt>
                <c:pt idx="21">
                  <c:v>-0.45086488771037081</c:v>
                </c:pt>
                <c:pt idx="22">
                  <c:v>-0.48994816102534278</c:v>
                </c:pt>
                <c:pt idx="23">
                  <c:v>-0.41789319265109842</c:v>
                </c:pt>
                <c:pt idx="24">
                  <c:v>-0.30720546064544768</c:v>
                </c:pt>
                <c:pt idx="25">
                  <c:v>-0.28503337101320236</c:v>
                </c:pt>
                <c:pt idx="26">
                  <c:v>-0.24337729049972667</c:v>
                </c:pt>
                <c:pt idx="27">
                  <c:v>-0.21930850000743943</c:v>
                </c:pt>
                <c:pt idx="28">
                  <c:v>-9.2025741342376483E-2</c:v>
                </c:pt>
                <c:pt idx="29">
                  <c:v>-0.15193552680840244</c:v>
                </c:pt>
                <c:pt idx="30">
                  <c:v>-7.0743652631015952E-2</c:v>
                </c:pt>
                <c:pt idx="31">
                  <c:v>-1.1574194155478307E-2</c:v>
                </c:pt>
                <c:pt idx="32">
                  <c:v>9.3901692135764978E-2</c:v>
                </c:pt>
                <c:pt idx="33">
                  <c:v>7.0820057915205487E-2</c:v>
                </c:pt>
                <c:pt idx="34">
                  <c:v>2.2913542595343101E-3</c:v>
                </c:pt>
                <c:pt idx="35">
                  <c:v>-8.9092180562576131E-2</c:v>
                </c:pt>
                <c:pt idx="36">
                  <c:v>8.268901561442521E-2</c:v>
                </c:pt>
                <c:pt idx="37">
                  <c:v>0.16464856183137835</c:v>
                </c:pt>
                <c:pt idx="38">
                  <c:v>8.7313545973260548E-2</c:v>
                </c:pt>
                <c:pt idx="39">
                  <c:v>7.4457351575698091E-2</c:v>
                </c:pt>
                <c:pt idx="40">
                  <c:v>3.7796085556224497E-2</c:v>
                </c:pt>
                <c:pt idx="41">
                  <c:v>4.8729279590660729E-2</c:v>
                </c:pt>
                <c:pt idx="42">
                  <c:v>3.6165435938391652E-2</c:v>
                </c:pt>
                <c:pt idx="43">
                  <c:v>-5.8107425025304159E-2</c:v>
                </c:pt>
                <c:pt idx="44">
                  <c:v>-7.2737026282211306E-2</c:v>
                </c:pt>
                <c:pt idx="45">
                  <c:v>1.6648309291807481E-2</c:v>
                </c:pt>
                <c:pt idx="46">
                  <c:v>2.1856736875080177E-2</c:v>
                </c:pt>
                <c:pt idx="47">
                  <c:v>0.13777400845042445</c:v>
                </c:pt>
                <c:pt idx="48">
                  <c:v>0.10973809474979081</c:v>
                </c:pt>
                <c:pt idx="49">
                  <c:v>9.2582293517735503E-2</c:v>
                </c:pt>
                <c:pt idx="50">
                  <c:v>0.13539096784986282</c:v>
                </c:pt>
                <c:pt idx="51">
                  <c:v>0.11553403875517299</c:v>
                </c:pt>
                <c:pt idx="52">
                  <c:v>0.20104401788848764</c:v>
                </c:pt>
                <c:pt idx="53">
                  <c:v>0.22621915689583824</c:v>
                </c:pt>
                <c:pt idx="54">
                  <c:v>0.25952341600787215</c:v>
                </c:pt>
                <c:pt idx="55">
                  <c:v>0.35212702257856571</c:v>
                </c:pt>
                <c:pt idx="56">
                  <c:v>0.34756241004785782</c:v>
                </c:pt>
                <c:pt idx="57">
                  <c:v>0.30642701143947954</c:v>
                </c:pt>
                <c:pt idx="58">
                  <c:v>0.20757305048901389</c:v>
                </c:pt>
                <c:pt idx="59">
                  <c:v>6.8725748862264999E-2</c:v>
                </c:pt>
                <c:pt idx="60">
                  <c:v>-4.9436229535950428E-2</c:v>
                </c:pt>
                <c:pt idx="61">
                  <c:v>-0.10059680569613458</c:v>
                </c:pt>
                <c:pt idx="62">
                  <c:v>-0.14656182253143571</c:v>
                </c:pt>
                <c:pt idx="63">
                  <c:v>-0.11695678557339551</c:v>
                </c:pt>
                <c:pt idx="64">
                  <c:v>-8.0021666930063851E-2</c:v>
                </c:pt>
                <c:pt idx="65">
                  <c:v>2.848911767579948E-2</c:v>
                </c:pt>
                <c:pt idx="66">
                  <c:v>-3.964227850208682E-3</c:v>
                </c:pt>
                <c:pt idx="67">
                  <c:v>8.8798221284984102E-2</c:v>
                </c:pt>
                <c:pt idx="68">
                  <c:v>2.1549105072948924E-2</c:v>
                </c:pt>
                <c:pt idx="69">
                  <c:v>2.1951640280705023E-2</c:v>
                </c:pt>
                <c:pt idx="70">
                  <c:v>0.12341946621659933</c:v>
                </c:pt>
                <c:pt idx="71">
                  <c:v>0.19369945941250774</c:v>
                </c:pt>
                <c:pt idx="72">
                  <c:v>0.1136528602318136</c:v>
                </c:pt>
                <c:pt idx="73">
                  <c:v>7.1891340426156566E-2</c:v>
                </c:pt>
                <c:pt idx="74">
                  <c:v>9.9237193770636944E-2</c:v>
                </c:pt>
                <c:pt idx="75">
                  <c:v>0.10064144246742426</c:v>
                </c:pt>
                <c:pt idx="76">
                  <c:v>9.8659730675394561E-2</c:v>
                </c:pt>
                <c:pt idx="77">
                  <c:v>-8.5746031248152707E-2</c:v>
                </c:pt>
                <c:pt idx="78">
                  <c:v>-0.17640371587046322</c:v>
                </c:pt>
                <c:pt idx="79">
                  <c:v>-2.9183601495774147E-2</c:v>
                </c:pt>
                <c:pt idx="80">
                  <c:v>8.3226265402199406E-2</c:v>
                </c:pt>
                <c:pt idx="81">
                  <c:v>1.3326690094939977E-3</c:v>
                </c:pt>
                <c:pt idx="82">
                  <c:v>9.0964110025217801E-2</c:v>
                </c:pt>
                <c:pt idx="83">
                  <c:v>0.18771692566047343</c:v>
                </c:pt>
                <c:pt idx="84">
                  <c:v>0.2331784718862735</c:v>
                </c:pt>
                <c:pt idx="85">
                  <c:v>0.22491503933464665</c:v>
                </c:pt>
                <c:pt idx="86">
                  <c:v>6.9084049431806113E-2</c:v>
                </c:pt>
                <c:pt idx="87">
                  <c:v>8.5667615298589822E-2</c:v>
                </c:pt>
                <c:pt idx="88">
                  <c:v>0.14457568727558467</c:v>
                </c:pt>
                <c:pt idx="89">
                  <c:v>0.14268164049383555</c:v>
                </c:pt>
                <c:pt idx="90">
                  <c:v>0.10047134017683397</c:v>
                </c:pt>
                <c:pt idx="91">
                  <c:v>0.20872757454642407</c:v>
                </c:pt>
                <c:pt idx="92">
                  <c:v>0.23428554424087125</c:v>
                </c:pt>
                <c:pt idx="93">
                  <c:v>0.23491126330507542</c:v>
                </c:pt>
                <c:pt idx="94">
                  <c:v>0.19518493899038059</c:v>
                </c:pt>
                <c:pt idx="95">
                  <c:v>0.12931996482139863</c:v>
                </c:pt>
                <c:pt idx="96">
                  <c:v>0.13117580896105305</c:v>
                </c:pt>
                <c:pt idx="97">
                  <c:v>0.16171620745080209</c:v>
                </c:pt>
                <c:pt idx="98">
                  <c:v>4.4801645850248095E-2</c:v>
                </c:pt>
                <c:pt idx="99">
                  <c:v>1.2386100833259951E-2</c:v>
                </c:pt>
                <c:pt idx="100">
                  <c:v>0.1883965305566849</c:v>
                </c:pt>
                <c:pt idx="101">
                  <c:v>0.18454610636661106</c:v>
                </c:pt>
                <c:pt idx="102">
                  <c:v>0.24549942716143508</c:v>
                </c:pt>
                <c:pt idx="103">
                  <c:v>0.20884459527115634</c:v>
                </c:pt>
                <c:pt idx="104">
                  <c:v>0.15843279089602885</c:v>
                </c:pt>
                <c:pt idx="105">
                  <c:v>0.21833614223285994</c:v>
                </c:pt>
                <c:pt idx="106">
                  <c:v>0.35168548046256559</c:v>
                </c:pt>
                <c:pt idx="107">
                  <c:v>0.19004165696520625</c:v>
                </c:pt>
                <c:pt idx="108">
                  <c:v>0.19514472568291241</c:v>
                </c:pt>
                <c:pt idx="109">
                  <c:v>0.16413825495960779</c:v>
                </c:pt>
                <c:pt idx="110">
                  <c:v>0.13182083041284193</c:v>
                </c:pt>
                <c:pt idx="111">
                  <c:v>0.1074274381026718</c:v>
                </c:pt>
                <c:pt idx="112">
                  <c:v>0.15549199172088424</c:v>
                </c:pt>
                <c:pt idx="113">
                  <c:v>6.8972658570119305E-2</c:v>
                </c:pt>
                <c:pt idx="114">
                  <c:v>0.18804466411633866</c:v>
                </c:pt>
                <c:pt idx="115">
                  <c:v>0.1824180181353974</c:v>
                </c:pt>
                <c:pt idx="116">
                  <c:v>0.1198260050612469</c:v>
                </c:pt>
                <c:pt idx="117">
                  <c:v>7.7711814549094232E-2</c:v>
                </c:pt>
                <c:pt idx="118">
                  <c:v>0.1906058496689842</c:v>
                </c:pt>
                <c:pt idx="119">
                  <c:v>0.1807660554646065</c:v>
                </c:pt>
                <c:pt idx="120">
                  <c:v>0.16363759928162952</c:v>
                </c:pt>
                <c:pt idx="121">
                  <c:v>0.12131751663524001</c:v>
                </c:pt>
                <c:pt idx="122">
                  <c:v>0.16342286021974967</c:v>
                </c:pt>
                <c:pt idx="123">
                  <c:v>0.17115587924587183</c:v>
                </c:pt>
                <c:pt idx="124">
                  <c:v>0.29851584746127352</c:v>
                </c:pt>
                <c:pt idx="125">
                  <c:v>0.21639383948214913</c:v>
                </c:pt>
                <c:pt idx="126">
                  <c:v>0.20469096274277279</c:v>
                </c:pt>
                <c:pt idx="127">
                  <c:v>0.25884059404706322</c:v>
                </c:pt>
                <c:pt idx="128">
                  <c:v>0.30793782540105735</c:v>
                </c:pt>
                <c:pt idx="129">
                  <c:v>0.31519632739905556</c:v>
                </c:pt>
                <c:pt idx="130">
                  <c:v>0.39747798220882857</c:v>
                </c:pt>
                <c:pt idx="131">
                  <c:v>0.45656942686787799</c:v>
                </c:pt>
                <c:pt idx="132">
                  <c:v>0.4421605966689709</c:v>
                </c:pt>
                <c:pt idx="133">
                  <c:v>0.4226981601205434</c:v>
                </c:pt>
                <c:pt idx="134">
                  <c:v>0.46074960017919042</c:v>
                </c:pt>
                <c:pt idx="135">
                  <c:v>0.31374502913253061</c:v>
                </c:pt>
                <c:pt idx="136">
                  <c:v>0.29570131807157884</c:v>
                </c:pt>
                <c:pt idx="137">
                  <c:v>0.28328747005616595</c:v>
                </c:pt>
                <c:pt idx="138">
                  <c:v>0.23088430269521656</c:v>
                </c:pt>
                <c:pt idx="139">
                  <c:v>0.24465374130538026</c:v>
                </c:pt>
                <c:pt idx="140">
                  <c:v>0.18760513266571202</c:v>
                </c:pt>
                <c:pt idx="141">
                  <c:v>0.18016446438488321</c:v>
                </c:pt>
                <c:pt idx="142">
                  <c:v>0.27077148023978387</c:v>
                </c:pt>
                <c:pt idx="143">
                  <c:v>0.20762291499027435</c:v>
                </c:pt>
                <c:pt idx="144">
                  <c:v>0.2221954133505768</c:v>
                </c:pt>
                <c:pt idx="145">
                  <c:v>0.16692423290100009</c:v>
                </c:pt>
                <c:pt idx="146">
                  <c:v>0.14842490506643441</c:v>
                </c:pt>
                <c:pt idx="147">
                  <c:v>0.17296226101734036</c:v>
                </c:pt>
                <c:pt idx="148">
                  <c:v>0.21533824016111061</c:v>
                </c:pt>
                <c:pt idx="149">
                  <c:v>0.24542221761109628</c:v>
                </c:pt>
                <c:pt idx="150">
                  <c:v>0.32681837539042097</c:v>
                </c:pt>
                <c:pt idx="151">
                  <c:v>0.25325858483741154</c:v>
                </c:pt>
                <c:pt idx="152">
                  <c:v>0.30459489315123134</c:v>
                </c:pt>
                <c:pt idx="153">
                  <c:v>0.36812186562401594</c:v>
                </c:pt>
                <c:pt idx="154">
                  <c:v>0.45170804012805527</c:v>
                </c:pt>
                <c:pt idx="155">
                  <c:v>0.42242189469823721</c:v>
                </c:pt>
                <c:pt idx="156">
                  <c:v>0.40820407770980388</c:v>
                </c:pt>
                <c:pt idx="157">
                  <c:v>0.38186114425357859</c:v>
                </c:pt>
                <c:pt idx="158">
                  <c:v>0.44095178464647866</c:v>
                </c:pt>
                <c:pt idx="159">
                  <c:v>0.44858708533545338</c:v>
                </c:pt>
                <c:pt idx="160">
                  <c:v>0.37670338543771587</c:v>
                </c:pt>
                <c:pt idx="161">
                  <c:v>0.36911433005232958</c:v>
                </c:pt>
                <c:pt idx="162">
                  <c:v>0.34500966928978072</c:v>
                </c:pt>
                <c:pt idx="163">
                  <c:v>0.2552990080583446</c:v>
                </c:pt>
                <c:pt idx="164">
                  <c:v>0.28269392163793627</c:v>
                </c:pt>
                <c:pt idx="165">
                  <c:v>0.37080690816366335</c:v>
                </c:pt>
                <c:pt idx="166">
                  <c:v>0.39794325017623483</c:v>
                </c:pt>
                <c:pt idx="167">
                  <c:v>0.44944805224834611</c:v>
                </c:pt>
                <c:pt idx="168">
                  <c:v>0.38702051160174028</c:v>
                </c:pt>
                <c:pt idx="169">
                  <c:v>0.3628289900950602</c:v>
                </c:pt>
                <c:pt idx="170">
                  <c:v>0.3897228458635989</c:v>
                </c:pt>
                <c:pt idx="171">
                  <c:v>0.42033281337526784</c:v>
                </c:pt>
                <c:pt idx="172">
                  <c:v>0.28097158567907604</c:v>
                </c:pt>
                <c:pt idx="173">
                  <c:v>0.30905253828407403</c:v>
                </c:pt>
                <c:pt idx="174">
                  <c:v>0.39112267109656451</c:v>
                </c:pt>
                <c:pt idx="175">
                  <c:v>0.42900119393309871</c:v>
                </c:pt>
                <c:pt idx="176">
                  <c:v>0.45197787142116636</c:v>
                </c:pt>
                <c:pt idx="177">
                  <c:v>0.46247997879954422</c:v>
                </c:pt>
                <c:pt idx="178">
                  <c:v>0.40435566418510349</c:v>
                </c:pt>
                <c:pt idx="179">
                  <c:v>0.48619014701583074</c:v>
                </c:pt>
                <c:pt idx="180">
                  <c:v>0.42011525938186522</c:v>
                </c:pt>
                <c:pt idx="181">
                  <c:v>0.42231251450192409</c:v>
                </c:pt>
                <c:pt idx="182">
                  <c:v>0.43937140166298105</c:v>
                </c:pt>
                <c:pt idx="183">
                  <c:v>0.46583537717468537</c:v>
                </c:pt>
                <c:pt idx="184">
                  <c:v>0.50894484704667442</c:v>
                </c:pt>
                <c:pt idx="185">
                  <c:v>0.58698238938626035</c:v>
                </c:pt>
                <c:pt idx="186">
                  <c:v>0.62270226187790512</c:v>
                </c:pt>
                <c:pt idx="187">
                  <c:v>0.65785070327042761</c:v>
                </c:pt>
                <c:pt idx="188">
                  <c:v>0.66817064436597484</c:v>
                </c:pt>
                <c:pt idx="189">
                  <c:v>0.6884216638738524</c:v>
                </c:pt>
                <c:pt idx="190">
                  <c:v>0.76793302393214569</c:v>
                </c:pt>
                <c:pt idx="191">
                  <c:v>0.80620121371804587</c:v>
                </c:pt>
                <c:pt idx="192">
                  <c:v>0.80711727286216994</c:v>
                </c:pt>
                <c:pt idx="193">
                  <c:v>0.83308019056282145</c:v>
                </c:pt>
                <c:pt idx="194">
                  <c:v>0.86380878733152122</c:v>
                </c:pt>
                <c:pt idx="195">
                  <c:v>0.87786534895700752</c:v>
                </c:pt>
                <c:pt idx="196">
                  <c:v>0.89998870006060139</c:v>
                </c:pt>
                <c:pt idx="197">
                  <c:v>0.87930337683206783</c:v>
                </c:pt>
                <c:pt idx="198">
                  <c:v>0.89033790840132387</c:v>
                </c:pt>
                <c:pt idx="199">
                  <c:v>0.89423457789498606</c:v>
                </c:pt>
                <c:pt idx="200">
                  <c:v>0.91206596269250606</c:v>
                </c:pt>
                <c:pt idx="201">
                  <c:v>0.93932535742592993</c:v>
                </c:pt>
                <c:pt idx="202">
                  <c:v>0.95808566962596386</c:v>
                </c:pt>
                <c:pt idx="203">
                  <c:v>0.97334380487859784</c:v>
                </c:pt>
                <c:pt idx="204">
                  <c:v>1.0097070902897327</c:v>
                </c:pt>
                <c:pt idx="205">
                  <c:v>1.0222359483645045</c:v>
                </c:pt>
                <c:pt idx="206">
                  <c:v>1.0482648158894035</c:v>
                </c:pt>
                <c:pt idx="207">
                  <c:v>1.056399967990207</c:v>
                </c:pt>
                <c:pt idx="208">
                  <c:v>1.0575243320670162</c:v>
                </c:pt>
                <c:pt idx="209">
                  <c:v>1.0598631380293626</c:v>
                </c:pt>
                <c:pt idx="210">
                  <c:v>1.0706511620238393</c:v>
                </c:pt>
                <c:pt idx="211">
                  <c:v>1.0906520547592649</c:v>
                </c:pt>
                <c:pt idx="212">
                  <c:v>1.10246390956188</c:v>
                </c:pt>
                <c:pt idx="213">
                  <c:v>1.1124520908708151</c:v>
                </c:pt>
                <c:pt idx="214">
                  <c:v>1.1366448187767191</c:v>
                </c:pt>
                <c:pt idx="215">
                  <c:v>1.1534004975994665</c:v>
                </c:pt>
                <c:pt idx="216">
                  <c:v>1.163447390337305</c:v>
                </c:pt>
                <c:pt idx="217">
                  <c:v>1.1800020026227116</c:v>
                </c:pt>
                <c:pt idx="218">
                  <c:v>1.1805440780073821</c:v>
                </c:pt>
                <c:pt idx="219">
                  <c:v>1.1879968102804515</c:v>
                </c:pt>
                <c:pt idx="220">
                  <c:v>1.2013291302384366</c:v>
                </c:pt>
                <c:pt idx="221">
                  <c:v>1.1972458709981222</c:v>
                </c:pt>
                <c:pt idx="222">
                  <c:v>1.1993446035148845</c:v>
                </c:pt>
                <c:pt idx="223">
                  <c:v>1.2083950104936627</c:v>
                </c:pt>
                <c:pt idx="224">
                  <c:v>1.2139589237149533</c:v>
                </c:pt>
                <c:pt idx="225">
                  <c:v>1.2198795289734867</c:v>
                </c:pt>
                <c:pt idx="226">
                  <c:v>1.229487694526848</c:v>
                </c:pt>
                <c:pt idx="227">
                  <c:v>1.2317130989621348</c:v>
                </c:pt>
                <c:pt idx="228">
                  <c:v>1.2439110015164438</c:v>
                </c:pt>
                <c:pt idx="229">
                  <c:v>1.2502860171493668</c:v>
                </c:pt>
                <c:pt idx="230">
                  <c:v>1.2526955985328574</c:v>
                </c:pt>
                <c:pt idx="231">
                  <c:v>1.2586379189774237</c:v>
                </c:pt>
                <c:pt idx="232">
                  <c:v>1.2617540481731295</c:v>
                </c:pt>
                <c:pt idx="233">
                  <c:v>1.2654995156307116</c:v>
                </c:pt>
                <c:pt idx="234">
                  <c:v>1.2748973655860143</c:v>
                </c:pt>
                <c:pt idx="235">
                  <c:v>1.2783255500476727</c:v>
                </c:pt>
                <c:pt idx="236">
                  <c:v>1.2847283128627491</c:v>
                </c:pt>
                <c:pt idx="237">
                  <c:v>1.2895868846710492</c:v>
                </c:pt>
                <c:pt idx="238">
                  <c:v>1.2912597582617233</c:v>
                </c:pt>
                <c:pt idx="239">
                  <c:v>1.2956639196956332</c:v>
                </c:pt>
                <c:pt idx="240">
                  <c:v>1.2987619529029786</c:v>
                </c:pt>
                <c:pt idx="241">
                  <c:v>1.3011353423097478</c:v>
                </c:pt>
                <c:pt idx="242">
                  <c:v>1.3034725397397955</c:v>
                </c:pt>
                <c:pt idx="243">
                  <c:v>1.305952092278281</c:v>
                </c:pt>
                <c:pt idx="244">
                  <c:v>1.3112345123472946</c:v>
                </c:pt>
                <c:pt idx="245">
                  <c:v>1.3161879875612195</c:v>
                </c:pt>
                <c:pt idx="246">
                  <c:v>1.3185159359305498</c:v>
                </c:pt>
                <c:pt idx="247">
                  <c:v>1.3223040294940482</c:v>
                </c:pt>
                <c:pt idx="248">
                  <c:v>1.3229767981279899</c:v>
                </c:pt>
                <c:pt idx="249">
                  <c:v>1.3251149396860706</c:v>
                </c:pt>
                <c:pt idx="250">
                  <c:v>1.3273399419882825</c:v>
                </c:pt>
                <c:pt idx="251">
                  <c:v>1.3280171340860456</c:v>
                </c:pt>
                <c:pt idx="252">
                  <c:v>1.3297925516107643</c:v>
                </c:pt>
                <c:pt idx="253">
                  <c:v>1.3310693241228773</c:v>
                </c:pt>
                <c:pt idx="254">
                  <c:v>1.3309788441810739</c:v>
                </c:pt>
                <c:pt idx="255">
                  <c:v>1.3309864847094928</c:v>
                </c:pt>
                <c:pt idx="256">
                  <c:v>1.3304958823583817</c:v>
                </c:pt>
                <c:pt idx="257">
                  <c:v>1.3290055771836127</c:v>
                </c:pt>
                <c:pt idx="258">
                  <c:v>1.3274597776445374</c:v>
                </c:pt>
                <c:pt idx="259">
                  <c:v>1.3255082258331092</c:v>
                </c:pt>
                <c:pt idx="260">
                  <c:v>1.3230861783243033</c:v>
                </c:pt>
                <c:pt idx="261">
                  <c:v>1.3201538239437269</c:v>
                </c:pt>
                <c:pt idx="262">
                  <c:v>1.3174104721082511</c:v>
                </c:pt>
                <c:pt idx="263">
                  <c:v>1.3146365581590989</c:v>
                </c:pt>
                <c:pt idx="264">
                  <c:v>1.3117210933676593</c:v>
                </c:pt>
                <c:pt idx="265">
                  <c:v>1.3081851372419862</c:v>
                </c:pt>
                <c:pt idx="266">
                  <c:v>1.3037918334010927</c:v>
                </c:pt>
                <c:pt idx="267">
                  <c:v>1.2994439705976382</c:v>
                </c:pt>
                <c:pt idx="268">
                  <c:v>1.2949348524312363</c:v>
                </c:pt>
                <c:pt idx="269">
                  <c:v>1.2897770936153732</c:v>
                </c:pt>
                <c:pt idx="270">
                  <c:v>1.2836152085120309</c:v>
                </c:pt>
                <c:pt idx="271">
                  <c:v>1.2769217034839602</c:v>
                </c:pt>
                <c:pt idx="272">
                  <c:v>1.2698465741680169</c:v>
                </c:pt>
                <c:pt idx="273">
                  <c:v>1.2622434441250168</c:v>
                </c:pt>
                <c:pt idx="274">
                  <c:v>1.2547657796013172</c:v>
                </c:pt>
                <c:pt idx="275">
                  <c:v>1.2466913495947902</c:v>
                </c:pt>
                <c:pt idx="276">
                  <c:v>1.2391947848165807</c:v>
                </c:pt>
                <c:pt idx="277">
                  <c:v>1.2306048202083129</c:v>
                </c:pt>
                <c:pt idx="278">
                  <c:v>1.2225251624718152</c:v>
                </c:pt>
                <c:pt idx="279">
                  <c:v>1.2145605147946765</c:v>
                </c:pt>
                <c:pt idx="280">
                  <c:v>1.2064342096215164</c:v>
                </c:pt>
                <c:pt idx="281">
                  <c:v>1.1976496126051024</c:v>
                </c:pt>
                <c:pt idx="282">
                  <c:v>1.1894702258660839</c:v>
                </c:pt>
                <c:pt idx="283">
                  <c:v>1.1803796055798377</c:v>
                </c:pt>
                <c:pt idx="284">
                  <c:v>1.1730563601568158</c:v>
                </c:pt>
                <c:pt idx="285">
                  <c:v>1.1651825945545551</c:v>
                </c:pt>
                <c:pt idx="286">
                  <c:v>1.1569991864847897</c:v>
                </c:pt>
                <c:pt idx="287">
                  <c:v>1.1486766403711848</c:v>
                </c:pt>
                <c:pt idx="288">
                  <c:v>1.1409685535956926</c:v>
                </c:pt>
                <c:pt idx="289">
                  <c:v>1.1335230597179677</c:v>
                </c:pt>
                <c:pt idx="290">
                  <c:v>1.1261503519267599</c:v>
                </c:pt>
                <c:pt idx="291">
                  <c:v>1.1189296504377819</c:v>
                </c:pt>
                <c:pt idx="292">
                  <c:v>1.1121746190492852</c:v>
                </c:pt>
                <c:pt idx="293">
                  <c:v>1.1064747848487517</c:v>
                </c:pt>
                <c:pt idx="294">
                  <c:v>1.10093660814424</c:v>
                </c:pt>
                <c:pt idx="295">
                  <c:v>1.0964789630113976</c:v>
                </c:pt>
                <c:pt idx="296">
                  <c:v>1.091863279580205</c:v>
                </c:pt>
                <c:pt idx="297">
                  <c:v>1.0874571074809218</c:v>
                </c:pt>
                <c:pt idx="298">
                  <c:v>1.0814617054704976</c:v>
                </c:pt>
                <c:pt idx="299">
                  <c:v>1.0759528844804382</c:v>
                </c:pt>
                <c:pt idx="300">
                  <c:v>1.0699534611392669</c:v>
                </c:pt>
                <c:pt idx="301">
                  <c:v>1.0653124433243697</c:v>
                </c:pt>
                <c:pt idx="302">
                  <c:v>1.0582252500161855</c:v>
                </c:pt>
                <c:pt idx="303">
                  <c:v>1.0515337556534881</c:v>
                </c:pt>
                <c:pt idx="304">
                  <c:v>1.0455492112360807</c:v>
                </c:pt>
                <c:pt idx="305">
                  <c:v>1.0419042770471691</c:v>
                </c:pt>
                <c:pt idx="306">
                  <c:v>1.0369258695826138</c:v>
                </c:pt>
                <c:pt idx="307">
                  <c:v>1.0327183512222231</c:v>
                </c:pt>
                <c:pt idx="308">
                  <c:v>1.0280137963815259</c:v>
                </c:pt>
                <c:pt idx="309">
                  <c:v>1.0252543592230627</c:v>
                </c:pt>
                <c:pt idx="310">
                  <c:v>1.0218370323544206</c:v>
                </c:pt>
                <c:pt idx="311">
                  <c:v>1.0197145739862528</c:v>
                </c:pt>
                <c:pt idx="312">
                  <c:v>1.0158424346101462</c:v>
                </c:pt>
                <c:pt idx="313">
                  <c:v>1.0127813976456717</c:v>
                </c:pt>
                <c:pt idx="314">
                  <c:v>1.0081178603785923</c:v>
                </c:pt>
                <c:pt idx="315">
                  <c:v>1.0042975961691194</c:v>
                </c:pt>
                <c:pt idx="316">
                  <c:v>1.0006088294750675</c:v>
                </c:pt>
                <c:pt idx="317">
                  <c:v>0.99706523282097559</c:v>
                </c:pt>
                <c:pt idx="318">
                  <c:v>0.99205103551277374</c:v>
                </c:pt>
                <c:pt idx="319">
                  <c:v>0.98752341922493669</c:v>
                </c:pt>
                <c:pt idx="320">
                  <c:v>0.9832990112754092</c:v>
                </c:pt>
                <c:pt idx="321">
                  <c:v>0.98214127015340158</c:v>
                </c:pt>
                <c:pt idx="322">
                  <c:v>0.97828119476953534</c:v>
                </c:pt>
                <c:pt idx="323">
                  <c:v>0.97455342116723931</c:v>
                </c:pt>
                <c:pt idx="324">
                  <c:v>0.97080353024583599</c:v>
                </c:pt>
                <c:pt idx="325">
                  <c:v>0.96780241110948906</c:v>
                </c:pt>
                <c:pt idx="326">
                  <c:v>0.96491268283482889</c:v>
                </c:pt>
                <c:pt idx="327">
                  <c:v>0.9629575118257282</c:v>
                </c:pt>
                <c:pt idx="328">
                  <c:v>0.95802937099550844</c:v>
                </c:pt>
                <c:pt idx="329">
                  <c:v>0.95491967592899774</c:v>
                </c:pt>
                <c:pt idx="330">
                  <c:v>0.95147902534202422</c:v>
                </c:pt>
                <c:pt idx="331">
                  <c:v>0.95080505030885831</c:v>
                </c:pt>
                <c:pt idx="332">
                  <c:v>0.94949248795309837</c:v>
                </c:pt>
                <c:pt idx="333">
                  <c:v>0.94801304037134559</c:v>
                </c:pt>
                <c:pt idx="334">
                  <c:v>0.94516955740027397</c:v>
                </c:pt>
                <c:pt idx="335">
                  <c:v>0.94470308303364359</c:v>
                </c:pt>
                <c:pt idx="336">
                  <c:v>0.94374721271512607</c:v>
                </c:pt>
                <c:pt idx="337">
                  <c:v>0.94369654394771607</c:v>
                </c:pt>
                <c:pt idx="338">
                  <c:v>0.9425223153696467</c:v>
                </c:pt>
                <c:pt idx="339">
                  <c:v>0.9416890956389069</c:v>
                </c:pt>
                <c:pt idx="340">
                  <c:v>0.93962494656656759</c:v>
                </c:pt>
                <c:pt idx="341">
                  <c:v>0.93860634348839977</c:v>
                </c:pt>
                <c:pt idx="342">
                  <c:v>0.93598041451073055</c:v>
                </c:pt>
                <c:pt idx="343">
                  <c:v>0.93560683288435154</c:v>
                </c:pt>
                <c:pt idx="344">
                  <c:v>0.93477160248823854</c:v>
                </c:pt>
                <c:pt idx="345">
                  <c:v>0.93219795081027801</c:v>
                </c:pt>
                <c:pt idx="346">
                  <c:v>0.92956679410263809</c:v>
                </c:pt>
                <c:pt idx="347">
                  <c:v>0.92863505176860139</c:v>
                </c:pt>
                <c:pt idx="348">
                  <c:v>0.92757905031448817</c:v>
                </c:pt>
                <c:pt idx="349">
                  <c:v>0.92769084330924945</c:v>
                </c:pt>
                <c:pt idx="350">
                  <c:v>0.9268564171792858</c:v>
                </c:pt>
                <c:pt idx="351">
                  <c:v>0.92538179519442931</c:v>
                </c:pt>
                <c:pt idx="352">
                  <c:v>0.92397995929609</c:v>
                </c:pt>
                <c:pt idx="353">
                  <c:v>0.92203283094848298</c:v>
                </c:pt>
                <c:pt idx="354">
                  <c:v>0.92013476283598727</c:v>
                </c:pt>
                <c:pt idx="355">
                  <c:v>0.91901200729147681</c:v>
                </c:pt>
                <c:pt idx="356">
                  <c:v>0.91644036627888958</c:v>
                </c:pt>
                <c:pt idx="357">
                  <c:v>0.91530393820984024</c:v>
                </c:pt>
                <c:pt idx="358">
                  <c:v>0.91235228144167912</c:v>
                </c:pt>
                <c:pt idx="359">
                  <c:v>0.91117443366593753</c:v>
                </c:pt>
                <c:pt idx="360">
                  <c:v>0.90978586815906293</c:v>
                </c:pt>
                <c:pt idx="361">
                  <c:v>0.90849904232008249</c:v>
                </c:pt>
                <c:pt idx="362">
                  <c:v>0.90546414400546238</c:v>
                </c:pt>
                <c:pt idx="363">
                  <c:v>0.90469245063514903</c:v>
                </c:pt>
                <c:pt idx="364">
                  <c:v>0.90260658637677682</c:v>
                </c:pt>
                <c:pt idx="365">
                  <c:v>0.90260859704215024</c:v>
                </c:pt>
                <c:pt idx="366">
                  <c:v>0.90057219515196407</c:v>
                </c:pt>
                <c:pt idx="367">
                  <c:v>0.89951096596787983</c:v>
                </c:pt>
                <c:pt idx="368">
                  <c:v>0.89894999032869938</c:v>
                </c:pt>
                <c:pt idx="369">
                  <c:v>0.90026134628523535</c:v>
                </c:pt>
                <c:pt idx="370">
                  <c:v>0.89898135670852453</c:v>
                </c:pt>
                <c:pt idx="371">
                  <c:v>0.89819880574519462</c:v>
                </c:pt>
                <c:pt idx="372">
                  <c:v>0.89773233137856434</c:v>
                </c:pt>
                <c:pt idx="373">
                  <c:v>0.89893470927186148</c:v>
                </c:pt>
                <c:pt idx="374">
                  <c:v>0.89819759934597054</c:v>
                </c:pt>
                <c:pt idx="375">
                  <c:v>0.89757067388254241</c:v>
                </c:pt>
                <c:pt idx="376">
                  <c:v>0.89755780562415266</c:v>
                </c:pt>
                <c:pt idx="377">
                  <c:v>0.89845375811454264</c:v>
                </c:pt>
                <c:pt idx="378">
                  <c:v>0.89934930847185801</c:v>
                </c:pt>
                <c:pt idx="379">
                  <c:v>0.89970197917835359</c:v>
                </c:pt>
                <c:pt idx="380">
                  <c:v>0.89887077011298733</c:v>
                </c:pt>
                <c:pt idx="381">
                  <c:v>0.90035464115856145</c:v>
                </c:pt>
                <c:pt idx="382">
                  <c:v>0.90135796317989125</c:v>
                </c:pt>
                <c:pt idx="383">
                  <c:v>0.90180392875971294</c:v>
                </c:pt>
                <c:pt idx="384">
                  <c:v>0.90187550844700626</c:v>
                </c:pt>
                <c:pt idx="385">
                  <c:v>0.90191974308522116</c:v>
                </c:pt>
                <c:pt idx="386">
                  <c:v>0.9022836735178078</c:v>
                </c:pt>
                <c:pt idx="387">
                  <c:v>0.90347519381808872</c:v>
                </c:pt>
                <c:pt idx="388">
                  <c:v>0.90341648238918504</c:v>
                </c:pt>
                <c:pt idx="389">
                  <c:v>0.90402531186425272</c:v>
                </c:pt>
                <c:pt idx="390">
                  <c:v>0.90422034640547322</c:v>
                </c:pt>
                <c:pt idx="391">
                  <c:v>0.90376030616803771</c:v>
                </c:pt>
                <c:pt idx="392">
                  <c:v>0.90314464043070053</c:v>
                </c:pt>
                <c:pt idx="393">
                  <c:v>0.90237777265728325</c:v>
                </c:pt>
                <c:pt idx="394">
                  <c:v>0.90121038034148315</c:v>
                </c:pt>
                <c:pt idx="395">
                  <c:v>0.90093853838299864</c:v>
                </c:pt>
                <c:pt idx="396">
                  <c:v>0.89953469181928614</c:v>
                </c:pt>
                <c:pt idx="397">
                  <c:v>0.89764788343288127</c:v>
                </c:pt>
                <c:pt idx="398">
                  <c:v>0.89657298172425814</c:v>
                </c:pt>
                <c:pt idx="399">
                  <c:v>0.89557488743289893</c:v>
                </c:pt>
                <c:pt idx="400">
                  <c:v>0.89376569072990752</c:v>
                </c:pt>
                <c:pt idx="401">
                  <c:v>0.89210729392992183</c:v>
                </c:pt>
                <c:pt idx="402">
                  <c:v>0.88963859898445308</c:v>
                </c:pt>
                <c:pt idx="403">
                  <c:v>0.88737458977399719</c:v>
                </c:pt>
                <c:pt idx="404">
                  <c:v>0.88482305541514394</c:v>
                </c:pt>
                <c:pt idx="405">
                  <c:v>0.88179056989897209</c:v>
                </c:pt>
                <c:pt idx="406">
                  <c:v>0.87826949269706212</c:v>
                </c:pt>
                <c:pt idx="407">
                  <c:v>0.87525510316925093</c:v>
                </c:pt>
                <c:pt idx="408">
                  <c:v>0.87043191907152284</c:v>
                </c:pt>
                <c:pt idx="409">
                  <c:v>0.86590188998523765</c:v>
                </c:pt>
                <c:pt idx="410">
                  <c:v>0.86111529999730552</c:v>
                </c:pt>
                <c:pt idx="411">
                  <c:v>0.85647066298473629</c:v>
                </c:pt>
                <c:pt idx="412">
                  <c:v>0.85111947815995159</c:v>
                </c:pt>
                <c:pt idx="413">
                  <c:v>0.84613463656620169</c:v>
                </c:pt>
                <c:pt idx="414">
                  <c:v>0.84048828606460091</c:v>
                </c:pt>
                <c:pt idx="415">
                  <c:v>0.83579619734921917</c:v>
                </c:pt>
                <c:pt idx="416">
                  <c:v>0.82980280600416845</c:v>
                </c:pt>
                <c:pt idx="417">
                  <c:v>0.82384399810354025</c:v>
                </c:pt>
                <c:pt idx="418">
                  <c:v>0.81658348544016879</c:v>
                </c:pt>
                <c:pt idx="419">
                  <c:v>0.81034921638338397</c:v>
                </c:pt>
                <c:pt idx="420">
                  <c:v>0.80363640896772848</c:v>
                </c:pt>
                <c:pt idx="421">
                  <c:v>0.79658098417244416</c:v>
                </c:pt>
                <c:pt idx="422">
                  <c:v>0.78883107555718557</c:v>
                </c:pt>
                <c:pt idx="423">
                  <c:v>0.78170366894153342</c:v>
                </c:pt>
                <c:pt idx="424">
                  <c:v>0.77379612416099941</c:v>
                </c:pt>
                <c:pt idx="425">
                  <c:v>0.76714886443651709</c:v>
                </c:pt>
                <c:pt idx="426">
                  <c:v>0.7590261784610286</c:v>
                </c:pt>
                <c:pt idx="427">
                  <c:v>0.75023796224694261</c:v>
                </c:pt>
                <c:pt idx="428">
                  <c:v>0.74182091486078738</c:v>
                </c:pt>
                <c:pt idx="429">
                  <c:v>0.73368656702613333</c:v>
                </c:pt>
                <c:pt idx="430">
                  <c:v>0.72496269210399633</c:v>
                </c:pt>
                <c:pt idx="431">
                  <c:v>0.71639122561716362</c:v>
                </c:pt>
                <c:pt idx="432">
                  <c:v>0.70704203376389729</c:v>
                </c:pt>
                <c:pt idx="433">
                  <c:v>0.69859884772788772</c:v>
                </c:pt>
                <c:pt idx="434">
                  <c:v>0.69029037627189649</c:v>
                </c:pt>
                <c:pt idx="435">
                  <c:v>0.68123152449854996</c:v>
                </c:pt>
                <c:pt idx="436">
                  <c:v>0.67231341930134192</c:v>
                </c:pt>
                <c:pt idx="437">
                  <c:v>0.66336515412353281</c:v>
                </c:pt>
                <c:pt idx="438">
                  <c:v>0.65471607595328651</c:v>
                </c:pt>
                <c:pt idx="439">
                  <c:v>0.64572759746800923</c:v>
                </c:pt>
                <c:pt idx="440">
                  <c:v>0.63626218915615984</c:v>
                </c:pt>
                <c:pt idx="441">
                  <c:v>0.62708631665808101</c:v>
                </c:pt>
                <c:pt idx="442">
                  <c:v>0.6182808087217837</c:v>
                </c:pt>
                <c:pt idx="443">
                  <c:v>0.60903375866948639</c:v>
                </c:pt>
                <c:pt idx="444">
                  <c:v>0.60001150100593581</c:v>
                </c:pt>
                <c:pt idx="445">
                  <c:v>0.59081150052337617</c:v>
                </c:pt>
                <c:pt idx="446">
                  <c:v>0.58234579503518469</c:v>
                </c:pt>
                <c:pt idx="447">
                  <c:v>0.57379725013360872</c:v>
                </c:pt>
                <c:pt idx="448">
                  <c:v>0.5652326199090455</c:v>
                </c:pt>
                <c:pt idx="449">
                  <c:v>0.55664667663152423</c:v>
                </c:pt>
                <c:pt idx="450">
                  <c:v>0.54872143799570439</c:v>
                </c:pt>
                <c:pt idx="451">
                  <c:v>0.54085088945804127</c:v>
                </c:pt>
                <c:pt idx="452">
                  <c:v>0.53249657483153634</c:v>
                </c:pt>
                <c:pt idx="453">
                  <c:v>0.52463004762461996</c:v>
                </c:pt>
                <c:pt idx="454">
                  <c:v>0.51694850163205708</c:v>
                </c:pt>
                <c:pt idx="455">
                  <c:v>0.50946963070913343</c:v>
                </c:pt>
                <c:pt idx="456">
                  <c:v>0.50199840031462895</c:v>
                </c:pt>
                <c:pt idx="457">
                  <c:v>0.49432127778588753</c:v>
                </c:pt>
                <c:pt idx="458">
                  <c:v>0.4866698917739255</c:v>
                </c:pt>
                <c:pt idx="459">
                  <c:v>0.47976365834934825</c:v>
                </c:pt>
                <c:pt idx="460">
                  <c:v>0.4723837121627964</c:v>
                </c:pt>
                <c:pt idx="461">
                  <c:v>0.46512722083017144</c:v>
                </c:pt>
                <c:pt idx="462">
                  <c:v>0.45808386002712798</c:v>
                </c:pt>
                <c:pt idx="463">
                  <c:v>0.45135697795385837</c:v>
                </c:pt>
                <c:pt idx="464">
                  <c:v>0.44464658333665102</c:v>
                </c:pt>
                <c:pt idx="465">
                  <c:v>0.43837330737162206</c:v>
                </c:pt>
                <c:pt idx="466">
                  <c:v>0.43213984258098664</c:v>
                </c:pt>
                <c:pt idx="467">
                  <c:v>0.42606522035485023</c:v>
                </c:pt>
                <c:pt idx="468">
                  <c:v>0.42021056492056452</c:v>
                </c:pt>
                <c:pt idx="469">
                  <c:v>0.41430926204961582</c:v>
                </c:pt>
                <c:pt idx="470">
                  <c:v>0.40885633755693701</c:v>
                </c:pt>
                <c:pt idx="471">
                  <c:v>0.40368691688190839</c:v>
                </c:pt>
                <c:pt idx="472">
                  <c:v>0.3981539679073679</c:v>
                </c:pt>
                <c:pt idx="473">
                  <c:v>0.39320853535493677</c:v>
                </c:pt>
                <c:pt idx="474">
                  <c:v>0.38820358710745267</c:v>
                </c:pt>
                <c:pt idx="475">
                  <c:v>0.38354366903804549</c:v>
                </c:pt>
                <c:pt idx="476">
                  <c:v>0.37899755462877277</c:v>
                </c:pt>
                <c:pt idx="477">
                  <c:v>0.37416431720417787</c:v>
                </c:pt>
                <c:pt idx="478">
                  <c:v>0.36942035332216205</c:v>
                </c:pt>
                <c:pt idx="479">
                  <c:v>0.36526993785837591</c:v>
                </c:pt>
                <c:pt idx="480">
                  <c:v>0.36057704487684467</c:v>
                </c:pt>
                <c:pt idx="481">
                  <c:v>0.35633896440277807</c:v>
                </c:pt>
                <c:pt idx="482">
                  <c:v>0.35197943974015766</c:v>
                </c:pt>
                <c:pt idx="483">
                  <c:v>0.34788049730993076</c:v>
                </c:pt>
                <c:pt idx="484">
                  <c:v>0.34396613396098263</c:v>
                </c:pt>
                <c:pt idx="485">
                  <c:v>0.34050014899030417</c:v>
                </c:pt>
                <c:pt idx="486">
                  <c:v>0.33694207554552363</c:v>
                </c:pt>
                <c:pt idx="487">
                  <c:v>0.33391119856165036</c:v>
                </c:pt>
                <c:pt idx="488">
                  <c:v>0.33077697337758405</c:v>
                </c:pt>
                <c:pt idx="489">
                  <c:v>0.32758886236151036</c:v>
                </c:pt>
                <c:pt idx="490">
                  <c:v>0.32445865850819089</c:v>
                </c:pt>
                <c:pt idx="491">
                  <c:v>0.32136746156311535</c:v>
                </c:pt>
                <c:pt idx="492">
                  <c:v>0.31834623577303445</c:v>
                </c:pt>
                <c:pt idx="493">
                  <c:v>0.31569296174628697</c:v>
                </c:pt>
                <c:pt idx="494">
                  <c:v>0.3128148953307926</c:v>
                </c:pt>
                <c:pt idx="495">
                  <c:v>0.31043748459327658</c:v>
                </c:pt>
                <c:pt idx="496">
                  <c:v>0.30849558397564036</c:v>
                </c:pt>
                <c:pt idx="497">
                  <c:v>0.30620664251455421</c:v>
                </c:pt>
                <c:pt idx="498">
                  <c:v>0.30427117602611292</c:v>
                </c:pt>
                <c:pt idx="499">
                  <c:v>0.30241734255183189</c:v>
                </c:pt>
                <c:pt idx="500">
                  <c:v>0.30012679255844699</c:v>
                </c:pt>
                <c:pt idx="501">
                  <c:v>0.29826813348726983</c:v>
                </c:pt>
                <c:pt idx="502">
                  <c:v>0.2960596186411199</c:v>
                </c:pt>
                <c:pt idx="503">
                  <c:v>0.2937935987652906</c:v>
                </c:pt>
                <c:pt idx="504">
                  <c:v>0.29200450871603334</c:v>
                </c:pt>
                <c:pt idx="505">
                  <c:v>0.29003888224699087</c:v>
                </c:pt>
                <c:pt idx="506">
                  <c:v>0.28775959197969703</c:v>
                </c:pt>
                <c:pt idx="507">
                  <c:v>0.28632679183460752</c:v>
                </c:pt>
                <c:pt idx="508">
                  <c:v>0.2848015010823412</c:v>
                </c:pt>
                <c:pt idx="509">
                  <c:v>0.28335140921504021</c:v>
                </c:pt>
                <c:pt idx="510">
                  <c:v>0.28216592091087972</c:v>
                </c:pt>
                <c:pt idx="511">
                  <c:v>0.28075724875027097</c:v>
                </c:pt>
                <c:pt idx="512">
                  <c:v>0.27946519518131974</c:v>
                </c:pt>
                <c:pt idx="513">
                  <c:v>0.2781015619250754</c:v>
                </c:pt>
                <c:pt idx="514">
                  <c:v>0.27670133455903489</c:v>
                </c:pt>
                <c:pt idx="515">
                  <c:v>0.27503569936370487</c:v>
                </c:pt>
                <c:pt idx="516">
                  <c:v>0.27386629638253152</c:v>
                </c:pt>
                <c:pt idx="517">
                  <c:v>0.27240856398681157</c:v>
                </c:pt>
                <c:pt idx="518">
                  <c:v>0.27148084298352171</c:v>
                </c:pt>
                <c:pt idx="519">
                  <c:v>0.27036170663668363</c:v>
                </c:pt>
                <c:pt idx="520">
                  <c:v>0.26941870457655592</c:v>
                </c:pt>
                <c:pt idx="521">
                  <c:v>0.26847248545183072</c:v>
                </c:pt>
                <c:pt idx="522">
                  <c:v>0.26773416912671577</c:v>
                </c:pt>
                <c:pt idx="523">
                  <c:v>0.26655833201634754</c:v>
                </c:pt>
                <c:pt idx="524">
                  <c:v>0.26593221081906865</c:v>
                </c:pt>
                <c:pt idx="525">
                  <c:v>0.26475798224099911</c:v>
                </c:pt>
                <c:pt idx="526">
                  <c:v>0.26387328947670013</c:v>
                </c:pt>
                <c:pt idx="527">
                  <c:v>0.26310923663480562</c:v>
                </c:pt>
                <c:pt idx="528">
                  <c:v>0.2619760256303536</c:v>
                </c:pt>
                <c:pt idx="529">
                  <c:v>0.26132296151707107</c:v>
                </c:pt>
                <c:pt idx="530">
                  <c:v>0.26041213010291792</c:v>
                </c:pt>
                <c:pt idx="531">
                  <c:v>0.25906015870583921</c:v>
                </c:pt>
                <c:pt idx="532">
                  <c:v>0.25818471500225798</c:v>
                </c:pt>
                <c:pt idx="533">
                  <c:v>0.25718702284397355</c:v>
                </c:pt>
                <c:pt idx="534">
                  <c:v>0.25639723348529947</c:v>
                </c:pt>
                <c:pt idx="535">
                  <c:v>0.25569148993923363</c:v>
                </c:pt>
                <c:pt idx="536">
                  <c:v>0.25475451987522618</c:v>
                </c:pt>
                <c:pt idx="537">
                  <c:v>0.25396674118192542</c:v>
                </c:pt>
                <c:pt idx="538">
                  <c:v>0.25327869149114562</c:v>
                </c:pt>
                <c:pt idx="539">
                  <c:v>0.25261034632102519</c:v>
                </c:pt>
                <c:pt idx="540">
                  <c:v>0.25187162786283557</c:v>
                </c:pt>
                <c:pt idx="541">
                  <c:v>0.25100100975615053</c:v>
                </c:pt>
                <c:pt idx="542">
                  <c:v>0.25042073172938534</c:v>
                </c:pt>
                <c:pt idx="543">
                  <c:v>0.24953121336819017</c:v>
                </c:pt>
                <c:pt idx="544">
                  <c:v>0.24880938449913717</c:v>
                </c:pt>
                <c:pt idx="545">
                  <c:v>0.24815109265588386</c:v>
                </c:pt>
                <c:pt idx="546">
                  <c:v>0.24762952605802213</c:v>
                </c:pt>
                <c:pt idx="547">
                  <c:v>0.24714374930380717</c:v>
                </c:pt>
                <c:pt idx="548">
                  <c:v>0.24667526427180331</c:v>
                </c:pt>
                <c:pt idx="549">
                  <c:v>0.24588346424775576</c:v>
                </c:pt>
                <c:pt idx="550">
                  <c:v>0.24525211532050609</c:v>
                </c:pt>
                <c:pt idx="551">
                  <c:v>0.24467706502371175</c:v>
                </c:pt>
                <c:pt idx="552">
                  <c:v>0.24389813325805404</c:v>
                </c:pt>
                <c:pt idx="553">
                  <c:v>0.24317911932052377</c:v>
                </c:pt>
                <c:pt idx="554">
                  <c:v>0.24234388892441061</c:v>
                </c:pt>
                <c:pt idx="555">
                  <c:v>0.24168117361733579</c:v>
                </c:pt>
                <c:pt idx="556">
                  <c:v>0.2410321308348001</c:v>
                </c:pt>
                <c:pt idx="557">
                  <c:v>0.24032839795410771</c:v>
                </c:pt>
                <c:pt idx="558">
                  <c:v>0.23960214562123319</c:v>
                </c:pt>
                <c:pt idx="559">
                  <c:v>0.23923781305557193</c:v>
                </c:pt>
                <c:pt idx="560">
                  <c:v>0.2385316673764315</c:v>
                </c:pt>
                <c:pt idx="561">
                  <c:v>0.23798637492716365</c:v>
                </c:pt>
                <c:pt idx="562">
                  <c:v>0.23733733214462796</c:v>
                </c:pt>
                <c:pt idx="563">
                  <c:v>0.23682059114366241</c:v>
                </c:pt>
                <c:pt idx="564">
                  <c:v>0.23633521652252204</c:v>
                </c:pt>
                <c:pt idx="565">
                  <c:v>0.23585587389750193</c:v>
                </c:pt>
                <c:pt idx="566">
                  <c:v>0.23530535371826308</c:v>
                </c:pt>
                <c:pt idx="567">
                  <c:v>0.23467641758946159</c:v>
                </c:pt>
                <c:pt idx="568">
                  <c:v>0.23414801472933028</c:v>
                </c:pt>
                <c:pt idx="569">
                  <c:v>0.23361518840537748</c:v>
                </c:pt>
                <c:pt idx="570">
                  <c:v>0.23302566131789465</c:v>
                </c:pt>
                <c:pt idx="571">
                  <c:v>0.23253948243060488</c:v>
                </c:pt>
                <c:pt idx="572">
                  <c:v>0.23235771828084895</c:v>
                </c:pt>
                <c:pt idx="573">
                  <c:v>0.23180961090005825</c:v>
                </c:pt>
                <c:pt idx="574">
                  <c:v>0.23156551612372669</c:v>
                </c:pt>
                <c:pt idx="575">
                  <c:v>0.23128965283449529</c:v>
                </c:pt>
                <c:pt idx="576">
                  <c:v>0.23083041686320915</c:v>
                </c:pt>
                <c:pt idx="577">
                  <c:v>0.23039410247717998</c:v>
                </c:pt>
                <c:pt idx="578">
                  <c:v>0.23001529312083008</c:v>
                </c:pt>
                <c:pt idx="579">
                  <c:v>0.22944064495711045</c:v>
                </c:pt>
                <c:pt idx="580">
                  <c:v>0.22924279548436721</c:v>
                </c:pt>
                <c:pt idx="581">
                  <c:v>0.22868141771211212</c:v>
                </c:pt>
                <c:pt idx="582">
                  <c:v>0.22849442583238527</c:v>
                </c:pt>
                <c:pt idx="583">
                  <c:v>0.22813934232744171</c:v>
                </c:pt>
                <c:pt idx="584">
                  <c:v>0.22808786929388247</c:v>
                </c:pt>
                <c:pt idx="585">
                  <c:v>0.22813974446051641</c:v>
                </c:pt>
                <c:pt idx="586">
                  <c:v>0.22812808260135065</c:v>
                </c:pt>
                <c:pt idx="587">
                  <c:v>0.22792138620096442</c:v>
                </c:pt>
                <c:pt idx="588">
                  <c:v>0.22798130402909186</c:v>
                </c:pt>
                <c:pt idx="589">
                  <c:v>0.22768171488845435</c:v>
                </c:pt>
                <c:pt idx="590">
                  <c:v>0.22776455430183865</c:v>
                </c:pt>
                <c:pt idx="591">
                  <c:v>0.22775530524112103</c:v>
                </c:pt>
                <c:pt idx="592">
                  <c:v>0.22758037735363465</c:v>
                </c:pt>
                <c:pt idx="593">
                  <c:v>0.22738252788089142</c:v>
                </c:pt>
                <c:pt idx="594">
                  <c:v>0.22749391874257813</c:v>
                </c:pt>
                <c:pt idx="595">
                  <c:v>0.22749150594413009</c:v>
                </c:pt>
                <c:pt idx="596">
                  <c:v>0.2278099953392777</c:v>
                </c:pt>
                <c:pt idx="597">
                  <c:v>0.22804604745411564</c:v>
                </c:pt>
                <c:pt idx="598">
                  <c:v>0.22807459890241794</c:v>
                </c:pt>
                <c:pt idx="599">
                  <c:v>0.22817955563490977</c:v>
                </c:pt>
                <c:pt idx="600">
                  <c:v>0.22850648982462574</c:v>
                </c:pt>
                <c:pt idx="601">
                  <c:v>0.22894441274295368</c:v>
                </c:pt>
                <c:pt idx="602">
                  <c:v>0.22951825664052394</c:v>
                </c:pt>
                <c:pt idx="603">
                  <c:v>0.22999156726942399</c:v>
                </c:pt>
                <c:pt idx="604">
                  <c:v>0.23069811508163898</c:v>
                </c:pt>
                <c:pt idx="605">
                  <c:v>0.23149313217028408</c:v>
                </c:pt>
                <c:pt idx="606">
                  <c:v>0.23238546546300196</c:v>
                </c:pt>
                <c:pt idx="607">
                  <c:v>0.23319375294311148</c:v>
                </c:pt>
                <c:pt idx="608">
                  <c:v>0.23384842558869268</c:v>
                </c:pt>
                <c:pt idx="609">
                  <c:v>0.23472306502612461</c:v>
                </c:pt>
                <c:pt idx="610">
                  <c:v>0.23541031045075492</c:v>
                </c:pt>
                <c:pt idx="611">
                  <c:v>0.23623146618925428</c:v>
                </c:pt>
                <c:pt idx="612">
                  <c:v>0.23715235093027459</c:v>
                </c:pt>
                <c:pt idx="613">
                  <c:v>0.23796023627730942</c:v>
                </c:pt>
                <c:pt idx="614">
                  <c:v>0.23891329166430414</c:v>
                </c:pt>
                <c:pt idx="615">
                  <c:v>0.23994556726701113</c:v>
                </c:pt>
                <c:pt idx="616">
                  <c:v>0.24091269731161977</c:v>
                </c:pt>
                <c:pt idx="617">
                  <c:v>0.24203947418687691</c:v>
                </c:pt>
                <c:pt idx="618">
                  <c:v>0.2431787171874491</c:v>
                </c:pt>
                <c:pt idx="619">
                  <c:v>0.24435656496319078</c:v>
                </c:pt>
                <c:pt idx="620">
                  <c:v>0.24570129796492512</c:v>
                </c:pt>
                <c:pt idx="621">
                  <c:v>0.24715943249371963</c:v>
                </c:pt>
                <c:pt idx="622">
                  <c:v>0.24849411216858708</c:v>
                </c:pt>
                <c:pt idx="623">
                  <c:v>0.24971579244946895</c:v>
                </c:pt>
                <c:pt idx="624">
                  <c:v>0.25108746836720697</c:v>
                </c:pt>
                <c:pt idx="625">
                  <c:v>0.25237992406923276</c:v>
                </c:pt>
                <c:pt idx="626">
                  <c:v>0.25374677439007465</c:v>
                </c:pt>
                <c:pt idx="627">
                  <c:v>0.25514137189306957</c:v>
                </c:pt>
                <c:pt idx="628">
                  <c:v>0.25669802902516103</c:v>
                </c:pt>
                <c:pt idx="629">
                  <c:v>0.25816139128392646</c:v>
                </c:pt>
                <c:pt idx="630">
                  <c:v>0.25950170082183938</c:v>
                </c:pt>
                <c:pt idx="631">
                  <c:v>0.26093208816848085</c:v>
                </c:pt>
                <c:pt idx="632">
                  <c:v>0.26224706332268882</c:v>
                </c:pt>
                <c:pt idx="633">
                  <c:v>0.26359983898591688</c:v>
                </c:pt>
                <c:pt idx="634">
                  <c:v>0.26491039067630334</c:v>
                </c:pt>
                <c:pt idx="635">
                  <c:v>0.2659643814650432</c:v>
                </c:pt>
                <c:pt idx="636">
                  <c:v>0.26748243382196529</c:v>
                </c:pt>
                <c:pt idx="637">
                  <c:v>0.26920316124852667</c:v>
                </c:pt>
                <c:pt idx="638">
                  <c:v>0.27057523929933941</c:v>
                </c:pt>
                <c:pt idx="639">
                  <c:v>0.27205227408264393</c:v>
                </c:pt>
                <c:pt idx="640">
                  <c:v>0.27348145503006144</c:v>
                </c:pt>
                <c:pt idx="641">
                  <c:v>0.27494320875652806</c:v>
                </c:pt>
                <c:pt idx="642">
                  <c:v>0.27622078553479068</c:v>
                </c:pt>
                <c:pt idx="643">
                  <c:v>0.27741592503274365</c:v>
                </c:pt>
                <c:pt idx="644">
                  <c:v>0.27846669875688607</c:v>
                </c:pt>
                <c:pt idx="645">
                  <c:v>0.27973462434135626</c:v>
                </c:pt>
                <c:pt idx="646">
                  <c:v>0.28098083473979374</c:v>
                </c:pt>
                <c:pt idx="647">
                  <c:v>0.28228012670408914</c:v>
                </c:pt>
                <c:pt idx="648">
                  <c:v>0.28338840545791094</c:v>
                </c:pt>
                <c:pt idx="649">
                  <c:v>0.28474480031881105</c:v>
                </c:pt>
                <c:pt idx="650">
                  <c:v>0.28582171269280776</c:v>
                </c:pt>
                <c:pt idx="651">
                  <c:v>0.28712341745555114</c:v>
                </c:pt>
                <c:pt idx="652">
                  <c:v>0.28823692393934391</c:v>
                </c:pt>
                <c:pt idx="653">
                  <c:v>0.28924306089219654</c:v>
                </c:pt>
                <c:pt idx="654">
                  <c:v>0.29021943999752287</c:v>
                </c:pt>
                <c:pt idx="655">
                  <c:v>0.29120627456279091</c:v>
                </c:pt>
                <c:pt idx="656">
                  <c:v>0.29208976092786576</c:v>
                </c:pt>
                <c:pt idx="657">
                  <c:v>0.29328087909507189</c:v>
                </c:pt>
                <c:pt idx="658">
                  <c:v>0.29412093508808124</c:v>
                </c:pt>
                <c:pt idx="659">
                  <c:v>0.29500522571930549</c:v>
                </c:pt>
                <c:pt idx="660">
                  <c:v>0.29606484637109082</c:v>
                </c:pt>
                <c:pt idx="661">
                  <c:v>0.2970440404079398</c:v>
                </c:pt>
                <c:pt idx="662">
                  <c:v>0.29807591387757221</c:v>
                </c:pt>
                <c:pt idx="663">
                  <c:v>0.29898915809017346</c:v>
                </c:pt>
                <c:pt idx="664">
                  <c:v>0.29958150010917917</c:v>
                </c:pt>
                <c:pt idx="665">
                  <c:v>0.30056471547677494</c:v>
                </c:pt>
                <c:pt idx="666">
                  <c:v>0.3016215211970375</c:v>
                </c:pt>
                <c:pt idx="667">
                  <c:v>0.30240367002729279</c:v>
                </c:pt>
                <c:pt idx="668">
                  <c:v>0.3030326061560944</c:v>
                </c:pt>
                <c:pt idx="669">
                  <c:v>0.30400174686607639</c:v>
                </c:pt>
                <c:pt idx="670">
                  <c:v>0.304985364366747</c:v>
                </c:pt>
                <c:pt idx="671">
                  <c:v>0.30596656906896946</c:v>
                </c:pt>
                <c:pt idx="672">
                  <c:v>0.30678893120669276</c:v>
                </c:pt>
                <c:pt idx="673">
                  <c:v>0.30753167099562922</c:v>
                </c:pt>
                <c:pt idx="674">
                  <c:v>0.30824063160629239</c:v>
                </c:pt>
                <c:pt idx="675">
                  <c:v>0.3092439536276223</c:v>
                </c:pt>
                <c:pt idx="676">
                  <c:v>0.3097522498340195</c:v>
                </c:pt>
                <c:pt idx="677">
                  <c:v>0.31038681582586669</c:v>
                </c:pt>
                <c:pt idx="678">
                  <c:v>0.3108902864353677</c:v>
                </c:pt>
                <c:pt idx="679">
                  <c:v>0.31151319056804916</c:v>
                </c:pt>
                <c:pt idx="680">
                  <c:v>0.31206049368269045</c:v>
                </c:pt>
                <c:pt idx="681">
                  <c:v>0.3126926468760895</c:v>
                </c:pt>
                <c:pt idx="682">
                  <c:v>0.31312292926599855</c:v>
                </c:pt>
                <c:pt idx="683">
                  <c:v>0.31363001907317167</c:v>
                </c:pt>
                <c:pt idx="684">
                  <c:v>0.31395695326288764</c:v>
                </c:pt>
                <c:pt idx="685">
                  <c:v>0.31463575389294973</c:v>
                </c:pt>
                <c:pt idx="686">
                  <c:v>0.3150153675154489</c:v>
                </c:pt>
                <c:pt idx="687">
                  <c:v>0.31544323710690986</c:v>
                </c:pt>
                <c:pt idx="688">
                  <c:v>0.31599054022155115</c:v>
                </c:pt>
                <c:pt idx="689">
                  <c:v>0.31642605034143106</c:v>
                </c:pt>
                <c:pt idx="690">
                  <c:v>0.31677590611640383</c:v>
                </c:pt>
                <c:pt idx="691">
                  <c:v>0.31716557306577009</c:v>
                </c:pt>
                <c:pt idx="692">
                  <c:v>0.31736100974006515</c:v>
                </c:pt>
                <c:pt idx="693">
                  <c:v>0.31768191193366085</c:v>
                </c:pt>
                <c:pt idx="694">
                  <c:v>0.31788177207177754</c:v>
                </c:pt>
                <c:pt idx="695">
                  <c:v>0.31791715978234947</c:v>
                </c:pt>
                <c:pt idx="696">
                  <c:v>0.31807117674995239</c:v>
                </c:pt>
                <c:pt idx="697">
                  <c:v>0.31827184115421836</c:v>
                </c:pt>
                <c:pt idx="698">
                  <c:v>0.31868000622501996</c:v>
                </c:pt>
                <c:pt idx="699">
                  <c:v>0.31893495859436799</c:v>
                </c:pt>
                <c:pt idx="700">
                  <c:v>0.31906886890823682</c:v>
                </c:pt>
                <c:pt idx="701">
                  <c:v>0.319438429203869</c:v>
                </c:pt>
                <c:pt idx="702">
                  <c:v>0.31990409930434999</c:v>
                </c:pt>
                <c:pt idx="703">
                  <c:v>0.32028652785837186</c:v>
                </c:pt>
                <c:pt idx="704">
                  <c:v>0.32092189811636845</c:v>
                </c:pt>
                <c:pt idx="705">
                  <c:v>0.32133730158251428</c:v>
                </c:pt>
                <c:pt idx="706">
                  <c:v>0.32184640205506088</c:v>
                </c:pt>
                <c:pt idx="707">
                  <c:v>0.32241421395651088</c:v>
                </c:pt>
                <c:pt idx="708">
                  <c:v>0.32310789351033625</c:v>
                </c:pt>
                <c:pt idx="709">
                  <c:v>0.32367610754486092</c:v>
                </c:pt>
                <c:pt idx="710">
                  <c:v>0.32431630339975359</c:v>
                </c:pt>
                <c:pt idx="711">
                  <c:v>0.32500515735668278</c:v>
                </c:pt>
                <c:pt idx="712">
                  <c:v>0.32564334254620203</c:v>
                </c:pt>
                <c:pt idx="713">
                  <c:v>0.32655779315802747</c:v>
                </c:pt>
                <c:pt idx="714">
                  <c:v>0.32764315032659236</c:v>
                </c:pt>
                <c:pt idx="715">
                  <c:v>0.32861751876654521</c:v>
                </c:pt>
                <c:pt idx="716">
                  <c:v>0.32981627746217029</c:v>
                </c:pt>
                <c:pt idx="717">
                  <c:v>0.33107012838902672</c:v>
                </c:pt>
                <c:pt idx="718">
                  <c:v>0.33222827164410901</c:v>
                </c:pt>
                <c:pt idx="719">
                  <c:v>0.33368922110442623</c:v>
                </c:pt>
                <c:pt idx="720">
                  <c:v>0.3348071510520404</c:v>
                </c:pt>
                <c:pt idx="721">
                  <c:v>0.3360087246791883</c:v>
                </c:pt>
                <c:pt idx="722">
                  <c:v>0.33735868541089353</c:v>
                </c:pt>
                <c:pt idx="723">
                  <c:v>0.33853854385200854</c:v>
                </c:pt>
                <c:pt idx="724">
                  <c:v>0.3399608885371565</c:v>
                </c:pt>
                <c:pt idx="725">
                  <c:v>0.34165105385004213</c:v>
                </c:pt>
                <c:pt idx="726">
                  <c:v>0.34311039477806071</c:v>
                </c:pt>
                <c:pt idx="727">
                  <c:v>0.34493929600171147</c:v>
                </c:pt>
                <c:pt idx="728">
                  <c:v>0.34672396258714722</c:v>
                </c:pt>
                <c:pt idx="729">
                  <c:v>0.348536376354736</c:v>
                </c:pt>
                <c:pt idx="730">
                  <c:v>0.35059248276558175</c:v>
                </c:pt>
                <c:pt idx="731">
                  <c:v>0.35257499882376075</c:v>
                </c:pt>
                <c:pt idx="732">
                  <c:v>0.35426074067282498</c:v>
                </c:pt>
                <c:pt idx="733">
                  <c:v>0.35639888223090566</c:v>
                </c:pt>
                <c:pt idx="734">
                  <c:v>0.35854144725280779</c:v>
                </c:pt>
                <c:pt idx="735">
                  <c:v>0.36069688053309973</c:v>
                </c:pt>
                <c:pt idx="736">
                  <c:v>0.3629070039115484</c:v>
                </c:pt>
                <c:pt idx="737">
                  <c:v>0.36501619188825207</c:v>
                </c:pt>
                <c:pt idx="738">
                  <c:v>0.36721867473828168</c:v>
                </c:pt>
                <c:pt idx="739">
                  <c:v>0.36955627430140436</c:v>
                </c:pt>
                <c:pt idx="740">
                  <c:v>0.37156774394096032</c:v>
                </c:pt>
                <c:pt idx="741">
                  <c:v>0.37360937356111751</c:v>
                </c:pt>
                <c:pt idx="742">
                  <c:v>0.37560998560765729</c:v>
                </c:pt>
                <c:pt idx="743">
                  <c:v>0.37763754057020044</c:v>
                </c:pt>
                <c:pt idx="744">
                  <c:v>0.37980825490733044</c:v>
                </c:pt>
                <c:pt idx="745">
                  <c:v>0.38189733623030003</c:v>
                </c:pt>
                <c:pt idx="746">
                  <c:v>0.38391885919672303</c:v>
                </c:pt>
                <c:pt idx="747">
                  <c:v>0.38597858480524089</c:v>
                </c:pt>
                <c:pt idx="748">
                  <c:v>0.38788871690997728</c:v>
                </c:pt>
                <c:pt idx="749">
                  <c:v>0.39004294379104509</c:v>
                </c:pt>
                <c:pt idx="750">
                  <c:v>0.39197881241256116</c:v>
                </c:pt>
                <c:pt idx="751">
                  <c:v>0.3938607952020699</c:v>
                </c:pt>
                <c:pt idx="752">
                  <c:v>0.39576690597605935</c:v>
                </c:pt>
                <c:pt idx="753">
                  <c:v>0.39795008643850444</c:v>
                </c:pt>
                <c:pt idx="754">
                  <c:v>0.399921744903667</c:v>
                </c:pt>
                <c:pt idx="755">
                  <c:v>0.40211819575757646</c:v>
                </c:pt>
                <c:pt idx="756">
                  <c:v>0.40391653486755136</c:v>
                </c:pt>
                <c:pt idx="757">
                  <c:v>0.4057908771286412</c:v>
                </c:pt>
                <c:pt idx="758">
                  <c:v>0.40776454625917724</c:v>
                </c:pt>
                <c:pt idx="759">
                  <c:v>0.40954881071153831</c:v>
                </c:pt>
                <c:pt idx="760">
                  <c:v>0.41121283737456954</c:v>
                </c:pt>
                <c:pt idx="761">
                  <c:v>0.41295769278561206</c:v>
                </c:pt>
                <c:pt idx="762">
                  <c:v>0.41465469436076724</c:v>
                </c:pt>
                <c:pt idx="763">
                  <c:v>0.41625759679644714</c:v>
                </c:pt>
                <c:pt idx="764">
                  <c:v>0.41797711782378444</c:v>
                </c:pt>
                <c:pt idx="765">
                  <c:v>0.41926193299739123</c:v>
                </c:pt>
                <c:pt idx="766">
                  <c:v>0.42070358007012398</c:v>
                </c:pt>
                <c:pt idx="767">
                  <c:v>0.4218496593329657</c:v>
                </c:pt>
                <c:pt idx="768">
                  <c:v>0.42320042433082034</c:v>
                </c:pt>
                <c:pt idx="769">
                  <c:v>0.42420173568677688</c:v>
                </c:pt>
                <c:pt idx="770">
                  <c:v>0.42556295614457329</c:v>
                </c:pt>
                <c:pt idx="771">
                  <c:v>0.42652847765688306</c:v>
                </c:pt>
                <c:pt idx="772">
                  <c:v>0.42748676077384878</c:v>
                </c:pt>
                <c:pt idx="773">
                  <c:v>0.42834732555366678</c:v>
                </c:pt>
                <c:pt idx="774">
                  <c:v>0.42921874792650133</c:v>
                </c:pt>
                <c:pt idx="775">
                  <c:v>0.42990156988731021</c:v>
                </c:pt>
                <c:pt idx="776">
                  <c:v>0.430314560555008</c:v>
                </c:pt>
                <c:pt idx="777">
                  <c:v>0.43065154807159084</c:v>
                </c:pt>
                <c:pt idx="778">
                  <c:v>0.43092499856237421</c:v>
                </c:pt>
                <c:pt idx="779">
                  <c:v>0.43143731609951824</c:v>
                </c:pt>
                <c:pt idx="780">
                  <c:v>0.43175379482929238</c:v>
                </c:pt>
                <c:pt idx="781">
                  <c:v>0.431917060857613</c:v>
                </c:pt>
                <c:pt idx="782">
                  <c:v>0.43185473023103743</c:v>
                </c:pt>
                <c:pt idx="783">
                  <c:v>0.43216397056546735</c:v>
                </c:pt>
                <c:pt idx="784">
                  <c:v>0.43244224665314701</c:v>
                </c:pt>
                <c:pt idx="785">
                  <c:v>0.43259264442307765</c:v>
                </c:pt>
                <c:pt idx="786">
                  <c:v>0.43251261994121626</c:v>
                </c:pt>
                <c:pt idx="787">
                  <c:v>0.43271408861163158</c:v>
                </c:pt>
                <c:pt idx="788">
                  <c:v>0.4326211958713802</c:v>
                </c:pt>
                <c:pt idx="789">
                  <c:v>0.43251060927584278</c:v>
                </c:pt>
                <c:pt idx="790">
                  <c:v>0.43240484827720144</c:v>
                </c:pt>
                <c:pt idx="791">
                  <c:v>0.43211169326575882</c:v>
                </c:pt>
                <c:pt idx="792">
                  <c:v>0.43186196862638165</c:v>
                </c:pt>
                <c:pt idx="793">
                  <c:v>0.43181210412512128</c:v>
                </c:pt>
                <c:pt idx="794">
                  <c:v>0.43137860467061484</c:v>
                </c:pt>
                <c:pt idx="795">
                  <c:v>0.43117070187100442</c:v>
                </c:pt>
                <c:pt idx="796">
                  <c:v>0.43104724701707725</c:v>
                </c:pt>
                <c:pt idx="797">
                  <c:v>0.43063345208323034</c:v>
                </c:pt>
                <c:pt idx="798">
                  <c:v>0.43008856176703708</c:v>
                </c:pt>
                <c:pt idx="799">
                  <c:v>0.42968964575695312</c:v>
                </c:pt>
                <c:pt idx="800">
                  <c:v>0.42923201831796576</c:v>
                </c:pt>
                <c:pt idx="801">
                  <c:v>0.42863082937131725</c:v>
                </c:pt>
                <c:pt idx="802">
                  <c:v>0.42829786318548113</c:v>
                </c:pt>
                <c:pt idx="803">
                  <c:v>0.42782616108887978</c:v>
                </c:pt>
                <c:pt idx="804">
                  <c:v>0.42750003116531321</c:v>
                </c:pt>
                <c:pt idx="805">
                  <c:v>0.42727966224038794</c:v>
                </c:pt>
                <c:pt idx="806">
                  <c:v>0.42682967532981952</c:v>
                </c:pt>
                <c:pt idx="807">
                  <c:v>0.42634510497482841</c:v>
                </c:pt>
                <c:pt idx="808">
                  <c:v>0.42569566005921816</c:v>
                </c:pt>
                <c:pt idx="809">
                  <c:v>0.42510814363710858</c:v>
                </c:pt>
                <c:pt idx="810">
                  <c:v>0.42453912533643462</c:v>
                </c:pt>
                <c:pt idx="811">
                  <c:v>0.42422707007048183</c:v>
                </c:pt>
                <c:pt idx="812">
                  <c:v>0.42376944263149452</c:v>
                </c:pt>
                <c:pt idx="813">
                  <c:v>0.42338017781520293</c:v>
                </c:pt>
                <c:pt idx="814">
                  <c:v>0.42290887785167647</c:v>
                </c:pt>
                <c:pt idx="815">
                  <c:v>0.4228485578904741</c:v>
                </c:pt>
                <c:pt idx="816">
                  <c:v>0.42248784452248506</c:v>
                </c:pt>
                <c:pt idx="817">
                  <c:v>0.422600039650321</c:v>
                </c:pt>
                <c:pt idx="818">
                  <c:v>0.42242390536361069</c:v>
                </c:pt>
                <c:pt idx="819">
                  <c:v>0.42246894426797493</c:v>
                </c:pt>
                <c:pt idx="820">
                  <c:v>0.4227524480856254</c:v>
                </c:pt>
                <c:pt idx="821">
                  <c:v>0.42323420350909363</c:v>
                </c:pt>
                <c:pt idx="822">
                  <c:v>0.42390053801384059</c:v>
                </c:pt>
                <c:pt idx="823">
                  <c:v>0.42466579725495907</c:v>
                </c:pt>
                <c:pt idx="824">
                  <c:v>0.42525049874554582</c:v>
                </c:pt>
                <c:pt idx="825">
                  <c:v>0.4260266155796808</c:v>
                </c:pt>
                <c:pt idx="826">
                  <c:v>0.42685098838277757</c:v>
                </c:pt>
                <c:pt idx="827">
                  <c:v>0.42798259085493084</c:v>
                </c:pt>
                <c:pt idx="828">
                  <c:v>0.42917652395365968</c:v>
                </c:pt>
                <c:pt idx="829">
                  <c:v>0.43036362079011897</c:v>
                </c:pt>
                <c:pt idx="830">
                  <c:v>0.43203006025159862</c:v>
                </c:pt>
                <c:pt idx="831">
                  <c:v>0.43359757497670642</c:v>
                </c:pt>
                <c:pt idx="832">
                  <c:v>0.43557405903876512</c:v>
                </c:pt>
                <c:pt idx="833">
                  <c:v>0.43787667302439065</c:v>
                </c:pt>
                <c:pt idx="834">
                  <c:v>0.44016481021932741</c:v>
                </c:pt>
                <c:pt idx="835">
                  <c:v>0.44260334518419508</c:v>
                </c:pt>
                <c:pt idx="836">
                  <c:v>0.44496064926797702</c:v>
                </c:pt>
                <c:pt idx="837">
                  <c:v>0.44751982415524899</c:v>
                </c:pt>
                <c:pt idx="838">
                  <c:v>0.45048233851642655</c:v>
                </c:pt>
                <c:pt idx="839">
                  <c:v>0.45361535730126878</c:v>
                </c:pt>
                <c:pt idx="840">
                  <c:v>0.45679341499047549</c:v>
                </c:pt>
                <c:pt idx="841">
                  <c:v>0.46018500534233786</c:v>
                </c:pt>
                <c:pt idx="842">
                  <c:v>0.46394052612678688</c:v>
                </c:pt>
                <c:pt idx="843">
                  <c:v>0.46800287444721783</c:v>
                </c:pt>
                <c:pt idx="844">
                  <c:v>0.47234752018607495</c:v>
                </c:pt>
                <c:pt idx="845">
                  <c:v>0.4766125435761453</c:v>
                </c:pt>
                <c:pt idx="846">
                  <c:v>0.48086630724012452</c:v>
                </c:pt>
                <c:pt idx="847">
                  <c:v>0.48520572524901084</c:v>
                </c:pt>
                <c:pt idx="848">
                  <c:v>0.48973454793607196</c:v>
                </c:pt>
                <c:pt idx="849">
                  <c:v>0.49435385056493653</c:v>
                </c:pt>
                <c:pt idx="850">
                  <c:v>0.49913119149215091</c:v>
                </c:pt>
                <c:pt idx="851">
                  <c:v>0.50407823257688078</c:v>
                </c:pt>
                <c:pt idx="852">
                  <c:v>0.50927901963173461</c:v>
                </c:pt>
                <c:pt idx="853">
                  <c:v>0.51423128844643529</c:v>
                </c:pt>
                <c:pt idx="854">
                  <c:v>0.51946706107878615</c:v>
                </c:pt>
                <c:pt idx="855">
                  <c:v>0.52456691273189493</c:v>
                </c:pt>
                <c:pt idx="856">
                  <c:v>0.52985456053087987</c:v>
                </c:pt>
                <c:pt idx="857">
                  <c:v>0.53507826917099044</c:v>
                </c:pt>
                <c:pt idx="858">
                  <c:v>0.5399179407247805</c:v>
                </c:pt>
                <c:pt idx="859">
                  <c:v>0.5448979567216341</c:v>
                </c:pt>
                <c:pt idx="860">
                  <c:v>0.55020450477512917</c:v>
                </c:pt>
                <c:pt idx="861">
                  <c:v>0.55547687151727621</c:v>
                </c:pt>
                <c:pt idx="862">
                  <c:v>0.56099695223342705</c:v>
                </c:pt>
                <c:pt idx="863">
                  <c:v>0.56623835472882345</c:v>
                </c:pt>
                <c:pt idx="864">
                  <c:v>0.57200735581820195</c:v>
                </c:pt>
                <c:pt idx="865">
                  <c:v>0.57799230236868437</c:v>
                </c:pt>
                <c:pt idx="866">
                  <c:v>0.58382604688308659</c:v>
                </c:pt>
                <c:pt idx="867">
                  <c:v>0.58996058693735054</c:v>
                </c:pt>
                <c:pt idx="868">
                  <c:v>0.59603520916348673</c:v>
                </c:pt>
                <c:pt idx="869">
                  <c:v>0.6021021908612042</c:v>
                </c:pt>
                <c:pt idx="870">
                  <c:v>0.60848886835329319</c:v>
                </c:pt>
                <c:pt idx="871">
                  <c:v>0.61495557032724379</c:v>
                </c:pt>
                <c:pt idx="872">
                  <c:v>0.62139171018751871</c:v>
                </c:pt>
                <c:pt idx="873">
                  <c:v>0.62868117643226729</c:v>
                </c:pt>
                <c:pt idx="874">
                  <c:v>0.6360780122079559</c:v>
                </c:pt>
                <c:pt idx="875">
                  <c:v>0.64390673890585204</c:v>
                </c:pt>
                <c:pt idx="876">
                  <c:v>0.65188706977290323</c:v>
                </c:pt>
                <c:pt idx="877">
                  <c:v>0.66014205752996191</c:v>
                </c:pt>
                <c:pt idx="878">
                  <c:v>0.6687452925296945</c:v>
                </c:pt>
                <c:pt idx="879">
                  <c:v>0.67779891657307023</c:v>
                </c:pt>
                <c:pt idx="880">
                  <c:v>0.68670254497958971</c:v>
                </c:pt>
                <c:pt idx="881">
                  <c:v>0.6956520165566229</c:v>
                </c:pt>
                <c:pt idx="882">
                  <c:v>0.70473097498370341</c:v>
                </c:pt>
                <c:pt idx="883">
                  <c:v>0.71391086881252919</c:v>
                </c:pt>
                <c:pt idx="884">
                  <c:v>0.72329786117481554</c:v>
                </c:pt>
                <c:pt idx="885">
                  <c:v>0.73258472240150641</c:v>
                </c:pt>
                <c:pt idx="886">
                  <c:v>0.74196809556612076</c:v>
                </c:pt>
                <c:pt idx="887">
                  <c:v>0.75136232632375155</c:v>
                </c:pt>
                <c:pt idx="888">
                  <c:v>0.760701464850151</c:v>
                </c:pt>
                <c:pt idx="889">
                  <c:v>0.76987572881593103</c:v>
                </c:pt>
                <c:pt idx="890">
                  <c:v>0.77969541636657491</c:v>
                </c:pt>
                <c:pt idx="891">
                  <c:v>0.78916524814224576</c:v>
                </c:pt>
                <c:pt idx="892">
                  <c:v>0.79827557294915141</c:v>
                </c:pt>
                <c:pt idx="893">
                  <c:v>0.80709837260766004</c:v>
                </c:pt>
                <c:pt idx="894">
                  <c:v>0.81610776201282076</c:v>
                </c:pt>
                <c:pt idx="895">
                  <c:v>0.82514047513631283</c:v>
                </c:pt>
                <c:pt idx="896">
                  <c:v>0.83415147307377246</c:v>
                </c:pt>
                <c:pt idx="897">
                  <c:v>0.84275953367040124</c:v>
                </c:pt>
                <c:pt idx="898">
                  <c:v>0.85085487459681119</c:v>
                </c:pt>
                <c:pt idx="899">
                  <c:v>0.8593800957800557</c:v>
                </c:pt>
                <c:pt idx="900">
                  <c:v>0.86751363934856041</c:v>
                </c:pt>
                <c:pt idx="901">
                  <c:v>0.87554745391454414</c:v>
                </c:pt>
                <c:pt idx="902">
                  <c:v>0.8831216303761672</c:v>
                </c:pt>
                <c:pt idx="903">
                  <c:v>0.89087998378599431</c:v>
                </c:pt>
                <c:pt idx="904">
                  <c:v>0.89788272914849521</c:v>
                </c:pt>
                <c:pt idx="905">
                  <c:v>0.90493212194765904</c:v>
                </c:pt>
                <c:pt idx="906">
                  <c:v>0.91183835537223634</c:v>
                </c:pt>
                <c:pt idx="907">
                  <c:v>0.91857971423619444</c:v>
                </c:pt>
                <c:pt idx="908">
                  <c:v>0.92509587857833075</c:v>
                </c:pt>
                <c:pt idx="909">
                  <c:v>0.93157947014141795</c:v>
                </c:pt>
                <c:pt idx="910">
                  <c:v>0.93722179931227179</c:v>
                </c:pt>
                <c:pt idx="911">
                  <c:v>0.94296144468719867</c:v>
                </c:pt>
                <c:pt idx="912">
                  <c:v>0.94846302728191401</c:v>
                </c:pt>
                <c:pt idx="913">
                  <c:v>0.95346516059787523</c:v>
                </c:pt>
                <c:pt idx="914">
                  <c:v>0.95865428579356338</c:v>
                </c:pt>
                <c:pt idx="915">
                  <c:v>0.96303914483988862</c:v>
                </c:pt>
                <c:pt idx="916">
                  <c:v>0.96675726724839228</c:v>
                </c:pt>
                <c:pt idx="917">
                  <c:v>0.97089240165534052</c:v>
                </c:pt>
                <c:pt idx="918">
                  <c:v>0.97483813138411379</c:v>
                </c:pt>
                <c:pt idx="919">
                  <c:v>0.97873761580929863</c:v>
                </c:pt>
                <c:pt idx="920">
                  <c:v>0.98187827512255998</c:v>
                </c:pt>
                <c:pt idx="921">
                  <c:v>0.98474990740885948</c:v>
                </c:pt>
                <c:pt idx="922">
                  <c:v>0.987416853960146</c:v>
                </c:pt>
                <c:pt idx="923">
                  <c:v>0.99032588462239102</c:v>
                </c:pt>
                <c:pt idx="924">
                  <c:v>0.9925050437540891</c:v>
                </c:pt>
                <c:pt idx="925">
                  <c:v>0.99433474924388909</c:v>
                </c:pt>
                <c:pt idx="926">
                  <c:v>0.99583028214862912</c:v>
                </c:pt>
                <c:pt idx="927">
                  <c:v>0.99716295115812303</c:v>
                </c:pt>
                <c:pt idx="928">
                  <c:v>0.99812847267043303</c:v>
                </c:pt>
                <c:pt idx="929">
                  <c:v>0.9991957338506372</c:v>
                </c:pt>
                <c:pt idx="930">
                  <c:v>1</c:v>
                </c:pt>
                <c:pt idx="931">
                  <c:v>1.0002843080837995</c:v>
                </c:pt>
                <c:pt idx="932">
                  <c:v>1.0005263921947578</c:v>
                </c:pt>
                <c:pt idx="933">
                  <c:v>1.0010186030781676</c:v>
                </c:pt>
                <c:pt idx="934">
                  <c:v>1.0009828132345211</c:v>
                </c:pt>
                <c:pt idx="935">
                  <c:v>1.0006570854440293</c:v>
                </c:pt>
                <c:pt idx="936">
                  <c:v>1.0002255966548961</c:v>
                </c:pt>
                <c:pt idx="937">
                  <c:v>0.99969518312939154</c:v>
                </c:pt>
                <c:pt idx="938">
                  <c:v>0.99896088813502326</c:v>
                </c:pt>
                <c:pt idx="939">
                  <c:v>0.99835246079303053</c:v>
                </c:pt>
                <c:pt idx="940">
                  <c:v>0.99733948757790813</c:v>
                </c:pt>
                <c:pt idx="941">
                  <c:v>0.99661484377733245</c:v>
                </c:pt>
                <c:pt idx="942">
                  <c:v>0.99550133729353973</c:v>
                </c:pt>
                <c:pt idx="943">
                  <c:v>0.99391250951547383</c:v>
                </c:pt>
                <c:pt idx="944">
                  <c:v>0.9922931196237319</c:v>
                </c:pt>
                <c:pt idx="945">
                  <c:v>0.99103001963615789</c:v>
                </c:pt>
                <c:pt idx="946">
                  <c:v>0.98893450418399353</c:v>
                </c:pt>
                <c:pt idx="947">
                  <c:v>0.9875793157223175</c:v>
                </c:pt>
                <c:pt idx="948">
                  <c:v>0.98534144516171573</c:v>
                </c:pt>
                <c:pt idx="949">
                  <c:v>0.98228804872566022</c:v>
                </c:pt>
                <c:pt idx="950">
                  <c:v>0.98007591468183819</c:v>
                </c:pt>
                <c:pt idx="951">
                  <c:v>0.97749703527390674</c:v>
                </c:pt>
                <c:pt idx="952">
                  <c:v>0.97435999515831762</c:v>
                </c:pt>
                <c:pt idx="953">
                  <c:v>0.97069616071489595</c:v>
                </c:pt>
                <c:pt idx="954">
                  <c:v>0.96588865980708061</c:v>
                </c:pt>
                <c:pt idx="955">
                  <c:v>0.9612379907983909</c:v>
                </c:pt>
                <c:pt idx="956">
                  <c:v>0.95715071022732967</c:v>
                </c:pt>
                <c:pt idx="957">
                  <c:v>0.95122688790419885</c:v>
                </c:pt>
                <c:pt idx="958">
                  <c:v>0.94499824871045979</c:v>
                </c:pt>
                <c:pt idx="959">
                  <c:v>0.93840688548335782</c:v>
                </c:pt>
                <c:pt idx="960">
                  <c:v>0.93162893250960388</c:v>
                </c:pt>
                <c:pt idx="961">
                  <c:v>0.92391240093954363</c:v>
                </c:pt>
                <c:pt idx="962">
                  <c:v>0.91569682222380377</c:v>
                </c:pt>
                <c:pt idx="963">
                  <c:v>0.90689975908207476</c:v>
                </c:pt>
                <c:pt idx="964">
                  <c:v>0.89819518654752262</c:v>
                </c:pt>
                <c:pt idx="965">
                  <c:v>0.88913110704420517</c:v>
                </c:pt>
                <c:pt idx="966">
                  <c:v>0.87995523454612634</c:v>
                </c:pt>
                <c:pt idx="967">
                  <c:v>0.87036154578345359</c:v>
                </c:pt>
                <c:pt idx="968">
                  <c:v>0.86062429551311959</c:v>
                </c:pt>
                <c:pt idx="969">
                  <c:v>0.85117175545966006</c:v>
                </c:pt>
                <c:pt idx="970">
                  <c:v>0.84165286344887802</c:v>
                </c:pt>
                <c:pt idx="971">
                  <c:v>0.83219429139929846</c:v>
                </c:pt>
                <c:pt idx="972">
                  <c:v>0.82213734533459271</c:v>
                </c:pt>
                <c:pt idx="973">
                  <c:v>0.81192598016920958</c:v>
                </c:pt>
                <c:pt idx="974">
                  <c:v>0.80306135867093409</c:v>
                </c:pt>
                <c:pt idx="975">
                  <c:v>0.79362691460583512</c:v>
                </c:pt>
                <c:pt idx="976">
                  <c:v>0.78430225287012423</c:v>
                </c:pt>
                <c:pt idx="977">
                  <c:v>0.77534514076467209</c:v>
                </c:pt>
                <c:pt idx="978">
                  <c:v>0.76598147212071699</c:v>
                </c:pt>
                <c:pt idx="979">
                  <c:v>0.75666686371187319</c:v>
                </c:pt>
                <c:pt idx="980">
                  <c:v>0.74676876021166672</c:v>
                </c:pt>
                <c:pt idx="981">
                  <c:v>0.73707695097877179</c:v>
                </c:pt>
                <c:pt idx="982">
                  <c:v>0.7276388877160006</c:v>
                </c:pt>
                <c:pt idx="983">
                  <c:v>0.71767000879465015</c:v>
                </c:pt>
                <c:pt idx="984">
                  <c:v>0.70782538899337644</c:v>
                </c:pt>
                <c:pt idx="985">
                  <c:v>0.69785409727357783</c:v>
                </c:pt>
                <c:pt idx="986">
                  <c:v>0.68841764254310567</c:v>
                </c:pt>
                <c:pt idx="987">
                  <c:v>0.67856015448344176</c:v>
                </c:pt>
                <c:pt idx="988">
                  <c:v>0.66818713182203682</c:v>
                </c:pt>
                <c:pt idx="989">
                  <c:v>0.65788890591252225</c:v>
                </c:pt>
                <c:pt idx="990">
                  <c:v>0.64673413655393663</c:v>
                </c:pt>
                <c:pt idx="991">
                  <c:v>0.63569839858545674</c:v>
                </c:pt>
                <c:pt idx="992">
                  <c:v>0.62513798191124992</c:v>
                </c:pt>
                <c:pt idx="993">
                  <c:v>0.61341178145354214</c:v>
                </c:pt>
                <c:pt idx="994">
                  <c:v>0.60302950973141922</c:v>
                </c:pt>
                <c:pt idx="995">
                  <c:v>0.59194511366090286</c:v>
                </c:pt>
                <c:pt idx="996">
                  <c:v>0.58074208833335539</c:v>
                </c:pt>
                <c:pt idx="997">
                  <c:v>0.5702954753192836</c:v>
                </c:pt>
                <c:pt idx="998">
                  <c:v>0.55883508482394006</c:v>
                </c:pt>
                <c:pt idx="999">
                  <c:v>0.54742295029755828</c:v>
                </c:pt>
                <c:pt idx="1000">
                  <c:v>0.53686012082490364</c:v>
                </c:pt>
                <c:pt idx="1001">
                  <c:v>0.52538847060346905</c:v>
                </c:pt>
                <c:pt idx="1002">
                  <c:v>0.51367915973489775</c:v>
                </c:pt>
                <c:pt idx="1003">
                  <c:v>0.50199719391540487</c:v>
                </c:pt>
                <c:pt idx="1004">
                  <c:v>0.49108973639774822</c:v>
                </c:pt>
                <c:pt idx="1005">
                  <c:v>0.48054379651422996</c:v>
                </c:pt>
                <c:pt idx="1006">
                  <c:v>0.46921168646970984</c:v>
                </c:pt>
                <c:pt idx="1007">
                  <c:v>0.45811120507620617</c:v>
                </c:pt>
                <c:pt idx="1008">
                  <c:v>0.44659049461966044</c:v>
                </c:pt>
                <c:pt idx="1009">
                  <c:v>0.43627779191945765</c:v>
                </c:pt>
                <c:pt idx="1010">
                  <c:v>0.4260358646403985</c:v>
                </c:pt>
                <c:pt idx="1011">
                  <c:v>0.41546298184087677</c:v>
                </c:pt>
                <c:pt idx="1012">
                  <c:v>0.40444332919538389</c:v>
                </c:pt>
                <c:pt idx="1013">
                  <c:v>0.39540458407577156</c:v>
                </c:pt>
                <c:pt idx="1014">
                  <c:v>0.38603608983492044</c:v>
                </c:pt>
                <c:pt idx="1015">
                  <c:v>0.37757681847592361</c:v>
                </c:pt>
                <c:pt idx="1016">
                  <c:v>0.36798594464477369</c:v>
                </c:pt>
                <c:pt idx="1017">
                  <c:v>0.35912534447724503</c:v>
                </c:pt>
                <c:pt idx="1018">
                  <c:v>0.3504593767178622</c:v>
                </c:pt>
                <c:pt idx="1019">
                  <c:v>0.34267810172277835</c:v>
                </c:pt>
                <c:pt idx="1020">
                  <c:v>0.33392607748541359</c:v>
                </c:pt>
                <c:pt idx="1021">
                  <c:v>0.32536184939392515</c:v>
                </c:pt>
                <c:pt idx="1022">
                  <c:v>0.31670593496140931</c:v>
                </c:pt>
                <c:pt idx="1023">
                  <c:v>0.30867654385924703</c:v>
                </c:pt>
                <c:pt idx="1024">
                  <c:v>0.30067892126998447</c:v>
                </c:pt>
                <c:pt idx="1025">
                  <c:v>0.29239739272999704</c:v>
                </c:pt>
                <c:pt idx="1026">
                  <c:v>0.28531904634945598</c:v>
                </c:pt>
                <c:pt idx="1027">
                  <c:v>0.27772717603254699</c:v>
                </c:pt>
                <c:pt idx="1028">
                  <c:v>0.27126690818779137</c:v>
                </c:pt>
                <c:pt idx="1029">
                  <c:v>0.2649851874281941</c:v>
                </c:pt>
                <c:pt idx="1030">
                  <c:v>0.25898616622009796</c:v>
                </c:pt>
                <c:pt idx="1031">
                  <c:v>0.25322440352606362</c:v>
                </c:pt>
                <c:pt idx="1032">
                  <c:v>0.24709187413717323</c:v>
                </c:pt>
                <c:pt idx="1033">
                  <c:v>0.2407027838466361</c:v>
                </c:pt>
                <c:pt idx="1034">
                  <c:v>0.23562706017800827</c:v>
                </c:pt>
                <c:pt idx="1035">
                  <c:v>0.22926209787195193</c:v>
                </c:pt>
                <c:pt idx="1036">
                  <c:v>0.22281751321710885</c:v>
                </c:pt>
                <c:pt idx="1037">
                  <c:v>0.21716995631628411</c:v>
                </c:pt>
                <c:pt idx="1038">
                  <c:v>0.21128031530450117</c:v>
                </c:pt>
                <c:pt idx="1039">
                  <c:v>0.20642294989542534</c:v>
                </c:pt>
                <c:pt idx="1040">
                  <c:v>0.20072110502951862</c:v>
                </c:pt>
                <c:pt idx="1041">
                  <c:v>0.19383497825867535</c:v>
                </c:pt>
                <c:pt idx="1042">
                  <c:v>0.18847172944165025</c:v>
                </c:pt>
                <c:pt idx="1043">
                  <c:v>0.18496352049813025</c:v>
                </c:pt>
                <c:pt idx="1044">
                  <c:v>0.17947802322640219</c:v>
                </c:pt>
                <c:pt idx="1045">
                  <c:v>0.17553229349762881</c:v>
                </c:pt>
                <c:pt idx="1046">
                  <c:v>0.17111606807147836</c:v>
                </c:pt>
                <c:pt idx="1047">
                  <c:v>0.16757407994968507</c:v>
                </c:pt>
                <c:pt idx="1048">
                  <c:v>0.16375542427251108</c:v>
                </c:pt>
                <c:pt idx="1049">
                  <c:v>0.15964321145081978</c:v>
                </c:pt>
                <c:pt idx="1050">
                  <c:v>0.15417058243748141</c:v>
                </c:pt>
                <c:pt idx="1051">
                  <c:v>0.15072912758435844</c:v>
                </c:pt>
                <c:pt idx="1052">
                  <c:v>0.1458436128600549</c:v>
                </c:pt>
                <c:pt idx="1053">
                  <c:v>0.1416960123277915</c:v>
                </c:pt>
                <c:pt idx="1054">
                  <c:v>0.13696330817186689</c:v>
                </c:pt>
                <c:pt idx="1055">
                  <c:v>0.13373216891680226</c:v>
                </c:pt>
                <c:pt idx="1056">
                  <c:v>0.13016565067745348</c:v>
                </c:pt>
                <c:pt idx="1057">
                  <c:v>0.12642782374829042</c:v>
                </c:pt>
                <c:pt idx="1058">
                  <c:v>0.12287618443270483</c:v>
                </c:pt>
                <c:pt idx="1059">
                  <c:v>0.11960322333787339</c:v>
                </c:pt>
                <c:pt idx="1060">
                  <c:v>0.11643602324168316</c:v>
                </c:pt>
                <c:pt idx="1061">
                  <c:v>0.11330220019069155</c:v>
                </c:pt>
                <c:pt idx="1062">
                  <c:v>0.1093166592875247</c:v>
                </c:pt>
                <c:pt idx="1063">
                  <c:v>0.10559049421752741</c:v>
                </c:pt>
                <c:pt idx="1064">
                  <c:v>0.10230707766275428</c:v>
                </c:pt>
                <c:pt idx="1065">
                  <c:v>9.8350892474039345E-2</c:v>
                </c:pt>
                <c:pt idx="1066">
                  <c:v>9.5603117174741764E-2</c:v>
                </c:pt>
                <c:pt idx="1067">
                  <c:v>9.2610844966037803E-2</c:v>
                </c:pt>
                <c:pt idx="1068">
                  <c:v>9.0237455559268598E-2</c:v>
                </c:pt>
                <c:pt idx="1069">
                  <c:v>8.8475308426014976E-2</c:v>
                </c:pt>
                <c:pt idx="1070">
                  <c:v>8.6802836968415287E-2</c:v>
                </c:pt>
                <c:pt idx="1071">
                  <c:v>8.5216421988797433E-2</c:v>
                </c:pt>
                <c:pt idx="1072">
                  <c:v>8.2969302367478015E-2</c:v>
                </c:pt>
                <c:pt idx="1073">
                  <c:v>8.0943355937233424E-2</c:v>
                </c:pt>
                <c:pt idx="1074">
                  <c:v>7.8469433261793897E-2</c:v>
                </c:pt>
                <c:pt idx="1075">
                  <c:v>7.5163899387913208E-2</c:v>
                </c:pt>
                <c:pt idx="1076">
                  <c:v>7.2589041310728672E-2</c:v>
                </c:pt>
                <c:pt idx="1077">
                  <c:v>6.9916464896396427E-2</c:v>
                </c:pt>
                <c:pt idx="1078">
                  <c:v>6.6964003862086063E-2</c:v>
                </c:pt>
                <c:pt idx="1079">
                  <c:v>6.65992691633501E-2</c:v>
                </c:pt>
                <c:pt idx="1080">
                  <c:v>6.4842349760067364E-2</c:v>
                </c:pt>
                <c:pt idx="1081">
                  <c:v>6.3499627423706378E-2</c:v>
                </c:pt>
                <c:pt idx="1082">
                  <c:v>6.2341886301698769E-2</c:v>
                </c:pt>
                <c:pt idx="1083">
                  <c:v>6.1742305887348838E-2</c:v>
                </c:pt>
                <c:pt idx="1084">
                  <c:v>6.0885360305202925E-2</c:v>
                </c:pt>
                <c:pt idx="1085">
                  <c:v>5.9251091489697955E-2</c:v>
                </c:pt>
                <c:pt idx="1086">
                  <c:v>5.6559614820855704E-2</c:v>
                </c:pt>
                <c:pt idx="1087">
                  <c:v>5.4783393029988268E-2</c:v>
                </c:pt>
                <c:pt idx="1088">
                  <c:v>5.3245636152406808E-2</c:v>
                </c:pt>
                <c:pt idx="1089">
                  <c:v>5.1924629002078684E-2</c:v>
                </c:pt>
                <c:pt idx="1090">
                  <c:v>4.9490115367957825E-2</c:v>
                </c:pt>
                <c:pt idx="1091">
                  <c:v>4.8502878669615099E-2</c:v>
                </c:pt>
                <c:pt idx="1092">
                  <c:v>4.8091496534216092E-2</c:v>
                </c:pt>
                <c:pt idx="1093">
                  <c:v>4.6984022046543644E-2</c:v>
                </c:pt>
                <c:pt idx="1094">
                  <c:v>4.5955767774583468E-2</c:v>
                </c:pt>
                <c:pt idx="1095">
                  <c:v>4.4926307103399329E-2</c:v>
                </c:pt>
                <c:pt idx="1096">
                  <c:v>4.4125258018634053E-2</c:v>
                </c:pt>
                <c:pt idx="1097">
                  <c:v>4.2743528774028976E-2</c:v>
                </c:pt>
                <c:pt idx="1098">
                  <c:v>4.1366222993245404E-2</c:v>
                </c:pt>
                <c:pt idx="1099">
                  <c:v>3.9405019988024481E-2</c:v>
                </c:pt>
                <c:pt idx="1100">
                  <c:v>3.8590298378720099E-2</c:v>
                </c:pt>
                <c:pt idx="1101">
                  <c:v>3.6481512535091118E-2</c:v>
                </c:pt>
                <c:pt idx="1102">
                  <c:v>3.4257314499028628E-2</c:v>
                </c:pt>
                <c:pt idx="1103">
                  <c:v>3.1151238630190044E-2</c:v>
                </c:pt>
                <c:pt idx="1104">
                  <c:v>2.992915621623336E-2</c:v>
                </c:pt>
                <c:pt idx="1105">
                  <c:v>2.8323840982105497E-2</c:v>
                </c:pt>
                <c:pt idx="1106">
                  <c:v>2.7137950544870278E-2</c:v>
                </c:pt>
                <c:pt idx="1107">
                  <c:v>2.5924715058556615E-2</c:v>
                </c:pt>
                <c:pt idx="1108">
                  <c:v>2.4342723542760271E-2</c:v>
                </c:pt>
                <c:pt idx="1109">
                  <c:v>2.3423045200964054E-2</c:v>
                </c:pt>
                <c:pt idx="1110">
                  <c:v>2.4136831408523421E-2</c:v>
                </c:pt>
                <c:pt idx="1111">
                  <c:v>2.444566960987864E-2</c:v>
                </c:pt>
                <c:pt idx="1112">
                  <c:v>2.3554944849459532E-2</c:v>
                </c:pt>
                <c:pt idx="1113">
                  <c:v>2.4481459453525305E-2</c:v>
                </c:pt>
                <c:pt idx="1114">
                  <c:v>2.3852523324723686E-2</c:v>
                </c:pt>
                <c:pt idx="1115">
                  <c:v>2.4372883523361345E-2</c:v>
                </c:pt>
                <c:pt idx="1116">
                  <c:v>2.4259079863226493E-2</c:v>
                </c:pt>
                <c:pt idx="1117">
                  <c:v>2.3439934790100599E-2</c:v>
                </c:pt>
                <c:pt idx="1118">
                  <c:v>2.3827188941018703E-2</c:v>
                </c:pt>
                <c:pt idx="1119">
                  <c:v>2.2724540050242572E-2</c:v>
                </c:pt>
                <c:pt idx="1120">
                  <c:v>2.1274448182941594E-2</c:v>
                </c:pt>
                <c:pt idx="1121">
                  <c:v>2.0116304927859405E-2</c:v>
                </c:pt>
                <c:pt idx="1122">
                  <c:v>1.8246386130591093E-2</c:v>
                </c:pt>
                <c:pt idx="1123">
                  <c:v>1.7780716030110104E-2</c:v>
                </c:pt>
                <c:pt idx="1124">
                  <c:v>1.6128351226244512E-2</c:v>
                </c:pt>
                <c:pt idx="1125">
                  <c:v>1.2197902554309142E-2</c:v>
                </c:pt>
                <c:pt idx="1126">
                  <c:v>1.1371921218913582E-2</c:v>
                </c:pt>
                <c:pt idx="1127">
                  <c:v>1.0539907887397962E-2</c:v>
                </c:pt>
                <c:pt idx="1128">
                  <c:v>1.0227852621445198E-2</c:v>
                </c:pt>
                <c:pt idx="1129">
                  <c:v>1.0900621255387115E-2</c:v>
                </c:pt>
                <c:pt idx="1130">
                  <c:v>1.1309188459263386E-2</c:v>
                </c:pt>
                <c:pt idx="1131">
                  <c:v>1.0619932369259505E-2</c:v>
                </c:pt>
                <c:pt idx="1132">
                  <c:v>1.245768052055328E-2</c:v>
                </c:pt>
                <c:pt idx="1133">
                  <c:v>1.177284789437091E-2</c:v>
                </c:pt>
                <c:pt idx="1134">
                  <c:v>1.0719259238705862E-2</c:v>
                </c:pt>
                <c:pt idx="1135">
                  <c:v>1.1399266267991917E-2</c:v>
                </c:pt>
                <c:pt idx="1136">
                  <c:v>8.0342166990584728E-3</c:v>
                </c:pt>
                <c:pt idx="1137">
                  <c:v>5.7899120092618928E-3</c:v>
                </c:pt>
                <c:pt idx="1138">
                  <c:v>6.1771661601801083E-3</c:v>
                </c:pt>
                <c:pt idx="1139">
                  <c:v>5.5619025559176015E-3</c:v>
                </c:pt>
                <c:pt idx="1140">
                  <c:v>5.7750330854987016E-3</c:v>
                </c:pt>
                <c:pt idx="1141">
                  <c:v>3.8524348554472916E-3</c:v>
                </c:pt>
                <c:pt idx="1142">
                  <c:v>3.2275200573924898E-3</c:v>
                </c:pt>
                <c:pt idx="1143">
                  <c:v>6.5169686082857895E-3</c:v>
                </c:pt>
                <c:pt idx="1144">
                  <c:v>5.7862928115897678E-3</c:v>
                </c:pt>
                <c:pt idx="1145">
                  <c:v>5.7231579188648796E-3</c:v>
                </c:pt>
                <c:pt idx="1146">
                  <c:v>3.1623744992940253E-3</c:v>
                </c:pt>
                <c:pt idx="1147">
                  <c:v>3.5693331708716355E-3</c:v>
                </c:pt>
                <c:pt idx="1148">
                  <c:v>3.7997554226639725E-3</c:v>
                </c:pt>
                <c:pt idx="1149">
                  <c:v>1.4050529629365995E-3</c:v>
                </c:pt>
                <c:pt idx="1150">
                  <c:v>-5.1915379941358173E-4</c:v>
                </c:pt>
                <c:pt idx="1151">
                  <c:v>-4.7049569737719145E-4</c:v>
                </c:pt>
                <c:pt idx="1152">
                  <c:v>-8.6378184441546614E-4</c:v>
                </c:pt>
                <c:pt idx="1153">
                  <c:v>1.4693942548856783E-3</c:v>
                </c:pt>
                <c:pt idx="1154">
                  <c:v>0</c:v>
                </c:pt>
                <c:pt idx="1155">
                  <c:v>3.4378356554507395E-3</c:v>
                </c:pt>
                <c:pt idx="1156">
                  <c:v>4.9864501260469014E-5</c:v>
                </c:pt>
                <c:pt idx="1157">
                  <c:v>-8.4729438835361517E-4</c:v>
                </c:pt>
                <c:pt idx="1158">
                  <c:v>1.3632311231697653E-3</c:v>
                </c:pt>
                <c:pt idx="1159">
                  <c:v>-1.6970015751549414E-4</c:v>
                </c:pt>
                <c:pt idx="1160">
                  <c:v>-4.3494713357533216E-3</c:v>
                </c:pt>
                <c:pt idx="1161">
                  <c:v>-5.2003849217790617E-3</c:v>
                </c:pt>
                <c:pt idx="1162">
                  <c:v>-7.7764493981876881E-3</c:v>
                </c:pt>
                <c:pt idx="1163">
                  <c:v>-3.1684064954143076E-3</c:v>
                </c:pt>
                <c:pt idx="1164">
                  <c:v>-3.8520327223724874E-3</c:v>
                </c:pt>
                <c:pt idx="1165">
                  <c:v>-5.3696829462198626E-3</c:v>
                </c:pt>
                <c:pt idx="1166">
                  <c:v>-5.263117681429369E-3</c:v>
                </c:pt>
                <c:pt idx="1167">
                  <c:v>-3.4977534835783078E-3</c:v>
                </c:pt>
                <c:pt idx="1168">
                  <c:v>-3.5854184938587936E-3</c:v>
                </c:pt>
                <c:pt idx="1169">
                  <c:v>-6.8527497256446537E-3</c:v>
                </c:pt>
                <c:pt idx="1170">
                  <c:v>-8.9173009310586394E-3</c:v>
                </c:pt>
                <c:pt idx="1171">
                  <c:v>-6.1904365516445275E-3</c:v>
                </c:pt>
                <c:pt idx="1172">
                  <c:v>-9.3009358843047316E-3</c:v>
                </c:pt>
                <c:pt idx="1173">
                  <c:v>-1.0154262268778518E-2</c:v>
                </c:pt>
                <c:pt idx="1174">
                  <c:v>-9.6817559060278606E-3</c:v>
                </c:pt>
                <c:pt idx="1175">
                  <c:v>-8.6189181896450997E-3</c:v>
                </c:pt>
                <c:pt idx="1176">
                  <c:v>-6.7421631301073414E-3</c:v>
                </c:pt>
                <c:pt idx="1177">
                  <c:v>-8.0418572274774149E-3</c:v>
                </c:pt>
                <c:pt idx="1178">
                  <c:v>-8.2758986769419871E-3</c:v>
                </c:pt>
                <c:pt idx="1179">
                  <c:v>-6.5008832852985199E-3</c:v>
                </c:pt>
                <c:pt idx="1180">
                  <c:v>-4.7246614944310853E-3</c:v>
                </c:pt>
                <c:pt idx="1181">
                  <c:v>-7.225124952799567E-3</c:v>
                </c:pt>
                <c:pt idx="1182">
                  <c:v>-8.0076759161295218E-3</c:v>
                </c:pt>
                <c:pt idx="1183">
                  <c:v>-8.2553898901332069E-3</c:v>
                </c:pt>
                <c:pt idx="1184">
                  <c:v>-5.2474344915167922E-3</c:v>
                </c:pt>
                <c:pt idx="1185">
                  <c:v>-6.4039692143003204E-3</c:v>
                </c:pt>
                <c:pt idx="1186">
                  <c:v>-1.0201713971590941E-2</c:v>
                </c:pt>
                <c:pt idx="1187">
                  <c:v>-1.2867051990578823E-2</c:v>
                </c:pt>
                <c:pt idx="1188">
                  <c:v>-1.2188251360516735E-2</c:v>
                </c:pt>
                <c:pt idx="1189">
                  <c:v>-1.4630807656131112E-2</c:v>
                </c:pt>
                <c:pt idx="1190">
                  <c:v>-1.6216820502674385E-2</c:v>
                </c:pt>
                <c:pt idx="1191">
                  <c:v>-1.8953738208955597E-2</c:v>
                </c:pt>
                <c:pt idx="1192">
                  <c:v>-2.0362410369564321E-2</c:v>
                </c:pt>
                <c:pt idx="1193">
                  <c:v>-1.9402518720299928E-2</c:v>
                </c:pt>
                <c:pt idx="1194">
                  <c:v>-2.0135607315443997E-2</c:v>
                </c:pt>
                <c:pt idx="1195">
                  <c:v>-2.5069378008709363E-2</c:v>
                </c:pt>
                <c:pt idx="1196">
                  <c:v>-2.5157043018989963E-2</c:v>
                </c:pt>
                <c:pt idx="1197">
                  <c:v>-2.5235861101627427E-2</c:v>
                </c:pt>
                <c:pt idx="1198">
                  <c:v>-2.4655180941787615E-2</c:v>
                </c:pt>
                <c:pt idx="1199">
                  <c:v>-2.6440651793372766E-2</c:v>
                </c:pt>
                <c:pt idx="1200">
                  <c:v>-2.5551937698327008E-2</c:v>
                </c:pt>
                <c:pt idx="1201">
                  <c:v>-2.6593060228677023E-2</c:v>
                </c:pt>
                <c:pt idx="1202">
                  <c:v>-2.0522861466362102E-2</c:v>
                </c:pt>
                <c:pt idx="1203">
                  <c:v>-1.9657873222722555E-2</c:v>
                </c:pt>
                <c:pt idx="1204">
                  <c:v>-2.1471091256460732E-2</c:v>
                </c:pt>
                <c:pt idx="1205">
                  <c:v>-2.2019198637251422E-2</c:v>
                </c:pt>
                <c:pt idx="1206">
                  <c:v>-2.1434095013590101E-2</c:v>
                </c:pt>
                <c:pt idx="1207">
                  <c:v>-2.2375488541419065E-2</c:v>
                </c:pt>
                <c:pt idx="1208">
                  <c:v>-2.2465566350147709E-2</c:v>
                </c:pt>
                <c:pt idx="1209">
                  <c:v>-2.449392557884034E-2</c:v>
                </c:pt>
                <c:pt idx="1210">
                  <c:v>-2.395908858951418E-2</c:v>
                </c:pt>
                <c:pt idx="1211">
                  <c:v>-2.2071878070034631E-2</c:v>
                </c:pt>
                <c:pt idx="1212">
                  <c:v>-2.5560784625969918E-2</c:v>
                </c:pt>
                <c:pt idx="1213">
                  <c:v>-2.9211348677927174E-2</c:v>
                </c:pt>
                <c:pt idx="1214">
                  <c:v>-3.0783688999931225E-2</c:v>
                </c:pt>
                <c:pt idx="1215">
                  <c:v>-2.9233063863959921E-2</c:v>
                </c:pt>
                <c:pt idx="1216">
                  <c:v>-3.2685778443173961E-2</c:v>
                </c:pt>
                <c:pt idx="1217">
                  <c:v>-3.6962463692409991E-2</c:v>
                </c:pt>
                <c:pt idx="1218">
                  <c:v>-3.7219828860206083E-2</c:v>
                </c:pt>
                <c:pt idx="1219">
                  <c:v>-3.9935433513529128E-2</c:v>
                </c:pt>
                <c:pt idx="1220">
                  <c:v>-4.2389249535234687E-2</c:v>
                </c:pt>
                <c:pt idx="1221">
                  <c:v>-4.0098297408775067E-2</c:v>
                </c:pt>
                <c:pt idx="1222">
                  <c:v>-3.9133178029539889E-2</c:v>
                </c:pt>
                <c:pt idx="1223">
                  <c:v>-3.641717124314215E-2</c:v>
                </c:pt>
                <c:pt idx="1224">
                  <c:v>-3.542229401638048E-2</c:v>
                </c:pt>
                <c:pt idx="1225">
                  <c:v>-3.6587675666807033E-2</c:v>
                </c:pt>
                <c:pt idx="1226">
                  <c:v>-3.8842033683470598E-2</c:v>
                </c:pt>
                <c:pt idx="1227">
                  <c:v>-3.6155784744599247E-2</c:v>
                </c:pt>
                <c:pt idx="1228">
                  <c:v>-3.880664597289863E-2</c:v>
                </c:pt>
                <c:pt idx="1229">
                  <c:v>-4.4767866671974785E-2</c:v>
                </c:pt>
                <c:pt idx="1230">
                  <c:v>-4.9942917210048975E-2</c:v>
                </c:pt>
                <c:pt idx="1231">
                  <c:v>-4.5121743777694387E-2</c:v>
                </c:pt>
                <c:pt idx="1232">
                  <c:v>-4.0155802438454478E-2</c:v>
                </c:pt>
                <c:pt idx="1233">
                  <c:v>-3.376068015179718E-2</c:v>
                </c:pt>
                <c:pt idx="1234">
                  <c:v>-3.7175996355065785E-2</c:v>
                </c:pt>
                <c:pt idx="1235">
                  <c:v>-3.0049796138637772E-2</c:v>
                </c:pt>
                <c:pt idx="1236">
                  <c:v>-3.0282631188878265E-2</c:v>
                </c:pt>
                <c:pt idx="1237">
                  <c:v>-2.6346954786971997E-2</c:v>
                </c:pt>
                <c:pt idx="1238">
                  <c:v>-2.6101653611416357E-2</c:v>
                </c:pt>
                <c:pt idx="1239">
                  <c:v>-3.4587465753342012E-2</c:v>
                </c:pt>
                <c:pt idx="1240">
                  <c:v>-2.8057226753591694E-2</c:v>
                </c:pt>
                <c:pt idx="1241">
                  <c:v>-2.4951553017827692E-2</c:v>
                </c:pt>
                <c:pt idx="1242">
                  <c:v>-2.9430913336703137E-2</c:v>
                </c:pt>
                <c:pt idx="1243">
                  <c:v>-2.3617275476035034E-2</c:v>
                </c:pt>
                <c:pt idx="1244">
                  <c:v>-2.3606820016093353E-2</c:v>
                </c:pt>
                <c:pt idx="1245">
                  <c:v>-2.804797769287409E-2</c:v>
                </c:pt>
                <c:pt idx="1246">
                  <c:v>-2.3255757841896495E-2</c:v>
                </c:pt>
                <c:pt idx="1247">
                  <c:v>-2.9596994296546619E-2</c:v>
                </c:pt>
                <c:pt idx="1248">
                  <c:v>-3.0407292442029492E-2</c:v>
                </c:pt>
                <c:pt idx="1249">
                  <c:v>-3.4088418607662409E-2</c:v>
                </c:pt>
                <c:pt idx="1250">
                  <c:v>-3.8171275714902149E-2</c:v>
                </c:pt>
                <c:pt idx="1251">
                  <c:v>-3.5937024351972553E-2</c:v>
                </c:pt>
                <c:pt idx="1252">
                  <c:v>-3.4965872976617095E-2</c:v>
                </c:pt>
                <c:pt idx="1253">
                  <c:v>-3.8653433271444985E-2</c:v>
                </c:pt>
                <c:pt idx="1254">
                  <c:v>-3.9202747051459756E-2</c:v>
                </c:pt>
                <c:pt idx="1255">
                  <c:v>-3.4690009687385691E-2</c:v>
                </c:pt>
                <c:pt idx="1256">
                  <c:v>-3.0213464300033094E-2</c:v>
                </c:pt>
                <c:pt idx="1257">
                  <c:v>-2.8485900611202049E-2</c:v>
                </c:pt>
                <c:pt idx="1258">
                  <c:v>-2.5375401278541845E-2</c:v>
                </c:pt>
                <c:pt idx="1259">
                  <c:v>-2.7436735419358402E-2</c:v>
                </c:pt>
                <c:pt idx="1260">
                  <c:v>-2.4738020355171898E-2</c:v>
                </c:pt>
                <c:pt idx="1261">
                  <c:v>-2.6051386977081196E-2</c:v>
                </c:pt>
                <c:pt idx="1262">
                  <c:v>-3.1799477146576251E-2</c:v>
                </c:pt>
                <c:pt idx="1263">
                  <c:v>-3.7670620036923883E-2</c:v>
                </c:pt>
                <c:pt idx="1264">
                  <c:v>-3.8978356795787587E-2</c:v>
                </c:pt>
                <c:pt idx="1265">
                  <c:v>-4.7706655181746035E-2</c:v>
                </c:pt>
                <c:pt idx="1266">
                  <c:v>-5.1754526711488384E-2</c:v>
                </c:pt>
                <c:pt idx="1267">
                  <c:v>-5.1700640879481098E-2</c:v>
                </c:pt>
                <c:pt idx="1268">
                  <c:v>-5.738197695857903E-2</c:v>
                </c:pt>
                <c:pt idx="1269">
                  <c:v>-5.4267858428246815E-2</c:v>
                </c:pt>
                <c:pt idx="1270">
                  <c:v>-5.7996436296692148E-2</c:v>
                </c:pt>
                <c:pt idx="1271">
                  <c:v>-5.3247646817780159E-2</c:v>
                </c:pt>
                <c:pt idx="1272">
                  <c:v>-5.342217257219186E-2</c:v>
                </c:pt>
                <c:pt idx="1273">
                  <c:v>-5.409293054076042E-2</c:v>
                </c:pt>
                <c:pt idx="1274">
                  <c:v>-5.4868243108746016E-2</c:v>
                </c:pt>
                <c:pt idx="1275">
                  <c:v>-4.1115694087718868E-2</c:v>
                </c:pt>
                <c:pt idx="1276">
                  <c:v>-3.4611191604748223E-2</c:v>
                </c:pt>
                <c:pt idx="1277">
                  <c:v>-2.6208621009281657E-2</c:v>
                </c:pt>
                <c:pt idx="1278">
                  <c:v>-2.7958704150294833E-2</c:v>
                </c:pt>
                <c:pt idx="1279">
                  <c:v>-2.8205211725074439E-2</c:v>
                </c:pt>
                <c:pt idx="1280">
                  <c:v>-2.2143055624253265E-2</c:v>
                </c:pt>
                <c:pt idx="1281">
                  <c:v>-2.4311759296009698E-2</c:v>
                </c:pt>
                <c:pt idx="1282">
                  <c:v>-3.7843537259036809E-2</c:v>
                </c:pt>
                <c:pt idx="1283">
                  <c:v>-3.5488243840628222E-2</c:v>
                </c:pt>
                <c:pt idx="1284">
                  <c:v>-3.7925974539346506E-2</c:v>
                </c:pt>
                <c:pt idx="1285">
                  <c:v>-3.9083715661354115E-2</c:v>
                </c:pt>
                <c:pt idx="1286">
                  <c:v>-3.9929401517408959E-2</c:v>
                </c:pt>
                <c:pt idx="1287">
                  <c:v>-3.8060689119364721E-2</c:v>
                </c:pt>
                <c:pt idx="1288">
                  <c:v>-3.0570156337275431E-2</c:v>
                </c:pt>
                <c:pt idx="1289">
                  <c:v>-1.9272227604103222E-2</c:v>
                </c:pt>
                <c:pt idx="1290">
                  <c:v>-2.9602624159592097E-2</c:v>
                </c:pt>
                <c:pt idx="1291">
                  <c:v>-3.1648275110496074E-2</c:v>
                </c:pt>
                <c:pt idx="1292">
                  <c:v>-2.8332687909748407E-2</c:v>
                </c:pt>
                <c:pt idx="1293">
                  <c:v>-2.3101338741218884E-2</c:v>
                </c:pt>
                <c:pt idx="1294">
                  <c:v>-2.2624006781572135E-2</c:v>
                </c:pt>
                <c:pt idx="1295">
                  <c:v>-2.9457051986557507E-2</c:v>
                </c:pt>
                <c:pt idx="1296">
                  <c:v>-3.1302440666270109E-2</c:v>
                </c:pt>
                <c:pt idx="1297">
                  <c:v>-2.8237382371048978E-2</c:v>
                </c:pt>
                <c:pt idx="1298">
                  <c:v>-2.6975086649624232E-2</c:v>
                </c:pt>
              </c:numCache>
            </c:numRef>
          </c:yVal>
          <c:smooth val="0"/>
          <c:extLst>
            <c:ext xmlns:c16="http://schemas.microsoft.com/office/drawing/2014/chart" uri="{C3380CC4-5D6E-409C-BE32-E72D297353CC}">
              <c16:uniqueId val="{00000000-886A-4D65-A12B-5A7DC86A013B}"/>
            </c:ext>
          </c:extLst>
        </c:ser>
        <c:ser>
          <c:idx val="4"/>
          <c:order val="1"/>
          <c:tx>
            <c:strRef>
              <c:f>'24.08.21 Eg Filtres +Lihgt  Abs'!$Y$1</c:f>
              <c:strCache>
                <c:ptCount val="1"/>
                <c:pt idx="0">
                  <c:v>Abs HL</c:v>
                </c:pt>
              </c:strCache>
            </c:strRef>
          </c:tx>
          <c:spPr>
            <a:ln w="19050" cap="rnd">
              <a:solidFill>
                <a:srgbClr val="FFFF00"/>
              </a:solidFill>
              <a:round/>
            </a:ln>
            <a:effectLst/>
          </c:spPr>
          <c:marker>
            <c:symbol val="none"/>
          </c:marker>
          <c:xVal>
            <c:numRef>
              <c:f>'24.08.21 Eg Filtres +Lihgt  Abs'!$T$2:$T$1300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Abs'!$Y$2:$Y$1300</c:f>
              <c:numCache>
                <c:formatCode>General</c:formatCode>
                <c:ptCount val="1299"/>
                <c:pt idx="0">
                  <c:v>12.74006164732732</c:v>
                </c:pt>
                <c:pt idx="1">
                  <c:v>11.986046637249702</c:v>
                </c:pt>
                <c:pt idx="2">
                  <c:v>12.231116707911179</c:v>
                </c:pt>
                <c:pt idx="3">
                  <c:v>12.416207237652808</c:v>
                </c:pt>
                <c:pt idx="4">
                  <c:v>11.39669008544873</c:v>
                </c:pt>
                <c:pt idx="5">
                  <c:v>11.675521014446268</c:v>
                </c:pt>
                <c:pt idx="6">
                  <c:v>11.610132984020982</c:v>
                </c:pt>
                <c:pt idx="7">
                  <c:v>12.078531132575513</c:v>
                </c:pt>
                <c:pt idx="8">
                  <c:v>12.087187416652879</c:v>
                </c:pt>
                <c:pt idx="9">
                  <c:v>11.690294766054132</c:v>
                </c:pt>
                <c:pt idx="10">
                  <c:v>10.170077076039581</c:v>
                </c:pt>
                <c:pt idx="11">
                  <c:v>10.174492996309937</c:v>
                </c:pt>
                <c:pt idx="12">
                  <c:v>10.433965449137576</c:v>
                </c:pt>
                <c:pt idx="13">
                  <c:v>10.654106502003707</c:v>
                </c:pt>
                <c:pt idx="14">
                  <c:v>10.813133649109895</c:v>
                </c:pt>
                <c:pt idx="15">
                  <c:v>11.523725443195666</c:v>
                </c:pt>
                <c:pt idx="16">
                  <c:v>9.9114148838120038</c:v>
                </c:pt>
                <c:pt idx="17">
                  <c:v>11.561706408823737</c:v>
                </c:pt>
                <c:pt idx="18">
                  <c:v>13.977309327112332</c:v>
                </c:pt>
                <c:pt idx="19">
                  <c:v>6.7064155759096007</c:v>
                </c:pt>
                <c:pt idx="20">
                  <c:v>3.938577519994868</c:v>
                </c:pt>
                <c:pt idx="21">
                  <c:v>2.77712026630565</c:v>
                </c:pt>
                <c:pt idx="22">
                  <c:v>1.88119688994973</c:v>
                </c:pt>
                <c:pt idx="23">
                  <c:v>1.4890030756141941</c:v>
                </c:pt>
                <c:pt idx="24">
                  <c:v>1.7388023673113864</c:v>
                </c:pt>
                <c:pt idx="25">
                  <c:v>1.8044523819973595</c:v>
                </c:pt>
                <c:pt idx="26">
                  <c:v>2.2110195441608904</c:v>
                </c:pt>
                <c:pt idx="27">
                  <c:v>1.8803528684913282</c:v>
                </c:pt>
                <c:pt idx="28">
                  <c:v>1.9162440369883962</c:v>
                </c:pt>
                <c:pt idx="29">
                  <c:v>1.8958653076795822</c:v>
                </c:pt>
                <c:pt idx="30">
                  <c:v>2.1645524491814676</c:v>
                </c:pt>
                <c:pt idx="31">
                  <c:v>1.8995411899352126</c:v>
                </c:pt>
                <c:pt idx="32">
                  <c:v>2.1170651010631292</c:v>
                </c:pt>
                <c:pt idx="33">
                  <c:v>1.7564694244786478</c:v>
                </c:pt>
                <c:pt idx="34">
                  <c:v>2.195522634967471</c:v>
                </c:pt>
                <c:pt idx="35">
                  <c:v>2.0680504117136671</c:v>
                </c:pt>
                <c:pt idx="36">
                  <c:v>1.9945172366062232</c:v>
                </c:pt>
                <c:pt idx="37">
                  <c:v>1.6237197038497504</c:v>
                </c:pt>
                <c:pt idx="38">
                  <c:v>1.5707847036303049</c:v>
                </c:pt>
                <c:pt idx="39">
                  <c:v>1.5143351980580753</c:v>
                </c:pt>
                <c:pt idx="40">
                  <c:v>1.6273604748127115</c:v>
                </c:pt>
                <c:pt idx="41">
                  <c:v>1.308144131856408</c:v>
                </c:pt>
                <c:pt idx="42">
                  <c:v>1.2925358118304799</c:v>
                </c:pt>
                <c:pt idx="43">
                  <c:v>1.2706027326038734</c:v>
                </c:pt>
                <c:pt idx="44">
                  <c:v>1.4774237764220914</c:v>
                </c:pt>
                <c:pt idx="45">
                  <c:v>1.8109641763532194</c:v>
                </c:pt>
                <c:pt idx="46">
                  <c:v>1.8369593620548204</c:v>
                </c:pt>
                <c:pt idx="47">
                  <c:v>1.7028740618701486</c:v>
                </c:pt>
                <c:pt idx="48">
                  <c:v>1.7390467959257394</c:v>
                </c:pt>
                <c:pt idx="49">
                  <c:v>1.668205711662013</c:v>
                </c:pt>
                <c:pt idx="50">
                  <c:v>1.6401301818697436</c:v>
                </c:pt>
                <c:pt idx="51">
                  <c:v>1.6589424073517645</c:v>
                </c:pt>
                <c:pt idx="52">
                  <c:v>1.5450244935027224</c:v>
                </c:pt>
                <c:pt idx="53">
                  <c:v>1.3292656000486154</c:v>
                </c:pt>
                <c:pt idx="54">
                  <c:v>1.3879791087808617</c:v>
                </c:pt>
                <c:pt idx="55">
                  <c:v>1.2960725993497655</c:v>
                </c:pt>
                <c:pt idx="56">
                  <c:v>1.4424657580494322</c:v>
                </c:pt>
                <c:pt idx="57">
                  <c:v>1.3605787961553135</c:v>
                </c:pt>
                <c:pt idx="58">
                  <c:v>1.3660649356349235</c:v>
                </c:pt>
                <c:pt idx="59">
                  <c:v>1.378235049847907</c:v>
                </c:pt>
                <c:pt idx="60">
                  <c:v>1.3207011455059232</c:v>
                </c:pt>
                <c:pt idx="61">
                  <c:v>1.3785807610372687</c:v>
                </c:pt>
                <c:pt idx="62">
                  <c:v>1.481220522550565</c:v>
                </c:pt>
                <c:pt idx="63">
                  <c:v>1.5159732749045409</c:v>
                </c:pt>
                <c:pt idx="64">
                  <c:v>1.8144179121609987</c:v>
                </c:pt>
                <c:pt idx="65">
                  <c:v>1.9724295326484376</c:v>
                </c:pt>
                <c:pt idx="66">
                  <c:v>1.7332892191451073</c:v>
                </c:pt>
                <c:pt idx="67">
                  <c:v>2.089313000293719</c:v>
                </c:pt>
                <c:pt idx="68">
                  <c:v>1.9308273773552416</c:v>
                </c:pt>
                <c:pt idx="69">
                  <c:v>1.7434465109840951</c:v>
                </c:pt>
                <c:pt idx="70">
                  <c:v>1.8879119246727725</c:v>
                </c:pt>
                <c:pt idx="71">
                  <c:v>1.7179408577283666</c:v>
                </c:pt>
                <c:pt idx="72">
                  <c:v>1.3371089226572495</c:v>
                </c:pt>
                <c:pt idx="73">
                  <c:v>1.2847971478826874</c:v>
                </c:pt>
                <c:pt idx="74">
                  <c:v>1.3356031883754611</c:v>
                </c:pt>
                <c:pt idx="75">
                  <c:v>1.4388817053284759</c:v>
                </c:pt>
                <c:pt idx="76">
                  <c:v>1.7261967380258674</c:v>
                </c:pt>
                <c:pt idx="77">
                  <c:v>1.5346612604278849</c:v>
                </c:pt>
                <c:pt idx="78">
                  <c:v>1.5526503961836722</c:v>
                </c:pt>
                <c:pt idx="79">
                  <c:v>1.7414080303577635</c:v>
                </c:pt>
                <c:pt idx="80">
                  <c:v>1.9092265049746622</c:v>
                </c:pt>
                <c:pt idx="81">
                  <c:v>1.6514184624629895</c:v>
                </c:pt>
                <c:pt idx="82">
                  <c:v>1.4948146697681639</c:v>
                </c:pt>
                <c:pt idx="83">
                  <c:v>1.560666574386987</c:v>
                </c:pt>
                <c:pt idx="84">
                  <c:v>1.410175522702489</c:v>
                </c:pt>
                <c:pt idx="85">
                  <c:v>1.3954915749778021</c:v>
                </c:pt>
                <c:pt idx="86">
                  <c:v>1.4411511102258261</c:v>
                </c:pt>
                <c:pt idx="87">
                  <c:v>1.3474464974797518</c:v>
                </c:pt>
                <c:pt idx="88">
                  <c:v>1.2510106312942901</c:v>
                </c:pt>
                <c:pt idx="89">
                  <c:v>1.5374195225539413</c:v>
                </c:pt>
                <c:pt idx="90">
                  <c:v>1.3131690980111477</c:v>
                </c:pt>
                <c:pt idx="91">
                  <c:v>1.4536925938805065</c:v>
                </c:pt>
                <c:pt idx="92">
                  <c:v>1.343320920591085</c:v>
                </c:pt>
                <c:pt idx="93">
                  <c:v>1.2674670240816202</c:v>
                </c:pt>
                <c:pt idx="94">
                  <c:v>1.1856354299951721</c:v>
                </c:pt>
                <c:pt idx="95">
                  <c:v>1.1453377942680816</c:v>
                </c:pt>
                <c:pt idx="96">
                  <c:v>1.042917478333969</c:v>
                </c:pt>
                <c:pt idx="97">
                  <c:v>1.1434728444535973</c:v>
                </c:pt>
                <c:pt idx="98">
                  <c:v>1.1167632789896049</c:v>
                </c:pt>
                <c:pt idx="99">
                  <c:v>1.3426531308131977</c:v>
                </c:pt>
                <c:pt idx="100">
                  <c:v>1.4181025722397962</c:v>
                </c:pt>
                <c:pt idx="101">
                  <c:v>1.3430258506892276</c:v>
                </c:pt>
                <c:pt idx="102">
                  <c:v>1.6032937093392661</c:v>
                </c:pt>
                <c:pt idx="103">
                  <c:v>1.4835446200384197</c:v>
                </c:pt>
                <c:pt idx="104">
                  <c:v>1.5177295147551828</c:v>
                </c:pt>
                <c:pt idx="105">
                  <c:v>1.5022211268699293</c:v>
                </c:pt>
                <c:pt idx="106">
                  <c:v>1.5247011320015798</c:v>
                </c:pt>
                <c:pt idx="107">
                  <c:v>1.6843285471689831</c:v>
                </c:pt>
                <c:pt idx="108">
                  <c:v>1.7275687793086449</c:v>
                </c:pt>
                <c:pt idx="109">
                  <c:v>1.7200333557280358</c:v>
                </c:pt>
                <c:pt idx="110">
                  <c:v>1.8074422436116013</c:v>
                </c:pt>
                <c:pt idx="111">
                  <c:v>1.7023568455204403</c:v>
                </c:pt>
                <c:pt idx="112">
                  <c:v>1.7067092953771255</c:v>
                </c:pt>
                <c:pt idx="113">
                  <c:v>1.6632921563397827</c:v>
                </c:pt>
                <c:pt idx="114">
                  <c:v>1.2910145475538566</c:v>
                </c:pt>
                <c:pt idx="115">
                  <c:v>1.4081100333894887</c:v>
                </c:pt>
                <c:pt idx="116">
                  <c:v>1.4614940530248042</c:v>
                </c:pt>
                <c:pt idx="117">
                  <c:v>1.6539957663883644</c:v>
                </c:pt>
                <c:pt idx="118">
                  <c:v>1.6451240880348141</c:v>
                </c:pt>
                <c:pt idx="119">
                  <c:v>1.608351761135175</c:v>
                </c:pt>
                <c:pt idx="120">
                  <c:v>1.7130536358756381</c:v>
                </c:pt>
                <c:pt idx="121">
                  <c:v>1.9425997886570265</c:v>
                </c:pt>
                <c:pt idx="122">
                  <c:v>2.0625966826580595</c:v>
                </c:pt>
                <c:pt idx="123">
                  <c:v>1.8899260974811021</c:v>
                </c:pt>
                <c:pt idx="124">
                  <c:v>1.6028129547165606</c:v>
                </c:pt>
                <c:pt idx="125">
                  <c:v>1.8332780780618565</c:v>
                </c:pt>
                <c:pt idx="126">
                  <c:v>1.8226197750851616</c:v>
                </c:pt>
                <c:pt idx="127">
                  <c:v>1.9404796067535219</c:v>
                </c:pt>
                <c:pt idx="128">
                  <c:v>1.8801043885739748</c:v>
                </c:pt>
                <c:pt idx="129">
                  <c:v>1.7258091633721695</c:v>
                </c:pt>
                <c:pt idx="130">
                  <c:v>1.6643130846958651</c:v>
                </c:pt>
                <c:pt idx="131">
                  <c:v>1.8558701692431827</c:v>
                </c:pt>
                <c:pt idx="132">
                  <c:v>1.5833788542239897</c:v>
                </c:pt>
                <c:pt idx="133">
                  <c:v>1.699484471693208</c:v>
                </c:pt>
                <c:pt idx="134">
                  <c:v>1.589399765699643</c:v>
                </c:pt>
                <c:pt idx="135">
                  <c:v>1.7137261521736928</c:v>
                </c:pt>
                <c:pt idx="136">
                  <c:v>2.0384016259229369</c:v>
                </c:pt>
                <c:pt idx="137">
                  <c:v>2.1559589603006062</c:v>
                </c:pt>
                <c:pt idx="138">
                  <c:v>1.9196079689130015</c:v>
                </c:pt>
                <c:pt idx="139">
                  <c:v>1.8420572516635658</c:v>
                </c:pt>
                <c:pt idx="140">
                  <c:v>1.5897441264546706</c:v>
                </c:pt>
                <c:pt idx="141">
                  <c:v>1.5078693184695526</c:v>
                </c:pt>
                <c:pt idx="142">
                  <c:v>1.417721074540599</c:v>
                </c:pt>
                <c:pt idx="143">
                  <c:v>1.3543573451811437</c:v>
                </c:pt>
                <c:pt idx="144">
                  <c:v>1.3081623627199097</c:v>
                </c:pt>
                <c:pt idx="145">
                  <c:v>1.4060107832181523</c:v>
                </c:pt>
                <c:pt idx="146">
                  <c:v>1.5051670993683341</c:v>
                </c:pt>
                <c:pt idx="147">
                  <c:v>1.8125185262710117</c:v>
                </c:pt>
                <c:pt idx="148">
                  <c:v>1.7444984993298467</c:v>
                </c:pt>
                <c:pt idx="149">
                  <c:v>1.7086539208172826</c:v>
                </c:pt>
                <c:pt idx="150">
                  <c:v>1.4680510869308341</c:v>
                </c:pt>
                <c:pt idx="151">
                  <c:v>1.381653674363017</c:v>
                </c:pt>
                <c:pt idx="152">
                  <c:v>1.4061208436163279</c:v>
                </c:pt>
                <c:pt idx="153">
                  <c:v>1.4927052913393268</c:v>
                </c:pt>
                <c:pt idx="154">
                  <c:v>1.2700078662799921</c:v>
                </c:pt>
                <c:pt idx="155">
                  <c:v>1.3267078774210752</c:v>
                </c:pt>
                <c:pt idx="156">
                  <c:v>1.4825851364445086</c:v>
                </c:pt>
                <c:pt idx="157">
                  <c:v>1.5822026259195612</c:v>
                </c:pt>
                <c:pt idx="158">
                  <c:v>1.7538752401241049</c:v>
                </c:pt>
                <c:pt idx="159">
                  <c:v>1.6700753879966643</c:v>
                </c:pt>
                <c:pt idx="160">
                  <c:v>1.7233155863754677</c:v>
                </c:pt>
                <c:pt idx="161">
                  <c:v>1.7795638772320146</c:v>
                </c:pt>
                <c:pt idx="162">
                  <c:v>1.7720000945304031</c:v>
                </c:pt>
                <c:pt idx="163">
                  <c:v>1.5502013835199744</c:v>
                </c:pt>
                <c:pt idx="164">
                  <c:v>1.653666935628171</c:v>
                </c:pt>
                <c:pt idx="165">
                  <c:v>1.6407223473249579</c:v>
                </c:pt>
                <c:pt idx="166">
                  <c:v>1.623003973653026</c:v>
                </c:pt>
                <c:pt idx="167">
                  <c:v>1.5384890665460278</c:v>
                </c:pt>
                <c:pt idx="168">
                  <c:v>1.6072146954264162</c:v>
                </c:pt>
                <c:pt idx="169">
                  <c:v>1.5301177241130177</c:v>
                </c:pt>
                <c:pt idx="170">
                  <c:v>1.4573691513533038</c:v>
                </c:pt>
                <c:pt idx="171">
                  <c:v>1.3182251241555565</c:v>
                </c:pt>
                <c:pt idx="172">
                  <c:v>1.2288527047511653</c:v>
                </c:pt>
                <c:pt idx="173">
                  <c:v>1.3273270515629589</c:v>
                </c:pt>
                <c:pt idx="174">
                  <c:v>1.2062788444333405</c:v>
                </c:pt>
                <c:pt idx="175">
                  <c:v>1.0962278992981116</c:v>
                </c:pt>
                <c:pt idx="176">
                  <c:v>1.2162896141471498</c:v>
                </c:pt>
                <c:pt idx="177">
                  <c:v>1.4020803440906682</c:v>
                </c:pt>
                <c:pt idx="178">
                  <c:v>1.4839862120654554</c:v>
                </c:pt>
                <c:pt idx="179">
                  <c:v>1.6044969463303633</c:v>
                </c:pt>
                <c:pt idx="180">
                  <c:v>1.5320488452098404</c:v>
                </c:pt>
                <c:pt idx="181">
                  <c:v>1.6633792593542895</c:v>
                </c:pt>
                <c:pt idx="182">
                  <c:v>1.7764599039165969</c:v>
                </c:pt>
                <c:pt idx="183">
                  <c:v>1.6793015553627435</c:v>
                </c:pt>
                <c:pt idx="184">
                  <c:v>1.7096275839716946</c:v>
                </c:pt>
                <c:pt idx="185">
                  <c:v>1.744114975979149</c:v>
                </c:pt>
                <c:pt idx="186">
                  <c:v>1.6059095006431441</c:v>
                </c:pt>
                <c:pt idx="187">
                  <c:v>1.5991964915716015</c:v>
                </c:pt>
                <c:pt idx="188">
                  <c:v>1.5619096491909208</c:v>
                </c:pt>
                <c:pt idx="189">
                  <c:v>1.5600237676442685</c:v>
                </c:pt>
                <c:pt idx="190">
                  <c:v>1.6205664396811623</c:v>
                </c:pt>
                <c:pt idx="191">
                  <c:v>1.5882768795513855</c:v>
                </c:pt>
                <c:pt idx="192">
                  <c:v>1.601542196008791</c:v>
                </c:pt>
                <c:pt idx="193">
                  <c:v>1.6541517415538769</c:v>
                </c:pt>
                <c:pt idx="194">
                  <c:v>1.718027285525707</c:v>
                </c:pt>
                <c:pt idx="195">
                  <c:v>1.7400076299539835</c:v>
                </c:pt>
                <c:pt idx="196">
                  <c:v>1.7056762131120418</c:v>
                </c:pt>
                <c:pt idx="197">
                  <c:v>1.6797026343597758</c:v>
                </c:pt>
                <c:pt idx="198">
                  <c:v>1.6722563394451737</c:v>
                </c:pt>
                <c:pt idx="199">
                  <c:v>1.6903427064729692</c:v>
                </c:pt>
                <c:pt idx="200">
                  <c:v>1.6978457196295755</c:v>
                </c:pt>
                <c:pt idx="201">
                  <c:v>1.6976762401207286</c:v>
                </c:pt>
                <c:pt idx="202">
                  <c:v>1.7075816759565292</c:v>
                </c:pt>
                <c:pt idx="203">
                  <c:v>1.7006674521693039</c:v>
                </c:pt>
                <c:pt idx="204">
                  <c:v>1.7004358526811183</c:v>
                </c:pt>
                <c:pt idx="205">
                  <c:v>1.717429043115992</c:v>
                </c:pt>
                <c:pt idx="206">
                  <c:v>1.6928875999743414</c:v>
                </c:pt>
                <c:pt idx="207">
                  <c:v>1.7094932157555169</c:v>
                </c:pt>
                <c:pt idx="208">
                  <c:v>1.6775729994159367</c:v>
                </c:pt>
                <c:pt idx="209">
                  <c:v>1.6750004220107291</c:v>
                </c:pt>
                <c:pt idx="210">
                  <c:v>1.7072062552118323</c:v>
                </c:pt>
                <c:pt idx="211">
                  <c:v>1.7348374921083991</c:v>
                </c:pt>
                <c:pt idx="212">
                  <c:v>1.7298746459329981</c:v>
                </c:pt>
                <c:pt idx="213">
                  <c:v>1.709343317544505</c:v>
                </c:pt>
                <c:pt idx="214">
                  <c:v>1.7065276619592775</c:v>
                </c:pt>
                <c:pt idx="215">
                  <c:v>1.7238618370633452</c:v>
                </c:pt>
                <c:pt idx="216">
                  <c:v>1.7359867117261587</c:v>
                </c:pt>
                <c:pt idx="217">
                  <c:v>1.7355309401386219</c:v>
                </c:pt>
                <c:pt idx="218">
                  <c:v>1.7327132589018941</c:v>
                </c:pt>
                <c:pt idx="219">
                  <c:v>1.7365370137170366</c:v>
                </c:pt>
                <c:pt idx="220">
                  <c:v>1.7584451099084741</c:v>
                </c:pt>
                <c:pt idx="221">
                  <c:v>1.7630804757580154</c:v>
                </c:pt>
                <c:pt idx="222">
                  <c:v>1.7616503657988998</c:v>
                </c:pt>
                <c:pt idx="223">
                  <c:v>1.7604174192524669</c:v>
                </c:pt>
                <c:pt idx="224">
                  <c:v>1.7727745686206324</c:v>
                </c:pt>
                <c:pt idx="225">
                  <c:v>1.7725267639204458</c:v>
                </c:pt>
                <c:pt idx="226">
                  <c:v>1.7816840591355192</c:v>
                </c:pt>
                <c:pt idx="227">
                  <c:v>1.7832012721091419</c:v>
                </c:pt>
                <c:pt idx="228">
                  <c:v>1.7848542037332755</c:v>
                </c:pt>
                <c:pt idx="229">
                  <c:v>1.7865847853315819</c:v>
                </c:pt>
                <c:pt idx="230">
                  <c:v>1.796937890148919</c:v>
                </c:pt>
                <c:pt idx="231">
                  <c:v>1.8004935837488729</c:v>
                </c:pt>
                <c:pt idx="232">
                  <c:v>1.8040364482226592</c:v>
                </c:pt>
                <c:pt idx="233">
                  <c:v>1.8098824784521319</c:v>
                </c:pt>
                <c:pt idx="234">
                  <c:v>1.8142653130813198</c:v>
                </c:pt>
                <c:pt idx="235">
                  <c:v>1.8217723775409265</c:v>
                </c:pt>
                <c:pt idx="236">
                  <c:v>1.8327385795456461</c:v>
                </c:pt>
                <c:pt idx="237">
                  <c:v>1.8319553276322493</c:v>
                </c:pt>
                <c:pt idx="238">
                  <c:v>1.8332078554765172</c:v>
                </c:pt>
                <c:pt idx="239">
                  <c:v>1.8401787975057473</c:v>
                </c:pt>
                <c:pt idx="240">
                  <c:v>1.8436575163486955</c:v>
                </c:pt>
                <c:pt idx="241">
                  <c:v>1.8506021249084235</c:v>
                </c:pt>
                <c:pt idx="242">
                  <c:v>1.8556709801789999</c:v>
                </c:pt>
                <c:pt idx="243">
                  <c:v>1.8590842029567758</c:v>
                </c:pt>
                <c:pt idx="244">
                  <c:v>1.8643846577155374</c:v>
                </c:pt>
                <c:pt idx="245">
                  <c:v>1.8683488577013578</c:v>
                </c:pt>
                <c:pt idx="246">
                  <c:v>1.8712286589174238</c:v>
                </c:pt>
                <c:pt idx="247">
                  <c:v>1.8746459329982001</c:v>
                </c:pt>
                <c:pt idx="248">
                  <c:v>1.8762867107133328</c:v>
                </c:pt>
                <c:pt idx="249">
                  <c:v>1.8770132443847252</c:v>
                </c:pt>
                <c:pt idx="250">
                  <c:v>1.8762374198601621</c:v>
                </c:pt>
                <c:pt idx="251">
                  <c:v>1.8747519420933756</c:v>
                </c:pt>
                <c:pt idx="252">
                  <c:v>1.8753751675382591</c:v>
                </c:pt>
                <c:pt idx="253">
                  <c:v>1.8745446504231922</c:v>
                </c:pt>
                <c:pt idx="254">
                  <c:v>1.873549380319445</c:v>
                </c:pt>
                <c:pt idx="255">
                  <c:v>1.8687870736425602</c:v>
                </c:pt>
                <c:pt idx="256">
                  <c:v>1.8658248959321539</c:v>
                </c:pt>
                <c:pt idx="257">
                  <c:v>1.8632145063656096</c:v>
                </c:pt>
                <c:pt idx="258">
                  <c:v>1.8591436220674473</c:v>
                </c:pt>
                <c:pt idx="259">
                  <c:v>1.8529998210674505</c:v>
                </c:pt>
                <c:pt idx="260">
                  <c:v>1.8468573705017874</c:v>
                </c:pt>
                <c:pt idx="261">
                  <c:v>1.8399789332243981</c:v>
                </c:pt>
                <c:pt idx="262">
                  <c:v>1.8351896178608442</c:v>
                </c:pt>
                <c:pt idx="263">
                  <c:v>1.8273625004642116</c:v>
                </c:pt>
                <c:pt idx="264">
                  <c:v>1.8197946664595996</c:v>
                </c:pt>
                <c:pt idx="265">
                  <c:v>1.8127697070570319</c:v>
                </c:pt>
                <c:pt idx="266">
                  <c:v>1.8048278027420568</c:v>
                </c:pt>
                <c:pt idx="267">
                  <c:v>1.7965469394093874</c:v>
                </c:pt>
                <c:pt idx="268">
                  <c:v>1.7873471055128105</c:v>
                </c:pt>
                <c:pt idx="269">
                  <c:v>1.7780932542428958</c:v>
                </c:pt>
                <c:pt idx="270">
                  <c:v>1.7692695163081826</c:v>
                </c:pt>
                <c:pt idx="271">
                  <c:v>1.7579096626952642</c:v>
                </c:pt>
                <c:pt idx="272">
                  <c:v>1.7476943021799385</c:v>
                </c:pt>
                <c:pt idx="273">
                  <c:v>1.7367868440687235</c:v>
                </c:pt>
                <c:pt idx="274">
                  <c:v>1.7260448141633551</c:v>
                </c:pt>
                <c:pt idx="275">
                  <c:v>1.7149023804781209</c:v>
                </c:pt>
                <c:pt idx="276">
                  <c:v>1.7028666344813148</c:v>
                </c:pt>
                <c:pt idx="277">
                  <c:v>1.6908673502115115</c:v>
                </c:pt>
                <c:pt idx="278">
                  <c:v>1.6804176893393334</c:v>
                </c:pt>
                <c:pt idx="279">
                  <c:v>1.6677810000641455</c:v>
                </c:pt>
                <c:pt idx="280">
                  <c:v>1.6561773930540409</c:v>
                </c:pt>
                <c:pt idx="281">
                  <c:v>1.644399580014922</c:v>
                </c:pt>
                <c:pt idx="282">
                  <c:v>1.6335650453577131</c:v>
                </c:pt>
                <c:pt idx="283">
                  <c:v>1.6240876972056137</c:v>
                </c:pt>
                <c:pt idx="284">
                  <c:v>1.6150830010702188</c:v>
                </c:pt>
                <c:pt idx="285">
                  <c:v>1.6057157133162951</c:v>
                </c:pt>
                <c:pt idx="286">
                  <c:v>1.598897370366744</c:v>
                </c:pt>
                <c:pt idx="287">
                  <c:v>1.5919244026860135</c:v>
                </c:pt>
                <c:pt idx="288">
                  <c:v>1.585180333624802</c:v>
                </c:pt>
                <c:pt idx="289">
                  <c:v>1.5768906924689652</c:v>
                </c:pt>
                <c:pt idx="290">
                  <c:v>1.5695699879473732</c:v>
                </c:pt>
                <c:pt idx="291">
                  <c:v>1.5635045121387161</c:v>
                </c:pt>
                <c:pt idx="292">
                  <c:v>1.5591574640193651</c:v>
                </c:pt>
                <c:pt idx="293">
                  <c:v>1.5526254131485036</c:v>
                </c:pt>
                <c:pt idx="294">
                  <c:v>1.5473742492429126</c:v>
                </c:pt>
                <c:pt idx="295">
                  <c:v>1.5416484076691164</c:v>
                </c:pt>
                <c:pt idx="296">
                  <c:v>1.539714585703627</c:v>
                </c:pt>
                <c:pt idx="297">
                  <c:v>1.5357780696216421</c:v>
                </c:pt>
                <c:pt idx="298">
                  <c:v>1.5315721418901351</c:v>
                </c:pt>
                <c:pt idx="299">
                  <c:v>1.5260205063453531</c:v>
                </c:pt>
                <c:pt idx="300">
                  <c:v>1.5221656915405415</c:v>
                </c:pt>
                <c:pt idx="301">
                  <c:v>1.5177707030023528</c:v>
                </c:pt>
                <c:pt idx="302">
                  <c:v>1.5169327584984518</c:v>
                </c:pt>
                <c:pt idx="303">
                  <c:v>1.5093959844835094</c:v>
                </c:pt>
                <c:pt idx="304">
                  <c:v>1.5055580501078658</c:v>
                </c:pt>
                <c:pt idx="305">
                  <c:v>1.4998274820139026</c:v>
                </c:pt>
                <c:pt idx="306">
                  <c:v>1.4947903619501619</c:v>
                </c:pt>
                <c:pt idx="307">
                  <c:v>1.491302865284047</c:v>
                </c:pt>
                <c:pt idx="308">
                  <c:v>1.4858471105769391</c:v>
                </c:pt>
                <c:pt idx="309">
                  <c:v>1.4803332871934933</c:v>
                </c:pt>
                <c:pt idx="310">
                  <c:v>1.4781097970634804</c:v>
                </c:pt>
                <c:pt idx="311">
                  <c:v>1.4741591014209943</c:v>
                </c:pt>
                <c:pt idx="312">
                  <c:v>1.4711570858977516</c:v>
                </c:pt>
                <c:pt idx="313">
                  <c:v>1.4694791712384494</c:v>
                </c:pt>
                <c:pt idx="314">
                  <c:v>1.4636925601196482</c:v>
                </c:pt>
                <c:pt idx="315">
                  <c:v>1.4617141738211552</c:v>
                </c:pt>
                <c:pt idx="316">
                  <c:v>1.4546878639842538</c:v>
                </c:pt>
                <c:pt idx="317">
                  <c:v>1.4520234570443717</c:v>
                </c:pt>
                <c:pt idx="318">
                  <c:v>1.4458648012667072</c:v>
                </c:pt>
                <c:pt idx="319">
                  <c:v>1.4407095181987903</c:v>
                </c:pt>
                <c:pt idx="320">
                  <c:v>1.4339971843444146</c:v>
                </c:pt>
                <c:pt idx="321">
                  <c:v>1.4302233955996098</c:v>
                </c:pt>
                <c:pt idx="322">
                  <c:v>1.4232409748785451</c:v>
                </c:pt>
                <c:pt idx="323">
                  <c:v>1.419833153838103</c:v>
                </c:pt>
                <c:pt idx="324">
                  <c:v>1.4127190657695281</c:v>
                </c:pt>
                <c:pt idx="325">
                  <c:v>1.4095063824902683</c:v>
                </c:pt>
                <c:pt idx="326">
                  <c:v>1.4040675082123286</c:v>
                </c:pt>
                <c:pt idx="327">
                  <c:v>1.4008845344884044</c:v>
                </c:pt>
                <c:pt idx="328">
                  <c:v>1.3963342460018704</c:v>
                </c:pt>
                <c:pt idx="329">
                  <c:v>1.3931046822934423</c:v>
                </c:pt>
                <c:pt idx="330">
                  <c:v>1.3913464167913003</c:v>
                </c:pt>
                <c:pt idx="331">
                  <c:v>1.390341693647219</c:v>
                </c:pt>
                <c:pt idx="332">
                  <c:v>1.3893383209374712</c:v>
                </c:pt>
                <c:pt idx="333">
                  <c:v>1.3874591915624859</c:v>
                </c:pt>
                <c:pt idx="334">
                  <c:v>1.3838899936191975</c:v>
                </c:pt>
                <c:pt idx="335">
                  <c:v>1.3824301741047462</c:v>
                </c:pt>
                <c:pt idx="336">
                  <c:v>1.3792370721233214</c:v>
                </c:pt>
                <c:pt idx="337">
                  <c:v>1.3751796921684933</c:v>
                </c:pt>
                <c:pt idx="338">
                  <c:v>1.3711412182943337</c:v>
                </c:pt>
                <c:pt idx="339">
                  <c:v>1.3668097001698172</c:v>
                </c:pt>
                <c:pt idx="340">
                  <c:v>1.3672783008835216</c:v>
                </c:pt>
                <c:pt idx="341">
                  <c:v>1.3666064598026337</c:v>
                </c:pt>
                <c:pt idx="342">
                  <c:v>1.3631763565956898</c:v>
                </c:pt>
                <c:pt idx="343">
                  <c:v>1.3616240323293975</c:v>
                </c:pt>
                <c:pt idx="344">
                  <c:v>1.3598374077062536</c:v>
                </c:pt>
                <c:pt idx="345">
                  <c:v>1.3572283685740425</c:v>
                </c:pt>
                <c:pt idx="346">
                  <c:v>1.3541568056826274</c:v>
                </c:pt>
                <c:pt idx="347">
                  <c:v>1.3510825419225456</c:v>
                </c:pt>
                <c:pt idx="348">
                  <c:v>1.3471899149563977</c:v>
                </c:pt>
                <c:pt idx="349">
                  <c:v>1.345389110772752</c:v>
                </c:pt>
                <c:pt idx="350">
                  <c:v>1.3457267193561127</c:v>
                </c:pt>
                <c:pt idx="351">
                  <c:v>1.3434235536004266</c:v>
                </c:pt>
                <c:pt idx="352">
                  <c:v>1.3403351102798438</c:v>
                </c:pt>
                <c:pt idx="353">
                  <c:v>1.3373945395187725</c:v>
                </c:pt>
                <c:pt idx="354">
                  <c:v>1.3329043453600764</c:v>
                </c:pt>
                <c:pt idx="355">
                  <c:v>1.3316275096978065</c:v>
                </c:pt>
                <c:pt idx="356">
                  <c:v>1.328324347318206</c:v>
                </c:pt>
                <c:pt idx="357">
                  <c:v>1.3238544096745113</c:v>
                </c:pt>
                <c:pt idx="358">
                  <c:v>1.320095475707374</c:v>
                </c:pt>
                <c:pt idx="359">
                  <c:v>1.3172048710166404</c:v>
                </c:pt>
                <c:pt idx="360">
                  <c:v>1.3141029233527231</c:v>
                </c:pt>
                <c:pt idx="361">
                  <c:v>1.3115560041998509</c:v>
                </c:pt>
                <c:pt idx="362">
                  <c:v>1.309101589798819</c:v>
                </c:pt>
                <c:pt idx="363">
                  <c:v>1.3068612192396378</c:v>
                </c:pt>
                <c:pt idx="364">
                  <c:v>1.305102278520329</c:v>
                </c:pt>
                <c:pt idx="365">
                  <c:v>1.3034500221133618</c:v>
                </c:pt>
                <c:pt idx="366">
                  <c:v>1.3033419873666867</c:v>
                </c:pt>
                <c:pt idx="367">
                  <c:v>1.3036849976873808</c:v>
                </c:pt>
                <c:pt idx="368">
                  <c:v>1.3042974196575969</c:v>
                </c:pt>
                <c:pt idx="369">
                  <c:v>1.3040698714724122</c:v>
                </c:pt>
                <c:pt idx="370">
                  <c:v>1.302909848379985</c:v>
                </c:pt>
                <c:pt idx="371">
                  <c:v>1.3034007312601914</c:v>
                </c:pt>
                <c:pt idx="372">
                  <c:v>1.3034473212446953</c:v>
                </c:pt>
                <c:pt idx="373">
                  <c:v>1.3030691996313313</c:v>
                </c:pt>
                <c:pt idx="374">
                  <c:v>1.3013109341291893</c:v>
                </c:pt>
                <c:pt idx="375">
                  <c:v>1.3001954753697655</c:v>
                </c:pt>
                <c:pt idx="376">
                  <c:v>1.2993014878410267</c:v>
                </c:pt>
                <c:pt idx="377">
                  <c:v>1.3024729828731163</c:v>
                </c:pt>
                <c:pt idx="378">
                  <c:v>1.3023966833332767</c:v>
                </c:pt>
                <c:pt idx="379">
                  <c:v>1.3030523192021632</c:v>
                </c:pt>
                <c:pt idx="380">
                  <c:v>1.3042920179202635</c:v>
                </c:pt>
                <c:pt idx="381">
                  <c:v>1.3066147649737847</c:v>
                </c:pt>
                <c:pt idx="382">
                  <c:v>1.3082575683404174</c:v>
                </c:pt>
                <c:pt idx="383">
                  <c:v>1.3093169840750027</c:v>
                </c:pt>
                <c:pt idx="384">
                  <c:v>1.3100138081910593</c:v>
                </c:pt>
                <c:pt idx="385">
                  <c:v>1.3121866570335681</c:v>
                </c:pt>
                <c:pt idx="386">
                  <c:v>1.3139820594798799</c:v>
                </c:pt>
                <c:pt idx="387">
                  <c:v>1.3155985293770105</c:v>
                </c:pt>
                <c:pt idx="388">
                  <c:v>1.3159449157835388</c:v>
                </c:pt>
                <c:pt idx="389">
                  <c:v>1.3176849504221793</c:v>
                </c:pt>
                <c:pt idx="390">
                  <c:v>1.3179368064253663</c:v>
                </c:pt>
                <c:pt idx="391">
                  <c:v>1.3168780659079473</c:v>
                </c:pt>
                <c:pt idx="392">
                  <c:v>1.3154911698475023</c:v>
                </c:pt>
                <c:pt idx="393">
                  <c:v>1.3142075820135648</c:v>
                </c:pt>
                <c:pt idx="394">
                  <c:v>1.3123696408857497</c:v>
                </c:pt>
                <c:pt idx="395">
                  <c:v>1.3119854423178854</c:v>
                </c:pt>
                <c:pt idx="396">
                  <c:v>1.3087970668566276</c:v>
                </c:pt>
                <c:pt idx="397">
                  <c:v>1.3070772887329885</c:v>
                </c:pt>
                <c:pt idx="398">
                  <c:v>1.3052096380498375</c:v>
                </c:pt>
                <c:pt idx="399">
                  <c:v>1.3019078261045709</c:v>
                </c:pt>
                <c:pt idx="400">
                  <c:v>1.2988997336268278</c:v>
                </c:pt>
                <c:pt idx="401">
                  <c:v>1.2959389063507549</c:v>
                </c:pt>
                <c:pt idx="402">
                  <c:v>1.2933791580717147</c:v>
                </c:pt>
                <c:pt idx="403">
                  <c:v>1.2902880138824646</c:v>
                </c:pt>
                <c:pt idx="404">
                  <c:v>1.2861509583019639</c:v>
                </c:pt>
                <c:pt idx="405">
                  <c:v>1.2826324016461794</c:v>
                </c:pt>
                <c:pt idx="406">
                  <c:v>1.2803886550011647</c:v>
                </c:pt>
                <c:pt idx="407">
                  <c:v>1.2770159452533918</c:v>
                </c:pt>
                <c:pt idx="408">
                  <c:v>1.2718235252413057</c:v>
                </c:pt>
                <c:pt idx="409">
                  <c:v>1.265217200482105</c:v>
                </c:pt>
                <c:pt idx="410">
                  <c:v>1.2590274847147711</c:v>
                </c:pt>
                <c:pt idx="411">
                  <c:v>1.2531497192784626</c:v>
                </c:pt>
                <c:pt idx="412">
                  <c:v>1.2444407682620924</c:v>
                </c:pt>
                <c:pt idx="413">
                  <c:v>1.2350950874575035</c:v>
                </c:pt>
                <c:pt idx="414">
                  <c:v>1.2266737789541562</c:v>
                </c:pt>
                <c:pt idx="415">
                  <c:v>1.2184111464849883</c:v>
                </c:pt>
                <c:pt idx="416">
                  <c:v>1.2104840969476807</c:v>
                </c:pt>
                <c:pt idx="417">
                  <c:v>1.2018257872188141</c:v>
                </c:pt>
                <c:pt idx="418">
                  <c:v>1.1927042785135769</c:v>
                </c:pt>
                <c:pt idx="419">
                  <c:v>1.1838177453823582</c:v>
                </c:pt>
                <c:pt idx="420">
                  <c:v>1.1752857012636688</c:v>
                </c:pt>
                <c:pt idx="421">
                  <c:v>1.1642492766736101</c:v>
                </c:pt>
                <c:pt idx="422">
                  <c:v>1.1544572773218185</c:v>
                </c:pt>
                <c:pt idx="423">
                  <c:v>1.1435167335694341</c:v>
                </c:pt>
                <c:pt idx="424">
                  <c:v>1.1327166349877278</c:v>
                </c:pt>
                <c:pt idx="425">
                  <c:v>1.121455363081151</c:v>
                </c:pt>
                <c:pt idx="426">
                  <c:v>1.1104641780412623</c:v>
                </c:pt>
                <c:pt idx="427">
                  <c:v>1.0978902839625795</c:v>
                </c:pt>
                <c:pt idx="428">
                  <c:v>1.0870395440933689</c:v>
                </c:pt>
                <c:pt idx="429">
                  <c:v>1.0747654464367102</c:v>
                </c:pt>
                <c:pt idx="430">
                  <c:v>1.0625933065722264</c:v>
                </c:pt>
                <c:pt idx="431">
                  <c:v>1.0501341994118856</c:v>
                </c:pt>
                <c:pt idx="432">
                  <c:v>1.037285491946347</c:v>
                </c:pt>
                <c:pt idx="433">
                  <c:v>1.0254570376197245</c:v>
                </c:pt>
                <c:pt idx="434">
                  <c:v>1.013344316865912</c:v>
                </c:pt>
                <c:pt idx="435">
                  <c:v>1.0014085030097806</c:v>
                </c:pt>
                <c:pt idx="436">
                  <c:v>0.98853008598890624</c:v>
                </c:pt>
                <c:pt idx="437">
                  <c:v>0.97644234827026233</c:v>
                </c:pt>
                <c:pt idx="438">
                  <c:v>0.96420538755777319</c:v>
                </c:pt>
                <c:pt idx="439">
                  <c:v>0.95219665024763578</c:v>
                </c:pt>
                <c:pt idx="440">
                  <c:v>0.93949784099310918</c:v>
                </c:pt>
                <c:pt idx="441">
                  <c:v>0.92697998993926423</c:v>
                </c:pt>
                <c:pt idx="442">
                  <c:v>0.91402189729271677</c:v>
                </c:pt>
                <c:pt idx="443">
                  <c:v>0.90225961424843248</c:v>
                </c:pt>
                <c:pt idx="444">
                  <c:v>0.88974243841175393</c:v>
                </c:pt>
                <c:pt idx="445">
                  <c:v>0.87705780871772887</c:v>
                </c:pt>
                <c:pt idx="446">
                  <c:v>0.86542516736945507</c:v>
                </c:pt>
                <c:pt idx="447">
                  <c:v>0.85313418928362827</c:v>
                </c:pt>
                <c:pt idx="448">
                  <c:v>0.84178446392821094</c:v>
                </c:pt>
                <c:pt idx="449">
                  <c:v>0.83031184904845012</c:v>
                </c:pt>
                <c:pt idx="450">
                  <c:v>0.81908771408604286</c:v>
                </c:pt>
                <c:pt idx="451">
                  <c:v>0.80770220222078903</c:v>
                </c:pt>
                <c:pt idx="452">
                  <c:v>0.79645443465754651</c:v>
                </c:pt>
                <c:pt idx="453">
                  <c:v>0.78516885493296762</c:v>
                </c:pt>
                <c:pt idx="454">
                  <c:v>0.77420535379691469</c:v>
                </c:pt>
                <c:pt idx="455">
                  <c:v>0.76333435741270261</c:v>
                </c:pt>
                <c:pt idx="456">
                  <c:v>0.75219327416180215</c:v>
                </c:pt>
                <c:pt idx="457">
                  <c:v>0.74129189300508758</c:v>
                </c:pt>
                <c:pt idx="458">
                  <c:v>0.73078483867373822</c:v>
                </c:pt>
                <c:pt idx="459">
                  <c:v>0.72092936890827519</c:v>
                </c:pt>
                <c:pt idx="460">
                  <c:v>0.71087268442712881</c:v>
                </c:pt>
                <c:pt idx="461">
                  <c:v>0.70193415957407301</c:v>
                </c:pt>
                <c:pt idx="462">
                  <c:v>0.69243993099280543</c:v>
                </c:pt>
                <c:pt idx="463">
                  <c:v>0.68406521247396201</c:v>
                </c:pt>
                <c:pt idx="464">
                  <c:v>0.67532722711942217</c:v>
                </c:pt>
                <c:pt idx="465">
                  <c:v>0.66684987559123676</c:v>
                </c:pt>
                <c:pt idx="466">
                  <c:v>0.65885057781709033</c:v>
                </c:pt>
                <c:pt idx="467">
                  <c:v>0.65112001647529871</c:v>
                </c:pt>
                <c:pt idx="468">
                  <c:v>0.6425974253969432</c:v>
                </c:pt>
                <c:pt idx="469">
                  <c:v>0.63468388020297017</c:v>
                </c:pt>
                <c:pt idx="470">
                  <c:v>0.62677236066049735</c:v>
                </c:pt>
                <c:pt idx="471">
                  <c:v>0.61983652992393667</c:v>
                </c:pt>
                <c:pt idx="472">
                  <c:v>0.61273189489569591</c:v>
                </c:pt>
                <c:pt idx="473">
                  <c:v>0.60614312578282969</c:v>
                </c:pt>
                <c:pt idx="474">
                  <c:v>0.59909520899659352</c:v>
                </c:pt>
                <c:pt idx="475">
                  <c:v>0.59268469721574202</c:v>
                </c:pt>
                <c:pt idx="476">
                  <c:v>0.58663812748775312</c:v>
                </c:pt>
                <c:pt idx="477">
                  <c:v>0.5803957447814152</c:v>
                </c:pt>
                <c:pt idx="478">
                  <c:v>0.57380832610288279</c:v>
                </c:pt>
                <c:pt idx="479">
                  <c:v>0.56806155279691828</c:v>
                </c:pt>
                <c:pt idx="480">
                  <c:v>0.56137960371504481</c:v>
                </c:pt>
                <c:pt idx="481">
                  <c:v>0.55575166863042313</c:v>
                </c:pt>
                <c:pt idx="482">
                  <c:v>0.5502135374289755</c:v>
                </c:pt>
                <c:pt idx="483">
                  <c:v>0.54420005334215615</c:v>
                </c:pt>
                <c:pt idx="484">
                  <c:v>0.53909068504157653</c:v>
                </c:pt>
                <c:pt idx="485">
                  <c:v>0.53372270856614246</c:v>
                </c:pt>
                <c:pt idx="486">
                  <c:v>0.52814473955185826</c:v>
                </c:pt>
                <c:pt idx="487">
                  <c:v>0.5235931006309904</c:v>
                </c:pt>
                <c:pt idx="488">
                  <c:v>0.518601895334587</c:v>
                </c:pt>
                <c:pt idx="489">
                  <c:v>0.51314749106181268</c:v>
                </c:pt>
                <c:pt idx="490">
                  <c:v>0.50888011856813442</c:v>
                </c:pt>
                <c:pt idx="491">
                  <c:v>0.50412523928008346</c:v>
                </c:pt>
                <c:pt idx="492">
                  <c:v>0.50014618451659509</c:v>
                </c:pt>
                <c:pt idx="493">
                  <c:v>0.49638860098379139</c:v>
                </c:pt>
                <c:pt idx="494">
                  <c:v>0.49199226201126922</c:v>
                </c:pt>
                <c:pt idx="495">
                  <c:v>0.48819619109996248</c:v>
                </c:pt>
                <c:pt idx="496">
                  <c:v>0.48513273081454822</c:v>
                </c:pt>
                <c:pt idx="497">
                  <c:v>0.48150884028075525</c:v>
                </c:pt>
                <c:pt idx="498">
                  <c:v>0.47806725838197706</c:v>
                </c:pt>
                <c:pt idx="499">
                  <c:v>0.47467766820503637</c:v>
                </c:pt>
                <c:pt idx="500">
                  <c:v>0.47097680291423727</c:v>
                </c:pt>
                <c:pt idx="501">
                  <c:v>0.46815371994017568</c:v>
                </c:pt>
                <c:pt idx="502">
                  <c:v>0.4648188223537395</c:v>
                </c:pt>
                <c:pt idx="503">
                  <c:v>0.46188432854716893</c:v>
                </c:pt>
                <c:pt idx="504">
                  <c:v>0.45905381818427338</c:v>
                </c:pt>
                <c:pt idx="505">
                  <c:v>0.45614970915020542</c:v>
                </c:pt>
                <c:pt idx="506">
                  <c:v>0.45309570190512527</c:v>
                </c:pt>
                <c:pt idx="507">
                  <c:v>0.45077430528593759</c:v>
                </c:pt>
                <c:pt idx="508">
                  <c:v>0.44787289712053635</c:v>
                </c:pt>
                <c:pt idx="509">
                  <c:v>0.44561362048068714</c:v>
                </c:pt>
                <c:pt idx="510">
                  <c:v>0.44307547915098189</c:v>
                </c:pt>
                <c:pt idx="511">
                  <c:v>0.44032329397942604</c:v>
                </c:pt>
                <c:pt idx="512">
                  <c:v>0.43736516757202026</c:v>
                </c:pt>
                <c:pt idx="513">
                  <c:v>0.43508495920000262</c:v>
                </c:pt>
                <c:pt idx="514">
                  <c:v>0.43274803258598049</c:v>
                </c:pt>
                <c:pt idx="515">
                  <c:v>0.4305441237538023</c:v>
                </c:pt>
                <c:pt idx="516">
                  <c:v>0.42839220664346167</c:v>
                </c:pt>
                <c:pt idx="517">
                  <c:v>0.42615926347311456</c:v>
                </c:pt>
                <c:pt idx="518">
                  <c:v>0.4244057244911395</c:v>
                </c:pt>
                <c:pt idx="519">
                  <c:v>0.42275279286700573</c:v>
                </c:pt>
                <c:pt idx="520">
                  <c:v>0.42071296180634088</c:v>
                </c:pt>
                <c:pt idx="521">
                  <c:v>0.41861708772083822</c:v>
                </c:pt>
                <c:pt idx="522">
                  <c:v>0.41668596662401536</c:v>
                </c:pt>
                <c:pt idx="523">
                  <c:v>0.41419846658181436</c:v>
                </c:pt>
                <c:pt idx="524">
                  <c:v>0.41225586679315734</c:v>
                </c:pt>
                <c:pt idx="525">
                  <c:v>0.41016742009648843</c:v>
                </c:pt>
                <c:pt idx="526">
                  <c:v>0.4080884264401537</c:v>
                </c:pt>
                <c:pt idx="527">
                  <c:v>0.40640511004351776</c:v>
                </c:pt>
                <c:pt idx="528">
                  <c:v>0.40423563728684242</c:v>
                </c:pt>
                <c:pt idx="529">
                  <c:v>0.40254354306703888</c:v>
                </c:pt>
                <c:pt idx="530">
                  <c:v>0.40061984935905004</c:v>
                </c:pt>
                <c:pt idx="531">
                  <c:v>0.3981985205991877</c:v>
                </c:pt>
                <c:pt idx="532">
                  <c:v>0.39603985131717984</c:v>
                </c:pt>
                <c:pt idx="533">
                  <c:v>0.39429103885537176</c:v>
                </c:pt>
                <c:pt idx="534">
                  <c:v>0.39250171336356054</c:v>
                </c:pt>
                <c:pt idx="535">
                  <c:v>0.39099732951610561</c:v>
                </c:pt>
                <c:pt idx="536">
                  <c:v>0.38902772104077971</c:v>
                </c:pt>
                <c:pt idx="537">
                  <c:v>0.38732482334630869</c:v>
                </c:pt>
                <c:pt idx="538">
                  <c:v>0.38608579984537517</c:v>
                </c:pt>
                <c:pt idx="539">
                  <c:v>0.38488863980877847</c:v>
                </c:pt>
                <c:pt idx="540">
                  <c:v>0.38326609295714731</c:v>
                </c:pt>
                <c:pt idx="541">
                  <c:v>0.38150040006617125</c:v>
                </c:pt>
                <c:pt idx="542">
                  <c:v>0.38012025617739309</c:v>
                </c:pt>
                <c:pt idx="543">
                  <c:v>0.37826813548907667</c:v>
                </c:pt>
                <c:pt idx="544">
                  <c:v>0.37668407601594861</c:v>
                </c:pt>
                <c:pt idx="545">
                  <c:v>0.37531541081900466</c:v>
                </c:pt>
                <c:pt idx="546">
                  <c:v>0.37377118915871316</c:v>
                </c:pt>
                <c:pt idx="547">
                  <c:v>0.37268949125762574</c:v>
                </c:pt>
                <c:pt idx="548">
                  <c:v>0.37089611446281406</c:v>
                </c:pt>
                <c:pt idx="549">
                  <c:v>0.36911084027400309</c:v>
                </c:pt>
                <c:pt idx="550">
                  <c:v>0.36785493634390165</c:v>
                </c:pt>
                <c:pt idx="551">
                  <c:v>0.36655109199496289</c:v>
                </c:pt>
                <c:pt idx="552">
                  <c:v>0.36467668914014462</c:v>
                </c:pt>
                <c:pt idx="553">
                  <c:v>0.36321281832269303</c:v>
                </c:pt>
                <c:pt idx="554">
                  <c:v>0.3613836550180452</c:v>
                </c:pt>
                <c:pt idx="555">
                  <c:v>0.35990222855425874</c:v>
                </c:pt>
                <c:pt idx="556">
                  <c:v>0.35830196386912933</c:v>
                </c:pt>
                <c:pt idx="557">
                  <c:v>0.35698664082835635</c:v>
                </c:pt>
                <c:pt idx="558">
                  <c:v>0.355996772461943</c:v>
                </c:pt>
                <c:pt idx="559">
                  <c:v>0.35513316970570663</c:v>
                </c:pt>
                <c:pt idx="560">
                  <c:v>0.35351602459140924</c:v>
                </c:pt>
                <c:pt idx="561">
                  <c:v>0.35223446240897216</c:v>
                </c:pt>
                <c:pt idx="562">
                  <c:v>0.3511406105988838</c:v>
                </c:pt>
                <c:pt idx="563">
                  <c:v>0.35030469174648304</c:v>
                </c:pt>
                <c:pt idx="564">
                  <c:v>0.3489880182713766</c:v>
                </c:pt>
                <c:pt idx="565">
                  <c:v>0.34746675399475352</c:v>
                </c:pt>
                <c:pt idx="566">
                  <c:v>0.34618451659514993</c:v>
                </c:pt>
                <c:pt idx="567">
                  <c:v>0.34507378435589342</c:v>
                </c:pt>
                <c:pt idx="568">
                  <c:v>0.34379964956229053</c:v>
                </c:pt>
                <c:pt idx="569">
                  <c:v>0.34277804598904116</c:v>
                </c:pt>
                <c:pt idx="570">
                  <c:v>0.34129526909092134</c:v>
                </c:pt>
                <c:pt idx="571">
                  <c:v>0.34019669076066578</c:v>
                </c:pt>
                <c:pt idx="572">
                  <c:v>0.33941343884726932</c:v>
                </c:pt>
                <c:pt idx="573">
                  <c:v>0.33781519981364005</c:v>
                </c:pt>
                <c:pt idx="574">
                  <c:v>0.33665787758987975</c:v>
                </c:pt>
                <c:pt idx="575">
                  <c:v>0.33508057028841892</c:v>
                </c:pt>
                <c:pt idx="576">
                  <c:v>0.33369840074814067</c:v>
                </c:pt>
                <c:pt idx="577">
                  <c:v>0.33226896600619177</c:v>
                </c:pt>
                <c:pt idx="578">
                  <c:v>0.33111839595409864</c:v>
                </c:pt>
                <c:pt idx="579">
                  <c:v>0.32932772002795396</c:v>
                </c:pt>
                <c:pt idx="580">
                  <c:v>0.32852961333688951</c:v>
                </c:pt>
                <c:pt idx="581">
                  <c:v>0.32713866597344365</c:v>
                </c:pt>
                <c:pt idx="582">
                  <c:v>0.32675041610257904</c:v>
                </c:pt>
                <c:pt idx="583">
                  <c:v>0.32560659822215315</c:v>
                </c:pt>
                <c:pt idx="584">
                  <c:v>0.3248996458485961</c:v>
                </c:pt>
                <c:pt idx="585">
                  <c:v>0.32414542827336834</c:v>
                </c:pt>
                <c:pt idx="586">
                  <c:v>0.32364036583266093</c:v>
                </c:pt>
                <c:pt idx="587">
                  <c:v>0.32267007876408255</c:v>
                </c:pt>
                <c:pt idx="588">
                  <c:v>0.32236758147339134</c:v>
                </c:pt>
                <c:pt idx="589">
                  <c:v>0.32107926711928725</c:v>
                </c:pt>
                <c:pt idx="590">
                  <c:v>0.32037434039723023</c:v>
                </c:pt>
                <c:pt idx="591">
                  <c:v>0.3196721145438402</c:v>
                </c:pt>
                <c:pt idx="592">
                  <c:v>0.31882066569660461</c:v>
                </c:pt>
                <c:pt idx="593">
                  <c:v>0.31806374725271003</c:v>
                </c:pt>
                <c:pt idx="594">
                  <c:v>0.31738717965165542</c:v>
                </c:pt>
                <c:pt idx="595">
                  <c:v>0.31650399559758408</c:v>
                </c:pt>
                <c:pt idx="596">
                  <c:v>0.31627577219523229</c:v>
                </c:pt>
                <c:pt idx="597">
                  <c:v>0.31591723187970333</c:v>
                </c:pt>
                <c:pt idx="598">
                  <c:v>0.31536287858582518</c:v>
                </c:pt>
                <c:pt idx="599">
                  <c:v>0.31454924189992611</c:v>
                </c:pt>
                <c:pt idx="600">
                  <c:v>0.31417854767539616</c:v>
                </c:pt>
                <c:pt idx="601">
                  <c:v>0.31385849473837024</c:v>
                </c:pt>
                <c:pt idx="602">
                  <c:v>0.31358570700301491</c:v>
                </c:pt>
                <c:pt idx="603">
                  <c:v>0.31315694410214678</c:v>
                </c:pt>
                <c:pt idx="604">
                  <c:v>0.31276396771111514</c:v>
                </c:pt>
                <c:pt idx="605">
                  <c:v>0.31272885641844556</c:v>
                </c:pt>
                <c:pt idx="606">
                  <c:v>0.31258908646493416</c:v>
                </c:pt>
                <c:pt idx="607">
                  <c:v>0.31214344313489828</c:v>
                </c:pt>
                <c:pt idx="608">
                  <c:v>0.31213128922589733</c:v>
                </c:pt>
                <c:pt idx="609">
                  <c:v>0.31208334880706001</c:v>
                </c:pt>
                <c:pt idx="610">
                  <c:v>0.31204351099422345</c:v>
                </c:pt>
                <c:pt idx="611">
                  <c:v>0.31186255279354219</c:v>
                </c:pt>
                <c:pt idx="612">
                  <c:v>0.31151414073551398</c:v>
                </c:pt>
                <c:pt idx="613">
                  <c:v>0.31165728677485888</c:v>
                </c:pt>
                <c:pt idx="614">
                  <c:v>0.31197463884321797</c:v>
                </c:pt>
                <c:pt idx="615">
                  <c:v>0.31230211916907785</c:v>
                </c:pt>
                <c:pt idx="616">
                  <c:v>0.31251616301092844</c:v>
                </c:pt>
                <c:pt idx="617">
                  <c:v>0.31258638559626739</c:v>
                </c:pt>
                <c:pt idx="618">
                  <c:v>0.31325147450548785</c:v>
                </c:pt>
                <c:pt idx="619">
                  <c:v>0.31376328911786244</c:v>
                </c:pt>
                <c:pt idx="620">
                  <c:v>0.31432304414907436</c:v>
                </c:pt>
                <c:pt idx="621">
                  <c:v>0.31485241440778383</c:v>
                </c:pt>
                <c:pt idx="622">
                  <c:v>0.31495572263429217</c:v>
                </c:pt>
                <c:pt idx="623">
                  <c:v>0.31515761256714181</c:v>
                </c:pt>
                <c:pt idx="624">
                  <c:v>0.3156741536996836</c:v>
                </c:pt>
                <c:pt idx="625">
                  <c:v>0.31617448962022404</c:v>
                </c:pt>
                <c:pt idx="626">
                  <c:v>0.31690710024611662</c:v>
                </c:pt>
                <c:pt idx="627">
                  <c:v>0.31736084618215327</c:v>
                </c:pt>
                <c:pt idx="628">
                  <c:v>0.31791654991036489</c:v>
                </c:pt>
                <c:pt idx="629">
                  <c:v>0.31878555440393519</c:v>
                </c:pt>
                <c:pt idx="630">
                  <c:v>0.31979702971968366</c:v>
                </c:pt>
                <c:pt idx="631">
                  <c:v>0.32051343513357489</c:v>
                </c:pt>
                <c:pt idx="632">
                  <c:v>0.32095300150911032</c:v>
                </c:pt>
                <c:pt idx="633">
                  <c:v>0.32139661918764617</c:v>
                </c:pt>
                <c:pt idx="634">
                  <c:v>0.32176326210917588</c:v>
                </c:pt>
                <c:pt idx="635">
                  <c:v>0.32208669113203531</c:v>
                </c:pt>
                <c:pt idx="636">
                  <c:v>0.32261808704224498</c:v>
                </c:pt>
                <c:pt idx="637">
                  <c:v>0.32315015816962128</c:v>
                </c:pt>
                <c:pt idx="638">
                  <c:v>0.32374097319050232</c:v>
                </c:pt>
                <c:pt idx="639">
                  <c:v>0.32430410430754791</c:v>
                </c:pt>
                <c:pt idx="640">
                  <c:v>0.3248591328185928</c:v>
                </c:pt>
                <c:pt idx="641">
                  <c:v>0.32565656429249046</c:v>
                </c:pt>
                <c:pt idx="642">
                  <c:v>0.32633515754504533</c:v>
                </c:pt>
                <c:pt idx="643">
                  <c:v>0.32680038217291635</c:v>
                </c:pt>
                <c:pt idx="644">
                  <c:v>0.32720686290728263</c:v>
                </c:pt>
                <c:pt idx="645">
                  <c:v>0.32784899443283444</c:v>
                </c:pt>
                <c:pt idx="646">
                  <c:v>0.32834865513620809</c:v>
                </c:pt>
                <c:pt idx="647">
                  <c:v>0.32884561497091497</c:v>
                </c:pt>
                <c:pt idx="648">
                  <c:v>0.32930273699278528</c:v>
                </c:pt>
                <c:pt idx="649">
                  <c:v>0.32992933852350265</c:v>
                </c:pt>
                <c:pt idx="650">
                  <c:v>0.33024669059186157</c:v>
                </c:pt>
                <c:pt idx="651">
                  <c:v>0.33063426524555967</c:v>
                </c:pt>
                <c:pt idx="652">
                  <c:v>0.33100158338425589</c:v>
                </c:pt>
                <c:pt idx="653">
                  <c:v>0.33129530285177966</c:v>
                </c:pt>
                <c:pt idx="654">
                  <c:v>0.33186923744349273</c:v>
                </c:pt>
                <c:pt idx="655">
                  <c:v>0.33221359819852053</c:v>
                </c:pt>
                <c:pt idx="656">
                  <c:v>0.33233108598553002</c:v>
                </c:pt>
                <c:pt idx="657">
                  <c:v>0.33284695190090507</c:v>
                </c:pt>
                <c:pt idx="658">
                  <c:v>0.33314607310576255</c:v>
                </c:pt>
                <c:pt idx="659">
                  <c:v>0.33371460596014191</c:v>
                </c:pt>
                <c:pt idx="660">
                  <c:v>0.33400562455899868</c:v>
                </c:pt>
                <c:pt idx="661">
                  <c:v>0.33410623191684025</c:v>
                </c:pt>
                <c:pt idx="662">
                  <c:v>0.33459373871121295</c:v>
                </c:pt>
                <c:pt idx="663">
                  <c:v>0.33538576844777707</c:v>
                </c:pt>
                <c:pt idx="664">
                  <c:v>0.3358719248078163</c:v>
                </c:pt>
                <c:pt idx="665">
                  <c:v>0.33609542169000106</c:v>
                </c:pt>
                <c:pt idx="666">
                  <c:v>0.33636685899102292</c:v>
                </c:pt>
                <c:pt idx="667">
                  <c:v>0.33705423006674529</c:v>
                </c:pt>
                <c:pt idx="668">
                  <c:v>0.33763491683012553</c:v>
                </c:pt>
                <c:pt idx="669">
                  <c:v>0.3379158071714814</c:v>
                </c:pt>
                <c:pt idx="670">
                  <c:v>0.33764909639062657</c:v>
                </c:pt>
                <c:pt idx="671">
                  <c:v>0.33750797600278187</c:v>
                </c:pt>
                <c:pt idx="672">
                  <c:v>0.33813322709916571</c:v>
                </c:pt>
                <c:pt idx="673">
                  <c:v>0.33816563752316836</c:v>
                </c:pt>
                <c:pt idx="674">
                  <c:v>0.33811837232149783</c:v>
                </c:pt>
                <c:pt idx="675">
                  <c:v>0.33853430609619828</c:v>
                </c:pt>
                <c:pt idx="676">
                  <c:v>0.33874227298354836</c:v>
                </c:pt>
                <c:pt idx="677">
                  <c:v>0.3391926428337515</c:v>
                </c:pt>
                <c:pt idx="678">
                  <c:v>0.33960452530545127</c:v>
                </c:pt>
                <c:pt idx="679">
                  <c:v>0.33966056833028924</c:v>
                </c:pt>
                <c:pt idx="680">
                  <c:v>0.33985435565713823</c:v>
                </c:pt>
                <c:pt idx="681">
                  <c:v>0.34009338253415744</c:v>
                </c:pt>
                <c:pt idx="682">
                  <c:v>0.33974429525896266</c:v>
                </c:pt>
                <c:pt idx="683">
                  <c:v>0.33965044007278833</c:v>
                </c:pt>
                <c:pt idx="684">
                  <c:v>0.33947353317510737</c:v>
                </c:pt>
                <c:pt idx="685">
                  <c:v>0.33945260144293915</c:v>
                </c:pt>
                <c:pt idx="686">
                  <c:v>0.33943909709960468</c:v>
                </c:pt>
                <c:pt idx="687">
                  <c:v>0.33920277109125219</c:v>
                </c:pt>
                <c:pt idx="688">
                  <c:v>0.33917306153591653</c:v>
                </c:pt>
                <c:pt idx="689">
                  <c:v>0.33894618856789804</c:v>
                </c:pt>
                <c:pt idx="690">
                  <c:v>0.33902991549657147</c:v>
                </c:pt>
                <c:pt idx="691">
                  <c:v>0.33911026633941138</c:v>
                </c:pt>
                <c:pt idx="692">
                  <c:v>0.33871323864537928</c:v>
                </c:pt>
                <c:pt idx="693">
                  <c:v>0.33866664866087548</c:v>
                </c:pt>
                <c:pt idx="694">
                  <c:v>0.33859237477253629</c:v>
                </c:pt>
                <c:pt idx="695">
                  <c:v>0.33864909301454077</c:v>
                </c:pt>
                <c:pt idx="696">
                  <c:v>0.33875712776121614</c:v>
                </c:pt>
                <c:pt idx="697">
                  <c:v>0.33865111866604103</c:v>
                </c:pt>
                <c:pt idx="698">
                  <c:v>0.33853430609619828</c:v>
                </c:pt>
                <c:pt idx="699">
                  <c:v>0.33863356301970615</c:v>
                </c:pt>
                <c:pt idx="700">
                  <c:v>0.33836212571868424</c:v>
                </c:pt>
                <c:pt idx="701">
                  <c:v>0.33869905908487813</c:v>
                </c:pt>
                <c:pt idx="702">
                  <c:v>0.33851810088419687</c:v>
                </c:pt>
                <c:pt idx="703">
                  <c:v>0.33848028872286051</c:v>
                </c:pt>
                <c:pt idx="704">
                  <c:v>0.33862816128237239</c:v>
                </c:pt>
                <c:pt idx="705">
                  <c:v>0.3389448381335648</c:v>
                </c:pt>
                <c:pt idx="706">
                  <c:v>0.33908393286990923</c:v>
                </c:pt>
                <c:pt idx="707">
                  <c:v>0.33890162423489451</c:v>
                </c:pt>
                <c:pt idx="708">
                  <c:v>0.33909271069307667</c:v>
                </c:pt>
                <c:pt idx="709">
                  <c:v>0.33943909709960468</c:v>
                </c:pt>
                <c:pt idx="710">
                  <c:v>0.33973754308729542</c:v>
                </c:pt>
                <c:pt idx="711">
                  <c:v>0.3397605004709639</c:v>
                </c:pt>
                <c:pt idx="712">
                  <c:v>0.34000020256515007</c:v>
                </c:pt>
                <c:pt idx="713">
                  <c:v>0.34075104405454393</c:v>
                </c:pt>
                <c:pt idx="714">
                  <c:v>0.34183476760713161</c:v>
                </c:pt>
                <c:pt idx="715">
                  <c:v>0.34224462442733139</c:v>
                </c:pt>
                <c:pt idx="716">
                  <c:v>0.34256130127852374</c:v>
                </c:pt>
                <c:pt idx="717">
                  <c:v>0.3435950587607739</c:v>
                </c:pt>
                <c:pt idx="718">
                  <c:v>0.34434522503300125</c:v>
                </c:pt>
                <c:pt idx="719">
                  <c:v>0.34510551956272928</c:v>
                </c:pt>
                <c:pt idx="720">
                  <c:v>0.3456814798059426</c:v>
                </c:pt>
                <c:pt idx="721">
                  <c:v>0.34644785129017114</c:v>
                </c:pt>
                <c:pt idx="722">
                  <c:v>0.34733576186440962</c:v>
                </c:pt>
                <c:pt idx="723">
                  <c:v>0.34859099057734433</c:v>
                </c:pt>
                <c:pt idx="724">
                  <c:v>0.34929119077923432</c:v>
                </c:pt>
                <c:pt idx="725">
                  <c:v>0.35045526517466169</c:v>
                </c:pt>
                <c:pt idx="726">
                  <c:v>0.35145796266724288</c:v>
                </c:pt>
                <c:pt idx="727">
                  <c:v>0.35264837053217241</c:v>
                </c:pt>
                <c:pt idx="728">
                  <c:v>0.35365714497925388</c:v>
                </c:pt>
                <c:pt idx="729">
                  <c:v>0.354989348449195</c:v>
                </c:pt>
                <c:pt idx="730">
                  <c:v>0.35609400373395084</c:v>
                </c:pt>
                <c:pt idx="731">
                  <c:v>0.35743701067855943</c:v>
                </c:pt>
                <c:pt idx="732">
                  <c:v>0.35886982150634189</c:v>
                </c:pt>
                <c:pt idx="733">
                  <c:v>0.36033234188946017</c:v>
                </c:pt>
                <c:pt idx="734">
                  <c:v>0.36171586186407206</c:v>
                </c:pt>
                <c:pt idx="735">
                  <c:v>0.36340457999804193</c:v>
                </c:pt>
                <c:pt idx="736">
                  <c:v>0.36494947687549995</c:v>
                </c:pt>
                <c:pt idx="737">
                  <c:v>0.36644035637962064</c:v>
                </c:pt>
                <c:pt idx="738">
                  <c:v>0.36783400461173327</c:v>
                </c:pt>
                <c:pt idx="739">
                  <c:v>0.36949773971053446</c:v>
                </c:pt>
                <c:pt idx="740">
                  <c:v>0.37100414920948938</c:v>
                </c:pt>
                <c:pt idx="741">
                  <c:v>0.37229921573526087</c:v>
                </c:pt>
                <c:pt idx="742">
                  <c:v>0.37367193223520512</c:v>
                </c:pt>
                <c:pt idx="743">
                  <c:v>0.37481980141863125</c:v>
                </c:pt>
                <c:pt idx="744">
                  <c:v>0.37641061306342649</c:v>
                </c:pt>
                <c:pt idx="745">
                  <c:v>0.37789136431004622</c:v>
                </c:pt>
                <c:pt idx="746">
                  <c:v>0.37950783420717693</c:v>
                </c:pt>
                <c:pt idx="747">
                  <c:v>0.38082450768228338</c:v>
                </c:pt>
                <c:pt idx="748">
                  <c:v>0.38248959321541787</c:v>
                </c:pt>
                <c:pt idx="749">
                  <c:v>0.38399127619420598</c:v>
                </c:pt>
                <c:pt idx="750">
                  <c:v>0.3856090965256701</c:v>
                </c:pt>
                <c:pt idx="751">
                  <c:v>0.38733630203814307</c:v>
                </c:pt>
                <c:pt idx="752">
                  <c:v>0.38885824153193266</c:v>
                </c:pt>
                <c:pt idx="753">
                  <c:v>0.39011549589636763</c:v>
                </c:pt>
                <c:pt idx="754">
                  <c:v>0.39165701668799235</c:v>
                </c:pt>
                <c:pt idx="755">
                  <c:v>0.39321069138861781</c:v>
                </c:pt>
                <c:pt idx="756">
                  <c:v>0.39432344927937435</c:v>
                </c:pt>
                <c:pt idx="757">
                  <c:v>0.39572182403165418</c:v>
                </c:pt>
                <c:pt idx="758">
                  <c:v>0.39666307676206347</c:v>
                </c:pt>
                <c:pt idx="759">
                  <c:v>0.39821472581118894</c:v>
                </c:pt>
                <c:pt idx="760">
                  <c:v>0.39954895493263026</c:v>
                </c:pt>
                <c:pt idx="761">
                  <c:v>0.40081296146873241</c:v>
                </c:pt>
                <c:pt idx="762">
                  <c:v>0.40203375410616426</c:v>
                </c:pt>
                <c:pt idx="763">
                  <c:v>0.40330923933410084</c:v>
                </c:pt>
                <c:pt idx="764">
                  <c:v>0.40437540724035365</c:v>
                </c:pt>
                <c:pt idx="765">
                  <c:v>0.40571368766479521</c:v>
                </c:pt>
                <c:pt idx="766">
                  <c:v>0.40651584565886006</c:v>
                </c:pt>
                <c:pt idx="767">
                  <c:v>0.40692435204472638</c:v>
                </c:pt>
                <c:pt idx="768">
                  <c:v>0.40766101397361926</c:v>
                </c:pt>
                <c:pt idx="769">
                  <c:v>0.40807559731398602</c:v>
                </c:pt>
                <c:pt idx="770">
                  <c:v>0.40875216491504085</c:v>
                </c:pt>
                <c:pt idx="771">
                  <c:v>0.40931327038058607</c:v>
                </c:pt>
                <c:pt idx="772">
                  <c:v>0.40943075816759555</c:v>
                </c:pt>
                <c:pt idx="773">
                  <c:v>0.40995337625463785</c:v>
                </c:pt>
                <c:pt idx="774">
                  <c:v>0.41032339526200101</c:v>
                </c:pt>
                <c:pt idx="775">
                  <c:v>0.410735277733701</c:v>
                </c:pt>
                <c:pt idx="776">
                  <c:v>0.41083318422287562</c:v>
                </c:pt>
                <c:pt idx="777">
                  <c:v>0.41129368233057961</c:v>
                </c:pt>
                <c:pt idx="778">
                  <c:v>0.41138753751675378</c:v>
                </c:pt>
                <c:pt idx="779">
                  <c:v>0.41140036664292146</c:v>
                </c:pt>
                <c:pt idx="780">
                  <c:v>0.41094527027255134</c:v>
                </c:pt>
                <c:pt idx="781">
                  <c:v>0.41097092852488676</c:v>
                </c:pt>
                <c:pt idx="782">
                  <c:v>0.41054351605835232</c:v>
                </c:pt>
                <c:pt idx="783">
                  <c:v>0.41059348212868962</c:v>
                </c:pt>
                <c:pt idx="784">
                  <c:v>0.41000604319364209</c:v>
                </c:pt>
                <c:pt idx="785">
                  <c:v>0.40987842714913186</c:v>
                </c:pt>
                <c:pt idx="786">
                  <c:v>0.40973528110978696</c:v>
                </c:pt>
                <c:pt idx="787">
                  <c:v>0.40957930594427439</c:v>
                </c:pt>
                <c:pt idx="788">
                  <c:v>0.40902495265039623</c:v>
                </c:pt>
                <c:pt idx="789">
                  <c:v>0.40921671432574491</c:v>
                </c:pt>
                <c:pt idx="790">
                  <c:v>0.40904453394823115</c:v>
                </c:pt>
                <c:pt idx="791">
                  <c:v>0.40865898494603325</c:v>
                </c:pt>
                <c:pt idx="792">
                  <c:v>0.40792367345147384</c:v>
                </c:pt>
                <c:pt idx="793">
                  <c:v>0.40752597054027506</c:v>
                </c:pt>
                <c:pt idx="794">
                  <c:v>0.40744426926310168</c:v>
                </c:pt>
                <c:pt idx="795">
                  <c:v>0.40738890145543061</c:v>
                </c:pt>
                <c:pt idx="796">
                  <c:v>0.4063281352865114</c:v>
                </c:pt>
                <c:pt idx="797">
                  <c:v>0.40522145435025531</c:v>
                </c:pt>
                <c:pt idx="798">
                  <c:v>0.40442402287635765</c:v>
                </c:pt>
                <c:pt idx="799">
                  <c:v>0.40405062778316075</c:v>
                </c:pt>
                <c:pt idx="800">
                  <c:v>0.40333827367226976</c:v>
                </c:pt>
                <c:pt idx="801">
                  <c:v>0.40247939743620037</c:v>
                </c:pt>
                <c:pt idx="802">
                  <c:v>0.40157123034696024</c:v>
                </c:pt>
                <c:pt idx="803">
                  <c:v>0.40087035492790368</c:v>
                </c:pt>
                <c:pt idx="804">
                  <c:v>0.40071505497955784</c:v>
                </c:pt>
                <c:pt idx="805">
                  <c:v>0.40041255768886663</c:v>
                </c:pt>
                <c:pt idx="806">
                  <c:v>0.39974139182514573</c:v>
                </c:pt>
                <c:pt idx="807">
                  <c:v>0.39933491109077945</c:v>
                </c:pt>
                <c:pt idx="808">
                  <c:v>0.39843552182470676</c:v>
                </c:pt>
                <c:pt idx="809">
                  <c:v>0.39816340930651811</c:v>
                </c:pt>
                <c:pt idx="810">
                  <c:v>0.3982403840635243</c:v>
                </c:pt>
                <c:pt idx="811">
                  <c:v>0.39771979162798227</c:v>
                </c:pt>
                <c:pt idx="812">
                  <c:v>0.39718029311177205</c:v>
                </c:pt>
                <c:pt idx="813">
                  <c:v>0.39671439326673447</c:v>
                </c:pt>
                <c:pt idx="814">
                  <c:v>0.39621675821486085</c:v>
                </c:pt>
                <c:pt idx="815">
                  <c:v>0.39610872346818554</c:v>
                </c:pt>
                <c:pt idx="816">
                  <c:v>0.39580285009166061</c:v>
                </c:pt>
                <c:pt idx="817">
                  <c:v>0.39573870446082215</c:v>
                </c:pt>
                <c:pt idx="818">
                  <c:v>0.39592236353017035</c:v>
                </c:pt>
                <c:pt idx="819">
                  <c:v>0.39642945162237797</c:v>
                </c:pt>
                <c:pt idx="820">
                  <c:v>0.39683525713957746</c:v>
                </c:pt>
                <c:pt idx="821">
                  <c:v>0.39744497824112668</c:v>
                </c:pt>
                <c:pt idx="822">
                  <c:v>0.39808575933234519</c:v>
                </c:pt>
                <c:pt idx="823">
                  <c:v>0.39900743076491979</c:v>
                </c:pt>
                <c:pt idx="824">
                  <c:v>0.39942876627695378</c:v>
                </c:pt>
                <c:pt idx="825">
                  <c:v>0.4002207960135179</c:v>
                </c:pt>
                <c:pt idx="826">
                  <c:v>0.40112153571392389</c:v>
                </c:pt>
                <c:pt idx="827">
                  <c:v>0.40280350167622653</c:v>
                </c:pt>
                <c:pt idx="828">
                  <c:v>0.4041998507770061</c:v>
                </c:pt>
                <c:pt idx="829">
                  <c:v>0.40605602276832281</c:v>
                </c:pt>
                <c:pt idx="830">
                  <c:v>0.40788180998713708</c:v>
                </c:pt>
                <c:pt idx="831">
                  <c:v>0.4103085404843333</c:v>
                </c:pt>
                <c:pt idx="832">
                  <c:v>0.41291217787921031</c:v>
                </c:pt>
                <c:pt idx="833">
                  <c:v>0.41538347270941012</c:v>
                </c:pt>
                <c:pt idx="834">
                  <c:v>0.41787840014044508</c:v>
                </c:pt>
                <c:pt idx="835">
                  <c:v>0.42108770733387124</c:v>
                </c:pt>
                <c:pt idx="836">
                  <c:v>0.42417074891712048</c:v>
                </c:pt>
                <c:pt idx="837">
                  <c:v>0.42718356791503054</c:v>
                </c:pt>
                <c:pt idx="838">
                  <c:v>0.43029834470511585</c:v>
                </c:pt>
                <c:pt idx="839">
                  <c:v>0.43403229563708429</c:v>
                </c:pt>
                <c:pt idx="840">
                  <c:v>0.4383435572465994</c:v>
                </c:pt>
                <c:pt idx="841">
                  <c:v>0.4425751432304415</c:v>
                </c:pt>
                <c:pt idx="842">
                  <c:v>0.44677566922461426</c:v>
                </c:pt>
                <c:pt idx="843">
                  <c:v>0.45083507483094237</c:v>
                </c:pt>
                <c:pt idx="844">
                  <c:v>0.4556365441034973</c:v>
                </c:pt>
                <c:pt idx="845">
                  <c:v>0.46050148378972378</c:v>
                </c:pt>
                <c:pt idx="846">
                  <c:v>0.46524083308294023</c:v>
                </c:pt>
                <c:pt idx="847">
                  <c:v>0.46925162305326451</c:v>
                </c:pt>
                <c:pt idx="848">
                  <c:v>0.47340150775993328</c:v>
                </c:pt>
                <c:pt idx="849">
                  <c:v>0.47785726584312671</c:v>
                </c:pt>
                <c:pt idx="850">
                  <c:v>0.48250478560166904</c:v>
                </c:pt>
                <c:pt idx="851">
                  <c:v>0.48737040050506247</c:v>
                </c:pt>
                <c:pt idx="852">
                  <c:v>0.49194297115809865</c:v>
                </c:pt>
                <c:pt idx="853">
                  <c:v>0.49629677144911727</c:v>
                </c:pt>
                <c:pt idx="854">
                  <c:v>0.50155671317787576</c:v>
                </c:pt>
                <c:pt idx="855">
                  <c:v>0.50680922751780033</c:v>
                </c:pt>
                <c:pt idx="856">
                  <c:v>0.51180110803137058</c:v>
                </c:pt>
                <c:pt idx="857">
                  <c:v>0.5166910307527659</c:v>
                </c:pt>
                <c:pt idx="858">
                  <c:v>0.52113125884112466</c:v>
                </c:pt>
                <c:pt idx="859">
                  <c:v>0.52578620598850101</c:v>
                </c:pt>
                <c:pt idx="860">
                  <c:v>0.52992596243766898</c:v>
                </c:pt>
                <c:pt idx="861">
                  <c:v>0.53404208628600158</c:v>
                </c:pt>
                <c:pt idx="862">
                  <c:v>0.53824936445184179</c:v>
                </c:pt>
                <c:pt idx="863">
                  <c:v>0.54227365876550038</c:v>
                </c:pt>
                <c:pt idx="864">
                  <c:v>0.54695899068537923</c:v>
                </c:pt>
                <c:pt idx="865">
                  <c:v>0.5518421612351071</c:v>
                </c:pt>
                <c:pt idx="866">
                  <c:v>0.5569265465005182</c:v>
                </c:pt>
                <c:pt idx="867">
                  <c:v>0.56247750682813347</c:v>
                </c:pt>
                <c:pt idx="868">
                  <c:v>0.56812974973075703</c:v>
                </c:pt>
                <c:pt idx="869">
                  <c:v>0.57347409360535573</c:v>
                </c:pt>
                <c:pt idx="870">
                  <c:v>0.5794085772836689</c:v>
                </c:pt>
                <c:pt idx="871">
                  <c:v>0.58522894926080582</c:v>
                </c:pt>
                <c:pt idx="872">
                  <c:v>0.59112832164644946</c:v>
                </c:pt>
                <c:pt idx="873">
                  <c:v>0.59765564599714383</c:v>
                </c:pt>
                <c:pt idx="874">
                  <c:v>0.60434029594768413</c:v>
                </c:pt>
                <c:pt idx="875">
                  <c:v>0.61144763184459205</c:v>
                </c:pt>
                <c:pt idx="876">
                  <c:v>0.61879872113868628</c:v>
                </c:pt>
                <c:pt idx="877">
                  <c:v>0.62623758866445411</c:v>
                </c:pt>
                <c:pt idx="878">
                  <c:v>0.6345116998254563</c:v>
                </c:pt>
                <c:pt idx="879">
                  <c:v>0.64315515477665486</c:v>
                </c:pt>
                <c:pt idx="880">
                  <c:v>0.65165546368850868</c:v>
                </c:pt>
                <c:pt idx="881">
                  <c:v>0.66032322645770936</c:v>
                </c:pt>
                <c:pt idx="882">
                  <c:v>0.6692806573914335</c:v>
                </c:pt>
                <c:pt idx="883">
                  <c:v>0.67876745858386689</c:v>
                </c:pt>
                <c:pt idx="884">
                  <c:v>0.68840213233581249</c:v>
                </c:pt>
                <c:pt idx="885">
                  <c:v>0.69804895999675898</c:v>
                </c:pt>
                <c:pt idx="886">
                  <c:v>0.70759855638569735</c:v>
                </c:pt>
                <c:pt idx="887">
                  <c:v>0.717293324465481</c:v>
                </c:pt>
                <c:pt idx="888">
                  <c:v>0.72731894895695803</c:v>
                </c:pt>
                <c:pt idx="889">
                  <c:v>0.73703734963757717</c:v>
                </c:pt>
                <c:pt idx="890">
                  <c:v>0.74736547141974519</c:v>
                </c:pt>
                <c:pt idx="891">
                  <c:v>0.7575828575865714</c:v>
                </c:pt>
                <c:pt idx="892">
                  <c:v>0.76766857640588659</c:v>
                </c:pt>
                <c:pt idx="893">
                  <c:v>0.77734646405650198</c:v>
                </c:pt>
                <c:pt idx="894">
                  <c:v>0.78740382375481521</c:v>
                </c:pt>
                <c:pt idx="895">
                  <c:v>0.79740986694845717</c:v>
                </c:pt>
                <c:pt idx="896">
                  <c:v>0.80781226261896477</c:v>
                </c:pt>
                <c:pt idx="897">
                  <c:v>0.81750027852708129</c:v>
                </c:pt>
                <c:pt idx="898">
                  <c:v>0.82790807593492233</c:v>
                </c:pt>
                <c:pt idx="899">
                  <c:v>0.83756435663620288</c:v>
                </c:pt>
                <c:pt idx="900">
                  <c:v>0.84764197284951748</c:v>
                </c:pt>
                <c:pt idx="901">
                  <c:v>0.85717131272345448</c:v>
                </c:pt>
                <c:pt idx="902">
                  <c:v>0.86617060712151539</c:v>
                </c:pt>
                <c:pt idx="903">
                  <c:v>0.87466618951320207</c:v>
                </c:pt>
                <c:pt idx="904">
                  <c:v>0.88340552530207528</c:v>
                </c:pt>
                <c:pt idx="905">
                  <c:v>0.89101589798819048</c:v>
                </c:pt>
                <c:pt idx="906">
                  <c:v>0.89894092187399766</c:v>
                </c:pt>
                <c:pt idx="907">
                  <c:v>0.90659248280728288</c:v>
                </c:pt>
                <c:pt idx="908">
                  <c:v>0.91417719724106261</c:v>
                </c:pt>
                <c:pt idx="909">
                  <c:v>0.92146144003565134</c:v>
                </c:pt>
                <c:pt idx="910">
                  <c:v>0.92900699187376123</c:v>
                </c:pt>
                <c:pt idx="911">
                  <c:v>0.93509542506608678</c:v>
                </c:pt>
                <c:pt idx="912">
                  <c:v>0.94131620082308964</c:v>
                </c:pt>
                <c:pt idx="913">
                  <c:v>0.94760314786243094</c:v>
                </c:pt>
                <c:pt idx="914">
                  <c:v>0.95331075857272596</c:v>
                </c:pt>
                <c:pt idx="915">
                  <c:v>0.9587962228351693</c:v>
                </c:pt>
                <c:pt idx="916">
                  <c:v>0.9646341504586412</c:v>
                </c:pt>
                <c:pt idx="917">
                  <c:v>0.96897579684065882</c:v>
                </c:pt>
                <c:pt idx="918">
                  <c:v>0.97377861654754683</c:v>
                </c:pt>
                <c:pt idx="919">
                  <c:v>0.97880223226795304</c:v>
                </c:pt>
                <c:pt idx="920">
                  <c:v>0.98287311656611565</c:v>
                </c:pt>
                <c:pt idx="921">
                  <c:v>0.98649565666557504</c:v>
                </c:pt>
                <c:pt idx="922">
                  <c:v>0.98940584265414333</c:v>
                </c:pt>
                <c:pt idx="923">
                  <c:v>0.99204121525585642</c:v>
                </c:pt>
                <c:pt idx="924">
                  <c:v>0.99392709680250912</c:v>
                </c:pt>
                <c:pt idx="925">
                  <c:v>0.99589265397483462</c:v>
                </c:pt>
                <c:pt idx="926">
                  <c:v>0.99695747144675395</c:v>
                </c:pt>
                <c:pt idx="927">
                  <c:v>0.99833221359819857</c:v>
                </c:pt>
                <c:pt idx="928">
                  <c:v>0.99881431865523751</c:v>
                </c:pt>
                <c:pt idx="929">
                  <c:v>0.99962728012396962</c:v>
                </c:pt>
                <c:pt idx="930">
                  <c:v>1</c:v>
                </c:pt>
                <c:pt idx="931">
                  <c:v>1.0009804153260791</c:v>
                </c:pt>
                <c:pt idx="932">
                  <c:v>1.0010236292247492</c:v>
                </c:pt>
                <c:pt idx="933">
                  <c:v>1.0008615771047364</c:v>
                </c:pt>
                <c:pt idx="934">
                  <c:v>0.99928021850027504</c:v>
                </c:pt>
                <c:pt idx="935">
                  <c:v>0.99919108983426796</c:v>
                </c:pt>
                <c:pt idx="936">
                  <c:v>0.99829912795702902</c:v>
                </c:pt>
                <c:pt idx="937">
                  <c:v>0.99748549127113006</c:v>
                </c:pt>
                <c:pt idx="938">
                  <c:v>0.99560906276481176</c:v>
                </c:pt>
                <c:pt idx="939">
                  <c:v>0.99458610875722897</c:v>
                </c:pt>
                <c:pt idx="940">
                  <c:v>0.99370089905165737</c:v>
                </c:pt>
                <c:pt idx="941">
                  <c:v>0.99270697938224362</c:v>
                </c:pt>
                <c:pt idx="942">
                  <c:v>0.99072926830091723</c:v>
                </c:pt>
                <c:pt idx="943">
                  <c:v>0.98881637806759604</c:v>
                </c:pt>
                <c:pt idx="944">
                  <c:v>0.98685149611243694</c:v>
                </c:pt>
                <c:pt idx="945">
                  <c:v>0.98511888886263022</c:v>
                </c:pt>
                <c:pt idx="946">
                  <c:v>0.98296427088362293</c:v>
                </c:pt>
                <c:pt idx="947">
                  <c:v>0.97979142541719966</c:v>
                </c:pt>
                <c:pt idx="948">
                  <c:v>0.97645517739643006</c:v>
                </c:pt>
                <c:pt idx="949">
                  <c:v>0.97305478374482191</c:v>
                </c:pt>
                <c:pt idx="950">
                  <c:v>0.96843899919311538</c:v>
                </c:pt>
                <c:pt idx="951">
                  <c:v>0.96324050222652857</c:v>
                </c:pt>
                <c:pt idx="952">
                  <c:v>0.95760716540457314</c:v>
                </c:pt>
                <c:pt idx="953">
                  <c:v>0.95085094243436019</c:v>
                </c:pt>
                <c:pt idx="954">
                  <c:v>0.94330336494475009</c:v>
                </c:pt>
                <c:pt idx="955">
                  <c:v>0.93576253962680744</c:v>
                </c:pt>
                <c:pt idx="956">
                  <c:v>0.92645602141788852</c:v>
                </c:pt>
                <c:pt idx="957">
                  <c:v>0.91743714572199286</c:v>
                </c:pt>
                <c:pt idx="958">
                  <c:v>0.90714413523249393</c:v>
                </c:pt>
                <c:pt idx="959">
                  <c:v>0.89646287487213072</c:v>
                </c:pt>
                <c:pt idx="960">
                  <c:v>0.88396730598478745</c:v>
                </c:pt>
                <c:pt idx="961">
                  <c:v>0.87083433209205896</c:v>
                </c:pt>
                <c:pt idx="962">
                  <c:v>0.85703019233560984</c:v>
                </c:pt>
                <c:pt idx="963">
                  <c:v>0.84359337071785701</c:v>
                </c:pt>
                <c:pt idx="964">
                  <c:v>0.82859949831364499</c:v>
                </c:pt>
                <c:pt idx="965">
                  <c:v>0.81329975253290832</c:v>
                </c:pt>
                <c:pt idx="966">
                  <c:v>0.79646591334938077</c:v>
                </c:pt>
                <c:pt idx="967">
                  <c:v>0.78066042991076989</c:v>
                </c:pt>
                <c:pt idx="968">
                  <c:v>0.76440052531895541</c:v>
                </c:pt>
                <c:pt idx="969">
                  <c:v>0.74767809696793708</c:v>
                </c:pt>
                <c:pt idx="970">
                  <c:v>0.73047018747404646</c:v>
                </c:pt>
                <c:pt idx="971">
                  <c:v>0.71396652948504569</c:v>
                </c:pt>
                <c:pt idx="972">
                  <c:v>0.69739737543087288</c:v>
                </c:pt>
                <c:pt idx="973">
                  <c:v>0.6820510396656323</c:v>
                </c:pt>
                <c:pt idx="974">
                  <c:v>0.66612739322284531</c:v>
                </c:pt>
                <c:pt idx="975">
                  <c:v>0.65050354320208215</c:v>
                </c:pt>
                <c:pt idx="976">
                  <c:v>0.6356366116252139</c:v>
                </c:pt>
                <c:pt idx="977">
                  <c:v>0.62060222619099858</c:v>
                </c:pt>
                <c:pt idx="978">
                  <c:v>0.60559147335761854</c:v>
                </c:pt>
                <c:pt idx="979">
                  <c:v>0.5905381818427351</c:v>
                </c:pt>
                <c:pt idx="980">
                  <c:v>0.5754085907880121</c:v>
                </c:pt>
                <c:pt idx="981">
                  <c:v>0.56164563927873301</c:v>
                </c:pt>
                <c:pt idx="982">
                  <c:v>0.54813049246964052</c:v>
                </c:pt>
                <c:pt idx="983">
                  <c:v>0.5342615318651861</c:v>
                </c:pt>
                <c:pt idx="984">
                  <c:v>0.52175718515467528</c:v>
                </c:pt>
                <c:pt idx="985">
                  <c:v>0.50945135229118066</c:v>
                </c:pt>
                <c:pt idx="986">
                  <c:v>0.49756888059122012</c:v>
                </c:pt>
                <c:pt idx="987">
                  <c:v>0.48531166336372922</c:v>
                </c:pt>
                <c:pt idx="988">
                  <c:v>0.47328266953859027</c:v>
                </c:pt>
                <c:pt idx="989">
                  <c:v>0.46195320069817458</c:v>
                </c:pt>
                <c:pt idx="990">
                  <c:v>0.45081009179577375</c:v>
                </c:pt>
                <c:pt idx="991">
                  <c:v>0.43826725770675995</c:v>
                </c:pt>
                <c:pt idx="992">
                  <c:v>0.4269756010276804</c:v>
                </c:pt>
                <c:pt idx="993">
                  <c:v>0.41586355211494885</c:v>
                </c:pt>
                <c:pt idx="994">
                  <c:v>0.40571031157896148</c:v>
                </c:pt>
                <c:pt idx="995">
                  <c:v>0.39476841739224372</c:v>
                </c:pt>
                <c:pt idx="996">
                  <c:v>0.38462192902792358</c:v>
                </c:pt>
                <c:pt idx="997">
                  <c:v>0.37395349779372788</c:v>
                </c:pt>
                <c:pt idx="998">
                  <c:v>0.36475096302848403</c:v>
                </c:pt>
                <c:pt idx="999">
                  <c:v>0.35486915979351852</c:v>
                </c:pt>
                <c:pt idx="1000">
                  <c:v>0.34567877893727561</c:v>
                </c:pt>
                <c:pt idx="1001">
                  <c:v>0.33645126113686308</c:v>
                </c:pt>
                <c:pt idx="1002">
                  <c:v>0.32811975651668973</c:v>
                </c:pt>
                <c:pt idx="1003">
                  <c:v>0.31910290647229411</c:v>
                </c:pt>
                <c:pt idx="1004">
                  <c:v>0.31090712050263175</c:v>
                </c:pt>
                <c:pt idx="1005">
                  <c:v>0.30303746442449553</c:v>
                </c:pt>
                <c:pt idx="1006">
                  <c:v>0.29568569991323457</c:v>
                </c:pt>
                <c:pt idx="1007">
                  <c:v>0.28765601736658547</c:v>
                </c:pt>
                <c:pt idx="1008">
                  <c:v>0.28014692725547846</c:v>
                </c:pt>
                <c:pt idx="1009">
                  <c:v>0.27176343091346761</c:v>
                </c:pt>
                <c:pt idx="1010">
                  <c:v>0.26514022572509882</c:v>
                </c:pt>
                <c:pt idx="1011">
                  <c:v>0.25841101144155482</c:v>
                </c:pt>
                <c:pt idx="1012">
                  <c:v>0.25100590477412305</c:v>
                </c:pt>
                <c:pt idx="1013">
                  <c:v>0.24402213361872507</c:v>
                </c:pt>
                <c:pt idx="1014">
                  <c:v>0.23720919240650781</c:v>
                </c:pt>
                <c:pt idx="1015">
                  <c:v>0.23164877903855832</c:v>
                </c:pt>
                <c:pt idx="1016">
                  <c:v>0.22606338263544018</c:v>
                </c:pt>
                <c:pt idx="1017">
                  <c:v>0.2185954807715032</c:v>
                </c:pt>
                <c:pt idx="1018">
                  <c:v>0.21189867691196179</c:v>
                </c:pt>
                <c:pt idx="1019">
                  <c:v>0.2062437331406714</c:v>
                </c:pt>
                <c:pt idx="1020">
                  <c:v>0.20112828788559126</c:v>
                </c:pt>
                <c:pt idx="1021">
                  <c:v>0.19685348800307906</c:v>
                </c:pt>
                <c:pt idx="1022">
                  <c:v>0.19211278827552913</c:v>
                </c:pt>
                <c:pt idx="1023">
                  <c:v>0.18720328425629887</c:v>
                </c:pt>
                <c:pt idx="1024">
                  <c:v>0.18277858616277456</c:v>
                </c:pt>
                <c:pt idx="1025">
                  <c:v>0.17839912761942056</c:v>
                </c:pt>
                <c:pt idx="1026">
                  <c:v>0.17559157464019368</c:v>
                </c:pt>
                <c:pt idx="1027">
                  <c:v>0.17129179172251283</c:v>
                </c:pt>
                <c:pt idx="1028">
                  <c:v>0.16647749332379019</c:v>
                </c:pt>
                <c:pt idx="1029">
                  <c:v>0.16128642374603736</c:v>
                </c:pt>
                <c:pt idx="1030">
                  <c:v>0.15799406484110451</c:v>
                </c:pt>
                <c:pt idx="1031">
                  <c:v>0.15581041252392799</c:v>
                </c:pt>
                <c:pt idx="1032">
                  <c:v>0.15235195019598183</c:v>
                </c:pt>
                <c:pt idx="1033">
                  <c:v>0.14709943585605728</c:v>
                </c:pt>
                <c:pt idx="1034">
                  <c:v>0.14408729207531376</c:v>
                </c:pt>
                <c:pt idx="1035">
                  <c:v>0.1397179617894605</c:v>
                </c:pt>
                <c:pt idx="1036">
                  <c:v>0.13532769977143902</c:v>
                </c:pt>
                <c:pt idx="1037">
                  <c:v>0.13218388864318481</c:v>
                </c:pt>
                <c:pt idx="1038">
                  <c:v>0.12705358861043675</c:v>
                </c:pt>
                <c:pt idx="1039">
                  <c:v>0.12432503603971626</c:v>
                </c:pt>
                <c:pt idx="1040">
                  <c:v>0.12188615163351908</c:v>
                </c:pt>
                <c:pt idx="1041">
                  <c:v>0.11667279988926435</c:v>
                </c:pt>
                <c:pt idx="1042">
                  <c:v>0.11492533786178974</c:v>
                </c:pt>
                <c:pt idx="1043">
                  <c:v>0.11308064456230728</c:v>
                </c:pt>
                <c:pt idx="1044">
                  <c:v>0.11019611682607419</c:v>
                </c:pt>
                <c:pt idx="1045">
                  <c:v>0.10760193247153116</c:v>
                </c:pt>
                <c:pt idx="1046">
                  <c:v>0.10441895874760714</c:v>
                </c:pt>
                <c:pt idx="1047">
                  <c:v>0.10156076448087617</c:v>
                </c:pt>
                <c:pt idx="1048">
                  <c:v>9.8296764696945704E-2</c:v>
                </c:pt>
                <c:pt idx="1049">
                  <c:v>9.605977022359817E-2</c:v>
                </c:pt>
                <c:pt idx="1050">
                  <c:v>9.3470987606388875E-2</c:v>
                </c:pt>
                <c:pt idx="1051">
                  <c:v>9.0200235650791175E-2</c:v>
                </c:pt>
                <c:pt idx="1052">
                  <c:v>8.7171211440879706E-2</c:v>
                </c:pt>
                <c:pt idx="1053">
                  <c:v>8.5708015840594676E-2</c:v>
                </c:pt>
                <c:pt idx="1054">
                  <c:v>8.372355258760103E-2</c:v>
                </c:pt>
                <c:pt idx="1055">
                  <c:v>8.2728282483853957E-2</c:v>
                </c:pt>
                <c:pt idx="1056">
                  <c:v>7.9107092818727798E-2</c:v>
                </c:pt>
                <c:pt idx="1057">
                  <c:v>7.6061188179648381E-2</c:v>
                </c:pt>
                <c:pt idx="1058">
                  <c:v>7.2930206177561879E-2</c:v>
                </c:pt>
                <c:pt idx="1059">
                  <c:v>7.1945739548482296E-2</c:v>
                </c:pt>
                <c:pt idx="1060">
                  <c:v>7.055816827087015E-2</c:v>
                </c:pt>
                <c:pt idx="1061">
                  <c:v>6.7905240022822361E-2</c:v>
                </c:pt>
                <c:pt idx="1062">
                  <c:v>6.439343553870519E-2</c:v>
                </c:pt>
                <c:pt idx="1063">
                  <c:v>6.1633147761148629E-2</c:v>
                </c:pt>
                <c:pt idx="1064">
                  <c:v>6.0867451494086837E-2</c:v>
                </c:pt>
                <c:pt idx="1065">
                  <c:v>5.968379580082437E-2</c:v>
                </c:pt>
                <c:pt idx="1066">
                  <c:v>5.6781712418256587E-2</c:v>
                </c:pt>
                <c:pt idx="1067">
                  <c:v>5.3664909976671268E-2</c:v>
                </c:pt>
                <c:pt idx="1068">
                  <c:v>5.2312449991728703E-2</c:v>
                </c:pt>
                <c:pt idx="1069">
                  <c:v>5.037120063740496E-2</c:v>
                </c:pt>
                <c:pt idx="1070">
                  <c:v>5.0526500585750998E-2</c:v>
                </c:pt>
                <c:pt idx="1071">
                  <c:v>4.6661557523438583E-2</c:v>
                </c:pt>
                <c:pt idx="1072">
                  <c:v>4.3065350893481076E-2</c:v>
                </c:pt>
                <c:pt idx="1073">
                  <c:v>4.2885067909966566E-2</c:v>
                </c:pt>
                <c:pt idx="1074">
                  <c:v>4.0772313395295752E-2</c:v>
                </c:pt>
                <c:pt idx="1075">
                  <c:v>3.8675764092626339E-2</c:v>
                </c:pt>
                <c:pt idx="1076">
                  <c:v>3.8907363580811642E-2</c:v>
                </c:pt>
                <c:pt idx="1077">
                  <c:v>3.6191640136258842E-2</c:v>
                </c:pt>
                <c:pt idx="1078">
                  <c:v>3.5579218166042675E-2</c:v>
                </c:pt>
                <c:pt idx="1079">
                  <c:v>3.7500886222531317E-2</c:v>
                </c:pt>
                <c:pt idx="1080">
                  <c:v>3.6111964510585695E-2</c:v>
                </c:pt>
                <c:pt idx="1081">
                  <c:v>3.3766260073396101E-2</c:v>
                </c:pt>
                <c:pt idx="1082">
                  <c:v>3.2289560129776809E-2</c:v>
                </c:pt>
                <c:pt idx="1083">
                  <c:v>3.1845942451240943E-2</c:v>
                </c:pt>
                <c:pt idx="1084">
                  <c:v>3.1434735196707683E-2</c:v>
                </c:pt>
                <c:pt idx="1085">
                  <c:v>2.9462425852714993E-2</c:v>
                </c:pt>
                <c:pt idx="1086">
                  <c:v>2.8364522739626159E-2</c:v>
                </c:pt>
                <c:pt idx="1087">
                  <c:v>2.5830432712921354E-2</c:v>
                </c:pt>
                <c:pt idx="1088">
                  <c:v>2.5564397149233215E-2</c:v>
                </c:pt>
                <c:pt idx="1089">
                  <c:v>2.7551561270893827E-2</c:v>
                </c:pt>
                <c:pt idx="1090">
                  <c:v>2.4862846513009719E-2</c:v>
                </c:pt>
                <c:pt idx="1091">
                  <c:v>2.5521858467729679E-2</c:v>
                </c:pt>
                <c:pt idx="1092">
                  <c:v>2.6807471953166982E-2</c:v>
                </c:pt>
                <c:pt idx="1093">
                  <c:v>2.5561021063399511E-2</c:v>
                </c:pt>
                <c:pt idx="1094">
                  <c:v>2.5499576301227986E-2</c:v>
                </c:pt>
                <c:pt idx="1095">
                  <c:v>2.4662307014493554E-2</c:v>
                </c:pt>
                <c:pt idx="1096">
                  <c:v>1.9700136056259039E-2</c:v>
                </c:pt>
                <c:pt idx="1097">
                  <c:v>2.0134300694460917E-2</c:v>
                </c:pt>
                <c:pt idx="1098">
                  <c:v>1.6908113071866796E-2</c:v>
                </c:pt>
                <c:pt idx="1099">
                  <c:v>1.5968885992957524E-2</c:v>
                </c:pt>
                <c:pt idx="1100">
                  <c:v>1.4860179405201214E-2</c:v>
                </c:pt>
                <c:pt idx="1101">
                  <c:v>1.4482057791837312E-2</c:v>
                </c:pt>
                <c:pt idx="1102">
                  <c:v>1.2789288354867197E-2</c:v>
                </c:pt>
                <c:pt idx="1103">
                  <c:v>1.1619137004939176E-2</c:v>
                </c:pt>
                <c:pt idx="1104">
                  <c:v>1.0412523928008469E-2</c:v>
                </c:pt>
                <c:pt idx="1105">
                  <c:v>1.0933791580717268E-2</c:v>
                </c:pt>
                <c:pt idx="1106">
                  <c:v>9.2045604167440929E-3</c:v>
                </c:pt>
                <c:pt idx="1107">
                  <c:v>7.0425150489027109E-3</c:v>
                </c:pt>
                <c:pt idx="1108">
                  <c:v>7.65696267061891E-3</c:v>
                </c:pt>
                <c:pt idx="1109">
                  <c:v>7.4186110107663907E-3</c:v>
                </c:pt>
                <c:pt idx="1110">
                  <c:v>9.4078007839272226E-3</c:v>
                </c:pt>
                <c:pt idx="1111">
                  <c:v>1.036863481217145E-2</c:v>
                </c:pt>
                <c:pt idx="1112">
                  <c:v>9.616442888444092E-3</c:v>
                </c:pt>
                <c:pt idx="1113">
                  <c:v>8.8737040050507268E-3</c:v>
                </c:pt>
                <c:pt idx="1114">
                  <c:v>9.9506753859709748E-3</c:v>
                </c:pt>
                <c:pt idx="1115">
                  <c:v>5.1444795932492444E-3</c:v>
                </c:pt>
                <c:pt idx="1116">
                  <c:v>4.7967427523877351E-3</c:v>
                </c:pt>
                <c:pt idx="1117">
                  <c:v>3.077639845915484E-3</c:v>
                </c:pt>
                <c:pt idx="1118">
                  <c:v>2.1769001455093024E-3</c:v>
                </c:pt>
                <c:pt idx="1119">
                  <c:v>1.0020222754142825E-3</c:v>
                </c:pt>
                <c:pt idx="1120">
                  <c:v>0</c:v>
                </c:pt>
                <c:pt idx="1121">
                  <c:v>-1.4375373479494538E-3</c:v>
                </c:pt>
                <c:pt idx="1122">
                  <c:v>5.5030199087789786E-4</c:v>
                </c:pt>
                <c:pt idx="1123">
                  <c:v>1.4827768981199537E-3</c:v>
                </c:pt>
                <c:pt idx="1124">
                  <c:v>2.9844598769075215E-4</c:v>
                </c:pt>
                <c:pt idx="1125">
                  <c:v>-2.1769001455093024E-3</c:v>
                </c:pt>
                <c:pt idx="1126">
                  <c:v>-1.6306494576318483E-3</c:v>
                </c:pt>
                <c:pt idx="1127">
                  <c:v>1.1674504812610596E-3</c:v>
                </c:pt>
                <c:pt idx="1128">
                  <c:v>3.0533320279135696E-3</c:v>
                </c:pt>
                <c:pt idx="1129">
                  <c:v>4.5637928298689536E-3</c:v>
                </c:pt>
                <c:pt idx="1130">
                  <c:v>5.7717563411333285E-3</c:v>
                </c:pt>
                <c:pt idx="1131">
                  <c:v>6.1519036059972648E-3</c:v>
                </c:pt>
                <c:pt idx="1132">
                  <c:v>6.4969395781918106E-3</c:v>
                </c:pt>
                <c:pt idx="1133">
                  <c:v>5.6144307412872522E-3</c:v>
                </c:pt>
                <c:pt idx="1134">
                  <c:v>1.6590085786342065E-3</c:v>
                </c:pt>
                <c:pt idx="1135">
                  <c:v>-9.2774838707487123E-4</c:v>
                </c:pt>
                <c:pt idx="1136">
                  <c:v>-3.8946526176480722E-3</c:v>
                </c:pt>
                <c:pt idx="1137">
                  <c:v>-5.0242909375727797E-3</c:v>
                </c:pt>
                <c:pt idx="1138">
                  <c:v>-4.8784440295609197E-3</c:v>
                </c:pt>
                <c:pt idx="1139">
                  <c:v>-2.3349009625221193E-3</c:v>
                </c:pt>
                <c:pt idx="1140">
                  <c:v>-2.3457044371895954E-3</c:v>
                </c:pt>
                <c:pt idx="1141">
                  <c:v>-2.06683974733376E-3</c:v>
                </c:pt>
                <c:pt idx="1142">
                  <c:v>-2.1485410245069441E-3</c:v>
                </c:pt>
                <c:pt idx="1143">
                  <c:v>2.6603556368813737E-4</c:v>
                </c:pt>
                <c:pt idx="1144">
                  <c:v>3.3963423486080811E-4</c:v>
                </c:pt>
                <c:pt idx="1145">
                  <c:v>-2.37068747235825E-3</c:v>
                </c:pt>
                <c:pt idx="1146">
                  <c:v>-7.3794484150965563E-3</c:v>
                </c:pt>
                <c:pt idx="1147">
                  <c:v>-7.161353270245507E-3</c:v>
                </c:pt>
                <c:pt idx="1148">
                  <c:v>-6.4118622151849236E-3</c:v>
                </c:pt>
                <c:pt idx="1149">
                  <c:v>-6.0040310464853702E-3</c:v>
                </c:pt>
                <c:pt idx="1150">
                  <c:v>-8.3065215850046878E-3</c:v>
                </c:pt>
                <c:pt idx="1151">
                  <c:v>-7.8689808609692935E-3</c:v>
                </c:pt>
                <c:pt idx="1152">
                  <c:v>-2.1741992768423398E-3</c:v>
                </c:pt>
                <c:pt idx="1153">
                  <c:v>6.8467020705535416E-4</c:v>
                </c:pt>
                <c:pt idx="1154">
                  <c:v>0</c:v>
                </c:pt>
                <c:pt idx="1155">
                  <c:v>2.7650142977235525E-3</c:v>
                </c:pt>
                <c:pt idx="1156">
                  <c:v>-2.7670399492235871E-3</c:v>
                </c:pt>
                <c:pt idx="1157">
                  <c:v>-3.1951276329249857E-3</c:v>
                </c:pt>
                <c:pt idx="1158">
                  <c:v>-2.0884466966687117E-3</c:v>
                </c:pt>
                <c:pt idx="1159">
                  <c:v>-8.1005803491547828E-3</c:v>
                </c:pt>
                <c:pt idx="1160">
                  <c:v>-8.0809990513198652E-3</c:v>
                </c:pt>
                <c:pt idx="1161">
                  <c:v>-1.0539464755351965E-2</c:v>
                </c:pt>
                <c:pt idx="1162">
                  <c:v>-1.2397662398168858E-2</c:v>
                </c:pt>
                <c:pt idx="1163">
                  <c:v>-4.1660899186701352E-3</c:v>
                </c:pt>
                <c:pt idx="1164">
                  <c:v>-1.7285559468064333E-3</c:v>
                </c:pt>
                <c:pt idx="1165">
                  <c:v>-4.23361163534214E-3</c:v>
                </c:pt>
                <c:pt idx="1166">
                  <c:v>-2.7346295252209723E-3</c:v>
                </c:pt>
                <c:pt idx="1167">
                  <c:v>-3.9257126073172057E-3</c:v>
                </c:pt>
                <c:pt idx="1168">
                  <c:v>-4.3402959476841656E-3</c:v>
                </c:pt>
                <c:pt idx="1169">
                  <c:v>-8.6569592945331588E-3</c:v>
                </c:pt>
                <c:pt idx="1170">
                  <c:v>-1.0313267004500215E-2</c:v>
                </c:pt>
                <c:pt idx="1171">
                  <c:v>-1.170286393361258E-2</c:v>
                </c:pt>
                <c:pt idx="1172">
                  <c:v>-1.4727161623357053E-2</c:v>
                </c:pt>
                <c:pt idx="1173">
                  <c:v>-1.5481379198584633E-2</c:v>
                </c:pt>
                <c:pt idx="1174">
                  <c:v>-1.8793319401352381E-2</c:v>
                </c:pt>
                <c:pt idx="1175">
                  <c:v>-1.6808180931191991E-2</c:v>
                </c:pt>
                <c:pt idx="1176">
                  <c:v>-1.5457071380582719E-2</c:v>
                </c:pt>
                <c:pt idx="1177">
                  <c:v>-2.1277443357719875E-2</c:v>
                </c:pt>
                <c:pt idx="1178">
                  <c:v>-1.925854402922339E-2</c:v>
                </c:pt>
                <c:pt idx="1179">
                  <c:v>-1.4120141390474624E-2</c:v>
                </c:pt>
                <c:pt idx="1180">
                  <c:v>-1.3795361933281736E-2</c:v>
                </c:pt>
                <c:pt idx="1181">
                  <c:v>-1.0591456477189497E-2</c:v>
                </c:pt>
                <c:pt idx="1182">
                  <c:v>-1.2918930050877657E-2</c:v>
                </c:pt>
                <c:pt idx="1183">
                  <c:v>-1.076768815770375E-2</c:v>
                </c:pt>
                <c:pt idx="1184">
                  <c:v>-2.8082281963936434E-3</c:v>
                </c:pt>
                <c:pt idx="1185">
                  <c:v>-5.4051134196034557E-3</c:v>
                </c:pt>
                <c:pt idx="1186">
                  <c:v>-1.0799423364539623E-2</c:v>
                </c:pt>
                <c:pt idx="1187">
                  <c:v>-3.2342902285948201E-3</c:v>
                </c:pt>
                <c:pt idx="1188">
                  <c:v>-7.4449444802683392E-3</c:v>
                </c:pt>
                <c:pt idx="1189">
                  <c:v>-5.9203041178117763E-3</c:v>
                </c:pt>
                <c:pt idx="1190">
                  <c:v>-9.525963788103279E-3</c:v>
                </c:pt>
                <c:pt idx="1191">
                  <c:v>-1.3459779001421372E-2</c:v>
                </c:pt>
                <c:pt idx="1192">
                  <c:v>-6.3895800486830434E-3</c:v>
                </c:pt>
                <c:pt idx="1193">
                  <c:v>-1.3739318908443949E-2</c:v>
                </c:pt>
                <c:pt idx="1194">
                  <c:v>-2.3772370788754847E-2</c:v>
                </c:pt>
                <c:pt idx="1195">
                  <c:v>-2.4680537877994988E-2</c:v>
                </c:pt>
                <c:pt idx="1196">
                  <c:v>-2.4144415447618271E-2</c:v>
                </c:pt>
                <c:pt idx="1197">
                  <c:v>-1.8819652870854516E-2</c:v>
                </c:pt>
                <c:pt idx="1198">
                  <c:v>-1.6183605051974869E-2</c:v>
                </c:pt>
                <c:pt idx="1199">
                  <c:v>-2.6064733069773617E-2</c:v>
                </c:pt>
                <c:pt idx="1200">
                  <c:v>-1.4770375522027143E-2</c:v>
                </c:pt>
                <c:pt idx="1201">
                  <c:v>-1.0265326585663127E-2</c:v>
                </c:pt>
                <c:pt idx="1202">
                  <c:v>-2.0364549748311798E-3</c:v>
                </c:pt>
                <c:pt idx="1203">
                  <c:v>-7.4435940459350453E-3</c:v>
                </c:pt>
                <c:pt idx="1204">
                  <c:v>-1.069408948653108E-2</c:v>
                </c:pt>
                <c:pt idx="1205">
                  <c:v>-1.5453695294749202E-2</c:v>
                </c:pt>
                <c:pt idx="1206">
                  <c:v>-1.3647489373769842E-2</c:v>
                </c:pt>
                <c:pt idx="1207">
                  <c:v>-1.9026269323871161E-2</c:v>
                </c:pt>
                <c:pt idx="1208">
                  <c:v>-1.9457733093406076E-2</c:v>
                </c:pt>
                <c:pt idx="1209">
                  <c:v>-2.4995189077687142E-2</c:v>
                </c:pt>
                <c:pt idx="1210">
                  <c:v>-1.8807498961853557E-2</c:v>
                </c:pt>
                <c:pt idx="1211">
                  <c:v>-1.6937822627202451E-2</c:v>
                </c:pt>
                <c:pt idx="1212">
                  <c:v>-1.9850034267271156E-2</c:v>
                </c:pt>
                <c:pt idx="1213">
                  <c:v>-2.1665018011417958E-2</c:v>
                </c:pt>
                <c:pt idx="1214">
                  <c:v>-2.2337534309472169E-2</c:v>
                </c:pt>
                <c:pt idx="1215">
                  <c:v>-2.9194364637526445E-2</c:v>
                </c:pt>
                <c:pt idx="1216">
                  <c:v>-2.5324695055047027E-2</c:v>
                </c:pt>
                <c:pt idx="1217">
                  <c:v>-2.7812195097248037E-2</c:v>
                </c:pt>
                <c:pt idx="1218">
                  <c:v>-3.5100489194837228E-2</c:v>
                </c:pt>
                <c:pt idx="1219">
                  <c:v>-4.0051181461237338E-2</c:v>
                </c:pt>
                <c:pt idx="1220">
                  <c:v>-4.6641976225603475E-2</c:v>
                </c:pt>
                <c:pt idx="1221">
                  <c:v>-4.320917214999271E-2</c:v>
                </c:pt>
                <c:pt idx="1222">
                  <c:v>-3.9152467412331381E-2</c:v>
                </c:pt>
                <c:pt idx="1223">
                  <c:v>-4.482564204712338E-2</c:v>
                </c:pt>
                <c:pt idx="1224">
                  <c:v>-4.5186883231319142E-2</c:v>
                </c:pt>
                <c:pt idx="1225">
                  <c:v>-3.6149776671922047E-2</c:v>
                </c:pt>
                <c:pt idx="1226">
                  <c:v>-3.22024571152697E-2</c:v>
                </c:pt>
                <c:pt idx="1227">
                  <c:v>-2.2354414738640312E-2</c:v>
                </c:pt>
                <c:pt idx="1228">
                  <c:v>-2.7905375066255626E-2</c:v>
                </c:pt>
                <c:pt idx="1229">
                  <c:v>-3.4328040756108215E-2</c:v>
                </c:pt>
                <c:pt idx="1230">
                  <c:v>-2.9157227693356831E-2</c:v>
                </c:pt>
                <c:pt idx="1231">
                  <c:v>-2.8985722533009576E-2</c:v>
                </c:pt>
                <c:pt idx="1232">
                  <c:v>-2.4666358317493808E-2</c:v>
                </c:pt>
                <c:pt idx="1233">
                  <c:v>-2.2598843352993309E-2</c:v>
                </c:pt>
                <c:pt idx="1234">
                  <c:v>-2.7122798370025687E-2</c:v>
                </c:pt>
                <c:pt idx="1235">
                  <c:v>-1.6326075874153027E-2</c:v>
                </c:pt>
                <c:pt idx="1236">
                  <c:v>-2.2491483823484917E-3</c:v>
                </c:pt>
                <c:pt idx="1237">
                  <c:v>-2.1093784288371102E-3</c:v>
                </c:pt>
                <c:pt idx="1238">
                  <c:v>7.4618249094364807E-3</c:v>
                </c:pt>
                <c:pt idx="1239">
                  <c:v>1.1860864750625397E-2</c:v>
                </c:pt>
                <c:pt idx="1240">
                  <c:v>2.1750770591591587E-2</c:v>
                </c:pt>
                <c:pt idx="1241">
                  <c:v>3.4319938150107511E-2</c:v>
                </c:pt>
                <c:pt idx="1242">
                  <c:v>3.8626473239455582E-2</c:v>
                </c:pt>
                <c:pt idx="1243">
                  <c:v>2.5686611456409714E-2</c:v>
                </c:pt>
                <c:pt idx="1244">
                  <c:v>3.2704143470143582E-2</c:v>
                </c:pt>
                <c:pt idx="1245">
                  <c:v>2.700260971434941E-2</c:v>
                </c:pt>
                <c:pt idx="1246">
                  <c:v>1.8862191552358052E-2</c:v>
                </c:pt>
                <c:pt idx="1247">
                  <c:v>1.0795372061539367E-2</c:v>
                </c:pt>
                <c:pt idx="1248">
                  <c:v>-2.0891219138354524E-3</c:v>
                </c:pt>
                <c:pt idx="1249">
                  <c:v>-1.2440876296838948E-2</c:v>
                </c:pt>
                <c:pt idx="1250">
                  <c:v>1.1100570220897901E-3</c:v>
                </c:pt>
                <c:pt idx="1251">
                  <c:v>-8.0634434049851704E-3</c:v>
                </c:pt>
                <c:pt idx="1252">
                  <c:v>-9.3017916887519377E-3</c:v>
                </c:pt>
                <c:pt idx="1253">
                  <c:v>-1.0467216518512776E-2</c:v>
                </c:pt>
                <c:pt idx="1254">
                  <c:v>-2.4503630980313995E-3</c:v>
                </c:pt>
                <c:pt idx="1255">
                  <c:v>3.0249729069112114E-3</c:v>
                </c:pt>
                <c:pt idx="1256">
                  <c:v>1.3138375630062E-2</c:v>
                </c:pt>
                <c:pt idx="1257">
                  <c:v>1.0197804868990934E-2</c:v>
                </c:pt>
                <c:pt idx="1258">
                  <c:v>2.3817610338925346E-2</c:v>
                </c:pt>
                <c:pt idx="1259">
                  <c:v>3.1741959007565879E-2</c:v>
                </c:pt>
                <c:pt idx="1260">
                  <c:v>2.7905375066255626E-2</c:v>
                </c:pt>
                <c:pt idx="1261">
                  <c:v>3.3720345306059045E-2</c:v>
                </c:pt>
                <c:pt idx="1262">
                  <c:v>2.990469309691738E-2</c:v>
                </c:pt>
                <c:pt idx="1263">
                  <c:v>2.8774379559825935E-2</c:v>
                </c:pt>
                <c:pt idx="1264">
                  <c:v>3.7667664862711579E-2</c:v>
                </c:pt>
                <c:pt idx="1265">
                  <c:v>3.350427581270822E-2</c:v>
                </c:pt>
                <c:pt idx="1266">
                  <c:v>3.5673073352217005E-2</c:v>
                </c:pt>
                <c:pt idx="1267">
                  <c:v>3.8360437675767446E-2</c:v>
                </c:pt>
                <c:pt idx="1268">
                  <c:v>2.4180201957454586E-2</c:v>
                </c:pt>
                <c:pt idx="1269">
                  <c:v>2.4224766290458159E-2</c:v>
                </c:pt>
                <c:pt idx="1270">
                  <c:v>1.6520538418168716E-2</c:v>
                </c:pt>
                <c:pt idx="1271">
                  <c:v>5.6009263979528131E-3</c:v>
                </c:pt>
                <c:pt idx="1272">
                  <c:v>-7.9608103956434004E-3</c:v>
                </c:pt>
                <c:pt idx="1273">
                  <c:v>-2.5961424843265107E-2</c:v>
                </c:pt>
                <c:pt idx="1274">
                  <c:v>-2.9542776695554693E-2</c:v>
                </c:pt>
                <c:pt idx="1275">
                  <c:v>-1.8656250316507961E-2</c:v>
                </c:pt>
                <c:pt idx="1276">
                  <c:v>-7.1593276187452851E-3</c:v>
                </c:pt>
                <c:pt idx="1277">
                  <c:v>-5.4922164341105655E-3</c:v>
                </c:pt>
                <c:pt idx="1278">
                  <c:v>-1.4841273324532475E-3</c:v>
                </c:pt>
                <c:pt idx="1279">
                  <c:v>1.5010077616213894E-3</c:v>
                </c:pt>
                <c:pt idx="1280">
                  <c:v>1.4334860449492158E-2</c:v>
                </c:pt>
                <c:pt idx="1281">
                  <c:v>1.5502310930753218E-2</c:v>
                </c:pt>
                <c:pt idx="1282">
                  <c:v>1.0080992299148174E-2</c:v>
                </c:pt>
                <c:pt idx="1283">
                  <c:v>8.5921384465279284E-3</c:v>
                </c:pt>
                <c:pt idx="1284">
                  <c:v>4.6090323800392664E-3</c:v>
                </c:pt>
                <c:pt idx="1285">
                  <c:v>2.6117400008777328E-3</c:v>
                </c:pt>
                <c:pt idx="1286">
                  <c:v>1.4889888960537053E-2</c:v>
                </c:pt>
                <c:pt idx="1287">
                  <c:v>1.551649049125421E-2</c:v>
                </c:pt>
                <c:pt idx="1288">
                  <c:v>2.0374002788646917E-2</c:v>
                </c:pt>
                <c:pt idx="1289">
                  <c:v>2.4961428219351045E-2</c:v>
                </c:pt>
                <c:pt idx="1290">
                  <c:v>1.3035742620720417E-2</c:v>
                </c:pt>
                <c:pt idx="1291">
                  <c:v>2.1086356899537889E-2</c:v>
                </c:pt>
                <c:pt idx="1292">
                  <c:v>9.6745115647821015E-3</c:v>
                </c:pt>
                <c:pt idx="1293">
                  <c:v>2.5624491477071634E-3</c:v>
                </c:pt>
                <c:pt idx="1294">
                  <c:v>-4.0978929848312024E-3</c:v>
                </c:pt>
                <c:pt idx="1295">
                  <c:v>-3.452385373445682E-3</c:v>
                </c:pt>
                <c:pt idx="1296">
                  <c:v>3.8534643704782037E-3</c:v>
                </c:pt>
                <c:pt idx="1297">
                  <c:v>1.7647475869426461E-2</c:v>
                </c:pt>
                <c:pt idx="1298">
                  <c:v>1.2062754683475046E-2</c:v>
                </c:pt>
              </c:numCache>
            </c:numRef>
          </c:yVal>
          <c:smooth val="0"/>
          <c:extLst>
            <c:ext xmlns:c16="http://schemas.microsoft.com/office/drawing/2014/chart" uri="{C3380CC4-5D6E-409C-BE32-E72D297353CC}">
              <c16:uniqueId val="{00000001-886A-4D65-A12B-5A7DC86A013B}"/>
            </c:ext>
          </c:extLst>
        </c:ser>
        <c:dLbls>
          <c:showLegendKey val="0"/>
          <c:showVal val="0"/>
          <c:showCatName val="0"/>
          <c:showSerName val="0"/>
          <c:showPercent val="0"/>
          <c:showBubbleSize val="0"/>
        </c:dLbls>
        <c:axId val="2063999904"/>
        <c:axId val="2064000320"/>
        <c:extLst>
          <c:ext xmlns:c15="http://schemas.microsoft.com/office/drawing/2012/chart" uri="{02D57815-91ED-43cb-92C2-25804820EDAC}">
            <c15:filteredScatterSeries>
              <c15:ser>
                <c:idx val="5"/>
                <c:order val="2"/>
                <c:tx>
                  <c:strRef>
                    <c:extLst>
                      <c:ext uri="{02D57815-91ED-43cb-92C2-25804820EDAC}">
                        <c15:formulaRef>
                          <c15:sqref>'24.08.21 Eg Filtres +Lihgt  Abs'!$Z$1</c15:sqref>
                        </c15:formulaRef>
                      </c:ext>
                    </c:extLst>
                    <c:strCache>
                      <c:ptCount val="1"/>
                      <c:pt idx="0">
                        <c:v>Abs 350</c:v>
                      </c:pt>
                    </c:strCache>
                  </c:strRef>
                </c:tx>
                <c:spPr>
                  <a:ln w="19050" cap="rnd">
                    <a:solidFill>
                      <a:schemeClr val="accent6"/>
                    </a:solidFill>
                    <a:round/>
                  </a:ln>
                  <a:effectLst/>
                </c:spPr>
                <c:marker>
                  <c:symbol val="none"/>
                </c:marker>
                <c:xVal>
                  <c:numRef>
                    <c:extLst>
                      <c:ex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c:ext uri="{02D57815-91ED-43cb-92C2-25804820EDAC}">
                        <c15:formulaRef>
                          <c15:sqref>'24.08.21 Eg Filtres +Lihgt  Abs'!$Z$2:$Z$1300</c15:sqref>
                        </c15:formulaRef>
                      </c:ext>
                    </c:extLst>
                    <c:numCache>
                      <c:formatCode>General</c:formatCode>
                      <c:ptCount val="1299"/>
                      <c:pt idx="0">
                        <c:v>0.45086750486230703</c:v>
                      </c:pt>
                      <c:pt idx="1">
                        <c:v>-0.17706869160747446</c:v>
                      </c:pt>
                      <c:pt idx="2">
                        <c:v>1.3207648655479822</c:v>
                      </c:pt>
                      <c:pt idx="3">
                        <c:v>3.1271124802033903</c:v>
                      </c:pt>
                      <c:pt idx="4">
                        <c:v>2.0459454522739353</c:v>
                      </c:pt>
                      <c:pt idx="5">
                        <c:v>2.468885769902061</c:v>
                      </c:pt>
                      <c:pt idx="6">
                        <c:v>2.0653524177943328</c:v>
                      </c:pt>
                      <c:pt idx="7">
                        <c:v>0.96529795005873531</c:v>
                      </c:pt>
                      <c:pt idx="8">
                        <c:v>0.80267609344700763</c:v>
                      </c:pt>
                      <c:pt idx="9">
                        <c:v>1.1083077109573332</c:v>
                      </c:pt>
                      <c:pt idx="10">
                        <c:v>-1.0840462724236164</c:v>
                      </c:pt>
                      <c:pt idx="11">
                        <c:v>1.7664498952495971</c:v>
                      </c:pt>
                      <c:pt idx="12">
                        <c:v>-0.75047695346822596</c:v>
                      </c:pt>
                      <c:pt idx="13">
                        <c:v>5.2477164577087523</c:v>
                      </c:pt>
                      <c:pt idx="14">
                        <c:v>17.330640389660783</c:v>
                      </c:pt>
                      <c:pt idx="15">
                        <c:v>18.415449251614962</c:v>
                      </c:pt>
                      <c:pt idx="16">
                        <c:v>15.954051867633094</c:v>
                      </c:pt>
                      <c:pt idx="17">
                        <c:v>18.473432032223791</c:v>
                      </c:pt>
                      <c:pt idx="18">
                        <c:v>3.7958595862183846</c:v>
                      </c:pt>
                      <c:pt idx="19">
                        <c:v>1.7127459861484549</c:v>
                      </c:pt>
                      <c:pt idx="20">
                        <c:v>0.81833711363882811</c:v>
                      </c:pt>
                      <c:pt idx="21">
                        <c:v>0.92018064651264231</c:v>
                      </c:pt>
                      <c:pt idx="22">
                        <c:v>0.30499519851036311</c:v>
                      </c:pt>
                      <c:pt idx="23">
                        <c:v>-3.1032796503839399E-2</c:v>
                      </c:pt>
                      <c:pt idx="24">
                        <c:v>-7.322405700928851E-2</c:v>
                      </c:pt>
                      <c:pt idx="25">
                        <c:v>-0.36745610523117045</c:v>
                      </c:pt>
                      <c:pt idx="26">
                        <c:v>-3.9347681863893369E-2</c:v>
                      </c:pt>
                      <c:pt idx="27">
                        <c:v>-0.12911636510123123</c:v>
                      </c:pt>
                      <c:pt idx="28">
                        <c:v>-0.17881075203821079</c:v>
                      </c:pt>
                      <c:pt idx="29">
                        <c:v>0.13076029289705257</c:v>
                      </c:pt>
                      <c:pt idx="30">
                        <c:v>0.42598696485243615</c:v>
                      </c:pt>
                      <c:pt idx="31">
                        <c:v>0.51218597041424763</c:v>
                      </c:pt>
                      <c:pt idx="32">
                        <c:v>0.81739598868423513</c:v>
                      </c:pt>
                      <c:pt idx="33">
                        <c:v>0.53744378504994661</c:v>
                      </c:pt>
                      <c:pt idx="34">
                        <c:v>0.57823686166885668</c:v>
                      </c:pt>
                      <c:pt idx="35">
                        <c:v>0.40221969423025455</c:v>
                      </c:pt>
                      <c:pt idx="36">
                        <c:v>0.26560195506597351</c:v>
                      </c:pt>
                      <c:pt idx="37">
                        <c:v>0.31886364882700574</c:v>
                      </c:pt>
                      <c:pt idx="38">
                        <c:v>0.13140495833692387</c:v>
                      </c:pt>
                      <c:pt idx="39">
                        <c:v>5.3495892654442372E-2</c:v>
                      </c:pt>
                      <c:pt idx="40">
                        <c:v>0.10184013121735176</c:v>
                      </c:pt>
                      <c:pt idx="41">
                        <c:v>3.9214192617869376E-2</c:v>
                      </c:pt>
                      <c:pt idx="42">
                        <c:v>0.21702135291917776</c:v>
                      </c:pt>
                      <c:pt idx="43">
                        <c:v>0.27585949550754563</c:v>
                      </c:pt>
                      <c:pt idx="44">
                        <c:v>0.43094513684760866</c:v>
                      </c:pt>
                      <c:pt idx="45">
                        <c:v>0.61256266778928192</c:v>
                      </c:pt>
                      <c:pt idx="46">
                        <c:v>0.46071684652839301</c:v>
                      </c:pt>
                      <c:pt idx="47">
                        <c:v>0.61059692267601928</c:v>
                      </c:pt>
                      <c:pt idx="48">
                        <c:v>0.49500451286424002</c:v>
                      </c:pt>
                      <c:pt idx="49">
                        <c:v>0.19081725930394272</c:v>
                      </c:pt>
                      <c:pt idx="50">
                        <c:v>0.27143424969148006</c:v>
                      </c:pt>
                      <c:pt idx="51">
                        <c:v>0.1672002800490992</c:v>
                      </c:pt>
                      <c:pt idx="52">
                        <c:v>0.24701334562602631</c:v>
                      </c:pt>
                      <c:pt idx="53">
                        <c:v>0.46584200893171901</c:v>
                      </c:pt>
                      <c:pt idx="54">
                        <c:v>0.44586913147257912</c:v>
                      </c:pt>
                      <c:pt idx="55">
                        <c:v>0.36329031303073572</c:v>
                      </c:pt>
                      <c:pt idx="56">
                        <c:v>0.52510401853139965</c:v>
                      </c:pt>
                      <c:pt idx="57">
                        <c:v>0.38578247788201731</c:v>
                      </c:pt>
                      <c:pt idx="58">
                        <c:v>0.286312888896952</c:v>
                      </c:pt>
                      <c:pt idx="59">
                        <c:v>0.19563812807463354</c:v>
                      </c:pt>
                      <c:pt idx="60">
                        <c:v>-2.0064103700631167E-2</c:v>
                      </c:pt>
                      <c:pt idx="61">
                        <c:v>-8.9995872656825765E-2</c:v>
                      </c:pt>
                      <c:pt idx="62">
                        <c:v>3.9447876108784467E-3</c:v>
                      </c:pt>
                      <c:pt idx="63">
                        <c:v>-1.8317920049940463E-2</c:v>
                      </c:pt>
                      <c:pt idx="64">
                        <c:v>5.2216663663588063E-2</c:v>
                      </c:pt>
                      <c:pt idx="65">
                        <c:v>7.8117494451176703E-2</c:v>
                      </c:pt>
                      <c:pt idx="66">
                        <c:v>0.18697142897196983</c:v>
                      </c:pt>
                      <c:pt idx="67">
                        <c:v>0.48840942254716857</c:v>
                      </c:pt>
                      <c:pt idx="68">
                        <c:v>0.46331138268470273</c:v>
                      </c:pt>
                      <c:pt idx="69">
                        <c:v>0.71929221630906659</c:v>
                      </c:pt>
                      <c:pt idx="70">
                        <c:v>0.9582781680863599</c:v>
                      </c:pt>
                      <c:pt idx="71">
                        <c:v>0.93718686721458755</c:v>
                      </c:pt>
                      <c:pt idx="72">
                        <c:v>0.86585310039339647</c:v>
                      </c:pt>
                      <c:pt idx="73">
                        <c:v>0.68508907598228508</c:v>
                      </c:pt>
                      <c:pt idx="74">
                        <c:v>0.60658812207534862</c:v>
                      </c:pt>
                      <c:pt idx="75">
                        <c:v>0.57825335454867421</c:v>
                      </c:pt>
                      <c:pt idx="76">
                        <c:v>0.57070580042213526</c:v>
                      </c:pt>
                      <c:pt idx="77">
                        <c:v>0.45880676488451472</c:v>
                      </c:pt>
                      <c:pt idx="78">
                        <c:v>0.50084402312466669</c:v>
                      </c:pt>
                      <c:pt idx="79">
                        <c:v>0.60199794746110669</c:v>
                      </c:pt>
                      <c:pt idx="80">
                        <c:v>0.6133182478459267</c:v>
                      </c:pt>
                      <c:pt idx="81">
                        <c:v>0.22832144952622144</c:v>
                      </c:pt>
                      <c:pt idx="82">
                        <c:v>0.47738908641403144</c:v>
                      </c:pt>
                      <c:pt idx="83">
                        <c:v>0.36527564343878183</c:v>
                      </c:pt>
                      <c:pt idx="84">
                        <c:v>0.2367000386345709</c:v>
                      </c:pt>
                      <c:pt idx="85">
                        <c:v>0.23833066904603942</c:v>
                      </c:pt>
                      <c:pt idx="86">
                        <c:v>0.38283952963956047</c:v>
                      </c:pt>
                      <c:pt idx="87">
                        <c:v>0.62700939970452996</c:v>
                      </c:pt>
                      <c:pt idx="88">
                        <c:v>0.95301075459460716</c:v>
                      </c:pt>
                      <c:pt idx="89">
                        <c:v>0.88052970182110268</c:v>
                      </c:pt>
                      <c:pt idx="90">
                        <c:v>0.98503477317548549</c:v>
                      </c:pt>
                      <c:pt idx="91">
                        <c:v>1.1613426276208731</c:v>
                      </c:pt>
                      <c:pt idx="92">
                        <c:v>1.0887275701988504</c:v>
                      </c:pt>
                      <c:pt idx="93">
                        <c:v>0.83966756126795594</c:v>
                      </c:pt>
                      <c:pt idx="94">
                        <c:v>0.69244799279591007</c:v>
                      </c:pt>
                      <c:pt idx="95">
                        <c:v>0.55896286999198852</c:v>
                      </c:pt>
                      <c:pt idx="96">
                        <c:v>0.66905284277461352</c:v>
                      </c:pt>
                      <c:pt idx="97">
                        <c:v>0.55913707603506224</c:v>
                      </c:pt>
                      <c:pt idx="98">
                        <c:v>0.20073669570925359</c:v>
                      </c:pt>
                      <c:pt idx="99">
                        <c:v>0.2402480694053368</c:v>
                      </c:pt>
                      <c:pt idx="100">
                        <c:v>0.36944009559273133</c:v>
                      </c:pt>
                      <c:pt idx="101">
                        <c:v>0.22883437808854942</c:v>
                      </c:pt>
                      <c:pt idx="102">
                        <c:v>0.33351963415493985</c:v>
                      </c:pt>
                      <c:pt idx="103">
                        <c:v>6.0995823590508189E-2</c:v>
                      </c:pt>
                      <c:pt idx="104">
                        <c:v>0.21642565071626516</c:v>
                      </c:pt>
                      <c:pt idx="105">
                        <c:v>0.35625506898353143</c:v>
                      </c:pt>
                      <c:pt idx="106">
                        <c:v>0.33109415001676079</c:v>
                      </c:pt>
                      <c:pt idx="107">
                        <c:v>0.31208301361198598</c:v>
                      </c:pt>
                      <c:pt idx="108">
                        <c:v>0.31299527602689825</c:v>
                      </c:pt>
                      <c:pt idx="109">
                        <c:v>0.21044770334586924</c:v>
                      </c:pt>
                      <c:pt idx="110">
                        <c:v>0.2143273440814682</c:v>
                      </c:pt>
                      <c:pt idx="111">
                        <c:v>0.13610192434798493</c:v>
                      </c:pt>
                      <c:pt idx="112">
                        <c:v>0.19791342392597333</c:v>
                      </c:pt>
                      <c:pt idx="113">
                        <c:v>0.15907434124345582</c:v>
                      </c:pt>
                      <c:pt idx="114">
                        <c:v>0.23485644391245744</c:v>
                      </c:pt>
                      <c:pt idx="115">
                        <c:v>0.36444584542295777</c:v>
                      </c:pt>
                      <c:pt idx="116">
                        <c:v>0.42854851524911053</c:v>
                      </c:pt>
                      <c:pt idx="117">
                        <c:v>0.4839522217764563</c:v>
                      </c:pt>
                      <c:pt idx="118">
                        <c:v>0.73026101219277384</c:v>
                      </c:pt>
                      <c:pt idx="119">
                        <c:v>0.89787196494933197</c:v>
                      </c:pt>
                      <c:pt idx="120">
                        <c:v>1.0797616284079958</c:v>
                      </c:pt>
                      <c:pt idx="121">
                        <c:v>0.96882536472972902</c:v>
                      </c:pt>
                      <c:pt idx="122">
                        <c:v>1.0027604957594742</c:v>
                      </c:pt>
                      <c:pt idx="123">
                        <c:v>0.80625298675745449</c:v>
                      </c:pt>
                      <c:pt idx="124">
                        <c:v>0.75965957046768451</c:v>
                      </c:pt>
                      <c:pt idx="125">
                        <c:v>0.551587460298546</c:v>
                      </c:pt>
                      <c:pt idx="126">
                        <c:v>0.37661037509344242</c:v>
                      </c:pt>
                      <c:pt idx="127">
                        <c:v>0.32604320557261424</c:v>
                      </c:pt>
                      <c:pt idx="128">
                        <c:v>0.34884667353045345</c:v>
                      </c:pt>
                      <c:pt idx="129">
                        <c:v>0.28111557014442401</c:v>
                      </c:pt>
                      <c:pt idx="130">
                        <c:v>0.38877490476392712</c:v>
                      </c:pt>
                      <c:pt idx="131">
                        <c:v>0.54488722787263699</c:v>
                      </c:pt>
                      <c:pt idx="132">
                        <c:v>0.50069455640131955</c:v>
                      </c:pt>
                      <c:pt idx="133">
                        <c:v>0.42170087770983161</c:v>
                      </c:pt>
                      <c:pt idx="134">
                        <c:v>0.24644794908977852</c:v>
                      </c:pt>
                      <c:pt idx="135">
                        <c:v>0.23790257573427329</c:v>
                      </c:pt>
                      <c:pt idx="136">
                        <c:v>0.26215391237910196</c:v>
                      </c:pt>
                      <c:pt idx="137">
                        <c:v>0.33722125486900734</c:v>
                      </c:pt>
                      <c:pt idx="138">
                        <c:v>0.3623368184162794</c:v>
                      </c:pt>
                      <c:pt idx="139">
                        <c:v>0.27144352693637741</c:v>
                      </c:pt>
                      <c:pt idx="140">
                        <c:v>0.38252513411803701</c:v>
                      </c:pt>
                      <c:pt idx="141">
                        <c:v>0.60366269751769797</c:v>
                      </c:pt>
                      <c:pt idx="142">
                        <c:v>0.51982320457479492</c:v>
                      </c:pt>
                      <c:pt idx="143">
                        <c:v>0.4389349063142578</c:v>
                      </c:pt>
                      <c:pt idx="144">
                        <c:v>0.56071420766762214</c:v>
                      </c:pt>
                      <c:pt idx="145">
                        <c:v>0.55133285146636124</c:v>
                      </c:pt>
                      <c:pt idx="146">
                        <c:v>0.69409521916769512</c:v>
                      </c:pt>
                      <c:pt idx="147">
                        <c:v>0.68418196759231575</c:v>
                      </c:pt>
                      <c:pt idx="148">
                        <c:v>0.5516070455933294</c:v>
                      </c:pt>
                      <c:pt idx="149">
                        <c:v>0.64389501622280887</c:v>
                      </c:pt>
                      <c:pt idx="150">
                        <c:v>0.74585606086532363</c:v>
                      </c:pt>
                      <c:pt idx="151">
                        <c:v>0.46985802516730996</c:v>
                      </c:pt>
                      <c:pt idx="152">
                        <c:v>0.25018008163150857</c:v>
                      </c:pt>
                      <c:pt idx="153">
                        <c:v>0.20429812694487126</c:v>
                      </c:pt>
                      <c:pt idx="154">
                        <c:v>0.29994116165125062</c:v>
                      </c:pt>
                      <c:pt idx="155">
                        <c:v>0.43749796416014752</c:v>
                      </c:pt>
                      <c:pt idx="156">
                        <c:v>0.453704280190938</c:v>
                      </c:pt>
                      <c:pt idx="157">
                        <c:v>0.52441440999402555</c:v>
                      </c:pt>
                      <c:pt idx="158">
                        <c:v>0.81445922527170989</c:v>
                      </c:pt>
                      <c:pt idx="159">
                        <c:v>1.0321013289550236</c:v>
                      </c:pt>
                      <c:pt idx="160">
                        <c:v>1.090882983430016</c:v>
                      </c:pt>
                      <c:pt idx="161">
                        <c:v>0.9795622294910008</c:v>
                      </c:pt>
                      <c:pt idx="162">
                        <c:v>1.0729820239979648</c:v>
                      </c:pt>
                      <c:pt idx="163">
                        <c:v>0.86222054361356526</c:v>
                      </c:pt>
                      <c:pt idx="164">
                        <c:v>0.87776714445165083</c:v>
                      </c:pt>
                      <c:pt idx="165">
                        <c:v>0.89062231346449838</c:v>
                      </c:pt>
                      <c:pt idx="166">
                        <c:v>0.82750921642740294</c:v>
                      </c:pt>
                      <c:pt idx="167">
                        <c:v>0.81499421306079389</c:v>
                      </c:pt>
                      <c:pt idx="168">
                        <c:v>0.88657124985929503</c:v>
                      </c:pt>
                      <c:pt idx="169">
                        <c:v>0.70322815136670314</c:v>
                      </c:pt>
                      <c:pt idx="170">
                        <c:v>0.77824086119221247</c:v>
                      </c:pt>
                      <c:pt idx="171">
                        <c:v>0.77228074674811942</c:v>
                      </c:pt>
                      <c:pt idx="172">
                        <c:v>0.73597167182962531</c:v>
                      </c:pt>
                      <c:pt idx="173">
                        <c:v>0.7276943077711564</c:v>
                      </c:pt>
                      <c:pt idx="174">
                        <c:v>0.81200797100881572</c:v>
                      </c:pt>
                      <c:pt idx="175">
                        <c:v>0.80827954936504465</c:v>
                      </c:pt>
                      <c:pt idx="176">
                        <c:v>0.83979435028155414</c:v>
                      </c:pt>
                      <c:pt idx="177">
                        <c:v>0.92794570049177649</c:v>
                      </c:pt>
                      <c:pt idx="178">
                        <c:v>0.78164664087455138</c:v>
                      </c:pt>
                      <c:pt idx="179">
                        <c:v>0.82476109032779188</c:v>
                      </c:pt>
                      <c:pt idx="180">
                        <c:v>0.8810739668550841</c:v>
                      </c:pt>
                      <c:pt idx="181">
                        <c:v>0.77825632326704164</c:v>
                      </c:pt>
                      <c:pt idx="182">
                        <c:v>0.84503187042863748</c:v>
                      </c:pt>
                      <c:pt idx="183">
                        <c:v>0.81907826242563264</c:v>
                      </c:pt>
                      <c:pt idx="184">
                        <c:v>0.8534834405301801</c:v>
                      </c:pt>
                      <c:pt idx="185">
                        <c:v>1.0122820414391851</c:v>
                      </c:pt>
                      <c:pt idx="186">
                        <c:v>0.99590667339026384</c:v>
                      </c:pt>
                      <c:pt idx="187">
                        <c:v>0.939184567282497</c:v>
                      </c:pt>
                      <c:pt idx="188">
                        <c:v>0.89828325613978366</c:v>
                      </c:pt>
                      <c:pt idx="189">
                        <c:v>0.84011905385296348</c:v>
                      </c:pt>
                      <c:pt idx="190">
                        <c:v>0.92966611401775212</c:v>
                      </c:pt>
                      <c:pt idx="191">
                        <c:v>0.88474981744443637</c:v>
                      </c:pt>
                      <c:pt idx="192">
                        <c:v>0.89751015239833276</c:v>
                      </c:pt>
                      <c:pt idx="193">
                        <c:v>0.89023266917880706</c:v>
                      </c:pt>
                      <c:pt idx="194">
                        <c:v>0.96593395673670235</c:v>
                      </c:pt>
                      <c:pt idx="195">
                        <c:v>1.0809882863444316</c:v>
                      </c:pt>
                      <c:pt idx="196">
                        <c:v>1.1550959493899491</c:v>
                      </c:pt>
                      <c:pt idx="197">
                        <c:v>1.1712569100012409</c:v>
                      </c:pt>
                      <c:pt idx="198">
                        <c:v>1.2264225005762199</c:v>
                      </c:pt>
                      <c:pt idx="199">
                        <c:v>1.2029964264052655</c:v>
                      </c:pt>
                      <c:pt idx="200">
                        <c:v>1.2447502132735522</c:v>
                      </c:pt>
                      <c:pt idx="201">
                        <c:v>1.2667919163448149</c:v>
                      </c:pt>
                      <c:pt idx="202">
                        <c:v>1.2607359370367819</c:v>
                      </c:pt>
                      <c:pt idx="203">
                        <c:v>1.2425958308473752</c:v>
                      </c:pt>
                      <c:pt idx="204">
                        <c:v>1.2405940075595117</c:v>
                      </c:pt>
                      <c:pt idx="205">
                        <c:v>1.2798429383054968</c:v>
                      </c:pt>
                      <c:pt idx="206">
                        <c:v>1.3152201655142954</c:v>
                      </c:pt>
                      <c:pt idx="207">
                        <c:v>1.3092239728956014</c:v>
                      </c:pt>
                      <c:pt idx="208">
                        <c:v>1.3288030828490955</c:v>
                      </c:pt>
                      <c:pt idx="209">
                        <c:v>1.3197969396636855</c:v>
                      </c:pt>
                      <c:pt idx="210">
                        <c:v>1.3549504821899576</c:v>
                      </c:pt>
                      <c:pt idx="211">
                        <c:v>1.3957146962691869</c:v>
                      </c:pt>
                      <c:pt idx="212">
                        <c:v>1.4061278882640378</c:v>
                      </c:pt>
                      <c:pt idx="213">
                        <c:v>1.396086816870072</c:v>
                      </c:pt>
                      <c:pt idx="214">
                        <c:v>1.4154989364154127</c:v>
                      </c:pt>
                      <c:pt idx="215">
                        <c:v>1.4174182953041883</c:v>
                      </c:pt>
                      <c:pt idx="216">
                        <c:v>1.4530872403247612</c:v>
                      </c:pt>
                      <c:pt idx="217">
                        <c:v>1.4538933298258474</c:v>
                      </c:pt>
                      <c:pt idx="218">
                        <c:v>1.4399733392597747</c:v>
                      </c:pt>
                      <c:pt idx="219">
                        <c:v>1.4327195645549873</c:v>
                      </c:pt>
                      <c:pt idx="220">
                        <c:v>1.4458458352798367</c:v>
                      </c:pt>
                      <c:pt idx="221">
                        <c:v>1.4532696928077438</c:v>
                      </c:pt>
                      <c:pt idx="222">
                        <c:v>1.4492608922070731</c:v>
                      </c:pt>
                      <c:pt idx="223">
                        <c:v>1.4456788448716833</c:v>
                      </c:pt>
                      <c:pt idx="224">
                        <c:v>1.4506875263112975</c:v>
                      </c:pt>
                      <c:pt idx="225">
                        <c:v>1.4641106688728645</c:v>
                      </c:pt>
                      <c:pt idx="226">
                        <c:v>1.4740012427384941</c:v>
                      </c:pt>
                      <c:pt idx="227">
                        <c:v>1.4819910122051432</c:v>
                      </c:pt>
                      <c:pt idx="228">
                        <c:v>1.4878047523408551</c:v>
                      </c:pt>
                      <c:pt idx="229">
                        <c:v>1.5013866388706665</c:v>
                      </c:pt>
                      <c:pt idx="230">
                        <c:v>1.5111060991081886</c:v>
                      </c:pt>
                      <c:pt idx="231">
                        <c:v>1.5203029412164901</c:v>
                      </c:pt>
                      <c:pt idx="232">
                        <c:v>1.5257301294814762</c:v>
                      </c:pt>
                      <c:pt idx="233">
                        <c:v>1.5291132314540659</c:v>
                      </c:pt>
                      <c:pt idx="234">
                        <c:v>1.5336075412043679</c:v>
                      </c:pt>
                      <c:pt idx="235">
                        <c:v>1.5369442569524703</c:v>
                      </c:pt>
                      <c:pt idx="236">
                        <c:v>1.5416344196506067</c:v>
                      </c:pt>
                      <c:pt idx="237">
                        <c:v>1.5432517526777221</c:v>
                      </c:pt>
                      <c:pt idx="238">
                        <c:v>1.5457823789247385</c:v>
                      </c:pt>
                      <c:pt idx="239">
                        <c:v>1.551702291974276</c:v>
                      </c:pt>
                      <c:pt idx="240">
                        <c:v>1.5565975848651439</c:v>
                      </c:pt>
                      <c:pt idx="241">
                        <c:v>1.560967167211825</c:v>
                      </c:pt>
                      <c:pt idx="242">
                        <c:v>1.5664871279257853</c:v>
                      </c:pt>
                      <c:pt idx="243">
                        <c:v>1.5712948023926221</c:v>
                      </c:pt>
                      <c:pt idx="244">
                        <c:v>1.5779867883786221</c:v>
                      </c:pt>
                      <c:pt idx="245">
                        <c:v>1.5829944390132475</c:v>
                      </c:pt>
                      <c:pt idx="246">
                        <c:v>1.5851044968249146</c:v>
                      </c:pt>
                      <c:pt idx="247">
                        <c:v>1.5904574671307214</c:v>
                      </c:pt>
                      <c:pt idx="248">
                        <c:v>1.5945899643300241</c:v>
                      </c:pt>
                      <c:pt idx="249">
                        <c:v>1.5977710285248481</c:v>
                      </c:pt>
                      <c:pt idx="250">
                        <c:v>1.6004047352707245</c:v>
                      </c:pt>
                      <c:pt idx="251">
                        <c:v>1.6027467242048268</c:v>
                      </c:pt>
                      <c:pt idx="252">
                        <c:v>1.6033971621526342</c:v>
                      </c:pt>
                      <c:pt idx="253">
                        <c:v>1.6029415463476724</c:v>
                      </c:pt>
                      <c:pt idx="254">
                        <c:v>1.6004511214952113</c:v>
                      </c:pt>
                      <c:pt idx="255">
                        <c:v>1.5979751279125909</c:v>
                      </c:pt>
                      <c:pt idx="256">
                        <c:v>1.5946827367789982</c:v>
                      </c:pt>
                      <c:pt idx="257">
                        <c:v>1.5889566150673178</c:v>
                      </c:pt>
                      <c:pt idx="258">
                        <c:v>1.5823192617457136</c:v>
                      </c:pt>
                      <c:pt idx="259">
                        <c:v>1.5775682815532499</c:v>
                      </c:pt>
                      <c:pt idx="260">
                        <c:v>1.5721709866329334</c:v>
                      </c:pt>
                      <c:pt idx="261">
                        <c:v>1.5653821049780048</c:v>
                      </c:pt>
                      <c:pt idx="262">
                        <c:v>1.5569841367358694</c:v>
                      </c:pt>
                      <c:pt idx="263">
                        <c:v>1.5496757293666859</c:v>
                      </c:pt>
                      <c:pt idx="264">
                        <c:v>1.5434620368953968</c:v>
                      </c:pt>
                      <c:pt idx="265">
                        <c:v>1.5353094002405487</c:v>
                      </c:pt>
                      <c:pt idx="266">
                        <c:v>1.5242251541981184</c:v>
                      </c:pt>
                      <c:pt idx="267">
                        <c:v>1.5145149712054935</c:v>
                      </c:pt>
                      <c:pt idx="268">
                        <c:v>1.5043893738024623</c:v>
                      </c:pt>
                      <c:pt idx="269">
                        <c:v>1.493767959199914</c:v>
                      </c:pt>
                      <c:pt idx="270">
                        <c:v>1.4803231697335864</c:v>
                      </c:pt>
                      <c:pt idx="271">
                        <c:v>1.4652167226256334</c:v>
                      </c:pt>
                      <c:pt idx="272">
                        <c:v>1.4524636033066574</c:v>
                      </c:pt>
                      <c:pt idx="273">
                        <c:v>1.4393765031713746</c:v>
                      </c:pt>
                      <c:pt idx="274">
                        <c:v>1.4253297235917037</c:v>
                      </c:pt>
                      <c:pt idx="275">
                        <c:v>1.4109211314610339</c:v>
                      </c:pt>
                      <c:pt idx="276">
                        <c:v>1.3968702286614092</c:v>
                      </c:pt>
                      <c:pt idx="277">
                        <c:v>1.3825348236849297</c:v>
                      </c:pt>
                      <c:pt idx="278">
                        <c:v>1.3699023085496203</c:v>
                      </c:pt>
                      <c:pt idx="279">
                        <c:v>1.3555586571332325</c:v>
                      </c:pt>
                      <c:pt idx="280">
                        <c:v>1.3409944134492839</c:v>
                      </c:pt>
                      <c:pt idx="281">
                        <c:v>1.3276465196518847</c:v>
                      </c:pt>
                      <c:pt idx="282">
                        <c:v>1.3142275003102724</c:v>
                      </c:pt>
                      <c:pt idx="283">
                        <c:v>1.302361904086482</c:v>
                      </c:pt>
                      <c:pt idx="284">
                        <c:v>1.2911415917855562</c:v>
                      </c:pt>
                      <c:pt idx="285">
                        <c:v>1.2789688156751629</c:v>
                      </c:pt>
                      <c:pt idx="286">
                        <c:v>1.2681010386803386</c:v>
                      </c:pt>
                      <c:pt idx="287">
                        <c:v>1.2591701442590963</c:v>
                      </c:pt>
                      <c:pt idx="288">
                        <c:v>1.2496980772188389</c:v>
                      </c:pt>
                      <c:pt idx="289">
                        <c:v>1.2418495280356279</c:v>
                      </c:pt>
                      <c:pt idx="290">
                        <c:v>1.2345658599861706</c:v>
                      </c:pt>
                      <c:pt idx="291">
                        <c:v>1.2291891811656261</c:v>
                      </c:pt>
                      <c:pt idx="292">
                        <c:v>1.2247804282293779</c:v>
                      </c:pt>
                      <c:pt idx="293">
                        <c:v>1.2194449816083774</c:v>
                      </c:pt>
                      <c:pt idx="294">
                        <c:v>1.2150743684567076</c:v>
                      </c:pt>
                      <c:pt idx="295">
                        <c:v>1.209229704171338</c:v>
                      </c:pt>
                      <c:pt idx="296">
                        <c:v>1.2050436051126279</c:v>
                      </c:pt>
                      <c:pt idx="297">
                        <c:v>1.1993154217909701</c:v>
                      </c:pt>
                      <c:pt idx="298">
                        <c:v>1.1947736950111925</c:v>
                      </c:pt>
                      <c:pt idx="299">
                        <c:v>1.1894681417348614</c:v>
                      </c:pt>
                      <c:pt idx="300">
                        <c:v>1.1841574344335872</c:v>
                      </c:pt>
                      <c:pt idx="301">
                        <c:v>1.1795383972796645</c:v>
                      </c:pt>
                      <c:pt idx="302">
                        <c:v>1.1745812560894804</c:v>
                      </c:pt>
                      <c:pt idx="303">
                        <c:v>1.1663327545706923</c:v>
                      </c:pt>
                      <c:pt idx="304">
                        <c:v>1.1633805290833381</c:v>
                      </c:pt>
                      <c:pt idx="305">
                        <c:v>1.1570647869181776</c:v>
                      </c:pt>
                      <c:pt idx="306">
                        <c:v>1.1524612118390838</c:v>
                      </c:pt>
                      <c:pt idx="307">
                        <c:v>1.1480782290275509</c:v>
                      </c:pt>
                      <c:pt idx="308">
                        <c:v>1.142200578982546</c:v>
                      </c:pt>
                      <c:pt idx="309">
                        <c:v>1.1401286609554573</c:v>
                      </c:pt>
                      <c:pt idx="310">
                        <c:v>1.1366187699692696</c:v>
                      </c:pt>
                      <c:pt idx="311">
                        <c:v>1.1292248057860321</c:v>
                      </c:pt>
                      <c:pt idx="312">
                        <c:v>1.1234110656503205</c:v>
                      </c:pt>
                      <c:pt idx="313">
                        <c:v>1.1161974923400881</c:v>
                      </c:pt>
                      <c:pt idx="314">
                        <c:v>1.1102579939957671</c:v>
                      </c:pt>
                      <c:pt idx="315">
                        <c:v>1.1042865406967992</c:v>
                      </c:pt>
                      <c:pt idx="316">
                        <c:v>1.0944237985658618</c:v>
                      </c:pt>
                      <c:pt idx="317">
                        <c:v>1.0897295126477708</c:v>
                      </c:pt>
                      <c:pt idx="318">
                        <c:v>1.0840951325800761</c:v>
                      </c:pt>
                      <c:pt idx="319">
                        <c:v>1.0803770189861908</c:v>
                      </c:pt>
                      <c:pt idx="320">
                        <c:v>1.0768145569455847</c:v>
                      </c:pt>
                      <c:pt idx="321">
                        <c:v>1.0701236017645732</c:v>
                      </c:pt>
                      <c:pt idx="322">
                        <c:v>1.0634202769236987</c:v>
                      </c:pt>
                      <c:pt idx="323">
                        <c:v>1.0581260625022419</c:v>
                      </c:pt>
                      <c:pt idx="324">
                        <c:v>1.0567128288628695</c:v>
                      </c:pt>
                      <c:pt idx="325">
                        <c:v>1.0521700712781032</c:v>
                      </c:pt>
                      <c:pt idx="326">
                        <c:v>1.0480282968339032</c:v>
                      </c:pt>
                      <c:pt idx="327">
                        <c:v>1.0444802660631372</c:v>
                      </c:pt>
                      <c:pt idx="328">
                        <c:v>1.0448534174690109</c:v>
                      </c:pt>
                      <c:pt idx="329">
                        <c:v>1.0444668655982854</c:v>
                      </c:pt>
                      <c:pt idx="330">
                        <c:v>1.0455811657909635</c:v>
                      </c:pt>
                      <c:pt idx="331">
                        <c:v>1.040444664532763</c:v>
                      </c:pt>
                      <c:pt idx="332">
                        <c:v>1.0403436456438799</c:v>
                      </c:pt>
                      <c:pt idx="333">
                        <c:v>1.0381160760635124</c:v>
                      </c:pt>
                      <c:pt idx="334">
                        <c:v>1.0378686828662482</c:v>
                      </c:pt>
                      <c:pt idx="335">
                        <c:v>1.0368461243175557</c:v>
                      </c:pt>
                      <c:pt idx="336">
                        <c:v>1.0366513021747099</c:v>
                      </c:pt>
                      <c:pt idx="337">
                        <c:v>1.0389273195895417</c:v>
                      </c:pt>
                      <c:pt idx="338">
                        <c:v>1.0427845918568881</c:v>
                      </c:pt>
                      <c:pt idx="339">
                        <c:v>1.0430258002242208</c:v>
                      </c:pt>
                      <c:pt idx="340">
                        <c:v>1.044258642990588</c:v>
                      </c:pt>
                      <c:pt idx="341">
                        <c:v>1.0438215816754211</c:v>
                      </c:pt>
                      <c:pt idx="342">
                        <c:v>1.0416527679794039</c:v>
                      </c:pt>
                      <c:pt idx="343">
                        <c:v>1.040731228319594</c:v>
                      </c:pt>
                      <c:pt idx="344">
                        <c:v>1.0384521184897963</c:v>
                      </c:pt>
                      <c:pt idx="345">
                        <c:v>1.0343690999299466</c:v>
                      </c:pt>
                      <c:pt idx="346">
                        <c:v>1.0318992911772578</c:v>
                      </c:pt>
                      <c:pt idx="347">
                        <c:v>1.0306922185356053</c:v>
                      </c:pt>
                      <c:pt idx="348">
                        <c:v>1.0300757971524217</c:v>
                      </c:pt>
                      <c:pt idx="349">
                        <c:v>1.0310705239664222</c:v>
                      </c:pt>
                      <c:pt idx="350">
                        <c:v>1.0313725498280824</c:v>
                      </c:pt>
                      <c:pt idx="351">
                        <c:v>1.0311498959505443</c:v>
                      </c:pt>
                      <c:pt idx="352">
                        <c:v>1.0303087590798459</c:v>
                      </c:pt>
                      <c:pt idx="353">
                        <c:v>1.02976758646083</c:v>
                      </c:pt>
                      <c:pt idx="354">
                        <c:v>1.0293243403157315</c:v>
                      </c:pt>
                      <c:pt idx="355">
                        <c:v>1.0277874100777267</c:v>
                      </c:pt>
                      <c:pt idx="356">
                        <c:v>1.024978466483788</c:v>
                      </c:pt>
                      <c:pt idx="357">
                        <c:v>1.0230147829805025</c:v>
                      </c:pt>
                      <c:pt idx="358">
                        <c:v>1.0187771436723625</c:v>
                      </c:pt>
                      <c:pt idx="359">
                        <c:v>1.0155754633777663</c:v>
                      </c:pt>
                      <c:pt idx="360">
                        <c:v>1.0159424299537088</c:v>
                      </c:pt>
                      <c:pt idx="361">
                        <c:v>1.0109914735934562</c:v>
                      </c:pt>
                      <c:pt idx="362">
                        <c:v>1.0065590121424706</c:v>
                      </c:pt>
                      <c:pt idx="363">
                        <c:v>1.0049530179702295</c:v>
                      </c:pt>
                      <c:pt idx="364">
                        <c:v>1.0025801048864693</c:v>
                      </c:pt>
                      <c:pt idx="365">
                        <c:v>1.0019049276189351</c:v>
                      </c:pt>
                      <c:pt idx="366">
                        <c:v>1.0021966454307094</c:v>
                      </c:pt>
                      <c:pt idx="367">
                        <c:v>0.99852491806131138</c:v>
                      </c:pt>
                      <c:pt idx="368">
                        <c:v>1.0004597390249164</c:v>
                      </c:pt>
                      <c:pt idx="369">
                        <c:v>1.0012647977210138</c:v>
                      </c:pt>
                      <c:pt idx="370">
                        <c:v>1.0003772746258282</c:v>
                      </c:pt>
                      <c:pt idx="371">
                        <c:v>0.99928668294788792</c:v>
                      </c:pt>
                      <c:pt idx="372">
                        <c:v>0.9990702139002815</c:v>
                      </c:pt>
                      <c:pt idx="373">
                        <c:v>0.99912690817465477</c:v>
                      </c:pt>
                      <c:pt idx="374">
                        <c:v>1.0000773103741449</c:v>
                      </c:pt>
                      <c:pt idx="375">
                        <c:v>1.0006246678230923</c:v>
                      </c:pt>
                      <c:pt idx="376">
                        <c:v>0.99977219209751911</c:v>
                      </c:pt>
                      <c:pt idx="377">
                        <c:v>1.0015998093423093</c:v>
                      </c:pt>
                      <c:pt idx="378">
                        <c:v>1.0043273193421485</c:v>
                      </c:pt>
                      <c:pt idx="379">
                        <c:v>1.0053488470858523</c:v>
                      </c:pt>
                      <c:pt idx="380">
                        <c:v>1.0053488470858523</c:v>
                      </c:pt>
                      <c:pt idx="381">
                        <c:v>1.0069094858385947</c:v>
                      </c:pt>
                      <c:pt idx="382">
                        <c:v>1.0078207174485185</c:v>
                      </c:pt>
                      <c:pt idx="383">
                        <c:v>1.0091401478339281</c:v>
                      </c:pt>
                      <c:pt idx="384">
                        <c:v>1.0079351368022531</c:v>
                      </c:pt>
                      <c:pt idx="385">
                        <c:v>1.0077032056798181</c:v>
                      </c:pt>
                      <c:pt idx="386">
                        <c:v>1.0069187630834924</c:v>
                      </c:pt>
                      <c:pt idx="387">
                        <c:v>1.0071929572104603</c:v>
                      </c:pt>
                      <c:pt idx="388">
                        <c:v>1.00694247159823</c:v>
                      </c:pt>
                      <c:pt idx="389">
                        <c:v>1.007406333843101</c:v>
                      </c:pt>
                      <c:pt idx="390">
                        <c:v>1.0094978371649728</c:v>
                      </c:pt>
                      <c:pt idx="391">
                        <c:v>1.0104193768247827</c:v>
                      </c:pt>
                      <c:pt idx="392">
                        <c:v>1.0098544956910289</c:v>
                      </c:pt>
                      <c:pt idx="393">
                        <c:v>1.0106585235821381</c:v>
                      </c:pt>
                      <c:pt idx="394">
                        <c:v>1.0110759996025216</c:v>
                      </c:pt>
                      <c:pt idx="395">
                        <c:v>1.0113893643190563</c:v>
                      </c:pt>
                      <c:pt idx="396">
                        <c:v>1.0095772091490951</c:v>
                      </c:pt>
                      <c:pt idx="397">
                        <c:v>1.0061250432422693</c:v>
                      </c:pt>
                      <c:pt idx="398">
                        <c:v>1.0045788357593672</c:v>
                      </c:pt>
                      <c:pt idx="399">
                        <c:v>1.0042293928682313</c:v>
                      </c:pt>
                      <c:pt idx="400">
                        <c:v>1.0028089435939387</c:v>
                      </c:pt>
                      <c:pt idx="401">
                        <c:v>1.0010225585486925</c:v>
                      </c:pt>
                      <c:pt idx="402">
                        <c:v>0.99886817612251577</c:v>
                      </c:pt>
                      <c:pt idx="403">
                        <c:v>0.99602109274399875</c:v>
                      </c:pt>
                      <c:pt idx="404">
                        <c:v>0.99493668589599016</c:v>
                      </c:pt>
                      <c:pt idx="405">
                        <c:v>0.99242564494375718</c:v>
                      </c:pt>
                      <c:pt idx="406">
                        <c:v>0.98829727096440867</c:v>
                      </c:pt>
                      <c:pt idx="407">
                        <c:v>0.98481521171291331</c:v>
                      </c:pt>
                      <c:pt idx="408">
                        <c:v>0.98099298681517944</c:v>
                      </c:pt>
                      <c:pt idx="409">
                        <c:v>0.97744186362944785</c:v>
                      </c:pt>
                      <c:pt idx="410">
                        <c:v>0.97376704384508417</c:v>
                      </c:pt>
                      <c:pt idx="411">
                        <c:v>0.96869445249617658</c:v>
                      </c:pt>
                      <c:pt idx="412">
                        <c:v>0.96242612736049171</c:v>
                      </c:pt>
                      <c:pt idx="413">
                        <c:v>0.95660723319983709</c:v>
                      </c:pt>
                      <c:pt idx="414">
                        <c:v>0.95103779384642406</c:v>
                      </c:pt>
                      <c:pt idx="415">
                        <c:v>0.94594046317779024</c:v>
                      </c:pt>
                      <c:pt idx="416">
                        <c:v>0.93986489857497391</c:v>
                      </c:pt>
                      <c:pt idx="417">
                        <c:v>0.9333223793123212</c:v>
                      </c:pt>
                      <c:pt idx="418">
                        <c:v>0.92670976531044336</c:v>
                      </c:pt>
                      <c:pt idx="419">
                        <c:v>0.92038371509539685</c:v>
                      </c:pt>
                      <c:pt idx="420">
                        <c:v>0.91505136088936212</c:v>
                      </c:pt>
                      <c:pt idx="421">
                        <c:v>0.90807796514147388</c:v>
                      </c:pt>
                      <c:pt idx="422">
                        <c:v>0.89948105153653857</c:v>
                      </c:pt>
                      <c:pt idx="423">
                        <c:v>0.89105834397467676</c:v>
                      </c:pt>
                      <c:pt idx="424">
                        <c:v>0.88300054137877992</c:v>
                      </c:pt>
                      <c:pt idx="425">
                        <c:v>0.8744469215833659</c:v>
                      </c:pt>
                      <c:pt idx="426">
                        <c:v>0.86651384639108975</c:v>
                      </c:pt>
                      <c:pt idx="427">
                        <c:v>0.85802722891993477</c:v>
                      </c:pt>
                      <c:pt idx="428">
                        <c:v>0.84853454577990484</c:v>
                      </c:pt>
                      <c:pt idx="429">
                        <c:v>0.84128077107511712</c:v>
                      </c:pt>
                      <c:pt idx="430">
                        <c:v>0.83191693855866233</c:v>
                      </c:pt>
                      <c:pt idx="431">
                        <c:v>0.8233963045228837</c:v>
                      </c:pt>
                      <c:pt idx="432">
                        <c:v>0.81497153535104483</c:v>
                      </c:pt>
                      <c:pt idx="433">
                        <c:v>0.80669314048758733</c:v>
                      </c:pt>
                      <c:pt idx="434">
                        <c:v>0.79804159421825593</c:v>
                      </c:pt>
                      <c:pt idx="435">
                        <c:v>0.79043837662233229</c:v>
                      </c:pt>
                      <c:pt idx="436">
                        <c:v>0.78047358479752316</c:v>
                      </c:pt>
                      <c:pt idx="437">
                        <c:v>0.77183750060302092</c:v>
                      </c:pt>
                      <c:pt idx="438">
                        <c:v>0.76298700897088956</c:v>
                      </c:pt>
                      <c:pt idx="439">
                        <c:v>0.75429938452695755</c:v>
                      </c:pt>
                      <c:pt idx="440">
                        <c:v>0.74486442646628914</c:v>
                      </c:pt>
                      <c:pt idx="441">
                        <c:v>0.73527690926730782</c:v>
                      </c:pt>
                      <c:pt idx="442">
                        <c:v>0.72585844408645728</c:v>
                      </c:pt>
                      <c:pt idx="443">
                        <c:v>0.71691311839537464</c:v>
                      </c:pt>
                      <c:pt idx="444">
                        <c:v>0.70841103884939083</c:v>
                      </c:pt>
                      <c:pt idx="445">
                        <c:v>0.69953890031249866</c:v>
                      </c:pt>
                      <c:pt idx="446">
                        <c:v>0.69090384692298512</c:v>
                      </c:pt>
                      <c:pt idx="447">
                        <c:v>0.68241826025681884</c:v>
                      </c:pt>
                      <c:pt idx="448">
                        <c:v>0.67418728242283688</c:v>
                      </c:pt>
                      <c:pt idx="449">
                        <c:v>0.66576766727594117</c:v>
                      </c:pt>
                      <c:pt idx="450">
                        <c:v>0.65811290943058742</c:v>
                      </c:pt>
                      <c:pt idx="451">
                        <c:v>0.64982936054218698</c:v>
                      </c:pt>
                      <c:pt idx="452">
                        <c:v>0.6415385960188662</c:v>
                      </c:pt>
                      <c:pt idx="453">
                        <c:v>0.6332292770057506</c:v>
                      </c:pt>
                      <c:pt idx="454">
                        <c:v>0.62574460198351611</c:v>
                      </c:pt>
                      <c:pt idx="455">
                        <c:v>0.61731674039671136</c:v>
                      </c:pt>
                      <c:pt idx="456">
                        <c:v>0.60962075035181373</c:v>
                      </c:pt>
                      <c:pt idx="457">
                        <c:v>0.60165778181486818</c:v>
                      </c:pt>
                      <c:pt idx="458">
                        <c:v>0.59413599781304405</c:v>
                      </c:pt>
                      <c:pt idx="459">
                        <c:v>0.58681728239397457</c:v>
                      </c:pt>
                      <c:pt idx="460">
                        <c:v>0.5796387564533545</c:v>
                      </c:pt>
                      <c:pt idx="461">
                        <c:v>0.57230767137442173</c:v>
                      </c:pt>
                      <c:pt idx="462">
                        <c:v>0.56576515211176903</c:v>
                      </c:pt>
                      <c:pt idx="463">
                        <c:v>0.55892782262237617</c:v>
                      </c:pt>
                      <c:pt idx="464">
                        <c:v>0.55210698601280084</c:v>
                      </c:pt>
                      <c:pt idx="465">
                        <c:v>0.54528305698825985</c:v>
                      </c:pt>
                      <c:pt idx="466">
                        <c:v>0.53972083326976694</c:v>
                      </c:pt>
                      <c:pt idx="467">
                        <c:v>0.53335767407513091</c:v>
                      </c:pt>
                      <c:pt idx="468">
                        <c:v>0.52686669506190797</c:v>
                      </c:pt>
                      <c:pt idx="469">
                        <c:v>0.51984278986957833</c:v>
                      </c:pt>
                      <c:pt idx="470">
                        <c:v>0.51493100409889303</c:v>
                      </c:pt>
                      <c:pt idx="471">
                        <c:v>0.50970997683162722</c:v>
                      </c:pt>
                      <c:pt idx="472">
                        <c:v>0.50506413874800071</c:v>
                      </c:pt>
                      <c:pt idx="473">
                        <c:v>0.49972147649207987</c:v>
                      </c:pt>
                      <c:pt idx="474">
                        <c:v>0.49437469101620468</c:v>
                      </c:pt>
                      <c:pt idx="475">
                        <c:v>0.4891701566287564</c:v>
                      </c:pt>
                      <c:pt idx="476">
                        <c:v>0.48502941298954466</c:v>
                      </c:pt>
                      <c:pt idx="477">
                        <c:v>0.47931463013273878</c:v>
                      </c:pt>
                      <c:pt idx="478">
                        <c:v>0.47415132794483461</c:v>
                      </c:pt>
                      <c:pt idx="479">
                        <c:v>0.46920243319455951</c:v>
                      </c:pt>
                      <c:pt idx="480">
                        <c:v>0.46341446318356283</c:v>
                      </c:pt>
                      <c:pt idx="481">
                        <c:v>0.45968294912482588</c:v>
                      </c:pt>
                      <c:pt idx="482">
                        <c:v>0.45556694480534077</c:v>
                      </c:pt>
                      <c:pt idx="483">
                        <c:v>0.45143960163098079</c:v>
                      </c:pt>
                      <c:pt idx="484">
                        <c:v>0.44726587223213393</c:v>
                      </c:pt>
                      <c:pt idx="485">
                        <c:v>0.44327665692624668</c:v>
                      </c:pt>
                      <c:pt idx="486">
                        <c:v>0.43950597227794291</c:v>
                      </c:pt>
                      <c:pt idx="487">
                        <c:v>0.43670115190395864</c:v>
                      </c:pt>
                      <c:pt idx="488">
                        <c:v>0.43312219698353466</c:v>
                      </c:pt>
                      <c:pt idx="489">
                        <c:v>0.4299493792286197</c:v>
                      </c:pt>
                      <c:pt idx="490">
                        <c:v>0.42716002092946448</c:v>
                      </c:pt>
                      <c:pt idx="491">
                        <c:v>0.42410986896819303</c:v>
                      </c:pt>
                      <c:pt idx="492">
                        <c:v>0.42109167196156833</c:v>
                      </c:pt>
                      <c:pt idx="493">
                        <c:v>0.4179137001817102</c:v>
                      </c:pt>
                      <c:pt idx="494">
                        <c:v>0.41453472142907505</c:v>
                      </c:pt>
                      <c:pt idx="495">
                        <c:v>0.41129490134990093</c:v>
                      </c:pt>
                      <c:pt idx="496">
                        <c:v>0.40890137216636857</c:v>
                      </c:pt>
                      <c:pt idx="497">
                        <c:v>0.40563475115749092</c:v>
                      </c:pt>
                      <c:pt idx="498">
                        <c:v>0.40315772676988187</c:v>
                      </c:pt>
                      <c:pt idx="499">
                        <c:v>0.40118785843666466</c:v>
                      </c:pt>
                      <c:pt idx="500">
                        <c:v>0.39791092937790085</c:v>
                      </c:pt>
                      <c:pt idx="501">
                        <c:v>0.39554935514901518</c:v>
                      </c:pt>
                      <c:pt idx="502">
                        <c:v>0.39317438045527758</c:v>
                      </c:pt>
                      <c:pt idx="503">
                        <c:v>0.39134057838055586</c:v>
                      </c:pt>
                      <c:pt idx="504">
                        <c:v>0.38929030725822772</c:v>
                      </c:pt>
                      <c:pt idx="505">
                        <c:v>0.38745135115856294</c:v>
                      </c:pt>
                      <c:pt idx="506">
                        <c:v>0.3845815900702968</c:v>
                      </c:pt>
                      <c:pt idx="507">
                        <c:v>0.3834549202177554</c:v>
                      </c:pt>
                      <c:pt idx="508">
                        <c:v>0.38164276504779421</c:v>
                      </c:pt>
                      <c:pt idx="509">
                        <c:v>0.37937499407287123</c:v>
                      </c:pt>
                      <c:pt idx="510">
                        <c:v>0.37678251952653879</c:v>
                      </c:pt>
                      <c:pt idx="511">
                        <c:v>0.37543216499147108</c:v>
                      </c:pt>
                      <c:pt idx="512">
                        <c:v>0.37315408596666211</c:v>
                      </c:pt>
                      <c:pt idx="513">
                        <c:v>0.37162024814362327</c:v>
                      </c:pt>
                      <c:pt idx="514">
                        <c:v>0.36979263089883296</c:v>
                      </c:pt>
                      <c:pt idx="515">
                        <c:v>0.36766917262231419</c:v>
                      </c:pt>
                      <c:pt idx="516">
                        <c:v>0.36711459953844677</c:v>
                      </c:pt>
                      <c:pt idx="517">
                        <c:v>0.36593638943647544</c:v>
                      </c:pt>
                      <c:pt idx="518">
                        <c:v>0.3647983807290594</c:v>
                      </c:pt>
                      <c:pt idx="519">
                        <c:v>0.36418711337081883</c:v>
                      </c:pt>
                      <c:pt idx="520">
                        <c:v>0.36337174662483518</c:v>
                      </c:pt>
                      <c:pt idx="521">
                        <c:v>0.36263678266796245</c:v>
                      </c:pt>
                      <c:pt idx="522">
                        <c:v>0.36232135634145035</c:v>
                      </c:pt>
                      <c:pt idx="523">
                        <c:v>0.3605988812054976</c:v>
                      </c:pt>
                      <c:pt idx="524">
                        <c:v>0.35932583704457477</c:v>
                      </c:pt>
                      <c:pt idx="525">
                        <c:v>0.35763222444830284</c:v>
                      </c:pt>
                      <c:pt idx="526">
                        <c:v>0.35559535379082646</c:v>
                      </c:pt>
                      <c:pt idx="527">
                        <c:v>0.35416150405168212</c:v>
                      </c:pt>
                      <c:pt idx="528">
                        <c:v>0.35232048634204005</c:v>
                      </c:pt>
                      <c:pt idx="529">
                        <c:v>0.35135771448268632</c:v>
                      </c:pt>
                      <c:pt idx="530">
                        <c:v>0.35041246630813888</c:v>
                      </c:pt>
                      <c:pt idx="531">
                        <c:v>0.34900850991366378</c:v>
                      </c:pt>
                      <c:pt idx="532">
                        <c:v>0.34728706558269951</c:v>
                      </c:pt>
                      <c:pt idx="533">
                        <c:v>0.34628099991382472</c:v>
                      </c:pt>
                      <c:pt idx="534">
                        <c:v>0.34541718533337668</c:v>
                      </c:pt>
                      <c:pt idx="535">
                        <c:v>0.34478117865540969</c:v>
                      </c:pt>
                      <c:pt idx="536">
                        <c:v>0.34352050415435031</c:v>
                      </c:pt>
                      <c:pt idx="537">
                        <c:v>0.34215468754445338</c:v>
                      </c:pt>
                      <c:pt idx="538">
                        <c:v>0.34172381105921812</c:v>
                      </c:pt>
                      <c:pt idx="539">
                        <c:v>0.34184235363290721</c:v>
                      </c:pt>
                      <c:pt idx="540">
                        <c:v>0.3411877924651453</c:v>
                      </c:pt>
                      <c:pt idx="541">
                        <c:v>0.34028996132007355</c:v>
                      </c:pt>
                      <c:pt idx="542">
                        <c:v>0.33940449983486504</c:v>
                      </c:pt>
                      <c:pt idx="543">
                        <c:v>0.33854893169432587</c:v>
                      </c:pt>
                      <c:pt idx="544">
                        <c:v>0.3378242757873392</c:v>
                      </c:pt>
                      <c:pt idx="545">
                        <c:v>0.33663060361053865</c:v>
                      </c:pt>
                      <c:pt idx="546">
                        <c:v>0.3355163034178606</c:v>
                      </c:pt>
                      <c:pt idx="547">
                        <c:v>0.33485246500520138</c:v>
                      </c:pt>
                      <c:pt idx="548">
                        <c:v>0.33356808198940407</c:v>
                      </c:pt>
                      <c:pt idx="549">
                        <c:v>0.33252593814592818</c:v>
                      </c:pt>
                      <c:pt idx="550">
                        <c:v>0.33094056007345918</c:v>
                      </c:pt>
                      <c:pt idx="551">
                        <c:v>0.33005612939323925</c:v>
                      </c:pt>
                      <c:pt idx="552">
                        <c:v>0.32845013522099836</c:v>
                      </c:pt>
                      <c:pt idx="553">
                        <c:v>0.32693279027777716</c:v>
                      </c:pt>
                      <c:pt idx="554">
                        <c:v>0.32493612101485631</c:v>
                      </c:pt>
                      <c:pt idx="555">
                        <c:v>0.32356308877003931</c:v>
                      </c:pt>
                      <c:pt idx="556">
                        <c:v>0.32244157294244108</c:v>
                      </c:pt>
                      <c:pt idx="557">
                        <c:v>0.32135098126450079</c:v>
                      </c:pt>
                      <c:pt idx="558">
                        <c:v>0.32035728525548912</c:v>
                      </c:pt>
                      <c:pt idx="559">
                        <c:v>0.32025935878157191</c:v>
                      </c:pt>
                      <c:pt idx="560">
                        <c:v>0.31959861278387847</c:v>
                      </c:pt>
                      <c:pt idx="561">
                        <c:v>0.31883375548233628</c:v>
                      </c:pt>
                      <c:pt idx="562">
                        <c:v>0.31798540297671729</c:v>
                      </c:pt>
                      <c:pt idx="563">
                        <c:v>0.31710406471146324</c:v>
                      </c:pt>
                      <c:pt idx="564">
                        <c:v>0.31633714579994382</c:v>
                      </c:pt>
                      <c:pt idx="565">
                        <c:v>0.31491360411068531</c:v>
                      </c:pt>
                      <c:pt idx="566">
                        <c:v>0.31354366428083408</c:v>
                      </c:pt>
                      <c:pt idx="567">
                        <c:v>0.3121067221267238</c:v>
                      </c:pt>
                      <c:pt idx="568">
                        <c:v>0.31090686511999177</c:v>
                      </c:pt>
                      <c:pt idx="569">
                        <c:v>0.3103265219114093</c:v>
                      </c:pt>
                      <c:pt idx="570">
                        <c:v>0.30893184276183161</c:v>
                      </c:pt>
                      <c:pt idx="571">
                        <c:v>0.30789897616325307</c:v>
                      </c:pt>
                      <c:pt idx="572">
                        <c:v>0.30757324178685497</c:v>
                      </c:pt>
                      <c:pt idx="573">
                        <c:v>0.30624453415654795</c:v>
                      </c:pt>
                      <c:pt idx="574">
                        <c:v>0.30552503227450412</c:v>
                      </c:pt>
                      <c:pt idx="575">
                        <c:v>0.30474265128815564</c:v>
                      </c:pt>
                      <c:pt idx="576">
                        <c:v>0.30337064984832729</c:v>
                      </c:pt>
                      <c:pt idx="577">
                        <c:v>0.30217491606154978</c:v>
                      </c:pt>
                      <c:pt idx="578">
                        <c:v>0.30146778383936923</c:v>
                      </c:pt>
                      <c:pt idx="579">
                        <c:v>0.29993394601633039</c:v>
                      </c:pt>
                      <c:pt idx="580">
                        <c:v>0.29945152928166496</c:v>
                      </c:pt>
                      <c:pt idx="581">
                        <c:v>0.29842897073297248</c:v>
                      </c:pt>
                      <c:pt idx="582">
                        <c:v>0.2980908666967112</c:v>
                      </c:pt>
                      <c:pt idx="583">
                        <c:v>0.29720128199154811</c:v>
                      </c:pt>
                      <c:pt idx="584">
                        <c:v>0.29697862811401027</c:v>
                      </c:pt>
                      <c:pt idx="585">
                        <c:v>0.29632097453128259</c:v>
                      </c:pt>
                      <c:pt idx="586">
                        <c:v>0.2956952759032016</c:v>
                      </c:pt>
                      <c:pt idx="587">
                        <c:v>0.29462633113002201</c:v>
                      </c:pt>
                      <c:pt idx="588">
                        <c:v>0.29435007539307673</c:v>
                      </c:pt>
                      <c:pt idx="589">
                        <c:v>0.29299559763805466</c:v>
                      </c:pt>
                      <c:pt idx="590">
                        <c:v>0.29227094173106782</c:v>
                      </c:pt>
                      <c:pt idx="591">
                        <c:v>0.29115045670845824</c:v>
                      </c:pt>
                      <c:pt idx="592">
                        <c:v>0.29044950931620933</c:v>
                      </c:pt>
                      <c:pt idx="593">
                        <c:v>0.28971969938427949</c:v>
                      </c:pt>
                      <c:pt idx="594">
                        <c:v>0.28915687986050315</c:v>
                      </c:pt>
                      <c:pt idx="595">
                        <c:v>0.28837862209410919</c:v>
                      </c:pt>
                      <c:pt idx="596">
                        <c:v>0.28882496065417351</c:v>
                      </c:pt>
                      <c:pt idx="597">
                        <c:v>0.2883518211644055</c:v>
                      </c:pt>
                      <c:pt idx="598">
                        <c:v>0.28852396559750199</c:v>
                      </c:pt>
                      <c:pt idx="599">
                        <c:v>0.28838583772902932</c:v>
                      </c:pt>
                      <c:pt idx="600">
                        <c:v>0.28836316001928014</c:v>
                      </c:pt>
                      <c:pt idx="601">
                        <c:v>0.28850438030271858</c:v>
                      </c:pt>
                      <c:pt idx="602">
                        <c:v>0.28864250817119114</c:v>
                      </c:pt>
                      <c:pt idx="603">
                        <c:v>0.28804361047281368</c:v>
                      </c:pt>
                      <c:pt idx="604">
                        <c:v>0.28864044656121385</c:v>
                      </c:pt>
                      <c:pt idx="605">
                        <c:v>0.2889569036927146</c:v>
                      </c:pt>
                      <c:pt idx="606">
                        <c:v>0.28891154827321608</c:v>
                      </c:pt>
                      <c:pt idx="607">
                        <c:v>0.28892597954305649</c:v>
                      </c:pt>
                      <c:pt idx="608">
                        <c:v>0.28911049363601615</c:v>
                      </c:pt>
                      <c:pt idx="609">
                        <c:v>0.28891670229815913</c:v>
                      </c:pt>
                      <c:pt idx="610">
                        <c:v>0.28913523295574256</c:v>
                      </c:pt>
                      <c:pt idx="611">
                        <c:v>0.28944138203735714</c:v>
                      </c:pt>
                      <c:pt idx="612">
                        <c:v>0.28912492490585656</c:v>
                      </c:pt>
                      <c:pt idx="613">
                        <c:v>0.2893321167085654</c:v>
                      </c:pt>
                      <c:pt idx="614">
                        <c:v>0.29031653547267966</c:v>
                      </c:pt>
                      <c:pt idx="615">
                        <c:v>0.29122673627761464</c:v>
                      </c:pt>
                      <c:pt idx="616">
                        <c:v>0.29208127361316527</c:v>
                      </c:pt>
                      <c:pt idx="617">
                        <c:v>0.29296467348839661</c:v>
                      </c:pt>
                      <c:pt idx="618">
                        <c:v>0.29385941221850254</c:v>
                      </c:pt>
                      <c:pt idx="619">
                        <c:v>0.29490052525698995</c:v>
                      </c:pt>
                      <c:pt idx="620">
                        <c:v>0.29571176878301925</c:v>
                      </c:pt>
                      <c:pt idx="621">
                        <c:v>0.29654465921380907</c:v>
                      </c:pt>
                      <c:pt idx="622">
                        <c:v>0.29731879376024878</c:v>
                      </c:pt>
                      <c:pt idx="623">
                        <c:v>0.29798881700283963</c:v>
                      </c:pt>
                      <c:pt idx="624">
                        <c:v>0.29883510789848133</c:v>
                      </c:pt>
                      <c:pt idx="625">
                        <c:v>0.29945771411159661</c:v>
                      </c:pt>
                      <c:pt idx="626">
                        <c:v>0.30037203813648594</c:v>
                      </c:pt>
                      <c:pt idx="627">
                        <c:v>0.30165745195727189</c:v>
                      </c:pt>
                      <c:pt idx="628">
                        <c:v>0.30237592303432698</c:v>
                      </c:pt>
                      <c:pt idx="629">
                        <c:v>0.302776906174893</c:v>
                      </c:pt>
                      <c:pt idx="630">
                        <c:v>0.30357371843108172</c:v>
                      </c:pt>
                      <c:pt idx="631">
                        <c:v>0.30408809012039384</c:v>
                      </c:pt>
                      <c:pt idx="632">
                        <c:v>0.30427569662831927</c:v>
                      </c:pt>
                      <c:pt idx="633">
                        <c:v>0.30499004448542011</c:v>
                      </c:pt>
                      <c:pt idx="634">
                        <c:v>0.30509518659425744</c:v>
                      </c:pt>
                      <c:pt idx="635">
                        <c:v>0.30572397763730419</c:v>
                      </c:pt>
                      <c:pt idx="636">
                        <c:v>0.30675787504087132</c:v>
                      </c:pt>
                      <c:pt idx="637">
                        <c:v>0.30783300464398256</c:v>
                      </c:pt>
                      <c:pt idx="638">
                        <c:v>0.30868651117454454</c:v>
                      </c:pt>
                      <c:pt idx="639">
                        <c:v>0.30968123798854486</c:v>
                      </c:pt>
                      <c:pt idx="640">
                        <c:v>0.31081306186602908</c:v>
                      </c:pt>
                      <c:pt idx="641">
                        <c:v>0.3122778357548317</c:v>
                      </c:pt>
                      <c:pt idx="642">
                        <c:v>0.31322102231940185</c:v>
                      </c:pt>
                      <c:pt idx="643">
                        <c:v>0.31399000284089856</c:v>
                      </c:pt>
                      <c:pt idx="644">
                        <c:v>0.31486515627622108</c:v>
                      </c:pt>
                      <c:pt idx="645">
                        <c:v>0.31607325972286188</c:v>
                      </c:pt>
                      <c:pt idx="646">
                        <c:v>0.31710818793141765</c:v>
                      </c:pt>
                      <c:pt idx="647">
                        <c:v>0.31811219199031532</c:v>
                      </c:pt>
                      <c:pt idx="648">
                        <c:v>0.31903991648005647</c:v>
                      </c:pt>
                      <c:pt idx="649">
                        <c:v>0.32026966683145797</c:v>
                      </c:pt>
                      <c:pt idx="650">
                        <c:v>0.32114172785181472</c:v>
                      </c:pt>
                      <c:pt idx="651">
                        <c:v>0.32157157353206156</c:v>
                      </c:pt>
                      <c:pt idx="652">
                        <c:v>0.32207563717148752</c:v>
                      </c:pt>
                      <c:pt idx="653">
                        <c:v>0.32261680979050322</c:v>
                      </c:pt>
                      <c:pt idx="654">
                        <c:v>0.32270236660455714</c:v>
                      </c:pt>
                      <c:pt idx="655">
                        <c:v>0.32251579090162036</c:v>
                      </c:pt>
                      <c:pt idx="656">
                        <c:v>0.32243229569754367</c:v>
                      </c:pt>
                      <c:pt idx="657">
                        <c:v>0.32313633550475834</c:v>
                      </c:pt>
                      <c:pt idx="658">
                        <c:v>0.32384656014190466</c:v>
                      </c:pt>
                      <c:pt idx="659">
                        <c:v>0.32464955722802519</c:v>
                      </c:pt>
                      <c:pt idx="660">
                        <c:v>0.32550821778353006</c:v>
                      </c:pt>
                      <c:pt idx="661">
                        <c:v>0.32631224567463918</c:v>
                      </c:pt>
                      <c:pt idx="662">
                        <c:v>0.32751004107139392</c:v>
                      </c:pt>
                      <c:pt idx="663">
                        <c:v>0.32848518259061082</c:v>
                      </c:pt>
                      <c:pt idx="664">
                        <c:v>0.32875834591259018</c:v>
                      </c:pt>
                      <c:pt idx="665">
                        <c:v>0.32937889051572816</c:v>
                      </c:pt>
                      <c:pt idx="666">
                        <c:v>0.32973967226173873</c:v>
                      </c:pt>
                      <c:pt idx="667">
                        <c:v>0.33058596315738042</c:v>
                      </c:pt>
                      <c:pt idx="668">
                        <c:v>0.33105085620723956</c:v>
                      </c:pt>
                      <c:pt idx="669">
                        <c:v>0.33188477744301803</c:v>
                      </c:pt>
                      <c:pt idx="670">
                        <c:v>0.33260118691009599</c:v>
                      </c:pt>
                      <c:pt idx="671">
                        <c:v>0.33322997795314285</c:v>
                      </c:pt>
                      <c:pt idx="672">
                        <c:v>0.33386495382612125</c:v>
                      </c:pt>
                      <c:pt idx="673">
                        <c:v>0.33440612644513706</c:v>
                      </c:pt>
                      <c:pt idx="674">
                        <c:v>0.33445972830454429</c:v>
                      </c:pt>
                      <c:pt idx="675">
                        <c:v>0.33528540310041399</c:v>
                      </c:pt>
                      <c:pt idx="676">
                        <c:v>0.33541013050403473</c:v>
                      </c:pt>
                      <c:pt idx="677">
                        <c:v>0.3352122159462233</c:v>
                      </c:pt>
                      <c:pt idx="678">
                        <c:v>0.33530705000517469</c:v>
                      </c:pt>
                      <c:pt idx="679">
                        <c:v>0.33544002384870419</c:v>
                      </c:pt>
                      <c:pt idx="680">
                        <c:v>0.33550084134303171</c:v>
                      </c:pt>
                      <c:pt idx="681">
                        <c:v>0.33597913485774261</c:v>
                      </c:pt>
                      <c:pt idx="682">
                        <c:v>0.33598531968767426</c:v>
                      </c:pt>
                      <c:pt idx="683">
                        <c:v>0.33585749986908775</c:v>
                      </c:pt>
                      <c:pt idx="684">
                        <c:v>0.33637805638833135</c:v>
                      </c:pt>
                      <c:pt idx="685">
                        <c:v>0.33678831677379478</c:v>
                      </c:pt>
                      <c:pt idx="686">
                        <c:v>0.33724702499372239</c:v>
                      </c:pt>
                      <c:pt idx="687">
                        <c:v>0.33769851757872976</c:v>
                      </c:pt>
                      <c:pt idx="688">
                        <c:v>0.33821082765806465</c:v>
                      </c:pt>
                      <c:pt idx="689">
                        <c:v>0.33824484422268847</c:v>
                      </c:pt>
                      <c:pt idx="690">
                        <c:v>0.33912205926798827</c:v>
                      </c:pt>
                      <c:pt idx="691">
                        <c:v>0.33931585060584529</c:v>
                      </c:pt>
                      <c:pt idx="692">
                        <c:v>0.33973641904119461</c:v>
                      </c:pt>
                      <c:pt idx="693">
                        <c:v>0.3401044164221253</c:v>
                      </c:pt>
                      <c:pt idx="694">
                        <c:v>0.34028686890510784</c:v>
                      </c:pt>
                      <c:pt idx="695">
                        <c:v>0.34039304181893365</c:v>
                      </c:pt>
                      <c:pt idx="696">
                        <c:v>0.34062806535633483</c:v>
                      </c:pt>
                      <c:pt idx="697">
                        <c:v>0.34039098020895653</c:v>
                      </c:pt>
                      <c:pt idx="698">
                        <c:v>0.34084041118398667</c:v>
                      </c:pt>
                      <c:pt idx="699">
                        <c:v>0.3409620461726417</c:v>
                      </c:pt>
                      <c:pt idx="700">
                        <c:v>0.34124036351956405</c:v>
                      </c:pt>
                      <c:pt idx="701">
                        <c:v>0.34195161896169896</c:v>
                      </c:pt>
                      <c:pt idx="702">
                        <c:v>0.34225570643333642</c:v>
                      </c:pt>
                      <c:pt idx="703">
                        <c:v>0.34255876309998518</c:v>
                      </c:pt>
                      <c:pt idx="704">
                        <c:v>0.34326692612715437</c:v>
                      </c:pt>
                      <c:pt idx="705">
                        <c:v>0.34365553960785694</c:v>
                      </c:pt>
                      <c:pt idx="706">
                        <c:v>0.34394622661464258</c:v>
                      </c:pt>
                      <c:pt idx="707">
                        <c:v>0.34365760121783423</c:v>
                      </c:pt>
                      <c:pt idx="708">
                        <c:v>0.34373181917701351</c:v>
                      </c:pt>
                      <c:pt idx="709">
                        <c:v>0.34370501824730981</c:v>
                      </c:pt>
                      <c:pt idx="710">
                        <c:v>0.34399261283912969</c:v>
                      </c:pt>
                      <c:pt idx="711">
                        <c:v>0.34412249426769348</c:v>
                      </c:pt>
                      <c:pt idx="712">
                        <c:v>0.34423897523140534</c:v>
                      </c:pt>
                      <c:pt idx="713">
                        <c:v>0.34513371396151132</c:v>
                      </c:pt>
                      <c:pt idx="714">
                        <c:v>0.3463335709682433</c:v>
                      </c:pt>
                      <c:pt idx="715">
                        <c:v>0.34704791882534403</c:v>
                      </c:pt>
                      <c:pt idx="716">
                        <c:v>0.3481611882130336</c:v>
                      </c:pt>
                      <c:pt idx="717">
                        <c:v>0.34966513269140287</c:v>
                      </c:pt>
                      <c:pt idx="718">
                        <c:v>0.35055265578658867</c:v>
                      </c:pt>
                      <c:pt idx="719">
                        <c:v>0.35173189669354865</c:v>
                      </c:pt>
                      <c:pt idx="720">
                        <c:v>0.35275857846219566</c:v>
                      </c:pt>
                      <c:pt idx="721">
                        <c:v>0.3539347269541897</c:v>
                      </c:pt>
                      <c:pt idx="722">
                        <c:v>0.35536857669333427</c:v>
                      </c:pt>
                      <c:pt idx="723">
                        <c:v>0.35679108757760414</c:v>
                      </c:pt>
                      <c:pt idx="724">
                        <c:v>0.35780746129636509</c:v>
                      </c:pt>
                      <c:pt idx="725">
                        <c:v>0.3596134316363947</c:v>
                      </c:pt>
                      <c:pt idx="726">
                        <c:v>0.36111325289480961</c:v>
                      </c:pt>
                      <c:pt idx="727">
                        <c:v>0.36245123777001415</c:v>
                      </c:pt>
                      <c:pt idx="728">
                        <c:v>0.36388302589918142</c:v>
                      </c:pt>
                      <c:pt idx="729">
                        <c:v>0.36530141356349688</c:v>
                      </c:pt>
                      <c:pt idx="730">
                        <c:v>0.36644354549086727</c:v>
                      </c:pt>
                      <c:pt idx="731">
                        <c:v>0.36795779801912259</c:v>
                      </c:pt>
                      <c:pt idx="732">
                        <c:v>0.36945246525259462</c:v>
                      </c:pt>
                      <c:pt idx="733">
                        <c:v>0.37120071051326242</c:v>
                      </c:pt>
                      <c:pt idx="734">
                        <c:v>0.37287061459479676</c:v>
                      </c:pt>
                      <c:pt idx="735">
                        <c:v>0.37467349251986043</c:v>
                      </c:pt>
                      <c:pt idx="736">
                        <c:v>0.37683715219093467</c:v>
                      </c:pt>
                      <c:pt idx="737">
                        <c:v>0.37859673630647728</c:v>
                      </c:pt>
                      <c:pt idx="738">
                        <c:v>0.38032951949231608</c:v>
                      </c:pt>
                      <c:pt idx="739">
                        <c:v>0.38243236166906297</c:v>
                      </c:pt>
                      <c:pt idx="740">
                        <c:v>0.38417854531975365</c:v>
                      </c:pt>
                      <c:pt idx="741">
                        <c:v>0.38575052292737072</c:v>
                      </c:pt>
                      <c:pt idx="742">
                        <c:v>0.38727096028555769</c:v>
                      </c:pt>
                      <c:pt idx="743">
                        <c:v>0.38841927704285956</c:v>
                      </c:pt>
                      <c:pt idx="744">
                        <c:v>0.39047882541008505</c:v>
                      </c:pt>
                      <c:pt idx="745">
                        <c:v>0.39285689251878841</c:v>
                      </c:pt>
                      <c:pt idx="746">
                        <c:v>0.3946391543440802</c:v>
                      </c:pt>
                      <c:pt idx="747">
                        <c:v>0.39642553938932634</c:v>
                      </c:pt>
                      <c:pt idx="748">
                        <c:v>0.39850054983138089</c:v>
                      </c:pt>
                      <c:pt idx="749">
                        <c:v>0.40072708860675976</c:v>
                      </c:pt>
                      <c:pt idx="750">
                        <c:v>0.40287116298305059</c:v>
                      </c:pt>
                      <c:pt idx="751">
                        <c:v>0.40470393425278389</c:v>
                      </c:pt>
                      <c:pt idx="752">
                        <c:v>0.40614396882185988</c:v>
                      </c:pt>
                      <c:pt idx="753">
                        <c:v>0.40777882553378175</c:v>
                      </c:pt>
                      <c:pt idx="754">
                        <c:v>0.40954768689422161</c:v>
                      </c:pt>
                      <c:pt idx="755">
                        <c:v>0.41139179701882939</c:v>
                      </c:pt>
                      <c:pt idx="756">
                        <c:v>0.41281224629312213</c:v>
                      </c:pt>
                      <c:pt idx="757">
                        <c:v>0.41450895130436</c:v>
                      </c:pt>
                      <c:pt idx="758">
                        <c:v>0.4159180617237781</c:v>
                      </c:pt>
                      <c:pt idx="759">
                        <c:v>0.41773124769872783</c:v>
                      </c:pt>
                      <c:pt idx="760">
                        <c:v>0.41944856880973769</c:v>
                      </c:pt>
                      <c:pt idx="761">
                        <c:v>0.42097416019286765</c:v>
                      </c:pt>
                      <c:pt idx="762">
                        <c:v>0.42285331768708806</c:v>
                      </c:pt>
                      <c:pt idx="763">
                        <c:v>0.42407069837862621</c:v>
                      </c:pt>
                      <c:pt idx="764">
                        <c:v>0.42506645599761517</c:v>
                      </c:pt>
                      <c:pt idx="765">
                        <c:v>0.42681985528322597</c:v>
                      </c:pt>
                      <c:pt idx="766">
                        <c:v>0.42780736646230616</c:v>
                      </c:pt>
                      <c:pt idx="767">
                        <c:v>0.42850522143958919</c:v>
                      </c:pt>
                      <c:pt idx="768">
                        <c:v>0.42934841992026512</c:v>
                      </c:pt>
                      <c:pt idx="769">
                        <c:v>0.4295473652830652</c:v>
                      </c:pt>
                      <c:pt idx="770">
                        <c:v>0.43066785030567489</c:v>
                      </c:pt>
                      <c:pt idx="771">
                        <c:v>0.43193470963666591</c:v>
                      </c:pt>
                      <c:pt idx="772">
                        <c:v>0.4318903850221561</c:v>
                      </c:pt>
                      <c:pt idx="773">
                        <c:v>0.43231095345750536</c:v>
                      </c:pt>
                      <c:pt idx="774">
                        <c:v>0.43268513566836769</c:v>
                      </c:pt>
                      <c:pt idx="775">
                        <c:v>0.43333763522615237</c:v>
                      </c:pt>
                      <c:pt idx="776">
                        <c:v>0.43383242162068109</c:v>
                      </c:pt>
                      <c:pt idx="777">
                        <c:v>0.434248866836076</c:v>
                      </c:pt>
                      <c:pt idx="778">
                        <c:v>0.43431277674536928</c:v>
                      </c:pt>
                      <c:pt idx="779">
                        <c:v>0.43537450588362875</c:v>
                      </c:pt>
                      <c:pt idx="780">
                        <c:v>0.43569405543009504</c:v>
                      </c:pt>
                      <c:pt idx="781">
                        <c:v>0.43640221845726423</c:v>
                      </c:pt>
                      <c:pt idx="782">
                        <c:v>0.43656611645045185</c:v>
                      </c:pt>
                      <c:pt idx="783">
                        <c:v>0.43687638875202089</c:v>
                      </c:pt>
                      <c:pt idx="784">
                        <c:v>0.43704853318511727</c:v>
                      </c:pt>
                      <c:pt idx="785">
                        <c:v>0.43678155469306956</c:v>
                      </c:pt>
                      <c:pt idx="786">
                        <c:v>0.43657848611031513</c:v>
                      </c:pt>
                      <c:pt idx="787">
                        <c:v>0.43672486041869646</c:v>
                      </c:pt>
                      <c:pt idx="788">
                        <c:v>0.43589815481783811</c:v>
                      </c:pt>
                      <c:pt idx="789">
                        <c:v>0.43571467152986709</c:v>
                      </c:pt>
                      <c:pt idx="790">
                        <c:v>0.43526833296980272</c:v>
                      </c:pt>
                      <c:pt idx="791">
                        <c:v>0.43460964858208639</c:v>
                      </c:pt>
                      <c:pt idx="792">
                        <c:v>0.43450759888821494</c:v>
                      </c:pt>
                      <c:pt idx="793">
                        <c:v>0.43388808509006549</c:v>
                      </c:pt>
                      <c:pt idx="794">
                        <c:v>0.43338195984066225</c:v>
                      </c:pt>
                      <c:pt idx="795">
                        <c:v>0.43306653351415031</c:v>
                      </c:pt>
                      <c:pt idx="796">
                        <c:v>0.43252020687019149</c:v>
                      </c:pt>
                      <c:pt idx="797">
                        <c:v>0.4323191998974143</c:v>
                      </c:pt>
                      <c:pt idx="798">
                        <c:v>0.43190790870696227</c:v>
                      </c:pt>
                      <c:pt idx="799">
                        <c:v>0.43161309848022239</c:v>
                      </c:pt>
                      <c:pt idx="800">
                        <c:v>0.43179142774325036</c:v>
                      </c:pt>
                      <c:pt idx="801">
                        <c:v>0.43156774306072387</c:v>
                      </c:pt>
                      <c:pt idx="802">
                        <c:v>0.43114202060043144</c:v>
                      </c:pt>
                      <c:pt idx="803">
                        <c:v>0.43104821734646875</c:v>
                      </c:pt>
                      <c:pt idx="804">
                        <c:v>0.43052663002223646</c:v>
                      </c:pt>
                      <c:pt idx="805">
                        <c:v>0.43054724612200851</c:v>
                      </c:pt>
                      <c:pt idx="806">
                        <c:v>0.42991948588395029</c:v>
                      </c:pt>
                      <c:pt idx="807">
                        <c:v>0.42880518569127218</c:v>
                      </c:pt>
                      <c:pt idx="808">
                        <c:v>0.42790529293622326</c:v>
                      </c:pt>
                      <c:pt idx="809">
                        <c:v>0.42808259139426263</c:v>
                      </c:pt>
                      <c:pt idx="810">
                        <c:v>0.42796404882057348</c:v>
                      </c:pt>
                      <c:pt idx="811">
                        <c:v>0.42780839726729464</c:v>
                      </c:pt>
                      <c:pt idx="812">
                        <c:v>0.42734659663240127</c:v>
                      </c:pt>
                      <c:pt idx="813">
                        <c:v>0.4274981249657257</c:v>
                      </c:pt>
                      <c:pt idx="814">
                        <c:v>0.42776098023781906</c:v>
                      </c:pt>
                      <c:pt idx="815">
                        <c:v>0.42778984277749987</c:v>
                      </c:pt>
                      <c:pt idx="816">
                        <c:v>0.42710744987504573</c:v>
                      </c:pt>
                      <c:pt idx="817">
                        <c:v>0.42680748562336285</c:v>
                      </c:pt>
                      <c:pt idx="818">
                        <c:v>0.42684047138299802</c:v>
                      </c:pt>
                      <c:pt idx="819">
                        <c:v>0.42696107556666441</c:v>
                      </c:pt>
                      <c:pt idx="820">
                        <c:v>0.42668997385466217</c:v>
                      </c:pt>
                      <c:pt idx="821">
                        <c:v>0.42649412090682803</c:v>
                      </c:pt>
                      <c:pt idx="822">
                        <c:v>0.42685181023787266</c:v>
                      </c:pt>
                      <c:pt idx="823">
                        <c:v>0.42729402557798263</c:v>
                      </c:pt>
                      <c:pt idx="824">
                        <c:v>0.42777334989768234</c:v>
                      </c:pt>
                      <c:pt idx="825">
                        <c:v>0.4285248067343726</c:v>
                      </c:pt>
                      <c:pt idx="826">
                        <c:v>0.42941336063454705</c:v>
                      </c:pt>
                      <c:pt idx="827">
                        <c:v>0.43102038561177658</c:v>
                      </c:pt>
                      <c:pt idx="828">
                        <c:v>0.4324367116661148</c:v>
                      </c:pt>
                      <c:pt idx="829">
                        <c:v>0.43372831031683223</c:v>
                      </c:pt>
                      <c:pt idx="830">
                        <c:v>0.4357394108495935</c:v>
                      </c:pt>
                      <c:pt idx="831">
                        <c:v>0.43740416090618484</c:v>
                      </c:pt>
                      <c:pt idx="832">
                        <c:v>0.43939052211921953</c:v>
                      </c:pt>
                      <c:pt idx="833">
                        <c:v>0.44146244014630831</c:v>
                      </c:pt>
                      <c:pt idx="834">
                        <c:v>0.44381473713029662</c:v>
                      </c:pt>
                      <c:pt idx="835">
                        <c:v>0.44701950983985828</c:v>
                      </c:pt>
                      <c:pt idx="836">
                        <c:v>0.4502789152138158</c:v>
                      </c:pt>
                      <c:pt idx="837">
                        <c:v>0.45312909100729853</c:v>
                      </c:pt>
                      <c:pt idx="838">
                        <c:v>0.45594628104114593</c:v>
                      </c:pt>
                      <c:pt idx="839">
                        <c:v>0.45917166985047964</c:v>
                      </c:pt>
                      <c:pt idx="840">
                        <c:v>0.46277948731058444</c:v>
                      </c:pt>
                      <c:pt idx="841">
                        <c:v>0.46578325304736873</c:v>
                      </c:pt>
                      <c:pt idx="842">
                        <c:v>0.46874475577962049</c:v>
                      </c:pt>
                      <c:pt idx="843">
                        <c:v>0.47185881765018517</c:v>
                      </c:pt>
                      <c:pt idx="844">
                        <c:v>0.47591606608532006</c:v>
                      </c:pt>
                      <c:pt idx="845">
                        <c:v>0.48046294689004065</c:v>
                      </c:pt>
                      <c:pt idx="846">
                        <c:v>0.48486448419136846</c:v>
                      </c:pt>
                      <c:pt idx="847">
                        <c:v>0.48933920864688701</c:v>
                      </c:pt>
                      <c:pt idx="848">
                        <c:v>0.49418089967834761</c:v>
                      </c:pt>
                      <c:pt idx="849">
                        <c:v>0.49874427336288574</c:v>
                      </c:pt>
                      <c:pt idx="850">
                        <c:v>0.50404673422425106</c:v>
                      </c:pt>
                      <c:pt idx="851">
                        <c:v>0.50901418346432104</c:v>
                      </c:pt>
                      <c:pt idx="852">
                        <c:v>0.51371053099238873</c:v>
                      </c:pt>
                      <c:pt idx="853">
                        <c:v>0.51852232867918013</c:v>
                      </c:pt>
                      <c:pt idx="854">
                        <c:v>0.52263936380365383</c:v>
                      </c:pt>
                      <c:pt idx="855">
                        <c:v>0.52729654074215482</c:v>
                      </c:pt>
                      <c:pt idx="856">
                        <c:v>0.53198361102532521</c:v>
                      </c:pt>
                      <c:pt idx="857">
                        <c:v>0.53605529073030067</c:v>
                      </c:pt>
                      <c:pt idx="858">
                        <c:v>0.53995173358721371</c:v>
                      </c:pt>
                      <c:pt idx="859">
                        <c:v>0.54478930139871995</c:v>
                      </c:pt>
                      <c:pt idx="860">
                        <c:v>0.54863008078624864</c:v>
                      </c:pt>
                      <c:pt idx="861">
                        <c:v>0.55353155850704794</c:v>
                      </c:pt>
                      <c:pt idx="862">
                        <c:v>0.55811967151131259</c:v>
                      </c:pt>
                      <c:pt idx="863">
                        <c:v>0.56336131487835051</c:v>
                      </c:pt>
                      <c:pt idx="864">
                        <c:v>0.56872665484402063</c:v>
                      </c:pt>
                      <c:pt idx="865">
                        <c:v>0.57479706542189402</c:v>
                      </c:pt>
                      <c:pt idx="866">
                        <c:v>0.57972843648736283</c:v>
                      </c:pt>
                      <c:pt idx="867">
                        <c:v>0.58577926177045292</c:v>
                      </c:pt>
                      <c:pt idx="868">
                        <c:v>0.5915930019061646</c:v>
                      </c:pt>
                      <c:pt idx="869">
                        <c:v>0.59710574698520469</c:v>
                      </c:pt>
                      <c:pt idx="870">
                        <c:v>0.60267930955857207</c:v>
                      </c:pt>
                      <c:pt idx="871">
                        <c:v>0.60880435280084144</c:v>
                      </c:pt>
                      <c:pt idx="872">
                        <c:v>0.61403568811799336</c:v>
                      </c:pt>
                      <c:pt idx="873">
                        <c:v>0.62133481824227943</c:v>
                      </c:pt>
                      <c:pt idx="874">
                        <c:v>0.62876073738016369</c:v>
                      </c:pt>
                      <c:pt idx="875">
                        <c:v>0.63616500961328737</c:v>
                      </c:pt>
                      <c:pt idx="876">
                        <c:v>0.64397541901191979</c:v>
                      </c:pt>
                      <c:pt idx="877">
                        <c:v>0.65233421666448821</c:v>
                      </c:pt>
                      <c:pt idx="878">
                        <c:v>0.66047036043951868</c:v>
                      </c:pt>
                      <c:pt idx="879">
                        <c:v>0.66920024788798371</c:v>
                      </c:pt>
                      <c:pt idx="880">
                        <c:v>0.67707353639092072</c:v>
                      </c:pt>
                      <c:pt idx="881">
                        <c:v>0.68529523698000527</c:v>
                      </c:pt>
                      <c:pt idx="882">
                        <c:v>0.69356641620854265</c:v>
                      </c:pt>
                      <c:pt idx="883">
                        <c:v>0.70243340072049132</c:v>
                      </c:pt>
                      <c:pt idx="884">
                        <c:v>0.71115607253403623</c:v>
                      </c:pt>
                      <c:pt idx="885">
                        <c:v>0.7206528788940203</c:v>
                      </c:pt>
                      <c:pt idx="886">
                        <c:v>0.73014659283903893</c:v>
                      </c:pt>
                      <c:pt idx="887">
                        <c:v>0.73968463139856722</c:v>
                      </c:pt>
                      <c:pt idx="888">
                        <c:v>0.74921751593315256</c:v>
                      </c:pt>
                      <c:pt idx="889">
                        <c:v>0.75870504504823966</c:v>
                      </c:pt>
                      <c:pt idx="890">
                        <c:v>0.76909968255329564</c:v>
                      </c:pt>
                      <c:pt idx="891">
                        <c:v>0.77910776818762617</c:v>
                      </c:pt>
                      <c:pt idx="892">
                        <c:v>0.7882922406360644</c:v>
                      </c:pt>
                      <c:pt idx="893">
                        <c:v>0.79747671308450252</c:v>
                      </c:pt>
                      <c:pt idx="894">
                        <c:v>0.80741058075965388</c:v>
                      </c:pt>
                      <c:pt idx="895">
                        <c:v>0.81590132145076311</c:v>
                      </c:pt>
                      <c:pt idx="896">
                        <c:v>0.82580632658623376</c:v>
                      </c:pt>
                      <c:pt idx="897">
                        <c:v>0.83410842996442891</c:v>
                      </c:pt>
                      <c:pt idx="898">
                        <c:v>0.84289604249225558</c:v>
                      </c:pt>
                      <c:pt idx="899">
                        <c:v>0.85246088198148762</c:v>
                      </c:pt>
                      <c:pt idx="900">
                        <c:v>0.8616999870943215</c:v>
                      </c:pt>
                      <c:pt idx="901">
                        <c:v>0.8697083110507654</c:v>
                      </c:pt>
                      <c:pt idx="902">
                        <c:v>0.8790700819572429</c:v>
                      </c:pt>
                      <c:pt idx="903">
                        <c:v>0.88647744660533245</c:v>
                      </c:pt>
                      <c:pt idx="904">
                        <c:v>0.8936642189858609</c:v>
                      </c:pt>
                      <c:pt idx="905">
                        <c:v>0.90102622821445177</c:v>
                      </c:pt>
                      <c:pt idx="906">
                        <c:v>0.90769244407573679</c:v>
                      </c:pt>
                      <c:pt idx="907">
                        <c:v>0.91415456054927879</c:v>
                      </c:pt>
                      <c:pt idx="908">
                        <c:v>0.9210073521135006</c:v>
                      </c:pt>
                      <c:pt idx="909">
                        <c:v>0.92721485975485796</c:v>
                      </c:pt>
                      <c:pt idx="910">
                        <c:v>0.9336718222034569</c:v>
                      </c:pt>
                      <c:pt idx="911">
                        <c:v>0.94125545450459713</c:v>
                      </c:pt>
                      <c:pt idx="912">
                        <c:v>0.94746811617089766</c:v>
                      </c:pt>
                      <c:pt idx="913">
                        <c:v>0.95293653663542777</c:v>
                      </c:pt>
                      <c:pt idx="914">
                        <c:v>0.95885644968496531</c:v>
                      </c:pt>
                      <c:pt idx="915">
                        <c:v>0.9643063156597006</c:v>
                      </c:pt>
                      <c:pt idx="916">
                        <c:v>0.96952528131698945</c:v>
                      </c:pt>
                      <c:pt idx="917">
                        <c:v>0.97415978054574115</c:v>
                      </c:pt>
                      <c:pt idx="918">
                        <c:v>0.97790881828928422</c:v>
                      </c:pt>
                      <c:pt idx="919">
                        <c:v>0.981855770590639</c:v>
                      </c:pt>
                      <c:pt idx="920">
                        <c:v>0.98537287721174671</c:v>
                      </c:pt>
                      <c:pt idx="921">
                        <c:v>0.98852507886688956</c:v>
                      </c:pt>
                      <c:pt idx="922">
                        <c:v>0.98981564671261868</c:v>
                      </c:pt>
                      <c:pt idx="923">
                        <c:v>0.99133608407080565</c:v>
                      </c:pt>
                      <c:pt idx="924">
                        <c:v>0.99332347608882898</c:v>
                      </c:pt>
                      <c:pt idx="925">
                        <c:v>0.99381207765342605</c:v>
                      </c:pt>
                      <c:pt idx="926">
                        <c:v>0.99475114099804174</c:v>
                      </c:pt>
                      <c:pt idx="927">
                        <c:v>0.99624786984149105</c:v>
                      </c:pt>
                      <c:pt idx="928">
                        <c:v>0.9973178454196594</c:v>
                      </c:pt>
                      <c:pt idx="929">
                        <c:v>0.99946604301590458</c:v>
                      </c:pt>
                      <c:pt idx="930">
                        <c:v>1</c:v>
                      </c:pt>
                      <c:pt idx="931">
                        <c:v>0.9998948578911625</c:v>
                      </c:pt>
                      <c:pt idx="932">
                        <c:v>1.0007329023468954</c:v>
                      </c:pt>
                      <c:pt idx="933">
                        <c:v>1.0008617529704706</c:v>
                      </c:pt>
                      <c:pt idx="934">
                        <c:v>1.0002401775623442</c:v>
                      </c:pt>
                      <c:pt idx="935">
                        <c:v>0.99858779716561619</c:v>
                      </c:pt>
                      <c:pt idx="936">
                        <c:v>0.99718487157612967</c:v>
                      </c:pt>
                      <c:pt idx="937">
                        <c:v>0.99627260916121763</c:v>
                      </c:pt>
                      <c:pt idx="938">
                        <c:v>0.99561804799345555</c:v>
                      </c:pt>
                      <c:pt idx="939">
                        <c:v>0.99508202939938284</c:v>
                      </c:pt>
                      <c:pt idx="940">
                        <c:v>0.99382857053324358</c:v>
                      </c:pt>
                      <c:pt idx="941">
                        <c:v>0.99189478037462764</c:v>
                      </c:pt>
                      <c:pt idx="942">
                        <c:v>0.99059493528400111</c:v>
                      </c:pt>
                      <c:pt idx="943">
                        <c:v>0.98778599169006265</c:v>
                      </c:pt>
                      <c:pt idx="944">
                        <c:v>0.98553059037500268</c:v>
                      </c:pt>
                      <c:pt idx="945">
                        <c:v>0.9825350710781271</c:v>
                      </c:pt>
                      <c:pt idx="946">
                        <c:v>0.97928803536403297</c:v>
                      </c:pt>
                      <c:pt idx="947">
                        <c:v>0.97625437628257927</c:v>
                      </c:pt>
                      <c:pt idx="948">
                        <c:v>0.97312897555713984</c:v>
                      </c:pt>
                      <c:pt idx="949">
                        <c:v>0.96979225980903716</c:v>
                      </c:pt>
                      <c:pt idx="950">
                        <c:v>0.96636998724688061</c:v>
                      </c:pt>
                      <c:pt idx="951">
                        <c:v>0.96216533369837587</c:v>
                      </c:pt>
                      <c:pt idx="952">
                        <c:v>0.95748857146509148</c:v>
                      </c:pt>
                      <c:pt idx="953">
                        <c:v>0.95195417948129069</c:v>
                      </c:pt>
                      <c:pt idx="954">
                        <c:v>0.94460763232752876</c:v>
                      </c:pt>
                      <c:pt idx="955">
                        <c:v>0.93682402385860009</c:v>
                      </c:pt>
                      <c:pt idx="956">
                        <c:v>0.92994546216966312</c:v>
                      </c:pt>
                      <c:pt idx="957">
                        <c:v>0.92259685340592379</c:v>
                      </c:pt>
                      <c:pt idx="958">
                        <c:v>0.91415765296424478</c:v>
                      </c:pt>
                      <c:pt idx="959">
                        <c:v>0.90705952981273563</c:v>
                      </c:pt>
                      <c:pt idx="960">
                        <c:v>0.89850178679736714</c:v>
                      </c:pt>
                      <c:pt idx="961">
                        <c:v>0.88924412719473855</c:v>
                      </c:pt>
                      <c:pt idx="962">
                        <c:v>0.88092243852175967</c:v>
                      </c:pt>
                      <c:pt idx="963">
                        <c:v>0.87052986262668086</c:v>
                      </c:pt>
                      <c:pt idx="964">
                        <c:v>0.86044549742319365</c:v>
                      </c:pt>
                      <c:pt idx="965">
                        <c:v>0.85099301567771912</c:v>
                      </c:pt>
                      <c:pt idx="966">
                        <c:v>0.83843265689161173</c:v>
                      </c:pt>
                      <c:pt idx="967">
                        <c:v>0.82672889705103181</c:v>
                      </c:pt>
                      <c:pt idx="968">
                        <c:v>0.81609511278862035</c:v>
                      </c:pt>
                      <c:pt idx="969">
                        <c:v>0.8043006421090434</c:v>
                      </c:pt>
                      <c:pt idx="970">
                        <c:v>0.79247421647482019</c:v>
                      </c:pt>
                      <c:pt idx="971">
                        <c:v>0.78070551591995851</c:v>
                      </c:pt>
                      <c:pt idx="972">
                        <c:v>0.76734216004773048</c:v>
                      </c:pt>
                      <c:pt idx="973">
                        <c:v>0.75655169342705131</c:v>
                      </c:pt>
                      <c:pt idx="974">
                        <c:v>0.74468609720326118</c:v>
                      </c:pt>
                      <c:pt idx="975">
                        <c:v>0.7330493396869403</c:v>
                      </c:pt>
                      <c:pt idx="976">
                        <c:v>0.72162389719328301</c:v>
                      </c:pt>
                      <c:pt idx="977">
                        <c:v>0.71060871508508883</c:v>
                      </c:pt>
                      <c:pt idx="978">
                        <c:v>0.69901215896332347</c:v>
                      </c:pt>
                      <c:pt idx="979">
                        <c:v>0.68741663364654693</c:v>
                      </c:pt>
                      <c:pt idx="980">
                        <c:v>0.67576750647036299</c:v>
                      </c:pt>
                      <c:pt idx="981">
                        <c:v>0.66580168384056493</c:v>
                      </c:pt>
                      <c:pt idx="982">
                        <c:v>0.65452776968023174</c:v>
                      </c:pt>
                      <c:pt idx="983">
                        <c:v>0.64347857100741401</c:v>
                      </c:pt>
                      <c:pt idx="984">
                        <c:v>0.63228505963619186</c:v>
                      </c:pt>
                      <c:pt idx="985">
                        <c:v>0.6220914291039128</c:v>
                      </c:pt>
                      <c:pt idx="986">
                        <c:v>0.61284201594119292</c:v>
                      </c:pt>
                      <c:pt idx="987">
                        <c:v>0.6018113717581699</c:v>
                      </c:pt>
                      <c:pt idx="988">
                        <c:v>0.59047354768854343</c:v>
                      </c:pt>
                      <c:pt idx="989">
                        <c:v>0.58069842398163685</c:v>
                      </c:pt>
                      <c:pt idx="990">
                        <c:v>0.57098721018402343</c:v>
                      </c:pt>
                      <c:pt idx="991">
                        <c:v>0.56054927886944605</c:v>
                      </c:pt>
                      <c:pt idx="992">
                        <c:v>0.54857647892684125</c:v>
                      </c:pt>
                      <c:pt idx="993">
                        <c:v>0.5374963561043653</c:v>
                      </c:pt>
                      <c:pt idx="994">
                        <c:v>0.52764392202331345</c:v>
                      </c:pt>
                      <c:pt idx="995">
                        <c:v>0.51703693869060541</c:v>
                      </c:pt>
                      <c:pt idx="996">
                        <c:v>0.50722470600410907</c:v>
                      </c:pt>
                      <c:pt idx="997">
                        <c:v>0.49476021208194149</c:v>
                      </c:pt>
                      <c:pt idx="998">
                        <c:v>0.48465419997369386</c:v>
                      </c:pt>
                      <c:pt idx="999">
                        <c:v>0.47507596001961</c:v>
                      </c:pt>
                      <c:pt idx="1000">
                        <c:v>0.46487614465739951</c:v>
                      </c:pt>
                      <c:pt idx="1001">
                        <c:v>0.45442584368295896</c:v>
                      </c:pt>
                      <c:pt idx="1002">
                        <c:v>0.44446105185814966</c:v>
                      </c:pt>
                      <c:pt idx="1003">
                        <c:v>0.4326995669382081</c:v>
                      </c:pt>
                      <c:pt idx="1004">
                        <c:v>0.42359343566890378</c:v>
                      </c:pt>
                      <c:pt idx="1005">
                        <c:v>0.41325755404819786</c:v>
                      </c:pt>
                      <c:pt idx="1006">
                        <c:v>0.40390815280158365</c:v>
                      </c:pt>
                      <c:pt idx="1007">
                        <c:v>0.39493087215585432</c:v>
                      </c:pt>
                      <c:pt idx="1008">
                        <c:v>0.38660196784795547</c:v>
                      </c:pt>
                      <c:pt idx="1009">
                        <c:v>0.3774999597986054</c:v>
                      </c:pt>
                      <c:pt idx="1010">
                        <c:v>0.36970913569475627</c:v>
                      </c:pt>
                      <c:pt idx="1011">
                        <c:v>0.3607782412735141</c:v>
                      </c:pt>
                      <c:pt idx="1012">
                        <c:v>0.35249984641005672</c:v>
                      </c:pt>
                      <c:pt idx="1013">
                        <c:v>0.34332671281649307</c:v>
                      </c:pt>
                      <c:pt idx="1014">
                        <c:v>0.33379588989188497</c:v>
                      </c:pt>
                      <c:pt idx="1015">
                        <c:v>0.32498869206927505</c:v>
                      </c:pt>
                      <c:pt idx="1016">
                        <c:v>0.31648042769335938</c:v>
                      </c:pt>
                      <c:pt idx="1017">
                        <c:v>0.30730523248981867</c:v>
                      </c:pt>
                      <c:pt idx="1018">
                        <c:v>0.29998136304580614</c:v>
                      </c:pt>
                      <c:pt idx="1019">
                        <c:v>0.29250081124352595</c:v>
                      </c:pt>
                      <c:pt idx="1020">
                        <c:v>0.2864324622756298</c:v>
                      </c:pt>
                      <c:pt idx="1021">
                        <c:v>0.28029917259345172</c:v>
                      </c:pt>
                      <c:pt idx="1022">
                        <c:v>0.27388653475936264</c:v>
                      </c:pt>
                      <c:pt idx="1023">
                        <c:v>0.26631836453305147</c:v>
                      </c:pt>
                      <c:pt idx="1024">
                        <c:v>0.25983150873978311</c:v>
                      </c:pt>
                      <c:pt idx="1025">
                        <c:v>0.25238600430711555</c:v>
                      </c:pt>
                      <c:pt idx="1026">
                        <c:v>0.24641496333014332</c:v>
                      </c:pt>
                      <c:pt idx="1027">
                        <c:v>0.2396204122477775</c:v>
                      </c:pt>
                      <c:pt idx="1028">
                        <c:v>0.23317798414951782</c:v>
                      </c:pt>
                      <c:pt idx="1029">
                        <c:v>0.22480454906611119</c:v>
                      </c:pt>
                      <c:pt idx="1030">
                        <c:v>0.22054835526817626</c:v>
                      </c:pt>
                      <c:pt idx="1031">
                        <c:v>0.21563141547254772</c:v>
                      </c:pt>
                      <c:pt idx="1032">
                        <c:v>0.21104319938778424</c:v>
                      </c:pt>
                      <c:pt idx="1033">
                        <c:v>0.20390868882017765</c:v>
                      </c:pt>
                      <c:pt idx="1034">
                        <c:v>0.20052321599611417</c:v>
                      </c:pt>
                      <c:pt idx="1035">
                        <c:v>0.19585954498618516</c:v>
                      </c:pt>
                      <c:pt idx="1036">
                        <c:v>0.19057584477561232</c:v>
                      </c:pt>
                      <c:pt idx="1037">
                        <c:v>0.18501743503557719</c:v>
                      </c:pt>
                      <c:pt idx="1038">
                        <c:v>0.18006050000639096</c:v>
                      </c:pt>
                      <c:pt idx="1039">
                        <c:v>0.17560041298171056</c:v>
                      </c:pt>
                      <c:pt idx="1040">
                        <c:v>0.17358353994101314</c:v>
                      </c:pt>
                      <c:pt idx="1041">
                        <c:v>0.1668557850219087</c:v>
                      </c:pt>
                      <c:pt idx="1042">
                        <c:v>0.16241085083056078</c:v>
                      </c:pt>
                      <c:pt idx="1043">
                        <c:v>0.16160517365146987</c:v>
                      </c:pt>
                      <c:pt idx="1044">
                        <c:v>0.158551001550743</c:v>
                      </c:pt>
                      <c:pt idx="1045">
                        <c:v>0.1559897603955652</c:v>
                      </c:pt>
                      <c:pt idx="1046">
                        <c:v>0.15205373462708968</c:v>
                      </c:pt>
                      <c:pt idx="1047">
                        <c:v>0.14746376617384563</c:v>
                      </c:pt>
                      <c:pt idx="1048">
                        <c:v>0.14348052953689228</c:v>
                      </c:pt>
                      <c:pt idx="1049">
                        <c:v>0.14005372143278588</c:v>
                      </c:pt>
                      <c:pt idx="1050">
                        <c:v>0.13506483144895309</c:v>
                      </c:pt>
                      <c:pt idx="1051">
                        <c:v>0.13066504651610589</c:v>
                      </c:pt>
                      <c:pt idx="1052">
                        <c:v>0.12605219419211477</c:v>
                      </c:pt>
                      <c:pt idx="1053">
                        <c:v>0.12512446970237362</c:v>
                      </c:pt>
                      <c:pt idx="1054">
                        <c:v>0.12200174906990464</c:v>
                      </c:pt>
                      <c:pt idx="1055">
                        <c:v>0.11870121457690197</c:v>
                      </c:pt>
                      <c:pt idx="1056">
                        <c:v>0.11424824010664289</c:v>
                      </c:pt>
                      <c:pt idx="1057">
                        <c:v>0.11082421517600584</c:v>
                      </c:pt>
                      <c:pt idx="1058">
                        <c:v>0.10580347331802514</c:v>
                      </c:pt>
                      <c:pt idx="1059">
                        <c:v>0.10128339344300824</c:v>
                      </c:pt>
                      <c:pt idx="1060">
                        <c:v>9.6591993778885707E-2</c:v>
                      </c:pt>
                      <c:pt idx="1061">
                        <c:v>9.4922605099845722E-2</c:v>
                      </c:pt>
                      <c:pt idx="1062">
                        <c:v>9.1294790022962147E-2</c:v>
                      </c:pt>
                      <c:pt idx="1063">
                        <c:v>8.7780054253328132E-2</c:v>
                      </c:pt>
                      <c:pt idx="1064">
                        <c:v>8.4613936730839001E-2</c:v>
                      </c:pt>
                      <c:pt idx="1065">
                        <c:v>8.3888868501856784E-2</c:v>
                      </c:pt>
                      <c:pt idx="1066">
                        <c:v>8.1756648382934935E-2</c:v>
                      </c:pt>
                      <c:pt idx="1067">
                        <c:v>7.9270140589430729E-2</c:v>
                      </c:pt>
                      <c:pt idx="1068">
                        <c:v>7.4007056478629957E-2</c:v>
                      </c:pt>
                      <c:pt idx="1069">
                        <c:v>7.3477531955985345E-2</c:v>
                      </c:pt>
                      <c:pt idx="1070">
                        <c:v>7.4314648687228632E-2</c:v>
                      </c:pt>
                      <c:pt idx="1071">
                        <c:v>7.1639812822306956E-2</c:v>
                      </c:pt>
                      <c:pt idx="1072">
                        <c:v>6.8452254556054901E-2</c:v>
                      </c:pt>
                      <c:pt idx="1073">
                        <c:v>6.6345392239852599E-2</c:v>
                      </c:pt>
                      <c:pt idx="1074">
                        <c:v>6.2071880918109106E-2</c:v>
                      </c:pt>
                      <c:pt idx="1075">
                        <c:v>6.049444004405246E-2</c:v>
                      </c:pt>
                      <c:pt idx="1076">
                        <c:v>5.867259530719833E-2</c:v>
                      </c:pt>
                      <c:pt idx="1077">
                        <c:v>5.6368746157674426E-2</c:v>
                      </c:pt>
                      <c:pt idx="1078">
                        <c:v>5.3839047635147817E-2</c:v>
                      </c:pt>
                      <c:pt idx="1079">
                        <c:v>5.6175057900316183E-2</c:v>
                      </c:pt>
                      <c:pt idx="1080">
                        <c:v>5.460555422467174E-2</c:v>
                      </c:pt>
                      <c:pt idx="1081">
                        <c:v>5.4167771346012715E-2</c:v>
                      </c:pt>
                      <c:pt idx="1082">
                        <c:v>5.3904916073919389E-2</c:v>
                      </c:pt>
                      <c:pt idx="1083">
                        <c:v>5.1424902351843396E-2</c:v>
                      </c:pt>
                      <c:pt idx="1084">
                        <c:v>4.8527618770381468E-2</c:v>
                      </c:pt>
                      <c:pt idx="1085">
                        <c:v>4.5404485815917134E-2</c:v>
                      </c:pt>
                      <c:pt idx="1086">
                        <c:v>4.2167242749214608E-2</c:v>
                      </c:pt>
                      <c:pt idx="1087">
                        <c:v>4.1602980098454242E-2</c:v>
                      </c:pt>
                      <c:pt idx="1088">
                        <c:v>3.9714133037341101E-2</c:v>
                      </c:pt>
                      <c:pt idx="1089">
                        <c:v>3.8025983707508579E-2</c:v>
                      </c:pt>
                      <c:pt idx="1090">
                        <c:v>3.5340633631703269E-2</c:v>
                      </c:pt>
                      <c:pt idx="1091">
                        <c:v>3.7095991446792417E-2</c:v>
                      </c:pt>
                      <c:pt idx="1092">
                        <c:v>3.7829512276681153E-2</c:v>
                      </c:pt>
                      <c:pt idx="1093">
                        <c:v>3.4679990714508634E-2</c:v>
                      </c:pt>
                      <c:pt idx="1094">
                        <c:v>3.3961725798451178E-2</c:v>
                      </c:pt>
                      <c:pt idx="1095">
                        <c:v>3.4201284877802073E-2</c:v>
                      </c:pt>
                      <c:pt idx="1096">
                        <c:v>3.390245451160661E-2</c:v>
                      </c:pt>
                      <c:pt idx="1097">
                        <c:v>3.7163303012548131E-2</c:v>
                      </c:pt>
                      <c:pt idx="1098">
                        <c:v>3.4729778595458047E-2</c:v>
                      </c:pt>
                      <c:pt idx="1099">
                        <c:v>3.4899036774586424E-2</c:v>
                      </c:pt>
                      <c:pt idx="1100">
                        <c:v>3.31411019470257E-2</c:v>
                      </c:pt>
                      <c:pt idx="1101">
                        <c:v>3.3152440801900211E-2</c:v>
                      </c:pt>
                      <c:pt idx="1102">
                        <c:v>3.3417048442474236E-2</c:v>
                      </c:pt>
                      <c:pt idx="1103">
                        <c:v>3.0147850421125007E-2</c:v>
                      </c:pt>
                      <c:pt idx="1104">
                        <c:v>2.413279407113951E-2</c:v>
                      </c:pt>
                      <c:pt idx="1105">
                        <c:v>2.3862826244624862E-2</c:v>
                      </c:pt>
                      <c:pt idx="1106">
                        <c:v>2.4964550616441889E-2</c:v>
                      </c:pt>
                      <c:pt idx="1107">
                        <c:v>2.403053821627029E-2</c:v>
                      </c:pt>
                      <c:pt idx="1108">
                        <c:v>2.4150833158439983E-2</c:v>
                      </c:pt>
                      <c:pt idx="1109">
                        <c:v>1.9775065981827274E-2</c:v>
                      </c:pt>
                      <c:pt idx="1110">
                        <c:v>1.9611167988639665E-2</c:v>
                      </c:pt>
                      <c:pt idx="1111">
                        <c:v>2.1275299562237684E-2</c:v>
                      </c:pt>
                      <c:pt idx="1112">
                        <c:v>1.9426035412686889E-2</c:v>
                      </c:pt>
                      <c:pt idx="1113">
                        <c:v>1.8336371459236302E-2</c:v>
                      </c:pt>
                      <c:pt idx="1114">
                        <c:v>2.0074824072512557E-2</c:v>
                      </c:pt>
                      <c:pt idx="1115">
                        <c:v>1.6227138291560316E-2</c:v>
                      </c:pt>
                      <c:pt idx="1116">
                        <c:v>1.9181940791386104E-2</c:v>
                      </c:pt>
                      <c:pt idx="1117">
                        <c:v>1.8142477040880445E-2</c:v>
                      </c:pt>
                      <c:pt idx="1118">
                        <c:v>2.0848133974961245E-2</c:v>
                      </c:pt>
                      <c:pt idx="1119">
                        <c:v>2.0626407821913068E-2</c:v>
                      </c:pt>
                      <c:pt idx="1120">
                        <c:v>1.5256326153295422E-2</c:v>
                      </c:pt>
                      <c:pt idx="1121">
                        <c:v>1.4289534154486246E-2</c:v>
                      </c:pt>
                      <c:pt idx="1122">
                        <c:v>1.6550398735985645E-2</c:v>
                      </c:pt>
                      <c:pt idx="1123">
                        <c:v>1.3878861447027472E-2</c:v>
                      </c:pt>
                      <c:pt idx="1124">
                        <c:v>1.2185455011753131E-2</c:v>
                      </c:pt>
                      <c:pt idx="1125">
                        <c:v>5.9137282196059567E-3</c:v>
                      </c:pt>
                      <c:pt idx="1126">
                        <c:v>3.1039599816762875E-3</c:v>
                      </c:pt>
                      <c:pt idx="1127">
                        <c:v>4.3098987378411332E-3</c:v>
                      </c:pt>
                      <c:pt idx="1128">
                        <c:v>5.5794381618025366E-3</c:v>
                      </c:pt>
                      <c:pt idx="1129">
                        <c:v>2.6378299658300525E-4</c:v>
                      </c:pt>
                      <c:pt idx="1130">
                        <c:v>4.3838074555238582E-3</c:v>
                      </c:pt>
                      <c:pt idx="1131">
                        <c:v>2.414145283304278E-3</c:v>
                      </c:pt>
                      <c:pt idx="1132">
                        <c:v>2.8515158399679374E-3</c:v>
                      </c:pt>
                      <c:pt idx="1133">
                        <c:v>-1.338706438696627E-3</c:v>
                      </c:pt>
                      <c:pt idx="1134">
                        <c:v>-2.6348406313639666E-3</c:v>
                      </c:pt>
                      <c:pt idx="1135">
                        <c:v>-8.7509158702324379E-3</c:v>
                      </c:pt>
                      <c:pt idx="1136">
                        <c:v>-1.1092904804334692E-2</c:v>
                      </c:pt>
                      <c:pt idx="1137">
                        <c:v>-1.8267822927494484E-2</c:v>
                      </c:pt>
                      <c:pt idx="1138">
                        <c:v>-1.495141403766727E-2</c:v>
                      </c:pt>
                      <c:pt idx="1139">
                        <c:v>-1.3321299028693072E-2</c:v>
                      </c:pt>
                      <c:pt idx="1140">
                        <c:v>-9.3017780561410225E-3</c:v>
                      </c:pt>
                      <c:pt idx="1141">
                        <c:v>-9.0882983430016079E-3</c:v>
                      </c:pt>
                      <c:pt idx="1142">
                        <c:v>-7.0535923760014722E-3</c:v>
                      </c:pt>
                      <c:pt idx="1143">
                        <c:v>-1.0115289353145318E-3</c:v>
                      </c:pt>
                      <c:pt idx="1144">
                        <c:v>-1.1065691552636207E-3</c:v>
                      </c:pt>
                      <c:pt idx="1145">
                        <c:v>-7.4248883328956574E-4</c:v>
                      </c:pt>
                      <c:pt idx="1146">
                        <c:v>-1.4624030373287706E-3</c:v>
                      </c:pt>
                      <c:pt idx="1147">
                        <c:v>-9.0865459745219086E-4</c:v>
                      </c:pt>
                      <c:pt idx="1148">
                        <c:v>-4.386075226499018E-4</c:v>
                      </c:pt>
                      <c:pt idx="1149">
                        <c:v>2.7731746608341272E-3</c:v>
                      </c:pt>
                      <c:pt idx="1150">
                        <c:v>-1.8214324148597641E-4</c:v>
                      </c:pt>
                      <c:pt idx="1151">
                        <c:v>8.0907883555321144E-4</c:v>
                      </c:pt>
                      <c:pt idx="1152">
                        <c:v>2.3014782980502286E-3</c:v>
                      </c:pt>
                      <c:pt idx="1153">
                        <c:v>2.5915468218426093E-3</c:v>
                      </c:pt>
                      <c:pt idx="1154">
                        <c:v>0</c:v>
                      </c:pt>
                      <c:pt idx="1155">
                        <c:v>-7.2506822898221691E-4</c:v>
                      </c:pt>
                      <c:pt idx="1156">
                        <c:v>-1.2125977563910954E-2</c:v>
                      </c:pt>
                      <c:pt idx="1157">
                        <c:v>-1.3641982460646964E-2</c:v>
                      </c:pt>
                      <c:pt idx="1158">
                        <c:v>-1.041638749031565E-2</c:v>
                      </c:pt>
                      <c:pt idx="1159">
                        <c:v>-1.5657103132863826E-2</c:v>
                      </c:pt>
                      <c:pt idx="1160">
                        <c:v>-2.2449180283257021E-2</c:v>
                      </c:pt>
                      <c:pt idx="1161">
                        <c:v>-2.7978315161615825E-2</c:v>
                      </c:pt>
                      <c:pt idx="1162">
                        <c:v>-3.0343600288460511E-2</c:v>
                      </c:pt>
                      <c:pt idx="1163">
                        <c:v>-2.6134308117506846E-2</c:v>
                      </c:pt>
                      <c:pt idx="1164">
                        <c:v>-2.6174509512062311E-2</c:v>
                      </c:pt>
                      <c:pt idx="1165">
                        <c:v>-3.0881268170514932E-2</c:v>
                      </c:pt>
                      <c:pt idx="1166">
                        <c:v>-3.2011545840516353E-2</c:v>
                      </c:pt>
                      <c:pt idx="1167">
                        <c:v>-2.9871285442683349E-2</c:v>
                      </c:pt>
                      <c:pt idx="1168">
                        <c:v>-2.4214433826236826E-2</c:v>
                      </c:pt>
                      <c:pt idx="1169">
                        <c:v>-2.5787854560837896E-2</c:v>
                      </c:pt>
                      <c:pt idx="1170">
                        <c:v>-2.334814531381631E-2</c:v>
                      </c:pt>
                      <c:pt idx="1171">
                        <c:v>-2.3416487684560516E-2</c:v>
                      </c:pt>
                      <c:pt idx="1172">
                        <c:v>-2.9375468243166142E-2</c:v>
                      </c:pt>
                      <c:pt idx="1173">
                        <c:v>-2.8788837124153036E-2</c:v>
                      </c:pt>
                      <c:pt idx="1174">
                        <c:v>-2.3990646063211531E-2</c:v>
                      </c:pt>
                      <c:pt idx="1175">
                        <c:v>-2.8247870666135107E-2</c:v>
                      </c:pt>
                      <c:pt idx="1176">
                        <c:v>-2.5067940356798834E-2</c:v>
                      </c:pt>
                      <c:pt idx="1177">
                        <c:v>-2.778266837477927E-2</c:v>
                      </c:pt>
                      <c:pt idx="1178">
                        <c:v>-2.9867986866719844E-2</c:v>
                      </c:pt>
                      <c:pt idx="1179">
                        <c:v>-2.625140756421198E-2</c:v>
                      </c:pt>
                      <c:pt idx="1180">
                        <c:v>-2.6215947872604159E-2</c:v>
                      </c:pt>
                      <c:pt idx="1181">
                        <c:v>-3.2440257635275742E-2</c:v>
                      </c:pt>
                      <c:pt idx="1182">
                        <c:v>-3.0225263875769133E-2</c:v>
                      </c:pt>
                      <c:pt idx="1183">
                        <c:v>-3.2627245660208026E-2</c:v>
                      </c:pt>
                      <c:pt idx="1184">
                        <c:v>-2.8121081652537072E-2</c:v>
                      </c:pt>
                      <c:pt idx="1185">
                        <c:v>-2.5071857415755457E-2</c:v>
                      </c:pt>
                      <c:pt idx="1186">
                        <c:v>-2.6863705727441199E-2</c:v>
                      </c:pt>
                      <c:pt idx="1187">
                        <c:v>-2.4693345823940997E-2</c:v>
                      </c:pt>
                      <c:pt idx="1188">
                        <c:v>-2.5555614196906083E-2</c:v>
                      </c:pt>
                      <c:pt idx="1189">
                        <c:v>-2.8185197722828088E-2</c:v>
                      </c:pt>
                      <c:pt idx="1190">
                        <c:v>-2.9549261964244265E-2</c:v>
                      </c:pt>
                      <c:pt idx="1191">
                        <c:v>-3.4228807370997975E-2</c:v>
                      </c:pt>
                      <c:pt idx="1192">
                        <c:v>-3.6515648238210047E-2</c:v>
                      </c:pt>
                      <c:pt idx="1193">
                        <c:v>-3.9072560012435711E-2</c:v>
                      </c:pt>
                      <c:pt idx="1194">
                        <c:v>-4.0852347905754725E-2</c:v>
                      </c:pt>
                      <c:pt idx="1195">
                        <c:v>-4.0544549536158436E-2</c:v>
                      </c:pt>
                      <c:pt idx="1196">
                        <c:v>-4.4951343942928164E-2</c:v>
                      </c:pt>
                      <c:pt idx="1197">
                        <c:v>-4.2066636182327137E-2</c:v>
                      </c:pt>
                      <c:pt idx="1198">
                        <c:v>-4.0482598156343481E-2</c:v>
                      </c:pt>
                      <c:pt idx="1199">
                        <c:v>-3.9152859721047692E-2</c:v>
                      </c:pt>
                      <c:pt idx="1200">
                        <c:v>-3.1439655232840355E-2</c:v>
                      </c:pt>
                      <c:pt idx="1201">
                        <c:v>-3.2635182858620222E-2</c:v>
                      </c:pt>
                      <c:pt idx="1202">
                        <c:v>-3.0446268465325239E-2</c:v>
                      </c:pt>
                      <c:pt idx="1203">
                        <c:v>-2.8160767644598218E-2</c:v>
                      </c:pt>
                      <c:pt idx="1204">
                        <c:v>-3.4725964617000372E-2</c:v>
                      </c:pt>
                      <c:pt idx="1205">
                        <c:v>-4.8427115283992954E-2</c:v>
                      </c:pt>
                      <c:pt idx="1206">
                        <c:v>-4.8716977646787722E-2</c:v>
                      </c:pt>
                      <c:pt idx="1207">
                        <c:v>-6.1064578283247899E-2</c:v>
                      </c:pt>
                      <c:pt idx="1208">
                        <c:v>-7.5447606450200433E-2</c:v>
                      </c:pt>
                      <c:pt idx="1209">
                        <c:v>-8.152863431945645E-2</c:v>
                      </c:pt>
                      <c:pt idx="1210">
                        <c:v>-7.8939973751581835E-2</c:v>
                      </c:pt>
                      <c:pt idx="1211">
                        <c:v>-7.213686698781055E-2</c:v>
                      </c:pt>
                      <c:pt idx="1212">
                        <c:v>-5.729306899095326E-2</c:v>
                      </c:pt>
                      <c:pt idx="1213">
                        <c:v>-7.13396424096263E-2</c:v>
                      </c:pt>
                      <c:pt idx="1214">
                        <c:v>-6.2915285559782846E-2</c:v>
                      </c:pt>
                      <c:pt idx="1215">
                        <c:v>-5.2965955809802533E-2</c:v>
                      </c:pt>
                      <c:pt idx="1216">
                        <c:v>-5.5475656715550214E-2</c:v>
                      </c:pt>
                      <c:pt idx="1217">
                        <c:v>-5.4909744776808107E-2</c:v>
                      </c:pt>
                      <c:pt idx="1218">
                        <c:v>-6.1941174845554586E-2</c:v>
                      </c:pt>
                      <c:pt idx="1219">
                        <c:v>-6.8570487888247614E-2</c:v>
                      </c:pt>
                      <c:pt idx="1220">
                        <c:v>-6.9608611592268083E-2</c:v>
                      </c:pt>
                      <c:pt idx="1221">
                        <c:v>-7.58424047608348E-2</c:v>
                      </c:pt>
                      <c:pt idx="1222">
                        <c:v>-7.6966497600904585E-2</c:v>
                      </c:pt>
                      <c:pt idx="1223">
                        <c:v>-7.4322379724643214E-2</c:v>
                      </c:pt>
                      <c:pt idx="1224">
                        <c:v>-7.4375156940059584E-2</c:v>
                      </c:pt>
                      <c:pt idx="1225">
                        <c:v>-8.5053781219475294E-2</c:v>
                      </c:pt>
                      <c:pt idx="1226">
                        <c:v>-8.9748273298563719E-2</c:v>
                      </c:pt>
                      <c:pt idx="1227">
                        <c:v>-7.5692731876489852E-2</c:v>
                      </c:pt>
                      <c:pt idx="1228">
                        <c:v>-7.5841580116843929E-2</c:v>
                      </c:pt>
                      <c:pt idx="1229">
                        <c:v>-8.4570849082315547E-2</c:v>
                      </c:pt>
                      <c:pt idx="1230">
                        <c:v>-9.3182709359585614E-2</c:v>
                      </c:pt>
                      <c:pt idx="1231">
                        <c:v>-9.4391637450217405E-2</c:v>
                      </c:pt>
                      <c:pt idx="1232">
                        <c:v>-8.6192202248886671E-2</c:v>
                      </c:pt>
                      <c:pt idx="1233">
                        <c:v>-8.0431857811584545E-2</c:v>
                      </c:pt>
                      <c:pt idx="1234">
                        <c:v>-9.6563543561200407E-2</c:v>
                      </c:pt>
                      <c:pt idx="1235">
                        <c:v>-9.327816190153021E-2</c:v>
                      </c:pt>
                      <c:pt idx="1236">
                        <c:v>-8.4892563319258069E-2</c:v>
                      </c:pt>
                      <c:pt idx="1237">
                        <c:v>-7.6861664733563789E-2</c:v>
                      </c:pt>
                      <c:pt idx="1238">
                        <c:v>-7.304036756031973E-2</c:v>
                      </c:pt>
                      <c:pt idx="1239">
                        <c:v>-6.818909004246515E-2</c:v>
                      </c:pt>
                      <c:pt idx="1240">
                        <c:v>-6.1429586329711641E-2</c:v>
                      </c:pt>
                      <c:pt idx="1241">
                        <c:v>-5.4387332808584966E-2</c:v>
                      </c:pt>
                      <c:pt idx="1242">
                        <c:v>-4.8782536844062738E-2</c:v>
                      </c:pt>
                      <c:pt idx="1243">
                        <c:v>-3.2426547928927262E-2</c:v>
                      </c:pt>
                      <c:pt idx="1244">
                        <c:v>-3.7963001522705146E-2</c:v>
                      </c:pt>
                      <c:pt idx="1245">
                        <c:v>-4.4401306401010456E-2</c:v>
                      </c:pt>
                      <c:pt idx="1246">
                        <c:v>-4.242875797482288E-2</c:v>
                      </c:pt>
                      <c:pt idx="1247">
                        <c:v>-4.8763260790775878E-2</c:v>
                      </c:pt>
                      <c:pt idx="1248">
                        <c:v>-5.6261336277862194E-2</c:v>
                      </c:pt>
                      <c:pt idx="1249">
                        <c:v>-6.0812237222038358E-2</c:v>
                      </c:pt>
                      <c:pt idx="1250">
                        <c:v>-7.8078839264104194E-2</c:v>
                      </c:pt>
                      <c:pt idx="1251">
                        <c:v>-6.6989851518726273E-2</c:v>
                      </c:pt>
                      <c:pt idx="1252">
                        <c:v>-6.3891560964487171E-2</c:v>
                      </c:pt>
                      <c:pt idx="1253">
                        <c:v>-6.1446388451025867E-2</c:v>
                      </c:pt>
                      <c:pt idx="1254">
                        <c:v>-5.8195951080469176E-2</c:v>
                      </c:pt>
                      <c:pt idx="1255">
                        <c:v>-5.663603389121883E-2</c:v>
                      </c:pt>
                      <c:pt idx="1256">
                        <c:v>-4.8449896074241064E-2</c:v>
                      </c:pt>
                      <c:pt idx="1257">
                        <c:v>-4.7401155078838013E-2</c:v>
                      </c:pt>
                      <c:pt idx="1258">
                        <c:v>-4.4816411569920167E-2</c:v>
                      </c:pt>
                      <c:pt idx="1259">
                        <c:v>-5.6478011486466161E-2</c:v>
                      </c:pt>
                      <c:pt idx="1260">
                        <c:v>-6.4773105390739105E-2</c:v>
                      </c:pt>
                      <c:pt idx="1261">
                        <c:v>-6.9905483428985227E-2</c:v>
                      </c:pt>
                      <c:pt idx="1262">
                        <c:v>-7.7318311343514148E-2</c:v>
                      </c:pt>
                      <c:pt idx="1263">
                        <c:v>-7.5230622000099903E-2</c:v>
                      </c:pt>
                      <c:pt idx="1264">
                        <c:v>-6.6278492996092522E-2</c:v>
                      </c:pt>
                      <c:pt idx="1265">
                        <c:v>-7.6413573805018731E-2</c:v>
                      </c:pt>
                      <c:pt idx="1266">
                        <c:v>-7.8772467940934163E-2</c:v>
                      </c:pt>
                      <c:pt idx="1267">
                        <c:v>-6.2724277395394976E-2</c:v>
                      </c:pt>
                      <c:pt idx="1268">
                        <c:v>-5.9399003582665887E-2</c:v>
                      </c:pt>
                      <c:pt idx="1269">
                        <c:v>-4.2099931183459033E-2</c:v>
                      </c:pt>
                      <c:pt idx="1270">
                        <c:v>-6.4718885048338601E-2</c:v>
                      </c:pt>
                      <c:pt idx="1271">
                        <c:v>-7.3305593683886866E-2</c:v>
                      </c:pt>
                      <c:pt idx="1272">
                        <c:v>-8.3879488176460737E-2</c:v>
                      </c:pt>
                      <c:pt idx="1273">
                        <c:v>-7.5432659777865715E-2</c:v>
                      </c:pt>
                      <c:pt idx="1274">
                        <c:v>-9.5505628401398757E-2</c:v>
                      </c:pt>
                      <c:pt idx="1275">
                        <c:v>-9.3929733734825063E-2</c:v>
                      </c:pt>
                      <c:pt idx="1276">
                        <c:v>-9.1463017397102039E-2</c:v>
                      </c:pt>
                      <c:pt idx="1277">
                        <c:v>-7.240188695037994E-2</c:v>
                      </c:pt>
                      <c:pt idx="1278">
                        <c:v>-6.9523260939211892E-2</c:v>
                      </c:pt>
                      <c:pt idx="1279">
                        <c:v>-5.6400804192819932E-2</c:v>
                      </c:pt>
                      <c:pt idx="1280">
                        <c:v>-6.2702321249137744E-2</c:v>
                      </c:pt>
                      <c:pt idx="1281">
                        <c:v>-6.5489514857817052E-2</c:v>
                      </c:pt>
                      <c:pt idx="1282">
                        <c:v>-7.1800102998034493E-2</c:v>
                      </c:pt>
                      <c:pt idx="1283">
                        <c:v>-5.7675188400227791E-2</c:v>
                      </c:pt>
                      <c:pt idx="1284">
                        <c:v>-5.9025955257290999E-2</c:v>
                      </c:pt>
                      <c:pt idx="1285">
                        <c:v>-5.7275957628142471E-2</c:v>
                      </c:pt>
                      <c:pt idx="1286">
                        <c:v>-4.1859959782112627E-2</c:v>
                      </c:pt>
                      <c:pt idx="1287">
                        <c:v>-1.8085164283514338E-2</c:v>
                      </c:pt>
                      <c:pt idx="1288">
                        <c:v>1.2522837484522445E-2</c:v>
                      </c:pt>
                      <c:pt idx="1289">
                        <c:v>2.4567381454333837E-2</c:v>
                      </c:pt>
                      <c:pt idx="1290">
                        <c:v>3.3396020020706966E-3</c:v>
                      </c:pt>
                      <c:pt idx="1291">
                        <c:v>-5.4456396742821236E-3</c:v>
                      </c:pt>
                      <c:pt idx="1292">
                        <c:v>-1.1766123542390228E-2</c:v>
                      </c:pt>
                      <c:pt idx="1293">
                        <c:v>-3.9616000402426264E-2</c:v>
                      </c:pt>
                      <c:pt idx="1294">
                        <c:v>-4.7959645221662239E-2</c:v>
                      </c:pt>
                      <c:pt idx="1295">
                        <c:v>-6.4538391094834516E-2</c:v>
                      </c:pt>
                      <c:pt idx="1296">
                        <c:v>-5.60408470908004E-2</c:v>
                      </c:pt>
                      <c:pt idx="1297">
                        <c:v>-5.2403754769019296E-2</c:v>
                      </c:pt>
                      <c:pt idx="1298">
                        <c:v>-4.1085000591682186E-2</c:v>
                      </c:pt>
                    </c:numCache>
                  </c:numRef>
                </c:yVal>
                <c:smooth val="0"/>
                <c:extLst>
                  <c:ext xmlns:c16="http://schemas.microsoft.com/office/drawing/2014/chart" uri="{C3380CC4-5D6E-409C-BE32-E72D297353CC}">
                    <c16:uniqueId val="{00000002-886A-4D65-A12B-5A7DC86A013B}"/>
                  </c:ext>
                </c:extLst>
              </c15:ser>
            </c15:filteredScatterSeries>
            <c15:filteredScatterSeries>
              <c15:ser>
                <c:idx val="6"/>
                <c:order val="3"/>
                <c:tx>
                  <c:strRef>
                    <c:extLst xmlns:c15="http://schemas.microsoft.com/office/drawing/2012/chart">
                      <c:ext xmlns:c15="http://schemas.microsoft.com/office/drawing/2012/chart" uri="{02D57815-91ED-43cb-92C2-25804820EDAC}">
                        <c15:formulaRef>
                          <c15:sqref>'24.08.21 Eg Filtres +Lihgt  Abs'!$AA$1</c15:sqref>
                        </c15:formulaRef>
                      </c:ext>
                    </c:extLst>
                    <c:strCache>
                      <c:ptCount val="1"/>
                      <c:pt idx="0">
                        <c:v>Abs 400</c:v>
                      </c:pt>
                    </c:strCache>
                  </c:strRef>
                </c:tx>
                <c:spPr>
                  <a:ln w="19050" cap="rnd">
                    <a:solidFill>
                      <a:schemeClr val="accent1">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Abs'!$AA$2:$AA$1300</c15:sqref>
                        </c15:formulaRef>
                      </c:ext>
                    </c:extLst>
                    <c:numCache>
                      <c:formatCode>General</c:formatCode>
                      <c:ptCount val="1299"/>
                      <c:pt idx="0">
                        <c:v>3.1546706852554443</c:v>
                      </c:pt>
                      <c:pt idx="1">
                        <c:v>-1.4164443453956619</c:v>
                      </c:pt>
                      <c:pt idx="2">
                        <c:v>-2.2143147498147466</c:v>
                      </c:pt>
                      <c:pt idx="3">
                        <c:v>-2.3603630314878448</c:v>
                      </c:pt>
                      <c:pt idx="4">
                        <c:v>-4.634661169759779</c:v>
                      </c:pt>
                      <c:pt idx="5">
                        <c:v>-4.0928519722788304</c:v>
                      </c:pt>
                      <c:pt idx="6">
                        <c:v>-3.290155594583982</c:v>
                      </c:pt>
                      <c:pt idx="7">
                        <c:v>-3.5000435049904506</c:v>
                      </c:pt>
                      <c:pt idx="8">
                        <c:v>-2.639160141794711</c:v>
                      </c:pt>
                      <c:pt idx="9">
                        <c:v>-2.858638686020051</c:v>
                      </c:pt>
                      <c:pt idx="10">
                        <c:v>-5.4565914117993053</c:v>
                      </c:pt>
                      <c:pt idx="11">
                        <c:v>-5.0050216330255628</c:v>
                      </c:pt>
                      <c:pt idx="12">
                        <c:v>-3.3131764218279942</c:v>
                      </c:pt>
                      <c:pt idx="13">
                        <c:v>-2.3162268805539306</c:v>
                      </c:pt>
                      <c:pt idx="14">
                        <c:v>1.3492661782586552</c:v>
                      </c:pt>
                      <c:pt idx="15">
                        <c:v>1.4499903748026308</c:v>
                      </c:pt>
                      <c:pt idx="16">
                        <c:v>-0.91420130623170281</c:v>
                      </c:pt>
                      <c:pt idx="17">
                        <c:v>-0.65142043418130746</c:v>
                      </c:pt>
                      <c:pt idx="18">
                        <c:v>-0.89862537755043304</c:v>
                      </c:pt>
                      <c:pt idx="19">
                        <c:v>-2.1766670789246647</c:v>
                      </c:pt>
                      <c:pt idx="20">
                        <c:v>-1.6261956546404044</c:v>
                      </c:pt>
                      <c:pt idx="21">
                        <c:v>-1.1547748267351765</c:v>
                      </c:pt>
                      <c:pt idx="22">
                        <c:v>-1.4837081700268198</c:v>
                      </c:pt>
                      <c:pt idx="23">
                        <c:v>-1.515611078309133</c:v>
                      </c:pt>
                      <c:pt idx="24">
                        <c:v>-1.5601493686366439</c:v>
                      </c:pt>
                      <c:pt idx="25">
                        <c:v>-1.4395532345547142</c:v>
                      </c:pt>
                      <c:pt idx="26">
                        <c:v>-0.92368387635926796</c:v>
                      </c:pt>
                      <c:pt idx="27">
                        <c:v>-1.0593400555932164</c:v>
                      </c:pt>
                      <c:pt idx="28">
                        <c:v>-1.1916006365103198</c:v>
                      </c:pt>
                      <c:pt idx="29">
                        <c:v>-0.84638121882799811</c:v>
                      </c:pt>
                      <c:pt idx="30">
                        <c:v>-0.52077006387794911</c:v>
                      </c:pt>
                      <c:pt idx="31">
                        <c:v>-0.46518135569965713</c:v>
                      </c:pt>
                      <c:pt idx="32">
                        <c:v>1.8755685140483633E-2</c:v>
                      </c:pt>
                      <c:pt idx="33">
                        <c:v>-0.12247999784804324</c:v>
                      </c:pt>
                      <c:pt idx="34">
                        <c:v>1.2595258271621133E-2</c:v>
                      </c:pt>
                      <c:pt idx="35">
                        <c:v>0.25885544456314613</c:v>
                      </c:pt>
                      <c:pt idx="36">
                        <c:v>0.43767793653801562</c:v>
                      </c:pt>
                      <c:pt idx="37">
                        <c:v>0.23528009775173117</c:v>
                      </c:pt>
                      <c:pt idx="38">
                        <c:v>0.54613520148821626</c:v>
                      </c:pt>
                      <c:pt idx="39">
                        <c:v>0.14134072612609172</c:v>
                      </c:pt>
                      <c:pt idx="40">
                        <c:v>7.3926024084182404E-2</c:v>
                      </c:pt>
                      <c:pt idx="41">
                        <c:v>-0.11499533617485792</c:v>
                      </c:pt>
                      <c:pt idx="42">
                        <c:v>-0.28739471829880003</c:v>
                      </c:pt>
                      <c:pt idx="43">
                        <c:v>-0.8103865872987368</c:v>
                      </c:pt>
                      <c:pt idx="44">
                        <c:v>-0.41584699708118328</c:v>
                      </c:pt>
                      <c:pt idx="45">
                        <c:v>-0.4746275739889147</c:v>
                      </c:pt>
                      <c:pt idx="46">
                        <c:v>-0.58642037181664064</c:v>
                      </c:pt>
                      <c:pt idx="47">
                        <c:v>-0.25877865337102057</c:v>
                      </c:pt>
                      <c:pt idx="48">
                        <c:v>-4.1095910996754151E-2</c:v>
                      </c:pt>
                      <c:pt idx="49">
                        <c:v>-0.36882163389716499</c:v>
                      </c:pt>
                      <c:pt idx="50">
                        <c:v>-9.2902615393793783E-2</c:v>
                      </c:pt>
                      <c:pt idx="51">
                        <c:v>3.8020055575183301E-2</c:v>
                      </c:pt>
                      <c:pt idx="52">
                        <c:v>-4.2871726099192257E-2</c:v>
                      </c:pt>
                      <c:pt idx="53">
                        <c:v>0.30338141223360338</c:v>
                      </c:pt>
                      <c:pt idx="54">
                        <c:v>0.2050472100527635</c:v>
                      </c:pt>
                      <c:pt idx="55">
                        <c:v>0.19632697659551729</c:v>
                      </c:pt>
                      <c:pt idx="56">
                        <c:v>0.35901385081680443</c:v>
                      </c:pt>
                      <c:pt idx="57">
                        <c:v>0.4683802874154564</c:v>
                      </c:pt>
                      <c:pt idx="58">
                        <c:v>-1.305209824042978E-2</c:v>
                      </c:pt>
                      <c:pt idx="59">
                        <c:v>0.10233936627580305</c:v>
                      </c:pt>
                      <c:pt idx="60">
                        <c:v>-0.39820936765383669</c:v>
                      </c:pt>
                      <c:pt idx="61">
                        <c:v>-0.54707322618732934</c:v>
                      </c:pt>
                      <c:pt idx="62">
                        <c:v>-0.561101369032171</c:v>
                      </c:pt>
                      <c:pt idx="63">
                        <c:v>-0.2560349085846691</c:v>
                      </c:pt>
                      <c:pt idx="64">
                        <c:v>-0.311901026822968</c:v>
                      </c:pt>
                      <c:pt idx="65">
                        <c:v>-0.30654082128104837</c:v>
                      </c:pt>
                      <c:pt idx="66">
                        <c:v>-0.65750884864456027</c:v>
                      </c:pt>
                      <c:pt idx="67">
                        <c:v>-0.4652628054572539</c:v>
                      </c:pt>
                      <c:pt idx="68">
                        <c:v>-0.27876675449314875</c:v>
                      </c:pt>
                      <c:pt idx="69">
                        <c:v>-0.32736656253019614</c:v>
                      </c:pt>
                      <c:pt idx="70">
                        <c:v>-0.14932235154166204</c:v>
                      </c:pt>
                      <c:pt idx="71">
                        <c:v>3.5082003525783146E-3</c:v>
                      </c:pt>
                      <c:pt idx="72">
                        <c:v>-3.0265647933565374E-4</c:v>
                      </c:pt>
                      <c:pt idx="73">
                        <c:v>0.26548202853175984</c:v>
                      </c:pt>
                      <c:pt idx="74">
                        <c:v>0.50646571318354494</c:v>
                      </c:pt>
                      <c:pt idx="75">
                        <c:v>0.26472132987317143</c:v>
                      </c:pt>
                      <c:pt idx="76">
                        <c:v>9.7034011585401564E-2</c:v>
                      </c:pt>
                      <c:pt idx="77">
                        <c:v>-0.57922243733440493</c:v>
                      </c:pt>
                      <c:pt idx="78">
                        <c:v>-0.70774252078584288</c:v>
                      </c:pt>
                      <c:pt idx="79">
                        <c:v>-0.39055970259718031</c:v>
                      </c:pt>
                      <c:pt idx="80">
                        <c:v>-0.34123631414901001</c:v>
                      </c:pt>
                      <c:pt idx="81">
                        <c:v>-0.71161061786253288</c:v>
                      </c:pt>
                      <c:pt idx="82">
                        <c:v>-0.59802155232718635</c:v>
                      </c:pt>
                      <c:pt idx="83">
                        <c:v>-0.17922463136846564</c:v>
                      </c:pt>
                      <c:pt idx="84">
                        <c:v>-3.5767564031606705E-2</c:v>
                      </c:pt>
                      <c:pt idx="85">
                        <c:v>7.616303716828951E-2</c:v>
                      </c:pt>
                      <c:pt idx="86">
                        <c:v>-3.7494238782136785E-2</c:v>
                      </c:pt>
                      <c:pt idx="87">
                        <c:v>-4.9387856983242232E-2</c:v>
                      </c:pt>
                      <c:pt idx="88">
                        <c:v>-9.2920347997846181E-2</c:v>
                      </c:pt>
                      <c:pt idx="89">
                        <c:v>6.8722556728929643E-2</c:v>
                      </c:pt>
                      <c:pt idx="90">
                        <c:v>-5.7206733159924507E-2</c:v>
                      </c:pt>
                      <c:pt idx="91">
                        <c:v>0.23903655456104364</c:v>
                      </c:pt>
                      <c:pt idx="92">
                        <c:v>0.16055475399843924</c:v>
                      </c:pt>
                      <c:pt idx="93">
                        <c:v>-5.5316858341589739E-2</c:v>
                      </c:pt>
                      <c:pt idx="94">
                        <c:v>-0.31094902642744077</c:v>
                      </c:pt>
                      <c:pt idx="95">
                        <c:v>-0.36005601699564899</c:v>
                      </c:pt>
                      <c:pt idx="96">
                        <c:v>-0.36924947053900653</c:v>
                      </c:pt>
                      <c:pt idx="97">
                        <c:v>-0.55736760394499352</c:v>
                      </c:pt>
                      <c:pt idx="98">
                        <c:v>-0.84008636980383977</c:v>
                      </c:pt>
                      <c:pt idx="99">
                        <c:v>-0.83814108811165644</c:v>
                      </c:pt>
                      <c:pt idx="100">
                        <c:v>-0.545059373416933</c:v>
                      </c:pt>
                      <c:pt idx="101">
                        <c:v>-0.3746876694834958</c:v>
                      </c:pt>
                      <c:pt idx="102">
                        <c:v>-0.29174867369889645</c:v>
                      </c:pt>
                      <c:pt idx="103">
                        <c:v>-0.75738738030680097</c:v>
                      </c:pt>
                      <c:pt idx="104">
                        <c:v>-0.50818111721116022</c:v>
                      </c:pt>
                      <c:pt idx="105">
                        <c:v>-0.42780899100130454</c:v>
                      </c:pt>
                      <c:pt idx="106">
                        <c:v>-0.36313442711441385</c:v>
                      </c:pt>
                      <c:pt idx="107">
                        <c:v>-0.44901433019821896</c:v>
                      </c:pt>
                      <c:pt idx="108">
                        <c:v>-0.59373537154088363</c:v>
                      </c:pt>
                      <c:pt idx="109">
                        <c:v>-0.43394131620103299</c:v>
                      </c:pt>
                      <c:pt idx="110">
                        <c:v>-0.29228966839880144</c:v>
                      </c:pt>
                      <c:pt idx="111">
                        <c:v>-0.32358951786702617</c:v>
                      </c:pt>
                      <c:pt idx="112">
                        <c:v>-5.6658976026270715E-2</c:v>
                      </c:pt>
                      <c:pt idx="113">
                        <c:v>-7.2063800106064932E-2</c:v>
                      </c:pt>
                      <c:pt idx="114">
                        <c:v>-7.9462203179876664E-2</c:v>
                      </c:pt>
                      <c:pt idx="115">
                        <c:v>-0.11571215415223199</c:v>
                      </c:pt>
                      <c:pt idx="116">
                        <c:v>-7.3917909163683819E-3</c:v>
                      </c:pt>
                      <c:pt idx="117">
                        <c:v>0.24895073326571895</c:v>
                      </c:pt>
                      <c:pt idx="118">
                        <c:v>0.31298647257780521</c:v>
                      </c:pt>
                      <c:pt idx="119">
                        <c:v>0.21974137748371056</c:v>
                      </c:pt>
                      <c:pt idx="120">
                        <c:v>0.30498501068990497</c:v>
                      </c:pt>
                      <c:pt idx="121">
                        <c:v>0.34071545647404611</c:v>
                      </c:pt>
                      <c:pt idx="122">
                        <c:v>0.61752350960092783</c:v>
                      </c:pt>
                      <c:pt idx="123">
                        <c:v>0.30546213795996002</c:v>
                      </c:pt>
                      <c:pt idx="124">
                        <c:v>0.35932612497969402</c:v>
                      </c:pt>
                      <c:pt idx="125">
                        <c:v>0.20497507742610951</c:v>
                      </c:pt>
                      <c:pt idx="126">
                        <c:v>0.23109805844516013</c:v>
                      </c:pt>
                      <c:pt idx="127">
                        <c:v>0.17845326309218443</c:v>
                      </c:pt>
                      <c:pt idx="128">
                        <c:v>0.18394526095405311</c:v>
                      </c:pt>
                      <c:pt idx="129">
                        <c:v>0.16374917742507267</c:v>
                      </c:pt>
                      <c:pt idx="130">
                        <c:v>0.27131860996220697</c:v>
                      </c:pt>
                      <c:pt idx="131">
                        <c:v>0.21753036220045988</c:v>
                      </c:pt>
                      <c:pt idx="132">
                        <c:v>0.11144746287761993</c:v>
                      </c:pt>
                      <c:pt idx="133">
                        <c:v>-5.0112639604809321E-2</c:v>
                      </c:pt>
                      <c:pt idx="134">
                        <c:v>-2.5713478086483665E-2</c:v>
                      </c:pt>
                      <c:pt idx="135">
                        <c:v>-0.12254055919917152</c:v>
                      </c:pt>
                      <c:pt idx="136">
                        <c:v>-0.25275903540043904</c:v>
                      </c:pt>
                      <c:pt idx="137">
                        <c:v>-9.5378567803692249E-2</c:v>
                      </c:pt>
                      <c:pt idx="138">
                        <c:v>-7.6306400763764257E-2</c:v>
                      </c:pt>
                      <c:pt idx="139">
                        <c:v>-7.8560094517785076E-2</c:v>
                      </c:pt>
                      <c:pt idx="140">
                        <c:v>-7.1022836137664497E-2</c:v>
                      </c:pt>
                      <c:pt idx="141">
                        <c:v>-9.1859096728199238E-2</c:v>
                      </c:pt>
                      <c:pt idx="142">
                        <c:v>-8.3279521892928435E-2</c:v>
                      </c:pt>
                      <c:pt idx="143">
                        <c:v>-0.27534180721383367</c:v>
                      </c:pt>
                      <c:pt idx="144">
                        <c:v>-0.26594247513190117</c:v>
                      </c:pt>
                      <c:pt idx="145">
                        <c:v>-0.17380236171236238</c:v>
                      </c:pt>
                      <c:pt idx="146">
                        <c:v>2.722029860202466E-2</c:v>
                      </c:pt>
                      <c:pt idx="147">
                        <c:v>0.15239970972628822</c:v>
                      </c:pt>
                      <c:pt idx="148">
                        <c:v>0.22153146883517372</c:v>
                      </c:pt>
                      <c:pt idx="149">
                        <c:v>5.6508248891824944E-2</c:v>
                      </c:pt>
                      <c:pt idx="150">
                        <c:v>0.20950876328761889</c:v>
                      </c:pt>
                      <c:pt idx="151">
                        <c:v>-0.10345156121302426</c:v>
                      </c:pt>
                      <c:pt idx="152">
                        <c:v>-0.49660758754083195</c:v>
                      </c:pt>
                      <c:pt idx="153">
                        <c:v>-0.56440864996425677</c:v>
                      </c:pt>
                      <c:pt idx="154">
                        <c:v>-0.62904405184592649</c:v>
                      </c:pt>
                      <c:pt idx="155">
                        <c:v>-0.80075876009424729</c:v>
                      </c:pt>
                      <c:pt idx="156">
                        <c:v>-0.3792757553676066</c:v>
                      </c:pt>
                      <c:pt idx="157">
                        <c:v>-0.30074541555831624</c:v>
                      </c:pt>
                      <c:pt idx="158">
                        <c:v>-6.9961735144323106E-2</c:v>
                      </c:pt>
                      <c:pt idx="159">
                        <c:v>0.32048781492090428</c:v>
                      </c:pt>
                      <c:pt idx="160">
                        <c:v>0.21918189879822531</c:v>
                      </c:pt>
                      <c:pt idx="161">
                        <c:v>7.2580600320779856E-2</c:v>
                      </c:pt>
                      <c:pt idx="162">
                        <c:v>0.17237578874397405</c:v>
                      </c:pt>
                      <c:pt idx="163">
                        <c:v>-0.21074238147970767</c:v>
                      </c:pt>
                      <c:pt idx="164">
                        <c:v>6.8635396471722732E-2</c:v>
                      </c:pt>
                      <c:pt idx="165">
                        <c:v>0.13025769831701062</c:v>
                      </c:pt>
                      <c:pt idx="166">
                        <c:v>1.0027186486433299E-2</c:v>
                      </c:pt>
                      <c:pt idx="167">
                        <c:v>0.19633569262123798</c:v>
                      </c:pt>
                      <c:pt idx="168">
                        <c:v>0.37471456894218552</c:v>
                      </c:pt>
                      <c:pt idx="169">
                        <c:v>0.42559977903372032</c:v>
                      </c:pt>
                      <c:pt idx="170">
                        <c:v>0.64108322767656756</c:v>
                      </c:pt>
                      <c:pt idx="171">
                        <c:v>0.51664663233053465</c:v>
                      </c:pt>
                      <c:pt idx="172">
                        <c:v>0.35442351078811057</c:v>
                      </c:pt>
                      <c:pt idx="173">
                        <c:v>0.30181793755087799</c:v>
                      </c:pt>
                      <c:pt idx="174">
                        <c:v>0.35648214589755461</c:v>
                      </c:pt>
                      <c:pt idx="175">
                        <c:v>0.32349018522907147</c:v>
                      </c:pt>
                      <c:pt idx="176">
                        <c:v>0.35612268497472893</c:v>
                      </c:pt>
                      <c:pt idx="177">
                        <c:v>0.3474125200299531</c:v>
                      </c:pt>
                      <c:pt idx="178">
                        <c:v>0.30702501153746342</c:v>
                      </c:pt>
                      <c:pt idx="179">
                        <c:v>0.60738827445081911</c:v>
                      </c:pt>
                      <c:pt idx="180">
                        <c:v>0.86539751313753033</c:v>
                      </c:pt>
                      <c:pt idx="181">
                        <c:v>0.77914041652684718</c:v>
                      </c:pt>
                      <c:pt idx="182">
                        <c:v>0.89408375709999199</c:v>
                      </c:pt>
                      <c:pt idx="183">
                        <c:v>0.68992963913098815</c:v>
                      </c:pt>
                      <c:pt idx="184">
                        <c:v>0.70645011450303108</c:v>
                      </c:pt>
                      <c:pt idx="185">
                        <c:v>0.63499929144721956</c:v>
                      </c:pt>
                      <c:pt idx="186">
                        <c:v>0.54881147221338522</c:v>
                      </c:pt>
                      <c:pt idx="187">
                        <c:v>0.40757413618549754</c:v>
                      </c:pt>
                      <c:pt idx="188">
                        <c:v>0.37280049963866058</c:v>
                      </c:pt>
                      <c:pt idx="189">
                        <c:v>0.38224371240180766</c:v>
                      </c:pt>
                      <c:pt idx="190">
                        <c:v>0.58750686950561648</c:v>
                      </c:pt>
                      <c:pt idx="191">
                        <c:v>0.64859569046627574</c:v>
                      </c:pt>
                      <c:pt idx="192">
                        <c:v>0.80153759710291328</c:v>
                      </c:pt>
                      <c:pt idx="193">
                        <c:v>0.84338804542972945</c:v>
                      </c:pt>
                      <c:pt idx="194">
                        <c:v>0.83958004384762053</c:v>
                      </c:pt>
                      <c:pt idx="195">
                        <c:v>0.92325389076625752</c:v>
                      </c:pt>
                      <c:pt idx="196">
                        <c:v>0.9046196288806414</c:v>
                      </c:pt>
                      <c:pt idx="197">
                        <c:v>0.9486145200873588</c:v>
                      </c:pt>
                      <c:pt idx="198">
                        <c:v>0.95389823498976378</c:v>
                      </c:pt>
                      <c:pt idx="199">
                        <c:v>0.88700874863567891</c:v>
                      </c:pt>
                      <c:pt idx="200">
                        <c:v>0.93043860093360664</c:v>
                      </c:pt>
                      <c:pt idx="201">
                        <c:v>1.0139200941811661</c:v>
                      </c:pt>
                      <c:pt idx="202">
                        <c:v>1.0702962502004312</c:v>
                      </c:pt>
                      <c:pt idx="203">
                        <c:v>1.0866568315833909</c:v>
                      </c:pt>
                      <c:pt idx="204">
                        <c:v>1.0445148472238481</c:v>
                      </c:pt>
                      <c:pt idx="205">
                        <c:v>1.0562694598423392</c:v>
                      </c:pt>
                      <c:pt idx="206">
                        <c:v>1.1114388971282048</c:v>
                      </c:pt>
                      <c:pt idx="207">
                        <c:v>1.0904978939527161</c:v>
                      </c:pt>
                      <c:pt idx="208">
                        <c:v>1.0959889901567517</c:v>
                      </c:pt>
                      <c:pt idx="209">
                        <c:v>1.0678873210227986</c:v>
                      </c:pt>
                      <c:pt idx="210">
                        <c:v>1.1101405098484329</c:v>
                      </c:pt>
                      <c:pt idx="211">
                        <c:v>1.162241304975393</c:v>
                      </c:pt>
                      <c:pt idx="212">
                        <c:v>1.178505709522814</c:v>
                      </c:pt>
                      <c:pt idx="213">
                        <c:v>1.1651401349090504</c:v>
                      </c:pt>
                      <c:pt idx="214">
                        <c:v>1.2032051230995868</c:v>
                      </c:pt>
                      <c:pt idx="215">
                        <c:v>1.2173401123976599</c:v>
                      </c:pt>
                      <c:pt idx="216">
                        <c:v>1.2591499861219833</c:v>
                      </c:pt>
                      <c:pt idx="217">
                        <c:v>1.2641677119636019</c:v>
                      </c:pt>
                      <c:pt idx="218">
                        <c:v>1.2755030536896663</c:v>
                      </c:pt>
                      <c:pt idx="219">
                        <c:v>1.2714170409423287</c:v>
                      </c:pt>
                      <c:pt idx="220">
                        <c:v>1.3038241262296923</c:v>
                      </c:pt>
                      <c:pt idx="221">
                        <c:v>1.287693467594192</c:v>
                      </c:pt>
                      <c:pt idx="222">
                        <c:v>1.2868308816004546</c:v>
                      </c:pt>
                      <c:pt idx="223">
                        <c:v>1.2772237173879755</c:v>
                      </c:pt>
                      <c:pt idx="224">
                        <c:v>1.2854152788023701</c:v>
                      </c:pt>
                      <c:pt idx="225">
                        <c:v>1.2835653774813058</c:v>
                      </c:pt>
                      <c:pt idx="226">
                        <c:v>1.2948300893437721</c:v>
                      </c:pt>
                      <c:pt idx="227">
                        <c:v>1.2944889621302205</c:v>
                      </c:pt>
                      <c:pt idx="228">
                        <c:v>1.3112913558514363</c:v>
                      </c:pt>
                      <c:pt idx="229">
                        <c:v>1.3209601333491823</c:v>
                      </c:pt>
                      <c:pt idx="230">
                        <c:v>1.3272882685750154</c:v>
                      </c:pt>
                      <c:pt idx="231">
                        <c:v>1.3407229702893224</c:v>
                      </c:pt>
                      <c:pt idx="232">
                        <c:v>1.3541907327908458</c:v>
                      </c:pt>
                      <c:pt idx="233">
                        <c:v>1.3649971019214477</c:v>
                      </c:pt>
                      <c:pt idx="234">
                        <c:v>1.3692288826851491</c:v>
                      </c:pt>
                      <c:pt idx="235">
                        <c:v>1.3800953623379624</c:v>
                      </c:pt>
                      <c:pt idx="236">
                        <c:v>1.3893283385496744</c:v>
                      </c:pt>
                      <c:pt idx="237">
                        <c:v>1.3933752794575747</c:v>
                      </c:pt>
                      <c:pt idx="238">
                        <c:v>1.3931603843406681</c:v>
                      </c:pt>
                      <c:pt idx="239">
                        <c:v>1.3958939103382433</c:v>
                      </c:pt>
                      <c:pt idx="240">
                        <c:v>1.4011235257706582</c:v>
                      </c:pt>
                      <c:pt idx="241">
                        <c:v>1.4135994646556893</c:v>
                      </c:pt>
                      <c:pt idx="242">
                        <c:v>1.4189613232369696</c:v>
                      </c:pt>
                      <c:pt idx="243">
                        <c:v>1.4244208614168439</c:v>
                      </c:pt>
                      <c:pt idx="244">
                        <c:v>1.4339468764243377</c:v>
                      </c:pt>
                      <c:pt idx="245">
                        <c:v>1.4421053770515155</c:v>
                      </c:pt>
                      <c:pt idx="246">
                        <c:v>1.4497935128423876</c:v>
                      </c:pt>
                      <c:pt idx="247">
                        <c:v>1.4584193727797616</c:v>
                      </c:pt>
                      <c:pt idx="248">
                        <c:v>1.462499374474878</c:v>
                      </c:pt>
                      <c:pt idx="249">
                        <c:v>1.4615526337500446</c:v>
                      </c:pt>
                      <c:pt idx="250">
                        <c:v>1.4630794410142205</c:v>
                      </c:pt>
                      <c:pt idx="251">
                        <c:v>1.466857387335224</c:v>
                      </c:pt>
                      <c:pt idx="252">
                        <c:v>1.4679048131847623</c:v>
                      </c:pt>
                      <c:pt idx="253">
                        <c:v>1.4675651887342662</c:v>
                      </c:pt>
                      <c:pt idx="254">
                        <c:v>1.465930182530109</c:v>
                      </c:pt>
                      <c:pt idx="255">
                        <c:v>1.461453451388395</c:v>
                      </c:pt>
                      <c:pt idx="256">
                        <c:v>1.4626751977523471</c:v>
                      </c:pt>
                      <c:pt idx="257">
                        <c:v>1.4601655834500102</c:v>
                      </c:pt>
                      <c:pt idx="258">
                        <c:v>1.4536165420550495</c:v>
                      </c:pt>
                      <c:pt idx="259">
                        <c:v>1.4471636774956274</c:v>
                      </c:pt>
                      <c:pt idx="260">
                        <c:v>1.4396423484038927</c:v>
                      </c:pt>
                      <c:pt idx="261">
                        <c:v>1.431543958298926</c:v>
                      </c:pt>
                      <c:pt idx="262">
                        <c:v>1.4243036458985314</c:v>
                      </c:pt>
                      <c:pt idx="263">
                        <c:v>1.4135273320290349</c:v>
                      </c:pt>
                      <c:pt idx="264">
                        <c:v>1.4058256713706654</c:v>
                      </c:pt>
                      <c:pt idx="265">
                        <c:v>1.3977077453459803</c:v>
                      </c:pt>
                      <c:pt idx="266">
                        <c:v>1.3859576410166552</c:v>
                      </c:pt>
                      <c:pt idx="267">
                        <c:v>1.3751948520146566</c:v>
                      </c:pt>
                      <c:pt idx="268">
                        <c:v>1.3630630458692876</c:v>
                      </c:pt>
                      <c:pt idx="269">
                        <c:v>1.3501047200435079</c:v>
                      </c:pt>
                      <c:pt idx="270">
                        <c:v>1.3365948801764362</c:v>
                      </c:pt>
                      <c:pt idx="271">
                        <c:v>1.3183272924763116</c:v>
                      </c:pt>
                      <c:pt idx="272">
                        <c:v>1.3003001468650335</c:v>
                      </c:pt>
                      <c:pt idx="273">
                        <c:v>1.2858059971967457</c:v>
                      </c:pt>
                      <c:pt idx="274">
                        <c:v>1.2699939243289673</c:v>
                      </c:pt>
                      <c:pt idx="275">
                        <c:v>1.2527437072172749</c:v>
                      </c:pt>
                      <c:pt idx="276">
                        <c:v>1.2368640100120085</c:v>
                      </c:pt>
                      <c:pt idx="277">
                        <c:v>1.2207108099306792</c:v>
                      </c:pt>
                      <c:pt idx="278">
                        <c:v>1.2059702071213236</c:v>
                      </c:pt>
                      <c:pt idx="279">
                        <c:v>1.1909410738053521</c:v>
                      </c:pt>
                      <c:pt idx="280">
                        <c:v>1.1752943048736559</c:v>
                      </c:pt>
                      <c:pt idx="281">
                        <c:v>1.1595949392350244</c:v>
                      </c:pt>
                      <c:pt idx="282">
                        <c:v>1.1463646132962371</c:v>
                      </c:pt>
                      <c:pt idx="283">
                        <c:v>1.1337353925795663</c:v>
                      </c:pt>
                      <c:pt idx="284">
                        <c:v>1.1219807799610753</c:v>
                      </c:pt>
                      <c:pt idx="285">
                        <c:v>1.1124923340299639</c:v>
                      </c:pt>
                      <c:pt idx="286">
                        <c:v>1.1039551371128524</c:v>
                      </c:pt>
                      <c:pt idx="287">
                        <c:v>1.0943299397437098</c:v>
                      </c:pt>
                      <c:pt idx="288">
                        <c:v>1.0888749098530013</c:v>
                      </c:pt>
                      <c:pt idx="289">
                        <c:v>1.084416211867951</c:v>
                      </c:pt>
                      <c:pt idx="290">
                        <c:v>1.0792632373513562</c:v>
                      </c:pt>
                      <c:pt idx="291">
                        <c:v>1.0768993910653821</c:v>
                      </c:pt>
                      <c:pt idx="292">
                        <c:v>1.0751727163148526</c:v>
                      </c:pt>
                      <c:pt idx="293">
                        <c:v>1.0734520526165434</c:v>
                      </c:pt>
                      <c:pt idx="294">
                        <c:v>1.0728990358121959</c:v>
                      </c:pt>
                      <c:pt idx="295">
                        <c:v>1.0703728911162507</c:v>
                      </c:pt>
                      <c:pt idx="296">
                        <c:v>1.0677145032714401</c:v>
                      </c:pt>
                      <c:pt idx="297">
                        <c:v>1.0668639393821449</c:v>
                      </c:pt>
                      <c:pt idx="298">
                        <c:v>1.063613462893549</c:v>
                      </c:pt>
                      <c:pt idx="299">
                        <c:v>1.0593426102904104</c:v>
                      </c:pt>
                      <c:pt idx="300">
                        <c:v>1.0555661667324625</c:v>
                      </c:pt>
                      <c:pt idx="301">
                        <c:v>1.0551333709725386</c:v>
                      </c:pt>
                      <c:pt idx="302">
                        <c:v>1.0502959766975553</c:v>
                      </c:pt>
                      <c:pt idx="303">
                        <c:v>1.0474256992619477</c:v>
                      </c:pt>
                      <c:pt idx="304">
                        <c:v>1.0431563494218645</c:v>
                      </c:pt>
                      <c:pt idx="305">
                        <c:v>1.0423779181592232</c:v>
                      </c:pt>
                      <c:pt idx="306">
                        <c:v>1.038278380544388</c:v>
                      </c:pt>
                      <c:pt idx="307">
                        <c:v>1.037720855450875</c:v>
                      </c:pt>
                      <c:pt idx="308">
                        <c:v>1.0315670407394557</c:v>
                      </c:pt>
                      <c:pt idx="309">
                        <c:v>1.0293790177309512</c:v>
                      </c:pt>
                      <c:pt idx="310">
                        <c:v>1.0230869488184449</c:v>
                      </c:pt>
                      <c:pt idx="311">
                        <c:v>1.0160600287719015</c:v>
                      </c:pt>
                      <c:pt idx="312">
                        <c:v>1.0075438705375639</c:v>
                      </c:pt>
                      <c:pt idx="313">
                        <c:v>1.0031137250505642</c:v>
                      </c:pt>
                      <c:pt idx="314">
                        <c:v>0.9961559321045641</c:v>
                      </c:pt>
                      <c:pt idx="315">
                        <c:v>0.99213604093165897</c:v>
                      </c:pt>
                      <c:pt idx="316">
                        <c:v>0.98420445752582986</c:v>
                      </c:pt>
                      <c:pt idx="317">
                        <c:v>0.97726169221038273</c:v>
                      </c:pt>
                      <c:pt idx="318">
                        <c:v>0.97244683938122845</c:v>
                      </c:pt>
                      <c:pt idx="319">
                        <c:v>0.96580763220294985</c:v>
                      </c:pt>
                      <c:pt idx="320">
                        <c:v>0.95783998248379398</c:v>
                      </c:pt>
                      <c:pt idx="321">
                        <c:v>0.95358415751120795</c:v>
                      </c:pt>
                      <c:pt idx="322">
                        <c:v>0.94520475071490206</c:v>
                      </c:pt>
                      <c:pt idx="323">
                        <c:v>0.94037336749213951</c:v>
                      </c:pt>
                      <c:pt idx="324">
                        <c:v>0.9404905830104523</c:v>
                      </c:pt>
                      <c:pt idx="325">
                        <c:v>0.93447953078928581</c:v>
                      </c:pt>
                      <c:pt idx="326">
                        <c:v>0.9320751099008191</c:v>
                      </c:pt>
                      <c:pt idx="327">
                        <c:v>0.930461142379436</c:v>
                      </c:pt>
                      <c:pt idx="328">
                        <c:v>0.92909963905134185</c:v>
                      </c:pt>
                      <c:pt idx="329">
                        <c:v>0.92791395900071671</c:v>
                      </c:pt>
                      <c:pt idx="330">
                        <c:v>0.9349468900994814</c:v>
                      </c:pt>
                      <c:pt idx="331">
                        <c:v>0.935382691385516</c:v>
                      </c:pt>
                      <c:pt idx="332">
                        <c:v>0.93694706772607461</c:v>
                      </c:pt>
                      <c:pt idx="333">
                        <c:v>0.93844081420303449</c:v>
                      </c:pt>
                      <c:pt idx="334">
                        <c:v>0.93978428437446493</c:v>
                      </c:pt>
                      <c:pt idx="335">
                        <c:v>0.93702070311578378</c:v>
                      </c:pt>
                      <c:pt idx="336">
                        <c:v>0.94081217430428477</c:v>
                      </c:pt>
                      <c:pt idx="337">
                        <c:v>0.93663749853668443</c:v>
                      </c:pt>
                      <c:pt idx="338">
                        <c:v>0.93777659293259552</c:v>
                      </c:pt>
                      <c:pt idx="339">
                        <c:v>0.94272068338450499</c:v>
                      </c:pt>
                      <c:pt idx="340">
                        <c:v>0.94592607698144193</c:v>
                      </c:pt>
                      <c:pt idx="341">
                        <c:v>0.94773239817390231</c:v>
                      </c:pt>
                      <c:pt idx="342">
                        <c:v>0.95211595800618798</c:v>
                      </c:pt>
                      <c:pt idx="343">
                        <c:v>0.95286433400772341</c:v>
                      </c:pt>
                      <c:pt idx="344">
                        <c:v>0.95383662170449712</c:v>
                      </c:pt>
                      <c:pt idx="345">
                        <c:v>0.95264192507554013</c:v>
                      </c:pt>
                      <c:pt idx="346">
                        <c:v>0.95284179256189383</c:v>
                      </c:pt>
                      <c:pt idx="347">
                        <c:v>0.95148179199685501</c:v>
                      </c:pt>
                      <c:pt idx="348">
                        <c:v>0.95246159350890502</c:v>
                      </c:pt>
                      <c:pt idx="349">
                        <c:v>0.95126389135383771</c:v>
                      </c:pt>
                      <c:pt idx="350">
                        <c:v>0.95099940505610636</c:v>
                      </c:pt>
                      <c:pt idx="351">
                        <c:v>0.95479237900766256</c:v>
                      </c:pt>
                      <c:pt idx="352">
                        <c:v>0.95340983699679416</c:v>
                      </c:pt>
                      <c:pt idx="353">
                        <c:v>0.95167715119404317</c:v>
                      </c:pt>
                      <c:pt idx="354">
                        <c:v>0.95430247825163761</c:v>
                      </c:pt>
                      <c:pt idx="355">
                        <c:v>0.95627710890629036</c:v>
                      </c:pt>
                      <c:pt idx="356">
                        <c:v>0.95517858911287234</c:v>
                      </c:pt>
                      <c:pt idx="357">
                        <c:v>0.95669637979871669</c:v>
                      </c:pt>
                      <c:pt idx="358">
                        <c:v>0.9539658593272522</c:v>
                      </c:pt>
                      <c:pt idx="359">
                        <c:v>0.95058764797895667</c:v>
                      </c:pt>
                      <c:pt idx="360">
                        <c:v>0.9501353162993138</c:v>
                      </c:pt>
                      <c:pt idx="361">
                        <c:v>0.94533849662682312</c:v>
                      </c:pt>
                      <c:pt idx="362">
                        <c:v>0.94109168823256872</c:v>
                      </c:pt>
                      <c:pt idx="363">
                        <c:v>0.94239758932761708</c:v>
                      </c:pt>
                      <c:pt idx="364">
                        <c:v>0.93937853834953622</c:v>
                      </c:pt>
                      <c:pt idx="365">
                        <c:v>0.93673367537222318</c:v>
                      </c:pt>
                      <c:pt idx="366">
                        <c:v>0.94023962158021845</c:v>
                      </c:pt>
                      <c:pt idx="367">
                        <c:v>0.94272519167367097</c:v>
                      </c:pt>
                      <c:pt idx="368">
                        <c:v>0.94663087285437353</c:v>
                      </c:pt>
                      <c:pt idx="369">
                        <c:v>0.95161253238266541</c:v>
                      </c:pt>
                      <c:pt idx="370">
                        <c:v>0.94929677451446115</c:v>
                      </c:pt>
                      <c:pt idx="371">
                        <c:v>0.94980771395326002</c:v>
                      </c:pt>
                      <c:pt idx="372">
                        <c:v>0.95531083226173807</c:v>
                      </c:pt>
                      <c:pt idx="373">
                        <c:v>0.95846813744090564</c:v>
                      </c:pt>
                      <c:pt idx="374">
                        <c:v>0.95718928608085274</c:v>
                      </c:pt>
                      <c:pt idx="375">
                        <c:v>0.9570690650364293</c:v>
                      </c:pt>
                      <c:pt idx="376">
                        <c:v>0.9558533297246985</c:v>
                      </c:pt>
                      <c:pt idx="377">
                        <c:v>0.95914137528967647</c:v>
                      </c:pt>
                      <c:pt idx="378">
                        <c:v>0.96272095688738091</c:v>
                      </c:pt>
                      <c:pt idx="379">
                        <c:v>0.96113554186404815</c:v>
                      </c:pt>
                      <c:pt idx="380">
                        <c:v>0.96173965261227568</c:v>
                      </c:pt>
                      <c:pt idx="381">
                        <c:v>0.96531021763164859</c:v>
                      </c:pt>
                      <c:pt idx="382">
                        <c:v>0.9693721861701019</c:v>
                      </c:pt>
                      <c:pt idx="383">
                        <c:v>0.97246186701178139</c:v>
                      </c:pt>
                      <c:pt idx="384">
                        <c:v>0.97270531462673859</c:v>
                      </c:pt>
                      <c:pt idx="385">
                        <c:v>0.97393156927985636</c:v>
                      </c:pt>
                      <c:pt idx="386">
                        <c:v>0.97474456409276911</c:v>
                      </c:pt>
                      <c:pt idx="387">
                        <c:v>0.97676878592824712</c:v>
                      </c:pt>
                      <c:pt idx="388">
                        <c:v>0.97767495205058774</c:v>
                      </c:pt>
                      <c:pt idx="389">
                        <c:v>0.9786111734340347</c:v>
                      </c:pt>
                      <c:pt idx="390">
                        <c:v>0.98016953872237178</c:v>
                      </c:pt>
                      <c:pt idx="391">
                        <c:v>0.97951132850415434</c:v>
                      </c:pt>
                      <c:pt idx="392">
                        <c:v>0.97856308501626521</c:v>
                      </c:pt>
                      <c:pt idx="393">
                        <c:v>0.9805497377753607</c:v>
                      </c:pt>
                      <c:pt idx="394">
                        <c:v>0.9797142015166187</c:v>
                      </c:pt>
                      <c:pt idx="395">
                        <c:v>0.98065943947839684</c:v>
                      </c:pt>
                      <c:pt idx="396">
                        <c:v>0.98021462161403061</c:v>
                      </c:pt>
                      <c:pt idx="397">
                        <c:v>0.97916869852754762</c:v>
                      </c:pt>
                      <c:pt idx="398">
                        <c:v>0.98081873236225769</c:v>
                      </c:pt>
                      <c:pt idx="399">
                        <c:v>0.98138076574493704</c:v>
                      </c:pt>
                      <c:pt idx="400">
                        <c:v>0.98125453364829229</c:v>
                      </c:pt>
                      <c:pt idx="401">
                        <c:v>0.9810787103708235</c:v>
                      </c:pt>
                      <c:pt idx="402">
                        <c:v>0.98007486464988869</c:v>
                      </c:pt>
                      <c:pt idx="403">
                        <c:v>0.97768396862891982</c:v>
                      </c:pt>
                      <c:pt idx="404">
                        <c:v>0.97610907294697391</c:v>
                      </c:pt>
                      <c:pt idx="405">
                        <c:v>0.97462434304834611</c:v>
                      </c:pt>
                      <c:pt idx="406">
                        <c:v>0.97366858574518023</c:v>
                      </c:pt>
                      <c:pt idx="407">
                        <c:v>0.97194341375770554</c:v>
                      </c:pt>
                      <c:pt idx="408">
                        <c:v>0.9681850033564211</c:v>
                      </c:pt>
                      <c:pt idx="409">
                        <c:v>0.96352944341112767</c:v>
                      </c:pt>
                      <c:pt idx="410">
                        <c:v>0.96066667979079745</c:v>
                      </c:pt>
                      <c:pt idx="411">
                        <c:v>0.95684665610424602</c:v>
                      </c:pt>
                      <c:pt idx="412">
                        <c:v>0.95048095180203085</c:v>
                      </c:pt>
                      <c:pt idx="413">
                        <c:v>0.94484108205552153</c:v>
                      </c:pt>
                      <c:pt idx="414">
                        <c:v>0.93891418456545117</c:v>
                      </c:pt>
                      <c:pt idx="415">
                        <c:v>0.93540974112051134</c:v>
                      </c:pt>
                      <c:pt idx="416">
                        <c:v>0.93253194986962773</c:v>
                      </c:pt>
                      <c:pt idx="417">
                        <c:v>0.92753826823689378</c:v>
                      </c:pt>
                      <c:pt idx="418">
                        <c:v>0.92201561400869703</c:v>
                      </c:pt>
                      <c:pt idx="419">
                        <c:v>0.9180949051974413</c:v>
                      </c:pt>
                      <c:pt idx="420">
                        <c:v>0.91366776523655213</c:v>
                      </c:pt>
                      <c:pt idx="421">
                        <c:v>0.90643947494059951</c:v>
                      </c:pt>
                      <c:pt idx="422">
                        <c:v>0.90049304153081067</c:v>
                      </c:pt>
                      <c:pt idx="423">
                        <c:v>0.89332937004623558</c:v>
                      </c:pt>
                      <c:pt idx="424">
                        <c:v>0.88518589704961037</c:v>
                      </c:pt>
                      <c:pt idx="425">
                        <c:v>0.87794257912310469</c:v>
                      </c:pt>
                      <c:pt idx="426">
                        <c:v>0.87055048765412535</c:v>
                      </c:pt>
                      <c:pt idx="427">
                        <c:v>0.86132051696852419</c:v>
                      </c:pt>
                      <c:pt idx="428">
                        <c:v>0.85422446982143729</c:v>
                      </c:pt>
                      <c:pt idx="429">
                        <c:v>0.8459141901256747</c:v>
                      </c:pt>
                      <c:pt idx="430">
                        <c:v>0.83769557897628477</c:v>
                      </c:pt>
                      <c:pt idx="431">
                        <c:v>0.82961221650187111</c:v>
                      </c:pt>
                      <c:pt idx="432">
                        <c:v>0.82114114115919234</c:v>
                      </c:pt>
                      <c:pt idx="433">
                        <c:v>0.81242060714933517</c:v>
                      </c:pt>
                      <c:pt idx="434">
                        <c:v>0.80492933331870653</c:v>
                      </c:pt>
                      <c:pt idx="435">
                        <c:v>0.79771005960108554</c:v>
                      </c:pt>
                      <c:pt idx="436">
                        <c:v>0.78846806681104209</c:v>
                      </c:pt>
                      <c:pt idx="437">
                        <c:v>0.7801698092197219</c:v>
                      </c:pt>
                      <c:pt idx="438">
                        <c:v>0.77166417032677126</c:v>
                      </c:pt>
                      <c:pt idx="439">
                        <c:v>0.76382275270425981</c:v>
                      </c:pt>
                      <c:pt idx="440">
                        <c:v>0.75555455037404529</c:v>
                      </c:pt>
                      <c:pt idx="441">
                        <c:v>0.74741258014047529</c:v>
                      </c:pt>
                      <c:pt idx="442">
                        <c:v>0.73824572550319645</c:v>
                      </c:pt>
                      <c:pt idx="443">
                        <c:v>0.72876479338736178</c:v>
                      </c:pt>
                      <c:pt idx="444">
                        <c:v>0.72017575114484256</c:v>
                      </c:pt>
                      <c:pt idx="445">
                        <c:v>0.71159377188868322</c:v>
                      </c:pt>
                      <c:pt idx="446">
                        <c:v>0.70250911839052865</c:v>
                      </c:pt>
                      <c:pt idx="447">
                        <c:v>0.69408282538689758</c:v>
                      </c:pt>
                      <c:pt idx="448">
                        <c:v>0.68517670013971177</c:v>
                      </c:pt>
                      <c:pt idx="449">
                        <c:v>0.67655880484653108</c:v>
                      </c:pt>
                      <c:pt idx="450">
                        <c:v>0.67038861001780925</c:v>
                      </c:pt>
                      <c:pt idx="451">
                        <c:v>0.66136061068683927</c:v>
                      </c:pt>
                      <c:pt idx="452">
                        <c:v>0.65358065607328919</c:v>
                      </c:pt>
                      <c:pt idx="453">
                        <c:v>0.64622418008872018</c:v>
                      </c:pt>
                      <c:pt idx="454">
                        <c:v>0.63869924436565295</c:v>
                      </c:pt>
                      <c:pt idx="455">
                        <c:v>0.63115657603853326</c:v>
                      </c:pt>
                      <c:pt idx="456">
                        <c:v>0.62313512740199772</c:v>
                      </c:pt>
                      <c:pt idx="457">
                        <c:v>0.61402582858973653</c:v>
                      </c:pt>
                      <c:pt idx="458">
                        <c:v>0.60682308526572382</c:v>
                      </c:pt>
                      <c:pt idx="459">
                        <c:v>0.59907949751811163</c:v>
                      </c:pt>
                      <c:pt idx="460">
                        <c:v>0.59073991394277081</c:v>
                      </c:pt>
                      <c:pt idx="461">
                        <c:v>0.58338013187948023</c:v>
                      </c:pt>
                      <c:pt idx="462">
                        <c:v>0.57630136650752906</c:v>
                      </c:pt>
                      <c:pt idx="463">
                        <c:v>0.5694940001433636</c:v>
                      </c:pt>
                      <c:pt idx="464">
                        <c:v>0.56315234005003312</c:v>
                      </c:pt>
                      <c:pt idx="465">
                        <c:v>0.55615201890956822</c:v>
                      </c:pt>
                      <c:pt idx="466">
                        <c:v>0.55037464634349942</c:v>
                      </c:pt>
                      <c:pt idx="467">
                        <c:v>0.54395288897932181</c:v>
                      </c:pt>
                      <c:pt idx="468">
                        <c:v>0.53650564610621332</c:v>
                      </c:pt>
                      <c:pt idx="469">
                        <c:v>0.5293476851212483</c:v>
                      </c:pt>
                      <c:pt idx="470">
                        <c:v>0.52383555023443862</c:v>
                      </c:pt>
                      <c:pt idx="471">
                        <c:v>0.51762823715825101</c:v>
                      </c:pt>
                      <c:pt idx="472">
                        <c:v>0.51193682263894513</c:v>
                      </c:pt>
                      <c:pt idx="473">
                        <c:v>0.50738780859427202</c:v>
                      </c:pt>
                      <c:pt idx="474">
                        <c:v>0.50225842745764515</c:v>
                      </c:pt>
                      <c:pt idx="475">
                        <c:v>0.49824830424459943</c:v>
                      </c:pt>
                      <c:pt idx="476">
                        <c:v>0.49414876662976387</c:v>
                      </c:pt>
                      <c:pt idx="477">
                        <c:v>0.48889991583024123</c:v>
                      </c:pt>
                      <c:pt idx="478">
                        <c:v>0.48480368429412746</c:v>
                      </c:pt>
                      <c:pt idx="479">
                        <c:v>0.48010123814150901</c:v>
                      </c:pt>
                      <c:pt idx="480">
                        <c:v>0.47367497248816531</c:v>
                      </c:pt>
                      <c:pt idx="481">
                        <c:v>0.46979153220068082</c:v>
                      </c:pt>
                      <c:pt idx="482">
                        <c:v>0.46516572696388214</c:v>
                      </c:pt>
                      <c:pt idx="483">
                        <c:v>0.46008563645546896</c:v>
                      </c:pt>
                      <c:pt idx="484">
                        <c:v>0.4558026114715823</c:v>
                      </c:pt>
                      <c:pt idx="485">
                        <c:v>0.45102337412683846</c:v>
                      </c:pt>
                      <c:pt idx="486">
                        <c:v>0.44713722886585416</c:v>
                      </c:pt>
                      <c:pt idx="487">
                        <c:v>0.44352323399418342</c:v>
                      </c:pt>
                      <c:pt idx="488">
                        <c:v>0.43894671938559826</c:v>
                      </c:pt>
                      <c:pt idx="489">
                        <c:v>0.43435457604123817</c:v>
                      </c:pt>
                      <c:pt idx="490">
                        <c:v>0.43136512949534656</c:v>
                      </c:pt>
                      <c:pt idx="491">
                        <c:v>0.42816229059560368</c:v>
                      </c:pt>
                      <c:pt idx="492">
                        <c:v>0.42567055917362462</c:v>
                      </c:pt>
                      <c:pt idx="493">
                        <c:v>0.42246516557668762</c:v>
                      </c:pt>
                      <c:pt idx="494">
                        <c:v>0.41942733006041566</c:v>
                      </c:pt>
                      <c:pt idx="495">
                        <c:v>0.41695062626898949</c:v>
                      </c:pt>
                      <c:pt idx="496">
                        <c:v>0.41535003333879833</c:v>
                      </c:pt>
                      <c:pt idx="497">
                        <c:v>0.41268307974457236</c:v>
                      </c:pt>
                      <c:pt idx="498">
                        <c:v>0.40944357342628024</c:v>
                      </c:pt>
                      <c:pt idx="499">
                        <c:v>0.40684800107718055</c:v>
                      </c:pt>
                      <c:pt idx="500">
                        <c:v>0.4042001325737567</c:v>
                      </c:pt>
                      <c:pt idx="501">
                        <c:v>0.4024336346022615</c:v>
                      </c:pt>
                      <c:pt idx="502">
                        <c:v>0.3991834586662768</c:v>
                      </c:pt>
                      <c:pt idx="503">
                        <c:v>0.3973855529469259</c:v>
                      </c:pt>
                      <c:pt idx="504">
                        <c:v>0.39496400055962894</c:v>
                      </c:pt>
                      <c:pt idx="505">
                        <c:v>0.39346920214853048</c:v>
                      </c:pt>
                      <c:pt idx="506">
                        <c:v>0.39097957459482879</c:v>
                      </c:pt>
                      <c:pt idx="507">
                        <c:v>0.38984844484311076</c:v>
                      </c:pt>
                      <c:pt idx="508">
                        <c:v>0.38796127499827554</c:v>
                      </c:pt>
                      <c:pt idx="509">
                        <c:v>0.3869965011167783</c:v>
                      </c:pt>
                      <c:pt idx="510">
                        <c:v>0.38467773772246344</c:v>
                      </c:pt>
                      <c:pt idx="511">
                        <c:v>0.38270476010717119</c:v>
                      </c:pt>
                      <c:pt idx="512">
                        <c:v>0.38072351729507459</c:v>
                      </c:pt>
                      <c:pt idx="513">
                        <c:v>0.37880433859716162</c:v>
                      </c:pt>
                      <c:pt idx="514">
                        <c:v>0.37659061834041158</c:v>
                      </c:pt>
                      <c:pt idx="515">
                        <c:v>0.37443159865887415</c:v>
                      </c:pt>
                      <c:pt idx="516">
                        <c:v>0.37320008433506274</c:v>
                      </c:pt>
                      <c:pt idx="517">
                        <c:v>0.37169626934563227</c:v>
                      </c:pt>
                      <c:pt idx="518">
                        <c:v>0.37145567698048015</c:v>
                      </c:pt>
                      <c:pt idx="519">
                        <c:v>0.37071556617574902</c:v>
                      </c:pt>
                      <c:pt idx="520">
                        <c:v>0.36996117912199261</c:v>
                      </c:pt>
                      <c:pt idx="521">
                        <c:v>0.3696461999856035</c:v>
                      </c:pt>
                      <c:pt idx="522">
                        <c:v>0.36916486497899353</c:v>
                      </c:pt>
                      <c:pt idx="523">
                        <c:v>0.36745096371443364</c:v>
                      </c:pt>
                      <c:pt idx="524">
                        <c:v>0.36699622761390233</c:v>
                      </c:pt>
                      <c:pt idx="525">
                        <c:v>0.36460382882987807</c:v>
                      </c:pt>
                      <c:pt idx="526">
                        <c:v>0.36299016186110589</c:v>
                      </c:pt>
                      <c:pt idx="527">
                        <c:v>0.36154270048624909</c:v>
                      </c:pt>
                      <c:pt idx="528">
                        <c:v>0.35955108860907098</c:v>
                      </c:pt>
                      <c:pt idx="529">
                        <c:v>0.35911303317845361</c:v>
                      </c:pt>
                      <c:pt idx="530">
                        <c:v>0.35768074971045516</c:v>
                      </c:pt>
                      <c:pt idx="531">
                        <c:v>0.35594550921050983</c:v>
                      </c:pt>
                      <c:pt idx="532">
                        <c:v>0.35471384461039296</c:v>
                      </c:pt>
                      <c:pt idx="533">
                        <c:v>0.35330545507497357</c:v>
                      </c:pt>
                      <c:pt idx="534">
                        <c:v>0.35211361369582184</c:v>
                      </c:pt>
                      <c:pt idx="535">
                        <c:v>0.35083371040163003</c:v>
                      </c:pt>
                      <c:pt idx="536">
                        <c:v>0.34821995461956129</c:v>
                      </c:pt>
                      <c:pt idx="537">
                        <c:v>0.34699129554555486</c:v>
                      </c:pt>
                      <c:pt idx="538">
                        <c:v>0.34564271597973611</c:v>
                      </c:pt>
                      <c:pt idx="539">
                        <c:v>0.34562588503351693</c:v>
                      </c:pt>
                      <c:pt idx="540">
                        <c:v>0.34441060055070266</c:v>
                      </c:pt>
                      <c:pt idx="541">
                        <c:v>0.34347482999617251</c:v>
                      </c:pt>
                      <c:pt idx="542">
                        <c:v>0.34274268383563439</c:v>
                      </c:pt>
                      <c:pt idx="543">
                        <c:v>0.34187483817120357</c:v>
                      </c:pt>
                      <c:pt idx="544">
                        <c:v>0.34071034707965814</c:v>
                      </c:pt>
                      <c:pt idx="545">
                        <c:v>0.33979982294445693</c:v>
                      </c:pt>
                      <c:pt idx="546">
                        <c:v>0.33813521230811028</c:v>
                      </c:pt>
                      <c:pt idx="547">
                        <c:v>0.3379944034098295</c:v>
                      </c:pt>
                      <c:pt idx="548">
                        <c:v>0.33712490470603768</c:v>
                      </c:pt>
                      <c:pt idx="549">
                        <c:v>0.33572027207825667</c:v>
                      </c:pt>
                      <c:pt idx="550">
                        <c:v>0.33460552244384145</c:v>
                      </c:pt>
                      <c:pt idx="551">
                        <c:v>0.334299259333173</c:v>
                      </c:pt>
                      <c:pt idx="552">
                        <c:v>0.33263780449924268</c:v>
                      </c:pt>
                      <c:pt idx="553">
                        <c:v>0.33155882062554309</c:v>
                      </c:pt>
                      <c:pt idx="554">
                        <c:v>0.32954421647361931</c:v>
                      </c:pt>
                      <c:pt idx="555">
                        <c:v>0.32797773626478327</c:v>
                      </c:pt>
                      <c:pt idx="556">
                        <c:v>0.32686178441992381</c:v>
                      </c:pt>
                      <c:pt idx="557">
                        <c:v>0.32584471438410245</c:v>
                      </c:pt>
                      <c:pt idx="558">
                        <c:v>0.3247612222212371</c:v>
                      </c:pt>
                      <c:pt idx="559">
                        <c:v>0.32415470705212135</c:v>
                      </c:pt>
                      <c:pt idx="560">
                        <c:v>0.32305829112698065</c:v>
                      </c:pt>
                      <c:pt idx="561">
                        <c:v>0.32197284537214343</c:v>
                      </c:pt>
                      <c:pt idx="562">
                        <c:v>0.32132154786398021</c:v>
                      </c:pt>
                      <c:pt idx="563">
                        <c:v>0.32045234971279951</c:v>
                      </c:pt>
                      <c:pt idx="564">
                        <c:v>0.31919543869335365</c:v>
                      </c:pt>
                      <c:pt idx="565">
                        <c:v>0.31788037074366798</c:v>
                      </c:pt>
                      <c:pt idx="566">
                        <c:v>0.31707203449622645</c:v>
                      </c:pt>
                      <c:pt idx="567">
                        <c:v>0.31618134683335508</c:v>
                      </c:pt>
                      <c:pt idx="568">
                        <c:v>0.31599590587233212</c:v>
                      </c:pt>
                      <c:pt idx="569">
                        <c:v>0.31567341292066653</c:v>
                      </c:pt>
                      <c:pt idx="570">
                        <c:v>0.31446398921376795</c:v>
                      </c:pt>
                      <c:pt idx="571">
                        <c:v>0.31397979895735295</c:v>
                      </c:pt>
                      <c:pt idx="572">
                        <c:v>0.31407206860894787</c:v>
                      </c:pt>
                      <c:pt idx="573">
                        <c:v>0.3133205368049965</c:v>
                      </c:pt>
                      <c:pt idx="574">
                        <c:v>0.31222427115616125</c:v>
                      </c:pt>
                      <c:pt idx="575">
                        <c:v>0.31074750590172623</c:v>
                      </c:pt>
                      <c:pt idx="576">
                        <c:v>0.30821399766681018</c:v>
                      </c:pt>
                      <c:pt idx="577">
                        <c:v>0.30704740270698716</c:v>
                      </c:pt>
                      <c:pt idx="578">
                        <c:v>0.30622929849968655</c:v>
                      </c:pt>
                      <c:pt idx="579">
                        <c:v>0.30474231445647548</c:v>
                      </c:pt>
                      <c:pt idx="580">
                        <c:v>0.30390512515837254</c:v>
                      </c:pt>
                      <c:pt idx="581">
                        <c:v>0.30258900527454807</c:v>
                      </c:pt>
                      <c:pt idx="582">
                        <c:v>0.30237816761789071</c:v>
                      </c:pt>
                      <c:pt idx="583">
                        <c:v>0.30180471323599151</c:v>
                      </c:pt>
                      <c:pt idx="584">
                        <c:v>0.30137462244956692</c:v>
                      </c:pt>
                      <c:pt idx="585">
                        <c:v>0.3005401381249635</c:v>
                      </c:pt>
                      <c:pt idx="586">
                        <c:v>0.29974682950807513</c:v>
                      </c:pt>
                      <c:pt idx="587">
                        <c:v>0.29883044459695829</c:v>
                      </c:pt>
                      <c:pt idx="588">
                        <c:v>0.29869684896134285</c:v>
                      </c:pt>
                      <c:pt idx="589">
                        <c:v>0.29726186051984488</c:v>
                      </c:pt>
                      <c:pt idx="590">
                        <c:v>0.29699136316989233</c:v>
                      </c:pt>
                      <c:pt idx="591">
                        <c:v>0.29644646128604363</c:v>
                      </c:pt>
                      <c:pt idx="592">
                        <c:v>0.29560596590921911</c:v>
                      </c:pt>
                      <c:pt idx="593">
                        <c:v>0.29481896889716275</c:v>
                      </c:pt>
                      <c:pt idx="594">
                        <c:v>0.29410711003787121</c:v>
                      </c:pt>
                      <c:pt idx="595">
                        <c:v>0.29407765588198737</c:v>
                      </c:pt>
                      <c:pt idx="596">
                        <c:v>0.29440916541198475</c:v>
                      </c:pt>
                      <c:pt idx="597">
                        <c:v>0.29391746134029334</c:v>
                      </c:pt>
                      <c:pt idx="598">
                        <c:v>0.29353636062947136</c:v>
                      </c:pt>
                      <c:pt idx="599">
                        <c:v>0.29332792739370245</c:v>
                      </c:pt>
                      <c:pt idx="600">
                        <c:v>0.29316863450984154</c:v>
                      </c:pt>
                      <c:pt idx="601">
                        <c:v>0.29337811967974925</c:v>
                      </c:pt>
                      <c:pt idx="602">
                        <c:v>0.29353019930094476</c:v>
                      </c:pt>
                      <c:pt idx="603">
                        <c:v>0.29299115819301158</c:v>
                      </c:pt>
                      <c:pt idx="604">
                        <c:v>0.29374013529976906</c:v>
                      </c:pt>
                      <c:pt idx="605">
                        <c:v>0.29464059092249967</c:v>
                      </c:pt>
                      <c:pt idx="606">
                        <c:v>0.29503401429037501</c:v>
                      </c:pt>
                      <c:pt idx="607">
                        <c:v>0.29529399229894043</c:v>
                      </c:pt>
                      <c:pt idx="608">
                        <c:v>0.2949665402291925</c:v>
                      </c:pt>
                      <c:pt idx="609">
                        <c:v>0.29482858658071676</c:v>
                      </c:pt>
                      <c:pt idx="610">
                        <c:v>0.29583333395948452</c:v>
                      </c:pt>
                      <c:pt idx="611">
                        <c:v>0.29554810953159039</c:v>
                      </c:pt>
                      <c:pt idx="612">
                        <c:v>0.29514672151952198</c:v>
                      </c:pt>
                      <c:pt idx="613">
                        <c:v>0.29514777345366056</c:v>
                      </c:pt>
                      <c:pt idx="614">
                        <c:v>0.29581319693454378</c:v>
                      </c:pt>
                      <c:pt idx="615">
                        <c:v>0.29699406814339185</c:v>
                      </c:pt>
                      <c:pt idx="616">
                        <c:v>0.2971102317275659</c:v>
                      </c:pt>
                      <c:pt idx="617">
                        <c:v>0.2965642779095784</c:v>
                      </c:pt>
                      <c:pt idx="618">
                        <c:v>0.29761260541694989</c:v>
                      </c:pt>
                      <c:pt idx="619">
                        <c:v>0.29876492412774741</c:v>
                      </c:pt>
                      <c:pt idx="620">
                        <c:v>0.29979657096520518</c:v>
                      </c:pt>
                      <c:pt idx="621">
                        <c:v>0.30104446540631941</c:v>
                      </c:pt>
                      <c:pt idx="622">
                        <c:v>0.30214223381820982</c:v>
                      </c:pt>
                      <c:pt idx="623">
                        <c:v>0.30334564647288748</c:v>
                      </c:pt>
                      <c:pt idx="624">
                        <c:v>0.30498486041359951</c:v>
                      </c:pt>
                      <c:pt idx="625">
                        <c:v>0.30595399230795711</c:v>
                      </c:pt>
                      <c:pt idx="626">
                        <c:v>0.30696625350200157</c:v>
                      </c:pt>
                      <c:pt idx="627">
                        <c:v>0.30762145819410858</c:v>
                      </c:pt>
                      <c:pt idx="628">
                        <c:v>0.30832535240920728</c:v>
                      </c:pt>
                      <c:pt idx="629">
                        <c:v>0.30904743005727481</c:v>
                      </c:pt>
                      <c:pt idx="630">
                        <c:v>0.30998019508569424</c:v>
                      </c:pt>
                      <c:pt idx="631">
                        <c:v>0.3116242178681834</c:v>
                      </c:pt>
                      <c:pt idx="632">
                        <c:v>0.31243811433892932</c:v>
                      </c:pt>
                      <c:pt idx="633">
                        <c:v>0.31302960187749213</c:v>
                      </c:pt>
                      <c:pt idx="634">
                        <c:v>0.3141602808002934</c:v>
                      </c:pt>
                      <c:pt idx="635">
                        <c:v>0.31492774189263084</c:v>
                      </c:pt>
                      <c:pt idx="636">
                        <c:v>0.31596720309797616</c:v>
                      </c:pt>
                      <c:pt idx="637">
                        <c:v>0.31749235732279152</c:v>
                      </c:pt>
                      <c:pt idx="638">
                        <c:v>0.31803305147008554</c:v>
                      </c:pt>
                      <c:pt idx="639">
                        <c:v>0.31886197557138435</c:v>
                      </c:pt>
                      <c:pt idx="640">
                        <c:v>0.32021761812356281</c:v>
                      </c:pt>
                      <c:pt idx="641">
                        <c:v>0.32214551284719645</c:v>
                      </c:pt>
                      <c:pt idx="642">
                        <c:v>0.3235032592676525</c:v>
                      </c:pt>
                      <c:pt idx="643">
                        <c:v>0.32441708948157522</c:v>
                      </c:pt>
                      <c:pt idx="644">
                        <c:v>0.32525578154273355</c:v>
                      </c:pt>
                      <c:pt idx="645">
                        <c:v>0.32633025712726704</c:v>
                      </c:pt>
                      <c:pt idx="646">
                        <c:v>0.32797217604147866</c:v>
                      </c:pt>
                      <c:pt idx="647">
                        <c:v>0.32923855446817291</c:v>
                      </c:pt>
                      <c:pt idx="648">
                        <c:v>0.33003471833486653</c:v>
                      </c:pt>
                      <c:pt idx="649">
                        <c:v>0.33125195640965266</c:v>
                      </c:pt>
                      <c:pt idx="650">
                        <c:v>0.33224708610486664</c:v>
                      </c:pt>
                      <c:pt idx="651">
                        <c:v>0.33270407634998095</c:v>
                      </c:pt>
                      <c:pt idx="652">
                        <c:v>0.33366749774472831</c:v>
                      </c:pt>
                      <c:pt idx="653">
                        <c:v>0.33384302046958636</c:v>
                      </c:pt>
                      <c:pt idx="654">
                        <c:v>0.3345451113690186</c:v>
                      </c:pt>
                      <c:pt idx="655">
                        <c:v>0.33464895229613922</c:v>
                      </c:pt>
                      <c:pt idx="656">
                        <c:v>0.33479682418078011</c:v>
                      </c:pt>
                      <c:pt idx="657">
                        <c:v>0.33568525769906843</c:v>
                      </c:pt>
                      <c:pt idx="658">
                        <c:v>0.33727683405092779</c:v>
                      </c:pt>
                      <c:pt idx="659">
                        <c:v>0.33796014041216876</c:v>
                      </c:pt>
                      <c:pt idx="660">
                        <c:v>0.33916806135601224</c:v>
                      </c:pt>
                      <c:pt idx="661">
                        <c:v>0.33998135672153612</c:v>
                      </c:pt>
                      <c:pt idx="662">
                        <c:v>0.34144594959522323</c:v>
                      </c:pt>
                      <c:pt idx="663">
                        <c:v>0.34304909722260829</c:v>
                      </c:pt>
                      <c:pt idx="664">
                        <c:v>0.34358543335704195</c:v>
                      </c:pt>
                      <c:pt idx="665">
                        <c:v>0.34435169223893514</c:v>
                      </c:pt>
                      <c:pt idx="666">
                        <c:v>0.34518241965590041</c:v>
                      </c:pt>
                      <c:pt idx="667">
                        <c:v>0.34618235819289134</c:v>
                      </c:pt>
                      <c:pt idx="668">
                        <c:v>0.34642580580784865</c:v>
                      </c:pt>
                      <c:pt idx="669">
                        <c:v>0.34751004935224145</c:v>
                      </c:pt>
                      <c:pt idx="670">
                        <c:v>0.34774327817842282</c:v>
                      </c:pt>
                      <c:pt idx="671">
                        <c:v>0.34819425737131576</c:v>
                      </c:pt>
                      <c:pt idx="672">
                        <c:v>0.34856093155680701</c:v>
                      </c:pt>
                      <c:pt idx="673">
                        <c:v>0.3487756763974082</c:v>
                      </c:pt>
                      <c:pt idx="674">
                        <c:v>0.34889364329724842</c:v>
                      </c:pt>
                      <c:pt idx="675">
                        <c:v>0.35047665389969279</c:v>
                      </c:pt>
                      <c:pt idx="676">
                        <c:v>0.35020179853687988</c:v>
                      </c:pt>
                      <c:pt idx="677">
                        <c:v>0.35007211008520828</c:v>
                      </c:pt>
                      <c:pt idx="678">
                        <c:v>0.35029947813547374</c:v>
                      </c:pt>
                      <c:pt idx="679">
                        <c:v>0.35069230039812704</c:v>
                      </c:pt>
                      <c:pt idx="680">
                        <c:v>0.35084978996632155</c:v>
                      </c:pt>
                      <c:pt idx="681">
                        <c:v>0.35095708724846936</c:v>
                      </c:pt>
                      <c:pt idx="682">
                        <c:v>0.35094040657855569</c:v>
                      </c:pt>
                      <c:pt idx="683">
                        <c:v>0.35128213489732907</c:v>
                      </c:pt>
                      <c:pt idx="684">
                        <c:v>0.35194605561515679</c:v>
                      </c:pt>
                      <c:pt idx="685">
                        <c:v>0.35292781071917884</c:v>
                      </c:pt>
                      <c:pt idx="686">
                        <c:v>0.35337458217551709</c:v>
                      </c:pt>
                      <c:pt idx="687">
                        <c:v>0.35437692513339647</c:v>
                      </c:pt>
                      <c:pt idx="688">
                        <c:v>0.35541217860218688</c:v>
                      </c:pt>
                      <c:pt idx="689">
                        <c:v>0.35587337658385587</c:v>
                      </c:pt>
                      <c:pt idx="690">
                        <c:v>0.35663106971633401</c:v>
                      </c:pt>
                      <c:pt idx="691">
                        <c:v>0.35696828974594147</c:v>
                      </c:pt>
                      <c:pt idx="692">
                        <c:v>0.35720707879542712</c:v>
                      </c:pt>
                      <c:pt idx="693">
                        <c:v>0.35706747210759066</c:v>
                      </c:pt>
                      <c:pt idx="694">
                        <c:v>0.3569111847498404</c:v>
                      </c:pt>
                      <c:pt idx="695">
                        <c:v>0.35675489739208993</c:v>
                      </c:pt>
                      <c:pt idx="696">
                        <c:v>0.35645735030714221</c:v>
                      </c:pt>
                      <c:pt idx="697">
                        <c:v>0.35677623662747515</c:v>
                      </c:pt>
                      <c:pt idx="698">
                        <c:v>0.35760140382113581</c:v>
                      </c:pt>
                      <c:pt idx="699">
                        <c:v>0.35797694430865301</c:v>
                      </c:pt>
                      <c:pt idx="700">
                        <c:v>0.35863635673731514</c:v>
                      </c:pt>
                      <c:pt idx="701">
                        <c:v>0.3592508365506239</c:v>
                      </c:pt>
                      <c:pt idx="702">
                        <c:v>0.35988079482340218</c:v>
                      </c:pt>
                      <c:pt idx="703">
                        <c:v>0.36019877948590173</c:v>
                      </c:pt>
                      <c:pt idx="704">
                        <c:v>0.36087427147925538</c:v>
                      </c:pt>
                      <c:pt idx="705">
                        <c:v>0.36112192683076744</c:v>
                      </c:pt>
                      <c:pt idx="706">
                        <c:v>0.36096639085454485</c:v>
                      </c:pt>
                      <c:pt idx="707">
                        <c:v>0.36064449900810125</c:v>
                      </c:pt>
                      <c:pt idx="708">
                        <c:v>0.36080784935221138</c:v>
                      </c:pt>
                      <c:pt idx="709">
                        <c:v>0.36124274898041286</c:v>
                      </c:pt>
                      <c:pt idx="710">
                        <c:v>0.36161047510004268</c:v>
                      </c:pt>
                      <c:pt idx="711">
                        <c:v>0.36167434252989256</c:v>
                      </c:pt>
                      <c:pt idx="712">
                        <c:v>0.36196993602286842</c:v>
                      </c:pt>
                      <c:pt idx="713">
                        <c:v>0.36328305038058217</c:v>
                      </c:pt>
                      <c:pt idx="714">
                        <c:v>0.36466904874647782</c:v>
                      </c:pt>
                      <c:pt idx="715">
                        <c:v>0.36581280170786012</c:v>
                      </c:pt>
                      <c:pt idx="716">
                        <c:v>0.36625626708547682</c:v>
                      </c:pt>
                      <c:pt idx="717">
                        <c:v>0.36775572406204671</c:v>
                      </c:pt>
                      <c:pt idx="718">
                        <c:v>0.3687654305588971</c:v>
                      </c:pt>
                      <c:pt idx="719">
                        <c:v>0.3702207063016415</c:v>
                      </c:pt>
                      <c:pt idx="720">
                        <c:v>0.37190274898942954</c:v>
                      </c:pt>
                      <c:pt idx="721">
                        <c:v>0.37346231648821115</c:v>
                      </c:pt>
                      <c:pt idx="722">
                        <c:v>0.37549089633654931</c:v>
                      </c:pt>
                      <c:pt idx="723">
                        <c:v>0.37751632038247135</c:v>
                      </c:pt>
                      <c:pt idx="724">
                        <c:v>0.37909392103791634</c:v>
                      </c:pt>
                      <c:pt idx="725">
                        <c:v>0.38130042803200104</c:v>
                      </c:pt>
                      <c:pt idx="726">
                        <c:v>0.38288494139750051</c:v>
                      </c:pt>
                      <c:pt idx="727">
                        <c:v>0.38371687102490998</c:v>
                      </c:pt>
                      <c:pt idx="728">
                        <c:v>0.38515802079493461</c:v>
                      </c:pt>
                      <c:pt idx="729">
                        <c:v>0.38676417394843032</c:v>
                      </c:pt>
                      <c:pt idx="730">
                        <c:v>0.38857184762764052</c:v>
                      </c:pt>
                      <c:pt idx="731">
                        <c:v>0.39014463944130884</c:v>
                      </c:pt>
                      <c:pt idx="732">
                        <c:v>0.39089406737698262</c:v>
                      </c:pt>
                      <c:pt idx="733">
                        <c:v>0.39306676220232334</c:v>
                      </c:pt>
                      <c:pt idx="734">
                        <c:v>0.39531790125915023</c:v>
                      </c:pt>
                      <c:pt idx="735">
                        <c:v>0.39797914435376602</c:v>
                      </c:pt>
                      <c:pt idx="736">
                        <c:v>0.40051084927301589</c:v>
                      </c:pt>
                      <c:pt idx="737">
                        <c:v>0.40237262242221666</c:v>
                      </c:pt>
                      <c:pt idx="738">
                        <c:v>0.40447168185784804</c:v>
                      </c:pt>
                      <c:pt idx="739">
                        <c:v>0.40732618028137435</c:v>
                      </c:pt>
                      <c:pt idx="740">
                        <c:v>0.40913550699994555</c:v>
                      </c:pt>
                      <c:pt idx="741">
                        <c:v>0.41102928900222391</c:v>
                      </c:pt>
                      <c:pt idx="742">
                        <c:v>0.41288354833614827</c:v>
                      </c:pt>
                      <c:pt idx="743">
                        <c:v>0.41394299629012887</c:v>
                      </c:pt>
                      <c:pt idx="744">
                        <c:v>0.41674324496735937</c:v>
                      </c:pt>
                      <c:pt idx="745">
                        <c:v>0.41947000853118599</c:v>
                      </c:pt>
                      <c:pt idx="746">
                        <c:v>0.42207970685300528</c:v>
                      </c:pt>
                      <c:pt idx="747">
                        <c:v>0.42407627784826568</c:v>
                      </c:pt>
                      <c:pt idx="748">
                        <c:v>0.42668792976205711</c:v>
                      </c:pt>
                      <c:pt idx="749">
                        <c:v>0.42839942660572855</c:v>
                      </c:pt>
                      <c:pt idx="750">
                        <c:v>0.43015645716997564</c:v>
                      </c:pt>
                      <c:pt idx="751">
                        <c:v>0.43186028992206521</c:v>
                      </c:pt>
                      <c:pt idx="752">
                        <c:v>0.43360935584211924</c:v>
                      </c:pt>
                      <c:pt idx="753">
                        <c:v>0.43518244820839841</c:v>
                      </c:pt>
                      <c:pt idx="754">
                        <c:v>0.43717646450646491</c:v>
                      </c:pt>
                      <c:pt idx="755">
                        <c:v>0.43916867748886501</c:v>
                      </c:pt>
                      <c:pt idx="756">
                        <c:v>0.4413478341953434</c:v>
                      </c:pt>
                      <c:pt idx="757">
                        <c:v>0.44445479681215866</c:v>
                      </c:pt>
                      <c:pt idx="758">
                        <c:v>0.44608739859542756</c:v>
                      </c:pt>
                      <c:pt idx="759">
                        <c:v>0.44870235658794055</c:v>
                      </c:pt>
                      <c:pt idx="760">
                        <c:v>0.45105838850602664</c:v>
                      </c:pt>
                      <c:pt idx="761">
                        <c:v>0.45305000038320453</c:v>
                      </c:pt>
                      <c:pt idx="762">
                        <c:v>0.45519880127596613</c:v>
                      </c:pt>
                      <c:pt idx="763">
                        <c:v>0.45700226721862164</c:v>
                      </c:pt>
                      <c:pt idx="764">
                        <c:v>0.4583398766141365</c:v>
                      </c:pt>
                      <c:pt idx="765">
                        <c:v>0.46046237915343041</c:v>
                      </c:pt>
                      <c:pt idx="766">
                        <c:v>0.46124216290282138</c:v>
                      </c:pt>
                      <c:pt idx="767">
                        <c:v>0.46222707380925937</c:v>
                      </c:pt>
                      <c:pt idx="768">
                        <c:v>0.46361081803057202</c:v>
                      </c:pt>
                      <c:pt idx="769">
                        <c:v>0.4644430482105924</c:v>
                      </c:pt>
                      <c:pt idx="770">
                        <c:v>0.46599660465715287</c:v>
                      </c:pt>
                      <c:pt idx="771">
                        <c:v>0.46675279502657568</c:v>
                      </c:pt>
                      <c:pt idx="772">
                        <c:v>0.46753197767074428</c:v>
                      </c:pt>
                      <c:pt idx="773">
                        <c:v>0.46844400456900082</c:v>
                      </c:pt>
                      <c:pt idx="774">
                        <c:v>0.46907230980241826</c:v>
                      </c:pt>
                      <c:pt idx="775">
                        <c:v>0.46985720294619709</c:v>
                      </c:pt>
                      <c:pt idx="776">
                        <c:v>0.46995593447892969</c:v>
                      </c:pt>
                      <c:pt idx="777">
                        <c:v>0.46986922505063933</c:v>
                      </c:pt>
                      <c:pt idx="778">
                        <c:v>0.469702418351502</c:v>
                      </c:pt>
                      <c:pt idx="779">
                        <c:v>0.47012198979653941</c:v>
                      </c:pt>
                      <c:pt idx="780">
                        <c:v>0.47020088485694217</c:v>
                      </c:pt>
                      <c:pt idx="781">
                        <c:v>0.46996224608376197</c:v>
                      </c:pt>
                      <c:pt idx="782">
                        <c:v>0.46946813759118206</c:v>
                      </c:pt>
                      <c:pt idx="783">
                        <c:v>0.46955860392711057</c:v>
                      </c:pt>
                      <c:pt idx="784">
                        <c:v>0.46930328448401659</c:v>
                      </c:pt>
                      <c:pt idx="785">
                        <c:v>0.46972796532344202</c:v>
                      </c:pt>
                      <c:pt idx="786">
                        <c:v>0.46975651782149258</c:v>
                      </c:pt>
                      <c:pt idx="787">
                        <c:v>0.47030622854711818</c:v>
                      </c:pt>
                      <c:pt idx="788">
                        <c:v>0.4703099854547565</c:v>
                      </c:pt>
                      <c:pt idx="789">
                        <c:v>0.47129835271622167</c:v>
                      </c:pt>
                      <c:pt idx="790">
                        <c:v>0.47130782012347006</c:v>
                      </c:pt>
                      <c:pt idx="791">
                        <c:v>0.47149356163710415</c:v>
                      </c:pt>
                      <c:pt idx="792">
                        <c:v>0.4709409956616733</c:v>
                      </c:pt>
                      <c:pt idx="793">
                        <c:v>0.47045079435303722</c:v>
                      </c:pt>
                      <c:pt idx="794">
                        <c:v>0.46975982390021415</c:v>
                      </c:pt>
                      <c:pt idx="795">
                        <c:v>0.46966004043334275</c:v>
                      </c:pt>
                      <c:pt idx="796">
                        <c:v>0.46848262557952192</c:v>
                      </c:pt>
                      <c:pt idx="797">
                        <c:v>0.46798776570541439</c:v>
                      </c:pt>
                      <c:pt idx="798">
                        <c:v>0.46749095223933496</c:v>
                      </c:pt>
                      <c:pt idx="799">
                        <c:v>0.46776791147042518</c:v>
                      </c:pt>
                      <c:pt idx="800">
                        <c:v>0.46712758413256544</c:v>
                      </c:pt>
                      <c:pt idx="801">
                        <c:v>0.46653699825183576</c:v>
                      </c:pt>
                      <c:pt idx="802">
                        <c:v>0.46626740255971655</c:v>
                      </c:pt>
                      <c:pt idx="803">
                        <c:v>0.46637605232861407</c:v>
                      </c:pt>
                      <c:pt idx="804">
                        <c:v>0.46634133850203674</c:v>
                      </c:pt>
                      <c:pt idx="805">
                        <c:v>0.46600877703790078</c:v>
                      </c:pt>
                      <c:pt idx="806">
                        <c:v>0.46585699796931634</c:v>
                      </c:pt>
                      <c:pt idx="807">
                        <c:v>0.46602711074717529</c:v>
                      </c:pt>
                      <c:pt idx="808">
                        <c:v>0.46476388812289721</c:v>
                      </c:pt>
                      <c:pt idx="809">
                        <c:v>0.4641778105313335</c:v>
                      </c:pt>
                      <c:pt idx="810">
                        <c:v>0.46334257482520247</c:v>
                      </c:pt>
                      <c:pt idx="811">
                        <c:v>0.46286214147642563</c:v>
                      </c:pt>
                      <c:pt idx="812">
                        <c:v>0.46170020508207427</c:v>
                      </c:pt>
                      <c:pt idx="813">
                        <c:v>0.46128138501856453</c:v>
                      </c:pt>
                      <c:pt idx="814">
                        <c:v>0.46088961469004996</c:v>
                      </c:pt>
                      <c:pt idx="815">
                        <c:v>0.46148230443905697</c:v>
                      </c:pt>
                      <c:pt idx="816">
                        <c:v>0.46121030432604909</c:v>
                      </c:pt>
                      <c:pt idx="817">
                        <c:v>0.46118069989385979</c:v>
                      </c:pt>
                      <c:pt idx="818">
                        <c:v>0.46120579603688328</c:v>
                      </c:pt>
                      <c:pt idx="819">
                        <c:v>0.46214397101230187</c:v>
                      </c:pt>
                      <c:pt idx="820">
                        <c:v>0.46159110448426</c:v>
                      </c:pt>
                      <c:pt idx="821">
                        <c:v>0.4610825694663494</c:v>
                      </c:pt>
                      <c:pt idx="822">
                        <c:v>0.46134239719860914</c:v>
                      </c:pt>
                      <c:pt idx="823">
                        <c:v>0.46156240170990398</c:v>
                      </c:pt>
                      <c:pt idx="824">
                        <c:v>0.46230386500138482</c:v>
                      </c:pt>
                      <c:pt idx="825">
                        <c:v>0.46248930596240778</c:v>
                      </c:pt>
                      <c:pt idx="826">
                        <c:v>0.46347707211865097</c:v>
                      </c:pt>
                      <c:pt idx="827">
                        <c:v>0.46526971816730844</c:v>
                      </c:pt>
                      <c:pt idx="828">
                        <c:v>0.46673100496227399</c:v>
                      </c:pt>
                      <c:pt idx="829">
                        <c:v>0.46803810826776665</c:v>
                      </c:pt>
                      <c:pt idx="830">
                        <c:v>0.47023905503854674</c:v>
                      </c:pt>
                      <c:pt idx="831">
                        <c:v>0.47182597282493466</c:v>
                      </c:pt>
                      <c:pt idx="832">
                        <c:v>0.47515188801890601</c:v>
                      </c:pt>
                      <c:pt idx="833">
                        <c:v>0.47681153953717009</c:v>
                      </c:pt>
                      <c:pt idx="834">
                        <c:v>0.4781145853824133</c:v>
                      </c:pt>
                      <c:pt idx="835">
                        <c:v>0.48074622404483996</c:v>
                      </c:pt>
                      <c:pt idx="836">
                        <c:v>0.4821902290646698</c:v>
                      </c:pt>
                      <c:pt idx="837">
                        <c:v>0.48406327293678519</c:v>
                      </c:pt>
                      <c:pt idx="838">
                        <c:v>0.48549901275981089</c:v>
                      </c:pt>
                      <c:pt idx="839">
                        <c:v>0.48671625083459708</c:v>
                      </c:pt>
                      <c:pt idx="840">
                        <c:v>0.48920272258588265</c:v>
                      </c:pt>
                      <c:pt idx="841">
                        <c:v>0.49272625112162488</c:v>
                      </c:pt>
                      <c:pt idx="842">
                        <c:v>0.49586657507826759</c:v>
                      </c:pt>
                      <c:pt idx="843">
                        <c:v>0.49988857011945009</c:v>
                      </c:pt>
                      <c:pt idx="844">
                        <c:v>0.50454488144627119</c:v>
                      </c:pt>
                      <c:pt idx="845">
                        <c:v>0.50968658523995136</c:v>
                      </c:pt>
                      <c:pt idx="846">
                        <c:v>0.51481311112677319</c:v>
                      </c:pt>
                      <c:pt idx="847">
                        <c:v>0.5201148591858421</c:v>
                      </c:pt>
                      <c:pt idx="848">
                        <c:v>0.52458122126247431</c:v>
                      </c:pt>
                      <c:pt idx="849">
                        <c:v>0.52878174455462534</c:v>
                      </c:pt>
                      <c:pt idx="850">
                        <c:v>0.53435233692428585</c:v>
                      </c:pt>
                      <c:pt idx="851">
                        <c:v>0.53835599825619385</c:v>
                      </c:pt>
                      <c:pt idx="852">
                        <c:v>0.54280537911030113</c:v>
                      </c:pt>
                      <c:pt idx="853">
                        <c:v>0.54699237753495478</c:v>
                      </c:pt>
                      <c:pt idx="854">
                        <c:v>0.55109356818915112</c:v>
                      </c:pt>
                      <c:pt idx="855">
                        <c:v>0.5551274350584704</c:v>
                      </c:pt>
                      <c:pt idx="856">
                        <c:v>0.55970830767991564</c:v>
                      </c:pt>
                      <c:pt idx="857">
                        <c:v>0.56363367505664286</c:v>
                      </c:pt>
                      <c:pt idx="858">
                        <c:v>0.56729410530672231</c:v>
                      </c:pt>
                      <c:pt idx="859">
                        <c:v>0.57107836323255756</c:v>
                      </c:pt>
                      <c:pt idx="860">
                        <c:v>0.57523335280413346</c:v>
                      </c:pt>
                      <c:pt idx="861">
                        <c:v>0.57837908670777527</c:v>
                      </c:pt>
                      <c:pt idx="862">
                        <c:v>0.58350967005484633</c:v>
                      </c:pt>
                      <c:pt idx="863">
                        <c:v>0.58812149959523086</c:v>
                      </c:pt>
                      <c:pt idx="864">
                        <c:v>0.59296355243568577</c:v>
                      </c:pt>
                      <c:pt idx="865">
                        <c:v>0.59895101127688422</c:v>
                      </c:pt>
                      <c:pt idx="866">
                        <c:v>0.60496266460327286</c:v>
                      </c:pt>
                      <c:pt idx="867">
                        <c:v>0.61049253209413501</c:v>
                      </c:pt>
                      <c:pt idx="868">
                        <c:v>0.61710078235347421</c:v>
                      </c:pt>
                      <c:pt idx="869">
                        <c:v>0.62192705618184885</c:v>
                      </c:pt>
                      <c:pt idx="870">
                        <c:v>0.62763620330520709</c:v>
                      </c:pt>
                      <c:pt idx="871">
                        <c:v>0.63349803115498327</c:v>
                      </c:pt>
                      <c:pt idx="872">
                        <c:v>0.63903015279042819</c:v>
                      </c:pt>
                      <c:pt idx="873">
                        <c:v>0.64583751915459364</c:v>
                      </c:pt>
                      <c:pt idx="874">
                        <c:v>0.65371455226151576</c:v>
                      </c:pt>
                      <c:pt idx="875">
                        <c:v>0.66085883810267754</c:v>
                      </c:pt>
                      <c:pt idx="876">
                        <c:v>0.6691882028892423</c:v>
                      </c:pt>
                      <c:pt idx="877">
                        <c:v>0.67665002256398732</c:v>
                      </c:pt>
                      <c:pt idx="878">
                        <c:v>0.68418833287824665</c:v>
                      </c:pt>
                      <c:pt idx="879">
                        <c:v>0.69295154535887404</c:v>
                      </c:pt>
                      <c:pt idx="880">
                        <c:v>0.7012588195285262</c:v>
                      </c:pt>
                      <c:pt idx="881">
                        <c:v>0.70782379021187314</c:v>
                      </c:pt>
                      <c:pt idx="882">
                        <c:v>0.71620560142906764</c:v>
                      </c:pt>
                      <c:pt idx="883">
                        <c:v>0.72466766019341466</c:v>
                      </c:pt>
                      <c:pt idx="884">
                        <c:v>0.73352855227263614</c:v>
                      </c:pt>
                      <c:pt idx="885">
                        <c:v>0.74273748427546316</c:v>
                      </c:pt>
                      <c:pt idx="886">
                        <c:v>0.75129271434923817</c:v>
                      </c:pt>
                      <c:pt idx="887">
                        <c:v>0.75863822016350357</c:v>
                      </c:pt>
                      <c:pt idx="888">
                        <c:v>0.76842872146872865</c:v>
                      </c:pt>
                      <c:pt idx="889">
                        <c:v>0.77666987406394772</c:v>
                      </c:pt>
                      <c:pt idx="890">
                        <c:v>0.78523712624216524</c:v>
                      </c:pt>
                      <c:pt idx="891">
                        <c:v>0.79427023496752303</c:v>
                      </c:pt>
                      <c:pt idx="892">
                        <c:v>0.80235359744193668</c:v>
                      </c:pt>
                      <c:pt idx="893">
                        <c:v>0.80931289315099209</c:v>
                      </c:pt>
                      <c:pt idx="894">
                        <c:v>0.81820774767526316</c:v>
                      </c:pt>
                      <c:pt idx="895">
                        <c:v>0.82472072275689701</c:v>
                      </c:pt>
                      <c:pt idx="896">
                        <c:v>0.83440753341130669</c:v>
                      </c:pt>
                      <c:pt idx="897">
                        <c:v>0.84268324955679763</c:v>
                      </c:pt>
                      <c:pt idx="898">
                        <c:v>0.85134217028138792</c:v>
                      </c:pt>
                      <c:pt idx="899">
                        <c:v>0.86016188665289439</c:v>
                      </c:pt>
                      <c:pt idx="900">
                        <c:v>0.87029501793472575</c:v>
                      </c:pt>
                      <c:pt idx="901">
                        <c:v>0.87852715395161318</c:v>
                      </c:pt>
                      <c:pt idx="902">
                        <c:v>0.88766094780167548</c:v>
                      </c:pt>
                      <c:pt idx="903">
                        <c:v>0.89468035403294255</c:v>
                      </c:pt>
                      <c:pt idx="904">
                        <c:v>0.90108513017459546</c:v>
                      </c:pt>
                      <c:pt idx="905">
                        <c:v>0.90655218216974653</c:v>
                      </c:pt>
                      <c:pt idx="906">
                        <c:v>0.9117712782607742</c:v>
                      </c:pt>
                      <c:pt idx="907">
                        <c:v>0.91715567828788414</c:v>
                      </c:pt>
                      <c:pt idx="908">
                        <c:v>0.92326290734458905</c:v>
                      </c:pt>
                      <c:pt idx="909">
                        <c:v>0.92944377179100357</c:v>
                      </c:pt>
                      <c:pt idx="910">
                        <c:v>0.93459073525537739</c:v>
                      </c:pt>
                      <c:pt idx="911">
                        <c:v>0.94015546684912221</c:v>
                      </c:pt>
                      <c:pt idx="912">
                        <c:v>0.94585845264395396</c:v>
                      </c:pt>
                      <c:pt idx="913">
                        <c:v>0.95142769252686465</c:v>
                      </c:pt>
                      <c:pt idx="914">
                        <c:v>0.95636276640044204</c:v>
                      </c:pt>
                      <c:pt idx="915">
                        <c:v>0.96082446991160309</c:v>
                      </c:pt>
                      <c:pt idx="916">
                        <c:v>0.96415759836823978</c:v>
                      </c:pt>
                      <c:pt idx="917">
                        <c:v>0.96818049506725556</c:v>
                      </c:pt>
                      <c:pt idx="918">
                        <c:v>0.9717104854841353</c:v>
                      </c:pt>
                      <c:pt idx="919">
                        <c:v>0.97619322767807015</c:v>
                      </c:pt>
                      <c:pt idx="920">
                        <c:v>0.97967663244023617</c:v>
                      </c:pt>
                      <c:pt idx="921">
                        <c:v>0.98367398216731217</c:v>
                      </c:pt>
                      <c:pt idx="922">
                        <c:v>0.98517674522260357</c:v>
                      </c:pt>
                      <c:pt idx="923">
                        <c:v>0.98831301171899721</c:v>
                      </c:pt>
                      <c:pt idx="924">
                        <c:v>0.98977369740874055</c:v>
                      </c:pt>
                      <c:pt idx="925">
                        <c:v>0.99244260459493849</c:v>
                      </c:pt>
                      <c:pt idx="926">
                        <c:v>0.99425343407656475</c:v>
                      </c:pt>
                      <c:pt idx="927">
                        <c:v>0.99668039641086092</c:v>
                      </c:pt>
                      <c:pt idx="928">
                        <c:v>0.99624008683566034</c:v>
                      </c:pt>
                      <c:pt idx="929">
                        <c:v>0.9985843972019155</c:v>
                      </c:pt>
                      <c:pt idx="930">
                        <c:v>1</c:v>
                      </c:pt>
                      <c:pt idx="931">
                        <c:v>1.0010203761145431</c:v>
                      </c:pt>
                      <c:pt idx="932">
                        <c:v>1.0011030280825841</c:v>
                      </c:pt>
                      <c:pt idx="933">
                        <c:v>1.0006506964029411</c:v>
                      </c:pt>
                      <c:pt idx="934">
                        <c:v>0.9998617457989134</c:v>
                      </c:pt>
                      <c:pt idx="935">
                        <c:v>1.0009873153273265</c:v>
                      </c:pt>
                      <c:pt idx="936">
                        <c:v>1.0010339009820408</c:v>
                      </c:pt>
                      <c:pt idx="937">
                        <c:v>0.9997640662003191</c:v>
                      </c:pt>
                      <c:pt idx="938">
                        <c:v>0.9995641987139654</c:v>
                      </c:pt>
                      <c:pt idx="939">
                        <c:v>0.99917949137181095</c:v>
                      </c:pt>
                      <c:pt idx="940">
                        <c:v>0.99763164542486027</c:v>
                      </c:pt>
                      <c:pt idx="941">
                        <c:v>0.99725144637187191</c:v>
                      </c:pt>
                      <c:pt idx="942">
                        <c:v>0.9953279096610983</c:v>
                      </c:pt>
                      <c:pt idx="943">
                        <c:v>0.99327964361673582</c:v>
                      </c:pt>
                      <c:pt idx="944">
                        <c:v>0.99234793052245529</c:v>
                      </c:pt>
                      <c:pt idx="945">
                        <c:v>0.99089626141104359</c:v>
                      </c:pt>
                      <c:pt idx="946">
                        <c:v>0.98972560899097106</c:v>
                      </c:pt>
                      <c:pt idx="947">
                        <c:v>0.98885100089279165</c:v>
                      </c:pt>
                      <c:pt idx="948">
                        <c:v>0.98614001634104564</c:v>
                      </c:pt>
                      <c:pt idx="949">
                        <c:v>0.98421046857805117</c:v>
                      </c:pt>
                      <c:pt idx="950">
                        <c:v>0.9823064677869966</c:v>
                      </c:pt>
                      <c:pt idx="951">
                        <c:v>0.97975177059300089</c:v>
                      </c:pt>
                      <c:pt idx="952">
                        <c:v>0.97723614523844249</c:v>
                      </c:pt>
                      <c:pt idx="953">
                        <c:v>0.97323729274831161</c:v>
                      </c:pt>
                      <c:pt idx="954">
                        <c:v>0.97034146834076485</c:v>
                      </c:pt>
                      <c:pt idx="955">
                        <c:v>0.96612170968150601</c:v>
                      </c:pt>
                      <c:pt idx="956">
                        <c:v>0.96141956408149853</c:v>
                      </c:pt>
                      <c:pt idx="957">
                        <c:v>0.95689925281118149</c:v>
                      </c:pt>
                      <c:pt idx="958">
                        <c:v>0.95101443268665931</c:v>
                      </c:pt>
                      <c:pt idx="959">
                        <c:v>0.94481854060969184</c:v>
                      </c:pt>
                      <c:pt idx="960">
                        <c:v>0.9397136545108663</c:v>
                      </c:pt>
                      <c:pt idx="961">
                        <c:v>0.93064898776134741</c:v>
                      </c:pt>
                      <c:pt idx="962">
                        <c:v>0.9230720564365672</c:v>
                      </c:pt>
                      <c:pt idx="963">
                        <c:v>0.91448977662779674</c:v>
                      </c:pt>
                      <c:pt idx="964">
                        <c:v>0.90618400522119991</c:v>
                      </c:pt>
                      <c:pt idx="965">
                        <c:v>0.89813821182316878</c:v>
                      </c:pt>
                      <c:pt idx="966">
                        <c:v>0.88987301501906479</c:v>
                      </c:pt>
                      <c:pt idx="967">
                        <c:v>0.87924547469204262</c:v>
                      </c:pt>
                      <c:pt idx="968">
                        <c:v>0.87173015665252918</c:v>
                      </c:pt>
                      <c:pt idx="969">
                        <c:v>0.86241302570972134</c:v>
                      </c:pt>
                      <c:pt idx="970">
                        <c:v>0.85439578480974043</c:v>
                      </c:pt>
                      <c:pt idx="971">
                        <c:v>0.84525597990745682</c:v>
                      </c:pt>
                      <c:pt idx="972">
                        <c:v>0.83573747871523985</c:v>
                      </c:pt>
                      <c:pt idx="973">
                        <c:v>0.82546609323232167</c:v>
                      </c:pt>
                      <c:pt idx="974">
                        <c:v>0.817206907480439</c:v>
                      </c:pt>
                      <c:pt idx="975">
                        <c:v>0.80664248320173881</c:v>
                      </c:pt>
                      <c:pt idx="976">
                        <c:v>0.79915421489722083</c:v>
                      </c:pt>
                      <c:pt idx="977">
                        <c:v>0.79029843221238738</c:v>
                      </c:pt>
                      <c:pt idx="978">
                        <c:v>0.78084605259460305</c:v>
                      </c:pt>
                      <c:pt idx="979">
                        <c:v>0.77237497725192417</c:v>
                      </c:pt>
                      <c:pt idx="980">
                        <c:v>0.76367247639873048</c:v>
                      </c:pt>
                      <c:pt idx="981">
                        <c:v>0.75581002009344478</c:v>
                      </c:pt>
                      <c:pt idx="982">
                        <c:v>0.74739454698381191</c:v>
                      </c:pt>
                      <c:pt idx="983">
                        <c:v>0.73617491801300472</c:v>
                      </c:pt>
                      <c:pt idx="984">
                        <c:v>0.72699153298211761</c:v>
                      </c:pt>
                      <c:pt idx="985">
                        <c:v>0.71814100996797758</c:v>
                      </c:pt>
                      <c:pt idx="986">
                        <c:v>0.70987385957190186</c:v>
                      </c:pt>
                      <c:pt idx="987">
                        <c:v>0.69940020218174148</c:v>
                      </c:pt>
                      <c:pt idx="988">
                        <c:v>0.68883051823234787</c:v>
                      </c:pt>
                      <c:pt idx="989">
                        <c:v>0.67940714194153085</c:v>
                      </c:pt>
                      <c:pt idx="990">
                        <c:v>0.6709593594262091</c:v>
                      </c:pt>
                      <c:pt idx="991">
                        <c:v>0.65942715573990129</c:v>
                      </c:pt>
                      <c:pt idx="992">
                        <c:v>0.64985230093311075</c:v>
                      </c:pt>
                      <c:pt idx="993">
                        <c:v>0.63722443270318985</c:v>
                      </c:pt>
                      <c:pt idx="994">
                        <c:v>0.62816412396653121</c:v>
                      </c:pt>
                      <c:pt idx="995">
                        <c:v>0.61529100480598653</c:v>
                      </c:pt>
                      <c:pt idx="996">
                        <c:v>0.60436757043337741</c:v>
                      </c:pt>
                      <c:pt idx="997">
                        <c:v>0.59389782022716064</c:v>
                      </c:pt>
                      <c:pt idx="998">
                        <c:v>0.58452598870914008</c:v>
                      </c:pt>
                      <c:pt idx="999">
                        <c:v>0.5734905984889116</c:v>
                      </c:pt>
                      <c:pt idx="1000">
                        <c:v>0.5636631292125267</c:v>
                      </c:pt>
                      <c:pt idx="1001">
                        <c:v>0.55103240573280055</c:v>
                      </c:pt>
                      <c:pt idx="1002">
                        <c:v>0.54101964577169814</c:v>
                      </c:pt>
                      <c:pt idx="1003">
                        <c:v>0.52996246548716797</c:v>
                      </c:pt>
                      <c:pt idx="1004">
                        <c:v>0.51751042053471619</c:v>
                      </c:pt>
                      <c:pt idx="1005">
                        <c:v>0.50579022119019124</c:v>
                      </c:pt>
                      <c:pt idx="1006">
                        <c:v>0.49394213670966119</c:v>
                      </c:pt>
                      <c:pt idx="1007">
                        <c:v>0.48209675720263062</c:v>
                      </c:pt>
                      <c:pt idx="1008">
                        <c:v>0.47390234053843094</c:v>
                      </c:pt>
                      <c:pt idx="1009">
                        <c:v>0.4633903626903606</c:v>
                      </c:pt>
                      <c:pt idx="1010">
                        <c:v>0.45433771804528411</c:v>
                      </c:pt>
                      <c:pt idx="1011">
                        <c:v>0.44300958958188486</c:v>
                      </c:pt>
                      <c:pt idx="1012">
                        <c:v>0.43224319394855359</c:v>
                      </c:pt>
                      <c:pt idx="1013">
                        <c:v>0.42138798501865449</c:v>
                      </c:pt>
                      <c:pt idx="1014">
                        <c:v>0.41450683298847424</c:v>
                      </c:pt>
                      <c:pt idx="1015">
                        <c:v>0.4049325792869059</c:v>
                      </c:pt>
                      <c:pt idx="1016">
                        <c:v>0.39791167029258351</c:v>
                      </c:pt>
                      <c:pt idx="1017">
                        <c:v>0.38818789166701351</c:v>
                      </c:pt>
                      <c:pt idx="1018">
                        <c:v>0.38265516892634638</c:v>
                      </c:pt>
                      <c:pt idx="1019">
                        <c:v>0.37587560367870398</c:v>
                      </c:pt>
                      <c:pt idx="1020">
                        <c:v>0.37029945108573881</c:v>
                      </c:pt>
                      <c:pt idx="1021">
                        <c:v>0.36045575196835672</c:v>
                      </c:pt>
                      <c:pt idx="1022">
                        <c:v>0.35224555629207643</c:v>
                      </c:pt>
                      <c:pt idx="1023">
                        <c:v>0.34101886433490936</c:v>
                      </c:pt>
                      <c:pt idx="1024">
                        <c:v>0.33223250930323051</c:v>
                      </c:pt>
                      <c:pt idx="1025">
                        <c:v>0.32353271342353612</c:v>
                      </c:pt>
                      <c:pt idx="1026">
                        <c:v>0.31739798380291923</c:v>
                      </c:pt>
                      <c:pt idx="1027">
                        <c:v>0.30658605444901271</c:v>
                      </c:pt>
                      <c:pt idx="1028">
                        <c:v>0.29902009329453594</c:v>
                      </c:pt>
                      <c:pt idx="1029">
                        <c:v>0.29133646579283001</c:v>
                      </c:pt>
                      <c:pt idx="1030">
                        <c:v>0.28625892998161073</c:v>
                      </c:pt>
                      <c:pt idx="1031">
                        <c:v>0.28052588892567315</c:v>
                      </c:pt>
                      <c:pt idx="1032">
                        <c:v>0.27432518800692907</c:v>
                      </c:pt>
                      <c:pt idx="1033">
                        <c:v>0.26515577867245615</c:v>
                      </c:pt>
                      <c:pt idx="1034">
                        <c:v>0.26292357443012593</c:v>
                      </c:pt>
                      <c:pt idx="1035">
                        <c:v>0.2569283012210401</c:v>
                      </c:pt>
                      <c:pt idx="1036">
                        <c:v>0.25069874725163421</c:v>
                      </c:pt>
                      <c:pt idx="1037">
                        <c:v>0.24599404695443278</c:v>
                      </c:pt>
                      <c:pt idx="1038">
                        <c:v>0.24023004897955619</c:v>
                      </c:pt>
                      <c:pt idx="1039">
                        <c:v>0.23472467652649556</c:v>
                      </c:pt>
                      <c:pt idx="1040">
                        <c:v>0.23211933621753641</c:v>
                      </c:pt>
                      <c:pt idx="1041">
                        <c:v>0.22265117758767169</c:v>
                      </c:pt>
                      <c:pt idx="1042">
                        <c:v>0.21559630614829964</c:v>
                      </c:pt>
                      <c:pt idx="1043">
                        <c:v>0.21332412840869866</c:v>
                      </c:pt>
                      <c:pt idx="1044">
                        <c:v>0.20729895021481243</c:v>
                      </c:pt>
                      <c:pt idx="1045">
                        <c:v>0.20567566556248643</c:v>
                      </c:pt>
                      <c:pt idx="1046">
                        <c:v>0.20179853687983415</c:v>
                      </c:pt>
                      <c:pt idx="1047">
                        <c:v>0.19796724247036812</c:v>
                      </c:pt>
                      <c:pt idx="1048">
                        <c:v>0.19414646740228925</c:v>
                      </c:pt>
                      <c:pt idx="1049">
                        <c:v>0.19313901505002168</c:v>
                      </c:pt>
                      <c:pt idx="1050">
                        <c:v>0.18887372267018751</c:v>
                      </c:pt>
                      <c:pt idx="1051">
                        <c:v>0.18427902462863352</c:v>
                      </c:pt>
                      <c:pt idx="1052">
                        <c:v>0.17526229602057833</c:v>
                      </c:pt>
                      <c:pt idx="1053">
                        <c:v>0.17099610198291085</c:v>
                      </c:pt>
                      <c:pt idx="1054">
                        <c:v>0.16480396681358181</c:v>
                      </c:pt>
                      <c:pt idx="1055">
                        <c:v>0.16094261714301003</c:v>
                      </c:pt>
                      <c:pt idx="1056">
                        <c:v>0.1557677022858078</c:v>
                      </c:pt>
                      <c:pt idx="1057">
                        <c:v>0.15071255764411237</c:v>
                      </c:pt>
                      <c:pt idx="1058">
                        <c:v>0.14699156604290478</c:v>
                      </c:pt>
                      <c:pt idx="1059">
                        <c:v>0.1465132365624055</c:v>
                      </c:pt>
                      <c:pt idx="1060">
                        <c:v>0.14468242033214368</c:v>
                      </c:pt>
                      <c:pt idx="1061">
                        <c:v>0.14247531223283688</c:v>
                      </c:pt>
                      <c:pt idx="1062">
                        <c:v>0.13933303468422217</c:v>
                      </c:pt>
                      <c:pt idx="1063">
                        <c:v>0.1334210145483995</c:v>
                      </c:pt>
                      <c:pt idx="1064">
                        <c:v>0.12988095561904897</c:v>
                      </c:pt>
                      <c:pt idx="1065">
                        <c:v>0.12321680257405279</c:v>
                      </c:pt>
                      <c:pt idx="1066">
                        <c:v>0.11679549603879176</c:v>
                      </c:pt>
                      <c:pt idx="1067">
                        <c:v>0.11138239323732585</c:v>
                      </c:pt>
                      <c:pt idx="1068">
                        <c:v>0.10658301886764104</c:v>
                      </c:pt>
                      <c:pt idx="1069">
                        <c:v>0.10508296078584894</c:v>
                      </c:pt>
                      <c:pt idx="1070">
                        <c:v>0.10493809442731886</c:v>
                      </c:pt>
                      <c:pt idx="1071">
                        <c:v>9.8422564648491001E-2</c:v>
                      </c:pt>
                      <c:pt idx="1072">
                        <c:v>9.9976121095051468E-2</c:v>
                      </c:pt>
                      <c:pt idx="1073">
                        <c:v>0.10057542300150175</c:v>
                      </c:pt>
                      <c:pt idx="1074">
                        <c:v>9.6951810446277098E-2</c:v>
                      </c:pt>
                      <c:pt idx="1075">
                        <c:v>9.5560101580771536E-2</c:v>
                      </c:pt>
                      <c:pt idx="1076">
                        <c:v>9.115324892112886E-2</c:v>
                      </c:pt>
                      <c:pt idx="1077">
                        <c:v>8.4283818442779865E-2</c:v>
                      </c:pt>
                      <c:pt idx="1078">
                        <c:v>8.1956789851660841E-2</c:v>
                      </c:pt>
                      <c:pt idx="1079">
                        <c:v>8.1236665795565002E-2</c:v>
                      </c:pt>
                      <c:pt idx="1080">
                        <c:v>8.0058199007605371E-2</c:v>
                      </c:pt>
                      <c:pt idx="1081">
                        <c:v>7.5958360840158806E-2</c:v>
                      </c:pt>
                      <c:pt idx="1082">
                        <c:v>7.2032993463431616E-2</c:v>
                      </c:pt>
                      <c:pt idx="1083">
                        <c:v>6.8135577479532736E-2</c:v>
                      </c:pt>
                      <c:pt idx="1084">
                        <c:v>6.8380377581239771E-2</c:v>
                      </c:pt>
                      <c:pt idx="1085">
                        <c:v>6.6605764689245894E-2</c:v>
                      </c:pt>
                      <c:pt idx="1086">
                        <c:v>6.2820154276660781E-2</c:v>
                      </c:pt>
                      <c:pt idx="1087">
                        <c:v>6.0159061458350448E-2</c:v>
                      </c:pt>
                      <c:pt idx="1088">
                        <c:v>6.0331278104486831E-2</c:v>
                      </c:pt>
                      <c:pt idx="1089">
                        <c:v>5.8567935935407649E-2</c:v>
                      </c:pt>
                      <c:pt idx="1090">
                        <c:v>5.9047467626351248E-2</c:v>
                      </c:pt>
                      <c:pt idx="1091">
                        <c:v>6.3041360998399742E-2</c:v>
                      </c:pt>
                      <c:pt idx="1092">
                        <c:v>6.032090903940536E-2</c:v>
                      </c:pt>
                      <c:pt idx="1093">
                        <c:v>5.6569561624480895E-2</c:v>
                      </c:pt>
                      <c:pt idx="1094">
                        <c:v>5.5684584461219683E-2</c:v>
                      </c:pt>
                      <c:pt idx="1095">
                        <c:v>5.7320943152126727E-2</c:v>
                      </c:pt>
                      <c:pt idx="1096">
                        <c:v>5.4674276859147108E-2</c:v>
                      </c:pt>
                      <c:pt idx="1097">
                        <c:v>5.4894581923052854E-2</c:v>
                      </c:pt>
                      <c:pt idx="1098">
                        <c:v>4.9959357773169656E-2</c:v>
                      </c:pt>
                      <c:pt idx="1099">
                        <c:v>5.2593250580179232E-2</c:v>
                      </c:pt>
                      <c:pt idx="1100">
                        <c:v>5.6605177108891333E-2</c:v>
                      </c:pt>
                      <c:pt idx="1101">
                        <c:v>5.4808022771068048E-2</c:v>
                      </c:pt>
                      <c:pt idx="1102">
                        <c:v>5.0086190975036242E-2</c:v>
                      </c:pt>
                      <c:pt idx="1103">
                        <c:v>4.9273646991040122E-2</c:v>
                      </c:pt>
                      <c:pt idx="1104">
                        <c:v>4.4216398481067239E-2</c:v>
                      </c:pt>
                      <c:pt idx="1105">
                        <c:v>4.405169565020732E-2</c:v>
                      </c:pt>
                      <c:pt idx="1106">
                        <c:v>4.287428079638627E-2</c:v>
                      </c:pt>
                      <c:pt idx="1107">
                        <c:v>3.8437673428248831E-2</c:v>
                      </c:pt>
                      <c:pt idx="1108">
                        <c:v>3.6574547792298358E-2</c:v>
                      </c:pt>
                      <c:pt idx="1109">
                        <c:v>3.6718963321911886E-2</c:v>
                      </c:pt>
                      <c:pt idx="1110">
                        <c:v>3.6086149799328615E-2</c:v>
                      </c:pt>
                      <c:pt idx="1111">
                        <c:v>4.3558037986544007E-2</c:v>
                      </c:pt>
                      <c:pt idx="1112">
                        <c:v>4.1695513455815542E-2</c:v>
                      </c:pt>
                      <c:pt idx="1113">
                        <c:v>4.1330943138601826E-2</c:v>
                      </c:pt>
                      <c:pt idx="1114">
                        <c:v>4.0441758238785819E-2</c:v>
                      </c:pt>
                      <c:pt idx="1115">
                        <c:v>3.5896050272834185E-2</c:v>
                      </c:pt>
                      <c:pt idx="1116">
                        <c:v>3.4647103897581362E-2</c:v>
                      </c:pt>
                      <c:pt idx="1117">
                        <c:v>3.2073321612783402E-2</c:v>
                      </c:pt>
                      <c:pt idx="1118">
                        <c:v>2.5988183172991008E-2</c:v>
                      </c:pt>
                      <c:pt idx="1119">
                        <c:v>2.8389748811652581E-2</c:v>
                      </c:pt>
                      <c:pt idx="1120">
                        <c:v>2.4711585957520779E-2</c:v>
                      </c:pt>
                      <c:pt idx="1121">
                        <c:v>2.2636270178163137E-2</c:v>
                      </c:pt>
                      <c:pt idx="1122">
                        <c:v>2.5255736459841898E-2</c:v>
                      </c:pt>
                      <c:pt idx="1123">
                        <c:v>2.7213986997192421E-2</c:v>
                      </c:pt>
                      <c:pt idx="1124">
                        <c:v>2.6522415439147209E-2</c:v>
                      </c:pt>
                      <c:pt idx="1125">
                        <c:v>2.2250661178175254E-2</c:v>
                      </c:pt>
                      <c:pt idx="1126">
                        <c:v>1.3593243216640336E-2</c:v>
                      </c:pt>
                      <c:pt idx="1127">
                        <c:v>1.7033518679119352E-2</c:v>
                      </c:pt>
                      <c:pt idx="1128">
                        <c:v>1.9602041293223849E-2</c:v>
                      </c:pt>
                      <c:pt idx="1129">
                        <c:v>1.7383662471002356E-2</c:v>
                      </c:pt>
                      <c:pt idx="1130">
                        <c:v>1.5769544673313599E-2</c:v>
                      </c:pt>
                      <c:pt idx="1131">
                        <c:v>1.9695212602651897E-2</c:v>
                      </c:pt>
                      <c:pt idx="1132">
                        <c:v>2.3315068250238314E-2</c:v>
                      </c:pt>
                      <c:pt idx="1133">
                        <c:v>2.3613667269324731E-2</c:v>
                      </c:pt>
                      <c:pt idx="1134">
                        <c:v>2.0265962011051651E-2</c:v>
                      </c:pt>
                      <c:pt idx="1135">
                        <c:v>1.6065588995206114E-2</c:v>
                      </c:pt>
                      <c:pt idx="1136">
                        <c:v>1.2569861575986725E-2</c:v>
                      </c:pt>
                      <c:pt idx="1137">
                        <c:v>9.5707973465412096E-3</c:v>
                      </c:pt>
                      <c:pt idx="1138">
                        <c:v>5.6607581529779577E-3</c:v>
                      </c:pt>
                      <c:pt idx="1139">
                        <c:v>8.8790755121905471E-3</c:v>
                      </c:pt>
                      <c:pt idx="1140">
                        <c:v>9.1498734147541037E-3</c:v>
                      </c:pt>
                      <c:pt idx="1141">
                        <c:v>1.856964307423896E-3</c:v>
                      </c:pt>
                      <c:pt idx="1142">
                        <c:v>7.9946994541518627E-4</c:v>
                      </c:pt>
                      <c:pt idx="1143">
                        <c:v>4.6155864480227219E-3</c:v>
                      </c:pt>
                      <c:pt idx="1144">
                        <c:v>2.3181622890928897E-3</c:v>
                      </c:pt>
                      <c:pt idx="1145">
                        <c:v>3.4522975669214859E-3</c:v>
                      </c:pt>
                      <c:pt idx="1146">
                        <c:v>-6.6869950434365784E-3</c:v>
                      </c:pt>
                      <c:pt idx="1147">
                        <c:v>-3.3782113482952935E-4</c:v>
                      </c:pt>
                      <c:pt idx="1148">
                        <c:v>5.8311714834481092E-3</c:v>
                      </c:pt>
                      <c:pt idx="1149">
                        <c:v>6.5697795251239031E-3</c:v>
                      </c:pt>
                      <c:pt idx="1150">
                        <c:v>-1.2333176394777746E-3</c:v>
                      </c:pt>
                      <c:pt idx="1151">
                        <c:v>-4.6869676931489369E-3</c:v>
                      </c:pt>
                      <c:pt idx="1152">
                        <c:v>-5.3489348190049486E-3</c:v>
                      </c:pt>
                      <c:pt idx="1153">
                        <c:v>3.6063307800888217E-3</c:v>
                      </c:pt>
                      <c:pt idx="1154">
                        <c:v>0</c:v>
                      </c:pt>
                      <c:pt idx="1155">
                        <c:v>-7.1862129304040424E-4</c:v>
                      </c:pt>
                      <c:pt idx="1156">
                        <c:v>-1.1077467585776546E-2</c:v>
                      </c:pt>
                      <c:pt idx="1157">
                        <c:v>-1.0168897042547264E-2</c:v>
                      </c:pt>
                      <c:pt idx="1158">
                        <c:v>-7.2753267795832698E-3</c:v>
                      </c:pt>
                      <c:pt idx="1159">
                        <c:v>-1.352456694501337E-2</c:v>
                      </c:pt>
                      <c:pt idx="1160">
                        <c:v>-2.3489539040957599E-2</c:v>
                      </c:pt>
                      <c:pt idx="1161">
                        <c:v>-2.8762283773059324E-2</c:v>
                      </c:pt>
                      <c:pt idx="1162">
                        <c:v>-3.0108609194295088E-2</c:v>
                      </c:pt>
                      <c:pt idx="1163">
                        <c:v>-2.183379470663728E-2</c:v>
                      </c:pt>
                      <c:pt idx="1164">
                        <c:v>-1.6240510614841958E-2</c:v>
                      </c:pt>
                      <c:pt idx="1165">
                        <c:v>-1.4745712203743431E-2</c:v>
                      </c:pt>
                      <c:pt idx="1166">
                        <c:v>-7.5981202838598678E-3</c:v>
                      </c:pt>
                      <c:pt idx="1167">
                        <c:v>-1.047831595563182E-2</c:v>
                      </c:pt>
                      <c:pt idx="1168">
                        <c:v>-8.9309208375980345E-3</c:v>
                      </c:pt>
                      <c:pt idx="1169">
                        <c:v>-1.1793834734234053E-2</c:v>
                      </c:pt>
                      <c:pt idx="1170">
                        <c:v>-1.3123780038167105E-2</c:v>
                      </c:pt>
                      <c:pt idx="1171">
                        <c:v>-1.7157797183791932E-2</c:v>
                      </c:pt>
                      <c:pt idx="1172">
                        <c:v>-2.9838111844342534E-2</c:v>
                      </c:pt>
                      <c:pt idx="1173">
                        <c:v>-4.0395322860377246E-2</c:v>
                      </c:pt>
                      <c:pt idx="1174">
                        <c:v>-3.854707457867404E-2</c:v>
                      </c:pt>
                      <c:pt idx="1175">
                        <c:v>-4.1980737883709811E-2</c:v>
                      </c:pt>
                      <c:pt idx="1176">
                        <c:v>-3.6432236130962171E-2</c:v>
                      </c:pt>
                      <c:pt idx="1177">
                        <c:v>-4.0246248765292265E-2</c:v>
                      </c:pt>
                      <c:pt idx="1178">
                        <c:v>-4.0473616815557917E-2</c:v>
                      </c:pt>
                      <c:pt idx="1179">
                        <c:v>-2.3818343597455431E-2</c:v>
                      </c:pt>
                      <c:pt idx="1180">
                        <c:v>-1.8336714800668213E-2</c:v>
                      </c:pt>
                      <c:pt idx="1181">
                        <c:v>-1.7558433814332645E-2</c:v>
                      </c:pt>
                      <c:pt idx="1182">
                        <c:v>-2.0856097062864575E-2</c:v>
                      </c:pt>
                      <c:pt idx="1183">
                        <c:v>-2.9585046545831471E-2</c:v>
                      </c:pt>
                      <c:pt idx="1184">
                        <c:v>-1.9505263352463019E-2</c:v>
                      </c:pt>
                      <c:pt idx="1185">
                        <c:v>-1.7063123111308549E-2</c:v>
                      </c:pt>
                      <c:pt idx="1186">
                        <c:v>-3.3880694739382503E-2</c:v>
                      </c:pt>
                      <c:pt idx="1187">
                        <c:v>-3.1653449615134867E-2</c:v>
                      </c:pt>
                      <c:pt idx="1188">
                        <c:v>-3.8129005896691943E-2</c:v>
                      </c:pt>
                      <c:pt idx="1189">
                        <c:v>-4.2355526989699556E-2</c:v>
                      </c:pt>
                      <c:pt idx="1190">
                        <c:v>-3.8002623523741917E-2</c:v>
                      </c:pt>
                      <c:pt idx="1191">
                        <c:v>-4.409347246314433E-2</c:v>
                      </c:pt>
                      <c:pt idx="1192">
                        <c:v>-5.1032480870953301E-2</c:v>
                      </c:pt>
                      <c:pt idx="1193">
                        <c:v>-5.2291796311287705E-2</c:v>
                      </c:pt>
                      <c:pt idx="1194">
                        <c:v>-5.3984658893073689E-2</c:v>
                      </c:pt>
                      <c:pt idx="1195">
                        <c:v>-5.3544800146789862E-2</c:v>
                      </c:pt>
                      <c:pt idx="1196">
                        <c:v>-5.0864922790288369E-2</c:v>
                      </c:pt>
                      <c:pt idx="1197">
                        <c:v>-4.8911030265798197E-2</c:v>
                      </c:pt>
                      <c:pt idx="1198">
                        <c:v>-4.1735186400475209E-2</c:v>
                      </c:pt>
                      <c:pt idx="1199">
                        <c:v>-3.8605081232608314E-2</c:v>
                      </c:pt>
                      <c:pt idx="1200">
                        <c:v>-2.198181686758359E-2</c:v>
                      </c:pt>
                      <c:pt idx="1201">
                        <c:v>-3.0956167557479528E-2</c:v>
                      </c:pt>
                      <c:pt idx="1202">
                        <c:v>-2.7404387076297755E-2</c:v>
                      </c:pt>
                      <c:pt idx="1203">
                        <c:v>-2.9177647481541856E-2</c:v>
                      </c:pt>
                      <c:pt idx="1204">
                        <c:v>-3.7549089633654838E-2</c:v>
                      </c:pt>
                      <c:pt idx="1205">
                        <c:v>-5.3678996887627367E-2</c:v>
                      </c:pt>
                      <c:pt idx="1206">
                        <c:v>-5.2977206540806232E-2</c:v>
                      </c:pt>
                      <c:pt idx="1207">
                        <c:v>-7.6118855934463825E-2</c:v>
                      </c:pt>
                      <c:pt idx="1208">
                        <c:v>-6.7974481280005494E-2</c:v>
                      </c:pt>
                      <c:pt idx="1209">
                        <c:v>-7.2618469949773085E-2</c:v>
                      </c:pt>
                      <c:pt idx="1210">
                        <c:v>-7.2957944123963503E-2</c:v>
                      </c:pt>
                      <c:pt idx="1211">
                        <c:v>-7.457491717145727E-2</c:v>
                      </c:pt>
                      <c:pt idx="1212">
                        <c:v>-7.3669201878032997E-2</c:v>
                      </c:pt>
                      <c:pt idx="1213">
                        <c:v>-9.6121083029311827E-2</c:v>
                      </c:pt>
                      <c:pt idx="1214">
                        <c:v>-9.0572431000258635E-2</c:v>
                      </c:pt>
                      <c:pt idx="1215">
                        <c:v>-8.8244801303917389E-2</c:v>
                      </c:pt>
                      <c:pt idx="1216">
                        <c:v>-8.5069763520697256E-2</c:v>
                      </c:pt>
                      <c:pt idx="1217">
                        <c:v>-8.8756191571633183E-2</c:v>
                      </c:pt>
                      <c:pt idx="1218">
                        <c:v>-8.9746662701375823E-2</c:v>
                      </c:pt>
                      <c:pt idx="1219">
                        <c:v>-9.5185613027392799E-2</c:v>
                      </c:pt>
                      <c:pt idx="1220">
                        <c:v>-9.2472674883674888E-2</c:v>
                      </c:pt>
                      <c:pt idx="1221">
                        <c:v>-8.2291304907768592E-2</c:v>
                      </c:pt>
                      <c:pt idx="1222">
                        <c:v>-9.1786212720017579E-2</c:v>
                      </c:pt>
                      <c:pt idx="1223">
                        <c:v>-9.0338450792549735E-2</c:v>
                      </c:pt>
                      <c:pt idx="1224">
                        <c:v>-8.5695363780615166E-2</c:v>
                      </c:pt>
                      <c:pt idx="1225">
                        <c:v>-9.0194636368158332E-2</c:v>
                      </c:pt>
                      <c:pt idx="1226">
                        <c:v>-0.10735273410456136</c:v>
                      </c:pt>
                      <c:pt idx="1227">
                        <c:v>-8.9651237247364873E-2</c:v>
                      </c:pt>
                      <c:pt idx="1228">
                        <c:v>-0.10309796106611413</c:v>
                      </c:pt>
                      <c:pt idx="1229">
                        <c:v>-0.11862315646663736</c:v>
                      </c:pt>
                      <c:pt idx="1230">
                        <c:v>-0.12413544162975255</c:v>
                      </c:pt>
                      <c:pt idx="1231">
                        <c:v>-0.11047968347001215</c:v>
                      </c:pt>
                      <c:pt idx="1232">
                        <c:v>-0.10746799603090215</c:v>
                      </c:pt>
                      <c:pt idx="1233">
                        <c:v>-8.4865087192566552E-2</c:v>
                      </c:pt>
                      <c:pt idx="1234">
                        <c:v>-9.0379927052875758E-2</c:v>
                      </c:pt>
                      <c:pt idx="1235">
                        <c:v>-7.6131178591517301E-2</c:v>
                      </c:pt>
                      <c:pt idx="1236">
                        <c:v>-5.5850940331440391E-2</c:v>
                      </c:pt>
                      <c:pt idx="1237">
                        <c:v>-6.7504717548921261E-2</c:v>
                      </c:pt>
                      <c:pt idx="1238">
                        <c:v>-6.4251385810520451E-2</c:v>
                      </c:pt>
                      <c:pt idx="1239">
                        <c:v>-6.3058642773535567E-2</c:v>
                      </c:pt>
                      <c:pt idx="1240">
                        <c:v>-6.5672849384520768E-2</c:v>
                      </c:pt>
                      <c:pt idx="1241">
                        <c:v>-5.8664413323557374E-2</c:v>
                      </c:pt>
                      <c:pt idx="1242">
                        <c:v>-7.0320745238232243E-2</c:v>
                      </c:pt>
                      <c:pt idx="1243">
                        <c:v>-8.2417837557024171E-2</c:v>
                      </c:pt>
                      <c:pt idx="1244">
                        <c:v>-7.2399367096311562E-2</c:v>
                      </c:pt>
                      <c:pt idx="1245">
                        <c:v>-9.5252035154436657E-2</c:v>
                      </c:pt>
                      <c:pt idx="1246">
                        <c:v>-9.1110420174052964E-2</c:v>
                      </c:pt>
                      <c:pt idx="1247">
                        <c:v>-8.3298005878508483E-2</c:v>
                      </c:pt>
                      <c:pt idx="1248">
                        <c:v>-0.10961364112124755</c:v>
                      </c:pt>
                      <c:pt idx="1249">
                        <c:v>-0.10646971053327195</c:v>
                      </c:pt>
                      <c:pt idx="1250">
                        <c:v>-0.10422473280497181</c:v>
                      </c:pt>
                      <c:pt idx="1251">
                        <c:v>-8.1139136473276599E-2</c:v>
                      </c:pt>
                      <c:pt idx="1252">
                        <c:v>-8.7928619957084037E-2</c:v>
                      </c:pt>
                      <c:pt idx="1253">
                        <c:v>-8.3465864511784518E-2</c:v>
                      </c:pt>
                      <c:pt idx="1254">
                        <c:v>-6.9564404592503959E-2</c:v>
                      </c:pt>
                      <c:pt idx="1255">
                        <c:v>-6.2079292090401979E-2</c:v>
                      </c:pt>
                      <c:pt idx="1256">
                        <c:v>-5.2348600754777756E-2</c:v>
                      </c:pt>
                      <c:pt idx="1257">
                        <c:v>-4.4241043795173976E-2</c:v>
                      </c:pt>
                      <c:pt idx="1258">
                        <c:v>-5.249031131089172E-2</c:v>
                      </c:pt>
                      <c:pt idx="1259">
                        <c:v>-6.8654030733608346E-2</c:v>
                      </c:pt>
                      <c:pt idx="1260">
                        <c:v>-6.9339140410515754E-2</c:v>
                      </c:pt>
                      <c:pt idx="1261">
                        <c:v>-8.0195551550859001E-2</c:v>
                      </c:pt>
                      <c:pt idx="1262">
                        <c:v>-7.4961728381889386E-2</c:v>
                      </c:pt>
                      <c:pt idx="1263">
                        <c:v>-9.0782968104304917E-2</c:v>
                      </c:pt>
                      <c:pt idx="1264">
                        <c:v>-9.5393745710550634E-2</c:v>
                      </c:pt>
                      <c:pt idx="1265">
                        <c:v>-0.11097424279150857</c:v>
                      </c:pt>
                      <c:pt idx="1266">
                        <c:v>-9.2701996525912322E-2</c:v>
                      </c:pt>
                      <c:pt idx="1267">
                        <c:v>-8.5326736003152201E-2</c:v>
                      </c:pt>
                      <c:pt idx="1268">
                        <c:v>-9.4637705617433454E-2</c:v>
                      </c:pt>
                      <c:pt idx="1269">
                        <c:v>-9.2331264880171918E-2</c:v>
                      </c:pt>
                      <c:pt idx="1270">
                        <c:v>-8.5619624522628501E-2</c:v>
                      </c:pt>
                      <c:pt idx="1271">
                        <c:v>-6.2101983812536933E-2</c:v>
                      </c:pt>
                      <c:pt idx="1272">
                        <c:v>-6.1748383665626801E-2</c:v>
                      </c:pt>
                      <c:pt idx="1273">
                        <c:v>-5.6278326144365287E-2</c:v>
                      </c:pt>
                      <c:pt idx="1274">
                        <c:v>-0.10453460254697293</c:v>
                      </c:pt>
                      <c:pt idx="1275">
                        <c:v>-0.10116029838262122</c:v>
                      </c:pt>
                      <c:pt idx="1276">
                        <c:v>-0.13034756354771698</c:v>
                      </c:pt>
                      <c:pt idx="1277">
                        <c:v>-0.13108016053717164</c:v>
                      </c:pt>
                      <c:pt idx="1278">
                        <c:v>-0.15135123194261121</c:v>
                      </c:pt>
                      <c:pt idx="1279">
                        <c:v>-0.16070442919874622</c:v>
                      </c:pt>
                      <c:pt idx="1280">
                        <c:v>-0.16667716096200275</c:v>
                      </c:pt>
                      <c:pt idx="1281">
                        <c:v>-0.12818103005090309</c:v>
                      </c:pt>
                      <c:pt idx="1282">
                        <c:v>-0.14668184657720912</c:v>
                      </c:pt>
                      <c:pt idx="1283">
                        <c:v>-0.12310725114732204</c:v>
                      </c:pt>
                      <c:pt idx="1284">
                        <c:v>-0.12560183781910611</c:v>
                      </c:pt>
                      <c:pt idx="1285">
                        <c:v>-0.13671026232382164</c:v>
                      </c:pt>
                      <c:pt idx="1286">
                        <c:v>-0.11885548363498546</c:v>
                      </c:pt>
                      <c:pt idx="1287">
                        <c:v>-0.11968065082864607</c:v>
                      </c:pt>
                      <c:pt idx="1288">
                        <c:v>-0.10688702783372647</c:v>
                      </c:pt>
                      <c:pt idx="1289">
                        <c:v>-6.7861924327164064E-2</c:v>
                      </c:pt>
                      <c:pt idx="1290">
                        <c:v>-7.1521152366799151E-2</c:v>
                      </c:pt>
                      <c:pt idx="1291">
                        <c:v>-4.8791710879208069E-2</c:v>
                      </c:pt>
                      <c:pt idx="1292">
                        <c:v>-4.868516497858788E-2</c:v>
                      </c:pt>
                      <c:pt idx="1293">
                        <c:v>-5.612850066775274E-2</c:v>
                      </c:pt>
                      <c:pt idx="1294">
                        <c:v>-4.0817298726303124E-2</c:v>
                      </c:pt>
                      <c:pt idx="1295">
                        <c:v>-8.0522703067995943E-2</c:v>
                      </c:pt>
                      <c:pt idx="1296">
                        <c:v>-8.9287718864289822E-2</c:v>
                      </c:pt>
                      <c:pt idx="1297">
                        <c:v>-8.5013710458734876E-2</c:v>
                      </c:pt>
                      <c:pt idx="1298">
                        <c:v>-0.11763734390236608</c:v>
                      </c:pt>
                    </c:numCache>
                  </c:numRef>
                </c:yVal>
                <c:smooth val="0"/>
                <c:extLst xmlns:c15="http://schemas.microsoft.com/office/drawing/2012/chart">
                  <c:ext xmlns:c16="http://schemas.microsoft.com/office/drawing/2014/chart" uri="{C3380CC4-5D6E-409C-BE32-E72D297353CC}">
                    <c16:uniqueId val="{00000003-886A-4D65-A12B-5A7DC86A013B}"/>
                  </c:ext>
                </c:extLst>
              </c15:ser>
            </c15:filteredScatterSeries>
            <c15:filteredScatterSeries>
              <c15:ser>
                <c:idx val="7"/>
                <c:order val="4"/>
                <c:tx>
                  <c:strRef>
                    <c:extLst xmlns:c15="http://schemas.microsoft.com/office/drawing/2012/chart">
                      <c:ext xmlns:c15="http://schemas.microsoft.com/office/drawing/2012/chart" uri="{02D57815-91ED-43cb-92C2-25804820EDAC}">
                        <c15:formulaRef>
                          <c15:sqref>'24.08.21 Eg Filtres +Lihgt  Abs'!$AB$1</c15:sqref>
                        </c15:formulaRef>
                      </c:ext>
                    </c:extLst>
                    <c:strCache>
                      <c:ptCount val="1"/>
                      <c:pt idx="0">
                        <c:v>Abs 450</c:v>
                      </c:pt>
                    </c:strCache>
                  </c:strRef>
                </c:tx>
                <c:spPr>
                  <a:ln w="19050" cap="rnd">
                    <a:solidFill>
                      <a:schemeClr val="accent2">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Abs'!$AB$2:$AB$1300</c15:sqref>
                        </c15:formulaRef>
                      </c:ext>
                    </c:extLst>
                    <c:numCache>
                      <c:formatCode>General</c:formatCode>
                      <c:ptCount val="1299"/>
                      <c:pt idx="0">
                        <c:v>-4.7617235259195612</c:v>
                      </c:pt>
                      <c:pt idx="1">
                        <c:v>-5.592909767030692</c:v>
                      </c:pt>
                      <c:pt idx="2">
                        <c:v>-3.0487045326654139</c:v>
                      </c:pt>
                      <c:pt idx="3">
                        <c:v>-1.2554928830238157</c:v>
                      </c:pt>
                      <c:pt idx="4">
                        <c:v>-3.1253931778801425</c:v>
                      </c:pt>
                      <c:pt idx="5">
                        <c:v>-1.1417543610940699</c:v>
                      </c:pt>
                      <c:pt idx="6">
                        <c:v>-0.29135401764185515</c:v>
                      </c:pt>
                      <c:pt idx="7">
                        <c:v>2.0952832273612803</c:v>
                      </c:pt>
                      <c:pt idx="8">
                        <c:v>1.1379844654111801</c:v>
                      </c:pt>
                      <c:pt idx="9">
                        <c:v>-0.68942480730337397</c:v>
                      </c:pt>
                      <c:pt idx="10">
                        <c:v>-2.5266051655262629</c:v>
                      </c:pt>
                      <c:pt idx="11">
                        <c:v>-2.1660911510292116</c:v>
                      </c:pt>
                      <c:pt idx="12">
                        <c:v>-1.9914531594446572</c:v>
                      </c:pt>
                      <c:pt idx="13">
                        <c:v>-1.2733908725159608</c:v>
                      </c:pt>
                      <c:pt idx="14">
                        <c:v>1.6386939034755656</c:v>
                      </c:pt>
                      <c:pt idx="15">
                        <c:v>7.850653692080356</c:v>
                      </c:pt>
                      <c:pt idx="16">
                        <c:v>24.394576017898146</c:v>
                      </c:pt>
                      <c:pt idx="17">
                        <c:v>7.6236257732782047</c:v>
                      </c:pt>
                      <c:pt idx="18">
                        <c:v>1.6186024441565148</c:v>
                      </c:pt>
                      <c:pt idx="19">
                        <c:v>-0.8063646530222619</c:v>
                      </c:pt>
                      <c:pt idx="20">
                        <c:v>-0.24612532910559431</c:v>
                      </c:pt>
                      <c:pt idx="21">
                        <c:v>0.18922078195427283</c:v>
                      </c:pt>
                      <c:pt idx="22">
                        <c:v>-0.63339967549089582</c:v>
                      </c:pt>
                      <c:pt idx="23">
                        <c:v>-0.69606015799544751</c:v>
                      </c:pt>
                      <c:pt idx="24">
                        <c:v>-0.66185810867278749</c:v>
                      </c:pt>
                      <c:pt idx="25">
                        <c:v>-0.26542145635377318</c:v>
                      </c:pt>
                      <c:pt idx="26">
                        <c:v>0.25039511242983775</c:v>
                      </c:pt>
                      <c:pt idx="27">
                        <c:v>0.12539255882423953</c:v>
                      </c:pt>
                      <c:pt idx="28">
                        <c:v>0.36826088006225222</c:v>
                      </c:pt>
                      <c:pt idx="29">
                        <c:v>1.0336781887414779</c:v>
                      </c:pt>
                      <c:pt idx="30">
                        <c:v>1.1257147774215457</c:v>
                      </c:pt>
                      <c:pt idx="31">
                        <c:v>1.1148642750886335</c:v>
                      </c:pt>
                      <c:pt idx="32">
                        <c:v>1.3282837975117667</c:v>
                      </c:pt>
                      <c:pt idx="33">
                        <c:v>1.5161486922753586</c:v>
                      </c:pt>
                      <c:pt idx="34">
                        <c:v>1.6640225757306564</c:v>
                      </c:pt>
                      <c:pt idx="35">
                        <c:v>0.93985562378239451</c:v>
                      </c:pt>
                      <c:pt idx="36">
                        <c:v>0.73005247117830485</c:v>
                      </c:pt>
                      <c:pt idx="37">
                        <c:v>0.76534546724172847</c:v>
                      </c:pt>
                      <c:pt idx="38">
                        <c:v>0.63593492608163005</c:v>
                      </c:pt>
                      <c:pt idx="39">
                        <c:v>0.23365351936375922</c:v>
                      </c:pt>
                      <c:pt idx="40">
                        <c:v>-0.19139660868795441</c:v>
                      </c:pt>
                      <c:pt idx="41">
                        <c:v>-0.19602590872763589</c:v>
                      </c:pt>
                      <c:pt idx="42">
                        <c:v>0.22404375982364338</c:v>
                      </c:pt>
                      <c:pt idx="43">
                        <c:v>-7.0660743127086617E-2</c:v>
                      </c:pt>
                      <c:pt idx="44">
                        <c:v>-0.32885859091733566</c:v>
                      </c:pt>
                      <c:pt idx="45">
                        <c:v>-0.1813078546431979</c:v>
                      </c:pt>
                      <c:pt idx="46">
                        <c:v>-0.16253684156440384</c:v>
                      </c:pt>
                      <c:pt idx="47">
                        <c:v>0.24462411854177665</c:v>
                      </c:pt>
                      <c:pt idx="48">
                        <c:v>7.7867946709191657E-2</c:v>
                      </c:pt>
                      <c:pt idx="49">
                        <c:v>-2.1740933771542393E-2</c:v>
                      </c:pt>
                      <c:pt idx="50">
                        <c:v>0.29430830717306267</c:v>
                      </c:pt>
                      <c:pt idx="51">
                        <c:v>0.61590537235283949</c:v>
                      </c:pt>
                      <c:pt idx="52">
                        <c:v>0.78064233859510235</c:v>
                      </c:pt>
                      <c:pt idx="53">
                        <c:v>0.97314999786425715</c:v>
                      </c:pt>
                      <c:pt idx="54">
                        <c:v>0.82513218391160392</c:v>
                      </c:pt>
                      <c:pt idx="55">
                        <c:v>0.76425500026928939</c:v>
                      </c:pt>
                      <c:pt idx="56">
                        <c:v>0.79984266694235306</c:v>
                      </c:pt>
                      <c:pt idx="57">
                        <c:v>0.71781358121982486</c:v>
                      </c:pt>
                      <c:pt idx="58">
                        <c:v>0.46120887379493025</c:v>
                      </c:pt>
                      <c:pt idx="59">
                        <c:v>0.24522831710271936</c:v>
                      </c:pt>
                      <c:pt idx="60">
                        <c:v>-0.10617365879991066</c:v>
                      </c:pt>
                      <c:pt idx="61">
                        <c:v>-0.33721166697516292</c:v>
                      </c:pt>
                      <c:pt idx="62">
                        <c:v>-0.28269806848367834</c:v>
                      </c:pt>
                      <c:pt idx="63">
                        <c:v>-0.43483925903960907</c:v>
                      </c:pt>
                      <c:pt idx="64">
                        <c:v>-0.21096790628484124</c:v>
                      </c:pt>
                      <c:pt idx="65">
                        <c:v>0.18452663580879344</c:v>
                      </c:pt>
                      <c:pt idx="66">
                        <c:v>0.23073296837924354</c:v>
                      </c:pt>
                      <c:pt idx="67">
                        <c:v>0.29217240954509927</c:v>
                      </c:pt>
                      <c:pt idx="68">
                        <c:v>0.40776252767953713</c:v>
                      </c:pt>
                      <c:pt idx="69">
                        <c:v>0.53065735070074027</c:v>
                      </c:pt>
                      <c:pt idx="70">
                        <c:v>0.88638467019487277</c:v>
                      </c:pt>
                      <c:pt idx="71">
                        <c:v>0.60201406742633079</c:v>
                      </c:pt>
                      <c:pt idx="72">
                        <c:v>0.30675953330613615</c:v>
                      </c:pt>
                      <c:pt idx="73">
                        <c:v>0.11280715232427635</c:v>
                      </c:pt>
                      <c:pt idx="74">
                        <c:v>0.44402078665909778</c:v>
                      </c:pt>
                      <c:pt idx="75">
                        <c:v>0.64565147276494517</c:v>
                      </c:pt>
                      <c:pt idx="76">
                        <c:v>0.67365910943855967</c:v>
                      </c:pt>
                      <c:pt idx="77">
                        <c:v>0.29094807173372178</c:v>
                      </c:pt>
                      <c:pt idx="78">
                        <c:v>0.2778087649649027</c:v>
                      </c:pt>
                      <c:pt idx="79">
                        <c:v>0.31709606447591043</c:v>
                      </c:pt>
                      <c:pt idx="80">
                        <c:v>0.45267565246944497</c:v>
                      </c:pt>
                      <c:pt idx="81">
                        <c:v>-0.15367165151114645</c:v>
                      </c:pt>
                      <c:pt idx="82">
                        <c:v>-0.43970085980674317</c:v>
                      </c:pt>
                      <c:pt idx="83">
                        <c:v>-0.11801604345277195</c:v>
                      </c:pt>
                      <c:pt idx="84">
                        <c:v>3.4786453571116836E-2</c:v>
                      </c:pt>
                      <c:pt idx="85">
                        <c:v>-9.6561887328111655E-3</c:v>
                      </c:pt>
                      <c:pt idx="86">
                        <c:v>-0.23968111192345007</c:v>
                      </c:pt>
                      <c:pt idx="87">
                        <c:v>-9.2548393147546426E-2</c:v>
                      </c:pt>
                      <c:pt idx="88">
                        <c:v>4.4316045371845192E-2</c:v>
                      </c:pt>
                      <c:pt idx="89">
                        <c:v>0.26916999460802316</c:v>
                      </c:pt>
                      <c:pt idx="90">
                        <c:v>4.5539299835393052E-2</c:v>
                      </c:pt>
                      <c:pt idx="91">
                        <c:v>0.26188633762194635</c:v>
                      </c:pt>
                      <c:pt idx="92">
                        <c:v>0.36163481520871787</c:v>
                      </c:pt>
                      <c:pt idx="93">
                        <c:v>0.36263954293864603</c:v>
                      </c:pt>
                      <c:pt idx="94">
                        <c:v>0.18444770618121126</c:v>
                      </c:pt>
                      <c:pt idx="95">
                        <c:v>0.56722018518438277</c:v>
                      </c:pt>
                      <c:pt idx="96">
                        <c:v>0.43820955413736729</c:v>
                      </c:pt>
                      <c:pt idx="97">
                        <c:v>0.28357062777840025</c:v>
                      </c:pt>
                      <c:pt idx="98">
                        <c:v>-9.2351069078591044E-2</c:v>
                      </c:pt>
                      <c:pt idx="99">
                        <c:v>-0.15294457035353665</c:v>
                      </c:pt>
                      <c:pt idx="100">
                        <c:v>0.3036913374888493</c:v>
                      </c:pt>
                      <c:pt idx="101">
                        <c:v>0.27305751091240799</c:v>
                      </c:pt>
                      <c:pt idx="102">
                        <c:v>6.5520721967755893E-2</c:v>
                      </c:pt>
                      <c:pt idx="103">
                        <c:v>-2.3572410659399821E-2</c:v>
                      </c:pt>
                      <c:pt idx="104">
                        <c:v>4.7538540872856451E-2</c:v>
                      </c:pt>
                      <c:pt idx="105">
                        <c:v>0.23633743622950384</c:v>
                      </c:pt>
                      <c:pt idx="106">
                        <c:v>0.42666911400100166</c:v>
                      </c:pt>
                      <c:pt idx="107">
                        <c:v>0.1695563164440439</c:v>
                      </c:pt>
                      <c:pt idx="108">
                        <c:v>0.20638395209002555</c:v>
                      </c:pt>
                      <c:pt idx="109">
                        <c:v>0.25125513584253206</c:v>
                      </c:pt>
                      <c:pt idx="110">
                        <c:v>0.38300323209086745</c:v>
                      </c:pt>
                      <c:pt idx="111">
                        <c:v>0.56977270743479946</c:v>
                      </c:pt>
                      <c:pt idx="112">
                        <c:v>0.70146508865190049</c:v>
                      </c:pt>
                      <c:pt idx="113">
                        <c:v>0.61793680429723852</c:v>
                      </c:pt>
                      <c:pt idx="114">
                        <c:v>0.97544050470389621</c:v>
                      </c:pt>
                      <c:pt idx="115">
                        <c:v>1.1004155103218287</c:v>
                      </c:pt>
                      <c:pt idx="116">
                        <c:v>1.3400613360588305</c:v>
                      </c:pt>
                      <c:pt idx="117">
                        <c:v>1.2971174280951092</c:v>
                      </c:pt>
                      <c:pt idx="118">
                        <c:v>1.4080398647239043</c:v>
                      </c:pt>
                      <c:pt idx="119">
                        <c:v>1.2901994783834965</c:v>
                      </c:pt>
                      <c:pt idx="120">
                        <c:v>1.2709344586944236</c:v>
                      </c:pt>
                      <c:pt idx="121">
                        <c:v>1.2089932727195067</c:v>
                      </c:pt>
                      <c:pt idx="122">
                        <c:v>1.101707789518517</c:v>
                      </c:pt>
                      <c:pt idx="123">
                        <c:v>0.67388970776228008</c:v>
                      </c:pt>
                      <c:pt idx="124">
                        <c:v>0.62181642763886524</c:v>
                      </c:pt>
                      <c:pt idx="125">
                        <c:v>0.70974140177780476</c:v>
                      </c:pt>
                      <c:pt idx="126">
                        <c:v>0.62485908740016949</c:v>
                      </c:pt>
                      <c:pt idx="127">
                        <c:v>0.79595019819074719</c:v>
                      </c:pt>
                      <c:pt idx="128">
                        <c:v>0.50009997752827084</c:v>
                      </c:pt>
                      <c:pt idx="129">
                        <c:v>0.43350302687383585</c:v>
                      </c:pt>
                      <c:pt idx="130">
                        <c:v>0.52102329321644725</c:v>
                      </c:pt>
                      <c:pt idx="131">
                        <c:v>0.87237388747916123</c:v>
                      </c:pt>
                      <c:pt idx="132">
                        <c:v>0.45551882146613493</c:v>
                      </c:pt>
                      <c:pt idx="133">
                        <c:v>0.24767776654535242</c:v>
                      </c:pt>
                      <c:pt idx="134">
                        <c:v>0.18397985468281741</c:v>
                      </c:pt>
                      <c:pt idx="135">
                        <c:v>0.16098161837308397</c:v>
                      </c:pt>
                      <c:pt idx="136">
                        <c:v>0.38243323636854376</c:v>
                      </c:pt>
                      <c:pt idx="137">
                        <c:v>0.47007684959974944</c:v>
                      </c:pt>
                      <c:pt idx="138">
                        <c:v>0.2119913604558232</c:v>
                      </c:pt>
                      <c:pt idx="139">
                        <c:v>0.20440065174205424</c:v>
                      </c:pt>
                      <c:pt idx="140">
                        <c:v>0.55769276007931345</c:v>
                      </c:pt>
                      <c:pt idx="141">
                        <c:v>0.545877923414118</c:v>
                      </c:pt>
                      <c:pt idx="142">
                        <c:v>0.54821176416693962</c:v>
                      </c:pt>
                      <c:pt idx="143">
                        <c:v>0.26827360166105085</c:v>
                      </c:pt>
                      <c:pt idx="144">
                        <c:v>0.63954433152176937</c:v>
                      </c:pt>
                      <c:pt idx="145">
                        <c:v>0.61378278442678225</c:v>
                      </c:pt>
                      <c:pt idx="146">
                        <c:v>0.72449396822881307</c:v>
                      </c:pt>
                      <c:pt idx="147">
                        <c:v>0.49952564841462876</c:v>
                      </c:pt>
                      <c:pt idx="148">
                        <c:v>0.52902211453400882</c:v>
                      </c:pt>
                      <c:pt idx="149">
                        <c:v>0.44581666783255536</c:v>
                      </c:pt>
                      <c:pt idx="150">
                        <c:v>0.50953609188770588</c:v>
                      </c:pt>
                      <c:pt idx="151">
                        <c:v>-3.0096021761053051E-2</c:v>
                      </c:pt>
                      <c:pt idx="152">
                        <c:v>-3.7514168641970921E-2</c:v>
                      </c:pt>
                      <c:pt idx="153">
                        <c:v>-5.9637369433371938E-2</c:v>
                      </c:pt>
                      <c:pt idx="154">
                        <c:v>-5.2469630665058576E-3</c:v>
                      </c:pt>
                      <c:pt idx="155">
                        <c:v>1.8092218281587479E-2</c:v>
                      </c:pt>
                      <c:pt idx="156">
                        <c:v>0.32234256325048916</c:v>
                      </c:pt>
                      <c:pt idx="157">
                        <c:v>0.60928255754279381</c:v>
                      </c:pt>
                      <c:pt idx="158">
                        <c:v>0.84093358582560085</c:v>
                      </c:pt>
                      <c:pt idx="159">
                        <c:v>0.78372384411429508</c:v>
                      </c:pt>
                      <c:pt idx="160">
                        <c:v>0.83969702166014715</c:v>
                      </c:pt>
                      <c:pt idx="161">
                        <c:v>0.76060210615199186</c:v>
                      </c:pt>
                      <c:pt idx="162">
                        <c:v>0.80543831324600113</c:v>
                      </c:pt>
                      <c:pt idx="163">
                        <c:v>0.56906110267475485</c:v>
                      </c:pt>
                      <c:pt idx="164">
                        <c:v>0.41911895344885336</c:v>
                      </c:pt>
                      <c:pt idx="165">
                        <c:v>0.58341577094436359</c:v>
                      </c:pt>
                      <c:pt idx="166">
                        <c:v>0.88191663421781985</c:v>
                      </c:pt>
                      <c:pt idx="167">
                        <c:v>0.8261752931074936</c:v>
                      </c:pt>
                      <c:pt idx="168">
                        <c:v>0.82260798346873132</c:v>
                      </c:pt>
                      <c:pt idx="169">
                        <c:v>0.59596264121438969</c:v>
                      </c:pt>
                      <c:pt idx="170">
                        <c:v>0.67568017219658982</c:v>
                      </c:pt>
                      <c:pt idx="171">
                        <c:v>0.5951581780689541</c:v>
                      </c:pt>
                      <c:pt idx="172">
                        <c:v>0.35449152914855681</c:v>
                      </c:pt>
                      <c:pt idx="173">
                        <c:v>0.20057658866768646</c:v>
                      </c:pt>
                      <c:pt idx="174">
                        <c:v>0.36005529407322073</c:v>
                      </c:pt>
                      <c:pt idx="175">
                        <c:v>0.38342202340898002</c:v>
                      </c:pt>
                      <c:pt idx="176">
                        <c:v>0.6868601670336637</c:v>
                      </c:pt>
                      <c:pt idx="177">
                        <c:v>0.65338827867172899</c:v>
                      </c:pt>
                      <c:pt idx="178">
                        <c:v>0.76750132942255089</c:v>
                      </c:pt>
                      <c:pt idx="179">
                        <c:v>0.91613649687407717</c:v>
                      </c:pt>
                      <c:pt idx="180">
                        <c:v>0.91821188178756119</c:v>
                      </c:pt>
                      <c:pt idx="181">
                        <c:v>0.86121695247445929</c:v>
                      </c:pt>
                      <c:pt idx="182">
                        <c:v>0.98350525547508527</c:v>
                      </c:pt>
                      <c:pt idx="183">
                        <c:v>0.80444751427388161</c:v>
                      </c:pt>
                      <c:pt idx="184">
                        <c:v>0.94305769043861976</c:v>
                      </c:pt>
                      <c:pt idx="185">
                        <c:v>0.99080082928728719</c:v>
                      </c:pt>
                      <c:pt idx="186">
                        <c:v>1.0402989916198404</c:v>
                      </c:pt>
                      <c:pt idx="187">
                        <c:v>1.1314673543965041</c:v>
                      </c:pt>
                      <c:pt idx="188">
                        <c:v>0.95376580991393267</c:v>
                      </c:pt>
                      <c:pt idx="189">
                        <c:v>0.91961249576720527</c:v>
                      </c:pt>
                      <c:pt idx="190">
                        <c:v>1.0162022406109339</c:v>
                      </c:pt>
                      <c:pt idx="191">
                        <c:v>1.0823468161645402</c:v>
                      </c:pt>
                      <c:pt idx="192">
                        <c:v>1.0147706738361595</c:v>
                      </c:pt>
                      <c:pt idx="193">
                        <c:v>0.96875470095576055</c:v>
                      </c:pt>
                      <c:pt idx="194">
                        <c:v>0.89793780097724174</c:v>
                      </c:pt>
                      <c:pt idx="195">
                        <c:v>1.0435707020651086</c:v>
                      </c:pt>
                      <c:pt idx="196">
                        <c:v>1.0630616771586325</c:v>
                      </c:pt>
                      <c:pt idx="197">
                        <c:v>1.0998614552889969</c:v>
                      </c:pt>
                      <c:pt idx="198">
                        <c:v>1.0281329954938923</c:v>
                      </c:pt>
                      <c:pt idx="199">
                        <c:v>1.0481904067382997</c:v>
                      </c:pt>
                      <c:pt idx="200">
                        <c:v>1.1362217037285118</c:v>
                      </c:pt>
                      <c:pt idx="201">
                        <c:v>1.2041801130767513</c:v>
                      </c:pt>
                      <c:pt idx="202">
                        <c:v>1.2517994407448976</c:v>
                      </c:pt>
                      <c:pt idx="203">
                        <c:v>1.295558954860301</c:v>
                      </c:pt>
                      <c:pt idx="204">
                        <c:v>1.2975879105810895</c:v>
                      </c:pt>
                      <c:pt idx="205">
                        <c:v>1.3159970854848104</c:v>
                      </c:pt>
                      <c:pt idx="206">
                        <c:v>1.3690733909344215</c:v>
                      </c:pt>
                      <c:pt idx="207">
                        <c:v>1.3420051715930104</c:v>
                      </c:pt>
                      <c:pt idx="208">
                        <c:v>1.3547221274722772</c:v>
                      </c:pt>
                      <c:pt idx="209">
                        <c:v>1.3095217607435605</c:v>
                      </c:pt>
                      <c:pt idx="210">
                        <c:v>1.2917254511834182</c:v>
                      </c:pt>
                      <c:pt idx="211">
                        <c:v>1.334180304984081</c:v>
                      </c:pt>
                      <c:pt idx="212">
                        <c:v>1.3652398872575391</c:v>
                      </c:pt>
                      <c:pt idx="213">
                        <c:v>1.3584256294096126</c:v>
                      </c:pt>
                      <c:pt idx="214">
                        <c:v>1.3765423003993529</c:v>
                      </c:pt>
                      <c:pt idx="215">
                        <c:v>1.3820039211000872</c:v>
                      </c:pt>
                      <c:pt idx="216">
                        <c:v>1.4076947410582019</c:v>
                      </c:pt>
                      <c:pt idx="217">
                        <c:v>1.434654625616657</c:v>
                      </c:pt>
                      <c:pt idx="218">
                        <c:v>1.42006038271274</c:v>
                      </c:pt>
                      <c:pt idx="219">
                        <c:v>1.4235642391214856</c:v>
                      </c:pt>
                      <c:pt idx="220">
                        <c:v>1.4352411810843755</c:v>
                      </c:pt>
                      <c:pt idx="221">
                        <c:v>1.4343048590316854</c:v>
                      </c:pt>
                      <c:pt idx="222">
                        <c:v>1.4374140673025195</c:v>
                      </c:pt>
                      <c:pt idx="223">
                        <c:v>1.4385871782379565</c:v>
                      </c:pt>
                      <c:pt idx="224">
                        <c:v>1.4350926076677504</c:v>
                      </c:pt>
                      <c:pt idx="225">
                        <c:v>1.448530763673552</c:v>
                      </c:pt>
                      <c:pt idx="226">
                        <c:v>1.4530730863589174</c:v>
                      </c:pt>
                      <c:pt idx="227">
                        <c:v>1.4561776517104823</c:v>
                      </c:pt>
                      <c:pt idx="228">
                        <c:v>1.4674769695727834</c:v>
                      </c:pt>
                      <c:pt idx="229">
                        <c:v>1.4679644760960848</c:v>
                      </c:pt>
                      <c:pt idx="230">
                        <c:v>1.4772626957532147</c:v>
                      </c:pt>
                      <c:pt idx="231">
                        <c:v>1.4969239112199551</c:v>
                      </c:pt>
                      <c:pt idx="232">
                        <c:v>1.4984901226535461</c:v>
                      </c:pt>
                      <c:pt idx="233">
                        <c:v>1.5073519078993394</c:v>
                      </c:pt>
                      <c:pt idx="234">
                        <c:v>1.5129326968613248</c:v>
                      </c:pt>
                      <c:pt idx="235">
                        <c:v>1.5168064391718767</c:v>
                      </c:pt>
                      <c:pt idx="236">
                        <c:v>1.5340796464943174</c:v>
                      </c:pt>
                      <c:pt idx="237">
                        <c:v>1.5416522478229351</c:v>
                      </c:pt>
                      <c:pt idx="238">
                        <c:v>1.5438591821157228</c:v>
                      </c:pt>
                      <c:pt idx="239">
                        <c:v>1.5528648978588715</c:v>
                      </c:pt>
                      <c:pt idx="240">
                        <c:v>1.5555345764388562</c:v>
                      </c:pt>
                      <c:pt idx="241">
                        <c:v>1.5650370845438457</c:v>
                      </c:pt>
                      <c:pt idx="242">
                        <c:v>1.5756121070000986</c:v>
                      </c:pt>
                      <c:pt idx="243">
                        <c:v>1.5769601012280214</c:v>
                      </c:pt>
                      <c:pt idx="244">
                        <c:v>1.58321411348409</c:v>
                      </c:pt>
                      <c:pt idx="245">
                        <c:v>1.5913500556840787</c:v>
                      </c:pt>
                      <c:pt idx="246">
                        <c:v>1.5960564281836347</c:v>
                      </c:pt>
                      <c:pt idx="247">
                        <c:v>1.6036677205061649</c:v>
                      </c:pt>
                      <c:pt idx="248">
                        <c:v>1.6100795920173983</c:v>
                      </c:pt>
                      <c:pt idx="249">
                        <c:v>1.6106630522056036</c:v>
                      </c:pt>
                      <c:pt idx="250">
                        <c:v>1.6144981035222425</c:v>
                      </c:pt>
                      <c:pt idx="251">
                        <c:v>1.6154793071278715</c:v>
                      </c:pt>
                      <c:pt idx="252">
                        <c:v>1.6143990545778257</c:v>
                      </c:pt>
                      <c:pt idx="253">
                        <c:v>1.6138542853835331</c:v>
                      </c:pt>
                      <c:pt idx="254">
                        <c:v>1.6130247504740423</c:v>
                      </c:pt>
                      <c:pt idx="255">
                        <c:v>1.60787730064388</c:v>
                      </c:pt>
                      <c:pt idx="256">
                        <c:v>1.6053144092070948</c:v>
                      </c:pt>
                      <c:pt idx="257">
                        <c:v>1.5991486124171475</c:v>
                      </c:pt>
                      <c:pt idx="258">
                        <c:v>1.5932412714665374</c:v>
                      </c:pt>
                      <c:pt idx="259">
                        <c:v>1.586824757036035</c:v>
                      </c:pt>
                      <c:pt idx="260">
                        <c:v>1.578419525518413</c:v>
                      </c:pt>
                      <c:pt idx="261">
                        <c:v>1.5689324938109885</c:v>
                      </c:pt>
                      <c:pt idx="262">
                        <c:v>1.5587784293685074</c:v>
                      </c:pt>
                      <c:pt idx="263">
                        <c:v>1.5473723243630073</c:v>
                      </c:pt>
                      <c:pt idx="264">
                        <c:v>1.5372383792373605</c:v>
                      </c:pt>
                      <c:pt idx="265">
                        <c:v>1.5233854557768129</c:v>
                      </c:pt>
                      <c:pt idx="266">
                        <c:v>1.5090883597061464</c:v>
                      </c:pt>
                      <c:pt idx="267">
                        <c:v>1.4944554258083169</c:v>
                      </c:pt>
                      <c:pt idx="268">
                        <c:v>1.4793071278715684</c:v>
                      </c:pt>
                      <c:pt idx="269">
                        <c:v>1.4643445467056013</c:v>
                      </c:pt>
                      <c:pt idx="270">
                        <c:v>1.4475356313101144</c:v>
                      </c:pt>
                      <c:pt idx="271">
                        <c:v>1.4293013396988792</c:v>
                      </c:pt>
                      <c:pt idx="272">
                        <c:v>1.4125357582165743</c:v>
                      </c:pt>
                      <c:pt idx="273">
                        <c:v>1.3938015789639853</c:v>
                      </c:pt>
                      <c:pt idx="274">
                        <c:v>1.3748089438720583</c:v>
                      </c:pt>
                      <c:pt idx="275">
                        <c:v>1.3549016536840326</c:v>
                      </c:pt>
                      <c:pt idx="276">
                        <c:v>1.3347219788988607</c:v>
                      </c:pt>
                      <c:pt idx="277">
                        <c:v>1.3167631671642845</c:v>
                      </c:pt>
                      <c:pt idx="278">
                        <c:v>1.2985845905842837</c:v>
                      </c:pt>
                      <c:pt idx="279">
                        <c:v>1.2815419815855633</c:v>
                      </c:pt>
                      <c:pt idx="280">
                        <c:v>1.2639979373057324</c:v>
                      </c:pt>
                      <c:pt idx="281">
                        <c:v>1.2473453335256535</c:v>
                      </c:pt>
                      <c:pt idx="282">
                        <c:v>1.2320887008059491</c:v>
                      </c:pt>
                      <c:pt idx="283">
                        <c:v>1.2181599429973327</c:v>
                      </c:pt>
                      <c:pt idx="284">
                        <c:v>1.2044757122702452</c:v>
                      </c:pt>
                      <c:pt idx="285">
                        <c:v>1.192647101611217</c:v>
                      </c:pt>
                      <c:pt idx="286">
                        <c:v>1.1822051761740242</c:v>
                      </c:pt>
                      <c:pt idx="287">
                        <c:v>1.1714599133445547</c:v>
                      </c:pt>
                      <c:pt idx="288">
                        <c:v>1.1645063679185421</c:v>
                      </c:pt>
                      <c:pt idx="289">
                        <c:v>1.1559324436674605</c:v>
                      </c:pt>
                      <c:pt idx="290">
                        <c:v>1.1503872504198749</c:v>
                      </c:pt>
                      <c:pt idx="291">
                        <c:v>1.1461560033255684</c:v>
                      </c:pt>
                      <c:pt idx="292">
                        <c:v>1.1415904660438552</c:v>
                      </c:pt>
                      <c:pt idx="293">
                        <c:v>1.1372555270858626</c:v>
                      </c:pt>
                      <c:pt idx="294">
                        <c:v>1.1360158676408958</c:v>
                      </c:pt>
                      <c:pt idx="295">
                        <c:v>1.1336000019809789</c:v>
                      </c:pt>
                      <c:pt idx="296">
                        <c:v>1.1325398687477675</c:v>
                      </c:pt>
                      <c:pt idx="297">
                        <c:v>1.1283890989207999</c:v>
                      </c:pt>
                      <c:pt idx="298">
                        <c:v>1.1242321385348062</c:v>
                      </c:pt>
                      <c:pt idx="299">
                        <c:v>1.1198182699492312</c:v>
                      </c:pt>
                      <c:pt idx="300">
                        <c:v>1.1154539258358649</c:v>
                      </c:pt>
                      <c:pt idx="301">
                        <c:v>1.1134683040282589</c:v>
                      </c:pt>
                      <c:pt idx="302">
                        <c:v>1.1073907227044324</c:v>
                      </c:pt>
                      <c:pt idx="303">
                        <c:v>1.1017279088353515</c:v>
                      </c:pt>
                      <c:pt idx="304">
                        <c:v>1.100474320632576</c:v>
                      </c:pt>
                      <c:pt idx="305">
                        <c:v>1.0943951916689934</c:v>
                      </c:pt>
                      <c:pt idx="306">
                        <c:v>1.0905044253211198</c:v>
                      </c:pt>
                      <c:pt idx="307">
                        <c:v>1.0847595865449438</c:v>
                      </c:pt>
                      <c:pt idx="308">
                        <c:v>1.0749568363271911</c:v>
                      </c:pt>
                      <c:pt idx="309">
                        <c:v>1.0716804829626529</c:v>
                      </c:pt>
                      <c:pt idx="310">
                        <c:v>1.0651277762335774</c:v>
                      </c:pt>
                      <c:pt idx="311">
                        <c:v>1.0577997019864886</c:v>
                      </c:pt>
                      <c:pt idx="312">
                        <c:v>1.0504375796647565</c:v>
                      </c:pt>
                      <c:pt idx="313">
                        <c:v>1.0418543695751359</c:v>
                      </c:pt>
                      <c:pt idx="314">
                        <c:v>1.0338499767544509</c:v>
                      </c:pt>
                      <c:pt idx="315">
                        <c:v>1.0319169746985664</c:v>
                      </c:pt>
                      <c:pt idx="316">
                        <c:v>1.0220941051639787</c:v>
                      </c:pt>
                      <c:pt idx="317">
                        <c:v>1.0162564080024119</c:v>
                      </c:pt>
                      <c:pt idx="318">
                        <c:v>1.0045763707600088</c:v>
                      </c:pt>
                      <c:pt idx="319">
                        <c:v>0.99714150936972068</c:v>
                      </c:pt>
                      <c:pt idx="320">
                        <c:v>0.99156536332700462</c:v>
                      </c:pt>
                      <c:pt idx="321">
                        <c:v>0.98829055760222317</c:v>
                      </c:pt>
                      <c:pt idx="322">
                        <c:v>0.97686897619915769</c:v>
                      </c:pt>
                      <c:pt idx="323">
                        <c:v>0.97076044208020118</c:v>
                      </c:pt>
                      <c:pt idx="324">
                        <c:v>0.96801957207141687</c:v>
                      </c:pt>
                      <c:pt idx="325">
                        <c:v>0.96754754194568038</c:v>
                      </c:pt>
                      <c:pt idx="326">
                        <c:v>0.96689134268891885</c:v>
                      </c:pt>
                      <c:pt idx="327">
                        <c:v>0.96365677559780683</c:v>
                      </c:pt>
                      <c:pt idx="328">
                        <c:v>0.95837777638834132</c:v>
                      </c:pt>
                      <c:pt idx="329">
                        <c:v>0.95734550067074708</c:v>
                      </c:pt>
                      <c:pt idx="330">
                        <c:v>0.95745074017418996</c:v>
                      </c:pt>
                      <c:pt idx="331">
                        <c:v>0.95567404973371317</c:v>
                      </c:pt>
                      <c:pt idx="332">
                        <c:v>0.95566476389517407</c:v>
                      </c:pt>
                      <c:pt idx="333">
                        <c:v>0.95459534482342356</c:v>
                      </c:pt>
                      <c:pt idx="334">
                        <c:v>0.95637048762414401</c:v>
                      </c:pt>
                      <c:pt idx="335">
                        <c:v>0.95772776769060586</c:v>
                      </c:pt>
                      <c:pt idx="336">
                        <c:v>0.9623304483264753</c:v>
                      </c:pt>
                      <c:pt idx="337">
                        <c:v>0.96676907914815424</c:v>
                      </c:pt>
                      <c:pt idx="338">
                        <c:v>0.97495454582035135</c:v>
                      </c:pt>
                      <c:pt idx="339">
                        <c:v>0.97967175179820265</c:v>
                      </c:pt>
                      <c:pt idx="340">
                        <c:v>0.98309667857936578</c:v>
                      </c:pt>
                      <c:pt idx="341">
                        <c:v>0.98771328797304381</c:v>
                      </c:pt>
                      <c:pt idx="342">
                        <c:v>0.99174488953876017</c:v>
                      </c:pt>
                      <c:pt idx="343">
                        <c:v>0.9925496622121468</c:v>
                      </c:pt>
                      <c:pt idx="344">
                        <c:v>0.99245680382675594</c:v>
                      </c:pt>
                      <c:pt idx="345">
                        <c:v>0.98573076144495086</c:v>
                      </c:pt>
                      <c:pt idx="346">
                        <c:v>0.98586695374352407</c:v>
                      </c:pt>
                      <c:pt idx="347">
                        <c:v>0.98622910144654796</c:v>
                      </c:pt>
                      <c:pt idx="348">
                        <c:v>0.98342477820774643</c:v>
                      </c:pt>
                      <c:pt idx="349">
                        <c:v>0.9823708355335613</c:v>
                      </c:pt>
                      <c:pt idx="350">
                        <c:v>0.98354394646899812</c:v>
                      </c:pt>
                      <c:pt idx="351">
                        <c:v>0.98402371479351702</c:v>
                      </c:pt>
                      <c:pt idx="352">
                        <c:v>0.98511789610137179</c:v>
                      </c:pt>
                      <c:pt idx="353">
                        <c:v>0.98192047236441604</c:v>
                      </c:pt>
                      <c:pt idx="354">
                        <c:v>0.98256738578263836</c:v>
                      </c:pt>
                      <c:pt idx="355">
                        <c:v>0.9822392861542576</c:v>
                      </c:pt>
                      <c:pt idx="356">
                        <c:v>0.9826834587643769</c:v>
                      </c:pt>
                      <c:pt idx="357">
                        <c:v>0.98258286218020352</c:v>
                      </c:pt>
                      <c:pt idx="358">
                        <c:v>0.98039140428498128</c:v>
                      </c:pt>
                      <c:pt idx="359">
                        <c:v>0.97841971123518379</c:v>
                      </c:pt>
                      <c:pt idx="360">
                        <c:v>0.97431846588042448</c:v>
                      </c:pt>
                      <c:pt idx="361">
                        <c:v>0.9700934093451441</c:v>
                      </c:pt>
                      <c:pt idx="362">
                        <c:v>0.96389665976006633</c:v>
                      </c:pt>
                      <c:pt idx="363">
                        <c:v>0.96126876745350742</c:v>
                      </c:pt>
                      <c:pt idx="364">
                        <c:v>0.95674192116570711</c:v>
                      </c:pt>
                      <c:pt idx="365">
                        <c:v>0.95501785047695176</c:v>
                      </c:pt>
                      <c:pt idx="366">
                        <c:v>0.95614298457993652</c:v>
                      </c:pt>
                      <c:pt idx="367">
                        <c:v>0.95826325104635923</c:v>
                      </c:pt>
                      <c:pt idx="368">
                        <c:v>0.9598557723558111</c:v>
                      </c:pt>
                      <c:pt idx="369">
                        <c:v>0.96411178168622158</c:v>
                      </c:pt>
                      <c:pt idx="370">
                        <c:v>0.96211223112080702</c:v>
                      </c:pt>
                      <c:pt idx="371">
                        <c:v>0.96341689143554732</c:v>
                      </c:pt>
                      <c:pt idx="372">
                        <c:v>0.96648276579319958</c:v>
                      </c:pt>
                      <c:pt idx="373">
                        <c:v>0.96546132355390102</c:v>
                      </c:pt>
                      <c:pt idx="374">
                        <c:v>0.96553251498270054</c:v>
                      </c:pt>
                      <c:pt idx="375">
                        <c:v>0.96743765952296801</c:v>
                      </c:pt>
                      <c:pt idx="376">
                        <c:v>0.96638371684878266</c:v>
                      </c:pt>
                      <c:pt idx="377">
                        <c:v>0.97042150897352486</c:v>
                      </c:pt>
                      <c:pt idx="378">
                        <c:v>0.97164104910165705</c:v>
                      </c:pt>
                      <c:pt idx="379">
                        <c:v>0.97084710990656586</c:v>
                      </c:pt>
                      <c:pt idx="380">
                        <c:v>0.9740770340784084</c:v>
                      </c:pt>
                      <c:pt idx="381">
                        <c:v>0.97719862346729502</c:v>
                      </c:pt>
                      <c:pt idx="382">
                        <c:v>0.98017009179979986</c:v>
                      </c:pt>
                      <c:pt idx="383">
                        <c:v>0.98413669249574243</c:v>
                      </c:pt>
                      <c:pt idx="384">
                        <c:v>0.98448491144095807</c:v>
                      </c:pt>
                      <c:pt idx="385">
                        <c:v>0.98585921554474154</c:v>
                      </c:pt>
                      <c:pt idx="386">
                        <c:v>0.98644577101245978</c:v>
                      </c:pt>
                      <c:pt idx="387">
                        <c:v>0.98663922598202392</c:v>
                      </c:pt>
                      <c:pt idx="388">
                        <c:v>0.98873318257258591</c:v>
                      </c:pt>
                      <c:pt idx="389">
                        <c:v>0.9881450794651111</c:v>
                      </c:pt>
                      <c:pt idx="390">
                        <c:v>0.99046653909988047</c:v>
                      </c:pt>
                      <c:pt idx="391">
                        <c:v>0.98822091381318011</c:v>
                      </c:pt>
                      <c:pt idx="392">
                        <c:v>0.98828436704319722</c:v>
                      </c:pt>
                      <c:pt idx="393">
                        <c:v>0.98954259816524215</c:v>
                      </c:pt>
                      <c:pt idx="394">
                        <c:v>0.98875484952917714</c:v>
                      </c:pt>
                      <c:pt idx="395">
                        <c:v>0.98769162101645269</c:v>
                      </c:pt>
                      <c:pt idx="396">
                        <c:v>0.9869936354862654</c:v>
                      </c:pt>
                      <c:pt idx="397">
                        <c:v>0.98234916857697019</c:v>
                      </c:pt>
                      <c:pt idx="398">
                        <c:v>0.98465205653466126</c:v>
                      </c:pt>
                      <c:pt idx="399">
                        <c:v>0.98403145299229955</c:v>
                      </c:pt>
                      <c:pt idx="400">
                        <c:v>0.98149796671088785</c:v>
                      </c:pt>
                      <c:pt idx="401">
                        <c:v>0.98034342745252934</c:v>
                      </c:pt>
                      <c:pt idx="402">
                        <c:v>0.97835935328467982</c:v>
                      </c:pt>
                      <c:pt idx="403">
                        <c:v>0.97373036277294944</c:v>
                      </c:pt>
                      <c:pt idx="404">
                        <c:v>0.97286523214905873</c:v>
                      </c:pt>
                      <c:pt idx="405">
                        <c:v>0.97045400940841164</c:v>
                      </c:pt>
                      <c:pt idx="406">
                        <c:v>0.96938459033666113</c:v>
                      </c:pt>
                      <c:pt idx="407">
                        <c:v>0.96752123206981977</c:v>
                      </c:pt>
                      <c:pt idx="408">
                        <c:v>0.96388892156128381</c:v>
                      </c:pt>
                      <c:pt idx="409">
                        <c:v>0.95956172080207358</c:v>
                      </c:pt>
                      <c:pt idx="410">
                        <c:v>0.95781907843624015</c:v>
                      </c:pt>
                      <c:pt idx="411">
                        <c:v>0.95402117047375734</c:v>
                      </c:pt>
                      <c:pt idx="412">
                        <c:v>0.94798847070286996</c:v>
                      </c:pt>
                      <c:pt idx="413">
                        <c:v>0.94185672198756576</c:v>
                      </c:pt>
                      <c:pt idx="414">
                        <c:v>0.93723237439510509</c:v>
                      </c:pt>
                      <c:pt idx="415">
                        <c:v>0.93276743369756532</c:v>
                      </c:pt>
                      <c:pt idx="416">
                        <c:v>0.92861356859108457</c:v>
                      </c:pt>
                      <c:pt idx="417">
                        <c:v>0.9235140955933745</c:v>
                      </c:pt>
                      <c:pt idx="418">
                        <c:v>0.91654043085052705</c:v>
                      </c:pt>
                      <c:pt idx="419">
                        <c:v>0.91023534648249338</c:v>
                      </c:pt>
                      <c:pt idx="420">
                        <c:v>0.90530301857848683</c:v>
                      </c:pt>
                      <c:pt idx="421">
                        <c:v>0.89835102079223073</c:v>
                      </c:pt>
                      <c:pt idx="422">
                        <c:v>0.89299463959493941</c:v>
                      </c:pt>
                      <c:pt idx="423">
                        <c:v>0.88464202782903911</c:v>
                      </c:pt>
                      <c:pt idx="424">
                        <c:v>0.87691466252477013</c:v>
                      </c:pt>
                      <c:pt idx="425">
                        <c:v>0.87090672498998678</c:v>
                      </c:pt>
                      <c:pt idx="426">
                        <c:v>0.86583665714765046</c:v>
                      </c:pt>
                      <c:pt idx="427">
                        <c:v>0.85794214674967806</c:v>
                      </c:pt>
                      <c:pt idx="428">
                        <c:v>0.84984799082311524</c:v>
                      </c:pt>
                      <c:pt idx="429">
                        <c:v>0.84154335588966689</c:v>
                      </c:pt>
                      <c:pt idx="430">
                        <c:v>0.83562827674027451</c:v>
                      </c:pt>
                      <c:pt idx="431">
                        <c:v>0.82887282920309568</c:v>
                      </c:pt>
                      <c:pt idx="432">
                        <c:v>0.82054343203354296</c:v>
                      </c:pt>
                      <c:pt idx="433">
                        <c:v>0.81202506804972019</c:v>
                      </c:pt>
                      <c:pt idx="434">
                        <c:v>0.80351970423985208</c:v>
                      </c:pt>
                      <c:pt idx="435">
                        <c:v>0.79671952991370987</c:v>
                      </c:pt>
                      <c:pt idx="436">
                        <c:v>0.78727289160393055</c:v>
                      </c:pt>
                      <c:pt idx="437">
                        <c:v>0.77860456132770173</c:v>
                      </c:pt>
                      <c:pt idx="438">
                        <c:v>0.76879314432731227</c:v>
                      </c:pt>
                      <c:pt idx="439">
                        <c:v>0.75995643084557474</c:v>
                      </c:pt>
                      <c:pt idx="440">
                        <c:v>0.75075215292166542</c:v>
                      </c:pt>
                      <c:pt idx="441">
                        <c:v>0.74225653924226331</c:v>
                      </c:pt>
                      <c:pt idx="442">
                        <c:v>0.73311014304524758</c:v>
                      </c:pt>
                      <c:pt idx="443">
                        <c:v>0.72486323507471706</c:v>
                      </c:pt>
                      <c:pt idx="444">
                        <c:v>0.71572658900816732</c:v>
                      </c:pt>
                      <c:pt idx="445">
                        <c:v>0.70827981079175395</c:v>
                      </c:pt>
                      <c:pt idx="446">
                        <c:v>0.70064081571758174</c:v>
                      </c:pt>
                      <c:pt idx="447">
                        <c:v>0.69322916892364128</c:v>
                      </c:pt>
                      <c:pt idx="448">
                        <c:v>0.68563815068192102</c:v>
                      </c:pt>
                      <c:pt idx="449">
                        <c:v>0.67756009020882613</c:v>
                      </c:pt>
                      <c:pt idx="450">
                        <c:v>0.67005156116612796</c:v>
                      </c:pt>
                      <c:pt idx="451">
                        <c:v>0.66261035445283822</c:v>
                      </c:pt>
                      <c:pt idx="452">
                        <c:v>0.65481117866386696</c:v>
                      </c:pt>
                      <c:pt idx="453">
                        <c:v>0.64717435028535386</c:v>
                      </c:pt>
                      <c:pt idx="454">
                        <c:v>0.63983807354755562</c:v>
                      </c:pt>
                      <c:pt idx="455">
                        <c:v>0.63189001481400786</c:v>
                      </c:pt>
                      <c:pt idx="456">
                        <c:v>0.62524305682376036</c:v>
                      </c:pt>
                      <c:pt idx="457">
                        <c:v>0.61777027825943776</c:v>
                      </c:pt>
                      <c:pt idx="458">
                        <c:v>0.61098202075942076</c:v>
                      </c:pt>
                      <c:pt idx="459">
                        <c:v>0.60386597315897406</c:v>
                      </c:pt>
                      <c:pt idx="460">
                        <c:v>0.59691784447210949</c:v>
                      </c:pt>
                      <c:pt idx="461">
                        <c:v>0.59031669661865471</c:v>
                      </c:pt>
                      <c:pt idx="462">
                        <c:v>0.58339379445982109</c:v>
                      </c:pt>
                      <c:pt idx="463">
                        <c:v>0.57612561387130934</c:v>
                      </c:pt>
                      <c:pt idx="464">
                        <c:v>0.56974500468315781</c:v>
                      </c:pt>
                      <c:pt idx="465">
                        <c:v>0.56312729708430853</c:v>
                      </c:pt>
                      <c:pt idx="466">
                        <c:v>0.55797783532246326</c:v>
                      </c:pt>
                      <c:pt idx="467">
                        <c:v>0.55228654488186246</c:v>
                      </c:pt>
                      <c:pt idx="468">
                        <c:v>0.54563819401583424</c:v>
                      </c:pt>
                      <c:pt idx="469">
                        <c:v>0.54041305266989537</c:v>
                      </c:pt>
                      <c:pt idx="470">
                        <c:v>0.53583838431361874</c:v>
                      </c:pt>
                      <c:pt idx="471">
                        <c:v>0.53123988230509178</c:v>
                      </c:pt>
                      <c:pt idx="472">
                        <c:v>0.52642842506606879</c:v>
                      </c:pt>
                      <c:pt idx="473">
                        <c:v>0.5210471268686977</c:v>
                      </c:pt>
                      <c:pt idx="474">
                        <c:v>0.51689480940197352</c:v>
                      </c:pt>
                      <c:pt idx="475">
                        <c:v>0.51233174834387074</c:v>
                      </c:pt>
                      <c:pt idx="476">
                        <c:v>0.50758219669510818</c:v>
                      </c:pt>
                      <c:pt idx="477">
                        <c:v>0.50290151501551039</c:v>
                      </c:pt>
                      <c:pt idx="478">
                        <c:v>0.49834000159716413</c:v>
                      </c:pt>
                      <c:pt idx="479">
                        <c:v>0.49402580101190885</c:v>
                      </c:pt>
                      <c:pt idx="480">
                        <c:v>0.48887401779042849</c:v>
                      </c:pt>
                      <c:pt idx="481">
                        <c:v>0.48428217063285467</c:v>
                      </c:pt>
                      <c:pt idx="482">
                        <c:v>0.48043380961430965</c:v>
                      </c:pt>
                      <c:pt idx="483">
                        <c:v>0.47592073732034235</c:v>
                      </c:pt>
                      <c:pt idx="484">
                        <c:v>0.47076601358332465</c:v>
                      </c:pt>
                      <c:pt idx="485">
                        <c:v>0.46624798884213647</c:v>
                      </c:pt>
                      <c:pt idx="486">
                        <c:v>0.46183458454848852</c:v>
                      </c:pt>
                      <c:pt idx="487">
                        <c:v>0.45840578866793413</c:v>
                      </c:pt>
                      <c:pt idx="488">
                        <c:v>0.45529843756480748</c:v>
                      </c:pt>
                      <c:pt idx="489">
                        <c:v>0.45066016121453822</c:v>
                      </c:pt>
                      <c:pt idx="490">
                        <c:v>0.44786326664656795</c:v>
                      </c:pt>
                      <c:pt idx="491">
                        <c:v>0.44481302345045665</c:v>
                      </c:pt>
                      <c:pt idx="492">
                        <c:v>0.44220633380856195</c:v>
                      </c:pt>
                      <c:pt idx="493">
                        <c:v>0.43887983691591309</c:v>
                      </c:pt>
                      <c:pt idx="494">
                        <c:v>0.43594690481334536</c:v>
                      </c:pt>
                      <c:pt idx="495">
                        <c:v>0.4334793479855612</c:v>
                      </c:pt>
                      <c:pt idx="496">
                        <c:v>0.43226367695682033</c:v>
                      </c:pt>
                      <c:pt idx="497">
                        <c:v>0.43007500481315969</c:v>
                      </c:pt>
                      <c:pt idx="498">
                        <c:v>0.42789066606081738</c:v>
                      </c:pt>
                      <c:pt idx="499">
                        <c:v>0.4269040457160404</c:v>
                      </c:pt>
                      <c:pt idx="500">
                        <c:v>0.42534557248123173</c:v>
                      </c:pt>
                      <c:pt idx="501">
                        <c:v>0.42379019452593636</c:v>
                      </c:pt>
                      <c:pt idx="502">
                        <c:v>0.42044651883199002</c:v>
                      </c:pt>
                      <c:pt idx="503">
                        <c:v>0.41775161372397418</c:v>
                      </c:pt>
                      <c:pt idx="504">
                        <c:v>0.41495007623673441</c:v>
                      </c:pt>
                      <c:pt idx="505">
                        <c:v>0.41309832526806667</c:v>
                      </c:pt>
                      <c:pt idx="506">
                        <c:v>0.40898841313067097</c:v>
                      </c:pt>
                      <c:pt idx="507">
                        <c:v>0.40803135270524327</c:v>
                      </c:pt>
                      <c:pt idx="508">
                        <c:v>0.40633250854451908</c:v>
                      </c:pt>
                      <c:pt idx="509">
                        <c:v>0.40474447539036112</c:v>
                      </c:pt>
                      <c:pt idx="510">
                        <c:v>0.40366778241175522</c:v>
                      </c:pt>
                      <c:pt idx="511">
                        <c:v>0.40254450547647808</c:v>
                      </c:pt>
                      <c:pt idx="512">
                        <c:v>0.40133657264651978</c:v>
                      </c:pt>
                      <c:pt idx="513">
                        <c:v>0.3998457312690708</c:v>
                      </c:pt>
                      <c:pt idx="514">
                        <c:v>0.39676082094241361</c:v>
                      </c:pt>
                      <c:pt idx="515">
                        <c:v>0.39471422212840085</c:v>
                      </c:pt>
                      <c:pt idx="516">
                        <c:v>0.39354126595693978</c:v>
                      </c:pt>
                      <c:pt idx="517">
                        <c:v>0.39187321982737011</c:v>
                      </c:pt>
                      <c:pt idx="518">
                        <c:v>0.3913479508940097</c:v>
                      </c:pt>
                      <c:pt idx="519">
                        <c:v>0.38964446381401585</c:v>
                      </c:pt>
                      <c:pt idx="520">
                        <c:v>0.3894841283352411</c:v>
                      </c:pt>
                      <c:pt idx="521">
                        <c:v>0.38962264209344893</c:v>
                      </c:pt>
                      <c:pt idx="522">
                        <c:v>0.3890040504827707</c:v>
                      </c:pt>
                      <c:pt idx="523">
                        <c:v>0.38790259526806048</c:v>
                      </c:pt>
                      <c:pt idx="524">
                        <c:v>0.38711298946428763</c:v>
                      </c:pt>
                      <c:pt idx="525">
                        <c:v>0.38528692931557806</c:v>
                      </c:pt>
                      <c:pt idx="526">
                        <c:v>0.38385737447248691</c:v>
                      </c:pt>
                      <c:pt idx="527">
                        <c:v>0.38216193511922703</c:v>
                      </c:pt>
                      <c:pt idx="528">
                        <c:v>0.37993704820526414</c:v>
                      </c:pt>
                      <c:pt idx="529">
                        <c:v>0.37892659420823688</c:v>
                      </c:pt>
                      <c:pt idx="530">
                        <c:v>0.37752211112920142</c:v>
                      </c:pt>
                      <c:pt idx="531">
                        <c:v>0.37573984918560105</c:v>
                      </c:pt>
                      <c:pt idx="532">
                        <c:v>0.37405044562739159</c:v>
                      </c:pt>
                      <c:pt idx="533">
                        <c:v>0.37358398700477841</c:v>
                      </c:pt>
                      <c:pt idx="534">
                        <c:v>0.37254490167225573</c:v>
                      </c:pt>
                      <c:pt idx="535">
                        <c:v>0.37144127976188629</c:v>
                      </c:pt>
                      <c:pt idx="536">
                        <c:v>0.36976518590558288</c:v>
                      </c:pt>
                      <c:pt idx="537">
                        <c:v>0.36889726953013047</c:v>
                      </c:pt>
                      <c:pt idx="538">
                        <c:v>0.36788279166973625</c:v>
                      </c:pt>
                      <c:pt idx="539">
                        <c:v>0.36842694180812607</c:v>
                      </c:pt>
                      <c:pt idx="540">
                        <c:v>0.36752667976176256</c:v>
                      </c:pt>
                      <c:pt idx="541">
                        <c:v>0.36678458649851453</c:v>
                      </c:pt>
                      <c:pt idx="542">
                        <c:v>0.36614510175112341</c:v>
                      </c:pt>
                      <c:pt idx="543">
                        <c:v>0.36472947566584113</c:v>
                      </c:pt>
                      <c:pt idx="544">
                        <c:v>0.36294628513838695</c:v>
                      </c:pt>
                      <c:pt idx="545">
                        <c:v>0.36243556401873755</c:v>
                      </c:pt>
                      <c:pt idx="546">
                        <c:v>0.36015620018534533</c:v>
                      </c:pt>
                      <c:pt idx="547">
                        <c:v>0.35902735174694489</c:v>
                      </c:pt>
                      <c:pt idx="548">
                        <c:v>0.35812987545214292</c:v>
                      </c:pt>
                      <c:pt idx="549">
                        <c:v>0.35652884212403047</c:v>
                      </c:pt>
                      <c:pt idx="550">
                        <c:v>0.35578024877380504</c:v>
                      </c:pt>
                      <c:pt idx="551">
                        <c:v>0.35516305003890758</c:v>
                      </c:pt>
                      <c:pt idx="552">
                        <c:v>0.35271685063976321</c:v>
                      </c:pt>
                      <c:pt idx="553">
                        <c:v>0.35228459485576924</c:v>
                      </c:pt>
                      <c:pt idx="554">
                        <c:v>0.35026631784930079</c:v>
                      </c:pt>
                      <c:pt idx="555">
                        <c:v>0.34834910171893246</c:v>
                      </c:pt>
                      <c:pt idx="556">
                        <c:v>0.34787660730126924</c:v>
                      </c:pt>
                      <c:pt idx="557">
                        <c:v>0.34687234386326782</c:v>
                      </c:pt>
                      <c:pt idx="558">
                        <c:v>0.34538568111316159</c:v>
                      </c:pt>
                      <c:pt idx="559">
                        <c:v>0.34580323431946869</c:v>
                      </c:pt>
                      <c:pt idx="560">
                        <c:v>0.34434086951353982</c:v>
                      </c:pt>
                      <c:pt idx="561">
                        <c:v>0.34394668566755576</c:v>
                      </c:pt>
                      <c:pt idx="562">
                        <c:v>0.34358902611982572</c:v>
                      </c:pt>
                      <c:pt idx="563">
                        <c:v>0.34209152989142377</c:v>
                      </c:pt>
                      <c:pt idx="564">
                        <c:v>0.34089195431615055</c:v>
                      </c:pt>
                      <c:pt idx="565">
                        <c:v>0.33994572736901857</c:v>
                      </c:pt>
                      <c:pt idx="566">
                        <c:v>0.33831265789794612</c:v>
                      </c:pt>
                      <c:pt idx="567">
                        <c:v>0.33685694794297016</c:v>
                      </c:pt>
                      <c:pt idx="568">
                        <c:v>0.33592712597725716</c:v>
                      </c:pt>
                      <c:pt idx="569">
                        <c:v>0.33525668843473577</c:v>
                      </c:pt>
                      <c:pt idx="570">
                        <c:v>0.33402956487179669</c:v>
                      </c:pt>
                      <c:pt idx="571">
                        <c:v>0.3329409550670655</c:v>
                      </c:pt>
                      <c:pt idx="572">
                        <c:v>0.33282658448905922</c:v>
                      </c:pt>
                      <c:pt idx="573">
                        <c:v>0.33185961916918988</c:v>
                      </c:pt>
                      <c:pt idx="574">
                        <c:v>0.3309561070793377</c:v>
                      </c:pt>
                      <c:pt idx="575">
                        <c:v>0.32942518183219505</c:v>
                      </c:pt>
                      <c:pt idx="576">
                        <c:v>0.32718327088091026</c:v>
                      </c:pt>
                      <c:pt idx="577">
                        <c:v>0.32642972508346429</c:v>
                      </c:pt>
                      <c:pt idx="578">
                        <c:v>0.32563841687595929</c:v>
                      </c:pt>
                      <c:pt idx="579">
                        <c:v>0.32396077537989915</c:v>
                      </c:pt>
                      <c:pt idx="580">
                        <c:v>0.32290528506595723</c:v>
                      </c:pt>
                      <c:pt idx="581">
                        <c:v>0.32115072587399873</c:v>
                      </c:pt>
                      <c:pt idx="582">
                        <c:v>0.32026129730593067</c:v>
                      </c:pt>
                      <c:pt idx="583">
                        <c:v>0.3191469966812413</c:v>
                      </c:pt>
                      <c:pt idx="584">
                        <c:v>0.31807370851009964</c:v>
                      </c:pt>
                      <c:pt idx="585">
                        <c:v>0.31719944681164541</c:v>
                      </c:pt>
                      <c:pt idx="586">
                        <c:v>0.31621189788301457</c:v>
                      </c:pt>
                      <c:pt idx="587">
                        <c:v>0.31447296985259654</c:v>
                      </c:pt>
                      <c:pt idx="588">
                        <c:v>0.31466348430662328</c:v>
                      </c:pt>
                      <c:pt idx="589">
                        <c:v>0.31330790664389363</c:v>
                      </c:pt>
                      <c:pt idx="590">
                        <c:v>0.31275261349925676</c:v>
                      </c:pt>
                      <c:pt idx="591">
                        <c:v>0.31183950604291427</c:v>
                      </c:pt>
                      <c:pt idx="592">
                        <c:v>0.31067552618204081</c:v>
                      </c:pt>
                      <c:pt idx="593">
                        <c:v>0.30978129993072778</c:v>
                      </c:pt>
                      <c:pt idx="594">
                        <c:v>0.30987895599936366</c:v>
                      </c:pt>
                      <c:pt idx="595">
                        <c:v>0.30911411243169484</c:v>
                      </c:pt>
                      <c:pt idx="596">
                        <c:v>0.30968054858257876</c:v>
                      </c:pt>
                      <c:pt idx="597">
                        <c:v>0.30957592813503831</c:v>
                      </c:pt>
                      <c:pt idx="598">
                        <c:v>0.30902868271713541</c:v>
                      </c:pt>
                      <c:pt idx="599">
                        <c:v>0.3086047841878265</c:v>
                      </c:pt>
                      <c:pt idx="600">
                        <c:v>0.30808415817373552</c:v>
                      </c:pt>
                      <c:pt idx="601">
                        <c:v>0.30822638626735915</c:v>
                      </c:pt>
                      <c:pt idx="602">
                        <c:v>0.30817995707466367</c:v>
                      </c:pt>
                      <c:pt idx="603">
                        <c:v>0.30792010835954514</c:v>
                      </c:pt>
                      <c:pt idx="604">
                        <c:v>0.30855634306344776</c:v>
                      </c:pt>
                      <c:pt idx="605">
                        <c:v>0.3091331484007</c:v>
                      </c:pt>
                      <c:pt idx="606">
                        <c:v>0.3093594133331023</c:v>
                      </c:pt>
                      <c:pt idx="607">
                        <c:v>0.30989257522922087</c:v>
                      </c:pt>
                      <c:pt idx="608">
                        <c:v>0.30996717146548486</c:v>
                      </c:pt>
                      <c:pt idx="609">
                        <c:v>0.31029310439820651</c:v>
                      </c:pt>
                      <c:pt idx="610">
                        <c:v>0.31010382805598496</c:v>
                      </c:pt>
                      <c:pt idx="611">
                        <c:v>0.30991548029761723</c:v>
                      </c:pt>
                      <c:pt idx="612">
                        <c:v>0.31001654117371763</c:v>
                      </c:pt>
                      <c:pt idx="613">
                        <c:v>0.31019699596932698</c:v>
                      </c:pt>
                      <c:pt idx="614">
                        <c:v>0.31113238943816351</c:v>
                      </c:pt>
                      <c:pt idx="615">
                        <c:v>0.31132367771206837</c:v>
                      </c:pt>
                      <c:pt idx="616">
                        <c:v>0.3113298682710946</c:v>
                      </c:pt>
                      <c:pt idx="617">
                        <c:v>0.31193375730408596</c:v>
                      </c:pt>
                      <c:pt idx="618">
                        <c:v>0.312764994617309</c:v>
                      </c:pt>
                      <c:pt idx="619">
                        <c:v>0.31365643511706032</c:v>
                      </c:pt>
                      <c:pt idx="620">
                        <c:v>0.31480184330085553</c:v>
                      </c:pt>
                      <c:pt idx="621">
                        <c:v>0.31515888379268309</c:v>
                      </c:pt>
                      <c:pt idx="622">
                        <c:v>0.31631837549826264</c:v>
                      </c:pt>
                      <c:pt idx="623">
                        <c:v>0.31750804617909401</c:v>
                      </c:pt>
                      <c:pt idx="624">
                        <c:v>0.31798100488868458</c:v>
                      </c:pt>
                      <c:pt idx="625">
                        <c:v>0.31892846994762158</c:v>
                      </c:pt>
                      <c:pt idx="626">
                        <c:v>0.31960680045290135</c:v>
                      </c:pt>
                      <c:pt idx="627">
                        <c:v>0.32012649788313824</c:v>
                      </c:pt>
                      <c:pt idx="628">
                        <c:v>0.32031376229367631</c:v>
                      </c:pt>
                      <c:pt idx="629">
                        <c:v>0.32014739101985135</c:v>
                      </c:pt>
                      <c:pt idx="630">
                        <c:v>0.32039841818835768</c:v>
                      </c:pt>
                      <c:pt idx="631">
                        <c:v>0.32203411864701609</c:v>
                      </c:pt>
                      <c:pt idx="632">
                        <c:v>0.32183988985757372</c:v>
                      </c:pt>
                      <c:pt idx="633">
                        <c:v>0.32242195716999833</c:v>
                      </c:pt>
                      <c:pt idx="634">
                        <c:v>0.32315646699843936</c:v>
                      </c:pt>
                      <c:pt idx="635">
                        <c:v>0.32462765335098048</c:v>
                      </c:pt>
                      <c:pt idx="636">
                        <c:v>0.32598338577768593</c:v>
                      </c:pt>
                      <c:pt idx="637">
                        <c:v>0.32739452370767436</c:v>
                      </c:pt>
                      <c:pt idx="638">
                        <c:v>0.327214068912065</c:v>
                      </c:pt>
                      <c:pt idx="639">
                        <c:v>0.32854658674242271</c:v>
                      </c:pt>
                      <c:pt idx="640">
                        <c:v>0.32950643291941195</c:v>
                      </c:pt>
                      <c:pt idx="641">
                        <c:v>0.33052493464317312</c:v>
                      </c:pt>
                      <c:pt idx="642">
                        <c:v>0.33100454820371639</c:v>
                      </c:pt>
                      <c:pt idx="643">
                        <c:v>0.33180421366590668</c:v>
                      </c:pt>
                      <c:pt idx="644">
                        <c:v>0.3323212801085576</c:v>
                      </c:pt>
                      <c:pt idx="645">
                        <c:v>0.33328515014891386</c:v>
                      </c:pt>
                      <c:pt idx="646">
                        <c:v>0.33411019690311089</c:v>
                      </c:pt>
                      <c:pt idx="647">
                        <c:v>0.33497842280651469</c:v>
                      </c:pt>
                      <c:pt idx="648">
                        <c:v>0.33583999385896535</c:v>
                      </c:pt>
                      <c:pt idx="649">
                        <c:v>0.33729879909345467</c:v>
                      </c:pt>
                      <c:pt idx="650">
                        <c:v>0.33798270110185769</c:v>
                      </c:pt>
                      <c:pt idx="651">
                        <c:v>0.33829424098484367</c:v>
                      </c:pt>
                      <c:pt idx="652">
                        <c:v>0.33871488947066392</c:v>
                      </c:pt>
                      <c:pt idx="653">
                        <c:v>0.33881687893061813</c:v>
                      </c:pt>
                      <c:pt idx="654">
                        <c:v>0.33933410013724463</c:v>
                      </c:pt>
                      <c:pt idx="655">
                        <c:v>0.33894703543414084</c:v>
                      </c:pt>
                      <c:pt idx="656">
                        <c:v>0.33826143102200568</c:v>
                      </c:pt>
                      <c:pt idx="657">
                        <c:v>0.33877679506092445</c:v>
                      </c:pt>
                      <c:pt idx="658">
                        <c:v>0.33997822780390541</c:v>
                      </c:pt>
                      <c:pt idx="659">
                        <c:v>0.34129016202550139</c:v>
                      </c:pt>
                      <c:pt idx="660">
                        <c:v>0.34229813979891821</c:v>
                      </c:pt>
                      <c:pt idx="661">
                        <c:v>0.34267916870697174</c:v>
                      </c:pt>
                      <c:pt idx="662">
                        <c:v>0.34441995390509744</c:v>
                      </c:pt>
                      <c:pt idx="663">
                        <c:v>0.34606354732651418</c:v>
                      </c:pt>
                      <c:pt idx="664">
                        <c:v>0.34718837190154789</c:v>
                      </c:pt>
                      <c:pt idx="665">
                        <c:v>0.34763238974769139</c:v>
                      </c:pt>
                      <c:pt idx="666">
                        <c:v>0.34801852586694132</c:v>
                      </c:pt>
                      <c:pt idx="667">
                        <c:v>0.34904878965285202</c:v>
                      </c:pt>
                      <c:pt idx="668">
                        <c:v>0.34983003820193981</c:v>
                      </c:pt>
                      <c:pt idx="669">
                        <c:v>0.35029758017238238</c:v>
                      </c:pt>
                      <c:pt idx="670">
                        <c:v>0.35056098845894079</c:v>
                      </c:pt>
                      <c:pt idx="671">
                        <c:v>0.35076713407450827</c:v>
                      </c:pt>
                      <c:pt idx="672">
                        <c:v>0.35183082687915967</c:v>
                      </c:pt>
                      <c:pt idx="673">
                        <c:v>0.35247572836569874</c:v>
                      </c:pt>
                      <c:pt idx="674">
                        <c:v>0.35261284924812575</c:v>
                      </c:pt>
                      <c:pt idx="675">
                        <c:v>0.35364001775452331</c:v>
                      </c:pt>
                      <c:pt idx="676">
                        <c:v>0.3538032937488354</c:v>
                      </c:pt>
                      <c:pt idx="677">
                        <c:v>0.35403048726509156</c:v>
                      </c:pt>
                      <c:pt idx="678">
                        <c:v>0.35427841915408481</c:v>
                      </c:pt>
                      <c:pt idx="679">
                        <c:v>0.35441848055204939</c:v>
                      </c:pt>
                      <c:pt idx="680">
                        <c:v>0.35451226752129411</c:v>
                      </c:pt>
                      <c:pt idx="681">
                        <c:v>0.35437282517923224</c:v>
                      </c:pt>
                      <c:pt idx="682">
                        <c:v>0.35446769549630636</c:v>
                      </c:pt>
                      <c:pt idx="683">
                        <c:v>0.354704484379053</c:v>
                      </c:pt>
                      <c:pt idx="684">
                        <c:v>0.35508520375915514</c:v>
                      </c:pt>
                      <c:pt idx="685">
                        <c:v>0.35540664853658271</c:v>
                      </c:pt>
                      <c:pt idx="686">
                        <c:v>0.35513704969099835</c:v>
                      </c:pt>
                      <c:pt idx="687">
                        <c:v>0.35516846677805552</c:v>
                      </c:pt>
                      <c:pt idx="688">
                        <c:v>0.35555181714574369</c:v>
                      </c:pt>
                      <c:pt idx="689">
                        <c:v>0.35536687419484048</c:v>
                      </c:pt>
                      <c:pt idx="690">
                        <c:v>0.35518595510730416</c:v>
                      </c:pt>
                      <c:pt idx="691">
                        <c:v>0.35521427691484825</c:v>
                      </c:pt>
                      <c:pt idx="692">
                        <c:v>0.35520994352352997</c:v>
                      </c:pt>
                      <c:pt idx="693">
                        <c:v>0.35499513112532605</c:v>
                      </c:pt>
                      <c:pt idx="694">
                        <c:v>0.35502639344840747</c:v>
                      </c:pt>
                      <c:pt idx="695">
                        <c:v>0.35561140127636942</c:v>
                      </c:pt>
                      <c:pt idx="696">
                        <c:v>0.35520065768499104</c:v>
                      </c:pt>
                      <c:pt idx="697">
                        <c:v>0.35618464704218189</c:v>
                      </c:pt>
                      <c:pt idx="698">
                        <c:v>0.35711292136813833</c:v>
                      </c:pt>
                      <c:pt idx="699">
                        <c:v>0.35788643171844359</c:v>
                      </c:pt>
                      <c:pt idx="700">
                        <c:v>0.35847298718616188</c:v>
                      </c:pt>
                      <c:pt idx="701">
                        <c:v>0.35999524565066809</c:v>
                      </c:pt>
                      <c:pt idx="702">
                        <c:v>0.36088142417524721</c:v>
                      </c:pt>
                      <c:pt idx="703">
                        <c:v>0.36248415990709204</c:v>
                      </c:pt>
                      <c:pt idx="704">
                        <c:v>0.36301840515104028</c:v>
                      </c:pt>
                      <c:pt idx="705">
                        <c:v>0.36369255702897751</c:v>
                      </c:pt>
                      <c:pt idx="706">
                        <c:v>0.36385397585558166</c:v>
                      </c:pt>
                      <c:pt idx="707">
                        <c:v>0.36425311214878631</c:v>
                      </c:pt>
                      <c:pt idx="708">
                        <c:v>0.36383246366296607</c:v>
                      </c:pt>
                      <c:pt idx="709">
                        <c:v>0.36346195870525688</c:v>
                      </c:pt>
                      <c:pt idx="710">
                        <c:v>0.36255287511228135</c:v>
                      </c:pt>
                      <c:pt idx="711">
                        <c:v>0.3621241788997272</c:v>
                      </c:pt>
                      <c:pt idx="712">
                        <c:v>0.36155232600969578</c:v>
                      </c:pt>
                      <c:pt idx="713">
                        <c:v>0.36226795463310718</c:v>
                      </c:pt>
                      <c:pt idx="714">
                        <c:v>0.36310615632523474</c:v>
                      </c:pt>
                      <c:pt idx="715">
                        <c:v>0.36402282335301728</c:v>
                      </c:pt>
                      <c:pt idx="716">
                        <c:v>0.36455211614974464</c:v>
                      </c:pt>
                      <c:pt idx="717">
                        <c:v>0.36660041736748955</c:v>
                      </c:pt>
                      <c:pt idx="718">
                        <c:v>0.36819216485706313</c:v>
                      </c:pt>
                      <c:pt idx="719">
                        <c:v>0.36954975445147631</c:v>
                      </c:pt>
                      <c:pt idx="720">
                        <c:v>0.37101939316426086</c:v>
                      </c:pt>
                      <c:pt idx="721">
                        <c:v>0.37238766147299407</c:v>
                      </c:pt>
                      <c:pt idx="722">
                        <c:v>0.37376258463268008</c:v>
                      </c:pt>
                      <c:pt idx="723">
                        <c:v>0.3753862135012378</c:v>
                      </c:pt>
                      <c:pt idx="724">
                        <c:v>0.37592974458372513</c:v>
                      </c:pt>
                      <c:pt idx="725">
                        <c:v>0.37758850487475565</c:v>
                      </c:pt>
                      <c:pt idx="726">
                        <c:v>0.37918319287986657</c:v>
                      </c:pt>
                      <c:pt idx="727">
                        <c:v>0.37944969644593829</c:v>
                      </c:pt>
                      <c:pt idx="728">
                        <c:v>0.3808431912827025</c:v>
                      </c:pt>
                      <c:pt idx="729">
                        <c:v>0.3827453953074324</c:v>
                      </c:pt>
                      <c:pt idx="730">
                        <c:v>0.38432708313858877</c:v>
                      </c:pt>
                      <c:pt idx="731">
                        <c:v>0.38717613316635341</c:v>
                      </c:pt>
                      <c:pt idx="732">
                        <c:v>0.38894199012853453</c:v>
                      </c:pt>
                      <c:pt idx="733">
                        <c:v>0.39047848687880071</c:v>
                      </c:pt>
                      <c:pt idx="734">
                        <c:v>0.39335632300603635</c:v>
                      </c:pt>
                      <c:pt idx="735">
                        <c:v>0.39540493375173258</c:v>
                      </c:pt>
                      <c:pt idx="736">
                        <c:v>0.3975200930069589</c:v>
                      </c:pt>
                      <c:pt idx="737">
                        <c:v>0.39922063957141524</c:v>
                      </c:pt>
                      <c:pt idx="738">
                        <c:v>0.40092025755201766</c:v>
                      </c:pt>
                      <c:pt idx="739">
                        <c:v>0.40276349650202475</c:v>
                      </c:pt>
                      <c:pt idx="740">
                        <c:v>0.4048348575521416</c:v>
                      </c:pt>
                      <c:pt idx="741">
                        <c:v>0.40635262786135368</c:v>
                      </c:pt>
                      <c:pt idx="742">
                        <c:v>0.40819029530823725</c:v>
                      </c:pt>
                      <c:pt idx="743">
                        <c:v>0.40963532654889329</c:v>
                      </c:pt>
                      <c:pt idx="744">
                        <c:v>0.41243748309203576</c:v>
                      </c:pt>
                      <c:pt idx="745">
                        <c:v>0.41428474590540959</c:v>
                      </c:pt>
                      <c:pt idx="746">
                        <c:v>0.41613835404178501</c:v>
                      </c:pt>
                      <c:pt idx="747">
                        <c:v>0.41793052087982696</c:v>
                      </c:pt>
                      <c:pt idx="748">
                        <c:v>0.41977855751307908</c:v>
                      </c:pt>
                      <c:pt idx="749">
                        <c:v>0.42222491167619919</c:v>
                      </c:pt>
                      <c:pt idx="750">
                        <c:v>0.42402698340868278</c:v>
                      </c:pt>
                      <c:pt idx="751">
                        <c:v>0.42585861506051592</c:v>
                      </c:pt>
                      <c:pt idx="752">
                        <c:v>0.42748363680485441</c:v>
                      </c:pt>
                      <c:pt idx="753">
                        <c:v>0.42945811560621361</c:v>
                      </c:pt>
                      <c:pt idx="754">
                        <c:v>0.43143785638274501</c:v>
                      </c:pt>
                      <c:pt idx="755">
                        <c:v>0.43373594665719106</c:v>
                      </c:pt>
                      <c:pt idx="756">
                        <c:v>0.43435345492003968</c:v>
                      </c:pt>
                      <c:pt idx="757">
                        <c:v>0.43624002778322885</c:v>
                      </c:pt>
                      <c:pt idx="758">
                        <c:v>0.43765054665731479</c:v>
                      </c:pt>
                      <c:pt idx="759">
                        <c:v>0.43959453695547068</c:v>
                      </c:pt>
                      <c:pt idx="760">
                        <c:v>0.44165274306765723</c:v>
                      </c:pt>
                      <c:pt idx="761">
                        <c:v>0.44332388447673998</c:v>
                      </c:pt>
                      <c:pt idx="762">
                        <c:v>0.44494457282976035</c:v>
                      </c:pt>
                      <c:pt idx="763">
                        <c:v>0.44660720222018208</c:v>
                      </c:pt>
                      <c:pt idx="764">
                        <c:v>0.44800441139236191</c:v>
                      </c:pt>
                      <c:pt idx="765">
                        <c:v>0.44950809817978987</c:v>
                      </c:pt>
                      <c:pt idx="766">
                        <c:v>0.45026644166048135</c:v>
                      </c:pt>
                      <c:pt idx="767">
                        <c:v>0.45042461044359683</c:v>
                      </c:pt>
                      <c:pt idx="768">
                        <c:v>0.45137315885036366</c:v>
                      </c:pt>
                      <c:pt idx="769">
                        <c:v>0.45180959326170039</c:v>
                      </c:pt>
                      <c:pt idx="770">
                        <c:v>0.45331869678827608</c:v>
                      </c:pt>
                      <c:pt idx="771">
                        <c:v>0.4536639752179541</c:v>
                      </c:pt>
                      <c:pt idx="772">
                        <c:v>0.45409282619448382</c:v>
                      </c:pt>
                      <c:pt idx="773">
                        <c:v>0.45486494366900809</c:v>
                      </c:pt>
                      <c:pt idx="774">
                        <c:v>0.45573363386433879</c:v>
                      </c:pt>
                      <c:pt idx="775">
                        <c:v>0.45643332179825835</c:v>
                      </c:pt>
                      <c:pt idx="776">
                        <c:v>0.45726424958353007</c:v>
                      </c:pt>
                      <c:pt idx="777">
                        <c:v>0.45820769077910034</c:v>
                      </c:pt>
                      <c:pt idx="778">
                        <c:v>0.45816095205845381</c:v>
                      </c:pt>
                      <c:pt idx="779">
                        <c:v>0.45852851650062565</c:v>
                      </c:pt>
                      <c:pt idx="780">
                        <c:v>0.45829931105268601</c:v>
                      </c:pt>
                      <c:pt idx="781">
                        <c:v>0.4583958837734925</c:v>
                      </c:pt>
                      <c:pt idx="782">
                        <c:v>0.45798900928150504</c:v>
                      </c:pt>
                      <c:pt idx="783">
                        <c:v>0.45755272963414412</c:v>
                      </c:pt>
                      <c:pt idx="784">
                        <c:v>0.45652834687930832</c:v>
                      </c:pt>
                      <c:pt idx="785">
                        <c:v>0.4570033175205821</c:v>
                      </c:pt>
                      <c:pt idx="786">
                        <c:v>0.45704216327847053</c:v>
                      </c:pt>
                      <c:pt idx="787">
                        <c:v>0.45787788874698748</c:v>
                      </c:pt>
                      <c:pt idx="788">
                        <c:v>0.45783703105741558</c:v>
                      </c:pt>
                      <c:pt idx="789">
                        <c:v>0.45887658068186543</c:v>
                      </c:pt>
                      <c:pt idx="790">
                        <c:v>0.45949888662795924</c:v>
                      </c:pt>
                      <c:pt idx="791">
                        <c:v>0.45935511089457903</c:v>
                      </c:pt>
                      <c:pt idx="792">
                        <c:v>0.45902824937800352</c:v>
                      </c:pt>
                      <c:pt idx="793">
                        <c:v>0.45820536931946576</c:v>
                      </c:pt>
                      <c:pt idx="794">
                        <c:v>0.4579232345918533</c:v>
                      </c:pt>
                      <c:pt idx="795">
                        <c:v>0.45740059664607885</c:v>
                      </c:pt>
                      <c:pt idx="796">
                        <c:v>0.45634123723274578</c:v>
                      </c:pt>
                      <c:pt idx="797">
                        <c:v>0.45481712160053189</c:v>
                      </c:pt>
                      <c:pt idx="798">
                        <c:v>0.45453003442569884</c:v>
                      </c:pt>
                      <c:pt idx="799">
                        <c:v>0.45411619555480714</c:v>
                      </c:pt>
                      <c:pt idx="800">
                        <c:v>0.45433394846854858</c:v>
                      </c:pt>
                      <c:pt idx="801">
                        <c:v>0.45347934179500221</c:v>
                      </c:pt>
                      <c:pt idx="802">
                        <c:v>0.45312183701124775</c:v>
                      </c:pt>
                      <c:pt idx="803">
                        <c:v>0.45277516570578874</c:v>
                      </c:pt>
                      <c:pt idx="804">
                        <c:v>0.45362389134826048</c:v>
                      </c:pt>
                      <c:pt idx="805">
                        <c:v>0.45334717335979596</c:v>
                      </c:pt>
                      <c:pt idx="806">
                        <c:v>0.45379335790159858</c:v>
                      </c:pt>
                      <c:pt idx="807">
                        <c:v>0.45325013634706257</c:v>
                      </c:pt>
                      <c:pt idx="808">
                        <c:v>0.45294107268768702</c:v>
                      </c:pt>
                      <c:pt idx="809">
                        <c:v>0.45295020376225037</c:v>
                      </c:pt>
                      <c:pt idx="810">
                        <c:v>0.45275442733305143</c:v>
                      </c:pt>
                      <c:pt idx="811">
                        <c:v>0.45181717669650723</c:v>
                      </c:pt>
                      <c:pt idx="812">
                        <c:v>0.45095111748876265</c:v>
                      </c:pt>
                      <c:pt idx="813">
                        <c:v>0.45053201664269898</c:v>
                      </c:pt>
                      <c:pt idx="814">
                        <c:v>0.44995877087688657</c:v>
                      </c:pt>
                      <c:pt idx="815">
                        <c:v>0.44939883481298021</c:v>
                      </c:pt>
                      <c:pt idx="816">
                        <c:v>0.44888594699767181</c:v>
                      </c:pt>
                      <c:pt idx="817">
                        <c:v>0.44873954027670565</c:v>
                      </c:pt>
                      <c:pt idx="818">
                        <c:v>0.44860149081042477</c:v>
                      </c:pt>
                      <c:pt idx="819">
                        <c:v>0.44882574381114337</c:v>
                      </c:pt>
                      <c:pt idx="820">
                        <c:v>0.44844084580369864</c:v>
                      </c:pt>
                      <c:pt idx="821">
                        <c:v>0.44846235799631423</c:v>
                      </c:pt>
                      <c:pt idx="822">
                        <c:v>0.44899706753218938</c:v>
                      </c:pt>
                      <c:pt idx="823">
                        <c:v>0.44911252145802527</c:v>
                      </c:pt>
                      <c:pt idx="824">
                        <c:v>0.44972972019292251</c:v>
                      </c:pt>
                      <c:pt idx="825">
                        <c:v>0.4508310206436571</c:v>
                      </c:pt>
                      <c:pt idx="826">
                        <c:v>0.45191947568441276</c:v>
                      </c:pt>
                      <c:pt idx="827">
                        <c:v>0.45339979311151746</c:v>
                      </c:pt>
                      <c:pt idx="828">
                        <c:v>0.45456036816492645</c:v>
                      </c:pt>
                      <c:pt idx="829">
                        <c:v>0.45566089479578276</c:v>
                      </c:pt>
                      <c:pt idx="830">
                        <c:v>0.45751434816818259</c:v>
                      </c:pt>
                      <c:pt idx="831">
                        <c:v>0.45864598235814502</c:v>
                      </c:pt>
                      <c:pt idx="832">
                        <c:v>0.46047730448202678</c:v>
                      </c:pt>
                      <c:pt idx="833">
                        <c:v>0.46258983274966686</c:v>
                      </c:pt>
                      <c:pt idx="834">
                        <c:v>0.46432876078008467</c:v>
                      </c:pt>
                      <c:pt idx="835">
                        <c:v>0.46728862181441572</c:v>
                      </c:pt>
                      <c:pt idx="836">
                        <c:v>0.4697416308284888</c:v>
                      </c:pt>
                      <c:pt idx="837">
                        <c:v>0.47210998394788056</c:v>
                      </c:pt>
                      <c:pt idx="838">
                        <c:v>0.47481371060250865</c:v>
                      </c:pt>
                      <c:pt idx="839">
                        <c:v>0.47772683291619289</c:v>
                      </c:pt>
                      <c:pt idx="840">
                        <c:v>0.48160723007769785</c:v>
                      </c:pt>
                      <c:pt idx="841">
                        <c:v>0.48506945497699272</c:v>
                      </c:pt>
                      <c:pt idx="842">
                        <c:v>0.48782750378707462</c:v>
                      </c:pt>
                      <c:pt idx="843">
                        <c:v>0.49071292334911726</c:v>
                      </c:pt>
                      <c:pt idx="844">
                        <c:v>0.49442369919330831</c:v>
                      </c:pt>
                      <c:pt idx="845">
                        <c:v>0.49824636939189521</c:v>
                      </c:pt>
                      <c:pt idx="846">
                        <c:v>0.50174976150871364</c:v>
                      </c:pt>
                      <c:pt idx="847">
                        <c:v>0.50497256653767608</c:v>
                      </c:pt>
                      <c:pt idx="848">
                        <c:v>0.50939866147732749</c:v>
                      </c:pt>
                      <c:pt idx="849">
                        <c:v>0.51440310939398759</c:v>
                      </c:pt>
                      <c:pt idx="850">
                        <c:v>0.51979493154170309</c:v>
                      </c:pt>
                      <c:pt idx="851">
                        <c:v>0.52487536857040817</c:v>
                      </c:pt>
                      <c:pt idx="852">
                        <c:v>0.52951828783994681</c:v>
                      </c:pt>
                      <c:pt idx="853">
                        <c:v>0.53388758440053419</c:v>
                      </c:pt>
                      <c:pt idx="854">
                        <c:v>0.53858900445286928</c:v>
                      </c:pt>
                      <c:pt idx="855">
                        <c:v>0.54218510019110244</c:v>
                      </c:pt>
                      <c:pt idx="856">
                        <c:v>0.54534027336270552</c:v>
                      </c:pt>
                      <c:pt idx="857">
                        <c:v>0.54905228731870181</c:v>
                      </c:pt>
                      <c:pt idx="858">
                        <c:v>0.55253215531122113</c:v>
                      </c:pt>
                      <c:pt idx="859">
                        <c:v>0.55681803408893227</c:v>
                      </c:pt>
                      <c:pt idx="860">
                        <c:v>0.560871147847264</c:v>
                      </c:pt>
                      <c:pt idx="861">
                        <c:v>0.56454555415717711</c:v>
                      </c:pt>
                      <c:pt idx="862">
                        <c:v>0.56902937605974646</c:v>
                      </c:pt>
                      <c:pt idx="863">
                        <c:v>0.57426844616349393</c:v>
                      </c:pt>
                      <c:pt idx="864">
                        <c:v>0.57932319237224095</c:v>
                      </c:pt>
                      <c:pt idx="865">
                        <c:v>0.58541485721785125</c:v>
                      </c:pt>
                      <c:pt idx="866">
                        <c:v>0.59106606378875837</c:v>
                      </c:pt>
                      <c:pt idx="867">
                        <c:v>0.59791003632000983</c:v>
                      </c:pt>
                      <c:pt idx="868">
                        <c:v>0.6031220227280184</c:v>
                      </c:pt>
                      <c:pt idx="869">
                        <c:v>0.60862589399410549</c:v>
                      </c:pt>
                      <c:pt idx="870">
                        <c:v>0.61442226917417331</c:v>
                      </c:pt>
                      <c:pt idx="871">
                        <c:v>0.62108563214583978</c:v>
                      </c:pt>
                      <c:pt idx="872">
                        <c:v>0.62620754592001926</c:v>
                      </c:pt>
                      <c:pt idx="873">
                        <c:v>0.63270732336942226</c:v>
                      </c:pt>
                      <c:pt idx="874">
                        <c:v>0.63839412565472897</c:v>
                      </c:pt>
                      <c:pt idx="875">
                        <c:v>0.6463847444815809</c:v>
                      </c:pt>
                      <c:pt idx="876">
                        <c:v>0.654454757227942</c:v>
                      </c:pt>
                      <c:pt idx="877">
                        <c:v>0.66266746235985352</c:v>
                      </c:pt>
                      <c:pt idx="878">
                        <c:v>0.67038538706160777</c:v>
                      </c:pt>
                      <c:pt idx="879">
                        <c:v>0.6791078847293146</c:v>
                      </c:pt>
                      <c:pt idx="880">
                        <c:v>0.68738915030243974</c:v>
                      </c:pt>
                      <c:pt idx="881">
                        <c:v>0.69550977086883892</c:v>
                      </c:pt>
                      <c:pt idx="882">
                        <c:v>0.70402024188990342</c:v>
                      </c:pt>
                      <c:pt idx="883">
                        <c:v>0.71274908488061206</c:v>
                      </c:pt>
                      <c:pt idx="884">
                        <c:v>0.72058215398025083</c:v>
                      </c:pt>
                      <c:pt idx="885">
                        <c:v>0.72953772619528878</c:v>
                      </c:pt>
                      <c:pt idx="886">
                        <c:v>0.73741196251245078</c:v>
                      </c:pt>
                      <c:pt idx="887">
                        <c:v>0.74619667529836964</c:v>
                      </c:pt>
                      <c:pt idx="888">
                        <c:v>0.75593782945381316</c:v>
                      </c:pt>
                      <c:pt idx="889">
                        <c:v>0.7638332684356397</c:v>
                      </c:pt>
                      <c:pt idx="890">
                        <c:v>0.77255592086732205</c:v>
                      </c:pt>
                      <c:pt idx="891">
                        <c:v>0.78218920453173679</c:v>
                      </c:pt>
                      <c:pt idx="892">
                        <c:v>0.79019885932759404</c:v>
                      </c:pt>
                      <c:pt idx="893">
                        <c:v>0.79874956898232785</c:v>
                      </c:pt>
                      <c:pt idx="894">
                        <c:v>0.80727180206554194</c:v>
                      </c:pt>
                      <c:pt idx="895">
                        <c:v>0.81535883884922467</c:v>
                      </c:pt>
                      <c:pt idx="896">
                        <c:v>0.82570016770224419</c:v>
                      </c:pt>
                      <c:pt idx="897">
                        <c:v>0.83433444990382988</c:v>
                      </c:pt>
                      <c:pt idx="898">
                        <c:v>0.84341599999504768</c:v>
                      </c:pt>
                      <c:pt idx="899">
                        <c:v>0.85266159990045587</c:v>
                      </c:pt>
                      <c:pt idx="900">
                        <c:v>0.8620681543405414</c:v>
                      </c:pt>
                      <c:pt idx="901">
                        <c:v>0.86984349647726233</c:v>
                      </c:pt>
                      <c:pt idx="902">
                        <c:v>0.87858766110156061</c:v>
                      </c:pt>
                      <c:pt idx="903">
                        <c:v>0.88657657752468022</c:v>
                      </c:pt>
                      <c:pt idx="904">
                        <c:v>0.89433953854334924</c:v>
                      </c:pt>
                      <c:pt idx="905">
                        <c:v>0.9013426084415701</c:v>
                      </c:pt>
                      <c:pt idx="906">
                        <c:v>0.90846020368177305</c:v>
                      </c:pt>
                      <c:pt idx="907">
                        <c:v>0.91540755854875966</c:v>
                      </c:pt>
                      <c:pt idx="908">
                        <c:v>0.92256848770214495</c:v>
                      </c:pt>
                      <c:pt idx="909">
                        <c:v>0.92837368442882506</c:v>
                      </c:pt>
                      <c:pt idx="910">
                        <c:v>0.93324255910281473</c:v>
                      </c:pt>
                      <c:pt idx="911">
                        <c:v>0.93883572918285241</c:v>
                      </c:pt>
                      <c:pt idx="912">
                        <c:v>0.94411937131158763</c:v>
                      </c:pt>
                      <c:pt idx="913">
                        <c:v>0.94997718778998919</c:v>
                      </c:pt>
                      <c:pt idx="914">
                        <c:v>0.95668620613447253</c:v>
                      </c:pt>
                      <c:pt idx="915">
                        <c:v>0.9613972215532981</c:v>
                      </c:pt>
                      <c:pt idx="916">
                        <c:v>0.96587454336888989</c:v>
                      </c:pt>
                      <c:pt idx="917">
                        <c:v>0.97034722226521219</c:v>
                      </c:pt>
                      <c:pt idx="918">
                        <c:v>0.9745165637692581</c:v>
                      </c:pt>
                      <c:pt idx="919">
                        <c:v>0.97885769328627692</c:v>
                      </c:pt>
                      <c:pt idx="920">
                        <c:v>0.98198392559443293</c:v>
                      </c:pt>
                      <c:pt idx="921">
                        <c:v>0.98412585901744698</c:v>
                      </c:pt>
                      <c:pt idx="922">
                        <c:v>0.9874331651771151</c:v>
                      </c:pt>
                      <c:pt idx="923">
                        <c:v>0.99062749363455771</c:v>
                      </c:pt>
                      <c:pt idx="924">
                        <c:v>0.99286538072247554</c:v>
                      </c:pt>
                      <c:pt idx="925">
                        <c:v>0.99495778967328086</c:v>
                      </c:pt>
                      <c:pt idx="926">
                        <c:v>0.99623768775191712</c:v>
                      </c:pt>
                      <c:pt idx="927">
                        <c:v>0.99749282359444913</c:v>
                      </c:pt>
                      <c:pt idx="928">
                        <c:v>0.99822330955952321</c:v>
                      </c:pt>
                      <c:pt idx="929">
                        <c:v>0.99933761018421252</c:v>
                      </c:pt>
                      <c:pt idx="930">
                        <c:v>1</c:v>
                      </c:pt>
                      <c:pt idx="931">
                        <c:v>1.0011452534198197</c:v>
                      </c:pt>
                      <c:pt idx="932">
                        <c:v>1.000724295406048</c:v>
                      </c:pt>
                      <c:pt idx="933">
                        <c:v>1.0002290506839639</c:v>
                      </c:pt>
                      <c:pt idx="934">
                        <c:v>0.99914105993513536</c:v>
                      </c:pt>
                      <c:pt idx="935">
                        <c:v>0.99738603645124968</c:v>
                      </c:pt>
                      <c:pt idx="936">
                        <c:v>0.9967731711076705</c:v>
                      </c:pt>
                      <c:pt idx="937">
                        <c:v>0.9960256611052748</c:v>
                      </c:pt>
                      <c:pt idx="938">
                        <c:v>0.99477362054225593</c:v>
                      </c:pt>
                      <c:pt idx="939">
                        <c:v>0.99491290812034194</c:v>
                      </c:pt>
                      <c:pt idx="940">
                        <c:v>0.99446409259095325</c:v>
                      </c:pt>
                      <c:pt idx="941">
                        <c:v>0.99379086929687022</c:v>
                      </c:pt>
                      <c:pt idx="942">
                        <c:v>0.99347360314678501</c:v>
                      </c:pt>
                      <c:pt idx="943">
                        <c:v>0.99043249102523712</c:v>
                      </c:pt>
                      <c:pt idx="944">
                        <c:v>0.98689768182136173</c:v>
                      </c:pt>
                      <c:pt idx="945">
                        <c:v>0.98516587293382352</c:v>
                      </c:pt>
                      <c:pt idx="946">
                        <c:v>0.98305024938667052</c:v>
                      </c:pt>
                      <c:pt idx="947">
                        <c:v>0.98067462236042313</c:v>
                      </c:pt>
                      <c:pt idx="948">
                        <c:v>0.97691540539185318</c:v>
                      </c:pt>
                      <c:pt idx="949">
                        <c:v>0.97436179979360682</c:v>
                      </c:pt>
                      <c:pt idx="950">
                        <c:v>0.97181283711462996</c:v>
                      </c:pt>
                      <c:pt idx="951">
                        <c:v>0.96978697667335456</c:v>
                      </c:pt>
                      <c:pt idx="952">
                        <c:v>0.96521524883261534</c:v>
                      </c:pt>
                      <c:pt idx="953">
                        <c:v>0.96031851664300849</c:v>
                      </c:pt>
                      <c:pt idx="954">
                        <c:v>0.95567559737346974</c:v>
                      </c:pt>
                      <c:pt idx="955">
                        <c:v>0.95122922835300805</c:v>
                      </c:pt>
                      <c:pt idx="956">
                        <c:v>0.94634487728145322</c:v>
                      </c:pt>
                      <c:pt idx="957">
                        <c:v>0.94087087546266701</c:v>
                      </c:pt>
                      <c:pt idx="958">
                        <c:v>0.93431197817456513</c:v>
                      </c:pt>
                      <c:pt idx="959">
                        <c:v>0.92807498995581805</c:v>
                      </c:pt>
                      <c:pt idx="960">
                        <c:v>0.92018667011687161</c:v>
                      </c:pt>
                      <c:pt idx="961">
                        <c:v>0.91135274238669584</c:v>
                      </c:pt>
                      <c:pt idx="962">
                        <c:v>0.90273703186218823</c:v>
                      </c:pt>
                      <c:pt idx="963">
                        <c:v>0.89235855965501265</c:v>
                      </c:pt>
                      <c:pt idx="964">
                        <c:v>0.88379701652198295</c:v>
                      </c:pt>
                      <c:pt idx="965">
                        <c:v>0.87502808966158074</c:v>
                      </c:pt>
                      <c:pt idx="966">
                        <c:v>0.86423484999965949</c:v>
                      </c:pt>
                      <c:pt idx="967">
                        <c:v>0.85439186114823729</c:v>
                      </c:pt>
                      <c:pt idx="968">
                        <c:v>0.84455196757632822</c:v>
                      </c:pt>
                      <c:pt idx="969">
                        <c:v>0.83545339344778868</c:v>
                      </c:pt>
                      <c:pt idx="970">
                        <c:v>0.82550980801219298</c:v>
                      </c:pt>
                      <c:pt idx="971">
                        <c:v>0.81460204300828976</c:v>
                      </c:pt>
                      <c:pt idx="972">
                        <c:v>0.80272808650439564</c:v>
                      </c:pt>
                      <c:pt idx="973">
                        <c:v>0.79266935667091554</c:v>
                      </c:pt>
                      <c:pt idx="974">
                        <c:v>0.78301100124244516</c:v>
                      </c:pt>
                      <c:pt idx="975">
                        <c:v>0.77280756709173115</c:v>
                      </c:pt>
                      <c:pt idx="976">
                        <c:v>0.76224090189016336</c:v>
                      </c:pt>
                      <c:pt idx="977">
                        <c:v>0.7538672422235746</c:v>
                      </c:pt>
                      <c:pt idx="978">
                        <c:v>0.74347375791076076</c:v>
                      </c:pt>
                      <c:pt idx="979">
                        <c:v>0.73538888782273704</c:v>
                      </c:pt>
                      <c:pt idx="980">
                        <c:v>0.72510822644817297</c:v>
                      </c:pt>
                      <c:pt idx="981">
                        <c:v>0.71550218124347287</c:v>
                      </c:pt>
                      <c:pt idx="982">
                        <c:v>0.70541621295027801</c:v>
                      </c:pt>
                      <c:pt idx="983">
                        <c:v>0.69638573497102507</c:v>
                      </c:pt>
                      <c:pt idx="984">
                        <c:v>0.68420921489473263</c:v>
                      </c:pt>
                      <c:pt idx="985">
                        <c:v>0.67484908964734236</c:v>
                      </c:pt>
                      <c:pt idx="986">
                        <c:v>0.6638213825623096</c:v>
                      </c:pt>
                      <c:pt idx="987">
                        <c:v>0.65513865923634507</c:v>
                      </c:pt>
                      <c:pt idx="988">
                        <c:v>0.64494033229682735</c:v>
                      </c:pt>
                      <c:pt idx="989">
                        <c:v>0.63457981271082731</c:v>
                      </c:pt>
                      <c:pt idx="990">
                        <c:v>0.62529273605994451</c:v>
                      </c:pt>
                      <c:pt idx="991">
                        <c:v>0.6144010665095091</c:v>
                      </c:pt>
                      <c:pt idx="992">
                        <c:v>0.60484562912484685</c:v>
                      </c:pt>
                      <c:pt idx="993">
                        <c:v>0.59471973172593406</c:v>
                      </c:pt>
                      <c:pt idx="994">
                        <c:v>0.58379370457290403</c:v>
                      </c:pt>
                      <c:pt idx="995">
                        <c:v>0.57282264110295966</c:v>
                      </c:pt>
                      <c:pt idx="996">
                        <c:v>0.56379262741563352</c:v>
                      </c:pt>
                      <c:pt idx="997">
                        <c:v>0.54995843039614023</c:v>
                      </c:pt>
                      <c:pt idx="998">
                        <c:v>0.53980405642570739</c:v>
                      </c:pt>
                      <c:pt idx="999">
                        <c:v>0.52948052542988788</c:v>
                      </c:pt>
                      <c:pt idx="1000">
                        <c:v>0.51848856882323036</c:v>
                      </c:pt>
                      <c:pt idx="1001">
                        <c:v>0.50748980260164445</c:v>
                      </c:pt>
                      <c:pt idx="1002">
                        <c:v>0.49687438674774659</c:v>
                      </c:pt>
                      <c:pt idx="1003">
                        <c:v>0.48531785115791309</c:v>
                      </c:pt>
                      <c:pt idx="1004">
                        <c:v>0.47725449326250502</c:v>
                      </c:pt>
                      <c:pt idx="1005">
                        <c:v>0.46839827951983543</c:v>
                      </c:pt>
                      <c:pt idx="1006">
                        <c:v>0.45697793622857535</c:v>
                      </c:pt>
                      <c:pt idx="1007">
                        <c:v>0.4484154645116919</c:v>
                      </c:pt>
                      <c:pt idx="1008">
                        <c:v>0.43691402489719028</c:v>
                      </c:pt>
                      <c:pt idx="1009">
                        <c:v>0.42598830727211173</c:v>
                      </c:pt>
                      <c:pt idx="1010">
                        <c:v>0.41812010674999989</c:v>
                      </c:pt>
                      <c:pt idx="1011">
                        <c:v>0.4071490432800553</c:v>
                      </c:pt>
                      <c:pt idx="1012">
                        <c:v>0.39830846069892661</c:v>
                      </c:pt>
                      <c:pt idx="1013">
                        <c:v>0.38958812972687878</c:v>
                      </c:pt>
                      <c:pt idx="1014">
                        <c:v>0.37943932725956953</c:v>
                      </c:pt>
                      <c:pt idx="1015">
                        <c:v>0.37320667243214067</c:v>
                      </c:pt>
                      <c:pt idx="1016">
                        <c:v>0.3661516018381008</c:v>
                      </c:pt>
                      <c:pt idx="1017">
                        <c:v>0.35567825931385083</c:v>
                      </c:pt>
                      <c:pt idx="1018">
                        <c:v>0.34674899697467382</c:v>
                      </c:pt>
                      <c:pt idx="1019">
                        <c:v>0.33780534158576125</c:v>
                      </c:pt>
                      <c:pt idx="1020">
                        <c:v>0.32894819925923779</c:v>
                      </c:pt>
                      <c:pt idx="1021">
                        <c:v>0.32197732026795212</c:v>
                      </c:pt>
                      <c:pt idx="1022">
                        <c:v>0.31374434105523036</c:v>
                      </c:pt>
                      <c:pt idx="1023">
                        <c:v>0.3039841509307814</c:v>
                      </c:pt>
                      <c:pt idx="1024">
                        <c:v>0.29675899472750095</c:v>
                      </c:pt>
                      <c:pt idx="1025">
                        <c:v>0.29103071569671968</c:v>
                      </c:pt>
                      <c:pt idx="1026">
                        <c:v>0.28604452992918622</c:v>
                      </c:pt>
                      <c:pt idx="1027">
                        <c:v>0.27936832154754082</c:v>
                      </c:pt>
                      <c:pt idx="1028">
                        <c:v>0.27122216492515927</c:v>
                      </c:pt>
                      <c:pt idx="1029">
                        <c:v>0.26418396360446533</c:v>
                      </c:pt>
                      <c:pt idx="1030">
                        <c:v>0.26164939397522419</c:v>
                      </c:pt>
                      <c:pt idx="1031">
                        <c:v>0.25530639243315589</c:v>
                      </c:pt>
                      <c:pt idx="1032">
                        <c:v>0.24862786259187561</c:v>
                      </c:pt>
                      <c:pt idx="1033">
                        <c:v>0.24080640079041057</c:v>
                      </c:pt>
                      <c:pt idx="1034">
                        <c:v>0.23826502154624071</c:v>
                      </c:pt>
                      <c:pt idx="1035">
                        <c:v>0.23257435016154268</c:v>
                      </c:pt>
                      <c:pt idx="1036">
                        <c:v>0.22621943179334927</c:v>
                      </c:pt>
                      <c:pt idx="1037">
                        <c:v>0.21859931792420656</c:v>
                      </c:pt>
                      <c:pt idx="1038">
                        <c:v>0.21460284778096314</c:v>
                      </c:pt>
                      <c:pt idx="1039">
                        <c:v>0.21076470118481108</c:v>
                      </c:pt>
                      <c:pt idx="1040">
                        <c:v>0.206335820493598</c:v>
                      </c:pt>
                      <c:pt idx="1041">
                        <c:v>0.19728862800497479</c:v>
                      </c:pt>
                      <c:pt idx="1042">
                        <c:v>0.19302271378012253</c:v>
                      </c:pt>
                      <c:pt idx="1043">
                        <c:v>0.19202897429246554</c:v>
                      </c:pt>
                      <c:pt idx="1044">
                        <c:v>0.18819051816836213</c:v>
                      </c:pt>
                      <c:pt idx="1045">
                        <c:v>0.18506707161176777</c:v>
                      </c:pt>
                      <c:pt idx="1046">
                        <c:v>0.17935101893506286</c:v>
                      </c:pt>
                      <c:pt idx="1047">
                        <c:v>0.17633281188191138</c:v>
                      </c:pt>
                      <c:pt idx="1048">
                        <c:v>0.17217198239652634</c:v>
                      </c:pt>
                      <c:pt idx="1049">
                        <c:v>0.17007291859476789</c:v>
                      </c:pt>
                      <c:pt idx="1050">
                        <c:v>0.16484359862148634</c:v>
                      </c:pt>
                      <c:pt idx="1051">
                        <c:v>0.16402752817787705</c:v>
                      </c:pt>
                      <c:pt idx="1052">
                        <c:v>0.15743318993935104</c:v>
                      </c:pt>
                      <c:pt idx="1053">
                        <c:v>0.15609804112140735</c:v>
                      </c:pt>
                      <c:pt idx="1054">
                        <c:v>0.14962766882737816</c:v>
                      </c:pt>
                      <c:pt idx="1055">
                        <c:v>0.14660837842639707</c:v>
                      </c:pt>
                      <c:pt idx="1056">
                        <c:v>0.14097899357605689</c:v>
                      </c:pt>
                      <c:pt idx="1057">
                        <c:v>0.1375449357203303</c:v>
                      </c:pt>
                      <c:pt idx="1058">
                        <c:v>0.129742664651846</c:v>
                      </c:pt>
                      <c:pt idx="1059">
                        <c:v>0.12863780462967148</c:v>
                      </c:pt>
                      <c:pt idx="1060">
                        <c:v>0.12561882375664171</c:v>
                      </c:pt>
                      <c:pt idx="1061">
                        <c:v>0.12440764088319464</c:v>
                      </c:pt>
                      <c:pt idx="1062">
                        <c:v>0.11938694274909108</c:v>
                      </c:pt>
                      <c:pt idx="1063">
                        <c:v>0.11429335078245567</c:v>
                      </c:pt>
                      <c:pt idx="1064">
                        <c:v>0.10960570472395366</c:v>
                      </c:pt>
                      <c:pt idx="1065">
                        <c:v>0.10844868924198459</c:v>
                      </c:pt>
                      <c:pt idx="1066">
                        <c:v>0.10392695016538073</c:v>
                      </c:pt>
                      <c:pt idx="1067">
                        <c:v>9.7367279057400724E-2</c:v>
                      </c:pt>
                      <c:pt idx="1068">
                        <c:v>9.390133982269E-2</c:v>
                      </c:pt>
                      <c:pt idx="1069">
                        <c:v>9.1218042012847861E-2</c:v>
                      </c:pt>
                      <c:pt idx="1070">
                        <c:v>9.359908577824308E-2</c:v>
                      </c:pt>
                      <c:pt idx="1071">
                        <c:v>9.1040527732775836E-2</c:v>
                      </c:pt>
                      <c:pt idx="1072">
                        <c:v>8.4274556245252569E-2</c:v>
                      </c:pt>
                      <c:pt idx="1073">
                        <c:v>8.2700297084927613E-2</c:v>
                      </c:pt>
                      <c:pt idx="1074">
                        <c:v>8.1734415112887912E-2</c:v>
                      </c:pt>
                      <c:pt idx="1075">
                        <c:v>7.7248116986708235E-2</c:v>
                      </c:pt>
                      <c:pt idx="1076">
                        <c:v>7.5119338501624694E-2</c:v>
                      </c:pt>
                      <c:pt idx="1077">
                        <c:v>6.957878817330844E-2</c:v>
                      </c:pt>
                      <c:pt idx="1078">
                        <c:v>6.586925044092258E-2</c:v>
                      </c:pt>
                      <c:pt idx="1079">
                        <c:v>7.1367859731837388E-2</c:v>
                      </c:pt>
                      <c:pt idx="1080">
                        <c:v>7.0274452243860919E-2</c:v>
                      </c:pt>
                      <c:pt idx="1081">
                        <c:v>6.9067757525707846E-2</c:v>
                      </c:pt>
                      <c:pt idx="1082">
                        <c:v>6.67077616610013E-2</c:v>
                      </c:pt>
                      <c:pt idx="1083">
                        <c:v>6.5644378384301275E-2</c:v>
                      </c:pt>
                      <c:pt idx="1084">
                        <c:v>6.4260324150051729E-2</c:v>
                      </c:pt>
                      <c:pt idx="1085">
                        <c:v>6.5395517911453968E-2</c:v>
                      </c:pt>
                      <c:pt idx="1086">
                        <c:v>5.8916943126715179E-2</c:v>
                      </c:pt>
                      <c:pt idx="1087">
                        <c:v>5.5573267432768955E-2</c:v>
                      </c:pt>
                      <c:pt idx="1088">
                        <c:v>5.1873170302897904E-2</c:v>
                      </c:pt>
                      <c:pt idx="1089">
                        <c:v>5.4172343925173498E-2</c:v>
                      </c:pt>
                      <c:pt idx="1090">
                        <c:v>5.1983981309464217E-2</c:v>
                      </c:pt>
                      <c:pt idx="1091">
                        <c:v>5.4530158236879206E-2</c:v>
                      </c:pt>
                      <c:pt idx="1092">
                        <c:v>4.981449989878433E-2</c:v>
                      </c:pt>
                      <c:pt idx="1093">
                        <c:v>5.0152349657631108E-2</c:v>
                      </c:pt>
                      <c:pt idx="1094">
                        <c:v>5.0283434745007807E-2</c:v>
                      </c:pt>
                      <c:pt idx="1095">
                        <c:v>5.263321618732137E-2</c:v>
                      </c:pt>
                      <c:pt idx="1096">
                        <c:v>5.1196851729301739E-2</c:v>
                      </c:pt>
                      <c:pt idx="1097">
                        <c:v>5.7848916930745585E-2</c:v>
                      </c:pt>
                      <c:pt idx="1098">
                        <c:v>5.4093569061567003E-2</c:v>
                      </c:pt>
                      <c:pt idx="1099">
                        <c:v>5.5888366887195048E-2</c:v>
                      </c:pt>
                      <c:pt idx="1100">
                        <c:v>5.0906669274955491E-2</c:v>
                      </c:pt>
                      <c:pt idx="1101">
                        <c:v>4.7239846399849454E-2</c:v>
                      </c:pt>
                      <c:pt idx="1102">
                        <c:v>4.6506884211164883E-2</c:v>
                      </c:pt>
                      <c:pt idx="1103">
                        <c:v>3.9248918045046197E-2</c:v>
                      </c:pt>
                      <c:pt idx="1104">
                        <c:v>2.8323664711894445E-2</c:v>
                      </c:pt>
                      <c:pt idx="1105">
                        <c:v>2.7701358765800609E-2</c:v>
                      </c:pt>
                      <c:pt idx="1106">
                        <c:v>2.6407222401404504E-2</c:v>
                      </c:pt>
                      <c:pt idx="1107">
                        <c:v>2.9833542058348515E-2</c:v>
                      </c:pt>
                      <c:pt idx="1108">
                        <c:v>3.0944128347622151E-2</c:v>
                      </c:pt>
                      <c:pt idx="1109">
                        <c:v>2.7705227865191896E-2</c:v>
                      </c:pt>
                      <c:pt idx="1110">
                        <c:v>3.1829068760396304E-2</c:v>
                      </c:pt>
                      <c:pt idx="1111">
                        <c:v>3.9072177584852444E-2</c:v>
                      </c:pt>
                      <c:pt idx="1112">
                        <c:v>3.4768655713916963E-2</c:v>
                      </c:pt>
                      <c:pt idx="1113">
                        <c:v>3.6088947190198117E-2</c:v>
                      </c:pt>
                      <c:pt idx="1114">
                        <c:v>3.3716879735390684E-2</c:v>
                      </c:pt>
                      <c:pt idx="1115">
                        <c:v>3.4846501993669503E-2</c:v>
                      </c:pt>
                      <c:pt idx="1116">
                        <c:v>3.6152400420215149E-2</c:v>
                      </c:pt>
                      <c:pt idx="1117">
                        <c:v>3.6422773085677936E-2</c:v>
                      </c:pt>
                      <c:pt idx="1118">
                        <c:v>3.5723858971636657E-2</c:v>
                      </c:pt>
                      <c:pt idx="1119">
                        <c:v>3.971367426392703E-2</c:v>
                      </c:pt>
                      <c:pt idx="1120">
                        <c:v>4.0047500159406849E-2</c:v>
                      </c:pt>
                      <c:pt idx="1121">
                        <c:v>4.1057335100531583E-2</c:v>
                      </c:pt>
                      <c:pt idx="1122">
                        <c:v>4.2182469203516516E-2</c:v>
                      </c:pt>
                      <c:pt idx="1123">
                        <c:v>4.4307842881135692E-2</c:v>
                      </c:pt>
                      <c:pt idx="1124">
                        <c:v>3.8198070650373978E-2</c:v>
                      </c:pt>
                      <c:pt idx="1125">
                        <c:v>3.1289097249348898E-2</c:v>
                      </c:pt>
                      <c:pt idx="1126">
                        <c:v>2.2278893350906208E-2</c:v>
                      </c:pt>
                      <c:pt idx="1127">
                        <c:v>2.3365181696002709E-2</c:v>
                      </c:pt>
                      <c:pt idx="1128">
                        <c:v>2.4518947134483094E-2</c:v>
                      </c:pt>
                      <c:pt idx="1129">
                        <c:v>1.816990979736445E-2</c:v>
                      </c:pt>
                      <c:pt idx="1130">
                        <c:v>1.5776484913917213E-2</c:v>
                      </c:pt>
                      <c:pt idx="1131">
                        <c:v>1.7608271329725887E-2</c:v>
                      </c:pt>
                      <c:pt idx="1132">
                        <c:v>2.2366334997149233E-2</c:v>
                      </c:pt>
                      <c:pt idx="1133">
                        <c:v>2.6432448929435703E-2</c:v>
                      </c:pt>
                      <c:pt idx="1134">
                        <c:v>2.4621710414315587E-2</c:v>
                      </c:pt>
                      <c:pt idx="1135">
                        <c:v>1.9483546422692559E-2</c:v>
                      </c:pt>
                      <c:pt idx="1136">
                        <c:v>1.6726890488391773E-2</c:v>
                      </c:pt>
                      <c:pt idx="1137">
                        <c:v>1.2585561263938845E-2</c:v>
                      </c:pt>
                      <c:pt idx="1138">
                        <c:v>9.723511062219482E-3</c:v>
                      </c:pt>
                      <c:pt idx="1139">
                        <c:v>6.5302659526062772E-3</c:v>
                      </c:pt>
                      <c:pt idx="1140">
                        <c:v>5.5475147072205485E-3</c:v>
                      </c:pt>
                      <c:pt idx="1141">
                        <c:v>2.2126605598865273E-3</c:v>
                      </c:pt>
                      <c:pt idx="1142">
                        <c:v>3.3150443584508809E-4</c:v>
                      </c:pt>
                      <c:pt idx="1143">
                        <c:v>2.174743385851944E-3</c:v>
                      </c:pt>
                      <c:pt idx="1144">
                        <c:v>3.897421198826541E-3</c:v>
                      </c:pt>
                      <c:pt idx="1145">
                        <c:v>7.2285610107449541E-3</c:v>
                      </c:pt>
                      <c:pt idx="1146">
                        <c:v>7.2223704517189388E-3</c:v>
                      </c:pt>
                      <c:pt idx="1147">
                        <c:v>1.2616359295093457E-2</c:v>
                      </c:pt>
                      <c:pt idx="1148">
                        <c:v>7.922677441540989E-3</c:v>
                      </c:pt>
                      <c:pt idx="1149">
                        <c:v>1.0245220424139981E-2</c:v>
                      </c:pt>
                      <c:pt idx="1150">
                        <c:v>7.9968093858779205E-3</c:v>
                      </c:pt>
                      <c:pt idx="1151">
                        <c:v>1.9408950186428596E-3</c:v>
                      </c:pt>
                      <c:pt idx="1152">
                        <c:v>2.985706618264737E-3</c:v>
                      </c:pt>
                      <c:pt idx="1153">
                        <c:v>3.9480290188644013E-4</c:v>
                      </c:pt>
                      <c:pt idx="1154">
                        <c:v>0</c:v>
                      </c:pt>
                      <c:pt idx="1155">
                        <c:v>8.6095199654814842E-3</c:v>
                      </c:pt>
                      <c:pt idx="1156">
                        <c:v>1.9828360560444061E-3</c:v>
                      </c:pt>
                      <c:pt idx="1157">
                        <c:v>-1.4354358741657843E-3</c:v>
                      </c:pt>
                      <c:pt idx="1158">
                        <c:v>5.0544366807956107E-3</c:v>
                      </c:pt>
                      <c:pt idx="1159">
                        <c:v>4.4180472129174064E-3</c:v>
                      </c:pt>
                      <c:pt idx="1160">
                        <c:v>1.3469108800932335E-3</c:v>
                      </c:pt>
                      <c:pt idx="1161">
                        <c:v>-8.9114644819771622E-3</c:v>
                      </c:pt>
                      <c:pt idx="1162">
                        <c:v>-1.3059912849310061E-2</c:v>
                      </c:pt>
                      <c:pt idx="1163">
                        <c:v>-8.4657442321014013E-3</c:v>
                      </c:pt>
                      <c:pt idx="1164">
                        <c:v>-7.3622770857077365E-3</c:v>
                      </c:pt>
                      <c:pt idx="1165">
                        <c:v>-8.7916771648230748E-3</c:v>
                      </c:pt>
                      <c:pt idx="1166">
                        <c:v>-8.5835196175720069E-3</c:v>
                      </c:pt>
                      <c:pt idx="1167">
                        <c:v>-4.2677713925600609E-3</c:v>
                      </c:pt>
                      <c:pt idx="1168">
                        <c:v>-1.1865754013184794E-3</c:v>
                      </c:pt>
                      <c:pt idx="1169">
                        <c:v>-5.5622172849075224E-3</c:v>
                      </c:pt>
                      <c:pt idx="1170">
                        <c:v>-7.6103637386766548E-3</c:v>
                      </c:pt>
                      <c:pt idx="1171">
                        <c:v>-2.002645844928191E-4</c:v>
                      </c:pt>
                      <c:pt idx="1172">
                        <c:v>-1.0305114082717079E-2</c:v>
                      </c:pt>
                      <c:pt idx="1173">
                        <c:v>-1.6162311505215878E-2</c:v>
                      </c:pt>
                      <c:pt idx="1174">
                        <c:v>-1.8938467700448772E-2</c:v>
                      </c:pt>
                      <c:pt idx="1175">
                        <c:v>-1.5026343923935367E-2</c:v>
                      </c:pt>
                      <c:pt idx="1176">
                        <c:v>-2.1967817759847186E-2</c:v>
                      </c:pt>
                      <c:pt idx="1177">
                        <c:v>-1.8943574911645264E-2</c:v>
                      </c:pt>
                      <c:pt idx="1178">
                        <c:v>-1.7294564751080779E-2</c:v>
                      </c:pt>
                      <c:pt idx="1179">
                        <c:v>-1.2056732759138376E-2</c:v>
                      </c:pt>
                      <c:pt idx="1180">
                        <c:v>-1.2208246691301031E-2</c:v>
                      </c:pt>
                      <c:pt idx="1181">
                        <c:v>-2.4488613395255404E-2</c:v>
                      </c:pt>
                      <c:pt idx="1182">
                        <c:v>-3.2730878446516377E-2</c:v>
                      </c:pt>
                      <c:pt idx="1183">
                        <c:v>-3.262532941512223E-2</c:v>
                      </c:pt>
                      <c:pt idx="1184">
                        <c:v>-3.3913894276394817E-2</c:v>
                      </c:pt>
                      <c:pt idx="1185">
                        <c:v>-3.7922900301665952E-2</c:v>
                      </c:pt>
                      <c:pt idx="1186">
                        <c:v>-4.4867933709017697E-2</c:v>
                      </c:pt>
                      <c:pt idx="1187">
                        <c:v>-3.900268855978508E-2</c:v>
                      </c:pt>
                      <c:pt idx="1188">
                        <c:v>-2.8604870855652918E-2</c:v>
                      </c:pt>
                      <c:pt idx="1189">
                        <c:v>-4.2379948036447575E-2</c:v>
                      </c:pt>
                      <c:pt idx="1190">
                        <c:v>-3.7766124394331232E-2</c:v>
                      </c:pt>
                      <c:pt idx="1191">
                        <c:v>-4.1903584519392877E-2</c:v>
                      </c:pt>
                      <c:pt idx="1192">
                        <c:v>-3.5745216400276565E-2</c:v>
                      </c:pt>
                      <c:pt idx="1193">
                        <c:v>-4.3308067598428368E-2</c:v>
                      </c:pt>
                      <c:pt idx="1194">
                        <c:v>-4.8490803615038811E-2</c:v>
                      </c:pt>
                      <c:pt idx="1195">
                        <c:v>-5.6706758790439057E-2</c:v>
                      </c:pt>
                      <c:pt idx="1196">
                        <c:v>-4.4477464198449577E-2</c:v>
                      </c:pt>
                      <c:pt idx="1197">
                        <c:v>-3.5731751934394908E-2</c:v>
                      </c:pt>
                      <c:pt idx="1198">
                        <c:v>-2.198685372885226E-2</c:v>
                      </c:pt>
                      <c:pt idx="1199">
                        <c:v>-3.4731202831809305E-2</c:v>
                      </c:pt>
                      <c:pt idx="1200">
                        <c:v>-1.4240452455578095E-2</c:v>
                      </c:pt>
                      <c:pt idx="1201">
                        <c:v>-2.1668504230938019E-3</c:v>
                      </c:pt>
                      <c:pt idx="1202">
                        <c:v>6.1726064048761419E-3</c:v>
                      </c:pt>
                      <c:pt idx="1203">
                        <c:v>8.4733276669082952E-3</c:v>
                      </c:pt>
                      <c:pt idx="1204">
                        <c:v>-5.7677438445724004E-3</c:v>
                      </c:pt>
                      <c:pt idx="1205">
                        <c:v>-2.3535422069219086E-2</c:v>
                      </c:pt>
                      <c:pt idx="1206">
                        <c:v>-1.8546295786148418E-2</c:v>
                      </c:pt>
                      <c:pt idx="1207">
                        <c:v>-4.1887179537973884E-2</c:v>
                      </c:pt>
                      <c:pt idx="1208">
                        <c:v>-4.8812712684393522E-2</c:v>
                      </c:pt>
                      <c:pt idx="1209">
                        <c:v>-4.9218503828551217E-2</c:v>
                      </c:pt>
                      <c:pt idx="1210">
                        <c:v>-4.6698327249045601E-2</c:v>
                      </c:pt>
                      <c:pt idx="1211">
                        <c:v>-4.9618878233561182E-2</c:v>
                      </c:pt>
                      <c:pt idx="1212">
                        <c:v>-5.8825013325178269E-2</c:v>
                      </c:pt>
                      <c:pt idx="1213">
                        <c:v>-7.5695060491047517E-2</c:v>
                      </c:pt>
                      <c:pt idx="1214">
                        <c:v>-7.4852061115674912E-2</c:v>
                      </c:pt>
                      <c:pt idx="1215">
                        <c:v>-8.5399999876188848E-2</c:v>
                      </c:pt>
                      <c:pt idx="1216">
                        <c:v>-8.4913731464692416E-2</c:v>
                      </c:pt>
                      <c:pt idx="1217">
                        <c:v>-9.4182855494399725E-2</c:v>
                      </c:pt>
                      <c:pt idx="1218">
                        <c:v>-9.174609669777016E-2</c:v>
                      </c:pt>
                      <c:pt idx="1219">
                        <c:v>-8.7987034493175867E-2</c:v>
                      </c:pt>
                      <c:pt idx="1220">
                        <c:v>-8.9763724933652686E-2</c:v>
                      </c:pt>
                      <c:pt idx="1221">
                        <c:v>-7.3041632128506145E-2</c:v>
                      </c:pt>
                      <c:pt idx="1222">
                        <c:v>-7.0983890308246533E-2</c:v>
                      </c:pt>
                      <c:pt idx="1223">
                        <c:v>-8.6688409973485869E-2</c:v>
                      </c:pt>
                      <c:pt idx="1224">
                        <c:v>-8.0996655240958199E-2</c:v>
                      </c:pt>
                      <c:pt idx="1225">
                        <c:v>-8.3106397757036668E-2</c:v>
                      </c:pt>
                      <c:pt idx="1226">
                        <c:v>-7.7035161756212139E-2</c:v>
                      </c:pt>
                      <c:pt idx="1227">
                        <c:v>-4.9546293928980703E-2</c:v>
                      </c:pt>
                      <c:pt idx="1228">
                        <c:v>-5.9262995376271457E-2</c:v>
                      </c:pt>
                      <c:pt idx="1229">
                        <c:v>-8.041505222046072E-2</c:v>
                      </c:pt>
                      <c:pt idx="1230">
                        <c:v>-7.9460313254667833E-2</c:v>
                      </c:pt>
                      <c:pt idx="1231">
                        <c:v>-7.1738364689546585E-2</c:v>
                      </c:pt>
                      <c:pt idx="1232">
                        <c:v>-6.5745903552328455E-2</c:v>
                      </c:pt>
                      <c:pt idx="1233">
                        <c:v>-5.7782368421215549E-2</c:v>
                      </c:pt>
                      <c:pt idx="1234">
                        <c:v>-8.1072489589027366E-2</c:v>
                      </c:pt>
                      <c:pt idx="1235">
                        <c:v>-6.9541954347103377E-2</c:v>
                      </c:pt>
                      <c:pt idx="1236">
                        <c:v>-3.8899460988025665E-2</c:v>
                      </c:pt>
                      <c:pt idx="1237">
                        <c:v>-3.7616003337949462E-2</c:v>
                      </c:pt>
                      <c:pt idx="1238">
                        <c:v>-2.4800617570168493E-2</c:v>
                      </c:pt>
                      <c:pt idx="1239">
                        <c:v>-2.0853671899133511E-2</c:v>
                      </c:pt>
                      <c:pt idx="1240">
                        <c:v>-8.0550006407228911E-3</c:v>
                      </c:pt>
                      <c:pt idx="1241">
                        <c:v>1.449519395950049E-3</c:v>
                      </c:pt>
                      <c:pt idx="1242">
                        <c:v>3.2067095754947602E-3</c:v>
                      </c:pt>
                      <c:pt idx="1243">
                        <c:v>-8.1368707838423964E-3</c:v>
                      </c:pt>
                      <c:pt idx="1244">
                        <c:v>5.8140182732921578E-3</c:v>
                      </c:pt>
                      <c:pt idx="1245">
                        <c:v>-2.6302601953864208E-2</c:v>
                      </c:pt>
                      <c:pt idx="1246">
                        <c:v>-4.3925575861277065E-2</c:v>
                      </c:pt>
                      <c:pt idx="1247">
                        <c:v>-7.0356012859029177E-2</c:v>
                      </c:pt>
                      <c:pt idx="1248">
                        <c:v>-8.2375447500035573E-2</c:v>
                      </c:pt>
                      <c:pt idx="1249">
                        <c:v>-9.5925343096257679E-2</c:v>
                      </c:pt>
                      <c:pt idx="1250">
                        <c:v>-9.4848185825724629E-2</c:v>
                      </c:pt>
                      <c:pt idx="1251">
                        <c:v>-8.5265974273274828E-2</c:v>
                      </c:pt>
                      <c:pt idx="1252">
                        <c:v>-7.2114131622427954E-2</c:v>
                      </c:pt>
                      <c:pt idx="1253">
                        <c:v>-5.1814979048053038E-2</c:v>
                      </c:pt>
                      <c:pt idx="1254">
                        <c:v>-3.1466766293396606E-2</c:v>
                      </c:pt>
                      <c:pt idx="1255">
                        <c:v>-1.253046528860699E-2</c:v>
                      </c:pt>
                      <c:pt idx="1256">
                        <c:v>-4.8719699535027731E-4</c:v>
                      </c:pt>
                      <c:pt idx="1257">
                        <c:v>-1.3140390116648686E-2</c:v>
                      </c:pt>
                      <c:pt idx="1258">
                        <c:v>-2.701761152137323E-2</c:v>
                      </c:pt>
                      <c:pt idx="1259">
                        <c:v>-4.5970936563484548E-2</c:v>
                      </c:pt>
                      <c:pt idx="1260">
                        <c:v>-6.4471267448864458E-2</c:v>
                      </c:pt>
                      <c:pt idx="1261">
                        <c:v>-8.006373799573227E-2</c:v>
                      </c:pt>
                      <c:pt idx="1262">
                        <c:v>-8.9424482299025027E-2</c:v>
                      </c:pt>
                      <c:pt idx="1263">
                        <c:v>-8.9294944851404989E-2</c:v>
                      </c:pt>
                      <c:pt idx="1264">
                        <c:v>-8.4043029337678321E-2</c:v>
                      </c:pt>
                      <c:pt idx="1265">
                        <c:v>-9.3840362816283371E-2</c:v>
                      </c:pt>
                      <c:pt idx="1266">
                        <c:v>-8.6932163235136681E-2</c:v>
                      </c:pt>
                      <c:pt idx="1267">
                        <c:v>-7.8689124363997429E-2</c:v>
                      </c:pt>
                      <c:pt idx="1268">
                        <c:v>-9.4431251675320099E-2</c:v>
                      </c:pt>
                      <c:pt idx="1269">
                        <c:v>-9.3778457226022904E-2</c:v>
                      </c:pt>
                      <c:pt idx="1270">
                        <c:v>-0.123908217533768</c:v>
                      </c:pt>
                      <c:pt idx="1271">
                        <c:v>-0.1417809804978819</c:v>
                      </c:pt>
                      <c:pt idx="1272">
                        <c:v>-0.13730768254565698</c:v>
                      </c:pt>
                      <c:pt idx="1273">
                        <c:v>-0.12439464070924</c:v>
                      </c:pt>
                      <c:pt idx="1274">
                        <c:v>-0.14030963938136504</c:v>
                      </c:pt>
                      <c:pt idx="1275">
                        <c:v>-0.12622905811263477</c:v>
                      </c:pt>
                      <c:pt idx="1276">
                        <c:v>-0.11849612130524226</c:v>
                      </c:pt>
                      <c:pt idx="1277">
                        <c:v>-8.3284221565060046E-2</c:v>
                      </c:pt>
                      <c:pt idx="1278">
                        <c:v>-5.32788914937386E-2</c:v>
                      </c:pt>
                      <c:pt idx="1279">
                        <c:v>-4.0391850005231003E-2</c:v>
                      </c:pt>
                      <c:pt idx="1280">
                        <c:v>-4.0848713261353697E-2</c:v>
                      </c:pt>
                      <c:pt idx="1281">
                        <c:v>-2.9982579766900656E-2</c:v>
                      </c:pt>
                      <c:pt idx="1282">
                        <c:v>-4.526196279102597E-2</c:v>
                      </c:pt>
                      <c:pt idx="1283">
                        <c:v>-3.21737281341717E-2</c:v>
                      </c:pt>
                      <c:pt idx="1284">
                        <c:v>-3.0830067297567154E-2</c:v>
                      </c:pt>
                      <c:pt idx="1285">
                        <c:v>-4.3373687524104559E-2</c:v>
                      </c:pt>
                      <c:pt idx="1286">
                        <c:v>-3.0373668333371486E-2</c:v>
                      </c:pt>
                      <c:pt idx="1287">
                        <c:v>-4.435752211731981E-2</c:v>
                      </c:pt>
                      <c:pt idx="1288">
                        <c:v>-2.9222688646452864E-2</c:v>
                      </c:pt>
                      <c:pt idx="1289">
                        <c:v>2.0243437543140459E-2</c:v>
                      </c:pt>
                      <c:pt idx="1290">
                        <c:v>4.5652277537618522E-3</c:v>
                      </c:pt>
                      <c:pt idx="1291">
                        <c:v>-2.3831176026688751E-2</c:v>
                      </c:pt>
                      <c:pt idx="1292">
                        <c:v>-3.1127059366842021E-2</c:v>
                      </c:pt>
                      <c:pt idx="1293">
                        <c:v>-8.1203729440379638E-2</c:v>
                      </c:pt>
                      <c:pt idx="1294">
                        <c:v>-6.9307022632064771E-2</c:v>
                      </c:pt>
                      <c:pt idx="1295">
                        <c:v>-8.0557744606011158E-2</c:v>
                      </c:pt>
                      <c:pt idx="1296">
                        <c:v>-9.8909656838741533E-2</c:v>
                      </c:pt>
                      <c:pt idx="1297">
                        <c:v>-8.9342921683856866E-2</c:v>
                      </c:pt>
                      <c:pt idx="1298">
                        <c:v>-6.8653299598913725E-2</c:v>
                      </c:pt>
                    </c:numCache>
                  </c:numRef>
                </c:yVal>
                <c:smooth val="0"/>
                <c:extLst xmlns:c15="http://schemas.microsoft.com/office/drawing/2012/chart">
                  <c:ext xmlns:c16="http://schemas.microsoft.com/office/drawing/2014/chart" uri="{C3380CC4-5D6E-409C-BE32-E72D297353CC}">
                    <c16:uniqueId val="{00000004-886A-4D65-A12B-5A7DC86A013B}"/>
                  </c:ext>
                </c:extLst>
              </c15:ser>
            </c15:filteredScatterSeries>
            <c15:filteredScatterSeries>
              <c15:ser>
                <c:idx val="8"/>
                <c:order val="5"/>
                <c:tx>
                  <c:strRef>
                    <c:extLst xmlns:c15="http://schemas.microsoft.com/office/drawing/2012/chart">
                      <c:ext xmlns:c15="http://schemas.microsoft.com/office/drawing/2012/chart" uri="{02D57815-91ED-43cb-92C2-25804820EDAC}">
                        <c15:formulaRef>
                          <c15:sqref>'24.08.21 Eg Filtres +Lihgt  Abs'!$AC$1</c15:sqref>
                        </c15:formulaRef>
                      </c:ext>
                    </c:extLst>
                    <c:strCache>
                      <c:ptCount val="1"/>
                      <c:pt idx="0">
                        <c:v>Abs 500</c:v>
                      </c:pt>
                    </c:strCache>
                  </c:strRef>
                </c:tx>
                <c:spPr>
                  <a:ln w="19050" cap="rnd">
                    <a:solidFill>
                      <a:schemeClr val="accent3">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Abs'!$AC$2:$AC$1300</c15:sqref>
                        </c15:formulaRef>
                      </c:ext>
                    </c:extLst>
                    <c:numCache>
                      <c:formatCode>General</c:formatCode>
                      <c:ptCount val="1299"/>
                      <c:pt idx="0">
                        <c:v>25.754319455680577</c:v>
                      </c:pt>
                      <c:pt idx="1">
                        <c:v>24.314619076320106</c:v>
                      </c:pt>
                      <c:pt idx="2">
                        <c:v>24.782550707634588</c:v>
                      </c:pt>
                      <c:pt idx="3">
                        <c:v>25.135958666791293</c:v>
                      </c:pt>
                      <c:pt idx="4">
                        <c:v>23.189314089196447</c:v>
                      </c:pt>
                      <c:pt idx="5">
                        <c:v>23.721707992354773</c:v>
                      </c:pt>
                      <c:pt idx="6">
                        <c:v>23.596857464247609</c:v>
                      </c:pt>
                      <c:pt idx="7">
                        <c:v>24.491207023809139</c:v>
                      </c:pt>
                      <c:pt idx="8">
                        <c:v>24.507735150309902</c:v>
                      </c:pt>
                      <c:pt idx="9">
                        <c:v>23.749916682513643</c:v>
                      </c:pt>
                      <c:pt idx="10">
                        <c:v>20.847245043657075</c:v>
                      </c:pt>
                      <c:pt idx="11">
                        <c:v>20.855676708814247</c:v>
                      </c:pt>
                      <c:pt idx="12">
                        <c:v>21.351107945297315</c:v>
                      </c:pt>
                      <c:pt idx="13">
                        <c:v>21.771440635082303</c:v>
                      </c:pt>
                      <c:pt idx="14">
                        <c:v>22.075083720375559</c:v>
                      </c:pt>
                      <c:pt idx="15">
                        <c:v>23.431872725690472</c:v>
                      </c:pt>
                      <c:pt idx="16">
                        <c:v>20.35336090169826</c:v>
                      </c:pt>
                      <c:pt idx="17">
                        <c:v>15.361518602200096</c:v>
                      </c:pt>
                      <c:pt idx="18">
                        <c:v>6.1258090820894804</c:v>
                      </c:pt>
                      <c:pt idx="19">
                        <c:v>1.4028479431700611</c:v>
                      </c:pt>
                      <c:pt idx="20">
                        <c:v>1.8663793798084827</c:v>
                      </c:pt>
                      <c:pt idx="21">
                        <c:v>1.7552670510766812</c:v>
                      </c:pt>
                      <c:pt idx="22">
                        <c:v>1.1070860152324349</c:v>
                      </c:pt>
                      <c:pt idx="23">
                        <c:v>1.1528348895600129</c:v>
                      </c:pt>
                      <c:pt idx="24">
                        <c:v>1.0488030967675395</c:v>
                      </c:pt>
                      <c:pt idx="25">
                        <c:v>0.90972961300075095</c:v>
                      </c:pt>
                      <c:pt idx="26">
                        <c:v>1.2549869625055197</c:v>
                      </c:pt>
                      <c:pt idx="27">
                        <c:v>1.1255905549879295</c:v>
                      </c:pt>
                      <c:pt idx="28">
                        <c:v>1.2454143151367083</c:v>
                      </c:pt>
                      <c:pt idx="29">
                        <c:v>1.4282215826132361</c:v>
                      </c:pt>
                      <c:pt idx="30">
                        <c:v>1.2542056797707724</c:v>
                      </c:pt>
                      <c:pt idx="31">
                        <c:v>1.0037865138481075</c:v>
                      </c:pt>
                      <c:pt idx="32">
                        <c:v>1.4214427301061372</c:v>
                      </c:pt>
                      <c:pt idx="33">
                        <c:v>1.2558675171389064</c:v>
                      </c:pt>
                      <c:pt idx="34">
                        <c:v>1.1028920998262741</c:v>
                      </c:pt>
                      <c:pt idx="35">
                        <c:v>0.85738109128180007</c:v>
                      </c:pt>
                      <c:pt idx="36">
                        <c:v>0.95436844700717793</c:v>
                      </c:pt>
                      <c:pt idx="37">
                        <c:v>1.0403159940565787</c:v>
                      </c:pt>
                      <c:pt idx="38">
                        <c:v>1.1684296023644762</c:v>
                      </c:pt>
                      <c:pt idx="39">
                        <c:v>1.1491347551561759</c:v>
                      </c:pt>
                      <c:pt idx="40">
                        <c:v>1.2811431739288788</c:v>
                      </c:pt>
                      <c:pt idx="41">
                        <c:v>1.6669524494051742</c:v>
                      </c:pt>
                      <c:pt idx="42">
                        <c:v>2.0489997066966628</c:v>
                      </c:pt>
                      <c:pt idx="43">
                        <c:v>1.4020537679809451</c:v>
                      </c:pt>
                      <c:pt idx="44">
                        <c:v>1.5019960742476446</c:v>
                      </c:pt>
                      <c:pt idx="45">
                        <c:v>1.5018478110224038</c:v>
                      </c:pt>
                      <c:pt idx="46">
                        <c:v>1.2922281061951466</c:v>
                      </c:pt>
                      <c:pt idx="47">
                        <c:v>1.563904350881038</c:v>
                      </c:pt>
                      <c:pt idx="48">
                        <c:v>1.18719456969822</c:v>
                      </c:pt>
                      <c:pt idx="49">
                        <c:v>0.64249533454307528</c:v>
                      </c:pt>
                      <c:pt idx="50">
                        <c:v>1.1173303594738591</c:v>
                      </c:pt>
                      <c:pt idx="51">
                        <c:v>1.1773847011690233</c:v>
                      </c:pt>
                      <c:pt idx="52">
                        <c:v>1.5405922148914295</c:v>
                      </c:pt>
                      <c:pt idx="53">
                        <c:v>1.7230913527085434</c:v>
                      </c:pt>
                      <c:pt idx="54">
                        <c:v>1.6786626657083275</c:v>
                      </c:pt>
                      <c:pt idx="55">
                        <c:v>1.4939795461211438</c:v>
                      </c:pt>
                      <c:pt idx="56">
                        <c:v>1.7922993370055342</c:v>
                      </c:pt>
                      <c:pt idx="57">
                        <c:v>1.8634050905856077</c:v>
                      </c:pt>
                      <c:pt idx="58">
                        <c:v>1.6932362961267842</c:v>
                      </c:pt>
                      <c:pt idx="59">
                        <c:v>1.3959595048008275</c:v>
                      </c:pt>
                      <c:pt idx="60">
                        <c:v>1.121761496040405</c:v>
                      </c:pt>
                      <c:pt idx="61">
                        <c:v>0.96177000506028831</c:v>
                      </c:pt>
                      <c:pt idx="62">
                        <c:v>1.3798117057039441</c:v>
                      </c:pt>
                      <c:pt idx="63">
                        <c:v>1.4999925868387378</c:v>
                      </c:pt>
                      <c:pt idx="64">
                        <c:v>1.5070331561695227</c:v>
                      </c:pt>
                      <c:pt idx="65">
                        <c:v>1.5492791506451062</c:v>
                      </c:pt>
                      <c:pt idx="66">
                        <c:v>1.55050780154645</c:v>
                      </c:pt>
                      <c:pt idx="67">
                        <c:v>1.7469591534814461</c:v>
                      </c:pt>
                      <c:pt idx="68">
                        <c:v>1.6486477426923956</c:v>
                      </c:pt>
                      <c:pt idx="69">
                        <c:v>1.6459867401106816</c:v>
                      </c:pt>
                      <c:pt idx="70">
                        <c:v>1.782221305425467</c:v>
                      </c:pt>
                      <c:pt idx="71">
                        <c:v>1.6234339696833937</c:v>
                      </c:pt>
                      <c:pt idx="72">
                        <c:v>1.6705816753099829</c:v>
                      </c:pt>
                      <c:pt idx="73">
                        <c:v>1.3194157139680072</c:v>
                      </c:pt>
                      <c:pt idx="74">
                        <c:v>1.3870379263776391</c:v>
                      </c:pt>
                      <c:pt idx="75">
                        <c:v>1.6111229650066556</c:v>
                      </c:pt>
                      <c:pt idx="76">
                        <c:v>1.384988026133005</c:v>
                      </c:pt>
                      <c:pt idx="77">
                        <c:v>0.81298076768119532</c:v>
                      </c:pt>
                      <c:pt idx="78">
                        <c:v>0.77386506112634923</c:v>
                      </c:pt>
                      <c:pt idx="79">
                        <c:v>0.79974408478077996</c:v>
                      </c:pt>
                      <c:pt idx="80">
                        <c:v>1.0572966457056845</c:v>
                      </c:pt>
                      <c:pt idx="81">
                        <c:v>0.64831550414331263</c:v>
                      </c:pt>
                      <c:pt idx="82">
                        <c:v>0.89766872193876734</c:v>
                      </c:pt>
                      <c:pt idx="83">
                        <c:v>1.4404964884177411</c:v>
                      </c:pt>
                      <c:pt idx="84">
                        <c:v>1.5661166960507191</c:v>
                      </c:pt>
                      <c:pt idx="85">
                        <c:v>1.4204242262110043</c:v>
                      </c:pt>
                      <c:pt idx="86">
                        <c:v>1.2414576208909329</c:v>
                      </c:pt>
                      <c:pt idx="87">
                        <c:v>1.8734379985753837</c:v>
                      </c:pt>
                      <c:pt idx="88">
                        <c:v>2.2098859340099724</c:v>
                      </c:pt>
                      <c:pt idx="89">
                        <c:v>1.8766224348044696</c:v>
                      </c:pt>
                      <c:pt idx="90">
                        <c:v>1.3602796373352588</c:v>
                      </c:pt>
                      <c:pt idx="91">
                        <c:v>1.4828881676276917</c:v>
                      </c:pt>
                      <c:pt idx="92">
                        <c:v>1.6947305315881247</c:v>
                      </c:pt>
                      <c:pt idx="93">
                        <c:v>1.6517380640045896</c:v>
                      </c:pt>
                      <c:pt idx="94">
                        <c:v>0.8964606989644136</c:v>
                      </c:pt>
                      <c:pt idx="95">
                        <c:v>0.57814638737313018</c:v>
                      </c:pt>
                      <c:pt idx="96">
                        <c:v>0.67549614999081398</c:v>
                      </c:pt>
                      <c:pt idx="97">
                        <c:v>0.67040337266606287</c:v>
                      </c:pt>
                      <c:pt idx="98">
                        <c:v>0.70297860819508851</c:v>
                      </c:pt>
                      <c:pt idx="99">
                        <c:v>0.61458471792921399</c:v>
                      </c:pt>
                      <c:pt idx="100">
                        <c:v>0.82376917349698164</c:v>
                      </c:pt>
                      <c:pt idx="101">
                        <c:v>0.87827589207726442</c:v>
                      </c:pt>
                      <c:pt idx="102">
                        <c:v>1.1298760068201084</c:v>
                      </c:pt>
                      <c:pt idx="103">
                        <c:v>0.96766314595225278</c:v>
                      </c:pt>
                      <c:pt idx="104">
                        <c:v>1.1376707847314662</c:v>
                      </c:pt>
                      <c:pt idx="105">
                        <c:v>1.0554917020940568</c:v>
                      </c:pt>
                      <c:pt idx="106">
                        <c:v>1.0492749605974363</c:v>
                      </c:pt>
                      <c:pt idx="107">
                        <c:v>1.1724842792634542</c:v>
                      </c:pt>
                      <c:pt idx="108">
                        <c:v>1.2813262467809152</c:v>
                      </c:pt>
                      <c:pt idx="109">
                        <c:v>1.291846489545831</c:v>
                      </c:pt>
                      <c:pt idx="110">
                        <c:v>1.2331600372591931</c:v>
                      </c:pt>
                      <c:pt idx="111">
                        <c:v>1.327704272881689</c:v>
                      </c:pt>
                      <c:pt idx="112">
                        <c:v>1.5853883368411552</c:v>
                      </c:pt>
                      <c:pt idx="113">
                        <c:v>1.7326111410144427</c:v>
                      </c:pt>
                      <c:pt idx="114">
                        <c:v>1.6196809762166446</c:v>
                      </c:pt>
                      <c:pt idx="115">
                        <c:v>1.5318266351661032</c:v>
                      </c:pt>
                      <c:pt idx="116">
                        <c:v>1.684230916750199</c:v>
                      </c:pt>
                      <c:pt idx="117">
                        <c:v>1.7819711918107131</c:v>
                      </c:pt>
                      <c:pt idx="118">
                        <c:v>1.6107516623208353</c:v>
                      </c:pt>
                      <c:pt idx="119">
                        <c:v>1.4928733735363033</c:v>
                      </c:pt>
                      <c:pt idx="120">
                        <c:v>1.4772799499772769</c:v>
                      </c:pt>
                      <c:pt idx="121">
                        <c:v>1.5591715308822629</c:v>
                      </c:pt>
                      <c:pt idx="122">
                        <c:v>1.6118372069786853</c:v>
                      </c:pt>
                      <c:pt idx="123">
                        <c:v>1.4243912344202747</c:v>
                      </c:pt>
                      <c:pt idx="124">
                        <c:v>1.3395924050551313</c:v>
                      </c:pt>
                      <c:pt idx="125">
                        <c:v>1.5045255737947971</c:v>
                      </c:pt>
                      <c:pt idx="126">
                        <c:v>1.5104818877131685</c:v>
                      </c:pt>
                      <c:pt idx="127">
                        <c:v>1.4031534943386008</c:v>
                      </c:pt>
                      <c:pt idx="128">
                        <c:v>1.270394734721636</c:v>
                      </c:pt>
                      <c:pt idx="129">
                        <c:v>1.2518914842115783</c:v>
                      </c:pt>
                      <c:pt idx="130">
                        <c:v>1.27661405470913</c:v>
                      </c:pt>
                      <c:pt idx="131">
                        <c:v>1.2794246097615218</c:v>
                      </c:pt>
                      <c:pt idx="132">
                        <c:v>1.1429437985682931</c:v>
                      </c:pt>
                      <c:pt idx="133">
                        <c:v>1.087997447294035</c:v>
                      </c:pt>
                      <c:pt idx="134">
                        <c:v>1.2018997031512382</c:v>
                      </c:pt>
                      <c:pt idx="135">
                        <c:v>1.1231190714854364</c:v>
                      </c:pt>
                      <c:pt idx="136">
                        <c:v>1.1374799764068086</c:v>
                      </c:pt>
                      <c:pt idx="137">
                        <c:v>0.97356660080771218</c:v>
                      </c:pt>
                      <c:pt idx="138">
                        <c:v>0.88813733042393606</c:v>
                      </c:pt>
                      <c:pt idx="139">
                        <c:v>0.87829265226794395</c:v>
                      </c:pt>
                      <c:pt idx="140">
                        <c:v>0.85083043521702828</c:v>
                      </c:pt>
                      <c:pt idx="141">
                        <c:v>0.73300758398628252</c:v>
                      </c:pt>
                      <c:pt idx="142">
                        <c:v>0.69916282847556399</c:v>
                      </c:pt>
                      <c:pt idx="143">
                        <c:v>0.73590838621925547</c:v>
                      </c:pt>
                      <c:pt idx="144">
                        <c:v>0.74393136057294063</c:v>
                      </c:pt>
                      <c:pt idx="145">
                        <c:v>0.91702287443716379</c:v>
                      </c:pt>
                      <c:pt idx="146">
                        <c:v>1.0118649257555783</c:v>
                      </c:pt>
                      <c:pt idx="147">
                        <c:v>1.1487995513425879</c:v>
                      </c:pt>
                      <c:pt idx="148">
                        <c:v>1.2731330920295625</c:v>
                      </c:pt>
                      <c:pt idx="149">
                        <c:v>1.3774794607086336</c:v>
                      </c:pt>
                      <c:pt idx="150">
                        <c:v>1.2615530895155338</c:v>
                      </c:pt>
                      <c:pt idx="151">
                        <c:v>1.3288697507566261</c:v>
                      </c:pt>
                      <c:pt idx="152">
                        <c:v>1.2031812131154938</c:v>
                      </c:pt>
                      <c:pt idx="153">
                        <c:v>1.0498834844436422</c:v>
                      </c:pt>
                      <c:pt idx="154">
                        <c:v>0.97030480985241374</c:v>
                      </c:pt>
                      <c:pt idx="155">
                        <c:v>0.98337260160059814</c:v>
                      </c:pt>
                      <c:pt idx="156">
                        <c:v>1.0807970115290775</c:v>
                      </c:pt>
                      <c:pt idx="157">
                        <c:v>1.3962740806874256</c:v>
                      </c:pt>
                      <c:pt idx="158">
                        <c:v>1.3682755375347693</c:v>
                      </c:pt>
                      <c:pt idx="159">
                        <c:v>1.4211603853554611</c:v>
                      </c:pt>
                      <c:pt idx="160">
                        <c:v>1.4769640848452423</c:v>
                      </c:pt>
                      <c:pt idx="161">
                        <c:v>1.3743543297696443</c:v>
                      </c:pt>
                      <c:pt idx="162">
                        <c:v>1.2894923273780938</c:v>
                      </c:pt>
                      <c:pt idx="163">
                        <c:v>1.0800531169119991</c:v>
                      </c:pt>
                      <c:pt idx="164">
                        <c:v>0.88853055028218353</c:v>
                      </c:pt>
                      <c:pt idx="165">
                        <c:v>1.023161294273494</c:v>
                      </c:pt>
                      <c:pt idx="166">
                        <c:v>1.0105460276736533</c:v>
                      </c:pt>
                      <c:pt idx="167">
                        <c:v>1.0543649015822265</c:v>
                      </c:pt>
                      <c:pt idx="168">
                        <c:v>1.1389174850689263</c:v>
                      </c:pt>
                      <c:pt idx="169">
                        <c:v>1.0988580508542862</c:v>
                      </c:pt>
                      <c:pt idx="170">
                        <c:v>1.2206156791583807</c:v>
                      </c:pt>
                      <c:pt idx="171">
                        <c:v>1.3386809085312592</c:v>
                      </c:pt>
                      <c:pt idx="172">
                        <c:v>1.1426614538176167</c:v>
                      </c:pt>
                      <c:pt idx="173">
                        <c:v>1.0849329108905783</c:v>
                      </c:pt>
                      <c:pt idx="174">
                        <c:v>1.0733928749850932</c:v>
                      </c:pt>
                      <c:pt idx="175">
                        <c:v>1.1896235081012958</c:v>
                      </c:pt>
                      <c:pt idx="176">
                        <c:v>1.3493764886755906</c:v>
                      </c:pt>
                      <c:pt idx="177">
                        <c:v>1.4220486754614694</c:v>
                      </c:pt>
                      <c:pt idx="178">
                        <c:v>1.3109415037114152</c:v>
                      </c:pt>
                      <c:pt idx="179">
                        <c:v>1.5005276236950418</c:v>
                      </c:pt>
                      <c:pt idx="180">
                        <c:v>1.5037417125691761</c:v>
                      </c:pt>
                      <c:pt idx="181">
                        <c:v>1.4226455960987434</c:v>
                      </c:pt>
                      <c:pt idx="182">
                        <c:v>1.3923315681414561</c:v>
                      </c:pt>
                      <c:pt idx="183">
                        <c:v>1.3089328593207612</c:v>
                      </c:pt>
                      <c:pt idx="184">
                        <c:v>1.2876615988577285</c:v>
                      </c:pt>
                      <c:pt idx="185">
                        <c:v>1.3354964723021734</c:v>
                      </c:pt>
                      <c:pt idx="186">
                        <c:v>1.3426092393774236</c:v>
                      </c:pt>
                      <c:pt idx="187">
                        <c:v>1.3507662952565438</c:v>
                      </c:pt>
                      <c:pt idx="188">
                        <c:v>1.4476144124747388</c:v>
                      </c:pt>
                      <c:pt idx="189">
                        <c:v>1.4547478074769788</c:v>
                      </c:pt>
                      <c:pt idx="190">
                        <c:v>1.5438514273558543</c:v>
                      </c:pt>
                      <c:pt idx="191">
                        <c:v>1.5375676450965161</c:v>
                      </c:pt>
                      <c:pt idx="192">
                        <c:v>1.5329018658604585</c:v>
                      </c:pt>
                      <c:pt idx="193">
                        <c:v>1.4276581823573209</c:v>
                      </c:pt>
                      <c:pt idx="194">
                        <c:v>1.4170708988296874</c:v>
                      </c:pt>
                      <c:pt idx="195">
                        <c:v>1.4285297122726497</c:v>
                      </c:pt>
                      <c:pt idx="196">
                        <c:v>1.3914613274715641</c:v>
                      </c:pt>
                      <c:pt idx="197">
                        <c:v>1.3677624178508923</c:v>
                      </c:pt>
                      <c:pt idx="198">
                        <c:v>1.350940343390522</c:v>
                      </c:pt>
                      <c:pt idx="199">
                        <c:v>1.3105289451716144</c:v>
                      </c:pt>
                      <c:pt idx="200">
                        <c:v>1.3978405138932311</c:v>
                      </c:pt>
                      <c:pt idx="201">
                        <c:v>1.442460009218105</c:v>
                      </c:pt>
                      <c:pt idx="202">
                        <c:v>1.4664270818896472</c:v>
                      </c:pt>
                      <c:pt idx="203">
                        <c:v>1.4631304813075525</c:v>
                      </c:pt>
                      <c:pt idx="204">
                        <c:v>1.4171121546836676</c:v>
                      </c:pt>
                      <c:pt idx="205">
                        <c:v>1.4457166431916559</c:v>
                      </c:pt>
                      <c:pt idx="206">
                        <c:v>1.4936366068349347</c:v>
                      </c:pt>
                      <c:pt idx="207">
                        <c:v>1.4502818612836372</c:v>
                      </c:pt>
                      <c:pt idx="208">
                        <c:v>1.4706519391862927</c:v>
                      </c:pt>
                      <c:pt idx="209">
                        <c:v>1.4323935808469697</c:v>
                      </c:pt>
                      <c:pt idx="210">
                        <c:v>1.438708304996793</c:v>
                      </c:pt>
                      <c:pt idx="211">
                        <c:v>1.4967707624919824</c:v>
                      </c:pt>
                      <c:pt idx="212">
                        <c:v>1.5148807931437929</c:v>
                      </c:pt>
                      <c:pt idx="213">
                        <c:v>1.5114088551822833</c:v>
                      </c:pt>
                      <c:pt idx="214">
                        <c:v>1.5269739153416984</c:v>
                      </c:pt>
                      <c:pt idx="215">
                        <c:v>1.5333492340270549</c:v>
                      </c:pt>
                      <c:pt idx="216">
                        <c:v>1.5591921588092528</c:v>
                      </c:pt>
                      <c:pt idx="217">
                        <c:v>1.5755604188758425</c:v>
                      </c:pt>
                      <c:pt idx="218">
                        <c:v>1.5706535507430888</c:v>
                      </c:pt>
                      <c:pt idx="219">
                        <c:v>1.5419033775007331</c:v>
                      </c:pt>
                      <c:pt idx="220">
                        <c:v>1.5403188948588116</c:v>
                      </c:pt>
                      <c:pt idx="221">
                        <c:v>1.5394370509799877</c:v>
                      </c:pt>
                      <c:pt idx="222">
                        <c:v>1.5248440818799776</c:v>
                      </c:pt>
                      <c:pt idx="223">
                        <c:v>1.5240086508368813</c:v>
                      </c:pt>
                      <c:pt idx="224">
                        <c:v>1.5166586626012459</c:v>
                      </c:pt>
                      <c:pt idx="225">
                        <c:v>1.5096103577978397</c:v>
                      </c:pt>
                      <c:pt idx="226">
                        <c:v>1.5286228602554641</c:v>
                      </c:pt>
                      <c:pt idx="227">
                        <c:v>1.545060739575645</c:v>
                      </c:pt>
                      <c:pt idx="228">
                        <c:v>1.5509023106501341</c:v>
                      </c:pt>
                      <c:pt idx="229">
                        <c:v>1.5595067346958509</c:v>
                      </c:pt>
                      <c:pt idx="230">
                        <c:v>1.5664054870285793</c:v>
                      </c:pt>
                      <c:pt idx="231">
                        <c:v>1.5863269075192015</c:v>
                      </c:pt>
                      <c:pt idx="232">
                        <c:v>1.5962734360647071</c:v>
                      </c:pt>
                      <c:pt idx="233">
                        <c:v>1.6019602976867713</c:v>
                      </c:pt>
                      <c:pt idx="234">
                        <c:v>1.60403727208558</c:v>
                      </c:pt>
                      <c:pt idx="235">
                        <c:v>1.6116412416722801</c:v>
                      </c:pt>
                      <c:pt idx="236">
                        <c:v>1.6308767835904838</c:v>
                      </c:pt>
                      <c:pt idx="237">
                        <c:v>1.6337853212960785</c:v>
                      </c:pt>
                      <c:pt idx="238">
                        <c:v>1.6374996373997208</c:v>
                      </c:pt>
                      <c:pt idx="239">
                        <c:v>1.6484736945584171</c:v>
                      </c:pt>
                      <c:pt idx="240">
                        <c:v>1.6559087729928865</c:v>
                      </c:pt>
                      <c:pt idx="241">
                        <c:v>1.6635217672976448</c:v>
                      </c:pt>
                      <c:pt idx="242">
                        <c:v>1.676089331816321</c:v>
                      </c:pt>
                      <c:pt idx="243">
                        <c:v>1.6754060317347763</c:v>
                      </c:pt>
                      <c:pt idx="244">
                        <c:v>1.686440683429006</c:v>
                      </c:pt>
                      <c:pt idx="245">
                        <c:v>1.691259882872052</c:v>
                      </c:pt>
                      <c:pt idx="246">
                        <c:v>1.6956807054751031</c:v>
                      </c:pt>
                      <c:pt idx="247">
                        <c:v>1.7003825835833932</c:v>
                      </c:pt>
                      <c:pt idx="248">
                        <c:v>1.7057974144182764</c:v>
                      </c:pt>
                      <c:pt idx="249">
                        <c:v>1.7057561585642962</c:v>
                      </c:pt>
                      <c:pt idx="250">
                        <c:v>1.7101241221044352</c:v>
                      </c:pt>
                      <c:pt idx="251">
                        <c:v>1.7111129733545201</c:v>
                      </c:pt>
                      <c:pt idx="252">
                        <c:v>1.7129282309296427</c:v>
                      </c:pt>
                      <c:pt idx="253">
                        <c:v>1.7124834412539203</c:v>
                      </c:pt>
                      <c:pt idx="254">
                        <c:v>1.7127722322317804</c:v>
                      </c:pt>
                      <c:pt idx="255">
                        <c:v>1.7090617838644488</c:v>
                      </c:pt>
                      <c:pt idx="256">
                        <c:v>1.7050135531926551</c:v>
                      </c:pt>
                      <c:pt idx="257">
                        <c:v>1.6982707995577888</c:v>
                      </c:pt>
                      <c:pt idx="258">
                        <c:v>1.6913320806165171</c:v>
                      </c:pt>
                      <c:pt idx="259">
                        <c:v>1.6827766478974018</c:v>
                      </c:pt>
                      <c:pt idx="260">
                        <c:v>1.6741051830889677</c:v>
                      </c:pt>
                      <c:pt idx="261">
                        <c:v>1.6635681801333722</c:v>
                      </c:pt>
                      <c:pt idx="262">
                        <c:v>1.6525425531572007</c:v>
                      </c:pt>
                      <c:pt idx="263">
                        <c:v>1.6405474136124978</c:v>
                      </c:pt>
                      <c:pt idx="264">
                        <c:v>1.6296855208068097</c:v>
                      </c:pt>
                      <c:pt idx="265">
                        <c:v>1.61605432880271</c:v>
                      </c:pt>
                      <c:pt idx="266">
                        <c:v>1.6018094559706566</c:v>
                      </c:pt>
                      <c:pt idx="267">
                        <c:v>1.5869109357021072</c:v>
                      </c:pt>
                      <c:pt idx="268">
                        <c:v>1.5712646530801686</c:v>
                      </c:pt>
                      <c:pt idx="269">
                        <c:v>1.5548577156504726</c:v>
                      </c:pt>
                      <c:pt idx="270">
                        <c:v>1.5400326823718249</c:v>
                      </c:pt>
                      <c:pt idx="271">
                        <c:v>1.5223016898784565</c:v>
                      </c:pt>
                      <c:pt idx="272">
                        <c:v>1.5050838170689649</c:v>
                      </c:pt>
                      <c:pt idx="273">
                        <c:v>1.4859681749763907</c:v>
                      </c:pt>
                      <c:pt idx="274">
                        <c:v>1.4666862202224593</c:v>
                      </c:pt>
                      <c:pt idx="275">
                        <c:v>1.4478142455174547</c:v>
                      </c:pt>
                      <c:pt idx="276">
                        <c:v>1.4279250561627546</c:v>
                      </c:pt>
                      <c:pt idx="277">
                        <c:v>1.4058518850379842</c:v>
                      </c:pt>
                      <c:pt idx="278">
                        <c:v>1.3860310256914383</c:v>
                      </c:pt>
                      <c:pt idx="279">
                        <c:v>1.367513593481575</c:v>
                      </c:pt>
                      <c:pt idx="280">
                        <c:v>1.3477378577253196</c:v>
                      </c:pt>
                      <c:pt idx="281">
                        <c:v>1.3282032108657604</c:v>
                      </c:pt>
                      <c:pt idx="282">
                        <c:v>1.3091146429273606</c:v>
                      </c:pt>
                      <c:pt idx="283">
                        <c:v>1.292338981302718</c:v>
                      </c:pt>
                      <c:pt idx="284">
                        <c:v>1.2778659120283375</c:v>
                      </c:pt>
                      <c:pt idx="285">
                        <c:v>1.2624452473578525</c:v>
                      </c:pt>
                      <c:pt idx="286">
                        <c:v>1.2463773814780554</c:v>
                      </c:pt>
                      <c:pt idx="287">
                        <c:v>1.2336628429795751</c:v>
                      </c:pt>
                      <c:pt idx="288">
                        <c:v>1.2245040433960013</c:v>
                      </c:pt>
                      <c:pt idx="289">
                        <c:v>1.2141501132924426</c:v>
                      </c:pt>
                      <c:pt idx="290">
                        <c:v>1.205485094711193</c:v>
                      </c:pt>
                      <c:pt idx="291">
                        <c:v>1.1970070167182902</c:v>
                      </c:pt>
                      <c:pt idx="292">
                        <c:v>1.1891116776628561</c:v>
                      </c:pt>
                      <c:pt idx="293">
                        <c:v>1.1851343554900904</c:v>
                      </c:pt>
                      <c:pt idx="294">
                        <c:v>1.1797723837181193</c:v>
                      </c:pt>
                      <c:pt idx="295">
                        <c:v>1.1706329228160985</c:v>
                      </c:pt>
                      <c:pt idx="296">
                        <c:v>1.1644935360456909</c:v>
                      </c:pt>
                      <c:pt idx="297">
                        <c:v>1.1595428335680835</c:v>
                      </c:pt>
                      <c:pt idx="298">
                        <c:v>1.1523939676206008</c:v>
                      </c:pt>
                      <c:pt idx="299">
                        <c:v>1.1496233791767523</c:v>
                      </c:pt>
                      <c:pt idx="300">
                        <c:v>1.1413876793259825</c:v>
                      </c:pt>
                      <c:pt idx="301">
                        <c:v>1.1389716333772752</c:v>
                      </c:pt>
                      <c:pt idx="302">
                        <c:v>1.1352805236914962</c:v>
                      </c:pt>
                      <c:pt idx="303">
                        <c:v>1.1304432748123341</c:v>
                      </c:pt>
                      <c:pt idx="304">
                        <c:v>1.1243967137133815</c:v>
                      </c:pt>
                      <c:pt idx="305">
                        <c:v>1.1209286434881824</c:v>
                      </c:pt>
                      <c:pt idx="306">
                        <c:v>1.1133259631469192</c:v>
                      </c:pt>
                      <c:pt idx="307">
                        <c:v>1.107271666575345</c:v>
                      </c:pt>
                      <c:pt idx="308">
                        <c:v>1.0987948778278791</c:v>
                      </c:pt>
                      <c:pt idx="309">
                        <c:v>1.0951901475863715</c:v>
                      </c:pt>
                      <c:pt idx="310">
                        <c:v>1.0885827647223771</c:v>
                      </c:pt>
                      <c:pt idx="311">
                        <c:v>1.0816247070995522</c:v>
                      </c:pt>
                      <c:pt idx="312">
                        <c:v>1.0743301564177026</c:v>
                      </c:pt>
                      <c:pt idx="313">
                        <c:v>1.0661705220477085</c:v>
                      </c:pt>
                      <c:pt idx="314">
                        <c:v>1.0595515359747825</c:v>
                      </c:pt>
                      <c:pt idx="315">
                        <c:v>1.0520855156498281</c:v>
                      </c:pt>
                      <c:pt idx="316">
                        <c:v>1.0399240634437679</c:v>
                      </c:pt>
                      <c:pt idx="317">
                        <c:v>1.0341237482232586</c:v>
                      </c:pt>
                      <c:pt idx="318">
                        <c:v>1.0281223107145965</c:v>
                      </c:pt>
                      <c:pt idx="319">
                        <c:v>1.0189441724494697</c:v>
                      </c:pt>
                      <c:pt idx="320">
                        <c:v>1.0114420532522828</c:v>
                      </c:pt>
                      <c:pt idx="321">
                        <c:v>1.0054225663075043</c:v>
                      </c:pt>
                      <c:pt idx="322">
                        <c:v>0.9991864861293307</c:v>
                      </c:pt>
                      <c:pt idx="323">
                        <c:v>0.99380001869405876</c:v>
                      </c:pt>
                      <c:pt idx="324">
                        <c:v>0.98817890858927548</c:v>
                      </c:pt>
                      <c:pt idx="325">
                        <c:v>0.98379031712214626</c:v>
                      </c:pt>
                      <c:pt idx="326">
                        <c:v>0.9828981592798276</c:v>
                      </c:pt>
                      <c:pt idx="327">
                        <c:v>0.98331071781962809</c:v>
                      </c:pt>
                      <c:pt idx="328">
                        <c:v>0.98310701704060155</c:v>
                      </c:pt>
                      <c:pt idx="329">
                        <c:v>0.98137684966431271</c:v>
                      </c:pt>
                      <c:pt idx="330">
                        <c:v>0.98481913498077411</c:v>
                      </c:pt>
                      <c:pt idx="331">
                        <c:v>0.98150190647168978</c:v>
                      </c:pt>
                      <c:pt idx="332">
                        <c:v>0.98011983536335767</c:v>
                      </c:pt>
                      <c:pt idx="333">
                        <c:v>0.98122987568450881</c:v>
                      </c:pt>
                      <c:pt idx="334">
                        <c:v>0.97790491170280314</c:v>
                      </c:pt>
                      <c:pt idx="335">
                        <c:v>0.97399205180188164</c:v>
                      </c:pt>
                      <c:pt idx="336">
                        <c:v>0.97403975388304609</c:v>
                      </c:pt>
                      <c:pt idx="337">
                        <c:v>0.97326104963917237</c:v>
                      </c:pt>
                      <c:pt idx="338">
                        <c:v>0.97574800408690809</c:v>
                      </c:pt>
                      <c:pt idx="339">
                        <c:v>0.9759697543020508</c:v>
                      </c:pt>
                      <c:pt idx="340">
                        <c:v>0.97352792344460581</c:v>
                      </c:pt>
                      <c:pt idx="341">
                        <c:v>0.97575445031409247</c:v>
                      </c:pt>
                      <c:pt idx="342">
                        <c:v>0.97948423736297729</c:v>
                      </c:pt>
                      <c:pt idx="343">
                        <c:v>0.98083278808995056</c:v>
                      </c:pt>
                      <c:pt idx="344">
                        <c:v>0.98310057081341717</c:v>
                      </c:pt>
                      <c:pt idx="345">
                        <c:v>0.98113962850392733</c:v>
                      </c:pt>
                      <c:pt idx="346">
                        <c:v>0.97928440432026143</c:v>
                      </c:pt>
                      <c:pt idx="347">
                        <c:v>0.98097847282431772</c:v>
                      </c:pt>
                      <c:pt idx="348">
                        <c:v>0.97991097760258372</c:v>
                      </c:pt>
                      <c:pt idx="349">
                        <c:v>0.9784889398857084</c:v>
                      </c:pt>
                      <c:pt idx="350">
                        <c:v>0.97824785098901246</c:v>
                      </c:pt>
                      <c:pt idx="351">
                        <c:v>0.97557137746205591</c:v>
                      </c:pt>
                      <c:pt idx="352">
                        <c:v>0.97442652751410919</c:v>
                      </c:pt>
                      <c:pt idx="353">
                        <c:v>0.97556750972574535</c:v>
                      </c:pt>
                      <c:pt idx="354">
                        <c:v>0.97415578597236507</c:v>
                      </c:pt>
                      <c:pt idx="355">
                        <c:v>0.97112605919570427</c:v>
                      </c:pt>
                      <c:pt idx="356">
                        <c:v>0.96684447509983595</c:v>
                      </c:pt>
                      <c:pt idx="357">
                        <c:v>0.96633651239770635</c:v>
                      </c:pt>
                      <c:pt idx="358">
                        <c:v>0.96380314511424314</c:v>
                      </c:pt>
                      <c:pt idx="359">
                        <c:v>0.96086366551816382</c:v>
                      </c:pt>
                      <c:pt idx="360">
                        <c:v>0.95787003761373557</c:v>
                      </c:pt>
                      <c:pt idx="361">
                        <c:v>0.95201944182118803</c:v>
                      </c:pt>
                      <c:pt idx="362">
                        <c:v>0.95010749083829971</c:v>
                      </c:pt>
                      <c:pt idx="363">
                        <c:v>0.94787065000531812</c:v>
                      </c:pt>
                      <c:pt idx="364">
                        <c:v>0.94326546530479372</c:v>
                      </c:pt>
                      <c:pt idx="365">
                        <c:v>0.94268788334907283</c:v>
                      </c:pt>
                      <c:pt idx="366">
                        <c:v>0.94095900521822096</c:v>
                      </c:pt>
                      <c:pt idx="367">
                        <c:v>0.94125295317782887</c:v>
                      </c:pt>
                      <c:pt idx="368">
                        <c:v>0.94652338852378182</c:v>
                      </c:pt>
                      <c:pt idx="369">
                        <c:v>0.9468985589459129</c:v>
                      </c:pt>
                      <c:pt idx="370">
                        <c:v>0.94837990195288446</c:v>
                      </c:pt>
                      <c:pt idx="371">
                        <c:v>0.94908382996141927</c:v>
                      </c:pt>
                      <c:pt idx="372">
                        <c:v>0.94854363612336789</c:v>
                      </c:pt>
                      <c:pt idx="373">
                        <c:v>0.951757724997502</c:v>
                      </c:pt>
                      <c:pt idx="374">
                        <c:v>0.95118530002352863</c:v>
                      </c:pt>
                      <c:pt idx="375">
                        <c:v>0.94922693620491261</c:v>
                      </c:pt>
                      <c:pt idx="376">
                        <c:v>0.94974908060684782</c:v>
                      </c:pt>
                      <c:pt idx="377">
                        <c:v>0.95165200687167806</c:v>
                      </c:pt>
                      <c:pt idx="378">
                        <c:v>0.95232112525341728</c:v>
                      </c:pt>
                      <c:pt idx="379">
                        <c:v>0.95286389758234258</c:v>
                      </c:pt>
                      <c:pt idx="380">
                        <c:v>0.95211871371982759</c:v>
                      </c:pt>
                      <c:pt idx="381">
                        <c:v>0.95470622931163951</c:v>
                      </c:pt>
                      <c:pt idx="382">
                        <c:v>0.95610506061065115</c:v>
                      </c:pt>
                      <c:pt idx="383">
                        <c:v>0.95769727872519417</c:v>
                      </c:pt>
                      <c:pt idx="384">
                        <c:v>0.95634486026191012</c:v>
                      </c:pt>
                      <c:pt idx="385">
                        <c:v>0.95813820066460598</c:v>
                      </c:pt>
                      <c:pt idx="386">
                        <c:v>0.95865003110304625</c:v>
                      </c:pt>
                      <c:pt idx="387">
                        <c:v>0.96082885589136813</c:v>
                      </c:pt>
                      <c:pt idx="388">
                        <c:v>0.95949061912789002</c:v>
                      </c:pt>
                      <c:pt idx="389">
                        <c:v>0.96033765337991794</c:v>
                      </c:pt>
                      <c:pt idx="390">
                        <c:v>0.9602731911080743</c:v>
                      </c:pt>
                      <c:pt idx="391">
                        <c:v>0.96023451374496793</c:v>
                      </c:pt>
                      <c:pt idx="392">
                        <c:v>0.95961438668983012</c:v>
                      </c:pt>
                      <c:pt idx="393">
                        <c:v>0.96018552241836663</c:v>
                      </c:pt>
                      <c:pt idx="394">
                        <c:v>0.95970205537953779</c:v>
                      </c:pt>
                      <c:pt idx="395">
                        <c:v>0.96098743308010404</c:v>
                      </c:pt>
                      <c:pt idx="396">
                        <c:v>0.95786874836829872</c:v>
                      </c:pt>
                      <c:pt idx="397">
                        <c:v>0.955528767900367</c:v>
                      </c:pt>
                      <c:pt idx="398">
                        <c:v>0.95516648993260478</c:v>
                      </c:pt>
                      <c:pt idx="399">
                        <c:v>0.95317202724175609</c:v>
                      </c:pt>
                      <c:pt idx="400">
                        <c:v>0.95081270809227125</c:v>
                      </c:pt>
                      <c:pt idx="401">
                        <c:v>0.94913539977889438</c:v>
                      </c:pt>
                      <c:pt idx="402">
                        <c:v>0.9464486122884429</c:v>
                      </c:pt>
                      <c:pt idx="403">
                        <c:v>0.94441289374361426</c:v>
                      </c:pt>
                      <c:pt idx="404">
                        <c:v>0.94182666739723897</c:v>
                      </c:pt>
                      <c:pt idx="405">
                        <c:v>0.94066505725861294</c:v>
                      </c:pt>
                      <c:pt idx="406">
                        <c:v>0.93829800263650698</c:v>
                      </c:pt>
                      <c:pt idx="407">
                        <c:v>0.93638347316274462</c:v>
                      </c:pt>
                      <c:pt idx="408">
                        <c:v>0.93153591032008731</c:v>
                      </c:pt>
                      <c:pt idx="409">
                        <c:v>0.92684950315703984</c:v>
                      </c:pt>
                      <c:pt idx="410">
                        <c:v>0.92338658991358824</c:v>
                      </c:pt>
                      <c:pt idx="411">
                        <c:v>0.91922490564334958</c:v>
                      </c:pt>
                      <c:pt idx="412">
                        <c:v>0.91176404230014274</c:v>
                      </c:pt>
                      <c:pt idx="413">
                        <c:v>0.90602818935147733</c:v>
                      </c:pt>
                      <c:pt idx="414">
                        <c:v>0.89950718593175383</c:v>
                      </c:pt>
                      <c:pt idx="415">
                        <c:v>0.89463125968948531</c:v>
                      </c:pt>
                      <c:pt idx="416">
                        <c:v>0.89044250126507207</c:v>
                      </c:pt>
                      <c:pt idx="417">
                        <c:v>0.88468215265310601</c:v>
                      </c:pt>
                      <c:pt idx="418">
                        <c:v>0.87857241852774626</c:v>
                      </c:pt>
                      <c:pt idx="419">
                        <c:v>0.87161436090492139</c:v>
                      </c:pt>
                      <c:pt idx="420">
                        <c:v>0.86556264282422113</c:v>
                      </c:pt>
                      <c:pt idx="421">
                        <c:v>0.85842409084023352</c:v>
                      </c:pt>
                      <c:pt idx="422">
                        <c:v>0.85097611995139544</c:v>
                      </c:pt>
                      <c:pt idx="423">
                        <c:v>0.84258442140276357</c:v>
                      </c:pt>
                      <c:pt idx="424">
                        <c:v>0.83433969683393561</c:v>
                      </c:pt>
                      <c:pt idx="425">
                        <c:v>0.82741000261072195</c:v>
                      </c:pt>
                      <c:pt idx="426">
                        <c:v>0.82023277326362809</c:v>
                      </c:pt>
                      <c:pt idx="427">
                        <c:v>0.81151360637402936</c:v>
                      </c:pt>
                      <c:pt idx="428">
                        <c:v>0.80313351103432939</c:v>
                      </c:pt>
                      <c:pt idx="429">
                        <c:v>0.7956597552367537</c:v>
                      </c:pt>
                      <c:pt idx="430">
                        <c:v>0.78774378825432956</c:v>
                      </c:pt>
                      <c:pt idx="431">
                        <c:v>0.77926313177055306</c:v>
                      </c:pt>
                      <c:pt idx="432">
                        <c:v>0.76973302950115863</c:v>
                      </c:pt>
                      <c:pt idx="433">
                        <c:v>0.76207491160610974</c:v>
                      </c:pt>
                      <c:pt idx="434">
                        <c:v>0.75439358729319705</c:v>
                      </c:pt>
                      <c:pt idx="435">
                        <c:v>0.74687857564164128</c:v>
                      </c:pt>
                      <c:pt idx="436">
                        <c:v>0.73765402454078688</c:v>
                      </c:pt>
                      <c:pt idx="437">
                        <c:v>0.72902252634089582</c:v>
                      </c:pt>
                      <c:pt idx="438">
                        <c:v>0.72106272501361757</c:v>
                      </c:pt>
                      <c:pt idx="439">
                        <c:v>0.71338784692788926</c:v>
                      </c:pt>
                      <c:pt idx="440">
                        <c:v>0.70503985379956735</c:v>
                      </c:pt>
                      <c:pt idx="441">
                        <c:v>0.69608075833416605</c:v>
                      </c:pt>
                      <c:pt idx="442">
                        <c:v>0.68727134426398595</c:v>
                      </c:pt>
                      <c:pt idx="443">
                        <c:v>0.67902623292152697</c:v>
                      </c:pt>
                      <c:pt idx="444">
                        <c:v>0.67100042222788059</c:v>
                      </c:pt>
                      <c:pt idx="445">
                        <c:v>0.66321093022281385</c:v>
                      </c:pt>
                      <c:pt idx="446">
                        <c:v>0.65443207126948777</c:v>
                      </c:pt>
                      <c:pt idx="447">
                        <c:v>0.64672766946325477</c:v>
                      </c:pt>
                      <c:pt idx="448">
                        <c:v>0.63977115893495429</c:v>
                      </c:pt>
                      <c:pt idx="449">
                        <c:v>0.63225124815073863</c:v>
                      </c:pt>
                      <c:pt idx="450">
                        <c:v>0.62526160401471031</c:v>
                      </c:pt>
                      <c:pt idx="451">
                        <c:v>0.61734383208867427</c:v>
                      </c:pt>
                      <c:pt idx="452">
                        <c:v>0.60964046167879105</c:v>
                      </c:pt>
                      <c:pt idx="453">
                        <c:v>0.60346291324345147</c:v>
                      </c:pt>
                      <c:pt idx="454">
                        <c:v>0.59651955301860715</c:v>
                      </c:pt>
                      <c:pt idx="455">
                        <c:v>0.58883565021482043</c:v>
                      </c:pt>
                      <c:pt idx="456">
                        <c:v>0.58182318643455955</c:v>
                      </c:pt>
                      <c:pt idx="457">
                        <c:v>0.57363970102398321</c:v>
                      </c:pt>
                      <c:pt idx="458">
                        <c:v>0.56683635285358358</c:v>
                      </c:pt>
                      <c:pt idx="459">
                        <c:v>0.55967278950812061</c:v>
                      </c:pt>
                      <c:pt idx="460">
                        <c:v>0.55254442256308434</c:v>
                      </c:pt>
                      <c:pt idx="461">
                        <c:v>0.54570678046406396</c:v>
                      </c:pt>
                      <c:pt idx="462">
                        <c:v>0.5389958711914884</c:v>
                      </c:pt>
                      <c:pt idx="463">
                        <c:v>0.53245681833564851</c:v>
                      </c:pt>
                      <c:pt idx="464">
                        <c:v>0.52650952913533533</c:v>
                      </c:pt>
                      <c:pt idx="465">
                        <c:v>0.52043421786314004</c:v>
                      </c:pt>
                      <c:pt idx="466">
                        <c:v>0.51555571312999782</c:v>
                      </c:pt>
                      <c:pt idx="467">
                        <c:v>0.5098990198511566</c:v>
                      </c:pt>
                      <c:pt idx="468">
                        <c:v>0.50414821165542334</c:v>
                      </c:pt>
                      <c:pt idx="469">
                        <c:v>0.49897782175537203</c:v>
                      </c:pt>
                      <c:pt idx="470">
                        <c:v>0.49489349221134604</c:v>
                      </c:pt>
                      <c:pt idx="471">
                        <c:v>0.49032479315668515</c:v>
                      </c:pt>
                      <c:pt idx="472">
                        <c:v>0.48586142545421734</c:v>
                      </c:pt>
                      <c:pt idx="473">
                        <c:v>0.48094153594255123</c:v>
                      </c:pt>
                      <c:pt idx="474">
                        <c:v>0.47643497851794786</c:v>
                      </c:pt>
                      <c:pt idx="475">
                        <c:v>0.47169107100841551</c:v>
                      </c:pt>
                      <c:pt idx="476">
                        <c:v>0.46757799129114708</c:v>
                      </c:pt>
                      <c:pt idx="477">
                        <c:v>0.46283820936701264</c:v>
                      </c:pt>
                      <c:pt idx="478">
                        <c:v>0.45833590645235106</c:v>
                      </c:pt>
                      <c:pt idx="479">
                        <c:v>0.45389703441318391</c:v>
                      </c:pt>
                      <c:pt idx="480">
                        <c:v>0.44885363518866489</c:v>
                      </c:pt>
                      <c:pt idx="481">
                        <c:v>0.44488868977209362</c:v>
                      </c:pt>
                      <c:pt idx="482">
                        <c:v>0.44114265823070409</c:v>
                      </c:pt>
                      <c:pt idx="483">
                        <c:v>0.43680860184555492</c:v>
                      </c:pt>
                      <c:pt idx="484">
                        <c:v>0.43278087017620753</c:v>
                      </c:pt>
                      <c:pt idx="485">
                        <c:v>0.42878317792553966</c:v>
                      </c:pt>
                      <c:pt idx="486">
                        <c:v>0.42534269755268977</c:v>
                      </c:pt>
                      <c:pt idx="487">
                        <c:v>0.42229169822632062</c:v>
                      </c:pt>
                      <c:pt idx="488">
                        <c:v>0.41858099200990134</c:v>
                      </c:pt>
                      <c:pt idx="489">
                        <c:v>0.41457156762575781</c:v>
                      </c:pt>
                      <c:pt idx="490">
                        <c:v>0.41155924566249485</c:v>
                      </c:pt>
                      <c:pt idx="491">
                        <c:v>0.40832182144595319</c:v>
                      </c:pt>
                      <c:pt idx="492">
                        <c:v>0.40610625316268018</c:v>
                      </c:pt>
                      <c:pt idx="493">
                        <c:v>0.40278541476637264</c:v>
                      </c:pt>
                      <c:pt idx="494">
                        <c:v>0.4008211204187469</c:v>
                      </c:pt>
                      <c:pt idx="495">
                        <c:v>0.39865286744300726</c:v>
                      </c:pt>
                      <c:pt idx="496">
                        <c:v>0.39770565882053388</c:v>
                      </c:pt>
                      <c:pt idx="497">
                        <c:v>0.3955036276143481</c:v>
                      </c:pt>
                      <c:pt idx="498">
                        <c:v>0.39330726908808444</c:v>
                      </c:pt>
                      <c:pt idx="499">
                        <c:v>0.39180890804134605</c:v>
                      </c:pt>
                      <c:pt idx="500">
                        <c:v>0.38980619417970158</c:v>
                      </c:pt>
                      <c:pt idx="501">
                        <c:v>0.38743050161316844</c:v>
                      </c:pt>
                      <c:pt idx="502">
                        <c:v>0.38476640484240582</c:v>
                      </c:pt>
                      <c:pt idx="503">
                        <c:v>0.38244640767874583</c:v>
                      </c:pt>
                      <c:pt idx="504">
                        <c:v>0.38122948891087771</c:v>
                      </c:pt>
                      <c:pt idx="505">
                        <c:v>0.37961470900118927</c:v>
                      </c:pt>
                      <c:pt idx="506">
                        <c:v>0.37701198031322225</c:v>
                      </c:pt>
                      <c:pt idx="507">
                        <c:v>0.375880538517819</c:v>
                      </c:pt>
                      <c:pt idx="508">
                        <c:v>0.37449253688047734</c:v>
                      </c:pt>
                      <c:pt idx="509">
                        <c:v>0.37362242513512905</c:v>
                      </c:pt>
                      <c:pt idx="510">
                        <c:v>0.37140775932366188</c:v>
                      </c:pt>
                      <c:pt idx="511">
                        <c:v>0.36933877824656175</c:v>
                      </c:pt>
                      <c:pt idx="512">
                        <c:v>0.36679754656593361</c:v>
                      </c:pt>
                      <c:pt idx="513">
                        <c:v>0.36505861232067394</c:v>
                      </c:pt>
                      <c:pt idx="514">
                        <c:v>0.36313660522337787</c:v>
                      </c:pt>
                      <c:pt idx="515">
                        <c:v>0.36131722206285721</c:v>
                      </c:pt>
                      <c:pt idx="516">
                        <c:v>0.35916057229604942</c:v>
                      </c:pt>
                      <c:pt idx="517">
                        <c:v>0.35808547052623774</c:v>
                      </c:pt>
                      <c:pt idx="518">
                        <c:v>0.35712923718570611</c:v>
                      </c:pt>
                      <c:pt idx="519">
                        <c:v>0.35664667261868321</c:v>
                      </c:pt>
                      <c:pt idx="520">
                        <c:v>0.35605310401954493</c:v>
                      </c:pt>
                      <c:pt idx="521">
                        <c:v>0.35606805926661267</c:v>
                      </c:pt>
                      <c:pt idx="522">
                        <c:v>0.35524732562149691</c:v>
                      </c:pt>
                      <c:pt idx="523">
                        <c:v>0.35476978911167767</c:v>
                      </c:pt>
                      <c:pt idx="524">
                        <c:v>0.3546064417148253</c:v>
                      </c:pt>
                      <c:pt idx="525">
                        <c:v>0.35350723105534415</c:v>
                      </c:pt>
                      <c:pt idx="526">
                        <c:v>0.3520842908666631</c:v>
                      </c:pt>
                      <c:pt idx="527">
                        <c:v>0.35086273081522212</c:v>
                      </c:pt>
                      <c:pt idx="528">
                        <c:v>0.3486402006065899</c:v>
                      </c:pt>
                      <c:pt idx="529">
                        <c:v>0.34788624987510425</c:v>
                      </c:pt>
                      <c:pt idx="530">
                        <c:v>0.34699551020276609</c:v>
                      </c:pt>
                      <c:pt idx="531">
                        <c:v>0.34526160401471029</c:v>
                      </c:pt>
                      <c:pt idx="532">
                        <c:v>0.34414253897550112</c:v>
                      </c:pt>
                      <c:pt idx="533">
                        <c:v>0.34337092558153026</c:v>
                      </c:pt>
                      <c:pt idx="534">
                        <c:v>0.34274589939373229</c:v>
                      </c:pt>
                      <c:pt idx="535">
                        <c:v>0.3421351838302838</c:v>
                      </c:pt>
                      <c:pt idx="536">
                        <c:v>0.34039998839679109</c:v>
                      </c:pt>
                      <c:pt idx="537">
                        <c:v>0.33978437370068237</c:v>
                      </c:pt>
                      <c:pt idx="538">
                        <c:v>0.33850531330275674</c:v>
                      </c:pt>
                      <c:pt idx="539">
                        <c:v>0.33831747024260372</c:v>
                      </c:pt>
                      <c:pt idx="540">
                        <c:v>0.3375104025991188</c:v>
                      </c:pt>
                      <c:pt idx="541">
                        <c:v>0.33628046245233828</c:v>
                      </c:pt>
                      <c:pt idx="542">
                        <c:v>0.33581246635875189</c:v>
                      </c:pt>
                      <c:pt idx="543">
                        <c:v>0.33552135473910516</c:v>
                      </c:pt>
                      <c:pt idx="544">
                        <c:v>0.33404207452483253</c:v>
                      </c:pt>
                      <c:pt idx="545">
                        <c:v>0.33365865293190533</c:v>
                      </c:pt>
                      <c:pt idx="546">
                        <c:v>0.33225157046209775</c:v>
                      </c:pt>
                      <c:pt idx="547">
                        <c:v>0.33179066521841422</c:v>
                      </c:pt>
                      <c:pt idx="548">
                        <c:v>0.33083133768883416</c:v>
                      </c:pt>
                      <c:pt idx="549">
                        <c:v>0.32940762395289103</c:v>
                      </c:pt>
                      <c:pt idx="550">
                        <c:v>0.32821623224467306</c:v>
                      </c:pt>
                      <c:pt idx="551">
                        <c:v>0.32724826677066576</c:v>
                      </c:pt>
                      <c:pt idx="552">
                        <c:v>0.32539368720971829</c:v>
                      </c:pt>
                      <c:pt idx="553">
                        <c:v>0.32399485591070687</c:v>
                      </c:pt>
                      <c:pt idx="554">
                        <c:v>0.32176239851221067</c:v>
                      </c:pt>
                      <c:pt idx="555">
                        <c:v>0.32045175160108175</c:v>
                      </c:pt>
                      <c:pt idx="556">
                        <c:v>0.31917062841045712</c:v>
                      </c:pt>
                      <c:pt idx="557">
                        <c:v>0.31768876970531068</c:v>
                      </c:pt>
                      <c:pt idx="558">
                        <c:v>0.31666768731930411</c:v>
                      </c:pt>
                      <c:pt idx="559">
                        <c:v>0.31648590371270457</c:v>
                      </c:pt>
                      <c:pt idx="560">
                        <c:v>0.31543903641796051</c:v>
                      </c:pt>
                      <c:pt idx="561">
                        <c:v>0.31487189735027843</c:v>
                      </c:pt>
                      <c:pt idx="562">
                        <c:v>0.31399856249133784</c:v>
                      </c:pt>
                      <c:pt idx="563">
                        <c:v>0.3132448696089396</c:v>
                      </c:pt>
                      <c:pt idx="564">
                        <c:v>0.31242839047376547</c:v>
                      </c:pt>
                      <c:pt idx="565">
                        <c:v>0.31116750843649987</c:v>
                      </c:pt>
                      <c:pt idx="566">
                        <c:v>0.30957619279376258</c:v>
                      </c:pt>
                      <c:pt idx="567">
                        <c:v>0.30821178434791574</c:v>
                      </c:pt>
                      <c:pt idx="568">
                        <c:v>0.30728842676602452</c:v>
                      </c:pt>
                      <c:pt idx="569">
                        <c:v>0.30633619008634727</c:v>
                      </c:pt>
                      <c:pt idx="570">
                        <c:v>0.30467602873728089</c:v>
                      </c:pt>
                      <c:pt idx="571">
                        <c:v>0.30362529370622598</c:v>
                      </c:pt>
                      <c:pt idx="572">
                        <c:v>0.30363767046242013</c:v>
                      </c:pt>
                      <c:pt idx="573">
                        <c:v>0.30318153542685305</c:v>
                      </c:pt>
                      <c:pt idx="574">
                        <c:v>0.30275453733815944</c:v>
                      </c:pt>
                      <c:pt idx="575">
                        <c:v>0.30164604411153267</c:v>
                      </c:pt>
                      <c:pt idx="576">
                        <c:v>0.30052543197779918</c:v>
                      </c:pt>
                      <c:pt idx="577">
                        <c:v>0.29961664286934475</c:v>
                      </c:pt>
                      <c:pt idx="578">
                        <c:v>0.2986508691125801</c:v>
                      </c:pt>
                      <c:pt idx="579">
                        <c:v>0.29670114323839109</c:v>
                      </c:pt>
                      <c:pt idx="580">
                        <c:v>0.29514425044881853</c:v>
                      </c:pt>
                      <c:pt idx="581">
                        <c:v>0.29368907912421549</c:v>
                      </c:pt>
                      <c:pt idx="582">
                        <c:v>0.2931519794752126</c:v>
                      </c:pt>
                      <c:pt idx="583">
                        <c:v>0.29222668802516605</c:v>
                      </c:pt>
                      <c:pt idx="584">
                        <c:v>0.2918048469182199</c:v>
                      </c:pt>
                      <c:pt idx="585">
                        <c:v>0.29147905459632117</c:v>
                      </c:pt>
                      <c:pt idx="586">
                        <c:v>0.29071569237314632</c:v>
                      </c:pt>
                      <c:pt idx="587">
                        <c:v>0.29031435026864644</c:v>
                      </c:pt>
                      <c:pt idx="588">
                        <c:v>0.29056562420429388</c:v>
                      </c:pt>
                      <c:pt idx="589">
                        <c:v>0.28943637412613327</c:v>
                      </c:pt>
                      <c:pt idx="590">
                        <c:v>0.28894104602928516</c:v>
                      </c:pt>
                      <c:pt idx="591">
                        <c:v>0.28846131780222328</c:v>
                      </c:pt>
                      <c:pt idx="592">
                        <c:v>0.28786297899496877</c:v>
                      </c:pt>
                      <c:pt idx="593">
                        <c:v>0.28738454001334363</c:v>
                      </c:pt>
                      <c:pt idx="594">
                        <c:v>0.2866822880238768</c:v>
                      </c:pt>
                      <c:pt idx="595">
                        <c:v>0.28552931582967772</c:v>
                      </c:pt>
                      <c:pt idx="596">
                        <c:v>0.28546343538785346</c:v>
                      </c:pt>
                      <c:pt idx="597">
                        <c:v>0.28504455954541202</c:v>
                      </c:pt>
                      <c:pt idx="598">
                        <c:v>0.28419365755707326</c:v>
                      </c:pt>
                      <c:pt idx="599">
                        <c:v>0.28323987378287169</c:v>
                      </c:pt>
                      <c:pt idx="600">
                        <c:v>0.28284201264105158</c:v>
                      </c:pt>
                      <c:pt idx="601">
                        <c:v>0.28264733658008306</c:v>
                      </c:pt>
                      <c:pt idx="602">
                        <c:v>0.28294051099242884</c:v>
                      </c:pt>
                      <c:pt idx="603">
                        <c:v>0.28286805539887638</c:v>
                      </c:pt>
                      <c:pt idx="604">
                        <c:v>0.28302044420951533</c:v>
                      </c:pt>
                      <c:pt idx="605">
                        <c:v>0.28389416584208677</c:v>
                      </c:pt>
                      <c:pt idx="606">
                        <c:v>0.2841068913391715</c:v>
                      </c:pt>
                      <c:pt idx="607">
                        <c:v>0.28438214523994476</c:v>
                      </c:pt>
                      <c:pt idx="608">
                        <c:v>0.28462632832568918</c:v>
                      </c:pt>
                      <c:pt idx="609">
                        <c:v>0.28461820607943683</c:v>
                      </c:pt>
                      <c:pt idx="610">
                        <c:v>0.2839020302392517</c:v>
                      </c:pt>
                      <c:pt idx="611">
                        <c:v>0.28397164949284309</c:v>
                      </c:pt>
                      <c:pt idx="612">
                        <c:v>0.283717797066322</c:v>
                      </c:pt>
                      <c:pt idx="613">
                        <c:v>0.28347129333879112</c:v>
                      </c:pt>
                      <c:pt idx="614">
                        <c:v>0.28406589333427873</c:v>
                      </c:pt>
                      <c:pt idx="615">
                        <c:v>0.28516897173007061</c:v>
                      </c:pt>
                      <c:pt idx="616">
                        <c:v>0.28560048217779344</c:v>
                      </c:pt>
                      <c:pt idx="617">
                        <c:v>0.28693962141307738</c:v>
                      </c:pt>
                      <c:pt idx="618">
                        <c:v>0.28792357353050191</c:v>
                      </c:pt>
                      <c:pt idx="619">
                        <c:v>0.28858431181690142</c:v>
                      </c:pt>
                      <c:pt idx="620">
                        <c:v>0.28962434611082988</c:v>
                      </c:pt>
                      <c:pt idx="621">
                        <c:v>0.29055505239171137</c:v>
                      </c:pt>
                      <c:pt idx="622">
                        <c:v>0.29089528426250322</c:v>
                      </c:pt>
                      <c:pt idx="623">
                        <c:v>0.29095033504265783</c:v>
                      </c:pt>
                      <c:pt idx="624">
                        <c:v>0.291104657721452</c:v>
                      </c:pt>
                      <c:pt idx="625">
                        <c:v>0.29125872255115892</c:v>
                      </c:pt>
                      <c:pt idx="626">
                        <c:v>0.29196368195604311</c:v>
                      </c:pt>
                      <c:pt idx="627">
                        <c:v>0.29267005953090813</c:v>
                      </c:pt>
                      <c:pt idx="628">
                        <c:v>0.29285751581742997</c:v>
                      </c:pt>
                      <c:pt idx="629">
                        <c:v>0.29309473697781535</c:v>
                      </c:pt>
                      <c:pt idx="630">
                        <c:v>0.29390219139493129</c:v>
                      </c:pt>
                      <c:pt idx="631">
                        <c:v>0.29530940278928247</c:v>
                      </c:pt>
                      <c:pt idx="632">
                        <c:v>0.29564086779110349</c:v>
                      </c:pt>
                      <c:pt idx="633">
                        <c:v>0.29603112238484613</c:v>
                      </c:pt>
                      <c:pt idx="634">
                        <c:v>0.29619253591354316</c:v>
                      </c:pt>
                      <c:pt idx="635">
                        <c:v>0.29685495021901059</c:v>
                      </c:pt>
                      <c:pt idx="636">
                        <c:v>0.29757602519185578</c:v>
                      </c:pt>
                      <c:pt idx="637">
                        <c:v>0.2985272304751837</c:v>
                      </c:pt>
                      <c:pt idx="638">
                        <c:v>0.29879732739420933</c:v>
                      </c:pt>
                      <c:pt idx="639">
                        <c:v>0.29986508046503074</c:v>
                      </c:pt>
                      <c:pt idx="640">
                        <c:v>0.30090575938167791</c:v>
                      </c:pt>
                      <c:pt idx="641">
                        <c:v>0.30228344705552457</c:v>
                      </c:pt>
                      <c:pt idx="642">
                        <c:v>0.30321969709178459</c:v>
                      </c:pt>
                      <c:pt idx="643">
                        <c:v>0.30442178953712873</c:v>
                      </c:pt>
                      <c:pt idx="644">
                        <c:v>0.30544918922577585</c:v>
                      </c:pt>
                      <c:pt idx="645">
                        <c:v>0.30679941597181704</c:v>
                      </c:pt>
                      <c:pt idx="646">
                        <c:v>0.30786046496636688</c:v>
                      </c:pt>
                      <c:pt idx="647">
                        <c:v>0.30883126678033518</c:v>
                      </c:pt>
                      <c:pt idx="648">
                        <c:v>0.30962698906397562</c:v>
                      </c:pt>
                      <c:pt idx="649">
                        <c:v>0.31040363051515019</c:v>
                      </c:pt>
                      <c:pt idx="650">
                        <c:v>0.31089573549840616</c:v>
                      </c:pt>
                      <c:pt idx="651">
                        <c:v>0.31094898133494925</c:v>
                      </c:pt>
                      <c:pt idx="652">
                        <c:v>0.31091881299172625</c:v>
                      </c:pt>
                      <c:pt idx="653">
                        <c:v>0.31091662127448366</c:v>
                      </c:pt>
                      <c:pt idx="654">
                        <c:v>0.31078576286264065</c:v>
                      </c:pt>
                      <c:pt idx="655">
                        <c:v>0.31085099868174665</c:v>
                      </c:pt>
                      <c:pt idx="656">
                        <c:v>0.31078357114539784</c:v>
                      </c:pt>
                      <c:pt idx="657">
                        <c:v>0.31158715782620322</c:v>
                      </c:pt>
                      <c:pt idx="658">
                        <c:v>0.31246229762875538</c:v>
                      </c:pt>
                      <c:pt idx="659">
                        <c:v>0.31335161913111303</c:v>
                      </c:pt>
                      <c:pt idx="660">
                        <c:v>0.31417415771984053</c:v>
                      </c:pt>
                      <c:pt idx="661">
                        <c:v>0.31458439561785484</c:v>
                      </c:pt>
                      <c:pt idx="662">
                        <c:v>0.31532906378219477</c:v>
                      </c:pt>
                      <c:pt idx="663">
                        <c:v>0.31677185835060384</c:v>
                      </c:pt>
                      <c:pt idx="664">
                        <c:v>0.31695054776815507</c:v>
                      </c:pt>
                      <c:pt idx="665">
                        <c:v>0.31744716511044008</c:v>
                      </c:pt>
                      <c:pt idx="666">
                        <c:v>0.31818151931128508</c:v>
                      </c:pt>
                      <c:pt idx="667">
                        <c:v>0.31904157494222568</c:v>
                      </c:pt>
                      <c:pt idx="668">
                        <c:v>0.31996067801417527</c:v>
                      </c:pt>
                      <c:pt idx="669">
                        <c:v>0.32111854934103434</c:v>
                      </c:pt>
                      <c:pt idx="670">
                        <c:v>0.32083517319400895</c:v>
                      </c:pt>
                      <c:pt idx="671">
                        <c:v>0.32110565688666559</c:v>
                      </c:pt>
                      <c:pt idx="672">
                        <c:v>0.32187881737516078</c:v>
                      </c:pt>
                      <c:pt idx="673">
                        <c:v>0.32219171724269069</c:v>
                      </c:pt>
                      <c:pt idx="674">
                        <c:v>0.32206253484991565</c:v>
                      </c:pt>
                      <c:pt idx="675">
                        <c:v>0.32320635340151288</c:v>
                      </c:pt>
                      <c:pt idx="676">
                        <c:v>0.32352969615708171</c:v>
                      </c:pt>
                      <c:pt idx="677">
                        <c:v>0.32411926809536545</c:v>
                      </c:pt>
                      <c:pt idx="678">
                        <c:v>0.32418579315990836</c:v>
                      </c:pt>
                      <c:pt idx="679">
                        <c:v>0.32458068903722381</c:v>
                      </c:pt>
                      <c:pt idx="680">
                        <c:v>0.32491847134168544</c:v>
                      </c:pt>
                      <c:pt idx="681">
                        <c:v>0.32595618499382772</c:v>
                      </c:pt>
                      <c:pt idx="682">
                        <c:v>0.32564289835266658</c:v>
                      </c:pt>
                      <c:pt idx="683">
                        <c:v>0.32559725906420117</c:v>
                      </c:pt>
                      <c:pt idx="684">
                        <c:v>0.32524349011632209</c:v>
                      </c:pt>
                      <c:pt idx="685">
                        <c:v>0.32645035276978268</c:v>
                      </c:pt>
                      <c:pt idx="686">
                        <c:v>0.32641115970850171</c:v>
                      </c:pt>
                      <c:pt idx="687">
                        <c:v>0.32622215632745555</c:v>
                      </c:pt>
                      <c:pt idx="688">
                        <c:v>0.32619766066415473</c:v>
                      </c:pt>
                      <c:pt idx="689">
                        <c:v>0.32677150380810877</c:v>
                      </c:pt>
                      <c:pt idx="690">
                        <c:v>0.32706364682410499</c:v>
                      </c:pt>
                      <c:pt idx="691">
                        <c:v>0.32832556025772008</c:v>
                      </c:pt>
                      <c:pt idx="692">
                        <c:v>0.32810845132615013</c:v>
                      </c:pt>
                      <c:pt idx="693">
                        <c:v>0.32857838128789169</c:v>
                      </c:pt>
                      <c:pt idx="694">
                        <c:v>0.32913249897666136</c:v>
                      </c:pt>
                      <c:pt idx="695">
                        <c:v>0.32929004476904783</c:v>
                      </c:pt>
                      <c:pt idx="696">
                        <c:v>0.32873992374113231</c:v>
                      </c:pt>
                      <c:pt idx="697">
                        <c:v>0.32892505938586791</c:v>
                      </c:pt>
                      <c:pt idx="698">
                        <c:v>0.32941368340644439</c:v>
                      </c:pt>
                      <c:pt idx="699">
                        <c:v>0.32970311900702315</c:v>
                      </c:pt>
                      <c:pt idx="700">
                        <c:v>0.32976061935350787</c:v>
                      </c:pt>
                      <c:pt idx="701">
                        <c:v>0.3302179147099682</c:v>
                      </c:pt>
                      <c:pt idx="702">
                        <c:v>0.33100306518102612</c:v>
                      </c:pt>
                      <c:pt idx="703">
                        <c:v>0.33164446478587239</c:v>
                      </c:pt>
                      <c:pt idx="704">
                        <c:v>0.33242897063421206</c:v>
                      </c:pt>
                      <c:pt idx="705">
                        <c:v>0.33236631330597988</c:v>
                      </c:pt>
                      <c:pt idx="706">
                        <c:v>0.33281535749164409</c:v>
                      </c:pt>
                      <c:pt idx="707">
                        <c:v>0.33286254387463382</c:v>
                      </c:pt>
                      <c:pt idx="708">
                        <c:v>0.33317118923222216</c:v>
                      </c:pt>
                      <c:pt idx="709">
                        <c:v>0.33294866546981716</c:v>
                      </c:pt>
                      <c:pt idx="710">
                        <c:v>0.33358542379109063</c:v>
                      </c:pt>
                      <c:pt idx="711">
                        <c:v>0.33342555735691792</c:v>
                      </c:pt>
                      <c:pt idx="712">
                        <c:v>0.33377120405854466</c:v>
                      </c:pt>
                      <c:pt idx="713">
                        <c:v>0.33454900583061248</c:v>
                      </c:pt>
                      <c:pt idx="714">
                        <c:v>0.33544219506928091</c:v>
                      </c:pt>
                      <c:pt idx="715">
                        <c:v>0.3358105324905965</c:v>
                      </c:pt>
                      <c:pt idx="716">
                        <c:v>0.33667226414060503</c:v>
                      </c:pt>
                      <c:pt idx="717">
                        <c:v>0.33756932111558402</c:v>
                      </c:pt>
                      <c:pt idx="718">
                        <c:v>0.33869496130652132</c:v>
                      </c:pt>
                      <c:pt idx="719">
                        <c:v>0.33957628948717045</c:v>
                      </c:pt>
                      <c:pt idx="720">
                        <c:v>0.34091220560886232</c:v>
                      </c:pt>
                      <c:pt idx="721">
                        <c:v>0.34224554323968037</c:v>
                      </c:pt>
                      <c:pt idx="722">
                        <c:v>0.344047650511347</c:v>
                      </c:pt>
                      <c:pt idx="723">
                        <c:v>0.34524845371125407</c:v>
                      </c:pt>
                      <c:pt idx="724">
                        <c:v>0.34668557559974084</c:v>
                      </c:pt>
                      <c:pt idx="725">
                        <c:v>0.34797507888570522</c:v>
                      </c:pt>
                      <c:pt idx="726">
                        <c:v>0.34934593355873644</c:v>
                      </c:pt>
                      <c:pt idx="727">
                        <c:v>0.35024376408097752</c:v>
                      </c:pt>
                      <c:pt idx="728">
                        <c:v>0.35138564876441936</c:v>
                      </c:pt>
                      <c:pt idx="729">
                        <c:v>0.35265993895422854</c:v>
                      </c:pt>
                      <c:pt idx="730">
                        <c:v>0.35381871275289356</c:v>
                      </c:pt>
                      <c:pt idx="731">
                        <c:v>0.35489987397625861</c:v>
                      </c:pt>
                      <c:pt idx="732">
                        <c:v>0.35632552158035713</c:v>
                      </c:pt>
                      <c:pt idx="733">
                        <c:v>0.35813600894736336</c:v>
                      </c:pt>
                      <c:pt idx="734">
                        <c:v>0.35989673144050621</c:v>
                      </c:pt>
                      <c:pt idx="735">
                        <c:v>0.3618450391447145</c:v>
                      </c:pt>
                      <c:pt idx="736">
                        <c:v>0.36361027399688656</c:v>
                      </c:pt>
                      <c:pt idx="737">
                        <c:v>0.36583783226272248</c:v>
                      </c:pt>
                      <c:pt idx="738">
                        <c:v>0.36787084339213377</c:v>
                      </c:pt>
                      <c:pt idx="739">
                        <c:v>0.3703536722544713</c:v>
                      </c:pt>
                      <c:pt idx="740">
                        <c:v>0.37232570207471821</c:v>
                      </c:pt>
                      <c:pt idx="741">
                        <c:v>0.37428019815702362</c:v>
                      </c:pt>
                      <c:pt idx="742">
                        <c:v>0.37627375837606647</c:v>
                      </c:pt>
                      <c:pt idx="743">
                        <c:v>0.37829942080648749</c:v>
                      </c:pt>
                      <c:pt idx="744">
                        <c:v>0.38040733709578123</c:v>
                      </c:pt>
                      <c:pt idx="745">
                        <c:v>0.38261078647194768</c:v>
                      </c:pt>
                      <c:pt idx="746">
                        <c:v>0.38478084439129895</c:v>
                      </c:pt>
                      <c:pt idx="747">
                        <c:v>0.38663181406502312</c:v>
                      </c:pt>
                      <c:pt idx="748">
                        <c:v>0.38869267289587095</c:v>
                      </c:pt>
                      <c:pt idx="749">
                        <c:v>0.39109363467296676</c:v>
                      </c:pt>
                      <c:pt idx="750">
                        <c:v>0.39306746943682541</c:v>
                      </c:pt>
                      <c:pt idx="751">
                        <c:v>0.39481491270196845</c:v>
                      </c:pt>
                      <c:pt idx="752">
                        <c:v>0.39646037665305434</c:v>
                      </c:pt>
                      <c:pt idx="753">
                        <c:v>0.39801095213998627</c:v>
                      </c:pt>
                      <c:pt idx="754">
                        <c:v>0.40010726522034817</c:v>
                      </c:pt>
                      <c:pt idx="755">
                        <c:v>0.40167756616246436</c:v>
                      </c:pt>
                      <c:pt idx="756">
                        <c:v>0.40273732591157707</c:v>
                      </c:pt>
                      <c:pt idx="757">
                        <c:v>0.40411320864181216</c:v>
                      </c:pt>
                      <c:pt idx="758">
                        <c:v>0.4054925723347268</c:v>
                      </c:pt>
                      <c:pt idx="759">
                        <c:v>0.40747646321299297</c:v>
                      </c:pt>
                      <c:pt idx="760">
                        <c:v>0.40907603002652626</c:v>
                      </c:pt>
                      <c:pt idx="761">
                        <c:v>0.41053068565295442</c:v>
                      </c:pt>
                      <c:pt idx="762">
                        <c:v>0.41232002939479589</c:v>
                      </c:pt>
                      <c:pt idx="763">
                        <c:v>0.41368469568973021</c:v>
                      </c:pt>
                      <c:pt idx="764">
                        <c:v>0.41529122442862249</c:v>
                      </c:pt>
                      <c:pt idx="765">
                        <c:v>0.41710441921104618</c:v>
                      </c:pt>
                      <c:pt idx="766">
                        <c:v>0.41803203130287914</c:v>
                      </c:pt>
                      <c:pt idx="767">
                        <c:v>0.4180496939653644</c:v>
                      </c:pt>
                      <c:pt idx="768">
                        <c:v>0.41879951911145202</c:v>
                      </c:pt>
                      <c:pt idx="769">
                        <c:v>0.4190703895777399</c:v>
                      </c:pt>
                      <c:pt idx="770">
                        <c:v>0.42023096832001644</c:v>
                      </c:pt>
                      <c:pt idx="771">
                        <c:v>0.42131032459976991</c:v>
                      </c:pt>
                      <c:pt idx="772">
                        <c:v>0.42160169406850412</c:v>
                      </c:pt>
                      <c:pt idx="773">
                        <c:v>0.42218855859137039</c:v>
                      </c:pt>
                      <c:pt idx="774">
                        <c:v>0.42365868516304117</c:v>
                      </c:pt>
                      <c:pt idx="775">
                        <c:v>0.4241326117856371</c:v>
                      </c:pt>
                      <c:pt idx="776">
                        <c:v>0.42458603940578671</c:v>
                      </c:pt>
                      <c:pt idx="777">
                        <c:v>0.42459184101025266</c:v>
                      </c:pt>
                      <c:pt idx="778">
                        <c:v>0.42385774465849502</c:v>
                      </c:pt>
                      <c:pt idx="779">
                        <c:v>0.42397983620136726</c:v>
                      </c:pt>
                      <c:pt idx="780">
                        <c:v>0.42375447609900113</c:v>
                      </c:pt>
                      <c:pt idx="781">
                        <c:v>0.42316232566984358</c:v>
                      </c:pt>
                      <c:pt idx="782">
                        <c:v>0.42286979588021611</c:v>
                      </c:pt>
                      <c:pt idx="783">
                        <c:v>0.42252066821590989</c:v>
                      </c:pt>
                      <c:pt idx="784">
                        <c:v>0.42285213321773091</c:v>
                      </c:pt>
                      <c:pt idx="785">
                        <c:v>0.42325257285042489</c:v>
                      </c:pt>
                      <c:pt idx="786">
                        <c:v>0.42382873663616516</c:v>
                      </c:pt>
                      <c:pt idx="787">
                        <c:v>0.4245217060584866</c:v>
                      </c:pt>
                      <c:pt idx="788">
                        <c:v>0.42499202279385939</c:v>
                      </c:pt>
                      <c:pt idx="789">
                        <c:v>0.42531265813401065</c:v>
                      </c:pt>
                      <c:pt idx="790">
                        <c:v>0.42513345301828476</c:v>
                      </c:pt>
                      <c:pt idx="791">
                        <c:v>0.42466713294376635</c:v>
                      </c:pt>
                      <c:pt idx="792">
                        <c:v>0.42404004396326939</c:v>
                      </c:pt>
                      <c:pt idx="793">
                        <c:v>0.42306898430021361</c:v>
                      </c:pt>
                      <c:pt idx="794">
                        <c:v>0.4222784189983208</c:v>
                      </c:pt>
                      <c:pt idx="795">
                        <c:v>0.42188842225366541</c:v>
                      </c:pt>
                      <c:pt idx="796">
                        <c:v>0.42107065387305453</c:v>
                      </c:pt>
                      <c:pt idx="797">
                        <c:v>0.42116012750637377</c:v>
                      </c:pt>
                      <c:pt idx="798">
                        <c:v>0.42035654082556839</c:v>
                      </c:pt>
                      <c:pt idx="799">
                        <c:v>0.42090756432528958</c:v>
                      </c:pt>
                      <c:pt idx="800">
                        <c:v>0.42096712746447323</c:v>
                      </c:pt>
                      <c:pt idx="801">
                        <c:v>0.42064507395434148</c:v>
                      </c:pt>
                      <c:pt idx="802">
                        <c:v>0.42048482074653754</c:v>
                      </c:pt>
                      <c:pt idx="803">
                        <c:v>0.42089248015367797</c:v>
                      </c:pt>
                      <c:pt idx="804">
                        <c:v>0.42073867317305863</c:v>
                      </c:pt>
                      <c:pt idx="805">
                        <c:v>0.42127448357662467</c:v>
                      </c:pt>
                      <c:pt idx="806">
                        <c:v>0.4206947099036612</c:v>
                      </c:pt>
                      <c:pt idx="807">
                        <c:v>0.4203905769051019</c:v>
                      </c:pt>
                      <c:pt idx="808">
                        <c:v>0.4197206849761006</c:v>
                      </c:pt>
                      <c:pt idx="809">
                        <c:v>0.41970972638988718</c:v>
                      </c:pt>
                      <c:pt idx="810">
                        <c:v>0.41880751243316072</c:v>
                      </c:pt>
                      <c:pt idx="811">
                        <c:v>0.41868761260753112</c:v>
                      </c:pt>
                      <c:pt idx="812">
                        <c:v>0.41769154158300009</c:v>
                      </c:pt>
                      <c:pt idx="813">
                        <c:v>0.41768599782762139</c:v>
                      </c:pt>
                      <c:pt idx="814">
                        <c:v>0.41717519878553089</c:v>
                      </c:pt>
                      <c:pt idx="815">
                        <c:v>0.41724829900180177</c:v>
                      </c:pt>
                      <c:pt idx="816">
                        <c:v>0.41648622602406382</c:v>
                      </c:pt>
                      <c:pt idx="817">
                        <c:v>0.41690471509287402</c:v>
                      </c:pt>
                      <c:pt idx="818">
                        <c:v>0.41653057606709232</c:v>
                      </c:pt>
                      <c:pt idx="819">
                        <c:v>0.41695950802394127</c:v>
                      </c:pt>
                      <c:pt idx="820">
                        <c:v>0.41651458942367503</c:v>
                      </c:pt>
                      <c:pt idx="821">
                        <c:v>0.41657041375109177</c:v>
                      </c:pt>
                      <c:pt idx="822">
                        <c:v>0.41663784128744052</c:v>
                      </c:pt>
                      <c:pt idx="823">
                        <c:v>0.41672396288262387</c:v>
                      </c:pt>
                      <c:pt idx="824">
                        <c:v>0.41682555542304978</c:v>
                      </c:pt>
                      <c:pt idx="825">
                        <c:v>0.41691103239551464</c:v>
                      </c:pt>
                      <c:pt idx="826">
                        <c:v>0.41704111726009557</c:v>
                      </c:pt>
                      <c:pt idx="827">
                        <c:v>0.41828008212493434</c:v>
                      </c:pt>
                      <c:pt idx="828">
                        <c:v>0.41963714187179091</c:v>
                      </c:pt>
                      <c:pt idx="829">
                        <c:v>0.42122433192913022</c:v>
                      </c:pt>
                      <c:pt idx="830">
                        <c:v>0.42296958347703051</c:v>
                      </c:pt>
                      <c:pt idx="831">
                        <c:v>0.42459751369017495</c:v>
                      </c:pt>
                      <c:pt idx="832">
                        <c:v>0.4269940920327856</c:v>
                      </c:pt>
                      <c:pt idx="833">
                        <c:v>0.42912843785353516</c:v>
                      </c:pt>
                      <c:pt idx="834">
                        <c:v>0.43057909681910916</c:v>
                      </c:pt>
                      <c:pt idx="835">
                        <c:v>0.43244721345714388</c:v>
                      </c:pt>
                      <c:pt idx="836">
                        <c:v>0.43443303820356544</c:v>
                      </c:pt>
                      <c:pt idx="837">
                        <c:v>0.43727505084461693</c:v>
                      </c:pt>
                      <c:pt idx="838">
                        <c:v>0.43950209341227803</c:v>
                      </c:pt>
                      <c:pt idx="839">
                        <c:v>0.44275305470590692</c:v>
                      </c:pt>
                      <c:pt idx="840">
                        <c:v>0.44599795654598245</c:v>
                      </c:pt>
                      <c:pt idx="841">
                        <c:v>0.44989869753979739</c:v>
                      </c:pt>
                      <c:pt idx="842">
                        <c:v>0.45370145588040955</c:v>
                      </c:pt>
                      <c:pt idx="843">
                        <c:v>0.45720446465694797</c:v>
                      </c:pt>
                      <c:pt idx="844">
                        <c:v>0.46067575799573912</c:v>
                      </c:pt>
                      <c:pt idx="845">
                        <c:v>0.4648624536274531</c:v>
                      </c:pt>
                      <c:pt idx="846">
                        <c:v>0.46889289271221779</c:v>
                      </c:pt>
                      <c:pt idx="847">
                        <c:v>0.47288568583022578</c:v>
                      </c:pt>
                      <c:pt idx="848">
                        <c:v>0.47653115622753889</c:v>
                      </c:pt>
                      <c:pt idx="849">
                        <c:v>0.48037117376127686</c:v>
                      </c:pt>
                      <c:pt idx="850">
                        <c:v>0.48527494770498192</c:v>
                      </c:pt>
                      <c:pt idx="851">
                        <c:v>0.49068810252079714</c:v>
                      </c:pt>
                      <c:pt idx="852">
                        <c:v>0.49514051163705153</c:v>
                      </c:pt>
                      <c:pt idx="853">
                        <c:v>0.49897614573630411</c:v>
                      </c:pt>
                      <c:pt idx="854">
                        <c:v>0.5039606264443578</c:v>
                      </c:pt>
                      <c:pt idx="855">
                        <c:v>0.50801079098430657</c:v>
                      </c:pt>
                      <c:pt idx="856">
                        <c:v>0.51253784741135633</c:v>
                      </c:pt>
                      <c:pt idx="857">
                        <c:v>0.51650472669608294</c:v>
                      </c:pt>
                      <c:pt idx="858">
                        <c:v>0.51905988222742927</c:v>
                      </c:pt>
                      <c:pt idx="859">
                        <c:v>0.52339857989615124</c:v>
                      </c:pt>
                      <c:pt idx="860">
                        <c:v>0.5271916688959869</c:v>
                      </c:pt>
                      <c:pt idx="861">
                        <c:v>0.53139512471838046</c:v>
                      </c:pt>
                      <c:pt idx="862">
                        <c:v>0.53662288604037267</c:v>
                      </c:pt>
                      <c:pt idx="863">
                        <c:v>0.54138871072233208</c:v>
                      </c:pt>
                      <c:pt idx="864">
                        <c:v>0.54679477468824444</c:v>
                      </c:pt>
                      <c:pt idx="865">
                        <c:v>0.55298818084245749</c:v>
                      </c:pt>
                      <c:pt idx="866">
                        <c:v>0.55955508139973376</c:v>
                      </c:pt>
                      <c:pt idx="867">
                        <c:v>0.56694297345121336</c:v>
                      </c:pt>
                      <c:pt idx="868">
                        <c:v>0.5729779313412342</c:v>
                      </c:pt>
                      <c:pt idx="869">
                        <c:v>0.57834905675580717</c:v>
                      </c:pt>
                      <c:pt idx="870">
                        <c:v>0.58547574768177557</c:v>
                      </c:pt>
                      <c:pt idx="871">
                        <c:v>0.5917015138964542</c:v>
                      </c:pt>
                      <c:pt idx="872">
                        <c:v>0.59819479853928492</c:v>
                      </c:pt>
                      <c:pt idx="873">
                        <c:v>0.60460221943601966</c:v>
                      </c:pt>
                      <c:pt idx="874">
                        <c:v>0.61101170312545328</c:v>
                      </c:pt>
                      <c:pt idx="875">
                        <c:v>0.61878804482706395</c:v>
                      </c:pt>
                      <c:pt idx="876">
                        <c:v>0.62746724510811935</c:v>
                      </c:pt>
                      <c:pt idx="877">
                        <c:v>0.63518905172774998</c:v>
                      </c:pt>
                      <c:pt idx="878">
                        <c:v>0.64364714641638121</c:v>
                      </c:pt>
                      <c:pt idx="879">
                        <c:v>0.65287066612088607</c:v>
                      </c:pt>
                      <c:pt idx="880">
                        <c:v>0.66150371141530151</c:v>
                      </c:pt>
                      <c:pt idx="881">
                        <c:v>0.66994491698870939</c:v>
                      </c:pt>
                      <c:pt idx="882">
                        <c:v>0.67837555074953504</c:v>
                      </c:pt>
                      <c:pt idx="883">
                        <c:v>0.68712875371866733</c:v>
                      </c:pt>
                      <c:pt idx="884">
                        <c:v>0.69561121514605528</c:v>
                      </c:pt>
                      <c:pt idx="885">
                        <c:v>0.70483886043595834</c:v>
                      </c:pt>
                      <c:pt idx="886">
                        <c:v>0.71315449350381444</c:v>
                      </c:pt>
                      <c:pt idx="887">
                        <c:v>0.72160291885166916</c:v>
                      </c:pt>
                      <c:pt idx="888">
                        <c:v>0.73164098382319276</c:v>
                      </c:pt>
                      <c:pt idx="889">
                        <c:v>0.74086940266035795</c:v>
                      </c:pt>
                      <c:pt idx="890">
                        <c:v>0.75081077422411591</c:v>
                      </c:pt>
                      <c:pt idx="891">
                        <c:v>0.76095455732146366</c:v>
                      </c:pt>
                      <c:pt idx="892">
                        <c:v>0.77095007719357056</c:v>
                      </c:pt>
                      <c:pt idx="893">
                        <c:v>0.78143808882256438</c:v>
                      </c:pt>
                      <c:pt idx="894">
                        <c:v>0.79258877260611293</c:v>
                      </c:pt>
                      <c:pt idx="895">
                        <c:v>0.80214208129337095</c:v>
                      </c:pt>
                      <c:pt idx="896">
                        <c:v>0.81337527678487975</c:v>
                      </c:pt>
                      <c:pt idx="897">
                        <c:v>0.82356160498164432</c:v>
                      </c:pt>
                      <c:pt idx="898">
                        <c:v>0.83458594271237896</c:v>
                      </c:pt>
                      <c:pt idx="899">
                        <c:v>0.84460209051147583</c:v>
                      </c:pt>
                      <c:pt idx="900">
                        <c:v>0.85414508523523902</c:v>
                      </c:pt>
                      <c:pt idx="901">
                        <c:v>0.86211391128057524</c:v>
                      </c:pt>
                      <c:pt idx="902">
                        <c:v>0.87151637825171879</c:v>
                      </c:pt>
                      <c:pt idx="903">
                        <c:v>0.87972113621200354</c:v>
                      </c:pt>
                      <c:pt idx="904">
                        <c:v>0.8873367090076355</c:v>
                      </c:pt>
                      <c:pt idx="905">
                        <c:v>0.89442498041958496</c:v>
                      </c:pt>
                      <c:pt idx="906">
                        <c:v>0.90085960439503776</c:v>
                      </c:pt>
                      <c:pt idx="907">
                        <c:v>0.90798397467921965</c:v>
                      </c:pt>
                      <c:pt idx="908">
                        <c:v>0.91650975475328667</c:v>
                      </c:pt>
                      <c:pt idx="909">
                        <c:v>0.92330665669650192</c:v>
                      </c:pt>
                      <c:pt idx="910">
                        <c:v>0.92957496801059769</c:v>
                      </c:pt>
                      <c:pt idx="911">
                        <c:v>0.93534176284974813</c:v>
                      </c:pt>
                      <c:pt idx="912">
                        <c:v>0.94153658717394173</c:v>
                      </c:pt>
                      <c:pt idx="913">
                        <c:v>0.94813623456531471</c:v>
                      </c:pt>
                      <c:pt idx="914">
                        <c:v>0.95359232125417803</c:v>
                      </c:pt>
                      <c:pt idx="915">
                        <c:v>0.9586745267663469</c:v>
                      </c:pt>
                      <c:pt idx="916">
                        <c:v>0.96397332551191095</c:v>
                      </c:pt>
                      <c:pt idx="917">
                        <c:v>0.96853854360389213</c:v>
                      </c:pt>
                      <c:pt idx="918">
                        <c:v>0.97407069577353111</c:v>
                      </c:pt>
                      <c:pt idx="919">
                        <c:v>0.97810732323639271</c:v>
                      </c:pt>
                      <c:pt idx="920">
                        <c:v>0.98156379025265983</c:v>
                      </c:pt>
                      <c:pt idx="921">
                        <c:v>0.98551532751668769</c:v>
                      </c:pt>
                      <c:pt idx="922">
                        <c:v>0.98783854779393976</c:v>
                      </c:pt>
                      <c:pt idx="923">
                        <c:v>0.99017466052556091</c:v>
                      </c:pt>
                      <c:pt idx="924">
                        <c:v>0.99323661843814359</c:v>
                      </c:pt>
                      <c:pt idx="925">
                        <c:v>0.9953458239728743</c:v>
                      </c:pt>
                      <c:pt idx="926">
                        <c:v>0.99686068736120459</c:v>
                      </c:pt>
                      <c:pt idx="927">
                        <c:v>0.99871075456312308</c:v>
                      </c:pt>
                      <c:pt idx="928">
                        <c:v>0.99847997962992208</c:v>
                      </c:pt>
                      <c:pt idx="929">
                        <c:v>0.99981048092077895</c:v>
                      </c:pt>
                      <c:pt idx="930">
                        <c:v>1</c:v>
                      </c:pt>
                      <c:pt idx="931">
                        <c:v>0.99991233131029233</c:v>
                      </c:pt>
                      <c:pt idx="932">
                        <c:v>0.99869270512700681</c:v>
                      </c:pt>
                      <c:pt idx="933">
                        <c:v>0.99843743453050515</c:v>
                      </c:pt>
                      <c:pt idx="934">
                        <c:v>0.99590664573791576</c:v>
                      </c:pt>
                      <c:pt idx="935">
                        <c:v>0.9959053564924788</c:v>
                      </c:pt>
                      <c:pt idx="936">
                        <c:v>0.99430927064162533</c:v>
                      </c:pt>
                      <c:pt idx="937">
                        <c:v>0.99301486822300089</c:v>
                      </c:pt>
                      <c:pt idx="938">
                        <c:v>0.9890955620948948</c:v>
                      </c:pt>
                      <c:pt idx="939">
                        <c:v>0.98831299011471052</c:v>
                      </c:pt>
                      <c:pt idx="940">
                        <c:v>0.98571387131396671</c:v>
                      </c:pt>
                      <c:pt idx="941">
                        <c:v>0.98445427852213785</c:v>
                      </c:pt>
                      <c:pt idx="942">
                        <c:v>0.98149803873537922</c:v>
                      </c:pt>
                      <c:pt idx="943">
                        <c:v>0.97910648844997239</c:v>
                      </c:pt>
                      <c:pt idx="944">
                        <c:v>0.97634234623330829</c:v>
                      </c:pt>
                      <c:pt idx="945">
                        <c:v>0.97358980722557609</c:v>
                      </c:pt>
                      <c:pt idx="946">
                        <c:v>0.96967823657009133</c:v>
                      </c:pt>
                      <c:pt idx="947">
                        <c:v>0.96574474874217986</c:v>
                      </c:pt>
                      <c:pt idx="948">
                        <c:v>0.96154696559970865</c:v>
                      </c:pt>
                      <c:pt idx="949">
                        <c:v>0.95801959008441329</c:v>
                      </c:pt>
                      <c:pt idx="950">
                        <c:v>0.953099829497291</c:v>
                      </c:pt>
                      <c:pt idx="951">
                        <c:v>0.94835282779871022</c:v>
                      </c:pt>
                      <c:pt idx="952">
                        <c:v>0.94385336122400965</c:v>
                      </c:pt>
                      <c:pt idx="953">
                        <c:v>0.93802468260388905</c:v>
                      </c:pt>
                      <c:pt idx="954">
                        <c:v>0.93155009201989303</c:v>
                      </c:pt>
                      <c:pt idx="955">
                        <c:v>0.92558217489258965</c:v>
                      </c:pt>
                      <c:pt idx="956">
                        <c:v>0.91790085057967696</c:v>
                      </c:pt>
                      <c:pt idx="957">
                        <c:v>0.91000422227880573</c:v>
                      </c:pt>
                      <c:pt idx="958">
                        <c:v>0.902228783049001</c:v>
                      </c:pt>
                      <c:pt idx="959">
                        <c:v>0.89418647001376261</c:v>
                      </c:pt>
                      <c:pt idx="960">
                        <c:v>0.88628210624027026</c:v>
                      </c:pt>
                      <c:pt idx="961">
                        <c:v>0.87705884438485271</c:v>
                      </c:pt>
                      <c:pt idx="962">
                        <c:v>0.86769505477681552</c:v>
                      </c:pt>
                      <c:pt idx="963">
                        <c:v>0.85671841912724533</c:v>
                      </c:pt>
                      <c:pt idx="964">
                        <c:v>0.8473701004644506</c:v>
                      </c:pt>
                      <c:pt idx="965">
                        <c:v>0.8348270316090749</c:v>
                      </c:pt>
                      <c:pt idx="966">
                        <c:v>0.82339658156572404</c:v>
                      </c:pt>
                      <c:pt idx="967">
                        <c:v>0.81117840256044138</c:v>
                      </c:pt>
                      <c:pt idx="968">
                        <c:v>0.80006510689456223</c:v>
                      </c:pt>
                      <c:pt idx="969">
                        <c:v>0.78873521799528779</c:v>
                      </c:pt>
                      <c:pt idx="970">
                        <c:v>0.77770959101911619</c:v>
                      </c:pt>
                      <c:pt idx="971">
                        <c:v>0.76728475241652949</c:v>
                      </c:pt>
                      <c:pt idx="972">
                        <c:v>0.75716288649160857</c:v>
                      </c:pt>
                      <c:pt idx="973">
                        <c:v>0.74650856220125772</c:v>
                      </c:pt>
                      <c:pt idx="974">
                        <c:v>0.73575754450314101</c:v>
                      </c:pt>
                      <c:pt idx="975">
                        <c:v>0.72554929913394928</c:v>
                      </c:pt>
                      <c:pt idx="976">
                        <c:v>0.71490142107078281</c:v>
                      </c:pt>
                      <c:pt idx="977">
                        <c:v>0.70553195878282338</c:v>
                      </c:pt>
                      <c:pt idx="978">
                        <c:v>0.69447732378432214</c:v>
                      </c:pt>
                      <c:pt idx="979">
                        <c:v>0.68433173574336281</c:v>
                      </c:pt>
                      <c:pt idx="980">
                        <c:v>0.67429573356453798</c:v>
                      </c:pt>
                      <c:pt idx="981">
                        <c:v>0.66403475805697831</c:v>
                      </c:pt>
                      <c:pt idx="982">
                        <c:v>0.65458652287282559</c:v>
                      </c:pt>
                      <c:pt idx="983">
                        <c:v>0.64353807625242132</c:v>
                      </c:pt>
                      <c:pt idx="984">
                        <c:v>0.6327516043047906</c:v>
                      </c:pt>
                      <c:pt idx="985">
                        <c:v>0.62282918464895454</c:v>
                      </c:pt>
                      <c:pt idx="986">
                        <c:v>0.61350626412126641</c:v>
                      </c:pt>
                      <c:pt idx="987">
                        <c:v>0.6033281870952979</c:v>
                      </c:pt>
                      <c:pt idx="988">
                        <c:v>0.59472273165323175</c:v>
                      </c:pt>
                      <c:pt idx="989">
                        <c:v>0.58460782765367003</c:v>
                      </c:pt>
                      <c:pt idx="990">
                        <c:v>0.57585720317541156</c:v>
                      </c:pt>
                      <c:pt idx="991">
                        <c:v>0.56636874353362843</c:v>
                      </c:pt>
                      <c:pt idx="992">
                        <c:v>0.55572744062218982</c:v>
                      </c:pt>
                      <c:pt idx="993">
                        <c:v>0.54463167869425222</c:v>
                      </c:pt>
                      <c:pt idx="994">
                        <c:v>0.53512736133359551</c:v>
                      </c:pt>
                      <c:pt idx="995">
                        <c:v>0.52379940630247623</c:v>
                      </c:pt>
                      <c:pt idx="996">
                        <c:v>0.51333550356315205</c:v>
                      </c:pt>
                      <c:pt idx="997">
                        <c:v>0.50185103413599608</c:v>
                      </c:pt>
                      <c:pt idx="998">
                        <c:v>0.49145584817845739</c:v>
                      </c:pt>
                      <c:pt idx="999">
                        <c:v>0.48246503727530871</c:v>
                      </c:pt>
                      <c:pt idx="1000">
                        <c:v>0.47226143318968988</c:v>
                      </c:pt>
                      <c:pt idx="1001">
                        <c:v>0.46157487776341705</c:v>
                      </c:pt>
                      <c:pt idx="1002">
                        <c:v>0.45071401635407826</c:v>
                      </c:pt>
                      <c:pt idx="1003">
                        <c:v>0.43953883690722922</c:v>
                      </c:pt>
                      <c:pt idx="1004">
                        <c:v>0.42942908988941497</c:v>
                      </c:pt>
                      <c:pt idx="1005">
                        <c:v>0.41940688263676479</c:v>
                      </c:pt>
                      <c:pt idx="1006">
                        <c:v>0.40817033510712009</c:v>
                      </c:pt>
                      <c:pt idx="1007">
                        <c:v>0.39955250290886002</c:v>
                      </c:pt>
                      <c:pt idx="1008">
                        <c:v>0.39134400613680836</c:v>
                      </c:pt>
                      <c:pt idx="1009">
                        <c:v>0.3816290260717658</c:v>
                      </c:pt>
                      <c:pt idx="1010">
                        <c:v>0.37464144472843658</c:v>
                      </c:pt>
                      <c:pt idx="1011">
                        <c:v>0.36518779471344903</c:v>
                      </c:pt>
                      <c:pt idx="1012">
                        <c:v>0.3557619923998982</c:v>
                      </c:pt>
                      <c:pt idx="1013">
                        <c:v>0.34792209089824955</c:v>
                      </c:pt>
                      <c:pt idx="1014">
                        <c:v>0.33915380375750587</c:v>
                      </c:pt>
                      <c:pt idx="1015">
                        <c:v>0.33144372927135074</c:v>
                      </c:pt>
                      <c:pt idx="1016">
                        <c:v>0.32468241050219337</c:v>
                      </c:pt>
                      <c:pt idx="1017">
                        <c:v>0.31556422214988117</c:v>
                      </c:pt>
                      <c:pt idx="1018">
                        <c:v>0.3093129288755524</c:v>
                      </c:pt>
                      <c:pt idx="1019">
                        <c:v>0.3034565314785389</c:v>
                      </c:pt>
                      <c:pt idx="1020">
                        <c:v>0.29497252295662652</c:v>
                      </c:pt>
                      <c:pt idx="1021">
                        <c:v>0.28776654343629032</c:v>
                      </c:pt>
                      <c:pt idx="1022">
                        <c:v>0.27940617355177449</c:v>
                      </c:pt>
                      <c:pt idx="1023">
                        <c:v>0.27184874572534562</c:v>
                      </c:pt>
                      <c:pt idx="1024">
                        <c:v>0.26595122139889571</c:v>
                      </c:pt>
                      <c:pt idx="1025">
                        <c:v>0.25832146690345797</c:v>
                      </c:pt>
                      <c:pt idx="1026">
                        <c:v>0.25269468411875234</c:v>
                      </c:pt>
                      <c:pt idx="1027">
                        <c:v>0.24595438005021611</c:v>
                      </c:pt>
                      <c:pt idx="1028">
                        <c:v>0.24107071833532631</c:v>
                      </c:pt>
                      <c:pt idx="1029">
                        <c:v>0.23461391933835926</c:v>
                      </c:pt>
                      <c:pt idx="1030">
                        <c:v>0.23035051360315101</c:v>
                      </c:pt>
                      <c:pt idx="1031">
                        <c:v>0.22372340528397244</c:v>
                      </c:pt>
                      <c:pt idx="1032">
                        <c:v>0.21865834673611401</c:v>
                      </c:pt>
                      <c:pt idx="1033">
                        <c:v>0.21086859688195989</c:v>
                      </c:pt>
                      <c:pt idx="1034">
                        <c:v>0.20792151073780296</c:v>
                      </c:pt>
                      <c:pt idx="1035">
                        <c:v>0.19927170525270818</c:v>
                      </c:pt>
                      <c:pt idx="1036">
                        <c:v>0.19346507272955824</c:v>
                      </c:pt>
                      <c:pt idx="1037">
                        <c:v>0.18801826860784054</c:v>
                      </c:pt>
                      <c:pt idx="1038">
                        <c:v>0.18278535030410079</c:v>
                      </c:pt>
                      <c:pt idx="1039">
                        <c:v>0.1801422682339594</c:v>
                      </c:pt>
                      <c:pt idx="1040">
                        <c:v>0.17718834908898698</c:v>
                      </c:pt>
                      <c:pt idx="1041">
                        <c:v>0.17059437437753616</c:v>
                      </c:pt>
                      <c:pt idx="1042">
                        <c:v>0.16872870730583156</c:v>
                      </c:pt>
                      <c:pt idx="1043">
                        <c:v>0.16771806780786377</c:v>
                      </c:pt>
                      <c:pt idx="1044">
                        <c:v>0.16372063340628315</c:v>
                      </c:pt>
                      <c:pt idx="1045">
                        <c:v>0.16000580160446595</c:v>
                      </c:pt>
                      <c:pt idx="1046">
                        <c:v>0.15512974643765368</c:v>
                      </c:pt>
                      <c:pt idx="1047">
                        <c:v>0.15161358735765923</c:v>
                      </c:pt>
                      <c:pt idx="1048">
                        <c:v>0.14675661302331278</c:v>
                      </c:pt>
                      <c:pt idx="1049">
                        <c:v>0.14335571248537513</c:v>
                      </c:pt>
                      <c:pt idx="1050">
                        <c:v>0.1400708440367564</c:v>
                      </c:pt>
                      <c:pt idx="1051">
                        <c:v>0.13761857029127275</c:v>
                      </c:pt>
                      <c:pt idx="1052">
                        <c:v>0.13520252434256544</c:v>
                      </c:pt>
                      <c:pt idx="1053">
                        <c:v>0.13129856023515837</c:v>
                      </c:pt>
                      <c:pt idx="1054">
                        <c:v>0.12800569846483104</c:v>
                      </c:pt>
                      <c:pt idx="1055">
                        <c:v>0.12448012789314734</c:v>
                      </c:pt>
                      <c:pt idx="1056">
                        <c:v>0.12061574362065243</c:v>
                      </c:pt>
                      <c:pt idx="1057">
                        <c:v>0.11541570107555299</c:v>
                      </c:pt>
                      <c:pt idx="1058">
                        <c:v>0.11024634257185126</c:v>
                      </c:pt>
                      <c:pt idx="1059">
                        <c:v>0.10647207655539402</c:v>
                      </c:pt>
                      <c:pt idx="1060">
                        <c:v>0.10690036388952455</c:v>
                      </c:pt>
                      <c:pt idx="1061">
                        <c:v>0.1035159656931789</c:v>
                      </c:pt>
                      <c:pt idx="1062">
                        <c:v>0.1033220631794726</c:v>
                      </c:pt>
                      <c:pt idx="1063">
                        <c:v>9.9055563255215764E-2</c:v>
                      </c:pt>
                      <c:pt idx="1064">
                        <c:v>9.780319023783357E-2</c:v>
                      </c:pt>
                      <c:pt idx="1065">
                        <c:v>9.5172484923886136E-2</c:v>
                      </c:pt>
                      <c:pt idx="1066">
                        <c:v>9.0447916095906952E-2</c:v>
                      </c:pt>
                      <c:pt idx="1067">
                        <c:v>8.3875342858708374E-2</c:v>
                      </c:pt>
                      <c:pt idx="1068">
                        <c:v>8.0811193228882944E-2</c:v>
                      </c:pt>
                      <c:pt idx="1069">
                        <c:v>7.9157607031544619E-2</c:v>
                      </c:pt>
                      <c:pt idx="1070">
                        <c:v>7.9663249091887739E-2</c:v>
                      </c:pt>
                      <c:pt idx="1071">
                        <c:v>7.6014942354613382E-2</c:v>
                      </c:pt>
                      <c:pt idx="1072">
                        <c:v>7.4271882523955834E-2</c:v>
                      </c:pt>
                      <c:pt idx="1073">
                        <c:v>7.4974521287053744E-2</c:v>
                      </c:pt>
                      <c:pt idx="1074">
                        <c:v>7.2517606257997358E-2</c:v>
                      </c:pt>
                      <c:pt idx="1075">
                        <c:v>6.8227513142245663E-2</c:v>
                      </c:pt>
                      <c:pt idx="1076">
                        <c:v>6.6328325689182288E-2</c:v>
                      </c:pt>
                      <c:pt idx="1077">
                        <c:v>6.3625164781682397E-2</c:v>
                      </c:pt>
                      <c:pt idx="1078">
                        <c:v>6.1328889734060865E-2</c:v>
                      </c:pt>
                      <c:pt idx="1079">
                        <c:v>6.1489014017321056E-2</c:v>
                      </c:pt>
                      <c:pt idx="1080">
                        <c:v>6.0333592256791878E-2</c:v>
                      </c:pt>
                      <c:pt idx="1081">
                        <c:v>5.9808998288526705E-2</c:v>
                      </c:pt>
                      <c:pt idx="1082">
                        <c:v>5.9965125910932449E-2</c:v>
                      </c:pt>
                      <c:pt idx="1083">
                        <c:v>5.7370261620130293E-2</c:v>
                      </c:pt>
                      <c:pt idx="1084">
                        <c:v>5.4485059256943393E-2</c:v>
                      </c:pt>
                      <c:pt idx="1085">
                        <c:v>5.0423807206237396E-2</c:v>
                      </c:pt>
                      <c:pt idx="1086">
                        <c:v>4.7276372321189718E-2</c:v>
                      </c:pt>
                      <c:pt idx="1087">
                        <c:v>4.5429786081950876E-2</c:v>
                      </c:pt>
                      <c:pt idx="1088">
                        <c:v>4.2728945816237394E-2</c:v>
                      </c:pt>
                      <c:pt idx="1089">
                        <c:v>4.4678413841338985E-2</c:v>
                      </c:pt>
                      <c:pt idx="1090">
                        <c:v>4.1828536803122526E-2</c:v>
                      </c:pt>
                      <c:pt idx="1091">
                        <c:v>4.4031341556570472E-2</c:v>
                      </c:pt>
                      <c:pt idx="1092">
                        <c:v>4.3939160507833808E-2</c:v>
                      </c:pt>
                      <c:pt idx="1093">
                        <c:v>4.3825449060301266E-2</c:v>
                      </c:pt>
                      <c:pt idx="1094">
                        <c:v>4.3094962595766798E-2</c:v>
                      </c:pt>
                      <c:pt idx="1095">
                        <c:v>4.4567409809223892E-2</c:v>
                      </c:pt>
                      <c:pt idx="1096">
                        <c:v>4.2577975175579132E-2</c:v>
                      </c:pt>
                      <c:pt idx="1097">
                        <c:v>4.5475425370416357E-2</c:v>
                      </c:pt>
                      <c:pt idx="1098">
                        <c:v>4.2850521660934858E-2</c:v>
                      </c:pt>
                      <c:pt idx="1099">
                        <c:v>4.3806110378748091E-2</c:v>
                      </c:pt>
                      <c:pt idx="1100">
                        <c:v>4.511172923267337E-2</c:v>
                      </c:pt>
                      <c:pt idx="1101">
                        <c:v>4.2417464118687895E-2</c:v>
                      </c:pt>
                      <c:pt idx="1102">
                        <c:v>4.0476505113469688E-2</c:v>
                      </c:pt>
                      <c:pt idx="1103">
                        <c:v>3.2944862195778357E-2</c:v>
                      </c:pt>
                      <c:pt idx="1104">
                        <c:v>2.6779561592089187E-2</c:v>
                      </c:pt>
                      <c:pt idx="1105">
                        <c:v>2.7677907812505065E-2</c:v>
                      </c:pt>
                      <c:pt idx="1106">
                        <c:v>2.5072342784576738E-2</c:v>
                      </c:pt>
                      <c:pt idx="1107">
                        <c:v>2.2238968087952293E-2</c:v>
                      </c:pt>
                      <c:pt idx="1108">
                        <c:v>2.3769689195156329E-2</c:v>
                      </c:pt>
                      <c:pt idx="1109">
                        <c:v>2.0764071308165166E-2</c:v>
                      </c:pt>
                      <c:pt idx="1110">
                        <c:v>2.5411156485388043E-2</c:v>
                      </c:pt>
                      <c:pt idx="1111">
                        <c:v>3.0269677914258733E-2</c:v>
                      </c:pt>
                      <c:pt idx="1112">
                        <c:v>2.5998149932798045E-2</c:v>
                      </c:pt>
                      <c:pt idx="1113">
                        <c:v>2.8350765006011143E-2</c:v>
                      </c:pt>
                      <c:pt idx="1114">
                        <c:v>2.6744623040749874E-2</c:v>
                      </c:pt>
                      <c:pt idx="1115">
                        <c:v>2.2756213357227377E-2</c:v>
                      </c:pt>
                      <c:pt idx="1116">
                        <c:v>2.1760915879958393E-2</c:v>
                      </c:pt>
                      <c:pt idx="1117">
                        <c:v>1.9279247338513942E-2</c:v>
                      </c:pt>
                      <c:pt idx="1118">
                        <c:v>1.7965506238336322E-2</c:v>
                      </c:pt>
                      <c:pt idx="1119">
                        <c:v>2.3785804763117306E-2</c:v>
                      </c:pt>
                      <c:pt idx="1120">
                        <c:v>2.1727137649512195E-2</c:v>
                      </c:pt>
                      <c:pt idx="1121">
                        <c:v>2.1058277116860476E-2</c:v>
                      </c:pt>
                      <c:pt idx="1122">
                        <c:v>2.0867726641289989E-2</c:v>
                      </c:pt>
                      <c:pt idx="1123">
                        <c:v>2.4799022751958843E-2</c:v>
                      </c:pt>
                      <c:pt idx="1124">
                        <c:v>2.5707554011326055E-2</c:v>
                      </c:pt>
                      <c:pt idx="1125">
                        <c:v>2.0709794075272587E-2</c:v>
                      </c:pt>
                      <c:pt idx="1126">
                        <c:v>1.2366184381436204E-2</c:v>
                      </c:pt>
                      <c:pt idx="1127">
                        <c:v>1.3944349720717212E-2</c:v>
                      </c:pt>
                      <c:pt idx="1128">
                        <c:v>1.643981318833623E-2</c:v>
                      </c:pt>
                      <c:pt idx="1129">
                        <c:v>1.7424281003935425E-2</c:v>
                      </c:pt>
                      <c:pt idx="1130">
                        <c:v>1.8595173709707032E-2</c:v>
                      </c:pt>
                      <c:pt idx="1131">
                        <c:v>2.0866953094027915E-2</c:v>
                      </c:pt>
                      <c:pt idx="1132">
                        <c:v>2.3352102598151889E-2</c:v>
                      </c:pt>
                      <c:pt idx="1133">
                        <c:v>2.24406060742799E-2</c:v>
                      </c:pt>
                      <c:pt idx="1134">
                        <c:v>2.2068529841197233E-2</c:v>
                      </c:pt>
                      <c:pt idx="1135">
                        <c:v>1.6812662968680971E-2</c:v>
                      </c:pt>
                      <c:pt idx="1136">
                        <c:v>1.1941506934528917E-2</c:v>
                      </c:pt>
                      <c:pt idx="1137">
                        <c:v>8.1997299030809653E-3</c:v>
                      </c:pt>
                      <c:pt idx="1138">
                        <c:v>1.8456837674330579E-3</c:v>
                      </c:pt>
                      <c:pt idx="1139">
                        <c:v>1.9007345475877116E-3</c:v>
                      </c:pt>
                      <c:pt idx="1140">
                        <c:v>4.0305680093083683E-3</c:v>
                      </c:pt>
                      <c:pt idx="1141">
                        <c:v>1.0665927499283255E-3</c:v>
                      </c:pt>
                      <c:pt idx="1142">
                        <c:v>4.4992087256131002E-3</c:v>
                      </c:pt>
                      <c:pt idx="1143">
                        <c:v>1.422166641418947E-2</c:v>
                      </c:pt>
                      <c:pt idx="1144">
                        <c:v>1.5318556431884379E-2</c:v>
                      </c:pt>
                      <c:pt idx="1145">
                        <c:v>1.763765112373852E-2</c:v>
                      </c:pt>
                      <c:pt idx="1146">
                        <c:v>1.5457537089979647E-2</c:v>
                      </c:pt>
                      <c:pt idx="1147">
                        <c:v>1.693797762514547E-2</c:v>
                      </c:pt>
                      <c:pt idx="1148">
                        <c:v>1.2141597826332191E-2</c:v>
                      </c:pt>
                      <c:pt idx="1149">
                        <c:v>1.1301009801488413E-2</c:v>
                      </c:pt>
                      <c:pt idx="1150">
                        <c:v>1.8205434814139506E-3</c:v>
                      </c:pt>
                      <c:pt idx="1151">
                        <c:v>6.729861180497874E-5</c:v>
                      </c:pt>
                      <c:pt idx="1152">
                        <c:v>-1.3792347683709361E-3</c:v>
                      </c:pt>
                      <c:pt idx="1153">
                        <c:v>1.0677530708214406E-3</c:v>
                      </c:pt>
                      <c:pt idx="1154">
                        <c:v>0</c:v>
                      </c:pt>
                      <c:pt idx="1155">
                        <c:v>6.5394396294708281E-3</c:v>
                      </c:pt>
                      <c:pt idx="1156">
                        <c:v>-3.368798326559321E-4</c:v>
                      </c:pt>
                      <c:pt idx="1157">
                        <c:v>1.4757992515930041E-3</c:v>
                      </c:pt>
                      <c:pt idx="1158">
                        <c:v>3.6180094695077844E-3</c:v>
                      </c:pt>
                      <c:pt idx="1159">
                        <c:v>4.0335332738131446E-3</c:v>
                      </c:pt>
                      <c:pt idx="1160">
                        <c:v>2.6496572218694795E-3</c:v>
                      </c:pt>
                      <c:pt idx="1161">
                        <c:v>-3.4304242584421644E-3</c:v>
                      </c:pt>
                      <c:pt idx="1162">
                        <c:v>-5.6466371644335539E-3</c:v>
                      </c:pt>
                      <c:pt idx="1163">
                        <c:v>-3.1154615982130545E-3</c:v>
                      </c:pt>
                      <c:pt idx="1164">
                        <c:v>-3.1924295507946201E-3</c:v>
                      </c:pt>
                      <c:pt idx="1165">
                        <c:v>-6.555813046519224E-3</c:v>
                      </c:pt>
                      <c:pt idx="1166">
                        <c:v>-4.7482909440177655E-3</c:v>
                      </c:pt>
                      <c:pt idx="1167">
                        <c:v>-6.6241430546736986E-3</c:v>
                      </c:pt>
                      <c:pt idx="1168">
                        <c:v>-1.2321318640232349E-3</c:v>
                      </c:pt>
                      <c:pt idx="1169">
                        <c:v>-7.2453015061609387E-3</c:v>
                      </c:pt>
                      <c:pt idx="1170">
                        <c:v>-2.6996799448199179E-4</c:v>
                      </c:pt>
                      <c:pt idx="1171">
                        <c:v>6.6512172088477295E-4</c:v>
                      </c:pt>
                      <c:pt idx="1172">
                        <c:v>-3.9680396056198282E-3</c:v>
                      </c:pt>
                      <c:pt idx="1173">
                        <c:v>-1.3845851369339772E-2</c:v>
                      </c:pt>
                      <c:pt idx="1174">
                        <c:v>-1.3690884067827236E-2</c:v>
                      </c:pt>
                      <c:pt idx="1175">
                        <c:v>-1.4259054531858903E-2</c:v>
                      </c:pt>
                      <c:pt idx="1176">
                        <c:v>-1.5084945158722236E-2</c:v>
                      </c:pt>
                      <c:pt idx="1177">
                        <c:v>-2.8372682178437966E-2</c:v>
                      </c:pt>
                      <c:pt idx="1178">
                        <c:v>-2.6340573520832581E-2</c:v>
                      </c:pt>
                      <c:pt idx="1179">
                        <c:v>-2.0073680376717484E-2</c:v>
                      </c:pt>
                      <c:pt idx="1180">
                        <c:v>-1.3003329476340714E-2</c:v>
                      </c:pt>
                      <c:pt idx="1181">
                        <c:v>-1.6107058941078282E-2</c:v>
                      </c:pt>
                      <c:pt idx="1182">
                        <c:v>-1.9178428345350183E-2</c:v>
                      </c:pt>
                      <c:pt idx="1183">
                        <c:v>-1.5154048714138786E-2</c:v>
                      </c:pt>
                      <c:pt idx="1184">
                        <c:v>-8.6397493706870665E-3</c:v>
                      </c:pt>
                      <c:pt idx="1185">
                        <c:v>-1.136663239422544E-2</c:v>
                      </c:pt>
                      <c:pt idx="1186">
                        <c:v>-1.6070831144302054E-2</c:v>
                      </c:pt>
                      <c:pt idx="1187">
                        <c:v>-1.9654804534276218E-2</c:v>
                      </c:pt>
                      <c:pt idx="1188">
                        <c:v>-2.4367899077867163E-2</c:v>
                      </c:pt>
                      <c:pt idx="1189">
                        <c:v>-2.9395182734425138E-2</c:v>
                      </c:pt>
                      <c:pt idx="1190">
                        <c:v>-3.1207990743217784E-2</c:v>
                      </c:pt>
                      <c:pt idx="1191">
                        <c:v>-3.495067024647152E-2</c:v>
                      </c:pt>
                      <c:pt idx="1192">
                        <c:v>-2.9236863394776609E-2</c:v>
                      </c:pt>
                      <c:pt idx="1193">
                        <c:v>-3.5329837329457034E-2</c:v>
                      </c:pt>
                      <c:pt idx="1194">
                        <c:v>-3.0837590529202982E-2</c:v>
                      </c:pt>
                      <c:pt idx="1195">
                        <c:v>-3.2802916273178225E-2</c:v>
                      </c:pt>
                      <c:pt idx="1196">
                        <c:v>-3.0459454842566965E-2</c:v>
                      </c:pt>
                      <c:pt idx="1197">
                        <c:v>-2.4707228476853214E-2</c:v>
                      </c:pt>
                      <c:pt idx="1198">
                        <c:v>-1.5132776164430331E-2</c:v>
                      </c:pt>
                      <c:pt idx="1199">
                        <c:v>-2.4234204326063082E-2</c:v>
                      </c:pt>
                      <c:pt idx="1200">
                        <c:v>-1.2542295308113576E-2</c:v>
                      </c:pt>
                      <c:pt idx="1201">
                        <c:v>-1.4054838054657556E-2</c:v>
                      </c:pt>
                      <c:pt idx="1202">
                        <c:v>-5.2276323974485795E-3</c:v>
                      </c:pt>
                      <c:pt idx="1203">
                        <c:v>-4.8288687838225642E-3</c:v>
                      </c:pt>
                      <c:pt idx="1204">
                        <c:v>-9.3673994952603798E-3</c:v>
                      </c:pt>
                      <c:pt idx="1205">
                        <c:v>-2.0462516800479585E-2</c:v>
                      </c:pt>
                      <c:pt idx="1206">
                        <c:v>-1.8738151028656662E-2</c:v>
                      </c:pt>
                      <c:pt idx="1207">
                        <c:v>-3.0671277867845907E-2</c:v>
                      </c:pt>
                      <c:pt idx="1208">
                        <c:v>-2.1134600446723495E-2</c:v>
                      </c:pt>
                      <c:pt idx="1209">
                        <c:v>-2.35863584940324E-2</c:v>
                      </c:pt>
                      <c:pt idx="1210">
                        <c:v>-2.1290212370954579E-2</c:v>
                      </c:pt>
                      <c:pt idx="1211">
                        <c:v>-3.0712533721825992E-2</c:v>
                      </c:pt>
                      <c:pt idx="1212">
                        <c:v>-2.9886514170418859E-2</c:v>
                      </c:pt>
                      <c:pt idx="1213">
                        <c:v>-3.6245459438727007E-2</c:v>
                      </c:pt>
                      <c:pt idx="1214">
                        <c:v>-3.0014278393213387E-2</c:v>
                      </c:pt>
                      <c:pt idx="1215">
                        <c:v>-4.4027087046628784E-2</c:v>
                      </c:pt>
                      <c:pt idx="1216">
                        <c:v>-4.0355444966946971E-2</c:v>
                      </c:pt>
                      <c:pt idx="1217">
                        <c:v>-4.2753312554994337E-2</c:v>
                      </c:pt>
                      <c:pt idx="1218">
                        <c:v>-3.2965876896399487E-2</c:v>
                      </c:pt>
                      <c:pt idx="1219">
                        <c:v>-2.0082576170231993E-2</c:v>
                      </c:pt>
                      <c:pt idx="1220">
                        <c:v>-1.3805240138078144E-2</c:v>
                      </c:pt>
                      <c:pt idx="1221">
                        <c:v>-1.3327832552802611E-2</c:v>
                      </c:pt>
                      <c:pt idx="1222">
                        <c:v>-1.1659291108396509E-2</c:v>
                      </c:pt>
                      <c:pt idx="1223">
                        <c:v>-1.8509696737242086E-2</c:v>
                      </c:pt>
                      <c:pt idx="1224">
                        <c:v>-1.3483960175208443E-2</c:v>
                      </c:pt>
                      <c:pt idx="1225">
                        <c:v>-1.5402873083456033E-2</c:v>
                      </c:pt>
                      <c:pt idx="1226">
                        <c:v>-3.2441154003590517E-2</c:v>
                      </c:pt>
                      <c:pt idx="1227">
                        <c:v>-2.5906613506779835E-2</c:v>
                      </c:pt>
                      <c:pt idx="1228">
                        <c:v>-3.5979617029642995E-2</c:v>
                      </c:pt>
                      <c:pt idx="1229">
                        <c:v>-5.2390808969280507E-2</c:v>
                      </c:pt>
                      <c:pt idx="1230">
                        <c:v>-6.0656290389642202E-2</c:v>
                      </c:pt>
                      <c:pt idx="1231">
                        <c:v>-5.1498522202417976E-2</c:v>
                      </c:pt>
                      <c:pt idx="1232">
                        <c:v>-5.1143850782733119E-2</c:v>
                      </c:pt>
                      <c:pt idx="1233">
                        <c:v>-5.4325321747314324E-2</c:v>
                      </c:pt>
                      <c:pt idx="1234">
                        <c:v>-6.7079182231619336E-2</c:v>
                      </c:pt>
                      <c:pt idx="1235">
                        <c:v>-5.6368517915676916E-2</c:v>
                      </c:pt>
                      <c:pt idx="1236">
                        <c:v>-3.0412526308664655E-2</c:v>
                      </c:pt>
                      <c:pt idx="1237">
                        <c:v>-1.2954982772457871E-2</c:v>
                      </c:pt>
                      <c:pt idx="1238">
                        <c:v>-1.5045236399266394E-2</c:v>
                      </c:pt>
                      <c:pt idx="1239">
                        <c:v>-1.697652606370802E-2</c:v>
                      </c:pt>
                      <c:pt idx="1240">
                        <c:v>1.3102085676805481E-2</c:v>
                      </c:pt>
                      <c:pt idx="1241">
                        <c:v>1.8552370761202704E-2</c:v>
                      </c:pt>
                      <c:pt idx="1242">
                        <c:v>3.1096471012927944E-2</c:v>
                      </c:pt>
                      <c:pt idx="1243">
                        <c:v>2.6149249498000109E-2</c:v>
                      </c:pt>
                      <c:pt idx="1244">
                        <c:v>3.0544802890488294E-2</c:v>
                      </c:pt>
                      <c:pt idx="1245">
                        <c:v>2.2585130487753773E-2</c:v>
                      </c:pt>
                      <c:pt idx="1246">
                        <c:v>4.1636954931202633E-2</c:v>
                      </c:pt>
                      <c:pt idx="1247">
                        <c:v>3.1544870575873719E-2</c:v>
                      </c:pt>
                      <c:pt idx="1248">
                        <c:v>8.3575335445547488E-3</c:v>
                      </c:pt>
                      <c:pt idx="1249">
                        <c:v>1.8233798213750181E-3</c:v>
                      </c:pt>
                      <c:pt idx="1250">
                        <c:v>5.4589230288243145E-3</c:v>
                      </c:pt>
                      <c:pt idx="1251">
                        <c:v>1.1369081960555558E-2</c:v>
                      </c:pt>
                      <c:pt idx="1252">
                        <c:v>2.4728758875649088E-2</c:v>
                      </c:pt>
                      <c:pt idx="1253">
                        <c:v>7.1372627385507112E-3</c:v>
                      </c:pt>
                      <c:pt idx="1254">
                        <c:v>2.2144079623798176E-3</c:v>
                      </c:pt>
                      <c:pt idx="1255">
                        <c:v>2.9293719118542921E-2</c:v>
                      </c:pt>
                      <c:pt idx="1256">
                        <c:v>3.1190328080732563E-2</c:v>
                      </c:pt>
                      <c:pt idx="1257">
                        <c:v>3.2884396584788811E-2</c:v>
                      </c:pt>
                      <c:pt idx="1258">
                        <c:v>2.8483944059640477E-2</c:v>
                      </c:pt>
                      <c:pt idx="1259">
                        <c:v>-6.1045771436122939E-3</c:v>
                      </c:pt>
                      <c:pt idx="1260">
                        <c:v>-1.0522434482158428E-2</c:v>
                      </c:pt>
                      <c:pt idx="1261">
                        <c:v>-1.4991861638179692E-2</c:v>
                      </c:pt>
                      <c:pt idx="1262">
                        <c:v>-2.4446414124972973E-2</c:v>
                      </c:pt>
                      <c:pt idx="1263">
                        <c:v>-3.920505126362165E-2</c:v>
                      </c:pt>
                      <c:pt idx="1264">
                        <c:v>-4.1500294914893682E-2</c:v>
                      </c:pt>
                      <c:pt idx="1265">
                        <c:v>-6.227429341292276E-2</c:v>
                      </c:pt>
                      <c:pt idx="1266">
                        <c:v>-4.345350175176222E-2</c:v>
                      </c:pt>
                      <c:pt idx="1267">
                        <c:v>-2.9098914133030746E-2</c:v>
                      </c:pt>
                      <c:pt idx="1268">
                        <c:v>-3.9041188168594601E-2</c:v>
                      </c:pt>
                      <c:pt idx="1269">
                        <c:v>-4.7849699766968859E-2</c:v>
                      </c:pt>
                      <c:pt idx="1270">
                        <c:v>-5.1965486899654759E-2</c:v>
                      </c:pt>
                      <c:pt idx="1271">
                        <c:v>-5.0762620907048611E-2</c:v>
                      </c:pt>
                      <c:pt idx="1272">
                        <c:v>-4.3604214543333158E-2</c:v>
                      </c:pt>
                      <c:pt idx="1273">
                        <c:v>-3.827086402006067E-2</c:v>
                      </c:pt>
                      <c:pt idx="1274">
                        <c:v>-5.8820404887529446E-2</c:v>
                      </c:pt>
                      <c:pt idx="1275">
                        <c:v>-4.4311365665460178E-2</c:v>
                      </c:pt>
                      <c:pt idx="1276">
                        <c:v>-2.983107661663317E-2</c:v>
                      </c:pt>
                      <c:pt idx="1277">
                        <c:v>-1.7737309796009161E-2</c:v>
                      </c:pt>
                      <c:pt idx="1278">
                        <c:v>6.1780641335142453E-4</c:v>
                      </c:pt>
                      <c:pt idx="1279">
                        <c:v>-1.3662133894584447E-3</c:v>
                      </c:pt>
                      <c:pt idx="1280">
                        <c:v>-2.7035476811309283E-3</c:v>
                      </c:pt>
                      <c:pt idx="1281">
                        <c:v>2.2849296877769831E-2</c:v>
                      </c:pt>
                      <c:pt idx="1282">
                        <c:v>3.306012073783541E-3</c:v>
                      </c:pt>
                      <c:pt idx="1283">
                        <c:v>4.9126697372195594E-3</c:v>
                      </c:pt>
                      <c:pt idx="1284">
                        <c:v>2.7281980538840119E-2</c:v>
                      </c:pt>
                      <c:pt idx="1285">
                        <c:v>1.14446317431565E-2</c:v>
                      </c:pt>
                      <c:pt idx="1286">
                        <c:v>2.4276362651848953E-2</c:v>
                      </c:pt>
                      <c:pt idx="1287">
                        <c:v>2.2747962186431325E-2</c:v>
                      </c:pt>
                      <c:pt idx="1288">
                        <c:v>2.3821516861718788E-2</c:v>
                      </c:pt>
                      <c:pt idx="1289">
                        <c:v>6.757734666842867E-2</c:v>
                      </c:pt>
                      <c:pt idx="1290">
                        <c:v>5.6839866047399101E-2</c:v>
                      </c:pt>
                      <c:pt idx="1291">
                        <c:v>3.0770678691029132E-2</c:v>
                      </c:pt>
                      <c:pt idx="1292">
                        <c:v>2.5142993434517622E-2</c:v>
                      </c:pt>
                      <c:pt idx="1293">
                        <c:v>7.0332206317947569E-3</c:v>
                      </c:pt>
                      <c:pt idx="1294">
                        <c:v>2.3751252985408942E-2</c:v>
                      </c:pt>
                      <c:pt idx="1295">
                        <c:v>1.8722937932501561E-2</c:v>
                      </c:pt>
                      <c:pt idx="1296">
                        <c:v>-1.2197422153748921E-2</c:v>
                      </c:pt>
                      <c:pt idx="1297">
                        <c:v>1.0268453131093706E-2</c:v>
                      </c:pt>
                      <c:pt idx="1298">
                        <c:v>4.5467432048707727E-2</c:v>
                      </c:pt>
                    </c:numCache>
                  </c:numRef>
                </c:yVal>
                <c:smooth val="0"/>
                <c:extLst xmlns:c15="http://schemas.microsoft.com/office/drawing/2012/chart">
                  <c:ext xmlns:c16="http://schemas.microsoft.com/office/drawing/2014/chart" uri="{C3380CC4-5D6E-409C-BE32-E72D297353CC}">
                    <c16:uniqueId val="{00000005-886A-4D65-A12B-5A7DC86A013B}"/>
                  </c:ext>
                </c:extLst>
              </c15:ser>
            </c15:filteredScatterSeries>
            <c15:filteredScatterSeries>
              <c15:ser>
                <c:idx val="9"/>
                <c:order val="6"/>
                <c:tx>
                  <c:strRef>
                    <c:extLst xmlns:c15="http://schemas.microsoft.com/office/drawing/2012/chart">
                      <c:ext xmlns:c15="http://schemas.microsoft.com/office/drawing/2012/chart" uri="{02D57815-91ED-43cb-92C2-25804820EDAC}">
                        <c15:formulaRef>
                          <c15:sqref>'24.08.21 Eg Filtres +Lihgt  Abs'!$AD$1</c15:sqref>
                        </c15:formulaRef>
                      </c:ext>
                    </c:extLst>
                    <c:strCache>
                      <c:ptCount val="1"/>
                      <c:pt idx="0">
                        <c:v>Abs 550</c:v>
                      </c:pt>
                    </c:strCache>
                  </c:strRef>
                </c:tx>
                <c:spPr>
                  <a:ln w="19050" cap="rnd">
                    <a:solidFill>
                      <a:schemeClr val="accent4">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Abs'!$AD$2:$AD$1300</c15:sqref>
                        </c15:formulaRef>
                      </c:ext>
                    </c:extLst>
                    <c:numCache>
                      <c:formatCode>General</c:formatCode>
                      <c:ptCount val="1299"/>
                      <c:pt idx="0">
                        <c:v>-2.2526110185913203E-2</c:v>
                      </c:pt>
                      <c:pt idx="1">
                        <c:v>-2.9181793136751137</c:v>
                      </c:pt>
                      <c:pt idx="2">
                        <c:v>-1.9087253214632847</c:v>
                      </c:pt>
                      <c:pt idx="3">
                        <c:v>-1.0732950218848862</c:v>
                      </c:pt>
                      <c:pt idx="4">
                        <c:v>-4.6191503587635498</c:v>
                      </c:pt>
                      <c:pt idx="5">
                        <c:v>-4.5772765543840972</c:v>
                      </c:pt>
                      <c:pt idx="6">
                        <c:v>-4.1270174645724866</c:v>
                      </c:pt>
                      <c:pt idx="7">
                        <c:v>-2.6936843376030017</c:v>
                      </c:pt>
                      <c:pt idx="8">
                        <c:v>-1.55856219084116</c:v>
                      </c:pt>
                      <c:pt idx="9">
                        <c:v>-4.0647399505964943</c:v>
                      </c:pt>
                      <c:pt idx="10">
                        <c:v>-8.0317841599237276</c:v>
                      </c:pt>
                      <c:pt idx="11">
                        <c:v>-7.8360676543240464</c:v>
                      </c:pt>
                      <c:pt idx="12">
                        <c:v>-6.4694447367932293</c:v>
                      </c:pt>
                      <c:pt idx="13">
                        <c:v>-6.6648300284163025</c:v>
                      </c:pt>
                      <c:pt idx="14">
                        <c:v>-5.1253288923833171</c:v>
                      </c:pt>
                      <c:pt idx="15">
                        <c:v>-4.8203876132163659</c:v>
                      </c:pt>
                      <c:pt idx="16">
                        <c:v>-8.0860676543240455</c:v>
                      </c:pt>
                      <c:pt idx="17">
                        <c:v>-6.1646226327487046</c:v>
                      </c:pt>
                      <c:pt idx="18">
                        <c:v>-3.0587641694577381</c:v>
                      </c:pt>
                      <c:pt idx="19">
                        <c:v>-3.1496096627808359</c:v>
                      </c:pt>
                      <c:pt idx="20">
                        <c:v>-1.7672760591108609</c:v>
                      </c:pt>
                      <c:pt idx="21">
                        <c:v>-1.2620018634655508</c:v>
                      </c:pt>
                      <c:pt idx="22">
                        <c:v>-1.1180881524451023</c:v>
                      </c:pt>
                      <c:pt idx="23">
                        <c:v>-0.51746655357927784</c:v>
                      </c:pt>
                      <c:pt idx="24">
                        <c:v>-0.36016316157670242</c:v>
                      </c:pt>
                      <c:pt idx="25">
                        <c:v>-0.51320061042426346</c:v>
                      </c:pt>
                      <c:pt idx="26">
                        <c:v>9.656373237910687E-2</c:v>
                      </c:pt>
                      <c:pt idx="27">
                        <c:v>-0.11640824753756339</c:v>
                      </c:pt>
                      <c:pt idx="28">
                        <c:v>-0.39220238721699779</c:v>
                      </c:pt>
                      <c:pt idx="29">
                        <c:v>-0.32114027376228121</c:v>
                      </c:pt>
                      <c:pt idx="30">
                        <c:v>-0.61834475041324366</c:v>
                      </c:pt>
                      <c:pt idx="31">
                        <c:v>-0.47701848607353575</c:v>
                      </c:pt>
                      <c:pt idx="32">
                        <c:v>0.10990190494468416</c:v>
                      </c:pt>
                      <c:pt idx="33">
                        <c:v>-0.14989042079652318</c:v>
                      </c:pt>
                      <c:pt idx="34">
                        <c:v>-0.2216121762925084</c:v>
                      </c:pt>
                      <c:pt idx="35">
                        <c:v>-0.40925215289084799</c:v>
                      </c:pt>
                      <c:pt idx="36">
                        <c:v>-0.44264765333349843</c:v>
                      </c:pt>
                      <c:pt idx="37">
                        <c:v>-0.2843697957616993</c:v>
                      </c:pt>
                      <c:pt idx="38">
                        <c:v>-0.36409346425055872</c:v>
                      </c:pt>
                      <c:pt idx="39">
                        <c:v>-0.65343215066211846</c:v>
                      </c:pt>
                      <c:pt idx="40">
                        <c:v>-0.90055578943458381</c:v>
                      </c:pt>
                      <c:pt idx="41">
                        <c:v>-0.63877700013000926</c:v>
                      </c:pt>
                      <c:pt idx="42">
                        <c:v>-0.52717177314009422</c:v>
                      </c:pt>
                      <c:pt idx="43">
                        <c:v>-0.46190045627046872</c:v>
                      </c:pt>
                      <c:pt idx="44">
                        <c:v>-0.13199232945575662</c:v>
                      </c:pt>
                      <c:pt idx="45">
                        <c:v>-0.32951797532301097</c:v>
                      </c:pt>
                      <c:pt idx="46">
                        <c:v>-0.38200579469686186</c:v>
                      </c:pt>
                      <c:pt idx="47">
                        <c:v>0.16818844527540291</c:v>
                      </c:pt>
                      <c:pt idx="48">
                        <c:v>0.15606694236876809</c:v>
                      </c:pt>
                      <c:pt idx="49">
                        <c:v>5.8240727556383751E-2</c:v>
                      </c:pt>
                      <c:pt idx="50">
                        <c:v>0.16124750041788685</c:v>
                      </c:pt>
                      <c:pt idx="51">
                        <c:v>-5.2414147479987822E-2</c:v>
                      </c:pt>
                      <c:pt idx="52">
                        <c:v>0.39757563750951852</c:v>
                      </c:pt>
                      <c:pt idx="53">
                        <c:v>0.46504732954862033</c:v>
                      </c:pt>
                      <c:pt idx="54">
                        <c:v>0.18997566970227886</c:v>
                      </c:pt>
                      <c:pt idx="55">
                        <c:v>-0.18697214707138743</c:v>
                      </c:pt>
                      <c:pt idx="56">
                        <c:v>0.1090416772428139</c:v>
                      </c:pt>
                      <c:pt idx="57">
                        <c:v>-0.15354151318355444</c:v>
                      </c:pt>
                      <c:pt idx="58">
                        <c:v>-0.36632420586032061</c:v>
                      </c:pt>
                      <c:pt idx="59">
                        <c:v>-0.41004655568418907</c:v>
                      </c:pt>
                      <c:pt idx="60">
                        <c:v>-0.80780349415268038</c:v>
                      </c:pt>
                      <c:pt idx="61">
                        <c:v>-0.83599026788091158</c:v>
                      </c:pt>
                      <c:pt idx="62">
                        <c:v>-0.50241931689438923</c:v>
                      </c:pt>
                      <c:pt idx="63">
                        <c:v>-0.73818169717756166</c:v>
                      </c:pt>
                      <c:pt idx="64">
                        <c:v>-0.59307860295801951</c:v>
                      </c:pt>
                      <c:pt idx="65">
                        <c:v>-0.63635986553331647</c:v>
                      </c:pt>
                      <c:pt idx="66">
                        <c:v>-1.1041307335615718</c:v>
                      </c:pt>
                      <c:pt idx="67">
                        <c:v>-0.84954589635169353</c:v>
                      </c:pt>
                      <c:pt idx="68">
                        <c:v>-0.88469760473481218</c:v>
                      </c:pt>
                      <c:pt idx="69">
                        <c:v>-0.78377051514607465</c:v>
                      </c:pt>
                      <c:pt idx="70">
                        <c:v>-0.36176691822419782</c:v>
                      </c:pt>
                      <c:pt idx="71">
                        <c:v>-0.34112331065394635</c:v>
                      </c:pt>
                      <c:pt idx="72">
                        <c:v>-0.34236737511375809</c:v>
                      </c:pt>
                      <c:pt idx="73">
                        <c:v>-0.22715072402756198</c:v>
                      </c:pt>
                      <c:pt idx="74">
                        <c:v>-8.8863781287338961E-2</c:v>
                      </c:pt>
                      <c:pt idx="75">
                        <c:v>-2.7411516340921354E-2</c:v>
                      </c:pt>
                      <c:pt idx="76">
                        <c:v>-0.285252310759192</c:v>
                      </c:pt>
                      <c:pt idx="77">
                        <c:v>-0.98115268654775989</c:v>
                      </c:pt>
                      <c:pt idx="78">
                        <c:v>-1.0602744432819282</c:v>
                      </c:pt>
                      <c:pt idx="79">
                        <c:v>-0.79495130844998052</c:v>
                      </c:pt>
                      <c:pt idx="80">
                        <c:v>-0.5638631745776248</c:v>
                      </c:pt>
                      <c:pt idx="81">
                        <c:v>-0.90177369727661627</c:v>
                      </c:pt>
                      <c:pt idx="82">
                        <c:v>-0.75906628613173033</c:v>
                      </c:pt>
                      <c:pt idx="83">
                        <c:v>-0.21612129860642496</c:v>
                      </c:pt>
                      <c:pt idx="84">
                        <c:v>0.12542670884743728</c:v>
                      </c:pt>
                      <c:pt idx="85">
                        <c:v>0.10005989710698517</c:v>
                      </c:pt>
                      <c:pt idx="86">
                        <c:v>7.0664347137011196E-2</c:v>
                      </c:pt>
                      <c:pt idx="87">
                        <c:v>0.20865195911519438</c:v>
                      </c:pt>
                      <c:pt idx="88">
                        <c:v>0.22813693685885333</c:v>
                      </c:pt>
                      <c:pt idx="89">
                        <c:v>0.11241139252261227</c:v>
                      </c:pt>
                      <c:pt idx="90">
                        <c:v>-0.39460570059494698</c:v>
                      </c:pt>
                      <c:pt idx="91">
                        <c:v>-0.23148529348034694</c:v>
                      </c:pt>
                      <c:pt idx="92">
                        <c:v>-0.27494350789651267</c:v>
                      </c:pt>
                      <c:pt idx="93">
                        <c:v>-0.34331288267596133</c:v>
                      </c:pt>
                      <c:pt idx="94">
                        <c:v>-0.7412917035542046</c:v>
                      </c:pt>
                      <c:pt idx="95">
                        <c:v>-0.68605463792430987</c:v>
                      </c:pt>
                      <c:pt idx="96">
                        <c:v>-0.34659530604790528</c:v>
                      </c:pt>
                      <c:pt idx="97">
                        <c:v>-0.28718728138329819</c:v>
                      </c:pt>
                      <c:pt idx="98">
                        <c:v>-0.55308856414097962</c:v>
                      </c:pt>
                      <c:pt idx="99">
                        <c:v>-0.59435951884205118</c:v>
                      </c:pt>
                      <c:pt idx="100">
                        <c:v>-0.46063450692453894</c:v>
                      </c:pt>
                      <c:pt idx="101">
                        <c:v>-0.54048047849585523</c:v>
                      </c:pt>
                      <c:pt idx="102">
                        <c:v>-0.43673480285029748</c:v>
                      </c:pt>
                      <c:pt idx="103">
                        <c:v>-1.0014584249072911</c:v>
                      </c:pt>
                      <c:pt idx="104">
                        <c:v>-0.78639484420561268</c:v>
                      </c:pt>
                      <c:pt idx="105">
                        <c:v>-0.46219138286478423</c:v>
                      </c:pt>
                      <c:pt idx="106">
                        <c:v>-0.21612300110817384</c:v>
                      </c:pt>
                      <c:pt idx="107">
                        <c:v>-0.11873216242485775</c:v>
                      </c:pt>
                      <c:pt idx="108">
                        <c:v>-6.6829229788208808E-2</c:v>
                      </c:pt>
                      <c:pt idx="109">
                        <c:v>0.11900564611489106</c:v>
                      </c:pt>
                      <c:pt idx="110">
                        <c:v>0.44136506590229507</c:v>
                      </c:pt>
                      <c:pt idx="111">
                        <c:v>0.32292047150012071</c:v>
                      </c:pt>
                      <c:pt idx="112">
                        <c:v>0.28086604716239394</c:v>
                      </c:pt>
                      <c:pt idx="113">
                        <c:v>5.7123422090424501E-2</c:v>
                      </c:pt>
                      <c:pt idx="114">
                        <c:v>8.5908083478303962E-2</c:v>
                      </c:pt>
                      <c:pt idx="115">
                        <c:v>0.37564308134243818</c:v>
                      </c:pt>
                      <c:pt idx="116">
                        <c:v>0.28208534796040291</c:v>
                      </c:pt>
                      <c:pt idx="117">
                        <c:v>0.25318661895534494</c:v>
                      </c:pt>
                      <c:pt idx="118">
                        <c:v>0.48694924068422002</c:v>
                      </c:pt>
                      <c:pt idx="119">
                        <c:v>0.48931030106421841</c:v>
                      </c:pt>
                      <c:pt idx="120">
                        <c:v>0.64860812743380369</c:v>
                      </c:pt>
                      <c:pt idx="121">
                        <c:v>0.59012239439845959</c:v>
                      </c:pt>
                      <c:pt idx="122">
                        <c:v>0.58989271143524002</c:v>
                      </c:pt>
                      <c:pt idx="123">
                        <c:v>0.63195549350882529</c:v>
                      </c:pt>
                      <c:pt idx="124">
                        <c:v>0.51132210094906738</c:v>
                      </c:pt>
                      <c:pt idx="125">
                        <c:v>0.4086929739300551</c:v>
                      </c:pt>
                      <c:pt idx="126">
                        <c:v>0.4373485547307881</c:v>
                      </c:pt>
                      <c:pt idx="127">
                        <c:v>0.44649888253976111</c:v>
                      </c:pt>
                      <c:pt idx="128">
                        <c:v>0.18821497334810899</c:v>
                      </c:pt>
                      <c:pt idx="129">
                        <c:v>0.14108647470701491</c:v>
                      </c:pt>
                      <c:pt idx="130">
                        <c:v>-9.3266296037194996E-2</c:v>
                      </c:pt>
                      <c:pt idx="131">
                        <c:v>-1.8436391439202143E-2</c:v>
                      </c:pt>
                      <c:pt idx="132">
                        <c:v>-7.8667033994316723E-2</c:v>
                      </c:pt>
                      <c:pt idx="133">
                        <c:v>-0.306877642747033</c:v>
                      </c:pt>
                      <c:pt idx="134">
                        <c:v>-0.28747933781968343</c:v>
                      </c:pt>
                      <c:pt idx="135">
                        <c:v>-0.18201028311056355</c:v>
                      </c:pt>
                      <c:pt idx="136">
                        <c:v>-0.1892500944114606</c:v>
                      </c:pt>
                      <c:pt idx="137">
                        <c:v>0.11852646925900932</c:v>
                      </c:pt>
                      <c:pt idx="138">
                        <c:v>-2.0533099729457001E-2</c:v>
                      </c:pt>
                      <c:pt idx="139">
                        <c:v>-0.38434410346257902</c:v>
                      </c:pt>
                      <c:pt idx="140">
                        <c:v>-0.2309507079311818</c:v>
                      </c:pt>
                      <c:pt idx="141">
                        <c:v>-0.14923696967070521</c:v>
                      </c:pt>
                      <c:pt idx="142">
                        <c:v>-0.22773406303590116</c:v>
                      </c:pt>
                      <c:pt idx="143">
                        <c:v>-0.2976183548261282</c:v>
                      </c:pt>
                      <c:pt idx="144">
                        <c:v>-0.37609377998724675</c:v>
                      </c:pt>
                      <c:pt idx="145">
                        <c:v>-0.16496808583085182</c:v>
                      </c:pt>
                      <c:pt idx="146">
                        <c:v>0.13575687036842138</c:v>
                      </c:pt>
                      <c:pt idx="147">
                        <c:v>0.11927123638772463</c:v>
                      </c:pt>
                      <c:pt idx="148">
                        <c:v>0.19134184996935497</c:v>
                      </c:pt>
                      <c:pt idx="149">
                        <c:v>0.1587941953976735</c:v>
                      </c:pt>
                      <c:pt idx="150">
                        <c:v>0.11507503389526208</c:v>
                      </c:pt>
                      <c:pt idx="151">
                        <c:v>-4.4650894277736865E-2</c:v>
                      </c:pt>
                      <c:pt idx="152">
                        <c:v>-0.10348223516811429</c:v>
                      </c:pt>
                      <c:pt idx="153">
                        <c:v>-0.3643485299671263</c:v>
                      </c:pt>
                      <c:pt idx="154">
                        <c:v>-0.52848938567545989</c:v>
                      </c:pt>
                      <c:pt idx="155">
                        <c:v>-0.510022178954602</c:v>
                      </c:pt>
                      <c:pt idx="156">
                        <c:v>-0.27828845951450842</c:v>
                      </c:pt>
                      <c:pt idx="157">
                        <c:v>-4.0294037529329418E-2</c:v>
                      </c:pt>
                      <c:pt idx="158">
                        <c:v>-9.8435555665611629E-4</c:v>
                      </c:pt>
                      <c:pt idx="159">
                        <c:v>7.6747540658837224E-2</c:v>
                      </c:pt>
                      <c:pt idx="160">
                        <c:v>0.22058185318863105</c:v>
                      </c:pt>
                      <c:pt idx="161">
                        <c:v>0.50894680146353244</c:v>
                      </c:pt>
                      <c:pt idx="162">
                        <c:v>0.57935051106007041</c:v>
                      </c:pt>
                      <c:pt idx="163">
                        <c:v>0.44970376469568557</c:v>
                      </c:pt>
                      <c:pt idx="164">
                        <c:v>0.53003151175964403</c:v>
                      </c:pt>
                      <c:pt idx="165">
                        <c:v>0.74983934574405531</c:v>
                      </c:pt>
                      <c:pt idx="166">
                        <c:v>0.8794704600469273</c:v>
                      </c:pt>
                      <c:pt idx="167">
                        <c:v>0.96477152426529322</c:v>
                      </c:pt>
                      <c:pt idx="168">
                        <c:v>0.78839110489268061</c:v>
                      </c:pt>
                      <c:pt idx="169">
                        <c:v>0.75867331777349933</c:v>
                      </c:pt>
                      <c:pt idx="170">
                        <c:v>0.83705742693172036</c:v>
                      </c:pt>
                      <c:pt idx="171">
                        <c:v>0.70272570530004275</c:v>
                      </c:pt>
                      <c:pt idx="172">
                        <c:v>0.50504559609229416</c:v>
                      </c:pt>
                      <c:pt idx="173">
                        <c:v>0.47445349693859246</c:v>
                      </c:pt>
                      <c:pt idx="174">
                        <c:v>0.54342927188643375</c:v>
                      </c:pt>
                      <c:pt idx="175">
                        <c:v>0.63075306295541922</c:v>
                      </c:pt>
                      <c:pt idx="176">
                        <c:v>0.45225720777331341</c:v>
                      </c:pt>
                      <c:pt idx="177">
                        <c:v>0.39119976845976223</c:v>
                      </c:pt>
                      <c:pt idx="178">
                        <c:v>0.36807515152265563</c:v>
                      </c:pt>
                      <c:pt idx="179">
                        <c:v>0.55194688813634873</c:v>
                      </c:pt>
                      <c:pt idx="180">
                        <c:v>0.41738006649043197</c:v>
                      </c:pt>
                      <c:pt idx="181">
                        <c:v>0.40766915128740094</c:v>
                      </c:pt>
                      <c:pt idx="182">
                        <c:v>0.45383062893510062</c:v>
                      </c:pt>
                      <c:pt idx="183">
                        <c:v>0.45880270790641803</c:v>
                      </c:pt>
                      <c:pt idx="184">
                        <c:v>0.49479235669578464</c:v>
                      </c:pt>
                      <c:pt idx="185">
                        <c:v>0.70988224878812844</c:v>
                      </c:pt>
                      <c:pt idx="186">
                        <c:v>0.68366418617320956</c:v>
                      </c:pt>
                      <c:pt idx="187">
                        <c:v>0.73594105010307875</c:v>
                      </c:pt>
                      <c:pt idx="188">
                        <c:v>0.67477496022336825</c:v>
                      </c:pt>
                      <c:pt idx="189">
                        <c:v>0.62420230054418147</c:v>
                      </c:pt>
                      <c:pt idx="190">
                        <c:v>0.79984677484259592</c:v>
                      </c:pt>
                      <c:pt idx="191">
                        <c:v>0.86037752202418172</c:v>
                      </c:pt>
                      <c:pt idx="192">
                        <c:v>0.82259328161855294</c:v>
                      </c:pt>
                      <c:pt idx="193">
                        <c:v>0.77049053718573357</c:v>
                      </c:pt>
                      <c:pt idx="194">
                        <c:v>0.710403214323302</c:v>
                      </c:pt>
                      <c:pt idx="195">
                        <c:v>0.84258235465278253</c:v>
                      </c:pt>
                      <c:pt idx="196">
                        <c:v>0.84561110526413541</c:v>
                      </c:pt>
                      <c:pt idx="197">
                        <c:v>0.80498229398181109</c:v>
                      </c:pt>
                      <c:pt idx="198">
                        <c:v>0.84018120809524111</c:v>
                      </c:pt>
                      <c:pt idx="199">
                        <c:v>0.82724869526456879</c:v>
                      </c:pt>
                      <c:pt idx="200">
                        <c:v>0.87955279922242102</c:v>
                      </c:pt>
                      <c:pt idx="201">
                        <c:v>1.0004333640815468</c:v>
                      </c:pt>
                      <c:pt idx="202">
                        <c:v>1.0054928897336048</c:v>
                      </c:pt>
                      <c:pt idx="203">
                        <c:v>1.072672061017663</c:v>
                      </c:pt>
                      <c:pt idx="204">
                        <c:v>1.1215323134831949</c:v>
                      </c:pt>
                      <c:pt idx="205">
                        <c:v>1.1421387755607424</c:v>
                      </c:pt>
                      <c:pt idx="206">
                        <c:v>1.1657493793607261</c:v>
                      </c:pt>
                      <c:pt idx="207">
                        <c:v>1.2049610900963925</c:v>
                      </c:pt>
                      <c:pt idx="208">
                        <c:v>1.2143898543277594</c:v>
                      </c:pt>
                      <c:pt idx="209">
                        <c:v>1.1939226878478522</c:v>
                      </c:pt>
                      <c:pt idx="210">
                        <c:v>1.2249887015793028</c:v>
                      </c:pt>
                      <c:pt idx="211">
                        <c:v>1.2466476192834637</c:v>
                      </c:pt>
                      <c:pt idx="212">
                        <c:v>1.2907439623097068</c:v>
                      </c:pt>
                      <c:pt idx="213">
                        <c:v>1.3031304363976302</c:v>
                      </c:pt>
                      <c:pt idx="214">
                        <c:v>1.2999792604332403</c:v>
                      </c:pt>
                      <c:pt idx="215">
                        <c:v>1.312458598252924</c:v>
                      </c:pt>
                      <c:pt idx="216">
                        <c:v>1.3546202802008334</c:v>
                      </c:pt>
                      <c:pt idx="217">
                        <c:v>1.3718867433927453</c:v>
                      </c:pt>
                      <c:pt idx="218">
                        <c:v>1.3623898790914213</c:v>
                      </c:pt>
                      <c:pt idx="219">
                        <c:v>1.3349455508986114</c:v>
                      </c:pt>
                      <c:pt idx="220">
                        <c:v>1.3519875934054371</c:v>
                      </c:pt>
                      <c:pt idx="221">
                        <c:v>1.3623001108173867</c:v>
                      </c:pt>
                      <c:pt idx="222">
                        <c:v>1.3529796876064064</c:v>
                      </c:pt>
                      <c:pt idx="223">
                        <c:v>1.349102626805426</c:v>
                      </c:pt>
                      <c:pt idx="224">
                        <c:v>1.3390516755712667</c:v>
                      </c:pt>
                      <c:pt idx="225">
                        <c:v>1.3527877692274357</c:v>
                      </c:pt>
                      <c:pt idx="226">
                        <c:v>1.365649396076198</c:v>
                      </c:pt>
                      <c:pt idx="227">
                        <c:v>1.3761120431878264</c:v>
                      </c:pt>
                      <c:pt idx="228">
                        <c:v>1.3911853745813392</c:v>
                      </c:pt>
                      <c:pt idx="229">
                        <c:v>1.4166176552526821</c:v>
                      </c:pt>
                      <c:pt idx="230">
                        <c:v>1.426668606486841</c:v>
                      </c:pt>
                      <c:pt idx="231">
                        <c:v>1.441673837810397</c:v>
                      </c:pt>
                      <c:pt idx="232">
                        <c:v>1.4552474199359859</c:v>
                      </c:pt>
                      <c:pt idx="233">
                        <c:v>1.4664374996130678</c:v>
                      </c:pt>
                      <c:pt idx="234">
                        <c:v>1.4724860240083699</c:v>
                      </c:pt>
                      <c:pt idx="235">
                        <c:v>1.479466281178998</c:v>
                      </c:pt>
                      <c:pt idx="236">
                        <c:v>1.4833123874027254</c:v>
                      </c:pt>
                      <c:pt idx="237">
                        <c:v>1.486630718084283</c:v>
                      </c:pt>
                      <c:pt idx="238">
                        <c:v>1.4918187052319425</c:v>
                      </c:pt>
                      <c:pt idx="239">
                        <c:v>1.4978548477963436</c:v>
                      </c:pt>
                      <c:pt idx="240">
                        <c:v>1.5072603960947704</c:v>
                      </c:pt>
                      <c:pt idx="241">
                        <c:v>1.5160793551542466</c:v>
                      </c:pt>
                      <c:pt idx="242">
                        <c:v>1.5241368316132908</c:v>
                      </c:pt>
                      <c:pt idx="243">
                        <c:v>1.5288899069505408</c:v>
                      </c:pt>
                      <c:pt idx="244">
                        <c:v>1.5404204869774094</c:v>
                      </c:pt>
                      <c:pt idx="245">
                        <c:v>1.5444554161223822</c:v>
                      </c:pt>
                      <c:pt idx="246">
                        <c:v>1.5487967955821627</c:v>
                      </c:pt>
                      <c:pt idx="247">
                        <c:v>1.5543670717589009</c:v>
                      </c:pt>
                      <c:pt idx="248">
                        <c:v>1.5536009459718807</c:v>
                      </c:pt>
                      <c:pt idx="249">
                        <c:v>1.5554675069802573</c:v>
                      </c:pt>
                      <c:pt idx="250">
                        <c:v>1.5572412042568735</c:v>
                      </c:pt>
                      <c:pt idx="251">
                        <c:v>1.555780148210516</c:v>
                      </c:pt>
                      <c:pt idx="252">
                        <c:v>1.5586960693877803</c:v>
                      </c:pt>
                      <c:pt idx="253">
                        <c:v>1.5575507500294068</c:v>
                      </c:pt>
                      <c:pt idx="254">
                        <c:v>1.5542989716889437</c:v>
                      </c:pt>
                      <c:pt idx="255">
                        <c:v>1.5520361920917245</c:v>
                      </c:pt>
                      <c:pt idx="256">
                        <c:v>1.5471422734279718</c:v>
                      </c:pt>
                      <c:pt idx="257">
                        <c:v>1.5415008017235508</c:v>
                      </c:pt>
                      <c:pt idx="258">
                        <c:v>1.5361116098237446</c:v>
                      </c:pt>
                      <c:pt idx="259">
                        <c:v>1.5268236889188804</c:v>
                      </c:pt>
                      <c:pt idx="260">
                        <c:v>1.5184164257368737</c:v>
                      </c:pt>
                      <c:pt idx="261">
                        <c:v>1.5085512019662346</c:v>
                      </c:pt>
                      <c:pt idx="262">
                        <c:v>1.498964569390876</c:v>
                      </c:pt>
                      <c:pt idx="263">
                        <c:v>1.4893655549846154</c:v>
                      </c:pt>
                      <c:pt idx="264">
                        <c:v>1.479248051409362</c:v>
                      </c:pt>
                      <c:pt idx="265">
                        <c:v>1.466064496957165</c:v>
                      </c:pt>
                      <c:pt idx="266">
                        <c:v>1.4527462900939163</c:v>
                      </c:pt>
                      <c:pt idx="267">
                        <c:v>1.4387145802249779</c:v>
                      </c:pt>
                      <c:pt idx="268">
                        <c:v>1.424077708370737</c:v>
                      </c:pt>
                      <c:pt idx="269">
                        <c:v>1.408612801574969</c:v>
                      </c:pt>
                      <c:pt idx="270">
                        <c:v>1.3918292297882087</c:v>
                      </c:pt>
                      <c:pt idx="271">
                        <c:v>1.3725275031418898</c:v>
                      </c:pt>
                      <c:pt idx="272">
                        <c:v>1.3552533013056642</c:v>
                      </c:pt>
                      <c:pt idx="273">
                        <c:v>1.3368121119069876</c:v>
                      </c:pt>
                      <c:pt idx="274">
                        <c:v>1.318618559126338</c:v>
                      </c:pt>
                      <c:pt idx="275">
                        <c:v>1.301231373083138</c:v>
                      </c:pt>
                      <c:pt idx="276">
                        <c:v>1.2815674778829544</c:v>
                      </c:pt>
                      <c:pt idx="277">
                        <c:v>1.2613742594117392</c:v>
                      </c:pt>
                      <c:pt idx="278">
                        <c:v>1.2431017724590936</c:v>
                      </c:pt>
                      <c:pt idx="279">
                        <c:v>1.2245135488184637</c:v>
                      </c:pt>
                      <c:pt idx="280">
                        <c:v>1.2066125167928583</c:v>
                      </c:pt>
                      <c:pt idx="281">
                        <c:v>1.1882208547177873</c:v>
                      </c:pt>
                      <c:pt idx="282">
                        <c:v>1.1701248088554854</c:v>
                      </c:pt>
                      <c:pt idx="283">
                        <c:v>1.1561101240040363</c:v>
                      </c:pt>
                      <c:pt idx="284">
                        <c:v>1.1424622508930398</c:v>
                      </c:pt>
                      <c:pt idx="285">
                        <c:v>1.1308295207612353</c:v>
                      </c:pt>
                      <c:pt idx="286">
                        <c:v>1.1198762436001413</c:v>
                      </c:pt>
                      <c:pt idx="287">
                        <c:v>1.1110650231849786</c:v>
                      </c:pt>
                      <c:pt idx="288">
                        <c:v>1.1043881208714335</c:v>
                      </c:pt>
                      <c:pt idx="289">
                        <c:v>1.0969094950070266</c:v>
                      </c:pt>
                      <c:pt idx="290">
                        <c:v>1.0921486810254635</c:v>
                      </c:pt>
                      <c:pt idx="291">
                        <c:v>1.0889232140756655</c:v>
                      </c:pt>
                      <c:pt idx="292">
                        <c:v>1.0862549295164274</c:v>
                      </c:pt>
                      <c:pt idx="293">
                        <c:v>1.0847598234350913</c:v>
                      </c:pt>
                      <c:pt idx="294">
                        <c:v>1.0834194902400218</c:v>
                      </c:pt>
                      <c:pt idx="295">
                        <c:v>1.0803843939403319</c:v>
                      </c:pt>
                      <c:pt idx="296">
                        <c:v>1.0799912708092148</c:v>
                      </c:pt>
                      <c:pt idx="297">
                        <c:v>1.0750849703145604</c:v>
                      </c:pt>
                      <c:pt idx="298">
                        <c:v>1.0726859905774269</c:v>
                      </c:pt>
                      <c:pt idx="299">
                        <c:v>1.0678818401877086</c:v>
                      </c:pt>
                      <c:pt idx="300">
                        <c:v>1.0634723606579704</c:v>
                      </c:pt>
                      <c:pt idx="301">
                        <c:v>1.0615160313755594</c:v>
                      </c:pt>
                      <c:pt idx="302">
                        <c:v>1.0590195447200776</c:v>
                      </c:pt>
                      <c:pt idx="303">
                        <c:v>1.0540838373770332</c:v>
                      </c:pt>
                      <c:pt idx="304">
                        <c:v>1.0511168411473004</c:v>
                      </c:pt>
                      <c:pt idx="305">
                        <c:v>1.0455837104632664</c:v>
                      </c:pt>
                      <c:pt idx="306">
                        <c:v>1.0445714957870822</c:v>
                      </c:pt>
                      <c:pt idx="307">
                        <c:v>1.0402022572077734</c:v>
                      </c:pt>
                      <c:pt idx="308">
                        <c:v>1.0343812489552833</c:v>
                      </c:pt>
                      <c:pt idx="309">
                        <c:v>1.0286082202975353</c:v>
                      </c:pt>
                      <c:pt idx="310">
                        <c:v>1.0220551362930037</c:v>
                      </c:pt>
                      <c:pt idx="311">
                        <c:v>1.0166257034427681</c:v>
                      </c:pt>
                      <c:pt idx="312">
                        <c:v>1.0091857707999281</c:v>
                      </c:pt>
                      <c:pt idx="313">
                        <c:v>1.0021188408129909</c:v>
                      </c:pt>
                      <c:pt idx="314">
                        <c:v>0.99494620094473385</c:v>
                      </c:pt>
                      <c:pt idx="315">
                        <c:v>0.98713899224278312</c:v>
                      </c:pt>
                      <c:pt idx="316">
                        <c:v>0.9758079144663121</c:v>
                      </c:pt>
                      <c:pt idx="317">
                        <c:v>0.97078862976468328</c:v>
                      </c:pt>
                      <c:pt idx="318">
                        <c:v>0.96184120920960592</c:v>
                      </c:pt>
                      <c:pt idx="319">
                        <c:v>0.95515950893658652</c:v>
                      </c:pt>
                      <c:pt idx="320">
                        <c:v>0.94425699728218826</c:v>
                      </c:pt>
                      <c:pt idx="321">
                        <c:v>0.9386227999034219</c:v>
                      </c:pt>
                      <c:pt idx="322">
                        <c:v>0.92954320330347262</c:v>
                      </c:pt>
                      <c:pt idx="323">
                        <c:v>0.92787784704724308</c:v>
                      </c:pt>
                      <c:pt idx="324">
                        <c:v>0.9226183548261282</c:v>
                      </c:pt>
                      <c:pt idx="325">
                        <c:v>0.91832696700861172</c:v>
                      </c:pt>
                      <c:pt idx="326">
                        <c:v>0.91804311353519852</c:v>
                      </c:pt>
                      <c:pt idx="327">
                        <c:v>0.91751642140323286</c:v>
                      </c:pt>
                      <c:pt idx="328">
                        <c:v>0.91557293827038222</c:v>
                      </c:pt>
                      <c:pt idx="329">
                        <c:v>0.91566533768348324</c:v>
                      </c:pt>
                      <c:pt idx="330">
                        <c:v>0.91643904734193049</c:v>
                      </c:pt>
                      <c:pt idx="331">
                        <c:v>0.91617020683848516</c:v>
                      </c:pt>
                      <c:pt idx="332">
                        <c:v>0.91763420356968195</c:v>
                      </c:pt>
                      <c:pt idx="333">
                        <c:v>0.91971992298501182</c:v>
                      </c:pt>
                      <c:pt idx="334">
                        <c:v>0.92016288298550719</c:v>
                      </c:pt>
                      <c:pt idx="335">
                        <c:v>0.91976821212552695</c:v>
                      </c:pt>
                      <c:pt idx="336">
                        <c:v>0.92424238672172465</c:v>
                      </c:pt>
                      <c:pt idx="337">
                        <c:v>0.92760451813009603</c:v>
                      </c:pt>
                      <c:pt idx="338">
                        <c:v>0.932079621363611</c:v>
                      </c:pt>
                      <c:pt idx="339">
                        <c:v>0.93669386542188005</c:v>
                      </c:pt>
                      <c:pt idx="340">
                        <c:v>0.93352318807382062</c:v>
                      </c:pt>
                      <c:pt idx="341">
                        <c:v>0.93792229782017877</c:v>
                      </c:pt>
                      <c:pt idx="342">
                        <c:v>0.94275693846849151</c:v>
                      </c:pt>
                      <c:pt idx="343">
                        <c:v>0.94527648628402694</c:v>
                      </c:pt>
                      <c:pt idx="344">
                        <c:v>0.94372349514322684</c:v>
                      </c:pt>
                      <c:pt idx="345">
                        <c:v>0.93999733790635631</c:v>
                      </c:pt>
                      <c:pt idx="346">
                        <c:v>0.93899131414562287</c:v>
                      </c:pt>
                      <c:pt idx="347">
                        <c:v>0.94403288614287395</c:v>
                      </c:pt>
                      <c:pt idx="348">
                        <c:v>0.94675503166653252</c:v>
                      </c:pt>
                      <c:pt idx="349">
                        <c:v>0.94516164480241693</c:v>
                      </c:pt>
                      <c:pt idx="350">
                        <c:v>0.94462798789056945</c:v>
                      </c:pt>
                      <c:pt idx="351">
                        <c:v>0.94913512911154185</c:v>
                      </c:pt>
                      <c:pt idx="352">
                        <c:v>0.94967838194233789</c:v>
                      </c:pt>
                      <c:pt idx="353">
                        <c:v>0.94954403907705842</c:v>
                      </c:pt>
                      <c:pt idx="354">
                        <c:v>0.9491823348418531</c:v>
                      </c:pt>
                      <c:pt idx="355">
                        <c:v>0.94691769796999892</c:v>
                      </c:pt>
                      <c:pt idx="356">
                        <c:v>0.9487186352745981</c:v>
                      </c:pt>
                      <c:pt idx="357">
                        <c:v>0.94860410333876066</c:v>
                      </c:pt>
                      <c:pt idx="358">
                        <c:v>0.9430683415156601</c:v>
                      </c:pt>
                      <c:pt idx="359">
                        <c:v>0.94109204653092071</c:v>
                      </c:pt>
                      <c:pt idx="360">
                        <c:v>0.94085632742513636</c:v>
                      </c:pt>
                      <c:pt idx="361">
                        <c:v>0.93522104663616601</c:v>
                      </c:pt>
                      <c:pt idx="362">
                        <c:v>0.93199294854730175</c:v>
                      </c:pt>
                      <c:pt idx="363">
                        <c:v>0.93227509951896592</c:v>
                      </c:pt>
                      <c:pt idx="364">
                        <c:v>0.92968559435883802</c:v>
                      </c:pt>
                      <c:pt idx="365">
                        <c:v>0.93187624979105665</c:v>
                      </c:pt>
                      <c:pt idx="366">
                        <c:v>0.93349053099481827</c:v>
                      </c:pt>
                      <c:pt idx="367">
                        <c:v>0.93519473524550079</c:v>
                      </c:pt>
                      <c:pt idx="368">
                        <c:v>0.94127947649618959</c:v>
                      </c:pt>
                      <c:pt idx="369">
                        <c:v>0.94487717223745871</c:v>
                      </c:pt>
                      <c:pt idx="370">
                        <c:v>0.94264348994285796</c:v>
                      </c:pt>
                      <c:pt idx="371">
                        <c:v>0.94310177245909366</c:v>
                      </c:pt>
                      <c:pt idx="372">
                        <c:v>0.94356918657561895</c:v>
                      </c:pt>
                      <c:pt idx="373">
                        <c:v>0.94578971317488736</c:v>
                      </c:pt>
                      <c:pt idx="374">
                        <c:v>0.94464145313167469</c:v>
                      </c:pt>
                      <c:pt idx="375">
                        <c:v>0.94491586545902551</c:v>
                      </c:pt>
                      <c:pt idx="376">
                        <c:v>0.94490967454357477</c:v>
                      </c:pt>
                      <c:pt idx="377">
                        <c:v>0.94814055854439194</c:v>
                      </c:pt>
                      <c:pt idx="378">
                        <c:v>0.95209361283252969</c:v>
                      </c:pt>
                      <c:pt idx="379">
                        <c:v>0.95158239798919075</c:v>
                      </c:pt>
                      <c:pt idx="380">
                        <c:v>0.95305831223262993</c:v>
                      </c:pt>
                      <c:pt idx="381">
                        <c:v>0.95495629213691835</c:v>
                      </c:pt>
                      <c:pt idx="382">
                        <c:v>0.95811520674562156</c:v>
                      </c:pt>
                      <c:pt idx="383">
                        <c:v>0.96102834201093335</c:v>
                      </c:pt>
                      <c:pt idx="384">
                        <c:v>0.96201192370315802</c:v>
                      </c:pt>
                      <c:pt idx="385">
                        <c:v>0.96337284169210113</c:v>
                      </c:pt>
                      <c:pt idx="386">
                        <c:v>0.96688711484767265</c:v>
                      </c:pt>
                      <c:pt idx="387">
                        <c:v>0.96786868449237573</c:v>
                      </c:pt>
                      <c:pt idx="388">
                        <c:v>0.97166170361611381</c:v>
                      </c:pt>
                      <c:pt idx="389">
                        <c:v>0.97183845425223014</c:v>
                      </c:pt>
                      <c:pt idx="390">
                        <c:v>0.97270827787304903</c:v>
                      </c:pt>
                      <c:pt idx="391">
                        <c:v>0.97242597212849857</c:v>
                      </c:pt>
                      <c:pt idx="392">
                        <c:v>0.97165907247704741</c:v>
                      </c:pt>
                      <c:pt idx="393">
                        <c:v>0.97134240715174569</c:v>
                      </c:pt>
                      <c:pt idx="394">
                        <c:v>0.97129365369257159</c:v>
                      </c:pt>
                      <c:pt idx="395">
                        <c:v>0.97097048790604679</c:v>
                      </c:pt>
                      <c:pt idx="396">
                        <c:v>0.96985534926049544</c:v>
                      </c:pt>
                      <c:pt idx="397">
                        <c:v>0.96581809852222855</c:v>
                      </c:pt>
                      <c:pt idx="398">
                        <c:v>0.96445098961783482</c:v>
                      </c:pt>
                      <c:pt idx="399">
                        <c:v>0.96427934648696501</c:v>
                      </c:pt>
                      <c:pt idx="400">
                        <c:v>0.96214982634482171</c:v>
                      </c:pt>
                      <c:pt idx="401">
                        <c:v>0.96323401041311996</c:v>
                      </c:pt>
                      <c:pt idx="402">
                        <c:v>0.96169912770001298</c:v>
                      </c:pt>
                      <c:pt idx="403">
                        <c:v>0.96011967039566148</c:v>
                      </c:pt>
                      <c:pt idx="404">
                        <c:v>0.96153011570820979</c:v>
                      </c:pt>
                      <c:pt idx="405">
                        <c:v>0.96154404526797377</c:v>
                      </c:pt>
                      <c:pt idx="406">
                        <c:v>0.96019860456765738</c:v>
                      </c:pt>
                      <c:pt idx="407">
                        <c:v>0.96094399078791792</c:v>
                      </c:pt>
                      <c:pt idx="408">
                        <c:v>0.95681016176862088</c:v>
                      </c:pt>
                      <c:pt idx="409">
                        <c:v>0.9534893547208827</c:v>
                      </c:pt>
                      <c:pt idx="410">
                        <c:v>0.95079119899459541</c:v>
                      </c:pt>
                      <c:pt idx="411">
                        <c:v>0.94699090554520304</c:v>
                      </c:pt>
                      <c:pt idx="412">
                        <c:v>0.94047759817244181</c:v>
                      </c:pt>
                      <c:pt idx="413">
                        <c:v>0.93551186488946125</c:v>
                      </c:pt>
                      <c:pt idx="414">
                        <c:v>0.93030669795142618</c:v>
                      </c:pt>
                      <c:pt idx="415">
                        <c:v>0.92616435642338446</c:v>
                      </c:pt>
                      <c:pt idx="416">
                        <c:v>0.922654881227287</c:v>
                      </c:pt>
                      <c:pt idx="417">
                        <c:v>0.9183986268549531</c:v>
                      </c:pt>
                      <c:pt idx="418">
                        <c:v>0.91265206436075708</c:v>
                      </c:pt>
                      <c:pt idx="419">
                        <c:v>0.90824227528524659</c:v>
                      </c:pt>
                      <c:pt idx="420">
                        <c:v>0.90347387743225593</c:v>
                      </c:pt>
                      <c:pt idx="421">
                        <c:v>0.89676462758548114</c:v>
                      </c:pt>
                      <c:pt idx="422">
                        <c:v>0.89051087434298926</c:v>
                      </c:pt>
                      <c:pt idx="423">
                        <c:v>0.88344100367121303</c:v>
                      </c:pt>
                      <c:pt idx="424">
                        <c:v>0.87544636500399309</c:v>
                      </c:pt>
                      <c:pt idx="425">
                        <c:v>0.86916382400465575</c:v>
                      </c:pt>
                      <c:pt idx="426">
                        <c:v>0.86309904845629537</c:v>
                      </c:pt>
                      <c:pt idx="427">
                        <c:v>0.85534957004092205</c:v>
                      </c:pt>
                      <c:pt idx="428">
                        <c:v>0.84813467717471402</c:v>
                      </c:pt>
                      <c:pt idx="429">
                        <c:v>0.84126508261776667</c:v>
                      </c:pt>
                      <c:pt idx="430">
                        <c:v>0.83341639478229657</c:v>
                      </c:pt>
                      <c:pt idx="431">
                        <c:v>0.82601205990329796</c:v>
                      </c:pt>
                      <c:pt idx="432">
                        <c:v>0.81851362310944931</c:v>
                      </c:pt>
                      <c:pt idx="433">
                        <c:v>0.81137549759482941</c:v>
                      </c:pt>
                      <c:pt idx="434">
                        <c:v>0.80337451323927267</c:v>
                      </c:pt>
                      <c:pt idx="435">
                        <c:v>0.7970359444551065</c:v>
                      </c:pt>
                      <c:pt idx="436">
                        <c:v>0.78964863459359735</c:v>
                      </c:pt>
                      <c:pt idx="437">
                        <c:v>0.78242166944226044</c:v>
                      </c:pt>
                      <c:pt idx="438">
                        <c:v>0.77541448178942229</c:v>
                      </c:pt>
                      <c:pt idx="439">
                        <c:v>0.76837788728819334</c:v>
                      </c:pt>
                      <c:pt idx="440">
                        <c:v>0.75994137203068224</c:v>
                      </c:pt>
                      <c:pt idx="441">
                        <c:v>0.75282259312684563</c:v>
                      </c:pt>
                      <c:pt idx="442">
                        <c:v>0.74496709528437977</c:v>
                      </c:pt>
                      <c:pt idx="443">
                        <c:v>0.73550691215710073</c:v>
                      </c:pt>
                      <c:pt idx="444">
                        <c:v>0.72830146043695487</c:v>
                      </c:pt>
                      <c:pt idx="445">
                        <c:v>0.72007930562692313</c:v>
                      </c:pt>
                      <c:pt idx="446">
                        <c:v>0.71185993672884418</c:v>
                      </c:pt>
                      <c:pt idx="447">
                        <c:v>0.70471840621072634</c:v>
                      </c:pt>
                      <c:pt idx="448">
                        <c:v>0.69790282739108633</c:v>
                      </c:pt>
                      <c:pt idx="449">
                        <c:v>0.68995740650169957</c:v>
                      </c:pt>
                      <c:pt idx="450">
                        <c:v>0.68415295894803962</c:v>
                      </c:pt>
                      <c:pt idx="451">
                        <c:v>0.67568239365554994</c:v>
                      </c:pt>
                      <c:pt idx="452">
                        <c:v>0.66849551468175605</c:v>
                      </c:pt>
                      <c:pt idx="453">
                        <c:v>0.66151618614844587</c:v>
                      </c:pt>
                      <c:pt idx="454">
                        <c:v>0.65442387340816099</c:v>
                      </c:pt>
                      <c:pt idx="455">
                        <c:v>0.64590749534133618</c:v>
                      </c:pt>
                      <c:pt idx="456">
                        <c:v>0.63833817256557734</c:v>
                      </c:pt>
                      <c:pt idx="457">
                        <c:v>0.62989376389086649</c:v>
                      </c:pt>
                      <c:pt idx="458">
                        <c:v>0.62324843524611995</c:v>
                      </c:pt>
                      <c:pt idx="459">
                        <c:v>0.61499052789936048</c:v>
                      </c:pt>
                      <c:pt idx="460">
                        <c:v>0.60822865527125503</c:v>
                      </c:pt>
                      <c:pt idx="461">
                        <c:v>0.6016766546769271</c:v>
                      </c:pt>
                      <c:pt idx="462">
                        <c:v>0.59522989964526063</c:v>
                      </c:pt>
                      <c:pt idx="463">
                        <c:v>0.5890700935447325</c:v>
                      </c:pt>
                      <c:pt idx="464">
                        <c:v>0.58301630687129713</c:v>
                      </c:pt>
                      <c:pt idx="465">
                        <c:v>0.57613169934438224</c:v>
                      </c:pt>
                      <c:pt idx="466">
                        <c:v>0.57179310579655429</c:v>
                      </c:pt>
                      <c:pt idx="467">
                        <c:v>0.56601883895571636</c:v>
                      </c:pt>
                      <c:pt idx="468">
                        <c:v>0.55984572238696939</c:v>
                      </c:pt>
                      <c:pt idx="469">
                        <c:v>0.55423365753093912</c:v>
                      </c:pt>
                      <c:pt idx="470">
                        <c:v>0.54931791589022272</c:v>
                      </c:pt>
                      <c:pt idx="471">
                        <c:v>0.54470939842874555</c:v>
                      </c:pt>
                      <c:pt idx="472">
                        <c:v>0.54025085589406119</c:v>
                      </c:pt>
                      <c:pt idx="473">
                        <c:v>0.53697013502386604</c:v>
                      </c:pt>
                      <c:pt idx="474">
                        <c:v>0.5311299349334786</c:v>
                      </c:pt>
                      <c:pt idx="475">
                        <c:v>0.52690602809437426</c:v>
                      </c:pt>
                      <c:pt idx="476">
                        <c:v>0.52331405894989691</c:v>
                      </c:pt>
                      <c:pt idx="477">
                        <c:v>0.51823657964303171</c:v>
                      </c:pt>
                      <c:pt idx="478">
                        <c:v>0.51412890724151372</c:v>
                      </c:pt>
                      <c:pt idx="479">
                        <c:v>0.5103117435475184</c:v>
                      </c:pt>
                      <c:pt idx="480">
                        <c:v>0.50303463198103104</c:v>
                      </c:pt>
                      <c:pt idx="481">
                        <c:v>0.49938911141790548</c:v>
                      </c:pt>
                      <c:pt idx="482">
                        <c:v>0.49456948373956061</c:v>
                      </c:pt>
                      <c:pt idx="483">
                        <c:v>0.48966070687872626</c:v>
                      </c:pt>
                      <c:pt idx="484">
                        <c:v>0.48610479981674898</c:v>
                      </c:pt>
                      <c:pt idx="485">
                        <c:v>0.48209215796739879</c:v>
                      </c:pt>
                      <c:pt idx="486">
                        <c:v>0.47752604827675871</c:v>
                      </c:pt>
                      <c:pt idx="487">
                        <c:v>0.47549248732410071</c:v>
                      </c:pt>
                      <c:pt idx="488">
                        <c:v>0.47194571186241313</c:v>
                      </c:pt>
                      <c:pt idx="489">
                        <c:v>0.46858280658961043</c:v>
                      </c:pt>
                      <c:pt idx="490">
                        <c:v>0.4655196963975064</c:v>
                      </c:pt>
                      <c:pt idx="491">
                        <c:v>0.46135026961436781</c:v>
                      </c:pt>
                      <c:pt idx="492">
                        <c:v>0.45796801773078188</c:v>
                      </c:pt>
                      <c:pt idx="493">
                        <c:v>0.45527914837767069</c:v>
                      </c:pt>
                      <c:pt idx="494">
                        <c:v>0.45194982882118778</c:v>
                      </c:pt>
                      <c:pt idx="495">
                        <c:v>0.44988330124375497</c:v>
                      </c:pt>
                      <c:pt idx="496">
                        <c:v>0.44787125372228787</c:v>
                      </c:pt>
                      <c:pt idx="497">
                        <c:v>0.44587592167253781</c:v>
                      </c:pt>
                      <c:pt idx="498">
                        <c:v>0.44443901019643767</c:v>
                      </c:pt>
                      <c:pt idx="499">
                        <c:v>0.44329957220774235</c:v>
                      </c:pt>
                      <c:pt idx="500">
                        <c:v>0.44103199465104903</c:v>
                      </c:pt>
                      <c:pt idx="501">
                        <c:v>0.43919143548756556</c:v>
                      </c:pt>
                      <c:pt idx="502">
                        <c:v>0.4364940536257097</c:v>
                      </c:pt>
                      <c:pt idx="503">
                        <c:v>0.43455366595058414</c:v>
                      </c:pt>
                      <c:pt idx="504">
                        <c:v>0.43282315030923624</c:v>
                      </c:pt>
                      <c:pt idx="505">
                        <c:v>0.43046657834293955</c:v>
                      </c:pt>
                      <c:pt idx="506">
                        <c:v>0.427695679360107</c:v>
                      </c:pt>
                      <c:pt idx="507">
                        <c:v>0.42666674921220615</c:v>
                      </c:pt>
                      <c:pt idx="508">
                        <c:v>0.42517938177518322</c:v>
                      </c:pt>
                      <c:pt idx="509">
                        <c:v>0.42389662409380474</c:v>
                      </c:pt>
                      <c:pt idx="510">
                        <c:v>0.42212416500027866</c:v>
                      </c:pt>
                      <c:pt idx="511">
                        <c:v>0.42006831675199818</c:v>
                      </c:pt>
                      <c:pt idx="512">
                        <c:v>0.4183843877494165</c:v>
                      </c:pt>
                      <c:pt idx="513">
                        <c:v>0.41647418078711301</c:v>
                      </c:pt>
                      <c:pt idx="514">
                        <c:v>0.41408309446717889</c:v>
                      </c:pt>
                      <c:pt idx="515">
                        <c:v>0.41203637781918817</c:v>
                      </c:pt>
                      <c:pt idx="516">
                        <c:v>0.4112233558476292</c:v>
                      </c:pt>
                      <c:pt idx="517">
                        <c:v>0.41002928303008168</c:v>
                      </c:pt>
                      <c:pt idx="518">
                        <c:v>0.40907557250490634</c:v>
                      </c:pt>
                      <c:pt idx="519">
                        <c:v>0.40835448562778986</c:v>
                      </c:pt>
                      <c:pt idx="520">
                        <c:v>0.40814229200071822</c:v>
                      </c:pt>
                      <c:pt idx="521">
                        <c:v>0.40800671095234853</c:v>
                      </c:pt>
                      <c:pt idx="522">
                        <c:v>0.40712636277526365</c:v>
                      </c:pt>
                      <c:pt idx="523">
                        <c:v>0.40539631145257449</c:v>
                      </c:pt>
                      <c:pt idx="524">
                        <c:v>0.40492177778328087</c:v>
                      </c:pt>
                      <c:pt idx="525">
                        <c:v>0.40414327016535939</c:v>
                      </c:pt>
                      <c:pt idx="526">
                        <c:v>0.40262045973738142</c:v>
                      </c:pt>
                      <c:pt idx="527">
                        <c:v>0.40146306809387905</c:v>
                      </c:pt>
                      <c:pt idx="528">
                        <c:v>0.39954450339571718</c:v>
                      </c:pt>
                      <c:pt idx="529">
                        <c:v>0.39876723396088587</c:v>
                      </c:pt>
                      <c:pt idx="530">
                        <c:v>0.39747472558767272</c:v>
                      </c:pt>
                      <c:pt idx="531">
                        <c:v>0.39598441746581076</c:v>
                      </c:pt>
                      <c:pt idx="532">
                        <c:v>0.3942525088684864</c:v>
                      </c:pt>
                      <c:pt idx="533">
                        <c:v>0.39356794839252879</c:v>
                      </c:pt>
                      <c:pt idx="534">
                        <c:v>0.39235081441492758</c:v>
                      </c:pt>
                      <c:pt idx="535">
                        <c:v>0.39171253103196374</c:v>
                      </c:pt>
                      <c:pt idx="536">
                        <c:v>0.39068468429426662</c:v>
                      </c:pt>
                      <c:pt idx="537">
                        <c:v>0.38993186897546539</c:v>
                      </c:pt>
                      <c:pt idx="538">
                        <c:v>0.38881193237043971</c:v>
                      </c:pt>
                      <c:pt idx="539">
                        <c:v>0.38877865619989227</c:v>
                      </c:pt>
                      <c:pt idx="540">
                        <c:v>0.38818494740817333</c:v>
                      </c:pt>
                      <c:pt idx="541">
                        <c:v>0.38685049558278184</c:v>
                      </c:pt>
                      <c:pt idx="542">
                        <c:v>0.38609845412841204</c:v>
                      </c:pt>
                      <c:pt idx="543">
                        <c:v>0.38516888817349426</c:v>
                      </c:pt>
                      <c:pt idx="544">
                        <c:v>0.38369653370643914</c:v>
                      </c:pt>
                      <c:pt idx="545">
                        <c:v>0.38289713174887169</c:v>
                      </c:pt>
                      <c:pt idx="546">
                        <c:v>0.38144025457044334</c:v>
                      </c:pt>
                      <c:pt idx="547">
                        <c:v>0.38013288800014866</c:v>
                      </c:pt>
                      <c:pt idx="548">
                        <c:v>0.37906139530852428</c:v>
                      </c:pt>
                      <c:pt idx="549">
                        <c:v>0.37765481931813255</c:v>
                      </c:pt>
                      <c:pt idx="550">
                        <c:v>0.37642870851312787</c:v>
                      </c:pt>
                      <c:pt idx="551">
                        <c:v>0.37541076724015182</c:v>
                      </c:pt>
                      <c:pt idx="552">
                        <c:v>0.37326886526710706</c:v>
                      </c:pt>
                      <c:pt idx="553">
                        <c:v>0.37092096058244134</c:v>
                      </c:pt>
                      <c:pt idx="554">
                        <c:v>0.36849164535959938</c:v>
                      </c:pt>
                      <c:pt idx="555">
                        <c:v>0.36719542243711584</c:v>
                      </c:pt>
                      <c:pt idx="556">
                        <c:v>0.36579565645371981</c:v>
                      </c:pt>
                      <c:pt idx="557">
                        <c:v>0.36387306766051492</c:v>
                      </c:pt>
                      <c:pt idx="558">
                        <c:v>0.36269973440972719</c:v>
                      </c:pt>
                      <c:pt idx="559">
                        <c:v>0.36255842676456568</c:v>
                      </c:pt>
                      <c:pt idx="560">
                        <c:v>0.36198530276672009</c:v>
                      </c:pt>
                      <c:pt idx="561">
                        <c:v>0.36202353166962803</c:v>
                      </c:pt>
                      <c:pt idx="562">
                        <c:v>0.36181598122914432</c:v>
                      </c:pt>
                      <c:pt idx="563">
                        <c:v>0.36143152537965789</c:v>
                      </c:pt>
                      <c:pt idx="564">
                        <c:v>0.36103453292638393</c:v>
                      </c:pt>
                      <c:pt idx="565">
                        <c:v>0.36040151182155306</c:v>
                      </c:pt>
                      <c:pt idx="566">
                        <c:v>0.35924257244918811</c:v>
                      </c:pt>
                      <c:pt idx="567">
                        <c:v>0.35851684238548359</c:v>
                      </c:pt>
                      <c:pt idx="568">
                        <c:v>0.35753728478830166</c:v>
                      </c:pt>
                      <c:pt idx="569">
                        <c:v>0.35619865409498103</c:v>
                      </c:pt>
                      <c:pt idx="570">
                        <c:v>0.35413707924990867</c:v>
                      </c:pt>
                      <c:pt idx="571">
                        <c:v>0.3526229361035616</c:v>
                      </c:pt>
                      <c:pt idx="572">
                        <c:v>0.35189643217542582</c:v>
                      </c:pt>
                      <c:pt idx="573">
                        <c:v>0.35110523318083048</c:v>
                      </c:pt>
                      <c:pt idx="574">
                        <c:v>0.35015616584224307</c:v>
                      </c:pt>
                      <c:pt idx="575">
                        <c:v>0.34867638227664727</c:v>
                      </c:pt>
                      <c:pt idx="576">
                        <c:v>0.3467333634624552</c:v>
                      </c:pt>
                      <c:pt idx="577">
                        <c:v>0.3454927040061414</c:v>
                      </c:pt>
                      <c:pt idx="578">
                        <c:v>0.34430281005652313</c:v>
                      </c:pt>
                      <c:pt idx="579">
                        <c:v>0.34230546595925138</c:v>
                      </c:pt>
                      <c:pt idx="580">
                        <c:v>0.34078977508404174</c:v>
                      </c:pt>
                      <c:pt idx="581">
                        <c:v>0.33894132250335857</c:v>
                      </c:pt>
                      <c:pt idx="582">
                        <c:v>0.33872417614392641</c:v>
                      </c:pt>
                      <c:pt idx="583">
                        <c:v>0.33807149888253979</c:v>
                      </c:pt>
                      <c:pt idx="584">
                        <c:v>0.337716449881444</c:v>
                      </c:pt>
                      <c:pt idx="585">
                        <c:v>0.33775344060126172</c:v>
                      </c:pt>
                      <c:pt idx="586">
                        <c:v>0.33707507104075485</c:v>
                      </c:pt>
                      <c:pt idx="587">
                        <c:v>0.33599197038266049</c:v>
                      </c:pt>
                      <c:pt idx="588">
                        <c:v>0.33599243470131929</c:v>
                      </c:pt>
                      <c:pt idx="589">
                        <c:v>0.3348127557621946</c:v>
                      </c:pt>
                      <c:pt idx="590">
                        <c:v>0.33398967355302833</c:v>
                      </c:pt>
                      <c:pt idx="591">
                        <c:v>0.3333117683111802</c:v>
                      </c:pt>
                      <c:pt idx="592">
                        <c:v>0.33259764621394566</c:v>
                      </c:pt>
                      <c:pt idx="593">
                        <c:v>0.33182966315229034</c:v>
                      </c:pt>
                      <c:pt idx="594">
                        <c:v>0.33125561051712721</c:v>
                      </c:pt>
                      <c:pt idx="595">
                        <c:v>0.33078308889535502</c:v>
                      </c:pt>
                      <c:pt idx="596">
                        <c:v>0.3304162771549029</c:v>
                      </c:pt>
                      <c:pt idx="597">
                        <c:v>0.33073387111752223</c:v>
                      </c:pt>
                      <c:pt idx="598">
                        <c:v>0.33074006203297285</c:v>
                      </c:pt>
                      <c:pt idx="599">
                        <c:v>0.33032619933509577</c:v>
                      </c:pt>
                      <c:pt idx="600">
                        <c:v>0.33004606041095302</c:v>
                      </c:pt>
                      <c:pt idx="601">
                        <c:v>0.33027667201149036</c:v>
                      </c:pt>
                      <c:pt idx="602">
                        <c:v>0.33010425501618929</c:v>
                      </c:pt>
                      <c:pt idx="603">
                        <c:v>0.3294874850644165</c:v>
                      </c:pt>
                      <c:pt idx="604">
                        <c:v>0.32913413856506962</c:v>
                      </c:pt>
                      <c:pt idx="605">
                        <c:v>0.32918134429538104</c:v>
                      </c:pt>
                      <c:pt idx="606">
                        <c:v>0.32915302085719422</c:v>
                      </c:pt>
                      <c:pt idx="607">
                        <c:v>0.32903632210094913</c:v>
                      </c:pt>
                      <c:pt idx="608">
                        <c:v>0.32825177834046326</c:v>
                      </c:pt>
                      <c:pt idx="609">
                        <c:v>0.32857494412698812</c:v>
                      </c:pt>
                      <c:pt idx="610">
                        <c:v>0.32855946683836146</c:v>
                      </c:pt>
                      <c:pt idx="611">
                        <c:v>0.3287863638896284</c:v>
                      </c:pt>
                      <c:pt idx="612">
                        <c:v>0.32853207203749218</c:v>
                      </c:pt>
                      <c:pt idx="613">
                        <c:v>0.32795353098862734</c:v>
                      </c:pt>
                      <c:pt idx="614">
                        <c:v>0.32887535829923176</c:v>
                      </c:pt>
                      <c:pt idx="615">
                        <c:v>0.32992394460368857</c:v>
                      </c:pt>
                      <c:pt idx="616">
                        <c:v>0.32984795111653165</c:v>
                      </c:pt>
                      <c:pt idx="617">
                        <c:v>0.33054721501668455</c:v>
                      </c:pt>
                      <c:pt idx="618">
                        <c:v>0.33095271997870324</c:v>
                      </c:pt>
                      <c:pt idx="619">
                        <c:v>0.33178539810681806</c:v>
                      </c:pt>
                      <c:pt idx="620">
                        <c:v>0.33309431240597542</c:v>
                      </c:pt>
                      <c:pt idx="621">
                        <c:v>0.33376060968135363</c:v>
                      </c:pt>
                      <c:pt idx="622">
                        <c:v>0.33449051861298729</c:v>
                      </c:pt>
                      <c:pt idx="623">
                        <c:v>0.33509475196097249</c:v>
                      </c:pt>
                      <c:pt idx="624">
                        <c:v>0.33614983872665255</c:v>
                      </c:pt>
                      <c:pt idx="625">
                        <c:v>0.33724516644276187</c:v>
                      </c:pt>
                      <c:pt idx="626">
                        <c:v>0.33784026819045737</c:v>
                      </c:pt>
                      <c:pt idx="627">
                        <c:v>0.33859896487893665</c:v>
                      </c:pt>
                      <c:pt idx="628">
                        <c:v>0.33900091006457123</c:v>
                      </c:pt>
                      <c:pt idx="629">
                        <c:v>0.33945934735369321</c:v>
                      </c:pt>
                      <c:pt idx="630">
                        <c:v>0.34078915599249665</c:v>
                      </c:pt>
                      <c:pt idx="631">
                        <c:v>0.34139741343552477</c:v>
                      </c:pt>
                      <c:pt idx="632">
                        <c:v>0.34132761086381846</c:v>
                      </c:pt>
                      <c:pt idx="633">
                        <c:v>0.34251518322014279</c:v>
                      </c:pt>
                      <c:pt idx="634">
                        <c:v>0.34312173816142194</c:v>
                      </c:pt>
                      <c:pt idx="635">
                        <c:v>0.34453543370458195</c:v>
                      </c:pt>
                      <c:pt idx="636">
                        <c:v>0.34514075046277093</c:v>
                      </c:pt>
                      <c:pt idx="637">
                        <c:v>0.34583413299324578</c:v>
                      </c:pt>
                      <c:pt idx="638">
                        <c:v>0.34623870931794692</c:v>
                      </c:pt>
                      <c:pt idx="639">
                        <c:v>0.34698486940263862</c:v>
                      </c:pt>
                      <c:pt idx="640">
                        <c:v>0.34687823088400083</c:v>
                      </c:pt>
                      <c:pt idx="641">
                        <c:v>0.34753152723693259</c:v>
                      </c:pt>
                      <c:pt idx="642">
                        <c:v>0.34819209791551875</c:v>
                      </c:pt>
                      <c:pt idx="643">
                        <c:v>0.34934964433190741</c:v>
                      </c:pt>
                      <c:pt idx="644">
                        <c:v>0.34983176187262821</c:v>
                      </c:pt>
                      <c:pt idx="645">
                        <c:v>0.35107892179016514</c:v>
                      </c:pt>
                      <c:pt idx="646">
                        <c:v>0.35224095662025545</c:v>
                      </c:pt>
                      <c:pt idx="647">
                        <c:v>0.35349121199551781</c:v>
                      </c:pt>
                      <c:pt idx="648">
                        <c:v>0.35479734038272237</c:v>
                      </c:pt>
                      <c:pt idx="649">
                        <c:v>0.35598150773554887</c:v>
                      </c:pt>
                      <c:pt idx="650">
                        <c:v>0.35748187609501825</c:v>
                      </c:pt>
                      <c:pt idx="651">
                        <c:v>0.35793907520104995</c:v>
                      </c:pt>
                      <c:pt idx="652">
                        <c:v>0.35894231304983065</c:v>
                      </c:pt>
                      <c:pt idx="653">
                        <c:v>0.35942087081416735</c:v>
                      </c:pt>
                      <c:pt idx="654">
                        <c:v>0.35973304772576725</c:v>
                      </c:pt>
                      <c:pt idx="655">
                        <c:v>0.35965039900450085</c:v>
                      </c:pt>
                      <c:pt idx="656">
                        <c:v>0.35971153429457614</c:v>
                      </c:pt>
                      <c:pt idx="657">
                        <c:v>0.36007076216360118</c:v>
                      </c:pt>
                      <c:pt idx="658">
                        <c:v>0.36115262463860531</c:v>
                      </c:pt>
                      <c:pt idx="659">
                        <c:v>0.36165687470206226</c:v>
                      </c:pt>
                      <c:pt idx="660">
                        <c:v>0.36246122939199021</c:v>
                      </c:pt>
                      <c:pt idx="661">
                        <c:v>0.36309425049682093</c:v>
                      </c:pt>
                      <c:pt idx="662">
                        <c:v>0.364216663468027</c:v>
                      </c:pt>
                      <c:pt idx="663">
                        <c:v>0.36515242033839551</c:v>
                      </c:pt>
                      <c:pt idx="664">
                        <c:v>0.36525085589406109</c:v>
                      </c:pt>
                      <c:pt idx="665">
                        <c:v>0.36590430701987908</c:v>
                      </c:pt>
                      <c:pt idx="666">
                        <c:v>0.3668224197812131</c:v>
                      </c:pt>
                      <c:pt idx="667">
                        <c:v>0.36795071412209723</c:v>
                      </c:pt>
                      <c:pt idx="668">
                        <c:v>0.36874980653389222</c:v>
                      </c:pt>
                      <c:pt idx="669">
                        <c:v>0.36947414364162035</c:v>
                      </c:pt>
                      <c:pt idx="670">
                        <c:v>0.36988692292929359</c:v>
                      </c:pt>
                      <c:pt idx="671">
                        <c:v>0.3704190321122785</c:v>
                      </c:pt>
                      <c:pt idx="672">
                        <c:v>0.37110189008648714</c:v>
                      </c:pt>
                      <c:pt idx="673">
                        <c:v>0.37122710135147685</c:v>
                      </c:pt>
                      <c:pt idx="674">
                        <c:v>0.37147288069486839</c:v>
                      </c:pt>
                      <c:pt idx="675">
                        <c:v>0.37318141858636644</c:v>
                      </c:pt>
                      <c:pt idx="676">
                        <c:v>0.37407383904858021</c:v>
                      </c:pt>
                      <c:pt idx="677">
                        <c:v>0.37449497607211185</c:v>
                      </c:pt>
                      <c:pt idx="678">
                        <c:v>0.37475514929392617</c:v>
                      </c:pt>
                      <c:pt idx="679">
                        <c:v>0.37509998328452832</c:v>
                      </c:pt>
                      <c:pt idx="680">
                        <c:v>0.37568363183863995</c:v>
                      </c:pt>
                      <c:pt idx="681">
                        <c:v>0.37586657339020724</c:v>
                      </c:pt>
                      <c:pt idx="682">
                        <c:v>0.37556584967219103</c:v>
                      </c:pt>
                      <c:pt idx="683">
                        <c:v>0.3751818581413634</c:v>
                      </c:pt>
                      <c:pt idx="684">
                        <c:v>0.37542531589146089</c:v>
                      </c:pt>
                      <c:pt idx="685">
                        <c:v>0.3763692757248015</c:v>
                      </c:pt>
                      <c:pt idx="686">
                        <c:v>0.37677013750023214</c:v>
                      </c:pt>
                      <c:pt idx="687">
                        <c:v>0.37697985476112356</c:v>
                      </c:pt>
                      <c:pt idx="688">
                        <c:v>0.3776695227423279</c:v>
                      </c:pt>
                      <c:pt idx="689">
                        <c:v>0.37752248850037462</c:v>
                      </c:pt>
                      <c:pt idx="690">
                        <c:v>0.37822608604134295</c:v>
                      </c:pt>
                      <c:pt idx="691">
                        <c:v>0.3786274121354325</c:v>
                      </c:pt>
                      <c:pt idx="692">
                        <c:v>0.37853331022058234</c:v>
                      </c:pt>
                      <c:pt idx="693">
                        <c:v>0.37869938152754651</c:v>
                      </c:pt>
                      <c:pt idx="694">
                        <c:v>0.37868374946603356</c:v>
                      </c:pt>
                      <c:pt idx="695">
                        <c:v>0.37839896735530282</c:v>
                      </c:pt>
                      <c:pt idx="696">
                        <c:v>0.37819606010140722</c:v>
                      </c:pt>
                      <c:pt idx="697">
                        <c:v>0.37785029747348742</c:v>
                      </c:pt>
                      <c:pt idx="698">
                        <c:v>0.37825409993375719</c:v>
                      </c:pt>
                      <c:pt idx="699">
                        <c:v>0.37828830474162217</c:v>
                      </c:pt>
                      <c:pt idx="700">
                        <c:v>0.37887040556687118</c:v>
                      </c:pt>
                      <c:pt idx="701">
                        <c:v>0.37988958502293735</c:v>
                      </c:pt>
                      <c:pt idx="702">
                        <c:v>0.38114572176787787</c:v>
                      </c:pt>
                      <c:pt idx="703">
                        <c:v>0.38228500498368695</c:v>
                      </c:pt>
                      <c:pt idx="704">
                        <c:v>0.3841198375503786</c:v>
                      </c:pt>
                      <c:pt idx="705">
                        <c:v>0.38464560104502654</c:v>
                      </c:pt>
                      <c:pt idx="706">
                        <c:v>0.38539996409269039</c:v>
                      </c:pt>
                      <c:pt idx="707">
                        <c:v>0.38519829502188496</c:v>
                      </c:pt>
                      <c:pt idx="708">
                        <c:v>0.3854641948404911</c:v>
                      </c:pt>
                      <c:pt idx="709">
                        <c:v>0.38511796789391251</c:v>
                      </c:pt>
                      <c:pt idx="710">
                        <c:v>0.38539919022825903</c:v>
                      </c:pt>
                      <c:pt idx="711">
                        <c:v>0.3846734601645545</c:v>
                      </c:pt>
                      <c:pt idx="712">
                        <c:v>0.38469358063976922</c:v>
                      </c:pt>
                      <c:pt idx="713">
                        <c:v>0.38594445510657666</c:v>
                      </c:pt>
                      <c:pt idx="714">
                        <c:v>0.38622830857998974</c:v>
                      </c:pt>
                      <c:pt idx="715">
                        <c:v>0.38646402768577393</c:v>
                      </c:pt>
                      <c:pt idx="716">
                        <c:v>0.38737966408092767</c:v>
                      </c:pt>
                      <c:pt idx="717">
                        <c:v>0.38833198165012661</c:v>
                      </c:pt>
                      <c:pt idx="718">
                        <c:v>0.38916357636803756</c:v>
                      </c:pt>
                      <c:pt idx="719">
                        <c:v>0.39056241371411593</c:v>
                      </c:pt>
                      <c:pt idx="720">
                        <c:v>0.39159366545531088</c:v>
                      </c:pt>
                      <c:pt idx="721">
                        <c:v>0.39385768323562004</c:v>
                      </c:pt>
                      <c:pt idx="722">
                        <c:v>0.3954595826084803</c:v>
                      </c:pt>
                      <c:pt idx="723">
                        <c:v>0.39685625313415102</c:v>
                      </c:pt>
                      <c:pt idx="724">
                        <c:v>0.39863443882446903</c:v>
                      </c:pt>
                      <c:pt idx="725">
                        <c:v>0.40103357333448897</c:v>
                      </c:pt>
                      <c:pt idx="726">
                        <c:v>0.40270217982133022</c:v>
                      </c:pt>
                      <c:pt idx="727">
                        <c:v>0.40381886619574436</c:v>
                      </c:pt>
                      <c:pt idx="728">
                        <c:v>0.40523937174590008</c:v>
                      </c:pt>
                      <c:pt idx="729">
                        <c:v>0.40723640629739921</c:v>
                      </c:pt>
                      <c:pt idx="730">
                        <c:v>0.4091356243847778</c:v>
                      </c:pt>
                      <c:pt idx="731">
                        <c:v>0.41129795637880978</c:v>
                      </c:pt>
                      <c:pt idx="732">
                        <c:v>0.41251106626136813</c:v>
                      </c:pt>
                      <c:pt idx="733">
                        <c:v>0.41405012784240414</c:v>
                      </c:pt>
                      <c:pt idx="734">
                        <c:v>0.41622917530815279</c:v>
                      </c:pt>
                      <c:pt idx="735">
                        <c:v>0.4182563905724741</c:v>
                      </c:pt>
                      <c:pt idx="736">
                        <c:v>0.42011381998056052</c:v>
                      </c:pt>
                      <c:pt idx="737">
                        <c:v>0.42160644969571653</c:v>
                      </c:pt>
                      <c:pt idx="738">
                        <c:v>0.42321701635020775</c:v>
                      </c:pt>
                      <c:pt idx="739">
                        <c:v>0.42526713800169641</c:v>
                      </c:pt>
                      <c:pt idx="740">
                        <c:v>0.42748425959746672</c:v>
                      </c:pt>
                      <c:pt idx="741">
                        <c:v>0.42893231472137777</c:v>
                      </c:pt>
                      <c:pt idx="742">
                        <c:v>0.43052678499569741</c:v>
                      </c:pt>
                      <c:pt idx="743">
                        <c:v>0.4324657797148464</c:v>
                      </c:pt>
                      <c:pt idx="744">
                        <c:v>0.43469110427358904</c:v>
                      </c:pt>
                      <c:pt idx="745">
                        <c:v>0.43591148848180178</c:v>
                      </c:pt>
                      <c:pt idx="746">
                        <c:v>0.43786379366917</c:v>
                      </c:pt>
                      <c:pt idx="747">
                        <c:v>0.4395037671720517</c:v>
                      </c:pt>
                      <c:pt idx="748">
                        <c:v>0.44130764516149007</c:v>
                      </c:pt>
                      <c:pt idx="749">
                        <c:v>0.4432684628576028</c:v>
                      </c:pt>
                      <c:pt idx="750">
                        <c:v>0.44498458462052776</c:v>
                      </c:pt>
                      <c:pt idx="751">
                        <c:v>0.447166727544002</c:v>
                      </c:pt>
                      <c:pt idx="752">
                        <c:v>0.44943941260594206</c:v>
                      </c:pt>
                      <c:pt idx="753">
                        <c:v>0.45185541736056517</c:v>
                      </c:pt>
                      <c:pt idx="754">
                        <c:v>0.45371284676865159</c:v>
                      </c:pt>
                      <c:pt idx="755">
                        <c:v>0.45609031307459447</c:v>
                      </c:pt>
                      <c:pt idx="756">
                        <c:v>0.4579050251660714</c:v>
                      </c:pt>
                      <c:pt idx="757">
                        <c:v>0.45920681991246054</c:v>
                      </c:pt>
                      <c:pt idx="758">
                        <c:v>0.46090251165439833</c:v>
                      </c:pt>
                      <c:pt idx="759">
                        <c:v>0.46289072415138022</c:v>
                      </c:pt>
                      <c:pt idx="760">
                        <c:v>0.46395339478848752</c:v>
                      </c:pt>
                      <c:pt idx="761">
                        <c:v>0.46618924390349614</c:v>
                      </c:pt>
                      <c:pt idx="762">
                        <c:v>0.46828270196313937</c:v>
                      </c:pt>
                      <c:pt idx="763">
                        <c:v>0.46986835018294149</c:v>
                      </c:pt>
                      <c:pt idx="764">
                        <c:v>0.47218266915128748</c:v>
                      </c:pt>
                      <c:pt idx="765">
                        <c:v>0.47361989017315997</c:v>
                      </c:pt>
                      <c:pt idx="766">
                        <c:v>0.47481102230586847</c:v>
                      </c:pt>
                      <c:pt idx="767">
                        <c:v>0.47641292167872862</c:v>
                      </c:pt>
                      <c:pt idx="768">
                        <c:v>0.47736013174268072</c:v>
                      </c:pt>
                      <c:pt idx="769">
                        <c:v>0.47806202678190018</c:v>
                      </c:pt>
                      <c:pt idx="770">
                        <c:v>0.47931940170993093</c:v>
                      </c:pt>
                      <c:pt idx="771">
                        <c:v>0.48012793526778808</c:v>
                      </c:pt>
                      <c:pt idx="772">
                        <c:v>0.48047075721086874</c:v>
                      </c:pt>
                      <c:pt idx="773">
                        <c:v>0.4811469599509679</c:v>
                      </c:pt>
                      <c:pt idx="774">
                        <c:v>0.48146625641533625</c:v>
                      </c:pt>
                      <c:pt idx="775">
                        <c:v>0.48193986144731216</c:v>
                      </c:pt>
                      <c:pt idx="776">
                        <c:v>0.48202978449423328</c:v>
                      </c:pt>
                      <c:pt idx="777">
                        <c:v>0.4823063636419917</c:v>
                      </c:pt>
                      <c:pt idx="778">
                        <c:v>0.48197097079745194</c:v>
                      </c:pt>
                      <c:pt idx="779">
                        <c:v>0.48222247673763524</c:v>
                      </c:pt>
                      <c:pt idx="780">
                        <c:v>0.48204417837265601</c:v>
                      </c:pt>
                      <c:pt idx="781">
                        <c:v>0.48218641465513518</c:v>
                      </c:pt>
                      <c:pt idx="782">
                        <c:v>0.48219492716387968</c:v>
                      </c:pt>
                      <c:pt idx="783">
                        <c:v>0.48169918960916763</c:v>
                      </c:pt>
                      <c:pt idx="784">
                        <c:v>0.48160245655525075</c:v>
                      </c:pt>
                      <c:pt idx="785">
                        <c:v>0.48166885412345922</c:v>
                      </c:pt>
                      <c:pt idx="786">
                        <c:v>0.48192469370445806</c:v>
                      </c:pt>
                      <c:pt idx="787">
                        <c:v>0.48166761594036911</c:v>
                      </c:pt>
                      <c:pt idx="788">
                        <c:v>0.48079175617698594</c:v>
                      </c:pt>
                      <c:pt idx="789">
                        <c:v>0.48048561540795048</c:v>
                      </c:pt>
                      <c:pt idx="790">
                        <c:v>0.48076436137611678</c:v>
                      </c:pt>
                      <c:pt idx="791">
                        <c:v>0.48025159880391516</c:v>
                      </c:pt>
                      <c:pt idx="792">
                        <c:v>0.48006091860803463</c:v>
                      </c:pt>
                      <c:pt idx="793">
                        <c:v>0.47977892240925674</c:v>
                      </c:pt>
                      <c:pt idx="794">
                        <c:v>0.48009620682610332</c:v>
                      </c:pt>
                      <c:pt idx="795">
                        <c:v>0.48060200461842301</c:v>
                      </c:pt>
                      <c:pt idx="796">
                        <c:v>0.4800463699567255</c:v>
                      </c:pt>
                      <c:pt idx="797">
                        <c:v>0.47957787242999622</c:v>
                      </c:pt>
                      <c:pt idx="798">
                        <c:v>0.47929417372946942</c:v>
                      </c:pt>
                      <c:pt idx="799">
                        <c:v>0.47874952794269687</c:v>
                      </c:pt>
                      <c:pt idx="800">
                        <c:v>0.47868065400830817</c:v>
                      </c:pt>
                      <c:pt idx="801">
                        <c:v>0.47833256978709437</c:v>
                      </c:pt>
                      <c:pt idx="802">
                        <c:v>0.4782864474669869</c:v>
                      </c:pt>
                      <c:pt idx="803">
                        <c:v>0.47879735276455326</c:v>
                      </c:pt>
                      <c:pt idx="804">
                        <c:v>0.47938301336618655</c:v>
                      </c:pt>
                      <c:pt idx="805">
                        <c:v>0.47991342004742238</c:v>
                      </c:pt>
                      <c:pt idx="806">
                        <c:v>0.48069424925863796</c:v>
                      </c:pt>
                      <c:pt idx="807">
                        <c:v>0.48089529923789842</c:v>
                      </c:pt>
                      <c:pt idx="808">
                        <c:v>0.48036102323450564</c:v>
                      </c:pt>
                      <c:pt idx="809">
                        <c:v>0.47992967120048041</c:v>
                      </c:pt>
                      <c:pt idx="810">
                        <c:v>0.47925919505717307</c:v>
                      </c:pt>
                      <c:pt idx="811">
                        <c:v>0.47865171147857649</c:v>
                      </c:pt>
                      <c:pt idx="812">
                        <c:v>0.47744014932488082</c:v>
                      </c:pt>
                      <c:pt idx="813">
                        <c:v>0.47659880391513504</c:v>
                      </c:pt>
                      <c:pt idx="814">
                        <c:v>0.47531682009818793</c:v>
                      </c:pt>
                      <c:pt idx="815">
                        <c:v>0.47503389526209244</c:v>
                      </c:pt>
                      <c:pt idx="816">
                        <c:v>0.47503405003497867</c:v>
                      </c:pt>
                      <c:pt idx="817">
                        <c:v>0.47579305626923052</c:v>
                      </c:pt>
                      <c:pt idx="818">
                        <c:v>0.47629637769536992</c:v>
                      </c:pt>
                      <c:pt idx="819">
                        <c:v>0.47709732738179988</c:v>
                      </c:pt>
                      <c:pt idx="820">
                        <c:v>0.47747497322429072</c:v>
                      </c:pt>
                      <c:pt idx="821">
                        <c:v>0.47808013520959353</c:v>
                      </c:pt>
                      <c:pt idx="822">
                        <c:v>0.47859908869724577</c:v>
                      </c:pt>
                      <c:pt idx="823">
                        <c:v>0.47862911463718139</c:v>
                      </c:pt>
                      <c:pt idx="824">
                        <c:v>0.4783811684733823</c:v>
                      </c:pt>
                      <c:pt idx="825">
                        <c:v>0.47838968098212675</c:v>
                      </c:pt>
                      <c:pt idx="826">
                        <c:v>0.47882319983655991</c:v>
                      </c:pt>
                      <c:pt idx="827">
                        <c:v>0.48024757470887219</c:v>
                      </c:pt>
                      <c:pt idx="828">
                        <c:v>0.48171575030799807</c:v>
                      </c:pt>
                      <c:pt idx="829">
                        <c:v>0.48283537736725135</c:v>
                      </c:pt>
                      <c:pt idx="830">
                        <c:v>0.4848079578027204</c:v>
                      </c:pt>
                      <c:pt idx="831">
                        <c:v>0.48662715830789904</c:v>
                      </c:pt>
                      <c:pt idx="832">
                        <c:v>0.48874522525645864</c:v>
                      </c:pt>
                      <c:pt idx="833">
                        <c:v>0.49032359915060642</c:v>
                      </c:pt>
                      <c:pt idx="834">
                        <c:v>0.49152757743287512</c:v>
                      </c:pt>
                      <c:pt idx="835">
                        <c:v>0.49348793081032888</c:v>
                      </c:pt>
                      <c:pt idx="836">
                        <c:v>0.49584233595621785</c:v>
                      </c:pt>
                      <c:pt idx="837">
                        <c:v>0.49735694342122377</c:v>
                      </c:pt>
                      <c:pt idx="838">
                        <c:v>0.49915617822407404</c:v>
                      </c:pt>
                      <c:pt idx="839">
                        <c:v>0.50211822172144593</c:v>
                      </c:pt>
                      <c:pt idx="840">
                        <c:v>0.50536829756016022</c:v>
                      </c:pt>
                      <c:pt idx="841">
                        <c:v>0.50865056615921789</c:v>
                      </c:pt>
                      <c:pt idx="842">
                        <c:v>0.51187649742767471</c:v>
                      </c:pt>
                      <c:pt idx="843">
                        <c:v>0.51545159632754911</c:v>
                      </c:pt>
                      <c:pt idx="844">
                        <c:v>0.51983321673775906</c:v>
                      </c:pt>
                      <c:pt idx="845">
                        <c:v>0.52369959820958734</c:v>
                      </c:pt>
                      <c:pt idx="846">
                        <c:v>0.52751134485256346</c:v>
                      </c:pt>
                      <c:pt idx="847">
                        <c:v>0.5317296798677621</c:v>
                      </c:pt>
                      <c:pt idx="848">
                        <c:v>0.53527537191924579</c:v>
                      </c:pt>
                      <c:pt idx="849">
                        <c:v>0.53955669949915508</c:v>
                      </c:pt>
                      <c:pt idx="850">
                        <c:v>0.54373448401815172</c:v>
                      </c:pt>
                      <c:pt idx="851">
                        <c:v>0.54839748153559464</c:v>
                      </c:pt>
                      <c:pt idx="852">
                        <c:v>0.55276873216242484</c:v>
                      </c:pt>
                      <c:pt idx="853">
                        <c:v>0.55655556037071208</c:v>
                      </c:pt>
                      <c:pt idx="854">
                        <c:v>0.56139670148024801</c:v>
                      </c:pt>
                      <c:pt idx="855">
                        <c:v>0.56593170182074826</c:v>
                      </c:pt>
                      <c:pt idx="856">
                        <c:v>0.57036532592074396</c:v>
                      </c:pt>
                      <c:pt idx="857">
                        <c:v>0.57484987030032131</c:v>
                      </c:pt>
                      <c:pt idx="858">
                        <c:v>0.57771301392336893</c:v>
                      </c:pt>
                      <c:pt idx="859">
                        <c:v>0.58249998452271134</c:v>
                      </c:pt>
                      <c:pt idx="860">
                        <c:v>0.58656757074668631</c:v>
                      </c:pt>
                      <c:pt idx="861">
                        <c:v>0.58982306363642001</c:v>
                      </c:pt>
                      <c:pt idx="862">
                        <c:v>0.59467240770892804</c:v>
                      </c:pt>
                      <c:pt idx="863">
                        <c:v>0.59878812830053174</c:v>
                      </c:pt>
                      <c:pt idx="864">
                        <c:v>0.60345870968940185</c:v>
                      </c:pt>
                      <c:pt idx="865">
                        <c:v>0.60948742315526216</c:v>
                      </c:pt>
                      <c:pt idx="866">
                        <c:v>0.61433893404817763</c:v>
                      </c:pt>
                      <c:pt idx="867">
                        <c:v>0.61947259591275772</c:v>
                      </c:pt>
                      <c:pt idx="868">
                        <c:v>0.62515322515740401</c:v>
                      </c:pt>
                      <c:pt idx="869">
                        <c:v>0.6301839630526167</c:v>
                      </c:pt>
                      <c:pt idx="870">
                        <c:v>0.63570935509233761</c:v>
                      </c:pt>
                      <c:pt idx="871">
                        <c:v>0.64152912516173766</c:v>
                      </c:pt>
                      <c:pt idx="872">
                        <c:v>0.64685811040878605</c:v>
                      </c:pt>
                      <c:pt idx="873">
                        <c:v>0.65336785800516328</c:v>
                      </c:pt>
                      <c:pt idx="874">
                        <c:v>0.66034935335888112</c:v>
                      </c:pt>
                      <c:pt idx="875">
                        <c:v>0.66722343632953018</c:v>
                      </c:pt>
                      <c:pt idx="876">
                        <c:v>0.67479415206126525</c:v>
                      </c:pt>
                      <c:pt idx="877">
                        <c:v>0.6824349799104793</c:v>
                      </c:pt>
                      <c:pt idx="878">
                        <c:v>0.68988141301454242</c:v>
                      </c:pt>
                      <c:pt idx="879">
                        <c:v>0.69841419700731144</c:v>
                      </c:pt>
                      <c:pt idx="880">
                        <c:v>0.70630142329146228</c:v>
                      </c:pt>
                      <c:pt idx="881">
                        <c:v>0.71322193812799117</c:v>
                      </c:pt>
                      <c:pt idx="882">
                        <c:v>0.72116534696985646</c:v>
                      </c:pt>
                      <c:pt idx="883">
                        <c:v>0.72900799866276222</c:v>
                      </c:pt>
                      <c:pt idx="884">
                        <c:v>0.73657763098429374</c:v>
                      </c:pt>
                      <c:pt idx="885">
                        <c:v>0.74435868306846542</c:v>
                      </c:pt>
                      <c:pt idx="886">
                        <c:v>0.75170033492852595</c:v>
                      </c:pt>
                      <c:pt idx="887">
                        <c:v>0.75929442136608749</c:v>
                      </c:pt>
                      <c:pt idx="888">
                        <c:v>0.76848824035610153</c:v>
                      </c:pt>
                      <c:pt idx="889">
                        <c:v>0.77613108025283706</c:v>
                      </c:pt>
                      <c:pt idx="890">
                        <c:v>0.78433868641155968</c:v>
                      </c:pt>
                      <c:pt idx="891">
                        <c:v>0.79367876577909569</c:v>
                      </c:pt>
                      <c:pt idx="892">
                        <c:v>0.80244494728435489</c:v>
                      </c:pt>
                      <c:pt idx="893">
                        <c:v>0.81124099995666377</c:v>
                      </c:pt>
                      <c:pt idx="894">
                        <c:v>0.82044503395717139</c:v>
                      </c:pt>
                      <c:pt idx="895">
                        <c:v>0.82800367740377767</c:v>
                      </c:pt>
                      <c:pt idx="896">
                        <c:v>0.83768936462634735</c:v>
                      </c:pt>
                      <c:pt idx="897">
                        <c:v>0.84668832455255161</c:v>
                      </c:pt>
                      <c:pt idx="898">
                        <c:v>0.85497347192729389</c:v>
                      </c:pt>
                      <c:pt idx="899">
                        <c:v>0.86319315037114541</c:v>
                      </c:pt>
                      <c:pt idx="900">
                        <c:v>0.87192729388894752</c:v>
                      </c:pt>
                      <c:pt idx="901">
                        <c:v>0.87995195849610297</c:v>
                      </c:pt>
                      <c:pt idx="902">
                        <c:v>0.88817364898747575</c:v>
                      </c:pt>
                      <c:pt idx="903">
                        <c:v>0.89569220625653923</c:v>
                      </c:pt>
                      <c:pt idx="904">
                        <c:v>0.90186702532703522</c:v>
                      </c:pt>
                      <c:pt idx="905">
                        <c:v>0.90817974703919468</c:v>
                      </c:pt>
                      <c:pt idx="906">
                        <c:v>0.91480882453088341</c:v>
                      </c:pt>
                      <c:pt idx="907">
                        <c:v>0.92017247890445564</c:v>
                      </c:pt>
                      <c:pt idx="908">
                        <c:v>0.92593622118902741</c:v>
                      </c:pt>
                      <c:pt idx="909">
                        <c:v>0.93244720696849448</c:v>
                      </c:pt>
                      <c:pt idx="910">
                        <c:v>0.93739854637305231</c:v>
                      </c:pt>
                      <c:pt idx="911">
                        <c:v>0.94376481950386004</c:v>
                      </c:pt>
                      <c:pt idx="912">
                        <c:v>0.94833510806242927</c:v>
                      </c:pt>
                      <c:pt idx="913">
                        <c:v>0.95345220922817864</c:v>
                      </c:pt>
                      <c:pt idx="914">
                        <c:v>0.95889588118395075</c:v>
                      </c:pt>
                      <c:pt idx="915">
                        <c:v>0.96399750506107351</c:v>
                      </c:pt>
                      <c:pt idx="916">
                        <c:v>0.9684750846607687</c:v>
                      </c:pt>
                      <c:pt idx="917">
                        <c:v>0.9725468497526728</c:v>
                      </c:pt>
                      <c:pt idx="918">
                        <c:v>0.97674568338420198</c:v>
                      </c:pt>
                      <c:pt idx="919">
                        <c:v>0.98148823416518605</c:v>
                      </c:pt>
                      <c:pt idx="920">
                        <c:v>0.98474542955666855</c:v>
                      </c:pt>
                      <c:pt idx="921">
                        <c:v>0.98755053334736609</c:v>
                      </c:pt>
                      <c:pt idx="922">
                        <c:v>0.98830149139153201</c:v>
                      </c:pt>
                      <c:pt idx="923">
                        <c:v>0.98994935831161346</c:v>
                      </c:pt>
                      <c:pt idx="924">
                        <c:v>0.99173884242262911</c:v>
                      </c:pt>
                      <c:pt idx="925">
                        <c:v>0.99223597293331767</c:v>
                      </c:pt>
                      <c:pt idx="926">
                        <c:v>0.99431875166380856</c:v>
                      </c:pt>
                      <c:pt idx="927">
                        <c:v>0.99581354819937251</c:v>
                      </c:pt>
                      <c:pt idx="928">
                        <c:v>0.99597172608913664</c:v>
                      </c:pt>
                      <c:pt idx="929">
                        <c:v>0.99926637651909578</c:v>
                      </c:pt>
                      <c:pt idx="930">
                        <c:v>1</c:v>
                      </c:pt>
                      <c:pt idx="931">
                        <c:v>0.99975545883969885</c:v>
                      </c:pt>
                      <c:pt idx="932">
                        <c:v>1.0006639756820843</c:v>
                      </c:pt>
                      <c:pt idx="933">
                        <c:v>0.99996749769388393</c:v>
                      </c:pt>
                      <c:pt idx="934">
                        <c:v>0.99937936072607081</c:v>
                      </c:pt>
                      <c:pt idx="935">
                        <c:v>0.99926947197682126</c:v>
                      </c:pt>
                      <c:pt idx="936">
                        <c:v>0.99748138082178217</c:v>
                      </c:pt>
                      <c:pt idx="937">
                        <c:v>0.99654995759222931</c:v>
                      </c:pt>
                      <c:pt idx="938">
                        <c:v>0.9963416332873144</c:v>
                      </c:pt>
                      <c:pt idx="939">
                        <c:v>0.99511026020417648</c:v>
                      </c:pt>
                      <c:pt idx="940">
                        <c:v>0.99480659580132125</c:v>
                      </c:pt>
                      <c:pt idx="941">
                        <c:v>0.99424151999356136</c:v>
                      </c:pt>
                      <c:pt idx="942">
                        <c:v>0.99351253969924525</c:v>
                      </c:pt>
                      <c:pt idx="943">
                        <c:v>0.9910895701647402</c:v>
                      </c:pt>
                      <c:pt idx="944">
                        <c:v>0.98945176348226638</c:v>
                      </c:pt>
                      <c:pt idx="945">
                        <c:v>0.98694939545710647</c:v>
                      </c:pt>
                      <c:pt idx="946">
                        <c:v>0.98500746005311801</c:v>
                      </c:pt>
                      <c:pt idx="947">
                        <c:v>0.98140558544391976</c:v>
                      </c:pt>
                      <c:pt idx="948">
                        <c:v>0.97758192128870114</c:v>
                      </c:pt>
                      <c:pt idx="949">
                        <c:v>0.9738885759037188</c:v>
                      </c:pt>
                      <c:pt idx="950">
                        <c:v>0.97082716821336368</c:v>
                      </c:pt>
                      <c:pt idx="951">
                        <c:v>0.96812638134800999</c:v>
                      </c:pt>
                      <c:pt idx="952">
                        <c:v>0.96467494598426284</c:v>
                      </c:pt>
                      <c:pt idx="953">
                        <c:v>0.96075965628037419</c:v>
                      </c:pt>
                      <c:pt idx="954">
                        <c:v>0.95599977093612842</c:v>
                      </c:pt>
                      <c:pt idx="955">
                        <c:v>0.95184675007893427</c:v>
                      </c:pt>
                      <c:pt idx="956">
                        <c:v>0.94823512477790095</c:v>
                      </c:pt>
                      <c:pt idx="957">
                        <c:v>0.94292455750431814</c:v>
                      </c:pt>
                      <c:pt idx="958">
                        <c:v>0.93851863775096422</c:v>
                      </c:pt>
                      <c:pt idx="959">
                        <c:v>0.93401227039442325</c:v>
                      </c:pt>
                      <c:pt idx="960">
                        <c:v>0.92643443510991963</c:v>
                      </c:pt>
                      <c:pt idx="961">
                        <c:v>0.91999294235638629</c:v>
                      </c:pt>
                      <c:pt idx="962">
                        <c:v>0.91243182254359956</c:v>
                      </c:pt>
                      <c:pt idx="963">
                        <c:v>0.90307286088393901</c:v>
                      </c:pt>
                      <c:pt idx="964">
                        <c:v>0.89497761984064594</c:v>
                      </c:pt>
                      <c:pt idx="965">
                        <c:v>0.88377747992595668</c:v>
                      </c:pt>
                      <c:pt idx="966">
                        <c:v>0.87388176589672317</c:v>
                      </c:pt>
                      <c:pt idx="967">
                        <c:v>0.86519126833284854</c:v>
                      </c:pt>
                      <c:pt idx="968">
                        <c:v>0.85474734874045821</c:v>
                      </c:pt>
                      <c:pt idx="969">
                        <c:v>0.8461272728398348</c:v>
                      </c:pt>
                      <c:pt idx="970">
                        <c:v>0.83794520420734631</c:v>
                      </c:pt>
                      <c:pt idx="971">
                        <c:v>0.8288666910176008</c:v>
                      </c:pt>
                      <c:pt idx="972">
                        <c:v>0.8197001120555697</c:v>
                      </c:pt>
                      <c:pt idx="973">
                        <c:v>0.81069991394627539</c:v>
                      </c:pt>
                      <c:pt idx="974">
                        <c:v>0.80144263807289184</c:v>
                      </c:pt>
                      <c:pt idx="975">
                        <c:v>0.79142449869062137</c:v>
                      </c:pt>
                      <c:pt idx="976">
                        <c:v>0.78198907922514505</c:v>
                      </c:pt>
                      <c:pt idx="977">
                        <c:v>0.77301085886570065</c:v>
                      </c:pt>
                      <c:pt idx="978">
                        <c:v>0.76253567515028464</c:v>
                      </c:pt>
                      <c:pt idx="979">
                        <c:v>0.75253765624322877</c:v>
                      </c:pt>
                      <c:pt idx="980">
                        <c:v>0.74140793799179094</c:v>
                      </c:pt>
                      <c:pt idx="981">
                        <c:v>0.73224460926037149</c:v>
                      </c:pt>
                      <c:pt idx="982">
                        <c:v>0.72386272883171232</c:v>
                      </c:pt>
                      <c:pt idx="983">
                        <c:v>0.71363781287338968</c:v>
                      </c:pt>
                      <c:pt idx="984">
                        <c:v>0.70317779690082782</c:v>
                      </c:pt>
                      <c:pt idx="985">
                        <c:v>0.69509292564091452</c:v>
                      </c:pt>
                      <c:pt idx="986">
                        <c:v>0.68726946578590586</c:v>
                      </c:pt>
                      <c:pt idx="987">
                        <c:v>0.67802132151281225</c:v>
                      </c:pt>
                      <c:pt idx="988">
                        <c:v>0.66780027487664595</c:v>
                      </c:pt>
                      <c:pt idx="989">
                        <c:v>0.65929906455267551</c:v>
                      </c:pt>
                      <c:pt idx="990">
                        <c:v>0.64921359896487907</c:v>
                      </c:pt>
                      <c:pt idx="991">
                        <c:v>0.63773780853974893</c:v>
                      </c:pt>
                      <c:pt idx="992">
                        <c:v>0.62760745881493507</c:v>
                      </c:pt>
                      <c:pt idx="993">
                        <c:v>0.61585833947265789</c:v>
                      </c:pt>
                      <c:pt idx="994">
                        <c:v>0.6064014065759904</c:v>
                      </c:pt>
                      <c:pt idx="995">
                        <c:v>0.59713871365158766</c:v>
                      </c:pt>
                      <c:pt idx="996">
                        <c:v>0.58534084085013649</c:v>
                      </c:pt>
                      <c:pt idx="997">
                        <c:v>0.57392355457601507</c:v>
                      </c:pt>
                      <c:pt idx="998">
                        <c:v>0.56502024429352371</c:v>
                      </c:pt>
                      <c:pt idx="999">
                        <c:v>0.55528410111003113</c:v>
                      </c:pt>
                      <c:pt idx="1000">
                        <c:v>0.5447219350325333</c:v>
                      </c:pt>
                      <c:pt idx="1001">
                        <c:v>0.5354425266364139</c:v>
                      </c:pt>
                      <c:pt idx="1002">
                        <c:v>0.52381614219294603</c:v>
                      </c:pt>
                      <c:pt idx="1003">
                        <c:v>0.51299705312424559</c:v>
                      </c:pt>
                      <c:pt idx="1004">
                        <c:v>0.50404684665721533</c:v>
                      </c:pt>
                      <c:pt idx="1005">
                        <c:v>0.49332743132727036</c:v>
                      </c:pt>
                      <c:pt idx="1006">
                        <c:v>0.48167690231354515</c:v>
                      </c:pt>
                      <c:pt idx="1007">
                        <c:v>0.47367266772737687</c:v>
                      </c:pt>
                      <c:pt idx="1008">
                        <c:v>0.46358534486494529</c:v>
                      </c:pt>
                      <c:pt idx="1009">
                        <c:v>0.45468513004017908</c:v>
                      </c:pt>
                      <c:pt idx="1010">
                        <c:v>0.44731267837575156</c:v>
                      </c:pt>
                      <c:pt idx="1011">
                        <c:v>0.4383209927752017</c:v>
                      </c:pt>
                      <c:pt idx="1012">
                        <c:v>0.43041411033449528</c:v>
                      </c:pt>
                      <c:pt idx="1013">
                        <c:v>0.42214413070260709</c:v>
                      </c:pt>
                      <c:pt idx="1014">
                        <c:v>0.41372556909990282</c:v>
                      </c:pt>
                      <c:pt idx="1015">
                        <c:v>0.40524958675639366</c:v>
                      </c:pt>
                      <c:pt idx="1016">
                        <c:v>0.39609291325908358</c:v>
                      </c:pt>
                      <c:pt idx="1017">
                        <c:v>0.38438001077219291</c:v>
                      </c:pt>
                      <c:pt idx="1018">
                        <c:v>0.37520522884718971</c:v>
                      </c:pt>
                      <c:pt idx="1019">
                        <c:v>0.3670372445473512</c:v>
                      </c:pt>
                      <c:pt idx="1020">
                        <c:v>0.36013932655221731</c:v>
                      </c:pt>
                      <c:pt idx="1021">
                        <c:v>0.35213029400657481</c:v>
                      </c:pt>
                      <c:pt idx="1022">
                        <c:v>0.34534443158109795</c:v>
                      </c:pt>
                      <c:pt idx="1023">
                        <c:v>0.33589399914565371</c:v>
                      </c:pt>
                      <c:pt idx="1024">
                        <c:v>0.32929788827873985</c:v>
                      </c:pt>
                      <c:pt idx="1025">
                        <c:v>0.32046979761897393</c:v>
                      </c:pt>
                      <c:pt idx="1026">
                        <c:v>0.31438521114117146</c:v>
                      </c:pt>
                      <c:pt idx="1027">
                        <c:v>0.30586496375219002</c:v>
                      </c:pt>
                      <c:pt idx="1028">
                        <c:v>0.29716703708977449</c:v>
                      </c:pt>
                      <c:pt idx="1029">
                        <c:v>0.2876563980015725</c:v>
                      </c:pt>
                      <c:pt idx="1030">
                        <c:v>0.28201647402601421</c:v>
                      </c:pt>
                      <c:pt idx="1031">
                        <c:v>0.27953794102533946</c:v>
                      </c:pt>
                      <c:pt idx="1032">
                        <c:v>0.275361549462319</c:v>
                      </c:pt>
                      <c:pt idx="1033">
                        <c:v>0.26769657704284733</c:v>
                      </c:pt>
                      <c:pt idx="1034">
                        <c:v>0.26319392423557675</c:v>
                      </c:pt>
                      <c:pt idx="1035">
                        <c:v>0.25849068576770451</c:v>
                      </c:pt>
                      <c:pt idx="1036">
                        <c:v>0.25462817361803286</c:v>
                      </c:pt>
                      <c:pt idx="1037">
                        <c:v>0.25274365895484968</c:v>
                      </c:pt>
                      <c:pt idx="1038">
                        <c:v>0.24580735728392164</c:v>
                      </c:pt>
                      <c:pt idx="1039">
                        <c:v>0.24359859342400961</c:v>
                      </c:pt>
                      <c:pt idx="1040">
                        <c:v>0.23827548954663927</c:v>
                      </c:pt>
                      <c:pt idx="1041">
                        <c:v>0.23160725451472508</c:v>
                      </c:pt>
                      <c:pt idx="1042">
                        <c:v>0.22556027784828539</c:v>
                      </c:pt>
                      <c:pt idx="1043">
                        <c:v>0.22124072136546835</c:v>
                      </c:pt>
                      <c:pt idx="1044">
                        <c:v>0.21383081466256415</c:v>
                      </c:pt>
                      <c:pt idx="1045">
                        <c:v>0.20948339906021907</c:v>
                      </c:pt>
                      <c:pt idx="1046">
                        <c:v>0.19944715125025536</c:v>
                      </c:pt>
                      <c:pt idx="1047">
                        <c:v>0.19765735759346734</c:v>
                      </c:pt>
                      <c:pt idx="1048">
                        <c:v>0.19254149461080813</c:v>
                      </c:pt>
                      <c:pt idx="1049">
                        <c:v>0.1889530852427149</c:v>
                      </c:pt>
                      <c:pt idx="1050">
                        <c:v>0.18295594544565308</c:v>
                      </c:pt>
                      <c:pt idx="1051">
                        <c:v>0.18187454728930769</c:v>
                      </c:pt>
                      <c:pt idx="1052">
                        <c:v>0.17483439301169462</c:v>
                      </c:pt>
                      <c:pt idx="1053">
                        <c:v>0.17606205154556204</c:v>
                      </c:pt>
                      <c:pt idx="1054">
                        <c:v>0.17116209673924485</c:v>
                      </c:pt>
                      <c:pt idx="1055">
                        <c:v>0.16813025067016665</c:v>
                      </c:pt>
                      <c:pt idx="1056">
                        <c:v>0.16408742810799432</c:v>
                      </c:pt>
                      <c:pt idx="1057">
                        <c:v>0.16145211017353134</c:v>
                      </c:pt>
                      <c:pt idx="1058">
                        <c:v>0.15432775944578925</c:v>
                      </c:pt>
                      <c:pt idx="1059">
                        <c:v>0.1544503395717125</c:v>
                      </c:pt>
                      <c:pt idx="1060">
                        <c:v>0.15142669646560641</c:v>
                      </c:pt>
                      <c:pt idx="1061">
                        <c:v>0.14672748209277703</c:v>
                      </c:pt>
                      <c:pt idx="1062">
                        <c:v>0.14417078878453762</c:v>
                      </c:pt>
                      <c:pt idx="1063">
                        <c:v>0.1414938369436689</c:v>
                      </c:pt>
                      <c:pt idx="1064">
                        <c:v>0.1384048796795582</c:v>
                      </c:pt>
                      <c:pt idx="1065">
                        <c:v>0.13546465915914987</c:v>
                      </c:pt>
                      <c:pt idx="1066">
                        <c:v>0.13153946399054026</c:v>
                      </c:pt>
                      <c:pt idx="1067">
                        <c:v>0.1273977415540436</c:v>
                      </c:pt>
                      <c:pt idx="1068">
                        <c:v>0.12501129842069747</c:v>
                      </c:pt>
                      <c:pt idx="1069">
                        <c:v>0.12145183158233613</c:v>
                      </c:pt>
                      <c:pt idx="1070">
                        <c:v>0.12103363524364348</c:v>
                      </c:pt>
                      <c:pt idx="1071">
                        <c:v>0.11721724541407945</c:v>
                      </c:pt>
                      <c:pt idx="1072">
                        <c:v>0.11477523881456353</c:v>
                      </c:pt>
                      <c:pt idx="1073">
                        <c:v>0.11324561837958978</c:v>
                      </c:pt>
                      <c:pt idx="1074">
                        <c:v>0.10727525429185218</c:v>
                      </c:pt>
                      <c:pt idx="1075">
                        <c:v>0.10381267528029368</c:v>
                      </c:pt>
                      <c:pt idx="1076">
                        <c:v>0.10202086957598416</c:v>
                      </c:pt>
                      <c:pt idx="1077">
                        <c:v>9.7918614225485548E-2</c:v>
                      </c:pt>
                      <c:pt idx="1078">
                        <c:v>9.5155299114080064E-2</c:v>
                      </c:pt>
                      <c:pt idx="1079">
                        <c:v>9.8923554576015149E-2</c:v>
                      </c:pt>
                      <c:pt idx="1080">
                        <c:v>9.8488333219833218E-2</c:v>
                      </c:pt>
                      <c:pt idx="1081">
                        <c:v>9.7965819955796854E-2</c:v>
                      </c:pt>
                      <c:pt idx="1082">
                        <c:v>9.7307570870504637E-2</c:v>
                      </c:pt>
                      <c:pt idx="1083">
                        <c:v>9.4479560692639672E-2</c:v>
                      </c:pt>
                      <c:pt idx="1084">
                        <c:v>9.3478180118494153E-2</c:v>
                      </c:pt>
                      <c:pt idx="1085">
                        <c:v>9.0169445355884753E-2</c:v>
                      </c:pt>
                      <c:pt idx="1086">
                        <c:v>8.3974505810174141E-2</c:v>
                      </c:pt>
                      <c:pt idx="1087">
                        <c:v>8.0123756399858831E-2</c:v>
                      </c:pt>
                      <c:pt idx="1088">
                        <c:v>7.4507976994558217E-2</c:v>
                      </c:pt>
                      <c:pt idx="1089">
                        <c:v>7.0765878150402084E-2</c:v>
                      </c:pt>
                      <c:pt idx="1090">
                        <c:v>6.6630191856469845E-2</c:v>
                      </c:pt>
                      <c:pt idx="1091">
                        <c:v>6.8622118902722212E-2</c:v>
                      </c:pt>
                      <c:pt idx="1092">
                        <c:v>6.7602320355110879E-2</c:v>
                      </c:pt>
                      <c:pt idx="1093">
                        <c:v>6.5433487899855799E-2</c:v>
                      </c:pt>
                      <c:pt idx="1094">
                        <c:v>6.0313136503494749E-2</c:v>
                      </c:pt>
                      <c:pt idx="1095">
                        <c:v>6.4087118562221809E-2</c:v>
                      </c:pt>
                      <c:pt idx="1096">
                        <c:v>6.2308468553245018E-2</c:v>
                      </c:pt>
                      <c:pt idx="1097">
                        <c:v>6.7093581877952307E-2</c:v>
                      </c:pt>
                      <c:pt idx="1098">
                        <c:v>6.0608288397605375E-2</c:v>
                      </c:pt>
                      <c:pt idx="1099">
                        <c:v>6.2370842026410418E-2</c:v>
                      </c:pt>
                      <c:pt idx="1100">
                        <c:v>5.9821577816711755E-2</c:v>
                      </c:pt>
                      <c:pt idx="1101">
                        <c:v>5.9294266593201181E-2</c:v>
                      </c:pt>
                      <c:pt idx="1102">
                        <c:v>5.5585908238251241E-2</c:v>
                      </c:pt>
                      <c:pt idx="1103">
                        <c:v>4.9384468231317404E-2</c:v>
                      </c:pt>
                      <c:pt idx="1104">
                        <c:v>4.2868994038148464E-2</c:v>
                      </c:pt>
                      <c:pt idx="1105">
                        <c:v>4.2122214861911679E-2</c:v>
                      </c:pt>
                      <c:pt idx="1106">
                        <c:v>3.8691209519151622E-2</c:v>
                      </c:pt>
                      <c:pt idx="1107">
                        <c:v>3.8997505061073384E-2</c:v>
                      </c:pt>
                      <c:pt idx="1108">
                        <c:v>4.2040649550849109E-2</c:v>
                      </c:pt>
                      <c:pt idx="1109">
                        <c:v>4.2039411367758982E-2</c:v>
                      </c:pt>
                      <c:pt idx="1110">
                        <c:v>4.5049434459873569E-2</c:v>
                      </c:pt>
                      <c:pt idx="1111">
                        <c:v>5.0386158351235395E-2</c:v>
                      </c:pt>
                      <c:pt idx="1112">
                        <c:v>4.7350133414227946E-2</c:v>
                      </c:pt>
                      <c:pt idx="1113">
                        <c:v>5.0726194382363365E-2</c:v>
                      </c:pt>
                      <c:pt idx="1114">
                        <c:v>4.6046481393203637E-2</c:v>
                      </c:pt>
                      <c:pt idx="1115">
                        <c:v>4.0781572121069552E-2</c:v>
                      </c:pt>
                      <c:pt idx="1116">
                        <c:v>3.831758777170384E-2</c:v>
                      </c:pt>
                      <c:pt idx="1117">
                        <c:v>4.0090511183888768E-2</c:v>
                      </c:pt>
                      <c:pt idx="1118">
                        <c:v>3.880063394974214E-2</c:v>
                      </c:pt>
                      <c:pt idx="1119">
                        <c:v>4.2858779027654871E-2</c:v>
                      </c:pt>
                      <c:pt idx="1120">
                        <c:v>3.5098156964470349E-2</c:v>
                      </c:pt>
                      <c:pt idx="1121">
                        <c:v>3.9390009100645745E-2</c:v>
                      </c:pt>
                      <c:pt idx="1122">
                        <c:v>4.2783095086270456E-2</c:v>
                      </c:pt>
                      <c:pt idx="1123">
                        <c:v>4.3435927120543297E-2</c:v>
                      </c:pt>
                      <c:pt idx="1124">
                        <c:v>3.7064082165829855E-2</c:v>
                      </c:pt>
                      <c:pt idx="1125">
                        <c:v>2.9830152234610954E-2</c:v>
                      </c:pt>
                      <c:pt idx="1126">
                        <c:v>2.2858871891386599E-2</c:v>
                      </c:pt>
                      <c:pt idx="1127">
                        <c:v>2.7606375404731116E-2</c:v>
                      </c:pt>
                      <c:pt idx="1128">
                        <c:v>2.8228252861750697E-2</c:v>
                      </c:pt>
                      <c:pt idx="1129">
                        <c:v>2.3579803995616815E-2</c:v>
                      </c:pt>
                      <c:pt idx="1130">
                        <c:v>2.8816699375336659E-2</c:v>
                      </c:pt>
                      <c:pt idx="1131">
                        <c:v>3.4635540807419242E-2</c:v>
                      </c:pt>
                      <c:pt idx="1132">
                        <c:v>3.9005862796931787E-2</c:v>
                      </c:pt>
                      <c:pt idx="1133">
                        <c:v>3.7768608344115842E-2</c:v>
                      </c:pt>
                      <c:pt idx="1134">
                        <c:v>3.8247939972883761E-2</c:v>
                      </c:pt>
                      <c:pt idx="1135">
                        <c:v>3.0528023178787434E-2</c:v>
                      </c:pt>
                      <c:pt idx="1136">
                        <c:v>2.5006036142564369E-2</c:v>
                      </c:pt>
                      <c:pt idx="1137">
                        <c:v>1.9103772124784129E-2</c:v>
                      </c:pt>
                      <c:pt idx="1138">
                        <c:v>1.3684089966383307E-2</c:v>
                      </c:pt>
                      <c:pt idx="1139">
                        <c:v>1.2290050579779246E-2</c:v>
                      </c:pt>
                      <c:pt idx="1140">
                        <c:v>1.3194543327121794E-2</c:v>
                      </c:pt>
                      <c:pt idx="1141">
                        <c:v>6.4676493713125734E-3</c:v>
                      </c:pt>
                      <c:pt idx="1142">
                        <c:v>8.0630482829496131E-3</c:v>
                      </c:pt>
                      <c:pt idx="1143">
                        <c:v>1.7586688293597948E-2</c:v>
                      </c:pt>
                      <c:pt idx="1144">
                        <c:v>1.5240021792022386E-2</c:v>
                      </c:pt>
                      <c:pt idx="1145">
                        <c:v>1.9393352194989083E-2</c:v>
                      </c:pt>
                      <c:pt idx="1146">
                        <c:v>1.3895974047682466E-2</c:v>
                      </c:pt>
                      <c:pt idx="1147">
                        <c:v>1.8728447875587348E-2</c:v>
                      </c:pt>
                      <c:pt idx="1148">
                        <c:v>1.8703684213784717E-2</c:v>
                      </c:pt>
                      <c:pt idx="1149">
                        <c:v>1.8757235632432943E-2</c:v>
                      </c:pt>
                      <c:pt idx="1150">
                        <c:v>7.1173859478601015E-3</c:v>
                      </c:pt>
                      <c:pt idx="1151">
                        <c:v>4.6199706550607662E-3</c:v>
                      </c:pt>
                      <c:pt idx="1152">
                        <c:v>7.8330557739572247E-4</c:v>
                      </c:pt>
                      <c:pt idx="1153">
                        <c:v>2.8919313798931806E-3</c:v>
                      </c:pt>
                      <c:pt idx="1154">
                        <c:v>0</c:v>
                      </c:pt>
                      <c:pt idx="1155">
                        <c:v>-8.7183566834028172E-4</c:v>
                      </c:pt>
                      <c:pt idx="1156">
                        <c:v>-1.0107907656305143E-2</c:v>
                      </c:pt>
                      <c:pt idx="1157">
                        <c:v>-4.2164777405634532E-3</c:v>
                      </c:pt>
                      <c:pt idx="1158">
                        <c:v>3.408098955592192E-4</c:v>
                      </c:pt>
                      <c:pt idx="1159">
                        <c:v>1.8713589678506048E-3</c:v>
                      </c:pt>
                      <c:pt idx="1160">
                        <c:v>7.695307905180418E-4</c:v>
                      </c:pt>
                      <c:pt idx="1161">
                        <c:v>-5.236431061060965E-3</c:v>
                      </c:pt>
                      <c:pt idx="1162">
                        <c:v>-3.8318671181907247E-3</c:v>
                      </c:pt>
                      <c:pt idx="1163">
                        <c:v>6.3280442278999339E-3</c:v>
                      </c:pt>
                      <c:pt idx="1164">
                        <c:v>4.0395723315608416E-4</c:v>
                      </c:pt>
                      <c:pt idx="1165">
                        <c:v>-9.8570208076667956E-3</c:v>
                      </c:pt>
                      <c:pt idx="1166">
                        <c:v>-1.1769858909036842E-2</c:v>
                      </c:pt>
                      <c:pt idx="1167">
                        <c:v>-1.1392832158091164E-2</c:v>
                      </c:pt>
                      <c:pt idx="1168">
                        <c:v>-4.5492394460368516E-3</c:v>
                      </c:pt>
                      <c:pt idx="1169">
                        <c:v>-7.7055229156735832E-3</c:v>
                      </c:pt>
                      <c:pt idx="1170">
                        <c:v>-1.4651575278436427E-2</c:v>
                      </c:pt>
                      <c:pt idx="1171">
                        <c:v>-1.1207414240343747E-2</c:v>
                      </c:pt>
                      <c:pt idx="1172">
                        <c:v>-6.901787317290564E-3</c:v>
                      </c:pt>
                      <c:pt idx="1173">
                        <c:v>-8.7344530635744579E-3</c:v>
                      </c:pt>
                      <c:pt idx="1174">
                        <c:v>-6.8982275409064783E-3</c:v>
                      </c:pt>
                      <c:pt idx="1175">
                        <c:v>-8.6095513443572528E-3</c:v>
                      </c:pt>
                      <c:pt idx="1176">
                        <c:v>-6.0132361772334718E-3</c:v>
                      </c:pt>
                      <c:pt idx="1177">
                        <c:v>-2.3242244330668881E-3</c:v>
                      </c:pt>
                      <c:pt idx="1178">
                        <c:v>3.3297838751416568E-3</c:v>
                      </c:pt>
                      <c:pt idx="1179">
                        <c:v>-7.3300438935899718E-4</c:v>
                      </c:pt>
                      <c:pt idx="1180">
                        <c:v>5.2310140100416905E-3</c:v>
                      </c:pt>
                      <c:pt idx="1181">
                        <c:v>-8.9607310232963592E-3</c:v>
                      </c:pt>
                      <c:pt idx="1182">
                        <c:v>-1.7029196357265356E-2</c:v>
                      </c:pt>
                      <c:pt idx="1183">
                        <c:v>-2.2278937886545232E-2</c:v>
                      </c:pt>
                      <c:pt idx="1184">
                        <c:v>-2.2198146439914013E-2</c:v>
                      </c:pt>
                      <c:pt idx="1185">
                        <c:v>-2.3110996923114968E-2</c:v>
                      </c:pt>
                      <c:pt idx="1186">
                        <c:v>-2.785354770409898E-2</c:v>
                      </c:pt>
                      <c:pt idx="1187">
                        <c:v>-3.1138292669337E-2</c:v>
                      </c:pt>
                      <c:pt idx="1188">
                        <c:v>-2.9060157125434142E-2</c:v>
                      </c:pt>
                      <c:pt idx="1189">
                        <c:v>-3.4970778879072892E-2</c:v>
                      </c:pt>
                      <c:pt idx="1190">
                        <c:v>-3.9933107158555484E-2</c:v>
                      </c:pt>
                      <c:pt idx="1191">
                        <c:v>-3.7980492425414895E-2</c:v>
                      </c:pt>
                      <c:pt idx="1192">
                        <c:v>-4.9134819565769185E-2</c:v>
                      </c:pt>
                      <c:pt idx="1193">
                        <c:v>-4.9373788902164935E-2</c:v>
                      </c:pt>
                      <c:pt idx="1194">
                        <c:v>-5.7132863236486746E-2</c:v>
                      </c:pt>
                      <c:pt idx="1195">
                        <c:v>-5.7251728813139606E-2</c:v>
                      </c:pt>
                      <c:pt idx="1196">
                        <c:v>-5.19872838596643E-2</c:v>
                      </c:pt>
                      <c:pt idx="1197">
                        <c:v>-4.329090492611138E-2</c:v>
                      </c:pt>
                      <c:pt idx="1198">
                        <c:v>-4.7545611569582778E-2</c:v>
                      </c:pt>
                      <c:pt idx="1199">
                        <c:v>-4.9059909488816118E-2</c:v>
                      </c:pt>
                      <c:pt idx="1200">
                        <c:v>-3.9085106514700291E-2</c:v>
                      </c:pt>
                      <c:pt idx="1201">
                        <c:v>-4.066673063945965E-2</c:v>
                      </c:pt>
                      <c:pt idx="1202">
                        <c:v>-3.3169686801587328E-2</c:v>
                      </c:pt>
                      <c:pt idx="1203">
                        <c:v>-3.1859998637998571E-2</c:v>
                      </c:pt>
                      <c:pt idx="1204">
                        <c:v>-4.3345539754963545E-2</c:v>
                      </c:pt>
                      <c:pt idx="1205">
                        <c:v>-6.1625920124808824E-2</c:v>
                      </c:pt>
                      <c:pt idx="1206">
                        <c:v>-4.7200777578980592E-2</c:v>
                      </c:pt>
                      <c:pt idx="1207">
                        <c:v>-5.9377379633126358E-2</c:v>
                      </c:pt>
                      <c:pt idx="1208">
                        <c:v>-5.6352962662588921E-2</c:v>
                      </c:pt>
                      <c:pt idx="1209">
                        <c:v>-6.1166554198369326E-2</c:v>
                      </c:pt>
                      <c:pt idx="1210">
                        <c:v>-6.5693970667442564E-2</c:v>
                      </c:pt>
                      <c:pt idx="1211">
                        <c:v>-5.8241501420815106E-2</c:v>
                      </c:pt>
                      <c:pt idx="1212">
                        <c:v>-3.8734545927306248E-2</c:v>
                      </c:pt>
                      <c:pt idx="1213">
                        <c:v>-6.4914998730862289E-2</c:v>
                      </c:pt>
                      <c:pt idx="1214">
                        <c:v>-7.4093804750908487E-2</c:v>
                      </c:pt>
                      <c:pt idx="1215">
                        <c:v>-7.3511858698545748E-2</c:v>
                      </c:pt>
                      <c:pt idx="1216">
                        <c:v>-7.1073102329641494E-2</c:v>
                      </c:pt>
                      <c:pt idx="1217">
                        <c:v>-7.0898518513932682E-2</c:v>
                      </c:pt>
                      <c:pt idx="1218">
                        <c:v>-7.3341298977879846E-2</c:v>
                      </c:pt>
                      <c:pt idx="1219">
                        <c:v>-8.7910689853708687E-2</c:v>
                      </c:pt>
                      <c:pt idx="1220">
                        <c:v>-9.114822908863536E-2</c:v>
                      </c:pt>
                      <c:pt idx="1221">
                        <c:v>-7.1442235663387532E-2</c:v>
                      </c:pt>
                      <c:pt idx="1222">
                        <c:v>-8.3661555034142923E-2</c:v>
                      </c:pt>
                      <c:pt idx="1223">
                        <c:v>-9.067245723625153E-2</c:v>
                      </c:pt>
                      <c:pt idx="1224">
                        <c:v>-9.3176992081819135E-2</c:v>
                      </c:pt>
                      <c:pt idx="1225">
                        <c:v>-8.8003863131241228E-2</c:v>
                      </c:pt>
                      <c:pt idx="1226">
                        <c:v>-8.5008543463321914E-2</c:v>
                      </c:pt>
                      <c:pt idx="1227">
                        <c:v>-5.299593875946438E-2</c:v>
                      </c:pt>
                      <c:pt idx="1228">
                        <c:v>-6.9966630965720894E-2</c:v>
                      </c:pt>
                      <c:pt idx="1229">
                        <c:v>-7.4390659146768012E-2</c:v>
                      </c:pt>
                      <c:pt idx="1230">
                        <c:v>-8.1818983823137903E-2</c:v>
                      </c:pt>
                      <c:pt idx="1231">
                        <c:v>-7.6958341329932442E-2</c:v>
                      </c:pt>
                      <c:pt idx="1232">
                        <c:v>-9.4073591411962101E-2</c:v>
                      </c:pt>
                      <c:pt idx="1233">
                        <c:v>-9.8138701269756767E-2</c:v>
                      </c:pt>
                      <c:pt idx="1234">
                        <c:v>-0.11208528605124839</c:v>
                      </c:pt>
                      <c:pt idx="1235">
                        <c:v>-8.8280287506113511E-2</c:v>
                      </c:pt>
                      <c:pt idx="1236">
                        <c:v>-7.3688145016003515E-2</c:v>
                      </c:pt>
                      <c:pt idx="1237">
                        <c:v>-6.0615717496146138E-2</c:v>
                      </c:pt>
                      <c:pt idx="1238">
                        <c:v>-6.7537006197106356E-2</c:v>
                      </c:pt>
                      <c:pt idx="1239">
                        <c:v>-5.1536120896196913E-2</c:v>
                      </c:pt>
                      <c:pt idx="1240">
                        <c:v>-2.8960019068019569E-2</c:v>
                      </c:pt>
                      <c:pt idx="1241">
                        <c:v>-3.2782754585920643E-2</c:v>
                      </c:pt>
                      <c:pt idx="1242">
                        <c:v>-5.606152531774878E-2</c:v>
                      </c:pt>
                      <c:pt idx="1243">
                        <c:v>-7.0315643824252289E-2</c:v>
                      </c:pt>
                      <c:pt idx="1244">
                        <c:v>-7.782305744550444E-2</c:v>
                      </c:pt>
                      <c:pt idx="1245">
                        <c:v>-9.1384257740192029E-2</c:v>
                      </c:pt>
                      <c:pt idx="1246">
                        <c:v>-9.5926841952119479E-2</c:v>
                      </c:pt>
                      <c:pt idx="1247">
                        <c:v>-9.3839729580813103E-2</c:v>
                      </c:pt>
                      <c:pt idx="1248">
                        <c:v>-0.11331650436149994</c:v>
                      </c:pt>
                      <c:pt idx="1249">
                        <c:v>-0.12439251642140321</c:v>
                      </c:pt>
                      <c:pt idx="1250">
                        <c:v>-0.11072901124889339</c:v>
                      </c:pt>
                      <c:pt idx="1251">
                        <c:v>-0.11441817776594626</c:v>
                      </c:pt>
                      <c:pt idx="1252">
                        <c:v>-9.4020194766200063E-2</c:v>
                      </c:pt>
                      <c:pt idx="1253">
                        <c:v>-9.7192110297349671E-2</c:v>
                      </c:pt>
                      <c:pt idx="1254">
                        <c:v>-9.4826251957876986E-2</c:v>
                      </c:pt>
                      <c:pt idx="1255">
                        <c:v>-8.4112253678951476E-2</c:v>
                      </c:pt>
                      <c:pt idx="1256">
                        <c:v>-5.1779578646294393E-2</c:v>
                      </c:pt>
                      <c:pt idx="1257">
                        <c:v>-4.8278770731828062E-2</c:v>
                      </c:pt>
                      <c:pt idx="1258">
                        <c:v>-2.6604530511926832E-2</c:v>
                      </c:pt>
                      <c:pt idx="1259">
                        <c:v>-3.5378295888613062E-2</c:v>
                      </c:pt>
                      <c:pt idx="1260">
                        <c:v>-4.3379125471283461E-2</c:v>
                      </c:pt>
                      <c:pt idx="1261">
                        <c:v>-6.19066781404966E-2</c:v>
                      </c:pt>
                      <c:pt idx="1262">
                        <c:v>-5.6788648337429623E-2</c:v>
                      </c:pt>
                      <c:pt idx="1263">
                        <c:v>-6.2412630705702445E-2</c:v>
                      </c:pt>
                      <c:pt idx="1264">
                        <c:v>-7.6587041175778678E-2</c:v>
                      </c:pt>
                      <c:pt idx="1265">
                        <c:v>-0.12470391946857183</c:v>
                      </c:pt>
                      <c:pt idx="1266">
                        <c:v>-0.13649761340209376</c:v>
                      </c:pt>
                      <c:pt idx="1267">
                        <c:v>-0.13297962569725186</c:v>
                      </c:pt>
                      <c:pt idx="1268">
                        <c:v>-0.14904520606462077</c:v>
                      </c:pt>
                      <c:pt idx="1269">
                        <c:v>-0.14244971428925196</c:v>
                      </c:pt>
                      <c:pt idx="1270">
                        <c:v>-0.15105059835197832</c:v>
                      </c:pt>
                      <c:pt idx="1271">
                        <c:v>-0.15270481096039673</c:v>
                      </c:pt>
                      <c:pt idx="1272">
                        <c:v>-0.11178889597404769</c:v>
                      </c:pt>
                      <c:pt idx="1273">
                        <c:v>-0.10229450803890372</c:v>
                      </c:pt>
                      <c:pt idx="1274">
                        <c:v>-0.10207813554390288</c:v>
                      </c:pt>
                      <c:pt idx="1275">
                        <c:v>-7.988494183634931E-2</c:v>
                      </c:pt>
                      <c:pt idx="1276">
                        <c:v>-7.0256520581698442E-2</c:v>
                      </c:pt>
                      <c:pt idx="1277">
                        <c:v>-7.5936066416140965E-2</c:v>
                      </c:pt>
                      <c:pt idx="1278">
                        <c:v>-6.5608845579995911E-2</c:v>
                      </c:pt>
                      <c:pt idx="1279">
                        <c:v>-8.5731642387959897E-2</c:v>
                      </c:pt>
                      <c:pt idx="1280">
                        <c:v>-6.0684127111875985E-2</c:v>
                      </c:pt>
                      <c:pt idx="1281">
                        <c:v>-6.7921616819479072E-2</c:v>
                      </c:pt>
                      <c:pt idx="1282">
                        <c:v>-9.4582484662006971E-2</c:v>
                      </c:pt>
                      <c:pt idx="1283">
                        <c:v>-8.6986540949810259E-2</c:v>
                      </c:pt>
                      <c:pt idx="1284">
                        <c:v>-5.4726454400812218E-2</c:v>
                      </c:pt>
                      <c:pt idx="1285">
                        <c:v>-6.869439784060867E-2</c:v>
                      </c:pt>
                      <c:pt idx="1286">
                        <c:v>-4.4765890532232955E-2</c:v>
                      </c:pt>
                      <c:pt idx="1287">
                        <c:v>-5.1465544460059291E-2</c:v>
                      </c:pt>
                      <c:pt idx="1288">
                        <c:v>-2.2763377020560055E-2</c:v>
                      </c:pt>
                      <c:pt idx="1289">
                        <c:v>2.6562741832634806E-2</c:v>
                      </c:pt>
                      <c:pt idx="1290">
                        <c:v>1.0702080766682963E-2</c:v>
                      </c:pt>
                      <c:pt idx="1291">
                        <c:v>-2.8533619766354813E-2</c:v>
                      </c:pt>
                      <c:pt idx="1292">
                        <c:v>-3.2130696416079046E-2</c:v>
                      </c:pt>
                      <c:pt idx="1293">
                        <c:v>-5.6029023011632699E-2</c:v>
                      </c:pt>
                      <c:pt idx="1294">
                        <c:v>-5.7274480427420761E-2</c:v>
                      </c:pt>
                      <c:pt idx="1295">
                        <c:v>-8.3736000792437162E-2</c:v>
                      </c:pt>
                      <c:pt idx="1296">
                        <c:v>-9.2711744785701489E-2</c:v>
                      </c:pt>
                      <c:pt idx="1297">
                        <c:v>-9.2534994149584895E-2</c:v>
                      </c:pt>
                      <c:pt idx="1298">
                        <c:v>-6.7017897936567886E-2</c:v>
                      </c:pt>
                    </c:numCache>
                  </c:numRef>
                </c:yVal>
                <c:smooth val="0"/>
                <c:extLst xmlns:c15="http://schemas.microsoft.com/office/drawing/2012/chart">
                  <c:ext xmlns:c16="http://schemas.microsoft.com/office/drawing/2014/chart" uri="{C3380CC4-5D6E-409C-BE32-E72D297353CC}">
                    <c16:uniqueId val="{00000006-886A-4D65-A12B-5A7DC86A013B}"/>
                  </c:ext>
                </c:extLst>
              </c15:ser>
            </c15:filteredScatterSeries>
            <c15:filteredScatterSeries>
              <c15:ser>
                <c:idx val="10"/>
                <c:order val="7"/>
                <c:tx>
                  <c:strRef>
                    <c:extLst xmlns:c15="http://schemas.microsoft.com/office/drawing/2012/chart">
                      <c:ext xmlns:c15="http://schemas.microsoft.com/office/drawing/2012/chart" uri="{02D57815-91ED-43cb-92C2-25804820EDAC}">
                        <c15:formulaRef>
                          <c15:sqref>'24.08.21 Eg Filtres +Lihgt  Abs'!$AE$1</c15:sqref>
                        </c15:formulaRef>
                      </c:ext>
                    </c:extLst>
                    <c:strCache>
                      <c:ptCount val="1"/>
                      <c:pt idx="0">
                        <c:v>Abs 600</c:v>
                      </c:pt>
                    </c:strCache>
                  </c:strRef>
                </c:tx>
                <c:spPr>
                  <a:ln w="19050" cap="rnd">
                    <a:solidFill>
                      <a:schemeClr val="accent5">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Abs'!$AE$2:$AE$1300</c15:sqref>
                        </c15:formulaRef>
                      </c:ext>
                    </c:extLst>
                    <c:numCache>
                      <c:formatCode>General</c:formatCode>
                      <c:ptCount val="1299"/>
                      <c:pt idx="0">
                        <c:v>-5.6080214059368849</c:v>
                      </c:pt>
                      <c:pt idx="1">
                        <c:v>-7.1504055626579852</c:v>
                      </c:pt>
                      <c:pt idx="2">
                        <c:v>-5.9892695691309212</c:v>
                      </c:pt>
                      <c:pt idx="3">
                        <c:v>-5.7430627655811355</c:v>
                      </c:pt>
                      <c:pt idx="4">
                        <c:v>-8.2461714166417668</c:v>
                      </c:pt>
                      <c:pt idx="5">
                        <c:v>-7.1799105927225124</c:v>
                      </c:pt>
                      <c:pt idx="6">
                        <c:v>-7.3542286876881304</c:v>
                      </c:pt>
                      <c:pt idx="7">
                        <c:v>-5.9233665765325227</c:v>
                      </c:pt>
                      <c:pt idx="8">
                        <c:v>-5.188258897177259</c:v>
                      </c:pt>
                      <c:pt idx="9">
                        <c:v>-6.4880596511233435</c:v>
                      </c:pt>
                      <c:pt idx="10">
                        <c:v>-9.2380623495458654</c:v>
                      </c:pt>
                      <c:pt idx="11">
                        <c:v>-8.2552763724347749</c:v>
                      </c:pt>
                      <c:pt idx="12">
                        <c:v>-7.3222629695408905</c:v>
                      </c:pt>
                      <c:pt idx="13">
                        <c:v>-7.4966944665669555</c:v>
                      </c:pt>
                      <c:pt idx="14">
                        <c:v>-7.2718987918035172</c:v>
                      </c:pt>
                      <c:pt idx="15">
                        <c:v>-6.9189082360090888</c:v>
                      </c:pt>
                      <c:pt idx="16">
                        <c:v>-10.79848016645783</c:v>
                      </c:pt>
                      <c:pt idx="17">
                        <c:v>-7.8519107085838939</c:v>
                      </c:pt>
                      <c:pt idx="18">
                        <c:v>-4.7979686275249209</c:v>
                      </c:pt>
                      <c:pt idx="19">
                        <c:v>-3.907675010462365</c:v>
                      </c:pt>
                      <c:pt idx="20">
                        <c:v>-2.5334223881080313</c:v>
                      </c:pt>
                      <c:pt idx="21">
                        <c:v>-1.725225714504711</c:v>
                      </c:pt>
                      <c:pt idx="22">
                        <c:v>-1.7246431284977877</c:v>
                      </c:pt>
                      <c:pt idx="23">
                        <c:v>-1.2213635545725556</c:v>
                      </c:pt>
                      <c:pt idx="24">
                        <c:v>-1.1936206285725919</c:v>
                      </c:pt>
                      <c:pt idx="25">
                        <c:v>-1.3894538269847991</c:v>
                      </c:pt>
                      <c:pt idx="26">
                        <c:v>-1.3190857990425313</c:v>
                      </c:pt>
                      <c:pt idx="27">
                        <c:v>-1.1469644249538637</c:v>
                      </c:pt>
                      <c:pt idx="28">
                        <c:v>-0.89246834067235936</c:v>
                      </c:pt>
                      <c:pt idx="29">
                        <c:v>-0.68599515978145376</c:v>
                      </c:pt>
                      <c:pt idx="30">
                        <c:v>-0.78751063485889172</c:v>
                      </c:pt>
                      <c:pt idx="31">
                        <c:v>-0.69537651601817774</c:v>
                      </c:pt>
                      <c:pt idx="32">
                        <c:v>-0.1461799013019513</c:v>
                      </c:pt>
                      <c:pt idx="33">
                        <c:v>-0.23299368733084477</c:v>
                      </c:pt>
                      <c:pt idx="34">
                        <c:v>-0.42513668705581065</c:v>
                      </c:pt>
                      <c:pt idx="35">
                        <c:v>-0.89983851819850313</c:v>
                      </c:pt>
                      <c:pt idx="36">
                        <c:v>-0.98891692971162681</c:v>
                      </c:pt>
                      <c:pt idx="37">
                        <c:v>-0.83781537898627034</c:v>
                      </c:pt>
                      <c:pt idx="38">
                        <c:v>-1.0901565508613023</c:v>
                      </c:pt>
                      <c:pt idx="39">
                        <c:v>-1.2398569713096885</c:v>
                      </c:pt>
                      <c:pt idx="40">
                        <c:v>-1.3850665335353802</c:v>
                      </c:pt>
                      <c:pt idx="41">
                        <c:v>-1.3896839102014171</c:v>
                      </c:pt>
                      <c:pt idx="42">
                        <c:v>-1.3368041195279579</c:v>
                      </c:pt>
                      <c:pt idx="43">
                        <c:v>-1.2916442765911778</c:v>
                      </c:pt>
                      <c:pt idx="44">
                        <c:v>-1.1084099104656575</c:v>
                      </c:pt>
                      <c:pt idx="45">
                        <c:v>-0.89049364190170621</c:v>
                      </c:pt>
                      <c:pt idx="46">
                        <c:v>-1.1624323293698631</c:v>
                      </c:pt>
                      <c:pt idx="47">
                        <c:v>-0.88050100757047556</c:v>
                      </c:pt>
                      <c:pt idx="48">
                        <c:v>-0.81539866084463219</c:v>
                      </c:pt>
                      <c:pt idx="49">
                        <c:v>-0.81240293364298932</c:v>
                      </c:pt>
                      <c:pt idx="50">
                        <c:v>-0.75714484216687561</c:v>
                      </c:pt>
                      <c:pt idx="51">
                        <c:v>-0.76774492898093505</c:v>
                      </c:pt>
                      <c:pt idx="52">
                        <c:v>-0.48009106595340867</c:v>
                      </c:pt>
                      <c:pt idx="53">
                        <c:v>-0.30348809708746621</c:v>
                      </c:pt>
                      <c:pt idx="54">
                        <c:v>-0.35960531164320814</c:v>
                      </c:pt>
                      <c:pt idx="55">
                        <c:v>-0.52750252729471458</c:v>
                      </c:pt>
                      <c:pt idx="56">
                        <c:v>-0.63640508090417247</c:v>
                      </c:pt>
                      <c:pt idx="57">
                        <c:v>-0.67298579837304928</c:v>
                      </c:pt>
                      <c:pt idx="58">
                        <c:v>-0.9463235256946525</c:v>
                      </c:pt>
                      <c:pt idx="59">
                        <c:v>-1.2639404264819225</c:v>
                      </c:pt>
                      <c:pt idx="60">
                        <c:v>-1.4995910011229536</c:v>
                      </c:pt>
                      <c:pt idx="61">
                        <c:v>-1.5096456650149588</c:v>
                      </c:pt>
                      <c:pt idx="62">
                        <c:v>-1.3134863332072249</c:v>
                      </c:pt>
                      <c:pt idx="63">
                        <c:v>-1.2356460658844111</c:v>
                      </c:pt>
                      <c:pt idx="64">
                        <c:v>-1.1247570224225931</c:v>
                      </c:pt>
                      <c:pt idx="65">
                        <c:v>-0.89278764261846189</c:v>
                      </c:pt>
                      <c:pt idx="66">
                        <c:v>-0.96081781193866833</c:v>
                      </c:pt>
                      <c:pt idx="67">
                        <c:v>-0.59874989940690726</c:v>
                      </c:pt>
                      <c:pt idx="68">
                        <c:v>-0.75812351561143321</c:v>
                      </c:pt>
                      <c:pt idx="69">
                        <c:v>-0.74554954980065158</c:v>
                      </c:pt>
                      <c:pt idx="70">
                        <c:v>-0.61914744604213834</c:v>
                      </c:pt>
                      <c:pt idx="71">
                        <c:v>-0.64603305246512177</c:v>
                      </c:pt>
                      <c:pt idx="72">
                        <c:v>-0.84381667067672739</c:v>
                      </c:pt>
                      <c:pt idx="73">
                        <c:v>-0.86601724175857364</c:v>
                      </c:pt>
                      <c:pt idx="74">
                        <c:v>-0.83268741979024452</c:v>
                      </c:pt>
                      <c:pt idx="75">
                        <c:v>-0.99886010434902373</c:v>
                      </c:pt>
                      <c:pt idx="76">
                        <c:v>-1.0264812939202423</c:v>
                      </c:pt>
                      <c:pt idx="77">
                        <c:v>-1.3764125900333799</c:v>
                      </c:pt>
                      <c:pt idx="78">
                        <c:v>-1.4677933366315574</c:v>
                      </c:pt>
                      <c:pt idx="79">
                        <c:v>-1.1539841491245293</c:v>
                      </c:pt>
                      <c:pt idx="80">
                        <c:v>-0.96400126737049718</c:v>
                      </c:pt>
                      <c:pt idx="81">
                        <c:v>-1.4313590307867465</c:v>
                      </c:pt>
                      <c:pt idx="82">
                        <c:v>-1.2878934009701477</c:v>
                      </c:pt>
                      <c:pt idx="83">
                        <c:v>-1.1294197599128089</c:v>
                      </c:pt>
                      <c:pt idx="84">
                        <c:v>-1.0193010306881005</c:v>
                      </c:pt>
                      <c:pt idx="85">
                        <c:v>-1.0813576440025137</c:v>
                      </c:pt>
                      <c:pt idx="86">
                        <c:v>-1.251914752801953</c:v>
                      </c:pt>
                      <c:pt idx="87">
                        <c:v>-1.3074951520619158</c:v>
                      </c:pt>
                      <c:pt idx="88">
                        <c:v>-1.1260071776672815</c:v>
                      </c:pt>
                      <c:pt idx="89">
                        <c:v>-0.99518314501076699</c:v>
                      </c:pt>
                      <c:pt idx="90">
                        <c:v>-1.0789271509262557</c:v>
                      </c:pt>
                      <c:pt idx="91">
                        <c:v>-0.80555782131961473</c:v>
                      </c:pt>
                      <c:pt idx="92">
                        <c:v>-0.80529043838913872</c:v>
                      </c:pt>
                      <c:pt idx="93">
                        <c:v>-0.88450464682021301</c:v>
                      </c:pt>
                      <c:pt idx="94">
                        <c:v>-1.155326938823414</c:v>
                      </c:pt>
                      <c:pt idx="95">
                        <c:v>-1.1211232378446996</c:v>
                      </c:pt>
                      <c:pt idx="96">
                        <c:v>-0.98463511384132274</c:v>
                      </c:pt>
                      <c:pt idx="97">
                        <c:v>-0.95521561352359208</c:v>
                      </c:pt>
                      <c:pt idx="98">
                        <c:v>-1.3338133109699006</c:v>
                      </c:pt>
                      <c:pt idx="99">
                        <c:v>-1.1964746715131702</c:v>
                      </c:pt>
                      <c:pt idx="100">
                        <c:v>-0.90451478195857926</c:v>
                      </c:pt>
                      <c:pt idx="101">
                        <c:v>-0.78185460462235001</c:v>
                      </c:pt>
                      <c:pt idx="102">
                        <c:v>-0.72224132750911285</c:v>
                      </c:pt>
                      <c:pt idx="103">
                        <c:v>-0.95829482103720276</c:v>
                      </c:pt>
                      <c:pt idx="104">
                        <c:v>-0.99649997520183864</c:v>
                      </c:pt>
                      <c:pt idx="105">
                        <c:v>-0.76832163994135338</c:v>
                      </c:pt>
                      <c:pt idx="106">
                        <c:v>-0.85843228346252287</c:v>
                      </c:pt>
                      <c:pt idx="107">
                        <c:v>-0.99760844618546207</c:v>
                      </c:pt>
                      <c:pt idx="108">
                        <c:v>-0.84314773514907793</c:v>
                      </c:pt>
                      <c:pt idx="109">
                        <c:v>-0.68421723408002444</c:v>
                      </c:pt>
                      <c:pt idx="110">
                        <c:v>-0.64066525474269964</c:v>
                      </c:pt>
                      <c:pt idx="111">
                        <c:v>-0.48141091564512584</c:v>
                      </c:pt>
                      <c:pt idx="112">
                        <c:v>-0.45892723563622861</c:v>
                      </c:pt>
                      <c:pt idx="113">
                        <c:v>-0.38630548520301228</c:v>
                      </c:pt>
                      <c:pt idx="114">
                        <c:v>-0.2547551328436824</c:v>
                      </c:pt>
                      <c:pt idx="115">
                        <c:v>-0.31198355096281766</c:v>
                      </c:pt>
                      <c:pt idx="116">
                        <c:v>-0.45436936089467944</c:v>
                      </c:pt>
                      <c:pt idx="117">
                        <c:v>-0.36840093940627322</c:v>
                      </c:pt>
                      <c:pt idx="118">
                        <c:v>-0.41693014883952118</c:v>
                      </c:pt>
                      <c:pt idx="119">
                        <c:v>-0.41022484896006894</c:v>
                      </c:pt>
                      <c:pt idx="120">
                        <c:v>-0.17785910846032654</c:v>
                      </c:pt>
                      <c:pt idx="121">
                        <c:v>-0.45637624945502114</c:v>
                      </c:pt>
                      <c:pt idx="122">
                        <c:v>-0.32696874516247987</c:v>
                      </c:pt>
                      <c:pt idx="123">
                        <c:v>-0.54174693414797004</c:v>
                      </c:pt>
                      <c:pt idx="124">
                        <c:v>-0.6432445914390188</c:v>
                      </c:pt>
                      <c:pt idx="125">
                        <c:v>-0.73724510325120984</c:v>
                      </c:pt>
                      <c:pt idx="126">
                        <c:v>-0.52815017602595737</c:v>
                      </c:pt>
                      <c:pt idx="127">
                        <c:v>-0.6123865381643705</c:v>
                      </c:pt>
                      <c:pt idx="128">
                        <c:v>-0.481305547369202</c:v>
                      </c:pt>
                      <c:pt idx="129">
                        <c:v>-0.46661100401675565</c:v>
                      </c:pt>
                      <c:pt idx="130">
                        <c:v>-0.34853645076963791</c:v>
                      </c:pt>
                      <c:pt idx="131">
                        <c:v>-8.5012879331600053E-2</c:v>
                      </c:pt>
                      <c:pt idx="132">
                        <c:v>-0.11099547744385194</c:v>
                      </c:pt>
                      <c:pt idx="133">
                        <c:v>-0.43818949648255506</c:v>
                      </c:pt>
                      <c:pt idx="134">
                        <c:v>-0.75838338394754212</c:v>
                      </c:pt>
                      <c:pt idx="135">
                        <c:v>-0.78541064730579246</c:v>
                      </c:pt>
                      <c:pt idx="136">
                        <c:v>-0.8951215389998568</c:v>
                      </c:pt>
                      <c:pt idx="137">
                        <c:v>-0.74520879710335619</c:v>
                      </c:pt>
                      <c:pt idx="138">
                        <c:v>-0.97370110577939262</c:v>
                      </c:pt>
                      <c:pt idx="139">
                        <c:v>-1.1598776405430675</c:v>
                      </c:pt>
                      <c:pt idx="140">
                        <c:v>-1.0088520555353118</c:v>
                      </c:pt>
                      <c:pt idx="141">
                        <c:v>-0.7655196526453899</c:v>
                      </c:pt>
                      <c:pt idx="142">
                        <c:v>-0.6360203746612797</c:v>
                      </c:pt>
                      <c:pt idx="143">
                        <c:v>-0.56746840557112899</c:v>
                      </c:pt>
                      <c:pt idx="144">
                        <c:v>-0.60522571723729079</c:v>
                      </c:pt>
                      <c:pt idx="145">
                        <c:v>-0.60667652581447618</c:v>
                      </c:pt>
                      <c:pt idx="146">
                        <c:v>-0.33357270732116873</c:v>
                      </c:pt>
                      <c:pt idx="147">
                        <c:v>-0.27360200877404039</c:v>
                      </c:pt>
                      <c:pt idx="148">
                        <c:v>-0.33243322155715788</c:v>
                      </c:pt>
                      <c:pt idx="149">
                        <c:v>-0.45997404595734637</c:v>
                      </c:pt>
                      <c:pt idx="150">
                        <c:v>-0.5118777727999283</c:v>
                      </c:pt>
                      <c:pt idx="151">
                        <c:v>-0.64298338413882272</c:v>
                      </c:pt>
                      <c:pt idx="152">
                        <c:v>-0.58503918041188452</c:v>
                      </c:pt>
                      <c:pt idx="153">
                        <c:v>-0.66774139029013302</c:v>
                      </c:pt>
                      <c:pt idx="154">
                        <c:v>-0.80458652584043566</c:v>
                      </c:pt>
                      <c:pt idx="155">
                        <c:v>-0.77988113551259308</c:v>
                      </c:pt>
                      <c:pt idx="156">
                        <c:v>-0.50168708108698201</c:v>
                      </c:pt>
                      <c:pt idx="157">
                        <c:v>-0.37226712989358923</c:v>
                      </c:pt>
                      <c:pt idx="158">
                        <c:v>-7.4702855860106096E-2</c:v>
                      </c:pt>
                      <c:pt idx="159">
                        <c:v>3.2965022569059511E-2</c:v>
                      </c:pt>
                      <c:pt idx="160">
                        <c:v>3.943536157700462E-2</c:v>
                      </c:pt>
                      <c:pt idx="161">
                        <c:v>0.16293129843583035</c:v>
                      </c:pt>
                      <c:pt idx="162">
                        <c:v>0.18249260734700529</c:v>
                      </c:pt>
                      <c:pt idx="163">
                        <c:v>-0.15794010485728349</c:v>
                      </c:pt>
                      <c:pt idx="164">
                        <c:v>-0.12689116722281496</c:v>
                      </c:pt>
                      <c:pt idx="165">
                        <c:v>-9.0489515706253673E-2</c:v>
                      </c:pt>
                      <c:pt idx="166">
                        <c:v>-2.9798099244837933E-2</c:v>
                      </c:pt>
                      <c:pt idx="167">
                        <c:v>0.16967995069333061</c:v>
                      </c:pt>
                      <c:pt idx="168">
                        <c:v>0.21330900244306294</c:v>
                      </c:pt>
                      <c:pt idx="169">
                        <c:v>0.27141430541033029</c:v>
                      </c:pt>
                      <c:pt idx="170">
                        <c:v>0.3943749298922502</c:v>
                      </c:pt>
                      <c:pt idx="171">
                        <c:v>0.41696038483467412</c:v>
                      </c:pt>
                      <c:pt idx="172">
                        <c:v>0.14974140914493342</c:v>
                      </c:pt>
                      <c:pt idx="173">
                        <c:v>0.1117103203116343</c:v>
                      </c:pt>
                      <c:pt idx="174">
                        <c:v>0.10505375599237662</c:v>
                      </c:pt>
                      <c:pt idx="175">
                        <c:v>8.3442875624855653E-2</c:v>
                      </c:pt>
                      <c:pt idx="176">
                        <c:v>0.11085010420009804</c:v>
                      </c:pt>
                      <c:pt idx="177">
                        <c:v>0.19163390645095138</c:v>
                      </c:pt>
                      <c:pt idx="178">
                        <c:v>0.12832672800488476</c:v>
                      </c:pt>
                      <c:pt idx="179">
                        <c:v>0.33005560389944594</c:v>
                      </c:pt>
                      <c:pt idx="180">
                        <c:v>0.19564724635887165</c:v>
                      </c:pt>
                      <c:pt idx="181">
                        <c:v>0.20804017875990341</c:v>
                      </c:pt>
                      <c:pt idx="182">
                        <c:v>0.25671097681392402</c:v>
                      </c:pt>
                      <c:pt idx="183">
                        <c:v>0.2397008043758439</c:v>
                      </c:pt>
                      <c:pt idx="184">
                        <c:v>0.3066410842548617</c:v>
                      </c:pt>
                      <c:pt idx="185">
                        <c:v>0.42802569335454355</c:v>
                      </c:pt>
                      <c:pt idx="186">
                        <c:v>0.34490840460926087</c:v>
                      </c:pt>
                      <c:pt idx="187">
                        <c:v>0.47854521825182944</c:v>
                      </c:pt>
                      <c:pt idx="188">
                        <c:v>0.33450506353862797</c:v>
                      </c:pt>
                      <c:pt idx="189">
                        <c:v>0.28433503559390094</c:v>
                      </c:pt>
                      <c:pt idx="190">
                        <c:v>0.39907742641811678</c:v>
                      </c:pt>
                      <c:pt idx="191">
                        <c:v>0.43650857736295401</c:v>
                      </c:pt>
                      <c:pt idx="192">
                        <c:v>0.44208112728752796</c:v>
                      </c:pt>
                      <c:pt idx="193">
                        <c:v>0.47740627900377253</c:v>
                      </c:pt>
                      <c:pt idx="194">
                        <c:v>0.47053575368853856</c:v>
                      </c:pt>
                      <c:pt idx="195">
                        <c:v>0.61861753051027801</c:v>
                      </c:pt>
                      <c:pt idx="196">
                        <c:v>0.66733683185521253</c:v>
                      </c:pt>
                      <c:pt idx="197">
                        <c:v>0.66969532145453581</c:v>
                      </c:pt>
                      <c:pt idx="198">
                        <c:v>0.71902125550836848</c:v>
                      </c:pt>
                      <c:pt idx="199">
                        <c:v>0.73225623236546722</c:v>
                      </c:pt>
                      <c:pt idx="200">
                        <c:v>0.78231231173379323</c:v>
                      </c:pt>
                      <c:pt idx="201">
                        <c:v>0.8276493624686454</c:v>
                      </c:pt>
                      <c:pt idx="202">
                        <c:v>0.83067296198394036</c:v>
                      </c:pt>
                      <c:pt idx="203">
                        <c:v>0.86123003525984321</c:v>
                      </c:pt>
                      <c:pt idx="204">
                        <c:v>0.8820154032789046</c:v>
                      </c:pt>
                      <c:pt idx="205">
                        <c:v>0.85670761574080734</c:v>
                      </c:pt>
                      <c:pt idx="206">
                        <c:v>0.88551037280449185</c:v>
                      </c:pt>
                      <c:pt idx="207">
                        <c:v>0.8800288177862523</c:v>
                      </c:pt>
                      <c:pt idx="208">
                        <c:v>0.90322432116228624</c:v>
                      </c:pt>
                      <c:pt idx="209">
                        <c:v>0.91450714303183289</c:v>
                      </c:pt>
                      <c:pt idx="210">
                        <c:v>0.953883617514798</c:v>
                      </c:pt>
                      <c:pt idx="211">
                        <c:v>0.99770053412370452</c:v>
                      </c:pt>
                      <c:pt idx="212">
                        <c:v>1.0273804492934984</c:v>
                      </c:pt>
                      <c:pt idx="213">
                        <c:v>1.0234646624833603</c:v>
                      </c:pt>
                      <c:pt idx="214">
                        <c:v>1.0468746733713246</c:v>
                      </c:pt>
                      <c:pt idx="215">
                        <c:v>1.0496359452287176</c:v>
                      </c:pt>
                      <c:pt idx="216">
                        <c:v>1.065918021787132</c:v>
                      </c:pt>
                      <c:pt idx="217">
                        <c:v>1.0921589853166194</c:v>
                      </c:pt>
                      <c:pt idx="218">
                        <c:v>1.0801465646485338</c:v>
                      </c:pt>
                      <c:pt idx="219">
                        <c:v>1.0768087184597104</c:v>
                      </c:pt>
                      <c:pt idx="220">
                        <c:v>1.0946606620958805</c:v>
                      </c:pt>
                      <c:pt idx="221">
                        <c:v>1.1155266412181513</c:v>
                      </c:pt>
                      <c:pt idx="222">
                        <c:v>1.1224947196311674</c:v>
                      </c:pt>
                      <c:pt idx="223">
                        <c:v>1.1308413845380527</c:v>
                      </c:pt>
                      <c:pt idx="224">
                        <c:v>1.1191650711816536</c:v>
                      </c:pt>
                      <c:pt idx="225">
                        <c:v>1.134419697746619</c:v>
                      </c:pt>
                      <c:pt idx="226">
                        <c:v>1.1428756658442969</c:v>
                      </c:pt>
                      <c:pt idx="227">
                        <c:v>1.1601059475828353</c:v>
                      </c:pt>
                      <c:pt idx="228">
                        <c:v>1.1722044445136697</c:v>
                      </c:pt>
                      <c:pt idx="229">
                        <c:v>1.1873484015979581</c:v>
                      </c:pt>
                      <c:pt idx="230">
                        <c:v>1.1941634555438647</c:v>
                      </c:pt>
                      <c:pt idx="231">
                        <c:v>1.2113349868173522</c:v>
                      </c:pt>
                      <c:pt idx="232">
                        <c:v>1.2202814529837109</c:v>
                      </c:pt>
                      <c:pt idx="233">
                        <c:v>1.2306652561089895</c:v>
                      </c:pt>
                      <c:pt idx="234">
                        <c:v>1.237989936181966</c:v>
                      </c:pt>
                      <c:pt idx="235">
                        <c:v>1.2483218202916184</c:v>
                      </c:pt>
                      <c:pt idx="236">
                        <c:v>1.2625817878203729</c:v>
                      </c:pt>
                      <c:pt idx="237">
                        <c:v>1.2731541389497687</c:v>
                      </c:pt>
                      <c:pt idx="238">
                        <c:v>1.2801372465515186</c:v>
                      </c:pt>
                      <c:pt idx="239">
                        <c:v>1.2909323029321538</c:v>
                      </c:pt>
                      <c:pt idx="240">
                        <c:v>1.2998760365187425</c:v>
                      </c:pt>
                      <c:pt idx="241">
                        <c:v>1.3048643608885313</c:v>
                      </c:pt>
                      <c:pt idx="242">
                        <c:v>1.3111274337209362</c:v>
                      </c:pt>
                      <c:pt idx="243">
                        <c:v>1.3112667952891968</c:v>
                      </c:pt>
                      <c:pt idx="244">
                        <c:v>1.317350884146679</c:v>
                      </c:pt>
                      <c:pt idx="245">
                        <c:v>1.3224744712150733</c:v>
                      </c:pt>
                      <c:pt idx="246">
                        <c:v>1.3284437917222236</c:v>
                      </c:pt>
                      <c:pt idx="247">
                        <c:v>1.3343598269238626</c:v>
                      </c:pt>
                      <c:pt idx="248">
                        <c:v>1.3382933755025044</c:v>
                      </c:pt>
                      <c:pt idx="249">
                        <c:v>1.3396350721694812</c:v>
                      </c:pt>
                      <c:pt idx="250">
                        <c:v>1.3426955615116687</c:v>
                      </c:pt>
                      <c:pt idx="251">
                        <c:v>1.345008690286813</c:v>
                      </c:pt>
                      <c:pt idx="252">
                        <c:v>1.347313621322648</c:v>
                      </c:pt>
                      <c:pt idx="253">
                        <c:v>1.3446288616988096</c:v>
                      </c:pt>
                      <c:pt idx="254">
                        <c:v>1.3433732412945816</c:v>
                      </c:pt>
                      <c:pt idx="255">
                        <c:v>1.3424277686942274</c:v>
                      </c:pt>
                      <c:pt idx="256">
                        <c:v>1.3404097585342225</c:v>
                      </c:pt>
                      <c:pt idx="257">
                        <c:v>1.3360827184687281</c:v>
                      </c:pt>
                      <c:pt idx="258">
                        <c:v>1.3308949157757433</c:v>
                      </c:pt>
                      <c:pt idx="259">
                        <c:v>1.3259134228553793</c:v>
                      </c:pt>
                      <c:pt idx="260">
                        <c:v>1.3205193103897739</c:v>
                      </c:pt>
                      <c:pt idx="261">
                        <c:v>1.3133107649570148</c:v>
                      </c:pt>
                      <c:pt idx="262">
                        <c:v>1.3037344391537149</c:v>
                      </c:pt>
                      <c:pt idx="263">
                        <c:v>1.2946827686662183</c:v>
                      </c:pt>
                      <c:pt idx="264">
                        <c:v>1.2865779370689614</c:v>
                      </c:pt>
                      <c:pt idx="265">
                        <c:v>1.2772106536180519</c:v>
                      </c:pt>
                      <c:pt idx="266">
                        <c:v>1.2649181435235606</c:v>
                      </c:pt>
                      <c:pt idx="267">
                        <c:v>1.2526365637481485</c:v>
                      </c:pt>
                      <c:pt idx="268">
                        <c:v>1.2412130140204571</c:v>
                      </c:pt>
                      <c:pt idx="269">
                        <c:v>1.2290093127684847</c:v>
                      </c:pt>
                      <c:pt idx="270">
                        <c:v>1.2153177218318505</c:v>
                      </c:pt>
                      <c:pt idx="271">
                        <c:v>1.2003445509831756</c:v>
                      </c:pt>
                      <c:pt idx="272">
                        <c:v>1.1851691692315345</c:v>
                      </c:pt>
                      <c:pt idx="273">
                        <c:v>1.1693174739868653</c:v>
                      </c:pt>
                      <c:pt idx="274">
                        <c:v>1.1550547738783412</c:v>
                      </c:pt>
                      <c:pt idx="275">
                        <c:v>1.138018505303459</c:v>
                      </c:pt>
                      <c:pt idx="276">
                        <c:v>1.1216312244239073</c:v>
                      </c:pt>
                      <c:pt idx="277">
                        <c:v>1.1057440056422307</c:v>
                      </c:pt>
                      <c:pt idx="278">
                        <c:v>1.0893567247626788</c:v>
                      </c:pt>
                      <c:pt idx="279">
                        <c:v>1.0746021602955886</c:v>
                      </c:pt>
                      <c:pt idx="280">
                        <c:v>1.0609460928959622</c:v>
                      </c:pt>
                      <c:pt idx="281">
                        <c:v>1.0466273749021564</c:v>
                      </c:pt>
                      <c:pt idx="282">
                        <c:v>1.0344865229848899</c:v>
                      </c:pt>
                      <c:pt idx="283">
                        <c:v>1.0239770211901997</c:v>
                      </c:pt>
                      <c:pt idx="284">
                        <c:v>1.0129428640797062</c:v>
                      </c:pt>
                      <c:pt idx="285">
                        <c:v>1.0069161593973899</c:v>
                      </c:pt>
                      <c:pt idx="286">
                        <c:v>0.99781530247403682</c:v>
                      </c:pt>
                      <c:pt idx="287">
                        <c:v>0.98956837672874953</c:v>
                      </c:pt>
                      <c:pt idx="288">
                        <c:v>0.98292137643868616</c:v>
                      </c:pt>
                      <c:pt idx="289">
                        <c:v>0.9779221217498183</c:v>
                      </c:pt>
                      <c:pt idx="290">
                        <c:v>0.97506247702071203</c:v>
                      </c:pt>
                      <c:pt idx="291">
                        <c:v>0.97403092815760861</c:v>
                      </c:pt>
                      <c:pt idx="292">
                        <c:v>0.97150192558064929</c:v>
                      </c:pt>
                      <c:pt idx="293">
                        <c:v>0.96979816209417258</c:v>
                      </c:pt>
                      <c:pt idx="294">
                        <c:v>0.97056055184994949</c:v>
                      </c:pt>
                      <c:pt idx="295">
                        <c:v>0.97187355642934359</c:v>
                      </c:pt>
                      <c:pt idx="296">
                        <c:v>0.97319475874804684</c:v>
                      </c:pt>
                      <c:pt idx="297">
                        <c:v>0.97238318255641298</c:v>
                      </c:pt>
                      <c:pt idx="298">
                        <c:v>0.97230530403297344</c:v>
                      </c:pt>
                      <c:pt idx="299">
                        <c:v>0.97189814964727184</c:v>
                      </c:pt>
                      <c:pt idx="300">
                        <c:v>0.97258949232903391</c:v>
                      </c:pt>
                      <c:pt idx="301">
                        <c:v>0.97368115794707299</c:v>
                      </c:pt>
                      <c:pt idx="302">
                        <c:v>0.9713926223898568</c:v>
                      </c:pt>
                      <c:pt idx="303">
                        <c:v>0.96813538730424298</c:v>
                      </c:pt>
                      <c:pt idx="304">
                        <c:v>0.96561731504636295</c:v>
                      </c:pt>
                      <c:pt idx="305">
                        <c:v>0.96000186361940298</c:v>
                      </c:pt>
                      <c:pt idx="306">
                        <c:v>0.95766550791621519</c:v>
                      </c:pt>
                      <c:pt idx="307">
                        <c:v>0.95119612531118969</c:v>
                      </c:pt>
                      <c:pt idx="308">
                        <c:v>0.94170587577063858</c:v>
                      </c:pt>
                      <c:pt idx="309">
                        <c:v>0.93705639129230667</c:v>
                      </c:pt>
                      <c:pt idx="310">
                        <c:v>0.93205850289332381</c:v>
                      </c:pt>
                      <c:pt idx="311">
                        <c:v>0.92580772666988298</c:v>
                      </c:pt>
                      <c:pt idx="312">
                        <c:v>0.92031114246290979</c:v>
                      </c:pt>
                      <c:pt idx="313">
                        <c:v>0.91068699651363827</c:v>
                      </c:pt>
                      <c:pt idx="314">
                        <c:v>0.90506881250690852</c:v>
                      </c:pt>
                      <c:pt idx="315">
                        <c:v>0.90201242203437548</c:v>
                      </c:pt>
                      <c:pt idx="316">
                        <c:v>0.89315339842065089</c:v>
                      </c:pt>
                      <c:pt idx="317">
                        <c:v>0.88802434619271708</c:v>
                      </c:pt>
                      <c:pt idx="318">
                        <c:v>0.88233648140185705</c:v>
                      </c:pt>
                      <c:pt idx="319">
                        <c:v>0.87641634733056328</c:v>
                      </c:pt>
                      <c:pt idx="320">
                        <c:v>0.87256614243490072</c:v>
                      </c:pt>
                      <c:pt idx="321">
                        <c:v>0.86838939425674588</c:v>
                      </c:pt>
                      <c:pt idx="322">
                        <c:v>0.8615989335287676</c:v>
                      </c:pt>
                      <c:pt idx="323">
                        <c:v>0.8584332398654424</c:v>
                      </c:pt>
                      <c:pt idx="324">
                        <c:v>0.85427425345579111</c:v>
                      </c:pt>
                      <c:pt idx="325">
                        <c:v>0.8502887858615229</c:v>
                      </c:pt>
                      <c:pt idx="326">
                        <c:v>0.84959471059999125</c:v>
                      </c:pt>
                      <c:pt idx="327">
                        <c:v>0.8479619941875296</c:v>
                      </c:pt>
                      <c:pt idx="328">
                        <c:v>0.84781443487995989</c:v>
                      </c:pt>
                      <c:pt idx="329">
                        <c:v>0.84854403367849918</c:v>
                      </c:pt>
                      <c:pt idx="330">
                        <c:v>0.84927773134669327</c:v>
                      </c:pt>
                      <c:pt idx="331">
                        <c:v>0.84657930882400567</c:v>
                      </c:pt>
                      <c:pt idx="332">
                        <c:v>0.84854539996838418</c:v>
                      </c:pt>
                      <c:pt idx="333">
                        <c:v>0.85049646192402861</c:v>
                      </c:pt>
                      <c:pt idx="334">
                        <c:v>0.84995814370937584</c:v>
                      </c:pt>
                      <c:pt idx="335">
                        <c:v>0.85068227734837576</c:v>
                      </c:pt>
                      <c:pt idx="336">
                        <c:v>0.85326593152073127</c:v>
                      </c:pt>
                      <c:pt idx="337">
                        <c:v>0.8562608389484434</c:v>
                      </c:pt>
                      <c:pt idx="338">
                        <c:v>0.86154154935360139</c:v>
                      </c:pt>
                      <c:pt idx="339">
                        <c:v>0.86744528794627629</c:v>
                      </c:pt>
                      <c:pt idx="340">
                        <c:v>0.86788659957910075</c:v>
                      </c:pt>
                      <c:pt idx="341">
                        <c:v>0.86948242616466997</c:v>
                      </c:pt>
                      <c:pt idx="342">
                        <c:v>0.87323562447850411</c:v>
                      </c:pt>
                      <c:pt idx="343">
                        <c:v>0.87735225590172328</c:v>
                      </c:pt>
                      <c:pt idx="344">
                        <c:v>0.87698335763279889</c:v>
                      </c:pt>
                      <c:pt idx="345">
                        <c:v>0.8751675583757601</c:v>
                      </c:pt>
                      <c:pt idx="346">
                        <c:v>0.8724254145767556</c:v>
                      </c:pt>
                      <c:pt idx="347">
                        <c:v>0.87508148211301084</c:v>
                      </c:pt>
                      <c:pt idx="348">
                        <c:v>0.87975009464973164</c:v>
                      </c:pt>
                      <c:pt idx="349">
                        <c:v>0.88111228566498212</c:v>
                      </c:pt>
                      <c:pt idx="350">
                        <c:v>0.88100844763372943</c:v>
                      </c:pt>
                      <c:pt idx="351">
                        <c:v>0.88424792095083926</c:v>
                      </c:pt>
                      <c:pt idx="352">
                        <c:v>0.88407850100511109</c:v>
                      </c:pt>
                      <c:pt idx="353">
                        <c:v>0.88338305945369455</c:v>
                      </c:pt>
                      <c:pt idx="354">
                        <c:v>0.88482859415192394</c:v>
                      </c:pt>
                      <c:pt idx="355">
                        <c:v>0.88154130068884251</c:v>
                      </c:pt>
                      <c:pt idx="356">
                        <c:v>0.88037175654736355</c:v>
                      </c:pt>
                      <c:pt idx="357">
                        <c:v>0.88123935062427816</c:v>
                      </c:pt>
                      <c:pt idx="358">
                        <c:v>0.87930468414725271</c:v>
                      </c:pt>
                      <c:pt idx="359">
                        <c:v>0.87836331041655324</c:v>
                      </c:pt>
                      <c:pt idx="360">
                        <c:v>0.87794659200165703</c:v>
                      </c:pt>
                      <c:pt idx="361">
                        <c:v>0.87421115545632633</c:v>
                      </c:pt>
                      <c:pt idx="362">
                        <c:v>0.87239672248917255</c:v>
                      </c:pt>
                      <c:pt idx="363">
                        <c:v>0.87429996429884549</c:v>
                      </c:pt>
                      <c:pt idx="364">
                        <c:v>0.87418929481816798</c:v>
                      </c:pt>
                      <c:pt idx="365">
                        <c:v>0.87483281735395824</c:v>
                      </c:pt>
                      <c:pt idx="366">
                        <c:v>0.87968724531502607</c:v>
                      </c:pt>
                      <c:pt idx="367">
                        <c:v>0.88104533746062175</c:v>
                      </c:pt>
                      <c:pt idx="368">
                        <c:v>0.88424792095083926</c:v>
                      </c:pt>
                      <c:pt idx="369">
                        <c:v>0.88803254393202646</c:v>
                      </c:pt>
                      <c:pt idx="370">
                        <c:v>0.88895478960433738</c:v>
                      </c:pt>
                      <c:pt idx="371">
                        <c:v>0.88808173036788329</c:v>
                      </c:pt>
                      <c:pt idx="372">
                        <c:v>0.89046590621704258</c:v>
                      </c:pt>
                      <c:pt idx="373">
                        <c:v>0.8911709117976534</c:v>
                      </c:pt>
                      <c:pt idx="374">
                        <c:v>0.89296621670641885</c:v>
                      </c:pt>
                      <c:pt idx="375">
                        <c:v>0.89475469016575981</c:v>
                      </c:pt>
                      <c:pt idx="376">
                        <c:v>0.8951727748705407</c:v>
                      </c:pt>
                      <c:pt idx="377">
                        <c:v>0.89559632473486128</c:v>
                      </c:pt>
                      <c:pt idx="378">
                        <c:v>0.89816494971848282</c:v>
                      </c:pt>
                      <c:pt idx="379">
                        <c:v>0.89877841387680535</c:v>
                      </c:pt>
                      <c:pt idx="380">
                        <c:v>0.90080462177611953</c:v>
                      </c:pt>
                      <c:pt idx="381">
                        <c:v>0.90353310267627496</c:v>
                      </c:pt>
                      <c:pt idx="382">
                        <c:v>0.90703217107151712</c:v>
                      </c:pt>
                      <c:pt idx="383">
                        <c:v>0.91122668101817583</c:v>
                      </c:pt>
                      <c:pt idx="384">
                        <c:v>0.91372835779743689</c:v>
                      </c:pt>
                      <c:pt idx="385">
                        <c:v>0.9169828603032808</c:v>
                      </c:pt>
                      <c:pt idx="386">
                        <c:v>0.91868252492010272</c:v>
                      </c:pt>
                      <c:pt idx="387">
                        <c:v>0.91976189392917773</c:v>
                      </c:pt>
                      <c:pt idx="388">
                        <c:v>0.922540927555075</c:v>
                      </c:pt>
                      <c:pt idx="389">
                        <c:v>0.9237787861907989</c:v>
                      </c:pt>
                      <c:pt idx="390">
                        <c:v>0.92645808065509794</c:v>
                      </c:pt>
                      <c:pt idx="391">
                        <c:v>0.92801428483400483</c:v>
                      </c:pt>
                      <c:pt idx="392">
                        <c:v>0.92861135351370805</c:v>
                      </c:pt>
                      <c:pt idx="393">
                        <c:v>0.9325817919192424</c:v>
                      </c:pt>
                      <c:pt idx="394">
                        <c:v>0.93274847928520099</c:v>
                      </c:pt>
                      <c:pt idx="395">
                        <c:v>0.93435660247973429</c:v>
                      </c:pt>
                      <c:pt idx="396">
                        <c:v>0.93464898851510403</c:v>
                      </c:pt>
                      <c:pt idx="397">
                        <c:v>0.9331009820755064</c:v>
                      </c:pt>
                      <c:pt idx="398">
                        <c:v>0.93367209124739692</c:v>
                      </c:pt>
                      <c:pt idx="399">
                        <c:v>0.93310644723504588</c:v>
                      </c:pt>
                      <c:pt idx="400">
                        <c:v>0.93007055111078696</c:v>
                      </c:pt>
                      <c:pt idx="401">
                        <c:v>0.93060203787601481</c:v>
                      </c:pt>
                      <c:pt idx="402">
                        <c:v>0.92914693914859114</c:v>
                      </c:pt>
                      <c:pt idx="403">
                        <c:v>0.92676276329943175</c:v>
                      </c:pt>
                      <c:pt idx="404">
                        <c:v>0.92458353093300805</c:v>
                      </c:pt>
                      <c:pt idx="405">
                        <c:v>0.92301503014513697</c:v>
                      </c:pt>
                      <c:pt idx="406">
                        <c:v>0.92272401039965224</c:v>
                      </c:pt>
                      <c:pt idx="407">
                        <c:v>0.92212420914017867</c:v>
                      </c:pt>
                      <c:pt idx="408">
                        <c:v>0.91876860118285197</c:v>
                      </c:pt>
                      <c:pt idx="409">
                        <c:v>0.91481729083570618</c:v>
                      </c:pt>
                      <c:pt idx="410">
                        <c:v>0.91212843234221297</c:v>
                      </c:pt>
                      <c:pt idx="411">
                        <c:v>0.90871544020972006</c:v>
                      </c:pt>
                      <c:pt idx="412">
                        <c:v>0.90393615819232187</c:v>
                      </c:pt>
                      <c:pt idx="413">
                        <c:v>0.89864998262762408</c:v>
                      </c:pt>
                      <c:pt idx="414">
                        <c:v>0.8938324444934489</c:v>
                      </c:pt>
                      <c:pt idx="415">
                        <c:v>0.8899890710472107</c:v>
                      </c:pt>
                      <c:pt idx="416">
                        <c:v>0.88670041129424393</c:v>
                      </c:pt>
                      <c:pt idx="417">
                        <c:v>0.88231462076369871</c:v>
                      </c:pt>
                      <c:pt idx="418">
                        <c:v>0.87746975683182504</c:v>
                      </c:pt>
                      <c:pt idx="419">
                        <c:v>0.87265221869764997</c:v>
                      </c:pt>
                      <c:pt idx="420">
                        <c:v>0.86770898189406298</c:v>
                      </c:pt>
                      <c:pt idx="421">
                        <c:v>0.86237088731373879</c:v>
                      </c:pt>
                      <c:pt idx="422">
                        <c:v>0.85610644819144888</c:v>
                      </c:pt>
                      <c:pt idx="423">
                        <c:v>0.84861371446262923</c:v>
                      </c:pt>
                      <c:pt idx="424">
                        <c:v>0.84122071989540792</c:v>
                      </c:pt>
                      <c:pt idx="425">
                        <c:v>0.83498224028093115</c:v>
                      </c:pt>
                      <c:pt idx="426">
                        <c:v>0.82789939351758302</c:v>
                      </c:pt>
                      <c:pt idx="427">
                        <c:v>0.81980822481917504</c:v>
                      </c:pt>
                      <c:pt idx="428">
                        <c:v>0.81100071033411114</c:v>
                      </c:pt>
                      <c:pt idx="429">
                        <c:v>0.80451260955766235</c:v>
                      </c:pt>
                      <c:pt idx="430">
                        <c:v>0.79712412374706088</c:v>
                      </c:pt>
                      <c:pt idx="431">
                        <c:v>0.79017285069962928</c:v>
                      </c:pt>
                      <c:pt idx="432">
                        <c:v>0.78215669131590249</c:v>
                      </c:pt>
                      <c:pt idx="433">
                        <c:v>0.7744364703212463</c:v>
                      </c:pt>
                      <c:pt idx="434">
                        <c:v>0.76750309567130681</c:v>
                      </c:pt>
                      <c:pt idx="435">
                        <c:v>0.76128278771229918</c:v>
                      </c:pt>
                      <c:pt idx="436">
                        <c:v>0.75311619981224442</c:v>
                      </c:pt>
                      <c:pt idx="437">
                        <c:v>0.74545636883050104</c:v>
                      </c:pt>
                      <c:pt idx="438">
                        <c:v>0.73800885929687166</c:v>
                      </c:pt>
                      <c:pt idx="439">
                        <c:v>0.73027934753099799</c:v>
                      </c:pt>
                      <c:pt idx="440">
                        <c:v>0.72245788445587023</c:v>
                      </c:pt>
                      <c:pt idx="441">
                        <c:v>0.71396092766164543</c:v>
                      </c:pt>
                      <c:pt idx="442">
                        <c:v>0.70501651093011408</c:v>
                      </c:pt>
                      <c:pt idx="443">
                        <c:v>0.69555768605691615</c:v>
                      </c:pt>
                      <c:pt idx="444">
                        <c:v>0.686669287210666</c:v>
                      </c:pt>
                      <c:pt idx="445">
                        <c:v>0.67723929105403935</c:v>
                      </c:pt>
                      <c:pt idx="446">
                        <c:v>0.66893306832774724</c:v>
                      </c:pt>
                      <c:pt idx="447">
                        <c:v>0.6605638596377611</c:v>
                      </c:pt>
                      <c:pt idx="448">
                        <c:v>0.65265030862439066</c:v>
                      </c:pt>
                      <c:pt idx="449">
                        <c:v>0.64431225134378034</c:v>
                      </c:pt>
                      <c:pt idx="450">
                        <c:v>0.63773001319426137</c:v>
                      </c:pt>
                      <c:pt idx="451">
                        <c:v>0.63024247136700451</c:v>
                      </c:pt>
                      <c:pt idx="452">
                        <c:v>0.62273211249866967</c:v>
                      </c:pt>
                      <c:pt idx="453">
                        <c:v>0.61488236722292433</c:v>
                      </c:pt>
                      <c:pt idx="454">
                        <c:v>0.60745630844048804</c:v>
                      </c:pt>
                      <c:pt idx="455">
                        <c:v>0.60010129673206691</c:v>
                      </c:pt>
                      <c:pt idx="456">
                        <c:v>0.59289138500942262</c:v>
                      </c:pt>
                      <c:pt idx="457">
                        <c:v>0.58504519208737804</c:v>
                      </c:pt>
                      <c:pt idx="458">
                        <c:v>0.57781656219331068</c:v>
                      </c:pt>
                      <c:pt idx="459">
                        <c:v>0.57039938429512627</c:v>
                      </c:pt>
                      <c:pt idx="460">
                        <c:v>0.56290173192272108</c:v>
                      </c:pt>
                      <c:pt idx="461">
                        <c:v>0.55596302874223047</c:v>
                      </c:pt>
                      <c:pt idx="462">
                        <c:v>0.54835525340510183</c:v>
                      </c:pt>
                      <c:pt idx="463">
                        <c:v>0.54131858723986348</c:v>
                      </c:pt>
                      <c:pt idx="464">
                        <c:v>0.53452990268873557</c:v>
                      </c:pt>
                      <c:pt idx="465">
                        <c:v>0.52697322659330248</c:v>
                      </c:pt>
                      <c:pt idx="466">
                        <c:v>0.5216278906765881</c:v>
                      </c:pt>
                      <c:pt idx="467">
                        <c:v>0.51585435950994463</c:v>
                      </c:pt>
                      <c:pt idx="468">
                        <c:v>0.50868693940272081</c:v>
                      </c:pt>
                      <c:pt idx="469">
                        <c:v>0.50331072533460786</c:v>
                      </c:pt>
                      <c:pt idx="470">
                        <c:v>0.49815038506830972</c:v>
                      </c:pt>
                      <c:pt idx="471">
                        <c:v>0.49221440203435102</c:v>
                      </c:pt>
                      <c:pt idx="472">
                        <c:v>0.48773447413073567</c:v>
                      </c:pt>
                      <c:pt idx="473">
                        <c:v>0.48253041258812052</c:v>
                      </c:pt>
                      <c:pt idx="474">
                        <c:v>0.47733290923695304</c:v>
                      </c:pt>
                      <c:pt idx="475">
                        <c:v>0.47316490531406158</c:v>
                      </c:pt>
                      <c:pt idx="476">
                        <c:v>0.46744083384125162</c:v>
                      </c:pt>
                      <c:pt idx="477">
                        <c:v>0.46276579974207177</c:v>
                      </c:pt>
                      <c:pt idx="478">
                        <c:v>0.45851677482900544</c:v>
                      </c:pt>
                      <c:pt idx="479">
                        <c:v>0.45373134450712532</c:v>
                      </c:pt>
                      <c:pt idx="480">
                        <c:v>0.44839338655578959</c:v>
                      </c:pt>
                      <c:pt idx="481">
                        <c:v>0.44450287610852229</c:v>
                      </c:pt>
                      <c:pt idx="482">
                        <c:v>0.44053394062186141</c:v>
                      </c:pt>
                      <c:pt idx="483">
                        <c:v>0.43709389594964743</c:v>
                      </c:pt>
                      <c:pt idx="484">
                        <c:v>0.4332134960475284</c:v>
                      </c:pt>
                      <c:pt idx="485">
                        <c:v>0.42911339673191662</c:v>
                      </c:pt>
                      <c:pt idx="486">
                        <c:v>0.42623202799364018</c:v>
                      </c:pt>
                      <c:pt idx="487">
                        <c:v>0.42306893028109632</c:v>
                      </c:pt>
                      <c:pt idx="488">
                        <c:v>0.41973928183158254</c:v>
                      </c:pt>
                      <c:pt idx="489">
                        <c:v>0.41568440671116125</c:v>
                      </c:pt>
                      <c:pt idx="490">
                        <c:v>0.41240107548874588</c:v>
                      </c:pt>
                      <c:pt idx="491">
                        <c:v>0.40884926830394652</c:v>
                      </c:pt>
                      <c:pt idx="492">
                        <c:v>0.40588346285078297</c:v>
                      </c:pt>
                      <c:pt idx="493">
                        <c:v>0.40257717795830117</c:v>
                      </c:pt>
                      <c:pt idx="494">
                        <c:v>0.39999748602661189</c:v>
                      </c:pt>
                      <c:pt idx="495">
                        <c:v>0.39764651102165549</c:v>
                      </c:pt>
                      <c:pt idx="496">
                        <c:v>0.39648912686015236</c:v>
                      </c:pt>
                      <c:pt idx="497">
                        <c:v>0.39357565030958086</c:v>
                      </c:pt>
                      <c:pt idx="498">
                        <c:v>0.3911129127920393</c:v>
                      </c:pt>
                      <c:pt idx="499">
                        <c:v>0.3895131239658039</c:v>
                      </c:pt>
                      <c:pt idx="500">
                        <c:v>0.38665129317288177</c:v>
                      </c:pt>
                      <c:pt idx="501">
                        <c:v>0.38362195524007003</c:v>
                      </c:pt>
                      <c:pt idx="502">
                        <c:v>0.38081764525130246</c:v>
                      </c:pt>
                      <c:pt idx="503">
                        <c:v>0.37799803281582384</c:v>
                      </c:pt>
                      <c:pt idx="504">
                        <c:v>0.37669022013799253</c:v>
                      </c:pt>
                      <c:pt idx="505">
                        <c:v>0.37543241366994884</c:v>
                      </c:pt>
                      <c:pt idx="506">
                        <c:v>0.37296489413781037</c:v>
                      </c:pt>
                      <c:pt idx="507">
                        <c:v>0.37223297264646665</c:v>
                      </c:pt>
                      <c:pt idx="508">
                        <c:v>0.37159368560931949</c:v>
                      </c:pt>
                      <c:pt idx="509">
                        <c:v>0.37019925015278532</c:v>
                      </c:pt>
                      <c:pt idx="510">
                        <c:v>0.36977146478982165</c:v>
                      </c:pt>
                      <c:pt idx="511">
                        <c:v>0.36856407441853095</c:v>
                      </c:pt>
                      <c:pt idx="512">
                        <c:v>0.36647856953821184</c:v>
                      </c:pt>
                      <c:pt idx="513">
                        <c:v>0.36558187348674864</c:v>
                      </c:pt>
                      <c:pt idx="514">
                        <c:v>0.36360608168418734</c:v>
                      </c:pt>
                      <c:pt idx="515">
                        <c:v>0.36162427820613235</c:v>
                      </c:pt>
                      <c:pt idx="516">
                        <c:v>0.36073618978094413</c:v>
                      </c:pt>
                      <c:pt idx="517">
                        <c:v>0.35895181519125813</c:v>
                      </c:pt>
                      <c:pt idx="518">
                        <c:v>0.35797573769748181</c:v>
                      </c:pt>
                      <c:pt idx="519">
                        <c:v>0.35754658604463319</c:v>
                      </c:pt>
                      <c:pt idx="520">
                        <c:v>0.35715787657237769</c:v>
                      </c:pt>
                      <c:pt idx="521">
                        <c:v>0.35710773373360172</c:v>
                      </c:pt>
                      <c:pt idx="522">
                        <c:v>0.35682928385505808</c:v>
                      </c:pt>
                      <c:pt idx="523">
                        <c:v>0.35530122524778018</c:v>
                      </c:pt>
                      <c:pt idx="524">
                        <c:v>0.35397004901291701</c:v>
                      </c:pt>
                      <c:pt idx="525">
                        <c:v>0.35231028006073434</c:v>
                      </c:pt>
                      <c:pt idx="526">
                        <c:v>0.35073904669309341</c:v>
                      </c:pt>
                      <c:pt idx="527">
                        <c:v>0.34870190847469995</c:v>
                      </c:pt>
                      <c:pt idx="528">
                        <c:v>0.34658675510387826</c:v>
                      </c:pt>
                      <c:pt idx="529">
                        <c:v>0.34556804936569319</c:v>
                      </c:pt>
                      <c:pt idx="530">
                        <c:v>0.34477478145851709</c:v>
                      </c:pt>
                      <c:pt idx="531">
                        <c:v>0.34313987898223974</c:v>
                      </c:pt>
                      <c:pt idx="532">
                        <c:v>0.34259650549501308</c:v>
                      </c:pt>
                      <c:pt idx="533">
                        <c:v>0.34204274820466085</c:v>
                      </c:pt>
                      <c:pt idx="534">
                        <c:v>0.34203769293208675</c:v>
                      </c:pt>
                      <c:pt idx="535">
                        <c:v>0.34175596395781932</c:v>
                      </c:pt>
                      <c:pt idx="536">
                        <c:v>0.34076130492160844</c:v>
                      </c:pt>
                      <c:pt idx="537">
                        <c:v>0.33950486474344965</c:v>
                      </c:pt>
                      <c:pt idx="538">
                        <c:v>0.33915892014459176</c:v>
                      </c:pt>
                      <c:pt idx="539">
                        <c:v>0.33859532556706828</c:v>
                      </c:pt>
                      <c:pt idx="540">
                        <c:v>0.33732932135971533</c:v>
                      </c:pt>
                      <c:pt idx="541">
                        <c:v>0.33541624226287109</c:v>
                      </c:pt>
                      <c:pt idx="542">
                        <c:v>0.33499132610866572</c:v>
                      </c:pt>
                      <c:pt idx="543">
                        <c:v>0.33384131991254101</c:v>
                      </c:pt>
                      <c:pt idx="544">
                        <c:v>0.3326939096671977</c:v>
                      </c:pt>
                      <c:pt idx="545">
                        <c:v>0.33238581129815165</c:v>
                      </c:pt>
                      <c:pt idx="546">
                        <c:v>0.33074926927401233</c:v>
                      </c:pt>
                      <c:pt idx="547">
                        <c:v>0.33023868674402335</c:v>
                      </c:pt>
                      <c:pt idx="548">
                        <c:v>0.3292313212118827</c:v>
                      </c:pt>
                      <c:pt idx="549">
                        <c:v>0.32757086911475763</c:v>
                      </c:pt>
                      <c:pt idx="550">
                        <c:v>0.32678224659319044</c:v>
                      </c:pt>
                      <c:pt idx="551">
                        <c:v>0.32636962704794897</c:v>
                      </c:pt>
                      <c:pt idx="552">
                        <c:v>0.32446939107602296</c:v>
                      </c:pt>
                      <c:pt idx="553">
                        <c:v>0.32400225656437387</c:v>
                      </c:pt>
                      <c:pt idx="554">
                        <c:v>0.3222352338562261</c:v>
                      </c:pt>
                      <c:pt idx="555">
                        <c:v>0.32111692558543137</c:v>
                      </c:pt>
                      <c:pt idx="556">
                        <c:v>0.32006761495382424</c:v>
                      </c:pt>
                      <c:pt idx="557">
                        <c:v>0.31901147287279252</c:v>
                      </c:pt>
                      <c:pt idx="558">
                        <c:v>0.31789070528020491</c:v>
                      </c:pt>
                      <c:pt idx="559">
                        <c:v>0.3177889166837794</c:v>
                      </c:pt>
                      <c:pt idx="560">
                        <c:v>0.31707926571755968</c:v>
                      </c:pt>
                      <c:pt idx="561">
                        <c:v>0.31687910424942123</c:v>
                      </c:pt>
                      <c:pt idx="562">
                        <c:v>0.31682117355830119</c:v>
                      </c:pt>
                      <c:pt idx="563">
                        <c:v>0.31627616052321256</c:v>
                      </c:pt>
                      <c:pt idx="564">
                        <c:v>0.3153421647578914</c:v>
                      </c:pt>
                      <c:pt idx="565">
                        <c:v>0.31468170022752834</c:v>
                      </c:pt>
                      <c:pt idx="566">
                        <c:v>0.31378035879045646</c:v>
                      </c:pt>
                      <c:pt idx="567">
                        <c:v>0.31255466013470801</c:v>
                      </c:pt>
                      <c:pt idx="568">
                        <c:v>0.31144919498883122</c:v>
                      </c:pt>
                      <c:pt idx="569">
                        <c:v>0.31095268524465675</c:v>
                      </c:pt>
                      <c:pt idx="570">
                        <c:v>0.30911898759012568</c:v>
                      </c:pt>
                      <c:pt idx="571">
                        <c:v>0.30849213379093121</c:v>
                      </c:pt>
                      <c:pt idx="572">
                        <c:v>0.30835195244873981</c:v>
                      </c:pt>
                      <c:pt idx="573">
                        <c:v>0.30714114635273693</c:v>
                      </c:pt>
                      <c:pt idx="574">
                        <c:v>0.30592815419291824</c:v>
                      </c:pt>
                      <c:pt idx="575">
                        <c:v>0.3049747571112314</c:v>
                      </c:pt>
                      <c:pt idx="576">
                        <c:v>0.30338138984745505</c:v>
                      </c:pt>
                      <c:pt idx="577">
                        <c:v>0.3030817624756954</c:v>
                      </c:pt>
                      <c:pt idx="578">
                        <c:v>0.30234055021313444</c:v>
                      </c:pt>
                      <c:pt idx="579">
                        <c:v>0.3011029648353874</c:v>
                      </c:pt>
                      <c:pt idx="580">
                        <c:v>0.30043307290481841</c:v>
                      </c:pt>
                      <c:pt idx="581">
                        <c:v>0.29942734692053974</c:v>
                      </c:pt>
                      <c:pt idx="582">
                        <c:v>0.29957162713238572</c:v>
                      </c:pt>
                      <c:pt idx="583">
                        <c:v>0.29888684264207127</c:v>
                      </c:pt>
                      <c:pt idx="584">
                        <c:v>0.29865416347467194</c:v>
                      </c:pt>
                      <c:pt idx="585">
                        <c:v>0.29843378091623679</c:v>
                      </c:pt>
                      <c:pt idx="586">
                        <c:v>0.29782086327386836</c:v>
                      </c:pt>
                      <c:pt idx="587">
                        <c:v>0.29734689731279473</c:v>
                      </c:pt>
                      <c:pt idx="588">
                        <c:v>0.29760512610104178</c:v>
                      </c:pt>
                      <c:pt idx="589">
                        <c:v>0.29609400948833675</c:v>
                      </c:pt>
                      <c:pt idx="590">
                        <c:v>0.29576145453035085</c:v>
                      </c:pt>
                      <c:pt idx="591">
                        <c:v>0.29529718922746007</c:v>
                      </c:pt>
                      <c:pt idx="592">
                        <c:v>0.29447577574865513</c:v>
                      </c:pt>
                      <c:pt idx="593">
                        <c:v>0.29418325308429699</c:v>
                      </c:pt>
                      <c:pt idx="594">
                        <c:v>0.2941294212628317</c:v>
                      </c:pt>
                      <c:pt idx="595">
                        <c:v>0.29375683401121805</c:v>
                      </c:pt>
                      <c:pt idx="596">
                        <c:v>0.29435280965901367</c:v>
                      </c:pt>
                      <c:pt idx="597">
                        <c:v>0.29405031307849572</c:v>
                      </c:pt>
                      <c:pt idx="598">
                        <c:v>0.29342878780985238</c:v>
                      </c:pt>
                      <c:pt idx="599">
                        <c:v>0.29283691103171144</c:v>
                      </c:pt>
                      <c:pt idx="600">
                        <c:v>0.29208025969345103</c:v>
                      </c:pt>
                      <c:pt idx="601">
                        <c:v>0.29148455730363243</c:v>
                      </c:pt>
                      <c:pt idx="602">
                        <c:v>0.29195169181528141</c:v>
                      </c:pt>
                      <c:pt idx="603">
                        <c:v>0.29191890085804373</c:v>
                      </c:pt>
                      <c:pt idx="604">
                        <c:v>0.29248263206455555</c:v>
                      </c:pt>
                      <c:pt idx="605">
                        <c:v>0.29387624774715876</c:v>
                      </c:pt>
                      <c:pt idx="606">
                        <c:v>0.29506847230072691</c:v>
                      </c:pt>
                      <c:pt idx="607">
                        <c:v>0.29586419952969567</c:v>
                      </c:pt>
                      <c:pt idx="608">
                        <c:v>0.29670870330755555</c:v>
                      </c:pt>
                      <c:pt idx="609">
                        <c:v>0.29698346420340993</c:v>
                      </c:pt>
                      <c:pt idx="610">
                        <c:v>0.29705369150349409</c:v>
                      </c:pt>
                      <c:pt idx="611">
                        <c:v>0.29779845611975586</c:v>
                      </c:pt>
                      <c:pt idx="612">
                        <c:v>0.2976004807154331</c:v>
                      </c:pt>
                      <c:pt idx="613">
                        <c:v>0.29729238234638705</c:v>
                      </c:pt>
                      <c:pt idx="614">
                        <c:v>0.29803345797995956</c:v>
                      </c:pt>
                      <c:pt idx="615">
                        <c:v>0.29862287543630756</c:v>
                      </c:pt>
                      <c:pt idx="616">
                        <c:v>0.29926489505322451</c:v>
                      </c:pt>
                      <c:pt idx="617">
                        <c:v>0.30001840392474965</c:v>
                      </c:pt>
                      <c:pt idx="618">
                        <c:v>0.30073761892016371</c:v>
                      </c:pt>
                      <c:pt idx="619">
                        <c:v>0.3016446987747522</c:v>
                      </c:pt>
                      <c:pt idx="620">
                        <c:v>0.3030984312122913</c:v>
                      </c:pt>
                      <c:pt idx="621">
                        <c:v>0.30441307533954692</c:v>
                      </c:pt>
                      <c:pt idx="622">
                        <c:v>0.30531195745482592</c:v>
                      </c:pt>
                      <c:pt idx="623">
                        <c:v>0.30647098116419103</c:v>
                      </c:pt>
                      <c:pt idx="624">
                        <c:v>0.30730551102589115</c:v>
                      </c:pt>
                      <c:pt idx="625">
                        <c:v>0.30813252629322407</c:v>
                      </c:pt>
                      <c:pt idx="626">
                        <c:v>0.309638587633355</c:v>
                      </c:pt>
                      <c:pt idx="627">
                        <c:v>0.31076645993334417</c:v>
                      </c:pt>
                      <c:pt idx="628">
                        <c:v>0.31154647482863645</c:v>
                      </c:pt>
                      <c:pt idx="629">
                        <c:v>0.31257050909737288</c:v>
                      </c:pt>
                      <c:pt idx="630">
                        <c:v>0.31337689338744396</c:v>
                      </c:pt>
                      <c:pt idx="631">
                        <c:v>0.31507806092313922</c:v>
                      </c:pt>
                      <c:pt idx="632">
                        <c:v>0.31586258457505179</c:v>
                      </c:pt>
                      <c:pt idx="633">
                        <c:v>0.31639174864747555</c:v>
                      </c:pt>
                      <c:pt idx="634">
                        <c:v>0.31692870057224315</c:v>
                      </c:pt>
                      <c:pt idx="635">
                        <c:v>0.31828146418728781</c:v>
                      </c:pt>
                      <c:pt idx="636">
                        <c:v>0.31967521649887953</c:v>
                      </c:pt>
                      <c:pt idx="637">
                        <c:v>0.32103139583863621</c:v>
                      </c:pt>
                      <c:pt idx="638">
                        <c:v>0.32201731061958377</c:v>
                      </c:pt>
                      <c:pt idx="639">
                        <c:v>0.32277888060142984</c:v>
                      </c:pt>
                      <c:pt idx="640">
                        <c:v>0.32394637530808124</c:v>
                      </c:pt>
                      <c:pt idx="641">
                        <c:v>0.32554370481252382</c:v>
                      </c:pt>
                      <c:pt idx="642">
                        <c:v>0.32639012139622259</c:v>
                      </c:pt>
                      <c:pt idx="643">
                        <c:v>0.32720934881121166</c:v>
                      </c:pt>
                      <c:pt idx="644">
                        <c:v>0.32790451710465141</c:v>
                      </c:pt>
                      <c:pt idx="645">
                        <c:v>0.32881706211877948</c:v>
                      </c:pt>
                      <c:pt idx="646">
                        <c:v>0.33051768313852087</c:v>
                      </c:pt>
                      <c:pt idx="647">
                        <c:v>0.33216611188465889</c:v>
                      </c:pt>
                      <c:pt idx="648">
                        <c:v>0.33298889165334877</c:v>
                      </c:pt>
                      <c:pt idx="649">
                        <c:v>0.33416349106740173</c:v>
                      </c:pt>
                      <c:pt idx="650">
                        <c:v>0.33532948285517983</c:v>
                      </c:pt>
                      <c:pt idx="651">
                        <c:v>0.3365620129603526</c:v>
                      </c:pt>
                      <c:pt idx="652">
                        <c:v>0.33759438159738692</c:v>
                      </c:pt>
                      <c:pt idx="653">
                        <c:v>0.3385617148358997</c:v>
                      </c:pt>
                      <c:pt idx="654">
                        <c:v>0.33938545100750905</c:v>
                      </c:pt>
                      <c:pt idx="655">
                        <c:v>0.34017175083627199</c:v>
                      </c:pt>
                      <c:pt idx="656">
                        <c:v>0.34057999825388158</c:v>
                      </c:pt>
                      <c:pt idx="657">
                        <c:v>0.34199246873689648</c:v>
                      </c:pt>
                      <c:pt idx="658">
                        <c:v>0.34286498145739686</c:v>
                      </c:pt>
                      <c:pt idx="659">
                        <c:v>0.34335206380136551</c:v>
                      </c:pt>
                      <c:pt idx="660">
                        <c:v>0.3440738747475609</c:v>
                      </c:pt>
                      <c:pt idx="661">
                        <c:v>0.34458800963125069</c:v>
                      </c:pt>
                      <c:pt idx="662">
                        <c:v>0.34590962183691942</c:v>
                      </c:pt>
                      <c:pt idx="663">
                        <c:v>0.34758496649378995</c:v>
                      </c:pt>
                      <c:pt idx="664">
                        <c:v>0.3475876990735598</c:v>
                      </c:pt>
                      <c:pt idx="665">
                        <c:v>0.34838602225330983</c:v>
                      </c:pt>
                      <c:pt idx="666">
                        <c:v>0.34977116693862664</c:v>
                      </c:pt>
                      <c:pt idx="667">
                        <c:v>0.35081542229765961</c:v>
                      </c:pt>
                      <c:pt idx="668">
                        <c:v>0.35120180907711085</c:v>
                      </c:pt>
                      <c:pt idx="669">
                        <c:v>0.35174518256433757</c:v>
                      </c:pt>
                      <c:pt idx="670">
                        <c:v>0.35219428204950592</c:v>
                      </c:pt>
                      <c:pt idx="671">
                        <c:v>0.35303919571433112</c:v>
                      </c:pt>
                      <c:pt idx="672">
                        <c:v>0.35417212328689446</c:v>
                      </c:pt>
                      <c:pt idx="673">
                        <c:v>0.35468653142856121</c:v>
                      </c:pt>
                      <c:pt idx="674">
                        <c:v>0.35504600229727978</c:v>
                      </c:pt>
                      <c:pt idx="675">
                        <c:v>0.3569119443930947</c:v>
                      </c:pt>
                      <c:pt idx="676">
                        <c:v>0.35812876216459122</c:v>
                      </c:pt>
                      <c:pt idx="677">
                        <c:v>0.35904349324253515</c:v>
                      </c:pt>
                      <c:pt idx="678">
                        <c:v>0.36009034455234945</c:v>
                      </c:pt>
                      <c:pt idx="679">
                        <c:v>0.36078646924870872</c:v>
                      </c:pt>
                      <c:pt idx="680">
                        <c:v>0.36169915089182519</c:v>
                      </c:pt>
                      <c:pt idx="681">
                        <c:v>0.36277086867754477</c:v>
                      </c:pt>
                      <c:pt idx="682">
                        <c:v>0.36281595624374657</c:v>
                      </c:pt>
                      <c:pt idx="683">
                        <c:v>0.36302076309749398</c:v>
                      </c:pt>
                      <c:pt idx="684">
                        <c:v>0.36309167354252059</c:v>
                      </c:pt>
                      <c:pt idx="685">
                        <c:v>0.36372932103180577</c:v>
                      </c:pt>
                      <c:pt idx="686">
                        <c:v>0.36417145243856097</c:v>
                      </c:pt>
                      <c:pt idx="687">
                        <c:v>0.36425342983165537</c:v>
                      </c:pt>
                      <c:pt idx="688">
                        <c:v>0.36437243368063055</c:v>
                      </c:pt>
                      <c:pt idx="689">
                        <c:v>0.36470662818647837</c:v>
                      </c:pt>
                      <c:pt idx="690">
                        <c:v>0.36526407445951958</c:v>
                      </c:pt>
                      <c:pt idx="691">
                        <c:v>0.36578258147084119</c:v>
                      </c:pt>
                      <c:pt idx="692">
                        <c:v>0.36585636112462611</c:v>
                      </c:pt>
                      <c:pt idx="693">
                        <c:v>0.36585021282014385</c:v>
                      </c:pt>
                      <c:pt idx="694">
                        <c:v>0.36637787397369426</c:v>
                      </c:pt>
                      <c:pt idx="695">
                        <c:v>0.36678612139130401</c:v>
                      </c:pt>
                      <c:pt idx="696">
                        <c:v>0.36665837328706535</c:v>
                      </c:pt>
                      <c:pt idx="697">
                        <c:v>0.36677778702300595</c:v>
                      </c:pt>
                      <c:pt idx="698">
                        <c:v>0.3673453438411956</c:v>
                      </c:pt>
                      <c:pt idx="699">
                        <c:v>0.36792205480161405</c:v>
                      </c:pt>
                      <c:pt idx="700">
                        <c:v>0.3682011878251002</c:v>
                      </c:pt>
                      <c:pt idx="701">
                        <c:v>0.36900907503404445</c:v>
                      </c:pt>
                      <c:pt idx="702">
                        <c:v>0.37013038914258611</c:v>
                      </c:pt>
                      <c:pt idx="703">
                        <c:v>0.37136305587674756</c:v>
                      </c:pt>
                      <c:pt idx="704">
                        <c:v>0.37220701313865345</c:v>
                      </c:pt>
                      <c:pt idx="705">
                        <c:v>0.3727808548903136</c:v>
                      </c:pt>
                      <c:pt idx="706">
                        <c:v>0.37317298008728128</c:v>
                      </c:pt>
                      <c:pt idx="707">
                        <c:v>0.37272442711806697</c:v>
                      </c:pt>
                      <c:pt idx="708">
                        <c:v>0.3730721478937753</c:v>
                      </c:pt>
                      <c:pt idx="709">
                        <c:v>0.37303307200306707</c:v>
                      </c:pt>
                      <c:pt idx="710">
                        <c:v>0.37314182867790552</c:v>
                      </c:pt>
                      <c:pt idx="711">
                        <c:v>0.37328105361717728</c:v>
                      </c:pt>
                      <c:pt idx="712">
                        <c:v>0.37331411783239205</c:v>
                      </c:pt>
                      <c:pt idx="713">
                        <c:v>0.37421696218833728</c:v>
                      </c:pt>
                      <c:pt idx="714">
                        <c:v>0.37599067971692113</c:v>
                      </c:pt>
                      <c:pt idx="715">
                        <c:v>0.37685308189227323</c:v>
                      </c:pt>
                      <c:pt idx="716">
                        <c:v>0.37761191929434962</c:v>
                      </c:pt>
                      <c:pt idx="717">
                        <c:v>0.37908764899903546</c:v>
                      </c:pt>
                      <c:pt idx="718">
                        <c:v>0.380621172765853</c:v>
                      </c:pt>
                      <c:pt idx="719">
                        <c:v>0.38265161616381055</c:v>
                      </c:pt>
                      <c:pt idx="720">
                        <c:v>0.38441809235600444</c:v>
                      </c:pt>
                      <c:pt idx="721">
                        <c:v>0.38628225827496876</c:v>
                      </c:pt>
                      <c:pt idx="722">
                        <c:v>0.38796948965383815</c:v>
                      </c:pt>
                      <c:pt idx="723">
                        <c:v>0.39011593106302417</c:v>
                      </c:pt>
                      <c:pt idx="724">
                        <c:v>0.3918110869232258</c:v>
                      </c:pt>
                      <c:pt idx="725">
                        <c:v>0.39374998889889479</c:v>
                      </c:pt>
                      <c:pt idx="726">
                        <c:v>0.3950743336843332</c:v>
                      </c:pt>
                      <c:pt idx="727">
                        <c:v>0.39628076765270442</c:v>
                      </c:pt>
                      <c:pt idx="728">
                        <c:v>0.39794039997589864</c:v>
                      </c:pt>
                      <c:pt idx="729">
                        <c:v>0.40009982113899123</c:v>
                      </c:pt>
                      <c:pt idx="730">
                        <c:v>0.40151693700761482</c:v>
                      </c:pt>
                      <c:pt idx="731">
                        <c:v>0.40279892680662116</c:v>
                      </c:pt>
                      <c:pt idx="732">
                        <c:v>0.4044496782455636</c:v>
                      </c:pt>
                      <c:pt idx="733">
                        <c:v>0.4064466475413408</c:v>
                      </c:pt>
                      <c:pt idx="734">
                        <c:v>0.40833089792161353</c:v>
                      </c:pt>
                      <c:pt idx="735">
                        <c:v>0.41051860128532358</c:v>
                      </c:pt>
                      <c:pt idx="736">
                        <c:v>0.41227032154676047</c:v>
                      </c:pt>
                      <c:pt idx="737">
                        <c:v>0.4143442129630579</c:v>
                      </c:pt>
                      <c:pt idx="738">
                        <c:v>0.41674355462993967</c:v>
                      </c:pt>
                      <c:pt idx="739">
                        <c:v>0.41912786710808758</c:v>
                      </c:pt>
                      <c:pt idx="740">
                        <c:v>0.42117347632376761</c:v>
                      </c:pt>
                      <c:pt idx="741">
                        <c:v>0.42365219943296245</c:v>
                      </c:pt>
                      <c:pt idx="742">
                        <c:v>0.42536074493403631</c:v>
                      </c:pt>
                      <c:pt idx="743">
                        <c:v>0.42764272229980471</c:v>
                      </c:pt>
                      <c:pt idx="744">
                        <c:v>0.4300016217860933</c:v>
                      </c:pt>
                      <c:pt idx="745">
                        <c:v>0.43235437296790008</c:v>
                      </c:pt>
                      <c:pt idx="746">
                        <c:v>0.43429983313501636</c:v>
                      </c:pt>
                      <c:pt idx="747">
                        <c:v>0.43643753028893884</c:v>
                      </c:pt>
                      <c:pt idx="748">
                        <c:v>0.43817531439354962</c:v>
                      </c:pt>
                      <c:pt idx="749">
                        <c:v>0.4408257801412771</c:v>
                      </c:pt>
                      <c:pt idx="750">
                        <c:v>0.44291961938989427</c:v>
                      </c:pt>
                      <c:pt idx="751">
                        <c:v>0.44558702713219439</c:v>
                      </c:pt>
                      <c:pt idx="752">
                        <c:v>0.44776270714491734</c:v>
                      </c:pt>
                      <c:pt idx="753">
                        <c:v>0.45006668177783288</c:v>
                      </c:pt>
                      <c:pt idx="754">
                        <c:v>0.4524977213700444</c:v>
                      </c:pt>
                      <c:pt idx="755">
                        <c:v>0.455016476772867</c:v>
                      </c:pt>
                      <c:pt idx="756">
                        <c:v>0.45680754618298908</c:v>
                      </c:pt>
                      <c:pt idx="757">
                        <c:v>0.45879850380327286</c:v>
                      </c:pt>
                      <c:pt idx="758">
                        <c:v>0.46016479368817798</c:v>
                      </c:pt>
                      <c:pt idx="759">
                        <c:v>0.46233254921956851</c:v>
                      </c:pt>
                      <c:pt idx="760">
                        <c:v>0.46426038424716948</c:v>
                      </c:pt>
                      <c:pt idx="761">
                        <c:v>0.46555808637985246</c:v>
                      </c:pt>
                      <c:pt idx="762">
                        <c:v>0.4676558878691357</c:v>
                      </c:pt>
                      <c:pt idx="763">
                        <c:v>0.46902491033381055</c:v>
                      </c:pt>
                      <c:pt idx="764">
                        <c:v>0.47052659954630982</c:v>
                      </c:pt>
                      <c:pt idx="765">
                        <c:v>0.47260172062350375</c:v>
                      </c:pt>
                      <c:pt idx="766">
                        <c:v>0.47405695597991604</c:v>
                      </c:pt>
                      <c:pt idx="767">
                        <c:v>0.47483601447228901</c:v>
                      </c:pt>
                      <c:pt idx="768">
                        <c:v>0.4767219044004235</c:v>
                      </c:pt>
                      <c:pt idx="769">
                        <c:v>0.47772681061077127</c:v>
                      </c:pt>
                      <c:pt idx="770">
                        <c:v>0.4797185880049859</c:v>
                      </c:pt>
                      <c:pt idx="771">
                        <c:v>0.48097038279753601</c:v>
                      </c:pt>
                      <c:pt idx="772">
                        <c:v>0.48159723659673043</c:v>
                      </c:pt>
                      <c:pt idx="773">
                        <c:v>0.48230934688474303</c:v>
                      </c:pt>
                      <c:pt idx="774">
                        <c:v>0.48337833209069264</c:v>
                      </c:pt>
                      <c:pt idx="775">
                        <c:v>0.48396802280501772</c:v>
                      </c:pt>
                      <c:pt idx="776">
                        <c:v>0.48391692356332222</c:v>
                      </c:pt>
                      <c:pt idx="777">
                        <c:v>0.4840525961488934</c:v>
                      </c:pt>
                      <c:pt idx="778">
                        <c:v>0.48417733841538518</c:v>
                      </c:pt>
                      <c:pt idx="779">
                        <c:v>0.4845113962922446</c:v>
                      </c:pt>
                      <c:pt idx="780">
                        <c:v>0.48460922264800371</c:v>
                      </c:pt>
                      <c:pt idx="781">
                        <c:v>0.48489628015282227</c:v>
                      </c:pt>
                      <c:pt idx="782">
                        <c:v>0.4851978203304208</c:v>
                      </c:pt>
                      <c:pt idx="783">
                        <c:v>0.48581360718154748</c:v>
                      </c:pt>
                      <c:pt idx="784">
                        <c:v>0.48668775944990983</c:v>
                      </c:pt>
                      <c:pt idx="785">
                        <c:v>0.48737227068224726</c:v>
                      </c:pt>
                      <c:pt idx="786">
                        <c:v>0.48787465547292697</c:v>
                      </c:pt>
                      <c:pt idx="787">
                        <c:v>0.48812728247264586</c:v>
                      </c:pt>
                      <c:pt idx="788">
                        <c:v>0.48852364316825675</c:v>
                      </c:pt>
                      <c:pt idx="789">
                        <c:v>0.48887245697587317</c:v>
                      </c:pt>
                      <c:pt idx="790">
                        <c:v>0.48874621179050781</c:v>
                      </c:pt>
                      <c:pt idx="791">
                        <c:v>0.48812127079715217</c:v>
                      </c:pt>
                      <c:pt idx="792">
                        <c:v>0.48714095780473282</c:v>
                      </c:pt>
                      <c:pt idx="793">
                        <c:v>0.48695650867027068</c:v>
                      </c:pt>
                      <c:pt idx="794">
                        <c:v>0.48710748370255263</c:v>
                      </c:pt>
                      <c:pt idx="795">
                        <c:v>0.48706840781184446</c:v>
                      </c:pt>
                      <c:pt idx="796">
                        <c:v>0.48588164841781578</c:v>
                      </c:pt>
                      <c:pt idx="797">
                        <c:v>0.48576742658343774</c:v>
                      </c:pt>
                      <c:pt idx="798">
                        <c:v>0.48504506912128842</c:v>
                      </c:pt>
                      <c:pt idx="799">
                        <c:v>0.48540167078124868</c:v>
                      </c:pt>
                      <c:pt idx="800">
                        <c:v>0.4850595517940684</c:v>
                      </c:pt>
                      <c:pt idx="801">
                        <c:v>0.48450770730955522</c:v>
                      </c:pt>
                      <c:pt idx="802">
                        <c:v>0.48454323084656281</c:v>
                      </c:pt>
                      <c:pt idx="803">
                        <c:v>0.48555223592656521</c:v>
                      </c:pt>
                      <c:pt idx="804">
                        <c:v>0.48551384318079932</c:v>
                      </c:pt>
                      <c:pt idx="805">
                        <c:v>0.48554731728297951</c:v>
                      </c:pt>
                      <c:pt idx="806">
                        <c:v>0.4859983295739867</c:v>
                      </c:pt>
                      <c:pt idx="807">
                        <c:v>0.48599901271892915</c:v>
                      </c:pt>
                      <c:pt idx="808">
                        <c:v>0.48510067711960403</c:v>
                      </c:pt>
                      <c:pt idx="809">
                        <c:v>0.4844042791652679</c:v>
                      </c:pt>
                      <c:pt idx="810">
                        <c:v>0.48346960025500446</c:v>
                      </c:pt>
                      <c:pt idx="811">
                        <c:v>0.48323172918604235</c:v>
                      </c:pt>
                      <c:pt idx="812">
                        <c:v>0.48264777688923388</c:v>
                      </c:pt>
                      <c:pt idx="813">
                        <c:v>0.481755316336414</c:v>
                      </c:pt>
                      <c:pt idx="814">
                        <c:v>0.48120934689840583</c:v>
                      </c:pt>
                      <c:pt idx="815">
                        <c:v>0.48156417238151566</c:v>
                      </c:pt>
                      <c:pt idx="816">
                        <c:v>0.48082418977985109</c:v>
                      </c:pt>
                      <c:pt idx="817">
                        <c:v>0.48124227448463214</c:v>
                      </c:pt>
                      <c:pt idx="818">
                        <c:v>0.48068209563182085</c:v>
                      </c:pt>
                      <c:pt idx="819">
                        <c:v>0.48173796445487571</c:v>
                      </c:pt>
                      <c:pt idx="820">
                        <c:v>0.48179685154891505</c:v>
                      </c:pt>
                      <c:pt idx="821">
                        <c:v>0.48230101251644508</c:v>
                      </c:pt>
                      <c:pt idx="822">
                        <c:v>0.48299782035774663</c:v>
                      </c:pt>
                      <c:pt idx="823">
                        <c:v>0.48365186332565063</c:v>
                      </c:pt>
                      <c:pt idx="824">
                        <c:v>0.48328583426548455</c:v>
                      </c:pt>
                      <c:pt idx="825">
                        <c:v>0.48455921643821614</c:v>
                      </c:pt>
                      <c:pt idx="826">
                        <c:v>0.48469010700919019</c:v>
                      </c:pt>
                      <c:pt idx="827">
                        <c:v>0.48585568891000258</c:v>
                      </c:pt>
                      <c:pt idx="828">
                        <c:v>0.48652366803473285</c:v>
                      </c:pt>
                      <c:pt idx="829">
                        <c:v>0.48708972193404892</c:v>
                      </c:pt>
                      <c:pt idx="830">
                        <c:v>0.48868951076028433</c:v>
                      </c:pt>
                      <c:pt idx="831">
                        <c:v>0.49080780659784112</c:v>
                      </c:pt>
                      <c:pt idx="832">
                        <c:v>0.49278824378601116</c:v>
                      </c:pt>
                      <c:pt idx="833">
                        <c:v>0.49450758297717579</c:v>
                      </c:pt>
                      <c:pt idx="834">
                        <c:v>0.49641123467381398</c:v>
                      </c:pt>
                      <c:pt idx="835">
                        <c:v>0.49894133028268134</c:v>
                      </c:pt>
                      <c:pt idx="836">
                        <c:v>0.5009019562675201</c:v>
                      </c:pt>
                      <c:pt idx="837">
                        <c:v>0.50344708106512148</c:v>
                      </c:pt>
                      <c:pt idx="838">
                        <c:v>0.50571607867698321</c:v>
                      </c:pt>
                      <c:pt idx="839">
                        <c:v>0.50822854914633531</c:v>
                      </c:pt>
                      <c:pt idx="840">
                        <c:v>0.51209446637567435</c:v>
                      </c:pt>
                      <c:pt idx="841">
                        <c:v>0.51529500043106446</c:v>
                      </c:pt>
                      <c:pt idx="842">
                        <c:v>0.51839251622913285</c:v>
                      </c:pt>
                      <c:pt idx="843">
                        <c:v>0.52253920602981985</c:v>
                      </c:pt>
                      <c:pt idx="844">
                        <c:v>0.52618610699060864</c:v>
                      </c:pt>
                      <c:pt idx="845">
                        <c:v>0.53042228877875675</c:v>
                      </c:pt>
                      <c:pt idx="846">
                        <c:v>0.53450954496945036</c:v>
                      </c:pt>
                      <c:pt idx="847">
                        <c:v>0.53796707815219125</c:v>
                      </c:pt>
                      <c:pt idx="848">
                        <c:v>0.54214983800583982</c:v>
                      </c:pt>
                      <c:pt idx="849">
                        <c:v>0.54636730162256486</c:v>
                      </c:pt>
                      <c:pt idx="850">
                        <c:v>0.55086909016433871</c:v>
                      </c:pt>
                      <c:pt idx="851">
                        <c:v>0.55568444223469837</c:v>
                      </c:pt>
                      <c:pt idx="852">
                        <c:v>0.56001093578423888</c:v>
                      </c:pt>
                      <c:pt idx="853">
                        <c:v>0.56400624066567839</c:v>
                      </c:pt>
                      <c:pt idx="854">
                        <c:v>0.56898513763526104</c:v>
                      </c:pt>
                      <c:pt idx="855">
                        <c:v>0.5733284365503859</c:v>
                      </c:pt>
                      <c:pt idx="856">
                        <c:v>0.57825254529558379</c:v>
                      </c:pt>
                      <c:pt idx="857">
                        <c:v>0.5829038059507663</c:v>
                      </c:pt>
                      <c:pt idx="858">
                        <c:v>0.58630627765114551</c:v>
                      </c:pt>
                      <c:pt idx="859">
                        <c:v>0.5908836220235546</c:v>
                      </c:pt>
                      <c:pt idx="860">
                        <c:v>0.59529154645023541</c:v>
                      </c:pt>
                      <c:pt idx="861">
                        <c:v>0.59841201591837012</c:v>
                      </c:pt>
                      <c:pt idx="862">
                        <c:v>0.60314320453181958</c:v>
                      </c:pt>
                      <c:pt idx="863">
                        <c:v>0.60755727726298248</c:v>
                      </c:pt>
                      <c:pt idx="864">
                        <c:v>0.61266159964399958</c:v>
                      </c:pt>
                      <c:pt idx="865">
                        <c:v>0.61896579780194017</c:v>
                      </c:pt>
                      <c:pt idx="866">
                        <c:v>0.62460447615694348</c:v>
                      </c:pt>
                      <c:pt idx="867">
                        <c:v>0.63073406246759334</c:v>
                      </c:pt>
                      <c:pt idx="868">
                        <c:v>0.63731957971283593</c:v>
                      </c:pt>
                      <c:pt idx="869">
                        <c:v>0.64224669429578085</c:v>
                      </c:pt>
                      <c:pt idx="870">
                        <c:v>0.64801298412603436</c:v>
                      </c:pt>
                      <c:pt idx="871">
                        <c:v>0.65352924290735015</c:v>
                      </c:pt>
                      <c:pt idx="872">
                        <c:v>0.65902377767949594</c:v>
                      </c:pt>
                      <c:pt idx="873">
                        <c:v>0.66543399993250529</c:v>
                      </c:pt>
                      <c:pt idx="874">
                        <c:v>0.67209370671849822</c:v>
                      </c:pt>
                      <c:pt idx="875">
                        <c:v>0.67850543189038093</c:v>
                      </c:pt>
                      <c:pt idx="876">
                        <c:v>0.6869879060118258</c:v>
                      </c:pt>
                      <c:pt idx="877">
                        <c:v>0.69491225071528695</c:v>
                      </c:pt>
                      <c:pt idx="878">
                        <c:v>0.70352862124545246</c:v>
                      </c:pt>
                      <c:pt idx="879">
                        <c:v>0.71219773056517532</c:v>
                      </c:pt>
                      <c:pt idx="880">
                        <c:v>0.72019968053409922</c:v>
                      </c:pt>
                      <c:pt idx="881">
                        <c:v>0.72777685097780598</c:v>
                      </c:pt>
                      <c:pt idx="882">
                        <c:v>0.73653832149374832</c:v>
                      </c:pt>
                      <c:pt idx="883">
                        <c:v>0.74401643592079936</c:v>
                      </c:pt>
                      <c:pt idx="884">
                        <c:v>0.75196906282487819</c:v>
                      </c:pt>
                      <c:pt idx="885">
                        <c:v>0.76011925524631396</c:v>
                      </c:pt>
                      <c:pt idx="886">
                        <c:v>0.76770052455967552</c:v>
                      </c:pt>
                      <c:pt idx="887">
                        <c:v>0.77588173176149888</c:v>
                      </c:pt>
                      <c:pt idx="888">
                        <c:v>0.7845768005890349</c:v>
                      </c:pt>
                      <c:pt idx="889">
                        <c:v>0.79234142600495072</c:v>
                      </c:pt>
                      <c:pt idx="890">
                        <c:v>0.80113678051003867</c:v>
                      </c:pt>
                      <c:pt idx="891">
                        <c:v>0.80947073892099441</c:v>
                      </c:pt>
                      <c:pt idx="892">
                        <c:v>0.8170223597438534</c:v>
                      </c:pt>
                      <c:pt idx="893">
                        <c:v>0.82506297571651999</c:v>
                      </c:pt>
                      <c:pt idx="894">
                        <c:v>0.83334679128869971</c:v>
                      </c:pt>
                      <c:pt idx="895">
                        <c:v>0.84147484981400011</c:v>
                      </c:pt>
                      <c:pt idx="896">
                        <c:v>0.8505565786789645</c:v>
                      </c:pt>
                      <c:pt idx="897">
                        <c:v>0.85979406459080798</c:v>
                      </c:pt>
                      <c:pt idx="898">
                        <c:v>0.86803415888667057</c:v>
                      </c:pt>
                      <c:pt idx="899">
                        <c:v>0.8752768615665526</c:v>
                      </c:pt>
                      <c:pt idx="900">
                        <c:v>0.88307291164982082</c:v>
                      </c:pt>
                      <c:pt idx="901">
                        <c:v>0.88988659930584291</c:v>
                      </c:pt>
                      <c:pt idx="902">
                        <c:v>0.89737523416500775</c:v>
                      </c:pt>
                      <c:pt idx="903">
                        <c:v>0.90350031171903711</c:v>
                      </c:pt>
                      <c:pt idx="904">
                        <c:v>0.90850503156744467</c:v>
                      </c:pt>
                      <c:pt idx="905">
                        <c:v>0.91389777774316516</c:v>
                      </c:pt>
                      <c:pt idx="906">
                        <c:v>0.92064998235436613</c:v>
                      </c:pt>
                      <c:pt idx="907">
                        <c:v>0.92664936123898445</c:v>
                      </c:pt>
                      <c:pt idx="908">
                        <c:v>0.93187268746897667</c:v>
                      </c:pt>
                      <c:pt idx="909">
                        <c:v>0.93624481510067326</c:v>
                      </c:pt>
                      <c:pt idx="910">
                        <c:v>0.94227015349310472</c:v>
                      </c:pt>
                      <c:pt idx="911">
                        <c:v>0.94694013231971041</c:v>
                      </c:pt>
                      <c:pt idx="912">
                        <c:v>0.95141063282311988</c:v>
                      </c:pt>
                      <c:pt idx="913">
                        <c:v>0.95637299768509498</c:v>
                      </c:pt>
                      <c:pt idx="914">
                        <c:v>0.96042951235337848</c:v>
                      </c:pt>
                      <c:pt idx="915">
                        <c:v>0.96515414277538003</c:v>
                      </c:pt>
                      <c:pt idx="916">
                        <c:v>0.96884312546462414</c:v>
                      </c:pt>
                      <c:pt idx="917">
                        <c:v>0.97132567418549642</c:v>
                      </c:pt>
                      <c:pt idx="918">
                        <c:v>0.97562675474317773</c:v>
                      </c:pt>
                      <c:pt idx="919">
                        <c:v>0.98065060264997383</c:v>
                      </c:pt>
                      <c:pt idx="920">
                        <c:v>0.98329300728738045</c:v>
                      </c:pt>
                      <c:pt idx="921">
                        <c:v>0.98693963499019199</c:v>
                      </c:pt>
                      <c:pt idx="922">
                        <c:v>0.98912706509592541</c:v>
                      </c:pt>
                      <c:pt idx="923">
                        <c:v>0.99257011560588593</c:v>
                      </c:pt>
                      <c:pt idx="924">
                        <c:v>0.99458949205577563</c:v>
                      </c:pt>
                      <c:pt idx="925">
                        <c:v>0.99592572356321296</c:v>
                      </c:pt>
                      <c:pt idx="926">
                        <c:v>0.99682064343782584</c:v>
                      </c:pt>
                      <c:pt idx="927">
                        <c:v>0.9984984474164893</c:v>
                      </c:pt>
                      <c:pt idx="928">
                        <c:v>0.99825798039674596</c:v>
                      </c:pt>
                      <c:pt idx="929">
                        <c:v>0.99952043225039822</c:v>
                      </c:pt>
                      <c:pt idx="930">
                        <c:v>1</c:v>
                      </c:pt>
                      <c:pt idx="931">
                        <c:v>1.0008197739309432</c:v>
                      </c:pt>
                      <c:pt idx="932">
                        <c:v>1.0012761147525013</c:v>
                      </c:pt>
                      <c:pt idx="933">
                        <c:v>1.0021532728586104</c:v>
                      </c:pt>
                      <c:pt idx="934">
                        <c:v>1.0016327164124614</c:v>
                      </c:pt>
                      <c:pt idx="935">
                        <c:v>1.0025030430691462</c:v>
                      </c:pt>
                      <c:pt idx="936">
                        <c:v>1.0029511861513949</c:v>
                      </c:pt>
                      <c:pt idx="937">
                        <c:v>1.0029484535716255</c:v>
                      </c:pt>
                      <c:pt idx="938">
                        <c:v>1.0022625760494031</c:v>
                      </c:pt>
                      <c:pt idx="939">
                        <c:v>1.0018349273154277</c:v>
                      </c:pt>
                      <c:pt idx="940">
                        <c:v>1.0007350639580788</c:v>
                      </c:pt>
                      <c:pt idx="941">
                        <c:v>1.0007118370300356</c:v>
                      </c:pt>
                      <c:pt idx="942">
                        <c:v>0.99999043597080572</c:v>
                      </c:pt>
                      <c:pt idx="943">
                        <c:v>0.99925673830261152</c:v>
                      </c:pt>
                      <c:pt idx="944">
                        <c:v>0.99871705379807396</c:v>
                      </c:pt>
                      <c:pt idx="945">
                        <c:v>0.99872115266772887</c:v>
                      </c:pt>
                      <c:pt idx="946">
                        <c:v>0.99830033538317808</c:v>
                      </c:pt>
                      <c:pt idx="947">
                        <c:v>0.99682064343782584</c:v>
                      </c:pt>
                      <c:pt idx="948">
                        <c:v>0.99546938274165486</c:v>
                      </c:pt>
                      <c:pt idx="949">
                        <c:v>0.99272723894265036</c:v>
                      </c:pt>
                      <c:pt idx="950">
                        <c:v>0.98972276748574373</c:v>
                      </c:pt>
                      <c:pt idx="951">
                        <c:v>0.98675108698607528</c:v>
                      </c:pt>
                      <c:pt idx="952">
                        <c:v>0.98429449777301581</c:v>
                      </c:pt>
                      <c:pt idx="953">
                        <c:v>0.97991417240200995</c:v>
                      </c:pt>
                      <c:pt idx="954">
                        <c:v>0.97718979037150933</c:v>
                      </c:pt>
                      <c:pt idx="955">
                        <c:v>0.97280536613084867</c:v>
                      </c:pt>
                      <c:pt idx="956">
                        <c:v>0.96930629773560695</c:v>
                      </c:pt>
                      <c:pt idx="957">
                        <c:v>0.96425785661088237</c:v>
                      </c:pt>
                      <c:pt idx="958">
                        <c:v>0.95843336283153202</c:v>
                      </c:pt>
                      <c:pt idx="959">
                        <c:v>0.95225226739222135</c:v>
                      </c:pt>
                      <c:pt idx="960">
                        <c:v>0.94707812759808563</c:v>
                      </c:pt>
                      <c:pt idx="961">
                        <c:v>0.94064836739972235</c:v>
                      </c:pt>
                      <c:pt idx="962">
                        <c:v>0.93439349230662672</c:v>
                      </c:pt>
                      <c:pt idx="963">
                        <c:v>0.92683654295321649</c:v>
                      </c:pt>
                      <c:pt idx="964">
                        <c:v>0.92072786087780567</c:v>
                      </c:pt>
                      <c:pt idx="965">
                        <c:v>0.9133553606588577</c:v>
                      </c:pt>
                      <c:pt idx="966">
                        <c:v>0.90642553836261919</c:v>
                      </c:pt>
                      <c:pt idx="967">
                        <c:v>0.89777282452151519</c:v>
                      </c:pt>
                      <c:pt idx="968">
                        <c:v>0.88790274639296052</c:v>
                      </c:pt>
                      <c:pt idx="969">
                        <c:v>0.87952329052883771</c:v>
                      </c:pt>
                      <c:pt idx="970">
                        <c:v>0.87123810866677309</c:v>
                      </c:pt>
                      <c:pt idx="971">
                        <c:v>0.86287504828126882</c:v>
                      </c:pt>
                      <c:pt idx="972">
                        <c:v>0.85492187486123616</c:v>
                      </c:pt>
                      <c:pt idx="973">
                        <c:v>0.84578002924133611</c:v>
                      </c:pt>
                      <c:pt idx="974">
                        <c:v>0.83849360528513717</c:v>
                      </c:pt>
                      <c:pt idx="975">
                        <c:v>0.83145994495764575</c:v>
                      </c:pt>
                      <c:pt idx="976">
                        <c:v>0.82408744473869777</c:v>
                      </c:pt>
                      <c:pt idx="977">
                        <c:v>0.81628961847857884</c:v>
                      </c:pt>
                      <c:pt idx="978">
                        <c:v>0.80722674441402631</c:v>
                      </c:pt>
                      <c:pt idx="979">
                        <c:v>0.79861433612452692</c:v>
                      </c:pt>
                      <c:pt idx="980">
                        <c:v>0.78928476227444089</c:v>
                      </c:pt>
                      <c:pt idx="981">
                        <c:v>0.77951920532208163</c:v>
                      </c:pt>
                      <c:pt idx="982">
                        <c:v>0.77020643683757994</c:v>
                      </c:pt>
                      <c:pt idx="983">
                        <c:v>0.7601931715290875</c:v>
                      </c:pt>
                      <c:pt idx="984">
                        <c:v>0.75098314804393063</c:v>
                      </c:pt>
                      <c:pt idx="985">
                        <c:v>0.74208286247568178</c:v>
                      </c:pt>
                      <c:pt idx="986">
                        <c:v>0.73379508466283583</c:v>
                      </c:pt>
                      <c:pt idx="987">
                        <c:v>0.72453368867800672</c:v>
                      </c:pt>
                      <c:pt idx="988">
                        <c:v>0.71467167165977308</c:v>
                      </c:pt>
                      <c:pt idx="989">
                        <c:v>0.70592236112380624</c:v>
                      </c:pt>
                      <c:pt idx="990">
                        <c:v>0.69772380204044471</c:v>
                      </c:pt>
                      <c:pt idx="991">
                        <c:v>0.68849902262453078</c:v>
                      </c:pt>
                      <c:pt idx="992">
                        <c:v>0.68030743161958218</c:v>
                      </c:pt>
                      <c:pt idx="993">
                        <c:v>0.66890246343432536</c:v>
                      </c:pt>
                      <c:pt idx="994">
                        <c:v>0.65997594510028645</c:v>
                      </c:pt>
                      <c:pt idx="995">
                        <c:v>0.65022145509599483</c:v>
                      </c:pt>
                      <c:pt idx="996">
                        <c:v>0.63791938097230927</c:v>
                      </c:pt>
                      <c:pt idx="997">
                        <c:v>0.62412080953768723</c:v>
                      </c:pt>
                      <c:pt idx="998">
                        <c:v>0.61335253243879606</c:v>
                      </c:pt>
                      <c:pt idx="999">
                        <c:v>0.60035255744190086</c:v>
                      </c:pt>
                      <c:pt idx="1000">
                        <c:v>0.59050884870812503</c:v>
                      </c:pt>
                      <c:pt idx="1001">
                        <c:v>0.57985533995956595</c:v>
                      </c:pt>
                      <c:pt idx="1002">
                        <c:v>0.56957018296397732</c:v>
                      </c:pt>
                      <c:pt idx="1003">
                        <c:v>0.55956347584693245</c:v>
                      </c:pt>
                      <c:pt idx="1004">
                        <c:v>0.54990121040987183</c:v>
                      </c:pt>
                      <c:pt idx="1005">
                        <c:v>0.54073367854013554</c:v>
                      </c:pt>
                      <c:pt idx="1006">
                        <c:v>0.53183899476041496</c:v>
                      </c:pt>
                      <c:pt idx="1007">
                        <c:v>0.52154618654147078</c:v>
                      </c:pt>
                      <c:pt idx="1008">
                        <c:v>0.51002945584362869</c:v>
                      </c:pt>
                      <c:pt idx="1009">
                        <c:v>0.49955206186123385</c:v>
                      </c:pt>
                      <c:pt idx="1010">
                        <c:v>0.49047142602817745</c:v>
                      </c:pt>
                      <c:pt idx="1011">
                        <c:v>0.47927454379239171</c:v>
                      </c:pt>
                      <c:pt idx="1012">
                        <c:v>0.46735776341624929</c:v>
                      </c:pt>
                      <c:pt idx="1013">
                        <c:v>0.45629805668490803</c:v>
                      </c:pt>
                      <c:pt idx="1014">
                        <c:v>0.44715894364477776</c:v>
                      </c:pt>
                      <c:pt idx="1015">
                        <c:v>0.43925837238531396</c:v>
                      </c:pt>
                      <c:pt idx="1016">
                        <c:v>0.42959405751342616</c:v>
                      </c:pt>
                      <c:pt idx="1017">
                        <c:v>0.4185872262006306</c:v>
                      </c:pt>
                      <c:pt idx="1018">
                        <c:v>0.41095034888895365</c:v>
                      </c:pt>
                      <c:pt idx="1019">
                        <c:v>0.4023679989769221</c:v>
                      </c:pt>
                      <c:pt idx="1020">
                        <c:v>0.39420742275236104</c:v>
                      </c:pt>
                      <c:pt idx="1021">
                        <c:v>0.38373180494681641</c:v>
                      </c:pt>
                      <c:pt idx="1022">
                        <c:v>0.37470090206557077</c:v>
                      </c:pt>
                      <c:pt idx="1023">
                        <c:v>0.3647245265839707</c:v>
                      </c:pt>
                      <c:pt idx="1024">
                        <c:v>0.35780891370253493</c:v>
                      </c:pt>
                      <c:pt idx="1025">
                        <c:v>0.35078249471143347</c:v>
                      </c:pt>
                      <c:pt idx="1026">
                        <c:v>0.34445001435287526</c:v>
                      </c:pt>
                      <c:pt idx="1027">
                        <c:v>0.33595947912110941</c:v>
                      </c:pt>
                      <c:pt idx="1028">
                        <c:v>0.33096241049605757</c:v>
                      </c:pt>
                      <c:pt idx="1029">
                        <c:v>0.32455082195316332</c:v>
                      </c:pt>
                      <c:pt idx="1030">
                        <c:v>0.32106104432913879</c:v>
                      </c:pt>
                      <c:pt idx="1031">
                        <c:v>0.31473881114471725</c:v>
                      </c:pt>
                      <c:pt idx="1032">
                        <c:v>0.30700574702514283</c:v>
                      </c:pt>
                      <c:pt idx="1033">
                        <c:v>0.29999121475604001</c:v>
                      </c:pt>
                      <c:pt idx="1034">
                        <c:v>0.29564695943799579</c:v>
                      </c:pt>
                      <c:pt idx="1035">
                        <c:v>0.28730739923851195</c:v>
                      </c:pt>
                      <c:pt idx="1036">
                        <c:v>0.28043851347114013</c:v>
                      </c:pt>
                      <c:pt idx="1037">
                        <c:v>0.2742132868685469</c:v>
                      </c:pt>
                      <c:pt idx="1038">
                        <c:v>0.26725408933978279</c:v>
                      </c:pt>
                      <c:pt idx="1039">
                        <c:v>0.26176529298515355</c:v>
                      </c:pt>
                      <c:pt idx="1040">
                        <c:v>0.25512690032136504</c:v>
                      </c:pt>
                      <c:pt idx="1041">
                        <c:v>0.24805102163642995</c:v>
                      </c:pt>
                      <c:pt idx="1042">
                        <c:v>0.24296446102391678</c:v>
                      </c:pt>
                      <c:pt idx="1043">
                        <c:v>0.23767869534618441</c:v>
                      </c:pt>
                      <c:pt idx="1044">
                        <c:v>0.23209302903871531</c:v>
                      </c:pt>
                      <c:pt idx="1045">
                        <c:v>0.22835772912237326</c:v>
                      </c:pt>
                      <c:pt idx="1046">
                        <c:v>0.22351395822240772</c:v>
                      </c:pt>
                      <c:pt idx="1047">
                        <c:v>0.21920959856900263</c:v>
                      </c:pt>
                      <c:pt idx="1048">
                        <c:v>0.21320202194507487</c:v>
                      </c:pt>
                      <c:pt idx="1049">
                        <c:v>0.20937176488173193</c:v>
                      </c:pt>
                      <c:pt idx="1050">
                        <c:v>0.20474755676627054</c:v>
                      </c:pt>
                      <c:pt idx="1051">
                        <c:v>0.20184132155208892</c:v>
                      </c:pt>
                      <c:pt idx="1052">
                        <c:v>0.19721492737281168</c:v>
                      </c:pt>
                      <c:pt idx="1053">
                        <c:v>0.19291698928186579</c:v>
                      </c:pt>
                      <c:pt idx="1054">
                        <c:v>0.187650351662522</c:v>
                      </c:pt>
                      <c:pt idx="1055">
                        <c:v>0.18510440709098983</c:v>
                      </c:pt>
                      <c:pt idx="1056">
                        <c:v>0.17985853707789676</c:v>
                      </c:pt>
                      <c:pt idx="1057">
                        <c:v>0.17752846630817953</c:v>
                      </c:pt>
                      <c:pt idx="1058">
                        <c:v>0.17158496867985384</c:v>
                      </c:pt>
                      <c:pt idx="1059">
                        <c:v>0.16713878813639563</c:v>
                      </c:pt>
                      <c:pt idx="1060">
                        <c:v>0.16393593138820109</c:v>
                      </c:pt>
                      <c:pt idx="1061">
                        <c:v>0.16021593391857</c:v>
                      </c:pt>
                      <c:pt idx="1062">
                        <c:v>0.15582782069522022</c:v>
                      </c:pt>
                      <c:pt idx="1063">
                        <c:v>0.15019283132290612</c:v>
                      </c:pt>
                      <c:pt idx="1064">
                        <c:v>0.14426982804285393</c:v>
                      </c:pt>
                      <c:pt idx="1065">
                        <c:v>0.13779962566389733</c:v>
                      </c:pt>
                      <c:pt idx="1066">
                        <c:v>0.13221327621148585</c:v>
                      </c:pt>
                      <c:pt idx="1067">
                        <c:v>0.13004770674391125</c:v>
                      </c:pt>
                      <c:pt idx="1068">
                        <c:v>0.12615337068496627</c:v>
                      </c:pt>
                      <c:pt idx="1069">
                        <c:v>0.12194956996709017</c:v>
                      </c:pt>
                      <c:pt idx="1070">
                        <c:v>0.12296294717472425</c:v>
                      </c:pt>
                      <c:pt idx="1071">
                        <c:v>0.11957331859926319</c:v>
                      </c:pt>
                      <c:pt idx="1072">
                        <c:v>0.11921726345525699</c:v>
                      </c:pt>
                      <c:pt idx="1073">
                        <c:v>0.11970912781382276</c:v>
                      </c:pt>
                      <c:pt idx="1074">
                        <c:v>0.1131516195112207</c:v>
                      </c:pt>
                      <c:pt idx="1075">
                        <c:v>0.11257244922900947</c:v>
                      </c:pt>
                      <c:pt idx="1076">
                        <c:v>0.1111388012527785</c:v>
                      </c:pt>
                      <c:pt idx="1077">
                        <c:v>0.10599212388532947</c:v>
                      </c:pt>
                      <c:pt idx="1078">
                        <c:v>0.10504104949644706</c:v>
                      </c:pt>
                      <c:pt idx="1079">
                        <c:v>0.10581682889309617</c:v>
                      </c:pt>
                      <c:pt idx="1080">
                        <c:v>0.10424914787915603</c:v>
                      </c:pt>
                      <c:pt idx="1081">
                        <c:v>0.10234221708679399</c:v>
                      </c:pt>
                      <c:pt idx="1082">
                        <c:v>9.830769968565764E-2</c:v>
                      </c:pt>
                      <c:pt idx="1083">
                        <c:v>9.6715971969743214E-2</c:v>
                      </c:pt>
                      <c:pt idx="1084">
                        <c:v>9.7393651752656199E-2</c:v>
                      </c:pt>
                      <c:pt idx="1085">
                        <c:v>9.1615338571415517E-2</c:v>
                      </c:pt>
                      <c:pt idx="1086">
                        <c:v>8.8640378976023129E-2</c:v>
                      </c:pt>
                      <c:pt idx="1087">
                        <c:v>8.5475778344605902E-2</c:v>
                      </c:pt>
                      <c:pt idx="1088">
                        <c:v>8.484332275688336E-2</c:v>
                      </c:pt>
                      <c:pt idx="1089">
                        <c:v>8.5752725304276203E-2</c:v>
                      </c:pt>
                      <c:pt idx="1090">
                        <c:v>8.2700433701398207E-2</c:v>
                      </c:pt>
                      <c:pt idx="1091">
                        <c:v>8.0257370758199373E-2</c:v>
                      </c:pt>
                      <c:pt idx="1092">
                        <c:v>8.2150502022723837E-2</c:v>
                      </c:pt>
                      <c:pt idx="1093">
                        <c:v>7.8469443814812509E-2</c:v>
                      </c:pt>
                      <c:pt idx="1094">
                        <c:v>7.9744328906417444E-2</c:v>
                      </c:pt>
                      <c:pt idx="1095">
                        <c:v>7.9957743386439642E-2</c:v>
                      </c:pt>
                      <c:pt idx="1096">
                        <c:v>7.6727560840546966E-2</c:v>
                      </c:pt>
                      <c:pt idx="1097">
                        <c:v>7.6687801804896302E-2</c:v>
                      </c:pt>
                      <c:pt idx="1098">
                        <c:v>7.6242391302417223E-2</c:v>
                      </c:pt>
                      <c:pt idx="1099">
                        <c:v>7.6378337145965314E-2</c:v>
                      </c:pt>
                      <c:pt idx="1100">
                        <c:v>7.5884559981560545E-2</c:v>
                      </c:pt>
                      <c:pt idx="1101">
                        <c:v>7.0722853425377596E-2</c:v>
                      </c:pt>
                      <c:pt idx="1102">
                        <c:v>6.7146179764672978E-2</c:v>
                      </c:pt>
                      <c:pt idx="1103">
                        <c:v>6.5449111098632343E-2</c:v>
                      </c:pt>
                      <c:pt idx="1104">
                        <c:v>6.194307462497739E-2</c:v>
                      </c:pt>
                      <c:pt idx="1105">
                        <c:v>6.1277691451028522E-2</c:v>
                      </c:pt>
                      <c:pt idx="1106">
                        <c:v>5.8961146951171946E-2</c:v>
                      </c:pt>
                      <c:pt idx="1107">
                        <c:v>5.5610457637430659E-2</c:v>
                      </c:pt>
                      <c:pt idx="1108">
                        <c:v>5.6246875465819419E-2</c:v>
                      </c:pt>
                      <c:pt idx="1109">
                        <c:v>5.3318506355502324E-2</c:v>
                      </c:pt>
                      <c:pt idx="1110">
                        <c:v>5.1736615926759245E-2</c:v>
                      </c:pt>
                      <c:pt idx="1111">
                        <c:v>5.3333125657270788E-2</c:v>
                      </c:pt>
                      <c:pt idx="1112">
                        <c:v>5.1550663873423608E-2</c:v>
                      </c:pt>
                      <c:pt idx="1113">
                        <c:v>4.9099129932938357E-2</c:v>
                      </c:pt>
                      <c:pt idx="1114">
                        <c:v>5.010171345048179E-2</c:v>
                      </c:pt>
                      <c:pt idx="1115">
                        <c:v>4.6760998052900266E-2</c:v>
                      </c:pt>
                      <c:pt idx="1116">
                        <c:v>4.4447596019778934E-2</c:v>
                      </c:pt>
                      <c:pt idx="1117">
                        <c:v>4.3504309483240453E-2</c:v>
                      </c:pt>
                      <c:pt idx="1118">
                        <c:v>4.4408520129070643E-2</c:v>
                      </c:pt>
                      <c:pt idx="1119">
                        <c:v>4.4273120801476613E-2</c:v>
                      </c:pt>
                      <c:pt idx="1120">
                        <c:v>4.15962856589705E-2</c:v>
                      </c:pt>
                      <c:pt idx="1121">
                        <c:v>4.0176983726531064E-2</c:v>
                      </c:pt>
                      <c:pt idx="1122">
                        <c:v>3.9237932688635749E-2</c:v>
                      </c:pt>
                      <c:pt idx="1123">
                        <c:v>4.405451441989177E-2</c:v>
                      </c:pt>
                      <c:pt idx="1124">
                        <c:v>4.1712830186152898E-2</c:v>
                      </c:pt>
                      <c:pt idx="1125">
                        <c:v>3.3141410593200735E-2</c:v>
                      </c:pt>
                      <c:pt idx="1126">
                        <c:v>3.1407315471279139E-2</c:v>
                      </c:pt>
                      <c:pt idx="1127">
                        <c:v>3.0922419191126326E-2</c:v>
                      </c:pt>
                      <c:pt idx="1128">
                        <c:v>3.2532591820487032E-2</c:v>
                      </c:pt>
                      <c:pt idx="1129">
                        <c:v>3.0632629106537943E-2</c:v>
                      </c:pt>
                      <c:pt idx="1130">
                        <c:v>3.2912966924444627E-2</c:v>
                      </c:pt>
                      <c:pt idx="1131">
                        <c:v>3.2841646592452582E-2</c:v>
                      </c:pt>
                      <c:pt idx="1132">
                        <c:v>3.8434964123277023E-2</c:v>
                      </c:pt>
                      <c:pt idx="1133">
                        <c:v>3.487277313535244E-2</c:v>
                      </c:pt>
                      <c:pt idx="1134">
                        <c:v>3.712961076723871E-2</c:v>
                      </c:pt>
                      <c:pt idx="1135">
                        <c:v>3.0110842999492678E-2</c:v>
                      </c:pt>
                      <c:pt idx="1136">
                        <c:v>2.3699937601540946E-2</c:v>
                      </c:pt>
                      <c:pt idx="1137">
                        <c:v>1.5883803056964293E-2</c:v>
                      </c:pt>
                      <c:pt idx="1138">
                        <c:v>1.5482113830802205E-2</c:v>
                      </c:pt>
                      <c:pt idx="1139">
                        <c:v>1.2943957111613965E-2</c:v>
                      </c:pt>
                      <c:pt idx="1140">
                        <c:v>1.4495652533900699E-2</c:v>
                      </c:pt>
                      <c:pt idx="1141">
                        <c:v>1.0642988316445265E-2</c:v>
                      </c:pt>
                      <c:pt idx="1142">
                        <c:v>1.6050490422922767E-2</c:v>
                      </c:pt>
                      <c:pt idx="1143">
                        <c:v>2.6477741566541493E-2</c:v>
                      </c:pt>
                      <c:pt idx="1144">
                        <c:v>2.9420593349638639E-2</c:v>
                      </c:pt>
                      <c:pt idx="1145">
                        <c:v>2.7070574747601876E-2</c:v>
                      </c:pt>
                      <c:pt idx="1146">
                        <c:v>2.1684250134340444E-2</c:v>
                      </c:pt>
                      <c:pt idx="1147">
                        <c:v>2.4610843067807153E-2</c:v>
                      </c:pt>
                      <c:pt idx="1148">
                        <c:v>2.0383678792899249E-2</c:v>
                      </c:pt>
                      <c:pt idx="1149">
                        <c:v>1.5459296789724261E-2</c:v>
                      </c:pt>
                      <c:pt idx="1150">
                        <c:v>6.770649524647219E-3</c:v>
                      </c:pt>
                      <c:pt idx="1151">
                        <c:v>6.7863618583238901E-4</c:v>
                      </c:pt>
                      <c:pt idx="1152">
                        <c:v>1.367929432767022E-3</c:v>
                      </c:pt>
                      <c:pt idx="1153">
                        <c:v>6.3281082309264523E-3</c:v>
                      </c:pt>
                      <c:pt idx="1154">
                        <c:v>0</c:v>
                      </c:pt>
                      <c:pt idx="1155">
                        <c:v>2.8105949222382649E-3</c:v>
                      </c:pt>
                      <c:pt idx="1156">
                        <c:v>-4.0237237110455808E-3</c:v>
                      </c:pt>
                      <c:pt idx="1157">
                        <c:v>-4.0711339700517674E-3</c:v>
                      </c:pt>
                      <c:pt idx="1158">
                        <c:v>-1.688734297743111E-4</c:v>
                      </c:pt>
                      <c:pt idx="1159">
                        <c:v>-2.5542789398300724E-3</c:v>
                      </c:pt>
                      <c:pt idx="1160">
                        <c:v>-4.6423797709305411E-3</c:v>
                      </c:pt>
                      <c:pt idx="1161">
                        <c:v>-9.6342564944198669E-3</c:v>
                      </c:pt>
                      <c:pt idx="1162">
                        <c:v>-1.1201937508360014E-2</c:v>
                      </c:pt>
                      <c:pt idx="1163">
                        <c:v>-9.1162959990523113E-3</c:v>
                      </c:pt>
                      <c:pt idx="1164">
                        <c:v>-7.9608246433880755E-3</c:v>
                      </c:pt>
                      <c:pt idx="1165">
                        <c:v>-8.7979504558694643E-3</c:v>
                      </c:pt>
                      <c:pt idx="1166">
                        <c:v>-1.3234566970133333E-2</c:v>
                      </c:pt>
                      <c:pt idx="1167">
                        <c:v>-2.0553508625592961E-2</c:v>
                      </c:pt>
                      <c:pt idx="1168">
                        <c:v>-1.8875841275918015E-2</c:v>
                      </c:pt>
                      <c:pt idx="1169">
                        <c:v>-1.8991292771192499E-2</c:v>
                      </c:pt>
                      <c:pt idx="1170">
                        <c:v>-2.030634678541365E-2</c:v>
                      </c:pt>
                      <c:pt idx="1171">
                        <c:v>-1.8942926109266813E-2</c:v>
                      </c:pt>
                      <c:pt idx="1172">
                        <c:v>-2.2098099340478232E-2</c:v>
                      </c:pt>
                      <c:pt idx="1173">
                        <c:v>-2.2473009284896147E-2</c:v>
                      </c:pt>
                      <c:pt idx="1174">
                        <c:v>-2.0047981368178137E-2</c:v>
                      </c:pt>
                      <c:pt idx="1175">
                        <c:v>-1.997105924765789E-2</c:v>
                      </c:pt>
                      <c:pt idx="1176">
                        <c:v>-1.5606446210328542E-2</c:v>
                      </c:pt>
                      <c:pt idx="1177">
                        <c:v>-1.5504111097949165E-2</c:v>
                      </c:pt>
                      <c:pt idx="1178">
                        <c:v>-1.3654291222776154E-2</c:v>
                      </c:pt>
                      <c:pt idx="1179">
                        <c:v>-1.0270537693820211E-2</c:v>
                      </c:pt>
                      <c:pt idx="1180">
                        <c:v>-2.3791205765852823E-3</c:v>
                      </c:pt>
                      <c:pt idx="1181">
                        <c:v>-2.9602036646354099E-3</c:v>
                      </c:pt>
                      <c:pt idx="1182">
                        <c:v>-6.3568003185095262E-3</c:v>
                      </c:pt>
                      <c:pt idx="1183">
                        <c:v>-1.4883132345259856E-2</c:v>
                      </c:pt>
                      <c:pt idx="1184">
                        <c:v>-7.7183081888174609E-3</c:v>
                      </c:pt>
                      <c:pt idx="1185">
                        <c:v>-1.5458340386804856E-2</c:v>
                      </c:pt>
                      <c:pt idx="1186">
                        <c:v>-2.6422680084179886E-2</c:v>
                      </c:pt>
                      <c:pt idx="1187">
                        <c:v>-2.6042168351233772E-2</c:v>
                      </c:pt>
                      <c:pt idx="1188">
                        <c:v>-3.2818146406432158E-2</c:v>
                      </c:pt>
                      <c:pt idx="1189">
                        <c:v>-3.9991988076114926E-2</c:v>
                      </c:pt>
                      <c:pt idx="1190">
                        <c:v>-4.1936765098288822E-2</c:v>
                      </c:pt>
                      <c:pt idx="1191">
                        <c:v>-4.4458526338858204E-2</c:v>
                      </c:pt>
                      <c:pt idx="1192">
                        <c:v>-4.3289801971310347E-2</c:v>
                      </c:pt>
                      <c:pt idx="1193">
                        <c:v>-4.3882908410347664E-2</c:v>
                      </c:pt>
                      <c:pt idx="1194">
                        <c:v>-5.0260066448142272E-2</c:v>
                      </c:pt>
                      <c:pt idx="1195">
                        <c:v>-4.8551384318079906E-2</c:v>
                      </c:pt>
                      <c:pt idx="1196">
                        <c:v>-4.0856166428317416E-2</c:v>
                      </c:pt>
                      <c:pt idx="1197">
                        <c:v>-3.7142453892156785E-2</c:v>
                      </c:pt>
                      <c:pt idx="1198">
                        <c:v>-3.9515152906283074E-2</c:v>
                      </c:pt>
                      <c:pt idx="1199">
                        <c:v>-3.5244403984046602E-2</c:v>
                      </c:pt>
                      <c:pt idx="1200">
                        <c:v>-2.0826766602573973E-2</c:v>
                      </c:pt>
                      <c:pt idx="1201">
                        <c:v>-2.1293764485234561E-2</c:v>
                      </c:pt>
                      <c:pt idx="1202">
                        <c:v>-9.6719660952432132E-3</c:v>
                      </c:pt>
                      <c:pt idx="1203">
                        <c:v>-1.5067171592756501E-2</c:v>
                      </c:pt>
                      <c:pt idx="1204">
                        <c:v>-1.8839907851944962E-2</c:v>
                      </c:pt>
                      <c:pt idx="1205">
                        <c:v>-2.6212271441904422E-2</c:v>
                      </c:pt>
                      <c:pt idx="1206">
                        <c:v>-2.5009936343187957E-2</c:v>
                      </c:pt>
                      <c:pt idx="1207">
                        <c:v>-4.1818034507290588E-2</c:v>
                      </c:pt>
                      <c:pt idx="1208">
                        <c:v>-4.2821984314718869E-2</c:v>
                      </c:pt>
                      <c:pt idx="1209">
                        <c:v>-4.9731585520660988E-2</c:v>
                      </c:pt>
                      <c:pt idx="1210">
                        <c:v>-3.9362128439173666E-2</c:v>
                      </c:pt>
                      <c:pt idx="1211">
                        <c:v>-4.5201788036246526E-2</c:v>
                      </c:pt>
                      <c:pt idx="1212">
                        <c:v>-5.0106495465078907E-2</c:v>
                      </c:pt>
                      <c:pt idx="1213">
                        <c:v>-6.2118369617210692E-2</c:v>
                      </c:pt>
                      <c:pt idx="1214">
                        <c:v>-6.9097241720317448E-2</c:v>
                      </c:pt>
                      <c:pt idx="1215">
                        <c:v>-6.7664413518017455E-2</c:v>
                      </c:pt>
                      <c:pt idx="1216">
                        <c:v>-7.6684795967149486E-2</c:v>
                      </c:pt>
                      <c:pt idx="1217">
                        <c:v>-9.2024679020933031E-2</c:v>
                      </c:pt>
                      <c:pt idx="1218">
                        <c:v>-8.5135025647310555E-2</c:v>
                      </c:pt>
                      <c:pt idx="1219">
                        <c:v>-7.4371530563016666E-2</c:v>
                      </c:pt>
                      <c:pt idx="1220">
                        <c:v>-7.6154128975852359E-2</c:v>
                      </c:pt>
                      <c:pt idx="1221">
                        <c:v>-7.8602793707579305E-2</c:v>
                      </c:pt>
                      <c:pt idx="1222">
                        <c:v>-8.2746204412542518E-2</c:v>
                      </c:pt>
                      <c:pt idx="1223">
                        <c:v>-7.4040615152892661E-2</c:v>
                      </c:pt>
                      <c:pt idx="1224">
                        <c:v>-7.2265804592400895E-2</c:v>
                      </c:pt>
                      <c:pt idx="1225">
                        <c:v>-8.3303787314572234E-2</c:v>
                      </c:pt>
                      <c:pt idx="1226">
                        <c:v>-0.11148146675591275</c:v>
                      </c:pt>
                      <c:pt idx="1227">
                        <c:v>-0.10068217487663424</c:v>
                      </c:pt>
                      <c:pt idx="1228">
                        <c:v>-8.9106283826775795E-2</c:v>
                      </c:pt>
                      <c:pt idx="1229">
                        <c:v>-0.10889316719794843</c:v>
                      </c:pt>
                      <c:pt idx="1230">
                        <c:v>-0.12059298074036785</c:v>
                      </c:pt>
                      <c:pt idx="1231">
                        <c:v>-0.11774686228112208</c:v>
                      </c:pt>
                      <c:pt idx="1232">
                        <c:v>-0.10740172515958607</c:v>
                      </c:pt>
                      <c:pt idx="1233">
                        <c:v>-8.6534926263384299E-2</c:v>
                      </c:pt>
                      <c:pt idx="1234">
                        <c:v>-0.10964927202025494</c:v>
                      </c:pt>
                      <c:pt idx="1235">
                        <c:v>-9.965035275555395E-2</c:v>
                      </c:pt>
                      <c:pt idx="1236">
                        <c:v>-9.1611103072772274E-2</c:v>
                      </c:pt>
                      <c:pt idx="1237">
                        <c:v>-8.8533261849046543E-2</c:v>
                      </c:pt>
                      <c:pt idx="1238">
                        <c:v>-7.2423747703095939E-2</c:v>
                      </c:pt>
                      <c:pt idx="1239">
                        <c:v>-7.0576797036681238E-2</c:v>
                      </c:pt>
                      <c:pt idx="1240">
                        <c:v>-6.5960786660529319E-2</c:v>
                      </c:pt>
                      <c:pt idx="1241">
                        <c:v>-5.8157631869859262E-2</c:v>
                      </c:pt>
                      <c:pt idx="1242">
                        <c:v>-5.947036319127607E-2</c:v>
                      </c:pt>
                      <c:pt idx="1243">
                        <c:v>-5.3502272345022035E-2</c:v>
                      </c:pt>
                      <c:pt idx="1244">
                        <c:v>-4.615873747163407E-2</c:v>
                      </c:pt>
                      <c:pt idx="1245">
                        <c:v>-6.5381479749329494E-2</c:v>
                      </c:pt>
                      <c:pt idx="1246">
                        <c:v>-7.5881827401790752E-2</c:v>
                      </c:pt>
                      <c:pt idx="1247">
                        <c:v>-7.5268909759422312E-2</c:v>
                      </c:pt>
                      <c:pt idx="1248">
                        <c:v>-8.5593552532684733E-2</c:v>
                      </c:pt>
                      <c:pt idx="1249">
                        <c:v>-9.2800868304547687E-2</c:v>
                      </c:pt>
                      <c:pt idx="1250">
                        <c:v>-9.4710258418702578E-2</c:v>
                      </c:pt>
                      <c:pt idx="1251">
                        <c:v>-0.10329069552489512</c:v>
                      </c:pt>
                      <c:pt idx="1252">
                        <c:v>-0.10612929938977399</c:v>
                      </c:pt>
                      <c:pt idx="1253">
                        <c:v>-9.3849085904246815E-2</c:v>
                      </c:pt>
                      <c:pt idx="1254">
                        <c:v>-8.9135795688289665E-2</c:v>
                      </c:pt>
                      <c:pt idx="1255">
                        <c:v>-6.6581902042207153E-2</c:v>
                      </c:pt>
                      <c:pt idx="1256">
                        <c:v>-6.5647223131943599E-2</c:v>
                      </c:pt>
                      <c:pt idx="1257">
                        <c:v>-4.9806868093319266E-2</c:v>
                      </c:pt>
                      <c:pt idx="1258">
                        <c:v>-2.3393752038333705E-2</c:v>
                      </c:pt>
                      <c:pt idx="1259">
                        <c:v>-3.3513724586837365E-2</c:v>
                      </c:pt>
                      <c:pt idx="1260">
                        <c:v>-4.5758141277379899E-2</c:v>
                      </c:pt>
                      <c:pt idx="1261">
                        <c:v>-4.5065022418767559E-2</c:v>
                      </c:pt>
                      <c:pt idx="1262">
                        <c:v>-6.2498198205214232E-2</c:v>
                      </c:pt>
                      <c:pt idx="1263">
                        <c:v>-7.5831547934026258E-2</c:v>
                      </c:pt>
                      <c:pt idx="1264">
                        <c:v>-0.1020151272883477</c:v>
                      </c:pt>
                      <c:pt idx="1265">
                        <c:v>-0.12745148270461454</c:v>
                      </c:pt>
                      <c:pt idx="1266">
                        <c:v>-0.12049050899899996</c:v>
                      </c:pt>
                      <c:pt idx="1267">
                        <c:v>-0.11920401044337338</c:v>
                      </c:pt>
                      <c:pt idx="1268">
                        <c:v>-0.13702521255713312</c:v>
                      </c:pt>
                      <c:pt idx="1269">
                        <c:v>-0.13243816752654122</c:v>
                      </c:pt>
                      <c:pt idx="1270">
                        <c:v>-0.14021290348760523</c:v>
                      </c:pt>
                      <c:pt idx="1271">
                        <c:v>-0.12050963705738871</c:v>
                      </c:pt>
                      <c:pt idx="1272">
                        <c:v>-0.13096107153197029</c:v>
                      </c:pt>
                      <c:pt idx="1273">
                        <c:v>-0.13733973248863826</c:v>
                      </c:pt>
                      <c:pt idx="1274">
                        <c:v>-0.15667123144117215</c:v>
                      </c:pt>
                      <c:pt idx="1275">
                        <c:v>-0.15455689784428145</c:v>
                      </c:pt>
                      <c:pt idx="1276">
                        <c:v>-0.15686866032954092</c:v>
                      </c:pt>
                      <c:pt idx="1277">
                        <c:v>-0.13669457040498612</c:v>
                      </c:pt>
                      <c:pt idx="1278">
                        <c:v>-0.14520764941985281</c:v>
                      </c:pt>
                      <c:pt idx="1279">
                        <c:v>-0.12524970655508999</c:v>
                      </c:pt>
                      <c:pt idx="1280">
                        <c:v>-0.11093863978463993</c:v>
                      </c:pt>
                      <c:pt idx="1281">
                        <c:v>-9.219068324194904E-2</c:v>
                      </c:pt>
                      <c:pt idx="1282">
                        <c:v>-9.9991378710826237E-2</c:v>
                      </c:pt>
                      <c:pt idx="1283">
                        <c:v>-8.4889913241958562E-2</c:v>
                      </c:pt>
                      <c:pt idx="1284">
                        <c:v>-8.7728380477848908E-2</c:v>
                      </c:pt>
                      <c:pt idx="1285">
                        <c:v>-9.1690484515085283E-2</c:v>
                      </c:pt>
                      <c:pt idx="1286">
                        <c:v>-8.2807960715340148E-2</c:v>
                      </c:pt>
                      <c:pt idx="1287">
                        <c:v>-8.1147781876191982E-2</c:v>
                      </c:pt>
                      <c:pt idx="1288">
                        <c:v>-8.4995664079050293E-2</c:v>
                      </c:pt>
                      <c:pt idx="1289">
                        <c:v>-6.0828455336871735E-2</c:v>
                      </c:pt>
                      <c:pt idx="1290">
                        <c:v>-7.9357258982023823E-2</c:v>
                      </c:pt>
                      <c:pt idx="1291">
                        <c:v>-8.7189925634207854E-2</c:v>
                      </c:pt>
                      <c:pt idx="1292">
                        <c:v>-0.10113359705460695</c:v>
                      </c:pt>
                      <c:pt idx="1293">
                        <c:v>-0.12821933761993121</c:v>
                      </c:pt>
                      <c:pt idx="1294">
                        <c:v>-0.13628714276130741</c:v>
                      </c:pt>
                      <c:pt idx="1295">
                        <c:v>-0.12398288257380595</c:v>
                      </c:pt>
                      <c:pt idx="1296">
                        <c:v>-0.13171061816282922</c:v>
                      </c:pt>
                      <c:pt idx="1297">
                        <c:v>-0.10007472239380548</c:v>
                      </c:pt>
                      <c:pt idx="1298">
                        <c:v>-8.0282237234104645E-2</c:v>
                      </c:pt>
                    </c:numCache>
                  </c:numRef>
                </c:yVal>
                <c:smooth val="0"/>
                <c:extLst xmlns:c15="http://schemas.microsoft.com/office/drawing/2012/chart">
                  <c:ext xmlns:c16="http://schemas.microsoft.com/office/drawing/2014/chart" uri="{C3380CC4-5D6E-409C-BE32-E72D297353CC}">
                    <c16:uniqueId val="{00000007-886A-4D65-A12B-5A7DC86A013B}"/>
                  </c:ext>
                </c:extLst>
              </c15:ser>
            </c15:filteredScatterSeries>
            <c15:filteredScatterSeries>
              <c15:ser>
                <c:idx val="11"/>
                <c:order val="8"/>
                <c:tx>
                  <c:strRef>
                    <c:extLst xmlns:c15="http://schemas.microsoft.com/office/drawing/2012/chart">
                      <c:ext xmlns:c15="http://schemas.microsoft.com/office/drawing/2012/chart" uri="{02D57815-91ED-43cb-92C2-25804820EDAC}">
                        <c15:formulaRef>
                          <c15:sqref>'24.08.21 Eg Filtres +Lihgt  Abs'!$AF$1</c15:sqref>
                        </c15:formulaRef>
                      </c:ext>
                    </c:extLst>
                    <c:strCache>
                      <c:ptCount val="1"/>
                      <c:pt idx="0">
                        <c:v>Abs 650</c:v>
                      </c:pt>
                    </c:strCache>
                  </c:strRef>
                </c:tx>
                <c:spPr>
                  <a:ln w="19050" cap="rnd">
                    <a:solidFill>
                      <a:schemeClr val="accent6">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Abs'!$AF$2:$AF$1300</c15:sqref>
                        </c15:formulaRef>
                      </c:ext>
                    </c:extLst>
                    <c:numCache>
                      <c:formatCode>General</c:formatCode>
                      <c:ptCount val="1299"/>
                      <c:pt idx="0">
                        <c:v>-5.6727771323752361</c:v>
                      </c:pt>
                      <c:pt idx="1">
                        <c:v>-7.1648163111813652</c:v>
                      </c:pt>
                      <c:pt idx="2">
                        <c:v>-6.4968065421750163</c:v>
                      </c:pt>
                      <c:pt idx="3">
                        <c:v>-5.412058689007571</c:v>
                      </c:pt>
                      <c:pt idx="4">
                        <c:v>-6.5076060765178374</c:v>
                      </c:pt>
                      <c:pt idx="5">
                        <c:v>-4.2411624440411817</c:v>
                      </c:pt>
                      <c:pt idx="6">
                        <c:v>-4.2965914886066043</c:v>
                      </c:pt>
                      <c:pt idx="7">
                        <c:v>-3.3773251495686383</c:v>
                      </c:pt>
                      <c:pt idx="8">
                        <c:v>-3.1215673880362624</c:v>
                      </c:pt>
                      <c:pt idx="9">
                        <c:v>-3.825663774598226</c:v>
                      </c:pt>
                      <c:pt idx="10">
                        <c:v>-7.7984927810138602</c:v>
                      </c:pt>
                      <c:pt idx="11">
                        <c:v>-8.0786685239749669</c:v>
                      </c:pt>
                      <c:pt idx="12">
                        <c:v>-8.6346608976445989</c:v>
                      </c:pt>
                      <c:pt idx="13">
                        <c:v>-7.8810075716147434</c:v>
                      </c:pt>
                      <c:pt idx="14">
                        <c:v>-7.4291864935234537</c:v>
                      </c:pt>
                      <c:pt idx="15">
                        <c:v>-5.3596692334643192</c:v>
                      </c:pt>
                      <c:pt idx="16">
                        <c:v>-8.8042808477475756</c:v>
                      </c:pt>
                      <c:pt idx="17">
                        <c:v>-6.2910803252586982</c:v>
                      </c:pt>
                      <c:pt idx="18">
                        <c:v>-3.5324726656152805</c:v>
                      </c:pt>
                      <c:pt idx="19">
                        <c:v>-3.1511863768370922</c:v>
                      </c:pt>
                      <c:pt idx="20">
                        <c:v>-2.1260180960594774</c:v>
                      </c:pt>
                      <c:pt idx="21">
                        <c:v>-0.97616076478538638</c:v>
                      </c:pt>
                      <c:pt idx="22">
                        <c:v>-1.4117449054764901</c:v>
                      </c:pt>
                      <c:pt idx="23">
                        <c:v>-1.1577569374727366</c:v>
                      </c:pt>
                      <c:pt idx="24">
                        <c:v>-0.87707908040264659</c:v>
                      </c:pt>
                      <c:pt idx="25">
                        <c:v>-1.0443919053522464</c:v>
                      </c:pt>
                      <c:pt idx="26">
                        <c:v>-0.67266271323601212</c:v>
                      </c:pt>
                      <c:pt idx="27">
                        <c:v>-0.64716659215063543</c:v>
                      </c:pt>
                      <c:pt idx="28">
                        <c:v>-0.89605195021905903</c:v>
                      </c:pt>
                      <c:pt idx="29">
                        <c:v>-0.65187954219043276</c:v>
                      </c:pt>
                      <c:pt idx="30">
                        <c:v>-0.6295508814505868</c:v>
                      </c:pt>
                      <c:pt idx="31">
                        <c:v>-0.81561030745647012</c:v>
                      </c:pt>
                      <c:pt idx="32">
                        <c:v>-6.4701831582886768E-2</c:v>
                      </c:pt>
                      <c:pt idx="33">
                        <c:v>-0.11286745245559796</c:v>
                      </c:pt>
                      <c:pt idx="34">
                        <c:v>-0.22196920024195796</c:v>
                      </c:pt>
                      <c:pt idx="35">
                        <c:v>-0.5569778292890627</c:v>
                      </c:pt>
                      <c:pt idx="36">
                        <c:v>-0.31389315882374103</c:v>
                      </c:pt>
                      <c:pt idx="37">
                        <c:v>-6.4019246599091376E-2</c:v>
                      </c:pt>
                      <c:pt idx="38">
                        <c:v>8.9374195325109082E-2</c:v>
                      </c:pt>
                      <c:pt idx="39">
                        <c:v>-0.44286871907698067</c:v>
                      </c:pt>
                      <c:pt idx="40">
                        <c:v>-0.56540232762084064</c:v>
                      </c:pt>
                      <c:pt idx="41">
                        <c:v>-0.55395473052856814</c:v>
                      </c:pt>
                      <c:pt idx="42">
                        <c:v>-0.28481103308844308</c:v>
                      </c:pt>
                      <c:pt idx="43">
                        <c:v>-0.61355033973566608</c:v>
                      </c:pt>
                      <c:pt idx="44">
                        <c:v>-0.77121840210422399</c:v>
                      </c:pt>
                      <c:pt idx="45">
                        <c:v>-0.92792365084417738</c:v>
                      </c:pt>
                      <c:pt idx="46">
                        <c:v>-0.97826263076958886</c:v>
                      </c:pt>
                      <c:pt idx="47">
                        <c:v>-0.74326128706265671</c:v>
                      </c:pt>
                      <c:pt idx="48">
                        <c:v>-0.72216523937481503</c:v>
                      </c:pt>
                      <c:pt idx="49">
                        <c:v>-1.2564043732597181</c:v>
                      </c:pt>
                      <c:pt idx="50">
                        <c:v>-1.2816402172542853</c:v>
                      </c:pt>
                      <c:pt idx="51">
                        <c:v>-1.0149996387559541</c:v>
                      </c:pt>
                      <c:pt idx="52">
                        <c:v>-0.74308247881734435</c:v>
                      </c:pt>
                      <c:pt idx="53">
                        <c:v>-0.54248851198589609</c:v>
                      </c:pt>
                      <c:pt idx="54">
                        <c:v>-0.69058827761559582</c:v>
                      </c:pt>
                      <c:pt idx="55">
                        <c:v>-0.79738939961844169</c:v>
                      </c:pt>
                      <c:pt idx="56">
                        <c:v>-0.5308503473233025</c:v>
                      </c:pt>
                      <c:pt idx="57">
                        <c:v>-0.54039780073415666</c:v>
                      </c:pt>
                      <c:pt idx="58">
                        <c:v>-0.98344534921718862</c:v>
                      </c:pt>
                      <c:pt idx="59">
                        <c:v>-1.0455147848572541</c:v>
                      </c:pt>
                      <c:pt idx="60">
                        <c:v>-1.2994967069355532</c:v>
                      </c:pt>
                      <c:pt idx="61">
                        <c:v>-1.2563256250806754</c:v>
                      </c:pt>
                      <c:pt idx="62">
                        <c:v>-0.96232662930889346</c:v>
                      </c:pt>
                      <c:pt idx="63">
                        <c:v>-0.69962376205897625</c:v>
                      </c:pt>
                      <c:pt idx="64">
                        <c:v>-0.67196350195721721</c:v>
                      </c:pt>
                      <c:pt idx="65">
                        <c:v>-0.78964774322229081</c:v>
                      </c:pt>
                      <c:pt idx="66">
                        <c:v>-1.0872718758964974</c:v>
                      </c:pt>
                      <c:pt idx="67">
                        <c:v>-0.92634611774500286</c:v>
                      </c:pt>
                      <c:pt idx="68">
                        <c:v>-1.0561846340990801</c:v>
                      </c:pt>
                      <c:pt idx="69">
                        <c:v>-1.2356311779911386</c:v>
                      </c:pt>
                      <c:pt idx="70">
                        <c:v>-0.85486650143152398</c:v>
                      </c:pt>
                      <c:pt idx="71">
                        <c:v>-0.62269177902263384</c:v>
                      </c:pt>
                      <c:pt idx="72">
                        <c:v>-0.32778398996618213</c:v>
                      </c:pt>
                      <c:pt idx="73">
                        <c:v>-0.255280586865892</c:v>
                      </c:pt>
                      <c:pt idx="74">
                        <c:v>-9.8524552352121986E-2</c:v>
                      </c:pt>
                      <c:pt idx="75">
                        <c:v>0.11424652805173376</c:v>
                      </c:pt>
                      <c:pt idx="76">
                        <c:v>0.15809838111277072</c:v>
                      </c:pt>
                      <c:pt idx="77">
                        <c:v>-0.55477616019042242</c:v>
                      </c:pt>
                      <c:pt idx="78">
                        <c:v>-0.64465889342031002</c:v>
                      </c:pt>
                      <c:pt idx="79">
                        <c:v>-0.53289148198631631</c:v>
                      </c:pt>
                      <c:pt idx="80">
                        <c:v>-0.20495082697679848</c:v>
                      </c:pt>
                      <c:pt idx="81">
                        <c:v>-0.50758849798957861</c:v>
                      </c:pt>
                      <c:pt idx="82">
                        <c:v>-0.45760770891770985</c:v>
                      </c:pt>
                      <c:pt idx="83">
                        <c:v>-0.20858080061958648</c:v>
                      </c:pt>
                      <c:pt idx="84">
                        <c:v>3.940960933345785E-2</c:v>
                      </c:pt>
                      <c:pt idx="85">
                        <c:v>-5.7407120225948335E-2</c:v>
                      </c:pt>
                      <c:pt idx="86">
                        <c:v>-2.744426941490254E-2</c:v>
                      </c:pt>
                      <c:pt idx="87">
                        <c:v>1.453652086615136E-2</c:v>
                      </c:pt>
                      <c:pt idx="88">
                        <c:v>-0.13202109544309532</c:v>
                      </c:pt>
                      <c:pt idx="89">
                        <c:v>-0.11884158254517137</c:v>
                      </c:pt>
                      <c:pt idx="90">
                        <c:v>-0.35699880865038924</c:v>
                      </c:pt>
                      <c:pt idx="91">
                        <c:v>-0.33016291048433</c:v>
                      </c:pt>
                      <c:pt idx="92">
                        <c:v>-0.35435542423805472</c:v>
                      </c:pt>
                      <c:pt idx="93">
                        <c:v>-0.49899900635215166</c:v>
                      </c:pt>
                      <c:pt idx="94">
                        <c:v>-0.7626913799915539</c:v>
                      </c:pt>
                      <c:pt idx="95">
                        <c:v>-0.61909747634002654</c:v>
                      </c:pt>
                      <c:pt idx="96">
                        <c:v>-0.74286512779726077</c:v>
                      </c:pt>
                      <c:pt idx="97">
                        <c:v>-0.82164837320772321</c:v>
                      </c:pt>
                      <c:pt idx="98">
                        <c:v>-0.96032890439064189</c:v>
                      </c:pt>
                      <c:pt idx="99">
                        <c:v>-0.99322176182499888</c:v>
                      </c:pt>
                      <c:pt idx="100">
                        <c:v>-0.56321726970238628</c:v>
                      </c:pt>
                      <c:pt idx="101">
                        <c:v>-0.25990012735741974</c:v>
                      </c:pt>
                      <c:pt idx="102">
                        <c:v>0.11145255475114516</c:v>
                      </c:pt>
                      <c:pt idx="103">
                        <c:v>-0.10821753118866222</c:v>
                      </c:pt>
                      <c:pt idx="104">
                        <c:v>0.11150545659887072</c:v>
                      </c:pt>
                      <c:pt idx="105">
                        <c:v>0.38229822555110876</c:v>
                      </c:pt>
                      <c:pt idx="106">
                        <c:v>0.50626765977038191</c:v>
                      </c:pt>
                      <c:pt idx="107">
                        <c:v>0.45396813736826308</c:v>
                      </c:pt>
                      <c:pt idx="108">
                        <c:v>9.893340806097195E-2</c:v>
                      </c:pt>
                      <c:pt idx="109">
                        <c:v>-0.26652298524824419</c:v>
                      </c:pt>
                      <c:pt idx="110">
                        <c:v>-0.20260107804896776</c:v>
                      </c:pt>
                      <c:pt idx="111">
                        <c:v>-0.22806530687757276</c:v>
                      </c:pt>
                      <c:pt idx="112">
                        <c:v>-0.3202620273862285</c:v>
                      </c:pt>
                      <c:pt idx="113">
                        <c:v>-0.33221569866865702</c:v>
                      </c:pt>
                      <c:pt idx="114">
                        <c:v>-0.52359543327066727</c:v>
                      </c:pt>
                      <c:pt idx="115">
                        <c:v>-0.44729041270394043</c:v>
                      </c:pt>
                      <c:pt idx="116">
                        <c:v>-0.3066203337169473</c:v>
                      </c:pt>
                      <c:pt idx="117">
                        <c:v>-0.18846721581807571</c:v>
                      </c:pt>
                      <c:pt idx="118">
                        <c:v>4.315853655956009E-2</c:v>
                      </c:pt>
                      <c:pt idx="119">
                        <c:v>0.11278371638805533</c:v>
                      </c:pt>
                      <c:pt idx="120">
                        <c:v>0.47594159998766639</c:v>
                      </c:pt>
                      <c:pt idx="121">
                        <c:v>0.50112560017146235</c:v>
                      </c:pt>
                      <c:pt idx="122">
                        <c:v>0.52412868389574052</c:v>
                      </c:pt>
                      <c:pt idx="123">
                        <c:v>0.2263248360874035</c:v>
                      </c:pt>
                      <c:pt idx="124">
                        <c:v>0.16838250031060939</c:v>
                      </c:pt>
                      <c:pt idx="125">
                        <c:v>7.8763293856463037E-2</c:v>
                      </c:pt>
                      <c:pt idx="126">
                        <c:v>-3.3596149712833645E-2</c:v>
                      </c:pt>
                      <c:pt idx="127">
                        <c:v>-0.43967998614273884</c:v>
                      </c:pt>
                      <c:pt idx="128">
                        <c:v>-0.43462322850605489</c:v>
                      </c:pt>
                      <c:pt idx="129">
                        <c:v>-0.48745341992307767</c:v>
                      </c:pt>
                      <c:pt idx="130">
                        <c:v>-0.11859309500899784</c:v>
                      </c:pt>
                      <c:pt idx="131">
                        <c:v>9.5253404385049228E-2</c:v>
                      </c:pt>
                      <c:pt idx="132">
                        <c:v>-0.19246583976544226</c:v>
                      </c:pt>
                      <c:pt idx="133">
                        <c:v>-0.28603776647794316</c:v>
                      </c:pt>
                      <c:pt idx="134">
                        <c:v>-6.2964686051717469E-2</c:v>
                      </c:pt>
                      <c:pt idx="135">
                        <c:v>-3.0299306562580022E-2</c:v>
                      </c:pt>
                      <c:pt idx="136">
                        <c:v>4.4655054257646473E-2</c:v>
                      </c:pt>
                      <c:pt idx="137">
                        <c:v>8.5398697042605269E-3</c:v>
                      </c:pt>
                      <c:pt idx="138">
                        <c:v>-0.15843302308666865</c:v>
                      </c:pt>
                      <c:pt idx="139">
                        <c:v>-3.5280695692550205E-2</c:v>
                      </c:pt>
                      <c:pt idx="140">
                        <c:v>0.18240753588332331</c:v>
                      </c:pt>
                      <c:pt idx="141">
                        <c:v>0.2626594877347822</c:v>
                      </c:pt>
                      <c:pt idx="142">
                        <c:v>0.10200670311755125</c:v>
                      </c:pt>
                      <c:pt idx="143">
                        <c:v>-3.1180197901277917E-2</c:v>
                      </c:pt>
                      <c:pt idx="144">
                        <c:v>-5.4768527209536386E-2</c:v>
                      </c:pt>
                      <c:pt idx="145">
                        <c:v>1.920790516845005E-2</c:v>
                      </c:pt>
                      <c:pt idx="146">
                        <c:v>0.10809631038330256</c:v>
                      </c:pt>
                      <c:pt idx="147">
                        <c:v>4.0502712655603207E-2</c:v>
                      </c:pt>
                      <c:pt idx="148">
                        <c:v>-6.9568650425497147E-2</c:v>
                      </c:pt>
                      <c:pt idx="149">
                        <c:v>-2.2491144986431427E-2</c:v>
                      </c:pt>
                      <c:pt idx="150">
                        <c:v>-3.8504534292942615E-2</c:v>
                      </c:pt>
                      <c:pt idx="151">
                        <c:v>-0.22731803049141586</c:v>
                      </c:pt>
                      <c:pt idx="152">
                        <c:v>-0.35908575631353329</c:v>
                      </c:pt>
                      <c:pt idx="153">
                        <c:v>-0.67254194587506155</c:v>
                      </c:pt>
                      <c:pt idx="154">
                        <c:v>-0.72373128521562646</c:v>
                      </c:pt>
                      <c:pt idx="155">
                        <c:v>-0.73082345806984439</c:v>
                      </c:pt>
                      <c:pt idx="156">
                        <c:v>-0.56094008699482145</c:v>
                      </c:pt>
                      <c:pt idx="157">
                        <c:v>-0.43867371440196884</c:v>
                      </c:pt>
                      <c:pt idx="158">
                        <c:v>-0.40011695842791434</c:v>
                      </c:pt>
                      <c:pt idx="159">
                        <c:v>-0.39119013437976213</c:v>
                      </c:pt>
                      <c:pt idx="160">
                        <c:v>-0.18415631982099223</c:v>
                      </c:pt>
                      <c:pt idx="161">
                        <c:v>-0.15360640964832969</c:v>
                      </c:pt>
                      <c:pt idx="162">
                        <c:v>-6.7054301177171954E-2</c:v>
                      </c:pt>
                      <c:pt idx="163">
                        <c:v>-0.36807554867529241</c:v>
                      </c:pt>
                      <c:pt idx="164">
                        <c:v>-0.2099947914352211</c:v>
                      </c:pt>
                      <c:pt idx="165">
                        <c:v>-9.576398278966862E-2</c:v>
                      </c:pt>
                      <c:pt idx="166">
                        <c:v>4.5236521138217967E-2</c:v>
                      </c:pt>
                      <c:pt idx="167">
                        <c:v>0.16326401982096195</c:v>
                      </c:pt>
                      <c:pt idx="168">
                        <c:v>0.142251254756254</c:v>
                      </c:pt>
                      <c:pt idx="169">
                        <c:v>0.10286325960629532</c:v>
                      </c:pt>
                      <c:pt idx="170">
                        <c:v>0.24217468311037471</c:v>
                      </c:pt>
                      <c:pt idx="171">
                        <c:v>0.16843479756578952</c:v>
                      </c:pt>
                      <c:pt idx="172">
                        <c:v>0.19045012821896409</c:v>
                      </c:pt>
                      <c:pt idx="173">
                        <c:v>0.15587907302661749</c:v>
                      </c:pt>
                      <c:pt idx="174">
                        <c:v>0.1516017319158057</c:v>
                      </c:pt>
                      <c:pt idx="175">
                        <c:v>0.29616842497293688</c:v>
                      </c:pt>
                      <c:pt idx="176">
                        <c:v>0.25772948897117393</c:v>
                      </c:pt>
                      <c:pt idx="177">
                        <c:v>0.26034208450813223</c:v>
                      </c:pt>
                      <c:pt idx="178">
                        <c:v>0.26798730839328622</c:v>
                      </c:pt>
                      <c:pt idx="179">
                        <c:v>0.43898663638867197</c:v>
                      </c:pt>
                      <c:pt idx="180">
                        <c:v>0.38779729704810711</c:v>
                      </c:pt>
                      <c:pt idx="181">
                        <c:v>0.37855111210264292</c:v>
                      </c:pt>
                      <c:pt idx="182">
                        <c:v>0.46325059786645334</c:v>
                      </c:pt>
                      <c:pt idx="183">
                        <c:v>0.45883465391460065</c:v>
                      </c:pt>
                      <c:pt idx="184">
                        <c:v>0.58855557701859107</c:v>
                      </c:pt>
                      <c:pt idx="185">
                        <c:v>0.58937268384374553</c:v>
                      </c:pt>
                      <c:pt idx="186">
                        <c:v>0.47850295630639905</c:v>
                      </c:pt>
                      <c:pt idx="187">
                        <c:v>0.5995165375710434</c:v>
                      </c:pt>
                      <c:pt idx="188">
                        <c:v>0.64010797418268917</c:v>
                      </c:pt>
                      <c:pt idx="189">
                        <c:v>0.5806725971149449</c:v>
                      </c:pt>
                      <c:pt idx="190">
                        <c:v>0.76203494363534841</c:v>
                      </c:pt>
                      <c:pt idx="191">
                        <c:v>0.76021375974036376</c:v>
                      </c:pt>
                      <c:pt idx="192">
                        <c:v>0.82302487928554102</c:v>
                      </c:pt>
                      <c:pt idx="193">
                        <c:v>0.89378518161808918</c:v>
                      </c:pt>
                      <c:pt idx="194">
                        <c:v>0.91026697899917564</c:v>
                      </c:pt>
                      <c:pt idx="195">
                        <c:v>0.91972325985417835</c:v>
                      </c:pt>
                      <c:pt idx="196">
                        <c:v>0.9529487943366608</c:v>
                      </c:pt>
                      <c:pt idx="197">
                        <c:v>0.9146959216907552</c:v>
                      </c:pt>
                      <c:pt idx="198">
                        <c:v>0.97346866532870346</c:v>
                      </c:pt>
                      <c:pt idx="199">
                        <c:v>1.0148308062876417</c:v>
                      </c:pt>
                      <c:pt idx="200">
                        <c:v>1.1071251836071987</c:v>
                      </c:pt>
                      <c:pt idx="201">
                        <c:v>1.1706104238405353</c:v>
                      </c:pt>
                      <c:pt idx="202">
                        <c:v>1.2229832530887879</c:v>
                      </c:pt>
                      <c:pt idx="203">
                        <c:v>1.2757868545256623</c:v>
                      </c:pt>
                      <c:pt idx="204">
                        <c:v>1.2950113859891119</c:v>
                      </c:pt>
                      <c:pt idx="205">
                        <c:v>1.297340578770398</c:v>
                      </c:pt>
                      <c:pt idx="206">
                        <c:v>1.3316738779442525</c:v>
                      </c:pt>
                      <c:pt idx="207">
                        <c:v>1.3193175177969374</c:v>
                      </c:pt>
                      <c:pt idx="208">
                        <c:v>1.362517166649587</c:v>
                      </c:pt>
                      <c:pt idx="209">
                        <c:v>1.3791615994253954</c:v>
                      </c:pt>
                      <c:pt idx="210">
                        <c:v>1.3884209342587228</c:v>
                      </c:pt>
                      <c:pt idx="211">
                        <c:v>1.425521755809303</c:v>
                      </c:pt>
                      <c:pt idx="212">
                        <c:v>1.4439149725227804</c:v>
                      </c:pt>
                      <c:pt idx="213">
                        <c:v>1.4426150985500965</c:v>
                      </c:pt>
                      <c:pt idx="214">
                        <c:v>1.466968086280193</c:v>
                      </c:pt>
                      <c:pt idx="215">
                        <c:v>1.4689496383478542</c:v>
                      </c:pt>
                      <c:pt idx="216">
                        <c:v>1.4892654593558126</c:v>
                      </c:pt>
                      <c:pt idx="217">
                        <c:v>1.5105697891755565</c:v>
                      </c:pt>
                      <c:pt idx="218">
                        <c:v>1.5242048625564655</c:v>
                      </c:pt>
                      <c:pt idx="219">
                        <c:v>1.5353626179824567</c:v>
                      </c:pt>
                      <c:pt idx="220">
                        <c:v>1.5593800568498373</c:v>
                      </c:pt>
                      <c:pt idx="221">
                        <c:v>1.5587255854194042</c:v>
                      </c:pt>
                      <c:pt idx="222">
                        <c:v>1.5485926143579243</c:v>
                      </c:pt>
                      <c:pt idx="223">
                        <c:v>1.5457026619907479</c:v>
                      </c:pt>
                      <c:pt idx="224">
                        <c:v>1.5469133585629804</c:v>
                      </c:pt>
                      <c:pt idx="225">
                        <c:v>1.5463556219398169</c:v>
                      </c:pt>
                      <c:pt idx="226">
                        <c:v>1.5544919261200003</c:v>
                      </c:pt>
                      <c:pt idx="227">
                        <c:v>1.5671143069873061</c:v>
                      </c:pt>
                      <c:pt idx="228">
                        <c:v>1.5855694944366905</c:v>
                      </c:pt>
                      <c:pt idx="229">
                        <c:v>1.6077278112268607</c:v>
                      </c:pt>
                      <c:pt idx="230">
                        <c:v>1.6239051962613209</c:v>
                      </c:pt>
                      <c:pt idx="231">
                        <c:v>1.6366787252649855</c:v>
                      </c:pt>
                      <c:pt idx="232">
                        <c:v>1.6456418097510501</c:v>
                      </c:pt>
                      <c:pt idx="233">
                        <c:v>1.6590622527783296</c:v>
                      </c:pt>
                      <c:pt idx="234">
                        <c:v>1.6668766114280686</c:v>
                      </c:pt>
                      <c:pt idx="235">
                        <c:v>1.6778545005717935</c:v>
                      </c:pt>
                      <c:pt idx="236">
                        <c:v>1.6903393366350132</c:v>
                      </c:pt>
                      <c:pt idx="237">
                        <c:v>1.6979058123411244</c:v>
                      </c:pt>
                      <c:pt idx="238">
                        <c:v>1.7061237365149411</c:v>
                      </c:pt>
                      <c:pt idx="239">
                        <c:v>1.7222300819253129</c:v>
                      </c:pt>
                      <c:pt idx="240">
                        <c:v>1.731581617121819</c:v>
                      </c:pt>
                      <c:pt idx="241">
                        <c:v>1.740963381945597</c:v>
                      </c:pt>
                      <c:pt idx="242">
                        <c:v>1.7466253911335901</c:v>
                      </c:pt>
                      <c:pt idx="243">
                        <c:v>1.7516722274066034</c:v>
                      </c:pt>
                      <c:pt idx="244">
                        <c:v>1.7610796874135621</c:v>
                      </c:pt>
                      <c:pt idx="245">
                        <c:v>1.7731700268408859</c:v>
                      </c:pt>
                      <c:pt idx="246">
                        <c:v>1.7799868077906587</c:v>
                      </c:pt>
                      <c:pt idx="247">
                        <c:v>1.7892310278103505</c:v>
                      </c:pt>
                      <c:pt idx="248">
                        <c:v>1.7925970968070561</c:v>
                      </c:pt>
                      <c:pt idx="249">
                        <c:v>1.7967718083332807</c:v>
                      </c:pt>
                      <c:pt idx="250">
                        <c:v>1.7998023284672704</c:v>
                      </c:pt>
                      <c:pt idx="251">
                        <c:v>1.8041236536857626</c:v>
                      </c:pt>
                      <c:pt idx="252">
                        <c:v>1.8032046730167024</c:v>
                      </c:pt>
                      <c:pt idx="253">
                        <c:v>1.8000713721499888</c:v>
                      </c:pt>
                      <c:pt idx="254">
                        <c:v>1.7994169007195557</c:v>
                      </c:pt>
                      <c:pt idx="255">
                        <c:v>1.7965707813119234</c:v>
                      </c:pt>
                      <c:pt idx="256">
                        <c:v>1.7938999937424673</c:v>
                      </c:pt>
                      <c:pt idx="257">
                        <c:v>1.7875729327544965</c:v>
                      </c:pt>
                      <c:pt idx="258">
                        <c:v>1.7784284705048017</c:v>
                      </c:pt>
                      <c:pt idx="259">
                        <c:v>1.7695092189782808</c:v>
                      </c:pt>
                      <c:pt idx="260">
                        <c:v>1.7611341007426511</c:v>
                      </c:pt>
                      <c:pt idx="261">
                        <c:v>1.7480340917644519</c:v>
                      </c:pt>
                      <c:pt idx="262">
                        <c:v>1.7363291800848426</c:v>
                      </c:pt>
                      <c:pt idx="263">
                        <c:v>1.7221998522980411</c:v>
                      </c:pt>
                      <c:pt idx="264">
                        <c:v>1.7093960936671049</c:v>
                      </c:pt>
                      <c:pt idx="265">
                        <c:v>1.6937311008149003</c:v>
                      </c:pt>
                      <c:pt idx="266">
                        <c:v>1.6767964636172832</c:v>
                      </c:pt>
                      <c:pt idx="267">
                        <c:v>1.6592783946133223</c:v>
                      </c:pt>
                      <c:pt idx="268">
                        <c:v>1.6419341459661738</c:v>
                      </c:pt>
                      <c:pt idx="269">
                        <c:v>1.6239898392176815</c:v>
                      </c:pt>
                      <c:pt idx="270">
                        <c:v>1.6031691834342852</c:v>
                      </c:pt>
                      <c:pt idx="271">
                        <c:v>1.5799815478355133</c:v>
                      </c:pt>
                      <c:pt idx="272">
                        <c:v>1.5595644575761947</c:v>
                      </c:pt>
                      <c:pt idx="273">
                        <c:v>1.5372277859851218</c:v>
                      </c:pt>
                      <c:pt idx="274">
                        <c:v>1.5153264210267614</c:v>
                      </c:pt>
                      <c:pt idx="275">
                        <c:v>1.4920586769157196</c:v>
                      </c:pt>
                      <c:pt idx="276">
                        <c:v>1.4663377985515778</c:v>
                      </c:pt>
                      <c:pt idx="277">
                        <c:v>1.4429763425959936</c:v>
                      </c:pt>
                      <c:pt idx="278">
                        <c:v>1.4208225602499145</c:v>
                      </c:pt>
                      <c:pt idx="279">
                        <c:v>1.3977543316788659</c:v>
                      </c:pt>
                      <c:pt idx="280">
                        <c:v>1.3754161486064294</c:v>
                      </c:pt>
                      <c:pt idx="281">
                        <c:v>1.3523962874390156</c:v>
                      </c:pt>
                      <c:pt idx="282">
                        <c:v>1.3315272642519846</c:v>
                      </c:pt>
                      <c:pt idx="283">
                        <c:v>1.3146122763120944</c:v>
                      </c:pt>
                      <c:pt idx="284">
                        <c:v>1.2969551510226833</c:v>
                      </c:pt>
                      <c:pt idx="285">
                        <c:v>1.2827547836117936</c:v>
                      </c:pt>
                      <c:pt idx="286">
                        <c:v>1.269060762457705</c:v>
                      </c:pt>
                      <c:pt idx="287">
                        <c:v>1.2566590578694825</c:v>
                      </c:pt>
                      <c:pt idx="288">
                        <c:v>1.2457189557598474</c:v>
                      </c:pt>
                      <c:pt idx="289">
                        <c:v>1.2329272889798197</c:v>
                      </c:pt>
                      <c:pt idx="290">
                        <c:v>1.22209903649109</c:v>
                      </c:pt>
                      <c:pt idx="291">
                        <c:v>1.2145023311577072</c:v>
                      </c:pt>
                      <c:pt idx="292">
                        <c:v>1.2073288406061282</c:v>
                      </c:pt>
                      <c:pt idx="293">
                        <c:v>1.2009866648045218</c:v>
                      </c:pt>
                      <c:pt idx="294">
                        <c:v>1.1952838456197119</c:v>
                      </c:pt>
                      <c:pt idx="295">
                        <c:v>1.191429568142568</c:v>
                      </c:pt>
                      <c:pt idx="296">
                        <c:v>1.1887300624272035</c:v>
                      </c:pt>
                      <c:pt idx="297">
                        <c:v>1.184384553506894</c:v>
                      </c:pt>
                      <c:pt idx="298">
                        <c:v>1.1819329307351574</c:v>
                      </c:pt>
                      <c:pt idx="299">
                        <c:v>1.1769510881607783</c:v>
                      </c:pt>
                      <c:pt idx="300">
                        <c:v>1.1692153265419454</c:v>
                      </c:pt>
                      <c:pt idx="301">
                        <c:v>1.1652476879625322</c:v>
                      </c:pt>
                      <c:pt idx="302">
                        <c:v>1.15972926950408</c:v>
                      </c:pt>
                      <c:pt idx="303">
                        <c:v>1.1525784511729551</c:v>
                      </c:pt>
                      <c:pt idx="304">
                        <c:v>1.1491065784807981</c:v>
                      </c:pt>
                      <c:pt idx="305">
                        <c:v>1.1432571456037206</c:v>
                      </c:pt>
                      <c:pt idx="306">
                        <c:v>1.1367789364793912</c:v>
                      </c:pt>
                      <c:pt idx="307">
                        <c:v>1.1304941969696007</c:v>
                      </c:pt>
                      <c:pt idx="308">
                        <c:v>1.1209763988231003</c:v>
                      </c:pt>
                      <c:pt idx="309">
                        <c:v>1.1128597439006438</c:v>
                      </c:pt>
                      <c:pt idx="310">
                        <c:v>1.104933535629999</c:v>
                      </c:pt>
                      <c:pt idx="311">
                        <c:v>1.0931031709972119</c:v>
                      </c:pt>
                      <c:pt idx="312">
                        <c:v>1.0831636695502709</c:v>
                      </c:pt>
                      <c:pt idx="313">
                        <c:v>1.0721516209277291</c:v>
                      </c:pt>
                      <c:pt idx="314">
                        <c:v>1.0649418548234242</c:v>
                      </c:pt>
                      <c:pt idx="315">
                        <c:v>1.0583703872989616</c:v>
                      </c:pt>
                      <c:pt idx="316">
                        <c:v>1.0472927403852403</c:v>
                      </c:pt>
                      <c:pt idx="317">
                        <c:v>1.0398499038546707</c:v>
                      </c:pt>
                      <c:pt idx="318">
                        <c:v>1.0328736616210397</c:v>
                      </c:pt>
                      <c:pt idx="319">
                        <c:v>1.0255051899735581</c:v>
                      </c:pt>
                      <c:pt idx="320">
                        <c:v>1.0197570263478408</c:v>
                      </c:pt>
                      <c:pt idx="321">
                        <c:v>1.0131501901594704</c:v>
                      </c:pt>
                      <c:pt idx="322">
                        <c:v>1.0060958043393422</c:v>
                      </c:pt>
                      <c:pt idx="323">
                        <c:v>1.0016525025748086</c:v>
                      </c:pt>
                      <c:pt idx="324">
                        <c:v>0.99977358009173489</c:v>
                      </c:pt>
                      <c:pt idx="325">
                        <c:v>0.99473792878081202</c:v>
                      </c:pt>
                      <c:pt idx="326">
                        <c:v>0.98994018463651756</c:v>
                      </c:pt>
                      <c:pt idx="327">
                        <c:v>0.98289290277879804</c:v>
                      </c:pt>
                      <c:pt idx="328">
                        <c:v>0.97947952441541197</c:v>
                      </c:pt>
                      <c:pt idx="329">
                        <c:v>0.97587902465921395</c:v>
                      </c:pt>
                      <c:pt idx="330">
                        <c:v>0.97825265499258918</c:v>
                      </c:pt>
                      <c:pt idx="331">
                        <c:v>0.97700779894153977</c:v>
                      </c:pt>
                      <c:pt idx="332">
                        <c:v>0.97689791424640726</c:v>
                      </c:pt>
                      <c:pt idx="333">
                        <c:v>0.97604135775766299</c:v>
                      </c:pt>
                      <c:pt idx="334">
                        <c:v>0.98100339992617935</c:v>
                      </c:pt>
                      <c:pt idx="335">
                        <c:v>0.98132156675321414</c:v>
                      </c:pt>
                      <c:pt idx="336">
                        <c:v>0.98448131854379062</c:v>
                      </c:pt>
                      <c:pt idx="337">
                        <c:v>0.98467584619528403</c:v>
                      </c:pt>
                      <c:pt idx="338">
                        <c:v>0.98502318461263616</c:v>
                      </c:pt>
                      <c:pt idx="339">
                        <c:v>0.98562883519502487</c:v>
                      </c:pt>
                      <c:pt idx="340">
                        <c:v>0.98580492277388265</c:v>
                      </c:pt>
                      <c:pt idx="341">
                        <c:v>0.98842235505120446</c:v>
                      </c:pt>
                      <c:pt idx="342">
                        <c:v>0.99033830882768603</c:v>
                      </c:pt>
                      <c:pt idx="343">
                        <c:v>0.99039907037850206</c:v>
                      </c:pt>
                      <c:pt idx="344">
                        <c:v>0.98866252943987831</c:v>
                      </c:pt>
                      <c:pt idx="345">
                        <c:v>0.98658787012022031</c:v>
                      </c:pt>
                      <c:pt idx="346">
                        <c:v>0.98936899582921844</c:v>
                      </c:pt>
                      <c:pt idx="347">
                        <c:v>0.99099278025811866</c:v>
                      </c:pt>
                      <c:pt idx="348">
                        <c:v>0.98503724138931748</c:v>
                      </c:pt>
                      <c:pt idx="349">
                        <c:v>0.98270139809003187</c:v>
                      </c:pt>
                      <c:pt idx="350">
                        <c:v>0.98380583752240403</c:v>
                      </c:pt>
                      <c:pt idx="351">
                        <c:v>0.98290983137007037</c:v>
                      </c:pt>
                      <c:pt idx="352">
                        <c:v>0.98298283591993152</c:v>
                      </c:pt>
                      <c:pt idx="353">
                        <c:v>0.98225218582877394</c:v>
                      </c:pt>
                      <c:pt idx="354">
                        <c:v>0.98180100864174358</c:v>
                      </c:pt>
                      <c:pt idx="355">
                        <c:v>0.98295200170011421</c:v>
                      </c:pt>
                      <c:pt idx="356">
                        <c:v>0.98503149776013599</c:v>
                      </c:pt>
                      <c:pt idx="357">
                        <c:v>0.98323207919678679</c:v>
                      </c:pt>
                      <c:pt idx="358">
                        <c:v>0.98167132354074804</c:v>
                      </c:pt>
                      <c:pt idx="359">
                        <c:v>0.97627140522120093</c:v>
                      </c:pt>
                      <c:pt idx="360">
                        <c:v>0.97364233453737936</c:v>
                      </c:pt>
                      <c:pt idx="361">
                        <c:v>0.9693231253927963</c:v>
                      </c:pt>
                      <c:pt idx="362">
                        <c:v>0.96802884390115762</c:v>
                      </c:pt>
                      <c:pt idx="363">
                        <c:v>0.96559097560982987</c:v>
                      </c:pt>
                      <c:pt idx="364">
                        <c:v>0.96622866959712672</c:v>
                      </c:pt>
                      <c:pt idx="365">
                        <c:v>0.96202523992499422</c:v>
                      </c:pt>
                      <c:pt idx="366">
                        <c:v>0.96592108313963698</c:v>
                      </c:pt>
                      <c:pt idx="367">
                        <c:v>0.96415612635137771</c:v>
                      </c:pt>
                      <c:pt idx="368">
                        <c:v>0.96603761835276958</c:v>
                      </c:pt>
                      <c:pt idx="369">
                        <c:v>0.96618695271149169</c:v>
                      </c:pt>
                      <c:pt idx="370">
                        <c:v>0.96596476495104466</c:v>
                      </c:pt>
                      <c:pt idx="371">
                        <c:v>0.96283101063992194</c:v>
                      </c:pt>
                      <c:pt idx="372">
                        <c:v>0.96691669591383123</c:v>
                      </c:pt>
                      <c:pt idx="373">
                        <c:v>0.9667673615551089</c:v>
                      </c:pt>
                      <c:pt idx="374">
                        <c:v>0.96729607773609128</c:v>
                      </c:pt>
                      <c:pt idx="375">
                        <c:v>0.96836892720796452</c:v>
                      </c:pt>
                      <c:pt idx="376">
                        <c:v>0.96800934579156728</c:v>
                      </c:pt>
                      <c:pt idx="377">
                        <c:v>0.9703979397904422</c:v>
                      </c:pt>
                      <c:pt idx="378">
                        <c:v>0.97227217668128874</c:v>
                      </c:pt>
                      <c:pt idx="379">
                        <c:v>0.97171716072458014</c:v>
                      </c:pt>
                      <c:pt idx="380">
                        <c:v>0.97281933293490686</c:v>
                      </c:pt>
                      <c:pt idx="381">
                        <c:v>0.9758347382552609</c:v>
                      </c:pt>
                      <c:pt idx="382">
                        <c:v>0.97932021427968996</c:v>
                      </c:pt>
                      <c:pt idx="383">
                        <c:v>0.98370638204867999</c:v>
                      </c:pt>
                      <c:pt idx="384">
                        <c:v>0.98159499373188686</c:v>
                      </c:pt>
                      <c:pt idx="385">
                        <c:v>0.98369247642013491</c:v>
                      </c:pt>
                      <c:pt idx="386">
                        <c:v>0.98693687116707229</c:v>
                      </c:pt>
                      <c:pt idx="387">
                        <c:v>0.98811265251980573</c:v>
                      </c:pt>
                      <c:pt idx="388">
                        <c:v>0.98900805407959402</c:v>
                      </c:pt>
                      <c:pt idx="389">
                        <c:v>0.98862338207256151</c:v>
                      </c:pt>
                      <c:pt idx="390">
                        <c:v>0.98964998021470907</c:v>
                      </c:pt>
                      <c:pt idx="391">
                        <c:v>0.99083422586307845</c:v>
                      </c:pt>
                      <c:pt idx="392">
                        <c:v>0.99012382962219325</c:v>
                      </c:pt>
                      <c:pt idx="393">
                        <c:v>0.98772012080968241</c:v>
                      </c:pt>
                      <c:pt idx="394">
                        <c:v>0.98681655725053086</c:v>
                      </c:pt>
                      <c:pt idx="395">
                        <c:v>0.98681262739898556</c:v>
                      </c:pt>
                      <c:pt idx="396">
                        <c:v>0.98546090961553057</c:v>
                      </c:pt>
                      <c:pt idx="397">
                        <c:v>0.98169067050220182</c:v>
                      </c:pt>
                      <c:pt idx="398">
                        <c:v>0.98133819304821368</c:v>
                      </c:pt>
                      <c:pt idx="399">
                        <c:v>0.97980434176044662</c:v>
                      </c:pt>
                      <c:pt idx="400">
                        <c:v>0.97944884134373122</c:v>
                      </c:pt>
                      <c:pt idx="401">
                        <c:v>0.97753470134488607</c:v>
                      </c:pt>
                      <c:pt idx="402">
                        <c:v>0.97469387212202618</c:v>
                      </c:pt>
                      <c:pt idx="403">
                        <c:v>0.97205029121711428</c:v>
                      </c:pt>
                      <c:pt idx="404">
                        <c:v>0.9704700374514853</c:v>
                      </c:pt>
                      <c:pt idx="405">
                        <c:v>0.96738706891417903</c:v>
                      </c:pt>
                      <c:pt idx="406">
                        <c:v>0.96606104631390521</c:v>
                      </c:pt>
                      <c:pt idx="407">
                        <c:v>0.9634167096683115</c:v>
                      </c:pt>
                      <c:pt idx="408">
                        <c:v>0.96004096719087861</c:v>
                      </c:pt>
                      <c:pt idx="409">
                        <c:v>0.9563098754448669</c:v>
                      </c:pt>
                      <c:pt idx="410">
                        <c:v>0.95261324547394477</c:v>
                      </c:pt>
                      <c:pt idx="411">
                        <c:v>0.94732487447903013</c:v>
                      </c:pt>
                      <c:pt idx="412">
                        <c:v>0.94182565183389544</c:v>
                      </c:pt>
                      <c:pt idx="413">
                        <c:v>0.93425297905419369</c:v>
                      </c:pt>
                      <c:pt idx="414">
                        <c:v>0.92898909405736918</c:v>
                      </c:pt>
                      <c:pt idx="415">
                        <c:v>0.92374652094777143</c:v>
                      </c:pt>
                      <c:pt idx="416">
                        <c:v>0.9193883155840078</c:v>
                      </c:pt>
                      <c:pt idx="417">
                        <c:v>0.91314317688594349</c:v>
                      </c:pt>
                      <c:pt idx="418">
                        <c:v>0.90707745102573667</c:v>
                      </c:pt>
                      <c:pt idx="419">
                        <c:v>0.90067285104381389</c:v>
                      </c:pt>
                      <c:pt idx="420">
                        <c:v>0.89590352274915497</c:v>
                      </c:pt>
                      <c:pt idx="421">
                        <c:v>0.88766549587320254</c:v>
                      </c:pt>
                      <c:pt idx="422">
                        <c:v>0.88149275713245379</c:v>
                      </c:pt>
                      <c:pt idx="423">
                        <c:v>0.87350624075540217</c:v>
                      </c:pt>
                      <c:pt idx="424">
                        <c:v>0.86478076113969338</c:v>
                      </c:pt>
                      <c:pt idx="425">
                        <c:v>0.85708444918445004</c:v>
                      </c:pt>
                      <c:pt idx="426">
                        <c:v>0.84935246626902616</c:v>
                      </c:pt>
                      <c:pt idx="427">
                        <c:v>0.84162562239023853</c:v>
                      </c:pt>
                      <c:pt idx="428">
                        <c:v>0.83425352318748447</c:v>
                      </c:pt>
                      <c:pt idx="429">
                        <c:v>0.82562598756413608</c:v>
                      </c:pt>
                      <c:pt idx="430">
                        <c:v>0.81795869605107363</c:v>
                      </c:pt>
                      <c:pt idx="431">
                        <c:v>0.81139599511851979</c:v>
                      </c:pt>
                      <c:pt idx="432">
                        <c:v>0.80408949420694553</c:v>
                      </c:pt>
                      <c:pt idx="433">
                        <c:v>0.7974138856165317</c:v>
                      </c:pt>
                      <c:pt idx="434">
                        <c:v>0.78949493245643232</c:v>
                      </c:pt>
                      <c:pt idx="435">
                        <c:v>0.78306403269878322</c:v>
                      </c:pt>
                      <c:pt idx="436">
                        <c:v>0.77464810446633681</c:v>
                      </c:pt>
                      <c:pt idx="437">
                        <c:v>0.76581908837722223</c:v>
                      </c:pt>
                      <c:pt idx="438">
                        <c:v>0.75809662779438902</c:v>
                      </c:pt>
                      <c:pt idx="439">
                        <c:v>0.74967374674767007</c:v>
                      </c:pt>
                      <c:pt idx="440">
                        <c:v>0.74115413089368165</c:v>
                      </c:pt>
                      <c:pt idx="441">
                        <c:v>0.73168817655795204</c:v>
                      </c:pt>
                      <c:pt idx="442">
                        <c:v>0.72338349335386531</c:v>
                      </c:pt>
                      <c:pt idx="443">
                        <c:v>0.71550474559803734</c:v>
                      </c:pt>
                      <c:pt idx="444">
                        <c:v>0.7079899625545607</c:v>
                      </c:pt>
                      <c:pt idx="445">
                        <c:v>0.69972276408829115</c:v>
                      </c:pt>
                      <c:pt idx="446">
                        <c:v>0.69271553648670681</c:v>
                      </c:pt>
                      <c:pt idx="447">
                        <c:v>0.68508572971146131</c:v>
                      </c:pt>
                      <c:pt idx="448">
                        <c:v>0.67882502275535206</c:v>
                      </c:pt>
                      <c:pt idx="449">
                        <c:v>0.67084228508170929</c:v>
                      </c:pt>
                      <c:pt idx="450">
                        <c:v>0.66434412440338064</c:v>
                      </c:pt>
                      <c:pt idx="451">
                        <c:v>0.65697761768167184</c:v>
                      </c:pt>
                      <c:pt idx="452">
                        <c:v>0.64985325027440943</c:v>
                      </c:pt>
                      <c:pt idx="453">
                        <c:v>0.64304085262059141</c:v>
                      </c:pt>
                      <c:pt idx="454">
                        <c:v>0.63736100795250805</c:v>
                      </c:pt>
                      <c:pt idx="455">
                        <c:v>0.63002866070961638</c:v>
                      </c:pt>
                      <c:pt idx="456">
                        <c:v>0.62269374394840649</c:v>
                      </c:pt>
                      <c:pt idx="457">
                        <c:v>0.61546175906805689</c:v>
                      </c:pt>
                      <c:pt idx="458">
                        <c:v>0.60932393554680708</c:v>
                      </c:pt>
                      <c:pt idx="459">
                        <c:v>0.60275564213320809</c:v>
                      </c:pt>
                      <c:pt idx="460">
                        <c:v>0.59579814226848582</c:v>
                      </c:pt>
                      <c:pt idx="461">
                        <c:v>0.5890378907217112</c:v>
                      </c:pt>
                      <c:pt idx="462">
                        <c:v>0.58320992087999668</c:v>
                      </c:pt>
                      <c:pt idx="463">
                        <c:v>0.577617137538456</c:v>
                      </c:pt>
                      <c:pt idx="464">
                        <c:v>0.57203856212173287</c:v>
                      </c:pt>
                      <c:pt idx="465">
                        <c:v>0.56574006813153399</c:v>
                      </c:pt>
                      <c:pt idx="466">
                        <c:v>0.56122512215036646</c:v>
                      </c:pt>
                      <c:pt idx="467">
                        <c:v>0.55632792253234797</c:v>
                      </c:pt>
                      <c:pt idx="468">
                        <c:v>0.54999632710028656</c:v>
                      </c:pt>
                      <c:pt idx="469">
                        <c:v>0.54428731084188597</c:v>
                      </c:pt>
                      <c:pt idx="470">
                        <c:v>0.53970782460649347</c:v>
                      </c:pt>
                      <c:pt idx="471">
                        <c:v>0.53450530575303057</c:v>
                      </c:pt>
                      <c:pt idx="472">
                        <c:v>0.53088878429437858</c:v>
                      </c:pt>
                      <c:pt idx="473">
                        <c:v>0.52587081731540952</c:v>
                      </c:pt>
                      <c:pt idx="474">
                        <c:v>0.52135602248237833</c:v>
                      </c:pt>
                      <c:pt idx="475">
                        <c:v>0.51744899430564506</c:v>
                      </c:pt>
                      <c:pt idx="476">
                        <c:v>0.51402080342489587</c:v>
                      </c:pt>
                      <c:pt idx="477">
                        <c:v>0.51027943360561145</c:v>
                      </c:pt>
                      <c:pt idx="478">
                        <c:v>0.50680468909886389</c:v>
                      </c:pt>
                      <c:pt idx="479">
                        <c:v>0.50169814931198875</c:v>
                      </c:pt>
                      <c:pt idx="480">
                        <c:v>0.49662924541106707</c:v>
                      </c:pt>
                      <c:pt idx="481">
                        <c:v>0.49200894917885757</c:v>
                      </c:pt>
                      <c:pt idx="482">
                        <c:v>0.48792401964563009</c:v>
                      </c:pt>
                      <c:pt idx="483">
                        <c:v>0.48326125078710391</c:v>
                      </c:pt>
                      <c:pt idx="484">
                        <c:v>0.47837765450135783</c:v>
                      </c:pt>
                      <c:pt idx="485">
                        <c:v>0.47384668681773623</c:v>
                      </c:pt>
                      <c:pt idx="486">
                        <c:v>0.46995341312141153</c:v>
                      </c:pt>
                      <c:pt idx="487">
                        <c:v>0.46690596439614956</c:v>
                      </c:pt>
                      <c:pt idx="488">
                        <c:v>0.46493060940207914</c:v>
                      </c:pt>
                      <c:pt idx="489">
                        <c:v>0.46145828326551314</c:v>
                      </c:pt>
                      <c:pt idx="490">
                        <c:v>0.45906757319272928</c:v>
                      </c:pt>
                      <c:pt idx="491">
                        <c:v>0.45659992871853888</c:v>
                      </c:pt>
                      <c:pt idx="492">
                        <c:v>0.45428328123257078</c:v>
                      </c:pt>
                      <c:pt idx="493">
                        <c:v>0.45238153538090686</c:v>
                      </c:pt>
                      <c:pt idx="494">
                        <c:v>0.44953450908445641</c:v>
                      </c:pt>
                      <c:pt idx="495">
                        <c:v>0.44726864737230482</c:v>
                      </c:pt>
                      <c:pt idx="496">
                        <c:v>0.44654510124355612</c:v>
                      </c:pt>
                      <c:pt idx="497">
                        <c:v>0.44411615069227356</c:v>
                      </c:pt>
                      <c:pt idx="498">
                        <c:v>0.44163777470040172</c:v>
                      </c:pt>
                      <c:pt idx="499">
                        <c:v>0.44063929011161684</c:v>
                      </c:pt>
                      <c:pt idx="500">
                        <c:v>0.43727397685559277</c:v>
                      </c:pt>
                      <c:pt idx="501">
                        <c:v>0.43656116224452568</c:v>
                      </c:pt>
                      <c:pt idx="502">
                        <c:v>0.43300827415128057</c:v>
                      </c:pt>
                      <c:pt idx="503">
                        <c:v>0.43054017623268104</c:v>
                      </c:pt>
                      <c:pt idx="504">
                        <c:v>0.42931844584649459</c:v>
                      </c:pt>
                      <c:pt idx="505">
                        <c:v>0.42750270328441875</c:v>
                      </c:pt>
                      <c:pt idx="506">
                        <c:v>0.42376480987227072</c:v>
                      </c:pt>
                      <c:pt idx="507">
                        <c:v>0.42342971445396371</c:v>
                      </c:pt>
                      <c:pt idx="508">
                        <c:v>0.42068108559428274</c:v>
                      </c:pt>
                      <c:pt idx="509">
                        <c:v>0.41930609099782856</c:v>
                      </c:pt>
                      <c:pt idx="510">
                        <c:v>0.41714920709199149</c:v>
                      </c:pt>
                      <c:pt idx="511">
                        <c:v>0.41494183970861059</c:v>
                      </c:pt>
                      <c:pt idx="512">
                        <c:v>0.41333543731539146</c:v>
                      </c:pt>
                      <c:pt idx="513">
                        <c:v>0.41248250838191985</c:v>
                      </c:pt>
                      <c:pt idx="514">
                        <c:v>0.41019639281949616</c:v>
                      </c:pt>
                      <c:pt idx="515">
                        <c:v>0.40896619813767354</c:v>
                      </c:pt>
                      <c:pt idx="516">
                        <c:v>0.40785223637271079</c:v>
                      </c:pt>
                      <c:pt idx="517">
                        <c:v>0.40644746559339401</c:v>
                      </c:pt>
                      <c:pt idx="518">
                        <c:v>0.405923132708366</c:v>
                      </c:pt>
                      <c:pt idx="519">
                        <c:v>0.4053582921227939</c:v>
                      </c:pt>
                      <c:pt idx="520">
                        <c:v>0.40462189840245494</c:v>
                      </c:pt>
                      <c:pt idx="521">
                        <c:v>0.40486947904981024</c:v>
                      </c:pt>
                      <c:pt idx="522">
                        <c:v>0.40427712950342087</c:v>
                      </c:pt>
                      <c:pt idx="523">
                        <c:v>0.40272347780979095</c:v>
                      </c:pt>
                      <c:pt idx="524">
                        <c:v>0.40228802002894187</c:v>
                      </c:pt>
                      <c:pt idx="525">
                        <c:v>0.40085377536303518</c:v>
                      </c:pt>
                      <c:pt idx="526">
                        <c:v>0.39962962660666684</c:v>
                      </c:pt>
                      <c:pt idx="527">
                        <c:v>0.39842406907107075</c:v>
                      </c:pt>
                      <c:pt idx="528">
                        <c:v>0.3958045207198399</c:v>
                      </c:pt>
                      <c:pt idx="529">
                        <c:v>0.39500797004123023</c:v>
                      </c:pt>
                      <c:pt idx="530">
                        <c:v>0.39439763386661419</c:v>
                      </c:pt>
                      <c:pt idx="531">
                        <c:v>0.3922123341111417</c:v>
                      </c:pt>
                      <c:pt idx="532">
                        <c:v>0.38996083147194405</c:v>
                      </c:pt>
                      <c:pt idx="533">
                        <c:v>0.38890082959166117</c:v>
                      </c:pt>
                      <c:pt idx="534">
                        <c:v>0.38858387194971727</c:v>
                      </c:pt>
                      <c:pt idx="535">
                        <c:v>0.38850058932658371</c:v>
                      </c:pt>
                      <c:pt idx="536">
                        <c:v>0.38701555888686051</c:v>
                      </c:pt>
                      <c:pt idx="537">
                        <c:v>0.38576344772526588</c:v>
                      </c:pt>
                      <c:pt idx="538">
                        <c:v>0.38537091601514262</c:v>
                      </c:pt>
                      <c:pt idx="539">
                        <c:v>0.38601359789093931</c:v>
                      </c:pt>
                      <c:pt idx="540">
                        <c:v>0.38472536232475507</c:v>
                      </c:pt>
                      <c:pt idx="541">
                        <c:v>0.38300166897772164</c:v>
                      </c:pt>
                      <c:pt idx="542">
                        <c:v>0.38204988916307164</c:v>
                      </c:pt>
                      <c:pt idx="543">
                        <c:v>0.38104823046342323</c:v>
                      </c:pt>
                      <c:pt idx="544">
                        <c:v>0.37964920331328811</c:v>
                      </c:pt>
                      <c:pt idx="545">
                        <c:v>0.37895256155281126</c:v>
                      </c:pt>
                      <c:pt idx="546">
                        <c:v>0.37768321950367184</c:v>
                      </c:pt>
                      <c:pt idx="547">
                        <c:v>0.37678630646251998</c:v>
                      </c:pt>
                      <c:pt idx="548">
                        <c:v>0.37473915610367914</c:v>
                      </c:pt>
                      <c:pt idx="549">
                        <c:v>0.37337156776590658</c:v>
                      </c:pt>
                      <c:pt idx="550">
                        <c:v>0.37196981994931705</c:v>
                      </c:pt>
                      <c:pt idx="551">
                        <c:v>0.37123055441438707</c:v>
                      </c:pt>
                      <c:pt idx="552">
                        <c:v>0.36936160770831311</c:v>
                      </c:pt>
                      <c:pt idx="553">
                        <c:v>0.36779284120104727</c:v>
                      </c:pt>
                      <c:pt idx="554">
                        <c:v>0.36604632448542374</c:v>
                      </c:pt>
                      <c:pt idx="555">
                        <c:v>0.36549901708366928</c:v>
                      </c:pt>
                      <c:pt idx="556">
                        <c:v>0.36370519100136545</c:v>
                      </c:pt>
                      <c:pt idx="557">
                        <c:v>0.36166454001238807</c:v>
                      </c:pt>
                      <c:pt idx="558">
                        <c:v>0.36029407986002471</c:v>
                      </c:pt>
                      <c:pt idx="559">
                        <c:v>0.35941077015114509</c:v>
                      </c:pt>
                      <c:pt idx="560">
                        <c:v>0.35789384745465025</c:v>
                      </c:pt>
                      <c:pt idx="561">
                        <c:v>0.35651401611783262</c:v>
                      </c:pt>
                      <c:pt idx="562">
                        <c:v>0.35532886358064497</c:v>
                      </c:pt>
                      <c:pt idx="563">
                        <c:v>0.35410819123141291</c:v>
                      </c:pt>
                      <c:pt idx="564">
                        <c:v>0.35405060379146025</c:v>
                      </c:pt>
                      <c:pt idx="565">
                        <c:v>0.35249937046801205</c:v>
                      </c:pt>
                      <c:pt idx="566">
                        <c:v>0.35125663049087164</c:v>
                      </c:pt>
                      <c:pt idx="567">
                        <c:v>0.3499789752942325</c:v>
                      </c:pt>
                      <c:pt idx="568">
                        <c:v>0.34918605217089532</c:v>
                      </c:pt>
                      <c:pt idx="569">
                        <c:v>0.3483940359363763</c:v>
                      </c:pt>
                      <c:pt idx="570">
                        <c:v>0.34697309230646917</c:v>
                      </c:pt>
                      <c:pt idx="571">
                        <c:v>0.34542805605661164</c:v>
                      </c:pt>
                      <c:pt idx="572">
                        <c:v>0.34545269320283811</c:v>
                      </c:pt>
                      <c:pt idx="573">
                        <c:v>0.3442253703356063</c:v>
                      </c:pt>
                      <c:pt idx="574">
                        <c:v>0.34307195890705383</c:v>
                      </c:pt>
                      <c:pt idx="575">
                        <c:v>0.34152646921278723</c:v>
                      </c:pt>
                      <c:pt idx="576">
                        <c:v>0.33993775115152208</c:v>
                      </c:pt>
                      <c:pt idx="577">
                        <c:v>0.3390075855203713</c:v>
                      </c:pt>
                      <c:pt idx="578">
                        <c:v>0.33761445314755412</c:v>
                      </c:pt>
                      <c:pt idx="579">
                        <c:v>0.33581730180625047</c:v>
                      </c:pt>
                      <c:pt idx="580">
                        <c:v>0.33483453662364693</c:v>
                      </c:pt>
                      <c:pt idx="581">
                        <c:v>0.33319986952892872</c:v>
                      </c:pt>
                      <c:pt idx="582">
                        <c:v>0.33289878244130239</c:v>
                      </c:pt>
                      <c:pt idx="583">
                        <c:v>0.33215347098091808</c:v>
                      </c:pt>
                      <c:pt idx="584">
                        <c:v>0.33185661604110989</c:v>
                      </c:pt>
                      <c:pt idx="585">
                        <c:v>0.33128164853040176</c:v>
                      </c:pt>
                      <c:pt idx="586">
                        <c:v>0.33027560653479898</c:v>
                      </c:pt>
                      <c:pt idx="587">
                        <c:v>0.32892706286220758</c:v>
                      </c:pt>
                      <c:pt idx="588">
                        <c:v>0.32886599901511876</c:v>
                      </c:pt>
                      <c:pt idx="589">
                        <c:v>0.32746440234666552</c:v>
                      </c:pt>
                      <c:pt idx="590">
                        <c:v>0.32582323588208384</c:v>
                      </c:pt>
                      <c:pt idx="591">
                        <c:v>0.32489715125061486</c:v>
                      </c:pt>
                      <c:pt idx="592">
                        <c:v>0.32416771034454822</c:v>
                      </c:pt>
                      <c:pt idx="593">
                        <c:v>0.32325311297144238</c:v>
                      </c:pt>
                      <c:pt idx="594">
                        <c:v>0.32299600999149636</c:v>
                      </c:pt>
                      <c:pt idx="595">
                        <c:v>0.32207854080379972</c:v>
                      </c:pt>
                      <c:pt idx="596">
                        <c:v>0.32155224299299917</c:v>
                      </c:pt>
                      <c:pt idx="597">
                        <c:v>0.32112524950778609</c:v>
                      </c:pt>
                      <c:pt idx="598">
                        <c:v>0.32023710305854297</c:v>
                      </c:pt>
                      <c:pt idx="599">
                        <c:v>0.31942029852966114</c:v>
                      </c:pt>
                      <c:pt idx="600">
                        <c:v>0.31896262197276731</c:v>
                      </c:pt>
                      <c:pt idx="601">
                        <c:v>0.31784019591216839</c:v>
                      </c:pt>
                      <c:pt idx="602">
                        <c:v>0.31753517897299671</c:v>
                      </c:pt>
                      <c:pt idx="603">
                        <c:v>0.31690761191083588</c:v>
                      </c:pt>
                      <c:pt idx="604">
                        <c:v>0.31673908173879606</c:v>
                      </c:pt>
                      <c:pt idx="605">
                        <c:v>0.31695809538837966</c:v>
                      </c:pt>
                      <c:pt idx="606">
                        <c:v>0.31665247385666256</c:v>
                      </c:pt>
                      <c:pt idx="607">
                        <c:v>0.31691955261360821</c:v>
                      </c:pt>
                      <c:pt idx="608">
                        <c:v>0.31723122007077964</c:v>
                      </c:pt>
                      <c:pt idx="609">
                        <c:v>0.31726734447536931</c:v>
                      </c:pt>
                      <c:pt idx="610">
                        <c:v>0.31717091196437253</c:v>
                      </c:pt>
                      <c:pt idx="611">
                        <c:v>0.3173578822090482</c:v>
                      </c:pt>
                      <c:pt idx="612">
                        <c:v>0.31699633586687836</c:v>
                      </c:pt>
                      <c:pt idx="613">
                        <c:v>0.31663977741320848</c:v>
                      </c:pt>
                      <c:pt idx="614">
                        <c:v>0.31652248645939418</c:v>
                      </c:pt>
                      <c:pt idx="615">
                        <c:v>0.3169600603141523</c:v>
                      </c:pt>
                      <c:pt idx="616">
                        <c:v>0.31697970957187899</c:v>
                      </c:pt>
                      <c:pt idx="617">
                        <c:v>0.31751114641931577</c:v>
                      </c:pt>
                      <c:pt idx="618">
                        <c:v>0.31839294464683177</c:v>
                      </c:pt>
                      <c:pt idx="619">
                        <c:v>0.31848786567646503</c:v>
                      </c:pt>
                      <c:pt idx="620">
                        <c:v>0.31906026366885493</c:v>
                      </c:pt>
                      <c:pt idx="621">
                        <c:v>0.31972743154274186</c:v>
                      </c:pt>
                      <c:pt idx="622">
                        <c:v>0.32003290192632255</c:v>
                      </c:pt>
                      <c:pt idx="623">
                        <c:v>0.32010530188363828</c:v>
                      </c:pt>
                      <c:pt idx="624">
                        <c:v>0.31986618553191903</c:v>
                      </c:pt>
                      <c:pt idx="625">
                        <c:v>0.3194432730463877</c:v>
                      </c:pt>
                      <c:pt idx="626">
                        <c:v>0.31962706918019973</c:v>
                      </c:pt>
                      <c:pt idx="627">
                        <c:v>0.3193864413471168</c:v>
                      </c:pt>
                      <c:pt idx="628">
                        <c:v>0.3190493810030372</c:v>
                      </c:pt>
                      <c:pt idx="629">
                        <c:v>0.31900947789503847</c:v>
                      </c:pt>
                      <c:pt idx="630">
                        <c:v>0.3193971728647983</c:v>
                      </c:pt>
                      <c:pt idx="631">
                        <c:v>0.32023468468836125</c:v>
                      </c:pt>
                      <c:pt idx="632">
                        <c:v>0.32025327590913338</c:v>
                      </c:pt>
                      <c:pt idx="633">
                        <c:v>0.32063371576834793</c:v>
                      </c:pt>
                      <c:pt idx="634">
                        <c:v>0.32109864743578698</c:v>
                      </c:pt>
                      <c:pt idx="635">
                        <c:v>0.32167769594617673</c:v>
                      </c:pt>
                      <c:pt idx="636">
                        <c:v>0.32230873941547383</c:v>
                      </c:pt>
                      <c:pt idx="637">
                        <c:v>0.32285816289113739</c:v>
                      </c:pt>
                      <c:pt idx="638">
                        <c:v>0.32328031963598691</c:v>
                      </c:pt>
                      <c:pt idx="639">
                        <c:v>0.32396804365641857</c:v>
                      </c:pt>
                      <c:pt idx="640">
                        <c:v>0.32454709216680833</c:v>
                      </c:pt>
                      <c:pt idx="641">
                        <c:v>0.32540969458100677</c:v>
                      </c:pt>
                      <c:pt idx="642">
                        <c:v>0.32597786042557869</c:v>
                      </c:pt>
                      <c:pt idx="643">
                        <c:v>0.32631643225102192</c:v>
                      </c:pt>
                      <c:pt idx="644">
                        <c:v>0.32727803669453531</c:v>
                      </c:pt>
                      <c:pt idx="645">
                        <c:v>0.32787975742537889</c:v>
                      </c:pt>
                      <c:pt idx="646">
                        <c:v>0.32827773046841113</c:v>
                      </c:pt>
                      <c:pt idx="647">
                        <c:v>0.3289284231954348</c:v>
                      </c:pt>
                      <c:pt idx="648">
                        <c:v>0.32982866149558659</c:v>
                      </c:pt>
                      <c:pt idx="649">
                        <c:v>0.33097512010986657</c:v>
                      </c:pt>
                      <c:pt idx="650">
                        <c:v>0.332010938288332</c:v>
                      </c:pt>
                      <c:pt idx="651">
                        <c:v>0.3317429526425682</c:v>
                      </c:pt>
                      <c:pt idx="652">
                        <c:v>0.33225806549127823</c:v>
                      </c:pt>
                      <c:pt idx="653">
                        <c:v>0.33273644934285324</c:v>
                      </c:pt>
                      <c:pt idx="654">
                        <c:v>0.33315543197683928</c:v>
                      </c:pt>
                      <c:pt idx="655">
                        <c:v>0.33338336336646801</c:v>
                      </c:pt>
                      <c:pt idx="656">
                        <c:v>0.33323070374874586</c:v>
                      </c:pt>
                      <c:pt idx="657">
                        <c:v>0.33386204951431564</c:v>
                      </c:pt>
                      <c:pt idx="658">
                        <c:v>0.33544789576099004</c:v>
                      </c:pt>
                      <c:pt idx="659">
                        <c:v>0.33558785893525805</c:v>
                      </c:pt>
                      <c:pt idx="660">
                        <c:v>0.33612473711560387</c:v>
                      </c:pt>
                      <c:pt idx="661">
                        <c:v>0.33681457720994445</c:v>
                      </c:pt>
                      <c:pt idx="662">
                        <c:v>0.3376993984001877</c:v>
                      </c:pt>
                      <c:pt idx="663">
                        <c:v>0.33851862129925125</c:v>
                      </c:pt>
                      <c:pt idx="664">
                        <c:v>0.33884313634801316</c:v>
                      </c:pt>
                      <c:pt idx="665">
                        <c:v>0.33923763298390902</c:v>
                      </c:pt>
                      <c:pt idx="666">
                        <c:v>0.34080896900949298</c:v>
                      </c:pt>
                      <c:pt idx="667">
                        <c:v>0.34177450330455172</c:v>
                      </c:pt>
                      <c:pt idx="668">
                        <c:v>0.34267504390097625</c:v>
                      </c:pt>
                      <c:pt idx="669">
                        <c:v>0.34325817341104764</c:v>
                      </c:pt>
                      <c:pt idx="670">
                        <c:v>0.34353522794499292</c:v>
                      </c:pt>
                      <c:pt idx="671">
                        <c:v>0.34369967711735111</c:v>
                      </c:pt>
                      <c:pt idx="672">
                        <c:v>0.34395103646811542</c:v>
                      </c:pt>
                      <c:pt idx="673">
                        <c:v>0.34359810556971815</c:v>
                      </c:pt>
                      <c:pt idx="674">
                        <c:v>0.34395269909761544</c:v>
                      </c:pt>
                      <c:pt idx="675">
                        <c:v>0.34452872464527795</c:v>
                      </c:pt>
                      <c:pt idx="676">
                        <c:v>0.34456500019800412</c:v>
                      </c:pt>
                      <c:pt idx="677">
                        <c:v>0.34451844657200564</c:v>
                      </c:pt>
                      <c:pt idx="678">
                        <c:v>0.34439012180423717</c:v>
                      </c:pt>
                      <c:pt idx="679">
                        <c:v>0.34487288895176654</c:v>
                      </c:pt>
                      <c:pt idx="680">
                        <c:v>0.34521297225857328</c:v>
                      </c:pt>
                      <c:pt idx="681">
                        <c:v>0.34554776538060766</c:v>
                      </c:pt>
                      <c:pt idx="682">
                        <c:v>0.34548700382979153</c:v>
                      </c:pt>
                      <c:pt idx="683">
                        <c:v>0.34577826628855446</c:v>
                      </c:pt>
                      <c:pt idx="684">
                        <c:v>0.34581212347109874</c:v>
                      </c:pt>
                      <c:pt idx="685">
                        <c:v>0.3471857577343257</c:v>
                      </c:pt>
                      <c:pt idx="686">
                        <c:v>0.34734476557377492</c:v>
                      </c:pt>
                      <c:pt idx="687">
                        <c:v>0.34760806562731167</c:v>
                      </c:pt>
                      <c:pt idx="688">
                        <c:v>0.34757330155594912</c:v>
                      </c:pt>
                      <c:pt idx="689">
                        <c:v>0.34750468030204235</c:v>
                      </c:pt>
                      <c:pt idx="690">
                        <c:v>0.34821976213515482</c:v>
                      </c:pt>
                      <c:pt idx="691">
                        <c:v>0.34896189948467554</c:v>
                      </c:pt>
                      <c:pt idx="692">
                        <c:v>0.34782541664739525</c:v>
                      </c:pt>
                      <c:pt idx="693">
                        <c:v>0.34743107115963567</c:v>
                      </c:pt>
                      <c:pt idx="694">
                        <c:v>0.34708479077923809</c:v>
                      </c:pt>
                      <c:pt idx="695">
                        <c:v>0.34702206430264937</c:v>
                      </c:pt>
                      <c:pt idx="696">
                        <c:v>0.34666475010829761</c:v>
                      </c:pt>
                      <c:pt idx="697">
                        <c:v>0.34650060323221227</c:v>
                      </c:pt>
                      <c:pt idx="698">
                        <c:v>0.34722142869450634</c:v>
                      </c:pt>
                      <c:pt idx="699">
                        <c:v>0.34758085896276708</c:v>
                      </c:pt>
                      <c:pt idx="700">
                        <c:v>0.34835307479142319</c:v>
                      </c:pt>
                      <c:pt idx="701">
                        <c:v>0.34919209809634966</c:v>
                      </c:pt>
                      <c:pt idx="702">
                        <c:v>0.35003731847486691</c:v>
                      </c:pt>
                      <c:pt idx="703">
                        <c:v>0.35075481867816116</c:v>
                      </c:pt>
                      <c:pt idx="704">
                        <c:v>0.35146324999327389</c:v>
                      </c:pt>
                      <c:pt idx="705">
                        <c:v>0.35187679129435101</c:v>
                      </c:pt>
                      <c:pt idx="706">
                        <c:v>0.35261061549637202</c:v>
                      </c:pt>
                      <c:pt idx="707">
                        <c:v>0.35184867774098832</c:v>
                      </c:pt>
                      <c:pt idx="708">
                        <c:v>0.35239628743901552</c:v>
                      </c:pt>
                      <c:pt idx="709">
                        <c:v>0.35212799949697904</c:v>
                      </c:pt>
                      <c:pt idx="710">
                        <c:v>0.35237210373719818</c:v>
                      </c:pt>
                      <c:pt idx="711">
                        <c:v>0.35221309589774891</c:v>
                      </c:pt>
                      <c:pt idx="712">
                        <c:v>0.35176463937717295</c:v>
                      </c:pt>
                      <c:pt idx="713">
                        <c:v>0.35271626804368666</c:v>
                      </c:pt>
                      <c:pt idx="714">
                        <c:v>0.35399785309187121</c:v>
                      </c:pt>
                      <c:pt idx="715">
                        <c:v>0.3542437711097266</c:v>
                      </c:pt>
                      <c:pt idx="716">
                        <c:v>0.35496852642356602</c:v>
                      </c:pt>
                      <c:pt idx="717">
                        <c:v>0.3558778336118994</c:v>
                      </c:pt>
                      <c:pt idx="718">
                        <c:v>0.35690836160559219</c:v>
                      </c:pt>
                      <c:pt idx="719">
                        <c:v>0.35846458281754034</c:v>
                      </c:pt>
                      <c:pt idx="720">
                        <c:v>0.35964671239200086</c:v>
                      </c:pt>
                      <c:pt idx="721">
                        <c:v>0.36143222532680491</c:v>
                      </c:pt>
                      <c:pt idx="722">
                        <c:v>0.3633123569949695</c:v>
                      </c:pt>
                      <c:pt idx="723">
                        <c:v>0.36539880586926349</c:v>
                      </c:pt>
                      <c:pt idx="724">
                        <c:v>0.36685466471866945</c:v>
                      </c:pt>
                      <c:pt idx="725">
                        <c:v>0.36864199143110982</c:v>
                      </c:pt>
                      <c:pt idx="726">
                        <c:v>0.3701918644213309</c:v>
                      </c:pt>
                      <c:pt idx="727">
                        <c:v>0.37141767580719909</c:v>
                      </c:pt>
                      <c:pt idx="728">
                        <c:v>0.37241857876616569</c:v>
                      </c:pt>
                      <c:pt idx="729">
                        <c:v>0.37413290092874479</c:v>
                      </c:pt>
                      <c:pt idx="730">
                        <c:v>0.37541478827320213</c:v>
                      </c:pt>
                      <c:pt idx="731">
                        <c:v>0.3770941952162824</c:v>
                      </c:pt>
                      <c:pt idx="732">
                        <c:v>0.37826075653269808</c:v>
                      </c:pt>
                      <c:pt idx="733">
                        <c:v>0.37915797187012262</c:v>
                      </c:pt>
                      <c:pt idx="734">
                        <c:v>0.38030579081762983</c:v>
                      </c:pt>
                      <c:pt idx="735">
                        <c:v>0.38213710163775055</c:v>
                      </c:pt>
                      <c:pt idx="736">
                        <c:v>0.38320496322112402</c:v>
                      </c:pt>
                      <c:pt idx="737">
                        <c:v>0.38485625661084161</c:v>
                      </c:pt>
                      <c:pt idx="738">
                        <c:v>0.38632738142201978</c:v>
                      </c:pt>
                      <c:pt idx="739">
                        <c:v>0.38841080733358663</c:v>
                      </c:pt>
                      <c:pt idx="740">
                        <c:v>0.39049226831938083</c:v>
                      </c:pt>
                      <c:pt idx="741">
                        <c:v>0.39294373994298087</c:v>
                      </c:pt>
                      <c:pt idx="742">
                        <c:v>0.39453351604120057</c:v>
                      </c:pt>
                      <c:pt idx="743">
                        <c:v>0.39659033988076831</c:v>
                      </c:pt>
                      <c:pt idx="744">
                        <c:v>0.39869250816124358</c:v>
                      </c:pt>
                      <c:pt idx="745">
                        <c:v>0.4012192515567502</c:v>
                      </c:pt>
                      <c:pt idx="746">
                        <c:v>0.40325672843486404</c:v>
                      </c:pt>
                      <c:pt idx="747">
                        <c:v>0.40519611017248125</c:v>
                      </c:pt>
                      <c:pt idx="748">
                        <c:v>0.40659105632293463</c:v>
                      </c:pt>
                      <c:pt idx="749">
                        <c:v>0.40850564976618897</c:v>
                      </c:pt>
                      <c:pt idx="750">
                        <c:v>0.41001849146300207</c:v>
                      </c:pt>
                      <c:pt idx="751">
                        <c:v>0.41134451406327605</c:v>
                      </c:pt>
                      <c:pt idx="752">
                        <c:v>0.41267960555173155</c:v>
                      </c:pt>
                      <c:pt idx="753">
                        <c:v>0.41427739250117818</c:v>
                      </c:pt>
                      <c:pt idx="754">
                        <c:v>0.41574912190490176</c:v>
                      </c:pt>
                      <c:pt idx="755">
                        <c:v>0.41763288112833896</c:v>
                      </c:pt>
                      <c:pt idx="756">
                        <c:v>0.41899956257729337</c:v>
                      </c:pt>
                      <c:pt idx="757">
                        <c:v>0.42052434497687879</c:v>
                      </c:pt>
                      <c:pt idx="758">
                        <c:v>0.42193365020028639</c:v>
                      </c:pt>
                      <c:pt idx="759">
                        <c:v>0.4240590952937609</c:v>
                      </c:pt>
                      <c:pt idx="760">
                        <c:v>0.42597368873701524</c:v>
                      </c:pt>
                      <c:pt idx="761">
                        <c:v>0.42790687340104167</c:v>
                      </c:pt>
                      <c:pt idx="762">
                        <c:v>0.42992953776179238</c:v>
                      </c:pt>
                      <c:pt idx="763">
                        <c:v>0.43124180588165772</c:v>
                      </c:pt>
                      <c:pt idx="764">
                        <c:v>0.4328222107954231</c:v>
                      </c:pt>
                      <c:pt idx="765">
                        <c:v>0.43490624129953537</c:v>
                      </c:pt>
                      <c:pt idx="766">
                        <c:v>0.43562343920655688</c:v>
                      </c:pt>
                      <c:pt idx="767">
                        <c:v>0.43602110995331639</c:v>
                      </c:pt>
                      <c:pt idx="768">
                        <c:v>0.43710756275746199</c:v>
                      </c:pt>
                      <c:pt idx="769">
                        <c:v>0.43727155848541105</c:v>
                      </c:pt>
                      <c:pt idx="770">
                        <c:v>0.43883518595604065</c:v>
                      </c:pt>
                      <c:pt idx="771">
                        <c:v>0.43954346612301709</c:v>
                      </c:pt>
                      <c:pt idx="772">
                        <c:v>0.4394048632819762</c:v>
                      </c:pt>
                      <c:pt idx="773">
                        <c:v>0.43985090143237049</c:v>
                      </c:pt>
                      <c:pt idx="774">
                        <c:v>0.44014276848367884</c:v>
                      </c:pt>
                      <c:pt idx="775">
                        <c:v>0.44034062139417224</c:v>
                      </c:pt>
                      <c:pt idx="776">
                        <c:v>0.44027336047349275</c:v>
                      </c:pt>
                      <c:pt idx="777">
                        <c:v>0.43977608310487293</c:v>
                      </c:pt>
                      <c:pt idx="778">
                        <c:v>0.43933488169484219</c:v>
                      </c:pt>
                      <c:pt idx="779">
                        <c:v>0.43953953627147174</c:v>
                      </c:pt>
                      <c:pt idx="780">
                        <c:v>0.43947620520233749</c:v>
                      </c:pt>
                      <c:pt idx="781">
                        <c:v>0.43930450091943407</c:v>
                      </c:pt>
                      <c:pt idx="782">
                        <c:v>0.43923104292516385</c:v>
                      </c:pt>
                      <c:pt idx="783">
                        <c:v>0.4392376934431636</c:v>
                      </c:pt>
                      <c:pt idx="784">
                        <c:v>0.43936208835938667</c:v>
                      </c:pt>
                      <c:pt idx="785">
                        <c:v>0.43972242551646562</c:v>
                      </c:pt>
                      <c:pt idx="786">
                        <c:v>0.43943237224279347</c:v>
                      </c:pt>
                      <c:pt idx="787">
                        <c:v>0.4391754204109839</c:v>
                      </c:pt>
                      <c:pt idx="788">
                        <c:v>0.4385729439394585</c:v>
                      </c:pt>
                      <c:pt idx="789">
                        <c:v>0.43766288101044348</c:v>
                      </c:pt>
                      <c:pt idx="790">
                        <c:v>0.43755858879635595</c:v>
                      </c:pt>
                      <c:pt idx="791">
                        <c:v>0.43719160112127731</c:v>
                      </c:pt>
                      <c:pt idx="792">
                        <c:v>0.43731055470459151</c:v>
                      </c:pt>
                      <c:pt idx="793">
                        <c:v>0.43733836596168152</c:v>
                      </c:pt>
                      <c:pt idx="794">
                        <c:v>0.43769341293398789</c:v>
                      </c:pt>
                      <c:pt idx="795">
                        <c:v>0.43812222019683722</c:v>
                      </c:pt>
                      <c:pt idx="796">
                        <c:v>0.43850235775977908</c:v>
                      </c:pt>
                      <c:pt idx="797">
                        <c:v>0.43827427522201395</c:v>
                      </c:pt>
                      <c:pt idx="798">
                        <c:v>0.43795459691361555</c:v>
                      </c:pt>
                      <c:pt idx="799">
                        <c:v>0.43733715677659069</c:v>
                      </c:pt>
                      <c:pt idx="800">
                        <c:v>0.43739761603113403</c:v>
                      </c:pt>
                      <c:pt idx="801">
                        <c:v>0.43703289557810082</c:v>
                      </c:pt>
                      <c:pt idx="802">
                        <c:v>0.43745898217449564</c:v>
                      </c:pt>
                      <c:pt idx="803">
                        <c:v>0.43717421908559606</c:v>
                      </c:pt>
                      <c:pt idx="804">
                        <c:v>0.43753591657590218</c:v>
                      </c:pt>
                      <c:pt idx="805">
                        <c:v>0.43738083858799826</c:v>
                      </c:pt>
                      <c:pt idx="806">
                        <c:v>0.43709834272114401</c:v>
                      </c:pt>
                      <c:pt idx="807">
                        <c:v>0.43672455337992933</c:v>
                      </c:pt>
                      <c:pt idx="808">
                        <c:v>0.43554423758310501</c:v>
                      </c:pt>
                      <c:pt idx="809">
                        <c:v>0.43472985142440496</c:v>
                      </c:pt>
                      <c:pt idx="810">
                        <c:v>0.43436256145305358</c:v>
                      </c:pt>
                      <c:pt idx="811">
                        <c:v>0.43371806579962047</c:v>
                      </c:pt>
                      <c:pt idx="812">
                        <c:v>0.43283702331278623</c:v>
                      </c:pt>
                      <c:pt idx="813">
                        <c:v>0.43245416508338996</c:v>
                      </c:pt>
                      <c:pt idx="814">
                        <c:v>0.4318395967609559</c:v>
                      </c:pt>
                      <c:pt idx="815">
                        <c:v>0.43214249762621854</c:v>
                      </c:pt>
                      <c:pt idx="816">
                        <c:v>0.43153835852519323</c:v>
                      </c:pt>
                      <c:pt idx="817">
                        <c:v>0.43183612035381963</c:v>
                      </c:pt>
                      <c:pt idx="818">
                        <c:v>0.43139053564783453</c:v>
                      </c:pt>
                      <c:pt idx="819">
                        <c:v>0.43265700588238315</c:v>
                      </c:pt>
                      <c:pt idx="820">
                        <c:v>0.43337813364095001</c:v>
                      </c:pt>
                      <c:pt idx="821">
                        <c:v>0.43408323969706286</c:v>
                      </c:pt>
                      <c:pt idx="822">
                        <c:v>0.43449043277641286</c:v>
                      </c:pt>
                      <c:pt idx="823">
                        <c:v>0.43512268543080085</c:v>
                      </c:pt>
                      <c:pt idx="824">
                        <c:v>0.43536029030115664</c:v>
                      </c:pt>
                      <c:pt idx="825">
                        <c:v>0.43610424142831355</c:v>
                      </c:pt>
                      <c:pt idx="826">
                        <c:v>0.43583958104154968</c:v>
                      </c:pt>
                      <c:pt idx="827">
                        <c:v>0.43687978251596959</c:v>
                      </c:pt>
                      <c:pt idx="828">
                        <c:v>0.43785378110666434</c:v>
                      </c:pt>
                      <c:pt idx="829">
                        <c:v>0.43904785138389718</c:v>
                      </c:pt>
                      <c:pt idx="830">
                        <c:v>0.44034258631994494</c:v>
                      </c:pt>
                      <c:pt idx="831">
                        <c:v>0.44206476818561474</c:v>
                      </c:pt>
                      <c:pt idx="832">
                        <c:v>0.44423193016472423</c:v>
                      </c:pt>
                      <c:pt idx="833">
                        <c:v>0.44619307723397705</c:v>
                      </c:pt>
                      <c:pt idx="834">
                        <c:v>0.4473966698438005</c:v>
                      </c:pt>
                      <c:pt idx="835">
                        <c:v>0.44915210429946922</c:v>
                      </c:pt>
                      <c:pt idx="836">
                        <c:v>0.45105415244740577</c:v>
                      </c:pt>
                      <c:pt idx="837">
                        <c:v>0.45357046662150358</c:v>
                      </c:pt>
                      <c:pt idx="838">
                        <c:v>0.45621208260064278</c:v>
                      </c:pt>
                      <c:pt idx="839">
                        <c:v>0.45911669633704588</c:v>
                      </c:pt>
                      <c:pt idx="840">
                        <c:v>0.46266520113433651</c:v>
                      </c:pt>
                      <c:pt idx="841">
                        <c:v>0.46663828104665855</c:v>
                      </c:pt>
                      <c:pt idx="842">
                        <c:v>0.47045189967512219</c:v>
                      </c:pt>
                      <c:pt idx="843">
                        <c:v>0.47389580996205272</c:v>
                      </c:pt>
                      <c:pt idx="844">
                        <c:v>0.47819280033059125</c:v>
                      </c:pt>
                      <c:pt idx="845">
                        <c:v>0.48147709818552709</c:v>
                      </c:pt>
                      <c:pt idx="846">
                        <c:v>0.48560298886370756</c:v>
                      </c:pt>
                      <c:pt idx="847">
                        <c:v>0.48960614725516488</c:v>
                      </c:pt>
                      <c:pt idx="848">
                        <c:v>0.49337910703494814</c:v>
                      </c:pt>
                      <c:pt idx="849">
                        <c:v>0.49720496866245684</c:v>
                      </c:pt>
                      <c:pt idx="850">
                        <c:v>0.50142366429636154</c:v>
                      </c:pt>
                      <c:pt idx="851">
                        <c:v>0.50611560474520501</c:v>
                      </c:pt>
                      <c:pt idx="852">
                        <c:v>0.51059760043264646</c:v>
                      </c:pt>
                      <c:pt idx="853">
                        <c:v>0.51455254256860539</c:v>
                      </c:pt>
                      <c:pt idx="854">
                        <c:v>0.51949009873903162</c:v>
                      </c:pt>
                      <c:pt idx="855">
                        <c:v>0.52417946966955686</c:v>
                      </c:pt>
                      <c:pt idx="856">
                        <c:v>0.5289347411875347</c:v>
                      </c:pt>
                      <c:pt idx="857">
                        <c:v>0.53340706339424904</c:v>
                      </c:pt>
                      <c:pt idx="858">
                        <c:v>0.53609190774038673</c:v>
                      </c:pt>
                      <c:pt idx="859">
                        <c:v>0.54084113333291017</c:v>
                      </c:pt>
                      <c:pt idx="860">
                        <c:v>0.54495387412322749</c:v>
                      </c:pt>
                      <c:pt idx="861">
                        <c:v>0.54848348540347336</c:v>
                      </c:pt>
                      <c:pt idx="862">
                        <c:v>0.55256660115906442</c:v>
                      </c:pt>
                      <c:pt idx="863">
                        <c:v>0.55737175156204033</c:v>
                      </c:pt>
                      <c:pt idx="864">
                        <c:v>0.56270803651618062</c:v>
                      </c:pt>
                      <c:pt idx="865">
                        <c:v>0.56884691807438481</c:v>
                      </c:pt>
                      <c:pt idx="866">
                        <c:v>0.57432543342483855</c:v>
                      </c:pt>
                      <c:pt idx="867">
                        <c:v>0.58009929223373669</c:v>
                      </c:pt>
                      <c:pt idx="868">
                        <c:v>0.58571777075845843</c:v>
                      </c:pt>
                      <c:pt idx="869">
                        <c:v>0.59115426692700435</c:v>
                      </c:pt>
                      <c:pt idx="870">
                        <c:v>0.5970688446508523</c:v>
                      </c:pt>
                      <c:pt idx="871">
                        <c:v>0.60386295338017115</c:v>
                      </c:pt>
                      <c:pt idx="872">
                        <c:v>0.61019651373800532</c:v>
                      </c:pt>
                      <c:pt idx="873">
                        <c:v>0.61789222110070319</c:v>
                      </c:pt>
                      <c:pt idx="874">
                        <c:v>0.62539990018177083</c:v>
                      </c:pt>
                      <c:pt idx="875">
                        <c:v>0.63412296142729796</c:v>
                      </c:pt>
                      <c:pt idx="876">
                        <c:v>0.64234058330484201</c:v>
                      </c:pt>
                      <c:pt idx="877">
                        <c:v>0.65040796393484546</c:v>
                      </c:pt>
                      <c:pt idx="878">
                        <c:v>0.65791836368236767</c:v>
                      </c:pt>
                      <c:pt idx="879">
                        <c:v>0.6670977411515614</c:v>
                      </c:pt>
                      <c:pt idx="880">
                        <c:v>0.67494777076148149</c:v>
                      </c:pt>
                      <c:pt idx="881">
                        <c:v>0.68344547013569779</c:v>
                      </c:pt>
                      <c:pt idx="882">
                        <c:v>0.69175952452423872</c:v>
                      </c:pt>
                      <c:pt idx="883">
                        <c:v>0.70065156938621476</c:v>
                      </c:pt>
                      <c:pt idx="884">
                        <c:v>0.70992390295926899</c:v>
                      </c:pt>
                      <c:pt idx="885">
                        <c:v>0.71984753385189248</c:v>
                      </c:pt>
                      <c:pt idx="886">
                        <c:v>0.72853401724842082</c:v>
                      </c:pt>
                      <c:pt idx="887">
                        <c:v>0.73759036013461865</c:v>
                      </c:pt>
                      <c:pt idx="888">
                        <c:v>0.74785996911136698</c:v>
                      </c:pt>
                      <c:pt idx="889">
                        <c:v>0.75678798722979634</c:v>
                      </c:pt>
                      <c:pt idx="890">
                        <c:v>0.76696191943622971</c:v>
                      </c:pt>
                      <c:pt idx="891">
                        <c:v>0.77642228129091406</c:v>
                      </c:pt>
                      <c:pt idx="892">
                        <c:v>0.78541106096015967</c:v>
                      </c:pt>
                      <c:pt idx="893">
                        <c:v>0.79471861204898531</c:v>
                      </c:pt>
                      <c:pt idx="894">
                        <c:v>0.80398263247454005</c:v>
                      </c:pt>
                      <c:pt idx="895">
                        <c:v>0.81209248573086024</c:v>
                      </c:pt>
                      <c:pt idx="896">
                        <c:v>0.82227034778883878</c:v>
                      </c:pt>
                      <c:pt idx="897">
                        <c:v>0.83201592617683184</c:v>
                      </c:pt>
                      <c:pt idx="898">
                        <c:v>0.84197976247372686</c:v>
                      </c:pt>
                      <c:pt idx="899">
                        <c:v>0.85184127148230671</c:v>
                      </c:pt>
                      <c:pt idx="900">
                        <c:v>0.86212659986523643</c:v>
                      </c:pt>
                      <c:pt idx="901">
                        <c:v>0.87198841117008918</c:v>
                      </c:pt>
                      <c:pt idx="902">
                        <c:v>0.88199940568552793</c:v>
                      </c:pt>
                      <c:pt idx="903">
                        <c:v>0.89047035183960888</c:v>
                      </c:pt>
                      <c:pt idx="904">
                        <c:v>0.89840683818352585</c:v>
                      </c:pt>
                      <c:pt idx="905">
                        <c:v>0.90638489026494162</c:v>
                      </c:pt>
                      <c:pt idx="906">
                        <c:v>0.91461838269680318</c:v>
                      </c:pt>
                      <c:pt idx="907">
                        <c:v>0.9221977059945049</c:v>
                      </c:pt>
                      <c:pt idx="908">
                        <c:v>0.92924604588917892</c:v>
                      </c:pt>
                      <c:pt idx="909">
                        <c:v>0.93624813445412702</c:v>
                      </c:pt>
                      <c:pt idx="910">
                        <c:v>0.94235890245896858</c:v>
                      </c:pt>
                      <c:pt idx="911">
                        <c:v>0.94895863468493025</c:v>
                      </c:pt>
                      <c:pt idx="912">
                        <c:v>0.95373990368236172</c:v>
                      </c:pt>
                      <c:pt idx="913">
                        <c:v>0.95869589992542359</c:v>
                      </c:pt>
                      <c:pt idx="914">
                        <c:v>0.96311637832136687</c:v>
                      </c:pt>
                      <c:pt idx="915">
                        <c:v>0.96796218757302344</c:v>
                      </c:pt>
                      <c:pt idx="916">
                        <c:v>0.97252716358732572</c:v>
                      </c:pt>
                      <c:pt idx="917">
                        <c:v>0.97778847906583188</c:v>
                      </c:pt>
                      <c:pt idx="918">
                        <c:v>0.98237053481954273</c:v>
                      </c:pt>
                      <c:pt idx="919">
                        <c:v>0.98816525207125849</c:v>
                      </c:pt>
                      <c:pt idx="920">
                        <c:v>0.99132016712147153</c:v>
                      </c:pt>
                      <c:pt idx="921">
                        <c:v>0.99558677671460183</c:v>
                      </c:pt>
                      <c:pt idx="922">
                        <c:v>0.99817216558701571</c:v>
                      </c:pt>
                      <c:pt idx="923">
                        <c:v>1.0005128456266648</c:v>
                      </c:pt>
                      <c:pt idx="924">
                        <c:v>1.001765561380805</c:v>
                      </c:pt>
                      <c:pt idx="925">
                        <c:v>1.0027592092292261</c:v>
                      </c:pt>
                      <c:pt idx="926">
                        <c:v>1.0021724521638822</c:v>
                      </c:pt>
                      <c:pt idx="927">
                        <c:v>1.0033388623321615</c:v>
                      </c:pt>
                      <c:pt idx="928">
                        <c:v>1.0010879642855091</c:v>
                      </c:pt>
                      <c:pt idx="929">
                        <c:v>1.0018344849309844</c:v>
                      </c:pt>
                      <c:pt idx="930">
                        <c:v>1</c:v>
                      </c:pt>
                      <c:pt idx="931">
                        <c:v>0.99844196501041571</c:v>
                      </c:pt>
                      <c:pt idx="932">
                        <c:v>0.99562048274900983</c:v>
                      </c:pt>
                      <c:pt idx="933">
                        <c:v>0.99446918739436652</c:v>
                      </c:pt>
                      <c:pt idx="934">
                        <c:v>0.99276166689792333</c:v>
                      </c:pt>
                      <c:pt idx="935">
                        <c:v>0.99216145764844343</c:v>
                      </c:pt>
                      <c:pt idx="936">
                        <c:v>0.98965466580693628</c:v>
                      </c:pt>
                      <c:pt idx="937">
                        <c:v>0.98876425213564767</c:v>
                      </c:pt>
                      <c:pt idx="938">
                        <c:v>0.98737716568828493</c:v>
                      </c:pt>
                      <c:pt idx="939">
                        <c:v>0.98680990673253099</c:v>
                      </c:pt>
                      <c:pt idx="940">
                        <c:v>0.98415090871771072</c:v>
                      </c:pt>
                      <c:pt idx="941">
                        <c:v>0.98089517786054647</c:v>
                      </c:pt>
                      <c:pt idx="942">
                        <c:v>0.97721351155512404</c:v>
                      </c:pt>
                      <c:pt idx="943">
                        <c:v>0.97287752496740487</c:v>
                      </c:pt>
                      <c:pt idx="944">
                        <c:v>0.96882161587635851</c:v>
                      </c:pt>
                      <c:pt idx="945">
                        <c:v>0.96397958532811079</c:v>
                      </c:pt>
                      <c:pt idx="946">
                        <c:v>0.95856409875051884</c:v>
                      </c:pt>
                      <c:pt idx="947">
                        <c:v>0.95391417748358309</c:v>
                      </c:pt>
                      <c:pt idx="948">
                        <c:v>0.94871301896334759</c:v>
                      </c:pt>
                      <c:pt idx="949">
                        <c:v>0.94463428650371095</c:v>
                      </c:pt>
                      <c:pt idx="950">
                        <c:v>0.93993645127754955</c:v>
                      </c:pt>
                      <c:pt idx="951">
                        <c:v>0.93640563081221284</c:v>
                      </c:pt>
                      <c:pt idx="952">
                        <c:v>0.9321356959600825</c:v>
                      </c:pt>
                      <c:pt idx="953">
                        <c:v>0.92649137110404334</c:v>
                      </c:pt>
                      <c:pt idx="954">
                        <c:v>0.91944227546868773</c:v>
                      </c:pt>
                      <c:pt idx="955">
                        <c:v>0.91184723276480484</c:v>
                      </c:pt>
                      <c:pt idx="956">
                        <c:v>0.9045458708898666</c:v>
                      </c:pt>
                      <c:pt idx="957">
                        <c:v>0.89751566877155564</c:v>
                      </c:pt>
                      <c:pt idx="958">
                        <c:v>0.88746537574066375</c:v>
                      </c:pt>
                      <c:pt idx="959">
                        <c:v>0.87879718126863471</c:v>
                      </c:pt>
                      <c:pt idx="960">
                        <c:v>0.86921106416450011</c:v>
                      </c:pt>
                      <c:pt idx="961">
                        <c:v>0.85980466219449569</c:v>
                      </c:pt>
                      <c:pt idx="962">
                        <c:v>0.8516582310891766</c:v>
                      </c:pt>
                      <c:pt idx="963">
                        <c:v>0.84103236595503106</c:v>
                      </c:pt>
                      <c:pt idx="964">
                        <c:v>0.8296885471731823</c:v>
                      </c:pt>
                      <c:pt idx="965">
                        <c:v>0.81720809440591691</c:v>
                      </c:pt>
                      <c:pt idx="966">
                        <c:v>0.80578734122266149</c:v>
                      </c:pt>
                      <c:pt idx="967">
                        <c:v>0.79449461051090187</c:v>
                      </c:pt>
                      <c:pt idx="968">
                        <c:v>0.78371230705562533</c:v>
                      </c:pt>
                      <c:pt idx="969">
                        <c:v>0.77099848156582229</c:v>
                      </c:pt>
                      <c:pt idx="970">
                        <c:v>0.75832833788742671</c:v>
                      </c:pt>
                      <c:pt idx="971">
                        <c:v>0.74609062902715328</c:v>
                      </c:pt>
                      <c:pt idx="972">
                        <c:v>0.73500950570629564</c:v>
                      </c:pt>
                      <c:pt idx="973">
                        <c:v>0.72186732639805229</c:v>
                      </c:pt>
                      <c:pt idx="974">
                        <c:v>0.71091619047446319</c:v>
                      </c:pt>
                      <c:pt idx="975">
                        <c:v>0.69975707471524451</c:v>
                      </c:pt>
                      <c:pt idx="976">
                        <c:v>0.690377577113512</c:v>
                      </c:pt>
                      <c:pt idx="977">
                        <c:v>0.68106957258027712</c:v>
                      </c:pt>
                      <c:pt idx="978">
                        <c:v>0.67174086075236095</c:v>
                      </c:pt>
                      <c:pt idx="979">
                        <c:v>0.66320083989996426</c:v>
                      </c:pt>
                      <c:pt idx="980">
                        <c:v>0.65326904700797739</c:v>
                      </c:pt>
                      <c:pt idx="981">
                        <c:v>0.64355732580252867</c:v>
                      </c:pt>
                      <c:pt idx="982">
                        <c:v>0.63313808017078543</c:v>
                      </c:pt>
                      <c:pt idx="983">
                        <c:v>0.62212708958519813</c:v>
                      </c:pt>
                      <c:pt idx="984">
                        <c:v>0.61133662413055823</c:v>
                      </c:pt>
                      <c:pt idx="985">
                        <c:v>0.60113563640771672</c:v>
                      </c:pt>
                      <c:pt idx="986">
                        <c:v>0.58990759709831853</c:v>
                      </c:pt>
                      <c:pt idx="987">
                        <c:v>0.58064206519140038</c:v>
                      </c:pt>
                      <c:pt idx="988">
                        <c:v>0.57080217036631975</c:v>
                      </c:pt>
                      <c:pt idx="989">
                        <c:v>0.56201608034793105</c:v>
                      </c:pt>
                      <c:pt idx="990">
                        <c:v>0.55426172750832592</c:v>
                      </c:pt>
                      <c:pt idx="991">
                        <c:v>0.54414901029711793</c:v>
                      </c:pt>
                      <c:pt idx="992">
                        <c:v>0.53303856423780693</c:v>
                      </c:pt>
                      <c:pt idx="993">
                        <c:v>0.52203573565158301</c:v>
                      </c:pt>
                      <c:pt idx="994">
                        <c:v>0.51272123174848472</c:v>
                      </c:pt>
                      <c:pt idx="995">
                        <c:v>0.5004179245970316</c:v>
                      </c:pt>
                      <c:pt idx="996">
                        <c:v>0.48998175037401609</c:v>
                      </c:pt>
                      <c:pt idx="997">
                        <c:v>0.47616242741488624</c:v>
                      </c:pt>
                      <c:pt idx="998">
                        <c:v>0.46537831018197334</c:v>
                      </c:pt>
                      <c:pt idx="999">
                        <c:v>0.45565631090325215</c:v>
                      </c:pt>
                      <c:pt idx="1000">
                        <c:v>0.4477403807058799</c:v>
                      </c:pt>
                      <c:pt idx="1001">
                        <c:v>0.4374369145465874</c:v>
                      </c:pt>
                      <c:pt idx="1002">
                        <c:v>0.43026009873600862</c:v>
                      </c:pt>
                      <c:pt idx="1003">
                        <c:v>0.41952510464741222</c:v>
                      </c:pt>
                      <c:pt idx="1004">
                        <c:v>0.41326016554348483</c:v>
                      </c:pt>
                      <c:pt idx="1005">
                        <c:v>0.4061314148402681</c:v>
                      </c:pt>
                      <c:pt idx="1006">
                        <c:v>0.3984577751054787</c:v>
                      </c:pt>
                      <c:pt idx="1007">
                        <c:v>0.38993513628876308</c:v>
                      </c:pt>
                      <c:pt idx="1008">
                        <c:v>0.38021752030599637</c:v>
                      </c:pt>
                      <c:pt idx="1009">
                        <c:v>0.36999703447356463</c:v>
                      </c:pt>
                      <c:pt idx="1010">
                        <c:v>0.36299101605707113</c:v>
                      </c:pt>
                      <c:pt idx="1011">
                        <c:v>0.3525397270204198</c:v>
                      </c:pt>
                      <c:pt idx="1012">
                        <c:v>0.34352827513072048</c:v>
                      </c:pt>
                      <c:pt idx="1013">
                        <c:v>0.33438426632543461</c:v>
                      </c:pt>
                      <c:pt idx="1014">
                        <c:v>0.32532898147619133</c:v>
                      </c:pt>
                      <c:pt idx="1015">
                        <c:v>0.31917453165994208</c:v>
                      </c:pt>
                      <c:pt idx="1016">
                        <c:v>0.31269027661015847</c:v>
                      </c:pt>
                      <c:pt idx="1017">
                        <c:v>0.3048245275940572</c:v>
                      </c:pt>
                      <c:pt idx="1018">
                        <c:v>0.29860206111644666</c:v>
                      </c:pt>
                      <c:pt idx="1019">
                        <c:v>0.29266828757928093</c:v>
                      </c:pt>
                      <c:pt idx="1020">
                        <c:v>0.28706174975733162</c:v>
                      </c:pt>
                      <c:pt idx="1021">
                        <c:v>0.28092060097708199</c:v>
                      </c:pt>
                      <c:pt idx="1022">
                        <c:v>0.27454517258547656</c:v>
                      </c:pt>
                      <c:pt idx="1023">
                        <c:v>0.26672401226960107</c:v>
                      </c:pt>
                      <c:pt idx="1024">
                        <c:v>0.25851349435446597</c:v>
                      </c:pt>
                      <c:pt idx="1025">
                        <c:v>0.25209937203995264</c:v>
                      </c:pt>
                      <c:pt idx="1026">
                        <c:v>0.24634637167387188</c:v>
                      </c:pt>
                      <c:pt idx="1027">
                        <c:v>0.23893829921466453</c:v>
                      </c:pt>
                      <c:pt idx="1028">
                        <c:v>0.23336849038985036</c:v>
                      </c:pt>
                      <c:pt idx="1029">
                        <c:v>0.2268237760855232</c:v>
                      </c:pt>
                      <c:pt idx="1030">
                        <c:v>0.22371284514299072</c:v>
                      </c:pt>
                      <c:pt idx="1031">
                        <c:v>0.21973311471266893</c:v>
                      </c:pt>
                      <c:pt idx="1032">
                        <c:v>0.21463851562856617</c:v>
                      </c:pt>
                      <c:pt idx="1033">
                        <c:v>0.20725145276031265</c:v>
                      </c:pt>
                      <c:pt idx="1034">
                        <c:v>0.20444795712713343</c:v>
                      </c:pt>
                      <c:pt idx="1035">
                        <c:v>0.19675890028243537</c:v>
                      </c:pt>
                      <c:pt idx="1036">
                        <c:v>0.19085248455795062</c:v>
                      </c:pt>
                      <c:pt idx="1037">
                        <c:v>0.18751830781801643</c:v>
                      </c:pt>
                      <c:pt idx="1038">
                        <c:v>0.18253374457718269</c:v>
                      </c:pt>
                      <c:pt idx="1039">
                        <c:v>0.17864062202899442</c:v>
                      </c:pt>
                      <c:pt idx="1040">
                        <c:v>0.17547799842382722</c:v>
                      </c:pt>
                      <c:pt idx="1041">
                        <c:v>0.16805647378048391</c:v>
                      </c:pt>
                      <c:pt idx="1042">
                        <c:v>0.16394826743425731</c:v>
                      </c:pt>
                      <c:pt idx="1043">
                        <c:v>0.16421791570952113</c:v>
                      </c:pt>
                      <c:pt idx="1044">
                        <c:v>0.15855469733643732</c:v>
                      </c:pt>
                      <c:pt idx="1045">
                        <c:v>0.15549530790840302</c:v>
                      </c:pt>
                      <c:pt idx="1046">
                        <c:v>0.15049986200175153</c:v>
                      </c:pt>
                      <c:pt idx="1047">
                        <c:v>0.14943003549260542</c:v>
                      </c:pt>
                      <c:pt idx="1048">
                        <c:v>0.14522705926488191</c:v>
                      </c:pt>
                      <c:pt idx="1049">
                        <c:v>0.1459243056179042</c:v>
                      </c:pt>
                      <c:pt idx="1050">
                        <c:v>0.1395201590803905</c:v>
                      </c:pt>
                      <c:pt idx="1051">
                        <c:v>0.13525687474626011</c:v>
                      </c:pt>
                      <c:pt idx="1052">
                        <c:v>0.13063688081032324</c:v>
                      </c:pt>
                      <c:pt idx="1053">
                        <c:v>0.12831071099176453</c:v>
                      </c:pt>
                      <c:pt idx="1054">
                        <c:v>0.12262572728704509</c:v>
                      </c:pt>
                      <c:pt idx="1055">
                        <c:v>0.12107268018596055</c:v>
                      </c:pt>
                      <c:pt idx="1056">
                        <c:v>0.11899590479239344</c:v>
                      </c:pt>
                      <c:pt idx="1057">
                        <c:v>0.11667562975115274</c:v>
                      </c:pt>
                      <c:pt idx="1058">
                        <c:v>0.11547974569628351</c:v>
                      </c:pt>
                      <c:pt idx="1059">
                        <c:v>0.11438921189245627</c:v>
                      </c:pt>
                      <c:pt idx="1060">
                        <c:v>0.11555788928278089</c:v>
                      </c:pt>
                      <c:pt idx="1061">
                        <c:v>0.11626239074634834</c:v>
                      </c:pt>
                      <c:pt idx="1062">
                        <c:v>0.11357074473407454</c:v>
                      </c:pt>
                      <c:pt idx="1063">
                        <c:v>0.10614060464695872</c:v>
                      </c:pt>
                      <c:pt idx="1064">
                        <c:v>0.10272798202425447</c:v>
                      </c:pt>
                      <c:pt idx="1065">
                        <c:v>9.647498362309942E-2</c:v>
                      </c:pt>
                      <c:pt idx="1066">
                        <c:v>9.1055718342098441E-2</c:v>
                      </c:pt>
                      <c:pt idx="1067">
                        <c:v>8.7222450455908138E-2</c:v>
                      </c:pt>
                      <c:pt idx="1068">
                        <c:v>8.396702189501673E-2</c:v>
                      </c:pt>
                      <c:pt idx="1069">
                        <c:v>8.177900147308971E-2</c:v>
                      </c:pt>
                      <c:pt idx="1070">
                        <c:v>8.400722729928814E-2</c:v>
                      </c:pt>
                      <c:pt idx="1071">
                        <c:v>8.308371218613711E-2</c:v>
                      </c:pt>
                      <c:pt idx="1072">
                        <c:v>8.3789876279204464E-2</c:v>
                      </c:pt>
                      <c:pt idx="1073">
                        <c:v>8.5129351063614273E-2</c:v>
                      </c:pt>
                      <c:pt idx="1074">
                        <c:v>8.0779609995486765E-2</c:v>
                      </c:pt>
                      <c:pt idx="1075">
                        <c:v>7.5804266790970881E-2</c:v>
                      </c:pt>
                      <c:pt idx="1076">
                        <c:v>7.3587377074999363E-2</c:v>
                      </c:pt>
                      <c:pt idx="1077">
                        <c:v>6.9776479112990203E-2</c:v>
                      </c:pt>
                      <c:pt idx="1078">
                        <c:v>6.6833020305542973E-2</c:v>
                      </c:pt>
                      <c:pt idx="1079">
                        <c:v>6.9023761393924368E-2</c:v>
                      </c:pt>
                      <c:pt idx="1080">
                        <c:v>6.8480383843715228E-2</c:v>
                      </c:pt>
                      <c:pt idx="1081">
                        <c:v>6.6731599906046352E-2</c:v>
                      </c:pt>
                      <c:pt idx="1082">
                        <c:v>6.7180207574758621E-2</c:v>
                      </c:pt>
                      <c:pt idx="1083">
                        <c:v>6.9008797728424873E-2</c:v>
                      </c:pt>
                      <c:pt idx="1084">
                        <c:v>7.0078775385707379E-2</c:v>
                      </c:pt>
                      <c:pt idx="1085">
                        <c:v>6.8994589803607204E-2</c:v>
                      </c:pt>
                      <c:pt idx="1086">
                        <c:v>6.4061416929135417E-2</c:v>
                      </c:pt>
                      <c:pt idx="1087">
                        <c:v>6.3935057087139646E-2</c:v>
                      </c:pt>
                      <c:pt idx="1088">
                        <c:v>6.1099064604643337E-2</c:v>
                      </c:pt>
                      <c:pt idx="1089">
                        <c:v>6.0332894701441639E-2</c:v>
                      </c:pt>
                      <c:pt idx="1090">
                        <c:v>5.5273361984974081E-2</c:v>
                      </c:pt>
                      <c:pt idx="1091">
                        <c:v>5.623844283562366E-2</c:v>
                      </c:pt>
                      <c:pt idx="1092">
                        <c:v>5.4606345259223553E-2</c:v>
                      </c:pt>
                      <c:pt idx="1093">
                        <c:v>5.4924663234394801E-2</c:v>
                      </c:pt>
                      <c:pt idx="1094">
                        <c:v>5.4860274128306061E-2</c:v>
                      </c:pt>
                      <c:pt idx="1095">
                        <c:v>6.0138820494357204E-2</c:v>
                      </c:pt>
                      <c:pt idx="1096">
                        <c:v>6.0254902263080543E-2</c:v>
                      </c:pt>
                      <c:pt idx="1097">
                        <c:v>6.3610693186514092E-2</c:v>
                      </c:pt>
                      <c:pt idx="1098">
                        <c:v>5.9260347525841035E-2</c:v>
                      </c:pt>
                      <c:pt idx="1099">
                        <c:v>5.9482384138151774E-2</c:v>
                      </c:pt>
                      <c:pt idx="1100">
                        <c:v>5.7303734900678992E-2</c:v>
                      </c:pt>
                      <c:pt idx="1101">
                        <c:v>5.4566593299361296E-2</c:v>
                      </c:pt>
                      <c:pt idx="1102">
                        <c:v>4.7433157003917495E-2</c:v>
                      </c:pt>
                      <c:pt idx="1103">
                        <c:v>4.0259666452338617E-2</c:v>
                      </c:pt>
                      <c:pt idx="1104">
                        <c:v>3.2459364579280676E-2</c:v>
                      </c:pt>
                      <c:pt idx="1105">
                        <c:v>2.9861279263412796E-2</c:v>
                      </c:pt>
                      <c:pt idx="1106">
                        <c:v>3.1414326364497328E-2</c:v>
                      </c:pt>
                      <c:pt idx="1107">
                        <c:v>2.768852480325799E-2</c:v>
                      </c:pt>
                      <c:pt idx="1108">
                        <c:v>2.8621713397135963E-2</c:v>
                      </c:pt>
                      <c:pt idx="1109">
                        <c:v>2.9551879028286782E-2</c:v>
                      </c:pt>
                      <c:pt idx="1110">
                        <c:v>2.9242327645024335E-2</c:v>
                      </c:pt>
                      <c:pt idx="1111">
                        <c:v>3.4675649702706708E-2</c:v>
                      </c:pt>
                      <c:pt idx="1112">
                        <c:v>3.4169454594041769E-2</c:v>
                      </c:pt>
                      <c:pt idx="1113">
                        <c:v>3.1719041007396274E-2</c:v>
                      </c:pt>
                      <c:pt idx="1114">
                        <c:v>3.4532210121302441E-2</c:v>
                      </c:pt>
                      <c:pt idx="1115">
                        <c:v>2.6700318287745554E-2</c:v>
                      </c:pt>
                      <c:pt idx="1116">
                        <c:v>2.380039014356955E-2</c:v>
                      </c:pt>
                      <c:pt idx="1117">
                        <c:v>2.545727601433247E-2</c:v>
                      </c:pt>
                      <c:pt idx="1118">
                        <c:v>2.5055070823482257E-2</c:v>
                      </c:pt>
                      <c:pt idx="1119">
                        <c:v>2.734269786726954E-2</c:v>
                      </c:pt>
                      <c:pt idx="1120">
                        <c:v>2.4243254183100221E-2</c:v>
                      </c:pt>
                      <c:pt idx="1121">
                        <c:v>2.3095132939320345E-2</c:v>
                      </c:pt>
                      <c:pt idx="1122">
                        <c:v>2.6814132834423555E-2</c:v>
                      </c:pt>
                      <c:pt idx="1123">
                        <c:v>2.6625499960248052E-2</c:v>
                      </c:pt>
                      <c:pt idx="1124">
                        <c:v>2.1668445680231584E-2</c:v>
                      </c:pt>
                      <c:pt idx="1125">
                        <c:v>1.8687502134967435E-2</c:v>
                      </c:pt>
                      <c:pt idx="1126">
                        <c:v>1.2312678335907391E-2</c:v>
                      </c:pt>
                      <c:pt idx="1127">
                        <c:v>1.6857098203664829E-2</c:v>
                      </c:pt>
                      <c:pt idx="1128">
                        <c:v>1.7180706363608571E-2</c:v>
                      </c:pt>
                      <c:pt idx="1129">
                        <c:v>1.3936765061080457E-2</c:v>
                      </c:pt>
                      <c:pt idx="1130">
                        <c:v>2.1616450721324221E-2</c:v>
                      </c:pt>
                      <c:pt idx="1131">
                        <c:v>2.2669953231743655E-2</c:v>
                      </c:pt>
                      <c:pt idx="1132">
                        <c:v>2.3957584205382496E-2</c:v>
                      </c:pt>
                      <c:pt idx="1133">
                        <c:v>2.3616594009757491E-2</c:v>
                      </c:pt>
                      <c:pt idx="1134">
                        <c:v>1.8117220216486464E-2</c:v>
                      </c:pt>
                      <c:pt idx="1135">
                        <c:v>1.462101267437581E-2</c:v>
                      </c:pt>
                      <c:pt idx="1136">
                        <c:v>7.7235186197877606E-3</c:v>
                      </c:pt>
                      <c:pt idx="1137">
                        <c:v>1.4236642963616065E-3</c:v>
                      </c:pt>
                      <c:pt idx="1138">
                        <c:v>1.8382636343932048E-3</c:v>
                      </c:pt>
                      <c:pt idx="1139">
                        <c:v>3.875438216234396E-4</c:v>
                      </c:pt>
                      <c:pt idx="1140">
                        <c:v>3.1345100518045134E-3</c:v>
                      </c:pt>
                      <c:pt idx="1141">
                        <c:v>1.2221838305955656E-3</c:v>
                      </c:pt>
                      <c:pt idx="1142">
                        <c:v>1.408700630862116E-4</c:v>
                      </c:pt>
                      <c:pt idx="1143">
                        <c:v>9.1811912468300321E-3</c:v>
                      </c:pt>
                      <c:pt idx="1144">
                        <c:v>6.5685957098717629E-3</c:v>
                      </c:pt>
                      <c:pt idx="1145">
                        <c:v>9.6379609149057164E-3</c:v>
                      </c:pt>
                      <c:pt idx="1146">
                        <c:v>5.4241020213644728E-3</c:v>
                      </c:pt>
                      <c:pt idx="1147">
                        <c:v>3.0138938389903378E-3</c:v>
                      </c:pt>
                      <c:pt idx="1148">
                        <c:v>-4.9395210961988682E-4</c:v>
                      </c:pt>
                      <c:pt idx="1149">
                        <c:v>1.4729385888144777E-3</c:v>
                      </c:pt>
                      <c:pt idx="1150">
                        <c:v>-2.0479060995226136E-3</c:v>
                      </c:pt>
                      <c:pt idx="1151">
                        <c:v>1.9735412164341554E-3</c:v>
                      </c:pt>
                      <c:pt idx="1152">
                        <c:v>-1.4201878892253533E-3</c:v>
                      </c:pt>
                      <c:pt idx="1153">
                        <c:v>1.1490281325980212E-3</c:v>
                      </c:pt>
                      <c:pt idx="1154">
                        <c:v>0</c:v>
                      </c:pt>
                      <c:pt idx="1155">
                        <c:v>-9.8246288633288928E-6</c:v>
                      </c:pt>
                      <c:pt idx="1156">
                        <c:v>-1.1754337120198759E-2</c:v>
                      </c:pt>
                      <c:pt idx="1157">
                        <c:v>-1.9634898653663083E-2</c:v>
                      </c:pt>
                      <c:pt idx="1158">
                        <c:v>-2.5083184376844946E-2</c:v>
                      </c:pt>
                      <c:pt idx="1159">
                        <c:v>-2.9714363274872278E-2</c:v>
                      </c:pt>
                      <c:pt idx="1160">
                        <c:v>-3.478976654565747E-2</c:v>
                      </c:pt>
                      <c:pt idx="1161">
                        <c:v>-4.3187405853604595E-2</c:v>
                      </c:pt>
                      <c:pt idx="1162">
                        <c:v>-4.846035973861048E-2</c:v>
                      </c:pt>
                      <c:pt idx="1163">
                        <c:v>-4.0304255152564424E-2</c:v>
                      </c:pt>
                      <c:pt idx="1164">
                        <c:v>-3.4750619178340596E-2</c:v>
                      </c:pt>
                      <c:pt idx="1165">
                        <c:v>-4.1065134870993579E-2</c:v>
                      </c:pt>
                      <c:pt idx="1166">
                        <c:v>-4.0589169389600332E-2</c:v>
                      </c:pt>
                      <c:pt idx="1167">
                        <c:v>-4.3249376589511619E-2</c:v>
                      </c:pt>
                      <c:pt idx="1168">
                        <c:v>-3.4769966139794481E-2</c:v>
                      </c:pt>
                      <c:pt idx="1169">
                        <c:v>-3.4805485951838779E-2</c:v>
                      </c:pt>
                      <c:pt idx="1170">
                        <c:v>-4.2404760803539776E-2</c:v>
                      </c:pt>
                      <c:pt idx="1171">
                        <c:v>-3.9783549822809045E-2</c:v>
                      </c:pt>
                      <c:pt idx="1172">
                        <c:v>-4.5785340021336086E-2</c:v>
                      </c:pt>
                      <c:pt idx="1173">
                        <c:v>-4.1998021168598784E-2</c:v>
                      </c:pt>
                      <c:pt idx="1174">
                        <c:v>-3.5176101182190049E-2</c:v>
                      </c:pt>
                      <c:pt idx="1175">
                        <c:v>-4.3088857268698801E-2</c:v>
                      </c:pt>
                      <c:pt idx="1176">
                        <c:v>-3.3854159581597779E-2</c:v>
                      </c:pt>
                      <c:pt idx="1177">
                        <c:v>-3.2339050662739267E-2</c:v>
                      </c:pt>
                      <c:pt idx="1178">
                        <c:v>-3.2087540163838538E-2</c:v>
                      </c:pt>
                      <c:pt idx="1179">
                        <c:v>-2.5830158466729133E-2</c:v>
                      </c:pt>
                      <c:pt idx="1180">
                        <c:v>-3.1159641754733167E-2</c:v>
                      </c:pt>
                      <c:pt idx="1181">
                        <c:v>-3.9517831399090639E-2</c:v>
                      </c:pt>
                      <c:pt idx="1182">
                        <c:v>-3.7132864955488371E-2</c:v>
                      </c:pt>
                      <c:pt idx="1183">
                        <c:v>-5.0021115394649332E-2</c:v>
                      </c:pt>
                      <c:pt idx="1184">
                        <c:v>-4.3196928186195159E-2</c:v>
                      </c:pt>
                      <c:pt idx="1185">
                        <c:v>-5.0599408164357283E-2</c:v>
                      </c:pt>
                      <c:pt idx="1186">
                        <c:v>-5.8055848027199451E-2</c:v>
                      </c:pt>
                      <c:pt idx="1187">
                        <c:v>-5.1122380716158003E-2</c:v>
                      </c:pt>
                      <c:pt idx="1188">
                        <c:v>-6.2796155879677615E-2</c:v>
                      </c:pt>
                      <c:pt idx="1189">
                        <c:v>-7.1769367290878253E-2</c:v>
                      </c:pt>
                      <c:pt idx="1190">
                        <c:v>-6.7200159128757986E-2</c:v>
                      </c:pt>
                      <c:pt idx="1191">
                        <c:v>-7.1125627378127027E-2</c:v>
                      </c:pt>
                      <c:pt idx="1192">
                        <c:v>-6.5115977476509324E-2</c:v>
                      </c:pt>
                      <c:pt idx="1193">
                        <c:v>-7.2582997708896577E-2</c:v>
                      </c:pt>
                      <c:pt idx="1194">
                        <c:v>-8.2388581907023944E-2</c:v>
                      </c:pt>
                      <c:pt idx="1195">
                        <c:v>-7.2219486440954148E-2</c:v>
                      </c:pt>
                      <c:pt idx="1196">
                        <c:v>-5.8748559936130831E-2</c:v>
                      </c:pt>
                      <c:pt idx="1197">
                        <c:v>-5.6090619958264989E-2</c:v>
                      </c:pt>
                      <c:pt idx="1198">
                        <c:v>-4.895552103332123E-2</c:v>
                      </c:pt>
                      <c:pt idx="1199">
                        <c:v>-4.6384793530134277E-2</c:v>
                      </c:pt>
                      <c:pt idx="1200">
                        <c:v>-3.0547340654344494E-2</c:v>
                      </c:pt>
                      <c:pt idx="1201">
                        <c:v>-3.048264925198298E-2</c:v>
                      </c:pt>
                      <c:pt idx="1202">
                        <c:v>-3.2982941723626882E-2</c:v>
                      </c:pt>
                      <c:pt idx="1203">
                        <c:v>-4.3631781374498843E-2</c:v>
                      </c:pt>
                      <c:pt idx="1204">
                        <c:v>-5.2492992016657775E-2</c:v>
                      </c:pt>
                      <c:pt idx="1205">
                        <c:v>-7.4765274501641943E-2</c:v>
                      </c:pt>
                      <c:pt idx="1206">
                        <c:v>-8.1531269677598009E-2</c:v>
                      </c:pt>
                      <c:pt idx="1207">
                        <c:v>-9.8199432710814619E-2</c:v>
                      </c:pt>
                      <c:pt idx="1208">
                        <c:v>-9.739910332879588E-2</c:v>
                      </c:pt>
                      <c:pt idx="1209">
                        <c:v>-0.10006656563925233</c:v>
                      </c:pt>
                      <c:pt idx="1210">
                        <c:v>-9.7495233543519952E-2</c:v>
                      </c:pt>
                      <c:pt idx="1211">
                        <c:v>-0.10517900020344539</c:v>
                      </c:pt>
                      <c:pt idx="1212">
                        <c:v>-9.9267445442324451E-2</c:v>
                      </c:pt>
                      <c:pt idx="1213">
                        <c:v>-0.12300873666457779</c:v>
                      </c:pt>
                      <c:pt idx="1214">
                        <c:v>-0.11683448644246565</c:v>
                      </c:pt>
                      <c:pt idx="1215">
                        <c:v>-0.11067293266380754</c:v>
                      </c:pt>
                      <c:pt idx="1216">
                        <c:v>-9.9566416456041751E-2</c:v>
                      </c:pt>
                      <c:pt idx="1217">
                        <c:v>-0.10204252522586821</c:v>
                      </c:pt>
                      <c:pt idx="1218">
                        <c:v>-9.3028957262259876E-2</c:v>
                      </c:pt>
                      <c:pt idx="1219">
                        <c:v>-9.1217597996138503E-2</c:v>
                      </c:pt>
                      <c:pt idx="1220">
                        <c:v>-8.361288181152858E-2</c:v>
                      </c:pt>
                      <c:pt idx="1221">
                        <c:v>-8.4579171847269069E-2</c:v>
                      </c:pt>
                      <c:pt idx="1222">
                        <c:v>-9.3491017115108113E-2</c:v>
                      </c:pt>
                      <c:pt idx="1223">
                        <c:v>-9.9312336438822965E-2</c:v>
                      </c:pt>
                      <c:pt idx="1224">
                        <c:v>-0.11025833332577595</c:v>
                      </c:pt>
                      <c:pt idx="1225">
                        <c:v>-0.11672475289546927</c:v>
                      </c:pt>
                      <c:pt idx="1226">
                        <c:v>-0.13502546694949508</c:v>
                      </c:pt>
                      <c:pt idx="1227">
                        <c:v>-0.12438478929798644</c:v>
                      </c:pt>
                      <c:pt idx="1228">
                        <c:v>-0.12022715751117062</c:v>
                      </c:pt>
                      <c:pt idx="1229">
                        <c:v>-0.15058420266183961</c:v>
                      </c:pt>
                      <c:pt idx="1230">
                        <c:v>-0.17605916300812605</c:v>
                      </c:pt>
                      <c:pt idx="1231">
                        <c:v>-0.165591549972748</c:v>
                      </c:pt>
                      <c:pt idx="1232">
                        <c:v>-0.15787044972314196</c:v>
                      </c:pt>
                      <c:pt idx="1233">
                        <c:v>-0.15120209624327352</c:v>
                      </c:pt>
                      <c:pt idx="1234">
                        <c:v>-0.16540080102466348</c:v>
                      </c:pt>
                      <c:pt idx="1235">
                        <c:v>-0.1652340846302599</c:v>
                      </c:pt>
                      <c:pt idx="1236">
                        <c:v>-0.12993404197625588</c:v>
                      </c:pt>
                      <c:pt idx="1237">
                        <c:v>-0.12388781422563939</c:v>
                      </c:pt>
                      <c:pt idx="1238">
                        <c:v>-0.11705077942559479</c:v>
                      </c:pt>
                      <c:pt idx="1239">
                        <c:v>-0.1193872273174259</c:v>
                      </c:pt>
                      <c:pt idx="1240">
                        <c:v>-9.9820345325124196E-2</c:v>
                      </c:pt>
                      <c:pt idx="1241">
                        <c:v>-8.0606091934947069E-2</c:v>
                      </c:pt>
                      <c:pt idx="1242">
                        <c:v>-7.1603255489020176E-2</c:v>
                      </c:pt>
                      <c:pt idx="1243">
                        <c:v>-8.9560107532830155E-2</c:v>
                      </c:pt>
                      <c:pt idx="1244">
                        <c:v>-7.5859889305150877E-2</c:v>
                      </c:pt>
                      <c:pt idx="1245">
                        <c:v>-9.4153952841176905E-2</c:v>
                      </c:pt>
                      <c:pt idx="1246">
                        <c:v>-9.4291044200854143E-2</c:v>
                      </c:pt>
                      <c:pt idx="1247">
                        <c:v>-0.10630626300440781</c:v>
                      </c:pt>
                      <c:pt idx="1248">
                        <c:v>-0.12103050985591653</c:v>
                      </c:pt>
                      <c:pt idx="1249">
                        <c:v>-0.1415664025504132</c:v>
                      </c:pt>
                      <c:pt idx="1250">
                        <c:v>-0.13761856437686307</c:v>
                      </c:pt>
                      <c:pt idx="1251">
                        <c:v>-0.14974880691218567</c:v>
                      </c:pt>
                      <c:pt idx="1252">
                        <c:v>-0.14779672873111446</c:v>
                      </c:pt>
                      <c:pt idx="1253">
                        <c:v>-0.13945471193734726</c:v>
                      </c:pt>
                      <c:pt idx="1254">
                        <c:v>-0.13748389138736761</c:v>
                      </c:pt>
                      <c:pt idx="1255">
                        <c:v>-0.14605429301517256</c:v>
                      </c:pt>
                      <c:pt idx="1256">
                        <c:v>-0.13274600190507113</c:v>
                      </c:pt>
                      <c:pt idx="1257">
                        <c:v>-0.12596186895275202</c:v>
                      </c:pt>
                      <c:pt idx="1258">
                        <c:v>-9.8679932636298595E-2</c:v>
                      </c:pt>
                      <c:pt idx="1259">
                        <c:v>-9.4286812053036073E-2</c:v>
                      </c:pt>
                      <c:pt idx="1260">
                        <c:v>-0.10748597420868662</c:v>
                      </c:pt>
                      <c:pt idx="1261">
                        <c:v>-0.10313200099274097</c:v>
                      </c:pt>
                      <c:pt idx="1262">
                        <c:v>-8.7939043770384237E-2</c:v>
                      </c:pt>
                      <c:pt idx="1263">
                        <c:v>-0.10133212898498284</c:v>
                      </c:pt>
                      <c:pt idx="1264">
                        <c:v>-0.10625653526754583</c:v>
                      </c:pt>
                      <c:pt idx="1265">
                        <c:v>-0.13773661107135915</c:v>
                      </c:pt>
                      <c:pt idx="1266">
                        <c:v>-0.14632046488330006</c:v>
                      </c:pt>
                      <c:pt idx="1267">
                        <c:v>-0.1376175063399086</c:v>
                      </c:pt>
                      <c:pt idx="1268">
                        <c:v>-0.16613160226395726</c:v>
                      </c:pt>
                      <c:pt idx="1269">
                        <c:v>-0.16570355074178975</c:v>
                      </c:pt>
                      <c:pt idx="1270">
                        <c:v>-0.15726434569634401</c:v>
                      </c:pt>
                      <c:pt idx="1271">
                        <c:v>-0.15253310673204731</c:v>
                      </c:pt>
                      <c:pt idx="1272">
                        <c:v>-0.14560840601291472</c:v>
                      </c:pt>
                      <c:pt idx="1273">
                        <c:v>-0.14580157333118102</c:v>
                      </c:pt>
                      <c:pt idx="1274">
                        <c:v>-0.15712891696616668</c:v>
                      </c:pt>
                      <c:pt idx="1275">
                        <c:v>-0.13157868484797369</c:v>
                      </c:pt>
                      <c:pt idx="1276">
                        <c:v>-0.13987792671915134</c:v>
                      </c:pt>
                      <c:pt idx="1277">
                        <c:v>-0.14774155966134356</c:v>
                      </c:pt>
                      <c:pt idx="1278">
                        <c:v>-0.16194495003496057</c:v>
                      </c:pt>
                      <c:pt idx="1279">
                        <c:v>-0.15094786507791835</c:v>
                      </c:pt>
                      <c:pt idx="1280">
                        <c:v>-0.15097461829805386</c:v>
                      </c:pt>
                      <c:pt idx="1281">
                        <c:v>-0.12660712034686683</c:v>
                      </c:pt>
                      <c:pt idx="1282">
                        <c:v>-0.1429738939961844</c:v>
                      </c:pt>
                      <c:pt idx="1283">
                        <c:v>-0.13981006120592634</c:v>
                      </c:pt>
                      <c:pt idx="1284">
                        <c:v>-0.12921397225464351</c:v>
                      </c:pt>
                      <c:pt idx="1285">
                        <c:v>-0.12293165111503494</c:v>
                      </c:pt>
                      <c:pt idx="1286">
                        <c:v>-9.7330330926752723E-2</c:v>
                      </c:pt>
                      <c:pt idx="1287">
                        <c:v>-8.7316464596723195E-2</c:v>
                      </c:pt>
                      <c:pt idx="1288">
                        <c:v>-8.7181338162818575E-2</c:v>
                      </c:pt>
                      <c:pt idx="1289">
                        <c:v>-6.9520283021862361E-2</c:v>
                      </c:pt>
                      <c:pt idx="1290">
                        <c:v>-8.710485720582116E-2</c:v>
                      </c:pt>
                      <c:pt idx="1291">
                        <c:v>-0.10705867842720088</c:v>
                      </c:pt>
                      <c:pt idx="1292">
                        <c:v>-0.12676038455713448</c:v>
                      </c:pt>
                      <c:pt idx="1293">
                        <c:v>-0.19460367900609823</c:v>
                      </c:pt>
                      <c:pt idx="1294">
                        <c:v>-0.21026459085862118</c:v>
                      </c:pt>
                      <c:pt idx="1295">
                        <c:v>-0.23607630925271456</c:v>
                      </c:pt>
                      <c:pt idx="1296">
                        <c:v>-0.23276087488168884</c:v>
                      </c:pt>
                      <c:pt idx="1297">
                        <c:v>-0.21701139022125973</c:v>
                      </c:pt>
                      <c:pt idx="1298">
                        <c:v>-0.19155396305879091</c:v>
                      </c:pt>
                    </c:numCache>
                  </c:numRef>
                </c:yVal>
                <c:smooth val="0"/>
                <c:extLst xmlns:c15="http://schemas.microsoft.com/office/drawing/2012/chart">
                  <c:ext xmlns:c16="http://schemas.microsoft.com/office/drawing/2014/chart" uri="{C3380CC4-5D6E-409C-BE32-E72D297353CC}">
                    <c16:uniqueId val="{00000008-886A-4D65-A12B-5A7DC86A013B}"/>
                  </c:ext>
                </c:extLst>
              </c15:ser>
            </c15:filteredScatterSeries>
            <c15:filteredScatterSeries>
              <c15:ser>
                <c:idx val="12"/>
                <c:order val="9"/>
                <c:tx>
                  <c:strRef>
                    <c:extLst xmlns:c15="http://schemas.microsoft.com/office/drawing/2012/chart">
                      <c:ext xmlns:c15="http://schemas.microsoft.com/office/drawing/2012/chart" uri="{02D57815-91ED-43cb-92C2-25804820EDAC}">
                        <c15:formulaRef>
                          <c15:sqref>'24.08.21 Eg Filtres +Lihgt  Abs'!$AG$1</c15:sqref>
                        </c15:formulaRef>
                      </c:ext>
                    </c:extLst>
                    <c:strCache>
                      <c:ptCount val="1"/>
                      <c:pt idx="0">
                        <c:v>Abs 700</c:v>
                      </c:pt>
                    </c:strCache>
                  </c:strRef>
                </c:tx>
                <c:spPr>
                  <a:ln w="19050" cap="rnd">
                    <a:solidFill>
                      <a:schemeClr val="accent1">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Abs'!$AG$2:$AG$1300</c15:sqref>
                        </c15:formulaRef>
                      </c:ext>
                    </c:extLst>
                    <c:numCache>
                      <c:formatCode>General</c:formatCode>
                      <c:ptCount val="1299"/>
                      <c:pt idx="0">
                        <c:v>33.514438219314066</c:v>
                      </c:pt>
                      <c:pt idx="1">
                        <c:v>27.553524820285066</c:v>
                      </c:pt>
                      <c:pt idx="2">
                        <c:v>21.174507640948292</c:v>
                      </c:pt>
                      <c:pt idx="3">
                        <c:v>16.175869862947458</c:v>
                      </c:pt>
                      <c:pt idx="4">
                        <c:v>6.0325747796518367</c:v>
                      </c:pt>
                      <c:pt idx="5">
                        <c:v>0.28518892868659462</c:v>
                      </c:pt>
                      <c:pt idx="6">
                        <c:v>3.6513206884006379</c:v>
                      </c:pt>
                      <c:pt idx="7">
                        <c:v>4.143816462511217</c:v>
                      </c:pt>
                      <c:pt idx="8">
                        <c:v>5.6312761835908436</c:v>
                      </c:pt>
                      <c:pt idx="9">
                        <c:v>5.9774339672473129</c:v>
                      </c:pt>
                      <c:pt idx="10">
                        <c:v>0.94817954119295955</c:v>
                      </c:pt>
                      <c:pt idx="11">
                        <c:v>2.1160964953379326</c:v>
                      </c:pt>
                      <c:pt idx="12">
                        <c:v>14.211925895123244</c:v>
                      </c:pt>
                      <c:pt idx="13">
                        <c:v>0.23169395390187397</c:v>
                      </c:pt>
                      <c:pt idx="14">
                        <c:v>-0.47719832118226857</c:v>
                      </c:pt>
                      <c:pt idx="15">
                        <c:v>0.45422600613516773</c:v>
                      </c:pt>
                      <c:pt idx="16">
                        <c:v>-6.230657864856239</c:v>
                      </c:pt>
                      <c:pt idx="17">
                        <c:v>-3.4607069815461431</c:v>
                      </c:pt>
                      <c:pt idx="18">
                        <c:v>-2.2743650161382454</c:v>
                      </c:pt>
                      <c:pt idx="19">
                        <c:v>-2.5457223061267973</c:v>
                      </c:pt>
                      <c:pt idx="20">
                        <c:v>-1.4044287054355824</c:v>
                      </c:pt>
                      <c:pt idx="21">
                        <c:v>-0.3067343787150561</c:v>
                      </c:pt>
                      <c:pt idx="22">
                        <c:v>-0.32369962821510229</c:v>
                      </c:pt>
                      <c:pt idx="23">
                        <c:v>0.15096837810880911</c:v>
                      </c:pt>
                      <c:pt idx="24">
                        <c:v>0.23467183455121871</c:v>
                      </c:pt>
                      <c:pt idx="25">
                        <c:v>0.25605888667280025</c:v>
                      </c:pt>
                      <c:pt idx="26">
                        <c:v>0.89800025143583528</c:v>
                      </c:pt>
                      <c:pt idx="27">
                        <c:v>0.59192697556370477</c:v>
                      </c:pt>
                      <c:pt idx="28">
                        <c:v>0.5716136945161312</c:v>
                      </c:pt>
                      <c:pt idx="29">
                        <c:v>0.45747016200270968</c:v>
                      </c:pt>
                      <c:pt idx="30">
                        <c:v>0.61227893904748509</c:v>
                      </c:pt>
                      <c:pt idx="31">
                        <c:v>0.51843201411775541</c:v>
                      </c:pt>
                      <c:pt idx="32">
                        <c:v>1.1917780148373818</c:v>
                      </c:pt>
                      <c:pt idx="33">
                        <c:v>0.98008388086209797</c:v>
                      </c:pt>
                      <c:pt idx="34">
                        <c:v>1.3855686834999732</c:v>
                      </c:pt>
                      <c:pt idx="35">
                        <c:v>0.88651623645239375</c:v>
                      </c:pt>
                      <c:pt idx="36">
                        <c:v>1.2484411144943421</c:v>
                      </c:pt>
                      <c:pt idx="37">
                        <c:v>1.2153209458389203</c:v>
                      </c:pt>
                      <c:pt idx="38">
                        <c:v>1.3018945723539963</c:v>
                      </c:pt>
                      <c:pt idx="39">
                        <c:v>1.1114692756413695</c:v>
                      </c:pt>
                      <c:pt idx="40">
                        <c:v>1.0472240850186594</c:v>
                      </c:pt>
                      <c:pt idx="41">
                        <c:v>0.78996804363912354</c:v>
                      </c:pt>
                      <c:pt idx="42">
                        <c:v>1.1758648609082969</c:v>
                      </c:pt>
                      <c:pt idx="43">
                        <c:v>0.97670833809916502</c:v>
                      </c:pt>
                      <c:pt idx="44">
                        <c:v>1.3633229479884632</c:v>
                      </c:pt>
                      <c:pt idx="45">
                        <c:v>1.047986562521988</c:v>
                      </c:pt>
                      <c:pt idx="46">
                        <c:v>0.69157276449699312</c:v>
                      </c:pt>
                      <c:pt idx="47">
                        <c:v>0.44362535126820035</c:v>
                      </c:pt>
                      <c:pt idx="48">
                        <c:v>0.62940358686224418</c:v>
                      </c:pt>
                      <c:pt idx="49">
                        <c:v>0.20364685336722271</c:v>
                      </c:pt>
                      <c:pt idx="50">
                        <c:v>0.25364340196019908</c:v>
                      </c:pt>
                      <c:pt idx="51">
                        <c:v>-9.0683301892738211E-2</c:v>
                      </c:pt>
                      <c:pt idx="52">
                        <c:v>0.13468223879268121</c:v>
                      </c:pt>
                      <c:pt idx="53">
                        <c:v>0.19513655066715527</c:v>
                      </c:pt>
                      <c:pt idx="54">
                        <c:v>0.50380071609192678</c:v>
                      </c:pt>
                      <c:pt idx="55">
                        <c:v>0.11682495897494213</c:v>
                      </c:pt>
                      <c:pt idx="56">
                        <c:v>0.16483369720389351</c:v>
                      </c:pt>
                      <c:pt idx="57">
                        <c:v>0.18477949510750549</c:v>
                      </c:pt>
                      <c:pt idx="58">
                        <c:v>2.4676726545522104E-3</c:v>
                      </c:pt>
                      <c:pt idx="59">
                        <c:v>-0.1067740282121678</c:v>
                      </c:pt>
                      <c:pt idx="60">
                        <c:v>-0.10590934237524161</c:v>
                      </c:pt>
                      <c:pt idx="61">
                        <c:v>-0.19197192722233092</c:v>
                      </c:pt>
                      <c:pt idx="62">
                        <c:v>9.218608119243285E-2</c:v>
                      </c:pt>
                      <c:pt idx="63">
                        <c:v>0.25786378913803865</c:v>
                      </c:pt>
                      <c:pt idx="64">
                        <c:v>0.18402768862106123</c:v>
                      </c:pt>
                      <c:pt idx="65">
                        <c:v>0.40076437827821143</c:v>
                      </c:pt>
                      <c:pt idx="66">
                        <c:v>0.40892203721717219</c:v>
                      </c:pt>
                      <c:pt idx="67">
                        <c:v>0.62543396858119149</c:v>
                      </c:pt>
                      <c:pt idx="68">
                        <c:v>0.6174892297760054</c:v>
                      </c:pt>
                      <c:pt idx="69">
                        <c:v>0.64725102933629264</c:v>
                      </c:pt>
                      <c:pt idx="70">
                        <c:v>0.78726277412425127</c:v>
                      </c:pt>
                      <c:pt idx="71">
                        <c:v>0.84682155425361727</c:v>
                      </c:pt>
                      <c:pt idx="72">
                        <c:v>0.74501238338162523</c:v>
                      </c:pt>
                      <c:pt idx="73">
                        <c:v>0.518556398158316</c:v>
                      </c:pt>
                      <c:pt idx="74">
                        <c:v>0.52044366753513194</c:v>
                      </c:pt>
                      <c:pt idx="75">
                        <c:v>0.4478479059963445</c:v>
                      </c:pt>
                      <c:pt idx="76">
                        <c:v>0.41505020213240262</c:v>
                      </c:pt>
                      <c:pt idx="77">
                        <c:v>0.13708671901912015</c:v>
                      </c:pt>
                      <c:pt idx="78">
                        <c:v>0.11575002075846259</c:v>
                      </c:pt>
                      <c:pt idx="79">
                        <c:v>5.0320680730844627E-2</c:v>
                      </c:pt>
                      <c:pt idx="80">
                        <c:v>0.40980689794539576</c:v>
                      </c:pt>
                      <c:pt idx="81">
                        <c:v>-0.10621730125314416</c:v>
                      </c:pt>
                      <c:pt idx="82">
                        <c:v>8.6414895138918368E-2</c:v>
                      </c:pt>
                      <c:pt idx="83">
                        <c:v>0.37309843312790519</c:v>
                      </c:pt>
                      <c:pt idx="84">
                        <c:v>0.31416674197514521</c:v>
                      </c:pt>
                      <c:pt idx="85">
                        <c:v>0.14094829325421665</c:v>
                      </c:pt>
                      <c:pt idx="86">
                        <c:v>0.33996142427396236</c:v>
                      </c:pt>
                      <c:pt idx="87">
                        <c:v>0.39129468446636739</c:v>
                      </c:pt>
                      <c:pt idx="88">
                        <c:v>0.59700571266219526</c:v>
                      </c:pt>
                      <c:pt idx="89">
                        <c:v>0.67678907101128216</c:v>
                      </c:pt>
                      <c:pt idx="90">
                        <c:v>0.43252299187302018</c:v>
                      </c:pt>
                      <c:pt idx="91">
                        <c:v>0.75681902989118555</c:v>
                      </c:pt>
                      <c:pt idx="92">
                        <c:v>0.76205049591883611</c:v>
                      </c:pt>
                      <c:pt idx="93">
                        <c:v>0.81151899591066623</c:v>
                      </c:pt>
                      <c:pt idx="94">
                        <c:v>0.29315584319874405</c:v>
                      </c:pt>
                      <c:pt idx="95">
                        <c:v>0.40525237455135876</c:v>
                      </c:pt>
                      <c:pt idx="96">
                        <c:v>0.15155478383354279</c:v>
                      </c:pt>
                      <c:pt idx="97">
                        <c:v>0.11183525817358218</c:v>
                      </c:pt>
                      <c:pt idx="98">
                        <c:v>-0.25059182460049539</c:v>
                      </c:pt>
                      <c:pt idx="99">
                        <c:v>-8.7376954004915977E-2</c:v>
                      </c:pt>
                      <c:pt idx="100">
                        <c:v>1.694157318133363E-2</c:v>
                      </c:pt>
                      <c:pt idx="101">
                        <c:v>0.28602243514606129</c:v>
                      </c:pt>
                      <c:pt idx="102">
                        <c:v>0.18711077882750199</c:v>
                      </c:pt>
                      <c:pt idx="103">
                        <c:v>0.10809373287843675</c:v>
                      </c:pt>
                      <c:pt idx="104">
                        <c:v>5.0639477360270628E-2</c:v>
                      </c:pt>
                      <c:pt idx="105">
                        <c:v>6.8527102882275023E-2</c:v>
                      </c:pt>
                      <c:pt idx="106">
                        <c:v>8.1057544458957756E-2</c:v>
                      </c:pt>
                      <c:pt idx="107">
                        <c:v>5.834578563194262E-2</c:v>
                      </c:pt>
                      <c:pt idx="108">
                        <c:v>4.5336315437926919E-2</c:v>
                      </c:pt>
                      <c:pt idx="109">
                        <c:v>0.43442209940919241</c:v>
                      </c:pt>
                      <c:pt idx="110">
                        <c:v>0.31692620024763429</c:v>
                      </c:pt>
                      <c:pt idx="111">
                        <c:v>0.60703930302253217</c:v>
                      </c:pt>
                      <c:pt idx="112">
                        <c:v>1.247925904460385</c:v>
                      </c:pt>
                      <c:pt idx="113">
                        <c:v>1.2757088973271435</c:v>
                      </c:pt>
                      <c:pt idx="114">
                        <c:v>1.3408387819434389</c:v>
                      </c:pt>
                      <c:pt idx="115">
                        <c:v>1.5902304506136999</c:v>
                      </c:pt>
                      <c:pt idx="116">
                        <c:v>1.4043263303673461</c:v>
                      </c:pt>
                      <c:pt idx="117">
                        <c:v>1.4936344049590882</c:v>
                      </c:pt>
                      <c:pt idx="118">
                        <c:v>1.6675503046742055</c:v>
                      </c:pt>
                      <c:pt idx="119">
                        <c:v>1.2372615569613878</c:v>
                      </c:pt>
                      <c:pt idx="120">
                        <c:v>1.3337842393749184</c:v>
                      </c:pt>
                      <c:pt idx="121">
                        <c:v>1.3023781028065775</c:v>
                      </c:pt>
                      <c:pt idx="122">
                        <c:v>1.137109061460722</c:v>
                      </c:pt>
                      <c:pt idx="123">
                        <c:v>0.96674027445188482</c:v>
                      </c:pt>
                      <c:pt idx="124">
                        <c:v>0.91917488362755884</c:v>
                      </c:pt>
                      <c:pt idx="125">
                        <c:v>0.82009332471204088</c:v>
                      </c:pt>
                      <c:pt idx="126">
                        <c:v>1.0417291782616713</c:v>
                      </c:pt>
                      <c:pt idx="127">
                        <c:v>0.94543458883404796</c:v>
                      </c:pt>
                      <c:pt idx="128">
                        <c:v>0.82633520265094729</c:v>
                      </c:pt>
                      <c:pt idx="129">
                        <c:v>0.92493956703015923</c:v>
                      </c:pt>
                      <c:pt idx="130">
                        <c:v>0.89573849606022715</c:v>
                      </c:pt>
                      <c:pt idx="131">
                        <c:v>1.3279151800884159</c:v>
                      </c:pt>
                      <c:pt idx="132">
                        <c:v>0.92222079200954232</c:v>
                      </c:pt>
                      <c:pt idx="133">
                        <c:v>0.72926946551877647</c:v>
                      </c:pt>
                      <c:pt idx="134">
                        <c:v>0.6551782610044028</c:v>
                      </c:pt>
                      <c:pt idx="135">
                        <c:v>0.4963695199743095</c:v>
                      </c:pt>
                      <c:pt idx="136">
                        <c:v>0.50102391741700036</c:v>
                      </c:pt>
                      <c:pt idx="137">
                        <c:v>0.7321851541478408</c:v>
                      </c:pt>
                      <c:pt idx="138">
                        <c:v>0.3369970491303621</c:v>
                      </c:pt>
                      <c:pt idx="139">
                        <c:v>0.26456685508792416</c:v>
                      </c:pt>
                      <c:pt idx="140">
                        <c:v>0.33458339849878793</c:v>
                      </c:pt>
                      <c:pt idx="141">
                        <c:v>0.18637197764288577</c:v>
                      </c:pt>
                      <c:pt idx="142">
                        <c:v>7.2572251954713618E-2</c:v>
                      </c:pt>
                      <c:pt idx="143">
                        <c:v>4.6322217357276808E-3</c:v>
                      </c:pt>
                      <c:pt idx="144">
                        <c:v>5.7142461743570849E-2</c:v>
                      </c:pt>
                      <c:pt idx="145">
                        <c:v>0.22885112830997439</c:v>
                      </c:pt>
                      <c:pt idx="146">
                        <c:v>0.64882517106140258</c:v>
                      </c:pt>
                      <c:pt idx="147">
                        <c:v>0.68834878352074869</c:v>
                      </c:pt>
                      <c:pt idx="148">
                        <c:v>0.99865595207646307</c:v>
                      </c:pt>
                      <c:pt idx="149">
                        <c:v>1.1582043279643668</c:v>
                      </c:pt>
                      <c:pt idx="150">
                        <c:v>1.1675331310064068</c:v>
                      </c:pt>
                      <c:pt idx="151">
                        <c:v>0.92934336231070203</c:v>
                      </c:pt>
                      <c:pt idx="152">
                        <c:v>0.79548112447174302</c:v>
                      </c:pt>
                      <c:pt idx="153">
                        <c:v>0.48828739182673464</c:v>
                      </c:pt>
                      <c:pt idx="154">
                        <c:v>0.24961392594380977</c:v>
                      </c:pt>
                      <c:pt idx="155">
                        <c:v>0.20414855789543543</c:v>
                      </c:pt>
                      <c:pt idx="156">
                        <c:v>0.23654926658434428</c:v>
                      </c:pt>
                      <c:pt idx="157">
                        <c:v>0.31730735563197926</c:v>
                      </c:pt>
                      <c:pt idx="158">
                        <c:v>0.34106270656337567</c:v>
                      </c:pt>
                      <c:pt idx="159">
                        <c:v>0.5211816350465539</c:v>
                      </c:pt>
                      <c:pt idx="160">
                        <c:v>0.54512222816168054</c:v>
                      </c:pt>
                      <c:pt idx="161">
                        <c:v>0.75342131142128932</c:v>
                      </c:pt>
                      <c:pt idx="162">
                        <c:v>0.82217567361627752</c:v>
                      </c:pt>
                      <c:pt idx="163">
                        <c:v>0.76248367251049343</c:v>
                      </c:pt>
                      <c:pt idx="164">
                        <c:v>0.98798410151871896</c:v>
                      </c:pt>
                      <c:pt idx="165">
                        <c:v>1.1267631771218733</c:v>
                      </c:pt>
                      <c:pt idx="166">
                        <c:v>1.0361467358193022</c:v>
                      </c:pt>
                      <c:pt idx="167">
                        <c:v>1.2787618085639578</c:v>
                      </c:pt>
                      <c:pt idx="168">
                        <c:v>1.098861302457635</c:v>
                      </c:pt>
                      <c:pt idx="169">
                        <c:v>0.78244447653159943</c:v>
                      </c:pt>
                      <c:pt idx="170">
                        <c:v>0.88221865113678011</c:v>
                      </c:pt>
                      <c:pt idx="171">
                        <c:v>0.51573341398843597</c:v>
                      </c:pt>
                      <c:pt idx="172">
                        <c:v>0.41996153765351674</c:v>
                      </c:pt>
                      <c:pt idx="173">
                        <c:v>0.34532311005453226</c:v>
                      </c:pt>
                      <c:pt idx="174">
                        <c:v>0.32721722889031096</c:v>
                      </c:pt>
                      <c:pt idx="175">
                        <c:v>0.4074280948533352</c:v>
                      </c:pt>
                      <c:pt idx="176">
                        <c:v>0.53683001436919109</c:v>
                      </c:pt>
                      <c:pt idx="177">
                        <c:v>0.61765413033379934</c:v>
                      </c:pt>
                      <c:pt idx="178">
                        <c:v>0.68769051516668289</c:v>
                      </c:pt>
                      <c:pt idx="179">
                        <c:v>0.75678451582094974</c:v>
                      </c:pt>
                      <c:pt idx="180">
                        <c:v>0.76109310562272559</c:v>
                      </c:pt>
                      <c:pt idx="181">
                        <c:v>0.60977541844558636</c:v>
                      </c:pt>
                      <c:pt idx="182">
                        <c:v>0.78085782970857776</c:v>
                      </c:pt>
                      <c:pt idx="183">
                        <c:v>0.75756950250051924</c:v>
                      </c:pt>
                      <c:pt idx="184">
                        <c:v>0.81781439566863412</c:v>
                      </c:pt>
                      <c:pt idx="185">
                        <c:v>0.92383645065971898</c:v>
                      </c:pt>
                      <c:pt idx="186">
                        <c:v>0.8989373001060097</c:v>
                      </c:pt>
                      <c:pt idx="187">
                        <c:v>0.95854976878907627</c:v>
                      </c:pt>
                      <c:pt idx="188">
                        <c:v>0.98415353992644328</c:v>
                      </c:pt>
                      <c:pt idx="189">
                        <c:v>0.89575950462471865</c:v>
                      </c:pt>
                      <c:pt idx="190">
                        <c:v>1.1336726605546192</c:v>
                      </c:pt>
                      <c:pt idx="191">
                        <c:v>1.1196464425330726</c:v>
                      </c:pt>
                      <c:pt idx="192">
                        <c:v>1.219801105584043</c:v>
                      </c:pt>
                      <c:pt idx="193">
                        <c:v>1.2525244457990705</c:v>
                      </c:pt>
                      <c:pt idx="194">
                        <c:v>1.207494421892658</c:v>
                      </c:pt>
                      <c:pt idx="195">
                        <c:v>1.2308656162162108</c:v>
                      </c:pt>
                      <c:pt idx="196">
                        <c:v>1.1543194108798351</c:v>
                      </c:pt>
                      <c:pt idx="197">
                        <c:v>0.95656029107866292</c:v>
                      </c:pt>
                      <c:pt idx="198">
                        <c:v>1.0005865724593725</c:v>
                      </c:pt>
                      <c:pt idx="199">
                        <c:v>0.89875389200330658</c:v>
                      </c:pt>
                      <c:pt idx="200">
                        <c:v>0.93481926131886428</c:v>
                      </c:pt>
                      <c:pt idx="201">
                        <c:v>1.0127833780237743</c:v>
                      </c:pt>
                      <c:pt idx="202">
                        <c:v>1.0538209410036157</c:v>
                      </c:pt>
                      <c:pt idx="203">
                        <c:v>1.0952136487641462</c:v>
                      </c:pt>
                      <c:pt idx="204">
                        <c:v>1.1307548043752502</c:v>
                      </c:pt>
                      <c:pt idx="205">
                        <c:v>1.0376170018644266</c:v>
                      </c:pt>
                      <c:pt idx="206">
                        <c:v>1.0886814858190521</c:v>
                      </c:pt>
                      <c:pt idx="207">
                        <c:v>1.0571457964363471</c:v>
                      </c:pt>
                      <c:pt idx="208">
                        <c:v>1.0568223312370342</c:v>
                      </c:pt>
                      <c:pt idx="209">
                        <c:v>1.013694916294209</c:v>
                      </c:pt>
                      <c:pt idx="210">
                        <c:v>1.0388736808372212</c:v>
                      </c:pt>
                      <c:pt idx="211">
                        <c:v>1.08077009394163</c:v>
                      </c:pt>
                      <c:pt idx="212">
                        <c:v>1.1248073798085019</c:v>
                      </c:pt>
                      <c:pt idx="213">
                        <c:v>1.1179882665499967</c:v>
                      </c:pt>
                      <c:pt idx="214">
                        <c:v>1.1422811699569522</c:v>
                      </c:pt>
                      <c:pt idx="215">
                        <c:v>1.1415558742780807</c:v>
                      </c:pt>
                      <c:pt idx="216">
                        <c:v>1.1893703666528055</c:v>
                      </c:pt>
                      <c:pt idx="217">
                        <c:v>1.2020038502362795</c:v>
                      </c:pt>
                      <c:pt idx="218">
                        <c:v>1.1881865507171756</c:v>
                      </c:pt>
                      <c:pt idx="219">
                        <c:v>1.1907209172272564</c:v>
                      </c:pt>
                      <c:pt idx="220">
                        <c:v>1.1956095768374906</c:v>
                      </c:pt>
                      <c:pt idx="221">
                        <c:v>1.1991226756774511</c:v>
                      </c:pt>
                      <c:pt idx="222">
                        <c:v>1.1943674037782737</c:v>
                      </c:pt>
                      <c:pt idx="223">
                        <c:v>1.1840065133219309</c:v>
                      </c:pt>
                      <c:pt idx="224">
                        <c:v>1.188324940467397</c:v>
                      </c:pt>
                      <c:pt idx="225">
                        <c:v>1.1986408125712582</c:v>
                      </c:pt>
                      <c:pt idx="226">
                        <c:v>1.1990743226321929</c:v>
                      </c:pt>
                      <c:pt idx="227">
                        <c:v>1.214433917560392</c:v>
                      </c:pt>
                      <c:pt idx="228">
                        <c:v>1.2236860226685744</c:v>
                      </c:pt>
                      <c:pt idx="229">
                        <c:v>1.2420234982461182</c:v>
                      </c:pt>
                      <c:pt idx="230">
                        <c:v>1.2561776017356407</c:v>
                      </c:pt>
                      <c:pt idx="231">
                        <c:v>1.2652129518133557</c:v>
                      </c:pt>
                      <c:pt idx="232">
                        <c:v>1.2719857128422687</c:v>
                      </c:pt>
                      <c:pt idx="233">
                        <c:v>1.2858080144005373</c:v>
                      </c:pt>
                      <c:pt idx="234">
                        <c:v>1.2906199760769139</c:v>
                      </c:pt>
                      <c:pt idx="235">
                        <c:v>1.2959704906366827</c:v>
                      </c:pt>
                      <c:pt idx="236">
                        <c:v>1.3066114952862449</c:v>
                      </c:pt>
                      <c:pt idx="237">
                        <c:v>1.304792420376707</c:v>
                      </c:pt>
                      <c:pt idx="238">
                        <c:v>1.3057261343541049</c:v>
                      </c:pt>
                      <c:pt idx="239">
                        <c:v>1.3165572164919233</c:v>
                      </c:pt>
                      <c:pt idx="240">
                        <c:v>1.3218076902683993</c:v>
                      </c:pt>
                      <c:pt idx="241">
                        <c:v>1.3294924897716633</c:v>
                      </c:pt>
                      <c:pt idx="242">
                        <c:v>1.3387829438467749</c:v>
                      </c:pt>
                      <c:pt idx="243">
                        <c:v>1.3376708238058381</c:v>
                      </c:pt>
                      <c:pt idx="244">
                        <c:v>1.3491021506434122</c:v>
                      </c:pt>
                      <c:pt idx="245">
                        <c:v>1.3584176149143468</c:v>
                      </c:pt>
                      <c:pt idx="246">
                        <c:v>1.3635930581033533</c:v>
                      </c:pt>
                      <c:pt idx="247">
                        <c:v>1.3681799280173215</c:v>
                      </c:pt>
                      <c:pt idx="248">
                        <c:v>1.3693153909076932</c:v>
                      </c:pt>
                      <c:pt idx="249">
                        <c:v>1.3687885094490186</c:v>
                      </c:pt>
                      <c:pt idx="250">
                        <c:v>1.3762448824970979</c:v>
                      </c:pt>
                      <c:pt idx="251">
                        <c:v>1.3792327672247719</c:v>
                      </c:pt>
                      <c:pt idx="252">
                        <c:v>1.3803615607295905</c:v>
                      </c:pt>
                      <c:pt idx="253">
                        <c:v>1.3793944998244283</c:v>
                      </c:pt>
                      <c:pt idx="254">
                        <c:v>1.3805583076033996</c:v>
                      </c:pt>
                      <c:pt idx="255">
                        <c:v>1.3781406553404936</c:v>
                      </c:pt>
                      <c:pt idx="256">
                        <c:v>1.3766683884797033</c:v>
                      </c:pt>
                      <c:pt idx="257">
                        <c:v>1.3688968869642522</c:v>
                      </c:pt>
                      <c:pt idx="258">
                        <c:v>1.3608819528761222</c:v>
                      </c:pt>
                      <c:pt idx="259">
                        <c:v>1.3531437982884356</c:v>
                      </c:pt>
                      <c:pt idx="260">
                        <c:v>1.3463993821481222</c:v>
                      </c:pt>
                      <c:pt idx="261">
                        <c:v>1.3342127473966887</c:v>
                      </c:pt>
                      <c:pt idx="262">
                        <c:v>1.3231999245025554</c:v>
                      </c:pt>
                      <c:pt idx="263">
                        <c:v>1.3115251650923025</c:v>
                      </c:pt>
                      <c:pt idx="264">
                        <c:v>1.3018345478840205</c:v>
                      </c:pt>
                      <c:pt idx="265">
                        <c:v>1.2888775991012333</c:v>
                      </c:pt>
                      <c:pt idx="266">
                        <c:v>1.2747334996900401</c:v>
                      </c:pt>
                      <c:pt idx="267">
                        <c:v>1.2591154660716684</c:v>
                      </c:pt>
                      <c:pt idx="268">
                        <c:v>1.2442127240538392</c:v>
                      </c:pt>
                      <c:pt idx="269">
                        <c:v>1.2295767574581236</c:v>
                      </c:pt>
                      <c:pt idx="270">
                        <c:v>1.2126765344672177</c:v>
                      </c:pt>
                      <c:pt idx="271">
                        <c:v>1.1923349085310444</c:v>
                      </c:pt>
                      <c:pt idx="272">
                        <c:v>1.1740858023120757</c:v>
                      </c:pt>
                      <c:pt idx="273">
                        <c:v>1.1551347432636703</c:v>
                      </c:pt>
                      <c:pt idx="274">
                        <c:v>1.1353033253222897</c:v>
                      </c:pt>
                      <c:pt idx="275">
                        <c:v>1.1153035053956994</c:v>
                      </c:pt>
                      <c:pt idx="276">
                        <c:v>1.0949863894514329</c:v>
                      </c:pt>
                      <c:pt idx="277">
                        <c:v>1.0754370865189375</c:v>
                      </c:pt>
                      <c:pt idx="278">
                        <c:v>1.0593520291772278</c:v>
                      </c:pt>
                      <c:pt idx="279">
                        <c:v>1.0422013707588125</c:v>
                      </c:pt>
                      <c:pt idx="280">
                        <c:v>1.0249751815490113</c:v>
                      </c:pt>
                      <c:pt idx="281">
                        <c:v>1.0077213143891659</c:v>
                      </c:pt>
                      <c:pt idx="282">
                        <c:v>0.99259964979056459</c:v>
                      </c:pt>
                      <c:pt idx="283">
                        <c:v>0.9790836397638103</c:v>
                      </c:pt>
                      <c:pt idx="284">
                        <c:v>0.96687933114066149</c:v>
                      </c:pt>
                      <c:pt idx="285">
                        <c:v>0.95548001735374111</c:v>
                      </c:pt>
                      <c:pt idx="286">
                        <c:v>0.94577272668157708</c:v>
                      </c:pt>
                      <c:pt idx="287">
                        <c:v>0.93708818628394164</c:v>
                      </c:pt>
                      <c:pt idx="288">
                        <c:v>0.93505719164846191</c:v>
                      </c:pt>
                      <c:pt idx="289">
                        <c:v>0.93158177483687499</c:v>
                      </c:pt>
                      <c:pt idx="290">
                        <c:v>0.93094284770091262</c:v>
                      </c:pt>
                      <c:pt idx="291">
                        <c:v>0.93051400620986469</c:v>
                      </c:pt>
                      <c:pt idx="292">
                        <c:v>0.93103671930256904</c:v>
                      </c:pt>
                      <c:pt idx="293">
                        <c:v>0.93204579733671422</c:v>
                      </c:pt>
                      <c:pt idx="294">
                        <c:v>0.9331619190089826</c:v>
                      </c:pt>
                      <c:pt idx="295">
                        <c:v>0.93241444762314751</c:v>
                      </c:pt>
                      <c:pt idx="296">
                        <c:v>0.93498566248840764</c:v>
                      </c:pt>
                      <c:pt idx="297">
                        <c:v>0.93426770313364405</c:v>
                      </c:pt>
                      <c:pt idx="298">
                        <c:v>0.93262836816475503</c:v>
                      </c:pt>
                      <c:pt idx="299">
                        <c:v>0.93084497446792458</c:v>
                      </c:pt>
                      <c:pt idx="300">
                        <c:v>0.92802165682876714</c:v>
                      </c:pt>
                      <c:pt idx="301">
                        <c:v>0.92910293096152197</c:v>
                      </c:pt>
                      <c:pt idx="302">
                        <c:v>0.9264768604000897</c:v>
                      </c:pt>
                      <c:pt idx="303">
                        <c:v>0.92320302576683755</c:v>
                      </c:pt>
                      <c:pt idx="304">
                        <c:v>0.92192133659821973</c:v>
                      </c:pt>
                      <c:pt idx="305">
                        <c:v>0.91872636744913017</c:v>
                      </c:pt>
                      <c:pt idx="306">
                        <c:v>0.91675389667187657</c:v>
                      </c:pt>
                      <c:pt idx="307">
                        <c:v>0.91276393676488787</c:v>
                      </c:pt>
                      <c:pt idx="308">
                        <c:v>0.90649354720274289</c:v>
                      </c:pt>
                      <c:pt idx="309">
                        <c:v>0.90630030175634912</c:v>
                      </c:pt>
                      <c:pt idx="310">
                        <c:v>0.90100180840389266</c:v>
                      </c:pt>
                      <c:pt idx="311">
                        <c:v>0.89312226284248541</c:v>
                      </c:pt>
                      <c:pt idx="312">
                        <c:v>0.88775524155347318</c:v>
                      </c:pt>
                      <c:pt idx="313">
                        <c:v>0.88116472148479186</c:v>
                      </c:pt>
                      <c:pt idx="314">
                        <c:v>0.87602279195818833</c:v>
                      </c:pt>
                      <c:pt idx="315">
                        <c:v>0.87242532539098427</c:v>
                      </c:pt>
                      <c:pt idx="316">
                        <c:v>0.858864797215665</c:v>
                      </c:pt>
                      <c:pt idx="317">
                        <c:v>0.85432144504242902</c:v>
                      </c:pt>
                      <c:pt idx="318">
                        <c:v>0.84728524328417876</c:v>
                      </c:pt>
                      <c:pt idx="319">
                        <c:v>0.84073757401767457</c:v>
                      </c:pt>
                      <c:pt idx="320">
                        <c:v>0.83230196843579896</c:v>
                      </c:pt>
                      <c:pt idx="321">
                        <c:v>0.82726174703887623</c:v>
                      </c:pt>
                      <c:pt idx="322">
                        <c:v>0.81916011093855912</c:v>
                      </c:pt>
                      <c:pt idx="323">
                        <c:v>0.81701256879054351</c:v>
                      </c:pt>
                      <c:pt idx="324">
                        <c:v>0.8098319748350743</c:v>
                      </c:pt>
                      <c:pt idx="325">
                        <c:v>0.80628869702548733</c:v>
                      </c:pt>
                      <c:pt idx="326">
                        <c:v>0.80617531747108895</c:v>
                      </c:pt>
                      <c:pt idx="327">
                        <c:v>0.80348038550382372</c:v>
                      </c:pt>
                      <c:pt idx="328">
                        <c:v>0.80252016071885302</c:v>
                      </c:pt>
                      <c:pt idx="329">
                        <c:v>0.80300469157926713</c:v>
                      </c:pt>
                      <c:pt idx="330">
                        <c:v>0.80452030944615094</c:v>
                      </c:pt>
                      <c:pt idx="331">
                        <c:v>0.80744300093004573</c:v>
                      </c:pt>
                      <c:pt idx="332">
                        <c:v>0.81242336459163178</c:v>
                      </c:pt>
                      <c:pt idx="333">
                        <c:v>0.81313115313342732</c:v>
                      </c:pt>
                      <c:pt idx="334">
                        <c:v>0.81889216837397372</c:v>
                      </c:pt>
                      <c:pt idx="335">
                        <c:v>0.82297066437417643</c:v>
                      </c:pt>
                      <c:pt idx="336">
                        <c:v>0.82941462469533411</c:v>
                      </c:pt>
                      <c:pt idx="337">
                        <c:v>0.83402650480512552</c:v>
                      </c:pt>
                      <c:pt idx="338">
                        <c:v>0.84553736406541724</c:v>
                      </c:pt>
                      <c:pt idx="339">
                        <c:v>0.84703447438739199</c:v>
                      </c:pt>
                      <c:pt idx="340">
                        <c:v>0.84879002339953913</c:v>
                      </c:pt>
                      <c:pt idx="341">
                        <c:v>0.85186794483217643</c:v>
                      </c:pt>
                      <c:pt idx="342">
                        <c:v>0.85675443689210629</c:v>
                      </c:pt>
                      <c:pt idx="343">
                        <c:v>0.8585138208009464</c:v>
                      </c:pt>
                      <c:pt idx="344">
                        <c:v>0.85962177247591254</c:v>
                      </c:pt>
                      <c:pt idx="345">
                        <c:v>0.85449384865896993</c:v>
                      </c:pt>
                      <c:pt idx="346">
                        <c:v>0.85839410533027294</c:v>
                      </c:pt>
                      <c:pt idx="347">
                        <c:v>0.86672116666227594</c:v>
                      </c:pt>
                      <c:pt idx="348">
                        <c:v>0.86966953528054936</c:v>
                      </c:pt>
                      <c:pt idx="349">
                        <c:v>0.86986194705374875</c:v>
                      </c:pt>
                      <c:pt idx="350">
                        <c:v>0.87132354289765457</c:v>
                      </c:pt>
                      <c:pt idx="351">
                        <c:v>0.87457320100827762</c:v>
                      </c:pt>
                      <c:pt idx="352">
                        <c:v>0.87307575721702546</c:v>
                      </c:pt>
                      <c:pt idx="353">
                        <c:v>0.8744893334849505</c:v>
                      </c:pt>
                      <c:pt idx="354">
                        <c:v>0.8739351075455094</c:v>
                      </c:pt>
                      <c:pt idx="355">
                        <c:v>0.87234829398784897</c:v>
                      </c:pt>
                      <c:pt idx="356">
                        <c:v>0.87324632675253944</c:v>
                      </c:pt>
                      <c:pt idx="357">
                        <c:v>0.87555593496948925</c:v>
                      </c:pt>
                      <c:pt idx="358">
                        <c:v>0.8765248299556786</c:v>
                      </c:pt>
                      <c:pt idx="359">
                        <c:v>0.87810647473953551</c:v>
                      </c:pt>
                      <c:pt idx="360">
                        <c:v>0.87492150966877502</c:v>
                      </c:pt>
                      <c:pt idx="361">
                        <c:v>0.87016240287290447</c:v>
                      </c:pt>
                      <c:pt idx="362">
                        <c:v>0.86968820956009729</c:v>
                      </c:pt>
                      <c:pt idx="363">
                        <c:v>0.86963918957628394</c:v>
                      </c:pt>
                      <c:pt idx="364">
                        <c:v>0.86543747667799242</c:v>
                      </c:pt>
                      <c:pt idx="365">
                        <c:v>0.86223083610418494</c:v>
                      </c:pt>
                      <c:pt idx="366">
                        <c:v>0.86293612362639838</c:v>
                      </c:pt>
                      <c:pt idx="367">
                        <c:v>0.86606406545068193</c:v>
                      </c:pt>
                      <c:pt idx="368">
                        <c:v>0.87044118318901331</c:v>
                      </c:pt>
                      <c:pt idx="369">
                        <c:v>0.87374586373044727</c:v>
                      </c:pt>
                      <c:pt idx="370">
                        <c:v>0.87412351768737706</c:v>
                      </c:pt>
                      <c:pt idx="371">
                        <c:v>0.87774366016546068</c:v>
                      </c:pt>
                      <c:pt idx="372">
                        <c:v>0.88213861851014597</c:v>
                      </c:pt>
                      <c:pt idx="373">
                        <c:v>0.88645287728964151</c:v>
                      </c:pt>
                      <c:pt idx="374">
                        <c:v>0.88565872020493686</c:v>
                      </c:pt>
                      <c:pt idx="375">
                        <c:v>0.88883751609406092</c:v>
                      </c:pt>
                      <c:pt idx="376">
                        <c:v>0.89034746498322481</c:v>
                      </c:pt>
                      <c:pt idx="377">
                        <c:v>0.89602678025074889</c:v>
                      </c:pt>
                      <c:pt idx="378">
                        <c:v>0.89603895187938265</c:v>
                      </c:pt>
                      <c:pt idx="379">
                        <c:v>0.89758474871589322</c:v>
                      </c:pt>
                      <c:pt idx="380">
                        <c:v>0.89848428209233289</c:v>
                      </c:pt>
                      <c:pt idx="381">
                        <c:v>0.90567988216529594</c:v>
                      </c:pt>
                      <c:pt idx="382">
                        <c:v>0.90952178171301146</c:v>
                      </c:pt>
                      <c:pt idx="383">
                        <c:v>0.91467988449958093</c:v>
                      </c:pt>
                      <c:pt idx="384">
                        <c:v>0.91468672061977252</c:v>
                      </c:pt>
                      <c:pt idx="385">
                        <c:v>0.91766393433056204</c:v>
                      </c:pt>
                      <c:pt idx="386">
                        <c:v>0.91962339980598751</c:v>
                      </c:pt>
                      <c:pt idx="387">
                        <c:v>0.92160103935704452</c:v>
                      </c:pt>
                      <c:pt idx="388">
                        <c:v>0.92228331749910042</c:v>
                      </c:pt>
                      <c:pt idx="389">
                        <c:v>0.92347697077842061</c:v>
                      </c:pt>
                      <c:pt idx="390">
                        <c:v>0.92471564241022253</c:v>
                      </c:pt>
                      <c:pt idx="391">
                        <c:v>0.92585410652409283</c:v>
                      </c:pt>
                      <c:pt idx="392">
                        <c:v>0.9265633956776379</c:v>
                      </c:pt>
                      <c:pt idx="393">
                        <c:v>0.92819989615766674</c:v>
                      </c:pt>
                      <c:pt idx="394">
                        <c:v>0.93070658471770329</c:v>
                      </c:pt>
                      <c:pt idx="395">
                        <c:v>0.93179035987004033</c:v>
                      </c:pt>
                      <c:pt idx="396">
                        <c:v>0.93047148887696551</c:v>
                      </c:pt>
                      <c:pt idx="397">
                        <c:v>0.92799231153233452</c:v>
                      </c:pt>
                      <c:pt idx="398">
                        <c:v>0.92739923642204791</c:v>
                      </c:pt>
                      <c:pt idx="399">
                        <c:v>0.92786842769569045</c:v>
                      </c:pt>
                      <c:pt idx="400">
                        <c:v>0.92732253848819035</c:v>
                      </c:pt>
                      <c:pt idx="401">
                        <c:v>0.92708594203570305</c:v>
                      </c:pt>
                      <c:pt idx="402">
                        <c:v>0.92621575395569589</c:v>
                      </c:pt>
                      <c:pt idx="403">
                        <c:v>0.92490672030631138</c:v>
                      </c:pt>
                      <c:pt idx="404">
                        <c:v>0.92480884707332356</c:v>
                      </c:pt>
                      <c:pt idx="405">
                        <c:v>0.92433432029123863</c:v>
                      </c:pt>
                      <c:pt idx="406">
                        <c:v>0.92529337793373756</c:v>
                      </c:pt>
                      <c:pt idx="407">
                        <c:v>0.92368255458808712</c:v>
                      </c:pt>
                      <c:pt idx="408">
                        <c:v>0.91983581973584549</c:v>
                      </c:pt>
                      <c:pt idx="409">
                        <c:v>0.91575815740883704</c:v>
                      </c:pt>
                      <c:pt idx="410">
                        <c:v>0.91419602057772209</c:v>
                      </c:pt>
                      <c:pt idx="411">
                        <c:v>0.91014970436281184</c:v>
                      </c:pt>
                      <c:pt idx="412">
                        <c:v>0.90633331521483573</c:v>
                      </c:pt>
                      <c:pt idx="413">
                        <c:v>0.89940515750254191</c:v>
                      </c:pt>
                      <c:pt idx="414">
                        <c:v>0.89413751005826703</c:v>
                      </c:pt>
                      <c:pt idx="415">
                        <c:v>0.89083166237436118</c:v>
                      </c:pt>
                      <c:pt idx="416">
                        <c:v>0.88715833154649371</c:v>
                      </c:pt>
                      <c:pt idx="417">
                        <c:v>0.88053196353046592</c:v>
                      </c:pt>
                      <c:pt idx="418">
                        <c:v>0.87533317749202422</c:v>
                      </c:pt>
                      <c:pt idx="419">
                        <c:v>0.86832382001062414</c:v>
                      </c:pt>
                      <c:pt idx="420">
                        <c:v>0.86446241251016664</c:v>
                      </c:pt>
                      <c:pt idx="421">
                        <c:v>0.86004461151996281</c:v>
                      </c:pt>
                      <c:pt idx="422">
                        <c:v>0.8527628096387293</c:v>
                      </c:pt>
                      <c:pt idx="423">
                        <c:v>0.84624948770782216</c:v>
                      </c:pt>
                      <c:pt idx="424">
                        <c:v>0.83904488396436272</c:v>
                      </c:pt>
                      <c:pt idx="425">
                        <c:v>0.83213623420481087</c:v>
                      </c:pt>
                      <c:pt idx="426">
                        <c:v>0.82501966635064883</c:v>
                      </c:pt>
                      <c:pt idx="427">
                        <c:v>0.81672328419218887</c:v>
                      </c:pt>
                      <c:pt idx="428">
                        <c:v>0.80704700616284564</c:v>
                      </c:pt>
                      <c:pt idx="429">
                        <c:v>0.79967450063809353</c:v>
                      </c:pt>
                      <c:pt idx="430">
                        <c:v>0.79126990769903849</c:v>
                      </c:pt>
                      <c:pt idx="431">
                        <c:v>0.78372883345443822</c:v>
                      </c:pt>
                      <c:pt idx="432">
                        <c:v>0.77494875410875841</c:v>
                      </c:pt>
                      <c:pt idx="433">
                        <c:v>0.76813314227766849</c:v>
                      </c:pt>
                      <c:pt idx="434">
                        <c:v>0.75967919588552257</c:v>
                      </c:pt>
                      <c:pt idx="435">
                        <c:v>0.75375778192243048</c:v>
                      </c:pt>
                      <c:pt idx="436">
                        <c:v>0.74494385544506969</c:v>
                      </c:pt>
                      <c:pt idx="437">
                        <c:v>0.73647857109748405</c:v>
                      </c:pt>
                      <c:pt idx="438">
                        <c:v>0.72862937124034233</c:v>
                      </c:pt>
                      <c:pt idx="439">
                        <c:v>0.71935542389447427</c:v>
                      </c:pt>
                      <c:pt idx="440">
                        <c:v>0.70914125992029409</c:v>
                      </c:pt>
                      <c:pt idx="441">
                        <c:v>0.70069665066792231</c:v>
                      </c:pt>
                      <c:pt idx="442">
                        <c:v>0.69013000966727422</c:v>
                      </c:pt>
                      <c:pt idx="443">
                        <c:v>0.68154284229871043</c:v>
                      </c:pt>
                      <c:pt idx="444">
                        <c:v>0.67366913244966198</c:v>
                      </c:pt>
                      <c:pt idx="445">
                        <c:v>0.66507296141060168</c:v>
                      </c:pt>
                      <c:pt idx="446">
                        <c:v>0.65861016007525741</c:v>
                      </c:pt>
                      <c:pt idx="447">
                        <c:v>0.65201663878307714</c:v>
                      </c:pt>
                      <c:pt idx="448">
                        <c:v>0.64482187238330824</c:v>
                      </c:pt>
                      <c:pt idx="449">
                        <c:v>0.63613899933206086</c:v>
                      </c:pt>
                      <c:pt idx="450">
                        <c:v>0.6289015488647538</c:v>
                      </c:pt>
                      <c:pt idx="451">
                        <c:v>0.62064801750847087</c:v>
                      </c:pt>
                      <c:pt idx="452">
                        <c:v>0.61257989507055699</c:v>
                      </c:pt>
                      <c:pt idx="453">
                        <c:v>0.60442290307015156</c:v>
                      </c:pt>
                      <c:pt idx="454">
                        <c:v>0.5962939224890681</c:v>
                      </c:pt>
                      <c:pt idx="455">
                        <c:v>0.58733960544582009</c:v>
                      </c:pt>
                      <c:pt idx="456">
                        <c:v>0.58083712126643638</c:v>
                      </c:pt>
                      <c:pt idx="457">
                        <c:v>0.57181510995982698</c:v>
                      </c:pt>
                      <c:pt idx="458">
                        <c:v>0.56473705780723271</c:v>
                      </c:pt>
                      <c:pt idx="459">
                        <c:v>0.55715163214870589</c:v>
                      </c:pt>
                      <c:pt idx="460">
                        <c:v>0.55009742304946307</c:v>
                      </c:pt>
                      <c:pt idx="461">
                        <c:v>0.54367597190454631</c:v>
                      </c:pt>
                      <c:pt idx="462">
                        <c:v>0.53745326844910435</c:v>
                      </c:pt>
                      <c:pt idx="463">
                        <c:v>0.52994437398979644</c:v>
                      </c:pt>
                      <c:pt idx="464">
                        <c:v>0.52385439130685607</c:v>
                      </c:pt>
                      <c:pt idx="465">
                        <c:v>0.51661443981996658</c:v>
                      </c:pt>
                      <c:pt idx="466">
                        <c:v>0.51070553095478588</c:v>
                      </c:pt>
                      <c:pt idx="467">
                        <c:v>0.50394944338975511</c:v>
                      </c:pt>
                      <c:pt idx="468">
                        <c:v>0.49636868630111536</c:v>
                      </c:pt>
                      <c:pt idx="469">
                        <c:v>0.49003993961538322</c:v>
                      </c:pt>
                      <c:pt idx="470">
                        <c:v>0.48519229672629871</c:v>
                      </c:pt>
                      <c:pt idx="471">
                        <c:v>0.48007137576418657</c:v>
                      </c:pt>
                      <c:pt idx="472">
                        <c:v>0.47583681614204715</c:v>
                      </c:pt>
                      <c:pt idx="473">
                        <c:v>0.47171363525864041</c:v>
                      </c:pt>
                      <c:pt idx="474">
                        <c:v>0.4671059235148195</c:v>
                      </c:pt>
                      <c:pt idx="475">
                        <c:v>0.46358548835075097</c:v>
                      </c:pt>
                      <c:pt idx="476">
                        <c:v>0.45874634892824634</c:v>
                      </c:pt>
                      <c:pt idx="477">
                        <c:v>0.45450978849044121</c:v>
                      </c:pt>
                      <c:pt idx="478">
                        <c:v>0.44924180757688886</c:v>
                      </c:pt>
                      <c:pt idx="479">
                        <c:v>0.44355598965845078</c:v>
                      </c:pt>
                      <c:pt idx="480">
                        <c:v>0.43685459105495339</c:v>
                      </c:pt>
                      <c:pt idx="481">
                        <c:v>0.43182887557160793</c:v>
                      </c:pt>
                      <c:pt idx="482">
                        <c:v>0.42640949960600605</c:v>
                      </c:pt>
                      <c:pt idx="483">
                        <c:v>0.42161821302484309</c:v>
                      </c:pt>
                      <c:pt idx="484">
                        <c:v>0.41622884929422893</c:v>
                      </c:pt>
                      <c:pt idx="485">
                        <c:v>0.41211017024607027</c:v>
                      </c:pt>
                      <c:pt idx="486">
                        <c:v>0.40805234934108137</c:v>
                      </c:pt>
                      <c:pt idx="487">
                        <c:v>0.40515383437981545</c:v>
                      </c:pt>
                      <c:pt idx="488">
                        <c:v>0.40228633206137038</c:v>
                      </c:pt>
                      <c:pt idx="489">
                        <c:v>0.39944267279627665</c:v>
                      </c:pt>
                      <c:pt idx="490">
                        <c:v>0.39779500109544652</c:v>
                      </c:pt>
                      <c:pt idx="491">
                        <c:v>0.39464855172625374</c:v>
                      </c:pt>
                      <c:pt idx="492">
                        <c:v>0.39221289212235522</c:v>
                      </c:pt>
                      <c:pt idx="493">
                        <c:v>0.38963567481009759</c:v>
                      </c:pt>
                      <c:pt idx="494">
                        <c:v>0.38755782774110908</c:v>
                      </c:pt>
                      <c:pt idx="495">
                        <c:v>0.38520336790631649</c:v>
                      </c:pt>
                      <c:pt idx="496">
                        <c:v>0.38251243757038289</c:v>
                      </c:pt>
                      <c:pt idx="497">
                        <c:v>0.37937265758674282</c:v>
                      </c:pt>
                      <c:pt idx="498">
                        <c:v>0.37721411095256502</c:v>
                      </c:pt>
                      <c:pt idx="499">
                        <c:v>0.37590874546523467</c:v>
                      </c:pt>
                      <c:pt idx="500">
                        <c:v>0.37321564757899639</c:v>
                      </c:pt>
                      <c:pt idx="501">
                        <c:v>0.371010081776671</c:v>
                      </c:pt>
                      <c:pt idx="502">
                        <c:v>0.36787080199694738</c:v>
                      </c:pt>
                      <c:pt idx="503">
                        <c:v>0.36605772953440685</c:v>
                      </c:pt>
                      <c:pt idx="504">
                        <c:v>0.36392569370780153</c:v>
                      </c:pt>
                      <c:pt idx="505">
                        <c:v>0.36258848190445642</c:v>
                      </c:pt>
                      <c:pt idx="506">
                        <c:v>0.35933849032455567</c:v>
                      </c:pt>
                      <c:pt idx="507">
                        <c:v>0.35882311355595964</c:v>
                      </c:pt>
                      <c:pt idx="508">
                        <c:v>0.35725447407393074</c:v>
                      </c:pt>
                      <c:pt idx="509">
                        <c:v>0.35572835192480129</c:v>
                      </c:pt>
                      <c:pt idx="510">
                        <c:v>0.35391211150412311</c:v>
                      </c:pt>
                      <c:pt idx="511">
                        <c:v>0.35233213406665448</c:v>
                      </c:pt>
                      <c:pt idx="512">
                        <c:v>0.35039401062499814</c:v>
                      </c:pt>
                      <c:pt idx="513">
                        <c:v>0.34923687223157968</c:v>
                      </c:pt>
                      <c:pt idx="514">
                        <c:v>0.34736744346111759</c:v>
                      </c:pt>
                      <c:pt idx="515">
                        <c:v>0.34602606329180197</c:v>
                      </c:pt>
                      <c:pt idx="516">
                        <c:v>0.34597654310407217</c:v>
                      </c:pt>
                      <c:pt idx="517">
                        <c:v>0.3456133950607197</c:v>
                      </c:pt>
                      <c:pt idx="518">
                        <c:v>0.34550068244487675</c:v>
                      </c:pt>
                      <c:pt idx="519">
                        <c:v>0.34581464376977683</c:v>
                      </c:pt>
                      <c:pt idx="520">
                        <c:v>0.34586649824245019</c:v>
                      </c:pt>
                      <c:pt idx="521">
                        <c:v>0.34563840525654288</c:v>
                      </c:pt>
                      <c:pt idx="522">
                        <c:v>0.34489626937915024</c:v>
                      </c:pt>
                      <c:pt idx="523">
                        <c:v>0.34303417693279625</c:v>
                      </c:pt>
                      <c:pt idx="524">
                        <c:v>0.34233305777655365</c:v>
                      </c:pt>
                      <c:pt idx="525">
                        <c:v>0.33993874836308274</c:v>
                      </c:pt>
                      <c:pt idx="526">
                        <c:v>0.33781988457294426</c:v>
                      </c:pt>
                      <c:pt idx="527">
                        <c:v>0.33624190795114145</c:v>
                      </c:pt>
                      <c:pt idx="528">
                        <c:v>0.33372121368144414</c:v>
                      </c:pt>
                      <c:pt idx="529">
                        <c:v>0.33271380299368714</c:v>
                      </c:pt>
                      <c:pt idx="530">
                        <c:v>0.33161752274343836</c:v>
                      </c:pt>
                      <c:pt idx="531">
                        <c:v>0.32966155869542824</c:v>
                      </c:pt>
                      <c:pt idx="532">
                        <c:v>0.3290027901374461</c:v>
                      </c:pt>
                      <c:pt idx="533">
                        <c:v>0.3275623695926706</c:v>
                      </c:pt>
                      <c:pt idx="534">
                        <c:v>0.32669351538977381</c:v>
                      </c:pt>
                      <c:pt idx="535">
                        <c:v>0.32581482384318677</c:v>
                      </c:pt>
                      <c:pt idx="536">
                        <c:v>0.32482675437353298</c:v>
                      </c:pt>
                      <c:pt idx="537">
                        <c:v>0.32433955575889767</c:v>
                      </c:pt>
                      <c:pt idx="538">
                        <c:v>0.32323410510351386</c:v>
                      </c:pt>
                      <c:pt idx="539">
                        <c:v>0.32344435748306721</c:v>
                      </c:pt>
                      <c:pt idx="540">
                        <c:v>0.32255299410392968</c:v>
                      </c:pt>
                      <c:pt idx="541">
                        <c:v>0.32098235380623508</c:v>
                      </c:pt>
                      <c:pt idx="542">
                        <c:v>0.32037443931309334</c:v>
                      </c:pt>
                      <c:pt idx="543">
                        <c:v>0.31958361692116488</c:v>
                      </c:pt>
                      <c:pt idx="544">
                        <c:v>0.31750777066784225</c:v>
                      </c:pt>
                      <c:pt idx="545">
                        <c:v>0.31736421214381733</c:v>
                      </c:pt>
                      <c:pt idx="546">
                        <c:v>0.31617556090366172</c:v>
                      </c:pt>
                      <c:pt idx="547">
                        <c:v>0.3157944055193167</c:v>
                      </c:pt>
                      <c:pt idx="548">
                        <c:v>0.31499307884514249</c:v>
                      </c:pt>
                      <c:pt idx="549">
                        <c:v>0.31379592413840712</c:v>
                      </c:pt>
                      <c:pt idx="550">
                        <c:v>0.31200669472921794</c:v>
                      </c:pt>
                      <c:pt idx="551">
                        <c:v>0.31160636486140858</c:v>
                      </c:pt>
                      <c:pt idx="552">
                        <c:v>0.30919804973827664</c:v>
                      </c:pt>
                      <c:pt idx="553">
                        <c:v>0.30772444900037582</c:v>
                      </c:pt>
                      <c:pt idx="554">
                        <c:v>0.30556456848908736</c:v>
                      </c:pt>
                      <c:pt idx="555">
                        <c:v>0.30424002851829257</c:v>
                      </c:pt>
                      <c:pt idx="556">
                        <c:v>0.3030717189040732</c:v>
                      </c:pt>
                      <c:pt idx="557">
                        <c:v>0.30139820333422596</c:v>
                      </c:pt>
                      <c:pt idx="558">
                        <c:v>0.29996978768344562</c:v>
                      </c:pt>
                      <c:pt idx="559">
                        <c:v>0.30031742940538764</c:v>
                      </c:pt>
                      <c:pt idx="560">
                        <c:v>0.29920180793703566</c:v>
                      </c:pt>
                      <c:pt idx="561">
                        <c:v>0.29862657343310289</c:v>
                      </c:pt>
                      <c:pt idx="562">
                        <c:v>0.29766401436318873</c:v>
                      </c:pt>
                      <c:pt idx="563">
                        <c:v>0.29703692538658261</c:v>
                      </c:pt>
                      <c:pt idx="564">
                        <c:v>0.29644601782660068</c:v>
                      </c:pt>
                      <c:pt idx="565">
                        <c:v>0.29620441933494884</c:v>
                      </c:pt>
                      <c:pt idx="566">
                        <c:v>0.29473948879826678</c:v>
                      </c:pt>
                      <c:pt idx="567">
                        <c:v>0.29403886984594052</c:v>
                      </c:pt>
                      <c:pt idx="568">
                        <c:v>0.29382311522330606</c:v>
                      </c:pt>
                      <c:pt idx="569">
                        <c:v>0.29339660801720163</c:v>
                      </c:pt>
                      <c:pt idx="570">
                        <c:v>0.2920097092914879</c:v>
                      </c:pt>
                      <c:pt idx="571">
                        <c:v>0.29141630071192359</c:v>
                      </c:pt>
                      <c:pt idx="572">
                        <c:v>0.29077670663740585</c:v>
                      </c:pt>
                      <c:pt idx="573">
                        <c:v>0.28989334652093168</c:v>
                      </c:pt>
                      <c:pt idx="574">
                        <c:v>0.28869202344822575</c:v>
                      </c:pt>
                      <c:pt idx="575">
                        <c:v>0.28736398205001573</c:v>
                      </c:pt>
                      <c:pt idx="576">
                        <c:v>0.28561426875022722</c:v>
                      </c:pt>
                      <c:pt idx="577">
                        <c:v>0.28474291352774811</c:v>
                      </c:pt>
                      <c:pt idx="578">
                        <c:v>0.2834502198729682</c:v>
                      </c:pt>
                      <c:pt idx="579">
                        <c:v>0.28155594764132175</c:v>
                      </c:pt>
                      <c:pt idx="580">
                        <c:v>0.28023157440516583</c:v>
                      </c:pt>
                      <c:pt idx="581">
                        <c:v>0.27834030339701821</c:v>
                      </c:pt>
                      <c:pt idx="582">
                        <c:v>0.27800750105793132</c:v>
                      </c:pt>
                      <c:pt idx="583">
                        <c:v>0.27739158330212621</c:v>
                      </c:pt>
                      <c:pt idx="584">
                        <c:v>0.27716865909002236</c:v>
                      </c:pt>
                      <c:pt idx="585">
                        <c:v>0.27708412462814008</c:v>
                      </c:pt>
                      <c:pt idx="586">
                        <c:v>0.27689137938566294</c:v>
                      </c:pt>
                      <c:pt idx="587">
                        <c:v>0.27656808092098878</c:v>
                      </c:pt>
                      <c:pt idx="588">
                        <c:v>0.27758716303346326</c:v>
                      </c:pt>
                      <c:pt idx="589">
                        <c:v>0.27649938624979448</c:v>
                      </c:pt>
                      <c:pt idx="590">
                        <c:v>0.27600935314629932</c:v>
                      </c:pt>
                      <c:pt idx="591">
                        <c:v>0.27577375710164509</c:v>
                      </c:pt>
                      <c:pt idx="592">
                        <c:v>0.27559318348780193</c:v>
                      </c:pt>
                      <c:pt idx="593">
                        <c:v>0.27516967750519628</c:v>
                      </c:pt>
                      <c:pt idx="594">
                        <c:v>0.27455175893372535</c:v>
                      </c:pt>
                      <c:pt idx="595">
                        <c:v>0.27323839018373164</c:v>
                      </c:pt>
                      <c:pt idx="596">
                        <c:v>0.27275886136248212</c:v>
                      </c:pt>
                      <c:pt idx="597">
                        <c:v>0.27229400518944891</c:v>
                      </c:pt>
                      <c:pt idx="598">
                        <c:v>0.27089960340498809</c:v>
                      </c:pt>
                      <c:pt idx="599">
                        <c:v>0.26997622697519685</c:v>
                      </c:pt>
                      <c:pt idx="600">
                        <c:v>0.26943750735716587</c:v>
                      </c:pt>
                      <c:pt idx="601">
                        <c:v>0.26949269652261576</c:v>
                      </c:pt>
                      <c:pt idx="602">
                        <c:v>0.26993320943838112</c:v>
                      </c:pt>
                      <c:pt idx="603">
                        <c:v>0.27043824865937011</c:v>
                      </c:pt>
                      <c:pt idx="604">
                        <c:v>0.2715215236077908</c:v>
                      </c:pt>
                      <c:pt idx="605">
                        <c:v>0.27301363189060074</c:v>
                      </c:pt>
                      <c:pt idx="606">
                        <c:v>0.27359520231080875</c:v>
                      </c:pt>
                      <c:pt idx="607">
                        <c:v>0.27443604509438346</c:v>
                      </c:pt>
                      <c:pt idx="608">
                        <c:v>0.27459911157115047</c:v>
                      </c:pt>
                      <c:pt idx="609">
                        <c:v>0.27499110470701893</c:v>
                      </c:pt>
                      <c:pt idx="610">
                        <c:v>0.27531940521085763</c:v>
                      </c:pt>
                      <c:pt idx="611">
                        <c:v>0.27572957242235752</c:v>
                      </c:pt>
                      <c:pt idx="612">
                        <c:v>0.27599784845622072</c:v>
                      </c:pt>
                      <c:pt idx="613">
                        <c:v>0.27665561660636984</c:v>
                      </c:pt>
                      <c:pt idx="614">
                        <c:v>0.27716282337766368</c:v>
                      </c:pt>
                      <c:pt idx="615">
                        <c:v>0.27833896951990766</c:v>
                      </c:pt>
                      <c:pt idx="616">
                        <c:v>0.27867727410207566</c:v>
                      </c:pt>
                      <c:pt idx="617">
                        <c:v>0.27945442425362066</c:v>
                      </c:pt>
                      <c:pt idx="618">
                        <c:v>0.28052702818515679</c:v>
                      </c:pt>
                      <c:pt idx="619">
                        <c:v>0.28090701642703009</c:v>
                      </c:pt>
                      <c:pt idx="620">
                        <c:v>0.28143706584384232</c:v>
                      </c:pt>
                      <c:pt idx="621">
                        <c:v>0.28285330986598878</c:v>
                      </c:pt>
                      <c:pt idx="622">
                        <c:v>0.28337668989724812</c:v>
                      </c:pt>
                      <c:pt idx="623">
                        <c:v>0.2847996033049473</c:v>
                      </c:pt>
                      <c:pt idx="624">
                        <c:v>0.28521643990200007</c:v>
                      </c:pt>
                      <c:pt idx="625">
                        <c:v>0.28557525284474305</c:v>
                      </c:pt>
                      <c:pt idx="626">
                        <c:v>0.28703918297359221</c:v>
                      </c:pt>
                      <c:pt idx="627">
                        <c:v>0.28770161969362845</c:v>
                      </c:pt>
                      <c:pt idx="628">
                        <c:v>0.28809561364516262</c:v>
                      </c:pt>
                      <c:pt idx="629">
                        <c:v>0.28918672512160787</c:v>
                      </c:pt>
                      <c:pt idx="630">
                        <c:v>0.2900464089193695</c:v>
                      </c:pt>
                      <c:pt idx="631">
                        <c:v>0.29196352379653445</c:v>
                      </c:pt>
                      <c:pt idx="632">
                        <c:v>0.29252291850977913</c:v>
                      </c:pt>
                      <c:pt idx="633">
                        <c:v>0.29333658354722608</c:v>
                      </c:pt>
                      <c:pt idx="634">
                        <c:v>0.29447521439573526</c:v>
                      </c:pt>
                      <c:pt idx="635">
                        <c:v>0.29520151048244003</c:v>
                      </c:pt>
                      <c:pt idx="636">
                        <c:v>0.2966097512419229</c:v>
                      </c:pt>
                      <c:pt idx="637">
                        <c:v>0.29771736944761151</c:v>
                      </c:pt>
                      <c:pt idx="638">
                        <c:v>0.29841898880777068</c:v>
                      </c:pt>
                      <c:pt idx="639">
                        <c:v>0.30029675431017383</c:v>
                      </c:pt>
                      <c:pt idx="640">
                        <c:v>0.30149841085215734</c:v>
                      </c:pt>
                      <c:pt idx="641">
                        <c:v>0.30294083221259871</c:v>
                      </c:pt>
                      <c:pt idx="642">
                        <c:v>0.30474706855494754</c:v>
                      </c:pt>
                      <c:pt idx="643">
                        <c:v>0.30510304700883062</c:v>
                      </c:pt>
                      <c:pt idx="644">
                        <c:v>0.306089615866735</c:v>
                      </c:pt>
                      <c:pt idx="645">
                        <c:v>0.30694563150244253</c:v>
                      </c:pt>
                      <c:pt idx="646">
                        <c:v>0.30819247313154663</c:v>
                      </c:pt>
                      <c:pt idx="647">
                        <c:v>0.30953718799363877</c:v>
                      </c:pt>
                      <c:pt idx="648">
                        <c:v>0.31043105239235858</c:v>
                      </c:pt>
                      <c:pt idx="649">
                        <c:v>0.31206805307630409</c:v>
                      </c:pt>
                      <c:pt idx="650">
                        <c:v>0.31337591958321676</c:v>
                      </c:pt>
                      <c:pt idx="651">
                        <c:v>0.31408754302170522</c:v>
                      </c:pt>
                      <c:pt idx="652">
                        <c:v>0.31519949632800298</c:v>
                      </c:pt>
                      <c:pt idx="653">
                        <c:v>0.31554430356108504</c:v>
                      </c:pt>
                      <c:pt idx="654">
                        <c:v>0.31609952990835927</c:v>
                      </c:pt>
                      <c:pt idx="655">
                        <c:v>0.31649185651350531</c:v>
                      </c:pt>
                      <c:pt idx="656">
                        <c:v>0.31612303949243309</c:v>
                      </c:pt>
                      <c:pt idx="657">
                        <c:v>0.31752677841666782</c:v>
                      </c:pt>
                      <c:pt idx="658">
                        <c:v>0.31874144026047957</c:v>
                      </c:pt>
                      <c:pt idx="659">
                        <c:v>0.32001595983962794</c:v>
                      </c:pt>
                      <c:pt idx="660">
                        <c:v>0.32087597710666721</c:v>
                      </c:pt>
                      <c:pt idx="661">
                        <c:v>0.32162961767413845</c:v>
                      </c:pt>
                      <c:pt idx="662">
                        <c:v>0.32296082703048612</c:v>
                      </c:pt>
                      <c:pt idx="663">
                        <c:v>0.32419666417342802</c:v>
                      </c:pt>
                      <c:pt idx="664">
                        <c:v>0.32457231731469194</c:v>
                      </c:pt>
                      <c:pt idx="665">
                        <c:v>0.32555171658312709</c:v>
                      </c:pt>
                      <c:pt idx="666">
                        <c:v>0.32666950560178365</c:v>
                      </c:pt>
                      <c:pt idx="667">
                        <c:v>0.32791434641522199</c:v>
                      </c:pt>
                      <c:pt idx="668">
                        <c:v>0.32823647773742426</c:v>
                      </c:pt>
                      <c:pt idx="669">
                        <c:v>0.32921137517061116</c:v>
                      </c:pt>
                      <c:pt idx="670">
                        <c:v>0.32965739032945768</c:v>
                      </c:pt>
                      <c:pt idx="671">
                        <c:v>0.32972808581631774</c:v>
                      </c:pt>
                      <c:pt idx="672">
                        <c:v>0.32989131902772367</c:v>
                      </c:pt>
                      <c:pt idx="673">
                        <c:v>0.32939545021186972</c:v>
                      </c:pt>
                      <c:pt idx="674">
                        <c:v>0.32963488115321676</c:v>
                      </c:pt>
                      <c:pt idx="675">
                        <c:v>0.33171773026136986</c:v>
                      </c:pt>
                      <c:pt idx="676">
                        <c:v>0.33254039896931314</c:v>
                      </c:pt>
                      <c:pt idx="677">
                        <c:v>0.3333115466738607</c:v>
                      </c:pt>
                      <c:pt idx="678">
                        <c:v>0.33455221912132849</c:v>
                      </c:pt>
                      <c:pt idx="679">
                        <c:v>0.33647983828073907</c:v>
                      </c:pt>
                      <c:pt idx="680">
                        <c:v>0.33795677371141641</c:v>
                      </c:pt>
                      <c:pt idx="681">
                        <c:v>0.33832192257043453</c:v>
                      </c:pt>
                      <c:pt idx="682">
                        <c:v>0.33834109705389898</c:v>
                      </c:pt>
                      <c:pt idx="683">
                        <c:v>0.33844197151038574</c:v>
                      </c:pt>
                      <c:pt idx="684">
                        <c:v>0.33893917420335024</c:v>
                      </c:pt>
                      <c:pt idx="685">
                        <c:v>0.34021569459816459</c:v>
                      </c:pt>
                      <c:pt idx="686">
                        <c:v>0.33997126161765284</c:v>
                      </c:pt>
                      <c:pt idx="687">
                        <c:v>0.34031840313567835</c:v>
                      </c:pt>
                      <c:pt idx="688">
                        <c:v>0.34181784774259644</c:v>
                      </c:pt>
                      <c:pt idx="689">
                        <c:v>0.34239575000075034</c:v>
                      </c:pt>
                      <c:pt idx="690">
                        <c:v>0.34317956953784828</c:v>
                      </c:pt>
                      <c:pt idx="691">
                        <c:v>0.34397722804996839</c:v>
                      </c:pt>
                      <c:pt idx="692">
                        <c:v>0.34363875673316158</c:v>
                      </c:pt>
                      <c:pt idx="693">
                        <c:v>0.34389369399591901</c:v>
                      </c:pt>
                      <c:pt idx="694">
                        <c:v>0.3435570567601392</c:v>
                      </c:pt>
                      <c:pt idx="695">
                        <c:v>0.34334597070739176</c:v>
                      </c:pt>
                      <c:pt idx="696">
                        <c:v>0.34291846309345447</c:v>
                      </c:pt>
                      <c:pt idx="697">
                        <c:v>0.34327260746631044</c:v>
                      </c:pt>
                      <c:pt idx="698">
                        <c:v>0.34358973674934817</c:v>
                      </c:pt>
                      <c:pt idx="699">
                        <c:v>0.34374563363664584</c:v>
                      </c:pt>
                      <c:pt idx="700">
                        <c:v>0.34355222145561337</c:v>
                      </c:pt>
                      <c:pt idx="701">
                        <c:v>0.34449310502248087</c:v>
                      </c:pt>
                      <c:pt idx="702">
                        <c:v>0.34515670888498878</c:v>
                      </c:pt>
                      <c:pt idx="703">
                        <c:v>0.3463350225775374</c:v>
                      </c:pt>
                      <c:pt idx="704">
                        <c:v>0.34773475987044056</c:v>
                      </c:pt>
                      <c:pt idx="705">
                        <c:v>0.34871982811659552</c:v>
                      </c:pt>
                      <c:pt idx="706">
                        <c:v>0.35027346148113042</c:v>
                      </c:pt>
                      <c:pt idx="707">
                        <c:v>0.35134806622833237</c:v>
                      </c:pt>
                      <c:pt idx="708">
                        <c:v>0.35247219116326417</c:v>
                      </c:pt>
                      <c:pt idx="709">
                        <c:v>0.35303358669217488</c:v>
                      </c:pt>
                      <c:pt idx="710">
                        <c:v>0.35363116363770963</c:v>
                      </c:pt>
                      <c:pt idx="711">
                        <c:v>0.35430260402824221</c:v>
                      </c:pt>
                      <c:pt idx="712">
                        <c:v>0.35474211653617466</c:v>
                      </c:pt>
                      <c:pt idx="713">
                        <c:v>0.35551226383288914</c:v>
                      </c:pt>
                      <c:pt idx="714">
                        <c:v>0.35648866187782546</c:v>
                      </c:pt>
                      <c:pt idx="715">
                        <c:v>0.35707306678689343</c:v>
                      </c:pt>
                      <c:pt idx="716">
                        <c:v>0.3580017787251269</c:v>
                      </c:pt>
                      <c:pt idx="717">
                        <c:v>0.35917742466345448</c:v>
                      </c:pt>
                      <c:pt idx="718">
                        <c:v>0.35968213041516589</c:v>
                      </c:pt>
                      <c:pt idx="719">
                        <c:v>0.36165426772314174</c:v>
                      </c:pt>
                      <c:pt idx="720">
                        <c:v>0.3629739723894107</c:v>
                      </c:pt>
                      <c:pt idx="721">
                        <c:v>0.36423248544323233</c:v>
                      </c:pt>
                      <c:pt idx="722">
                        <c:v>0.36613909603815153</c:v>
                      </c:pt>
                      <c:pt idx="723">
                        <c:v>0.36761869922304985</c:v>
                      </c:pt>
                      <c:pt idx="724">
                        <c:v>0.36932656212849435</c:v>
                      </c:pt>
                      <c:pt idx="725">
                        <c:v>0.37193946065345973</c:v>
                      </c:pt>
                      <c:pt idx="726">
                        <c:v>0.37338838466481505</c:v>
                      </c:pt>
                      <c:pt idx="727">
                        <c:v>0.37484948030480425</c:v>
                      </c:pt>
                      <c:pt idx="728">
                        <c:v>0.37705071100652027</c:v>
                      </c:pt>
                      <c:pt idx="729">
                        <c:v>0.37933831025114573</c:v>
                      </c:pt>
                      <c:pt idx="730">
                        <c:v>0.38165375418045422</c:v>
                      </c:pt>
                      <c:pt idx="731">
                        <c:v>0.38421062986677562</c:v>
                      </c:pt>
                      <c:pt idx="732">
                        <c:v>0.38560136348918245</c:v>
                      </c:pt>
                      <c:pt idx="733">
                        <c:v>0.38789046334555721</c:v>
                      </c:pt>
                      <c:pt idx="734">
                        <c:v>0.3905497141001148</c:v>
                      </c:pt>
                      <c:pt idx="735">
                        <c:v>0.39310658978643631</c:v>
                      </c:pt>
                      <c:pt idx="736">
                        <c:v>0.39535483965629986</c:v>
                      </c:pt>
                      <c:pt idx="737">
                        <c:v>0.3972641180054402</c:v>
                      </c:pt>
                      <c:pt idx="738">
                        <c:v>0.39885693401009814</c:v>
                      </c:pt>
                      <c:pt idx="739">
                        <c:v>0.40136662379363325</c:v>
                      </c:pt>
                      <c:pt idx="740">
                        <c:v>0.40368356833469105</c:v>
                      </c:pt>
                      <c:pt idx="741">
                        <c:v>0.4058791300586872</c:v>
                      </c:pt>
                      <c:pt idx="742">
                        <c:v>0.40776406515055974</c:v>
                      </c:pt>
                      <c:pt idx="743">
                        <c:v>0.40963232677854999</c:v>
                      </c:pt>
                      <c:pt idx="744">
                        <c:v>0.41273559187628828</c:v>
                      </c:pt>
                      <c:pt idx="745">
                        <c:v>0.4154415283297157</c:v>
                      </c:pt>
                      <c:pt idx="746">
                        <c:v>0.41798673259131974</c:v>
                      </c:pt>
                      <c:pt idx="747">
                        <c:v>0.41992302195194908</c:v>
                      </c:pt>
                      <c:pt idx="748">
                        <c:v>0.4224593892776955</c:v>
                      </c:pt>
                      <c:pt idx="749">
                        <c:v>0.42510763554609093</c:v>
                      </c:pt>
                      <c:pt idx="750">
                        <c:v>0.42755730085965044</c:v>
                      </c:pt>
                      <c:pt idx="751">
                        <c:v>0.42984023153438883</c:v>
                      </c:pt>
                      <c:pt idx="752">
                        <c:v>0.4316531372622906</c:v>
                      </c:pt>
                      <c:pt idx="753">
                        <c:v>0.43343136218531753</c:v>
                      </c:pt>
                      <c:pt idx="754">
                        <c:v>0.43569962021183961</c:v>
                      </c:pt>
                      <c:pt idx="755">
                        <c:v>0.43745717003965279</c:v>
                      </c:pt>
                      <c:pt idx="756">
                        <c:v>0.43923906312473382</c:v>
                      </c:pt>
                      <c:pt idx="757">
                        <c:v>0.44131107448136359</c:v>
                      </c:pt>
                      <c:pt idx="758">
                        <c:v>0.44285253621726461</c:v>
                      </c:pt>
                      <c:pt idx="759">
                        <c:v>0.44588560603205912</c:v>
                      </c:pt>
                      <c:pt idx="760">
                        <c:v>0.44820788608155926</c:v>
                      </c:pt>
                      <c:pt idx="761">
                        <c:v>0.45027272784871969</c:v>
                      </c:pt>
                      <c:pt idx="762">
                        <c:v>0.45308120610502212</c:v>
                      </c:pt>
                      <c:pt idx="763">
                        <c:v>0.4550788538127376</c:v>
                      </c:pt>
                      <c:pt idx="764">
                        <c:v>0.45724507024030125</c:v>
                      </c:pt>
                      <c:pt idx="765">
                        <c:v>0.4596690584194823</c:v>
                      </c:pt>
                      <c:pt idx="766">
                        <c:v>0.46089455801481738</c:v>
                      </c:pt>
                      <c:pt idx="767">
                        <c:v>0.46215423821111073</c:v>
                      </c:pt>
                      <c:pt idx="768">
                        <c:v>0.46321900561462226</c:v>
                      </c:pt>
                      <c:pt idx="769">
                        <c:v>0.46372037667355726</c:v>
                      </c:pt>
                      <c:pt idx="770">
                        <c:v>0.46516763333852429</c:v>
                      </c:pt>
                      <c:pt idx="771">
                        <c:v>0.4658042261895432</c:v>
                      </c:pt>
                      <c:pt idx="772">
                        <c:v>0.46587959024629039</c:v>
                      </c:pt>
                      <c:pt idx="773">
                        <c:v>0.46652051819791868</c:v>
                      </c:pt>
                      <c:pt idx="774">
                        <c:v>0.46713827003475078</c:v>
                      </c:pt>
                      <c:pt idx="775">
                        <c:v>0.46767715638742058</c:v>
                      </c:pt>
                      <c:pt idx="776">
                        <c:v>0.46797661179874323</c:v>
                      </c:pt>
                      <c:pt idx="777">
                        <c:v>0.46834876351259197</c:v>
                      </c:pt>
                      <c:pt idx="778">
                        <c:v>0.46812333828090585</c:v>
                      </c:pt>
                      <c:pt idx="779">
                        <c:v>0.46911374203550316</c:v>
                      </c:pt>
                      <c:pt idx="780">
                        <c:v>0.46917793487144926</c:v>
                      </c:pt>
                      <c:pt idx="781">
                        <c:v>0.46902320512662327</c:v>
                      </c:pt>
                      <c:pt idx="782">
                        <c:v>0.46935700787354312</c:v>
                      </c:pt>
                      <c:pt idx="783">
                        <c:v>0.46983053424779503</c:v>
                      </c:pt>
                      <c:pt idx="784">
                        <c:v>0.46988839116746589</c:v>
                      </c:pt>
                      <c:pt idx="785">
                        <c:v>0.47077558618063292</c:v>
                      </c:pt>
                      <c:pt idx="786">
                        <c:v>0.47094648918542459</c:v>
                      </c:pt>
                      <c:pt idx="787">
                        <c:v>0.47162209794192766</c:v>
                      </c:pt>
                      <c:pt idx="788">
                        <c:v>0.47179933686299447</c:v>
                      </c:pt>
                      <c:pt idx="789">
                        <c:v>0.4725299680503085</c:v>
                      </c:pt>
                      <c:pt idx="790">
                        <c:v>0.47285176590323319</c:v>
                      </c:pt>
                      <c:pt idx="791">
                        <c:v>0.47308286011263917</c:v>
                      </c:pt>
                      <c:pt idx="792">
                        <c:v>0.47296114382629989</c:v>
                      </c:pt>
                      <c:pt idx="793">
                        <c:v>0.47257481966815135</c:v>
                      </c:pt>
                      <c:pt idx="794">
                        <c:v>0.47296197749949387</c:v>
                      </c:pt>
                      <c:pt idx="795">
                        <c:v>0.473819327012312</c:v>
                      </c:pt>
                      <c:pt idx="796">
                        <c:v>0.47334713451517069</c:v>
                      </c:pt>
                      <c:pt idx="797">
                        <c:v>0.47337097756852209</c:v>
                      </c:pt>
                      <c:pt idx="798">
                        <c:v>0.4731082037777401</c:v>
                      </c:pt>
                      <c:pt idx="799">
                        <c:v>0.47280307938869737</c:v>
                      </c:pt>
                      <c:pt idx="800">
                        <c:v>0.47273221716719849</c:v>
                      </c:pt>
                      <c:pt idx="801">
                        <c:v>0.47214864593132461</c:v>
                      </c:pt>
                      <c:pt idx="802">
                        <c:v>0.47209028880773729</c:v>
                      </c:pt>
                      <c:pt idx="803">
                        <c:v>0.47225585630408662</c:v>
                      </c:pt>
                      <c:pt idx="804">
                        <c:v>0.47186719786099468</c:v>
                      </c:pt>
                      <c:pt idx="805">
                        <c:v>0.471848190112169</c:v>
                      </c:pt>
                      <c:pt idx="806">
                        <c:v>0.47225668997728076</c:v>
                      </c:pt>
                      <c:pt idx="807">
                        <c:v>0.47223634835134454</c:v>
                      </c:pt>
                      <c:pt idx="808">
                        <c:v>0.47097383366619117</c:v>
                      </c:pt>
                      <c:pt idx="809">
                        <c:v>0.46998209603448332</c:v>
                      </c:pt>
                      <c:pt idx="810">
                        <c:v>0.46924579586944948</c:v>
                      </c:pt>
                      <c:pt idx="811">
                        <c:v>0.46847514836881837</c:v>
                      </c:pt>
                      <c:pt idx="812">
                        <c:v>0.46765064557984809</c:v>
                      </c:pt>
                      <c:pt idx="813">
                        <c:v>0.46673860710549664</c:v>
                      </c:pt>
                      <c:pt idx="814">
                        <c:v>0.46658054266789423</c:v>
                      </c:pt>
                      <c:pt idx="815">
                        <c:v>0.46652985533769259</c:v>
                      </c:pt>
                      <c:pt idx="816">
                        <c:v>0.46704489863701104</c:v>
                      </c:pt>
                      <c:pt idx="817">
                        <c:v>0.46776535901135691</c:v>
                      </c:pt>
                      <c:pt idx="818">
                        <c:v>0.46783538755966181</c:v>
                      </c:pt>
                      <c:pt idx="819">
                        <c:v>0.46872841828518758</c:v>
                      </c:pt>
                      <c:pt idx="820">
                        <c:v>0.46901836982209744</c:v>
                      </c:pt>
                      <c:pt idx="821">
                        <c:v>0.46862504280911854</c:v>
                      </c:pt>
                      <c:pt idx="822">
                        <c:v>0.4694063613266341</c:v>
                      </c:pt>
                      <c:pt idx="823">
                        <c:v>0.46867089483479429</c:v>
                      </c:pt>
                      <c:pt idx="824">
                        <c:v>0.46811049971371665</c:v>
                      </c:pt>
                      <c:pt idx="825">
                        <c:v>0.46835443249031183</c:v>
                      </c:pt>
                      <c:pt idx="826">
                        <c:v>0.46864188300763943</c:v>
                      </c:pt>
                      <c:pt idx="827">
                        <c:v>0.46995191706485673</c:v>
                      </c:pt>
                      <c:pt idx="828">
                        <c:v>0.47169912934506297</c:v>
                      </c:pt>
                      <c:pt idx="829">
                        <c:v>0.47292229465545454</c:v>
                      </c:pt>
                      <c:pt idx="830">
                        <c:v>0.47492744542191695</c:v>
                      </c:pt>
                      <c:pt idx="831">
                        <c:v>0.47705447920935762</c:v>
                      </c:pt>
                      <c:pt idx="832">
                        <c:v>0.4801257312564422</c:v>
                      </c:pt>
                      <c:pt idx="833">
                        <c:v>0.48241666519384396</c:v>
                      </c:pt>
                      <c:pt idx="834">
                        <c:v>0.48451852205082269</c:v>
                      </c:pt>
                      <c:pt idx="835">
                        <c:v>0.48687815065941881</c:v>
                      </c:pt>
                      <c:pt idx="836">
                        <c:v>0.4894188530857746</c:v>
                      </c:pt>
                      <c:pt idx="837">
                        <c:v>0.49250594492354721</c:v>
                      </c:pt>
                      <c:pt idx="838">
                        <c:v>0.49484389802909651</c:v>
                      </c:pt>
                      <c:pt idx="839">
                        <c:v>0.49771973707948275</c:v>
                      </c:pt>
                      <c:pt idx="840">
                        <c:v>0.50102758557905436</c:v>
                      </c:pt>
                      <c:pt idx="841">
                        <c:v>0.50413118414607028</c:v>
                      </c:pt>
                      <c:pt idx="842">
                        <c:v>0.507089390108034</c:v>
                      </c:pt>
                      <c:pt idx="843">
                        <c:v>0.51043775512483924</c:v>
                      </c:pt>
                      <c:pt idx="844">
                        <c:v>0.51390183398098632</c:v>
                      </c:pt>
                      <c:pt idx="845">
                        <c:v>0.51853572306310214</c:v>
                      </c:pt>
                      <c:pt idx="846">
                        <c:v>0.52262455661091178</c:v>
                      </c:pt>
                      <c:pt idx="847">
                        <c:v>0.52675924218439718</c:v>
                      </c:pt>
                      <c:pt idx="848">
                        <c:v>0.53066866926083534</c:v>
                      </c:pt>
                      <c:pt idx="849">
                        <c:v>0.53543611278864689</c:v>
                      </c:pt>
                      <c:pt idx="850">
                        <c:v>0.54007233615570616</c:v>
                      </c:pt>
                      <c:pt idx="851">
                        <c:v>0.5453049693258285</c:v>
                      </c:pt>
                      <c:pt idx="852">
                        <c:v>0.55021146954241684</c:v>
                      </c:pt>
                      <c:pt idx="853">
                        <c:v>0.55458175116055641</c:v>
                      </c:pt>
                      <c:pt idx="854">
                        <c:v>0.55908141885842133</c:v>
                      </c:pt>
                      <c:pt idx="855">
                        <c:v>0.56393206297100451</c:v>
                      </c:pt>
                      <c:pt idx="856">
                        <c:v>0.5685864604136952</c:v>
                      </c:pt>
                      <c:pt idx="857">
                        <c:v>0.57276232944296945</c:v>
                      </c:pt>
                      <c:pt idx="858">
                        <c:v>0.57582257700389194</c:v>
                      </c:pt>
                      <c:pt idx="859">
                        <c:v>0.5797686857008707</c:v>
                      </c:pt>
                      <c:pt idx="860">
                        <c:v>0.5843648927546129</c:v>
                      </c:pt>
                      <c:pt idx="861">
                        <c:v>0.58835968796612736</c:v>
                      </c:pt>
                      <c:pt idx="862">
                        <c:v>0.59393179286088971</c:v>
                      </c:pt>
                      <c:pt idx="863">
                        <c:v>0.59881044839279474</c:v>
                      </c:pt>
                      <c:pt idx="864">
                        <c:v>0.60404741666352646</c:v>
                      </c:pt>
                      <c:pt idx="865">
                        <c:v>0.61095756703482784</c:v>
                      </c:pt>
                      <c:pt idx="866">
                        <c:v>0.61694100628356163</c:v>
                      </c:pt>
                      <c:pt idx="867">
                        <c:v>0.6227750512959116</c:v>
                      </c:pt>
                      <c:pt idx="868">
                        <c:v>0.62901109352245921</c:v>
                      </c:pt>
                      <c:pt idx="869">
                        <c:v>0.63384873233321459</c:v>
                      </c:pt>
                      <c:pt idx="870">
                        <c:v>0.64018898370902533</c:v>
                      </c:pt>
                      <c:pt idx="871">
                        <c:v>0.64683619355490585</c:v>
                      </c:pt>
                      <c:pt idx="872">
                        <c:v>0.65217637056706768</c:v>
                      </c:pt>
                      <c:pt idx="873">
                        <c:v>0.65843392156202352</c:v>
                      </c:pt>
                      <c:pt idx="874">
                        <c:v>0.6648383657737803</c:v>
                      </c:pt>
                      <c:pt idx="875">
                        <c:v>0.6725188301764351</c:v>
                      </c:pt>
                      <c:pt idx="876">
                        <c:v>0.68040771287761648</c:v>
                      </c:pt>
                      <c:pt idx="877">
                        <c:v>0.6877885551343097</c:v>
                      </c:pt>
                      <c:pt idx="878">
                        <c:v>0.69640773555352742</c:v>
                      </c:pt>
                      <c:pt idx="879">
                        <c:v>0.7062095647659028</c:v>
                      </c:pt>
                      <c:pt idx="880">
                        <c:v>0.7155068549612057</c:v>
                      </c:pt>
                      <c:pt idx="881">
                        <c:v>0.72406517723725361</c:v>
                      </c:pt>
                      <c:pt idx="882">
                        <c:v>0.73244526018440181</c:v>
                      </c:pt>
                      <c:pt idx="883">
                        <c:v>0.74146260292112409</c:v>
                      </c:pt>
                      <c:pt idx="884">
                        <c:v>0.74915323813674695</c:v>
                      </c:pt>
                      <c:pt idx="885">
                        <c:v>0.756976093920955</c:v>
                      </c:pt>
                      <c:pt idx="886">
                        <c:v>0.76396927814238935</c:v>
                      </c:pt>
                      <c:pt idx="887">
                        <c:v>0.77100031112683598</c:v>
                      </c:pt>
                      <c:pt idx="888">
                        <c:v>0.77906910050330502</c:v>
                      </c:pt>
                      <c:pt idx="889">
                        <c:v>0.78653280987549246</c:v>
                      </c:pt>
                      <c:pt idx="890">
                        <c:v>0.79479151000557891</c:v>
                      </c:pt>
                      <c:pt idx="891">
                        <c:v>0.80395924738651781</c:v>
                      </c:pt>
                      <c:pt idx="892">
                        <c:v>0.81224812648623079</c:v>
                      </c:pt>
                      <c:pt idx="893">
                        <c:v>0.81994042904824183</c:v>
                      </c:pt>
                      <c:pt idx="894">
                        <c:v>0.82790701009111367</c:v>
                      </c:pt>
                      <c:pt idx="895">
                        <c:v>0.83546209004537508</c:v>
                      </c:pt>
                      <c:pt idx="896">
                        <c:v>0.84489710305234433</c:v>
                      </c:pt>
                      <c:pt idx="897">
                        <c:v>0.85273529842332374</c:v>
                      </c:pt>
                      <c:pt idx="898">
                        <c:v>0.8611607331922313</c:v>
                      </c:pt>
                      <c:pt idx="899">
                        <c:v>0.86856841972577481</c:v>
                      </c:pt>
                      <c:pt idx="900">
                        <c:v>0.87644596447151613</c:v>
                      </c:pt>
                      <c:pt idx="901">
                        <c:v>0.884417047349636</c:v>
                      </c:pt>
                      <c:pt idx="902">
                        <c:v>0.89234744697588375</c:v>
                      </c:pt>
                      <c:pt idx="903">
                        <c:v>0.89875405873794556</c:v>
                      </c:pt>
                      <c:pt idx="904">
                        <c:v>0.90514633132106836</c:v>
                      </c:pt>
                      <c:pt idx="905">
                        <c:v>0.91060672400782039</c:v>
                      </c:pt>
                      <c:pt idx="906">
                        <c:v>0.91689078581034855</c:v>
                      </c:pt>
                      <c:pt idx="907">
                        <c:v>0.922524082317558</c:v>
                      </c:pt>
                      <c:pt idx="908">
                        <c:v>0.92840948159866488</c:v>
                      </c:pt>
                      <c:pt idx="909">
                        <c:v>0.93438691840040111</c:v>
                      </c:pt>
                      <c:pt idx="910">
                        <c:v>0.93927107617538752</c:v>
                      </c:pt>
                      <c:pt idx="911">
                        <c:v>0.94372105695088349</c:v>
                      </c:pt>
                      <c:pt idx="912">
                        <c:v>0.94851134312421359</c:v>
                      </c:pt>
                      <c:pt idx="913">
                        <c:v>0.95337515927326366</c:v>
                      </c:pt>
                      <c:pt idx="914">
                        <c:v>0.95801838549515339</c:v>
                      </c:pt>
                      <c:pt idx="915">
                        <c:v>0.9624451901558535</c:v>
                      </c:pt>
                      <c:pt idx="916">
                        <c:v>0.96591643860146981</c:v>
                      </c:pt>
                      <c:pt idx="917">
                        <c:v>0.97009480865032638</c:v>
                      </c:pt>
                      <c:pt idx="918">
                        <c:v>0.97448910005645628</c:v>
                      </c:pt>
                      <c:pt idx="919">
                        <c:v>0.97846405384595114</c:v>
                      </c:pt>
                      <c:pt idx="920">
                        <c:v>0.98219757587843315</c:v>
                      </c:pt>
                      <c:pt idx="921">
                        <c:v>0.98601913380021255</c:v>
                      </c:pt>
                      <c:pt idx="922">
                        <c:v>0.98711724813148827</c:v>
                      </c:pt>
                      <c:pt idx="923">
                        <c:v>0.98982551886985914</c:v>
                      </c:pt>
                      <c:pt idx="924">
                        <c:v>0.99129328389540128</c:v>
                      </c:pt>
                      <c:pt idx="925">
                        <c:v>0.99229252458585604</c:v>
                      </c:pt>
                      <c:pt idx="926">
                        <c:v>0.99367592188415466</c:v>
                      </c:pt>
                      <c:pt idx="927">
                        <c:v>0.99498378839106738</c:v>
                      </c:pt>
                      <c:pt idx="928">
                        <c:v>0.99590583094374785</c:v>
                      </c:pt>
                      <c:pt idx="929">
                        <c:v>0.99948679078170855</c:v>
                      </c:pt>
                      <c:pt idx="930">
                        <c:v>1</c:v>
                      </c:pt>
                      <c:pt idx="931">
                        <c:v>1.0005207122770381</c:v>
                      </c:pt>
                      <c:pt idx="932">
                        <c:v>1.0017031943355574</c:v>
                      </c:pt>
                      <c:pt idx="933">
                        <c:v>1.0025040208058151</c:v>
                      </c:pt>
                      <c:pt idx="934">
                        <c:v>1.0020386644288655</c:v>
                      </c:pt>
                      <c:pt idx="935">
                        <c:v>1.0012485089754923</c:v>
                      </c:pt>
                      <c:pt idx="936">
                        <c:v>0.99883452487464042</c:v>
                      </c:pt>
                      <c:pt idx="937">
                        <c:v>0.99863027494208467</c:v>
                      </c:pt>
                      <c:pt idx="938">
                        <c:v>0.99832965238829019</c:v>
                      </c:pt>
                      <c:pt idx="939">
                        <c:v>0.99722553561001681</c:v>
                      </c:pt>
                      <c:pt idx="940">
                        <c:v>0.99653542093993652</c:v>
                      </c:pt>
                      <c:pt idx="941">
                        <c:v>0.99640920281834877</c:v>
                      </c:pt>
                      <c:pt idx="942">
                        <c:v>0.99640620159485016</c:v>
                      </c:pt>
                      <c:pt idx="943">
                        <c:v>0.99693491713455173</c:v>
                      </c:pt>
                      <c:pt idx="944">
                        <c:v>0.99549816475183039</c:v>
                      </c:pt>
                      <c:pt idx="945">
                        <c:v>0.99373194472279847</c:v>
                      </c:pt>
                      <c:pt idx="946">
                        <c:v>0.99212012096931512</c:v>
                      </c:pt>
                      <c:pt idx="947">
                        <c:v>0.99103684602089448</c:v>
                      </c:pt>
                      <c:pt idx="948">
                        <c:v>0.98790907093124958</c:v>
                      </c:pt>
                      <c:pt idx="949">
                        <c:v>0.98549358621864835</c:v>
                      </c:pt>
                      <c:pt idx="950">
                        <c:v>0.98125185700703976</c:v>
                      </c:pt>
                      <c:pt idx="951">
                        <c:v>0.97960935408001315</c:v>
                      </c:pt>
                      <c:pt idx="952">
                        <c:v>0.97756185271529006</c:v>
                      </c:pt>
                      <c:pt idx="953">
                        <c:v>0.9756884223134964</c:v>
                      </c:pt>
                      <c:pt idx="954">
                        <c:v>0.97143969024705723</c:v>
                      </c:pt>
                      <c:pt idx="955">
                        <c:v>0.96868490054445533</c:v>
                      </c:pt>
                      <c:pt idx="956">
                        <c:v>0.96523932923321731</c:v>
                      </c:pt>
                      <c:pt idx="957">
                        <c:v>0.96161952022441144</c:v>
                      </c:pt>
                      <c:pt idx="958">
                        <c:v>0.95683890466013299</c:v>
                      </c:pt>
                      <c:pt idx="959">
                        <c:v>0.95085129704542881</c:v>
                      </c:pt>
                      <c:pt idx="960">
                        <c:v>0.9439256403527172</c:v>
                      </c:pt>
                      <c:pt idx="961">
                        <c:v>0.93597523256981074</c:v>
                      </c:pt>
                      <c:pt idx="962">
                        <c:v>0.92952627020948875</c:v>
                      </c:pt>
                      <c:pt idx="963">
                        <c:v>0.92189832721806253</c:v>
                      </c:pt>
                      <c:pt idx="964">
                        <c:v>0.91415850528398745</c:v>
                      </c:pt>
                      <c:pt idx="965">
                        <c:v>0.90565520543875044</c:v>
                      </c:pt>
                      <c:pt idx="966">
                        <c:v>0.89831571337248473</c:v>
                      </c:pt>
                      <c:pt idx="967">
                        <c:v>0.89004117345171041</c:v>
                      </c:pt>
                      <c:pt idx="968">
                        <c:v>0.88058948698085915</c:v>
                      </c:pt>
                      <c:pt idx="969">
                        <c:v>0.87040700258805492</c:v>
                      </c:pt>
                      <c:pt idx="970">
                        <c:v>0.86119858195524357</c:v>
                      </c:pt>
                      <c:pt idx="971">
                        <c:v>0.85344158635336997</c:v>
                      </c:pt>
                      <c:pt idx="972">
                        <c:v>0.84490210509150887</c:v>
                      </c:pt>
                      <c:pt idx="973">
                        <c:v>0.83650851663861636</c:v>
                      </c:pt>
                      <c:pt idx="974">
                        <c:v>0.82946281100595332</c:v>
                      </c:pt>
                      <c:pt idx="975">
                        <c:v>0.82356373948446326</c:v>
                      </c:pt>
                      <c:pt idx="976">
                        <c:v>0.81776070711493376</c:v>
                      </c:pt>
                      <c:pt idx="977">
                        <c:v>0.80991167399243069</c:v>
                      </c:pt>
                      <c:pt idx="978">
                        <c:v>0.80008700213453687</c:v>
                      </c:pt>
                      <c:pt idx="979">
                        <c:v>0.79213109210854948</c:v>
                      </c:pt>
                      <c:pt idx="980">
                        <c:v>0.78120430428804788</c:v>
                      </c:pt>
                      <c:pt idx="981">
                        <c:v>0.77184715635740819</c:v>
                      </c:pt>
                      <c:pt idx="982">
                        <c:v>0.76352459686065355</c:v>
                      </c:pt>
                      <c:pt idx="983">
                        <c:v>0.75252327865659885</c:v>
                      </c:pt>
                      <c:pt idx="984">
                        <c:v>0.74313878624519258</c:v>
                      </c:pt>
                      <c:pt idx="985">
                        <c:v>0.7353009243434907</c:v>
                      </c:pt>
                      <c:pt idx="986">
                        <c:v>0.72557412571858459</c:v>
                      </c:pt>
                      <c:pt idx="987">
                        <c:v>0.71841904216285501</c:v>
                      </c:pt>
                      <c:pt idx="988">
                        <c:v>0.70809750108127412</c:v>
                      </c:pt>
                      <c:pt idx="989">
                        <c:v>0.69724957874493509</c:v>
                      </c:pt>
                      <c:pt idx="990">
                        <c:v>0.6881808817394558</c:v>
                      </c:pt>
                      <c:pt idx="991">
                        <c:v>0.6779835579637965</c:v>
                      </c:pt>
                      <c:pt idx="992">
                        <c:v>0.66769886523739508</c:v>
                      </c:pt>
                      <c:pt idx="993">
                        <c:v>0.65661868154917824</c:v>
                      </c:pt>
                      <c:pt idx="994">
                        <c:v>0.64643803123740107</c:v>
                      </c:pt>
                      <c:pt idx="995">
                        <c:v>0.63615700667305364</c:v>
                      </c:pt>
                      <c:pt idx="996">
                        <c:v>0.62524222374654737</c:v>
                      </c:pt>
                      <c:pt idx="997">
                        <c:v>0.61308510102618508</c:v>
                      </c:pt>
                      <c:pt idx="998">
                        <c:v>0.60212113138122636</c:v>
                      </c:pt>
                      <c:pt idx="999">
                        <c:v>0.59025746162518911</c:v>
                      </c:pt>
                      <c:pt idx="1000">
                        <c:v>0.57832276291301421</c:v>
                      </c:pt>
                      <c:pt idx="1001">
                        <c:v>0.56759905788259668</c:v>
                      </c:pt>
                      <c:pt idx="1002">
                        <c:v>0.55659590559751526</c:v>
                      </c:pt>
                      <c:pt idx="1003">
                        <c:v>0.54498583922712496</c:v>
                      </c:pt>
                      <c:pt idx="1004">
                        <c:v>0.53532323343816501</c:v>
                      </c:pt>
                      <c:pt idx="1005">
                        <c:v>0.5243345870666607</c:v>
                      </c:pt>
                      <c:pt idx="1006">
                        <c:v>0.51458878069292913</c:v>
                      </c:pt>
                      <c:pt idx="1007">
                        <c:v>0.50564363405481627</c:v>
                      </c:pt>
                      <c:pt idx="1008">
                        <c:v>0.49396037117798358</c:v>
                      </c:pt>
                      <c:pt idx="1009">
                        <c:v>0.4818414306899112</c:v>
                      </c:pt>
                      <c:pt idx="1010">
                        <c:v>0.47301883401133193</c:v>
                      </c:pt>
                      <c:pt idx="1011">
                        <c:v>0.46058693260619243</c:v>
                      </c:pt>
                      <c:pt idx="1012">
                        <c:v>0.44975118189848728</c:v>
                      </c:pt>
                      <c:pt idx="1013">
                        <c:v>0.43771160709849383</c:v>
                      </c:pt>
                      <c:pt idx="1014">
                        <c:v>0.42603651421896321</c:v>
                      </c:pt>
                      <c:pt idx="1015">
                        <c:v>0.41498600929645652</c:v>
                      </c:pt>
                      <c:pt idx="1016">
                        <c:v>0.40632397807506193</c:v>
                      </c:pt>
                      <c:pt idx="1017">
                        <c:v>0.39447498096724098</c:v>
                      </c:pt>
                      <c:pt idx="1018">
                        <c:v>0.38597434887622517</c:v>
                      </c:pt>
                      <c:pt idx="1019">
                        <c:v>0.37978049051329932</c:v>
                      </c:pt>
                      <c:pt idx="1020">
                        <c:v>0.37403498159416315</c:v>
                      </c:pt>
                      <c:pt idx="1021">
                        <c:v>0.36643438308350368</c:v>
                      </c:pt>
                      <c:pt idx="1022">
                        <c:v>0.35910622897267785</c:v>
                      </c:pt>
                      <c:pt idx="1023">
                        <c:v>0.34867297568308681</c:v>
                      </c:pt>
                      <c:pt idx="1024">
                        <c:v>0.34007680464402656</c:v>
                      </c:pt>
                      <c:pt idx="1025">
                        <c:v>0.33171839719992513</c:v>
                      </c:pt>
                      <c:pt idx="1026">
                        <c:v>0.32257416940306005</c:v>
                      </c:pt>
                      <c:pt idx="1027">
                        <c:v>0.31229414524654553</c:v>
                      </c:pt>
                      <c:pt idx="1028">
                        <c:v>0.30547169729526408</c:v>
                      </c:pt>
                      <c:pt idx="1029">
                        <c:v>0.29660041410214899</c:v>
                      </c:pt>
                      <c:pt idx="1030">
                        <c:v>0.29384979276551743</c:v>
                      </c:pt>
                      <c:pt idx="1031">
                        <c:v>0.29038337962442695</c:v>
                      </c:pt>
                      <c:pt idx="1032">
                        <c:v>0.28539101106884573</c:v>
                      </c:pt>
                      <c:pt idx="1033">
                        <c:v>0.27503995795619351</c:v>
                      </c:pt>
                      <c:pt idx="1034">
                        <c:v>0.27123340615190794</c:v>
                      </c:pt>
                      <c:pt idx="1035">
                        <c:v>0.26150160548783719</c:v>
                      </c:pt>
                      <c:pt idx="1036">
                        <c:v>0.25640519451763172</c:v>
                      </c:pt>
                      <c:pt idx="1037">
                        <c:v>0.24830155760164901</c:v>
                      </c:pt>
                      <c:pt idx="1038">
                        <c:v>0.23896191680808546</c:v>
                      </c:pt>
                      <c:pt idx="1039">
                        <c:v>0.23311703404421208</c:v>
                      </c:pt>
                      <c:pt idx="1040">
                        <c:v>0.23028738048877925</c:v>
                      </c:pt>
                      <c:pt idx="1041">
                        <c:v>0.22041635640129295</c:v>
                      </c:pt>
                      <c:pt idx="1042">
                        <c:v>0.21643906832685456</c:v>
                      </c:pt>
                      <c:pt idx="1043">
                        <c:v>0.21551185700037051</c:v>
                      </c:pt>
                      <c:pt idx="1044">
                        <c:v>0.21182068556614916</c:v>
                      </c:pt>
                      <c:pt idx="1045">
                        <c:v>0.2102488781259827</c:v>
                      </c:pt>
                      <c:pt idx="1046">
                        <c:v>0.20333555979654375</c:v>
                      </c:pt>
                      <c:pt idx="1047">
                        <c:v>0.20039686178732194</c:v>
                      </c:pt>
                      <c:pt idx="1048">
                        <c:v>0.19572845863497015</c:v>
                      </c:pt>
                      <c:pt idx="1049">
                        <c:v>0.19481341893712001</c:v>
                      </c:pt>
                      <c:pt idx="1050">
                        <c:v>0.18688301931087239</c:v>
                      </c:pt>
                      <c:pt idx="1051">
                        <c:v>0.18158152473491695</c:v>
                      </c:pt>
                      <c:pt idx="1052">
                        <c:v>0.17302270225495267</c:v>
                      </c:pt>
                      <c:pt idx="1053">
                        <c:v>0.16949543097069236</c:v>
                      </c:pt>
                      <c:pt idx="1054">
                        <c:v>0.165496800862485</c:v>
                      </c:pt>
                      <c:pt idx="1055">
                        <c:v>0.16167257518648434</c:v>
                      </c:pt>
                      <c:pt idx="1056">
                        <c:v>0.15557308862913122</c:v>
                      </c:pt>
                      <c:pt idx="1057">
                        <c:v>0.15079864224648915</c:v>
                      </c:pt>
                      <c:pt idx="1058">
                        <c:v>0.14468898487616783</c:v>
                      </c:pt>
                      <c:pt idx="1059">
                        <c:v>0.14433450703403425</c:v>
                      </c:pt>
                      <c:pt idx="1060">
                        <c:v>0.14120739888294465</c:v>
                      </c:pt>
                      <c:pt idx="1061">
                        <c:v>0.13781151449407539</c:v>
                      </c:pt>
                      <c:pt idx="1062">
                        <c:v>0.13576768129140648</c:v>
                      </c:pt>
                      <c:pt idx="1063">
                        <c:v>0.13020791475991716</c:v>
                      </c:pt>
                      <c:pt idx="1064">
                        <c:v>0.12581579090409195</c:v>
                      </c:pt>
                      <c:pt idx="1065">
                        <c:v>0.12140415909552461</c:v>
                      </c:pt>
                      <c:pt idx="1066">
                        <c:v>0.11491551389116297</c:v>
                      </c:pt>
                      <c:pt idx="1067">
                        <c:v>0.11179707594129211</c:v>
                      </c:pt>
                      <c:pt idx="1068">
                        <c:v>0.10574694283702996</c:v>
                      </c:pt>
                      <c:pt idx="1069">
                        <c:v>0.10179883332438529</c:v>
                      </c:pt>
                      <c:pt idx="1070">
                        <c:v>0.10022452486463657</c:v>
                      </c:pt>
                      <c:pt idx="1071">
                        <c:v>9.663389441762428E-2</c:v>
                      </c:pt>
                      <c:pt idx="1072">
                        <c:v>9.5243327529856411E-2</c:v>
                      </c:pt>
                      <c:pt idx="1073">
                        <c:v>9.6499006094817985E-2</c:v>
                      </c:pt>
                      <c:pt idx="1074">
                        <c:v>9.2449855391047817E-2</c:v>
                      </c:pt>
                      <c:pt idx="1075">
                        <c:v>9.1020939536351028E-2</c:v>
                      </c:pt>
                      <c:pt idx="1076">
                        <c:v>8.8201623528525119E-2</c:v>
                      </c:pt>
                      <c:pt idx="1077">
                        <c:v>8.6002226907836099E-2</c:v>
                      </c:pt>
                      <c:pt idx="1078">
                        <c:v>8.2282377115737576E-2</c:v>
                      </c:pt>
                      <c:pt idx="1079">
                        <c:v>8.3472362233003736E-2</c:v>
                      </c:pt>
                      <c:pt idx="1080">
                        <c:v>7.8844142128607853E-2</c:v>
                      </c:pt>
                      <c:pt idx="1081">
                        <c:v>7.3297214164307706E-2</c:v>
                      </c:pt>
                      <c:pt idx="1082">
                        <c:v>6.933943404261142E-2</c:v>
                      </c:pt>
                      <c:pt idx="1083">
                        <c:v>6.8124271994883329E-2</c:v>
                      </c:pt>
                      <c:pt idx="1084">
                        <c:v>6.5238262131529029E-2</c:v>
                      </c:pt>
                      <c:pt idx="1085">
                        <c:v>6.3431692319902491E-2</c:v>
                      </c:pt>
                      <c:pt idx="1086">
                        <c:v>6.2233537205334116E-2</c:v>
                      </c:pt>
                      <c:pt idx="1087">
                        <c:v>6.2116489488881654E-2</c:v>
                      </c:pt>
                      <c:pt idx="1088">
                        <c:v>6.4356736096081849E-2</c:v>
                      </c:pt>
                      <c:pt idx="1089">
                        <c:v>6.4189001049427846E-2</c:v>
                      </c:pt>
                      <c:pt idx="1090">
                        <c:v>6.0001127126158432E-2</c:v>
                      </c:pt>
                      <c:pt idx="1091">
                        <c:v>6.1423206860663555E-2</c:v>
                      </c:pt>
                      <c:pt idx="1092">
                        <c:v>6.2415277961649009E-2</c:v>
                      </c:pt>
                      <c:pt idx="1093">
                        <c:v>5.9107762931355057E-2</c:v>
                      </c:pt>
                      <c:pt idx="1094">
                        <c:v>5.7397065537050623E-2</c:v>
                      </c:pt>
                      <c:pt idx="1095">
                        <c:v>5.8187554459701384E-2</c:v>
                      </c:pt>
                      <c:pt idx="1096">
                        <c:v>5.5322886630116287E-2</c:v>
                      </c:pt>
                      <c:pt idx="1097">
                        <c:v>5.6492863590723801E-2</c:v>
                      </c:pt>
                      <c:pt idx="1098">
                        <c:v>5.4827184548901085E-2</c:v>
                      </c:pt>
                      <c:pt idx="1099">
                        <c:v>5.3335909939285296E-2</c:v>
                      </c:pt>
                      <c:pt idx="1100">
                        <c:v>5.5490955146047877E-2</c:v>
                      </c:pt>
                      <c:pt idx="1101">
                        <c:v>5.1533508493629282E-2</c:v>
                      </c:pt>
                      <c:pt idx="1102">
                        <c:v>4.6555979320903232E-2</c:v>
                      </c:pt>
                      <c:pt idx="1103">
                        <c:v>4.1080247047379705E-2</c:v>
                      </c:pt>
                      <c:pt idx="1104">
                        <c:v>3.7774732832751477E-2</c:v>
                      </c:pt>
                      <c:pt idx="1105">
                        <c:v>3.5935316297277232E-2</c:v>
                      </c:pt>
                      <c:pt idx="1106">
                        <c:v>3.3202702301638347E-2</c:v>
                      </c:pt>
                      <c:pt idx="1107">
                        <c:v>3.062181682732662E-2</c:v>
                      </c:pt>
                      <c:pt idx="1108">
                        <c:v>3.1476832055201194E-2</c:v>
                      </c:pt>
                      <c:pt idx="1109">
                        <c:v>2.9086857742339673E-2</c:v>
                      </c:pt>
                      <c:pt idx="1110">
                        <c:v>3.2400541954270119E-2</c:v>
                      </c:pt>
                      <c:pt idx="1111">
                        <c:v>3.7115464070852915E-2</c:v>
                      </c:pt>
                      <c:pt idx="1112">
                        <c:v>3.5805596748274438E-2</c:v>
                      </c:pt>
                      <c:pt idx="1113">
                        <c:v>3.897839019040094E-2</c:v>
                      </c:pt>
                      <c:pt idx="1114">
                        <c:v>3.4181768100795769E-2</c:v>
                      </c:pt>
                      <c:pt idx="1115">
                        <c:v>2.9190900156963996E-2</c:v>
                      </c:pt>
                      <c:pt idx="1116">
                        <c:v>2.6976830888058693E-2</c:v>
                      </c:pt>
                      <c:pt idx="1117">
                        <c:v>2.2305426512208203E-2</c:v>
                      </c:pt>
                      <c:pt idx="1118">
                        <c:v>2.132586050913423E-2</c:v>
                      </c:pt>
                      <c:pt idx="1119">
                        <c:v>2.4362598485982833E-2</c:v>
                      </c:pt>
                      <c:pt idx="1120">
                        <c:v>1.719734411728523E-2</c:v>
                      </c:pt>
                      <c:pt idx="1121">
                        <c:v>1.932988014780701E-2</c:v>
                      </c:pt>
                      <c:pt idx="1122">
                        <c:v>2.2159033499323286E-2</c:v>
                      </c:pt>
                      <c:pt idx="1123">
                        <c:v>2.7140731038019866E-2</c:v>
                      </c:pt>
                      <c:pt idx="1124">
                        <c:v>2.5010696027080361E-2</c:v>
                      </c:pt>
                      <c:pt idx="1125">
                        <c:v>1.7967658148638616E-2</c:v>
                      </c:pt>
                      <c:pt idx="1126">
                        <c:v>1.135329502660587E-2</c:v>
                      </c:pt>
                      <c:pt idx="1127">
                        <c:v>2.0334289612065206E-2</c:v>
                      </c:pt>
                      <c:pt idx="1128">
                        <c:v>1.7287380822248549E-2</c:v>
                      </c:pt>
                      <c:pt idx="1129">
                        <c:v>1.5020289938198164E-2</c:v>
                      </c:pt>
                      <c:pt idx="1130">
                        <c:v>1.8016511397813167E-2</c:v>
                      </c:pt>
                      <c:pt idx="1131">
                        <c:v>1.9218834878352069E-2</c:v>
                      </c:pt>
                      <c:pt idx="1132">
                        <c:v>1.8836679086174195E-2</c:v>
                      </c:pt>
                      <c:pt idx="1133">
                        <c:v>1.8751977889653004E-2</c:v>
                      </c:pt>
                      <c:pt idx="1134">
                        <c:v>1.5111327050994461E-2</c:v>
                      </c:pt>
                      <c:pt idx="1135">
                        <c:v>1.4361521380216034E-2</c:v>
                      </c:pt>
                      <c:pt idx="1136">
                        <c:v>1.480403511164719E-2</c:v>
                      </c:pt>
                      <c:pt idx="1137">
                        <c:v>1.2977623878000969E-2</c:v>
                      </c:pt>
                      <c:pt idx="1138">
                        <c:v>1.3021641822649708E-2</c:v>
                      </c:pt>
                      <c:pt idx="1139">
                        <c:v>1.54634706081846E-2</c:v>
                      </c:pt>
                      <c:pt idx="1140">
                        <c:v>1.3525180431889425E-2</c:v>
                      </c:pt>
                      <c:pt idx="1141">
                        <c:v>5.2729829527171238E-3</c:v>
                      </c:pt>
                      <c:pt idx="1142">
                        <c:v>4.2395616613039389E-3</c:v>
                      </c:pt>
                      <c:pt idx="1143">
                        <c:v>2.6022275080808139E-3</c:v>
                      </c:pt>
                      <c:pt idx="1144">
                        <c:v>9.0120072282800492E-4</c:v>
                      </c:pt>
                      <c:pt idx="1145">
                        <c:v>6.1958591785917999E-3</c:v>
                      </c:pt>
                      <c:pt idx="1146">
                        <c:v>3.9971294964580642E-3</c:v>
                      </c:pt>
                      <c:pt idx="1147">
                        <c:v>5.0068744691586205E-3</c:v>
                      </c:pt>
                      <c:pt idx="1148">
                        <c:v>7.6762960366843699E-3</c:v>
                      </c:pt>
                      <c:pt idx="1149">
                        <c:v>7.3913465389390505E-3</c:v>
                      </c:pt>
                      <c:pt idx="1150">
                        <c:v>2.0953542060646942E-3</c:v>
                      </c:pt>
                      <c:pt idx="1151">
                        <c:v>-3.331191349006583E-3</c:v>
                      </c:pt>
                      <c:pt idx="1152">
                        <c:v>1.7763908419999581E-3</c:v>
                      </c:pt>
                      <c:pt idx="1153">
                        <c:v>3.9149293195192619E-3</c:v>
                      </c:pt>
                      <c:pt idx="1154">
                        <c:v>0</c:v>
                      </c:pt>
                      <c:pt idx="1155">
                        <c:v>2.2457488502812947E-3</c:v>
                      </c:pt>
                      <c:pt idx="1156">
                        <c:v>-4.7157557897769282E-3</c:v>
                      </c:pt>
                      <c:pt idx="1157">
                        <c:v>5.3355084422756745E-4</c:v>
                      </c:pt>
                      <c:pt idx="1158">
                        <c:v>6.1973597903412104E-3</c:v>
                      </c:pt>
                      <c:pt idx="1159">
                        <c:v>-2.9315284197524542E-3</c:v>
                      </c:pt>
                      <c:pt idx="1160">
                        <c:v>-8.3942553914478392E-3</c:v>
                      </c:pt>
                      <c:pt idx="1161">
                        <c:v>-9.5235491001831318E-3</c:v>
                      </c:pt>
                      <c:pt idx="1162">
                        <c:v>-1.2087594375973882E-2</c:v>
                      </c:pt>
                      <c:pt idx="1163">
                        <c:v>-1.116471815009909E-2</c:v>
                      </c:pt>
                      <c:pt idx="1164">
                        <c:v>-7.4930546686198338E-3</c:v>
                      </c:pt>
                      <c:pt idx="1165">
                        <c:v>-1.3275745412213049E-2</c:v>
                      </c:pt>
                      <c:pt idx="1166">
                        <c:v>-1.3496502074012137E-2</c:v>
                      </c:pt>
                      <c:pt idx="1167">
                        <c:v>-9.7438055580657892E-3</c:v>
                      </c:pt>
                      <c:pt idx="1168">
                        <c:v>-2.6827603386307789E-4</c:v>
                      </c:pt>
                      <c:pt idx="1169">
                        <c:v>-1.7457116684568279E-3</c:v>
                      </c:pt>
                      <c:pt idx="1170">
                        <c:v>3.5614518852185618E-3</c:v>
                      </c:pt>
                      <c:pt idx="1171">
                        <c:v>6.8924764995864111E-3</c:v>
                      </c:pt>
                      <c:pt idx="1172">
                        <c:v>3.0340702226274827E-3</c:v>
                      </c:pt>
                      <c:pt idx="1173">
                        <c:v>1.3107009957726062E-3</c:v>
                      </c:pt>
                      <c:pt idx="1174">
                        <c:v>9.0086725355042259E-4</c:v>
                      </c:pt>
                      <c:pt idx="1175">
                        <c:v>2.5053546829257273E-3</c:v>
                      </c:pt>
                      <c:pt idx="1176">
                        <c:v>6.4221180834720965E-3</c:v>
                      </c:pt>
                      <c:pt idx="1177">
                        <c:v>-6.9274907737386909E-3</c:v>
                      </c:pt>
                      <c:pt idx="1178">
                        <c:v>-7.3448275747079236E-3</c:v>
                      </c:pt>
                      <c:pt idx="1179">
                        <c:v>-3.2013050653644794E-4</c:v>
                      </c:pt>
                      <c:pt idx="1180">
                        <c:v>3.6371494112434088E-3</c:v>
                      </c:pt>
                      <c:pt idx="1181">
                        <c:v>-2.4651716349698219E-3</c:v>
                      </c:pt>
                      <c:pt idx="1182">
                        <c:v>-1.1569216383879147E-2</c:v>
                      </c:pt>
                      <c:pt idx="1183">
                        <c:v>-1.4209459389611176E-2</c:v>
                      </c:pt>
                      <c:pt idx="1184">
                        <c:v>-2.6442446370637113E-3</c:v>
                      </c:pt>
                      <c:pt idx="1185">
                        <c:v>2.9143547519538972E-3</c:v>
                      </c:pt>
                      <c:pt idx="1186">
                        <c:v>-5.8623899009496282E-3</c:v>
                      </c:pt>
                      <c:pt idx="1187">
                        <c:v>-5.7600148327134493E-3</c:v>
                      </c:pt>
                      <c:pt idx="1188">
                        <c:v>-1.1199065485696321E-2</c:v>
                      </c:pt>
                      <c:pt idx="1189">
                        <c:v>-1.3793956669668934E-2</c:v>
                      </c:pt>
                      <c:pt idx="1190">
                        <c:v>-1.5513991203747293E-2</c:v>
                      </c:pt>
                      <c:pt idx="1191">
                        <c:v>-2.1975125192703469E-2</c:v>
                      </c:pt>
                      <c:pt idx="1192">
                        <c:v>-2.8764726420137211E-2</c:v>
                      </c:pt>
                      <c:pt idx="1193">
                        <c:v>-3.0077428231575717E-2</c:v>
                      </c:pt>
                      <c:pt idx="1194">
                        <c:v>-3.1667409747373643E-2</c:v>
                      </c:pt>
                      <c:pt idx="1195">
                        <c:v>-2.3897408843671912E-2</c:v>
                      </c:pt>
                      <c:pt idx="1196">
                        <c:v>-2.5801685153647613E-2</c:v>
                      </c:pt>
                      <c:pt idx="1197">
                        <c:v>-2.0851500461688117E-2</c:v>
                      </c:pt>
                      <c:pt idx="1198">
                        <c:v>1.8394165354743619E-3</c:v>
                      </c:pt>
                      <c:pt idx="1199">
                        <c:v>-6.7670920511928847E-3</c:v>
                      </c:pt>
                      <c:pt idx="1200">
                        <c:v>1.2376045301134453E-2</c:v>
                      </c:pt>
                      <c:pt idx="1201">
                        <c:v>1.2771039660501618E-2</c:v>
                      </c:pt>
                      <c:pt idx="1202">
                        <c:v>1.2995131015077224E-2</c:v>
                      </c:pt>
                      <c:pt idx="1203">
                        <c:v>5.6731460858876837E-3</c:v>
                      </c:pt>
                      <c:pt idx="1204">
                        <c:v>-2.7973070355014331E-3</c:v>
                      </c:pt>
                      <c:pt idx="1205">
                        <c:v>-3.2332680956269788E-2</c:v>
                      </c:pt>
                      <c:pt idx="1206">
                        <c:v>-2.6074796492036558E-2</c:v>
                      </c:pt>
                      <c:pt idx="1207">
                        <c:v>-5.2778349307067457E-2</c:v>
                      </c:pt>
                      <c:pt idx="1208">
                        <c:v>-6.0979192517482933E-2</c:v>
                      </c:pt>
                      <c:pt idx="1209">
                        <c:v>-5.8153207124104211E-2</c:v>
                      </c:pt>
                      <c:pt idx="1210">
                        <c:v>-4.9616393616464291E-2</c:v>
                      </c:pt>
                      <c:pt idx="1211">
                        <c:v>-5.5920463575650947E-2</c:v>
                      </c:pt>
                      <c:pt idx="1212">
                        <c:v>-5.0293336250077897E-2</c:v>
                      </c:pt>
                      <c:pt idx="1213">
                        <c:v>-6.3832188922350624E-2</c:v>
                      </c:pt>
                      <c:pt idx="1214">
                        <c:v>-6.6245672819285936E-2</c:v>
                      </c:pt>
                      <c:pt idx="1215">
                        <c:v>-4.9367959004620834E-2</c:v>
                      </c:pt>
                      <c:pt idx="1216">
                        <c:v>-4.0110518387996147E-2</c:v>
                      </c:pt>
                      <c:pt idx="1217">
                        <c:v>-3.2540765785518545E-2</c:v>
                      </c:pt>
                      <c:pt idx="1218">
                        <c:v>-2.0688433984921189E-2</c:v>
                      </c:pt>
                      <c:pt idx="1219">
                        <c:v>-1.4634132514688493E-2</c:v>
                      </c:pt>
                      <c:pt idx="1220">
                        <c:v>-1.4622627824609762E-2</c:v>
                      </c:pt>
                      <c:pt idx="1221">
                        <c:v>3.6276455368305185E-3</c:v>
                      </c:pt>
                      <c:pt idx="1222">
                        <c:v>-7.0933917393657051E-3</c:v>
                      </c:pt>
                      <c:pt idx="1223">
                        <c:v>-2.338770105279582E-2</c:v>
                      </c:pt>
                      <c:pt idx="1224">
                        <c:v>-3.9404230457949968E-2</c:v>
                      </c:pt>
                      <c:pt idx="1225">
                        <c:v>-5.3133160618478774E-2</c:v>
                      </c:pt>
                      <c:pt idx="1226">
                        <c:v>-6.0353937621903789E-2</c:v>
                      </c:pt>
                      <c:pt idx="1227">
                        <c:v>-3.8196904938246463E-2</c:v>
                      </c:pt>
                      <c:pt idx="1228">
                        <c:v>-4.8822069797120581E-2</c:v>
                      </c:pt>
                      <c:pt idx="1229">
                        <c:v>-7.545709467559604E-2</c:v>
                      </c:pt>
                      <c:pt idx="1230">
                        <c:v>-7.1516321487059512E-2</c:v>
                      </c:pt>
                      <c:pt idx="1231">
                        <c:v>-6.2045627267382615E-2</c:v>
                      </c:pt>
                      <c:pt idx="1232">
                        <c:v>-4.7634919168714394E-2</c:v>
                      </c:pt>
                      <c:pt idx="1233">
                        <c:v>-3.9847244393297614E-2</c:v>
                      </c:pt>
                      <c:pt idx="1234">
                        <c:v>-6.2588848720661755E-2</c:v>
                      </c:pt>
                      <c:pt idx="1235">
                        <c:v>-3.4527575741710628E-2</c:v>
                      </c:pt>
                      <c:pt idx="1236">
                        <c:v>3.9496101243940741E-3</c:v>
                      </c:pt>
                      <c:pt idx="1237">
                        <c:v>7.2331153666978188E-3</c:v>
                      </c:pt>
                      <c:pt idx="1238">
                        <c:v>3.4882553787760798E-2</c:v>
                      </c:pt>
                      <c:pt idx="1239">
                        <c:v>3.0421068322186058E-2</c:v>
                      </c:pt>
                      <c:pt idx="1240">
                        <c:v>3.3275231869525523E-2</c:v>
                      </c:pt>
                      <c:pt idx="1241">
                        <c:v>5.1950178356043236E-2</c:v>
                      </c:pt>
                      <c:pt idx="1242">
                        <c:v>5.4337318180044787E-2</c:v>
                      </c:pt>
                      <c:pt idx="1243">
                        <c:v>3.2743515106325061E-2</c:v>
                      </c:pt>
                      <c:pt idx="1244">
                        <c:v>2.1133448735934732E-2</c:v>
                      </c:pt>
                      <c:pt idx="1245">
                        <c:v>-1.1800644062562838E-2</c:v>
                      </c:pt>
                      <c:pt idx="1246">
                        <c:v>-5.0645646541906657E-3</c:v>
                      </c:pt>
                      <c:pt idx="1247">
                        <c:v>1.4684319640974068E-3</c:v>
                      </c:pt>
                      <c:pt idx="1248">
                        <c:v>-3.2694661857150399E-2</c:v>
                      </c:pt>
                      <c:pt idx="1249">
                        <c:v>-6.1033714744377431E-2</c:v>
                      </c:pt>
                      <c:pt idx="1250">
                        <c:v>-3.6471534895725806E-2</c:v>
                      </c:pt>
                      <c:pt idx="1251">
                        <c:v>-2.3741011752457731E-2</c:v>
                      </c:pt>
                      <c:pt idx="1252">
                        <c:v>-2.478193610261779E-2</c:v>
                      </c:pt>
                      <c:pt idx="1253">
                        <c:v>-3.8157555563484685E-2</c:v>
                      </c:pt>
                      <c:pt idx="1254">
                        <c:v>-4.3062221699045923E-2</c:v>
                      </c:pt>
                      <c:pt idx="1255">
                        <c:v>-2.4520329454307519E-2</c:v>
                      </c:pt>
                      <c:pt idx="1256">
                        <c:v>-1.2272503090426446E-2</c:v>
                      </c:pt>
                      <c:pt idx="1257">
                        <c:v>-1.7687043751502676E-2</c:v>
                      </c:pt>
                      <c:pt idx="1258">
                        <c:v>-5.6419667084281226E-3</c:v>
                      </c:pt>
                      <c:pt idx="1259">
                        <c:v>-7.8527012845569059E-3</c:v>
                      </c:pt>
                      <c:pt idx="1260">
                        <c:v>-8.5998392011143263E-3</c:v>
                      </c:pt>
                      <c:pt idx="1261">
                        <c:v>-9.8051639051519347E-3</c:v>
                      </c:pt>
                      <c:pt idx="1262">
                        <c:v>-1.1978216452907201E-2</c:v>
                      </c:pt>
                      <c:pt idx="1263">
                        <c:v>-3.3537338721752172E-2</c:v>
                      </c:pt>
                      <c:pt idx="1264">
                        <c:v>-2.7902541602793342E-2</c:v>
                      </c:pt>
                      <c:pt idx="1265">
                        <c:v>-6.0610208761771825E-2</c:v>
                      </c:pt>
                      <c:pt idx="1266">
                        <c:v>-5.1440303830528181E-2</c:v>
                      </c:pt>
                      <c:pt idx="1267">
                        <c:v>-2.1577796548392879E-2</c:v>
                      </c:pt>
                      <c:pt idx="1268">
                        <c:v>-3.7718876728746367E-2</c:v>
                      </c:pt>
                      <c:pt idx="1269">
                        <c:v>-4.6460607107497436E-2</c:v>
                      </c:pt>
                      <c:pt idx="1270">
                        <c:v>-4.2562017782582666E-2</c:v>
                      </c:pt>
                      <c:pt idx="1271">
                        <c:v>-5.8006814111219294E-2</c:v>
                      </c:pt>
                      <c:pt idx="1272">
                        <c:v>-2.3447558788132556E-2</c:v>
                      </c:pt>
                      <c:pt idx="1273">
                        <c:v>-2.5949078574365451E-2</c:v>
                      </c:pt>
                      <c:pt idx="1274">
                        <c:v>-7.2999926303289581E-2</c:v>
                      </c:pt>
                      <c:pt idx="1275">
                        <c:v>-4.8598311911822671E-2</c:v>
                      </c:pt>
                      <c:pt idx="1276">
                        <c:v>-2.3540429981955963E-2</c:v>
                      </c:pt>
                      <c:pt idx="1277">
                        <c:v>-1.1063010020418308E-2</c:v>
                      </c:pt>
                      <c:pt idx="1278">
                        <c:v>-4.1465237328416858E-3</c:v>
                      </c:pt>
                      <c:pt idx="1279">
                        <c:v>-2.2385625873481047E-2</c:v>
                      </c:pt>
                      <c:pt idx="1280">
                        <c:v>-2.6604345704932329E-2</c:v>
                      </c:pt>
                      <c:pt idx="1281">
                        <c:v>1.3011971213598084E-2</c:v>
                      </c:pt>
                      <c:pt idx="1282">
                        <c:v>-4.7074190578358655E-3</c:v>
                      </c:pt>
                      <c:pt idx="1283">
                        <c:v>-3.1681248722395393E-3</c:v>
                      </c:pt>
                      <c:pt idx="1284">
                        <c:v>7.0045221768740987E-3</c:v>
                      </c:pt>
                      <c:pt idx="1285">
                        <c:v>1.5134669900429391E-2</c:v>
                      </c:pt>
                      <c:pt idx="1286">
                        <c:v>5.2528414083474709E-2</c:v>
                      </c:pt>
                      <c:pt idx="1287">
                        <c:v>4.7283942753996139E-2</c:v>
                      </c:pt>
                      <c:pt idx="1288">
                        <c:v>5.8683590010194173E-2</c:v>
                      </c:pt>
                      <c:pt idx="1289">
                        <c:v>9.1223855591796285E-2</c:v>
                      </c:pt>
                      <c:pt idx="1290">
                        <c:v>6.8524101658776315E-2</c:v>
                      </c:pt>
                      <c:pt idx="1291">
                        <c:v>5.8691093068941103E-2</c:v>
                      </c:pt>
                      <c:pt idx="1292">
                        <c:v>1.2478253634731783E-2</c:v>
                      </c:pt>
                      <c:pt idx="1293">
                        <c:v>-2.8625502996721643E-2</c:v>
                      </c:pt>
                      <c:pt idx="1294">
                        <c:v>-2.3800702753155673E-2</c:v>
                      </c:pt>
                      <c:pt idx="1295">
                        <c:v>-4.2315750721043897E-2</c:v>
                      </c:pt>
                      <c:pt idx="1296">
                        <c:v>-4.1879906375165546E-2</c:v>
                      </c:pt>
                      <c:pt idx="1297">
                        <c:v>-2.6907802747586709E-2</c:v>
                      </c:pt>
                      <c:pt idx="1298">
                        <c:v>-3.2577780875336783E-2</c:v>
                      </c:pt>
                    </c:numCache>
                  </c:numRef>
                </c:yVal>
                <c:smooth val="0"/>
                <c:extLst xmlns:c15="http://schemas.microsoft.com/office/drawing/2012/chart">
                  <c:ext xmlns:c16="http://schemas.microsoft.com/office/drawing/2014/chart" uri="{C3380CC4-5D6E-409C-BE32-E72D297353CC}">
                    <c16:uniqueId val="{00000009-886A-4D65-A12B-5A7DC86A013B}"/>
                  </c:ext>
                </c:extLst>
              </c15:ser>
            </c15:filteredScatterSeries>
            <c15:filteredScatterSeries>
              <c15:ser>
                <c:idx val="13"/>
                <c:order val="10"/>
                <c:tx>
                  <c:strRef>
                    <c:extLst xmlns:c15="http://schemas.microsoft.com/office/drawing/2012/chart">
                      <c:ext xmlns:c15="http://schemas.microsoft.com/office/drawing/2012/chart" uri="{02D57815-91ED-43cb-92C2-25804820EDAC}">
                        <c15:formulaRef>
                          <c15:sqref>'24.08.21 Eg Filtres +Lihgt  Abs'!$AH$1</c15:sqref>
                        </c15:formulaRef>
                      </c:ext>
                    </c:extLst>
                    <c:strCache>
                      <c:ptCount val="1"/>
                      <c:pt idx="0">
                        <c:v>Abs 750</c:v>
                      </c:pt>
                    </c:strCache>
                  </c:strRef>
                </c:tx>
                <c:spPr>
                  <a:ln w="19050" cap="rnd">
                    <a:solidFill>
                      <a:schemeClr val="accent2">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Abs'!$AH$2:$AH$1300</c15:sqref>
                        </c15:formulaRef>
                      </c:ext>
                    </c:extLst>
                    <c:numCache>
                      <c:formatCode>General</c:formatCode>
                      <c:ptCount val="1299"/>
                      <c:pt idx="0">
                        <c:v>38.402387268967892</c:v>
                      </c:pt>
                      <c:pt idx="1">
                        <c:v>36.270583494184265</c:v>
                      </c:pt>
                      <c:pt idx="2">
                        <c:v>24.893104558799468</c:v>
                      </c:pt>
                      <c:pt idx="3">
                        <c:v>22.933227217218146</c:v>
                      </c:pt>
                      <c:pt idx="4">
                        <c:v>20.574574474441739</c:v>
                      </c:pt>
                      <c:pt idx="5">
                        <c:v>19.687796029503534</c:v>
                      </c:pt>
                      <c:pt idx="6">
                        <c:v>9.0742729445713834</c:v>
                      </c:pt>
                      <c:pt idx="7">
                        <c:v>3.6609078502189747</c:v>
                      </c:pt>
                      <c:pt idx="8">
                        <c:v>12.181305835285468</c:v>
                      </c:pt>
                      <c:pt idx="9">
                        <c:v>11.540491385828995</c:v>
                      </c:pt>
                      <c:pt idx="10">
                        <c:v>31.136347817521262</c:v>
                      </c:pt>
                      <c:pt idx="11">
                        <c:v>7.902365028872989</c:v>
                      </c:pt>
                      <c:pt idx="12">
                        <c:v>0.78211064036773881</c:v>
                      </c:pt>
                      <c:pt idx="13">
                        <c:v>5.9100839644715926</c:v>
                      </c:pt>
                      <c:pt idx="14">
                        <c:v>10.668463946324438</c:v>
                      </c:pt>
                      <c:pt idx="15">
                        <c:v>4.6105408122922631</c:v>
                      </c:pt>
                      <c:pt idx="16">
                        <c:v>6.8573249232048568</c:v>
                      </c:pt>
                      <c:pt idx="17">
                        <c:v>4.7581157733434614</c:v>
                      </c:pt>
                      <c:pt idx="18">
                        <c:v>2.9745556133140472</c:v>
                      </c:pt>
                      <c:pt idx="19">
                        <c:v>1.9727300165111232</c:v>
                      </c:pt>
                      <c:pt idx="20">
                        <c:v>1.9619803191386804</c:v>
                      </c:pt>
                      <c:pt idx="21">
                        <c:v>2.0098547483175322</c:v>
                      </c:pt>
                      <c:pt idx="22">
                        <c:v>1.4388360164305625</c:v>
                      </c:pt>
                      <c:pt idx="23">
                        <c:v>1.1218020318474344</c:v>
                      </c:pt>
                      <c:pt idx="24">
                        <c:v>0.55449920937894392</c:v>
                      </c:pt>
                      <c:pt idx="25">
                        <c:v>0.48364436694667556</c:v>
                      </c:pt>
                      <c:pt idx="26">
                        <c:v>1.4102980611791605</c:v>
                      </c:pt>
                      <c:pt idx="27">
                        <c:v>1.0082651065128734</c:v>
                      </c:pt>
                      <c:pt idx="28">
                        <c:v>0.83214779946192341</c:v>
                      </c:pt>
                      <c:pt idx="29">
                        <c:v>0.34474972448054103</c:v>
                      </c:pt>
                      <c:pt idx="30">
                        <c:v>0.24513433494575618</c:v>
                      </c:pt>
                      <c:pt idx="31">
                        <c:v>0.64109011209198752</c:v>
                      </c:pt>
                      <c:pt idx="32">
                        <c:v>1.2673641211334929</c:v>
                      </c:pt>
                      <c:pt idx="33">
                        <c:v>0.73421463925134312</c:v>
                      </c:pt>
                      <c:pt idx="34">
                        <c:v>0.79372913320709626</c:v>
                      </c:pt>
                      <c:pt idx="35">
                        <c:v>0.73903644454761663</c:v>
                      </c:pt>
                      <c:pt idx="36">
                        <c:v>1.2247488539669555</c:v>
                      </c:pt>
                      <c:pt idx="37">
                        <c:v>1.5237225451755509</c:v>
                      </c:pt>
                      <c:pt idx="38">
                        <c:v>1.23356108590461</c:v>
                      </c:pt>
                      <c:pt idx="39">
                        <c:v>0.78726786065750143</c:v>
                      </c:pt>
                      <c:pt idx="40">
                        <c:v>0.59930507816772938</c:v>
                      </c:pt>
                      <c:pt idx="41">
                        <c:v>0.47585995192703268</c:v>
                      </c:pt>
                      <c:pt idx="42">
                        <c:v>0.49800115953936852</c:v>
                      </c:pt>
                      <c:pt idx="43">
                        <c:v>0.70107766145688466</c:v>
                      </c:pt>
                      <c:pt idx="44">
                        <c:v>0.77566712171364438</c:v>
                      </c:pt>
                      <c:pt idx="45">
                        <c:v>0.76155162937807719</c:v>
                      </c:pt>
                      <c:pt idx="46">
                        <c:v>0.85491058431888156</c:v>
                      </c:pt>
                      <c:pt idx="47">
                        <c:v>0.96766290201357819</c:v>
                      </c:pt>
                      <c:pt idx="48">
                        <c:v>0.92711166837555881</c:v>
                      </c:pt>
                      <c:pt idx="49">
                        <c:v>0.96259445120131837</c:v>
                      </c:pt>
                      <c:pt idx="50">
                        <c:v>0.53432448432092405</c:v>
                      </c:pt>
                      <c:pt idx="51">
                        <c:v>0.58324543882379876</c:v>
                      </c:pt>
                      <c:pt idx="52">
                        <c:v>1.0160567758123984</c:v>
                      </c:pt>
                      <c:pt idx="53">
                        <c:v>0.9425508758874801</c:v>
                      </c:pt>
                      <c:pt idx="54">
                        <c:v>1.3776977091938647</c:v>
                      </c:pt>
                      <c:pt idx="55">
                        <c:v>1.5570101447286109</c:v>
                      </c:pt>
                      <c:pt idx="56">
                        <c:v>1.560102758783549</c:v>
                      </c:pt>
                      <c:pt idx="57">
                        <c:v>1.7563768460949163</c:v>
                      </c:pt>
                      <c:pt idx="58">
                        <c:v>1.6540914997593681</c:v>
                      </c:pt>
                      <c:pt idx="59">
                        <c:v>1.4592644503823484</c:v>
                      </c:pt>
                      <c:pt idx="60">
                        <c:v>1.1564085740242946</c:v>
                      </c:pt>
                      <c:pt idx="61">
                        <c:v>0.99005476408604598</c:v>
                      </c:pt>
                      <c:pt idx="62">
                        <c:v>0.96084884237919777</c:v>
                      </c:pt>
                      <c:pt idx="63">
                        <c:v>1.2731184831988016</c:v>
                      </c:pt>
                      <c:pt idx="64">
                        <c:v>0.9792000705574172</c:v>
                      </c:pt>
                      <c:pt idx="65">
                        <c:v>0.95378126475315317</c:v>
                      </c:pt>
                      <c:pt idx="66">
                        <c:v>0.83366776199929493</c:v>
                      </c:pt>
                      <c:pt idx="67">
                        <c:v>1.5291002573933044</c:v>
                      </c:pt>
                      <c:pt idx="68">
                        <c:v>1.1237121982816141</c:v>
                      </c:pt>
                      <c:pt idx="69">
                        <c:v>1.2314279458151112</c:v>
                      </c:pt>
                      <c:pt idx="70">
                        <c:v>1.2337038806770229</c:v>
                      </c:pt>
                      <c:pt idx="71">
                        <c:v>1.6733191594885888</c:v>
                      </c:pt>
                      <c:pt idx="72">
                        <c:v>1.7233813267581561</c:v>
                      </c:pt>
                      <c:pt idx="73">
                        <c:v>1.4882911150152716</c:v>
                      </c:pt>
                      <c:pt idx="74">
                        <c:v>1.4598123394155382</c:v>
                      </c:pt>
                      <c:pt idx="75">
                        <c:v>1.6670499344537633</c:v>
                      </c:pt>
                      <c:pt idx="76">
                        <c:v>1.4052067021146419</c:v>
                      </c:pt>
                      <c:pt idx="77">
                        <c:v>0.65556927293216272</c:v>
                      </c:pt>
                      <c:pt idx="78">
                        <c:v>0.68240285421550995</c:v>
                      </c:pt>
                      <c:pt idx="79">
                        <c:v>0.90820663319898298</c:v>
                      </c:pt>
                      <c:pt idx="80">
                        <c:v>1.1044841567481891</c:v>
                      </c:pt>
                      <c:pt idx="81">
                        <c:v>0.73214850579970137</c:v>
                      </c:pt>
                      <c:pt idx="82">
                        <c:v>0.87127872145989715</c:v>
                      </c:pt>
                      <c:pt idx="83">
                        <c:v>1.2815193211063085</c:v>
                      </c:pt>
                      <c:pt idx="84">
                        <c:v>1.6254275491205428</c:v>
                      </c:pt>
                      <c:pt idx="85">
                        <c:v>1.5342698863197073</c:v>
                      </c:pt>
                      <c:pt idx="86">
                        <c:v>1.2901774950475224</c:v>
                      </c:pt>
                      <c:pt idx="87">
                        <c:v>1.4725817810287984</c:v>
                      </c:pt>
                      <c:pt idx="88">
                        <c:v>1.3503987085854596</c:v>
                      </c:pt>
                      <c:pt idx="89">
                        <c:v>1.4564314631863433</c:v>
                      </c:pt>
                      <c:pt idx="90">
                        <c:v>1.3670110095151335</c:v>
                      </c:pt>
                      <c:pt idx="91">
                        <c:v>1.7251605343502563</c:v>
                      </c:pt>
                      <c:pt idx="92">
                        <c:v>1.6807452512624836</c:v>
                      </c:pt>
                      <c:pt idx="93">
                        <c:v>1.5244498821847678</c:v>
                      </c:pt>
                      <c:pt idx="94">
                        <c:v>0.86569349865709933</c:v>
                      </c:pt>
                      <c:pt idx="95">
                        <c:v>0.84142869606037252</c:v>
                      </c:pt>
                      <c:pt idx="96">
                        <c:v>1.0428027330308556</c:v>
                      </c:pt>
                      <c:pt idx="97">
                        <c:v>0.81448381885146826</c:v>
                      </c:pt>
                      <c:pt idx="98">
                        <c:v>0.38201076038789022</c:v>
                      </c:pt>
                      <c:pt idx="99">
                        <c:v>0.19851470528438014</c:v>
                      </c:pt>
                      <c:pt idx="100">
                        <c:v>0.59997724446942291</c:v>
                      </c:pt>
                      <c:pt idx="101">
                        <c:v>1.035836333518954</c:v>
                      </c:pt>
                      <c:pt idx="102">
                        <c:v>0.93238075729718517</c:v>
                      </c:pt>
                      <c:pt idx="103">
                        <c:v>0.22102798109381944</c:v>
                      </c:pt>
                      <c:pt idx="104">
                        <c:v>0.39957890814306285</c:v>
                      </c:pt>
                      <c:pt idx="105">
                        <c:v>0.8254961975164784</c:v>
                      </c:pt>
                      <c:pt idx="106">
                        <c:v>1.2765220767781529</c:v>
                      </c:pt>
                      <c:pt idx="107">
                        <c:v>1.0175043864530524</c:v>
                      </c:pt>
                      <c:pt idx="108">
                        <c:v>1.0887719592301834</c:v>
                      </c:pt>
                      <c:pt idx="109">
                        <c:v>1.7569590975064941</c:v>
                      </c:pt>
                      <c:pt idx="110">
                        <c:v>1.7248417278396546</c:v>
                      </c:pt>
                      <c:pt idx="111">
                        <c:v>1.6808521564396912</c:v>
                      </c:pt>
                      <c:pt idx="112">
                        <c:v>1.6312367000891705</c:v>
                      </c:pt>
                      <c:pt idx="113">
                        <c:v>1.277369109405422</c:v>
                      </c:pt>
                      <c:pt idx="114">
                        <c:v>1.8142316371745191</c:v>
                      </c:pt>
                      <c:pt idx="115">
                        <c:v>1.7553574288693996</c:v>
                      </c:pt>
                      <c:pt idx="116">
                        <c:v>1.2164774476847107</c:v>
                      </c:pt>
                      <c:pt idx="117">
                        <c:v>1.478387113955383</c:v>
                      </c:pt>
                      <c:pt idx="118">
                        <c:v>1.773960838724568</c:v>
                      </c:pt>
                      <c:pt idx="119">
                        <c:v>1.7152011716807425</c:v>
                      </c:pt>
                      <c:pt idx="120">
                        <c:v>2.0699774563707565</c:v>
                      </c:pt>
                      <c:pt idx="121">
                        <c:v>1.7616839245348719</c:v>
                      </c:pt>
                      <c:pt idx="122">
                        <c:v>1.7739302943882229</c:v>
                      </c:pt>
                      <c:pt idx="123">
                        <c:v>1.8225148793870976</c:v>
                      </c:pt>
                      <c:pt idx="124">
                        <c:v>1.9497072229910275</c:v>
                      </c:pt>
                      <c:pt idx="125">
                        <c:v>1.7100162705861668</c:v>
                      </c:pt>
                      <c:pt idx="126">
                        <c:v>1.7924516163394639</c:v>
                      </c:pt>
                      <c:pt idx="127">
                        <c:v>1.8018230005343352</c:v>
                      </c:pt>
                      <c:pt idx="128">
                        <c:v>1.2834401780582088</c:v>
                      </c:pt>
                      <c:pt idx="129">
                        <c:v>1.3883634096413582</c:v>
                      </c:pt>
                      <c:pt idx="130">
                        <c:v>1.5158344703144369</c:v>
                      </c:pt>
                      <c:pt idx="131">
                        <c:v>1.5861227153075044</c:v>
                      </c:pt>
                      <c:pt idx="132">
                        <c:v>1.3387994968584198</c:v>
                      </c:pt>
                      <c:pt idx="133">
                        <c:v>0.96933596803687938</c:v>
                      </c:pt>
                      <c:pt idx="134">
                        <c:v>0.82876405970119627</c:v>
                      </c:pt>
                      <c:pt idx="135">
                        <c:v>1.115977799612736</c:v>
                      </c:pt>
                      <c:pt idx="136">
                        <c:v>1.2327623515091863</c:v>
                      </c:pt>
                      <c:pt idx="137">
                        <c:v>1.3038762480940813</c:v>
                      </c:pt>
                      <c:pt idx="138">
                        <c:v>1.1144297744663478</c:v>
                      </c:pt>
                      <c:pt idx="139">
                        <c:v>1.3191232171891307</c:v>
                      </c:pt>
                      <c:pt idx="140">
                        <c:v>1.6500806465930562</c:v>
                      </c:pt>
                      <c:pt idx="141">
                        <c:v>1.2785954645096766</c:v>
                      </c:pt>
                      <c:pt idx="142">
                        <c:v>1.2127514204548169</c:v>
                      </c:pt>
                      <c:pt idx="143">
                        <c:v>0.88206507203595375</c:v>
                      </c:pt>
                      <c:pt idx="144">
                        <c:v>0.9558928329051084</c:v>
                      </c:pt>
                      <c:pt idx="145">
                        <c:v>1.0996486065005604</c:v>
                      </c:pt>
                      <c:pt idx="146">
                        <c:v>1.255481992491057</c:v>
                      </c:pt>
                      <c:pt idx="147">
                        <c:v>1.3269521123985761</c:v>
                      </c:pt>
                      <c:pt idx="148">
                        <c:v>1.6720477514882253</c:v>
                      </c:pt>
                      <c:pt idx="149">
                        <c:v>1.4554826797386247</c:v>
                      </c:pt>
                      <c:pt idx="150">
                        <c:v>1.2968441782590379</c:v>
                      </c:pt>
                      <c:pt idx="151">
                        <c:v>0.96740690229458604</c:v>
                      </c:pt>
                      <c:pt idx="152">
                        <c:v>0.64531286659169307</c:v>
                      </c:pt>
                      <c:pt idx="153">
                        <c:v>0.58503438242310901</c:v>
                      </c:pt>
                      <c:pt idx="154">
                        <c:v>0.43222794016440869</c:v>
                      </c:pt>
                      <c:pt idx="155">
                        <c:v>0.47272304858439418</c:v>
                      </c:pt>
                      <c:pt idx="156">
                        <c:v>1.1033408440583725</c:v>
                      </c:pt>
                      <c:pt idx="157">
                        <c:v>1.4815121813676877</c:v>
                      </c:pt>
                      <c:pt idx="158">
                        <c:v>1.9378483844050549</c:v>
                      </c:pt>
                      <c:pt idx="159">
                        <c:v>2.2247188823369166</c:v>
                      </c:pt>
                      <c:pt idx="160">
                        <c:v>2.1434824017851639</c:v>
                      </c:pt>
                      <c:pt idx="161">
                        <c:v>2.0486956900223299</c:v>
                      </c:pt>
                      <c:pt idx="162">
                        <c:v>1.903932716935899</c:v>
                      </c:pt>
                      <c:pt idx="163">
                        <c:v>1.5447217764127856</c:v>
                      </c:pt>
                      <c:pt idx="164">
                        <c:v>1.5488624430085638</c:v>
                      </c:pt>
                      <c:pt idx="165">
                        <c:v>1.1908406316797842</c:v>
                      </c:pt>
                      <c:pt idx="166">
                        <c:v>1.2787315777085144</c:v>
                      </c:pt>
                      <c:pt idx="167">
                        <c:v>1.2365204502922427</c:v>
                      </c:pt>
                      <c:pt idx="168">
                        <c:v>1.3164563148220021</c:v>
                      </c:pt>
                      <c:pt idx="169">
                        <c:v>1.2823459272086468</c:v>
                      </c:pt>
                      <c:pt idx="170">
                        <c:v>1.42913437159896</c:v>
                      </c:pt>
                      <c:pt idx="171">
                        <c:v>1.1803656424323448</c:v>
                      </c:pt>
                      <c:pt idx="172">
                        <c:v>1.2734443530871831</c:v>
                      </c:pt>
                      <c:pt idx="173">
                        <c:v>1.135204313929344</c:v>
                      </c:pt>
                      <c:pt idx="174">
                        <c:v>1.2228814496036589</c:v>
                      </c:pt>
                      <c:pt idx="175">
                        <c:v>1.2397218785454103</c:v>
                      </c:pt>
                      <c:pt idx="176">
                        <c:v>1.2707772598179521</c:v>
                      </c:pt>
                      <c:pt idx="177">
                        <c:v>0.96534993214384801</c:v>
                      </c:pt>
                      <c:pt idx="178">
                        <c:v>0.96187742290561806</c:v>
                      </c:pt>
                      <c:pt idx="179">
                        <c:v>0.92105549008674048</c:v>
                      </c:pt>
                      <c:pt idx="180">
                        <c:v>0.78312242150916911</c:v>
                      </c:pt>
                      <c:pt idx="181">
                        <c:v>0.57832360082599521</c:v>
                      </c:pt>
                      <c:pt idx="182">
                        <c:v>0.6418539114027163</c:v>
                      </c:pt>
                      <c:pt idx="183">
                        <c:v>0.53296220691993401</c:v>
                      </c:pt>
                      <c:pt idx="184">
                        <c:v>0.76127615764466527</c:v>
                      </c:pt>
                      <c:pt idx="185">
                        <c:v>0.93457975861192799</c:v>
                      </c:pt>
                      <c:pt idx="186">
                        <c:v>1.0601060995703369</c:v>
                      </c:pt>
                      <c:pt idx="187">
                        <c:v>1.1848737955747748</c:v>
                      </c:pt>
                      <c:pt idx="188">
                        <c:v>1.2244831182407534</c:v>
                      </c:pt>
                      <c:pt idx="189">
                        <c:v>1.1728166097046613</c:v>
                      </c:pt>
                      <c:pt idx="190">
                        <c:v>1.360778055879718</c:v>
                      </c:pt>
                      <c:pt idx="191">
                        <c:v>1.3174852771526266</c:v>
                      </c:pt>
                      <c:pt idx="192">
                        <c:v>1.3525921737392399</c:v>
                      </c:pt>
                      <c:pt idx="193">
                        <c:v>1.3605947898616477</c:v>
                      </c:pt>
                      <c:pt idx="194">
                        <c:v>1.2565134365490094</c:v>
                      </c:pt>
                      <c:pt idx="195">
                        <c:v>1.3262419565785535</c:v>
                      </c:pt>
                      <c:pt idx="196">
                        <c:v>1.2881611870445435</c:v>
                      </c:pt>
                      <c:pt idx="197">
                        <c:v>1.2371523362503813</c:v>
                      </c:pt>
                      <c:pt idx="198">
                        <c:v>1.2186922938739326</c:v>
                      </c:pt>
                      <c:pt idx="199">
                        <c:v>1.1399369679439102</c:v>
                      </c:pt>
                      <c:pt idx="200">
                        <c:v>1.1329633141521267</c:v>
                      </c:pt>
                      <c:pt idx="201">
                        <c:v>1.235858210899861</c:v>
                      </c:pt>
                      <c:pt idx="202">
                        <c:v>1.2837830382336821</c:v>
                      </c:pt>
                      <c:pt idx="203">
                        <c:v>1.2899581485321443</c:v>
                      </c:pt>
                      <c:pt idx="204">
                        <c:v>1.2672018543466597</c:v>
                      </c:pt>
                      <c:pt idx="205">
                        <c:v>1.2453130193133748</c:v>
                      </c:pt>
                      <c:pt idx="206">
                        <c:v>1.2801421533413502</c:v>
                      </c:pt>
                      <c:pt idx="207">
                        <c:v>1.2267626802426062</c:v>
                      </c:pt>
                      <c:pt idx="208">
                        <c:v>1.2147507381707037</c:v>
                      </c:pt>
                      <c:pt idx="209">
                        <c:v>1.1546736557198949</c:v>
                      </c:pt>
                      <c:pt idx="210">
                        <c:v>1.1790104284091347</c:v>
                      </c:pt>
                      <c:pt idx="211">
                        <c:v>1.2163191898420229</c:v>
                      </c:pt>
                      <c:pt idx="212">
                        <c:v>1.2396877070691241</c:v>
                      </c:pt>
                      <c:pt idx="213">
                        <c:v>1.2250823599394229</c:v>
                      </c:pt>
                      <c:pt idx="214">
                        <c:v>1.2508026001629924</c:v>
                      </c:pt>
                      <c:pt idx="215">
                        <c:v>1.2571760577455953</c:v>
                      </c:pt>
                      <c:pt idx="216">
                        <c:v>1.2863331085142913</c:v>
                      </c:pt>
                      <c:pt idx="217">
                        <c:v>1.3061015938989216</c:v>
                      </c:pt>
                      <c:pt idx="218">
                        <c:v>1.3004319923669705</c:v>
                      </c:pt>
                      <c:pt idx="219">
                        <c:v>1.3010846866542443</c:v>
                      </c:pt>
                      <c:pt idx="220">
                        <c:v>1.3262343204944671</c:v>
                      </c:pt>
                      <c:pt idx="221">
                        <c:v>1.3198028286728085</c:v>
                      </c:pt>
                      <c:pt idx="222">
                        <c:v>1.3068676840348763</c:v>
                      </c:pt>
                      <c:pt idx="223">
                        <c:v>1.3055437779564198</c:v>
                      </c:pt>
                      <c:pt idx="224">
                        <c:v>1.2807921749991935</c:v>
                      </c:pt>
                      <c:pt idx="225">
                        <c:v>1.2761181279299896</c:v>
                      </c:pt>
                      <c:pt idx="226">
                        <c:v>1.2773421922090182</c:v>
                      </c:pt>
                      <c:pt idx="227">
                        <c:v>1.2735508764601864</c:v>
                      </c:pt>
                      <c:pt idx="228">
                        <c:v>1.2826408709564789</c:v>
                      </c:pt>
                      <c:pt idx="229">
                        <c:v>1.2974264296706159</c:v>
                      </c:pt>
                      <c:pt idx="230">
                        <c:v>1.3011410027743804</c:v>
                      </c:pt>
                      <c:pt idx="231">
                        <c:v>1.31217724420216</c:v>
                      </c:pt>
                      <c:pt idx="232">
                        <c:v>1.3206523430274058</c:v>
                      </c:pt>
                      <c:pt idx="233">
                        <c:v>1.3313027713067269</c:v>
                      </c:pt>
                      <c:pt idx="234">
                        <c:v>1.3340059450732655</c:v>
                      </c:pt>
                      <c:pt idx="235">
                        <c:v>1.347294640404392</c:v>
                      </c:pt>
                      <c:pt idx="236">
                        <c:v>1.3601805322999676</c:v>
                      </c:pt>
                      <c:pt idx="237">
                        <c:v>1.3685038639539988</c:v>
                      </c:pt>
                      <c:pt idx="238">
                        <c:v>1.3776538017103683</c:v>
                      </c:pt>
                      <c:pt idx="239">
                        <c:v>1.3931435982793614</c:v>
                      </c:pt>
                      <c:pt idx="240">
                        <c:v>1.4026829763241306</c:v>
                      </c:pt>
                      <c:pt idx="241">
                        <c:v>1.4158399492047689</c:v>
                      </c:pt>
                      <c:pt idx="242">
                        <c:v>1.4228403292908542</c:v>
                      </c:pt>
                      <c:pt idx="243">
                        <c:v>1.4246615353454288</c:v>
                      </c:pt>
                      <c:pt idx="244">
                        <c:v>1.4341570059067019</c:v>
                      </c:pt>
                      <c:pt idx="245">
                        <c:v>1.4421080784615277</c:v>
                      </c:pt>
                      <c:pt idx="246">
                        <c:v>1.4449716099938781</c:v>
                      </c:pt>
                      <c:pt idx="247">
                        <c:v>1.4511415659355817</c:v>
                      </c:pt>
                      <c:pt idx="248">
                        <c:v>1.4570079875348565</c:v>
                      </c:pt>
                      <c:pt idx="249">
                        <c:v>1.4562978317148336</c:v>
                      </c:pt>
                      <c:pt idx="250">
                        <c:v>1.4598161574575812</c:v>
                      </c:pt>
                      <c:pt idx="251">
                        <c:v>1.4586172922560372</c:v>
                      </c:pt>
                      <c:pt idx="252">
                        <c:v>1.4601826894937222</c:v>
                      </c:pt>
                      <c:pt idx="253">
                        <c:v>1.4603602284487276</c:v>
                      </c:pt>
                      <c:pt idx="254">
                        <c:v>1.4585924749827568</c:v>
                      </c:pt>
                      <c:pt idx="255">
                        <c:v>1.4510098434850935</c:v>
                      </c:pt>
                      <c:pt idx="256">
                        <c:v>1.44780077914784</c:v>
                      </c:pt>
                      <c:pt idx="257">
                        <c:v>1.4409092132599839</c:v>
                      </c:pt>
                      <c:pt idx="258">
                        <c:v>1.434779346759733</c:v>
                      </c:pt>
                      <c:pt idx="259">
                        <c:v>1.4244553610750996</c:v>
                      </c:pt>
                      <c:pt idx="260">
                        <c:v>1.4146659012765053</c:v>
                      </c:pt>
                      <c:pt idx="261">
                        <c:v>1.4009075867740732</c:v>
                      </c:pt>
                      <c:pt idx="262">
                        <c:v>1.3903621546509386</c:v>
                      </c:pt>
                      <c:pt idx="263">
                        <c:v>1.3767126543467358</c:v>
                      </c:pt>
                      <c:pt idx="264">
                        <c:v>1.3645960979228517</c:v>
                      </c:pt>
                      <c:pt idx="265">
                        <c:v>1.3480716119601694</c:v>
                      </c:pt>
                      <c:pt idx="266">
                        <c:v>1.3307472461894512</c:v>
                      </c:pt>
                      <c:pt idx="267">
                        <c:v>1.311514432103472</c:v>
                      </c:pt>
                      <c:pt idx="268">
                        <c:v>1.2950355717432056</c:v>
                      </c:pt>
                      <c:pt idx="269">
                        <c:v>1.275270713498516</c:v>
                      </c:pt>
                      <c:pt idx="270">
                        <c:v>1.254655004584514</c:v>
                      </c:pt>
                      <c:pt idx="271">
                        <c:v>1.2319334545816221</c:v>
                      </c:pt>
                      <c:pt idx="272">
                        <c:v>1.2106283981767325</c:v>
                      </c:pt>
                      <c:pt idx="273">
                        <c:v>1.18865480261009</c:v>
                      </c:pt>
                      <c:pt idx="274">
                        <c:v>1.1679667417993707</c:v>
                      </c:pt>
                      <c:pt idx="275">
                        <c:v>1.1457760905425765</c:v>
                      </c:pt>
                      <c:pt idx="276">
                        <c:v>1.1234157273169647</c:v>
                      </c:pt>
                      <c:pt idx="277">
                        <c:v>1.1016324611461725</c:v>
                      </c:pt>
                      <c:pt idx="278">
                        <c:v>1.0807017637636123</c:v>
                      </c:pt>
                      <c:pt idx="279">
                        <c:v>1.0616000994218149</c:v>
                      </c:pt>
                      <c:pt idx="280">
                        <c:v>1.0407908157762262</c:v>
                      </c:pt>
                      <c:pt idx="281">
                        <c:v>1.019922543381071</c:v>
                      </c:pt>
                      <c:pt idx="282">
                        <c:v>1.0016192316304933</c:v>
                      </c:pt>
                      <c:pt idx="283">
                        <c:v>0.98861039878112844</c:v>
                      </c:pt>
                      <c:pt idx="284">
                        <c:v>0.97592266326759114</c:v>
                      </c:pt>
                      <c:pt idx="285">
                        <c:v>0.96438091307330054</c:v>
                      </c:pt>
                      <c:pt idx="286">
                        <c:v>0.95333608105092393</c:v>
                      </c:pt>
                      <c:pt idx="287">
                        <c:v>0.94527352166843859</c:v>
                      </c:pt>
                      <c:pt idx="288">
                        <c:v>0.94018578974386102</c:v>
                      </c:pt>
                      <c:pt idx="289">
                        <c:v>0.93490467398979871</c:v>
                      </c:pt>
                      <c:pt idx="290">
                        <c:v>0.93168071928857688</c:v>
                      </c:pt>
                      <c:pt idx="291">
                        <c:v>0.92991582935413819</c:v>
                      </c:pt>
                      <c:pt idx="292">
                        <c:v>0.93066225657357082</c:v>
                      </c:pt>
                      <c:pt idx="293">
                        <c:v>0.93239373864013186</c:v>
                      </c:pt>
                      <c:pt idx="294">
                        <c:v>0.93575075210655712</c:v>
                      </c:pt>
                      <c:pt idx="295">
                        <c:v>0.94044274397336403</c:v>
                      </c:pt>
                      <c:pt idx="296">
                        <c:v>0.94387191843440443</c:v>
                      </c:pt>
                      <c:pt idx="297">
                        <c:v>0.94238994541536192</c:v>
                      </c:pt>
                      <c:pt idx="298">
                        <c:v>0.9450406211038076</c:v>
                      </c:pt>
                      <c:pt idx="299">
                        <c:v>0.94494917899687447</c:v>
                      </c:pt>
                      <c:pt idx="300">
                        <c:v>0.94363539072983227</c:v>
                      </c:pt>
                      <c:pt idx="301">
                        <c:v>0.94488656310736718</c:v>
                      </c:pt>
                      <c:pt idx="302">
                        <c:v>0.94121360666187259</c:v>
                      </c:pt>
                      <c:pt idx="303">
                        <c:v>0.93890750926782007</c:v>
                      </c:pt>
                      <c:pt idx="304">
                        <c:v>0.93808071226337941</c:v>
                      </c:pt>
                      <c:pt idx="305">
                        <c:v>0.93374971627175074</c:v>
                      </c:pt>
                      <c:pt idx="306">
                        <c:v>0.9299301470118001</c:v>
                      </c:pt>
                      <c:pt idx="307">
                        <c:v>0.92672280079346558</c:v>
                      </c:pt>
                      <c:pt idx="308">
                        <c:v>0.91955881760583191</c:v>
                      </c:pt>
                      <c:pt idx="309">
                        <c:v>0.91792755914290314</c:v>
                      </c:pt>
                      <c:pt idx="310">
                        <c:v>0.9115329114269608</c:v>
                      </c:pt>
                      <c:pt idx="311">
                        <c:v>0.90584173795746592</c:v>
                      </c:pt>
                      <c:pt idx="312">
                        <c:v>0.8979103283191624</c:v>
                      </c:pt>
                      <c:pt idx="313">
                        <c:v>0.88809204230314243</c:v>
                      </c:pt>
                      <c:pt idx="314">
                        <c:v>0.8776160985451924</c:v>
                      </c:pt>
                      <c:pt idx="315">
                        <c:v>0.87307759196851953</c:v>
                      </c:pt>
                      <c:pt idx="316">
                        <c:v>0.86241780948619295</c:v>
                      </c:pt>
                      <c:pt idx="317">
                        <c:v>0.85824564404355874</c:v>
                      </c:pt>
                      <c:pt idx="318">
                        <c:v>0.84740832260622612</c:v>
                      </c:pt>
                      <c:pt idx="319">
                        <c:v>0.83961493518778207</c:v>
                      </c:pt>
                      <c:pt idx="320">
                        <c:v>0.83178451276151921</c:v>
                      </c:pt>
                      <c:pt idx="321">
                        <c:v>0.82707514880341626</c:v>
                      </c:pt>
                      <c:pt idx="322">
                        <c:v>0.8192126548239913</c:v>
                      </c:pt>
                      <c:pt idx="323">
                        <c:v>0.8108814961837717</c:v>
                      </c:pt>
                      <c:pt idx="324">
                        <c:v>0.80644569493805918</c:v>
                      </c:pt>
                      <c:pt idx="325">
                        <c:v>0.80508532655809062</c:v>
                      </c:pt>
                      <c:pt idx="326">
                        <c:v>0.80606121810431552</c:v>
                      </c:pt>
                      <c:pt idx="327">
                        <c:v>0.8079240408171604</c:v>
                      </c:pt>
                      <c:pt idx="328">
                        <c:v>0.80912347872501078</c:v>
                      </c:pt>
                      <c:pt idx="329">
                        <c:v>0.80705524535024542</c:v>
                      </c:pt>
                      <c:pt idx="330">
                        <c:v>0.81152120912809877</c:v>
                      </c:pt>
                      <c:pt idx="331">
                        <c:v>0.81260992381669828</c:v>
                      </c:pt>
                      <c:pt idx="332">
                        <c:v>0.81695657378070374</c:v>
                      </c:pt>
                      <c:pt idx="333">
                        <c:v>0.82342376429546527</c:v>
                      </c:pt>
                      <c:pt idx="334">
                        <c:v>0.82774636059459894</c:v>
                      </c:pt>
                      <c:pt idx="335">
                        <c:v>0.82754419526841527</c:v>
                      </c:pt>
                      <c:pt idx="336">
                        <c:v>0.83267029851552621</c:v>
                      </c:pt>
                      <c:pt idx="337">
                        <c:v>0.83891107913713026</c:v>
                      </c:pt>
                      <c:pt idx="338">
                        <c:v>0.84718095820255768</c:v>
                      </c:pt>
                      <c:pt idx="339">
                        <c:v>0.84766260420629869</c:v>
                      </c:pt>
                      <c:pt idx="340">
                        <c:v>0.84522612067647329</c:v>
                      </c:pt>
                      <c:pt idx="341">
                        <c:v>0.84862226907384042</c:v>
                      </c:pt>
                      <c:pt idx="342">
                        <c:v>0.8582597707991183</c:v>
                      </c:pt>
                      <c:pt idx="343">
                        <c:v>0.86264822832349608</c:v>
                      </c:pt>
                      <c:pt idx="344">
                        <c:v>0.86456641264596634</c:v>
                      </c:pt>
                      <c:pt idx="345">
                        <c:v>0.86144000891894634</c:v>
                      </c:pt>
                      <c:pt idx="346">
                        <c:v>0.86309875728458585</c:v>
                      </c:pt>
                      <c:pt idx="347">
                        <c:v>0.87066248947413549</c:v>
                      </c:pt>
                      <c:pt idx="348">
                        <c:v>0.87382191926482844</c:v>
                      </c:pt>
                      <c:pt idx="349">
                        <c:v>0.87347695916623147</c:v>
                      </c:pt>
                      <c:pt idx="350">
                        <c:v>0.87831480023908581</c:v>
                      </c:pt>
                      <c:pt idx="351">
                        <c:v>0.87999512054226903</c:v>
                      </c:pt>
                      <c:pt idx="352">
                        <c:v>0.87892454155337441</c:v>
                      </c:pt>
                      <c:pt idx="353">
                        <c:v>0.88198871119509126</c:v>
                      </c:pt>
                      <c:pt idx="354">
                        <c:v>0.88021045811350185</c:v>
                      </c:pt>
                      <c:pt idx="355">
                        <c:v>0.87892835959541737</c:v>
                      </c:pt>
                      <c:pt idx="356">
                        <c:v>0.87964366977219866</c:v>
                      </c:pt>
                      <c:pt idx="357">
                        <c:v>0.87953829181180798</c:v>
                      </c:pt>
                      <c:pt idx="358">
                        <c:v>0.87898047586930628</c:v>
                      </c:pt>
                      <c:pt idx="359">
                        <c:v>0.87918397751020516</c:v>
                      </c:pt>
                      <c:pt idx="360">
                        <c:v>0.87660221748063838</c:v>
                      </c:pt>
                      <c:pt idx="361">
                        <c:v>0.87699738483210266</c:v>
                      </c:pt>
                      <c:pt idx="362">
                        <c:v>0.87638707081150791</c:v>
                      </c:pt>
                      <c:pt idx="363">
                        <c:v>0.87635729008357122</c:v>
                      </c:pt>
                      <c:pt idx="364">
                        <c:v>0.87436751747279229</c:v>
                      </c:pt>
                      <c:pt idx="365">
                        <c:v>0.87486691737203404</c:v>
                      </c:pt>
                      <c:pt idx="366">
                        <c:v>0.87758650871935828</c:v>
                      </c:pt>
                      <c:pt idx="367">
                        <c:v>0.88047466662288665</c:v>
                      </c:pt>
                      <c:pt idx="368">
                        <c:v>0.88174970176319112</c:v>
                      </c:pt>
                      <c:pt idx="369">
                        <c:v>0.88740135849753943</c:v>
                      </c:pt>
                      <c:pt idx="370">
                        <c:v>0.89030345225452523</c:v>
                      </c:pt>
                      <c:pt idx="371">
                        <c:v>0.89246179142150861</c:v>
                      </c:pt>
                      <c:pt idx="372">
                        <c:v>0.89331569652445553</c:v>
                      </c:pt>
                      <c:pt idx="373">
                        <c:v>0.89549446221636986</c:v>
                      </c:pt>
                      <c:pt idx="374">
                        <c:v>0.89682829520413854</c:v>
                      </c:pt>
                      <c:pt idx="375">
                        <c:v>0.89736053026495122</c:v>
                      </c:pt>
                      <c:pt idx="376">
                        <c:v>0.89749530714907388</c:v>
                      </c:pt>
                      <c:pt idx="377">
                        <c:v>0.90007821259125365</c:v>
                      </c:pt>
                      <c:pt idx="378">
                        <c:v>0.90220295298825759</c:v>
                      </c:pt>
                      <c:pt idx="379">
                        <c:v>0.90665078106640606</c:v>
                      </c:pt>
                      <c:pt idx="380">
                        <c:v>0.91040162556958049</c:v>
                      </c:pt>
                      <c:pt idx="381">
                        <c:v>0.91756942679925735</c:v>
                      </c:pt>
                      <c:pt idx="382">
                        <c:v>0.92620144715247565</c:v>
                      </c:pt>
                      <c:pt idx="383">
                        <c:v>0.93262816642158031</c:v>
                      </c:pt>
                      <c:pt idx="384">
                        <c:v>0.93580401379305889</c:v>
                      </c:pt>
                      <c:pt idx="385">
                        <c:v>0.94091999922875569</c:v>
                      </c:pt>
                      <c:pt idx="386">
                        <c:v>0.94315431743239742</c:v>
                      </c:pt>
                      <c:pt idx="387">
                        <c:v>0.94362298209319206</c:v>
                      </c:pt>
                      <c:pt idx="388">
                        <c:v>0.94183022045183862</c:v>
                      </c:pt>
                      <c:pt idx="389">
                        <c:v>0.93971827049567924</c:v>
                      </c:pt>
                      <c:pt idx="390">
                        <c:v>0.94112025553391809</c:v>
                      </c:pt>
                      <c:pt idx="391">
                        <c:v>0.93948498812684389</c:v>
                      </c:pt>
                      <c:pt idx="392">
                        <c:v>0.93894378066722983</c:v>
                      </c:pt>
                      <c:pt idx="393">
                        <c:v>0.94176073208665356</c:v>
                      </c:pt>
                      <c:pt idx="394">
                        <c:v>0.94541459832193253</c:v>
                      </c:pt>
                      <c:pt idx="395">
                        <c:v>0.94963544380061649</c:v>
                      </c:pt>
                      <c:pt idx="396">
                        <c:v>0.95182184557661698</c:v>
                      </c:pt>
                      <c:pt idx="397">
                        <c:v>0.94759928197901344</c:v>
                      </c:pt>
                      <c:pt idx="398">
                        <c:v>0.94917441522390833</c:v>
                      </c:pt>
                      <c:pt idx="399">
                        <c:v>0.94851274853783318</c:v>
                      </c:pt>
                      <c:pt idx="400">
                        <c:v>0.94748092267567641</c:v>
                      </c:pt>
                      <c:pt idx="401">
                        <c:v>0.94601803986684985</c:v>
                      </c:pt>
                      <c:pt idx="402">
                        <c:v>0.94389749931609324</c:v>
                      </c:pt>
                      <c:pt idx="403">
                        <c:v>0.94025050555649226</c:v>
                      </c:pt>
                      <c:pt idx="404">
                        <c:v>0.94083122975125288</c:v>
                      </c:pt>
                      <c:pt idx="405">
                        <c:v>0.93956306708662596</c:v>
                      </c:pt>
                      <c:pt idx="406">
                        <c:v>0.94014722751922553</c:v>
                      </c:pt>
                      <c:pt idx="407">
                        <c:v>0.93744748999052574</c:v>
                      </c:pt>
                      <c:pt idx="408">
                        <c:v>0.9324481457392465</c:v>
                      </c:pt>
                      <c:pt idx="409">
                        <c:v>0.92925607168908464</c:v>
                      </c:pt>
                      <c:pt idx="410">
                        <c:v>0.92783518734273251</c:v>
                      </c:pt>
                      <c:pt idx="411">
                        <c:v>0.92601169046293186</c:v>
                      </c:pt>
                      <c:pt idx="412">
                        <c:v>0.92128724523875849</c:v>
                      </c:pt>
                      <c:pt idx="413">
                        <c:v>0.91608306303186515</c:v>
                      </c:pt>
                      <c:pt idx="414">
                        <c:v>0.9114701046353515</c:v>
                      </c:pt>
                      <c:pt idx="415">
                        <c:v>0.90975752187690373</c:v>
                      </c:pt>
                      <c:pt idx="416">
                        <c:v>0.90627565843566804</c:v>
                      </c:pt>
                      <c:pt idx="417">
                        <c:v>0.90184272072148786</c:v>
                      </c:pt>
                      <c:pt idx="418">
                        <c:v>0.8944870718232889</c:v>
                      </c:pt>
                      <c:pt idx="419">
                        <c:v>0.88900226352622536</c:v>
                      </c:pt>
                      <c:pt idx="420">
                        <c:v>0.88513916858698283</c:v>
                      </c:pt>
                      <c:pt idx="421">
                        <c:v>0.87927007435827786</c:v>
                      </c:pt>
                      <c:pt idx="422">
                        <c:v>0.87219562425655572</c:v>
                      </c:pt>
                      <c:pt idx="423">
                        <c:v>0.86542489939936484</c:v>
                      </c:pt>
                      <c:pt idx="424">
                        <c:v>0.85815744727236221</c:v>
                      </c:pt>
                      <c:pt idx="425">
                        <c:v>0.85087472297718703</c:v>
                      </c:pt>
                      <c:pt idx="426">
                        <c:v>0.84425118364075913</c:v>
                      </c:pt>
                      <c:pt idx="427">
                        <c:v>0.83401004946846191</c:v>
                      </c:pt>
                      <c:pt idx="428">
                        <c:v>0.82556702219637856</c:v>
                      </c:pt>
                      <c:pt idx="429">
                        <c:v>0.81879534282867683</c:v>
                      </c:pt>
                      <c:pt idx="430">
                        <c:v>0.81043077632057969</c:v>
                      </c:pt>
                      <c:pt idx="431">
                        <c:v>0.80129572892817835</c:v>
                      </c:pt>
                      <c:pt idx="432">
                        <c:v>0.79238804593944545</c:v>
                      </c:pt>
                      <c:pt idx="433">
                        <c:v>0.78540351072783932</c:v>
                      </c:pt>
                      <c:pt idx="434">
                        <c:v>0.77707712464017353</c:v>
                      </c:pt>
                      <c:pt idx="435">
                        <c:v>0.76957467202541596</c:v>
                      </c:pt>
                      <c:pt idx="436">
                        <c:v>0.7601498352419408</c:v>
                      </c:pt>
                      <c:pt idx="437">
                        <c:v>0.7518702201693036</c:v>
                      </c:pt>
                      <c:pt idx="438">
                        <c:v>0.74457260551016025</c:v>
                      </c:pt>
                      <c:pt idx="439">
                        <c:v>0.73724482831887606</c:v>
                      </c:pt>
                      <c:pt idx="440">
                        <c:v>0.72743914184159841</c:v>
                      </c:pt>
                      <c:pt idx="441">
                        <c:v>0.71974349629945833</c:v>
                      </c:pt>
                      <c:pt idx="442">
                        <c:v>0.71121723571083451</c:v>
                      </c:pt>
                      <c:pt idx="443">
                        <c:v>0.70209803319291231</c:v>
                      </c:pt>
                      <c:pt idx="444">
                        <c:v>0.69353798293220681</c:v>
                      </c:pt>
                      <c:pt idx="445">
                        <c:v>0.68422367846588017</c:v>
                      </c:pt>
                      <c:pt idx="446">
                        <c:v>0.67641998233391953</c:v>
                      </c:pt>
                      <c:pt idx="447">
                        <c:v>0.66866782976954109</c:v>
                      </c:pt>
                      <c:pt idx="448">
                        <c:v>0.66098612008085844</c:v>
                      </c:pt>
                      <c:pt idx="449">
                        <c:v>0.65250243066101576</c:v>
                      </c:pt>
                      <c:pt idx="450">
                        <c:v>0.64536555557188846</c:v>
                      </c:pt>
                      <c:pt idx="451">
                        <c:v>0.63723980759358945</c:v>
                      </c:pt>
                      <c:pt idx="452">
                        <c:v>0.6294099578736333</c:v>
                      </c:pt>
                      <c:pt idx="453">
                        <c:v>0.62173473885642405</c:v>
                      </c:pt>
                      <c:pt idx="454">
                        <c:v>0.61413435346326029</c:v>
                      </c:pt>
                      <c:pt idx="455">
                        <c:v>0.60584442967710628</c:v>
                      </c:pt>
                      <c:pt idx="456">
                        <c:v>0.59760624036063714</c:v>
                      </c:pt>
                      <c:pt idx="457">
                        <c:v>0.58873597418392698</c:v>
                      </c:pt>
                      <c:pt idx="458">
                        <c:v>0.58096224968200483</c:v>
                      </c:pt>
                      <c:pt idx="459">
                        <c:v>0.5733960357651271</c:v>
                      </c:pt>
                      <c:pt idx="460">
                        <c:v>0.56521817151293929</c:v>
                      </c:pt>
                      <c:pt idx="461">
                        <c:v>0.55778406185075402</c:v>
                      </c:pt>
                      <c:pt idx="462">
                        <c:v>0.55148677420691161</c:v>
                      </c:pt>
                      <c:pt idx="463">
                        <c:v>0.5446545788728262</c:v>
                      </c:pt>
                      <c:pt idx="464">
                        <c:v>0.53808258310398038</c:v>
                      </c:pt>
                      <c:pt idx="465">
                        <c:v>0.53064217367242383</c:v>
                      </c:pt>
                      <c:pt idx="466">
                        <c:v>0.52490766542573941</c:v>
                      </c:pt>
                      <c:pt idx="467">
                        <c:v>0.5183559052797222</c:v>
                      </c:pt>
                      <c:pt idx="468">
                        <c:v>0.510814699538227</c:v>
                      </c:pt>
                      <c:pt idx="469">
                        <c:v>0.50271548695212775</c:v>
                      </c:pt>
                      <c:pt idx="470">
                        <c:v>0.49762088255187242</c:v>
                      </c:pt>
                      <c:pt idx="471">
                        <c:v>0.49252723266212789</c:v>
                      </c:pt>
                      <c:pt idx="472">
                        <c:v>0.48818287352334844</c:v>
                      </c:pt>
                      <c:pt idx="473">
                        <c:v>0.4836955287100535</c:v>
                      </c:pt>
                      <c:pt idx="474">
                        <c:v>0.47854518089596848</c:v>
                      </c:pt>
                      <c:pt idx="475">
                        <c:v>0.47517652240131181</c:v>
                      </c:pt>
                      <c:pt idx="476">
                        <c:v>0.47159768069218055</c:v>
                      </c:pt>
                      <c:pt idx="477">
                        <c:v>0.46740547052881987</c:v>
                      </c:pt>
                      <c:pt idx="478">
                        <c:v>0.46257831997368609</c:v>
                      </c:pt>
                      <c:pt idx="479">
                        <c:v>0.457238979078466</c:v>
                      </c:pt>
                      <c:pt idx="480">
                        <c:v>0.44931367830743141</c:v>
                      </c:pt>
                      <c:pt idx="481">
                        <c:v>0.44554107096461121</c:v>
                      </c:pt>
                      <c:pt idx="482">
                        <c:v>0.44006370784953175</c:v>
                      </c:pt>
                      <c:pt idx="483">
                        <c:v>0.43575542920805987</c:v>
                      </c:pt>
                      <c:pt idx="484">
                        <c:v>0.43109436348180241</c:v>
                      </c:pt>
                      <c:pt idx="485">
                        <c:v>0.42595604250015329</c:v>
                      </c:pt>
                      <c:pt idx="486">
                        <c:v>0.4223623104270538</c:v>
                      </c:pt>
                      <c:pt idx="487">
                        <c:v>0.41947186169829948</c:v>
                      </c:pt>
                      <c:pt idx="488">
                        <c:v>0.4155106430785484</c:v>
                      </c:pt>
                      <c:pt idx="489">
                        <c:v>0.41166969278315607</c:v>
                      </c:pt>
                      <c:pt idx="490">
                        <c:v>0.4086719570729897</c:v>
                      </c:pt>
                      <c:pt idx="491">
                        <c:v>0.40418155782606041</c:v>
                      </c:pt>
                      <c:pt idx="492">
                        <c:v>0.40108283490385321</c:v>
                      </c:pt>
                      <c:pt idx="493">
                        <c:v>0.39715063340362988</c:v>
                      </c:pt>
                      <c:pt idx="494">
                        <c:v>0.39490104303181561</c:v>
                      </c:pt>
                      <c:pt idx="495">
                        <c:v>0.39289771637178345</c:v>
                      </c:pt>
                      <c:pt idx="496">
                        <c:v>0.39210356362681159</c:v>
                      </c:pt>
                      <c:pt idx="497">
                        <c:v>0.38870321538319691</c:v>
                      </c:pt>
                      <c:pt idx="498">
                        <c:v>0.38599507816200229</c:v>
                      </c:pt>
                      <c:pt idx="499">
                        <c:v>0.38523204245968201</c:v>
                      </c:pt>
                      <c:pt idx="500">
                        <c:v>0.38250405141986304</c:v>
                      </c:pt>
                      <c:pt idx="501">
                        <c:v>0.38077829641636673</c:v>
                      </c:pt>
                      <c:pt idx="502">
                        <c:v>0.3772981510940504</c:v>
                      </c:pt>
                      <c:pt idx="503">
                        <c:v>0.37351809856924606</c:v>
                      </c:pt>
                      <c:pt idx="504">
                        <c:v>0.37210981376163627</c:v>
                      </c:pt>
                      <c:pt idx="505">
                        <c:v>0.37094760176370639</c:v>
                      </c:pt>
                      <c:pt idx="506">
                        <c:v>0.36742488527260919</c:v>
                      </c:pt>
                      <c:pt idx="507">
                        <c:v>0.36731492566176693</c:v>
                      </c:pt>
                      <c:pt idx="508">
                        <c:v>0.36568614892616613</c:v>
                      </c:pt>
                      <c:pt idx="509">
                        <c:v>0.36388804202595237</c:v>
                      </c:pt>
                      <c:pt idx="510">
                        <c:v>0.36207065401342087</c:v>
                      </c:pt>
                      <c:pt idx="511">
                        <c:v>0.36014349729214912</c:v>
                      </c:pt>
                      <c:pt idx="512">
                        <c:v>0.35798057647471404</c:v>
                      </c:pt>
                      <c:pt idx="513">
                        <c:v>0.35650604863765584</c:v>
                      </c:pt>
                      <c:pt idx="514">
                        <c:v>0.35357302874012059</c:v>
                      </c:pt>
                      <c:pt idx="515">
                        <c:v>0.35189576287057212</c:v>
                      </c:pt>
                      <c:pt idx="516">
                        <c:v>0.35153667601641536</c:v>
                      </c:pt>
                      <c:pt idx="517">
                        <c:v>0.35029409423347746</c:v>
                      </c:pt>
                      <c:pt idx="518">
                        <c:v>0.34953277665007665</c:v>
                      </c:pt>
                      <c:pt idx="519">
                        <c:v>0.34902535886254427</c:v>
                      </c:pt>
                      <c:pt idx="520">
                        <c:v>0.34868498041439883</c:v>
                      </c:pt>
                      <c:pt idx="521">
                        <c:v>0.3493067485611232</c:v>
                      </c:pt>
                      <c:pt idx="522">
                        <c:v>0.34903986742230808</c:v>
                      </c:pt>
                      <c:pt idx="523">
                        <c:v>0.34741758135818063</c:v>
                      </c:pt>
                      <c:pt idx="524">
                        <c:v>0.34714516405840312</c:v>
                      </c:pt>
                      <c:pt idx="525">
                        <c:v>0.34604365892895911</c:v>
                      </c:pt>
                      <c:pt idx="526">
                        <c:v>0.34542360890115414</c:v>
                      </c:pt>
                      <c:pt idx="527">
                        <c:v>0.34464052847810744</c:v>
                      </c:pt>
                      <c:pt idx="528">
                        <c:v>0.34188600204608877</c:v>
                      </c:pt>
                      <c:pt idx="529">
                        <c:v>0.34136312118828172</c:v>
                      </c:pt>
                      <c:pt idx="530">
                        <c:v>0.34039811106187962</c:v>
                      </c:pt>
                      <c:pt idx="531">
                        <c:v>0.33919256428676026</c:v>
                      </c:pt>
                      <c:pt idx="532">
                        <c:v>0.3374454282478222</c:v>
                      </c:pt>
                      <c:pt idx="533">
                        <c:v>0.33602988916033055</c:v>
                      </c:pt>
                      <c:pt idx="534">
                        <c:v>0.33456051568003053</c:v>
                      </c:pt>
                      <c:pt idx="535">
                        <c:v>0.33373371867558999</c:v>
                      </c:pt>
                      <c:pt idx="536">
                        <c:v>0.33126344547368258</c:v>
                      </c:pt>
                      <c:pt idx="537">
                        <c:v>0.3296396321927379</c:v>
                      </c:pt>
                      <c:pt idx="538">
                        <c:v>0.3285226639930191</c:v>
                      </c:pt>
                      <c:pt idx="539">
                        <c:v>0.32826208262357526</c:v>
                      </c:pt>
                      <c:pt idx="540">
                        <c:v>0.3271218243673934</c:v>
                      </c:pt>
                      <c:pt idx="541">
                        <c:v>0.32583170796101862</c:v>
                      </c:pt>
                      <c:pt idx="542">
                        <c:v>0.32534223497108888</c:v>
                      </c:pt>
                      <c:pt idx="543">
                        <c:v>0.32398912087100235</c:v>
                      </c:pt>
                      <c:pt idx="544">
                        <c:v>0.32310696225693636</c:v>
                      </c:pt>
                      <c:pt idx="545">
                        <c:v>0.32275913862680689</c:v>
                      </c:pt>
                      <c:pt idx="546">
                        <c:v>0.32191286960794629</c:v>
                      </c:pt>
                      <c:pt idx="547">
                        <c:v>0.32120195017951481</c:v>
                      </c:pt>
                      <c:pt idx="548">
                        <c:v>0.32110019935906536</c:v>
                      </c:pt>
                      <c:pt idx="549">
                        <c:v>0.31935554504745539</c:v>
                      </c:pt>
                      <c:pt idx="550">
                        <c:v>0.31871258676739178</c:v>
                      </c:pt>
                      <c:pt idx="551">
                        <c:v>0.31840122543877414</c:v>
                      </c:pt>
                      <c:pt idx="552">
                        <c:v>0.31560431874007677</c:v>
                      </c:pt>
                      <c:pt idx="553">
                        <c:v>0.31405209374744075</c:v>
                      </c:pt>
                      <c:pt idx="554">
                        <c:v>0.31239391808810785</c:v>
                      </c:pt>
                      <c:pt idx="555">
                        <c:v>0.30980127663871798</c:v>
                      </c:pt>
                      <c:pt idx="556">
                        <c:v>0.30838191950918309</c:v>
                      </c:pt>
                      <c:pt idx="557">
                        <c:v>0.30672488926246316</c:v>
                      </c:pt>
                      <c:pt idx="558">
                        <c:v>0.304259770417314</c:v>
                      </c:pt>
                      <c:pt idx="559">
                        <c:v>0.30423266231880769</c:v>
                      </c:pt>
                      <c:pt idx="560">
                        <c:v>0.30266230162646685</c:v>
                      </c:pt>
                      <c:pt idx="561">
                        <c:v>0.30149398076126804</c:v>
                      </c:pt>
                      <c:pt idx="562">
                        <c:v>0.30144663703993307</c:v>
                      </c:pt>
                      <c:pt idx="563">
                        <c:v>0.30091363837071172</c:v>
                      </c:pt>
                      <c:pt idx="564">
                        <c:v>0.30010936781432562</c:v>
                      </c:pt>
                      <c:pt idx="565">
                        <c:v>0.29995149177584196</c:v>
                      </c:pt>
                      <c:pt idx="566">
                        <c:v>0.29885724092627991</c:v>
                      </c:pt>
                      <c:pt idx="567">
                        <c:v>0.29797909125635924</c:v>
                      </c:pt>
                      <c:pt idx="568">
                        <c:v>0.29625696339280383</c:v>
                      </c:pt>
                      <c:pt idx="569">
                        <c:v>0.29508864252760503</c:v>
                      </c:pt>
                      <c:pt idx="570">
                        <c:v>0.29383498842274203</c:v>
                      </c:pt>
                      <c:pt idx="571">
                        <c:v>0.29317962150603816</c:v>
                      </c:pt>
                      <c:pt idx="572">
                        <c:v>0.29280106263746147</c:v>
                      </c:pt>
                      <c:pt idx="573">
                        <c:v>0.29124368328806738</c:v>
                      </c:pt>
                      <c:pt idx="574">
                        <c:v>0.2899419218534609</c:v>
                      </c:pt>
                      <c:pt idx="575">
                        <c:v>0.28915960503882282</c:v>
                      </c:pt>
                      <c:pt idx="576">
                        <c:v>0.28756079993326061</c:v>
                      </c:pt>
                      <c:pt idx="577">
                        <c:v>0.28649690251794152</c:v>
                      </c:pt>
                      <c:pt idx="578">
                        <c:v>0.28479749200454268</c:v>
                      </c:pt>
                      <c:pt idx="579">
                        <c:v>0.28289725247967523</c:v>
                      </c:pt>
                      <c:pt idx="580">
                        <c:v>0.28193033333225154</c:v>
                      </c:pt>
                      <c:pt idx="581">
                        <c:v>0.28066293427603334</c:v>
                      </c:pt>
                      <c:pt idx="582">
                        <c:v>0.28026032174258503</c:v>
                      </c:pt>
                      <c:pt idx="583">
                        <c:v>0.27931955618315679</c:v>
                      </c:pt>
                      <c:pt idx="584">
                        <c:v>0.27871821456136331</c:v>
                      </c:pt>
                      <c:pt idx="585">
                        <c:v>0.27861951817454833</c:v>
                      </c:pt>
                      <c:pt idx="586">
                        <c:v>0.27755982060547657</c:v>
                      </c:pt>
                      <c:pt idx="587">
                        <c:v>0.2764109717546977</c:v>
                      </c:pt>
                      <c:pt idx="588">
                        <c:v>0.2759699878987158</c:v>
                      </c:pt>
                      <c:pt idx="589">
                        <c:v>0.27460427425988687</c:v>
                      </c:pt>
                      <c:pt idx="590">
                        <c:v>0.27394375298642476</c:v>
                      </c:pt>
                      <c:pt idx="591">
                        <c:v>0.27344988924814545</c:v>
                      </c:pt>
                      <c:pt idx="592">
                        <c:v>0.27247686123345294</c:v>
                      </c:pt>
                      <c:pt idx="593">
                        <c:v>0.27171840718158441</c:v>
                      </c:pt>
                      <c:pt idx="594">
                        <c:v>0.27102848698439008</c:v>
                      </c:pt>
                      <c:pt idx="595">
                        <c:v>0.27104719539040156</c:v>
                      </c:pt>
                      <c:pt idx="596">
                        <c:v>0.27151261471545945</c:v>
                      </c:pt>
                      <c:pt idx="597">
                        <c:v>0.27133087591420635</c:v>
                      </c:pt>
                      <c:pt idx="598">
                        <c:v>0.27031852206646945</c:v>
                      </c:pt>
                      <c:pt idx="599">
                        <c:v>0.26958641250469856</c:v>
                      </c:pt>
                      <c:pt idx="600">
                        <c:v>0.26910763003248966</c:v>
                      </c:pt>
                      <c:pt idx="601">
                        <c:v>0.26954441404222407</c:v>
                      </c:pt>
                      <c:pt idx="602">
                        <c:v>0.26872143507982665</c:v>
                      </c:pt>
                      <c:pt idx="603">
                        <c:v>0.26780052333902288</c:v>
                      </c:pt>
                      <c:pt idx="604">
                        <c:v>0.26819168174634189</c:v>
                      </c:pt>
                      <c:pt idx="605">
                        <c:v>0.26848051662690497</c:v>
                      </c:pt>
                      <c:pt idx="606">
                        <c:v>0.26860441209120461</c:v>
                      </c:pt>
                      <c:pt idx="607">
                        <c:v>0.26838907451997196</c:v>
                      </c:pt>
                      <c:pt idx="608">
                        <c:v>0.26852270599148165</c:v>
                      </c:pt>
                      <c:pt idx="609">
                        <c:v>0.26939150145839669</c:v>
                      </c:pt>
                      <c:pt idx="610">
                        <c:v>0.26965819169510957</c:v>
                      </c:pt>
                      <c:pt idx="611">
                        <c:v>0.27004056860572934</c:v>
                      </c:pt>
                      <c:pt idx="612">
                        <c:v>0.27035460256377714</c:v>
                      </c:pt>
                      <c:pt idx="613">
                        <c:v>0.27052985069355689</c:v>
                      </c:pt>
                      <c:pt idx="614">
                        <c:v>0.27229474062799541</c:v>
                      </c:pt>
                      <c:pt idx="615">
                        <c:v>0.27360299273407507</c:v>
                      </c:pt>
                      <c:pt idx="616">
                        <c:v>0.27386491041823408</c:v>
                      </c:pt>
                      <c:pt idx="617">
                        <c:v>0.2741285462213125</c:v>
                      </c:pt>
                      <c:pt idx="618">
                        <c:v>0.27482381167736702</c:v>
                      </c:pt>
                      <c:pt idx="619">
                        <c:v>0.27496221570143065</c:v>
                      </c:pt>
                      <c:pt idx="620">
                        <c:v>0.27630654830481799</c:v>
                      </c:pt>
                      <c:pt idx="621">
                        <c:v>0.27738800871353553</c:v>
                      </c:pt>
                      <c:pt idx="622">
                        <c:v>0.2776125095856718</c:v>
                      </c:pt>
                      <c:pt idx="623">
                        <c:v>0.27815161712216235</c:v>
                      </c:pt>
                      <c:pt idx="624">
                        <c:v>0.27979184798389245</c:v>
                      </c:pt>
                      <c:pt idx="625">
                        <c:v>0.28038956246574503</c:v>
                      </c:pt>
                      <c:pt idx="626">
                        <c:v>0.28210729958095088</c:v>
                      </c:pt>
                      <c:pt idx="627">
                        <c:v>0.28251964812160923</c:v>
                      </c:pt>
                      <c:pt idx="628">
                        <c:v>0.28293428748749361</c:v>
                      </c:pt>
                      <c:pt idx="629">
                        <c:v>0.28388975250878767</c:v>
                      </c:pt>
                      <c:pt idx="630">
                        <c:v>0.28490019733550298</c:v>
                      </c:pt>
                      <c:pt idx="631">
                        <c:v>0.28612712514606403</c:v>
                      </c:pt>
                      <c:pt idx="632">
                        <c:v>0.28670708573241599</c:v>
                      </c:pt>
                      <c:pt idx="633">
                        <c:v>0.28765911451587134</c:v>
                      </c:pt>
                      <c:pt idx="634">
                        <c:v>0.28869189488853902</c:v>
                      </c:pt>
                      <c:pt idx="635">
                        <c:v>0.29026569181871859</c:v>
                      </c:pt>
                      <c:pt idx="636">
                        <c:v>0.2907167934861149</c:v>
                      </c:pt>
                      <c:pt idx="637">
                        <c:v>0.29180321734948855</c:v>
                      </c:pt>
                      <c:pt idx="638">
                        <c:v>0.29245075728000397</c:v>
                      </c:pt>
                      <c:pt idx="639">
                        <c:v>0.29348315584846729</c:v>
                      </c:pt>
                      <c:pt idx="640">
                        <c:v>0.29452166328419965</c:v>
                      </c:pt>
                      <c:pt idx="641">
                        <c:v>0.29575794529776622</c:v>
                      </c:pt>
                      <c:pt idx="642">
                        <c:v>0.29566173063827933</c:v>
                      </c:pt>
                      <c:pt idx="643">
                        <c:v>0.29756025204422754</c:v>
                      </c:pt>
                      <c:pt idx="644">
                        <c:v>0.29876808964457274</c:v>
                      </c:pt>
                      <c:pt idx="645">
                        <c:v>0.30002937983352196</c:v>
                      </c:pt>
                      <c:pt idx="646">
                        <c:v>0.30132789593239173</c:v>
                      </c:pt>
                      <c:pt idx="647">
                        <c:v>0.30299809842416042</c:v>
                      </c:pt>
                      <c:pt idx="648">
                        <c:v>0.30376743389585181</c:v>
                      </c:pt>
                      <c:pt idx="649">
                        <c:v>0.30559054897144822</c:v>
                      </c:pt>
                      <c:pt idx="650">
                        <c:v>0.30622491665691476</c:v>
                      </c:pt>
                      <c:pt idx="651">
                        <c:v>0.30747704354496047</c:v>
                      </c:pt>
                      <c:pt idx="652">
                        <c:v>0.30857759416389374</c:v>
                      </c:pt>
                      <c:pt idx="653">
                        <c:v>0.30894259898321724</c:v>
                      </c:pt>
                      <c:pt idx="654">
                        <c:v>0.30940553658094727</c:v>
                      </c:pt>
                      <c:pt idx="655">
                        <c:v>0.31034210229412784</c:v>
                      </c:pt>
                      <c:pt idx="656">
                        <c:v>0.30994750764897</c:v>
                      </c:pt>
                      <c:pt idx="657">
                        <c:v>0.31032644832175105</c:v>
                      </c:pt>
                      <c:pt idx="658">
                        <c:v>0.31078213163959906</c:v>
                      </c:pt>
                      <c:pt idx="659">
                        <c:v>0.31123934217426424</c:v>
                      </c:pt>
                      <c:pt idx="660">
                        <c:v>0.31221981537094096</c:v>
                      </c:pt>
                      <c:pt idx="661">
                        <c:v>0.31266671719208972</c:v>
                      </c:pt>
                      <c:pt idx="662">
                        <c:v>0.31310121037659827</c:v>
                      </c:pt>
                      <c:pt idx="663">
                        <c:v>0.31466546220167013</c:v>
                      </c:pt>
                      <c:pt idx="664">
                        <c:v>0.31539928988236043</c:v>
                      </c:pt>
                      <c:pt idx="665">
                        <c:v>0.3160546567990643</c:v>
                      </c:pt>
                      <c:pt idx="666">
                        <c:v>0.31693204286057636</c:v>
                      </c:pt>
                      <c:pt idx="667">
                        <c:v>0.31773745882957544</c:v>
                      </c:pt>
                      <c:pt idx="668">
                        <c:v>0.31793103356116231</c:v>
                      </c:pt>
                      <c:pt idx="669">
                        <c:v>0.31979920153286751</c:v>
                      </c:pt>
                      <c:pt idx="670">
                        <c:v>0.32097916742629801</c:v>
                      </c:pt>
                      <c:pt idx="671">
                        <c:v>0.32186915302655239</c:v>
                      </c:pt>
                      <c:pt idx="672">
                        <c:v>0.32288131597218711</c:v>
                      </c:pt>
                      <c:pt idx="673">
                        <c:v>0.32318714113984209</c:v>
                      </c:pt>
                      <c:pt idx="674">
                        <c:v>0.32360712576458678</c:v>
                      </c:pt>
                      <c:pt idx="675">
                        <c:v>0.32591074143131149</c:v>
                      </c:pt>
                      <c:pt idx="676">
                        <c:v>0.3259962655730777</c:v>
                      </c:pt>
                      <c:pt idx="677">
                        <c:v>0.32620778510226722</c:v>
                      </c:pt>
                      <c:pt idx="678">
                        <c:v>0.32617399543018555</c:v>
                      </c:pt>
                      <c:pt idx="679">
                        <c:v>0.32669687628799271</c:v>
                      </c:pt>
                      <c:pt idx="680">
                        <c:v>0.3279988286247012</c:v>
                      </c:pt>
                      <c:pt idx="681">
                        <c:v>0.3287496465924834</c:v>
                      </c:pt>
                      <c:pt idx="682">
                        <c:v>0.32893062178532789</c:v>
                      </c:pt>
                      <c:pt idx="683">
                        <c:v>0.32954589926057887</c:v>
                      </c:pt>
                      <c:pt idx="684">
                        <c:v>0.33049888255454507</c:v>
                      </c:pt>
                      <c:pt idx="685">
                        <c:v>0.33226300888057497</c:v>
                      </c:pt>
                      <c:pt idx="686">
                        <c:v>0.3335628612941598</c:v>
                      </c:pt>
                      <c:pt idx="687">
                        <c:v>0.33426652644270927</c:v>
                      </c:pt>
                      <c:pt idx="688">
                        <c:v>0.33566927508935657</c:v>
                      </c:pt>
                      <c:pt idx="689">
                        <c:v>0.33595581914469369</c:v>
                      </c:pt>
                      <c:pt idx="690">
                        <c:v>0.33720126445916387</c:v>
                      </c:pt>
                      <c:pt idx="691">
                        <c:v>0.33728907942615594</c:v>
                      </c:pt>
                      <c:pt idx="692">
                        <c:v>0.33699413567832387</c:v>
                      </c:pt>
                      <c:pt idx="693">
                        <c:v>0.33601385338374934</c:v>
                      </c:pt>
                      <c:pt idx="694">
                        <c:v>0.3355123535613837</c:v>
                      </c:pt>
                      <c:pt idx="695">
                        <c:v>0.3353964759853747</c:v>
                      </c:pt>
                      <c:pt idx="696">
                        <c:v>0.33531763341718401</c:v>
                      </c:pt>
                      <c:pt idx="697">
                        <c:v>0.33530007042378557</c:v>
                      </c:pt>
                      <c:pt idx="698">
                        <c:v>0.33651134426196966</c:v>
                      </c:pt>
                      <c:pt idx="699">
                        <c:v>0.33727667078951579</c:v>
                      </c:pt>
                      <c:pt idx="700">
                        <c:v>0.33861279460251037</c:v>
                      </c:pt>
                      <c:pt idx="701">
                        <c:v>0.33988916605752995</c:v>
                      </c:pt>
                      <c:pt idx="702">
                        <c:v>0.3411859640374803</c:v>
                      </c:pt>
                      <c:pt idx="703">
                        <c:v>0.34211603907918753</c:v>
                      </c:pt>
                      <c:pt idx="704">
                        <c:v>0.34357376753125601</c:v>
                      </c:pt>
                      <c:pt idx="705">
                        <c:v>0.34430377716990307</c:v>
                      </c:pt>
                      <c:pt idx="706">
                        <c:v>0.34538523757862072</c:v>
                      </c:pt>
                      <c:pt idx="707">
                        <c:v>0.34606523086650282</c:v>
                      </c:pt>
                      <c:pt idx="708">
                        <c:v>0.34669539870572202</c:v>
                      </c:pt>
                      <c:pt idx="709">
                        <c:v>0.34651995967383992</c:v>
                      </c:pt>
                      <c:pt idx="710">
                        <c:v>0.34717895373048485</c:v>
                      </c:pt>
                      <c:pt idx="711">
                        <c:v>0.34654191341558804</c:v>
                      </c:pt>
                      <c:pt idx="712">
                        <c:v>0.34672193409792174</c:v>
                      </c:pt>
                      <c:pt idx="713">
                        <c:v>0.34816477218602188</c:v>
                      </c:pt>
                      <c:pt idx="714">
                        <c:v>0.34870254340779727</c:v>
                      </c:pt>
                      <c:pt idx="715">
                        <c:v>0.34922771509083034</c:v>
                      </c:pt>
                      <c:pt idx="716">
                        <c:v>0.34988155479071692</c:v>
                      </c:pt>
                      <c:pt idx="717">
                        <c:v>0.35105617542528694</c:v>
                      </c:pt>
                      <c:pt idx="718">
                        <c:v>0.35250092253440868</c:v>
                      </c:pt>
                      <c:pt idx="719">
                        <c:v>0.35350697661277442</c:v>
                      </c:pt>
                      <c:pt idx="720">
                        <c:v>0.35416654337572578</c:v>
                      </c:pt>
                      <c:pt idx="721">
                        <c:v>0.35588389868672726</c:v>
                      </c:pt>
                      <c:pt idx="722">
                        <c:v>0.35805063754620547</c:v>
                      </c:pt>
                      <c:pt idx="723">
                        <c:v>0.36001005672274167</c:v>
                      </c:pt>
                      <c:pt idx="724">
                        <c:v>0.36172722113164096</c:v>
                      </c:pt>
                      <c:pt idx="725">
                        <c:v>0.36412399702421805</c:v>
                      </c:pt>
                      <c:pt idx="726">
                        <c:v>0.36616932214672471</c:v>
                      </c:pt>
                      <c:pt idx="727">
                        <c:v>0.36787865956943561</c:v>
                      </c:pt>
                      <c:pt idx="728">
                        <c:v>0.37004310760368808</c:v>
                      </c:pt>
                      <c:pt idx="729">
                        <c:v>0.37257485128248991</c:v>
                      </c:pt>
                      <c:pt idx="730">
                        <c:v>0.3749084385792531</c:v>
                      </c:pt>
                      <c:pt idx="731">
                        <c:v>0.37721759040694031</c:v>
                      </c:pt>
                      <c:pt idx="732">
                        <c:v>0.37868104592207341</c:v>
                      </c:pt>
                      <c:pt idx="733">
                        <c:v>0.38118949954441222</c:v>
                      </c:pt>
                      <c:pt idx="734">
                        <c:v>0.3842635960954412</c:v>
                      </c:pt>
                      <c:pt idx="735">
                        <c:v>0.38656014838438602</c:v>
                      </c:pt>
                      <c:pt idx="736">
                        <c:v>0.38853732145642278</c:v>
                      </c:pt>
                      <c:pt idx="737">
                        <c:v>0.39110323661151059</c:v>
                      </c:pt>
                      <c:pt idx="738">
                        <c:v>0.39354143826025578</c:v>
                      </c:pt>
                      <c:pt idx="739">
                        <c:v>0.39637767079199754</c:v>
                      </c:pt>
                      <c:pt idx="740">
                        <c:v>0.3989831026822318</c:v>
                      </c:pt>
                      <c:pt idx="741">
                        <c:v>0.4010755806239712</c:v>
                      </c:pt>
                      <c:pt idx="742">
                        <c:v>0.40309322494166511</c:v>
                      </c:pt>
                      <c:pt idx="743">
                        <c:v>0.40541478540599252</c:v>
                      </c:pt>
                      <c:pt idx="744">
                        <c:v>0.40785107803371606</c:v>
                      </c:pt>
                      <c:pt idx="745">
                        <c:v>0.41001514426376418</c:v>
                      </c:pt>
                      <c:pt idx="746">
                        <c:v>0.4127899063186114</c:v>
                      </c:pt>
                      <c:pt idx="747">
                        <c:v>0.41422033577007139</c:v>
                      </c:pt>
                      <c:pt idx="748">
                        <c:v>0.41610167598682551</c:v>
                      </c:pt>
                      <c:pt idx="749">
                        <c:v>0.41868019068065582</c:v>
                      </c:pt>
                      <c:pt idx="750">
                        <c:v>0.42065450022116019</c:v>
                      </c:pt>
                      <c:pt idx="751">
                        <c:v>0.42308525668792107</c:v>
                      </c:pt>
                      <c:pt idx="752">
                        <c:v>0.42510843716657765</c:v>
                      </c:pt>
                      <c:pt idx="753">
                        <c:v>0.42720836029030107</c:v>
                      </c:pt>
                      <c:pt idx="754">
                        <c:v>0.42979546557872839</c:v>
                      </c:pt>
                      <c:pt idx="755">
                        <c:v>0.43259256317952799</c:v>
                      </c:pt>
                      <c:pt idx="756">
                        <c:v>0.43413696118597556</c:v>
                      </c:pt>
                      <c:pt idx="757">
                        <c:v>0.43606335429883852</c:v>
                      </c:pt>
                      <c:pt idx="758">
                        <c:v>0.43784141647832592</c:v>
                      </c:pt>
                      <c:pt idx="759">
                        <c:v>0.44015438634805615</c:v>
                      </c:pt>
                      <c:pt idx="760">
                        <c:v>0.4426523403547763</c:v>
                      </c:pt>
                      <c:pt idx="761">
                        <c:v>0.44439527654746686</c:v>
                      </c:pt>
                      <c:pt idx="762">
                        <c:v>0.44630181584170558</c:v>
                      </c:pt>
                      <c:pt idx="763">
                        <c:v>0.44864189380994213</c:v>
                      </c:pt>
                      <c:pt idx="764">
                        <c:v>0.45071871777930456</c:v>
                      </c:pt>
                      <c:pt idx="765">
                        <c:v>0.45319719977160483</c:v>
                      </c:pt>
                      <c:pt idx="766">
                        <c:v>0.45508808509346665</c:v>
                      </c:pt>
                      <c:pt idx="767">
                        <c:v>0.4556082933218436</c:v>
                      </c:pt>
                      <c:pt idx="768">
                        <c:v>0.45721836165143304</c:v>
                      </c:pt>
                      <c:pt idx="769">
                        <c:v>0.45792126319157395</c:v>
                      </c:pt>
                      <c:pt idx="770">
                        <c:v>0.45932897529287736</c:v>
                      </c:pt>
                      <c:pt idx="771">
                        <c:v>0.46027814054480026</c:v>
                      </c:pt>
                      <c:pt idx="772">
                        <c:v>0.4601981525639966</c:v>
                      </c:pt>
                      <c:pt idx="773">
                        <c:v>0.46079720336056434</c:v>
                      </c:pt>
                      <c:pt idx="774">
                        <c:v>0.46121298813906159</c:v>
                      </c:pt>
                      <c:pt idx="775">
                        <c:v>0.46197125128882788</c:v>
                      </c:pt>
                      <c:pt idx="776">
                        <c:v>0.4625764109526645</c:v>
                      </c:pt>
                      <c:pt idx="777">
                        <c:v>0.46318767948377015</c:v>
                      </c:pt>
                      <c:pt idx="778">
                        <c:v>0.46357272902382018</c:v>
                      </c:pt>
                      <c:pt idx="779">
                        <c:v>0.4642903300258272</c:v>
                      </c:pt>
                      <c:pt idx="780">
                        <c:v>0.46427925770390216</c:v>
                      </c:pt>
                      <c:pt idx="781">
                        <c:v>0.46475899468662185</c:v>
                      </c:pt>
                      <c:pt idx="782">
                        <c:v>0.46491477080198168</c:v>
                      </c:pt>
                      <c:pt idx="783">
                        <c:v>0.46473933177009974</c:v>
                      </c:pt>
                      <c:pt idx="784">
                        <c:v>0.46512323589753674</c:v>
                      </c:pt>
                      <c:pt idx="785">
                        <c:v>0.46550733092707608</c:v>
                      </c:pt>
                      <c:pt idx="786">
                        <c:v>0.46572285940041092</c:v>
                      </c:pt>
                      <c:pt idx="787">
                        <c:v>0.46644828738860622</c:v>
                      </c:pt>
                      <c:pt idx="788">
                        <c:v>0.466680615246931</c:v>
                      </c:pt>
                      <c:pt idx="789">
                        <c:v>0.46722258631495373</c:v>
                      </c:pt>
                      <c:pt idx="790">
                        <c:v>0.46776455738297662</c:v>
                      </c:pt>
                      <c:pt idx="791">
                        <c:v>0.46753222952465195</c:v>
                      </c:pt>
                      <c:pt idx="792">
                        <c:v>0.46699942175753256</c:v>
                      </c:pt>
                      <c:pt idx="793">
                        <c:v>0.46611382690562786</c:v>
                      </c:pt>
                      <c:pt idx="794">
                        <c:v>0.46581086526950516</c:v>
                      </c:pt>
                      <c:pt idx="795">
                        <c:v>0.4659490783914666</c:v>
                      </c:pt>
                      <c:pt idx="796">
                        <c:v>0.4652570582711486</c:v>
                      </c:pt>
                      <c:pt idx="797">
                        <c:v>0.46462555411721435</c:v>
                      </c:pt>
                      <c:pt idx="798">
                        <c:v>0.46426990350089647</c:v>
                      </c:pt>
                      <c:pt idx="799">
                        <c:v>0.46472310509141634</c:v>
                      </c:pt>
                      <c:pt idx="800">
                        <c:v>0.46581487421365048</c:v>
                      </c:pt>
                      <c:pt idx="801">
                        <c:v>0.46556593787243805</c:v>
                      </c:pt>
                      <c:pt idx="802">
                        <c:v>0.46568105184003861</c:v>
                      </c:pt>
                      <c:pt idx="803">
                        <c:v>0.46642728815736906</c:v>
                      </c:pt>
                      <c:pt idx="804">
                        <c:v>0.46699789454071533</c:v>
                      </c:pt>
                      <c:pt idx="805">
                        <c:v>0.46733025510057014</c:v>
                      </c:pt>
                      <c:pt idx="806">
                        <c:v>0.46696601388965525</c:v>
                      </c:pt>
                      <c:pt idx="807">
                        <c:v>0.46583988238903296</c:v>
                      </c:pt>
                      <c:pt idx="808">
                        <c:v>0.46448905911417226</c:v>
                      </c:pt>
                      <c:pt idx="809">
                        <c:v>0.46362789973134355</c:v>
                      </c:pt>
                      <c:pt idx="810">
                        <c:v>0.46242979813820823</c:v>
                      </c:pt>
                      <c:pt idx="811">
                        <c:v>0.46198747796751116</c:v>
                      </c:pt>
                      <c:pt idx="812">
                        <c:v>0.46082984762003304</c:v>
                      </c:pt>
                      <c:pt idx="813">
                        <c:v>0.46014164554175829</c:v>
                      </c:pt>
                      <c:pt idx="814">
                        <c:v>0.45974762360290689</c:v>
                      </c:pt>
                      <c:pt idx="815">
                        <c:v>0.46022449705409424</c:v>
                      </c:pt>
                      <c:pt idx="816">
                        <c:v>0.45995990674050513</c:v>
                      </c:pt>
                      <c:pt idx="817">
                        <c:v>0.46071606996714765</c:v>
                      </c:pt>
                      <c:pt idx="818">
                        <c:v>0.46016989905287742</c:v>
                      </c:pt>
                      <c:pt idx="819">
                        <c:v>0.46007769333753584</c:v>
                      </c:pt>
                      <c:pt idx="820">
                        <c:v>0.46017047175918385</c:v>
                      </c:pt>
                      <c:pt idx="821">
                        <c:v>0.46061947350345639</c:v>
                      </c:pt>
                      <c:pt idx="822">
                        <c:v>0.46083500197679134</c:v>
                      </c:pt>
                      <c:pt idx="823">
                        <c:v>0.46168737986292091</c:v>
                      </c:pt>
                      <c:pt idx="824">
                        <c:v>0.46146077906766086</c:v>
                      </c:pt>
                      <c:pt idx="825">
                        <c:v>0.4616745894220764</c:v>
                      </c:pt>
                      <c:pt idx="826">
                        <c:v>0.46215356279638747</c:v>
                      </c:pt>
                      <c:pt idx="827">
                        <c:v>0.46357501984904603</c:v>
                      </c:pt>
                      <c:pt idx="828">
                        <c:v>0.46443140667932092</c:v>
                      </c:pt>
                      <c:pt idx="829">
                        <c:v>0.46620965976091039</c:v>
                      </c:pt>
                      <c:pt idx="830">
                        <c:v>0.46733980020567795</c:v>
                      </c:pt>
                      <c:pt idx="831">
                        <c:v>0.46879065618206872</c:v>
                      </c:pt>
                      <c:pt idx="832">
                        <c:v>0.47098221231482734</c:v>
                      </c:pt>
                      <c:pt idx="833">
                        <c:v>0.47335302552151121</c:v>
                      </c:pt>
                      <c:pt idx="834">
                        <c:v>0.47524811068962053</c:v>
                      </c:pt>
                      <c:pt idx="835">
                        <c:v>0.47770463894017262</c:v>
                      </c:pt>
                      <c:pt idx="836">
                        <c:v>0.47977172690232522</c:v>
                      </c:pt>
                      <c:pt idx="837">
                        <c:v>0.48183652403925176</c:v>
                      </c:pt>
                      <c:pt idx="838">
                        <c:v>0.48383794167826238</c:v>
                      </c:pt>
                      <c:pt idx="839">
                        <c:v>0.48736027636515528</c:v>
                      </c:pt>
                      <c:pt idx="840">
                        <c:v>0.4901001033353079</c:v>
                      </c:pt>
                      <c:pt idx="841">
                        <c:v>0.49317248176741746</c:v>
                      </c:pt>
                      <c:pt idx="842">
                        <c:v>0.49729921250973841</c:v>
                      </c:pt>
                      <c:pt idx="843">
                        <c:v>0.50072456892873574</c:v>
                      </c:pt>
                      <c:pt idx="844">
                        <c:v>0.50507923678103162</c:v>
                      </c:pt>
                      <c:pt idx="845">
                        <c:v>0.50989588772054695</c:v>
                      </c:pt>
                      <c:pt idx="846">
                        <c:v>0.51435784255425487</c:v>
                      </c:pt>
                      <c:pt idx="847">
                        <c:v>0.51940033068062141</c:v>
                      </c:pt>
                      <c:pt idx="848">
                        <c:v>0.52460775822325123</c:v>
                      </c:pt>
                      <c:pt idx="849">
                        <c:v>0.52885590270254379</c:v>
                      </c:pt>
                      <c:pt idx="850">
                        <c:v>0.53417825331067204</c:v>
                      </c:pt>
                      <c:pt idx="851">
                        <c:v>0.53992707921501826</c:v>
                      </c:pt>
                      <c:pt idx="852">
                        <c:v>0.54483937210771383</c:v>
                      </c:pt>
                      <c:pt idx="853">
                        <c:v>0.54881509928722882</c:v>
                      </c:pt>
                      <c:pt idx="854">
                        <c:v>0.5539927461019224</c:v>
                      </c:pt>
                      <c:pt idx="855">
                        <c:v>0.55823917246229549</c:v>
                      </c:pt>
                      <c:pt idx="856">
                        <c:v>0.56333014972260975</c:v>
                      </c:pt>
                      <c:pt idx="857">
                        <c:v>0.5675815395376389</c:v>
                      </c:pt>
                      <c:pt idx="858">
                        <c:v>0.57056801202377805</c:v>
                      </c:pt>
                      <c:pt idx="859">
                        <c:v>0.57536022749421711</c:v>
                      </c:pt>
                      <c:pt idx="860">
                        <c:v>0.57981702797116697</c:v>
                      </c:pt>
                      <c:pt idx="861">
                        <c:v>0.58300337495826415</c:v>
                      </c:pt>
                      <c:pt idx="862">
                        <c:v>0.58701403722247369</c:v>
                      </c:pt>
                      <c:pt idx="863">
                        <c:v>0.59176807227248152</c:v>
                      </c:pt>
                      <c:pt idx="864">
                        <c:v>0.59639439381614645</c:v>
                      </c:pt>
                      <c:pt idx="865">
                        <c:v>0.60265750998370293</c:v>
                      </c:pt>
                      <c:pt idx="866">
                        <c:v>0.6072613050793132</c:v>
                      </c:pt>
                      <c:pt idx="867">
                        <c:v>0.61349005886848151</c:v>
                      </c:pt>
                      <c:pt idx="868">
                        <c:v>0.61992116888593563</c:v>
                      </c:pt>
                      <c:pt idx="869">
                        <c:v>0.62573413789660648</c:v>
                      </c:pt>
                      <c:pt idx="870">
                        <c:v>0.63114869422007625</c:v>
                      </c:pt>
                      <c:pt idx="871">
                        <c:v>0.63808206766830455</c:v>
                      </c:pt>
                      <c:pt idx="872">
                        <c:v>0.64440932694218556</c:v>
                      </c:pt>
                      <c:pt idx="873">
                        <c:v>0.65320514129905449</c:v>
                      </c:pt>
                      <c:pt idx="874">
                        <c:v>0.66078681828620722</c:v>
                      </c:pt>
                      <c:pt idx="875">
                        <c:v>0.66894731044709865</c:v>
                      </c:pt>
                      <c:pt idx="876">
                        <c:v>0.67764710104658266</c:v>
                      </c:pt>
                      <c:pt idx="877">
                        <c:v>0.6852257236001007</c:v>
                      </c:pt>
                      <c:pt idx="878">
                        <c:v>0.69409808969993436</c:v>
                      </c:pt>
                      <c:pt idx="879">
                        <c:v>0.70289218593788394</c:v>
                      </c:pt>
                      <c:pt idx="880">
                        <c:v>0.70945864554576721</c:v>
                      </c:pt>
                      <c:pt idx="881">
                        <c:v>0.71703421366565068</c:v>
                      </c:pt>
                      <c:pt idx="882">
                        <c:v>0.72516110705656278</c:v>
                      </c:pt>
                      <c:pt idx="883">
                        <c:v>0.73350963778807843</c:v>
                      </c:pt>
                      <c:pt idx="884">
                        <c:v>0.7420870601400803</c:v>
                      </c:pt>
                      <c:pt idx="885">
                        <c:v>0.74977545140233837</c:v>
                      </c:pt>
                      <c:pt idx="886">
                        <c:v>0.75653434032919542</c:v>
                      </c:pt>
                      <c:pt idx="887">
                        <c:v>0.76566213344171496</c:v>
                      </c:pt>
                      <c:pt idx="888">
                        <c:v>0.77416128593183242</c:v>
                      </c:pt>
                      <c:pt idx="889">
                        <c:v>0.78174334472318929</c:v>
                      </c:pt>
                      <c:pt idx="890">
                        <c:v>0.78976867819575369</c:v>
                      </c:pt>
                      <c:pt idx="891">
                        <c:v>0.79923207720386469</c:v>
                      </c:pt>
                      <c:pt idx="892">
                        <c:v>0.80713065168059728</c:v>
                      </c:pt>
                      <c:pt idx="893">
                        <c:v>0.8162746714718</c:v>
                      </c:pt>
                      <c:pt idx="894">
                        <c:v>0.82457242224414229</c:v>
                      </c:pt>
                      <c:pt idx="895">
                        <c:v>0.83195632465346037</c:v>
                      </c:pt>
                      <c:pt idx="896">
                        <c:v>0.84158179954630208</c:v>
                      </c:pt>
                      <c:pt idx="897">
                        <c:v>0.85051659063354124</c:v>
                      </c:pt>
                      <c:pt idx="898">
                        <c:v>0.85849648940579248</c:v>
                      </c:pt>
                      <c:pt idx="899">
                        <c:v>0.86632003935637758</c:v>
                      </c:pt>
                      <c:pt idx="900">
                        <c:v>0.87414568923008606</c:v>
                      </c:pt>
                      <c:pt idx="901">
                        <c:v>0.88116687764530677</c:v>
                      </c:pt>
                      <c:pt idx="902">
                        <c:v>0.89000984482140832</c:v>
                      </c:pt>
                      <c:pt idx="903">
                        <c:v>0.8967635793915073</c:v>
                      </c:pt>
                      <c:pt idx="904">
                        <c:v>0.90203343192154239</c:v>
                      </c:pt>
                      <c:pt idx="905">
                        <c:v>0.90964355332191638</c:v>
                      </c:pt>
                      <c:pt idx="906">
                        <c:v>0.9174210958658815</c:v>
                      </c:pt>
                      <c:pt idx="907">
                        <c:v>0.92364965875294747</c:v>
                      </c:pt>
                      <c:pt idx="908">
                        <c:v>0.92992842889288052</c:v>
                      </c:pt>
                      <c:pt idx="909">
                        <c:v>0.93590022845254583</c:v>
                      </c:pt>
                      <c:pt idx="910">
                        <c:v>0.94191078113894866</c:v>
                      </c:pt>
                      <c:pt idx="911">
                        <c:v>0.94920763218968363</c:v>
                      </c:pt>
                      <c:pt idx="912">
                        <c:v>0.95266773279127337</c:v>
                      </c:pt>
                      <c:pt idx="913">
                        <c:v>0.95726732804063619</c:v>
                      </c:pt>
                      <c:pt idx="914">
                        <c:v>0.96321469213122535</c:v>
                      </c:pt>
                      <c:pt idx="915">
                        <c:v>0.9680588329734513</c:v>
                      </c:pt>
                      <c:pt idx="916">
                        <c:v>0.97143035499964026</c:v>
                      </c:pt>
                      <c:pt idx="917">
                        <c:v>0.97500232423309396</c:v>
                      </c:pt>
                      <c:pt idx="918">
                        <c:v>0.97676415973389785</c:v>
                      </c:pt>
                      <c:pt idx="919">
                        <c:v>0.98068166177225502</c:v>
                      </c:pt>
                      <c:pt idx="920">
                        <c:v>0.98269739706892745</c:v>
                      </c:pt>
                      <c:pt idx="921">
                        <c:v>0.98520432347444897</c:v>
                      </c:pt>
                      <c:pt idx="922">
                        <c:v>0.98644766886579538</c:v>
                      </c:pt>
                      <c:pt idx="923">
                        <c:v>0.98805391915334162</c:v>
                      </c:pt>
                      <c:pt idx="924">
                        <c:v>0.98889369750072897</c:v>
                      </c:pt>
                      <c:pt idx="925">
                        <c:v>0.99097433951213465</c:v>
                      </c:pt>
                      <c:pt idx="926">
                        <c:v>0.99195099466676817</c:v>
                      </c:pt>
                      <c:pt idx="927">
                        <c:v>0.99449743780743605</c:v>
                      </c:pt>
                      <c:pt idx="928">
                        <c:v>0.99472842935104555</c:v>
                      </c:pt>
                      <c:pt idx="929">
                        <c:v>0.99731782546469894</c:v>
                      </c:pt>
                      <c:pt idx="930">
                        <c:v>1</c:v>
                      </c:pt>
                      <c:pt idx="931">
                        <c:v>1.000653076091478</c:v>
                      </c:pt>
                      <c:pt idx="932">
                        <c:v>1.0003543143016027</c:v>
                      </c:pt>
                      <c:pt idx="933">
                        <c:v>1.0011809204039415</c:v>
                      </c:pt>
                      <c:pt idx="934">
                        <c:v>1.0006446763989831</c:v>
                      </c:pt>
                      <c:pt idx="935">
                        <c:v>0.99983296066061311</c:v>
                      </c:pt>
                      <c:pt idx="936">
                        <c:v>0.99891720327656741</c:v>
                      </c:pt>
                      <c:pt idx="937">
                        <c:v>0.997369178130179</c:v>
                      </c:pt>
                      <c:pt idx="938">
                        <c:v>0.99645055721460118</c:v>
                      </c:pt>
                      <c:pt idx="939">
                        <c:v>0.99842314863618609</c:v>
                      </c:pt>
                      <c:pt idx="940">
                        <c:v>0.99772692866962043</c:v>
                      </c:pt>
                      <c:pt idx="941">
                        <c:v>0.99734894250735018</c:v>
                      </c:pt>
                      <c:pt idx="942">
                        <c:v>0.99810911467813834</c:v>
                      </c:pt>
                      <c:pt idx="943">
                        <c:v>0.99702937238834022</c:v>
                      </c:pt>
                      <c:pt idx="944">
                        <c:v>0.99556782589422854</c:v>
                      </c:pt>
                      <c:pt idx="945">
                        <c:v>0.99563387802157477</c:v>
                      </c:pt>
                      <c:pt idx="946">
                        <c:v>0.99388578747212608</c:v>
                      </c:pt>
                      <c:pt idx="947">
                        <c:v>0.99197371201692475</c:v>
                      </c:pt>
                      <c:pt idx="948">
                        <c:v>0.98888968855658366</c:v>
                      </c:pt>
                      <c:pt idx="949">
                        <c:v>0.98518351514531377</c:v>
                      </c:pt>
                      <c:pt idx="950">
                        <c:v>0.98181581116116801</c:v>
                      </c:pt>
                      <c:pt idx="951">
                        <c:v>0.98069597942991693</c:v>
                      </c:pt>
                      <c:pt idx="952">
                        <c:v>0.9765511129878911</c:v>
                      </c:pt>
                      <c:pt idx="953">
                        <c:v>0.97279931397420583</c:v>
                      </c:pt>
                      <c:pt idx="954">
                        <c:v>0.96876841608716746</c:v>
                      </c:pt>
                      <c:pt idx="955">
                        <c:v>0.9644080211718068</c:v>
                      </c:pt>
                      <c:pt idx="956">
                        <c:v>0.96114664965856222</c:v>
                      </c:pt>
                      <c:pt idx="957">
                        <c:v>0.95703328206339211</c:v>
                      </c:pt>
                      <c:pt idx="958">
                        <c:v>0.95101738411812875</c:v>
                      </c:pt>
                      <c:pt idx="959">
                        <c:v>0.94691222531335162</c:v>
                      </c:pt>
                      <c:pt idx="960">
                        <c:v>0.94119795268949569</c:v>
                      </c:pt>
                      <c:pt idx="961">
                        <c:v>0.93240137472421813</c:v>
                      </c:pt>
                      <c:pt idx="962">
                        <c:v>0.92658344225889111</c:v>
                      </c:pt>
                      <c:pt idx="963">
                        <c:v>0.91876561937137091</c:v>
                      </c:pt>
                      <c:pt idx="964">
                        <c:v>0.9118028469994105</c:v>
                      </c:pt>
                      <c:pt idx="965">
                        <c:v>0.90311603774287297</c:v>
                      </c:pt>
                      <c:pt idx="966">
                        <c:v>0.89187457655527491</c:v>
                      </c:pt>
                      <c:pt idx="967">
                        <c:v>0.88308124392573373</c:v>
                      </c:pt>
                      <c:pt idx="968">
                        <c:v>0.87572559502753478</c:v>
                      </c:pt>
                      <c:pt idx="969">
                        <c:v>0.86711686473077954</c:v>
                      </c:pt>
                      <c:pt idx="970">
                        <c:v>0.85732530500906123</c:v>
                      </c:pt>
                      <c:pt idx="971">
                        <c:v>0.84751446417502518</c:v>
                      </c:pt>
                      <c:pt idx="972">
                        <c:v>0.83917891478645601</c:v>
                      </c:pt>
                      <c:pt idx="973">
                        <c:v>0.83037183720555996</c:v>
                      </c:pt>
                      <c:pt idx="974">
                        <c:v>0.81990715667163738</c:v>
                      </c:pt>
                      <c:pt idx="975">
                        <c:v>0.81124020123372398</c:v>
                      </c:pt>
                      <c:pt idx="976">
                        <c:v>0.80276892045052151</c:v>
                      </c:pt>
                      <c:pt idx="977">
                        <c:v>0.79567748006170735</c:v>
                      </c:pt>
                      <c:pt idx="978">
                        <c:v>0.78716286450131512</c:v>
                      </c:pt>
                      <c:pt idx="979">
                        <c:v>0.77739058589191479</c:v>
                      </c:pt>
                      <c:pt idx="980">
                        <c:v>0.76866254178131144</c:v>
                      </c:pt>
                      <c:pt idx="981">
                        <c:v>0.76225395821191178</c:v>
                      </c:pt>
                      <c:pt idx="982">
                        <c:v>0.75322505238830939</c:v>
                      </c:pt>
                      <c:pt idx="983">
                        <c:v>0.74252174422669093</c:v>
                      </c:pt>
                      <c:pt idx="984">
                        <c:v>0.73244459496014636</c:v>
                      </c:pt>
                      <c:pt idx="985">
                        <c:v>0.72239321747739316</c:v>
                      </c:pt>
                      <c:pt idx="986">
                        <c:v>0.71459162126855613</c:v>
                      </c:pt>
                      <c:pt idx="987">
                        <c:v>0.70593211101262698</c:v>
                      </c:pt>
                      <c:pt idx="988">
                        <c:v>0.69335815315197513</c:v>
                      </c:pt>
                      <c:pt idx="989">
                        <c:v>0.68276824083903787</c:v>
                      </c:pt>
                      <c:pt idx="990">
                        <c:v>0.67323401715102671</c:v>
                      </c:pt>
                      <c:pt idx="991">
                        <c:v>0.66068392205314452</c:v>
                      </c:pt>
                      <c:pt idx="992">
                        <c:v>0.65181289226802586</c:v>
                      </c:pt>
                      <c:pt idx="993">
                        <c:v>0.6382376528815622</c:v>
                      </c:pt>
                      <c:pt idx="994">
                        <c:v>0.62904590756482037</c:v>
                      </c:pt>
                      <c:pt idx="995">
                        <c:v>0.61846725847591022</c:v>
                      </c:pt>
                      <c:pt idx="996">
                        <c:v>0.60734072035381037</c:v>
                      </c:pt>
                      <c:pt idx="997">
                        <c:v>0.59662996701020776</c:v>
                      </c:pt>
                      <c:pt idx="998">
                        <c:v>0.58805082653928664</c:v>
                      </c:pt>
                      <c:pt idx="999">
                        <c:v>0.57745480535908023</c:v>
                      </c:pt>
                      <c:pt idx="1000">
                        <c:v>0.5678136764938615</c:v>
                      </c:pt>
                      <c:pt idx="1001">
                        <c:v>0.55757826938462907</c:v>
                      </c:pt>
                      <c:pt idx="1002">
                        <c:v>0.54780160002687905</c:v>
                      </c:pt>
                      <c:pt idx="1003">
                        <c:v>0.53736230947254326</c:v>
                      </c:pt>
                      <c:pt idx="1004">
                        <c:v>0.52645549967002581</c:v>
                      </c:pt>
                      <c:pt idx="1005">
                        <c:v>0.5146195693363117</c:v>
                      </c:pt>
                      <c:pt idx="1006">
                        <c:v>0.50407490082158546</c:v>
                      </c:pt>
                      <c:pt idx="1007">
                        <c:v>0.49285386615891796</c:v>
                      </c:pt>
                      <c:pt idx="1008">
                        <c:v>0.4815442529208499</c:v>
                      </c:pt>
                      <c:pt idx="1009">
                        <c:v>0.46921331343624356</c:v>
                      </c:pt>
                      <c:pt idx="1010">
                        <c:v>0.45933241153071608</c:v>
                      </c:pt>
                      <c:pt idx="1011">
                        <c:v>0.44779619749738808</c:v>
                      </c:pt>
                      <c:pt idx="1012">
                        <c:v>0.43759877990648477</c:v>
                      </c:pt>
                      <c:pt idx="1013">
                        <c:v>0.42566911664061169</c:v>
                      </c:pt>
                      <c:pt idx="1014">
                        <c:v>0.41564351094164942</c:v>
                      </c:pt>
                      <c:pt idx="1015">
                        <c:v>0.40700041826650596</c:v>
                      </c:pt>
                      <c:pt idx="1016">
                        <c:v>0.40062638797759653</c:v>
                      </c:pt>
                      <c:pt idx="1017">
                        <c:v>0.39225456718961754</c:v>
                      </c:pt>
                      <c:pt idx="1018">
                        <c:v>0.38476242328837662</c:v>
                      </c:pt>
                      <c:pt idx="1019">
                        <c:v>0.37741383776795739</c:v>
                      </c:pt>
                      <c:pt idx="1020">
                        <c:v>0.36995567444090022</c:v>
                      </c:pt>
                      <c:pt idx="1021">
                        <c:v>0.36405069061698997</c:v>
                      </c:pt>
                      <c:pt idx="1022">
                        <c:v>0.35542649724995978</c:v>
                      </c:pt>
                      <c:pt idx="1023">
                        <c:v>0.34296612614009125</c:v>
                      </c:pt>
                      <c:pt idx="1024">
                        <c:v>0.33427645335202139</c:v>
                      </c:pt>
                      <c:pt idx="1025">
                        <c:v>0.32599550196466909</c:v>
                      </c:pt>
                      <c:pt idx="1026">
                        <c:v>0.31700611287621322</c:v>
                      </c:pt>
                      <c:pt idx="1027">
                        <c:v>0.30843021774102874</c:v>
                      </c:pt>
                      <c:pt idx="1028">
                        <c:v>0.29788421291158734</c:v>
                      </c:pt>
                      <c:pt idx="1029">
                        <c:v>0.28998048407809651</c:v>
                      </c:pt>
                      <c:pt idx="1030">
                        <c:v>0.28451667501227024</c:v>
                      </c:pt>
                      <c:pt idx="1031">
                        <c:v>0.27791566212389662</c:v>
                      </c:pt>
                      <c:pt idx="1032">
                        <c:v>0.26967556378640584</c:v>
                      </c:pt>
                      <c:pt idx="1033">
                        <c:v>0.26370090069520824</c:v>
                      </c:pt>
                      <c:pt idx="1034">
                        <c:v>0.2601762751830895</c:v>
                      </c:pt>
                      <c:pt idx="1035">
                        <c:v>0.25522961991200566</c:v>
                      </c:pt>
                      <c:pt idx="1036">
                        <c:v>0.24712639838176104</c:v>
                      </c:pt>
                      <c:pt idx="1037">
                        <c:v>0.24319973304250045</c:v>
                      </c:pt>
                      <c:pt idx="1038">
                        <c:v>0.23566883601452154</c:v>
                      </c:pt>
                      <c:pt idx="1039">
                        <c:v>0.23125422490214845</c:v>
                      </c:pt>
                      <c:pt idx="1040">
                        <c:v>0.22438327644132516</c:v>
                      </c:pt>
                      <c:pt idx="1041">
                        <c:v>0.21460145272681702</c:v>
                      </c:pt>
                      <c:pt idx="1042">
                        <c:v>0.20746400493138314</c:v>
                      </c:pt>
                      <c:pt idx="1043">
                        <c:v>0.20570159672427268</c:v>
                      </c:pt>
                      <c:pt idx="1044">
                        <c:v>0.19993272609920001</c:v>
                      </c:pt>
                      <c:pt idx="1045">
                        <c:v>0.19874779675111356</c:v>
                      </c:pt>
                      <c:pt idx="1046">
                        <c:v>0.19075052588756594</c:v>
                      </c:pt>
                      <c:pt idx="1047">
                        <c:v>0.18875006275906608</c:v>
                      </c:pt>
                      <c:pt idx="1048">
                        <c:v>0.18390744913365767</c:v>
                      </c:pt>
                      <c:pt idx="1049">
                        <c:v>0.18133313428607489</c:v>
                      </c:pt>
                      <c:pt idx="1050">
                        <c:v>0.17613200651281619</c:v>
                      </c:pt>
                      <c:pt idx="1051">
                        <c:v>0.17268431454786651</c:v>
                      </c:pt>
                      <c:pt idx="1052">
                        <c:v>0.16638874502294354</c:v>
                      </c:pt>
                      <c:pt idx="1053">
                        <c:v>0.16724837718895511</c:v>
                      </c:pt>
                      <c:pt idx="1054">
                        <c:v>0.16322950613435272</c:v>
                      </c:pt>
                      <c:pt idx="1055">
                        <c:v>0.15808316726441302</c:v>
                      </c:pt>
                      <c:pt idx="1056">
                        <c:v>0.15490712899083239</c:v>
                      </c:pt>
                      <c:pt idx="1057">
                        <c:v>0.15065612098000741</c:v>
                      </c:pt>
                      <c:pt idx="1058">
                        <c:v>0.14216613179079352</c:v>
                      </c:pt>
                      <c:pt idx="1059">
                        <c:v>0.13741037862186625</c:v>
                      </c:pt>
                      <c:pt idx="1060">
                        <c:v>0.13342281551201765</c:v>
                      </c:pt>
                      <c:pt idx="1061">
                        <c:v>0.12728550382978257</c:v>
                      </c:pt>
                      <c:pt idx="1062">
                        <c:v>0.12479518590714864</c:v>
                      </c:pt>
                      <c:pt idx="1063">
                        <c:v>0.11826881574071839</c:v>
                      </c:pt>
                      <c:pt idx="1064">
                        <c:v>0.11311025913624059</c:v>
                      </c:pt>
                      <c:pt idx="1065">
                        <c:v>0.11207614244885789</c:v>
                      </c:pt>
                      <c:pt idx="1066">
                        <c:v>0.10719458479460947</c:v>
                      </c:pt>
                      <c:pt idx="1067">
                        <c:v>9.9662542354017725E-2</c:v>
                      </c:pt>
                      <c:pt idx="1068">
                        <c:v>9.7445023535365674E-2</c:v>
                      </c:pt>
                      <c:pt idx="1069">
                        <c:v>9.6857045060723151E-2</c:v>
                      </c:pt>
                      <c:pt idx="1070">
                        <c:v>9.509024610526301E-2</c:v>
                      </c:pt>
                      <c:pt idx="1071">
                        <c:v>9.0636690964049929E-2</c:v>
                      </c:pt>
                      <c:pt idx="1072">
                        <c:v>8.7937144337452311E-2</c:v>
                      </c:pt>
                      <c:pt idx="1073">
                        <c:v>8.723233377628993E-2</c:v>
                      </c:pt>
                      <c:pt idx="1074">
                        <c:v>8.6176645151363473E-2</c:v>
                      </c:pt>
                      <c:pt idx="1075">
                        <c:v>7.9293669858104418E-2</c:v>
                      </c:pt>
                      <c:pt idx="1076">
                        <c:v>7.5752054058893695E-2</c:v>
                      </c:pt>
                      <c:pt idx="1077">
                        <c:v>7.4133204232605138E-2</c:v>
                      </c:pt>
                      <c:pt idx="1078">
                        <c:v>7.1451220599405965E-2</c:v>
                      </c:pt>
                      <c:pt idx="1079">
                        <c:v>6.8651068564971746E-2</c:v>
                      </c:pt>
                      <c:pt idx="1080">
                        <c:v>6.9507837199450861E-2</c:v>
                      </c:pt>
                      <c:pt idx="1081">
                        <c:v>6.5299591259509127E-2</c:v>
                      </c:pt>
                      <c:pt idx="1082">
                        <c:v>6.707211727803386E-2</c:v>
                      </c:pt>
                      <c:pt idx="1083">
                        <c:v>6.2761166007131719E-2</c:v>
                      </c:pt>
                      <c:pt idx="1084">
                        <c:v>5.8351327447312543E-2</c:v>
                      </c:pt>
                      <c:pt idx="1085">
                        <c:v>5.4258004572869049E-2</c:v>
                      </c:pt>
                      <c:pt idx="1086">
                        <c:v>5.2804094162843679E-2</c:v>
                      </c:pt>
                      <c:pt idx="1087">
                        <c:v>4.9268205426697687E-2</c:v>
                      </c:pt>
                      <c:pt idx="1088">
                        <c:v>4.8850702529281025E-2</c:v>
                      </c:pt>
                      <c:pt idx="1089">
                        <c:v>4.61175571327039E-2</c:v>
                      </c:pt>
                      <c:pt idx="1090">
                        <c:v>4.460179444157987E-2</c:v>
                      </c:pt>
                      <c:pt idx="1091">
                        <c:v>4.8428427079310443E-2</c:v>
                      </c:pt>
                      <c:pt idx="1092">
                        <c:v>4.710184837142372E-2</c:v>
                      </c:pt>
                      <c:pt idx="1093">
                        <c:v>4.4573540930460717E-2</c:v>
                      </c:pt>
                      <c:pt idx="1094">
                        <c:v>3.9447246781247378E-2</c:v>
                      </c:pt>
                      <c:pt idx="1095">
                        <c:v>3.9311897190818269E-2</c:v>
                      </c:pt>
                      <c:pt idx="1096">
                        <c:v>3.7368131986659052E-2</c:v>
                      </c:pt>
                      <c:pt idx="1097">
                        <c:v>4.1899575185552138E-2</c:v>
                      </c:pt>
                      <c:pt idx="1098">
                        <c:v>3.5591024317682463E-2</c:v>
                      </c:pt>
                      <c:pt idx="1099">
                        <c:v>3.9458319103172462E-2</c:v>
                      </c:pt>
                      <c:pt idx="1100">
                        <c:v>3.8927420357074818E-2</c:v>
                      </c:pt>
                      <c:pt idx="1101">
                        <c:v>3.7263708536779343E-2</c:v>
                      </c:pt>
                      <c:pt idx="1102">
                        <c:v>3.9036807261610504E-2</c:v>
                      </c:pt>
                      <c:pt idx="1103">
                        <c:v>3.0583089471806352E-2</c:v>
                      </c:pt>
                      <c:pt idx="1104">
                        <c:v>1.8152117285669941E-2</c:v>
                      </c:pt>
                      <c:pt idx="1105">
                        <c:v>2.3201477887714098E-2</c:v>
                      </c:pt>
                      <c:pt idx="1106">
                        <c:v>2.2793520095405282E-2</c:v>
                      </c:pt>
                      <c:pt idx="1107">
                        <c:v>2.1656125370755726E-2</c:v>
                      </c:pt>
                      <c:pt idx="1108">
                        <c:v>2.267229726053575E-2</c:v>
                      </c:pt>
                      <c:pt idx="1109">
                        <c:v>1.7514695166568769E-2</c:v>
                      </c:pt>
                      <c:pt idx="1110">
                        <c:v>2.4135752775668831E-2</c:v>
                      </c:pt>
                      <c:pt idx="1111">
                        <c:v>3.6347187544325109E-2</c:v>
                      </c:pt>
                      <c:pt idx="1112">
                        <c:v>3.0094189188183056E-2</c:v>
                      </c:pt>
                      <c:pt idx="1113">
                        <c:v>3.0047799977359027E-2</c:v>
                      </c:pt>
                      <c:pt idx="1114">
                        <c:v>3.1737092679343541E-2</c:v>
                      </c:pt>
                      <c:pt idx="1115">
                        <c:v>2.9728993466757347E-2</c:v>
                      </c:pt>
                      <c:pt idx="1116">
                        <c:v>2.882889005508869E-2</c:v>
                      </c:pt>
                      <c:pt idx="1117">
                        <c:v>2.9728420760450913E-2</c:v>
                      </c:pt>
                      <c:pt idx="1118">
                        <c:v>2.8755392745758373E-2</c:v>
                      </c:pt>
                      <c:pt idx="1119">
                        <c:v>3.4555953119788936E-2</c:v>
                      </c:pt>
                      <c:pt idx="1120">
                        <c:v>3.1310235578921097E-2</c:v>
                      </c:pt>
                      <c:pt idx="1121">
                        <c:v>2.6996611678588845E-2</c:v>
                      </c:pt>
                      <c:pt idx="1122">
                        <c:v>2.8851989209449543E-2</c:v>
                      </c:pt>
                      <c:pt idx="1123">
                        <c:v>3.0151268916727928E-2</c:v>
                      </c:pt>
                      <c:pt idx="1124">
                        <c:v>2.2791229270179413E-2</c:v>
                      </c:pt>
                      <c:pt idx="1125">
                        <c:v>1.1825812522299761E-2</c:v>
                      </c:pt>
                      <c:pt idx="1126">
                        <c:v>2.4334290961911986E-3</c:v>
                      </c:pt>
                      <c:pt idx="1127">
                        <c:v>3.116285915605655E-3</c:v>
                      </c:pt>
                      <c:pt idx="1128">
                        <c:v>7.1246573545894355E-3</c:v>
                      </c:pt>
                      <c:pt idx="1129">
                        <c:v>-3.0926140549330687E-5</c:v>
                      </c:pt>
                      <c:pt idx="1130">
                        <c:v>5.3028785937082445E-3</c:v>
                      </c:pt>
                      <c:pt idx="1131">
                        <c:v>7.6943092274248922E-3</c:v>
                      </c:pt>
                      <c:pt idx="1132">
                        <c:v>1.1585275873582317E-2</c:v>
                      </c:pt>
                      <c:pt idx="1133">
                        <c:v>1.1354857036279283E-2</c:v>
                      </c:pt>
                      <c:pt idx="1134">
                        <c:v>7.1863187335860406E-3</c:v>
                      </c:pt>
                      <c:pt idx="1135">
                        <c:v>2.6249039046543693E-3</c:v>
                      </c:pt>
                      <c:pt idx="1136">
                        <c:v>2.7575808656532344E-3</c:v>
                      </c:pt>
                      <c:pt idx="1137">
                        <c:v>-2.7405905785612252E-3</c:v>
                      </c:pt>
                      <c:pt idx="1138">
                        <c:v>-7.8130503349663691E-3</c:v>
                      </c:pt>
                      <c:pt idx="1139">
                        <c:v>-1.1199462725123677E-2</c:v>
                      </c:pt>
                      <c:pt idx="1140">
                        <c:v>-1.2934762833727843E-2</c:v>
                      </c:pt>
                      <c:pt idx="1141">
                        <c:v>-1.7555548216430253E-2</c:v>
                      </c:pt>
                      <c:pt idx="1142">
                        <c:v>-1.5844874479004251E-2</c:v>
                      </c:pt>
                      <c:pt idx="1143">
                        <c:v>-8.3275315002785764E-3</c:v>
                      </c:pt>
                      <c:pt idx="1144">
                        <c:v>-1.1723107191339415E-2</c:v>
                      </c:pt>
                      <c:pt idx="1145">
                        <c:v>-7.0377968981080999E-3</c:v>
                      </c:pt>
                      <c:pt idx="1146">
                        <c:v>-8.6486288361061221E-3</c:v>
                      </c:pt>
                      <c:pt idx="1147">
                        <c:v>-4.3903665453992437E-3</c:v>
                      </c:pt>
                      <c:pt idx="1148">
                        <c:v>-1.780734808917451E-3</c:v>
                      </c:pt>
                      <c:pt idx="1149">
                        <c:v>-2.3532502132853402E-3</c:v>
                      </c:pt>
                      <c:pt idx="1150">
                        <c:v>-1.9011940353783612E-3</c:v>
                      </c:pt>
                      <c:pt idx="1151">
                        <c:v>3.1181949366272106E-3</c:v>
                      </c:pt>
                      <c:pt idx="1152">
                        <c:v>-7.1645558939396458E-4</c:v>
                      </c:pt>
                      <c:pt idx="1153">
                        <c:v>3.3833579565228184E-3</c:v>
                      </c:pt>
                      <c:pt idx="1154">
                        <c:v>0</c:v>
                      </c:pt>
                      <c:pt idx="1155">
                        <c:v>1.1874110754147729E-4</c:v>
                      </c:pt>
                      <c:pt idx="1156">
                        <c:v>-1.1326603525159998E-2</c:v>
                      </c:pt>
                      <c:pt idx="1157">
                        <c:v>-2.7394069855279004E-2</c:v>
                      </c:pt>
                      <c:pt idx="1158">
                        <c:v>-2.2515566634665085E-2</c:v>
                      </c:pt>
                      <c:pt idx="1159">
                        <c:v>-1.5750187036334573E-2</c:v>
                      </c:pt>
                      <c:pt idx="1160">
                        <c:v>-1.9422761677624727E-2</c:v>
                      </c:pt>
                      <c:pt idx="1161">
                        <c:v>-2.276793921371624E-2</c:v>
                      </c:pt>
                      <c:pt idx="1162">
                        <c:v>-2.4584754519941319E-2</c:v>
                      </c:pt>
                      <c:pt idx="1163">
                        <c:v>-1.3028304863784656E-2</c:v>
                      </c:pt>
                      <c:pt idx="1164">
                        <c:v>3.2283454495715888E-3</c:v>
                      </c:pt>
                      <c:pt idx="1165">
                        <c:v>-4.8569312830701768E-3</c:v>
                      </c:pt>
                      <c:pt idx="1166">
                        <c:v>-6.7949694241647898E-3</c:v>
                      </c:pt>
                      <c:pt idx="1167">
                        <c:v>-3.4957992946930633E-3</c:v>
                      </c:pt>
                      <c:pt idx="1168">
                        <c:v>1.4875091800048785E-3</c:v>
                      </c:pt>
                      <c:pt idx="1169">
                        <c:v>1.1110502345518928E-3</c:v>
                      </c:pt>
                      <c:pt idx="1170">
                        <c:v>-4.5491970943935846E-3</c:v>
                      </c:pt>
                      <c:pt idx="1171">
                        <c:v>-3.3094788429881257E-3</c:v>
                      </c:pt>
                      <c:pt idx="1172">
                        <c:v>-9.1860182536771928E-3</c:v>
                      </c:pt>
                      <c:pt idx="1173">
                        <c:v>-9.9580263547987859E-3</c:v>
                      </c:pt>
                      <c:pt idx="1174">
                        <c:v>-5.9828718815902685E-3</c:v>
                      </c:pt>
                      <c:pt idx="1175">
                        <c:v>-2.8188604404454621E-3</c:v>
                      </c:pt>
                      <c:pt idx="1176">
                        <c:v>-2.1081319141161639E-3</c:v>
                      </c:pt>
                      <c:pt idx="1177">
                        <c:v>2.0080992125861286E-3</c:v>
                      </c:pt>
                      <c:pt idx="1178">
                        <c:v>5.2219361023937635E-3</c:v>
                      </c:pt>
                      <c:pt idx="1179">
                        <c:v>6.1909551729411368E-3</c:v>
                      </c:pt>
                      <c:pt idx="1180">
                        <c:v>3.7848250773583462E-3</c:v>
                      </c:pt>
                      <c:pt idx="1181">
                        <c:v>-1.1033568798349483E-2</c:v>
                      </c:pt>
                      <c:pt idx="1182">
                        <c:v>-2.3573927889021719E-2</c:v>
                      </c:pt>
                      <c:pt idx="1183">
                        <c:v>-2.5854826205589675E-2</c:v>
                      </c:pt>
                      <c:pt idx="1184">
                        <c:v>-2.7279910398189326E-2</c:v>
                      </c:pt>
                      <c:pt idx="1185">
                        <c:v>-3.8767826199671722E-2</c:v>
                      </c:pt>
                      <c:pt idx="1186">
                        <c:v>-3.5597896793360125E-2</c:v>
                      </c:pt>
                      <c:pt idx="1187">
                        <c:v>-2.4419624201575812E-2</c:v>
                      </c:pt>
                      <c:pt idx="1188">
                        <c:v>-2.408440011018869E-2</c:v>
                      </c:pt>
                      <c:pt idx="1189">
                        <c:v>-2.7490475416868117E-2</c:v>
                      </c:pt>
                      <c:pt idx="1190">
                        <c:v>-2.0787139001738519E-2</c:v>
                      </c:pt>
                      <c:pt idx="1191">
                        <c:v>-2.112064497420621E-2</c:v>
                      </c:pt>
                      <c:pt idx="1192">
                        <c:v>-2.2145598360685456E-2</c:v>
                      </c:pt>
                      <c:pt idx="1193">
                        <c:v>-3.4150858859012485E-2</c:v>
                      </c:pt>
                      <c:pt idx="1194">
                        <c:v>-4.1583250402278449E-2</c:v>
                      </c:pt>
                      <c:pt idx="1195">
                        <c:v>-4.5956435758483627E-2</c:v>
                      </c:pt>
                      <c:pt idx="1196">
                        <c:v>-3.4674121521023914E-2</c:v>
                      </c:pt>
                      <c:pt idx="1197">
                        <c:v>-3.7967946391635289E-2</c:v>
                      </c:pt>
                      <c:pt idx="1198">
                        <c:v>-3.5376068550654061E-2</c:v>
                      </c:pt>
                      <c:pt idx="1199">
                        <c:v>-3.0824389728932353E-2</c:v>
                      </c:pt>
                      <c:pt idx="1200">
                        <c:v>-2.6228230717408173E-2</c:v>
                      </c:pt>
                      <c:pt idx="1201">
                        <c:v>-1.9940679080775802E-2</c:v>
                      </c:pt>
                      <c:pt idx="1202">
                        <c:v>-6.894238517286269E-3</c:v>
                      </c:pt>
                      <c:pt idx="1203">
                        <c:v>-1.2906700224710813E-2</c:v>
                      </c:pt>
                      <c:pt idx="1204">
                        <c:v>-9.752806594980349E-3</c:v>
                      </c:pt>
                      <c:pt idx="1205">
                        <c:v>-1.3627355660352265E-2</c:v>
                      </c:pt>
                      <c:pt idx="1206">
                        <c:v>-8.5936490306849946E-3</c:v>
                      </c:pt>
                      <c:pt idx="1207">
                        <c:v>-2.6343535587110785E-2</c:v>
                      </c:pt>
                      <c:pt idx="1208">
                        <c:v>-2.9476811789808384E-2</c:v>
                      </c:pt>
                      <c:pt idx="1209">
                        <c:v>-2.5158224434819954E-2</c:v>
                      </c:pt>
                      <c:pt idx="1210">
                        <c:v>-1.6720733323699121E-2</c:v>
                      </c:pt>
                      <c:pt idx="1211">
                        <c:v>-2.3032338625203225E-2</c:v>
                      </c:pt>
                      <c:pt idx="1212">
                        <c:v>-2.923226619694564E-2</c:v>
                      </c:pt>
                      <c:pt idx="1213">
                        <c:v>-3.8360441113669402E-2</c:v>
                      </c:pt>
                      <c:pt idx="1214">
                        <c:v>-2.7748765961086126E-2</c:v>
                      </c:pt>
                      <c:pt idx="1215">
                        <c:v>-3.4116687382726413E-2</c:v>
                      </c:pt>
                      <c:pt idx="1216">
                        <c:v>-3.5130759349382694E-2</c:v>
                      </c:pt>
                      <c:pt idx="1217">
                        <c:v>-3.3734501374208761E-2</c:v>
                      </c:pt>
                      <c:pt idx="1218">
                        <c:v>-4.5892674456363282E-2</c:v>
                      </c:pt>
                      <c:pt idx="1219">
                        <c:v>-3.8108068534618254E-2</c:v>
                      </c:pt>
                      <c:pt idx="1220">
                        <c:v>-5.4659089889500134E-2</c:v>
                      </c:pt>
                      <c:pt idx="1221">
                        <c:v>-4.5259070379305287E-2</c:v>
                      </c:pt>
                      <c:pt idx="1222">
                        <c:v>-5.0917026883024893E-2</c:v>
                      </c:pt>
                      <c:pt idx="1223">
                        <c:v>-5.3251568690298928E-2</c:v>
                      </c:pt>
                      <c:pt idx="1224">
                        <c:v>-6.4387842819608757E-2</c:v>
                      </c:pt>
                      <c:pt idx="1225">
                        <c:v>-5.9945932706627181E-2</c:v>
                      </c:pt>
                      <c:pt idx="1226">
                        <c:v>-7.4361714048886543E-2</c:v>
                      </c:pt>
                      <c:pt idx="1227">
                        <c:v>-6.7147714510487858E-2</c:v>
                      </c:pt>
                      <c:pt idx="1228">
                        <c:v>-8.3243625253828196E-2</c:v>
                      </c:pt>
                      <c:pt idx="1229">
                        <c:v>-0.10861031478420327</c:v>
                      </c:pt>
                      <c:pt idx="1230">
                        <c:v>-0.13919244974549883</c:v>
                      </c:pt>
                      <c:pt idx="1231">
                        <c:v>-0.11424899017560507</c:v>
                      </c:pt>
                      <c:pt idx="1232">
                        <c:v>-0.11095077455664415</c:v>
                      </c:pt>
                      <c:pt idx="1233">
                        <c:v>-0.10895928382694572</c:v>
                      </c:pt>
                      <c:pt idx="1234">
                        <c:v>-0.10319499485232478</c:v>
                      </c:pt>
                      <c:pt idx="1235">
                        <c:v>-7.4767571918071679E-2</c:v>
                      </c:pt>
                      <c:pt idx="1236">
                        <c:v>-4.7091730560009377E-2</c:v>
                      </c:pt>
                      <c:pt idx="1237">
                        <c:v>-1.7584183531753783E-2</c:v>
                      </c:pt>
                      <c:pt idx="1238">
                        <c:v>-3.4457256732973958E-2</c:v>
                      </c:pt>
                      <c:pt idx="1239">
                        <c:v>-2.1734013428435651E-2</c:v>
                      </c:pt>
                      <c:pt idx="1240">
                        <c:v>7.5883585607279353E-3</c:v>
                      </c:pt>
                      <c:pt idx="1241">
                        <c:v>1.0073522126603585E-2</c:v>
                      </c:pt>
                      <c:pt idx="1242">
                        <c:v>1.5178244338273182E-2</c:v>
                      </c:pt>
                      <c:pt idx="1243">
                        <c:v>9.8644843247421045E-3</c:v>
                      </c:pt>
                      <c:pt idx="1244">
                        <c:v>1.9504658679449956E-2</c:v>
                      </c:pt>
                      <c:pt idx="1245">
                        <c:v>2.0075265062796288E-3</c:v>
                      </c:pt>
                      <c:pt idx="1246">
                        <c:v>-1.1338057651289396E-2</c:v>
                      </c:pt>
                      <c:pt idx="1247">
                        <c:v>-1.2256296762663063E-2</c:v>
                      </c:pt>
                      <c:pt idx="1248">
                        <c:v>-4.4316586700957762E-2</c:v>
                      </c:pt>
                      <c:pt idx="1249">
                        <c:v>-5.259200192734758E-2</c:v>
                      </c:pt>
                      <c:pt idx="1250">
                        <c:v>-4.4019543030001947E-2</c:v>
                      </c:pt>
                      <c:pt idx="1251">
                        <c:v>-3.3540735740519724E-2</c:v>
                      </c:pt>
                      <c:pt idx="1252">
                        <c:v>-5.2721433552609699E-3</c:v>
                      </c:pt>
                      <c:pt idx="1253">
                        <c:v>6.8274227815314972E-3</c:v>
                      </c:pt>
                      <c:pt idx="1254">
                        <c:v>-1.5859383038768205E-2</c:v>
                      </c:pt>
                      <c:pt idx="1255">
                        <c:v>2.8919568553613068E-2</c:v>
                      </c:pt>
                      <c:pt idx="1256">
                        <c:v>4.3417628701902036E-2</c:v>
                      </c:pt>
                      <c:pt idx="1257">
                        <c:v>4.5723916998056849E-2</c:v>
                      </c:pt>
                      <c:pt idx="1258">
                        <c:v>4.3303087440608047E-2</c:v>
                      </c:pt>
                      <c:pt idx="1259">
                        <c:v>7.9495453380084777E-3</c:v>
                      </c:pt>
                      <c:pt idx="1260">
                        <c:v>-8.3193227098858537E-3</c:v>
                      </c:pt>
                      <c:pt idx="1261">
                        <c:v>-2.029480248027616E-3</c:v>
                      </c:pt>
                      <c:pt idx="1262">
                        <c:v>-1.6879182068489151E-2</c:v>
                      </c:pt>
                      <c:pt idx="1263">
                        <c:v>-3.3119987507366389E-2</c:v>
                      </c:pt>
                      <c:pt idx="1264">
                        <c:v>-1.3480742845895946E-2</c:v>
                      </c:pt>
                      <c:pt idx="1265">
                        <c:v>-3.0228584268101353E-2</c:v>
                      </c:pt>
                      <c:pt idx="1266">
                        <c:v>-1.0999397322063474E-2</c:v>
                      </c:pt>
                      <c:pt idx="1267">
                        <c:v>2.1984095182261004E-2</c:v>
                      </c:pt>
                      <c:pt idx="1268">
                        <c:v>-1.3756405481410009E-3</c:v>
                      </c:pt>
                      <c:pt idx="1269">
                        <c:v>-1.1363256728774061E-2</c:v>
                      </c:pt>
                      <c:pt idx="1270">
                        <c:v>-3.2351415644083593E-2</c:v>
                      </c:pt>
                      <c:pt idx="1271">
                        <c:v>-5.0006614757839705E-2</c:v>
                      </c:pt>
                      <c:pt idx="1272">
                        <c:v>-4.800176088099025E-2</c:v>
                      </c:pt>
                      <c:pt idx="1273">
                        <c:v>-5.7947760403353206E-2</c:v>
                      </c:pt>
                      <c:pt idx="1274">
                        <c:v>-9.6996212693195305E-2</c:v>
                      </c:pt>
                      <c:pt idx="1275">
                        <c:v>-7.8339732053627431E-2</c:v>
                      </c:pt>
                      <c:pt idx="1276">
                        <c:v>-4.9421499814729486E-2</c:v>
                      </c:pt>
                      <c:pt idx="1277">
                        <c:v>-2.5375471027074287E-2</c:v>
                      </c:pt>
                      <c:pt idx="1278">
                        <c:v>-2.3690378171337262E-2</c:v>
                      </c:pt>
                      <c:pt idx="1279">
                        <c:v>-5.1108501691488062E-2</c:v>
                      </c:pt>
                      <c:pt idx="1280">
                        <c:v>-3.2460802548619418E-2</c:v>
                      </c:pt>
                      <c:pt idx="1281">
                        <c:v>-2.7796873290829589E-2</c:v>
                      </c:pt>
                      <c:pt idx="1282">
                        <c:v>-2.866738687666404E-2</c:v>
                      </c:pt>
                      <c:pt idx="1283">
                        <c:v>-1.852838532902067E-2</c:v>
                      </c:pt>
                      <c:pt idx="1284">
                        <c:v>-2.0317328928330911E-2</c:v>
                      </c:pt>
                      <c:pt idx="1285">
                        <c:v>-2.8400314835746874E-2</c:v>
                      </c:pt>
                      <c:pt idx="1286">
                        <c:v>1.8082438018382736E-2</c:v>
                      </c:pt>
                      <c:pt idx="1287">
                        <c:v>-2.3423687934624412E-3</c:v>
                      </c:pt>
                      <c:pt idx="1288">
                        <c:v>3.2556444501799911E-2</c:v>
                      </c:pt>
                      <c:pt idx="1289">
                        <c:v>8.8126710124893856E-2</c:v>
                      </c:pt>
                      <c:pt idx="1290">
                        <c:v>5.372099695950229E-2</c:v>
                      </c:pt>
                      <c:pt idx="1291">
                        <c:v>4.3144638695817951E-2</c:v>
                      </c:pt>
                      <c:pt idx="1292">
                        <c:v>3.8463910053038369E-2</c:v>
                      </c:pt>
                      <c:pt idx="1293">
                        <c:v>2.5932141556963498E-3</c:v>
                      </c:pt>
                      <c:pt idx="1294">
                        <c:v>4.002968909492749E-2</c:v>
                      </c:pt>
                      <c:pt idx="1295">
                        <c:v>3.3436884996946581E-2</c:v>
                      </c:pt>
                      <c:pt idx="1296">
                        <c:v>7.3363677858811595E-3</c:v>
                      </c:pt>
                      <c:pt idx="1297">
                        <c:v>3.1315389935679394E-2</c:v>
                      </c:pt>
                      <c:pt idx="1298">
                        <c:v>6.3528783359903696E-2</c:v>
                      </c:pt>
                    </c:numCache>
                  </c:numRef>
                </c:yVal>
                <c:smooth val="0"/>
                <c:extLst xmlns:c15="http://schemas.microsoft.com/office/drawing/2012/chart">
                  <c:ext xmlns:c16="http://schemas.microsoft.com/office/drawing/2014/chart" uri="{C3380CC4-5D6E-409C-BE32-E72D297353CC}">
                    <c16:uniqueId val="{0000000A-886A-4D65-A12B-5A7DC86A013B}"/>
                  </c:ext>
                </c:extLst>
              </c15:ser>
            </c15:filteredScatterSeries>
            <c15:filteredScatterSeries>
              <c15:ser>
                <c:idx val="14"/>
                <c:order val="11"/>
                <c:tx>
                  <c:strRef>
                    <c:extLst xmlns:c15="http://schemas.microsoft.com/office/drawing/2012/chart">
                      <c:ext xmlns:c15="http://schemas.microsoft.com/office/drawing/2012/chart" uri="{02D57815-91ED-43cb-92C2-25804820EDAC}">
                        <c15:formulaRef>
                          <c15:sqref>'24.08.21 Eg Filtres +Lihgt  Abs'!$AI$1</c15:sqref>
                        </c15:formulaRef>
                      </c:ext>
                    </c:extLst>
                    <c:strCache>
                      <c:ptCount val="1"/>
                      <c:pt idx="0">
                        <c:v>Abs 800</c:v>
                      </c:pt>
                    </c:strCache>
                  </c:strRef>
                </c:tx>
                <c:spPr>
                  <a:ln w="19050" cap="rnd">
                    <a:solidFill>
                      <a:schemeClr val="accent3">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Abs'!$AI$2:$AI$1300</c15:sqref>
                        </c15:formulaRef>
                      </c:ext>
                    </c:extLst>
                    <c:numCache>
                      <c:formatCode>General</c:formatCode>
                      <c:ptCount val="1299"/>
                      <c:pt idx="0">
                        <c:v>39.73817536454564</c:v>
                      </c:pt>
                      <c:pt idx="1">
                        <c:v>37.52652123263227</c:v>
                      </c:pt>
                      <c:pt idx="2">
                        <c:v>38.245353387354179</c:v>
                      </c:pt>
                      <c:pt idx="3">
                        <c:v>38.788255358017828</c:v>
                      </c:pt>
                      <c:pt idx="4">
                        <c:v>35.797838334361231</c:v>
                      </c:pt>
                      <c:pt idx="5">
                        <c:v>36.615696822561844</c:v>
                      </c:pt>
                      <c:pt idx="6">
                        <c:v>36.423902619880288</c:v>
                      </c:pt>
                      <c:pt idx="7">
                        <c:v>37.797793970563831</c:v>
                      </c:pt>
                      <c:pt idx="8">
                        <c:v>37.823184322467775</c:v>
                      </c:pt>
                      <c:pt idx="9">
                        <c:v>36.659030746092128</c:v>
                      </c:pt>
                      <c:pt idx="10">
                        <c:v>32.199973975879566</c:v>
                      </c:pt>
                      <c:pt idx="11">
                        <c:v>32.212926620298582</c:v>
                      </c:pt>
                      <c:pt idx="12">
                        <c:v>32.974003408882503</c:v>
                      </c:pt>
                      <c:pt idx="13">
                        <c:v>33.619714518963747</c:v>
                      </c:pt>
                      <c:pt idx="14">
                        <c:v>34.086168160181835</c:v>
                      </c:pt>
                      <c:pt idx="15">
                        <c:v>36.170454621974898</c:v>
                      </c:pt>
                      <c:pt idx="16">
                        <c:v>31.441273819299127</c:v>
                      </c:pt>
                      <c:pt idx="17">
                        <c:v>36.281859247138435</c:v>
                      </c:pt>
                      <c:pt idx="18">
                        <c:v>16.129837981035269</c:v>
                      </c:pt>
                      <c:pt idx="19">
                        <c:v>8.3289177491235176</c:v>
                      </c:pt>
                      <c:pt idx="20">
                        <c:v>6.4036636178439119</c:v>
                      </c:pt>
                      <c:pt idx="21">
                        <c:v>5.1610395942930731</c:v>
                      </c:pt>
                      <c:pt idx="22">
                        <c:v>3.5888499913450991</c:v>
                      </c:pt>
                      <c:pt idx="23">
                        <c:v>2.9954148827072693</c:v>
                      </c:pt>
                      <c:pt idx="24">
                        <c:v>2.1213688528908361</c:v>
                      </c:pt>
                      <c:pt idx="25">
                        <c:v>1.4398518011503694</c:v>
                      </c:pt>
                      <c:pt idx="26">
                        <c:v>1.0021411473824766</c:v>
                      </c:pt>
                      <c:pt idx="27">
                        <c:v>0.77520032036999409</c:v>
                      </c:pt>
                      <c:pt idx="28">
                        <c:v>0.78042158282899221</c:v>
                      </c:pt>
                      <c:pt idx="29">
                        <c:v>1.2875611834201397</c:v>
                      </c:pt>
                      <c:pt idx="30">
                        <c:v>1.4828034830334222</c:v>
                      </c:pt>
                      <c:pt idx="31">
                        <c:v>1.1353444393346859</c:v>
                      </c:pt>
                      <c:pt idx="32">
                        <c:v>2.2158280918695028</c:v>
                      </c:pt>
                      <c:pt idx="33">
                        <c:v>2.7096268648143993</c:v>
                      </c:pt>
                      <c:pt idx="34">
                        <c:v>3.2539746199468356</c:v>
                      </c:pt>
                      <c:pt idx="35">
                        <c:v>3.1648845887693842</c:v>
                      </c:pt>
                      <c:pt idx="36">
                        <c:v>2.5347107104109559</c:v>
                      </c:pt>
                      <c:pt idx="37">
                        <c:v>2.3953628344663933</c:v>
                      </c:pt>
                      <c:pt idx="38">
                        <c:v>2.7320048356539171</c:v>
                      </c:pt>
                      <c:pt idx="39">
                        <c:v>2.2908068705262381</c:v>
                      </c:pt>
                      <c:pt idx="40">
                        <c:v>2.0907538716325602</c:v>
                      </c:pt>
                      <c:pt idx="41">
                        <c:v>1.5912868313593425</c:v>
                      </c:pt>
                      <c:pt idx="42">
                        <c:v>1.4955105421454093</c:v>
                      </c:pt>
                      <c:pt idx="43">
                        <c:v>1.4496514471114217</c:v>
                      </c:pt>
                      <c:pt idx="44">
                        <c:v>1.8093844087395101</c:v>
                      </c:pt>
                      <c:pt idx="45">
                        <c:v>2.0163593483433493</c:v>
                      </c:pt>
                      <c:pt idx="46">
                        <c:v>1.9914066928333856</c:v>
                      </c:pt>
                      <c:pt idx="47">
                        <c:v>1.9050993016266864</c:v>
                      </c:pt>
                      <c:pt idx="48">
                        <c:v>2.0419497334409158</c:v>
                      </c:pt>
                      <c:pt idx="49">
                        <c:v>1.860222547820807</c:v>
                      </c:pt>
                      <c:pt idx="50">
                        <c:v>2.0492063831582352</c:v>
                      </c:pt>
                      <c:pt idx="51">
                        <c:v>1.9293449091156119</c:v>
                      </c:pt>
                      <c:pt idx="52">
                        <c:v>2.1216263213578812</c:v>
                      </c:pt>
                      <c:pt idx="53">
                        <c:v>2.2488692182980072</c:v>
                      </c:pt>
                      <c:pt idx="54">
                        <c:v>2.5784387587484821</c:v>
                      </c:pt>
                      <c:pt idx="55">
                        <c:v>2.4365419449801773</c:v>
                      </c:pt>
                      <c:pt idx="56">
                        <c:v>2.9743301957829837</c:v>
                      </c:pt>
                      <c:pt idx="57">
                        <c:v>2.8969094277426635</c:v>
                      </c:pt>
                      <c:pt idx="58">
                        <c:v>2.6325051563011845</c:v>
                      </c:pt>
                      <c:pt idx="59">
                        <c:v>2.1812203688453655</c:v>
                      </c:pt>
                      <c:pt idx="60">
                        <c:v>1.7639649906261679</c:v>
                      </c:pt>
                      <c:pt idx="61">
                        <c:v>1.413518718551712</c:v>
                      </c:pt>
                      <c:pt idx="62">
                        <c:v>1.4571497210824291</c:v>
                      </c:pt>
                      <c:pt idx="63">
                        <c:v>1.4061155098608444</c:v>
                      </c:pt>
                      <c:pt idx="64">
                        <c:v>1.541989542026974</c:v>
                      </c:pt>
                      <c:pt idx="65">
                        <c:v>1.8061482281614261</c:v>
                      </c:pt>
                      <c:pt idx="66">
                        <c:v>1.8146129991471855</c:v>
                      </c:pt>
                      <c:pt idx="67">
                        <c:v>2.6488385597451622</c:v>
                      </c:pt>
                      <c:pt idx="68">
                        <c:v>2.8820000229741098</c:v>
                      </c:pt>
                      <c:pt idx="69">
                        <c:v>2.8111823308501496</c:v>
                      </c:pt>
                      <c:pt idx="70">
                        <c:v>3.0384556882904534</c:v>
                      </c:pt>
                      <c:pt idx="71">
                        <c:v>2.732339544661075</c:v>
                      </c:pt>
                      <c:pt idx="72">
                        <c:v>2.7703161435501578</c:v>
                      </c:pt>
                      <c:pt idx="73">
                        <c:v>2.663268677059679</c:v>
                      </c:pt>
                      <c:pt idx="74">
                        <c:v>2.3266841111455725</c:v>
                      </c:pt>
                      <c:pt idx="75">
                        <c:v>2.2756855494040402</c:v>
                      </c:pt>
                      <c:pt idx="76">
                        <c:v>2.1348800058306709</c:v>
                      </c:pt>
                      <c:pt idx="77">
                        <c:v>1.4436227239292385</c:v>
                      </c:pt>
                      <c:pt idx="78">
                        <c:v>1.68685714579964</c:v>
                      </c:pt>
                      <c:pt idx="79">
                        <c:v>1.8802476529768708</c:v>
                      </c:pt>
                      <c:pt idx="80">
                        <c:v>2.4854886810920314</c:v>
                      </c:pt>
                      <c:pt idx="81">
                        <c:v>2.1665525883304997</c:v>
                      </c:pt>
                      <c:pt idx="82">
                        <c:v>2.1273639071196375</c:v>
                      </c:pt>
                      <c:pt idx="83">
                        <c:v>2.7019107329097389</c:v>
                      </c:pt>
                      <c:pt idx="84">
                        <c:v>2.9018765886299551</c:v>
                      </c:pt>
                      <c:pt idx="85">
                        <c:v>2.5715267206716681</c:v>
                      </c:pt>
                      <c:pt idx="86">
                        <c:v>2.1079804926045158</c:v>
                      </c:pt>
                      <c:pt idx="87">
                        <c:v>1.6833397304344764</c:v>
                      </c:pt>
                      <c:pt idx="88">
                        <c:v>1.8578280910772922</c:v>
                      </c:pt>
                      <c:pt idx="89">
                        <c:v>1.9687375845734407</c:v>
                      </c:pt>
                      <c:pt idx="90">
                        <c:v>1.7688093588599456</c:v>
                      </c:pt>
                      <c:pt idx="91">
                        <c:v>1.9658143272091493</c:v>
                      </c:pt>
                      <c:pt idx="92">
                        <c:v>1.953947011405061</c:v>
                      </c:pt>
                      <c:pt idx="93">
                        <c:v>1.835820478724985</c:v>
                      </c:pt>
                      <c:pt idx="94">
                        <c:v>1.7581640280109851</c:v>
                      </c:pt>
                      <c:pt idx="95">
                        <c:v>1.3513539474471208</c:v>
                      </c:pt>
                      <c:pt idx="96">
                        <c:v>1.0871526799892737</c:v>
                      </c:pt>
                      <c:pt idx="97">
                        <c:v>1.110275923014552</c:v>
                      </c:pt>
                      <c:pt idx="98">
                        <c:v>0.77368125641443075</c:v>
                      </c:pt>
                      <c:pt idx="99">
                        <c:v>1.1025879145885993</c:v>
                      </c:pt>
                      <c:pt idx="100">
                        <c:v>1.497098924534408</c:v>
                      </c:pt>
                      <c:pt idx="101">
                        <c:v>1.2251442912705119</c:v>
                      </c:pt>
                      <c:pt idx="102">
                        <c:v>1.6026590154960367</c:v>
                      </c:pt>
                      <c:pt idx="103">
                        <c:v>1.2204900535970127</c:v>
                      </c:pt>
                      <c:pt idx="104">
                        <c:v>1.0093312514036983</c:v>
                      </c:pt>
                      <c:pt idx="105">
                        <c:v>1.0518638538434697</c:v>
                      </c:pt>
                      <c:pt idx="106">
                        <c:v>1.1199868413808074</c:v>
                      </c:pt>
                      <c:pt idx="107">
                        <c:v>1.0996761442789913</c:v>
                      </c:pt>
                      <c:pt idx="108">
                        <c:v>1.5428867206082912</c:v>
                      </c:pt>
                      <c:pt idx="109">
                        <c:v>1.3293562377281618</c:v>
                      </c:pt>
                      <c:pt idx="110">
                        <c:v>1.4935537817958706</c:v>
                      </c:pt>
                      <c:pt idx="111">
                        <c:v>1.705450330173601</c:v>
                      </c:pt>
                      <c:pt idx="112">
                        <c:v>1.8595353050664647</c:v>
                      </c:pt>
                      <c:pt idx="113">
                        <c:v>1.7134397747586629</c:v>
                      </c:pt>
                      <c:pt idx="114">
                        <c:v>1.4439633745164051</c:v>
                      </c:pt>
                      <c:pt idx="115">
                        <c:v>1.4045291079985156</c:v>
                      </c:pt>
                      <c:pt idx="116">
                        <c:v>1.5314590817248488</c:v>
                      </c:pt>
                      <c:pt idx="117">
                        <c:v>1.7583581196246034</c:v>
                      </c:pt>
                      <c:pt idx="118">
                        <c:v>2.1088123138057369</c:v>
                      </c:pt>
                      <c:pt idx="119">
                        <c:v>2.3907105773195636</c:v>
                      </c:pt>
                      <c:pt idx="120">
                        <c:v>2.5450569817328108</c:v>
                      </c:pt>
                      <c:pt idx="121">
                        <c:v>2.7764478541191595</c:v>
                      </c:pt>
                      <c:pt idx="122">
                        <c:v>2.7415054220878639</c:v>
                      </c:pt>
                      <c:pt idx="123">
                        <c:v>2.6760351519717531</c:v>
                      </c:pt>
                      <c:pt idx="124">
                        <c:v>2.8624898547521358</c:v>
                      </c:pt>
                      <c:pt idx="125">
                        <c:v>2.3548769082869594</c:v>
                      </c:pt>
                      <c:pt idx="126">
                        <c:v>1.9919869871475708</c:v>
                      </c:pt>
                      <c:pt idx="127">
                        <c:v>2.2147130553545327</c:v>
                      </c:pt>
                      <c:pt idx="128">
                        <c:v>1.9322087506798165</c:v>
                      </c:pt>
                      <c:pt idx="129">
                        <c:v>1.8033319192372914</c:v>
                      </c:pt>
                      <c:pt idx="130">
                        <c:v>1.9850293969573565</c:v>
                      </c:pt>
                      <c:pt idx="131">
                        <c:v>1.7984895315301832</c:v>
                      </c:pt>
                      <c:pt idx="132">
                        <c:v>1.8091586286991783</c:v>
                      </c:pt>
                      <c:pt idx="133">
                        <c:v>1.8322278033463777</c:v>
                      </c:pt>
                      <c:pt idx="134">
                        <c:v>1.4896085726700787</c:v>
                      </c:pt>
                      <c:pt idx="135">
                        <c:v>1.6813473206048846</c:v>
                      </c:pt>
                      <c:pt idx="136">
                        <c:v>1.8354679449778004</c:v>
                      </c:pt>
                      <c:pt idx="137">
                        <c:v>1.8936776043232524</c:v>
                      </c:pt>
                      <c:pt idx="138">
                        <c:v>2.0504283681133622</c:v>
                      </c:pt>
                      <c:pt idx="139">
                        <c:v>1.8127810119778296</c:v>
                      </c:pt>
                      <c:pt idx="140">
                        <c:v>1.6709119255828988</c:v>
                      </c:pt>
                      <c:pt idx="141">
                        <c:v>1.7239979624341626</c:v>
                      </c:pt>
                      <c:pt idx="142">
                        <c:v>1.680503616243646</c:v>
                      </c:pt>
                      <c:pt idx="143">
                        <c:v>1.5372897522400748</c:v>
                      </c:pt>
                      <c:pt idx="144">
                        <c:v>1.4969127550274681</c:v>
                      </c:pt>
                      <c:pt idx="145">
                        <c:v>1.5319601549722512</c:v>
                      </c:pt>
                      <c:pt idx="146">
                        <c:v>1.9092742518461481</c:v>
                      </c:pt>
                      <c:pt idx="147">
                        <c:v>2.0032660865307954</c:v>
                      </c:pt>
                      <c:pt idx="148">
                        <c:v>2.0457642278065156</c:v>
                      </c:pt>
                      <c:pt idx="149">
                        <c:v>1.8260148911839238</c:v>
                      </c:pt>
                      <c:pt idx="150">
                        <c:v>1.9416637850003629</c:v>
                      </c:pt>
                      <c:pt idx="151">
                        <c:v>1.5630049105178248</c:v>
                      </c:pt>
                      <c:pt idx="152">
                        <c:v>1.2609549861937486</c:v>
                      </c:pt>
                      <c:pt idx="153">
                        <c:v>1.0311675481990876</c:v>
                      </c:pt>
                      <c:pt idx="154">
                        <c:v>0.98088316437460332</c:v>
                      </c:pt>
                      <c:pt idx="155">
                        <c:v>1.1466920649406773</c:v>
                      </c:pt>
                      <c:pt idx="156">
                        <c:v>1.4062739519944101</c:v>
                      </c:pt>
                      <c:pt idx="157">
                        <c:v>1.2517158292801858</c:v>
                      </c:pt>
                      <c:pt idx="158">
                        <c:v>1.3302950073695399</c:v>
                      </c:pt>
                      <c:pt idx="159">
                        <c:v>1.4731246491992136</c:v>
                      </c:pt>
                      <c:pt idx="160">
                        <c:v>1.4014771164007016</c:v>
                      </c:pt>
                      <c:pt idx="161">
                        <c:v>1.4305730337034146</c:v>
                      </c:pt>
                      <c:pt idx="162">
                        <c:v>1.2378519445405003</c:v>
                      </c:pt>
                      <c:pt idx="163">
                        <c:v>1.1330969376700533</c:v>
                      </c:pt>
                      <c:pt idx="164">
                        <c:v>1.5152306461943588</c:v>
                      </c:pt>
                      <c:pt idx="165">
                        <c:v>1.9544916562391941</c:v>
                      </c:pt>
                      <c:pt idx="166">
                        <c:v>2.0422606761280391</c:v>
                      </c:pt>
                      <c:pt idx="167">
                        <c:v>2.118124750206074</c:v>
                      </c:pt>
                      <c:pt idx="168">
                        <c:v>2.1294394990693508</c:v>
                      </c:pt>
                      <c:pt idx="169">
                        <c:v>1.9704547011959612</c:v>
                      </c:pt>
                      <c:pt idx="170">
                        <c:v>1.8765302044180798</c:v>
                      </c:pt>
                      <c:pt idx="171">
                        <c:v>1.4333616152541748</c:v>
                      </c:pt>
                      <c:pt idx="172">
                        <c:v>1.2283374944198664</c:v>
                      </c:pt>
                      <c:pt idx="173">
                        <c:v>1.316247131702251</c:v>
                      </c:pt>
                      <c:pt idx="174">
                        <c:v>1.6540794294181891</c:v>
                      </c:pt>
                      <c:pt idx="175">
                        <c:v>1.8321525433329338</c:v>
                      </c:pt>
                      <c:pt idx="176">
                        <c:v>2.0642801716403638</c:v>
                      </c:pt>
                      <c:pt idx="177">
                        <c:v>1.9193868210209934</c:v>
                      </c:pt>
                      <c:pt idx="178">
                        <c:v>2.0871611962539531</c:v>
                      </c:pt>
                      <c:pt idx="179">
                        <c:v>2.0919025771009134</c:v>
                      </c:pt>
                      <c:pt idx="180">
                        <c:v>1.7878996554279707</c:v>
                      </c:pt>
                      <c:pt idx="181">
                        <c:v>1.4355441556440454</c:v>
                      </c:pt>
                      <c:pt idx="182">
                        <c:v>1.3666277691228761</c:v>
                      </c:pt>
                      <c:pt idx="183">
                        <c:v>1.1786621225462761</c:v>
                      </c:pt>
                      <c:pt idx="184">
                        <c:v>1.5120221929896489</c:v>
                      </c:pt>
                      <c:pt idx="185">
                        <c:v>1.4511408031669413</c:v>
                      </c:pt>
                      <c:pt idx="186">
                        <c:v>1.3471671140676413</c:v>
                      </c:pt>
                      <c:pt idx="187">
                        <c:v>1.5516030184810867</c:v>
                      </c:pt>
                      <c:pt idx="188">
                        <c:v>1.606281398774688</c:v>
                      </c:pt>
                      <c:pt idx="189">
                        <c:v>1.5441740629435146</c:v>
                      </c:pt>
                      <c:pt idx="190">
                        <c:v>1.7514044904877284</c:v>
                      </c:pt>
                      <c:pt idx="191">
                        <c:v>1.6072261099960745</c:v>
                      </c:pt>
                      <c:pt idx="192">
                        <c:v>1.6367973536994855</c:v>
                      </c:pt>
                      <c:pt idx="193">
                        <c:v>1.5285912791073055</c:v>
                      </c:pt>
                      <c:pt idx="194">
                        <c:v>1.3834543237075776</c:v>
                      </c:pt>
                      <c:pt idx="195">
                        <c:v>1.3541365874178728</c:v>
                      </c:pt>
                      <c:pt idx="196">
                        <c:v>1.2706455051353076</c:v>
                      </c:pt>
                      <c:pt idx="197">
                        <c:v>1.2391923649904677</c:v>
                      </c:pt>
                      <c:pt idx="198">
                        <c:v>1.3005435357391979</c:v>
                      </c:pt>
                      <c:pt idx="199">
                        <c:v>1.2544459852941936</c:v>
                      </c:pt>
                      <c:pt idx="200">
                        <c:v>1.387870898180728</c:v>
                      </c:pt>
                      <c:pt idx="201">
                        <c:v>1.4145208650465166</c:v>
                      </c:pt>
                      <c:pt idx="202">
                        <c:v>1.4023643923486711</c:v>
                      </c:pt>
                      <c:pt idx="203">
                        <c:v>1.4659808895020601</c:v>
                      </c:pt>
                      <c:pt idx="204">
                        <c:v>1.4149605419671623</c:v>
                      </c:pt>
                      <c:pt idx="205">
                        <c:v>1.3503260541056121</c:v>
                      </c:pt>
                      <c:pt idx="206">
                        <c:v>1.3617160629823324</c:v>
                      </c:pt>
                      <c:pt idx="207">
                        <c:v>1.2664963017625499</c:v>
                      </c:pt>
                      <c:pt idx="208">
                        <c:v>1.2911538587987477</c:v>
                      </c:pt>
                      <c:pt idx="209">
                        <c:v>1.2779576095993754</c:v>
                      </c:pt>
                      <c:pt idx="210">
                        <c:v>1.2559888155697916</c:v>
                      </c:pt>
                      <c:pt idx="211">
                        <c:v>1.2853390324968781</c:v>
                      </c:pt>
                      <c:pt idx="212">
                        <c:v>1.3057325156134822</c:v>
                      </c:pt>
                      <c:pt idx="213">
                        <c:v>1.2959764412391601</c:v>
                      </c:pt>
                      <c:pt idx="214">
                        <c:v>1.2953961469249753</c:v>
                      </c:pt>
                      <c:pt idx="215">
                        <c:v>1.2885831351816401</c:v>
                      </c:pt>
                      <c:pt idx="216">
                        <c:v>1.32327205979923</c:v>
                      </c:pt>
                      <c:pt idx="217">
                        <c:v>1.3556219824200531</c:v>
                      </c:pt>
                      <c:pt idx="218">
                        <c:v>1.3457668817122528</c:v>
                      </c:pt>
                      <c:pt idx="219">
                        <c:v>1.3500329361585155</c:v>
                      </c:pt>
                      <c:pt idx="220">
                        <c:v>1.351954047028002</c:v>
                      </c:pt>
                      <c:pt idx="221">
                        <c:v>1.3720029185041003</c:v>
                      </c:pt>
                      <c:pt idx="222">
                        <c:v>1.3580916991770122</c:v>
                      </c:pt>
                      <c:pt idx="223">
                        <c:v>1.3364108737251845</c:v>
                      </c:pt>
                      <c:pt idx="224">
                        <c:v>1.3234423850928132</c:v>
                      </c:pt>
                      <c:pt idx="225">
                        <c:v>1.3250901832818991</c:v>
                      </c:pt>
                      <c:pt idx="226">
                        <c:v>1.3252208980420908</c:v>
                      </c:pt>
                      <c:pt idx="227">
                        <c:v>1.3433050870619718</c:v>
                      </c:pt>
                      <c:pt idx="228">
                        <c:v>1.3491971539039549</c:v>
                      </c:pt>
                      <c:pt idx="229">
                        <c:v>1.3535503515236791</c:v>
                      </c:pt>
                      <c:pt idx="230">
                        <c:v>1.3669743612900518</c:v>
                      </c:pt>
                      <c:pt idx="231">
                        <c:v>1.3751242285353493</c:v>
                      </c:pt>
                      <c:pt idx="232">
                        <c:v>1.3767442993510606</c:v>
                      </c:pt>
                      <c:pt idx="233">
                        <c:v>1.3882115487678945</c:v>
                      </c:pt>
                      <c:pt idx="234">
                        <c:v>1.3889502852156461</c:v>
                      </c:pt>
                      <c:pt idx="235">
                        <c:v>1.3993797386576228</c:v>
                      </c:pt>
                      <c:pt idx="236">
                        <c:v>1.4135048548650251</c:v>
                      </c:pt>
                      <c:pt idx="237">
                        <c:v>1.415170477794137</c:v>
                      </c:pt>
                      <c:pt idx="238">
                        <c:v>1.4221716395710815</c:v>
                      </c:pt>
                      <c:pt idx="239">
                        <c:v>1.4363026973584927</c:v>
                      </c:pt>
                      <c:pt idx="240">
                        <c:v>1.4400320290773008</c:v>
                      </c:pt>
                      <c:pt idx="241">
                        <c:v>1.4439613939897356</c:v>
                      </c:pt>
                      <c:pt idx="242">
                        <c:v>1.452049864908276</c:v>
                      </c:pt>
                      <c:pt idx="243">
                        <c:v>1.4576725801231969</c:v>
                      </c:pt>
                      <c:pt idx="244">
                        <c:v>1.4671751470838135</c:v>
                      </c:pt>
                      <c:pt idx="245">
                        <c:v>1.4762875502905237</c:v>
                      </c:pt>
                      <c:pt idx="246">
                        <c:v>1.4826192940531522</c:v>
                      </c:pt>
                      <c:pt idx="247">
                        <c:v>1.4888599335889796</c:v>
                      </c:pt>
                      <c:pt idx="248">
                        <c:v>1.4986496769166844</c:v>
                      </c:pt>
                      <c:pt idx="249">
                        <c:v>1.5010877052469305</c:v>
                      </c:pt>
                      <c:pt idx="250">
                        <c:v>1.5049398296192518</c:v>
                      </c:pt>
                      <c:pt idx="251">
                        <c:v>1.5083542575975979</c:v>
                      </c:pt>
                      <c:pt idx="252">
                        <c:v>1.5085166607845026</c:v>
                      </c:pt>
                      <c:pt idx="253">
                        <c:v>1.5041377163180742</c:v>
                      </c:pt>
                      <c:pt idx="254">
                        <c:v>1.5026939123759551</c:v>
                      </c:pt>
                      <c:pt idx="255">
                        <c:v>1.4946688183108403</c:v>
                      </c:pt>
                      <c:pt idx="256">
                        <c:v>1.4898462358704279</c:v>
                      </c:pt>
                      <c:pt idx="257">
                        <c:v>1.4818587718120357</c:v>
                      </c:pt>
                      <c:pt idx="258">
                        <c:v>1.472273022731297</c:v>
                      </c:pt>
                      <c:pt idx="259">
                        <c:v>1.4622535383099216</c:v>
                      </c:pt>
                      <c:pt idx="260">
                        <c:v>1.4543433147916429</c:v>
                      </c:pt>
                      <c:pt idx="261">
                        <c:v>1.4416204114662987</c:v>
                      </c:pt>
                      <c:pt idx="262">
                        <c:v>1.4296144587953412</c:v>
                      </c:pt>
                      <c:pt idx="263">
                        <c:v>1.4142851823728373</c:v>
                      </c:pt>
                      <c:pt idx="264">
                        <c:v>1.4003818851524277</c:v>
                      </c:pt>
                      <c:pt idx="265">
                        <c:v>1.3844089375623123</c:v>
                      </c:pt>
                      <c:pt idx="266">
                        <c:v>1.3662871185357095</c:v>
                      </c:pt>
                      <c:pt idx="267">
                        <c:v>1.3460520775526714</c:v>
                      </c:pt>
                      <c:pt idx="268">
                        <c:v>1.3279777911661381</c:v>
                      </c:pt>
                      <c:pt idx="269">
                        <c:v>1.3069624226752878</c:v>
                      </c:pt>
                      <c:pt idx="270">
                        <c:v>1.2864065363717783</c:v>
                      </c:pt>
                      <c:pt idx="271">
                        <c:v>1.2615657806186451</c:v>
                      </c:pt>
                      <c:pt idx="272">
                        <c:v>1.2388212142925898</c:v>
                      </c:pt>
                      <c:pt idx="273">
                        <c:v>1.2160439692764859</c:v>
                      </c:pt>
                      <c:pt idx="274">
                        <c:v>1.1921572332200869</c:v>
                      </c:pt>
                      <c:pt idx="275">
                        <c:v>1.1666864719333625</c:v>
                      </c:pt>
                      <c:pt idx="276">
                        <c:v>1.1445525019795366</c:v>
                      </c:pt>
                      <c:pt idx="277">
                        <c:v>1.121175553487886</c:v>
                      </c:pt>
                      <c:pt idx="278">
                        <c:v>1.1005178681135603</c:v>
                      </c:pt>
                      <c:pt idx="279">
                        <c:v>1.0788237731330466</c:v>
                      </c:pt>
                      <c:pt idx="280">
                        <c:v>1.0564663997708927</c:v>
                      </c:pt>
                      <c:pt idx="281">
                        <c:v>1.0367934322566794</c:v>
                      </c:pt>
                      <c:pt idx="282">
                        <c:v>1.0202156318216766</c:v>
                      </c:pt>
                      <c:pt idx="283">
                        <c:v>1.0050366773733941</c:v>
                      </c:pt>
                      <c:pt idx="284">
                        <c:v>0.98998130778929261</c:v>
                      </c:pt>
                      <c:pt idx="285">
                        <c:v>0.97670306478580027</c:v>
                      </c:pt>
                      <c:pt idx="286">
                        <c:v>0.96772078218128077</c:v>
                      </c:pt>
                      <c:pt idx="287">
                        <c:v>0.95761554095511292</c:v>
                      </c:pt>
                      <c:pt idx="288">
                        <c:v>0.95233545685402865</c:v>
                      </c:pt>
                      <c:pt idx="289">
                        <c:v>0.94584249822049682</c:v>
                      </c:pt>
                      <c:pt idx="290">
                        <c:v>0.94252907710229938</c:v>
                      </c:pt>
                      <c:pt idx="291">
                        <c:v>0.94245243072018681</c:v>
                      </c:pt>
                      <c:pt idx="292">
                        <c:v>0.9449768100132262</c:v>
                      </c:pt>
                      <c:pt idx="293">
                        <c:v>0.94707517801963981</c:v>
                      </c:pt>
                      <c:pt idx="294">
                        <c:v>0.95181398418192964</c:v>
                      </c:pt>
                      <c:pt idx="295">
                        <c:v>0.95673420658715269</c:v>
                      </c:pt>
                      <c:pt idx="296">
                        <c:v>0.96267756906987734</c:v>
                      </c:pt>
                      <c:pt idx="297">
                        <c:v>0.96511024997811523</c:v>
                      </c:pt>
                      <c:pt idx="298">
                        <c:v>0.96809906277516955</c:v>
                      </c:pt>
                      <c:pt idx="299">
                        <c:v>0.9704146945572355</c:v>
                      </c:pt>
                      <c:pt idx="300">
                        <c:v>0.970073449812068</c:v>
                      </c:pt>
                      <c:pt idx="301">
                        <c:v>0.97242334470551761</c:v>
                      </c:pt>
                      <c:pt idx="302">
                        <c:v>0.96762809353314483</c:v>
                      </c:pt>
                      <c:pt idx="303">
                        <c:v>0.96341016588495276</c:v>
                      </c:pt>
                      <c:pt idx="304">
                        <c:v>0.96089766975193125</c:v>
                      </c:pt>
                      <c:pt idx="305">
                        <c:v>0.95510146040075583</c:v>
                      </c:pt>
                      <c:pt idx="306">
                        <c:v>0.94947656660649837</c:v>
                      </c:pt>
                      <c:pt idx="307">
                        <c:v>0.94274871750995526</c:v>
                      </c:pt>
                      <c:pt idx="308">
                        <c:v>0.93493732227248816</c:v>
                      </c:pt>
                      <c:pt idx="309">
                        <c:v>0.93601532293873724</c:v>
                      </c:pt>
                      <c:pt idx="310">
                        <c:v>0.92951265972452468</c:v>
                      </c:pt>
                      <c:pt idx="311">
                        <c:v>0.92069159199090855</c:v>
                      </c:pt>
                      <c:pt idx="312">
                        <c:v>0.91442045234436931</c:v>
                      </c:pt>
                      <c:pt idx="313">
                        <c:v>0.90602262316004134</c:v>
                      </c:pt>
                      <c:pt idx="314">
                        <c:v>0.90045457048120081</c:v>
                      </c:pt>
                      <c:pt idx="315">
                        <c:v>0.89557990018937794</c:v>
                      </c:pt>
                      <c:pt idx="316">
                        <c:v>0.88144191055862364</c:v>
                      </c:pt>
                      <c:pt idx="317">
                        <c:v>0.87369012917391065</c:v>
                      </c:pt>
                      <c:pt idx="318">
                        <c:v>0.86609579965942873</c:v>
                      </c:pt>
                      <c:pt idx="319">
                        <c:v>0.8564031021385331</c:v>
                      </c:pt>
                      <c:pt idx="320">
                        <c:v>0.84762105078030769</c:v>
                      </c:pt>
                      <c:pt idx="321">
                        <c:v>0.83903328908836761</c:v>
                      </c:pt>
                      <c:pt idx="322">
                        <c:v>0.8304671151371259</c:v>
                      </c:pt>
                      <c:pt idx="323">
                        <c:v>0.82634286640040489</c:v>
                      </c:pt>
                      <c:pt idx="324">
                        <c:v>0.82359231096170027</c:v>
                      </c:pt>
                      <c:pt idx="325">
                        <c:v>0.82260303789024813</c:v>
                      </c:pt>
                      <c:pt idx="326">
                        <c:v>0.82003706753714789</c:v>
                      </c:pt>
                      <c:pt idx="327">
                        <c:v>0.82108298367135002</c:v>
                      </c:pt>
                      <c:pt idx="328">
                        <c:v>0.81902937556766853</c:v>
                      </c:pt>
                      <c:pt idx="329">
                        <c:v>0.82081996972963045</c:v>
                      </c:pt>
                      <c:pt idx="330">
                        <c:v>0.8252900184228591</c:v>
                      </c:pt>
                      <c:pt idx="331">
                        <c:v>0.82426806666135888</c:v>
                      </c:pt>
                      <c:pt idx="332">
                        <c:v>0.82361271038639683</c:v>
                      </c:pt>
                      <c:pt idx="333">
                        <c:v>0.82913639926783889</c:v>
                      </c:pt>
                      <c:pt idx="334">
                        <c:v>0.83223295271571796</c:v>
                      </c:pt>
                      <c:pt idx="335">
                        <c:v>0.83795845726478979</c:v>
                      </c:pt>
                      <c:pt idx="336">
                        <c:v>0.83974905142675171</c:v>
                      </c:pt>
                      <c:pt idx="337">
                        <c:v>0.84462471198190914</c:v>
                      </c:pt>
                      <c:pt idx="338">
                        <c:v>0.85926417096539986</c:v>
                      </c:pt>
                      <c:pt idx="339">
                        <c:v>0.86444621899634044</c:v>
                      </c:pt>
                      <c:pt idx="340">
                        <c:v>0.8694850749490709</c:v>
                      </c:pt>
                      <c:pt idx="341">
                        <c:v>0.87605368970138031</c:v>
                      </c:pt>
                      <c:pt idx="342">
                        <c:v>0.88521600218016383</c:v>
                      </c:pt>
                      <c:pt idx="343">
                        <c:v>0.89290143592144611</c:v>
                      </c:pt>
                      <c:pt idx="344">
                        <c:v>0.89409430713453042</c:v>
                      </c:pt>
                      <c:pt idx="345">
                        <c:v>0.88697550207341358</c:v>
                      </c:pt>
                      <c:pt idx="346">
                        <c:v>0.89496554081647617</c:v>
                      </c:pt>
                      <c:pt idx="347">
                        <c:v>0.90072134742359256</c:v>
                      </c:pt>
                      <c:pt idx="348">
                        <c:v>0.90002202345656568</c:v>
                      </c:pt>
                      <c:pt idx="349">
                        <c:v>0.89658184863151558</c:v>
                      </c:pt>
                      <c:pt idx="350">
                        <c:v>0.90190391989799501</c:v>
                      </c:pt>
                      <c:pt idx="351">
                        <c:v>0.90734343639598025</c:v>
                      </c:pt>
                      <c:pt idx="352">
                        <c:v>0.9083010210407193</c:v>
                      </c:pt>
                      <c:pt idx="353">
                        <c:v>0.90915858908864489</c:v>
                      </c:pt>
                      <c:pt idx="354">
                        <c:v>0.90675502192244972</c:v>
                      </c:pt>
                      <c:pt idx="355">
                        <c:v>0.91166890664233013</c:v>
                      </c:pt>
                      <c:pt idx="356">
                        <c:v>0.91484527531499282</c:v>
                      </c:pt>
                      <c:pt idx="357">
                        <c:v>0.91131934368515022</c:v>
                      </c:pt>
                      <c:pt idx="358">
                        <c:v>0.90459684201061485</c:v>
                      </c:pt>
                      <c:pt idx="359">
                        <c:v>0.90187223147128204</c:v>
                      </c:pt>
                      <c:pt idx="360">
                        <c:v>0.8978559214380526</c:v>
                      </c:pt>
                      <c:pt idx="361">
                        <c:v>0.8952350904962052</c:v>
                      </c:pt>
                      <c:pt idx="362">
                        <c:v>0.8928919293934322</c:v>
                      </c:pt>
                      <c:pt idx="363">
                        <c:v>0.89278319847927257</c:v>
                      </c:pt>
                      <c:pt idx="364">
                        <c:v>0.88843217943888508</c:v>
                      </c:pt>
                      <c:pt idx="365">
                        <c:v>0.88961594022928958</c:v>
                      </c:pt>
                      <c:pt idx="366">
                        <c:v>0.8939471540029813</c:v>
                      </c:pt>
                      <c:pt idx="367">
                        <c:v>0.89455438347987271</c:v>
                      </c:pt>
                      <c:pt idx="368">
                        <c:v>0.90176944213713106</c:v>
                      </c:pt>
                      <c:pt idx="369">
                        <c:v>0.90224635295916444</c:v>
                      </c:pt>
                      <c:pt idx="370">
                        <c:v>0.90302687851964358</c:v>
                      </c:pt>
                      <c:pt idx="371">
                        <c:v>0.90747652778817567</c:v>
                      </c:pt>
                      <c:pt idx="372">
                        <c:v>0.91321272718126301</c:v>
                      </c:pt>
                      <c:pt idx="373">
                        <c:v>0.91693413679339286</c:v>
                      </c:pt>
                      <c:pt idx="374">
                        <c:v>0.92069416667557902</c:v>
                      </c:pt>
                      <c:pt idx="375">
                        <c:v>0.92593761103327654</c:v>
                      </c:pt>
                      <c:pt idx="376">
                        <c:v>0.92735032070668366</c:v>
                      </c:pt>
                      <c:pt idx="377">
                        <c:v>0.93211566592634587</c:v>
                      </c:pt>
                      <c:pt idx="378">
                        <c:v>0.93665107199967046</c:v>
                      </c:pt>
                      <c:pt idx="379">
                        <c:v>0.93852920544042762</c:v>
                      </c:pt>
                      <c:pt idx="380">
                        <c:v>0.94018789652619605</c:v>
                      </c:pt>
                      <c:pt idx="381">
                        <c:v>0.94439394101437024</c:v>
                      </c:pt>
                      <c:pt idx="382">
                        <c:v>0.94496215411587137</c:v>
                      </c:pt>
                      <c:pt idx="383">
                        <c:v>0.95251132762228685</c:v>
                      </c:pt>
                      <c:pt idx="384">
                        <c:v>0.95316430726524526</c:v>
                      </c:pt>
                      <c:pt idx="385">
                        <c:v>0.95610499326422904</c:v>
                      </c:pt>
                      <c:pt idx="386">
                        <c:v>0.95596100897535086</c:v>
                      </c:pt>
                      <c:pt idx="387">
                        <c:v>0.96081092268380397</c:v>
                      </c:pt>
                      <c:pt idx="388">
                        <c:v>0.96297464807031352</c:v>
                      </c:pt>
                      <c:pt idx="389">
                        <c:v>0.96369971888404471</c:v>
                      </c:pt>
                      <c:pt idx="390">
                        <c:v>0.96387558965230291</c:v>
                      </c:pt>
                      <c:pt idx="391">
                        <c:v>0.96382132322155656</c:v>
                      </c:pt>
                      <c:pt idx="392">
                        <c:v>0.96371239425472988</c:v>
                      </c:pt>
                      <c:pt idx="393">
                        <c:v>0.96589909375060667</c:v>
                      </c:pt>
                      <c:pt idx="394">
                        <c:v>0.96551942678804936</c:v>
                      </c:pt>
                      <c:pt idx="395">
                        <c:v>0.9675365932010106</c:v>
                      </c:pt>
                      <c:pt idx="396">
                        <c:v>0.96786852947083102</c:v>
                      </c:pt>
                      <c:pt idx="397">
                        <c:v>0.96696303267750183</c:v>
                      </c:pt>
                      <c:pt idx="398">
                        <c:v>0.96732962816403989</c:v>
                      </c:pt>
                      <c:pt idx="399">
                        <c:v>0.96719693287717845</c:v>
                      </c:pt>
                      <c:pt idx="400">
                        <c:v>0.9674393493415343</c:v>
                      </c:pt>
                      <c:pt idx="401">
                        <c:v>0.96772296076061726</c:v>
                      </c:pt>
                      <c:pt idx="402">
                        <c:v>0.96543664077326108</c:v>
                      </c:pt>
                      <c:pt idx="403">
                        <c:v>0.96404908378855758</c:v>
                      </c:pt>
                      <c:pt idx="404">
                        <c:v>0.96269539380990343</c:v>
                      </c:pt>
                      <c:pt idx="405">
                        <c:v>0.96314972662790399</c:v>
                      </c:pt>
                      <c:pt idx="406">
                        <c:v>0.96181326723127525</c:v>
                      </c:pt>
                      <c:pt idx="407">
                        <c:v>0.96105393330616062</c:v>
                      </c:pt>
                      <c:pt idx="408">
                        <c:v>0.95650228691414529</c:v>
                      </c:pt>
                      <c:pt idx="409">
                        <c:v>0.95321322627398386</c:v>
                      </c:pt>
                      <c:pt idx="410">
                        <c:v>0.94926603662152276</c:v>
                      </c:pt>
                      <c:pt idx="411">
                        <c:v>0.94626276597978043</c:v>
                      </c:pt>
                      <c:pt idx="412">
                        <c:v>0.9395998781579995</c:v>
                      </c:pt>
                      <c:pt idx="413">
                        <c:v>0.93443743734108753</c:v>
                      </c:pt>
                      <c:pt idx="414">
                        <c:v>0.92779791973400738</c:v>
                      </c:pt>
                      <c:pt idx="415">
                        <c:v>0.92380557407348007</c:v>
                      </c:pt>
                      <c:pt idx="416">
                        <c:v>0.91892100114830955</c:v>
                      </c:pt>
                      <c:pt idx="417">
                        <c:v>0.91414634745330026</c:v>
                      </c:pt>
                      <c:pt idx="418">
                        <c:v>0.90717845852440471</c:v>
                      </c:pt>
                      <c:pt idx="419">
                        <c:v>0.90282882585268598</c:v>
                      </c:pt>
                      <c:pt idx="420">
                        <c:v>0.89821518897591335</c:v>
                      </c:pt>
                      <c:pt idx="421">
                        <c:v>0.89257761981097072</c:v>
                      </c:pt>
                      <c:pt idx="422">
                        <c:v>0.88716246379102137</c:v>
                      </c:pt>
                      <c:pt idx="423">
                        <c:v>0.87950574768644796</c:v>
                      </c:pt>
                      <c:pt idx="424">
                        <c:v>0.87239743941667958</c:v>
                      </c:pt>
                      <c:pt idx="425">
                        <c:v>0.86594884458054644</c:v>
                      </c:pt>
                      <c:pt idx="426">
                        <c:v>0.85831153763733481</c:v>
                      </c:pt>
                      <c:pt idx="427">
                        <c:v>0.84888680537483252</c:v>
                      </c:pt>
                      <c:pt idx="428">
                        <c:v>0.83990670134964984</c:v>
                      </c:pt>
                      <c:pt idx="429">
                        <c:v>0.83240723906264058</c:v>
                      </c:pt>
                      <c:pt idx="430">
                        <c:v>0.82483627976285967</c:v>
                      </c:pt>
                      <c:pt idx="431">
                        <c:v>0.81677177321702088</c:v>
                      </c:pt>
                      <c:pt idx="432">
                        <c:v>0.80819173557909207</c:v>
                      </c:pt>
                      <c:pt idx="433">
                        <c:v>0.80248009471670745</c:v>
                      </c:pt>
                      <c:pt idx="434">
                        <c:v>0.7958304764236126</c:v>
                      </c:pt>
                      <c:pt idx="435">
                        <c:v>0.7892624558293041</c:v>
                      </c:pt>
                      <c:pt idx="436">
                        <c:v>0.78046574857372386</c:v>
                      </c:pt>
                      <c:pt idx="437">
                        <c:v>0.77134423494433346</c:v>
                      </c:pt>
                      <c:pt idx="438">
                        <c:v>0.76261506364818565</c:v>
                      </c:pt>
                      <c:pt idx="439">
                        <c:v>0.75333193904255791</c:v>
                      </c:pt>
                      <c:pt idx="440">
                        <c:v>0.74295219681998725</c:v>
                      </c:pt>
                      <c:pt idx="441">
                        <c:v>0.73323335634705333</c:v>
                      </c:pt>
                      <c:pt idx="442">
                        <c:v>0.72533620430479351</c:v>
                      </c:pt>
                      <c:pt idx="443">
                        <c:v>0.7157498610660542</c:v>
                      </c:pt>
                      <c:pt idx="444">
                        <c:v>0.70735005135505657</c:v>
                      </c:pt>
                      <c:pt idx="445">
                        <c:v>0.69887834852595365</c:v>
                      </c:pt>
                      <c:pt idx="446">
                        <c:v>0.69068887074726459</c:v>
                      </c:pt>
                      <c:pt idx="447">
                        <c:v>0.68250988975992455</c:v>
                      </c:pt>
                      <c:pt idx="448">
                        <c:v>0.67490031019008723</c:v>
                      </c:pt>
                      <c:pt idx="449">
                        <c:v>0.66456275318557834</c:v>
                      </c:pt>
                      <c:pt idx="450">
                        <c:v>0.65697773214644339</c:v>
                      </c:pt>
                      <c:pt idx="451">
                        <c:v>0.64879558231643197</c:v>
                      </c:pt>
                      <c:pt idx="452">
                        <c:v>0.6417506509000902</c:v>
                      </c:pt>
                      <c:pt idx="453">
                        <c:v>0.63504993501891993</c:v>
                      </c:pt>
                      <c:pt idx="454">
                        <c:v>0.62678163227878214</c:v>
                      </c:pt>
                      <c:pt idx="455">
                        <c:v>0.61842895910252027</c:v>
                      </c:pt>
                      <c:pt idx="456">
                        <c:v>0.61120934523392212</c:v>
                      </c:pt>
                      <c:pt idx="457">
                        <c:v>0.60179867471077386</c:v>
                      </c:pt>
                      <c:pt idx="458">
                        <c:v>0.59438100817521811</c:v>
                      </c:pt>
                      <c:pt idx="459">
                        <c:v>0.58451541067606883</c:v>
                      </c:pt>
                      <c:pt idx="460">
                        <c:v>0.57685770430816052</c:v>
                      </c:pt>
                      <c:pt idx="461">
                        <c:v>0.56970107118765445</c:v>
                      </c:pt>
                      <c:pt idx="462">
                        <c:v>0.56300609883382624</c:v>
                      </c:pt>
                      <c:pt idx="463">
                        <c:v>0.55583084876262634</c:v>
                      </c:pt>
                      <c:pt idx="464">
                        <c:v>0.54910656461408847</c:v>
                      </c:pt>
                      <c:pt idx="465">
                        <c:v>0.54238426099222026</c:v>
                      </c:pt>
                      <c:pt idx="466">
                        <c:v>0.53667242207716848</c:v>
                      </c:pt>
                      <c:pt idx="467">
                        <c:v>0.52867564954342927</c:v>
                      </c:pt>
                      <c:pt idx="468">
                        <c:v>0.52063253268562193</c:v>
                      </c:pt>
                      <c:pt idx="469">
                        <c:v>0.51277301065008418</c:v>
                      </c:pt>
                      <c:pt idx="470">
                        <c:v>0.50723941913529413</c:v>
                      </c:pt>
                      <c:pt idx="471">
                        <c:v>0.50268024674193457</c:v>
                      </c:pt>
                      <c:pt idx="472">
                        <c:v>0.49729658109603148</c:v>
                      </c:pt>
                      <c:pt idx="473">
                        <c:v>0.49294397763430853</c:v>
                      </c:pt>
                      <c:pt idx="474">
                        <c:v>0.48777321860538442</c:v>
                      </c:pt>
                      <c:pt idx="475">
                        <c:v>0.48396882492579962</c:v>
                      </c:pt>
                      <c:pt idx="476">
                        <c:v>0.48027930179305006</c:v>
                      </c:pt>
                      <c:pt idx="477">
                        <c:v>0.47492831483719478</c:v>
                      </c:pt>
                      <c:pt idx="478">
                        <c:v>0.4693265932049715</c:v>
                      </c:pt>
                      <c:pt idx="479">
                        <c:v>0.46416870759939971</c:v>
                      </c:pt>
                      <c:pt idx="480">
                        <c:v>0.45714932497709526</c:v>
                      </c:pt>
                      <c:pt idx="481">
                        <c:v>0.45301418334369153</c:v>
                      </c:pt>
                      <c:pt idx="482">
                        <c:v>0.44792581422422179</c:v>
                      </c:pt>
                      <c:pt idx="483">
                        <c:v>0.44208365665431215</c:v>
                      </c:pt>
                      <c:pt idx="484">
                        <c:v>0.43836601004285464</c:v>
                      </c:pt>
                      <c:pt idx="485">
                        <c:v>0.43380010385881868</c:v>
                      </c:pt>
                      <c:pt idx="486">
                        <c:v>0.42918092150737103</c:v>
                      </c:pt>
                      <c:pt idx="487">
                        <c:v>0.42657276593620885</c:v>
                      </c:pt>
                      <c:pt idx="488">
                        <c:v>0.4241664260326764</c:v>
                      </c:pt>
                      <c:pt idx="489">
                        <c:v>0.42024716180625626</c:v>
                      </c:pt>
                      <c:pt idx="490">
                        <c:v>0.41803253688433839</c:v>
                      </c:pt>
                      <c:pt idx="491">
                        <c:v>0.41348346517699375</c:v>
                      </c:pt>
                      <c:pt idx="492">
                        <c:v>0.41046514253256289</c:v>
                      </c:pt>
                      <c:pt idx="493">
                        <c:v>0.40803424409832761</c:v>
                      </c:pt>
                      <c:pt idx="494">
                        <c:v>0.40473389445614949</c:v>
                      </c:pt>
                      <c:pt idx="495">
                        <c:v>0.40125311883437298</c:v>
                      </c:pt>
                      <c:pt idx="496">
                        <c:v>0.40021274817484565</c:v>
                      </c:pt>
                      <c:pt idx="497">
                        <c:v>0.39629982163376815</c:v>
                      </c:pt>
                      <c:pt idx="498">
                        <c:v>0.39437118476293687</c:v>
                      </c:pt>
                      <c:pt idx="499">
                        <c:v>0.3930119493096082</c:v>
                      </c:pt>
                      <c:pt idx="500">
                        <c:v>0.38916735093863097</c:v>
                      </c:pt>
                      <c:pt idx="501">
                        <c:v>0.38765105972040514</c:v>
                      </c:pt>
                      <c:pt idx="502">
                        <c:v>0.38477117589017751</c:v>
                      </c:pt>
                      <c:pt idx="503">
                        <c:v>0.38135575764849694</c:v>
                      </c:pt>
                      <c:pt idx="504">
                        <c:v>0.38074120022292807</c:v>
                      </c:pt>
                      <c:pt idx="505">
                        <c:v>0.37797262199153059</c:v>
                      </c:pt>
                      <c:pt idx="506">
                        <c:v>0.37441064477630154</c:v>
                      </c:pt>
                      <c:pt idx="507">
                        <c:v>0.37569600658485514</c:v>
                      </c:pt>
                      <c:pt idx="508">
                        <c:v>0.37377113271469597</c:v>
                      </c:pt>
                      <c:pt idx="509">
                        <c:v>0.37315043565645151</c:v>
                      </c:pt>
                      <c:pt idx="510">
                        <c:v>0.37145569898529696</c:v>
                      </c:pt>
                      <c:pt idx="511">
                        <c:v>0.36924503511671841</c:v>
                      </c:pt>
                      <c:pt idx="512">
                        <c:v>0.36826388220461137</c:v>
                      </c:pt>
                      <c:pt idx="513">
                        <c:v>0.36683651663384931</c:v>
                      </c:pt>
                      <c:pt idx="514">
                        <c:v>0.36354923846769033</c:v>
                      </c:pt>
                      <c:pt idx="515">
                        <c:v>0.36229021766384212</c:v>
                      </c:pt>
                      <c:pt idx="516">
                        <c:v>0.36058102314799961</c:v>
                      </c:pt>
                      <c:pt idx="517">
                        <c:v>0.35984525749025287</c:v>
                      </c:pt>
                      <c:pt idx="518">
                        <c:v>0.36009480385061921</c:v>
                      </c:pt>
                      <c:pt idx="519">
                        <c:v>0.35881082841073431</c:v>
                      </c:pt>
                      <c:pt idx="520">
                        <c:v>0.35776669475053485</c:v>
                      </c:pt>
                      <c:pt idx="521">
                        <c:v>0.35736345952060966</c:v>
                      </c:pt>
                      <c:pt idx="522">
                        <c:v>0.35636250134180686</c:v>
                      </c:pt>
                      <c:pt idx="523">
                        <c:v>0.35479847943084425</c:v>
                      </c:pt>
                      <c:pt idx="524">
                        <c:v>0.35378504393402316</c:v>
                      </c:pt>
                      <c:pt idx="525">
                        <c:v>0.35130245375371194</c:v>
                      </c:pt>
                      <c:pt idx="526">
                        <c:v>0.34962692819125235</c:v>
                      </c:pt>
                      <c:pt idx="527">
                        <c:v>0.34828829021528723</c:v>
                      </c:pt>
                      <c:pt idx="528">
                        <c:v>0.34527828578286851</c:v>
                      </c:pt>
                      <c:pt idx="529">
                        <c:v>0.34473482926473742</c:v>
                      </c:pt>
                      <c:pt idx="530">
                        <c:v>0.34229323598648642</c:v>
                      </c:pt>
                      <c:pt idx="531">
                        <c:v>0.33978985027614483</c:v>
                      </c:pt>
                      <c:pt idx="532">
                        <c:v>0.33818998083246299</c:v>
                      </c:pt>
                      <c:pt idx="533">
                        <c:v>0.33694700229463825</c:v>
                      </c:pt>
                      <c:pt idx="534">
                        <c:v>0.33702681751942215</c:v>
                      </c:pt>
                      <c:pt idx="535">
                        <c:v>0.33689214170589105</c:v>
                      </c:pt>
                      <c:pt idx="536">
                        <c:v>0.33433627203880573</c:v>
                      </c:pt>
                      <c:pt idx="537">
                        <c:v>0.3341285147911674</c:v>
                      </c:pt>
                      <c:pt idx="538">
                        <c:v>0.33346701888352959</c:v>
                      </c:pt>
                      <c:pt idx="539">
                        <c:v>0.33329550527394447</c:v>
                      </c:pt>
                      <c:pt idx="540">
                        <c:v>0.33234604078855073</c:v>
                      </c:pt>
                      <c:pt idx="541">
                        <c:v>0.330805587144956</c:v>
                      </c:pt>
                      <c:pt idx="542">
                        <c:v>0.33041720586505247</c:v>
                      </c:pt>
                      <c:pt idx="543">
                        <c:v>0.32964123551591334</c:v>
                      </c:pt>
                      <c:pt idx="544">
                        <c:v>0.32847648778153682</c:v>
                      </c:pt>
                      <c:pt idx="545">
                        <c:v>0.32838142250139729</c:v>
                      </c:pt>
                      <c:pt idx="546">
                        <c:v>0.32709566458750972</c:v>
                      </c:pt>
                      <c:pt idx="547">
                        <c:v>0.32675026073633601</c:v>
                      </c:pt>
                      <c:pt idx="548">
                        <c:v>0.32530724900488445</c:v>
                      </c:pt>
                      <c:pt idx="549">
                        <c:v>0.32346714167618312</c:v>
                      </c:pt>
                      <c:pt idx="550">
                        <c:v>0.32225406909106907</c:v>
                      </c:pt>
                      <c:pt idx="551">
                        <c:v>0.32158227444474952</c:v>
                      </c:pt>
                      <c:pt idx="552">
                        <c:v>0.31931556167142194</c:v>
                      </c:pt>
                      <c:pt idx="553">
                        <c:v>0.31868397171649476</c:v>
                      </c:pt>
                      <c:pt idx="554">
                        <c:v>0.31703221247407004</c:v>
                      </c:pt>
                      <c:pt idx="555">
                        <c:v>0.31616078073945741</c:v>
                      </c:pt>
                      <c:pt idx="556">
                        <c:v>0.31515071213797458</c:v>
                      </c:pt>
                      <c:pt idx="557">
                        <c:v>0.31391724012816385</c:v>
                      </c:pt>
                      <c:pt idx="558">
                        <c:v>0.31261326136891637</c:v>
                      </c:pt>
                      <c:pt idx="559">
                        <c:v>0.31204108721407631</c:v>
                      </c:pt>
                      <c:pt idx="560">
                        <c:v>0.3103891299189846</c:v>
                      </c:pt>
                      <c:pt idx="561">
                        <c:v>0.30881896837534628</c:v>
                      </c:pt>
                      <c:pt idx="562">
                        <c:v>0.30756410667750417</c:v>
                      </c:pt>
                      <c:pt idx="563">
                        <c:v>0.3074611192906862</c:v>
                      </c:pt>
                      <c:pt idx="564">
                        <c:v>0.30670475615557585</c:v>
                      </c:pt>
                      <c:pt idx="565">
                        <c:v>0.30511855234591406</c:v>
                      </c:pt>
                      <c:pt idx="566">
                        <c:v>0.30430257535804955</c:v>
                      </c:pt>
                      <c:pt idx="567">
                        <c:v>0.30286392078527097</c:v>
                      </c:pt>
                      <c:pt idx="568">
                        <c:v>0.30181681633506707</c:v>
                      </c:pt>
                      <c:pt idx="569">
                        <c:v>0.30049164594045513</c:v>
                      </c:pt>
                      <c:pt idx="570">
                        <c:v>0.2980217311308293</c:v>
                      </c:pt>
                      <c:pt idx="571">
                        <c:v>0.2969459090439166</c:v>
                      </c:pt>
                      <c:pt idx="572">
                        <c:v>0.29674884664029394</c:v>
                      </c:pt>
                      <c:pt idx="573">
                        <c:v>0.29518264614999484</c:v>
                      </c:pt>
                      <c:pt idx="574">
                        <c:v>0.29389015444543071</c:v>
                      </c:pt>
                      <c:pt idx="575">
                        <c:v>0.29204984906406256</c:v>
                      </c:pt>
                      <c:pt idx="576">
                        <c:v>0.29112870611004366</c:v>
                      </c:pt>
                      <c:pt idx="577">
                        <c:v>0.2898330455628082</c:v>
                      </c:pt>
                      <c:pt idx="578">
                        <c:v>0.28881624317064897</c:v>
                      </c:pt>
                      <c:pt idx="579">
                        <c:v>0.287127844184837</c:v>
                      </c:pt>
                      <c:pt idx="580">
                        <c:v>0.28586803117032095</c:v>
                      </c:pt>
                      <c:pt idx="581">
                        <c:v>0.28357735402429163</c:v>
                      </c:pt>
                      <c:pt idx="582">
                        <c:v>0.28432737947405928</c:v>
                      </c:pt>
                      <c:pt idx="583">
                        <c:v>0.28348268484948597</c:v>
                      </c:pt>
                      <c:pt idx="584">
                        <c:v>0.28324026838513</c:v>
                      </c:pt>
                      <c:pt idx="585">
                        <c:v>0.28212642018616158</c:v>
                      </c:pt>
                      <c:pt idx="586">
                        <c:v>0.28152750892128237</c:v>
                      </c:pt>
                      <c:pt idx="587">
                        <c:v>0.28096048413578339</c:v>
                      </c:pt>
                      <c:pt idx="588">
                        <c:v>0.28200976716532378</c:v>
                      </c:pt>
                      <c:pt idx="589">
                        <c:v>0.28013084151389878</c:v>
                      </c:pt>
                      <c:pt idx="590">
                        <c:v>0.27882111922730946</c:v>
                      </c:pt>
                      <c:pt idx="591">
                        <c:v>0.27802791829614504</c:v>
                      </c:pt>
                      <c:pt idx="592">
                        <c:v>0.27739613028855087</c:v>
                      </c:pt>
                      <c:pt idx="593">
                        <c:v>0.27674572533026276</c:v>
                      </c:pt>
                      <c:pt idx="594">
                        <c:v>0.27623910660818563</c:v>
                      </c:pt>
                      <c:pt idx="595">
                        <c:v>0.27520745026600457</c:v>
                      </c:pt>
                      <c:pt idx="596">
                        <c:v>0.2755126494257859</c:v>
                      </c:pt>
                      <c:pt idx="597">
                        <c:v>0.27577190036683319</c:v>
                      </c:pt>
                      <c:pt idx="598">
                        <c:v>0.27486620552083696</c:v>
                      </c:pt>
                      <c:pt idx="599">
                        <c:v>0.27422451487989491</c:v>
                      </c:pt>
                      <c:pt idx="600">
                        <c:v>0.27293142901733008</c:v>
                      </c:pt>
                      <c:pt idx="601">
                        <c:v>0.27180827234301458</c:v>
                      </c:pt>
                      <c:pt idx="602">
                        <c:v>0.27151733297525421</c:v>
                      </c:pt>
                      <c:pt idx="603">
                        <c:v>0.27033277997418192</c:v>
                      </c:pt>
                      <c:pt idx="604">
                        <c:v>0.26983844051745615</c:v>
                      </c:pt>
                      <c:pt idx="605">
                        <c:v>0.26950848477430522</c:v>
                      </c:pt>
                      <c:pt idx="606">
                        <c:v>0.26955225441370273</c:v>
                      </c:pt>
                      <c:pt idx="607">
                        <c:v>0.27000678528436994</c:v>
                      </c:pt>
                      <c:pt idx="608">
                        <c:v>0.2706958105127148</c:v>
                      </c:pt>
                      <c:pt idx="609">
                        <c:v>0.27121728318481358</c:v>
                      </c:pt>
                      <c:pt idx="610">
                        <c:v>0.27174964875359514</c:v>
                      </c:pt>
                      <c:pt idx="611">
                        <c:v>0.27229112474505668</c:v>
                      </c:pt>
                      <c:pt idx="612">
                        <c:v>0.27329069655519078</c:v>
                      </c:pt>
                      <c:pt idx="613">
                        <c:v>0.27399913094489742</c:v>
                      </c:pt>
                      <c:pt idx="614">
                        <c:v>0.27565524734599522</c:v>
                      </c:pt>
                      <c:pt idx="615">
                        <c:v>0.27671898822022345</c:v>
                      </c:pt>
                      <c:pt idx="616">
                        <c:v>0.27780887204649013</c:v>
                      </c:pt>
                      <c:pt idx="617">
                        <c:v>0.27874902805653695</c:v>
                      </c:pt>
                      <c:pt idx="618">
                        <c:v>0.27961847926447997</c:v>
                      </c:pt>
                      <c:pt idx="619">
                        <c:v>0.28030393954481952</c:v>
                      </c:pt>
                      <c:pt idx="620">
                        <c:v>0.28077886984018341</c:v>
                      </c:pt>
                      <c:pt idx="621">
                        <c:v>0.28184716592575171</c:v>
                      </c:pt>
                      <c:pt idx="622">
                        <c:v>0.28194579615389653</c:v>
                      </c:pt>
                      <c:pt idx="623">
                        <c:v>0.28152414202594417</c:v>
                      </c:pt>
                      <c:pt idx="624">
                        <c:v>0.28191529604318505</c:v>
                      </c:pt>
                      <c:pt idx="625">
                        <c:v>0.28240448613056979</c:v>
                      </c:pt>
                      <c:pt idx="626">
                        <c:v>0.28367142904109638</c:v>
                      </c:pt>
                      <c:pt idx="627">
                        <c:v>0.28405743368899627</c:v>
                      </c:pt>
                      <c:pt idx="628">
                        <c:v>0.2842832137293278</c:v>
                      </c:pt>
                      <c:pt idx="629">
                        <c:v>0.28509503161118616</c:v>
                      </c:pt>
                      <c:pt idx="630">
                        <c:v>0.28597834650581627</c:v>
                      </c:pt>
                      <c:pt idx="631">
                        <c:v>0.28707852907076459</c:v>
                      </c:pt>
                      <c:pt idx="632">
                        <c:v>0.28733857222247966</c:v>
                      </c:pt>
                      <c:pt idx="633">
                        <c:v>0.28758079063416864</c:v>
                      </c:pt>
                      <c:pt idx="634">
                        <c:v>0.28860789176500973</c:v>
                      </c:pt>
                      <c:pt idx="635">
                        <c:v>0.28923829340393509</c:v>
                      </c:pt>
                      <c:pt idx="636">
                        <c:v>0.29063040559997877</c:v>
                      </c:pt>
                      <c:pt idx="637">
                        <c:v>0.29210312523147408</c:v>
                      </c:pt>
                      <c:pt idx="638">
                        <c:v>0.29289890084730896</c:v>
                      </c:pt>
                      <c:pt idx="639">
                        <c:v>0.29434409115809712</c:v>
                      </c:pt>
                      <c:pt idx="640">
                        <c:v>0.29568649213473452</c:v>
                      </c:pt>
                      <c:pt idx="641">
                        <c:v>0.29698334099797163</c:v>
                      </c:pt>
                      <c:pt idx="642">
                        <c:v>0.29814432573167587</c:v>
                      </c:pt>
                      <c:pt idx="643">
                        <c:v>0.29916053396583431</c:v>
                      </c:pt>
                      <c:pt idx="644">
                        <c:v>0.30016505709264235</c:v>
                      </c:pt>
                      <c:pt idx="645">
                        <c:v>0.30161678314144014</c:v>
                      </c:pt>
                      <c:pt idx="646">
                        <c:v>0.30277024187380008</c:v>
                      </c:pt>
                      <c:pt idx="647">
                        <c:v>0.30351036469021997</c:v>
                      </c:pt>
                      <c:pt idx="648">
                        <c:v>0.30428118567001816</c:v>
                      </c:pt>
                      <c:pt idx="649">
                        <c:v>0.30530392964218617</c:v>
                      </c:pt>
                      <c:pt idx="650">
                        <c:v>0.30604761740661129</c:v>
                      </c:pt>
                      <c:pt idx="651">
                        <c:v>0.30673961342496042</c:v>
                      </c:pt>
                      <c:pt idx="652">
                        <c:v>0.30763936669094794</c:v>
                      </c:pt>
                      <c:pt idx="653">
                        <c:v>0.30748132066271594</c:v>
                      </c:pt>
                      <c:pt idx="654">
                        <c:v>0.30782593230322186</c:v>
                      </c:pt>
                      <c:pt idx="655">
                        <c:v>0.30809033261360991</c:v>
                      </c:pt>
                      <c:pt idx="656">
                        <c:v>0.30798061143611555</c:v>
                      </c:pt>
                      <c:pt idx="657">
                        <c:v>0.30907306994705258</c:v>
                      </c:pt>
                      <c:pt idx="658">
                        <c:v>0.31035506486026787</c:v>
                      </c:pt>
                      <c:pt idx="659">
                        <c:v>0.31084267052631709</c:v>
                      </c:pt>
                      <c:pt idx="660">
                        <c:v>0.31213278559887758</c:v>
                      </c:pt>
                      <c:pt idx="661">
                        <c:v>0.31334902702666312</c:v>
                      </c:pt>
                      <c:pt idx="662">
                        <c:v>0.31520220583138348</c:v>
                      </c:pt>
                      <c:pt idx="663">
                        <c:v>0.31697576746398709</c:v>
                      </c:pt>
                      <c:pt idx="664">
                        <c:v>0.3177636209731437</c:v>
                      </c:pt>
                      <c:pt idx="665">
                        <c:v>0.31828806443524699</c:v>
                      </c:pt>
                      <c:pt idx="666">
                        <c:v>0.31971186505800375</c:v>
                      </c:pt>
                      <c:pt idx="667">
                        <c:v>0.32081184957028519</c:v>
                      </c:pt>
                      <c:pt idx="668">
                        <c:v>0.3220249221553993</c:v>
                      </c:pt>
                      <c:pt idx="669">
                        <c:v>0.3231013384003128</c:v>
                      </c:pt>
                      <c:pt idx="670">
                        <c:v>0.3234942748915563</c:v>
                      </c:pt>
                      <c:pt idx="671">
                        <c:v>0.32391850370417913</c:v>
                      </c:pt>
                      <c:pt idx="672">
                        <c:v>0.3246310971998918</c:v>
                      </c:pt>
                      <c:pt idx="673">
                        <c:v>0.32554411999456551</c:v>
                      </c:pt>
                      <c:pt idx="674">
                        <c:v>0.32678095889971448</c:v>
                      </c:pt>
                      <c:pt idx="675">
                        <c:v>0.32810573318899255</c:v>
                      </c:pt>
                      <c:pt idx="676">
                        <c:v>0.32851213726158923</c:v>
                      </c:pt>
                      <c:pt idx="677">
                        <c:v>0.32959706977118186</c:v>
                      </c:pt>
                      <c:pt idx="678">
                        <c:v>0.33048375156115017</c:v>
                      </c:pt>
                      <c:pt idx="679">
                        <c:v>0.33225691708841981</c:v>
                      </c:pt>
                      <c:pt idx="680">
                        <c:v>0.33251854466147063</c:v>
                      </c:pt>
                      <c:pt idx="681">
                        <c:v>0.33299545548350401</c:v>
                      </c:pt>
                      <c:pt idx="682">
                        <c:v>0.33330006048528454</c:v>
                      </c:pt>
                      <c:pt idx="683">
                        <c:v>0.33329550527394447</c:v>
                      </c:pt>
                      <c:pt idx="684">
                        <c:v>0.33415148890053442</c:v>
                      </c:pt>
                      <c:pt idx="685">
                        <c:v>0.33508550527790554</c:v>
                      </c:pt>
                      <c:pt idx="686">
                        <c:v>0.33514828797333107</c:v>
                      </c:pt>
                      <c:pt idx="687">
                        <c:v>0.33586424836438211</c:v>
                      </c:pt>
                      <c:pt idx="688">
                        <c:v>0.33663487129151332</c:v>
                      </c:pt>
                      <c:pt idx="689">
                        <c:v>0.3362518374336177</c:v>
                      </c:pt>
                      <c:pt idx="690">
                        <c:v>0.33764414768232831</c:v>
                      </c:pt>
                      <c:pt idx="691">
                        <c:v>0.3372761658271215</c:v>
                      </c:pt>
                      <c:pt idx="692">
                        <c:v>0.33689471639056151</c:v>
                      </c:pt>
                      <c:pt idx="693">
                        <c:v>0.33656555285807827</c:v>
                      </c:pt>
                      <c:pt idx="694">
                        <c:v>0.33640711072451235</c:v>
                      </c:pt>
                      <c:pt idx="695">
                        <c:v>0.33662912776417153</c:v>
                      </c:pt>
                      <c:pt idx="696">
                        <c:v>0.33741262411465506</c:v>
                      </c:pt>
                      <c:pt idx="697">
                        <c:v>0.33727477945845269</c:v>
                      </c:pt>
                      <c:pt idx="698">
                        <c:v>0.33871620676856873</c:v>
                      </c:pt>
                      <c:pt idx="699">
                        <c:v>0.33952802465042714</c:v>
                      </c:pt>
                      <c:pt idx="700">
                        <c:v>0.34092706868981432</c:v>
                      </c:pt>
                      <c:pt idx="701">
                        <c:v>0.34174859115235356</c:v>
                      </c:pt>
                      <c:pt idx="702">
                        <c:v>0.34229085935448295</c:v>
                      </c:pt>
                      <c:pt idx="703">
                        <c:v>0.34308623886498402</c:v>
                      </c:pt>
                      <c:pt idx="704">
                        <c:v>0.34441002289092731</c:v>
                      </c:pt>
                      <c:pt idx="705">
                        <c:v>0.34448449069370324</c:v>
                      </c:pt>
                      <c:pt idx="706">
                        <c:v>0.34532581842293825</c:v>
                      </c:pt>
                      <c:pt idx="707">
                        <c:v>0.34461678987523081</c:v>
                      </c:pt>
                      <c:pt idx="708">
                        <c:v>0.34558447520598468</c:v>
                      </c:pt>
                      <c:pt idx="709">
                        <c:v>0.34645432251926167</c:v>
                      </c:pt>
                      <c:pt idx="710">
                        <c:v>0.34695460355599606</c:v>
                      </c:pt>
                      <c:pt idx="711">
                        <c:v>0.34650720258133921</c:v>
                      </c:pt>
                      <c:pt idx="712">
                        <c:v>0.34724475071308863</c:v>
                      </c:pt>
                      <c:pt idx="713">
                        <c:v>0.34848772925091337</c:v>
                      </c:pt>
                      <c:pt idx="714">
                        <c:v>0.35003313421118204</c:v>
                      </c:pt>
                      <c:pt idx="715">
                        <c:v>0.35046132407714392</c:v>
                      </c:pt>
                      <c:pt idx="716">
                        <c:v>0.35086178656973183</c:v>
                      </c:pt>
                      <c:pt idx="717">
                        <c:v>0.35230460024851656</c:v>
                      </c:pt>
                      <c:pt idx="718">
                        <c:v>0.35416669142325008</c:v>
                      </c:pt>
                      <c:pt idx="719">
                        <c:v>0.3553603548470024</c:v>
                      </c:pt>
                      <c:pt idx="720">
                        <c:v>0.35557266730598075</c:v>
                      </c:pt>
                      <c:pt idx="721">
                        <c:v>0.35719947191236889</c:v>
                      </c:pt>
                      <c:pt idx="722">
                        <c:v>0.35959828581455694</c:v>
                      </c:pt>
                      <c:pt idx="723">
                        <c:v>0.3610292163333243</c:v>
                      </c:pt>
                      <c:pt idx="724">
                        <c:v>0.36266097225638638</c:v>
                      </c:pt>
                      <c:pt idx="725">
                        <c:v>0.36489817518233719</c:v>
                      </c:pt>
                      <c:pt idx="726">
                        <c:v>0.36705061156683028</c:v>
                      </c:pt>
                      <c:pt idx="727">
                        <c:v>0.36957003954319551</c:v>
                      </c:pt>
                      <c:pt idx="728">
                        <c:v>0.37133706543778955</c:v>
                      </c:pt>
                      <c:pt idx="729">
                        <c:v>0.37315122786711935</c:v>
                      </c:pt>
                      <c:pt idx="730">
                        <c:v>0.37484220153760178</c:v>
                      </c:pt>
                      <c:pt idx="731">
                        <c:v>0.37647772046133599</c:v>
                      </c:pt>
                      <c:pt idx="732">
                        <c:v>0.37782329028064471</c:v>
                      </c:pt>
                      <c:pt idx="733">
                        <c:v>0.37972974525277658</c:v>
                      </c:pt>
                      <c:pt idx="734">
                        <c:v>0.38225095570314443</c:v>
                      </c:pt>
                      <c:pt idx="735">
                        <c:v>0.38450023984177972</c:v>
                      </c:pt>
                      <c:pt idx="736">
                        <c:v>0.38648631198602867</c:v>
                      </c:pt>
                      <c:pt idx="737">
                        <c:v>0.38881957045545379</c:v>
                      </c:pt>
                      <c:pt idx="738">
                        <c:v>0.39154497320545473</c:v>
                      </c:pt>
                      <c:pt idx="739">
                        <c:v>0.39432998980820982</c:v>
                      </c:pt>
                      <c:pt idx="740">
                        <c:v>0.3961879218769373</c:v>
                      </c:pt>
                      <c:pt idx="741">
                        <c:v>0.39788186633742401</c:v>
                      </c:pt>
                      <c:pt idx="742">
                        <c:v>0.39973009382547053</c:v>
                      </c:pt>
                      <c:pt idx="743">
                        <c:v>0.40189520558064884</c:v>
                      </c:pt>
                      <c:pt idx="744">
                        <c:v>0.40478538814955833</c:v>
                      </c:pt>
                      <c:pt idx="745">
                        <c:v>0.40709567250961642</c:v>
                      </c:pt>
                      <c:pt idx="746">
                        <c:v>0.40961411022264688</c:v>
                      </c:pt>
                      <c:pt idx="747">
                        <c:v>0.41241833793409688</c:v>
                      </c:pt>
                      <c:pt idx="748">
                        <c:v>0.41488508390105128</c:v>
                      </c:pt>
                      <c:pt idx="749">
                        <c:v>0.41740035277141041</c:v>
                      </c:pt>
                      <c:pt idx="750">
                        <c:v>0.41988947868973114</c:v>
                      </c:pt>
                      <c:pt idx="751">
                        <c:v>0.42279035610265625</c:v>
                      </c:pt>
                      <c:pt idx="752">
                        <c:v>0.42447103103445677</c:v>
                      </c:pt>
                      <c:pt idx="753">
                        <c:v>0.42656959709353753</c:v>
                      </c:pt>
                      <c:pt idx="754">
                        <c:v>0.42902564821647637</c:v>
                      </c:pt>
                      <c:pt idx="755">
                        <c:v>0.43158508283156699</c:v>
                      </c:pt>
                      <c:pt idx="756">
                        <c:v>0.43415600450134112</c:v>
                      </c:pt>
                      <c:pt idx="757">
                        <c:v>0.43621119702635802</c:v>
                      </c:pt>
                      <c:pt idx="758">
                        <c:v>0.43775838446062931</c:v>
                      </c:pt>
                      <c:pt idx="759">
                        <c:v>0.44115577990961669</c:v>
                      </c:pt>
                      <c:pt idx="760">
                        <c:v>0.44362212977123738</c:v>
                      </c:pt>
                      <c:pt idx="761">
                        <c:v>0.44463417889938966</c:v>
                      </c:pt>
                      <c:pt idx="762">
                        <c:v>0.44704923312026834</c:v>
                      </c:pt>
                      <c:pt idx="763">
                        <c:v>0.4486661350933086</c:v>
                      </c:pt>
                      <c:pt idx="764">
                        <c:v>0.45088392885789763</c:v>
                      </c:pt>
                      <c:pt idx="765">
                        <c:v>0.45328848628742757</c:v>
                      </c:pt>
                      <c:pt idx="766">
                        <c:v>0.45390165734432764</c:v>
                      </c:pt>
                      <c:pt idx="767">
                        <c:v>0.45438470779903672</c:v>
                      </c:pt>
                      <c:pt idx="768">
                        <c:v>0.45671955068979769</c:v>
                      </c:pt>
                      <c:pt idx="769">
                        <c:v>0.45711783460304894</c:v>
                      </c:pt>
                      <c:pt idx="770">
                        <c:v>0.45828258233742558</c:v>
                      </c:pt>
                      <c:pt idx="771">
                        <c:v>0.45882069143354887</c:v>
                      </c:pt>
                      <c:pt idx="772">
                        <c:v>0.45878741858549998</c:v>
                      </c:pt>
                      <c:pt idx="773">
                        <c:v>0.46017933272887662</c:v>
                      </c:pt>
                      <c:pt idx="774">
                        <c:v>0.4611971253843708</c:v>
                      </c:pt>
                      <c:pt idx="775">
                        <c:v>0.46173166953248884</c:v>
                      </c:pt>
                      <c:pt idx="776">
                        <c:v>0.46258052326306826</c:v>
                      </c:pt>
                      <c:pt idx="777">
                        <c:v>0.46357969896786838</c:v>
                      </c:pt>
                      <c:pt idx="778">
                        <c:v>0.4643061561502681</c:v>
                      </c:pt>
                      <c:pt idx="779">
                        <c:v>0.46579452194245308</c:v>
                      </c:pt>
                      <c:pt idx="780">
                        <c:v>0.46542931282458361</c:v>
                      </c:pt>
                      <c:pt idx="781">
                        <c:v>0.46606525993818387</c:v>
                      </c:pt>
                      <c:pt idx="782">
                        <c:v>0.46624628007578289</c:v>
                      </c:pt>
                      <c:pt idx="783">
                        <c:v>0.46576124909440431</c:v>
                      </c:pt>
                      <c:pt idx="784">
                        <c:v>0.46593335686199028</c:v>
                      </c:pt>
                      <c:pt idx="785">
                        <c:v>0.46592464254464405</c:v>
                      </c:pt>
                      <c:pt idx="786">
                        <c:v>0.46507440244539594</c:v>
                      </c:pt>
                      <c:pt idx="787">
                        <c:v>0.46573867109037109</c:v>
                      </c:pt>
                      <c:pt idx="788">
                        <c:v>0.46519739315157649</c:v>
                      </c:pt>
                      <c:pt idx="789">
                        <c:v>0.46546912141064212</c:v>
                      </c:pt>
                      <c:pt idx="790">
                        <c:v>0.46671764542314159</c:v>
                      </c:pt>
                      <c:pt idx="791">
                        <c:v>0.4666089145089819</c:v>
                      </c:pt>
                      <c:pt idx="792">
                        <c:v>0.46628291981917008</c:v>
                      </c:pt>
                      <c:pt idx="793">
                        <c:v>0.46628311787183696</c:v>
                      </c:pt>
                      <c:pt idx="794">
                        <c:v>0.4666920966291041</c:v>
                      </c:pt>
                      <c:pt idx="795">
                        <c:v>0.46644849184874648</c:v>
                      </c:pt>
                      <c:pt idx="796">
                        <c:v>0.46556062174277635</c:v>
                      </c:pt>
                      <c:pt idx="797">
                        <c:v>0.46448856265653593</c:v>
                      </c:pt>
                      <c:pt idx="798">
                        <c:v>0.46441231237975733</c:v>
                      </c:pt>
                      <c:pt idx="799">
                        <c:v>0.46459986825536592</c:v>
                      </c:pt>
                      <c:pt idx="800">
                        <c:v>0.46428139956689851</c:v>
                      </c:pt>
                      <c:pt idx="801">
                        <c:v>0.46380587511353372</c:v>
                      </c:pt>
                      <c:pt idx="802">
                        <c:v>0.46403700257587294</c:v>
                      </c:pt>
                      <c:pt idx="803">
                        <c:v>0.46443231569912008</c:v>
                      </c:pt>
                      <c:pt idx="804">
                        <c:v>0.46525047126632102</c:v>
                      </c:pt>
                      <c:pt idx="805">
                        <c:v>0.4652886954310439</c:v>
                      </c:pt>
                      <c:pt idx="806">
                        <c:v>0.46563766423022279</c:v>
                      </c:pt>
                      <c:pt idx="807">
                        <c:v>0.46641502094803072</c:v>
                      </c:pt>
                      <c:pt idx="808">
                        <c:v>0.46509163302742124</c:v>
                      </c:pt>
                      <c:pt idx="809">
                        <c:v>0.46579590831112172</c:v>
                      </c:pt>
                      <c:pt idx="810">
                        <c:v>0.46572738208835451</c:v>
                      </c:pt>
                      <c:pt idx="811">
                        <c:v>0.46542693619258013</c:v>
                      </c:pt>
                      <c:pt idx="812">
                        <c:v>0.46507162970805849</c:v>
                      </c:pt>
                      <c:pt idx="813">
                        <c:v>0.46477970007696329</c:v>
                      </c:pt>
                      <c:pt idx="814">
                        <c:v>0.46425050335085311</c:v>
                      </c:pt>
                      <c:pt idx="815">
                        <c:v>0.46407502868792883</c:v>
                      </c:pt>
                      <c:pt idx="816">
                        <c:v>0.46304971003109036</c:v>
                      </c:pt>
                      <c:pt idx="817">
                        <c:v>0.46328380828343407</c:v>
                      </c:pt>
                      <c:pt idx="818">
                        <c:v>0.46305030418909116</c:v>
                      </c:pt>
                      <c:pt idx="819">
                        <c:v>0.46278709219470482</c:v>
                      </c:pt>
                      <c:pt idx="820">
                        <c:v>0.46221056088119178</c:v>
                      </c:pt>
                      <c:pt idx="821">
                        <c:v>0.46271103997059321</c:v>
                      </c:pt>
                      <c:pt idx="822">
                        <c:v>0.46380646927153468</c:v>
                      </c:pt>
                      <c:pt idx="823">
                        <c:v>0.46421604218680251</c:v>
                      </c:pt>
                      <c:pt idx="824">
                        <c:v>0.46337689303690394</c:v>
                      </c:pt>
                      <c:pt idx="825">
                        <c:v>0.46310833362050979</c:v>
                      </c:pt>
                      <c:pt idx="826">
                        <c:v>0.4638864825489854</c:v>
                      </c:pt>
                      <c:pt idx="827">
                        <c:v>0.46471969011887521</c:v>
                      </c:pt>
                      <c:pt idx="828">
                        <c:v>0.46490387909914566</c:v>
                      </c:pt>
                      <c:pt idx="829">
                        <c:v>0.46563132654488021</c:v>
                      </c:pt>
                      <c:pt idx="830">
                        <c:v>0.46638630331132186</c:v>
                      </c:pt>
                      <c:pt idx="831">
                        <c:v>0.46822502427135437</c:v>
                      </c:pt>
                      <c:pt idx="832">
                        <c:v>0.47083892336985822</c:v>
                      </c:pt>
                      <c:pt idx="833">
                        <c:v>0.47239522122680955</c:v>
                      </c:pt>
                      <c:pt idx="834">
                        <c:v>0.47515429293019323</c:v>
                      </c:pt>
                      <c:pt idx="835">
                        <c:v>0.47836611303024146</c:v>
                      </c:pt>
                      <c:pt idx="836">
                        <c:v>0.4815282219108834</c:v>
                      </c:pt>
                      <c:pt idx="837">
                        <c:v>0.48491452641052118</c:v>
                      </c:pt>
                      <c:pt idx="838">
                        <c:v>0.487389590589488</c:v>
                      </c:pt>
                      <c:pt idx="839">
                        <c:v>0.49054199488944905</c:v>
                      </c:pt>
                      <c:pt idx="840">
                        <c:v>0.49474685106162181</c:v>
                      </c:pt>
                      <c:pt idx="841">
                        <c:v>0.49807690860384357</c:v>
                      </c:pt>
                      <c:pt idx="842">
                        <c:v>0.50144697278479089</c:v>
                      </c:pt>
                      <c:pt idx="843">
                        <c:v>0.50461363687677285</c:v>
                      </c:pt>
                      <c:pt idx="844">
                        <c:v>0.50925024786291273</c:v>
                      </c:pt>
                      <c:pt idx="845">
                        <c:v>0.51427563623429007</c:v>
                      </c:pt>
                      <c:pt idx="846">
                        <c:v>0.51801605890244762</c:v>
                      </c:pt>
                      <c:pt idx="847">
                        <c:v>0.52170855282520157</c:v>
                      </c:pt>
                      <c:pt idx="848">
                        <c:v>0.52589598036268204</c:v>
                      </c:pt>
                      <c:pt idx="849">
                        <c:v>0.5296369971888405</c:v>
                      </c:pt>
                      <c:pt idx="850">
                        <c:v>0.53427618285965073</c:v>
                      </c:pt>
                      <c:pt idx="851">
                        <c:v>0.53846816560847133</c:v>
                      </c:pt>
                      <c:pt idx="852">
                        <c:v>0.54244466705564209</c:v>
                      </c:pt>
                      <c:pt idx="853">
                        <c:v>0.54647186998555419</c:v>
                      </c:pt>
                      <c:pt idx="854">
                        <c:v>0.55070465158376791</c:v>
                      </c:pt>
                      <c:pt idx="855">
                        <c:v>0.55519212891168868</c:v>
                      </c:pt>
                      <c:pt idx="856">
                        <c:v>0.56030188771918998</c:v>
                      </c:pt>
                      <c:pt idx="857">
                        <c:v>0.56471766998167228</c:v>
                      </c:pt>
                      <c:pt idx="858">
                        <c:v>0.56739454982826854</c:v>
                      </c:pt>
                      <c:pt idx="859">
                        <c:v>0.57255184127583958</c:v>
                      </c:pt>
                      <c:pt idx="860">
                        <c:v>0.57783509421959522</c:v>
                      </c:pt>
                      <c:pt idx="861">
                        <c:v>0.58206589529113961</c:v>
                      </c:pt>
                      <c:pt idx="862">
                        <c:v>0.58645949565492272</c:v>
                      </c:pt>
                      <c:pt idx="863">
                        <c:v>0.59094459635084018</c:v>
                      </c:pt>
                      <c:pt idx="864">
                        <c:v>0.59638015179548609</c:v>
                      </c:pt>
                      <c:pt idx="865">
                        <c:v>0.6039188285105529</c:v>
                      </c:pt>
                      <c:pt idx="866">
                        <c:v>0.60933853974184238</c:v>
                      </c:pt>
                      <c:pt idx="867">
                        <c:v>0.61459208478555472</c:v>
                      </c:pt>
                      <c:pt idx="868">
                        <c:v>0.62077528904796486</c:v>
                      </c:pt>
                      <c:pt idx="869">
                        <c:v>0.62683411623552598</c:v>
                      </c:pt>
                      <c:pt idx="870">
                        <c:v>0.63305732713666141</c:v>
                      </c:pt>
                      <c:pt idx="871">
                        <c:v>0.63984122513795372</c:v>
                      </c:pt>
                      <c:pt idx="872">
                        <c:v>0.64596838049561511</c:v>
                      </c:pt>
                      <c:pt idx="873">
                        <c:v>0.65374452235836367</c:v>
                      </c:pt>
                      <c:pt idx="874">
                        <c:v>0.66187993175897319</c:v>
                      </c:pt>
                      <c:pt idx="875">
                        <c:v>0.6696618171490637</c:v>
                      </c:pt>
                      <c:pt idx="876">
                        <c:v>0.67687291475298283</c:v>
                      </c:pt>
                      <c:pt idx="877">
                        <c:v>0.684893849712091</c:v>
                      </c:pt>
                      <c:pt idx="878">
                        <c:v>0.69275178732629306</c:v>
                      </c:pt>
                      <c:pt idx="879">
                        <c:v>0.70029363288403113</c:v>
                      </c:pt>
                      <c:pt idx="880">
                        <c:v>0.70823792146102649</c:v>
                      </c:pt>
                      <c:pt idx="881">
                        <c:v>0.71627945389749825</c:v>
                      </c:pt>
                      <c:pt idx="882">
                        <c:v>0.72474145214592045</c:v>
                      </c:pt>
                      <c:pt idx="883">
                        <c:v>0.7338859398846781</c:v>
                      </c:pt>
                      <c:pt idx="884">
                        <c:v>0.74216771020616878</c:v>
                      </c:pt>
                      <c:pt idx="885">
                        <c:v>0.75022231411865969</c:v>
                      </c:pt>
                      <c:pt idx="886">
                        <c:v>0.7581471935342935</c:v>
                      </c:pt>
                      <c:pt idx="887">
                        <c:v>0.76648342833919769</c:v>
                      </c:pt>
                      <c:pt idx="888">
                        <c:v>0.77474994860533308</c:v>
                      </c:pt>
                      <c:pt idx="889">
                        <c:v>0.78234883333115479</c:v>
                      </c:pt>
                      <c:pt idx="890">
                        <c:v>0.79113048858404622</c:v>
                      </c:pt>
                      <c:pt idx="891">
                        <c:v>0.80080872826025407</c:v>
                      </c:pt>
                      <c:pt idx="892">
                        <c:v>0.8091322876944731</c:v>
                      </c:pt>
                      <c:pt idx="893">
                        <c:v>0.81891292059949761</c:v>
                      </c:pt>
                      <c:pt idx="894">
                        <c:v>0.82708556390149512</c:v>
                      </c:pt>
                      <c:pt idx="895">
                        <c:v>0.83492825146034144</c:v>
                      </c:pt>
                      <c:pt idx="896">
                        <c:v>0.84499942762779268</c:v>
                      </c:pt>
                      <c:pt idx="897">
                        <c:v>0.85416451284391359</c:v>
                      </c:pt>
                      <c:pt idx="898">
                        <c:v>0.86245737411475409</c:v>
                      </c:pt>
                      <c:pt idx="899">
                        <c:v>0.8712221948909542</c:v>
                      </c:pt>
                      <c:pt idx="900">
                        <c:v>0.87937958813759598</c:v>
                      </c:pt>
                      <c:pt idx="901">
                        <c:v>0.88612882692217054</c:v>
                      </c:pt>
                      <c:pt idx="902">
                        <c:v>0.8946429130220025</c:v>
                      </c:pt>
                      <c:pt idx="903">
                        <c:v>0.90138521996323362</c:v>
                      </c:pt>
                      <c:pt idx="904">
                        <c:v>0.90748682652685753</c:v>
                      </c:pt>
                      <c:pt idx="905">
                        <c:v>0.91258113722633605</c:v>
                      </c:pt>
                      <c:pt idx="906">
                        <c:v>0.91853460039507562</c:v>
                      </c:pt>
                      <c:pt idx="907">
                        <c:v>0.92525333906893859</c:v>
                      </c:pt>
                      <c:pt idx="908">
                        <c:v>0.93223429947385339</c:v>
                      </c:pt>
                      <c:pt idx="909">
                        <c:v>0.93800892108433054</c:v>
                      </c:pt>
                      <c:pt idx="910">
                        <c:v>0.94420083966408708</c:v>
                      </c:pt>
                      <c:pt idx="911">
                        <c:v>0.95030343649104543</c:v>
                      </c:pt>
                      <c:pt idx="912">
                        <c:v>0.95638880273597882</c:v>
                      </c:pt>
                      <c:pt idx="913">
                        <c:v>0.96112939137227149</c:v>
                      </c:pt>
                      <c:pt idx="914">
                        <c:v>0.9651045064507735</c:v>
                      </c:pt>
                      <c:pt idx="915">
                        <c:v>0.97111183994492556</c:v>
                      </c:pt>
                      <c:pt idx="916">
                        <c:v>0.97551078773071676</c:v>
                      </c:pt>
                      <c:pt idx="917">
                        <c:v>0.97876776383883124</c:v>
                      </c:pt>
                      <c:pt idx="918">
                        <c:v>0.98135690635396533</c:v>
                      </c:pt>
                      <c:pt idx="919">
                        <c:v>0.9859434100153649</c:v>
                      </c:pt>
                      <c:pt idx="920">
                        <c:v>0.99064815111893822</c:v>
                      </c:pt>
                      <c:pt idx="921">
                        <c:v>0.99378490925820961</c:v>
                      </c:pt>
                      <c:pt idx="922">
                        <c:v>0.99411268642202422</c:v>
                      </c:pt>
                      <c:pt idx="923">
                        <c:v>0.99610450209361479</c:v>
                      </c:pt>
                      <c:pt idx="924">
                        <c:v>0.99657230249296824</c:v>
                      </c:pt>
                      <c:pt idx="925">
                        <c:v>0.99708446668972006</c:v>
                      </c:pt>
                      <c:pt idx="926">
                        <c:v>0.99703851847098601</c:v>
                      </c:pt>
                      <c:pt idx="927">
                        <c:v>0.99817078556798133</c:v>
                      </c:pt>
                      <c:pt idx="928">
                        <c:v>0.99777547244473441</c:v>
                      </c:pt>
                      <c:pt idx="929">
                        <c:v>0.99911985394804137</c:v>
                      </c:pt>
                      <c:pt idx="930">
                        <c:v>1</c:v>
                      </c:pt>
                      <c:pt idx="931">
                        <c:v>1.0009488703273932</c:v>
                      </c:pt>
                      <c:pt idx="932">
                        <c:v>1.0019440849788539</c:v>
                      </c:pt>
                      <c:pt idx="933">
                        <c:v>1.0020938127950738</c:v>
                      </c:pt>
                      <c:pt idx="934">
                        <c:v>1.0005666286801653</c:v>
                      </c:pt>
                      <c:pt idx="935">
                        <c:v>1.0011017669862841</c:v>
                      </c:pt>
                      <c:pt idx="936">
                        <c:v>1.0012164394804526</c:v>
                      </c:pt>
                      <c:pt idx="937">
                        <c:v>0.99964726820014904</c:v>
                      </c:pt>
                      <c:pt idx="938">
                        <c:v>1.0003614461171975</c:v>
                      </c:pt>
                      <c:pt idx="939">
                        <c:v>1.0017319705725425</c:v>
                      </c:pt>
                      <c:pt idx="940">
                        <c:v>1.001084140298925</c:v>
                      </c:pt>
                      <c:pt idx="941">
                        <c:v>1.0009886789134514</c:v>
                      </c:pt>
                      <c:pt idx="942">
                        <c:v>0.9997666939583244</c:v>
                      </c:pt>
                      <c:pt idx="943">
                        <c:v>0.99779171276342493</c:v>
                      </c:pt>
                      <c:pt idx="944">
                        <c:v>0.99740352953618849</c:v>
                      </c:pt>
                      <c:pt idx="945">
                        <c:v>0.99416893337944023</c:v>
                      </c:pt>
                      <c:pt idx="946">
                        <c:v>0.99170000883314913</c:v>
                      </c:pt>
                      <c:pt idx="947">
                        <c:v>0.99176061294923812</c:v>
                      </c:pt>
                      <c:pt idx="948">
                        <c:v>0.9877399457573357</c:v>
                      </c:pt>
                      <c:pt idx="949">
                        <c:v>0.98458278819336775</c:v>
                      </c:pt>
                      <c:pt idx="950">
                        <c:v>0.98243094596687541</c:v>
                      </c:pt>
                      <c:pt idx="951">
                        <c:v>0.98008600239009958</c:v>
                      </c:pt>
                      <c:pt idx="952">
                        <c:v>0.97829758680747425</c:v>
                      </c:pt>
                      <c:pt idx="953">
                        <c:v>0.97403014599254301</c:v>
                      </c:pt>
                      <c:pt idx="954">
                        <c:v>0.96838307029958659</c:v>
                      </c:pt>
                      <c:pt idx="955">
                        <c:v>0.96620409485772107</c:v>
                      </c:pt>
                      <c:pt idx="956">
                        <c:v>0.96212995344574026</c:v>
                      </c:pt>
                      <c:pt idx="957">
                        <c:v>0.95703999990493482</c:v>
                      </c:pt>
                      <c:pt idx="958">
                        <c:v>0.95108673478886196</c:v>
                      </c:pt>
                      <c:pt idx="959">
                        <c:v>0.94550422426533376</c:v>
                      </c:pt>
                      <c:pt idx="960">
                        <c:v>0.93812696047383715</c:v>
                      </c:pt>
                      <c:pt idx="961">
                        <c:v>0.93101706778273308</c:v>
                      </c:pt>
                      <c:pt idx="962">
                        <c:v>0.92448232003647357</c:v>
                      </c:pt>
                      <c:pt idx="963">
                        <c:v>0.91819810891391485</c:v>
                      </c:pt>
                      <c:pt idx="964">
                        <c:v>0.91053129212332673</c:v>
                      </c:pt>
                      <c:pt idx="965">
                        <c:v>0.90376006949271992</c:v>
                      </c:pt>
                      <c:pt idx="966">
                        <c:v>0.89608671696412201</c:v>
                      </c:pt>
                      <c:pt idx="967">
                        <c:v>0.88854665388038645</c:v>
                      </c:pt>
                      <c:pt idx="968">
                        <c:v>0.87886782004617803</c:v>
                      </c:pt>
                      <c:pt idx="969">
                        <c:v>0.8690042030736983</c:v>
                      </c:pt>
                      <c:pt idx="970">
                        <c:v>0.85998429046245695</c:v>
                      </c:pt>
                      <c:pt idx="971">
                        <c:v>0.85219230438635163</c:v>
                      </c:pt>
                      <c:pt idx="972">
                        <c:v>0.84294166041810514</c:v>
                      </c:pt>
                      <c:pt idx="973">
                        <c:v>0.83492726119700666</c:v>
                      </c:pt>
                      <c:pt idx="974">
                        <c:v>0.82721944750435816</c:v>
                      </c:pt>
                      <c:pt idx="975">
                        <c:v>0.81877190710062397</c:v>
                      </c:pt>
                      <c:pt idx="976">
                        <c:v>0.81050439657115381</c:v>
                      </c:pt>
                      <c:pt idx="977">
                        <c:v>0.80100519650587576</c:v>
                      </c:pt>
                      <c:pt idx="978">
                        <c:v>0.79035412212957334</c:v>
                      </c:pt>
                      <c:pt idx="979">
                        <c:v>0.7783600526186325</c:v>
                      </c:pt>
                      <c:pt idx="980">
                        <c:v>0.76613366732935084</c:v>
                      </c:pt>
                      <c:pt idx="981">
                        <c:v>0.7580220242487764</c:v>
                      </c:pt>
                      <c:pt idx="982">
                        <c:v>0.74941683392214398</c:v>
                      </c:pt>
                      <c:pt idx="983">
                        <c:v>0.73909472502565787</c:v>
                      </c:pt>
                      <c:pt idx="984">
                        <c:v>0.73080859754549365</c:v>
                      </c:pt>
                      <c:pt idx="985">
                        <c:v>0.7245713249050042</c:v>
                      </c:pt>
                      <c:pt idx="986">
                        <c:v>0.71840673759328777</c:v>
                      </c:pt>
                      <c:pt idx="987">
                        <c:v>0.70979402126531088</c:v>
                      </c:pt>
                      <c:pt idx="988">
                        <c:v>0.69928396038788221</c:v>
                      </c:pt>
                      <c:pt idx="989">
                        <c:v>0.68965800661575127</c:v>
                      </c:pt>
                      <c:pt idx="990">
                        <c:v>0.68002472489494303</c:v>
                      </c:pt>
                      <c:pt idx="991">
                        <c:v>0.66910746773424978</c:v>
                      </c:pt>
                      <c:pt idx="992">
                        <c:v>0.65805058344335177</c:v>
                      </c:pt>
                      <c:pt idx="993">
                        <c:v>0.64498960421551144</c:v>
                      </c:pt>
                      <c:pt idx="994">
                        <c:v>0.63597087992027201</c:v>
                      </c:pt>
                      <c:pt idx="995">
                        <c:v>0.62338542514579642</c:v>
                      </c:pt>
                      <c:pt idx="996">
                        <c:v>0.61265097059670492</c:v>
                      </c:pt>
                      <c:pt idx="997">
                        <c:v>0.60041844567474778</c:v>
                      </c:pt>
                      <c:pt idx="998">
                        <c:v>0.587359446973577</c:v>
                      </c:pt>
                      <c:pt idx="999">
                        <c:v>0.57460406301085221</c:v>
                      </c:pt>
                      <c:pt idx="1000">
                        <c:v>0.56494424223267159</c:v>
                      </c:pt>
                      <c:pt idx="1001">
                        <c:v>0.55219103684928317</c:v>
                      </c:pt>
                      <c:pt idx="1002">
                        <c:v>0.541004230008861</c:v>
                      </c:pt>
                      <c:pt idx="1003">
                        <c:v>0.52891687769178342</c:v>
                      </c:pt>
                      <c:pt idx="1004">
                        <c:v>0.51855614852524057</c:v>
                      </c:pt>
                      <c:pt idx="1005">
                        <c:v>0.50994125361792719</c:v>
                      </c:pt>
                      <c:pt idx="1006">
                        <c:v>0.49894121044244583</c:v>
                      </c:pt>
                      <c:pt idx="1007">
                        <c:v>0.48980484286303361</c:v>
                      </c:pt>
                      <c:pt idx="1008">
                        <c:v>0.48132125687391303</c:v>
                      </c:pt>
                      <c:pt idx="1009">
                        <c:v>0.4720571453243132</c:v>
                      </c:pt>
                      <c:pt idx="1010">
                        <c:v>0.46489694725580205</c:v>
                      </c:pt>
                      <c:pt idx="1011">
                        <c:v>0.45430172373158173</c:v>
                      </c:pt>
                      <c:pt idx="1012">
                        <c:v>0.44337317756887185</c:v>
                      </c:pt>
                      <c:pt idx="1013">
                        <c:v>0.43424710872814154</c:v>
                      </c:pt>
                      <c:pt idx="1014">
                        <c:v>0.42351443665305261</c:v>
                      </c:pt>
                      <c:pt idx="1015">
                        <c:v>0.41384907040019708</c:v>
                      </c:pt>
                      <c:pt idx="1016">
                        <c:v>0.40400010932507219</c:v>
                      </c:pt>
                      <c:pt idx="1017">
                        <c:v>0.39187255231660223</c:v>
                      </c:pt>
                      <c:pt idx="1018">
                        <c:v>0.38484207874494819</c:v>
                      </c:pt>
                      <c:pt idx="1019">
                        <c:v>0.37980757995089093</c:v>
                      </c:pt>
                      <c:pt idx="1020">
                        <c:v>0.37082212850370033</c:v>
                      </c:pt>
                      <c:pt idx="1021">
                        <c:v>0.3614948381533411</c:v>
                      </c:pt>
                      <c:pt idx="1022">
                        <c:v>0.35303858343226069</c:v>
                      </c:pt>
                      <c:pt idx="1023">
                        <c:v>0.34190980602325699</c:v>
                      </c:pt>
                      <c:pt idx="1024">
                        <c:v>0.33246685291539479</c:v>
                      </c:pt>
                      <c:pt idx="1025">
                        <c:v>0.32167575530355341</c:v>
                      </c:pt>
                      <c:pt idx="1026">
                        <c:v>0.31024435341943868</c:v>
                      </c:pt>
                      <c:pt idx="1027">
                        <c:v>0.30263318942826556</c:v>
                      </c:pt>
                      <c:pt idx="1028">
                        <c:v>0.29432329562806658</c:v>
                      </c:pt>
                      <c:pt idx="1029">
                        <c:v>0.28547331220507483</c:v>
                      </c:pt>
                      <c:pt idx="1030">
                        <c:v>0.28066716813601938</c:v>
                      </c:pt>
                      <c:pt idx="1031">
                        <c:v>0.27660352351538731</c:v>
                      </c:pt>
                      <c:pt idx="1032">
                        <c:v>0.27118539670543346</c:v>
                      </c:pt>
                      <c:pt idx="1033">
                        <c:v>0.26482255867409288</c:v>
                      </c:pt>
                      <c:pt idx="1034">
                        <c:v>0.26095815503641989</c:v>
                      </c:pt>
                      <c:pt idx="1035">
                        <c:v>0.25359475493161049</c:v>
                      </c:pt>
                      <c:pt idx="1036">
                        <c:v>0.24500461660766684</c:v>
                      </c:pt>
                      <c:pt idx="1037">
                        <c:v>0.24233922381575401</c:v>
                      </c:pt>
                      <c:pt idx="1038">
                        <c:v>0.2350132556649995</c:v>
                      </c:pt>
                      <c:pt idx="1039">
                        <c:v>0.23253937980203454</c:v>
                      </c:pt>
                      <c:pt idx="1040">
                        <c:v>0.22763500161016825</c:v>
                      </c:pt>
                      <c:pt idx="1041">
                        <c:v>0.21812015538420043</c:v>
                      </c:pt>
                      <c:pt idx="1042">
                        <c:v>0.21205914961730288</c:v>
                      </c:pt>
                      <c:pt idx="1043">
                        <c:v>0.21158917063861296</c:v>
                      </c:pt>
                      <c:pt idx="1044">
                        <c:v>0.20359774552688154</c:v>
                      </c:pt>
                      <c:pt idx="1045">
                        <c:v>0.20018688249654104</c:v>
                      </c:pt>
                      <c:pt idx="1046">
                        <c:v>0.18801694221734222</c:v>
                      </c:pt>
                      <c:pt idx="1047">
                        <c:v>0.18426443833650027</c:v>
                      </c:pt>
                      <c:pt idx="1048">
                        <c:v>0.17741241021777482</c:v>
                      </c:pt>
                      <c:pt idx="1049">
                        <c:v>0.17484386518000414</c:v>
                      </c:pt>
                      <c:pt idx="1050">
                        <c:v>0.16616519731393053</c:v>
                      </c:pt>
                      <c:pt idx="1051">
                        <c:v>0.16311261155811596</c:v>
                      </c:pt>
                      <c:pt idx="1052">
                        <c:v>0.15805771333936214</c:v>
                      </c:pt>
                      <c:pt idx="1053">
                        <c:v>0.15961618977564995</c:v>
                      </c:pt>
                      <c:pt idx="1054">
                        <c:v>0.1521803023947341</c:v>
                      </c:pt>
                      <c:pt idx="1055">
                        <c:v>0.14999003795085208</c:v>
                      </c:pt>
                      <c:pt idx="1056">
                        <c:v>0.14789266020777317</c:v>
                      </c:pt>
                      <c:pt idx="1057">
                        <c:v>0.14510011760367367</c:v>
                      </c:pt>
                      <c:pt idx="1058">
                        <c:v>0.136933019776351</c:v>
                      </c:pt>
                      <c:pt idx="1059">
                        <c:v>0.13319041852885691</c:v>
                      </c:pt>
                      <c:pt idx="1060">
                        <c:v>0.13083596842406722</c:v>
                      </c:pt>
                      <c:pt idx="1061">
                        <c:v>0.12896100382598147</c:v>
                      </c:pt>
                      <c:pt idx="1062">
                        <c:v>0.1232166842735487</c:v>
                      </c:pt>
                      <c:pt idx="1063">
                        <c:v>0.11221624499273349</c:v>
                      </c:pt>
                      <c:pt idx="1064">
                        <c:v>0.10998300312012169</c:v>
                      </c:pt>
                      <c:pt idx="1065">
                        <c:v>0.10804743440594698</c:v>
                      </c:pt>
                      <c:pt idx="1066">
                        <c:v>0.10362491835278802</c:v>
                      </c:pt>
                      <c:pt idx="1067">
                        <c:v>9.6572857040435583E-2</c:v>
                      </c:pt>
                      <c:pt idx="1068">
                        <c:v>9.3371137626402104E-2</c:v>
                      </c:pt>
                      <c:pt idx="1069">
                        <c:v>8.9542779574115411E-2</c:v>
                      </c:pt>
                      <c:pt idx="1070">
                        <c:v>9.4878714527282013E-2</c:v>
                      </c:pt>
                      <c:pt idx="1071">
                        <c:v>9.324636444621906E-2</c:v>
                      </c:pt>
                      <c:pt idx="1072">
                        <c:v>9.1257915669966674E-2</c:v>
                      </c:pt>
                      <c:pt idx="1073">
                        <c:v>8.6907688840247174E-2</c:v>
                      </c:pt>
                      <c:pt idx="1074">
                        <c:v>8.4350828909827036E-2</c:v>
                      </c:pt>
                      <c:pt idx="1075">
                        <c:v>8.1348548531419693E-2</c:v>
                      </c:pt>
                      <c:pt idx="1076">
                        <c:v>8.2624799917293199E-2</c:v>
                      </c:pt>
                      <c:pt idx="1077">
                        <c:v>7.9637967646908517E-2</c:v>
                      </c:pt>
                      <c:pt idx="1078">
                        <c:v>7.1439379445539686E-2</c:v>
                      </c:pt>
                      <c:pt idx="1079">
                        <c:v>7.6415650755511447E-2</c:v>
                      </c:pt>
                      <c:pt idx="1080">
                        <c:v>8.0713591681154231E-2</c:v>
                      </c:pt>
                      <c:pt idx="1081">
                        <c:v>7.8047208625906569E-2</c:v>
                      </c:pt>
                      <c:pt idx="1082">
                        <c:v>7.5570758078271141E-2</c:v>
                      </c:pt>
                      <c:pt idx="1083">
                        <c:v>7.1826176304107439E-2</c:v>
                      </c:pt>
                      <c:pt idx="1084">
                        <c:v>6.87145708535397E-2</c:v>
                      </c:pt>
                      <c:pt idx="1085">
                        <c:v>6.8192702076106906E-2</c:v>
                      </c:pt>
                      <c:pt idx="1086">
                        <c:v>6.1475745876246352E-2</c:v>
                      </c:pt>
                      <c:pt idx="1087">
                        <c:v>5.8428507542439695E-2</c:v>
                      </c:pt>
                      <c:pt idx="1088">
                        <c:v>5.8295812255578262E-2</c:v>
                      </c:pt>
                      <c:pt idx="1089">
                        <c:v>5.6164765559116564E-2</c:v>
                      </c:pt>
                      <c:pt idx="1090">
                        <c:v>5.3207245083441532E-2</c:v>
                      </c:pt>
                      <c:pt idx="1091">
                        <c:v>5.5921556884092803E-2</c:v>
                      </c:pt>
                      <c:pt idx="1092">
                        <c:v>5.7067885720442343E-2</c:v>
                      </c:pt>
                      <c:pt idx="1093">
                        <c:v>5.1485969354914785E-2</c:v>
                      </c:pt>
                      <c:pt idx="1094">
                        <c:v>4.6340164962027391E-2</c:v>
                      </c:pt>
                      <c:pt idx="1095">
                        <c:v>4.7574429182505915E-2</c:v>
                      </c:pt>
                      <c:pt idx="1096">
                        <c:v>4.686322205546186E-2</c:v>
                      </c:pt>
                      <c:pt idx="1097">
                        <c:v>5.0432725272035295E-2</c:v>
                      </c:pt>
                      <c:pt idx="1098">
                        <c:v>4.4739503307677578E-2</c:v>
                      </c:pt>
                      <c:pt idx="1099">
                        <c:v>4.5208293970365826E-2</c:v>
                      </c:pt>
                      <c:pt idx="1100">
                        <c:v>4.7368454408870199E-2</c:v>
                      </c:pt>
                      <c:pt idx="1101">
                        <c:v>4.8203840558096595E-2</c:v>
                      </c:pt>
                      <c:pt idx="1102">
                        <c:v>4.3130127335981684E-2</c:v>
                      </c:pt>
                      <c:pt idx="1103">
                        <c:v>3.9324743393062044E-2</c:v>
                      </c:pt>
                      <c:pt idx="1104">
                        <c:v>3.0703510800406078E-2</c:v>
                      </c:pt>
                      <c:pt idx="1105">
                        <c:v>3.0625081944290998E-2</c:v>
                      </c:pt>
                      <c:pt idx="1106">
                        <c:v>3.1381247026734359E-2</c:v>
                      </c:pt>
                      <c:pt idx="1107">
                        <c:v>3.2576296819155338E-2</c:v>
                      </c:pt>
                      <c:pt idx="1108">
                        <c:v>3.0801546870550069E-2</c:v>
                      </c:pt>
                      <c:pt idx="1109">
                        <c:v>3.4692885670929194E-2</c:v>
                      </c:pt>
                      <c:pt idx="1110">
                        <c:v>4.1313390221981418E-2</c:v>
                      </c:pt>
                      <c:pt idx="1111">
                        <c:v>5.3679204588801085E-2</c:v>
                      </c:pt>
                      <c:pt idx="1112">
                        <c:v>5.1343965592706306E-2</c:v>
                      </c:pt>
                      <c:pt idx="1113">
                        <c:v>5.1817509519401374E-2</c:v>
                      </c:pt>
                      <c:pt idx="1114">
                        <c:v>4.889781710311536E-2</c:v>
                      </c:pt>
                      <c:pt idx="1115">
                        <c:v>4.5411099901330111E-2</c:v>
                      </c:pt>
                      <c:pt idx="1116">
                        <c:v>4.0074768842829789E-2</c:v>
                      </c:pt>
                      <c:pt idx="1117">
                        <c:v>3.4825977063124472E-2</c:v>
                      </c:pt>
                      <c:pt idx="1118">
                        <c:v>2.8036731639824581E-2</c:v>
                      </c:pt>
                      <c:pt idx="1119">
                        <c:v>3.026502219576244E-2</c:v>
                      </c:pt>
                      <c:pt idx="1120">
                        <c:v>2.4599923710112714E-2</c:v>
                      </c:pt>
                      <c:pt idx="1121">
                        <c:v>2.0644415845639353E-2</c:v>
                      </c:pt>
                      <c:pt idx="1122">
                        <c:v>2.4055278875979847E-2</c:v>
                      </c:pt>
                      <c:pt idx="1123">
                        <c:v>2.4130934994757474E-2</c:v>
                      </c:pt>
                      <c:pt idx="1124">
                        <c:v>1.8966909756510109E-2</c:v>
                      </c:pt>
                      <c:pt idx="1125">
                        <c:v>1.1442690886131137E-2</c:v>
                      </c:pt>
                      <c:pt idx="1126">
                        <c:v>3.1391347712748955E-3</c:v>
                      </c:pt>
                      <c:pt idx="1127">
                        <c:v>3.8899524317104711E-3</c:v>
                      </c:pt>
                      <c:pt idx="1128">
                        <c:v>1.1679363823145312E-2</c:v>
                      </c:pt>
                      <c:pt idx="1129">
                        <c:v>6.0415966055357541E-3</c:v>
                      </c:pt>
                      <c:pt idx="1130">
                        <c:v>1.7261082136005877E-2</c:v>
                      </c:pt>
                      <c:pt idx="1131">
                        <c:v>1.8436326661731235E-2</c:v>
                      </c:pt>
                      <c:pt idx="1132">
                        <c:v>2.5524235506802911E-2</c:v>
                      </c:pt>
                      <c:pt idx="1133">
                        <c:v>2.6533115792283936E-2</c:v>
                      </c:pt>
                      <c:pt idx="1134">
                        <c:v>3.3141143025317808E-2</c:v>
                      </c:pt>
                      <c:pt idx="1135">
                        <c:v>2.3913671219105214E-2</c:v>
                      </c:pt>
                      <c:pt idx="1136">
                        <c:v>1.9852601283143596E-2</c:v>
                      </c:pt>
                      <c:pt idx="1137">
                        <c:v>8.0989677098893213E-3</c:v>
                      </c:pt>
                      <c:pt idx="1138">
                        <c:v>3.3556063362593282E-3</c:v>
                      </c:pt>
                      <c:pt idx="1139">
                        <c:v>1.0663551694320718E-2</c:v>
                      </c:pt>
                      <c:pt idx="1140">
                        <c:v>1.0284478889764222E-2</c:v>
                      </c:pt>
                      <c:pt idx="1141">
                        <c:v>-4.6217570361181109E-3</c:v>
                      </c:pt>
                      <c:pt idx="1142">
                        <c:v>-2.2740407220049903E-3</c:v>
                      </c:pt>
                      <c:pt idx="1143">
                        <c:v>7.1679221225225435E-3</c:v>
                      </c:pt>
                      <c:pt idx="1144">
                        <c:v>6.9425381875249095E-3</c:v>
                      </c:pt>
                      <c:pt idx="1145">
                        <c:v>1.6243685585845772E-2</c:v>
                      </c:pt>
                      <c:pt idx="1146">
                        <c:v>8.789577359569103E-4</c:v>
                      </c:pt>
                      <c:pt idx="1147">
                        <c:v>3.6544678106981026E-3</c:v>
                      </c:pt>
                      <c:pt idx="1148">
                        <c:v>9.0422925626074541E-3</c:v>
                      </c:pt>
                      <c:pt idx="1149">
                        <c:v>5.7623423451257493E-3</c:v>
                      </c:pt>
                      <c:pt idx="1150">
                        <c:v>-7.5121376576941926E-4</c:v>
                      </c:pt>
                      <c:pt idx="1151">
                        <c:v>3.2282584714106282E-5</c:v>
                      </c:pt>
                      <c:pt idx="1152">
                        <c:v>-5.7320402870812744E-3</c:v>
                      </c:pt>
                      <c:pt idx="1153">
                        <c:v>-9.0312016132591409E-5</c:v>
                      </c:pt>
                      <c:pt idx="1154">
                        <c:v>0</c:v>
                      </c:pt>
                      <c:pt idx="1155">
                        <c:v>3.0549623878180503E-3</c:v>
                      </c:pt>
                      <c:pt idx="1156">
                        <c:v>2.6743051619259051E-3</c:v>
                      </c:pt>
                      <c:pt idx="1157">
                        <c:v>1.382209562695753E-3</c:v>
                      </c:pt>
                      <c:pt idx="1158">
                        <c:v>2.4338692242395969E-3</c:v>
                      </c:pt>
                      <c:pt idx="1159">
                        <c:v>2.4689245462910215E-3</c:v>
                      </c:pt>
                      <c:pt idx="1160">
                        <c:v>-3.2409338420910172E-3</c:v>
                      </c:pt>
                      <c:pt idx="1161">
                        <c:v>-5.696984965029849E-3</c:v>
                      </c:pt>
                      <c:pt idx="1162">
                        <c:v>-7.5368942410641683E-3</c:v>
                      </c:pt>
                      <c:pt idx="1163">
                        <c:v>-1.0699003121706125E-2</c:v>
                      </c:pt>
                      <c:pt idx="1164">
                        <c:v>-4.3951847851188075E-3</c:v>
                      </c:pt>
                      <c:pt idx="1165">
                        <c:v>-7.7232618006711157E-3</c:v>
                      </c:pt>
                      <c:pt idx="1166">
                        <c:v>-1.308732023254613E-3</c:v>
                      </c:pt>
                      <c:pt idx="1167">
                        <c:v>3.4251228223613431E-3</c:v>
                      </c:pt>
                      <c:pt idx="1168">
                        <c:v>1.1907322442813275E-2</c:v>
                      </c:pt>
                      <c:pt idx="1169">
                        <c:v>1.356858821325218E-3</c:v>
                      </c:pt>
                      <c:pt idx="1170">
                        <c:v>-1.7828701079506493E-3</c:v>
                      </c:pt>
                      <c:pt idx="1171">
                        <c:v>-4.5916530307404885E-3</c:v>
                      </c:pt>
                      <c:pt idx="1172">
                        <c:v>-7.6283945731984281E-3</c:v>
                      </c:pt>
                      <c:pt idx="1173">
                        <c:v>-1.4547562546022434E-2</c:v>
                      </c:pt>
                      <c:pt idx="1174">
                        <c:v>-2.6552921058979696E-2</c:v>
                      </c:pt>
                      <c:pt idx="1175">
                        <c:v>-4.0391653109961685E-2</c:v>
                      </c:pt>
                      <c:pt idx="1176">
                        <c:v>-3.3211055616753804E-2</c:v>
                      </c:pt>
                      <c:pt idx="1177">
                        <c:v>-2.6172659938421532E-2</c:v>
                      </c:pt>
                      <c:pt idx="1178">
                        <c:v>-1.580123592786287E-2</c:v>
                      </c:pt>
                      <c:pt idx="1179">
                        <c:v>-1.2883127932912504E-2</c:v>
                      </c:pt>
                      <c:pt idx="1180">
                        <c:v>-1.3069693545186304E-2</c:v>
                      </c:pt>
                      <c:pt idx="1181">
                        <c:v>-3.9333259657748135E-4</c:v>
                      </c:pt>
                      <c:pt idx="1182">
                        <c:v>-1.9236855541573204E-3</c:v>
                      </c:pt>
                      <c:pt idx="1183">
                        <c:v>-2.592707463139388E-3</c:v>
                      </c:pt>
                      <c:pt idx="1184">
                        <c:v>4.5548152346864233E-3</c:v>
                      </c:pt>
                      <c:pt idx="1185">
                        <c:v>-2.1975923925594038E-3</c:v>
                      </c:pt>
                      <c:pt idx="1186">
                        <c:v>-1.4125710365403254E-2</c:v>
                      </c:pt>
                      <c:pt idx="1187">
                        <c:v>-4.1593040587725953E-3</c:v>
                      </c:pt>
                      <c:pt idx="1188">
                        <c:v>-1.2582880089805071E-2</c:v>
                      </c:pt>
                      <c:pt idx="1189">
                        <c:v>-9.9719517813054333E-3</c:v>
                      </c:pt>
                      <c:pt idx="1190">
                        <c:v>-1.1154524255708205E-2</c:v>
                      </c:pt>
                      <c:pt idx="1191">
                        <c:v>-1.4500624063953634E-2</c:v>
                      </c:pt>
                      <c:pt idx="1192">
                        <c:v>-1.9472736267919278E-2</c:v>
                      </c:pt>
                      <c:pt idx="1193">
                        <c:v>-3.5929526523411193E-2</c:v>
                      </c:pt>
                      <c:pt idx="1194">
                        <c:v>-4.705473898440974E-2</c:v>
                      </c:pt>
                      <c:pt idx="1195">
                        <c:v>-4.6924222276884794E-2</c:v>
                      </c:pt>
                      <c:pt idx="1196">
                        <c:v>-5.947699836131224E-2</c:v>
                      </c:pt>
                      <c:pt idx="1197">
                        <c:v>-4.8581328941317441E-2</c:v>
                      </c:pt>
                      <c:pt idx="1198">
                        <c:v>-4.0970363002811164E-2</c:v>
                      </c:pt>
                      <c:pt idx="1199">
                        <c:v>-4.4157624572156801E-2</c:v>
                      </c:pt>
                      <c:pt idx="1200">
                        <c:v>-6.1136877763082343E-3</c:v>
                      </c:pt>
                      <c:pt idx="1201">
                        <c:v>8.6560898620405332E-3</c:v>
                      </c:pt>
                      <c:pt idx="1202">
                        <c:v>1.3739507664836198E-2</c:v>
                      </c:pt>
                      <c:pt idx="1203">
                        <c:v>2.6948432234893661E-2</c:v>
                      </c:pt>
                      <c:pt idx="1204">
                        <c:v>1.1558155590967411E-2</c:v>
                      </c:pt>
                      <c:pt idx="1205">
                        <c:v>-9.0654647246415036E-3</c:v>
                      </c:pt>
                      <c:pt idx="1206">
                        <c:v>5.010732474022211E-4</c:v>
                      </c:pt>
                      <c:pt idx="1207">
                        <c:v>-2.8100108493250987E-2</c:v>
                      </c:pt>
                      <c:pt idx="1208">
                        <c:v>-3.6884932588813826E-2</c:v>
                      </c:pt>
                      <c:pt idx="1209">
                        <c:v>-3.4548307224050258E-2</c:v>
                      </c:pt>
                      <c:pt idx="1210">
                        <c:v>-2.6182562571769413E-2</c:v>
                      </c:pt>
                      <c:pt idx="1211">
                        <c:v>-3.3932165377145738E-2</c:v>
                      </c:pt>
                      <c:pt idx="1212">
                        <c:v>-3.1197058046463895E-2</c:v>
                      </c:pt>
                      <c:pt idx="1213">
                        <c:v>-4.1761979512639928E-2</c:v>
                      </c:pt>
                      <c:pt idx="1214">
                        <c:v>-3.4630895186171448E-2</c:v>
                      </c:pt>
                      <c:pt idx="1215">
                        <c:v>-1.9117825888731649E-2</c:v>
                      </c:pt>
                      <c:pt idx="1216">
                        <c:v>-2.0226128613025317E-2</c:v>
                      </c:pt>
                      <c:pt idx="1217">
                        <c:v>-2.4043395715962337E-2</c:v>
                      </c:pt>
                      <c:pt idx="1218">
                        <c:v>-8.9444545451304557E-3</c:v>
                      </c:pt>
                      <c:pt idx="1219">
                        <c:v>-7.0587951030290077E-3</c:v>
                      </c:pt>
                      <c:pt idx="1220">
                        <c:v>-1.0857445255272071E-2</c:v>
                      </c:pt>
                      <c:pt idx="1221">
                        <c:v>-6.7363653612223379E-3</c:v>
                      </c:pt>
                      <c:pt idx="1222">
                        <c:v>-2.8578207631286146E-2</c:v>
                      </c:pt>
                      <c:pt idx="1223">
                        <c:v>-3.9449912678579203E-2</c:v>
                      </c:pt>
                      <c:pt idx="1224">
                        <c:v>-6.0098883735558516E-2</c:v>
                      </c:pt>
                      <c:pt idx="1225">
                        <c:v>-7.2471431893054758E-2</c:v>
                      </c:pt>
                      <c:pt idx="1226">
                        <c:v>-7.8241894397525755E-2</c:v>
                      </c:pt>
                      <c:pt idx="1227">
                        <c:v>-3.7728835002719313E-2</c:v>
                      </c:pt>
                      <c:pt idx="1228">
                        <c:v>-2.7709746686677951E-2</c:v>
                      </c:pt>
                      <c:pt idx="1229">
                        <c:v>-3.3746391975539768E-2</c:v>
                      </c:pt>
                      <c:pt idx="1230">
                        <c:v>-3.5761379809164356E-2</c:v>
                      </c:pt>
                      <c:pt idx="1231">
                        <c:v>4.8126798070604827E-5</c:v>
                      </c:pt>
                      <c:pt idx="1232">
                        <c:v>2.3459140348437948E-2</c:v>
                      </c:pt>
                      <c:pt idx="1233">
                        <c:v>3.6453771932847462E-2</c:v>
                      </c:pt>
                      <c:pt idx="1234">
                        <c:v>6.4196791467574336E-3</c:v>
                      </c:pt>
                      <c:pt idx="1235">
                        <c:v>1.9108715466051595E-2</c:v>
                      </c:pt>
                      <c:pt idx="1236">
                        <c:v>4.4324781023068825E-2</c:v>
                      </c:pt>
                      <c:pt idx="1237">
                        <c:v>4.3955214746526229E-2</c:v>
                      </c:pt>
                      <c:pt idx="1238">
                        <c:v>2.6219004262489496E-2</c:v>
                      </c:pt>
                      <c:pt idx="1239">
                        <c:v>1.6998860404954318E-2</c:v>
                      </c:pt>
                      <c:pt idx="1240">
                        <c:v>3.2418052738256382E-2</c:v>
                      </c:pt>
                      <c:pt idx="1241">
                        <c:v>5.3008400205816375E-2</c:v>
                      </c:pt>
                      <c:pt idx="1242">
                        <c:v>5.8926213894503629E-2</c:v>
                      </c:pt>
                      <c:pt idx="1243">
                        <c:v>4.9551787009408751E-2</c:v>
                      </c:pt>
                      <c:pt idx="1244">
                        <c:v>5.3867948780411505E-2</c:v>
                      </c:pt>
                      <c:pt idx="1245">
                        <c:v>6.9184945937563469E-2</c:v>
                      </c:pt>
                      <c:pt idx="1246">
                        <c:v>9.4517070357417673E-2</c:v>
                      </c:pt>
                      <c:pt idx="1247">
                        <c:v>6.1571405314386859E-2</c:v>
                      </c:pt>
                      <c:pt idx="1248">
                        <c:v>1.5580407204205332E-2</c:v>
                      </c:pt>
                      <c:pt idx="1249">
                        <c:v>-1.5247480671049947E-2</c:v>
                      </c:pt>
                      <c:pt idx="1250">
                        <c:v>-3.9202941002883303E-2</c:v>
                      </c:pt>
                      <c:pt idx="1251">
                        <c:v>-9.1724131647984188E-3</c:v>
                      </c:pt>
                      <c:pt idx="1252">
                        <c:v>-1.0555811043495978E-2</c:v>
                      </c:pt>
                      <c:pt idx="1253">
                        <c:v>-4.5045692730793764E-2</c:v>
                      </c:pt>
                      <c:pt idx="1254">
                        <c:v>-3.0360681633902816E-2</c:v>
                      </c:pt>
                      <c:pt idx="1255">
                        <c:v>-1.4371295672430357E-2</c:v>
                      </c:pt>
                      <c:pt idx="1256">
                        <c:v>1.1961192768225645E-2</c:v>
                      </c:pt>
                      <c:pt idx="1257">
                        <c:v>3.4058324925997585E-2</c:v>
                      </c:pt>
                      <c:pt idx="1258">
                        <c:v>3.123726273785625E-2</c:v>
                      </c:pt>
                      <c:pt idx="1259">
                        <c:v>8.3188061702120439E-3</c:v>
                      </c:pt>
                      <c:pt idx="1260">
                        <c:v>1.2621104254527794E-2</c:v>
                      </c:pt>
                      <c:pt idx="1261">
                        <c:v>1.0657610114311962E-2</c:v>
                      </c:pt>
                      <c:pt idx="1262">
                        <c:v>2.5638709948304233E-2</c:v>
                      </c:pt>
                      <c:pt idx="1263">
                        <c:v>9.6881423095554701E-3</c:v>
                      </c:pt>
                      <c:pt idx="1264">
                        <c:v>7.4202412202262263E-3</c:v>
                      </c:pt>
                      <c:pt idx="1265">
                        <c:v>-3.3925827691803141E-2</c:v>
                      </c:pt>
                      <c:pt idx="1266">
                        <c:v>-3.7388976626220358E-2</c:v>
                      </c:pt>
                      <c:pt idx="1267">
                        <c:v>-3.1341834546009554E-3</c:v>
                      </c:pt>
                      <c:pt idx="1268">
                        <c:v>-2.5483634710076714E-2</c:v>
                      </c:pt>
                      <c:pt idx="1269">
                        <c:v>-5.7966648723095017E-2</c:v>
                      </c:pt>
                      <c:pt idx="1270">
                        <c:v>-6.9263176741011692E-2</c:v>
                      </c:pt>
                      <c:pt idx="1271">
                        <c:v>-6.319999239477754E-2</c:v>
                      </c:pt>
                      <c:pt idx="1272">
                        <c:v>-3.0149359438259315E-2</c:v>
                      </c:pt>
                      <c:pt idx="1273">
                        <c:v>-2.1858874799422112E-2</c:v>
                      </c:pt>
                      <c:pt idx="1274">
                        <c:v>-9.2734002196800169E-2</c:v>
                      </c:pt>
                      <c:pt idx="1275">
                        <c:v>-5.0313893671860864E-2</c:v>
                      </c:pt>
                      <c:pt idx="1276">
                        <c:v>-2.5462641127379147E-2</c:v>
                      </c:pt>
                      <c:pt idx="1277">
                        <c:v>-6.2012270551033699E-3</c:v>
                      </c:pt>
                      <c:pt idx="1278">
                        <c:v>8.7515512475139189E-3</c:v>
                      </c:pt>
                      <c:pt idx="1279">
                        <c:v>1.741061189955876E-2</c:v>
                      </c:pt>
                      <c:pt idx="1280">
                        <c:v>3.1875586483459999E-2</c:v>
                      </c:pt>
                      <c:pt idx="1281">
                        <c:v>9.4500830038727196E-2</c:v>
                      </c:pt>
                      <c:pt idx="1282">
                        <c:v>4.9215889686248918E-2</c:v>
                      </c:pt>
                      <c:pt idx="1283">
                        <c:v>7.822941707950741E-2</c:v>
                      </c:pt>
                      <c:pt idx="1284">
                        <c:v>8.9778858353128738E-2</c:v>
                      </c:pt>
                      <c:pt idx="1285">
                        <c:v>5.7593913603881254E-2</c:v>
                      </c:pt>
                      <c:pt idx="1286">
                        <c:v>6.6397750755471899E-2</c:v>
                      </c:pt>
                      <c:pt idx="1287">
                        <c:v>9.3436296953831155E-2</c:v>
                      </c:pt>
                      <c:pt idx="1288">
                        <c:v>9.1412594802860361E-2</c:v>
                      </c:pt>
                      <c:pt idx="1289">
                        <c:v>0.17530314931467836</c:v>
                      </c:pt>
                      <c:pt idx="1290">
                        <c:v>0.13061395138440801</c:v>
                      </c:pt>
                      <c:pt idx="1291">
                        <c:v>0.12676618417075938</c:v>
                      </c:pt>
                      <c:pt idx="1292">
                        <c:v>0.13218272655937757</c:v>
                      </c:pt>
                      <c:pt idx="1293">
                        <c:v>0.10209298097387252</c:v>
                      </c:pt>
                      <c:pt idx="1294">
                        <c:v>4.9156275833494786E-2</c:v>
                      </c:pt>
                      <c:pt idx="1295">
                        <c:v>3.1273704428576472E-2</c:v>
                      </c:pt>
                      <c:pt idx="1296">
                        <c:v>-1.6699008667180864E-2</c:v>
                      </c:pt>
                      <c:pt idx="1297">
                        <c:v>4.3178254134052289E-2</c:v>
                      </c:pt>
                      <c:pt idx="1298">
                        <c:v>3.3723813971506547E-2</c:v>
                      </c:pt>
                    </c:numCache>
                  </c:numRef>
                </c:yVal>
                <c:smooth val="0"/>
                <c:extLst xmlns:c15="http://schemas.microsoft.com/office/drawing/2012/chart">
                  <c:ext xmlns:c16="http://schemas.microsoft.com/office/drawing/2014/chart" uri="{C3380CC4-5D6E-409C-BE32-E72D297353CC}">
                    <c16:uniqueId val="{0000000B-886A-4D65-A12B-5A7DC86A013B}"/>
                  </c:ext>
                </c:extLst>
              </c15:ser>
            </c15:filteredScatterSeries>
            <c15:filteredScatterSeries>
              <c15:ser>
                <c:idx val="15"/>
                <c:order val="12"/>
                <c:tx>
                  <c:strRef>
                    <c:extLst xmlns:c15="http://schemas.microsoft.com/office/drawing/2012/chart">
                      <c:ext xmlns:c15="http://schemas.microsoft.com/office/drawing/2012/chart" uri="{02D57815-91ED-43cb-92C2-25804820EDAC}">
                        <c15:formulaRef>
                          <c15:sqref>'24.08.21 Eg Filtres +Lihgt  Abs'!$AJ$1</c15:sqref>
                        </c15:formulaRef>
                      </c:ext>
                    </c:extLst>
                    <c:strCache>
                      <c:ptCount val="1"/>
                      <c:pt idx="0">
                        <c:v>Abs 850</c:v>
                      </c:pt>
                    </c:strCache>
                  </c:strRef>
                </c:tx>
                <c:spPr>
                  <a:ln w="19050" cap="rnd">
                    <a:solidFill>
                      <a:schemeClr val="accent4">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Abs'!$AJ$2:$AJ$1300</c15:sqref>
                        </c15:formulaRef>
                      </c:ext>
                    </c:extLst>
                    <c:numCache>
                      <c:formatCode>General</c:formatCode>
                      <c:ptCount val="1299"/>
                      <c:pt idx="0">
                        <c:v>-5.1122132053780502</c:v>
                      </c:pt>
                      <c:pt idx="1">
                        <c:v>-7.1456135301198893</c:v>
                      </c:pt>
                      <c:pt idx="2">
                        <c:v>-6.4786178323566803</c:v>
                      </c:pt>
                      <c:pt idx="3">
                        <c:v>-5.6969347621071309</c:v>
                      </c:pt>
                      <c:pt idx="4">
                        <c:v>-9.1932513633908606</c:v>
                      </c:pt>
                      <c:pt idx="5">
                        <c:v>-7.9765056558921676</c:v>
                      </c:pt>
                      <c:pt idx="6">
                        <c:v>-8.3421331373820529</c:v>
                      </c:pt>
                      <c:pt idx="7">
                        <c:v>-7.6158136408504244</c:v>
                      </c:pt>
                      <c:pt idx="8">
                        <c:v>-7.2600841822956435</c:v>
                      </c:pt>
                      <c:pt idx="9">
                        <c:v>-8.5195339497445897</c:v>
                      </c:pt>
                      <c:pt idx="10">
                        <c:v>-12.673605159297892</c:v>
                      </c:pt>
                      <c:pt idx="11">
                        <c:v>-12.535799824930624</c:v>
                      </c:pt>
                      <c:pt idx="12">
                        <c:v>-12.582921254336521</c:v>
                      </c:pt>
                      <c:pt idx="13">
                        <c:v>-11.905213139346079</c:v>
                      </c:pt>
                      <c:pt idx="14">
                        <c:v>-10.796646422506404</c:v>
                      </c:pt>
                      <c:pt idx="15">
                        <c:v>-9.1197628605726493</c:v>
                      </c:pt>
                      <c:pt idx="16">
                        <c:v>-13.287749884444052</c:v>
                      </c:pt>
                      <c:pt idx="17">
                        <c:v>-9.1725630393669064</c:v>
                      </c:pt>
                      <c:pt idx="18">
                        <c:v>-5.2656647302932669</c:v>
                      </c:pt>
                      <c:pt idx="19">
                        <c:v>-4.4722042656652379</c:v>
                      </c:pt>
                      <c:pt idx="20">
                        <c:v>-3.0458984834657636</c:v>
                      </c:pt>
                      <c:pt idx="21">
                        <c:v>-2.2931638287029119</c:v>
                      </c:pt>
                      <c:pt idx="22">
                        <c:v>-2.5480529881159386</c:v>
                      </c:pt>
                      <c:pt idx="23">
                        <c:v>-2.0926548745985172</c:v>
                      </c:pt>
                      <c:pt idx="24">
                        <c:v>-2.0863962290665956</c:v>
                      </c:pt>
                      <c:pt idx="25">
                        <c:v>-2.0600550605039083</c:v>
                      </c:pt>
                      <c:pt idx="26">
                        <c:v>-1.5776236279318616</c:v>
                      </c:pt>
                      <c:pt idx="27">
                        <c:v>-1.6731588509082782</c:v>
                      </c:pt>
                      <c:pt idx="28">
                        <c:v>-1.4663612829165134</c:v>
                      </c:pt>
                      <c:pt idx="29">
                        <c:v>-1.3041799929904523</c:v>
                      </c:pt>
                      <c:pt idx="30">
                        <c:v>-1.2599570284259163</c:v>
                      </c:pt>
                      <c:pt idx="31">
                        <c:v>-1.2409279692798958</c:v>
                      </c:pt>
                      <c:pt idx="32">
                        <c:v>-0.63005362811810572</c:v>
                      </c:pt>
                      <c:pt idx="33">
                        <c:v>-0.56207381019702929</c:v>
                      </c:pt>
                      <c:pt idx="34">
                        <c:v>-0.48087820826483213</c:v>
                      </c:pt>
                      <c:pt idx="35">
                        <c:v>-1.2876440639798992</c:v>
                      </c:pt>
                      <c:pt idx="36">
                        <c:v>-1.4879161495573319</c:v>
                      </c:pt>
                      <c:pt idx="37">
                        <c:v>-1.2808917024904212</c:v>
                      </c:pt>
                      <c:pt idx="38">
                        <c:v>-1.292193328062063</c:v>
                      </c:pt>
                      <c:pt idx="39">
                        <c:v>-1.5412979176225778</c:v>
                      </c:pt>
                      <c:pt idx="40">
                        <c:v>-1.7249649945904579</c:v>
                      </c:pt>
                      <c:pt idx="41">
                        <c:v>-1.8068036632504996</c:v>
                      </c:pt>
                      <c:pt idx="42">
                        <c:v>-1.2125338837126218</c:v>
                      </c:pt>
                      <c:pt idx="43">
                        <c:v>-1.269322393472655</c:v>
                      </c:pt>
                      <c:pt idx="44">
                        <c:v>-1.3094811749627089</c:v>
                      </c:pt>
                      <c:pt idx="45">
                        <c:v>-1.1848856207767053</c:v>
                      </c:pt>
                      <c:pt idx="46">
                        <c:v>-1.5059284856837609</c:v>
                      </c:pt>
                      <c:pt idx="47">
                        <c:v>-1.5017407043071467</c:v>
                      </c:pt>
                      <c:pt idx="48">
                        <c:v>-1.5088970460005788</c:v>
                      </c:pt>
                      <c:pt idx="49">
                        <c:v>-1.5458922188942861</c:v>
                      </c:pt>
                      <c:pt idx="50">
                        <c:v>-1.4223484354656013</c:v>
                      </c:pt>
                      <c:pt idx="51">
                        <c:v>-1.1323996864328005</c:v>
                      </c:pt>
                      <c:pt idx="52">
                        <c:v>-1.0066455251488682</c:v>
                      </c:pt>
                      <c:pt idx="53">
                        <c:v>-0.79280999893332971</c:v>
                      </c:pt>
                      <c:pt idx="54">
                        <c:v>-0.76013489146206625</c:v>
                      </c:pt>
                      <c:pt idx="55">
                        <c:v>-0.87799679321665425</c:v>
                      </c:pt>
                      <c:pt idx="56">
                        <c:v>-1.0356958669066392</c:v>
                      </c:pt>
                      <c:pt idx="57">
                        <c:v>-0.72313272595208777</c:v>
                      </c:pt>
                      <c:pt idx="58">
                        <c:v>-1.1414377699480041</c:v>
                      </c:pt>
                      <c:pt idx="59">
                        <c:v>-1.2643942074724486</c:v>
                      </c:pt>
                      <c:pt idx="60">
                        <c:v>-1.2163649231404803</c:v>
                      </c:pt>
                      <c:pt idx="61">
                        <c:v>-1.013968639893807</c:v>
                      </c:pt>
                      <c:pt idx="62">
                        <c:v>-0.77118838920936017</c:v>
                      </c:pt>
                      <c:pt idx="63">
                        <c:v>-0.54300337101670604</c:v>
                      </c:pt>
                      <c:pt idx="64">
                        <c:v>-0.83760808502208672</c:v>
                      </c:pt>
                      <c:pt idx="65">
                        <c:v>-0.37087973207951597</c:v>
                      </c:pt>
                      <c:pt idx="66">
                        <c:v>-0.75162738328849366</c:v>
                      </c:pt>
                      <c:pt idx="67">
                        <c:v>-0.79186616504944762</c:v>
                      </c:pt>
                      <c:pt idx="68">
                        <c:v>-1.3789693256104145</c:v>
                      </c:pt>
                      <c:pt idx="69">
                        <c:v>-1.5914707012764486</c:v>
                      </c:pt>
                      <c:pt idx="70">
                        <c:v>-1.4105610516353071</c:v>
                      </c:pt>
                      <c:pt idx="71">
                        <c:v>-1.3658044133059497</c:v>
                      </c:pt>
                      <c:pt idx="72">
                        <c:v>-1.7830771913724999</c:v>
                      </c:pt>
                      <c:pt idx="73">
                        <c:v>-1.7529479888185862</c:v>
                      </c:pt>
                      <c:pt idx="74">
                        <c:v>-1.5341579992651824</c:v>
                      </c:pt>
                      <c:pt idx="75">
                        <c:v>-1.0819153673324606</c:v>
                      </c:pt>
                      <c:pt idx="76">
                        <c:v>-0.94704913286478842</c:v>
                      </c:pt>
                      <c:pt idx="77">
                        <c:v>-1.6172089471625724</c:v>
                      </c:pt>
                      <c:pt idx="78">
                        <c:v>-1.5646446210188225</c:v>
                      </c:pt>
                      <c:pt idx="79">
                        <c:v>-1.2962294052212662</c:v>
                      </c:pt>
                      <c:pt idx="80">
                        <c:v>-0.96789356323746267</c:v>
                      </c:pt>
                      <c:pt idx="81">
                        <c:v>-1.6801834672879314</c:v>
                      </c:pt>
                      <c:pt idx="82">
                        <c:v>-1.8230007974630176</c:v>
                      </c:pt>
                      <c:pt idx="83">
                        <c:v>-1.3995142417413478</c:v>
                      </c:pt>
                      <c:pt idx="84">
                        <c:v>-1.3055978178973726</c:v>
                      </c:pt>
                      <c:pt idx="85">
                        <c:v>-1.1074399405373645</c:v>
                      </c:pt>
                      <c:pt idx="86">
                        <c:v>-1.2367718493861564</c:v>
                      </c:pt>
                      <c:pt idx="87">
                        <c:v>-1.0944699071996855</c:v>
                      </c:pt>
                      <c:pt idx="88">
                        <c:v>-0.74194049334346945</c:v>
                      </c:pt>
                      <c:pt idx="89">
                        <c:v>-0.541379864990019</c:v>
                      </c:pt>
                      <c:pt idx="90">
                        <c:v>-0.96275339768346291</c:v>
                      </c:pt>
                      <c:pt idx="91">
                        <c:v>-0.69594641590320716</c:v>
                      </c:pt>
                      <c:pt idx="92">
                        <c:v>-0.99870018607470401</c:v>
                      </c:pt>
                      <c:pt idx="93">
                        <c:v>-0.96681436381583508</c:v>
                      </c:pt>
                      <c:pt idx="94">
                        <c:v>-1.4435360627676197</c:v>
                      </c:pt>
                      <c:pt idx="95">
                        <c:v>-1.4771845999901798</c:v>
                      </c:pt>
                      <c:pt idx="96">
                        <c:v>-1.4602380875787093</c:v>
                      </c:pt>
                      <c:pt idx="97">
                        <c:v>-1.4105878030486452</c:v>
                      </c:pt>
                      <c:pt idx="98">
                        <c:v>-1.5859724392717518</c:v>
                      </c:pt>
                      <c:pt idx="99">
                        <c:v>-1.4754054616904522</c:v>
                      </c:pt>
                      <c:pt idx="100">
                        <c:v>-1.2373510682787496</c:v>
                      </c:pt>
                      <c:pt idx="101">
                        <c:v>-0.97029475655367292</c:v>
                      </c:pt>
                      <c:pt idx="102">
                        <c:v>-1.0040106802478062</c:v>
                      </c:pt>
                      <c:pt idx="103">
                        <c:v>-1.3634196433257764</c:v>
                      </c:pt>
                      <c:pt idx="104">
                        <c:v>-1.1889741848861286</c:v>
                      </c:pt>
                      <c:pt idx="105">
                        <c:v>-0.91766507569126154</c:v>
                      </c:pt>
                      <c:pt idx="106">
                        <c:v>-0.74530939364027471</c:v>
                      </c:pt>
                      <c:pt idx="107">
                        <c:v>-0.81981280783173016</c:v>
                      </c:pt>
                      <c:pt idx="108">
                        <c:v>-1.1456909060432796</c:v>
                      </c:pt>
                      <c:pt idx="109">
                        <c:v>-1.1603205428843779</c:v>
                      </c:pt>
                      <c:pt idx="110">
                        <c:v>-0.8058543267024818</c:v>
                      </c:pt>
                      <c:pt idx="111">
                        <c:v>-0.81648005580547989</c:v>
                      </c:pt>
                      <c:pt idx="112">
                        <c:v>-0.74962468444337582</c:v>
                      </c:pt>
                      <c:pt idx="113">
                        <c:v>-0.75106587450878137</c:v>
                      </c:pt>
                      <c:pt idx="114">
                        <c:v>-0.6419378486784294</c:v>
                      </c:pt>
                      <c:pt idx="115">
                        <c:v>-0.33711707806841251</c:v>
                      </c:pt>
                      <c:pt idx="116">
                        <c:v>-0.27519873083168112</c:v>
                      </c:pt>
                      <c:pt idx="117">
                        <c:v>-0.40363429802090328</c:v>
                      </c:pt>
                      <c:pt idx="118">
                        <c:v>-0.42048887361311693</c:v>
                      </c:pt>
                      <c:pt idx="119">
                        <c:v>-0.56272254890175288</c:v>
                      </c:pt>
                      <c:pt idx="120">
                        <c:v>-0.67528357344702106</c:v>
                      </c:pt>
                      <c:pt idx="121">
                        <c:v>-0.80599400971516511</c:v>
                      </c:pt>
                      <c:pt idx="122">
                        <c:v>-0.58532972810066652</c:v>
                      </c:pt>
                      <c:pt idx="123">
                        <c:v>-0.70682425168000562</c:v>
                      </c:pt>
                      <c:pt idx="124">
                        <c:v>-0.75780523277962419</c:v>
                      </c:pt>
                      <c:pt idx="125">
                        <c:v>-0.8492481667662789</c:v>
                      </c:pt>
                      <c:pt idx="126">
                        <c:v>-0.76718373649519234</c:v>
                      </c:pt>
                      <c:pt idx="127">
                        <c:v>-0.57521288537696635</c:v>
                      </c:pt>
                      <c:pt idx="128">
                        <c:v>-0.66304544523325359</c:v>
                      </c:pt>
                      <c:pt idx="129">
                        <c:v>-0.79111568631766782</c:v>
                      </c:pt>
                      <c:pt idx="130">
                        <c:v>-0.62060045578990308</c:v>
                      </c:pt>
                      <c:pt idx="131">
                        <c:v>-0.37742316164456846</c:v>
                      </c:pt>
                      <c:pt idx="132">
                        <c:v>-0.48257997064117036</c:v>
                      </c:pt>
                      <c:pt idx="133">
                        <c:v>-0.63858184324010403</c:v>
                      </c:pt>
                      <c:pt idx="134">
                        <c:v>-0.57943249754919801</c:v>
                      </c:pt>
                      <c:pt idx="135">
                        <c:v>-0.49741406955028838</c:v>
                      </c:pt>
                      <c:pt idx="136">
                        <c:v>-0.56135040457279839</c:v>
                      </c:pt>
                      <c:pt idx="137">
                        <c:v>-0.49207035621707923</c:v>
                      </c:pt>
                      <c:pt idx="138">
                        <c:v>-0.67284108475287963</c:v>
                      </c:pt>
                      <c:pt idx="139">
                        <c:v>-0.73709032665507423</c:v>
                      </c:pt>
                      <c:pt idx="140">
                        <c:v>-0.66598398640080037</c:v>
                      </c:pt>
                      <c:pt idx="141">
                        <c:v>-0.54080120482947669</c:v>
                      </c:pt>
                      <c:pt idx="142">
                        <c:v>-0.57773909922234656</c:v>
                      </c:pt>
                      <c:pt idx="143">
                        <c:v>-0.58076028193957896</c:v>
                      </c:pt>
                      <c:pt idx="144">
                        <c:v>-0.48015114548536036</c:v>
                      </c:pt>
                      <c:pt idx="145">
                        <c:v>-0.51628405937459254</c:v>
                      </c:pt>
                      <c:pt idx="146">
                        <c:v>-0.21059965494063043</c:v>
                      </c:pt>
                      <c:pt idx="147">
                        <c:v>1.889428620287396E-2</c:v>
                      </c:pt>
                      <c:pt idx="148">
                        <c:v>-8.6330874347934239E-2</c:v>
                      </c:pt>
                      <c:pt idx="149">
                        <c:v>-0.32240430867067482</c:v>
                      </c:pt>
                      <c:pt idx="150">
                        <c:v>-0.36223309962531086</c:v>
                      </c:pt>
                      <c:pt idx="151">
                        <c:v>-0.7083045191264139</c:v>
                      </c:pt>
                      <c:pt idx="152">
                        <c:v>-0.569657327940158</c:v>
                      </c:pt>
                      <c:pt idx="153">
                        <c:v>-0.7204285305516378</c:v>
                      </c:pt>
                      <c:pt idx="154">
                        <c:v>-1.0415728815166356</c:v>
                      </c:pt>
                      <c:pt idx="155">
                        <c:v>-0.98952851480555271</c:v>
                      </c:pt>
                      <c:pt idx="156">
                        <c:v>-0.52318282559263685</c:v>
                      </c:pt>
                      <c:pt idx="157">
                        <c:v>-0.52105976231877182</c:v>
                      </c:pt>
                      <c:pt idx="158">
                        <c:v>-0.30144203662911867</c:v>
                      </c:pt>
                      <c:pt idx="159">
                        <c:v>-0.19155552696051453</c:v>
                      </c:pt>
                      <c:pt idx="160">
                        <c:v>-0.1895688112383026</c:v>
                      </c:pt>
                      <c:pt idx="161">
                        <c:v>-4.2622620521043056E-2</c:v>
                      </c:pt>
                      <c:pt idx="162">
                        <c:v>-0.1905377880644675</c:v>
                      </c:pt>
                      <c:pt idx="163">
                        <c:v>-0.48600962035003709</c:v>
                      </c:pt>
                      <c:pt idx="164">
                        <c:v>-0.21281697461832669</c:v>
                      </c:pt>
                      <c:pt idx="165">
                        <c:v>-8.9462821461405967E-2</c:v>
                      </c:pt>
                      <c:pt idx="166">
                        <c:v>-9.215912688804867E-2</c:v>
                      </c:pt>
                      <c:pt idx="167">
                        <c:v>1.3875009947123615E-2</c:v>
                      </c:pt>
                      <c:pt idx="168">
                        <c:v>0.10920096237362924</c:v>
                      </c:pt>
                      <c:pt idx="169">
                        <c:v>0.17803708964940412</c:v>
                      </c:pt>
                      <c:pt idx="170">
                        <c:v>0.37240744095641376</c:v>
                      </c:pt>
                      <c:pt idx="171">
                        <c:v>0.27809093110156557</c:v>
                      </c:pt>
                      <c:pt idx="172">
                        <c:v>0.13792199084695311</c:v>
                      </c:pt>
                      <c:pt idx="173">
                        <c:v>0.11087411089646021</c:v>
                      </c:pt>
                      <c:pt idx="174">
                        <c:v>0.16767074766814022</c:v>
                      </c:pt>
                      <c:pt idx="175">
                        <c:v>0.17066250383070081</c:v>
                      </c:pt>
                      <c:pt idx="176">
                        <c:v>0.1839567710705475</c:v>
                      </c:pt>
                      <c:pt idx="177">
                        <c:v>9.4401504851656659E-2</c:v>
                      </c:pt>
                      <c:pt idx="178">
                        <c:v>4.7666616437219672E-2</c:v>
                      </c:pt>
                      <c:pt idx="179">
                        <c:v>0.11521664411985308</c:v>
                      </c:pt>
                      <c:pt idx="180">
                        <c:v>0.16937335660819164</c:v>
                      </c:pt>
                      <c:pt idx="181">
                        <c:v>6.2486052862824576E-2</c:v>
                      </c:pt>
                      <c:pt idx="182">
                        <c:v>0.16690867101348913</c:v>
                      </c:pt>
                      <c:pt idx="183">
                        <c:v>0.21603713367071714</c:v>
                      </c:pt>
                      <c:pt idx="184">
                        <c:v>0.24878441916417074</c:v>
                      </c:pt>
                      <c:pt idx="185">
                        <c:v>0.4213804745158925</c:v>
                      </c:pt>
                      <c:pt idx="186">
                        <c:v>0.50731938986460046</c:v>
                      </c:pt>
                      <c:pt idx="187">
                        <c:v>0.42555352568389654</c:v>
                      </c:pt>
                      <c:pt idx="188">
                        <c:v>0.39504167633160242</c:v>
                      </c:pt>
                      <c:pt idx="189">
                        <c:v>0.37372046127563607</c:v>
                      </c:pt>
                      <c:pt idx="190">
                        <c:v>0.53190055246747925</c:v>
                      </c:pt>
                      <c:pt idx="191">
                        <c:v>0.56729859825980344</c:v>
                      </c:pt>
                      <c:pt idx="192">
                        <c:v>0.51169544701103742</c:v>
                      </c:pt>
                      <c:pt idx="193">
                        <c:v>0.53466356711472451</c:v>
                      </c:pt>
                      <c:pt idx="194">
                        <c:v>0.55469495769721122</c:v>
                      </c:pt>
                      <c:pt idx="195">
                        <c:v>0.68911302133509855</c:v>
                      </c:pt>
                      <c:pt idx="196">
                        <c:v>0.70928257111558457</c:v>
                      </c:pt>
                      <c:pt idx="197">
                        <c:v>0.66074009986065563</c:v>
                      </c:pt>
                      <c:pt idx="198">
                        <c:v>0.76645000279366027</c:v>
                      </c:pt>
                      <c:pt idx="199">
                        <c:v>0.78456240275099354</c:v>
                      </c:pt>
                      <c:pt idx="200">
                        <c:v>0.85878132074098024</c:v>
                      </c:pt>
                      <c:pt idx="201">
                        <c:v>0.96128190063712382</c:v>
                      </c:pt>
                      <c:pt idx="202">
                        <c:v>1.0173907890481746</c:v>
                      </c:pt>
                      <c:pt idx="203">
                        <c:v>1.0715046654126237</c:v>
                      </c:pt>
                      <c:pt idx="204">
                        <c:v>1.0806763366817751</c:v>
                      </c:pt>
                      <c:pt idx="205">
                        <c:v>1.0499526770884302</c:v>
                      </c:pt>
                      <c:pt idx="206">
                        <c:v>1.1147081979536861</c:v>
                      </c:pt>
                      <c:pt idx="207">
                        <c:v>1.1100436318937801</c:v>
                      </c:pt>
                      <c:pt idx="208">
                        <c:v>1.0705836040926275</c:v>
                      </c:pt>
                      <c:pt idx="209">
                        <c:v>1.0319085101663834</c:v>
                      </c:pt>
                      <c:pt idx="210">
                        <c:v>1.0396843671851586</c:v>
                      </c:pt>
                      <c:pt idx="211">
                        <c:v>1.0757273252142228</c:v>
                      </c:pt>
                      <c:pt idx="212">
                        <c:v>1.1500353017068414</c:v>
                      </c:pt>
                      <c:pt idx="213">
                        <c:v>1.1402761152207077</c:v>
                      </c:pt>
                      <c:pt idx="214">
                        <c:v>1.1572056963579136</c:v>
                      </c:pt>
                      <c:pt idx="215">
                        <c:v>1.2079639634758552</c:v>
                      </c:pt>
                      <c:pt idx="216">
                        <c:v>1.2593182114479116</c:v>
                      </c:pt>
                      <c:pt idx="217">
                        <c:v>1.2673724186155975</c:v>
                      </c:pt>
                      <c:pt idx="218">
                        <c:v>1.2739654568142451</c:v>
                      </c:pt>
                      <c:pt idx="219">
                        <c:v>1.2479116119758287</c:v>
                      </c:pt>
                      <c:pt idx="220">
                        <c:v>1.2636407657676725</c:v>
                      </c:pt>
                      <c:pt idx="221">
                        <c:v>1.2667120989192766</c:v>
                      </c:pt>
                      <c:pt idx="222">
                        <c:v>1.2704996249722749</c:v>
                      </c:pt>
                      <c:pt idx="223">
                        <c:v>1.266635908185086</c:v>
                      </c:pt>
                      <c:pt idx="224">
                        <c:v>1.2753402762845334</c:v>
                      </c:pt>
                      <c:pt idx="225">
                        <c:v>1.282896703988839</c:v>
                      </c:pt>
                      <c:pt idx="226">
                        <c:v>1.2889343963916067</c:v>
                      </c:pt>
                      <c:pt idx="227">
                        <c:v>1.305630325943961</c:v>
                      </c:pt>
                      <c:pt idx="228">
                        <c:v>1.318183172683759</c:v>
                      </c:pt>
                      <c:pt idx="229">
                        <c:v>1.3238500701801319</c:v>
                      </c:pt>
                      <c:pt idx="230">
                        <c:v>1.3325154963487704</c:v>
                      </c:pt>
                      <c:pt idx="231">
                        <c:v>1.3504118532464868</c:v>
                      </c:pt>
                      <c:pt idx="232">
                        <c:v>1.358134207438586</c:v>
                      </c:pt>
                      <c:pt idx="233">
                        <c:v>1.3758629447210826</c:v>
                      </c:pt>
                      <c:pt idx="234">
                        <c:v>1.3862909165406696</c:v>
                      </c:pt>
                      <c:pt idx="235">
                        <c:v>1.3986981543217925</c:v>
                      </c:pt>
                      <c:pt idx="236">
                        <c:v>1.4135875169101102</c:v>
                      </c:pt>
                      <c:pt idx="237">
                        <c:v>1.4219041588288976</c:v>
                      </c:pt>
                      <c:pt idx="238">
                        <c:v>1.4287156104655592</c:v>
                      </c:pt>
                      <c:pt idx="239">
                        <c:v>1.4423012649355005</c:v>
                      </c:pt>
                      <c:pt idx="240">
                        <c:v>1.4478445641297406</c:v>
                      </c:pt>
                      <c:pt idx="241">
                        <c:v>1.455424695618017</c:v>
                      </c:pt>
                      <c:pt idx="242">
                        <c:v>1.4656698096755461</c:v>
                      </c:pt>
                      <c:pt idx="243">
                        <c:v>1.4688190266887675</c:v>
                      </c:pt>
                      <c:pt idx="244">
                        <c:v>1.4781904869942417</c:v>
                      </c:pt>
                      <c:pt idx="245">
                        <c:v>1.4873706239005253</c:v>
                      </c:pt>
                      <c:pt idx="246">
                        <c:v>1.494927051604831</c:v>
                      </c:pt>
                      <c:pt idx="247">
                        <c:v>1.5043035912925844</c:v>
                      </c:pt>
                      <c:pt idx="248">
                        <c:v>1.5081351386586703</c:v>
                      </c:pt>
                      <c:pt idx="249">
                        <c:v>1.5105596971333659</c:v>
                      </c:pt>
                      <c:pt idx="250">
                        <c:v>1.5161436313858416</c:v>
                      </c:pt>
                      <c:pt idx="251">
                        <c:v>1.5195518968953123</c:v>
                      </c:pt>
                      <c:pt idx="252">
                        <c:v>1.5185038510183315</c:v>
                      </c:pt>
                      <c:pt idx="253">
                        <c:v>1.514392937626879</c:v>
                      </c:pt>
                      <c:pt idx="254">
                        <c:v>1.5142100798648208</c:v>
                      </c:pt>
                      <c:pt idx="255">
                        <c:v>1.5100365207585889</c:v>
                      </c:pt>
                      <c:pt idx="256">
                        <c:v>1.5067400016592649</c:v>
                      </c:pt>
                      <c:pt idx="257">
                        <c:v>1.4979137283851121</c:v>
                      </c:pt>
                      <c:pt idx="258">
                        <c:v>1.4893515829894874</c:v>
                      </c:pt>
                      <c:pt idx="259">
                        <c:v>1.4817291233155498</c:v>
                      </c:pt>
                      <c:pt idx="260">
                        <c:v>1.4726522671822802</c:v>
                      </c:pt>
                      <c:pt idx="261">
                        <c:v>1.4575681949399191</c:v>
                      </c:pt>
                      <c:pt idx="262">
                        <c:v>1.4455927046525447</c:v>
                      </c:pt>
                      <c:pt idx="263">
                        <c:v>1.4312569947326803</c:v>
                      </c:pt>
                      <c:pt idx="264">
                        <c:v>1.4208662717164755</c:v>
                      </c:pt>
                      <c:pt idx="265">
                        <c:v>1.4072145852769027</c:v>
                      </c:pt>
                      <c:pt idx="266">
                        <c:v>1.3902714591202845</c:v>
                      </c:pt>
                      <c:pt idx="267">
                        <c:v>1.3738633612304294</c:v>
                      </c:pt>
                      <c:pt idx="268">
                        <c:v>1.3583966421896878</c:v>
                      </c:pt>
                      <c:pt idx="269">
                        <c:v>1.3394725569441082</c:v>
                      </c:pt>
                      <c:pt idx="270">
                        <c:v>1.3211326006606583</c:v>
                      </c:pt>
                      <c:pt idx="271">
                        <c:v>1.2987951705233287</c:v>
                      </c:pt>
                      <c:pt idx="272">
                        <c:v>1.2764069465632053</c:v>
                      </c:pt>
                      <c:pt idx="273">
                        <c:v>1.2547874024546961</c:v>
                      </c:pt>
                      <c:pt idx="274">
                        <c:v>1.2324973798853076</c:v>
                      </c:pt>
                      <c:pt idx="275">
                        <c:v>1.2093844973866579</c:v>
                      </c:pt>
                      <c:pt idx="276">
                        <c:v>1.1883626272596901</c:v>
                      </c:pt>
                      <c:pt idx="277">
                        <c:v>1.1657780005180969</c:v>
                      </c:pt>
                      <c:pt idx="278">
                        <c:v>1.1449982476131138</c:v>
                      </c:pt>
                      <c:pt idx="279">
                        <c:v>1.1258777595860643</c:v>
                      </c:pt>
                      <c:pt idx="280">
                        <c:v>1.1047712330877733</c:v>
                      </c:pt>
                      <c:pt idx="281">
                        <c:v>1.083867881880658</c:v>
                      </c:pt>
                      <c:pt idx="282">
                        <c:v>1.0663457061441899</c:v>
                      </c:pt>
                      <c:pt idx="283">
                        <c:v>1.0511805330981014</c:v>
                      </c:pt>
                      <c:pt idx="284">
                        <c:v>1.0352053678911928</c:v>
                      </c:pt>
                      <c:pt idx="285">
                        <c:v>1.0206815515142484</c:v>
                      </c:pt>
                      <c:pt idx="286">
                        <c:v>1.007008531669102</c:v>
                      </c:pt>
                      <c:pt idx="287">
                        <c:v>1.0003641917094324</c:v>
                      </c:pt>
                      <c:pt idx="288">
                        <c:v>0.99726678439546035</c:v>
                      </c:pt>
                      <c:pt idx="289">
                        <c:v>0.99189821595163075</c:v>
                      </c:pt>
                      <c:pt idx="290">
                        <c:v>0.9871134378444455</c:v>
                      </c:pt>
                      <c:pt idx="291">
                        <c:v>0.98779373644439838</c:v>
                      </c:pt>
                      <c:pt idx="292">
                        <c:v>0.98942557265802378</c:v>
                      </c:pt>
                      <c:pt idx="293">
                        <c:v>0.99038794628722548</c:v>
                      </c:pt>
                      <c:pt idx="294">
                        <c:v>0.98751809529937029</c:v>
                      </c:pt>
                      <c:pt idx="295">
                        <c:v>0.9860281431640826</c:v>
                      </c:pt>
                      <c:pt idx="296">
                        <c:v>0.98673536249011617</c:v>
                      </c:pt>
                      <c:pt idx="297">
                        <c:v>0.9871156389100999</c:v>
                      </c:pt>
                      <c:pt idx="298">
                        <c:v>0.98542996124431315</c:v>
                      </c:pt>
                      <c:pt idx="299">
                        <c:v>0.98322720246248452</c:v>
                      </c:pt>
                      <c:pt idx="300">
                        <c:v>0.98081788213462739</c:v>
                      </c:pt>
                      <c:pt idx="301">
                        <c:v>0.98334555206959429</c:v>
                      </c:pt>
                      <c:pt idx="302">
                        <c:v>0.9826886186281264</c:v>
                      </c:pt>
                      <c:pt idx="303">
                        <c:v>0.97787793567131653</c:v>
                      </c:pt>
                      <c:pt idx="304">
                        <c:v>0.97580978051989165</c:v>
                      </c:pt>
                      <c:pt idx="305">
                        <c:v>0.97220409635249561</c:v>
                      </c:pt>
                      <c:pt idx="306">
                        <c:v>0.96955655299573495</c:v>
                      </c:pt>
                      <c:pt idx="307">
                        <c:v>0.96605127128472812</c:v>
                      </c:pt>
                      <c:pt idx="308">
                        <c:v>0.95765268199849984</c:v>
                      </c:pt>
                      <c:pt idx="309">
                        <c:v>0.95583443245522093</c:v>
                      </c:pt>
                      <c:pt idx="310">
                        <c:v>0.95090573851678639</c:v>
                      </c:pt>
                      <c:pt idx="311">
                        <c:v>0.94333407266564284</c:v>
                      </c:pt>
                      <c:pt idx="312">
                        <c:v>0.93439283603923295</c:v>
                      </c:pt>
                      <c:pt idx="313">
                        <c:v>0.92530294282477987</c:v>
                      </c:pt>
                      <c:pt idx="314">
                        <c:v>0.91879371443374203</c:v>
                      </c:pt>
                      <c:pt idx="315">
                        <c:v>0.91242095211327701</c:v>
                      </c:pt>
                      <c:pt idx="316">
                        <c:v>0.89985743867069168</c:v>
                      </c:pt>
                      <c:pt idx="317">
                        <c:v>0.89538080975512291</c:v>
                      </c:pt>
                      <c:pt idx="318">
                        <c:v>0.88744969295134102</c:v>
                      </c:pt>
                      <c:pt idx="319">
                        <c:v>0.87969262964699979</c:v>
                      </c:pt>
                      <c:pt idx="320">
                        <c:v>0.87472262339935947</c:v>
                      </c:pt>
                      <c:pt idx="321">
                        <c:v>0.86921200156444967</c:v>
                      </c:pt>
                      <c:pt idx="322">
                        <c:v>0.86241629601285419</c:v>
                      </c:pt>
                      <c:pt idx="323">
                        <c:v>0.85683777976814302</c:v>
                      </c:pt>
                      <c:pt idx="324">
                        <c:v>0.8497467927933724</c:v>
                      </c:pt>
                      <c:pt idx="325">
                        <c:v>0.84460087060612254</c:v>
                      </c:pt>
                      <c:pt idx="326">
                        <c:v>0.84171933703902468</c:v>
                      </c:pt>
                      <c:pt idx="327">
                        <c:v>0.8371062420528832</c:v>
                      </c:pt>
                      <c:pt idx="328">
                        <c:v>0.83470471011118763</c:v>
                      </c:pt>
                      <c:pt idx="329">
                        <c:v>0.83461886855066603</c:v>
                      </c:pt>
                      <c:pt idx="330">
                        <c:v>0.835833348853668</c:v>
                      </c:pt>
                      <c:pt idx="331">
                        <c:v>0.83543580253393457</c:v>
                      </c:pt>
                      <c:pt idx="332">
                        <c:v>0.83560240627269844</c:v>
                      </c:pt>
                      <c:pt idx="333">
                        <c:v>0.84112369481039506</c:v>
                      </c:pt>
                      <c:pt idx="334">
                        <c:v>0.83963035642025452</c:v>
                      </c:pt>
                      <c:pt idx="335">
                        <c:v>0.84201309464751606</c:v>
                      </c:pt>
                      <c:pt idx="336">
                        <c:v>0.84688117462408341</c:v>
                      </c:pt>
                      <c:pt idx="337">
                        <c:v>0.84950518350961612</c:v>
                      </c:pt>
                      <c:pt idx="338">
                        <c:v>0.86235856036761183</c:v>
                      </c:pt>
                      <c:pt idx="339">
                        <c:v>0.86894228636541415</c:v>
                      </c:pt>
                      <c:pt idx="340">
                        <c:v>0.87033285192076837</c:v>
                      </c:pt>
                      <c:pt idx="341">
                        <c:v>0.87984399523892565</c:v>
                      </c:pt>
                      <c:pt idx="342">
                        <c:v>0.88206622498615861</c:v>
                      </c:pt>
                      <c:pt idx="343">
                        <c:v>0.88803026634587534</c:v>
                      </c:pt>
                      <c:pt idx="344">
                        <c:v>0.89062972488372438</c:v>
                      </c:pt>
                      <c:pt idx="345">
                        <c:v>0.88758412726900238</c:v>
                      </c:pt>
                      <c:pt idx="346">
                        <c:v>0.89064631753250367</c:v>
                      </c:pt>
                      <c:pt idx="347">
                        <c:v>0.8958792664694738</c:v>
                      </c:pt>
                      <c:pt idx="348">
                        <c:v>0.89567236629795988</c:v>
                      </c:pt>
                      <c:pt idx="349">
                        <c:v>0.89927584939970151</c:v>
                      </c:pt>
                      <c:pt idx="350">
                        <c:v>0.89676612661545507</c:v>
                      </c:pt>
                      <c:pt idx="351">
                        <c:v>0.89850767748631533</c:v>
                      </c:pt>
                      <c:pt idx="352">
                        <c:v>0.89868714899352042</c:v>
                      </c:pt>
                      <c:pt idx="353">
                        <c:v>0.89749281690689309</c:v>
                      </c:pt>
                      <c:pt idx="354">
                        <c:v>0.89779622534171544</c:v>
                      </c:pt>
                      <c:pt idx="355">
                        <c:v>0.89786699806814141</c:v>
                      </c:pt>
                      <c:pt idx="356">
                        <c:v>0.89576091686236403</c:v>
                      </c:pt>
                      <c:pt idx="357">
                        <c:v>0.90095915668709137</c:v>
                      </c:pt>
                      <c:pt idx="358">
                        <c:v>0.90234345767096769</c:v>
                      </c:pt>
                      <c:pt idx="359">
                        <c:v>0.90160457686205919</c:v>
                      </c:pt>
                      <c:pt idx="360">
                        <c:v>0.90277063372066435</c:v>
                      </c:pt>
                      <c:pt idx="361">
                        <c:v>0.8995177973089431</c:v>
                      </c:pt>
                      <c:pt idx="362">
                        <c:v>0.90007873042533049</c:v>
                      </c:pt>
                      <c:pt idx="363">
                        <c:v>0.90242506641292319</c:v>
                      </c:pt>
                      <c:pt idx="364">
                        <c:v>0.89922251588576807</c:v>
                      </c:pt>
                      <c:pt idx="365">
                        <c:v>0.89970522651505258</c:v>
                      </c:pt>
                      <c:pt idx="366">
                        <c:v>0.90128017364714874</c:v>
                      </c:pt>
                      <c:pt idx="367">
                        <c:v>0.90216804966958608</c:v>
                      </c:pt>
                      <c:pt idx="368">
                        <c:v>0.906582879434089</c:v>
                      </c:pt>
                      <c:pt idx="369">
                        <c:v>0.91274467807721671</c:v>
                      </c:pt>
                      <c:pt idx="370">
                        <c:v>0.91620932472998839</c:v>
                      </c:pt>
                      <c:pt idx="371">
                        <c:v>0.91524254896947799</c:v>
                      </c:pt>
                      <c:pt idx="372">
                        <c:v>0.91803722509959818</c:v>
                      </c:pt>
                      <c:pt idx="373">
                        <c:v>0.92113039959500387</c:v>
                      </c:pt>
                      <c:pt idx="374">
                        <c:v>0.92244020297211582</c:v>
                      </c:pt>
                      <c:pt idx="375">
                        <c:v>0.92214983161847741</c:v>
                      </c:pt>
                      <c:pt idx="376">
                        <c:v>0.92010825856764789</c:v>
                      </c:pt>
                      <c:pt idx="377">
                        <c:v>0.92240380073244699</c:v>
                      </c:pt>
                      <c:pt idx="378">
                        <c:v>0.927430357436131</c:v>
                      </c:pt>
                      <c:pt idx="379">
                        <c:v>0.92822003206783343</c:v>
                      </c:pt>
                      <c:pt idx="380">
                        <c:v>0.93058820939922759</c:v>
                      </c:pt>
                      <c:pt idx="381">
                        <c:v>0.93591986766516022</c:v>
                      </c:pt>
                      <c:pt idx="382">
                        <c:v>0.94086007487009482</c:v>
                      </c:pt>
                      <c:pt idx="383">
                        <c:v>0.94639389255074713</c:v>
                      </c:pt>
                      <c:pt idx="384">
                        <c:v>0.94776193951132959</c:v>
                      </c:pt>
                      <c:pt idx="385">
                        <c:v>0.95276072892521946</c:v>
                      </c:pt>
                      <c:pt idx="386">
                        <c:v>0.9548089051730122</c:v>
                      </c:pt>
                      <c:pt idx="387">
                        <c:v>0.95472661918008594</c:v>
                      </c:pt>
                      <c:pt idx="388">
                        <c:v>0.95572827336558164</c:v>
                      </c:pt>
                      <c:pt idx="389">
                        <c:v>0.95884921515078136</c:v>
                      </c:pt>
                      <c:pt idx="390">
                        <c:v>0.96136926601232942</c:v>
                      </c:pt>
                      <c:pt idx="391">
                        <c:v>0.96162442031549722</c:v>
                      </c:pt>
                      <c:pt idx="392">
                        <c:v>0.9592298301962503</c:v>
                      </c:pt>
                      <c:pt idx="393">
                        <c:v>0.96082611073391988</c:v>
                      </c:pt>
                      <c:pt idx="394">
                        <c:v>0.96409706360910419</c:v>
                      </c:pt>
                      <c:pt idx="395">
                        <c:v>0.96631929335633715</c:v>
                      </c:pt>
                      <c:pt idx="396">
                        <c:v>0.96491501346882846</c:v>
                      </c:pt>
                      <c:pt idx="397">
                        <c:v>0.96015512433481254</c:v>
                      </c:pt>
                      <c:pt idx="398">
                        <c:v>0.96071995164428059</c:v>
                      </c:pt>
                      <c:pt idx="399">
                        <c:v>0.96047851167326692</c:v>
                      </c:pt>
                      <c:pt idx="400">
                        <c:v>0.95953002168896218</c:v>
                      </c:pt>
                      <c:pt idx="401">
                        <c:v>0.95875863283346552</c:v>
                      </c:pt>
                      <c:pt idx="402">
                        <c:v>0.9561070259708816</c:v>
                      </c:pt>
                      <c:pt idx="403">
                        <c:v>0.95439645933192574</c:v>
                      </c:pt>
                      <c:pt idx="404">
                        <c:v>0.95521779544650309</c:v>
                      </c:pt>
                      <c:pt idx="405">
                        <c:v>0.95533817680652455</c:v>
                      </c:pt>
                      <c:pt idx="406">
                        <c:v>0.95503392180798918</c:v>
                      </c:pt>
                      <c:pt idx="407">
                        <c:v>0.95471561385181414</c:v>
                      </c:pt>
                      <c:pt idx="408">
                        <c:v>0.95082260596014712</c:v>
                      </c:pt>
                      <c:pt idx="409">
                        <c:v>0.94818826899731301</c:v>
                      </c:pt>
                      <c:pt idx="410">
                        <c:v>0.94581738266203652</c:v>
                      </c:pt>
                      <c:pt idx="411">
                        <c:v>0.94319405102747433</c:v>
                      </c:pt>
                      <c:pt idx="412">
                        <c:v>0.93796194865421767</c:v>
                      </c:pt>
                      <c:pt idx="413">
                        <c:v>0.9327906295555709</c:v>
                      </c:pt>
                      <c:pt idx="414">
                        <c:v>0.92873017136142666</c:v>
                      </c:pt>
                      <c:pt idx="415">
                        <c:v>0.92490725894521553</c:v>
                      </c:pt>
                      <c:pt idx="416">
                        <c:v>0.92060502215457229</c:v>
                      </c:pt>
                      <c:pt idx="417">
                        <c:v>0.91661736843976604</c:v>
                      </c:pt>
                      <c:pt idx="418">
                        <c:v>0.91039749552591065</c:v>
                      </c:pt>
                      <c:pt idx="419">
                        <c:v>0.90511053582403667</c:v>
                      </c:pt>
                      <c:pt idx="420">
                        <c:v>0.90139293593375125</c:v>
                      </c:pt>
                      <c:pt idx="421">
                        <c:v>0.89560277876073213</c:v>
                      </c:pt>
                      <c:pt idx="422">
                        <c:v>0.89027873956821857</c:v>
                      </c:pt>
                      <c:pt idx="423">
                        <c:v>0.88497332477739599</c:v>
                      </c:pt>
                      <c:pt idx="424">
                        <c:v>0.87677554040394623</c:v>
                      </c:pt>
                      <c:pt idx="425">
                        <c:v>0.87188968258940125</c:v>
                      </c:pt>
                      <c:pt idx="426">
                        <c:v>0.86519962818921714</c:v>
                      </c:pt>
                      <c:pt idx="427">
                        <c:v>0.85807393210220395</c:v>
                      </c:pt>
                      <c:pt idx="428">
                        <c:v>0.84991542828504818</c:v>
                      </c:pt>
                      <c:pt idx="429">
                        <c:v>0.84356806287598007</c:v>
                      </c:pt>
                      <c:pt idx="430">
                        <c:v>0.83682027283055349</c:v>
                      </c:pt>
                      <c:pt idx="431">
                        <c:v>0.83084454889159409</c:v>
                      </c:pt>
                      <c:pt idx="432">
                        <c:v>0.82302737956361316</c:v>
                      </c:pt>
                      <c:pt idx="433">
                        <c:v>0.81614718695343724</c:v>
                      </c:pt>
                      <c:pt idx="434">
                        <c:v>0.80786356101946588</c:v>
                      </c:pt>
                      <c:pt idx="435">
                        <c:v>0.80269054879339274</c:v>
                      </c:pt>
                      <c:pt idx="436">
                        <c:v>0.79487947472414722</c:v>
                      </c:pt>
                      <c:pt idx="437">
                        <c:v>0.78769451917720779</c:v>
                      </c:pt>
                      <c:pt idx="438">
                        <c:v>0.78048518259532718</c:v>
                      </c:pt>
                      <c:pt idx="439">
                        <c:v>0.77260248923594232</c:v>
                      </c:pt>
                      <c:pt idx="440">
                        <c:v>0.76443992191296306</c:v>
                      </c:pt>
                      <c:pt idx="441">
                        <c:v>0.75693936741373091</c:v>
                      </c:pt>
                      <c:pt idx="442">
                        <c:v>0.74840363480595906</c:v>
                      </c:pt>
                      <c:pt idx="443">
                        <c:v>0.73941939274291713</c:v>
                      </c:pt>
                      <c:pt idx="444">
                        <c:v>0.73111290958868858</c:v>
                      </c:pt>
                      <c:pt idx="445">
                        <c:v>0.72376812281269109</c:v>
                      </c:pt>
                      <c:pt idx="446">
                        <c:v>0.71710515845133016</c:v>
                      </c:pt>
                      <c:pt idx="447">
                        <c:v>0.70986822389239823</c:v>
                      </c:pt>
                      <c:pt idx="448">
                        <c:v>0.70386574854010087</c:v>
                      </c:pt>
                      <c:pt idx="449">
                        <c:v>0.69585725581292968</c:v>
                      </c:pt>
                      <c:pt idx="450">
                        <c:v>0.69047124815660754</c:v>
                      </c:pt>
                      <c:pt idx="451">
                        <c:v>0.68229598237792966</c:v>
                      </c:pt>
                      <c:pt idx="452">
                        <c:v>0.67452808305805889</c:v>
                      </c:pt>
                      <c:pt idx="453">
                        <c:v>0.66689664980876118</c:v>
                      </c:pt>
                      <c:pt idx="454">
                        <c:v>0.66055995110247978</c:v>
                      </c:pt>
                      <c:pt idx="455">
                        <c:v>0.65294341737453487</c:v>
                      </c:pt>
                      <c:pt idx="456">
                        <c:v>0.64636155381690175</c:v>
                      </c:pt>
                      <c:pt idx="457">
                        <c:v>0.6381055258599817</c:v>
                      </c:pt>
                      <c:pt idx="458">
                        <c:v>0.63202787564994922</c:v>
                      </c:pt>
                      <c:pt idx="459">
                        <c:v>0.62460317325942261</c:v>
                      </c:pt>
                      <c:pt idx="460">
                        <c:v>0.61809428349386986</c:v>
                      </c:pt>
                      <c:pt idx="461">
                        <c:v>0.61244059239142401</c:v>
                      </c:pt>
                      <c:pt idx="462">
                        <c:v>0.60567248481687974</c:v>
                      </c:pt>
                      <c:pt idx="463">
                        <c:v>0.59928922510637073</c:v>
                      </c:pt>
                      <c:pt idx="464">
                        <c:v>0.59474588697019914</c:v>
                      </c:pt>
                      <c:pt idx="465">
                        <c:v>0.588038562670265</c:v>
                      </c:pt>
                      <c:pt idx="466">
                        <c:v>0.58346271648750558</c:v>
                      </c:pt>
                      <c:pt idx="467">
                        <c:v>0.57786371340093412</c:v>
                      </c:pt>
                      <c:pt idx="468">
                        <c:v>0.57048743445480454</c:v>
                      </c:pt>
                      <c:pt idx="469">
                        <c:v>0.56468271638591794</c:v>
                      </c:pt>
                      <c:pt idx="470">
                        <c:v>0.55972760965963064</c:v>
                      </c:pt>
                      <c:pt idx="471">
                        <c:v>0.5532083918167765</c:v>
                      </c:pt>
                      <c:pt idx="472">
                        <c:v>0.54855263001948773</c:v>
                      </c:pt>
                      <c:pt idx="473">
                        <c:v>0.54427528220201382</c:v>
                      </c:pt>
                      <c:pt idx="474">
                        <c:v>0.53920588937444025</c:v>
                      </c:pt>
                      <c:pt idx="475">
                        <c:v>0.53597591018297619</c:v>
                      </c:pt>
                      <c:pt idx="476">
                        <c:v>0.53191866893094231</c:v>
                      </c:pt>
                      <c:pt idx="477">
                        <c:v>0.52787344888363641</c:v>
                      </c:pt>
                      <c:pt idx="478">
                        <c:v>0.52352905322007437</c:v>
                      </c:pt>
                      <c:pt idx="479">
                        <c:v>0.51927117636800468</c:v>
                      </c:pt>
                      <c:pt idx="480">
                        <c:v>0.51306180084419328</c:v>
                      </c:pt>
                      <c:pt idx="481">
                        <c:v>0.50951300575832625</c:v>
                      </c:pt>
                      <c:pt idx="482">
                        <c:v>0.50448306279978938</c:v>
                      </c:pt>
                      <c:pt idx="483">
                        <c:v>0.50084385470934911</c:v>
                      </c:pt>
                      <c:pt idx="484">
                        <c:v>0.49684570360449892</c:v>
                      </c:pt>
                      <c:pt idx="485">
                        <c:v>0.49346537469756513</c:v>
                      </c:pt>
                      <c:pt idx="486">
                        <c:v>0.49017037941292502</c:v>
                      </c:pt>
                      <c:pt idx="487">
                        <c:v>0.4880966369409927</c:v>
                      </c:pt>
                      <c:pt idx="488">
                        <c:v>0.48486394874564659</c:v>
                      </c:pt>
                      <c:pt idx="489">
                        <c:v>0.48167020248110881</c:v>
                      </c:pt>
                      <c:pt idx="490">
                        <c:v>0.47830443447004273</c:v>
                      </c:pt>
                      <c:pt idx="491">
                        <c:v>0.47439381805314035</c:v>
                      </c:pt>
                      <c:pt idx="492">
                        <c:v>0.47158593552909372</c:v>
                      </c:pt>
                      <c:pt idx="493">
                        <c:v>0.46842672906405597</c:v>
                      </c:pt>
                      <c:pt idx="494">
                        <c:v>0.46518726835900398</c:v>
                      </c:pt>
                      <c:pt idx="495">
                        <c:v>0.46287344041799938</c:v>
                      </c:pt>
                      <c:pt idx="496">
                        <c:v>0.46160935148140186</c:v>
                      </c:pt>
                      <c:pt idx="497">
                        <c:v>0.45933988347897048</c:v>
                      </c:pt>
                      <c:pt idx="498">
                        <c:v>0.45856663218330479</c:v>
                      </c:pt>
                      <c:pt idx="499">
                        <c:v>0.45723346364770751</c:v>
                      </c:pt>
                      <c:pt idx="500">
                        <c:v>0.45462604741095408</c:v>
                      </c:pt>
                      <c:pt idx="501">
                        <c:v>0.45340530253647421</c:v>
                      </c:pt>
                      <c:pt idx="502">
                        <c:v>0.45020613826417177</c:v>
                      </c:pt>
                      <c:pt idx="503">
                        <c:v>0.44710822301197217</c:v>
                      </c:pt>
                      <c:pt idx="504">
                        <c:v>0.4448524693416952</c:v>
                      </c:pt>
                      <c:pt idx="505">
                        <c:v>0.44164483943226046</c:v>
                      </c:pt>
                      <c:pt idx="506">
                        <c:v>0.43848106152317129</c:v>
                      </c:pt>
                      <c:pt idx="507">
                        <c:v>0.43777485807359345</c:v>
                      </c:pt>
                      <c:pt idx="508">
                        <c:v>0.43571296749364652</c:v>
                      </c:pt>
                      <c:pt idx="509">
                        <c:v>0.43494987496253962</c:v>
                      </c:pt>
                      <c:pt idx="510">
                        <c:v>0.43350885420987678</c:v>
                      </c:pt>
                      <c:pt idx="511">
                        <c:v>0.43256882986270434</c:v>
                      </c:pt>
                      <c:pt idx="512">
                        <c:v>0.43129932291834217</c:v>
                      </c:pt>
                      <c:pt idx="513">
                        <c:v>0.43011904378935462</c:v>
                      </c:pt>
                      <c:pt idx="514">
                        <c:v>0.42868140929154475</c:v>
                      </c:pt>
                      <c:pt idx="515">
                        <c:v>0.42789918442051861</c:v>
                      </c:pt>
                      <c:pt idx="516">
                        <c:v>0.42650201566820106</c:v>
                      </c:pt>
                      <c:pt idx="517">
                        <c:v>0.42606468085394578</c:v>
                      </c:pt>
                      <c:pt idx="518">
                        <c:v>0.42526213845380212</c:v>
                      </c:pt>
                      <c:pt idx="519">
                        <c:v>0.42495686757881079</c:v>
                      </c:pt>
                      <c:pt idx="520">
                        <c:v>0.42515140792011147</c:v>
                      </c:pt>
                      <c:pt idx="521">
                        <c:v>0.42465413639495919</c:v>
                      </c:pt>
                      <c:pt idx="522">
                        <c:v>0.42345150798394238</c:v>
                      </c:pt>
                      <c:pt idx="523">
                        <c:v>0.42193074092949312</c:v>
                      </c:pt>
                      <c:pt idx="524">
                        <c:v>0.42070813361484394</c:v>
                      </c:pt>
                      <c:pt idx="525">
                        <c:v>0.41909153554805684</c:v>
                      </c:pt>
                      <c:pt idx="526">
                        <c:v>0.4175108317827107</c:v>
                      </c:pt>
                      <c:pt idx="527">
                        <c:v>0.41603560985603333</c:v>
                      </c:pt>
                      <c:pt idx="528">
                        <c:v>0.41464352048599523</c:v>
                      </c:pt>
                      <c:pt idx="529">
                        <c:v>0.41407242860504928</c:v>
                      </c:pt>
                      <c:pt idx="530">
                        <c:v>0.41305011826495064</c:v>
                      </c:pt>
                      <c:pt idx="531">
                        <c:v>0.41130772083037737</c:v>
                      </c:pt>
                      <c:pt idx="532">
                        <c:v>0.41021734676773508</c:v>
                      </c:pt>
                      <c:pt idx="533">
                        <c:v>0.40890094019365986</c:v>
                      </c:pt>
                      <c:pt idx="534">
                        <c:v>0.40803456688953871</c:v>
                      </c:pt>
                      <c:pt idx="535">
                        <c:v>0.4064147518806413</c:v>
                      </c:pt>
                      <c:pt idx="536">
                        <c:v>0.40452014229042887</c:v>
                      </c:pt>
                      <c:pt idx="537">
                        <c:v>0.40387692318111545</c:v>
                      </c:pt>
                      <c:pt idx="538">
                        <c:v>0.40291251779900206</c:v>
                      </c:pt>
                      <c:pt idx="539">
                        <c:v>0.40285799909586989</c:v>
                      </c:pt>
                      <c:pt idx="540">
                        <c:v>0.40191780543595484</c:v>
                      </c:pt>
                      <c:pt idx="541">
                        <c:v>0.40083843670158453</c:v>
                      </c:pt>
                      <c:pt idx="542">
                        <c:v>0.40101909339798825</c:v>
                      </c:pt>
                      <c:pt idx="543">
                        <c:v>0.40089464853214313</c:v>
                      </c:pt>
                      <c:pt idx="544">
                        <c:v>0.399974603088603</c:v>
                      </c:pt>
                      <c:pt idx="545">
                        <c:v>0.40006603196963209</c:v>
                      </c:pt>
                      <c:pt idx="546">
                        <c:v>0.39780096609850951</c:v>
                      </c:pt>
                      <c:pt idx="547">
                        <c:v>0.39673548100903616</c:v>
                      </c:pt>
                      <c:pt idx="548">
                        <c:v>0.39510652311203592</c:v>
                      </c:pt>
                      <c:pt idx="549">
                        <c:v>0.39259087438179679</c:v>
                      </c:pt>
                      <c:pt idx="550">
                        <c:v>0.39059755546262165</c:v>
                      </c:pt>
                      <c:pt idx="551">
                        <c:v>0.38943623936081051</c:v>
                      </c:pt>
                      <c:pt idx="552">
                        <c:v>0.38734048623233436</c:v>
                      </c:pt>
                      <c:pt idx="553">
                        <c:v>0.38626822863315519</c:v>
                      </c:pt>
                      <c:pt idx="554">
                        <c:v>0.38462335533834607</c:v>
                      </c:pt>
                      <c:pt idx="555">
                        <c:v>0.38304282088574265</c:v>
                      </c:pt>
                      <c:pt idx="556">
                        <c:v>0.38229411993776063</c:v>
                      </c:pt>
                      <c:pt idx="557">
                        <c:v>0.38097839061465605</c:v>
                      </c:pt>
                      <c:pt idx="558">
                        <c:v>0.37943036420864062</c:v>
                      </c:pt>
                      <c:pt idx="559">
                        <c:v>0.37876225612615827</c:v>
                      </c:pt>
                      <c:pt idx="560">
                        <c:v>0.37782561803383885</c:v>
                      </c:pt>
                      <c:pt idx="561">
                        <c:v>0.37711094894712871</c:v>
                      </c:pt>
                      <c:pt idx="562">
                        <c:v>0.37666785749962328</c:v>
                      </c:pt>
                      <c:pt idx="563">
                        <c:v>0.37553041449452529</c:v>
                      </c:pt>
                      <c:pt idx="564">
                        <c:v>0.37480795702165337</c:v>
                      </c:pt>
                      <c:pt idx="565">
                        <c:v>0.37313988788110181</c:v>
                      </c:pt>
                      <c:pt idx="566">
                        <c:v>0.37201785233558465</c:v>
                      </c:pt>
                      <c:pt idx="567">
                        <c:v>0.37104548925456671</c:v>
                      </c:pt>
                      <c:pt idx="568">
                        <c:v>0.36945462672466189</c:v>
                      </c:pt>
                      <c:pt idx="569">
                        <c:v>0.36857555496484223</c:v>
                      </c:pt>
                      <c:pt idx="570">
                        <c:v>0.3671919312319365</c:v>
                      </c:pt>
                      <c:pt idx="571">
                        <c:v>0.36570638122795757</c:v>
                      </c:pt>
                      <c:pt idx="572">
                        <c:v>0.36628458424409471</c:v>
                      </c:pt>
                      <c:pt idx="573">
                        <c:v>0.3650193101182988</c:v>
                      </c:pt>
                      <c:pt idx="574">
                        <c:v>0.36366836374472372</c:v>
                      </c:pt>
                      <c:pt idx="575">
                        <c:v>0.36275542943637479</c:v>
                      </c:pt>
                      <c:pt idx="576">
                        <c:v>0.36056909399058285</c:v>
                      </c:pt>
                      <c:pt idx="577">
                        <c:v>0.35963381040020459</c:v>
                      </c:pt>
                      <c:pt idx="578">
                        <c:v>0.35877471754401713</c:v>
                      </c:pt>
                      <c:pt idx="579">
                        <c:v>0.35653081576572526</c:v>
                      </c:pt>
                      <c:pt idx="580">
                        <c:v>0.35468429099442456</c:v>
                      </c:pt>
                      <c:pt idx="581">
                        <c:v>0.35367383254631118</c:v>
                      </c:pt>
                      <c:pt idx="582">
                        <c:v>0.35323395804091612</c:v>
                      </c:pt>
                      <c:pt idx="583">
                        <c:v>0.35257092934071305</c:v>
                      </c:pt>
                      <c:pt idx="584">
                        <c:v>0.35165884159607735</c:v>
                      </c:pt>
                      <c:pt idx="585">
                        <c:v>0.35121253320646162</c:v>
                      </c:pt>
                      <c:pt idx="586">
                        <c:v>0.35040778974066367</c:v>
                      </c:pt>
                      <c:pt idx="587">
                        <c:v>0.3494806331619324</c:v>
                      </c:pt>
                      <c:pt idx="588">
                        <c:v>0.34865675735621537</c:v>
                      </c:pt>
                      <c:pt idx="589">
                        <c:v>0.3470083284938108</c:v>
                      </c:pt>
                      <c:pt idx="590">
                        <c:v>0.34605577500368256</c:v>
                      </c:pt>
                      <c:pt idx="591">
                        <c:v>0.34476984472328376</c:v>
                      </c:pt>
                      <c:pt idx="592">
                        <c:v>0.34321606168401836</c:v>
                      </c:pt>
                      <c:pt idx="593">
                        <c:v>0.34186122111736245</c:v>
                      </c:pt>
                      <c:pt idx="594">
                        <c:v>0.3418717185074065</c:v>
                      </c:pt>
                      <c:pt idx="595">
                        <c:v>0.34183954908630376</c:v>
                      </c:pt>
                      <c:pt idx="596">
                        <c:v>0.34193182453104604</c:v>
                      </c:pt>
                      <c:pt idx="597">
                        <c:v>0.34100432932682939</c:v>
                      </c:pt>
                      <c:pt idx="598">
                        <c:v>0.34061829627359586</c:v>
                      </c:pt>
                      <c:pt idx="599">
                        <c:v>0.33954722386361519</c:v>
                      </c:pt>
                      <c:pt idx="600">
                        <c:v>0.33956026094479902</c:v>
                      </c:pt>
                      <c:pt idx="601">
                        <c:v>0.33871657554819234</c:v>
                      </c:pt>
                      <c:pt idx="602">
                        <c:v>0.33836034153766448</c:v>
                      </c:pt>
                      <c:pt idx="603">
                        <c:v>0.33724389331265464</c:v>
                      </c:pt>
                      <c:pt idx="604">
                        <c:v>0.33795365232982805</c:v>
                      </c:pt>
                      <c:pt idx="605">
                        <c:v>0.33873740101553784</c:v>
                      </c:pt>
                      <c:pt idx="606">
                        <c:v>0.33950201736132868</c:v>
                      </c:pt>
                      <c:pt idx="607">
                        <c:v>0.33970265296136443</c:v>
                      </c:pt>
                      <c:pt idx="608">
                        <c:v>0.33988076996662836</c:v>
                      </c:pt>
                      <c:pt idx="609">
                        <c:v>0.33972246255225408</c:v>
                      </c:pt>
                      <c:pt idx="610">
                        <c:v>0.34063895242819864</c:v>
                      </c:pt>
                      <c:pt idx="611">
                        <c:v>0.34046743861989798</c:v>
                      </c:pt>
                      <c:pt idx="612">
                        <c:v>0.33996220939584126</c:v>
                      </c:pt>
                      <c:pt idx="613">
                        <c:v>0.33951691688268143</c:v>
                      </c:pt>
                      <c:pt idx="614">
                        <c:v>0.33986857944915794</c:v>
                      </c:pt>
                      <c:pt idx="615">
                        <c:v>0.34060729094532377</c:v>
                      </c:pt>
                      <c:pt idx="616">
                        <c:v>0.34062354496861785</c:v>
                      </c:pt>
                      <c:pt idx="617">
                        <c:v>0.34028695123623692</c:v>
                      </c:pt>
                      <c:pt idx="618">
                        <c:v>0.34120716599251977</c:v>
                      </c:pt>
                      <c:pt idx="619">
                        <c:v>0.34217309518931704</c:v>
                      </c:pt>
                      <c:pt idx="620">
                        <c:v>0.34329987149162833</c:v>
                      </c:pt>
                      <c:pt idx="621">
                        <c:v>0.34486872336498919</c:v>
                      </c:pt>
                      <c:pt idx="622">
                        <c:v>0.34603901304216056</c:v>
                      </c:pt>
                      <c:pt idx="623">
                        <c:v>0.34670745975012829</c:v>
                      </c:pt>
                      <c:pt idx="624">
                        <c:v>0.34789722039270399</c:v>
                      </c:pt>
                      <c:pt idx="625">
                        <c:v>0.34857294754860541</c:v>
                      </c:pt>
                      <c:pt idx="626">
                        <c:v>0.34945337381036634</c:v>
                      </c:pt>
                      <c:pt idx="627">
                        <c:v>0.34990594677146003</c:v>
                      </c:pt>
                      <c:pt idx="628">
                        <c:v>0.35005511129773137</c:v>
                      </c:pt>
                      <c:pt idx="629">
                        <c:v>0.35118561248038088</c:v>
                      </c:pt>
                      <c:pt idx="630">
                        <c:v>0.35201964705065664</c:v>
                      </c:pt>
                      <c:pt idx="631">
                        <c:v>0.3531188253759166</c:v>
                      </c:pt>
                      <c:pt idx="632">
                        <c:v>0.35333690018844505</c:v>
                      </c:pt>
                      <c:pt idx="633">
                        <c:v>0.35389800261757498</c:v>
                      </c:pt>
                      <c:pt idx="634">
                        <c:v>0.35494554055632777</c:v>
                      </c:pt>
                      <c:pt idx="635">
                        <c:v>0.35541013472214938</c:v>
                      </c:pt>
                      <c:pt idx="636">
                        <c:v>0.35545212428232564</c:v>
                      </c:pt>
                      <c:pt idx="637">
                        <c:v>0.35684082739751072</c:v>
                      </c:pt>
                      <c:pt idx="638">
                        <c:v>0.35749945396640492</c:v>
                      </c:pt>
                      <c:pt idx="639">
                        <c:v>0.3587198602153997</c:v>
                      </c:pt>
                      <c:pt idx="640">
                        <c:v>0.35912654942323613</c:v>
                      </c:pt>
                      <c:pt idx="641">
                        <c:v>0.35997311313646779</c:v>
                      </c:pt>
                      <c:pt idx="642">
                        <c:v>0.36095732810947079</c:v>
                      </c:pt>
                      <c:pt idx="643">
                        <c:v>0.36156549948105643</c:v>
                      </c:pt>
                      <c:pt idx="644">
                        <c:v>0.36160003928055634</c:v>
                      </c:pt>
                      <c:pt idx="645">
                        <c:v>0.36257206373608886</c:v>
                      </c:pt>
                      <c:pt idx="646">
                        <c:v>0.36402392050428101</c:v>
                      </c:pt>
                      <c:pt idx="647">
                        <c:v>0.36546426400597332</c:v>
                      </c:pt>
                      <c:pt idx="648">
                        <c:v>0.36663455368314468</c:v>
                      </c:pt>
                      <c:pt idx="649">
                        <c:v>0.36773948864165468</c:v>
                      </c:pt>
                      <c:pt idx="650">
                        <c:v>0.36852882464787179</c:v>
                      </c:pt>
                      <c:pt idx="651">
                        <c:v>0.36993395109909361</c:v>
                      </c:pt>
                      <c:pt idx="652">
                        <c:v>0.37097149958603032</c:v>
                      </c:pt>
                      <c:pt idx="653">
                        <c:v>0.37060967825499513</c:v>
                      </c:pt>
                      <c:pt idx="654">
                        <c:v>0.37133484473174938</c:v>
                      </c:pt>
                      <c:pt idx="655">
                        <c:v>0.37182449718348243</c:v>
                      </c:pt>
                      <c:pt idx="656">
                        <c:v>0.37166449664168177</c:v>
                      </c:pt>
                      <c:pt idx="657">
                        <c:v>0.37226335581242181</c:v>
                      </c:pt>
                      <c:pt idx="658">
                        <c:v>0.3731251576724916</c:v>
                      </c:pt>
                      <c:pt idx="659">
                        <c:v>0.37362378369958504</c:v>
                      </c:pt>
                      <c:pt idx="660">
                        <c:v>0.37481489884410185</c:v>
                      </c:pt>
                      <c:pt idx="661">
                        <c:v>0.37553329281115028</c:v>
                      </c:pt>
                      <c:pt idx="662">
                        <c:v>0.37675742394048317</c:v>
                      </c:pt>
                      <c:pt idx="663">
                        <c:v>0.37850066793876969</c:v>
                      </c:pt>
                      <c:pt idx="664">
                        <c:v>0.37944763410839061</c:v>
                      </c:pt>
                      <c:pt idx="665">
                        <c:v>0.37977152938507303</c:v>
                      </c:pt>
                      <c:pt idx="666">
                        <c:v>0.38072154318406154</c:v>
                      </c:pt>
                      <c:pt idx="667">
                        <c:v>0.38173945139285131</c:v>
                      </c:pt>
                      <c:pt idx="668">
                        <c:v>0.38227922041640772</c:v>
                      </c:pt>
                      <c:pt idx="669">
                        <c:v>0.38310936079360264</c:v>
                      </c:pt>
                      <c:pt idx="670">
                        <c:v>0.38361797627251226</c:v>
                      </c:pt>
                      <c:pt idx="671">
                        <c:v>0.38405327933385591</c:v>
                      </c:pt>
                      <c:pt idx="672">
                        <c:v>0.38445116427907483</c:v>
                      </c:pt>
                      <c:pt idx="673">
                        <c:v>0.38408240112559111</c:v>
                      </c:pt>
                      <c:pt idx="674">
                        <c:v>0.38372108773278385</c:v>
                      </c:pt>
                      <c:pt idx="675">
                        <c:v>0.38511165328813812</c:v>
                      </c:pt>
                      <c:pt idx="676">
                        <c:v>0.38527944221610066</c:v>
                      </c:pt>
                      <c:pt idx="677">
                        <c:v>0.38502073234533707</c:v>
                      </c:pt>
                      <c:pt idx="678">
                        <c:v>0.38527707183770354</c:v>
                      </c:pt>
                      <c:pt idx="679">
                        <c:v>0.38644854670407341</c:v>
                      </c:pt>
                      <c:pt idx="680">
                        <c:v>0.38762831789483304</c:v>
                      </c:pt>
                      <c:pt idx="681">
                        <c:v>0.38883314737150432</c:v>
                      </c:pt>
                      <c:pt idx="682">
                        <c:v>0.38855564378630703</c:v>
                      </c:pt>
                      <c:pt idx="683">
                        <c:v>0.38907357146606208</c:v>
                      </c:pt>
                      <c:pt idx="684">
                        <c:v>0.38980974327108825</c:v>
                      </c:pt>
                      <c:pt idx="685">
                        <c:v>0.39105283742759767</c:v>
                      </c:pt>
                      <c:pt idx="686">
                        <c:v>0.39160242659022759</c:v>
                      </c:pt>
                      <c:pt idx="687">
                        <c:v>0.39188975031449835</c:v>
                      </c:pt>
                      <c:pt idx="688">
                        <c:v>0.3925585356479514</c:v>
                      </c:pt>
                      <c:pt idx="689">
                        <c:v>0.39314046354442683</c:v>
                      </c:pt>
                      <c:pt idx="690">
                        <c:v>0.39399617014576138</c:v>
                      </c:pt>
                      <c:pt idx="691">
                        <c:v>0.39439151539984052</c:v>
                      </c:pt>
                      <c:pt idx="692">
                        <c:v>0.39410283717362843</c:v>
                      </c:pt>
                      <c:pt idx="693">
                        <c:v>0.39387443428379859</c:v>
                      </c:pt>
                      <c:pt idx="694">
                        <c:v>0.39385987338793105</c:v>
                      </c:pt>
                      <c:pt idx="695">
                        <c:v>0.39384378867737962</c:v>
                      </c:pt>
                      <c:pt idx="696">
                        <c:v>0.39381703726404149</c:v>
                      </c:pt>
                      <c:pt idx="697">
                        <c:v>0.39352768178685898</c:v>
                      </c:pt>
                      <c:pt idx="698">
                        <c:v>0.39470355878453767</c:v>
                      </c:pt>
                      <c:pt idx="699">
                        <c:v>0.3956478159502762</c:v>
                      </c:pt>
                      <c:pt idx="700">
                        <c:v>0.396643205564294</c:v>
                      </c:pt>
                      <c:pt idx="701">
                        <c:v>0.39764841531738515</c:v>
                      </c:pt>
                      <c:pt idx="702">
                        <c:v>0.39861806939452071</c:v>
                      </c:pt>
                      <c:pt idx="703">
                        <c:v>0.39994785167526486</c:v>
                      </c:pt>
                      <c:pt idx="704">
                        <c:v>0.4016797517197942</c:v>
                      </c:pt>
                      <c:pt idx="705">
                        <c:v>0.40188580532759477</c:v>
                      </c:pt>
                      <c:pt idx="706">
                        <c:v>0.40184601683307292</c:v>
                      </c:pt>
                      <c:pt idx="707">
                        <c:v>0.40128457577845761</c:v>
                      </c:pt>
                      <c:pt idx="708">
                        <c:v>0.40190917048607999</c:v>
                      </c:pt>
                      <c:pt idx="709">
                        <c:v>0.40236343657460005</c:v>
                      </c:pt>
                      <c:pt idx="710">
                        <c:v>0.40283920538143614</c:v>
                      </c:pt>
                      <c:pt idx="711">
                        <c:v>0.40282921592962012</c:v>
                      </c:pt>
                      <c:pt idx="712">
                        <c:v>0.40353592731742582</c:v>
                      </c:pt>
                      <c:pt idx="713">
                        <c:v>0.4052583458483669</c:v>
                      </c:pt>
                      <c:pt idx="714">
                        <c:v>0.40718901905276284</c:v>
                      </c:pt>
                      <c:pt idx="715">
                        <c:v>0.40825365757852294</c:v>
                      </c:pt>
                      <c:pt idx="716">
                        <c:v>0.40884134210824835</c:v>
                      </c:pt>
                      <c:pt idx="717">
                        <c:v>0.40987398052564838</c:v>
                      </c:pt>
                      <c:pt idx="718">
                        <c:v>0.4107750629420121</c:v>
                      </c:pt>
                      <c:pt idx="719">
                        <c:v>0.41163584892562594</c:v>
                      </c:pt>
                      <c:pt idx="720">
                        <c:v>0.41269947157493014</c:v>
                      </c:pt>
                      <c:pt idx="721">
                        <c:v>0.41391564500535871</c:v>
                      </c:pt>
                      <c:pt idx="722">
                        <c:v>0.41605491150869506</c:v>
                      </c:pt>
                      <c:pt idx="723">
                        <c:v>0.41814710906957564</c:v>
                      </c:pt>
                      <c:pt idx="724">
                        <c:v>0.41949382262458457</c:v>
                      </c:pt>
                      <c:pt idx="725">
                        <c:v>0.42151694058646549</c:v>
                      </c:pt>
                      <c:pt idx="726">
                        <c:v>0.4237516994766542</c:v>
                      </c:pt>
                      <c:pt idx="727">
                        <c:v>0.4252243817121919</c:v>
                      </c:pt>
                      <c:pt idx="728">
                        <c:v>0.42703856774964727</c:v>
                      </c:pt>
                      <c:pt idx="729">
                        <c:v>0.42811979892418672</c:v>
                      </c:pt>
                      <c:pt idx="730">
                        <c:v>0.42961804738386422</c:v>
                      </c:pt>
                      <c:pt idx="731">
                        <c:v>0.43143968318199583</c:v>
                      </c:pt>
                      <c:pt idx="732">
                        <c:v>0.43239613086520501</c:v>
                      </c:pt>
                      <c:pt idx="733">
                        <c:v>0.43382750079153698</c:v>
                      </c:pt>
                      <c:pt idx="734">
                        <c:v>0.43617400609187251</c:v>
                      </c:pt>
                      <c:pt idx="735">
                        <c:v>0.43828516667992945</c:v>
                      </c:pt>
                      <c:pt idx="736">
                        <c:v>0.44068703724711011</c:v>
                      </c:pt>
                      <c:pt idx="737">
                        <c:v>0.44289369022201985</c:v>
                      </c:pt>
                      <c:pt idx="738">
                        <c:v>0.44475494520193082</c:v>
                      </c:pt>
                      <c:pt idx="739">
                        <c:v>0.4473699805121033</c:v>
                      </c:pt>
                      <c:pt idx="740">
                        <c:v>0.44980215806021767</c:v>
                      </c:pt>
                      <c:pt idx="741">
                        <c:v>0.45148851297697512</c:v>
                      </c:pt>
                      <c:pt idx="742">
                        <c:v>0.45285012605333685</c:v>
                      </c:pt>
                      <c:pt idx="743">
                        <c:v>0.454400692150492</c:v>
                      </c:pt>
                      <c:pt idx="744">
                        <c:v>0.45644040276115222</c:v>
                      </c:pt>
                      <c:pt idx="745">
                        <c:v>0.45814961489816691</c:v>
                      </c:pt>
                      <c:pt idx="746">
                        <c:v>0.46057942206788433</c:v>
                      </c:pt>
                      <c:pt idx="747">
                        <c:v>0.46229693052928855</c:v>
                      </c:pt>
                      <c:pt idx="748">
                        <c:v>0.464610419844808</c:v>
                      </c:pt>
                      <c:pt idx="749">
                        <c:v>0.46703887251258425</c:v>
                      </c:pt>
                      <c:pt idx="750">
                        <c:v>0.46883545002480426</c:v>
                      </c:pt>
                      <c:pt idx="751">
                        <c:v>0.47104294956342702</c:v>
                      </c:pt>
                      <c:pt idx="752">
                        <c:v>0.4735503019692765</c:v>
                      </c:pt>
                      <c:pt idx="753">
                        <c:v>0.47598332608110416</c:v>
                      </c:pt>
                      <c:pt idx="754">
                        <c:v>0.4783101911032927</c:v>
                      </c:pt>
                      <c:pt idx="755">
                        <c:v>0.47984501111538158</c:v>
                      </c:pt>
                      <c:pt idx="756">
                        <c:v>0.48165581089798393</c:v>
                      </c:pt>
                      <c:pt idx="757">
                        <c:v>0.48374665395692346</c:v>
                      </c:pt>
                      <c:pt idx="758">
                        <c:v>0.4845073761096334</c:v>
                      </c:pt>
                      <c:pt idx="759">
                        <c:v>0.48602357172003108</c:v>
                      </c:pt>
                      <c:pt idx="760">
                        <c:v>0.48720351222353353</c:v>
                      </c:pt>
                      <c:pt idx="761">
                        <c:v>0.4889958569171875</c:v>
                      </c:pt>
                      <c:pt idx="762">
                        <c:v>0.49171247987294764</c:v>
                      </c:pt>
                      <c:pt idx="763">
                        <c:v>0.49350871875968255</c:v>
                      </c:pt>
                      <c:pt idx="764">
                        <c:v>0.49534948689773328</c:v>
                      </c:pt>
                      <c:pt idx="765">
                        <c:v>0.49777472262339928</c:v>
                      </c:pt>
                      <c:pt idx="766">
                        <c:v>0.49956351174945768</c:v>
                      </c:pt>
                      <c:pt idx="767">
                        <c:v>0.49995817975256623</c:v>
                      </c:pt>
                      <c:pt idx="768">
                        <c:v>0.50093934709620169</c:v>
                      </c:pt>
                      <c:pt idx="769">
                        <c:v>0.50151416385748604</c:v>
                      </c:pt>
                      <c:pt idx="770">
                        <c:v>0.50289677171393588</c:v>
                      </c:pt>
                      <c:pt idx="771">
                        <c:v>0.50422706193290801</c:v>
                      </c:pt>
                      <c:pt idx="772">
                        <c:v>0.5052747691844035</c:v>
                      </c:pt>
                      <c:pt idx="773">
                        <c:v>0.50661454091696378</c:v>
                      </c:pt>
                      <c:pt idx="774">
                        <c:v>0.50735088203473278</c:v>
                      </c:pt>
                      <c:pt idx="775">
                        <c:v>0.50854369030667612</c:v>
                      </c:pt>
                      <c:pt idx="776">
                        <c:v>0.50887300359112331</c:v>
                      </c:pt>
                      <c:pt idx="777">
                        <c:v>0.50935554490766533</c:v>
                      </c:pt>
                      <c:pt idx="778">
                        <c:v>0.50913882459707793</c:v>
                      </c:pt>
                      <c:pt idx="779">
                        <c:v>0.5092840949302686</c:v>
                      </c:pt>
                      <c:pt idx="780">
                        <c:v>0.50927071922359957</c:v>
                      </c:pt>
                      <c:pt idx="781">
                        <c:v>0.51009527228028717</c:v>
                      </c:pt>
                      <c:pt idx="782">
                        <c:v>0.50963508024577442</c:v>
                      </c:pt>
                      <c:pt idx="783">
                        <c:v>0.50980202261002372</c:v>
                      </c:pt>
                      <c:pt idx="784">
                        <c:v>0.50973649857861947</c:v>
                      </c:pt>
                      <c:pt idx="785">
                        <c:v>0.50993594898945693</c:v>
                      </c:pt>
                      <c:pt idx="786">
                        <c:v>0.51011575912214735</c:v>
                      </c:pt>
                      <c:pt idx="787">
                        <c:v>0.50982081632445742</c:v>
                      </c:pt>
                      <c:pt idx="788">
                        <c:v>0.50905704654237982</c:v>
                      </c:pt>
                      <c:pt idx="789">
                        <c:v>0.508991861136461</c:v>
                      </c:pt>
                      <c:pt idx="790">
                        <c:v>0.50912663407960745</c:v>
                      </c:pt>
                      <c:pt idx="791">
                        <c:v>0.50865679121876384</c:v>
                      </c:pt>
                      <c:pt idx="792">
                        <c:v>0.50843058939458852</c:v>
                      </c:pt>
                      <c:pt idx="793">
                        <c:v>0.50812735027250877</c:v>
                      </c:pt>
                      <c:pt idx="794">
                        <c:v>0.50822876860535382</c:v>
                      </c:pt>
                      <c:pt idx="795">
                        <c:v>0.50875092910367525</c:v>
                      </c:pt>
                      <c:pt idx="796">
                        <c:v>0.50887469671854957</c:v>
                      </c:pt>
                      <c:pt idx="797">
                        <c:v>0.50837183787289009</c:v>
                      </c:pt>
                      <c:pt idx="798">
                        <c:v>0.50798461963045805</c:v>
                      </c:pt>
                      <c:pt idx="799">
                        <c:v>0.50802322293578128</c:v>
                      </c:pt>
                      <c:pt idx="800">
                        <c:v>0.50762212104845228</c:v>
                      </c:pt>
                      <c:pt idx="801">
                        <c:v>0.50700057397019749</c:v>
                      </c:pt>
                      <c:pt idx="802">
                        <c:v>0.50686817140544826</c:v>
                      </c:pt>
                      <c:pt idx="803">
                        <c:v>0.50619024318389227</c:v>
                      </c:pt>
                      <c:pt idx="804">
                        <c:v>0.50636954537835477</c:v>
                      </c:pt>
                      <c:pt idx="805">
                        <c:v>0.50611896251923805</c:v>
                      </c:pt>
                      <c:pt idx="806">
                        <c:v>0.5058568663936216</c:v>
                      </c:pt>
                      <c:pt idx="807">
                        <c:v>0.50545441000435143</c:v>
                      </c:pt>
                      <c:pt idx="808">
                        <c:v>0.50460818491660497</c:v>
                      </c:pt>
                      <c:pt idx="809">
                        <c:v>0.50396293405437997</c:v>
                      </c:pt>
                      <c:pt idx="810">
                        <c:v>0.5034500857569042</c:v>
                      </c:pt>
                      <c:pt idx="811">
                        <c:v>0.50316936522959654</c:v>
                      </c:pt>
                      <c:pt idx="812">
                        <c:v>0.50286104672523746</c:v>
                      </c:pt>
                      <c:pt idx="813">
                        <c:v>0.50228301302184297</c:v>
                      </c:pt>
                      <c:pt idx="814">
                        <c:v>0.50200110730533687</c:v>
                      </c:pt>
                      <c:pt idx="815">
                        <c:v>0.50201041950618253</c:v>
                      </c:pt>
                      <c:pt idx="816">
                        <c:v>0.50218176400174064</c:v>
                      </c:pt>
                      <c:pt idx="817">
                        <c:v>0.50343196929344092</c:v>
                      </c:pt>
                      <c:pt idx="818">
                        <c:v>0.50343112272972768</c:v>
                      </c:pt>
                      <c:pt idx="819">
                        <c:v>0.50412987641862927</c:v>
                      </c:pt>
                      <c:pt idx="820">
                        <c:v>0.50464340196707547</c:v>
                      </c:pt>
                      <c:pt idx="821">
                        <c:v>0.50585094044762902</c:v>
                      </c:pt>
                      <c:pt idx="822">
                        <c:v>0.50651870990462611</c:v>
                      </c:pt>
                      <c:pt idx="823">
                        <c:v>0.50625796828095082</c:v>
                      </c:pt>
                      <c:pt idx="824">
                        <c:v>0.50598909964562833</c:v>
                      </c:pt>
                      <c:pt idx="825">
                        <c:v>0.50604785116732665</c:v>
                      </c:pt>
                      <c:pt idx="826">
                        <c:v>0.50625238096044345</c:v>
                      </c:pt>
                      <c:pt idx="827">
                        <c:v>0.50755981395915839</c:v>
                      </c:pt>
                      <c:pt idx="828">
                        <c:v>0.50784290486486294</c:v>
                      </c:pt>
                      <c:pt idx="829">
                        <c:v>0.50949539723309112</c:v>
                      </c:pt>
                      <c:pt idx="830">
                        <c:v>0.51243077225235034</c:v>
                      </c:pt>
                      <c:pt idx="831">
                        <c:v>0.51348728376646346</c:v>
                      </c:pt>
                      <c:pt idx="832">
                        <c:v>0.5158339583795416</c:v>
                      </c:pt>
                      <c:pt idx="833">
                        <c:v>0.51801470650482617</c:v>
                      </c:pt>
                      <c:pt idx="834">
                        <c:v>0.51908645616577753</c:v>
                      </c:pt>
                      <c:pt idx="835">
                        <c:v>0.52149865481025948</c:v>
                      </c:pt>
                      <c:pt idx="836">
                        <c:v>0.52356664064894187</c:v>
                      </c:pt>
                      <c:pt idx="837">
                        <c:v>0.52517443445311141</c:v>
                      </c:pt>
                      <c:pt idx="838">
                        <c:v>0.52800280381901832</c:v>
                      </c:pt>
                      <c:pt idx="839">
                        <c:v>0.5308203371693957</c:v>
                      </c:pt>
                      <c:pt idx="840">
                        <c:v>0.53448274110557825</c:v>
                      </c:pt>
                      <c:pt idx="841">
                        <c:v>0.53822370615434878</c:v>
                      </c:pt>
                      <c:pt idx="842">
                        <c:v>0.54157525189503275</c:v>
                      </c:pt>
                      <c:pt idx="843">
                        <c:v>0.54536023825689139</c:v>
                      </c:pt>
                      <c:pt idx="844">
                        <c:v>0.55012910096626777</c:v>
                      </c:pt>
                      <c:pt idx="845">
                        <c:v>0.55451819519388845</c:v>
                      </c:pt>
                      <c:pt idx="846">
                        <c:v>0.55866923570534843</c:v>
                      </c:pt>
                      <c:pt idx="847">
                        <c:v>0.56275847706574234</c:v>
                      </c:pt>
                      <c:pt idx="848">
                        <c:v>0.56654955868633639</c:v>
                      </c:pt>
                      <c:pt idx="849">
                        <c:v>0.57137175490964631</c:v>
                      </c:pt>
                      <c:pt idx="850">
                        <c:v>0.57478391461219747</c:v>
                      </c:pt>
                      <c:pt idx="851">
                        <c:v>0.57813952385870504</c:v>
                      </c:pt>
                      <c:pt idx="852">
                        <c:v>0.58121475120339028</c:v>
                      </c:pt>
                      <c:pt idx="853">
                        <c:v>0.58426102606908292</c:v>
                      </c:pt>
                      <c:pt idx="854">
                        <c:v>0.58857714650462312</c:v>
                      </c:pt>
                      <c:pt idx="855">
                        <c:v>0.59289072724902347</c:v>
                      </c:pt>
                      <c:pt idx="856">
                        <c:v>0.59587350983622367</c:v>
                      </c:pt>
                      <c:pt idx="857">
                        <c:v>0.60063322965749733</c:v>
                      </c:pt>
                      <c:pt idx="858">
                        <c:v>0.60354845646038158</c:v>
                      </c:pt>
                      <c:pt idx="859">
                        <c:v>0.60873619889506492</c:v>
                      </c:pt>
                      <c:pt idx="860">
                        <c:v>0.61309888033483284</c:v>
                      </c:pt>
                      <c:pt idx="861">
                        <c:v>0.61658215138929562</c:v>
                      </c:pt>
                      <c:pt idx="862">
                        <c:v>0.62089099137690185</c:v>
                      </c:pt>
                      <c:pt idx="863">
                        <c:v>0.6268631597482659</c:v>
                      </c:pt>
                      <c:pt idx="864">
                        <c:v>0.63163930290557602</c:v>
                      </c:pt>
                      <c:pt idx="865">
                        <c:v>0.63835238383876014</c:v>
                      </c:pt>
                      <c:pt idx="866">
                        <c:v>0.64409191650172781</c:v>
                      </c:pt>
                      <c:pt idx="867">
                        <c:v>0.65065904985075074</c:v>
                      </c:pt>
                      <c:pt idx="868">
                        <c:v>0.65603693049542589</c:v>
                      </c:pt>
                      <c:pt idx="869">
                        <c:v>0.66156414497911531</c:v>
                      </c:pt>
                      <c:pt idx="870">
                        <c:v>0.66644306097121164</c:v>
                      </c:pt>
                      <c:pt idx="871">
                        <c:v>0.67231228719504654</c:v>
                      </c:pt>
                      <c:pt idx="872">
                        <c:v>0.67760906703599411</c:v>
                      </c:pt>
                      <c:pt idx="873">
                        <c:v>0.68425594668680356</c:v>
                      </c:pt>
                      <c:pt idx="874">
                        <c:v>0.69049799956994562</c:v>
                      </c:pt>
                      <c:pt idx="875">
                        <c:v>0.6973333243033204</c:v>
                      </c:pt>
                      <c:pt idx="876">
                        <c:v>0.70464204746513426</c:v>
                      </c:pt>
                      <c:pt idx="877">
                        <c:v>0.71117633414208392</c:v>
                      </c:pt>
                      <c:pt idx="878">
                        <c:v>0.71852806274052983</c:v>
                      </c:pt>
                      <c:pt idx="879">
                        <c:v>0.72630391975930497</c:v>
                      </c:pt>
                      <c:pt idx="880">
                        <c:v>0.73296112748741582</c:v>
                      </c:pt>
                      <c:pt idx="881">
                        <c:v>0.7401828238995094</c:v>
                      </c:pt>
                      <c:pt idx="882">
                        <c:v>0.74858039730928183</c:v>
                      </c:pt>
                      <c:pt idx="883">
                        <c:v>0.75612971387839611</c:v>
                      </c:pt>
                      <c:pt idx="884">
                        <c:v>0.76510007229654109</c:v>
                      </c:pt>
                      <c:pt idx="885">
                        <c:v>0.77291961200291881</c:v>
                      </c:pt>
                      <c:pt idx="886">
                        <c:v>0.7806064105190621</c:v>
                      </c:pt>
                      <c:pt idx="887">
                        <c:v>0.7890454655507827</c:v>
                      </c:pt>
                      <c:pt idx="888">
                        <c:v>0.79676087792043304</c:v>
                      </c:pt>
                      <c:pt idx="889">
                        <c:v>0.80386845754398306</c:v>
                      </c:pt>
                      <c:pt idx="890">
                        <c:v>0.81264816981390842</c:v>
                      </c:pt>
                      <c:pt idx="891">
                        <c:v>0.82015905239044196</c:v>
                      </c:pt>
                      <c:pt idx="892">
                        <c:v>0.82724512929567595</c:v>
                      </c:pt>
                      <c:pt idx="893">
                        <c:v>0.83437793651788028</c:v>
                      </c:pt>
                      <c:pt idx="894">
                        <c:v>0.84070261401943369</c:v>
                      </c:pt>
                      <c:pt idx="895">
                        <c:v>0.84773129390491053</c:v>
                      </c:pt>
                      <c:pt idx="896">
                        <c:v>0.85620692048904279</c:v>
                      </c:pt>
                      <c:pt idx="897">
                        <c:v>0.86263200044698551</c:v>
                      </c:pt>
                      <c:pt idx="898">
                        <c:v>0.8702209361978791</c:v>
                      </c:pt>
                      <c:pt idx="899">
                        <c:v>0.87768949058875123</c:v>
                      </c:pt>
                      <c:pt idx="900">
                        <c:v>0.88586831193502447</c:v>
                      </c:pt>
                      <c:pt idx="901">
                        <c:v>0.89316924671067666</c:v>
                      </c:pt>
                      <c:pt idx="902">
                        <c:v>0.90063983285446048</c:v>
                      </c:pt>
                      <c:pt idx="903">
                        <c:v>0.90612082495940727</c:v>
                      </c:pt>
                      <c:pt idx="904">
                        <c:v>0.91223724778750559</c:v>
                      </c:pt>
                      <c:pt idx="905">
                        <c:v>0.91778901261887869</c:v>
                      </c:pt>
                      <c:pt idx="906">
                        <c:v>0.92538810713433106</c:v>
                      </c:pt>
                      <c:pt idx="907">
                        <c:v>0.93090939567202757</c:v>
                      </c:pt>
                      <c:pt idx="908">
                        <c:v>0.93704359633810386</c:v>
                      </c:pt>
                      <c:pt idx="909">
                        <c:v>0.94271404940207204</c:v>
                      </c:pt>
                      <c:pt idx="910">
                        <c:v>0.94825447027968768</c:v>
                      </c:pt>
                      <c:pt idx="911">
                        <c:v>0.9545104068077267</c:v>
                      </c:pt>
                      <c:pt idx="912">
                        <c:v>0.95903749092060409</c:v>
                      </c:pt>
                      <c:pt idx="913">
                        <c:v>0.96282637147554362</c:v>
                      </c:pt>
                      <c:pt idx="914">
                        <c:v>0.96772120286544883</c:v>
                      </c:pt>
                      <c:pt idx="915">
                        <c:v>0.97245603371355316</c:v>
                      </c:pt>
                      <c:pt idx="916">
                        <c:v>0.97586599235045024</c:v>
                      </c:pt>
                      <c:pt idx="917">
                        <c:v>0.97877681702202568</c:v>
                      </c:pt>
                      <c:pt idx="918">
                        <c:v>0.98122253958955197</c:v>
                      </c:pt>
                      <c:pt idx="919">
                        <c:v>0.98535597157577659</c:v>
                      </c:pt>
                      <c:pt idx="920">
                        <c:v>0.98762527026546543</c:v>
                      </c:pt>
                      <c:pt idx="921">
                        <c:v>0.98944419705971498</c:v>
                      </c:pt>
                      <c:pt idx="922">
                        <c:v>0.99039708917532832</c:v>
                      </c:pt>
                      <c:pt idx="923">
                        <c:v>0.99110549369056056</c:v>
                      </c:pt>
                      <c:pt idx="924">
                        <c:v>0.99319701400047056</c:v>
                      </c:pt>
                      <c:pt idx="925">
                        <c:v>0.99535862978583634</c:v>
                      </c:pt>
                      <c:pt idx="926">
                        <c:v>0.99606432529718603</c:v>
                      </c:pt>
                      <c:pt idx="927">
                        <c:v>0.9967964335963887</c:v>
                      </c:pt>
                      <c:pt idx="928">
                        <c:v>0.99609023014681097</c:v>
                      </c:pt>
                      <c:pt idx="929">
                        <c:v>0.99751685931634893</c:v>
                      </c:pt>
                      <c:pt idx="930">
                        <c:v>1</c:v>
                      </c:pt>
                      <c:pt idx="931">
                        <c:v>0.99966526870778816</c:v>
                      </c:pt>
                      <c:pt idx="932">
                        <c:v>0.99834632244257326</c:v>
                      </c:pt>
                      <c:pt idx="933">
                        <c:v>0.99759288073779706</c:v>
                      </c:pt>
                      <c:pt idx="934">
                        <c:v>0.99745743054368008</c:v>
                      </c:pt>
                      <c:pt idx="935">
                        <c:v>0.99761319826691475</c:v>
                      </c:pt>
                      <c:pt idx="936">
                        <c:v>0.99597882236214974</c:v>
                      </c:pt>
                      <c:pt idx="937">
                        <c:v>0.99497005704146291</c:v>
                      </c:pt>
                      <c:pt idx="938">
                        <c:v>0.99458503986468527</c:v>
                      </c:pt>
                      <c:pt idx="939">
                        <c:v>0.99543905333859328</c:v>
                      </c:pt>
                      <c:pt idx="940">
                        <c:v>0.99399176801445255</c:v>
                      </c:pt>
                      <c:pt idx="941">
                        <c:v>0.99287735154235435</c:v>
                      </c:pt>
                      <c:pt idx="942">
                        <c:v>0.99201267136565952</c:v>
                      </c:pt>
                      <c:pt idx="943">
                        <c:v>0.99185250151111604</c:v>
                      </c:pt>
                      <c:pt idx="944">
                        <c:v>0.9896976582354563</c:v>
                      </c:pt>
                      <c:pt idx="945">
                        <c:v>0.98729765010844472</c:v>
                      </c:pt>
                      <c:pt idx="946">
                        <c:v>0.98458085783994176</c:v>
                      </c:pt>
                      <c:pt idx="947">
                        <c:v>0.98351808175435074</c:v>
                      </c:pt>
                      <c:pt idx="948">
                        <c:v>0.98041847337472465</c:v>
                      </c:pt>
                      <c:pt idx="949">
                        <c:v>0.97803116370341137</c:v>
                      </c:pt>
                      <c:pt idx="950">
                        <c:v>0.97313684025173408</c:v>
                      </c:pt>
                      <c:pt idx="951">
                        <c:v>0.97049369902628224</c:v>
                      </c:pt>
                      <c:pt idx="952">
                        <c:v>0.96702685130785615</c:v>
                      </c:pt>
                      <c:pt idx="953">
                        <c:v>0.96146188008255684</c:v>
                      </c:pt>
                      <c:pt idx="954">
                        <c:v>0.9556876383073466</c:v>
                      </c:pt>
                      <c:pt idx="955">
                        <c:v>0.95064161063825803</c:v>
                      </c:pt>
                      <c:pt idx="956">
                        <c:v>0.94470076512428391</c:v>
                      </c:pt>
                      <c:pt idx="957">
                        <c:v>0.93882425845251527</c:v>
                      </c:pt>
                      <c:pt idx="958">
                        <c:v>0.93210118806751507</c:v>
                      </c:pt>
                      <c:pt idx="959">
                        <c:v>0.92572182255008684</c:v>
                      </c:pt>
                      <c:pt idx="960">
                        <c:v>0.91911998008882134</c:v>
                      </c:pt>
                      <c:pt idx="961">
                        <c:v>0.91204897201768309</c:v>
                      </c:pt>
                      <c:pt idx="962">
                        <c:v>0.90589597763717289</c:v>
                      </c:pt>
                      <c:pt idx="963">
                        <c:v>0.89806492466429511</c:v>
                      </c:pt>
                      <c:pt idx="964">
                        <c:v>0.89344133228810918</c:v>
                      </c:pt>
                      <c:pt idx="965">
                        <c:v>0.88544265970001168</c:v>
                      </c:pt>
                      <c:pt idx="966">
                        <c:v>0.87836572568288052</c:v>
                      </c:pt>
                      <c:pt idx="967">
                        <c:v>0.87116722511652944</c:v>
                      </c:pt>
                      <c:pt idx="968">
                        <c:v>0.86284956732128604</c:v>
                      </c:pt>
                      <c:pt idx="969">
                        <c:v>0.85440627947099934</c:v>
                      </c:pt>
                      <c:pt idx="970">
                        <c:v>0.84628062232591672</c:v>
                      </c:pt>
                      <c:pt idx="971">
                        <c:v>0.83600909548053493</c:v>
                      </c:pt>
                      <c:pt idx="972">
                        <c:v>0.82779708883670289</c:v>
                      </c:pt>
                      <c:pt idx="973">
                        <c:v>0.81882791560775647</c:v>
                      </c:pt>
                      <c:pt idx="974">
                        <c:v>0.81046826825233698</c:v>
                      </c:pt>
                      <c:pt idx="975">
                        <c:v>0.80341063588786754</c:v>
                      </c:pt>
                      <c:pt idx="976">
                        <c:v>0.79502762337396271</c:v>
                      </c:pt>
                      <c:pt idx="977">
                        <c:v>0.78766979951678129</c:v>
                      </c:pt>
                      <c:pt idx="978">
                        <c:v>0.7782312913652194</c:v>
                      </c:pt>
                      <c:pt idx="979">
                        <c:v>0.76937572698658874</c:v>
                      </c:pt>
                      <c:pt idx="980">
                        <c:v>0.76021980180250326</c:v>
                      </c:pt>
                      <c:pt idx="981">
                        <c:v>0.75122810997878509</c:v>
                      </c:pt>
                      <c:pt idx="982">
                        <c:v>0.74295108724177694</c:v>
                      </c:pt>
                      <c:pt idx="983">
                        <c:v>0.7325767875616086</c:v>
                      </c:pt>
                      <c:pt idx="984">
                        <c:v>0.72274970666567329</c:v>
                      </c:pt>
                      <c:pt idx="985">
                        <c:v>0.71509727863628736</c:v>
                      </c:pt>
                      <c:pt idx="986">
                        <c:v>0.70669225546583858</c:v>
                      </c:pt>
                      <c:pt idx="987">
                        <c:v>0.69808693532083921</c:v>
                      </c:pt>
                      <c:pt idx="988">
                        <c:v>0.6904390787355047</c:v>
                      </c:pt>
                      <c:pt idx="989">
                        <c:v>0.68082617845901694</c:v>
                      </c:pt>
                      <c:pt idx="990">
                        <c:v>0.67512507978863001</c:v>
                      </c:pt>
                      <c:pt idx="991">
                        <c:v>0.66473926684196161</c:v>
                      </c:pt>
                      <c:pt idx="992">
                        <c:v>0.65515345660429747</c:v>
                      </c:pt>
                      <c:pt idx="993">
                        <c:v>0.643434475122032</c:v>
                      </c:pt>
                      <c:pt idx="994">
                        <c:v>0.63485709157956938</c:v>
                      </c:pt>
                      <c:pt idx="995">
                        <c:v>0.62322090402845809</c:v>
                      </c:pt>
                      <c:pt idx="996">
                        <c:v>0.6140580370219243</c:v>
                      </c:pt>
                      <c:pt idx="997">
                        <c:v>0.60091378087206215</c:v>
                      </c:pt>
                      <c:pt idx="998">
                        <c:v>0.59155061689097788</c:v>
                      </c:pt>
                      <c:pt idx="999">
                        <c:v>0.58188285928587269</c:v>
                      </c:pt>
                      <c:pt idx="1000">
                        <c:v>0.57278246868137539</c:v>
                      </c:pt>
                      <c:pt idx="1001">
                        <c:v>0.5605428505154727</c:v>
                      </c:pt>
                      <c:pt idx="1002">
                        <c:v>0.55014366186213526</c:v>
                      </c:pt>
                      <c:pt idx="1003">
                        <c:v>0.53662133035794402</c:v>
                      </c:pt>
                      <c:pt idx="1004">
                        <c:v>0.52737414560557228</c:v>
                      </c:pt>
                      <c:pt idx="1005">
                        <c:v>0.51883621193214613</c:v>
                      </c:pt>
                      <c:pt idx="1006">
                        <c:v>0.50726893466729184</c:v>
                      </c:pt>
                      <c:pt idx="1007">
                        <c:v>0.49879280014493171</c:v>
                      </c:pt>
                      <c:pt idx="1008">
                        <c:v>0.48984428307058808</c:v>
                      </c:pt>
                      <c:pt idx="1009">
                        <c:v>0.47849660443294617</c:v>
                      </c:pt>
                      <c:pt idx="1010">
                        <c:v>0.47239321868603151</c:v>
                      </c:pt>
                      <c:pt idx="1011">
                        <c:v>0.46226594629738432</c:v>
                      </c:pt>
                      <c:pt idx="1012">
                        <c:v>0.45210565792392088</c:v>
                      </c:pt>
                      <c:pt idx="1013">
                        <c:v>0.4439632388173167</c:v>
                      </c:pt>
                      <c:pt idx="1014">
                        <c:v>0.43489620282312058</c:v>
                      </c:pt>
                      <c:pt idx="1015">
                        <c:v>0.42687907514607454</c:v>
                      </c:pt>
                      <c:pt idx="1016">
                        <c:v>0.41970597149112038</c:v>
                      </c:pt>
                      <c:pt idx="1017">
                        <c:v>0.40944324890835609</c:v>
                      </c:pt>
                      <c:pt idx="1018">
                        <c:v>0.40115217321370822</c:v>
                      </c:pt>
                      <c:pt idx="1019">
                        <c:v>0.39420053062613541</c:v>
                      </c:pt>
                      <c:pt idx="1020">
                        <c:v>0.38680444208911607</c:v>
                      </c:pt>
                      <c:pt idx="1021">
                        <c:v>0.37844445610821109</c:v>
                      </c:pt>
                      <c:pt idx="1022">
                        <c:v>0.37005941184139463</c:v>
                      </c:pt>
                      <c:pt idx="1023">
                        <c:v>0.36105248187083799</c:v>
                      </c:pt>
                      <c:pt idx="1024">
                        <c:v>0.35277901470142548</c:v>
                      </c:pt>
                      <c:pt idx="1025">
                        <c:v>0.34366033832072235</c:v>
                      </c:pt>
                      <c:pt idx="1026">
                        <c:v>0.33514136767447256</c:v>
                      </c:pt>
                      <c:pt idx="1027">
                        <c:v>0.3259656328994977</c:v>
                      </c:pt>
                      <c:pt idx="1028">
                        <c:v>0.31921191690807837</c:v>
                      </c:pt>
                      <c:pt idx="1029">
                        <c:v>0.31179381771451503</c:v>
                      </c:pt>
                      <c:pt idx="1030">
                        <c:v>0.30911410493665165</c:v>
                      </c:pt>
                      <c:pt idx="1031">
                        <c:v>0.30119230033371547</c:v>
                      </c:pt>
                      <c:pt idx="1032">
                        <c:v>0.29595681170560573</c:v>
                      </c:pt>
                      <c:pt idx="1033">
                        <c:v>0.29035848587000507</c:v>
                      </c:pt>
                      <c:pt idx="1034">
                        <c:v>0.28935361474239918</c:v>
                      </c:pt>
                      <c:pt idx="1035">
                        <c:v>0.2819620976494312</c:v>
                      </c:pt>
                      <c:pt idx="1036">
                        <c:v>0.27698735064499685</c:v>
                      </c:pt>
                      <c:pt idx="1037">
                        <c:v>0.27033352917173892</c:v>
                      </c:pt>
                      <c:pt idx="1038">
                        <c:v>0.26817614620493951</c:v>
                      </c:pt>
                      <c:pt idx="1039">
                        <c:v>0.26674697734426189</c:v>
                      </c:pt>
                      <c:pt idx="1040">
                        <c:v>0.26243339659986148</c:v>
                      </c:pt>
                      <c:pt idx="1041">
                        <c:v>0.25339920727773896</c:v>
                      </c:pt>
                      <c:pt idx="1042">
                        <c:v>0.24819030075022477</c:v>
                      </c:pt>
                      <c:pt idx="1043">
                        <c:v>0.24573543529459566</c:v>
                      </c:pt>
                      <c:pt idx="1044">
                        <c:v>0.24274825057608657</c:v>
                      </c:pt>
                      <c:pt idx="1045">
                        <c:v>0.23954451485973288</c:v>
                      </c:pt>
                      <c:pt idx="1046">
                        <c:v>0.23136315382231976</c:v>
                      </c:pt>
                      <c:pt idx="1047">
                        <c:v>0.22882109230422784</c:v>
                      </c:pt>
                      <c:pt idx="1048">
                        <c:v>0.22282877571648924</c:v>
                      </c:pt>
                      <c:pt idx="1049">
                        <c:v>0.22030483066186046</c:v>
                      </c:pt>
                      <c:pt idx="1050">
                        <c:v>0.21365625788362461</c:v>
                      </c:pt>
                      <c:pt idx="1051">
                        <c:v>0.20887283427838063</c:v>
                      </c:pt>
                      <c:pt idx="1052">
                        <c:v>0.20058666865326952</c:v>
                      </c:pt>
                      <c:pt idx="1053">
                        <c:v>0.19931479133051036</c:v>
                      </c:pt>
                      <c:pt idx="1054">
                        <c:v>0.19533932813317467</c:v>
                      </c:pt>
                      <c:pt idx="1055">
                        <c:v>0.1923233602484157</c:v>
                      </c:pt>
                      <c:pt idx="1056">
                        <c:v>0.18895742292460668</c:v>
                      </c:pt>
                      <c:pt idx="1057">
                        <c:v>0.18597684140306087</c:v>
                      </c:pt>
                      <c:pt idx="1058">
                        <c:v>0.17763090837979556</c:v>
                      </c:pt>
                      <c:pt idx="1059">
                        <c:v>0.17494865591079251</c:v>
                      </c:pt>
                      <c:pt idx="1060">
                        <c:v>0.17136836865479327</c:v>
                      </c:pt>
                      <c:pt idx="1061">
                        <c:v>0.16634621408241804</c:v>
                      </c:pt>
                      <c:pt idx="1062">
                        <c:v>0.16051254353453895</c:v>
                      </c:pt>
                      <c:pt idx="1063">
                        <c:v>0.15584103565218427</c:v>
                      </c:pt>
                      <c:pt idx="1064">
                        <c:v>0.15074472209852985</c:v>
                      </c:pt>
                      <c:pt idx="1065">
                        <c:v>0.14793463850882879</c:v>
                      </c:pt>
                      <c:pt idx="1066">
                        <c:v>0.14338486648843676</c:v>
                      </c:pt>
                      <c:pt idx="1067">
                        <c:v>0.13576884069871986</c:v>
                      </c:pt>
                      <c:pt idx="1068">
                        <c:v>0.13189733552536892</c:v>
                      </c:pt>
                      <c:pt idx="1069">
                        <c:v>0.13347380647214885</c:v>
                      </c:pt>
                      <c:pt idx="1070">
                        <c:v>0.13291304266850426</c:v>
                      </c:pt>
                      <c:pt idx="1071">
                        <c:v>0.1283944241927592</c:v>
                      </c:pt>
                      <c:pt idx="1072">
                        <c:v>0.1272380181604848</c:v>
                      </c:pt>
                      <c:pt idx="1073">
                        <c:v>0.12811929098595889</c:v>
                      </c:pt>
                      <c:pt idx="1074">
                        <c:v>0.12926299856253481</c:v>
                      </c:pt>
                      <c:pt idx="1075">
                        <c:v>0.12516190531015553</c:v>
                      </c:pt>
                      <c:pt idx="1076">
                        <c:v>0.12085272669706393</c:v>
                      </c:pt>
                      <c:pt idx="1077">
                        <c:v>0.11711006852086692</c:v>
                      </c:pt>
                      <c:pt idx="1078">
                        <c:v>0.11559268772127058</c:v>
                      </c:pt>
                      <c:pt idx="1079">
                        <c:v>0.1180848019802818</c:v>
                      </c:pt>
                      <c:pt idx="1080">
                        <c:v>0.11590693217162218</c:v>
                      </c:pt>
                      <c:pt idx="1081">
                        <c:v>0.11264952431584954</c:v>
                      </c:pt>
                      <c:pt idx="1082">
                        <c:v>0.1107777719458944</c:v>
                      </c:pt>
                      <c:pt idx="1083">
                        <c:v>0.11002365299014776</c:v>
                      </c:pt>
                      <c:pt idx="1084">
                        <c:v>0.10839977447542677</c:v>
                      </c:pt>
                      <c:pt idx="1085">
                        <c:v>0.10870030459362406</c:v>
                      </c:pt>
                      <c:pt idx="1086">
                        <c:v>0.10508852516749263</c:v>
                      </c:pt>
                      <c:pt idx="1087">
                        <c:v>0.10528831420381528</c:v>
                      </c:pt>
                      <c:pt idx="1088">
                        <c:v>0.10126815244242098</c:v>
                      </c:pt>
                      <c:pt idx="1089">
                        <c:v>0.10183772050868324</c:v>
                      </c:pt>
                      <c:pt idx="1090">
                        <c:v>9.9897904416184277E-2</c:v>
                      </c:pt>
                      <c:pt idx="1091">
                        <c:v>0.10035115462824853</c:v>
                      </c:pt>
                      <c:pt idx="1092">
                        <c:v>9.5123285073557981E-2</c:v>
                      </c:pt>
                      <c:pt idx="1093">
                        <c:v>8.8804194892511859E-2</c:v>
                      </c:pt>
                      <c:pt idx="1094">
                        <c:v>8.2847603293471503E-2</c:v>
                      </c:pt>
                      <c:pt idx="1095">
                        <c:v>8.5009557704322405E-2</c:v>
                      </c:pt>
                      <c:pt idx="1096">
                        <c:v>8.2765317300545344E-2</c:v>
                      </c:pt>
                      <c:pt idx="1097">
                        <c:v>8.177940920011581E-2</c:v>
                      </c:pt>
                      <c:pt idx="1098">
                        <c:v>7.8941558320620789E-2</c:v>
                      </c:pt>
                      <c:pt idx="1099">
                        <c:v>8.0788760342892202E-2</c:v>
                      </c:pt>
                      <c:pt idx="1100">
                        <c:v>8.3777299563342442E-2</c:v>
                      </c:pt>
                      <c:pt idx="1101">
                        <c:v>8.1640742063888508E-2</c:v>
                      </c:pt>
                      <c:pt idx="1102">
                        <c:v>8.135070933573528E-2</c:v>
                      </c:pt>
                      <c:pt idx="1103">
                        <c:v>7.2918934751948355E-2</c:v>
                      </c:pt>
                      <c:pt idx="1104">
                        <c:v>6.8470919689886778E-2</c:v>
                      </c:pt>
                      <c:pt idx="1105">
                        <c:v>6.9380975681610751E-2</c:v>
                      </c:pt>
                      <c:pt idx="1106">
                        <c:v>7.1027711416588923E-2</c:v>
                      </c:pt>
                      <c:pt idx="1107">
                        <c:v>6.7686155127721054E-2</c:v>
                      </c:pt>
                      <c:pt idx="1108">
                        <c:v>7.2415567968060854E-2</c:v>
                      </c:pt>
                      <c:pt idx="1109">
                        <c:v>6.7817711128757327E-2</c:v>
                      </c:pt>
                      <c:pt idx="1110">
                        <c:v>7.2450615705788646E-2</c:v>
                      </c:pt>
                      <c:pt idx="1111">
                        <c:v>7.8246021573829719E-2</c:v>
                      </c:pt>
                      <c:pt idx="1112">
                        <c:v>7.2322276646862735E-2</c:v>
                      </c:pt>
                      <c:pt idx="1113">
                        <c:v>7.0996219246456715E-2</c:v>
                      </c:pt>
                      <c:pt idx="1114">
                        <c:v>7.1699883004894896E-2</c:v>
                      </c:pt>
                      <c:pt idx="1115">
                        <c:v>6.4430101773889581E-2</c:v>
                      </c:pt>
                      <c:pt idx="1116">
                        <c:v>6.2591026763265264E-2</c:v>
                      </c:pt>
                      <c:pt idx="1117">
                        <c:v>5.864908748897351E-2</c:v>
                      </c:pt>
                      <c:pt idx="1118">
                        <c:v>5.2803395736366519E-2</c:v>
                      </c:pt>
                      <c:pt idx="1119">
                        <c:v>5.4506004676417946E-2</c:v>
                      </c:pt>
                      <c:pt idx="1120">
                        <c:v>5.0970923922705337E-2</c:v>
                      </c:pt>
                      <c:pt idx="1121">
                        <c:v>4.9593564761277471E-2</c:v>
                      </c:pt>
                      <c:pt idx="1122">
                        <c:v>5.0099471236304739E-2</c:v>
                      </c:pt>
                      <c:pt idx="1123">
                        <c:v>5.0813463072044304E-2</c:v>
                      </c:pt>
                      <c:pt idx="1124">
                        <c:v>4.7268223553772859E-2</c:v>
                      </c:pt>
                      <c:pt idx="1125">
                        <c:v>4.171899841353955E-2</c:v>
                      </c:pt>
                      <c:pt idx="1126">
                        <c:v>3.6282366247166117E-2</c:v>
                      </c:pt>
                      <c:pt idx="1127">
                        <c:v>4.1362256464783781E-2</c:v>
                      </c:pt>
                      <c:pt idx="1128">
                        <c:v>3.8327156240105763E-2</c:v>
                      </c:pt>
                      <c:pt idx="1129">
                        <c:v>3.858874442749434E-2</c:v>
                      </c:pt>
                      <c:pt idx="1130">
                        <c:v>4.0142527466759739E-2</c:v>
                      </c:pt>
                      <c:pt idx="1131">
                        <c:v>4.2535424458580155E-2</c:v>
                      </c:pt>
                      <c:pt idx="1132">
                        <c:v>4.6789576430311751E-2</c:v>
                      </c:pt>
                      <c:pt idx="1133">
                        <c:v>4.4648616799548978E-2</c:v>
                      </c:pt>
                      <c:pt idx="1134">
                        <c:v>3.6195339497445897E-2</c:v>
                      </c:pt>
                      <c:pt idx="1135">
                        <c:v>3.1956087047067205E-2</c:v>
                      </c:pt>
                      <c:pt idx="1136">
                        <c:v>2.537405417669146E-2</c:v>
                      </c:pt>
                      <c:pt idx="1137">
                        <c:v>2.3202618252252293E-2</c:v>
                      </c:pt>
                      <c:pt idx="1138">
                        <c:v>2.3859721006462681E-2</c:v>
                      </c:pt>
                      <c:pt idx="1139">
                        <c:v>2.3502809744964236E-2</c:v>
                      </c:pt>
                      <c:pt idx="1140">
                        <c:v>2.6133929765688114E-2</c:v>
                      </c:pt>
                      <c:pt idx="1141">
                        <c:v>2.5750097778108858E-2</c:v>
                      </c:pt>
                      <c:pt idx="1142">
                        <c:v>3.0217583805574849E-2</c:v>
                      </c:pt>
                      <c:pt idx="1143">
                        <c:v>3.5897687695873717E-2</c:v>
                      </c:pt>
                      <c:pt idx="1144">
                        <c:v>3.579948630513885E-2</c:v>
                      </c:pt>
                      <c:pt idx="1145">
                        <c:v>3.4670339624430495E-2</c:v>
                      </c:pt>
                      <c:pt idx="1146">
                        <c:v>2.5250117249074264E-2</c:v>
                      </c:pt>
                      <c:pt idx="1147">
                        <c:v>2.5289228492625538E-2</c:v>
                      </c:pt>
                      <c:pt idx="1148">
                        <c:v>1.605186387932743E-2</c:v>
                      </c:pt>
                      <c:pt idx="1149">
                        <c:v>1.620306015851055E-2</c:v>
                      </c:pt>
                      <c:pt idx="1150">
                        <c:v>1.21063690374401E-2</c:v>
                      </c:pt>
                      <c:pt idx="1151">
                        <c:v>3.7880339912261859E-3</c:v>
                      </c:pt>
                      <c:pt idx="1152">
                        <c:v>3.2567306048020624E-3</c:v>
                      </c:pt>
                      <c:pt idx="1153">
                        <c:v>4.0648603254530152E-3</c:v>
                      </c:pt>
                      <c:pt idx="1154">
                        <c:v>0</c:v>
                      </c:pt>
                      <c:pt idx="1155">
                        <c:v>3.5809645069698154E-3</c:v>
                      </c:pt>
                      <c:pt idx="1156">
                        <c:v>-7.5327239203349348E-3</c:v>
                      </c:pt>
                      <c:pt idx="1157">
                        <c:v>-1.4684324856973055E-2</c:v>
                      </c:pt>
                      <c:pt idx="1158">
                        <c:v>-8.4852774104631958E-3</c:v>
                      </c:pt>
                      <c:pt idx="1159">
                        <c:v>-9.2405815554084565E-3</c:v>
                      </c:pt>
                      <c:pt idx="1160">
                        <c:v>-5.1328851060659124E-3</c:v>
                      </c:pt>
                      <c:pt idx="1161">
                        <c:v>-1.6731146602824445E-2</c:v>
                      </c:pt>
                      <c:pt idx="1162">
                        <c:v>-1.6724543405861304E-2</c:v>
                      </c:pt>
                      <c:pt idx="1163">
                        <c:v>-8.749066663506189E-3</c:v>
                      </c:pt>
                      <c:pt idx="1164">
                        <c:v>-4.2570302883564795E-3</c:v>
                      </c:pt>
                      <c:pt idx="1165">
                        <c:v>-1.292973690492919E-2</c:v>
                      </c:pt>
                      <c:pt idx="1166">
                        <c:v>-1.4634716223377713E-2</c:v>
                      </c:pt>
                      <c:pt idx="1167">
                        <c:v>-1.6772966850258159E-2</c:v>
                      </c:pt>
                      <c:pt idx="1168">
                        <c:v>-4.1010932523792894E-3</c:v>
                      </c:pt>
                      <c:pt idx="1169">
                        <c:v>-4.0447121090780164E-3</c:v>
                      </c:pt>
                      <c:pt idx="1170">
                        <c:v>-9.5168999514072625E-3</c:v>
                      </c:pt>
                      <c:pt idx="1171">
                        <c:v>-7.4648295105337803E-3</c:v>
                      </c:pt>
                      <c:pt idx="1172">
                        <c:v>-1.1493118283575172E-2</c:v>
                      </c:pt>
                      <c:pt idx="1173">
                        <c:v>-2.281506138433478E-2</c:v>
                      </c:pt>
                      <c:pt idx="1174">
                        <c:v>-2.645308428557645E-2</c:v>
                      </c:pt>
                      <c:pt idx="1175">
                        <c:v>-3.268751809529933E-2</c:v>
                      </c:pt>
                      <c:pt idx="1176">
                        <c:v>-3.4456328317725514E-2</c:v>
                      </c:pt>
                      <c:pt idx="1177">
                        <c:v>-3.8267050216466349E-2</c:v>
                      </c:pt>
                      <c:pt idx="1178">
                        <c:v>-2.9618555322092129E-2</c:v>
                      </c:pt>
                      <c:pt idx="1179">
                        <c:v>-2.3579508417382947E-2</c:v>
                      </c:pt>
                      <c:pt idx="1180">
                        <c:v>-2.2836733415393617E-2</c:v>
                      </c:pt>
                      <c:pt idx="1181">
                        <c:v>-2.3365497110678091E-2</c:v>
                      </c:pt>
                      <c:pt idx="1182">
                        <c:v>-2.5640044495388755E-2</c:v>
                      </c:pt>
                      <c:pt idx="1183">
                        <c:v>-3.0736527361785716E-2</c:v>
                      </c:pt>
                      <c:pt idx="1184">
                        <c:v>-2.8081872869834049E-2</c:v>
                      </c:pt>
                      <c:pt idx="1185">
                        <c:v>-3.7652275647917469E-2</c:v>
                      </c:pt>
                      <c:pt idx="1186">
                        <c:v>-4.9282537253036232E-2</c:v>
                      </c:pt>
                      <c:pt idx="1187">
                        <c:v>-3.278605811151955E-2</c:v>
                      </c:pt>
                      <c:pt idx="1188">
                        <c:v>-4.1921157828259295E-2</c:v>
                      </c:pt>
                      <c:pt idx="1189">
                        <c:v>-4.5130988803348343E-2</c:v>
                      </c:pt>
                      <c:pt idx="1190">
                        <c:v>-3.8306161460017626E-2</c:v>
                      </c:pt>
                      <c:pt idx="1191">
                        <c:v>-4.2203571482993335E-2</c:v>
                      </c:pt>
                      <c:pt idx="1192">
                        <c:v>-4.8096840116283922E-2</c:v>
                      </c:pt>
                      <c:pt idx="1193">
                        <c:v>-4.7330699955809366E-2</c:v>
                      </c:pt>
                      <c:pt idx="1194">
                        <c:v>-5.6553672985982593E-2</c:v>
                      </c:pt>
                      <c:pt idx="1195">
                        <c:v>-5.1319538859814134E-2</c:v>
                      </c:pt>
                      <c:pt idx="1196">
                        <c:v>-5.2611733711690839E-2</c:v>
                      </c:pt>
                      <c:pt idx="1197">
                        <c:v>-5.8671944709230713E-2</c:v>
                      </c:pt>
                      <c:pt idx="1198">
                        <c:v>-5.8155879469644726E-2</c:v>
                      </c:pt>
                      <c:pt idx="1199">
                        <c:v>-5.8156895346100662E-2</c:v>
                      </c:pt>
                      <c:pt idx="1200">
                        <c:v>-4.9655702537828625E-2</c:v>
                      </c:pt>
                      <c:pt idx="1201">
                        <c:v>-5.0870521466316043E-2</c:v>
                      </c:pt>
                      <c:pt idx="1202">
                        <c:v>-4.8252777152261235E-2</c:v>
                      </c:pt>
                      <c:pt idx="1203">
                        <c:v>-3.9751415031246642E-2</c:v>
                      </c:pt>
                      <c:pt idx="1204">
                        <c:v>-4.9192293561205656E-2</c:v>
                      </c:pt>
                      <c:pt idx="1205">
                        <c:v>-5.9125533546780198E-2</c:v>
                      </c:pt>
                      <c:pt idx="1206">
                        <c:v>-5.8480451997297712E-2</c:v>
                      </c:pt>
                      <c:pt idx="1207">
                        <c:v>-7.1207182923794021E-2</c:v>
                      </c:pt>
                      <c:pt idx="1208">
                        <c:v>-7.2443673883340151E-2</c:v>
                      </c:pt>
                      <c:pt idx="1209">
                        <c:v>-7.6800598689858016E-2</c:v>
                      </c:pt>
                      <c:pt idx="1210">
                        <c:v>-9.0737746413532785E-2</c:v>
                      </c:pt>
                      <c:pt idx="1211">
                        <c:v>-8.7243300718055292E-2</c:v>
                      </c:pt>
                      <c:pt idx="1212">
                        <c:v>-9.0165300030645532E-2</c:v>
                      </c:pt>
                      <c:pt idx="1213">
                        <c:v>-0.11337452147986107</c:v>
                      </c:pt>
                      <c:pt idx="1214">
                        <c:v>-0.1225470393127257</c:v>
                      </c:pt>
                      <c:pt idx="1215">
                        <c:v>-0.12905305076165333</c:v>
                      </c:pt>
                      <c:pt idx="1216">
                        <c:v>-0.12621875544975389</c:v>
                      </c:pt>
                      <c:pt idx="1217">
                        <c:v>-0.12606925229799715</c:v>
                      </c:pt>
                      <c:pt idx="1218">
                        <c:v>-0.13661320334629704</c:v>
                      </c:pt>
                      <c:pt idx="1219">
                        <c:v>-0.13651229295167983</c:v>
                      </c:pt>
                      <c:pt idx="1220">
                        <c:v>-0.11492085475844997</c:v>
                      </c:pt>
                      <c:pt idx="1221">
                        <c:v>-9.8473306999558044E-2</c:v>
                      </c:pt>
                      <c:pt idx="1222">
                        <c:v>-0.11150513948830298</c:v>
                      </c:pt>
                      <c:pt idx="1223">
                        <c:v>-0.12345895774461881</c:v>
                      </c:pt>
                      <c:pt idx="1224">
                        <c:v>-0.11745495857763746</c:v>
                      </c:pt>
                      <c:pt idx="1225">
                        <c:v>-0.10942496313215026</c:v>
                      </c:pt>
                      <c:pt idx="1226">
                        <c:v>-0.11539611562705816</c:v>
                      </c:pt>
                      <c:pt idx="1227">
                        <c:v>-0.10493749820105207</c:v>
                      </c:pt>
                      <c:pt idx="1228">
                        <c:v>-0.11659942128904559</c:v>
                      </c:pt>
                      <c:pt idx="1229">
                        <c:v>-0.1162528381048486</c:v>
                      </c:pt>
                      <c:pt idx="1230">
                        <c:v>-0.11792869563156189</c:v>
                      </c:pt>
                      <c:pt idx="1231">
                        <c:v>-0.12186944971665509</c:v>
                      </c:pt>
                      <c:pt idx="1232">
                        <c:v>-0.12455949057181989</c:v>
                      </c:pt>
                      <c:pt idx="1233">
                        <c:v>-0.11675078688097144</c:v>
                      </c:pt>
                      <c:pt idx="1234">
                        <c:v>-0.13501641487039953</c:v>
                      </c:pt>
                      <c:pt idx="1235">
                        <c:v>-0.12342407931963363</c:v>
                      </c:pt>
                      <c:pt idx="1236">
                        <c:v>-0.11253337577439414</c:v>
                      </c:pt>
                      <c:pt idx="1237">
                        <c:v>-0.11430100080762179</c:v>
                      </c:pt>
                      <c:pt idx="1238">
                        <c:v>-9.5700641525981858E-2</c:v>
                      </c:pt>
                      <c:pt idx="1239">
                        <c:v>-8.2862333502081734E-2</c:v>
                      </c:pt>
                      <c:pt idx="1240">
                        <c:v>-5.8587288337907585E-2</c:v>
                      </c:pt>
                      <c:pt idx="1241">
                        <c:v>-5.5948549243764641E-2</c:v>
                      </c:pt>
                      <c:pt idx="1242">
                        <c:v>-4.4025715219353119E-2</c:v>
                      </c:pt>
                      <c:pt idx="1243">
                        <c:v>-4.3950709674360808E-2</c:v>
                      </c:pt>
                      <c:pt idx="1244">
                        <c:v>-5.0306371407818552E-2</c:v>
                      </c:pt>
                      <c:pt idx="1245">
                        <c:v>-7.958901024850025E-2</c:v>
                      </c:pt>
                      <c:pt idx="1246">
                        <c:v>-9.37786032714608E-2</c:v>
                      </c:pt>
                      <c:pt idx="1247">
                        <c:v>-0.1023429497327398</c:v>
                      </c:pt>
                      <c:pt idx="1248">
                        <c:v>-0.12735111907257246</c:v>
                      </c:pt>
                      <c:pt idx="1249">
                        <c:v>-0.14289098121813745</c:v>
                      </c:pt>
                      <c:pt idx="1250">
                        <c:v>-0.14838010033473123</c:v>
                      </c:pt>
                      <c:pt idx="1251">
                        <c:v>-0.13545933700516233</c:v>
                      </c:pt>
                      <c:pt idx="1252">
                        <c:v>-0.13305187911747424</c:v>
                      </c:pt>
                      <c:pt idx="1253">
                        <c:v>-0.13249619469610902</c:v>
                      </c:pt>
                      <c:pt idx="1254">
                        <c:v>-0.14007412511873052</c:v>
                      </c:pt>
                      <c:pt idx="1255">
                        <c:v>-0.11407192066682129</c:v>
                      </c:pt>
                      <c:pt idx="1256">
                        <c:v>-0.11525795642905877</c:v>
                      </c:pt>
                      <c:pt idx="1257">
                        <c:v>-0.11306383259710506</c:v>
                      </c:pt>
                      <c:pt idx="1258">
                        <c:v>-0.10558105593585071</c:v>
                      </c:pt>
                      <c:pt idx="1259">
                        <c:v>-0.10316801072765541</c:v>
                      </c:pt>
                      <c:pt idx="1260">
                        <c:v>-0.10363836152672687</c:v>
                      </c:pt>
                      <c:pt idx="1261">
                        <c:v>-8.7538582141230489E-2</c:v>
                      </c:pt>
                      <c:pt idx="1262">
                        <c:v>-9.9860147674574171E-2</c:v>
                      </c:pt>
                      <c:pt idx="1263">
                        <c:v>-0.11726736005878534</c:v>
                      </c:pt>
                      <c:pt idx="1264">
                        <c:v>-0.13121568242347487</c:v>
                      </c:pt>
                      <c:pt idx="1265">
                        <c:v>-0.14336624208674567</c:v>
                      </c:pt>
                      <c:pt idx="1266">
                        <c:v>-0.1409726678439546</c:v>
                      </c:pt>
                      <c:pt idx="1267">
                        <c:v>-0.13293843957990117</c:v>
                      </c:pt>
                      <c:pt idx="1268">
                        <c:v>-0.1834103988500278</c:v>
                      </c:pt>
                      <c:pt idx="1269">
                        <c:v>-0.196826063326352</c:v>
                      </c:pt>
                      <c:pt idx="1270">
                        <c:v>-0.18936377350695785</c:v>
                      </c:pt>
                      <c:pt idx="1271">
                        <c:v>-0.19472218318622875</c:v>
                      </c:pt>
                      <c:pt idx="1272">
                        <c:v>-0.22100222984882062</c:v>
                      </c:pt>
                      <c:pt idx="1273">
                        <c:v>-0.25295069782246876</c:v>
                      </c:pt>
                      <c:pt idx="1274">
                        <c:v>-0.28754958746950249</c:v>
                      </c:pt>
                      <c:pt idx="1275">
                        <c:v>-0.2437221374717882</c:v>
                      </c:pt>
                      <c:pt idx="1276">
                        <c:v>-0.22680322303736897</c:v>
                      </c:pt>
                      <c:pt idx="1277">
                        <c:v>-0.22382907540004365</c:v>
                      </c:pt>
                      <c:pt idx="1278">
                        <c:v>-0.20806504318321498</c:v>
                      </c:pt>
                      <c:pt idx="1279">
                        <c:v>-0.18868855428928433</c:v>
                      </c:pt>
                      <c:pt idx="1280">
                        <c:v>-0.14953007248278513</c:v>
                      </c:pt>
                      <c:pt idx="1281">
                        <c:v>-0.11697224794835281</c:v>
                      </c:pt>
                      <c:pt idx="1282">
                        <c:v>-0.17024531723282027</c:v>
                      </c:pt>
                      <c:pt idx="1283">
                        <c:v>-0.17739539435477447</c:v>
                      </c:pt>
                      <c:pt idx="1284">
                        <c:v>-0.1837835641348203</c:v>
                      </c:pt>
                      <c:pt idx="1285">
                        <c:v>-0.19253567842769412</c:v>
                      </c:pt>
                      <c:pt idx="1286">
                        <c:v>-0.18423376671751687</c:v>
                      </c:pt>
                      <c:pt idx="1287">
                        <c:v>-0.18376883392621007</c:v>
                      </c:pt>
                      <c:pt idx="1288">
                        <c:v>-0.1730826601740873</c:v>
                      </c:pt>
                      <c:pt idx="1289">
                        <c:v>-0.11608454123865815</c:v>
                      </c:pt>
                      <c:pt idx="1290">
                        <c:v>-0.11468974286473772</c:v>
                      </c:pt>
                      <c:pt idx="1291">
                        <c:v>-0.11456851494100298</c:v>
                      </c:pt>
                      <c:pt idx="1292">
                        <c:v>-0.12180544949993481</c:v>
                      </c:pt>
                      <c:pt idx="1293">
                        <c:v>-0.13866628966362632</c:v>
                      </c:pt>
                      <c:pt idx="1294">
                        <c:v>-0.14111844611537308</c:v>
                      </c:pt>
                      <c:pt idx="1295">
                        <c:v>-0.17678925473610066</c:v>
                      </c:pt>
                      <c:pt idx="1296">
                        <c:v>-0.21391378256518959</c:v>
                      </c:pt>
                      <c:pt idx="1297">
                        <c:v>-0.20891279208564512</c:v>
                      </c:pt>
                      <c:pt idx="1298">
                        <c:v>-0.16349938962756275</c:v>
                      </c:pt>
                    </c:numCache>
                  </c:numRef>
                </c:yVal>
                <c:smooth val="0"/>
                <c:extLst xmlns:c15="http://schemas.microsoft.com/office/drawing/2012/chart">
                  <c:ext xmlns:c16="http://schemas.microsoft.com/office/drawing/2014/chart" uri="{C3380CC4-5D6E-409C-BE32-E72D297353CC}">
                    <c16:uniqueId val="{0000000C-886A-4D65-A12B-5A7DC86A013B}"/>
                  </c:ext>
                </c:extLst>
              </c15:ser>
            </c15:filteredScatterSeries>
            <c15:filteredScatterSeries>
              <c15:ser>
                <c:idx val="16"/>
                <c:order val="13"/>
                <c:tx>
                  <c:strRef>
                    <c:extLst xmlns:c15="http://schemas.microsoft.com/office/drawing/2012/chart">
                      <c:ext xmlns:c15="http://schemas.microsoft.com/office/drawing/2012/chart" uri="{02D57815-91ED-43cb-92C2-25804820EDAC}">
                        <c15:formulaRef>
                          <c15:sqref>'24.08.21 Eg Filtres +Lihgt  Abs'!$AK$1</c15:sqref>
                        </c15:formulaRef>
                      </c:ext>
                    </c:extLst>
                    <c:strCache>
                      <c:ptCount val="1"/>
                      <c:pt idx="0">
                        <c:v>Abs 900</c:v>
                      </c:pt>
                    </c:strCache>
                  </c:strRef>
                </c:tx>
                <c:spPr>
                  <a:ln w="19050" cap="rnd">
                    <a:solidFill>
                      <a:schemeClr val="accent5">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Abs'!$AK$2:$AK$1300</c15:sqref>
                        </c15:formulaRef>
                      </c:ext>
                    </c:extLst>
                    <c:numCache>
                      <c:formatCode>General</c:formatCode>
                      <c:ptCount val="1299"/>
                      <c:pt idx="0">
                        <c:v>7.6350269757746201</c:v>
                      </c:pt>
                      <c:pt idx="1">
                        <c:v>11.94575986044569</c:v>
                      </c:pt>
                      <c:pt idx="2">
                        <c:v>14.697923457960222</c:v>
                      </c:pt>
                      <c:pt idx="3">
                        <c:v>24.407284894288662</c:v>
                      </c:pt>
                      <c:pt idx="4">
                        <c:v>7.2184298695271085</c:v>
                      </c:pt>
                      <c:pt idx="5">
                        <c:v>15.045942289356896</c:v>
                      </c:pt>
                      <c:pt idx="6">
                        <c:v>35.935296411346243</c:v>
                      </c:pt>
                      <c:pt idx="7">
                        <c:v>37.289796418863652</c:v>
                      </c:pt>
                      <c:pt idx="8">
                        <c:v>13.329077895368243</c:v>
                      </c:pt>
                      <c:pt idx="9">
                        <c:v>7.4027840178761979</c:v>
                      </c:pt>
                      <c:pt idx="10">
                        <c:v>8.569981491558929</c:v>
                      </c:pt>
                      <c:pt idx="11">
                        <c:v>31.78375486459198</c:v>
                      </c:pt>
                      <c:pt idx="12">
                        <c:v>6.1934441574812746</c:v>
                      </c:pt>
                      <c:pt idx="13">
                        <c:v>13.591843477048577</c:v>
                      </c:pt>
                      <c:pt idx="14">
                        <c:v>11.416909322697277</c:v>
                      </c:pt>
                      <c:pt idx="15">
                        <c:v>8.9826441628703773</c:v>
                      </c:pt>
                      <c:pt idx="16">
                        <c:v>11.776920858499562</c:v>
                      </c:pt>
                      <c:pt idx="17">
                        <c:v>3.5614926797055593</c:v>
                      </c:pt>
                      <c:pt idx="18">
                        <c:v>-0.12939975752946392</c:v>
                      </c:pt>
                      <c:pt idx="19">
                        <c:v>-1.4773272085018161</c:v>
                      </c:pt>
                      <c:pt idx="20">
                        <c:v>-0.62033901746908648</c:v>
                      </c:pt>
                      <c:pt idx="21">
                        <c:v>-5.6300104247881601E-2</c:v>
                      </c:pt>
                      <c:pt idx="22">
                        <c:v>-0.42891315676995201</c:v>
                      </c:pt>
                      <c:pt idx="23">
                        <c:v>-0.124877402812135</c:v>
                      </c:pt>
                      <c:pt idx="24">
                        <c:v>2.3749147457739496E-3</c:v>
                      </c:pt>
                      <c:pt idx="25">
                        <c:v>2.0895071256228866E-2</c:v>
                      </c:pt>
                      <c:pt idx="26">
                        <c:v>0.27137721038604906</c:v>
                      </c:pt>
                      <c:pt idx="27">
                        <c:v>5.2211806546074426E-4</c:v>
                      </c:pt>
                      <c:pt idx="28">
                        <c:v>2.9358109143763356E-2</c:v>
                      </c:pt>
                      <c:pt idx="29">
                        <c:v>0.43432334650734444</c:v>
                      </c:pt>
                      <c:pt idx="30">
                        <c:v>0.27765082797888946</c:v>
                      </c:pt>
                      <c:pt idx="31">
                        <c:v>-0.21841522522833889</c:v>
                      </c:pt>
                      <c:pt idx="32">
                        <c:v>0.43550231018694513</c:v>
                      </c:pt>
                      <c:pt idx="33">
                        <c:v>0.36319266800964639</c:v>
                      </c:pt>
                      <c:pt idx="34">
                        <c:v>0.436162084660839</c:v>
                      </c:pt>
                      <c:pt idx="35">
                        <c:v>0.23033412236815101</c:v>
                      </c:pt>
                      <c:pt idx="36">
                        <c:v>0.26978820634090328</c:v>
                      </c:pt>
                      <c:pt idx="37">
                        <c:v>0.51332699528082582</c:v>
                      </c:pt>
                      <c:pt idx="38">
                        <c:v>0.83663679424975024</c:v>
                      </c:pt>
                      <c:pt idx="39">
                        <c:v>0.58669317480001248</c:v>
                      </c:pt>
                      <c:pt idx="40">
                        <c:v>0.83233293247006157</c:v>
                      </c:pt>
                      <c:pt idx="41">
                        <c:v>0.49214430999676456</c:v>
                      </c:pt>
                      <c:pt idx="42">
                        <c:v>0.75005208488928998</c:v>
                      </c:pt>
                      <c:pt idx="43">
                        <c:v>0.21796769545794373</c:v>
                      </c:pt>
                      <c:pt idx="44">
                        <c:v>0.62468907712995958</c:v>
                      </c:pt>
                      <c:pt idx="45">
                        <c:v>0.72721049344062316</c:v>
                      </c:pt>
                      <c:pt idx="46">
                        <c:v>0.7188206770469362</c:v>
                      </c:pt>
                      <c:pt idx="47">
                        <c:v>0.78002740241185742</c:v>
                      </c:pt>
                      <c:pt idx="48">
                        <c:v>0.8100595398136502</c:v>
                      </c:pt>
                      <c:pt idx="49">
                        <c:v>0.27529192433310345</c:v>
                      </c:pt>
                      <c:pt idx="50">
                        <c:v>0.42663313708020401</c:v>
                      </c:pt>
                      <c:pt idx="51">
                        <c:v>-5.1713314615966934E-2</c:v>
                      </c:pt>
                      <c:pt idx="52">
                        <c:v>0.12182885032296535</c:v>
                      </c:pt>
                      <c:pt idx="53">
                        <c:v>0.24006848064619232</c:v>
                      </c:pt>
                      <c:pt idx="54">
                        <c:v>8.5056820855512014E-2</c:v>
                      </c:pt>
                      <c:pt idx="55">
                        <c:v>0.37585041883670767</c:v>
                      </c:pt>
                      <c:pt idx="56">
                        <c:v>0.82488464685859275</c:v>
                      </c:pt>
                      <c:pt idx="57">
                        <c:v>1.0084140283009861</c:v>
                      </c:pt>
                      <c:pt idx="58">
                        <c:v>1.1307302408869992</c:v>
                      </c:pt>
                      <c:pt idx="59">
                        <c:v>0.98761853827638935</c:v>
                      </c:pt>
                      <c:pt idx="60">
                        <c:v>0.61763989747428794</c:v>
                      </c:pt>
                      <c:pt idx="61">
                        <c:v>0.86435864707767152</c:v>
                      </c:pt>
                      <c:pt idx="62">
                        <c:v>0.4141940744481003</c:v>
                      </c:pt>
                      <c:pt idx="63">
                        <c:v>0.11706164293021082</c:v>
                      </c:pt>
                      <c:pt idx="64">
                        <c:v>0.21834532310887911</c:v>
                      </c:pt>
                      <c:pt idx="65">
                        <c:v>0.23818639536834016</c:v>
                      </c:pt>
                      <c:pt idx="66">
                        <c:v>-0.11032526549625531</c:v>
                      </c:pt>
                      <c:pt idx="67">
                        <c:v>0.37850552783227087</c:v>
                      </c:pt>
                      <c:pt idx="68">
                        <c:v>0.43680311443230785</c:v>
                      </c:pt>
                      <c:pt idx="69">
                        <c:v>0.74291894458734009</c:v>
                      </c:pt>
                      <c:pt idx="70">
                        <c:v>1.1338047625993199</c:v>
                      </c:pt>
                      <c:pt idx="71">
                        <c:v>1.4124652661640353</c:v>
                      </c:pt>
                      <c:pt idx="72">
                        <c:v>0.93710644667415288</c:v>
                      </c:pt>
                      <c:pt idx="73">
                        <c:v>0.80758035766063774</c:v>
                      </c:pt>
                      <c:pt idx="74">
                        <c:v>0.73339194957987464</c:v>
                      </c:pt>
                      <c:pt idx="75">
                        <c:v>0.6468146599974578</c:v>
                      </c:pt>
                      <c:pt idx="76">
                        <c:v>0.90389063871987729</c:v>
                      </c:pt>
                      <c:pt idx="77">
                        <c:v>0.39738847243757469</c:v>
                      </c:pt>
                      <c:pt idx="78">
                        <c:v>5.567059465811118E-2</c:v>
                      </c:pt>
                      <c:pt idx="79">
                        <c:v>0.57039055563788899</c:v>
                      </c:pt>
                      <c:pt idx="80">
                        <c:v>0.89413343533575551</c:v>
                      </c:pt>
                      <c:pt idx="81">
                        <c:v>0.31703344777364678</c:v>
                      </c:pt>
                      <c:pt idx="82">
                        <c:v>0.41931040192351882</c:v>
                      </c:pt>
                      <c:pt idx="83">
                        <c:v>0.70955786518927166</c:v>
                      </c:pt>
                      <c:pt idx="84">
                        <c:v>0.9326454027543386</c:v>
                      </c:pt>
                      <c:pt idx="85">
                        <c:v>0.90005617553007966</c:v>
                      </c:pt>
                      <c:pt idx="86">
                        <c:v>1.0684492097643499</c:v>
                      </c:pt>
                      <c:pt idx="87">
                        <c:v>1.7000929620085887</c:v>
                      </c:pt>
                      <c:pt idx="88">
                        <c:v>2.0170483068554645</c:v>
                      </c:pt>
                      <c:pt idx="89">
                        <c:v>2.3492356749957581</c:v>
                      </c:pt>
                      <c:pt idx="90">
                        <c:v>1.6571617357360138</c:v>
                      </c:pt>
                      <c:pt idx="91">
                        <c:v>1.7771551672798722</c:v>
                      </c:pt>
                      <c:pt idx="92">
                        <c:v>1.4712728648758837</c:v>
                      </c:pt>
                      <c:pt idx="93">
                        <c:v>1.1237499870642027</c:v>
                      </c:pt>
                      <c:pt idx="94">
                        <c:v>0.27873919226343635</c:v>
                      </c:pt>
                      <c:pt idx="95">
                        <c:v>0.1786782134033604</c:v>
                      </c:pt>
                      <c:pt idx="96">
                        <c:v>-0.20035587598582982</c:v>
                      </c:pt>
                      <c:pt idx="97">
                        <c:v>-6.1501563913479981E-2</c:v>
                      </c:pt>
                      <c:pt idx="98">
                        <c:v>-0.29044584469974999</c:v>
                      </c:pt>
                      <c:pt idx="99">
                        <c:v>-1.1343083312196736E-2</c:v>
                      </c:pt>
                      <c:pt idx="100">
                        <c:v>0.29172946630122304</c:v>
                      </c:pt>
                      <c:pt idx="101">
                        <c:v>0.24747517644915576</c:v>
                      </c:pt>
                      <c:pt idx="102">
                        <c:v>0.66616934628045532</c:v>
                      </c:pt>
                      <c:pt idx="103">
                        <c:v>0.61190362801762865</c:v>
                      </c:pt>
                      <c:pt idx="104">
                        <c:v>0.85793272877762861</c:v>
                      </c:pt>
                      <c:pt idx="105">
                        <c:v>0.90957711756072057</c:v>
                      </c:pt>
                      <c:pt idx="106">
                        <c:v>0.79795924862641354</c:v>
                      </c:pt>
                      <c:pt idx="107">
                        <c:v>0.85784408195574413</c:v>
                      </c:pt>
                      <c:pt idx="108">
                        <c:v>1.1313993877121056</c:v>
                      </c:pt>
                      <c:pt idx="109">
                        <c:v>0.70891117295561201</c:v>
                      </c:pt>
                      <c:pt idx="110">
                        <c:v>0.57058678924139983</c:v>
                      </c:pt>
                      <c:pt idx="111">
                        <c:v>0.42684831064345674</c:v>
                      </c:pt>
                      <c:pt idx="112">
                        <c:v>0.45181195861247803</c:v>
                      </c:pt>
                      <c:pt idx="113">
                        <c:v>0.5139906749010581</c:v>
                      </c:pt>
                      <c:pt idx="114">
                        <c:v>0.4644376872395633</c:v>
                      </c:pt>
                      <c:pt idx="115">
                        <c:v>0.44884189956471288</c:v>
                      </c:pt>
                      <c:pt idx="116">
                        <c:v>0.73711980227463059</c:v>
                      </c:pt>
                      <c:pt idx="117">
                        <c:v>0.85764648155101475</c:v>
                      </c:pt>
                      <c:pt idx="118">
                        <c:v>1.2709554545814885</c:v>
                      </c:pt>
                      <c:pt idx="119">
                        <c:v>1.2051279648115074</c:v>
                      </c:pt>
                      <c:pt idx="120">
                        <c:v>1.4110418403236429</c:v>
                      </c:pt>
                      <c:pt idx="121">
                        <c:v>1.2881566479161064</c:v>
                      </c:pt>
                      <c:pt idx="122">
                        <c:v>1.2940006994117093</c:v>
                      </c:pt>
                      <c:pt idx="123">
                        <c:v>1.0314461908909729</c:v>
                      </c:pt>
                      <c:pt idx="124">
                        <c:v>1.1336542192079699</c:v>
                      </c:pt>
                      <c:pt idx="125">
                        <c:v>0.4110162616151255</c:v>
                      </c:pt>
                      <c:pt idx="126">
                        <c:v>0.55627247533753632</c:v>
                      </c:pt>
                      <c:pt idx="127">
                        <c:v>0.52706119969610143</c:v>
                      </c:pt>
                      <c:pt idx="128">
                        <c:v>0.53601452870643773</c:v>
                      </c:pt>
                      <c:pt idx="129">
                        <c:v>0.81380926132790199</c:v>
                      </c:pt>
                      <c:pt idx="130">
                        <c:v>1.0281699683702672</c:v>
                      </c:pt>
                      <c:pt idx="131">
                        <c:v>1.0971865958976048</c:v>
                      </c:pt>
                      <c:pt idx="132">
                        <c:v>1.4335159575018546</c:v>
                      </c:pt>
                      <c:pt idx="133">
                        <c:v>1.452852289597061</c:v>
                      </c:pt>
                      <c:pt idx="134">
                        <c:v>1.2379062011185511</c:v>
                      </c:pt>
                      <c:pt idx="135">
                        <c:v>1.0839604510209713</c:v>
                      </c:pt>
                      <c:pt idx="136">
                        <c:v>0.92551831542921359</c:v>
                      </c:pt>
                      <c:pt idx="137">
                        <c:v>0.7660014835650939</c:v>
                      </c:pt>
                      <c:pt idx="138">
                        <c:v>0.65746106520286152</c:v>
                      </c:pt>
                      <c:pt idx="139">
                        <c:v>0.31527242203228883</c:v>
                      </c:pt>
                      <c:pt idx="140">
                        <c:v>0.2141429951339924</c:v>
                      </c:pt>
                      <c:pt idx="141">
                        <c:v>0.41139330349411013</c:v>
                      </c:pt>
                      <c:pt idx="142">
                        <c:v>0.29559067974343961</c:v>
                      </c:pt>
                      <c:pt idx="143">
                        <c:v>0.2599142390812596</c:v>
                      </c:pt>
                      <c:pt idx="144">
                        <c:v>0.49768297904869457</c:v>
                      </c:pt>
                      <c:pt idx="145">
                        <c:v>0.667706607136616</c:v>
                      </c:pt>
                      <c:pt idx="146">
                        <c:v>0.81943716297366742</c:v>
                      </c:pt>
                      <c:pt idx="147">
                        <c:v>1.0991202291071254</c:v>
                      </c:pt>
                      <c:pt idx="148">
                        <c:v>1.0340702539731448</c:v>
                      </c:pt>
                      <c:pt idx="149">
                        <c:v>1.1000922200307843</c:v>
                      </c:pt>
                      <c:pt idx="150">
                        <c:v>0.98866765584023408</c:v>
                      </c:pt>
                      <c:pt idx="151">
                        <c:v>0.74128991279222445</c:v>
                      </c:pt>
                      <c:pt idx="152">
                        <c:v>0.52325055789896868</c:v>
                      </c:pt>
                      <c:pt idx="153">
                        <c:v>0.68758477828629283</c:v>
                      </c:pt>
                      <c:pt idx="154">
                        <c:v>0.50351433881869712</c:v>
                      </c:pt>
                      <c:pt idx="155">
                        <c:v>0.5016064795750107</c:v>
                      </c:pt>
                      <c:pt idx="156">
                        <c:v>0.96378503965773743</c:v>
                      </c:pt>
                      <c:pt idx="157">
                        <c:v>1.1317520224264743</c:v>
                      </c:pt>
                      <c:pt idx="158">
                        <c:v>1.2236678423109719</c:v>
                      </c:pt>
                      <c:pt idx="159">
                        <c:v>1.2112076918886401</c:v>
                      </c:pt>
                      <c:pt idx="160">
                        <c:v>0.91474460245317391</c:v>
                      </c:pt>
                      <c:pt idx="161">
                        <c:v>0.98973610387845468</c:v>
                      </c:pt>
                      <c:pt idx="162">
                        <c:v>1.2300474846269034</c:v>
                      </c:pt>
                      <c:pt idx="163">
                        <c:v>0.75443385433843213</c:v>
                      </c:pt>
                      <c:pt idx="164">
                        <c:v>1.0313110728276598</c:v>
                      </c:pt>
                      <c:pt idx="165">
                        <c:v>1.0591750729823035</c:v>
                      </c:pt>
                      <c:pt idx="166">
                        <c:v>1.1264378992890094</c:v>
                      </c:pt>
                      <c:pt idx="167">
                        <c:v>1.5004540708905119</c:v>
                      </c:pt>
                      <c:pt idx="168">
                        <c:v>1.4195882530855048</c:v>
                      </c:pt>
                      <c:pt idx="169">
                        <c:v>1.2367057591340884</c:v>
                      </c:pt>
                      <c:pt idx="170">
                        <c:v>1.3102968750823742</c:v>
                      </c:pt>
                      <c:pt idx="171">
                        <c:v>1.0009231765944273</c:v>
                      </c:pt>
                      <c:pt idx="172">
                        <c:v>0.86627314507013353</c:v>
                      </c:pt>
                      <c:pt idx="173">
                        <c:v>0.94085343458596749</c:v>
                      </c:pt>
                      <c:pt idx="174">
                        <c:v>0.94479704661592701</c:v>
                      </c:pt>
                      <c:pt idx="175">
                        <c:v>0.92131325385188989</c:v>
                      </c:pt>
                      <c:pt idx="176">
                        <c:v>0.82193762817422489</c:v>
                      </c:pt>
                      <c:pt idx="177">
                        <c:v>0.86990922682593419</c:v>
                      </c:pt>
                      <c:pt idx="178">
                        <c:v>0.96042856637977503</c:v>
                      </c:pt>
                      <c:pt idx="179">
                        <c:v>1.3436800185572553</c:v>
                      </c:pt>
                      <c:pt idx="180">
                        <c:v>1.1669252849829352</c:v>
                      </c:pt>
                      <c:pt idx="181">
                        <c:v>1.0104796554567488</c:v>
                      </c:pt>
                      <c:pt idx="182">
                        <c:v>1.2094782978326242</c:v>
                      </c:pt>
                      <c:pt idx="183">
                        <c:v>1.2046777014386754</c:v>
                      </c:pt>
                      <c:pt idx="184">
                        <c:v>1.2434438938838965</c:v>
                      </c:pt>
                      <c:pt idx="185">
                        <c:v>1.1761004263053001</c:v>
                      </c:pt>
                      <c:pt idx="186">
                        <c:v>0.88170979803168903</c:v>
                      </c:pt>
                      <c:pt idx="187">
                        <c:v>0.91961275787877916</c:v>
                      </c:pt>
                      <c:pt idx="188">
                        <c:v>0.84641098502044454</c:v>
                      </c:pt>
                      <c:pt idx="189">
                        <c:v>0.70159195243063122</c:v>
                      </c:pt>
                      <c:pt idx="190">
                        <c:v>0.94166199513535931</c:v>
                      </c:pt>
                      <c:pt idx="191">
                        <c:v>0.96024072884089196</c:v>
                      </c:pt>
                      <c:pt idx="192">
                        <c:v>0.94219778121300468</c:v>
                      </c:pt>
                      <c:pt idx="193">
                        <c:v>0.96916926017197857</c:v>
                      </c:pt>
                      <c:pt idx="194">
                        <c:v>0.99437014578106531</c:v>
                      </c:pt>
                      <c:pt idx="195">
                        <c:v>1.0912993925349612</c:v>
                      </c:pt>
                      <c:pt idx="196">
                        <c:v>1.1078876731517477</c:v>
                      </c:pt>
                      <c:pt idx="197">
                        <c:v>0.91060046115873106</c:v>
                      </c:pt>
                      <c:pt idx="198">
                        <c:v>0.91230622907939873</c:v>
                      </c:pt>
                      <c:pt idx="199">
                        <c:v>0.90608142581578999</c:v>
                      </c:pt>
                      <c:pt idx="200">
                        <c:v>0.96817754825931024</c:v>
                      </c:pt>
                      <c:pt idx="201">
                        <c:v>0.99423268462994929</c:v>
                      </c:pt>
                      <c:pt idx="202">
                        <c:v>1.0167027014045054</c:v>
                      </c:pt>
                      <c:pt idx="203">
                        <c:v>0.99659822702451084</c:v>
                      </c:pt>
                      <c:pt idx="204">
                        <c:v>1.0535772409633448</c:v>
                      </c:pt>
                      <c:pt idx="205">
                        <c:v>1.0344867378301483</c:v>
                      </c:pt>
                      <c:pt idx="206">
                        <c:v>1.0818440569628076</c:v>
                      </c:pt>
                      <c:pt idx="207">
                        <c:v>1.0787244308102768</c:v>
                      </c:pt>
                      <c:pt idx="208">
                        <c:v>1.0831384177167118</c:v>
                      </c:pt>
                      <c:pt idx="209">
                        <c:v>1.075260761265322</c:v>
                      </c:pt>
                      <c:pt idx="210">
                        <c:v>1.1206692171177404</c:v>
                      </c:pt>
                      <c:pt idx="211">
                        <c:v>1.1615061134089644</c:v>
                      </c:pt>
                      <c:pt idx="212">
                        <c:v>1.1901454803691223</c:v>
                      </c:pt>
                      <c:pt idx="213">
                        <c:v>1.1706679772337778</c:v>
                      </c:pt>
                      <c:pt idx="214">
                        <c:v>1.1691533662263809</c:v>
                      </c:pt>
                      <c:pt idx="215">
                        <c:v>1.1764782492135524</c:v>
                      </c:pt>
                      <c:pt idx="216">
                        <c:v>1.2030996318032776</c:v>
                      </c:pt>
                      <c:pt idx="217">
                        <c:v>1.209950430024952</c:v>
                      </c:pt>
                      <c:pt idx="218">
                        <c:v>1.1966098643605998</c:v>
                      </c:pt>
                      <c:pt idx="219">
                        <c:v>1.2078510233533608</c:v>
                      </c:pt>
                      <c:pt idx="220">
                        <c:v>1.2370025502558164</c:v>
                      </c:pt>
                      <c:pt idx="221">
                        <c:v>1.2416367874157439</c:v>
                      </c:pt>
                      <c:pt idx="222">
                        <c:v>1.2359819402602428</c:v>
                      </c:pt>
                      <c:pt idx="223">
                        <c:v>1.2277495012639983</c:v>
                      </c:pt>
                      <c:pt idx="224">
                        <c:v>1.2158181076559027</c:v>
                      </c:pt>
                      <c:pt idx="225">
                        <c:v>1.2169367368245734</c:v>
                      </c:pt>
                      <c:pt idx="226">
                        <c:v>1.2103983503099807</c:v>
                      </c:pt>
                      <c:pt idx="227">
                        <c:v>1.2077701868241535</c:v>
                      </c:pt>
                      <c:pt idx="228">
                        <c:v>1.2126592347826699</c:v>
                      </c:pt>
                      <c:pt idx="229">
                        <c:v>1.2319733075437471</c:v>
                      </c:pt>
                      <c:pt idx="230">
                        <c:v>1.2356681617519425</c:v>
                      </c:pt>
                      <c:pt idx="231">
                        <c:v>1.2572940811454263</c:v>
                      </c:pt>
                      <c:pt idx="232">
                        <c:v>1.2670917027941517</c:v>
                      </c:pt>
                      <c:pt idx="233">
                        <c:v>1.2790264157766349</c:v>
                      </c:pt>
                      <c:pt idx="234">
                        <c:v>1.2851516378086114</c:v>
                      </c:pt>
                      <c:pt idx="235">
                        <c:v>1.2989914764323442</c:v>
                      </c:pt>
                      <c:pt idx="236">
                        <c:v>1.3022796096493823</c:v>
                      </c:pt>
                      <c:pt idx="237">
                        <c:v>1.3085786106934232</c:v>
                      </c:pt>
                      <c:pt idx="238">
                        <c:v>1.309402596570852</c:v>
                      </c:pt>
                      <c:pt idx="239">
                        <c:v>1.3245311334862977</c:v>
                      </c:pt>
                      <c:pt idx="240">
                        <c:v>1.3292661234217595</c:v>
                      </c:pt>
                      <c:pt idx="241">
                        <c:v>1.3363539640261826</c:v>
                      </c:pt>
                      <c:pt idx="242">
                        <c:v>1.3439709519594754</c:v>
                      </c:pt>
                      <c:pt idx="243">
                        <c:v>1.3541087118542865</c:v>
                      </c:pt>
                      <c:pt idx="244">
                        <c:v>1.3651192719557577</c:v>
                      </c:pt>
                      <c:pt idx="245">
                        <c:v>1.3748899480947474</c:v>
                      </c:pt>
                      <c:pt idx="246">
                        <c:v>1.3791524153232475</c:v>
                      </c:pt>
                      <c:pt idx="247">
                        <c:v>1.3886126323283243</c:v>
                      </c:pt>
                      <c:pt idx="248">
                        <c:v>1.395817627322903</c:v>
                      </c:pt>
                      <c:pt idx="249">
                        <c:v>1.398264201503989</c:v>
                      </c:pt>
                      <c:pt idx="250">
                        <c:v>1.4038895648046343</c:v>
                      </c:pt>
                      <c:pt idx="251">
                        <c:v>1.4063068503881813</c:v>
                      </c:pt>
                      <c:pt idx="252">
                        <c:v>1.4091947061055206</c:v>
                      </c:pt>
                      <c:pt idx="253">
                        <c:v>1.4085015426304321</c:v>
                      </c:pt>
                      <c:pt idx="254">
                        <c:v>1.4068125668390203</c:v>
                      </c:pt>
                      <c:pt idx="255">
                        <c:v>1.4022240198912534</c:v>
                      </c:pt>
                      <c:pt idx="256">
                        <c:v>1.4017925012208463</c:v>
                      </c:pt>
                      <c:pt idx="257">
                        <c:v>1.393101598044459</c:v>
                      </c:pt>
                      <c:pt idx="258">
                        <c:v>1.3839811287708339</c:v>
                      </c:pt>
                      <c:pt idx="259">
                        <c:v>1.3736344435469117</c:v>
                      </c:pt>
                      <c:pt idx="260">
                        <c:v>1.3654902608579178</c:v>
                      </c:pt>
                      <c:pt idx="261">
                        <c:v>1.3546046654392792</c:v>
                      </c:pt>
                      <c:pt idx="262">
                        <c:v>1.3413857450833719</c:v>
                      </c:pt>
                      <c:pt idx="263">
                        <c:v>1.3246756239008233</c:v>
                      </c:pt>
                      <c:pt idx="264">
                        <c:v>1.3113571223132836</c:v>
                      </c:pt>
                      <c:pt idx="265">
                        <c:v>1.295166385593759</c:v>
                      </c:pt>
                      <c:pt idx="266">
                        <c:v>1.2766110827662573</c:v>
                      </c:pt>
                      <c:pt idx="267">
                        <c:v>1.2565698717569467</c:v>
                      </c:pt>
                      <c:pt idx="268">
                        <c:v>1.2374338736689063</c:v>
                      </c:pt>
                      <c:pt idx="269">
                        <c:v>1.2185325748758113</c:v>
                      </c:pt>
                      <c:pt idx="270">
                        <c:v>1.1965503108789373</c:v>
                      </c:pt>
                      <c:pt idx="271">
                        <c:v>1.1718623662414158</c:v>
                      </c:pt>
                      <c:pt idx="272">
                        <c:v>1.1477963161583045</c:v>
                      </c:pt>
                      <c:pt idx="273">
                        <c:v>1.1244970415587625</c:v>
                      </c:pt>
                      <c:pt idx="274">
                        <c:v>1.1007777684705125</c:v>
                      </c:pt>
                      <c:pt idx="275">
                        <c:v>1.0760060584440296</c:v>
                      </c:pt>
                      <c:pt idx="276">
                        <c:v>1.0517457273305768</c:v>
                      </c:pt>
                      <c:pt idx="277">
                        <c:v>1.0275865395072916</c:v>
                      </c:pt>
                      <c:pt idx="278">
                        <c:v>1.0065784142645622</c:v>
                      </c:pt>
                      <c:pt idx="279">
                        <c:v>0.98770913767144308</c:v>
                      </c:pt>
                      <c:pt idx="280">
                        <c:v>0.96647197559595943</c:v>
                      </c:pt>
                      <c:pt idx="281">
                        <c:v>0.94628822674529289</c:v>
                      </c:pt>
                      <c:pt idx="282">
                        <c:v>0.92829838910760942</c:v>
                      </c:pt>
                      <c:pt idx="283">
                        <c:v>0.91430351617423744</c:v>
                      </c:pt>
                      <c:pt idx="284">
                        <c:v>0.90300788039005386</c:v>
                      </c:pt>
                      <c:pt idx="285">
                        <c:v>0.8921051023275256</c:v>
                      </c:pt>
                      <c:pt idx="286">
                        <c:v>0.88164751094758953</c:v>
                      </c:pt>
                      <c:pt idx="287">
                        <c:v>0.87569587267036042</c:v>
                      </c:pt>
                      <c:pt idx="288">
                        <c:v>0.8733973035355046</c:v>
                      </c:pt>
                      <c:pt idx="289">
                        <c:v>0.87088766124105144</c:v>
                      </c:pt>
                      <c:pt idx="290">
                        <c:v>0.86918657949598999</c:v>
                      </c:pt>
                      <c:pt idx="291">
                        <c:v>0.86794552398960667</c:v>
                      </c:pt>
                      <c:pt idx="292">
                        <c:v>0.8694365088616558</c:v>
                      </c:pt>
                      <c:pt idx="293">
                        <c:v>0.87154860725884686</c:v>
                      </c:pt>
                      <c:pt idx="294">
                        <c:v>0.87643941253321578</c:v>
                      </c:pt>
                      <c:pt idx="295">
                        <c:v>0.87988199428794256</c:v>
                      </c:pt>
                      <c:pt idx="296">
                        <c:v>0.88317910934155908</c:v>
                      </c:pt>
                      <c:pt idx="297">
                        <c:v>0.88551028644834151</c:v>
                      </c:pt>
                      <c:pt idx="298">
                        <c:v>0.88850338585950406</c:v>
                      </c:pt>
                      <c:pt idx="299">
                        <c:v>0.88836045750351422</c:v>
                      </c:pt>
                      <c:pt idx="300">
                        <c:v>0.89152577386820553</c:v>
                      </c:pt>
                      <c:pt idx="301">
                        <c:v>0.8920389100970878</c:v>
                      </c:pt>
                      <c:pt idx="302">
                        <c:v>0.88990338082186538</c:v>
                      </c:pt>
                      <c:pt idx="303">
                        <c:v>0.88587990854928289</c:v>
                      </c:pt>
                      <c:pt idx="304">
                        <c:v>0.88305004425507072</c:v>
                      </c:pt>
                      <c:pt idx="305">
                        <c:v>0.879504757151641</c:v>
                      </c:pt>
                      <c:pt idx="306">
                        <c:v>0.87627637267358227</c:v>
                      </c:pt>
                      <c:pt idx="307">
                        <c:v>0.87030618495124523</c:v>
                      </c:pt>
                      <c:pt idx="308">
                        <c:v>0.861341531016527</c:v>
                      </c:pt>
                      <c:pt idx="309">
                        <c:v>0.85905682515117321</c:v>
                      </c:pt>
                      <c:pt idx="310">
                        <c:v>0.855860853387724</c:v>
                      </c:pt>
                      <c:pt idx="311">
                        <c:v>0.8493726480035817</c:v>
                      </c:pt>
                      <c:pt idx="312">
                        <c:v>0.84379590377485114</c:v>
                      </c:pt>
                      <c:pt idx="313">
                        <c:v>0.83764256468923715</c:v>
                      </c:pt>
                      <c:pt idx="314">
                        <c:v>0.83123871046600695</c:v>
                      </c:pt>
                      <c:pt idx="315">
                        <c:v>0.82656444555610931</c:v>
                      </c:pt>
                      <c:pt idx="316">
                        <c:v>0.81166689804658732</c:v>
                      </c:pt>
                      <c:pt idx="317">
                        <c:v>0.8056250508889381</c:v>
                      </c:pt>
                      <c:pt idx="318">
                        <c:v>0.79714717344531738</c:v>
                      </c:pt>
                      <c:pt idx="319">
                        <c:v>0.78829557349709956</c:v>
                      </c:pt>
                      <c:pt idx="320">
                        <c:v>0.78002935498502668</c:v>
                      </c:pt>
                      <c:pt idx="321">
                        <c:v>0.76962897399895003</c:v>
                      </c:pt>
                      <c:pt idx="322">
                        <c:v>0.76169391189638391</c:v>
                      </c:pt>
                      <c:pt idx="323">
                        <c:v>0.763854434108173</c:v>
                      </c:pt>
                      <c:pt idx="324">
                        <c:v>0.75696263184994406</c:v>
                      </c:pt>
                      <c:pt idx="325">
                        <c:v>0.75429834576048516</c:v>
                      </c:pt>
                      <c:pt idx="326">
                        <c:v>0.75535527361700716</c:v>
                      </c:pt>
                      <c:pt idx="327">
                        <c:v>0.75411578016915926</c:v>
                      </c:pt>
                      <c:pt idx="328">
                        <c:v>0.75838039522814549</c:v>
                      </c:pt>
                      <c:pt idx="329">
                        <c:v>0.76201862481443239</c:v>
                      </c:pt>
                      <c:pt idx="330">
                        <c:v>0.76559183371418282</c:v>
                      </c:pt>
                      <c:pt idx="331">
                        <c:v>0.77078626411637186</c:v>
                      </c:pt>
                      <c:pt idx="332">
                        <c:v>0.77340154061928212</c:v>
                      </c:pt>
                      <c:pt idx="333">
                        <c:v>0.78308200787785176</c:v>
                      </c:pt>
                      <c:pt idx="334">
                        <c:v>0.78824812596908655</c:v>
                      </c:pt>
                      <c:pt idx="335">
                        <c:v>0.79275173598399051</c:v>
                      </c:pt>
                      <c:pt idx="336">
                        <c:v>0.79838217597487593</c:v>
                      </c:pt>
                      <c:pt idx="337">
                        <c:v>0.80319956449808028</c:v>
                      </c:pt>
                      <c:pt idx="338">
                        <c:v>0.81387974921931239</c:v>
                      </c:pt>
                      <c:pt idx="339">
                        <c:v>0.82397338096049799</c:v>
                      </c:pt>
                      <c:pt idx="340">
                        <c:v>0.8255250908581111</c:v>
                      </c:pt>
                      <c:pt idx="341">
                        <c:v>0.83052192085557075</c:v>
                      </c:pt>
                      <c:pt idx="342">
                        <c:v>0.83604926498311893</c:v>
                      </c:pt>
                      <c:pt idx="343">
                        <c:v>0.84100411465743963</c:v>
                      </c:pt>
                      <c:pt idx="344">
                        <c:v>0.84002450869842049</c:v>
                      </c:pt>
                      <c:pt idx="345">
                        <c:v>0.83380556315431942</c:v>
                      </c:pt>
                      <c:pt idx="346">
                        <c:v>0.83642220645844823</c:v>
                      </c:pt>
                      <c:pt idx="347">
                        <c:v>0.83909937953082392</c:v>
                      </c:pt>
                      <c:pt idx="348">
                        <c:v>0.84289557228650414</c:v>
                      </c:pt>
                      <c:pt idx="349">
                        <c:v>0.84472005665586303</c:v>
                      </c:pt>
                      <c:pt idx="350">
                        <c:v>0.85051490330760027</c:v>
                      </c:pt>
                      <c:pt idx="351">
                        <c:v>0.85579798053167377</c:v>
                      </c:pt>
                      <c:pt idx="352">
                        <c:v>0.85842614401750117</c:v>
                      </c:pt>
                      <c:pt idx="353">
                        <c:v>0.85755744421449631</c:v>
                      </c:pt>
                      <c:pt idx="354">
                        <c:v>0.85898926611951654</c:v>
                      </c:pt>
                      <c:pt idx="355">
                        <c:v>0.86020239982957947</c:v>
                      </c:pt>
                      <c:pt idx="356">
                        <c:v>0.8631275496944516</c:v>
                      </c:pt>
                      <c:pt idx="357">
                        <c:v>0.86307814959326923</c:v>
                      </c:pt>
                      <c:pt idx="358">
                        <c:v>0.85917651788644889</c:v>
                      </c:pt>
                      <c:pt idx="359">
                        <c:v>0.86055874443296976</c:v>
                      </c:pt>
                      <c:pt idx="360">
                        <c:v>0.86150066572982209</c:v>
                      </c:pt>
                      <c:pt idx="361">
                        <c:v>0.85919389578765537</c:v>
                      </c:pt>
                      <c:pt idx="362">
                        <c:v>0.85949576359962321</c:v>
                      </c:pt>
                      <c:pt idx="363">
                        <c:v>0.85834276914317387</c:v>
                      </c:pt>
                      <c:pt idx="364">
                        <c:v>0.85408655014881529</c:v>
                      </c:pt>
                      <c:pt idx="365">
                        <c:v>0.85383896387095282</c:v>
                      </c:pt>
                      <c:pt idx="366">
                        <c:v>0.85518272472603929</c:v>
                      </c:pt>
                      <c:pt idx="367">
                        <c:v>0.8556685249305519</c:v>
                      </c:pt>
                      <c:pt idx="368">
                        <c:v>0.8588855844842288</c:v>
                      </c:pt>
                      <c:pt idx="369">
                        <c:v>0.86238967229378716</c:v>
                      </c:pt>
                      <c:pt idx="370">
                        <c:v>0.86502388875643921</c:v>
                      </c:pt>
                      <c:pt idx="371">
                        <c:v>0.86944373338238201</c:v>
                      </c:pt>
                      <c:pt idx="372">
                        <c:v>0.87617464361146358</c:v>
                      </c:pt>
                      <c:pt idx="373">
                        <c:v>0.88373461640821427</c:v>
                      </c:pt>
                      <c:pt idx="374">
                        <c:v>0.88644517848178439</c:v>
                      </c:pt>
                      <c:pt idx="375">
                        <c:v>0.89229430666762732</c:v>
                      </c:pt>
                      <c:pt idx="376">
                        <c:v>0.89400808013828903</c:v>
                      </c:pt>
                      <c:pt idx="377">
                        <c:v>0.89877138238470478</c:v>
                      </c:pt>
                      <c:pt idx="378">
                        <c:v>0.90300397524371523</c:v>
                      </c:pt>
                      <c:pt idx="379">
                        <c:v>0.90502957464950828</c:v>
                      </c:pt>
                      <c:pt idx="380">
                        <c:v>0.90533769069561776</c:v>
                      </c:pt>
                      <c:pt idx="381">
                        <c:v>0.91073499345009323</c:v>
                      </c:pt>
                      <c:pt idx="382">
                        <c:v>0.91439216299612192</c:v>
                      </c:pt>
                      <c:pt idx="383">
                        <c:v>0.91928706867414611</c:v>
                      </c:pt>
                      <c:pt idx="384">
                        <c:v>0.92133043649577928</c:v>
                      </c:pt>
                      <c:pt idx="385">
                        <c:v>0.92411461057783095</c:v>
                      </c:pt>
                      <c:pt idx="386">
                        <c:v>0.92767590878124861</c:v>
                      </c:pt>
                      <c:pt idx="387">
                        <c:v>0.93037807479019108</c:v>
                      </c:pt>
                      <c:pt idx="388">
                        <c:v>0.93433613586160325</c:v>
                      </c:pt>
                      <c:pt idx="389">
                        <c:v>0.93490003899288621</c:v>
                      </c:pt>
                      <c:pt idx="390">
                        <c:v>0.93748954152996211</c:v>
                      </c:pt>
                      <c:pt idx="391">
                        <c:v>0.93867397241443684</c:v>
                      </c:pt>
                      <c:pt idx="392">
                        <c:v>0.93911505869337308</c:v>
                      </c:pt>
                      <c:pt idx="393">
                        <c:v>0.94290519847222876</c:v>
                      </c:pt>
                      <c:pt idx="394">
                        <c:v>0.94271345578700705</c:v>
                      </c:pt>
                      <c:pt idx="395">
                        <c:v>0.94337381603285164</c:v>
                      </c:pt>
                      <c:pt idx="396">
                        <c:v>0.94329024590120736</c:v>
                      </c:pt>
                      <c:pt idx="397">
                        <c:v>0.94150032207694434</c:v>
                      </c:pt>
                      <c:pt idx="398">
                        <c:v>0.94086690734083545</c:v>
                      </c:pt>
                      <c:pt idx="399">
                        <c:v>0.94067711722878322</c:v>
                      </c:pt>
                      <c:pt idx="400">
                        <c:v>0.93792242700158768</c:v>
                      </c:pt>
                      <c:pt idx="401">
                        <c:v>0.94017491540964881</c:v>
                      </c:pt>
                      <c:pt idx="402">
                        <c:v>0.93884404153747958</c:v>
                      </c:pt>
                      <c:pt idx="403">
                        <c:v>0.93825983164523619</c:v>
                      </c:pt>
                      <c:pt idx="404">
                        <c:v>0.93851991439138183</c:v>
                      </c:pt>
                      <c:pt idx="405">
                        <c:v>0.93870267524002482</c:v>
                      </c:pt>
                      <c:pt idx="406">
                        <c:v>0.93901860157881156</c:v>
                      </c:pt>
                      <c:pt idx="407">
                        <c:v>0.93607119237980985</c:v>
                      </c:pt>
                      <c:pt idx="408">
                        <c:v>0.93068482403508224</c:v>
                      </c:pt>
                      <c:pt idx="409">
                        <c:v>0.92799886438344481</c:v>
                      </c:pt>
                      <c:pt idx="410">
                        <c:v>0.92455686840066886</c:v>
                      </c:pt>
                      <c:pt idx="411">
                        <c:v>0.92196560854774046</c:v>
                      </c:pt>
                      <c:pt idx="412">
                        <c:v>0.91587689963402907</c:v>
                      </c:pt>
                      <c:pt idx="413">
                        <c:v>0.91071273411596365</c:v>
                      </c:pt>
                      <c:pt idx="414">
                        <c:v>0.90800334358629498</c:v>
                      </c:pt>
                      <c:pt idx="415">
                        <c:v>0.90583696365499822</c:v>
                      </c:pt>
                      <c:pt idx="416">
                        <c:v>0.90318595506309063</c:v>
                      </c:pt>
                      <c:pt idx="417">
                        <c:v>0.9004246260871196</c:v>
                      </c:pt>
                      <c:pt idx="418">
                        <c:v>0.89260769466129397</c:v>
                      </c:pt>
                      <c:pt idx="419">
                        <c:v>0.88865861542646052</c:v>
                      </c:pt>
                      <c:pt idx="420">
                        <c:v>0.885424373228894</c:v>
                      </c:pt>
                      <c:pt idx="421">
                        <c:v>0.87960336209668855</c:v>
                      </c:pt>
                      <c:pt idx="422">
                        <c:v>0.87289041554076419</c:v>
                      </c:pt>
                      <c:pt idx="423">
                        <c:v>0.8654360769524706</c:v>
                      </c:pt>
                      <c:pt idx="424">
                        <c:v>0.85525653199183749</c:v>
                      </c:pt>
                      <c:pt idx="425">
                        <c:v>0.85029309099557204</c:v>
                      </c:pt>
                      <c:pt idx="426">
                        <c:v>0.84367660155420909</c:v>
                      </c:pt>
                      <c:pt idx="427">
                        <c:v>0.83498023117294784</c:v>
                      </c:pt>
                      <c:pt idx="428">
                        <c:v>0.82712502931300458</c:v>
                      </c:pt>
                      <c:pt idx="429">
                        <c:v>0.82051927902407262</c:v>
                      </c:pt>
                      <c:pt idx="430">
                        <c:v>0.81149175223330428</c:v>
                      </c:pt>
                      <c:pt idx="431">
                        <c:v>0.80611397521052142</c:v>
                      </c:pt>
                      <c:pt idx="432">
                        <c:v>0.7970962112855996</c:v>
                      </c:pt>
                      <c:pt idx="433">
                        <c:v>0.79073882830379782</c:v>
                      </c:pt>
                      <c:pt idx="434">
                        <c:v>0.7831193020253846</c:v>
                      </c:pt>
                      <c:pt idx="435">
                        <c:v>0.77617595183548715</c:v>
                      </c:pt>
                      <c:pt idx="436">
                        <c:v>0.76688775652662222</c:v>
                      </c:pt>
                      <c:pt idx="437">
                        <c:v>0.75991140785016431</c:v>
                      </c:pt>
                      <c:pt idx="438">
                        <c:v>0.75212981799870227</c:v>
                      </c:pt>
                      <c:pt idx="439">
                        <c:v>0.74437907880331478</c:v>
                      </c:pt>
                      <c:pt idx="440">
                        <c:v>0.73526954393943744</c:v>
                      </c:pt>
                      <c:pt idx="441">
                        <c:v>0.72736084157465641</c:v>
                      </c:pt>
                      <c:pt idx="442">
                        <c:v>0.71883297825790238</c:v>
                      </c:pt>
                      <c:pt idx="443">
                        <c:v>0.71024770928997216</c:v>
                      </c:pt>
                      <c:pt idx="444">
                        <c:v>0.70225114113257447</c:v>
                      </c:pt>
                      <c:pt idx="445">
                        <c:v>0.69332846752099553</c:v>
                      </c:pt>
                      <c:pt idx="446">
                        <c:v>0.68578294376569737</c:v>
                      </c:pt>
                      <c:pt idx="447">
                        <c:v>0.67741070053053354</c:v>
                      </c:pt>
                      <c:pt idx="448">
                        <c:v>0.66808970199242523</c:v>
                      </c:pt>
                      <c:pt idx="449">
                        <c:v>0.65932499155023971</c:v>
                      </c:pt>
                      <c:pt idx="450">
                        <c:v>0.65266320241134967</c:v>
                      </c:pt>
                      <c:pt idx="451">
                        <c:v>0.64288705906748622</c:v>
                      </c:pt>
                      <c:pt idx="452">
                        <c:v>0.63409306002776178</c:v>
                      </c:pt>
                      <c:pt idx="453">
                        <c:v>0.62629565433362855</c:v>
                      </c:pt>
                      <c:pt idx="454">
                        <c:v>0.61838656145421389</c:v>
                      </c:pt>
                      <c:pt idx="455">
                        <c:v>0.61070338129048285</c:v>
                      </c:pt>
                      <c:pt idx="456">
                        <c:v>0.60274430253793509</c:v>
                      </c:pt>
                      <c:pt idx="457">
                        <c:v>0.59354631610949005</c:v>
                      </c:pt>
                      <c:pt idx="458">
                        <c:v>0.58672226814023465</c:v>
                      </c:pt>
                      <c:pt idx="459">
                        <c:v>0.57900960412164759</c:v>
                      </c:pt>
                      <c:pt idx="460">
                        <c:v>0.57223319893772195</c:v>
                      </c:pt>
                      <c:pt idx="461">
                        <c:v>0.56576178568283531</c:v>
                      </c:pt>
                      <c:pt idx="462">
                        <c:v>0.55867394507841239</c:v>
                      </c:pt>
                      <c:pt idx="463">
                        <c:v>0.5525018612903736</c:v>
                      </c:pt>
                      <c:pt idx="464">
                        <c:v>0.54616087992319351</c:v>
                      </c:pt>
                      <c:pt idx="465">
                        <c:v>0.53885474163844704</c:v>
                      </c:pt>
                      <c:pt idx="466">
                        <c:v>0.53405219267132897</c:v>
                      </c:pt>
                      <c:pt idx="467">
                        <c:v>0.52660742169156483</c:v>
                      </c:pt>
                      <c:pt idx="468">
                        <c:v>0.51842750691357342</c:v>
                      </c:pt>
                      <c:pt idx="469">
                        <c:v>0.51151813149682113</c:v>
                      </c:pt>
                      <c:pt idx="470">
                        <c:v>0.50575921219139819</c:v>
                      </c:pt>
                      <c:pt idx="471">
                        <c:v>0.50022249571263744</c:v>
                      </c:pt>
                      <c:pt idx="472">
                        <c:v>0.49657977520806124</c:v>
                      </c:pt>
                      <c:pt idx="473">
                        <c:v>0.49176570605924452</c:v>
                      </c:pt>
                      <c:pt idx="474">
                        <c:v>0.48637933771451691</c:v>
                      </c:pt>
                      <c:pt idx="475">
                        <c:v>0.48235410812608231</c:v>
                      </c:pt>
                      <c:pt idx="476">
                        <c:v>0.47919035381992625</c:v>
                      </c:pt>
                      <c:pt idx="477">
                        <c:v>0.47421617367123003</c:v>
                      </c:pt>
                      <c:pt idx="478">
                        <c:v>0.4709952089712145</c:v>
                      </c:pt>
                      <c:pt idx="479">
                        <c:v>0.46546825535830011</c:v>
                      </c:pt>
                      <c:pt idx="480">
                        <c:v>0.45881076188038261</c:v>
                      </c:pt>
                      <c:pt idx="481">
                        <c:v>0.45473086024320858</c:v>
                      </c:pt>
                      <c:pt idx="482">
                        <c:v>0.45169207061988526</c:v>
                      </c:pt>
                      <c:pt idx="483">
                        <c:v>0.44625688794592616</c:v>
                      </c:pt>
                      <c:pt idx="484">
                        <c:v>0.44255793333407528</c:v>
                      </c:pt>
                      <c:pt idx="485">
                        <c:v>0.43717390807715073</c:v>
                      </c:pt>
                      <c:pt idx="486">
                        <c:v>0.43332011441297741</c:v>
                      </c:pt>
                      <c:pt idx="487">
                        <c:v>0.43047482479072802</c:v>
                      </c:pt>
                      <c:pt idx="488">
                        <c:v>0.42799759521088465</c:v>
                      </c:pt>
                      <c:pt idx="489">
                        <c:v>0.42355236713374167</c:v>
                      </c:pt>
                      <c:pt idx="490">
                        <c:v>0.42181887267407031</c:v>
                      </c:pt>
                      <c:pt idx="491">
                        <c:v>0.41834290191814921</c:v>
                      </c:pt>
                      <c:pt idx="492">
                        <c:v>0.4159988378284496</c:v>
                      </c:pt>
                      <c:pt idx="493">
                        <c:v>0.41318029845861914</c:v>
                      </c:pt>
                      <c:pt idx="494">
                        <c:v>0.41123534032471676</c:v>
                      </c:pt>
                      <c:pt idx="495">
                        <c:v>0.40729817178621591</c:v>
                      </c:pt>
                      <c:pt idx="496">
                        <c:v>0.4058932953909315</c:v>
                      </c:pt>
                      <c:pt idx="497">
                        <c:v>0.40178918184645862</c:v>
                      </c:pt>
                      <c:pt idx="498">
                        <c:v>0.39961362482126633</c:v>
                      </c:pt>
                      <c:pt idx="499">
                        <c:v>0.39763840180324028</c:v>
                      </c:pt>
                      <c:pt idx="500">
                        <c:v>0.39456641843603962</c:v>
                      </c:pt>
                      <c:pt idx="501">
                        <c:v>0.39188182558562051</c:v>
                      </c:pt>
                      <c:pt idx="502">
                        <c:v>0.38891293808175686</c:v>
                      </c:pt>
                      <c:pt idx="503">
                        <c:v>0.38467858790689419</c:v>
                      </c:pt>
                      <c:pt idx="504">
                        <c:v>0.38284863633266136</c:v>
                      </c:pt>
                      <c:pt idx="505">
                        <c:v>0.38079355307201257</c:v>
                      </c:pt>
                      <c:pt idx="506">
                        <c:v>0.37707585375773672</c:v>
                      </c:pt>
                      <c:pt idx="507">
                        <c:v>0.37644985879967113</c:v>
                      </c:pt>
                      <c:pt idx="508">
                        <c:v>0.37477708936556403</c:v>
                      </c:pt>
                      <c:pt idx="509">
                        <c:v>0.3746224455705584</c:v>
                      </c:pt>
                      <c:pt idx="510">
                        <c:v>0.37344797280924696</c:v>
                      </c:pt>
                      <c:pt idx="511">
                        <c:v>0.37250624676971172</c:v>
                      </c:pt>
                      <c:pt idx="512">
                        <c:v>0.37014285220563631</c:v>
                      </c:pt>
                      <c:pt idx="513">
                        <c:v>0.36891780779924105</c:v>
                      </c:pt>
                      <c:pt idx="514">
                        <c:v>0.36741471697354283</c:v>
                      </c:pt>
                      <c:pt idx="515">
                        <c:v>0.36573648033456169</c:v>
                      </c:pt>
                      <c:pt idx="516">
                        <c:v>0.36431774066977546</c:v>
                      </c:pt>
                      <c:pt idx="517">
                        <c:v>0.36375989051531721</c:v>
                      </c:pt>
                      <c:pt idx="518">
                        <c:v>0.36286971240745047</c:v>
                      </c:pt>
                      <c:pt idx="519">
                        <c:v>0.36238000705659934</c:v>
                      </c:pt>
                      <c:pt idx="520">
                        <c:v>0.36208360644950538</c:v>
                      </c:pt>
                      <c:pt idx="521">
                        <c:v>0.36116101562702885</c:v>
                      </c:pt>
                      <c:pt idx="522">
                        <c:v>0.3605203763701938</c:v>
                      </c:pt>
                      <c:pt idx="523">
                        <c:v>0.35930919523330018</c:v>
                      </c:pt>
                      <c:pt idx="524">
                        <c:v>0.35892668614944168</c:v>
                      </c:pt>
                      <c:pt idx="525">
                        <c:v>0.35738102922865356</c:v>
                      </c:pt>
                      <c:pt idx="526">
                        <c:v>0.35610834203692815</c:v>
                      </c:pt>
                      <c:pt idx="527">
                        <c:v>0.35449707865765279</c:v>
                      </c:pt>
                      <c:pt idx="528">
                        <c:v>0.35225532940202253</c:v>
                      </c:pt>
                      <c:pt idx="529">
                        <c:v>0.3522279933776527</c:v>
                      </c:pt>
                      <c:pt idx="530">
                        <c:v>0.35093148479326253</c:v>
                      </c:pt>
                      <c:pt idx="531">
                        <c:v>0.34941374966879468</c:v>
                      </c:pt>
                      <c:pt idx="532">
                        <c:v>0.34826583190258531</c:v>
                      </c:pt>
                      <c:pt idx="533">
                        <c:v>0.34678988184393977</c:v>
                      </c:pt>
                      <c:pt idx="534">
                        <c:v>0.3463091583296673</c:v>
                      </c:pt>
                      <c:pt idx="535">
                        <c:v>0.34590126579460845</c:v>
                      </c:pt>
                      <c:pt idx="536">
                        <c:v>0.34386473197906758</c:v>
                      </c:pt>
                      <c:pt idx="537">
                        <c:v>0.3413958984638521</c:v>
                      </c:pt>
                      <c:pt idx="538">
                        <c:v>0.33931445546541816</c:v>
                      </c:pt>
                      <c:pt idx="539">
                        <c:v>0.33890363407060531</c:v>
                      </c:pt>
                      <c:pt idx="540">
                        <c:v>0.33779730611290121</c:v>
                      </c:pt>
                      <c:pt idx="541">
                        <c:v>0.33680793728803593</c:v>
                      </c:pt>
                      <c:pt idx="542">
                        <c:v>0.33590272436676583</c:v>
                      </c:pt>
                      <c:pt idx="543">
                        <c:v>0.33453182274462656</c:v>
                      </c:pt>
                      <c:pt idx="544">
                        <c:v>0.3342645154777546</c:v>
                      </c:pt>
                      <c:pt idx="545">
                        <c:v>0.33436936865694394</c:v>
                      </c:pt>
                      <c:pt idx="546">
                        <c:v>0.33305743474451643</c:v>
                      </c:pt>
                      <c:pt idx="547">
                        <c:v>0.33331576017480991</c:v>
                      </c:pt>
                      <c:pt idx="548">
                        <c:v>0.33222095239880445</c:v>
                      </c:pt>
                      <c:pt idx="549">
                        <c:v>0.33059406843417483</c:v>
                      </c:pt>
                      <c:pt idx="550">
                        <c:v>0.32932313855830192</c:v>
                      </c:pt>
                      <c:pt idx="551">
                        <c:v>0.32825703360788455</c:v>
                      </c:pt>
                      <c:pt idx="552">
                        <c:v>0.32584228636945761</c:v>
                      </c:pt>
                      <c:pt idx="553">
                        <c:v>0.32476602803856014</c:v>
                      </c:pt>
                      <c:pt idx="554">
                        <c:v>0.32193147756874174</c:v>
                      </c:pt>
                      <c:pt idx="555">
                        <c:v>0.32034091146506055</c:v>
                      </c:pt>
                      <c:pt idx="556">
                        <c:v>0.31949232316569898</c:v>
                      </c:pt>
                      <c:pt idx="557">
                        <c:v>0.31774086503287058</c:v>
                      </c:pt>
                      <c:pt idx="558">
                        <c:v>0.31681788369576014</c:v>
                      </c:pt>
                      <c:pt idx="559">
                        <c:v>0.31717481407110137</c:v>
                      </c:pt>
                      <c:pt idx="560">
                        <c:v>0.31659900024348586</c:v>
                      </c:pt>
                      <c:pt idx="561">
                        <c:v>0.31600815160246692</c:v>
                      </c:pt>
                      <c:pt idx="562">
                        <c:v>0.31595426058299536</c:v>
                      </c:pt>
                      <c:pt idx="563">
                        <c:v>0.31487351133380848</c:v>
                      </c:pt>
                      <c:pt idx="564">
                        <c:v>0.31444218792071849</c:v>
                      </c:pt>
                      <c:pt idx="565">
                        <c:v>0.31341064351539705</c:v>
                      </c:pt>
                      <c:pt idx="566">
                        <c:v>0.31229045228819108</c:v>
                      </c:pt>
                      <c:pt idx="567">
                        <c:v>0.31026700071288432</c:v>
                      </c:pt>
                      <c:pt idx="568">
                        <c:v>0.3087225153359977</c:v>
                      </c:pt>
                      <c:pt idx="569">
                        <c:v>0.30678204812038473</c:v>
                      </c:pt>
                      <c:pt idx="570">
                        <c:v>0.30461332510128475</c:v>
                      </c:pt>
                      <c:pt idx="571">
                        <c:v>0.30308485082438602</c:v>
                      </c:pt>
                      <c:pt idx="572">
                        <c:v>0.30332521258152229</c:v>
                      </c:pt>
                      <c:pt idx="573">
                        <c:v>0.30162627866694702</c:v>
                      </c:pt>
                      <c:pt idx="574">
                        <c:v>0.30066502689571911</c:v>
                      </c:pt>
                      <c:pt idx="575">
                        <c:v>0.29996034323893223</c:v>
                      </c:pt>
                      <c:pt idx="576">
                        <c:v>0.29847775443151114</c:v>
                      </c:pt>
                      <c:pt idx="577">
                        <c:v>0.29760964040045712</c:v>
                      </c:pt>
                      <c:pt idx="578">
                        <c:v>0.2959610828736487</c:v>
                      </c:pt>
                      <c:pt idx="579">
                        <c:v>0.29329113432199921</c:v>
                      </c:pt>
                      <c:pt idx="580">
                        <c:v>0.29196885177177467</c:v>
                      </c:pt>
                      <c:pt idx="581">
                        <c:v>0.29009633410245184</c:v>
                      </c:pt>
                      <c:pt idx="582">
                        <c:v>0.28990830130625195</c:v>
                      </c:pt>
                      <c:pt idx="583">
                        <c:v>0.28867310351937642</c:v>
                      </c:pt>
                      <c:pt idx="584">
                        <c:v>0.28892928111918365</c:v>
                      </c:pt>
                      <c:pt idx="585">
                        <c:v>0.28922158132262227</c:v>
                      </c:pt>
                      <c:pt idx="586">
                        <c:v>0.28837670291228229</c:v>
                      </c:pt>
                      <c:pt idx="587">
                        <c:v>0.28662387797823541</c:v>
                      </c:pt>
                      <c:pt idx="588">
                        <c:v>0.28642666808813994</c:v>
                      </c:pt>
                      <c:pt idx="589">
                        <c:v>0.28381939713522369</c:v>
                      </c:pt>
                      <c:pt idx="590">
                        <c:v>0.28276520288113877</c:v>
                      </c:pt>
                      <c:pt idx="591">
                        <c:v>0.28095204343616159</c:v>
                      </c:pt>
                      <c:pt idx="592">
                        <c:v>0.27944719529461104</c:v>
                      </c:pt>
                      <c:pt idx="593">
                        <c:v>0.27908987440463601</c:v>
                      </c:pt>
                      <c:pt idx="594">
                        <c:v>0.27959090467986869</c:v>
                      </c:pt>
                      <c:pt idx="595">
                        <c:v>0.27897037692667714</c:v>
                      </c:pt>
                      <c:pt idx="596">
                        <c:v>0.28008373414779059</c:v>
                      </c:pt>
                      <c:pt idx="597">
                        <c:v>0.28016691376480118</c:v>
                      </c:pt>
                      <c:pt idx="598">
                        <c:v>0.28027879620739998</c:v>
                      </c:pt>
                      <c:pt idx="599">
                        <c:v>0.28056133354499219</c:v>
                      </c:pt>
                      <c:pt idx="600">
                        <c:v>0.28024364989035316</c:v>
                      </c:pt>
                      <c:pt idx="601">
                        <c:v>0.27954521446770803</c:v>
                      </c:pt>
                      <c:pt idx="602">
                        <c:v>0.2803401070049148</c:v>
                      </c:pt>
                      <c:pt idx="603">
                        <c:v>0.27942786482023535</c:v>
                      </c:pt>
                      <c:pt idx="604">
                        <c:v>0.27982892334920184</c:v>
                      </c:pt>
                      <c:pt idx="605">
                        <c:v>0.28040258934633122</c:v>
                      </c:pt>
                      <c:pt idx="606">
                        <c:v>0.28053224020477013</c:v>
                      </c:pt>
                      <c:pt idx="607">
                        <c:v>0.28058847431204498</c:v>
                      </c:pt>
                      <c:pt idx="608">
                        <c:v>0.28123516654570468</c:v>
                      </c:pt>
                      <c:pt idx="609">
                        <c:v>0.28142847128946169</c:v>
                      </c:pt>
                      <c:pt idx="610">
                        <c:v>0.28171198491363869</c:v>
                      </c:pt>
                      <c:pt idx="611">
                        <c:v>0.28139742537607049</c:v>
                      </c:pt>
                      <c:pt idx="612">
                        <c:v>0.28078529368750654</c:v>
                      </c:pt>
                      <c:pt idx="613">
                        <c:v>0.28049650811577276</c:v>
                      </c:pt>
                      <c:pt idx="614">
                        <c:v>0.28114222406284778</c:v>
                      </c:pt>
                      <c:pt idx="615">
                        <c:v>0.28206872003166283</c:v>
                      </c:pt>
                      <c:pt idx="616">
                        <c:v>0.2821837265913324</c:v>
                      </c:pt>
                      <c:pt idx="617">
                        <c:v>0.28302919077362315</c:v>
                      </c:pt>
                      <c:pt idx="618">
                        <c:v>0.28496536232826386</c:v>
                      </c:pt>
                      <c:pt idx="619">
                        <c:v>0.28689001370120593</c:v>
                      </c:pt>
                      <c:pt idx="620">
                        <c:v>0.28865260150109912</c:v>
                      </c:pt>
                      <c:pt idx="621">
                        <c:v>0.29054835479113611</c:v>
                      </c:pt>
                      <c:pt idx="622">
                        <c:v>0.29186302230600053</c:v>
                      </c:pt>
                      <c:pt idx="623">
                        <c:v>0.29223479223742821</c:v>
                      </c:pt>
                      <c:pt idx="624">
                        <c:v>0.29287191686255853</c:v>
                      </c:pt>
                      <c:pt idx="625">
                        <c:v>0.29289300465278656</c:v>
                      </c:pt>
                      <c:pt idx="626">
                        <c:v>0.29364142594856479</c:v>
                      </c:pt>
                      <c:pt idx="627">
                        <c:v>0.2943607539041212</c:v>
                      </c:pt>
                      <c:pt idx="628">
                        <c:v>0.29453414240155174</c:v>
                      </c:pt>
                      <c:pt idx="629">
                        <c:v>0.29521090426201813</c:v>
                      </c:pt>
                      <c:pt idx="630">
                        <c:v>0.2967221958950273</c:v>
                      </c:pt>
                      <c:pt idx="631">
                        <c:v>0.29891571659337685</c:v>
                      </c:pt>
                      <c:pt idx="632">
                        <c:v>0.29993027361212554</c:v>
                      </c:pt>
                      <c:pt idx="633">
                        <c:v>0.30025518178749083</c:v>
                      </c:pt>
                      <c:pt idx="634">
                        <c:v>0.30098954455645044</c:v>
                      </c:pt>
                      <c:pt idx="635">
                        <c:v>0.30193458997037359</c:v>
                      </c:pt>
                      <c:pt idx="636">
                        <c:v>0.3020275324532305</c:v>
                      </c:pt>
                      <c:pt idx="637">
                        <c:v>0.30319517120844941</c:v>
                      </c:pt>
                      <c:pt idx="638">
                        <c:v>0.30358646687156965</c:v>
                      </c:pt>
                      <c:pt idx="639">
                        <c:v>0.3045879416500844</c:v>
                      </c:pt>
                      <c:pt idx="640">
                        <c:v>0.30577979231260222</c:v>
                      </c:pt>
                      <c:pt idx="641">
                        <c:v>0.30744982814427246</c:v>
                      </c:pt>
                      <c:pt idx="642">
                        <c:v>0.30817325650348415</c:v>
                      </c:pt>
                      <c:pt idx="643">
                        <c:v>0.30959062936705189</c:v>
                      </c:pt>
                      <c:pt idx="644">
                        <c:v>0.31055754360047066</c:v>
                      </c:pt>
                      <c:pt idx="645">
                        <c:v>0.31124074895239556</c:v>
                      </c:pt>
                      <c:pt idx="646">
                        <c:v>0.31270107842568712</c:v>
                      </c:pt>
                      <c:pt idx="647">
                        <c:v>0.31396536955278448</c:v>
                      </c:pt>
                      <c:pt idx="648">
                        <c:v>0.31474854665097574</c:v>
                      </c:pt>
                      <c:pt idx="649">
                        <c:v>0.31627292052421896</c:v>
                      </c:pt>
                      <c:pt idx="650">
                        <c:v>0.31767428228779865</c:v>
                      </c:pt>
                      <c:pt idx="651">
                        <c:v>0.31797517381318202</c:v>
                      </c:pt>
                      <c:pt idx="652">
                        <c:v>0.31933299319508718</c:v>
                      </c:pt>
                      <c:pt idx="653">
                        <c:v>0.3200222515238369</c:v>
                      </c:pt>
                      <c:pt idx="654">
                        <c:v>0.32099678079261579</c:v>
                      </c:pt>
                      <c:pt idx="655">
                        <c:v>0.32185630350172517</c:v>
                      </c:pt>
                      <c:pt idx="656">
                        <c:v>0.32131758856432563</c:v>
                      </c:pt>
                      <c:pt idx="657">
                        <c:v>0.3223524523440347</c:v>
                      </c:pt>
                      <c:pt idx="658">
                        <c:v>0.32383523640877271</c:v>
                      </c:pt>
                      <c:pt idx="659">
                        <c:v>0.32442374196198837</c:v>
                      </c:pt>
                      <c:pt idx="660">
                        <c:v>0.32490016981528846</c:v>
                      </c:pt>
                      <c:pt idx="661">
                        <c:v>0.32520438071505958</c:v>
                      </c:pt>
                      <c:pt idx="662">
                        <c:v>0.32574407193904381</c:v>
                      </c:pt>
                      <c:pt idx="663">
                        <c:v>0.32812328234579013</c:v>
                      </c:pt>
                      <c:pt idx="664">
                        <c:v>0.32783371574478853</c:v>
                      </c:pt>
                      <c:pt idx="665">
                        <c:v>0.32795828991298748</c:v>
                      </c:pt>
                      <c:pt idx="666">
                        <c:v>0.32885139688060805</c:v>
                      </c:pt>
                      <c:pt idx="667">
                        <c:v>0.33061066530611366</c:v>
                      </c:pt>
                      <c:pt idx="668">
                        <c:v>0.33164806743094277</c:v>
                      </c:pt>
                      <c:pt idx="669">
                        <c:v>0.3326104907460723</c:v>
                      </c:pt>
                      <c:pt idx="670">
                        <c:v>0.33260072788022599</c:v>
                      </c:pt>
                      <c:pt idx="671">
                        <c:v>0.33378418247811603</c:v>
                      </c:pt>
                      <c:pt idx="672">
                        <c:v>0.33520506997338834</c:v>
                      </c:pt>
                      <c:pt idx="673">
                        <c:v>0.33576155332662816</c:v>
                      </c:pt>
                      <c:pt idx="674">
                        <c:v>0.33619541508483824</c:v>
                      </c:pt>
                      <c:pt idx="675">
                        <c:v>0.33807984345049352</c:v>
                      </c:pt>
                      <c:pt idx="676">
                        <c:v>0.33854670369526424</c:v>
                      </c:pt>
                      <c:pt idx="677">
                        <c:v>0.33935819310440962</c:v>
                      </c:pt>
                      <c:pt idx="678">
                        <c:v>0.33963018654688798</c:v>
                      </c:pt>
                      <c:pt idx="679">
                        <c:v>0.34050845395842222</c:v>
                      </c:pt>
                      <c:pt idx="680">
                        <c:v>0.34180925820378499</c:v>
                      </c:pt>
                      <c:pt idx="681">
                        <c:v>0.34248680109351903</c:v>
                      </c:pt>
                      <c:pt idx="682">
                        <c:v>0.34263480613974917</c:v>
                      </c:pt>
                      <c:pt idx="683">
                        <c:v>0.34364721532801173</c:v>
                      </c:pt>
                      <c:pt idx="684">
                        <c:v>0.34418749232394669</c:v>
                      </c:pt>
                      <c:pt idx="685">
                        <c:v>0.34579758415932055</c:v>
                      </c:pt>
                      <c:pt idx="686">
                        <c:v>0.34618146004439754</c:v>
                      </c:pt>
                      <c:pt idx="687">
                        <c:v>0.34612132079078434</c:v>
                      </c:pt>
                      <c:pt idx="688">
                        <c:v>0.34684787326706684</c:v>
                      </c:pt>
                      <c:pt idx="689">
                        <c:v>0.3475105766007146</c:v>
                      </c:pt>
                      <c:pt idx="690">
                        <c:v>0.34869891263152769</c:v>
                      </c:pt>
                      <c:pt idx="691">
                        <c:v>0.35000674614029975</c:v>
                      </c:pt>
                      <c:pt idx="692">
                        <c:v>0.35034336975468061</c:v>
                      </c:pt>
                      <c:pt idx="693">
                        <c:v>0.35093363262374866</c:v>
                      </c:pt>
                      <c:pt idx="694">
                        <c:v>0.35170079862195186</c:v>
                      </c:pt>
                      <c:pt idx="695">
                        <c:v>0.35200461900708918</c:v>
                      </c:pt>
                      <c:pt idx="696">
                        <c:v>0.35177070074141153</c:v>
                      </c:pt>
                      <c:pt idx="697">
                        <c:v>0.35179393636212569</c:v>
                      </c:pt>
                      <c:pt idx="698">
                        <c:v>0.35245527289455486</c:v>
                      </c:pt>
                      <c:pt idx="699">
                        <c:v>0.35301683293803482</c:v>
                      </c:pt>
                      <c:pt idx="700">
                        <c:v>0.35327457259637746</c:v>
                      </c:pt>
                      <c:pt idx="701">
                        <c:v>0.35401635514338031</c:v>
                      </c:pt>
                      <c:pt idx="702">
                        <c:v>0.35485186120250778</c:v>
                      </c:pt>
                      <c:pt idx="703">
                        <c:v>0.35595526030045804</c:v>
                      </c:pt>
                      <c:pt idx="704">
                        <c:v>0.35715706908613915</c:v>
                      </c:pt>
                      <c:pt idx="705">
                        <c:v>0.35760772297360482</c:v>
                      </c:pt>
                      <c:pt idx="706">
                        <c:v>0.35753157262000357</c:v>
                      </c:pt>
                      <c:pt idx="707">
                        <c:v>0.35790021843436043</c:v>
                      </c:pt>
                      <c:pt idx="708">
                        <c:v>0.35830088644869301</c:v>
                      </c:pt>
                      <c:pt idx="709">
                        <c:v>0.35913073004562962</c:v>
                      </c:pt>
                      <c:pt idx="710">
                        <c:v>0.36019078201922222</c:v>
                      </c:pt>
                      <c:pt idx="711">
                        <c:v>0.35980788242072992</c:v>
                      </c:pt>
                      <c:pt idx="712">
                        <c:v>0.36055337485675432</c:v>
                      </c:pt>
                      <c:pt idx="713">
                        <c:v>0.36303353329635152</c:v>
                      </c:pt>
                      <c:pt idx="714">
                        <c:v>0.36440267760263839</c:v>
                      </c:pt>
                      <c:pt idx="715">
                        <c:v>0.36563553230171081</c:v>
                      </c:pt>
                      <c:pt idx="716">
                        <c:v>0.36641421848161271</c:v>
                      </c:pt>
                      <c:pt idx="717">
                        <c:v>0.36725245814317703</c:v>
                      </c:pt>
                      <c:pt idx="718">
                        <c:v>0.36910252122105336</c:v>
                      </c:pt>
                      <c:pt idx="719">
                        <c:v>0.37033557117744259</c:v>
                      </c:pt>
                      <c:pt idx="720">
                        <c:v>0.37106915291713455</c:v>
                      </c:pt>
                      <c:pt idx="721">
                        <c:v>0.37278409793169776</c:v>
                      </c:pt>
                      <c:pt idx="722">
                        <c:v>0.37456640672060054</c:v>
                      </c:pt>
                      <c:pt idx="723">
                        <c:v>0.3757935989574821</c:v>
                      </c:pt>
                      <c:pt idx="724">
                        <c:v>0.37740271450627128</c:v>
                      </c:pt>
                      <c:pt idx="725">
                        <c:v>0.37831944760924013</c:v>
                      </c:pt>
                      <c:pt idx="726">
                        <c:v>0.3795866675960915</c:v>
                      </c:pt>
                      <c:pt idx="727">
                        <c:v>0.3808351428805179</c:v>
                      </c:pt>
                      <c:pt idx="728">
                        <c:v>0.3820152781040202</c:v>
                      </c:pt>
                      <c:pt idx="729">
                        <c:v>0.3840149082866619</c:v>
                      </c:pt>
                      <c:pt idx="730">
                        <c:v>0.38581674280725736</c:v>
                      </c:pt>
                      <c:pt idx="731">
                        <c:v>0.38769707076925713</c:v>
                      </c:pt>
                      <c:pt idx="732">
                        <c:v>0.39111114495571259</c:v>
                      </c:pt>
                      <c:pt idx="733">
                        <c:v>0.39370748149888102</c:v>
                      </c:pt>
                      <c:pt idx="734">
                        <c:v>0.39672264498685628</c:v>
                      </c:pt>
                      <c:pt idx="735">
                        <c:v>0.39978545126016135</c:v>
                      </c:pt>
                      <c:pt idx="736">
                        <c:v>0.40232887307044268</c:v>
                      </c:pt>
                      <c:pt idx="737">
                        <c:v>0.40484984028927756</c:v>
                      </c:pt>
                      <c:pt idx="738">
                        <c:v>0.40757660872015261</c:v>
                      </c:pt>
                      <c:pt idx="739">
                        <c:v>0.40928335292740503</c:v>
                      </c:pt>
                      <c:pt idx="740">
                        <c:v>0.41179690036819672</c:v>
                      </c:pt>
                      <c:pt idx="741">
                        <c:v>0.41370827424358769</c:v>
                      </c:pt>
                      <c:pt idx="742">
                        <c:v>0.4157768302591045</c:v>
                      </c:pt>
                      <c:pt idx="743">
                        <c:v>0.41737950231643517</c:v>
                      </c:pt>
                      <c:pt idx="744">
                        <c:v>0.41990574148282694</c:v>
                      </c:pt>
                      <c:pt idx="745">
                        <c:v>0.42226327832739458</c:v>
                      </c:pt>
                      <c:pt idx="746">
                        <c:v>0.42442907248674056</c:v>
                      </c:pt>
                      <c:pt idx="747">
                        <c:v>0.42707773799084514</c:v>
                      </c:pt>
                      <c:pt idx="748">
                        <c:v>0.42945851045612693</c:v>
                      </c:pt>
                      <c:pt idx="749">
                        <c:v>0.43213158312484723</c:v>
                      </c:pt>
                      <c:pt idx="750">
                        <c:v>0.43483648273622666</c:v>
                      </c:pt>
                      <c:pt idx="751">
                        <c:v>0.43696869263706128</c:v>
                      </c:pt>
                      <c:pt idx="752">
                        <c:v>0.43880918810640812</c:v>
                      </c:pt>
                      <c:pt idx="753">
                        <c:v>0.44172223201763089</c:v>
                      </c:pt>
                      <c:pt idx="754">
                        <c:v>0.44382573909287737</c:v>
                      </c:pt>
                      <c:pt idx="755">
                        <c:v>0.44635217351658613</c:v>
                      </c:pt>
                      <c:pt idx="756">
                        <c:v>0.44826218059075873</c:v>
                      </c:pt>
                      <c:pt idx="757">
                        <c:v>0.45029051359898864</c:v>
                      </c:pt>
                      <c:pt idx="758">
                        <c:v>0.45256350402532719</c:v>
                      </c:pt>
                      <c:pt idx="759">
                        <c:v>0.4552877341110822</c:v>
                      </c:pt>
                      <c:pt idx="760">
                        <c:v>0.45778097479091351</c:v>
                      </c:pt>
                      <c:pt idx="761">
                        <c:v>0.45960194452856784</c:v>
                      </c:pt>
                      <c:pt idx="762">
                        <c:v>0.46130185472972779</c:v>
                      </c:pt>
                      <c:pt idx="763">
                        <c:v>0.46317105302466266</c:v>
                      </c:pt>
                      <c:pt idx="764">
                        <c:v>0.46523843749627786</c:v>
                      </c:pt>
                      <c:pt idx="765">
                        <c:v>0.46784746576504649</c:v>
                      </c:pt>
                      <c:pt idx="766">
                        <c:v>0.46877747636556621</c:v>
                      </c:pt>
                      <c:pt idx="767">
                        <c:v>0.46939761360412396</c:v>
                      </c:pt>
                      <c:pt idx="768">
                        <c:v>0.47071560049337613</c:v>
                      </c:pt>
                      <c:pt idx="769">
                        <c:v>0.47170575034750917</c:v>
                      </c:pt>
                      <c:pt idx="770">
                        <c:v>0.47295832603559107</c:v>
                      </c:pt>
                      <c:pt idx="771">
                        <c:v>0.47411522563837905</c:v>
                      </c:pt>
                      <c:pt idx="772">
                        <c:v>0.47492456721703846</c:v>
                      </c:pt>
                      <c:pt idx="773">
                        <c:v>0.47702416914594636</c:v>
                      </c:pt>
                      <c:pt idx="774">
                        <c:v>0.47815041334997704</c:v>
                      </c:pt>
                      <c:pt idx="775">
                        <c:v>0.47905211163954248</c:v>
                      </c:pt>
                      <c:pt idx="776">
                        <c:v>0.48001941638759515</c:v>
                      </c:pt>
                      <c:pt idx="777">
                        <c:v>0.48104783667584566</c:v>
                      </c:pt>
                      <c:pt idx="778">
                        <c:v>0.48129776604151125</c:v>
                      </c:pt>
                      <c:pt idx="779">
                        <c:v>0.48160724888883932</c:v>
                      </c:pt>
                      <c:pt idx="780">
                        <c:v>0.48126125292324606</c:v>
                      </c:pt>
                      <c:pt idx="781">
                        <c:v>0.48138699863534662</c:v>
                      </c:pt>
                      <c:pt idx="782">
                        <c:v>0.48196281246296213</c:v>
                      </c:pt>
                      <c:pt idx="783">
                        <c:v>0.48238730186995976</c:v>
                      </c:pt>
                      <c:pt idx="784">
                        <c:v>0.48302794112679481</c:v>
                      </c:pt>
                      <c:pt idx="785">
                        <c:v>0.48354283467152931</c:v>
                      </c:pt>
                      <c:pt idx="786">
                        <c:v>0.48373828724577245</c:v>
                      </c:pt>
                      <c:pt idx="787">
                        <c:v>0.48381892851766312</c:v>
                      </c:pt>
                      <c:pt idx="788">
                        <c:v>0.48288559854275559</c:v>
                      </c:pt>
                      <c:pt idx="789">
                        <c:v>0.48249879379792465</c:v>
                      </c:pt>
                      <c:pt idx="790">
                        <c:v>0.48220356473473214</c:v>
                      </c:pt>
                      <c:pt idx="791">
                        <c:v>0.48141160105727926</c:v>
                      </c:pt>
                      <c:pt idx="792">
                        <c:v>0.48149712376209292</c:v>
                      </c:pt>
                      <c:pt idx="793">
                        <c:v>0.48069285887367375</c:v>
                      </c:pt>
                      <c:pt idx="794">
                        <c:v>0.4807160944943879</c:v>
                      </c:pt>
                      <c:pt idx="795">
                        <c:v>0.48189642497520718</c:v>
                      </c:pt>
                      <c:pt idx="796">
                        <c:v>0.48182398451062747</c:v>
                      </c:pt>
                      <c:pt idx="797">
                        <c:v>0.48118939823061718</c:v>
                      </c:pt>
                      <c:pt idx="798">
                        <c:v>0.48083383465649454</c:v>
                      </c:pt>
                      <c:pt idx="799">
                        <c:v>0.48075905110411171</c:v>
                      </c:pt>
                      <c:pt idx="800">
                        <c:v>0.48153890882791522</c:v>
                      </c:pt>
                      <c:pt idx="801">
                        <c:v>0.48087737703816907</c:v>
                      </c:pt>
                      <c:pt idx="802">
                        <c:v>0.48060518833837379</c:v>
                      </c:pt>
                      <c:pt idx="803">
                        <c:v>0.48088518733084606</c:v>
                      </c:pt>
                      <c:pt idx="804">
                        <c:v>0.48202705212023078</c:v>
                      </c:pt>
                      <c:pt idx="805">
                        <c:v>0.48232696735902947</c:v>
                      </c:pt>
                      <c:pt idx="806">
                        <c:v>0.48246013284917327</c:v>
                      </c:pt>
                      <c:pt idx="807">
                        <c:v>0.48252788713814665</c:v>
                      </c:pt>
                      <c:pt idx="808">
                        <c:v>0.48241229480652631</c:v>
                      </c:pt>
                      <c:pt idx="809">
                        <c:v>0.48228791589564435</c:v>
                      </c:pt>
                      <c:pt idx="810">
                        <c:v>0.48218111014328568</c:v>
                      </c:pt>
                      <c:pt idx="811">
                        <c:v>0.48205106877021281</c:v>
                      </c:pt>
                      <c:pt idx="812">
                        <c:v>0.48189544868862255</c:v>
                      </c:pt>
                      <c:pt idx="813">
                        <c:v>0.48166504505464958</c:v>
                      </c:pt>
                      <c:pt idx="814">
                        <c:v>0.48078013889433979</c:v>
                      </c:pt>
                      <c:pt idx="815">
                        <c:v>0.48038903848853653</c:v>
                      </c:pt>
                      <c:pt idx="816">
                        <c:v>0.48027598450203612</c:v>
                      </c:pt>
                      <c:pt idx="817">
                        <c:v>0.48000555311809334</c:v>
                      </c:pt>
                      <c:pt idx="818">
                        <c:v>0.47919172062114468</c:v>
                      </c:pt>
                      <c:pt idx="819">
                        <c:v>0.47892285129573731</c:v>
                      </c:pt>
                      <c:pt idx="820">
                        <c:v>0.47821016208895645</c:v>
                      </c:pt>
                      <c:pt idx="821">
                        <c:v>0.47898162374813208</c:v>
                      </c:pt>
                      <c:pt idx="822">
                        <c:v>0.48032655614712011</c:v>
                      </c:pt>
                      <c:pt idx="823">
                        <c:v>0.48061221760178324</c:v>
                      </c:pt>
                      <c:pt idx="824">
                        <c:v>0.48050092093113517</c:v>
                      </c:pt>
                      <c:pt idx="825">
                        <c:v>0.4809213099344774</c:v>
                      </c:pt>
                      <c:pt idx="826">
                        <c:v>0.48162657936321501</c:v>
                      </c:pt>
                      <c:pt idx="827">
                        <c:v>0.48333332357046743</c:v>
                      </c:pt>
                      <c:pt idx="828">
                        <c:v>0.48372657180675693</c:v>
                      </c:pt>
                      <c:pt idx="829">
                        <c:v>0.48469563387066184</c:v>
                      </c:pt>
                      <c:pt idx="830">
                        <c:v>0.48692117676898722</c:v>
                      </c:pt>
                      <c:pt idx="831">
                        <c:v>0.4886769305627881</c:v>
                      </c:pt>
                      <c:pt idx="832">
                        <c:v>0.49077731352096382</c:v>
                      </c:pt>
                      <c:pt idx="833">
                        <c:v>0.49247761423675768</c:v>
                      </c:pt>
                      <c:pt idx="834">
                        <c:v>0.49489568084957236</c:v>
                      </c:pt>
                      <c:pt idx="835">
                        <c:v>0.4977577626010774</c:v>
                      </c:pt>
                      <c:pt idx="836">
                        <c:v>0.50050288521974351</c:v>
                      </c:pt>
                      <c:pt idx="837">
                        <c:v>0.50260658755230692</c:v>
                      </c:pt>
                      <c:pt idx="838">
                        <c:v>0.5053567868612131</c:v>
                      </c:pt>
                      <c:pt idx="839">
                        <c:v>0.50921839081806364</c:v>
                      </c:pt>
                      <c:pt idx="840">
                        <c:v>0.51367221021715148</c:v>
                      </c:pt>
                      <c:pt idx="841">
                        <c:v>0.51636793273463533</c:v>
                      </c:pt>
                      <c:pt idx="842">
                        <c:v>0.52010105737694834</c:v>
                      </c:pt>
                      <c:pt idx="843">
                        <c:v>0.52330308211722187</c:v>
                      </c:pt>
                      <c:pt idx="844">
                        <c:v>0.52771218759073357</c:v>
                      </c:pt>
                      <c:pt idx="845">
                        <c:v>0.53220056753491729</c:v>
                      </c:pt>
                      <c:pt idx="846">
                        <c:v>0.53618323102826215</c:v>
                      </c:pt>
                      <c:pt idx="847">
                        <c:v>0.54023657767033406</c:v>
                      </c:pt>
                      <c:pt idx="848">
                        <c:v>0.54447776185128938</c:v>
                      </c:pt>
                      <c:pt idx="849">
                        <c:v>0.54734335823449898</c:v>
                      </c:pt>
                      <c:pt idx="850">
                        <c:v>0.5508822018464703</c:v>
                      </c:pt>
                      <c:pt idx="851">
                        <c:v>0.55496698491656737</c:v>
                      </c:pt>
                      <c:pt idx="852">
                        <c:v>0.55905001067081239</c:v>
                      </c:pt>
                      <c:pt idx="853">
                        <c:v>0.56286299555574815</c:v>
                      </c:pt>
                      <c:pt idx="854">
                        <c:v>0.5672240677292959</c:v>
                      </c:pt>
                      <c:pt idx="855">
                        <c:v>0.57139925493712995</c:v>
                      </c:pt>
                      <c:pt idx="856">
                        <c:v>0.57695159200124502</c:v>
                      </c:pt>
                      <c:pt idx="857">
                        <c:v>0.58202632966815815</c:v>
                      </c:pt>
                      <c:pt idx="858">
                        <c:v>0.58498154915983713</c:v>
                      </c:pt>
                      <c:pt idx="859">
                        <c:v>0.58967592557337789</c:v>
                      </c:pt>
                      <c:pt idx="860">
                        <c:v>0.59407975909933253</c:v>
                      </c:pt>
                      <c:pt idx="861">
                        <c:v>0.59783904822211387</c:v>
                      </c:pt>
                      <c:pt idx="862">
                        <c:v>0.60306120516330652</c:v>
                      </c:pt>
                      <c:pt idx="863">
                        <c:v>0.60838899631295618</c:v>
                      </c:pt>
                      <c:pt idx="864">
                        <c:v>0.61351215779446699</c:v>
                      </c:pt>
                      <c:pt idx="865">
                        <c:v>0.62056680465501235</c:v>
                      </c:pt>
                      <c:pt idx="866">
                        <c:v>0.6269114959112142</c:v>
                      </c:pt>
                      <c:pt idx="867">
                        <c:v>0.63282213015188871</c:v>
                      </c:pt>
                      <c:pt idx="868">
                        <c:v>0.63841976691353042</c:v>
                      </c:pt>
                      <c:pt idx="869">
                        <c:v>0.6429100994308834</c:v>
                      </c:pt>
                      <c:pt idx="870">
                        <c:v>0.64829588200366028</c:v>
                      </c:pt>
                      <c:pt idx="871">
                        <c:v>0.6553468189751841</c:v>
                      </c:pt>
                      <c:pt idx="872">
                        <c:v>0.66090228015636976</c:v>
                      </c:pt>
                      <c:pt idx="873">
                        <c:v>0.66784074891334411</c:v>
                      </c:pt>
                      <c:pt idx="874">
                        <c:v>0.67578908851346098</c:v>
                      </c:pt>
                      <c:pt idx="875">
                        <c:v>0.68401137412922552</c:v>
                      </c:pt>
                      <c:pt idx="876">
                        <c:v>0.69274093825436445</c:v>
                      </c:pt>
                      <c:pt idx="877">
                        <c:v>0.70100930459692357</c:v>
                      </c:pt>
                      <c:pt idx="878">
                        <c:v>0.70844079807913651</c:v>
                      </c:pt>
                      <c:pt idx="879">
                        <c:v>0.71653694746816654</c:v>
                      </c:pt>
                      <c:pt idx="880">
                        <c:v>0.72405591622836285</c:v>
                      </c:pt>
                      <c:pt idx="881">
                        <c:v>0.73200620840164898</c:v>
                      </c:pt>
                      <c:pt idx="882">
                        <c:v>0.74005998695290598</c:v>
                      </c:pt>
                      <c:pt idx="883">
                        <c:v>0.7491548775180138</c:v>
                      </c:pt>
                      <c:pt idx="884">
                        <c:v>0.75708017675473349</c:v>
                      </c:pt>
                      <c:pt idx="885">
                        <c:v>0.76560179183734589</c:v>
                      </c:pt>
                      <c:pt idx="886">
                        <c:v>0.77336522275833364</c:v>
                      </c:pt>
                      <c:pt idx="887">
                        <c:v>0.78128974096578552</c:v>
                      </c:pt>
                      <c:pt idx="888">
                        <c:v>0.7894731703754817</c:v>
                      </c:pt>
                      <c:pt idx="889">
                        <c:v>0.79719052056967499</c:v>
                      </c:pt>
                      <c:pt idx="890">
                        <c:v>0.80545146713419069</c:v>
                      </c:pt>
                      <c:pt idx="891">
                        <c:v>0.81387174366931836</c:v>
                      </c:pt>
                      <c:pt idx="892">
                        <c:v>0.82048686630946288</c:v>
                      </c:pt>
                      <c:pt idx="893">
                        <c:v>0.82825947432434621</c:v>
                      </c:pt>
                      <c:pt idx="894">
                        <c:v>0.83584717366010042</c:v>
                      </c:pt>
                      <c:pt idx="895">
                        <c:v>0.84107753140860364</c:v>
                      </c:pt>
                      <c:pt idx="896">
                        <c:v>0.84922581450125312</c:v>
                      </c:pt>
                      <c:pt idx="897">
                        <c:v>0.85588467478038921</c:v>
                      </c:pt>
                      <c:pt idx="898">
                        <c:v>0.86343117482227205</c:v>
                      </c:pt>
                      <c:pt idx="899">
                        <c:v>0.87167279091241212</c:v>
                      </c:pt>
                      <c:pt idx="900">
                        <c:v>0.87986813101844075</c:v>
                      </c:pt>
                      <c:pt idx="901">
                        <c:v>0.88651137071222252</c:v>
                      </c:pt>
                      <c:pt idx="902">
                        <c:v>0.89484768660107195</c:v>
                      </c:pt>
                      <c:pt idx="903">
                        <c:v>0.90095748330501124</c:v>
                      </c:pt>
                      <c:pt idx="904">
                        <c:v>0.906057604423125</c:v>
                      </c:pt>
                      <c:pt idx="905">
                        <c:v>0.91125886883140639</c:v>
                      </c:pt>
                      <c:pt idx="906">
                        <c:v>0.9177617185143182</c:v>
                      </c:pt>
                      <c:pt idx="907">
                        <c:v>0.9228632064336505</c:v>
                      </c:pt>
                      <c:pt idx="908">
                        <c:v>0.92855964339765695</c:v>
                      </c:pt>
                      <c:pt idx="909">
                        <c:v>0.9345624390919206</c:v>
                      </c:pt>
                      <c:pt idx="910">
                        <c:v>0.93919960511160228</c:v>
                      </c:pt>
                      <c:pt idx="911">
                        <c:v>0.94530608244115377</c:v>
                      </c:pt>
                      <c:pt idx="912">
                        <c:v>0.95101579690271121</c:v>
                      </c:pt>
                      <c:pt idx="913">
                        <c:v>0.95513572628985521</c:v>
                      </c:pt>
                      <c:pt idx="914">
                        <c:v>0.95974087010956077</c:v>
                      </c:pt>
                      <c:pt idx="915">
                        <c:v>0.96418199778304847</c:v>
                      </c:pt>
                      <c:pt idx="916">
                        <c:v>0.96740413402696546</c:v>
                      </c:pt>
                      <c:pt idx="917">
                        <c:v>0.97104099681203371</c:v>
                      </c:pt>
                      <c:pt idx="918">
                        <c:v>0.97411727584020691</c:v>
                      </c:pt>
                      <c:pt idx="919">
                        <c:v>0.9767200558748339</c:v>
                      </c:pt>
                      <c:pt idx="920">
                        <c:v>0.97901608666456974</c:v>
                      </c:pt>
                      <c:pt idx="921">
                        <c:v>0.98257640858140272</c:v>
                      </c:pt>
                      <c:pt idx="922">
                        <c:v>0.98492672090524425</c:v>
                      </c:pt>
                      <c:pt idx="923">
                        <c:v>0.98789873252617866</c:v>
                      </c:pt>
                      <c:pt idx="924">
                        <c:v>0.99039158269137606</c:v>
                      </c:pt>
                      <c:pt idx="925">
                        <c:v>0.9922469177168094</c:v>
                      </c:pt>
                      <c:pt idx="926">
                        <c:v>0.99377851611077883</c:v>
                      </c:pt>
                      <c:pt idx="927">
                        <c:v>0.99720957768380702</c:v>
                      </c:pt>
                      <c:pt idx="928">
                        <c:v>0.9977037739529474</c:v>
                      </c:pt>
                      <c:pt idx="929">
                        <c:v>0.99965263723318809</c:v>
                      </c:pt>
                      <c:pt idx="930">
                        <c:v>1</c:v>
                      </c:pt>
                      <c:pt idx="931">
                        <c:v>1.0009153663017503</c:v>
                      </c:pt>
                      <c:pt idx="932">
                        <c:v>1.0012615575246604</c:v>
                      </c:pt>
                      <c:pt idx="933">
                        <c:v>1.0013427845685017</c:v>
                      </c:pt>
                      <c:pt idx="934">
                        <c:v>0.99859746669251881</c:v>
                      </c:pt>
                      <c:pt idx="935">
                        <c:v>0.99809409332948285</c:v>
                      </c:pt>
                      <c:pt idx="936">
                        <c:v>0.99717657919724656</c:v>
                      </c:pt>
                      <c:pt idx="937">
                        <c:v>0.99596461703108508</c:v>
                      </c:pt>
                      <c:pt idx="938">
                        <c:v>0.99506526182932276</c:v>
                      </c:pt>
                      <c:pt idx="939">
                        <c:v>0.99555086677651849</c:v>
                      </c:pt>
                      <c:pt idx="940">
                        <c:v>0.99496821894281051</c:v>
                      </c:pt>
                      <c:pt idx="941">
                        <c:v>0.99668531178785991</c:v>
                      </c:pt>
                      <c:pt idx="942">
                        <c:v>0.99620244044310124</c:v>
                      </c:pt>
                      <c:pt idx="943">
                        <c:v>0.99543605547416592</c:v>
                      </c:pt>
                      <c:pt idx="944">
                        <c:v>0.9957185928117579</c:v>
                      </c:pt>
                      <c:pt idx="945">
                        <c:v>0.99546612510097243</c:v>
                      </c:pt>
                      <c:pt idx="946">
                        <c:v>0.99409366142029776</c:v>
                      </c:pt>
                      <c:pt idx="947">
                        <c:v>0.99409151358981163</c:v>
                      </c:pt>
                      <c:pt idx="948">
                        <c:v>0.9907287920777077</c:v>
                      </c:pt>
                      <c:pt idx="949">
                        <c:v>0.98902556250215989</c:v>
                      </c:pt>
                      <c:pt idx="950">
                        <c:v>0.98646007661506596</c:v>
                      </c:pt>
                      <c:pt idx="951">
                        <c:v>0.98397191262547479</c:v>
                      </c:pt>
                      <c:pt idx="952">
                        <c:v>0.98079624762298612</c:v>
                      </c:pt>
                      <c:pt idx="953">
                        <c:v>0.97768560330703402</c:v>
                      </c:pt>
                      <c:pt idx="954">
                        <c:v>0.97225198269161051</c:v>
                      </c:pt>
                      <c:pt idx="955">
                        <c:v>0.96916769811344317</c:v>
                      </c:pt>
                      <c:pt idx="956">
                        <c:v>0.96407187265630201</c:v>
                      </c:pt>
                      <c:pt idx="957">
                        <c:v>0.96041157899320251</c:v>
                      </c:pt>
                      <c:pt idx="958">
                        <c:v>0.95512615868132567</c:v>
                      </c:pt>
                      <c:pt idx="959">
                        <c:v>0.95002154664492289</c:v>
                      </c:pt>
                      <c:pt idx="960">
                        <c:v>0.94459905569656388</c:v>
                      </c:pt>
                      <c:pt idx="961">
                        <c:v>0.93872376303025284</c:v>
                      </c:pt>
                      <c:pt idx="962">
                        <c:v>0.9313289779236219</c:v>
                      </c:pt>
                      <c:pt idx="963">
                        <c:v>0.92584712875091746</c:v>
                      </c:pt>
                      <c:pt idx="964">
                        <c:v>0.91887292790494557</c:v>
                      </c:pt>
                      <c:pt idx="965">
                        <c:v>0.91105892533887378</c:v>
                      </c:pt>
                      <c:pt idx="966">
                        <c:v>0.90283234406213719</c:v>
                      </c:pt>
                      <c:pt idx="967">
                        <c:v>0.8935527400752169</c:v>
                      </c:pt>
                      <c:pt idx="968">
                        <c:v>0.88485226929030014</c:v>
                      </c:pt>
                      <c:pt idx="969">
                        <c:v>0.8792917314188744</c:v>
                      </c:pt>
                      <c:pt idx="970">
                        <c:v>0.86988716274912148</c:v>
                      </c:pt>
                      <c:pt idx="971">
                        <c:v>0.86066223081094073</c:v>
                      </c:pt>
                      <c:pt idx="972">
                        <c:v>0.85291461573262406</c:v>
                      </c:pt>
                      <c:pt idx="973">
                        <c:v>0.84494323576910968</c:v>
                      </c:pt>
                      <c:pt idx="974">
                        <c:v>0.83617208183546565</c:v>
                      </c:pt>
                      <c:pt idx="975">
                        <c:v>0.82946635980026728</c:v>
                      </c:pt>
                      <c:pt idx="976">
                        <c:v>0.82144206510386597</c:v>
                      </c:pt>
                      <c:pt idx="977">
                        <c:v>0.8157303980691395</c:v>
                      </c:pt>
                      <c:pt idx="978">
                        <c:v>0.80756805644967145</c:v>
                      </c:pt>
                      <c:pt idx="979">
                        <c:v>0.79914699888527585</c:v>
                      </c:pt>
                      <c:pt idx="980">
                        <c:v>0.79032976422483714</c:v>
                      </c:pt>
                      <c:pt idx="981">
                        <c:v>0.78233671069914423</c:v>
                      </c:pt>
                      <c:pt idx="982">
                        <c:v>0.77397383981519274</c:v>
                      </c:pt>
                      <c:pt idx="983">
                        <c:v>0.76369237053512418</c:v>
                      </c:pt>
                      <c:pt idx="984">
                        <c:v>0.75359815302198763</c:v>
                      </c:pt>
                      <c:pt idx="985">
                        <c:v>0.74434490877285253</c:v>
                      </c:pt>
                      <c:pt idx="986">
                        <c:v>0.73465585019233826</c:v>
                      </c:pt>
                      <c:pt idx="987">
                        <c:v>0.724025846601556</c:v>
                      </c:pt>
                      <c:pt idx="988">
                        <c:v>0.71474585210000208</c:v>
                      </c:pt>
                      <c:pt idx="989">
                        <c:v>0.70442005940899122</c:v>
                      </c:pt>
                      <c:pt idx="990">
                        <c:v>0.69597693776778324</c:v>
                      </c:pt>
                      <c:pt idx="991">
                        <c:v>0.68542464658913771</c:v>
                      </c:pt>
                      <c:pt idx="992">
                        <c:v>0.67651759356291308</c:v>
                      </c:pt>
                      <c:pt idx="993">
                        <c:v>0.66727704103937802</c:v>
                      </c:pt>
                      <c:pt idx="994">
                        <c:v>0.65935662323558164</c:v>
                      </c:pt>
                      <c:pt idx="995">
                        <c:v>0.65017367162054018</c:v>
                      </c:pt>
                      <c:pt idx="996">
                        <c:v>0.6413503839832766</c:v>
                      </c:pt>
                      <c:pt idx="997">
                        <c:v>0.62693395050266054</c:v>
                      </c:pt>
                      <c:pt idx="998">
                        <c:v>0.61606046103767154</c:v>
                      </c:pt>
                      <c:pt idx="999">
                        <c:v>0.60428546854043408</c:v>
                      </c:pt>
                      <c:pt idx="1000">
                        <c:v>0.59279652801249338</c:v>
                      </c:pt>
                      <c:pt idx="1001">
                        <c:v>0.57971350674916688</c:v>
                      </c:pt>
                      <c:pt idx="1002">
                        <c:v>0.56769912878137752</c:v>
                      </c:pt>
                      <c:pt idx="1003">
                        <c:v>0.5553856166040575</c:v>
                      </c:pt>
                      <c:pt idx="1004">
                        <c:v>0.54484328354857525</c:v>
                      </c:pt>
                      <c:pt idx="1005">
                        <c:v>0.5340568788469352</c:v>
                      </c:pt>
                      <c:pt idx="1006">
                        <c:v>0.52527244741574008</c:v>
                      </c:pt>
                      <c:pt idx="1007">
                        <c:v>0.51634001093831483</c:v>
                      </c:pt>
                      <c:pt idx="1008">
                        <c:v>0.50709770109892771</c:v>
                      </c:pt>
                      <c:pt idx="1009">
                        <c:v>0.49438254462069015</c:v>
                      </c:pt>
                      <c:pt idx="1010">
                        <c:v>0.4839677145931609</c:v>
                      </c:pt>
                      <c:pt idx="1011">
                        <c:v>0.47419879577002355</c:v>
                      </c:pt>
                      <c:pt idx="1012">
                        <c:v>0.46459682195285817</c:v>
                      </c:pt>
                      <c:pt idx="1013">
                        <c:v>0.45224054842313116</c:v>
                      </c:pt>
                      <c:pt idx="1014">
                        <c:v>0.44127880265089142</c:v>
                      </c:pt>
                      <c:pt idx="1015">
                        <c:v>0.43292901400717404</c:v>
                      </c:pt>
                      <c:pt idx="1016">
                        <c:v>0.42605146553308076</c:v>
                      </c:pt>
                      <c:pt idx="1017">
                        <c:v>0.41403357293358689</c:v>
                      </c:pt>
                      <c:pt idx="1018">
                        <c:v>0.40377045784130927</c:v>
                      </c:pt>
                      <c:pt idx="1019">
                        <c:v>0.39447249966659809</c:v>
                      </c:pt>
                      <c:pt idx="1020">
                        <c:v>0.38838671961264065</c:v>
                      </c:pt>
                      <c:pt idx="1021">
                        <c:v>0.3823208558050098</c:v>
                      </c:pt>
                      <c:pt idx="1022">
                        <c:v>0.37171447834957577</c:v>
                      </c:pt>
                      <c:pt idx="1023">
                        <c:v>0.36138438999759237</c:v>
                      </c:pt>
                      <c:pt idx="1024">
                        <c:v>0.35514494243521411</c:v>
                      </c:pt>
                      <c:pt idx="1025">
                        <c:v>0.34997218559520382</c:v>
                      </c:pt>
                      <c:pt idx="1026">
                        <c:v>0.34207832278650935</c:v>
                      </c:pt>
                      <c:pt idx="1027">
                        <c:v>0.33198234795752057</c:v>
                      </c:pt>
                      <c:pt idx="1028">
                        <c:v>0.31964579541680299</c:v>
                      </c:pt>
                      <c:pt idx="1029">
                        <c:v>0.31260481656844247</c:v>
                      </c:pt>
                      <c:pt idx="1030">
                        <c:v>0.30913860867836762</c:v>
                      </c:pt>
                      <c:pt idx="1031">
                        <c:v>0.30317095930115057</c:v>
                      </c:pt>
                      <c:pt idx="1032">
                        <c:v>0.29735190074211437</c:v>
                      </c:pt>
                      <c:pt idx="1033">
                        <c:v>0.29259172261276928</c:v>
                      </c:pt>
                      <c:pt idx="1034">
                        <c:v>0.28732817112038839</c:v>
                      </c:pt>
                      <c:pt idx="1035">
                        <c:v>0.27942591224706603</c:v>
                      </c:pt>
                      <c:pt idx="1036">
                        <c:v>0.27345006206253819</c:v>
                      </c:pt>
                      <c:pt idx="1037">
                        <c:v>0.2657319308390772</c:v>
                      </c:pt>
                      <c:pt idx="1038">
                        <c:v>0.25777519517433251</c:v>
                      </c:pt>
                      <c:pt idx="1039">
                        <c:v>0.24821871631201098</c:v>
                      </c:pt>
                      <c:pt idx="1040">
                        <c:v>0.24116387419414853</c:v>
                      </c:pt>
                      <c:pt idx="1041">
                        <c:v>0.23179757595851322</c:v>
                      </c:pt>
                      <c:pt idx="1042">
                        <c:v>0.22838135394157147</c:v>
                      </c:pt>
                      <c:pt idx="1043">
                        <c:v>0.22624328632122906</c:v>
                      </c:pt>
                      <c:pt idx="1044">
                        <c:v>0.21797726306647311</c:v>
                      </c:pt>
                      <c:pt idx="1045">
                        <c:v>0.2156156258182502</c:v>
                      </c:pt>
                      <c:pt idx="1046">
                        <c:v>0.2088218427331181</c:v>
                      </c:pt>
                      <c:pt idx="1047">
                        <c:v>0.20484074129830879</c:v>
                      </c:pt>
                      <c:pt idx="1048">
                        <c:v>0.2000651378409265</c:v>
                      </c:pt>
                      <c:pt idx="1049">
                        <c:v>0.19827716658983285</c:v>
                      </c:pt>
                      <c:pt idx="1050">
                        <c:v>0.19168215545333178</c:v>
                      </c:pt>
                      <c:pt idx="1051">
                        <c:v>0.19132581084994141</c:v>
                      </c:pt>
                      <c:pt idx="1052">
                        <c:v>0.18553779820429653</c:v>
                      </c:pt>
                      <c:pt idx="1053">
                        <c:v>0.18871600155190513</c:v>
                      </c:pt>
                      <c:pt idx="1054">
                        <c:v>0.18451718820872301</c:v>
                      </c:pt>
                      <c:pt idx="1055">
                        <c:v>0.17805436627578097</c:v>
                      </c:pt>
                      <c:pt idx="1056">
                        <c:v>0.16956731173826459</c:v>
                      </c:pt>
                      <c:pt idx="1057">
                        <c:v>0.1650431997050833</c:v>
                      </c:pt>
                      <c:pt idx="1058">
                        <c:v>0.15707162448425216</c:v>
                      </c:pt>
                      <c:pt idx="1059">
                        <c:v>0.15233585351952286</c:v>
                      </c:pt>
                      <c:pt idx="1060">
                        <c:v>0.14744309567198485</c:v>
                      </c:pt>
                      <c:pt idx="1061">
                        <c:v>0.14267666930849815</c:v>
                      </c:pt>
                      <c:pt idx="1062">
                        <c:v>0.14293440896684076</c:v>
                      </c:pt>
                      <c:pt idx="1063">
                        <c:v>0.14125090038030266</c:v>
                      </c:pt>
                      <c:pt idx="1064">
                        <c:v>0.13510205221297802</c:v>
                      </c:pt>
                      <c:pt idx="1065">
                        <c:v>0.13159835491805333</c:v>
                      </c:pt>
                      <c:pt idx="1066">
                        <c:v>0.12732065761883307</c:v>
                      </c:pt>
                      <c:pt idx="1067">
                        <c:v>0.1221014295373944</c:v>
                      </c:pt>
                      <c:pt idx="1068">
                        <c:v>0.11896130136658631</c:v>
                      </c:pt>
                      <c:pt idx="1069">
                        <c:v>0.11357258993405572</c:v>
                      </c:pt>
                      <c:pt idx="1070">
                        <c:v>0.11290930082845722</c:v>
                      </c:pt>
                      <c:pt idx="1071">
                        <c:v>0.10961804349434837</c:v>
                      </c:pt>
                      <c:pt idx="1072">
                        <c:v>0.10479557828090379</c:v>
                      </c:pt>
                      <c:pt idx="1073">
                        <c:v>0.1060696322738475</c:v>
                      </c:pt>
                      <c:pt idx="1074">
                        <c:v>0.10131003991645328</c:v>
                      </c:pt>
                      <c:pt idx="1075">
                        <c:v>9.5544872376888801E-2</c:v>
                      </c:pt>
                      <c:pt idx="1076">
                        <c:v>9.4040610007288944E-2</c:v>
                      </c:pt>
                      <c:pt idx="1077">
                        <c:v>9.0254375374771892E-2</c:v>
                      </c:pt>
                      <c:pt idx="1078">
                        <c:v>8.9180460131677519E-2</c:v>
                      </c:pt>
                      <c:pt idx="1079">
                        <c:v>9.8296243229696489E-2</c:v>
                      </c:pt>
                      <c:pt idx="1080">
                        <c:v>9.3339245724889816E-2</c:v>
                      </c:pt>
                      <c:pt idx="1081">
                        <c:v>8.8270951549435095E-2</c:v>
                      </c:pt>
                      <c:pt idx="1082">
                        <c:v>8.5387586750385089E-2</c:v>
                      </c:pt>
                      <c:pt idx="1083">
                        <c:v>8.1474434861866118E-2</c:v>
                      </c:pt>
                      <c:pt idx="1084">
                        <c:v>8.1086068058499772E-2</c:v>
                      </c:pt>
                      <c:pt idx="1085">
                        <c:v>7.6772443412965033E-2</c:v>
                      </c:pt>
                      <c:pt idx="1086">
                        <c:v>6.8264105827903654E-2</c:v>
                      </c:pt>
                      <c:pt idx="1087">
                        <c:v>6.8772751138496527E-2</c:v>
                      </c:pt>
                      <c:pt idx="1088">
                        <c:v>6.873369967511124E-2</c:v>
                      </c:pt>
                      <c:pt idx="1089">
                        <c:v>7.2710895963582045E-2</c:v>
                      </c:pt>
                      <c:pt idx="1090">
                        <c:v>7.096256194782441E-2</c:v>
                      </c:pt>
                      <c:pt idx="1091">
                        <c:v>6.5973346985724921E-2</c:v>
                      </c:pt>
                      <c:pt idx="1092">
                        <c:v>6.6641322266929634E-2</c:v>
                      </c:pt>
                      <c:pt idx="1093">
                        <c:v>6.0391721324070988E-2</c:v>
                      </c:pt>
                      <c:pt idx="1094">
                        <c:v>5.7328719793448946E-2</c:v>
                      </c:pt>
                      <c:pt idx="1095">
                        <c:v>5.8123221816021788E-2</c:v>
                      </c:pt>
                      <c:pt idx="1096">
                        <c:v>5.2426784852015351E-2</c:v>
                      </c:pt>
                      <c:pt idx="1097">
                        <c:v>5.7997280846604396E-2</c:v>
                      </c:pt>
                      <c:pt idx="1098">
                        <c:v>5.8791197097226626E-2</c:v>
                      </c:pt>
                      <c:pt idx="1099">
                        <c:v>6.008009064625678E-2</c:v>
                      </c:pt>
                      <c:pt idx="1100">
                        <c:v>6.5129054347335819E-2</c:v>
                      </c:pt>
                      <c:pt idx="1101">
                        <c:v>6.2376707207943326E-2</c:v>
                      </c:pt>
                      <c:pt idx="1102">
                        <c:v>5.9450581056486491E-2</c:v>
                      </c:pt>
                      <c:pt idx="1103">
                        <c:v>5.247598969588075E-2</c:v>
                      </c:pt>
                      <c:pt idx="1104">
                        <c:v>4.0649058752340858E-2</c:v>
                      </c:pt>
                      <c:pt idx="1105">
                        <c:v>4.100169346670967E-2</c:v>
                      </c:pt>
                      <c:pt idx="1106">
                        <c:v>3.6538892231043216E-2</c:v>
                      </c:pt>
                      <c:pt idx="1107">
                        <c:v>2.9790018328804235E-2</c:v>
                      </c:pt>
                      <c:pt idx="1108">
                        <c:v>2.4798265021584689E-2</c:v>
                      </c:pt>
                      <c:pt idx="1109">
                        <c:v>1.7057093434726497E-2</c:v>
                      </c:pt>
                      <c:pt idx="1110">
                        <c:v>1.9807683258266626E-2</c:v>
                      </c:pt>
                      <c:pt idx="1111">
                        <c:v>2.4968529401944318E-2</c:v>
                      </c:pt>
                      <c:pt idx="1112">
                        <c:v>2.1015154506138577E-2</c:v>
                      </c:pt>
                      <c:pt idx="1113">
                        <c:v>1.8955775584517335E-2</c:v>
                      </c:pt>
                      <c:pt idx="1114">
                        <c:v>2.1814733218951537E-2</c:v>
                      </c:pt>
                      <c:pt idx="1115">
                        <c:v>2.3118661581385092E-2</c:v>
                      </c:pt>
                      <c:pt idx="1116">
                        <c:v>2.4848836666668525E-2</c:v>
                      </c:pt>
                      <c:pt idx="1117">
                        <c:v>2.4320079852432262E-2</c:v>
                      </c:pt>
                      <c:pt idx="1118">
                        <c:v>2.57185127562581E-2</c:v>
                      </c:pt>
                      <c:pt idx="1119">
                        <c:v>2.3228005678863684E-2</c:v>
                      </c:pt>
                      <c:pt idx="1120">
                        <c:v>1.9182274072151798E-2</c:v>
                      </c:pt>
                      <c:pt idx="1121">
                        <c:v>9.3852381953770849E-3</c:v>
                      </c:pt>
                      <c:pt idx="1122">
                        <c:v>7.5763744113723306E-3</c:v>
                      </c:pt>
                      <c:pt idx="1123">
                        <c:v>9.1208597882589532E-3</c:v>
                      </c:pt>
                      <c:pt idx="1124">
                        <c:v>6.0275933735124754E-4</c:v>
                      </c:pt>
                      <c:pt idx="1125">
                        <c:v>-3.2500580402375634E-3</c:v>
                      </c:pt>
                      <c:pt idx="1126">
                        <c:v>-6.7330580595680147E-3</c:v>
                      </c:pt>
                      <c:pt idx="1127">
                        <c:v>1.41542029039829E-3</c:v>
                      </c:pt>
                      <c:pt idx="1128">
                        <c:v>9.6626988427293004E-3</c:v>
                      </c:pt>
                      <c:pt idx="1129">
                        <c:v>8.209593890164164E-3</c:v>
                      </c:pt>
                      <c:pt idx="1130">
                        <c:v>1.7796142379292341E-2</c:v>
                      </c:pt>
                      <c:pt idx="1131">
                        <c:v>2.3025328583894288E-2</c:v>
                      </c:pt>
                      <c:pt idx="1132">
                        <c:v>2.4050624755074006E-2</c:v>
                      </c:pt>
                      <c:pt idx="1133">
                        <c:v>2.1756351281190561E-2</c:v>
                      </c:pt>
                      <c:pt idx="1134">
                        <c:v>1.8474075783660324E-2</c:v>
                      </c:pt>
                      <c:pt idx="1135">
                        <c:v>1.9021382043004575E-2</c:v>
                      </c:pt>
                      <c:pt idx="1136">
                        <c:v>1.6722617650831884E-2</c:v>
                      </c:pt>
                      <c:pt idx="1137">
                        <c:v>4.2171675309731326E-3</c:v>
                      </c:pt>
                      <c:pt idx="1138">
                        <c:v>4.2696917492262869E-3</c:v>
                      </c:pt>
                      <c:pt idx="1139">
                        <c:v>2.6365595504550632E-3</c:v>
                      </c:pt>
                      <c:pt idx="1140">
                        <c:v>2.7960847783838456E-3</c:v>
                      </c:pt>
                      <c:pt idx="1141">
                        <c:v>-3.62709991922205E-3</c:v>
                      </c:pt>
                      <c:pt idx="1142">
                        <c:v>-7.3543668420273829E-3</c:v>
                      </c:pt>
                      <c:pt idx="1143">
                        <c:v>-5.084695790076566E-3</c:v>
                      </c:pt>
                      <c:pt idx="1144">
                        <c:v>2.4188476420824003E-3</c:v>
                      </c:pt>
                      <c:pt idx="1145">
                        <c:v>6.0135348466946814E-3</c:v>
                      </c:pt>
                      <c:pt idx="1146">
                        <c:v>4.9253658194646074E-3</c:v>
                      </c:pt>
                      <c:pt idx="1147">
                        <c:v>1.5979858817244362E-2</c:v>
                      </c:pt>
                      <c:pt idx="1148">
                        <c:v>1.856369889212945E-2</c:v>
                      </c:pt>
                      <c:pt idx="1149">
                        <c:v>1.8697840668857765E-2</c:v>
                      </c:pt>
                      <c:pt idx="1150">
                        <c:v>1.6032383035497519E-2</c:v>
                      </c:pt>
                      <c:pt idx="1151">
                        <c:v>8.9958951054262166E-3</c:v>
                      </c:pt>
                      <c:pt idx="1152">
                        <c:v>8.9127154884156533E-3</c:v>
                      </c:pt>
                      <c:pt idx="1153">
                        <c:v>7.9922724964252827E-3</c:v>
                      </c:pt>
                      <c:pt idx="1154">
                        <c:v>0</c:v>
                      </c:pt>
                      <c:pt idx="1155">
                        <c:v>5.3545414020684662E-3</c:v>
                      </c:pt>
                      <c:pt idx="1156">
                        <c:v>-8.3039031742396258E-3</c:v>
                      </c:pt>
                      <c:pt idx="1157">
                        <c:v>-1.0631370392000542E-2</c:v>
                      </c:pt>
                      <c:pt idx="1158">
                        <c:v>-1.044216605189901E-2</c:v>
                      </c:pt>
                      <c:pt idx="1159">
                        <c:v>-1.719728818827973E-2</c:v>
                      </c:pt>
                      <c:pt idx="1160">
                        <c:v>-2.3906915369816463E-2</c:v>
                      </c:pt>
                      <c:pt idx="1161">
                        <c:v>-3.0745021865890652E-2</c:v>
                      </c:pt>
                      <c:pt idx="1162">
                        <c:v>-2.8121935070303451E-2</c:v>
                      </c:pt>
                      <c:pt idx="1163">
                        <c:v>-1.4027090390665105E-2</c:v>
                      </c:pt>
                      <c:pt idx="1164">
                        <c:v>-7.6134733015884365E-3</c:v>
                      </c:pt>
                      <c:pt idx="1165">
                        <c:v>-8.837736678716011E-3</c:v>
                      </c:pt>
                      <c:pt idx="1166">
                        <c:v>-4.5967477550778145E-3</c:v>
                      </c:pt>
                      <c:pt idx="1167">
                        <c:v>-7.7124687612701017E-3</c:v>
                      </c:pt>
                      <c:pt idx="1168">
                        <c:v>-8.1672230523912488E-3</c:v>
                      </c:pt>
                      <c:pt idx="1169">
                        <c:v>-2.9049602583020084E-2</c:v>
                      </c:pt>
                      <c:pt idx="1170">
                        <c:v>-2.5186241310317253E-2</c:v>
                      </c:pt>
                      <c:pt idx="1171">
                        <c:v>-1.7666296263536579E-2</c:v>
                      </c:pt>
                      <c:pt idx="1172">
                        <c:v>-2.410217268674264E-2</c:v>
                      </c:pt>
                      <c:pt idx="1173">
                        <c:v>-2.7686901768191774E-2</c:v>
                      </c:pt>
                      <c:pt idx="1174">
                        <c:v>-2.3541784187164305E-2</c:v>
                      </c:pt>
                      <c:pt idx="1175">
                        <c:v>-2.2150185289430944E-2</c:v>
                      </c:pt>
                      <c:pt idx="1176">
                        <c:v>-4.9849193011272004E-3</c:v>
                      </c:pt>
                      <c:pt idx="1177">
                        <c:v>-8.4103184119645128E-3</c:v>
                      </c:pt>
                      <c:pt idx="1178">
                        <c:v>-1.2110054053083104E-2</c:v>
                      </c:pt>
                      <c:pt idx="1179">
                        <c:v>-2.6949414882161738E-3</c:v>
                      </c:pt>
                      <c:pt idx="1180">
                        <c:v>-1.2803022270854488E-3</c:v>
                      </c:pt>
                      <c:pt idx="1181">
                        <c:v>9.7985979353099779E-3</c:v>
                      </c:pt>
                      <c:pt idx="1182">
                        <c:v>1.0984981392953881E-2</c:v>
                      </c:pt>
                      <c:pt idx="1183">
                        <c:v>-1.100821701366834E-2</c:v>
                      </c:pt>
                      <c:pt idx="1184">
                        <c:v>-8.1063027695103488E-3</c:v>
                      </c:pt>
                      <c:pt idx="1185">
                        <c:v>-8.044015685410872E-3</c:v>
                      </c:pt>
                      <c:pt idx="1186">
                        <c:v>-5.0235802498787077E-3</c:v>
                      </c:pt>
                      <c:pt idx="1187">
                        <c:v>-7.390879960292477E-3</c:v>
                      </c:pt>
                      <c:pt idx="1188">
                        <c:v>-3.5231253979588255E-2</c:v>
                      </c:pt>
                      <c:pt idx="1189">
                        <c:v>-4.4777969976063439E-2</c:v>
                      </c:pt>
                      <c:pt idx="1190">
                        <c:v>-2.9612138913084562E-2</c:v>
                      </c:pt>
                      <c:pt idx="1191">
                        <c:v>-3.7697939664317608E-2</c:v>
                      </c:pt>
                      <c:pt idx="1192">
                        <c:v>-3.7188708581773984E-2</c:v>
                      </c:pt>
                      <c:pt idx="1193">
                        <c:v>-5.2554678394602206E-2</c:v>
                      </c:pt>
                      <c:pt idx="1194">
                        <c:v>-5.8044142602666819E-2</c:v>
                      </c:pt>
                      <c:pt idx="1195">
                        <c:v>-4.0982948764284863E-2</c:v>
                      </c:pt>
                      <c:pt idx="1196">
                        <c:v>-3.4011676778066879E-2</c:v>
                      </c:pt>
                      <c:pt idx="1197">
                        <c:v>-3.4642357911738655E-2</c:v>
                      </c:pt>
                      <c:pt idx="1198">
                        <c:v>-3.2597232774253117E-2</c:v>
                      </c:pt>
                      <c:pt idx="1199">
                        <c:v>-4.3472089040460703E-2</c:v>
                      </c:pt>
                      <c:pt idx="1200">
                        <c:v>-3.1058995631508095E-2</c:v>
                      </c:pt>
                      <c:pt idx="1201">
                        <c:v>-2.4918543528811361E-2</c:v>
                      </c:pt>
                      <c:pt idx="1202">
                        <c:v>-1.2269969795645668E-2</c:v>
                      </c:pt>
                      <c:pt idx="1203">
                        <c:v>-1.0872708435721445E-2</c:v>
                      </c:pt>
                      <c:pt idx="1204">
                        <c:v>-1.9409553589054097E-2</c:v>
                      </c:pt>
                      <c:pt idx="1205">
                        <c:v>-3.285048151430648E-2</c:v>
                      </c:pt>
                      <c:pt idx="1206">
                        <c:v>-2.0497136844333293E-2</c:v>
                      </c:pt>
                      <c:pt idx="1207">
                        <c:v>-2.8185393698304414E-2</c:v>
                      </c:pt>
                      <c:pt idx="1208">
                        <c:v>-1.5492106039562706E-2</c:v>
                      </c:pt>
                      <c:pt idx="1209">
                        <c:v>-2.2395818994124132E-2</c:v>
                      </c:pt>
                      <c:pt idx="1210">
                        <c:v>-2.4847665122767176E-2</c:v>
                      </c:pt>
                      <c:pt idx="1211">
                        <c:v>-2.4177737268393156E-2</c:v>
                      </c:pt>
                      <c:pt idx="1212">
                        <c:v>-2.7476609637862876E-3</c:v>
                      </c:pt>
                      <c:pt idx="1213">
                        <c:v>-2.9781817521493448E-2</c:v>
                      </c:pt>
                      <c:pt idx="1214">
                        <c:v>-5.44338348127004E-2</c:v>
                      </c:pt>
                      <c:pt idx="1215">
                        <c:v>-7.4191336940517105E-2</c:v>
                      </c:pt>
                      <c:pt idx="1216">
                        <c:v>-8.2403469175801325E-2</c:v>
                      </c:pt>
                      <c:pt idx="1217">
                        <c:v>-7.9573995396223063E-2</c:v>
                      </c:pt>
                      <c:pt idx="1218">
                        <c:v>-8.1432064024093267E-2</c:v>
                      </c:pt>
                      <c:pt idx="1219">
                        <c:v>-0.10663373066244765</c:v>
                      </c:pt>
                      <c:pt idx="1220">
                        <c:v>-0.10779043500791873</c:v>
                      </c:pt>
                      <c:pt idx="1221">
                        <c:v>-7.4225116456345316E-2</c:v>
                      </c:pt>
                      <c:pt idx="1222">
                        <c:v>-5.4488897376073611E-2</c:v>
                      </c:pt>
                      <c:pt idx="1223">
                        <c:v>-5.4300278807922958E-2</c:v>
                      </c:pt>
                      <c:pt idx="1224">
                        <c:v>-5.6153075488236164E-2</c:v>
                      </c:pt>
                      <c:pt idx="1225">
                        <c:v>-6.9656095240271068E-2</c:v>
                      </c:pt>
                      <c:pt idx="1226">
                        <c:v>-7.2537507466151757E-2</c:v>
                      </c:pt>
                      <c:pt idx="1227">
                        <c:v>-6.1071607301608426E-2</c:v>
                      </c:pt>
                      <c:pt idx="1228">
                        <c:v>-7.4591809697532804E-2</c:v>
                      </c:pt>
                      <c:pt idx="1229">
                        <c:v>-0.10879054298521501</c:v>
                      </c:pt>
                      <c:pt idx="1230">
                        <c:v>-0.10544227051456362</c:v>
                      </c:pt>
                      <c:pt idx="1231">
                        <c:v>-0.10188429168553345</c:v>
                      </c:pt>
                      <c:pt idx="1232">
                        <c:v>-6.9546751142792337E-2</c:v>
                      </c:pt>
                      <c:pt idx="1233">
                        <c:v>-4.8735054760890857E-2</c:v>
                      </c:pt>
                      <c:pt idx="1234">
                        <c:v>-5.3957211702083507E-2</c:v>
                      </c:pt>
                      <c:pt idx="1235">
                        <c:v>-3.4342637930256908E-2</c:v>
                      </c:pt>
                      <c:pt idx="1236">
                        <c:v>-8.4378496936511199E-3</c:v>
                      </c:pt>
                      <c:pt idx="1237">
                        <c:v>-1.7579797272138254E-2</c:v>
                      </c:pt>
                      <c:pt idx="1238">
                        <c:v>1.9316806363514034E-2</c:v>
                      </c:pt>
                      <c:pt idx="1239">
                        <c:v>7.6281176003577846E-3</c:v>
                      </c:pt>
                      <c:pt idx="1240">
                        <c:v>9.7993789645776774E-3</c:v>
                      </c:pt>
                      <c:pt idx="1241">
                        <c:v>3.7591914941226504E-2</c:v>
                      </c:pt>
                      <c:pt idx="1242">
                        <c:v>3.4640210081252377E-2</c:v>
                      </c:pt>
                      <c:pt idx="1243">
                        <c:v>2.4660608613151652E-2</c:v>
                      </c:pt>
                      <c:pt idx="1244">
                        <c:v>2.7640040012129344E-2</c:v>
                      </c:pt>
                      <c:pt idx="1245">
                        <c:v>-2.4321641910967796E-2</c:v>
                      </c:pt>
                      <c:pt idx="1246">
                        <c:v>-3.9326776202117499E-3</c:v>
                      </c:pt>
                      <c:pt idx="1247">
                        <c:v>-1.7570620178242673E-2</c:v>
                      </c:pt>
                      <c:pt idx="1248">
                        <c:v>-7.9433800642670027E-2</c:v>
                      </c:pt>
                      <c:pt idx="1249">
                        <c:v>-8.2294125078322664E-2</c:v>
                      </c:pt>
                      <c:pt idx="1250">
                        <c:v>-6.6512452437758385E-2</c:v>
                      </c:pt>
                      <c:pt idx="1251">
                        <c:v>-4.1220967433618007E-2</c:v>
                      </c:pt>
                      <c:pt idx="1252">
                        <c:v>-2.0278643906692793E-2</c:v>
                      </c:pt>
                      <c:pt idx="1253">
                        <c:v>-5.7573572468874575E-2</c:v>
                      </c:pt>
                      <c:pt idx="1254">
                        <c:v>-6.0197830808363391E-2</c:v>
                      </c:pt>
                      <c:pt idx="1255">
                        <c:v>-3.4734324108010878E-3</c:v>
                      </c:pt>
                      <c:pt idx="1256">
                        <c:v>-1.5879887070978309E-2</c:v>
                      </c:pt>
                      <c:pt idx="1257">
                        <c:v>-2.8888124781921983E-2</c:v>
                      </c:pt>
                      <c:pt idx="1258">
                        <c:v>-1.8939569227212589E-2</c:v>
                      </c:pt>
                      <c:pt idx="1259">
                        <c:v>-4.6476903890638722E-2</c:v>
                      </c:pt>
                      <c:pt idx="1260">
                        <c:v>-4.0707440690101966E-2</c:v>
                      </c:pt>
                      <c:pt idx="1261">
                        <c:v>-2.2352276612449599E-2</c:v>
                      </c:pt>
                      <c:pt idx="1262">
                        <c:v>-4.0898207088738897E-2</c:v>
                      </c:pt>
                      <c:pt idx="1263">
                        <c:v>-4.1258456838467759E-2</c:v>
                      </c:pt>
                      <c:pt idx="1264">
                        <c:v>-2.7634377549938621E-2</c:v>
                      </c:pt>
                      <c:pt idx="1265">
                        <c:v>-8.6503091801984941E-2</c:v>
                      </c:pt>
                      <c:pt idx="1266">
                        <c:v>-8.2423385422127821E-2</c:v>
                      </c:pt>
                      <c:pt idx="1267">
                        <c:v>-4.9173016922756517E-2</c:v>
                      </c:pt>
                      <c:pt idx="1268">
                        <c:v>-8.9066039343958944E-2</c:v>
                      </c:pt>
                      <c:pt idx="1269">
                        <c:v>-8.2690302174366015E-2</c:v>
                      </c:pt>
                      <c:pt idx="1270">
                        <c:v>-7.4343637647719563E-2</c:v>
                      </c:pt>
                      <c:pt idx="1271">
                        <c:v>-8.5229428323675013E-2</c:v>
                      </c:pt>
                      <c:pt idx="1272">
                        <c:v>-6.4326351517452057E-2</c:v>
                      </c:pt>
                      <c:pt idx="1273">
                        <c:v>-6.9787112899928588E-2</c:v>
                      </c:pt>
                      <c:pt idx="1274">
                        <c:v>-0.12096268886508056</c:v>
                      </c:pt>
                      <c:pt idx="1275">
                        <c:v>-8.6771570612758545E-2</c:v>
                      </c:pt>
                      <c:pt idx="1276">
                        <c:v>-7.8293888426454572E-2</c:v>
                      </c:pt>
                      <c:pt idx="1277">
                        <c:v>-0.10951494763101137</c:v>
                      </c:pt>
                      <c:pt idx="1278">
                        <c:v>-0.10641035629188399</c:v>
                      </c:pt>
                      <c:pt idx="1279">
                        <c:v>-0.11990595626587573</c:v>
                      </c:pt>
                      <c:pt idx="1280">
                        <c:v>-0.10875676346938673</c:v>
                      </c:pt>
                      <c:pt idx="1281">
                        <c:v>-6.9373948417312647E-2</c:v>
                      </c:pt>
                      <c:pt idx="1282">
                        <c:v>-9.108343794244092E-2</c:v>
                      </c:pt>
                      <c:pt idx="1283">
                        <c:v>-8.4378692193827348E-2</c:v>
                      </c:pt>
                      <c:pt idx="1284">
                        <c:v>-6.2566497319995737E-2</c:v>
                      </c:pt>
                      <c:pt idx="1285">
                        <c:v>-5.7740517474846577E-2</c:v>
                      </c:pt>
                      <c:pt idx="1286">
                        <c:v>-3.3710004223415822E-2</c:v>
                      </c:pt>
                      <c:pt idx="1287">
                        <c:v>-4.4999196516140962E-2</c:v>
                      </c:pt>
                      <c:pt idx="1288">
                        <c:v>-2.9007231745247036E-2</c:v>
                      </c:pt>
                      <c:pt idx="1289">
                        <c:v>1.7505794749023001E-2</c:v>
                      </c:pt>
                      <c:pt idx="1290">
                        <c:v>4.5284076941535583E-3</c:v>
                      </c:pt>
                      <c:pt idx="1291">
                        <c:v>-2.3553890140814407E-3</c:v>
                      </c:pt>
                      <c:pt idx="1292">
                        <c:v>-1.8841159539481799E-2</c:v>
                      </c:pt>
                      <c:pt idx="1293">
                        <c:v>-3.2096983528288117E-2</c:v>
                      </c:pt>
                      <c:pt idx="1294">
                        <c:v>-3.5628016847582343E-2</c:v>
                      </c:pt>
                      <c:pt idx="1295">
                        <c:v>-4.191725502577702E-2</c:v>
                      </c:pt>
                      <c:pt idx="1296">
                        <c:v>-5.896185199222017E-2</c:v>
                      </c:pt>
                      <c:pt idx="1297">
                        <c:v>-6.8464439835070084E-2</c:v>
                      </c:pt>
                      <c:pt idx="1298">
                        <c:v>-3.8415315046704659E-2</c:v>
                      </c:pt>
                    </c:numCache>
                  </c:numRef>
                </c:yVal>
                <c:smooth val="0"/>
                <c:extLst xmlns:c15="http://schemas.microsoft.com/office/drawing/2012/chart">
                  <c:ext xmlns:c16="http://schemas.microsoft.com/office/drawing/2014/chart" uri="{C3380CC4-5D6E-409C-BE32-E72D297353CC}">
                    <c16:uniqueId val="{0000000D-886A-4D65-A12B-5A7DC86A013B}"/>
                  </c:ext>
                </c:extLst>
              </c15:ser>
            </c15:filteredScatterSeries>
          </c:ext>
        </c:extLst>
      </c:scatterChart>
      <c:valAx>
        <c:axId val="2063999904"/>
        <c:scaling>
          <c:orientation val="minMax"/>
          <c:max val="750"/>
          <c:min val="425"/>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GB" sz="1400" dirty="0">
                    <a:solidFill>
                      <a:schemeClr val="bg1"/>
                    </a:solidFill>
                  </a:rPr>
                  <a:t>Wavelength (nm)</a:t>
                </a:r>
              </a:p>
            </c:rich>
          </c:tx>
          <c:layout>
            <c:manualLayout>
              <c:xMode val="edge"/>
              <c:yMode val="edge"/>
              <c:x val="0.44727711424688449"/>
              <c:y val="0.8670402573027115"/>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mn-lt"/>
                <a:ea typeface="+mn-ea"/>
                <a:cs typeface="+mn-cs"/>
              </a:defRPr>
            </a:pPr>
            <a:endParaRPr lang="fr-FR"/>
          </a:p>
        </c:txPr>
        <c:crossAx val="2064000320"/>
        <c:crosses val="autoZero"/>
        <c:crossBetween val="midCat"/>
        <c:majorUnit val="25"/>
      </c:valAx>
      <c:valAx>
        <c:axId val="2064000320"/>
        <c:scaling>
          <c:orientation val="minMax"/>
          <c:max val="2"/>
          <c:min val="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GB" sz="1400" dirty="0">
                    <a:solidFill>
                      <a:schemeClr val="bg1"/>
                    </a:solidFill>
                  </a:rPr>
                  <a:t>Relative Absorbance</a:t>
                </a:r>
              </a:p>
            </c:rich>
          </c:tx>
          <c:layout>
            <c:manualLayout>
              <c:xMode val="edge"/>
              <c:yMode val="edge"/>
              <c:x val="2.4862828642056903E-3"/>
              <c:y val="0.31815663944763078"/>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mn-lt"/>
                <a:ea typeface="+mn-ea"/>
                <a:cs typeface="+mn-cs"/>
              </a:defRPr>
            </a:pPr>
            <a:endParaRPr lang="fr-FR"/>
          </a:p>
        </c:txPr>
        <c:crossAx val="2063999904"/>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legend>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sz="1600" b="0" i="1" baseline="0" dirty="0">
                <a:solidFill>
                  <a:schemeClr val="bg1"/>
                </a:solidFill>
                <a:effectLst/>
              </a:rPr>
              <a:t>Marine </a:t>
            </a:r>
            <a:r>
              <a:rPr lang="fr-BE" sz="1600" b="0" i="1" baseline="0" dirty="0" err="1">
                <a:solidFill>
                  <a:schemeClr val="bg1"/>
                </a:solidFill>
                <a:effectLst/>
              </a:rPr>
              <a:t>Stanieria</a:t>
            </a:r>
            <a:r>
              <a:rPr lang="fr-BE" sz="1600" b="0" i="1" baseline="0" dirty="0">
                <a:solidFill>
                  <a:schemeClr val="bg1"/>
                </a:solidFill>
                <a:effectLst/>
              </a:rPr>
              <a:t> SAG27.84 </a:t>
            </a:r>
            <a:endParaRPr lang="fr-BE" sz="1200" i="1" dirty="0">
              <a:solidFill>
                <a:schemeClr val="bg1"/>
              </a:solidFill>
              <a:effectLst/>
            </a:endParaRPr>
          </a:p>
        </c:rich>
      </c:tx>
      <c:overlay val="0"/>
      <c:spPr>
        <a:noFill/>
        <a:ln>
          <a:noFill/>
        </a:ln>
        <a:effectLst/>
      </c:spPr>
    </c:title>
    <c:autoTitleDeleted val="0"/>
    <c:plotArea>
      <c:layout>
        <c:manualLayout>
          <c:layoutTarget val="inner"/>
          <c:xMode val="edge"/>
          <c:yMode val="edge"/>
          <c:x val="0.13206450446303816"/>
          <c:y val="0.18187255578559927"/>
          <c:w val="0.81827648370675998"/>
          <c:h val="0.55919749161789556"/>
        </c:manualLayout>
      </c:layout>
      <c:scatterChart>
        <c:scatterStyle val="lineMarker"/>
        <c:varyColors val="0"/>
        <c:ser>
          <c:idx val="0"/>
          <c:order val="0"/>
          <c:tx>
            <c:strRef>
              <c:f>'230323_Fluo_RT_stanieria'!$X$1:$X$2</c:f>
              <c:strCache>
                <c:ptCount val="2"/>
                <c:pt idx="0">
                  <c:v>M Stan FR</c:v>
                </c:pt>
              </c:strCache>
            </c:strRef>
          </c:tx>
          <c:spPr>
            <a:ln>
              <a:solidFill>
                <a:srgbClr val="FF0000"/>
              </a:solidFill>
            </a:ln>
          </c:spPr>
          <c:marker>
            <c:symbol val="none"/>
          </c:marker>
          <c:xVal>
            <c:numRef>
              <c:f>'230323_Fluo_RT_stanieria'!$O$3:$O$1176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'230323_Fluo_RT_stanieria'!$X$3:$X$1176</c:f>
              <c:numCache>
                <c:formatCode>General</c:formatCode>
                <c:ptCount val="1174"/>
                <c:pt idx="0">
                  <c:v>2.8356347526450969E-3</c:v>
                </c:pt>
                <c:pt idx="1">
                  <c:v>2.3373673179636267E-3</c:v>
                </c:pt>
                <c:pt idx="2">
                  <c:v>3.8211794965902191E-3</c:v>
                </c:pt>
                <c:pt idx="3">
                  <c:v>3.1061534301004248E-3</c:v>
                </c:pt>
                <c:pt idx="4">
                  <c:v>1.5021441610245613E-3</c:v>
                </c:pt>
                <c:pt idx="5">
                  <c:v>9.3606484786932359E-4</c:v>
                </c:pt>
                <c:pt idx="6">
                  <c:v>1.4750371662007116E-3</c:v>
                </c:pt>
                <c:pt idx="7">
                  <c:v>2.9729045209404888E-3</c:v>
                </c:pt>
                <c:pt idx="8">
                  <c:v>3.4182573899631573E-3</c:v>
                </c:pt>
                <c:pt idx="9">
                  <c:v>2.217548390356179E-3</c:v>
                </c:pt>
                <c:pt idx="10">
                  <c:v>2.5817935022856937E-3</c:v>
                </c:pt>
                <c:pt idx="11">
                  <c:v>2.3256565285839845E-3</c:v>
                </c:pt>
                <c:pt idx="12">
                  <c:v>1.7452215150139565E-3</c:v>
                </c:pt>
                <c:pt idx="13">
                  <c:v>1.7458010179935675E-3</c:v>
                </c:pt>
                <c:pt idx="14">
                  <c:v>2.2493304140251608E-3</c:v>
                </c:pt>
                <c:pt idx="15">
                  <c:v>2.9624099448654919E-3</c:v>
                </c:pt>
                <c:pt idx="16">
                  <c:v>4.0948832115757948E-3</c:v>
                </c:pt>
                <c:pt idx="17">
                  <c:v>4.6071898488908841E-3</c:v>
                </c:pt>
                <c:pt idx="18">
                  <c:v>6.1437940060075141E-3</c:v>
                </c:pt>
                <c:pt idx="19">
                  <c:v>7.5736210243680996E-3</c:v>
                </c:pt>
                <c:pt idx="20">
                  <c:v>6.4536832243545783E-3</c:v>
                </c:pt>
                <c:pt idx="21">
                  <c:v>5.5971518171504652E-3</c:v>
                </c:pt>
                <c:pt idx="22">
                  <c:v>3.4404935879481209E-3</c:v>
                </c:pt>
                <c:pt idx="23">
                  <c:v>2.3349122313019279E-3</c:v>
                </c:pt>
                <c:pt idx="24">
                  <c:v>1.4045911495035963E-3</c:v>
                </c:pt>
                <c:pt idx="25">
                  <c:v>-1.9950601085750837E-4</c:v>
                </c:pt>
                <c:pt idx="26">
                  <c:v>-1.5213026781210138E-3</c:v>
                </c:pt>
                <c:pt idx="27">
                  <c:v>1.2509619377985276E-4</c:v>
                </c:pt>
                <c:pt idx="28">
                  <c:v>6.478943610645321E-4</c:v>
                </c:pt>
                <c:pt idx="29">
                  <c:v>1.7540418475446534E-3</c:v>
                </c:pt>
                <c:pt idx="30">
                  <c:v>2.6975536801782493E-3</c:v>
                </c:pt>
                <c:pt idx="31">
                  <c:v>1.6594160690232625E-3</c:v>
                </c:pt>
                <c:pt idx="32">
                  <c:v>1.3758314567590478E-3</c:v>
                </c:pt>
                <c:pt idx="33">
                  <c:v>1.8075117702255827E-3</c:v>
                </c:pt>
                <c:pt idx="34">
                  <c:v>1.5909143591179965E-3</c:v>
                </c:pt>
                <c:pt idx="35">
                  <c:v>6.5223097502862225E-4</c:v>
                </c:pt>
                <c:pt idx="36">
                  <c:v>6.1172148789618869E-4</c:v>
                </c:pt>
                <c:pt idx="37">
                  <c:v>8.8170152476149362E-4</c:v>
                </c:pt>
                <c:pt idx="38">
                  <c:v>3.4160987413641057E-3</c:v>
                </c:pt>
                <c:pt idx="39">
                  <c:v>4.8185932788055701E-3</c:v>
                </c:pt>
                <c:pt idx="40">
                  <c:v>4.8052609955118236E-3</c:v>
                </c:pt>
                <c:pt idx="41">
                  <c:v>4.4003667213727386E-3</c:v>
                </c:pt>
                <c:pt idx="42">
                  <c:v>3.738923506349644E-3</c:v>
                </c:pt>
                <c:pt idx="43">
                  <c:v>4.926235957268342E-3</c:v>
                </c:pt>
                <c:pt idx="44">
                  <c:v>2.9726188556896418E-3</c:v>
                </c:pt>
                <c:pt idx="45">
                  <c:v>2.2841165662813964E-3</c:v>
                </c:pt>
                <c:pt idx="46">
                  <c:v>2.6866289345837719E-3</c:v>
                </c:pt>
                <c:pt idx="47">
                  <c:v>3.7495328685917561E-3</c:v>
                </c:pt>
                <c:pt idx="48">
                  <c:v>3.1563837082395664E-3</c:v>
                </c:pt>
                <c:pt idx="49">
                  <c:v>3.2099725033265698E-3</c:v>
                </c:pt>
                <c:pt idx="50">
                  <c:v>2.4944516304464923E-3</c:v>
                </c:pt>
                <c:pt idx="51">
                  <c:v>4.394460248695933E-3</c:v>
                </c:pt>
                <c:pt idx="52">
                  <c:v>3.4515494646655486E-3</c:v>
                </c:pt>
                <c:pt idx="53">
                  <c:v>3.4682792699153998E-3</c:v>
                </c:pt>
                <c:pt idx="54">
                  <c:v>3.3087710747774298E-3</c:v>
                </c:pt>
                <c:pt idx="55">
                  <c:v>3.0393482523155975E-3</c:v>
                </c:pt>
                <c:pt idx="56">
                  <c:v>3.2824731552674219E-3</c:v>
                </c:pt>
                <c:pt idx="57">
                  <c:v>2.8645296627515544E-3</c:v>
                </c:pt>
                <c:pt idx="58">
                  <c:v>2.580956194775409E-3</c:v>
                </c:pt>
                <c:pt idx="59">
                  <c:v>9.3718039110507511E-4</c:v>
                </c:pt>
                <c:pt idx="60">
                  <c:v>1.3683265216968144E-3</c:v>
                </c:pt>
                <c:pt idx="61">
                  <c:v>2.0911127274456328E-5</c:v>
                </c:pt>
                <c:pt idx="62">
                  <c:v>2.9060800263896742E-4</c:v>
                </c:pt>
                <c:pt idx="63">
                  <c:v>-1.0583670943349127E-3</c:v>
                </c:pt>
                <c:pt idx="64">
                  <c:v>-2.4997852867165288E-4</c:v>
                </c:pt>
                <c:pt idx="65">
                  <c:v>-1.3958027639320318E-3</c:v>
                </c:pt>
                <c:pt idx="66">
                  <c:v>1.6101178248429954E-3</c:v>
                </c:pt>
                <c:pt idx="67">
                  <c:v>7.7322042435963069E-4</c:v>
                </c:pt>
                <c:pt idx="68">
                  <c:v>3.6424425753409598E-3</c:v>
                </c:pt>
                <c:pt idx="69">
                  <c:v>5.87990840881112E-3</c:v>
                </c:pt>
                <c:pt idx="70">
                  <c:v>7.4315684991095718E-3</c:v>
                </c:pt>
                <c:pt idx="71">
                  <c:v>6.8391790077274497E-3</c:v>
                </c:pt>
                <c:pt idx="72">
                  <c:v>5.9639549146681863E-3</c:v>
                </c:pt>
                <c:pt idx="73">
                  <c:v>5.4920203182660084E-3</c:v>
                </c:pt>
                <c:pt idx="74">
                  <c:v>7.2471825382379096E-3</c:v>
                </c:pt>
                <c:pt idx="75">
                  <c:v>5.752373176144388E-3</c:v>
                </c:pt>
                <c:pt idx="76">
                  <c:v>4.9418899672432227E-3</c:v>
                </c:pt>
                <c:pt idx="77">
                  <c:v>3.7816878544347956E-3</c:v>
                </c:pt>
                <c:pt idx="78">
                  <c:v>2.3255008800272814E-3</c:v>
                </c:pt>
                <c:pt idx="79">
                  <c:v>3.3352681055676121E-3</c:v>
                </c:pt>
                <c:pt idx="80">
                  <c:v>3.7128362138841484E-3</c:v>
                </c:pt>
                <c:pt idx="81">
                  <c:v>2.1070078255190825E-3</c:v>
                </c:pt>
                <c:pt idx="82">
                  <c:v>1.8373702897737784E-3</c:v>
                </c:pt>
                <c:pt idx="83">
                  <c:v>2.2106686498546413E-4</c:v>
                </c:pt>
                <c:pt idx="84">
                  <c:v>8.1451781265857396E-4</c:v>
                </c:pt>
                <c:pt idx="85">
                  <c:v>1.6097816388195674E-3</c:v>
                </c:pt>
                <c:pt idx="86">
                  <c:v>1.1780474612940301E-3</c:v>
                </c:pt>
                <c:pt idx="87">
                  <c:v>1.6914161492621366E-3</c:v>
                </c:pt>
                <c:pt idx="88">
                  <c:v>1.244988227917036E-3</c:v>
                </c:pt>
                <c:pt idx="89">
                  <c:v>2.6166951836615825E-3</c:v>
                </c:pt>
                <c:pt idx="90">
                  <c:v>3.7504244116373115E-3</c:v>
                </c:pt>
                <c:pt idx="91">
                  <c:v>3.7370624102420463E-3</c:v>
                </c:pt>
                <c:pt idx="92">
                  <c:v>2.7525258528909398E-3</c:v>
                </c:pt>
                <c:pt idx="93">
                  <c:v>3.5349744907246091E-3</c:v>
                </c:pt>
                <c:pt idx="94">
                  <c:v>4.1960361996194592E-3</c:v>
                </c:pt>
                <c:pt idx="95">
                  <c:v>4.2510704088690706E-3</c:v>
                </c:pt>
                <c:pt idx="96">
                  <c:v>4.8461456736759289E-3</c:v>
                </c:pt>
                <c:pt idx="97">
                  <c:v>4.1307938224982368E-3</c:v>
                </c:pt>
                <c:pt idx="98">
                  <c:v>4.4680236942423405E-3</c:v>
                </c:pt>
                <c:pt idx="99">
                  <c:v>7.3810254379519475E-3</c:v>
                </c:pt>
                <c:pt idx="100">
                  <c:v>7.0979122290730692E-3</c:v>
                </c:pt>
                <c:pt idx="101">
                  <c:v>6.0451670565929237E-3</c:v>
                </c:pt>
                <c:pt idx="102">
                  <c:v>6.637786863261815E-3</c:v>
                </c:pt>
                <c:pt idx="103">
                  <c:v>5.0208175301137241E-3</c:v>
                </c:pt>
                <c:pt idx="104">
                  <c:v>5.6140465578637441E-3</c:v>
                </c:pt>
                <c:pt idx="105">
                  <c:v>3.7393395597709032E-3</c:v>
                </c:pt>
                <c:pt idx="106">
                  <c:v>2.1345680213910897E-3</c:v>
                </c:pt>
                <c:pt idx="107">
                  <c:v>2.714427246744196E-3</c:v>
                </c:pt>
                <c:pt idx="108">
                  <c:v>2.1477104803113863E-3</c:v>
                </c:pt>
                <c:pt idx="109">
                  <c:v>2.0539246096341625E-3</c:v>
                </c:pt>
                <c:pt idx="110">
                  <c:v>2.2841132229949753E-3</c:v>
                </c:pt>
                <c:pt idx="111">
                  <c:v>2.2708619215278669E-3</c:v>
                </c:pt>
                <c:pt idx="112">
                  <c:v>2.4328534355239784E-3</c:v>
                </c:pt>
                <c:pt idx="113">
                  <c:v>2.6082745595963092E-3</c:v>
                </c:pt>
                <c:pt idx="114">
                  <c:v>2.9997882585266807E-3</c:v>
                </c:pt>
                <c:pt idx="115">
                  <c:v>2.1233130333934876E-3</c:v>
                </c:pt>
                <c:pt idx="116">
                  <c:v>8.8257226513598628E-4</c:v>
                </c:pt>
                <c:pt idx="117">
                  <c:v>-3.3147626155198329E-4</c:v>
                </c:pt>
                <c:pt idx="118">
                  <c:v>-1.8019786311991031E-3</c:v>
                </c:pt>
                <c:pt idx="119">
                  <c:v>-1.3708373297988605E-3</c:v>
                </c:pt>
                <c:pt idx="120">
                  <c:v>3.8290213606284194E-4</c:v>
                </c:pt>
                <c:pt idx="121">
                  <c:v>-1.0337345029387487E-3</c:v>
                </c:pt>
                <c:pt idx="122">
                  <c:v>-6.831649183755194E-4</c:v>
                </c:pt>
                <c:pt idx="123">
                  <c:v>1.1660729237634112E-3</c:v>
                </c:pt>
                <c:pt idx="124">
                  <c:v>1.7730573462775478E-3</c:v>
                </c:pt>
                <c:pt idx="125">
                  <c:v>4.4309169297337778E-3</c:v>
                </c:pt>
                <c:pt idx="126">
                  <c:v>6.6143578549771502E-3</c:v>
                </c:pt>
                <c:pt idx="127">
                  <c:v>5.4270899812107302E-3</c:v>
                </c:pt>
                <c:pt idx="128">
                  <c:v>5.9128063471921219E-3</c:v>
                </c:pt>
                <c:pt idx="129">
                  <c:v>7.081871883778448E-3</c:v>
                </c:pt>
                <c:pt idx="130">
                  <c:v>5.6236455046542264E-3</c:v>
                </c:pt>
                <c:pt idx="131">
                  <c:v>6.6884005049105445E-3</c:v>
                </c:pt>
                <c:pt idx="132">
                  <c:v>6.9047557134907555E-3</c:v>
                </c:pt>
                <c:pt idx="133">
                  <c:v>5.1798502356273975E-3</c:v>
                </c:pt>
                <c:pt idx="134">
                  <c:v>5.6251202654420823E-3</c:v>
                </c:pt>
                <c:pt idx="135">
                  <c:v>5.3282178574586125E-3</c:v>
                </c:pt>
                <c:pt idx="136">
                  <c:v>4.9552779719773165E-3</c:v>
                </c:pt>
                <c:pt idx="137">
                  <c:v>5.940072705335365E-3</c:v>
                </c:pt>
                <c:pt idx="138">
                  <c:v>4.1875108192463342E-3</c:v>
                </c:pt>
                <c:pt idx="139">
                  <c:v>2.298247895029722E-3</c:v>
                </c:pt>
                <c:pt idx="140">
                  <c:v>4.5046141067370199E-3</c:v>
                </c:pt>
                <c:pt idx="141">
                  <c:v>5.2988860912598322E-3</c:v>
                </c:pt>
                <c:pt idx="142">
                  <c:v>5.972992932292507E-3</c:v>
                </c:pt>
                <c:pt idx="143">
                  <c:v>6.9297783549693492E-3</c:v>
                </c:pt>
                <c:pt idx="144">
                  <c:v>5.9719193658751505E-3</c:v>
                </c:pt>
                <c:pt idx="145">
                  <c:v>6.066593807787778E-3</c:v>
                </c:pt>
                <c:pt idx="146">
                  <c:v>6.5790861832373563E-3</c:v>
                </c:pt>
                <c:pt idx="147">
                  <c:v>4.0221444433465262E-3</c:v>
                </c:pt>
                <c:pt idx="148">
                  <c:v>3.1982293955115267E-3</c:v>
                </c:pt>
                <c:pt idx="149">
                  <c:v>4.0884678164104845E-3</c:v>
                </c:pt>
                <c:pt idx="150">
                  <c:v>3.6711209147826007E-3</c:v>
                </c:pt>
                <c:pt idx="151">
                  <c:v>3.4419200568210104E-3</c:v>
                </c:pt>
                <c:pt idx="152">
                  <c:v>7.0535171001670904E-3</c:v>
                </c:pt>
                <c:pt idx="153">
                  <c:v>6.9991664072524057E-3</c:v>
                </c:pt>
                <c:pt idx="154">
                  <c:v>8.5635681335769227E-3</c:v>
                </c:pt>
                <c:pt idx="155">
                  <c:v>6.5022648908119804E-3</c:v>
                </c:pt>
                <c:pt idx="156">
                  <c:v>5.4234049366224339E-3</c:v>
                </c:pt>
                <c:pt idx="157">
                  <c:v>2.8470175284792281E-3</c:v>
                </c:pt>
                <c:pt idx="158">
                  <c:v>4.9222463021394809E-3</c:v>
                </c:pt>
                <c:pt idx="159">
                  <c:v>3.2511354172161419E-3</c:v>
                </c:pt>
                <c:pt idx="160">
                  <c:v>1.9566732368436106E-3</c:v>
                </c:pt>
                <c:pt idx="161">
                  <c:v>2.4289009280220155E-3</c:v>
                </c:pt>
                <c:pt idx="162">
                  <c:v>5.3154985100086856E-3</c:v>
                </c:pt>
                <c:pt idx="163">
                  <c:v>6.850598188235941E-3</c:v>
                </c:pt>
                <c:pt idx="164">
                  <c:v>9.3457077031548E-3</c:v>
                </c:pt>
                <c:pt idx="165">
                  <c:v>8.8057892347663154E-3</c:v>
                </c:pt>
                <c:pt idx="166">
                  <c:v>8.8862584241530904E-3</c:v>
                </c:pt>
                <c:pt idx="167">
                  <c:v>8.8324166537269103E-3</c:v>
                </c:pt>
                <c:pt idx="168">
                  <c:v>9.1157378893164161E-3</c:v>
                </c:pt>
                <c:pt idx="169">
                  <c:v>6.4991630639659849E-3</c:v>
                </c:pt>
                <c:pt idx="170">
                  <c:v>5.0586040961945232E-3</c:v>
                </c:pt>
                <c:pt idx="171">
                  <c:v>4.1278628747359733E-3</c:v>
                </c:pt>
                <c:pt idx="172">
                  <c:v>5.5198810384396221E-3</c:v>
                </c:pt>
                <c:pt idx="173">
                  <c:v>4.4434765423880425E-3</c:v>
                </c:pt>
                <c:pt idx="174">
                  <c:v>5.7518976865200922E-3</c:v>
                </c:pt>
                <c:pt idx="175">
                  <c:v>5.6037009437726083E-3</c:v>
                </c:pt>
                <c:pt idx="176">
                  <c:v>5.5896739998558672E-3</c:v>
                </c:pt>
                <c:pt idx="177">
                  <c:v>6.0209802367195376E-3</c:v>
                </c:pt>
                <c:pt idx="178">
                  <c:v>6.196272458526531E-3</c:v>
                </c:pt>
                <c:pt idx="179">
                  <c:v>3.5655811634785336E-3</c:v>
                </c:pt>
                <c:pt idx="180">
                  <c:v>2.7153091314067583E-3</c:v>
                </c:pt>
                <c:pt idx="181">
                  <c:v>2.7145698936314852E-3</c:v>
                </c:pt>
                <c:pt idx="182">
                  <c:v>1.3114620488699322E-3</c:v>
                </c:pt>
                <c:pt idx="183">
                  <c:v>1.7574657443158559E-3</c:v>
                </c:pt>
                <c:pt idx="184">
                  <c:v>3.1236989972369599E-3</c:v>
                </c:pt>
                <c:pt idx="185">
                  <c:v>4.106216952542421E-3</c:v>
                </c:pt>
                <c:pt idx="186">
                  <c:v>5.6572418184209139E-3</c:v>
                </c:pt>
                <c:pt idx="187">
                  <c:v>6.3183098424123372E-3</c:v>
                </c:pt>
                <c:pt idx="188">
                  <c:v>5.6580070595350154E-3</c:v>
                </c:pt>
                <c:pt idx="189">
                  <c:v>3.9592943733975441E-3</c:v>
                </c:pt>
                <c:pt idx="190">
                  <c:v>3.16267763066492E-3</c:v>
                </c:pt>
                <c:pt idx="191">
                  <c:v>2.0534558065827082E-3</c:v>
                </c:pt>
                <c:pt idx="192">
                  <c:v>5.3161523082420918E-4</c:v>
                </c:pt>
                <c:pt idx="193">
                  <c:v>5.059889404085199E-4</c:v>
                </c:pt>
                <c:pt idx="194">
                  <c:v>1.4089080752254304E-3</c:v>
                </c:pt>
                <c:pt idx="195">
                  <c:v>4.2681323139033903E-3</c:v>
                </c:pt>
                <c:pt idx="196">
                  <c:v>7.2068587892399677E-3</c:v>
                </c:pt>
                <c:pt idx="197">
                  <c:v>1.0646528442823487E-2</c:v>
                </c:pt>
                <c:pt idx="198">
                  <c:v>1.1037863833144748E-2</c:v>
                </c:pt>
                <c:pt idx="199">
                  <c:v>1.358192649078999E-2</c:v>
                </c:pt>
                <c:pt idx="200">
                  <c:v>1.2286035241210686E-2</c:v>
                </c:pt>
                <c:pt idx="201">
                  <c:v>1.0775947060173955E-2</c:v>
                </c:pt>
                <c:pt idx="202">
                  <c:v>8.806799650217946E-3</c:v>
                </c:pt>
                <c:pt idx="203">
                  <c:v>8.3494937892882592E-3</c:v>
                </c:pt>
                <c:pt idx="204">
                  <c:v>5.5035249383163657E-3</c:v>
                </c:pt>
                <c:pt idx="205">
                  <c:v>4.6645755029231465E-3</c:v>
                </c:pt>
                <c:pt idx="206">
                  <c:v>3.0502094754680784E-3</c:v>
                </c:pt>
                <c:pt idx="207">
                  <c:v>3.8576844695430326E-3</c:v>
                </c:pt>
                <c:pt idx="208">
                  <c:v>4.7879427718519061E-3</c:v>
                </c:pt>
                <c:pt idx="209">
                  <c:v>4.8690174675571204E-3</c:v>
                </c:pt>
                <c:pt idx="210">
                  <c:v>4.5847638265324696E-3</c:v>
                </c:pt>
                <c:pt idx="211">
                  <c:v>5.8933632792736307E-3</c:v>
                </c:pt>
                <c:pt idx="212">
                  <c:v>5.5311664874912797E-3</c:v>
                </c:pt>
                <c:pt idx="213">
                  <c:v>6.3820477406441849E-3</c:v>
                </c:pt>
                <c:pt idx="214">
                  <c:v>6.6800237150450113E-3</c:v>
                </c:pt>
                <c:pt idx="215">
                  <c:v>7.0443379215605574E-3</c:v>
                </c:pt>
                <c:pt idx="216">
                  <c:v>6.693292847373032E-3</c:v>
                </c:pt>
                <c:pt idx="217">
                  <c:v>7.8937332696375363E-3</c:v>
                </c:pt>
                <c:pt idx="218">
                  <c:v>9.0316876686966606E-3</c:v>
                </c:pt>
                <c:pt idx="219">
                  <c:v>1.1821247848223712E-2</c:v>
                </c:pt>
                <c:pt idx="220">
                  <c:v>1.1739578790488127E-2</c:v>
                </c:pt>
                <c:pt idx="221">
                  <c:v>1.3061707408945595E-2</c:v>
                </c:pt>
                <c:pt idx="222">
                  <c:v>1.3182667511651354E-2</c:v>
                </c:pt>
                <c:pt idx="223">
                  <c:v>1.3682641136836256E-2</c:v>
                </c:pt>
                <c:pt idx="224">
                  <c:v>1.2765837704989891E-2</c:v>
                </c:pt>
                <c:pt idx="225">
                  <c:v>1.1910807061912464E-2</c:v>
                </c:pt>
                <c:pt idx="226">
                  <c:v>1.1185358485743854E-2</c:v>
                </c:pt>
                <c:pt idx="227">
                  <c:v>1.2532175417037833E-2</c:v>
                </c:pt>
                <c:pt idx="228">
                  <c:v>1.319175382119064E-2</c:v>
                </c:pt>
                <c:pt idx="229">
                  <c:v>1.3718191415777785E-2</c:v>
                </c:pt>
                <c:pt idx="230">
                  <c:v>1.4444720987889129E-2</c:v>
                </c:pt>
                <c:pt idx="231">
                  <c:v>1.6442371771964091E-2</c:v>
                </c:pt>
                <c:pt idx="232">
                  <c:v>1.7777297747887971E-2</c:v>
                </c:pt>
                <c:pt idx="233">
                  <c:v>1.7330304068185212E-2</c:v>
                </c:pt>
                <c:pt idx="234">
                  <c:v>1.8263812787847673E-2</c:v>
                </c:pt>
                <c:pt idx="235">
                  <c:v>1.7733017776625375E-2</c:v>
                </c:pt>
                <c:pt idx="236">
                  <c:v>1.8350578499993685E-2</c:v>
                </c:pt>
                <c:pt idx="237">
                  <c:v>1.9385719412086798E-2</c:v>
                </c:pt>
                <c:pt idx="238">
                  <c:v>2.0016070063396139E-2</c:v>
                </c:pt>
                <c:pt idx="239">
                  <c:v>2.0287336894057199E-2</c:v>
                </c:pt>
                <c:pt idx="240">
                  <c:v>2.2267342555355535E-2</c:v>
                </c:pt>
                <c:pt idx="241">
                  <c:v>2.1953244510880911E-2</c:v>
                </c:pt>
                <c:pt idx="242">
                  <c:v>2.4034919512236796E-2</c:v>
                </c:pt>
                <c:pt idx="243">
                  <c:v>2.7122247639454051E-2</c:v>
                </c:pt>
                <c:pt idx="244">
                  <c:v>3.0474007433983093E-2</c:v>
                </c:pt>
                <c:pt idx="245">
                  <c:v>3.2316800905807734E-2</c:v>
                </c:pt>
                <c:pt idx="246">
                  <c:v>3.4579206541548509E-2</c:v>
                </c:pt>
                <c:pt idx="247">
                  <c:v>3.6086976710666789E-2</c:v>
                </c:pt>
                <c:pt idx="248">
                  <c:v>3.6574041535504587E-2</c:v>
                </c:pt>
                <c:pt idx="249">
                  <c:v>3.5119091577072784E-2</c:v>
                </c:pt>
                <c:pt idx="250">
                  <c:v>3.4716860787782293E-2</c:v>
                </c:pt>
                <c:pt idx="251">
                  <c:v>3.4282601314580219E-2</c:v>
                </c:pt>
                <c:pt idx="252">
                  <c:v>3.4884470880346748E-2</c:v>
                </c:pt>
                <c:pt idx="253">
                  <c:v>3.7711156398195812E-2</c:v>
                </c:pt>
                <c:pt idx="254">
                  <c:v>3.8052171613120842E-2</c:v>
                </c:pt>
                <c:pt idx="255">
                  <c:v>3.9803607926114856E-2</c:v>
                </c:pt>
                <c:pt idx="256">
                  <c:v>4.3137124521074224E-2</c:v>
                </c:pt>
                <c:pt idx="257">
                  <c:v>4.476597366530434E-2</c:v>
                </c:pt>
                <c:pt idx="258">
                  <c:v>4.5644626484326302E-2</c:v>
                </c:pt>
                <c:pt idx="259">
                  <c:v>4.6742858925943237E-2</c:v>
                </c:pt>
                <c:pt idx="260">
                  <c:v>4.6496718750116087E-2</c:v>
                </c:pt>
                <c:pt idx="261">
                  <c:v>4.7547550819810977E-2</c:v>
                </c:pt>
                <c:pt idx="262">
                  <c:v>4.9654489922220303E-2</c:v>
                </c:pt>
                <c:pt idx="263">
                  <c:v>5.0657475848470371E-2</c:v>
                </c:pt>
                <c:pt idx="264">
                  <c:v>5.1782194548065687E-2</c:v>
                </c:pt>
                <c:pt idx="265">
                  <c:v>5.3074300454464068E-2</c:v>
                </c:pt>
                <c:pt idx="266">
                  <c:v>5.4813255164820308E-2</c:v>
                </c:pt>
                <c:pt idx="267">
                  <c:v>5.6150569733153743E-2</c:v>
                </c:pt>
                <c:pt idx="268">
                  <c:v>5.799182900798748E-2</c:v>
                </c:pt>
                <c:pt idx="269">
                  <c:v>5.9577624052642643E-2</c:v>
                </c:pt>
                <c:pt idx="270">
                  <c:v>5.9933238284938642E-2</c:v>
                </c:pt>
                <c:pt idx="271">
                  <c:v>5.9528997809032966E-2</c:v>
                </c:pt>
                <c:pt idx="272">
                  <c:v>6.2224875388285569E-2</c:v>
                </c:pt>
                <c:pt idx="273">
                  <c:v>6.4809904448874092E-2</c:v>
                </c:pt>
                <c:pt idx="274">
                  <c:v>6.7000054235535275E-2</c:v>
                </c:pt>
                <c:pt idx="275">
                  <c:v>7.1024330952665748E-2</c:v>
                </c:pt>
                <c:pt idx="276">
                  <c:v>7.2809980230032961E-2</c:v>
                </c:pt>
                <c:pt idx="277">
                  <c:v>7.4438420750367204E-2</c:v>
                </c:pt>
                <c:pt idx="278">
                  <c:v>7.8520350584443607E-2</c:v>
                </c:pt>
                <c:pt idx="279">
                  <c:v>8.0570676703460159E-2</c:v>
                </c:pt>
                <c:pt idx="280">
                  <c:v>7.9216237079126672E-2</c:v>
                </c:pt>
                <c:pt idx="281">
                  <c:v>7.8903491208271143E-2</c:v>
                </c:pt>
                <c:pt idx="282">
                  <c:v>7.9719958899865606E-2</c:v>
                </c:pt>
                <c:pt idx="283">
                  <c:v>7.9240271593729775E-2</c:v>
                </c:pt>
                <c:pt idx="284">
                  <c:v>8.4518875080703229E-2</c:v>
                </c:pt>
                <c:pt idx="285">
                  <c:v>8.4609923914230584E-2</c:v>
                </c:pt>
                <c:pt idx="286">
                  <c:v>8.6900409441143675E-2</c:v>
                </c:pt>
                <c:pt idx="287">
                  <c:v>9.0298414316398234E-2</c:v>
                </c:pt>
                <c:pt idx="288">
                  <c:v>9.2489344203224272E-2</c:v>
                </c:pt>
                <c:pt idx="289">
                  <c:v>9.2013334512151365E-2</c:v>
                </c:pt>
                <c:pt idx="290">
                  <c:v>9.4391859914813067E-2</c:v>
                </c:pt>
                <c:pt idx="291">
                  <c:v>9.3707674922602915E-2</c:v>
                </c:pt>
                <c:pt idx="292">
                  <c:v>9.6858462340850285E-2</c:v>
                </c:pt>
                <c:pt idx="293">
                  <c:v>9.3827290281214962E-2</c:v>
                </c:pt>
                <c:pt idx="294">
                  <c:v>9.5320922063535818E-2</c:v>
                </c:pt>
                <c:pt idx="295">
                  <c:v>9.7545433405077778E-2</c:v>
                </c:pt>
                <c:pt idx="296">
                  <c:v>0.10094986481978571</c:v>
                </c:pt>
                <c:pt idx="297">
                  <c:v>0.10336431197765793</c:v>
                </c:pt>
                <c:pt idx="298">
                  <c:v>0.10433078178666712</c:v>
                </c:pt>
                <c:pt idx="299">
                  <c:v>0.10658616280616146</c:v>
                </c:pt>
                <c:pt idx="300">
                  <c:v>0.11013164376020165</c:v>
                </c:pt>
                <c:pt idx="301">
                  <c:v>0.11104867007780943</c:v>
                </c:pt>
                <c:pt idx="302">
                  <c:v>0.11215277184447627</c:v>
                </c:pt>
                <c:pt idx="303">
                  <c:v>0.11284000294209207</c:v>
                </c:pt>
                <c:pt idx="304">
                  <c:v>0.11250990912947509</c:v>
                </c:pt>
                <c:pt idx="305">
                  <c:v>0.11387590166577388</c:v>
                </c:pt>
                <c:pt idx="306">
                  <c:v>0.11458356395818367</c:v>
                </c:pt>
                <c:pt idx="307">
                  <c:v>0.11561392768545767</c:v>
                </c:pt>
                <c:pt idx="308">
                  <c:v>0.11679384775862364</c:v>
                </c:pt>
                <c:pt idx="309">
                  <c:v>0.11764445411933748</c:v>
                </c:pt>
                <c:pt idx="310">
                  <c:v>0.12005410923333985</c:v>
                </c:pt>
                <c:pt idx="311">
                  <c:v>0.12373510473030451</c:v>
                </c:pt>
                <c:pt idx="312">
                  <c:v>0.12493969082773085</c:v>
                </c:pt>
                <c:pt idx="313">
                  <c:v>0.1271403162451773</c:v>
                </c:pt>
                <c:pt idx="314">
                  <c:v>0.1293422046819383</c:v>
                </c:pt>
                <c:pt idx="315">
                  <c:v>0.13067450432064048</c:v>
                </c:pt>
                <c:pt idx="316">
                  <c:v>0.13149836438998769</c:v>
                </c:pt>
                <c:pt idx="317">
                  <c:v>0.13254050391498839</c:v>
                </c:pt>
                <c:pt idx="318">
                  <c:v>0.13157377407259091</c:v>
                </c:pt>
                <c:pt idx="319">
                  <c:v>0.13277278802598255</c:v>
                </c:pt>
                <c:pt idx="320">
                  <c:v>0.13186501146747243</c:v>
                </c:pt>
                <c:pt idx="321">
                  <c:v>0.13176203824571076</c:v>
                </c:pt>
                <c:pt idx="322">
                  <c:v>0.1347544281828644</c:v>
                </c:pt>
                <c:pt idx="323">
                  <c:v>0.13693257928603747</c:v>
                </c:pt>
                <c:pt idx="324">
                  <c:v>0.13485019476500781</c:v>
                </c:pt>
                <c:pt idx="325">
                  <c:v>0.13735754813775231</c:v>
                </c:pt>
                <c:pt idx="326">
                  <c:v>0.13699977934309623</c:v>
                </c:pt>
                <c:pt idx="327">
                  <c:v>0.13752047762932762</c:v>
                </c:pt>
                <c:pt idx="328">
                  <c:v>0.13862324208142612</c:v>
                </c:pt>
                <c:pt idx="329">
                  <c:v>0.13750026932029502</c:v>
                </c:pt>
                <c:pt idx="330">
                  <c:v>0.13768028672024346</c:v>
                </c:pt>
                <c:pt idx="331">
                  <c:v>0.1421186480344076</c:v>
                </c:pt>
                <c:pt idx="332">
                  <c:v>0.14394608839203527</c:v>
                </c:pt>
                <c:pt idx="333">
                  <c:v>0.14770709987733854</c:v>
                </c:pt>
                <c:pt idx="334">
                  <c:v>0.14993863212036426</c:v>
                </c:pt>
                <c:pt idx="335">
                  <c:v>0.15164474832854252</c:v>
                </c:pt>
                <c:pt idx="336">
                  <c:v>0.15377434748335972</c:v>
                </c:pt>
                <c:pt idx="337">
                  <c:v>0.15545839800116049</c:v>
                </c:pt>
                <c:pt idx="338">
                  <c:v>0.15496964667406152</c:v>
                </c:pt>
                <c:pt idx="339">
                  <c:v>0.15489828608279019</c:v>
                </c:pt>
                <c:pt idx="340">
                  <c:v>0.15383084902387181</c:v>
                </c:pt>
                <c:pt idx="341">
                  <c:v>0.15695953360411477</c:v>
                </c:pt>
                <c:pt idx="342">
                  <c:v>0.15850532065460063</c:v>
                </c:pt>
                <c:pt idx="343">
                  <c:v>0.15835632152311213</c:v>
                </c:pt>
                <c:pt idx="344">
                  <c:v>0.16032618588226727</c:v>
                </c:pt>
                <c:pt idx="345">
                  <c:v>0.16180737320957725</c:v>
                </c:pt>
                <c:pt idx="346">
                  <c:v>0.16296649061168025</c:v>
                </c:pt>
                <c:pt idx="347">
                  <c:v>0.16474597338298236</c:v>
                </c:pt>
                <c:pt idx="348">
                  <c:v>0.16389484695549195</c:v>
                </c:pt>
                <c:pt idx="349">
                  <c:v>0.16403682518549667</c:v>
                </c:pt>
                <c:pt idx="350">
                  <c:v>0.16658515239070981</c:v>
                </c:pt>
                <c:pt idx="351">
                  <c:v>0.16741777930000498</c:v>
                </c:pt>
                <c:pt idx="352">
                  <c:v>0.16766874866732887</c:v>
                </c:pt>
                <c:pt idx="353">
                  <c:v>0.17043431519464242</c:v>
                </c:pt>
                <c:pt idx="354">
                  <c:v>0.17286076103600276</c:v>
                </c:pt>
                <c:pt idx="355">
                  <c:v>0.17494923776784368</c:v>
                </c:pt>
                <c:pt idx="356">
                  <c:v>0.17599613218908736</c:v>
                </c:pt>
                <c:pt idx="357">
                  <c:v>0.17607852562554746</c:v>
                </c:pt>
                <c:pt idx="358">
                  <c:v>0.17687500789387073</c:v>
                </c:pt>
                <c:pt idx="359">
                  <c:v>0.17734384809295228</c:v>
                </c:pt>
                <c:pt idx="360">
                  <c:v>0.17805604239584363</c:v>
                </c:pt>
                <c:pt idx="361">
                  <c:v>0.17756573086841493</c:v>
                </c:pt>
                <c:pt idx="362">
                  <c:v>0.17847090709304217</c:v>
                </c:pt>
                <c:pt idx="363">
                  <c:v>0.18116332994299325</c:v>
                </c:pt>
                <c:pt idx="364">
                  <c:v>0.18353141686249658</c:v>
                </c:pt>
                <c:pt idx="365">
                  <c:v>0.18639676191565854</c:v>
                </c:pt>
                <c:pt idx="366">
                  <c:v>0.19040495371034213</c:v>
                </c:pt>
                <c:pt idx="367">
                  <c:v>0.19456444778938187</c:v>
                </c:pt>
                <c:pt idx="368">
                  <c:v>0.19749350102267416</c:v>
                </c:pt>
                <c:pt idx="369">
                  <c:v>0.20086721134993735</c:v>
                </c:pt>
                <c:pt idx="370">
                  <c:v>0.20442443095407739</c:v>
                </c:pt>
                <c:pt idx="371">
                  <c:v>0.20778190776838604</c:v>
                </c:pt>
                <c:pt idx="372">
                  <c:v>0.20725351992338673</c:v>
                </c:pt>
                <c:pt idx="373">
                  <c:v>0.20889072728366895</c:v>
                </c:pt>
                <c:pt idx="374">
                  <c:v>0.20807912593119815</c:v>
                </c:pt>
                <c:pt idx="375">
                  <c:v>0.21209731043751731</c:v>
                </c:pt>
                <c:pt idx="376">
                  <c:v>0.21484263150817137</c:v>
                </c:pt>
                <c:pt idx="377">
                  <c:v>0.21809914107257086</c:v>
                </c:pt>
                <c:pt idx="378">
                  <c:v>0.22306797049884061</c:v>
                </c:pt>
                <c:pt idx="379">
                  <c:v>0.22720045825312543</c:v>
                </c:pt>
                <c:pt idx="380">
                  <c:v>0.23147659588062539</c:v>
                </c:pt>
                <c:pt idx="381">
                  <c:v>0.2352806986131305</c:v>
                </c:pt>
                <c:pt idx="382">
                  <c:v>0.23743150906290655</c:v>
                </c:pt>
                <c:pt idx="383">
                  <c:v>0.24022059003804661</c:v>
                </c:pt>
                <c:pt idx="384">
                  <c:v>0.24364448680924916</c:v>
                </c:pt>
                <c:pt idx="385">
                  <c:v>0.2452021611003424</c:v>
                </c:pt>
                <c:pt idx="386">
                  <c:v>0.25021619918854726</c:v>
                </c:pt>
                <c:pt idx="387">
                  <c:v>0.25512577814991444</c:v>
                </c:pt>
                <c:pt idx="388">
                  <c:v>0.25796352251629107</c:v>
                </c:pt>
                <c:pt idx="389">
                  <c:v>0.2619078575403368</c:v>
                </c:pt>
                <c:pt idx="390">
                  <c:v>0.2642007205153713</c:v>
                </c:pt>
                <c:pt idx="391">
                  <c:v>0.26837811975057596</c:v>
                </c:pt>
                <c:pt idx="392">
                  <c:v>0.27169978625255481</c:v>
                </c:pt>
                <c:pt idx="393">
                  <c:v>0.27399056896048307</c:v>
                </c:pt>
                <c:pt idx="394">
                  <c:v>0.27784704984691466</c:v>
                </c:pt>
                <c:pt idx="395">
                  <c:v>0.28354222682192393</c:v>
                </c:pt>
                <c:pt idx="396">
                  <c:v>0.28776275445195731</c:v>
                </c:pt>
                <c:pt idx="397">
                  <c:v>0.29245899459204849</c:v>
                </c:pt>
                <c:pt idx="398">
                  <c:v>0.2957266484445174</c:v>
                </c:pt>
                <c:pt idx="399">
                  <c:v>0.2985415841679786</c:v>
                </c:pt>
                <c:pt idx="400">
                  <c:v>0.30340231399997469</c:v>
                </c:pt>
                <c:pt idx="401">
                  <c:v>0.30488825622352766</c:v>
                </c:pt>
                <c:pt idx="402">
                  <c:v>0.30983617153585374</c:v>
                </c:pt>
                <c:pt idx="403">
                  <c:v>0.31514211567622424</c:v>
                </c:pt>
                <c:pt idx="404">
                  <c:v>0.32034750119058142</c:v>
                </c:pt>
                <c:pt idx="405">
                  <c:v>0.32487338231371765</c:v>
                </c:pt>
                <c:pt idx="406">
                  <c:v>0.3304035123824185</c:v>
                </c:pt>
                <c:pt idx="407">
                  <c:v>0.33616756105769696</c:v>
                </c:pt>
                <c:pt idx="408">
                  <c:v>0.34269904255706429</c:v>
                </c:pt>
                <c:pt idx="409">
                  <c:v>0.34487596778854979</c:v>
                </c:pt>
                <c:pt idx="410">
                  <c:v>0.34966975759687541</c:v>
                </c:pt>
                <c:pt idx="411">
                  <c:v>0.35638716296886808</c:v>
                </c:pt>
                <c:pt idx="412">
                  <c:v>0.36008784670808874</c:v>
                </c:pt>
                <c:pt idx="413">
                  <c:v>0.36617203363197548</c:v>
                </c:pt>
                <c:pt idx="414">
                  <c:v>0.37111415391450547</c:v>
                </c:pt>
                <c:pt idx="415">
                  <c:v>0.3768232983972285</c:v>
                </c:pt>
                <c:pt idx="416">
                  <c:v>0.38445750720106747</c:v>
                </c:pt>
                <c:pt idx="417">
                  <c:v>0.38959911024004057</c:v>
                </c:pt>
                <c:pt idx="418">
                  <c:v>0.39360250999085428</c:v>
                </c:pt>
                <c:pt idx="419">
                  <c:v>0.40181250701161458</c:v>
                </c:pt>
                <c:pt idx="420">
                  <c:v>0.40982376422846978</c:v>
                </c:pt>
                <c:pt idx="421">
                  <c:v>0.41726889161139719</c:v>
                </c:pt>
                <c:pt idx="422">
                  <c:v>0.42327529140455922</c:v>
                </c:pt>
                <c:pt idx="423">
                  <c:v>0.42854356785125497</c:v>
                </c:pt>
                <c:pt idx="424">
                  <c:v>0.43657637069171112</c:v>
                </c:pt>
                <c:pt idx="425">
                  <c:v>0.44458279871706952</c:v>
                </c:pt>
                <c:pt idx="426">
                  <c:v>0.45154240661643813</c:v>
                </c:pt>
                <c:pt idx="427">
                  <c:v>0.45315127033739705</c:v>
                </c:pt>
                <c:pt idx="428">
                  <c:v>0.45911457888335722</c:v>
                </c:pt>
                <c:pt idx="429">
                  <c:v>0.46606601430480821</c:v>
                </c:pt>
                <c:pt idx="430">
                  <c:v>0.47360475370751887</c:v>
                </c:pt>
                <c:pt idx="431">
                  <c:v>0.47870289402302119</c:v>
                </c:pt>
                <c:pt idx="432">
                  <c:v>0.48501687616689981</c:v>
                </c:pt>
                <c:pt idx="433">
                  <c:v>0.49062988259121043</c:v>
                </c:pt>
                <c:pt idx="434">
                  <c:v>0.49971693508303611</c:v>
                </c:pt>
                <c:pt idx="435">
                  <c:v>0.50621925569528836</c:v>
                </c:pt>
                <c:pt idx="436">
                  <c:v>0.51242996743639024</c:v>
                </c:pt>
                <c:pt idx="437">
                  <c:v>0.51943080920161577</c:v>
                </c:pt>
                <c:pt idx="438">
                  <c:v>0.52660847367087649</c:v>
                </c:pt>
                <c:pt idx="439">
                  <c:v>0.53103721374967405</c:v>
                </c:pt>
                <c:pt idx="440">
                  <c:v>0.53718440304878001</c:v>
                </c:pt>
                <c:pt idx="441">
                  <c:v>0.54281375442892577</c:v>
                </c:pt>
                <c:pt idx="442">
                  <c:v>0.54717042811154093</c:v>
                </c:pt>
                <c:pt idx="443">
                  <c:v>0.5526422735536386</c:v>
                </c:pt>
                <c:pt idx="444">
                  <c:v>0.55831248732337224</c:v>
                </c:pt>
                <c:pt idx="445">
                  <c:v>0.56252465673735363</c:v>
                </c:pt>
                <c:pt idx="446">
                  <c:v>0.56733564589693319</c:v>
                </c:pt>
                <c:pt idx="447">
                  <c:v>0.57002773441824217</c:v>
                </c:pt>
                <c:pt idx="448">
                  <c:v>0.57201030326579649</c:v>
                </c:pt>
                <c:pt idx="449">
                  <c:v>0.57454377142025037</c:v>
                </c:pt>
                <c:pt idx="450">
                  <c:v>0.57807353892811264</c:v>
                </c:pt>
                <c:pt idx="451">
                  <c:v>0.578188325095228</c:v>
                </c:pt>
                <c:pt idx="452">
                  <c:v>0.58076748483076657</c:v>
                </c:pt>
                <c:pt idx="453">
                  <c:v>0.5839421210254826</c:v>
                </c:pt>
                <c:pt idx="454">
                  <c:v>0.58666281321950309</c:v>
                </c:pt>
                <c:pt idx="455">
                  <c:v>0.58773117896909399</c:v>
                </c:pt>
                <c:pt idx="456">
                  <c:v>0.58953098149230931</c:v>
                </c:pt>
                <c:pt idx="457">
                  <c:v>0.5896959169557372</c:v>
                </c:pt>
                <c:pt idx="458">
                  <c:v>0.5923166820334016</c:v>
                </c:pt>
                <c:pt idx="459">
                  <c:v>0.59292590311453131</c:v>
                </c:pt>
                <c:pt idx="460">
                  <c:v>0.59614177317510419</c:v>
                </c:pt>
                <c:pt idx="461">
                  <c:v>0.59767374130838402</c:v>
                </c:pt>
                <c:pt idx="462">
                  <c:v>0.6023907469719112</c:v>
                </c:pt>
                <c:pt idx="463">
                  <c:v>0.60512146902519426</c:v>
                </c:pt>
                <c:pt idx="464">
                  <c:v>0.60687706587240087</c:v>
                </c:pt>
                <c:pt idx="465">
                  <c:v>0.6067180740292768</c:v>
                </c:pt>
                <c:pt idx="466">
                  <c:v>0.60865086505678756</c:v>
                </c:pt>
                <c:pt idx="467">
                  <c:v>0.60872887507327367</c:v>
                </c:pt>
                <c:pt idx="468">
                  <c:v>0.60819840696116811</c:v>
                </c:pt>
                <c:pt idx="469">
                  <c:v>0.60893801621271026</c:v>
                </c:pt>
                <c:pt idx="470">
                  <c:v>0.61098336454972246</c:v>
                </c:pt>
                <c:pt idx="471">
                  <c:v>0.61123931169905077</c:v>
                </c:pt>
                <c:pt idx="472">
                  <c:v>0.61673418866982521</c:v>
                </c:pt>
                <c:pt idx="473">
                  <c:v>0.62079702462367603</c:v>
                </c:pt>
                <c:pt idx="474">
                  <c:v>0.62387693436980163</c:v>
                </c:pt>
                <c:pt idx="475">
                  <c:v>0.62907388737285297</c:v>
                </c:pt>
                <c:pt idx="476">
                  <c:v>0.63527011153946455</c:v>
                </c:pt>
                <c:pt idx="477">
                  <c:v>0.64080845123370977</c:v>
                </c:pt>
                <c:pt idx="478">
                  <c:v>0.6460800709668264</c:v>
                </c:pt>
                <c:pt idx="479">
                  <c:v>0.64825060680648539</c:v>
                </c:pt>
                <c:pt idx="480">
                  <c:v>0.64943152986557751</c:v>
                </c:pt>
                <c:pt idx="481">
                  <c:v>0.65347207724328948</c:v>
                </c:pt>
                <c:pt idx="482">
                  <c:v>0.65644945953917622</c:v>
                </c:pt>
                <c:pt idx="483">
                  <c:v>0.6606820601479515</c:v>
                </c:pt>
                <c:pt idx="484">
                  <c:v>0.66368024511490131</c:v>
                </c:pt>
                <c:pt idx="485">
                  <c:v>0.67077395594737221</c:v>
                </c:pt>
                <c:pt idx="486">
                  <c:v>0.68029006352987154</c:v>
                </c:pt>
                <c:pt idx="487">
                  <c:v>0.68949784580911622</c:v>
                </c:pt>
                <c:pt idx="488">
                  <c:v>0.69752879126822742</c:v>
                </c:pt>
                <c:pt idx="489">
                  <c:v>0.70829491649584952</c:v>
                </c:pt>
                <c:pt idx="490">
                  <c:v>0.71702386586437705</c:v>
                </c:pt>
                <c:pt idx="491">
                  <c:v>0.72514396562804373</c:v>
                </c:pt>
                <c:pt idx="492">
                  <c:v>0.73228559689921335</c:v>
                </c:pt>
                <c:pt idx="493">
                  <c:v>0.73942722817038276</c:v>
                </c:pt>
                <c:pt idx="494">
                  <c:v>0.74797229678576438</c:v>
                </c:pt>
                <c:pt idx="495">
                  <c:v>0.75625807496539699</c:v>
                </c:pt>
                <c:pt idx="496">
                  <c:v>0.7646939295576981</c:v>
                </c:pt>
                <c:pt idx="497">
                  <c:v>0.7689443610273845</c:v>
                </c:pt>
                <c:pt idx="498">
                  <c:v>0.7799352293977404</c:v>
                </c:pt>
                <c:pt idx="499">
                  <c:v>0.78912926705503272</c:v>
                </c:pt>
                <c:pt idx="500">
                  <c:v>0.79804321160551306</c:v>
                </c:pt>
                <c:pt idx="501">
                  <c:v>0.80714846643451876</c:v>
                </c:pt>
                <c:pt idx="502">
                  <c:v>0.81614079247775417</c:v>
                </c:pt>
                <c:pt idx="503">
                  <c:v>0.82382923681686449</c:v>
                </c:pt>
                <c:pt idx="504">
                  <c:v>0.83972582079539027</c:v>
                </c:pt>
                <c:pt idx="505">
                  <c:v>0.84803797379012036</c:v>
                </c:pt>
                <c:pt idx="506">
                  <c:v>0.85939697514303692</c:v>
                </c:pt>
                <c:pt idx="507">
                  <c:v>0.86907244604492939</c:v>
                </c:pt>
                <c:pt idx="508">
                  <c:v>0.87969926767168338</c:v>
                </c:pt>
                <c:pt idx="509">
                  <c:v>0.89067713437262486</c:v>
                </c:pt>
                <c:pt idx="510">
                  <c:v>0.90249788072788539</c:v>
                </c:pt>
                <c:pt idx="511">
                  <c:v>0.91002584731879577</c:v>
                </c:pt>
                <c:pt idx="512">
                  <c:v>0.9227611682482888</c:v>
                </c:pt>
                <c:pt idx="513">
                  <c:v>0.93313761486974933</c:v>
                </c:pt>
                <c:pt idx="514">
                  <c:v>0.94524662680973959</c:v>
                </c:pt>
                <c:pt idx="515">
                  <c:v>0.9536211878176587</c:v>
                </c:pt>
                <c:pt idx="516">
                  <c:v>0.96294821397924635</c:v>
                </c:pt>
                <c:pt idx="517">
                  <c:v>0.97082462531046121</c:v>
                </c:pt>
                <c:pt idx="518">
                  <c:v>0.97658845109997838</c:v>
                </c:pt>
                <c:pt idx="519">
                  <c:v>0.98433150245062895</c:v>
                </c:pt>
                <c:pt idx="520">
                  <c:v>0.99033753076752196</c:v>
                </c:pt>
                <c:pt idx="521">
                  <c:v>0.99394679419694631</c:v>
                </c:pt>
                <c:pt idx="522">
                  <c:v>0.99778600143687024</c:v>
                </c:pt>
                <c:pt idx="523">
                  <c:v>0.99805346435053699</c:v>
                </c:pt>
                <c:pt idx="524">
                  <c:v>1</c:v>
                </c:pt>
                <c:pt idx="525">
                  <c:v>0.99911700090863098</c:v>
                </c:pt>
                <c:pt idx="526">
                  <c:v>0.99422465844614449</c:v>
                </c:pt>
                <c:pt idx="527">
                  <c:v>0.99057156081698039</c:v>
                </c:pt>
                <c:pt idx="528">
                  <c:v>0.98630106962876896</c:v>
                </c:pt>
                <c:pt idx="529">
                  <c:v>0.97931805872445443</c:v>
                </c:pt>
                <c:pt idx="530">
                  <c:v>0.97337815318344023</c:v>
                </c:pt>
                <c:pt idx="531">
                  <c:v>0.96490700834558585</c:v>
                </c:pt>
                <c:pt idx="532">
                  <c:v>0.95670035461124636</c:v>
                </c:pt>
                <c:pt idx="533">
                  <c:v>0.94845506734493279</c:v>
                </c:pt>
                <c:pt idx="534">
                  <c:v>0.93872573238403811</c:v>
                </c:pt>
                <c:pt idx="535">
                  <c:v>0.92606433523207232</c:v>
                </c:pt>
                <c:pt idx="536">
                  <c:v>0.91705343537538786</c:v>
                </c:pt>
                <c:pt idx="537">
                  <c:v>0.90411454545049308</c:v>
                </c:pt>
                <c:pt idx="538">
                  <c:v>0.88989852011283954</c:v>
                </c:pt>
                <c:pt idx="539">
                  <c:v>0.87830363132911982</c:v>
                </c:pt>
                <c:pt idx="540">
                  <c:v>0.86613221137594065</c:v>
                </c:pt>
                <c:pt idx="541">
                  <c:v>0.85275015026215073</c:v>
                </c:pt>
                <c:pt idx="542">
                  <c:v>0.83903858969777434</c:v>
                </c:pt>
                <c:pt idx="543">
                  <c:v>0.8246869755219427</c:v>
                </c:pt>
                <c:pt idx="544">
                  <c:v>0.81184466942698297</c:v>
                </c:pt>
                <c:pt idx="545">
                  <c:v>0.80172008371589187</c:v>
                </c:pt>
                <c:pt idx="546">
                  <c:v>0.78932094880982728</c:v>
                </c:pt>
                <c:pt idx="547">
                  <c:v>0.77748348602246253</c:v>
                </c:pt>
                <c:pt idx="548">
                  <c:v>0.76614157257791904</c:v>
                </c:pt>
                <c:pt idx="549">
                  <c:v>0.75611097036288033</c:v>
                </c:pt>
                <c:pt idx="550">
                  <c:v>0.74772972278211947</c:v>
                </c:pt>
                <c:pt idx="551">
                  <c:v>0.74134516014713436</c:v>
                </c:pt>
                <c:pt idx="552">
                  <c:v>0.73022353213009694</c:v>
                </c:pt>
                <c:pt idx="553">
                  <c:v>0.72177467586838151</c:v>
                </c:pt>
                <c:pt idx="554">
                  <c:v>0.71054531973333945</c:v>
                </c:pt>
                <c:pt idx="555">
                  <c:v>0.70272574427127876</c:v>
                </c:pt>
                <c:pt idx="556">
                  <c:v>0.69321149407012428</c:v>
                </c:pt>
                <c:pt idx="557">
                  <c:v>0.68243571045950868</c:v>
                </c:pt>
                <c:pt idx="558">
                  <c:v>0.66899941381044759</c:v>
                </c:pt>
                <c:pt idx="559">
                  <c:v>0.65977045738387097</c:v>
                </c:pt>
                <c:pt idx="560">
                  <c:v>0.64998317212501511</c:v>
                </c:pt>
                <c:pt idx="561">
                  <c:v>0.64209227321930995</c:v>
                </c:pt>
                <c:pt idx="562">
                  <c:v>0.63311852098952359</c:v>
                </c:pt>
                <c:pt idx="563">
                  <c:v>0.62474804622056335</c:v>
                </c:pt>
                <c:pt idx="564">
                  <c:v>0.61435748350088148</c:v>
                </c:pt>
                <c:pt idx="565">
                  <c:v>0.60748034333322687</c:v>
                </c:pt>
                <c:pt idx="566">
                  <c:v>0.60172171821147546</c:v>
                </c:pt>
                <c:pt idx="567">
                  <c:v>0.59590588574430103</c:v>
                </c:pt>
                <c:pt idx="568">
                  <c:v>0.58735450203234663</c:v>
                </c:pt>
                <c:pt idx="569">
                  <c:v>0.58003270477072111</c:v>
                </c:pt>
                <c:pt idx="570">
                  <c:v>0.57456754590146519</c:v>
                </c:pt>
                <c:pt idx="571">
                  <c:v>0.57360913712749284</c:v>
                </c:pt>
                <c:pt idx="572">
                  <c:v>0.56935461941884768</c:v>
                </c:pt>
                <c:pt idx="573">
                  <c:v>0.56339874039826709</c:v>
                </c:pt>
                <c:pt idx="574">
                  <c:v>0.55798410230159268</c:v>
                </c:pt>
                <c:pt idx="575">
                  <c:v>0.55397067269151645</c:v>
                </c:pt>
                <c:pt idx="576">
                  <c:v>0.54853300306616515</c:v>
                </c:pt>
                <c:pt idx="577">
                  <c:v>0.54428962964558936</c:v>
                </c:pt>
                <c:pt idx="578">
                  <c:v>0.53784897409398791</c:v>
                </c:pt>
                <c:pt idx="579">
                  <c:v>0.53232883673692277</c:v>
                </c:pt>
                <c:pt idx="580">
                  <c:v>0.52764303507999</c:v>
                </c:pt>
                <c:pt idx="581">
                  <c:v>0.52402634212518606</c:v>
                </c:pt>
                <c:pt idx="582">
                  <c:v>0.52185506333298914</c:v>
                </c:pt>
                <c:pt idx="583">
                  <c:v>0.51776659551657866</c:v>
                </c:pt>
                <c:pt idx="584">
                  <c:v>0.51380182929773899</c:v>
                </c:pt>
                <c:pt idx="585">
                  <c:v>0.51217104847691008</c:v>
                </c:pt>
                <c:pt idx="586">
                  <c:v>0.50965726856471227</c:v>
                </c:pt>
                <c:pt idx="587">
                  <c:v>0.50717320675403288</c:v>
                </c:pt>
                <c:pt idx="588">
                  <c:v>0.50527087678057869</c:v>
                </c:pt>
                <c:pt idx="589">
                  <c:v>0.50139823667644634</c:v>
                </c:pt>
                <c:pt idx="590">
                  <c:v>0.50018313780060786</c:v>
                </c:pt>
                <c:pt idx="591">
                  <c:v>0.49739260806801877</c:v>
                </c:pt>
                <c:pt idx="592">
                  <c:v>0.49303407700405877</c:v>
                </c:pt>
                <c:pt idx="593">
                  <c:v>0.49104073534470399</c:v>
                </c:pt>
                <c:pt idx="594">
                  <c:v>0.4868712857016555</c:v>
                </c:pt>
                <c:pt idx="595">
                  <c:v>0.48535120480898319</c:v>
                </c:pt>
                <c:pt idx="596">
                  <c:v>0.48311380324090752</c:v>
                </c:pt>
                <c:pt idx="597">
                  <c:v>0.48150902575890742</c:v>
                </c:pt>
                <c:pt idx="598">
                  <c:v>0.47979837754024757</c:v>
                </c:pt>
                <c:pt idx="599">
                  <c:v>0.47577974726240563</c:v>
                </c:pt>
                <c:pt idx="600">
                  <c:v>0.4719743443629591</c:v>
                </c:pt>
                <c:pt idx="601">
                  <c:v>0.47186215852972663</c:v>
                </c:pt>
                <c:pt idx="602">
                  <c:v>0.46566742026819102</c:v>
                </c:pt>
                <c:pt idx="603">
                  <c:v>0.46247792502271579</c:v>
                </c:pt>
                <c:pt idx="604">
                  <c:v>0.45863834630652289</c:v>
                </c:pt>
                <c:pt idx="605">
                  <c:v>0.45701499501107373</c:v>
                </c:pt>
                <c:pt idx="606">
                  <c:v>0.45744665043563026</c:v>
                </c:pt>
                <c:pt idx="607">
                  <c:v>0.45814465434504648</c:v>
                </c:pt>
                <c:pt idx="608">
                  <c:v>0.45553094731649257</c:v>
                </c:pt>
                <c:pt idx="609">
                  <c:v>0.45396554631900449</c:v>
                </c:pt>
                <c:pt idx="610">
                  <c:v>0.45292504128958733</c:v>
                </c:pt>
                <c:pt idx="611">
                  <c:v>0.45218691794312105</c:v>
                </c:pt>
                <c:pt idx="612">
                  <c:v>0.44965530717001201</c:v>
                </c:pt>
                <c:pt idx="613">
                  <c:v>0.44635139723369049</c:v>
                </c:pt>
                <c:pt idx="614">
                  <c:v>0.44490486864227652</c:v>
                </c:pt>
                <c:pt idx="615">
                  <c:v>0.4414958309218332</c:v>
                </c:pt>
                <c:pt idx="616">
                  <c:v>0.44046015508391279</c:v>
                </c:pt>
                <c:pt idx="617">
                  <c:v>0.43839771883852746</c:v>
                </c:pt>
                <c:pt idx="618">
                  <c:v>0.43624167057335878</c:v>
                </c:pt>
                <c:pt idx="619">
                  <c:v>0.43311718367495528</c:v>
                </c:pt>
                <c:pt idx="620">
                  <c:v>0.43163165007529819</c:v>
                </c:pt>
                <c:pt idx="621">
                  <c:v>0.42821369692439937</c:v>
                </c:pt>
                <c:pt idx="622">
                  <c:v>0.42757884398071</c:v>
                </c:pt>
                <c:pt idx="623">
                  <c:v>0.42537413232430471</c:v>
                </c:pt>
                <c:pt idx="624">
                  <c:v>0.42338710576152261</c:v>
                </c:pt>
                <c:pt idx="625">
                  <c:v>0.41927300608255241</c:v>
                </c:pt>
                <c:pt idx="626">
                  <c:v>0.41818309470936066</c:v>
                </c:pt>
                <c:pt idx="627">
                  <c:v>0.41576441272202208</c:v>
                </c:pt>
                <c:pt idx="628">
                  <c:v>0.41343971423073578</c:v>
                </c:pt>
                <c:pt idx="629">
                  <c:v>0.4103828360132869</c:v>
                </c:pt>
                <c:pt idx="630">
                  <c:v>0.40767774582256361</c:v>
                </c:pt>
                <c:pt idx="631">
                  <c:v>0.40356587500120733</c:v>
                </c:pt>
                <c:pt idx="632">
                  <c:v>0.40133330262462846</c:v>
                </c:pt>
                <c:pt idx="633">
                  <c:v>0.39802419202054112</c:v>
                </c:pt>
                <c:pt idx="634">
                  <c:v>0.39515528079519696</c:v>
                </c:pt>
                <c:pt idx="635">
                  <c:v>0.39187143057740043</c:v>
                </c:pt>
                <c:pt idx="636">
                  <c:v>0.39064295855587861</c:v>
                </c:pt>
                <c:pt idx="637">
                  <c:v>0.38817932793999321</c:v>
                </c:pt>
                <c:pt idx="638">
                  <c:v>0.38662581418311254</c:v>
                </c:pt>
                <c:pt idx="639">
                  <c:v>0.3848861908154721</c:v>
                </c:pt>
                <c:pt idx="640">
                  <c:v>0.3842049033381601</c:v>
                </c:pt>
                <c:pt idx="641">
                  <c:v>0.38255146246492339</c:v>
                </c:pt>
                <c:pt idx="642">
                  <c:v>0.3818122246896502</c:v>
                </c:pt>
                <c:pt idx="643">
                  <c:v>0.38184714345893439</c:v>
                </c:pt>
                <c:pt idx="644">
                  <c:v>0.38057409428513478</c:v>
                </c:pt>
                <c:pt idx="645">
                  <c:v>0.38056072113945144</c:v>
                </c:pt>
                <c:pt idx="646">
                  <c:v>0.37991881014665141</c:v>
                </c:pt>
                <c:pt idx="647">
                  <c:v>0.37755659255219803</c:v>
                </c:pt>
                <c:pt idx="648">
                  <c:v>0.37662307268824746</c:v>
                </c:pt>
                <c:pt idx="649">
                  <c:v>0.37472260009613806</c:v>
                </c:pt>
                <c:pt idx="650">
                  <c:v>0.37153310485066282</c:v>
                </c:pt>
                <c:pt idx="651">
                  <c:v>0.37216498598420039</c:v>
                </c:pt>
                <c:pt idx="652">
                  <c:v>0.36979935080807236</c:v>
                </c:pt>
                <c:pt idx="653">
                  <c:v>0.36569093471601755</c:v>
                </c:pt>
                <c:pt idx="654">
                  <c:v>0.36264638951069889</c:v>
                </c:pt>
                <c:pt idx="655">
                  <c:v>0.36065694835216844</c:v>
                </c:pt>
                <c:pt idx="656">
                  <c:v>0.35785219107847732</c:v>
                </c:pt>
                <c:pt idx="657">
                  <c:v>0.35597623592012073</c:v>
                </c:pt>
                <c:pt idx="658">
                  <c:v>0.35025022641478598</c:v>
                </c:pt>
                <c:pt idx="659">
                  <c:v>0.34715129708368841</c:v>
                </c:pt>
                <c:pt idx="660">
                  <c:v>0.34723287327235675</c:v>
                </c:pt>
                <c:pt idx="661">
                  <c:v>0.34629066086371202</c:v>
                </c:pt>
                <c:pt idx="662">
                  <c:v>0.34404103772638694</c:v>
                </c:pt>
                <c:pt idx="663">
                  <c:v>0.34061595223112362</c:v>
                </c:pt>
                <c:pt idx="664">
                  <c:v>0.33731245091869794</c:v>
                </c:pt>
                <c:pt idx="665">
                  <c:v>0.33546327919933489</c:v>
                </c:pt>
                <c:pt idx="666">
                  <c:v>0.33333724621669991</c:v>
                </c:pt>
                <c:pt idx="667">
                  <c:v>0.33142198886908508</c:v>
                </c:pt>
                <c:pt idx="668">
                  <c:v>0.33030934314823168</c:v>
                </c:pt>
                <c:pt idx="669">
                  <c:v>0.3267179477273453</c:v>
                </c:pt>
                <c:pt idx="670">
                  <c:v>0.32586269791326922</c:v>
                </c:pt>
                <c:pt idx="671">
                  <c:v>0.32540203019210528</c:v>
                </c:pt>
                <c:pt idx="672">
                  <c:v>0.32328127217248981</c:v>
                </c:pt>
                <c:pt idx="673">
                  <c:v>0.3221369766735192</c:v>
                </c:pt>
                <c:pt idx="674">
                  <c:v>0.32071177081994467</c:v>
                </c:pt>
                <c:pt idx="675">
                  <c:v>0.31849175434125743</c:v>
                </c:pt>
                <c:pt idx="676">
                  <c:v>0.31663942507360804</c:v>
                </c:pt>
                <c:pt idx="677">
                  <c:v>0.31509817003360374</c:v>
                </c:pt>
                <c:pt idx="678">
                  <c:v>0.31152579419768928</c:v>
                </c:pt>
                <c:pt idx="679">
                  <c:v>0.30916405952238551</c:v>
                </c:pt>
                <c:pt idx="680">
                  <c:v>0.30741507495276682</c:v>
                </c:pt>
                <c:pt idx="681">
                  <c:v>0.30442476528271945</c:v>
                </c:pt>
                <c:pt idx="682">
                  <c:v>0.30245913575303068</c:v>
                </c:pt>
                <c:pt idx="683">
                  <c:v>0.30069822679517766</c:v>
                </c:pt>
                <c:pt idx="684">
                  <c:v>0.29506802101961321</c:v>
                </c:pt>
                <c:pt idx="685">
                  <c:v>0.29273325552143753</c:v>
                </c:pt>
                <c:pt idx="686">
                  <c:v>0.29040796266812086</c:v>
                </c:pt>
                <c:pt idx="687">
                  <c:v>0.28668695917698689</c:v>
                </c:pt>
                <c:pt idx="688">
                  <c:v>0.28490469033366739</c:v>
                </c:pt>
                <c:pt idx="689">
                  <c:v>0.28124163714049455</c:v>
                </c:pt>
                <c:pt idx="690">
                  <c:v>0.27847112997880358</c:v>
                </c:pt>
                <c:pt idx="691">
                  <c:v>0.27922303509484903</c:v>
                </c:pt>
                <c:pt idx="692">
                  <c:v>0.27748095998383338</c:v>
                </c:pt>
                <c:pt idx="693">
                  <c:v>0.2764549425289064</c:v>
                </c:pt>
                <c:pt idx="694">
                  <c:v>0.27519808972043441</c:v>
                </c:pt>
                <c:pt idx="695">
                  <c:v>0.27289750003900498</c:v>
                </c:pt>
                <c:pt idx="696">
                  <c:v>0.27155606208408589</c:v>
                </c:pt>
                <c:pt idx="697">
                  <c:v>0.26995377349308791</c:v>
                </c:pt>
                <c:pt idx="698">
                  <c:v>0.26710752232015161</c:v>
                </c:pt>
                <c:pt idx="699">
                  <c:v>0.26375554335462387</c:v>
                </c:pt>
                <c:pt idx="700">
                  <c:v>0.26051311274081879</c:v>
                </c:pt>
                <c:pt idx="701">
                  <c:v>0.25814948353654321</c:v>
                </c:pt>
                <c:pt idx="702">
                  <c:v>0.25422944306048895</c:v>
                </c:pt>
                <c:pt idx="703">
                  <c:v>0.2514289949115181</c:v>
                </c:pt>
                <c:pt idx="704">
                  <c:v>0.24989427785384788</c:v>
                </c:pt>
                <c:pt idx="705">
                  <c:v>0.24802827825949994</c:v>
                </c:pt>
                <c:pt idx="706">
                  <c:v>0.24641109347011583</c:v>
                </c:pt>
                <c:pt idx="707">
                  <c:v>0.24513670698174786</c:v>
                </c:pt>
                <c:pt idx="708">
                  <c:v>0.24198317063911007</c:v>
                </c:pt>
                <c:pt idx="709">
                  <c:v>0.240272968191973</c:v>
                </c:pt>
                <c:pt idx="710">
                  <c:v>0.23600853206694597</c:v>
                </c:pt>
                <c:pt idx="711">
                  <c:v>0.23426493390322745</c:v>
                </c:pt>
                <c:pt idx="712">
                  <c:v>0.23135538317405668</c:v>
                </c:pt>
                <c:pt idx="713">
                  <c:v>0.22856934830432227</c:v>
                </c:pt>
                <c:pt idx="714">
                  <c:v>0.22563646886545949</c:v>
                </c:pt>
                <c:pt idx="715">
                  <c:v>0.22137114119738688</c:v>
                </c:pt>
                <c:pt idx="716">
                  <c:v>0.21640962985361606</c:v>
                </c:pt>
                <c:pt idx="717">
                  <c:v>0.21492350189192866</c:v>
                </c:pt>
                <c:pt idx="718">
                  <c:v>0.20957379784707214</c:v>
                </c:pt>
                <c:pt idx="719">
                  <c:v>0.2073892202044457</c:v>
                </c:pt>
                <c:pt idx="720">
                  <c:v>0.20498376277228281</c:v>
                </c:pt>
                <c:pt idx="721">
                  <c:v>0.20242432842662711</c:v>
                </c:pt>
                <c:pt idx="722">
                  <c:v>0.20275977149751742</c:v>
                </c:pt>
                <c:pt idx="723">
                  <c:v>0.20243194369014125</c:v>
                </c:pt>
                <c:pt idx="724">
                  <c:v>0.199836959065544</c:v>
                </c:pt>
                <c:pt idx="725">
                  <c:v>0.19888679706474313</c:v>
                </c:pt>
                <c:pt idx="726">
                  <c:v>0.19655247733809023</c:v>
                </c:pt>
                <c:pt idx="727">
                  <c:v>0.19397361478356676</c:v>
                </c:pt>
                <c:pt idx="728">
                  <c:v>0.19167142775418081</c:v>
                </c:pt>
                <c:pt idx="729">
                  <c:v>0.18920642267610019</c:v>
                </c:pt>
                <c:pt idx="730">
                  <c:v>0.18602450554651218</c:v>
                </c:pt>
                <c:pt idx="731">
                  <c:v>0.18324211114421377</c:v>
                </c:pt>
                <c:pt idx="732">
                  <c:v>0.18020105781582355</c:v>
                </c:pt>
                <c:pt idx="733">
                  <c:v>0.17795128608799082</c:v>
                </c:pt>
                <c:pt idx="734">
                  <c:v>0.17508374932484189</c:v>
                </c:pt>
                <c:pt idx="735">
                  <c:v>0.17099164104099537</c:v>
                </c:pt>
                <c:pt idx="736">
                  <c:v>0.16770199579340272</c:v>
                </c:pt>
                <c:pt idx="737">
                  <c:v>0.16437810043380999</c:v>
                </c:pt>
                <c:pt idx="738">
                  <c:v>0.16134362223538073</c:v>
                </c:pt>
                <c:pt idx="739">
                  <c:v>0.15868184617762063</c:v>
                </c:pt>
                <c:pt idx="740">
                  <c:v>0.15574684932402463</c:v>
                </c:pt>
                <c:pt idx="741">
                  <c:v>0.1528626332763984</c:v>
                </c:pt>
                <c:pt idx="742">
                  <c:v>0.15176198623903311</c:v>
                </c:pt>
                <c:pt idx="743">
                  <c:v>0.14872776807399213</c:v>
                </c:pt>
                <c:pt idx="744">
                  <c:v>0.14843166433998697</c:v>
                </c:pt>
                <c:pt idx="745">
                  <c:v>0.14725854228254337</c:v>
                </c:pt>
                <c:pt idx="746">
                  <c:v>0.14381978646058155</c:v>
                </c:pt>
                <c:pt idx="747">
                  <c:v>0.14160003001528254</c:v>
                </c:pt>
                <c:pt idx="748">
                  <c:v>0.14065659173495021</c:v>
                </c:pt>
                <c:pt idx="749">
                  <c:v>0.13881395799792121</c:v>
                </c:pt>
                <c:pt idx="750">
                  <c:v>0.13555800564792519</c:v>
                </c:pt>
                <c:pt idx="751">
                  <c:v>0.1331169979368208</c:v>
                </c:pt>
                <c:pt idx="752">
                  <c:v>0.13046618042899566</c:v>
                </c:pt>
                <c:pt idx="753">
                  <c:v>0.13090062192556953</c:v>
                </c:pt>
                <c:pt idx="754">
                  <c:v>0.12700041828227887</c:v>
                </c:pt>
                <c:pt idx="755">
                  <c:v>0.12439573812706123</c:v>
                </c:pt>
                <c:pt idx="756">
                  <c:v>0.12100141086686959</c:v>
                </c:pt>
                <c:pt idx="757">
                  <c:v>0.11958422890070514</c:v>
                </c:pt>
                <c:pt idx="758">
                  <c:v>0.11806552247022803</c:v>
                </c:pt>
                <c:pt idx="759">
                  <c:v>0.11769308036294718</c:v>
                </c:pt>
                <c:pt idx="760">
                  <c:v>0.1158823564374237</c:v>
                </c:pt>
                <c:pt idx="761">
                  <c:v>0.11473869244811034</c:v>
                </c:pt>
                <c:pt idx="762">
                  <c:v>0.11295928397206202</c:v>
                </c:pt>
                <c:pt idx="763">
                  <c:v>0.11155970998104728</c:v>
                </c:pt>
                <c:pt idx="764">
                  <c:v>0.11107084721106761</c:v>
                </c:pt>
                <c:pt idx="765">
                  <c:v>0.10886383240179467</c:v>
                </c:pt>
                <c:pt idx="766">
                  <c:v>0.10456555478866343</c:v>
                </c:pt>
                <c:pt idx="767">
                  <c:v>0.10284194204821615</c:v>
                </c:pt>
                <c:pt idx="768">
                  <c:v>0.10283276658437231</c:v>
                </c:pt>
                <c:pt idx="769">
                  <c:v>0.10363288932013157</c:v>
                </c:pt>
                <c:pt idx="770">
                  <c:v>0.10295316204314921</c:v>
                </c:pt>
                <c:pt idx="771">
                  <c:v>0.10122954930270189</c:v>
                </c:pt>
                <c:pt idx="772">
                  <c:v>9.9516783669308856E-2</c:v>
                </c:pt>
                <c:pt idx="773">
                  <c:v>0.10053526015597544</c:v>
                </c:pt>
                <c:pt idx="774">
                  <c:v>9.9012430338912646E-2</c:v>
                </c:pt>
                <c:pt idx="775">
                  <c:v>9.7992950866319803E-2</c:v>
                </c:pt>
                <c:pt idx="776">
                  <c:v>9.5657330972725468E-2</c:v>
                </c:pt>
                <c:pt idx="777">
                  <c:v>9.3972648945267426E-2</c:v>
                </c:pt>
                <c:pt idx="778">
                  <c:v>9.1456863061217059E-2</c:v>
                </c:pt>
                <c:pt idx="779">
                  <c:v>8.9228599809358378E-2</c:v>
                </c:pt>
                <c:pt idx="780">
                  <c:v>8.7412415182680892E-2</c:v>
                </c:pt>
                <c:pt idx="781">
                  <c:v>8.5956673979796144E-2</c:v>
                </c:pt>
                <c:pt idx="782">
                  <c:v>8.2539760962450442E-2</c:v>
                </c:pt>
                <c:pt idx="783">
                  <c:v>7.9273332981669137E-2</c:v>
                </c:pt>
                <c:pt idx="784">
                  <c:v>7.9438937102381091E-2</c:v>
                </c:pt>
                <c:pt idx="785">
                  <c:v>8.0048492512152847E-2</c:v>
                </c:pt>
                <c:pt idx="786">
                  <c:v>8.051670120157714E-2</c:v>
                </c:pt>
                <c:pt idx="787">
                  <c:v>7.8630196117181445E-2</c:v>
                </c:pt>
                <c:pt idx="788">
                  <c:v>7.669086710733658E-2</c:v>
                </c:pt>
                <c:pt idx="789">
                  <c:v>7.57463886934511E-2</c:v>
                </c:pt>
                <c:pt idx="790">
                  <c:v>7.4136447691312127E-2</c:v>
                </c:pt>
                <c:pt idx="791">
                  <c:v>7.1900123404416552E-2</c:v>
                </c:pt>
                <c:pt idx="792">
                  <c:v>7.0557979644586363E-2</c:v>
                </c:pt>
                <c:pt idx="793">
                  <c:v>6.9214572865441637E-2</c:v>
                </c:pt>
                <c:pt idx="794">
                  <c:v>6.7819716623042967E-2</c:v>
                </c:pt>
                <c:pt idx="795">
                  <c:v>6.7818639341862927E-2</c:v>
                </c:pt>
                <c:pt idx="796">
                  <c:v>6.7224983116403569E-2</c:v>
                </c:pt>
                <c:pt idx="797">
                  <c:v>6.68025774509447E-2</c:v>
                </c:pt>
                <c:pt idx="798">
                  <c:v>6.6710265598102794E-2</c:v>
                </c:pt>
                <c:pt idx="799">
                  <c:v>6.6290757447541981E-2</c:v>
                </c:pt>
                <c:pt idx="800">
                  <c:v>6.4243811762573169E-2</c:v>
                </c:pt>
                <c:pt idx="801">
                  <c:v>6.456762762624435E-2</c:v>
                </c:pt>
                <c:pt idx="802">
                  <c:v>6.2731531871549451E-2</c:v>
                </c:pt>
                <c:pt idx="803">
                  <c:v>6.1189050959857536E-2</c:v>
                </c:pt>
                <c:pt idx="804">
                  <c:v>6.1571634369281592E-2</c:v>
                </c:pt>
                <c:pt idx="805">
                  <c:v>6.0087289493685275E-2</c:v>
                </c:pt>
                <c:pt idx="806">
                  <c:v>5.9632788278586403E-2</c:v>
                </c:pt>
                <c:pt idx="807">
                  <c:v>5.9271936230897757E-2</c:v>
                </c:pt>
                <c:pt idx="808">
                  <c:v>5.8002899000803139E-2</c:v>
                </c:pt>
                <c:pt idx="809">
                  <c:v>5.7667344487032139E-2</c:v>
                </c:pt>
                <c:pt idx="810">
                  <c:v>5.7458129052341746E-2</c:v>
                </c:pt>
                <c:pt idx="811">
                  <c:v>5.5265564669932189E-2</c:v>
                </c:pt>
                <c:pt idx="812">
                  <c:v>5.1972613283545605E-2</c:v>
                </c:pt>
                <c:pt idx="813">
                  <c:v>5.035483413213114E-2</c:v>
                </c:pt>
                <c:pt idx="814">
                  <c:v>4.9002660513038442E-2</c:v>
                </c:pt>
                <c:pt idx="815">
                  <c:v>4.7601674912201582E-2</c:v>
                </c:pt>
                <c:pt idx="816">
                  <c:v>4.6596534423591414E-2</c:v>
                </c:pt>
                <c:pt idx="817">
                  <c:v>4.6016585672457484E-2</c:v>
                </c:pt>
                <c:pt idx="818">
                  <c:v>4.6342890427130842E-2</c:v>
                </c:pt>
                <c:pt idx="819">
                  <c:v>4.6643414728736884E-2</c:v>
                </c:pt>
                <c:pt idx="820">
                  <c:v>4.6148942667095599E-2</c:v>
                </c:pt>
                <c:pt idx="821">
                  <c:v>4.6991413697518761E-2</c:v>
                </c:pt>
                <c:pt idx="822">
                  <c:v>4.8139646844940605E-2</c:v>
                </c:pt>
                <c:pt idx="823">
                  <c:v>4.814202429306208E-2</c:v>
                </c:pt>
                <c:pt idx="824">
                  <c:v>4.9021642950383408E-2</c:v>
                </c:pt>
                <c:pt idx="825">
                  <c:v>4.7376857474213975E-2</c:v>
                </c:pt>
                <c:pt idx="826">
                  <c:v>4.7600411892887044E-2</c:v>
                </c:pt>
                <c:pt idx="827">
                  <c:v>4.7014816702464594E-2</c:v>
                </c:pt>
                <c:pt idx="828">
                  <c:v>4.6861954217778702E-2</c:v>
                </c:pt>
                <c:pt idx="829">
                  <c:v>4.7636928010127921E-2</c:v>
                </c:pt>
                <c:pt idx="830">
                  <c:v>4.6525805341977339E-2</c:v>
                </c:pt>
                <c:pt idx="831">
                  <c:v>4.4114367141883874E-2</c:v>
                </c:pt>
                <c:pt idx="832">
                  <c:v>4.570595721633515E-2</c:v>
                </c:pt>
                <c:pt idx="833">
                  <c:v>4.5244918018902201E-2</c:v>
                </c:pt>
                <c:pt idx="834">
                  <c:v>4.5408516167761655E-2</c:v>
                </c:pt>
                <c:pt idx="835">
                  <c:v>4.4214182815359208E-2</c:v>
                </c:pt>
                <c:pt idx="836">
                  <c:v>4.1579673115742344E-2</c:v>
                </c:pt>
                <c:pt idx="837">
                  <c:v>4.1056225905120501E-2</c:v>
                </c:pt>
                <c:pt idx="838">
                  <c:v>4.0872345151974653E-2</c:v>
                </c:pt>
                <c:pt idx="839">
                  <c:v>3.9339262589887972E-2</c:v>
                </c:pt>
                <c:pt idx="840">
                  <c:v>3.8957756461643962E-2</c:v>
                </c:pt>
                <c:pt idx="841">
                  <c:v>3.5866067203028866E-2</c:v>
                </c:pt>
                <c:pt idx="842">
                  <c:v>3.594762853264645E-2</c:v>
                </c:pt>
                <c:pt idx="843">
                  <c:v>3.5866769293177246E-2</c:v>
                </c:pt>
                <c:pt idx="844">
                  <c:v>3.5675544454193631E-2</c:v>
                </c:pt>
                <c:pt idx="845">
                  <c:v>3.6365628489555206E-2</c:v>
                </c:pt>
                <c:pt idx="846">
                  <c:v>3.6749653226902906E-2</c:v>
                </c:pt>
                <c:pt idx="847">
                  <c:v>3.7614052501484051E-2</c:v>
                </c:pt>
                <c:pt idx="848">
                  <c:v>3.904156150792619E-2</c:v>
                </c:pt>
                <c:pt idx="849">
                  <c:v>3.8528032713686149E-2</c:v>
                </c:pt>
                <c:pt idx="850">
                  <c:v>3.8806082701018811E-2</c:v>
                </c:pt>
                <c:pt idx="851">
                  <c:v>3.8990074897045354E-2</c:v>
                </c:pt>
                <c:pt idx="852">
                  <c:v>3.8765108868550155E-2</c:v>
                </c:pt>
                <c:pt idx="853">
                  <c:v>3.903402053966587E-2</c:v>
                </c:pt>
                <c:pt idx="854">
                  <c:v>3.9019347227041097E-2</c:v>
                </c:pt>
                <c:pt idx="855">
                  <c:v>4.0488907347131946E-2</c:v>
                </c:pt>
                <c:pt idx="856">
                  <c:v>4.0015312251807419E-2</c:v>
                </c:pt>
                <c:pt idx="857">
                  <c:v>3.9371172401393477E-2</c:v>
                </c:pt>
                <c:pt idx="858">
                  <c:v>3.8151170038804409E-2</c:v>
                </c:pt>
                <c:pt idx="859">
                  <c:v>3.769217396085086E-2</c:v>
                </c:pt>
                <c:pt idx="860">
                  <c:v>3.6824880886134351E-2</c:v>
                </c:pt>
                <c:pt idx="861">
                  <c:v>3.6692230425243742E-2</c:v>
                </c:pt>
                <c:pt idx="862">
                  <c:v>3.7884747258690878E-2</c:v>
                </c:pt>
                <c:pt idx="863">
                  <c:v>3.7547558249336359E-2</c:v>
                </c:pt>
                <c:pt idx="864">
                  <c:v>3.7212635245222628E-2</c:v>
                </c:pt>
                <c:pt idx="865">
                  <c:v>3.922035303618699E-2</c:v>
                </c:pt>
                <c:pt idx="866">
                  <c:v>4.0617661021960932E-2</c:v>
                </c:pt>
                <c:pt idx="867">
                  <c:v>4.1898474049782281E-2</c:v>
                </c:pt>
                <c:pt idx="868">
                  <c:v>4.2133618528047576E-2</c:v>
                </c:pt>
                <c:pt idx="869">
                  <c:v>4.1195232324973387E-2</c:v>
                </c:pt>
                <c:pt idx="870">
                  <c:v>4.1328740896045338E-2</c:v>
                </c:pt>
                <c:pt idx="871">
                  <c:v>4.0310115818871145E-2</c:v>
                </c:pt>
                <c:pt idx="872">
                  <c:v>3.8294299845242984E-2</c:v>
                </c:pt>
                <c:pt idx="873">
                  <c:v>3.7683592859037392E-2</c:v>
                </c:pt>
                <c:pt idx="874">
                  <c:v>3.5961094547397029E-2</c:v>
                </c:pt>
                <c:pt idx="875">
                  <c:v>3.3933350470771874E-2</c:v>
                </c:pt>
                <c:pt idx="876">
                  <c:v>3.2142998303839355E-2</c:v>
                </c:pt>
                <c:pt idx="877">
                  <c:v>3.2635245222629443E-2</c:v>
                </c:pt>
                <c:pt idx="878">
                  <c:v>3.3171415495463902E-2</c:v>
                </c:pt>
                <c:pt idx="879">
                  <c:v>3.3413439714230733E-2</c:v>
                </c:pt>
                <c:pt idx="880">
                  <c:v>3.335003242987828E-2</c:v>
                </c:pt>
                <c:pt idx="881">
                  <c:v>3.1855795141238992E-2</c:v>
                </c:pt>
                <c:pt idx="882">
                  <c:v>3.3467151467962773E-2</c:v>
                </c:pt>
                <c:pt idx="883">
                  <c:v>3.3737196141698879E-2</c:v>
                </c:pt>
                <c:pt idx="884">
                  <c:v>3.3175070821950682E-2</c:v>
                </c:pt>
                <c:pt idx="885">
                  <c:v>3.4493336087210738E-2</c:v>
                </c:pt>
                <c:pt idx="886">
                  <c:v>3.3723484952610773E-2</c:v>
                </c:pt>
                <c:pt idx="887">
                  <c:v>3.2398744855982362E-2</c:v>
                </c:pt>
                <c:pt idx="888">
                  <c:v>3.4287801982345961E-2</c:v>
                </c:pt>
                <c:pt idx="889">
                  <c:v>3.1409284380685909E-2</c:v>
                </c:pt>
                <c:pt idx="890">
                  <c:v>2.9873263441311575E-2</c:v>
                </c:pt>
                <c:pt idx="891">
                  <c:v>2.9119226051482153E-2</c:v>
                </c:pt>
                <c:pt idx="892">
                  <c:v>2.8374089233057523E-2</c:v>
                </c:pt>
                <c:pt idx="893">
                  <c:v>2.8195045100933819E-2</c:v>
                </c:pt>
                <c:pt idx="894">
                  <c:v>2.8958789165671732E-2</c:v>
                </c:pt>
                <c:pt idx="895">
                  <c:v>2.7721947783809726E-2</c:v>
                </c:pt>
                <c:pt idx="896">
                  <c:v>2.9395823566603096E-2</c:v>
                </c:pt>
                <c:pt idx="897">
                  <c:v>2.9178628821654985E-2</c:v>
                </c:pt>
                <c:pt idx="898">
                  <c:v>2.9009124200118724E-2</c:v>
                </c:pt>
                <c:pt idx="899">
                  <c:v>2.7961657705420806E-2</c:v>
                </c:pt>
                <c:pt idx="900">
                  <c:v>2.7904832980554704E-2</c:v>
                </c:pt>
                <c:pt idx="901">
                  <c:v>2.5800642802535849E-2</c:v>
                </c:pt>
                <c:pt idx="902">
                  <c:v>2.5202848331440045E-2</c:v>
                </c:pt>
                <c:pt idx="903">
                  <c:v>2.5871357025099167E-2</c:v>
                </c:pt>
                <c:pt idx="904">
                  <c:v>2.5098092023587256E-2</c:v>
                </c:pt>
                <c:pt idx="905">
                  <c:v>2.5273113067717897E-2</c:v>
                </c:pt>
                <c:pt idx="906">
                  <c:v>2.6593948948759306E-2</c:v>
                </c:pt>
                <c:pt idx="907">
                  <c:v>2.6277744633839559E-2</c:v>
                </c:pt>
                <c:pt idx="908">
                  <c:v>2.8621421847708103E-2</c:v>
                </c:pt>
                <c:pt idx="909">
                  <c:v>2.9300016122070071E-2</c:v>
                </c:pt>
                <c:pt idx="910">
                  <c:v>2.9115533577368478E-2</c:v>
                </c:pt>
                <c:pt idx="911">
                  <c:v>2.8795384184472143E-2</c:v>
                </c:pt>
                <c:pt idx="912">
                  <c:v>2.7458125337579058E-2</c:v>
                </c:pt>
                <c:pt idx="913">
                  <c:v>2.5593737950238522E-2</c:v>
                </c:pt>
                <c:pt idx="914">
                  <c:v>2.4854162131560546E-2</c:v>
                </c:pt>
                <c:pt idx="915">
                  <c:v>2.2917641482309188E-2</c:v>
                </c:pt>
                <c:pt idx="916">
                  <c:v>2.2764307222761689E-2</c:v>
                </c:pt>
                <c:pt idx="917">
                  <c:v>2.1455432877581483E-2</c:v>
                </c:pt>
                <c:pt idx="918">
                  <c:v>2.1861478728154408E-2</c:v>
                </c:pt>
                <c:pt idx="919">
                  <c:v>2.1623800781734662E-2</c:v>
                </c:pt>
                <c:pt idx="920">
                  <c:v>2.1776198921084323E-2</c:v>
                </c:pt>
                <c:pt idx="921">
                  <c:v>2.3136864487685933E-2</c:v>
                </c:pt>
                <c:pt idx="922">
                  <c:v>2.407632425717748E-2</c:v>
                </c:pt>
                <c:pt idx="923">
                  <c:v>2.2894635956971162E-2</c:v>
                </c:pt>
                <c:pt idx="924">
                  <c:v>2.1733839482132363E-2</c:v>
                </c:pt>
                <c:pt idx="925">
                  <c:v>2.2810749185909758E-2</c:v>
                </c:pt>
                <c:pt idx="926">
                  <c:v>2.2427147931508691E-2</c:v>
                </c:pt>
                <c:pt idx="927">
                  <c:v>2.4157164922833235E-2</c:v>
                </c:pt>
                <c:pt idx="928">
                  <c:v>2.2713942470213175E-2</c:v>
                </c:pt>
                <c:pt idx="929">
                  <c:v>2.1273725260609177E-2</c:v>
                </c:pt>
                <c:pt idx="930">
                  <c:v>2.0556122263241459E-2</c:v>
                </c:pt>
                <c:pt idx="931">
                  <c:v>2.1851768338483232E-2</c:v>
                </c:pt>
                <c:pt idx="932">
                  <c:v>1.9573794132309447E-2</c:v>
                </c:pt>
                <c:pt idx="933">
                  <c:v>2.0544621357953791E-2</c:v>
                </c:pt>
                <c:pt idx="934">
                  <c:v>1.8408699677038533E-2</c:v>
                </c:pt>
                <c:pt idx="935">
                  <c:v>1.8827828921804988E-2</c:v>
                </c:pt>
                <c:pt idx="936">
                  <c:v>1.8248522824616396E-2</c:v>
                </c:pt>
                <c:pt idx="937">
                  <c:v>1.8505773855648781E-2</c:v>
                </c:pt>
                <c:pt idx="938">
                  <c:v>1.6844439111696228E-2</c:v>
                </c:pt>
                <c:pt idx="939">
                  <c:v>1.9000416796373799E-2</c:v>
                </c:pt>
                <c:pt idx="940">
                  <c:v>1.8154286724701166E-2</c:v>
                </c:pt>
                <c:pt idx="941">
                  <c:v>1.8127967631043827E-2</c:v>
                </c:pt>
                <c:pt idx="942">
                  <c:v>1.6699778823029449E-2</c:v>
                </c:pt>
                <c:pt idx="943">
                  <c:v>1.8416151490994303E-2</c:v>
                </c:pt>
                <c:pt idx="944">
                  <c:v>1.9185307964971275E-2</c:v>
                </c:pt>
                <c:pt idx="945">
                  <c:v>1.9674482775016884E-2</c:v>
                </c:pt>
                <c:pt idx="946">
                  <c:v>1.8423703603542695E-2</c:v>
                </c:pt>
                <c:pt idx="947">
                  <c:v>1.9324986756871009E-2</c:v>
                </c:pt>
                <c:pt idx="948">
                  <c:v>1.9076420841007413E-2</c:v>
                </c:pt>
                <c:pt idx="949">
                  <c:v>1.9036776893581707E-2</c:v>
                </c:pt>
                <c:pt idx="950">
                  <c:v>1.7996999957651704E-2</c:v>
                </c:pt>
                <c:pt idx="951">
                  <c:v>1.7093313352863078E-2</c:v>
                </c:pt>
                <c:pt idx="952">
                  <c:v>1.7292298331105713E-2</c:v>
                </c:pt>
                <c:pt idx="953">
                  <c:v>1.8140100045988761E-2</c:v>
                </c:pt>
                <c:pt idx="954">
                  <c:v>1.8355578570574176E-2</c:v>
                </c:pt>
                <c:pt idx="955">
                  <c:v>1.6996421197624633E-2</c:v>
                </c:pt>
                <c:pt idx="956">
                  <c:v>1.8477593665883842E-2</c:v>
                </c:pt>
                <c:pt idx="957">
                  <c:v>1.6198393588022417E-2</c:v>
                </c:pt>
                <c:pt idx="958">
                  <c:v>1.608880065914749E-2</c:v>
                </c:pt>
                <c:pt idx="959">
                  <c:v>1.5319335859867264E-2</c:v>
                </c:pt>
                <c:pt idx="960">
                  <c:v>1.5680700544807094E-2</c:v>
                </c:pt>
                <c:pt idx="961">
                  <c:v>1.4548165984512413E-2</c:v>
                </c:pt>
                <c:pt idx="962">
                  <c:v>1.4924984082241874E-2</c:v>
                </c:pt>
                <c:pt idx="963">
                  <c:v>1.4985441845018614E-2</c:v>
                </c:pt>
                <c:pt idx="964">
                  <c:v>1.6764980337761082E-2</c:v>
                </c:pt>
                <c:pt idx="965">
                  <c:v>1.8101641107861107E-2</c:v>
                </c:pt>
                <c:pt idx="966">
                  <c:v>1.8696188876366013E-2</c:v>
                </c:pt>
                <c:pt idx="967">
                  <c:v>1.7939287404502739E-2</c:v>
                </c:pt>
                <c:pt idx="968">
                  <c:v>1.8519258444212809E-2</c:v>
                </c:pt>
                <c:pt idx="969">
                  <c:v>2.0606572455331835E-2</c:v>
                </c:pt>
                <c:pt idx="970">
                  <c:v>2.0263480688063207E-2</c:v>
                </c:pt>
                <c:pt idx="971">
                  <c:v>2.0238539771363785E-2</c:v>
                </c:pt>
                <c:pt idx="972">
                  <c:v>1.8486159908646556E-2</c:v>
                </c:pt>
                <c:pt idx="973">
                  <c:v>1.8475201358711602E-2</c:v>
                </c:pt>
                <c:pt idx="974">
                  <c:v>1.7590099711660121E-2</c:v>
                </c:pt>
                <c:pt idx="975">
                  <c:v>1.7768263445026342E-2</c:v>
                </c:pt>
                <c:pt idx="976">
                  <c:v>1.711316132991476E-2</c:v>
                </c:pt>
                <c:pt idx="977">
                  <c:v>1.7771417278549993E-2</c:v>
                </c:pt>
                <c:pt idx="978">
                  <c:v>1.869636718497512E-2</c:v>
                </c:pt>
                <c:pt idx="979">
                  <c:v>1.9668137960342679E-2</c:v>
                </c:pt>
                <c:pt idx="980">
                  <c:v>1.8291172015058161E-2</c:v>
                </c:pt>
                <c:pt idx="981">
                  <c:v>1.9438264730334231E-2</c:v>
                </c:pt>
                <c:pt idx="982">
                  <c:v>1.868333579745925E-2</c:v>
                </c:pt>
                <c:pt idx="983">
                  <c:v>1.8548835384749118E-2</c:v>
                </c:pt>
                <c:pt idx="984">
                  <c:v>1.8428202181160064E-2</c:v>
                </c:pt>
                <c:pt idx="985">
                  <c:v>1.7243438057446579E-2</c:v>
                </c:pt>
                <c:pt idx="986">
                  <c:v>1.7212512658053868E-2</c:v>
                </c:pt>
                <c:pt idx="987">
                  <c:v>1.9125752889528159E-2</c:v>
                </c:pt>
                <c:pt idx="988">
                  <c:v>1.7332410338630335E-2</c:v>
                </c:pt>
                <c:pt idx="989">
                  <c:v>1.7158529726645472E-2</c:v>
                </c:pt>
                <c:pt idx="990">
                  <c:v>1.7304705638489695E-2</c:v>
                </c:pt>
                <c:pt idx="991">
                  <c:v>1.8418202039999079E-2</c:v>
                </c:pt>
                <c:pt idx="992">
                  <c:v>1.8756096854264659E-2</c:v>
                </c:pt>
                <c:pt idx="993">
                  <c:v>1.8246394265595132E-2</c:v>
                </c:pt>
                <c:pt idx="994">
                  <c:v>1.6064862728374325E-2</c:v>
                </c:pt>
                <c:pt idx="995">
                  <c:v>1.6981603009254959E-2</c:v>
                </c:pt>
                <c:pt idx="996">
                  <c:v>1.6171338971352492E-2</c:v>
                </c:pt>
                <c:pt idx="997">
                  <c:v>1.4286356939659623E-2</c:v>
                </c:pt>
                <c:pt idx="998">
                  <c:v>1.2027053130764848E-2</c:v>
                </c:pt>
                <c:pt idx="999">
                  <c:v>1.1309561576277823E-2</c:v>
                </c:pt>
                <c:pt idx="1000">
                  <c:v>1.2404030963289972E-2</c:v>
                </c:pt>
                <c:pt idx="1001">
                  <c:v>1.3332918518166306E-2</c:v>
                </c:pt>
                <c:pt idx="1002">
                  <c:v>1.3130958015009126E-2</c:v>
                </c:pt>
                <c:pt idx="1003">
                  <c:v>1.4210274885009522E-2</c:v>
                </c:pt>
                <c:pt idx="1004">
                  <c:v>1.5465749516523635E-2</c:v>
                </c:pt>
                <c:pt idx="1005">
                  <c:v>1.5050602497360661E-2</c:v>
                </c:pt>
                <c:pt idx="1006">
                  <c:v>1.3396831010244574E-2</c:v>
                </c:pt>
                <c:pt idx="1007">
                  <c:v>1.164169107884881E-2</c:v>
                </c:pt>
                <c:pt idx="1008">
                  <c:v>1.1562109717744901E-2</c:v>
                </c:pt>
                <c:pt idx="1009">
                  <c:v>1.1191755307095718E-2</c:v>
                </c:pt>
                <c:pt idx="1010">
                  <c:v>8.7645925165362668E-3</c:v>
                </c:pt>
                <c:pt idx="1011">
                  <c:v>6.9970007006042436E-3</c:v>
                </c:pt>
                <c:pt idx="1012">
                  <c:v>5.513138744157607E-3</c:v>
                </c:pt>
                <c:pt idx="1013">
                  <c:v>7.8182381474924227E-3</c:v>
                </c:pt>
                <c:pt idx="1014">
                  <c:v>9.3692407247947789E-3</c:v>
                </c:pt>
                <c:pt idx="1015">
                  <c:v>1.0015360543722386E-2</c:v>
                </c:pt>
                <c:pt idx="1016">
                  <c:v>1.1124105763751495E-2</c:v>
                </c:pt>
                <c:pt idx="1017">
                  <c:v>1.2971973601410421E-2</c:v>
                </c:pt>
                <c:pt idx="1018">
                  <c:v>1.2996420454672093E-2</c:v>
                </c:pt>
                <c:pt idx="1019">
                  <c:v>1.6066612381601224E-2</c:v>
                </c:pt>
                <c:pt idx="1020">
                  <c:v>1.5056133779005797E-2</c:v>
                </c:pt>
                <c:pt idx="1021">
                  <c:v>1.4111124154055667E-2</c:v>
                </c:pt>
                <c:pt idx="1022">
                  <c:v>1.2318539414746569E-2</c:v>
                </c:pt>
                <c:pt idx="1023">
                  <c:v>1.22943823129747E-2</c:v>
                </c:pt>
                <c:pt idx="1024">
                  <c:v>1.1227576763713604E-2</c:v>
                </c:pt>
                <c:pt idx="1025">
                  <c:v>1.179777426278677E-2</c:v>
                </c:pt>
                <c:pt idx="1026">
                  <c:v>1.0952985220445162E-2</c:v>
                </c:pt>
                <c:pt idx="1027">
                  <c:v>9.4290892664903887E-3</c:v>
                </c:pt>
                <c:pt idx="1028">
                  <c:v>8.2297967058970363E-3</c:v>
                </c:pt>
                <c:pt idx="1029">
                  <c:v>8.7688682083922435E-3</c:v>
                </c:pt>
                <c:pt idx="1030">
                  <c:v>6.3552234392610296E-3</c:v>
                </c:pt>
                <c:pt idx="1031">
                  <c:v>5.4527738504481123E-3</c:v>
                </c:pt>
                <c:pt idx="1032">
                  <c:v>5.0861527763021918E-3</c:v>
                </c:pt>
                <c:pt idx="1033">
                  <c:v>3.5482347076221726E-3</c:v>
                </c:pt>
                <c:pt idx="1034">
                  <c:v>5.8151972427545407E-3</c:v>
                </c:pt>
                <c:pt idx="1035">
                  <c:v>5.7349695129426045E-3</c:v>
                </c:pt>
                <c:pt idx="1036">
                  <c:v>6.9177388090916588E-3</c:v>
                </c:pt>
                <c:pt idx="1037">
                  <c:v>8.4682473229562676E-3</c:v>
                </c:pt>
                <c:pt idx="1038">
                  <c:v>1.0100187149744312E-2</c:v>
                </c:pt>
                <c:pt idx="1039">
                  <c:v>1.0167621236852527E-2</c:v>
                </c:pt>
                <c:pt idx="1040">
                  <c:v>1.0771117868677195E-2</c:v>
                </c:pt>
                <c:pt idx="1041">
                  <c:v>1.0185626691610059E-2</c:v>
                </c:pt>
                <c:pt idx="1042">
                  <c:v>1.1855847147916649E-2</c:v>
                </c:pt>
                <c:pt idx="1043">
                  <c:v>1.1429124928212211E-2</c:v>
                </c:pt>
                <c:pt idx="1044">
                  <c:v>1.1294643089315526E-2</c:v>
                </c:pt>
                <c:pt idx="1045">
                  <c:v>1.2435859050016309E-2</c:v>
                </c:pt>
                <c:pt idx="1046">
                  <c:v>1.2124561936609804E-2</c:v>
                </c:pt>
                <c:pt idx="1047">
                  <c:v>1.1412939707172685E-2</c:v>
                </c:pt>
                <c:pt idx="1048">
                  <c:v>1.1175001727364652E-2</c:v>
                </c:pt>
                <c:pt idx="1049">
                  <c:v>9.3290209891521494E-3</c:v>
                </c:pt>
                <c:pt idx="1050">
                  <c:v>9.431537295102977E-3</c:v>
                </c:pt>
                <c:pt idx="1051">
                  <c:v>9.5791953972604368E-3</c:v>
                </c:pt>
                <c:pt idx="1052">
                  <c:v>9.9476701379885742E-3</c:v>
                </c:pt>
                <c:pt idx="1053">
                  <c:v>9.7618131310917462E-3</c:v>
                </c:pt>
                <c:pt idx="1054">
                  <c:v>9.3574946451695836E-3</c:v>
                </c:pt>
                <c:pt idx="1055">
                  <c:v>9.3567814107331383E-3</c:v>
                </c:pt>
                <c:pt idx="1056">
                  <c:v>1.0219635344035317E-2</c:v>
                </c:pt>
                <c:pt idx="1057">
                  <c:v>8.9305495397037551E-3</c:v>
                </c:pt>
                <c:pt idx="1058">
                  <c:v>8.134958814426059E-3</c:v>
                </c:pt>
                <c:pt idx="1059">
                  <c:v>7.4751129473595839E-3</c:v>
                </c:pt>
                <c:pt idx="1060">
                  <c:v>8.0805709738844753E-3</c:v>
                </c:pt>
                <c:pt idx="1061">
                  <c:v>9.5650235775987923E-3</c:v>
                </c:pt>
                <c:pt idx="1062">
                  <c:v>7.7584156091356415E-3</c:v>
                </c:pt>
                <c:pt idx="1063">
                  <c:v>7.4626202004337353E-3</c:v>
                </c:pt>
                <c:pt idx="1064">
                  <c:v>7.233148164795789E-3</c:v>
                </c:pt>
                <c:pt idx="1065">
                  <c:v>7.7644558132692817E-3</c:v>
                </c:pt>
                <c:pt idx="1066">
                  <c:v>6.2798583338100613E-3</c:v>
                </c:pt>
                <c:pt idx="1067">
                  <c:v>5.2021982479693255E-3</c:v>
                </c:pt>
                <c:pt idx="1068">
                  <c:v>4.1084420953936204E-3</c:v>
                </c:pt>
                <c:pt idx="1069">
                  <c:v>6.0228561918778947E-3</c:v>
                </c:pt>
                <c:pt idx="1070">
                  <c:v>6.4404660987042164E-3</c:v>
                </c:pt>
                <c:pt idx="1071">
                  <c:v>7.5057040181102106E-3</c:v>
                </c:pt>
                <c:pt idx="1072">
                  <c:v>7.1764497418611399E-3</c:v>
                </c:pt>
                <c:pt idx="1073">
                  <c:v>6.4759940890696073E-3</c:v>
                </c:pt>
                <c:pt idx="1074">
                  <c:v>6.9881744244532432E-3</c:v>
                </c:pt>
                <c:pt idx="1075">
                  <c:v>6.2738998544555977E-3</c:v>
                </c:pt>
                <c:pt idx="1076">
                  <c:v>5.9360236140034665E-3</c:v>
                </c:pt>
                <c:pt idx="1077">
                  <c:v>7.6863157800890203E-3</c:v>
                </c:pt>
                <c:pt idx="1078">
                  <c:v>7.3088364546007711E-3</c:v>
                </c:pt>
                <c:pt idx="1079">
                  <c:v>8.7885787392244022E-3</c:v>
                </c:pt>
                <c:pt idx="1080">
                  <c:v>9.4632093617963396E-3</c:v>
                </c:pt>
                <c:pt idx="1081">
                  <c:v>1.0245530954746019E-2</c:v>
                </c:pt>
                <c:pt idx="1082">
                  <c:v>1.0906535827771714E-2</c:v>
                </c:pt>
                <c:pt idx="1083">
                  <c:v>9.7881842314267425E-3</c:v>
                </c:pt>
                <c:pt idx="1084">
                  <c:v>7.1750121287001822E-3</c:v>
                </c:pt>
                <c:pt idx="1085">
                  <c:v>6.8643836725778449E-3</c:v>
                </c:pt>
                <c:pt idx="1086">
                  <c:v>4.4819317657530085E-3</c:v>
                </c:pt>
                <c:pt idx="1087">
                  <c:v>4.2232802691865631E-3</c:v>
                </c:pt>
                <c:pt idx="1088">
                  <c:v>3.7243876399443974E-3</c:v>
                </c:pt>
                <c:pt idx="1089">
                  <c:v>3.5618756876954426E-3</c:v>
                </c:pt>
                <c:pt idx="1090">
                  <c:v>4.6404964111677648E-3</c:v>
                </c:pt>
                <c:pt idx="1091">
                  <c:v>5.5825045078645242E-3</c:v>
                </c:pt>
                <c:pt idx="1092">
                  <c:v>5.609782010295836E-3</c:v>
                </c:pt>
                <c:pt idx="1093">
                  <c:v>6.5518235398568042E-3</c:v>
                </c:pt>
                <c:pt idx="1094">
                  <c:v>6.1486306270296534E-3</c:v>
                </c:pt>
                <c:pt idx="1095">
                  <c:v>5.9278474213231838E-3</c:v>
                </c:pt>
                <c:pt idx="1096">
                  <c:v>6.1977769374159074E-3</c:v>
                </c:pt>
                <c:pt idx="1097">
                  <c:v>6.4953851503104431E-3</c:v>
                </c:pt>
                <c:pt idx="1098">
                  <c:v>7.3208982890546007E-3</c:v>
                </c:pt>
                <c:pt idx="1099">
                  <c:v>6.0265635250423295E-3</c:v>
                </c:pt>
                <c:pt idx="1100">
                  <c:v>6.9055543874690659E-3</c:v>
                </c:pt>
                <c:pt idx="1101">
                  <c:v>6.8655612523505155E-3</c:v>
                </c:pt>
                <c:pt idx="1102">
                  <c:v>5.9131815382237937E-3</c:v>
                </c:pt>
                <c:pt idx="1103">
                  <c:v>7.3953718514600131E-3</c:v>
                </c:pt>
                <c:pt idx="1104">
                  <c:v>8.4328790673865381E-3</c:v>
                </c:pt>
                <c:pt idx="1105">
                  <c:v>7.3804236463961967E-3</c:v>
                </c:pt>
                <c:pt idx="1106">
                  <c:v>8.0274833002843288E-3</c:v>
                </c:pt>
                <c:pt idx="1107">
                  <c:v>8.5801879818511555E-3</c:v>
                </c:pt>
                <c:pt idx="1108">
                  <c:v>8.1760143716738936E-3</c:v>
                </c:pt>
                <c:pt idx="1109">
                  <c:v>9.7915349473729572E-3</c:v>
                </c:pt>
                <c:pt idx="1110">
                  <c:v>8.5784457581496321E-3</c:v>
                </c:pt>
                <c:pt idx="1111">
                  <c:v>6.6903470405600077E-3</c:v>
                </c:pt>
                <c:pt idx="1112">
                  <c:v>6.4337646668117896E-3</c:v>
                </c:pt>
                <c:pt idx="1113">
                  <c:v>6.7575136647545549E-3</c:v>
                </c:pt>
                <c:pt idx="1114">
                  <c:v>6.741922805745401E-3</c:v>
                </c:pt>
                <c:pt idx="1115">
                  <c:v>7.6456502729236155E-3</c:v>
                </c:pt>
                <c:pt idx="1116">
                  <c:v>5.8549860659251503E-3</c:v>
                </c:pt>
                <c:pt idx="1117">
                  <c:v>5.6805408100114342E-3</c:v>
                </c:pt>
                <c:pt idx="1118">
                  <c:v>3.186966977988545E-3</c:v>
                </c:pt>
                <c:pt idx="1119">
                  <c:v>4.7109543151054884E-3</c:v>
                </c:pt>
                <c:pt idx="1120">
                  <c:v>5.5582062451104437E-3</c:v>
                </c:pt>
                <c:pt idx="1121">
                  <c:v>3.6311556403842257E-3</c:v>
                </c:pt>
                <c:pt idx="1122">
                  <c:v>4.5330877627544515E-3</c:v>
                </c:pt>
                <c:pt idx="1123">
                  <c:v>6.1085260490304095E-3</c:v>
                </c:pt>
                <c:pt idx="1124">
                  <c:v>5.7311247335586459E-3</c:v>
                </c:pt>
                <c:pt idx="1125">
                  <c:v>8.225275839703533E-3</c:v>
                </c:pt>
                <c:pt idx="1126">
                  <c:v>7.4107509689958469E-3</c:v>
                </c:pt>
                <c:pt idx="1127">
                  <c:v>6.4556074714279032E-3</c:v>
                </c:pt>
                <c:pt idx="1128">
                  <c:v>7.5217220748286942E-3</c:v>
                </c:pt>
                <c:pt idx="1129">
                  <c:v>6.3226635442848005E-3</c:v>
                </c:pt>
                <c:pt idx="1130">
                  <c:v>6.7424503020473547E-3</c:v>
                </c:pt>
                <c:pt idx="1131">
                  <c:v>5.4656975098459782E-3</c:v>
                </c:pt>
                <c:pt idx="1132">
                  <c:v>5.5190526463597929E-3</c:v>
                </c:pt>
                <c:pt idx="1133">
                  <c:v>4.7013739421284551E-3</c:v>
                </c:pt>
                <c:pt idx="1134">
                  <c:v>4.364222080400838E-3</c:v>
                </c:pt>
                <c:pt idx="1135">
                  <c:v>1.8553096217554335E-3</c:v>
                </c:pt>
                <c:pt idx="1136">
                  <c:v>2.6514300721926982E-3</c:v>
                </c:pt>
                <c:pt idx="1137">
                  <c:v>1.1143277653993631E-3</c:v>
                </c:pt>
                <c:pt idx="1138">
                  <c:v>3.0650532957003105E-3</c:v>
                </c:pt>
                <c:pt idx="1139">
                  <c:v>2.7419023745506063E-3</c:v>
                </c:pt>
                <c:pt idx="1140">
                  <c:v>2.3366477684306094E-3</c:v>
                </c:pt>
                <c:pt idx="1141">
                  <c:v>3.7122659978112618E-3</c:v>
                </c:pt>
                <c:pt idx="1142">
                  <c:v>6.1944522248085221E-3</c:v>
                </c:pt>
                <c:pt idx="1143">
                  <c:v>6.5710994434542546E-3</c:v>
                </c:pt>
                <c:pt idx="1144">
                  <c:v>7.1782885493925988E-3</c:v>
                </c:pt>
                <c:pt idx="1145">
                  <c:v>7.2316659744825519E-3</c:v>
                </c:pt>
                <c:pt idx="1146">
                  <c:v>6.0190076977312467E-3</c:v>
                </c:pt>
                <c:pt idx="1147">
                  <c:v>6.114432521707216E-3</c:v>
                </c:pt>
                <c:pt idx="1148">
                  <c:v>4.8196742747483061E-3</c:v>
                </c:pt>
                <c:pt idx="1149">
                  <c:v>3.2005117457081489E-3</c:v>
                </c:pt>
                <c:pt idx="1150">
                  <c:v>1.1379733443488431E-3</c:v>
                </c:pt>
                <c:pt idx="1151">
                  <c:v>1.595344213625601E-3</c:v>
                </c:pt>
                <c:pt idx="1152">
                  <c:v>1.2855393203915955E-3</c:v>
                </c:pt>
                <c:pt idx="1153">
                  <c:v>3.3204491742454016E-3</c:v>
                </c:pt>
                <c:pt idx="1154">
                  <c:v>3.3199829715278299E-3</c:v>
                </c:pt>
                <c:pt idx="1155">
                  <c:v>5.4209420489590857E-3</c:v>
                </c:pt>
                <c:pt idx="1156">
                  <c:v>5.3132622228694165E-3</c:v>
                </c:pt>
                <c:pt idx="1157">
                  <c:v>6.0274216352236773E-3</c:v>
                </c:pt>
                <c:pt idx="1158">
                  <c:v>4.3427544668163971E-3</c:v>
                </c:pt>
                <c:pt idx="1159">
                  <c:v>4.1005779427792819E-3</c:v>
                </c:pt>
                <c:pt idx="1160">
                  <c:v>3.4805818209915295E-3</c:v>
                </c:pt>
                <c:pt idx="1161">
                  <c:v>3.8178436396947655E-3</c:v>
                </c:pt>
                <c:pt idx="1162">
                  <c:v>3.2382448192062145E-3</c:v>
                </c:pt>
                <c:pt idx="1163">
                  <c:v>4.6952668722663989E-3</c:v>
                </c:pt>
                <c:pt idx="1164">
                  <c:v>5.3963540347152002E-3</c:v>
                </c:pt>
                <c:pt idx="1165">
                  <c:v>6.084094054819497E-3</c:v>
                </c:pt>
                <c:pt idx="1166">
                  <c:v>4.2626939013255018E-3</c:v>
                </c:pt>
                <c:pt idx="1167">
                  <c:v>2.4422046076430499E-3</c:v>
                </c:pt>
                <c:pt idx="1168">
                  <c:v>2.6719155025219524E-3</c:v>
                </c:pt>
                <c:pt idx="1169">
                  <c:v>3.1389978758986938E-4</c:v>
                </c:pt>
                <c:pt idx="1170">
                  <c:v>-2.801794750445957E-4</c:v>
                </c:pt>
                <c:pt idx="1171">
                  <c:v>-1.9210104005925792E-3</c:v>
                </c:pt>
                <c:pt idx="1172">
                  <c:v>-2.0558050225077474E-3</c:v>
                </c:pt>
                <c:pt idx="1173">
                  <c:v>-4.5042574895187969E-4</c:v>
                </c:pt>
              </c:numCache>
            </c:numRef>
          </c:yVal>
          <c:smooth val="0"/>
          <c:extLst>
            <c:ext xmlns:c16="http://schemas.microsoft.com/office/drawing/2014/chart" uri="{C3380CC4-5D6E-409C-BE32-E72D297353CC}">
              <c16:uniqueId val="{00000000-495D-4A7E-B2E8-E71B3F53DFF7}"/>
            </c:ext>
          </c:extLst>
        </c:ser>
        <c:ser>
          <c:idx val="1"/>
          <c:order val="1"/>
          <c:tx>
            <c:strRef>
              <c:f>'230323_Fluo_RT_stanieria'!$Z$1:$Z$2</c:f>
              <c:strCache>
                <c:ptCount val="2"/>
                <c:pt idx="0">
                  <c:v>M Stan LL</c:v>
                </c:pt>
              </c:strCache>
            </c:strRef>
          </c:tx>
          <c:spPr>
            <a:ln>
              <a:solidFill>
                <a:srgbClr val="0070C0"/>
              </a:solidFill>
            </a:ln>
          </c:spPr>
          <c:marker>
            <c:symbol val="none"/>
          </c:marker>
          <c:xVal>
            <c:numRef>
              <c:f>'230323_Fluo_RT_stanieria'!$O$3:$O$1176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'230323_Fluo_RT_stanieria'!$Z$3:$Z$1176</c:f>
              <c:numCache>
                <c:formatCode>General</c:formatCode>
                <c:ptCount val="1174"/>
                <c:pt idx="0">
                  <c:v>-7.7417675698443732E-3</c:v>
                </c:pt>
                <c:pt idx="1">
                  <c:v>-6.8766703514796575E-3</c:v>
                </c:pt>
                <c:pt idx="2">
                  <c:v>-7.79036908828162E-3</c:v>
                </c:pt>
                <c:pt idx="3">
                  <c:v>-5.7870466254531681E-3</c:v>
                </c:pt>
                <c:pt idx="4">
                  <c:v>-3.0269328560856741E-3</c:v>
                </c:pt>
                <c:pt idx="5">
                  <c:v>-1.2675554362027667E-3</c:v>
                </c:pt>
                <c:pt idx="6">
                  <c:v>-2.5150448891153323E-3</c:v>
                </c:pt>
                <c:pt idx="7">
                  <c:v>-2.6042596683423062E-3</c:v>
                </c:pt>
                <c:pt idx="8">
                  <c:v>-1.0464188338701144E-3</c:v>
                </c:pt>
                <c:pt idx="9">
                  <c:v>-1.399155374646157E-3</c:v>
                </c:pt>
                <c:pt idx="10">
                  <c:v>-3.9592291690041621E-3</c:v>
                </c:pt>
                <c:pt idx="11">
                  <c:v>-3.5810913300212935E-3</c:v>
                </c:pt>
                <c:pt idx="12">
                  <c:v>-9.9755796836210973E-4</c:v>
                </c:pt>
                <c:pt idx="13">
                  <c:v>2.3876386479863201E-3</c:v>
                </c:pt>
                <c:pt idx="14">
                  <c:v>4.3402161470835103E-3</c:v>
                </c:pt>
                <c:pt idx="15">
                  <c:v>4.2287802901131138E-3</c:v>
                </c:pt>
                <c:pt idx="16">
                  <c:v>4.2030877629261219E-3</c:v>
                </c:pt>
                <c:pt idx="17">
                  <c:v>3.1125695040952928E-3</c:v>
                </c:pt>
                <c:pt idx="18">
                  <c:v>3.0235693146431768E-3</c:v>
                </c:pt>
                <c:pt idx="19">
                  <c:v>2.9118777892838772E-3</c:v>
                </c:pt>
                <c:pt idx="20">
                  <c:v>2.823750060544972E-4</c:v>
                </c:pt>
                <c:pt idx="21">
                  <c:v>-1.6921568663516488E-3</c:v>
                </c:pt>
                <c:pt idx="22">
                  <c:v>-2.8723055954590349E-3</c:v>
                </c:pt>
                <c:pt idx="23">
                  <c:v>-1.6472904362242254E-3</c:v>
                </c:pt>
                <c:pt idx="24">
                  <c:v>2.3808527061916509E-3</c:v>
                </c:pt>
                <c:pt idx="25">
                  <c:v>1.1788004922076321E-3</c:v>
                </c:pt>
                <c:pt idx="26">
                  <c:v>-2.4293125953774911E-3</c:v>
                </c:pt>
                <c:pt idx="27">
                  <c:v>-3.5650927426351254E-3</c:v>
                </c:pt>
                <c:pt idx="28">
                  <c:v>-2.0766490151249003E-3</c:v>
                </c:pt>
                <c:pt idx="29">
                  <c:v>3.885325676770166E-5</c:v>
                </c:pt>
                <c:pt idx="30">
                  <c:v>9.0706729964519115E-4</c:v>
                </c:pt>
                <c:pt idx="31">
                  <c:v>-3.6046036250957222E-4</c:v>
                </c:pt>
                <c:pt idx="32">
                  <c:v>9.0912184346105104E-4</c:v>
                </c:pt>
                <c:pt idx="33">
                  <c:v>9.7618666612712664E-4</c:v>
                </c:pt>
                <c:pt idx="34">
                  <c:v>3.5372432816539842E-3</c:v>
                </c:pt>
                <c:pt idx="35">
                  <c:v>1.6921151746239621E-3</c:v>
                </c:pt>
                <c:pt idx="36">
                  <c:v>1.1169734993890322E-4</c:v>
                </c:pt>
                <c:pt idx="37">
                  <c:v>-6.4491278151879291E-4</c:v>
                </c:pt>
                <c:pt idx="38">
                  <c:v>-3.4045998237911389E-3</c:v>
                </c:pt>
                <c:pt idx="39">
                  <c:v>-2.9164411941246544E-3</c:v>
                </c:pt>
                <c:pt idx="40">
                  <c:v>1.3288361447659407E-4</c:v>
                </c:pt>
                <c:pt idx="41">
                  <c:v>-6.4608505480316289E-4</c:v>
                </c:pt>
                <c:pt idx="42">
                  <c:v>1.1358770192131423E-3</c:v>
                </c:pt>
                <c:pt idx="43">
                  <c:v>2.7828927805255486E-3</c:v>
                </c:pt>
                <c:pt idx="44">
                  <c:v>6.2493079479760813E-3</c:v>
                </c:pt>
                <c:pt idx="45">
                  <c:v>6.0079471790334751E-3</c:v>
                </c:pt>
                <c:pt idx="46">
                  <c:v>5.0728887891557358E-3</c:v>
                </c:pt>
                <c:pt idx="47">
                  <c:v>1.0064131687000581E-3</c:v>
                </c:pt>
                <c:pt idx="48">
                  <c:v>3.8570746263532187E-3</c:v>
                </c:pt>
                <c:pt idx="49">
                  <c:v>2.1648956879104413E-3</c:v>
                </c:pt>
                <c:pt idx="50">
                  <c:v>3.2105573264321263E-3</c:v>
                </c:pt>
                <c:pt idx="51">
                  <c:v>-3.3574366699590866E-5</c:v>
                </c:pt>
                <c:pt idx="52">
                  <c:v>2.5669222737442054E-3</c:v>
                </c:pt>
                <c:pt idx="53">
                  <c:v>2.6798253116609924E-3</c:v>
                </c:pt>
                <c:pt idx="54">
                  <c:v>6.6136568611401833E-3</c:v>
                </c:pt>
                <c:pt idx="55">
                  <c:v>4.942646284316737E-3</c:v>
                </c:pt>
                <c:pt idx="56">
                  <c:v>2.9832632237883185E-3</c:v>
                </c:pt>
                <c:pt idx="57">
                  <c:v>-1.0977070162885902E-4</c:v>
                </c:pt>
                <c:pt idx="58">
                  <c:v>-4.3390702376857656E-3</c:v>
                </c:pt>
                <c:pt idx="59">
                  <c:v>-5.6747058127465102E-3</c:v>
                </c:pt>
                <c:pt idx="60">
                  <c:v>-7.4566819883765912E-3</c:v>
                </c:pt>
                <c:pt idx="61">
                  <c:v>-8.2147479581782916E-3</c:v>
                </c:pt>
                <c:pt idx="62">
                  <c:v>-1.0462030178679711E-2</c:v>
                </c:pt>
                <c:pt idx="63">
                  <c:v>-8.5924259619293217E-3</c:v>
                </c:pt>
                <c:pt idx="64">
                  <c:v>-5.9903422339040811E-3</c:v>
                </c:pt>
                <c:pt idx="65">
                  <c:v>-3.3852665113036696E-3</c:v>
                </c:pt>
                <c:pt idx="66">
                  <c:v>-1.64895871844534E-3</c:v>
                </c:pt>
                <c:pt idx="67">
                  <c:v>1.8010679213424246E-3</c:v>
                </c:pt>
                <c:pt idx="68">
                  <c:v>8.4501468100616861E-4</c:v>
                </c:pt>
                <c:pt idx="69">
                  <c:v>9.5584539481146453E-4</c:v>
                </c:pt>
                <c:pt idx="70">
                  <c:v>3.5621810659471165E-3</c:v>
                </c:pt>
                <c:pt idx="71">
                  <c:v>-2.4377729505296994E-4</c:v>
                </c:pt>
                <c:pt idx="72">
                  <c:v>1.7145066979599871E-3</c:v>
                </c:pt>
                <c:pt idx="73">
                  <c:v>-7.1204749914010809E-4</c:v>
                </c:pt>
                <c:pt idx="74">
                  <c:v>-3.0262964441248076E-3</c:v>
                </c:pt>
                <c:pt idx="75">
                  <c:v>-3.1155302298746983E-3</c:v>
                </c:pt>
                <c:pt idx="76">
                  <c:v>9.5134146199400487E-4</c:v>
                </c:pt>
                <c:pt idx="77">
                  <c:v>-1.4988464266817245E-3</c:v>
                </c:pt>
                <c:pt idx="78">
                  <c:v>-1.3852419867579715E-3</c:v>
                </c:pt>
                <c:pt idx="79">
                  <c:v>-9.8417798934285865E-4</c:v>
                </c:pt>
                <c:pt idx="80">
                  <c:v>1.9562905153158852E-4</c:v>
                </c:pt>
                <c:pt idx="81">
                  <c:v>5.9671892234241294E-4</c:v>
                </c:pt>
                <c:pt idx="82">
                  <c:v>1.0197085380366509E-3</c:v>
                </c:pt>
                <c:pt idx="83">
                  <c:v>-2.001351915581609E-3</c:v>
                </c:pt>
                <c:pt idx="84">
                  <c:v>1.0044910574309681E-3</c:v>
                </c:pt>
                <c:pt idx="85">
                  <c:v>1.2696694520419442E-3</c:v>
                </c:pt>
                <c:pt idx="86">
                  <c:v>1.0913815228394028E-3</c:v>
                </c:pt>
                <c:pt idx="87">
                  <c:v>8.4568297487644221E-4</c:v>
                </c:pt>
                <c:pt idx="88">
                  <c:v>1.5617721191476004E-4</c:v>
                </c:pt>
                <c:pt idx="89">
                  <c:v>-2.0431153775645776E-3</c:v>
                </c:pt>
                <c:pt idx="90">
                  <c:v>-2.4887214679902565E-3</c:v>
                </c:pt>
                <c:pt idx="91">
                  <c:v>-6.4753200299935195E-3</c:v>
                </c:pt>
                <c:pt idx="92">
                  <c:v>-5.6288626925866591E-3</c:v>
                </c:pt>
                <c:pt idx="93">
                  <c:v>-6.6529574456214184E-3</c:v>
                </c:pt>
                <c:pt idx="94">
                  <c:v>-6.7419815465055892E-3</c:v>
                </c:pt>
                <c:pt idx="95">
                  <c:v>-4.5596783360586238E-3</c:v>
                </c:pt>
                <c:pt idx="96">
                  <c:v>-4.918961091195136E-3</c:v>
                </c:pt>
                <c:pt idx="97">
                  <c:v>-3.6945302292615842E-3</c:v>
                </c:pt>
                <c:pt idx="98">
                  <c:v>-5.1195093374142176E-3</c:v>
                </c:pt>
                <c:pt idx="99">
                  <c:v>-1.2449707820693689E-3</c:v>
                </c:pt>
                <c:pt idx="100">
                  <c:v>6.9106981586357981E-4</c:v>
                </c:pt>
                <c:pt idx="101">
                  <c:v>1.4708639200401712E-3</c:v>
                </c:pt>
                <c:pt idx="102">
                  <c:v>-4.0063788343360808E-4</c:v>
                </c:pt>
                <c:pt idx="103">
                  <c:v>3.3414583153231202E-4</c:v>
                </c:pt>
                <c:pt idx="104">
                  <c:v>-6.8949901871161526E-4</c:v>
                </c:pt>
                <c:pt idx="105">
                  <c:v>3.0964329661395729E-3</c:v>
                </c:pt>
                <c:pt idx="106">
                  <c:v>1.7921158490489687E-4</c:v>
                </c:pt>
                <c:pt idx="107">
                  <c:v>-7.9965346816928556E-4</c:v>
                </c:pt>
                <c:pt idx="108">
                  <c:v>1.2264854057494117E-3</c:v>
                </c:pt>
                <c:pt idx="109">
                  <c:v>-6.2114481805546106E-4</c:v>
                </c:pt>
                <c:pt idx="110">
                  <c:v>3.4959568220848435E-3</c:v>
                </c:pt>
                <c:pt idx="111">
                  <c:v>6.4339593836736418E-3</c:v>
                </c:pt>
                <c:pt idx="112">
                  <c:v>5.2318562812573004E-3</c:v>
                </c:pt>
                <c:pt idx="113">
                  <c:v>5.1650250548889989E-3</c:v>
                </c:pt>
                <c:pt idx="114">
                  <c:v>3.3162955183232081E-3</c:v>
                </c:pt>
                <c:pt idx="115">
                  <c:v>5.073758797414377E-3</c:v>
                </c:pt>
                <c:pt idx="116">
                  <c:v>7.0104026991715E-3</c:v>
                </c:pt>
                <c:pt idx="117">
                  <c:v>3.6480439528908002E-3</c:v>
                </c:pt>
                <c:pt idx="118">
                  <c:v>3.0493599400129609E-3</c:v>
                </c:pt>
                <c:pt idx="119">
                  <c:v>5.3876699167820855E-3</c:v>
                </c:pt>
                <c:pt idx="120">
                  <c:v>7.7034111803725158E-3</c:v>
                </c:pt>
                <c:pt idx="121">
                  <c:v>7.9932913105242795E-3</c:v>
                </c:pt>
                <c:pt idx="122">
                  <c:v>4.8551807183116807E-3</c:v>
                </c:pt>
                <c:pt idx="123">
                  <c:v>2.5374449960423513E-3</c:v>
                </c:pt>
                <c:pt idx="124">
                  <c:v>3.2502306840079729E-3</c:v>
                </c:pt>
                <c:pt idx="125">
                  <c:v>-1.3583808649684644E-4</c:v>
                </c:pt>
                <c:pt idx="126">
                  <c:v>-4.7651596946448813E-3</c:v>
                </c:pt>
                <c:pt idx="127">
                  <c:v>-7.3927097109230495E-3</c:v>
                </c:pt>
                <c:pt idx="128">
                  <c:v>-7.1241720666650726E-3</c:v>
                </c:pt>
                <c:pt idx="129">
                  <c:v>-9.1230022458352721E-3</c:v>
                </c:pt>
                <c:pt idx="130">
                  <c:v>-8.2759305685586749E-3</c:v>
                </c:pt>
                <c:pt idx="131">
                  <c:v>-8.8321411338555846E-3</c:v>
                </c:pt>
                <c:pt idx="132">
                  <c:v>-9.5454007586668211E-3</c:v>
                </c:pt>
                <c:pt idx="133">
                  <c:v>-8.0122181286668027E-3</c:v>
                </c:pt>
                <c:pt idx="134">
                  <c:v>-4.2715639731971244E-3</c:v>
                </c:pt>
                <c:pt idx="135">
                  <c:v>-3.1370860793160597E-3</c:v>
                </c:pt>
                <c:pt idx="136">
                  <c:v>-1.1378739303466116E-3</c:v>
                </c:pt>
                <c:pt idx="137">
                  <c:v>2.1371584267258687E-3</c:v>
                </c:pt>
                <c:pt idx="138">
                  <c:v>3.7842164928796047E-3</c:v>
                </c:pt>
                <c:pt idx="139">
                  <c:v>6.6130498786341543E-3</c:v>
                </c:pt>
                <c:pt idx="140">
                  <c:v>6.9496431372044112E-3</c:v>
                </c:pt>
                <c:pt idx="141">
                  <c:v>5.567882409708287E-3</c:v>
                </c:pt>
                <c:pt idx="142">
                  <c:v>7.2803505048071177E-3</c:v>
                </c:pt>
                <c:pt idx="143">
                  <c:v>3.7178260952202271E-3</c:v>
                </c:pt>
                <c:pt idx="144">
                  <c:v>4.9409295661178689E-3</c:v>
                </c:pt>
                <c:pt idx="145">
                  <c:v>3.56161209648692E-3</c:v>
                </c:pt>
                <c:pt idx="146">
                  <c:v>5.0308880521931386E-3</c:v>
                </c:pt>
                <c:pt idx="147">
                  <c:v>4.5617463683746175E-3</c:v>
                </c:pt>
                <c:pt idx="148">
                  <c:v>3.0703627609488301E-3</c:v>
                </c:pt>
                <c:pt idx="149">
                  <c:v>4.5853494042681292E-3</c:v>
                </c:pt>
                <c:pt idx="150">
                  <c:v>4.5627843697712903E-3</c:v>
                </c:pt>
                <c:pt idx="151">
                  <c:v>1.1568865843990782E-3</c:v>
                </c:pt>
                <c:pt idx="152">
                  <c:v>3.6483621588712335E-3</c:v>
                </c:pt>
                <c:pt idx="153">
                  <c:v>4.6518630377696395E-4</c:v>
                </c:pt>
                <c:pt idx="154">
                  <c:v>8.43228680965703E-4</c:v>
                </c:pt>
                <c:pt idx="155">
                  <c:v>-2.652002827680119E-3</c:v>
                </c:pt>
                <c:pt idx="156">
                  <c:v>-7.9480680482569479E-3</c:v>
                </c:pt>
                <c:pt idx="157">
                  <c:v>-6.0776968263398529E-3</c:v>
                </c:pt>
                <c:pt idx="158">
                  <c:v>-7.1009044039339816E-3</c:v>
                </c:pt>
                <c:pt idx="159">
                  <c:v>-7.3685652956832501E-3</c:v>
                </c:pt>
                <c:pt idx="160">
                  <c:v>-4.3179294661803451E-3</c:v>
                </c:pt>
                <c:pt idx="161">
                  <c:v>-5.3643991884827829E-3</c:v>
                </c:pt>
                <c:pt idx="162">
                  <c:v>-6.6556122276932388E-4</c:v>
                </c:pt>
                <c:pt idx="163">
                  <c:v>3.8036736543228498E-3</c:v>
                </c:pt>
                <c:pt idx="164">
                  <c:v>5.5850134179920652E-3</c:v>
                </c:pt>
                <c:pt idx="165">
                  <c:v>5.0299199457517043E-3</c:v>
                </c:pt>
                <c:pt idx="166">
                  <c:v>3.9401680789739419E-3</c:v>
                </c:pt>
                <c:pt idx="167">
                  <c:v>3.4723770845097451E-3</c:v>
                </c:pt>
                <c:pt idx="168">
                  <c:v>8.1263063152544526E-3</c:v>
                </c:pt>
                <c:pt idx="169">
                  <c:v>6.2112029350976294E-3</c:v>
                </c:pt>
                <c:pt idx="170">
                  <c:v>3.9663842052115889E-3</c:v>
                </c:pt>
                <c:pt idx="171">
                  <c:v>4.3001215804352984E-3</c:v>
                </c:pt>
                <c:pt idx="172">
                  <c:v>4.8984107481273974E-3</c:v>
                </c:pt>
                <c:pt idx="173">
                  <c:v>1.9357696017029845E-3</c:v>
                </c:pt>
                <c:pt idx="174">
                  <c:v>5.9916861790083376E-4</c:v>
                </c:pt>
                <c:pt idx="175">
                  <c:v>-9.5926718204999452E-4</c:v>
                </c:pt>
                <c:pt idx="176">
                  <c:v>-1.2936943101214641E-3</c:v>
                </c:pt>
                <c:pt idx="177">
                  <c:v>-3.274199135632387E-3</c:v>
                </c:pt>
                <c:pt idx="178">
                  <c:v>-6.0123033514631044E-3</c:v>
                </c:pt>
                <c:pt idx="179">
                  <c:v>-7.4370378272723978E-3</c:v>
                </c:pt>
                <c:pt idx="180">
                  <c:v>-6.6316824022283E-3</c:v>
                </c:pt>
                <c:pt idx="181">
                  <c:v>-9.946229933556875E-3</c:v>
                </c:pt>
                <c:pt idx="182">
                  <c:v>-1.0370148968221707E-2</c:v>
                </c:pt>
                <c:pt idx="183">
                  <c:v>-1.0901074726903855E-2</c:v>
                </c:pt>
                <c:pt idx="184">
                  <c:v>-9.1429897505792401E-3</c:v>
                </c:pt>
                <c:pt idx="185">
                  <c:v>-8.0735724108670723E-3</c:v>
                </c:pt>
                <c:pt idx="186">
                  <c:v>-5.7580586124379909E-3</c:v>
                </c:pt>
                <c:pt idx="187">
                  <c:v>-1.6850422956446248E-3</c:v>
                </c:pt>
                <c:pt idx="188">
                  <c:v>-8.1984575286983162E-4</c:v>
                </c:pt>
                <c:pt idx="189">
                  <c:v>-1.7100027651425274E-3</c:v>
                </c:pt>
                <c:pt idx="190">
                  <c:v>1.2048590482391683E-3</c:v>
                </c:pt>
                <c:pt idx="191">
                  <c:v>-6.4439040869542288E-4</c:v>
                </c:pt>
                <c:pt idx="192">
                  <c:v>-4.4500720101973062E-4</c:v>
                </c:pt>
                <c:pt idx="193">
                  <c:v>7.3567383335203327E-4</c:v>
                </c:pt>
                <c:pt idx="194">
                  <c:v>-3.3606316051499091E-3</c:v>
                </c:pt>
                <c:pt idx="195">
                  <c:v>-1.8911747809191677E-3</c:v>
                </c:pt>
                <c:pt idx="196">
                  <c:v>-1.0457664809545443E-3</c:v>
                </c:pt>
                <c:pt idx="197">
                  <c:v>-4.9662008842324959E-3</c:v>
                </c:pt>
                <c:pt idx="198">
                  <c:v>-2.4044158896984031E-3</c:v>
                </c:pt>
                <c:pt idx="199">
                  <c:v>-7.5939581329218105E-4</c:v>
                </c:pt>
                <c:pt idx="200">
                  <c:v>-7.373065549818855E-4</c:v>
                </c:pt>
                <c:pt idx="201">
                  <c:v>1.5973112514323868E-3</c:v>
                </c:pt>
                <c:pt idx="202">
                  <c:v>4.1580232970921862E-3</c:v>
                </c:pt>
                <c:pt idx="203">
                  <c:v>3.2903215719743304E-3</c:v>
                </c:pt>
                <c:pt idx="204">
                  <c:v>4.0030324600755724E-3</c:v>
                </c:pt>
                <c:pt idx="205">
                  <c:v>4.4426723416465409E-3</c:v>
                </c:pt>
                <c:pt idx="206">
                  <c:v>4.5547599384188654E-3</c:v>
                </c:pt>
                <c:pt idx="207">
                  <c:v>2.9743037941311534E-3</c:v>
                </c:pt>
                <c:pt idx="208">
                  <c:v>1.9747857014541215E-3</c:v>
                </c:pt>
                <c:pt idx="209">
                  <c:v>9.5047881109907358E-4</c:v>
                </c:pt>
                <c:pt idx="210">
                  <c:v>1.8403936434830007E-3</c:v>
                </c:pt>
                <c:pt idx="211">
                  <c:v>5.3815798589716005E-3</c:v>
                </c:pt>
                <c:pt idx="212">
                  <c:v>5.8963788895163086E-3</c:v>
                </c:pt>
                <c:pt idx="213">
                  <c:v>4.2727828431183201E-3</c:v>
                </c:pt>
                <c:pt idx="214">
                  <c:v>4.895526661553299E-3</c:v>
                </c:pt>
                <c:pt idx="215">
                  <c:v>8.6361654891819167E-3</c:v>
                </c:pt>
                <c:pt idx="216">
                  <c:v>8.7913936011781591E-3</c:v>
                </c:pt>
                <c:pt idx="217">
                  <c:v>1.030602341235755E-2</c:v>
                </c:pt>
                <c:pt idx="218">
                  <c:v>6.0321651679103678E-3</c:v>
                </c:pt>
                <c:pt idx="219">
                  <c:v>6.7686949079072654E-3</c:v>
                </c:pt>
                <c:pt idx="220">
                  <c:v>1.0997658518999472E-2</c:v>
                </c:pt>
                <c:pt idx="221">
                  <c:v>1.1331590864361482E-2</c:v>
                </c:pt>
                <c:pt idx="222">
                  <c:v>9.7942942418206037E-3</c:v>
                </c:pt>
                <c:pt idx="223">
                  <c:v>9.46127543578585E-3</c:v>
                </c:pt>
                <c:pt idx="224">
                  <c:v>8.5257253287668641E-3</c:v>
                </c:pt>
                <c:pt idx="225">
                  <c:v>1.5180883852364688E-2</c:v>
                </c:pt>
                <c:pt idx="226">
                  <c:v>1.5694709871558823E-2</c:v>
                </c:pt>
                <c:pt idx="227">
                  <c:v>1.4157511347200738E-2</c:v>
                </c:pt>
                <c:pt idx="228">
                  <c:v>1.9323876668512138E-2</c:v>
                </c:pt>
                <c:pt idx="229">
                  <c:v>1.9948038618802108E-2</c:v>
                </c:pt>
                <c:pt idx="230">
                  <c:v>2.1193683212764537E-2</c:v>
                </c:pt>
                <c:pt idx="231">
                  <c:v>2.2130686399116136E-2</c:v>
                </c:pt>
                <c:pt idx="232">
                  <c:v>2.1596670547676024E-2</c:v>
                </c:pt>
                <c:pt idx="233">
                  <c:v>2.2395343034017384E-2</c:v>
                </c:pt>
                <c:pt idx="234">
                  <c:v>2.0705804162919009E-2</c:v>
                </c:pt>
                <c:pt idx="235">
                  <c:v>2.0783687988919809E-2</c:v>
                </c:pt>
                <c:pt idx="236">
                  <c:v>2.0958866818841473E-2</c:v>
                </c:pt>
                <c:pt idx="237">
                  <c:v>2.5292979419614364E-2</c:v>
                </c:pt>
                <c:pt idx="238">
                  <c:v>2.7426945976717625E-2</c:v>
                </c:pt>
                <c:pt idx="239">
                  <c:v>2.7720468001905557E-2</c:v>
                </c:pt>
                <c:pt idx="240">
                  <c:v>2.8720272418653617E-2</c:v>
                </c:pt>
                <c:pt idx="241">
                  <c:v>3.4393670460000775E-2</c:v>
                </c:pt>
                <c:pt idx="242">
                  <c:v>3.4490689562782534E-2</c:v>
                </c:pt>
                <c:pt idx="243">
                  <c:v>3.9230726312814261E-2</c:v>
                </c:pt>
                <c:pt idx="244">
                  <c:v>3.7560764160319407E-2</c:v>
                </c:pt>
                <c:pt idx="245">
                  <c:v>3.8423421186387162E-2</c:v>
                </c:pt>
                <c:pt idx="246">
                  <c:v>4.0799077141345383E-2</c:v>
                </c:pt>
                <c:pt idx="247">
                  <c:v>4.3219490392202665E-2</c:v>
                </c:pt>
                <c:pt idx="248">
                  <c:v>4.6200320167944092E-2</c:v>
                </c:pt>
                <c:pt idx="249">
                  <c:v>5.0188783821647695E-2</c:v>
                </c:pt>
                <c:pt idx="250">
                  <c:v>5.1640600140157776E-2</c:v>
                </c:pt>
                <c:pt idx="251">
                  <c:v>5.3765645893763349E-2</c:v>
                </c:pt>
                <c:pt idx="252">
                  <c:v>5.5651969719543427E-2</c:v>
                </c:pt>
                <c:pt idx="253">
                  <c:v>5.7492218055093164E-2</c:v>
                </c:pt>
                <c:pt idx="254">
                  <c:v>5.792234793095604E-2</c:v>
                </c:pt>
                <c:pt idx="255">
                  <c:v>5.8459883054703843E-2</c:v>
                </c:pt>
                <c:pt idx="256">
                  <c:v>5.9691027511022253E-2</c:v>
                </c:pt>
                <c:pt idx="257">
                  <c:v>5.9910001048424324E-2</c:v>
                </c:pt>
                <c:pt idx="258">
                  <c:v>6.0586222478094982E-2</c:v>
                </c:pt>
                <c:pt idx="259">
                  <c:v>6.5977894800735001E-2</c:v>
                </c:pt>
                <c:pt idx="260">
                  <c:v>6.7954818429460356E-2</c:v>
                </c:pt>
                <c:pt idx="261">
                  <c:v>6.9064554122300226E-2</c:v>
                </c:pt>
                <c:pt idx="262">
                  <c:v>7.1096290110660876E-2</c:v>
                </c:pt>
                <c:pt idx="263">
                  <c:v>7.337180008326083E-2</c:v>
                </c:pt>
                <c:pt idx="264">
                  <c:v>7.4654617757365177E-2</c:v>
                </c:pt>
                <c:pt idx="265">
                  <c:v>7.8789272227975271E-2</c:v>
                </c:pt>
                <c:pt idx="266">
                  <c:v>8.0082022343087353E-2</c:v>
                </c:pt>
                <c:pt idx="267">
                  <c:v>8.3580387475559764E-2</c:v>
                </c:pt>
                <c:pt idx="268">
                  <c:v>8.9160641292345452E-2</c:v>
                </c:pt>
                <c:pt idx="269">
                  <c:v>9.2204627904395958E-2</c:v>
                </c:pt>
                <c:pt idx="270">
                  <c:v>9.2908604988660451E-2</c:v>
                </c:pt>
                <c:pt idx="271">
                  <c:v>9.8327916474302252E-2</c:v>
                </c:pt>
                <c:pt idx="272">
                  <c:v>0.1040654952517414</c:v>
                </c:pt>
                <c:pt idx="273">
                  <c:v>0.1088420183946355</c:v>
                </c:pt>
                <c:pt idx="274">
                  <c:v>0.1119623376551714</c:v>
                </c:pt>
                <c:pt idx="275">
                  <c:v>0.11442398892962008</c:v>
                </c:pt>
                <c:pt idx="276">
                  <c:v>0.11405618205551254</c:v>
                </c:pt>
                <c:pt idx="277">
                  <c:v>0.11620839487461519</c:v>
                </c:pt>
                <c:pt idx="278">
                  <c:v>0.11779280314944215</c:v>
                </c:pt>
                <c:pt idx="279">
                  <c:v>0.11811738551175677</c:v>
                </c:pt>
                <c:pt idx="280">
                  <c:v>0.11953931867133369</c:v>
                </c:pt>
                <c:pt idx="281">
                  <c:v>0.11649422845472678</c:v>
                </c:pt>
                <c:pt idx="282">
                  <c:v>0.11847268486755826</c:v>
                </c:pt>
                <c:pt idx="283">
                  <c:v>0.12066475007342035</c:v>
                </c:pt>
                <c:pt idx="284">
                  <c:v>0.12378856408171823</c:v>
                </c:pt>
                <c:pt idx="285">
                  <c:v>0.12482448089200679</c:v>
                </c:pt>
                <c:pt idx="286">
                  <c:v>0.12668803980824256</c:v>
                </c:pt>
                <c:pt idx="287">
                  <c:v>0.12855717805862471</c:v>
                </c:pt>
                <c:pt idx="288">
                  <c:v>0.1368196201270494</c:v>
                </c:pt>
                <c:pt idx="289">
                  <c:v>0.13971983158994469</c:v>
                </c:pt>
                <c:pt idx="290">
                  <c:v>0.14670252155247732</c:v>
                </c:pt>
                <c:pt idx="291">
                  <c:v>0.15113453613967709</c:v>
                </c:pt>
                <c:pt idx="292">
                  <c:v>0.1547607967779652</c:v>
                </c:pt>
                <c:pt idx="293">
                  <c:v>0.1600847077808413</c:v>
                </c:pt>
                <c:pt idx="294">
                  <c:v>0.15893775608990454</c:v>
                </c:pt>
                <c:pt idx="295">
                  <c:v>0.16052492337612254</c:v>
                </c:pt>
                <c:pt idx="296">
                  <c:v>0.16028654479193682</c:v>
                </c:pt>
                <c:pt idx="297">
                  <c:v>0.15815352242984293</c:v>
                </c:pt>
                <c:pt idx="298">
                  <c:v>0.15597635588549244</c:v>
                </c:pt>
                <c:pt idx="299">
                  <c:v>0.16039383967936607</c:v>
                </c:pt>
                <c:pt idx="300">
                  <c:v>0.16058206556759916</c:v>
                </c:pt>
                <c:pt idx="301">
                  <c:v>0.16256775672141158</c:v>
                </c:pt>
                <c:pt idx="302">
                  <c:v>0.16255089609624412</c:v>
                </c:pt>
                <c:pt idx="303">
                  <c:v>0.16483731949167973</c:v>
                </c:pt>
                <c:pt idx="304">
                  <c:v>0.16876651958070382</c:v>
                </c:pt>
                <c:pt idx="305">
                  <c:v>0.17733257552487125</c:v>
                </c:pt>
                <c:pt idx="306">
                  <c:v>0.17656618347180505</c:v>
                </c:pt>
                <c:pt idx="307">
                  <c:v>0.17760712781396171</c:v>
                </c:pt>
                <c:pt idx="308">
                  <c:v>0.18181345526937454</c:v>
                </c:pt>
                <c:pt idx="309">
                  <c:v>0.1859687716697353</c:v>
                </c:pt>
                <c:pt idx="310">
                  <c:v>0.19389001599613492</c:v>
                </c:pt>
                <c:pt idx="311">
                  <c:v>0.19833331187435585</c:v>
                </c:pt>
                <c:pt idx="312">
                  <c:v>0.1985933946814844</c:v>
                </c:pt>
                <c:pt idx="313">
                  <c:v>0.20096326284365787</c:v>
                </c:pt>
                <c:pt idx="314">
                  <c:v>0.2024645329085682</c:v>
                </c:pt>
                <c:pt idx="315">
                  <c:v>0.20616963996127574</c:v>
                </c:pt>
                <c:pt idx="316">
                  <c:v>0.20713970836636483</c:v>
                </c:pt>
                <c:pt idx="317">
                  <c:v>0.20487008428473241</c:v>
                </c:pt>
                <c:pt idx="318">
                  <c:v>0.20473164322426654</c:v>
                </c:pt>
                <c:pt idx="319">
                  <c:v>0.20490215012823271</c:v>
                </c:pt>
                <c:pt idx="320">
                  <c:v>0.2072710986199425</c:v>
                </c:pt>
                <c:pt idx="321">
                  <c:v>0.21256030739065579</c:v>
                </c:pt>
                <c:pt idx="322">
                  <c:v>0.21324190582697075</c:v>
                </c:pt>
                <c:pt idx="323">
                  <c:v>0.21607001512551358</c:v>
                </c:pt>
                <c:pt idx="324">
                  <c:v>0.2195519488123682</c:v>
                </c:pt>
                <c:pt idx="325">
                  <c:v>0.22242383442498215</c:v>
                </c:pt>
                <c:pt idx="326">
                  <c:v>0.22341107001205995</c:v>
                </c:pt>
                <c:pt idx="327">
                  <c:v>0.22685670737128141</c:v>
                </c:pt>
                <c:pt idx="328">
                  <c:v>0.22946979771541595</c:v>
                </c:pt>
                <c:pt idx="329">
                  <c:v>0.23229165325480572</c:v>
                </c:pt>
                <c:pt idx="330">
                  <c:v>0.23455864094777559</c:v>
                </c:pt>
                <c:pt idx="331">
                  <c:v>0.23497102118368948</c:v>
                </c:pt>
                <c:pt idx="332">
                  <c:v>0.23655377405168179</c:v>
                </c:pt>
                <c:pt idx="333">
                  <c:v>0.23982780090238065</c:v>
                </c:pt>
                <c:pt idx="334">
                  <c:v>0.24053987108672556</c:v>
                </c:pt>
                <c:pt idx="335">
                  <c:v>0.23925797308308488</c:v>
                </c:pt>
                <c:pt idx="336">
                  <c:v>0.2427784716180498</c:v>
                </c:pt>
                <c:pt idx="337">
                  <c:v>0.24683250164467735</c:v>
                </c:pt>
                <c:pt idx="338">
                  <c:v>0.25102282683402216</c:v>
                </c:pt>
                <c:pt idx="339">
                  <c:v>0.25214715463155241</c:v>
                </c:pt>
                <c:pt idx="340">
                  <c:v>0.25003424239693101</c:v>
                </c:pt>
                <c:pt idx="341">
                  <c:v>0.25512615119750287</c:v>
                </c:pt>
                <c:pt idx="342">
                  <c:v>0.25866283593262862</c:v>
                </c:pt>
                <c:pt idx="343">
                  <c:v>0.26153196253385153</c:v>
                </c:pt>
                <c:pt idx="344">
                  <c:v>0.26319068018214381</c:v>
                </c:pt>
                <c:pt idx="345">
                  <c:v>0.26402776423818486</c:v>
                </c:pt>
                <c:pt idx="346">
                  <c:v>0.27157200498584011</c:v>
                </c:pt>
                <c:pt idx="347">
                  <c:v>0.2772705897356193</c:v>
                </c:pt>
                <c:pt idx="348">
                  <c:v>0.27586870539215053</c:v>
                </c:pt>
                <c:pt idx="349">
                  <c:v>0.28259014763163398</c:v>
                </c:pt>
                <c:pt idx="350">
                  <c:v>0.27981734118364043</c:v>
                </c:pt>
                <c:pt idx="351">
                  <c:v>0.28464947373390503</c:v>
                </c:pt>
                <c:pt idx="352">
                  <c:v>0.29367180885078592</c:v>
                </c:pt>
                <c:pt idx="353">
                  <c:v>0.29172069730640787</c:v>
                </c:pt>
                <c:pt idx="354">
                  <c:v>0.29741928205618695</c:v>
                </c:pt>
                <c:pt idx="355">
                  <c:v>0.30418995732115933</c:v>
                </c:pt>
                <c:pt idx="356">
                  <c:v>0.30341749544303287</c:v>
                </c:pt>
                <c:pt idx="357">
                  <c:v>0.3103942382032337</c:v>
                </c:pt>
                <c:pt idx="358">
                  <c:v>0.31260898861386655</c:v>
                </c:pt>
                <c:pt idx="359">
                  <c:v>0.3098887260050312</c:v>
                </c:pt>
                <c:pt idx="360">
                  <c:v>0.31286459569140518</c:v>
                </c:pt>
                <c:pt idx="361">
                  <c:v>0.31741052679337273</c:v>
                </c:pt>
                <c:pt idx="362">
                  <c:v>0.31865974583987067</c:v>
                </c:pt>
                <c:pt idx="363">
                  <c:v>0.32148558661793641</c:v>
                </c:pt>
                <c:pt idx="364">
                  <c:v>0.32651655192244849</c:v>
                </c:pt>
                <c:pt idx="365">
                  <c:v>0.33003324915283022</c:v>
                </c:pt>
                <c:pt idx="366">
                  <c:v>0.33438273864375584</c:v>
                </c:pt>
                <c:pt idx="367">
                  <c:v>0.34273426612442892</c:v>
                </c:pt>
                <c:pt idx="368">
                  <c:v>0.34729429884017288</c:v>
                </c:pt>
                <c:pt idx="369">
                  <c:v>0.35510898401551422</c:v>
                </c:pt>
                <c:pt idx="370">
                  <c:v>0.35904817785691034</c:v>
                </c:pt>
                <c:pt idx="371">
                  <c:v>0.3654717694888901</c:v>
                </c:pt>
                <c:pt idx="372">
                  <c:v>0.36232392142580799</c:v>
                </c:pt>
                <c:pt idx="373">
                  <c:v>0.36638543143887348</c:v>
                </c:pt>
                <c:pt idx="374">
                  <c:v>0.3700554070798685</c:v>
                </c:pt>
                <c:pt idx="375">
                  <c:v>0.37455811367004305</c:v>
                </c:pt>
                <c:pt idx="376">
                  <c:v>0.37698677943052783</c:v>
                </c:pt>
                <c:pt idx="377">
                  <c:v>0.3865957416805077</c:v>
                </c:pt>
                <c:pt idx="378">
                  <c:v>0.38621236171988188</c:v>
                </c:pt>
                <c:pt idx="379">
                  <c:v>0.39801614818711495</c:v>
                </c:pt>
                <c:pt idx="380">
                  <c:v>0.40509981796655958</c:v>
                </c:pt>
                <c:pt idx="381">
                  <c:v>0.40932447751988171</c:v>
                </c:pt>
                <c:pt idx="382">
                  <c:v>0.41632979137582088</c:v>
                </c:pt>
                <c:pt idx="383">
                  <c:v>0.42275657119874138</c:v>
                </c:pt>
                <c:pt idx="384">
                  <c:v>0.42966605539236513</c:v>
                </c:pt>
                <c:pt idx="385">
                  <c:v>0.437844807448595</c:v>
                </c:pt>
                <c:pt idx="386">
                  <c:v>0.44357607115551689</c:v>
                </c:pt>
                <c:pt idx="387">
                  <c:v>0.45148903844774341</c:v>
                </c:pt>
                <c:pt idx="388">
                  <c:v>0.4604175058659648</c:v>
                </c:pt>
                <c:pt idx="389">
                  <c:v>0.46261141041275422</c:v>
                </c:pt>
                <c:pt idx="390">
                  <c:v>0.46828038177360287</c:v>
                </c:pt>
                <c:pt idx="391">
                  <c:v>0.47073608584571974</c:v>
                </c:pt>
                <c:pt idx="392">
                  <c:v>0.4779694779766514</c:v>
                </c:pt>
                <c:pt idx="393">
                  <c:v>0.48509765980653807</c:v>
                </c:pt>
                <c:pt idx="394">
                  <c:v>0.49109924531841753</c:v>
                </c:pt>
                <c:pt idx="395">
                  <c:v>0.49634516826597364</c:v>
                </c:pt>
                <c:pt idx="396">
                  <c:v>0.5060586050806275</c:v>
                </c:pt>
                <c:pt idx="397">
                  <c:v>0.5128774097665324</c:v>
                </c:pt>
                <c:pt idx="398">
                  <c:v>0.52077020561992227</c:v>
                </c:pt>
                <c:pt idx="399">
                  <c:v>0.52422614328833694</c:v>
                </c:pt>
                <c:pt idx="400">
                  <c:v>0.53076083111232919</c:v>
                </c:pt>
                <c:pt idx="401">
                  <c:v>0.53677357529250114</c:v>
                </c:pt>
                <c:pt idx="402">
                  <c:v>0.54510652542980798</c:v>
                </c:pt>
                <c:pt idx="403">
                  <c:v>0.55062460952324899</c:v>
                </c:pt>
                <c:pt idx="404">
                  <c:v>0.56032774602870972</c:v>
                </c:pt>
                <c:pt idx="405">
                  <c:v>0.56953885883610189</c:v>
                </c:pt>
                <c:pt idx="406">
                  <c:v>0.58015988777567884</c:v>
                </c:pt>
                <c:pt idx="407">
                  <c:v>0.58521298648268349</c:v>
                </c:pt>
                <c:pt idx="408">
                  <c:v>0.59474898820921163</c:v>
                </c:pt>
                <c:pt idx="409">
                  <c:v>0.60680231192892298</c:v>
                </c:pt>
                <c:pt idx="410">
                  <c:v>0.61562005102331729</c:v>
                </c:pt>
                <c:pt idx="411">
                  <c:v>0.62019142634144664</c:v>
                </c:pt>
                <c:pt idx="412">
                  <c:v>0.62599454696726398</c:v>
                </c:pt>
                <c:pt idx="413">
                  <c:v>0.63587855199724841</c:v>
                </c:pt>
                <c:pt idx="414">
                  <c:v>0.6458913108921478</c:v>
                </c:pt>
                <c:pt idx="415">
                  <c:v>0.65438477418104879</c:v>
                </c:pt>
                <c:pt idx="416">
                  <c:v>0.65932953570743191</c:v>
                </c:pt>
                <c:pt idx="417">
                  <c:v>0.67067581677466659</c:v>
                </c:pt>
                <c:pt idx="418">
                  <c:v>0.6824923560056626</c:v>
                </c:pt>
                <c:pt idx="419">
                  <c:v>0.69466327492199664</c:v>
                </c:pt>
                <c:pt idx="420">
                  <c:v>0.70439768022322236</c:v>
                </c:pt>
                <c:pt idx="421">
                  <c:v>0.71751034169436401</c:v>
                </c:pt>
                <c:pt idx="422">
                  <c:v>0.72810371920866646</c:v>
                </c:pt>
                <c:pt idx="423">
                  <c:v>0.7345916877731038</c:v>
                </c:pt>
                <c:pt idx="424">
                  <c:v>0.74463694169105332</c:v>
                </c:pt>
                <c:pt idx="425">
                  <c:v>0.75811379266581203</c:v>
                </c:pt>
                <c:pt idx="426">
                  <c:v>0.76468882336747757</c:v>
                </c:pt>
                <c:pt idx="427">
                  <c:v>0.77505596194771498</c:v>
                </c:pt>
                <c:pt idx="428">
                  <c:v>0.78263833836393082</c:v>
                </c:pt>
                <c:pt idx="429">
                  <c:v>0.78981851223069754</c:v>
                </c:pt>
                <c:pt idx="430">
                  <c:v>0.8021206374665163</c:v>
                </c:pt>
                <c:pt idx="431">
                  <c:v>0.81085689375782866</c:v>
                </c:pt>
                <c:pt idx="432">
                  <c:v>0.81685007961280642</c:v>
                </c:pt>
                <c:pt idx="433">
                  <c:v>0.82486470114695165</c:v>
                </c:pt>
                <c:pt idx="434">
                  <c:v>0.83256172981430621</c:v>
                </c:pt>
                <c:pt idx="435">
                  <c:v>0.84167505099572726</c:v>
                </c:pt>
                <c:pt idx="436">
                  <c:v>0.85173808520930783</c:v>
                </c:pt>
                <c:pt idx="437">
                  <c:v>0.85652772898415031</c:v>
                </c:pt>
                <c:pt idx="438">
                  <c:v>0.8605184856828767</c:v>
                </c:pt>
                <c:pt idx="439">
                  <c:v>0.86397092860352942</c:v>
                </c:pt>
                <c:pt idx="440">
                  <c:v>0.87169616049843679</c:v>
                </c:pt>
                <c:pt idx="441">
                  <c:v>0.87581137926658115</c:v>
                </c:pt>
                <c:pt idx="442">
                  <c:v>0.87890576382004126</c:v>
                </c:pt>
                <c:pt idx="443">
                  <c:v>0.88006454860427752</c:v>
                </c:pt>
                <c:pt idx="444">
                  <c:v>0.88500931013066075</c:v>
                </c:pt>
                <c:pt idx="445">
                  <c:v>0.88651082544102788</c:v>
                </c:pt>
                <c:pt idx="446">
                  <c:v>0.88834158277739261</c:v>
                </c:pt>
                <c:pt idx="447">
                  <c:v>0.88894795216977862</c:v>
                </c:pt>
                <c:pt idx="448">
                  <c:v>0.89012635659057315</c:v>
                </c:pt>
                <c:pt idx="449">
                  <c:v>0.88930539742332859</c:v>
                </c:pt>
                <c:pt idx="450">
                  <c:v>0.8898682357471005</c:v>
                </c:pt>
                <c:pt idx="451">
                  <c:v>0.88694858858173942</c:v>
                </c:pt>
                <c:pt idx="452">
                  <c:v>0.89009079599931096</c:v>
                </c:pt>
                <c:pt idx="453">
                  <c:v>0.89068551623249015</c:v>
                </c:pt>
                <c:pt idx="454">
                  <c:v>0.89121095462407252</c:v>
                </c:pt>
                <c:pt idx="455">
                  <c:v>0.88745440733676306</c:v>
                </c:pt>
                <c:pt idx="456">
                  <c:v>0.88816377982108119</c:v>
                </c:pt>
                <c:pt idx="457">
                  <c:v>0.8802257974922425</c:v>
                </c:pt>
                <c:pt idx="458">
                  <c:v>0.87728959625853531</c:v>
                </c:pt>
                <c:pt idx="459">
                  <c:v>0.87159193117921996</c:v>
                </c:pt>
                <c:pt idx="460">
                  <c:v>0.86667659910767447</c:v>
                </c:pt>
                <c:pt idx="461">
                  <c:v>0.86343016237088588</c:v>
                </c:pt>
                <c:pt idx="462">
                  <c:v>0.86171957530844212</c:v>
                </c:pt>
                <c:pt idx="463">
                  <c:v>0.85812734247731026</c:v>
                </c:pt>
                <c:pt idx="464">
                  <c:v>0.85999672597314936</c:v>
                </c:pt>
                <c:pt idx="465">
                  <c:v>0.85730454396913824</c:v>
                </c:pt>
                <c:pt idx="466">
                  <c:v>0.85451855557783207</c:v>
                </c:pt>
                <c:pt idx="467">
                  <c:v>0.85244132655720128</c:v>
                </c:pt>
                <c:pt idx="468">
                  <c:v>0.84503307441544218</c:v>
                </c:pt>
                <c:pt idx="469">
                  <c:v>0.83892523630932569</c:v>
                </c:pt>
                <c:pt idx="470">
                  <c:v>0.83143789250768996</c:v>
                </c:pt>
                <c:pt idx="471">
                  <c:v>0.82848575031927896</c:v>
                </c:pt>
                <c:pt idx="472">
                  <c:v>0.82892412657363279</c:v>
                </c:pt>
                <c:pt idx="473">
                  <c:v>0.82716265107886533</c:v>
                </c:pt>
                <c:pt idx="474">
                  <c:v>0.82414919752620908</c:v>
                </c:pt>
                <c:pt idx="475">
                  <c:v>0.82206706359643877</c:v>
                </c:pt>
                <c:pt idx="476">
                  <c:v>0.82209465371034918</c:v>
                </c:pt>
                <c:pt idx="477">
                  <c:v>0.82443122980173744</c:v>
                </c:pt>
                <c:pt idx="478">
                  <c:v>0.82446924284756951</c:v>
                </c:pt>
                <c:pt idx="479">
                  <c:v>0.81912411811266461</c:v>
                </c:pt>
                <c:pt idx="480">
                  <c:v>0.81695860072752058</c:v>
                </c:pt>
                <c:pt idx="481">
                  <c:v>0.81569497351042508</c:v>
                </c:pt>
                <c:pt idx="482">
                  <c:v>0.81930069484169099</c:v>
                </c:pt>
                <c:pt idx="483">
                  <c:v>0.82171697570659818</c:v>
                </c:pt>
                <c:pt idx="484">
                  <c:v>0.8253269888333612</c:v>
                </c:pt>
                <c:pt idx="485">
                  <c:v>0.82532944128793095</c:v>
                </c:pt>
                <c:pt idx="486">
                  <c:v>0.83244523822224015</c:v>
                </c:pt>
                <c:pt idx="487">
                  <c:v>0.83596389741627775</c:v>
                </c:pt>
                <c:pt idx="488">
                  <c:v>0.84156346431280071</c:v>
                </c:pt>
                <c:pt idx="489">
                  <c:v>0.84444325909140239</c:v>
                </c:pt>
                <c:pt idx="490">
                  <c:v>0.85286989299327598</c:v>
                </c:pt>
                <c:pt idx="491">
                  <c:v>0.85417643816534328</c:v>
                </c:pt>
                <c:pt idx="492">
                  <c:v>0.85937686808062941</c:v>
                </c:pt>
                <c:pt idx="493">
                  <c:v>0.86454970788200503</c:v>
                </c:pt>
                <c:pt idx="494">
                  <c:v>0.87264526041695401</c:v>
                </c:pt>
                <c:pt idx="495">
                  <c:v>0.8799186275573736</c:v>
                </c:pt>
                <c:pt idx="496">
                  <c:v>0.88811963563882457</c:v>
                </c:pt>
                <c:pt idx="497">
                  <c:v>0.88748812858709802</c:v>
                </c:pt>
                <c:pt idx="498">
                  <c:v>0.89509809511722427</c:v>
                </c:pt>
                <c:pt idx="499">
                  <c:v>0.90138925420243421</c:v>
                </c:pt>
                <c:pt idx="500">
                  <c:v>0.90323166069800542</c:v>
                </c:pt>
                <c:pt idx="501">
                  <c:v>0.90234877705287309</c:v>
                </c:pt>
                <c:pt idx="502">
                  <c:v>0.90576565938226339</c:v>
                </c:pt>
                <c:pt idx="503">
                  <c:v>0.90861050668324528</c:v>
                </c:pt>
                <c:pt idx="504">
                  <c:v>0.915184311157626</c:v>
                </c:pt>
                <c:pt idx="505">
                  <c:v>0.92090527455535465</c:v>
                </c:pt>
                <c:pt idx="506">
                  <c:v>0.92484146413990265</c:v>
                </c:pt>
                <c:pt idx="507">
                  <c:v>0.93134843922725608</c:v>
                </c:pt>
                <c:pt idx="508">
                  <c:v>0.94156781741966211</c:v>
                </c:pt>
                <c:pt idx="509">
                  <c:v>0.9502734180288519</c:v>
                </c:pt>
                <c:pt idx="510">
                  <c:v>0.95779448308082249</c:v>
                </c:pt>
                <c:pt idx="511">
                  <c:v>0.95886927129604249</c:v>
                </c:pt>
                <c:pt idx="512">
                  <c:v>0.96114208356861575</c:v>
                </c:pt>
                <c:pt idx="513">
                  <c:v>0.96376804929924176</c:v>
                </c:pt>
                <c:pt idx="514">
                  <c:v>0.9691070428977222</c:v>
                </c:pt>
                <c:pt idx="515">
                  <c:v>0.9714092846251331</c:v>
                </c:pt>
                <c:pt idx="516">
                  <c:v>0.97274158057018334</c:v>
                </c:pt>
                <c:pt idx="517">
                  <c:v>0.9756250540306397</c:v>
                </c:pt>
                <c:pt idx="518">
                  <c:v>0.98052137957926921</c:v>
                </c:pt>
                <c:pt idx="519">
                  <c:v>0.98438399552672284</c:v>
                </c:pt>
                <c:pt idx="520">
                  <c:v>0.99061813504318474</c:v>
                </c:pt>
                <c:pt idx="521">
                  <c:v>0.99391913889415151</c:v>
                </c:pt>
                <c:pt idx="522">
                  <c:v>0.99919130310560456</c:v>
                </c:pt>
                <c:pt idx="523">
                  <c:v>0.99773209263656637</c:v>
                </c:pt>
                <c:pt idx="524">
                  <c:v>0.99832987843795817</c:v>
                </c:pt>
                <c:pt idx="525">
                  <c:v>1</c:v>
                </c:pt>
                <c:pt idx="526">
                  <c:v>0.99804110191236284</c:v>
                </c:pt>
                <c:pt idx="527">
                  <c:v>0.99487253060816583</c:v>
                </c:pt>
                <c:pt idx="528">
                  <c:v>0.98824048033775203</c:v>
                </c:pt>
                <c:pt idx="529">
                  <c:v>0.98330368928872069</c:v>
                </c:pt>
                <c:pt idx="530">
                  <c:v>0.97905971665566127</c:v>
                </c:pt>
                <c:pt idx="531">
                  <c:v>0.97720320854631371</c:v>
                </c:pt>
                <c:pt idx="532">
                  <c:v>0.9724209221351805</c:v>
                </c:pt>
                <c:pt idx="533">
                  <c:v>0.96849822105076633</c:v>
                </c:pt>
                <c:pt idx="534">
                  <c:v>0.96096673306687419</c:v>
                </c:pt>
                <c:pt idx="535">
                  <c:v>0.95441070888812451</c:v>
                </c:pt>
                <c:pt idx="536">
                  <c:v>0.94848925732931366</c:v>
                </c:pt>
                <c:pt idx="537">
                  <c:v>0.94534091877531767</c:v>
                </c:pt>
                <c:pt idx="538">
                  <c:v>0.93393884436661989</c:v>
                </c:pt>
                <c:pt idx="539">
                  <c:v>0.93011301523771328</c:v>
                </c:pt>
                <c:pt idx="540">
                  <c:v>0.92402908856365251</c:v>
                </c:pt>
                <c:pt idx="541">
                  <c:v>0.92090834012356693</c:v>
                </c:pt>
                <c:pt idx="542">
                  <c:v>0.91970908983892896</c:v>
                </c:pt>
                <c:pt idx="543">
                  <c:v>0.90960804257951622</c:v>
                </c:pt>
                <c:pt idx="544">
                  <c:v>0.90427763257203009</c:v>
                </c:pt>
                <c:pt idx="545">
                  <c:v>0.89933654972750166</c:v>
                </c:pt>
                <c:pt idx="546">
                  <c:v>0.89209567761013209</c:v>
                </c:pt>
                <c:pt idx="547">
                  <c:v>0.89000557320300988</c:v>
                </c:pt>
                <c:pt idx="548">
                  <c:v>0.88088366843059462</c:v>
                </c:pt>
                <c:pt idx="549">
                  <c:v>0.87136814469972457</c:v>
                </c:pt>
                <c:pt idx="550">
                  <c:v>0.87008735030064022</c:v>
                </c:pt>
                <c:pt idx="551">
                  <c:v>0.86731914220496509</c:v>
                </c:pt>
                <c:pt idx="552">
                  <c:v>0.85858656459550753</c:v>
                </c:pt>
                <c:pt idx="553">
                  <c:v>0.85105078481611796</c:v>
                </c:pt>
                <c:pt idx="554">
                  <c:v>0.83960211377059368</c:v>
                </c:pt>
                <c:pt idx="555">
                  <c:v>0.8353992197515786</c:v>
                </c:pt>
                <c:pt idx="556">
                  <c:v>0.8348756207009238</c:v>
                </c:pt>
                <c:pt idx="557">
                  <c:v>0.82477396032786865</c:v>
                </c:pt>
                <c:pt idx="558">
                  <c:v>0.81491018804808524</c:v>
                </c:pt>
                <c:pt idx="559">
                  <c:v>0.80817084289024221</c:v>
                </c:pt>
                <c:pt idx="560">
                  <c:v>0.80356145452628081</c:v>
                </c:pt>
                <c:pt idx="561">
                  <c:v>0.79816114956355511</c:v>
                </c:pt>
                <c:pt idx="562">
                  <c:v>0.79355053497230876</c:v>
                </c:pt>
                <c:pt idx="563">
                  <c:v>0.782909334593895</c:v>
                </c:pt>
                <c:pt idx="564">
                  <c:v>0.78043480793295483</c:v>
                </c:pt>
                <c:pt idx="565">
                  <c:v>0.77520494856283095</c:v>
                </c:pt>
                <c:pt idx="566">
                  <c:v>0.77605227161670098</c:v>
                </c:pt>
                <c:pt idx="567">
                  <c:v>0.77147967007128671</c:v>
                </c:pt>
                <c:pt idx="568">
                  <c:v>0.76848890172340123</c:v>
                </c:pt>
                <c:pt idx="569">
                  <c:v>0.76633135481560921</c:v>
                </c:pt>
                <c:pt idx="570">
                  <c:v>0.76751711660011324</c:v>
                </c:pt>
                <c:pt idx="571">
                  <c:v>0.76190222186252887</c:v>
                </c:pt>
                <c:pt idx="572">
                  <c:v>0.75777106213968082</c:v>
                </c:pt>
                <c:pt idx="573">
                  <c:v>0.75458164497164049</c:v>
                </c:pt>
                <c:pt idx="574">
                  <c:v>0.75062706197781881</c:v>
                </c:pt>
                <c:pt idx="575">
                  <c:v>0.74813475502124749</c:v>
                </c:pt>
                <c:pt idx="576">
                  <c:v>0.74731747453585762</c:v>
                </c:pt>
                <c:pt idx="577">
                  <c:v>0.74453209925819386</c:v>
                </c:pt>
                <c:pt idx="578">
                  <c:v>0.7441090508449012</c:v>
                </c:pt>
                <c:pt idx="579">
                  <c:v>0.74267743048977353</c:v>
                </c:pt>
                <c:pt idx="580">
                  <c:v>0.73560823019229082</c:v>
                </c:pt>
                <c:pt idx="581">
                  <c:v>0.73697240804674868</c:v>
                </c:pt>
                <c:pt idx="582">
                  <c:v>0.73457329436383023</c:v>
                </c:pt>
                <c:pt idx="583">
                  <c:v>0.72911351737778662</c:v>
                </c:pt>
                <c:pt idx="584">
                  <c:v>0.72888727844372136</c:v>
                </c:pt>
                <c:pt idx="585">
                  <c:v>0.72727049776857289</c:v>
                </c:pt>
                <c:pt idx="586">
                  <c:v>0.72741764504276163</c:v>
                </c:pt>
                <c:pt idx="587">
                  <c:v>0.72991608313575751</c:v>
                </c:pt>
                <c:pt idx="588">
                  <c:v>0.72522515065734983</c:v>
                </c:pt>
                <c:pt idx="589">
                  <c:v>0.72484869888088366</c:v>
                </c:pt>
                <c:pt idx="590">
                  <c:v>0.7235280520950399</c:v>
                </c:pt>
                <c:pt idx="591">
                  <c:v>0.71740979105700176</c:v>
                </c:pt>
                <c:pt idx="592">
                  <c:v>0.71614861629447601</c:v>
                </c:pt>
                <c:pt idx="593">
                  <c:v>0.71403643979622555</c:v>
                </c:pt>
                <c:pt idx="594">
                  <c:v>0.71087277340116817</c:v>
                </c:pt>
                <c:pt idx="595">
                  <c:v>0.71218361036873268</c:v>
                </c:pt>
                <c:pt idx="596">
                  <c:v>0.71029767280454736</c:v>
                </c:pt>
                <c:pt idx="597">
                  <c:v>0.70584462841941142</c:v>
                </c:pt>
                <c:pt idx="598">
                  <c:v>0.7069224822028437</c:v>
                </c:pt>
                <c:pt idx="599">
                  <c:v>0.7075674777547043</c:v>
                </c:pt>
                <c:pt idx="600">
                  <c:v>0.70466254531676209</c:v>
                </c:pt>
                <c:pt idx="601">
                  <c:v>0.70075026716426958</c:v>
                </c:pt>
                <c:pt idx="602">
                  <c:v>0.69944556133312974</c:v>
                </c:pt>
                <c:pt idx="603">
                  <c:v>0.69746949606350384</c:v>
                </c:pt>
                <c:pt idx="604">
                  <c:v>0.69856942193806459</c:v>
                </c:pt>
                <c:pt idx="605">
                  <c:v>0.69339535590940393</c:v>
                </c:pt>
                <c:pt idx="606">
                  <c:v>0.68804287381078943</c:v>
                </c:pt>
                <c:pt idx="607">
                  <c:v>0.6840974875216046</c:v>
                </c:pt>
                <c:pt idx="608">
                  <c:v>0.68303189601102132</c:v>
                </c:pt>
                <c:pt idx="609">
                  <c:v>0.67467331772345995</c:v>
                </c:pt>
                <c:pt idx="610">
                  <c:v>0.67042934509040053</c:v>
                </c:pt>
                <c:pt idx="611">
                  <c:v>0.66689535805530165</c:v>
                </c:pt>
                <c:pt idx="612">
                  <c:v>0.66581566493094202</c:v>
                </c:pt>
                <c:pt idx="613">
                  <c:v>0.66289356531101107</c:v>
                </c:pt>
                <c:pt idx="614">
                  <c:v>0.66045766480954549</c:v>
                </c:pt>
                <c:pt idx="615">
                  <c:v>0.65631301658656338</c:v>
                </c:pt>
                <c:pt idx="616">
                  <c:v>0.65494393382296601</c:v>
                </c:pt>
                <c:pt idx="617">
                  <c:v>0.64862947641934265</c:v>
                </c:pt>
                <c:pt idx="618">
                  <c:v>0.64349526277744162</c:v>
                </c:pt>
                <c:pt idx="619">
                  <c:v>0.63633716100180315</c:v>
                </c:pt>
                <c:pt idx="620">
                  <c:v>0.63143960922588893</c:v>
                </c:pt>
                <c:pt idx="621">
                  <c:v>0.62483269661481566</c:v>
                </c:pt>
                <c:pt idx="622">
                  <c:v>0.62422142231329003</c:v>
                </c:pt>
                <c:pt idx="623">
                  <c:v>0.61916446099033795</c:v>
                </c:pt>
                <c:pt idx="624">
                  <c:v>0.6190289628753558</c:v>
                </c:pt>
                <c:pt idx="625">
                  <c:v>0.61600324704985043</c:v>
                </c:pt>
                <c:pt idx="626">
                  <c:v>0.61199072481681693</c:v>
                </c:pt>
                <c:pt idx="627">
                  <c:v>0.60450877641523482</c:v>
                </c:pt>
                <c:pt idx="628">
                  <c:v>0.6034238105135501</c:v>
                </c:pt>
                <c:pt idx="629">
                  <c:v>0.59701597590218147</c:v>
                </c:pt>
                <c:pt idx="630">
                  <c:v>0.59290596859999789</c:v>
                </c:pt>
                <c:pt idx="631">
                  <c:v>0.58781081029712101</c:v>
                </c:pt>
                <c:pt idx="632">
                  <c:v>0.58308247788652368</c:v>
                </c:pt>
                <c:pt idx="633">
                  <c:v>0.57957540654032846</c:v>
                </c:pt>
                <c:pt idx="634">
                  <c:v>0.57867406817455835</c:v>
                </c:pt>
                <c:pt idx="635">
                  <c:v>0.57288934095801458</c:v>
                </c:pt>
                <c:pt idx="636">
                  <c:v>0.56608690640636317</c:v>
                </c:pt>
                <c:pt idx="637">
                  <c:v>0.55778822932166949</c:v>
                </c:pt>
                <c:pt idx="638">
                  <c:v>0.55451371198005661</c:v>
                </c:pt>
                <c:pt idx="639">
                  <c:v>0.55068573695340151</c:v>
                </c:pt>
                <c:pt idx="640">
                  <c:v>0.54760827433647308</c:v>
                </c:pt>
                <c:pt idx="641">
                  <c:v>0.54233218619770829</c:v>
                </c:pt>
                <c:pt idx="642">
                  <c:v>0.54077187328902976</c:v>
                </c:pt>
                <c:pt idx="643">
                  <c:v>0.54137462531092528</c:v>
                </c:pt>
                <c:pt idx="644">
                  <c:v>0.54030897248897769</c:v>
                </c:pt>
                <c:pt idx="645">
                  <c:v>0.53569639593407559</c:v>
                </c:pt>
                <c:pt idx="646">
                  <c:v>0.53049424930059064</c:v>
                </c:pt>
                <c:pt idx="647">
                  <c:v>0.52516990911816475</c:v>
                </c:pt>
                <c:pt idx="648">
                  <c:v>0.52161550539877222</c:v>
                </c:pt>
                <c:pt idx="649">
                  <c:v>0.51496438729407812</c:v>
                </c:pt>
                <c:pt idx="650">
                  <c:v>0.51018332711022985</c:v>
                </c:pt>
                <c:pt idx="651">
                  <c:v>0.51000957070395869</c:v>
                </c:pt>
                <c:pt idx="652">
                  <c:v>0.50747502021742241</c:v>
                </c:pt>
                <c:pt idx="653">
                  <c:v>0.50578117115741761</c:v>
                </c:pt>
                <c:pt idx="654">
                  <c:v>0.503125592037861</c:v>
                </c:pt>
                <c:pt idx="655">
                  <c:v>0.49981606590726413</c:v>
                </c:pt>
                <c:pt idx="656">
                  <c:v>0.49832135615832801</c:v>
                </c:pt>
                <c:pt idx="657">
                  <c:v>0.49504536734397331</c:v>
                </c:pt>
                <c:pt idx="658">
                  <c:v>0.48785673250894074</c:v>
                </c:pt>
                <c:pt idx="659">
                  <c:v>0.4808123020026131</c:v>
                </c:pt>
                <c:pt idx="660">
                  <c:v>0.47677917915119322</c:v>
                </c:pt>
                <c:pt idx="661">
                  <c:v>0.47528943562276099</c:v>
                </c:pt>
                <c:pt idx="662">
                  <c:v>0.47449312362394303</c:v>
                </c:pt>
                <c:pt idx="663">
                  <c:v>0.47087575313347052</c:v>
                </c:pt>
                <c:pt idx="664">
                  <c:v>0.46686065582313879</c:v>
                </c:pt>
                <c:pt idx="665">
                  <c:v>0.46250497388442441</c:v>
                </c:pt>
                <c:pt idx="666">
                  <c:v>0.46179780860921915</c:v>
                </c:pt>
                <c:pt idx="667">
                  <c:v>0.45832537818382252</c:v>
                </c:pt>
                <c:pt idx="668">
                  <c:v>0.45292709649611684</c:v>
                </c:pt>
                <c:pt idx="669">
                  <c:v>0.44543668712626894</c:v>
                </c:pt>
                <c:pt idx="670">
                  <c:v>0.44241704112582381</c:v>
                </c:pt>
                <c:pt idx="671">
                  <c:v>0.43881696044006846</c:v>
                </c:pt>
                <c:pt idx="672">
                  <c:v>0.43722439775379685</c:v>
                </c:pt>
                <c:pt idx="673">
                  <c:v>0.43553054869379204</c:v>
                </c:pt>
                <c:pt idx="674">
                  <c:v>0.4333548536221834</c:v>
                </c:pt>
                <c:pt idx="675">
                  <c:v>0.42945778068802387</c:v>
                </c:pt>
                <c:pt idx="676">
                  <c:v>0.42826619432391655</c:v>
                </c:pt>
                <c:pt idx="677">
                  <c:v>0.42357029562500492</c:v>
                </c:pt>
                <c:pt idx="678">
                  <c:v>0.42079000919057352</c:v>
                </c:pt>
                <c:pt idx="679">
                  <c:v>0.41857476828902668</c:v>
                </c:pt>
                <c:pt idx="680">
                  <c:v>0.41378714778920411</c:v>
                </c:pt>
                <c:pt idx="681">
                  <c:v>0.41062899941692893</c:v>
                </c:pt>
                <c:pt idx="682">
                  <c:v>0.4081883779404164</c:v>
                </c:pt>
                <c:pt idx="683">
                  <c:v>0.40763596254856627</c:v>
                </c:pt>
                <c:pt idx="684">
                  <c:v>0.40673952909193578</c:v>
                </c:pt>
                <c:pt idx="685">
                  <c:v>0.40379854557181738</c:v>
                </c:pt>
                <c:pt idx="686">
                  <c:v>0.40084548371294265</c:v>
                </c:pt>
                <c:pt idx="687">
                  <c:v>0.39751406942531015</c:v>
                </c:pt>
                <c:pt idx="688">
                  <c:v>0.39412097590524697</c:v>
                </c:pt>
                <c:pt idx="689">
                  <c:v>0.39256661019890016</c:v>
                </c:pt>
                <c:pt idx="690">
                  <c:v>0.38768677740725271</c:v>
                </c:pt>
                <c:pt idx="691">
                  <c:v>0.38247316554865396</c:v>
                </c:pt>
                <c:pt idx="692">
                  <c:v>0.37903414981677097</c:v>
                </c:pt>
                <c:pt idx="693">
                  <c:v>0.37986320208409591</c:v>
                </c:pt>
                <c:pt idx="694">
                  <c:v>0.37706274421082769</c:v>
                </c:pt>
                <c:pt idx="695">
                  <c:v>0.37575055839324989</c:v>
                </c:pt>
                <c:pt idx="696">
                  <c:v>0.36930765368153284</c:v>
                </c:pt>
                <c:pt idx="697">
                  <c:v>0.36554571099416988</c:v>
                </c:pt>
                <c:pt idx="698">
                  <c:v>0.36239915046973697</c:v>
                </c:pt>
                <c:pt idx="699">
                  <c:v>0.357311472153298</c:v>
                </c:pt>
                <c:pt idx="700">
                  <c:v>0.35177628218923257</c:v>
                </c:pt>
                <c:pt idx="701">
                  <c:v>0.34670773301843816</c:v>
                </c:pt>
                <c:pt idx="702">
                  <c:v>0.34169994340961085</c:v>
                </c:pt>
                <c:pt idx="703">
                  <c:v>0.34124979537332178</c:v>
                </c:pt>
                <c:pt idx="704">
                  <c:v>0.33713574152109821</c:v>
                </c:pt>
                <c:pt idx="705">
                  <c:v>0.33307876854898683</c:v>
                </c:pt>
                <c:pt idx="706">
                  <c:v>0.32984410359413346</c:v>
                </c:pt>
                <c:pt idx="707">
                  <c:v>0.32284461431779765</c:v>
                </c:pt>
                <c:pt idx="708">
                  <c:v>0.32028823698559</c:v>
                </c:pt>
                <c:pt idx="709">
                  <c:v>0.31552232070871028</c:v>
                </c:pt>
                <c:pt idx="710">
                  <c:v>0.31112586671277281</c:v>
                </c:pt>
                <c:pt idx="711">
                  <c:v>0.31131139490097909</c:v>
                </c:pt>
                <c:pt idx="712">
                  <c:v>0.31052170452949962</c:v>
                </c:pt>
                <c:pt idx="713">
                  <c:v>0.31171868629366062</c:v>
                </c:pt>
                <c:pt idx="714">
                  <c:v>0.31189060335900443</c:v>
                </c:pt>
                <c:pt idx="715">
                  <c:v>0.3098497319773712</c:v>
                </c:pt>
                <c:pt idx="716">
                  <c:v>0.30650176362139248</c:v>
                </c:pt>
                <c:pt idx="717">
                  <c:v>0.30274356092724858</c:v>
                </c:pt>
                <c:pt idx="718">
                  <c:v>0.2951525396086741</c:v>
                </c:pt>
                <c:pt idx="719">
                  <c:v>0.29111144627990232</c:v>
                </c:pt>
                <c:pt idx="720">
                  <c:v>0.28208353182887508</c:v>
                </c:pt>
                <c:pt idx="721">
                  <c:v>0.27560298193951144</c:v>
                </c:pt>
                <c:pt idx="722">
                  <c:v>0.26925737836285168</c:v>
                </c:pt>
                <c:pt idx="723">
                  <c:v>0.26337498214306515</c:v>
                </c:pt>
                <c:pt idx="724">
                  <c:v>0.26035981187220991</c:v>
                </c:pt>
                <c:pt idx="725">
                  <c:v>0.25994393688853412</c:v>
                </c:pt>
                <c:pt idx="726">
                  <c:v>0.25551688852183818</c:v>
                </c:pt>
                <c:pt idx="727">
                  <c:v>0.25578120181309966</c:v>
                </c:pt>
                <c:pt idx="728">
                  <c:v>0.25267136679584973</c:v>
                </c:pt>
                <c:pt idx="729">
                  <c:v>0.25013491565702178</c:v>
                </c:pt>
                <c:pt idx="730">
                  <c:v>0.25143330641764439</c:v>
                </c:pt>
                <c:pt idx="731">
                  <c:v>0.24752164137879448</c:v>
                </c:pt>
                <c:pt idx="732">
                  <c:v>0.24300440399529374</c:v>
                </c:pt>
                <c:pt idx="733">
                  <c:v>0.24034575930752494</c:v>
                </c:pt>
                <c:pt idx="734">
                  <c:v>0.2356813133384712</c:v>
                </c:pt>
                <c:pt idx="735">
                  <c:v>0.2344816338742835</c:v>
                </c:pt>
                <c:pt idx="736">
                  <c:v>0.23520706993603385</c:v>
                </c:pt>
                <c:pt idx="737">
                  <c:v>0.23122747190560011</c:v>
                </c:pt>
                <c:pt idx="738">
                  <c:v>0.22907250007510643</c:v>
                </c:pt>
                <c:pt idx="739">
                  <c:v>0.2248327579261799</c:v>
                </c:pt>
                <c:pt idx="740">
                  <c:v>0.21930063353032672</c:v>
                </c:pt>
                <c:pt idx="741">
                  <c:v>0.21489271430927537</c:v>
                </c:pt>
                <c:pt idx="742">
                  <c:v>0.21074322248851793</c:v>
                </c:pt>
                <c:pt idx="743">
                  <c:v>0.20487026821882515</c:v>
                </c:pt>
                <c:pt idx="744">
                  <c:v>0.20155038046767082</c:v>
                </c:pt>
                <c:pt idx="745">
                  <c:v>0.19788156974259649</c:v>
                </c:pt>
                <c:pt idx="746">
                  <c:v>0.19720916801091834</c:v>
                </c:pt>
                <c:pt idx="747">
                  <c:v>0.19584873014967943</c:v>
                </c:pt>
                <c:pt idx="748">
                  <c:v>0.19546749608680217</c:v>
                </c:pt>
                <c:pt idx="749">
                  <c:v>0.19555694936723608</c:v>
                </c:pt>
                <c:pt idx="750">
                  <c:v>0.19172400812007706</c:v>
                </c:pt>
                <c:pt idx="751">
                  <c:v>0.18671100704528887</c:v>
                </c:pt>
                <c:pt idx="752">
                  <c:v>0.18434929329456004</c:v>
                </c:pt>
                <c:pt idx="753">
                  <c:v>0.18075062277018233</c:v>
                </c:pt>
                <c:pt idx="754">
                  <c:v>0.17786622963926232</c:v>
                </c:pt>
                <c:pt idx="755">
                  <c:v>0.17382734351960338</c:v>
                </c:pt>
                <c:pt idx="756">
                  <c:v>0.16940703940297447</c:v>
                </c:pt>
                <c:pt idx="757">
                  <c:v>0.16740577516264371</c:v>
                </c:pt>
                <c:pt idx="758">
                  <c:v>0.16683030669783738</c:v>
                </c:pt>
                <c:pt idx="759">
                  <c:v>0.16205678781179128</c:v>
                </c:pt>
                <c:pt idx="760">
                  <c:v>0.15640167281926207</c:v>
                </c:pt>
                <c:pt idx="761">
                  <c:v>0.15473841813001565</c:v>
                </c:pt>
                <c:pt idx="762">
                  <c:v>0.15418005553583372</c:v>
                </c:pt>
                <c:pt idx="763">
                  <c:v>0.14981155952199207</c:v>
                </c:pt>
                <c:pt idx="764">
                  <c:v>0.15077506761110693</c:v>
                </c:pt>
                <c:pt idx="765">
                  <c:v>0.1498771013703703</c:v>
                </c:pt>
                <c:pt idx="766">
                  <c:v>0.15039867714600505</c:v>
                </c:pt>
                <c:pt idx="767">
                  <c:v>0.14903468322563992</c:v>
                </c:pt>
                <c:pt idx="768">
                  <c:v>0.14602969064124943</c:v>
                </c:pt>
                <c:pt idx="769">
                  <c:v>0.1430161144658646</c:v>
                </c:pt>
                <c:pt idx="770">
                  <c:v>0.14481664529965624</c:v>
                </c:pt>
                <c:pt idx="771">
                  <c:v>0.14093379660200156</c:v>
                </c:pt>
                <c:pt idx="772">
                  <c:v>0.1374834995790975</c:v>
                </c:pt>
                <c:pt idx="773">
                  <c:v>0.13485869876439208</c:v>
                </c:pt>
                <c:pt idx="774">
                  <c:v>0.13740397873967133</c:v>
                </c:pt>
                <c:pt idx="775">
                  <c:v>0.13695205267381924</c:v>
                </c:pt>
                <c:pt idx="776">
                  <c:v>0.13451848200419492</c:v>
                </c:pt>
                <c:pt idx="777">
                  <c:v>0.13173654016292882</c:v>
                </c:pt>
                <c:pt idx="778">
                  <c:v>0.128927927878216</c:v>
                </c:pt>
                <c:pt idx="779">
                  <c:v>0.13058014652189828</c:v>
                </c:pt>
                <c:pt idx="780">
                  <c:v>0.13092680097534118</c:v>
                </c:pt>
                <c:pt idx="781">
                  <c:v>0.12658840884134395</c:v>
                </c:pt>
                <c:pt idx="782">
                  <c:v>0.12316631504599271</c:v>
                </c:pt>
                <c:pt idx="783">
                  <c:v>0.12316619242326424</c:v>
                </c:pt>
                <c:pt idx="784">
                  <c:v>0.1205951003636377</c:v>
                </c:pt>
                <c:pt idx="785">
                  <c:v>0.1215409507798499</c:v>
                </c:pt>
                <c:pt idx="786">
                  <c:v>0.11726859098514487</c:v>
                </c:pt>
                <c:pt idx="787">
                  <c:v>0.11355563607781392</c:v>
                </c:pt>
                <c:pt idx="788">
                  <c:v>0.11165283788846114</c:v>
                </c:pt>
                <c:pt idx="789">
                  <c:v>0.1074202691691513</c:v>
                </c:pt>
                <c:pt idx="790">
                  <c:v>0.1039643928121009</c:v>
                </c:pt>
                <c:pt idx="791">
                  <c:v>0.10200009932441008</c:v>
                </c:pt>
                <c:pt idx="792">
                  <c:v>9.8397688806813405E-2</c:v>
                </c:pt>
                <c:pt idx="793">
                  <c:v>9.5663692452387136E-2</c:v>
                </c:pt>
                <c:pt idx="794">
                  <c:v>9.2320015891905624E-2</c:v>
                </c:pt>
                <c:pt idx="795">
                  <c:v>9.3784253892811795E-2</c:v>
                </c:pt>
                <c:pt idx="796">
                  <c:v>9.6412549455279176E-2</c:v>
                </c:pt>
                <c:pt idx="797">
                  <c:v>9.8117005381298431E-2</c:v>
                </c:pt>
                <c:pt idx="798">
                  <c:v>9.7235102717994085E-2</c:v>
                </c:pt>
                <c:pt idx="799">
                  <c:v>9.4573085905191784E-2</c:v>
                </c:pt>
                <c:pt idx="800">
                  <c:v>9.3412277845935587E-2</c:v>
                </c:pt>
                <c:pt idx="801">
                  <c:v>9.2300151009890127E-2</c:v>
                </c:pt>
                <c:pt idx="802">
                  <c:v>9.0441251757336985E-2</c:v>
                </c:pt>
                <c:pt idx="803">
                  <c:v>9.1882804553472391E-2</c:v>
                </c:pt>
                <c:pt idx="804">
                  <c:v>8.7841343356515167E-2</c:v>
                </c:pt>
                <c:pt idx="805">
                  <c:v>8.8213625960212594E-2</c:v>
                </c:pt>
                <c:pt idx="806">
                  <c:v>9.0170071593280027E-2</c:v>
                </c:pt>
                <c:pt idx="807">
                  <c:v>8.8743785326841684E-2</c:v>
                </c:pt>
                <c:pt idx="808">
                  <c:v>8.9361068142063321E-2</c:v>
                </c:pt>
                <c:pt idx="809">
                  <c:v>8.9384734328662008E-2</c:v>
                </c:pt>
                <c:pt idx="810">
                  <c:v>8.640861939683106E-2</c:v>
                </c:pt>
                <c:pt idx="811">
                  <c:v>8.4885461174885157E-2</c:v>
                </c:pt>
                <c:pt idx="812">
                  <c:v>8.2624236750154345E-2</c:v>
                </c:pt>
                <c:pt idx="813">
                  <c:v>8.0442594476213936E-2</c:v>
                </c:pt>
                <c:pt idx="814">
                  <c:v>8.0960368947265479E-2</c:v>
                </c:pt>
                <c:pt idx="815">
                  <c:v>8.0909235269484903E-2</c:v>
                </c:pt>
                <c:pt idx="816">
                  <c:v>7.4674176082559426E-2</c:v>
                </c:pt>
                <c:pt idx="817">
                  <c:v>7.3403743304032626E-2</c:v>
                </c:pt>
                <c:pt idx="818">
                  <c:v>7.4183255989047334E-2</c:v>
                </c:pt>
                <c:pt idx="819">
                  <c:v>7.2865674771415909E-2</c:v>
                </c:pt>
                <c:pt idx="820">
                  <c:v>6.9998571445213084E-2</c:v>
                </c:pt>
                <c:pt idx="821">
                  <c:v>7.1389848922667365E-2</c:v>
                </c:pt>
                <c:pt idx="822">
                  <c:v>6.9268353097051594E-2</c:v>
                </c:pt>
                <c:pt idx="823">
                  <c:v>7.185428250682549E-2</c:v>
                </c:pt>
                <c:pt idx="824">
                  <c:v>7.0590410044272939E-2</c:v>
                </c:pt>
                <c:pt idx="825">
                  <c:v>6.95420470270426E-2</c:v>
                </c:pt>
                <c:pt idx="826">
                  <c:v>6.9353637204716795E-2</c:v>
                </c:pt>
                <c:pt idx="827">
                  <c:v>6.9369700782149074E-2</c:v>
                </c:pt>
                <c:pt idx="828">
                  <c:v>6.5063558425744891E-2</c:v>
                </c:pt>
                <c:pt idx="829">
                  <c:v>6.3891162518646322E-2</c:v>
                </c:pt>
                <c:pt idx="830">
                  <c:v>6.3700054996293734E-2</c:v>
                </c:pt>
                <c:pt idx="831">
                  <c:v>6.1629938093915516E-2</c:v>
                </c:pt>
                <c:pt idx="832">
                  <c:v>6.2632746767511599E-2</c:v>
                </c:pt>
                <c:pt idx="833">
                  <c:v>6.2313498493886336E-2</c:v>
                </c:pt>
                <c:pt idx="834">
                  <c:v>6.2850095553761171E-2</c:v>
                </c:pt>
                <c:pt idx="835">
                  <c:v>6.163588529624732E-2</c:v>
                </c:pt>
                <c:pt idx="836">
                  <c:v>6.2093758564431195E-2</c:v>
                </c:pt>
                <c:pt idx="837">
                  <c:v>5.8915371310818573E-2</c:v>
                </c:pt>
                <c:pt idx="838">
                  <c:v>6.0480043457494977E-2</c:v>
                </c:pt>
                <c:pt idx="839">
                  <c:v>5.8458969515376581E-2</c:v>
                </c:pt>
                <c:pt idx="840">
                  <c:v>5.7697837977362616E-2</c:v>
                </c:pt>
                <c:pt idx="841">
                  <c:v>5.7189094670264416E-2</c:v>
                </c:pt>
                <c:pt idx="842">
                  <c:v>5.7996369141009398E-2</c:v>
                </c:pt>
                <c:pt idx="843">
                  <c:v>5.9616828498012593E-2</c:v>
                </c:pt>
                <c:pt idx="844">
                  <c:v>6.1683033735351951E-2</c:v>
                </c:pt>
                <c:pt idx="845">
                  <c:v>6.1356918588931213E-2</c:v>
                </c:pt>
                <c:pt idx="846">
                  <c:v>6.0149029533071038E-2</c:v>
                </c:pt>
                <c:pt idx="847">
                  <c:v>6.0371577523008625E-2</c:v>
                </c:pt>
                <c:pt idx="848">
                  <c:v>5.8421900664553876E-2</c:v>
                </c:pt>
                <c:pt idx="849">
                  <c:v>6.1527977295175597E-2</c:v>
                </c:pt>
                <c:pt idx="850">
                  <c:v>5.9872907673055926E-2</c:v>
                </c:pt>
                <c:pt idx="851">
                  <c:v>5.9776906338920639E-2</c:v>
                </c:pt>
                <c:pt idx="852">
                  <c:v>5.876093411542109E-2</c:v>
                </c:pt>
                <c:pt idx="853">
                  <c:v>6.026935308540244E-2</c:v>
                </c:pt>
                <c:pt idx="854">
                  <c:v>5.9873949966248098E-2</c:v>
                </c:pt>
                <c:pt idx="855">
                  <c:v>6.1142059044069996E-2</c:v>
                </c:pt>
                <c:pt idx="856">
                  <c:v>5.8602002797024433E-2</c:v>
                </c:pt>
                <c:pt idx="857">
                  <c:v>5.7786629095062658E-2</c:v>
                </c:pt>
                <c:pt idx="858">
                  <c:v>5.5127500047516306E-2</c:v>
                </c:pt>
                <c:pt idx="859">
                  <c:v>5.3298772117308255E-2</c:v>
                </c:pt>
                <c:pt idx="860">
                  <c:v>5.4532497782061394E-2</c:v>
                </c:pt>
                <c:pt idx="861">
                  <c:v>5.4242396930998353E-2</c:v>
                </c:pt>
                <c:pt idx="862">
                  <c:v>5.4143930880020404E-2</c:v>
                </c:pt>
                <c:pt idx="863">
                  <c:v>5.3968335132821878E-2</c:v>
                </c:pt>
                <c:pt idx="864">
                  <c:v>5.1009234104568986E-2</c:v>
                </c:pt>
                <c:pt idx="865">
                  <c:v>5.1033525667082968E-2</c:v>
                </c:pt>
                <c:pt idx="866">
                  <c:v>5.2607878878173711E-2</c:v>
                </c:pt>
                <c:pt idx="867">
                  <c:v>5.0414691674345917E-2</c:v>
                </c:pt>
                <c:pt idx="868">
                  <c:v>4.9561317188824894E-2</c:v>
                </c:pt>
                <c:pt idx="869">
                  <c:v>4.6342997843679318E-2</c:v>
                </c:pt>
                <c:pt idx="870">
                  <c:v>4.5203703942136783E-2</c:v>
                </c:pt>
                <c:pt idx="871">
                  <c:v>4.6771797262938078E-2</c:v>
                </c:pt>
                <c:pt idx="872">
                  <c:v>4.5708351650103403E-2</c:v>
                </c:pt>
                <c:pt idx="873">
                  <c:v>4.5594594544882676E-2</c:v>
                </c:pt>
                <c:pt idx="874">
                  <c:v>4.5218896898196775E-2</c:v>
                </c:pt>
                <c:pt idx="875">
                  <c:v>4.4114323622226351E-2</c:v>
                </c:pt>
                <c:pt idx="876">
                  <c:v>4.5316296131436846E-2</c:v>
                </c:pt>
                <c:pt idx="877">
                  <c:v>4.5706021818262076E-2</c:v>
                </c:pt>
                <c:pt idx="878">
                  <c:v>4.5231545432640574E-2</c:v>
                </c:pt>
                <c:pt idx="879">
                  <c:v>4.6562020430172796E-2</c:v>
                </c:pt>
                <c:pt idx="880">
                  <c:v>4.5521646283703622E-2</c:v>
                </c:pt>
                <c:pt idx="881">
                  <c:v>4.4454663005151995E-2</c:v>
                </c:pt>
                <c:pt idx="882">
                  <c:v>4.0267329810382342E-2</c:v>
                </c:pt>
                <c:pt idx="883">
                  <c:v>4.0357800859462709E-2</c:v>
                </c:pt>
                <c:pt idx="884">
                  <c:v>3.6210877984867128E-2</c:v>
                </c:pt>
                <c:pt idx="885">
                  <c:v>3.6496141369291225E-2</c:v>
                </c:pt>
                <c:pt idx="886">
                  <c:v>3.8454524441468796E-2</c:v>
                </c:pt>
                <c:pt idx="887">
                  <c:v>3.6996466626078542E-2</c:v>
                </c:pt>
                <c:pt idx="888">
                  <c:v>3.9672578921520839E-2</c:v>
                </c:pt>
                <c:pt idx="889">
                  <c:v>4.4172882106217032E-2</c:v>
                </c:pt>
                <c:pt idx="890">
                  <c:v>4.4061234111926348E-2</c:v>
                </c:pt>
                <c:pt idx="891">
                  <c:v>4.588195477796396E-2</c:v>
                </c:pt>
                <c:pt idx="892">
                  <c:v>4.7122896790288769E-2</c:v>
                </c:pt>
                <c:pt idx="893">
                  <c:v>4.3982357041824773E-2</c:v>
                </c:pt>
                <c:pt idx="894">
                  <c:v>4.4536292955508178E-2</c:v>
                </c:pt>
                <c:pt idx="895">
                  <c:v>4.1024752010859464E-2</c:v>
                </c:pt>
                <c:pt idx="896">
                  <c:v>4.0032752530779835E-2</c:v>
                </c:pt>
                <c:pt idx="897">
                  <c:v>3.6470145350851219E-2</c:v>
                </c:pt>
                <c:pt idx="898">
                  <c:v>3.576518728475879E-2</c:v>
                </c:pt>
                <c:pt idx="899">
                  <c:v>3.5721834019100944E-2</c:v>
                </c:pt>
                <c:pt idx="900">
                  <c:v>3.7779302387035342E-2</c:v>
                </c:pt>
                <c:pt idx="901">
                  <c:v>3.7616857927467433E-2</c:v>
                </c:pt>
                <c:pt idx="902">
                  <c:v>3.6674336718333755E-2</c:v>
                </c:pt>
                <c:pt idx="903">
                  <c:v>3.7020813368820349E-2</c:v>
                </c:pt>
                <c:pt idx="904">
                  <c:v>3.9794931880008752E-2</c:v>
                </c:pt>
                <c:pt idx="905">
                  <c:v>3.716934627984101E-2</c:v>
                </c:pt>
                <c:pt idx="906">
                  <c:v>3.5527391158533407E-2</c:v>
                </c:pt>
                <c:pt idx="907">
                  <c:v>3.2828556871501803E-2</c:v>
                </c:pt>
                <c:pt idx="908">
                  <c:v>3.2786141669716905E-2</c:v>
                </c:pt>
                <c:pt idx="909">
                  <c:v>3.395200791652335E-2</c:v>
                </c:pt>
                <c:pt idx="910">
                  <c:v>3.2670661715160892E-2</c:v>
                </c:pt>
                <c:pt idx="911">
                  <c:v>3.3678228150622401E-2</c:v>
                </c:pt>
                <c:pt idx="912">
                  <c:v>3.7167102283909625E-2</c:v>
                </c:pt>
                <c:pt idx="913">
                  <c:v>3.9609888051580021E-2</c:v>
                </c:pt>
                <c:pt idx="914">
                  <c:v>3.8480918983776397E-2</c:v>
                </c:pt>
                <c:pt idx="915">
                  <c:v>4.0241775233764904E-2</c:v>
                </c:pt>
                <c:pt idx="916">
                  <c:v>3.9986572811230282E-2</c:v>
                </c:pt>
                <c:pt idx="917">
                  <c:v>3.94632373994417E-2</c:v>
                </c:pt>
                <c:pt idx="918">
                  <c:v>3.5815738504579038E-2</c:v>
                </c:pt>
                <c:pt idx="919">
                  <c:v>3.1726767131468117E-2</c:v>
                </c:pt>
                <c:pt idx="920">
                  <c:v>2.7079911392816392E-2</c:v>
                </c:pt>
                <c:pt idx="921">
                  <c:v>2.6653809673584428E-2</c:v>
                </c:pt>
                <c:pt idx="922">
                  <c:v>2.1801855159259337E-2</c:v>
                </c:pt>
                <c:pt idx="923">
                  <c:v>1.7269197967650897E-2</c:v>
                </c:pt>
                <c:pt idx="924">
                  <c:v>1.9179758175717144E-2</c:v>
                </c:pt>
                <c:pt idx="925">
                  <c:v>2.1647368914770461E-2</c:v>
                </c:pt>
                <c:pt idx="926">
                  <c:v>2.5953860745950845E-2</c:v>
                </c:pt>
                <c:pt idx="927">
                  <c:v>2.7814482847839293E-2</c:v>
                </c:pt>
                <c:pt idx="928">
                  <c:v>3.0016222986979306E-2</c:v>
                </c:pt>
                <c:pt idx="929">
                  <c:v>2.988366168634455E-2</c:v>
                </c:pt>
                <c:pt idx="930">
                  <c:v>3.2882725461812527E-2</c:v>
                </c:pt>
                <c:pt idx="931">
                  <c:v>2.9458357014847773E-2</c:v>
                </c:pt>
                <c:pt idx="932">
                  <c:v>2.7700357874433101E-2</c:v>
                </c:pt>
                <c:pt idx="933">
                  <c:v>2.8171682855932394E-2</c:v>
                </c:pt>
                <c:pt idx="934">
                  <c:v>2.8758107661529388E-2</c:v>
                </c:pt>
                <c:pt idx="935">
                  <c:v>2.909384256100021E-2</c:v>
                </c:pt>
                <c:pt idx="936">
                  <c:v>3.3406201889738869E-2</c:v>
                </c:pt>
                <c:pt idx="937">
                  <c:v>3.2296858589630162E-2</c:v>
                </c:pt>
                <c:pt idx="938">
                  <c:v>3.29149629771327E-2</c:v>
                </c:pt>
                <c:pt idx="939">
                  <c:v>3.2648565099486888E-2</c:v>
                </c:pt>
                <c:pt idx="940">
                  <c:v>2.9762026070818307E-2</c:v>
                </c:pt>
                <c:pt idx="941">
                  <c:v>2.6513547665600466E-2</c:v>
                </c:pt>
                <c:pt idx="942">
                  <c:v>2.5180626344634856E-2</c:v>
                </c:pt>
                <c:pt idx="943">
                  <c:v>2.2807153074243771E-2</c:v>
                </c:pt>
                <c:pt idx="944">
                  <c:v>2.247553829845023E-2</c:v>
                </c:pt>
                <c:pt idx="945">
                  <c:v>2.2884460573420664E-2</c:v>
                </c:pt>
                <c:pt idx="946">
                  <c:v>2.1417543265896965E-2</c:v>
                </c:pt>
                <c:pt idx="947">
                  <c:v>1.9235851942865166E-2</c:v>
                </c:pt>
                <c:pt idx="948">
                  <c:v>1.9340639195496803E-2</c:v>
                </c:pt>
                <c:pt idx="949">
                  <c:v>1.6758946400992264E-2</c:v>
                </c:pt>
                <c:pt idx="950">
                  <c:v>1.6089499877070715E-2</c:v>
                </c:pt>
                <c:pt idx="951">
                  <c:v>1.6354837068115087E-2</c:v>
                </c:pt>
                <c:pt idx="952">
                  <c:v>1.4859508074400113E-2</c:v>
                </c:pt>
                <c:pt idx="953">
                  <c:v>1.8908308241657516E-2</c:v>
                </c:pt>
                <c:pt idx="954">
                  <c:v>2.3509897800086939E-2</c:v>
                </c:pt>
                <c:pt idx="955">
                  <c:v>2.3598149377781621E-2</c:v>
                </c:pt>
                <c:pt idx="956">
                  <c:v>2.606629352570387E-2</c:v>
                </c:pt>
                <c:pt idx="957">
                  <c:v>2.3595752103439629E-2</c:v>
                </c:pt>
                <c:pt idx="958">
                  <c:v>2.4659737256279665E-2</c:v>
                </c:pt>
                <c:pt idx="959">
                  <c:v>2.3057524161275864E-2</c:v>
                </c:pt>
                <c:pt idx="960">
                  <c:v>1.8807426522928303E-2</c:v>
                </c:pt>
                <c:pt idx="961">
                  <c:v>1.500563144880593E-2</c:v>
                </c:pt>
                <c:pt idx="962">
                  <c:v>1.6118224251219636E-2</c:v>
                </c:pt>
                <c:pt idx="963">
                  <c:v>1.2867471194388292E-2</c:v>
                </c:pt>
                <c:pt idx="964">
                  <c:v>1.3491400161494133E-2</c:v>
                </c:pt>
                <c:pt idx="965">
                  <c:v>1.2405226425933728E-2</c:v>
                </c:pt>
                <c:pt idx="966">
                  <c:v>1.4362512024691312E-2</c:v>
                </c:pt>
                <c:pt idx="967">
                  <c:v>1.3850040986646999E-2</c:v>
                </c:pt>
                <c:pt idx="968">
                  <c:v>1.3094844388691977E-2</c:v>
                </c:pt>
                <c:pt idx="969">
                  <c:v>1.4684415080388395E-2</c:v>
                </c:pt>
                <c:pt idx="970">
                  <c:v>1.535461573409016E-2</c:v>
                </c:pt>
                <c:pt idx="971">
                  <c:v>1.5756033498076968E-2</c:v>
                </c:pt>
                <c:pt idx="972">
                  <c:v>1.5133477905530223E-2</c:v>
                </c:pt>
                <c:pt idx="973">
                  <c:v>1.5293010075296487E-2</c:v>
                </c:pt>
                <c:pt idx="974">
                  <c:v>1.6762238821252235E-2</c:v>
                </c:pt>
                <c:pt idx="975">
                  <c:v>1.6339920013194207E-2</c:v>
                </c:pt>
                <c:pt idx="976">
                  <c:v>1.2643145174887602E-2</c:v>
                </c:pt>
                <c:pt idx="977">
                  <c:v>1.3086463125199645E-2</c:v>
                </c:pt>
                <c:pt idx="978">
                  <c:v>1.197192062140294E-2</c:v>
                </c:pt>
                <c:pt idx="979">
                  <c:v>1.2463122747190561E-2</c:v>
                </c:pt>
                <c:pt idx="980">
                  <c:v>1.3015035385853874E-2</c:v>
                </c:pt>
                <c:pt idx="981">
                  <c:v>1.3684114041589951E-2</c:v>
                </c:pt>
                <c:pt idx="982">
                  <c:v>1.5576078512880598E-2</c:v>
                </c:pt>
                <c:pt idx="983">
                  <c:v>1.871306220221837E-2</c:v>
                </c:pt>
                <c:pt idx="984">
                  <c:v>2.0070790101157622E-2</c:v>
                </c:pt>
                <c:pt idx="985">
                  <c:v>2.3405717529961331E-2</c:v>
                </c:pt>
                <c:pt idx="986">
                  <c:v>2.3467556171939137E-2</c:v>
                </c:pt>
                <c:pt idx="987">
                  <c:v>2.1933171839199912E-2</c:v>
                </c:pt>
                <c:pt idx="988">
                  <c:v>2.142177375002989E-2</c:v>
                </c:pt>
                <c:pt idx="989">
                  <c:v>1.9440975243084233E-2</c:v>
                </c:pt>
                <c:pt idx="990">
                  <c:v>1.9573395527581222E-2</c:v>
                </c:pt>
                <c:pt idx="991">
                  <c:v>1.6925363836963272E-2</c:v>
                </c:pt>
                <c:pt idx="992">
                  <c:v>1.5949004885902618E-2</c:v>
                </c:pt>
                <c:pt idx="993">
                  <c:v>1.6953242114285609E-2</c:v>
                </c:pt>
                <c:pt idx="994">
                  <c:v>1.4817724379666945E-2</c:v>
                </c:pt>
                <c:pt idx="995">
                  <c:v>1.3102986537863754E-2</c:v>
                </c:pt>
                <c:pt idx="996">
                  <c:v>1.4304493080705988E-2</c:v>
                </c:pt>
                <c:pt idx="997">
                  <c:v>1.368430410681911E-2</c:v>
                </c:pt>
                <c:pt idx="998">
                  <c:v>1.5930758623903217E-2</c:v>
                </c:pt>
                <c:pt idx="999">
                  <c:v>1.3105187615840159E-2</c:v>
                </c:pt>
                <c:pt idx="1000">
                  <c:v>1.3420941141703439E-2</c:v>
                </c:pt>
                <c:pt idx="1001">
                  <c:v>1.773613305547023E-2</c:v>
                </c:pt>
                <c:pt idx="1002">
                  <c:v>1.7713797325475667E-2</c:v>
                </c:pt>
                <c:pt idx="1003">
                  <c:v>1.9094915509874501E-2</c:v>
                </c:pt>
                <c:pt idx="1004">
                  <c:v>1.807251172426563E-2</c:v>
                </c:pt>
                <c:pt idx="1005">
                  <c:v>1.4736774985453878E-2</c:v>
                </c:pt>
                <c:pt idx="1006">
                  <c:v>1.91458039421981E-2</c:v>
                </c:pt>
                <c:pt idx="1007">
                  <c:v>1.3511473502148043E-2</c:v>
                </c:pt>
                <c:pt idx="1008">
                  <c:v>1.3759122364607647E-2</c:v>
                </c:pt>
                <c:pt idx="1009">
                  <c:v>1.5930537902991933E-2</c:v>
                </c:pt>
                <c:pt idx="1010">
                  <c:v>1.8403353976869676E-2</c:v>
                </c:pt>
                <c:pt idx="1011">
                  <c:v>1.8578857757021838E-2</c:v>
                </c:pt>
                <c:pt idx="1012">
                  <c:v>2.1892896404027175E-2</c:v>
                </c:pt>
                <c:pt idx="1013">
                  <c:v>2.1156240362619934E-2</c:v>
                </c:pt>
                <c:pt idx="1014">
                  <c:v>2.445048770124689E-2</c:v>
                </c:pt>
                <c:pt idx="1015">
                  <c:v>2.3181722591827561E-2</c:v>
                </c:pt>
                <c:pt idx="1016">
                  <c:v>2.147650027375524E-2</c:v>
                </c:pt>
                <c:pt idx="1017">
                  <c:v>1.8046626066281265E-2</c:v>
                </c:pt>
                <c:pt idx="1018">
                  <c:v>1.588470152708215E-2</c:v>
                </c:pt>
                <c:pt idx="1019">
                  <c:v>1.4527145299962784E-2</c:v>
                </c:pt>
                <c:pt idx="1020">
                  <c:v>9.9648563260145966E-3</c:v>
                </c:pt>
                <c:pt idx="1021">
                  <c:v>8.0947370938045469E-3</c:v>
                </c:pt>
                <c:pt idx="1022">
                  <c:v>7.270068589023182E-3</c:v>
                </c:pt>
                <c:pt idx="1023">
                  <c:v>6.0916525190693668E-3</c:v>
                </c:pt>
                <c:pt idx="1024">
                  <c:v>6.5566311612556315E-3</c:v>
                </c:pt>
                <c:pt idx="1025">
                  <c:v>7.5860489669341679E-3</c:v>
                </c:pt>
                <c:pt idx="1026">
                  <c:v>7.7668500489571244E-3</c:v>
                </c:pt>
                <c:pt idx="1027">
                  <c:v>1.0971889352607175E-2</c:v>
                </c:pt>
                <c:pt idx="1028">
                  <c:v>1.3597211313908666E-2</c:v>
                </c:pt>
                <c:pt idx="1029">
                  <c:v>9.8604737283869773E-3</c:v>
                </c:pt>
                <c:pt idx="1030">
                  <c:v>9.1259390601826224E-3</c:v>
                </c:pt>
                <c:pt idx="1031">
                  <c:v>8.8612456384628262E-3</c:v>
                </c:pt>
                <c:pt idx="1032">
                  <c:v>7.3002950915961127E-3</c:v>
                </c:pt>
                <c:pt idx="1033">
                  <c:v>8.7903574391224142E-3</c:v>
                </c:pt>
                <c:pt idx="1034">
                  <c:v>6.252980498694374E-3</c:v>
                </c:pt>
                <c:pt idx="1035">
                  <c:v>3.3828661713934663E-3</c:v>
                </c:pt>
                <c:pt idx="1036">
                  <c:v>6.9175650314312704E-3</c:v>
                </c:pt>
                <c:pt idx="1037">
                  <c:v>1.0011906666936436E-2</c:v>
                </c:pt>
                <c:pt idx="1038">
                  <c:v>9.6777658629359931E-3</c:v>
                </c:pt>
                <c:pt idx="1039">
                  <c:v>1.0300615750031114E-2</c:v>
                </c:pt>
                <c:pt idx="1040">
                  <c:v>1.0715105096875021E-2</c:v>
                </c:pt>
                <c:pt idx="1041">
                  <c:v>1.2469609489527713E-2</c:v>
                </c:pt>
                <c:pt idx="1042">
                  <c:v>1.6608194018585928E-2</c:v>
                </c:pt>
                <c:pt idx="1043">
                  <c:v>1.4296449029717004E-2</c:v>
                </c:pt>
                <c:pt idx="1044">
                  <c:v>1.4074305694783445E-2</c:v>
                </c:pt>
                <c:pt idx="1045">
                  <c:v>1.4026912010221831E-2</c:v>
                </c:pt>
                <c:pt idx="1046">
                  <c:v>1.2404337411152169E-2</c:v>
                </c:pt>
                <c:pt idx="1047">
                  <c:v>1.2101091403594931E-2</c:v>
                </c:pt>
                <c:pt idx="1048">
                  <c:v>9.94564134446012E-3</c:v>
                </c:pt>
                <c:pt idx="1049">
                  <c:v>5.9406138125920049E-3</c:v>
                </c:pt>
                <c:pt idx="1050">
                  <c:v>3.8773601043274176E-3</c:v>
                </c:pt>
                <c:pt idx="1051">
                  <c:v>1.9845231723235597E-3</c:v>
                </c:pt>
                <c:pt idx="1052">
                  <c:v>2.5215598346800374E-3</c:v>
                </c:pt>
                <c:pt idx="1053">
                  <c:v>4.881206166206525E-3</c:v>
                </c:pt>
                <c:pt idx="1054">
                  <c:v>3.2541619686833811E-3</c:v>
                </c:pt>
                <c:pt idx="1055">
                  <c:v>5.5247461862798653E-3</c:v>
                </c:pt>
                <c:pt idx="1056">
                  <c:v>5.1909848996241001E-3</c:v>
                </c:pt>
                <c:pt idx="1057">
                  <c:v>9.3923553312377107E-3</c:v>
                </c:pt>
                <c:pt idx="1058">
                  <c:v>1.2929880032053582E-2</c:v>
                </c:pt>
                <c:pt idx="1059">
                  <c:v>1.2596456571014807E-2</c:v>
                </c:pt>
                <c:pt idx="1060">
                  <c:v>9.591304577077275E-3</c:v>
                </c:pt>
                <c:pt idx="1061">
                  <c:v>8.615834640798176E-3</c:v>
                </c:pt>
                <c:pt idx="1062">
                  <c:v>5.3001896360496108E-3</c:v>
                </c:pt>
                <c:pt idx="1063">
                  <c:v>5.4112686608801001E-3</c:v>
                </c:pt>
                <c:pt idx="1064">
                  <c:v>2.4709448510409752E-3</c:v>
                </c:pt>
                <c:pt idx="1065">
                  <c:v>4.1598877756788855E-4</c:v>
                </c:pt>
                <c:pt idx="1066">
                  <c:v>-4.7603915098475247E-4</c:v>
                </c:pt>
                <c:pt idx="1067">
                  <c:v>1.2593010872344222E-3</c:v>
                </c:pt>
                <c:pt idx="1068">
                  <c:v>-8.1050190095884847E-4</c:v>
                </c:pt>
                <c:pt idx="1069">
                  <c:v>1.4147916118696347E-3</c:v>
                </c:pt>
                <c:pt idx="1070">
                  <c:v>5.443739772498052E-3</c:v>
                </c:pt>
                <c:pt idx="1071">
                  <c:v>7.4702072753291037E-3</c:v>
                </c:pt>
                <c:pt idx="1072">
                  <c:v>3.4283119939130077E-3</c:v>
                </c:pt>
                <c:pt idx="1073">
                  <c:v>3.6520757882035708E-3</c:v>
                </c:pt>
                <c:pt idx="1074">
                  <c:v>1.2933944975503046E-3</c:v>
                </c:pt>
                <c:pt idx="1075">
                  <c:v>2.7393543545476788E-3</c:v>
                </c:pt>
                <c:pt idx="1076">
                  <c:v>1.9824490088711411E-3</c:v>
                </c:pt>
                <c:pt idx="1077">
                  <c:v>1.0911184970867906E-3</c:v>
                </c:pt>
                <c:pt idx="1078">
                  <c:v>3.5660915047586818E-4</c:v>
                </c:pt>
                <c:pt idx="1079">
                  <c:v>5.8056300999559177E-3</c:v>
                </c:pt>
                <c:pt idx="1080">
                  <c:v>6.1617491886973722E-3</c:v>
                </c:pt>
                <c:pt idx="1081">
                  <c:v>8.5431132316668296E-3</c:v>
                </c:pt>
                <c:pt idx="1082">
                  <c:v>9.2330622757920058E-3</c:v>
                </c:pt>
                <c:pt idx="1083">
                  <c:v>1.1036217235973339E-2</c:v>
                </c:pt>
                <c:pt idx="1084">
                  <c:v>8.0544984454503608E-3</c:v>
                </c:pt>
                <c:pt idx="1085">
                  <c:v>1.0257906253697841E-2</c:v>
                </c:pt>
                <c:pt idx="1086">
                  <c:v>8.1697883347772154E-3</c:v>
                </c:pt>
                <c:pt idx="1087">
                  <c:v>5.7680174173323547E-3</c:v>
                </c:pt>
                <c:pt idx="1088">
                  <c:v>4.8330154339097219E-3</c:v>
                </c:pt>
                <c:pt idx="1089">
                  <c:v>3.653658234514742E-3</c:v>
                </c:pt>
                <c:pt idx="1090">
                  <c:v>2.9856494620847458E-3</c:v>
                </c:pt>
                <c:pt idx="1091">
                  <c:v>3.7415125145691128E-3</c:v>
                </c:pt>
                <c:pt idx="1092">
                  <c:v>1.5158450024187332E-3</c:v>
                </c:pt>
                <c:pt idx="1093">
                  <c:v>2.5366865744666373E-3</c:v>
                </c:pt>
                <c:pt idx="1094">
                  <c:v>3.2468653032245486E-3</c:v>
                </c:pt>
                <c:pt idx="1095">
                  <c:v>1.9196085392015666E-3</c:v>
                </c:pt>
                <c:pt idx="1096">
                  <c:v>4.1216055729577641E-3</c:v>
                </c:pt>
                <c:pt idx="1097">
                  <c:v>2.8972439928658098E-3</c:v>
                </c:pt>
                <c:pt idx="1098">
                  <c:v>-1.9678293140668501E-4</c:v>
                </c:pt>
                <c:pt idx="1099">
                  <c:v>-4.6379919547227837E-4</c:v>
                </c:pt>
                <c:pt idx="1100">
                  <c:v>-1.9298775795990116E-3</c:v>
                </c:pt>
                <c:pt idx="1101">
                  <c:v>-1.4853064250017931E-3</c:v>
                </c:pt>
                <c:pt idx="1102">
                  <c:v>8.691302799047711E-5</c:v>
                </c:pt>
                <c:pt idx="1103">
                  <c:v>-1.5592417991451971E-3</c:v>
                </c:pt>
                <c:pt idx="1104">
                  <c:v>2.2153947930710801E-4</c:v>
                </c:pt>
                <c:pt idx="1105">
                  <c:v>2.092223327870491E-3</c:v>
                </c:pt>
                <c:pt idx="1106">
                  <c:v>4.093823554477293E-3</c:v>
                </c:pt>
                <c:pt idx="1107">
                  <c:v>2.0452422687902471E-3</c:v>
                </c:pt>
                <c:pt idx="1108">
                  <c:v>4.5802127381716585E-3</c:v>
                </c:pt>
                <c:pt idx="1109">
                  <c:v>4.8243680790965651E-3</c:v>
                </c:pt>
                <c:pt idx="1110">
                  <c:v>5.7806500108214557E-3</c:v>
                </c:pt>
                <c:pt idx="1111">
                  <c:v>5.4467385113232897E-3</c:v>
                </c:pt>
                <c:pt idx="1112">
                  <c:v>7.7401366875554482E-3</c:v>
                </c:pt>
                <c:pt idx="1113">
                  <c:v>6.3617959079569275E-3</c:v>
                </c:pt>
                <c:pt idx="1114">
                  <c:v>9.0549037135680202E-3</c:v>
                </c:pt>
                <c:pt idx="1115">
                  <c:v>6.364321936163834E-3</c:v>
                </c:pt>
                <c:pt idx="1116">
                  <c:v>5.941968180628184E-3</c:v>
                </c:pt>
                <c:pt idx="1117">
                  <c:v>5.1194443473681177E-3</c:v>
                </c:pt>
                <c:pt idx="1118">
                  <c:v>4.4516458729174828E-3</c:v>
                </c:pt>
                <c:pt idx="1119">
                  <c:v>6.227836708217378E-4</c:v>
                </c:pt>
                <c:pt idx="1120">
                  <c:v>-1.844553619547044E-3</c:v>
                </c:pt>
                <c:pt idx="1121">
                  <c:v>-1.1987499839057668E-3</c:v>
                </c:pt>
                <c:pt idx="1122">
                  <c:v>-2.2886704569352041E-3</c:v>
                </c:pt>
                <c:pt idx="1123">
                  <c:v>-3.5332273872959175E-3</c:v>
                </c:pt>
                <c:pt idx="1124">
                  <c:v>-3.5554772813805361E-3</c:v>
                </c:pt>
                <c:pt idx="1125">
                  <c:v>-3.37691590349346E-3</c:v>
                </c:pt>
                <c:pt idx="1126">
                  <c:v>-1.5069947069899245E-3</c:v>
                </c:pt>
                <c:pt idx="1127">
                  <c:v>-1.6675428060617318E-3</c:v>
                </c:pt>
                <c:pt idx="1128">
                  <c:v>-5.6959900528442643E-3</c:v>
                </c:pt>
                <c:pt idx="1129">
                  <c:v>-3.9381074040216579E-3</c:v>
                </c:pt>
                <c:pt idx="1130">
                  <c:v>-3.8285053699558375E-3</c:v>
                </c:pt>
                <c:pt idx="1131">
                  <c:v>-3.8970484096138673E-3</c:v>
                </c:pt>
                <c:pt idx="1132">
                  <c:v>-3.207548164674967E-3</c:v>
                </c:pt>
                <c:pt idx="1133">
                  <c:v>-2.428918363305394E-3</c:v>
                </c:pt>
                <c:pt idx="1134">
                  <c:v>5.992515108652934E-4</c:v>
                </c:pt>
                <c:pt idx="1135">
                  <c:v>1.2878752485409428E-3</c:v>
                </c:pt>
                <c:pt idx="1136">
                  <c:v>-3.6254997642578045E-6</c:v>
                </c:pt>
                <c:pt idx="1137">
                  <c:v>8.8673399880688085E-4</c:v>
                </c:pt>
                <c:pt idx="1138">
                  <c:v>-1.4266412592373234E-3</c:v>
                </c:pt>
                <c:pt idx="1139">
                  <c:v>-8.0136712079994165E-4</c:v>
                </c:pt>
                <c:pt idx="1140">
                  <c:v>-2.9802424128719533E-3</c:v>
                </c:pt>
                <c:pt idx="1141">
                  <c:v>-3.1578313925220984E-3</c:v>
                </c:pt>
                <c:pt idx="1142">
                  <c:v>-3.5574870679004967E-3</c:v>
                </c:pt>
                <c:pt idx="1143">
                  <c:v>-3.0675467299890436E-3</c:v>
                </c:pt>
                <c:pt idx="1144">
                  <c:v>-3.3794063711091041E-3</c:v>
                </c:pt>
                <c:pt idx="1145">
                  <c:v>-6.9812675388821344E-3</c:v>
                </c:pt>
                <c:pt idx="1146">
                  <c:v>-9.4534337122988751E-3</c:v>
                </c:pt>
                <c:pt idx="1147">
                  <c:v>-1.0101709422146523E-2</c:v>
                </c:pt>
                <c:pt idx="1148">
                  <c:v>-1.0190886801441307E-2</c:v>
                </c:pt>
                <c:pt idx="1149">
                  <c:v>-6.8540219335274455E-3</c:v>
                </c:pt>
                <c:pt idx="1150">
                  <c:v>-7.3436054392989909E-3</c:v>
                </c:pt>
                <c:pt idx="1151">
                  <c:v>-8.0100477063725188E-3</c:v>
                </c:pt>
                <c:pt idx="1152">
                  <c:v>-1.3813082496279933E-3</c:v>
                </c:pt>
                <c:pt idx="1153">
                  <c:v>-1.685873677743791E-6</c:v>
                </c:pt>
                <c:pt idx="1154">
                  <c:v>3.8934163243959756E-3</c:v>
                </c:pt>
                <c:pt idx="1155">
                  <c:v>4.759893661569853E-3</c:v>
                </c:pt>
                <c:pt idx="1156">
                  <c:v>3.0713823689362298E-3</c:v>
                </c:pt>
                <c:pt idx="1157">
                  <c:v>2.9385696917080669E-3</c:v>
                </c:pt>
                <c:pt idx="1158">
                  <c:v>5.5867920606688208E-3</c:v>
                </c:pt>
                <c:pt idx="1159">
                  <c:v>3.1383460278513E-3</c:v>
                </c:pt>
                <c:pt idx="1160">
                  <c:v>3.3836043602189793E-3</c:v>
                </c:pt>
                <c:pt idx="1161">
                  <c:v>1.341949419350725E-4</c:v>
                </c:pt>
                <c:pt idx="1162">
                  <c:v>-2.5552626916056772E-3</c:v>
                </c:pt>
                <c:pt idx="1163">
                  <c:v>-1.4649859995499745E-3</c:v>
                </c:pt>
                <c:pt idx="1164">
                  <c:v>1.0484678596631922E-3</c:v>
                </c:pt>
                <c:pt idx="1165">
                  <c:v>-1.2895331078301357E-3</c:v>
                </c:pt>
                <c:pt idx="1166">
                  <c:v>1.0485941610735375E-3</c:v>
                </c:pt>
                <c:pt idx="1167">
                  <c:v>2.4277718407940065E-3</c:v>
                </c:pt>
                <c:pt idx="1168">
                  <c:v>5.6119211364183989E-3</c:v>
                </c:pt>
                <c:pt idx="1169">
                  <c:v>6.9004959476253796E-3</c:v>
                </c:pt>
                <c:pt idx="1170">
                  <c:v>7.7013572496702981E-3</c:v>
                </c:pt>
                <c:pt idx="1171">
                  <c:v>6.4524202354479011E-3</c:v>
                </c:pt>
                <c:pt idx="1172">
                  <c:v>7.4987170597031663E-3</c:v>
                </c:pt>
                <c:pt idx="1173">
                  <c:v>9.2776478998711845E-3</c:v>
                </c:pt>
              </c:numCache>
            </c:numRef>
          </c:yVal>
          <c:smooth val="0"/>
          <c:extLst>
            <c:ext xmlns:c16="http://schemas.microsoft.com/office/drawing/2014/chart" uri="{C3380CC4-5D6E-409C-BE32-E72D297353CC}">
              <c16:uniqueId val="{00000001-495D-4A7E-B2E8-E71B3F53DFF7}"/>
            </c:ext>
          </c:extLst>
        </c:ser>
        <c:dLbls>
          <c:showLegendKey val="0"/>
          <c:showVal val="0"/>
          <c:showCatName val="0"/>
          <c:showSerName val="0"/>
          <c:showPercent val="0"/>
          <c:showBubbleSize val="0"/>
        </c:dLbls>
        <c:axId val="-878548352"/>
        <c:axId val="-878547808"/>
      </c:scatterChart>
      <c:valAx>
        <c:axId val="-878548352"/>
        <c:scaling>
          <c:orientation val="minMax"/>
          <c:max val="850"/>
          <c:min val="550"/>
        </c:scaling>
        <c:delete val="0"/>
        <c:axPos val="b"/>
        <c:title>
          <c:tx>
            <c:rich>
              <a:bodyPr/>
              <a:lstStyle/>
              <a:p>
                <a:pPr>
                  <a:defRPr/>
                </a:pPr>
                <a:r>
                  <a:rPr lang="fr-BE" b="0" dirty="0" err="1">
                    <a:solidFill>
                      <a:schemeClr val="bg1"/>
                    </a:solidFill>
                  </a:rPr>
                  <a:t>Wavelength</a:t>
                </a:r>
                <a:r>
                  <a:rPr lang="fr-BE" b="0" dirty="0">
                    <a:solidFill>
                      <a:schemeClr val="bg1"/>
                    </a:solidFill>
                  </a:rPr>
                  <a:t> (nm)</a:t>
                </a:r>
              </a:p>
            </c:rich>
          </c:tx>
          <c:layout>
            <c:manualLayout>
              <c:xMode val="edge"/>
              <c:yMode val="edge"/>
              <c:x val="0.44428443723360045"/>
              <c:y val="0.85962230805046658"/>
            </c:manualLayout>
          </c:layout>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878547808"/>
        <c:crosses val="autoZero"/>
        <c:crossBetween val="midCat"/>
      </c:valAx>
      <c:valAx>
        <c:axId val="-878547808"/>
        <c:scaling>
          <c:orientation val="minMax"/>
          <c:min val="0"/>
        </c:scaling>
        <c:delete val="0"/>
        <c:axPos val="l"/>
        <c:title>
          <c:tx>
            <c:rich>
              <a:bodyPr/>
              <a:lstStyle/>
              <a:p>
                <a:pPr>
                  <a:defRPr/>
                </a:pPr>
                <a:r>
                  <a:rPr lang="fr-BE" b="0" dirty="0">
                    <a:solidFill>
                      <a:schemeClr val="bg1"/>
                    </a:solidFill>
                  </a:rPr>
                  <a:t>Rel. Fluo.</a:t>
                </a:r>
              </a:p>
            </c:rich>
          </c:tx>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878548352"/>
        <c:crosses val="autoZero"/>
        <c:crossBetween val="midCat"/>
      </c:valAx>
    </c:plotArea>
    <c:legend>
      <c:legendPos val="l"/>
      <c:layout>
        <c:manualLayout>
          <c:xMode val="edge"/>
          <c:yMode val="edge"/>
          <c:x val="0.76451273016331189"/>
          <c:y val="0.24638926283634685"/>
          <c:w val="0.15901692793531835"/>
          <c:h val="0.11028739749036658"/>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showDLblsOverMax val="0"/>
    <c:extLst/>
  </c:chart>
  <c:txPr>
    <a:bodyPr/>
    <a:lstStyle/>
    <a:p>
      <a:pPr>
        <a:defRPr/>
      </a:pPr>
      <a:endParaRPr lang="fr-FR"/>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i="1" dirty="0" err="1">
                <a:solidFill>
                  <a:schemeClr val="bg1"/>
                </a:solidFill>
              </a:rPr>
              <a:t>Stanieria</a:t>
            </a:r>
            <a:r>
              <a:rPr lang="fr-BE" i="1" dirty="0"/>
              <a:t> </a:t>
            </a:r>
          </a:p>
        </c:rich>
      </c:tx>
      <c:overlay val="0"/>
      <c:spPr>
        <a:noFill/>
        <a:ln>
          <a:noFill/>
        </a:ln>
        <a:effectLst/>
      </c:spPr>
    </c:title>
    <c:autoTitleDeleted val="0"/>
    <c:plotArea>
      <c:layout>
        <c:manualLayout>
          <c:layoutTarget val="inner"/>
          <c:xMode val="edge"/>
          <c:yMode val="edge"/>
          <c:x val="0.110438019619056"/>
          <c:y val="0.12422334531675908"/>
          <c:w val="0.80420295752137116"/>
          <c:h val="0.7270592820915297"/>
        </c:manualLayout>
      </c:layout>
      <c:scatterChart>
        <c:scatterStyle val="lineMarker"/>
        <c:varyColors val="0"/>
        <c:ser>
          <c:idx val="1"/>
          <c:order val="0"/>
          <c:tx>
            <c:strRef>
              <c:f>'230323_Stan77kfluo'!$AC$1:$AC$2</c:f>
              <c:strCache>
                <c:ptCount val="2"/>
                <c:pt idx="0">
                  <c:v>Stan FR</c:v>
                </c:pt>
              </c:strCache>
            </c:strRef>
          </c:tx>
          <c:spPr>
            <a:ln>
              <a:solidFill>
                <a:srgbClr val="FF0000"/>
              </a:solidFill>
            </a:ln>
          </c:spPr>
          <c:marker>
            <c:symbol val="none"/>
          </c:marker>
          <c:xVal>
            <c:numRef>
              <c:f>'230323_Stan77kfluo'!$AB$3:$AB$1176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'230323_Stan77kfluo'!$AC$3:$AC$1176</c:f>
              <c:numCache>
                <c:formatCode>General</c:formatCode>
                <c:ptCount val="1174"/>
                <c:pt idx="0">
                  <c:v>5.2337750021593887E-4</c:v>
                </c:pt>
                <c:pt idx="1">
                  <c:v>2.0762236036118333E-4</c:v>
                </c:pt>
                <c:pt idx="2">
                  <c:v>2.2318106548336721E-4</c:v>
                </c:pt>
                <c:pt idx="3">
                  <c:v>3.2464791707373782E-4</c:v>
                </c:pt>
                <c:pt idx="4">
                  <c:v>2.5100603276267058E-4</c:v>
                </c:pt>
                <c:pt idx="5">
                  <c:v>9.9677633441542398E-5</c:v>
                </c:pt>
                <c:pt idx="6">
                  <c:v>-4.0060960530221705E-5</c:v>
                </c:pt>
                <c:pt idx="7">
                  <c:v>-3.4314940243863599E-5</c:v>
                </c:pt>
                <c:pt idx="8">
                  <c:v>1.5793194385697285E-4</c:v>
                </c:pt>
                <c:pt idx="9">
                  <c:v>1.5708447765637156E-4</c:v>
                </c:pt>
                <c:pt idx="10">
                  <c:v>9.6554042961577286E-5</c:v>
                </c:pt>
                <c:pt idx="11">
                  <c:v>2.3562097676352455E-4</c:v>
                </c:pt>
                <c:pt idx="12">
                  <c:v>4.286889793989951E-4</c:v>
                </c:pt>
                <c:pt idx="13">
                  <c:v>4.5896749692543625E-4</c:v>
                </c:pt>
                <c:pt idx="14">
                  <c:v>4.9076180618877116E-4</c:v>
                </c:pt>
                <c:pt idx="15">
                  <c:v>6.3063181360050184E-4</c:v>
                </c:pt>
                <c:pt idx="16">
                  <c:v>5.7421397024815597E-4</c:v>
                </c:pt>
                <c:pt idx="17">
                  <c:v>4.490314080874059E-4</c:v>
                </c:pt>
                <c:pt idx="18">
                  <c:v>3.2794326058336194E-4</c:v>
                </c:pt>
                <c:pt idx="19">
                  <c:v>5.7140786485635514E-5</c:v>
                </c:pt>
                <c:pt idx="20">
                  <c:v>4.5676681929361017E-5</c:v>
                </c:pt>
                <c:pt idx="21">
                  <c:v>-7.4484567410807942E-5</c:v>
                </c:pt>
                <c:pt idx="22">
                  <c:v>-6.2184462558919796E-5</c:v>
                </c:pt>
                <c:pt idx="23">
                  <c:v>4.08594134840793E-6</c:v>
                </c:pt>
                <c:pt idx="24">
                  <c:v>-2.6985803819818639E-5</c:v>
                </c:pt>
                <c:pt idx="25">
                  <c:v>7.6954867535676674E-5</c:v>
                </c:pt>
                <c:pt idx="26">
                  <c:v>1.6938652733511909E-4</c:v>
                </c:pt>
                <c:pt idx="27">
                  <c:v>2.0457683369715129E-4</c:v>
                </c:pt>
                <c:pt idx="28">
                  <c:v>2.6589799167431804E-4</c:v>
                </c:pt>
                <c:pt idx="29">
                  <c:v>8.1910602238514642E-6</c:v>
                </c:pt>
                <c:pt idx="30">
                  <c:v>-5.0729306011142148E-5</c:v>
                </c:pt>
                <c:pt idx="31">
                  <c:v>6.5439543188959573E-5</c:v>
                </c:pt>
                <c:pt idx="32">
                  <c:v>-4.5830589480450455E-5</c:v>
                </c:pt>
                <c:pt idx="33">
                  <c:v>1.0062234098511247E-4</c:v>
                </c:pt>
                <c:pt idx="34">
                  <c:v>-1.4734612942769499E-5</c:v>
                </c:pt>
                <c:pt idx="35">
                  <c:v>-1.030437857958131E-4</c:v>
                </c:pt>
                <c:pt idx="36">
                  <c:v>-1.2348202089693445E-4</c:v>
                </c:pt>
                <c:pt idx="37">
                  <c:v>9.1655673882551909E-5</c:v>
                </c:pt>
                <c:pt idx="38">
                  <c:v>2.0943834582539393E-4</c:v>
                </c:pt>
                <c:pt idx="39">
                  <c:v>6.4638644536359994E-5</c:v>
                </c:pt>
                <c:pt idx="40">
                  <c:v>2.2087367055403688E-5</c:v>
                </c:pt>
                <c:pt idx="41">
                  <c:v>1.0143964206377659E-4</c:v>
                </c:pt>
                <c:pt idx="42">
                  <c:v>1.6360709954397283E-4</c:v>
                </c:pt>
                <c:pt idx="43">
                  <c:v>4.3929108344535492E-4</c:v>
                </c:pt>
                <c:pt idx="44">
                  <c:v>1.1865121988610462E-4</c:v>
                </c:pt>
                <c:pt idx="45">
                  <c:v>4.0935694918087999E-5</c:v>
                </c:pt>
                <c:pt idx="46">
                  <c:v>8.2665334943090443E-5</c:v>
                </c:pt>
                <c:pt idx="47">
                  <c:v>1.5631444354140092E-5</c:v>
                </c:pt>
                <c:pt idx="48">
                  <c:v>5.2447603408813104E-5</c:v>
                </c:pt>
                <c:pt idx="49">
                  <c:v>9.0827475456172256E-6</c:v>
                </c:pt>
                <c:pt idx="50">
                  <c:v>-5.393203424855441E-5</c:v>
                </c:pt>
                <c:pt idx="51">
                  <c:v>2.8064451724564609E-4</c:v>
                </c:pt>
                <c:pt idx="52">
                  <c:v>3.0112149771991835E-4</c:v>
                </c:pt>
                <c:pt idx="53">
                  <c:v>2.5525258594061284E-4</c:v>
                </c:pt>
                <c:pt idx="54">
                  <c:v>4.343766278054161E-4</c:v>
                </c:pt>
                <c:pt idx="55">
                  <c:v>5.8571804528313189E-4</c:v>
                </c:pt>
                <c:pt idx="56">
                  <c:v>5.3500269148695312E-4</c:v>
                </c:pt>
                <c:pt idx="57">
                  <c:v>4.3031911432061387E-4</c:v>
                </c:pt>
                <c:pt idx="58">
                  <c:v>1.979832028146942E-4</c:v>
                </c:pt>
                <c:pt idx="59">
                  <c:v>1.3660495446763234E-4</c:v>
                </c:pt>
                <c:pt idx="60">
                  <c:v>2.6671373598902284E-4</c:v>
                </c:pt>
                <c:pt idx="61">
                  <c:v>2.715812179686226E-4</c:v>
                </c:pt>
                <c:pt idx="62">
                  <c:v>-1.9878473770995546E-4</c:v>
                </c:pt>
                <c:pt idx="63">
                  <c:v>-2.1024047635208312E-4</c:v>
                </c:pt>
                <c:pt idx="64">
                  <c:v>-2.9530762283054899E-4</c:v>
                </c:pt>
                <c:pt idx="65">
                  <c:v>-3.5177504798691064E-4</c:v>
                </c:pt>
                <c:pt idx="66">
                  <c:v>-3.5667772636906983E-4</c:v>
                </c:pt>
                <c:pt idx="67">
                  <c:v>-2.5770814978747826E-4</c:v>
                </c:pt>
                <c:pt idx="68">
                  <c:v>-4.5645591773766834E-4</c:v>
                </c:pt>
                <c:pt idx="69">
                  <c:v>-3.0185416273132527E-4</c:v>
                </c:pt>
                <c:pt idx="70">
                  <c:v>-3.6729386385286048E-4</c:v>
                </c:pt>
                <c:pt idx="71">
                  <c:v>-2.0289539325026314E-4</c:v>
                </c:pt>
                <c:pt idx="72">
                  <c:v>-1.6196098435457634E-4</c:v>
                </c:pt>
                <c:pt idx="73">
                  <c:v>-1.0595470878185188E-5</c:v>
                </c:pt>
                <c:pt idx="74">
                  <c:v>-2.4046570291516188E-4</c:v>
                </c:pt>
                <c:pt idx="75">
                  <c:v>-7.194934346029498E-5</c:v>
                </c:pt>
                <c:pt idx="76">
                  <c:v>-4.0538133501741936E-6</c:v>
                </c:pt>
                <c:pt idx="77">
                  <c:v>1.5792670952018199E-4</c:v>
                </c:pt>
                <c:pt idx="78">
                  <c:v>2.0538030439455336E-4</c:v>
                </c:pt>
                <c:pt idx="79">
                  <c:v>2.2581788520357584E-4</c:v>
                </c:pt>
                <c:pt idx="80">
                  <c:v>-1.1451072862608885E-5</c:v>
                </c:pt>
                <c:pt idx="81">
                  <c:v>-6.7110274002279226E-5</c:v>
                </c:pt>
                <c:pt idx="82">
                  <c:v>-8.1822724041098619E-5</c:v>
                </c:pt>
                <c:pt idx="83">
                  <c:v>-4.2551254919159769E-5</c:v>
                </c:pt>
                <c:pt idx="84">
                  <c:v>-4.5811190847809045E-5</c:v>
                </c:pt>
                <c:pt idx="85">
                  <c:v>4.0929445300454058E-6</c:v>
                </c:pt>
                <c:pt idx="86">
                  <c:v>7.5283661119686561E-5</c:v>
                </c:pt>
                <c:pt idx="87">
                  <c:v>3.0927701634572377E-4</c:v>
                </c:pt>
                <c:pt idx="88">
                  <c:v>6.258586399303242E-4</c:v>
                </c:pt>
                <c:pt idx="89">
                  <c:v>7.1495192545936205E-4</c:v>
                </c:pt>
                <c:pt idx="90">
                  <c:v>5.3488311396543702E-4</c:v>
                </c:pt>
                <c:pt idx="91">
                  <c:v>4.2605403230789701E-4</c:v>
                </c:pt>
                <c:pt idx="92">
                  <c:v>4.4655579691563814E-4</c:v>
                </c:pt>
                <c:pt idx="93">
                  <c:v>3.679922778009818E-4</c:v>
                </c:pt>
                <c:pt idx="94">
                  <c:v>1.5280825011617746E-4</c:v>
                </c:pt>
                <c:pt idx="95">
                  <c:v>-8.3047265546812837E-6</c:v>
                </c:pt>
                <c:pt idx="96">
                  <c:v>-3.5671793149045508E-4</c:v>
                </c:pt>
                <c:pt idx="97">
                  <c:v>-1.4966552723276976E-4</c:v>
                </c:pt>
                <c:pt idx="98">
                  <c:v>-6.8661954337649324E-5</c:v>
                </c:pt>
                <c:pt idx="99">
                  <c:v>-8.668785959386113E-5</c:v>
                </c:pt>
                <c:pt idx="100">
                  <c:v>-4.1714099459564642E-5</c:v>
                </c:pt>
                <c:pt idx="101">
                  <c:v>5.1547116986407486E-5</c:v>
                </c:pt>
                <c:pt idx="102">
                  <c:v>2.7404234897938868E-4</c:v>
                </c:pt>
                <c:pt idx="103">
                  <c:v>6.6994593805492705E-4</c:v>
                </c:pt>
                <c:pt idx="104">
                  <c:v>6.7730662038285579E-4</c:v>
                </c:pt>
                <c:pt idx="105">
                  <c:v>5.4642942919584366E-4</c:v>
                </c:pt>
                <c:pt idx="106">
                  <c:v>5.8651475646629878E-4</c:v>
                </c:pt>
                <c:pt idx="107">
                  <c:v>5.0390441364602792E-4</c:v>
                </c:pt>
                <c:pt idx="108">
                  <c:v>4.9737690236443025E-4</c:v>
                </c:pt>
                <c:pt idx="109">
                  <c:v>3.4851041469222745E-4</c:v>
                </c:pt>
                <c:pt idx="110">
                  <c:v>2.3318437945028616E-4</c:v>
                </c:pt>
                <c:pt idx="111">
                  <c:v>3.7392333189289795E-4</c:v>
                </c:pt>
                <c:pt idx="112">
                  <c:v>5.5634123251610806E-4</c:v>
                </c:pt>
                <c:pt idx="113">
                  <c:v>3.7470369931067116E-4</c:v>
                </c:pt>
                <c:pt idx="114">
                  <c:v>3.7307265289247328E-4</c:v>
                </c:pt>
                <c:pt idx="115">
                  <c:v>3.0598109886399635E-4</c:v>
                </c:pt>
                <c:pt idx="116">
                  <c:v>2.6424236192264011E-4</c:v>
                </c:pt>
                <c:pt idx="117">
                  <c:v>1.7916286511676329E-4</c:v>
                </c:pt>
                <c:pt idx="118">
                  <c:v>-2.1280286470559713E-5</c:v>
                </c:pt>
                <c:pt idx="119">
                  <c:v>6.1369349974517358E-5</c:v>
                </c:pt>
                <c:pt idx="120">
                  <c:v>3.0763564564944174E-4</c:v>
                </c:pt>
                <c:pt idx="121">
                  <c:v>4.4018734178709405E-4</c:v>
                </c:pt>
                <c:pt idx="122">
                  <c:v>2.8886954651032677E-4</c:v>
                </c:pt>
                <c:pt idx="123">
                  <c:v>1.2196356686805236E-4</c:v>
                </c:pt>
                <c:pt idx="124">
                  <c:v>1.579452553169152E-4</c:v>
                </c:pt>
                <c:pt idx="125">
                  <c:v>3.3057033450994901E-4</c:v>
                </c:pt>
                <c:pt idx="126">
                  <c:v>1.1375441208339788E-4</c:v>
                </c:pt>
                <c:pt idx="127">
                  <c:v>-2.6097681261901852E-4</c:v>
                </c:pt>
                <c:pt idx="128">
                  <c:v>-4.3851217803199562E-4</c:v>
                </c:pt>
                <c:pt idx="129">
                  <c:v>-2.3810064003394594E-4</c:v>
                </c:pt>
                <c:pt idx="130">
                  <c:v>-1.9636483612613627E-4</c:v>
                </c:pt>
                <c:pt idx="131">
                  <c:v>-2.1352646664334502E-4</c:v>
                </c:pt>
                <c:pt idx="132">
                  <c:v>-2.4706814192297747E-4</c:v>
                </c:pt>
                <c:pt idx="133">
                  <c:v>-2.2990267590036162E-4</c:v>
                </c:pt>
                <c:pt idx="134">
                  <c:v>8.4261270693555677E-5</c:v>
                </c:pt>
                <c:pt idx="135">
                  <c:v>8.0972437615933261E-5</c:v>
                </c:pt>
                <c:pt idx="136">
                  <c:v>-1.884695159309702E-5</c:v>
                </c:pt>
                <c:pt idx="137">
                  <c:v>2.1268351280204616E-4</c:v>
                </c:pt>
                <c:pt idx="138">
                  <c:v>1.1696427887322669E-4</c:v>
                </c:pt>
                <c:pt idx="139">
                  <c:v>-1.219209295850031E-4</c:v>
                </c:pt>
                <c:pt idx="140">
                  <c:v>9.769393260677665E-6</c:v>
                </c:pt>
                <c:pt idx="141">
                  <c:v>-1.3993493574973421E-4</c:v>
                </c:pt>
                <c:pt idx="142">
                  <c:v>-1.4767553165677717E-5</c:v>
                </c:pt>
                <c:pt idx="143">
                  <c:v>5.9686600943431448E-5</c:v>
                </c:pt>
                <c:pt idx="144">
                  <c:v>-2.3751615413349401E-5</c:v>
                </c:pt>
                <c:pt idx="145">
                  <c:v>1.161226471532035E-4</c:v>
                </c:pt>
                <c:pt idx="146">
                  <c:v>2.1835893271475744E-4</c:v>
                </c:pt>
                <c:pt idx="147">
                  <c:v>3.230911982379706E-4</c:v>
                </c:pt>
                <c:pt idx="148">
                  <c:v>5.2345845194182563E-4</c:v>
                </c:pt>
                <c:pt idx="149">
                  <c:v>5.7500498232152376E-4</c:v>
                </c:pt>
                <c:pt idx="150">
                  <c:v>5.6602128106259637E-4</c:v>
                </c:pt>
                <c:pt idx="151">
                  <c:v>4.3512378425872295E-4</c:v>
                </c:pt>
                <c:pt idx="152">
                  <c:v>3.6644134380984036E-4</c:v>
                </c:pt>
                <c:pt idx="153">
                  <c:v>3.6398571787742335E-4</c:v>
                </c:pt>
                <c:pt idx="154">
                  <c:v>1.0548181352695037E-4</c:v>
                </c:pt>
                <c:pt idx="155">
                  <c:v>-3.8422243101209545E-5</c:v>
                </c:pt>
                <c:pt idx="156">
                  <c:v>-9.9779680447168305E-5</c:v>
                </c:pt>
                <c:pt idx="157">
                  <c:v>-8.9158286064790307E-5</c:v>
                </c:pt>
                <c:pt idx="158">
                  <c:v>3.2750252581568213E-6</c:v>
                </c:pt>
                <c:pt idx="159">
                  <c:v>2.6974071685632158E-5</c:v>
                </c:pt>
                <c:pt idx="160">
                  <c:v>-2.129120638007173E-5</c:v>
                </c:pt>
                <c:pt idx="161">
                  <c:v>-7.2828892535537002E-5</c:v>
                </c:pt>
                <c:pt idx="162">
                  <c:v>-1.2273707549968581E-4</c:v>
                </c:pt>
                <c:pt idx="163">
                  <c:v>5.3063495330010478E-5</c:v>
                </c:pt>
                <c:pt idx="164">
                  <c:v>1.5942354934800516E-4</c:v>
                </c:pt>
                <c:pt idx="165">
                  <c:v>2.322268804375227E-4</c:v>
                </c:pt>
                <c:pt idx="166">
                  <c:v>2.8048811887222171E-4</c:v>
                </c:pt>
                <c:pt idx="167">
                  <c:v>1.8639524753264416E-4</c:v>
                </c:pt>
                <c:pt idx="168">
                  <c:v>3.1238612215232786E-4</c:v>
                </c:pt>
                <c:pt idx="169">
                  <c:v>2.3303326053724559E-4</c:v>
                </c:pt>
                <c:pt idx="170">
                  <c:v>2.4622056742575288E-4</c:v>
                </c:pt>
                <c:pt idx="171">
                  <c:v>1.1449646957069295E-4</c:v>
                </c:pt>
                <c:pt idx="172">
                  <c:v>-9.8407787848431315E-6</c:v>
                </c:pt>
                <c:pt idx="173">
                  <c:v>6.9554769749240685E-5</c:v>
                </c:pt>
                <c:pt idx="174">
                  <c:v>1.1945821473612188E-4</c:v>
                </c:pt>
                <c:pt idx="175">
                  <c:v>1.6773387122822153E-4</c:v>
                </c:pt>
                <c:pt idx="176">
                  <c:v>2.7327606012263927E-4</c:v>
                </c:pt>
                <c:pt idx="177">
                  <c:v>-2.1593090437183453E-4</c:v>
                </c:pt>
                <c:pt idx="178">
                  <c:v>-1.4393401869392845E-4</c:v>
                </c:pt>
                <c:pt idx="179">
                  <c:v>1.0558857594804737E-4</c:v>
                </c:pt>
                <c:pt idx="180">
                  <c:v>2.4374537590340028E-4</c:v>
                </c:pt>
                <c:pt idx="181">
                  <c:v>4.0410379585169596E-4</c:v>
                </c:pt>
                <c:pt idx="182">
                  <c:v>4.5644829185044716E-4</c:v>
                </c:pt>
                <c:pt idx="183">
                  <c:v>1.8818834179811327E-4</c:v>
                </c:pt>
                <c:pt idx="184">
                  <c:v>4.5729553243308328E-4</c:v>
                </c:pt>
                <c:pt idx="185">
                  <c:v>2.7246212075165543E-4</c:v>
                </c:pt>
                <c:pt idx="186">
                  <c:v>5.3214663879003294E-5</c:v>
                </c:pt>
                <c:pt idx="187">
                  <c:v>-2.305911716827361E-4</c:v>
                </c:pt>
                <c:pt idx="188">
                  <c:v>-1.0295881807014713E-4</c:v>
                </c:pt>
                <c:pt idx="189">
                  <c:v>-1.5530647272040998E-4</c:v>
                </c:pt>
                <c:pt idx="190">
                  <c:v>3.9303100760649308E-5</c:v>
                </c:pt>
                <c:pt idx="191">
                  <c:v>-1.3046133215369452E-5</c:v>
                </c:pt>
                <c:pt idx="192">
                  <c:v>7.4421078515421904E-5</c:v>
                </c:pt>
                <c:pt idx="193">
                  <c:v>3.7596030112922976E-5</c:v>
                </c:pt>
                <c:pt idx="194">
                  <c:v>8.3407577437116917E-5</c:v>
                </c:pt>
                <c:pt idx="195">
                  <c:v>-5.648702233281232E-5</c:v>
                </c:pt>
                <c:pt idx="196">
                  <c:v>-2.4217694749524302E-4</c:v>
                </c:pt>
                <c:pt idx="197">
                  <c:v>-1.734329810272709E-4</c:v>
                </c:pt>
                <c:pt idx="198">
                  <c:v>-1.86515014573251E-4</c:v>
                </c:pt>
                <c:pt idx="199">
                  <c:v>-7.6886848231550885E-5</c:v>
                </c:pt>
                <c:pt idx="200">
                  <c:v>-1.608971956490127E-6</c:v>
                </c:pt>
                <c:pt idx="201">
                  <c:v>-2.5341337645055094E-5</c:v>
                </c:pt>
                <c:pt idx="202">
                  <c:v>-2.216834585544626E-4</c:v>
                </c:pt>
                <c:pt idx="203">
                  <c:v>-5.7272709822203202E-5</c:v>
                </c:pt>
                <c:pt idx="204">
                  <c:v>-1.374653711394318E-4</c:v>
                </c:pt>
                <c:pt idx="205">
                  <c:v>3.1578844106640661E-6</c:v>
                </c:pt>
                <c:pt idx="206">
                  <c:v>2.0436046606859675E-4</c:v>
                </c:pt>
                <c:pt idx="207">
                  <c:v>1.5610845433924219E-4</c:v>
                </c:pt>
                <c:pt idx="208">
                  <c:v>2.5591385523443468E-4</c:v>
                </c:pt>
                <c:pt idx="209">
                  <c:v>5.373451609851415E-4</c:v>
                </c:pt>
                <c:pt idx="210">
                  <c:v>6.6410566811981784E-4</c:v>
                </c:pt>
                <c:pt idx="211">
                  <c:v>6.7065540277098023E-4</c:v>
                </c:pt>
                <c:pt idx="212">
                  <c:v>7.4516003213124713E-4</c:v>
                </c:pt>
                <c:pt idx="213">
                  <c:v>4.1715498290948431E-4</c:v>
                </c:pt>
                <c:pt idx="214">
                  <c:v>4.3842502632442733E-4</c:v>
                </c:pt>
                <c:pt idx="215">
                  <c:v>4.3679362794220381E-4</c:v>
                </c:pt>
                <c:pt idx="216">
                  <c:v>4.4249300848281132E-4</c:v>
                </c:pt>
                <c:pt idx="217">
                  <c:v>3.7624742255164723E-4</c:v>
                </c:pt>
                <c:pt idx="218">
                  <c:v>4.5629437527463899E-4</c:v>
                </c:pt>
                <c:pt idx="219">
                  <c:v>2.0929856647128065E-4</c:v>
                </c:pt>
                <c:pt idx="220">
                  <c:v>2.5349712583920526E-4</c:v>
                </c:pt>
                <c:pt idx="221">
                  <c:v>1.1933520782153587E-4</c:v>
                </c:pt>
                <c:pt idx="222">
                  <c:v>-9.6625405923946261E-5</c:v>
                </c:pt>
                <c:pt idx="223">
                  <c:v>-1.2034687877715494E-4</c:v>
                </c:pt>
                <c:pt idx="224">
                  <c:v>-2.6431911715437556E-4</c:v>
                </c:pt>
                <c:pt idx="225">
                  <c:v>-2.0776977913959576E-4</c:v>
                </c:pt>
                <c:pt idx="226">
                  <c:v>-2.6913470700199669E-4</c:v>
                </c:pt>
                <c:pt idx="227">
                  <c:v>-3.8114455073186455E-4</c:v>
                </c:pt>
                <c:pt idx="228">
                  <c:v>-2.772641735213692E-4</c:v>
                </c:pt>
                <c:pt idx="229">
                  <c:v>-3.0202123283449967E-5</c:v>
                </c:pt>
                <c:pt idx="230">
                  <c:v>-2.6659424871469271E-4</c:v>
                </c:pt>
                <c:pt idx="231">
                  <c:v>-2.5510487945868359E-4</c:v>
                </c:pt>
                <c:pt idx="232">
                  <c:v>-2.4197707253993905E-4</c:v>
                </c:pt>
                <c:pt idx="233">
                  <c:v>-3.3360323559265249E-5</c:v>
                </c:pt>
                <c:pt idx="234">
                  <c:v>1.4569550839484285E-4</c:v>
                </c:pt>
                <c:pt idx="235">
                  <c:v>2.2582598488852363E-4</c:v>
                </c:pt>
                <c:pt idx="236">
                  <c:v>-3.1753472411645921E-6</c:v>
                </c:pt>
                <c:pt idx="237">
                  <c:v>2.7247159670619058E-4</c:v>
                </c:pt>
                <c:pt idx="238">
                  <c:v>3.1908697571653068E-4</c:v>
                </c:pt>
                <c:pt idx="239">
                  <c:v>1.3917966156204206E-4</c:v>
                </c:pt>
                <c:pt idx="240">
                  <c:v>-1.6591945155268882E-4</c:v>
                </c:pt>
                <c:pt idx="241">
                  <c:v>-1.1348087286248078E-4</c:v>
                </c:pt>
                <c:pt idx="242">
                  <c:v>-3.1953911411864073E-4</c:v>
                </c:pt>
                <c:pt idx="243">
                  <c:v>-2.7046088940099961E-4</c:v>
                </c:pt>
                <c:pt idx="244">
                  <c:v>-5.8119819546419615E-4</c:v>
                </c:pt>
                <c:pt idx="245">
                  <c:v>-8.0111930696947695E-4</c:v>
                </c:pt>
                <c:pt idx="246">
                  <c:v>-9.6964690219900702E-4</c:v>
                </c:pt>
                <c:pt idx="247">
                  <c:v>-6.221289042252549E-4</c:v>
                </c:pt>
                <c:pt idx="248">
                  <c:v>-6.4429586929875497E-4</c:v>
                </c:pt>
                <c:pt idx="249">
                  <c:v>-5.003800354128154E-4</c:v>
                </c:pt>
                <c:pt idx="250">
                  <c:v>-6.0340802795106967E-4</c:v>
                </c:pt>
                <c:pt idx="251">
                  <c:v>-4.9867977842763575E-4</c:v>
                </c:pt>
                <c:pt idx="252">
                  <c:v>-1.7072240679426296E-4</c:v>
                </c:pt>
                <c:pt idx="253">
                  <c:v>-3.0468848841820411E-4</c:v>
                </c:pt>
                <c:pt idx="254">
                  <c:v>-5.0662288450781506E-4</c:v>
                </c:pt>
                <c:pt idx="255">
                  <c:v>-6.3990805111300989E-4</c:v>
                </c:pt>
                <c:pt idx="256">
                  <c:v>-6.0871275754708135E-4</c:v>
                </c:pt>
                <c:pt idx="257">
                  <c:v>-6.814375499535095E-4</c:v>
                </c:pt>
                <c:pt idx="258">
                  <c:v>-8.3659547580568173E-4</c:v>
                </c:pt>
                <c:pt idx="259">
                  <c:v>-1.0344633336918855E-3</c:v>
                </c:pt>
                <c:pt idx="260">
                  <c:v>-8.1281759846119192E-4</c:v>
                </c:pt>
                <c:pt idx="261">
                  <c:v>-8.9107273842875653E-4</c:v>
                </c:pt>
                <c:pt idx="262">
                  <c:v>-1.0111267650871792E-3</c:v>
                </c:pt>
                <c:pt idx="263">
                  <c:v>-1.2955254299017211E-3</c:v>
                </c:pt>
                <c:pt idx="264">
                  <c:v>-1.2921073177300821E-3</c:v>
                </c:pt>
                <c:pt idx="265">
                  <c:v>-1.2176863294618462E-3</c:v>
                </c:pt>
                <c:pt idx="266">
                  <c:v>-1.4899810416833797E-3</c:v>
                </c:pt>
                <c:pt idx="267">
                  <c:v>-1.7806433124457125E-3</c:v>
                </c:pt>
                <c:pt idx="268">
                  <c:v>-1.8826880618919527E-3</c:v>
                </c:pt>
                <c:pt idx="269">
                  <c:v>-1.8202406190328841E-3</c:v>
                </c:pt>
                <c:pt idx="270">
                  <c:v>-1.7417842278404285E-3</c:v>
                </c:pt>
                <c:pt idx="271">
                  <c:v>-1.7295106105376457E-3</c:v>
                </c:pt>
                <c:pt idx="272">
                  <c:v>-1.7838845401326939E-3</c:v>
                </c:pt>
                <c:pt idx="273">
                  <c:v>-1.8373605102265449E-3</c:v>
                </c:pt>
                <c:pt idx="274">
                  <c:v>-1.7284095948678373E-3</c:v>
                </c:pt>
                <c:pt idx="275">
                  <c:v>-1.4281572068799149E-3</c:v>
                </c:pt>
                <c:pt idx="276">
                  <c:v>-1.5729543045376313E-3</c:v>
                </c:pt>
                <c:pt idx="277">
                  <c:v>-1.5659962464931859E-3</c:v>
                </c:pt>
                <c:pt idx="278">
                  <c:v>-1.6506526193672685E-3</c:v>
                </c:pt>
                <c:pt idx="279">
                  <c:v>-1.7975705258971566E-3</c:v>
                </c:pt>
                <c:pt idx="280">
                  <c:v>-1.8414577324732079E-3</c:v>
                </c:pt>
                <c:pt idx="281">
                  <c:v>-1.7359136483878844E-3</c:v>
                </c:pt>
                <c:pt idx="282">
                  <c:v>-2.1697318717296171E-3</c:v>
                </c:pt>
                <c:pt idx="283">
                  <c:v>-2.3042678643334625E-3</c:v>
                </c:pt>
                <c:pt idx="284">
                  <c:v>-2.4607564849439406E-3</c:v>
                </c:pt>
                <c:pt idx="285">
                  <c:v>-2.7054075816065368E-3</c:v>
                </c:pt>
                <c:pt idx="286">
                  <c:v>-2.7387313550554524E-3</c:v>
                </c:pt>
                <c:pt idx="287">
                  <c:v>-2.700209343690065E-3</c:v>
                </c:pt>
                <c:pt idx="288">
                  <c:v>-2.922140711264606E-3</c:v>
                </c:pt>
                <c:pt idx="289">
                  <c:v>-2.8785738821990306E-3</c:v>
                </c:pt>
                <c:pt idx="290">
                  <c:v>-2.966691234658125E-3</c:v>
                </c:pt>
                <c:pt idx="291">
                  <c:v>-2.9453116762829103E-3</c:v>
                </c:pt>
                <c:pt idx="292">
                  <c:v>-2.9921905770765164E-3</c:v>
                </c:pt>
                <c:pt idx="293">
                  <c:v>-3.1921648042851232E-3</c:v>
                </c:pt>
                <c:pt idx="294">
                  <c:v>-3.3219808690585612E-3</c:v>
                </c:pt>
                <c:pt idx="295">
                  <c:v>-3.4369557840860979E-3</c:v>
                </c:pt>
                <c:pt idx="296">
                  <c:v>-3.5829847558333946E-3</c:v>
                </c:pt>
                <c:pt idx="297">
                  <c:v>-3.6723069082262565E-3</c:v>
                </c:pt>
                <c:pt idx="298">
                  <c:v>-3.6519787295685225E-3</c:v>
                </c:pt>
                <c:pt idx="299">
                  <c:v>-3.6066926916086955E-3</c:v>
                </c:pt>
                <c:pt idx="300">
                  <c:v>-3.5637801546419818E-3</c:v>
                </c:pt>
                <c:pt idx="301">
                  <c:v>-3.3785478052746221E-3</c:v>
                </c:pt>
                <c:pt idx="302">
                  <c:v>-3.1706949987238605E-3</c:v>
                </c:pt>
                <c:pt idx="303">
                  <c:v>-3.2437771699870446E-3</c:v>
                </c:pt>
                <c:pt idx="304">
                  <c:v>-3.3781146187815813E-3</c:v>
                </c:pt>
                <c:pt idx="305">
                  <c:v>-3.6770584225717809E-3</c:v>
                </c:pt>
                <c:pt idx="306">
                  <c:v>-3.8689419895510187E-3</c:v>
                </c:pt>
                <c:pt idx="307">
                  <c:v>-3.8959619970543482E-3</c:v>
                </c:pt>
                <c:pt idx="308">
                  <c:v>-4.0418916968969921E-3</c:v>
                </c:pt>
                <c:pt idx="309">
                  <c:v>-4.2748287088103147E-3</c:v>
                </c:pt>
                <c:pt idx="310">
                  <c:v>-4.3863832554865605E-3</c:v>
                </c:pt>
                <c:pt idx="311">
                  <c:v>-4.2890110540980521E-3</c:v>
                </c:pt>
                <c:pt idx="312">
                  <c:v>-4.2218175117246202E-3</c:v>
                </c:pt>
                <c:pt idx="313">
                  <c:v>-4.2822154409884973E-3</c:v>
                </c:pt>
                <c:pt idx="314">
                  <c:v>-4.0352404792851149E-3</c:v>
                </c:pt>
                <c:pt idx="315">
                  <c:v>-4.0567734578766147E-3</c:v>
                </c:pt>
                <c:pt idx="316">
                  <c:v>-4.0048136405084027E-3</c:v>
                </c:pt>
                <c:pt idx="317">
                  <c:v>-3.7844841604862474E-3</c:v>
                </c:pt>
                <c:pt idx="318">
                  <c:v>-3.7954898048250265E-3</c:v>
                </c:pt>
                <c:pt idx="319">
                  <c:v>-3.8487943052653842E-3</c:v>
                </c:pt>
                <c:pt idx="320">
                  <c:v>-3.6886416489012828E-3</c:v>
                </c:pt>
                <c:pt idx="321">
                  <c:v>-4.0216537654253074E-3</c:v>
                </c:pt>
                <c:pt idx="322">
                  <c:v>-4.265054938561115E-3</c:v>
                </c:pt>
                <c:pt idx="323">
                  <c:v>-4.4635987478708304E-3</c:v>
                </c:pt>
                <c:pt idx="324">
                  <c:v>-4.6622102425700864E-3</c:v>
                </c:pt>
                <c:pt idx="325">
                  <c:v>-4.6222533009465053E-3</c:v>
                </c:pt>
                <c:pt idx="326">
                  <c:v>-4.9658108011604602E-3</c:v>
                </c:pt>
                <c:pt idx="327">
                  <c:v>-4.8685198222393955E-3</c:v>
                </c:pt>
                <c:pt idx="328">
                  <c:v>-4.8483811626723649E-3</c:v>
                </c:pt>
                <c:pt idx="329">
                  <c:v>-4.7126493948533594E-3</c:v>
                </c:pt>
                <c:pt idx="330">
                  <c:v>-4.550272145353129E-3</c:v>
                </c:pt>
                <c:pt idx="331">
                  <c:v>-4.6272800692094846E-3</c:v>
                </c:pt>
                <c:pt idx="332">
                  <c:v>-4.7907177231458027E-3</c:v>
                </c:pt>
                <c:pt idx="333">
                  <c:v>-4.622704536876754E-3</c:v>
                </c:pt>
                <c:pt idx="334">
                  <c:v>-4.8920562883612026E-3</c:v>
                </c:pt>
                <c:pt idx="335">
                  <c:v>-4.8913252861541995E-3</c:v>
                </c:pt>
                <c:pt idx="336">
                  <c:v>-4.9346890590511606E-3</c:v>
                </c:pt>
                <c:pt idx="337">
                  <c:v>-5.0840075407299762E-3</c:v>
                </c:pt>
                <c:pt idx="338">
                  <c:v>-5.065615164213012E-3</c:v>
                </c:pt>
                <c:pt idx="339">
                  <c:v>-5.0137365693122419E-3</c:v>
                </c:pt>
                <c:pt idx="340">
                  <c:v>-5.0231899620509684E-3</c:v>
                </c:pt>
                <c:pt idx="341">
                  <c:v>-4.8668728110939849E-3</c:v>
                </c:pt>
                <c:pt idx="342">
                  <c:v>-4.9846769754041832E-3</c:v>
                </c:pt>
                <c:pt idx="343">
                  <c:v>-5.0462345810088011E-3</c:v>
                </c:pt>
                <c:pt idx="344">
                  <c:v>-5.018785899371732E-3</c:v>
                </c:pt>
                <c:pt idx="345">
                  <c:v>-4.8660425369823259E-3</c:v>
                </c:pt>
                <c:pt idx="346">
                  <c:v>-4.6456769580857501E-3</c:v>
                </c:pt>
                <c:pt idx="347">
                  <c:v>-4.521591589626478E-3</c:v>
                </c:pt>
                <c:pt idx="348">
                  <c:v>-4.5398531077236702E-3</c:v>
                </c:pt>
                <c:pt idx="349">
                  <c:v>-4.3587811536332077E-3</c:v>
                </c:pt>
                <c:pt idx="350">
                  <c:v>-4.159632688176958E-3</c:v>
                </c:pt>
                <c:pt idx="351">
                  <c:v>-4.1250499664826469E-3</c:v>
                </c:pt>
                <c:pt idx="352">
                  <c:v>-4.2005236881761544E-3</c:v>
                </c:pt>
                <c:pt idx="353">
                  <c:v>-4.1997971983284517E-3</c:v>
                </c:pt>
                <c:pt idx="354">
                  <c:v>-4.3701342496382817E-3</c:v>
                </c:pt>
                <c:pt idx="355">
                  <c:v>-4.3120646977744918E-3</c:v>
                </c:pt>
                <c:pt idx="356">
                  <c:v>-4.5488597768914493E-3</c:v>
                </c:pt>
                <c:pt idx="357">
                  <c:v>-4.6919151038584015E-3</c:v>
                </c:pt>
                <c:pt idx="358">
                  <c:v>-4.6735182149821352E-3</c:v>
                </c:pt>
                <c:pt idx="359">
                  <c:v>-4.8602080564042038E-3</c:v>
                </c:pt>
                <c:pt idx="360">
                  <c:v>-5.1433495779170694E-3</c:v>
                </c:pt>
                <c:pt idx="361">
                  <c:v>-5.2135257897894484E-3</c:v>
                </c:pt>
                <c:pt idx="362">
                  <c:v>-5.2574716570364345E-3</c:v>
                </c:pt>
                <c:pt idx="363">
                  <c:v>-5.1609883904305169E-3</c:v>
                </c:pt>
                <c:pt idx="364">
                  <c:v>-5.3009572636345641E-3</c:v>
                </c:pt>
                <c:pt idx="365">
                  <c:v>-5.4338327080150932E-3</c:v>
                </c:pt>
                <c:pt idx="366">
                  <c:v>-5.3597758671425676E-3</c:v>
                </c:pt>
                <c:pt idx="367">
                  <c:v>-5.1135273952868905E-3</c:v>
                </c:pt>
                <c:pt idx="368">
                  <c:v>-4.9070869571978086E-3</c:v>
                </c:pt>
                <c:pt idx="369">
                  <c:v>-4.924626497806602E-3</c:v>
                </c:pt>
                <c:pt idx="370">
                  <c:v>-4.8211445619225166E-3</c:v>
                </c:pt>
                <c:pt idx="371">
                  <c:v>-4.6684553478447393E-3</c:v>
                </c:pt>
                <c:pt idx="372">
                  <c:v>-4.3720249281860276E-3</c:v>
                </c:pt>
                <c:pt idx="373">
                  <c:v>-4.3751474808233545E-3</c:v>
                </c:pt>
                <c:pt idx="374">
                  <c:v>-4.6713567948762419E-3</c:v>
                </c:pt>
                <c:pt idx="375">
                  <c:v>-4.7634811223959501E-3</c:v>
                </c:pt>
                <c:pt idx="376">
                  <c:v>-4.9640419563138811E-3</c:v>
                </c:pt>
                <c:pt idx="377">
                  <c:v>-4.9557753140717148E-3</c:v>
                </c:pt>
                <c:pt idx="378">
                  <c:v>-4.9910303773020963E-3</c:v>
                </c:pt>
                <c:pt idx="379">
                  <c:v>-5.0859749293858635E-3</c:v>
                </c:pt>
                <c:pt idx="380">
                  <c:v>-4.8403897743476507E-3</c:v>
                </c:pt>
                <c:pt idx="381">
                  <c:v>-4.6606354291735159E-3</c:v>
                </c:pt>
                <c:pt idx="382">
                  <c:v>-4.6265987029548072E-3</c:v>
                </c:pt>
                <c:pt idx="383">
                  <c:v>-4.2727439988125629E-3</c:v>
                </c:pt>
                <c:pt idx="384">
                  <c:v>-4.1987683804074845E-3</c:v>
                </c:pt>
                <c:pt idx="385">
                  <c:v>-4.1268413731257361E-3</c:v>
                </c:pt>
                <c:pt idx="386">
                  <c:v>-4.3309940450484523E-3</c:v>
                </c:pt>
                <c:pt idx="387">
                  <c:v>-4.4619156378510006E-3</c:v>
                </c:pt>
                <c:pt idx="388">
                  <c:v>-4.4735620372107375E-3</c:v>
                </c:pt>
                <c:pt idx="389">
                  <c:v>-4.2527136358687934E-3</c:v>
                </c:pt>
                <c:pt idx="390">
                  <c:v>-4.366889863299789E-3</c:v>
                </c:pt>
                <c:pt idx="391">
                  <c:v>-4.4695550621501245E-3</c:v>
                </c:pt>
                <c:pt idx="392">
                  <c:v>-4.4399855716408827E-3</c:v>
                </c:pt>
                <c:pt idx="393">
                  <c:v>-4.1314349548956754E-3</c:v>
                </c:pt>
                <c:pt idx="394">
                  <c:v>-4.046855292129733E-3</c:v>
                </c:pt>
                <c:pt idx="395">
                  <c:v>-3.9176890070958554E-3</c:v>
                </c:pt>
                <c:pt idx="396">
                  <c:v>-3.872678223053482E-3</c:v>
                </c:pt>
                <c:pt idx="397">
                  <c:v>-3.8737250904116618E-3</c:v>
                </c:pt>
                <c:pt idx="398">
                  <c:v>-3.8049657593602635E-3</c:v>
                </c:pt>
                <c:pt idx="399">
                  <c:v>-3.6906857476653124E-3</c:v>
                </c:pt>
                <c:pt idx="400">
                  <c:v>-3.6472949006125326E-3</c:v>
                </c:pt>
                <c:pt idx="401">
                  <c:v>-3.7893800703294516E-3</c:v>
                </c:pt>
                <c:pt idx="402">
                  <c:v>-3.8526974960620412E-3</c:v>
                </c:pt>
                <c:pt idx="403">
                  <c:v>-3.7291220242039527E-3</c:v>
                </c:pt>
                <c:pt idx="404">
                  <c:v>-3.6497541364323913E-3</c:v>
                </c:pt>
                <c:pt idx="405">
                  <c:v>-3.6278691938152995E-3</c:v>
                </c:pt>
                <c:pt idx="406">
                  <c:v>-3.5402121020050581E-3</c:v>
                </c:pt>
                <c:pt idx="407">
                  <c:v>-3.6542574710162804E-3</c:v>
                </c:pt>
                <c:pt idx="408">
                  <c:v>-3.2465928821918018E-3</c:v>
                </c:pt>
                <c:pt idx="409">
                  <c:v>-3.1343028209492485E-3</c:v>
                </c:pt>
                <c:pt idx="410">
                  <c:v>-3.1248088169768011E-3</c:v>
                </c:pt>
                <c:pt idx="411">
                  <c:v>-3.153268267097629E-3</c:v>
                </c:pt>
                <c:pt idx="412">
                  <c:v>-2.955920233003072E-3</c:v>
                </c:pt>
                <c:pt idx="413">
                  <c:v>-2.9171274800795358E-3</c:v>
                </c:pt>
                <c:pt idx="414">
                  <c:v>-2.7716535285264446E-3</c:v>
                </c:pt>
                <c:pt idx="415">
                  <c:v>-2.8887808389412716E-3</c:v>
                </c:pt>
                <c:pt idx="416">
                  <c:v>-2.8777210462908581E-3</c:v>
                </c:pt>
                <c:pt idx="417">
                  <c:v>-2.8299983343076868E-3</c:v>
                </c:pt>
                <c:pt idx="418">
                  <c:v>-2.8538506655806698E-3</c:v>
                </c:pt>
                <c:pt idx="419">
                  <c:v>-3.0028938933420314E-3</c:v>
                </c:pt>
                <c:pt idx="420">
                  <c:v>-3.0482792032065112E-3</c:v>
                </c:pt>
                <c:pt idx="421">
                  <c:v>-3.1114657705193284E-3</c:v>
                </c:pt>
                <c:pt idx="422">
                  <c:v>-3.0480219987262685E-3</c:v>
                </c:pt>
                <c:pt idx="423">
                  <c:v>-3.1643461091852517E-3</c:v>
                </c:pt>
                <c:pt idx="424">
                  <c:v>-3.1812358700544852E-3</c:v>
                </c:pt>
                <c:pt idx="425">
                  <c:v>-2.9382272721779961E-3</c:v>
                </c:pt>
                <c:pt idx="426">
                  <c:v>-2.888307041214508E-3</c:v>
                </c:pt>
                <c:pt idx="427">
                  <c:v>-2.7048796355681453E-3</c:v>
                </c:pt>
                <c:pt idx="428">
                  <c:v>-2.623237518708129E-3</c:v>
                </c:pt>
                <c:pt idx="429">
                  <c:v>-2.6359443225039518E-3</c:v>
                </c:pt>
                <c:pt idx="430">
                  <c:v>-2.4434019510665484E-3</c:v>
                </c:pt>
                <c:pt idx="431">
                  <c:v>-2.5792510402274206E-3</c:v>
                </c:pt>
                <c:pt idx="432">
                  <c:v>-2.7199870145128927E-3</c:v>
                </c:pt>
                <c:pt idx="433">
                  <c:v>-2.8097017421650702E-3</c:v>
                </c:pt>
                <c:pt idx="434">
                  <c:v>-2.9917664153020821E-3</c:v>
                </c:pt>
                <c:pt idx="435">
                  <c:v>-3.0632602360907897E-3</c:v>
                </c:pt>
                <c:pt idx="436">
                  <c:v>-2.9242209089030565E-3</c:v>
                </c:pt>
                <c:pt idx="437">
                  <c:v>-2.8041786143788183E-3</c:v>
                </c:pt>
                <c:pt idx="438">
                  <c:v>-2.4740318460118749E-3</c:v>
                </c:pt>
                <c:pt idx="439">
                  <c:v>-2.2494833100418876E-3</c:v>
                </c:pt>
                <c:pt idx="440">
                  <c:v>-2.0608712035569601E-3</c:v>
                </c:pt>
                <c:pt idx="441">
                  <c:v>-2.0486381974879004E-3</c:v>
                </c:pt>
                <c:pt idx="442">
                  <c:v>-2.0060325009537546E-3</c:v>
                </c:pt>
                <c:pt idx="443">
                  <c:v>-2.1276225347187472E-3</c:v>
                </c:pt>
                <c:pt idx="444">
                  <c:v>-2.1065227426202869E-3</c:v>
                </c:pt>
                <c:pt idx="445">
                  <c:v>-2.3597067107238973E-3</c:v>
                </c:pt>
                <c:pt idx="446">
                  <c:v>-2.3714614067068961E-3</c:v>
                </c:pt>
                <c:pt idx="447">
                  <c:v>-2.2786782747290222E-3</c:v>
                </c:pt>
                <c:pt idx="448">
                  <c:v>-2.1611403396176701E-3</c:v>
                </c:pt>
                <c:pt idx="449">
                  <c:v>-1.9334647386510526E-3</c:v>
                </c:pt>
                <c:pt idx="450">
                  <c:v>-1.7407418728415526E-3</c:v>
                </c:pt>
                <c:pt idx="451">
                  <c:v>-1.7323398598203101E-3</c:v>
                </c:pt>
                <c:pt idx="452">
                  <c:v>-1.6869680870337366E-3</c:v>
                </c:pt>
                <c:pt idx="453">
                  <c:v>-1.7847328636815621E-3</c:v>
                </c:pt>
                <c:pt idx="454">
                  <c:v>-1.8656755648496907E-3</c:v>
                </c:pt>
                <c:pt idx="455">
                  <c:v>-1.8443140559116888E-3</c:v>
                </c:pt>
                <c:pt idx="456">
                  <c:v>-2.0433271505888649E-3</c:v>
                </c:pt>
                <c:pt idx="457">
                  <c:v>-2.107438751558693E-3</c:v>
                </c:pt>
                <c:pt idx="458">
                  <c:v>-2.0829411529054561E-3</c:v>
                </c:pt>
                <c:pt idx="459">
                  <c:v>-2.0432639775586291E-3</c:v>
                </c:pt>
                <c:pt idx="460">
                  <c:v>-1.8370356203567637E-3</c:v>
                </c:pt>
                <c:pt idx="461">
                  <c:v>-1.5096865147573679E-3</c:v>
                </c:pt>
                <c:pt idx="462">
                  <c:v>-1.5372254435804861E-3</c:v>
                </c:pt>
                <c:pt idx="463">
                  <c:v>-1.2426135047206817E-3</c:v>
                </c:pt>
                <c:pt idx="464">
                  <c:v>-1.3102041347127324E-3</c:v>
                </c:pt>
                <c:pt idx="465">
                  <c:v>-1.469594202354714E-3</c:v>
                </c:pt>
                <c:pt idx="466">
                  <c:v>-1.5183637816960638E-3</c:v>
                </c:pt>
                <c:pt idx="467">
                  <c:v>-1.6096307609482982E-3</c:v>
                </c:pt>
                <c:pt idx="468">
                  <c:v>-1.9348680823941286E-3</c:v>
                </c:pt>
                <c:pt idx="469">
                  <c:v>-2.0164019026308855E-3</c:v>
                </c:pt>
                <c:pt idx="470">
                  <c:v>-2.318202029859562E-3</c:v>
                </c:pt>
                <c:pt idx="471">
                  <c:v>-2.2142462962487152E-3</c:v>
                </c:pt>
                <c:pt idx="472">
                  <c:v>-2.2365869871553614E-3</c:v>
                </c:pt>
                <c:pt idx="473">
                  <c:v>-2.2665445405646166E-3</c:v>
                </c:pt>
                <c:pt idx="474">
                  <c:v>-2.4893332564066306E-3</c:v>
                </c:pt>
                <c:pt idx="475">
                  <c:v>-2.6320682058631069E-3</c:v>
                </c:pt>
                <c:pt idx="476">
                  <c:v>-2.6182784358346881E-3</c:v>
                </c:pt>
                <c:pt idx="477">
                  <c:v>-2.454655775166968E-3</c:v>
                </c:pt>
                <c:pt idx="478">
                  <c:v>-2.4083364069268729E-3</c:v>
                </c:pt>
                <c:pt idx="479">
                  <c:v>-2.310332475236015E-3</c:v>
                </c:pt>
                <c:pt idx="480">
                  <c:v>-2.2148644894731582E-3</c:v>
                </c:pt>
                <c:pt idx="481">
                  <c:v>-2.0384402654642646E-3</c:v>
                </c:pt>
                <c:pt idx="482">
                  <c:v>-2.0157205363762068E-3</c:v>
                </c:pt>
                <c:pt idx="483">
                  <c:v>-2.257222006245666E-3</c:v>
                </c:pt>
                <c:pt idx="484">
                  <c:v>-2.2302380976167539E-3</c:v>
                </c:pt>
                <c:pt idx="485">
                  <c:v>-2.2039761664762402E-3</c:v>
                </c:pt>
                <c:pt idx="486">
                  <c:v>-1.9931361780672284E-3</c:v>
                </c:pt>
                <c:pt idx="487">
                  <c:v>-1.8143158912687109E-3</c:v>
                </c:pt>
                <c:pt idx="488">
                  <c:v>-1.9535672993436621E-3</c:v>
                </c:pt>
                <c:pt idx="489">
                  <c:v>-1.7444510321882024E-3</c:v>
                </c:pt>
                <c:pt idx="490">
                  <c:v>-1.4130408032165609E-3</c:v>
                </c:pt>
                <c:pt idx="491">
                  <c:v>-1.4303411887823211E-3</c:v>
                </c:pt>
                <c:pt idx="492">
                  <c:v>-1.6304598114886088E-3</c:v>
                </c:pt>
                <c:pt idx="493">
                  <c:v>-1.8013428582740409E-3</c:v>
                </c:pt>
                <c:pt idx="494">
                  <c:v>-1.889311302876153E-3</c:v>
                </c:pt>
                <c:pt idx="495">
                  <c:v>-1.6019777995712702E-3</c:v>
                </c:pt>
                <c:pt idx="496">
                  <c:v>-1.1191598665637593E-3</c:v>
                </c:pt>
                <c:pt idx="497">
                  <c:v>-9.888339051891406E-4</c:v>
                </c:pt>
                <c:pt idx="498">
                  <c:v>-7.7258811033574038E-4</c:v>
                </c:pt>
                <c:pt idx="499">
                  <c:v>-4.7742115128172896E-4</c:v>
                </c:pt>
                <c:pt idx="500">
                  <c:v>-7.7657703595914636E-5</c:v>
                </c:pt>
                <c:pt idx="501">
                  <c:v>-2.092381008566349E-5</c:v>
                </c:pt>
                <c:pt idx="502">
                  <c:v>4.9744248950689968E-5</c:v>
                </c:pt>
                <c:pt idx="503">
                  <c:v>-1.8870686603028087E-4</c:v>
                </c:pt>
                <c:pt idx="504">
                  <c:v>1.5685863407328201E-4</c:v>
                </c:pt>
                <c:pt idx="505">
                  <c:v>3.4212256995576009E-4</c:v>
                </c:pt>
                <c:pt idx="506">
                  <c:v>4.7801678270965739E-4</c:v>
                </c:pt>
                <c:pt idx="507">
                  <c:v>7.6089658738297868E-4</c:v>
                </c:pt>
                <c:pt idx="508">
                  <c:v>1.3964443457019915E-3</c:v>
                </c:pt>
                <c:pt idx="509">
                  <c:v>1.8565741361365629E-3</c:v>
                </c:pt>
                <c:pt idx="510">
                  <c:v>2.105056225846978E-3</c:v>
                </c:pt>
                <c:pt idx="511">
                  <c:v>2.3786180085606512E-3</c:v>
                </c:pt>
                <c:pt idx="512">
                  <c:v>2.8587962113762015E-3</c:v>
                </c:pt>
                <c:pt idx="513">
                  <c:v>3.3790892883909188E-3</c:v>
                </c:pt>
                <c:pt idx="514">
                  <c:v>3.5626746266128714E-3</c:v>
                </c:pt>
                <c:pt idx="515">
                  <c:v>4.004330818063037E-3</c:v>
                </c:pt>
                <c:pt idx="516">
                  <c:v>4.5142138821669007E-3</c:v>
                </c:pt>
                <c:pt idx="517">
                  <c:v>5.3605519929425978E-3</c:v>
                </c:pt>
                <c:pt idx="518">
                  <c:v>5.8939670108089674E-3</c:v>
                </c:pt>
                <c:pt idx="519">
                  <c:v>6.3840317928562824E-3</c:v>
                </c:pt>
                <c:pt idx="520">
                  <c:v>7.1235127229896285E-3</c:v>
                </c:pt>
                <c:pt idx="521">
                  <c:v>7.9606004971952121E-3</c:v>
                </c:pt>
                <c:pt idx="522">
                  <c:v>8.4633179347267176E-3</c:v>
                </c:pt>
                <c:pt idx="523">
                  <c:v>9.1626253299899648E-3</c:v>
                </c:pt>
                <c:pt idx="524">
                  <c:v>9.6956161860818988E-3</c:v>
                </c:pt>
                <c:pt idx="525">
                  <c:v>1.0204655438996202E-2</c:v>
                </c:pt>
                <c:pt idx="526">
                  <c:v>1.0705098647439249E-2</c:v>
                </c:pt>
                <c:pt idx="527">
                  <c:v>1.082033527930633E-2</c:v>
                </c:pt>
                <c:pt idx="528">
                  <c:v>1.0760361511816889E-2</c:v>
                </c:pt>
                <c:pt idx="529">
                  <c:v>1.1114247802474249E-2</c:v>
                </c:pt>
                <c:pt idx="530">
                  <c:v>1.1245458186272159E-2</c:v>
                </c:pt>
                <c:pt idx="531">
                  <c:v>1.1294787298167018E-2</c:v>
                </c:pt>
                <c:pt idx="532">
                  <c:v>1.1323982262854151E-2</c:v>
                </c:pt>
                <c:pt idx="533">
                  <c:v>1.137611354987586E-2</c:v>
                </c:pt>
                <c:pt idx="534">
                  <c:v>1.1640921355542694E-2</c:v>
                </c:pt>
                <c:pt idx="535">
                  <c:v>1.2119660115740751E-2</c:v>
                </c:pt>
                <c:pt idx="536">
                  <c:v>1.1973112222673667E-2</c:v>
                </c:pt>
                <c:pt idx="537">
                  <c:v>1.2207177324412614E-2</c:v>
                </c:pt>
                <c:pt idx="538">
                  <c:v>1.2141098334786896E-2</c:v>
                </c:pt>
                <c:pt idx="539">
                  <c:v>1.2434234732154791E-2</c:v>
                </c:pt>
                <c:pt idx="540">
                  <c:v>1.2523913360932547E-2</c:v>
                </c:pt>
                <c:pt idx="541">
                  <c:v>1.262122238929082E-2</c:v>
                </c:pt>
                <c:pt idx="542">
                  <c:v>1.2528583652810628E-2</c:v>
                </c:pt>
                <c:pt idx="543">
                  <c:v>1.2558712675873376E-2</c:v>
                </c:pt>
                <c:pt idx="544">
                  <c:v>1.2143832824524208E-2</c:v>
                </c:pt>
                <c:pt idx="545">
                  <c:v>1.2312947026463064E-2</c:v>
                </c:pt>
                <c:pt idx="546">
                  <c:v>1.199279062159184E-2</c:v>
                </c:pt>
                <c:pt idx="547">
                  <c:v>1.1914997547216854E-2</c:v>
                </c:pt>
                <c:pt idx="548">
                  <c:v>1.1771996368561532E-2</c:v>
                </c:pt>
                <c:pt idx="549">
                  <c:v>1.1584182949673139E-2</c:v>
                </c:pt>
                <c:pt idx="550">
                  <c:v>1.1413385637714456E-2</c:v>
                </c:pt>
                <c:pt idx="551">
                  <c:v>1.1462019846276733E-2</c:v>
                </c:pt>
                <c:pt idx="552">
                  <c:v>1.136947135698259E-2</c:v>
                </c:pt>
                <c:pt idx="553">
                  <c:v>1.1319433804677238E-2</c:v>
                </c:pt>
                <c:pt idx="554">
                  <c:v>1.1249898347825813E-2</c:v>
                </c:pt>
                <c:pt idx="555">
                  <c:v>1.1118236728097655E-2</c:v>
                </c:pt>
                <c:pt idx="556">
                  <c:v>1.0868698746310457E-2</c:v>
                </c:pt>
                <c:pt idx="557">
                  <c:v>1.0852752068535447E-2</c:v>
                </c:pt>
                <c:pt idx="558">
                  <c:v>1.0689553569642159E-2</c:v>
                </c:pt>
                <c:pt idx="559">
                  <c:v>1.0333889409419615E-2</c:v>
                </c:pt>
                <c:pt idx="560">
                  <c:v>1.0348125903018984E-2</c:v>
                </c:pt>
                <c:pt idx="561">
                  <c:v>9.9360211526408511E-3</c:v>
                </c:pt>
                <c:pt idx="562">
                  <c:v>9.4689648906769504E-3</c:v>
                </c:pt>
                <c:pt idx="563">
                  <c:v>9.3156394339375202E-3</c:v>
                </c:pt>
                <c:pt idx="564">
                  <c:v>8.8820784150760307E-3</c:v>
                </c:pt>
                <c:pt idx="565">
                  <c:v>8.4620815482778344E-3</c:v>
                </c:pt>
                <c:pt idx="566">
                  <c:v>8.1095354283333143E-3</c:v>
                </c:pt>
                <c:pt idx="567">
                  <c:v>7.6534938354268023E-3</c:v>
                </c:pt>
                <c:pt idx="568">
                  <c:v>7.38514834006681E-3</c:v>
                </c:pt>
                <c:pt idx="569">
                  <c:v>6.9969681187104964E-3</c:v>
                </c:pt>
                <c:pt idx="570">
                  <c:v>6.6603867259781993E-3</c:v>
                </c:pt>
                <c:pt idx="571">
                  <c:v>6.5591790191825714E-3</c:v>
                </c:pt>
                <c:pt idx="572">
                  <c:v>6.3850109748249239E-3</c:v>
                </c:pt>
                <c:pt idx="573">
                  <c:v>6.1029072959516307E-3</c:v>
                </c:pt>
                <c:pt idx="574">
                  <c:v>5.7235442246723923E-3</c:v>
                </c:pt>
                <c:pt idx="575">
                  <c:v>5.1828011352987695E-3</c:v>
                </c:pt>
                <c:pt idx="576">
                  <c:v>4.9908859818044169E-3</c:v>
                </c:pt>
                <c:pt idx="577">
                  <c:v>4.5918715857628158E-3</c:v>
                </c:pt>
                <c:pt idx="578">
                  <c:v>4.2512606561733906E-3</c:v>
                </c:pt>
                <c:pt idx="579">
                  <c:v>3.9593380834578714E-3</c:v>
                </c:pt>
                <c:pt idx="580">
                  <c:v>3.679585343781178E-3</c:v>
                </c:pt>
                <c:pt idx="581">
                  <c:v>3.514757883179692E-3</c:v>
                </c:pt>
                <c:pt idx="582">
                  <c:v>3.4495949024923823E-3</c:v>
                </c:pt>
                <c:pt idx="583">
                  <c:v>3.4476184891178911E-3</c:v>
                </c:pt>
                <c:pt idx="584">
                  <c:v>3.3845763173027525E-3</c:v>
                </c:pt>
                <c:pt idx="585">
                  <c:v>3.324232536350506E-3</c:v>
                </c:pt>
                <c:pt idx="586">
                  <c:v>3.2232278857234893E-3</c:v>
                </c:pt>
                <c:pt idx="587">
                  <c:v>3.0330184040454782E-3</c:v>
                </c:pt>
                <c:pt idx="588">
                  <c:v>2.9347121442813533E-3</c:v>
                </c:pt>
                <c:pt idx="589">
                  <c:v>2.7157589338464572E-3</c:v>
                </c:pt>
                <c:pt idx="590">
                  <c:v>2.5716477148027207E-3</c:v>
                </c:pt>
                <c:pt idx="591">
                  <c:v>2.4820232343365921E-3</c:v>
                </c:pt>
                <c:pt idx="592">
                  <c:v>2.5508231766217114E-3</c:v>
                </c:pt>
                <c:pt idx="593">
                  <c:v>2.6902054431164365E-3</c:v>
                </c:pt>
                <c:pt idx="594">
                  <c:v>2.8933879577891165E-3</c:v>
                </c:pt>
                <c:pt idx="595">
                  <c:v>3.2712439010613246E-3</c:v>
                </c:pt>
                <c:pt idx="596">
                  <c:v>3.92256235514255E-3</c:v>
                </c:pt>
                <c:pt idx="597">
                  <c:v>4.3567821784622034E-3</c:v>
                </c:pt>
                <c:pt idx="598">
                  <c:v>4.8195336496515261E-3</c:v>
                </c:pt>
                <c:pt idx="599">
                  <c:v>4.9328074052220217E-3</c:v>
                </c:pt>
                <c:pt idx="600">
                  <c:v>5.3619914355600932E-3</c:v>
                </c:pt>
                <c:pt idx="601">
                  <c:v>5.7602477552388736E-3</c:v>
                </c:pt>
                <c:pt idx="602">
                  <c:v>6.0864371844975285E-3</c:v>
                </c:pt>
                <c:pt idx="603">
                  <c:v>6.4048382816000813E-3</c:v>
                </c:pt>
                <c:pt idx="604">
                  <c:v>6.6990666699191749E-3</c:v>
                </c:pt>
                <c:pt idx="605">
                  <c:v>7.3891508027681217E-3</c:v>
                </c:pt>
                <c:pt idx="606">
                  <c:v>8.142218446761277E-3</c:v>
                </c:pt>
                <c:pt idx="607">
                  <c:v>8.7214248868293515E-3</c:v>
                </c:pt>
                <c:pt idx="608">
                  <c:v>9.6736951445903861E-3</c:v>
                </c:pt>
                <c:pt idx="609">
                  <c:v>1.0475004421886499E-2</c:v>
                </c:pt>
                <c:pt idx="610">
                  <c:v>1.1549329486420682E-2</c:v>
                </c:pt>
                <c:pt idx="611">
                  <c:v>1.2615956465984811E-2</c:v>
                </c:pt>
                <c:pt idx="612">
                  <c:v>1.3732020854067059E-2</c:v>
                </c:pt>
                <c:pt idx="613">
                  <c:v>1.4957789721511528E-2</c:v>
                </c:pt>
                <c:pt idx="614">
                  <c:v>1.6278471554524658E-2</c:v>
                </c:pt>
                <c:pt idx="615">
                  <c:v>1.7674509787889418E-2</c:v>
                </c:pt>
                <c:pt idx="616">
                  <c:v>1.905828794102931E-2</c:v>
                </c:pt>
                <c:pt idx="617">
                  <c:v>2.0475836591189064E-2</c:v>
                </c:pt>
                <c:pt idx="618">
                  <c:v>2.2200176037966052E-2</c:v>
                </c:pt>
                <c:pt idx="619">
                  <c:v>2.3948358791297416E-2</c:v>
                </c:pt>
                <c:pt idx="620">
                  <c:v>2.5700137894992866E-2</c:v>
                </c:pt>
                <c:pt idx="621">
                  <c:v>2.7477520125370664E-2</c:v>
                </c:pt>
                <c:pt idx="622">
                  <c:v>2.923842321957576E-2</c:v>
                </c:pt>
                <c:pt idx="623">
                  <c:v>3.1205094410333863E-2</c:v>
                </c:pt>
                <c:pt idx="624">
                  <c:v>3.2948787366159249E-2</c:v>
                </c:pt>
                <c:pt idx="625">
                  <c:v>3.4731909317569816E-2</c:v>
                </c:pt>
                <c:pt idx="626">
                  <c:v>3.6700376427330324E-2</c:v>
                </c:pt>
                <c:pt idx="627">
                  <c:v>3.8817922863726588E-2</c:v>
                </c:pt>
                <c:pt idx="628">
                  <c:v>4.1127149810933496E-2</c:v>
                </c:pt>
                <c:pt idx="629">
                  <c:v>4.3667784080250176E-2</c:v>
                </c:pt>
                <c:pt idx="630">
                  <c:v>4.6316561552610415E-2</c:v>
                </c:pt>
                <c:pt idx="631">
                  <c:v>4.9186783057740539E-2</c:v>
                </c:pt>
                <c:pt idx="632">
                  <c:v>5.2090215527336996E-2</c:v>
                </c:pt>
                <c:pt idx="633">
                  <c:v>5.4977940474201493E-2</c:v>
                </c:pt>
                <c:pt idx="634">
                  <c:v>5.7899968376483528E-2</c:v>
                </c:pt>
                <c:pt idx="635">
                  <c:v>6.0958607956648564E-2</c:v>
                </c:pt>
                <c:pt idx="636">
                  <c:v>6.4130710811474811E-2</c:v>
                </c:pt>
                <c:pt idx="637">
                  <c:v>6.7096129560809625E-2</c:v>
                </c:pt>
                <c:pt idx="638">
                  <c:v>7.0511543341585617E-2</c:v>
                </c:pt>
                <c:pt idx="639">
                  <c:v>7.3968191061667798E-2</c:v>
                </c:pt>
                <c:pt idx="640">
                  <c:v>7.7228212725143824E-2</c:v>
                </c:pt>
                <c:pt idx="641">
                  <c:v>8.0833957821298985E-2</c:v>
                </c:pt>
                <c:pt idx="642">
                  <c:v>8.4437911510811078E-2</c:v>
                </c:pt>
                <c:pt idx="643">
                  <c:v>8.789391396351301E-2</c:v>
                </c:pt>
                <c:pt idx="644">
                  <c:v>9.1675564362357284E-2</c:v>
                </c:pt>
                <c:pt idx="645">
                  <c:v>9.5079137712323541E-2</c:v>
                </c:pt>
                <c:pt idx="646">
                  <c:v>9.8457635881645841E-2</c:v>
                </c:pt>
                <c:pt idx="647">
                  <c:v>0.10195949292957968</c:v>
                </c:pt>
                <c:pt idx="648">
                  <c:v>0.1053255460119457</c:v>
                </c:pt>
                <c:pt idx="649">
                  <c:v>0.10893196796199626</c:v>
                </c:pt>
                <c:pt idx="650">
                  <c:v>0.11259933834914559</c:v>
                </c:pt>
                <c:pt idx="651">
                  <c:v>0.11639754910663</c:v>
                </c:pt>
                <c:pt idx="652">
                  <c:v>0.12013658027186225</c:v>
                </c:pt>
                <c:pt idx="653">
                  <c:v>0.12416326080555054</c:v>
                </c:pt>
                <c:pt idx="654">
                  <c:v>0.12824481614071642</c:v>
                </c:pt>
                <c:pt idx="655">
                  <c:v>0.13233407407321171</c:v>
                </c:pt>
                <c:pt idx="656">
                  <c:v>0.13657964915666396</c:v>
                </c:pt>
                <c:pt idx="657">
                  <c:v>0.14108401707083282</c:v>
                </c:pt>
                <c:pt idx="658">
                  <c:v>0.14577995268682975</c:v>
                </c:pt>
                <c:pt idx="659">
                  <c:v>0.15096512732312162</c:v>
                </c:pt>
                <c:pt idx="660">
                  <c:v>0.15653137972722772</c:v>
                </c:pt>
                <c:pt idx="661">
                  <c:v>0.16217863349317282</c:v>
                </c:pt>
                <c:pt idx="662">
                  <c:v>0.16849465500662192</c:v>
                </c:pt>
                <c:pt idx="663">
                  <c:v>0.17516384083323999</c:v>
                </c:pt>
                <c:pt idx="664">
                  <c:v>0.18249771072219326</c:v>
                </c:pt>
                <c:pt idx="665">
                  <c:v>0.19099405461465491</c:v>
                </c:pt>
                <c:pt idx="666">
                  <c:v>0.20071561686672618</c:v>
                </c:pt>
                <c:pt idx="667">
                  <c:v>0.211713996307031</c:v>
                </c:pt>
                <c:pt idx="668">
                  <c:v>0.22456205499845819</c:v>
                </c:pt>
                <c:pt idx="669">
                  <c:v>0.23934647085084929</c:v>
                </c:pt>
                <c:pt idx="670">
                  <c:v>0.25622950830472202</c:v>
                </c:pt>
                <c:pt idx="671">
                  <c:v>0.27583995560416025</c:v>
                </c:pt>
                <c:pt idx="672">
                  <c:v>0.29772349938987036</c:v>
                </c:pt>
                <c:pt idx="673">
                  <c:v>0.32275072719151954</c:v>
                </c:pt>
                <c:pt idx="674">
                  <c:v>0.35055245130805579</c:v>
                </c:pt>
                <c:pt idx="675">
                  <c:v>0.38157956021806211</c:v>
                </c:pt>
                <c:pt idx="676">
                  <c:v>0.41464924722701307</c:v>
                </c:pt>
                <c:pt idx="677">
                  <c:v>0.45124213474339864</c:v>
                </c:pt>
                <c:pt idx="678">
                  <c:v>0.48940844133733002</c:v>
                </c:pt>
                <c:pt idx="679">
                  <c:v>0.52961177582826413</c:v>
                </c:pt>
                <c:pt idx="680">
                  <c:v>0.56983312365753358</c:v>
                </c:pt>
                <c:pt idx="681">
                  <c:v>0.61056473810144773</c:v>
                </c:pt>
                <c:pt idx="682">
                  <c:v>0.65149585748720307</c:v>
                </c:pt>
                <c:pt idx="683">
                  <c:v>0.6918902903945976</c:v>
                </c:pt>
                <c:pt idx="684">
                  <c:v>0.72970644241901472</c:v>
                </c:pt>
                <c:pt idx="685">
                  <c:v>0.76641864122771775</c:v>
                </c:pt>
                <c:pt idx="686">
                  <c:v>0.80036077937072769</c:v>
                </c:pt>
                <c:pt idx="687">
                  <c:v>0.83310600969639215</c:v>
                </c:pt>
                <c:pt idx="688">
                  <c:v>0.86237742277482854</c:v>
                </c:pt>
                <c:pt idx="689">
                  <c:v>0.88872940706994108</c:v>
                </c:pt>
                <c:pt idx="690">
                  <c:v>0.91212751071845521</c:v>
                </c:pt>
                <c:pt idx="691">
                  <c:v>0.93344449169486277</c:v>
                </c:pt>
                <c:pt idx="692">
                  <c:v>0.95106882855966768</c:v>
                </c:pt>
                <c:pt idx="693">
                  <c:v>0.9668103835055073</c:v>
                </c:pt>
                <c:pt idx="694">
                  <c:v>0.97801418810305818</c:v>
                </c:pt>
                <c:pt idx="695">
                  <c:v>0.98796508199195987</c:v>
                </c:pt>
                <c:pt idx="696">
                  <c:v>0.99455680865879137</c:v>
                </c:pt>
                <c:pt idx="697">
                  <c:v>0.99869973208047136</c:v>
                </c:pt>
                <c:pt idx="698">
                  <c:v>1</c:v>
                </c:pt>
                <c:pt idx="699">
                  <c:v>0.99863923487930262</c:v>
                </c:pt>
                <c:pt idx="700">
                  <c:v>0.99370884158630757</c:v>
                </c:pt>
                <c:pt idx="701">
                  <c:v>0.98769578438878725</c:v>
                </c:pt>
                <c:pt idx="702">
                  <c:v>0.97817292839096071</c:v>
                </c:pt>
                <c:pt idx="703">
                  <c:v>0.96689690799513262</c:v>
                </c:pt>
                <c:pt idx="704">
                  <c:v>0.95382028025559695</c:v>
                </c:pt>
                <c:pt idx="705">
                  <c:v>0.93795645842209707</c:v>
                </c:pt>
                <c:pt idx="706">
                  <c:v>0.92067605358332805</c:v>
                </c:pt>
                <c:pt idx="707">
                  <c:v>0.90221619022063615</c:v>
                </c:pt>
                <c:pt idx="708">
                  <c:v>0.88153514055308835</c:v>
                </c:pt>
                <c:pt idx="709">
                  <c:v>0.8600027169817831</c:v>
                </c:pt>
                <c:pt idx="710">
                  <c:v>0.83725436148631305</c:v>
                </c:pt>
                <c:pt idx="711">
                  <c:v>0.81291732160177677</c:v>
                </c:pt>
                <c:pt idx="712">
                  <c:v>0.78897354736753056</c:v>
                </c:pt>
                <c:pt idx="713">
                  <c:v>0.7642630646271199</c:v>
                </c:pt>
                <c:pt idx="714">
                  <c:v>0.73940388159825476</c:v>
                </c:pt>
                <c:pt idx="715">
                  <c:v>0.71549863840009287</c:v>
                </c:pt>
                <c:pt idx="716">
                  <c:v>0.69130674306488038</c:v>
                </c:pt>
                <c:pt idx="717">
                  <c:v>0.66776087769864689</c:v>
                </c:pt>
                <c:pt idx="718">
                  <c:v>0.64446669819722857</c:v>
                </c:pt>
                <c:pt idx="719">
                  <c:v>0.6218743620370013</c:v>
                </c:pt>
                <c:pt idx="720">
                  <c:v>0.59980913712869499</c:v>
                </c:pt>
                <c:pt idx="721">
                  <c:v>0.57837453248234938</c:v>
                </c:pt>
                <c:pt idx="722">
                  <c:v>0.55692442291820432</c:v>
                </c:pt>
                <c:pt idx="723">
                  <c:v>0.53679720849931034</c:v>
                </c:pt>
                <c:pt idx="724">
                  <c:v>0.5164150660854423</c:v>
                </c:pt>
                <c:pt idx="725">
                  <c:v>0.49757529365599551</c:v>
                </c:pt>
                <c:pt idx="726">
                  <c:v>0.47910415932223788</c:v>
                </c:pt>
                <c:pt idx="727">
                  <c:v>0.46209601806041123</c:v>
                </c:pt>
                <c:pt idx="728">
                  <c:v>0.44508305579390584</c:v>
                </c:pt>
                <c:pt idx="729">
                  <c:v>0.42916695827788659</c:v>
                </c:pt>
                <c:pt idx="730">
                  <c:v>0.41334388395136001</c:v>
                </c:pt>
                <c:pt idx="731">
                  <c:v>0.398968726453099</c:v>
                </c:pt>
                <c:pt idx="732">
                  <c:v>0.38521186821972325</c:v>
                </c:pt>
                <c:pt idx="733">
                  <c:v>0.37127865074031247</c:v>
                </c:pt>
                <c:pt idx="734">
                  <c:v>0.35805205609306623</c:v>
                </c:pt>
                <c:pt idx="735">
                  <c:v>0.34595764443256671</c:v>
                </c:pt>
                <c:pt idx="736">
                  <c:v>0.33368202815461318</c:v>
                </c:pt>
                <c:pt idx="737">
                  <c:v>0.32242778034365571</c:v>
                </c:pt>
                <c:pt idx="738">
                  <c:v>0.31120298199444996</c:v>
                </c:pt>
                <c:pt idx="739">
                  <c:v>0.30002388166160843</c:v>
                </c:pt>
                <c:pt idx="740">
                  <c:v>0.29021405134427736</c:v>
                </c:pt>
                <c:pt idx="741">
                  <c:v>0.28043452693449378</c:v>
                </c:pt>
                <c:pt idx="742">
                  <c:v>0.27079500027701375</c:v>
                </c:pt>
                <c:pt idx="743">
                  <c:v>0.2618629727518747</c:v>
                </c:pt>
                <c:pt idx="744">
                  <c:v>0.2529580478104142</c:v>
                </c:pt>
                <c:pt idx="745">
                  <c:v>0.24468710393612286</c:v>
                </c:pt>
                <c:pt idx="746">
                  <c:v>0.23700240758735527</c:v>
                </c:pt>
                <c:pt idx="747">
                  <c:v>0.22918464492140861</c:v>
                </c:pt>
                <c:pt idx="748">
                  <c:v>0.22159423161285105</c:v>
                </c:pt>
                <c:pt idx="749">
                  <c:v>0.21434553701809164</c:v>
                </c:pt>
                <c:pt idx="750">
                  <c:v>0.20728048867840476</c:v>
                </c:pt>
                <c:pt idx="751">
                  <c:v>0.20059390184060849</c:v>
                </c:pt>
                <c:pt idx="752">
                  <c:v>0.19397494624403799</c:v>
                </c:pt>
                <c:pt idx="753">
                  <c:v>0.18773858817789477</c:v>
                </c:pt>
                <c:pt idx="754">
                  <c:v>0.18119484819606568</c:v>
                </c:pt>
                <c:pt idx="755">
                  <c:v>0.17507718638766676</c:v>
                </c:pt>
                <c:pt idx="756">
                  <c:v>0.16905905459087478</c:v>
                </c:pt>
                <c:pt idx="757">
                  <c:v>0.16333770247035156</c:v>
                </c:pt>
                <c:pt idx="758">
                  <c:v>0.15787936629761612</c:v>
                </c:pt>
                <c:pt idx="759">
                  <c:v>0.15280076772198206</c:v>
                </c:pt>
                <c:pt idx="760">
                  <c:v>0.14744504575843684</c:v>
                </c:pt>
                <c:pt idx="761">
                  <c:v>0.14242141674382575</c:v>
                </c:pt>
                <c:pt idx="762">
                  <c:v>0.13742713972400553</c:v>
                </c:pt>
                <c:pt idx="763">
                  <c:v>0.13268575878376537</c:v>
                </c:pt>
                <c:pt idx="764">
                  <c:v>0.12861223725310164</c:v>
                </c:pt>
                <c:pt idx="765">
                  <c:v>0.12461187415257327</c:v>
                </c:pt>
                <c:pt idx="766">
                  <c:v>0.12043065884985249</c:v>
                </c:pt>
                <c:pt idx="767">
                  <c:v>0.11659428977716246</c:v>
                </c:pt>
                <c:pt idx="768">
                  <c:v>0.11359979203077458</c:v>
                </c:pt>
                <c:pt idx="769">
                  <c:v>0.11034346914821881</c:v>
                </c:pt>
                <c:pt idx="770">
                  <c:v>0.1072243228909307</c:v>
                </c:pt>
                <c:pt idx="771">
                  <c:v>0.10399372451752253</c:v>
                </c:pt>
                <c:pt idx="772">
                  <c:v>0.10111198431280093</c:v>
                </c:pt>
                <c:pt idx="773">
                  <c:v>9.7975929793970448E-2</c:v>
                </c:pt>
                <c:pt idx="774">
                  <c:v>9.5060595525477729E-2</c:v>
                </c:pt>
                <c:pt idx="775">
                  <c:v>9.203481133586601E-2</c:v>
                </c:pt>
                <c:pt idx="776">
                  <c:v>8.9347011431493734E-2</c:v>
                </c:pt>
                <c:pt idx="777">
                  <c:v>8.685469550558815E-2</c:v>
                </c:pt>
                <c:pt idx="778">
                  <c:v>8.4371229218746624E-2</c:v>
                </c:pt>
                <c:pt idx="779">
                  <c:v>8.1766931876974772E-2</c:v>
                </c:pt>
                <c:pt idx="780">
                  <c:v>7.978017391878163E-2</c:v>
                </c:pt>
                <c:pt idx="781">
                  <c:v>7.8088483647737822E-2</c:v>
                </c:pt>
                <c:pt idx="782">
                  <c:v>7.5961642202414331E-2</c:v>
                </c:pt>
                <c:pt idx="783">
                  <c:v>7.4101026346050536E-2</c:v>
                </c:pt>
                <c:pt idx="784">
                  <c:v>7.2130956446265798E-2</c:v>
                </c:pt>
                <c:pt idx="785">
                  <c:v>7.0377214015037826E-2</c:v>
                </c:pt>
                <c:pt idx="786">
                  <c:v>6.872780635560212E-2</c:v>
                </c:pt>
                <c:pt idx="787">
                  <c:v>6.7022073171173036E-2</c:v>
                </c:pt>
                <c:pt idx="788">
                  <c:v>6.5126663414699568E-2</c:v>
                </c:pt>
                <c:pt idx="789">
                  <c:v>6.3543668659477956E-2</c:v>
                </c:pt>
                <c:pt idx="790">
                  <c:v>6.1859955337209102E-2</c:v>
                </c:pt>
                <c:pt idx="791">
                  <c:v>6.0610683846337589E-2</c:v>
                </c:pt>
                <c:pt idx="792">
                  <c:v>5.8868721831540648E-2</c:v>
                </c:pt>
                <c:pt idx="793">
                  <c:v>5.7650874862087621E-2</c:v>
                </c:pt>
                <c:pt idx="794">
                  <c:v>5.6390091440163596E-2</c:v>
                </c:pt>
                <c:pt idx="795">
                  <c:v>5.5227916154841031E-2</c:v>
                </c:pt>
                <c:pt idx="796">
                  <c:v>5.4183002197004559E-2</c:v>
                </c:pt>
                <c:pt idx="797">
                  <c:v>5.3280371501458409E-2</c:v>
                </c:pt>
                <c:pt idx="798">
                  <c:v>5.2155453413188731E-2</c:v>
                </c:pt>
                <c:pt idx="799">
                  <c:v>5.1470786367682424E-2</c:v>
                </c:pt>
                <c:pt idx="800">
                  <c:v>5.0115047112776381E-2</c:v>
                </c:pt>
                <c:pt idx="801">
                  <c:v>4.9272837359526533E-2</c:v>
                </c:pt>
                <c:pt idx="802">
                  <c:v>4.857711999732435E-2</c:v>
                </c:pt>
                <c:pt idx="803">
                  <c:v>4.7754639181416869E-2</c:v>
                </c:pt>
                <c:pt idx="804">
                  <c:v>4.7009203741947954E-2</c:v>
                </c:pt>
                <c:pt idx="805">
                  <c:v>4.6182864858836832E-2</c:v>
                </c:pt>
                <c:pt idx="806">
                  <c:v>4.5321415307993017E-2</c:v>
                </c:pt>
                <c:pt idx="807">
                  <c:v>4.5104155586004349E-2</c:v>
                </c:pt>
                <c:pt idx="808">
                  <c:v>4.4552296750724966E-2</c:v>
                </c:pt>
                <c:pt idx="809">
                  <c:v>4.3705899076806484E-2</c:v>
                </c:pt>
                <c:pt idx="810">
                  <c:v>4.3182545266476878E-2</c:v>
                </c:pt>
                <c:pt idx="811">
                  <c:v>4.27073414885564E-2</c:v>
                </c:pt>
                <c:pt idx="812">
                  <c:v>4.229437036519218E-2</c:v>
                </c:pt>
                <c:pt idx="813">
                  <c:v>4.2011780253986081E-2</c:v>
                </c:pt>
                <c:pt idx="814">
                  <c:v>4.1569936799624868E-2</c:v>
                </c:pt>
                <c:pt idx="815">
                  <c:v>4.11876808547968E-2</c:v>
                </c:pt>
                <c:pt idx="816">
                  <c:v>4.1233691577660603E-2</c:v>
                </c:pt>
                <c:pt idx="817">
                  <c:v>4.1235599854409631E-2</c:v>
                </c:pt>
                <c:pt idx="818">
                  <c:v>4.0880480787190823E-2</c:v>
                </c:pt>
                <c:pt idx="819">
                  <c:v>4.0759257608237121E-2</c:v>
                </c:pt>
                <c:pt idx="820">
                  <c:v>4.0470097050650661E-2</c:v>
                </c:pt>
                <c:pt idx="821">
                  <c:v>4.0180279493549749E-2</c:v>
                </c:pt>
                <c:pt idx="822">
                  <c:v>3.990716217822738E-2</c:v>
                </c:pt>
                <c:pt idx="823">
                  <c:v>3.9716912987787505E-2</c:v>
                </c:pt>
                <c:pt idx="824">
                  <c:v>3.9351184010140754E-2</c:v>
                </c:pt>
                <c:pt idx="825">
                  <c:v>3.925248833376882E-2</c:v>
                </c:pt>
                <c:pt idx="826">
                  <c:v>3.9101028737600976E-2</c:v>
                </c:pt>
                <c:pt idx="827">
                  <c:v>3.9372875823779692E-2</c:v>
                </c:pt>
                <c:pt idx="828">
                  <c:v>3.9259413451590355E-2</c:v>
                </c:pt>
                <c:pt idx="829">
                  <c:v>3.9495740599047646E-2</c:v>
                </c:pt>
                <c:pt idx="830">
                  <c:v>3.9454720545572391E-2</c:v>
                </c:pt>
                <c:pt idx="831">
                  <c:v>3.9437070000924758E-2</c:v>
                </c:pt>
                <c:pt idx="832">
                  <c:v>3.9634443755467347E-2</c:v>
                </c:pt>
                <c:pt idx="833">
                  <c:v>3.981156784640405E-2</c:v>
                </c:pt>
                <c:pt idx="834">
                  <c:v>3.9585177816602715E-2</c:v>
                </c:pt>
                <c:pt idx="835">
                  <c:v>3.9633469085858006E-2</c:v>
                </c:pt>
                <c:pt idx="836">
                  <c:v>3.9460146657633643E-2</c:v>
                </c:pt>
                <c:pt idx="837">
                  <c:v>3.9417899693664042E-2</c:v>
                </c:pt>
                <c:pt idx="838">
                  <c:v>3.9418479983070354E-2</c:v>
                </c:pt>
                <c:pt idx="839">
                  <c:v>3.9571615018247214E-2</c:v>
                </c:pt>
                <c:pt idx="840">
                  <c:v>3.9920548994570086E-2</c:v>
                </c:pt>
                <c:pt idx="841">
                  <c:v>4.0295296373518801E-2</c:v>
                </c:pt>
                <c:pt idx="842">
                  <c:v>4.080974323782121E-2</c:v>
                </c:pt>
                <c:pt idx="843">
                  <c:v>4.1265923811394246E-2</c:v>
                </c:pt>
                <c:pt idx="844">
                  <c:v>4.1708590771328172E-2</c:v>
                </c:pt>
                <c:pt idx="845">
                  <c:v>4.2203022163472499E-2</c:v>
                </c:pt>
                <c:pt idx="846">
                  <c:v>4.2538598653788139E-2</c:v>
                </c:pt>
                <c:pt idx="847">
                  <c:v>4.2844745536732912E-2</c:v>
                </c:pt>
                <c:pt idx="848">
                  <c:v>4.2938177094742548E-2</c:v>
                </c:pt>
                <c:pt idx="849">
                  <c:v>4.3269804368196642E-2</c:v>
                </c:pt>
                <c:pt idx="850">
                  <c:v>4.3652539074346706E-2</c:v>
                </c:pt>
                <c:pt idx="851">
                  <c:v>4.4171683304683004E-2</c:v>
                </c:pt>
                <c:pt idx="852">
                  <c:v>4.4658064647831695E-2</c:v>
                </c:pt>
                <c:pt idx="853">
                  <c:v>4.4979262956465864E-2</c:v>
                </c:pt>
                <c:pt idx="854">
                  <c:v>4.5288324823520049E-2</c:v>
                </c:pt>
                <c:pt idx="855">
                  <c:v>4.5898505902784152E-2</c:v>
                </c:pt>
                <c:pt idx="856">
                  <c:v>4.6173522470136959E-2</c:v>
                </c:pt>
                <c:pt idx="857">
                  <c:v>4.6657516323978701E-2</c:v>
                </c:pt>
                <c:pt idx="858">
                  <c:v>4.7041546077248572E-2</c:v>
                </c:pt>
                <c:pt idx="859">
                  <c:v>4.754789280536708E-2</c:v>
                </c:pt>
                <c:pt idx="860">
                  <c:v>4.8015975177836366E-2</c:v>
                </c:pt>
                <c:pt idx="861">
                  <c:v>4.845697346730022E-2</c:v>
                </c:pt>
                <c:pt idx="862">
                  <c:v>4.8890647295144279E-2</c:v>
                </c:pt>
                <c:pt idx="863">
                  <c:v>4.9317211900907244E-2</c:v>
                </c:pt>
                <c:pt idx="864">
                  <c:v>4.9258694723000651E-2</c:v>
                </c:pt>
                <c:pt idx="865">
                  <c:v>4.9333114808797034E-2</c:v>
                </c:pt>
                <c:pt idx="866">
                  <c:v>4.9306968394054664E-2</c:v>
                </c:pt>
                <c:pt idx="867">
                  <c:v>4.9302976761015672E-2</c:v>
                </c:pt>
                <c:pt idx="868">
                  <c:v>4.9198580621136905E-2</c:v>
                </c:pt>
                <c:pt idx="869">
                  <c:v>4.9004085300593379E-2</c:v>
                </c:pt>
                <c:pt idx="870">
                  <c:v>4.8819891245101527E-2</c:v>
                </c:pt>
                <c:pt idx="871">
                  <c:v>4.8771030967338189E-2</c:v>
                </c:pt>
                <c:pt idx="872">
                  <c:v>4.8930724716761236E-2</c:v>
                </c:pt>
                <c:pt idx="873">
                  <c:v>4.8948410457811425E-2</c:v>
                </c:pt>
                <c:pt idx="874">
                  <c:v>4.8914442319454118E-2</c:v>
                </c:pt>
                <c:pt idx="875">
                  <c:v>4.8942294857248755E-2</c:v>
                </c:pt>
                <c:pt idx="876">
                  <c:v>4.9033872286821011E-2</c:v>
                </c:pt>
                <c:pt idx="877">
                  <c:v>4.8813603723649422E-2</c:v>
                </c:pt>
                <c:pt idx="878">
                  <c:v>4.8857884859192589E-2</c:v>
                </c:pt>
                <c:pt idx="879">
                  <c:v>4.842196116900032E-2</c:v>
                </c:pt>
                <c:pt idx="880">
                  <c:v>4.8263264199747198E-2</c:v>
                </c:pt>
                <c:pt idx="881">
                  <c:v>4.8085216880097204E-2</c:v>
                </c:pt>
                <c:pt idx="882">
                  <c:v>4.7908589599919692E-2</c:v>
                </c:pt>
                <c:pt idx="883">
                  <c:v>4.7835475390905456E-2</c:v>
                </c:pt>
                <c:pt idx="884">
                  <c:v>4.8115341390800648E-2</c:v>
                </c:pt>
                <c:pt idx="885">
                  <c:v>4.8221829009216122E-2</c:v>
                </c:pt>
                <c:pt idx="886">
                  <c:v>4.8225498911036842E-2</c:v>
                </c:pt>
                <c:pt idx="887">
                  <c:v>4.8167508325460837E-2</c:v>
                </c:pt>
                <c:pt idx="888">
                  <c:v>4.8150398361457646E-2</c:v>
                </c:pt>
                <c:pt idx="889">
                  <c:v>4.8248870224808171E-2</c:v>
                </c:pt>
                <c:pt idx="890">
                  <c:v>4.821167800572923E-2</c:v>
                </c:pt>
                <c:pt idx="891">
                  <c:v>4.80540459532715E-2</c:v>
                </c:pt>
                <c:pt idx="892">
                  <c:v>4.7899547734349353E-2</c:v>
                </c:pt>
                <c:pt idx="893">
                  <c:v>4.7897586662996483E-2</c:v>
                </c:pt>
                <c:pt idx="894">
                  <c:v>4.7749422442827254E-2</c:v>
                </c:pt>
                <c:pt idx="895">
                  <c:v>4.769247782213757E-2</c:v>
                </c:pt>
                <c:pt idx="896">
                  <c:v>4.7353882112212649E-2</c:v>
                </c:pt>
                <c:pt idx="897">
                  <c:v>4.7265362708539697E-2</c:v>
                </c:pt>
                <c:pt idx="898">
                  <c:v>4.7129633196900347E-2</c:v>
                </c:pt>
                <c:pt idx="899">
                  <c:v>4.6954490934169292E-2</c:v>
                </c:pt>
                <c:pt idx="900">
                  <c:v>4.6585896608365443E-2</c:v>
                </c:pt>
                <c:pt idx="901">
                  <c:v>4.6413537117616241E-2</c:v>
                </c:pt>
                <c:pt idx="902">
                  <c:v>4.6075562759567257E-2</c:v>
                </c:pt>
                <c:pt idx="903">
                  <c:v>4.585883639844815E-2</c:v>
                </c:pt>
                <c:pt idx="904">
                  <c:v>4.5356220037765016E-2</c:v>
                </c:pt>
                <c:pt idx="905">
                  <c:v>4.5146318620090921E-2</c:v>
                </c:pt>
                <c:pt idx="906">
                  <c:v>4.4939762665603698E-2</c:v>
                </c:pt>
                <c:pt idx="907">
                  <c:v>4.5029916445816005E-2</c:v>
                </c:pt>
                <c:pt idx="908">
                  <c:v>4.5095201711440415E-2</c:v>
                </c:pt>
                <c:pt idx="909">
                  <c:v>4.5228586149950262E-2</c:v>
                </c:pt>
                <c:pt idx="910">
                  <c:v>4.5184010808580581E-2</c:v>
                </c:pt>
                <c:pt idx="911">
                  <c:v>4.5280690814052088E-2</c:v>
                </c:pt>
                <c:pt idx="912">
                  <c:v>4.5169511244433878E-2</c:v>
                </c:pt>
                <c:pt idx="913">
                  <c:v>4.4914157733977625E-2</c:v>
                </c:pt>
                <c:pt idx="914">
                  <c:v>4.4530615315512417E-2</c:v>
                </c:pt>
                <c:pt idx="915">
                  <c:v>4.4089371553702503E-2</c:v>
                </c:pt>
                <c:pt idx="916">
                  <c:v>4.3678972926376645E-2</c:v>
                </c:pt>
                <c:pt idx="917">
                  <c:v>4.3267790953475868E-2</c:v>
                </c:pt>
                <c:pt idx="918">
                  <c:v>4.2901428891818971E-2</c:v>
                </c:pt>
                <c:pt idx="919">
                  <c:v>4.2599631020769947E-2</c:v>
                </c:pt>
                <c:pt idx="920">
                  <c:v>4.2369120304453577E-2</c:v>
                </c:pt>
                <c:pt idx="921">
                  <c:v>4.2094973268738366E-2</c:v>
                </c:pt>
                <c:pt idx="922">
                  <c:v>4.1869438782260779E-2</c:v>
                </c:pt>
                <c:pt idx="923">
                  <c:v>4.1591319967887522E-2</c:v>
                </c:pt>
                <c:pt idx="924">
                  <c:v>4.1433941510022589E-2</c:v>
                </c:pt>
                <c:pt idx="925">
                  <c:v>4.096879262233586E-2</c:v>
                </c:pt>
                <c:pt idx="926">
                  <c:v>4.0475952288081575E-2</c:v>
                </c:pt>
                <c:pt idx="927">
                  <c:v>4.0171242591574653E-2</c:v>
                </c:pt>
                <c:pt idx="928">
                  <c:v>3.9753283055001538E-2</c:v>
                </c:pt>
                <c:pt idx="929">
                  <c:v>3.9203421389949436E-2</c:v>
                </c:pt>
                <c:pt idx="930">
                  <c:v>3.8676362932632484E-2</c:v>
                </c:pt>
                <c:pt idx="931">
                  <c:v>3.794026491826822E-2</c:v>
                </c:pt>
                <c:pt idx="932">
                  <c:v>3.7366241825330923E-2</c:v>
                </c:pt>
                <c:pt idx="933">
                  <c:v>3.7021334678449584E-2</c:v>
                </c:pt>
                <c:pt idx="934">
                  <c:v>3.636635218861474E-2</c:v>
                </c:pt>
                <c:pt idx="935">
                  <c:v>3.5624757669384104E-2</c:v>
                </c:pt>
                <c:pt idx="936">
                  <c:v>3.5164884632193846E-2</c:v>
                </c:pt>
                <c:pt idx="937">
                  <c:v>3.474144799389936E-2</c:v>
                </c:pt>
                <c:pt idx="938">
                  <c:v>3.461999017226193E-2</c:v>
                </c:pt>
                <c:pt idx="939">
                  <c:v>3.4242788972324516E-2</c:v>
                </c:pt>
                <c:pt idx="940">
                  <c:v>3.3750111489117461E-2</c:v>
                </c:pt>
                <c:pt idx="941">
                  <c:v>3.3382016997353561E-2</c:v>
                </c:pt>
                <c:pt idx="942">
                  <c:v>3.3242578506861929E-2</c:v>
                </c:pt>
                <c:pt idx="943">
                  <c:v>3.2666542856552128E-2</c:v>
                </c:pt>
                <c:pt idx="944">
                  <c:v>3.2275047540187042E-2</c:v>
                </c:pt>
                <c:pt idx="945">
                  <c:v>3.1948900075869903E-2</c:v>
                </c:pt>
                <c:pt idx="946">
                  <c:v>3.1634867393808094E-2</c:v>
                </c:pt>
                <c:pt idx="947">
                  <c:v>3.1382587792755892E-2</c:v>
                </c:pt>
                <c:pt idx="948">
                  <c:v>3.0873839632140194E-2</c:v>
                </c:pt>
                <c:pt idx="949">
                  <c:v>3.0293413185487506E-2</c:v>
                </c:pt>
                <c:pt idx="950">
                  <c:v>3.0212215175030036E-2</c:v>
                </c:pt>
                <c:pt idx="951">
                  <c:v>2.9894513944855306E-2</c:v>
                </c:pt>
                <c:pt idx="952">
                  <c:v>2.9413074176625958E-2</c:v>
                </c:pt>
                <c:pt idx="953">
                  <c:v>2.9238485399886948E-2</c:v>
                </c:pt>
                <c:pt idx="954">
                  <c:v>2.8639765848621945E-2</c:v>
                </c:pt>
                <c:pt idx="955">
                  <c:v>2.8649737756568126E-2</c:v>
                </c:pt>
                <c:pt idx="956">
                  <c:v>2.8379461242168221E-2</c:v>
                </c:pt>
                <c:pt idx="957">
                  <c:v>2.7902092073265657E-2</c:v>
                </c:pt>
                <c:pt idx="958">
                  <c:v>2.7395068942487718E-2</c:v>
                </c:pt>
                <c:pt idx="959">
                  <c:v>2.7141846619330032E-2</c:v>
                </c:pt>
                <c:pt idx="960">
                  <c:v>2.6898856522126677E-2</c:v>
                </c:pt>
                <c:pt idx="961">
                  <c:v>2.6492488334129809E-2</c:v>
                </c:pt>
                <c:pt idx="962">
                  <c:v>2.600949577281729E-2</c:v>
                </c:pt>
                <c:pt idx="963">
                  <c:v>2.5868777396733097E-2</c:v>
                </c:pt>
                <c:pt idx="964">
                  <c:v>2.5772832905827901E-2</c:v>
                </c:pt>
                <c:pt idx="965">
                  <c:v>2.579123611200719E-2</c:v>
                </c:pt>
                <c:pt idx="966">
                  <c:v>2.5435984832660824E-2</c:v>
                </c:pt>
                <c:pt idx="967">
                  <c:v>2.5207284023660684E-2</c:v>
                </c:pt>
                <c:pt idx="968">
                  <c:v>2.5396476419551908E-2</c:v>
                </c:pt>
                <c:pt idx="969">
                  <c:v>2.5148284023308716E-2</c:v>
                </c:pt>
                <c:pt idx="970">
                  <c:v>2.5158499553533633E-2</c:v>
                </c:pt>
                <c:pt idx="971">
                  <c:v>2.5090890422868439E-2</c:v>
                </c:pt>
                <c:pt idx="972">
                  <c:v>2.4905740198440385E-2</c:v>
                </c:pt>
                <c:pt idx="973">
                  <c:v>2.460083511677566E-2</c:v>
                </c:pt>
                <c:pt idx="974">
                  <c:v>2.4372897347733569E-2</c:v>
                </c:pt>
                <c:pt idx="975">
                  <c:v>2.4224122605350704E-2</c:v>
                </c:pt>
                <c:pt idx="976">
                  <c:v>2.3990674343128411E-2</c:v>
                </c:pt>
                <c:pt idx="977">
                  <c:v>2.3935581098336951E-2</c:v>
                </c:pt>
                <c:pt idx="978">
                  <c:v>2.3669745422344599E-2</c:v>
                </c:pt>
                <c:pt idx="979">
                  <c:v>2.3316744005346456E-2</c:v>
                </c:pt>
                <c:pt idx="980">
                  <c:v>2.3369569293228892E-2</c:v>
                </c:pt>
                <c:pt idx="981">
                  <c:v>2.3328422893693176E-2</c:v>
                </c:pt>
                <c:pt idx="982">
                  <c:v>2.3180677420467206E-2</c:v>
                </c:pt>
                <c:pt idx="983">
                  <c:v>2.3191801604484866E-2</c:v>
                </c:pt>
                <c:pt idx="984">
                  <c:v>2.2553110311057771E-2</c:v>
                </c:pt>
                <c:pt idx="985">
                  <c:v>2.2266291803320081E-2</c:v>
                </c:pt>
                <c:pt idx="986">
                  <c:v>2.2143802230728139E-2</c:v>
                </c:pt>
                <c:pt idx="987">
                  <c:v>2.1822743353996418E-2</c:v>
                </c:pt>
                <c:pt idx="988">
                  <c:v>2.1466987592880033E-2</c:v>
                </c:pt>
                <c:pt idx="989">
                  <c:v>2.1002966795018924E-2</c:v>
                </c:pt>
                <c:pt idx="990">
                  <c:v>2.0777821273913213E-2</c:v>
                </c:pt>
                <c:pt idx="991">
                  <c:v>2.0748588856643869E-2</c:v>
                </c:pt>
                <c:pt idx="992">
                  <c:v>2.0517600281477363E-2</c:v>
                </c:pt>
                <c:pt idx="993">
                  <c:v>2.0317350078373812E-2</c:v>
                </c:pt>
                <c:pt idx="994">
                  <c:v>2.0136201414175207E-2</c:v>
                </c:pt>
                <c:pt idx="995">
                  <c:v>1.9949717516831708E-2</c:v>
                </c:pt>
                <c:pt idx="996">
                  <c:v>1.9932444521286913E-2</c:v>
                </c:pt>
                <c:pt idx="997">
                  <c:v>1.957688310748569E-2</c:v>
                </c:pt>
                <c:pt idx="998">
                  <c:v>1.9031383495047717E-2</c:v>
                </c:pt>
                <c:pt idx="999">
                  <c:v>1.9044997463557714E-2</c:v>
                </c:pt>
                <c:pt idx="1000">
                  <c:v>1.8843567007755004E-2</c:v>
                </c:pt>
                <c:pt idx="1001">
                  <c:v>1.8600970974889542E-2</c:v>
                </c:pt>
                <c:pt idx="1002">
                  <c:v>1.8191534878926496E-2</c:v>
                </c:pt>
                <c:pt idx="1003">
                  <c:v>1.7744731439219976E-2</c:v>
                </c:pt>
                <c:pt idx="1004">
                  <c:v>1.7489224734165407E-2</c:v>
                </c:pt>
                <c:pt idx="1005">
                  <c:v>1.7490510124836316E-2</c:v>
                </c:pt>
                <c:pt idx="1006">
                  <c:v>1.6866811822045649E-2</c:v>
                </c:pt>
                <c:pt idx="1007">
                  <c:v>1.6656505916483683E-2</c:v>
                </c:pt>
                <c:pt idx="1008">
                  <c:v>1.6308699488503314E-2</c:v>
                </c:pt>
                <c:pt idx="1009">
                  <c:v>1.5937907688842751E-2</c:v>
                </c:pt>
                <c:pt idx="1010">
                  <c:v>1.572139598065566E-2</c:v>
                </c:pt>
                <c:pt idx="1011">
                  <c:v>1.5437242336951242E-2</c:v>
                </c:pt>
                <c:pt idx="1012">
                  <c:v>1.4994060471697315E-2</c:v>
                </c:pt>
                <c:pt idx="1013">
                  <c:v>1.4837179320951112E-2</c:v>
                </c:pt>
                <c:pt idx="1014">
                  <c:v>1.4427160183042591E-2</c:v>
                </c:pt>
                <c:pt idx="1015">
                  <c:v>1.4285766306770815E-2</c:v>
                </c:pt>
                <c:pt idx="1016">
                  <c:v>1.4047611653796019E-2</c:v>
                </c:pt>
                <c:pt idx="1017">
                  <c:v>1.3650866523247644E-2</c:v>
                </c:pt>
                <c:pt idx="1018">
                  <c:v>1.3309479919094121E-2</c:v>
                </c:pt>
                <c:pt idx="1019">
                  <c:v>1.3409288659135194E-2</c:v>
                </c:pt>
                <c:pt idx="1020">
                  <c:v>1.2948249357559612E-2</c:v>
                </c:pt>
                <c:pt idx="1021">
                  <c:v>1.2605644822506753E-2</c:v>
                </c:pt>
                <c:pt idx="1022">
                  <c:v>1.2296741925870798E-2</c:v>
                </c:pt>
                <c:pt idx="1023">
                  <c:v>1.2115949918551463E-2</c:v>
                </c:pt>
                <c:pt idx="1024">
                  <c:v>1.175453773455503E-2</c:v>
                </c:pt>
                <c:pt idx="1025">
                  <c:v>1.1428816327203231E-2</c:v>
                </c:pt>
                <c:pt idx="1026">
                  <c:v>1.0840135060689742E-2</c:v>
                </c:pt>
                <c:pt idx="1027">
                  <c:v>1.0669902696115731E-2</c:v>
                </c:pt>
                <c:pt idx="1028">
                  <c:v>1.0703583938668588E-2</c:v>
                </c:pt>
                <c:pt idx="1029">
                  <c:v>1.0392856243930706E-2</c:v>
                </c:pt>
                <c:pt idx="1030">
                  <c:v>1.0102185354562107E-2</c:v>
                </c:pt>
                <c:pt idx="1031">
                  <c:v>9.8861779476506571E-3</c:v>
                </c:pt>
                <c:pt idx="1032">
                  <c:v>9.7909375652910184E-3</c:v>
                </c:pt>
                <c:pt idx="1033">
                  <c:v>9.6782875982704981E-3</c:v>
                </c:pt>
                <c:pt idx="1034">
                  <c:v>9.3966883560436323E-3</c:v>
                </c:pt>
                <c:pt idx="1035">
                  <c:v>8.9772411397320735E-3</c:v>
                </c:pt>
                <c:pt idx="1036">
                  <c:v>8.5454774387043585E-3</c:v>
                </c:pt>
                <c:pt idx="1037">
                  <c:v>8.3895562923997618E-3</c:v>
                </c:pt>
                <c:pt idx="1038">
                  <c:v>8.2115131692439142E-3</c:v>
                </c:pt>
                <c:pt idx="1039">
                  <c:v>8.1529236130941044E-3</c:v>
                </c:pt>
                <c:pt idx="1040">
                  <c:v>8.0532334127319059E-3</c:v>
                </c:pt>
                <c:pt idx="1041">
                  <c:v>7.9435279406506343E-3</c:v>
                </c:pt>
                <c:pt idx="1042">
                  <c:v>7.8537717895400608E-3</c:v>
                </c:pt>
                <c:pt idx="1043">
                  <c:v>8.0111673041231533E-3</c:v>
                </c:pt>
                <c:pt idx="1044">
                  <c:v>7.9353511394821778E-3</c:v>
                </c:pt>
                <c:pt idx="1045">
                  <c:v>7.8305250168854736E-3</c:v>
                </c:pt>
                <c:pt idx="1046">
                  <c:v>7.5584111600247843E-3</c:v>
                </c:pt>
                <c:pt idx="1047">
                  <c:v>7.3575041830247585E-3</c:v>
                </c:pt>
                <c:pt idx="1048">
                  <c:v>7.1950200176832142E-3</c:v>
                </c:pt>
                <c:pt idx="1049">
                  <c:v>7.0123446779370782E-3</c:v>
                </c:pt>
                <c:pt idx="1050">
                  <c:v>6.6460566009233068E-3</c:v>
                </c:pt>
                <c:pt idx="1051">
                  <c:v>6.4010397775392421E-3</c:v>
                </c:pt>
                <c:pt idx="1052">
                  <c:v>6.0966473450148745E-3</c:v>
                </c:pt>
                <c:pt idx="1053">
                  <c:v>5.7311799488368844E-3</c:v>
                </c:pt>
                <c:pt idx="1054">
                  <c:v>5.5437307675913943E-3</c:v>
                </c:pt>
                <c:pt idx="1055">
                  <c:v>5.6295674382882297E-3</c:v>
                </c:pt>
                <c:pt idx="1056">
                  <c:v>5.4002793908484604E-3</c:v>
                </c:pt>
                <c:pt idx="1057">
                  <c:v>5.4180981562508912E-3</c:v>
                </c:pt>
                <c:pt idx="1058">
                  <c:v>5.3135032920684387E-3</c:v>
                </c:pt>
                <c:pt idx="1059">
                  <c:v>5.4960246475533776E-3</c:v>
                </c:pt>
                <c:pt idx="1060">
                  <c:v>5.5516308753997805E-3</c:v>
                </c:pt>
                <c:pt idx="1061">
                  <c:v>5.3903040083856241E-3</c:v>
                </c:pt>
                <c:pt idx="1062">
                  <c:v>5.0901568034930423E-3</c:v>
                </c:pt>
                <c:pt idx="1063">
                  <c:v>4.7730017492882814E-3</c:v>
                </c:pt>
                <c:pt idx="1064">
                  <c:v>4.7452737977339808E-3</c:v>
                </c:pt>
                <c:pt idx="1065">
                  <c:v>4.6662627473360628E-3</c:v>
                </c:pt>
                <c:pt idx="1066">
                  <c:v>4.4454248597912945E-3</c:v>
                </c:pt>
                <c:pt idx="1067">
                  <c:v>4.0996995770448304E-3</c:v>
                </c:pt>
                <c:pt idx="1068">
                  <c:v>4.0235245895921222E-3</c:v>
                </c:pt>
                <c:pt idx="1069">
                  <c:v>3.8839343033335531E-3</c:v>
                </c:pt>
                <c:pt idx="1070">
                  <c:v>4.0302962871973744E-3</c:v>
                </c:pt>
                <c:pt idx="1071">
                  <c:v>3.8782270712877593E-3</c:v>
                </c:pt>
                <c:pt idx="1072">
                  <c:v>3.8741564719609791E-3</c:v>
                </c:pt>
                <c:pt idx="1073">
                  <c:v>3.9136378109140774E-3</c:v>
                </c:pt>
                <c:pt idx="1074">
                  <c:v>4.1165289625465966E-3</c:v>
                </c:pt>
                <c:pt idx="1075">
                  <c:v>4.0784178466192946E-3</c:v>
                </c:pt>
                <c:pt idx="1076">
                  <c:v>4.0736563148361157E-3</c:v>
                </c:pt>
                <c:pt idx="1077">
                  <c:v>3.8953576206740928E-3</c:v>
                </c:pt>
                <c:pt idx="1078">
                  <c:v>3.891358686637755E-3</c:v>
                </c:pt>
                <c:pt idx="1079">
                  <c:v>3.7073613970856414E-3</c:v>
                </c:pt>
                <c:pt idx="1080">
                  <c:v>3.3018020043701479E-3</c:v>
                </c:pt>
                <c:pt idx="1081">
                  <c:v>3.3884379041466402E-3</c:v>
                </c:pt>
                <c:pt idx="1082">
                  <c:v>3.4596552075572924E-3</c:v>
                </c:pt>
                <c:pt idx="1083">
                  <c:v>3.45060684418956E-3</c:v>
                </c:pt>
                <c:pt idx="1084">
                  <c:v>3.5448630809853253E-3</c:v>
                </c:pt>
                <c:pt idx="1085">
                  <c:v>3.5309729109624238E-3</c:v>
                </c:pt>
                <c:pt idx="1086">
                  <c:v>3.6725177798011799E-3</c:v>
                </c:pt>
                <c:pt idx="1087">
                  <c:v>3.7729833298376088E-3</c:v>
                </c:pt>
                <c:pt idx="1088">
                  <c:v>3.5654490507300097E-3</c:v>
                </c:pt>
                <c:pt idx="1089">
                  <c:v>3.5178390123586211E-3</c:v>
                </c:pt>
                <c:pt idx="1090">
                  <c:v>3.4286992495287673E-3</c:v>
                </c:pt>
                <c:pt idx="1091">
                  <c:v>3.3909411354696986E-3</c:v>
                </c:pt>
                <c:pt idx="1092">
                  <c:v>3.2790055651739499E-3</c:v>
                </c:pt>
                <c:pt idx="1093">
                  <c:v>3.2250929791939899E-3</c:v>
                </c:pt>
                <c:pt idx="1094">
                  <c:v>3.3738331117810039E-3</c:v>
                </c:pt>
                <c:pt idx="1095">
                  <c:v>3.4443867825090374E-3</c:v>
                </c:pt>
                <c:pt idx="1096">
                  <c:v>3.2964592446099342E-3</c:v>
                </c:pt>
                <c:pt idx="1097">
                  <c:v>3.1985212294637676E-3</c:v>
                </c:pt>
                <c:pt idx="1098">
                  <c:v>3.1192967309337633E-3</c:v>
                </c:pt>
                <c:pt idx="1099">
                  <c:v>2.9777265703211167E-3</c:v>
                </c:pt>
                <c:pt idx="1100">
                  <c:v>2.7742107276667611E-3</c:v>
                </c:pt>
                <c:pt idx="1101">
                  <c:v>2.6501086634780711E-3</c:v>
                </c:pt>
                <c:pt idx="1102">
                  <c:v>2.6221837474402175E-3</c:v>
                </c:pt>
                <c:pt idx="1103">
                  <c:v>2.5813425187641271E-3</c:v>
                </c:pt>
                <c:pt idx="1104">
                  <c:v>2.7170610653703777E-3</c:v>
                </c:pt>
                <c:pt idx="1105">
                  <c:v>2.7678673883300949E-3</c:v>
                </c:pt>
                <c:pt idx="1106">
                  <c:v>2.956812326437176E-3</c:v>
                </c:pt>
                <c:pt idx="1107">
                  <c:v>3.1336141446725021E-3</c:v>
                </c:pt>
                <c:pt idx="1108">
                  <c:v>3.1664407463734682E-3</c:v>
                </c:pt>
                <c:pt idx="1109">
                  <c:v>3.0967947367191314E-3</c:v>
                </c:pt>
                <c:pt idx="1110">
                  <c:v>3.1286176994640372E-3</c:v>
                </c:pt>
                <c:pt idx="1111">
                  <c:v>3.1049228495307135E-3</c:v>
                </c:pt>
                <c:pt idx="1112">
                  <c:v>2.9487505453073405E-3</c:v>
                </c:pt>
                <c:pt idx="1113">
                  <c:v>2.8098163109677608E-3</c:v>
                </c:pt>
                <c:pt idx="1114">
                  <c:v>2.7009067288202644E-3</c:v>
                </c:pt>
                <c:pt idx="1115">
                  <c:v>2.6167275379424212E-3</c:v>
                </c:pt>
                <c:pt idx="1116">
                  <c:v>2.6093939162332297E-3</c:v>
                </c:pt>
                <c:pt idx="1117">
                  <c:v>2.518716205982307E-3</c:v>
                </c:pt>
                <c:pt idx="1118">
                  <c:v>2.3232611968623325E-3</c:v>
                </c:pt>
                <c:pt idx="1119">
                  <c:v>2.3976497412671834E-3</c:v>
                </c:pt>
                <c:pt idx="1120">
                  <c:v>2.471958191294415E-3</c:v>
                </c:pt>
                <c:pt idx="1121">
                  <c:v>2.1799919840644402E-3</c:v>
                </c:pt>
                <c:pt idx="1122">
                  <c:v>2.0548148051483381E-3</c:v>
                </c:pt>
                <c:pt idx="1123">
                  <c:v>1.8617888441644893E-3</c:v>
                </c:pt>
                <c:pt idx="1124">
                  <c:v>1.8234191249255607E-3</c:v>
                </c:pt>
                <c:pt idx="1125">
                  <c:v>1.8806982468103327E-3</c:v>
                </c:pt>
                <c:pt idx="1126">
                  <c:v>1.9025640570239843E-3</c:v>
                </c:pt>
                <c:pt idx="1127">
                  <c:v>1.8945634183626977E-3</c:v>
                </c:pt>
                <c:pt idx="1128">
                  <c:v>2.0507914050998631E-3</c:v>
                </c:pt>
                <c:pt idx="1129">
                  <c:v>2.2553019432141421E-3</c:v>
                </c:pt>
                <c:pt idx="1130">
                  <c:v>2.3028502615349915E-3</c:v>
                </c:pt>
                <c:pt idx="1131">
                  <c:v>2.4227673877245362E-3</c:v>
                </c:pt>
                <c:pt idx="1132">
                  <c:v>2.4301567776823471E-3</c:v>
                </c:pt>
                <c:pt idx="1133">
                  <c:v>2.2372988750083605E-3</c:v>
                </c:pt>
                <c:pt idx="1134">
                  <c:v>2.193801834091757E-3</c:v>
                </c:pt>
                <c:pt idx="1135">
                  <c:v>2.0408786090605519E-3</c:v>
                </c:pt>
                <c:pt idx="1136">
                  <c:v>1.8519117860108542E-3</c:v>
                </c:pt>
                <c:pt idx="1137">
                  <c:v>1.7635045595901671E-3</c:v>
                </c:pt>
                <c:pt idx="1138">
                  <c:v>1.6256428679331976E-3</c:v>
                </c:pt>
                <c:pt idx="1139">
                  <c:v>1.6649081551228914E-3</c:v>
                </c:pt>
                <c:pt idx="1140">
                  <c:v>1.7662611508633421E-3</c:v>
                </c:pt>
                <c:pt idx="1141">
                  <c:v>1.5430982340890896E-3</c:v>
                </c:pt>
                <c:pt idx="1142">
                  <c:v>1.5586582477954709E-3</c:v>
                </c:pt>
                <c:pt idx="1143">
                  <c:v>1.5128765271662664E-3</c:v>
                </c:pt>
                <c:pt idx="1144">
                  <c:v>1.634789898549438E-3</c:v>
                </c:pt>
                <c:pt idx="1145">
                  <c:v>1.7803026717345513E-3</c:v>
                </c:pt>
                <c:pt idx="1146">
                  <c:v>1.6149936999793125E-3</c:v>
                </c:pt>
                <c:pt idx="1147">
                  <c:v>1.7820385339420433E-3</c:v>
                </c:pt>
                <c:pt idx="1148">
                  <c:v>1.7730858325915237E-3</c:v>
                </c:pt>
                <c:pt idx="1149">
                  <c:v>1.6429824568765777E-3</c:v>
                </c:pt>
                <c:pt idx="1150">
                  <c:v>1.7010230664678016E-3</c:v>
                </c:pt>
                <c:pt idx="1151">
                  <c:v>1.4269920254608246E-3</c:v>
                </c:pt>
                <c:pt idx="1152">
                  <c:v>1.2634318609694448E-3</c:v>
                </c:pt>
                <c:pt idx="1153">
                  <c:v>1.4303534172760313E-3</c:v>
                </c:pt>
                <c:pt idx="1154">
                  <c:v>1.3444149477533319E-3</c:v>
                </c:pt>
                <c:pt idx="1155">
                  <c:v>1.4023715101401872E-3</c:v>
                </c:pt>
                <c:pt idx="1156">
                  <c:v>1.6108828052839616E-3</c:v>
                </c:pt>
                <c:pt idx="1157">
                  <c:v>1.6231131941846267E-3</c:v>
                </c:pt>
                <c:pt idx="1158">
                  <c:v>2.0517350748007934E-3</c:v>
                </c:pt>
                <c:pt idx="1159">
                  <c:v>1.8726535675222542E-3</c:v>
                </c:pt>
                <c:pt idx="1160">
                  <c:v>1.7311738210529519E-3</c:v>
                </c:pt>
                <c:pt idx="1161">
                  <c:v>1.4670287907204665E-3</c:v>
                </c:pt>
                <c:pt idx="1162">
                  <c:v>1.4064889477565267E-3</c:v>
                </c:pt>
                <c:pt idx="1163">
                  <c:v>1.3910942217713951E-3</c:v>
                </c:pt>
                <c:pt idx="1164">
                  <c:v>1.275790130132742E-3</c:v>
                </c:pt>
                <c:pt idx="1165">
                  <c:v>1.2553533389865975E-3</c:v>
                </c:pt>
                <c:pt idx="1166">
                  <c:v>1.5138591836515705E-3</c:v>
                </c:pt>
                <c:pt idx="1167">
                  <c:v>1.5375687438762206E-3</c:v>
                </c:pt>
                <c:pt idx="1168">
                  <c:v>1.6765279360751023E-3</c:v>
                </c:pt>
                <c:pt idx="1169">
                  <c:v>1.7175047340740766E-3</c:v>
                </c:pt>
                <c:pt idx="1170">
                  <c:v>1.5628646240136625E-3</c:v>
                </c:pt>
                <c:pt idx="1171">
                  <c:v>1.5194706634329654E-3</c:v>
                </c:pt>
                <c:pt idx="1172">
                  <c:v>1.2528144149014564E-3</c:v>
                </c:pt>
                <c:pt idx="1173">
                  <c:v>1.0007433750962114E-3</c:v>
                </c:pt>
              </c:numCache>
            </c:numRef>
          </c:yVal>
          <c:smooth val="0"/>
          <c:extLst>
            <c:ext xmlns:c16="http://schemas.microsoft.com/office/drawing/2014/chart" uri="{C3380CC4-5D6E-409C-BE32-E72D297353CC}">
              <c16:uniqueId val="{00000000-19B7-4432-857F-E2AB26723507}"/>
            </c:ext>
          </c:extLst>
        </c:ser>
        <c:ser>
          <c:idx val="0"/>
          <c:order val="1"/>
          <c:tx>
            <c:strRef>
              <c:f>'230323_Stan77kfluo'!$AF$1:$AF$2</c:f>
              <c:strCache>
                <c:ptCount val="2"/>
                <c:pt idx="0">
                  <c:v>Stan LL </c:v>
                </c:pt>
              </c:strCache>
            </c:strRef>
          </c:tx>
          <c:spPr>
            <a:ln w="19050" cap="rnd">
              <a:solidFill>
                <a:schemeClr val="accent1"/>
              </a:solidFill>
              <a:round/>
            </a:ln>
            <a:effectLst/>
          </c:spPr>
          <c:marker>
            <c:symbol val="none"/>
          </c:marker>
          <c:xVal>
            <c:numRef>
              <c:f>'230323_Stan77kfluo'!$AB$3:$AB$1176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'230323_Stan77kfluo'!$AF$3:$AF$1176</c:f>
              <c:numCache>
                <c:formatCode>General</c:formatCode>
                <c:ptCount val="1174"/>
                <c:pt idx="0">
                  <c:v>1.3981538954373979E-3</c:v>
                </c:pt>
                <c:pt idx="1">
                  <c:v>-8.1618623563631547E-5</c:v>
                </c:pt>
                <c:pt idx="2">
                  <c:v>-2.4037047235897402E-3</c:v>
                </c:pt>
                <c:pt idx="3">
                  <c:v>-2.1103174703710273E-3</c:v>
                </c:pt>
                <c:pt idx="4">
                  <c:v>-2.634792387838899E-3</c:v>
                </c:pt>
                <c:pt idx="5">
                  <c:v>-2.6496845156200833E-3</c:v>
                </c:pt>
                <c:pt idx="6">
                  <c:v>-6.6317399467064045E-3</c:v>
                </c:pt>
                <c:pt idx="7">
                  <c:v>-6.5393654299309425E-3</c:v>
                </c:pt>
                <c:pt idx="8">
                  <c:v>-6.5010781398234657E-3</c:v>
                </c:pt>
                <c:pt idx="9">
                  <c:v>-4.2866512916721255E-3</c:v>
                </c:pt>
                <c:pt idx="10">
                  <c:v>-6.4779578366265557E-3</c:v>
                </c:pt>
                <c:pt idx="11">
                  <c:v>-5.2441064481033566E-3</c:v>
                </c:pt>
                <c:pt idx="12">
                  <c:v>-4.427087898555301E-3</c:v>
                </c:pt>
                <c:pt idx="13">
                  <c:v>-3.9122923923022781E-5</c:v>
                </c:pt>
                <c:pt idx="14">
                  <c:v>-1.8321035803185899E-3</c:v>
                </c:pt>
                <c:pt idx="15">
                  <c:v>-1.4464089480461834E-3</c:v>
                </c:pt>
                <c:pt idx="16">
                  <c:v>-1.6628913140009228E-3</c:v>
                </c:pt>
                <c:pt idx="17">
                  <c:v>2.430089669709104E-4</c:v>
                </c:pt>
                <c:pt idx="18">
                  <c:v>-2.3403128395090484E-3</c:v>
                </c:pt>
                <c:pt idx="19">
                  <c:v>-2.0470958323177374E-3</c:v>
                </c:pt>
                <c:pt idx="20">
                  <c:v>-2.9880037550194948E-3</c:v>
                </c:pt>
                <c:pt idx="21">
                  <c:v>-2.2667312737233909E-3</c:v>
                </c:pt>
                <c:pt idx="22">
                  <c:v>-1.1557630852031843E-3</c:v>
                </c:pt>
                <c:pt idx="23">
                  <c:v>-1.4486835965040778E-3</c:v>
                </c:pt>
                <c:pt idx="24">
                  <c:v>-1.7725348991603665E-3</c:v>
                </c:pt>
                <c:pt idx="25">
                  <c:v>-8.4725135344529087E-4</c:v>
                </c:pt>
                <c:pt idx="26">
                  <c:v>-1.0400778277270038E-3</c:v>
                </c:pt>
                <c:pt idx="27">
                  <c:v>-1.8578372981883186E-3</c:v>
                </c:pt>
                <c:pt idx="28">
                  <c:v>1.3789664667611314E-3</c:v>
                </c:pt>
                <c:pt idx="29">
                  <c:v>-6.3643108555583454E-5</c:v>
                </c:pt>
                <c:pt idx="30">
                  <c:v>-4.6458461797174049E-4</c:v>
                </c:pt>
                <c:pt idx="31">
                  <c:v>3.3735621224565868E-4</c:v>
                </c:pt>
                <c:pt idx="32">
                  <c:v>-1.406221984326483E-3</c:v>
                </c:pt>
                <c:pt idx="33">
                  <c:v>-5.2712123362014306E-4</c:v>
                </c:pt>
                <c:pt idx="34">
                  <c:v>-1.0207939050476905E-3</c:v>
                </c:pt>
                <c:pt idx="35">
                  <c:v>-3.3325145087447798E-3</c:v>
                </c:pt>
                <c:pt idx="36">
                  <c:v>-3.3092692734443658E-3</c:v>
                </c:pt>
                <c:pt idx="37">
                  <c:v>-1.5972412577070863E-3</c:v>
                </c:pt>
                <c:pt idx="38">
                  <c:v>-3.8648483739145157E-4</c:v>
                </c:pt>
                <c:pt idx="39">
                  <c:v>2.5213878745210688E-3</c:v>
                </c:pt>
                <c:pt idx="40">
                  <c:v>2.2899136391425243E-3</c:v>
                </c:pt>
                <c:pt idx="41">
                  <c:v>1.6730100067256744E-3</c:v>
                </c:pt>
                <c:pt idx="42">
                  <c:v>1.7655706676594355E-3</c:v>
                </c:pt>
                <c:pt idx="43">
                  <c:v>4.0255065956414128E-3</c:v>
                </c:pt>
                <c:pt idx="44">
                  <c:v>2.8233010317886948E-3</c:v>
                </c:pt>
                <c:pt idx="45">
                  <c:v>-1.6751911537698694E-4</c:v>
                </c:pt>
                <c:pt idx="46">
                  <c:v>-1.0312284349718412E-3</c:v>
                </c:pt>
                <c:pt idx="47">
                  <c:v>-2.1103405099083187E-3</c:v>
                </c:pt>
                <c:pt idx="48">
                  <c:v>-1.748073456846224E-3</c:v>
                </c:pt>
                <c:pt idx="49">
                  <c:v>-2.2909036591121066E-4</c:v>
                </c:pt>
                <c:pt idx="50">
                  <c:v>-2.9132897662201103E-3</c:v>
                </c:pt>
                <c:pt idx="51">
                  <c:v>-1.5413042367498641E-3</c:v>
                </c:pt>
                <c:pt idx="52">
                  <c:v>-1.2374952061184168E-4</c:v>
                </c:pt>
                <c:pt idx="53">
                  <c:v>-1.0339132637085886E-3</c:v>
                </c:pt>
                <c:pt idx="54">
                  <c:v>-3.1697429833344202E-4</c:v>
                </c:pt>
                <c:pt idx="55">
                  <c:v>1.6033953646661402E-3</c:v>
                </c:pt>
                <c:pt idx="56">
                  <c:v>1.2106256645652512E-3</c:v>
                </c:pt>
                <c:pt idx="57">
                  <c:v>7.9460303514872687E-4</c:v>
                </c:pt>
                <c:pt idx="58">
                  <c:v>4.0106733419545979E-4</c:v>
                </c:pt>
                <c:pt idx="59">
                  <c:v>-6.9050173395897722E-5</c:v>
                </c:pt>
                <c:pt idx="60">
                  <c:v>1.6745029432371262E-3</c:v>
                </c:pt>
                <c:pt idx="61">
                  <c:v>2.521886922801142E-3</c:v>
                </c:pt>
                <c:pt idx="62">
                  <c:v>2.5137684189835926E-3</c:v>
                </c:pt>
                <c:pt idx="63">
                  <c:v>4.9253633764365383E-4</c:v>
                </c:pt>
                <c:pt idx="64">
                  <c:v>1.571888584878463E-3</c:v>
                </c:pt>
                <c:pt idx="65">
                  <c:v>1.4871146924319539E-3</c:v>
                </c:pt>
                <c:pt idx="66">
                  <c:v>5.543771762692086E-3</c:v>
                </c:pt>
                <c:pt idx="67">
                  <c:v>6.0829794015484434E-3</c:v>
                </c:pt>
                <c:pt idx="68">
                  <c:v>4.641804908849724E-3</c:v>
                </c:pt>
                <c:pt idx="69">
                  <c:v>3.2310341037012124E-3</c:v>
                </c:pt>
                <c:pt idx="70">
                  <c:v>5.2601652606456047E-3</c:v>
                </c:pt>
                <c:pt idx="71">
                  <c:v>3.9488202609180836E-3</c:v>
                </c:pt>
                <c:pt idx="72">
                  <c:v>5.8374701771893448E-3</c:v>
                </c:pt>
                <c:pt idx="73">
                  <c:v>1.9734196428973739E-3</c:v>
                </c:pt>
                <c:pt idx="74">
                  <c:v>-8.6471723558879064E-4</c:v>
                </c:pt>
                <c:pt idx="75">
                  <c:v>-1.2660052307401156E-3</c:v>
                </c:pt>
                <c:pt idx="76">
                  <c:v>-2.1060836365809697E-3</c:v>
                </c:pt>
                <c:pt idx="77">
                  <c:v>-1.4970007368401096E-3</c:v>
                </c:pt>
                <c:pt idx="78">
                  <c:v>-7.5620671106864433E-4</c:v>
                </c:pt>
                <c:pt idx="79">
                  <c:v>-2.1432487056838537E-3</c:v>
                </c:pt>
                <c:pt idx="80">
                  <c:v>-1.1947305092528395E-3</c:v>
                </c:pt>
                <c:pt idx="81">
                  <c:v>1.0657996432527439E-3</c:v>
                </c:pt>
                <c:pt idx="82">
                  <c:v>2.0454147962629021E-3</c:v>
                </c:pt>
                <c:pt idx="83">
                  <c:v>4.7216471075731299E-3</c:v>
                </c:pt>
                <c:pt idx="84">
                  <c:v>3.4567935136306069E-3</c:v>
                </c:pt>
                <c:pt idx="85">
                  <c:v>4.8834956062072084E-3</c:v>
                </c:pt>
                <c:pt idx="86">
                  <c:v>3.5873996345470293E-3</c:v>
                </c:pt>
                <c:pt idx="87">
                  <c:v>2.8623398699022789E-3</c:v>
                </c:pt>
                <c:pt idx="88">
                  <c:v>1.0812876958923906E-3</c:v>
                </c:pt>
                <c:pt idx="89">
                  <c:v>1.0579266677883208E-3</c:v>
                </c:pt>
                <c:pt idx="90">
                  <c:v>-3.4624003678164348E-4</c:v>
                </c:pt>
                <c:pt idx="91">
                  <c:v>9.113654547558323E-4</c:v>
                </c:pt>
                <c:pt idx="92">
                  <c:v>3.7916965677635726E-4</c:v>
                </c:pt>
                <c:pt idx="93">
                  <c:v>1.6133465318992595E-3</c:v>
                </c:pt>
                <c:pt idx="94">
                  <c:v>2.4620278244496079E-3</c:v>
                </c:pt>
                <c:pt idx="95">
                  <c:v>4.073434401803919E-3</c:v>
                </c:pt>
                <c:pt idx="96">
                  <c:v>5.3068883370546577E-3</c:v>
                </c:pt>
                <c:pt idx="97">
                  <c:v>5.3067000249694164E-3</c:v>
                </c:pt>
                <c:pt idx="98">
                  <c:v>4.4192110973374542E-3</c:v>
                </c:pt>
                <c:pt idx="99">
                  <c:v>5.8461461357892514E-3</c:v>
                </c:pt>
                <c:pt idx="100">
                  <c:v>4.8437396518683402E-3</c:v>
                </c:pt>
                <c:pt idx="101">
                  <c:v>3.3394253497312492E-3</c:v>
                </c:pt>
                <c:pt idx="102">
                  <c:v>4.5724780059561024E-3</c:v>
                </c:pt>
                <c:pt idx="103">
                  <c:v>3.9172569449964631E-3</c:v>
                </c:pt>
                <c:pt idx="104">
                  <c:v>1.9352649789086214E-3</c:v>
                </c:pt>
                <c:pt idx="105">
                  <c:v>1.6345484748038854E-3</c:v>
                </c:pt>
                <c:pt idx="106">
                  <c:v>2.3846813772270242E-4</c:v>
                </c:pt>
                <c:pt idx="107">
                  <c:v>-3.7120983670919233E-4</c:v>
                </c:pt>
                <c:pt idx="108">
                  <c:v>8.0127786965726101E-4</c:v>
                </c:pt>
                <c:pt idx="109">
                  <c:v>-7.2518839497656468E-4</c:v>
                </c:pt>
                <c:pt idx="110">
                  <c:v>-7.4805509322978519E-4</c:v>
                </c:pt>
                <c:pt idx="111">
                  <c:v>6.0153766381982427E-4</c:v>
                </c:pt>
                <c:pt idx="112">
                  <c:v>3.084968538279085E-4</c:v>
                </c:pt>
                <c:pt idx="113">
                  <c:v>5.2460503559268454E-4</c:v>
                </c:pt>
                <c:pt idx="114">
                  <c:v>9.0238764421071249E-4</c:v>
                </c:pt>
                <c:pt idx="115">
                  <c:v>-1.8518261893906075E-4</c:v>
                </c:pt>
                <c:pt idx="116">
                  <c:v>-6.7106945706352672E-4</c:v>
                </c:pt>
                <c:pt idx="117">
                  <c:v>-1.5812400014996954E-3</c:v>
                </c:pt>
                <c:pt idx="118">
                  <c:v>-2.0210527385210605E-3</c:v>
                </c:pt>
                <c:pt idx="119">
                  <c:v>-2.2910831719644706E-3</c:v>
                </c:pt>
                <c:pt idx="120">
                  <c:v>-3.872647384812728E-3</c:v>
                </c:pt>
                <c:pt idx="121">
                  <c:v>-3.0088887555070657E-3</c:v>
                </c:pt>
                <c:pt idx="122">
                  <c:v>-1.2658627426792295E-3</c:v>
                </c:pt>
                <c:pt idx="123">
                  <c:v>-6.6399355607096476E-4</c:v>
                </c:pt>
                <c:pt idx="124">
                  <c:v>-1.162369736284015E-4</c:v>
                </c:pt>
                <c:pt idx="125">
                  <c:v>6.0898704336338478E-4</c:v>
                </c:pt>
                <c:pt idx="126">
                  <c:v>1.6424122897142749E-3</c:v>
                </c:pt>
                <c:pt idx="127">
                  <c:v>4.3271209615665662E-3</c:v>
                </c:pt>
                <c:pt idx="128">
                  <c:v>4.3505783561485689E-3</c:v>
                </c:pt>
                <c:pt idx="129">
                  <c:v>3.6176715461459404E-3</c:v>
                </c:pt>
                <c:pt idx="130">
                  <c:v>4.1654777783662819E-3</c:v>
                </c:pt>
                <c:pt idx="131">
                  <c:v>2.5152910263382716E-3</c:v>
                </c:pt>
                <c:pt idx="132">
                  <c:v>2.7312979956707773E-3</c:v>
                </c:pt>
                <c:pt idx="133">
                  <c:v>2.9089719783965654E-3</c:v>
                </c:pt>
                <c:pt idx="134">
                  <c:v>1.7054622152013507E-3</c:v>
                </c:pt>
                <c:pt idx="135">
                  <c:v>3.709331072114687E-4</c:v>
                </c:pt>
                <c:pt idx="136">
                  <c:v>1.1660330227133279E-3</c:v>
                </c:pt>
                <c:pt idx="137">
                  <c:v>-9.1703394608017065E-5</c:v>
                </c:pt>
                <c:pt idx="138">
                  <c:v>6.7920258376083292E-4</c:v>
                </c:pt>
                <c:pt idx="139">
                  <c:v>2.4762711894666979E-3</c:v>
                </c:pt>
                <c:pt idx="140">
                  <c:v>3.9924415014670912E-3</c:v>
                </c:pt>
                <c:pt idx="141">
                  <c:v>3.1517168833644252E-3</c:v>
                </c:pt>
                <c:pt idx="142">
                  <c:v>5.4267045155537699E-3</c:v>
                </c:pt>
                <c:pt idx="143">
                  <c:v>3.5058206712939004E-3</c:v>
                </c:pt>
                <c:pt idx="144">
                  <c:v>2.6810306137639212E-3</c:v>
                </c:pt>
                <c:pt idx="145">
                  <c:v>3.313485041176584E-3</c:v>
                </c:pt>
                <c:pt idx="146">
                  <c:v>1.7245918750009033E-3</c:v>
                </c:pt>
                <c:pt idx="147">
                  <c:v>-1.3804619112664949E-3</c:v>
                </c:pt>
                <c:pt idx="148">
                  <c:v>-2.2123541399625534E-3</c:v>
                </c:pt>
                <c:pt idx="149">
                  <c:v>-2.8830002136470741E-3</c:v>
                </c:pt>
                <c:pt idx="150">
                  <c:v>-1.6488712454587246E-3</c:v>
                </c:pt>
                <c:pt idx="151">
                  <c:v>-6.4674404153781983E-4</c:v>
                </c:pt>
                <c:pt idx="152">
                  <c:v>-2.4578297827082562E-4</c:v>
                </c:pt>
                <c:pt idx="153">
                  <c:v>-8.0117525444873443E-4</c:v>
                </c:pt>
                <c:pt idx="154">
                  <c:v>-1.0946636775913462E-3</c:v>
                </c:pt>
                <c:pt idx="155">
                  <c:v>1.9994067531689343E-4</c:v>
                </c:pt>
                <c:pt idx="156">
                  <c:v>7.3946627679121976E-4</c:v>
                </c:pt>
                <c:pt idx="157">
                  <c:v>-8.5829927916854215E-5</c:v>
                </c:pt>
                <c:pt idx="158">
                  <c:v>6.7761017766033744E-4</c:v>
                </c:pt>
                <c:pt idx="159">
                  <c:v>-1.4965284688340098E-3</c:v>
                </c:pt>
                <c:pt idx="160">
                  <c:v>-1.8435765897557037E-3</c:v>
                </c:pt>
                <c:pt idx="161">
                  <c:v>-7.9440877189149248E-4</c:v>
                </c:pt>
                <c:pt idx="162">
                  <c:v>-5.0127316823138563E-4</c:v>
                </c:pt>
                <c:pt idx="163">
                  <c:v>-3.2527680813821068E-3</c:v>
                </c:pt>
                <c:pt idx="164">
                  <c:v>-1.4479324735816846E-3</c:v>
                </c:pt>
                <c:pt idx="165">
                  <c:v>-2.3577353206053631E-3</c:v>
                </c:pt>
                <c:pt idx="166">
                  <c:v>-1.1320047313517691E-3</c:v>
                </c:pt>
                <c:pt idx="167">
                  <c:v>-4.9184821212765531E-4</c:v>
                </c:pt>
                <c:pt idx="168">
                  <c:v>-1.0394631566767599E-3</c:v>
                </c:pt>
                <c:pt idx="169">
                  <c:v>-1.4868348598231192E-3</c:v>
                </c:pt>
                <c:pt idx="170">
                  <c:v>-1.1489668467859718E-3</c:v>
                </c:pt>
                <c:pt idx="171">
                  <c:v>-2.5218898558787674E-3</c:v>
                </c:pt>
                <c:pt idx="172">
                  <c:v>-3.2547309054308609E-3</c:v>
                </c:pt>
                <c:pt idx="173">
                  <c:v>-3.8337679530918416E-3</c:v>
                </c:pt>
                <c:pt idx="174">
                  <c:v>-3.4325930727167752E-3</c:v>
                </c:pt>
                <c:pt idx="175">
                  <c:v>-3.4557779886381919E-3</c:v>
                </c:pt>
                <c:pt idx="176">
                  <c:v>-4.1502134472852408E-3</c:v>
                </c:pt>
                <c:pt idx="177">
                  <c:v>-4.2422878549587158E-3</c:v>
                </c:pt>
                <c:pt idx="178">
                  <c:v>-5.3759903706636462E-3</c:v>
                </c:pt>
                <c:pt idx="179">
                  <c:v>-4.1032752785169742E-3</c:v>
                </c:pt>
                <c:pt idx="180">
                  <c:v>-6.1794589517486604E-4</c:v>
                </c:pt>
                <c:pt idx="181">
                  <c:v>5.5326090643660912E-4</c:v>
                </c:pt>
                <c:pt idx="182">
                  <c:v>4.995928123104924E-4</c:v>
                </c:pt>
                <c:pt idx="183">
                  <c:v>2.7733341415591682E-3</c:v>
                </c:pt>
                <c:pt idx="184">
                  <c:v>4.5156434632454339E-3</c:v>
                </c:pt>
                <c:pt idx="185">
                  <c:v>6.2350152677317508E-3</c:v>
                </c:pt>
                <c:pt idx="186">
                  <c:v>5.972720337679701E-3</c:v>
                </c:pt>
                <c:pt idx="187">
                  <c:v>4.2850045173646271E-3</c:v>
                </c:pt>
                <c:pt idx="188">
                  <c:v>3.2833389543569765E-3</c:v>
                </c:pt>
                <c:pt idx="189">
                  <c:v>4.810439868975596E-3</c:v>
                </c:pt>
                <c:pt idx="190">
                  <c:v>3.4625508474511427E-3</c:v>
                </c:pt>
                <c:pt idx="191">
                  <c:v>4.6202695302799456E-3</c:v>
                </c:pt>
                <c:pt idx="192">
                  <c:v>2.993504550818715E-3</c:v>
                </c:pt>
                <c:pt idx="193">
                  <c:v>2.4843567067880518E-3</c:v>
                </c:pt>
                <c:pt idx="194">
                  <c:v>2.036936544098312E-3</c:v>
                </c:pt>
                <c:pt idx="195">
                  <c:v>1.142276029129796E-3</c:v>
                </c:pt>
                <c:pt idx="196">
                  <c:v>-1.765130365948619E-4</c:v>
                </c:pt>
                <c:pt idx="197">
                  <c:v>-1.5342759026248829E-3</c:v>
                </c:pt>
                <c:pt idx="198">
                  <c:v>-3.7870206469111001E-3</c:v>
                </c:pt>
                <c:pt idx="199">
                  <c:v>-1.351217852087701E-3</c:v>
                </c:pt>
                <c:pt idx="200">
                  <c:v>1.1869102441689353E-3</c:v>
                </c:pt>
                <c:pt idx="201">
                  <c:v>1.1480282619457662E-3</c:v>
                </c:pt>
                <c:pt idx="202">
                  <c:v>6.2358505572294868E-4</c:v>
                </c:pt>
                <c:pt idx="203">
                  <c:v>2.3775357199970173E-4</c:v>
                </c:pt>
                <c:pt idx="204">
                  <c:v>2.7647997358359785E-4</c:v>
                </c:pt>
                <c:pt idx="205">
                  <c:v>-8.2871345268380401E-5</c:v>
                </c:pt>
                <c:pt idx="206">
                  <c:v>-2.9263659788840513E-3</c:v>
                </c:pt>
                <c:pt idx="207">
                  <c:v>-4.3928265763018039E-3</c:v>
                </c:pt>
                <c:pt idx="208">
                  <c:v>-3.9452193767779663E-3</c:v>
                </c:pt>
                <c:pt idx="209">
                  <c:v>-3.0738143416273686E-3</c:v>
                </c:pt>
                <c:pt idx="210">
                  <c:v>-2.17927242501502E-3</c:v>
                </c:pt>
                <c:pt idx="211">
                  <c:v>-1.0454083774988237E-3</c:v>
                </c:pt>
                <c:pt idx="212">
                  <c:v>5.1704632451791846E-4</c:v>
                </c:pt>
                <c:pt idx="213">
                  <c:v>5.7746347276900999E-4</c:v>
                </c:pt>
                <c:pt idx="214">
                  <c:v>4.1561709955350104E-4</c:v>
                </c:pt>
                <c:pt idx="215">
                  <c:v>-1.0135696073306223E-4</c:v>
                </c:pt>
                <c:pt idx="216">
                  <c:v>1.4562092785742696E-4</c:v>
                </c:pt>
                <c:pt idx="217">
                  <c:v>1.818945964123444E-3</c:v>
                </c:pt>
                <c:pt idx="218">
                  <c:v>1.8205272755390097E-3</c:v>
                </c:pt>
                <c:pt idx="219">
                  <c:v>1.4199666411304713E-3</c:v>
                </c:pt>
                <c:pt idx="220">
                  <c:v>2.0374772505823411E-3</c:v>
                </c:pt>
                <c:pt idx="221">
                  <c:v>2.732289333399873E-3</c:v>
                </c:pt>
                <c:pt idx="222">
                  <c:v>2.4854559732720972E-3</c:v>
                </c:pt>
                <c:pt idx="223">
                  <c:v>3.3801594216957102E-3</c:v>
                </c:pt>
                <c:pt idx="224">
                  <c:v>3.1486418277783517E-3</c:v>
                </c:pt>
                <c:pt idx="225">
                  <c:v>5.8534367465656843E-3</c:v>
                </c:pt>
                <c:pt idx="226">
                  <c:v>6.7089644799198534E-3</c:v>
                </c:pt>
                <c:pt idx="227">
                  <c:v>7.9808744635124756E-3</c:v>
                </c:pt>
                <c:pt idx="228">
                  <c:v>7.2003867581662212E-3</c:v>
                </c:pt>
                <c:pt idx="229">
                  <c:v>8.363972658955594E-3</c:v>
                </c:pt>
                <c:pt idx="230">
                  <c:v>6.812672153590567E-3</c:v>
                </c:pt>
                <c:pt idx="231">
                  <c:v>5.5875213785226818E-3</c:v>
                </c:pt>
                <c:pt idx="232">
                  <c:v>5.547827061322317E-3</c:v>
                </c:pt>
                <c:pt idx="233">
                  <c:v>5.7704604056199836E-3</c:v>
                </c:pt>
                <c:pt idx="234">
                  <c:v>5.9395332019711328E-3</c:v>
                </c:pt>
                <c:pt idx="235">
                  <c:v>5.069573876531377E-3</c:v>
                </c:pt>
                <c:pt idx="236">
                  <c:v>3.9352932469755974E-3</c:v>
                </c:pt>
                <c:pt idx="237">
                  <c:v>4.7745530266002974E-3</c:v>
                </c:pt>
                <c:pt idx="238">
                  <c:v>6.944779670184348E-3</c:v>
                </c:pt>
                <c:pt idx="239">
                  <c:v>5.2079981371131318E-3</c:v>
                </c:pt>
                <c:pt idx="240">
                  <c:v>6.3011009073071804E-3</c:v>
                </c:pt>
                <c:pt idx="241">
                  <c:v>8.1276856257687085E-3</c:v>
                </c:pt>
                <c:pt idx="242">
                  <c:v>1.065234281913309E-2</c:v>
                </c:pt>
                <c:pt idx="243">
                  <c:v>1.140712146146501E-2</c:v>
                </c:pt>
                <c:pt idx="244">
                  <c:v>1.0871005881543284E-2</c:v>
                </c:pt>
                <c:pt idx="245">
                  <c:v>1.0007363300091505E-2</c:v>
                </c:pt>
                <c:pt idx="246">
                  <c:v>1.0151296645604898E-2</c:v>
                </c:pt>
                <c:pt idx="247">
                  <c:v>9.3378989591315128E-3</c:v>
                </c:pt>
                <c:pt idx="248">
                  <c:v>9.0654628069178813E-3</c:v>
                </c:pt>
                <c:pt idx="249">
                  <c:v>8.5397617779857434E-3</c:v>
                </c:pt>
                <c:pt idx="250">
                  <c:v>1.114386711747079E-2</c:v>
                </c:pt>
                <c:pt idx="251">
                  <c:v>1.3139677662420446E-2</c:v>
                </c:pt>
                <c:pt idx="252">
                  <c:v>1.3807016584811123E-2</c:v>
                </c:pt>
                <c:pt idx="253">
                  <c:v>1.360246630170113E-2</c:v>
                </c:pt>
                <c:pt idx="254">
                  <c:v>1.4221133138854692E-2</c:v>
                </c:pt>
                <c:pt idx="255">
                  <c:v>1.5892094709671643E-2</c:v>
                </c:pt>
                <c:pt idx="256">
                  <c:v>1.5703272523974517E-2</c:v>
                </c:pt>
                <c:pt idx="257">
                  <c:v>1.4308785400652878E-2</c:v>
                </c:pt>
                <c:pt idx="258">
                  <c:v>1.2613126466060581E-2</c:v>
                </c:pt>
                <c:pt idx="259">
                  <c:v>1.1625529473646897E-2</c:v>
                </c:pt>
                <c:pt idx="260">
                  <c:v>1.2661628517812159E-2</c:v>
                </c:pt>
                <c:pt idx="261">
                  <c:v>1.3889482825300189E-2</c:v>
                </c:pt>
                <c:pt idx="262">
                  <c:v>1.145371063650419E-2</c:v>
                </c:pt>
                <c:pt idx="263">
                  <c:v>1.1956244603030899E-2</c:v>
                </c:pt>
                <c:pt idx="264">
                  <c:v>1.1584296353402359E-2</c:v>
                </c:pt>
                <c:pt idx="265">
                  <c:v>1.3611563093177747E-2</c:v>
                </c:pt>
                <c:pt idx="266">
                  <c:v>1.5422164663998109E-2</c:v>
                </c:pt>
                <c:pt idx="267">
                  <c:v>1.7724077991299231E-2</c:v>
                </c:pt>
                <c:pt idx="268">
                  <c:v>1.6001298715762585E-2</c:v>
                </c:pt>
                <c:pt idx="269">
                  <c:v>1.8458622648851345E-2</c:v>
                </c:pt>
                <c:pt idx="270">
                  <c:v>1.8280725114600441E-2</c:v>
                </c:pt>
                <c:pt idx="271">
                  <c:v>1.8488676067421352E-2</c:v>
                </c:pt>
                <c:pt idx="272">
                  <c:v>2.0272837431239515E-2</c:v>
                </c:pt>
                <c:pt idx="273">
                  <c:v>2.0330691324696021E-2</c:v>
                </c:pt>
                <c:pt idx="274">
                  <c:v>1.9228024170940099E-2</c:v>
                </c:pt>
                <c:pt idx="275">
                  <c:v>2.1163047744807619E-2</c:v>
                </c:pt>
                <c:pt idx="276">
                  <c:v>2.0264930874161698E-2</c:v>
                </c:pt>
                <c:pt idx="277">
                  <c:v>2.1494357991391034E-2</c:v>
                </c:pt>
                <c:pt idx="278">
                  <c:v>2.1372826557598132E-2</c:v>
                </c:pt>
                <c:pt idx="279">
                  <c:v>1.9485837443396929E-2</c:v>
                </c:pt>
                <c:pt idx="280">
                  <c:v>1.9521119391647419E-2</c:v>
                </c:pt>
                <c:pt idx="281">
                  <c:v>2.0654987690000747E-2</c:v>
                </c:pt>
                <c:pt idx="282">
                  <c:v>2.1814743586528226E-2</c:v>
                </c:pt>
                <c:pt idx="283">
                  <c:v>2.2432815306482376E-2</c:v>
                </c:pt>
                <c:pt idx="284">
                  <c:v>2.2093300944221468E-2</c:v>
                </c:pt>
                <c:pt idx="285">
                  <c:v>2.5609253358310099E-2</c:v>
                </c:pt>
                <c:pt idx="286">
                  <c:v>2.7669336560795597E-2</c:v>
                </c:pt>
                <c:pt idx="287">
                  <c:v>2.5965431002154434E-2</c:v>
                </c:pt>
                <c:pt idx="288">
                  <c:v>2.5791699288299337E-2</c:v>
                </c:pt>
                <c:pt idx="289">
                  <c:v>2.3562135209097397E-2</c:v>
                </c:pt>
                <c:pt idx="290">
                  <c:v>2.4481506265436354E-2</c:v>
                </c:pt>
                <c:pt idx="291">
                  <c:v>2.7384487964137193E-2</c:v>
                </c:pt>
                <c:pt idx="292">
                  <c:v>2.7552098472512679E-2</c:v>
                </c:pt>
                <c:pt idx="293">
                  <c:v>2.3792743123867099E-2</c:v>
                </c:pt>
                <c:pt idx="294">
                  <c:v>2.5901158344618615E-2</c:v>
                </c:pt>
                <c:pt idx="295">
                  <c:v>2.7163444432929385E-2</c:v>
                </c:pt>
                <c:pt idx="296">
                  <c:v>2.9006522399488754E-2</c:v>
                </c:pt>
                <c:pt idx="297">
                  <c:v>2.836388084087341E-2</c:v>
                </c:pt>
                <c:pt idx="298">
                  <c:v>2.7009819178739947E-2</c:v>
                </c:pt>
                <c:pt idx="299">
                  <c:v>2.6135464487698899E-2</c:v>
                </c:pt>
                <c:pt idx="300">
                  <c:v>3.1773817376725091E-2</c:v>
                </c:pt>
                <c:pt idx="301">
                  <c:v>3.1877410277793061E-2</c:v>
                </c:pt>
                <c:pt idx="302">
                  <c:v>2.9538897242728495E-2</c:v>
                </c:pt>
                <c:pt idx="303">
                  <c:v>3.035471790637086E-2</c:v>
                </c:pt>
                <c:pt idx="304">
                  <c:v>3.0430807891152E-2</c:v>
                </c:pt>
                <c:pt idx="305">
                  <c:v>3.1748737437607248E-2</c:v>
                </c:pt>
                <c:pt idx="306">
                  <c:v>3.1202547373667056E-2</c:v>
                </c:pt>
                <c:pt idx="307">
                  <c:v>3.0921014429976759E-2</c:v>
                </c:pt>
                <c:pt idx="308">
                  <c:v>3.2671381638542982E-2</c:v>
                </c:pt>
                <c:pt idx="309">
                  <c:v>3.3335915008422194E-2</c:v>
                </c:pt>
                <c:pt idx="310">
                  <c:v>3.4075645687283419E-2</c:v>
                </c:pt>
                <c:pt idx="311">
                  <c:v>3.5607264816696682E-2</c:v>
                </c:pt>
                <c:pt idx="312">
                  <c:v>3.3454343331103913E-2</c:v>
                </c:pt>
                <c:pt idx="313">
                  <c:v>3.456874279536238E-2</c:v>
                </c:pt>
                <c:pt idx="314">
                  <c:v>3.3166136573106027E-2</c:v>
                </c:pt>
                <c:pt idx="315">
                  <c:v>3.2350103367606686E-2</c:v>
                </c:pt>
                <c:pt idx="316">
                  <c:v>3.5136314570109885E-2</c:v>
                </c:pt>
                <c:pt idx="317">
                  <c:v>3.3496426618776193E-2</c:v>
                </c:pt>
                <c:pt idx="318">
                  <c:v>3.3323970156062699E-2</c:v>
                </c:pt>
                <c:pt idx="319">
                  <c:v>3.4947322350927186E-2</c:v>
                </c:pt>
                <c:pt idx="320">
                  <c:v>3.2784793973401144E-2</c:v>
                </c:pt>
                <c:pt idx="321">
                  <c:v>3.2599457474157649E-2</c:v>
                </c:pt>
                <c:pt idx="322">
                  <c:v>3.1941215343243602E-2</c:v>
                </c:pt>
                <c:pt idx="323">
                  <c:v>2.9467015586714586E-2</c:v>
                </c:pt>
                <c:pt idx="324">
                  <c:v>2.9229308773923393E-2</c:v>
                </c:pt>
                <c:pt idx="325">
                  <c:v>2.841382817725208E-2</c:v>
                </c:pt>
                <c:pt idx="326">
                  <c:v>2.8161328451218513E-2</c:v>
                </c:pt>
                <c:pt idx="327">
                  <c:v>3.1016105656767511E-2</c:v>
                </c:pt>
                <c:pt idx="328">
                  <c:v>3.0179540907888706E-2</c:v>
                </c:pt>
                <c:pt idx="329">
                  <c:v>2.9700939154452346E-2</c:v>
                </c:pt>
                <c:pt idx="330">
                  <c:v>2.9033132639976453E-2</c:v>
                </c:pt>
                <c:pt idx="331">
                  <c:v>3.1392262235163282E-2</c:v>
                </c:pt>
                <c:pt idx="332">
                  <c:v>3.1400721401069122E-2</c:v>
                </c:pt>
                <c:pt idx="333">
                  <c:v>2.7701855464905983E-2</c:v>
                </c:pt>
                <c:pt idx="334">
                  <c:v>2.5844154618589785E-2</c:v>
                </c:pt>
                <c:pt idx="335">
                  <c:v>2.7863939885001257E-2</c:v>
                </c:pt>
                <c:pt idx="336">
                  <c:v>2.8236440743457825E-2</c:v>
                </c:pt>
                <c:pt idx="337">
                  <c:v>2.9857029894182183E-2</c:v>
                </c:pt>
                <c:pt idx="338">
                  <c:v>2.8726349723682858E-2</c:v>
                </c:pt>
                <c:pt idx="339">
                  <c:v>3.0397948920070562E-2</c:v>
                </c:pt>
                <c:pt idx="340">
                  <c:v>3.5072637029773465E-2</c:v>
                </c:pt>
                <c:pt idx="341">
                  <c:v>3.559272695368261E-2</c:v>
                </c:pt>
                <c:pt idx="342">
                  <c:v>3.4206698996266834E-2</c:v>
                </c:pt>
                <c:pt idx="343">
                  <c:v>3.4153818582262484E-2</c:v>
                </c:pt>
                <c:pt idx="344">
                  <c:v>3.4734270393539941E-2</c:v>
                </c:pt>
                <c:pt idx="345">
                  <c:v>3.7044090277918877E-2</c:v>
                </c:pt>
                <c:pt idx="346">
                  <c:v>3.5241267739062158E-2</c:v>
                </c:pt>
                <c:pt idx="347">
                  <c:v>3.3064584073864568E-2</c:v>
                </c:pt>
                <c:pt idx="348">
                  <c:v>3.1366927245817189E-2</c:v>
                </c:pt>
                <c:pt idx="349">
                  <c:v>3.0120794338633052E-2</c:v>
                </c:pt>
                <c:pt idx="350">
                  <c:v>3.1468777303658275E-2</c:v>
                </c:pt>
                <c:pt idx="351">
                  <c:v>3.251703374204002E-2</c:v>
                </c:pt>
                <c:pt idx="352">
                  <c:v>3.0512466472584775E-2</c:v>
                </c:pt>
                <c:pt idx="353">
                  <c:v>3.1091558015977877E-2</c:v>
                </c:pt>
                <c:pt idx="354">
                  <c:v>3.409107622609657E-2</c:v>
                </c:pt>
                <c:pt idx="355">
                  <c:v>3.5857724140903699E-2</c:v>
                </c:pt>
                <c:pt idx="356">
                  <c:v>3.763266118813112E-2</c:v>
                </c:pt>
                <c:pt idx="357">
                  <c:v>3.5427199355505049E-2</c:v>
                </c:pt>
                <c:pt idx="358">
                  <c:v>3.5394085334195316E-2</c:v>
                </c:pt>
                <c:pt idx="359">
                  <c:v>3.295848317888482E-2</c:v>
                </c:pt>
                <c:pt idx="360">
                  <c:v>3.1510733066216379E-2</c:v>
                </c:pt>
                <c:pt idx="361">
                  <c:v>2.9360957200106213E-2</c:v>
                </c:pt>
                <c:pt idx="362">
                  <c:v>2.9486824487780474E-2</c:v>
                </c:pt>
                <c:pt idx="363">
                  <c:v>2.7957033218336879E-2</c:v>
                </c:pt>
                <c:pt idx="364">
                  <c:v>2.9222549942873006E-2</c:v>
                </c:pt>
                <c:pt idx="365">
                  <c:v>2.6906948919985556E-2</c:v>
                </c:pt>
                <c:pt idx="366">
                  <c:v>2.7983430916967655E-2</c:v>
                </c:pt>
                <c:pt idx="367">
                  <c:v>3.1551711136232605E-2</c:v>
                </c:pt>
                <c:pt idx="368">
                  <c:v>3.0492785096633016E-2</c:v>
                </c:pt>
                <c:pt idx="369">
                  <c:v>3.1161101711565557E-2</c:v>
                </c:pt>
                <c:pt idx="370">
                  <c:v>3.0367810484757785E-2</c:v>
                </c:pt>
                <c:pt idx="371">
                  <c:v>3.2367829358474744E-2</c:v>
                </c:pt>
                <c:pt idx="372">
                  <c:v>3.1506779787677498E-2</c:v>
                </c:pt>
                <c:pt idx="373">
                  <c:v>3.6535010022198736E-2</c:v>
                </c:pt>
                <c:pt idx="374">
                  <c:v>3.671384274062009E-2</c:v>
                </c:pt>
                <c:pt idx="375">
                  <c:v>4.0439573967499282E-2</c:v>
                </c:pt>
                <c:pt idx="376">
                  <c:v>4.1572549590053513E-2</c:v>
                </c:pt>
                <c:pt idx="377">
                  <c:v>4.3233054101509516E-2</c:v>
                </c:pt>
                <c:pt idx="378">
                  <c:v>4.3069821955386764E-2</c:v>
                </c:pt>
                <c:pt idx="379">
                  <c:v>4.534873825376802E-2</c:v>
                </c:pt>
                <c:pt idx="380">
                  <c:v>4.0626653309969604E-2</c:v>
                </c:pt>
                <c:pt idx="381">
                  <c:v>3.9379627726986437E-2</c:v>
                </c:pt>
                <c:pt idx="382">
                  <c:v>3.5672430150031631E-2</c:v>
                </c:pt>
                <c:pt idx="383">
                  <c:v>3.6244635337260168E-2</c:v>
                </c:pt>
                <c:pt idx="384">
                  <c:v>3.7052506935453297E-2</c:v>
                </c:pt>
                <c:pt idx="385">
                  <c:v>3.8355728585408963E-2</c:v>
                </c:pt>
                <c:pt idx="386">
                  <c:v>3.9476759355603692E-2</c:v>
                </c:pt>
                <c:pt idx="387">
                  <c:v>4.0912394582427083E-2</c:v>
                </c:pt>
                <c:pt idx="388">
                  <c:v>4.3334053991922909E-2</c:v>
                </c:pt>
                <c:pt idx="389">
                  <c:v>4.7437897182281578E-2</c:v>
                </c:pt>
                <c:pt idx="390">
                  <c:v>4.7407418679997745E-2</c:v>
                </c:pt>
                <c:pt idx="391">
                  <c:v>4.8002705912888952E-2</c:v>
                </c:pt>
                <c:pt idx="392">
                  <c:v>4.7028584074204641E-2</c:v>
                </c:pt>
                <c:pt idx="393">
                  <c:v>4.6862928950912958E-2</c:v>
                </c:pt>
                <c:pt idx="394">
                  <c:v>4.8663583562828953E-2</c:v>
                </c:pt>
                <c:pt idx="395">
                  <c:v>5.0109080731813908E-2</c:v>
                </c:pt>
                <c:pt idx="396">
                  <c:v>5.0684856622238907E-2</c:v>
                </c:pt>
                <c:pt idx="397">
                  <c:v>5.1721848342203301E-2</c:v>
                </c:pt>
                <c:pt idx="398">
                  <c:v>5.3428559453355923E-2</c:v>
                </c:pt>
                <c:pt idx="399">
                  <c:v>5.6515389858301728E-2</c:v>
                </c:pt>
                <c:pt idx="400">
                  <c:v>5.8613305511320851E-2</c:v>
                </c:pt>
                <c:pt idx="401">
                  <c:v>6.0678149651401558E-2</c:v>
                </c:pt>
                <c:pt idx="402">
                  <c:v>6.0408391526585309E-2</c:v>
                </c:pt>
                <c:pt idx="403">
                  <c:v>5.9703390187146474E-2</c:v>
                </c:pt>
                <c:pt idx="404">
                  <c:v>6.294754407459234E-2</c:v>
                </c:pt>
                <c:pt idx="405">
                  <c:v>6.7244587812900894E-2</c:v>
                </c:pt>
                <c:pt idx="406">
                  <c:v>6.7838812336507473E-2</c:v>
                </c:pt>
                <c:pt idx="407">
                  <c:v>6.8704367794671636E-2</c:v>
                </c:pt>
                <c:pt idx="408">
                  <c:v>7.0326487246765948E-2</c:v>
                </c:pt>
                <c:pt idx="409">
                  <c:v>7.0792634047386116E-2</c:v>
                </c:pt>
                <c:pt idx="410">
                  <c:v>7.3462967429490739E-2</c:v>
                </c:pt>
                <c:pt idx="411">
                  <c:v>7.1631451739948448E-2</c:v>
                </c:pt>
                <c:pt idx="412">
                  <c:v>7.115421025439643E-2</c:v>
                </c:pt>
                <c:pt idx="413">
                  <c:v>6.9004136829686535E-2</c:v>
                </c:pt>
                <c:pt idx="414">
                  <c:v>6.9144286930146584E-2</c:v>
                </c:pt>
                <c:pt idx="415">
                  <c:v>6.6763733115781154E-2</c:v>
                </c:pt>
                <c:pt idx="416">
                  <c:v>6.4875043666724475E-2</c:v>
                </c:pt>
                <c:pt idx="417">
                  <c:v>6.4195632366860184E-2</c:v>
                </c:pt>
                <c:pt idx="418">
                  <c:v>6.5771077627172519E-2</c:v>
                </c:pt>
                <c:pt idx="419">
                  <c:v>6.443384928010798E-2</c:v>
                </c:pt>
                <c:pt idx="420">
                  <c:v>6.7328201779417424E-2</c:v>
                </c:pt>
                <c:pt idx="421">
                  <c:v>6.8736929207153394E-2</c:v>
                </c:pt>
                <c:pt idx="422">
                  <c:v>7.1269195398995927E-2</c:v>
                </c:pt>
                <c:pt idx="423">
                  <c:v>7.2106185231588626E-2</c:v>
                </c:pt>
                <c:pt idx="424">
                  <c:v>7.1234211009345128E-2</c:v>
                </c:pt>
                <c:pt idx="425">
                  <c:v>7.0526616659251765E-2</c:v>
                </c:pt>
                <c:pt idx="426">
                  <c:v>7.0860307374632794E-2</c:v>
                </c:pt>
                <c:pt idx="427">
                  <c:v>7.1721229420315905E-2</c:v>
                </c:pt>
                <c:pt idx="428">
                  <c:v>7.017230938374848E-2</c:v>
                </c:pt>
                <c:pt idx="429">
                  <c:v>6.5980558881363296E-2</c:v>
                </c:pt>
                <c:pt idx="430">
                  <c:v>6.8593590978839422E-2</c:v>
                </c:pt>
                <c:pt idx="431">
                  <c:v>7.046204644311628E-2</c:v>
                </c:pt>
                <c:pt idx="432">
                  <c:v>6.942824285100585E-2</c:v>
                </c:pt>
                <c:pt idx="433">
                  <c:v>6.965255952681039E-2</c:v>
                </c:pt>
                <c:pt idx="434">
                  <c:v>6.8970087624206297E-2</c:v>
                </c:pt>
                <c:pt idx="435">
                  <c:v>7.0012817974307737E-2</c:v>
                </c:pt>
                <c:pt idx="436">
                  <c:v>7.4016638966794904E-2</c:v>
                </c:pt>
                <c:pt idx="437">
                  <c:v>7.1130703125019915E-2</c:v>
                </c:pt>
                <c:pt idx="438">
                  <c:v>7.0204913304601615E-2</c:v>
                </c:pt>
                <c:pt idx="439">
                  <c:v>7.2540748312268852E-2</c:v>
                </c:pt>
                <c:pt idx="440">
                  <c:v>7.3958700056595619E-2</c:v>
                </c:pt>
                <c:pt idx="441">
                  <c:v>7.3193719405131044E-2</c:v>
                </c:pt>
                <c:pt idx="442">
                  <c:v>7.4472498741539689E-2</c:v>
                </c:pt>
                <c:pt idx="443">
                  <c:v>7.5358203167740834E-2</c:v>
                </c:pt>
                <c:pt idx="444">
                  <c:v>8.0571769901505524E-2</c:v>
                </c:pt>
                <c:pt idx="445">
                  <c:v>8.3282316202941423E-2</c:v>
                </c:pt>
                <c:pt idx="446">
                  <c:v>8.4415631892466703E-2</c:v>
                </c:pt>
                <c:pt idx="447">
                  <c:v>8.7781997347647633E-2</c:v>
                </c:pt>
                <c:pt idx="448">
                  <c:v>8.967157947250344E-2</c:v>
                </c:pt>
                <c:pt idx="449">
                  <c:v>9.035184093979548E-2</c:v>
                </c:pt>
                <c:pt idx="450">
                  <c:v>9.0721323703883611E-2</c:v>
                </c:pt>
                <c:pt idx="451">
                  <c:v>9.1064153719112681E-2</c:v>
                </c:pt>
                <c:pt idx="452">
                  <c:v>9.3781841426941445E-2</c:v>
                </c:pt>
                <c:pt idx="453">
                  <c:v>9.5116689305208321E-2</c:v>
                </c:pt>
                <c:pt idx="454">
                  <c:v>9.4816707728336447E-2</c:v>
                </c:pt>
                <c:pt idx="455">
                  <c:v>9.7109524264160946E-2</c:v>
                </c:pt>
                <c:pt idx="456">
                  <c:v>0.10009382447732341</c:v>
                </c:pt>
                <c:pt idx="457">
                  <c:v>0.10252271030995486</c:v>
                </c:pt>
                <c:pt idx="458">
                  <c:v>0.10143492108618413</c:v>
                </c:pt>
                <c:pt idx="459">
                  <c:v>0.1022166925443462</c:v>
                </c:pt>
                <c:pt idx="460">
                  <c:v>0.10188580738147669</c:v>
                </c:pt>
                <c:pt idx="461">
                  <c:v>9.8737212312906844E-2</c:v>
                </c:pt>
                <c:pt idx="462">
                  <c:v>9.6077973615734003E-2</c:v>
                </c:pt>
                <c:pt idx="463">
                  <c:v>9.2894989274712819E-2</c:v>
                </c:pt>
                <c:pt idx="464">
                  <c:v>9.1675806674987537E-2</c:v>
                </c:pt>
                <c:pt idx="465">
                  <c:v>9.2479002352328254E-2</c:v>
                </c:pt>
                <c:pt idx="466">
                  <c:v>8.8898904805817927E-2</c:v>
                </c:pt>
                <c:pt idx="467">
                  <c:v>8.7961552708382615E-2</c:v>
                </c:pt>
                <c:pt idx="468">
                  <c:v>8.8253160136091399E-2</c:v>
                </c:pt>
                <c:pt idx="469">
                  <c:v>8.910677074189606E-2</c:v>
                </c:pt>
                <c:pt idx="470">
                  <c:v>8.9051382333979939E-2</c:v>
                </c:pt>
                <c:pt idx="471">
                  <c:v>8.7393003241093281E-2</c:v>
                </c:pt>
                <c:pt idx="472">
                  <c:v>8.5013597152755235E-2</c:v>
                </c:pt>
                <c:pt idx="473">
                  <c:v>8.4578608988361115E-2</c:v>
                </c:pt>
                <c:pt idx="474">
                  <c:v>8.4064852811788507E-2</c:v>
                </c:pt>
                <c:pt idx="475">
                  <c:v>8.3950037700674621E-2</c:v>
                </c:pt>
                <c:pt idx="476">
                  <c:v>8.4684879916826411E-2</c:v>
                </c:pt>
                <c:pt idx="477">
                  <c:v>8.4636292848332087E-2</c:v>
                </c:pt>
                <c:pt idx="478">
                  <c:v>8.7077846175636603E-2</c:v>
                </c:pt>
                <c:pt idx="479">
                  <c:v>8.819985463837321E-2</c:v>
                </c:pt>
                <c:pt idx="480">
                  <c:v>8.8442364897131032E-2</c:v>
                </c:pt>
                <c:pt idx="481">
                  <c:v>8.8829956227429646E-2</c:v>
                </c:pt>
                <c:pt idx="482">
                  <c:v>8.9981125432937112E-2</c:v>
                </c:pt>
                <c:pt idx="483">
                  <c:v>8.8125082413105044E-2</c:v>
                </c:pt>
                <c:pt idx="484">
                  <c:v>8.9468644507506065E-2</c:v>
                </c:pt>
                <c:pt idx="485">
                  <c:v>8.705659198994356E-2</c:v>
                </c:pt>
                <c:pt idx="486">
                  <c:v>8.6426362875772933E-2</c:v>
                </c:pt>
                <c:pt idx="487">
                  <c:v>8.7280186023434528E-2</c:v>
                </c:pt>
                <c:pt idx="488">
                  <c:v>8.6901266400898666E-2</c:v>
                </c:pt>
                <c:pt idx="489">
                  <c:v>8.7338720050833207E-2</c:v>
                </c:pt>
                <c:pt idx="490">
                  <c:v>8.9306942662753269E-2</c:v>
                </c:pt>
                <c:pt idx="491">
                  <c:v>8.9014740117845118E-2</c:v>
                </c:pt>
                <c:pt idx="492">
                  <c:v>9.020080869626057E-2</c:v>
                </c:pt>
                <c:pt idx="493">
                  <c:v>9.1007702601911919E-2</c:v>
                </c:pt>
                <c:pt idx="494">
                  <c:v>9.3309020812013588E-2</c:v>
                </c:pt>
                <c:pt idx="495">
                  <c:v>9.4362208221476104E-2</c:v>
                </c:pt>
                <c:pt idx="496">
                  <c:v>9.3328532154479851E-2</c:v>
                </c:pt>
                <c:pt idx="497">
                  <c:v>9.3928750358451871E-2</c:v>
                </c:pt>
                <c:pt idx="498">
                  <c:v>9.743139765229665E-2</c:v>
                </c:pt>
                <c:pt idx="499">
                  <c:v>0.10119708674827876</c:v>
                </c:pt>
                <c:pt idx="500">
                  <c:v>0.10423205694013352</c:v>
                </c:pt>
                <c:pt idx="501">
                  <c:v>0.10552800965858215</c:v>
                </c:pt>
                <c:pt idx="502">
                  <c:v>0.11170239311078729</c:v>
                </c:pt>
                <c:pt idx="503">
                  <c:v>0.11797271795721093</c:v>
                </c:pt>
                <c:pt idx="504">
                  <c:v>0.12134167642304634</c:v>
                </c:pt>
                <c:pt idx="505">
                  <c:v>0.12341523477926124</c:v>
                </c:pt>
                <c:pt idx="506">
                  <c:v>0.12716290032577568</c:v>
                </c:pt>
                <c:pt idx="507">
                  <c:v>0.13261442892255984</c:v>
                </c:pt>
                <c:pt idx="508">
                  <c:v>0.13913470299273384</c:v>
                </c:pt>
                <c:pt idx="509">
                  <c:v>0.1425876580004283</c:v>
                </c:pt>
                <c:pt idx="510">
                  <c:v>0.14759982007056563</c:v>
                </c:pt>
                <c:pt idx="511">
                  <c:v>0.15697410619560362</c:v>
                </c:pt>
                <c:pt idx="512">
                  <c:v>0.16227583529162312</c:v>
                </c:pt>
                <c:pt idx="513">
                  <c:v>0.17105661953536822</c:v>
                </c:pt>
                <c:pt idx="514">
                  <c:v>0.17699584667706536</c:v>
                </c:pt>
                <c:pt idx="515">
                  <c:v>0.18412029222975021</c:v>
                </c:pt>
                <c:pt idx="516">
                  <c:v>0.19165239306402809</c:v>
                </c:pt>
                <c:pt idx="517">
                  <c:v>0.19998305616316553</c:v>
                </c:pt>
                <c:pt idx="518">
                  <c:v>0.2081377346047644</c:v>
                </c:pt>
                <c:pt idx="519">
                  <c:v>0.21921197300990466</c:v>
                </c:pt>
                <c:pt idx="520">
                  <c:v>0.22697587199335104</c:v>
                </c:pt>
                <c:pt idx="521">
                  <c:v>0.23658535693726845</c:v>
                </c:pt>
                <c:pt idx="522">
                  <c:v>0.24520983789942669</c:v>
                </c:pt>
                <c:pt idx="523">
                  <c:v>0.25493392541260118</c:v>
                </c:pt>
                <c:pt idx="524">
                  <c:v>0.26468891651177329</c:v>
                </c:pt>
                <c:pt idx="525">
                  <c:v>0.27014614123032316</c:v>
                </c:pt>
                <c:pt idx="526">
                  <c:v>0.27778761610417746</c:v>
                </c:pt>
                <c:pt idx="527">
                  <c:v>0.28005156945583076</c:v>
                </c:pt>
                <c:pt idx="528">
                  <c:v>0.28218880535238205</c:v>
                </c:pt>
                <c:pt idx="529">
                  <c:v>0.28139402633257576</c:v>
                </c:pt>
                <c:pt idx="530">
                  <c:v>0.27913598164454517</c:v>
                </c:pt>
                <c:pt idx="531">
                  <c:v>0.27528468068859135</c:v>
                </c:pt>
                <c:pt idx="532">
                  <c:v>0.27118075248148993</c:v>
                </c:pt>
                <c:pt idx="533">
                  <c:v>0.26454077483749261</c:v>
                </c:pt>
                <c:pt idx="534">
                  <c:v>0.26013048879781137</c:v>
                </c:pt>
                <c:pt idx="535">
                  <c:v>0.25402909221927616</c:v>
                </c:pt>
                <c:pt idx="536">
                  <c:v>0.24884209321762779</c:v>
                </c:pt>
                <c:pt idx="537">
                  <c:v>0.24699612468181426</c:v>
                </c:pt>
                <c:pt idx="538">
                  <c:v>0.24311013689480931</c:v>
                </c:pt>
                <c:pt idx="539">
                  <c:v>0.24000481534831064</c:v>
                </c:pt>
                <c:pt idx="540">
                  <c:v>0.23544944823708855</c:v>
                </c:pt>
                <c:pt idx="541">
                  <c:v>0.23375417187783873</c:v>
                </c:pt>
                <c:pt idx="542">
                  <c:v>0.23312096717767114</c:v>
                </c:pt>
                <c:pt idx="543">
                  <c:v>0.23210812021265403</c:v>
                </c:pt>
                <c:pt idx="544">
                  <c:v>0.22828840297664021</c:v>
                </c:pt>
                <c:pt idx="545">
                  <c:v>0.22735317629777418</c:v>
                </c:pt>
                <c:pt idx="546">
                  <c:v>0.22582869857475382</c:v>
                </c:pt>
                <c:pt idx="547">
                  <c:v>0.22440033227943743</c:v>
                </c:pt>
                <c:pt idx="548">
                  <c:v>0.22530673828250364</c:v>
                </c:pt>
                <c:pt idx="549">
                  <c:v>0.22622768214858394</c:v>
                </c:pt>
                <c:pt idx="550">
                  <c:v>0.22779976924755677</c:v>
                </c:pt>
                <c:pt idx="551">
                  <c:v>0.22863760924757717</c:v>
                </c:pt>
                <c:pt idx="552">
                  <c:v>0.23005777142721603</c:v>
                </c:pt>
                <c:pt idx="553">
                  <c:v>0.22987035201777462</c:v>
                </c:pt>
                <c:pt idx="554">
                  <c:v>0.23147372527808766</c:v>
                </c:pt>
                <c:pt idx="555">
                  <c:v>0.22879246724453678</c:v>
                </c:pt>
                <c:pt idx="556">
                  <c:v>0.22601046437080088</c:v>
                </c:pt>
                <c:pt idx="557">
                  <c:v>0.22173331455030101</c:v>
                </c:pt>
                <c:pt idx="558">
                  <c:v>0.21641743016660983</c:v>
                </c:pt>
                <c:pt idx="559">
                  <c:v>0.21328902657444845</c:v>
                </c:pt>
                <c:pt idx="560">
                  <c:v>0.21006319379507005</c:v>
                </c:pt>
                <c:pt idx="561">
                  <c:v>0.20716667336881991</c:v>
                </c:pt>
                <c:pt idx="562">
                  <c:v>0.20288012919824366</c:v>
                </c:pt>
                <c:pt idx="563">
                  <c:v>0.20226209998666084</c:v>
                </c:pt>
                <c:pt idx="564">
                  <c:v>0.20099807105512321</c:v>
                </c:pt>
                <c:pt idx="565">
                  <c:v>0.20083148074766102</c:v>
                </c:pt>
                <c:pt idx="566">
                  <c:v>0.19384850305494913</c:v>
                </c:pt>
                <c:pt idx="567">
                  <c:v>0.19149162640344575</c:v>
                </c:pt>
                <c:pt idx="568">
                  <c:v>0.18681430277471694</c:v>
                </c:pt>
                <c:pt idx="569">
                  <c:v>0.18427931604710571</c:v>
                </c:pt>
                <c:pt idx="570">
                  <c:v>0.17829524257359622</c:v>
                </c:pt>
                <c:pt idx="571">
                  <c:v>0.17582979954157274</c:v>
                </c:pt>
                <c:pt idx="572">
                  <c:v>0.17059140791891847</c:v>
                </c:pt>
                <c:pt idx="573">
                  <c:v>0.17074418300568023</c:v>
                </c:pt>
                <c:pt idx="574">
                  <c:v>0.16727243929783314</c:v>
                </c:pt>
                <c:pt idx="575">
                  <c:v>0.16819334065554201</c:v>
                </c:pt>
                <c:pt idx="576">
                  <c:v>0.16544028598272001</c:v>
                </c:pt>
                <c:pt idx="577">
                  <c:v>0.16522638385790503</c:v>
                </c:pt>
                <c:pt idx="578">
                  <c:v>0.16378960090505421</c:v>
                </c:pt>
                <c:pt idx="579">
                  <c:v>0.165396247309964</c:v>
                </c:pt>
                <c:pt idx="580">
                  <c:v>0.16493061060980041</c:v>
                </c:pt>
                <c:pt idx="581">
                  <c:v>0.16946421343487278</c:v>
                </c:pt>
                <c:pt idx="582">
                  <c:v>0.17214836203767786</c:v>
                </c:pt>
                <c:pt idx="583">
                  <c:v>0.17602372273183617</c:v>
                </c:pt>
                <c:pt idx="584">
                  <c:v>0.17916373110938599</c:v>
                </c:pt>
                <c:pt idx="585">
                  <c:v>0.18131814038797728</c:v>
                </c:pt>
                <c:pt idx="586">
                  <c:v>0.18467234844894179</c:v>
                </c:pt>
                <c:pt idx="587">
                  <c:v>0.18901296326792116</c:v>
                </c:pt>
                <c:pt idx="588">
                  <c:v>0.19109162262870233</c:v>
                </c:pt>
                <c:pt idx="589">
                  <c:v>0.19290885550545894</c:v>
                </c:pt>
                <c:pt idx="590">
                  <c:v>0.19917178389526138</c:v>
                </c:pt>
                <c:pt idx="591">
                  <c:v>0.20483096588626681</c:v>
                </c:pt>
                <c:pt idx="592">
                  <c:v>0.21273960587428284</c:v>
                </c:pt>
                <c:pt idx="593">
                  <c:v>0.22120978144830952</c:v>
                </c:pt>
                <c:pt idx="594">
                  <c:v>0.23115771804520324</c:v>
                </c:pt>
                <c:pt idx="595">
                  <c:v>0.24331613246254649</c:v>
                </c:pt>
                <c:pt idx="596">
                  <c:v>0.25340366655107227</c:v>
                </c:pt>
                <c:pt idx="597">
                  <c:v>0.26503255418605864</c:v>
                </c:pt>
                <c:pt idx="598">
                  <c:v>0.27679627837508181</c:v>
                </c:pt>
                <c:pt idx="599">
                  <c:v>0.28931418608923748</c:v>
                </c:pt>
                <c:pt idx="600">
                  <c:v>0.30303146750205251</c:v>
                </c:pt>
                <c:pt idx="601">
                  <c:v>0.31494758420249491</c:v>
                </c:pt>
                <c:pt idx="602">
                  <c:v>0.32792224436719447</c:v>
                </c:pt>
                <c:pt idx="603">
                  <c:v>0.34473851357917168</c:v>
                </c:pt>
                <c:pt idx="604">
                  <c:v>0.3598030978230698</c:v>
                </c:pt>
                <c:pt idx="605">
                  <c:v>0.37583593775040086</c:v>
                </c:pt>
                <c:pt idx="606">
                  <c:v>0.39461698639621595</c:v>
                </c:pt>
                <c:pt idx="607">
                  <c:v>0.41204074274367219</c:v>
                </c:pt>
                <c:pt idx="608">
                  <c:v>0.43083547908507358</c:v>
                </c:pt>
                <c:pt idx="609">
                  <c:v>0.44948143612662356</c:v>
                </c:pt>
                <c:pt idx="610">
                  <c:v>0.47126323572532758</c:v>
                </c:pt>
                <c:pt idx="611">
                  <c:v>0.48970264459031237</c:v>
                </c:pt>
                <c:pt idx="612">
                  <c:v>0.50914185035029869</c:v>
                </c:pt>
                <c:pt idx="613">
                  <c:v>0.52690269808284695</c:v>
                </c:pt>
                <c:pt idx="614">
                  <c:v>0.54672690216247732</c:v>
                </c:pt>
                <c:pt idx="615">
                  <c:v>0.56816536164549569</c:v>
                </c:pt>
                <c:pt idx="616">
                  <c:v>0.58744261051050095</c:v>
                </c:pt>
                <c:pt idx="617">
                  <c:v>0.60379209529628719</c:v>
                </c:pt>
                <c:pt idx="618">
                  <c:v>0.62613980884325449</c:v>
                </c:pt>
                <c:pt idx="619">
                  <c:v>0.6484145780249233</c:v>
                </c:pt>
                <c:pt idx="620">
                  <c:v>0.67021435866472368</c:v>
                </c:pt>
                <c:pt idx="621">
                  <c:v>0.68963009980370482</c:v>
                </c:pt>
                <c:pt idx="622">
                  <c:v>0.70719906474781613</c:v>
                </c:pt>
                <c:pt idx="623">
                  <c:v>0.72705646786549905</c:v>
                </c:pt>
                <c:pt idx="624">
                  <c:v>0.74584601818559138</c:v>
                </c:pt>
                <c:pt idx="625">
                  <c:v>0.7614265265330028</c:v>
                </c:pt>
                <c:pt idx="626">
                  <c:v>0.77519817615282061</c:v>
                </c:pt>
                <c:pt idx="627">
                  <c:v>0.7898941278000583</c:v>
                </c:pt>
                <c:pt idx="628">
                  <c:v>0.80568194947471983</c:v>
                </c:pt>
                <c:pt idx="629">
                  <c:v>0.82257078047665311</c:v>
                </c:pt>
                <c:pt idx="630">
                  <c:v>0.83493948380724359</c:v>
                </c:pt>
                <c:pt idx="631">
                  <c:v>0.84799053151532378</c:v>
                </c:pt>
                <c:pt idx="632">
                  <c:v>0.85888606472715701</c:v>
                </c:pt>
                <c:pt idx="633">
                  <c:v>0.87350159053573218</c:v>
                </c:pt>
                <c:pt idx="634">
                  <c:v>0.88635722726055044</c:v>
                </c:pt>
                <c:pt idx="635">
                  <c:v>0.89714104847238096</c:v>
                </c:pt>
                <c:pt idx="636">
                  <c:v>0.90636953088356464</c:v>
                </c:pt>
                <c:pt idx="637">
                  <c:v>0.91572005482899765</c:v>
                </c:pt>
                <c:pt idx="638">
                  <c:v>0.92481132021734702</c:v>
                </c:pt>
                <c:pt idx="639">
                  <c:v>0.93489885430587261</c:v>
                </c:pt>
                <c:pt idx="640">
                  <c:v>0.9416472708052761</c:v>
                </c:pt>
                <c:pt idx="641">
                  <c:v>0.94686734131986294</c:v>
                </c:pt>
                <c:pt idx="642">
                  <c:v>0.95552043041596391</c:v>
                </c:pt>
                <c:pt idx="643">
                  <c:v>0.96106692271442484</c:v>
                </c:pt>
                <c:pt idx="644">
                  <c:v>0.96751153188353134</c:v>
                </c:pt>
                <c:pt idx="645">
                  <c:v>0.97106710209975211</c:v>
                </c:pt>
                <c:pt idx="646">
                  <c:v>0.97599679792940019</c:v>
                </c:pt>
                <c:pt idx="647">
                  <c:v>0.97954242118671631</c:v>
                </c:pt>
                <c:pt idx="648">
                  <c:v>0.98587123755216732</c:v>
                </c:pt>
                <c:pt idx="649">
                  <c:v>0.98880235979272579</c:v>
                </c:pt>
                <c:pt idx="650">
                  <c:v>0.99165981502567202</c:v>
                </c:pt>
                <c:pt idx="651">
                  <c:v>0.99510244049911967</c:v>
                </c:pt>
                <c:pt idx="652">
                  <c:v>0.996756823805096</c:v>
                </c:pt>
                <c:pt idx="653">
                  <c:v>0.99697876001210284</c:v>
                </c:pt>
                <c:pt idx="654">
                  <c:v>0.99998104126636167</c:v>
                </c:pt>
                <c:pt idx="655">
                  <c:v>1</c:v>
                </c:pt>
                <c:pt idx="656">
                  <c:v>0.99781574984469557</c:v>
                </c:pt>
                <c:pt idx="657">
                  <c:v>0.99693552899840332</c:v>
                </c:pt>
                <c:pt idx="658">
                  <c:v>0.99317013746102079</c:v>
                </c:pt>
                <c:pt idx="659">
                  <c:v>0.99045130202716469</c:v>
                </c:pt>
                <c:pt idx="660">
                  <c:v>0.98812316103471831</c:v>
                </c:pt>
                <c:pt idx="661">
                  <c:v>0.98319724845012357</c:v>
                </c:pt>
                <c:pt idx="662">
                  <c:v>0.97872426256264766</c:v>
                </c:pt>
                <c:pt idx="663">
                  <c:v>0.97464150352449663</c:v>
                </c:pt>
                <c:pt idx="664">
                  <c:v>0.97033642570399592</c:v>
                </c:pt>
                <c:pt idx="665">
                  <c:v>0.96551516872975374</c:v>
                </c:pt>
                <c:pt idx="666">
                  <c:v>0.96337712517414609</c:v>
                </c:pt>
                <c:pt idx="667">
                  <c:v>0.95695602313441586</c:v>
                </c:pt>
                <c:pt idx="668">
                  <c:v>0.95017474766393106</c:v>
                </c:pt>
                <c:pt idx="669">
                  <c:v>0.94201615845216469</c:v>
                </c:pt>
                <c:pt idx="670">
                  <c:v>0.93278185239410105</c:v>
                </c:pt>
                <c:pt idx="671">
                  <c:v>0.92390814485050599</c:v>
                </c:pt>
                <c:pt idx="672">
                  <c:v>0.91493938858849166</c:v>
                </c:pt>
                <c:pt idx="673">
                  <c:v>0.90372780563540278</c:v>
                </c:pt>
                <c:pt idx="674">
                  <c:v>0.89345795314200183</c:v>
                </c:pt>
                <c:pt idx="675">
                  <c:v>0.88476690407025316</c:v>
                </c:pt>
                <c:pt idx="676">
                  <c:v>0.8736549182313218</c:v>
                </c:pt>
                <c:pt idx="677">
                  <c:v>0.8661062391322033</c:v>
                </c:pt>
                <c:pt idx="678">
                  <c:v>0.85716269033442094</c:v>
                </c:pt>
                <c:pt idx="679">
                  <c:v>0.84855210960970584</c:v>
                </c:pt>
                <c:pt idx="680">
                  <c:v>0.83818992893365452</c:v>
                </c:pt>
                <c:pt idx="681">
                  <c:v>0.8297090837584099</c:v>
                </c:pt>
                <c:pt idx="682">
                  <c:v>0.82055197290278359</c:v>
                </c:pt>
                <c:pt idx="683">
                  <c:v>0.8121529988508287</c:v>
                </c:pt>
                <c:pt idx="684">
                  <c:v>0.80085325353548498</c:v>
                </c:pt>
                <c:pt idx="685">
                  <c:v>0.78775684939513568</c:v>
                </c:pt>
                <c:pt idx="686">
                  <c:v>0.77584825667642865</c:v>
                </c:pt>
                <c:pt idx="687">
                  <c:v>0.76735389383908315</c:v>
                </c:pt>
                <c:pt idx="688">
                  <c:v>0.75840052560751037</c:v>
                </c:pt>
                <c:pt idx="689">
                  <c:v>0.74470594366501563</c:v>
                </c:pt>
                <c:pt idx="690">
                  <c:v>0.73211169091585049</c:v>
                </c:pt>
                <c:pt idx="691">
                  <c:v>0.72155554454116422</c:v>
                </c:pt>
                <c:pt idx="692">
                  <c:v>0.71115774184989122</c:v>
                </c:pt>
                <c:pt idx="693">
                  <c:v>0.70223017619974992</c:v>
                </c:pt>
                <c:pt idx="694">
                  <c:v>0.68871625483564602</c:v>
                </c:pt>
                <c:pt idx="695">
                  <c:v>0.67665786261617422</c:v>
                </c:pt>
                <c:pt idx="696">
                  <c:v>0.66860792480167075</c:v>
                </c:pt>
                <c:pt idx="697">
                  <c:v>0.65927822995821683</c:v>
                </c:pt>
                <c:pt idx="698">
                  <c:v>0.64619088010097259</c:v>
                </c:pt>
                <c:pt idx="699">
                  <c:v>0.63876381745238997</c:v>
                </c:pt>
                <c:pt idx="700">
                  <c:v>0.62760502989656275</c:v>
                </c:pt>
                <c:pt idx="701">
                  <c:v>0.61929205027992185</c:v>
                </c:pt>
                <c:pt idx="702">
                  <c:v>0.60996265299506758</c:v>
                </c:pt>
                <c:pt idx="703">
                  <c:v>0.60096448094005384</c:v>
                </c:pt>
                <c:pt idx="704">
                  <c:v>0.59143469919248548</c:v>
                </c:pt>
                <c:pt idx="705">
                  <c:v>0.58467268001423855</c:v>
                </c:pt>
                <c:pt idx="706">
                  <c:v>0.57372979247668132</c:v>
                </c:pt>
                <c:pt idx="707">
                  <c:v>0.56717279117362984</c:v>
                </c:pt>
                <c:pt idx="708">
                  <c:v>0.55788564720993317</c:v>
                </c:pt>
                <c:pt idx="709">
                  <c:v>0.54778140733145275</c:v>
                </c:pt>
                <c:pt idx="710">
                  <c:v>0.53681420500546284</c:v>
                </c:pt>
                <c:pt idx="711">
                  <c:v>0.52701521774190596</c:v>
                </c:pt>
                <c:pt idx="712">
                  <c:v>0.51713805758337017</c:v>
                </c:pt>
                <c:pt idx="713">
                  <c:v>0.5091700334005278</c:v>
                </c:pt>
                <c:pt idx="714">
                  <c:v>0.49788848166813732</c:v>
                </c:pt>
                <c:pt idx="715">
                  <c:v>0.49067481104391292</c:v>
                </c:pt>
                <c:pt idx="716">
                  <c:v>0.48335699490979256</c:v>
                </c:pt>
                <c:pt idx="717">
                  <c:v>0.47564733660823494</c:v>
                </c:pt>
                <c:pt idx="718">
                  <c:v>0.46846814027320466</c:v>
                </c:pt>
                <c:pt idx="719">
                  <c:v>0.4598710772105904</c:v>
                </c:pt>
                <c:pt idx="720">
                  <c:v>0.44984875096377103</c:v>
                </c:pt>
                <c:pt idx="721">
                  <c:v>0.44304605127410757</c:v>
                </c:pt>
                <c:pt idx="722">
                  <c:v>0.43481770582489665</c:v>
                </c:pt>
                <c:pt idx="723">
                  <c:v>0.42466156322495374</c:v>
                </c:pt>
                <c:pt idx="724">
                  <c:v>0.41601076958090738</c:v>
                </c:pt>
                <c:pt idx="725">
                  <c:v>0.40869091304496047</c:v>
                </c:pt>
                <c:pt idx="726">
                  <c:v>0.40239635842684673</c:v>
                </c:pt>
                <c:pt idx="727">
                  <c:v>0.39821965588793229</c:v>
                </c:pt>
                <c:pt idx="728">
                  <c:v>0.38903478706579075</c:v>
                </c:pt>
                <c:pt idx="729">
                  <c:v>0.38156827664856174</c:v>
                </c:pt>
                <c:pt idx="730">
                  <c:v>0.37738107454191488</c:v>
                </c:pt>
                <c:pt idx="731">
                  <c:v>0.37288691948548885</c:v>
                </c:pt>
                <c:pt idx="732">
                  <c:v>0.36625540100739734</c:v>
                </c:pt>
                <c:pt idx="733">
                  <c:v>0.36041135010923375</c:v>
                </c:pt>
                <c:pt idx="734">
                  <c:v>0.35051463609986033</c:v>
                </c:pt>
                <c:pt idx="735">
                  <c:v>0.34476180816669127</c:v>
                </c:pt>
                <c:pt idx="736">
                  <c:v>0.33953060045880135</c:v>
                </c:pt>
                <c:pt idx="737">
                  <c:v>0.33331243338406852</c:v>
                </c:pt>
                <c:pt idx="738">
                  <c:v>0.3252801365436902</c:v>
                </c:pt>
                <c:pt idx="739">
                  <c:v>0.32040238594387582</c:v>
                </c:pt>
                <c:pt idx="740">
                  <c:v>0.31301009514308703</c:v>
                </c:pt>
                <c:pt idx="741">
                  <c:v>0.30740047791311781</c:v>
                </c:pt>
                <c:pt idx="742">
                  <c:v>0.3023747981808797</c:v>
                </c:pt>
                <c:pt idx="743">
                  <c:v>0.29596232534054095</c:v>
                </c:pt>
                <c:pt idx="744">
                  <c:v>0.29009600005577102</c:v>
                </c:pt>
                <c:pt idx="745">
                  <c:v>0.2836414864361313</c:v>
                </c:pt>
                <c:pt idx="746">
                  <c:v>0.27600001156227694</c:v>
                </c:pt>
                <c:pt idx="747">
                  <c:v>0.27152302988789095</c:v>
                </c:pt>
                <c:pt idx="748">
                  <c:v>0.26847097133073899</c:v>
                </c:pt>
                <c:pt idx="749">
                  <c:v>0.26218984935798334</c:v>
                </c:pt>
                <c:pt idx="750">
                  <c:v>0.25675689691949477</c:v>
                </c:pt>
                <c:pt idx="751">
                  <c:v>0.25106540856623599</c:v>
                </c:pt>
                <c:pt idx="752">
                  <c:v>0.24732743492839762</c:v>
                </c:pt>
                <c:pt idx="753">
                  <c:v>0.2433555377228214</c:v>
                </c:pt>
                <c:pt idx="754">
                  <c:v>0.23876102040155275</c:v>
                </c:pt>
                <c:pt idx="755">
                  <c:v>0.23388250465105345</c:v>
                </c:pt>
                <c:pt idx="756">
                  <c:v>0.23092387949420817</c:v>
                </c:pt>
                <c:pt idx="757">
                  <c:v>0.22594104820032732</c:v>
                </c:pt>
                <c:pt idx="758">
                  <c:v>0.22248137686995384</c:v>
                </c:pt>
                <c:pt idx="759">
                  <c:v>0.2176287912260001</c:v>
                </c:pt>
                <c:pt idx="760">
                  <c:v>0.2145162007479943</c:v>
                </c:pt>
                <c:pt idx="761">
                  <c:v>0.21153443828460353</c:v>
                </c:pt>
                <c:pt idx="762">
                  <c:v>0.20736067732498903</c:v>
                </c:pt>
                <c:pt idx="763">
                  <c:v>0.20319879745517683</c:v>
                </c:pt>
                <c:pt idx="764">
                  <c:v>0.19919098067577937</c:v>
                </c:pt>
                <c:pt idx="765">
                  <c:v>0.19469991597795311</c:v>
                </c:pt>
                <c:pt idx="766">
                  <c:v>0.19126189416112663</c:v>
                </c:pt>
                <c:pt idx="767">
                  <c:v>0.18620685814760926</c:v>
                </c:pt>
                <c:pt idx="768">
                  <c:v>0.18273458308511983</c:v>
                </c:pt>
                <c:pt idx="769">
                  <c:v>0.17863571762505051</c:v>
                </c:pt>
                <c:pt idx="770">
                  <c:v>0.17589473532970215</c:v>
                </c:pt>
                <c:pt idx="771">
                  <c:v>0.17111573167661773</c:v>
                </c:pt>
                <c:pt idx="772">
                  <c:v>0.16824083950972885</c:v>
                </c:pt>
                <c:pt idx="773">
                  <c:v>0.16444579838330461</c:v>
                </c:pt>
                <c:pt idx="774">
                  <c:v>0.16218279721917034</c:v>
                </c:pt>
                <c:pt idx="775">
                  <c:v>0.15812646563550992</c:v>
                </c:pt>
                <c:pt idx="776">
                  <c:v>0.15660575840503149</c:v>
                </c:pt>
                <c:pt idx="777">
                  <c:v>0.15278539929260967</c:v>
                </c:pt>
                <c:pt idx="778">
                  <c:v>0.15210401560431303</c:v>
                </c:pt>
                <c:pt idx="779">
                  <c:v>0.14803048088275264</c:v>
                </c:pt>
                <c:pt idx="780">
                  <c:v>0.14650733792259377</c:v>
                </c:pt>
                <c:pt idx="781">
                  <c:v>0.14239639158337644</c:v>
                </c:pt>
                <c:pt idx="782">
                  <c:v>0.14020904681863522</c:v>
                </c:pt>
                <c:pt idx="783">
                  <c:v>0.1392125655766018</c:v>
                </c:pt>
                <c:pt idx="784">
                  <c:v>0.13702167561368697</c:v>
                </c:pt>
                <c:pt idx="785">
                  <c:v>0.13514055265473704</c:v>
                </c:pt>
                <c:pt idx="786">
                  <c:v>0.13460804603554599</c:v>
                </c:pt>
                <c:pt idx="787">
                  <c:v>0.13177528816637504</c:v>
                </c:pt>
                <c:pt idx="788">
                  <c:v>0.13081360427715832</c:v>
                </c:pt>
                <c:pt idx="789">
                  <c:v>0.1297093770661725</c:v>
                </c:pt>
                <c:pt idx="790">
                  <c:v>0.12608152986608417</c:v>
                </c:pt>
                <c:pt idx="791">
                  <c:v>0.12422097245721085</c:v>
                </c:pt>
                <c:pt idx="792">
                  <c:v>0.12153183337160503</c:v>
                </c:pt>
                <c:pt idx="793">
                  <c:v>0.11908523855145411</c:v>
                </c:pt>
                <c:pt idx="794">
                  <c:v>0.1177789137903873</c:v>
                </c:pt>
                <c:pt idx="795">
                  <c:v>0.11713251024090428</c:v>
                </c:pt>
                <c:pt idx="796">
                  <c:v>0.11353399806790949</c:v>
                </c:pt>
                <c:pt idx="797">
                  <c:v>0.11242095462069823</c:v>
                </c:pt>
                <c:pt idx="798">
                  <c:v>0.11176687831018001</c:v>
                </c:pt>
                <c:pt idx="799">
                  <c:v>0.11077184235277374</c:v>
                </c:pt>
                <c:pt idx="800">
                  <c:v>0.10795728231739318</c:v>
                </c:pt>
                <c:pt idx="801">
                  <c:v>0.10383813186249834</c:v>
                </c:pt>
                <c:pt idx="802">
                  <c:v>0.10050298030442623</c:v>
                </c:pt>
                <c:pt idx="803">
                  <c:v>9.9814344687971124E-2</c:v>
                </c:pt>
                <c:pt idx="804">
                  <c:v>9.7350631746663016E-2</c:v>
                </c:pt>
                <c:pt idx="805">
                  <c:v>9.5401805704606435E-2</c:v>
                </c:pt>
                <c:pt idx="806">
                  <c:v>9.6272802234308008E-2</c:v>
                </c:pt>
                <c:pt idx="807">
                  <c:v>9.7150646862639883E-2</c:v>
                </c:pt>
                <c:pt idx="808">
                  <c:v>9.8636807539692839E-2</c:v>
                </c:pt>
                <c:pt idx="809">
                  <c:v>9.8717854000577587E-2</c:v>
                </c:pt>
                <c:pt idx="810">
                  <c:v>9.7315609099478007E-2</c:v>
                </c:pt>
                <c:pt idx="811">
                  <c:v>9.6583474666583471E-2</c:v>
                </c:pt>
                <c:pt idx="812">
                  <c:v>9.455888170336825E-2</c:v>
                </c:pt>
                <c:pt idx="813">
                  <c:v>9.1234654796742393E-2</c:v>
                </c:pt>
                <c:pt idx="814">
                  <c:v>8.9923985680119903E-2</c:v>
                </c:pt>
                <c:pt idx="815">
                  <c:v>8.6738259549144311E-2</c:v>
                </c:pt>
                <c:pt idx="816">
                  <c:v>8.58717391509497E-2</c:v>
                </c:pt>
                <c:pt idx="817">
                  <c:v>8.4578630242546804E-2</c:v>
                </c:pt>
                <c:pt idx="818">
                  <c:v>8.3841866648008315E-2</c:v>
                </c:pt>
                <c:pt idx="819">
                  <c:v>8.2901156389233524E-2</c:v>
                </c:pt>
                <c:pt idx="820">
                  <c:v>8.2905283952095107E-2</c:v>
                </c:pt>
                <c:pt idx="821">
                  <c:v>8.2561034157261737E-2</c:v>
                </c:pt>
                <c:pt idx="822">
                  <c:v>8.6028705563130081E-2</c:v>
                </c:pt>
                <c:pt idx="823">
                  <c:v>8.6469755421283892E-2</c:v>
                </c:pt>
                <c:pt idx="824">
                  <c:v>8.7241426890404664E-2</c:v>
                </c:pt>
                <c:pt idx="825">
                  <c:v>8.6780453358582157E-2</c:v>
                </c:pt>
                <c:pt idx="826">
                  <c:v>8.8949268724236211E-2</c:v>
                </c:pt>
                <c:pt idx="827">
                  <c:v>8.7073705860263598E-2</c:v>
                </c:pt>
                <c:pt idx="828">
                  <c:v>8.7377559949768716E-2</c:v>
                </c:pt>
                <c:pt idx="829">
                  <c:v>8.6144149798140487E-2</c:v>
                </c:pt>
                <c:pt idx="830">
                  <c:v>8.5535744481839551E-2</c:v>
                </c:pt>
                <c:pt idx="831">
                  <c:v>8.4651030500691629E-2</c:v>
                </c:pt>
                <c:pt idx="832">
                  <c:v>8.4569567457767281E-2</c:v>
                </c:pt>
                <c:pt idx="833">
                  <c:v>8.3864697894279819E-2</c:v>
                </c:pt>
                <c:pt idx="834">
                  <c:v>8.2010971580688236E-2</c:v>
                </c:pt>
                <c:pt idx="835">
                  <c:v>7.9340982516391864E-2</c:v>
                </c:pt>
                <c:pt idx="836">
                  <c:v>8.0750364573047184E-2</c:v>
                </c:pt>
                <c:pt idx="837">
                  <c:v>8.0163022154768046E-2</c:v>
                </c:pt>
                <c:pt idx="838">
                  <c:v>8.1500849869869121E-2</c:v>
                </c:pt>
                <c:pt idx="839">
                  <c:v>8.1327845049164765E-2</c:v>
                </c:pt>
                <c:pt idx="840">
                  <c:v>8.0749769455847789E-2</c:v>
                </c:pt>
                <c:pt idx="841">
                  <c:v>8.5085963404202991E-2</c:v>
                </c:pt>
                <c:pt idx="842">
                  <c:v>8.6520331881559095E-2</c:v>
                </c:pt>
                <c:pt idx="843">
                  <c:v>8.563471247210068E-2</c:v>
                </c:pt>
                <c:pt idx="844">
                  <c:v>8.5126367611205511E-2</c:v>
                </c:pt>
                <c:pt idx="845">
                  <c:v>8.5713280694933655E-2</c:v>
                </c:pt>
                <c:pt idx="846">
                  <c:v>8.6840220128751061E-2</c:v>
                </c:pt>
                <c:pt idx="847">
                  <c:v>8.7615134986608598E-2</c:v>
                </c:pt>
                <c:pt idx="848">
                  <c:v>8.5297136491574957E-2</c:v>
                </c:pt>
                <c:pt idx="849">
                  <c:v>8.3793674907367874E-2</c:v>
                </c:pt>
                <c:pt idx="850">
                  <c:v>8.2630641615406522E-2</c:v>
                </c:pt>
                <c:pt idx="851">
                  <c:v>8.3571330619995637E-2</c:v>
                </c:pt>
                <c:pt idx="852">
                  <c:v>8.1290038103653928E-2</c:v>
                </c:pt>
                <c:pt idx="853">
                  <c:v>8.0641538891461598E-2</c:v>
                </c:pt>
                <c:pt idx="854">
                  <c:v>8.0755758885376089E-2</c:v>
                </c:pt>
                <c:pt idx="855">
                  <c:v>8.2101756709457574E-2</c:v>
                </c:pt>
                <c:pt idx="856">
                  <c:v>8.3955032434312432E-2</c:v>
                </c:pt>
                <c:pt idx="857">
                  <c:v>8.4906858632204735E-2</c:v>
                </c:pt>
                <c:pt idx="858">
                  <c:v>8.3682893840698519E-2</c:v>
                </c:pt>
                <c:pt idx="859">
                  <c:v>8.3380735835211689E-2</c:v>
                </c:pt>
                <c:pt idx="860">
                  <c:v>8.2659755598968876E-2</c:v>
                </c:pt>
                <c:pt idx="861">
                  <c:v>7.9269610960834569E-2</c:v>
                </c:pt>
                <c:pt idx="862">
                  <c:v>7.7118045492289011E-2</c:v>
                </c:pt>
                <c:pt idx="863">
                  <c:v>7.5528313168353803E-2</c:v>
                </c:pt>
                <c:pt idx="864">
                  <c:v>7.2634083943321368E-2</c:v>
                </c:pt>
                <c:pt idx="865">
                  <c:v>7.2035013465376802E-2</c:v>
                </c:pt>
                <c:pt idx="866">
                  <c:v>7.2557526366454975E-2</c:v>
                </c:pt>
                <c:pt idx="867">
                  <c:v>7.1937252712862998E-2</c:v>
                </c:pt>
                <c:pt idx="868">
                  <c:v>7.4563296622820407E-2</c:v>
                </c:pt>
                <c:pt idx="869">
                  <c:v>7.4990637531202206E-2</c:v>
                </c:pt>
                <c:pt idx="870">
                  <c:v>7.4932260784777646E-2</c:v>
                </c:pt>
                <c:pt idx="871">
                  <c:v>7.680974077629979E-2</c:v>
                </c:pt>
                <c:pt idx="872">
                  <c:v>7.6790420721504771E-2</c:v>
                </c:pt>
                <c:pt idx="873">
                  <c:v>7.4641023179899929E-2</c:v>
                </c:pt>
                <c:pt idx="874">
                  <c:v>7.1539161814832011E-2</c:v>
                </c:pt>
                <c:pt idx="875">
                  <c:v>7.1223341618781688E-2</c:v>
                </c:pt>
                <c:pt idx="876">
                  <c:v>7.1325234184994216E-2</c:v>
                </c:pt>
                <c:pt idx="877">
                  <c:v>6.8558810629371303E-2</c:v>
                </c:pt>
                <c:pt idx="878">
                  <c:v>6.5970777705107342E-2</c:v>
                </c:pt>
                <c:pt idx="879">
                  <c:v>6.5208810897174022E-2</c:v>
                </c:pt>
                <c:pt idx="880">
                  <c:v>6.8537751982186604E-2</c:v>
                </c:pt>
                <c:pt idx="881">
                  <c:v>7.0068168124689634E-2</c:v>
                </c:pt>
                <c:pt idx="882">
                  <c:v>6.7003080751707841E-2</c:v>
                </c:pt>
                <c:pt idx="883">
                  <c:v>6.4689532883158346E-2</c:v>
                </c:pt>
                <c:pt idx="884">
                  <c:v>6.812733365645364E-2</c:v>
                </c:pt>
                <c:pt idx="885">
                  <c:v>7.0975747358806102E-2</c:v>
                </c:pt>
                <c:pt idx="886">
                  <c:v>7.2794395764329847E-2</c:v>
                </c:pt>
                <c:pt idx="887">
                  <c:v>6.7998312247622497E-2</c:v>
                </c:pt>
                <c:pt idx="888">
                  <c:v>6.6843155756878977E-2</c:v>
                </c:pt>
                <c:pt idx="889">
                  <c:v>6.667049100314569E-2</c:v>
                </c:pt>
                <c:pt idx="890">
                  <c:v>6.7804933164512748E-2</c:v>
                </c:pt>
                <c:pt idx="891">
                  <c:v>6.5141001543138899E-2</c:v>
                </c:pt>
                <c:pt idx="892">
                  <c:v>6.2821600271849548E-2</c:v>
                </c:pt>
                <c:pt idx="893">
                  <c:v>5.902982378834775E-2</c:v>
                </c:pt>
                <c:pt idx="894">
                  <c:v>5.9875455572843239E-2</c:v>
                </c:pt>
                <c:pt idx="895">
                  <c:v>6.1505451826155369E-2</c:v>
                </c:pt>
                <c:pt idx="896">
                  <c:v>6.1678584171973902E-2</c:v>
                </c:pt>
                <c:pt idx="897">
                  <c:v>6.2176535736065179E-2</c:v>
                </c:pt>
                <c:pt idx="898">
                  <c:v>6.2894327844454034E-2</c:v>
                </c:pt>
                <c:pt idx="899">
                  <c:v>6.2530077860883521E-2</c:v>
                </c:pt>
                <c:pt idx="900">
                  <c:v>6.314328237231398E-2</c:v>
                </c:pt>
                <c:pt idx="901">
                  <c:v>6.222367751993238E-2</c:v>
                </c:pt>
                <c:pt idx="902">
                  <c:v>5.9039643222137957E-2</c:v>
                </c:pt>
                <c:pt idx="903">
                  <c:v>5.7325386875064235E-2</c:v>
                </c:pt>
                <c:pt idx="904">
                  <c:v>5.4541063044250625E-2</c:v>
                </c:pt>
                <c:pt idx="905">
                  <c:v>5.5086925793731194E-2</c:v>
                </c:pt>
                <c:pt idx="906">
                  <c:v>5.4952527075919702E-2</c:v>
                </c:pt>
                <c:pt idx="907">
                  <c:v>5.6455725108224178E-2</c:v>
                </c:pt>
                <c:pt idx="908">
                  <c:v>5.55869517663461E-2</c:v>
                </c:pt>
                <c:pt idx="909">
                  <c:v>5.513345545705043E-2</c:v>
                </c:pt>
                <c:pt idx="910">
                  <c:v>5.5222459485058682E-2</c:v>
                </c:pt>
                <c:pt idx="911">
                  <c:v>5.5752152050063973E-2</c:v>
                </c:pt>
                <c:pt idx="912">
                  <c:v>5.4657586991894248E-2</c:v>
                </c:pt>
                <c:pt idx="913">
                  <c:v>5.3747818576651389E-2</c:v>
                </c:pt>
                <c:pt idx="914">
                  <c:v>5.1863941075235648E-2</c:v>
                </c:pt>
                <c:pt idx="915">
                  <c:v>5.0875778721482509E-2</c:v>
                </c:pt>
                <c:pt idx="916">
                  <c:v>5.1622859097756414E-2</c:v>
                </c:pt>
                <c:pt idx="917">
                  <c:v>5.0492535997576679E-2</c:v>
                </c:pt>
                <c:pt idx="918">
                  <c:v>4.8475679557953739E-2</c:v>
                </c:pt>
                <c:pt idx="919">
                  <c:v>4.8002531628566263E-2</c:v>
                </c:pt>
                <c:pt idx="920">
                  <c:v>4.6666229963997954E-2</c:v>
                </c:pt>
                <c:pt idx="921">
                  <c:v>4.4853639001396731E-2</c:v>
                </c:pt>
                <c:pt idx="922">
                  <c:v>4.4525933464706867E-2</c:v>
                </c:pt>
                <c:pt idx="923">
                  <c:v>4.3021583455537804E-2</c:v>
                </c:pt>
                <c:pt idx="924">
                  <c:v>4.3499250024803628E-2</c:v>
                </c:pt>
                <c:pt idx="925">
                  <c:v>4.45543630634899E-2</c:v>
                </c:pt>
                <c:pt idx="926">
                  <c:v>4.092169541408637E-2</c:v>
                </c:pt>
                <c:pt idx="927">
                  <c:v>3.9653679197312726E-2</c:v>
                </c:pt>
                <c:pt idx="928">
                  <c:v>4.0941091983949858E-2</c:v>
                </c:pt>
                <c:pt idx="929">
                  <c:v>4.381751445220864E-2</c:v>
                </c:pt>
                <c:pt idx="930">
                  <c:v>4.4382454958767303E-2</c:v>
                </c:pt>
                <c:pt idx="931">
                  <c:v>4.388295608995757E-2</c:v>
                </c:pt>
                <c:pt idx="932">
                  <c:v>4.4175022608077319E-2</c:v>
                </c:pt>
                <c:pt idx="933">
                  <c:v>4.6642246740861905E-2</c:v>
                </c:pt>
                <c:pt idx="934">
                  <c:v>4.6462410824875802E-2</c:v>
                </c:pt>
                <c:pt idx="935">
                  <c:v>4.5178198918604036E-2</c:v>
                </c:pt>
                <c:pt idx="936">
                  <c:v>4.220438552066251E-2</c:v>
                </c:pt>
                <c:pt idx="937">
                  <c:v>3.9571553023794739E-2</c:v>
                </c:pt>
                <c:pt idx="938">
                  <c:v>3.7813861622838688E-2</c:v>
                </c:pt>
                <c:pt idx="939">
                  <c:v>3.6898295065738773E-2</c:v>
                </c:pt>
                <c:pt idx="940">
                  <c:v>3.5421847551547557E-2</c:v>
                </c:pt>
                <c:pt idx="941">
                  <c:v>3.4212208081198472E-2</c:v>
                </c:pt>
                <c:pt idx="942">
                  <c:v>3.389071301756811E-2</c:v>
                </c:pt>
                <c:pt idx="943">
                  <c:v>3.3270524380718917E-2</c:v>
                </c:pt>
                <c:pt idx="944">
                  <c:v>3.3758426965814513E-2</c:v>
                </c:pt>
                <c:pt idx="945">
                  <c:v>3.3945510559121955E-2</c:v>
                </c:pt>
                <c:pt idx="946">
                  <c:v>3.3015903486953206E-2</c:v>
                </c:pt>
                <c:pt idx="947">
                  <c:v>3.1874443193470298E-2</c:v>
                </c:pt>
                <c:pt idx="948">
                  <c:v>3.3211208199286718E-2</c:v>
                </c:pt>
                <c:pt idx="949">
                  <c:v>3.1323611215374692E-2</c:v>
                </c:pt>
                <c:pt idx="950">
                  <c:v>3.1539315695136419E-2</c:v>
                </c:pt>
                <c:pt idx="951">
                  <c:v>3.3636848772813074E-2</c:v>
                </c:pt>
                <c:pt idx="952">
                  <c:v>3.3790125458357141E-2</c:v>
                </c:pt>
                <c:pt idx="953">
                  <c:v>3.2894724872642792E-2</c:v>
                </c:pt>
                <c:pt idx="954">
                  <c:v>3.3025565639769265E-2</c:v>
                </c:pt>
                <c:pt idx="955">
                  <c:v>3.0806900706990728E-2</c:v>
                </c:pt>
                <c:pt idx="956">
                  <c:v>3.0643609049148091E-2</c:v>
                </c:pt>
                <c:pt idx="957">
                  <c:v>2.8654876148034213E-2</c:v>
                </c:pt>
                <c:pt idx="958">
                  <c:v>2.7262637717558904E-2</c:v>
                </c:pt>
                <c:pt idx="959">
                  <c:v>2.7445980574184372E-2</c:v>
                </c:pt>
                <c:pt idx="960">
                  <c:v>2.6482060744632743E-2</c:v>
                </c:pt>
                <c:pt idx="961">
                  <c:v>2.7160341321818215E-2</c:v>
                </c:pt>
                <c:pt idx="962">
                  <c:v>2.8270591969029417E-2</c:v>
                </c:pt>
                <c:pt idx="963">
                  <c:v>2.6680689611608657E-2</c:v>
                </c:pt>
                <c:pt idx="964">
                  <c:v>2.655040145331021E-2</c:v>
                </c:pt>
                <c:pt idx="965">
                  <c:v>2.4966794585691735E-2</c:v>
                </c:pt>
                <c:pt idx="966">
                  <c:v>2.3497479976219114E-2</c:v>
                </c:pt>
                <c:pt idx="967">
                  <c:v>2.577543558540701E-2</c:v>
                </c:pt>
                <c:pt idx="968">
                  <c:v>2.4488847461174766E-2</c:v>
                </c:pt>
                <c:pt idx="969">
                  <c:v>2.6225029626209439E-2</c:v>
                </c:pt>
                <c:pt idx="970">
                  <c:v>2.7554355667033285E-2</c:v>
                </c:pt>
                <c:pt idx="971">
                  <c:v>2.7817206181499351E-2</c:v>
                </c:pt>
                <c:pt idx="972">
                  <c:v>2.8141472790944085E-2</c:v>
                </c:pt>
                <c:pt idx="973">
                  <c:v>2.9493179489302721E-2</c:v>
                </c:pt>
                <c:pt idx="974">
                  <c:v>2.6075876252689818E-2</c:v>
                </c:pt>
                <c:pt idx="975">
                  <c:v>2.5122885325421566E-2</c:v>
                </c:pt>
                <c:pt idx="976">
                  <c:v>2.2188489940266384E-2</c:v>
                </c:pt>
                <c:pt idx="977">
                  <c:v>2.2139907122609187E-2</c:v>
                </c:pt>
                <c:pt idx="978">
                  <c:v>2.2423433708917466E-2</c:v>
                </c:pt>
                <c:pt idx="979">
                  <c:v>2.1630257254712452E-2</c:v>
                </c:pt>
                <c:pt idx="980">
                  <c:v>1.901516775206125E-2</c:v>
                </c:pt>
                <c:pt idx="981">
                  <c:v>1.9409101331370693E-2</c:v>
                </c:pt>
                <c:pt idx="982">
                  <c:v>1.8876917775802173E-2</c:v>
                </c:pt>
                <c:pt idx="983">
                  <c:v>2.0882471239473545E-2</c:v>
                </c:pt>
                <c:pt idx="984">
                  <c:v>1.9141396360892331E-2</c:v>
                </c:pt>
                <c:pt idx="985">
                  <c:v>1.7361447576678513E-2</c:v>
                </c:pt>
                <c:pt idx="986">
                  <c:v>1.5833654200690012E-2</c:v>
                </c:pt>
                <c:pt idx="987">
                  <c:v>1.6929154443030236E-2</c:v>
                </c:pt>
                <c:pt idx="988">
                  <c:v>1.5618179266133778E-2</c:v>
                </c:pt>
                <c:pt idx="989">
                  <c:v>1.5966169797649102E-2</c:v>
                </c:pt>
                <c:pt idx="990">
                  <c:v>1.2327045126632012E-2</c:v>
                </c:pt>
                <c:pt idx="991">
                  <c:v>1.3444301153447654E-2</c:v>
                </c:pt>
                <c:pt idx="992">
                  <c:v>1.609670450450159E-2</c:v>
                </c:pt>
                <c:pt idx="993">
                  <c:v>1.8039532615355607E-2</c:v>
                </c:pt>
                <c:pt idx="994">
                  <c:v>1.917585364673792E-2</c:v>
                </c:pt>
                <c:pt idx="995">
                  <c:v>2.1373986185969533E-2</c:v>
                </c:pt>
                <c:pt idx="996">
                  <c:v>2.0286504722807585E-2</c:v>
                </c:pt>
                <c:pt idx="997">
                  <c:v>2.0155660980095115E-2</c:v>
                </c:pt>
                <c:pt idx="998">
                  <c:v>1.8353652476550467E-2</c:v>
                </c:pt>
                <c:pt idx="999">
                  <c:v>1.6516772230539219E-2</c:v>
                </c:pt>
                <c:pt idx="1000">
                  <c:v>1.5315991504786994E-2</c:v>
                </c:pt>
                <c:pt idx="1001">
                  <c:v>1.0503504007561728E-2</c:v>
                </c:pt>
                <c:pt idx="1002">
                  <c:v>7.2346995155490937E-3</c:v>
                </c:pt>
                <c:pt idx="1003">
                  <c:v>8.1450587971542178E-3</c:v>
                </c:pt>
                <c:pt idx="1004">
                  <c:v>9.2481127770897564E-3</c:v>
                </c:pt>
                <c:pt idx="1005">
                  <c:v>9.7427444373757738E-3</c:v>
                </c:pt>
                <c:pt idx="1006">
                  <c:v>1.0826916198741597E-2</c:v>
                </c:pt>
                <c:pt idx="1007">
                  <c:v>1.0771693573473892E-2</c:v>
                </c:pt>
                <c:pt idx="1008">
                  <c:v>1.3701068719968366E-2</c:v>
                </c:pt>
                <c:pt idx="1009">
                  <c:v>1.6109924608002677E-2</c:v>
                </c:pt>
                <c:pt idx="1010">
                  <c:v>1.5709159933411484E-2</c:v>
                </c:pt>
                <c:pt idx="1011">
                  <c:v>1.7235367747147283E-2</c:v>
                </c:pt>
                <c:pt idx="1012">
                  <c:v>1.6424915890810955E-2</c:v>
                </c:pt>
                <c:pt idx="1013">
                  <c:v>1.3963723695926057E-2</c:v>
                </c:pt>
                <c:pt idx="1014">
                  <c:v>1.2252400426477988E-2</c:v>
                </c:pt>
                <c:pt idx="1015">
                  <c:v>1.1828141375021689E-2</c:v>
                </c:pt>
                <c:pt idx="1016">
                  <c:v>1.1299256469072738E-2</c:v>
                </c:pt>
                <c:pt idx="1017">
                  <c:v>1.1561766916567715E-2</c:v>
                </c:pt>
                <c:pt idx="1018">
                  <c:v>9.7702516044997339E-3</c:v>
                </c:pt>
                <c:pt idx="1019">
                  <c:v>1.2428091776253957E-2</c:v>
                </c:pt>
                <c:pt idx="1020">
                  <c:v>1.302180194856674E-2</c:v>
                </c:pt>
                <c:pt idx="1021">
                  <c:v>1.2544118375952368E-2</c:v>
                </c:pt>
                <c:pt idx="1022">
                  <c:v>1.2952798109295654E-2</c:v>
                </c:pt>
                <c:pt idx="1023">
                  <c:v>1.1851244674870046E-2</c:v>
                </c:pt>
                <c:pt idx="1024">
                  <c:v>1.1225253645326642E-2</c:v>
                </c:pt>
                <c:pt idx="1025">
                  <c:v>1.0079920839210469E-2</c:v>
                </c:pt>
                <c:pt idx="1026">
                  <c:v>1.0754188626137088E-2</c:v>
                </c:pt>
                <c:pt idx="1027">
                  <c:v>1.1671940113526257E-2</c:v>
                </c:pt>
                <c:pt idx="1028">
                  <c:v>1.1232225018233967E-2</c:v>
                </c:pt>
                <c:pt idx="1029">
                  <c:v>8.3024077846770745E-3</c:v>
                </c:pt>
                <c:pt idx="1030">
                  <c:v>1.0044995961279633E-2</c:v>
                </c:pt>
                <c:pt idx="1031">
                  <c:v>9.7142170693385512E-3</c:v>
                </c:pt>
                <c:pt idx="1032">
                  <c:v>8.9274083691671825E-3</c:v>
                </c:pt>
                <c:pt idx="1033">
                  <c:v>6.4588749785439003E-3</c:v>
                </c:pt>
                <c:pt idx="1034">
                  <c:v>3.5983761462063542E-3</c:v>
                </c:pt>
                <c:pt idx="1035">
                  <c:v>5.7892661091211986E-3</c:v>
                </c:pt>
                <c:pt idx="1036">
                  <c:v>6.9535746522241346E-3</c:v>
                </c:pt>
                <c:pt idx="1037">
                  <c:v>4.5403319002627783E-3</c:v>
                </c:pt>
                <c:pt idx="1038">
                  <c:v>4.9340571885524275E-3</c:v>
                </c:pt>
                <c:pt idx="1039">
                  <c:v>6.1205125931475301E-3</c:v>
                </c:pt>
                <c:pt idx="1040">
                  <c:v>6.165613975188204E-3</c:v>
                </c:pt>
                <c:pt idx="1041">
                  <c:v>9.0777519770856071E-3</c:v>
                </c:pt>
                <c:pt idx="1042">
                  <c:v>9.0382404458822108E-3</c:v>
                </c:pt>
                <c:pt idx="1043">
                  <c:v>1.1491128630416831E-2</c:v>
                </c:pt>
                <c:pt idx="1044">
                  <c:v>1.3689095387000036E-2</c:v>
                </c:pt>
                <c:pt idx="1045">
                  <c:v>1.5652190214079809E-2</c:v>
                </c:pt>
                <c:pt idx="1046">
                  <c:v>1.6052329590527908E-2</c:v>
                </c:pt>
                <c:pt idx="1047">
                  <c:v>1.5213365669168057E-2</c:v>
                </c:pt>
                <c:pt idx="1048">
                  <c:v>1.4824170072933312E-2</c:v>
                </c:pt>
                <c:pt idx="1049">
                  <c:v>1.5109371489074199E-2</c:v>
                </c:pt>
                <c:pt idx="1050">
                  <c:v>1.4481008492407452E-2</c:v>
                </c:pt>
                <c:pt idx="1051">
                  <c:v>1.1658559328381333E-2</c:v>
                </c:pt>
                <c:pt idx="1052">
                  <c:v>9.0784571909669019E-3</c:v>
                </c:pt>
                <c:pt idx="1053">
                  <c:v>9.8677458295249373E-3</c:v>
                </c:pt>
                <c:pt idx="1054">
                  <c:v>1.2432726463986186E-2</c:v>
                </c:pt>
                <c:pt idx="1055">
                  <c:v>1.1930455624278365E-2</c:v>
                </c:pt>
                <c:pt idx="1056">
                  <c:v>1.0804827573718229E-2</c:v>
                </c:pt>
                <c:pt idx="1057">
                  <c:v>8.688038203803667E-3</c:v>
                </c:pt>
                <c:pt idx="1058">
                  <c:v>1.0137734349714159E-2</c:v>
                </c:pt>
                <c:pt idx="1059">
                  <c:v>8.0480262130422642E-3</c:v>
                </c:pt>
                <c:pt idx="1060">
                  <c:v>6.7512841141370164E-3</c:v>
                </c:pt>
                <c:pt idx="1061">
                  <c:v>4.3330921124951748E-3</c:v>
                </c:pt>
                <c:pt idx="1062">
                  <c:v>4.0166797748314564E-3</c:v>
                </c:pt>
                <c:pt idx="1063">
                  <c:v>4.4950145756954647E-3</c:v>
                </c:pt>
                <c:pt idx="1064">
                  <c:v>4.1786511226588408E-3</c:v>
                </c:pt>
                <c:pt idx="1065">
                  <c:v>4.4841485858017442E-3</c:v>
                </c:pt>
                <c:pt idx="1066">
                  <c:v>6.8973173731968901E-3</c:v>
                </c:pt>
                <c:pt idx="1067">
                  <c:v>6.4583746550126849E-3</c:v>
                </c:pt>
                <c:pt idx="1068">
                  <c:v>6.5967457801302098E-3</c:v>
                </c:pt>
                <c:pt idx="1069">
                  <c:v>6.0185596650476365E-3</c:v>
                </c:pt>
                <c:pt idx="1070">
                  <c:v>5.2780430063994657E-3</c:v>
                </c:pt>
                <c:pt idx="1071">
                  <c:v>7.2135112178316821E-3</c:v>
                </c:pt>
                <c:pt idx="1072">
                  <c:v>7.6788393072189662E-3</c:v>
                </c:pt>
                <c:pt idx="1073">
                  <c:v>1.0502361807622583E-2</c:v>
                </c:pt>
                <c:pt idx="1074">
                  <c:v>1.1096043074242825E-2</c:v>
                </c:pt>
                <c:pt idx="1075">
                  <c:v>1.0664704678615883E-2</c:v>
                </c:pt>
                <c:pt idx="1076">
                  <c:v>9.2462896355493766E-3</c:v>
                </c:pt>
                <c:pt idx="1077">
                  <c:v>8.4060264883264787E-3</c:v>
                </c:pt>
                <c:pt idx="1078">
                  <c:v>6.6244778165388003E-3</c:v>
                </c:pt>
                <c:pt idx="1079">
                  <c:v>5.5910857054634047E-3</c:v>
                </c:pt>
                <c:pt idx="1080">
                  <c:v>1.7887905254621312E-3</c:v>
                </c:pt>
                <c:pt idx="1081">
                  <c:v>-1.1647931385367375E-3</c:v>
                </c:pt>
                <c:pt idx="1082">
                  <c:v>6.3143635191796436E-4</c:v>
                </c:pt>
                <c:pt idx="1083">
                  <c:v>7.005422112803789E-4</c:v>
                </c:pt>
                <c:pt idx="1084">
                  <c:v>1.5490263074958667E-3</c:v>
                </c:pt>
                <c:pt idx="1085">
                  <c:v>2.2433707982281482E-3</c:v>
                </c:pt>
                <c:pt idx="1086">
                  <c:v>2.6910094539468127E-3</c:v>
                </c:pt>
                <c:pt idx="1087">
                  <c:v>3.0596505522815128E-3</c:v>
                </c:pt>
                <c:pt idx="1088">
                  <c:v>6.2215932494665846E-3</c:v>
                </c:pt>
                <c:pt idx="1089">
                  <c:v>2.4367583830121583E-3</c:v>
                </c:pt>
                <c:pt idx="1090">
                  <c:v>4.0406162387589799E-3</c:v>
                </c:pt>
                <c:pt idx="1091">
                  <c:v>5.0651955142786038E-3</c:v>
                </c:pt>
                <c:pt idx="1092">
                  <c:v>4.7181312401757842E-3</c:v>
                </c:pt>
                <c:pt idx="1093">
                  <c:v>5.2490616489558363E-3</c:v>
                </c:pt>
                <c:pt idx="1094">
                  <c:v>4.5713000989849933E-3</c:v>
                </c:pt>
                <c:pt idx="1095">
                  <c:v>2.9833565273177068E-3</c:v>
                </c:pt>
                <c:pt idx="1096">
                  <c:v>6.4827111227149506E-3</c:v>
                </c:pt>
                <c:pt idx="1097">
                  <c:v>5.4034103956262626E-3</c:v>
                </c:pt>
                <c:pt idx="1098">
                  <c:v>3.5378042674834159E-3</c:v>
                </c:pt>
                <c:pt idx="1099">
                  <c:v>2.5892529145227217E-3</c:v>
                </c:pt>
                <c:pt idx="1100">
                  <c:v>2.6913750259407375E-4</c:v>
                </c:pt>
                <c:pt idx="1101">
                  <c:v>4.4692876591651557E-4</c:v>
                </c:pt>
                <c:pt idx="1102">
                  <c:v>2.120026382395617E-3</c:v>
                </c:pt>
                <c:pt idx="1103">
                  <c:v>1.1178035346390937E-3</c:v>
                </c:pt>
                <c:pt idx="1104">
                  <c:v>2.5365599624362022E-3</c:v>
                </c:pt>
                <c:pt idx="1105">
                  <c:v>3.5006808565844916E-3</c:v>
                </c:pt>
                <c:pt idx="1106">
                  <c:v>4.4489771593168703E-3</c:v>
                </c:pt>
                <c:pt idx="1107">
                  <c:v>5.0660452566226128E-3</c:v>
                </c:pt>
                <c:pt idx="1108">
                  <c:v>5.2512610320913549E-3</c:v>
                </c:pt>
                <c:pt idx="1109">
                  <c:v>3.4620046148788313E-3</c:v>
                </c:pt>
                <c:pt idx="1110">
                  <c:v>1.7351207310011601E-3</c:v>
                </c:pt>
                <c:pt idx="1111">
                  <c:v>4.0109198905086357E-4</c:v>
                </c:pt>
                <c:pt idx="1112">
                  <c:v>6.9475682193472592E-5</c:v>
                </c:pt>
                <c:pt idx="1113">
                  <c:v>4.4774747714941267E-4</c:v>
                </c:pt>
                <c:pt idx="1114">
                  <c:v>2.5907908673994712E-3</c:v>
                </c:pt>
                <c:pt idx="1115">
                  <c:v>2.7759764619245293E-3</c:v>
                </c:pt>
                <c:pt idx="1116">
                  <c:v>4.5030626856499981E-3</c:v>
                </c:pt>
                <c:pt idx="1117">
                  <c:v>6.0374486849567709E-3</c:v>
                </c:pt>
                <c:pt idx="1118">
                  <c:v>5.9756984741790127E-3</c:v>
                </c:pt>
                <c:pt idx="1119">
                  <c:v>6.8009317664974346E-3</c:v>
                </c:pt>
                <c:pt idx="1120">
                  <c:v>6.7385847381854153E-3</c:v>
                </c:pt>
                <c:pt idx="1121">
                  <c:v>6.6005213736767248E-3</c:v>
                </c:pt>
                <c:pt idx="1122">
                  <c:v>6.5925051450007295E-3</c:v>
                </c:pt>
                <c:pt idx="1123">
                  <c:v>4.2957540343207482E-3</c:v>
                </c:pt>
                <c:pt idx="1124">
                  <c:v>5.4447723162360977E-3</c:v>
                </c:pt>
                <c:pt idx="1125">
                  <c:v>5.8844695580124069E-3</c:v>
                </c:pt>
                <c:pt idx="1126">
                  <c:v>5.8134729262907386E-3</c:v>
                </c:pt>
                <c:pt idx="1127">
                  <c:v>5.6135479790712589E-3</c:v>
                </c:pt>
                <c:pt idx="1128">
                  <c:v>3.0607073103941724E-3</c:v>
                </c:pt>
                <c:pt idx="1129">
                  <c:v>3.1303640782497492E-3</c:v>
                </c:pt>
                <c:pt idx="1130">
                  <c:v>6.1984032325405995E-3</c:v>
                </c:pt>
                <c:pt idx="1131">
                  <c:v>6.2248765960724473E-3</c:v>
                </c:pt>
                <c:pt idx="1132">
                  <c:v>4.8367920836489926E-3</c:v>
                </c:pt>
                <c:pt idx="1133">
                  <c:v>4.0823896404038329E-3</c:v>
                </c:pt>
                <c:pt idx="1134">
                  <c:v>2.1780014247105759E-3</c:v>
                </c:pt>
                <c:pt idx="1135">
                  <c:v>2.9264339922782691E-3</c:v>
                </c:pt>
                <c:pt idx="1136">
                  <c:v>2.7723517730964347E-3</c:v>
                </c:pt>
                <c:pt idx="1137">
                  <c:v>1.3142865790274406E-3</c:v>
                </c:pt>
                <c:pt idx="1138">
                  <c:v>7.2482724385326824E-4</c:v>
                </c:pt>
                <c:pt idx="1139">
                  <c:v>1.9432276895450401E-3</c:v>
                </c:pt>
                <c:pt idx="1140">
                  <c:v>2.8369496196733505E-3</c:v>
                </c:pt>
                <c:pt idx="1141">
                  <c:v>4.4867398961214427E-3</c:v>
                </c:pt>
                <c:pt idx="1142">
                  <c:v>5.3042494173590072E-3</c:v>
                </c:pt>
                <c:pt idx="1143">
                  <c:v>4.9878740619783962E-3</c:v>
                </c:pt>
                <c:pt idx="1144">
                  <c:v>3.8239570209759261E-3</c:v>
                </c:pt>
                <c:pt idx="1145">
                  <c:v>2.8907720191875983E-3</c:v>
                </c:pt>
                <c:pt idx="1146">
                  <c:v>3.0754398617491734E-3</c:v>
                </c:pt>
                <c:pt idx="1147">
                  <c:v>1.6110872544684584E-3</c:v>
                </c:pt>
                <c:pt idx="1148">
                  <c:v>1.742163092888698E-3</c:v>
                </c:pt>
                <c:pt idx="1149">
                  <c:v>9.3236586547171653E-4</c:v>
                </c:pt>
                <c:pt idx="1150">
                  <c:v>-4.4824652542948596E-4</c:v>
                </c:pt>
                <c:pt idx="1151">
                  <c:v>2.6887437577519328E-3</c:v>
                </c:pt>
                <c:pt idx="1152">
                  <c:v>3.2131312780082355E-3</c:v>
                </c:pt>
                <c:pt idx="1153">
                  <c:v>5.1797768293498879E-3</c:v>
                </c:pt>
                <c:pt idx="1154">
                  <c:v>5.8045015345096988E-3</c:v>
                </c:pt>
                <c:pt idx="1155">
                  <c:v>6.2281913988731369E-3</c:v>
                </c:pt>
                <c:pt idx="1156">
                  <c:v>7.0523675079951862E-3</c:v>
                </c:pt>
                <c:pt idx="1157">
                  <c:v>1.0428759837818659E-2</c:v>
                </c:pt>
                <c:pt idx="1158">
                  <c:v>8.3330074358193718E-3</c:v>
                </c:pt>
                <c:pt idx="1159">
                  <c:v>8.3486994011165577E-3</c:v>
                </c:pt>
                <c:pt idx="1160">
                  <c:v>6.9296947244305556E-3</c:v>
                </c:pt>
                <c:pt idx="1161">
                  <c:v>8.98849672460246E-3</c:v>
                </c:pt>
                <c:pt idx="1162">
                  <c:v>9.9668149897099989E-3</c:v>
                </c:pt>
                <c:pt idx="1163">
                  <c:v>1.0098791665536651E-2</c:v>
                </c:pt>
                <c:pt idx="1164">
                  <c:v>9.490657467628387E-3</c:v>
                </c:pt>
                <c:pt idx="1165">
                  <c:v>9.7524348157504402E-3</c:v>
                </c:pt>
                <c:pt idx="1166">
                  <c:v>1.0670342393879338E-2</c:v>
                </c:pt>
                <c:pt idx="1167">
                  <c:v>1.1642150204350494E-2</c:v>
                </c:pt>
                <c:pt idx="1168">
                  <c:v>1.1496101727293664E-2</c:v>
                </c:pt>
                <c:pt idx="1169">
                  <c:v>8.7596095487064724E-3</c:v>
                </c:pt>
                <c:pt idx="1170">
                  <c:v>9.9238287817211279E-3</c:v>
                </c:pt>
                <c:pt idx="1171">
                  <c:v>1.0850588175582357E-2</c:v>
                </c:pt>
                <c:pt idx="1172">
                  <c:v>1.0982067928547508E-2</c:v>
                </c:pt>
                <c:pt idx="1173">
                  <c:v>1.0025307358904726E-2</c:v>
                </c:pt>
              </c:numCache>
            </c:numRef>
          </c:yVal>
          <c:smooth val="0"/>
          <c:extLst>
            <c:ext xmlns:c16="http://schemas.microsoft.com/office/drawing/2014/chart" uri="{C3380CC4-5D6E-409C-BE32-E72D297353CC}">
              <c16:uniqueId val="{00000001-19B7-4432-857F-E2AB26723507}"/>
            </c:ext>
          </c:extLst>
        </c:ser>
        <c:dLbls>
          <c:showLegendKey val="0"/>
          <c:showVal val="0"/>
          <c:showCatName val="0"/>
          <c:showSerName val="0"/>
          <c:showPercent val="0"/>
          <c:showBubbleSize val="0"/>
        </c:dLbls>
        <c:axId val="-878544544"/>
        <c:axId val="-878546720"/>
      </c:scatterChart>
      <c:valAx>
        <c:axId val="-878544544"/>
        <c:scaling>
          <c:orientation val="minMax"/>
          <c:max val="850"/>
          <c:min val="60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err="1">
                    <a:solidFill>
                      <a:schemeClr val="bg1"/>
                    </a:solidFill>
                  </a:rPr>
                  <a:t>Wavelength</a:t>
                </a:r>
                <a:r>
                  <a:rPr lang="fr-BE" dirty="0">
                    <a:solidFill>
                      <a:schemeClr val="bg1"/>
                    </a:solidFill>
                  </a:rPr>
                  <a:t> (nm)</a:t>
                </a:r>
              </a:p>
            </c:rich>
          </c:tx>
          <c:overlay val="0"/>
          <c:spPr>
            <a:noFill/>
            <a:ln>
              <a:noFill/>
            </a:ln>
            <a:effectLst/>
          </c:sp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878546720"/>
        <c:crosses val="autoZero"/>
        <c:crossBetween val="midCat"/>
        <c:majorUnit val="25"/>
      </c:valAx>
      <c:valAx>
        <c:axId val="-878546720"/>
        <c:scaling>
          <c:orientation val="minMax"/>
          <c:min val="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a:solidFill>
                      <a:schemeClr val="bg1"/>
                    </a:solidFill>
                  </a:rPr>
                  <a:t>Rel. Fluo.</a:t>
                </a:r>
              </a:p>
            </c:rich>
          </c:tx>
          <c:overlay val="0"/>
          <c:spPr>
            <a:noFill/>
            <a:ln>
              <a:noFill/>
            </a:ln>
            <a:effectLst/>
          </c:sp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878544544"/>
        <c:crosses val="autoZero"/>
        <c:crossBetween val="midCat"/>
      </c:valAx>
    </c:plotArea>
    <c:legend>
      <c:legendPos val="r"/>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showDLblsOverMax val="0"/>
    <c:extLst/>
  </c:chart>
  <c:txPr>
    <a:bodyPr/>
    <a:lstStyle/>
    <a:p>
      <a:pPr>
        <a:defRPr/>
      </a:pPr>
      <a:endParaRPr lang="fr-FR"/>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dirty="0">
                <a:solidFill>
                  <a:schemeClr val="bg1"/>
                </a:solidFill>
              </a:rPr>
              <a:t>Marine </a:t>
            </a:r>
            <a:r>
              <a:rPr lang="fr-BE" i="1" dirty="0" err="1">
                <a:solidFill>
                  <a:schemeClr val="bg1"/>
                </a:solidFill>
              </a:rPr>
              <a:t>Stanieria</a:t>
            </a:r>
            <a:r>
              <a:rPr lang="fr-BE" i="1" dirty="0">
                <a:solidFill>
                  <a:schemeClr val="bg1"/>
                </a:solidFill>
              </a:rPr>
              <a:t> </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fr-FR"/>
        </a:p>
      </c:txPr>
    </c:title>
    <c:autoTitleDeleted val="0"/>
    <c:plotArea>
      <c:layout>
        <c:manualLayout>
          <c:layoutTarget val="inner"/>
          <c:xMode val="edge"/>
          <c:yMode val="edge"/>
          <c:x val="0.12311966662484629"/>
          <c:y val="0.12500842601954837"/>
          <c:w val="0.78510592474865881"/>
          <c:h val="0.7253343205708993"/>
        </c:manualLayout>
      </c:layout>
      <c:scatterChart>
        <c:scatterStyle val="lineMarker"/>
        <c:varyColors val="0"/>
        <c:ser>
          <c:idx val="0"/>
          <c:order val="0"/>
          <c:tx>
            <c:strRef>
              <c:f>'230323_Stan77kfluo'!$AH$1:$AH$2</c:f>
              <c:strCache>
                <c:ptCount val="2"/>
                <c:pt idx="0">
                  <c:v>M Stan Fr</c:v>
                </c:pt>
              </c:strCache>
            </c:strRef>
          </c:tx>
          <c:spPr>
            <a:ln w="19050" cap="rnd">
              <a:solidFill>
                <a:srgbClr val="FF0000"/>
              </a:solidFill>
              <a:round/>
            </a:ln>
            <a:effectLst/>
          </c:spPr>
          <c:marker>
            <c:symbol val="none"/>
          </c:marker>
          <c:xVal>
            <c:numRef>
              <c:f>'230323_Stan77kfluo'!$AB$3:$AB$1176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'230323_Stan77kfluo'!$AH$3:$AH$1176</c:f>
              <c:numCache>
                <c:formatCode>General</c:formatCode>
                <c:ptCount val="1174"/>
                <c:pt idx="0">
                  <c:v>-5.7028933104819502E-4</c:v>
                </c:pt>
                <c:pt idx="1">
                  <c:v>-7.3518617871991135E-4</c:v>
                </c:pt>
                <c:pt idx="2">
                  <c:v>-4.1392194554655559E-4</c:v>
                </c:pt>
                <c:pt idx="3">
                  <c:v>1.2551842872895777E-4</c:v>
                </c:pt>
                <c:pt idx="4">
                  <c:v>6.5260355061256609E-5</c:v>
                </c:pt>
                <c:pt idx="5">
                  <c:v>4.4679799953334078E-4</c:v>
                </c:pt>
                <c:pt idx="6">
                  <c:v>-3.641813756458832E-4</c:v>
                </c:pt>
                <c:pt idx="7">
                  <c:v>-4.0437205655345068E-4</c:v>
                </c:pt>
                <c:pt idx="8">
                  <c:v>-2.3513805887906251E-4</c:v>
                </c:pt>
                <c:pt idx="9">
                  <c:v>-3.2410074619393327E-4</c:v>
                </c:pt>
                <c:pt idx="10">
                  <c:v>-4.1299986930599052E-4</c:v>
                </c:pt>
                <c:pt idx="11">
                  <c:v>-1.433267623706909E-4</c:v>
                </c:pt>
                <c:pt idx="12">
                  <c:v>-8.7329229610479423E-5</c:v>
                </c:pt>
                <c:pt idx="13">
                  <c:v>8.2200081420683978E-4</c:v>
                </c:pt>
                <c:pt idx="14">
                  <c:v>5.8588793898266625E-4</c:v>
                </c:pt>
                <c:pt idx="15">
                  <c:v>7.535926056553466E-4</c:v>
                </c:pt>
                <c:pt idx="16">
                  <c:v>5.9295559051393456E-4</c:v>
                </c:pt>
                <c:pt idx="17">
                  <c:v>8.5978546433258818E-4</c:v>
                </c:pt>
                <c:pt idx="18">
                  <c:v>6.2596991245382992E-4</c:v>
                </c:pt>
                <c:pt idx="19">
                  <c:v>3.433403812383236E-4</c:v>
                </c:pt>
                <c:pt idx="20">
                  <c:v>-3.1148356817526041E-5</c:v>
                </c:pt>
                <c:pt idx="21">
                  <c:v>1.8060028910485762E-4</c:v>
                </c:pt>
                <c:pt idx="22">
                  <c:v>1.1622999100289823E-4</c:v>
                </c:pt>
                <c:pt idx="23">
                  <c:v>-2.5757732931159643E-5</c:v>
                </c:pt>
                <c:pt idx="24">
                  <c:v>-7.4614412548927204E-5</c:v>
                </c:pt>
                <c:pt idx="25">
                  <c:v>-1.1620627301677383E-4</c:v>
                </c:pt>
                <c:pt idx="26">
                  <c:v>1.592441400386747E-4</c:v>
                </c:pt>
                <c:pt idx="27">
                  <c:v>1.850706551295952E-4</c:v>
                </c:pt>
                <c:pt idx="28">
                  <c:v>4.3016821262213201E-4</c:v>
                </c:pt>
                <c:pt idx="29">
                  <c:v>1.8913915940943068E-4</c:v>
                </c:pt>
                <c:pt idx="30">
                  <c:v>3.2809643625636637E-5</c:v>
                </c:pt>
                <c:pt idx="31">
                  <c:v>-9.6241183836790099E-5</c:v>
                </c:pt>
                <c:pt idx="32">
                  <c:v>-1.2927417183176545E-4</c:v>
                </c:pt>
                <c:pt idx="33">
                  <c:v>-9.4860006444809309E-5</c:v>
                </c:pt>
                <c:pt idx="34">
                  <c:v>-1.7232128886825496E-4</c:v>
                </c:pt>
                <c:pt idx="35">
                  <c:v>-4.9492876646778318E-4</c:v>
                </c:pt>
                <c:pt idx="36">
                  <c:v>-1.7946143047111506E-4</c:v>
                </c:pt>
                <c:pt idx="37">
                  <c:v>1.1172958219573643E-4</c:v>
                </c:pt>
                <c:pt idx="38">
                  <c:v>1.2033343978229045E-4</c:v>
                </c:pt>
                <c:pt idx="39">
                  <c:v>4.9753108809336784E-4</c:v>
                </c:pt>
                <c:pt idx="40">
                  <c:v>5.734914963548578E-4</c:v>
                </c:pt>
                <c:pt idx="41">
                  <c:v>5.362035807091088E-4</c:v>
                </c:pt>
                <c:pt idx="42">
                  <c:v>8.059505296412093E-4</c:v>
                </c:pt>
                <c:pt idx="43">
                  <c:v>9.0648957068365844E-4</c:v>
                </c:pt>
                <c:pt idx="44">
                  <c:v>9.538797672193508E-4</c:v>
                </c:pt>
                <c:pt idx="45">
                  <c:v>5.739565270028046E-4</c:v>
                </c:pt>
                <c:pt idx="46">
                  <c:v>1.5247139004088246E-4</c:v>
                </c:pt>
                <c:pt idx="47">
                  <c:v>-1.3428285708157441E-4</c:v>
                </c:pt>
                <c:pt idx="48">
                  <c:v>4.79017144364432E-5</c:v>
                </c:pt>
                <c:pt idx="49">
                  <c:v>1.5250253966265923E-4</c:v>
                </c:pt>
                <c:pt idx="50">
                  <c:v>-2.0471452371749991E-4</c:v>
                </c:pt>
                <c:pt idx="51">
                  <c:v>3.4796578383236172E-5</c:v>
                </c:pt>
                <c:pt idx="52">
                  <c:v>1.8950022621819863E-4</c:v>
                </c:pt>
                <c:pt idx="53">
                  <c:v>3.4288626086399385E-4</c:v>
                </c:pt>
                <c:pt idx="54">
                  <c:v>3.2702762474164494E-4</c:v>
                </c:pt>
                <c:pt idx="55">
                  <c:v>3.384884718767972E-4</c:v>
                </c:pt>
                <c:pt idx="56">
                  <c:v>2.3673815328297207E-4</c:v>
                </c:pt>
                <c:pt idx="57">
                  <c:v>2.6974094037561557E-4</c:v>
                </c:pt>
                <c:pt idx="58">
                  <c:v>2.1804126482106317E-4</c:v>
                </c:pt>
                <c:pt idx="59">
                  <c:v>1.3050426565213355E-5</c:v>
                </c:pt>
                <c:pt idx="60">
                  <c:v>4.3913740625495641E-4</c:v>
                </c:pt>
                <c:pt idx="61">
                  <c:v>5.1373308159484508E-4</c:v>
                </c:pt>
                <c:pt idx="62">
                  <c:v>5.5528465311026169E-4</c:v>
                </c:pt>
                <c:pt idx="63">
                  <c:v>3.0706599838763551E-4</c:v>
                </c:pt>
                <c:pt idx="64">
                  <c:v>4.346870423985171E-4</c:v>
                </c:pt>
                <c:pt idx="65">
                  <c:v>4.7053213760634788E-4</c:v>
                </c:pt>
                <c:pt idx="66">
                  <c:v>1.1962436686911366E-3</c:v>
                </c:pt>
                <c:pt idx="67">
                  <c:v>8.5471146765498784E-4</c:v>
                </c:pt>
                <c:pt idx="68">
                  <c:v>8.6763255213586905E-4</c:v>
                </c:pt>
                <c:pt idx="69">
                  <c:v>5.1055534581389054E-4</c:v>
                </c:pt>
                <c:pt idx="70">
                  <c:v>8.3773278916788826E-4</c:v>
                </c:pt>
                <c:pt idx="71">
                  <c:v>7.3590752173790987E-4</c:v>
                </c:pt>
                <c:pt idx="72">
                  <c:v>8.4481917000219951E-4</c:v>
                </c:pt>
                <c:pt idx="73">
                  <c:v>7.9886983321757253E-4</c:v>
                </c:pt>
                <c:pt idx="74">
                  <c:v>5.9090057723016243E-4</c:v>
                </c:pt>
                <c:pt idx="75">
                  <c:v>4.7469327643399005E-4</c:v>
                </c:pt>
                <c:pt idx="76">
                  <c:v>5.149523442015498E-4</c:v>
                </c:pt>
                <c:pt idx="77">
                  <c:v>3.9440046176705308E-4</c:v>
                </c:pt>
                <c:pt idx="78">
                  <c:v>5.2203908080565293E-4</c:v>
                </c:pt>
                <c:pt idx="79">
                  <c:v>4.247152104322582E-4</c:v>
                </c:pt>
                <c:pt idx="80">
                  <c:v>1.3211550750952164E-4</c:v>
                </c:pt>
                <c:pt idx="81">
                  <c:v>9.6226715865254251E-5</c:v>
                </c:pt>
                <c:pt idx="82">
                  <c:v>1.4786052657233902E-4</c:v>
                </c:pt>
                <c:pt idx="83">
                  <c:v>4.74782772301633E-4</c:v>
                </c:pt>
                <c:pt idx="84">
                  <c:v>5.8523166230660254E-4</c:v>
                </c:pt>
                <c:pt idx="85">
                  <c:v>5.6808411175829679E-4</c:v>
                </c:pt>
                <c:pt idx="86">
                  <c:v>4.3605066848076581E-4</c:v>
                </c:pt>
                <c:pt idx="87">
                  <c:v>3.8015148630301718E-4</c:v>
                </c:pt>
                <c:pt idx="88">
                  <c:v>2.4132752035009139E-4</c:v>
                </c:pt>
                <c:pt idx="89">
                  <c:v>7.672920306372817E-4</c:v>
                </c:pt>
                <c:pt idx="90">
                  <c:v>7.1709686600255728E-4</c:v>
                </c:pt>
                <c:pt idx="91">
                  <c:v>5.0908633281329543E-4</c:v>
                </c:pt>
                <c:pt idx="92">
                  <c:v>3.9145468789039559E-4</c:v>
                </c:pt>
                <c:pt idx="93">
                  <c:v>6.4104522255444181E-4</c:v>
                </c:pt>
                <c:pt idx="94">
                  <c:v>9.6821294153412864E-4</c:v>
                </c:pt>
                <c:pt idx="95">
                  <c:v>1.2405076765357181E-3</c:v>
                </c:pt>
                <c:pt idx="96">
                  <c:v>8.9092369357003892E-4</c:v>
                </c:pt>
                <c:pt idx="97">
                  <c:v>8.3350086796365531E-4</c:v>
                </c:pt>
                <c:pt idx="98">
                  <c:v>1.1218622458259052E-3</c:v>
                </c:pt>
                <c:pt idx="99">
                  <c:v>1.2681913099401834E-3</c:v>
                </c:pt>
                <c:pt idx="100">
                  <c:v>9.6551557403214789E-4</c:v>
                </c:pt>
                <c:pt idx="101">
                  <c:v>4.8052668349731864E-4</c:v>
                </c:pt>
                <c:pt idx="102">
                  <c:v>4.4319325066439813E-4</c:v>
                </c:pt>
                <c:pt idx="103">
                  <c:v>5.2779870121414827E-4</c:v>
                </c:pt>
                <c:pt idx="104">
                  <c:v>4.1019901232455347E-4</c:v>
                </c:pt>
                <c:pt idx="105">
                  <c:v>4.8727732833204286E-5</c:v>
                </c:pt>
                <c:pt idx="106">
                  <c:v>3.285137937522034E-4</c:v>
                </c:pt>
                <c:pt idx="107">
                  <c:v>-6.025806093904868E-5</c:v>
                </c:pt>
                <c:pt idx="108">
                  <c:v>-4.0174307591146223E-5</c:v>
                </c:pt>
                <c:pt idx="109">
                  <c:v>2.7542617327362928E-4</c:v>
                </c:pt>
                <c:pt idx="110">
                  <c:v>4.921309770125515E-4</c:v>
                </c:pt>
                <c:pt idx="111">
                  <c:v>6.1402245130335752E-4</c:v>
                </c:pt>
                <c:pt idx="112">
                  <c:v>8.5068581387008385E-4</c:v>
                </c:pt>
                <c:pt idx="113">
                  <c:v>3.6001238616483388E-4</c:v>
                </c:pt>
                <c:pt idx="114">
                  <c:v>5.7658985594224933E-4</c:v>
                </c:pt>
                <c:pt idx="115">
                  <c:v>5.4931867831648818E-4</c:v>
                </c:pt>
                <c:pt idx="116">
                  <c:v>2.9113669847862639E-4</c:v>
                </c:pt>
                <c:pt idx="117">
                  <c:v>-1.8690247425794082E-5</c:v>
                </c:pt>
                <c:pt idx="118">
                  <c:v>5.5973182294456929E-5</c:v>
                </c:pt>
                <c:pt idx="119">
                  <c:v>1.3059565895866637E-4</c:v>
                </c:pt>
                <c:pt idx="120">
                  <c:v>3.8880357046135758E-4</c:v>
                </c:pt>
                <c:pt idx="121">
                  <c:v>3.81618364684861E-4</c:v>
                </c:pt>
                <c:pt idx="122">
                  <c:v>6.7855347829128704E-4</c:v>
                </c:pt>
                <c:pt idx="123">
                  <c:v>5.7522638797990805E-4</c:v>
                </c:pt>
                <c:pt idx="124">
                  <c:v>7.3586350906165829E-4</c:v>
                </c:pt>
                <c:pt idx="125">
                  <c:v>7.5447131276768365E-4</c:v>
                </c:pt>
                <c:pt idx="126">
                  <c:v>4.4175171732252684E-4</c:v>
                </c:pt>
                <c:pt idx="127">
                  <c:v>5.0494343311698292E-4</c:v>
                </c:pt>
                <c:pt idx="128">
                  <c:v>5.0939616877203461E-4</c:v>
                </c:pt>
                <c:pt idx="129">
                  <c:v>4.9394018499412507E-5</c:v>
                </c:pt>
                <c:pt idx="130">
                  <c:v>2.3882989782125555E-4</c:v>
                </c:pt>
                <c:pt idx="131">
                  <c:v>-9.8239479509743224E-5</c:v>
                </c:pt>
                <c:pt idx="132">
                  <c:v>-2.632230875747029E-4</c:v>
                </c:pt>
                <c:pt idx="133">
                  <c:v>-3.0777739566345243E-4</c:v>
                </c:pt>
                <c:pt idx="134">
                  <c:v>-3.8957819988818236E-4</c:v>
                </c:pt>
                <c:pt idx="135">
                  <c:v>-1.8883288905460557E-4</c:v>
                </c:pt>
                <c:pt idx="136">
                  <c:v>3.2005350904165604E-4</c:v>
                </c:pt>
                <c:pt idx="137">
                  <c:v>4.2474792544111914E-4</c:v>
                </c:pt>
                <c:pt idx="138">
                  <c:v>5.2655162531571511E-4</c:v>
                </c:pt>
                <c:pt idx="139">
                  <c:v>7.8189827803230568E-4</c:v>
                </c:pt>
                <c:pt idx="140">
                  <c:v>1.2719882432788939E-3</c:v>
                </c:pt>
                <c:pt idx="141">
                  <c:v>1.1141511332370757E-3</c:v>
                </c:pt>
                <c:pt idx="142">
                  <c:v>1.6475193868249135E-3</c:v>
                </c:pt>
                <c:pt idx="143">
                  <c:v>1.2615471904871395E-3</c:v>
                </c:pt>
                <c:pt idx="144">
                  <c:v>8.0826587944667885E-4</c:v>
                </c:pt>
                <c:pt idx="145">
                  <c:v>7.7529772061377708E-4</c:v>
                </c:pt>
                <c:pt idx="146">
                  <c:v>5.6156017134094546E-4</c:v>
                </c:pt>
                <c:pt idx="147">
                  <c:v>2.2069926046607732E-4</c:v>
                </c:pt>
                <c:pt idx="148">
                  <c:v>2.1637286261711524E-4</c:v>
                </c:pt>
                <c:pt idx="149">
                  <c:v>-6.2683617236704878E-4</c:v>
                </c:pt>
                <c:pt idx="150">
                  <c:v>-5.2641817211378824E-4</c:v>
                </c:pt>
                <c:pt idx="151">
                  <c:v>-5.2788552485535445E-4</c:v>
                </c:pt>
                <c:pt idx="152">
                  <c:v>-2.8552114902384633E-4</c:v>
                </c:pt>
                <c:pt idx="153">
                  <c:v>-4.9351579116240483E-4</c:v>
                </c:pt>
                <c:pt idx="154">
                  <c:v>-8.0341776496293225E-4</c:v>
                </c:pt>
                <c:pt idx="155">
                  <c:v>-6.5989928220440213E-4</c:v>
                </c:pt>
                <c:pt idx="156">
                  <c:v>-5.2500347330141815E-4</c:v>
                </c:pt>
                <c:pt idx="157">
                  <c:v>-7.6742730221814493E-4</c:v>
                </c:pt>
                <c:pt idx="158">
                  <c:v>-4.2464097313568868E-4</c:v>
                </c:pt>
                <c:pt idx="159">
                  <c:v>-9.8673993015543264E-4</c:v>
                </c:pt>
                <c:pt idx="160">
                  <c:v>-6.7256547739439926E-4</c:v>
                </c:pt>
                <c:pt idx="161">
                  <c:v>-5.8066626621745973E-4</c:v>
                </c:pt>
                <c:pt idx="162">
                  <c:v>-7.6861462460353516E-4</c:v>
                </c:pt>
                <c:pt idx="163">
                  <c:v>-7.8289174541110531E-4</c:v>
                </c:pt>
                <c:pt idx="164">
                  <c:v>-2.5500092353884969E-4</c:v>
                </c:pt>
                <c:pt idx="165">
                  <c:v>-2.8227415672340823E-4</c:v>
                </c:pt>
                <c:pt idx="166">
                  <c:v>1.8082608433276249E-4</c:v>
                </c:pt>
                <c:pt idx="167">
                  <c:v>8.6463127817167527E-6</c:v>
                </c:pt>
                <c:pt idx="168">
                  <c:v>3.0556087080016822E-4</c:v>
                </c:pt>
                <c:pt idx="169">
                  <c:v>3.6436455755871789E-4</c:v>
                </c:pt>
                <c:pt idx="170">
                  <c:v>5.8368453807170417E-4</c:v>
                </c:pt>
                <c:pt idx="171">
                  <c:v>3.3551977061355278E-4</c:v>
                </c:pt>
                <c:pt idx="172">
                  <c:v>1.4765450423886666E-4</c:v>
                </c:pt>
                <c:pt idx="173">
                  <c:v>6.0218780870688374E-5</c:v>
                </c:pt>
                <c:pt idx="174">
                  <c:v>7.3137572612911E-5</c:v>
                </c:pt>
                <c:pt idx="175">
                  <c:v>-5.740930635429281E-5</c:v>
                </c:pt>
                <c:pt idx="176">
                  <c:v>-5.4508991951040521E-5</c:v>
                </c:pt>
                <c:pt idx="177">
                  <c:v>-2.6673642495332318E-4</c:v>
                </c:pt>
                <c:pt idx="178">
                  <c:v>-3.5136923578126705E-4</c:v>
                </c:pt>
                <c:pt idx="179">
                  <c:v>-1.5053505365368177E-4</c:v>
                </c:pt>
                <c:pt idx="180">
                  <c:v>1.0463181672808536E-4</c:v>
                </c:pt>
                <c:pt idx="181">
                  <c:v>6.0213547101750252E-4</c:v>
                </c:pt>
                <c:pt idx="182">
                  <c:v>7.0972752959378132E-4</c:v>
                </c:pt>
                <c:pt idx="183">
                  <c:v>8.8298694387321211E-4</c:v>
                </c:pt>
                <c:pt idx="184">
                  <c:v>1.4014287572533457E-3</c:v>
                </c:pt>
                <c:pt idx="185">
                  <c:v>1.3714062141771939E-3</c:v>
                </c:pt>
                <c:pt idx="186">
                  <c:v>1.3283806014481238E-3</c:v>
                </c:pt>
                <c:pt idx="187">
                  <c:v>1.0861492044588201E-3</c:v>
                </c:pt>
                <c:pt idx="188">
                  <c:v>6.288045280355175E-4</c:v>
                </c:pt>
                <c:pt idx="189">
                  <c:v>5.728690573389984E-4</c:v>
                </c:pt>
                <c:pt idx="190">
                  <c:v>4.7564009844007835E-4</c:v>
                </c:pt>
                <c:pt idx="191">
                  <c:v>2.1105106042048654E-4</c:v>
                </c:pt>
                <c:pt idx="192">
                  <c:v>3.4010603853048513E-4</c:v>
                </c:pt>
                <c:pt idx="193">
                  <c:v>-1.2929622955886091E-5</c:v>
                </c:pt>
                <c:pt idx="194">
                  <c:v>-3.1556432674792646E-4</c:v>
                </c:pt>
                <c:pt idx="195">
                  <c:v>-2.8542896511777601E-4</c:v>
                </c:pt>
                <c:pt idx="196">
                  <c:v>-2.5528838553067813E-4</c:v>
                </c:pt>
                <c:pt idx="197">
                  <c:v>-5.0929481391132937E-4</c:v>
                </c:pt>
                <c:pt idx="198">
                  <c:v>-9.1098895171142175E-4</c:v>
                </c:pt>
                <c:pt idx="199">
                  <c:v>-1.0242881111689208E-3</c:v>
                </c:pt>
                <c:pt idx="200">
                  <c:v>-4.7036956662345535E-4</c:v>
                </c:pt>
                <c:pt idx="201">
                  <c:v>-1.0050283158363239E-4</c:v>
                </c:pt>
                <c:pt idx="202">
                  <c:v>-2.1650726453848832E-5</c:v>
                </c:pt>
                <c:pt idx="203">
                  <c:v>6.0166996600983311E-5</c:v>
                </c:pt>
                <c:pt idx="204">
                  <c:v>-1.4374443610634295E-5</c:v>
                </c:pt>
                <c:pt idx="205">
                  <c:v>1.6528827350272362E-4</c:v>
                </c:pt>
                <c:pt idx="206">
                  <c:v>-1.0131295892969006E-4</c:v>
                </c:pt>
                <c:pt idx="207">
                  <c:v>-2.2480302548528449E-4</c:v>
                </c:pt>
                <c:pt idx="208">
                  <c:v>-7.5493559234607194E-5</c:v>
                </c:pt>
                <c:pt idx="209">
                  <c:v>-3.5230538469359926E-4</c:v>
                </c:pt>
                <c:pt idx="210">
                  <c:v>-6.6210971945124784E-4</c:v>
                </c:pt>
                <c:pt idx="211">
                  <c:v>-4.1679300776692121E-4</c:v>
                </c:pt>
                <c:pt idx="212">
                  <c:v>-9.4505896911971224E-5</c:v>
                </c:pt>
                <c:pt idx="213">
                  <c:v>1.4615892709381219E-4</c:v>
                </c:pt>
                <c:pt idx="214">
                  <c:v>-3.3137584313784146E-4</c:v>
                </c:pt>
                <c:pt idx="215">
                  <c:v>-7.2287994349932983E-4</c:v>
                </c:pt>
                <c:pt idx="216">
                  <c:v>-3.0546552449594802E-4</c:v>
                </c:pt>
                <c:pt idx="217">
                  <c:v>-1.2929464835978712E-5</c:v>
                </c:pt>
                <c:pt idx="218">
                  <c:v>-7.5337415825954307E-4</c:v>
                </c:pt>
                <c:pt idx="219">
                  <c:v>-1.061538789576454E-3</c:v>
                </c:pt>
                <c:pt idx="220">
                  <c:v>-1.2892915419360838E-3</c:v>
                </c:pt>
                <c:pt idx="221">
                  <c:v>-1.3969221817697914E-3</c:v>
                </c:pt>
                <c:pt idx="222">
                  <c:v>-1.5059387425927053E-3</c:v>
                </c:pt>
                <c:pt idx="223">
                  <c:v>-1.7998970908206045E-3</c:v>
                </c:pt>
                <c:pt idx="224">
                  <c:v>-2.1512189696895763E-3</c:v>
                </c:pt>
                <c:pt idx="225">
                  <c:v>-1.1784819013621614E-3</c:v>
                </c:pt>
                <c:pt idx="226">
                  <c:v>-1.2272184098502314E-3</c:v>
                </c:pt>
                <c:pt idx="227">
                  <c:v>-8.6887996008610776E-4</c:v>
                </c:pt>
                <c:pt idx="228">
                  <c:v>-7.6697484210284407E-4</c:v>
                </c:pt>
                <c:pt idx="229">
                  <c:v>-8.1426692523593486E-4</c:v>
                </c:pt>
                <c:pt idx="230">
                  <c:v>-9.2898845232131783E-4</c:v>
                </c:pt>
                <c:pt idx="231">
                  <c:v>-8.126888885591207E-4</c:v>
                </c:pt>
                <c:pt idx="232">
                  <c:v>-1.0293179054263807E-3</c:v>
                </c:pt>
                <c:pt idx="233">
                  <c:v>-1.4248184864498394E-3</c:v>
                </c:pt>
                <c:pt idx="234">
                  <c:v>-1.718783950073576E-3</c:v>
                </c:pt>
                <c:pt idx="235">
                  <c:v>-1.5564382880493594E-3</c:v>
                </c:pt>
                <c:pt idx="236">
                  <c:v>-1.6635479227878663E-3</c:v>
                </c:pt>
                <c:pt idx="237">
                  <c:v>-1.8137325827265363E-3</c:v>
                </c:pt>
                <c:pt idx="238">
                  <c:v>-1.8523849941140264E-3</c:v>
                </c:pt>
                <c:pt idx="239">
                  <c:v>-2.1339949681659955E-3</c:v>
                </c:pt>
                <c:pt idx="240">
                  <c:v>-1.5875301960599094E-3</c:v>
                </c:pt>
                <c:pt idx="241">
                  <c:v>-1.682903380664499E-3</c:v>
                </c:pt>
                <c:pt idx="242">
                  <c:v>-1.9623241845971814E-3</c:v>
                </c:pt>
                <c:pt idx="243">
                  <c:v>-1.9219103174401831E-3</c:v>
                </c:pt>
                <c:pt idx="244">
                  <c:v>-2.1388824545067095E-3</c:v>
                </c:pt>
                <c:pt idx="245">
                  <c:v>-2.2984151633765643E-3</c:v>
                </c:pt>
                <c:pt idx="246">
                  <c:v>-2.7070365343240719E-3</c:v>
                </c:pt>
                <c:pt idx="247">
                  <c:v>-3.3000336234077308E-3</c:v>
                </c:pt>
                <c:pt idx="248">
                  <c:v>-3.544937642133492E-3</c:v>
                </c:pt>
                <c:pt idx="249">
                  <c:v>-3.6423790351281325E-3</c:v>
                </c:pt>
                <c:pt idx="250">
                  <c:v>-3.6164710882848495E-3</c:v>
                </c:pt>
                <c:pt idx="251">
                  <c:v>-3.4374002930452076E-3</c:v>
                </c:pt>
                <c:pt idx="252">
                  <c:v>-3.6039875215880144E-3</c:v>
                </c:pt>
                <c:pt idx="253">
                  <c:v>-3.576522093655892E-3</c:v>
                </c:pt>
                <c:pt idx="254">
                  <c:v>-3.4077053744173869E-3</c:v>
                </c:pt>
                <c:pt idx="255">
                  <c:v>-3.3234037457356954E-3</c:v>
                </c:pt>
                <c:pt idx="256">
                  <c:v>-3.4247507004454957E-3</c:v>
                </c:pt>
                <c:pt idx="257">
                  <c:v>-4.2173425487618283E-3</c:v>
                </c:pt>
                <c:pt idx="258">
                  <c:v>-5.0750956109574166E-3</c:v>
                </c:pt>
                <c:pt idx="259">
                  <c:v>-5.5245909779927374E-3</c:v>
                </c:pt>
                <c:pt idx="260">
                  <c:v>-5.8618449286917552E-3</c:v>
                </c:pt>
                <c:pt idx="261">
                  <c:v>-6.3013866475501836E-3</c:v>
                </c:pt>
                <c:pt idx="262">
                  <c:v>-7.0888395988728797E-3</c:v>
                </c:pt>
                <c:pt idx="263">
                  <c:v>-7.6043579332833152E-3</c:v>
                </c:pt>
                <c:pt idx="264">
                  <c:v>-7.7490534606332474E-3</c:v>
                </c:pt>
                <c:pt idx="265">
                  <c:v>-7.7320951005542598E-3</c:v>
                </c:pt>
                <c:pt idx="266">
                  <c:v>-8.0129634922400713E-3</c:v>
                </c:pt>
                <c:pt idx="267">
                  <c:v>-8.2628245700658437E-3</c:v>
                </c:pt>
                <c:pt idx="268">
                  <c:v>-8.7081613835340143E-3</c:v>
                </c:pt>
                <c:pt idx="269">
                  <c:v>-8.6859139125492722E-3</c:v>
                </c:pt>
                <c:pt idx="270">
                  <c:v>-9.3440880275029326E-3</c:v>
                </c:pt>
                <c:pt idx="271">
                  <c:v>-9.5277759240414706E-3</c:v>
                </c:pt>
                <c:pt idx="272">
                  <c:v>-9.6401596482945228E-3</c:v>
                </c:pt>
                <c:pt idx="273">
                  <c:v>-9.8500796374867087E-3</c:v>
                </c:pt>
                <c:pt idx="274">
                  <c:v>-1.0213621022807005E-2</c:v>
                </c:pt>
                <c:pt idx="275">
                  <c:v>-1.0499976175282942E-2</c:v>
                </c:pt>
                <c:pt idx="276">
                  <c:v>-1.081096640934681E-2</c:v>
                </c:pt>
                <c:pt idx="277">
                  <c:v>-1.0420038656048144E-2</c:v>
                </c:pt>
                <c:pt idx="278">
                  <c:v>-1.0852844466847224E-2</c:v>
                </c:pt>
                <c:pt idx="279">
                  <c:v>-1.1606989459655813E-2</c:v>
                </c:pt>
                <c:pt idx="280">
                  <c:v>-1.1778304473432762E-2</c:v>
                </c:pt>
                <c:pt idx="281">
                  <c:v>-1.2103217165351687E-2</c:v>
                </c:pt>
                <c:pt idx="282">
                  <c:v>-1.2259668907823981E-2</c:v>
                </c:pt>
                <c:pt idx="283">
                  <c:v>-1.2462750211016943E-2</c:v>
                </c:pt>
                <c:pt idx="284">
                  <c:v>-1.2977612347811271E-2</c:v>
                </c:pt>
                <c:pt idx="285">
                  <c:v>-1.284234076694812E-2</c:v>
                </c:pt>
                <c:pt idx="286">
                  <c:v>-1.3230588387814725E-2</c:v>
                </c:pt>
                <c:pt idx="287">
                  <c:v>-1.3929905302698938E-2</c:v>
                </c:pt>
                <c:pt idx="288">
                  <c:v>-1.4116241707688042E-2</c:v>
                </c:pt>
                <c:pt idx="289">
                  <c:v>-1.4853546930348269E-2</c:v>
                </c:pt>
                <c:pt idx="290">
                  <c:v>-1.5553559572825473E-2</c:v>
                </c:pt>
                <c:pt idx="291">
                  <c:v>-1.5642106721023442E-2</c:v>
                </c:pt>
                <c:pt idx="292">
                  <c:v>-1.6118435036360904E-2</c:v>
                </c:pt>
                <c:pt idx="293">
                  <c:v>-1.6230668546701823E-2</c:v>
                </c:pt>
                <c:pt idx="294">
                  <c:v>-1.6524313026913345E-2</c:v>
                </c:pt>
                <c:pt idx="295">
                  <c:v>-1.6734991991661518E-2</c:v>
                </c:pt>
                <c:pt idx="296">
                  <c:v>-1.6975792798787744E-2</c:v>
                </c:pt>
                <c:pt idx="297">
                  <c:v>-1.66364437593144E-2</c:v>
                </c:pt>
                <c:pt idx="298">
                  <c:v>-1.7308492896150874E-2</c:v>
                </c:pt>
                <c:pt idx="299">
                  <c:v>-1.7679386857169743E-2</c:v>
                </c:pt>
                <c:pt idx="300">
                  <c:v>-1.751789899564369E-2</c:v>
                </c:pt>
                <c:pt idx="301">
                  <c:v>-1.7738278616716771E-2</c:v>
                </c:pt>
                <c:pt idx="302">
                  <c:v>-1.8491008436353262E-2</c:v>
                </c:pt>
                <c:pt idx="303">
                  <c:v>-1.8631379384233173E-2</c:v>
                </c:pt>
                <c:pt idx="304">
                  <c:v>-1.9169524677406336E-2</c:v>
                </c:pt>
                <c:pt idx="305">
                  <c:v>-1.9033415061033461E-2</c:v>
                </c:pt>
                <c:pt idx="306">
                  <c:v>-1.9182095210052295E-2</c:v>
                </c:pt>
                <c:pt idx="307">
                  <c:v>-1.9234504053391971E-2</c:v>
                </c:pt>
                <c:pt idx="308">
                  <c:v>-1.9088156173008696E-2</c:v>
                </c:pt>
                <c:pt idx="309">
                  <c:v>-1.8862542782997503E-2</c:v>
                </c:pt>
                <c:pt idx="310">
                  <c:v>-1.8720416704144378E-2</c:v>
                </c:pt>
                <c:pt idx="311">
                  <c:v>-1.9074542048973263E-2</c:v>
                </c:pt>
                <c:pt idx="312">
                  <c:v>-1.9500777977615867E-2</c:v>
                </c:pt>
                <c:pt idx="313">
                  <c:v>-1.9383152578429312E-2</c:v>
                </c:pt>
                <c:pt idx="314">
                  <c:v>-1.991568461488635E-2</c:v>
                </c:pt>
                <c:pt idx="315">
                  <c:v>-2.0146081132099331E-2</c:v>
                </c:pt>
                <c:pt idx="316">
                  <c:v>-2.0361748779929002E-2</c:v>
                </c:pt>
                <c:pt idx="317">
                  <c:v>-2.056196811279629E-2</c:v>
                </c:pt>
                <c:pt idx="318">
                  <c:v>-2.0619618631069467E-2</c:v>
                </c:pt>
                <c:pt idx="319">
                  <c:v>-2.0685111896754465E-2</c:v>
                </c:pt>
                <c:pt idx="320">
                  <c:v>-2.1271879061482771E-2</c:v>
                </c:pt>
                <c:pt idx="321">
                  <c:v>-2.1912960414436074E-2</c:v>
                </c:pt>
                <c:pt idx="322">
                  <c:v>-2.2165675556592157E-2</c:v>
                </c:pt>
                <c:pt idx="323">
                  <c:v>-2.248824807388013E-2</c:v>
                </c:pt>
                <c:pt idx="324">
                  <c:v>-2.2753146354908816E-2</c:v>
                </c:pt>
                <c:pt idx="325">
                  <c:v>-2.299599481483712E-2</c:v>
                </c:pt>
                <c:pt idx="326">
                  <c:v>-2.3492641538287867E-2</c:v>
                </c:pt>
                <c:pt idx="327">
                  <c:v>-2.3602914361775834E-2</c:v>
                </c:pt>
                <c:pt idx="328">
                  <c:v>-2.3630680217532202E-2</c:v>
                </c:pt>
                <c:pt idx="329">
                  <c:v>-2.3745973348083184E-2</c:v>
                </c:pt>
                <c:pt idx="330">
                  <c:v>-2.3856143393631277E-2</c:v>
                </c:pt>
                <c:pt idx="331">
                  <c:v>-2.3622631914240633E-2</c:v>
                </c:pt>
                <c:pt idx="332">
                  <c:v>-2.3560799124414174E-2</c:v>
                </c:pt>
                <c:pt idx="333">
                  <c:v>-2.3724658784552675E-2</c:v>
                </c:pt>
                <c:pt idx="334">
                  <c:v>-2.381911961729101E-2</c:v>
                </c:pt>
                <c:pt idx="335">
                  <c:v>-2.327200892536279E-2</c:v>
                </c:pt>
                <c:pt idx="336">
                  <c:v>-2.3338103046696274E-2</c:v>
                </c:pt>
                <c:pt idx="337">
                  <c:v>-2.3294264302342917E-2</c:v>
                </c:pt>
                <c:pt idx="338">
                  <c:v>-2.3538828363267549E-2</c:v>
                </c:pt>
                <c:pt idx="339">
                  <c:v>-2.3414593551947655E-2</c:v>
                </c:pt>
                <c:pt idx="340">
                  <c:v>-2.2808970588250412E-2</c:v>
                </c:pt>
                <c:pt idx="341">
                  <c:v>-2.2873957870231422E-2</c:v>
                </c:pt>
                <c:pt idx="342">
                  <c:v>-2.3278531371547024E-2</c:v>
                </c:pt>
                <c:pt idx="343">
                  <c:v>-2.3448715827985373E-2</c:v>
                </c:pt>
                <c:pt idx="344">
                  <c:v>-2.3695944209351325E-2</c:v>
                </c:pt>
                <c:pt idx="345">
                  <c:v>-2.3867923326739756E-2</c:v>
                </c:pt>
                <c:pt idx="346">
                  <c:v>-2.4159219726324961E-2</c:v>
                </c:pt>
                <c:pt idx="347">
                  <c:v>-2.4460865073855791E-2</c:v>
                </c:pt>
                <c:pt idx="348">
                  <c:v>-2.4299416742306616E-2</c:v>
                </c:pt>
                <c:pt idx="349">
                  <c:v>-2.4625270247675152E-2</c:v>
                </c:pt>
                <c:pt idx="350">
                  <c:v>-2.4245450417878105E-2</c:v>
                </c:pt>
                <c:pt idx="351">
                  <c:v>-2.3790096708270037E-2</c:v>
                </c:pt>
                <c:pt idx="352">
                  <c:v>-2.3532851430764196E-2</c:v>
                </c:pt>
                <c:pt idx="353">
                  <c:v>-2.348083788719325E-2</c:v>
                </c:pt>
                <c:pt idx="354">
                  <c:v>-2.3456566481392566E-2</c:v>
                </c:pt>
                <c:pt idx="355">
                  <c:v>-2.3236740279995723E-2</c:v>
                </c:pt>
                <c:pt idx="356">
                  <c:v>-2.2575538168813507E-2</c:v>
                </c:pt>
                <c:pt idx="357">
                  <c:v>-2.2959951381923329E-2</c:v>
                </c:pt>
                <c:pt idx="358">
                  <c:v>-2.2429221912411739E-2</c:v>
                </c:pt>
                <c:pt idx="359">
                  <c:v>-2.2831834726874389E-2</c:v>
                </c:pt>
                <c:pt idx="360">
                  <c:v>-2.3053012853480312E-2</c:v>
                </c:pt>
                <c:pt idx="361">
                  <c:v>-2.3037343170647425E-2</c:v>
                </c:pt>
                <c:pt idx="362">
                  <c:v>-2.3233902027656173E-2</c:v>
                </c:pt>
                <c:pt idx="363">
                  <c:v>-2.3516288370453945E-2</c:v>
                </c:pt>
                <c:pt idx="364">
                  <c:v>-2.3455491266021589E-2</c:v>
                </c:pt>
                <c:pt idx="365">
                  <c:v>-2.4040803727600916E-2</c:v>
                </c:pt>
                <c:pt idx="366">
                  <c:v>-2.3933234754531133E-2</c:v>
                </c:pt>
                <c:pt idx="367">
                  <c:v>-2.3351290246981481E-2</c:v>
                </c:pt>
                <c:pt idx="368">
                  <c:v>-2.3203977835162481E-2</c:v>
                </c:pt>
                <c:pt idx="369">
                  <c:v>-2.284284777843151E-2</c:v>
                </c:pt>
                <c:pt idx="370">
                  <c:v>-2.2974300763528625E-2</c:v>
                </c:pt>
                <c:pt idx="371">
                  <c:v>-2.2597674955862998E-2</c:v>
                </c:pt>
                <c:pt idx="372">
                  <c:v>-2.2374378022496616E-2</c:v>
                </c:pt>
                <c:pt idx="373">
                  <c:v>-2.1619205250289299E-2</c:v>
                </c:pt>
                <c:pt idx="374">
                  <c:v>-2.1293952600569269E-2</c:v>
                </c:pt>
                <c:pt idx="375">
                  <c:v>-2.0733393810508489E-2</c:v>
                </c:pt>
                <c:pt idx="376">
                  <c:v>-2.0506183409431569E-2</c:v>
                </c:pt>
                <c:pt idx="377">
                  <c:v>-1.987407536122868E-2</c:v>
                </c:pt>
                <c:pt idx="378">
                  <c:v>-1.9902576474554911E-2</c:v>
                </c:pt>
                <c:pt idx="379">
                  <c:v>-1.91327064569458E-2</c:v>
                </c:pt>
                <c:pt idx="380">
                  <c:v>-1.949452433527438E-2</c:v>
                </c:pt>
                <c:pt idx="381">
                  <c:v>-1.9568864409783802E-2</c:v>
                </c:pt>
                <c:pt idx="382">
                  <c:v>-1.9984063568883159E-2</c:v>
                </c:pt>
                <c:pt idx="383">
                  <c:v>-1.9615517688490607E-2</c:v>
                </c:pt>
                <c:pt idx="384">
                  <c:v>-1.9053282827410381E-2</c:v>
                </c:pt>
                <c:pt idx="385">
                  <c:v>-1.8207206920383395E-2</c:v>
                </c:pt>
                <c:pt idx="386">
                  <c:v>-1.8408264288760409E-2</c:v>
                </c:pt>
                <c:pt idx="387">
                  <c:v>-1.788068931140338E-2</c:v>
                </c:pt>
                <c:pt idx="388">
                  <c:v>-1.7112693014698106E-2</c:v>
                </c:pt>
                <c:pt idx="389">
                  <c:v>-1.6080130488769905E-2</c:v>
                </c:pt>
                <c:pt idx="390">
                  <c:v>-1.6091783925952383E-2</c:v>
                </c:pt>
                <c:pt idx="391">
                  <c:v>-1.5736101100034667E-2</c:v>
                </c:pt>
                <c:pt idx="392">
                  <c:v>-1.5788770841221711E-2</c:v>
                </c:pt>
                <c:pt idx="393">
                  <c:v>-1.5987986112676388E-2</c:v>
                </c:pt>
                <c:pt idx="394">
                  <c:v>-1.5717553634885341E-2</c:v>
                </c:pt>
                <c:pt idx="395">
                  <c:v>-1.5397115736348556E-2</c:v>
                </c:pt>
                <c:pt idx="396">
                  <c:v>-1.5139087765300598E-2</c:v>
                </c:pt>
                <c:pt idx="397">
                  <c:v>-1.4484827118057464E-2</c:v>
                </c:pt>
                <c:pt idx="398">
                  <c:v>-1.4065184789557466E-2</c:v>
                </c:pt>
                <c:pt idx="399">
                  <c:v>-1.3298777597922537E-2</c:v>
                </c:pt>
                <c:pt idx="400">
                  <c:v>-1.2620640844647457E-2</c:v>
                </c:pt>
                <c:pt idx="401">
                  <c:v>-1.1974539184631138E-2</c:v>
                </c:pt>
                <c:pt idx="402">
                  <c:v>-1.1798472667633926E-2</c:v>
                </c:pt>
                <c:pt idx="403">
                  <c:v>-1.1919568798790026E-2</c:v>
                </c:pt>
                <c:pt idx="404">
                  <c:v>-1.1554343436454898E-2</c:v>
                </c:pt>
                <c:pt idx="405">
                  <c:v>-1.1255228007444001E-2</c:v>
                </c:pt>
                <c:pt idx="406">
                  <c:v>-1.1221153167378531E-2</c:v>
                </c:pt>
                <c:pt idx="407">
                  <c:v>-1.0682517702492128E-2</c:v>
                </c:pt>
                <c:pt idx="408">
                  <c:v>-1.0285747418611473E-2</c:v>
                </c:pt>
                <c:pt idx="409">
                  <c:v>-9.9954471744435076E-3</c:v>
                </c:pt>
                <c:pt idx="410">
                  <c:v>-9.011901819839175E-3</c:v>
                </c:pt>
                <c:pt idx="411">
                  <c:v>-8.8904103889143344E-3</c:v>
                </c:pt>
                <c:pt idx="412">
                  <c:v>-8.6160091014451292E-3</c:v>
                </c:pt>
                <c:pt idx="413">
                  <c:v>-8.5249399407225871E-3</c:v>
                </c:pt>
                <c:pt idx="414">
                  <c:v>-8.5487527987915396E-3</c:v>
                </c:pt>
                <c:pt idx="415">
                  <c:v>-8.4172840017036846E-3</c:v>
                </c:pt>
                <c:pt idx="416">
                  <c:v>-8.3870751933764996E-3</c:v>
                </c:pt>
                <c:pt idx="417">
                  <c:v>-8.5051354223086659E-3</c:v>
                </c:pt>
                <c:pt idx="418">
                  <c:v>-8.1547338013013247E-3</c:v>
                </c:pt>
                <c:pt idx="419">
                  <c:v>-7.992486964219286E-3</c:v>
                </c:pt>
                <c:pt idx="420">
                  <c:v>-7.0272202709215394E-3</c:v>
                </c:pt>
                <c:pt idx="421">
                  <c:v>-6.4259693226665698E-3</c:v>
                </c:pt>
                <c:pt idx="422">
                  <c:v>-5.7881926757799391E-3</c:v>
                </c:pt>
                <c:pt idx="423">
                  <c:v>-5.4746013692377523E-3</c:v>
                </c:pt>
                <c:pt idx="424">
                  <c:v>-4.8772164527210787E-3</c:v>
                </c:pt>
                <c:pt idx="425">
                  <c:v>-3.7396227782384049E-3</c:v>
                </c:pt>
                <c:pt idx="426">
                  <c:v>-2.8417467895156118E-3</c:v>
                </c:pt>
                <c:pt idx="427">
                  <c:v>-1.8705901296636198E-3</c:v>
                </c:pt>
                <c:pt idx="428">
                  <c:v>-7.9537475868826472E-4</c:v>
                </c:pt>
                <c:pt idx="429">
                  <c:v>6.6212711264105443E-5</c:v>
                </c:pt>
                <c:pt idx="430">
                  <c:v>1.7849049517913342E-3</c:v>
                </c:pt>
                <c:pt idx="431">
                  <c:v>3.0934657762544662E-3</c:v>
                </c:pt>
                <c:pt idx="432">
                  <c:v>3.7242930532066323E-3</c:v>
                </c:pt>
                <c:pt idx="433">
                  <c:v>4.704399299822911E-3</c:v>
                </c:pt>
                <c:pt idx="434">
                  <c:v>5.7762467167685938E-3</c:v>
                </c:pt>
                <c:pt idx="435">
                  <c:v>6.8568460705941969E-3</c:v>
                </c:pt>
                <c:pt idx="436">
                  <c:v>8.0427532828123861E-3</c:v>
                </c:pt>
                <c:pt idx="437">
                  <c:v>8.7051729172823254E-3</c:v>
                </c:pt>
                <c:pt idx="438">
                  <c:v>9.6433694824166923E-3</c:v>
                </c:pt>
                <c:pt idx="439">
                  <c:v>1.0652625133979937E-2</c:v>
                </c:pt>
                <c:pt idx="440">
                  <c:v>1.1788803635290522E-2</c:v>
                </c:pt>
                <c:pt idx="441">
                  <c:v>1.2795513556343067E-2</c:v>
                </c:pt>
                <c:pt idx="442">
                  <c:v>1.3583614799286508E-2</c:v>
                </c:pt>
                <c:pt idx="443">
                  <c:v>1.4356481189142661E-2</c:v>
                </c:pt>
                <c:pt idx="444">
                  <c:v>1.5710928410761237E-2</c:v>
                </c:pt>
                <c:pt idx="445">
                  <c:v>1.6607594782191679E-2</c:v>
                </c:pt>
                <c:pt idx="446">
                  <c:v>1.7029403353424392E-2</c:v>
                </c:pt>
                <c:pt idx="447">
                  <c:v>1.794365265856843E-2</c:v>
                </c:pt>
                <c:pt idx="448">
                  <c:v>1.7840882624691162E-2</c:v>
                </c:pt>
                <c:pt idx="449">
                  <c:v>1.8536143763948108E-2</c:v>
                </c:pt>
                <c:pt idx="450">
                  <c:v>1.8573428438135749E-2</c:v>
                </c:pt>
                <c:pt idx="451">
                  <c:v>1.8475836831228991E-2</c:v>
                </c:pt>
                <c:pt idx="452">
                  <c:v>1.8684404895212087E-2</c:v>
                </c:pt>
                <c:pt idx="453">
                  <c:v>1.9044617856479571E-2</c:v>
                </c:pt>
                <c:pt idx="454">
                  <c:v>1.8171614129205961E-2</c:v>
                </c:pt>
                <c:pt idx="455">
                  <c:v>1.790851841512274E-2</c:v>
                </c:pt>
                <c:pt idx="456">
                  <c:v>1.7765562206755271E-2</c:v>
                </c:pt>
                <c:pt idx="457">
                  <c:v>1.7432458903628021E-2</c:v>
                </c:pt>
                <c:pt idx="458">
                  <c:v>1.6841912673110568E-2</c:v>
                </c:pt>
                <c:pt idx="459">
                  <c:v>1.5702421559737934E-2</c:v>
                </c:pt>
                <c:pt idx="460">
                  <c:v>1.4724331341942233E-2</c:v>
                </c:pt>
                <c:pt idx="461">
                  <c:v>1.4054622379736708E-2</c:v>
                </c:pt>
                <c:pt idx="462">
                  <c:v>1.3027894478395124E-2</c:v>
                </c:pt>
                <c:pt idx="463">
                  <c:v>1.1589042850154977E-2</c:v>
                </c:pt>
                <c:pt idx="464">
                  <c:v>1.0226128307489965E-2</c:v>
                </c:pt>
                <c:pt idx="465">
                  <c:v>8.8813738362009207E-3</c:v>
                </c:pt>
                <c:pt idx="466">
                  <c:v>7.6768242868889055E-3</c:v>
                </c:pt>
                <c:pt idx="467">
                  <c:v>6.8234906761078414E-3</c:v>
                </c:pt>
                <c:pt idx="468">
                  <c:v>5.7652099472253488E-3</c:v>
                </c:pt>
                <c:pt idx="469">
                  <c:v>4.9317045728443322E-3</c:v>
                </c:pt>
                <c:pt idx="470">
                  <c:v>3.7275503233010578E-3</c:v>
                </c:pt>
                <c:pt idx="471">
                  <c:v>3.4028431872618714E-3</c:v>
                </c:pt>
                <c:pt idx="472">
                  <c:v>2.6141489946653234E-3</c:v>
                </c:pt>
                <c:pt idx="473">
                  <c:v>2.1016981864603276E-3</c:v>
                </c:pt>
                <c:pt idx="474">
                  <c:v>1.0506593493411662E-3</c:v>
                </c:pt>
                <c:pt idx="475">
                  <c:v>3.5427555874101069E-4</c:v>
                </c:pt>
                <c:pt idx="476">
                  <c:v>2.6034442769278275E-4</c:v>
                </c:pt>
                <c:pt idx="477">
                  <c:v>3.0532163538012557E-4</c:v>
                </c:pt>
                <c:pt idx="478">
                  <c:v>-2.853273730772215E-5</c:v>
                </c:pt>
                <c:pt idx="479">
                  <c:v>5.8607143713533454E-5</c:v>
                </c:pt>
                <c:pt idx="480">
                  <c:v>-2.5629655806086698E-4</c:v>
                </c:pt>
                <c:pt idx="481">
                  <c:v>-9.8682634268487708E-5</c:v>
                </c:pt>
                <c:pt idx="482">
                  <c:v>-7.8656747984074324E-5</c:v>
                </c:pt>
                <c:pt idx="483">
                  <c:v>-7.9196727468171929E-4</c:v>
                </c:pt>
                <c:pt idx="484">
                  <c:v>-8.4106350595935131E-4</c:v>
                </c:pt>
                <c:pt idx="485">
                  <c:v>-1.1199791167875776E-3</c:v>
                </c:pt>
                <c:pt idx="486">
                  <c:v>-9.6225450905994259E-4</c:v>
                </c:pt>
                <c:pt idx="487">
                  <c:v>-1.0852717970921259E-3</c:v>
                </c:pt>
                <c:pt idx="488">
                  <c:v>-1.2724225196048288E-3</c:v>
                </c:pt>
                <c:pt idx="489">
                  <c:v>-7.5321208535436091E-4</c:v>
                </c:pt>
                <c:pt idx="490">
                  <c:v>-2.8739083787003458E-4</c:v>
                </c:pt>
                <c:pt idx="491">
                  <c:v>-3.1587613920551071E-4</c:v>
                </c:pt>
                <c:pt idx="492">
                  <c:v>1.7621673090933195E-4</c:v>
                </c:pt>
                <c:pt idx="493">
                  <c:v>6.7366195989293162E-4</c:v>
                </c:pt>
                <c:pt idx="494">
                  <c:v>1.1466934751590894E-3</c:v>
                </c:pt>
                <c:pt idx="495">
                  <c:v>1.8584939567401456E-3</c:v>
                </c:pt>
                <c:pt idx="496">
                  <c:v>2.233483223363177E-3</c:v>
                </c:pt>
                <c:pt idx="497">
                  <c:v>3.0061361513442175E-3</c:v>
                </c:pt>
                <c:pt idx="498">
                  <c:v>4.2334549673357022E-3</c:v>
                </c:pt>
                <c:pt idx="499">
                  <c:v>5.104324075858117E-3</c:v>
                </c:pt>
                <c:pt idx="500">
                  <c:v>6.2511914829154538E-3</c:v>
                </c:pt>
                <c:pt idx="501">
                  <c:v>7.9511465144043638E-3</c:v>
                </c:pt>
                <c:pt idx="502">
                  <c:v>9.9389193075135503E-3</c:v>
                </c:pt>
                <c:pt idx="503">
                  <c:v>1.2202429501310293E-2</c:v>
                </c:pt>
                <c:pt idx="504">
                  <c:v>1.4172224060937133E-2</c:v>
                </c:pt>
                <c:pt idx="505">
                  <c:v>1.6343629408617239E-2</c:v>
                </c:pt>
                <c:pt idx="506">
                  <c:v>1.8988153237512621E-2</c:v>
                </c:pt>
                <c:pt idx="507">
                  <c:v>2.1527891003710154E-2</c:v>
                </c:pt>
                <c:pt idx="508">
                  <c:v>2.4652704051625771E-2</c:v>
                </c:pt>
                <c:pt idx="509">
                  <c:v>2.7750763211193005E-2</c:v>
                </c:pt>
                <c:pt idx="510">
                  <c:v>3.0880391010291892E-2</c:v>
                </c:pt>
                <c:pt idx="511">
                  <c:v>3.5543742382128748E-2</c:v>
                </c:pt>
                <c:pt idx="512">
                  <c:v>3.9766611221657575E-2</c:v>
                </c:pt>
                <c:pt idx="513">
                  <c:v>4.4537839900383833E-2</c:v>
                </c:pt>
                <c:pt idx="514">
                  <c:v>4.9112628312031961E-2</c:v>
                </c:pt>
                <c:pt idx="515">
                  <c:v>5.4953079617239449E-2</c:v>
                </c:pt>
                <c:pt idx="516">
                  <c:v>6.1014819732988133E-2</c:v>
                </c:pt>
                <c:pt idx="517">
                  <c:v>6.7745027569668492E-2</c:v>
                </c:pt>
                <c:pt idx="518">
                  <c:v>7.4428257981831669E-2</c:v>
                </c:pt>
                <c:pt idx="519">
                  <c:v>8.233962152750994E-2</c:v>
                </c:pt>
                <c:pt idx="520">
                  <c:v>9.0940822699618021E-2</c:v>
                </c:pt>
                <c:pt idx="521">
                  <c:v>0.10028967013633661</c:v>
                </c:pt>
                <c:pt idx="522">
                  <c:v>0.10940978131487093</c:v>
                </c:pt>
                <c:pt idx="523">
                  <c:v>0.11887916355707401</c:v>
                </c:pt>
                <c:pt idx="524">
                  <c:v>0.12816194059044519</c:v>
                </c:pt>
                <c:pt idx="525">
                  <c:v>0.13678935804321618</c:v>
                </c:pt>
                <c:pt idx="526">
                  <c:v>0.14448903856273371</c:v>
                </c:pt>
                <c:pt idx="527">
                  <c:v>0.15017992424744037</c:v>
                </c:pt>
                <c:pt idx="528">
                  <c:v>0.15434707953756285</c:v>
                </c:pt>
                <c:pt idx="529">
                  <c:v>0.15696517362392021</c:v>
                </c:pt>
                <c:pt idx="530">
                  <c:v>0.1578160168461582</c:v>
                </c:pt>
                <c:pt idx="531">
                  <c:v>0.15790313300919334</c:v>
                </c:pt>
                <c:pt idx="532">
                  <c:v>0.15676534959082164</c:v>
                </c:pt>
                <c:pt idx="533">
                  <c:v>0.15504402465383463</c:v>
                </c:pt>
                <c:pt idx="534">
                  <c:v>0.154344573337029</c:v>
                </c:pt>
                <c:pt idx="535">
                  <c:v>0.15362446365430901</c:v>
                </c:pt>
                <c:pt idx="536">
                  <c:v>0.15338615323572585</c:v>
                </c:pt>
                <c:pt idx="537">
                  <c:v>0.15476933875053192</c:v>
                </c:pt>
                <c:pt idx="538">
                  <c:v>0.15644717280696208</c:v>
                </c:pt>
                <c:pt idx="539">
                  <c:v>0.15937909537972289</c:v>
                </c:pt>
                <c:pt idx="540">
                  <c:v>0.16253268625080283</c:v>
                </c:pt>
                <c:pt idx="541">
                  <c:v>0.16642337678866329</c:v>
                </c:pt>
                <c:pt idx="542">
                  <c:v>0.17147431167775526</c:v>
                </c:pt>
                <c:pt idx="543">
                  <c:v>0.17757808006491643</c:v>
                </c:pt>
                <c:pt idx="544">
                  <c:v>0.18317356410343519</c:v>
                </c:pt>
                <c:pt idx="545">
                  <c:v>0.18962433453359256</c:v>
                </c:pt>
                <c:pt idx="546">
                  <c:v>0.19629364248790071</c:v>
                </c:pt>
                <c:pt idx="547">
                  <c:v>0.2041853517290772</c:v>
                </c:pt>
                <c:pt idx="548">
                  <c:v>0.21188740404720713</c:v>
                </c:pt>
                <c:pt idx="549">
                  <c:v>0.21937226286040004</c:v>
                </c:pt>
                <c:pt idx="550">
                  <c:v>0.22627481349025608</c:v>
                </c:pt>
                <c:pt idx="551">
                  <c:v>0.23380721105363778</c:v>
                </c:pt>
                <c:pt idx="552">
                  <c:v>0.24029985954129557</c:v>
                </c:pt>
                <c:pt idx="553">
                  <c:v>0.2457217990753417</c:v>
                </c:pt>
                <c:pt idx="554">
                  <c:v>0.25031541166197729</c:v>
                </c:pt>
                <c:pt idx="555">
                  <c:v>0.25365020794704807</c:v>
                </c:pt>
                <c:pt idx="556">
                  <c:v>0.25564987135720096</c:v>
                </c:pt>
                <c:pt idx="557">
                  <c:v>0.25669513881769651</c:v>
                </c:pt>
                <c:pt idx="558">
                  <c:v>0.25608259020205093</c:v>
                </c:pt>
                <c:pt idx="559">
                  <c:v>0.25493408625395103</c:v>
                </c:pt>
                <c:pt idx="560">
                  <c:v>0.25303275761427008</c:v>
                </c:pt>
                <c:pt idx="561">
                  <c:v>0.25036322712200421</c:v>
                </c:pt>
                <c:pt idx="562">
                  <c:v>0.24650092701353471</c:v>
                </c:pt>
                <c:pt idx="563">
                  <c:v>0.24320474360987449</c:v>
                </c:pt>
                <c:pt idx="564">
                  <c:v>0.2393889544721951</c:v>
                </c:pt>
                <c:pt idx="565">
                  <c:v>0.23503558136701413</c:v>
                </c:pt>
                <c:pt idx="566">
                  <c:v>0.23051916291921828</c:v>
                </c:pt>
                <c:pt idx="567">
                  <c:v>0.2260598415700194</c:v>
                </c:pt>
                <c:pt idx="568">
                  <c:v>0.22063609946902785</c:v>
                </c:pt>
                <c:pt idx="569">
                  <c:v>0.21556225300533965</c:v>
                </c:pt>
                <c:pt idx="570">
                  <c:v>0.21058391887177463</c:v>
                </c:pt>
                <c:pt idx="571">
                  <c:v>0.20549122451511284</c:v>
                </c:pt>
                <c:pt idx="572">
                  <c:v>0.20062232516952613</c:v>
                </c:pt>
                <c:pt idx="573">
                  <c:v>0.19581250732737535</c:v>
                </c:pt>
                <c:pt idx="574">
                  <c:v>0.191590492335347</c:v>
                </c:pt>
                <c:pt idx="575">
                  <c:v>0.18849674194325905</c:v>
                </c:pt>
                <c:pt idx="576">
                  <c:v>0.1856731552251194</c:v>
                </c:pt>
                <c:pt idx="577">
                  <c:v>0.18323387103615432</c:v>
                </c:pt>
                <c:pt idx="578">
                  <c:v>0.18189347276831683</c:v>
                </c:pt>
                <c:pt idx="579">
                  <c:v>0.18124858863158819</c:v>
                </c:pt>
                <c:pt idx="580">
                  <c:v>0.18128460834651586</c:v>
                </c:pt>
                <c:pt idx="581">
                  <c:v>0.18282319410640935</c:v>
                </c:pt>
                <c:pt idx="582">
                  <c:v>0.18546595489833614</c:v>
                </c:pt>
                <c:pt idx="583">
                  <c:v>0.18919804326298231</c:v>
                </c:pt>
                <c:pt idx="584">
                  <c:v>0.19408314199309212</c:v>
                </c:pt>
                <c:pt idx="585">
                  <c:v>0.19999346648542224</c:v>
                </c:pt>
                <c:pt idx="586">
                  <c:v>0.20823428867035995</c:v>
                </c:pt>
                <c:pt idx="587">
                  <c:v>0.21823010742658611</c:v>
                </c:pt>
                <c:pt idx="588">
                  <c:v>0.22935774848067125</c:v>
                </c:pt>
                <c:pt idx="589">
                  <c:v>0.24256487187421355</c:v>
                </c:pt>
                <c:pt idx="590">
                  <c:v>0.2585326660747026</c:v>
                </c:pt>
                <c:pt idx="591">
                  <c:v>0.27654870602692289</c:v>
                </c:pt>
                <c:pt idx="592">
                  <c:v>0.29760917877208304</c:v>
                </c:pt>
                <c:pt idx="593">
                  <c:v>0.32121865511001996</c:v>
                </c:pt>
                <c:pt idx="594">
                  <c:v>0.34755166779462826</c:v>
                </c:pt>
                <c:pt idx="595">
                  <c:v>0.37715142986211625</c:v>
                </c:pt>
                <c:pt idx="596">
                  <c:v>0.40826507145395141</c:v>
                </c:pt>
                <c:pt idx="597">
                  <c:v>0.44224556927661263</c:v>
                </c:pt>
                <c:pt idx="598">
                  <c:v>0.47871640820636946</c:v>
                </c:pt>
                <c:pt idx="599">
                  <c:v>0.51681588218333896</c:v>
                </c:pt>
                <c:pt idx="600">
                  <c:v>0.5556406917059713</c:v>
                </c:pt>
                <c:pt idx="601">
                  <c:v>0.59576586353586303</c:v>
                </c:pt>
                <c:pt idx="602">
                  <c:v>0.63622073118487554</c:v>
                </c:pt>
                <c:pt idx="603">
                  <c:v>0.67667000929515786</c:v>
                </c:pt>
                <c:pt idx="604">
                  <c:v>0.71704308942201778</c:v>
                </c:pt>
                <c:pt idx="605">
                  <c:v>0.75616289535007064</c:v>
                </c:pt>
                <c:pt idx="606">
                  <c:v>0.79385322616039788</c:v>
                </c:pt>
                <c:pt idx="607">
                  <c:v>0.83050779251667028</c:v>
                </c:pt>
                <c:pt idx="608">
                  <c:v>0.86412251946331542</c:v>
                </c:pt>
                <c:pt idx="609">
                  <c:v>0.8948145580397977</c:v>
                </c:pt>
                <c:pt idx="610">
                  <c:v>0.92386317735771617</c:v>
                </c:pt>
                <c:pt idx="611">
                  <c:v>0.94772064895857056</c:v>
                </c:pt>
                <c:pt idx="612">
                  <c:v>0.96729322918618055</c:v>
                </c:pt>
                <c:pt idx="613">
                  <c:v>0.98319669230230478</c:v>
                </c:pt>
                <c:pt idx="614">
                  <c:v>0.9929142674573096</c:v>
                </c:pt>
                <c:pt idx="615">
                  <c:v>0.99919087671535511</c:v>
                </c:pt>
                <c:pt idx="616">
                  <c:v>1</c:v>
                </c:pt>
                <c:pt idx="617">
                  <c:v>0.99550653265677724</c:v>
                </c:pt>
                <c:pt idx="618">
                  <c:v>0.98850850132077961</c:v>
                </c:pt>
                <c:pt idx="619">
                  <c:v>0.97765000406723945</c:v>
                </c:pt>
                <c:pt idx="620">
                  <c:v>0.96281847533400999</c:v>
                </c:pt>
                <c:pt idx="621">
                  <c:v>0.94625344643091625</c:v>
                </c:pt>
                <c:pt idx="622">
                  <c:v>0.92660409108222153</c:v>
                </c:pt>
                <c:pt idx="623">
                  <c:v>0.90552798027821002</c:v>
                </c:pt>
                <c:pt idx="624">
                  <c:v>0.8841549123819249</c:v>
                </c:pt>
                <c:pt idx="625">
                  <c:v>0.86160549562182964</c:v>
                </c:pt>
                <c:pt idx="626">
                  <c:v>0.83966560738714702</c:v>
                </c:pt>
                <c:pt idx="627">
                  <c:v>0.81695254442878862</c:v>
                </c:pt>
                <c:pt idx="628">
                  <c:v>0.79544139832328242</c:v>
                </c:pt>
                <c:pt idx="629">
                  <c:v>0.77493708863475452</c:v>
                </c:pt>
                <c:pt idx="630">
                  <c:v>0.75637698179882529</c:v>
                </c:pt>
                <c:pt idx="631">
                  <c:v>0.73697426978783864</c:v>
                </c:pt>
                <c:pt idx="632">
                  <c:v>0.71889037267731637</c:v>
                </c:pt>
                <c:pt idx="633">
                  <c:v>0.70183071307959255</c:v>
                </c:pt>
                <c:pt idx="634">
                  <c:v>0.68682541847402012</c:v>
                </c:pt>
                <c:pt idx="635">
                  <c:v>0.67164256311832438</c:v>
                </c:pt>
                <c:pt idx="636">
                  <c:v>0.6566608441909596</c:v>
                </c:pt>
                <c:pt idx="637">
                  <c:v>0.64179930429928744</c:v>
                </c:pt>
                <c:pt idx="638">
                  <c:v>0.62869843748358278</c:v>
                </c:pt>
                <c:pt idx="639">
                  <c:v>0.61529727724555627</c:v>
                </c:pt>
                <c:pt idx="640">
                  <c:v>0.60204449672872451</c:v>
                </c:pt>
                <c:pt idx="641">
                  <c:v>0.58970198089536774</c:v>
                </c:pt>
                <c:pt idx="642">
                  <c:v>0.57873985976044984</c:v>
                </c:pt>
                <c:pt idx="643">
                  <c:v>0.56752093608376697</c:v>
                </c:pt>
                <c:pt idx="644">
                  <c:v>0.55679572600625082</c:v>
                </c:pt>
                <c:pt idx="645">
                  <c:v>0.54678581876626675</c:v>
                </c:pt>
                <c:pt idx="646">
                  <c:v>0.53710152785178999</c:v>
                </c:pt>
                <c:pt idx="647">
                  <c:v>0.52756745084943479</c:v>
                </c:pt>
                <c:pt idx="648">
                  <c:v>0.51790841168418522</c:v>
                </c:pt>
                <c:pt idx="649">
                  <c:v>0.5085768388473606</c:v>
                </c:pt>
                <c:pt idx="650">
                  <c:v>0.49983139278963895</c:v>
                </c:pt>
                <c:pt idx="651">
                  <c:v>0.49224888702757164</c:v>
                </c:pt>
                <c:pt idx="652">
                  <c:v>0.48358794024841611</c:v>
                </c:pt>
                <c:pt idx="653">
                  <c:v>0.47574804690092615</c:v>
                </c:pt>
                <c:pt idx="654">
                  <c:v>0.46807882027559239</c:v>
                </c:pt>
                <c:pt idx="655">
                  <c:v>0.46058184947748526</c:v>
                </c:pt>
                <c:pt idx="656">
                  <c:v>0.45290794250288968</c:v>
                </c:pt>
                <c:pt idx="657">
                  <c:v>0.44565587572350829</c:v>
                </c:pt>
                <c:pt idx="658">
                  <c:v>0.43791092547447458</c:v>
                </c:pt>
                <c:pt idx="659">
                  <c:v>0.43083972415128297</c:v>
                </c:pt>
                <c:pt idx="660">
                  <c:v>0.423445966122794</c:v>
                </c:pt>
                <c:pt idx="661">
                  <c:v>0.41658315893168724</c:v>
                </c:pt>
                <c:pt idx="662">
                  <c:v>0.40945704256462206</c:v>
                </c:pt>
                <c:pt idx="663">
                  <c:v>0.40238555662559694</c:v>
                </c:pt>
                <c:pt idx="664">
                  <c:v>0.39538965200235504</c:v>
                </c:pt>
                <c:pt idx="665">
                  <c:v>0.38760676088151758</c:v>
                </c:pt>
                <c:pt idx="666">
                  <c:v>0.38096456258534966</c:v>
                </c:pt>
                <c:pt idx="667">
                  <c:v>0.37425691845946907</c:v>
                </c:pt>
                <c:pt idx="668">
                  <c:v>0.36717980345173706</c:v>
                </c:pt>
                <c:pt idx="669">
                  <c:v>0.35983909465221314</c:v>
                </c:pt>
                <c:pt idx="670">
                  <c:v>0.3523674151333101</c:v>
                </c:pt>
                <c:pt idx="671">
                  <c:v>0.34516835805291685</c:v>
                </c:pt>
                <c:pt idx="672">
                  <c:v>0.33852053859403747</c:v>
                </c:pt>
                <c:pt idx="673">
                  <c:v>0.33117974282856455</c:v>
                </c:pt>
                <c:pt idx="674">
                  <c:v>0.32431381276928467</c:v>
                </c:pt>
                <c:pt idx="675">
                  <c:v>0.31718209105149875</c:v>
                </c:pt>
                <c:pt idx="676">
                  <c:v>0.31048455078770715</c:v>
                </c:pt>
                <c:pt idx="677">
                  <c:v>0.30424694971084104</c:v>
                </c:pt>
                <c:pt idx="678">
                  <c:v>0.2980763598507718</c:v>
                </c:pt>
                <c:pt idx="679">
                  <c:v>0.29143412202462704</c:v>
                </c:pt>
                <c:pt idx="680">
                  <c:v>0.28506277522400508</c:v>
                </c:pt>
                <c:pt idx="681">
                  <c:v>0.27804984108672587</c:v>
                </c:pt>
                <c:pt idx="682">
                  <c:v>0.27208414300279049</c:v>
                </c:pt>
                <c:pt idx="683">
                  <c:v>0.26642199561127128</c:v>
                </c:pt>
                <c:pt idx="684">
                  <c:v>0.25989643446486815</c:v>
                </c:pt>
                <c:pt idx="685">
                  <c:v>0.25372675379426701</c:v>
                </c:pt>
                <c:pt idx="686">
                  <c:v>0.24819020895126762</c:v>
                </c:pt>
                <c:pt idx="687">
                  <c:v>0.24330661236027903</c:v>
                </c:pt>
                <c:pt idx="688">
                  <c:v>0.23844943760583312</c:v>
                </c:pt>
                <c:pt idx="689">
                  <c:v>0.23329558246895177</c:v>
                </c:pt>
                <c:pt idx="690">
                  <c:v>0.22805258723421931</c:v>
                </c:pt>
                <c:pt idx="691">
                  <c:v>0.22382223932306591</c:v>
                </c:pt>
                <c:pt idx="692">
                  <c:v>0.22002336110949322</c:v>
                </c:pt>
                <c:pt idx="693">
                  <c:v>0.2160724268868767</c:v>
                </c:pt>
                <c:pt idx="694">
                  <c:v>0.21143214520954356</c:v>
                </c:pt>
                <c:pt idx="695">
                  <c:v>0.20783150982999449</c:v>
                </c:pt>
                <c:pt idx="696">
                  <c:v>0.20421702314654872</c:v>
                </c:pt>
                <c:pt idx="697">
                  <c:v>0.20037226644181597</c:v>
                </c:pt>
                <c:pt idx="698">
                  <c:v>0.19648807463215359</c:v>
                </c:pt>
                <c:pt idx="699">
                  <c:v>0.1927814277606236</c:v>
                </c:pt>
                <c:pt idx="700">
                  <c:v>0.18922848925117078</c:v>
                </c:pt>
                <c:pt idx="701">
                  <c:v>0.18637449607481957</c:v>
                </c:pt>
                <c:pt idx="702">
                  <c:v>0.18339787300420957</c:v>
                </c:pt>
                <c:pt idx="703">
                  <c:v>0.18053969755630506</c:v>
                </c:pt>
                <c:pt idx="704">
                  <c:v>0.17820872550397499</c:v>
                </c:pt>
                <c:pt idx="705">
                  <c:v>0.17629417013403201</c:v>
                </c:pt>
                <c:pt idx="706">
                  <c:v>0.17402405052810194</c:v>
                </c:pt>
                <c:pt idx="707">
                  <c:v>0.17216944632108616</c:v>
                </c:pt>
                <c:pt idx="708">
                  <c:v>0.16986597132066975</c:v>
                </c:pt>
                <c:pt idx="709">
                  <c:v>0.16747045472209965</c:v>
                </c:pt>
                <c:pt idx="710">
                  <c:v>0.1654610590316403</c:v>
                </c:pt>
                <c:pt idx="711">
                  <c:v>0.16342242697028492</c:v>
                </c:pt>
                <c:pt idx="712">
                  <c:v>0.16110369339879507</c:v>
                </c:pt>
                <c:pt idx="713">
                  <c:v>0.15885612959766934</c:v>
                </c:pt>
                <c:pt idx="714">
                  <c:v>0.15668169625376072</c:v>
                </c:pt>
                <c:pt idx="715">
                  <c:v>0.15513812971678106</c:v>
                </c:pt>
                <c:pt idx="716">
                  <c:v>0.15325587033794422</c:v>
                </c:pt>
                <c:pt idx="717">
                  <c:v>0.15148067394847317</c:v>
                </c:pt>
                <c:pt idx="718">
                  <c:v>0.150151842151869</c:v>
                </c:pt>
                <c:pt idx="719">
                  <c:v>0.14866912015529402</c:v>
                </c:pt>
                <c:pt idx="720">
                  <c:v>0.14747181249774532</c:v>
                </c:pt>
                <c:pt idx="721">
                  <c:v>0.14636717101198488</c:v>
                </c:pt>
                <c:pt idx="722">
                  <c:v>0.14481198266180428</c:v>
                </c:pt>
                <c:pt idx="723">
                  <c:v>0.14379083639319731</c:v>
                </c:pt>
                <c:pt idx="724">
                  <c:v>0.1424480188907751</c:v>
                </c:pt>
                <c:pt idx="725">
                  <c:v>0.14113010527378356</c:v>
                </c:pt>
                <c:pt idx="726">
                  <c:v>0.13983899298111263</c:v>
                </c:pt>
                <c:pt idx="727">
                  <c:v>0.13879306141700562</c:v>
                </c:pt>
                <c:pt idx="728">
                  <c:v>0.13742499216535622</c:v>
                </c:pt>
                <c:pt idx="729">
                  <c:v>0.13630069637509401</c:v>
                </c:pt>
                <c:pt idx="730">
                  <c:v>0.13512291652612113</c:v>
                </c:pt>
                <c:pt idx="731">
                  <c:v>0.13439150127001517</c:v>
                </c:pt>
                <c:pt idx="732">
                  <c:v>0.13296498299455972</c:v>
                </c:pt>
                <c:pt idx="733">
                  <c:v>0.13189843259451517</c:v>
                </c:pt>
                <c:pt idx="734">
                  <c:v>0.12991508715881589</c:v>
                </c:pt>
                <c:pt idx="735">
                  <c:v>0.12836340116458633</c:v>
                </c:pt>
                <c:pt idx="736">
                  <c:v>0.12689174756153607</c:v>
                </c:pt>
                <c:pt idx="737">
                  <c:v>0.12524577466646641</c:v>
                </c:pt>
                <c:pt idx="738">
                  <c:v>0.12314455874572397</c:v>
                </c:pt>
                <c:pt idx="739">
                  <c:v>0.12152344230011275</c:v>
                </c:pt>
                <c:pt idx="740">
                  <c:v>0.11918407408069463</c:v>
                </c:pt>
                <c:pt idx="741">
                  <c:v>0.11751986996029064</c:v>
                </c:pt>
                <c:pt idx="742">
                  <c:v>0.11558113015049609</c:v>
                </c:pt>
                <c:pt idx="743">
                  <c:v>0.11337138072524812</c:v>
                </c:pt>
                <c:pt idx="744">
                  <c:v>0.11150487008919789</c:v>
                </c:pt>
                <c:pt idx="745">
                  <c:v>0.10955682492284717</c:v>
                </c:pt>
                <c:pt idx="746">
                  <c:v>0.10777348535814008</c:v>
                </c:pt>
                <c:pt idx="747">
                  <c:v>0.10630221914886316</c:v>
                </c:pt>
                <c:pt idx="748">
                  <c:v>0.10490187762409375</c:v>
                </c:pt>
                <c:pt idx="749">
                  <c:v>0.10297006346624754</c:v>
                </c:pt>
                <c:pt idx="750">
                  <c:v>0.10141868580583761</c:v>
                </c:pt>
                <c:pt idx="751">
                  <c:v>9.9870565415522083E-2</c:v>
                </c:pt>
                <c:pt idx="752">
                  <c:v>9.8323124940808818E-2</c:v>
                </c:pt>
                <c:pt idx="753">
                  <c:v>9.6921731918654566E-2</c:v>
                </c:pt>
                <c:pt idx="754">
                  <c:v>9.5264477168185049E-2</c:v>
                </c:pt>
                <c:pt idx="755">
                  <c:v>9.3806556279100839E-2</c:v>
                </c:pt>
                <c:pt idx="756">
                  <c:v>9.3310344385395719E-2</c:v>
                </c:pt>
                <c:pt idx="757">
                  <c:v>9.2109012576201243E-2</c:v>
                </c:pt>
                <c:pt idx="758">
                  <c:v>9.1069769484181315E-2</c:v>
                </c:pt>
                <c:pt idx="759">
                  <c:v>9.0456564670919629E-2</c:v>
                </c:pt>
                <c:pt idx="760">
                  <c:v>8.9499765298668321E-2</c:v>
                </c:pt>
                <c:pt idx="761">
                  <c:v>8.8889214528053956E-2</c:v>
                </c:pt>
                <c:pt idx="762">
                  <c:v>8.8270856587006952E-2</c:v>
                </c:pt>
                <c:pt idx="763">
                  <c:v>8.7053678791282743E-2</c:v>
                </c:pt>
                <c:pt idx="764">
                  <c:v>8.6514205290886603E-2</c:v>
                </c:pt>
                <c:pt idx="765">
                  <c:v>8.6109321083952764E-2</c:v>
                </c:pt>
                <c:pt idx="766">
                  <c:v>8.5090604327724473E-2</c:v>
                </c:pt>
                <c:pt idx="767">
                  <c:v>8.4470848606695209E-2</c:v>
                </c:pt>
                <c:pt idx="768">
                  <c:v>8.3906981157570074E-2</c:v>
                </c:pt>
                <c:pt idx="769">
                  <c:v>8.3391250151884061E-2</c:v>
                </c:pt>
                <c:pt idx="770">
                  <c:v>8.3114532407770031E-2</c:v>
                </c:pt>
                <c:pt idx="771">
                  <c:v>8.2599464715095952E-2</c:v>
                </c:pt>
                <c:pt idx="772">
                  <c:v>8.1723984830070942E-2</c:v>
                </c:pt>
                <c:pt idx="773">
                  <c:v>8.1285277193724567E-2</c:v>
                </c:pt>
                <c:pt idx="774">
                  <c:v>8.0827293950054849E-2</c:v>
                </c:pt>
                <c:pt idx="775">
                  <c:v>8.0248114169087753E-2</c:v>
                </c:pt>
                <c:pt idx="776">
                  <c:v>7.9659494629643127E-2</c:v>
                </c:pt>
                <c:pt idx="777">
                  <c:v>7.8695088899241691E-2</c:v>
                </c:pt>
                <c:pt idx="778">
                  <c:v>7.7873162645686653E-2</c:v>
                </c:pt>
                <c:pt idx="779">
                  <c:v>7.7275279651461345E-2</c:v>
                </c:pt>
                <c:pt idx="780">
                  <c:v>7.7100678906006623E-2</c:v>
                </c:pt>
                <c:pt idx="781">
                  <c:v>7.6410880018954158E-2</c:v>
                </c:pt>
                <c:pt idx="782">
                  <c:v>7.5940735773198875E-2</c:v>
                </c:pt>
                <c:pt idx="783">
                  <c:v>7.5248368228249138E-2</c:v>
                </c:pt>
                <c:pt idx="784">
                  <c:v>7.5479648635744995E-2</c:v>
                </c:pt>
                <c:pt idx="785">
                  <c:v>7.5370972823322752E-2</c:v>
                </c:pt>
                <c:pt idx="786">
                  <c:v>7.5069247625238616E-2</c:v>
                </c:pt>
                <c:pt idx="787">
                  <c:v>7.4442966295626981E-2</c:v>
                </c:pt>
                <c:pt idx="788">
                  <c:v>7.4252523516640204E-2</c:v>
                </c:pt>
                <c:pt idx="789">
                  <c:v>7.4170849050221546E-2</c:v>
                </c:pt>
                <c:pt idx="790">
                  <c:v>7.3670918966891652E-2</c:v>
                </c:pt>
                <c:pt idx="791">
                  <c:v>7.2411104928710585E-2</c:v>
                </c:pt>
                <c:pt idx="792">
                  <c:v>7.1606097505257621E-2</c:v>
                </c:pt>
                <c:pt idx="793">
                  <c:v>7.1005363609100175E-2</c:v>
                </c:pt>
                <c:pt idx="794">
                  <c:v>7.0122619695524788E-2</c:v>
                </c:pt>
                <c:pt idx="795">
                  <c:v>6.9697613149162965E-2</c:v>
                </c:pt>
                <c:pt idx="796">
                  <c:v>6.9258291216975965E-2</c:v>
                </c:pt>
                <c:pt idx="797">
                  <c:v>6.8718761584012675E-2</c:v>
                </c:pt>
                <c:pt idx="798">
                  <c:v>6.8910070860092529E-2</c:v>
                </c:pt>
                <c:pt idx="799">
                  <c:v>6.8812400193232023E-2</c:v>
                </c:pt>
                <c:pt idx="800">
                  <c:v>6.8419749723541187E-2</c:v>
                </c:pt>
                <c:pt idx="801">
                  <c:v>6.8321516940409513E-2</c:v>
                </c:pt>
                <c:pt idx="802">
                  <c:v>6.721140687764833E-2</c:v>
                </c:pt>
                <c:pt idx="803">
                  <c:v>6.6692678709115716E-2</c:v>
                </c:pt>
                <c:pt idx="804">
                  <c:v>6.6447669540651469E-2</c:v>
                </c:pt>
                <c:pt idx="805">
                  <c:v>6.5713370968032286E-2</c:v>
                </c:pt>
                <c:pt idx="806">
                  <c:v>6.5678292066554234E-2</c:v>
                </c:pt>
                <c:pt idx="807">
                  <c:v>6.5328839955591397E-2</c:v>
                </c:pt>
                <c:pt idx="808">
                  <c:v>6.5114536882563412E-2</c:v>
                </c:pt>
                <c:pt idx="809">
                  <c:v>6.4820636248101748E-2</c:v>
                </c:pt>
                <c:pt idx="810">
                  <c:v>6.4106894844656176E-2</c:v>
                </c:pt>
                <c:pt idx="811">
                  <c:v>6.3466578001455609E-2</c:v>
                </c:pt>
                <c:pt idx="812">
                  <c:v>6.3123243549713812E-2</c:v>
                </c:pt>
                <c:pt idx="813">
                  <c:v>6.18321731588184E-2</c:v>
                </c:pt>
                <c:pt idx="814">
                  <c:v>6.0942225302257479E-2</c:v>
                </c:pt>
                <c:pt idx="815">
                  <c:v>6.0340622537208323E-2</c:v>
                </c:pt>
                <c:pt idx="816">
                  <c:v>5.9623005614830006E-2</c:v>
                </c:pt>
                <c:pt idx="817">
                  <c:v>5.9073585581652828E-2</c:v>
                </c:pt>
                <c:pt idx="818">
                  <c:v>5.8362210442622929E-2</c:v>
                </c:pt>
                <c:pt idx="819">
                  <c:v>5.7370458664819525E-2</c:v>
                </c:pt>
                <c:pt idx="820">
                  <c:v>5.6817577386867248E-2</c:v>
                </c:pt>
                <c:pt idx="821">
                  <c:v>5.6519842344648796E-2</c:v>
                </c:pt>
                <c:pt idx="822">
                  <c:v>5.5743032444299685E-2</c:v>
                </c:pt>
                <c:pt idx="823">
                  <c:v>5.5854424756732725E-2</c:v>
                </c:pt>
                <c:pt idx="824">
                  <c:v>5.5551549236321558E-2</c:v>
                </c:pt>
                <c:pt idx="825">
                  <c:v>5.5396842347028505E-2</c:v>
                </c:pt>
                <c:pt idx="826">
                  <c:v>5.5164942900094771E-2</c:v>
                </c:pt>
                <c:pt idx="827">
                  <c:v>5.4543016192735584E-2</c:v>
                </c:pt>
                <c:pt idx="828">
                  <c:v>5.3910078805617885E-2</c:v>
                </c:pt>
                <c:pt idx="829">
                  <c:v>5.3320546914307002E-2</c:v>
                </c:pt>
                <c:pt idx="830">
                  <c:v>5.238142060411656E-2</c:v>
                </c:pt>
                <c:pt idx="831">
                  <c:v>5.1291787069376156E-2</c:v>
                </c:pt>
                <c:pt idx="832">
                  <c:v>5.039178911149475E-2</c:v>
                </c:pt>
                <c:pt idx="833">
                  <c:v>4.9938855427070918E-2</c:v>
                </c:pt>
                <c:pt idx="834">
                  <c:v>4.9360006116710507E-2</c:v>
                </c:pt>
                <c:pt idx="835">
                  <c:v>4.8736113188301594E-2</c:v>
                </c:pt>
                <c:pt idx="836">
                  <c:v>4.8682236992220358E-2</c:v>
                </c:pt>
                <c:pt idx="837">
                  <c:v>4.8282675101372852E-2</c:v>
                </c:pt>
                <c:pt idx="838">
                  <c:v>4.8185590268769611E-2</c:v>
                </c:pt>
                <c:pt idx="839">
                  <c:v>4.7840929191003918E-2</c:v>
                </c:pt>
                <c:pt idx="840">
                  <c:v>4.7342542357971182E-2</c:v>
                </c:pt>
                <c:pt idx="841">
                  <c:v>4.7297857672112718E-2</c:v>
                </c:pt>
                <c:pt idx="842">
                  <c:v>4.6822811709225053E-2</c:v>
                </c:pt>
                <c:pt idx="843">
                  <c:v>4.6026543573059422E-2</c:v>
                </c:pt>
                <c:pt idx="844">
                  <c:v>4.5476739308507021E-2</c:v>
                </c:pt>
                <c:pt idx="845">
                  <c:v>4.5058069417438125E-2</c:v>
                </c:pt>
                <c:pt idx="846">
                  <c:v>4.4800800421946133E-2</c:v>
                </c:pt>
                <c:pt idx="847">
                  <c:v>4.4851688942375234E-2</c:v>
                </c:pt>
                <c:pt idx="848">
                  <c:v>4.3862961998402242E-2</c:v>
                </c:pt>
                <c:pt idx="849">
                  <c:v>4.361204467959439E-2</c:v>
                </c:pt>
                <c:pt idx="850">
                  <c:v>4.3501676193562398E-2</c:v>
                </c:pt>
                <c:pt idx="851">
                  <c:v>4.3322427513426812E-2</c:v>
                </c:pt>
                <c:pt idx="852">
                  <c:v>4.2948095235019433E-2</c:v>
                </c:pt>
                <c:pt idx="853">
                  <c:v>4.2537838904228416E-2</c:v>
                </c:pt>
                <c:pt idx="854">
                  <c:v>4.1942430486555431E-2</c:v>
                </c:pt>
                <c:pt idx="855">
                  <c:v>4.2246283978594458E-2</c:v>
                </c:pt>
                <c:pt idx="856">
                  <c:v>4.1960932096931587E-2</c:v>
                </c:pt>
                <c:pt idx="857">
                  <c:v>4.1674304187615217E-2</c:v>
                </c:pt>
                <c:pt idx="858">
                  <c:v>4.1338880474845463E-2</c:v>
                </c:pt>
                <c:pt idx="859">
                  <c:v>4.1067015430692508E-2</c:v>
                </c:pt>
                <c:pt idx="860">
                  <c:v>4.0748878967409329E-2</c:v>
                </c:pt>
                <c:pt idx="861">
                  <c:v>4.0150921656827515E-2</c:v>
                </c:pt>
                <c:pt idx="862">
                  <c:v>3.9535826520071697E-2</c:v>
                </c:pt>
                <c:pt idx="863">
                  <c:v>3.9389833618880751E-2</c:v>
                </c:pt>
                <c:pt idx="864">
                  <c:v>3.8761922863622365E-2</c:v>
                </c:pt>
                <c:pt idx="865">
                  <c:v>3.827690585936798E-2</c:v>
                </c:pt>
                <c:pt idx="866">
                  <c:v>3.7884808018753845E-2</c:v>
                </c:pt>
                <c:pt idx="867">
                  <c:v>3.7394914596552274E-2</c:v>
                </c:pt>
                <c:pt idx="868">
                  <c:v>3.7293165226677902E-2</c:v>
                </c:pt>
                <c:pt idx="869">
                  <c:v>3.6953864413776336E-2</c:v>
                </c:pt>
                <c:pt idx="870">
                  <c:v>3.6749958515265774E-2</c:v>
                </c:pt>
                <c:pt idx="871">
                  <c:v>3.6520623773231634E-2</c:v>
                </c:pt>
                <c:pt idx="872">
                  <c:v>3.6352198400764188E-2</c:v>
                </c:pt>
                <c:pt idx="873">
                  <c:v>3.5978283558912597E-2</c:v>
                </c:pt>
                <c:pt idx="874">
                  <c:v>3.5815533900524728E-2</c:v>
                </c:pt>
                <c:pt idx="875">
                  <c:v>3.5435598643195211E-2</c:v>
                </c:pt>
                <c:pt idx="876">
                  <c:v>3.5344197430666933E-2</c:v>
                </c:pt>
                <c:pt idx="877">
                  <c:v>3.4697704423879566E-2</c:v>
                </c:pt>
                <c:pt idx="878">
                  <c:v>3.4538731459482247E-2</c:v>
                </c:pt>
                <c:pt idx="879">
                  <c:v>3.4245402428486178E-2</c:v>
                </c:pt>
                <c:pt idx="880">
                  <c:v>3.4180562198019147E-2</c:v>
                </c:pt>
                <c:pt idx="881">
                  <c:v>3.4167103822092593E-2</c:v>
                </c:pt>
                <c:pt idx="882">
                  <c:v>3.3651660594638214E-2</c:v>
                </c:pt>
                <c:pt idx="883">
                  <c:v>3.3698205561208387E-2</c:v>
                </c:pt>
                <c:pt idx="884">
                  <c:v>3.3542429781340644E-2</c:v>
                </c:pt>
                <c:pt idx="885">
                  <c:v>3.3369275042439979E-2</c:v>
                </c:pt>
                <c:pt idx="886">
                  <c:v>3.3276366156593719E-2</c:v>
                </c:pt>
                <c:pt idx="887">
                  <c:v>3.2684524924033863E-2</c:v>
                </c:pt>
                <c:pt idx="888">
                  <c:v>3.1686900572866057E-2</c:v>
                </c:pt>
                <c:pt idx="889">
                  <c:v>3.1379097245537772E-2</c:v>
                </c:pt>
                <c:pt idx="890">
                  <c:v>3.0802003066150562E-2</c:v>
                </c:pt>
                <c:pt idx="891">
                  <c:v>3.0516878086554948E-2</c:v>
                </c:pt>
                <c:pt idx="892">
                  <c:v>3.0235160590965881E-2</c:v>
                </c:pt>
                <c:pt idx="893">
                  <c:v>2.9535940919824775E-2</c:v>
                </c:pt>
                <c:pt idx="894">
                  <c:v>2.9172465154266091E-2</c:v>
                </c:pt>
                <c:pt idx="895">
                  <c:v>2.9269711269174974E-2</c:v>
                </c:pt>
                <c:pt idx="896">
                  <c:v>2.919516484818627E-2</c:v>
                </c:pt>
                <c:pt idx="897">
                  <c:v>2.8894446083313364E-2</c:v>
                </c:pt>
                <c:pt idx="898">
                  <c:v>2.8426702888353424E-2</c:v>
                </c:pt>
                <c:pt idx="899">
                  <c:v>2.7713290374315441E-2</c:v>
                </c:pt>
                <c:pt idx="900">
                  <c:v>2.7241330121422571E-2</c:v>
                </c:pt>
                <c:pt idx="901">
                  <c:v>2.6988373846407555E-2</c:v>
                </c:pt>
                <c:pt idx="902">
                  <c:v>2.6431153758193569E-2</c:v>
                </c:pt>
                <c:pt idx="903">
                  <c:v>2.561993933777185E-2</c:v>
                </c:pt>
                <c:pt idx="904">
                  <c:v>2.507266578233892E-2</c:v>
                </c:pt>
                <c:pt idx="905">
                  <c:v>2.4741778529715243E-2</c:v>
                </c:pt>
                <c:pt idx="906">
                  <c:v>2.4004697046724123E-2</c:v>
                </c:pt>
                <c:pt idx="907">
                  <c:v>2.4013491675979073E-2</c:v>
                </c:pt>
                <c:pt idx="908">
                  <c:v>2.3431359796339032E-2</c:v>
                </c:pt>
                <c:pt idx="909">
                  <c:v>2.2897235492413497E-2</c:v>
                </c:pt>
                <c:pt idx="910">
                  <c:v>2.2502598246084971E-2</c:v>
                </c:pt>
                <c:pt idx="911">
                  <c:v>2.2206723484578212E-2</c:v>
                </c:pt>
                <c:pt idx="912">
                  <c:v>2.1900892703095948E-2</c:v>
                </c:pt>
                <c:pt idx="913">
                  <c:v>2.2071392608749754E-2</c:v>
                </c:pt>
                <c:pt idx="914">
                  <c:v>2.1442622471794116E-2</c:v>
                </c:pt>
                <c:pt idx="915">
                  <c:v>2.1128783707596698E-2</c:v>
                </c:pt>
                <c:pt idx="916">
                  <c:v>2.1106551258003172E-2</c:v>
                </c:pt>
                <c:pt idx="917">
                  <c:v>2.0826579406192865E-2</c:v>
                </c:pt>
                <c:pt idx="918">
                  <c:v>2.0151612166463551E-2</c:v>
                </c:pt>
                <c:pt idx="919">
                  <c:v>1.9704585841783778E-2</c:v>
                </c:pt>
                <c:pt idx="920">
                  <c:v>1.945745865715862E-2</c:v>
                </c:pt>
                <c:pt idx="921">
                  <c:v>1.9094606674635018E-2</c:v>
                </c:pt>
                <c:pt idx="922">
                  <c:v>1.8512375970052789E-2</c:v>
                </c:pt>
                <c:pt idx="923">
                  <c:v>1.807256149435393E-2</c:v>
                </c:pt>
                <c:pt idx="924">
                  <c:v>1.7883608204895759E-2</c:v>
                </c:pt>
                <c:pt idx="925">
                  <c:v>1.7835589560787724E-2</c:v>
                </c:pt>
                <c:pt idx="926">
                  <c:v>1.7004276518924142E-2</c:v>
                </c:pt>
                <c:pt idx="927">
                  <c:v>1.6439869090314908E-2</c:v>
                </c:pt>
                <c:pt idx="928">
                  <c:v>1.6198926765871466E-2</c:v>
                </c:pt>
                <c:pt idx="929">
                  <c:v>1.6512306191737606E-2</c:v>
                </c:pt>
                <c:pt idx="930">
                  <c:v>1.6711846399602194E-2</c:v>
                </c:pt>
                <c:pt idx="931">
                  <c:v>1.6392036237098177E-2</c:v>
                </c:pt>
                <c:pt idx="932">
                  <c:v>1.623313205486062E-2</c:v>
                </c:pt>
                <c:pt idx="933">
                  <c:v>1.652641206868536E-2</c:v>
                </c:pt>
                <c:pt idx="934">
                  <c:v>1.6171989458430385E-2</c:v>
                </c:pt>
                <c:pt idx="935">
                  <c:v>1.6210564391063199E-2</c:v>
                </c:pt>
                <c:pt idx="936">
                  <c:v>1.6019260649180099E-2</c:v>
                </c:pt>
                <c:pt idx="937">
                  <c:v>1.4937484883242721E-2</c:v>
                </c:pt>
                <c:pt idx="938">
                  <c:v>1.4767250619033509E-2</c:v>
                </c:pt>
                <c:pt idx="939">
                  <c:v>1.4289479459540146E-2</c:v>
                </c:pt>
                <c:pt idx="940">
                  <c:v>1.4135011331307401E-2</c:v>
                </c:pt>
                <c:pt idx="941">
                  <c:v>1.3764872392846824E-2</c:v>
                </c:pt>
                <c:pt idx="942">
                  <c:v>1.3266817611619828E-2</c:v>
                </c:pt>
                <c:pt idx="943">
                  <c:v>1.2870713012549731E-2</c:v>
                </c:pt>
                <c:pt idx="944">
                  <c:v>1.2911727735355217E-2</c:v>
                </c:pt>
                <c:pt idx="945">
                  <c:v>1.2416623471602104E-2</c:v>
                </c:pt>
                <c:pt idx="946">
                  <c:v>1.2465120428430317E-2</c:v>
                </c:pt>
                <c:pt idx="947">
                  <c:v>1.2128162161958316E-2</c:v>
                </c:pt>
                <c:pt idx="948">
                  <c:v>1.1946064161089655E-2</c:v>
                </c:pt>
                <c:pt idx="949">
                  <c:v>1.1665928655175087E-2</c:v>
                </c:pt>
                <c:pt idx="950">
                  <c:v>1.140382435291187E-2</c:v>
                </c:pt>
                <c:pt idx="951">
                  <c:v>1.1983088728029466E-2</c:v>
                </c:pt>
                <c:pt idx="952">
                  <c:v>1.1729636747104451E-2</c:v>
                </c:pt>
                <c:pt idx="953">
                  <c:v>1.1375654500791853E-2</c:v>
                </c:pt>
                <c:pt idx="954">
                  <c:v>1.1478743146282727E-2</c:v>
                </c:pt>
                <c:pt idx="955">
                  <c:v>1.1085223017100659E-2</c:v>
                </c:pt>
                <c:pt idx="956">
                  <c:v>1.086573440170633E-2</c:v>
                </c:pt>
                <c:pt idx="957">
                  <c:v>1.0634404977039132E-2</c:v>
                </c:pt>
                <c:pt idx="958">
                  <c:v>9.9673397796869456E-3</c:v>
                </c:pt>
                <c:pt idx="959">
                  <c:v>1.030193731594003E-2</c:v>
                </c:pt>
                <c:pt idx="960">
                  <c:v>9.9778998177090933E-3</c:v>
                </c:pt>
                <c:pt idx="961">
                  <c:v>9.8710352688272055E-3</c:v>
                </c:pt>
                <c:pt idx="962">
                  <c:v>1.0180938428527037E-2</c:v>
                </c:pt>
                <c:pt idx="963">
                  <c:v>1.0273671801275976E-2</c:v>
                </c:pt>
                <c:pt idx="964">
                  <c:v>9.7299369693728162E-3</c:v>
                </c:pt>
                <c:pt idx="965">
                  <c:v>9.6034331373803395E-3</c:v>
                </c:pt>
                <c:pt idx="966">
                  <c:v>9.3964778964537067E-3</c:v>
                </c:pt>
                <c:pt idx="967">
                  <c:v>9.8570187296271889E-3</c:v>
                </c:pt>
                <c:pt idx="968">
                  <c:v>9.5476349938234811E-3</c:v>
                </c:pt>
                <c:pt idx="969">
                  <c:v>9.7792656369144592E-3</c:v>
                </c:pt>
                <c:pt idx="970">
                  <c:v>9.8159818700346534E-3</c:v>
                </c:pt>
                <c:pt idx="971">
                  <c:v>9.8941350061133512E-3</c:v>
                </c:pt>
                <c:pt idx="972">
                  <c:v>9.8641942110293743E-3</c:v>
                </c:pt>
                <c:pt idx="973">
                  <c:v>9.7188654134499168E-3</c:v>
                </c:pt>
                <c:pt idx="974">
                  <c:v>9.0783453861682257E-3</c:v>
                </c:pt>
                <c:pt idx="975">
                  <c:v>8.8543432380144109E-3</c:v>
                </c:pt>
                <c:pt idx="976">
                  <c:v>8.1382932839193858E-3</c:v>
                </c:pt>
                <c:pt idx="977">
                  <c:v>7.7894665371907087E-3</c:v>
                </c:pt>
                <c:pt idx="978">
                  <c:v>7.918939070446428E-3</c:v>
                </c:pt>
                <c:pt idx="979">
                  <c:v>7.6037199194565648E-3</c:v>
                </c:pt>
                <c:pt idx="980">
                  <c:v>7.6043223563041261E-3</c:v>
                </c:pt>
                <c:pt idx="981">
                  <c:v>7.6620969987046903E-3</c:v>
                </c:pt>
                <c:pt idx="982">
                  <c:v>7.6133952765962687E-3</c:v>
                </c:pt>
                <c:pt idx="983">
                  <c:v>8.1113741602676665E-3</c:v>
                </c:pt>
                <c:pt idx="984">
                  <c:v>7.8925986656561437E-3</c:v>
                </c:pt>
                <c:pt idx="985">
                  <c:v>7.5129440711624342E-3</c:v>
                </c:pt>
                <c:pt idx="986">
                  <c:v>7.2389523142536395E-3</c:v>
                </c:pt>
                <c:pt idx="987">
                  <c:v>7.0746412217792438E-3</c:v>
                </c:pt>
                <c:pt idx="988">
                  <c:v>6.7462506824949335E-3</c:v>
                </c:pt>
                <c:pt idx="989">
                  <c:v>6.7939934073643887E-3</c:v>
                </c:pt>
                <c:pt idx="990">
                  <c:v>6.1414436175203715E-3</c:v>
                </c:pt>
                <c:pt idx="991">
                  <c:v>6.294356636462892E-3</c:v>
                </c:pt>
                <c:pt idx="992">
                  <c:v>6.5474204330150032E-3</c:v>
                </c:pt>
                <c:pt idx="993">
                  <c:v>6.8287315604418052E-3</c:v>
                </c:pt>
                <c:pt idx="994">
                  <c:v>6.9744762133779762E-3</c:v>
                </c:pt>
                <c:pt idx="995">
                  <c:v>7.3100784435232895E-3</c:v>
                </c:pt>
                <c:pt idx="996">
                  <c:v>6.7580718848992694E-3</c:v>
                </c:pt>
                <c:pt idx="997">
                  <c:v>6.6135584326228189E-3</c:v>
                </c:pt>
                <c:pt idx="998">
                  <c:v>5.8145188497785534E-3</c:v>
                </c:pt>
                <c:pt idx="999">
                  <c:v>5.7603390634749212E-3</c:v>
                </c:pt>
                <c:pt idx="1000">
                  <c:v>5.4914956907542081E-3</c:v>
                </c:pt>
                <c:pt idx="1001">
                  <c:v>5.0320624875327402E-3</c:v>
                </c:pt>
                <c:pt idx="1002">
                  <c:v>4.6935601801640359E-3</c:v>
                </c:pt>
                <c:pt idx="1003">
                  <c:v>5.0307105623236458E-3</c:v>
                </c:pt>
                <c:pt idx="1004">
                  <c:v>5.1459309577171789E-3</c:v>
                </c:pt>
                <c:pt idx="1005">
                  <c:v>5.6479687794140096E-3</c:v>
                </c:pt>
                <c:pt idx="1006">
                  <c:v>5.5548907052667303E-3</c:v>
                </c:pt>
                <c:pt idx="1007">
                  <c:v>5.3351119398421434E-3</c:v>
                </c:pt>
                <c:pt idx="1008">
                  <c:v>5.4027414054774181E-3</c:v>
                </c:pt>
                <c:pt idx="1009">
                  <c:v>5.4906940228232016E-3</c:v>
                </c:pt>
                <c:pt idx="1010">
                  <c:v>5.4576959793277832E-3</c:v>
                </c:pt>
                <c:pt idx="1011">
                  <c:v>5.4617865413347138E-3</c:v>
                </c:pt>
                <c:pt idx="1012">
                  <c:v>5.4457587169113439E-3</c:v>
                </c:pt>
                <c:pt idx="1013">
                  <c:v>5.0239240558939014E-3</c:v>
                </c:pt>
                <c:pt idx="1014">
                  <c:v>4.7716342562889843E-3</c:v>
                </c:pt>
                <c:pt idx="1015">
                  <c:v>4.6684143712748885E-3</c:v>
                </c:pt>
                <c:pt idx="1016">
                  <c:v>4.3769606423817312E-3</c:v>
                </c:pt>
                <c:pt idx="1017">
                  <c:v>4.3098047458694083E-3</c:v>
                </c:pt>
                <c:pt idx="1018">
                  <c:v>4.2228395873459392E-3</c:v>
                </c:pt>
                <c:pt idx="1019">
                  <c:v>4.3646217554002519E-3</c:v>
                </c:pt>
                <c:pt idx="1020">
                  <c:v>4.63287613146554E-3</c:v>
                </c:pt>
                <c:pt idx="1021">
                  <c:v>4.8721819148663916E-3</c:v>
                </c:pt>
                <c:pt idx="1022">
                  <c:v>4.9652165060391096E-3</c:v>
                </c:pt>
                <c:pt idx="1023">
                  <c:v>5.1231569474404753E-3</c:v>
                </c:pt>
                <c:pt idx="1024">
                  <c:v>5.1840441802201058E-3</c:v>
                </c:pt>
                <c:pt idx="1025">
                  <c:v>5.0658471775679526E-3</c:v>
                </c:pt>
                <c:pt idx="1026">
                  <c:v>4.9231091746728258E-3</c:v>
                </c:pt>
                <c:pt idx="1027">
                  <c:v>5.0119867934774621E-3</c:v>
                </c:pt>
                <c:pt idx="1028">
                  <c:v>4.8785794463236951E-3</c:v>
                </c:pt>
                <c:pt idx="1029">
                  <c:v>4.4083656278091233E-3</c:v>
                </c:pt>
                <c:pt idx="1030">
                  <c:v>4.5031403285638377E-3</c:v>
                </c:pt>
                <c:pt idx="1031">
                  <c:v>3.9947943131574412E-3</c:v>
                </c:pt>
                <c:pt idx="1032">
                  <c:v>3.920141161231178E-3</c:v>
                </c:pt>
                <c:pt idx="1033">
                  <c:v>3.8051508303030509E-3</c:v>
                </c:pt>
                <c:pt idx="1034">
                  <c:v>3.2560383403459387E-3</c:v>
                </c:pt>
                <c:pt idx="1035">
                  <c:v>3.402737246923851E-3</c:v>
                </c:pt>
                <c:pt idx="1036">
                  <c:v>3.3670693487903554E-3</c:v>
                </c:pt>
                <c:pt idx="1037">
                  <c:v>2.9182206921766944E-3</c:v>
                </c:pt>
                <c:pt idx="1038">
                  <c:v>3.0014360370938871E-3</c:v>
                </c:pt>
                <c:pt idx="1039">
                  <c:v>3.0228628657587202E-3</c:v>
                </c:pt>
                <c:pt idx="1040">
                  <c:v>2.750230149454858E-3</c:v>
                </c:pt>
                <c:pt idx="1041">
                  <c:v>3.2012972283706927E-3</c:v>
                </c:pt>
                <c:pt idx="1042">
                  <c:v>3.4908290097882314E-3</c:v>
                </c:pt>
                <c:pt idx="1043">
                  <c:v>3.859610884142722E-3</c:v>
                </c:pt>
                <c:pt idx="1044">
                  <c:v>4.0174056971092843E-3</c:v>
                </c:pt>
                <c:pt idx="1045">
                  <c:v>4.1114907578874539E-3</c:v>
                </c:pt>
                <c:pt idx="1046">
                  <c:v>4.0954842005916422E-3</c:v>
                </c:pt>
                <c:pt idx="1047">
                  <c:v>4.1646471130898166E-3</c:v>
                </c:pt>
                <c:pt idx="1048">
                  <c:v>4.2458287197567907E-3</c:v>
                </c:pt>
                <c:pt idx="1049">
                  <c:v>4.0751667411978026E-3</c:v>
                </c:pt>
                <c:pt idx="1050">
                  <c:v>4.3161889161945277E-3</c:v>
                </c:pt>
                <c:pt idx="1051">
                  <c:v>4.2172668093261373E-3</c:v>
                </c:pt>
                <c:pt idx="1052">
                  <c:v>4.0715314064045539E-3</c:v>
                </c:pt>
                <c:pt idx="1053">
                  <c:v>3.7955057531256333E-3</c:v>
                </c:pt>
                <c:pt idx="1054">
                  <c:v>3.9343642840903381E-3</c:v>
                </c:pt>
                <c:pt idx="1055">
                  <c:v>3.802357009657498E-3</c:v>
                </c:pt>
                <c:pt idx="1056">
                  <c:v>3.5141925701400343E-3</c:v>
                </c:pt>
                <c:pt idx="1057">
                  <c:v>3.3407721897947724E-3</c:v>
                </c:pt>
                <c:pt idx="1058">
                  <c:v>3.7164910216709898E-3</c:v>
                </c:pt>
                <c:pt idx="1059">
                  <c:v>3.5299892232586445E-3</c:v>
                </c:pt>
                <c:pt idx="1060">
                  <c:v>3.5685525340782595E-3</c:v>
                </c:pt>
                <c:pt idx="1061">
                  <c:v>3.3625236386296965E-3</c:v>
                </c:pt>
                <c:pt idx="1062">
                  <c:v>3.1802577934792252E-3</c:v>
                </c:pt>
                <c:pt idx="1063">
                  <c:v>3.3238181780132418E-3</c:v>
                </c:pt>
                <c:pt idx="1064">
                  <c:v>3.1702910213500064E-3</c:v>
                </c:pt>
                <c:pt idx="1065">
                  <c:v>3.0955023606630181E-3</c:v>
                </c:pt>
                <c:pt idx="1066">
                  <c:v>3.2130309904661834E-3</c:v>
                </c:pt>
                <c:pt idx="1067">
                  <c:v>3.0309817695889831E-3</c:v>
                </c:pt>
                <c:pt idx="1068">
                  <c:v>3.2128453576947837E-3</c:v>
                </c:pt>
                <c:pt idx="1069">
                  <c:v>3.3004888506214121E-3</c:v>
                </c:pt>
                <c:pt idx="1070">
                  <c:v>3.17857848100166E-3</c:v>
                </c:pt>
                <c:pt idx="1071">
                  <c:v>3.4953777242271332E-3</c:v>
                </c:pt>
                <c:pt idx="1072">
                  <c:v>3.3564317529535832E-3</c:v>
                </c:pt>
                <c:pt idx="1073">
                  <c:v>3.4098117687650998E-3</c:v>
                </c:pt>
                <c:pt idx="1074">
                  <c:v>3.916028857736965E-3</c:v>
                </c:pt>
                <c:pt idx="1075">
                  <c:v>3.8604659966024616E-3</c:v>
                </c:pt>
                <c:pt idx="1076">
                  <c:v>3.5176936690378144E-3</c:v>
                </c:pt>
                <c:pt idx="1077">
                  <c:v>3.3570248370086157E-3</c:v>
                </c:pt>
                <c:pt idx="1078">
                  <c:v>2.5911699819285553E-3</c:v>
                </c:pt>
                <c:pt idx="1079">
                  <c:v>2.3358796989589869E-3</c:v>
                </c:pt>
                <c:pt idx="1080">
                  <c:v>2.0173918141814062E-3</c:v>
                </c:pt>
                <c:pt idx="1081">
                  <c:v>1.446559973730591E-3</c:v>
                </c:pt>
                <c:pt idx="1082">
                  <c:v>1.1451873830401868E-3</c:v>
                </c:pt>
                <c:pt idx="1083">
                  <c:v>1.265554581422728E-3</c:v>
                </c:pt>
                <c:pt idx="1084">
                  <c:v>9.9598069472938214E-4</c:v>
                </c:pt>
                <c:pt idx="1085">
                  <c:v>1.093531190460196E-3</c:v>
                </c:pt>
                <c:pt idx="1086">
                  <c:v>7.9681681224463494E-4</c:v>
                </c:pt>
                <c:pt idx="1087">
                  <c:v>7.0214330823071744E-4</c:v>
                </c:pt>
                <c:pt idx="1088">
                  <c:v>9.5320688795300025E-4</c:v>
                </c:pt>
                <c:pt idx="1089">
                  <c:v>9.7314264589014299E-4</c:v>
                </c:pt>
                <c:pt idx="1090">
                  <c:v>1.1410098550841325E-3</c:v>
                </c:pt>
                <c:pt idx="1091">
                  <c:v>1.3288262624074024E-3</c:v>
                </c:pt>
                <c:pt idx="1092">
                  <c:v>1.4651294966070119E-3</c:v>
                </c:pt>
                <c:pt idx="1093">
                  <c:v>1.5512330597545331E-3</c:v>
                </c:pt>
                <c:pt idx="1094">
                  <c:v>1.4151282660388315E-3</c:v>
                </c:pt>
                <c:pt idx="1095">
                  <c:v>1.2528401596609443E-3</c:v>
                </c:pt>
                <c:pt idx="1096">
                  <c:v>1.4953450250302629E-3</c:v>
                </c:pt>
                <c:pt idx="1097">
                  <c:v>1.0149474148134334E-3</c:v>
                </c:pt>
                <c:pt idx="1098">
                  <c:v>1.1484530334897097E-3</c:v>
                </c:pt>
                <c:pt idx="1099">
                  <c:v>1.0351169530338098E-3</c:v>
                </c:pt>
                <c:pt idx="1100">
                  <c:v>1.1628019407352831E-3</c:v>
                </c:pt>
                <c:pt idx="1101">
                  <c:v>1.595630678920949E-3</c:v>
                </c:pt>
                <c:pt idx="1102">
                  <c:v>2.1180718981813418E-3</c:v>
                </c:pt>
                <c:pt idx="1103">
                  <c:v>2.0463513171194597E-3</c:v>
                </c:pt>
                <c:pt idx="1104">
                  <c:v>2.1439547039593314E-3</c:v>
                </c:pt>
                <c:pt idx="1105">
                  <c:v>1.8269778130177859E-3</c:v>
                </c:pt>
                <c:pt idx="1106">
                  <c:v>1.6950050877847336E-3</c:v>
                </c:pt>
                <c:pt idx="1107">
                  <c:v>1.8140526964792634E-3</c:v>
                </c:pt>
                <c:pt idx="1108">
                  <c:v>1.6893226536090827E-3</c:v>
                </c:pt>
                <c:pt idx="1109">
                  <c:v>1.2601934468991095E-3</c:v>
                </c:pt>
                <c:pt idx="1110">
                  <c:v>9.1603787847768846E-4</c:v>
                </c:pt>
                <c:pt idx="1111">
                  <c:v>1.0636220193577189E-3</c:v>
                </c:pt>
                <c:pt idx="1112">
                  <c:v>1.2888329942043442E-3</c:v>
                </c:pt>
                <c:pt idx="1113">
                  <c:v>1.6173934333292587E-3</c:v>
                </c:pt>
                <c:pt idx="1114">
                  <c:v>1.7348218941710262E-3</c:v>
                </c:pt>
                <c:pt idx="1115">
                  <c:v>1.6803800241207176E-3</c:v>
                </c:pt>
                <c:pt idx="1116">
                  <c:v>1.5242810471620533E-3</c:v>
                </c:pt>
                <c:pt idx="1117">
                  <c:v>1.7810716508739007E-3</c:v>
                </c:pt>
                <c:pt idx="1118">
                  <c:v>1.6664263375839312E-3</c:v>
                </c:pt>
                <c:pt idx="1119">
                  <c:v>1.7911128184195967E-3</c:v>
                </c:pt>
                <c:pt idx="1120">
                  <c:v>1.6230416345449372E-3</c:v>
                </c:pt>
                <c:pt idx="1121">
                  <c:v>1.37211633068176E-3</c:v>
                </c:pt>
                <c:pt idx="1122">
                  <c:v>1.6058785882456968E-3</c:v>
                </c:pt>
                <c:pt idx="1123">
                  <c:v>1.4940841768878866E-3</c:v>
                </c:pt>
                <c:pt idx="1124">
                  <c:v>1.3693291510723214E-3</c:v>
                </c:pt>
                <c:pt idx="1125">
                  <c:v>1.2474446340574453E-3</c:v>
                </c:pt>
                <c:pt idx="1126">
                  <c:v>1.0679186116041182E-3</c:v>
                </c:pt>
                <c:pt idx="1127">
                  <c:v>1.1169311183907233E-3</c:v>
                </c:pt>
                <c:pt idx="1128">
                  <c:v>7.0817131346420192E-4</c:v>
                </c:pt>
                <c:pt idx="1129">
                  <c:v>6.9822841744101487E-4</c:v>
                </c:pt>
                <c:pt idx="1130">
                  <c:v>1.1943275716520955E-3</c:v>
                </c:pt>
                <c:pt idx="1131">
                  <c:v>1.0336775875158706E-3</c:v>
                </c:pt>
                <c:pt idx="1132">
                  <c:v>1.3061341582427826E-3</c:v>
                </c:pt>
                <c:pt idx="1133">
                  <c:v>1.0511076983388721E-3</c:v>
                </c:pt>
                <c:pt idx="1134">
                  <c:v>4.9758042150450661E-4</c:v>
                </c:pt>
                <c:pt idx="1135">
                  <c:v>8.6768781504353908E-4</c:v>
                </c:pt>
                <c:pt idx="1136">
                  <c:v>7.6730499646969637E-4</c:v>
                </c:pt>
                <c:pt idx="1137">
                  <c:v>7.6983918422714084E-4</c:v>
                </c:pt>
                <c:pt idx="1138">
                  <c:v>1.0365574253911019E-3</c:v>
                </c:pt>
                <c:pt idx="1139">
                  <c:v>1.0825181389030733E-3</c:v>
                </c:pt>
                <c:pt idx="1140">
                  <c:v>1.2560097522666626E-3</c:v>
                </c:pt>
                <c:pt idx="1141">
                  <c:v>1.5929628798416703E-3</c:v>
                </c:pt>
                <c:pt idx="1142">
                  <c:v>1.6360333986244692E-3</c:v>
                </c:pt>
                <c:pt idx="1143">
                  <c:v>1.5972461109558858E-3</c:v>
                </c:pt>
                <c:pt idx="1144">
                  <c:v>1.0654905223046035E-3</c:v>
                </c:pt>
                <c:pt idx="1145">
                  <c:v>1.0539938610104034E-3</c:v>
                </c:pt>
                <c:pt idx="1146">
                  <c:v>8.7457733659301743E-4</c:v>
                </c:pt>
                <c:pt idx="1147">
                  <c:v>8.8327495928471685E-4</c:v>
                </c:pt>
                <c:pt idx="1148">
                  <c:v>1.068314227612674E-3</c:v>
                </c:pt>
                <c:pt idx="1149">
                  <c:v>8.4593676150838395E-4</c:v>
                </c:pt>
                <c:pt idx="1150">
                  <c:v>3.1097758447127166E-4</c:v>
                </c:pt>
                <c:pt idx="1151">
                  <c:v>7.3250865526632155E-4</c:v>
                </c:pt>
                <c:pt idx="1152">
                  <c:v>6.7515224002108627E-4</c:v>
                </c:pt>
                <c:pt idx="1153">
                  <c:v>7.2406663340509009E-4</c:v>
                </c:pt>
                <c:pt idx="1154">
                  <c:v>9.2050223594594108E-4</c:v>
                </c:pt>
                <c:pt idx="1155">
                  <c:v>8.4578907751478236E-4</c:v>
                </c:pt>
                <c:pt idx="1156">
                  <c:v>1.2584611642525328E-3</c:v>
                </c:pt>
                <c:pt idx="1157">
                  <c:v>1.9982787541229668E-3</c:v>
                </c:pt>
                <c:pt idx="1158">
                  <c:v>1.6857863018779262E-3</c:v>
                </c:pt>
                <c:pt idx="1159">
                  <c:v>1.7575794599773492E-3</c:v>
                </c:pt>
                <c:pt idx="1160">
                  <c:v>1.6040745191611167E-3</c:v>
                </c:pt>
                <c:pt idx="1161">
                  <c:v>1.6285100534257917E-3</c:v>
                </c:pt>
                <c:pt idx="1162">
                  <c:v>1.6027082050404406E-3</c:v>
                </c:pt>
                <c:pt idx="1163">
                  <c:v>1.1441527412374751E-3</c:v>
                </c:pt>
                <c:pt idx="1164">
                  <c:v>7.7295738786292299E-4</c:v>
                </c:pt>
                <c:pt idx="1165">
                  <c:v>1.0554595851169227E-3</c:v>
                </c:pt>
                <c:pt idx="1166">
                  <c:v>1.1745718806656094E-3</c:v>
                </c:pt>
                <c:pt idx="1167">
                  <c:v>1.2850001597406369E-3</c:v>
                </c:pt>
                <c:pt idx="1168">
                  <c:v>1.2004134566777189E-3</c:v>
                </c:pt>
                <c:pt idx="1169">
                  <c:v>8.8917204123479415E-4</c:v>
                </c:pt>
                <c:pt idx="1170">
                  <c:v>1.0326089262150608E-3</c:v>
                </c:pt>
                <c:pt idx="1171">
                  <c:v>1.1570074627931801E-3</c:v>
                </c:pt>
                <c:pt idx="1172">
                  <c:v>8.7447827447097106E-4</c:v>
                </c:pt>
                <c:pt idx="1173">
                  <c:v>6.5062017355288482E-4</c:v>
                </c:pt>
              </c:numCache>
            </c:numRef>
          </c:yVal>
          <c:smooth val="0"/>
          <c:extLst>
            <c:ext xmlns:c16="http://schemas.microsoft.com/office/drawing/2014/chart" uri="{C3380CC4-5D6E-409C-BE32-E72D297353CC}">
              <c16:uniqueId val="{00000000-6D7F-4496-85C4-9CEC8DBE7D69}"/>
            </c:ext>
          </c:extLst>
        </c:ser>
        <c:ser>
          <c:idx val="1"/>
          <c:order val="1"/>
          <c:tx>
            <c:strRef>
              <c:f>'230323_Stan77kfluo'!$AI$1:$AI$2</c:f>
              <c:strCache>
                <c:ptCount val="2"/>
                <c:pt idx="0">
                  <c:v>M Stan LL</c:v>
                </c:pt>
              </c:strCache>
            </c:strRef>
          </c:tx>
          <c:spPr>
            <a:ln w="19050" cap="rnd">
              <a:solidFill>
                <a:schemeClr val="accent1"/>
              </a:solidFill>
              <a:round/>
            </a:ln>
            <a:effectLst/>
          </c:spPr>
          <c:marker>
            <c:symbol val="none"/>
          </c:marker>
          <c:xVal>
            <c:numRef>
              <c:f>'230323_Stan77kfluo'!$AB$3:$AB$1176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'230323_Stan77kfluo'!$AI$3:$AI$1176</c:f>
              <c:numCache>
                <c:formatCode>General</c:formatCode>
                <c:ptCount val="1174"/>
                <c:pt idx="0">
                  <c:v>-1.3485244876539296E-4</c:v>
                </c:pt>
                <c:pt idx="1">
                  <c:v>-9.9339020249222362E-5</c:v>
                </c:pt>
                <c:pt idx="2">
                  <c:v>-1.5265111237328471E-4</c:v>
                </c:pt>
                <c:pt idx="3">
                  <c:v>1.5970046225620933E-6</c:v>
                </c:pt>
                <c:pt idx="4">
                  <c:v>4.7087418940808753E-5</c:v>
                </c:pt>
                <c:pt idx="5">
                  <c:v>3.0672059528387055E-4</c:v>
                </c:pt>
                <c:pt idx="6">
                  <c:v>-1.952935330761251E-4</c:v>
                </c:pt>
                <c:pt idx="7">
                  <c:v>-1.3536402963271001E-4</c:v>
                </c:pt>
                <c:pt idx="8">
                  <c:v>-1.3528929808454544E-4</c:v>
                </c:pt>
                <c:pt idx="9">
                  <c:v>-2.426322995316287E-5</c:v>
                </c:pt>
                <c:pt idx="10">
                  <c:v>-9.8606076219146294E-5</c:v>
                </c:pt>
                <c:pt idx="11">
                  <c:v>-1.2059910606513526E-5</c:v>
                </c:pt>
                <c:pt idx="12">
                  <c:v>2.3879340961924063E-4</c:v>
                </c:pt>
                <c:pt idx="13">
                  <c:v>6.0598296310282701E-4</c:v>
                </c:pt>
                <c:pt idx="14">
                  <c:v>4.0313640112861753E-4</c:v>
                </c:pt>
                <c:pt idx="15">
                  <c:v>4.928664890620258E-4</c:v>
                </c:pt>
                <c:pt idx="16">
                  <c:v>5.10592667960607E-4</c:v>
                </c:pt>
                <c:pt idx="17">
                  <c:v>7.3027993600117416E-4</c:v>
                </c:pt>
                <c:pt idx="18">
                  <c:v>4.6068268981591545E-4</c:v>
                </c:pt>
                <c:pt idx="19">
                  <c:v>2.5645647399493484E-4</c:v>
                </c:pt>
                <c:pt idx="20">
                  <c:v>3.4471608356540419E-5</c:v>
                </c:pt>
                <c:pt idx="21">
                  <c:v>-1.8978938943499559E-4</c:v>
                </c:pt>
                <c:pt idx="22">
                  <c:v>-4.6595114165129512E-4</c:v>
                </c:pt>
                <c:pt idx="23">
                  <c:v>-5.769082268151411E-4</c:v>
                </c:pt>
                <c:pt idx="24">
                  <c:v>-4.9704099456560384E-4</c:v>
                </c:pt>
                <c:pt idx="25">
                  <c:v>-4.3605803314454247E-4</c:v>
                </c:pt>
                <c:pt idx="26">
                  <c:v>-5.0264439295523683E-4</c:v>
                </c:pt>
                <c:pt idx="27">
                  <c:v>-4.5380965012395375E-4</c:v>
                </c:pt>
                <c:pt idx="28">
                  <c:v>-5.8958727178631784E-5</c:v>
                </c:pt>
                <c:pt idx="29">
                  <c:v>3.7579694667809265E-5</c:v>
                </c:pt>
                <c:pt idx="30">
                  <c:v>1.5407449762985714E-4</c:v>
                </c:pt>
                <c:pt idx="31">
                  <c:v>-1.021963705969274E-4</c:v>
                </c:pt>
                <c:pt idx="32">
                  <c:v>-3.9187527414690529E-4</c:v>
                </c:pt>
                <c:pt idx="33">
                  <c:v>-4.7955387345019571E-4</c:v>
                </c:pt>
                <c:pt idx="34">
                  <c:v>-4.2181592463855423E-4</c:v>
                </c:pt>
                <c:pt idx="35">
                  <c:v>-3.7179446072274646E-4</c:v>
                </c:pt>
                <c:pt idx="36">
                  <c:v>-2.3868889553101366E-4</c:v>
                </c:pt>
                <c:pt idx="37">
                  <c:v>-1.2440063020344009E-4</c:v>
                </c:pt>
                <c:pt idx="38">
                  <c:v>-1.7207193492484421E-4</c:v>
                </c:pt>
                <c:pt idx="39">
                  <c:v>2.6850806750607157E-4</c:v>
                </c:pt>
                <c:pt idx="40">
                  <c:v>6.2462242450974617E-4</c:v>
                </c:pt>
                <c:pt idx="41">
                  <c:v>5.5694988873591618E-4</c:v>
                </c:pt>
                <c:pt idx="42">
                  <c:v>6.090945909066935E-4</c:v>
                </c:pt>
                <c:pt idx="43">
                  <c:v>6.6018852592479918E-4</c:v>
                </c:pt>
                <c:pt idx="44">
                  <c:v>6.0466561530834789E-4</c:v>
                </c:pt>
                <c:pt idx="45">
                  <c:v>5.4591927983738857E-4</c:v>
                </c:pt>
                <c:pt idx="46">
                  <c:v>3.8512248986927335E-4</c:v>
                </c:pt>
                <c:pt idx="47">
                  <c:v>6.1254979363971533E-5</c:v>
                </c:pt>
                <c:pt idx="48">
                  <c:v>2.9205510993013796E-4</c:v>
                </c:pt>
                <c:pt idx="49">
                  <c:v>4.3179020126912147E-4</c:v>
                </c:pt>
                <c:pt idx="50">
                  <c:v>6.7843403159731789E-5</c:v>
                </c:pt>
                <c:pt idx="51">
                  <c:v>7.2335980075664212E-5</c:v>
                </c:pt>
                <c:pt idx="52">
                  <c:v>2.2204608190657177E-4</c:v>
                </c:pt>
                <c:pt idx="53">
                  <c:v>1.0539319297725258E-4</c:v>
                </c:pt>
                <c:pt idx="54">
                  <c:v>8.5357310214662134E-5</c:v>
                </c:pt>
                <c:pt idx="55">
                  <c:v>2.2067639083926983E-4</c:v>
                </c:pt>
                <c:pt idx="56">
                  <c:v>5.4829228168962517E-6</c:v>
                </c:pt>
                <c:pt idx="57">
                  <c:v>1.4860453969693053E-4</c:v>
                </c:pt>
                <c:pt idx="58">
                  <c:v>2.140433849660857E-4</c:v>
                </c:pt>
                <c:pt idx="59">
                  <c:v>3.5448194357064836E-5</c:v>
                </c:pt>
                <c:pt idx="60">
                  <c:v>3.2071386363479999E-4</c:v>
                </c:pt>
                <c:pt idx="61">
                  <c:v>6.4123319285494247E-4</c:v>
                </c:pt>
                <c:pt idx="62">
                  <c:v>3.6057393462059749E-4</c:v>
                </c:pt>
                <c:pt idx="63">
                  <c:v>2.6735314096482896E-4</c:v>
                </c:pt>
                <c:pt idx="64">
                  <c:v>2.8953435732473901E-4</c:v>
                </c:pt>
                <c:pt idx="65">
                  <c:v>4.525943940636732E-4</c:v>
                </c:pt>
                <c:pt idx="66">
                  <c:v>8.9082127494650846E-4</c:v>
                </c:pt>
                <c:pt idx="67">
                  <c:v>8.4860400458969124E-4</c:v>
                </c:pt>
                <c:pt idx="68">
                  <c:v>5.5697104840503645E-4</c:v>
                </c:pt>
                <c:pt idx="69">
                  <c:v>4.1938641546184727E-4</c:v>
                </c:pt>
                <c:pt idx="70">
                  <c:v>4.5601667699933268E-4</c:v>
                </c:pt>
                <c:pt idx="71">
                  <c:v>2.3850598058783824E-4</c:v>
                </c:pt>
                <c:pt idx="72">
                  <c:v>5.6557288198821389E-5</c:v>
                </c:pt>
                <c:pt idx="73">
                  <c:v>-2.630234996166339E-4</c:v>
                </c:pt>
                <c:pt idx="74">
                  <c:v>-4.1170386553825291E-4</c:v>
                </c:pt>
                <c:pt idx="75">
                  <c:v>-4.2061496052819673E-4</c:v>
                </c:pt>
                <c:pt idx="76">
                  <c:v>-2.6420011787648047E-4</c:v>
                </c:pt>
                <c:pt idx="77">
                  <c:v>-2.8195124561498729E-4</c:v>
                </c:pt>
                <c:pt idx="78">
                  <c:v>-1.4984247207313543E-4</c:v>
                </c:pt>
                <c:pt idx="79">
                  <c:v>-1.9525948802468223E-4</c:v>
                </c:pt>
                <c:pt idx="80">
                  <c:v>-2.9930351970608827E-5</c:v>
                </c:pt>
                <c:pt idx="81">
                  <c:v>-7.9915018854885789E-5</c:v>
                </c:pt>
                <c:pt idx="82">
                  <c:v>-2.2246334324300937E-6</c:v>
                </c:pt>
                <c:pt idx="83">
                  <c:v>2.8856627800044187E-4</c:v>
                </c:pt>
                <c:pt idx="84">
                  <c:v>5.1051383290435571E-4</c:v>
                </c:pt>
                <c:pt idx="85">
                  <c:v>6.458606779502947E-4</c:v>
                </c:pt>
                <c:pt idx="86">
                  <c:v>5.459599479875764E-4</c:v>
                </c:pt>
                <c:pt idx="87">
                  <c:v>4.2060065023173969E-4</c:v>
                </c:pt>
                <c:pt idx="88">
                  <c:v>4.8733047993768292E-4</c:v>
                </c:pt>
                <c:pt idx="89">
                  <c:v>7.255616294474101E-4</c:v>
                </c:pt>
                <c:pt idx="90">
                  <c:v>5.3798672781158721E-4</c:v>
                </c:pt>
                <c:pt idx="91">
                  <c:v>2.993784347195924E-4</c:v>
                </c:pt>
                <c:pt idx="92">
                  <c:v>-2.4678412015756612E-5</c:v>
                </c:pt>
                <c:pt idx="93">
                  <c:v>-7.1285579853671121E-5</c:v>
                </c:pt>
                <c:pt idx="94">
                  <c:v>5.8587454487218225E-5</c:v>
                </c:pt>
                <c:pt idx="95">
                  <c:v>2.2610286748680767E-4</c:v>
                </c:pt>
                <c:pt idx="96">
                  <c:v>1.4864135507499531E-4</c:v>
                </c:pt>
                <c:pt idx="97">
                  <c:v>9.2018692060308121E-5</c:v>
                </c:pt>
                <c:pt idx="98">
                  <c:v>2.2074684152951997E-4</c:v>
                </c:pt>
                <c:pt idx="99">
                  <c:v>6.3246975260463452E-4</c:v>
                </c:pt>
                <c:pt idx="100">
                  <c:v>5.6927201412071556E-4</c:v>
                </c:pt>
                <c:pt idx="101">
                  <c:v>2.9624087164382653E-4</c:v>
                </c:pt>
                <c:pt idx="102">
                  <c:v>3.1613754702254865E-4</c:v>
                </c:pt>
                <c:pt idx="103">
                  <c:v>1.9749108090897906E-4</c:v>
                </c:pt>
                <c:pt idx="104">
                  <c:v>1.975323973033653E-4</c:v>
                </c:pt>
                <c:pt idx="105">
                  <c:v>3.695335011531561E-4</c:v>
                </c:pt>
                <c:pt idx="106">
                  <c:v>2.596788592125209E-4</c:v>
                </c:pt>
                <c:pt idx="107">
                  <c:v>1.4423177176300253E-4</c:v>
                </c:pt>
                <c:pt idx="108">
                  <c:v>3.1400021862952924E-4</c:v>
                </c:pt>
                <c:pt idx="109">
                  <c:v>3.0293811484777343E-4</c:v>
                </c:pt>
                <c:pt idx="110">
                  <c:v>2.851996217556257E-4</c:v>
                </c:pt>
                <c:pt idx="111">
                  <c:v>2.2857988807085432E-4</c:v>
                </c:pt>
                <c:pt idx="112">
                  <c:v>1.49807399615793E-4</c:v>
                </c:pt>
                <c:pt idx="113">
                  <c:v>-3.7743223440143281E-5</c:v>
                </c:pt>
                <c:pt idx="114">
                  <c:v>9.5382039813507474E-5</c:v>
                </c:pt>
                <c:pt idx="115">
                  <c:v>-1.4095348465656434E-4</c:v>
                </c:pt>
                <c:pt idx="116">
                  <c:v>-3.0184023379599726E-4</c:v>
                </c:pt>
                <c:pt idx="117">
                  <c:v>-3.1736598812520591E-4</c:v>
                </c:pt>
                <c:pt idx="118">
                  <c:v>-3.04061308000847E-4</c:v>
                </c:pt>
                <c:pt idx="119">
                  <c:v>-3.7619022297918664E-4</c:v>
                </c:pt>
                <c:pt idx="120">
                  <c:v>-2.0418041064129545E-4</c:v>
                </c:pt>
                <c:pt idx="121">
                  <c:v>-1.5757654517948645E-4</c:v>
                </c:pt>
                <c:pt idx="122">
                  <c:v>2.5404818564246125E-4</c:v>
                </c:pt>
                <c:pt idx="123">
                  <c:v>2.7067772860736811E-4</c:v>
                </c:pt>
                <c:pt idx="124">
                  <c:v>3.4169430546520312E-4</c:v>
                </c:pt>
                <c:pt idx="125">
                  <c:v>3.7498789510980785E-4</c:v>
                </c:pt>
                <c:pt idx="126">
                  <c:v>1.9633986342534375E-4</c:v>
                </c:pt>
                <c:pt idx="127">
                  <c:v>4.6381456546616635E-4</c:v>
                </c:pt>
                <c:pt idx="128">
                  <c:v>5.6592684778263035E-4</c:v>
                </c:pt>
                <c:pt idx="129">
                  <c:v>1.8228999907502893E-4</c:v>
                </c:pt>
                <c:pt idx="130">
                  <c:v>4.0428581147866188E-4</c:v>
                </c:pt>
                <c:pt idx="131">
                  <c:v>2.4895282112358762E-4</c:v>
                </c:pt>
                <c:pt idx="132">
                  <c:v>2.5006588087442646E-4</c:v>
                </c:pt>
                <c:pt idx="133">
                  <c:v>2.5668886342457932E-4</c:v>
                </c:pt>
                <c:pt idx="134">
                  <c:v>1.9229093933489228E-4</c:v>
                </c:pt>
                <c:pt idx="135">
                  <c:v>3.0216875294786759E-4</c:v>
                </c:pt>
                <c:pt idx="136">
                  <c:v>6.8034739161976188E-4</c:v>
                </c:pt>
                <c:pt idx="137">
                  <c:v>6.3702258993432708E-4</c:v>
                </c:pt>
                <c:pt idx="138">
                  <c:v>9.6763784553594435E-4</c:v>
                </c:pt>
                <c:pt idx="139">
                  <c:v>1.3049715284726741E-3</c:v>
                </c:pt>
                <c:pt idx="140">
                  <c:v>1.4667674706780346E-3</c:v>
                </c:pt>
                <c:pt idx="141">
                  <c:v>1.3346757899902841E-3</c:v>
                </c:pt>
                <c:pt idx="142">
                  <c:v>1.3035307140088781E-3</c:v>
                </c:pt>
                <c:pt idx="143">
                  <c:v>9.0734165603459545E-4</c:v>
                </c:pt>
                <c:pt idx="144">
                  <c:v>5.4563478625141329E-4</c:v>
                </c:pt>
                <c:pt idx="145">
                  <c:v>8.6438899544317982E-5</c:v>
                </c:pt>
                <c:pt idx="146">
                  <c:v>-2.8640804067426575E-4</c:v>
                </c:pt>
                <c:pt idx="147">
                  <c:v>-4.4264119760057915E-4</c:v>
                </c:pt>
                <c:pt idx="148">
                  <c:v>-6.6329630646050255E-4</c:v>
                </c:pt>
                <c:pt idx="149">
                  <c:v>-8.8182740651103193E-4</c:v>
                </c:pt>
                <c:pt idx="150">
                  <c:v>-7.0207171201445713E-4</c:v>
                </c:pt>
                <c:pt idx="151">
                  <c:v>-5.5675356247644563E-4</c:v>
                </c:pt>
                <c:pt idx="152">
                  <c:v>-2.2182518963818342E-4</c:v>
                </c:pt>
                <c:pt idx="153">
                  <c:v>-1.3863650088789581E-4</c:v>
                </c:pt>
                <c:pt idx="154">
                  <c:v>-1.9302394452008138E-4</c:v>
                </c:pt>
                <c:pt idx="155">
                  <c:v>8.8023611989154104E-6</c:v>
                </c:pt>
                <c:pt idx="156">
                  <c:v>1.6079697343345442E-4</c:v>
                </c:pt>
                <c:pt idx="157">
                  <c:v>2.0961440936774026E-4</c:v>
                </c:pt>
                <c:pt idx="158">
                  <c:v>3.21679564025199E-4</c:v>
                </c:pt>
                <c:pt idx="159">
                  <c:v>-1.7192946675034725E-4</c:v>
                </c:pt>
                <c:pt idx="160">
                  <c:v>-1.8520391790231847E-4</c:v>
                </c:pt>
                <c:pt idx="161">
                  <c:v>-3.915362546621219E-4</c:v>
                </c:pt>
                <c:pt idx="162">
                  <c:v>-6.1569316645122244E-4</c:v>
                </c:pt>
                <c:pt idx="163">
                  <c:v>-5.3362013042856742E-4</c:v>
                </c:pt>
                <c:pt idx="164">
                  <c:v>-6.4346315289772035E-4</c:v>
                </c:pt>
                <c:pt idx="165">
                  <c:v>-7.8096950729618722E-4</c:v>
                </c:pt>
                <c:pt idx="166">
                  <c:v>-4.1384494273970327E-4</c:v>
                </c:pt>
                <c:pt idx="167">
                  <c:v>-5.8253373889365816E-4</c:v>
                </c:pt>
                <c:pt idx="168">
                  <c:v>-3.2846748191528642E-4</c:v>
                </c:pt>
                <c:pt idx="169">
                  <c:v>-6.2159524641306146E-5</c:v>
                </c:pt>
                <c:pt idx="170">
                  <c:v>-3.9497670066636142E-4</c:v>
                </c:pt>
                <c:pt idx="171">
                  <c:v>-3.9275313744840994E-4</c:v>
                </c:pt>
                <c:pt idx="172">
                  <c:v>-6.1255450258342135E-4</c:v>
                </c:pt>
                <c:pt idx="173">
                  <c:v>-6.4917932131584399E-4</c:v>
                </c:pt>
                <c:pt idx="174">
                  <c:v>-3.5283232659276582E-4</c:v>
                </c:pt>
                <c:pt idx="175">
                  <c:v>-2.7295948703091167E-4</c:v>
                </c:pt>
                <c:pt idx="176">
                  <c:v>-4.1609814539475244E-4</c:v>
                </c:pt>
                <c:pt idx="177">
                  <c:v>-3.5947415776031629E-4</c:v>
                </c:pt>
                <c:pt idx="178">
                  <c:v>-4.8262704019190483E-4</c:v>
                </c:pt>
                <c:pt idx="179">
                  <c:v>-6.7608200594886331E-5</c:v>
                </c:pt>
                <c:pt idx="180">
                  <c:v>7.6587361225670812E-5</c:v>
                </c:pt>
                <c:pt idx="181">
                  <c:v>-1.8308636707286402E-4</c:v>
                </c:pt>
                <c:pt idx="182">
                  <c:v>-2.5406665448660662E-4</c:v>
                </c:pt>
                <c:pt idx="183">
                  <c:v>6.6242729230385827E-5</c:v>
                </c:pt>
                <c:pt idx="184">
                  <c:v>4.6294493975839146E-4</c:v>
                </c:pt>
                <c:pt idx="185">
                  <c:v>7.4135567125763202E-4</c:v>
                </c:pt>
                <c:pt idx="186">
                  <c:v>7.6688254931204321E-4</c:v>
                </c:pt>
                <c:pt idx="187">
                  <c:v>9.2455969465252055E-4</c:v>
                </c:pt>
                <c:pt idx="188">
                  <c:v>8.2907943972743159E-4</c:v>
                </c:pt>
                <c:pt idx="189">
                  <c:v>8.4127413620313908E-4</c:v>
                </c:pt>
                <c:pt idx="190">
                  <c:v>8.2059190505057145E-4</c:v>
                </c:pt>
                <c:pt idx="191">
                  <c:v>5.5254577269103148E-4</c:v>
                </c:pt>
                <c:pt idx="192">
                  <c:v>2.6970279379489643E-4</c:v>
                </c:pt>
                <c:pt idx="193">
                  <c:v>2.5973151376486932E-4</c:v>
                </c:pt>
                <c:pt idx="194">
                  <c:v>-7.3166527666190944E-5</c:v>
                </c:pt>
                <c:pt idx="195">
                  <c:v>-4.5451275045885497E-5</c:v>
                </c:pt>
                <c:pt idx="196">
                  <c:v>-4.6556470249184101E-5</c:v>
                </c:pt>
                <c:pt idx="197">
                  <c:v>-5.6371902589078156E-4</c:v>
                </c:pt>
                <c:pt idx="198">
                  <c:v>-5.8143199283873634E-4</c:v>
                </c:pt>
                <c:pt idx="199">
                  <c:v>-1.8219637059692744E-4</c:v>
                </c:pt>
                <c:pt idx="200">
                  <c:v>-8.2322671194183514E-5</c:v>
                </c:pt>
                <c:pt idx="201">
                  <c:v>2.6313332808418642E-5</c:v>
                </c:pt>
                <c:pt idx="202">
                  <c:v>1.4154350918740837E-5</c:v>
                </c:pt>
                <c:pt idx="203">
                  <c:v>5.7442997701332151E-5</c:v>
                </c:pt>
                <c:pt idx="204">
                  <c:v>2.4057644809574448E-4</c:v>
                </c:pt>
                <c:pt idx="205">
                  <c:v>2.5287333476538222E-4</c:v>
                </c:pt>
                <c:pt idx="206">
                  <c:v>7.7755668505651867E-5</c:v>
                </c:pt>
                <c:pt idx="207">
                  <c:v>-2.4410674930761065E-5</c:v>
                </c:pt>
                <c:pt idx="208">
                  <c:v>8.9408775300061586E-6</c:v>
                </c:pt>
                <c:pt idx="209">
                  <c:v>1.2321042939298203E-4</c:v>
                </c:pt>
                <c:pt idx="210">
                  <c:v>1.6526802374958812E-4</c:v>
                </c:pt>
                <c:pt idx="211">
                  <c:v>3.971981784949574E-4</c:v>
                </c:pt>
                <c:pt idx="212">
                  <c:v>6.8312768652500596E-4</c:v>
                </c:pt>
                <c:pt idx="213">
                  <c:v>6.4318422442703402E-4</c:v>
                </c:pt>
                <c:pt idx="214">
                  <c:v>2.9709153926655148E-4</c:v>
                </c:pt>
                <c:pt idx="215">
                  <c:v>1.9833765113912857E-4</c:v>
                </c:pt>
                <c:pt idx="216">
                  <c:v>4.3132517778938042E-4</c:v>
                </c:pt>
                <c:pt idx="217">
                  <c:v>4.5915748129609089E-4</c:v>
                </c:pt>
                <c:pt idx="218">
                  <c:v>-8.474264017325113E-6</c:v>
                </c:pt>
                <c:pt idx="219">
                  <c:v>-9.7006074996043622E-5</c:v>
                </c:pt>
                <c:pt idx="220">
                  <c:v>-3.0987173479473675E-4</c:v>
                </c:pt>
                <c:pt idx="221">
                  <c:v>-9.5724875377345813E-5</c:v>
                </c:pt>
                <c:pt idx="222">
                  <c:v>-3.805376910428406E-5</c:v>
                </c:pt>
                <c:pt idx="223">
                  <c:v>-1.8449029888797103E-4</c:v>
                </c:pt>
                <c:pt idx="224">
                  <c:v>-3.8084163195476991E-4</c:v>
                </c:pt>
                <c:pt idx="225">
                  <c:v>2.6420476566507321E-4</c:v>
                </c:pt>
                <c:pt idx="226">
                  <c:v>-5.2046058973404457E-5</c:v>
                </c:pt>
                <c:pt idx="227">
                  <c:v>1.7398751977030171E-4</c:v>
                </c:pt>
                <c:pt idx="228">
                  <c:v>2.2048864464216251E-4</c:v>
                </c:pt>
                <c:pt idx="229">
                  <c:v>2.1256416509128542E-4</c:v>
                </c:pt>
                <c:pt idx="230">
                  <c:v>7.9279042372084531E-5</c:v>
                </c:pt>
                <c:pt idx="231">
                  <c:v>1.980386026362442E-4</c:v>
                </c:pt>
                <c:pt idx="232">
                  <c:v>1.2680879624568764E-4</c:v>
                </c:pt>
                <c:pt idx="233">
                  <c:v>2.6780863647795489E-4</c:v>
                </c:pt>
                <c:pt idx="234">
                  <c:v>3.0875504243018206E-4</c:v>
                </c:pt>
                <c:pt idx="235">
                  <c:v>3.1648994113055954E-4</c:v>
                </c:pt>
                <c:pt idx="236">
                  <c:v>2.2696802887132951E-4</c:v>
                </c:pt>
                <c:pt idx="237">
                  <c:v>4.0538073262296603E-4</c:v>
                </c:pt>
                <c:pt idx="238">
                  <c:v>4.4061892032176724E-4</c:v>
                </c:pt>
                <c:pt idx="239">
                  <c:v>2.5647231316921825E-4</c:v>
                </c:pt>
                <c:pt idx="240">
                  <c:v>5.3344382023760243E-4</c:v>
                </c:pt>
                <c:pt idx="241">
                  <c:v>4.2737027662750931E-4</c:v>
                </c:pt>
                <c:pt idx="242">
                  <c:v>3.8183417943980416E-4</c:v>
                </c:pt>
                <c:pt idx="243">
                  <c:v>6.5761316180343418E-4</c:v>
                </c:pt>
                <c:pt idx="244">
                  <c:v>5.4068458562441966E-4</c:v>
                </c:pt>
                <c:pt idx="245">
                  <c:v>4.6565337740578572E-4</c:v>
                </c:pt>
                <c:pt idx="246">
                  <c:v>2.93740239070626E-4</c:v>
                </c:pt>
                <c:pt idx="247">
                  <c:v>-1.187999226387819E-4</c:v>
                </c:pt>
                <c:pt idx="248">
                  <c:v>-1.2684182000674332E-4</c:v>
                </c:pt>
                <c:pt idx="249">
                  <c:v>2.5923652427972855E-5</c:v>
                </c:pt>
                <c:pt idx="250">
                  <c:v>8.1648191452197657E-5</c:v>
                </c:pt>
                <c:pt idx="251">
                  <c:v>2.8718441095012864E-4</c:v>
                </c:pt>
                <c:pt idx="252">
                  <c:v>2.3866394424488211E-4</c:v>
                </c:pt>
                <c:pt idx="253">
                  <c:v>3.1038666084673856E-4</c:v>
                </c:pt>
                <c:pt idx="254">
                  <c:v>4.3286812129199239E-4</c:v>
                </c:pt>
                <c:pt idx="255">
                  <c:v>4.0136100704124615E-4</c:v>
                </c:pt>
                <c:pt idx="256">
                  <c:v>4.0203982879626196E-4</c:v>
                </c:pt>
                <c:pt idx="257">
                  <c:v>-2.4069429399861946E-4</c:v>
                </c:pt>
                <c:pt idx="258">
                  <c:v>-7.8589212696718932E-4</c:v>
                </c:pt>
                <c:pt idx="259">
                  <c:v>-7.491929436172788E-4</c:v>
                </c:pt>
                <c:pt idx="260">
                  <c:v>-1.0118113456494627E-3</c:v>
                </c:pt>
                <c:pt idx="261">
                  <c:v>-1.0240362527510264E-3</c:v>
                </c:pt>
                <c:pt idx="262">
                  <c:v>-9.964186036911691E-4</c:v>
                </c:pt>
                <c:pt idx="263">
                  <c:v>-1.3614657045948123E-3</c:v>
                </c:pt>
                <c:pt idx="264">
                  <c:v>-1.3556987774328468E-3</c:v>
                </c:pt>
                <c:pt idx="265">
                  <c:v>-1.0679578549538315E-3</c:v>
                </c:pt>
                <c:pt idx="266">
                  <c:v>-1.2983047038219642E-3</c:v>
                </c:pt>
                <c:pt idx="267">
                  <c:v>-1.1272966611601588E-3</c:v>
                </c:pt>
                <c:pt idx="268">
                  <c:v>-1.4530393708973529E-3</c:v>
                </c:pt>
                <c:pt idx="269">
                  <c:v>-1.5517681854284187E-3</c:v>
                </c:pt>
                <c:pt idx="270">
                  <c:v>-1.6626118278575269E-3</c:v>
                </c:pt>
                <c:pt idx="271">
                  <c:v>-1.5815018014002993E-3</c:v>
                </c:pt>
                <c:pt idx="272">
                  <c:v>-1.6523561153966395E-3</c:v>
                </c:pt>
                <c:pt idx="273">
                  <c:v>-1.447816724241659E-3</c:v>
                </c:pt>
                <c:pt idx="274">
                  <c:v>-1.8080386867245241E-3</c:v>
                </c:pt>
                <c:pt idx="275">
                  <c:v>-1.6747878108686427E-3</c:v>
                </c:pt>
                <c:pt idx="276">
                  <c:v>-1.8623383116143529E-3</c:v>
                </c:pt>
                <c:pt idx="277">
                  <c:v>-1.9018139370973808E-3</c:v>
                </c:pt>
                <c:pt idx="278">
                  <c:v>-1.9615319050047021E-3</c:v>
                </c:pt>
                <c:pt idx="279">
                  <c:v>-2.2368583395316584E-3</c:v>
                </c:pt>
                <c:pt idx="280">
                  <c:v>-2.5433922282553445E-3</c:v>
                </c:pt>
                <c:pt idx="281">
                  <c:v>-2.3800836143283359E-3</c:v>
                </c:pt>
                <c:pt idx="282">
                  <c:v>-2.4807877390113811E-3</c:v>
                </c:pt>
                <c:pt idx="283">
                  <c:v>-2.6425980526683106E-3</c:v>
                </c:pt>
                <c:pt idx="284">
                  <c:v>-2.8726330104598165E-3</c:v>
                </c:pt>
                <c:pt idx="285">
                  <c:v>-3.0996285591320268E-3</c:v>
                </c:pt>
                <c:pt idx="286">
                  <c:v>-3.2466637974726156E-3</c:v>
                </c:pt>
                <c:pt idx="287">
                  <c:v>-3.5108110773314012E-3</c:v>
                </c:pt>
                <c:pt idx="288">
                  <c:v>-3.8254602495587284E-3</c:v>
                </c:pt>
                <c:pt idx="289">
                  <c:v>-4.3199299162404309E-3</c:v>
                </c:pt>
                <c:pt idx="290">
                  <c:v>-4.4585563265346698E-3</c:v>
                </c:pt>
                <c:pt idx="291">
                  <c:v>-4.3035036528713501E-3</c:v>
                </c:pt>
                <c:pt idx="292">
                  <c:v>-4.4706038838083452E-3</c:v>
                </c:pt>
                <c:pt idx="293">
                  <c:v>-4.8133477149774192E-3</c:v>
                </c:pt>
                <c:pt idx="294">
                  <c:v>-4.6721650209570927E-3</c:v>
                </c:pt>
                <c:pt idx="295">
                  <c:v>-4.8531413470483918E-3</c:v>
                </c:pt>
                <c:pt idx="296">
                  <c:v>-4.953539696166109E-3</c:v>
                </c:pt>
                <c:pt idx="297">
                  <c:v>-4.995375909013426E-3</c:v>
                </c:pt>
                <c:pt idx="298">
                  <c:v>-5.4262687201534383E-3</c:v>
                </c:pt>
                <c:pt idx="299">
                  <c:v>-5.5579051010244268E-3</c:v>
                </c:pt>
                <c:pt idx="300">
                  <c:v>-5.3320103443873701E-3</c:v>
                </c:pt>
                <c:pt idx="301">
                  <c:v>-5.6719165783102685E-3</c:v>
                </c:pt>
                <c:pt idx="302">
                  <c:v>-6.1945237125128668E-3</c:v>
                </c:pt>
                <c:pt idx="303">
                  <c:v>-6.3912597112408464E-3</c:v>
                </c:pt>
                <c:pt idx="304">
                  <c:v>-6.4444524285842105E-3</c:v>
                </c:pt>
                <c:pt idx="305">
                  <c:v>-6.3796463552699308E-3</c:v>
                </c:pt>
                <c:pt idx="306">
                  <c:v>-6.2352774798589451E-3</c:v>
                </c:pt>
                <c:pt idx="307">
                  <c:v>-6.224783262457104E-3</c:v>
                </c:pt>
                <c:pt idx="308">
                  <c:v>-6.0900524328650653E-3</c:v>
                </c:pt>
                <c:pt idx="309">
                  <c:v>-5.8265105886256101E-3</c:v>
                </c:pt>
                <c:pt idx="310">
                  <c:v>-5.5071218951357982E-3</c:v>
                </c:pt>
                <c:pt idx="311">
                  <c:v>-5.4895948397315573E-3</c:v>
                </c:pt>
                <c:pt idx="312">
                  <c:v>-5.5275782804558218E-3</c:v>
                </c:pt>
                <c:pt idx="313">
                  <c:v>-5.515848729770078E-3</c:v>
                </c:pt>
                <c:pt idx="314">
                  <c:v>-5.6339575996312312E-3</c:v>
                </c:pt>
                <c:pt idx="315">
                  <c:v>-5.7812191118901636E-3</c:v>
                </c:pt>
                <c:pt idx="316">
                  <c:v>-5.529718709413072E-3</c:v>
                </c:pt>
                <c:pt idx="317">
                  <c:v>-5.4899006152968792E-3</c:v>
                </c:pt>
                <c:pt idx="318">
                  <c:v>-5.8312501098880956E-3</c:v>
                </c:pt>
                <c:pt idx="319">
                  <c:v>-6.0488828107501495E-3</c:v>
                </c:pt>
                <c:pt idx="320">
                  <c:v>-6.4308393004160851E-3</c:v>
                </c:pt>
                <c:pt idx="321">
                  <c:v>-6.6240160715637167E-3</c:v>
                </c:pt>
                <c:pt idx="322">
                  <c:v>-6.7821815404820089E-3</c:v>
                </c:pt>
                <c:pt idx="323">
                  <c:v>-6.9741902489701066E-3</c:v>
                </c:pt>
                <c:pt idx="324">
                  <c:v>-7.4589179061406649E-3</c:v>
                </c:pt>
                <c:pt idx="325">
                  <c:v>-7.58479959087229E-3</c:v>
                </c:pt>
                <c:pt idx="326">
                  <c:v>-7.6669676007855431E-3</c:v>
                </c:pt>
                <c:pt idx="327">
                  <c:v>-7.5240358705315705E-3</c:v>
                </c:pt>
                <c:pt idx="328">
                  <c:v>-7.736708891724107E-3</c:v>
                </c:pt>
                <c:pt idx="329">
                  <c:v>-7.8499865076531797E-3</c:v>
                </c:pt>
                <c:pt idx="330">
                  <c:v>-7.8980911195895894E-3</c:v>
                </c:pt>
                <c:pt idx="331">
                  <c:v>-7.6549506210684005E-3</c:v>
                </c:pt>
                <c:pt idx="332">
                  <c:v>-7.640573053986968E-3</c:v>
                </c:pt>
                <c:pt idx="333">
                  <c:v>-7.7564375311986672E-3</c:v>
                </c:pt>
                <c:pt idx="334">
                  <c:v>-7.6781651019876213E-3</c:v>
                </c:pt>
                <c:pt idx="335">
                  <c:v>-7.3777039159912189E-3</c:v>
                </c:pt>
                <c:pt idx="336">
                  <c:v>-7.4503928833794947E-3</c:v>
                </c:pt>
                <c:pt idx="337">
                  <c:v>-7.3876783149320188E-3</c:v>
                </c:pt>
                <c:pt idx="338">
                  <c:v>-7.225757922071566E-3</c:v>
                </c:pt>
                <c:pt idx="339">
                  <c:v>-7.0841226802145652E-3</c:v>
                </c:pt>
                <c:pt idx="340">
                  <c:v>-6.9386163197005836E-3</c:v>
                </c:pt>
                <c:pt idx="341">
                  <c:v>-7.3546056297868253E-3</c:v>
                </c:pt>
                <c:pt idx="342">
                  <c:v>-7.4714241267623176E-3</c:v>
                </c:pt>
                <c:pt idx="343">
                  <c:v>-7.4757355622333561E-3</c:v>
                </c:pt>
                <c:pt idx="344">
                  <c:v>-7.5588453608877856E-3</c:v>
                </c:pt>
                <c:pt idx="345">
                  <c:v>-7.5469323448628537E-3</c:v>
                </c:pt>
                <c:pt idx="346">
                  <c:v>-7.8338537888268112E-3</c:v>
                </c:pt>
                <c:pt idx="347">
                  <c:v>-7.7257743575082022E-3</c:v>
                </c:pt>
                <c:pt idx="348">
                  <c:v>-7.4501482629272357E-3</c:v>
                </c:pt>
                <c:pt idx="349">
                  <c:v>-7.6331365922383482E-3</c:v>
                </c:pt>
                <c:pt idx="350">
                  <c:v>-7.0007682611078698E-3</c:v>
                </c:pt>
                <c:pt idx="351">
                  <c:v>-6.8560141084845786E-3</c:v>
                </c:pt>
                <c:pt idx="352">
                  <c:v>-7.0983840525811696E-3</c:v>
                </c:pt>
                <c:pt idx="353">
                  <c:v>-6.8900285823709625E-3</c:v>
                </c:pt>
                <c:pt idx="354">
                  <c:v>-6.8791062791776813E-3</c:v>
                </c:pt>
                <c:pt idx="355">
                  <c:v>-6.9113533702965047E-3</c:v>
                </c:pt>
                <c:pt idx="356">
                  <c:v>-6.5692272057693707E-3</c:v>
                </c:pt>
                <c:pt idx="357">
                  <c:v>-7.1622238751090318E-3</c:v>
                </c:pt>
                <c:pt idx="358">
                  <c:v>-6.8385543237047134E-3</c:v>
                </c:pt>
                <c:pt idx="359">
                  <c:v>-6.8929946053545898E-3</c:v>
                </c:pt>
                <c:pt idx="360">
                  <c:v>-7.0113603266906176E-3</c:v>
                </c:pt>
                <c:pt idx="361">
                  <c:v>-6.7874531112281601E-3</c:v>
                </c:pt>
                <c:pt idx="362">
                  <c:v>-6.6309388303626001E-3</c:v>
                </c:pt>
                <c:pt idx="363">
                  <c:v>-6.5634602786074055E-3</c:v>
                </c:pt>
                <c:pt idx="364">
                  <c:v>-6.3123084602747827E-3</c:v>
                </c:pt>
                <c:pt idx="365">
                  <c:v>-6.5374632400437534E-3</c:v>
                </c:pt>
                <c:pt idx="366">
                  <c:v>-6.1728931490220166E-3</c:v>
                </c:pt>
                <c:pt idx="367">
                  <c:v>-5.4989148789625656E-3</c:v>
                </c:pt>
                <c:pt idx="368">
                  <c:v>-5.714138068369885E-3</c:v>
                </c:pt>
                <c:pt idx="369">
                  <c:v>-5.3975747411036511E-3</c:v>
                </c:pt>
                <c:pt idx="370">
                  <c:v>-5.6492953019877754E-3</c:v>
                </c:pt>
                <c:pt idx="371">
                  <c:v>-5.5101184956759496E-3</c:v>
                </c:pt>
                <c:pt idx="372">
                  <c:v>-5.3880039659090799E-3</c:v>
                </c:pt>
                <c:pt idx="373">
                  <c:v>-5.0163704593284061E-3</c:v>
                </c:pt>
                <c:pt idx="374">
                  <c:v>-4.8787469928884266E-3</c:v>
                </c:pt>
                <c:pt idx="375">
                  <c:v>-4.0803853383674189E-3</c:v>
                </c:pt>
                <c:pt idx="376">
                  <c:v>-3.8922599795588987E-3</c:v>
                </c:pt>
                <c:pt idx="377">
                  <c:v>-3.2816017135662684E-3</c:v>
                </c:pt>
                <c:pt idx="378">
                  <c:v>-3.0235944070591374E-3</c:v>
                </c:pt>
                <c:pt idx="379">
                  <c:v>-2.5417899642930578E-3</c:v>
                </c:pt>
                <c:pt idx="380">
                  <c:v>-2.8081082506656316E-3</c:v>
                </c:pt>
                <c:pt idx="381">
                  <c:v>-2.5203000575622489E-3</c:v>
                </c:pt>
                <c:pt idx="382">
                  <c:v>-3.052123267303644E-3</c:v>
                </c:pt>
                <c:pt idx="383">
                  <c:v>-2.7438892664367752E-3</c:v>
                </c:pt>
                <c:pt idx="384">
                  <c:v>-2.5399063868106761E-3</c:v>
                </c:pt>
                <c:pt idx="385">
                  <c:v>-2.1225166246352655E-3</c:v>
                </c:pt>
                <c:pt idx="386">
                  <c:v>-1.9905989302441821E-3</c:v>
                </c:pt>
                <c:pt idx="387">
                  <c:v>-1.3000965486347513E-3</c:v>
                </c:pt>
                <c:pt idx="388">
                  <c:v>-1.0262561833552608E-3</c:v>
                </c:pt>
                <c:pt idx="389">
                  <c:v>-4.224656365597491E-4</c:v>
                </c:pt>
                <c:pt idx="390">
                  <c:v>-4.610606284146562E-4</c:v>
                </c:pt>
                <c:pt idx="391">
                  <c:v>-1.5561530070351678E-4</c:v>
                </c:pt>
                <c:pt idx="392">
                  <c:v>-1.329022917114222E-4</c:v>
                </c:pt>
                <c:pt idx="393">
                  <c:v>-5.8176859058100968E-5</c:v>
                </c:pt>
                <c:pt idx="394">
                  <c:v>1.0481986379227087E-4</c:v>
                </c:pt>
                <c:pt idx="395">
                  <c:v>1.6376116176368579E-4</c:v>
                </c:pt>
                <c:pt idx="396">
                  <c:v>4.7697930434529808E-4</c:v>
                </c:pt>
                <c:pt idx="397">
                  <c:v>9.6355384593039466E-4</c:v>
                </c:pt>
                <c:pt idx="398">
                  <c:v>1.3460118075234505E-3</c:v>
                </c:pt>
                <c:pt idx="399">
                  <c:v>2.317986712522804E-3</c:v>
                </c:pt>
                <c:pt idx="400">
                  <c:v>2.8585673344550177E-3</c:v>
                </c:pt>
                <c:pt idx="401">
                  <c:v>3.1642267050618843E-3</c:v>
                </c:pt>
                <c:pt idx="402">
                  <c:v>3.6116558587745008E-3</c:v>
                </c:pt>
                <c:pt idx="403">
                  <c:v>3.9185322161313409E-3</c:v>
                </c:pt>
                <c:pt idx="404">
                  <c:v>4.6507240383167362E-3</c:v>
                </c:pt>
                <c:pt idx="405">
                  <c:v>5.0625976092937381E-3</c:v>
                </c:pt>
                <c:pt idx="406">
                  <c:v>4.7351425563907481E-3</c:v>
                </c:pt>
                <c:pt idx="407">
                  <c:v>5.2507168525909535E-3</c:v>
                </c:pt>
                <c:pt idx="408">
                  <c:v>5.5623694242781224E-3</c:v>
                </c:pt>
                <c:pt idx="409">
                  <c:v>5.6842454491040388E-3</c:v>
                </c:pt>
                <c:pt idx="410">
                  <c:v>6.2042229134448759E-3</c:v>
                </c:pt>
                <c:pt idx="411">
                  <c:v>5.939806551088605E-3</c:v>
                </c:pt>
                <c:pt idx="412">
                  <c:v>5.9811718695653195E-3</c:v>
                </c:pt>
                <c:pt idx="413">
                  <c:v>5.9514321380821304E-3</c:v>
                </c:pt>
                <c:pt idx="414">
                  <c:v>6.0815824497056532E-3</c:v>
                </c:pt>
                <c:pt idx="415">
                  <c:v>6.4446603559686257E-3</c:v>
                </c:pt>
                <c:pt idx="416">
                  <c:v>6.8141840111485734E-3</c:v>
                </c:pt>
                <c:pt idx="417">
                  <c:v>6.9094881393480445E-3</c:v>
                </c:pt>
                <c:pt idx="418">
                  <c:v>7.36219497931811E-3</c:v>
                </c:pt>
                <c:pt idx="419">
                  <c:v>7.7074828631906612E-3</c:v>
                </c:pt>
                <c:pt idx="420">
                  <c:v>8.5258605862176227E-3</c:v>
                </c:pt>
                <c:pt idx="421">
                  <c:v>8.6417495254745482E-3</c:v>
                </c:pt>
                <c:pt idx="422">
                  <c:v>8.9486319983427005E-3</c:v>
                </c:pt>
                <c:pt idx="423">
                  <c:v>9.1252235028272816E-3</c:v>
                </c:pt>
                <c:pt idx="424">
                  <c:v>9.5189829293146275E-3</c:v>
                </c:pt>
                <c:pt idx="425">
                  <c:v>9.7967739148980756E-3</c:v>
                </c:pt>
                <c:pt idx="426">
                  <c:v>1.0223550986928856E-2</c:v>
                </c:pt>
                <c:pt idx="427">
                  <c:v>1.0530384535706563E-2</c:v>
                </c:pt>
                <c:pt idx="428">
                  <c:v>1.0663323520485822E-2</c:v>
                </c:pt>
                <c:pt idx="429">
                  <c:v>1.0901742844278446E-2</c:v>
                </c:pt>
                <c:pt idx="430">
                  <c:v>1.1431645783469616E-2</c:v>
                </c:pt>
                <c:pt idx="431">
                  <c:v>1.1805138405487452E-2</c:v>
                </c:pt>
                <c:pt idx="432">
                  <c:v>1.2367673713009758E-2</c:v>
                </c:pt>
                <c:pt idx="433">
                  <c:v>1.2726262833973802E-2</c:v>
                </c:pt>
                <c:pt idx="434">
                  <c:v>1.3390835447643962E-2</c:v>
                </c:pt>
                <c:pt idx="435">
                  <c:v>1.3976432348302833E-2</c:v>
                </c:pt>
                <c:pt idx="436">
                  <c:v>1.4791801239767033E-2</c:v>
                </c:pt>
                <c:pt idx="437">
                  <c:v>1.465779815602045E-2</c:v>
                </c:pt>
                <c:pt idx="438">
                  <c:v>1.49891059810465E-2</c:v>
                </c:pt>
                <c:pt idx="439">
                  <c:v>1.5223703110272603E-2</c:v>
                </c:pt>
                <c:pt idx="440">
                  <c:v>1.5512948448532999E-2</c:v>
                </c:pt>
                <c:pt idx="441">
                  <c:v>1.5481520835929241E-2</c:v>
                </c:pt>
                <c:pt idx="442">
                  <c:v>1.5636102615221973E-2</c:v>
                </c:pt>
                <c:pt idx="443">
                  <c:v>1.5495103386540829E-2</c:v>
                </c:pt>
                <c:pt idx="444">
                  <c:v>1.6424349214042126E-2</c:v>
                </c:pt>
                <c:pt idx="445">
                  <c:v>1.6653252802241947E-2</c:v>
                </c:pt>
                <c:pt idx="446">
                  <c:v>1.6445001295723956E-2</c:v>
                </c:pt>
                <c:pt idx="447">
                  <c:v>1.6617220209624438E-2</c:v>
                </c:pt>
                <c:pt idx="448">
                  <c:v>1.6559361357154266E-2</c:v>
                </c:pt>
                <c:pt idx="449">
                  <c:v>1.6656659142039631E-2</c:v>
                </c:pt>
                <c:pt idx="450">
                  <c:v>1.6211572229157381E-2</c:v>
                </c:pt>
                <c:pt idx="451">
                  <c:v>1.5701832130743523E-2</c:v>
                </c:pt>
                <c:pt idx="452">
                  <c:v>1.5686005187482466E-2</c:v>
                </c:pt>
                <c:pt idx="453">
                  <c:v>1.5476396037454451E-2</c:v>
                </c:pt>
                <c:pt idx="454">
                  <c:v>1.4826476188874504E-2</c:v>
                </c:pt>
                <c:pt idx="455">
                  <c:v>1.4300242556467191E-2</c:v>
                </c:pt>
                <c:pt idx="456">
                  <c:v>1.4159078208980779E-2</c:v>
                </c:pt>
                <c:pt idx="457">
                  <c:v>1.3895242820198614E-2</c:v>
                </c:pt>
                <c:pt idx="458">
                  <c:v>1.332828599800176E-2</c:v>
                </c:pt>
                <c:pt idx="459">
                  <c:v>1.2420572885810411E-2</c:v>
                </c:pt>
                <c:pt idx="460">
                  <c:v>1.1817137038670674E-2</c:v>
                </c:pt>
                <c:pt idx="461">
                  <c:v>1.1133961039606347E-2</c:v>
                </c:pt>
                <c:pt idx="462">
                  <c:v>1.0461768498848379E-2</c:v>
                </c:pt>
                <c:pt idx="463">
                  <c:v>9.2302941025831156E-3</c:v>
                </c:pt>
                <c:pt idx="464">
                  <c:v>8.339838963298523E-3</c:v>
                </c:pt>
                <c:pt idx="465">
                  <c:v>7.5461006353251857E-3</c:v>
                </c:pt>
                <c:pt idx="466">
                  <c:v>6.7711858511530412E-3</c:v>
                </c:pt>
                <c:pt idx="467">
                  <c:v>6.2860056461458164E-3</c:v>
                </c:pt>
                <c:pt idx="468">
                  <c:v>5.8179427572852991E-3</c:v>
                </c:pt>
                <c:pt idx="469">
                  <c:v>5.2752950925315078E-3</c:v>
                </c:pt>
                <c:pt idx="470">
                  <c:v>5.0141566442354832E-3</c:v>
                </c:pt>
                <c:pt idx="471">
                  <c:v>4.628170032618611E-3</c:v>
                </c:pt>
                <c:pt idx="472">
                  <c:v>3.9514764755390966E-3</c:v>
                </c:pt>
                <c:pt idx="473">
                  <c:v>3.5711711739259073E-3</c:v>
                </c:pt>
                <c:pt idx="474">
                  <c:v>3.1746903449071939E-3</c:v>
                </c:pt>
                <c:pt idx="475">
                  <c:v>2.7156967593141151E-3</c:v>
                </c:pt>
                <c:pt idx="476">
                  <c:v>2.6017586681639461E-3</c:v>
                </c:pt>
                <c:pt idx="477">
                  <c:v>2.3404979096417955E-3</c:v>
                </c:pt>
                <c:pt idx="478">
                  <c:v>2.0510507595082822E-3</c:v>
                </c:pt>
                <c:pt idx="479">
                  <c:v>2.3471943945223349E-3</c:v>
                </c:pt>
                <c:pt idx="480">
                  <c:v>2.3390485334621727E-3</c:v>
                </c:pt>
                <c:pt idx="481">
                  <c:v>2.4708989572288812E-3</c:v>
                </c:pt>
                <c:pt idx="482">
                  <c:v>2.415486309281283E-3</c:v>
                </c:pt>
                <c:pt idx="483">
                  <c:v>1.8918701157131198E-3</c:v>
                </c:pt>
                <c:pt idx="484">
                  <c:v>1.9786614521740235E-3</c:v>
                </c:pt>
                <c:pt idx="485">
                  <c:v>2.0981524275904377E-3</c:v>
                </c:pt>
                <c:pt idx="486">
                  <c:v>2.2914270469189687E-3</c:v>
                </c:pt>
                <c:pt idx="487">
                  <c:v>2.3133205773959984E-3</c:v>
                </c:pt>
                <c:pt idx="488">
                  <c:v>2.1218194563463332E-3</c:v>
                </c:pt>
                <c:pt idx="489">
                  <c:v>2.5263238361990896E-3</c:v>
                </c:pt>
                <c:pt idx="490">
                  <c:v>3.076218381851E-3</c:v>
                </c:pt>
                <c:pt idx="491">
                  <c:v>2.948171806116891E-3</c:v>
                </c:pt>
                <c:pt idx="492">
                  <c:v>3.0633574615735655E-3</c:v>
                </c:pt>
                <c:pt idx="493">
                  <c:v>3.2295159037693693E-3</c:v>
                </c:pt>
                <c:pt idx="494">
                  <c:v>3.3105953526700654E-3</c:v>
                </c:pt>
                <c:pt idx="495">
                  <c:v>3.5331571556451117E-3</c:v>
                </c:pt>
                <c:pt idx="496">
                  <c:v>3.5531732241510716E-3</c:v>
                </c:pt>
                <c:pt idx="497">
                  <c:v>3.834388896066126E-3</c:v>
                </c:pt>
                <c:pt idx="498">
                  <c:v>4.610276046535979E-3</c:v>
                </c:pt>
                <c:pt idx="499">
                  <c:v>5.2176258209118385E-3</c:v>
                </c:pt>
                <c:pt idx="500">
                  <c:v>5.7557602383214741E-3</c:v>
                </c:pt>
                <c:pt idx="501">
                  <c:v>6.5514861074694106E-3</c:v>
                </c:pt>
                <c:pt idx="502">
                  <c:v>7.7314189744440483E-3</c:v>
                </c:pt>
                <c:pt idx="503">
                  <c:v>8.6405936938376299E-3</c:v>
                </c:pt>
                <c:pt idx="504">
                  <c:v>9.5080667416326432E-3</c:v>
                </c:pt>
                <c:pt idx="505">
                  <c:v>1.0227966386092106E-2</c:v>
                </c:pt>
                <c:pt idx="506">
                  <c:v>1.117853700151894E-2</c:v>
                </c:pt>
                <c:pt idx="507">
                  <c:v>1.2188073376962408E-2</c:v>
                </c:pt>
                <c:pt idx="508">
                  <c:v>1.322207179763161E-2</c:v>
                </c:pt>
                <c:pt idx="509">
                  <c:v>1.3866273643140036E-2</c:v>
                </c:pt>
                <c:pt idx="510">
                  <c:v>1.531503215612289E-2</c:v>
                </c:pt>
                <c:pt idx="511">
                  <c:v>1.7021369889821419E-2</c:v>
                </c:pt>
                <c:pt idx="512">
                  <c:v>1.8337641965861688E-2</c:v>
                </c:pt>
                <c:pt idx="513">
                  <c:v>2.0150310094645182E-2</c:v>
                </c:pt>
                <c:pt idx="514">
                  <c:v>2.1247445054042007E-2</c:v>
                </c:pt>
                <c:pt idx="515">
                  <c:v>2.2931607943743406E-2</c:v>
                </c:pt>
                <c:pt idx="516">
                  <c:v>2.4613868909428516E-2</c:v>
                </c:pt>
                <c:pt idx="517">
                  <c:v>2.589228597048196E-2</c:v>
                </c:pt>
                <c:pt idx="518">
                  <c:v>2.7404340025486394E-2</c:v>
                </c:pt>
                <c:pt idx="519">
                  <c:v>2.9434524660417124E-2</c:v>
                </c:pt>
                <c:pt idx="520">
                  <c:v>3.1536266893144441E-2</c:v>
                </c:pt>
                <c:pt idx="521">
                  <c:v>3.420960762115019E-2</c:v>
                </c:pt>
                <c:pt idx="522">
                  <c:v>3.6458397323240709E-2</c:v>
                </c:pt>
                <c:pt idx="523">
                  <c:v>3.8887093136943884E-2</c:v>
                </c:pt>
                <c:pt idx="524">
                  <c:v>4.1585403497613804E-2</c:v>
                </c:pt>
                <c:pt idx="525">
                  <c:v>4.3631470115407342E-2</c:v>
                </c:pt>
                <c:pt idx="526">
                  <c:v>4.5544059583426659E-2</c:v>
                </c:pt>
                <c:pt idx="527">
                  <c:v>4.6776206685935622E-2</c:v>
                </c:pt>
                <c:pt idx="528">
                  <c:v>4.7354538359162451E-2</c:v>
                </c:pt>
                <c:pt idx="529">
                  <c:v>4.7957362655171545E-2</c:v>
                </c:pt>
                <c:pt idx="530">
                  <c:v>4.7866608467384074E-2</c:v>
                </c:pt>
                <c:pt idx="531">
                  <c:v>4.7630115529652961E-2</c:v>
                </c:pt>
                <c:pt idx="532">
                  <c:v>4.7151796928331567E-2</c:v>
                </c:pt>
                <c:pt idx="533">
                  <c:v>4.6723870140175171E-2</c:v>
                </c:pt>
                <c:pt idx="534">
                  <c:v>4.6496428159177594E-2</c:v>
                </c:pt>
                <c:pt idx="535">
                  <c:v>4.6482032245562237E-2</c:v>
                </c:pt>
                <c:pt idx="536">
                  <c:v>4.6160338004309909E-2</c:v>
                </c:pt>
                <c:pt idx="537">
                  <c:v>4.6659449344073199E-2</c:v>
                </c:pt>
                <c:pt idx="538">
                  <c:v>4.6743617126183634E-2</c:v>
                </c:pt>
                <c:pt idx="539">
                  <c:v>4.7289047348581852E-2</c:v>
                </c:pt>
                <c:pt idx="540">
                  <c:v>4.7392680803180688E-2</c:v>
                </c:pt>
                <c:pt idx="541">
                  <c:v>4.8111247266175348E-2</c:v>
                </c:pt>
                <c:pt idx="542">
                  <c:v>4.9174636834183265E-2</c:v>
                </c:pt>
                <c:pt idx="543">
                  <c:v>5.0799057293932116E-2</c:v>
                </c:pt>
                <c:pt idx="544">
                  <c:v>5.1731318068507483E-2</c:v>
                </c:pt>
                <c:pt idx="545">
                  <c:v>5.3147633794009719E-2</c:v>
                </c:pt>
                <c:pt idx="546">
                  <c:v>5.450659825448019E-2</c:v>
                </c:pt>
                <c:pt idx="547">
                  <c:v>5.6323901940833962E-2</c:v>
                </c:pt>
                <c:pt idx="548">
                  <c:v>5.8033272968140481E-2</c:v>
                </c:pt>
                <c:pt idx="549">
                  <c:v>5.9444561743348813E-2</c:v>
                </c:pt>
                <c:pt idx="550">
                  <c:v>6.0891907573219869E-2</c:v>
                </c:pt>
                <c:pt idx="551">
                  <c:v>6.2800466919288256E-2</c:v>
                </c:pt>
                <c:pt idx="552">
                  <c:v>6.4385002014296533E-2</c:v>
                </c:pt>
                <c:pt idx="553">
                  <c:v>6.5735985732512131E-2</c:v>
                </c:pt>
                <c:pt idx="554">
                  <c:v>6.6901351451554833E-2</c:v>
                </c:pt>
                <c:pt idx="555">
                  <c:v>6.7525476073444224E-2</c:v>
                </c:pt>
                <c:pt idx="556">
                  <c:v>6.8160327302165119E-2</c:v>
                </c:pt>
                <c:pt idx="557">
                  <c:v>6.8276289627557718E-2</c:v>
                </c:pt>
                <c:pt idx="558">
                  <c:v>6.7848882657862375E-2</c:v>
                </c:pt>
                <c:pt idx="559">
                  <c:v>6.7672389001558697E-2</c:v>
                </c:pt>
                <c:pt idx="560">
                  <c:v>6.74725830161549E-2</c:v>
                </c:pt>
                <c:pt idx="561">
                  <c:v>6.7200815809208281E-2</c:v>
                </c:pt>
                <c:pt idx="562">
                  <c:v>6.6877929043251197E-2</c:v>
                </c:pt>
                <c:pt idx="563">
                  <c:v>6.6970383343181852E-2</c:v>
                </c:pt>
                <c:pt idx="564">
                  <c:v>6.6977202138288533E-2</c:v>
                </c:pt>
                <c:pt idx="565">
                  <c:v>6.7332684579508903E-2</c:v>
                </c:pt>
                <c:pt idx="566">
                  <c:v>6.7179032357934765E-2</c:v>
                </c:pt>
                <c:pt idx="567">
                  <c:v>6.7270930146336547E-2</c:v>
                </c:pt>
                <c:pt idx="568">
                  <c:v>6.7530356251466778E-2</c:v>
                </c:pt>
                <c:pt idx="569">
                  <c:v>6.7429866169679442E-2</c:v>
                </c:pt>
                <c:pt idx="570">
                  <c:v>6.7387907646606002E-2</c:v>
                </c:pt>
                <c:pt idx="571">
                  <c:v>6.7779630607828309E-2</c:v>
                </c:pt>
                <c:pt idx="572">
                  <c:v>6.818466703716472E-2</c:v>
                </c:pt>
                <c:pt idx="573">
                  <c:v>6.9420391713787971E-2</c:v>
                </c:pt>
                <c:pt idx="574">
                  <c:v>7.0909965149229953E-2</c:v>
                </c:pt>
                <c:pt idx="575">
                  <c:v>7.2710145403925702E-2</c:v>
                </c:pt>
                <c:pt idx="576">
                  <c:v>7.5027893611507565E-2</c:v>
                </c:pt>
                <c:pt idx="577">
                  <c:v>7.7476324180196607E-2</c:v>
                </c:pt>
                <c:pt idx="578">
                  <c:v>8.0320452792457128E-2</c:v>
                </c:pt>
                <c:pt idx="579">
                  <c:v>8.4212492613609011E-2</c:v>
                </c:pt>
                <c:pt idx="580">
                  <c:v>8.8352913926471682E-2</c:v>
                </c:pt>
                <c:pt idx="581">
                  <c:v>9.3440224316954715E-2</c:v>
                </c:pt>
                <c:pt idx="582">
                  <c:v>9.9398768794686232E-2</c:v>
                </c:pt>
                <c:pt idx="583">
                  <c:v>0.10659255482364777</c:v>
                </c:pt>
                <c:pt idx="584">
                  <c:v>0.11513205911559006</c:v>
                </c:pt>
                <c:pt idx="585">
                  <c:v>0.12456067924984079</c:v>
                </c:pt>
                <c:pt idx="586">
                  <c:v>0.13524986526764154</c:v>
                </c:pt>
                <c:pt idx="587">
                  <c:v>0.14778314091131819</c:v>
                </c:pt>
                <c:pt idx="588">
                  <c:v>0.16153982459184696</c:v>
                </c:pt>
                <c:pt idx="589">
                  <c:v>0.17720947690209604</c:v>
                </c:pt>
                <c:pt idx="590">
                  <c:v>0.1950588014056503</c:v>
                </c:pt>
                <c:pt idx="591">
                  <c:v>0.21472819380666883</c:v>
                </c:pt>
                <c:pt idx="592">
                  <c:v>0.23770564362316529</c:v>
                </c:pt>
                <c:pt idx="593">
                  <c:v>0.26253679053380002</c:v>
                </c:pt>
                <c:pt idx="594">
                  <c:v>0.28987603094142944</c:v>
                </c:pt>
                <c:pt idx="595">
                  <c:v>0.32021602432138846</c:v>
                </c:pt>
                <c:pt idx="596">
                  <c:v>0.35226515022371302</c:v>
                </c:pt>
                <c:pt idx="597">
                  <c:v>0.38694803114935683</c:v>
                </c:pt>
                <c:pt idx="598">
                  <c:v>0.42383093057442234</c:v>
                </c:pt>
                <c:pt idx="599">
                  <c:v>0.46195179295324923</c:v>
                </c:pt>
                <c:pt idx="600">
                  <c:v>0.50195234946477807</c:v>
                </c:pt>
                <c:pt idx="601">
                  <c:v>0.54295907882053196</c:v>
                </c:pt>
                <c:pt idx="602">
                  <c:v>0.58414133558180303</c:v>
                </c:pt>
                <c:pt idx="603">
                  <c:v>0.6265350934794125</c:v>
                </c:pt>
                <c:pt idx="604">
                  <c:v>0.66787687335311197</c:v>
                </c:pt>
                <c:pt idx="605">
                  <c:v>0.70942259329785828</c:v>
                </c:pt>
                <c:pt idx="606">
                  <c:v>0.74930392180095695</c:v>
                </c:pt>
                <c:pt idx="607">
                  <c:v>0.78818940044291597</c:v>
                </c:pt>
                <c:pt idx="608">
                  <c:v>0.82543960359255708</c:v>
                </c:pt>
                <c:pt idx="609">
                  <c:v>0.85962483478564</c:v>
                </c:pt>
                <c:pt idx="610">
                  <c:v>0.89170529045238733</c:v>
                </c:pt>
                <c:pt idx="611">
                  <c:v>0.92033165029365926</c:v>
                </c:pt>
                <c:pt idx="612">
                  <c:v>0.94414339039360196</c:v>
                </c:pt>
                <c:pt idx="613">
                  <c:v>0.96475125692868324</c:v>
                </c:pt>
                <c:pt idx="614">
                  <c:v>0.98000847915642653</c:v>
                </c:pt>
                <c:pt idx="615">
                  <c:v>0.99126533139573569</c:v>
                </c:pt>
                <c:pt idx="616">
                  <c:v>0.99843541981838468</c:v>
                </c:pt>
                <c:pt idx="617">
                  <c:v>1</c:v>
                </c:pt>
                <c:pt idx="618">
                  <c:v>0.99862000429614672</c:v>
                </c:pt>
                <c:pt idx="619">
                  <c:v>0.99308332001935573</c:v>
                </c:pt>
                <c:pt idx="620">
                  <c:v>0.98345392764891471</c:v>
                </c:pt>
                <c:pt idx="621">
                  <c:v>0.9714121862264925</c:v>
                </c:pt>
                <c:pt idx="622">
                  <c:v>0.95607097356646686</c:v>
                </c:pt>
                <c:pt idx="623">
                  <c:v>0.93849414401570475</c:v>
                </c:pt>
                <c:pt idx="624">
                  <c:v>0.92037999952604788</c:v>
                </c:pt>
                <c:pt idx="625">
                  <c:v>0.9003089403424227</c:v>
                </c:pt>
                <c:pt idx="626">
                  <c:v>0.88031430670359423</c:v>
                </c:pt>
                <c:pt idx="627">
                  <c:v>0.86060406880256002</c:v>
                </c:pt>
                <c:pt idx="628">
                  <c:v>0.84072581334389285</c:v>
                </c:pt>
                <c:pt idx="629">
                  <c:v>0.8217260571999061</c:v>
                </c:pt>
                <c:pt idx="630">
                  <c:v>0.80398221303536521</c:v>
                </c:pt>
                <c:pt idx="631">
                  <c:v>0.78570082765801141</c:v>
                </c:pt>
                <c:pt idx="632">
                  <c:v>0.76795578485325455</c:v>
                </c:pt>
                <c:pt idx="633">
                  <c:v>0.75131619410327111</c:v>
                </c:pt>
                <c:pt idx="634">
                  <c:v>0.73544439968229924</c:v>
                </c:pt>
                <c:pt idx="635">
                  <c:v>0.71969779589328131</c:v>
                </c:pt>
                <c:pt idx="636">
                  <c:v>0.70453840961541847</c:v>
                </c:pt>
                <c:pt idx="637">
                  <c:v>0.6896783837315168</c:v>
                </c:pt>
                <c:pt idx="638">
                  <c:v>0.67531726737550535</c:v>
                </c:pt>
                <c:pt idx="639">
                  <c:v>0.6620832825618489</c:v>
                </c:pt>
                <c:pt idx="640">
                  <c:v>0.6488616388500088</c:v>
                </c:pt>
                <c:pt idx="641">
                  <c:v>0.63654696215798046</c:v>
                </c:pt>
                <c:pt idx="642">
                  <c:v>0.6254147868476756</c:v>
                </c:pt>
                <c:pt idx="643">
                  <c:v>0.61311043925424402</c:v>
                </c:pt>
                <c:pt idx="644">
                  <c:v>0.6020710117884126</c:v>
                </c:pt>
                <c:pt idx="645">
                  <c:v>0.591732275146027</c:v>
                </c:pt>
                <c:pt idx="646">
                  <c:v>0.58104089365966727</c:v>
                </c:pt>
                <c:pt idx="647">
                  <c:v>0.57076628426884102</c:v>
                </c:pt>
                <c:pt idx="648">
                  <c:v>0.56000080724749246</c:v>
                </c:pt>
                <c:pt idx="649">
                  <c:v>0.54944013869979647</c:v>
                </c:pt>
                <c:pt idx="650">
                  <c:v>0.54011460162412694</c:v>
                </c:pt>
                <c:pt idx="651">
                  <c:v>0.5309226028533448</c:v>
                </c:pt>
                <c:pt idx="652">
                  <c:v>0.52137175811012348</c:v>
                </c:pt>
                <c:pt idx="653">
                  <c:v>0.51247137138047727</c:v>
                </c:pt>
                <c:pt idx="654">
                  <c:v>0.50318336519769546</c:v>
                </c:pt>
                <c:pt idx="655">
                  <c:v>0.49420491396622246</c:v>
                </c:pt>
                <c:pt idx="656">
                  <c:v>0.4856566278000442</c:v>
                </c:pt>
                <c:pt idx="657">
                  <c:v>0.47695225543879177</c:v>
                </c:pt>
                <c:pt idx="658">
                  <c:v>0.46766083680070086</c:v>
                </c:pt>
                <c:pt idx="659">
                  <c:v>0.45886177797789091</c:v>
                </c:pt>
                <c:pt idx="660">
                  <c:v>0.45044494472724439</c:v>
                </c:pt>
                <c:pt idx="661">
                  <c:v>0.44192700984367994</c:v>
                </c:pt>
                <c:pt idx="662">
                  <c:v>0.43412945161445676</c:v>
                </c:pt>
                <c:pt idx="663">
                  <c:v>0.42555412265728143</c:v>
                </c:pt>
                <c:pt idx="664">
                  <c:v>0.41706704052825788</c:v>
                </c:pt>
                <c:pt idx="665">
                  <c:v>0.40873080971663017</c:v>
                </c:pt>
                <c:pt idx="666">
                  <c:v>0.40028634658590112</c:v>
                </c:pt>
                <c:pt idx="667">
                  <c:v>0.39124233095771205</c:v>
                </c:pt>
                <c:pt idx="668">
                  <c:v>0.38280146986314251</c:v>
                </c:pt>
                <c:pt idx="669">
                  <c:v>0.37366740944647742</c:v>
                </c:pt>
                <c:pt idx="670">
                  <c:v>0.36526240359469753</c:v>
                </c:pt>
                <c:pt idx="671">
                  <c:v>0.35723639432511134</c:v>
                </c:pt>
                <c:pt idx="672">
                  <c:v>0.34899777318944558</c:v>
                </c:pt>
                <c:pt idx="673">
                  <c:v>0.34065988507425382</c:v>
                </c:pt>
                <c:pt idx="674">
                  <c:v>0.33310602997059202</c:v>
                </c:pt>
                <c:pt idx="675">
                  <c:v>0.32562672906526707</c:v>
                </c:pt>
                <c:pt idx="676">
                  <c:v>0.31793588039282994</c:v>
                </c:pt>
                <c:pt idx="677">
                  <c:v>0.31052075566315462</c:v>
                </c:pt>
                <c:pt idx="678">
                  <c:v>0.30288171760250554</c:v>
                </c:pt>
                <c:pt idx="679">
                  <c:v>0.29567714381159949</c:v>
                </c:pt>
                <c:pt idx="680">
                  <c:v>0.28902109469181264</c:v>
                </c:pt>
                <c:pt idx="681">
                  <c:v>0.28156102706954639</c:v>
                </c:pt>
                <c:pt idx="682">
                  <c:v>0.27458323478441682</c:v>
                </c:pt>
                <c:pt idx="683">
                  <c:v>0.26828527331366686</c:v>
                </c:pt>
                <c:pt idx="684">
                  <c:v>0.26122745956309257</c:v>
                </c:pt>
                <c:pt idx="685">
                  <c:v>0.2543399261093347</c:v>
                </c:pt>
                <c:pt idx="686">
                  <c:v>0.24751907007535073</c:v>
                </c:pt>
                <c:pt idx="687">
                  <c:v>0.24163485963754897</c:v>
                </c:pt>
                <c:pt idx="688">
                  <c:v>0.23601081528174542</c:v>
                </c:pt>
                <c:pt idx="689">
                  <c:v>0.23016425193154602</c:v>
                </c:pt>
                <c:pt idx="690">
                  <c:v>0.22396571032810483</c:v>
                </c:pt>
                <c:pt idx="691">
                  <c:v>0.21884561468150798</c:v>
                </c:pt>
                <c:pt idx="692">
                  <c:v>0.21379171944480332</c:v>
                </c:pt>
                <c:pt idx="693">
                  <c:v>0.20892304469903661</c:v>
                </c:pt>
                <c:pt idx="694">
                  <c:v>0.20338825011523917</c:v>
                </c:pt>
                <c:pt idx="695">
                  <c:v>0.19854842835181619</c:v>
                </c:pt>
                <c:pt idx="696">
                  <c:v>0.1938408728669288</c:v>
                </c:pt>
                <c:pt idx="697">
                  <c:v>0.18953323512841427</c:v>
                </c:pt>
                <c:pt idx="698">
                  <c:v>0.18506018504008337</c:v>
                </c:pt>
                <c:pt idx="699">
                  <c:v>0.18100804724844038</c:v>
                </c:pt>
                <c:pt idx="700">
                  <c:v>0.17695457627533256</c:v>
                </c:pt>
                <c:pt idx="701">
                  <c:v>0.17316338123562378</c:v>
                </c:pt>
                <c:pt idx="702">
                  <c:v>0.1692667486654808</c:v>
                </c:pt>
                <c:pt idx="703">
                  <c:v>0.16589355493907804</c:v>
                </c:pt>
                <c:pt idx="704">
                  <c:v>0.16238780138959708</c:v>
                </c:pt>
                <c:pt idx="705">
                  <c:v>0.15922965961828506</c:v>
                </c:pt>
                <c:pt idx="706">
                  <c:v>0.15604311741246601</c:v>
                </c:pt>
                <c:pt idx="707">
                  <c:v>0.15345392000452548</c:v>
                </c:pt>
                <c:pt idx="708">
                  <c:v>0.15071760785659741</c:v>
                </c:pt>
                <c:pt idx="709">
                  <c:v>0.14783536737787517</c:v>
                </c:pt>
                <c:pt idx="710">
                  <c:v>0.14509096440848862</c:v>
                </c:pt>
                <c:pt idx="711">
                  <c:v>0.14237268690340321</c:v>
                </c:pt>
                <c:pt idx="712">
                  <c:v>0.13967851062837644</c:v>
                </c:pt>
                <c:pt idx="713">
                  <c:v>0.13730859099383941</c:v>
                </c:pt>
                <c:pt idx="714">
                  <c:v>0.13466408490164347</c:v>
                </c:pt>
                <c:pt idx="715">
                  <c:v>0.13229603661356623</c:v>
                </c:pt>
                <c:pt idx="716">
                  <c:v>0.13044065163830726</c:v>
                </c:pt>
                <c:pt idx="717">
                  <c:v>0.12837300949662461</c:v>
                </c:pt>
                <c:pt idx="718">
                  <c:v>0.12661498957687542</c:v>
                </c:pt>
                <c:pt idx="719">
                  <c:v>0.12500848144974311</c:v>
                </c:pt>
                <c:pt idx="720">
                  <c:v>0.12314971459673171</c:v>
                </c:pt>
                <c:pt idx="721">
                  <c:v>0.12148047355461801</c:v>
                </c:pt>
                <c:pt idx="722">
                  <c:v>0.12001489127003118</c:v>
                </c:pt>
                <c:pt idx="723">
                  <c:v>0.11861186455059783</c:v>
                </c:pt>
                <c:pt idx="724">
                  <c:v>0.11716409063493531</c:v>
                </c:pt>
                <c:pt idx="725">
                  <c:v>0.11605701185415424</c:v>
                </c:pt>
                <c:pt idx="726">
                  <c:v>0.11468769994855325</c:v>
                </c:pt>
                <c:pt idx="727">
                  <c:v>0.11355629366379519</c:v>
                </c:pt>
                <c:pt idx="728">
                  <c:v>0.11207467650856287</c:v>
                </c:pt>
                <c:pt idx="729">
                  <c:v>0.11078541664596311</c:v>
                </c:pt>
                <c:pt idx="730">
                  <c:v>0.10935241169010565</c:v>
                </c:pt>
                <c:pt idx="731">
                  <c:v>0.10785402580287108</c:v>
                </c:pt>
                <c:pt idx="732">
                  <c:v>0.10605878688131093</c:v>
                </c:pt>
                <c:pt idx="733">
                  <c:v>0.10448261169025853</c:v>
                </c:pt>
                <c:pt idx="734">
                  <c:v>0.10271042213081231</c:v>
                </c:pt>
                <c:pt idx="735">
                  <c:v>0.10130729756319809</c:v>
                </c:pt>
                <c:pt idx="736">
                  <c:v>9.9568143995829236E-2</c:v>
                </c:pt>
                <c:pt idx="737">
                  <c:v>9.7896328323455517E-2</c:v>
                </c:pt>
                <c:pt idx="738">
                  <c:v>9.6231227482496268E-2</c:v>
                </c:pt>
                <c:pt idx="739">
                  <c:v>9.4789685272855015E-2</c:v>
                </c:pt>
                <c:pt idx="740">
                  <c:v>9.2853343158921506E-2</c:v>
                </c:pt>
                <c:pt idx="741">
                  <c:v>9.1182652740628173E-2</c:v>
                </c:pt>
                <c:pt idx="742">
                  <c:v>8.9609963391020453E-2</c:v>
                </c:pt>
                <c:pt idx="743">
                  <c:v>8.8126933552676354E-2</c:v>
                </c:pt>
                <c:pt idx="744">
                  <c:v>8.6620695348924318E-2</c:v>
                </c:pt>
                <c:pt idx="745">
                  <c:v>8.484871983237384E-2</c:v>
                </c:pt>
                <c:pt idx="746">
                  <c:v>8.303988612917948E-2</c:v>
                </c:pt>
                <c:pt idx="747">
                  <c:v>8.1939246981804062E-2</c:v>
                </c:pt>
                <c:pt idx="748">
                  <c:v>8.0827239098909986E-2</c:v>
                </c:pt>
                <c:pt idx="749">
                  <c:v>7.950085808268019E-2</c:v>
                </c:pt>
                <c:pt idx="750">
                  <c:v>7.8104393306878656E-2</c:v>
                </c:pt>
                <c:pt idx="751">
                  <c:v>7.6959777517698669E-2</c:v>
                </c:pt>
                <c:pt idx="752">
                  <c:v>7.6030586729799135E-2</c:v>
                </c:pt>
                <c:pt idx="753">
                  <c:v>7.565603000881399E-2</c:v>
                </c:pt>
                <c:pt idx="754">
                  <c:v>7.4586427081318726E-2</c:v>
                </c:pt>
                <c:pt idx="755">
                  <c:v>7.370238711339458E-2</c:v>
                </c:pt>
                <c:pt idx="756">
                  <c:v>7.30089859794259E-2</c:v>
                </c:pt>
                <c:pt idx="757">
                  <c:v>7.2270403447925277E-2</c:v>
                </c:pt>
                <c:pt idx="758">
                  <c:v>7.1655549941176414E-2</c:v>
                </c:pt>
                <c:pt idx="759">
                  <c:v>7.1240294492446968E-2</c:v>
                </c:pt>
                <c:pt idx="760">
                  <c:v>7.0428937376399783E-2</c:v>
                </c:pt>
                <c:pt idx="761">
                  <c:v>7.0071141437252182E-2</c:v>
                </c:pt>
                <c:pt idx="762">
                  <c:v>7.0003236022807794E-2</c:v>
                </c:pt>
                <c:pt idx="763">
                  <c:v>6.9804749153192805E-2</c:v>
                </c:pt>
                <c:pt idx="764">
                  <c:v>6.9639899430416569E-2</c:v>
                </c:pt>
                <c:pt idx="765">
                  <c:v>6.9453545735233518E-2</c:v>
                </c:pt>
                <c:pt idx="766">
                  <c:v>6.9248775789302289E-2</c:v>
                </c:pt>
                <c:pt idx="767">
                  <c:v>6.9167619284959139E-2</c:v>
                </c:pt>
                <c:pt idx="768">
                  <c:v>6.9182287338827614E-2</c:v>
                </c:pt>
                <c:pt idx="769">
                  <c:v>6.879625853018273E-2</c:v>
                </c:pt>
                <c:pt idx="770">
                  <c:v>6.8586918462652191E-2</c:v>
                </c:pt>
                <c:pt idx="771">
                  <c:v>6.8267266802176207E-2</c:v>
                </c:pt>
                <c:pt idx="772">
                  <c:v>6.8062481567466707E-2</c:v>
                </c:pt>
                <c:pt idx="773">
                  <c:v>6.7793457167341031E-2</c:v>
                </c:pt>
                <c:pt idx="774">
                  <c:v>6.7569821480580577E-2</c:v>
                </c:pt>
                <c:pt idx="775">
                  <c:v>6.7197091462822656E-2</c:v>
                </c:pt>
                <c:pt idx="776">
                  <c:v>6.7054647138819812E-2</c:v>
                </c:pt>
                <c:pt idx="777">
                  <c:v>6.6747501087414354E-2</c:v>
                </c:pt>
                <c:pt idx="778">
                  <c:v>6.6788704956392581E-2</c:v>
                </c:pt>
                <c:pt idx="779">
                  <c:v>6.6521249184917003E-2</c:v>
                </c:pt>
                <c:pt idx="780">
                  <c:v>6.6700160914391252E-2</c:v>
                </c:pt>
                <c:pt idx="781">
                  <c:v>6.6552898790581197E-2</c:v>
                </c:pt>
                <c:pt idx="782">
                  <c:v>6.6140121347033093E-2</c:v>
                </c:pt>
                <c:pt idx="783">
                  <c:v>6.595368998485647E-2</c:v>
                </c:pt>
                <c:pt idx="784">
                  <c:v>6.5804617058148579E-2</c:v>
                </c:pt>
                <c:pt idx="785">
                  <c:v>6.5747644954817844E-2</c:v>
                </c:pt>
                <c:pt idx="786">
                  <c:v>6.5374329071076778E-2</c:v>
                </c:pt>
                <c:pt idx="787">
                  <c:v>6.4873737777577323E-2</c:v>
                </c:pt>
                <c:pt idx="788">
                  <c:v>6.5112313658459389E-2</c:v>
                </c:pt>
                <c:pt idx="789">
                  <c:v>6.5432517549606356E-2</c:v>
                </c:pt>
                <c:pt idx="790">
                  <c:v>6.5408029207682003E-2</c:v>
                </c:pt>
                <c:pt idx="791">
                  <c:v>6.5307336090919307E-2</c:v>
                </c:pt>
                <c:pt idx="792">
                  <c:v>6.5050885793590793E-2</c:v>
                </c:pt>
                <c:pt idx="793">
                  <c:v>6.5152002103735882E-2</c:v>
                </c:pt>
                <c:pt idx="794">
                  <c:v>6.5214820635875567E-2</c:v>
                </c:pt>
                <c:pt idx="795">
                  <c:v>6.4724408610945694E-2</c:v>
                </c:pt>
                <c:pt idx="796">
                  <c:v>6.455107545088519E-2</c:v>
                </c:pt>
                <c:pt idx="797">
                  <c:v>6.4098655428395393E-2</c:v>
                </c:pt>
                <c:pt idx="798">
                  <c:v>6.4354919814180206E-2</c:v>
                </c:pt>
                <c:pt idx="799">
                  <c:v>6.4294896070707541E-2</c:v>
                </c:pt>
                <c:pt idx="800">
                  <c:v>6.4235190945373957E-2</c:v>
                </c:pt>
                <c:pt idx="801">
                  <c:v>6.4252601194512246E-2</c:v>
                </c:pt>
                <c:pt idx="802">
                  <c:v>6.4263372444576264E-2</c:v>
                </c:pt>
                <c:pt idx="803">
                  <c:v>6.4043152882431578E-2</c:v>
                </c:pt>
                <c:pt idx="804">
                  <c:v>6.4098747161064992E-2</c:v>
                </c:pt>
                <c:pt idx="805">
                  <c:v>6.3833519270358352E-2</c:v>
                </c:pt>
                <c:pt idx="806">
                  <c:v>6.3819294591059575E-2</c:v>
                </c:pt>
                <c:pt idx="807">
                  <c:v>6.3743927641270223E-2</c:v>
                </c:pt>
                <c:pt idx="808">
                  <c:v>6.3136734423983806E-2</c:v>
                </c:pt>
                <c:pt idx="809">
                  <c:v>6.2765471517388302E-2</c:v>
                </c:pt>
                <c:pt idx="810">
                  <c:v>6.2348622977963515E-2</c:v>
                </c:pt>
                <c:pt idx="811">
                  <c:v>6.176381925912109E-2</c:v>
                </c:pt>
                <c:pt idx="812">
                  <c:v>6.1119023597464822E-2</c:v>
                </c:pt>
                <c:pt idx="813">
                  <c:v>6.047988722997151E-2</c:v>
                </c:pt>
                <c:pt idx="814">
                  <c:v>6.0073302353172306E-2</c:v>
                </c:pt>
                <c:pt idx="815">
                  <c:v>5.9814234005453507E-2</c:v>
                </c:pt>
                <c:pt idx="816">
                  <c:v>5.90155928720658E-2</c:v>
                </c:pt>
                <c:pt idx="817">
                  <c:v>5.8534222019051348E-2</c:v>
                </c:pt>
                <c:pt idx="818">
                  <c:v>5.8136651405917832E-2</c:v>
                </c:pt>
                <c:pt idx="819">
                  <c:v>5.7530524733803261E-2</c:v>
                </c:pt>
                <c:pt idx="820">
                  <c:v>5.7053961895777931E-2</c:v>
                </c:pt>
                <c:pt idx="821">
                  <c:v>5.6523964777712633E-2</c:v>
                </c:pt>
                <c:pt idx="822">
                  <c:v>5.6258858585680992E-2</c:v>
                </c:pt>
                <c:pt idx="823">
                  <c:v>5.6133427002581511E-2</c:v>
                </c:pt>
                <c:pt idx="824">
                  <c:v>5.5604211446861174E-2</c:v>
                </c:pt>
                <c:pt idx="825">
                  <c:v>5.5329721002729815E-2</c:v>
                </c:pt>
                <c:pt idx="826">
                  <c:v>5.4739090424714615E-2</c:v>
                </c:pt>
                <c:pt idx="827">
                  <c:v>5.3874722833561012E-2</c:v>
                </c:pt>
                <c:pt idx="828">
                  <c:v>5.3151900586248205E-2</c:v>
                </c:pt>
                <c:pt idx="829">
                  <c:v>5.2451896534721966E-2</c:v>
                </c:pt>
                <c:pt idx="830">
                  <c:v>5.1697893129911049E-2</c:v>
                </c:pt>
                <c:pt idx="831">
                  <c:v>5.1633272356589356E-2</c:v>
                </c:pt>
                <c:pt idx="832">
                  <c:v>5.1150713259728066E-2</c:v>
                </c:pt>
                <c:pt idx="833">
                  <c:v>5.0997887243731409E-2</c:v>
                </c:pt>
                <c:pt idx="834">
                  <c:v>5.0744023196134393E-2</c:v>
                </c:pt>
                <c:pt idx="835">
                  <c:v>5.0288772915011978E-2</c:v>
                </c:pt>
                <c:pt idx="836">
                  <c:v>4.9940668226631679E-2</c:v>
                </c:pt>
                <c:pt idx="837">
                  <c:v>4.9832239599617481E-2</c:v>
                </c:pt>
                <c:pt idx="838">
                  <c:v>4.9148611664267601E-2</c:v>
                </c:pt>
                <c:pt idx="839">
                  <c:v>4.8733784912880725E-2</c:v>
                </c:pt>
                <c:pt idx="840">
                  <c:v>4.8467930793816304E-2</c:v>
                </c:pt>
                <c:pt idx="841">
                  <c:v>4.842195437981453E-2</c:v>
                </c:pt>
                <c:pt idx="842">
                  <c:v>4.8093167368548996E-2</c:v>
                </c:pt>
                <c:pt idx="843">
                  <c:v>4.7860582242542707E-2</c:v>
                </c:pt>
                <c:pt idx="844">
                  <c:v>4.7159238894040362E-2</c:v>
                </c:pt>
                <c:pt idx="845">
                  <c:v>4.6834419626510436E-2</c:v>
                </c:pt>
                <c:pt idx="846">
                  <c:v>4.657485286462016E-2</c:v>
                </c:pt>
                <c:pt idx="847">
                  <c:v>4.6478660152627874E-2</c:v>
                </c:pt>
                <c:pt idx="848">
                  <c:v>4.6247081639782625E-2</c:v>
                </c:pt>
                <c:pt idx="849">
                  <c:v>4.5863861685480775E-2</c:v>
                </c:pt>
                <c:pt idx="850">
                  <c:v>4.544770052952684E-2</c:v>
                </c:pt>
                <c:pt idx="851">
                  <c:v>4.5488524625252935E-2</c:v>
                </c:pt>
                <c:pt idx="852">
                  <c:v>4.5344694526388049E-2</c:v>
                </c:pt>
                <c:pt idx="853">
                  <c:v>4.5110288201114707E-2</c:v>
                </c:pt>
                <c:pt idx="854">
                  <c:v>4.4473382160594856E-2</c:v>
                </c:pt>
                <c:pt idx="855">
                  <c:v>4.4176439228253053E-2</c:v>
                </c:pt>
                <c:pt idx="856">
                  <c:v>4.403881515026193E-2</c:v>
                </c:pt>
                <c:pt idx="857">
                  <c:v>4.3903488058317515E-2</c:v>
                </c:pt>
                <c:pt idx="858">
                  <c:v>4.3409473997228144E-2</c:v>
                </c:pt>
                <c:pt idx="859">
                  <c:v>4.3025076195448694E-2</c:v>
                </c:pt>
                <c:pt idx="860">
                  <c:v>4.2516382461019353E-2</c:v>
                </c:pt>
                <c:pt idx="861">
                  <c:v>4.2022038773870563E-2</c:v>
                </c:pt>
                <c:pt idx="862">
                  <c:v>4.1339914031199812E-2</c:v>
                </c:pt>
                <c:pt idx="863">
                  <c:v>4.11623740109116E-2</c:v>
                </c:pt>
                <c:pt idx="864">
                  <c:v>4.0763758256895814E-2</c:v>
                </c:pt>
                <c:pt idx="865">
                  <c:v>4.0699447539997352E-2</c:v>
                </c:pt>
                <c:pt idx="866">
                  <c:v>4.0641068869066141E-2</c:v>
                </c:pt>
                <c:pt idx="867">
                  <c:v>4.0286015736739469E-2</c:v>
                </c:pt>
                <c:pt idx="868">
                  <c:v>4.0149915644165916E-2</c:v>
                </c:pt>
                <c:pt idx="869">
                  <c:v>4.0128615929836735E-2</c:v>
                </c:pt>
                <c:pt idx="870">
                  <c:v>3.9910987509832595E-2</c:v>
                </c:pt>
                <c:pt idx="871">
                  <c:v>3.9818626777224919E-2</c:v>
                </c:pt>
                <c:pt idx="872">
                  <c:v>3.9575256947029736E-2</c:v>
                </c:pt>
                <c:pt idx="873">
                  <c:v>3.8961381310538785E-2</c:v>
                </c:pt>
                <c:pt idx="874">
                  <c:v>3.8706446436911998E-2</c:v>
                </c:pt>
                <c:pt idx="875">
                  <c:v>3.8419558016709113E-2</c:v>
                </c:pt>
                <c:pt idx="876">
                  <c:v>3.8103294349496879E-2</c:v>
                </c:pt>
                <c:pt idx="877">
                  <c:v>3.7562184735836668E-2</c:v>
                </c:pt>
                <c:pt idx="878">
                  <c:v>3.7301951994765124E-2</c:v>
                </c:pt>
                <c:pt idx="879">
                  <c:v>3.7035938872406735E-2</c:v>
                </c:pt>
                <c:pt idx="880">
                  <c:v>3.7241099599510462E-2</c:v>
                </c:pt>
                <c:pt idx="881">
                  <c:v>3.6897711805000809E-2</c:v>
                </c:pt>
                <c:pt idx="882">
                  <c:v>3.6560982579201602E-2</c:v>
                </c:pt>
                <c:pt idx="883">
                  <c:v>3.6022953960137577E-2</c:v>
                </c:pt>
                <c:pt idx="884">
                  <c:v>3.5898359590535944E-2</c:v>
                </c:pt>
                <c:pt idx="885">
                  <c:v>3.5313657389181206E-2</c:v>
                </c:pt>
                <c:pt idx="886">
                  <c:v>3.4925489374681325E-2</c:v>
                </c:pt>
                <c:pt idx="887">
                  <c:v>3.4124780586920908E-2</c:v>
                </c:pt>
                <c:pt idx="888">
                  <c:v>3.3579975369778206E-2</c:v>
                </c:pt>
                <c:pt idx="889">
                  <c:v>3.3223570097901702E-2</c:v>
                </c:pt>
                <c:pt idx="890">
                  <c:v>3.3152945115579348E-2</c:v>
                </c:pt>
                <c:pt idx="891">
                  <c:v>3.257203025037668E-2</c:v>
                </c:pt>
                <c:pt idx="892">
                  <c:v>3.2425335034464736E-2</c:v>
                </c:pt>
                <c:pt idx="893">
                  <c:v>3.1604060393731911E-2</c:v>
                </c:pt>
                <c:pt idx="894">
                  <c:v>3.1116943406293934E-2</c:v>
                </c:pt>
                <c:pt idx="895">
                  <c:v>3.1112370838490108E-2</c:v>
                </c:pt>
                <c:pt idx="896">
                  <c:v>3.0598392079189754E-2</c:v>
                </c:pt>
                <c:pt idx="897">
                  <c:v>2.9769551939419745E-2</c:v>
                </c:pt>
                <c:pt idx="898">
                  <c:v>2.9453116426339812E-2</c:v>
                </c:pt>
                <c:pt idx="899">
                  <c:v>2.8625345889497299E-2</c:v>
                </c:pt>
                <c:pt idx="900">
                  <c:v>2.8286298884912957E-2</c:v>
                </c:pt>
                <c:pt idx="901">
                  <c:v>2.7866282510631436E-2</c:v>
                </c:pt>
                <c:pt idx="902">
                  <c:v>2.7292001140542858E-2</c:v>
                </c:pt>
                <c:pt idx="903">
                  <c:v>2.6784459568443657E-2</c:v>
                </c:pt>
                <c:pt idx="904">
                  <c:v>2.6458884423716258E-2</c:v>
                </c:pt>
                <c:pt idx="905">
                  <c:v>2.604596081944794E-2</c:v>
                </c:pt>
                <c:pt idx="906">
                  <c:v>2.5771785935699985E-2</c:v>
                </c:pt>
                <c:pt idx="907">
                  <c:v>2.5684825811127021E-2</c:v>
                </c:pt>
                <c:pt idx="908">
                  <c:v>2.5238921254383102E-2</c:v>
                </c:pt>
                <c:pt idx="909">
                  <c:v>2.4683379645590833E-2</c:v>
                </c:pt>
                <c:pt idx="910">
                  <c:v>2.4339698918089608E-2</c:v>
                </c:pt>
                <c:pt idx="911">
                  <c:v>2.416592605276616E-2</c:v>
                </c:pt>
                <c:pt idx="912">
                  <c:v>2.3612916265654756E-2</c:v>
                </c:pt>
                <c:pt idx="913">
                  <c:v>2.3046704924286145E-2</c:v>
                </c:pt>
                <c:pt idx="914">
                  <c:v>2.2508284300947371E-2</c:v>
                </c:pt>
                <c:pt idx="915">
                  <c:v>2.213870377151227E-2</c:v>
                </c:pt>
                <c:pt idx="916">
                  <c:v>2.1789256728400205E-2</c:v>
                </c:pt>
                <c:pt idx="917">
                  <c:v>2.1141761068502136E-2</c:v>
                </c:pt>
                <c:pt idx="918">
                  <c:v>2.0505637201878382E-2</c:v>
                </c:pt>
                <c:pt idx="919">
                  <c:v>2.0160950472767246E-2</c:v>
                </c:pt>
                <c:pt idx="920">
                  <c:v>1.9833897820508217E-2</c:v>
                </c:pt>
                <c:pt idx="921">
                  <c:v>1.9158404126747033E-2</c:v>
                </c:pt>
                <c:pt idx="922">
                  <c:v>1.8574915854386621E-2</c:v>
                </c:pt>
                <c:pt idx="923">
                  <c:v>1.8011606934684048E-2</c:v>
                </c:pt>
                <c:pt idx="924">
                  <c:v>1.7965171857334292E-2</c:v>
                </c:pt>
                <c:pt idx="925">
                  <c:v>1.7705515197427819E-2</c:v>
                </c:pt>
                <c:pt idx="926">
                  <c:v>1.726077258783212E-2</c:v>
                </c:pt>
                <c:pt idx="927">
                  <c:v>1.7083479022649561E-2</c:v>
                </c:pt>
                <c:pt idx="928">
                  <c:v>1.6947189349225511E-2</c:v>
                </c:pt>
                <c:pt idx="929">
                  <c:v>1.6886995594538542E-2</c:v>
                </c:pt>
                <c:pt idx="930">
                  <c:v>1.7052561443688753E-2</c:v>
                </c:pt>
                <c:pt idx="931">
                  <c:v>1.6718595817448931E-2</c:v>
                </c:pt>
                <c:pt idx="932">
                  <c:v>1.6402697857812832E-2</c:v>
                </c:pt>
                <c:pt idx="933">
                  <c:v>1.6237884216553311E-2</c:v>
                </c:pt>
                <c:pt idx="934">
                  <c:v>1.584004207471779E-2</c:v>
                </c:pt>
                <c:pt idx="935">
                  <c:v>1.5597184112818952E-2</c:v>
                </c:pt>
                <c:pt idx="936">
                  <c:v>1.5390447418451567E-2</c:v>
                </c:pt>
                <c:pt idx="937">
                  <c:v>1.4589494010238896E-2</c:v>
                </c:pt>
                <c:pt idx="938">
                  <c:v>1.4449404158089027E-2</c:v>
                </c:pt>
                <c:pt idx="939">
                  <c:v>1.4210981776540746E-2</c:v>
                </c:pt>
                <c:pt idx="940">
                  <c:v>1.4009487298465234E-2</c:v>
                </c:pt>
                <c:pt idx="941">
                  <c:v>1.3477398063982009E-2</c:v>
                </c:pt>
                <c:pt idx="942">
                  <c:v>1.3229890478836891E-2</c:v>
                </c:pt>
                <c:pt idx="943">
                  <c:v>1.2675911994734545E-2</c:v>
                </c:pt>
                <c:pt idx="944">
                  <c:v>1.2749406986513005E-2</c:v>
                </c:pt>
                <c:pt idx="945">
                  <c:v>1.2442574049286436E-2</c:v>
                </c:pt>
                <c:pt idx="946">
                  <c:v>1.242066951088905E-2</c:v>
                </c:pt>
                <c:pt idx="947">
                  <c:v>1.2299315750728703E-2</c:v>
                </c:pt>
                <c:pt idx="948">
                  <c:v>1.2250740855972829E-2</c:v>
                </c:pt>
                <c:pt idx="949">
                  <c:v>1.2026305871884626E-2</c:v>
                </c:pt>
                <c:pt idx="950">
                  <c:v>1.1932294562775341E-2</c:v>
                </c:pt>
                <c:pt idx="951">
                  <c:v>1.2065612709255599E-2</c:v>
                </c:pt>
                <c:pt idx="952">
                  <c:v>1.185008252118069E-2</c:v>
                </c:pt>
                <c:pt idx="953">
                  <c:v>1.1448624277509672E-2</c:v>
                </c:pt>
                <c:pt idx="954">
                  <c:v>1.1138838771424357E-2</c:v>
                </c:pt>
                <c:pt idx="955">
                  <c:v>1.0677369015303303E-2</c:v>
                </c:pt>
                <c:pt idx="956">
                  <c:v>1.0555338268041333E-2</c:v>
                </c:pt>
                <c:pt idx="957">
                  <c:v>1.0347777814300971E-2</c:v>
                </c:pt>
                <c:pt idx="958">
                  <c:v>1.0070802637925803E-2</c:v>
                </c:pt>
                <c:pt idx="959">
                  <c:v>9.9588887810180653E-3</c:v>
                </c:pt>
                <c:pt idx="960">
                  <c:v>9.7152510914276582E-3</c:v>
                </c:pt>
                <c:pt idx="961">
                  <c:v>9.5452037955920908E-3</c:v>
                </c:pt>
                <c:pt idx="962">
                  <c:v>9.6530172021688666E-3</c:v>
                </c:pt>
                <c:pt idx="963">
                  <c:v>9.4686804026146865E-3</c:v>
                </c:pt>
                <c:pt idx="964">
                  <c:v>9.4676224191586732E-3</c:v>
                </c:pt>
                <c:pt idx="965">
                  <c:v>9.1890241860827799E-3</c:v>
                </c:pt>
                <c:pt idx="966">
                  <c:v>9.4190041042725263E-3</c:v>
                </c:pt>
                <c:pt idx="967">
                  <c:v>9.7341125513989608E-3</c:v>
                </c:pt>
                <c:pt idx="968">
                  <c:v>9.5678452531019025E-3</c:v>
                </c:pt>
                <c:pt idx="969">
                  <c:v>9.7469080357054129E-3</c:v>
                </c:pt>
                <c:pt idx="970">
                  <c:v>9.8067183478334659E-3</c:v>
                </c:pt>
                <c:pt idx="971">
                  <c:v>9.8489416725464768E-3</c:v>
                </c:pt>
                <c:pt idx="972">
                  <c:v>9.8614350505943915E-3</c:v>
                </c:pt>
                <c:pt idx="973">
                  <c:v>9.5079456545087756E-3</c:v>
                </c:pt>
                <c:pt idx="974">
                  <c:v>8.9838341045247912E-3</c:v>
                </c:pt>
                <c:pt idx="975">
                  <c:v>8.7730067446445317E-3</c:v>
                </c:pt>
                <c:pt idx="976">
                  <c:v>8.2995346860334721E-3</c:v>
                </c:pt>
                <c:pt idx="977">
                  <c:v>7.9602167642982558E-3</c:v>
                </c:pt>
                <c:pt idx="978">
                  <c:v>7.6990324496674315E-3</c:v>
                </c:pt>
                <c:pt idx="979">
                  <c:v>7.2745064973485426E-3</c:v>
                </c:pt>
                <c:pt idx="980">
                  <c:v>6.9879165140974003E-3</c:v>
                </c:pt>
                <c:pt idx="981">
                  <c:v>6.8653231397952383E-3</c:v>
                </c:pt>
                <c:pt idx="982">
                  <c:v>6.8289963910838905E-3</c:v>
                </c:pt>
                <c:pt idx="983">
                  <c:v>7.2459488942008899E-3</c:v>
                </c:pt>
                <c:pt idx="984">
                  <c:v>7.1296067955561636E-3</c:v>
                </c:pt>
                <c:pt idx="985">
                  <c:v>6.8582426008046487E-3</c:v>
                </c:pt>
                <c:pt idx="986">
                  <c:v>6.6583436596289883E-3</c:v>
                </c:pt>
                <c:pt idx="987">
                  <c:v>6.8537580963636408E-3</c:v>
                </c:pt>
                <c:pt idx="988">
                  <c:v>6.5891160716401581E-3</c:v>
                </c:pt>
                <c:pt idx="989">
                  <c:v>6.5806876739576293E-3</c:v>
                </c:pt>
                <c:pt idx="990">
                  <c:v>6.0052816613398018E-3</c:v>
                </c:pt>
                <c:pt idx="991">
                  <c:v>6.1171062317824662E-3</c:v>
                </c:pt>
                <c:pt idx="992">
                  <c:v>6.2061670344891904E-3</c:v>
                </c:pt>
                <c:pt idx="993">
                  <c:v>6.4495949620417851E-3</c:v>
                </c:pt>
                <c:pt idx="994">
                  <c:v>6.2298994992160683E-3</c:v>
                </c:pt>
                <c:pt idx="995">
                  <c:v>6.4716889589794433E-3</c:v>
                </c:pt>
                <c:pt idx="996">
                  <c:v>6.4578051582808993E-3</c:v>
                </c:pt>
                <c:pt idx="997">
                  <c:v>6.4526683122488344E-3</c:v>
                </c:pt>
                <c:pt idx="998">
                  <c:v>5.9887373686025062E-3</c:v>
                </c:pt>
                <c:pt idx="999">
                  <c:v>6.0045612541079043E-3</c:v>
                </c:pt>
                <c:pt idx="1000">
                  <c:v>5.8472299409318054E-3</c:v>
                </c:pt>
                <c:pt idx="1001">
                  <c:v>5.5882527143314726E-3</c:v>
                </c:pt>
                <c:pt idx="1002">
                  <c:v>5.3741431595330505E-3</c:v>
                </c:pt>
                <c:pt idx="1003">
                  <c:v>5.408044496460266E-3</c:v>
                </c:pt>
                <c:pt idx="1004">
                  <c:v>5.4393546912469455E-3</c:v>
                </c:pt>
                <c:pt idx="1005">
                  <c:v>5.6060170515744015E-3</c:v>
                </c:pt>
                <c:pt idx="1006">
                  <c:v>5.4455454233424492E-3</c:v>
                </c:pt>
                <c:pt idx="1007">
                  <c:v>5.3214659797928224E-3</c:v>
                </c:pt>
                <c:pt idx="1008">
                  <c:v>5.2064258735052358E-3</c:v>
                </c:pt>
                <c:pt idx="1009">
                  <c:v>5.4279566012740144E-3</c:v>
                </c:pt>
                <c:pt idx="1010">
                  <c:v>5.2939070396415093E-3</c:v>
                </c:pt>
                <c:pt idx="1011">
                  <c:v>5.4932696504755964E-3</c:v>
                </c:pt>
                <c:pt idx="1012">
                  <c:v>5.2358170208439562E-3</c:v>
                </c:pt>
                <c:pt idx="1013">
                  <c:v>4.8750666781842127E-3</c:v>
                </c:pt>
                <c:pt idx="1014">
                  <c:v>4.5832754525669478E-3</c:v>
                </c:pt>
                <c:pt idx="1015">
                  <c:v>4.5566326160093379E-3</c:v>
                </c:pt>
                <c:pt idx="1016">
                  <c:v>4.4180698070326848E-3</c:v>
                </c:pt>
                <c:pt idx="1017">
                  <c:v>4.244019909047058E-3</c:v>
                </c:pt>
                <c:pt idx="1018">
                  <c:v>3.8684681943723536E-3</c:v>
                </c:pt>
                <c:pt idx="1019">
                  <c:v>4.0911792158232745E-3</c:v>
                </c:pt>
                <c:pt idx="1020">
                  <c:v>4.348632457006044E-3</c:v>
                </c:pt>
                <c:pt idx="1021">
                  <c:v>4.3297783356483089E-3</c:v>
                </c:pt>
                <c:pt idx="1022">
                  <c:v>4.4882514147853193E-3</c:v>
                </c:pt>
                <c:pt idx="1023">
                  <c:v>4.3887905735508735E-3</c:v>
                </c:pt>
                <c:pt idx="1024">
                  <c:v>4.2165643210368246E-3</c:v>
                </c:pt>
                <c:pt idx="1025">
                  <c:v>3.9868155691744588E-3</c:v>
                </c:pt>
                <c:pt idx="1026">
                  <c:v>4.1005616332696051E-3</c:v>
                </c:pt>
                <c:pt idx="1027">
                  <c:v>4.0773722259467389E-3</c:v>
                </c:pt>
                <c:pt idx="1028">
                  <c:v>3.8212919170522624E-3</c:v>
                </c:pt>
                <c:pt idx="1029">
                  <c:v>3.4731970134900536E-3</c:v>
                </c:pt>
                <c:pt idx="1030">
                  <c:v>3.636383317190931E-3</c:v>
                </c:pt>
                <c:pt idx="1031">
                  <c:v>3.5800937049219931E-3</c:v>
                </c:pt>
                <c:pt idx="1032">
                  <c:v>3.8324943106633883E-3</c:v>
                </c:pt>
                <c:pt idx="1033">
                  <c:v>3.7113490894385886E-3</c:v>
                </c:pt>
                <c:pt idx="1034">
                  <c:v>3.4830619447784616E-3</c:v>
                </c:pt>
                <c:pt idx="1035">
                  <c:v>3.7583198855787835E-3</c:v>
                </c:pt>
                <c:pt idx="1036">
                  <c:v>3.9665762845058176E-3</c:v>
                </c:pt>
                <c:pt idx="1037">
                  <c:v>3.6859617673521902E-3</c:v>
                </c:pt>
                <c:pt idx="1038">
                  <c:v>3.8424613709906138E-3</c:v>
                </c:pt>
                <c:pt idx="1039">
                  <c:v>3.5378685455555907E-3</c:v>
                </c:pt>
                <c:pt idx="1040">
                  <c:v>3.2802037076816175E-3</c:v>
                </c:pt>
                <c:pt idx="1041">
                  <c:v>3.4769286984892393E-3</c:v>
                </c:pt>
                <c:pt idx="1042">
                  <c:v>3.7173447367234162E-3</c:v>
                </c:pt>
                <c:pt idx="1043">
                  <c:v>3.8599404196310977E-3</c:v>
                </c:pt>
                <c:pt idx="1044">
                  <c:v>3.8112846778157535E-3</c:v>
                </c:pt>
                <c:pt idx="1045">
                  <c:v>3.800751749227344E-3</c:v>
                </c:pt>
                <c:pt idx="1046">
                  <c:v>4.2822876598919545E-3</c:v>
                </c:pt>
                <c:pt idx="1047">
                  <c:v>4.29172426076846E-3</c:v>
                </c:pt>
                <c:pt idx="1048">
                  <c:v>4.1706032569684345E-3</c:v>
                </c:pt>
                <c:pt idx="1049">
                  <c:v>4.0830566548611816E-3</c:v>
                </c:pt>
                <c:pt idx="1050">
                  <c:v>3.963488624002311E-3</c:v>
                </c:pt>
                <c:pt idx="1051">
                  <c:v>3.9900098230400355E-3</c:v>
                </c:pt>
                <c:pt idx="1052">
                  <c:v>3.7609017932972474E-3</c:v>
                </c:pt>
                <c:pt idx="1053">
                  <c:v>3.346308287511591E-3</c:v>
                </c:pt>
                <c:pt idx="1054">
                  <c:v>3.3360415671303502E-3</c:v>
                </c:pt>
                <c:pt idx="1055">
                  <c:v>3.4290406979633056E-3</c:v>
                </c:pt>
                <c:pt idx="1056">
                  <c:v>3.238377096187055E-3</c:v>
                </c:pt>
                <c:pt idx="1057">
                  <c:v>3.1084591739931771E-3</c:v>
                </c:pt>
                <c:pt idx="1058">
                  <c:v>3.1927638212466626E-3</c:v>
                </c:pt>
                <c:pt idx="1059">
                  <c:v>2.9220691526729752E-3</c:v>
                </c:pt>
                <c:pt idx="1060">
                  <c:v>3.0480299109658E-3</c:v>
                </c:pt>
                <c:pt idx="1061">
                  <c:v>2.9531390078653122E-3</c:v>
                </c:pt>
                <c:pt idx="1062">
                  <c:v>2.7445625842316126E-3</c:v>
                </c:pt>
                <c:pt idx="1063">
                  <c:v>2.7691018072100353E-3</c:v>
                </c:pt>
                <c:pt idx="1064">
                  <c:v>2.54493602792954E-3</c:v>
                </c:pt>
                <c:pt idx="1065">
                  <c:v>2.4616443539688519E-3</c:v>
                </c:pt>
                <c:pt idx="1066">
                  <c:v>2.7522195713179467E-3</c:v>
                </c:pt>
                <c:pt idx="1067">
                  <c:v>2.5783713017400929E-3</c:v>
                </c:pt>
                <c:pt idx="1068">
                  <c:v>2.6701856134125398E-3</c:v>
                </c:pt>
                <c:pt idx="1069">
                  <c:v>2.5604574402457213E-3</c:v>
                </c:pt>
                <c:pt idx="1070">
                  <c:v>2.3451988420279341E-3</c:v>
                </c:pt>
                <c:pt idx="1071">
                  <c:v>2.6945355613160272E-3</c:v>
                </c:pt>
                <c:pt idx="1072">
                  <c:v>2.6802028820875914E-3</c:v>
                </c:pt>
                <c:pt idx="1073">
                  <c:v>2.8702640448450443E-3</c:v>
                </c:pt>
                <c:pt idx="1074">
                  <c:v>3.1110618132949687E-3</c:v>
                </c:pt>
                <c:pt idx="1075">
                  <c:v>3.1324897087411296E-3</c:v>
                </c:pt>
                <c:pt idx="1076">
                  <c:v>3.0537133675139455E-3</c:v>
                </c:pt>
                <c:pt idx="1077">
                  <c:v>3.1323618762082919E-3</c:v>
                </c:pt>
                <c:pt idx="1078">
                  <c:v>2.5965431766564822E-3</c:v>
                </c:pt>
                <c:pt idx="1079">
                  <c:v>2.6394880093934254E-3</c:v>
                </c:pt>
                <c:pt idx="1080">
                  <c:v>2.2898608644733899E-3</c:v>
                </c:pt>
                <c:pt idx="1081">
                  <c:v>1.8672466209888933E-3</c:v>
                </c:pt>
                <c:pt idx="1082">
                  <c:v>1.5508955019649905E-3</c:v>
                </c:pt>
                <c:pt idx="1083">
                  <c:v>1.6440671513719002E-3</c:v>
                </c:pt>
                <c:pt idx="1084">
                  <c:v>1.4666549452699959E-3</c:v>
                </c:pt>
                <c:pt idx="1085">
                  <c:v>1.7972552056378897E-3</c:v>
                </c:pt>
                <c:pt idx="1086">
                  <c:v>1.6156826171942189E-3</c:v>
                </c:pt>
                <c:pt idx="1087">
                  <c:v>1.7693207730923618E-3</c:v>
                </c:pt>
                <c:pt idx="1088">
                  <c:v>1.7682285427730331E-3</c:v>
                </c:pt>
                <c:pt idx="1089">
                  <c:v>1.9199286931381671E-3</c:v>
                </c:pt>
                <c:pt idx="1090">
                  <c:v>1.9764879994557194E-3</c:v>
                </c:pt>
                <c:pt idx="1091">
                  <c:v>2.0917525450082522E-3</c:v>
                </c:pt>
                <c:pt idx="1092">
                  <c:v>2.3070894217707616E-3</c:v>
                </c:pt>
                <c:pt idx="1093">
                  <c:v>2.1396315557325653E-3</c:v>
                </c:pt>
                <c:pt idx="1094">
                  <c:v>1.8217198193783734E-3</c:v>
                </c:pt>
                <c:pt idx="1095">
                  <c:v>1.8057997980352393E-3</c:v>
                </c:pt>
                <c:pt idx="1096">
                  <c:v>2.0544646825399861E-3</c:v>
                </c:pt>
                <c:pt idx="1097">
                  <c:v>1.7528151915416361E-3</c:v>
                </c:pt>
                <c:pt idx="1098">
                  <c:v>1.7463072478746686E-3</c:v>
                </c:pt>
                <c:pt idx="1099">
                  <c:v>1.2625882831390003E-3</c:v>
                </c:pt>
                <c:pt idx="1100">
                  <c:v>1.3714352111265612E-3</c:v>
                </c:pt>
                <c:pt idx="1101">
                  <c:v>1.4713131302321065E-3</c:v>
                </c:pt>
                <c:pt idx="1102">
                  <c:v>1.729159904567446E-3</c:v>
                </c:pt>
                <c:pt idx="1103">
                  <c:v>1.4119644168974635E-3</c:v>
                </c:pt>
                <c:pt idx="1104">
                  <c:v>1.5805708371141208E-3</c:v>
                </c:pt>
                <c:pt idx="1105">
                  <c:v>1.7424861541001828E-3</c:v>
                </c:pt>
                <c:pt idx="1106">
                  <c:v>1.5949907846888999E-3</c:v>
                </c:pt>
                <c:pt idx="1107">
                  <c:v>1.6405164243522719E-3</c:v>
                </c:pt>
                <c:pt idx="1108">
                  <c:v>1.667143115960032E-3</c:v>
                </c:pt>
                <c:pt idx="1109">
                  <c:v>1.2998598171920783E-3</c:v>
                </c:pt>
                <c:pt idx="1110">
                  <c:v>1.2654327909129618E-3</c:v>
                </c:pt>
                <c:pt idx="1111">
                  <c:v>1.0557580214486271E-3</c:v>
                </c:pt>
                <c:pt idx="1112">
                  <c:v>9.9374734835251948E-4</c:v>
                </c:pt>
                <c:pt idx="1113">
                  <c:v>1.3643142486062367E-3</c:v>
                </c:pt>
                <c:pt idx="1114">
                  <c:v>1.3320554768608164E-3</c:v>
                </c:pt>
                <c:pt idx="1115">
                  <c:v>1.2278811052869357E-3</c:v>
                </c:pt>
                <c:pt idx="1116">
                  <c:v>1.8035838425133532E-3</c:v>
                </c:pt>
                <c:pt idx="1117">
                  <c:v>2.0155480147903641E-3</c:v>
                </c:pt>
                <c:pt idx="1118">
                  <c:v>2.4237207229451693E-3</c:v>
                </c:pt>
                <c:pt idx="1119">
                  <c:v>2.3493685199468873E-3</c:v>
                </c:pt>
                <c:pt idx="1120">
                  <c:v>2.0697367654602039E-3</c:v>
                </c:pt>
                <c:pt idx="1121">
                  <c:v>1.9487896256466198E-3</c:v>
                </c:pt>
                <c:pt idx="1122">
                  <c:v>2.250376799584757E-3</c:v>
                </c:pt>
                <c:pt idx="1123">
                  <c:v>1.6791320254802781E-3</c:v>
                </c:pt>
                <c:pt idx="1124">
                  <c:v>1.7113962400307611E-3</c:v>
                </c:pt>
                <c:pt idx="1125">
                  <c:v>1.5551148378357513E-3</c:v>
                </c:pt>
                <c:pt idx="1126">
                  <c:v>1.4838704765282856E-3</c:v>
                </c:pt>
                <c:pt idx="1127">
                  <c:v>1.5593426742672282E-3</c:v>
                </c:pt>
                <c:pt idx="1128">
                  <c:v>1.3940550197263464E-3</c:v>
                </c:pt>
                <c:pt idx="1129">
                  <c:v>1.1523813877471144E-3</c:v>
                </c:pt>
                <c:pt idx="1130">
                  <c:v>1.6071591844659897E-3</c:v>
                </c:pt>
                <c:pt idx="1131">
                  <c:v>1.4290502993160566E-3</c:v>
                </c:pt>
                <c:pt idx="1132">
                  <c:v>1.2636784341844853E-3</c:v>
                </c:pt>
                <c:pt idx="1133">
                  <c:v>9.9876090567664697E-4</c:v>
                </c:pt>
                <c:pt idx="1134">
                  <c:v>8.1240225692944771E-4</c:v>
                </c:pt>
                <c:pt idx="1135">
                  <c:v>9.1452034898165276E-4</c:v>
                </c:pt>
                <c:pt idx="1136">
                  <c:v>1.0731930995628177E-3</c:v>
                </c:pt>
                <c:pt idx="1137">
                  <c:v>7.1817384716878576E-4</c:v>
                </c:pt>
                <c:pt idx="1138">
                  <c:v>7.0318472895671675E-4</c:v>
                </c:pt>
                <c:pt idx="1139">
                  <c:v>8.6744858574978835E-4</c:v>
                </c:pt>
                <c:pt idx="1140">
                  <c:v>1.1768140173634655E-3</c:v>
                </c:pt>
                <c:pt idx="1141">
                  <c:v>1.3986734538649652E-3</c:v>
                </c:pt>
                <c:pt idx="1142">
                  <c:v>1.6073501718840897E-3</c:v>
                </c:pt>
                <c:pt idx="1143">
                  <c:v>1.6992757247072006E-3</c:v>
                </c:pt>
                <c:pt idx="1144">
                  <c:v>1.54738605464668E-3</c:v>
                </c:pt>
                <c:pt idx="1145">
                  <c:v>1.6249694491988298E-3</c:v>
                </c:pt>
                <c:pt idx="1146">
                  <c:v>1.6148248555783785E-3</c:v>
                </c:pt>
                <c:pt idx="1147">
                  <c:v>1.4718657889888692E-3</c:v>
                </c:pt>
                <c:pt idx="1148">
                  <c:v>1.4063535575840366E-3</c:v>
                </c:pt>
                <c:pt idx="1149">
                  <c:v>1.1576198124219794E-3</c:v>
                </c:pt>
                <c:pt idx="1150">
                  <c:v>7.0501204373507912E-4</c:v>
                </c:pt>
                <c:pt idx="1151">
                  <c:v>9.7228924228050489E-4</c:v>
                </c:pt>
                <c:pt idx="1152">
                  <c:v>8.4808137299344352E-4</c:v>
                </c:pt>
                <c:pt idx="1153">
                  <c:v>8.027342451051065E-4</c:v>
                </c:pt>
                <c:pt idx="1154">
                  <c:v>7.6170167159857183E-4</c:v>
                </c:pt>
                <c:pt idx="1155">
                  <c:v>6.6305180831847141E-4</c:v>
                </c:pt>
                <c:pt idx="1156">
                  <c:v>9.2348489354041475E-4</c:v>
                </c:pt>
                <c:pt idx="1157">
                  <c:v>1.3260805000042046E-3</c:v>
                </c:pt>
                <c:pt idx="1158">
                  <c:v>1.1120412124306942E-3</c:v>
                </c:pt>
                <c:pt idx="1159">
                  <c:v>1.1065742510983074E-3</c:v>
                </c:pt>
                <c:pt idx="1160">
                  <c:v>1.3062648368037586E-3</c:v>
                </c:pt>
                <c:pt idx="1161">
                  <c:v>1.6246998774604423E-3</c:v>
                </c:pt>
                <c:pt idx="1162">
                  <c:v>2.0137926795800783E-3</c:v>
                </c:pt>
                <c:pt idx="1163">
                  <c:v>1.8788779076389615E-3</c:v>
                </c:pt>
                <c:pt idx="1164">
                  <c:v>1.8812132868656398E-3</c:v>
                </c:pt>
                <c:pt idx="1165">
                  <c:v>1.9788349125367216E-3</c:v>
                </c:pt>
                <c:pt idx="1166">
                  <c:v>2.0454687409461767E-3</c:v>
                </c:pt>
                <c:pt idx="1167">
                  <c:v>1.7614342035960735E-3</c:v>
                </c:pt>
                <c:pt idx="1168">
                  <c:v>1.5972549977105056E-3</c:v>
                </c:pt>
                <c:pt idx="1169">
                  <c:v>9.8614130347536881E-4</c:v>
                </c:pt>
                <c:pt idx="1170">
                  <c:v>1.0027045481822026E-3</c:v>
                </c:pt>
                <c:pt idx="1171">
                  <c:v>7.5407971416100155E-4</c:v>
                </c:pt>
                <c:pt idx="1172">
                  <c:v>8.2953736921405753E-4</c:v>
                </c:pt>
                <c:pt idx="1173">
                  <c:v>8.649328478636608E-4</c:v>
                </c:pt>
              </c:numCache>
            </c:numRef>
          </c:yVal>
          <c:smooth val="0"/>
          <c:extLst>
            <c:ext xmlns:c16="http://schemas.microsoft.com/office/drawing/2014/chart" uri="{C3380CC4-5D6E-409C-BE32-E72D297353CC}">
              <c16:uniqueId val="{00000001-6D7F-4496-85C4-9CEC8DBE7D69}"/>
            </c:ext>
          </c:extLst>
        </c:ser>
        <c:dLbls>
          <c:showLegendKey val="0"/>
          <c:showVal val="0"/>
          <c:showCatName val="0"/>
          <c:showSerName val="0"/>
          <c:showPercent val="0"/>
          <c:showBubbleSize val="0"/>
        </c:dLbls>
        <c:axId val="-1018081520"/>
        <c:axId val="-1018082064"/>
      </c:scatterChart>
      <c:valAx>
        <c:axId val="-1018081520"/>
        <c:scaling>
          <c:orientation val="minMax"/>
          <c:max val="850"/>
          <c:min val="60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err="1">
                    <a:solidFill>
                      <a:schemeClr val="bg1"/>
                    </a:solidFill>
                  </a:rPr>
                  <a:t>Wavelength</a:t>
                </a:r>
                <a:r>
                  <a:rPr lang="fr-BE" baseline="0" dirty="0">
                    <a:solidFill>
                      <a:schemeClr val="bg1"/>
                    </a:solidFill>
                  </a:rPr>
                  <a:t> (nm)</a:t>
                </a:r>
                <a:endParaRPr lang="fr-BE" dirty="0">
                  <a:solidFill>
                    <a:schemeClr val="bg1"/>
                  </a:solidFill>
                </a:endParaRP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1018082064"/>
        <c:crosses val="autoZero"/>
        <c:crossBetween val="midCat"/>
        <c:majorUnit val="25"/>
      </c:valAx>
      <c:valAx>
        <c:axId val="-1018082064"/>
        <c:scaling>
          <c:orientation val="minMax"/>
          <c:min val="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a:solidFill>
                      <a:schemeClr val="bg1"/>
                    </a:solidFill>
                  </a:rPr>
                  <a:t>Rel. Fluo.</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1018081520"/>
        <c:crosses val="autoZero"/>
        <c:crossBetween val="midCat"/>
      </c:valAx>
      <c:spPr>
        <a:noFill/>
        <a:ln>
          <a:noFill/>
        </a:ln>
        <a:effectLst/>
      </c:spPr>
    </c:plotArea>
    <c:legend>
      <c:legendPos val="r"/>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sz="1600" dirty="0">
                <a:solidFill>
                  <a:schemeClr val="bg1"/>
                </a:solidFill>
              </a:rPr>
              <a:t>Room </a:t>
            </a:r>
            <a:r>
              <a:rPr lang="fr-BE" sz="1600" dirty="0" err="1">
                <a:solidFill>
                  <a:schemeClr val="bg1"/>
                </a:solidFill>
              </a:rPr>
              <a:t>Temperature</a:t>
            </a:r>
            <a:r>
              <a:rPr lang="fr-BE" sz="1600" dirty="0">
                <a:solidFill>
                  <a:schemeClr val="bg1"/>
                </a:solidFill>
              </a:rPr>
              <a:t> Fluorescence</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fr-FR"/>
        </a:p>
      </c:txPr>
    </c:title>
    <c:autoTitleDeleted val="0"/>
    <c:plotArea>
      <c:layout>
        <c:manualLayout>
          <c:layoutTarget val="inner"/>
          <c:xMode val="edge"/>
          <c:yMode val="edge"/>
          <c:x val="0.10762461223889884"/>
          <c:y val="9.6761348333610622E-2"/>
          <c:w val="0.84275782474682914"/>
          <c:h val="0.72979326733599692"/>
        </c:manualLayout>
      </c:layout>
      <c:scatterChart>
        <c:scatterStyle val="lineMarker"/>
        <c:varyColors val="0"/>
        <c:ser>
          <c:idx val="0"/>
          <c:order val="0"/>
          <c:tx>
            <c:strRef>
              <c:f>'Fluo RT'!$AV$3</c:f>
              <c:strCache>
                <c:ptCount val="1"/>
                <c:pt idx="0">
                  <c:v>2g B1</c:v>
                </c:pt>
              </c:strCache>
            </c:strRef>
          </c:tx>
          <c:spPr>
            <a:ln w="19050" cap="rnd">
              <a:solidFill>
                <a:srgbClr val="0070C0"/>
              </a:solidFill>
              <a:round/>
            </a:ln>
            <a:effectLst/>
          </c:spPr>
          <c:marker>
            <c:symbol val="none"/>
          </c:marker>
          <c:xVal>
            <c:numRef>
              <c:f>'Fluo RT'!$AU$4:$AU$1449</c:f>
              <c:numCache>
                <c:formatCode>General</c:formatCode>
                <c:ptCount val="1446"/>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pt idx="1174" formatCode="0.0">
                  <c:v>808.73929999999996</c:v>
                </c:pt>
                <c:pt idx="1175" formatCode="0.0">
                  <c:v>809.06039999999996</c:v>
                </c:pt>
                <c:pt idx="1176" formatCode="0.0">
                  <c:v>809.38149999999996</c:v>
                </c:pt>
                <c:pt idx="1177" formatCode="0.0">
                  <c:v>809.70249999999999</c:v>
                </c:pt>
                <c:pt idx="1178" formatCode="0.0">
                  <c:v>810.02350000000001</c:v>
                </c:pt>
                <c:pt idx="1179" formatCode="0.0">
                  <c:v>810.34439999999995</c:v>
                </c:pt>
                <c:pt idx="1180" formatCode="0.0">
                  <c:v>810.6653</c:v>
                </c:pt>
                <c:pt idx="1181" formatCode="0.0">
                  <c:v>810.98609999999996</c:v>
                </c:pt>
                <c:pt idx="1182" formatCode="0.0">
                  <c:v>811.30690000000004</c:v>
                </c:pt>
                <c:pt idx="1183" formatCode="0.0">
                  <c:v>811.6277</c:v>
                </c:pt>
                <c:pt idx="1184" formatCode="0.0">
                  <c:v>811.94839999999999</c:v>
                </c:pt>
                <c:pt idx="1185" formatCode="0.0">
                  <c:v>812.26900000000001</c:v>
                </c:pt>
                <c:pt idx="1186" formatCode="0.0">
                  <c:v>812.58960000000002</c:v>
                </c:pt>
                <c:pt idx="1187" formatCode="0.0">
                  <c:v>812.91010000000006</c:v>
                </c:pt>
                <c:pt idx="1188" formatCode="0.0">
                  <c:v>813.23059999999998</c:v>
                </c:pt>
                <c:pt idx="1189" formatCode="0.0">
                  <c:v>813.55100000000004</c:v>
                </c:pt>
                <c:pt idx="1190" formatCode="0.0">
                  <c:v>813.87149999999997</c:v>
                </c:pt>
                <c:pt idx="1191" formatCode="0.0">
                  <c:v>814.19179999999994</c:v>
                </c:pt>
                <c:pt idx="1192" formatCode="0.0">
                  <c:v>814.51210000000003</c:v>
                </c:pt>
                <c:pt idx="1193" formatCode="0.0">
                  <c:v>814.83230000000003</c:v>
                </c:pt>
                <c:pt idx="1194" formatCode="0.0">
                  <c:v>815.15250000000003</c:v>
                </c:pt>
                <c:pt idx="1195" formatCode="0.0">
                  <c:v>815.47270000000003</c:v>
                </c:pt>
                <c:pt idx="1196" formatCode="0.0">
                  <c:v>815.79269999999997</c:v>
                </c:pt>
                <c:pt idx="1197" formatCode="0.0">
                  <c:v>816.11279999999999</c:v>
                </c:pt>
                <c:pt idx="1198" formatCode="0.0">
                  <c:v>816.43280000000004</c:v>
                </c:pt>
                <c:pt idx="1199" formatCode="0.0">
                  <c:v>816.7527</c:v>
                </c:pt>
                <c:pt idx="1200" formatCode="0.0">
                  <c:v>817.07259999999997</c:v>
                </c:pt>
                <c:pt idx="1201" formatCode="0.0">
                  <c:v>817.39250000000004</c:v>
                </c:pt>
                <c:pt idx="1202" formatCode="0.0">
                  <c:v>817.71230000000003</c:v>
                </c:pt>
                <c:pt idx="1203" formatCode="0.0">
                  <c:v>818.03200000000004</c:v>
                </c:pt>
                <c:pt idx="1204" formatCode="0.0">
                  <c:v>818.35170000000005</c:v>
                </c:pt>
                <c:pt idx="1205" formatCode="0.0">
                  <c:v>818.67139999999995</c:v>
                </c:pt>
                <c:pt idx="1206" formatCode="0.0">
                  <c:v>818.99099999999999</c:v>
                </c:pt>
                <c:pt idx="1207" formatCode="0.0">
                  <c:v>819.31050000000005</c:v>
                </c:pt>
                <c:pt idx="1208" formatCode="0.0">
                  <c:v>819.63009999999997</c:v>
                </c:pt>
                <c:pt idx="1209" formatCode="0.0">
                  <c:v>819.94949999999994</c:v>
                </c:pt>
                <c:pt idx="1210" formatCode="0.0">
                  <c:v>820.26890000000003</c:v>
                </c:pt>
                <c:pt idx="1211" formatCode="0.0">
                  <c:v>820.5883</c:v>
                </c:pt>
                <c:pt idx="1212" formatCode="0.0">
                  <c:v>820.9076</c:v>
                </c:pt>
                <c:pt idx="1213" formatCode="0.0">
                  <c:v>821.2269</c:v>
                </c:pt>
                <c:pt idx="1214" formatCode="0.0">
                  <c:v>821.54600000000005</c:v>
                </c:pt>
                <c:pt idx="1215" formatCode="0.0">
                  <c:v>821.86519999999996</c:v>
                </c:pt>
                <c:pt idx="1216" formatCode="0.0">
                  <c:v>822.18430000000001</c:v>
                </c:pt>
                <c:pt idx="1217" formatCode="0.0">
                  <c:v>822.50340000000006</c:v>
                </c:pt>
                <c:pt idx="1218" formatCode="0.0">
                  <c:v>822.82240000000002</c:v>
                </c:pt>
                <c:pt idx="1219" formatCode="0.0">
                  <c:v>823.14139999999998</c:v>
                </c:pt>
                <c:pt idx="1220" formatCode="0.0">
                  <c:v>823.46029999999996</c:v>
                </c:pt>
                <c:pt idx="1221" formatCode="0.0">
                  <c:v>823.77909999999997</c:v>
                </c:pt>
                <c:pt idx="1222" formatCode="0.0">
                  <c:v>824.09799999999996</c:v>
                </c:pt>
                <c:pt idx="1223" formatCode="0.0">
                  <c:v>824.41669999999999</c:v>
                </c:pt>
                <c:pt idx="1224" formatCode="0.0">
                  <c:v>824.73540000000003</c:v>
                </c:pt>
                <c:pt idx="1225" formatCode="0.0">
                  <c:v>825.05409999999995</c:v>
                </c:pt>
                <c:pt idx="1226" formatCode="0.0">
                  <c:v>825.37270000000001</c:v>
                </c:pt>
                <c:pt idx="1227" formatCode="0.0">
                  <c:v>825.69129999999996</c:v>
                </c:pt>
                <c:pt idx="1228" formatCode="0.0">
                  <c:v>826.00980000000004</c:v>
                </c:pt>
                <c:pt idx="1229" formatCode="0.0">
                  <c:v>826.32820000000004</c:v>
                </c:pt>
                <c:pt idx="1230" formatCode="0.0">
                  <c:v>826.64670000000001</c:v>
                </c:pt>
                <c:pt idx="1231" formatCode="0.0">
                  <c:v>826.96500000000003</c:v>
                </c:pt>
                <c:pt idx="1232" formatCode="0.0">
                  <c:v>827.28340000000003</c:v>
                </c:pt>
                <c:pt idx="1233" formatCode="0.0">
                  <c:v>827.60159999999996</c:v>
                </c:pt>
                <c:pt idx="1234" formatCode="0.0">
                  <c:v>827.91989999999998</c:v>
                </c:pt>
                <c:pt idx="1235" formatCode="0.0">
                  <c:v>828.23800000000006</c:v>
                </c:pt>
                <c:pt idx="1236" formatCode="0.0">
                  <c:v>828.55619999999999</c:v>
                </c:pt>
                <c:pt idx="1237" formatCode="0.0">
                  <c:v>828.87419999999997</c:v>
                </c:pt>
                <c:pt idx="1238" formatCode="0.0">
                  <c:v>829.19230000000005</c:v>
                </c:pt>
                <c:pt idx="1239" formatCode="0.0">
                  <c:v>829.51020000000005</c:v>
                </c:pt>
                <c:pt idx="1240" formatCode="0.0">
                  <c:v>829.82809999999995</c:v>
                </c:pt>
                <c:pt idx="1241" formatCode="0.0">
                  <c:v>830.14599999999996</c:v>
                </c:pt>
                <c:pt idx="1242" formatCode="0.0">
                  <c:v>830.46379999999999</c:v>
                </c:pt>
                <c:pt idx="1243" formatCode="0.0">
                  <c:v>830.78160000000003</c:v>
                </c:pt>
                <c:pt idx="1244" formatCode="0.0">
                  <c:v>831.09929999999997</c:v>
                </c:pt>
                <c:pt idx="1245" formatCode="0.0">
                  <c:v>831.41700000000003</c:v>
                </c:pt>
                <c:pt idx="1246" formatCode="0.0">
                  <c:v>831.7346</c:v>
                </c:pt>
                <c:pt idx="1247" formatCode="0.0">
                  <c:v>832.05219999999997</c:v>
                </c:pt>
                <c:pt idx="1248" formatCode="0.0">
                  <c:v>832.36980000000005</c:v>
                </c:pt>
                <c:pt idx="1249" formatCode="0.0">
                  <c:v>832.68719999999996</c:v>
                </c:pt>
                <c:pt idx="1250" formatCode="0.0">
                  <c:v>833.00459999999998</c:v>
                </c:pt>
                <c:pt idx="1251" formatCode="0.0">
                  <c:v>833.322</c:v>
                </c:pt>
                <c:pt idx="1252" formatCode="0.0">
                  <c:v>833.63930000000005</c:v>
                </c:pt>
                <c:pt idx="1253" formatCode="0.0">
                  <c:v>833.95659999999998</c:v>
                </c:pt>
                <c:pt idx="1254" formatCode="0.0">
                  <c:v>834.27390000000003</c:v>
                </c:pt>
                <c:pt idx="1255" formatCode="0.0">
                  <c:v>834.59100000000001</c:v>
                </c:pt>
                <c:pt idx="1256" formatCode="0.0">
                  <c:v>834.90809999999999</c:v>
                </c:pt>
                <c:pt idx="1257" formatCode="0.0">
                  <c:v>835.22519999999997</c:v>
                </c:pt>
                <c:pt idx="1258" formatCode="0.0">
                  <c:v>835.54219999999998</c:v>
                </c:pt>
                <c:pt idx="1259" formatCode="0.0">
                  <c:v>835.85929999999996</c:v>
                </c:pt>
                <c:pt idx="1260" formatCode="0.0">
                  <c:v>836.17610000000002</c:v>
                </c:pt>
                <c:pt idx="1261" formatCode="0.0">
                  <c:v>836.49300000000005</c:v>
                </c:pt>
                <c:pt idx="1262" formatCode="0.0">
                  <c:v>836.80989999999997</c:v>
                </c:pt>
                <c:pt idx="1263" formatCode="0.0">
                  <c:v>837.12660000000005</c:v>
                </c:pt>
                <c:pt idx="1264" formatCode="0.0">
                  <c:v>837.4434</c:v>
                </c:pt>
                <c:pt idx="1265" formatCode="0.0">
                  <c:v>837.76009999999997</c:v>
                </c:pt>
                <c:pt idx="1266" formatCode="0.0">
                  <c:v>838.07669999999996</c:v>
                </c:pt>
                <c:pt idx="1267" formatCode="0.0">
                  <c:v>838.39319999999998</c:v>
                </c:pt>
                <c:pt idx="1268" formatCode="0.0">
                  <c:v>838.70979999999997</c:v>
                </c:pt>
                <c:pt idx="1269" formatCode="0.0">
                  <c:v>839.02629999999999</c:v>
                </c:pt>
                <c:pt idx="1270" formatCode="0.0">
                  <c:v>839.34270000000004</c:v>
                </c:pt>
                <c:pt idx="1271" formatCode="0.0">
                  <c:v>839.65909999999997</c:v>
                </c:pt>
                <c:pt idx="1272" formatCode="0.0">
                  <c:v>839.97540000000004</c:v>
                </c:pt>
                <c:pt idx="1273" formatCode="0.0">
                  <c:v>840.29169999999999</c:v>
                </c:pt>
                <c:pt idx="1274" formatCode="0.0">
                  <c:v>840.60799999999995</c:v>
                </c:pt>
                <c:pt idx="1275" formatCode="0.0">
                  <c:v>840.92409999999995</c:v>
                </c:pt>
                <c:pt idx="1276" formatCode="0.0">
                  <c:v>841.24019999999996</c:v>
                </c:pt>
                <c:pt idx="1277" formatCode="0.0">
                  <c:v>841.55629999999996</c:v>
                </c:pt>
                <c:pt idx="1278" formatCode="0.0">
                  <c:v>841.87239999999997</c:v>
                </c:pt>
                <c:pt idx="1279" formatCode="0.0">
                  <c:v>842.1884</c:v>
                </c:pt>
                <c:pt idx="1280" formatCode="0.0">
                  <c:v>842.50429999999994</c:v>
                </c:pt>
                <c:pt idx="1281" formatCode="0.0">
                  <c:v>842.8202</c:v>
                </c:pt>
                <c:pt idx="1282" formatCode="0.0">
                  <c:v>843.13599999999997</c:v>
                </c:pt>
                <c:pt idx="1283" formatCode="0.0">
                  <c:v>843.45180000000005</c:v>
                </c:pt>
                <c:pt idx="1284" formatCode="0.0">
                  <c:v>843.76750000000004</c:v>
                </c:pt>
                <c:pt idx="1285" formatCode="0.0">
                  <c:v>844.08320000000003</c:v>
                </c:pt>
                <c:pt idx="1286" formatCode="0.0">
                  <c:v>844.39880000000005</c:v>
                </c:pt>
                <c:pt idx="1287" formatCode="0.0">
                  <c:v>844.71439999999996</c:v>
                </c:pt>
                <c:pt idx="1288" formatCode="0.0">
                  <c:v>845.03</c:v>
                </c:pt>
                <c:pt idx="1289" formatCode="0.0">
                  <c:v>845.34540000000004</c:v>
                </c:pt>
                <c:pt idx="1290" formatCode="0.0">
                  <c:v>845.66079999999999</c:v>
                </c:pt>
                <c:pt idx="1291" formatCode="0.0">
                  <c:v>845.97630000000004</c:v>
                </c:pt>
                <c:pt idx="1292" formatCode="0.0">
                  <c:v>846.29160000000002</c:v>
                </c:pt>
                <c:pt idx="1293" formatCode="0.0">
                  <c:v>846.6069</c:v>
                </c:pt>
                <c:pt idx="1294" formatCode="0.0">
                  <c:v>846.9221</c:v>
                </c:pt>
                <c:pt idx="1295" formatCode="0.0">
                  <c:v>847.23720000000003</c:v>
                </c:pt>
                <c:pt idx="1296" formatCode="0.0">
                  <c:v>847.55240000000003</c:v>
                </c:pt>
                <c:pt idx="1297" formatCode="0.0">
                  <c:v>847.86749999999995</c:v>
                </c:pt>
                <c:pt idx="1298" formatCode="0.0">
                  <c:v>848.1825</c:v>
                </c:pt>
                <c:pt idx="1299" formatCode="0.0">
                  <c:v>848.49749999999995</c:v>
                </c:pt>
                <c:pt idx="1300" formatCode="0.0">
                  <c:v>848.81240000000003</c:v>
                </c:pt>
                <c:pt idx="1301" formatCode="0.0">
                  <c:v>849.12729999999999</c:v>
                </c:pt>
                <c:pt idx="1302" formatCode="0.0">
                  <c:v>849.44209999999998</c:v>
                </c:pt>
                <c:pt idx="1303" formatCode="0.0">
                  <c:v>849.75689999999997</c:v>
                </c:pt>
                <c:pt idx="1304" formatCode="0.0">
                  <c:v>850.07169999999996</c:v>
                </c:pt>
                <c:pt idx="1305" formatCode="0.0">
                  <c:v>850.38639999999998</c:v>
                </c:pt>
                <c:pt idx="1306" formatCode="0.0">
                  <c:v>850.70090000000005</c:v>
                </c:pt>
                <c:pt idx="1307" formatCode="0.0">
                  <c:v>851.01559999999995</c:v>
                </c:pt>
                <c:pt idx="1308" formatCode="0.0">
                  <c:v>851.33010000000002</c:v>
                </c:pt>
                <c:pt idx="1309" formatCode="0.0">
                  <c:v>851.64449999999999</c:v>
                </c:pt>
                <c:pt idx="1310" formatCode="0.0">
                  <c:v>851.95899999999995</c:v>
                </c:pt>
                <c:pt idx="1311" formatCode="0.0">
                  <c:v>852.27340000000004</c:v>
                </c:pt>
                <c:pt idx="1312" formatCode="0.0">
                  <c:v>852.58770000000004</c:v>
                </c:pt>
                <c:pt idx="1313" formatCode="0.0">
                  <c:v>852.90200000000004</c:v>
                </c:pt>
                <c:pt idx="1314" formatCode="0.0">
                  <c:v>853.21619999999996</c:v>
                </c:pt>
                <c:pt idx="1315" formatCode="0.0">
                  <c:v>853.53039999999999</c:v>
                </c:pt>
                <c:pt idx="1316" formatCode="0.0">
                  <c:v>853.84450000000004</c:v>
                </c:pt>
                <c:pt idx="1317" formatCode="0.0">
                  <c:v>854.15859999999998</c:v>
                </c:pt>
                <c:pt idx="1318" formatCode="0.0">
                  <c:v>854.47260000000006</c:v>
                </c:pt>
                <c:pt idx="1319" formatCode="0.0">
                  <c:v>854.78660000000002</c:v>
                </c:pt>
                <c:pt idx="1320" formatCode="0.0">
                  <c:v>855.10050000000001</c:v>
                </c:pt>
                <c:pt idx="1321" formatCode="0.0">
                  <c:v>855.4144</c:v>
                </c:pt>
                <c:pt idx="1322" formatCode="0.0">
                  <c:v>855.72820000000002</c:v>
                </c:pt>
                <c:pt idx="1323" formatCode="0.0">
                  <c:v>856.04200000000003</c:v>
                </c:pt>
                <c:pt idx="1324" formatCode="0.0">
                  <c:v>856.35569999999996</c:v>
                </c:pt>
                <c:pt idx="1325" formatCode="0.0">
                  <c:v>856.6694</c:v>
                </c:pt>
                <c:pt idx="1326" formatCode="0.0">
                  <c:v>856.98299999999995</c:v>
                </c:pt>
                <c:pt idx="1327" formatCode="0.0">
                  <c:v>857.29660000000001</c:v>
                </c:pt>
                <c:pt idx="1328" formatCode="0.0">
                  <c:v>857.61009999999999</c:v>
                </c:pt>
                <c:pt idx="1329" formatCode="0.0">
                  <c:v>857.92359999999996</c:v>
                </c:pt>
                <c:pt idx="1330" formatCode="0.0">
                  <c:v>858.23699999999997</c:v>
                </c:pt>
                <c:pt idx="1331" formatCode="0.0">
                  <c:v>858.55039999999997</c:v>
                </c:pt>
                <c:pt idx="1332" formatCode="0.0">
                  <c:v>858.86369999999999</c:v>
                </c:pt>
                <c:pt idx="1333" formatCode="0.0">
                  <c:v>859.17700000000002</c:v>
                </c:pt>
                <c:pt idx="1334" formatCode="0.0">
                  <c:v>859.49019999999996</c:v>
                </c:pt>
                <c:pt idx="1335" formatCode="0.0">
                  <c:v>859.80330000000004</c:v>
                </c:pt>
                <c:pt idx="1336" formatCode="0.0">
                  <c:v>860.11649999999997</c:v>
                </c:pt>
                <c:pt idx="1337" formatCode="0.0">
                  <c:v>860.42960000000005</c:v>
                </c:pt>
                <c:pt idx="1338" formatCode="0.0">
                  <c:v>860.74260000000004</c:v>
                </c:pt>
                <c:pt idx="1339" formatCode="0.0">
                  <c:v>861.05550000000005</c:v>
                </c:pt>
                <c:pt idx="1340" formatCode="0.0">
                  <c:v>861.36850000000004</c:v>
                </c:pt>
                <c:pt idx="1341" formatCode="0.0">
                  <c:v>861.68129999999996</c:v>
                </c:pt>
                <c:pt idx="1342" formatCode="0.0">
                  <c:v>861.9941</c:v>
                </c:pt>
                <c:pt idx="1343" formatCode="0.0">
                  <c:v>862.30690000000004</c:v>
                </c:pt>
                <c:pt idx="1344" formatCode="0.0">
                  <c:v>862.61959999999999</c:v>
                </c:pt>
                <c:pt idx="1345" formatCode="0.0">
                  <c:v>862.93230000000005</c:v>
                </c:pt>
                <c:pt idx="1346" formatCode="0.0">
                  <c:v>863.24490000000003</c:v>
                </c:pt>
                <c:pt idx="1347" formatCode="0.0">
                  <c:v>863.5575</c:v>
                </c:pt>
                <c:pt idx="1348" formatCode="0.0">
                  <c:v>863.87</c:v>
                </c:pt>
                <c:pt idx="1349" formatCode="0.0">
                  <c:v>864.18240000000003</c:v>
                </c:pt>
                <c:pt idx="1350" formatCode="0.0">
                  <c:v>864.49490000000003</c:v>
                </c:pt>
                <c:pt idx="1351" formatCode="0.0">
                  <c:v>864.80730000000005</c:v>
                </c:pt>
                <c:pt idx="1352" formatCode="0.0">
                  <c:v>865.11959999999999</c:v>
                </c:pt>
                <c:pt idx="1353" formatCode="0.0">
                  <c:v>865.43179999999995</c:v>
                </c:pt>
                <c:pt idx="1354" formatCode="0.0">
                  <c:v>865.74400000000003</c:v>
                </c:pt>
                <c:pt idx="1355" formatCode="0.0">
                  <c:v>866.05619999999999</c:v>
                </c:pt>
                <c:pt idx="1356" formatCode="0.0">
                  <c:v>866.36829999999998</c:v>
                </c:pt>
                <c:pt idx="1357" formatCode="0.0">
                  <c:v>866.68039999999996</c:v>
                </c:pt>
                <c:pt idx="1358" formatCode="0.0">
                  <c:v>866.99239999999998</c:v>
                </c:pt>
                <c:pt idx="1359" formatCode="0.0">
                  <c:v>867.30430000000001</c:v>
                </c:pt>
                <c:pt idx="1360" formatCode="0.0">
                  <c:v>867.61620000000005</c:v>
                </c:pt>
                <c:pt idx="1361" formatCode="0.0">
                  <c:v>867.92809999999997</c:v>
                </c:pt>
                <c:pt idx="1362" formatCode="0.0">
                  <c:v>868.23990000000003</c:v>
                </c:pt>
                <c:pt idx="1363" formatCode="0.0">
                  <c:v>868.55160000000001</c:v>
                </c:pt>
                <c:pt idx="1364" formatCode="0.0">
                  <c:v>868.86329999999998</c:v>
                </c:pt>
                <c:pt idx="1365" formatCode="0.0">
                  <c:v>869.17499999999995</c:v>
                </c:pt>
                <c:pt idx="1366" formatCode="0.0">
                  <c:v>869.48659999999995</c:v>
                </c:pt>
                <c:pt idx="1367" formatCode="0.0">
                  <c:v>869.79819999999995</c:v>
                </c:pt>
                <c:pt idx="1368" formatCode="0.0">
                  <c:v>870.10969999999998</c:v>
                </c:pt>
                <c:pt idx="1369" formatCode="0.0">
                  <c:v>870.42110000000002</c:v>
                </c:pt>
                <c:pt idx="1370" formatCode="0.0">
                  <c:v>870.73249999999996</c:v>
                </c:pt>
                <c:pt idx="1371" formatCode="0.0">
                  <c:v>871.04380000000003</c:v>
                </c:pt>
                <c:pt idx="1372" formatCode="0.0">
                  <c:v>871.35519999999997</c:v>
                </c:pt>
                <c:pt idx="1373" formatCode="0.0">
                  <c:v>871.66639999999995</c:v>
                </c:pt>
                <c:pt idx="1374" formatCode="0.0">
                  <c:v>871.97760000000005</c:v>
                </c:pt>
                <c:pt idx="1375" formatCode="0.0">
                  <c:v>872.28880000000004</c:v>
                </c:pt>
                <c:pt idx="1376" formatCode="0.0">
                  <c:v>872.59990000000005</c:v>
                </c:pt>
                <c:pt idx="1377" formatCode="0.0">
                  <c:v>872.91089999999997</c:v>
                </c:pt>
                <c:pt idx="1378" formatCode="0.0">
                  <c:v>873.22190000000001</c:v>
                </c:pt>
                <c:pt idx="1379" formatCode="0.0">
                  <c:v>873.53279999999995</c:v>
                </c:pt>
                <c:pt idx="1380" formatCode="0.0">
                  <c:v>873.84370000000001</c:v>
                </c:pt>
                <c:pt idx="1381" formatCode="0.0">
                  <c:v>874.15449999999998</c:v>
                </c:pt>
                <c:pt idx="1382" formatCode="0.0">
                  <c:v>874.46529999999996</c:v>
                </c:pt>
                <c:pt idx="1383" formatCode="0.0">
                  <c:v>874.77610000000004</c:v>
                </c:pt>
                <c:pt idx="1384" formatCode="0.0">
                  <c:v>875.08680000000004</c:v>
                </c:pt>
                <c:pt idx="1385" formatCode="0.0">
                  <c:v>875.39739999999995</c:v>
                </c:pt>
                <c:pt idx="1386" formatCode="0.0">
                  <c:v>875.70799999999997</c:v>
                </c:pt>
                <c:pt idx="1387" formatCode="0.0">
                  <c:v>876.01850000000002</c:v>
                </c:pt>
                <c:pt idx="1388" formatCode="0.0">
                  <c:v>876.32899999999995</c:v>
                </c:pt>
                <c:pt idx="1389" formatCode="0.0">
                  <c:v>876.6395</c:v>
                </c:pt>
                <c:pt idx="1390" formatCode="0.0">
                  <c:v>876.94979999999998</c:v>
                </c:pt>
                <c:pt idx="1391" formatCode="0.0">
                  <c:v>877.26009999999997</c:v>
                </c:pt>
                <c:pt idx="1392" formatCode="0.0">
                  <c:v>877.57039999999995</c:v>
                </c:pt>
                <c:pt idx="1393" formatCode="0.0">
                  <c:v>877.88070000000005</c:v>
                </c:pt>
                <c:pt idx="1394" formatCode="0.0">
                  <c:v>878.19090000000006</c:v>
                </c:pt>
                <c:pt idx="1395" formatCode="0.0">
                  <c:v>878.50099999999998</c:v>
                </c:pt>
                <c:pt idx="1396" formatCode="0.0">
                  <c:v>878.81100000000004</c:v>
                </c:pt>
                <c:pt idx="1397" formatCode="0.0">
                  <c:v>879.12109999999996</c:v>
                </c:pt>
                <c:pt idx="1398" formatCode="0.0">
                  <c:v>879.43100000000004</c:v>
                </c:pt>
                <c:pt idx="1399" formatCode="0.0">
                  <c:v>879.74099999999999</c:v>
                </c:pt>
                <c:pt idx="1400" formatCode="0.0">
                  <c:v>880.05079999999998</c:v>
                </c:pt>
                <c:pt idx="1401" formatCode="0.0">
                  <c:v>880.36069999999995</c:v>
                </c:pt>
                <c:pt idx="1402" formatCode="0.0">
                  <c:v>880.67039999999997</c:v>
                </c:pt>
                <c:pt idx="1403" formatCode="0.0">
                  <c:v>880.98019999999997</c:v>
                </c:pt>
                <c:pt idx="1404" formatCode="0.0">
                  <c:v>881.28980000000001</c:v>
                </c:pt>
                <c:pt idx="1405" formatCode="0.0">
                  <c:v>881.59939999999995</c:v>
                </c:pt>
                <c:pt idx="1406" formatCode="0.0">
                  <c:v>881.90899999999999</c:v>
                </c:pt>
                <c:pt idx="1407" formatCode="0.0">
                  <c:v>882.21849999999995</c:v>
                </c:pt>
                <c:pt idx="1408" formatCode="0.0">
                  <c:v>882.52800000000002</c:v>
                </c:pt>
                <c:pt idx="1409" formatCode="0.0">
                  <c:v>882.8374</c:v>
                </c:pt>
                <c:pt idx="1410" formatCode="0.0">
                  <c:v>883.14679999999998</c:v>
                </c:pt>
                <c:pt idx="1411" formatCode="0.0">
                  <c:v>883.45609999999999</c:v>
                </c:pt>
                <c:pt idx="1412" formatCode="0.0">
                  <c:v>883.76530000000002</c:v>
                </c:pt>
                <c:pt idx="1413" formatCode="0.0">
                  <c:v>884.07449999999994</c:v>
                </c:pt>
                <c:pt idx="1414" formatCode="0.0">
                  <c:v>884.38369999999998</c:v>
                </c:pt>
                <c:pt idx="1415" formatCode="0.0">
                  <c:v>884.69280000000003</c:v>
                </c:pt>
                <c:pt idx="1416" formatCode="0.0">
                  <c:v>885.0018</c:v>
                </c:pt>
                <c:pt idx="1417" formatCode="0.0">
                  <c:v>885.31089999999995</c:v>
                </c:pt>
                <c:pt idx="1418" formatCode="0.0">
                  <c:v>885.61980000000005</c:v>
                </c:pt>
                <c:pt idx="1419" formatCode="0.0">
                  <c:v>885.92870000000005</c:v>
                </c:pt>
                <c:pt idx="1420" formatCode="0.0">
                  <c:v>886.23749999999995</c:v>
                </c:pt>
                <c:pt idx="1421" formatCode="0.0">
                  <c:v>886.54639999999995</c:v>
                </c:pt>
                <c:pt idx="1422" formatCode="0.0">
                  <c:v>886.85509999999999</c:v>
                </c:pt>
                <c:pt idx="1423" formatCode="0.0">
                  <c:v>887.16380000000004</c:v>
                </c:pt>
                <c:pt idx="1424" formatCode="0.0">
                  <c:v>887.47249999999997</c:v>
                </c:pt>
                <c:pt idx="1425" formatCode="0.0">
                  <c:v>887.78110000000004</c:v>
                </c:pt>
                <c:pt idx="1426" formatCode="0.0">
                  <c:v>888.08960000000002</c:v>
                </c:pt>
                <c:pt idx="1427" formatCode="0.0">
                  <c:v>888.3981</c:v>
                </c:pt>
                <c:pt idx="1428" formatCode="0.0">
                  <c:v>888.70650000000001</c:v>
                </c:pt>
                <c:pt idx="1429" formatCode="0.0">
                  <c:v>889.01490000000001</c:v>
                </c:pt>
                <c:pt idx="1430" formatCode="0.0">
                  <c:v>889.32320000000004</c:v>
                </c:pt>
                <c:pt idx="1431" formatCode="0.0">
                  <c:v>889.63149999999996</c:v>
                </c:pt>
                <c:pt idx="1432" formatCode="0.0">
                  <c:v>889.93979999999999</c:v>
                </c:pt>
                <c:pt idx="1433" formatCode="0.0">
                  <c:v>890.24789999999996</c:v>
                </c:pt>
                <c:pt idx="1434" formatCode="0.0">
                  <c:v>890.55610000000001</c:v>
                </c:pt>
                <c:pt idx="1435" formatCode="0.0">
                  <c:v>890.86410000000001</c:v>
                </c:pt>
                <c:pt idx="1436" formatCode="0.0">
                  <c:v>891.17219999999998</c:v>
                </c:pt>
                <c:pt idx="1437" formatCode="0.0">
                  <c:v>891.48019999999997</c:v>
                </c:pt>
                <c:pt idx="1438" formatCode="0.0">
                  <c:v>891.78809999999999</c:v>
                </c:pt>
                <c:pt idx="1439" formatCode="0.0">
                  <c:v>892.09590000000003</c:v>
                </c:pt>
                <c:pt idx="1440" formatCode="0.0">
                  <c:v>892.40380000000005</c:v>
                </c:pt>
                <c:pt idx="1441" formatCode="0.0">
                  <c:v>892.7115</c:v>
                </c:pt>
                <c:pt idx="1442" formatCode="0.0">
                  <c:v>893.01930000000004</c:v>
                </c:pt>
                <c:pt idx="1443" formatCode="0.0">
                  <c:v>893.327</c:v>
                </c:pt>
                <c:pt idx="1444" formatCode="0.0">
                  <c:v>893.63459999999998</c:v>
                </c:pt>
                <c:pt idx="1445" formatCode="0.0">
                  <c:v>893.94209999999998</c:v>
                </c:pt>
              </c:numCache>
            </c:numRef>
          </c:xVal>
          <c:yVal>
            <c:numRef>
              <c:f>'Fluo RT'!$AV$4:$AV$1449</c:f>
              <c:numCache>
                <c:formatCode>0.0</c:formatCode>
                <c:ptCount val="1446"/>
                <c:pt idx="0">
                  <c:v>5.9367357137368147E-3</c:v>
                </c:pt>
                <c:pt idx="1">
                  <c:v>1.9553293502614466E-3</c:v>
                </c:pt>
                <c:pt idx="2">
                  <c:v>1.9890051764377891E-3</c:v>
                </c:pt>
                <c:pt idx="3">
                  <c:v>1.7639425156987722E-3</c:v>
                </c:pt>
                <c:pt idx="4">
                  <c:v>1.5277702765664019E-3</c:v>
                </c:pt>
                <c:pt idx="5">
                  <c:v>1.7379066912089685E-4</c:v>
                </c:pt>
                <c:pt idx="6">
                  <c:v>-1.1421727710896898E-3</c:v>
                </c:pt>
                <c:pt idx="7">
                  <c:v>-7.6033267749084723E-4</c:v>
                </c:pt>
                <c:pt idx="8">
                  <c:v>2.9370746777966725E-3</c:v>
                </c:pt>
                <c:pt idx="9">
                  <c:v>1.4311243218944831E-3</c:v>
                </c:pt>
                <c:pt idx="10">
                  <c:v>3.8693416875435036E-4</c:v>
                </c:pt>
                <c:pt idx="11">
                  <c:v>-3.4612438563893714E-3</c:v>
                </c:pt>
                <c:pt idx="12">
                  <c:v>-4.3514802648814789E-4</c:v>
                </c:pt>
                <c:pt idx="13">
                  <c:v>-6.6592269694213486E-4</c:v>
                </c:pt>
                <c:pt idx="14">
                  <c:v>-1.8468526738031202E-3</c:v>
                </c:pt>
                <c:pt idx="15">
                  <c:v>-3.3350395258130799E-3</c:v>
                </c:pt>
                <c:pt idx="16">
                  <c:v>-4.2434051947786528E-3</c:v>
                </c:pt>
                <c:pt idx="17">
                  <c:v>-3.6457586447604952E-3</c:v>
                </c:pt>
                <c:pt idx="18">
                  <c:v>-1.9797606751435701E-3</c:v>
                </c:pt>
                <c:pt idx="19">
                  <c:v>-3.9369980629774407E-3</c:v>
                </c:pt>
                <c:pt idx="20">
                  <c:v>-3.4371719180872717E-3</c:v>
                </c:pt>
                <c:pt idx="21">
                  <c:v>-2.697085030263387E-3</c:v>
                </c:pt>
                <c:pt idx="22">
                  <c:v>-1.6926571950160675E-3</c:v>
                </c:pt>
                <c:pt idx="23">
                  <c:v>9.9505359332375783E-4</c:v>
                </c:pt>
                <c:pt idx="24">
                  <c:v>1.570329469410097E-3</c:v>
                </c:pt>
                <c:pt idx="25">
                  <c:v>6.8347090960734522E-4</c:v>
                </c:pt>
                <c:pt idx="26">
                  <c:v>-1.7094683392851893E-4</c:v>
                </c:pt>
                <c:pt idx="27">
                  <c:v>-1.2407491324080569E-3</c:v>
                </c:pt>
                <c:pt idx="28">
                  <c:v>-2.3899207571552914E-3</c:v>
                </c:pt>
                <c:pt idx="29">
                  <c:v>-2.2070876491042104E-3</c:v>
                </c:pt>
                <c:pt idx="30">
                  <c:v>-4.8302414083208735E-3</c:v>
                </c:pt>
                <c:pt idx="31">
                  <c:v>-4.1854713670089853E-3</c:v>
                </c:pt>
                <c:pt idx="32">
                  <c:v>-2.4655328196846811E-3</c:v>
                </c:pt>
                <c:pt idx="33">
                  <c:v>-5.6856658935134485E-3</c:v>
                </c:pt>
                <c:pt idx="34">
                  <c:v>-3.3474922411829773E-3</c:v>
                </c:pt>
                <c:pt idx="35">
                  <c:v>-2.3435198906502476E-3</c:v>
                </c:pt>
                <c:pt idx="36">
                  <c:v>-4.2621862397017405E-3</c:v>
                </c:pt>
                <c:pt idx="37">
                  <c:v>-2.8162904257053741E-3</c:v>
                </c:pt>
                <c:pt idx="38">
                  <c:v>-3.5578826411064375E-3</c:v>
                </c:pt>
                <c:pt idx="39">
                  <c:v>-3.1014558181500832E-3</c:v>
                </c:pt>
                <c:pt idx="40">
                  <c:v>2.1502026790690375E-3</c:v>
                </c:pt>
                <c:pt idx="41">
                  <c:v>-1.1658294741964867E-3</c:v>
                </c:pt>
                <c:pt idx="42">
                  <c:v>-3.0021623132068641E-4</c:v>
                </c:pt>
                <c:pt idx="43">
                  <c:v>3.1556617138149322E-3</c:v>
                </c:pt>
                <c:pt idx="44">
                  <c:v>2.6028965628033458E-4</c:v>
                </c:pt>
                <c:pt idx="45">
                  <c:v>1.4258698115921634E-3</c:v>
                </c:pt>
                <c:pt idx="46">
                  <c:v>2.5846583604951911E-3</c:v>
                </c:pt>
                <c:pt idx="47">
                  <c:v>1.1715195148142509E-3</c:v>
                </c:pt>
                <c:pt idx="48">
                  <c:v>2.3263650033389619E-3</c:v>
                </c:pt>
                <c:pt idx="49">
                  <c:v>1.1193312799985033E-4</c:v>
                </c:pt>
                <c:pt idx="50">
                  <c:v>-1.9090831266462989E-3</c:v>
                </c:pt>
                <c:pt idx="51">
                  <c:v>6.800675853573273E-4</c:v>
                </c:pt>
                <c:pt idx="52">
                  <c:v>1.4278653996463652E-3</c:v>
                </c:pt>
                <c:pt idx="53">
                  <c:v>2.322621249928808E-4</c:v>
                </c:pt>
                <c:pt idx="54">
                  <c:v>-1.6064459097020806E-3</c:v>
                </c:pt>
                <c:pt idx="55">
                  <c:v>1.1131618597546222E-3</c:v>
                </c:pt>
                <c:pt idx="56">
                  <c:v>2.4136494116478741E-3</c:v>
                </c:pt>
                <c:pt idx="57">
                  <c:v>3.7783721446495492E-3</c:v>
                </c:pt>
                <c:pt idx="58">
                  <c:v>2.5419403916677906E-3</c:v>
                </c:pt>
                <c:pt idx="59">
                  <c:v>1.0746889782467389E-3</c:v>
                </c:pt>
                <c:pt idx="60">
                  <c:v>-3.7707890285552307E-4</c:v>
                </c:pt>
                <c:pt idx="61">
                  <c:v>2.5734526395254026E-3</c:v>
                </c:pt>
                <c:pt idx="62">
                  <c:v>2.6081303335668446E-5</c:v>
                </c:pt>
                <c:pt idx="63">
                  <c:v>-1.2861647226790789E-3</c:v>
                </c:pt>
                <c:pt idx="64">
                  <c:v>-4.3273518854058468E-3</c:v>
                </c:pt>
                <c:pt idx="65">
                  <c:v>-2.9784722786983728E-3</c:v>
                </c:pt>
                <c:pt idx="66">
                  <c:v>-2.1187329620799842E-3</c:v>
                </c:pt>
                <c:pt idx="67">
                  <c:v>-2.881693131745292E-3</c:v>
                </c:pt>
                <c:pt idx="68">
                  <c:v>-2.5323046537874855E-3</c:v>
                </c:pt>
                <c:pt idx="69">
                  <c:v>-1.04895692874498E-3</c:v>
                </c:pt>
                <c:pt idx="70">
                  <c:v>-1.9732052031983128E-3</c:v>
                </c:pt>
                <c:pt idx="71">
                  <c:v>2.4931096807933434E-3</c:v>
                </c:pt>
                <c:pt idx="72">
                  <c:v>1.0732859484448498E-5</c:v>
                </c:pt>
                <c:pt idx="73">
                  <c:v>-6.9672258608278109E-5</c:v>
                </c:pt>
                <c:pt idx="74">
                  <c:v>-3.8810869328020187E-4</c:v>
                </c:pt>
                <c:pt idx="75">
                  <c:v>-1.296121864155434E-3</c:v>
                </c:pt>
                <c:pt idx="76">
                  <c:v>-3.7247262165331285E-3</c:v>
                </c:pt>
                <c:pt idx="77">
                  <c:v>1.2955363277184173E-4</c:v>
                </c:pt>
                <c:pt idx="78">
                  <c:v>-6.4812392101993766E-5</c:v>
                </c:pt>
                <c:pt idx="79">
                  <c:v>1.3585637121551223E-3</c:v>
                </c:pt>
                <c:pt idx="80">
                  <c:v>1.0621225953900934E-4</c:v>
                </c:pt>
                <c:pt idx="81">
                  <c:v>1.0260497229436117E-3</c:v>
                </c:pt>
                <c:pt idx="82">
                  <c:v>2.1551565845699624E-3</c:v>
                </c:pt>
                <c:pt idx="83">
                  <c:v>3.7510934292255341E-3</c:v>
                </c:pt>
                <c:pt idx="84">
                  <c:v>3.6223977763611614E-3</c:v>
                </c:pt>
                <c:pt idx="85">
                  <c:v>4.0747197112804947E-3</c:v>
                </c:pt>
                <c:pt idx="86">
                  <c:v>3.6558362829574561E-3</c:v>
                </c:pt>
                <c:pt idx="87">
                  <c:v>3.4883853945779776E-3</c:v>
                </c:pt>
                <c:pt idx="88">
                  <c:v>2.931109349428843E-3</c:v>
                </c:pt>
                <c:pt idx="89">
                  <c:v>5.0267315026919664E-4</c:v>
                </c:pt>
                <c:pt idx="90">
                  <c:v>-5.9952082065857406E-4</c:v>
                </c:pt>
                <c:pt idx="91">
                  <c:v>-5.3500918742312056E-4</c:v>
                </c:pt>
                <c:pt idx="92">
                  <c:v>-1.0292831651868804E-3</c:v>
                </c:pt>
                <c:pt idx="93">
                  <c:v>1.5612526324733675E-3</c:v>
                </c:pt>
                <c:pt idx="94">
                  <c:v>2.6638685996861E-3</c:v>
                </c:pt>
                <c:pt idx="95">
                  <c:v>7.0340209232141121E-3</c:v>
                </c:pt>
                <c:pt idx="96">
                  <c:v>8.1453092915424203E-3</c:v>
                </c:pt>
                <c:pt idx="97">
                  <c:v>7.6241521309880584E-3</c:v>
                </c:pt>
                <c:pt idx="98">
                  <c:v>7.5973294483950189E-3</c:v>
                </c:pt>
                <c:pt idx="99">
                  <c:v>8.3873527459781966E-3</c:v>
                </c:pt>
                <c:pt idx="100">
                  <c:v>6.8285396758295718E-3</c:v>
                </c:pt>
                <c:pt idx="101">
                  <c:v>6.6408296652224526E-3</c:v>
                </c:pt>
                <c:pt idx="102">
                  <c:v>4.720497960830768E-3</c:v>
                </c:pt>
                <c:pt idx="103">
                  <c:v>3.2537898640712551E-3</c:v>
                </c:pt>
                <c:pt idx="104">
                  <c:v>5.0434632737831938E-3</c:v>
                </c:pt>
                <c:pt idx="105">
                  <c:v>1.6999708156172366E-3</c:v>
                </c:pt>
                <c:pt idx="106">
                  <c:v>-9.71756810099411E-4</c:v>
                </c:pt>
                <c:pt idx="107">
                  <c:v>8.6661437004307044E-4</c:v>
                </c:pt>
                <c:pt idx="108">
                  <c:v>2.9787044133937142E-3</c:v>
                </c:pt>
                <c:pt idx="109">
                  <c:v>3.7150587767863246E-4</c:v>
                </c:pt>
                <c:pt idx="110">
                  <c:v>1.9886164137824084E-3</c:v>
                </c:pt>
                <c:pt idx="111">
                  <c:v>4.3219926404324321E-3</c:v>
                </c:pt>
                <c:pt idx="112">
                  <c:v>6.1279439808701579E-3</c:v>
                </c:pt>
                <c:pt idx="113">
                  <c:v>5.079677915791541E-3</c:v>
                </c:pt>
                <c:pt idx="114">
                  <c:v>3.7202959547597654E-3</c:v>
                </c:pt>
                <c:pt idx="115">
                  <c:v>1.6131777862390486E-3</c:v>
                </c:pt>
                <c:pt idx="116">
                  <c:v>3.9514123387439015E-3</c:v>
                </c:pt>
                <c:pt idx="117">
                  <c:v>3.9891095614995155E-3</c:v>
                </c:pt>
                <c:pt idx="118">
                  <c:v>-9.1338780754925079E-5</c:v>
                </c:pt>
                <c:pt idx="119">
                  <c:v>-1.7100726746327613E-3</c:v>
                </c:pt>
                <c:pt idx="120">
                  <c:v>-6.1860432805317808E-4</c:v>
                </c:pt>
                <c:pt idx="121">
                  <c:v>-1.2370675679864822E-3</c:v>
                </c:pt>
                <c:pt idx="122">
                  <c:v>-1.2479642846416495E-3</c:v>
                </c:pt>
                <c:pt idx="123">
                  <c:v>4.3261033651682425E-5</c:v>
                </c:pt>
                <c:pt idx="124">
                  <c:v>1.0160969663983233E-3</c:v>
                </c:pt>
                <c:pt idx="125">
                  <c:v>3.3760105736568586E-3</c:v>
                </c:pt>
                <c:pt idx="126">
                  <c:v>5.5698474351230124E-3</c:v>
                </c:pt>
                <c:pt idx="127">
                  <c:v>7.4992695460354046E-3</c:v>
                </c:pt>
                <c:pt idx="128">
                  <c:v>6.4242684377292629E-3</c:v>
                </c:pt>
                <c:pt idx="129">
                  <c:v>7.4975752738525E-3</c:v>
                </c:pt>
                <c:pt idx="130">
                  <c:v>5.0124948462616347E-3</c:v>
                </c:pt>
                <c:pt idx="131">
                  <c:v>2.2177295508969304E-3</c:v>
                </c:pt>
                <c:pt idx="132">
                  <c:v>1.3736538302362503E-3</c:v>
                </c:pt>
                <c:pt idx="133">
                  <c:v>1.6907566829334471E-3</c:v>
                </c:pt>
                <c:pt idx="134">
                  <c:v>6.968150251701414E-4</c:v>
                </c:pt>
                <c:pt idx="135">
                  <c:v>-4.2128210412837138E-4</c:v>
                </c:pt>
                <c:pt idx="136">
                  <c:v>-8.0081003542671733E-4</c:v>
                </c:pt>
                <c:pt idx="137">
                  <c:v>9.1456344312182511E-4</c:v>
                </c:pt>
                <c:pt idx="138">
                  <c:v>2.4293313620974487E-3</c:v>
                </c:pt>
                <c:pt idx="139">
                  <c:v>2.3166163090418117E-3</c:v>
                </c:pt>
                <c:pt idx="140">
                  <c:v>1.0376293333566483E-3</c:v>
                </c:pt>
                <c:pt idx="141">
                  <c:v>7.1466984228905103E-4</c:v>
                </c:pt>
                <c:pt idx="142">
                  <c:v>2.7839332860706903E-3</c:v>
                </c:pt>
                <c:pt idx="143">
                  <c:v>2.1978619615345024E-3</c:v>
                </c:pt>
                <c:pt idx="144">
                  <c:v>1.3431504276171442E-3</c:v>
                </c:pt>
                <c:pt idx="145">
                  <c:v>2.0584221313230621E-3</c:v>
                </c:pt>
                <c:pt idx="146">
                  <c:v>3.7559257417730879E-4</c:v>
                </c:pt>
                <c:pt idx="147">
                  <c:v>1.0686910591750328E-3</c:v>
                </c:pt>
                <c:pt idx="148">
                  <c:v>1.1212948699070812E-4</c:v>
                </c:pt>
                <c:pt idx="149">
                  <c:v>-2.203338977460558E-5</c:v>
                </c:pt>
                <c:pt idx="150">
                  <c:v>1.8271130325813205E-3</c:v>
                </c:pt>
                <c:pt idx="151">
                  <c:v>1.8862293547853325E-3</c:v>
                </c:pt>
                <c:pt idx="152">
                  <c:v>1.3436753009030804E-3</c:v>
                </c:pt>
                <c:pt idx="153">
                  <c:v>2.5750413918975285E-3</c:v>
                </c:pt>
                <c:pt idx="154">
                  <c:v>3.7464630309024549E-3</c:v>
                </c:pt>
                <c:pt idx="155">
                  <c:v>5.041981122640659E-3</c:v>
                </c:pt>
                <c:pt idx="156">
                  <c:v>6.6591468259177243E-3</c:v>
                </c:pt>
                <c:pt idx="157">
                  <c:v>6.2611050045843419E-3</c:v>
                </c:pt>
                <c:pt idx="158">
                  <c:v>5.831195104162838E-3</c:v>
                </c:pt>
                <c:pt idx="159">
                  <c:v>6.7124404781531482E-3</c:v>
                </c:pt>
                <c:pt idx="160">
                  <c:v>5.2768433043609191E-3</c:v>
                </c:pt>
                <c:pt idx="161">
                  <c:v>3.6860489024281994E-3</c:v>
                </c:pt>
                <c:pt idx="162">
                  <c:v>3.0730853734020199E-3</c:v>
                </c:pt>
                <c:pt idx="163">
                  <c:v>3.3680101484133548E-3</c:v>
                </c:pt>
                <c:pt idx="164">
                  <c:v>3.5755053827858294E-4</c:v>
                </c:pt>
                <c:pt idx="165">
                  <c:v>-2.3444369634294288E-3</c:v>
                </c:pt>
                <c:pt idx="166">
                  <c:v>-1.9304803458812295E-3</c:v>
                </c:pt>
                <c:pt idx="167">
                  <c:v>7.4724585072120226E-4</c:v>
                </c:pt>
                <c:pt idx="168">
                  <c:v>-1.5913457477585765E-3</c:v>
                </c:pt>
                <c:pt idx="169">
                  <c:v>-1.3872179774920839E-3</c:v>
                </c:pt>
                <c:pt idx="170">
                  <c:v>-3.1923240632108075E-3</c:v>
                </c:pt>
                <c:pt idx="171">
                  <c:v>-2.1651591160084444E-3</c:v>
                </c:pt>
                <c:pt idx="172">
                  <c:v>1.5258016054708104E-3</c:v>
                </c:pt>
                <c:pt idx="173">
                  <c:v>3.3831729733920397E-4</c:v>
                </c:pt>
                <c:pt idx="174">
                  <c:v>3.0042703391894402E-4</c:v>
                </c:pt>
                <c:pt idx="175">
                  <c:v>1.2146087510146338E-3</c:v>
                </c:pt>
                <c:pt idx="176">
                  <c:v>1.2886355424516306E-4</c:v>
                </c:pt>
                <c:pt idx="177">
                  <c:v>-1.3110991295174101E-3</c:v>
                </c:pt>
                <c:pt idx="178">
                  <c:v>-2.6492024718484542E-3</c:v>
                </c:pt>
                <c:pt idx="179">
                  <c:v>-3.1005512779779375E-3</c:v>
                </c:pt>
                <c:pt idx="180">
                  <c:v>-3.4930792558898779E-3</c:v>
                </c:pt>
                <c:pt idx="181">
                  <c:v>-4.2139085338162583E-3</c:v>
                </c:pt>
                <c:pt idx="182">
                  <c:v>-2.3053027424701036E-3</c:v>
                </c:pt>
                <c:pt idx="183">
                  <c:v>-2.9813907021607597E-3</c:v>
                </c:pt>
                <c:pt idx="184">
                  <c:v>-5.8091981567207464E-4</c:v>
                </c:pt>
                <c:pt idx="185">
                  <c:v>1.288274970755104E-4</c:v>
                </c:pt>
                <c:pt idx="186">
                  <c:v>-3.2649367143787037E-5</c:v>
                </c:pt>
                <c:pt idx="187">
                  <c:v>-5.0047766268857929E-4</c:v>
                </c:pt>
                <c:pt idx="188">
                  <c:v>-3.4977024842581047E-4</c:v>
                </c:pt>
                <c:pt idx="189">
                  <c:v>3.9169226338080156E-4</c:v>
                </c:pt>
                <c:pt idx="190">
                  <c:v>1.7238226185286049E-3</c:v>
                </c:pt>
                <c:pt idx="191">
                  <c:v>1.7851475090366541E-3</c:v>
                </c:pt>
                <c:pt idx="192">
                  <c:v>2.4671261791972183E-3</c:v>
                </c:pt>
                <c:pt idx="193">
                  <c:v>2.876105385940019E-3</c:v>
                </c:pt>
                <c:pt idx="194">
                  <c:v>4.3541809972559254E-3</c:v>
                </c:pt>
                <c:pt idx="195">
                  <c:v>3.6390703656969405E-3</c:v>
                </c:pt>
                <c:pt idx="196">
                  <c:v>3.8267010475680312E-3</c:v>
                </c:pt>
                <c:pt idx="197">
                  <c:v>4.2674990577360877E-3</c:v>
                </c:pt>
                <c:pt idx="198">
                  <c:v>2.423408816435435E-3</c:v>
                </c:pt>
                <c:pt idx="199">
                  <c:v>5.0594371628697224E-4</c:v>
                </c:pt>
                <c:pt idx="200">
                  <c:v>-1.0162102931640776E-4</c:v>
                </c:pt>
                <c:pt idx="201">
                  <c:v>-1.1175543459394006E-3</c:v>
                </c:pt>
                <c:pt idx="202">
                  <c:v>-5.2617098850854878E-5</c:v>
                </c:pt>
                <c:pt idx="203">
                  <c:v>-1.6160337540616421E-3</c:v>
                </c:pt>
                <c:pt idx="204">
                  <c:v>-3.5784327686917846E-3</c:v>
                </c:pt>
                <c:pt idx="205">
                  <c:v>-3.1912892787348069E-3</c:v>
                </c:pt>
                <c:pt idx="206">
                  <c:v>-1.0102781925002452E-3</c:v>
                </c:pt>
                <c:pt idx="207">
                  <c:v>-9.4642085616140632E-4</c:v>
                </c:pt>
                <c:pt idx="208">
                  <c:v>4.8316311055621557E-5</c:v>
                </c:pt>
                <c:pt idx="209">
                  <c:v>-2.8277026458191122E-3</c:v>
                </c:pt>
                <c:pt idx="210">
                  <c:v>-3.6015527621615548E-3</c:v>
                </c:pt>
                <c:pt idx="211">
                  <c:v>-1.3491207779161619E-3</c:v>
                </c:pt>
                <c:pt idx="212">
                  <c:v>-3.4337004155661393E-3</c:v>
                </c:pt>
                <c:pt idx="213">
                  <c:v>-3.7669910264370786E-3</c:v>
                </c:pt>
                <c:pt idx="214">
                  <c:v>-3.1540841756077312E-3</c:v>
                </c:pt>
                <c:pt idx="215">
                  <c:v>-4.3097173518172336E-3</c:v>
                </c:pt>
                <c:pt idx="216">
                  <c:v>2.1011582324329892E-4</c:v>
                </c:pt>
                <c:pt idx="217">
                  <c:v>3.5953879342441311E-3</c:v>
                </c:pt>
                <c:pt idx="218">
                  <c:v>7.1466376856696478E-4</c:v>
                </c:pt>
                <c:pt idx="219">
                  <c:v>3.3772561311032058E-4</c:v>
                </c:pt>
                <c:pt idx="220">
                  <c:v>-8.3368279703162319E-4</c:v>
                </c:pt>
                <c:pt idx="221">
                  <c:v>-2.7144108410025502E-3</c:v>
                </c:pt>
                <c:pt idx="222">
                  <c:v>-3.234301452734469E-4</c:v>
                </c:pt>
                <c:pt idx="223">
                  <c:v>-3.7842682473995535E-3</c:v>
                </c:pt>
                <c:pt idx="224">
                  <c:v>-5.4982967668549257E-3</c:v>
                </c:pt>
                <c:pt idx="225">
                  <c:v>-2.9241372053345201E-3</c:v>
                </c:pt>
                <c:pt idx="226">
                  <c:v>1.1498815095334956E-3</c:v>
                </c:pt>
                <c:pt idx="227">
                  <c:v>6.2758198555242844E-3</c:v>
                </c:pt>
                <c:pt idx="228">
                  <c:v>1.0242277692712914E-2</c:v>
                </c:pt>
                <c:pt idx="229">
                  <c:v>1.022172258763825E-2</c:v>
                </c:pt>
                <c:pt idx="230">
                  <c:v>1.3667632962272266E-2</c:v>
                </c:pt>
                <c:pt idx="231">
                  <c:v>1.4233992880987379E-2</c:v>
                </c:pt>
                <c:pt idx="232">
                  <c:v>1.2063093208770161E-2</c:v>
                </c:pt>
                <c:pt idx="233">
                  <c:v>1.0988133727681244E-2</c:v>
                </c:pt>
                <c:pt idx="234">
                  <c:v>9.5492628917543711E-3</c:v>
                </c:pt>
                <c:pt idx="235">
                  <c:v>6.6352821348643681E-3</c:v>
                </c:pt>
                <c:pt idx="236">
                  <c:v>5.6988489961851355E-3</c:v>
                </c:pt>
                <c:pt idx="237">
                  <c:v>5.1098697957234537E-3</c:v>
                </c:pt>
                <c:pt idx="238">
                  <c:v>4.715634864882007E-3</c:v>
                </c:pt>
                <c:pt idx="239">
                  <c:v>8.984780049443003E-3</c:v>
                </c:pt>
                <c:pt idx="240">
                  <c:v>8.7528986727551383E-3</c:v>
                </c:pt>
                <c:pt idx="241">
                  <c:v>5.8013275017345014E-3</c:v>
                </c:pt>
                <c:pt idx="242">
                  <c:v>9.8012053280740388E-3</c:v>
                </c:pt>
                <c:pt idx="243">
                  <c:v>1.1396641757285541E-2</c:v>
                </c:pt>
                <c:pt idx="244">
                  <c:v>1.116471001314623E-2</c:v>
                </c:pt>
                <c:pt idx="245">
                  <c:v>1.5904842717574183E-2</c:v>
                </c:pt>
                <c:pt idx="246">
                  <c:v>1.5498466268142996E-2</c:v>
                </c:pt>
                <c:pt idx="247">
                  <c:v>1.7921761387463767E-2</c:v>
                </c:pt>
                <c:pt idx="248">
                  <c:v>2.2822469971288388E-2</c:v>
                </c:pt>
                <c:pt idx="249">
                  <c:v>2.0833850402133286E-2</c:v>
                </c:pt>
                <c:pt idx="250">
                  <c:v>2.1603755413771443E-2</c:v>
                </c:pt>
                <c:pt idx="251">
                  <c:v>2.1342391301240115E-2</c:v>
                </c:pt>
                <c:pt idx="252">
                  <c:v>2.0580719886517749E-2</c:v>
                </c:pt>
                <c:pt idx="253">
                  <c:v>1.8972109405961862E-2</c:v>
                </c:pt>
                <c:pt idx="254">
                  <c:v>1.7252192783292895E-2</c:v>
                </c:pt>
                <c:pt idx="255">
                  <c:v>1.7370105949919189E-2</c:v>
                </c:pt>
                <c:pt idx="256">
                  <c:v>1.8880431755956398E-2</c:v>
                </c:pt>
                <c:pt idx="257">
                  <c:v>1.8127854629011293E-2</c:v>
                </c:pt>
                <c:pt idx="258">
                  <c:v>1.8978701616518764E-2</c:v>
                </c:pt>
                <c:pt idx="259">
                  <c:v>1.9915552508765873E-2</c:v>
                </c:pt>
                <c:pt idx="260">
                  <c:v>1.9964425232020411E-2</c:v>
                </c:pt>
                <c:pt idx="261">
                  <c:v>2.4122812390851699E-2</c:v>
                </c:pt>
                <c:pt idx="262">
                  <c:v>2.4939584316060328E-2</c:v>
                </c:pt>
                <c:pt idx="263">
                  <c:v>2.7362435016691875E-2</c:v>
                </c:pt>
                <c:pt idx="264">
                  <c:v>2.7327202984405413E-2</c:v>
                </c:pt>
                <c:pt idx="265">
                  <c:v>2.87923254841655E-2</c:v>
                </c:pt>
                <c:pt idx="266">
                  <c:v>2.9251344808731511E-2</c:v>
                </c:pt>
                <c:pt idx="267">
                  <c:v>3.1874314282331707E-2</c:v>
                </c:pt>
                <c:pt idx="268">
                  <c:v>3.319320525658781E-2</c:v>
                </c:pt>
                <c:pt idx="269">
                  <c:v>3.2400079368437425E-2</c:v>
                </c:pt>
                <c:pt idx="270">
                  <c:v>3.2234883016068416E-2</c:v>
                </c:pt>
                <c:pt idx="271">
                  <c:v>3.3645755326434289E-2</c:v>
                </c:pt>
                <c:pt idx="272">
                  <c:v>3.4520997937189178E-2</c:v>
                </c:pt>
                <c:pt idx="273">
                  <c:v>2.9925434632367489E-2</c:v>
                </c:pt>
                <c:pt idx="274">
                  <c:v>3.2419654530302343E-2</c:v>
                </c:pt>
                <c:pt idx="275">
                  <c:v>3.0596937939232138E-2</c:v>
                </c:pt>
                <c:pt idx="276">
                  <c:v>3.0909771661558737E-2</c:v>
                </c:pt>
                <c:pt idx="277">
                  <c:v>3.134262509509856E-2</c:v>
                </c:pt>
                <c:pt idx="278">
                  <c:v>3.1014101911646545E-2</c:v>
                </c:pt>
                <c:pt idx="279">
                  <c:v>3.2636461225051552E-2</c:v>
                </c:pt>
                <c:pt idx="280">
                  <c:v>3.7367813697575976E-2</c:v>
                </c:pt>
                <c:pt idx="281">
                  <c:v>3.8525314024838483E-2</c:v>
                </c:pt>
                <c:pt idx="282">
                  <c:v>4.0759843787304795E-2</c:v>
                </c:pt>
                <c:pt idx="283">
                  <c:v>4.2013513356125236E-2</c:v>
                </c:pt>
                <c:pt idx="284">
                  <c:v>4.0680559493146286E-2</c:v>
                </c:pt>
                <c:pt idx="285">
                  <c:v>4.4024709394693176E-2</c:v>
                </c:pt>
                <c:pt idx="286">
                  <c:v>4.2681156145976125E-2</c:v>
                </c:pt>
                <c:pt idx="287">
                  <c:v>4.7811183292047373E-2</c:v>
                </c:pt>
                <c:pt idx="288">
                  <c:v>4.78315435935966E-2</c:v>
                </c:pt>
                <c:pt idx="289">
                  <c:v>4.8922773687316887E-2</c:v>
                </c:pt>
                <c:pt idx="290">
                  <c:v>5.1069271514425044E-2</c:v>
                </c:pt>
                <c:pt idx="291">
                  <c:v>5.4655269622463559E-2</c:v>
                </c:pt>
                <c:pt idx="292">
                  <c:v>5.4426506583578463E-2</c:v>
                </c:pt>
                <c:pt idx="293">
                  <c:v>5.6710491257782186E-2</c:v>
                </c:pt>
                <c:pt idx="294">
                  <c:v>5.3100063454396718E-2</c:v>
                </c:pt>
                <c:pt idx="295">
                  <c:v>5.2642964018568189E-2</c:v>
                </c:pt>
                <c:pt idx="296">
                  <c:v>5.2770438112595429E-2</c:v>
                </c:pt>
                <c:pt idx="297">
                  <c:v>5.1693330163423215E-2</c:v>
                </c:pt>
                <c:pt idx="298">
                  <c:v>5.0823173183868725E-2</c:v>
                </c:pt>
                <c:pt idx="299">
                  <c:v>5.3521950116082018E-2</c:v>
                </c:pt>
                <c:pt idx="300">
                  <c:v>5.3921719540999995E-2</c:v>
                </c:pt>
                <c:pt idx="301">
                  <c:v>5.4892789190922116E-2</c:v>
                </c:pt>
                <c:pt idx="302">
                  <c:v>5.4609190811368648E-2</c:v>
                </c:pt>
                <c:pt idx="303">
                  <c:v>5.7688301257824301E-2</c:v>
                </c:pt>
                <c:pt idx="304">
                  <c:v>6.1186572598004592E-2</c:v>
                </c:pt>
                <c:pt idx="305">
                  <c:v>6.2512643896883033E-2</c:v>
                </c:pt>
                <c:pt idx="306">
                  <c:v>6.2649821132291769E-2</c:v>
                </c:pt>
                <c:pt idx="307">
                  <c:v>6.4861722576498151E-2</c:v>
                </c:pt>
                <c:pt idx="308">
                  <c:v>6.5816748711739093E-2</c:v>
                </c:pt>
                <c:pt idx="309">
                  <c:v>6.7458579489314857E-2</c:v>
                </c:pt>
                <c:pt idx="310">
                  <c:v>6.5725405857146216E-2</c:v>
                </c:pt>
                <c:pt idx="311">
                  <c:v>6.2999860105885E-2</c:v>
                </c:pt>
                <c:pt idx="312">
                  <c:v>6.148099997961895E-2</c:v>
                </c:pt>
                <c:pt idx="313">
                  <c:v>6.1760672660750894E-2</c:v>
                </c:pt>
                <c:pt idx="314">
                  <c:v>6.1312402342881711E-2</c:v>
                </c:pt>
                <c:pt idx="315">
                  <c:v>6.1464275022947649E-2</c:v>
                </c:pt>
                <c:pt idx="316">
                  <c:v>6.2402368806128948E-2</c:v>
                </c:pt>
                <c:pt idx="317">
                  <c:v>6.158235706867584E-2</c:v>
                </c:pt>
                <c:pt idx="318">
                  <c:v>6.4713420059902368E-2</c:v>
                </c:pt>
                <c:pt idx="319">
                  <c:v>6.7350674631570032E-2</c:v>
                </c:pt>
                <c:pt idx="320">
                  <c:v>6.4328197940078491E-2</c:v>
                </c:pt>
                <c:pt idx="321">
                  <c:v>6.1404885872110279E-2</c:v>
                </c:pt>
                <c:pt idx="322">
                  <c:v>5.9260743464055077E-2</c:v>
                </c:pt>
                <c:pt idx="323">
                  <c:v>5.9625611207912252E-2</c:v>
                </c:pt>
                <c:pt idx="324">
                  <c:v>6.037153834987085E-2</c:v>
                </c:pt>
                <c:pt idx="325">
                  <c:v>5.6009450403435725E-2</c:v>
                </c:pt>
                <c:pt idx="326">
                  <c:v>5.5563165155711754E-2</c:v>
                </c:pt>
                <c:pt idx="327">
                  <c:v>5.7455662887969099E-2</c:v>
                </c:pt>
                <c:pt idx="328">
                  <c:v>6.0468984554462528E-2</c:v>
                </c:pt>
                <c:pt idx="329">
                  <c:v>6.1990451937038699E-2</c:v>
                </c:pt>
                <c:pt idx="330">
                  <c:v>6.1283974360727335E-2</c:v>
                </c:pt>
                <c:pt idx="331">
                  <c:v>6.0029958145329285E-2</c:v>
                </c:pt>
                <c:pt idx="332">
                  <c:v>6.1342652441661906E-2</c:v>
                </c:pt>
                <c:pt idx="333">
                  <c:v>6.0660766032821237E-2</c:v>
                </c:pt>
                <c:pt idx="334">
                  <c:v>5.8369906201495139E-2</c:v>
                </c:pt>
                <c:pt idx="335">
                  <c:v>5.5970919303079569E-2</c:v>
                </c:pt>
                <c:pt idx="336">
                  <c:v>5.3609159876865091E-2</c:v>
                </c:pt>
                <c:pt idx="337">
                  <c:v>5.3046466560475673E-2</c:v>
                </c:pt>
                <c:pt idx="338">
                  <c:v>5.5009612050364178E-2</c:v>
                </c:pt>
                <c:pt idx="339">
                  <c:v>5.5940891413643959E-2</c:v>
                </c:pt>
                <c:pt idx="340">
                  <c:v>5.6863904589304112E-2</c:v>
                </c:pt>
                <c:pt idx="341">
                  <c:v>5.9897313980550669E-2</c:v>
                </c:pt>
                <c:pt idx="342">
                  <c:v>6.1151744986725334E-2</c:v>
                </c:pt>
                <c:pt idx="343">
                  <c:v>6.1748836309661097E-2</c:v>
                </c:pt>
                <c:pt idx="344">
                  <c:v>6.5958933064379818E-2</c:v>
                </c:pt>
                <c:pt idx="345">
                  <c:v>6.5430045196284481E-2</c:v>
                </c:pt>
                <c:pt idx="346">
                  <c:v>6.5752915374009471E-2</c:v>
                </c:pt>
                <c:pt idx="347">
                  <c:v>6.5074776896114642E-2</c:v>
                </c:pt>
                <c:pt idx="348">
                  <c:v>6.6236991024274244E-2</c:v>
                </c:pt>
                <c:pt idx="349">
                  <c:v>6.4427806982291058E-2</c:v>
                </c:pt>
                <c:pt idx="350">
                  <c:v>6.6878776053390127E-2</c:v>
                </c:pt>
                <c:pt idx="351">
                  <c:v>6.3767800786916767E-2</c:v>
                </c:pt>
                <c:pt idx="352">
                  <c:v>6.4095618826048556E-2</c:v>
                </c:pt>
                <c:pt idx="353">
                  <c:v>6.623582072172593E-2</c:v>
                </c:pt>
                <c:pt idx="354">
                  <c:v>6.6033965753078031E-2</c:v>
                </c:pt>
                <c:pt idx="355">
                  <c:v>6.475660274253911E-2</c:v>
                </c:pt>
                <c:pt idx="356">
                  <c:v>6.5980265161462825E-2</c:v>
                </c:pt>
                <c:pt idx="357">
                  <c:v>6.6203304087630671E-2</c:v>
                </c:pt>
                <c:pt idx="358">
                  <c:v>6.7188076647137357E-2</c:v>
                </c:pt>
                <c:pt idx="359">
                  <c:v>6.6053223896277977E-2</c:v>
                </c:pt>
                <c:pt idx="360">
                  <c:v>6.3766171251722931E-2</c:v>
                </c:pt>
                <c:pt idx="361">
                  <c:v>6.3550376350189536E-2</c:v>
                </c:pt>
                <c:pt idx="362">
                  <c:v>6.3628134806848341E-2</c:v>
                </c:pt>
                <c:pt idx="363">
                  <c:v>6.5266513932604409E-2</c:v>
                </c:pt>
                <c:pt idx="364">
                  <c:v>6.1703772254573248E-2</c:v>
                </c:pt>
                <c:pt idx="365">
                  <c:v>5.8761439066706056E-2</c:v>
                </c:pt>
                <c:pt idx="366">
                  <c:v>5.8159148045106329E-2</c:v>
                </c:pt>
                <c:pt idx="367">
                  <c:v>5.8675607003859598E-2</c:v>
                </c:pt>
                <c:pt idx="368">
                  <c:v>5.9995589766695556E-2</c:v>
                </c:pt>
                <c:pt idx="369">
                  <c:v>5.517200263940851E-2</c:v>
                </c:pt>
                <c:pt idx="370">
                  <c:v>5.3749536926836303E-2</c:v>
                </c:pt>
                <c:pt idx="371">
                  <c:v>5.5653145126324383E-2</c:v>
                </c:pt>
                <c:pt idx="372">
                  <c:v>5.8801910795338537E-2</c:v>
                </c:pt>
                <c:pt idx="373">
                  <c:v>5.9655298376352764E-2</c:v>
                </c:pt>
                <c:pt idx="374">
                  <c:v>5.7690464095445197E-2</c:v>
                </c:pt>
                <c:pt idx="375">
                  <c:v>5.6489896634405116E-2</c:v>
                </c:pt>
                <c:pt idx="376">
                  <c:v>6.12776784292966E-2</c:v>
                </c:pt>
                <c:pt idx="377">
                  <c:v>6.227282075821864E-2</c:v>
                </c:pt>
                <c:pt idx="378">
                  <c:v>6.2149746409214751E-2</c:v>
                </c:pt>
                <c:pt idx="379">
                  <c:v>5.9222123479961052E-2</c:v>
                </c:pt>
                <c:pt idx="380">
                  <c:v>5.7929428024643743E-2</c:v>
                </c:pt>
                <c:pt idx="381">
                  <c:v>6.1826091091805445E-2</c:v>
                </c:pt>
                <c:pt idx="382">
                  <c:v>6.3526125903713926E-2</c:v>
                </c:pt>
                <c:pt idx="383">
                  <c:v>6.2381807034773945E-2</c:v>
                </c:pt>
                <c:pt idx="384">
                  <c:v>6.3064863746162936E-2</c:v>
                </c:pt>
                <c:pt idx="385">
                  <c:v>6.3613898594836696E-2</c:v>
                </c:pt>
                <c:pt idx="386">
                  <c:v>6.3540791720458484E-2</c:v>
                </c:pt>
                <c:pt idx="387">
                  <c:v>6.5844880414767312E-2</c:v>
                </c:pt>
                <c:pt idx="388">
                  <c:v>6.6565653458915533E-2</c:v>
                </c:pt>
                <c:pt idx="389">
                  <c:v>6.6122108793108494E-2</c:v>
                </c:pt>
                <c:pt idx="390">
                  <c:v>6.8411546484629063E-2</c:v>
                </c:pt>
                <c:pt idx="391">
                  <c:v>6.9028858857924758E-2</c:v>
                </c:pt>
                <c:pt idx="392">
                  <c:v>6.7634035987822555E-2</c:v>
                </c:pt>
                <c:pt idx="393">
                  <c:v>6.8036931157521449E-2</c:v>
                </c:pt>
                <c:pt idx="394">
                  <c:v>6.6793699502315354E-2</c:v>
                </c:pt>
                <c:pt idx="395">
                  <c:v>6.3214010658268233E-2</c:v>
                </c:pt>
                <c:pt idx="396">
                  <c:v>6.0700926668371256E-2</c:v>
                </c:pt>
                <c:pt idx="397">
                  <c:v>6.0524581332485075E-2</c:v>
                </c:pt>
                <c:pt idx="398">
                  <c:v>6.0622086792901993E-2</c:v>
                </c:pt>
                <c:pt idx="399">
                  <c:v>6.4971005132179613E-2</c:v>
                </c:pt>
                <c:pt idx="400">
                  <c:v>6.697614818820026E-2</c:v>
                </c:pt>
                <c:pt idx="401">
                  <c:v>6.763776910481209E-2</c:v>
                </c:pt>
                <c:pt idx="402">
                  <c:v>6.8047849043320174E-2</c:v>
                </c:pt>
                <c:pt idx="403">
                  <c:v>6.9576693776137566E-2</c:v>
                </c:pt>
                <c:pt idx="404">
                  <c:v>6.9392719252752991E-2</c:v>
                </c:pt>
                <c:pt idx="405">
                  <c:v>6.657169755308906E-2</c:v>
                </c:pt>
                <c:pt idx="406">
                  <c:v>6.5709288272683491E-2</c:v>
                </c:pt>
                <c:pt idx="407">
                  <c:v>6.6034469427592501E-2</c:v>
                </c:pt>
                <c:pt idx="408">
                  <c:v>6.736504416918844E-2</c:v>
                </c:pt>
                <c:pt idx="409">
                  <c:v>6.8553997488483315E-2</c:v>
                </c:pt>
                <c:pt idx="410">
                  <c:v>7.0144557163278359E-2</c:v>
                </c:pt>
                <c:pt idx="411">
                  <c:v>6.8845950939394301E-2</c:v>
                </c:pt>
                <c:pt idx="412">
                  <c:v>7.0540178680430179E-2</c:v>
                </c:pt>
                <c:pt idx="413">
                  <c:v>6.7519701873040211E-2</c:v>
                </c:pt>
                <c:pt idx="414">
                  <c:v>6.6662003430740441E-2</c:v>
                </c:pt>
                <c:pt idx="415">
                  <c:v>6.5552778824293251E-2</c:v>
                </c:pt>
                <c:pt idx="416">
                  <c:v>6.3706619147366222E-2</c:v>
                </c:pt>
                <c:pt idx="417">
                  <c:v>6.122372600042416E-2</c:v>
                </c:pt>
                <c:pt idx="418">
                  <c:v>6.251942868887192E-2</c:v>
                </c:pt>
                <c:pt idx="419">
                  <c:v>6.3475891777874716E-2</c:v>
                </c:pt>
                <c:pt idx="420">
                  <c:v>6.5899484657717278E-2</c:v>
                </c:pt>
                <c:pt idx="421">
                  <c:v>6.7044855317555094E-2</c:v>
                </c:pt>
                <c:pt idx="422">
                  <c:v>6.8698877981172038E-2</c:v>
                </c:pt>
                <c:pt idx="423">
                  <c:v>7.0993707952788601E-2</c:v>
                </c:pt>
                <c:pt idx="424">
                  <c:v>7.2679921343462045E-2</c:v>
                </c:pt>
                <c:pt idx="425">
                  <c:v>7.2620398867017974E-2</c:v>
                </c:pt>
                <c:pt idx="426">
                  <c:v>6.9434894586360846E-2</c:v>
                </c:pt>
                <c:pt idx="427">
                  <c:v>6.9021229670426287E-2</c:v>
                </c:pt>
                <c:pt idx="428">
                  <c:v>6.760900040166265E-2</c:v>
                </c:pt>
                <c:pt idx="429">
                  <c:v>6.5752204304106721E-2</c:v>
                </c:pt>
                <c:pt idx="430">
                  <c:v>6.5927794128221168E-2</c:v>
                </c:pt>
                <c:pt idx="431">
                  <c:v>6.5557089685578801E-2</c:v>
                </c:pt>
                <c:pt idx="432">
                  <c:v>6.5181615149005334E-2</c:v>
                </c:pt>
                <c:pt idx="433">
                  <c:v>6.7258428125642339E-2</c:v>
                </c:pt>
                <c:pt idx="434">
                  <c:v>6.9588944918004006E-2</c:v>
                </c:pt>
                <c:pt idx="435">
                  <c:v>7.222864379246241E-2</c:v>
                </c:pt>
                <c:pt idx="436">
                  <c:v>7.5129083111891579E-2</c:v>
                </c:pt>
                <c:pt idx="437">
                  <c:v>7.5630387393342144E-2</c:v>
                </c:pt>
                <c:pt idx="438">
                  <c:v>7.8526989898087665E-2</c:v>
                </c:pt>
                <c:pt idx="439">
                  <c:v>7.846451944433834E-2</c:v>
                </c:pt>
                <c:pt idx="440">
                  <c:v>8.2268861935790805E-2</c:v>
                </c:pt>
                <c:pt idx="441">
                  <c:v>8.239094374972207E-2</c:v>
                </c:pt>
                <c:pt idx="442">
                  <c:v>8.5095112962031344E-2</c:v>
                </c:pt>
                <c:pt idx="443">
                  <c:v>8.6259534369680771E-2</c:v>
                </c:pt>
                <c:pt idx="444">
                  <c:v>8.7297118683424227E-2</c:v>
                </c:pt>
                <c:pt idx="445">
                  <c:v>8.7489818627073987E-2</c:v>
                </c:pt>
                <c:pt idx="446">
                  <c:v>9.0588142774860658E-2</c:v>
                </c:pt>
                <c:pt idx="447">
                  <c:v>9.3362411628417644E-2</c:v>
                </c:pt>
                <c:pt idx="448">
                  <c:v>9.4479813538746654E-2</c:v>
                </c:pt>
                <c:pt idx="449">
                  <c:v>9.6267902506947764E-2</c:v>
                </c:pt>
                <c:pt idx="450">
                  <c:v>9.6286153301118768E-2</c:v>
                </c:pt>
                <c:pt idx="451">
                  <c:v>9.9813445181705734E-2</c:v>
                </c:pt>
                <c:pt idx="452">
                  <c:v>0.10252946555906112</c:v>
                </c:pt>
                <c:pt idx="453">
                  <c:v>0.1034903580209999</c:v>
                </c:pt>
                <c:pt idx="454">
                  <c:v>0.10317636140310317</c:v>
                </c:pt>
                <c:pt idx="455">
                  <c:v>0.10571762153789731</c:v>
                </c:pt>
                <c:pt idx="456">
                  <c:v>0.10695646826203635</c:v>
                </c:pt>
                <c:pt idx="457">
                  <c:v>0.11301924283445748</c:v>
                </c:pt>
                <c:pt idx="458">
                  <c:v>0.11934253564250477</c:v>
                </c:pt>
                <c:pt idx="459">
                  <c:v>0.12397235622128792</c:v>
                </c:pt>
                <c:pt idx="460">
                  <c:v>0.12975639139182449</c:v>
                </c:pt>
                <c:pt idx="461">
                  <c:v>0.13474350978279159</c:v>
                </c:pt>
                <c:pt idx="462">
                  <c:v>0.14177747251678532</c:v>
                </c:pt>
                <c:pt idx="463">
                  <c:v>0.14713239181495849</c:v>
                </c:pt>
                <c:pt idx="464">
                  <c:v>0.14860740263055391</c:v>
                </c:pt>
                <c:pt idx="465">
                  <c:v>0.15436100993483462</c:v>
                </c:pt>
                <c:pt idx="466">
                  <c:v>0.16040006736320722</c:v>
                </c:pt>
                <c:pt idx="467">
                  <c:v>0.16927621963383754</c:v>
                </c:pt>
                <c:pt idx="468">
                  <c:v>0.17796660489237009</c:v>
                </c:pt>
                <c:pt idx="469">
                  <c:v>0.18132048460041986</c:v>
                </c:pt>
                <c:pt idx="470">
                  <c:v>0.19038277423205571</c:v>
                </c:pt>
                <c:pt idx="471">
                  <c:v>0.20037259529602547</c:v>
                </c:pt>
                <c:pt idx="472">
                  <c:v>0.20585564050230343</c:v>
                </c:pt>
                <c:pt idx="473">
                  <c:v>0.21555906334897765</c:v>
                </c:pt>
                <c:pt idx="474">
                  <c:v>0.2262695241314889</c:v>
                </c:pt>
                <c:pt idx="475">
                  <c:v>0.23405517663644496</c:v>
                </c:pt>
                <c:pt idx="476">
                  <c:v>0.24548577346298323</c:v>
                </c:pt>
                <c:pt idx="477">
                  <c:v>0.25284462107275979</c:v>
                </c:pt>
                <c:pt idx="478">
                  <c:v>0.26580954379594929</c:v>
                </c:pt>
                <c:pt idx="479">
                  <c:v>0.27824663044194126</c:v>
                </c:pt>
                <c:pt idx="480">
                  <c:v>0.28658848775042395</c:v>
                </c:pt>
                <c:pt idx="481">
                  <c:v>0.29752447620376277</c:v>
                </c:pt>
                <c:pt idx="482">
                  <c:v>0.31243270852934479</c:v>
                </c:pt>
                <c:pt idx="483">
                  <c:v>0.32703878058811992</c:v>
                </c:pt>
                <c:pt idx="484">
                  <c:v>0.34314372874610211</c:v>
                </c:pt>
                <c:pt idx="485">
                  <c:v>0.35419354763970878</c:v>
                </c:pt>
                <c:pt idx="486">
                  <c:v>0.36532125831558104</c:v>
                </c:pt>
                <c:pt idx="487">
                  <c:v>0.3838978854555804</c:v>
                </c:pt>
                <c:pt idx="488">
                  <c:v>0.40059454747035855</c:v>
                </c:pt>
                <c:pt idx="489">
                  <c:v>0.41539149735615766</c:v>
                </c:pt>
                <c:pt idx="490">
                  <c:v>0.43000242839260172</c:v>
                </c:pt>
                <c:pt idx="491">
                  <c:v>0.44901266003372564</c:v>
                </c:pt>
                <c:pt idx="492">
                  <c:v>0.46609241095861947</c:v>
                </c:pt>
                <c:pt idx="493">
                  <c:v>0.48648346628113492</c:v>
                </c:pt>
                <c:pt idx="494">
                  <c:v>0.50283097815969824</c:v>
                </c:pt>
                <c:pt idx="495">
                  <c:v>0.51738948260476958</c:v>
                </c:pt>
                <c:pt idx="496">
                  <c:v>0.53649887886941683</c:v>
                </c:pt>
                <c:pt idx="497">
                  <c:v>0.55701266781994108</c:v>
                </c:pt>
                <c:pt idx="498">
                  <c:v>0.57309409141530676</c:v>
                </c:pt>
                <c:pt idx="499">
                  <c:v>0.5943180910591318</c:v>
                </c:pt>
                <c:pt idx="500">
                  <c:v>0.6154095650498288</c:v>
                </c:pt>
                <c:pt idx="501">
                  <c:v>0.63580927172282775</c:v>
                </c:pt>
                <c:pt idx="502">
                  <c:v>0.65841353211770459</c:v>
                </c:pt>
                <c:pt idx="503">
                  <c:v>0.67926741987713968</c:v>
                </c:pt>
                <c:pt idx="504">
                  <c:v>0.70110485063770778</c:v>
                </c:pt>
                <c:pt idx="505">
                  <c:v>0.72233856823687059</c:v>
                </c:pt>
                <c:pt idx="506">
                  <c:v>0.74602175869754561</c:v>
                </c:pt>
                <c:pt idx="507">
                  <c:v>0.76704649581507667</c:v>
                </c:pt>
                <c:pt idx="508">
                  <c:v>0.78786958535934792</c:v>
                </c:pt>
                <c:pt idx="509">
                  <c:v>0.80699204753345866</c:v>
                </c:pt>
                <c:pt idx="510">
                  <c:v>0.82699970285277602</c:v>
                </c:pt>
                <c:pt idx="511">
                  <c:v>0.84607911566985661</c:v>
                </c:pt>
                <c:pt idx="512">
                  <c:v>0.86386134440285878</c:v>
                </c:pt>
                <c:pt idx="513">
                  <c:v>0.87836487425607235</c:v>
                </c:pt>
                <c:pt idx="514">
                  <c:v>0.89315071367464061</c:v>
                </c:pt>
                <c:pt idx="515">
                  <c:v>0.90951588378912285</c:v>
                </c:pt>
                <c:pt idx="516">
                  <c:v>0.92385364547125393</c:v>
                </c:pt>
                <c:pt idx="517">
                  <c:v>0.93896429569582374</c:v>
                </c:pt>
                <c:pt idx="518">
                  <c:v>0.95121346730605316</c:v>
                </c:pt>
                <c:pt idx="519">
                  <c:v>0.9634750381977123</c:v>
                </c:pt>
                <c:pt idx="520">
                  <c:v>0.97484537184999098</c:v>
                </c:pt>
                <c:pt idx="521">
                  <c:v>0.98457082304969479</c:v>
                </c:pt>
                <c:pt idx="522">
                  <c:v>0.99160203038781536</c:v>
                </c:pt>
                <c:pt idx="523">
                  <c:v>0.99684240817581771</c:v>
                </c:pt>
                <c:pt idx="524">
                  <c:v>0.9953756635478419</c:v>
                </c:pt>
                <c:pt idx="525">
                  <c:v>0.99876706700721896</c:v>
                </c:pt>
                <c:pt idx="526">
                  <c:v>0.99983366297299525</c:v>
                </c:pt>
                <c:pt idx="527">
                  <c:v>1</c:v>
                </c:pt>
                <c:pt idx="528">
                  <c:v>0.9966695722661808</c:v>
                </c:pt>
                <c:pt idx="529">
                  <c:v>0.99189032479151817</c:v>
                </c:pt>
                <c:pt idx="530">
                  <c:v>0.98463633480867396</c:v>
                </c:pt>
                <c:pt idx="531">
                  <c:v>0.98045834730425196</c:v>
                </c:pt>
                <c:pt idx="532">
                  <c:v>0.97137092431434469</c:v>
                </c:pt>
                <c:pt idx="533">
                  <c:v>0.96189520234588843</c:v>
                </c:pt>
                <c:pt idx="534">
                  <c:v>0.94922558102773535</c:v>
                </c:pt>
                <c:pt idx="535">
                  <c:v>0.93599474778882363</c:v>
                </c:pt>
                <c:pt idx="536">
                  <c:v>0.92395823496557739</c:v>
                </c:pt>
                <c:pt idx="537">
                  <c:v>0.91533080753995644</c:v>
                </c:pt>
                <c:pt idx="538">
                  <c:v>0.90119493341717716</c:v>
                </c:pt>
                <c:pt idx="539">
                  <c:v>0.88547388301132501</c:v>
                </c:pt>
                <c:pt idx="540">
                  <c:v>0.8650484978264622</c:v>
                </c:pt>
                <c:pt idx="541">
                  <c:v>0.84902813143341427</c:v>
                </c:pt>
                <c:pt idx="542">
                  <c:v>0.83367546560464667</c:v>
                </c:pt>
                <c:pt idx="543">
                  <c:v>0.81848300382497241</c:v>
                </c:pt>
                <c:pt idx="544">
                  <c:v>0.79674806342111859</c:v>
                </c:pt>
                <c:pt idx="545">
                  <c:v>0.78007837910217215</c:v>
                </c:pt>
                <c:pt idx="546">
                  <c:v>0.76316462300189236</c:v>
                </c:pt>
                <c:pt idx="547">
                  <c:v>0.75261609801996687</c:v>
                </c:pt>
                <c:pt idx="548">
                  <c:v>0.73511156282353396</c:v>
                </c:pt>
                <c:pt idx="549">
                  <c:v>0.71771049718632751</c:v>
                </c:pt>
                <c:pt idx="550">
                  <c:v>0.69913730540279595</c:v>
                </c:pt>
                <c:pt idx="551">
                  <c:v>0.6854921272873552</c:v>
                </c:pt>
                <c:pt idx="552">
                  <c:v>0.66802967409660541</c:v>
                </c:pt>
                <c:pt idx="553">
                  <c:v>0.65200909586398226</c:v>
                </c:pt>
                <c:pt idx="554">
                  <c:v>0.63614173690005327</c:v>
                </c:pt>
                <c:pt idx="555">
                  <c:v>0.62416470211138197</c:v>
                </c:pt>
                <c:pt idx="556">
                  <c:v>0.61199401187887903</c:v>
                </c:pt>
                <c:pt idx="557">
                  <c:v>0.59735272704596054</c:v>
                </c:pt>
                <c:pt idx="558">
                  <c:v>0.58310596157184469</c:v>
                </c:pt>
                <c:pt idx="559">
                  <c:v>0.56959790143598754</c:v>
                </c:pt>
                <c:pt idx="560">
                  <c:v>0.55965005571721549</c:v>
                </c:pt>
                <c:pt idx="561">
                  <c:v>0.5480132293607316</c:v>
                </c:pt>
                <c:pt idx="562">
                  <c:v>0.5340788235623406</c:v>
                </c:pt>
                <c:pt idx="563">
                  <c:v>0.52276913676578962</c:v>
                </c:pt>
                <c:pt idx="564">
                  <c:v>0.51521812844037274</c:v>
                </c:pt>
                <c:pt idx="565">
                  <c:v>0.50800819368219186</c:v>
                </c:pt>
                <c:pt idx="566">
                  <c:v>0.50350684713948679</c:v>
                </c:pt>
                <c:pt idx="567">
                  <c:v>0.49459323629893692</c:v>
                </c:pt>
                <c:pt idx="568">
                  <c:v>0.48516011038044765</c:v>
                </c:pt>
                <c:pt idx="569">
                  <c:v>0.48223806786853496</c:v>
                </c:pt>
                <c:pt idx="570">
                  <c:v>0.47656313007922607</c:v>
                </c:pt>
                <c:pt idx="571">
                  <c:v>0.47137686026663717</c:v>
                </c:pt>
                <c:pt idx="572">
                  <c:v>0.46676652300318988</c:v>
                </c:pt>
                <c:pt idx="573">
                  <c:v>0.45909490685249443</c:v>
                </c:pt>
                <c:pt idx="574">
                  <c:v>0.45259709082518679</c:v>
                </c:pt>
                <c:pt idx="575">
                  <c:v>0.44987820246589033</c:v>
                </c:pt>
                <c:pt idx="576">
                  <c:v>0.44224528629465287</c:v>
                </c:pt>
                <c:pt idx="577">
                  <c:v>0.43393667298552013</c:v>
                </c:pt>
                <c:pt idx="578">
                  <c:v>0.42898448145933959</c:v>
                </c:pt>
                <c:pt idx="579">
                  <c:v>0.42374759087665204</c:v>
                </c:pt>
                <c:pt idx="580">
                  <c:v>0.42161170724923824</c:v>
                </c:pt>
                <c:pt idx="581">
                  <c:v>0.42105465064322389</c:v>
                </c:pt>
                <c:pt idx="582">
                  <c:v>0.41833178029247187</c:v>
                </c:pt>
                <c:pt idx="583">
                  <c:v>0.41590654158208351</c:v>
                </c:pt>
                <c:pt idx="584">
                  <c:v>0.41782027215791662</c:v>
                </c:pt>
                <c:pt idx="585">
                  <c:v>0.41158678895998435</c:v>
                </c:pt>
                <c:pt idx="586">
                  <c:v>0.40723509300389904</c:v>
                </c:pt>
                <c:pt idx="587">
                  <c:v>0.40199429746232873</c:v>
                </c:pt>
                <c:pt idx="588">
                  <c:v>0.39489563329276572</c:v>
                </c:pt>
                <c:pt idx="589">
                  <c:v>0.39010519387411263</c:v>
                </c:pt>
                <c:pt idx="590">
                  <c:v>0.38794176221354926</c:v>
                </c:pt>
                <c:pt idx="591">
                  <c:v>0.38046453331612706</c:v>
                </c:pt>
                <c:pt idx="592">
                  <c:v>0.37877636300182532</c:v>
                </c:pt>
                <c:pt idx="593">
                  <c:v>0.37411263623984531</c:v>
                </c:pt>
                <c:pt idx="594">
                  <c:v>0.36813617518385056</c:v>
                </c:pt>
                <c:pt idx="595">
                  <c:v>0.36241300315280395</c:v>
                </c:pt>
                <c:pt idx="596">
                  <c:v>0.35511746446670367</c:v>
                </c:pt>
                <c:pt idx="597">
                  <c:v>0.35037763989256698</c:v>
                </c:pt>
                <c:pt idx="598">
                  <c:v>0.34470231694039399</c:v>
                </c:pt>
                <c:pt idx="599">
                  <c:v>0.33875886878603084</c:v>
                </c:pt>
                <c:pt idx="600">
                  <c:v>0.33569502264015461</c:v>
                </c:pt>
                <c:pt idx="601">
                  <c:v>0.33402958286041134</c:v>
                </c:pt>
                <c:pt idx="602">
                  <c:v>0.33079329485613601</c:v>
                </c:pt>
                <c:pt idx="603">
                  <c:v>0.32795620445806517</c:v>
                </c:pt>
                <c:pt idx="604">
                  <c:v>0.32009813244630364</c:v>
                </c:pt>
                <c:pt idx="605">
                  <c:v>0.31632305048135001</c:v>
                </c:pt>
                <c:pt idx="606">
                  <c:v>0.31155146774768094</c:v>
                </c:pt>
                <c:pt idx="607">
                  <c:v>0.3049881903288455</c:v>
                </c:pt>
                <c:pt idx="608">
                  <c:v>0.2971431220079308</c:v>
                </c:pt>
                <c:pt idx="609">
                  <c:v>0.29313930070642219</c:v>
                </c:pt>
                <c:pt idx="610">
                  <c:v>0.28837804033750825</c:v>
                </c:pt>
                <c:pt idx="611">
                  <c:v>0.28651980728619048</c:v>
                </c:pt>
                <c:pt idx="612">
                  <c:v>0.28250462516158953</c:v>
                </c:pt>
                <c:pt idx="613">
                  <c:v>0.27898224114472725</c:v>
                </c:pt>
                <c:pt idx="614">
                  <c:v>0.27404179412310742</c:v>
                </c:pt>
                <c:pt idx="615">
                  <c:v>0.27237271455429934</c:v>
                </c:pt>
                <c:pt idx="616">
                  <c:v>0.26784843897002131</c:v>
                </c:pt>
                <c:pt idx="617">
                  <c:v>0.26479869719194554</c:v>
                </c:pt>
                <c:pt idx="618">
                  <c:v>0.26105752437298008</c:v>
                </c:pt>
                <c:pt idx="619">
                  <c:v>0.25744266571526303</c:v>
                </c:pt>
                <c:pt idx="620">
                  <c:v>0.25443051286992224</c:v>
                </c:pt>
                <c:pt idx="621">
                  <c:v>0.25172626218085337</c:v>
                </c:pt>
                <c:pt idx="622">
                  <c:v>0.24880361822231464</c:v>
                </c:pt>
                <c:pt idx="623">
                  <c:v>0.24850418224207269</c:v>
                </c:pt>
                <c:pt idx="624">
                  <c:v>0.24642354282052145</c:v>
                </c:pt>
                <c:pt idx="625">
                  <c:v>0.23914682378451435</c:v>
                </c:pt>
                <c:pt idx="626">
                  <c:v>0.23506728687092177</c:v>
                </c:pt>
                <c:pt idx="627">
                  <c:v>0.23474305973479895</c:v>
                </c:pt>
                <c:pt idx="628">
                  <c:v>0.23387071028971096</c:v>
                </c:pt>
                <c:pt idx="629">
                  <c:v>0.22993560796872217</c:v>
                </c:pt>
                <c:pt idx="630">
                  <c:v>0.22594669839563281</c:v>
                </c:pt>
                <c:pt idx="631">
                  <c:v>0.2235901460750605</c:v>
                </c:pt>
                <c:pt idx="632">
                  <c:v>0.22630412064504976</c:v>
                </c:pt>
                <c:pt idx="633">
                  <c:v>0.2264383010170975</c:v>
                </c:pt>
                <c:pt idx="634">
                  <c:v>0.2223876083578315</c:v>
                </c:pt>
                <c:pt idx="635">
                  <c:v>0.21859507258955624</c:v>
                </c:pt>
                <c:pt idx="636">
                  <c:v>0.21847779938584241</c:v>
                </c:pt>
                <c:pt idx="637">
                  <c:v>0.21801744680520871</c:v>
                </c:pt>
                <c:pt idx="638">
                  <c:v>0.21390007949139325</c:v>
                </c:pt>
                <c:pt idx="639">
                  <c:v>0.21207281501573663</c:v>
                </c:pt>
                <c:pt idx="640">
                  <c:v>0.20958915895004473</c:v>
                </c:pt>
                <c:pt idx="641">
                  <c:v>0.20936286391628045</c:v>
                </c:pt>
                <c:pt idx="642">
                  <c:v>0.21083819026914527</c:v>
                </c:pt>
                <c:pt idx="643">
                  <c:v>0.21005867248125906</c:v>
                </c:pt>
                <c:pt idx="644">
                  <c:v>0.20804759791713287</c:v>
                </c:pt>
                <c:pt idx="645">
                  <c:v>0.20821947388240095</c:v>
                </c:pt>
                <c:pt idx="646">
                  <c:v>0.20565918522072971</c:v>
                </c:pt>
                <c:pt idx="647">
                  <c:v>0.20729842800013851</c:v>
                </c:pt>
                <c:pt idx="648">
                  <c:v>0.2053074100514572</c:v>
                </c:pt>
                <c:pt idx="649">
                  <c:v>0.20277157478746291</c:v>
                </c:pt>
                <c:pt idx="650">
                  <c:v>0.20164287427265806</c:v>
                </c:pt>
                <c:pt idx="651">
                  <c:v>0.19874422151635959</c:v>
                </c:pt>
                <c:pt idx="652">
                  <c:v>0.19682042337581981</c:v>
                </c:pt>
                <c:pt idx="653">
                  <c:v>0.19447695029727149</c:v>
                </c:pt>
                <c:pt idx="654">
                  <c:v>0.19079137573772428</c:v>
                </c:pt>
                <c:pt idx="655">
                  <c:v>0.18885747744177395</c:v>
                </c:pt>
                <c:pt idx="656">
                  <c:v>0.18841804957442479</c:v>
                </c:pt>
                <c:pt idx="657">
                  <c:v>0.18650874540873646</c:v>
                </c:pt>
                <c:pt idx="658">
                  <c:v>0.18640847121988566</c:v>
                </c:pt>
                <c:pt idx="659">
                  <c:v>0.18474939551577216</c:v>
                </c:pt>
                <c:pt idx="660">
                  <c:v>0.18378107978032765</c:v>
                </c:pt>
                <c:pt idx="661">
                  <c:v>0.18355347667422142</c:v>
                </c:pt>
                <c:pt idx="662">
                  <c:v>0.18267527127220501</c:v>
                </c:pt>
                <c:pt idx="663">
                  <c:v>0.18123897525002394</c:v>
                </c:pt>
                <c:pt idx="664">
                  <c:v>0.18087045882872821</c:v>
                </c:pt>
                <c:pt idx="665">
                  <c:v>0.1793945680641281</c:v>
                </c:pt>
                <c:pt idx="666">
                  <c:v>0.18218099621302242</c:v>
                </c:pt>
                <c:pt idx="667">
                  <c:v>0.18201000908513273</c:v>
                </c:pt>
                <c:pt idx="668">
                  <c:v>0.18208986816079598</c:v>
                </c:pt>
                <c:pt idx="669">
                  <c:v>0.18086533764403265</c:v>
                </c:pt>
                <c:pt idx="670">
                  <c:v>0.17915106958290378</c:v>
                </c:pt>
                <c:pt idx="671">
                  <c:v>0.17663588201121108</c:v>
                </c:pt>
                <c:pt idx="672">
                  <c:v>0.17777262502289534</c:v>
                </c:pt>
                <c:pt idx="673">
                  <c:v>0.17373732702702424</c:v>
                </c:pt>
                <c:pt idx="674">
                  <c:v>0.17267700180895296</c:v>
                </c:pt>
                <c:pt idx="675">
                  <c:v>0.17074177470112184</c:v>
                </c:pt>
                <c:pt idx="676">
                  <c:v>0.16823108464656414</c:v>
                </c:pt>
                <c:pt idx="677">
                  <c:v>0.16882992401634422</c:v>
                </c:pt>
                <c:pt idx="678">
                  <c:v>0.16798811650497567</c:v>
                </c:pt>
                <c:pt idx="679">
                  <c:v>0.16664724458235025</c:v>
                </c:pt>
                <c:pt idx="680">
                  <c:v>0.16589461264376681</c:v>
                </c:pt>
                <c:pt idx="681">
                  <c:v>0.1669900128661877</c:v>
                </c:pt>
                <c:pt idx="682">
                  <c:v>0.16943288611016466</c:v>
                </c:pt>
                <c:pt idx="683">
                  <c:v>0.17073030721754406</c:v>
                </c:pt>
                <c:pt idx="684">
                  <c:v>0.16802837787542854</c:v>
                </c:pt>
                <c:pt idx="685">
                  <c:v>0.16548205433036844</c:v>
                </c:pt>
                <c:pt idx="686">
                  <c:v>0.16447143734268743</c:v>
                </c:pt>
                <c:pt idx="687">
                  <c:v>0.16485138569406582</c:v>
                </c:pt>
                <c:pt idx="688">
                  <c:v>0.16308039499423499</c:v>
                </c:pt>
                <c:pt idx="689">
                  <c:v>0.15755750617107198</c:v>
                </c:pt>
                <c:pt idx="690">
                  <c:v>0.15718922529168156</c:v>
                </c:pt>
                <c:pt idx="691">
                  <c:v>0.15584831040858285</c:v>
                </c:pt>
                <c:pt idx="692">
                  <c:v>0.15823474988600586</c:v>
                </c:pt>
                <c:pt idx="693">
                  <c:v>0.15567834988786533</c:v>
                </c:pt>
                <c:pt idx="694">
                  <c:v>0.15303804660398956</c:v>
                </c:pt>
                <c:pt idx="695">
                  <c:v>0.15199654548019836</c:v>
                </c:pt>
                <c:pt idx="696">
                  <c:v>0.1516085590761275</c:v>
                </c:pt>
                <c:pt idx="697">
                  <c:v>0.14739022872449295</c:v>
                </c:pt>
                <c:pt idx="698">
                  <c:v>0.14924872398283739</c:v>
                </c:pt>
                <c:pt idx="699">
                  <c:v>0.15020161838976565</c:v>
                </c:pt>
                <c:pt idx="700">
                  <c:v>0.14807563641074797</c:v>
                </c:pt>
                <c:pt idx="701">
                  <c:v>0.14822663062320485</c:v>
                </c:pt>
                <c:pt idx="702">
                  <c:v>0.14691285490806177</c:v>
                </c:pt>
                <c:pt idx="703">
                  <c:v>0.14857330534732063</c:v>
                </c:pt>
                <c:pt idx="704">
                  <c:v>0.15034764251988134</c:v>
                </c:pt>
                <c:pt idx="705">
                  <c:v>0.14810846117513446</c:v>
                </c:pt>
                <c:pt idx="706">
                  <c:v>0.14487569444827342</c:v>
                </c:pt>
                <c:pt idx="707">
                  <c:v>0.14627985159224505</c:v>
                </c:pt>
                <c:pt idx="708">
                  <c:v>0.14207337833123918</c:v>
                </c:pt>
                <c:pt idx="709">
                  <c:v>0.14186881092719134</c:v>
                </c:pt>
                <c:pt idx="710">
                  <c:v>0.1414604494076149</c:v>
                </c:pt>
                <c:pt idx="711">
                  <c:v>0.13888702669228126</c:v>
                </c:pt>
                <c:pt idx="712">
                  <c:v>0.13626805402409287</c:v>
                </c:pt>
                <c:pt idx="713">
                  <c:v>0.13580414461254969</c:v>
                </c:pt>
                <c:pt idx="714">
                  <c:v>0.13355701558024374</c:v>
                </c:pt>
                <c:pt idx="715">
                  <c:v>0.13470731188055388</c:v>
                </c:pt>
                <c:pt idx="716">
                  <c:v>0.13321754340168476</c:v>
                </c:pt>
                <c:pt idx="717">
                  <c:v>0.13034876150688499</c:v>
                </c:pt>
                <c:pt idx="718">
                  <c:v>0.12992877251300275</c:v>
                </c:pt>
                <c:pt idx="719">
                  <c:v>0.12780550148798933</c:v>
                </c:pt>
                <c:pt idx="720">
                  <c:v>0.12583607488062637</c:v>
                </c:pt>
                <c:pt idx="721">
                  <c:v>0.12760586713139194</c:v>
                </c:pt>
                <c:pt idx="722">
                  <c:v>0.12481062171570331</c:v>
                </c:pt>
                <c:pt idx="723">
                  <c:v>0.12150229196050825</c:v>
                </c:pt>
                <c:pt idx="724">
                  <c:v>0.11887481311860804</c:v>
                </c:pt>
                <c:pt idx="725">
                  <c:v>0.11807329216141814</c:v>
                </c:pt>
                <c:pt idx="726">
                  <c:v>0.11785152723549275</c:v>
                </c:pt>
                <c:pt idx="727">
                  <c:v>0.116550749285614</c:v>
                </c:pt>
                <c:pt idx="728">
                  <c:v>0.11184568121576621</c:v>
                </c:pt>
                <c:pt idx="729">
                  <c:v>0.11256320955906442</c:v>
                </c:pt>
                <c:pt idx="730">
                  <c:v>0.11229935418350082</c:v>
                </c:pt>
                <c:pt idx="731">
                  <c:v>0.11002165210816714</c:v>
                </c:pt>
                <c:pt idx="732">
                  <c:v>0.10739102085636465</c:v>
                </c:pt>
                <c:pt idx="733">
                  <c:v>0.10671470153230438</c:v>
                </c:pt>
                <c:pt idx="734">
                  <c:v>0.10632585295597639</c:v>
                </c:pt>
                <c:pt idx="735">
                  <c:v>0.10277214571733899</c:v>
                </c:pt>
                <c:pt idx="736">
                  <c:v>0.10099760603799557</c:v>
                </c:pt>
                <c:pt idx="737">
                  <c:v>9.7764639470863959E-2</c:v>
                </c:pt>
                <c:pt idx="738">
                  <c:v>9.5787066668927473E-2</c:v>
                </c:pt>
                <c:pt idx="739">
                  <c:v>9.6211705763694727E-2</c:v>
                </c:pt>
                <c:pt idx="740">
                  <c:v>9.3706227258966046E-2</c:v>
                </c:pt>
                <c:pt idx="741">
                  <c:v>8.7252359795836301E-2</c:v>
                </c:pt>
                <c:pt idx="742">
                  <c:v>8.7580325974531151E-2</c:v>
                </c:pt>
                <c:pt idx="743">
                  <c:v>8.5392092788317484E-2</c:v>
                </c:pt>
                <c:pt idx="744">
                  <c:v>8.6657515750072425E-2</c:v>
                </c:pt>
                <c:pt idx="745">
                  <c:v>8.7147740673600482E-2</c:v>
                </c:pt>
                <c:pt idx="746">
                  <c:v>8.2397807055679395E-2</c:v>
                </c:pt>
                <c:pt idx="747">
                  <c:v>8.3690604727295226E-2</c:v>
                </c:pt>
                <c:pt idx="748">
                  <c:v>8.6007522307766468E-2</c:v>
                </c:pt>
                <c:pt idx="749">
                  <c:v>8.509996601411772E-2</c:v>
                </c:pt>
                <c:pt idx="750">
                  <c:v>8.502611399773724E-2</c:v>
                </c:pt>
                <c:pt idx="751">
                  <c:v>8.4072588516270252E-2</c:v>
                </c:pt>
                <c:pt idx="752">
                  <c:v>8.3004828173528167E-2</c:v>
                </c:pt>
                <c:pt idx="753">
                  <c:v>8.2698887385071515E-2</c:v>
                </c:pt>
                <c:pt idx="754">
                  <c:v>8.0978886322851593E-2</c:v>
                </c:pt>
                <c:pt idx="755">
                  <c:v>7.8369382735535037E-2</c:v>
                </c:pt>
                <c:pt idx="756">
                  <c:v>7.8431792007644816E-2</c:v>
                </c:pt>
                <c:pt idx="757">
                  <c:v>7.7137550419707671E-2</c:v>
                </c:pt>
                <c:pt idx="758">
                  <c:v>7.5344264567494296E-2</c:v>
                </c:pt>
                <c:pt idx="759">
                  <c:v>7.4923740937928862E-2</c:v>
                </c:pt>
                <c:pt idx="760">
                  <c:v>7.6767830068182802E-2</c:v>
                </c:pt>
                <c:pt idx="761">
                  <c:v>7.389124077399023E-2</c:v>
                </c:pt>
                <c:pt idx="762">
                  <c:v>7.1621790072319932E-2</c:v>
                </c:pt>
                <c:pt idx="763">
                  <c:v>7.0777881941946966E-2</c:v>
                </c:pt>
                <c:pt idx="764">
                  <c:v>6.6756320927759918E-2</c:v>
                </c:pt>
                <c:pt idx="765">
                  <c:v>6.5018711997072737E-2</c:v>
                </c:pt>
                <c:pt idx="766">
                  <c:v>6.2677142511909936E-2</c:v>
                </c:pt>
                <c:pt idx="767">
                  <c:v>5.7115281132492826E-2</c:v>
                </c:pt>
                <c:pt idx="768">
                  <c:v>5.561565989128351E-2</c:v>
                </c:pt>
                <c:pt idx="769">
                  <c:v>5.7690101153515666E-2</c:v>
                </c:pt>
                <c:pt idx="770">
                  <c:v>5.5184145639393896E-2</c:v>
                </c:pt>
                <c:pt idx="771">
                  <c:v>5.6973653784609266E-2</c:v>
                </c:pt>
                <c:pt idx="772">
                  <c:v>5.9127518592189197E-2</c:v>
                </c:pt>
                <c:pt idx="773">
                  <c:v>5.721765890313929E-2</c:v>
                </c:pt>
                <c:pt idx="774">
                  <c:v>5.8483483323110166E-2</c:v>
                </c:pt>
                <c:pt idx="775">
                  <c:v>6.0252654869106421E-2</c:v>
                </c:pt>
                <c:pt idx="776">
                  <c:v>5.806001304949561E-2</c:v>
                </c:pt>
                <c:pt idx="777">
                  <c:v>5.4703701334238825E-2</c:v>
                </c:pt>
                <c:pt idx="778">
                  <c:v>5.2973997278776962E-2</c:v>
                </c:pt>
                <c:pt idx="779">
                  <c:v>4.7910196813216378E-2</c:v>
                </c:pt>
                <c:pt idx="780">
                  <c:v>4.9157306762183821E-2</c:v>
                </c:pt>
                <c:pt idx="781">
                  <c:v>4.9761522116707917E-2</c:v>
                </c:pt>
                <c:pt idx="782">
                  <c:v>4.7640298380456227E-2</c:v>
                </c:pt>
                <c:pt idx="783">
                  <c:v>4.6931120219909979E-2</c:v>
                </c:pt>
                <c:pt idx="784">
                  <c:v>5.0186653034824565E-2</c:v>
                </c:pt>
                <c:pt idx="785">
                  <c:v>5.1702431858178625E-2</c:v>
                </c:pt>
                <c:pt idx="786">
                  <c:v>5.1954377257289554E-2</c:v>
                </c:pt>
                <c:pt idx="787">
                  <c:v>4.9276628736054963E-2</c:v>
                </c:pt>
                <c:pt idx="788">
                  <c:v>4.9526195013782887E-2</c:v>
                </c:pt>
                <c:pt idx="789">
                  <c:v>4.787020061258139E-2</c:v>
                </c:pt>
                <c:pt idx="790">
                  <c:v>4.862095680801716E-2</c:v>
                </c:pt>
                <c:pt idx="791">
                  <c:v>4.7880777925524608E-2</c:v>
                </c:pt>
                <c:pt idx="792">
                  <c:v>4.4462540317552382E-2</c:v>
                </c:pt>
                <c:pt idx="793">
                  <c:v>4.5747482148138265E-2</c:v>
                </c:pt>
                <c:pt idx="794">
                  <c:v>4.6309502910911307E-2</c:v>
                </c:pt>
                <c:pt idx="795">
                  <c:v>4.4087443536864779E-2</c:v>
                </c:pt>
                <c:pt idx="796">
                  <c:v>4.4848476914488976E-2</c:v>
                </c:pt>
                <c:pt idx="797">
                  <c:v>4.3008943372078771E-2</c:v>
                </c:pt>
                <c:pt idx="798">
                  <c:v>3.925391114889433E-2</c:v>
                </c:pt>
                <c:pt idx="799">
                  <c:v>3.9906015194811274E-2</c:v>
                </c:pt>
                <c:pt idx="800">
                  <c:v>3.9422254163350573E-2</c:v>
                </c:pt>
                <c:pt idx="801">
                  <c:v>3.7552743158212054E-2</c:v>
                </c:pt>
                <c:pt idx="802">
                  <c:v>3.5196063111708434E-2</c:v>
                </c:pt>
                <c:pt idx="803">
                  <c:v>3.4530220069409368E-2</c:v>
                </c:pt>
                <c:pt idx="804">
                  <c:v>3.5730846341855999E-2</c:v>
                </c:pt>
                <c:pt idx="805">
                  <c:v>3.7109717691945661E-2</c:v>
                </c:pt>
                <c:pt idx="806">
                  <c:v>3.7001517443912044E-2</c:v>
                </c:pt>
                <c:pt idx="807">
                  <c:v>3.6808955862614172E-2</c:v>
                </c:pt>
                <c:pt idx="808">
                  <c:v>3.768339746793755E-2</c:v>
                </c:pt>
                <c:pt idx="809">
                  <c:v>3.8006796963135407E-2</c:v>
                </c:pt>
                <c:pt idx="810">
                  <c:v>3.4895856953878042E-2</c:v>
                </c:pt>
                <c:pt idx="811">
                  <c:v>3.2597966122609207E-2</c:v>
                </c:pt>
                <c:pt idx="812">
                  <c:v>3.6047867525212073E-2</c:v>
                </c:pt>
                <c:pt idx="813">
                  <c:v>3.6153615915337216E-2</c:v>
                </c:pt>
                <c:pt idx="814">
                  <c:v>3.2853146445359034E-2</c:v>
                </c:pt>
                <c:pt idx="815">
                  <c:v>3.2664582558310347E-2</c:v>
                </c:pt>
                <c:pt idx="816">
                  <c:v>3.4047286130757241E-2</c:v>
                </c:pt>
                <c:pt idx="817">
                  <c:v>3.3403545807548299E-2</c:v>
                </c:pt>
                <c:pt idx="818">
                  <c:v>3.1464647356925467E-2</c:v>
                </c:pt>
                <c:pt idx="819">
                  <c:v>2.6715688793608552E-2</c:v>
                </c:pt>
                <c:pt idx="820">
                  <c:v>2.5304859443715973E-2</c:v>
                </c:pt>
                <c:pt idx="821">
                  <c:v>2.4721809529266423E-2</c:v>
                </c:pt>
                <c:pt idx="822">
                  <c:v>2.5425354682926685E-2</c:v>
                </c:pt>
                <c:pt idx="823">
                  <c:v>2.3018497129524869E-2</c:v>
                </c:pt>
                <c:pt idx="824">
                  <c:v>2.3922132168938987E-2</c:v>
                </c:pt>
                <c:pt idx="825">
                  <c:v>2.4401528090406157E-2</c:v>
                </c:pt>
                <c:pt idx="826">
                  <c:v>2.5501098441527651E-2</c:v>
                </c:pt>
                <c:pt idx="827">
                  <c:v>2.2721013628724251E-2</c:v>
                </c:pt>
                <c:pt idx="828">
                  <c:v>2.3175908747854225E-2</c:v>
                </c:pt>
                <c:pt idx="829">
                  <c:v>2.2987864534392805E-2</c:v>
                </c:pt>
                <c:pt idx="830">
                  <c:v>2.1697679748390521E-2</c:v>
                </c:pt>
                <c:pt idx="831">
                  <c:v>2.1633582425959499E-2</c:v>
                </c:pt>
                <c:pt idx="832">
                  <c:v>2.3841530914064747E-2</c:v>
                </c:pt>
                <c:pt idx="833">
                  <c:v>2.3103765225054706E-2</c:v>
                </c:pt>
                <c:pt idx="834">
                  <c:v>2.6031981156979408E-2</c:v>
                </c:pt>
                <c:pt idx="835">
                  <c:v>2.3718200431756313E-2</c:v>
                </c:pt>
                <c:pt idx="836">
                  <c:v>2.3765665384742934E-2</c:v>
                </c:pt>
                <c:pt idx="837">
                  <c:v>2.5307281377432711E-2</c:v>
                </c:pt>
                <c:pt idx="838">
                  <c:v>2.5572244540648974E-2</c:v>
                </c:pt>
                <c:pt idx="839">
                  <c:v>2.3313198865610039E-2</c:v>
                </c:pt>
                <c:pt idx="840">
                  <c:v>2.4030892384521042E-2</c:v>
                </c:pt>
                <c:pt idx="841">
                  <c:v>2.4939502839300642E-2</c:v>
                </c:pt>
                <c:pt idx="842">
                  <c:v>2.489481286623748E-2</c:v>
                </c:pt>
                <c:pt idx="843">
                  <c:v>2.4043327871259752E-2</c:v>
                </c:pt>
                <c:pt idx="844">
                  <c:v>2.3608028446138137E-2</c:v>
                </c:pt>
                <c:pt idx="845">
                  <c:v>2.5549358015130613E-2</c:v>
                </c:pt>
                <c:pt idx="846">
                  <c:v>2.3778114737344747E-2</c:v>
                </c:pt>
                <c:pt idx="847">
                  <c:v>2.375350075638135E-2</c:v>
                </c:pt>
                <c:pt idx="848">
                  <c:v>2.1037427345062393E-2</c:v>
                </c:pt>
                <c:pt idx="849">
                  <c:v>2.400404816243553E-2</c:v>
                </c:pt>
                <c:pt idx="850">
                  <c:v>2.239617038015862E-2</c:v>
                </c:pt>
                <c:pt idx="851">
                  <c:v>2.1943199890232142E-2</c:v>
                </c:pt>
                <c:pt idx="852">
                  <c:v>1.9805674432040843E-2</c:v>
                </c:pt>
                <c:pt idx="853">
                  <c:v>2.1036300891824757E-2</c:v>
                </c:pt>
                <c:pt idx="854">
                  <c:v>2.0816313196237616E-2</c:v>
                </c:pt>
                <c:pt idx="855">
                  <c:v>2.4152450925073649E-2</c:v>
                </c:pt>
                <c:pt idx="856">
                  <c:v>2.2831157038220709E-2</c:v>
                </c:pt>
                <c:pt idx="857">
                  <c:v>2.4367972849834163E-2</c:v>
                </c:pt>
                <c:pt idx="858">
                  <c:v>2.4322989530808199E-2</c:v>
                </c:pt>
                <c:pt idx="859">
                  <c:v>2.2190700954311214E-2</c:v>
                </c:pt>
                <c:pt idx="860">
                  <c:v>2.3247176173277706E-2</c:v>
                </c:pt>
                <c:pt idx="861">
                  <c:v>2.4687210052914296E-2</c:v>
                </c:pt>
                <c:pt idx="862">
                  <c:v>2.0865640856090356E-2</c:v>
                </c:pt>
                <c:pt idx="863">
                  <c:v>2.1080306193455297E-2</c:v>
                </c:pt>
                <c:pt idx="864">
                  <c:v>1.9039661417073611E-2</c:v>
                </c:pt>
                <c:pt idx="865">
                  <c:v>1.7911654373191449E-2</c:v>
                </c:pt>
                <c:pt idx="866">
                  <c:v>2.0348248825485103E-2</c:v>
                </c:pt>
                <c:pt idx="867">
                  <c:v>2.1832358906347115E-2</c:v>
                </c:pt>
                <c:pt idx="868">
                  <c:v>1.7483327092164162E-2</c:v>
                </c:pt>
                <c:pt idx="869">
                  <c:v>1.8188717620361668E-2</c:v>
                </c:pt>
                <c:pt idx="870">
                  <c:v>1.8805979478066337E-2</c:v>
                </c:pt>
                <c:pt idx="871">
                  <c:v>1.9194962120698905E-2</c:v>
                </c:pt>
                <c:pt idx="872">
                  <c:v>2.3150678358168867E-2</c:v>
                </c:pt>
                <c:pt idx="873">
                  <c:v>2.213723975622995E-2</c:v>
                </c:pt>
                <c:pt idx="874">
                  <c:v>2.0943854693766056E-2</c:v>
                </c:pt>
                <c:pt idx="875">
                  <c:v>2.3465161110855799E-2</c:v>
                </c:pt>
                <c:pt idx="876">
                  <c:v>2.4668993034563665E-2</c:v>
                </c:pt>
                <c:pt idx="877">
                  <c:v>2.5482872979221926E-2</c:v>
                </c:pt>
                <c:pt idx="878">
                  <c:v>2.6046252181788375E-2</c:v>
                </c:pt>
                <c:pt idx="879">
                  <c:v>2.2138540717872888E-2</c:v>
                </c:pt>
                <c:pt idx="880">
                  <c:v>2.5123480177336923E-2</c:v>
                </c:pt>
                <c:pt idx="881">
                  <c:v>2.3151441128779145E-2</c:v>
                </c:pt>
                <c:pt idx="882">
                  <c:v>2.1774084357582369E-2</c:v>
                </c:pt>
                <c:pt idx="883">
                  <c:v>2.1504904890563691E-2</c:v>
                </c:pt>
                <c:pt idx="884">
                  <c:v>2.122290385547701E-2</c:v>
                </c:pt>
                <c:pt idx="885">
                  <c:v>2.0168835015573126E-2</c:v>
                </c:pt>
                <c:pt idx="886">
                  <c:v>2.2065100825756884E-2</c:v>
                </c:pt>
                <c:pt idx="887">
                  <c:v>1.8662438759586075E-2</c:v>
                </c:pt>
                <c:pt idx="888">
                  <c:v>1.9141767573831178E-2</c:v>
                </c:pt>
                <c:pt idx="889">
                  <c:v>1.7644090219968555E-2</c:v>
                </c:pt>
                <c:pt idx="890">
                  <c:v>1.7484761379413863E-2</c:v>
                </c:pt>
                <c:pt idx="891">
                  <c:v>1.6365912293693177E-2</c:v>
                </c:pt>
                <c:pt idx="892">
                  <c:v>1.6821178502428657E-2</c:v>
                </c:pt>
                <c:pt idx="893">
                  <c:v>1.696426650640415E-2</c:v>
                </c:pt>
                <c:pt idx="894">
                  <c:v>1.8339018391523795E-2</c:v>
                </c:pt>
                <c:pt idx="895">
                  <c:v>1.9641617124772314E-2</c:v>
                </c:pt>
                <c:pt idx="896">
                  <c:v>2.0841349967514029E-2</c:v>
                </c:pt>
                <c:pt idx="897">
                  <c:v>2.1296693505101431E-2</c:v>
                </c:pt>
                <c:pt idx="898">
                  <c:v>1.971961245659248E-2</c:v>
                </c:pt>
                <c:pt idx="899">
                  <c:v>2.0550689774988713E-2</c:v>
                </c:pt>
                <c:pt idx="900">
                  <c:v>1.9862009982064478E-2</c:v>
                </c:pt>
                <c:pt idx="901">
                  <c:v>1.922125896709885E-2</c:v>
                </c:pt>
                <c:pt idx="902">
                  <c:v>1.6296177816468409E-2</c:v>
                </c:pt>
                <c:pt idx="903">
                  <c:v>1.640947480616968E-2</c:v>
                </c:pt>
                <c:pt idx="904">
                  <c:v>1.7797468146134903E-2</c:v>
                </c:pt>
                <c:pt idx="905">
                  <c:v>1.7872878146300258E-2</c:v>
                </c:pt>
                <c:pt idx="906">
                  <c:v>1.5129737488783573E-2</c:v>
                </c:pt>
                <c:pt idx="907">
                  <c:v>1.4268930263682884E-2</c:v>
                </c:pt>
                <c:pt idx="908">
                  <c:v>1.3630317984031262E-2</c:v>
                </c:pt>
                <c:pt idx="909">
                  <c:v>1.3506069288269008E-2</c:v>
                </c:pt>
                <c:pt idx="910">
                  <c:v>1.5175719638813581E-2</c:v>
                </c:pt>
                <c:pt idx="911">
                  <c:v>1.2981501554995811E-2</c:v>
                </c:pt>
                <c:pt idx="912">
                  <c:v>1.2319841292516029E-2</c:v>
                </c:pt>
                <c:pt idx="913">
                  <c:v>1.3479363132256285E-2</c:v>
                </c:pt>
                <c:pt idx="914">
                  <c:v>1.2420529235166487E-2</c:v>
                </c:pt>
                <c:pt idx="915">
                  <c:v>1.2824912318636918E-2</c:v>
                </c:pt>
                <c:pt idx="916">
                  <c:v>1.6332601187121126E-2</c:v>
                </c:pt>
                <c:pt idx="917">
                  <c:v>1.6068692925733527E-2</c:v>
                </c:pt>
                <c:pt idx="918">
                  <c:v>1.430579405325663E-2</c:v>
                </c:pt>
                <c:pt idx="919">
                  <c:v>1.4834041069602132E-2</c:v>
                </c:pt>
                <c:pt idx="920">
                  <c:v>1.3900234000957554E-2</c:v>
                </c:pt>
                <c:pt idx="921">
                  <c:v>1.4792100833480881E-2</c:v>
                </c:pt>
                <c:pt idx="922">
                  <c:v>1.1422647065025347E-2</c:v>
                </c:pt>
                <c:pt idx="923">
                  <c:v>1.0153183537431679E-2</c:v>
                </c:pt>
                <c:pt idx="924">
                  <c:v>7.5735602036621514E-3</c:v>
                </c:pt>
                <c:pt idx="925">
                  <c:v>8.299316070154026E-3</c:v>
                </c:pt>
                <c:pt idx="926">
                  <c:v>8.9196378986736002E-3</c:v>
                </c:pt>
                <c:pt idx="927">
                  <c:v>1.2827837186170298E-2</c:v>
                </c:pt>
                <c:pt idx="928">
                  <c:v>1.2043089331009704E-2</c:v>
                </c:pt>
                <c:pt idx="929">
                  <c:v>1.5378606695797442E-2</c:v>
                </c:pt>
                <c:pt idx="930">
                  <c:v>1.4242111966020909E-2</c:v>
                </c:pt>
                <c:pt idx="931">
                  <c:v>1.3914601035017351E-2</c:v>
                </c:pt>
                <c:pt idx="932">
                  <c:v>1.4494146545148811E-2</c:v>
                </c:pt>
                <c:pt idx="933">
                  <c:v>1.4581299272200102E-2</c:v>
                </c:pt>
                <c:pt idx="934">
                  <c:v>1.1844680236738517E-2</c:v>
                </c:pt>
                <c:pt idx="935">
                  <c:v>1.3623952826982689E-2</c:v>
                </c:pt>
                <c:pt idx="936">
                  <c:v>1.3608239219108484E-2</c:v>
                </c:pt>
                <c:pt idx="937">
                  <c:v>1.2722568768229518E-2</c:v>
                </c:pt>
                <c:pt idx="938">
                  <c:v>1.3640041079811911E-2</c:v>
                </c:pt>
                <c:pt idx="939">
                  <c:v>1.5295613727677333E-2</c:v>
                </c:pt>
                <c:pt idx="940">
                  <c:v>1.7193151019730981E-2</c:v>
                </c:pt>
                <c:pt idx="941">
                  <c:v>1.5441016560465464E-2</c:v>
                </c:pt>
                <c:pt idx="942">
                  <c:v>1.3958342188992964E-2</c:v>
                </c:pt>
                <c:pt idx="943">
                  <c:v>1.2411652194058478E-2</c:v>
                </c:pt>
                <c:pt idx="944">
                  <c:v>1.5378931269580141E-2</c:v>
                </c:pt>
                <c:pt idx="945">
                  <c:v>1.56603844401207E-2</c:v>
                </c:pt>
                <c:pt idx="946">
                  <c:v>1.509775260164997E-2</c:v>
                </c:pt>
                <c:pt idx="947">
                  <c:v>1.2780615626485812E-2</c:v>
                </c:pt>
                <c:pt idx="948">
                  <c:v>1.4853368290280328E-2</c:v>
                </c:pt>
                <c:pt idx="949">
                  <c:v>1.5122307326788135E-2</c:v>
                </c:pt>
                <c:pt idx="950">
                  <c:v>1.8357057346119605E-2</c:v>
                </c:pt>
                <c:pt idx="951">
                  <c:v>1.4965222074730195E-2</c:v>
                </c:pt>
                <c:pt idx="952">
                  <c:v>1.4034746650045251E-2</c:v>
                </c:pt>
                <c:pt idx="953">
                  <c:v>1.0895471245860452E-2</c:v>
                </c:pt>
                <c:pt idx="954">
                  <c:v>9.3917823885281866E-3</c:v>
                </c:pt>
                <c:pt idx="955">
                  <c:v>1.1467030270681289E-2</c:v>
                </c:pt>
                <c:pt idx="956">
                  <c:v>1.1084856863065526E-2</c:v>
                </c:pt>
                <c:pt idx="957">
                  <c:v>9.8324162600603535E-3</c:v>
                </c:pt>
                <c:pt idx="958">
                  <c:v>9.8479368420838678E-3</c:v>
                </c:pt>
                <c:pt idx="959">
                  <c:v>1.1287230912742452E-2</c:v>
                </c:pt>
                <c:pt idx="960">
                  <c:v>1.3081832140578259E-2</c:v>
                </c:pt>
                <c:pt idx="961">
                  <c:v>1.4145087218486204E-2</c:v>
                </c:pt>
                <c:pt idx="962">
                  <c:v>9.6040486056691004E-3</c:v>
                </c:pt>
                <c:pt idx="963">
                  <c:v>1.0734431837770919E-2</c:v>
                </c:pt>
                <c:pt idx="964">
                  <c:v>7.9889559822516835E-3</c:v>
                </c:pt>
                <c:pt idx="965">
                  <c:v>8.3386853441580859E-3</c:v>
                </c:pt>
                <c:pt idx="966">
                  <c:v>6.7914498252825703E-3</c:v>
                </c:pt>
                <c:pt idx="967">
                  <c:v>6.9344578338940048E-3</c:v>
                </c:pt>
                <c:pt idx="968">
                  <c:v>7.1223696105860339E-3</c:v>
                </c:pt>
                <c:pt idx="969">
                  <c:v>1.04378891713354E-2</c:v>
                </c:pt>
                <c:pt idx="970">
                  <c:v>8.6998895966203839E-3</c:v>
                </c:pt>
                <c:pt idx="971">
                  <c:v>8.6892005864466076E-3</c:v>
                </c:pt>
                <c:pt idx="972">
                  <c:v>6.6949281597040722E-3</c:v>
                </c:pt>
                <c:pt idx="973">
                  <c:v>7.0128257367153045E-3</c:v>
                </c:pt>
                <c:pt idx="974">
                  <c:v>5.6178437647223878E-3</c:v>
                </c:pt>
                <c:pt idx="975">
                  <c:v>8.0112038781136232E-3</c:v>
                </c:pt>
                <c:pt idx="976">
                  <c:v>6.9155025324028714E-3</c:v>
                </c:pt>
                <c:pt idx="977">
                  <c:v>8.2104092966061269E-3</c:v>
                </c:pt>
                <c:pt idx="978">
                  <c:v>1.1309320002992774E-2</c:v>
                </c:pt>
                <c:pt idx="979">
                  <c:v>1.4319941025995478E-2</c:v>
                </c:pt>
                <c:pt idx="980">
                  <c:v>1.5512137327721501E-2</c:v>
                </c:pt>
                <c:pt idx="981">
                  <c:v>1.7587526238738656E-2</c:v>
                </c:pt>
                <c:pt idx="982">
                  <c:v>1.5835232233163708E-2</c:v>
                </c:pt>
                <c:pt idx="983">
                  <c:v>1.4169623574318549E-2</c:v>
                </c:pt>
                <c:pt idx="984">
                  <c:v>1.3895376800963406E-2</c:v>
                </c:pt>
                <c:pt idx="985">
                  <c:v>1.4100060346428692E-2</c:v>
                </c:pt>
                <c:pt idx="986">
                  <c:v>1.4614821922068226E-2</c:v>
                </c:pt>
                <c:pt idx="987">
                  <c:v>1.572128668845529E-2</c:v>
                </c:pt>
                <c:pt idx="988">
                  <c:v>1.3802754464964206E-2</c:v>
                </c:pt>
                <c:pt idx="989">
                  <c:v>1.2045503709608722E-2</c:v>
                </c:pt>
                <c:pt idx="990">
                  <c:v>1.2270575999419341E-2</c:v>
                </c:pt>
                <c:pt idx="991">
                  <c:v>1.1979760156655099E-2</c:v>
                </c:pt>
                <c:pt idx="992">
                  <c:v>9.0625016193505974E-3</c:v>
                </c:pt>
                <c:pt idx="993">
                  <c:v>6.6179016606264292E-3</c:v>
                </c:pt>
                <c:pt idx="994">
                  <c:v>6.6745968935092142E-3</c:v>
                </c:pt>
                <c:pt idx="995">
                  <c:v>7.8937694985551938E-3</c:v>
                </c:pt>
                <c:pt idx="996">
                  <c:v>7.9688703314524083E-3</c:v>
                </c:pt>
                <c:pt idx="997">
                  <c:v>8.324367674644893E-3</c:v>
                </c:pt>
                <c:pt idx="998">
                  <c:v>8.3787373934083621E-3</c:v>
                </c:pt>
                <c:pt idx="999">
                  <c:v>8.5985708757103461E-3</c:v>
                </c:pt>
                <c:pt idx="1000">
                  <c:v>8.3729858748719226E-3</c:v>
                </c:pt>
                <c:pt idx="1001">
                  <c:v>5.415252098027303E-3</c:v>
                </c:pt>
                <c:pt idx="1002">
                  <c:v>2.9644671644051303E-3</c:v>
                </c:pt>
                <c:pt idx="1003">
                  <c:v>5.9956021689397908E-4</c:v>
                </c:pt>
                <c:pt idx="1004">
                  <c:v>6.4291207491178298E-4</c:v>
                </c:pt>
                <c:pt idx="1005">
                  <c:v>-1.0761841804847823E-3</c:v>
                </c:pt>
                <c:pt idx="1006">
                  <c:v>-9.5122250381940074E-4</c:v>
                </c:pt>
                <c:pt idx="1007">
                  <c:v>-6.4492884692350563E-4</c:v>
                </c:pt>
                <c:pt idx="1008">
                  <c:v>5.8116202385770518E-4</c:v>
                </c:pt>
                <c:pt idx="1009">
                  <c:v>1.4303315233947669E-3</c:v>
                </c:pt>
                <c:pt idx="1010">
                  <c:v>5.6606983182269444E-3</c:v>
                </c:pt>
                <c:pt idx="1011">
                  <c:v>5.2570750129476203E-3</c:v>
                </c:pt>
                <c:pt idx="1012">
                  <c:v>4.8432049089042577E-3</c:v>
                </c:pt>
                <c:pt idx="1013">
                  <c:v>4.6871982906329882E-3</c:v>
                </c:pt>
                <c:pt idx="1014">
                  <c:v>6.5147344542483242E-3</c:v>
                </c:pt>
                <c:pt idx="1015">
                  <c:v>4.7464355984181642E-3</c:v>
                </c:pt>
                <c:pt idx="1016">
                  <c:v>3.5803834704583736E-3</c:v>
                </c:pt>
                <c:pt idx="1017">
                  <c:v>2.8921981081398603E-3</c:v>
                </c:pt>
                <c:pt idx="1018">
                  <c:v>4.4532098508697094E-3</c:v>
                </c:pt>
                <c:pt idx="1019">
                  <c:v>6.3225773087716083E-3</c:v>
                </c:pt>
                <c:pt idx="1020">
                  <c:v>4.9734203699880984E-3</c:v>
                </c:pt>
                <c:pt idx="1021">
                  <c:v>2.6839472731119561E-3</c:v>
                </c:pt>
                <c:pt idx="1022">
                  <c:v>4.0056668241854393E-3</c:v>
                </c:pt>
                <c:pt idx="1023">
                  <c:v>6.9933989366228102E-3</c:v>
                </c:pt>
                <c:pt idx="1024">
                  <c:v>9.7049944889267895E-3</c:v>
                </c:pt>
                <c:pt idx="1025">
                  <c:v>1.0176657791852589E-2</c:v>
                </c:pt>
                <c:pt idx="1026">
                  <c:v>1.0967653284946368E-2</c:v>
                </c:pt>
                <c:pt idx="1027">
                  <c:v>1.3251887426174315E-2</c:v>
                </c:pt>
                <c:pt idx="1028">
                  <c:v>1.5180823787459382E-2</c:v>
                </c:pt>
                <c:pt idx="1029">
                  <c:v>1.5868455937393541E-2</c:v>
                </c:pt>
                <c:pt idx="1030">
                  <c:v>1.3821387014789266E-2</c:v>
                </c:pt>
                <c:pt idx="1031">
                  <c:v>8.9869083705457192E-3</c:v>
                </c:pt>
                <c:pt idx="1032">
                  <c:v>8.2103973713712978E-3</c:v>
                </c:pt>
                <c:pt idx="1033">
                  <c:v>5.7166758149266245E-3</c:v>
                </c:pt>
                <c:pt idx="1034">
                  <c:v>2.8517409564403936E-3</c:v>
                </c:pt>
                <c:pt idx="1035">
                  <c:v>2.1915064779993981E-3</c:v>
                </c:pt>
                <c:pt idx="1036">
                  <c:v>2.9470840236550553E-3</c:v>
                </c:pt>
                <c:pt idx="1037">
                  <c:v>4.1773586519766688E-3</c:v>
                </c:pt>
                <c:pt idx="1038">
                  <c:v>7.6391640906357076E-3</c:v>
                </c:pt>
                <c:pt idx="1039">
                  <c:v>7.1832266022841054E-3</c:v>
                </c:pt>
                <c:pt idx="1040">
                  <c:v>8.5852057243295931E-3</c:v>
                </c:pt>
                <c:pt idx="1041">
                  <c:v>1.0143981759587448E-2</c:v>
                </c:pt>
                <c:pt idx="1042">
                  <c:v>9.9876077551997507E-3</c:v>
                </c:pt>
                <c:pt idx="1043">
                  <c:v>7.9855951399841682E-3</c:v>
                </c:pt>
                <c:pt idx="1044">
                  <c:v>4.8737461463677729E-3</c:v>
                </c:pt>
                <c:pt idx="1045">
                  <c:v>2.7117820155720222E-3</c:v>
                </c:pt>
                <c:pt idx="1046">
                  <c:v>2.833833697916155E-3</c:v>
                </c:pt>
                <c:pt idx="1047">
                  <c:v>2.0768745730673347E-3</c:v>
                </c:pt>
                <c:pt idx="1048">
                  <c:v>2.8945400909344042E-3</c:v>
                </c:pt>
                <c:pt idx="1049">
                  <c:v>3.7649946976850606E-3</c:v>
                </c:pt>
                <c:pt idx="1050">
                  <c:v>2.5511314590216088E-3</c:v>
                </c:pt>
                <c:pt idx="1051">
                  <c:v>4.147256307596681E-3</c:v>
                </c:pt>
                <c:pt idx="1052">
                  <c:v>3.056926250605821E-3</c:v>
                </c:pt>
                <c:pt idx="1053">
                  <c:v>3.0485436252895791E-3</c:v>
                </c:pt>
                <c:pt idx="1054">
                  <c:v>3.2846340691621962E-3</c:v>
                </c:pt>
                <c:pt idx="1055">
                  <c:v>2.3758425019155711E-3</c:v>
                </c:pt>
                <c:pt idx="1056">
                  <c:v>7.7457851857408954E-4</c:v>
                </c:pt>
                <c:pt idx="1057">
                  <c:v>1.2680539352091299E-3</c:v>
                </c:pt>
                <c:pt idx="1058">
                  <c:v>1.6121336985984863E-3</c:v>
                </c:pt>
                <c:pt idx="1059">
                  <c:v>2.7835385385769603E-3</c:v>
                </c:pt>
                <c:pt idx="1060">
                  <c:v>3.2182495533540326E-3</c:v>
                </c:pt>
                <c:pt idx="1061">
                  <c:v>1.2942838077126071E-3</c:v>
                </c:pt>
                <c:pt idx="1062">
                  <c:v>4.1848211824666433E-4</c:v>
                </c:pt>
                <c:pt idx="1063">
                  <c:v>7.3514050781276353E-4</c:v>
                </c:pt>
                <c:pt idx="1064">
                  <c:v>3.1280814010544496E-3</c:v>
                </c:pt>
                <c:pt idx="1065">
                  <c:v>3.2504834779071277E-3</c:v>
                </c:pt>
                <c:pt idx="1066">
                  <c:v>1.0901140102520695E-3</c:v>
                </c:pt>
                <c:pt idx="1067">
                  <c:v>-7.420610104553971E-4</c:v>
                </c:pt>
                <c:pt idx="1068">
                  <c:v>-1.7300633383441934E-3</c:v>
                </c:pt>
                <c:pt idx="1069">
                  <c:v>8.6457211802649898E-5</c:v>
                </c:pt>
                <c:pt idx="1070">
                  <c:v>6.6185186619066453E-4</c:v>
                </c:pt>
                <c:pt idx="1071">
                  <c:v>-2.488632073615622E-3</c:v>
                </c:pt>
                <c:pt idx="1072">
                  <c:v>-3.0193242815892626E-3</c:v>
                </c:pt>
                <c:pt idx="1073">
                  <c:v>-1.3260718914366683E-3</c:v>
                </c:pt>
                <c:pt idx="1074">
                  <c:v>-1.6538419333500068E-4</c:v>
                </c:pt>
                <c:pt idx="1075">
                  <c:v>6.3490979792374044E-3</c:v>
                </c:pt>
                <c:pt idx="1076">
                  <c:v>6.0258946356350276E-3</c:v>
                </c:pt>
                <c:pt idx="1077">
                  <c:v>6.0313067664324602E-3</c:v>
                </c:pt>
                <c:pt idx="1078">
                  <c:v>9.3417953594801886E-3</c:v>
                </c:pt>
                <c:pt idx="1079">
                  <c:v>8.8046196753889458E-3</c:v>
                </c:pt>
                <c:pt idx="1080">
                  <c:v>9.9332464166913669E-3</c:v>
                </c:pt>
                <c:pt idx="1081">
                  <c:v>7.8804724173036737E-3</c:v>
                </c:pt>
                <c:pt idx="1082">
                  <c:v>7.229180161378441E-3</c:v>
                </c:pt>
                <c:pt idx="1083">
                  <c:v>6.9931088052885256E-3</c:v>
                </c:pt>
                <c:pt idx="1084">
                  <c:v>4.3324121254851482E-3</c:v>
                </c:pt>
                <c:pt idx="1085">
                  <c:v>4.8481220757935397E-3</c:v>
                </c:pt>
                <c:pt idx="1086">
                  <c:v>5.6217198363902815E-3</c:v>
                </c:pt>
                <c:pt idx="1087">
                  <c:v>3.3907215729681614E-3</c:v>
                </c:pt>
                <c:pt idx="1088">
                  <c:v>3.9227381486357056E-3</c:v>
                </c:pt>
                <c:pt idx="1089">
                  <c:v>1.2886383571033284E-3</c:v>
                </c:pt>
                <c:pt idx="1090">
                  <c:v>1.3320135322883613E-3</c:v>
                </c:pt>
                <c:pt idx="1091">
                  <c:v>3.1171040964769691E-3</c:v>
                </c:pt>
                <c:pt idx="1092">
                  <c:v>-4.8879231025541841E-4</c:v>
                </c:pt>
                <c:pt idx="1093">
                  <c:v>-1.9371862535527901E-4</c:v>
                </c:pt>
                <c:pt idx="1094">
                  <c:v>-1.0099982087260313E-3</c:v>
                </c:pt>
                <c:pt idx="1095">
                  <c:v>-4.5261760371048598E-3</c:v>
                </c:pt>
                <c:pt idx="1096">
                  <c:v>-6.6702042591848731E-3</c:v>
                </c:pt>
                <c:pt idx="1097">
                  <c:v>-7.0734921468654805E-3</c:v>
                </c:pt>
                <c:pt idx="1098">
                  <c:v>-5.7516505287920211E-3</c:v>
                </c:pt>
                <c:pt idx="1099">
                  <c:v>-5.1282220654951726E-3</c:v>
                </c:pt>
                <c:pt idx="1100">
                  <c:v>-5.7778553805232962E-3</c:v>
                </c:pt>
                <c:pt idx="1101">
                  <c:v>-3.1986190761762638E-3</c:v>
                </c:pt>
                <c:pt idx="1102">
                  <c:v>-3.1387619524591761E-3</c:v>
                </c:pt>
                <c:pt idx="1103">
                  <c:v>-8.6022530326901726E-4</c:v>
                </c:pt>
                <c:pt idx="1104">
                  <c:v>-1.0217156037466855E-3</c:v>
                </c:pt>
                <c:pt idx="1105">
                  <c:v>-2.0160862144288356E-3</c:v>
                </c:pt>
                <c:pt idx="1106">
                  <c:v>-4.0411302504694265E-4</c:v>
                </c:pt>
                <c:pt idx="1107">
                  <c:v>5.9553597603509553E-4</c:v>
                </c:pt>
                <c:pt idx="1108">
                  <c:v>-1.2100384677262513E-3</c:v>
                </c:pt>
                <c:pt idx="1109">
                  <c:v>4.0993195745435305E-3</c:v>
                </c:pt>
                <c:pt idx="1110">
                  <c:v>5.2113011027014287E-3</c:v>
                </c:pt>
                <c:pt idx="1111">
                  <c:v>6.4907859162022657E-3</c:v>
                </c:pt>
                <c:pt idx="1112">
                  <c:v>5.1416448876078318E-3</c:v>
                </c:pt>
                <c:pt idx="1113">
                  <c:v>4.4757443227164215E-3</c:v>
                </c:pt>
                <c:pt idx="1114">
                  <c:v>3.4704482118619977E-3</c:v>
                </c:pt>
                <c:pt idx="1115">
                  <c:v>4.3413332973689977E-3</c:v>
                </c:pt>
                <c:pt idx="1116">
                  <c:v>2.8539126972490498E-3</c:v>
                </c:pt>
                <c:pt idx="1117">
                  <c:v>2.0002264520617014E-3</c:v>
                </c:pt>
                <c:pt idx="1118">
                  <c:v>2.929558520784865E-3</c:v>
                </c:pt>
                <c:pt idx="1119">
                  <c:v>5.7354218396570011E-3</c:v>
                </c:pt>
                <c:pt idx="1120">
                  <c:v>5.4124753108011738E-3</c:v>
                </c:pt>
                <c:pt idx="1121">
                  <c:v>5.8639882259386338E-3</c:v>
                </c:pt>
                <c:pt idx="1122">
                  <c:v>6.5674234007872707E-3</c:v>
                </c:pt>
                <c:pt idx="1123">
                  <c:v>8.3288936153178613E-3</c:v>
                </c:pt>
                <c:pt idx="1124">
                  <c:v>9.1137275395646034E-3</c:v>
                </c:pt>
                <c:pt idx="1125">
                  <c:v>4.7444097158233136E-3</c:v>
                </c:pt>
                <c:pt idx="1126">
                  <c:v>3.2972896542567479E-3</c:v>
                </c:pt>
                <c:pt idx="1127">
                  <c:v>1.0826117783591912E-3</c:v>
                </c:pt>
                <c:pt idx="1128">
                  <c:v>1.6634389031066493E-3</c:v>
                </c:pt>
                <c:pt idx="1129">
                  <c:v>2.1634798059214102E-3</c:v>
                </c:pt>
                <c:pt idx="1130">
                  <c:v>1.0577091178292277E-3</c:v>
                </c:pt>
                <c:pt idx="1131">
                  <c:v>2.0577817239918824E-3</c:v>
                </c:pt>
                <c:pt idx="1132">
                  <c:v>4.0034748030705978E-3</c:v>
                </c:pt>
                <c:pt idx="1133">
                  <c:v>3.9399097460897075E-3</c:v>
                </c:pt>
                <c:pt idx="1134">
                  <c:v>5.601047108502533E-3</c:v>
                </c:pt>
                <c:pt idx="1135">
                  <c:v>1.2734154615318158E-3</c:v>
                </c:pt>
                <c:pt idx="1136">
                  <c:v>-6.4768128000546347E-5</c:v>
                </c:pt>
                <c:pt idx="1137">
                  <c:v>9.1198605174759681E-4</c:v>
                </c:pt>
                <c:pt idx="1138">
                  <c:v>-3.4426119583783883E-3</c:v>
                </c:pt>
                <c:pt idx="1139">
                  <c:v>-2.9104180003980155E-3</c:v>
                </c:pt>
                <c:pt idx="1140">
                  <c:v>-2.3836724970359418E-3</c:v>
                </c:pt>
                <c:pt idx="1141">
                  <c:v>-3.0499406702531274E-3</c:v>
                </c:pt>
                <c:pt idx="1142">
                  <c:v>2.347218046702887E-4</c:v>
                </c:pt>
                <c:pt idx="1143">
                  <c:v>7.3452084002041467E-4</c:v>
                </c:pt>
                <c:pt idx="1144">
                  <c:v>-9.0339232755397173E-4</c:v>
                </c:pt>
                <c:pt idx="1145">
                  <c:v>5.3141541050662493E-4</c:v>
                </c:pt>
                <c:pt idx="1146">
                  <c:v>-3.8752571965762727E-4</c:v>
                </c:pt>
                <c:pt idx="1147">
                  <c:v>-2.3486028108966567E-3</c:v>
                </c:pt>
                <c:pt idx="1148">
                  <c:v>5.9425889448972124E-5</c:v>
                </c:pt>
                <c:pt idx="1149">
                  <c:v>8.8096727158854806E-4</c:v>
                </c:pt>
                <c:pt idx="1150">
                  <c:v>-1.784699238718785E-3</c:v>
                </c:pt>
                <c:pt idx="1151">
                  <c:v>-1.6179745304775066E-3</c:v>
                </c:pt>
                <c:pt idx="1152">
                  <c:v>-2.2527850008242033E-4</c:v>
                </c:pt>
                <c:pt idx="1153">
                  <c:v>1.3063586634989648E-3</c:v>
                </c:pt>
                <c:pt idx="1154">
                  <c:v>1.5640591364958498E-3</c:v>
                </c:pt>
                <c:pt idx="1155">
                  <c:v>-8.8664754092073221E-4</c:v>
                </c:pt>
                <c:pt idx="1156">
                  <c:v>-2.2025736884777095E-3</c:v>
                </c:pt>
                <c:pt idx="1157">
                  <c:v>9.1422078149847312E-4</c:v>
                </c:pt>
                <c:pt idx="1158">
                  <c:v>9.1408791512434973E-4</c:v>
                </c:pt>
                <c:pt idx="1159">
                  <c:v>-7.6835250901711441E-4</c:v>
                </c:pt>
                <c:pt idx="1160">
                  <c:v>1.6855319486832959E-5</c:v>
                </c:pt>
                <c:pt idx="1161">
                  <c:v>1.5104316369410759E-3</c:v>
                </c:pt>
                <c:pt idx="1162">
                  <c:v>2.772970588054128E-3</c:v>
                </c:pt>
                <c:pt idx="1163">
                  <c:v>3.3962258646468547E-3</c:v>
                </c:pt>
                <c:pt idx="1164">
                  <c:v>2.896678055922679E-3</c:v>
                </c:pt>
                <c:pt idx="1165">
                  <c:v>2.1495999288147923E-3</c:v>
                </c:pt>
                <c:pt idx="1166">
                  <c:v>3.2786812956223372E-3</c:v>
                </c:pt>
                <c:pt idx="1167">
                  <c:v>4.642603393541409E-3</c:v>
                </c:pt>
                <c:pt idx="1168">
                  <c:v>3.3312466493238099E-3</c:v>
                </c:pt>
                <c:pt idx="1169">
                  <c:v>2.9931306884647831E-3</c:v>
                </c:pt>
                <c:pt idx="1170">
                  <c:v>4.100723285787416E-3</c:v>
                </c:pt>
                <c:pt idx="1171">
                  <c:v>9.6286716231458458E-4</c:v>
                </c:pt>
                <c:pt idx="1172">
                  <c:v>4.310799066906818E-4</c:v>
                </c:pt>
                <c:pt idx="1173">
                  <c:v>2.2684369826401676E-3</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numCache>
            </c:numRef>
          </c:yVal>
          <c:smooth val="0"/>
          <c:extLst>
            <c:ext xmlns:c16="http://schemas.microsoft.com/office/drawing/2014/chart" uri="{C3380CC4-5D6E-409C-BE32-E72D297353CC}">
              <c16:uniqueId val="{00000000-8FDE-4B58-BA0E-CC159DC07D04}"/>
            </c:ext>
          </c:extLst>
        </c:ser>
        <c:ser>
          <c:idx val="2"/>
          <c:order val="1"/>
          <c:tx>
            <c:strRef>
              <c:f>'Fluo RT'!$AX$3</c:f>
              <c:strCache>
                <c:ptCount val="1"/>
                <c:pt idx="0">
                  <c:v>2g B3</c:v>
                </c:pt>
              </c:strCache>
            </c:strRef>
          </c:tx>
          <c:spPr>
            <a:ln w="19050" cap="rnd">
              <a:solidFill>
                <a:srgbClr val="92D050"/>
              </a:solidFill>
              <a:round/>
            </a:ln>
            <a:effectLst/>
          </c:spPr>
          <c:marker>
            <c:symbol val="none"/>
          </c:marker>
          <c:xVal>
            <c:numRef>
              <c:f>'Fluo RT'!$AU$4:$AU$1449</c:f>
              <c:numCache>
                <c:formatCode>General</c:formatCode>
                <c:ptCount val="1446"/>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pt idx="1174" formatCode="0.0">
                  <c:v>808.73929999999996</c:v>
                </c:pt>
                <c:pt idx="1175" formatCode="0.0">
                  <c:v>809.06039999999996</c:v>
                </c:pt>
                <c:pt idx="1176" formatCode="0.0">
                  <c:v>809.38149999999996</c:v>
                </c:pt>
                <c:pt idx="1177" formatCode="0.0">
                  <c:v>809.70249999999999</c:v>
                </c:pt>
                <c:pt idx="1178" formatCode="0.0">
                  <c:v>810.02350000000001</c:v>
                </c:pt>
                <c:pt idx="1179" formatCode="0.0">
                  <c:v>810.34439999999995</c:v>
                </c:pt>
                <c:pt idx="1180" formatCode="0.0">
                  <c:v>810.6653</c:v>
                </c:pt>
                <c:pt idx="1181" formatCode="0.0">
                  <c:v>810.98609999999996</c:v>
                </c:pt>
                <c:pt idx="1182" formatCode="0.0">
                  <c:v>811.30690000000004</c:v>
                </c:pt>
                <c:pt idx="1183" formatCode="0.0">
                  <c:v>811.6277</c:v>
                </c:pt>
                <c:pt idx="1184" formatCode="0.0">
                  <c:v>811.94839999999999</c:v>
                </c:pt>
                <c:pt idx="1185" formatCode="0.0">
                  <c:v>812.26900000000001</c:v>
                </c:pt>
                <c:pt idx="1186" formatCode="0.0">
                  <c:v>812.58960000000002</c:v>
                </c:pt>
                <c:pt idx="1187" formatCode="0.0">
                  <c:v>812.91010000000006</c:v>
                </c:pt>
                <c:pt idx="1188" formatCode="0.0">
                  <c:v>813.23059999999998</c:v>
                </c:pt>
                <c:pt idx="1189" formatCode="0.0">
                  <c:v>813.55100000000004</c:v>
                </c:pt>
                <c:pt idx="1190" formatCode="0.0">
                  <c:v>813.87149999999997</c:v>
                </c:pt>
                <c:pt idx="1191" formatCode="0.0">
                  <c:v>814.19179999999994</c:v>
                </c:pt>
                <c:pt idx="1192" formatCode="0.0">
                  <c:v>814.51210000000003</c:v>
                </c:pt>
                <c:pt idx="1193" formatCode="0.0">
                  <c:v>814.83230000000003</c:v>
                </c:pt>
                <c:pt idx="1194" formatCode="0.0">
                  <c:v>815.15250000000003</c:v>
                </c:pt>
                <c:pt idx="1195" formatCode="0.0">
                  <c:v>815.47270000000003</c:v>
                </c:pt>
                <c:pt idx="1196" formatCode="0.0">
                  <c:v>815.79269999999997</c:v>
                </c:pt>
                <c:pt idx="1197" formatCode="0.0">
                  <c:v>816.11279999999999</c:v>
                </c:pt>
                <c:pt idx="1198" formatCode="0.0">
                  <c:v>816.43280000000004</c:v>
                </c:pt>
                <c:pt idx="1199" formatCode="0.0">
                  <c:v>816.7527</c:v>
                </c:pt>
                <c:pt idx="1200" formatCode="0.0">
                  <c:v>817.07259999999997</c:v>
                </c:pt>
                <c:pt idx="1201" formatCode="0.0">
                  <c:v>817.39250000000004</c:v>
                </c:pt>
                <c:pt idx="1202" formatCode="0.0">
                  <c:v>817.71230000000003</c:v>
                </c:pt>
                <c:pt idx="1203" formatCode="0.0">
                  <c:v>818.03200000000004</c:v>
                </c:pt>
                <c:pt idx="1204" formatCode="0.0">
                  <c:v>818.35170000000005</c:v>
                </c:pt>
                <c:pt idx="1205" formatCode="0.0">
                  <c:v>818.67139999999995</c:v>
                </c:pt>
                <c:pt idx="1206" formatCode="0.0">
                  <c:v>818.99099999999999</c:v>
                </c:pt>
                <c:pt idx="1207" formatCode="0.0">
                  <c:v>819.31050000000005</c:v>
                </c:pt>
                <c:pt idx="1208" formatCode="0.0">
                  <c:v>819.63009999999997</c:v>
                </c:pt>
                <c:pt idx="1209" formatCode="0.0">
                  <c:v>819.94949999999994</c:v>
                </c:pt>
                <c:pt idx="1210" formatCode="0.0">
                  <c:v>820.26890000000003</c:v>
                </c:pt>
                <c:pt idx="1211" formatCode="0.0">
                  <c:v>820.5883</c:v>
                </c:pt>
                <c:pt idx="1212" formatCode="0.0">
                  <c:v>820.9076</c:v>
                </c:pt>
                <c:pt idx="1213" formatCode="0.0">
                  <c:v>821.2269</c:v>
                </c:pt>
                <c:pt idx="1214" formatCode="0.0">
                  <c:v>821.54600000000005</c:v>
                </c:pt>
                <c:pt idx="1215" formatCode="0.0">
                  <c:v>821.86519999999996</c:v>
                </c:pt>
                <c:pt idx="1216" formatCode="0.0">
                  <c:v>822.18430000000001</c:v>
                </c:pt>
                <c:pt idx="1217" formatCode="0.0">
                  <c:v>822.50340000000006</c:v>
                </c:pt>
                <c:pt idx="1218" formatCode="0.0">
                  <c:v>822.82240000000002</c:v>
                </c:pt>
                <c:pt idx="1219" formatCode="0.0">
                  <c:v>823.14139999999998</c:v>
                </c:pt>
                <c:pt idx="1220" formatCode="0.0">
                  <c:v>823.46029999999996</c:v>
                </c:pt>
                <c:pt idx="1221" formatCode="0.0">
                  <c:v>823.77909999999997</c:v>
                </c:pt>
                <c:pt idx="1222" formatCode="0.0">
                  <c:v>824.09799999999996</c:v>
                </c:pt>
                <c:pt idx="1223" formatCode="0.0">
                  <c:v>824.41669999999999</c:v>
                </c:pt>
                <c:pt idx="1224" formatCode="0.0">
                  <c:v>824.73540000000003</c:v>
                </c:pt>
                <c:pt idx="1225" formatCode="0.0">
                  <c:v>825.05409999999995</c:v>
                </c:pt>
                <c:pt idx="1226" formatCode="0.0">
                  <c:v>825.37270000000001</c:v>
                </c:pt>
                <c:pt idx="1227" formatCode="0.0">
                  <c:v>825.69129999999996</c:v>
                </c:pt>
                <c:pt idx="1228" formatCode="0.0">
                  <c:v>826.00980000000004</c:v>
                </c:pt>
                <c:pt idx="1229" formatCode="0.0">
                  <c:v>826.32820000000004</c:v>
                </c:pt>
                <c:pt idx="1230" formatCode="0.0">
                  <c:v>826.64670000000001</c:v>
                </c:pt>
                <c:pt idx="1231" formatCode="0.0">
                  <c:v>826.96500000000003</c:v>
                </c:pt>
                <c:pt idx="1232" formatCode="0.0">
                  <c:v>827.28340000000003</c:v>
                </c:pt>
                <c:pt idx="1233" formatCode="0.0">
                  <c:v>827.60159999999996</c:v>
                </c:pt>
                <c:pt idx="1234" formatCode="0.0">
                  <c:v>827.91989999999998</c:v>
                </c:pt>
                <c:pt idx="1235" formatCode="0.0">
                  <c:v>828.23800000000006</c:v>
                </c:pt>
                <c:pt idx="1236" formatCode="0.0">
                  <c:v>828.55619999999999</c:v>
                </c:pt>
                <c:pt idx="1237" formatCode="0.0">
                  <c:v>828.87419999999997</c:v>
                </c:pt>
                <c:pt idx="1238" formatCode="0.0">
                  <c:v>829.19230000000005</c:v>
                </c:pt>
                <c:pt idx="1239" formatCode="0.0">
                  <c:v>829.51020000000005</c:v>
                </c:pt>
                <c:pt idx="1240" formatCode="0.0">
                  <c:v>829.82809999999995</c:v>
                </c:pt>
                <c:pt idx="1241" formatCode="0.0">
                  <c:v>830.14599999999996</c:v>
                </c:pt>
                <c:pt idx="1242" formatCode="0.0">
                  <c:v>830.46379999999999</c:v>
                </c:pt>
                <c:pt idx="1243" formatCode="0.0">
                  <c:v>830.78160000000003</c:v>
                </c:pt>
                <c:pt idx="1244" formatCode="0.0">
                  <c:v>831.09929999999997</c:v>
                </c:pt>
                <c:pt idx="1245" formatCode="0.0">
                  <c:v>831.41700000000003</c:v>
                </c:pt>
                <c:pt idx="1246" formatCode="0.0">
                  <c:v>831.7346</c:v>
                </c:pt>
                <c:pt idx="1247" formatCode="0.0">
                  <c:v>832.05219999999997</c:v>
                </c:pt>
                <c:pt idx="1248" formatCode="0.0">
                  <c:v>832.36980000000005</c:v>
                </c:pt>
                <c:pt idx="1249" formatCode="0.0">
                  <c:v>832.68719999999996</c:v>
                </c:pt>
                <c:pt idx="1250" formatCode="0.0">
                  <c:v>833.00459999999998</c:v>
                </c:pt>
                <c:pt idx="1251" formatCode="0.0">
                  <c:v>833.322</c:v>
                </c:pt>
                <c:pt idx="1252" formatCode="0.0">
                  <c:v>833.63930000000005</c:v>
                </c:pt>
                <c:pt idx="1253" formatCode="0.0">
                  <c:v>833.95659999999998</c:v>
                </c:pt>
                <c:pt idx="1254" formatCode="0.0">
                  <c:v>834.27390000000003</c:v>
                </c:pt>
                <c:pt idx="1255" formatCode="0.0">
                  <c:v>834.59100000000001</c:v>
                </c:pt>
                <c:pt idx="1256" formatCode="0.0">
                  <c:v>834.90809999999999</c:v>
                </c:pt>
                <c:pt idx="1257" formatCode="0.0">
                  <c:v>835.22519999999997</c:v>
                </c:pt>
                <c:pt idx="1258" formatCode="0.0">
                  <c:v>835.54219999999998</c:v>
                </c:pt>
                <c:pt idx="1259" formatCode="0.0">
                  <c:v>835.85929999999996</c:v>
                </c:pt>
                <c:pt idx="1260" formatCode="0.0">
                  <c:v>836.17610000000002</c:v>
                </c:pt>
                <c:pt idx="1261" formatCode="0.0">
                  <c:v>836.49300000000005</c:v>
                </c:pt>
                <c:pt idx="1262" formatCode="0.0">
                  <c:v>836.80989999999997</c:v>
                </c:pt>
                <c:pt idx="1263" formatCode="0.0">
                  <c:v>837.12660000000005</c:v>
                </c:pt>
                <c:pt idx="1264" formatCode="0.0">
                  <c:v>837.4434</c:v>
                </c:pt>
                <c:pt idx="1265" formatCode="0.0">
                  <c:v>837.76009999999997</c:v>
                </c:pt>
                <c:pt idx="1266" formatCode="0.0">
                  <c:v>838.07669999999996</c:v>
                </c:pt>
                <c:pt idx="1267" formatCode="0.0">
                  <c:v>838.39319999999998</c:v>
                </c:pt>
                <c:pt idx="1268" formatCode="0.0">
                  <c:v>838.70979999999997</c:v>
                </c:pt>
                <c:pt idx="1269" formatCode="0.0">
                  <c:v>839.02629999999999</c:v>
                </c:pt>
                <c:pt idx="1270" formatCode="0.0">
                  <c:v>839.34270000000004</c:v>
                </c:pt>
                <c:pt idx="1271" formatCode="0.0">
                  <c:v>839.65909999999997</c:v>
                </c:pt>
                <c:pt idx="1272" formatCode="0.0">
                  <c:v>839.97540000000004</c:v>
                </c:pt>
                <c:pt idx="1273" formatCode="0.0">
                  <c:v>840.29169999999999</c:v>
                </c:pt>
                <c:pt idx="1274" formatCode="0.0">
                  <c:v>840.60799999999995</c:v>
                </c:pt>
                <c:pt idx="1275" formatCode="0.0">
                  <c:v>840.92409999999995</c:v>
                </c:pt>
                <c:pt idx="1276" formatCode="0.0">
                  <c:v>841.24019999999996</c:v>
                </c:pt>
                <c:pt idx="1277" formatCode="0.0">
                  <c:v>841.55629999999996</c:v>
                </c:pt>
                <c:pt idx="1278" formatCode="0.0">
                  <c:v>841.87239999999997</c:v>
                </c:pt>
                <c:pt idx="1279" formatCode="0.0">
                  <c:v>842.1884</c:v>
                </c:pt>
                <c:pt idx="1280" formatCode="0.0">
                  <c:v>842.50429999999994</c:v>
                </c:pt>
                <c:pt idx="1281" formatCode="0.0">
                  <c:v>842.8202</c:v>
                </c:pt>
                <c:pt idx="1282" formatCode="0.0">
                  <c:v>843.13599999999997</c:v>
                </c:pt>
                <c:pt idx="1283" formatCode="0.0">
                  <c:v>843.45180000000005</c:v>
                </c:pt>
                <c:pt idx="1284" formatCode="0.0">
                  <c:v>843.76750000000004</c:v>
                </c:pt>
                <c:pt idx="1285" formatCode="0.0">
                  <c:v>844.08320000000003</c:v>
                </c:pt>
                <c:pt idx="1286" formatCode="0.0">
                  <c:v>844.39880000000005</c:v>
                </c:pt>
                <c:pt idx="1287" formatCode="0.0">
                  <c:v>844.71439999999996</c:v>
                </c:pt>
                <c:pt idx="1288" formatCode="0.0">
                  <c:v>845.03</c:v>
                </c:pt>
                <c:pt idx="1289" formatCode="0.0">
                  <c:v>845.34540000000004</c:v>
                </c:pt>
                <c:pt idx="1290" formatCode="0.0">
                  <c:v>845.66079999999999</c:v>
                </c:pt>
                <c:pt idx="1291" formatCode="0.0">
                  <c:v>845.97630000000004</c:v>
                </c:pt>
                <c:pt idx="1292" formatCode="0.0">
                  <c:v>846.29160000000002</c:v>
                </c:pt>
                <c:pt idx="1293" formatCode="0.0">
                  <c:v>846.6069</c:v>
                </c:pt>
                <c:pt idx="1294" formatCode="0.0">
                  <c:v>846.9221</c:v>
                </c:pt>
                <c:pt idx="1295" formatCode="0.0">
                  <c:v>847.23720000000003</c:v>
                </c:pt>
                <c:pt idx="1296" formatCode="0.0">
                  <c:v>847.55240000000003</c:v>
                </c:pt>
                <c:pt idx="1297" formatCode="0.0">
                  <c:v>847.86749999999995</c:v>
                </c:pt>
                <c:pt idx="1298" formatCode="0.0">
                  <c:v>848.1825</c:v>
                </c:pt>
                <c:pt idx="1299" formatCode="0.0">
                  <c:v>848.49749999999995</c:v>
                </c:pt>
                <c:pt idx="1300" formatCode="0.0">
                  <c:v>848.81240000000003</c:v>
                </c:pt>
                <c:pt idx="1301" formatCode="0.0">
                  <c:v>849.12729999999999</c:v>
                </c:pt>
                <c:pt idx="1302" formatCode="0.0">
                  <c:v>849.44209999999998</c:v>
                </c:pt>
                <c:pt idx="1303" formatCode="0.0">
                  <c:v>849.75689999999997</c:v>
                </c:pt>
                <c:pt idx="1304" formatCode="0.0">
                  <c:v>850.07169999999996</c:v>
                </c:pt>
                <c:pt idx="1305" formatCode="0.0">
                  <c:v>850.38639999999998</c:v>
                </c:pt>
                <c:pt idx="1306" formatCode="0.0">
                  <c:v>850.70090000000005</c:v>
                </c:pt>
                <c:pt idx="1307" formatCode="0.0">
                  <c:v>851.01559999999995</c:v>
                </c:pt>
                <c:pt idx="1308" formatCode="0.0">
                  <c:v>851.33010000000002</c:v>
                </c:pt>
                <c:pt idx="1309" formatCode="0.0">
                  <c:v>851.64449999999999</c:v>
                </c:pt>
                <c:pt idx="1310" formatCode="0.0">
                  <c:v>851.95899999999995</c:v>
                </c:pt>
                <c:pt idx="1311" formatCode="0.0">
                  <c:v>852.27340000000004</c:v>
                </c:pt>
                <c:pt idx="1312" formatCode="0.0">
                  <c:v>852.58770000000004</c:v>
                </c:pt>
                <c:pt idx="1313" formatCode="0.0">
                  <c:v>852.90200000000004</c:v>
                </c:pt>
                <c:pt idx="1314" formatCode="0.0">
                  <c:v>853.21619999999996</c:v>
                </c:pt>
                <c:pt idx="1315" formatCode="0.0">
                  <c:v>853.53039999999999</c:v>
                </c:pt>
                <c:pt idx="1316" formatCode="0.0">
                  <c:v>853.84450000000004</c:v>
                </c:pt>
                <c:pt idx="1317" formatCode="0.0">
                  <c:v>854.15859999999998</c:v>
                </c:pt>
                <c:pt idx="1318" formatCode="0.0">
                  <c:v>854.47260000000006</c:v>
                </c:pt>
                <c:pt idx="1319" formatCode="0.0">
                  <c:v>854.78660000000002</c:v>
                </c:pt>
                <c:pt idx="1320" formatCode="0.0">
                  <c:v>855.10050000000001</c:v>
                </c:pt>
                <c:pt idx="1321" formatCode="0.0">
                  <c:v>855.4144</c:v>
                </c:pt>
                <c:pt idx="1322" formatCode="0.0">
                  <c:v>855.72820000000002</c:v>
                </c:pt>
                <c:pt idx="1323" formatCode="0.0">
                  <c:v>856.04200000000003</c:v>
                </c:pt>
                <c:pt idx="1324" formatCode="0.0">
                  <c:v>856.35569999999996</c:v>
                </c:pt>
                <c:pt idx="1325" formatCode="0.0">
                  <c:v>856.6694</c:v>
                </c:pt>
                <c:pt idx="1326" formatCode="0.0">
                  <c:v>856.98299999999995</c:v>
                </c:pt>
                <c:pt idx="1327" formatCode="0.0">
                  <c:v>857.29660000000001</c:v>
                </c:pt>
                <c:pt idx="1328" formatCode="0.0">
                  <c:v>857.61009999999999</c:v>
                </c:pt>
                <c:pt idx="1329" formatCode="0.0">
                  <c:v>857.92359999999996</c:v>
                </c:pt>
                <c:pt idx="1330" formatCode="0.0">
                  <c:v>858.23699999999997</c:v>
                </c:pt>
                <c:pt idx="1331" formatCode="0.0">
                  <c:v>858.55039999999997</c:v>
                </c:pt>
                <c:pt idx="1332" formatCode="0.0">
                  <c:v>858.86369999999999</c:v>
                </c:pt>
                <c:pt idx="1333" formatCode="0.0">
                  <c:v>859.17700000000002</c:v>
                </c:pt>
                <c:pt idx="1334" formatCode="0.0">
                  <c:v>859.49019999999996</c:v>
                </c:pt>
                <c:pt idx="1335" formatCode="0.0">
                  <c:v>859.80330000000004</c:v>
                </c:pt>
                <c:pt idx="1336" formatCode="0.0">
                  <c:v>860.11649999999997</c:v>
                </c:pt>
                <c:pt idx="1337" formatCode="0.0">
                  <c:v>860.42960000000005</c:v>
                </c:pt>
                <c:pt idx="1338" formatCode="0.0">
                  <c:v>860.74260000000004</c:v>
                </c:pt>
                <c:pt idx="1339" formatCode="0.0">
                  <c:v>861.05550000000005</c:v>
                </c:pt>
                <c:pt idx="1340" formatCode="0.0">
                  <c:v>861.36850000000004</c:v>
                </c:pt>
                <c:pt idx="1341" formatCode="0.0">
                  <c:v>861.68129999999996</c:v>
                </c:pt>
                <c:pt idx="1342" formatCode="0.0">
                  <c:v>861.9941</c:v>
                </c:pt>
                <c:pt idx="1343" formatCode="0.0">
                  <c:v>862.30690000000004</c:v>
                </c:pt>
                <c:pt idx="1344" formatCode="0.0">
                  <c:v>862.61959999999999</c:v>
                </c:pt>
                <c:pt idx="1345" formatCode="0.0">
                  <c:v>862.93230000000005</c:v>
                </c:pt>
                <c:pt idx="1346" formatCode="0.0">
                  <c:v>863.24490000000003</c:v>
                </c:pt>
                <c:pt idx="1347" formatCode="0.0">
                  <c:v>863.5575</c:v>
                </c:pt>
                <c:pt idx="1348" formatCode="0.0">
                  <c:v>863.87</c:v>
                </c:pt>
                <c:pt idx="1349" formatCode="0.0">
                  <c:v>864.18240000000003</c:v>
                </c:pt>
                <c:pt idx="1350" formatCode="0.0">
                  <c:v>864.49490000000003</c:v>
                </c:pt>
                <c:pt idx="1351" formatCode="0.0">
                  <c:v>864.80730000000005</c:v>
                </c:pt>
                <c:pt idx="1352" formatCode="0.0">
                  <c:v>865.11959999999999</c:v>
                </c:pt>
                <c:pt idx="1353" formatCode="0.0">
                  <c:v>865.43179999999995</c:v>
                </c:pt>
                <c:pt idx="1354" formatCode="0.0">
                  <c:v>865.74400000000003</c:v>
                </c:pt>
                <c:pt idx="1355" formatCode="0.0">
                  <c:v>866.05619999999999</c:v>
                </c:pt>
                <c:pt idx="1356" formatCode="0.0">
                  <c:v>866.36829999999998</c:v>
                </c:pt>
                <c:pt idx="1357" formatCode="0.0">
                  <c:v>866.68039999999996</c:v>
                </c:pt>
                <c:pt idx="1358" formatCode="0.0">
                  <c:v>866.99239999999998</c:v>
                </c:pt>
                <c:pt idx="1359" formatCode="0.0">
                  <c:v>867.30430000000001</c:v>
                </c:pt>
                <c:pt idx="1360" formatCode="0.0">
                  <c:v>867.61620000000005</c:v>
                </c:pt>
                <c:pt idx="1361" formatCode="0.0">
                  <c:v>867.92809999999997</c:v>
                </c:pt>
                <c:pt idx="1362" formatCode="0.0">
                  <c:v>868.23990000000003</c:v>
                </c:pt>
                <c:pt idx="1363" formatCode="0.0">
                  <c:v>868.55160000000001</c:v>
                </c:pt>
                <c:pt idx="1364" formatCode="0.0">
                  <c:v>868.86329999999998</c:v>
                </c:pt>
                <c:pt idx="1365" formatCode="0.0">
                  <c:v>869.17499999999995</c:v>
                </c:pt>
                <c:pt idx="1366" formatCode="0.0">
                  <c:v>869.48659999999995</c:v>
                </c:pt>
                <c:pt idx="1367" formatCode="0.0">
                  <c:v>869.79819999999995</c:v>
                </c:pt>
                <c:pt idx="1368" formatCode="0.0">
                  <c:v>870.10969999999998</c:v>
                </c:pt>
                <c:pt idx="1369" formatCode="0.0">
                  <c:v>870.42110000000002</c:v>
                </c:pt>
                <c:pt idx="1370" formatCode="0.0">
                  <c:v>870.73249999999996</c:v>
                </c:pt>
                <c:pt idx="1371" formatCode="0.0">
                  <c:v>871.04380000000003</c:v>
                </c:pt>
                <c:pt idx="1372" formatCode="0.0">
                  <c:v>871.35519999999997</c:v>
                </c:pt>
                <c:pt idx="1373" formatCode="0.0">
                  <c:v>871.66639999999995</c:v>
                </c:pt>
                <c:pt idx="1374" formatCode="0.0">
                  <c:v>871.97760000000005</c:v>
                </c:pt>
                <c:pt idx="1375" formatCode="0.0">
                  <c:v>872.28880000000004</c:v>
                </c:pt>
                <c:pt idx="1376" formatCode="0.0">
                  <c:v>872.59990000000005</c:v>
                </c:pt>
                <c:pt idx="1377" formatCode="0.0">
                  <c:v>872.91089999999997</c:v>
                </c:pt>
                <c:pt idx="1378" formatCode="0.0">
                  <c:v>873.22190000000001</c:v>
                </c:pt>
                <c:pt idx="1379" formatCode="0.0">
                  <c:v>873.53279999999995</c:v>
                </c:pt>
                <c:pt idx="1380" formatCode="0.0">
                  <c:v>873.84370000000001</c:v>
                </c:pt>
                <c:pt idx="1381" formatCode="0.0">
                  <c:v>874.15449999999998</c:v>
                </c:pt>
                <c:pt idx="1382" formatCode="0.0">
                  <c:v>874.46529999999996</c:v>
                </c:pt>
                <c:pt idx="1383" formatCode="0.0">
                  <c:v>874.77610000000004</c:v>
                </c:pt>
                <c:pt idx="1384" formatCode="0.0">
                  <c:v>875.08680000000004</c:v>
                </c:pt>
                <c:pt idx="1385" formatCode="0.0">
                  <c:v>875.39739999999995</c:v>
                </c:pt>
                <c:pt idx="1386" formatCode="0.0">
                  <c:v>875.70799999999997</c:v>
                </c:pt>
                <c:pt idx="1387" formatCode="0.0">
                  <c:v>876.01850000000002</c:v>
                </c:pt>
                <c:pt idx="1388" formatCode="0.0">
                  <c:v>876.32899999999995</c:v>
                </c:pt>
                <c:pt idx="1389" formatCode="0.0">
                  <c:v>876.6395</c:v>
                </c:pt>
                <c:pt idx="1390" formatCode="0.0">
                  <c:v>876.94979999999998</c:v>
                </c:pt>
                <c:pt idx="1391" formatCode="0.0">
                  <c:v>877.26009999999997</c:v>
                </c:pt>
                <c:pt idx="1392" formatCode="0.0">
                  <c:v>877.57039999999995</c:v>
                </c:pt>
                <c:pt idx="1393" formatCode="0.0">
                  <c:v>877.88070000000005</c:v>
                </c:pt>
                <c:pt idx="1394" formatCode="0.0">
                  <c:v>878.19090000000006</c:v>
                </c:pt>
                <c:pt idx="1395" formatCode="0.0">
                  <c:v>878.50099999999998</c:v>
                </c:pt>
                <c:pt idx="1396" formatCode="0.0">
                  <c:v>878.81100000000004</c:v>
                </c:pt>
                <c:pt idx="1397" formatCode="0.0">
                  <c:v>879.12109999999996</c:v>
                </c:pt>
                <c:pt idx="1398" formatCode="0.0">
                  <c:v>879.43100000000004</c:v>
                </c:pt>
                <c:pt idx="1399" formatCode="0.0">
                  <c:v>879.74099999999999</c:v>
                </c:pt>
                <c:pt idx="1400" formatCode="0.0">
                  <c:v>880.05079999999998</c:v>
                </c:pt>
                <c:pt idx="1401" formatCode="0.0">
                  <c:v>880.36069999999995</c:v>
                </c:pt>
                <c:pt idx="1402" formatCode="0.0">
                  <c:v>880.67039999999997</c:v>
                </c:pt>
                <c:pt idx="1403" formatCode="0.0">
                  <c:v>880.98019999999997</c:v>
                </c:pt>
                <c:pt idx="1404" formatCode="0.0">
                  <c:v>881.28980000000001</c:v>
                </c:pt>
                <c:pt idx="1405" formatCode="0.0">
                  <c:v>881.59939999999995</c:v>
                </c:pt>
                <c:pt idx="1406" formatCode="0.0">
                  <c:v>881.90899999999999</c:v>
                </c:pt>
                <c:pt idx="1407" formatCode="0.0">
                  <c:v>882.21849999999995</c:v>
                </c:pt>
                <c:pt idx="1408" formatCode="0.0">
                  <c:v>882.52800000000002</c:v>
                </c:pt>
                <c:pt idx="1409" formatCode="0.0">
                  <c:v>882.8374</c:v>
                </c:pt>
                <c:pt idx="1410" formatCode="0.0">
                  <c:v>883.14679999999998</c:v>
                </c:pt>
                <c:pt idx="1411" formatCode="0.0">
                  <c:v>883.45609999999999</c:v>
                </c:pt>
                <c:pt idx="1412" formatCode="0.0">
                  <c:v>883.76530000000002</c:v>
                </c:pt>
                <c:pt idx="1413" formatCode="0.0">
                  <c:v>884.07449999999994</c:v>
                </c:pt>
                <c:pt idx="1414" formatCode="0.0">
                  <c:v>884.38369999999998</c:v>
                </c:pt>
                <c:pt idx="1415" formatCode="0.0">
                  <c:v>884.69280000000003</c:v>
                </c:pt>
                <c:pt idx="1416" formatCode="0.0">
                  <c:v>885.0018</c:v>
                </c:pt>
                <c:pt idx="1417" formatCode="0.0">
                  <c:v>885.31089999999995</c:v>
                </c:pt>
                <c:pt idx="1418" formatCode="0.0">
                  <c:v>885.61980000000005</c:v>
                </c:pt>
                <c:pt idx="1419" formatCode="0.0">
                  <c:v>885.92870000000005</c:v>
                </c:pt>
                <c:pt idx="1420" formatCode="0.0">
                  <c:v>886.23749999999995</c:v>
                </c:pt>
                <c:pt idx="1421" formatCode="0.0">
                  <c:v>886.54639999999995</c:v>
                </c:pt>
                <c:pt idx="1422" formatCode="0.0">
                  <c:v>886.85509999999999</c:v>
                </c:pt>
                <c:pt idx="1423" formatCode="0.0">
                  <c:v>887.16380000000004</c:v>
                </c:pt>
                <c:pt idx="1424" formatCode="0.0">
                  <c:v>887.47249999999997</c:v>
                </c:pt>
                <c:pt idx="1425" formatCode="0.0">
                  <c:v>887.78110000000004</c:v>
                </c:pt>
                <c:pt idx="1426" formatCode="0.0">
                  <c:v>888.08960000000002</c:v>
                </c:pt>
                <c:pt idx="1427" formatCode="0.0">
                  <c:v>888.3981</c:v>
                </c:pt>
                <c:pt idx="1428" formatCode="0.0">
                  <c:v>888.70650000000001</c:v>
                </c:pt>
                <c:pt idx="1429" formatCode="0.0">
                  <c:v>889.01490000000001</c:v>
                </c:pt>
                <c:pt idx="1430" formatCode="0.0">
                  <c:v>889.32320000000004</c:v>
                </c:pt>
                <c:pt idx="1431" formatCode="0.0">
                  <c:v>889.63149999999996</c:v>
                </c:pt>
                <c:pt idx="1432" formatCode="0.0">
                  <c:v>889.93979999999999</c:v>
                </c:pt>
                <c:pt idx="1433" formatCode="0.0">
                  <c:v>890.24789999999996</c:v>
                </c:pt>
                <c:pt idx="1434" formatCode="0.0">
                  <c:v>890.55610000000001</c:v>
                </c:pt>
                <c:pt idx="1435" formatCode="0.0">
                  <c:v>890.86410000000001</c:v>
                </c:pt>
                <c:pt idx="1436" formatCode="0.0">
                  <c:v>891.17219999999998</c:v>
                </c:pt>
                <c:pt idx="1437" formatCode="0.0">
                  <c:v>891.48019999999997</c:v>
                </c:pt>
                <c:pt idx="1438" formatCode="0.0">
                  <c:v>891.78809999999999</c:v>
                </c:pt>
                <c:pt idx="1439" formatCode="0.0">
                  <c:v>892.09590000000003</c:v>
                </c:pt>
                <c:pt idx="1440" formatCode="0.0">
                  <c:v>892.40380000000005</c:v>
                </c:pt>
                <c:pt idx="1441" formatCode="0.0">
                  <c:v>892.7115</c:v>
                </c:pt>
                <c:pt idx="1442" formatCode="0.0">
                  <c:v>893.01930000000004</c:v>
                </c:pt>
                <c:pt idx="1443" formatCode="0.0">
                  <c:v>893.327</c:v>
                </c:pt>
                <c:pt idx="1444" formatCode="0.0">
                  <c:v>893.63459999999998</c:v>
                </c:pt>
                <c:pt idx="1445" formatCode="0.0">
                  <c:v>893.94209999999998</c:v>
                </c:pt>
              </c:numCache>
            </c:numRef>
          </c:xVal>
          <c:yVal>
            <c:numRef>
              <c:f>'Fluo RT'!$AX$4:$AX$1449</c:f>
              <c:numCache>
                <c:formatCode>0.0</c:formatCode>
                <c:ptCount val="1446"/>
                <c:pt idx="0">
                  <c:v>4.7597912818996557E-3</c:v>
                </c:pt>
                <c:pt idx="1">
                  <c:v>-1.7071463030498108E-3</c:v>
                </c:pt>
                <c:pt idx="2">
                  <c:v>-2.91277807450116E-3</c:v>
                </c:pt>
                <c:pt idx="3">
                  <c:v>-6.5032573830881395E-3</c:v>
                </c:pt>
                <c:pt idx="4">
                  <c:v>-4.8782309442919362E-3</c:v>
                </c:pt>
                <c:pt idx="5">
                  <c:v>-4.5761148609845025E-3</c:v>
                </c:pt>
                <c:pt idx="6">
                  <c:v>-1.0407758197336333E-3</c:v>
                </c:pt>
                <c:pt idx="7">
                  <c:v>-1.0501196472785686E-3</c:v>
                </c:pt>
                <c:pt idx="8">
                  <c:v>-7.9593424638961085E-4</c:v>
                </c:pt>
                <c:pt idx="9">
                  <c:v>2.8095263122148409E-3</c:v>
                </c:pt>
                <c:pt idx="10">
                  <c:v>9.7835142638045269E-3</c:v>
                </c:pt>
                <c:pt idx="11">
                  <c:v>3.3787493449008365E-3</c:v>
                </c:pt>
                <c:pt idx="12">
                  <c:v>8.1131075058681612E-3</c:v>
                </c:pt>
                <c:pt idx="13">
                  <c:v>5.9120641420116731E-3</c:v>
                </c:pt>
                <c:pt idx="14">
                  <c:v>6.1234803027788954E-3</c:v>
                </c:pt>
                <c:pt idx="15">
                  <c:v>9.0762518428461093E-3</c:v>
                </c:pt>
                <c:pt idx="16">
                  <c:v>2.134232050522144E-3</c:v>
                </c:pt>
                <c:pt idx="17">
                  <c:v>-5.5166903187757682E-3</c:v>
                </c:pt>
                <c:pt idx="18">
                  <c:v>-1.4785932190717332E-3</c:v>
                </c:pt>
                <c:pt idx="19">
                  <c:v>-4.6692189606266114E-3</c:v>
                </c:pt>
                <c:pt idx="20">
                  <c:v>-4.1208205957662123E-3</c:v>
                </c:pt>
                <c:pt idx="21">
                  <c:v>-2.313281785980567E-3</c:v>
                </c:pt>
                <c:pt idx="22">
                  <c:v>6.5657613541015235E-4</c:v>
                </c:pt>
                <c:pt idx="23">
                  <c:v>3.5816983167083604E-3</c:v>
                </c:pt>
                <c:pt idx="24">
                  <c:v>7.5482919171484756E-3</c:v>
                </c:pt>
                <c:pt idx="25">
                  <c:v>4.9170938026958039E-3</c:v>
                </c:pt>
                <c:pt idx="26">
                  <c:v>3.930769752440698E-3</c:v>
                </c:pt>
                <c:pt idx="27">
                  <c:v>-2.18817915661128E-4</c:v>
                </c:pt>
                <c:pt idx="28">
                  <c:v>-2.9948087916290959E-3</c:v>
                </c:pt>
                <c:pt idx="29">
                  <c:v>-3.3143005059451934E-3</c:v>
                </c:pt>
                <c:pt idx="30">
                  <c:v>-2.2088557495501659E-3</c:v>
                </c:pt>
                <c:pt idx="31">
                  <c:v>5.0499252863983569E-4</c:v>
                </c:pt>
                <c:pt idx="32">
                  <c:v>-8.7571362085228849E-4</c:v>
                </c:pt>
                <c:pt idx="33">
                  <c:v>-1.4702872504223597E-3</c:v>
                </c:pt>
                <c:pt idx="34">
                  <c:v>5.2194569041263206E-3</c:v>
                </c:pt>
                <c:pt idx="35">
                  <c:v>6.3512557417737172E-3</c:v>
                </c:pt>
                <c:pt idx="36">
                  <c:v>5.4457109743914307E-3</c:v>
                </c:pt>
                <c:pt idx="37">
                  <c:v>7.3280624423738751E-3</c:v>
                </c:pt>
                <c:pt idx="38">
                  <c:v>6.0941436961511383E-3</c:v>
                </c:pt>
                <c:pt idx="39">
                  <c:v>1.2051180422525645E-2</c:v>
                </c:pt>
                <c:pt idx="40">
                  <c:v>1.3549690267881323E-2</c:v>
                </c:pt>
                <c:pt idx="41">
                  <c:v>8.7337723585838873E-3</c:v>
                </c:pt>
                <c:pt idx="42">
                  <c:v>9.3824300131476902E-3</c:v>
                </c:pt>
                <c:pt idx="43">
                  <c:v>8.788509952886249E-3</c:v>
                </c:pt>
                <c:pt idx="44">
                  <c:v>4.1656831060933657E-3</c:v>
                </c:pt>
                <c:pt idx="45">
                  <c:v>4.5293614746465712E-3</c:v>
                </c:pt>
                <c:pt idx="46">
                  <c:v>1.8153880882869819E-3</c:v>
                </c:pt>
                <c:pt idx="47">
                  <c:v>7.561977965197717E-4</c:v>
                </c:pt>
                <c:pt idx="48">
                  <c:v>2.7203559679983978E-3</c:v>
                </c:pt>
                <c:pt idx="49">
                  <c:v>2.1079934324254846E-3</c:v>
                </c:pt>
                <c:pt idx="50">
                  <c:v>1.2764159742885588E-3</c:v>
                </c:pt>
                <c:pt idx="51">
                  <c:v>5.8108268025718784E-4</c:v>
                </c:pt>
                <c:pt idx="52">
                  <c:v>1.6063098234818918E-3</c:v>
                </c:pt>
                <c:pt idx="53">
                  <c:v>1.731481705561801E-4</c:v>
                </c:pt>
                <c:pt idx="54">
                  <c:v>-2.5687160776614506E-3</c:v>
                </c:pt>
                <c:pt idx="55">
                  <c:v>2.3016060307980146E-3</c:v>
                </c:pt>
                <c:pt idx="56">
                  <c:v>5.6648177619956601E-3</c:v>
                </c:pt>
                <c:pt idx="57">
                  <c:v>4.6692234935313062E-3</c:v>
                </c:pt>
                <c:pt idx="58">
                  <c:v>8.2971597045825417E-3</c:v>
                </c:pt>
                <c:pt idx="59">
                  <c:v>5.117127462031446E-3</c:v>
                </c:pt>
                <c:pt idx="60">
                  <c:v>6.7902000464018343E-3</c:v>
                </c:pt>
                <c:pt idx="61">
                  <c:v>8.682854491971306E-3</c:v>
                </c:pt>
                <c:pt idx="62">
                  <c:v>1.9674328929272259E-3</c:v>
                </c:pt>
                <c:pt idx="63">
                  <c:v>-3.306170993202481E-3</c:v>
                </c:pt>
                <c:pt idx="64">
                  <c:v>-3.1873693531874895E-3</c:v>
                </c:pt>
                <c:pt idx="65">
                  <c:v>-6.4036548609094565E-3</c:v>
                </c:pt>
                <c:pt idx="66">
                  <c:v>-2.6382596496664018E-3</c:v>
                </c:pt>
                <c:pt idx="67">
                  <c:v>-3.9364855689816552E-3</c:v>
                </c:pt>
                <c:pt idx="68">
                  <c:v>-1.096259404234795E-3</c:v>
                </c:pt>
                <c:pt idx="69">
                  <c:v>1.0688871318566826E-3</c:v>
                </c:pt>
                <c:pt idx="70">
                  <c:v>3.3640740659502885E-3</c:v>
                </c:pt>
                <c:pt idx="71">
                  <c:v>4.0484088534982077E-3</c:v>
                </c:pt>
                <c:pt idx="72">
                  <c:v>4.5420055086376129E-3</c:v>
                </c:pt>
                <c:pt idx="73">
                  <c:v>3.116359386513657E-3</c:v>
                </c:pt>
                <c:pt idx="74">
                  <c:v>3.3170601635064056E-3</c:v>
                </c:pt>
                <c:pt idx="75">
                  <c:v>6.7652839536155916E-4</c:v>
                </c:pt>
                <c:pt idx="76">
                  <c:v>6.5742857332087921E-4</c:v>
                </c:pt>
                <c:pt idx="77">
                  <c:v>5.7427261296798043E-4</c:v>
                </c:pt>
                <c:pt idx="78">
                  <c:v>6.2206982652598915E-3</c:v>
                </c:pt>
                <c:pt idx="79">
                  <c:v>7.9563496135711346E-3</c:v>
                </c:pt>
                <c:pt idx="80">
                  <c:v>4.9773094123222528E-3</c:v>
                </c:pt>
                <c:pt idx="81">
                  <c:v>1.1927573148049679E-3</c:v>
                </c:pt>
                <c:pt idx="82">
                  <c:v>-2.2898207304186641E-3</c:v>
                </c:pt>
                <c:pt idx="83">
                  <c:v>-2.7821961706675884E-3</c:v>
                </c:pt>
                <c:pt idx="84">
                  <c:v>-2.5625912923857761E-3</c:v>
                </c:pt>
                <c:pt idx="85">
                  <c:v>-4.6168550974162769E-3</c:v>
                </c:pt>
                <c:pt idx="86">
                  <c:v>-3.3276844107137018E-3</c:v>
                </c:pt>
                <c:pt idx="87">
                  <c:v>8.8545533669824247E-4</c:v>
                </c:pt>
                <c:pt idx="88">
                  <c:v>4.706330027645431E-3</c:v>
                </c:pt>
                <c:pt idx="89">
                  <c:v>9.4591114998104874E-3</c:v>
                </c:pt>
                <c:pt idx="90">
                  <c:v>6.0221232795454674E-3</c:v>
                </c:pt>
                <c:pt idx="91">
                  <c:v>5.8843642161725126E-3</c:v>
                </c:pt>
                <c:pt idx="92">
                  <c:v>3.8648509932236348E-3</c:v>
                </c:pt>
                <c:pt idx="93">
                  <c:v>1.3876847073671314E-3</c:v>
                </c:pt>
                <c:pt idx="94">
                  <c:v>9.8601835619902575E-4</c:v>
                </c:pt>
                <c:pt idx="95">
                  <c:v>-9.6062127185902015E-4</c:v>
                </c:pt>
                <c:pt idx="96">
                  <c:v>-2.2484680481969659E-3</c:v>
                </c:pt>
                <c:pt idx="97">
                  <c:v>1.4990772391094891E-3</c:v>
                </c:pt>
                <c:pt idx="98">
                  <c:v>2.4750483113204975E-4</c:v>
                </c:pt>
                <c:pt idx="99">
                  <c:v>-2.2475438392952326E-3</c:v>
                </c:pt>
                <c:pt idx="100">
                  <c:v>-2.3753896314892024E-3</c:v>
                </c:pt>
                <c:pt idx="101">
                  <c:v>-4.2311200175413335E-3</c:v>
                </c:pt>
                <c:pt idx="102">
                  <c:v>-5.2172494550881948E-3</c:v>
                </c:pt>
                <c:pt idx="103">
                  <c:v>-7.0255984964052928E-3</c:v>
                </c:pt>
                <c:pt idx="104">
                  <c:v>-4.8872758519550308E-3</c:v>
                </c:pt>
                <c:pt idx="105">
                  <c:v>-2.2923374998366263E-3</c:v>
                </c:pt>
                <c:pt idx="106">
                  <c:v>-1.5152990695936101E-3</c:v>
                </c:pt>
                <c:pt idx="107">
                  <c:v>1.9933617121707763E-3</c:v>
                </c:pt>
                <c:pt idx="108">
                  <c:v>4.3778932051179416E-3</c:v>
                </c:pt>
                <c:pt idx="109">
                  <c:v>4.4967907916156477E-3</c:v>
                </c:pt>
                <c:pt idx="110">
                  <c:v>6.0939028478150022E-3</c:v>
                </c:pt>
                <c:pt idx="111">
                  <c:v>3.2061453999189166E-3</c:v>
                </c:pt>
                <c:pt idx="112">
                  <c:v>3.6727837627928968E-3</c:v>
                </c:pt>
                <c:pt idx="113">
                  <c:v>3.0145883730944207E-3</c:v>
                </c:pt>
                <c:pt idx="114">
                  <c:v>-9.9713024322030494E-4</c:v>
                </c:pt>
                <c:pt idx="115">
                  <c:v>-5.017448283397806E-3</c:v>
                </c:pt>
                <c:pt idx="116">
                  <c:v>-2.2762419107482646E-3</c:v>
                </c:pt>
                <c:pt idx="117">
                  <c:v>3.930539581613398E-4</c:v>
                </c:pt>
                <c:pt idx="118">
                  <c:v>1.7431023104038951E-4</c:v>
                </c:pt>
                <c:pt idx="119">
                  <c:v>-4.9247100898958118E-4</c:v>
                </c:pt>
                <c:pt idx="120">
                  <c:v>4.0322412919564088E-4</c:v>
                </c:pt>
                <c:pt idx="121">
                  <c:v>5.0285828601253644E-3</c:v>
                </c:pt>
                <c:pt idx="122">
                  <c:v>4.2965164602234967E-3</c:v>
                </c:pt>
                <c:pt idx="123">
                  <c:v>6.2983751022453313E-3</c:v>
                </c:pt>
                <c:pt idx="124">
                  <c:v>6.2792248642313192E-3</c:v>
                </c:pt>
                <c:pt idx="125">
                  <c:v>7.4390934371925893E-3</c:v>
                </c:pt>
                <c:pt idx="126">
                  <c:v>5.1088611411884734E-3</c:v>
                </c:pt>
                <c:pt idx="127">
                  <c:v>5.8393402085241929E-3</c:v>
                </c:pt>
                <c:pt idx="128">
                  <c:v>6.3897083723027062E-5</c:v>
                </c:pt>
                <c:pt idx="129">
                  <c:v>2.5488643978286681E-3</c:v>
                </c:pt>
                <c:pt idx="130">
                  <c:v>1.7806481081657833E-3</c:v>
                </c:pt>
                <c:pt idx="131">
                  <c:v>-1.5175767031061001E-3</c:v>
                </c:pt>
                <c:pt idx="132">
                  <c:v>-4.6522867987939557E-3</c:v>
                </c:pt>
                <c:pt idx="133">
                  <c:v>-1.4540530803643465E-3</c:v>
                </c:pt>
                <c:pt idx="134">
                  <c:v>-4.2136177170292444E-3</c:v>
                </c:pt>
                <c:pt idx="135">
                  <c:v>-2.2489739707265521E-3</c:v>
                </c:pt>
                <c:pt idx="136">
                  <c:v>-4.5580094323199215E-4</c:v>
                </c:pt>
                <c:pt idx="137">
                  <c:v>-5.0178348394370889E-4</c:v>
                </c:pt>
                <c:pt idx="138">
                  <c:v>1.9647628609649605E-3</c:v>
                </c:pt>
                <c:pt idx="139">
                  <c:v>3.3909951128488036E-3</c:v>
                </c:pt>
                <c:pt idx="140">
                  <c:v>4.5296291426688189E-3</c:v>
                </c:pt>
                <c:pt idx="141">
                  <c:v>9.0254055961277117E-3</c:v>
                </c:pt>
                <c:pt idx="142">
                  <c:v>9.7736783642721307E-3</c:v>
                </c:pt>
                <c:pt idx="143">
                  <c:v>7.4885172080520418E-3</c:v>
                </c:pt>
                <c:pt idx="144">
                  <c:v>7.8724750870928385E-3</c:v>
                </c:pt>
                <c:pt idx="145">
                  <c:v>6.5942787641196515E-3</c:v>
                </c:pt>
                <c:pt idx="146">
                  <c:v>7.5445048263725013E-3</c:v>
                </c:pt>
                <c:pt idx="147">
                  <c:v>5.6833674153203674E-3</c:v>
                </c:pt>
                <c:pt idx="148">
                  <c:v>4.8239005307452202E-3</c:v>
                </c:pt>
                <c:pt idx="149">
                  <c:v>4.89747262106677E-3</c:v>
                </c:pt>
                <c:pt idx="150">
                  <c:v>1.9541549070317618E-3</c:v>
                </c:pt>
                <c:pt idx="151">
                  <c:v>9.0339506251341467E-4</c:v>
                </c:pt>
                <c:pt idx="152">
                  <c:v>3.6254045837789961E-3</c:v>
                </c:pt>
                <c:pt idx="153">
                  <c:v>3.7444421111177623E-3</c:v>
                </c:pt>
                <c:pt idx="154">
                  <c:v>7.7339387413690027E-4</c:v>
                </c:pt>
                <c:pt idx="155">
                  <c:v>-1.3825080042912505E-3</c:v>
                </c:pt>
                <c:pt idx="156">
                  <c:v>-3.5995065882873711E-4</c:v>
                </c:pt>
                <c:pt idx="157">
                  <c:v>5.845045120911079E-3</c:v>
                </c:pt>
                <c:pt idx="158">
                  <c:v>5.7444491371200406E-3</c:v>
                </c:pt>
                <c:pt idx="159">
                  <c:v>3.2685622384309369E-3</c:v>
                </c:pt>
                <c:pt idx="160">
                  <c:v>1.7607698101093205E-3</c:v>
                </c:pt>
                <c:pt idx="161">
                  <c:v>4.4029218902202506E-3</c:v>
                </c:pt>
                <c:pt idx="162">
                  <c:v>4.6229281823956248E-3</c:v>
                </c:pt>
                <c:pt idx="163">
                  <c:v>5.2620556566659125E-3</c:v>
                </c:pt>
                <c:pt idx="164">
                  <c:v>2.5022792326205349E-3</c:v>
                </c:pt>
                <c:pt idx="165">
                  <c:v>-1.1056713008985703E-3</c:v>
                </c:pt>
                <c:pt idx="166">
                  <c:v>-1.1425227835751813E-3</c:v>
                </c:pt>
                <c:pt idx="167">
                  <c:v>2.2820878468367755E-4</c:v>
                </c:pt>
                <c:pt idx="168">
                  <c:v>-1.9097402728712933E-3</c:v>
                </c:pt>
                <c:pt idx="169">
                  <c:v>-1.9242658904184909E-4</c:v>
                </c:pt>
                <c:pt idx="170">
                  <c:v>-9.5908436533932522E-4</c:v>
                </c:pt>
                <c:pt idx="171">
                  <c:v>-8.1772749521734495E-3</c:v>
                </c:pt>
                <c:pt idx="172">
                  <c:v>-1.0125226604312702E-2</c:v>
                </c:pt>
                <c:pt idx="173">
                  <c:v>-1.1377849890695298E-2</c:v>
                </c:pt>
                <c:pt idx="174">
                  <c:v>-9.7968513285578516E-3</c:v>
                </c:pt>
                <c:pt idx="175">
                  <c:v>-1.23831121397559E-2</c:v>
                </c:pt>
                <c:pt idx="176">
                  <c:v>-1.2199048457682956E-2</c:v>
                </c:pt>
                <c:pt idx="177">
                  <c:v>-1.5606834683479984E-2</c:v>
                </c:pt>
                <c:pt idx="178">
                  <c:v>-1.3358228381689815E-2</c:v>
                </c:pt>
                <c:pt idx="179">
                  <c:v>-1.2097241281757374E-2</c:v>
                </c:pt>
                <c:pt idx="180">
                  <c:v>-1.0076904001917721E-2</c:v>
                </c:pt>
                <c:pt idx="181">
                  <c:v>-1.4124403101443611E-2</c:v>
                </c:pt>
                <c:pt idx="182">
                  <c:v>-1.3264928183554035E-2</c:v>
                </c:pt>
                <c:pt idx="183">
                  <c:v>-1.6636370158709834E-2</c:v>
                </c:pt>
                <c:pt idx="184">
                  <c:v>-9.247533035872375E-3</c:v>
                </c:pt>
                <c:pt idx="185">
                  <c:v>-9.5464410817958385E-3</c:v>
                </c:pt>
                <c:pt idx="186">
                  <c:v>-3.8156425101543998E-3</c:v>
                </c:pt>
                <c:pt idx="187">
                  <c:v>-3.4043277252824044E-3</c:v>
                </c:pt>
                <c:pt idx="188">
                  <c:v>3.2384357983428562E-3</c:v>
                </c:pt>
                <c:pt idx="189">
                  <c:v>7.9531102235963526E-3</c:v>
                </c:pt>
                <c:pt idx="190">
                  <c:v>9.1209519240883514E-3</c:v>
                </c:pt>
                <c:pt idx="191">
                  <c:v>6.3558762826263059E-3</c:v>
                </c:pt>
                <c:pt idx="192">
                  <c:v>1.2803632478433385E-2</c:v>
                </c:pt>
                <c:pt idx="193">
                  <c:v>1.3744991783732501E-2</c:v>
                </c:pt>
                <c:pt idx="194">
                  <c:v>1.2501871271197972E-2</c:v>
                </c:pt>
                <c:pt idx="195">
                  <c:v>1.0436459164811807E-2</c:v>
                </c:pt>
                <c:pt idx="196">
                  <c:v>7.4396784337263013E-3</c:v>
                </c:pt>
                <c:pt idx="197">
                  <c:v>9.2600952257508671E-3</c:v>
                </c:pt>
                <c:pt idx="198">
                  <c:v>5.0554434682946103E-3</c:v>
                </c:pt>
                <c:pt idx="199">
                  <c:v>-1.5206132455957734E-3</c:v>
                </c:pt>
                <c:pt idx="200">
                  <c:v>-5.2411158782438632E-3</c:v>
                </c:pt>
                <c:pt idx="201">
                  <c:v>-4.4740864793097954E-3</c:v>
                </c:pt>
                <c:pt idx="202">
                  <c:v>-6.6672367214034214E-3</c:v>
                </c:pt>
                <c:pt idx="203">
                  <c:v>-7.1332237310555123E-3</c:v>
                </c:pt>
                <c:pt idx="204">
                  <c:v>-8.7434682165440092E-3</c:v>
                </c:pt>
                <c:pt idx="205">
                  <c:v>-8.2753871560195848E-3</c:v>
                </c:pt>
                <c:pt idx="206">
                  <c:v>-1.5819698880652066E-3</c:v>
                </c:pt>
                <c:pt idx="207">
                  <c:v>2.7204194790297364E-3</c:v>
                </c:pt>
                <c:pt idx="208">
                  <c:v>4.7681443172094481E-3</c:v>
                </c:pt>
                <c:pt idx="209">
                  <c:v>6.7469138536824268E-4</c:v>
                </c:pt>
                <c:pt idx="210">
                  <c:v>2.9216744036214696E-3</c:v>
                </c:pt>
                <c:pt idx="211">
                  <c:v>8.2046982700949914E-3</c:v>
                </c:pt>
                <c:pt idx="212">
                  <c:v>7.2895811160399171E-3</c:v>
                </c:pt>
                <c:pt idx="213">
                  <c:v>5.079783025969239E-3</c:v>
                </c:pt>
                <c:pt idx="214">
                  <c:v>-1.1134700123297523E-3</c:v>
                </c:pt>
                <c:pt idx="215">
                  <c:v>-2.6115333162073495E-3</c:v>
                </c:pt>
                <c:pt idx="216">
                  <c:v>1.6184418910704234E-3</c:v>
                </c:pt>
                <c:pt idx="217">
                  <c:v>1.7834272823999888E-3</c:v>
                </c:pt>
                <c:pt idx="218">
                  <c:v>-5.8299442525752629E-3</c:v>
                </c:pt>
                <c:pt idx="219">
                  <c:v>-4.2767950762178965E-3</c:v>
                </c:pt>
                <c:pt idx="220">
                  <c:v>-4.6232945921918156E-3</c:v>
                </c:pt>
                <c:pt idx="221">
                  <c:v>-8.5799676285129383E-4</c:v>
                </c:pt>
                <c:pt idx="222">
                  <c:v>2.1899973550501249E-4</c:v>
                </c:pt>
                <c:pt idx="223">
                  <c:v>1.5731219099283124E-3</c:v>
                </c:pt>
                <c:pt idx="224">
                  <c:v>1.1151952862223263E-4</c:v>
                </c:pt>
                <c:pt idx="225">
                  <c:v>6.2411298295172025E-4</c:v>
                </c:pt>
                <c:pt idx="226">
                  <c:v>2.8373742122094945E-3</c:v>
                </c:pt>
                <c:pt idx="227">
                  <c:v>9.3857138507712889E-3</c:v>
                </c:pt>
                <c:pt idx="228">
                  <c:v>8.4245773891108589E-3</c:v>
                </c:pt>
                <c:pt idx="229">
                  <c:v>1.1815740345347403E-2</c:v>
                </c:pt>
                <c:pt idx="230">
                  <c:v>1.3559048399258851E-2</c:v>
                </c:pt>
                <c:pt idx="231">
                  <c:v>1.1859718083043671E-2</c:v>
                </c:pt>
                <c:pt idx="232">
                  <c:v>1.7242574642523177E-2</c:v>
                </c:pt>
                <c:pt idx="233">
                  <c:v>1.316669326390468E-2</c:v>
                </c:pt>
                <c:pt idx="234">
                  <c:v>1.0719561601633376E-2</c:v>
                </c:pt>
                <c:pt idx="235">
                  <c:v>9.4944106389086378E-3</c:v>
                </c:pt>
                <c:pt idx="236">
                  <c:v>7.2991500778513772E-3</c:v>
                </c:pt>
                <c:pt idx="237">
                  <c:v>3.2876049710552644E-3</c:v>
                </c:pt>
                <c:pt idx="238">
                  <c:v>5.5253187028629852E-3</c:v>
                </c:pt>
                <c:pt idx="239">
                  <c:v>6.4520358118609882E-3</c:v>
                </c:pt>
                <c:pt idx="240">
                  <c:v>7.7572756457078684E-3</c:v>
                </c:pt>
                <c:pt idx="241">
                  <c:v>6.1941412357912019E-3</c:v>
                </c:pt>
                <c:pt idx="242">
                  <c:v>1.2802199627259246E-2</c:v>
                </c:pt>
                <c:pt idx="243">
                  <c:v>1.5626425897572422E-2</c:v>
                </c:pt>
                <c:pt idx="244">
                  <c:v>2.0764528771693384E-2</c:v>
                </c:pt>
                <c:pt idx="245">
                  <c:v>2.9265815247820064E-2</c:v>
                </c:pt>
                <c:pt idx="246">
                  <c:v>2.9780783440553741E-2</c:v>
                </c:pt>
                <c:pt idx="247">
                  <c:v>3.6256468423521475E-2</c:v>
                </c:pt>
                <c:pt idx="248">
                  <c:v>4.0095576799153314E-2</c:v>
                </c:pt>
                <c:pt idx="249">
                  <c:v>3.6851147745319356E-2</c:v>
                </c:pt>
                <c:pt idx="250">
                  <c:v>3.6348415876982204E-2</c:v>
                </c:pt>
                <c:pt idx="251">
                  <c:v>3.4069880820114265E-2</c:v>
                </c:pt>
                <c:pt idx="252">
                  <c:v>2.8177882865058679E-2</c:v>
                </c:pt>
                <c:pt idx="253">
                  <c:v>2.8017135991447117E-2</c:v>
                </c:pt>
                <c:pt idx="254">
                  <c:v>2.4189062720467579E-2</c:v>
                </c:pt>
                <c:pt idx="255">
                  <c:v>2.5183242042731344E-2</c:v>
                </c:pt>
                <c:pt idx="256">
                  <c:v>2.9669238729127641E-2</c:v>
                </c:pt>
                <c:pt idx="257">
                  <c:v>2.9648933834373756E-2</c:v>
                </c:pt>
                <c:pt idx="258">
                  <c:v>3.4078312022847258E-2</c:v>
                </c:pt>
                <c:pt idx="259">
                  <c:v>3.5112061084819284E-2</c:v>
                </c:pt>
                <c:pt idx="260">
                  <c:v>3.4453369593884738E-2</c:v>
                </c:pt>
                <c:pt idx="261">
                  <c:v>3.7632759020184453E-2</c:v>
                </c:pt>
                <c:pt idx="262">
                  <c:v>3.9953865606980998E-2</c:v>
                </c:pt>
                <c:pt idx="263">
                  <c:v>4.3775051381104289E-2</c:v>
                </c:pt>
                <c:pt idx="264">
                  <c:v>4.5938397774827305E-2</c:v>
                </c:pt>
                <c:pt idx="265">
                  <c:v>4.4294930220591049E-2</c:v>
                </c:pt>
                <c:pt idx="266">
                  <c:v>5.0006808171024077E-2</c:v>
                </c:pt>
                <c:pt idx="267">
                  <c:v>5.3040925556685402E-2</c:v>
                </c:pt>
                <c:pt idx="268">
                  <c:v>5.73100731190265E-2</c:v>
                </c:pt>
                <c:pt idx="269">
                  <c:v>5.5660219205730832E-2</c:v>
                </c:pt>
                <c:pt idx="270">
                  <c:v>5.1845996476875371E-2</c:v>
                </c:pt>
                <c:pt idx="271">
                  <c:v>5.0495528327292434E-2</c:v>
                </c:pt>
                <c:pt idx="272">
                  <c:v>5.650027473179875E-2</c:v>
                </c:pt>
                <c:pt idx="273">
                  <c:v>5.3562486607470122E-2</c:v>
                </c:pt>
                <c:pt idx="274">
                  <c:v>5.7448032073423395E-2</c:v>
                </c:pt>
                <c:pt idx="275">
                  <c:v>5.6707468768853263E-2</c:v>
                </c:pt>
                <c:pt idx="276">
                  <c:v>5.765402740901409E-2</c:v>
                </c:pt>
                <c:pt idx="277">
                  <c:v>6.0638020941868591E-2</c:v>
                </c:pt>
                <c:pt idx="278">
                  <c:v>6.2322206571669238E-2</c:v>
                </c:pt>
                <c:pt idx="279">
                  <c:v>6.3494808577575265E-2</c:v>
                </c:pt>
                <c:pt idx="280">
                  <c:v>6.7981522973881645E-2</c:v>
                </c:pt>
                <c:pt idx="281">
                  <c:v>6.4891386441029417E-2</c:v>
                </c:pt>
                <c:pt idx="282">
                  <c:v>6.3857493837075383E-2</c:v>
                </c:pt>
                <c:pt idx="283">
                  <c:v>6.4644043459777797E-2</c:v>
                </c:pt>
                <c:pt idx="284">
                  <c:v>6.5469017004612759E-2</c:v>
                </c:pt>
                <c:pt idx="285">
                  <c:v>7.0443406470827211E-2</c:v>
                </c:pt>
                <c:pt idx="286">
                  <c:v>6.7174373817620162E-2</c:v>
                </c:pt>
                <c:pt idx="287">
                  <c:v>7.1876680716068994E-2</c:v>
                </c:pt>
                <c:pt idx="288">
                  <c:v>7.6610705355981995E-2</c:v>
                </c:pt>
                <c:pt idx="289">
                  <c:v>8.1054999319182919E-2</c:v>
                </c:pt>
                <c:pt idx="290">
                  <c:v>8.2181728329574003E-2</c:v>
                </c:pt>
                <c:pt idx="291">
                  <c:v>8.2071475495986021E-2</c:v>
                </c:pt>
                <c:pt idx="292">
                  <c:v>8.0772687496488596E-2</c:v>
                </c:pt>
                <c:pt idx="293">
                  <c:v>8.2416442134688878E-2</c:v>
                </c:pt>
                <c:pt idx="294">
                  <c:v>7.8932577500015921E-2</c:v>
                </c:pt>
                <c:pt idx="295">
                  <c:v>7.7532489153703435E-2</c:v>
                </c:pt>
                <c:pt idx="296">
                  <c:v>7.6033633850644364E-2</c:v>
                </c:pt>
                <c:pt idx="297">
                  <c:v>7.9853563002854969E-2</c:v>
                </c:pt>
                <c:pt idx="298">
                  <c:v>8.142711050216854E-2</c:v>
                </c:pt>
                <c:pt idx="299">
                  <c:v>8.8143817582618564E-2</c:v>
                </c:pt>
                <c:pt idx="300">
                  <c:v>8.8214631627078335E-2</c:v>
                </c:pt>
                <c:pt idx="301">
                  <c:v>9.0309538714745757E-2</c:v>
                </c:pt>
                <c:pt idx="302">
                  <c:v>9.1658279323983752E-2</c:v>
                </c:pt>
                <c:pt idx="303">
                  <c:v>9.2540155932425164E-2</c:v>
                </c:pt>
                <c:pt idx="304">
                  <c:v>9.0628000452383894E-2</c:v>
                </c:pt>
                <c:pt idx="305">
                  <c:v>9.0243937510685379E-2</c:v>
                </c:pt>
                <c:pt idx="306">
                  <c:v>8.4997075143245462E-2</c:v>
                </c:pt>
                <c:pt idx="307">
                  <c:v>8.5454495592593799E-2</c:v>
                </c:pt>
                <c:pt idx="308">
                  <c:v>8.4339577317213962E-2</c:v>
                </c:pt>
                <c:pt idx="309">
                  <c:v>8.4507697715796304E-2</c:v>
                </c:pt>
                <c:pt idx="310">
                  <c:v>8.8176504862031366E-2</c:v>
                </c:pt>
                <c:pt idx="311">
                  <c:v>8.7010163301165414E-2</c:v>
                </c:pt>
                <c:pt idx="312">
                  <c:v>8.7233459223009235E-2</c:v>
                </c:pt>
                <c:pt idx="313">
                  <c:v>8.6364803586595359E-2</c:v>
                </c:pt>
                <c:pt idx="314">
                  <c:v>9.1397108465131521E-2</c:v>
                </c:pt>
                <c:pt idx="315">
                  <c:v>9.1517482267591613E-2</c:v>
                </c:pt>
                <c:pt idx="316">
                  <c:v>9.1334000358653494E-2</c:v>
                </c:pt>
                <c:pt idx="317">
                  <c:v>8.9090565093808374E-2</c:v>
                </c:pt>
                <c:pt idx="318">
                  <c:v>9.0986754676201154E-2</c:v>
                </c:pt>
                <c:pt idx="319">
                  <c:v>9.1593232141608361E-2</c:v>
                </c:pt>
                <c:pt idx="320">
                  <c:v>8.9110434326055393E-2</c:v>
                </c:pt>
                <c:pt idx="321">
                  <c:v>8.1762343987178715E-2</c:v>
                </c:pt>
                <c:pt idx="322">
                  <c:v>8.0064468985198756E-2</c:v>
                </c:pt>
                <c:pt idx="323">
                  <c:v>8.0988652704128222E-2</c:v>
                </c:pt>
                <c:pt idx="324">
                  <c:v>8.2070757786075976E-2</c:v>
                </c:pt>
                <c:pt idx="325">
                  <c:v>8.0550824476184488E-2</c:v>
                </c:pt>
                <c:pt idx="326">
                  <c:v>8.2716948533173462E-2</c:v>
                </c:pt>
                <c:pt idx="327">
                  <c:v>8.7237589202842622E-2</c:v>
                </c:pt>
                <c:pt idx="328">
                  <c:v>8.9933282442244467E-2</c:v>
                </c:pt>
                <c:pt idx="329">
                  <c:v>9.1862411132088664E-2</c:v>
                </c:pt>
                <c:pt idx="330">
                  <c:v>8.9844840435081313E-2</c:v>
                </c:pt>
                <c:pt idx="331">
                  <c:v>9.0227115397705615E-2</c:v>
                </c:pt>
                <c:pt idx="332">
                  <c:v>9.2027761422246182E-2</c:v>
                </c:pt>
                <c:pt idx="333">
                  <c:v>8.3956446139258317E-2</c:v>
                </c:pt>
                <c:pt idx="334">
                  <c:v>8.1099255578689897E-2</c:v>
                </c:pt>
                <c:pt idx="335">
                  <c:v>8.1944541573119936E-2</c:v>
                </c:pt>
                <c:pt idx="336">
                  <c:v>8.0009696386799015E-2</c:v>
                </c:pt>
                <c:pt idx="337">
                  <c:v>8.7900098406842653E-2</c:v>
                </c:pt>
                <c:pt idx="338">
                  <c:v>9.0017670017985815E-2</c:v>
                </c:pt>
                <c:pt idx="339">
                  <c:v>8.7252295960298015E-2</c:v>
                </c:pt>
                <c:pt idx="340">
                  <c:v>9.3803854213021384E-2</c:v>
                </c:pt>
                <c:pt idx="341">
                  <c:v>9.622961297782702E-2</c:v>
                </c:pt>
                <c:pt idx="342">
                  <c:v>9.3069750297641848E-2</c:v>
                </c:pt>
                <c:pt idx="343">
                  <c:v>9.3227142821779033E-2</c:v>
                </c:pt>
                <c:pt idx="344">
                  <c:v>9.1323448763835358E-2</c:v>
                </c:pt>
                <c:pt idx="345">
                  <c:v>8.948613657687178E-2</c:v>
                </c:pt>
                <c:pt idx="346">
                  <c:v>8.8235205977833547E-2</c:v>
                </c:pt>
                <c:pt idx="347">
                  <c:v>9.0692720258309101E-2</c:v>
                </c:pt>
                <c:pt idx="348">
                  <c:v>9.5224441361677514E-2</c:v>
                </c:pt>
                <c:pt idx="349">
                  <c:v>9.8946031664807241E-2</c:v>
                </c:pt>
                <c:pt idx="350">
                  <c:v>0.10451070101698488</c:v>
                </c:pt>
                <c:pt idx="351">
                  <c:v>0.10229970120351389</c:v>
                </c:pt>
                <c:pt idx="352">
                  <c:v>9.7852720235140911E-2</c:v>
                </c:pt>
                <c:pt idx="353">
                  <c:v>0.10186474381521042</c:v>
                </c:pt>
                <c:pt idx="354">
                  <c:v>0.10151042176487285</c:v>
                </c:pt>
                <c:pt idx="355">
                  <c:v>0.10051701051812684</c:v>
                </c:pt>
                <c:pt idx="356">
                  <c:v>0.10100490216014817</c:v>
                </c:pt>
                <c:pt idx="357">
                  <c:v>9.794373088829797E-2</c:v>
                </c:pt>
                <c:pt idx="358">
                  <c:v>9.6911034467527371E-2</c:v>
                </c:pt>
                <c:pt idx="359">
                  <c:v>9.7774351349522545E-2</c:v>
                </c:pt>
                <c:pt idx="360">
                  <c:v>9.5643609131959573E-2</c:v>
                </c:pt>
                <c:pt idx="361">
                  <c:v>9.1971377124399289E-2</c:v>
                </c:pt>
                <c:pt idx="362">
                  <c:v>8.4220160461300639E-2</c:v>
                </c:pt>
                <c:pt idx="363">
                  <c:v>8.26242506321576E-2</c:v>
                </c:pt>
                <c:pt idx="364">
                  <c:v>7.8673043523414726E-2</c:v>
                </c:pt>
                <c:pt idx="365">
                  <c:v>7.4364643524694019E-2</c:v>
                </c:pt>
                <c:pt idx="366">
                  <c:v>7.2730657296111792E-2</c:v>
                </c:pt>
                <c:pt idx="367">
                  <c:v>7.3071305083952307E-2</c:v>
                </c:pt>
                <c:pt idx="368">
                  <c:v>7.5348283843541572E-2</c:v>
                </c:pt>
                <c:pt idx="369">
                  <c:v>7.5609530250805385E-2</c:v>
                </c:pt>
                <c:pt idx="370">
                  <c:v>7.2872537213069966E-2</c:v>
                </c:pt>
                <c:pt idx="371">
                  <c:v>7.2634534533770764E-2</c:v>
                </c:pt>
                <c:pt idx="372">
                  <c:v>7.1512136965643902E-2</c:v>
                </c:pt>
                <c:pt idx="373">
                  <c:v>7.1779981267519527E-2</c:v>
                </c:pt>
                <c:pt idx="374">
                  <c:v>7.1135830327534857E-2</c:v>
                </c:pt>
                <c:pt idx="375">
                  <c:v>6.683853594531726E-2</c:v>
                </c:pt>
                <c:pt idx="376">
                  <c:v>7.0229929324209142E-2</c:v>
                </c:pt>
                <c:pt idx="377">
                  <c:v>7.0037507519900025E-2</c:v>
                </c:pt>
                <c:pt idx="378">
                  <c:v>7.215178018373726E-2</c:v>
                </c:pt>
                <c:pt idx="379">
                  <c:v>7.4521633123969366E-2</c:v>
                </c:pt>
                <c:pt idx="380">
                  <c:v>8.2193775782941556E-2</c:v>
                </c:pt>
                <c:pt idx="381">
                  <c:v>9.0344013973232731E-2</c:v>
                </c:pt>
                <c:pt idx="382">
                  <c:v>9.1433799810358388E-2</c:v>
                </c:pt>
                <c:pt idx="383">
                  <c:v>8.99516407062598E-2</c:v>
                </c:pt>
                <c:pt idx="384">
                  <c:v>9.3810628387260273E-2</c:v>
                </c:pt>
                <c:pt idx="385">
                  <c:v>9.7973421414051229E-2</c:v>
                </c:pt>
                <c:pt idx="386">
                  <c:v>9.8185712450607393E-2</c:v>
                </c:pt>
                <c:pt idx="387">
                  <c:v>9.4403456772974292E-2</c:v>
                </c:pt>
                <c:pt idx="388">
                  <c:v>9.1123169924721276E-2</c:v>
                </c:pt>
                <c:pt idx="389">
                  <c:v>9.4682608153783931E-2</c:v>
                </c:pt>
                <c:pt idx="390">
                  <c:v>9.9491138637202867E-2</c:v>
                </c:pt>
                <c:pt idx="391">
                  <c:v>9.7233928378645251E-2</c:v>
                </c:pt>
                <c:pt idx="392">
                  <c:v>8.930932811095707E-2</c:v>
                </c:pt>
                <c:pt idx="393">
                  <c:v>8.5729743638804826E-2</c:v>
                </c:pt>
                <c:pt idx="394">
                  <c:v>8.3456164557736925E-2</c:v>
                </c:pt>
                <c:pt idx="395">
                  <c:v>8.2715362016530139E-2</c:v>
                </c:pt>
                <c:pt idx="396">
                  <c:v>7.5957581782981315E-2</c:v>
                </c:pt>
                <c:pt idx="397">
                  <c:v>7.3243051806290746E-2</c:v>
                </c:pt>
                <c:pt idx="398">
                  <c:v>7.2789081401071515E-2</c:v>
                </c:pt>
                <c:pt idx="399">
                  <c:v>8.1825074351598817E-2</c:v>
                </c:pt>
                <c:pt idx="400">
                  <c:v>8.5384260752622843E-2</c:v>
                </c:pt>
                <c:pt idx="401">
                  <c:v>8.9191774782529501E-2</c:v>
                </c:pt>
                <c:pt idx="402">
                  <c:v>9.0716669104781794E-2</c:v>
                </c:pt>
                <c:pt idx="403">
                  <c:v>9.596977680757951E-2</c:v>
                </c:pt>
                <c:pt idx="404">
                  <c:v>9.6728081397470356E-2</c:v>
                </c:pt>
                <c:pt idx="405">
                  <c:v>9.727817456503067E-2</c:v>
                </c:pt>
                <c:pt idx="406">
                  <c:v>9.4554175854088027E-2</c:v>
                </c:pt>
                <c:pt idx="407">
                  <c:v>9.9558804831179903E-2</c:v>
                </c:pt>
                <c:pt idx="408">
                  <c:v>9.5467228773710555E-2</c:v>
                </c:pt>
                <c:pt idx="409">
                  <c:v>9.1636999854720402E-2</c:v>
                </c:pt>
                <c:pt idx="410">
                  <c:v>9.2182736397212597E-2</c:v>
                </c:pt>
                <c:pt idx="411">
                  <c:v>9.0550941072566352E-2</c:v>
                </c:pt>
                <c:pt idx="412">
                  <c:v>8.936810477517082E-2</c:v>
                </c:pt>
                <c:pt idx="413">
                  <c:v>8.519256924962576E-2</c:v>
                </c:pt>
                <c:pt idx="414">
                  <c:v>8.0733601266614469E-2</c:v>
                </c:pt>
                <c:pt idx="415">
                  <c:v>8.089769241657889E-2</c:v>
                </c:pt>
                <c:pt idx="416">
                  <c:v>7.8720538291498374E-2</c:v>
                </c:pt>
                <c:pt idx="417">
                  <c:v>8.3030927731724158E-2</c:v>
                </c:pt>
                <c:pt idx="418">
                  <c:v>8.4432955153934022E-2</c:v>
                </c:pt>
                <c:pt idx="419">
                  <c:v>8.9968210991200948E-2</c:v>
                </c:pt>
                <c:pt idx="420">
                  <c:v>9.1729697755736223E-2</c:v>
                </c:pt>
                <c:pt idx="421">
                  <c:v>9.4012493743017594E-2</c:v>
                </c:pt>
                <c:pt idx="422">
                  <c:v>9.3374537772782956E-2</c:v>
                </c:pt>
                <c:pt idx="423">
                  <c:v>9.4435287837055779E-2</c:v>
                </c:pt>
                <c:pt idx="424">
                  <c:v>8.906968854940675E-2</c:v>
                </c:pt>
                <c:pt idx="425">
                  <c:v>8.3221838567801576E-2</c:v>
                </c:pt>
                <c:pt idx="426">
                  <c:v>8.0818416950021496E-2</c:v>
                </c:pt>
                <c:pt idx="427">
                  <c:v>8.3613708178697288E-2</c:v>
                </c:pt>
                <c:pt idx="428">
                  <c:v>8.1648920638584546E-2</c:v>
                </c:pt>
                <c:pt idx="429">
                  <c:v>7.9840795321296953E-2</c:v>
                </c:pt>
                <c:pt idx="430">
                  <c:v>8.0628236415256072E-2</c:v>
                </c:pt>
                <c:pt idx="431">
                  <c:v>8.3109674359400462E-2</c:v>
                </c:pt>
                <c:pt idx="432">
                  <c:v>8.5820754291961912E-2</c:v>
                </c:pt>
                <c:pt idx="433">
                  <c:v>8.4971741242560364E-2</c:v>
                </c:pt>
                <c:pt idx="434">
                  <c:v>8.2954875664061109E-2</c:v>
                </c:pt>
                <c:pt idx="435">
                  <c:v>8.3586359653703202E-2</c:v>
                </c:pt>
                <c:pt idx="436">
                  <c:v>9.0524247300472663E-2</c:v>
                </c:pt>
                <c:pt idx="437">
                  <c:v>9.499618442747286E-2</c:v>
                </c:pt>
                <c:pt idx="438">
                  <c:v>9.5270979183214408E-2</c:v>
                </c:pt>
                <c:pt idx="439">
                  <c:v>9.8086013730117952E-2</c:v>
                </c:pt>
                <c:pt idx="440">
                  <c:v>0.10256359180518322</c:v>
                </c:pt>
                <c:pt idx="441">
                  <c:v>0.10911567889678768</c:v>
                </c:pt>
                <c:pt idx="442">
                  <c:v>0.11092871486082839</c:v>
                </c:pt>
                <c:pt idx="443">
                  <c:v>0.11470092259972055</c:v>
                </c:pt>
                <c:pt idx="444">
                  <c:v>0.11470273576159863</c:v>
                </c:pt>
                <c:pt idx="445">
                  <c:v>0.11573193177263243</c:v>
                </c:pt>
                <c:pt idx="446">
                  <c:v>0.11736327380680917</c:v>
                </c:pt>
                <c:pt idx="447">
                  <c:v>0.11630904608873659</c:v>
                </c:pt>
                <c:pt idx="448">
                  <c:v>0.11600231953769814</c:v>
                </c:pt>
                <c:pt idx="449">
                  <c:v>0.12366355804259808</c:v>
                </c:pt>
                <c:pt idx="450">
                  <c:v>0.11878945153792266</c:v>
                </c:pt>
                <c:pt idx="451">
                  <c:v>0.11877174802680769</c:v>
                </c:pt>
                <c:pt idx="452">
                  <c:v>0.11944352450262893</c:v>
                </c:pt>
                <c:pt idx="453">
                  <c:v>0.11996898888801226</c:v>
                </c:pt>
                <c:pt idx="454">
                  <c:v>0.12417859674718257</c:v>
                </c:pt>
                <c:pt idx="455">
                  <c:v>0.12624058991020243</c:v>
                </c:pt>
                <c:pt idx="456">
                  <c:v>0.12311263384251034</c:v>
                </c:pt>
                <c:pt idx="457">
                  <c:v>0.13282705152907845</c:v>
                </c:pt>
                <c:pt idx="458">
                  <c:v>0.13896923812222206</c:v>
                </c:pt>
                <c:pt idx="459">
                  <c:v>0.14161796543242139</c:v>
                </c:pt>
                <c:pt idx="460">
                  <c:v>0.14915832647878399</c:v>
                </c:pt>
                <c:pt idx="461">
                  <c:v>0.15167172140102916</c:v>
                </c:pt>
                <c:pt idx="462">
                  <c:v>0.15713027041773261</c:v>
                </c:pt>
                <c:pt idx="463">
                  <c:v>0.16220702294508513</c:v>
                </c:pt>
                <c:pt idx="464">
                  <c:v>0.163678907465208</c:v>
                </c:pt>
                <c:pt idx="465">
                  <c:v>0.16913453527666347</c:v>
                </c:pt>
                <c:pt idx="466">
                  <c:v>0.17517203695415298</c:v>
                </c:pt>
                <c:pt idx="467">
                  <c:v>0.18330867643035872</c:v>
                </c:pt>
                <c:pt idx="468">
                  <c:v>0.19095629103836939</c:v>
                </c:pt>
                <c:pt idx="469">
                  <c:v>0.19387167905866279</c:v>
                </c:pt>
                <c:pt idx="470">
                  <c:v>0.2065883150732403</c:v>
                </c:pt>
                <c:pt idx="471">
                  <c:v>0.21720241361058024</c:v>
                </c:pt>
                <c:pt idx="472">
                  <c:v>0.22344094961129965</c:v>
                </c:pt>
                <c:pt idx="473">
                  <c:v>0.23485054773983455</c:v>
                </c:pt>
                <c:pt idx="474">
                  <c:v>0.24378477697995582</c:v>
                </c:pt>
                <c:pt idx="475">
                  <c:v>0.25532572861343461</c:v>
                </c:pt>
                <c:pt idx="476">
                  <c:v>0.26512891568361607</c:v>
                </c:pt>
                <c:pt idx="477">
                  <c:v>0.27545990913994001</c:v>
                </c:pt>
                <c:pt idx="478">
                  <c:v>0.28465314351778137</c:v>
                </c:pt>
                <c:pt idx="479">
                  <c:v>0.2962837962986164</c:v>
                </c:pt>
                <c:pt idx="480">
                  <c:v>0.30674412863557526</c:v>
                </c:pt>
                <c:pt idx="481">
                  <c:v>0.31668146450192936</c:v>
                </c:pt>
                <c:pt idx="482">
                  <c:v>0.33248012314995473</c:v>
                </c:pt>
                <c:pt idx="483">
                  <c:v>0.35498596977857039</c:v>
                </c:pt>
                <c:pt idx="484">
                  <c:v>0.36883145015906343</c:v>
                </c:pt>
                <c:pt idx="485">
                  <c:v>0.37978493734405078</c:v>
                </c:pt>
                <c:pt idx="486">
                  <c:v>0.39345383590386385</c:v>
                </c:pt>
                <c:pt idx="487">
                  <c:v>0.41393156024065392</c:v>
                </c:pt>
                <c:pt idx="488">
                  <c:v>0.43338857517131174</c:v>
                </c:pt>
                <c:pt idx="489">
                  <c:v>0.44575287857705675</c:v>
                </c:pt>
                <c:pt idx="490">
                  <c:v>0.45532803535826838</c:v>
                </c:pt>
                <c:pt idx="491">
                  <c:v>0.47104950871245693</c:v>
                </c:pt>
                <c:pt idx="492">
                  <c:v>0.49428318873829047</c:v>
                </c:pt>
                <c:pt idx="493">
                  <c:v>0.51532329545092537</c:v>
                </c:pt>
                <c:pt idx="494">
                  <c:v>0.5293590067317917</c:v>
                </c:pt>
                <c:pt idx="495">
                  <c:v>0.54391585095577677</c:v>
                </c:pt>
                <c:pt idx="496">
                  <c:v>0.563181627673907</c:v>
                </c:pt>
                <c:pt idx="497">
                  <c:v>0.58503853862980415</c:v>
                </c:pt>
                <c:pt idx="498">
                  <c:v>0.60362087923392493</c:v>
                </c:pt>
                <c:pt idx="499">
                  <c:v>0.61947786125569471</c:v>
                </c:pt>
                <c:pt idx="500">
                  <c:v>0.63913968793016163</c:v>
                </c:pt>
                <c:pt idx="501">
                  <c:v>0.65833918350852727</c:v>
                </c:pt>
                <c:pt idx="502">
                  <c:v>0.67848237947881518</c:v>
                </c:pt>
                <c:pt idx="503">
                  <c:v>0.69640092655593921</c:v>
                </c:pt>
                <c:pt idx="504">
                  <c:v>0.71401584456689937</c:v>
                </c:pt>
                <c:pt idx="505">
                  <c:v>0.729927574004265</c:v>
                </c:pt>
                <c:pt idx="506">
                  <c:v>0.74921226300809551</c:v>
                </c:pt>
                <c:pt idx="507">
                  <c:v>0.7680445177577423</c:v>
                </c:pt>
                <c:pt idx="508">
                  <c:v>0.7878696800980578</c:v>
                </c:pt>
                <c:pt idx="509">
                  <c:v>0.80798673631793716</c:v>
                </c:pt>
                <c:pt idx="510">
                  <c:v>0.83279519780047362</c:v>
                </c:pt>
                <c:pt idx="511">
                  <c:v>0.84666903401811511</c:v>
                </c:pt>
                <c:pt idx="512">
                  <c:v>0.86542493450645253</c:v>
                </c:pt>
                <c:pt idx="513">
                  <c:v>0.88360553384056384</c:v>
                </c:pt>
                <c:pt idx="514">
                  <c:v>0.8984259161069641</c:v>
                </c:pt>
                <c:pt idx="515">
                  <c:v>0.91104761295098224</c:v>
                </c:pt>
                <c:pt idx="516">
                  <c:v>0.92413700482832406</c:v>
                </c:pt>
                <c:pt idx="517">
                  <c:v>0.93114180318495487</c:v>
                </c:pt>
                <c:pt idx="518">
                  <c:v>0.94566389513961069</c:v>
                </c:pt>
                <c:pt idx="519">
                  <c:v>0.95901264471392678</c:v>
                </c:pt>
                <c:pt idx="520">
                  <c:v>0.96933008982177304</c:v>
                </c:pt>
                <c:pt idx="521">
                  <c:v>0.97698883522909075</c:v>
                </c:pt>
                <c:pt idx="522">
                  <c:v>0.98450071452428545</c:v>
                </c:pt>
                <c:pt idx="523">
                  <c:v>0.98813575153054156</c:v>
                </c:pt>
                <c:pt idx="524">
                  <c:v>0.99305140966158911</c:v>
                </c:pt>
                <c:pt idx="525">
                  <c:v>0.99577349447943841</c:v>
                </c:pt>
                <c:pt idx="526">
                  <c:v>0.99926910437383243</c:v>
                </c:pt>
                <c:pt idx="527">
                  <c:v>0.99645211564134928</c:v>
                </c:pt>
                <c:pt idx="528">
                  <c:v>0.99822455944384481</c:v>
                </c:pt>
                <c:pt idx="529">
                  <c:v>1</c:v>
                </c:pt>
                <c:pt idx="530">
                  <c:v>0.99942400128210696</c:v>
                </c:pt>
                <c:pt idx="531">
                  <c:v>0.99692938014014087</c:v>
                </c:pt>
                <c:pt idx="532">
                  <c:v>0.99390828478235671</c:v>
                </c:pt>
                <c:pt idx="533">
                  <c:v>0.98866551965710481</c:v>
                </c:pt>
                <c:pt idx="534">
                  <c:v>0.98909516347379345</c:v>
                </c:pt>
                <c:pt idx="535">
                  <c:v>0.98494370270874054</c:v>
                </c:pt>
                <c:pt idx="536">
                  <c:v>0.97588263524040786</c:v>
                </c:pt>
                <c:pt idx="537">
                  <c:v>0.97315546097789818</c:v>
                </c:pt>
                <c:pt idx="538">
                  <c:v>0.96417384273746964</c:v>
                </c:pt>
                <c:pt idx="539">
                  <c:v>0.96035682471738548</c:v>
                </c:pt>
                <c:pt idx="540">
                  <c:v>0.95450954386714748</c:v>
                </c:pt>
                <c:pt idx="541">
                  <c:v>0.94119722373689807</c:v>
                </c:pt>
                <c:pt idx="542">
                  <c:v>0.92988951523278851</c:v>
                </c:pt>
                <c:pt idx="543">
                  <c:v>0.92118179020372304</c:v>
                </c:pt>
                <c:pt idx="544">
                  <c:v>0.90957268131159197</c:v>
                </c:pt>
                <c:pt idx="545">
                  <c:v>0.90762884838257274</c:v>
                </c:pt>
                <c:pt idx="546">
                  <c:v>0.89486180394950465</c:v>
                </c:pt>
                <c:pt idx="547">
                  <c:v>0.88729369900812749</c:v>
                </c:pt>
                <c:pt idx="548">
                  <c:v>0.87566265337555216</c:v>
                </c:pt>
                <c:pt idx="549">
                  <c:v>0.86277132425058434</c:v>
                </c:pt>
                <c:pt idx="550">
                  <c:v>0.85476160358756248</c:v>
                </c:pt>
                <c:pt idx="551">
                  <c:v>0.8491880724067058</c:v>
                </c:pt>
                <c:pt idx="552">
                  <c:v>0.83707026080344171</c:v>
                </c:pt>
                <c:pt idx="553">
                  <c:v>0.83219633813323468</c:v>
                </c:pt>
                <c:pt idx="554">
                  <c:v>0.82281350746167747</c:v>
                </c:pt>
                <c:pt idx="555">
                  <c:v>0.81839174203481135</c:v>
                </c:pt>
                <c:pt idx="556">
                  <c:v>0.81936885497089795</c:v>
                </c:pt>
                <c:pt idx="557">
                  <c:v>0.81447573544930663</c:v>
                </c:pt>
                <c:pt idx="558">
                  <c:v>0.80467100215496812</c:v>
                </c:pt>
                <c:pt idx="559">
                  <c:v>0.79616206262474765</c:v>
                </c:pt>
                <c:pt idx="560">
                  <c:v>0.79529707108629577</c:v>
                </c:pt>
                <c:pt idx="561">
                  <c:v>0.78656716756186928</c:v>
                </c:pt>
                <c:pt idx="562">
                  <c:v>0.78454985121118082</c:v>
                </c:pt>
                <c:pt idx="563">
                  <c:v>0.77515671321800295</c:v>
                </c:pt>
                <c:pt idx="564">
                  <c:v>0.77316695440958072</c:v>
                </c:pt>
                <c:pt idx="565">
                  <c:v>0.77085495140638027</c:v>
                </c:pt>
                <c:pt idx="566">
                  <c:v>0.77128662243877977</c:v>
                </c:pt>
                <c:pt idx="567">
                  <c:v>0.76250579173010313</c:v>
                </c:pt>
                <c:pt idx="568">
                  <c:v>0.76352360763207172</c:v>
                </c:pt>
                <c:pt idx="569">
                  <c:v>0.76564729110971241</c:v>
                </c:pt>
                <c:pt idx="570">
                  <c:v>0.77035218176383746</c:v>
                </c:pt>
                <c:pt idx="571">
                  <c:v>0.77100961663285916</c:v>
                </c:pt>
                <c:pt idx="572">
                  <c:v>0.77041893382203419</c:v>
                </c:pt>
                <c:pt idx="573">
                  <c:v>0.76931129085868999</c:v>
                </c:pt>
                <c:pt idx="574">
                  <c:v>0.77230834671190773</c:v>
                </c:pt>
                <c:pt idx="575">
                  <c:v>0.77068114473068594</c:v>
                </c:pt>
                <c:pt idx="576">
                  <c:v>0.76650554121157033</c:v>
                </c:pt>
                <c:pt idx="577">
                  <c:v>0.7633805088674066</c:v>
                </c:pt>
                <c:pt idx="578">
                  <c:v>0.75896917919446105</c:v>
                </c:pt>
                <c:pt idx="579">
                  <c:v>0.75881831908964581</c:v>
                </c:pt>
                <c:pt idx="580">
                  <c:v>0.75962667450221222</c:v>
                </c:pt>
                <c:pt idx="581">
                  <c:v>0.75617830502958261</c:v>
                </c:pt>
                <c:pt idx="582">
                  <c:v>0.75451109260958504</c:v>
                </c:pt>
                <c:pt idx="583">
                  <c:v>0.75259888424565557</c:v>
                </c:pt>
                <c:pt idx="584">
                  <c:v>0.7510986010776175</c:v>
                </c:pt>
                <c:pt idx="585">
                  <c:v>0.75082877992563868</c:v>
                </c:pt>
                <c:pt idx="586">
                  <c:v>0.74888530962899524</c:v>
                </c:pt>
                <c:pt idx="587">
                  <c:v>0.74273485803962402</c:v>
                </c:pt>
                <c:pt idx="588">
                  <c:v>0.73980205359217965</c:v>
                </c:pt>
                <c:pt idx="589">
                  <c:v>0.73542695945571102</c:v>
                </c:pt>
                <c:pt idx="590">
                  <c:v>0.73306138507385499</c:v>
                </c:pt>
                <c:pt idx="591">
                  <c:v>0.72877496462634506</c:v>
                </c:pt>
                <c:pt idx="592">
                  <c:v>0.71846426599165336</c:v>
                </c:pt>
                <c:pt idx="593">
                  <c:v>0.71005437294730245</c:v>
                </c:pt>
                <c:pt idx="594">
                  <c:v>0.70947581061997622</c:v>
                </c:pt>
                <c:pt idx="595">
                  <c:v>0.69455591850411535</c:v>
                </c:pt>
                <c:pt idx="596">
                  <c:v>0.6904333071591664</c:v>
                </c:pt>
                <c:pt idx="597">
                  <c:v>0.68309126824805777</c:v>
                </c:pt>
                <c:pt idx="598">
                  <c:v>0.67139908128598613</c:v>
                </c:pt>
                <c:pt idx="599">
                  <c:v>0.66771584439313825</c:v>
                </c:pt>
                <c:pt idx="600">
                  <c:v>0.65904246870854055</c:v>
                </c:pt>
                <c:pt idx="601">
                  <c:v>0.64803547562018771</c:v>
                </c:pt>
                <c:pt idx="602">
                  <c:v>0.64892961373582936</c:v>
                </c:pt>
                <c:pt idx="603">
                  <c:v>0.63629253775349304</c:v>
                </c:pt>
                <c:pt idx="604">
                  <c:v>0.62979833081828485</c:v>
                </c:pt>
                <c:pt idx="605">
                  <c:v>0.6233810019467062</c:v>
                </c:pt>
                <c:pt idx="606">
                  <c:v>0.61881335757362887</c:v>
                </c:pt>
                <c:pt idx="607">
                  <c:v>0.61300048902486826</c:v>
                </c:pt>
                <c:pt idx="608">
                  <c:v>0.60421887261271112</c:v>
                </c:pt>
                <c:pt idx="609">
                  <c:v>0.59586773608633092</c:v>
                </c:pt>
                <c:pt idx="610">
                  <c:v>0.58869678914466028</c:v>
                </c:pt>
                <c:pt idx="611">
                  <c:v>0.57676575587935996</c:v>
                </c:pt>
                <c:pt idx="612">
                  <c:v>0.56785256687186536</c:v>
                </c:pt>
                <c:pt idx="613">
                  <c:v>0.55957622075467472</c:v>
                </c:pt>
                <c:pt idx="614">
                  <c:v>0.55188006629222031</c:v>
                </c:pt>
                <c:pt idx="615">
                  <c:v>0.54315403840130794</c:v>
                </c:pt>
                <c:pt idx="616">
                  <c:v>0.53028186583523795</c:v>
                </c:pt>
                <c:pt idx="617">
                  <c:v>0.52267503477808175</c:v>
                </c:pt>
                <c:pt idx="618">
                  <c:v>0.51458597065493195</c:v>
                </c:pt>
                <c:pt idx="619">
                  <c:v>0.50276173514252986</c:v>
                </c:pt>
                <c:pt idx="620">
                  <c:v>0.49086079280956407</c:v>
                </c:pt>
                <c:pt idx="621">
                  <c:v>0.48430665331944489</c:v>
                </c:pt>
                <c:pt idx="622">
                  <c:v>0.47919993577377712</c:v>
                </c:pt>
                <c:pt idx="623">
                  <c:v>0.48100654760455253</c:v>
                </c:pt>
                <c:pt idx="624">
                  <c:v>0.4783589459656859</c:v>
                </c:pt>
                <c:pt idx="625">
                  <c:v>0.47061578779982299</c:v>
                </c:pt>
                <c:pt idx="626">
                  <c:v>0.47034926055858933</c:v>
                </c:pt>
                <c:pt idx="627">
                  <c:v>0.4702241120965171</c:v>
                </c:pt>
                <c:pt idx="628">
                  <c:v>0.46217745077851002</c:v>
                </c:pt>
                <c:pt idx="629">
                  <c:v>0.45508006028863973</c:v>
                </c:pt>
                <c:pt idx="630">
                  <c:v>0.43876941005529718</c:v>
                </c:pt>
                <c:pt idx="631">
                  <c:v>0.42953380560995813</c:v>
                </c:pt>
                <c:pt idx="632">
                  <c:v>0.42826647848732541</c:v>
                </c:pt>
                <c:pt idx="633">
                  <c:v>0.42465029584632069</c:v>
                </c:pt>
                <c:pt idx="634">
                  <c:v>0.41723009203030487</c:v>
                </c:pt>
                <c:pt idx="635">
                  <c:v>0.41419999633842042</c:v>
                </c:pt>
                <c:pt idx="636">
                  <c:v>0.40864569222831221</c:v>
                </c:pt>
                <c:pt idx="637">
                  <c:v>0.41194568210230681</c:v>
                </c:pt>
                <c:pt idx="638">
                  <c:v>0.40793646892314828</c:v>
                </c:pt>
                <c:pt idx="639">
                  <c:v>0.40242764243853457</c:v>
                </c:pt>
                <c:pt idx="640">
                  <c:v>0.39847551615745069</c:v>
                </c:pt>
                <c:pt idx="641">
                  <c:v>0.39707636461144186</c:v>
                </c:pt>
                <c:pt idx="642">
                  <c:v>0.3929724817177252</c:v>
                </c:pt>
                <c:pt idx="643">
                  <c:v>0.39089564329182863</c:v>
                </c:pt>
                <c:pt idx="644">
                  <c:v>0.38631863343399492</c:v>
                </c:pt>
                <c:pt idx="645">
                  <c:v>0.38314495294933071</c:v>
                </c:pt>
                <c:pt idx="646">
                  <c:v>0.381706221590492</c:v>
                </c:pt>
                <c:pt idx="647">
                  <c:v>0.37863020001920444</c:v>
                </c:pt>
                <c:pt idx="648">
                  <c:v>0.37050001993218928</c:v>
                </c:pt>
                <c:pt idx="649">
                  <c:v>0.36693212531758979</c:v>
                </c:pt>
                <c:pt idx="650">
                  <c:v>0.36153870658651449</c:v>
                </c:pt>
                <c:pt idx="651">
                  <c:v>0.35249779291611255</c:v>
                </c:pt>
                <c:pt idx="652">
                  <c:v>0.34762235424111282</c:v>
                </c:pt>
                <c:pt idx="653">
                  <c:v>0.34364259990591201</c:v>
                </c:pt>
                <c:pt idx="654">
                  <c:v>0.33895744753345391</c:v>
                </c:pt>
                <c:pt idx="655">
                  <c:v>0.33498532106954287</c:v>
                </c:pt>
                <c:pt idx="656">
                  <c:v>0.33368379569926565</c:v>
                </c:pt>
                <c:pt idx="657">
                  <c:v>0.33757417374528009</c:v>
                </c:pt>
                <c:pt idx="658">
                  <c:v>0.33863583290877231</c:v>
                </c:pt>
                <c:pt idx="659">
                  <c:v>0.33647519618474481</c:v>
                </c:pt>
                <c:pt idx="660">
                  <c:v>0.33434545876105598</c:v>
                </c:pt>
                <c:pt idx="661">
                  <c:v>0.33205759851191791</c:v>
                </c:pt>
                <c:pt idx="662">
                  <c:v>0.3302412056801225</c:v>
                </c:pt>
                <c:pt idx="663">
                  <c:v>0.32661620150292492</c:v>
                </c:pt>
                <c:pt idx="664">
                  <c:v>0.31891584654878613</c:v>
                </c:pt>
                <c:pt idx="665">
                  <c:v>0.31766624056523107</c:v>
                </c:pt>
                <c:pt idx="666">
                  <c:v>0.31520428907471504</c:v>
                </c:pt>
                <c:pt idx="667">
                  <c:v>0.31030207100608853</c:v>
                </c:pt>
                <c:pt idx="668">
                  <c:v>0.30906934253768176</c:v>
                </c:pt>
                <c:pt idx="669">
                  <c:v>0.30462426035271994</c:v>
                </c:pt>
                <c:pt idx="670">
                  <c:v>0.30211588184500404</c:v>
                </c:pt>
                <c:pt idx="671">
                  <c:v>0.3005629086964457</c:v>
                </c:pt>
                <c:pt idx="672">
                  <c:v>0.29812422108013731</c:v>
                </c:pt>
                <c:pt idx="673">
                  <c:v>0.29631442362467331</c:v>
                </c:pt>
                <c:pt idx="674">
                  <c:v>0.29356259539718282</c:v>
                </c:pt>
                <c:pt idx="675">
                  <c:v>0.28844697573034978</c:v>
                </c:pt>
                <c:pt idx="676">
                  <c:v>0.28433254879665609</c:v>
                </c:pt>
                <c:pt idx="677">
                  <c:v>0.27937073058612955</c:v>
                </c:pt>
                <c:pt idx="678">
                  <c:v>0.27566162339887418</c:v>
                </c:pt>
                <c:pt idx="679">
                  <c:v>0.27019211734421045</c:v>
                </c:pt>
                <c:pt idx="680">
                  <c:v>0.26679559674645226</c:v>
                </c:pt>
                <c:pt idx="681">
                  <c:v>0.26494012272134349</c:v>
                </c:pt>
                <c:pt idx="682">
                  <c:v>0.26483419125689817</c:v>
                </c:pt>
                <c:pt idx="683">
                  <c:v>0.26988608835683892</c:v>
                </c:pt>
                <c:pt idx="684">
                  <c:v>0.26534034546828017</c:v>
                </c:pt>
                <c:pt idx="685">
                  <c:v>0.25963314648280467</c:v>
                </c:pt>
                <c:pt idx="686">
                  <c:v>0.25842216588381306</c:v>
                </c:pt>
                <c:pt idx="687">
                  <c:v>0.2599186540033091</c:v>
                </c:pt>
                <c:pt idx="688">
                  <c:v>0.25966242401057454</c:v>
                </c:pt>
                <c:pt idx="689">
                  <c:v>0.25528777812801462</c:v>
                </c:pt>
                <c:pt idx="690">
                  <c:v>0.24784007972674241</c:v>
                </c:pt>
                <c:pt idx="691">
                  <c:v>0.24762889673355618</c:v>
                </c:pt>
                <c:pt idx="692">
                  <c:v>0.25057430265605296</c:v>
                </c:pt>
                <c:pt idx="693">
                  <c:v>0.2488100709658968</c:v>
                </c:pt>
                <c:pt idx="694">
                  <c:v>0.24306708721613349</c:v>
                </c:pt>
                <c:pt idx="695">
                  <c:v>0.24283363255121168</c:v>
                </c:pt>
                <c:pt idx="696">
                  <c:v>0.23983842511579748</c:v>
                </c:pt>
                <c:pt idx="697">
                  <c:v>0.23917141322646693</c:v>
                </c:pt>
                <c:pt idx="698">
                  <c:v>0.23931907763347218</c:v>
                </c:pt>
                <c:pt idx="699">
                  <c:v>0.23696970083106023</c:v>
                </c:pt>
                <c:pt idx="700">
                  <c:v>0.2340767733535313</c:v>
                </c:pt>
                <c:pt idx="701">
                  <c:v>0.23247647416167519</c:v>
                </c:pt>
                <c:pt idx="702">
                  <c:v>0.22950125179940581</c:v>
                </c:pt>
                <c:pt idx="703">
                  <c:v>0.23344671471058778</c:v>
                </c:pt>
                <c:pt idx="704">
                  <c:v>0.23195470157533804</c:v>
                </c:pt>
                <c:pt idx="705">
                  <c:v>0.23173413798771317</c:v>
                </c:pt>
                <c:pt idx="706">
                  <c:v>0.23230260452897117</c:v>
                </c:pt>
                <c:pt idx="707">
                  <c:v>0.23099368045091925</c:v>
                </c:pt>
                <c:pt idx="708">
                  <c:v>0.22474385248094811</c:v>
                </c:pt>
                <c:pt idx="709">
                  <c:v>0.22230892465725638</c:v>
                </c:pt>
                <c:pt idx="710">
                  <c:v>0.21804983258849736</c:v>
                </c:pt>
                <c:pt idx="711">
                  <c:v>0.21494083665383296</c:v>
                </c:pt>
                <c:pt idx="712">
                  <c:v>0.20983729214145172</c:v>
                </c:pt>
                <c:pt idx="713">
                  <c:v>0.20266551416725365</c:v>
                </c:pt>
                <c:pt idx="714">
                  <c:v>0.20058662334284241</c:v>
                </c:pt>
                <c:pt idx="715">
                  <c:v>0.20312748011269913</c:v>
                </c:pt>
                <c:pt idx="716">
                  <c:v>0.19827056842650059</c:v>
                </c:pt>
                <c:pt idx="717">
                  <c:v>0.19096236764894123</c:v>
                </c:pt>
                <c:pt idx="718">
                  <c:v>0.18980668093238931</c:v>
                </c:pt>
                <c:pt idx="719">
                  <c:v>0.18837848605868648</c:v>
                </c:pt>
                <c:pt idx="720">
                  <c:v>0.18529802475907803</c:v>
                </c:pt>
                <c:pt idx="721">
                  <c:v>0.18346655246433002</c:v>
                </c:pt>
                <c:pt idx="722">
                  <c:v>0.18039039742418195</c:v>
                </c:pt>
                <c:pt idx="723">
                  <c:v>0.17597204426723922</c:v>
                </c:pt>
                <c:pt idx="724">
                  <c:v>0.1737205731696817</c:v>
                </c:pt>
                <c:pt idx="725">
                  <c:v>0.17167500423134063</c:v>
                </c:pt>
                <c:pt idx="726">
                  <c:v>0.17130066185193282</c:v>
                </c:pt>
                <c:pt idx="727">
                  <c:v>0.16908851370260575</c:v>
                </c:pt>
                <c:pt idx="728">
                  <c:v>0.16749110549663299</c:v>
                </c:pt>
                <c:pt idx="729">
                  <c:v>0.16603357441922728</c:v>
                </c:pt>
                <c:pt idx="730">
                  <c:v>0.16729023989818897</c:v>
                </c:pt>
                <c:pt idx="731">
                  <c:v>0.16557202222724926</c:v>
                </c:pt>
                <c:pt idx="732">
                  <c:v>0.16632594752754856</c:v>
                </c:pt>
                <c:pt idx="733">
                  <c:v>0.1673363269475367</c:v>
                </c:pt>
                <c:pt idx="734">
                  <c:v>0.16695068252575565</c:v>
                </c:pt>
                <c:pt idx="735">
                  <c:v>0.1618295543724059</c:v>
                </c:pt>
                <c:pt idx="736">
                  <c:v>0.15716130797166442</c:v>
                </c:pt>
                <c:pt idx="737">
                  <c:v>0.15113322743292767</c:v>
                </c:pt>
                <c:pt idx="738">
                  <c:v>0.15058142435298516</c:v>
                </c:pt>
                <c:pt idx="739">
                  <c:v>0.14355307503818282</c:v>
                </c:pt>
                <c:pt idx="740">
                  <c:v>0.13224290869241639</c:v>
                </c:pt>
                <c:pt idx="741">
                  <c:v>0.12843697362431192</c:v>
                </c:pt>
                <c:pt idx="742">
                  <c:v>0.13063865580035394</c:v>
                </c:pt>
                <c:pt idx="743">
                  <c:v>0.13078521216398931</c:v>
                </c:pt>
                <c:pt idx="744">
                  <c:v>0.13243931945285725</c:v>
                </c:pt>
                <c:pt idx="745">
                  <c:v>0.12785856994865</c:v>
                </c:pt>
                <c:pt idx="746">
                  <c:v>0.12917222839382794</c:v>
                </c:pt>
                <c:pt idx="747">
                  <c:v>0.13390470429130341</c:v>
                </c:pt>
                <c:pt idx="748">
                  <c:v>0.13449554323551235</c:v>
                </c:pt>
                <c:pt idx="749">
                  <c:v>0.12837852433654834</c:v>
                </c:pt>
                <c:pt idx="750">
                  <c:v>0.12602906191260324</c:v>
                </c:pt>
                <c:pt idx="751">
                  <c:v>0.12356402552861412</c:v>
                </c:pt>
                <c:pt idx="752">
                  <c:v>0.12388586176196978</c:v>
                </c:pt>
                <c:pt idx="753">
                  <c:v>0.11821844153347461</c:v>
                </c:pt>
                <c:pt idx="754">
                  <c:v>0.11433825496818316</c:v>
                </c:pt>
                <c:pt idx="755">
                  <c:v>0.11000901116270594</c:v>
                </c:pt>
                <c:pt idx="756">
                  <c:v>0.11266221773822813</c:v>
                </c:pt>
                <c:pt idx="757">
                  <c:v>0.11029988513871332</c:v>
                </c:pt>
                <c:pt idx="758">
                  <c:v>0.1101531497253425</c:v>
                </c:pt>
                <c:pt idx="759">
                  <c:v>0.11293927466524058</c:v>
                </c:pt>
                <c:pt idx="760">
                  <c:v>0.11503728502982791</c:v>
                </c:pt>
                <c:pt idx="761">
                  <c:v>0.11484886653584871</c:v>
                </c:pt>
                <c:pt idx="762">
                  <c:v>0.11044737074781116</c:v>
                </c:pt>
                <c:pt idx="763">
                  <c:v>0.10596984052007324</c:v>
                </c:pt>
                <c:pt idx="764">
                  <c:v>0.10471351828272822</c:v>
                </c:pt>
                <c:pt idx="765">
                  <c:v>9.8221910212878544E-2</c:v>
                </c:pt>
                <c:pt idx="766">
                  <c:v>9.4109026985061586E-2</c:v>
                </c:pt>
                <c:pt idx="767">
                  <c:v>9.0588309835217096E-2</c:v>
                </c:pt>
                <c:pt idx="768">
                  <c:v>8.4317683387536382E-2</c:v>
                </c:pt>
                <c:pt idx="769">
                  <c:v>8.66375207610183E-2</c:v>
                </c:pt>
                <c:pt idx="770">
                  <c:v>8.843260642246617E-2</c:v>
                </c:pt>
                <c:pt idx="771">
                  <c:v>8.8569973580972308E-2</c:v>
                </c:pt>
                <c:pt idx="772">
                  <c:v>9.0595635512860526E-2</c:v>
                </c:pt>
                <c:pt idx="773">
                  <c:v>8.7590823356053352E-2</c:v>
                </c:pt>
                <c:pt idx="774">
                  <c:v>8.6180538492457145E-2</c:v>
                </c:pt>
                <c:pt idx="775">
                  <c:v>9.4432892952408504E-2</c:v>
                </c:pt>
                <c:pt idx="776">
                  <c:v>9.8478789921952706E-2</c:v>
                </c:pt>
                <c:pt idx="777">
                  <c:v>9.3126079948804369E-2</c:v>
                </c:pt>
                <c:pt idx="778">
                  <c:v>9.4264096143714421E-2</c:v>
                </c:pt>
                <c:pt idx="779">
                  <c:v>9.140284258957089E-2</c:v>
                </c:pt>
                <c:pt idx="780">
                  <c:v>8.9715891887906199E-2</c:v>
                </c:pt>
                <c:pt idx="781">
                  <c:v>8.8941266322832432E-2</c:v>
                </c:pt>
                <c:pt idx="782">
                  <c:v>8.3562423398632429E-2</c:v>
                </c:pt>
                <c:pt idx="783">
                  <c:v>7.3984211943312408E-2</c:v>
                </c:pt>
                <c:pt idx="784">
                  <c:v>7.6427049685697204E-2</c:v>
                </c:pt>
                <c:pt idx="785">
                  <c:v>7.4382180829303479E-2</c:v>
                </c:pt>
                <c:pt idx="786">
                  <c:v>7.4945779534574944E-2</c:v>
                </c:pt>
                <c:pt idx="787">
                  <c:v>7.6037466673392159E-2</c:v>
                </c:pt>
                <c:pt idx="788">
                  <c:v>7.5748536809842906E-2</c:v>
                </c:pt>
                <c:pt idx="789">
                  <c:v>6.8853155217712014E-2</c:v>
                </c:pt>
                <c:pt idx="790">
                  <c:v>7.2265072078095308E-2</c:v>
                </c:pt>
                <c:pt idx="791">
                  <c:v>6.6546586915413E-2</c:v>
                </c:pt>
                <c:pt idx="792">
                  <c:v>6.3467097420205593E-2</c:v>
                </c:pt>
                <c:pt idx="793">
                  <c:v>6.7872466323477099E-2</c:v>
                </c:pt>
                <c:pt idx="794">
                  <c:v>6.9838931038327057E-2</c:v>
                </c:pt>
                <c:pt idx="795">
                  <c:v>7.1947242932490177E-2</c:v>
                </c:pt>
                <c:pt idx="796">
                  <c:v>7.3873896908198899E-2</c:v>
                </c:pt>
                <c:pt idx="797">
                  <c:v>7.3731948745842227E-2</c:v>
                </c:pt>
                <c:pt idx="798">
                  <c:v>7.6163790064361456E-2</c:v>
                </c:pt>
                <c:pt idx="799">
                  <c:v>7.6261277079918921E-2</c:v>
                </c:pt>
                <c:pt idx="800">
                  <c:v>7.5104060205838707E-2</c:v>
                </c:pt>
                <c:pt idx="801">
                  <c:v>6.6945093504632139E-2</c:v>
                </c:pt>
                <c:pt idx="802">
                  <c:v>6.2257006781502443E-2</c:v>
                </c:pt>
                <c:pt idx="803">
                  <c:v>6.5227990626053819E-2</c:v>
                </c:pt>
                <c:pt idx="804">
                  <c:v>6.642031504846041E-2</c:v>
                </c:pt>
                <c:pt idx="805">
                  <c:v>6.821653166962971E-2</c:v>
                </c:pt>
                <c:pt idx="806">
                  <c:v>6.9264958780660732E-2</c:v>
                </c:pt>
                <c:pt idx="807">
                  <c:v>6.3522668565315771E-2</c:v>
                </c:pt>
                <c:pt idx="808">
                  <c:v>6.4326139244234345E-2</c:v>
                </c:pt>
                <c:pt idx="809">
                  <c:v>5.997384891732957E-2</c:v>
                </c:pt>
                <c:pt idx="810">
                  <c:v>5.5182908118752136E-2</c:v>
                </c:pt>
                <c:pt idx="811">
                  <c:v>4.8671213740886121E-2</c:v>
                </c:pt>
                <c:pt idx="812">
                  <c:v>4.9958579827863961E-2</c:v>
                </c:pt>
                <c:pt idx="813">
                  <c:v>4.4113578776859633E-2</c:v>
                </c:pt>
                <c:pt idx="814">
                  <c:v>4.3675015211043104E-2</c:v>
                </c:pt>
                <c:pt idx="815">
                  <c:v>4.6829279753929753E-2</c:v>
                </c:pt>
                <c:pt idx="816">
                  <c:v>5.0134940795354042E-2</c:v>
                </c:pt>
                <c:pt idx="817">
                  <c:v>5.0573318260250036E-2</c:v>
                </c:pt>
                <c:pt idx="818">
                  <c:v>4.5550380629266397E-2</c:v>
                </c:pt>
                <c:pt idx="819">
                  <c:v>3.7943096785296733E-2</c:v>
                </c:pt>
                <c:pt idx="820">
                  <c:v>3.710521201692174E-2</c:v>
                </c:pt>
                <c:pt idx="821">
                  <c:v>3.6277890175626638E-2</c:v>
                </c:pt>
                <c:pt idx="822">
                  <c:v>3.4572549731441769E-2</c:v>
                </c:pt>
                <c:pt idx="823">
                  <c:v>3.1412198504861683E-2</c:v>
                </c:pt>
                <c:pt idx="824">
                  <c:v>3.0181195058519426E-2</c:v>
                </c:pt>
                <c:pt idx="825">
                  <c:v>3.7954320760978003E-2</c:v>
                </c:pt>
                <c:pt idx="826">
                  <c:v>4.0893053240451428E-2</c:v>
                </c:pt>
                <c:pt idx="827">
                  <c:v>4.3427322188817792E-2</c:v>
                </c:pt>
                <c:pt idx="828">
                  <c:v>4.1158553023287525E-2</c:v>
                </c:pt>
                <c:pt idx="829">
                  <c:v>4.1325549765161541E-2</c:v>
                </c:pt>
                <c:pt idx="830">
                  <c:v>4.211744519346778E-2</c:v>
                </c:pt>
                <c:pt idx="831">
                  <c:v>4.3983734729179221E-2</c:v>
                </c:pt>
                <c:pt idx="832">
                  <c:v>3.7461860958336132E-2</c:v>
                </c:pt>
                <c:pt idx="833">
                  <c:v>3.8395904500461694E-2</c:v>
                </c:pt>
                <c:pt idx="834">
                  <c:v>3.655289168218788E-2</c:v>
                </c:pt>
                <c:pt idx="835">
                  <c:v>3.9691083300509647E-2</c:v>
                </c:pt>
                <c:pt idx="836">
                  <c:v>3.9824518667848821E-2</c:v>
                </c:pt>
                <c:pt idx="837">
                  <c:v>4.2035674866531772E-2</c:v>
                </c:pt>
                <c:pt idx="838">
                  <c:v>4.1059960835199777E-2</c:v>
                </c:pt>
                <c:pt idx="839">
                  <c:v>4.3085174009523185E-2</c:v>
                </c:pt>
                <c:pt idx="840">
                  <c:v>4.3981460721990488E-2</c:v>
                </c:pt>
                <c:pt idx="841">
                  <c:v>4.9549327282946462E-2</c:v>
                </c:pt>
                <c:pt idx="842">
                  <c:v>4.8564305737672703E-2</c:v>
                </c:pt>
                <c:pt idx="843">
                  <c:v>4.5832073055716925E-2</c:v>
                </c:pt>
                <c:pt idx="844">
                  <c:v>4.6926081696490957E-2</c:v>
                </c:pt>
                <c:pt idx="845">
                  <c:v>4.6582536375238084E-2</c:v>
                </c:pt>
                <c:pt idx="846">
                  <c:v>4.7132907812781059E-2</c:v>
                </c:pt>
                <c:pt idx="847">
                  <c:v>4.5827639270537783E-2</c:v>
                </c:pt>
                <c:pt idx="848">
                  <c:v>3.8554556416619978E-2</c:v>
                </c:pt>
                <c:pt idx="849">
                  <c:v>3.5627254663647523E-2</c:v>
                </c:pt>
                <c:pt idx="850">
                  <c:v>3.7961402417252016E-2</c:v>
                </c:pt>
                <c:pt idx="851">
                  <c:v>3.155061906005336E-2</c:v>
                </c:pt>
                <c:pt idx="852">
                  <c:v>2.7039297790609367E-2</c:v>
                </c:pt>
                <c:pt idx="853">
                  <c:v>2.9351388933623341E-2</c:v>
                </c:pt>
                <c:pt idx="854">
                  <c:v>2.541442446326065E-2</c:v>
                </c:pt>
                <c:pt idx="855">
                  <c:v>2.941563824922399E-2</c:v>
                </c:pt>
                <c:pt idx="856">
                  <c:v>3.1387509560966274E-2</c:v>
                </c:pt>
                <c:pt idx="857">
                  <c:v>3.0743267434048819E-2</c:v>
                </c:pt>
                <c:pt idx="858">
                  <c:v>3.1267755985782499E-2</c:v>
                </c:pt>
                <c:pt idx="859">
                  <c:v>3.2876568979968268E-2</c:v>
                </c:pt>
                <c:pt idx="860">
                  <c:v>3.332878439558639E-2</c:v>
                </c:pt>
                <c:pt idx="861">
                  <c:v>3.7642050215669312E-2</c:v>
                </c:pt>
                <c:pt idx="862">
                  <c:v>3.1639729670659041E-2</c:v>
                </c:pt>
                <c:pt idx="863">
                  <c:v>3.0141714214108786E-2</c:v>
                </c:pt>
                <c:pt idx="864">
                  <c:v>2.5792908280677561E-2</c:v>
                </c:pt>
                <c:pt idx="865">
                  <c:v>2.8585741969890083E-2</c:v>
                </c:pt>
                <c:pt idx="866">
                  <c:v>3.3713654798707929E-2</c:v>
                </c:pt>
                <c:pt idx="867">
                  <c:v>3.1736312019170564E-2</c:v>
                </c:pt>
                <c:pt idx="868">
                  <c:v>2.5548293730310354E-2</c:v>
                </c:pt>
                <c:pt idx="869">
                  <c:v>2.9787051188606938E-2</c:v>
                </c:pt>
                <c:pt idx="870">
                  <c:v>3.2972466608042775E-2</c:v>
                </c:pt>
                <c:pt idx="871">
                  <c:v>3.3717133450502208E-2</c:v>
                </c:pt>
                <c:pt idx="872">
                  <c:v>3.6250647418408791E-2</c:v>
                </c:pt>
                <c:pt idx="873">
                  <c:v>3.1075166463999663E-2</c:v>
                </c:pt>
                <c:pt idx="874">
                  <c:v>2.8589780863521874E-2</c:v>
                </c:pt>
                <c:pt idx="875">
                  <c:v>3.1725197236126837E-2</c:v>
                </c:pt>
                <c:pt idx="876">
                  <c:v>3.111453851869762E-2</c:v>
                </c:pt>
                <c:pt idx="877">
                  <c:v>2.9594569449224638E-2</c:v>
                </c:pt>
                <c:pt idx="878">
                  <c:v>3.0796179526899232E-2</c:v>
                </c:pt>
                <c:pt idx="879">
                  <c:v>2.4839934950803003E-2</c:v>
                </c:pt>
                <c:pt idx="880">
                  <c:v>2.394567066931385E-2</c:v>
                </c:pt>
                <c:pt idx="881">
                  <c:v>2.4346934725190256E-2</c:v>
                </c:pt>
                <c:pt idx="882">
                  <c:v>2.5922880382915615E-2</c:v>
                </c:pt>
                <c:pt idx="883">
                  <c:v>2.7081786292833653E-2</c:v>
                </c:pt>
                <c:pt idx="884">
                  <c:v>2.8082350135812124E-2</c:v>
                </c:pt>
                <c:pt idx="885">
                  <c:v>2.5606838460900564E-2</c:v>
                </c:pt>
                <c:pt idx="886">
                  <c:v>2.606254295399376E-2</c:v>
                </c:pt>
                <c:pt idx="887">
                  <c:v>2.6329180999564415E-2</c:v>
                </c:pt>
                <c:pt idx="888">
                  <c:v>2.6157121254973947E-2</c:v>
                </c:pt>
                <c:pt idx="889">
                  <c:v>1.9995136445090142E-2</c:v>
                </c:pt>
                <c:pt idx="890">
                  <c:v>1.7009538263973552E-2</c:v>
                </c:pt>
                <c:pt idx="891">
                  <c:v>1.2095396389546448E-2</c:v>
                </c:pt>
                <c:pt idx="892">
                  <c:v>1.643149621337511E-2</c:v>
                </c:pt>
                <c:pt idx="893">
                  <c:v>1.533523335909618E-2</c:v>
                </c:pt>
                <c:pt idx="894">
                  <c:v>1.9783109072490389E-2</c:v>
                </c:pt>
                <c:pt idx="895">
                  <c:v>2.5531396572575069E-2</c:v>
                </c:pt>
                <c:pt idx="896">
                  <c:v>2.8339527505627921E-2</c:v>
                </c:pt>
                <c:pt idx="897">
                  <c:v>2.9662993897425959E-2</c:v>
                </c:pt>
                <c:pt idx="898">
                  <c:v>3.3886620016194059E-2</c:v>
                </c:pt>
                <c:pt idx="899">
                  <c:v>3.2919571891327035E-2</c:v>
                </c:pt>
                <c:pt idx="900">
                  <c:v>3.2709071855781507E-2</c:v>
                </c:pt>
                <c:pt idx="901">
                  <c:v>3.1455011034223254E-2</c:v>
                </c:pt>
                <c:pt idx="902">
                  <c:v>2.4591729458519101E-2</c:v>
                </c:pt>
                <c:pt idx="903">
                  <c:v>2.7163709403840688E-2</c:v>
                </c:pt>
                <c:pt idx="904">
                  <c:v>2.4073232399480258E-2</c:v>
                </c:pt>
                <c:pt idx="905">
                  <c:v>1.871941287199377E-2</c:v>
                </c:pt>
                <c:pt idx="906">
                  <c:v>1.8575784638877463E-2</c:v>
                </c:pt>
                <c:pt idx="907">
                  <c:v>2.2860408167417901E-2</c:v>
                </c:pt>
                <c:pt idx="908">
                  <c:v>2.0595315011315767E-2</c:v>
                </c:pt>
                <c:pt idx="909">
                  <c:v>2.1724117246400415E-2</c:v>
                </c:pt>
                <c:pt idx="910">
                  <c:v>1.9336977066801195E-2</c:v>
                </c:pt>
                <c:pt idx="911">
                  <c:v>2.4974258414903167E-2</c:v>
                </c:pt>
                <c:pt idx="912">
                  <c:v>2.5686210125768712E-2</c:v>
                </c:pt>
                <c:pt idx="913">
                  <c:v>2.1846639897514047E-2</c:v>
                </c:pt>
                <c:pt idx="914">
                  <c:v>1.9308844601122897E-2</c:v>
                </c:pt>
                <c:pt idx="915">
                  <c:v>1.7612030802497642E-2</c:v>
                </c:pt>
                <c:pt idx="916">
                  <c:v>1.8126823219260353E-2</c:v>
                </c:pt>
                <c:pt idx="917">
                  <c:v>2.0250513244429811E-2</c:v>
                </c:pt>
                <c:pt idx="918">
                  <c:v>1.813529194437109E-2</c:v>
                </c:pt>
                <c:pt idx="919">
                  <c:v>1.8017810135106498E-2</c:v>
                </c:pt>
                <c:pt idx="920">
                  <c:v>1.2865432892272474E-2</c:v>
                </c:pt>
                <c:pt idx="921">
                  <c:v>1.6079849080463771E-2</c:v>
                </c:pt>
                <c:pt idx="922">
                  <c:v>1.388717705981548E-2</c:v>
                </c:pt>
                <c:pt idx="923">
                  <c:v>1.4274061633955504E-2</c:v>
                </c:pt>
                <c:pt idx="924">
                  <c:v>9.6687219779923936E-3</c:v>
                </c:pt>
                <c:pt idx="925">
                  <c:v>7.8023251635364992E-3</c:v>
                </c:pt>
                <c:pt idx="926">
                  <c:v>1.0146089978107833E-2</c:v>
                </c:pt>
                <c:pt idx="927">
                  <c:v>1.8905005099895525E-2</c:v>
                </c:pt>
                <c:pt idx="928">
                  <c:v>1.7652937497262943E-2</c:v>
                </c:pt>
                <c:pt idx="929">
                  <c:v>1.8310381683922218E-2</c:v>
                </c:pt>
                <c:pt idx="930">
                  <c:v>1.750344809246179E-2</c:v>
                </c:pt>
                <c:pt idx="931">
                  <c:v>1.5109785591845124E-2</c:v>
                </c:pt>
                <c:pt idx="932">
                  <c:v>1.5684560148459679E-2</c:v>
                </c:pt>
                <c:pt idx="933">
                  <c:v>1.5174831238069489E-2</c:v>
                </c:pt>
                <c:pt idx="934">
                  <c:v>1.3944079871593892E-2</c:v>
                </c:pt>
                <c:pt idx="935">
                  <c:v>1.398204697766439E-2</c:v>
                </c:pt>
                <c:pt idx="936">
                  <c:v>1.6338698336627957E-2</c:v>
                </c:pt>
                <c:pt idx="937">
                  <c:v>1.6833363649232051E-2</c:v>
                </c:pt>
                <c:pt idx="938">
                  <c:v>2.195522285937794E-2</c:v>
                </c:pt>
                <c:pt idx="939">
                  <c:v>2.3454204831940419E-2</c:v>
                </c:pt>
                <c:pt idx="940">
                  <c:v>2.4652498082518359E-2</c:v>
                </c:pt>
                <c:pt idx="941">
                  <c:v>2.0907222596872391E-2</c:v>
                </c:pt>
                <c:pt idx="942">
                  <c:v>1.7646001145767209E-2</c:v>
                </c:pt>
                <c:pt idx="943">
                  <c:v>1.6961771143866163E-2</c:v>
                </c:pt>
                <c:pt idx="944">
                  <c:v>1.8935590370669973E-2</c:v>
                </c:pt>
                <c:pt idx="945">
                  <c:v>1.9717370118492901E-2</c:v>
                </c:pt>
                <c:pt idx="946">
                  <c:v>1.409883852627512E-2</c:v>
                </c:pt>
                <c:pt idx="947">
                  <c:v>1.2188853552098701E-2</c:v>
                </c:pt>
                <c:pt idx="948">
                  <c:v>1.6726339326647584E-2</c:v>
                </c:pt>
                <c:pt idx="949">
                  <c:v>1.540133192353282E-2</c:v>
                </c:pt>
                <c:pt idx="950">
                  <c:v>1.3473555046599899E-2</c:v>
                </c:pt>
                <c:pt idx="951">
                  <c:v>7.6260327184557242E-3</c:v>
                </c:pt>
                <c:pt idx="952">
                  <c:v>2.3163407411656771E-3</c:v>
                </c:pt>
                <c:pt idx="953">
                  <c:v>1.2569110112993485E-3</c:v>
                </c:pt>
                <c:pt idx="954">
                  <c:v>1.1097835016724031E-3</c:v>
                </c:pt>
                <c:pt idx="955">
                  <c:v>-6.7186914853943462E-4</c:v>
                </c:pt>
                <c:pt idx="956">
                  <c:v>5.7509893631110245E-3</c:v>
                </c:pt>
                <c:pt idx="957">
                  <c:v>8.3350739267649306E-3</c:v>
                </c:pt>
                <c:pt idx="958">
                  <c:v>8.5539099740448397E-3</c:v>
                </c:pt>
                <c:pt idx="959">
                  <c:v>1.2644644422209146E-2</c:v>
                </c:pt>
                <c:pt idx="960">
                  <c:v>1.9889666656988079E-2</c:v>
                </c:pt>
                <c:pt idx="961">
                  <c:v>2.2383363010847972E-2</c:v>
                </c:pt>
                <c:pt idx="962">
                  <c:v>1.9863975336767745E-2</c:v>
                </c:pt>
                <c:pt idx="963">
                  <c:v>1.7154725942219014E-2</c:v>
                </c:pt>
                <c:pt idx="964">
                  <c:v>1.4433714919126558E-2</c:v>
                </c:pt>
                <c:pt idx="965">
                  <c:v>1.4780759139148012E-2</c:v>
                </c:pt>
                <c:pt idx="966">
                  <c:v>1.626254931517002E-2</c:v>
                </c:pt>
                <c:pt idx="967">
                  <c:v>1.5628506752655535E-2</c:v>
                </c:pt>
                <c:pt idx="968">
                  <c:v>1.1921025870873613E-2</c:v>
                </c:pt>
                <c:pt idx="969">
                  <c:v>1.6769542617576686E-2</c:v>
                </c:pt>
                <c:pt idx="970">
                  <c:v>1.181293548465326E-2</c:v>
                </c:pt>
                <c:pt idx="971">
                  <c:v>1.7359335971769273E-2</c:v>
                </c:pt>
                <c:pt idx="972">
                  <c:v>2.0274694024526089E-2</c:v>
                </c:pt>
                <c:pt idx="973">
                  <c:v>1.6539626640253602E-2</c:v>
                </c:pt>
                <c:pt idx="974">
                  <c:v>1.4003405017275783E-2</c:v>
                </c:pt>
                <c:pt idx="975">
                  <c:v>1.5712342069508216E-2</c:v>
                </c:pt>
                <c:pt idx="976">
                  <c:v>1.5350343620617836E-2</c:v>
                </c:pt>
                <c:pt idx="977">
                  <c:v>1.648291181810602E-2</c:v>
                </c:pt>
                <c:pt idx="978">
                  <c:v>1.2105382378589862E-2</c:v>
                </c:pt>
                <c:pt idx="979">
                  <c:v>1.1301471630173804E-2</c:v>
                </c:pt>
                <c:pt idx="980">
                  <c:v>1.1409888989919501E-2</c:v>
                </c:pt>
                <c:pt idx="981">
                  <c:v>1.1483885385303321E-2</c:v>
                </c:pt>
                <c:pt idx="982">
                  <c:v>1.2315031235364857E-2</c:v>
                </c:pt>
                <c:pt idx="983">
                  <c:v>1.1895354772444784E-2</c:v>
                </c:pt>
                <c:pt idx="984">
                  <c:v>1.2964401815105992E-2</c:v>
                </c:pt>
                <c:pt idx="985">
                  <c:v>1.536637642897617E-2</c:v>
                </c:pt>
                <c:pt idx="986">
                  <c:v>2.0487471341024851E-2</c:v>
                </c:pt>
                <c:pt idx="987">
                  <c:v>2.3464033428459697E-2</c:v>
                </c:pt>
                <c:pt idx="988">
                  <c:v>2.0667754278388392E-2</c:v>
                </c:pt>
                <c:pt idx="989">
                  <c:v>1.7324258592441931E-2</c:v>
                </c:pt>
                <c:pt idx="990">
                  <c:v>1.6638068990658363E-2</c:v>
                </c:pt>
                <c:pt idx="991">
                  <c:v>1.5734031338538804E-2</c:v>
                </c:pt>
                <c:pt idx="992">
                  <c:v>1.1568675634078446E-2</c:v>
                </c:pt>
                <c:pt idx="993">
                  <c:v>3.523148549557379E-3</c:v>
                </c:pt>
                <c:pt idx="994">
                  <c:v>1.2321744467218374E-3</c:v>
                </c:pt>
                <c:pt idx="995">
                  <c:v>3.3060367688578984E-3</c:v>
                </c:pt>
                <c:pt idx="996">
                  <c:v>1.0494409707144897E-3</c:v>
                </c:pt>
                <c:pt idx="997">
                  <c:v>-8.681640353448715E-4</c:v>
                </c:pt>
                <c:pt idx="998">
                  <c:v>1.4430967978881289E-3</c:v>
                </c:pt>
                <c:pt idx="999">
                  <c:v>3.4883214873004265E-3</c:v>
                </c:pt>
                <c:pt idx="1000">
                  <c:v>4.3931930176042654E-3</c:v>
                </c:pt>
                <c:pt idx="1001">
                  <c:v>-1.2345967806253169E-3</c:v>
                </c:pt>
                <c:pt idx="1002">
                  <c:v>-2.0294383451553589E-3</c:v>
                </c:pt>
                <c:pt idx="1003">
                  <c:v>3.077897942003349E-3</c:v>
                </c:pt>
                <c:pt idx="1004">
                  <c:v>2.0269253531579753E-3</c:v>
                </c:pt>
                <c:pt idx="1005">
                  <c:v>-2.9527165408235797E-3</c:v>
                </c:pt>
                <c:pt idx="1006">
                  <c:v>-1.3420024464086636E-3</c:v>
                </c:pt>
                <c:pt idx="1007">
                  <c:v>5.5287083082627313E-5</c:v>
                </c:pt>
                <c:pt idx="1008">
                  <c:v>3.5357867915035341E-3</c:v>
                </c:pt>
                <c:pt idx="1009">
                  <c:v>5.6097154199621626E-3</c:v>
                </c:pt>
                <c:pt idx="1010">
                  <c:v>1.7535884299320085E-3</c:v>
                </c:pt>
                <c:pt idx="1011">
                  <c:v>-7.4035610045994555E-4</c:v>
                </c:pt>
                <c:pt idx="1012">
                  <c:v>2.7773103793419219E-3</c:v>
                </c:pt>
                <c:pt idx="1013">
                  <c:v>7.2101389393209212E-5</c:v>
                </c:pt>
                <c:pt idx="1014">
                  <c:v>2.3019502797268078E-3</c:v>
                </c:pt>
                <c:pt idx="1015">
                  <c:v>5.0524956951885506E-3</c:v>
                </c:pt>
                <c:pt idx="1016">
                  <c:v>1.6997838585127328E-3</c:v>
                </c:pt>
                <c:pt idx="1017">
                  <c:v>4.8616686171167982E-3</c:v>
                </c:pt>
                <c:pt idx="1018">
                  <c:v>1.2309271046723497E-2</c:v>
                </c:pt>
                <c:pt idx="1019">
                  <c:v>1.4446543568252715E-2</c:v>
                </c:pt>
                <c:pt idx="1020">
                  <c:v>1.2975790486324518E-2</c:v>
                </c:pt>
                <c:pt idx="1021">
                  <c:v>1.1467887253665906E-2</c:v>
                </c:pt>
                <c:pt idx="1022">
                  <c:v>1.4152931692626654E-2</c:v>
                </c:pt>
                <c:pt idx="1023">
                  <c:v>1.8656619424649992E-2</c:v>
                </c:pt>
                <c:pt idx="1024">
                  <c:v>1.5240640250627324E-2</c:v>
                </c:pt>
                <c:pt idx="1025">
                  <c:v>1.1602888991405286E-2</c:v>
                </c:pt>
                <c:pt idx="1026">
                  <c:v>1.0151152980824278E-2</c:v>
                </c:pt>
                <c:pt idx="1027">
                  <c:v>1.4664259962890119E-2</c:v>
                </c:pt>
                <c:pt idx="1028">
                  <c:v>1.5093570107427576E-2</c:v>
                </c:pt>
                <c:pt idx="1029">
                  <c:v>1.3165706097993293E-2</c:v>
                </c:pt>
                <c:pt idx="1030">
                  <c:v>6.5328647048574122E-3</c:v>
                </c:pt>
                <c:pt idx="1031">
                  <c:v>4.3108631287664496E-3</c:v>
                </c:pt>
                <c:pt idx="1032">
                  <c:v>1.2419665281755156E-3</c:v>
                </c:pt>
                <c:pt idx="1033">
                  <c:v>1.3604334887271825E-3</c:v>
                </c:pt>
                <c:pt idx="1034">
                  <c:v>-3.8385113669006849E-3</c:v>
                </c:pt>
                <c:pt idx="1035">
                  <c:v>-4.6048718601985712E-3</c:v>
                </c:pt>
                <c:pt idx="1036">
                  <c:v>-8.3048386969641654E-3</c:v>
                </c:pt>
                <c:pt idx="1037">
                  <c:v>-3.5540521309726401E-3</c:v>
                </c:pt>
                <c:pt idx="1038">
                  <c:v>-1.2335814351564082E-3</c:v>
                </c:pt>
                <c:pt idx="1039">
                  <c:v>2.5649059698027461E-3</c:v>
                </c:pt>
                <c:pt idx="1040">
                  <c:v>3.2202512956741453E-3</c:v>
                </c:pt>
                <c:pt idx="1041">
                  <c:v>5.1029791584345134E-3</c:v>
                </c:pt>
                <c:pt idx="1042">
                  <c:v>7.5351363700453867E-4</c:v>
                </c:pt>
                <c:pt idx="1043">
                  <c:v>5.3778021189163734E-3</c:v>
                </c:pt>
                <c:pt idx="1044">
                  <c:v>5.9269982750031185E-3</c:v>
                </c:pt>
                <c:pt idx="1045">
                  <c:v>7.4623730254698628E-3</c:v>
                </c:pt>
                <c:pt idx="1046">
                  <c:v>4.6052191310638271E-3</c:v>
                </c:pt>
                <c:pt idx="1047">
                  <c:v>7.4347969990257016E-4</c:v>
                </c:pt>
                <c:pt idx="1048">
                  <c:v>-5.5429557313757376E-4</c:v>
                </c:pt>
                <c:pt idx="1049">
                  <c:v>4.7622689172404174E-3</c:v>
                </c:pt>
                <c:pt idx="1050">
                  <c:v>-2.5074099015309557E-3</c:v>
                </c:pt>
                <c:pt idx="1051">
                  <c:v>-6.2087169419352793E-3</c:v>
                </c:pt>
                <c:pt idx="1052">
                  <c:v>-7.0762460004356121E-3</c:v>
                </c:pt>
                <c:pt idx="1053">
                  <c:v>-3.5050620835441028E-3</c:v>
                </c:pt>
                <c:pt idx="1054">
                  <c:v>-2.8113305341975325E-4</c:v>
                </c:pt>
                <c:pt idx="1055">
                  <c:v>2.670225686021759E-3</c:v>
                </c:pt>
                <c:pt idx="1056">
                  <c:v>5.0466993692236473E-3</c:v>
                </c:pt>
                <c:pt idx="1057">
                  <c:v>1.07903406671786E-2</c:v>
                </c:pt>
                <c:pt idx="1058">
                  <c:v>1.2416648910691377E-2</c:v>
                </c:pt>
                <c:pt idx="1059">
                  <c:v>1.347622341649711E-2</c:v>
                </c:pt>
                <c:pt idx="1060">
                  <c:v>1.1009049868675456E-2</c:v>
                </c:pt>
                <c:pt idx="1061">
                  <c:v>9.0001074550240794E-3</c:v>
                </c:pt>
                <c:pt idx="1062">
                  <c:v>6.0585741441051208E-3</c:v>
                </c:pt>
                <c:pt idx="1063">
                  <c:v>5.008716146158677E-3</c:v>
                </c:pt>
                <c:pt idx="1064">
                  <c:v>4.7440187126364317E-3</c:v>
                </c:pt>
                <c:pt idx="1065">
                  <c:v>6.649202811901807E-3</c:v>
                </c:pt>
                <c:pt idx="1066">
                  <c:v>7.4983344723095801E-3</c:v>
                </c:pt>
                <c:pt idx="1067">
                  <c:v>7.2883385964973698E-3</c:v>
                </c:pt>
                <c:pt idx="1068">
                  <c:v>1.5243696888994481E-3</c:v>
                </c:pt>
                <c:pt idx="1069">
                  <c:v>-5.9579139441642316E-4</c:v>
                </c:pt>
                <c:pt idx="1070">
                  <c:v>-6.2252781862498514E-3</c:v>
                </c:pt>
                <c:pt idx="1071">
                  <c:v>-9.1130593815299827E-3</c:v>
                </c:pt>
                <c:pt idx="1072">
                  <c:v>-8.2579169132168083E-3</c:v>
                </c:pt>
                <c:pt idx="1073">
                  <c:v>-9.5730109544944989E-3</c:v>
                </c:pt>
                <c:pt idx="1074">
                  <c:v>-8.4219533409484459E-3</c:v>
                </c:pt>
                <c:pt idx="1075">
                  <c:v>1.1710716469153315E-3</c:v>
                </c:pt>
                <c:pt idx="1076">
                  <c:v>7.5834125605328514E-3</c:v>
                </c:pt>
                <c:pt idx="1077">
                  <c:v>1.1676216027862457E-2</c:v>
                </c:pt>
                <c:pt idx="1078">
                  <c:v>1.1437211828453633E-2</c:v>
                </c:pt>
                <c:pt idx="1079">
                  <c:v>8.0012735951225152E-3</c:v>
                </c:pt>
                <c:pt idx="1080">
                  <c:v>8.4672458728343464E-3</c:v>
                </c:pt>
                <c:pt idx="1081">
                  <c:v>7.1425073716992185E-3</c:v>
                </c:pt>
                <c:pt idx="1082">
                  <c:v>7.1327672927355137E-3</c:v>
                </c:pt>
                <c:pt idx="1083">
                  <c:v>6.4855755291845143E-3</c:v>
                </c:pt>
                <c:pt idx="1084">
                  <c:v>1.8255685893074269E-3</c:v>
                </c:pt>
                <c:pt idx="1085">
                  <c:v>5.088336491214966E-3</c:v>
                </c:pt>
                <c:pt idx="1086">
                  <c:v>7.2535462865097461E-3</c:v>
                </c:pt>
                <c:pt idx="1087">
                  <c:v>7.3241817848901528E-3</c:v>
                </c:pt>
                <c:pt idx="1088">
                  <c:v>5.9812526112993682E-3</c:v>
                </c:pt>
                <c:pt idx="1089">
                  <c:v>4.7374620926401313E-3</c:v>
                </c:pt>
                <c:pt idx="1090">
                  <c:v>4.5096865025484869E-3</c:v>
                </c:pt>
                <c:pt idx="1091">
                  <c:v>1.1707478716060789E-2</c:v>
                </c:pt>
                <c:pt idx="1092">
                  <c:v>7.714978910534992E-3</c:v>
                </c:pt>
                <c:pt idx="1093">
                  <c:v>8.4352138499780294E-3</c:v>
                </c:pt>
                <c:pt idx="1094">
                  <c:v>5.5969499293080918E-3</c:v>
                </c:pt>
                <c:pt idx="1095">
                  <c:v>5.6610863000334166E-3</c:v>
                </c:pt>
                <c:pt idx="1096">
                  <c:v>7.4694236061639153E-3</c:v>
                </c:pt>
                <c:pt idx="1097">
                  <c:v>3.7403537584591879E-3</c:v>
                </c:pt>
                <c:pt idx="1098">
                  <c:v>8.654020181549382E-4</c:v>
                </c:pt>
                <c:pt idx="1099">
                  <c:v>3.7891824596633815E-3</c:v>
                </c:pt>
                <c:pt idx="1100">
                  <c:v>3.699944927726235E-3</c:v>
                </c:pt>
                <c:pt idx="1101">
                  <c:v>7.7279928295491606E-3</c:v>
                </c:pt>
                <c:pt idx="1102">
                  <c:v>1.3211591433082098E-3</c:v>
                </c:pt>
                <c:pt idx="1103">
                  <c:v>-3.1902681457400377E-3</c:v>
                </c:pt>
                <c:pt idx="1104">
                  <c:v>-1.5176106998913137E-3</c:v>
                </c:pt>
                <c:pt idx="1105">
                  <c:v>-3.8384011921337884E-3</c:v>
                </c:pt>
                <c:pt idx="1106">
                  <c:v>-5.1536859931507317E-3</c:v>
                </c:pt>
                <c:pt idx="1107">
                  <c:v>-8.9098241316081551E-3</c:v>
                </c:pt>
                <c:pt idx="1108">
                  <c:v>-1.052687739250802E-2</c:v>
                </c:pt>
                <c:pt idx="1109">
                  <c:v>-1.8275179146059679E-3</c:v>
                </c:pt>
                <c:pt idx="1110">
                  <c:v>-9.2331793413271432E-4</c:v>
                </c:pt>
                <c:pt idx="1111">
                  <c:v>-1.5170780835896337E-3</c:v>
                </c:pt>
                <c:pt idx="1112">
                  <c:v>-4.7973812251167142E-3</c:v>
                </c:pt>
                <c:pt idx="1113">
                  <c:v>-4.9992247473831112E-3</c:v>
                </c:pt>
                <c:pt idx="1114">
                  <c:v>-1.0343763656162357E-3</c:v>
                </c:pt>
                <c:pt idx="1115">
                  <c:v>-5.3927030357895237E-3</c:v>
                </c:pt>
                <c:pt idx="1116">
                  <c:v>-6.2507254599179548E-3</c:v>
                </c:pt>
                <c:pt idx="1117">
                  <c:v>-7.785780313227241E-3</c:v>
                </c:pt>
                <c:pt idx="1118">
                  <c:v>-6.643857509954069E-3</c:v>
                </c:pt>
                <c:pt idx="1119">
                  <c:v>-2.0937788980543944E-3</c:v>
                </c:pt>
                <c:pt idx="1120">
                  <c:v>2.8944273653269632E-4</c:v>
                </c:pt>
                <c:pt idx="1121">
                  <c:v>-1.2448616944043078E-3</c:v>
                </c:pt>
                <c:pt idx="1122">
                  <c:v>2.5018415554894148E-3</c:v>
                </c:pt>
                <c:pt idx="1123">
                  <c:v>5.8253103648366264E-3</c:v>
                </c:pt>
                <c:pt idx="1124">
                  <c:v>1.365639932694424E-2</c:v>
                </c:pt>
                <c:pt idx="1125">
                  <c:v>1.4891217842157559E-2</c:v>
                </c:pt>
                <c:pt idx="1126">
                  <c:v>1.1558082487633922E-2</c:v>
                </c:pt>
                <c:pt idx="1127">
                  <c:v>9.7419311589274915E-3</c:v>
                </c:pt>
                <c:pt idx="1128">
                  <c:v>1.1002826341625839E-2</c:v>
                </c:pt>
                <c:pt idx="1129">
                  <c:v>1.2318172790146634E-2</c:v>
                </c:pt>
                <c:pt idx="1130">
                  <c:v>8.1905345294392903E-3</c:v>
                </c:pt>
                <c:pt idx="1131">
                  <c:v>4.7960278760543693E-3</c:v>
                </c:pt>
                <c:pt idx="1132">
                  <c:v>3.0862435232031963E-3</c:v>
                </c:pt>
                <c:pt idx="1133">
                  <c:v>8.2373452570216141E-3</c:v>
                </c:pt>
                <c:pt idx="1134">
                  <c:v>8.1544132473434609E-3</c:v>
                </c:pt>
                <c:pt idx="1135">
                  <c:v>3.7325575401255875E-3</c:v>
                </c:pt>
                <c:pt idx="1136">
                  <c:v>2.5262794016475149E-3</c:v>
                </c:pt>
                <c:pt idx="1137">
                  <c:v>4.2702074058244346E-3</c:v>
                </c:pt>
                <c:pt idx="1138">
                  <c:v>3.7719442260325878E-3</c:v>
                </c:pt>
                <c:pt idx="1139">
                  <c:v>4.3752185395197641E-3</c:v>
                </c:pt>
                <c:pt idx="1140">
                  <c:v>4.6107339636471626E-3</c:v>
                </c:pt>
                <c:pt idx="1141">
                  <c:v>5.3970031002801662E-3</c:v>
                </c:pt>
                <c:pt idx="1142">
                  <c:v>5.0034154177737763E-3</c:v>
                </c:pt>
                <c:pt idx="1143">
                  <c:v>6.922102561652729E-3</c:v>
                </c:pt>
                <c:pt idx="1144">
                  <c:v>5.4248681245814461E-3</c:v>
                </c:pt>
                <c:pt idx="1145">
                  <c:v>-7.7001716233266002E-4</c:v>
                </c:pt>
                <c:pt idx="1146">
                  <c:v>-1.0994092693418478E-3</c:v>
                </c:pt>
                <c:pt idx="1147">
                  <c:v>-2.8431780930155567E-3</c:v>
                </c:pt>
                <c:pt idx="1148">
                  <c:v>-2.6966023386212276E-3</c:v>
                </c:pt>
                <c:pt idx="1149">
                  <c:v>7.8395168910760872E-4</c:v>
                </c:pt>
                <c:pt idx="1150">
                  <c:v>6.6562154672932395E-4</c:v>
                </c:pt>
                <c:pt idx="1151">
                  <c:v>1.4972851552382609E-3</c:v>
                </c:pt>
                <c:pt idx="1152">
                  <c:v>4.3846605799997621E-3</c:v>
                </c:pt>
                <c:pt idx="1153">
                  <c:v>5.3169138765987722E-3</c:v>
                </c:pt>
                <c:pt idx="1154">
                  <c:v>2.1385730622518664E-3</c:v>
                </c:pt>
                <c:pt idx="1155">
                  <c:v>-1.4791431460327879E-3</c:v>
                </c:pt>
                <c:pt idx="1156">
                  <c:v>-4.7839792642778373E-3</c:v>
                </c:pt>
                <c:pt idx="1157">
                  <c:v>-7.0766930203869658E-3</c:v>
                </c:pt>
                <c:pt idx="1158">
                  <c:v>-4.993005853969403E-3</c:v>
                </c:pt>
                <c:pt idx="1159">
                  <c:v>-6.291580555118143E-3</c:v>
                </c:pt>
                <c:pt idx="1160">
                  <c:v>-4.7645545085189273E-3</c:v>
                </c:pt>
                <c:pt idx="1161">
                  <c:v>-1.0740314750296005E-3</c:v>
                </c:pt>
                <c:pt idx="1162">
                  <c:v>2.9627539531524804E-3</c:v>
                </c:pt>
                <c:pt idx="1163">
                  <c:v>9.0923719599854316E-3</c:v>
                </c:pt>
                <c:pt idx="1164">
                  <c:v>7.8856119989210681E-3</c:v>
                </c:pt>
                <c:pt idx="1165">
                  <c:v>6.3403642798346401E-3</c:v>
                </c:pt>
                <c:pt idx="1166">
                  <c:v>8.4794452540575983E-3</c:v>
                </c:pt>
                <c:pt idx="1167">
                  <c:v>9.0722921994980717E-3</c:v>
                </c:pt>
                <c:pt idx="1168">
                  <c:v>4.7594021068487731E-3</c:v>
                </c:pt>
                <c:pt idx="1169">
                  <c:v>5.3650208386442823E-3</c:v>
                </c:pt>
                <c:pt idx="1170">
                  <c:v>1.244111674956887E-3</c:v>
                </c:pt>
                <c:pt idx="1171">
                  <c:v>3.7374151770765412E-4</c:v>
                </c:pt>
                <c:pt idx="1172">
                  <c:v>-3.9291255671765526E-3</c:v>
                </c:pt>
                <c:pt idx="1173">
                  <c:v>-4.6692816658082271E-3</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numCache>
            </c:numRef>
          </c:yVal>
          <c:smooth val="0"/>
          <c:extLst>
            <c:ext xmlns:c16="http://schemas.microsoft.com/office/drawing/2014/chart" uri="{C3380CC4-5D6E-409C-BE32-E72D297353CC}">
              <c16:uniqueId val="{00000002-8FDE-4B58-BA0E-CC159DC07D04}"/>
            </c:ext>
          </c:extLst>
        </c:ser>
        <c:ser>
          <c:idx val="3"/>
          <c:order val="2"/>
          <c:tx>
            <c:strRef>
              <c:f>'Fluo RT'!$AY$3</c:f>
              <c:strCache>
                <c:ptCount val="1"/>
                <c:pt idx="0">
                  <c:v>2g B4</c:v>
                </c:pt>
              </c:strCache>
            </c:strRef>
          </c:tx>
          <c:spPr>
            <a:ln w="19050" cap="rnd">
              <a:solidFill>
                <a:srgbClr val="FFC000"/>
              </a:solidFill>
              <a:round/>
            </a:ln>
            <a:effectLst/>
          </c:spPr>
          <c:marker>
            <c:symbol val="none"/>
          </c:marker>
          <c:xVal>
            <c:numRef>
              <c:f>'Fluo RT'!$AU$4:$AU$1449</c:f>
              <c:numCache>
                <c:formatCode>General</c:formatCode>
                <c:ptCount val="1446"/>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pt idx="1174" formatCode="0.0">
                  <c:v>808.73929999999996</c:v>
                </c:pt>
                <c:pt idx="1175" formatCode="0.0">
                  <c:v>809.06039999999996</c:v>
                </c:pt>
                <c:pt idx="1176" formatCode="0.0">
                  <c:v>809.38149999999996</c:v>
                </c:pt>
                <c:pt idx="1177" formatCode="0.0">
                  <c:v>809.70249999999999</c:v>
                </c:pt>
                <c:pt idx="1178" formatCode="0.0">
                  <c:v>810.02350000000001</c:v>
                </c:pt>
                <c:pt idx="1179" formatCode="0.0">
                  <c:v>810.34439999999995</c:v>
                </c:pt>
                <c:pt idx="1180" formatCode="0.0">
                  <c:v>810.6653</c:v>
                </c:pt>
                <c:pt idx="1181" formatCode="0.0">
                  <c:v>810.98609999999996</c:v>
                </c:pt>
                <c:pt idx="1182" formatCode="0.0">
                  <c:v>811.30690000000004</c:v>
                </c:pt>
                <c:pt idx="1183" formatCode="0.0">
                  <c:v>811.6277</c:v>
                </c:pt>
                <c:pt idx="1184" formatCode="0.0">
                  <c:v>811.94839999999999</c:v>
                </c:pt>
                <c:pt idx="1185" formatCode="0.0">
                  <c:v>812.26900000000001</c:v>
                </c:pt>
                <c:pt idx="1186" formatCode="0.0">
                  <c:v>812.58960000000002</c:v>
                </c:pt>
                <c:pt idx="1187" formatCode="0.0">
                  <c:v>812.91010000000006</c:v>
                </c:pt>
                <c:pt idx="1188" formatCode="0.0">
                  <c:v>813.23059999999998</c:v>
                </c:pt>
                <c:pt idx="1189" formatCode="0.0">
                  <c:v>813.55100000000004</c:v>
                </c:pt>
                <c:pt idx="1190" formatCode="0.0">
                  <c:v>813.87149999999997</c:v>
                </c:pt>
                <c:pt idx="1191" formatCode="0.0">
                  <c:v>814.19179999999994</c:v>
                </c:pt>
                <c:pt idx="1192" formatCode="0.0">
                  <c:v>814.51210000000003</c:v>
                </c:pt>
                <c:pt idx="1193" formatCode="0.0">
                  <c:v>814.83230000000003</c:v>
                </c:pt>
                <c:pt idx="1194" formatCode="0.0">
                  <c:v>815.15250000000003</c:v>
                </c:pt>
                <c:pt idx="1195" formatCode="0.0">
                  <c:v>815.47270000000003</c:v>
                </c:pt>
                <c:pt idx="1196" formatCode="0.0">
                  <c:v>815.79269999999997</c:v>
                </c:pt>
                <c:pt idx="1197" formatCode="0.0">
                  <c:v>816.11279999999999</c:v>
                </c:pt>
                <c:pt idx="1198" formatCode="0.0">
                  <c:v>816.43280000000004</c:v>
                </c:pt>
                <c:pt idx="1199" formatCode="0.0">
                  <c:v>816.7527</c:v>
                </c:pt>
                <c:pt idx="1200" formatCode="0.0">
                  <c:v>817.07259999999997</c:v>
                </c:pt>
                <c:pt idx="1201" formatCode="0.0">
                  <c:v>817.39250000000004</c:v>
                </c:pt>
                <c:pt idx="1202" formatCode="0.0">
                  <c:v>817.71230000000003</c:v>
                </c:pt>
                <c:pt idx="1203" formatCode="0.0">
                  <c:v>818.03200000000004</c:v>
                </c:pt>
                <c:pt idx="1204" formatCode="0.0">
                  <c:v>818.35170000000005</c:v>
                </c:pt>
                <c:pt idx="1205" formatCode="0.0">
                  <c:v>818.67139999999995</c:v>
                </c:pt>
                <c:pt idx="1206" formatCode="0.0">
                  <c:v>818.99099999999999</c:v>
                </c:pt>
                <c:pt idx="1207" formatCode="0.0">
                  <c:v>819.31050000000005</c:v>
                </c:pt>
                <c:pt idx="1208" formatCode="0.0">
                  <c:v>819.63009999999997</c:v>
                </c:pt>
                <c:pt idx="1209" formatCode="0.0">
                  <c:v>819.94949999999994</c:v>
                </c:pt>
                <c:pt idx="1210" formatCode="0.0">
                  <c:v>820.26890000000003</c:v>
                </c:pt>
                <c:pt idx="1211" formatCode="0.0">
                  <c:v>820.5883</c:v>
                </c:pt>
                <c:pt idx="1212" formatCode="0.0">
                  <c:v>820.9076</c:v>
                </c:pt>
                <c:pt idx="1213" formatCode="0.0">
                  <c:v>821.2269</c:v>
                </c:pt>
                <c:pt idx="1214" formatCode="0.0">
                  <c:v>821.54600000000005</c:v>
                </c:pt>
                <c:pt idx="1215" formatCode="0.0">
                  <c:v>821.86519999999996</c:v>
                </c:pt>
                <c:pt idx="1216" formatCode="0.0">
                  <c:v>822.18430000000001</c:v>
                </c:pt>
                <c:pt idx="1217" formatCode="0.0">
                  <c:v>822.50340000000006</c:v>
                </c:pt>
                <c:pt idx="1218" formatCode="0.0">
                  <c:v>822.82240000000002</c:v>
                </c:pt>
                <c:pt idx="1219" formatCode="0.0">
                  <c:v>823.14139999999998</c:v>
                </c:pt>
                <c:pt idx="1220" formatCode="0.0">
                  <c:v>823.46029999999996</c:v>
                </c:pt>
                <c:pt idx="1221" formatCode="0.0">
                  <c:v>823.77909999999997</c:v>
                </c:pt>
                <c:pt idx="1222" formatCode="0.0">
                  <c:v>824.09799999999996</c:v>
                </c:pt>
                <c:pt idx="1223" formatCode="0.0">
                  <c:v>824.41669999999999</c:v>
                </c:pt>
                <c:pt idx="1224" formatCode="0.0">
                  <c:v>824.73540000000003</c:v>
                </c:pt>
                <c:pt idx="1225" formatCode="0.0">
                  <c:v>825.05409999999995</c:v>
                </c:pt>
                <c:pt idx="1226" formatCode="0.0">
                  <c:v>825.37270000000001</c:v>
                </c:pt>
                <c:pt idx="1227" formatCode="0.0">
                  <c:v>825.69129999999996</c:v>
                </c:pt>
                <c:pt idx="1228" formatCode="0.0">
                  <c:v>826.00980000000004</c:v>
                </c:pt>
                <c:pt idx="1229" formatCode="0.0">
                  <c:v>826.32820000000004</c:v>
                </c:pt>
                <c:pt idx="1230" formatCode="0.0">
                  <c:v>826.64670000000001</c:v>
                </c:pt>
                <c:pt idx="1231" formatCode="0.0">
                  <c:v>826.96500000000003</c:v>
                </c:pt>
                <c:pt idx="1232" formatCode="0.0">
                  <c:v>827.28340000000003</c:v>
                </c:pt>
                <c:pt idx="1233" formatCode="0.0">
                  <c:v>827.60159999999996</c:v>
                </c:pt>
                <c:pt idx="1234" formatCode="0.0">
                  <c:v>827.91989999999998</c:v>
                </c:pt>
                <c:pt idx="1235" formatCode="0.0">
                  <c:v>828.23800000000006</c:v>
                </c:pt>
                <c:pt idx="1236" formatCode="0.0">
                  <c:v>828.55619999999999</c:v>
                </c:pt>
                <c:pt idx="1237" formatCode="0.0">
                  <c:v>828.87419999999997</c:v>
                </c:pt>
                <c:pt idx="1238" formatCode="0.0">
                  <c:v>829.19230000000005</c:v>
                </c:pt>
                <c:pt idx="1239" formatCode="0.0">
                  <c:v>829.51020000000005</c:v>
                </c:pt>
                <c:pt idx="1240" formatCode="0.0">
                  <c:v>829.82809999999995</c:v>
                </c:pt>
                <c:pt idx="1241" formatCode="0.0">
                  <c:v>830.14599999999996</c:v>
                </c:pt>
                <c:pt idx="1242" formatCode="0.0">
                  <c:v>830.46379999999999</c:v>
                </c:pt>
                <c:pt idx="1243" formatCode="0.0">
                  <c:v>830.78160000000003</c:v>
                </c:pt>
                <c:pt idx="1244" formatCode="0.0">
                  <c:v>831.09929999999997</c:v>
                </c:pt>
                <c:pt idx="1245" formatCode="0.0">
                  <c:v>831.41700000000003</c:v>
                </c:pt>
                <c:pt idx="1246" formatCode="0.0">
                  <c:v>831.7346</c:v>
                </c:pt>
                <c:pt idx="1247" formatCode="0.0">
                  <c:v>832.05219999999997</c:v>
                </c:pt>
                <c:pt idx="1248" formatCode="0.0">
                  <c:v>832.36980000000005</c:v>
                </c:pt>
                <c:pt idx="1249" formatCode="0.0">
                  <c:v>832.68719999999996</c:v>
                </c:pt>
                <c:pt idx="1250" formatCode="0.0">
                  <c:v>833.00459999999998</c:v>
                </c:pt>
                <c:pt idx="1251" formatCode="0.0">
                  <c:v>833.322</c:v>
                </c:pt>
                <c:pt idx="1252" formatCode="0.0">
                  <c:v>833.63930000000005</c:v>
                </c:pt>
                <c:pt idx="1253" formatCode="0.0">
                  <c:v>833.95659999999998</c:v>
                </c:pt>
                <c:pt idx="1254" formatCode="0.0">
                  <c:v>834.27390000000003</c:v>
                </c:pt>
                <c:pt idx="1255" formatCode="0.0">
                  <c:v>834.59100000000001</c:v>
                </c:pt>
                <c:pt idx="1256" formatCode="0.0">
                  <c:v>834.90809999999999</c:v>
                </c:pt>
                <c:pt idx="1257" formatCode="0.0">
                  <c:v>835.22519999999997</c:v>
                </c:pt>
                <c:pt idx="1258" formatCode="0.0">
                  <c:v>835.54219999999998</c:v>
                </c:pt>
                <c:pt idx="1259" formatCode="0.0">
                  <c:v>835.85929999999996</c:v>
                </c:pt>
                <c:pt idx="1260" formatCode="0.0">
                  <c:v>836.17610000000002</c:v>
                </c:pt>
                <c:pt idx="1261" formatCode="0.0">
                  <c:v>836.49300000000005</c:v>
                </c:pt>
                <c:pt idx="1262" formatCode="0.0">
                  <c:v>836.80989999999997</c:v>
                </c:pt>
                <c:pt idx="1263" formatCode="0.0">
                  <c:v>837.12660000000005</c:v>
                </c:pt>
                <c:pt idx="1264" formatCode="0.0">
                  <c:v>837.4434</c:v>
                </c:pt>
                <c:pt idx="1265" formatCode="0.0">
                  <c:v>837.76009999999997</c:v>
                </c:pt>
                <c:pt idx="1266" formatCode="0.0">
                  <c:v>838.07669999999996</c:v>
                </c:pt>
                <c:pt idx="1267" formatCode="0.0">
                  <c:v>838.39319999999998</c:v>
                </c:pt>
                <c:pt idx="1268" formatCode="0.0">
                  <c:v>838.70979999999997</c:v>
                </c:pt>
                <c:pt idx="1269" formatCode="0.0">
                  <c:v>839.02629999999999</c:v>
                </c:pt>
                <c:pt idx="1270" formatCode="0.0">
                  <c:v>839.34270000000004</c:v>
                </c:pt>
                <c:pt idx="1271" formatCode="0.0">
                  <c:v>839.65909999999997</c:v>
                </c:pt>
                <c:pt idx="1272" formatCode="0.0">
                  <c:v>839.97540000000004</c:v>
                </c:pt>
                <c:pt idx="1273" formatCode="0.0">
                  <c:v>840.29169999999999</c:v>
                </c:pt>
                <c:pt idx="1274" formatCode="0.0">
                  <c:v>840.60799999999995</c:v>
                </c:pt>
                <c:pt idx="1275" formatCode="0.0">
                  <c:v>840.92409999999995</c:v>
                </c:pt>
                <c:pt idx="1276" formatCode="0.0">
                  <c:v>841.24019999999996</c:v>
                </c:pt>
                <c:pt idx="1277" formatCode="0.0">
                  <c:v>841.55629999999996</c:v>
                </c:pt>
                <c:pt idx="1278" formatCode="0.0">
                  <c:v>841.87239999999997</c:v>
                </c:pt>
                <c:pt idx="1279" formatCode="0.0">
                  <c:v>842.1884</c:v>
                </c:pt>
                <c:pt idx="1280" formatCode="0.0">
                  <c:v>842.50429999999994</c:v>
                </c:pt>
                <c:pt idx="1281" formatCode="0.0">
                  <c:v>842.8202</c:v>
                </c:pt>
                <c:pt idx="1282" formatCode="0.0">
                  <c:v>843.13599999999997</c:v>
                </c:pt>
                <c:pt idx="1283" formatCode="0.0">
                  <c:v>843.45180000000005</c:v>
                </c:pt>
                <c:pt idx="1284" formatCode="0.0">
                  <c:v>843.76750000000004</c:v>
                </c:pt>
                <c:pt idx="1285" formatCode="0.0">
                  <c:v>844.08320000000003</c:v>
                </c:pt>
                <c:pt idx="1286" formatCode="0.0">
                  <c:v>844.39880000000005</c:v>
                </c:pt>
                <c:pt idx="1287" formatCode="0.0">
                  <c:v>844.71439999999996</c:v>
                </c:pt>
                <c:pt idx="1288" formatCode="0.0">
                  <c:v>845.03</c:v>
                </c:pt>
                <c:pt idx="1289" formatCode="0.0">
                  <c:v>845.34540000000004</c:v>
                </c:pt>
                <c:pt idx="1290" formatCode="0.0">
                  <c:v>845.66079999999999</c:v>
                </c:pt>
                <c:pt idx="1291" formatCode="0.0">
                  <c:v>845.97630000000004</c:v>
                </c:pt>
                <c:pt idx="1292" formatCode="0.0">
                  <c:v>846.29160000000002</c:v>
                </c:pt>
                <c:pt idx="1293" formatCode="0.0">
                  <c:v>846.6069</c:v>
                </c:pt>
                <c:pt idx="1294" formatCode="0.0">
                  <c:v>846.9221</c:v>
                </c:pt>
                <c:pt idx="1295" formatCode="0.0">
                  <c:v>847.23720000000003</c:v>
                </c:pt>
                <c:pt idx="1296" formatCode="0.0">
                  <c:v>847.55240000000003</c:v>
                </c:pt>
                <c:pt idx="1297" formatCode="0.0">
                  <c:v>847.86749999999995</c:v>
                </c:pt>
                <c:pt idx="1298" formatCode="0.0">
                  <c:v>848.1825</c:v>
                </c:pt>
                <c:pt idx="1299" formatCode="0.0">
                  <c:v>848.49749999999995</c:v>
                </c:pt>
                <c:pt idx="1300" formatCode="0.0">
                  <c:v>848.81240000000003</c:v>
                </c:pt>
                <c:pt idx="1301" formatCode="0.0">
                  <c:v>849.12729999999999</c:v>
                </c:pt>
                <c:pt idx="1302" formatCode="0.0">
                  <c:v>849.44209999999998</c:v>
                </c:pt>
                <c:pt idx="1303" formatCode="0.0">
                  <c:v>849.75689999999997</c:v>
                </c:pt>
                <c:pt idx="1304" formatCode="0.0">
                  <c:v>850.07169999999996</c:v>
                </c:pt>
                <c:pt idx="1305" formatCode="0.0">
                  <c:v>850.38639999999998</c:v>
                </c:pt>
                <c:pt idx="1306" formatCode="0.0">
                  <c:v>850.70090000000005</c:v>
                </c:pt>
                <c:pt idx="1307" formatCode="0.0">
                  <c:v>851.01559999999995</c:v>
                </c:pt>
                <c:pt idx="1308" formatCode="0.0">
                  <c:v>851.33010000000002</c:v>
                </c:pt>
                <c:pt idx="1309" formatCode="0.0">
                  <c:v>851.64449999999999</c:v>
                </c:pt>
                <c:pt idx="1310" formatCode="0.0">
                  <c:v>851.95899999999995</c:v>
                </c:pt>
                <c:pt idx="1311" formatCode="0.0">
                  <c:v>852.27340000000004</c:v>
                </c:pt>
                <c:pt idx="1312" formatCode="0.0">
                  <c:v>852.58770000000004</c:v>
                </c:pt>
                <c:pt idx="1313" formatCode="0.0">
                  <c:v>852.90200000000004</c:v>
                </c:pt>
                <c:pt idx="1314" formatCode="0.0">
                  <c:v>853.21619999999996</c:v>
                </c:pt>
                <c:pt idx="1315" formatCode="0.0">
                  <c:v>853.53039999999999</c:v>
                </c:pt>
                <c:pt idx="1316" formatCode="0.0">
                  <c:v>853.84450000000004</c:v>
                </c:pt>
                <c:pt idx="1317" formatCode="0.0">
                  <c:v>854.15859999999998</c:v>
                </c:pt>
                <c:pt idx="1318" formatCode="0.0">
                  <c:v>854.47260000000006</c:v>
                </c:pt>
                <c:pt idx="1319" formatCode="0.0">
                  <c:v>854.78660000000002</c:v>
                </c:pt>
                <c:pt idx="1320" formatCode="0.0">
                  <c:v>855.10050000000001</c:v>
                </c:pt>
                <c:pt idx="1321" formatCode="0.0">
                  <c:v>855.4144</c:v>
                </c:pt>
                <c:pt idx="1322" formatCode="0.0">
                  <c:v>855.72820000000002</c:v>
                </c:pt>
                <c:pt idx="1323" formatCode="0.0">
                  <c:v>856.04200000000003</c:v>
                </c:pt>
                <c:pt idx="1324" formatCode="0.0">
                  <c:v>856.35569999999996</c:v>
                </c:pt>
                <c:pt idx="1325" formatCode="0.0">
                  <c:v>856.6694</c:v>
                </c:pt>
                <c:pt idx="1326" formatCode="0.0">
                  <c:v>856.98299999999995</c:v>
                </c:pt>
                <c:pt idx="1327" formatCode="0.0">
                  <c:v>857.29660000000001</c:v>
                </c:pt>
                <c:pt idx="1328" formatCode="0.0">
                  <c:v>857.61009999999999</c:v>
                </c:pt>
                <c:pt idx="1329" formatCode="0.0">
                  <c:v>857.92359999999996</c:v>
                </c:pt>
                <c:pt idx="1330" formatCode="0.0">
                  <c:v>858.23699999999997</c:v>
                </c:pt>
                <c:pt idx="1331" formatCode="0.0">
                  <c:v>858.55039999999997</c:v>
                </c:pt>
                <c:pt idx="1332" formatCode="0.0">
                  <c:v>858.86369999999999</c:v>
                </c:pt>
                <c:pt idx="1333" formatCode="0.0">
                  <c:v>859.17700000000002</c:v>
                </c:pt>
                <c:pt idx="1334" formatCode="0.0">
                  <c:v>859.49019999999996</c:v>
                </c:pt>
                <c:pt idx="1335" formatCode="0.0">
                  <c:v>859.80330000000004</c:v>
                </c:pt>
                <c:pt idx="1336" formatCode="0.0">
                  <c:v>860.11649999999997</c:v>
                </c:pt>
                <c:pt idx="1337" formatCode="0.0">
                  <c:v>860.42960000000005</c:v>
                </c:pt>
                <c:pt idx="1338" formatCode="0.0">
                  <c:v>860.74260000000004</c:v>
                </c:pt>
                <c:pt idx="1339" formatCode="0.0">
                  <c:v>861.05550000000005</c:v>
                </c:pt>
                <c:pt idx="1340" formatCode="0.0">
                  <c:v>861.36850000000004</c:v>
                </c:pt>
                <c:pt idx="1341" formatCode="0.0">
                  <c:v>861.68129999999996</c:v>
                </c:pt>
                <c:pt idx="1342" formatCode="0.0">
                  <c:v>861.9941</c:v>
                </c:pt>
                <c:pt idx="1343" formatCode="0.0">
                  <c:v>862.30690000000004</c:v>
                </c:pt>
                <c:pt idx="1344" formatCode="0.0">
                  <c:v>862.61959999999999</c:v>
                </c:pt>
                <c:pt idx="1345" formatCode="0.0">
                  <c:v>862.93230000000005</c:v>
                </c:pt>
                <c:pt idx="1346" formatCode="0.0">
                  <c:v>863.24490000000003</c:v>
                </c:pt>
                <c:pt idx="1347" formatCode="0.0">
                  <c:v>863.5575</c:v>
                </c:pt>
                <c:pt idx="1348" formatCode="0.0">
                  <c:v>863.87</c:v>
                </c:pt>
                <c:pt idx="1349" formatCode="0.0">
                  <c:v>864.18240000000003</c:v>
                </c:pt>
                <c:pt idx="1350" formatCode="0.0">
                  <c:v>864.49490000000003</c:v>
                </c:pt>
                <c:pt idx="1351" formatCode="0.0">
                  <c:v>864.80730000000005</c:v>
                </c:pt>
                <c:pt idx="1352" formatCode="0.0">
                  <c:v>865.11959999999999</c:v>
                </c:pt>
                <c:pt idx="1353" formatCode="0.0">
                  <c:v>865.43179999999995</c:v>
                </c:pt>
                <c:pt idx="1354" formatCode="0.0">
                  <c:v>865.74400000000003</c:v>
                </c:pt>
                <c:pt idx="1355" formatCode="0.0">
                  <c:v>866.05619999999999</c:v>
                </c:pt>
                <c:pt idx="1356" formatCode="0.0">
                  <c:v>866.36829999999998</c:v>
                </c:pt>
                <c:pt idx="1357" formatCode="0.0">
                  <c:v>866.68039999999996</c:v>
                </c:pt>
                <c:pt idx="1358" formatCode="0.0">
                  <c:v>866.99239999999998</c:v>
                </c:pt>
                <c:pt idx="1359" formatCode="0.0">
                  <c:v>867.30430000000001</c:v>
                </c:pt>
                <c:pt idx="1360" formatCode="0.0">
                  <c:v>867.61620000000005</c:v>
                </c:pt>
                <c:pt idx="1361" formatCode="0.0">
                  <c:v>867.92809999999997</c:v>
                </c:pt>
                <c:pt idx="1362" formatCode="0.0">
                  <c:v>868.23990000000003</c:v>
                </c:pt>
                <c:pt idx="1363" formatCode="0.0">
                  <c:v>868.55160000000001</c:v>
                </c:pt>
                <c:pt idx="1364" formatCode="0.0">
                  <c:v>868.86329999999998</c:v>
                </c:pt>
                <c:pt idx="1365" formatCode="0.0">
                  <c:v>869.17499999999995</c:v>
                </c:pt>
                <c:pt idx="1366" formatCode="0.0">
                  <c:v>869.48659999999995</c:v>
                </c:pt>
                <c:pt idx="1367" formatCode="0.0">
                  <c:v>869.79819999999995</c:v>
                </c:pt>
                <c:pt idx="1368" formatCode="0.0">
                  <c:v>870.10969999999998</c:v>
                </c:pt>
                <c:pt idx="1369" formatCode="0.0">
                  <c:v>870.42110000000002</c:v>
                </c:pt>
                <c:pt idx="1370" formatCode="0.0">
                  <c:v>870.73249999999996</c:v>
                </c:pt>
                <c:pt idx="1371" formatCode="0.0">
                  <c:v>871.04380000000003</c:v>
                </c:pt>
                <c:pt idx="1372" formatCode="0.0">
                  <c:v>871.35519999999997</c:v>
                </c:pt>
                <c:pt idx="1373" formatCode="0.0">
                  <c:v>871.66639999999995</c:v>
                </c:pt>
                <c:pt idx="1374" formatCode="0.0">
                  <c:v>871.97760000000005</c:v>
                </c:pt>
                <c:pt idx="1375" formatCode="0.0">
                  <c:v>872.28880000000004</c:v>
                </c:pt>
                <c:pt idx="1376" formatCode="0.0">
                  <c:v>872.59990000000005</c:v>
                </c:pt>
                <c:pt idx="1377" formatCode="0.0">
                  <c:v>872.91089999999997</c:v>
                </c:pt>
                <c:pt idx="1378" formatCode="0.0">
                  <c:v>873.22190000000001</c:v>
                </c:pt>
                <c:pt idx="1379" formatCode="0.0">
                  <c:v>873.53279999999995</c:v>
                </c:pt>
                <c:pt idx="1380" formatCode="0.0">
                  <c:v>873.84370000000001</c:v>
                </c:pt>
                <c:pt idx="1381" formatCode="0.0">
                  <c:v>874.15449999999998</c:v>
                </c:pt>
                <c:pt idx="1382" formatCode="0.0">
                  <c:v>874.46529999999996</c:v>
                </c:pt>
                <c:pt idx="1383" formatCode="0.0">
                  <c:v>874.77610000000004</c:v>
                </c:pt>
                <c:pt idx="1384" formatCode="0.0">
                  <c:v>875.08680000000004</c:v>
                </c:pt>
                <c:pt idx="1385" formatCode="0.0">
                  <c:v>875.39739999999995</c:v>
                </c:pt>
                <c:pt idx="1386" formatCode="0.0">
                  <c:v>875.70799999999997</c:v>
                </c:pt>
                <c:pt idx="1387" formatCode="0.0">
                  <c:v>876.01850000000002</c:v>
                </c:pt>
                <c:pt idx="1388" formatCode="0.0">
                  <c:v>876.32899999999995</c:v>
                </c:pt>
                <c:pt idx="1389" formatCode="0.0">
                  <c:v>876.6395</c:v>
                </c:pt>
                <c:pt idx="1390" formatCode="0.0">
                  <c:v>876.94979999999998</c:v>
                </c:pt>
                <c:pt idx="1391" formatCode="0.0">
                  <c:v>877.26009999999997</c:v>
                </c:pt>
                <c:pt idx="1392" formatCode="0.0">
                  <c:v>877.57039999999995</c:v>
                </c:pt>
                <c:pt idx="1393" formatCode="0.0">
                  <c:v>877.88070000000005</c:v>
                </c:pt>
                <c:pt idx="1394" formatCode="0.0">
                  <c:v>878.19090000000006</c:v>
                </c:pt>
                <c:pt idx="1395" formatCode="0.0">
                  <c:v>878.50099999999998</c:v>
                </c:pt>
                <c:pt idx="1396" formatCode="0.0">
                  <c:v>878.81100000000004</c:v>
                </c:pt>
                <c:pt idx="1397" formatCode="0.0">
                  <c:v>879.12109999999996</c:v>
                </c:pt>
                <c:pt idx="1398" formatCode="0.0">
                  <c:v>879.43100000000004</c:v>
                </c:pt>
                <c:pt idx="1399" formatCode="0.0">
                  <c:v>879.74099999999999</c:v>
                </c:pt>
                <c:pt idx="1400" formatCode="0.0">
                  <c:v>880.05079999999998</c:v>
                </c:pt>
                <c:pt idx="1401" formatCode="0.0">
                  <c:v>880.36069999999995</c:v>
                </c:pt>
                <c:pt idx="1402" formatCode="0.0">
                  <c:v>880.67039999999997</c:v>
                </c:pt>
                <c:pt idx="1403" formatCode="0.0">
                  <c:v>880.98019999999997</c:v>
                </c:pt>
                <c:pt idx="1404" formatCode="0.0">
                  <c:v>881.28980000000001</c:v>
                </c:pt>
                <c:pt idx="1405" formatCode="0.0">
                  <c:v>881.59939999999995</c:v>
                </c:pt>
                <c:pt idx="1406" formatCode="0.0">
                  <c:v>881.90899999999999</c:v>
                </c:pt>
                <c:pt idx="1407" formatCode="0.0">
                  <c:v>882.21849999999995</c:v>
                </c:pt>
                <c:pt idx="1408" formatCode="0.0">
                  <c:v>882.52800000000002</c:v>
                </c:pt>
                <c:pt idx="1409" formatCode="0.0">
                  <c:v>882.8374</c:v>
                </c:pt>
                <c:pt idx="1410" formatCode="0.0">
                  <c:v>883.14679999999998</c:v>
                </c:pt>
                <c:pt idx="1411" formatCode="0.0">
                  <c:v>883.45609999999999</c:v>
                </c:pt>
                <c:pt idx="1412" formatCode="0.0">
                  <c:v>883.76530000000002</c:v>
                </c:pt>
                <c:pt idx="1413" formatCode="0.0">
                  <c:v>884.07449999999994</c:v>
                </c:pt>
                <c:pt idx="1414" formatCode="0.0">
                  <c:v>884.38369999999998</c:v>
                </c:pt>
                <c:pt idx="1415" formatCode="0.0">
                  <c:v>884.69280000000003</c:v>
                </c:pt>
                <c:pt idx="1416" formatCode="0.0">
                  <c:v>885.0018</c:v>
                </c:pt>
                <c:pt idx="1417" formatCode="0.0">
                  <c:v>885.31089999999995</c:v>
                </c:pt>
                <c:pt idx="1418" formatCode="0.0">
                  <c:v>885.61980000000005</c:v>
                </c:pt>
                <c:pt idx="1419" formatCode="0.0">
                  <c:v>885.92870000000005</c:v>
                </c:pt>
                <c:pt idx="1420" formatCode="0.0">
                  <c:v>886.23749999999995</c:v>
                </c:pt>
                <c:pt idx="1421" formatCode="0.0">
                  <c:v>886.54639999999995</c:v>
                </c:pt>
                <c:pt idx="1422" formatCode="0.0">
                  <c:v>886.85509999999999</c:v>
                </c:pt>
                <c:pt idx="1423" formatCode="0.0">
                  <c:v>887.16380000000004</c:v>
                </c:pt>
                <c:pt idx="1424" formatCode="0.0">
                  <c:v>887.47249999999997</c:v>
                </c:pt>
                <c:pt idx="1425" formatCode="0.0">
                  <c:v>887.78110000000004</c:v>
                </c:pt>
                <c:pt idx="1426" formatCode="0.0">
                  <c:v>888.08960000000002</c:v>
                </c:pt>
                <c:pt idx="1427" formatCode="0.0">
                  <c:v>888.3981</c:v>
                </c:pt>
                <c:pt idx="1428" formatCode="0.0">
                  <c:v>888.70650000000001</c:v>
                </c:pt>
                <c:pt idx="1429" formatCode="0.0">
                  <c:v>889.01490000000001</c:v>
                </c:pt>
                <c:pt idx="1430" formatCode="0.0">
                  <c:v>889.32320000000004</c:v>
                </c:pt>
                <c:pt idx="1431" formatCode="0.0">
                  <c:v>889.63149999999996</c:v>
                </c:pt>
                <c:pt idx="1432" formatCode="0.0">
                  <c:v>889.93979999999999</c:v>
                </c:pt>
                <c:pt idx="1433" formatCode="0.0">
                  <c:v>890.24789999999996</c:v>
                </c:pt>
                <c:pt idx="1434" formatCode="0.0">
                  <c:v>890.55610000000001</c:v>
                </c:pt>
                <c:pt idx="1435" formatCode="0.0">
                  <c:v>890.86410000000001</c:v>
                </c:pt>
                <c:pt idx="1436" formatCode="0.0">
                  <c:v>891.17219999999998</c:v>
                </c:pt>
                <c:pt idx="1437" formatCode="0.0">
                  <c:v>891.48019999999997</c:v>
                </c:pt>
                <c:pt idx="1438" formatCode="0.0">
                  <c:v>891.78809999999999</c:v>
                </c:pt>
                <c:pt idx="1439" formatCode="0.0">
                  <c:v>892.09590000000003</c:v>
                </c:pt>
                <c:pt idx="1440" formatCode="0.0">
                  <c:v>892.40380000000005</c:v>
                </c:pt>
                <c:pt idx="1441" formatCode="0.0">
                  <c:v>892.7115</c:v>
                </c:pt>
                <c:pt idx="1442" formatCode="0.0">
                  <c:v>893.01930000000004</c:v>
                </c:pt>
                <c:pt idx="1443" formatCode="0.0">
                  <c:v>893.327</c:v>
                </c:pt>
                <c:pt idx="1444" formatCode="0.0">
                  <c:v>893.63459999999998</c:v>
                </c:pt>
                <c:pt idx="1445" formatCode="0.0">
                  <c:v>893.94209999999998</c:v>
                </c:pt>
              </c:numCache>
            </c:numRef>
          </c:xVal>
          <c:yVal>
            <c:numRef>
              <c:f>'Fluo RT'!$AY$4:$AY$1449</c:f>
              <c:numCache>
                <c:formatCode>0.0</c:formatCode>
                <c:ptCount val="1446"/>
                <c:pt idx="0">
                  <c:v>2.8586369279820007E-4</c:v>
                </c:pt>
                <c:pt idx="1">
                  <c:v>5.681889095484413E-4</c:v>
                </c:pt>
                <c:pt idx="2">
                  <c:v>8.264292455496178E-4</c:v>
                </c:pt>
                <c:pt idx="3">
                  <c:v>2.7356382863225558E-4</c:v>
                </c:pt>
                <c:pt idx="4">
                  <c:v>4.363153457801647E-4</c:v>
                </c:pt>
                <c:pt idx="5">
                  <c:v>8.9222019868735367E-5</c:v>
                </c:pt>
                <c:pt idx="6">
                  <c:v>3.027098177190978E-4</c:v>
                </c:pt>
                <c:pt idx="7">
                  <c:v>-1.7087829533849656E-4</c:v>
                </c:pt>
                <c:pt idx="8">
                  <c:v>-6.69886136570025E-4</c:v>
                </c:pt>
                <c:pt idx="9">
                  <c:v>-5.1796075870443308E-4</c:v>
                </c:pt>
                <c:pt idx="10">
                  <c:v>1.2107823259280054E-4</c:v>
                </c:pt>
                <c:pt idx="11">
                  <c:v>-3.5774751814256694E-4</c:v>
                </c:pt>
                <c:pt idx="12">
                  <c:v>-2.0179957285008452E-4</c:v>
                </c:pt>
                <c:pt idx="13">
                  <c:v>-4.1608995339616919E-5</c:v>
                </c:pt>
                <c:pt idx="14">
                  <c:v>4.9342838556930583E-4</c:v>
                </c:pt>
                <c:pt idx="15">
                  <c:v>1.0409104139169141E-3</c:v>
                </c:pt>
                <c:pt idx="16">
                  <c:v>8.4997620414823023E-4</c:v>
                </c:pt>
                <c:pt idx="17">
                  <c:v>5.391228139275952E-4</c:v>
                </c:pt>
                <c:pt idx="18">
                  <c:v>3.0635941056347696E-4</c:v>
                </c:pt>
                <c:pt idx="19">
                  <c:v>4.5035635364594392E-4</c:v>
                </c:pt>
                <c:pt idx="20">
                  <c:v>6.0779389870935772E-4</c:v>
                </c:pt>
                <c:pt idx="21">
                  <c:v>2.7733179727103214E-4</c:v>
                </c:pt>
                <c:pt idx="22">
                  <c:v>-3.346724574375188E-4</c:v>
                </c:pt>
                <c:pt idx="23">
                  <c:v>-1.4633681323603968E-4</c:v>
                </c:pt>
                <c:pt idx="24">
                  <c:v>-4.6641148505788114E-4</c:v>
                </c:pt>
                <c:pt idx="25">
                  <c:v>-6.6891777585919841E-5</c:v>
                </c:pt>
                <c:pt idx="26">
                  <c:v>-3.008837237232146E-4</c:v>
                </c:pt>
                <c:pt idx="27">
                  <c:v>-6.6144341772179352E-4</c:v>
                </c:pt>
                <c:pt idx="28">
                  <c:v>-9.9737190054332084E-4</c:v>
                </c:pt>
                <c:pt idx="29">
                  <c:v>-5.5610601453349334E-4</c:v>
                </c:pt>
                <c:pt idx="30">
                  <c:v>-4.9833035946929098E-4</c:v>
                </c:pt>
                <c:pt idx="31">
                  <c:v>-8.2755283314774286E-5</c:v>
                </c:pt>
                <c:pt idx="32">
                  <c:v>1.7433436433484672E-4</c:v>
                </c:pt>
                <c:pt idx="33">
                  <c:v>7.3657783199973276E-4</c:v>
                </c:pt>
                <c:pt idx="34">
                  <c:v>8.6962543303134424E-4</c:v>
                </c:pt>
                <c:pt idx="35">
                  <c:v>1.4598763615507038E-3</c:v>
                </c:pt>
                <c:pt idx="36">
                  <c:v>1.0887505101350732E-3</c:v>
                </c:pt>
                <c:pt idx="37">
                  <c:v>9.824738990094901E-4</c:v>
                </c:pt>
                <c:pt idx="38">
                  <c:v>1.3295179708771839E-3</c:v>
                </c:pt>
                <c:pt idx="39">
                  <c:v>1.4233239701144707E-3</c:v>
                </c:pt>
                <c:pt idx="40">
                  <c:v>8.569709901705111E-4</c:v>
                </c:pt>
                <c:pt idx="41">
                  <c:v>7.8570845423273853E-4</c:v>
                </c:pt>
                <c:pt idx="42">
                  <c:v>8.1252726343673267E-4</c:v>
                </c:pt>
                <c:pt idx="43">
                  <c:v>9.952926313830338E-4</c:v>
                </c:pt>
                <c:pt idx="44">
                  <c:v>8.4326589447519839E-4</c:v>
                </c:pt>
                <c:pt idx="45">
                  <c:v>7.9175833596922146E-4</c:v>
                </c:pt>
                <c:pt idx="46">
                  <c:v>5.3698233636250042E-5</c:v>
                </c:pt>
                <c:pt idx="47">
                  <c:v>-1.5049345709902147E-4</c:v>
                </c:pt>
                <c:pt idx="48">
                  <c:v>-1.8730984175691039E-5</c:v>
                </c:pt>
                <c:pt idx="49">
                  <c:v>2.4192609024467198E-5</c:v>
                </c:pt>
                <c:pt idx="50">
                  <c:v>2.8513801914897938E-4</c:v>
                </c:pt>
                <c:pt idx="51">
                  <c:v>3.7270454741592928E-4</c:v>
                </c:pt>
                <c:pt idx="52">
                  <c:v>-1.0194557113375863E-4</c:v>
                </c:pt>
                <c:pt idx="53">
                  <c:v>1.5472574950834477E-4</c:v>
                </c:pt>
                <c:pt idx="54">
                  <c:v>2.3110353597310243E-4</c:v>
                </c:pt>
                <c:pt idx="55">
                  <c:v>1.0465617699911798E-4</c:v>
                </c:pt>
                <c:pt idx="56">
                  <c:v>4.98975316620058E-4</c:v>
                </c:pt>
                <c:pt idx="57">
                  <c:v>3.7253681080601778E-4</c:v>
                </c:pt>
                <c:pt idx="58">
                  <c:v>4.7472902882555995E-4</c:v>
                </c:pt>
                <c:pt idx="59">
                  <c:v>1.1688701765926578E-3</c:v>
                </c:pt>
                <c:pt idx="60">
                  <c:v>8.3385959369468657E-4</c:v>
                </c:pt>
                <c:pt idx="61">
                  <c:v>6.2035114959318061E-4</c:v>
                </c:pt>
                <c:pt idx="62">
                  <c:v>4.4689932073770723E-4</c:v>
                </c:pt>
                <c:pt idx="63">
                  <c:v>2.802309476380548E-4</c:v>
                </c:pt>
                <c:pt idx="64">
                  <c:v>-3.0337399008259161E-4</c:v>
                </c:pt>
                <c:pt idx="65">
                  <c:v>-3.4523764723533021E-5</c:v>
                </c:pt>
                <c:pt idx="66">
                  <c:v>-9.046419569260824E-4</c:v>
                </c:pt>
                <c:pt idx="67">
                  <c:v>-6.9202348970371535E-4</c:v>
                </c:pt>
                <c:pt idx="68">
                  <c:v>4.8638574873655614E-5</c:v>
                </c:pt>
                <c:pt idx="69">
                  <c:v>3.5932288382729697E-4</c:v>
                </c:pt>
                <c:pt idx="70">
                  <c:v>-5.7049262188420095E-4</c:v>
                </c:pt>
                <c:pt idx="71">
                  <c:v>-3.2869771263260692E-4</c:v>
                </c:pt>
                <c:pt idx="72">
                  <c:v>-7.8051422966340261E-4</c:v>
                </c:pt>
                <c:pt idx="73">
                  <c:v>8.3089167562925222E-5</c:v>
                </c:pt>
                <c:pt idx="74">
                  <c:v>2.3773368525069224E-4</c:v>
                </c:pt>
                <c:pt idx="75">
                  <c:v>2.2855898283773534E-4</c:v>
                </c:pt>
                <c:pt idx="76">
                  <c:v>2.4186291694255657E-4</c:v>
                </c:pt>
                <c:pt idx="77">
                  <c:v>1.2993349720164125E-3</c:v>
                </c:pt>
                <c:pt idx="78">
                  <c:v>1.4892580641673865E-3</c:v>
                </c:pt>
                <c:pt idx="79">
                  <c:v>2.1042676033563965E-3</c:v>
                </c:pt>
                <c:pt idx="80">
                  <c:v>1.806931216255792E-3</c:v>
                </c:pt>
                <c:pt idx="81">
                  <c:v>2.2229413392109727E-3</c:v>
                </c:pt>
                <c:pt idx="82">
                  <c:v>2.0331949506456038E-3</c:v>
                </c:pt>
                <c:pt idx="83">
                  <c:v>2.1303064410131195E-3</c:v>
                </c:pt>
                <c:pt idx="84">
                  <c:v>1.6540718337234288E-3</c:v>
                </c:pt>
                <c:pt idx="85">
                  <c:v>2.1463094544508115E-3</c:v>
                </c:pt>
                <c:pt idx="86">
                  <c:v>1.3105733430465055E-3</c:v>
                </c:pt>
                <c:pt idx="87">
                  <c:v>9.0551899440034778E-4</c:v>
                </c:pt>
                <c:pt idx="88">
                  <c:v>3.4563139411900078E-4</c:v>
                </c:pt>
                <c:pt idx="89">
                  <c:v>4.8787196740117622E-4</c:v>
                </c:pt>
                <c:pt idx="90">
                  <c:v>5.0264409279392446E-4</c:v>
                </c:pt>
                <c:pt idx="91">
                  <c:v>4.9448908533152795E-4</c:v>
                </c:pt>
                <c:pt idx="92">
                  <c:v>4.1921226790173755E-4</c:v>
                </c:pt>
                <c:pt idx="93">
                  <c:v>6.8835489593163689E-4</c:v>
                </c:pt>
                <c:pt idx="94">
                  <c:v>1.5094195825594726E-3</c:v>
                </c:pt>
                <c:pt idx="95">
                  <c:v>1.6547239127000974E-3</c:v>
                </c:pt>
                <c:pt idx="96">
                  <c:v>1.0862476906770484E-3</c:v>
                </c:pt>
                <c:pt idx="97">
                  <c:v>1.0525472290474484E-3</c:v>
                </c:pt>
                <c:pt idx="98">
                  <c:v>8.8439952554581207E-4</c:v>
                </c:pt>
                <c:pt idx="99">
                  <c:v>8.5207808816432147E-4</c:v>
                </c:pt>
                <c:pt idx="100">
                  <c:v>1.2608214017480778E-3</c:v>
                </c:pt>
                <c:pt idx="101">
                  <c:v>8.1008912246630766E-4</c:v>
                </c:pt>
                <c:pt idx="102">
                  <c:v>5.8804656213294105E-4</c:v>
                </c:pt>
                <c:pt idx="103">
                  <c:v>-1.0996069903977023E-4</c:v>
                </c:pt>
                <c:pt idx="104">
                  <c:v>-4.0458028936555499E-4</c:v>
                </c:pt>
                <c:pt idx="105">
                  <c:v>-4.3011387036272583E-4</c:v>
                </c:pt>
                <c:pt idx="106">
                  <c:v>-9.6550810998888455E-4</c:v>
                </c:pt>
                <c:pt idx="107">
                  <c:v>-1.1268076940765133E-3</c:v>
                </c:pt>
                <c:pt idx="108">
                  <c:v>-7.3953444263726497E-4</c:v>
                </c:pt>
                <c:pt idx="109">
                  <c:v>-1.0569395419520299E-3</c:v>
                </c:pt>
                <c:pt idx="110">
                  <c:v>2.3143943331415531E-4</c:v>
                </c:pt>
                <c:pt idx="111">
                  <c:v>7.9513965849246178E-4</c:v>
                </c:pt>
                <c:pt idx="112">
                  <c:v>4.3599755144581542E-4</c:v>
                </c:pt>
                <c:pt idx="113">
                  <c:v>1.1181067951367739E-3</c:v>
                </c:pt>
                <c:pt idx="114">
                  <c:v>7.3338728365464356E-4</c:v>
                </c:pt>
                <c:pt idx="115">
                  <c:v>2.1004007039918601E-4</c:v>
                </c:pt>
                <c:pt idx="116">
                  <c:v>9.6864803071579971E-4</c:v>
                </c:pt>
                <c:pt idx="117">
                  <c:v>7.5205309997208457E-4</c:v>
                </c:pt>
                <c:pt idx="118">
                  <c:v>5.3835224052121977E-4</c:v>
                </c:pt>
                <c:pt idx="119">
                  <c:v>7.7506462405438337E-4</c:v>
                </c:pt>
                <c:pt idx="120">
                  <c:v>6.6473068350265615E-4</c:v>
                </c:pt>
                <c:pt idx="121">
                  <c:v>9.4197284438292883E-4</c:v>
                </c:pt>
                <c:pt idx="122">
                  <c:v>9.3519583571468842E-4</c:v>
                </c:pt>
                <c:pt idx="123">
                  <c:v>1.0241424362985565E-3</c:v>
                </c:pt>
                <c:pt idx="124">
                  <c:v>1.1424847940758869E-3</c:v>
                </c:pt>
                <c:pt idx="125">
                  <c:v>1.1355274263715783E-3</c:v>
                </c:pt>
                <c:pt idx="126">
                  <c:v>1.3736449524576284E-3</c:v>
                </c:pt>
                <c:pt idx="127">
                  <c:v>1.3883342281407703E-3</c:v>
                </c:pt>
                <c:pt idx="128">
                  <c:v>1.0264417776646455E-3</c:v>
                </c:pt>
                <c:pt idx="129">
                  <c:v>1.1136155218476054E-3</c:v>
                </c:pt>
                <c:pt idx="130">
                  <c:v>9.2379987992052836E-4</c:v>
                </c:pt>
                <c:pt idx="131">
                  <c:v>3.7371219754599427E-4</c:v>
                </c:pt>
                <c:pt idx="132">
                  <c:v>4.0063433068953947E-4</c:v>
                </c:pt>
                <c:pt idx="133">
                  <c:v>1.8923651625082046E-4</c:v>
                </c:pt>
                <c:pt idx="134">
                  <c:v>1.1398072692957451E-4</c:v>
                </c:pt>
                <c:pt idx="135">
                  <c:v>-1.2149178786574354E-4</c:v>
                </c:pt>
                <c:pt idx="136">
                  <c:v>-7.1362363843057461E-5</c:v>
                </c:pt>
                <c:pt idx="137">
                  <c:v>5.4358602255144594E-4</c:v>
                </c:pt>
                <c:pt idx="138">
                  <c:v>1.7782385141483933E-3</c:v>
                </c:pt>
                <c:pt idx="139">
                  <c:v>1.5845718959396776E-3</c:v>
                </c:pt>
                <c:pt idx="140">
                  <c:v>1.559290633708273E-3</c:v>
                </c:pt>
                <c:pt idx="141">
                  <c:v>1.3533906056434966E-3</c:v>
                </c:pt>
                <c:pt idx="142">
                  <c:v>2.0286453236137542E-3</c:v>
                </c:pt>
                <c:pt idx="143">
                  <c:v>1.5954206130042651E-3</c:v>
                </c:pt>
                <c:pt idx="144">
                  <c:v>1.1674809497079629E-3</c:v>
                </c:pt>
                <c:pt idx="145">
                  <c:v>5.393089453129236E-4</c:v>
                </c:pt>
                <c:pt idx="146">
                  <c:v>2.9172716509784884E-4</c:v>
                </c:pt>
                <c:pt idx="147">
                  <c:v>5.4992260875657759E-4</c:v>
                </c:pt>
                <c:pt idx="148">
                  <c:v>4.3180428634584454E-4</c:v>
                </c:pt>
                <c:pt idx="149">
                  <c:v>-2.7176598466936036E-4</c:v>
                </c:pt>
                <c:pt idx="150">
                  <c:v>3.7682837638166825E-5</c:v>
                </c:pt>
                <c:pt idx="151">
                  <c:v>-2.3808771896462934E-4</c:v>
                </c:pt>
                <c:pt idx="152">
                  <c:v>-4.1015262690922939E-4</c:v>
                </c:pt>
                <c:pt idx="153">
                  <c:v>-8.5998450126818806E-5</c:v>
                </c:pt>
                <c:pt idx="154">
                  <c:v>2.8793026798040982E-4</c:v>
                </c:pt>
                <c:pt idx="155">
                  <c:v>8.7024871328672006E-4</c:v>
                </c:pt>
                <c:pt idx="156">
                  <c:v>1.5253604941201852E-3</c:v>
                </c:pt>
                <c:pt idx="157">
                  <c:v>1.4619906652007205E-3</c:v>
                </c:pt>
                <c:pt idx="158">
                  <c:v>1.6569655713544722E-3</c:v>
                </c:pt>
                <c:pt idx="159">
                  <c:v>1.8936420120963208E-3</c:v>
                </c:pt>
                <c:pt idx="160">
                  <c:v>1.8495039677732998E-3</c:v>
                </c:pt>
                <c:pt idx="161">
                  <c:v>1.7217256948764139E-3</c:v>
                </c:pt>
                <c:pt idx="162">
                  <c:v>8.8626121384178971E-4</c:v>
                </c:pt>
                <c:pt idx="163">
                  <c:v>1.0126346667255353E-3</c:v>
                </c:pt>
                <c:pt idx="164">
                  <c:v>8.7677907173255897E-4</c:v>
                </c:pt>
                <c:pt idx="165">
                  <c:v>3.6180408200023188E-4</c:v>
                </c:pt>
                <c:pt idx="166">
                  <c:v>3.2011029948811646E-4</c:v>
                </c:pt>
                <c:pt idx="167">
                  <c:v>3.118694089595535E-4</c:v>
                </c:pt>
                <c:pt idx="168">
                  <c:v>1.2630751760333978E-4</c:v>
                </c:pt>
                <c:pt idx="169">
                  <c:v>6.6573034169097414E-4</c:v>
                </c:pt>
                <c:pt idx="170">
                  <c:v>6.6181714860440079E-4</c:v>
                </c:pt>
                <c:pt idx="171">
                  <c:v>1.0196693327484533E-3</c:v>
                </c:pt>
                <c:pt idx="172">
                  <c:v>1.1123030705446888E-3</c:v>
                </c:pt>
                <c:pt idx="173">
                  <c:v>8.1105233366324681E-4</c:v>
                </c:pt>
                <c:pt idx="174">
                  <c:v>5.3922406174923652E-4</c:v>
                </c:pt>
                <c:pt idx="175">
                  <c:v>5.7612835517119524E-5</c:v>
                </c:pt>
                <c:pt idx="176">
                  <c:v>-3.6754818864212214E-4</c:v>
                </c:pt>
                <c:pt idx="177">
                  <c:v>-6.6745963668930893E-4</c:v>
                </c:pt>
                <c:pt idx="178">
                  <c:v>-1.2363557980478741E-3</c:v>
                </c:pt>
                <c:pt idx="179">
                  <c:v>-7.1559721094512758E-4</c:v>
                </c:pt>
                <c:pt idx="180">
                  <c:v>-8.2582264838458922E-4</c:v>
                </c:pt>
                <c:pt idx="181">
                  <c:v>-1.0785596996359804E-3</c:v>
                </c:pt>
                <c:pt idx="182">
                  <c:v>-1.0610050368240608E-3</c:v>
                </c:pt>
                <c:pt idx="183">
                  <c:v>-5.8496446128981623E-4</c:v>
                </c:pt>
                <c:pt idx="184">
                  <c:v>-1.0117160216239439E-3</c:v>
                </c:pt>
                <c:pt idx="185">
                  <c:v>-3.1400771772290318E-4</c:v>
                </c:pt>
                <c:pt idx="186">
                  <c:v>-6.9747555625392869E-4</c:v>
                </c:pt>
                <c:pt idx="187">
                  <c:v>-6.2090647406054186E-4</c:v>
                </c:pt>
                <c:pt idx="188">
                  <c:v>8.6577824195753849E-5</c:v>
                </c:pt>
                <c:pt idx="189">
                  <c:v>7.2010631660420052E-4</c:v>
                </c:pt>
                <c:pt idx="190">
                  <c:v>4.001768062051477E-4</c:v>
                </c:pt>
                <c:pt idx="191">
                  <c:v>8.3764302570453854E-4</c:v>
                </c:pt>
                <c:pt idx="192">
                  <c:v>8.3131312015025279E-4</c:v>
                </c:pt>
                <c:pt idx="193">
                  <c:v>1.1273670755007114E-3</c:v>
                </c:pt>
                <c:pt idx="194">
                  <c:v>1.0817766224639673E-3</c:v>
                </c:pt>
                <c:pt idx="195">
                  <c:v>1.0199098102274264E-3</c:v>
                </c:pt>
                <c:pt idx="196">
                  <c:v>9.5390088324591937E-4</c:v>
                </c:pt>
                <c:pt idx="197">
                  <c:v>1.1813476823046207E-3</c:v>
                </c:pt>
                <c:pt idx="198">
                  <c:v>1.2688245211656573E-3</c:v>
                </c:pt>
                <c:pt idx="199">
                  <c:v>7.6026614827653472E-4</c:v>
                </c:pt>
                <c:pt idx="200">
                  <c:v>3.4171507202614875E-4</c:v>
                </c:pt>
                <c:pt idx="201">
                  <c:v>5.5926123180058027E-4</c:v>
                </c:pt>
                <c:pt idx="202">
                  <c:v>5.3098780541243663E-4</c:v>
                </c:pt>
                <c:pt idx="203">
                  <c:v>6.2992494489342698E-5</c:v>
                </c:pt>
                <c:pt idx="204">
                  <c:v>-1.2339184356216831E-5</c:v>
                </c:pt>
                <c:pt idx="205">
                  <c:v>2.2884617667703417E-4</c:v>
                </c:pt>
                <c:pt idx="206">
                  <c:v>8.7158039833913051E-4</c:v>
                </c:pt>
                <c:pt idx="207">
                  <c:v>1.0733750923121266E-3</c:v>
                </c:pt>
                <c:pt idx="208">
                  <c:v>1.1772051226772459E-3</c:v>
                </c:pt>
                <c:pt idx="209">
                  <c:v>6.5531827671107745E-4</c:v>
                </c:pt>
                <c:pt idx="210">
                  <c:v>9.3766171139597761E-4</c:v>
                </c:pt>
                <c:pt idx="211">
                  <c:v>1.1138516802598553E-3</c:v>
                </c:pt>
                <c:pt idx="212">
                  <c:v>7.66061631421988E-4</c:v>
                </c:pt>
                <c:pt idx="213">
                  <c:v>4.0463589966671269E-4</c:v>
                </c:pt>
                <c:pt idx="214">
                  <c:v>9.1322372747868223E-4</c:v>
                </c:pt>
                <c:pt idx="215">
                  <c:v>8.177909638089814E-4</c:v>
                </c:pt>
                <c:pt idx="216">
                  <c:v>1.4403888807895367E-3</c:v>
                </c:pt>
                <c:pt idx="217">
                  <c:v>1.7107988268019333E-3</c:v>
                </c:pt>
                <c:pt idx="218">
                  <c:v>1.9773150878214024E-3</c:v>
                </c:pt>
                <c:pt idx="219">
                  <c:v>2.0607427738242416E-3</c:v>
                </c:pt>
                <c:pt idx="220">
                  <c:v>2.0257392404958532E-3</c:v>
                </c:pt>
                <c:pt idx="221">
                  <c:v>1.8860843868013153E-3</c:v>
                </c:pt>
                <c:pt idx="222">
                  <c:v>1.9155802388295085E-3</c:v>
                </c:pt>
                <c:pt idx="223">
                  <c:v>1.8930747499509776E-3</c:v>
                </c:pt>
                <c:pt idx="224">
                  <c:v>1.8272080555830649E-3</c:v>
                </c:pt>
                <c:pt idx="225">
                  <c:v>1.4234824594727708E-3</c:v>
                </c:pt>
                <c:pt idx="226">
                  <c:v>1.1642420648891076E-3</c:v>
                </c:pt>
                <c:pt idx="227">
                  <c:v>1.9024732245084403E-3</c:v>
                </c:pt>
                <c:pt idx="228">
                  <c:v>2.3298558876136393E-3</c:v>
                </c:pt>
                <c:pt idx="229">
                  <c:v>2.2155142498295512E-3</c:v>
                </c:pt>
                <c:pt idx="230">
                  <c:v>1.9637439128533368E-3</c:v>
                </c:pt>
                <c:pt idx="231">
                  <c:v>2.052596235439976E-3</c:v>
                </c:pt>
                <c:pt idx="232">
                  <c:v>2.0418136946337663E-3</c:v>
                </c:pt>
                <c:pt idx="233">
                  <c:v>2.5795098077483927E-3</c:v>
                </c:pt>
                <c:pt idx="234">
                  <c:v>2.9259111561457493E-3</c:v>
                </c:pt>
                <c:pt idx="235">
                  <c:v>2.5675976734315341E-3</c:v>
                </c:pt>
                <c:pt idx="236">
                  <c:v>3.0273550967823272E-3</c:v>
                </c:pt>
                <c:pt idx="237">
                  <c:v>3.2274987950610193E-3</c:v>
                </c:pt>
                <c:pt idx="238">
                  <c:v>3.4238298510923374E-3</c:v>
                </c:pt>
                <c:pt idx="239">
                  <c:v>3.9639408229979719E-3</c:v>
                </c:pt>
                <c:pt idx="240">
                  <c:v>3.740778538128734E-3</c:v>
                </c:pt>
                <c:pt idx="241">
                  <c:v>2.8038250424547669E-3</c:v>
                </c:pt>
                <c:pt idx="242">
                  <c:v>2.7759427789249662E-3</c:v>
                </c:pt>
                <c:pt idx="243">
                  <c:v>2.7155577773098419E-3</c:v>
                </c:pt>
                <c:pt idx="244">
                  <c:v>3.4555021420137068E-3</c:v>
                </c:pt>
                <c:pt idx="245">
                  <c:v>4.0451589263681429E-3</c:v>
                </c:pt>
                <c:pt idx="246">
                  <c:v>4.6976568339721723E-3</c:v>
                </c:pt>
                <c:pt idx="247">
                  <c:v>5.2957990088125942E-3</c:v>
                </c:pt>
                <c:pt idx="248">
                  <c:v>5.5904739165586184E-3</c:v>
                </c:pt>
                <c:pt idx="249">
                  <c:v>5.5244440986406424E-3</c:v>
                </c:pt>
                <c:pt idx="250">
                  <c:v>6.1885319344766234E-3</c:v>
                </c:pt>
                <c:pt idx="251">
                  <c:v>5.3898163790972297E-3</c:v>
                </c:pt>
                <c:pt idx="252">
                  <c:v>5.2802796567008384E-3</c:v>
                </c:pt>
                <c:pt idx="253">
                  <c:v>4.853461326931788E-3</c:v>
                </c:pt>
                <c:pt idx="254">
                  <c:v>4.6327711053166815E-3</c:v>
                </c:pt>
                <c:pt idx="255">
                  <c:v>5.5657206593072925E-3</c:v>
                </c:pt>
                <c:pt idx="256">
                  <c:v>6.1093803098974699E-3</c:v>
                </c:pt>
                <c:pt idx="257">
                  <c:v>6.3245847606710395E-3</c:v>
                </c:pt>
                <c:pt idx="258">
                  <c:v>7.0892916510097567E-3</c:v>
                </c:pt>
                <c:pt idx="259">
                  <c:v>7.2577715852799223E-3</c:v>
                </c:pt>
                <c:pt idx="260">
                  <c:v>7.5312652707856522E-3</c:v>
                </c:pt>
                <c:pt idx="261">
                  <c:v>8.1520334234904471E-3</c:v>
                </c:pt>
                <c:pt idx="262">
                  <c:v>7.6591641438889784E-3</c:v>
                </c:pt>
                <c:pt idx="263">
                  <c:v>8.6451826082744043E-3</c:v>
                </c:pt>
                <c:pt idx="264">
                  <c:v>8.3137589305819961E-3</c:v>
                </c:pt>
                <c:pt idx="265">
                  <c:v>7.9310284475707891E-3</c:v>
                </c:pt>
                <c:pt idx="266">
                  <c:v>8.2084519276916616E-3</c:v>
                </c:pt>
                <c:pt idx="267">
                  <c:v>7.9934094882621355E-3</c:v>
                </c:pt>
                <c:pt idx="268">
                  <c:v>8.1137030965791335E-3</c:v>
                </c:pt>
                <c:pt idx="269">
                  <c:v>7.9149033139117517E-3</c:v>
                </c:pt>
                <c:pt idx="270">
                  <c:v>7.0788565633651806E-3</c:v>
                </c:pt>
                <c:pt idx="271">
                  <c:v>7.8191794488522599E-3</c:v>
                </c:pt>
                <c:pt idx="272">
                  <c:v>8.6271759927595369E-3</c:v>
                </c:pt>
                <c:pt idx="273">
                  <c:v>8.7129919558294276E-3</c:v>
                </c:pt>
                <c:pt idx="274">
                  <c:v>9.2901178856563231E-3</c:v>
                </c:pt>
                <c:pt idx="275">
                  <c:v>9.7654358127417309E-3</c:v>
                </c:pt>
                <c:pt idx="276">
                  <c:v>1.0855210494085875E-2</c:v>
                </c:pt>
                <c:pt idx="277">
                  <c:v>1.1515925009053626E-2</c:v>
                </c:pt>
                <c:pt idx="278">
                  <c:v>1.1481488886164718E-2</c:v>
                </c:pt>
                <c:pt idx="279">
                  <c:v>1.2522549314430033E-2</c:v>
                </c:pt>
                <c:pt idx="280">
                  <c:v>1.2898359280829835E-2</c:v>
                </c:pt>
                <c:pt idx="281">
                  <c:v>1.3441263372794951E-2</c:v>
                </c:pt>
                <c:pt idx="282">
                  <c:v>1.3158939142200718E-2</c:v>
                </c:pt>
                <c:pt idx="283">
                  <c:v>1.2992811152934181E-2</c:v>
                </c:pt>
                <c:pt idx="284">
                  <c:v>1.2935819491895697E-2</c:v>
                </c:pt>
                <c:pt idx="285">
                  <c:v>1.3115804826740055E-2</c:v>
                </c:pt>
                <c:pt idx="286">
                  <c:v>1.3248138435993047E-2</c:v>
                </c:pt>
                <c:pt idx="287">
                  <c:v>1.3624879318834226E-2</c:v>
                </c:pt>
                <c:pt idx="288">
                  <c:v>1.3420045818491232E-2</c:v>
                </c:pt>
                <c:pt idx="289">
                  <c:v>1.3762083648997947E-2</c:v>
                </c:pt>
                <c:pt idx="290">
                  <c:v>1.4674570836574564E-2</c:v>
                </c:pt>
                <c:pt idx="291">
                  <c:v>1.4852675431033767E-2</c:v>
                </c:pt>
                <c:pt idx="292">
                  <c:v>1.502085803556041E-2</c:v>
                </c:pt>
                <c:pt idx="293">
                  <c:v>1.4258670291864138E-2</c:v>
                </c:pt>
                <c:pt idx="294">
                  <c:v>1.4325432312080687E-2</c:v>
                </c:pt>
                <c:pt idx="295">
                  <c:v>1.5054179357278779E-2</c:v>
                </c:pt>
                <c:pt idx="296">
                  <c:v>1.5866605076305593E-2</c:v>
                </c:pt>
                <c:pt idx="297">
                  <c:v>1.4953524712183296E-2</c:v>
                </c:pt>
                <c:pt idx="298">
                  <c:v>1.5273576824759634E-2</c:v>
                </c:pt>
                <c:pt idx="299">
                  <c:v>1.6115583516648952E-2</c:v>
                </c:pt>
                <c:pt idx="300">
                  <c:v>1.6694968707644219E-2</c:v>
                </c:pt>
                <c:pt idx="301">
                  <c:v>1.663614783843299E-2</c:v>
                </c:pt>
                <c:pt idx="302">
                  <c:v>1.5847934844530238E-2</c:v>
                </c:pt>
                <c:pt idx="303">
                  <c:v>1.5598711718861791E-2</c:v>
                </c:pt>
                <c:pt idx="304">
                  <c:v>1.6355564210264989E-2</c:v>
                </c:pt>
                <c:pt idx="305">
                  <c:v>1.6805444131924148E-2</c:v>
                </c:pt>
                <c:pt idx="306">
                  <c:v>1.6285217179300471E-2</c:v>
                </c:pt>
                <c:pt idx="307">
                  <c:v>1.6146599235281316E-2</c:v>
                </c:pt>
                <c:pt idx="308">
                  <c:v>1.5922682503993042E-2</c:v>
                </c:pt>
                <c:pt idx="309">
                  <c:v>1.6249007458539973E-2</c:v>
                </c:pt>
                <c:pt idx="310">
                  <c:v>1.6890064473519154E-2</c:v>
                </c:pt>
                <c:pt idx="311">
                  <c:v>1.6923660510125234E-2</c:v>
                </c:pt>
                <c:pt idx="312">
                  <c:v>1.6519492256017728E-2</c:v>
                </c:pt>
                <c:pt idx="313">
                  <c:v>1.686002749618716E-2</c:v>
                </c:pt>
                <c:pt idx="314">
                  <c:v>1.711011072784685E-2</c:v>
                </c:pt>
                <c:pt idx="315">
                  <c:v>1.788042832683704E-2</c:v>
                </c:pt>
                <c:pt idx="316">
                  <c:v>1.7970042473476004E-2</c:v>
                </c:pt>
                <c:pt idx="317">
                  <c:v>1.7527947993978932E-2</c:v>
                </c:pt>
                <c:pt idx="318">
                  <c:v>1.7137819487237041E-2</c:v>
                </c:pt>
                <c:pt idx="319">
                  <c:v>1.7390542354525019E-2</c:v>
                </c:pt>
                <c:pt idx="320">
                  <c:v>1.7129655895027081E-2</c:v>
                </c:pt>
                <c:pt idx="321">
                  <c:v>1.6944147345071738E-2</c:v>
                </c:pt>
                <c:pt idx="322">
                  <c:v>1.6090807273806487E-2</c:v>
                </c:pt>
                <c:pt idx="323">
                  <c:v>1.666466109351326E-2</c:v>
                </c:pt>
                <c:pt idx="324">
                  <c:v>1.6570371974223629E-2</c:v>
                </c:pt>
                <c:pt idx="325">
                  <c:v>1.6669039477891074E-2</c:v>
                </c:pt>
                <c:pt idx="326">
                  <c:v>1.6671452964961322E-2</c:v>
                </c:pt>
                <c:pt idx="327">
                  <c:v>1.7143547348256283E-2</c:v>
                </c:pt>
                <c:pt idx="328">
                  <c:v>1.6808102304319492E-2</c:v>
                </c:pt>
                <c:pt idx="329">
                  <c:v>1.7320662450090223E-2</c:v>
                </c:pt>
                <c:pt idx="330">
                  <c:v>1.7200136390714386E-2</c:v>
                </c:pt>
                <c:pt idx="331">
                  <c:v>1.7516636858723452E-2</c:v>
                </c:pt>
                <c:pt idx="332">
                  <c:v>1.8197499727271329E-2</c:v>
                </c:pt>
                <c:pt idx="333">
                  <c:v>1.7969716226375883E-2</c:v>
                </c:pt>
                <c:pt idx="334">
                  <c:v>1.7558240778696253E-2</c:v>
                </c:pt>
                <c:pt idx="335">
                  <c:v>1.7907269565529169E-2</c:v>
                </c:pt>
                <c:pt idx="336">
                  <c:v>1.7275873913537791E-2</c:v>
                </c:pt>
                <c:pt idx="337">
                  <c:v>1.7573240730595185E-2</c:v>
                </c:pt>
                <c:pt idx="338">
                  <c:v>1.7761218377921932E-2</c:v>
                </c:pt>
                <c:pt idx="339">
                  <c:v>1.745704115264942E-2</c:v>
                </c:pt>
                <c:pt idx="340">
                  <c:v>1.7824447290338268E-2</c:v>
                </c:pt>
                <c:pt idx="341">
                  <c:v>1.7991063167313626E-2</c:v>
                </c:pt>
                <c:pt idx="342">
                  <c:v>1.8439185803456201E-2</c:v>
                </c:pt>
                <c:pt idx="343">
                  <c:v>1.9160366140343429E-2</c:v>
                </c:pt>
                <c:pt idx="344">
                  <c:v>1.9080205744901279E-2</c:v>
                </c:pt>
                <c:pt idx="345">
                  <c:v>1.8403420965104968E-2</c:v>
                </c:pt>
                <c:pt idx="346">
                  <c:v>1.791729795650461E-2</c:v>
                </c:pt>
                <c:pt idx="347">
                  <c:v>1.8153953154111419E-2</c:v>
                </c:pt>
                <c:pt idx="348">
                  <c:v>1.8306184499853977E-2</c:v>
                </c:pt>
                <c:pt idx="349">
                  <c:v>1.8102283769629073E-2</c:v>
                </c:pt>
                <c:pt idx="350">
                  <c:v>1.7716181448690999E-2</c:v>
                </c:pt>
                <c:pt idx="351">
                  <c:v>1.7577511601724102E-2</c:v>
                </c:pt>
                <c:pt idx="352">
                  <c:v>1.7839384217229231E-2</c:v>
                </c:pt>
                <c:pt idx="353">
                  <c:v>1.7730180415169102E-2</c:v>
                </c:pt>
                <c:pt idx="354">
                  <c:v>1.7188169053905238E-2</c:v>
                </c:pt>
                <c:pt idx="355">
                  <c:v>1.6699539874399382E-2</c:v>
                </c:pt>
                <c:pt idx="356">
                  <c:v>1.7114325988674604E-2</c:v>
                </c:pt>
                <c:pt idx="357">
                  <c:v>1.8011683466982915E-2</c:v>
                </c:pt>
                <c:pt idx="358">
                  <c:v>1.7787548001843411E-2</c:v>
                </c:pt>
                <c:pt idx="359">
                  <c:v>1.7445203573209646E-2</c:v>
                </c:pt>
                <c:pt idx="360">
                  <c:v>1.829898111217735E-2</c:v>
                </c:pt>
                <c:pt idx="361">
                  <c:v>1.879793156357808E-2</c:v>
                </c:pt>
                <c:pt idx="362">
                  <c:v>1.9157481819390053E-2</c:v>
                </c:pt>
                <c:pt idx="363">
                  <c:v>1.8813272591990792E-2</c:v>
                </c:pt>
                <c:pt idx="364">
                  <c:v>1.8253640179966751E-2</c:v>
                </c:pt>
                <c:pt idx="365">
                  <c:v>1.8936219553143702E-2</c:v>
                </c:pt>
                <c:pt idx="366">
                  <c:v>1.9174205690624883E-2</c:v>
                </c:pt>
                <c:pt idx="367">
                  <c:v>1.8879359873886635E-2</c:v>
                </c:pt>
                <c:pt idx="368">
                  <c:v>1.8117758262764565E-2</c:v>
                </c:pt>
                <c:pt idx="369">
                  <c:v>1.7879812906170894E-2</c:v>
                </c:pt>
                <c:pt idx="370">
                  <c:v>1.7814266897872997E-2</c:v>
                </c:pt>
                <c:pt idx="371">
                  <c:v>1.8099310472193843E-2</c:v>
                </c:pt>
                <c:pt idx="372">
                  <c:v>1.7759702070377036E-2</c:v>
                </c:pt>
                <c:pt idx="373">
                  <c:v>1.8276369963726617E-2</c:v>
                </c:pt>
                <c:pt idx="374">
                  <c:v>1.7886638143799653E-2</c:v>
                </c:pt>
                <c:pt idx="375">
                  <c:v>1.856834999627854E-2</c:v>
                </c:pt>
                <c:pt idx="376">
                  <c:v>1.9207627481620672E-2</c:v>
                </c:pt>
                <c:pt idx="377">
                  <c:v>1.9971234770937828E-2</c:v>
                </c:pt>
                <c:pt idx="378">
                  <c:v>2.001352825864498E-2</c:v>
                </c:pt>
                <c:pt idx="379">
                  <c:v>1.9733715759986375E-2</c:v>
                </c:pt>
                <c:pt idx="380">
                  <c:v>1.9124178663703389E-2</c:v>
                </c:pt>
                <c:pt idx="381">
                  <c:v>1.9900665298768681E-2</c:v>
                </c:pt>
                <c:pt idx="382">
                  <c:v>2.0676807149966791E-2</c:v>
                </c:pt>
                <c:pt idx="383">
                  <c:v>2.066818013858052E-2</c:v>
                </c:pt>
                <c:pt idx="384">
                  <c:v>2.0140390184999395E-2</c:v>
                </c:pt>
                <c:pt idx="385">
                  <c:v>2.0509664828807134E-2</c:v>
                </c:pt>
                <c:pt idx="386">
                  <c:v>2.0333958521269197E-2</c:v>
                </c:pt>
                <c:pt idx="387">
                  <c:v>2.0872155015873636E-2</c:v>
                </c:pt>
                <c:pt idx="388">
                  <c:v>2.1503068711921647E-2</c:v>
                </c:pt>
                <c:pt idx="389">
                  <c:v>2.1287541721401369E-2</c:v>
                </c:pt>
                <c:pt idx="390">
                  <c:v>2.1263265971269311E-2</c:v>
                </c:pt>
                <c:pt idx="391">
                  <c:v>2.1262613477069064E-2</c:v>
                </c:pt>
                <c:pt idx="392">
                  <c:v>2.0487847053986256E-2</c:v>
                </c:pt>
                <c:pt idx="393">
                  <c:v>2.0704556690244492E-2</c:v>
                </c:pt>
                <c:pt idx="394">
                  <c:v>2.0853266050247066E-2</c:v>
                </c:pt>
                <c:pt idx="395">
                  <c:v>2.0572337638211886E-2</c:v>
                </c:pt>
                <c:pt idx="396">
                  <c:v>1.9848617764238463E-2</c:v>
                </c:pt>
                <c:pt idx="397">
                  <c:v>1.9854067573751921E-2</c:v>
                </c:pt>
                <c:pt idx="398">
                  <c:v>2.0984891925733985E-2</c:v>
                </c:pt>
                <c:pt idx="399">
                  <c:v>2.2410877219494196E-2</c:v>
                </c:pt>
                <c:pt idx="400">
                  <c:v>2.2774861469985135E-2</c:v>
                </c:pt>
                <c:pt idx="401">
                  <c:v>2.2639142676333004E-2</c:v>
                </c:pt>
                <c:pt idx="402">
                  <c:v>2.2835817774760819E-2</c:v>
                </c:pt>
                <c:pt idx="403">
                  <c:v>2.2807178469664596E-2</c:v>
                </c:pt>
                <c:pt idx="404">
                  <c:v>2.2919514985356607E-2</c:v>
                </c:pt>
                <c:pt idx="405">
                  <c:v>2.1872387843970321E-2</c:v>
                </c:pt>
                <c:pt idx="406">
                  <c:v>2.1076044624038316E-2</c:v>
                </c:pt>
                <c:pt idx="407">
                  <c:v>2.1111001259346063E-2</c:v>
                </c:pt>
                <c:pt idx="408">
                  <c:v>2.15191994066108E-2</c:v>
                </c:pt>
                <c:pt idx="409">
                  <c:v>2.1110708378426626E-2</c:v>
                </c:pt>
                <c:pt idx="410">
                  <c:v>2.1830246357752995E-2</c:v>
                </c:pt>
                <c:pt idx="411">
                  <c:v>2.246275421576753E-2</c:v>
                </c:pt>
                <c:pt idx="412">
                  <c:v>2.3010630610126832E-2</c:v>
                </c:pt>
                <c:pt idx="413">
                  <c:v>2.3316980344497907E-2</c:v>
                </c:pt>
                <c:pt idx="414">
                  <c:v>2.4123170295088241E-2</c:v>
                </c:pt>
                <c:pt idx="415">
                  <c:v>2.4161530280826835E-2</c:v>
                </c:pt>
                <c:pt idx="416">
                  <c:v>2.4498306264638003E-2</c:v>
                </c:pt>
                <c:pt idx="417">
                  <c:v>2.4986839052955189E-2</c:v>
                </c:pt>
                <c:pt idx="418">
                  <c:v>2.4762128948037063E-2</c:v>
                </c:pt>
                <c:pt idx="419">
                  <c:v>2.5037418475534843E-2</c:v>
                </c:pt>
                <c:pt idx="420">
                  <c:v>2.5481678049423664E-2</c:v>
                </c:pt>
                <c:pt idx="421">
                  <c:v>2.5095668412320856E-2</c:v>
                </c:pt>
                <c:pt idx="422">
                  <c:v>2.5988488090054686E-2</c:v>
                </c:pt>
                <c:pt idx="423">
                  <c:v>2.686542546577788E-2</c:v>
                </c:pt>
                <c:pt idx="424">
                  <c:v>2.7502285756696353E-2</c:v>
                </c:pt>
                <c:pt idx="425">
                  <c:v>2.7448039761593698E-2</c:v>
                </c:pt>
                <c:pt idx="426">
                  <c:v>2.8057083779873086E-2</c:v>
                </c:pt>
                <c:pt idx="427">
                  <c:v>2.891076863500552E-2</c:v>
                </c:pt>
                <c:pt idx="428">
                  <c:v>2.9801356485986228E-2</c:v>
                </c:pt>
                <c:pt idx="429">
                  <c:v>2.9844161588464032E-2</c:v>
                </c:pt>
                <c:pt idx="430">
                  <c:v>3.0275853234291203E-2</c:v>
                </c:pt>
                <c:pt idx="431">
                  <c:v>3.0716516675371827E-2</c:v>
                </c:pt>
                <c:pt idx="432">
                  <c:v>3.2563471948895993E-2</c:v>
                </c:pt>
                <c:pt idx="433">
                  <c:v>3.295257722609659E-2</c:v>
                </c:pt>
                <c:pt idx="434">
                  <c:v>3.4130544284046764E-2</c:v>
                </c:pt>
                <c:pt idx="435">
                  <c:v>3.5257060691365812E-2</c:v>
                </c:pt>
                <c:pt idx="436">
                  <c:v>3.6878197361302115E-2</c:v>
                </c:pt>
                <c:pt idx="437">
                  <c:v>3.8332640299841431E-2</c:v>
                </c:pt>
                <c:pt idx="438">
                  <c:v>3.9486068385567404E-2</c:v>
                </c:pt>
                <c:pt idx="439">
                  <c:v>4.0993867554390856E-2</c:v>
                </c:pt>
                <c:pt idx="440">
                  <c:v>4.3112360513761362E-2</c:v>
                </c:pt>
                <c:pt idx="441">
                  <c:v>4.444936561831582E-2</c:v>
                </c:pt>
                <c:pt idx="442">
                  <c:v>4.6680632561080786E-2</c:v>
                </c:pt>
                <c:pt idx="443">
                  <c:v>4.8951412476495017E-2</c:v>
                </c:pt>
                <c:pt idx="444">
                  <c:v>5.0897917603798325E-2</c:v>
                </c:pt>
                <c:pt idx="445">
                  <c:v>5.3677865436612668E-2</c:v>
                </c:pt>
                <c:pt idx="446">
                  <c:v>5.64953205638812E-2</c:v>
                </c:pt>
                <c:pt idx="447">
                  <c:v>5.9289867954426152E-2</c:v>
                </c:pt>
                <c:pt idx="448">
                  <c:v>6.2417324559175112E-2</c:v>
                </c:pt>
                <c:pt idx="449">
                  <c:v>6.5948048531152825E-2</c:v>
                </c:pt>
                <c:pt idx="450">
                  <c:v>6.8402839225744555E-2</c:v>
                </c:pt>
                <c:pt idx="451">
                  <c:v>7.102553966365191E-2</c:v>
                </c:pt>
                <c:pt idx="452">
                  <c:v>7.4751930333929767E-2</c:v>
                </c:pt>
                <c:pt idx="453">
                  <c:v>7.7551389967743661E-2</c:v>
                </c:pt>
                <c:pt idx="454">
                  <c:v>8.2060814459209791E-2</c:v>
                </c:pt>
                <c:pt idx="455">
                  <c:v>8.564116877129406E-2</c:v>
                </c:pt>
                <c:pt idx="456">
                  <c:v>8.9760220070693203E-2</c:v>
                </c:pt>
                <c:pt idx="457">
                  <c:v>9.4821384018772381E-2</c:v>
                </c:pt>
                <c:pt idx="458">
                  <c:v>0.10076331503864781</c:v>
                </c:pt>
                <c:pt idx="459">
                  <c:v>0.10530187191321376</c:v>
                </c:pt>
                <c:pt idx="460">
                  <c:v>0.11106712900631108</c:v>
                </c:pt>
                <c:pt idx="461">
                  <c:v>0.11605213279327808</c:v>
                </c:pt>
                <c:pt idx="462">
                  <c:v>0.12291444766349452</c:v>
                </c:pt>
                <c:pt idx="463">
                  <c:v>0.12929480288299061</c:v>
                </c:pt>
                <c:pt idx="464">
                  <c:v>0.13589259438001339</c:v>
                </c:pt>
                <c:pt idx="465">
                  <c:v>0.14206864847511624</c:v>
                </c:pt>
                <c:pt idx="466">
                  <c:v>0.14939511287026894</c:v>
                </c:pt>
                <c:pt idx="467">
                  <c:v>0.15680862221614705</c:v>
                </c:pt>
                <c:pt idx="468">
                  <c:v>0.16415386435632401</c:v>
                </c:pt>
                <c:pt idx="469">
                  <c:v>0.17053961377503241</c:v>
                </c:pt>
                <c:pt idx="470">
                  <c:v>0.17817661350655659</c:v>
                </c:pt>
                <c:pt idx="471">
                  <c:v>0.18651184135000357</c:v>
                </c:pt>
                <c:pt idx="472">
                  <c:v>0.19579436472219844</c:v>
                </c:pt>
                <c:pt idx="473">
                  <c:v>0.2049510753490541</c:v>
                </c:pt>
                <c:pt idx="474">
                  <c:v>0.2139404731164932</c:v>
                </c:pt>
                <c:pt idx="475">
                  <c:v>0.22285735505122267</c:v>
                </c:pt>
                <c:pt idx="476">
                  <c:v>0.23270694407902964</c:v>
                </c:pt>
                <c:pt idx="477">
                  <c:v>0.24221630186964688</c:v>
                </c:pt>
                <c:pt idx="478">
                  <c:v>0.25236269790414634</c:v>
                </c:pt>
                <c:pt idx="479">
                  <c:v>0.26190686774328831</c:v>
                </c:pt>
                <c:pt idx="480">
                  <c:v>0.27218081156452306</c:v>
                </c:pt>
                <c:pt idx="481">
                  <c:v>0.28314164641095119</c:v>
                </c:pt>
                <c:pt idx="482">
                  <c:v>0.29477234811571168</c:v>
                </c:pt>
                <c:pt idx="483">
                  <c:v>0.30786931550903757</c:v>
                </c:pt>
                <c:pt idx="484">
                  <c:v>0.32020454041181173</c:v>
                </c:pt>
                <c:pt idx="485">
                  <c:v>0.33220643716944653</c:v>
                </c:pt>
                <c:pt idx="486">
                  <c:v>0.34415287562741348</c:v>
                </c:pt>
                <c:pt idx="487">
                  <c:v>0.35683382977248534</c:v>
                </c:pt>
                <c:pt idx="488">
                  <c:v>0.37015995609482194</c:v>
                </c:pt>
                <c:pt idx="489">
                  <c:v>0.38351755784761382</c:v>
                </c:pt>
                <c:pt idx="490">
                  <c:v>0.39500403238264503</c:v>
                </c:pt>
                <c:pt idx="491">
                  <c:v>0.40815703642277085</c:v>
                </c:pt>
                <c:pt idx="492">
                  <c:v>0.42203733051820447</c:v>
                </c:pt>
                <c:pt idx="493">
                  <c:v>0.4366672366438305</c:v>
                </c:pt>
                <c:pt idx="494">
                  <c:v>0.45082362105509849</c:v>
                </c:pt>
                <c:pt idx="495">
                  <c:v>0.46505480132142368</c:v>
                </c:pt>
                <c:pt idx="496">
                  <c:v>0.48117262778688602</c:v>
                </c:pt>
                <c:pt idx="497">
                  <c:v>0.49683912846285905</c:v>
                </c:pt>
                <c:pt idx="498">
                  <c:v>0.51222708826239338</c:v>
                </c:pt>
                <c:pt idx="499">
                  <c:v>0.52762966986377857</c:v>
                </c:pt>
                <c:pt idx="500">
                  <c:v>0.54403699614236123</c:v>
                </c:pt>
                <c:pt idx="501">
                  <c:v>0.55971209417089329</c:v>
                </c:pt>
                <c:pt idx="502">
                  <c:v>0.57557432457017443</c:v>
                </c:pt>
                <c:pt idx="503">
                  <c:v>0.58997271759737413</c:v>
                </c:pt>
                <c:pt idx="504">
                  <c:v>0.60562357694930813</c:v>
                </c:pt>
                <c:pt idx="505">
                  <c:v>0.62158046720322002</c:v>
                </c:pt>
                <c:pt idx="506">
                  <c:v>0.63649484597074169</c:v>
                </c:pt>
                <c:pt idx="507">
                  <c:v>0.65049478377543934</c:v>
                </c:pt>
                <c:pt idx="508">
                  <c:v>0.66482696717808065</c:v>
                </c:pt>
                <c:pt idx="509">
                  <c:v>0.67839488338249776</c:v>
                </c:pt>
                <c:pt idx="510">
                  <c:v>0.69289013472490046</c:v>
                </c:pt>
                <c:pt idx="511">
                  <c:v>0.70538890210867267</c:v>
                </c:pt>
                <c:pt idx="512">
                  <c:v>0.71789480614776013</c:v>
                </c:pt>
                <c:pt idx="513">
                  <c:v>0.72925741800534594</c:v>
                </c:pt>
                <c:pt idx="514">
                  <c:v>0.7389836670925386</c:v>
                </c:pt>
                <c:pt idx="515">
                  <c:v>0.74781667015635522</c:v>
                </c:pt>
                <c:pt idx="516">
                  <c:v>0.75565470112656452</c:v>
                </c:pt>
                <c:pt idx="517">
                  <c:v>0.76119370214837156</c:v>
                </c:pt>
                <c:pt idx="518">
                  <c:v>0.76738916053122497</c:v>
                </c:pt>
                <c:pt idx="519">
                  <c:v>0.77110394347797462</c:v>
                </c:pt>
                <c:pt idx="520">
                  <c:v>0.77509995883973903</c:v>
                </c:pt>
                <c:pt idx="521">
                  <c:v>0.78001663610335015</c:v>
                </c:pt>
                <c:pt idx="522">
                  <c:v>0.78319511330573455</c:v>
                </c:pt>
                <c:pt idx="523">
                  <c:v>0.78458932287341343</c:v>
                </c:pt>
                <c:pt idx="524">
                  <c:v>0.78593660846897506</c:v>
                </c:pt>
                <c:pt idx="525">
                  <c:v>0.7853584949001996</c:v>
                </c:pt>
                <c:pt idx="526">
                  <c:v>0.78375602623762664</c:v>
                </c:pt>
                <c:pt idx="527">
                  <c:v>0.78177432868733865</c:v>
                </c:pt>
                <c:pt idx="528">
                  <c:v>0.77669700846383183</c:v>
                </c:pt>
                <c:pt idx="529">
                  <c:v>0.77124464866196396</c:v>
                </c:pt>
                <c:pt idx="530">
                  <c:v>0.76500623799470213</c:v>
                </c:pt>
                <c:pt idx="531">
                  <c:v>0.75797131060336886</c:v>
                </c:pt>
                <c:pt idx="532">
                  <c:v>0.75164987783456738</c:v>
                </c:pt>
                <c:pt idx="533">
                  <c:v>0.74344172953912013</c:v>
                </c:pt>
                <c:pt idx="534">
                  <c:v>0.73424074940518946</c:v>
                </c:pt>
                <c:pt idx="535">
                  <c:v>0.72590886930187226</c:v>
                </c:pt>
                <c:pt idx="536">
                  <c:v>0.71750740699459914</c:v>
                </c:pt>
                <c:pt idx="537">
                  <c:v>0.70997879136929598</c:v>
                </c:pt>
                <c:pt idx="538">
                  <c:v>0.69992405297463534</c:v>
                </c:pt>
                <c:pt idx="539">
                  <c:v>0.69043611108172931</c:v>
                </c:pt>
                <c:pt idx="540">
                  <c:v>0.68189717380749337</c:v>
                </c:pt>
                <c:pt idx="541">
                  <c:v>0.67422774437274613</c:v>
                </c:pt>
                <c:pt idx="542">
                  <c:v>0.6666892675581062</c:v>
                </c:pt>
                <c:pt idx="543">
                  <c:v>0.65998188446985662</c:v>
                </c:pt>
                <c:pt idx="544">
                  <c:v>0.65302776626081238</c:v>
                </c:pt>
                <c:pt idx="545">
                  <c:v>0.64999033568966624</c:v>
                </c:pt>
                <c:pt idx="546">
                  <c:v>0.645941888340823</c:v>
                </c:pt>
                <c:pt idx="547">
                  <c:v>0.64338119450091247</c:v>
                </c:pt>
                <c:pt idx="548">
                  <c:v>0.64019489255841977</c:v>
                </c:pt>
                <c:pt idx="549">
                  <c:v>0.63877998112929679</c:v>
                </c:pt>
                <c:pt idx="550">
                  <c:v>0.63818126913423712</c:v>
                </c:pt>
                <c:pt idx="551">
                  <c:v>0.63922936426559895</c:v>
                </c:pt>
                <c:pt idx="552">
                  <c:v>0.63982597419127485</c:v>
                </c:pt>
                <c:pt idx="553">
                  <c:v>0.64268463395655373</c:v>
                </c:pt>
                <c:pt idx="554">
                  <c:v>0.64746771748148779</c:v>
                </c:pt>
                <c:pt idx="555">
                  <c:v>0.65367706472242304</c:v>
                </c:pt>
                <c:pt idx="556">
                  <c:v>0.66061081955138945</c:v>
                </c:pt>
                <c:pt idx="557">
                  <c:v>0.66757447492708233</c:v>
                </c:pt>
                <c:pt idx="558">
                  <c:v>0.67624277733269544</c:v>
                </c:pt>
                <c:pt idx="559">
                  <c:v>0.68694677081293176</c:v>
                </c:pt>
                <c:pt idx="560">
                  <c:v>0.69921251805911633</c:v>
                </c:pt>
                <c:pt idx="561">
                  <c:v>0.71124687899836092</c:v>
                </c:pt>
                <c:pt idx="562">
                  <c:v>0.72424965403432129</c:v>
                </c:pt>
                <c:pt idx="563">
                  <c:v>0.73796723943253872</c:v>
                </c:pt>
                <c:pt idx="564">
                  <c:v>0.75409714593835397</c:v>
                </c:pt>
                <c:pt idx="565">
                  <c:v>0.77048357831458558</c:v>
                </c:pt>
                <c:pt idx="566">
                  <c:v>0.78638449680038214</c:v>
                </c:pt>
                <c:pt idx="567">
                  <c:v>0.80133534999369782</c:v>
                </c:pt>
                <c:pt idx="568">
                  <c:v>0.81659417562997239</c:v>
                </c:pt>
                <c:pt idx="569">
                  <c:v>0.83480810894270641</c:v>
                </c:pt>
                <c:pt idx="570">
                  <c:v>0.8513013067946601</c:v>
                </c:pt>
                <c:pt idx="571">
                  <c:v>0.8673187659349163</c:v>
                </c:pt>
                <c:pt idx="572">
                  <c:v>0.88221400067089673</c:v>
                </c:pt>
                <c:pt idx="573">
                  <c:v>0.89643676487424462</c:v>
                </c:pt>
                <c:pt idx="574">
                  <c:v>0.91015149598107148</c:v>
                </c:pt>
                <c:pt idx="575">
                  <c:v>0.92498533768604452</c:v>
                </c:pt>
                <c:pt idx="576">
                  <c:v>0.93601552339757577</c:v>
                </c:pt>
                <c:pt idx="577">
                  <c:v>0.94712374074222083</c:v>
                </c:pt>
                <c:pt idx="578">
                  <c:v>0.9582257727384359</c:v>
                </c:pt>
                <c:pt idx="579">
                  <c:v>0.96877719490862202</c:v>
                </c:pt>
                <c:pt idx="580">
                  <c:v>0.97742704173822204</c:v>
                </c:pt>
                <c:pt idx="581">
                  <c:v>0.98509854395426133</c:v>
                </c:pt>
                <c:pt idx="582">
                  <c:v>0.99065503478651784</c:v>
                </c:pt>
                <c:pt idx="583">
                  <c:v>0.99536410359575822</c:v>
                </c:pt>
                <c:pt idx="584">
                  <c:v>0.9998434180750303</c:v>
                </c:pt>
                <c:pt idx="585">
                  <c:v>1</c:v>
                </c:pt>
                <c:pt idx="586">
                  <c:v>0.99906847369898344</c:v>
                </c:pt>
                <c:pt idx="587">
                  <c:v>0.99712722114999253</c:v>
                </c:pt>
                <c:pt idx="588">
                  <c:v>0.99259675891086285</c:v>
                </c:pt>
                <c:pt idx="589">
                  <c:v>0.98749227676259399</c:v>
                </c:pt>
                <c:pt idx="590">
                  <c:v>0.98261645416283139</c:v>
                </c:pt>
                <c:pt idx="591">
                  <c:v>0.97343388771182005</c:v>
                </c:pt>
                <c:pt idx="592">
                  <c:v>0.96536819150528885</c:v>
                </c:pt>
                <c:pt idx="593">
                  <c:v>0.95430354409013041</c:v>
                </c:pt>
                <c:pt idx="594">
                  <c:v>0.94469910936762369</c:v>
                </c:pt>
                <c:pt idx="595">
                  <c:v>0.93473638118211122</c:v>
                </c:pt>
                <c:pt idx="596">
                  <c:v>0.92240810979139387</c:v>
                </c:pt>
                <c:pt idx="597">
                  <c:v>0.90838711533153049</c:v>
                </c:pt>
                <c:pt idx="598">
                  <c:v>0.89625532588612811</c:v>
                </c:pt>
                <c:pt idx="599">
                  <c:v>0.88291209754250877</c:v>
                </c:pt>
                <c:pt idx="600">
                  <c:v>0.87011563857752039</c:v>
                </c:pt>
                <c:pt idx="601">
                  <c:v>0.85512484124635368</c:v>
                </c:pt>
                <c:pt idx="602">
                  <c:v>0.83913638250741596</c:v>
                </c:pt>
                <c:pt idx="603">
                  <c:v>0.8237102603240799</c:v>
                </c:pt>
                <c:pt idx="604">
                  <c:v>0.80863221821583908</c:v>
                </c:pt>
                <c:pt idx="605">
                  <c:v>0.79215866451740169</c:v>
                </c:pt>
                <c:pt idx="606">
                  <c:v>0.77499900686489998</c:v>
                </c:pt>
                <c:pt idx="607">
                  <c:v>0.75794249000869085</c:v>
                </c:pt>
                <c:pt idx="608">
                  <c:v>0.74171008482019385</c:v>
                </c:pt>
                <c:pt idx="609">
                  <c:v>0.72595216970676568</c:v>
                </c:pt>
                <c:pt idx="610">
                  <c:v>0.70999632233136822</c:v>
                </c:pt>
                <c:pt idx="611">
                  <c:v>0.69292037115784588</c:v>
                </c:pt>
                <c:pt idx="612">
                  <c:v>0.67746813882591028</c:v>
                </c:pt>
                <c:pt idx="613">
                  <c:v>0.66117053649107127</c:v>
                </c:pt>
                <c:pt idx="614">
                  <c:v>0.64566081793715213</c:v>
                </c:pt>
                <c:pt idx="615">
                  <c:v>0.62929499028970548</c:v>
                </c:pt>
                <c:pt idx="616">
                  <c:v>0.61370390719195644</c:v>
                </c:pt>
                <c:pt idx="617">
                  <c:v>0.59921840062799325</c:v>
                </c:pt>
                <c:pt idx="618">
                  <c:v>0.58472877778953847</c:v>
                </c:pt>
                <c:pt idx="619">
                  <c:v>0.56939677270429367</c:v>
                </c:pt>
                <c:pt idx="620">
                  <c:v>0.5557026429896339</c:v>
                </c:pt>
                <c:pt idx="621">
                  <c:v>0.54165228703222978</c:v>
                </c:pt>
                <c:pt idx="622">
                  <c:v>0.52847594557312016</c:v>
                </c:pt>
                <c:pt idx="623">
                  <c:v>0.51657922606100626</c:v>
                </c:pt>
                <c:pt idx="624">
                  <c:v>0.50280304075184079</c:v>
                </c:pt>
                <c:pt idx="625">
                  <c:v>0.48977584204234736</c:v>
                </c:pt>
                <c:pt idx="626">
                  <c:v>0.47941882495809585</c:v>
                </c:pt>
                <c:pt idx="627">
                  <c:v>0.46883654574400319</c:v>
                </c:pt>
                <c:pt idx="628">
                  <c:v>0.45821476690373381</c:v>
                </c:pt>
                <c:pt idx="629">
                  <c:v>0.44789500835052248</c:v>
                </c:pt>
                <c:pt idx="630">
                  <c:v>0.43627819809899127</c:v>
                </c:pt>
                <c:pt idx="631">
                  <c:v>0.42707905866602897</c:v>
                </c:pt>
                <c:pt idx="632">
                  <c:v>0.41776309830268932</c:v>
                </c:pt>
                <c:pt idx="633">
                  <c:v>0.40696763996499141</c:v>
                </c:pt>
                <c:pt idx="634">
                  <c:v>0.39795992935464569</c:v>
                </c:pt>
                <c:pt idx="635">
                  <c:v>0.38918605857772687</c:v>
                </c:pt>
                <c:pt idx="636">
                  <c:v>0.38032671699234066</c:v>
                </c:pt>
                <c:pt idx="637">
                  <c:v>0.37316197995795625</c:v>
                </c:pt>
                <c:pt idx="638">
                  <c:v>0.3646711752530491</c:v>
                </c:pt>
                <c:pt idx="639">
                  <c:v>0.3567168130938479</c:v>
                </c:pt>
                <c:pt idx="640">
                  <c:v>0.35021093615625531</c:v>
                </c:pt>
                <c:pt idx="641">
                  <c:v>0.34243164523495273</c:v>
                </c:pt>
                <c:pt idx="642">
                  <c:v>0.33596826865538759</c:v>
                </c:pt>
                <c:pt idx="643">
                  <c:v>0.32988211973416648</c:v>
                </c:pt>
                <c:pt idx="644">
                  <c:v>0.32359851383368315</c:v>
                </c:pt>
                <c:pt idx="645">
                  <c:v>0.31754237890420289</c:v>
                </c:pt>
                <c:pt idx="646">
                  <c:v>0.3121935817954456</c:v>
                </c:pt>
                <c:pt idx="647">
                  <c:v>0.30562240279340952</c:v>
                </c:pt>
                <c:pt idx="648">
                  <c:v>0.30014608384939073</c:v>
                </c:pt>
                <c:pt idx="649">
                  <c:v>0.29451167482903479</c:v>
                </c:pt>
                <c:pt idx="650">
                  <c:v>0.28933057169562465</c:v>
                </c:pt>
                <c:pt idx="651">
                  <c:v>0.28424604993811792</c:v>
                </c:pt>
                <c:pt idx="652">
                  <c:v>0.279916955194628</c:v>
                </c:pt>
                <c:pt idx="653">
                  <c:v>0.27453394255050972</c:v>
                </c:pt>
                <c:pt idx="654">
                  <c:v>0.27029855932064806</c:v>
                </c:pt>
                <c:pt idx="655">
                  <c:v>0.26544728088340436</c:v>
                </c:pt>
                <c:pt idx="656">
                  <c:v>0.26091562302280008</c:v>
                </c:pt>
                <c:pt idx="657">
                  <c:v>0.25701611933869489</c:v>
                </c:pt>
                <c:pt idx="658">
                  <c:v>0.25312461834766165</c:v>
                </c:pt>
                <c:pt idx="659">
                  <c:v>0.24860201755143926</c:v>
                </c:pt>
                <c:pt idx="660">
                  <c:v>0.24517618535876989</c:v>
                </c:pt>
                <c:pt idx="661">
                  <c:v>0.24129296956113849</c:v>
                </c:pt>
                <c:pt idx="662">
                  <c:v>0.23801730297689136</c:v>
                </c:pt>
                <c:pt idx="663">
                  <c:v>0.23456479823011006</c:v>
                </c:pt>
                <c:pt idx="664">
                  <c:v>0.23017387447085161</c:v>
                </c:pt>
                <c:pt idx="665">
                  <c:v>0.22688752292334005</c:v>
                </c:pt>
                <c:pt idx="666">
                  <c:v>0.22391290863617569</c:v>
                </c:pt>
                <c:pt idx="667">
                  <c:v>0.22058228053761766</c:v>
                </c:pt>
                <c:pt idx="668">
                  <c:v>0.21718643675595065</c:v>
                </c:pt>
                <c:pt idx="669">
                  <c:v>0.21495653560218211</c:v>
                </c:pt>
                <c:pt idx="670">
                  <c:v>0.21252999938940259</c:v>
                </c:pt>
                <c:pt idx="671">
                  <c:v>0.21012961410611017</c:v>
                </c:pt>
                <c:pt idx="672">
                  <c:v>0.20720527078972173</c:v>
                </c:pt>
                <c:pt idx="673">
                  <c:v>0.20417834129711096</c:v>
                </c:pt>
                <c:pt idx="674">
                  <c:v>0.20240809079491495</c:v>
                </c:pt>
                <c:pt idx="675">
                  <c:v>0.20040036836515585</c:v>
                </c:pt>
                <c:pt idx="676">
                  <c:v>0.19783959407567639</c:v>
                </c:pt>
                <c:pt idx="677">
                  <c:v>0.19566498290773088</c:v>
                </c:pt>
                <c:pt idx="678">
                  <c:v>0.1936209955176455</c:v>
                </c:pt>
                <c:pt idx="679">
                  <c:v>0.19206267958051504</c:v>
                </c:pt>
                <c:pt idx="680">
                  <c:v>0.1906556032720898</c:v>
                </c:pt>
                <c:pt idx="681">
                  <c:v>0.18797062597012193</c:v>
                </c:pt>
                <c:pt idx="682">
                  <c:v>0.1870659223710307</c:v>
                </c:pt>
                <c:pt idx="683">
                  <c:v>0.18486628656756424</c:v>
                </c:pt>
                <c:pt idx="684">
                  <c:v>0.18244968606192491</c:v>
                </c:pt>
                <c:pt idx="685">
                  <c:v>0.17988587767441427</c:v>
                </c:pt>
                <c:pt idx="686">
                  <c:v>0.17742560899442314</c:v>
                </c:pt>
                <c:pt idx="687">
                  <c:v>0.1757043181721018</c:v>
                </c:pt>
                <c:pt idx="688">
                  <c:v>0.17408284858182921</c:v>
                </c:pt>
                <c:pt idx="689">
                  <c:v>0.1724469803723809</c:v>
                </c:pt>
                <c:pt idx="690">
                  <c:v>0.17079249828292908</c:v>
                </c:pt>
                <c:pt idx="691">
                  <c:v>0.17006035159465352</c:v>
                </c:pt>
                <c:pt idx="692">
                  <c:v>0.16918285440856537</c:v>
                </c:pt>
                <c:pt idx="693">
                  <c:v>0.16769211648013713</c:v>
                </c:pt>
                <c:pt idx="694">
                  <c:v>0.16570948393531901</c:v>
                </c:pt>
                <c:pt idx="695">
                  <c:v>0.16504312645772512</c:v>
                </c:pt>
                <c:pt idx="696">
                  <c:v>0.16221261551468613</c:v>
                </c:pt>
                <c:pt idx="697">
                  <c:v>0.16060245335231563</c:v>
                </c:pt>
                <c:pt idx="698">
                  <c:v>0.15868865338459384</c:v>
                </c:pt>
                <c:pt idx="699">
                  <c:v>0.15735061800652661</c:v>
                </c:pt>
                <c:pt idx="700">
                  <c:v>0.15536472558585462</c:v>
                </c:pt>
                <c:pt idx="701">
                  <c:v>0.15352354154938461</c:v>
                </c:pt>
                <c:pt idx="702">
                  <c:v>0.15085381704081829</c:v>
                </c:pt>
                <c:pt idx="703">
                  <c:v>0.1498919623644919</c:v>
                </c:pt>
                <c:pt idx="704">
                  <c:v>0.14841115903099783</c:v>
                </c:pt>
                <c:pt idx="705">
                  <c:v>0.14667596748706371</c:v>
                </c:pt>
                <c:pt idx="706">
                  <c:v>0.14499368395438644</c:v>
                </c:pt>
                <c:pt idx="707">
                  <c:v>0.14343944684747822</c:v>
                </c:pt>
                <c:pt idx="708">
                  <c:v>0.14132113777283684</c:v>
                </c:pt>
                <c:pt idx="709">
                  <c:v>0.13977627211387975</c:v>
                </c:pt>
                <c:pt idx="710">
                  <c:v>0.13803679672307981</c:v>
                </c:pt>
                <c:pt idx="711">
                  <c:v>0.13642072392716692</c:v>
                </c:pt>
                <c:pt idx="712">
                  <c:v>0.13451310930787527</c:v>
                </c:pt>
                <c:pt idx="713">
                  <c:v>0.13218943769355923</c:v>
                </c:pt>
                <c:pt idx="714">
                  <c:v>0.13047728179004137</c:v>
                </c:pt>
                <c:pt idx="715">
                  <c:v>0.12981008237248795</c:v>
                </c:pt>
                <c:pt idx="716">
                  <c:v>0.12795884065695054</c:v>
                </c:pt>
                <c:pt idx="717">
                  <c:v>0.12660891913311387</c:v>
                </c:pt>
                <c:pt idx="718">
                  <c:v>0.12479793297311384</c:v>
                </c:pt>
                <c:pt idx="719">
                  <c:v>0.12310977810484033</c:v>
                </c:pt>
                <c:pt idx="720">
                  <c:v>0.12236285761322389</c:v>
                </c:pt>
                <c:pt idx="721">
                  <c:v>0.12162613938745787</c:v>
                </c:pt>
                <c:pt idx="722">
                  <c:v>0.11959617802753043</c:v>
                </c:pt>
                <c:pt idx="723">
                  <c:v>0.11776572344256578</c:v>
                </c:pt>
                <c:pt idx="724">
                  <c:v>0.11527573105660587</c:v>
                </c:pt>
                <c:pt idx="725">
                  <c:v>0.11413387065499139</c:v>
                </c:pt>
                <c:pt idx="726">
                  <c:v>0.11282792946466366</c:v>
                </c:pt>
                <c:pt idx="727">
                  <c:v>0.11064831485255534</c:v>
                </c:pt>
                <c:pt idx="728">
                  <c:v>0.10829019154446608</c:v>
                </c:pt>
                <c:pt idx="729">
                  <c:v>0.1072066395446009</c:v>
                </c:pt>
                <c:pt idx="730">
                  <c:v>0.10649762944797496</c:v>
                </c:pt>
                <c:pt idx="731">
                  <c:v>0.10537250774700894</c:v>
                </c:pt>
                <c:pt idx="732">
                  <c:v>0.10405191175938479</c:v>
                </c:pt>
                <c:pt idx="733">
                  <c:v>0.10297991124249668</c:v>
                </c:pt>
                <c:pt idx="734">
                  <c:v>0.10260376761428994</c:v>
                </c:pt>
                <c:pt idx="735">
                  <c:v>0.10159036945520304</c:v>
                </c:pt>
                <c:pt idx="736">
                  <c:v>0.10079522604605527</c:v>
                </c:pt>
                <c:pt idx="737">
                  <c:v>9.867035684662756E-2</c:v>
                </c:pt>
                <c:pt idx="738">
                  <c:v>9.7552490065550571E-2</c:v>
                </c:pt>
                <c:pt idx="739">
                  <c:v>9.6094353861543691E-2</c:v>
                </c:pt>
                <c:pt idx="740">
                  <c:v>9.4601055634850134E-2</c:v>
                </c:pt>
                <c:pt idx="741">
                  <c:v>9.2530212176658952E-2</c:v>
                </c:pt>
                <c:pt idx="742">
                  <c:v>9.1369421287059688E-2</c:v>
                </c:pt>
                <c:pt idx="743">
                  <c:v>8.9434748919636722E-2</c:v>
                </c:pt>
                <c:pt idx="744">
                  <c:v>8.9025720325208002E-2</c:v>
                </c:pt>
                <c:pt idx="745">
                  <c:v>8.8130913876781486E-2</c:v>
                </c:pt>
                <c:pt idx="746">
                  <c:v>8.7107120447025649E-2</c:v>
                </c:pt>
                <c:pt idx="747">
                  <c:v>8.6318273124954353E-2</c:v>
                </c:pt>
                <c:pt idx="748">
                  <c:v>8.5529370563317247E-2</c:v>
                </c:pt>
                <c:pt idx="749">
                  <c:v>8.4109270322360902E-2</c:v>
                </c:pt>
                <c:pt idx="750">
                  <c:v>8.3794830030642045E-2</c:v>
                </c:pt>
                <c:pt idx="751">
                  <c:v>8.20879545105868E-2</c:v>
                </c:pt>
                <c:pt idx="752">
                  <c:v>8.0571873114244255E-2</c:v>
                </c:pt>
                <c:pt idx="753">
                  <c:v>7.9168045930348013E-2</c:v>
                </c:pt>
                <c:pt idx="754">
                  <c:v>7.7594449394665421E-2</c:v>
                </c:pt>
                <c:pt idx="755">
                  <c:v>7.6641386336216755E-2</c:v>
                </c:pt>
                <c:pt idx="756">
                  <c:v>7.6006764804802285E-2</c:v>
                </c:pt>
                <c:pt idx="757">
                  <c:v>7.4880343416951142E-2</c:v>
                </c:pt>
                <c:pt idx="758">
                  <c:v>7.4846529350890978E-2</c:v>
                </c:pt>
                <c:pt idx="759">
                  <c:v>7.4509137983487211E-2</c:v>
                </c:pt>
                <c:pt idx="760">
                  <c:v>7.3841095995724165E-2</c:v>
                </c:pt>
                <c:pt idx="761">
                  <c:v>7.3253328367447121E-2</c:v>
                </c:pt>
                <c:pt idx="762">
                  <c:v>7.2077441876230941E-2</c:v>
                </c:pt>
                <c:pt idx="763">
                  <c:v>7.0528772472674625E-2</c:v>
                </c:pt>
                <c:pt idx="764">
                  <c:v>6.9459571378346796E-2</c:v>
                </c:pt>
                <c:pt idx="765">
                  <c:v>6.8280016090195572E-2</c:v>
                </c:pt>
                <c:pt idx="766">
                  <c:v>6.6678524315246235E-2</c:v>
                </c:pt>
                <c:pt idx="767">
                  <c:v>6.5725451246943345E-2</c:v>
                </c:pt>
                <c:pt idx="768">
                  <c:v>6.4522406538318436E-2</c:v>
                </c:pt>
                <c:pt idx="769">
                  <c:v>6.3682875987771989E-2</c:v>
                </c:pt>
                <c:pt idx="770">
                  <c:v>6.3055077210059499E-2</c:v>
                </c:pt>
                <c:pt idx="771">
                  <c:v>6.2046887660073172E-2</c:v>
                </c:pt>
                <c:pt idx="772">
                  <c:v>6.1200273840100607E-2</c:v>
                </c:pt>
                <c:pt idx="773">
                  <c:v>6.0779956354536889E-2</c:v>
                </c:pt>
                <c:pt idx="774">
                  <c:v>5.9701124297519226E-2</c:v>
                </c:pt>
                <c:pt idx="775">
                  <c:v>5.9308934502281099E-2</c:v>
                </c:pt>
                <c:pt idx="776">
                  <c:v>5.8835565160148248E-2</c:v>
                </c:pt>
                <c:pt idx="777">
                  <c:v>5.7955082924314533E-2</c:v>
                </c:pt>
                <c:pt idx="778">
                  <c:v>5.7369099422792759E-2</c:v>
                </c:pt>
                <c:pt idx="779">
                  <c:v>5.5926822757646585E-2</c:v>
                </c:pt>
                <c:pt idx="780">
                  <c:v>5.5450849741213552E-2</c:v>
                </c:pt>
                <c:pt idx="781">
                  <c:v>5.5237658012606557E-2</c:v>
                </c:pt>
                <c:pt idx="782">
                  <c:v>5.4181403737858923E-2</c:v>
                </c:pt>
                <c:pt idx="783">
                  <c:v>5.285819629049239E-2</c:v>
                </c:pt>
                <c:pt idx="784">
                  <c:v>5.3094058855940034E-2</c:v>
                </c:pt>
                <c:pt idx="785">
                  <c:v>5.2331185622598156E-2</c:v>
                </c:pt>
                <c:pt idx="786">
                  <c:v>5.1867597020232935E-2</c:v>
                </c:pt>
                <c:pt idx="787">
                  <c:v>5.1029140119234186E-2</c:v>
                </c:pt>
                <c:pt idx="788">
                  <c:v>5.0501137734302634E-2</c:v>
                </c:pt>
                <c:pt idx="789">
                  <c:v>5.0385957307809419E-2</c:v>
                </c:pt>
                <c:pt idx="790">
                  <c:v>5.0356950900578477E-2</c:v>
                </c:pt>
                <c:pt idx="791">
                  <c:v>4.9070473426876551E-2</c:v>
                </c:pt>
                <c:pt idx="792">
                  <c:v>4.843793068266642E-2</c:v>
                </c:pt>
                <c:pt idx="793">
                  <c:v>4.8807226087653262E-2</c:v>
                </c:pt>
                <c:pt idx="794">
                  <c:v>4.8199719138097889E-2</c:v>
                </c:pt>
                <c:pt idx="795">
                  <c:v>4.7426599892135365E-2</c:v>
                </c:pt>
                <c:pt idx="796">
                  <c:v>4.6136899616113676E-2</c:v>
                </c:pt>
                <c:pt idx="797">
                  <c:v>4.5378209352551345E-2</c:v>
                </c:pt>
                <c:pt idx="798">
                  <c:v>4.4909527721535482E-2</c:v>
                </c:pt>
                <c:pt idx="799">
                  <c:v>4.3977770356010512E-2</c:v>
                </c:pt>
                <c:pt idx="800">
                  <c:v>4.3559808292947928E-2</c:v>
                </c:pt>
                <c:pt idx="801">
                  <c:v>4.2986823825371792E-2</c:v>
                </c:pt>
                <c:pt idx="802">
                  <c:v>4.1764827786021232E-2</c:v>
                </c:pt>
                <c:pt idx="803">
                  <c:v>4.1765810568336822E-2</c:v>
                </c:pt>
                <c:pt idx="804">
                  <c:v>4.1147726057545297E-2</c:v>
                </c:pt>
                <c:pt idx="805">
                  <c:v>4.078035999634682E-2</c:v>
                </c:pt>
                <c:pt idx="806">
                  <c:v>4.0776153114137771E-2</c:v>
                </c:pt>
                <c:pt idx="807">
                  <c:v>3.9882125358221589E-2</c:v>
                </c:pt>
                <c:pt idx="808">
                  <c:v>3.8596103514546454E-2</c:v>
                </c:pt>
                <c:pt idx="809">
                  <c:v>3.7951393388444499E-2</c:v>
                </c:pt>
                <c:pt idx="810">
                  <c:v>3.6669016432982274E-2</c:v>
                </c:pt>
                <c:pt idx="811">
                  <c:v>3.5697882176922317E-2</c:v>
                </c:pt>
                <c:pt idx="812">
                  <c:v>3.5027485315346454E-2</c:v>
                </c:pt>
                <c:pt idx="813">
                  <c:v>3.4467320267857933E-2</c:v>
                </c:pt>
                <c:pt idx="814">
                  <c:v>3.3148646913712464E-2</c:v>
                </c:pt>
                <c:pt idx="815">
                  <c:v>3.325081378826409E-2</c:v>
                </c:pt>
                <c:pt idx="816">
                  <c:v>3.3566281387612987E-2</c:v>
                </c:pt>
                <c:pt idx="817">
                  <c:v>3.3301458497337302E-2</c:v>
                </c:pt>
                <c:pt idx="818">
                  <c:v>3.2854450180409327E-2</c:v>
                </c:pt>
                <c:pt idx="819">
                  <c:v>3.305847814700328E-2</c:v>
                </c:pt>
                <c:pt idx="820">
                  <c:v>3.2617934453437823E-2</c:v>
                </c:pt>
                <c:pt idx="821">
                  <c:v>3.2710332266385075E-2</c:v>
                </c:pt>
                <c:pt idx="822">
                  <c:v>3.1816529954629781E-2</c:v>
                </c:pt>
                <c:pt idx="823">
                  <c:v>3.0888078903267491E-2</c:v>
                </c:pt>
                <c:pt idx="824">
                  <c:v>3.0550615205398667E-2</c:v>
                </c:pt>
                <c:pt idx="825">
                  <c:v>3.0631088130733324E-2</c:v>
                </c:pt>
                <c:pt idx="826">
                  <c:v>2.9439070944827984E-2</c:v>
                </c:pt>
                <c:pt idx="827">
                  <c:v>2.8594016437699883E-2</c:v>
                </c:pt>
                <c:pt idx="828">
                  <c:v>2.8214676700117933E-2</c:v>
                </c:pt>
                <c:pt idx="829">
                  <c:v>2.9147876055581341E-2</c:v>
                </c:pt>
                <c:pt idx="830">
                  <c:v>2.8773423647853402E-2</c:v>
                </c:pt>
                <c:pt idx="831">
                  <c:v>2.9009499682710424E-2</c:v>
                </c:pt>
                <c:pt idx="832">
                  <c:v>2.8526298661774103E-2</c:v>
                </c:pt>
                <c:pt idx="833">
                  <c:v>2.8363596378279485E-2</c:v>
                </c:pt>
                <c:pt idx="834">
                  <c:v>2.8219008223548642E-2</c:v>
                </c:pt>
                <c:pt idx="835">
                  <c:v>2.8060594680626376E-2</c:v>
                </c:pt>
                <c:pt idx="836">
                  <c:v>2.6709806266341722E-2</c:v>
                </c:pt>
                <c:pt idx="837">
                  <c:v>2.6878988039686028E-2</c:v>
                </c:pt>
                <c:pt idx="838">
                  <c:v>2.6216412618673867E-2</c:v>
                </c:pt>
                <c:pt idx="839">
                  <c:v>2.55735355897584E-2</c:v>
                </c:pt>
                <c:pt idx="840">
                  <c:v>2.5749111101868019E-2</c:v>
                </c:pt>
                <c:pt idx="841">
                  <c:v>2.5876010694933078E-2</c:v>
                </c:pt>
                <c:pt idx="842">
                  <c:v>2.5564299578842094E-2</c:v>
                </c:pt>
                <c:pt idx="843">
                  <c:v>2.5882980830762535E-2</c:v>
                </c:pt>
                <c:pt idx="844">
                  <c:v>2.5241543760155829E-2</c:v>
                </c:pt>
                <c:pt idx="845">
                  <c:v>2.5233577547441453E-2</c:v>
                </c:pt>
                <c:pt idx="846">
                  <c:v>2.5296316162369242E-2</c:v>
                </c:pt>
                <c:pt idx="847">
                  <c:v>2.5403715817965675E-2</c:v>
                </c:pt>
                <c:pt idx="848">
                  <c:v>2.4660875713659925E-2</c:v>
                </c:pt>
                <c:pt idx="849">
                  <c:v>2.4193303597128641E-2</c:v>
                </c:pt>
                <c:pt idx="850">
                  <c:v>2.4233047760336586E-2</c:v>
                </c:pt>
                <c:pt idx="851">
                  <c:v>2.4234840339857639E-2</c:v>
                </c:pt>
                <c:pt idx="852">
                  <c:v>2.3722010929008698E-2</c:v>
                </c:pt>
                <c:pt idx="853">
                  <c:v>2.4154938235727598E-2</c:v>
                </c:pt>
                <c:pt idx="854">
                  <c:v>2.3484538148754272E-2</c:v>
                </c:pt>
                <c:pt idx="855">
                  <c:v>2.3555049218985148E-2</c:v>
                </c:pt>
                <c:pt idx="856">
                  <c:v>2.3631872232643035E-2</c:v>
                </c:pt>
                <c:pt idx="857">
                  <c:v>2.3373765468877886E-2</c:v>
                </c:pt>
                <c:pt idx="858">
                  <c:v>2.3635165211455502E-2</c:v>
                </c:pt>
                <c:pt idx="859">
                  <c:v>2.3335847510886423E-2</c:v>
                </c:pt>
                <c:pt idx="860">
                  <c:v>2.2950675772727924E-2</c:v>
                </c:pt>
                <c:pt idx="861">
                  <c:v>2.2581806416795018E-2</c:v>
                </c:pt>
                <c:pt idx="862">
                  <c:v>2.1942569452825664E-2</c:v>
                </c:pt>
                <c:pt idx="863">
                  <c:v>2.1670268608279766E-2</c:v>
                </c:pt>
                <c:pt idx="864">
                  <c:v>2.0781607450329743E-2</c:v>
                </c:pt>
                <c:pt idx="865">
                  <c:v>1.9973011101128882E-2</c:v>
                </c:pt>
                <c:pt idx="866">
                  <c:v>2.0270923851927452E-2</c:v>
                </c:pt>
                <c:pt idx="867">
                  <c:v>1.9728259759192724E-2</c:v>
                </c:pt>
                <c:pt idx="868">
                  <c:v>1.9260323691777128E-2</c:v>
                </c:pt>
                <c:pt idx="869">
                  <c:v>1.9329158196697227E-2</c:v>
                </c:pt>
                <c:pt idx="870">
                  <c:v>2.0094378147674424E-2</c:v>
                </c:pt>
                <c:pt idx="871">
                  <c:v>2.0028678098842314E-2</c:v>
                </c:pt>
                <c:pt idx="872">
                  <c:v>2.0466616709313271E-2</c:v>
                </c:pt>
                <c:pt idx="873">
                  <c:v>2.021435737242221E-2</c:v>
                </c:pt>
                <c:pt idx="874">
                  <c:v>1.9671384842713135E-2</c:v>
                </c:pt>
                <c:pt idx="875">
                  <c:v>1.9735036193221187E-2</c:v>
                </c:pt>
                <c:pt idx="876">
                  <c:v>1.9512342384358315E-2</c:v>
                </c:pt>
                <c:pt idx="877">
                  <c:v>1.8292309766788663E-2</c:v>
                </c:pt>
                <c:pt idx="878">
                  <c:v>1.8060990562945613E-2</c:v>
                </c:pt>
                <c:pt idx="879">
                  <c:v>1.7361957918259265E-2</c:v>
                </c:pt>
                <c:pt idx="880">
                  <c:v>1.7008831727363508E-2</c:v>
                </c:pt>
                <c:pt idx="881">
                  <c:v>1.6963089474146219E-2</c:v>
                </c:pt>
                <c:pt idx="882">
                  <c:v>1.6553118952436514E-2</c:v>
                </c:pt>
                <c:pt idx="883">
                  <c:v>1.5998696606502934E-2</c:v>
                </c:pt>
                <c:pt idx="884">
                  <c:v>1.6197609192812538E-2</c:v>
                </c:pt>
                <c:pt idx="885">
                  <c:v>1.6033985631995405E-2</c:v>
                </c:pt>
                <c:pt idx="886">
                  <c:v>1.5439443149022458E-2</c:v>
                </c:pt>
                <c:pt idx="887">
                  <c:v>1.5081632754166047E-2</c:v>
                </c:pt>
                <c:pt idx="888">
                  <c:v>1.4549010895664393E-2</c:v>
                </c:pt>
                <c:pt idx="889">
                  <c:v>1.4434427056481994E-2</c:v>
                </c:pt>
                <c:pt idx="890">
                  <c:v>1.4709259763892535E-2</c:v>
                </c:pt>
                <c:pt idx="891">
                  <c:v>1.3654620820099399E-2</c:v>
                </c:pt>
                <c:pt idx="892">
                  <c:v>1.3289186438321936E-2</c:v>
                </c:pt>
                <c:pt idx="893">
                  <c:v>1.2793502536011208E-2</c:v>
                </c:pt>
                <c:pt idx="894">
                  <c:v>1.2688904119578225E-2</c:v>
                </c:pt>
                <c:pt idx="895">
                  <c:v>1.36558456925927E-2</c:v>
                </c:pt>
                <c:pt idx="896">
                  <c:v>1.3271869390541421E-2</c:v>
                </c:pt>
                <c:pt idx="897">
                  <c:v>1.2938005421613608E-2</c:v>
                </c:pt>
                <c:pt idx="898">
                  <c:v>1.2746086709317348E-2</c:v>
                </c:pt>
                <c:pt idx="899">
                  <c:v>1.2584870481363801E-2</c:v>
                </c:pt>
                <c:pt idx="900">
                  <c:v>1.2629781434725847E-2</c:v>
                </c:pt>
                <c:pt idx="901">
                  <c:v>1.2767393203029383E-2</c:v>
                </c:pt>
                <c:pt idx="902">
                  <c:v>1.1676677891977925E-2</c:v>
                </c:pt>
                <c:pt idx="903">
                  <c:v>1.1685391247625125E-2</c:v>
                </c:pt>
                <c:pt idx="904">
                  <c:v>1.1318692028084597E-2</c:v>
                </c:pt>
                <c:pt idx="905">
                  <c:v>1.1454665034960084E-2</c:v>
                </c:pt>
                <c:pt idx="906">
                  <c:v>1.1432858660250941E-2</c:v>
                </c:pt>
                <c:pt idx="907">
                  <c:v>1.2238723272042736E-2</c:v>
                </c:pt>
                <c:pt idx="908">
                  <c:v>1.2055628479794436E-2</c:v>
                </c:pt>
                <c:pt idx="909">
                  <c:v>1.2320964604954208E-2</c:v>
                </c:pt>
                <c:pt idx="910">
                  <c:v>1.2481471616200324E-2</c:v>
                </c:pt>
                <c:pt idx="911">
                  <c:v>1.3110318818627901E-2</c:v>
                </c:pt>
                <c:pt idx="912">
                  <c:v>1.3871126477772989E-2</c:v>
                </c:pt>
                <c:pt idx="913">
                  <c:v>1.3522998800260026E-2</c:v>
                </c:pt>
                <c:pt idx="914">
                  <c:v>1.2916018554403675E-2</c:v>
                </c:pt>
                <c:pt idx="915">
                  <c:v>1.2739845639365486E-2</c:v>
                </c:pt>
                <c:pt idx="916">
                  <c:v>1.2857738069025562E-2</c:v>
                </c:pt>
                <c:pt idx="917">
                  <c:v>1.2066945350325643E-2</c:v>
                </c:pt>
                <c:pt idx="918">
                  <c:v>1.1533616721969807E-2</c:v>
                </c:pt>
                <c:pt idx="919">
                  <c:v>1.085258235125316E-2</c:v>
                </c:pt>
                <c:pt idx="920">
                  <c:v>1.0829604434329527E-2</c:v>
                </c:pt>
                <c:pt idx="921">
                  <c:v>1.0817873626667977E-2</c:v>
                </c:pt>
                <c:pt idx="922">
                  <c:v>1.0312718511525871E-2</c:v>
                </c:pt>
                <c:pt idx="923">
                  <c:v>1.0112750712337094E-2</c:v>
                </c:pt>
                <c:pt idx="924">
                  <c:v>1.0495849090856641E-2</c:v>
                </c:pt>
                <c:pt idx="925">
                  <c:v>1.0209665727803265E-2</c:v>
                </c:pt>
                <c:pt idx="926">
                  <c:v>1.0065648950380052E-2</c:v>
                </c:pt>
                <c:pt idx="927">
                  <c:v>1.0341145496492277E-2</c:v>
                </c:pt>
                <c:pt idx="928">
                  <c:v>9.7580720449565606E-3</c:v>
                </c:pt>
                <c:pt idx="929">
                  <c:v>9.7984227682560033E-3</c:v>
                </c:pt>
                <c:pt idx="930">
                  <c:v>8.9811024529624865E-3</c:v>
                </c:pt>
                <c:pt idx="931">
                  <c:v>8.7260444386891827E-3</c:v>
                </c:pt>
                <c:pt idx="932">
                  <c:v>8.4797111542233381E-3</c:v>
                </c:pt>
                <c:pt idx="933">
                  <c:v>8.5541705669584713E-3</c:v>
                </c:pt>
                <c:pt idx="934">
                  <c:v>8.7126955529242597E-3</c:v>
                </c:pt>
                <c:pt idx="935">
                  <c:v>9.1417907908639112E-3</c:v>
                </c:pt>
                <c:pt idx="936">
                  <c:v>9.6663407770789887E-3</c:v>
                </c:pt>
                <c:pt idx="937">
                  <c:v>9.7556004265848401E-3</c:v>
                </c:pt>
                <c:pt idx="938">
                  <c:v>1.0016856768732539E-2</c:v>
                </c:pt>
                <c:pt idx="939">
                  <c:v>1.0592535088273233E-2</c:v>
                </c:pt>
                <c:pt idx="940">
                  <c:v>1.0430821036903721E-2</c:v>
                </c:pt>
                <c:pt idx="941">
                  <c:v>9.8957397201495292E-3</c:v>
                </c:pt>
                <c:pt idx="942">
                  <c:v>9.5131885988963237E-3</c:v>
                </c:pt>
                <c:pt idx="943">
                  <c:v>8.8604010543070991E-3</c:v>
                </c:pt>
                <c:pt idx="944">
                  <c:v>9.4982739902728895E-3</c:v>
                </c:pt>
                <c:pt idx="945">
                  <c:v>9.4730020372058993E-3</c:v>
                </c:pt>
                <c:pt idx="946">
                  <c:v>9.5707054436189373E-3</c:v>
                </c:pt>
                <c:pt idx="947">
                  <c:v>9.0996116379359372E-3</c:v>
                </c:pt>
                <c:pt idx="948">
                  <c:v>9.5124851767822722E-3</c:v>
                </c:pt>
                <c:pt idx="949">
                  <c:v>9.4996411880636199E-3</c:v>
                </c:pt>
                <c:pt idx="950">
                  <c:v>9.7524944800445792E-3</c:v>
                </c:pt>
                <c:pt idx="951">
                  <c:v>9.1939166284055133E-3</c:v>
                </c:pt>
                <c:pt idx="952">
                  <c:v>8.8915944478516647E-3</c:v>
                </c:pt>
                <c:pt idx="953">
                  <c:v>7.7504889746121599E-3</c:v>
                </c:pt>
                <c:pt idx="954">
                  <c:v>7.8095787010927196E-3</c:v>
                </c:pt>
                <c:pt idx="955">
                  <c:v>7.3573822396549998E-3</c:v>
                </c:pt>
                <c:pt idx="956">
                  <c:v>7.7814641718717513E-3</c:v>
                </c:pt>
                <c:pt idx="957">
                  <c:v>7.7139827767994211E-3</c:v>
                </c:pt>
                <c:pt idx="958">
                  <c:v>7.6814088575286156E-3</c:v>
                </c:pt>
                <c:pt idx="959">
                  <c:v>7.3075284944319205E-3</c:v>
                </c:pt>
                <c:pt idx="960">
                  <c:v>8.3780353297529947E-3</c:v>
                </c:pt>
                <c:pt idx="961">
                  <c:v>8.0999674263402457E-3</c:v>
                </c:pt>
                <c:pt idx="962">
                  <c:v>7.7013540110683091E-3</c:v>
                </c:pt>
                <c:pt idx="963">
                  <c:v>7.108105505656233E-3</c:v>
                </c:pt>
                <c:pt idx="964">
                  <c:v>6.6430722959610724E-3</c:v>
                </c:pt>
                <c:pt idx="965">
                  <c:v>6.545210029454393E-3</c:v>
                </c:pt>
                <c:pt idx="966">
                  <c:v>6.5253102539204414E-3</c:v>
                </c:pt>
                <c:pt idx="967">
                  <c:v>5.6454748400362543E-3</c:v>
                </c:pt>
                <c:pt idx="968">
                  <c:v>5.5152495285207591E-3</c:v>
                </c:pt>
                <c:pt idx="969">
                  <c:v>5.4830001509675085E-3</c:v>
                </c:pt>
                <c:pt idx="970">
                  <c:v>4.939997183886935E-3</c:v>
                </c:pt>
                <c:pt idx="971">
                  <c:v>5.2041948660834668E-3</c:v>
                </c:pt>
                <c:pt idx="972">
                  <c:v>5.4640136448727049E-3</c:v>
                </c:pt>
                <c:pt idx="973">
                  <c:v>5.6328444059961088E-3</c:v>
                </c:pt>
                <c:pt idx="974">
                  <c:v>5.5580573002930195E-3</c:v>
                </c:pt>
                <c:pt idx="975">
                  <c:v>5.9631986234501876E-3</c:v>
                </c:pt>
                <c:pt idx="976">
                  <c:v>6.6853928213966478E-3</c:v>
                </c:pt>
                <c:pt idx="977">
                  <c:v>7.0050863290922931E-3</c:v>
                </c:pt>
                <c:pt idx="978">
                  <c:v>6.1586945610522534E-3</c:v>
                </c:pt>
                <c:pt idx="979">
                  <c:v>6.0284396500271285E-3</c:v>
                </c:pt>
                <c:pt idx="980">
                  <c:v>6.136800451824651E-3</c:v>
                </c:pt>
                <c:pt idx="981">
                  <c:v>6.406348660610307E-3</c:v>
                </c:pt>
                <c:pt idx="982">
                  <c:v>6.3472527057760178E-3</c:v>
                </c:pt>
                <c:pt idx="983">
                  <c:v>5.6716335178919729E-3</c:v>
                </c:pt>
                <c:pt idx="984">
                  <c:v>5.2605754069857593E-3</c:v>
                </c:pt>
                <c:pt idx="985">
                  <c:v>5.6706562966064951E-3</c:v>
                </c:pt>
                <c:pt idx="986">
                  <c:v>5.6136747195692904E-3</c:v>
                </c:pt>
                <c:pt idx="987">
                  <c:v>5.0758541506006729E-3</c:v>
                </c:pt>
                <c:pt idx="988">
                  <c:v>4.6438758151342652E-3</c:v>
                </c:pt>
                <c:pt idx="989">
                  <c:v>4.155594756113652E-3</c:v>
                </c:pt>
                <c:pt idx="990">
                  <c:v>3.8731991960397998E-3</c:v>
                </c:pt>
                <c:pt idx="991">
                  <c:v>4.2438725983378577E-3</c:v>
                </c:pt>
                <c:pt idx="992">
                  <c:v>4.1631529004381353E-3</c:v>
                </c:pt>
                <c:pt idx="993">
                  <c:v>3.8661617865753581E-3</c:v>
                </c:pt>
                <c:pt idx="994">
                  <c:v>3.9850000733110602E-3</c:v>
                </c:pt>
                <c:pt idx="995">
                  <c:v>4.415444639598004E-3</c:v>
                </c:pt>
                <c:pt idx="996">
                  <c:v>4.6437657067379722E-3</c:v>
                </c:pt>
                <c:pt idx="997">
                  <c:v>5.3700568575623577E-3</c:v>
                </c:pt>
                <c:pt idx="998">
                  <c:v>5.3232250825052318E-3</c:v>
                </c:pt>
                <c:pt idx="999">
                  <c:v>5.5750445419141354E-3</c:v>
                </c:pt>
                <c:pt idx="1000">
                  <c:v>5.373647869403292E-3</c:v>
                </c:pt>
                <c:pt idx="1001">
                  <c:v>5.1135955644227267E-3</c:v>
                </c:pt>
                <c:pt idx="1002">
                  <c:v>5.3796946740364429E-3</c:v>
                </c:pt>
                <c:pt idx="1003">
                  <c:v>5.183754780863469E-3</c:v>
                </c:pt>
                <c:pt idx="1004">
                  <c:v>4.3839121900472785E-3</c:v>
                </c:pt>
                <c:pt idx="1005">
                  <c:v>3.5907698545616712E-3</c:v>
                </c:pt>
                <c:pt idx="1006">
                  <c:v>3.425488928817077E-3</c:v>
                </c:pt>
                <c:pt idx="1007">
                  <c:v>3.1388495983677421E-3</c:v>
                </c:pt>
                <c:pt idx="1008">
                  <c:v>3.5786711736359015E-3</c:v>
                </c:pt>
                <c:pt idx="1009">
                  <c:v>2.5161487393050375E-3</c:v>
                </c:pt>
                <c:pt idx="1010">
                  <c:v>2.6788093039517265E-3</c:v>
                </c:pt>
                <c:pt idx="1011">
                  <c:v>2.702734516404107E-3</c:v>
                </c:pt>
                <c:pt idx="1012">
                  <c:v>3.0469709891435739E-3</c:v>
                </c:pt>
                <c:pt idx="1013">
                  <c:v>2.4833677902977272E-3</c:v>
                </c:pt>
                <c:pt idx="1014">
                  <c:v>3.3038148874576724E-3</c:v>
                </c:pt>
                <c:pt idx="1015">
                  <c:v>2.7043110387831009E-3</c:v>
                </c:pt>
                <c:pt idx="1016">
                  <c:v>3.5414941672970652E-3</c:v>
                </c:pt>
                <c:pt idx="1017">
                  <c:v>3.2483574997987192E-3</c:v>
                </c:pt>
                <c:pt idx="1018">
                  <c:v>3.630548855769617E-3</c:v>
                </c:pt>
                <c:pt idx="1019">
                  <c:v>4.021777393586062E-3</c:v>
                </c:pt>
                <c:pt idx="1020">
                  <c:v>4.1321261338926043E-3</c:v>
                </c:pt>
                <c:pt idx="1021">
                  <c:v>3.9827253895525043E-3</c:v>
                </c:pt>
                <c:pt idx="1022">
                  <c:v>3.8777010352861884E-3</c:v>
                </c:pt>
                <c:pt idx="1023">
                  <c:v>3.633627071306367E-3</c:v>
                </c:pt>
                <c:pt idx="1024">
                  <c:v>4.0058027451093138E-3</c:v>
                </c:pt>
                <c:pt idx="1025">
                  <c:v>3.6764178077897062E-3</c:v>
                </c:pt>
                <c:pt idx="1026">
                  <c:v>3.6323558754322027E-3</c:v>
                </c:pt>
                <c:pt idx="1027">
                  <c:v>4.0585337228260538E-3</c:v>
                </c:pt>
                <c:pt idx="1028">
                  <c:v>3.9078941292702962E-3</c:v>
                </c:pt>
                <c:pt idx="1029">
                  <c:v>4.7818547226460457E-3</c:v>
                </c:pt>
                <c:pt idx="1030">
                  <c:v>4.1766309096149933E-3</c:v>
                </c:pt>
                <c:pt idx="1031">
                  <c:v>3.2489824261190091E-3</c:v>
                </c:pt>
                <c:pt idx="1032">
                  <c:v>3.1636872349826914E-3</c:v>
                </c:pt>
                <c:pt idx="1033">
                  <c:v>2.8946636537781571E-3</c:v>
                </c:pt>
                <c:pt idx="1034">
                  <c:v>2.3958740644419059E-3</c:v>
                </c:pt>
                <c:pt idx="1035">
                  <c:v>1.734343523914965E-3</c:v>
                </c:pt>
                <c:pt idx="1036">
                  <c:v>9.4716502990788902E-4</c:v>
                </c:pt>
                <c:pt idx="1037">
                  <c:v>1.6666042082658676E-3</c:v>
                </c:pt>
                <c:pt idx="1038">
                  <c:v>2.3755247315260428E-3</c:v>
                </c:pt>
                <c:pt idx="1039">
                  <c:v>2.3623185306718298E-3</c:v>
                </c:pt>
                <c:pt idx="1040">
                  <c:v>2.1927288928420613E-3</c:v>
                </c:pt>
                <c:pt idx="1041">
                  <c:v>2.5133722541403085E-3</c:v>
                </c:pt>
                <c:pt idx="1042">
                  <c:v>2.7043600611172483E-3</c:v>
                </c:pt>
                <c:pt idx="1043">
                  <c:v>3.0588424278420465E-3</c:v>
                </c:pt>
                <c:pt idx="1044">
                  <c:v>2.7726800484089748E-3</c:v>
                </c:pt>
                <c:pt idx="1045">
                  <c:v>2.5988044097410251E-3</c:v>
                </c:pt>
                <c:pt idx="1046">
                  <c:v>2.5849325535819536E-3</c:v>
                </c:pt>
                <c:pt idx="1047">
                  <c:v>2.4518611365120326E-3</c:v>
                </c:pt>
                <c:pt idx="1048">
                  <c:v>2.4635098300028946E-3</c:v>
                </c:pt>
                <c:pt idx="1049">
                  <c:v>2.8708442047038719E-3</c:v>
                </c:pt>
                <c:pt idx="1050">
                  <c:v>2.2560574700401276E-3</c:v>
                </c:pt>
                <c:pt idx="1051">
                  <c:v>2.0501246318976678E-3</c:v>
                </c:pt>
                <c:pt idx="1052">
                  <c:v>1.9427672994477686E-3</c:v>
                </c:pt>
                <c:pt idx="1053">
                  <c:v>2.267670261520562E-3</c:v>
                </c:pt>
                <c:pt idx="1054">
                  <c:v>2.9640340510727146E-3</c:v>
                </c:pt>
                <c:pt idx="1055">
                  <c:v>2.7811036843969962E-3</c:v>
                </c:pt>
                <c:pt idx="1056">
                  <c:v>2.2190764232805104E-3</c:v>
                </c:pt>
                <c:pt idx="1057">
                  <c:v>2.3590227528075369E-3</c:v>
                </c:pt>
                <c:pt idx="1058">
                  <c:v>1.9044152511528234E-3</c:v>
                </c:pt>
                <c:pt idx="1059">
                  <c:v>1.991840276042595E-3</c:v>
                </c:pt>
                <c:pt idx="1060">
                  <c:v>1.6324402940937725E-3</c:v>
                </c:pt>
                <c:pt idx="1061">
                  <c:v>1.5227127393879296E-3</c:v>
                </c:pt>
                <c:pt idx="1062">
                  <c:v>1.2710122860235032E-3</c:v>
                </c:pt>
                <c:pt idx="1063">
                  <c:v>1.996177582944624E-3</c:v>
                </c:pt>
                <c:pt idx="1064">
                  <c:v>2.61918557399327E-3</c:v>
                </c:pt>
                <c:pt idx="1065">
                  <c:v>2.8880478816170931E-3</c:v>
                </c:pt>
                <c:pt idx="1066">
                  <c:v>2.8839040244160244E-3</c:v>
                </c:pt>
                <c:pt idx="1067">
                  <c:v>2.8893569481063461E-3</c:v>
                </c:pt>
                <c:pt idx="1068">
                  <c:v>2.1897368992235791E-3</c:v>
                </c:pt>
                <c:pt idx="1069">
                  <c:v>1.8373910431957268E-3</c:v>
                </c:pt>
                <c:pt idx="1070">
                  <c:v>8.3512180294418388E-4</c:v>
                </c:pt>
                <c:pt idx="1071">
                  <c:v>4.3002348508657722E-4</c:v>
                </c:pt>
                <c:pt idx="1072">
                  <c:v>9.3458423732990922E-4</c:v>
                </c:pt>
                <c:pt idx="1073">
                  <c:v>5.6345795586128309E-4</c:v>
                </c:pt>
                <c:pt idx="1074">
                  <c:v>5.6741481415632572E-4</c:v>
                </c:pt>
                <c:pt idx="1075">
                  <c:v>1.2252993950452294E-3</c:v>
                </c:pt>
                <c:pt idx="1076">
                  <c:v>1.7981066659577515E-3</c:v>
                </c:pt>
                <c:pt idx="1077">
                  <c:v>2.4933998144795124E-3</c:v>
                </c:pt>
                <c:pt idx="1078">
                  <c:v>2.3897890369950913E-3</c:v>
                </c:pt>
                <c:pt idx="1079">
                  <c:v>1.9888648654159177E-3</c:v>
                </c:pt>
                <c:pt idx="1080">
                  <c:v>2.154330795510404E-3</c:v>
                </c:pt>
                <c:pt idx="1081">
                  <c:v>1.6366178919182306E-3</c:v>
                </c:pt>
                <c:pt idx="1082">
                  <c:v>1.5746488308746277E-3</c:v>
                </c:pt>
                <c:pt idx="1083">
                  <c:v>1.3542229064841572E-3</c:v>
                </c:pt>
                <c:pt idx="1084">
                  <c:v>9.6709352260135697E-4</c:v>
                </c:pt>
                <c:pt idx="1085">
                  <c:v>1.4190090370902739E-3</c:v>
                </c:pt>
                <c:pt idx="1086">
                  <c:v>1.0196195059186161E-3</c:v>
                </c:pt>
                <c:pt idx="1087">
                  <c:v>1.1145468460978609E-3</c:v>
                </c:pt>
                <c:pt idx="1088">
                  <c:v>1.5019069237539836E-3</c:v>
                </c:pt>
                <c:pt idx="1089">
                  <c:v>1.3792937727021616E-3</c:v>
                </c:pt>
                <c:pt idx="1090">
                  <c:v>1.2609893967605219E-3</c:v>
                </c:pt>
                <c:pt idx="1091">
                  <c:v>1.9651932655956441E-3</c:v>
                </c:pt>
                <c:pt idx="1092">
                  <c:v>1.3008469604945899E-3</c:v>
                </c:pt>
                <c:pt idx="1093">
                  <c:v>1.6530984310119639E-3</c:v>
                </c:pt>
                <c:pt idx="1094">
                  <c:v>1.690740821424422E-3</c:v>
                </c:pt>
                <c:pt idx="1095">
                  <c:v>1.5419327049417005E-3</c:v>
                </c:pt>
                <c:pt idx="1096">
                  <c:v>1.0216364915416065E-3</c:v>
                </c:pt>
                <c:pt idx="1097">
                  <c:v>8.5608792453960032E-4</c:v>
                </c:pt>
                <c:pt idx="1098">
                  <c:v>1.1475119282270112E-3</c:v>
                </c:pt>
                <c:pt idx="1099">
                  <c:v>1.1824161044839971E-3</c:v>
                </c:pt>
                <c:pt idx="1100">
                  <c:v>1.4395047882217315E-3</c:v>
                </c:pt>
                <c:pt idx="1101">
                  <c:v>1.5086610914178617E-3</c:v>
                </c:pt>
                <c:pt idx="1102">
                  <c:v>1.1881116744550369E-3</c:v>
                </c:pt>
                <c:pt idx="1103">
                  <c:v>1.8187510263506692E-3</c:v>
                </c:pt>
                <c:pt idx="1104">
                  <c:v>2.3111121390201562E-3</c:v>
                </c:pt>
                <c:pt idx="1105">
                  <c:v>1.5696014545738823E-3</c:v>
                </c:pt>
                <c:pt idx="1106">
                  <c:v>2.4485726102310102E-3</c:v>
                </c:pt>
                <c:pt idx="1107">
                  <c:v>2.3436784137282306E-3</c:v>
                </c:pt>
                <c:pt idx="1108">
                  <c:v>2.2790303338410612E-3</c:v>
                </c:pt>
                <c:pt idx="1109">
                  <c:v>3.2361644630212985E-3</c:v>
                </c:pt>
                <c:pt idx="1110">
                  <c:v>3.611395129499232E-3</c:v>
                </c:pt>
                <c:pt idx="1111">
                  <c:v>3.4553710499971111E-3</c:v>
                </c:pt>
                <c:pt idx="1112">
                  <c:v>3.2469988919458423E-3</c:v>
                </c:pt>
                <c:pt idx="1113">
                  <c:v>2.3908850789573759E-3</c:v>
                </c:pt>
                <c:pt idx="1114">
                  <c:v>2.3127543482868778E-3</c:v>
                </c:pt>
                <c:pt idx="1115">
                  <c:v>1.6470465473046394E-3</c:v>
                </c:pt>
                <c:pt idx="1116">
                  <c:v>9.23972460929141E-4</c:v>
                </c:pt>
                <c:pt idx="1117">
                  <c:v>3.3910053147309785E-4</c:v>
                </c:pt>
                <c:pt idx="1118">
                  <c:v>3.5386443618039363E-4</c:v>
                </c:pt>
                <c:pt idx="1119">
                  <c:v>2.5284624800947975E-4</c:v>
                </c:pt>
                <c:pt idx="1120">
                  <c:v>-2.9464873383094475E-5</c:v>
                </c:pt>
                <c:pt idx="1121">
                  <c:v>1.3592860761104319E-4</c:v>
                </c:pt>
                <c:pt idx="1122">
                  <c:v>1.2440965295278245E-3</c:v>
                </c:pt>
                <c:pt idx="1123">
                  <c:v>2.0841313542851563E-3</c:v>
                </c:pt>
                <c:pt idx="1124">
                  <c:v>2.1473389864929116E-3</c:v>
                </c:pt>
                <c:pt idx="1125">
                  <c:v>1.9657939495319825E-3</c:v>
                </c:pt>
                <c:pt idx="1126">
                  <c:v>1.6404903893864171E-3</c:v>
                </c:pt>
                <c:pt idx="1127">
                  <c:v>1.8811590936483784E-3</c:v>
                </c:pt>
                <c:pt idx="1128">
                  <c:v>1.9015532447596208E-3</c:v>
                </c:pt>
                <c:pt idx="1129">
                  <c:v>1.4215756563931404E-3</c:v>
                </c:pt>
                <c:pt idx="1130">
                  <c:v>9.3514276124326355E-4</c:v>
                </c:pt>
                <c:pt idx="1131">
                  <c:v>1.254310940667993E-3</c:v>
                </c:pt>
                <c:pt idx="1132">
                  <c:v>1.6645031027939922E-3</c:v>
                </c:pt>
                <c:pt idx="1133">
                  <c:v>2.6045339983869595E-3</c:v>
                </c:pt>
                <c:pt idx="1134">
                  <c:v>2.6044924760287615E-3</c:v>
                </c:pt>
                <c:pt idx="1135">
                  <c:v>2.0504082852144593E-3</c:v>
                </c:pt>
                <c:pt idx="1136">
                  <c:v>2.3450103545880258E-3</c:v>
                </c:pt>
                <c:pt idx="1137">
                  <c:v>2.0813647269731462E-3</c:v>
                </c:pt>
                <c:pt idx="1138">
                  <c:v>1.6169294763095673E-3</c:v>
                </c:pt>
                <c:pt idx="1139">
                  <c:v>1.6533982446822724E-3</c:v>
                </c:pt>
                <c:pt idx="1140">
                  <c:v>1.9175884454396229E-3</c:v>
                </c:pt>
                <c:pt idx="1141">
                  <c:v>2.3965632762703343E-3</c:v>
                </c:pt>
                <c:pt idx="1142">
                  <c:v>2.3990798500095117E-3</c:v>
                </c:pt>
                <c:pt idx="1143">
                  <c:v>2.0479304940993091E-3</c:v>
                </c:pt>
                <c:pt idx="1144">
                  <c:v>2.0817111717346521E-3</c:v>
                </c:pt>
                <c:pt idx="1145">
                  <c:v>1.9121052586234112E-3</c:v>
                </c:pt>
                <c:pt idx="1146">
                  <c:v>1.459985161251242E-3</c:v>
                </c:pt>
                <c:pt idx="1147">
                  <c:v>5.1783381892365717E-4</c:v>
                </c:pt>
                <c:pt idx="1148">
                  <c:v>2.7703161286538259E-4</c:v>
                </c:pt>
                <c:pt idx="1149">
                  <c:v>4.9888126106403309E-4</c:v>
                </c:pt>
                <c:pt idx="1150">
                  <c:v>2.3127490096979674E-4</c:v>
                </c:pt>
                <c:pt idx="1151">
                  <c:v>6.3589382095788913E-4</c:v>
                </c:pt>
                <c:pt idx="1152">
                  <c:v>1.1538196563931954E-3</c:v>
                </c:pt>
                <c:pt idx="1153">
                  <c:v>1.9489138689611977E-3</c:v>
                </c:pt>
                <c:pt idx="1154">
                  <c:v>1.9852794097855405E-3</c:v>
                </c:pt>
                <c:pt idx="1155">
                  <c:v>1.622047984117259E-3</c:v>
                </c:pt>
                <c:pt idx="1156">
                  <c:v>1.5346038530109516E-3</c:v>
                </c:pt>
                <c:pt idx="1157">
                  <c:v>1.8828623593184178E-3</c:v>
                </c:pt>
                <c:pt idx="1158">
                  <c:v>1.5199074962827953E-3</c:v>
                </c:pt>
                <c:pt idx="1159">
                  <c:v>1.3168881522577036E-3</c:v>
                </c:pt>
                <c:pt idx="1160">
                  <c:v>5.164500492631823E-4</c:v>
                </c:pt>
                <c:pt idx="1161">
                  <c:v>9.4681457378999309E-4</c:v>
                </c:pt>
                <c:pt idx="1162">
                  <c:v>1.3837679625068144E-3</c:v>
                </c:pt>
                <c:pt idx="1163">
                  <c:v>1.6529125072384269E-3</c:v>
                </c:pt>
                <c:pt idx="1164">
                  <c:v>1.3946930436369513E-3</c:v>
                </c:pt>
                <c:pt idx="1165">
                  <c:v>1.3691359728485715E-3</c:v>
                </c:pt>
                <c:pt idx="1166">
                  <c:v>9.7360473627418429E-4</c:v>
                </c:pt>
                <c:pt idx="1167">
                  <c:v>1.3435160698345903E-3</c:v>
                </c:pt>
                <c:pt idx="1168">
                  <c:v>7.6918782011187051E-4</c:v>
                </c:pt>
                <c:pt idx="1169">
                  <c:v>1.011888858439942E-3</c:v>
                </c:pt>
                <c:pt idx="1170">
                  <c:v>7.0791158185891769E-4</c:v>
                </c:pt>
                <c:pt idx="1171">
                  <c:v>4.5028424562210958E-4</c:v>
                </c:pt>
                <c:pt idx="1172">
                  <c:v>3.0114790972724794E-4</c:v>
                </c:pt>
                <c:pt idx="1173">
                  <c:v>9.7889700921916802E-4</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numCache>
            </c:numRef>
          </c:yVal>
          <c:smooth val="0"/>
          <c:extLst>
            <c:ext xmlns:c16="http://schemas.microsoft.com/office/drawing/2014/chart" uri="{C3380CC4-5D6E-409C-BE32-E72D297353CC}">
              <c16:uniqueId val="{00000003-8FDE-4B58-BA0E-CC159DC07D04}"/>
            </c:ext>
          </c:extLst>
        </c:ser>
        <c:ser>
          <c:idx val="4"/>
          <c:order val="3"/>
          <c:tx>
            <c:strRef>
              <c:f>'Fluo RT'!$AZ$3</c:f>
              <c:strCache>
                <c:ptCount val="1"/>
                <c:pt idx="0">
                  <c:v>2g B5</c:v>
                </c:pt>
              </c:strCache>
            </c:strRef>
          </c:tx>
          <c:spPr>
            <a:ln w="19050" cap="rnd">
              <a:solidFill>
                <a:srgbClr val="FF0000"/>
              </a:solidFill>
              <a:round/>
            </a:ln>
            <a:effectLst/>
          </c:spPr>
          <c:marker>
            <c:symbol val="none"/>
          </c:marker>
          <c:xVal>
            <c:numRef>
              <c:f>'Fluo RT'!$AU$4:$AU$1449</c:f>
              <c:numCache>
                <c:formatCode>General</c:formatCode>
                <c:ptCount val="1446"/>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pt idx="1174" formatCode="0.0">
                  <c:v>808.73929999999996</c:v>
                </c:pt>
                <c:pt idx="1175" formatCode="0.0">
                  <c:v>809.06039999999996</c:v>
                </c:pt>
                <c:pt idx="1176" formatCode="0.0">
                  <c:v>809.38149999999996</c:v>
                </c:pt>
                <c:pt idx="1177" formatCode="0.0">
                  <c:v>809.70249999999999</c:v>
                </c:pt>
                <c:pt idx="1178" formatCode="0.0">
                  <c:v>810.02350000000001</c:v>
                </c:pt>
                <c:pt idx="1179" formatCode="0.0">
                  <c:v>810.34439999999995</c:v>
                </c:pt>
                <c:pt idx="1180" formatCode="0.0">
                  <c:v>810.6653</c:v>
                </c:pt>
                <c:pt idx="1181" formatCode="0.0">
                  <c:v>810.98609999999996</c:v>
                </c:pt>
                <c:pt idx="1182" formatCode="0.0">
                  <c:v>811.30690000000004</c:v>
                </c:pt>
                <c:pt idx="1183" formatCode="0.0">
                  <c:v>811.6277</c:v>
                </c:pt>
                <c:pt idx="1184" formatCode="0.0">
                  <c:v>811.94839999999999</c:v>
                </c:pt>
                <c:pt idx="1185" formatCode="0.0">
                  <c:v>812.26900000000001</c:v>
                </c:pt>
                <c:pt idx="1186" formatCode="0.0">
                  <c:v>812.58960000000002</c:v>
                </c:pt>
                <c:pt idx="1187" formatCode="0.0">
                  <c:v>812.91010000000006</c:v>
                </c:pt>
                <c:pt idx="1188" formatCode="0.0">
                  <c:v>813.23059999999998</c:v>
                </c:pt>
                <c:pt idx="1189" formatCode="0.0">
                  <c:v>813.55100000000004</c:v>
                </c:pt>
                <c:pt idx="1190" formatCode="0.0">
                  <c:v>813.87149999999997</c:v>
                </c:pt>
                <c:pt idx="1191" formatCode="0.0">
                  <c:v>814.19179999999994</c:v>
                </c:pt>
                <c:pt idx="1192" formatCode="0.0">
                  <c:v>814.51210000000003</c:v>
                </c:pt>
                <c:pt idx="1193" formatCode="0.0">
                  <c:v>814.83230000000003</c:v>
                </c:pt>
                <c:pt idx="1194" formatCode="0.0">
                  <c:v>815.15250000000003</c:v>
                </c:pt>
                <c:pt idx="1195" formatCode="0.0">
                  <c:v>815.47270000000003</c:v>
                </c:pt>
                <c:pt idx="1196" formatCode="0.0">
                  <c:v>815.79269999999997</c:v>
                </c:pt>
                <c:pt idx="1197" formatCode="0.0">
                  <c:v>816.11279999999999</c:v>
                </c:pt>
                <c:pt idx="1198" formatCode="0.0">
                  <c:v>816.43280000000004</c:v>
                </c:pt>
                <c:pt idx="1199" formatCode="0.0">
                  <c:v>816.7527</c:v>
                </c:pt>
                <c:pt idx="1200" formatCode="0.0">
                  <c:v>817.07259999999997</c:v>
                </c:pt>
                <c:pt idx="1201" formatCode="0.0">
                  <c:v>817.39250000000004</c:v>
                </c:pt>
                <c:pt idx="1202" formatCode="0.0">
                  <c:v>817.71230000000003</c:v>
                </c:pt>
                <c:pt idx="1203" formatCode="0.0">
                  <c:v>818.03200000000004</c:v>
                </c:pt>
                <c:pt idx="1204" formatCode="0.0">
                  <c:v>818.35170000000005</c:v>
                </c:pt>
                <c:pt idx="1205" formatCode="0.0">
                  <c:v>818.67139999999995</c:v>
                </c:pt>
                <c:pt idx="1206" formatCode="0.0">
                  <c:v>818.99099999999999</c:v>
                </c:pt>
                <c:pt idx="1207" formatCode="0.0">
                  <c:v>819.31050000000005</c:v>
                </c:pt>
                <c:pt idx="1208" formatCode="0.0">
                  <c:v>819.63009999999997</c:v>
                </c:pt>
                <c:pt idx="1209" formatCode="0.0">
                  <c:v>819.94949999999994</c:v>
                </c:pt>
                <c:pt idx="1210" formatCode="0.0">
                  <c:v>820.26890000000003</c:v>
                </c:pt>
                <c:pt idx="1211" formatCode="0.0">
                  <c:v>820.5883</c:v>
                </c:pt>
                <c:pt idx="1212" formatCode="0.0">
                  <c:v>820.9076</c:v>
                </c:pt>
                <c:pt idx="1213" formatCode="0.0">
                  <c:v>821.2269</c:v>
                </c:pt>
                <c:pt idx="1214" formatCode="0.0">
                  <c:v>821.54600000000005</c:v>
                </c:pt>
                <c:pt idx="1215" formatCode="0.0">
                  <c:v>821.86519999999996</c:v>
                </c:pt>
                <c:pt idx="1216" formatCode="0.0">
                  <c:v>822.18430000000001</c:v>
                </c:pt>
                <c:pt idx="1217" formatCode="0.0">
                  <c:v>822.50340000000006</c:v>
                </c:pt>
                <c:pt idx="1218" formatCode="0.0">
                  <c:v>822.82240000000002</c:v>
                </c:pt>
                <c:pt idx="1219" formatCode="0.0">
                  <c:v>823.14139999999998</c:v>
                </c:pt>
                <c:pt idx="1220" formatCode="0.0">
                  <c:v>823.46029999999996</c:v>
                </c:pt>
                <c:pt idx="1221" formatCode="0.0">
                  <c:v>823.77909999999997</c:v>
                </c:pt>
                <c:pt idx="1222" formatCode="0.0">
                  <c:v>824.09799999999996</c:v>
                </c:pt>
                <c:pt idx="1223" formatCode="0.0">
                  <c:v>824.41669999999999</c:v>
                </c:pt>
                <c:pt idx="1224" formatCode="0.0">
                  <c:v>824.73540000000003</c:v>
                </c:pt>
                <c:pt idx="1225" formatCode="0.0">
                  <c:v>825.05409999999995</c:v>
                </c:pt>
                <c:pt idx="1226" formatCode="0.0">
                  <c:v>825.37270000000001</c:v>
                </c:pt>
                <c:pt idx="1227" formatCode="0.0">
                  <c:v>825.69129999999996</c:v>
                </c:pt>
                <c:pt idx="1228" formatCode="0.0">
                  <c:v>826.00980000000004</c:v>
                </c:pt>
                <c:pt idx="1229" formatCode="0.0">
                  <c:v>826.32820000000004</c:v>
                </c:pt>
                <c:pt idx="1230" formatCode="0.0">
                  <c:v>826.64670000000001</c:v>
                </c:pt>
                <c:pt idx="1231" formatCode="0.0">
                  <c:v>826.96500000000003</c:v>
                </c:pt>
                <c:pt idx="1232" formatCode="0.0">
                  <c:v>827.28340000000003</c:v>
                </c:pt>
                <c:pt idx="1233" formatCode="0.0">
                  <c:v>827.60159999999996</c:v>
                </c:pt>
                <c:pt idx="1234" formatCode="0.0">
                  <c:v>827.91989999999998</c:v>
                </c:pt>
                <c:pt idx="1235" formatCode="0.0">
                  <c:v>828.23800000000006</c:v>
                </c:pt>
                <c:pt idx="1236" formatCode="0.0">
                  <c:v>828.55619999999999</c:v>
                </c:pt>
                <c:pt idx="1237" formatCode="0.0">
                  <c:v>828.87419999999997</c:v>
                </c:pt>
                <c:pt idx="1238" formatCode="0.0">
                  <c:v>829.19230000000005</c:v>
                </c:pt>
                <c:pt idx="1239" formatCode="0.0">
                  <c:v>829.51020000000005</c:v>
                </c:pt>
                <c:pt idx="1240" formatCode="0.0">
                  <c:v>829.82809999999995</c:v>
                </c:pt>
                <c:pt idx="1241" formatCode="0.0">
                  <c:v>830.14599999999996</c:v>
                </c:pt>
                <c:pt idx="1242" formatCode="0.0">
                  <c:v>830.46379999999999</c:v>
                </c:pt>
                <c:pt idx="1243" formatCode="0.0">
                  <c:v>830.78160000000003</c:v>
                </c:pt>
                <c:pt idx="1244" formatCode="0.0">
                  <c:v>831.09929999999997</c:v>
                </c:pt>
                <c:pt idx="1245" formatCode="0.0">
                  <c:v>831.41700000000003</c:v>
                </c:pt>
                <c:pt idx="1246" formatCode="0.0">
                  <c:v>831.7346</c:v>
                </c:pt>
                <c:pt idx="1247" formatCode="0.0">
                  <c:v>832.05219999999997</c:v>
                </c:pt>
                <c:pt idx="1248" formatCode="0.0">
                  <c:v>832.36980000000005</c:v>
                </c:pt>
                <c:pt idx="1249" formatCode="0.0">
                  <c:v>832.68719999999996</c:v>
                </c:pt>
                <c:pt idx="1250" formatCode="0.0">
                  <c:v>833.00459999999998</c:v>
                </c:pt>
                <c:pt idx="1251" formatCode="0.0">
                  <c:v>833.322</c:v>
                </c:pt>
                <c:pt idx="1252" formatCode="0.0">
                  <c:v>833.63930000000005</c:v>
                </c:pt>
                <c:pt idx="1253" formatCode="0.0">
                  <c:v>833.95659999999998</c:v>
                </c:pt>
                <c:pt idx="1254" formatCode="0.0">
                  <c:v>834.27390000000003</c:v>
                </c:pt>
                <c:pt idx="1255" formatCode="0.0">
                  <c:v>834.59100000000001</c:v>
                </c:pt>
                <c:pt idx="1256" formatCode="0.0">
                  <c:v>834.90809999999999</c:v>
                </c:pt>
                <c:pt idx="1257" formatCode="0.0">
                  <c:v>835.22519999999997</c:v>
                </c:pt>
                <c:pt idx="1258" formatCode="0.0">
                  <c:v>835.54219999999998</c:v>
                </c:pt>
                <c:pt idx="1259" formatCode="0.0">
                  <c:v>835.85929999999996</c:v>
                </c:pt>
                <c:pt idx="1260" formatCode="0.0">
                  <c:v>836.17610000000002</c:v>
                </c:pt>
                <c:pt idx="1261" formatCode="0.0">
                  <c:v>836.49300000000005</c:v>
                </c:pt>
                <c:pt idx="1262" formatCode="0.0">
                  <c:v>836.80989999999997</c:v>
                </c:pt>
                <c:pt idx="1263" formatCode="0.0">
                  <c:v>837.12660000000005</c:v>
                </c:pt>
                <c:pt idx="1264" formatCode="0.0">
                  <c:v>837.4434</c:v>
                </c:pt>
                <c:pt idx="1265" formatCode="0.0">
                  <c:v>837.76009999999997</c:v>
                </c:pt>
                <c:pt idx="1266" formatCode="0.0">
                  <c:v>838.07669999999996</c:v>
                </c:pt>
                <c:pt idx="1267" formatCode="0.0">
                  <c:v>838.39319999999998</c:v>
                </c:pt>
                <c:pt idx="1268" formatCode="0.0">
                  <c:v>838.70979999999997</c:v>
                </c:pt>
                <c:pt idx="1269" formatCode="0.0">
                  <c:v>839.02629999999999</c:v>
                </c:pt>
                <c:pt idx="1270" formatCode="0.0">
                  <c:v>839.34270000000004</c:v>
                </c:pt>
                <c:pt idx="1271" formatCode="0.0">
                  <c:v>839.65909999999997</c:v>
                </c:pt>
                <c:pt idx="1272" formatCode="0.0">
                  <c:v>839.97540000000004</c:v>
                </c:pt>
                <c:pt idx="1273" formatCode="0.0">
                  <c:v>840.29169999999999</c:v>
                </c:pt>
                <c:pt idx="1274" formatCode="0.0">
                  <c:v>840.60799999999995</c:v>
                </c:pt>
                <c:pt idx="1275" formatCode="0.0">
                  <c:v>840.92409999999995</c:v>
                </c:pt>
                <c:pt idx="1276" formatCode="0.0">
                  <c:v>841.24019999999996</c:v>
                </c:pt>
                <c:pt idx="1277" formatCode="0.0">
                  <c:v>841.55629999999996</c:v>
                </c:pt>
                <c:pt idx="1278" formatCode="0.0">
                  <c:v>841.87239999999997</c:v>
                </c:pt>
                <c:pt idx="1279" formatCode="0.0">
                  <c:v>842.1884</c:v>
                </c:pt>
                <c:pt idx="1280" formatCode="0.0">
                  <c:v>842.50429999999994</c:v>
                </c:pt>
                <c:pt idx="1281" formatCode="0.0">
                  <c:v>842.8202</c:v>
                </c:pt>
                <c:pt idx="1282" formatCode="0.0">
                  <c:v>843.13599999999997</c:v>
                </c:pt>
                <c:pt idx="1283" formatCode="0.0">
                  <c:v>843.45180000000005</c:v>
                </c:pt>
                <c:pt idx="1284" formatCode="0.0">
                  <c:v>843.76750000000004</c:v>
                </c:pt>
                <c:pt idx="1285" formatCode="0.0">
                  <c:v>844.08320000000003</c:v>
                </c:pt>
                <c:pt idx="1286" formatCode="0.0">
                  <c:v>844.39880000000005</c:v>
                </c:pt>
                <c:pt idx="1287" formatCode="0.0">
                  <c:v>844.71439999999996</c:v>
                </c:pt>
                <c:pt idx="1288" formatCode="0.0">
                  <c:v>845.03</c:v>
                </c:pt>
                <c:pt idx="1289" formatCode="0.0">
                  <c:v>845.34540000000004</c:v>
                </c:pt>
                <c:pt idx="1290" formatCode="0.0">
                  <c:v>845.66079999999999</c:v>
                </c:pt>
                <c:pt idx="1291" formatCode="0.0">
                  <c:v>845.97630000000004</c:v>
                </c:pt>
                <c:pt idx="1292" formatCode="0.0">
                  <c:v>846.29160000000002</c:v>
                </c:pt>
                <c:pt idx="1293" formatCode="0.0">
                  <c:v>846.6069</c:v>
                </c:pt>
                <c:pt idx="1294" formatCode="0.0">
                  <c:v>846.9221</c:v>
                </c:pt>
                <c:pt idx="1295" formatCode="0.0">
                  <c:v>847.23720000000003</c:v>
                </c:pt>
                <c:pt idx="1296" formatCode="0.0">
                  <c:v>847.55240000000003</c:v>
                </c:pt>
                <c:pt idx="1297" formatCode="0.0">
                  <c:v>847.86749999999995</c:v>
                </c:pt>
                <c:pt idx="1298" formatCode="0.0">
                  <c:v>848.1825</c:v>
                </c:pt>
                <c:pt idx="1299" formatCode="0.0">
                  <c:v>848.49749999999995</c:v>
                </c:pt>
                <c:pt idx="1300" formatCode="0.0">
                  <c:v>848.81240000000003</c:v>
                </c:pt>
                <c:pt idx="1301" formatCode="0.0">
                  <c:v>849.12729999999999</c:v>
                </c:pt>
                <c:pt idx="1302" formatCode="0.0">
                  <c:v>849.44209999999998</c:v>
                </c:pt>
                <c:pt idx="1303" formatCode="0.0">
                  <c:v>849.75689999999997</c:v>
                </c:pt>
                <c:pt idx="1304" formatCode="0.0">
                  <c:v>850.07169999999996</c:v>
                </c:pt>
                <c:pt idx="1305" formatCode="0.0">
                  <c:v>850.38639999999998</c:v>
                </c:pt>
                <c:pt idx="1306" formatCode="0.0">
                  <c:v>850.70090000000005</c:v>
                </c:pt>
                <c:pt idx="1307" formatCode="0.0">
                  <c:v>851.01559999999995</c:v>
                </c:pt>
                <c:pt idx="1308" formatCode="0.0">
                  <c:v>851.33010000000002</c:v>
                </c:pt>
                <c:pt idx="1309" formatCode="0.0">
                  <c:v>851.64449999999999</c:v>
                </c:pt>
                <c:pt idx="1310" formatCode="0.0">
                  <c:v>851.95899999999995</c:v>
                </c:pt>
                <c:pt idx="1311" formatCode="0.0">
                  <c:v>852.27340000000004</c:v>
                </c:pt>
                <c:pt idx="1312" formatCode="0.0">
                  <c:v>852.58770000000004</c:v>
                </c:pt>
                <c:pt idx="1313" formatCode="0.0">
                  <c:v>852.90200000000004</c:v>
                </c:pt>
                <c:pt idx="1314" formatCode="0.0">
                  <c:v>853.21619999999996</c:v>
                </c:pt>
                <c:pt idx="1315" formatCode="0.0">
                  <c:v>853.53039999999999</c:v>
                </c:pt>
                <c:pt idx="1316" formatCode="0.0">
                  <c:v>853.84450000000004</c:v>
                </c:pt>
                <c:pt idx="1317" formatCode="0.0">
                  <c:v>854.15859999999998</c:v>
                </c:pt>
                <c:pt idx="1318" formatCode="0.0">
                  <c:v>854.47260000000006</c:v>
                </c:pt>
                <c:pt idx="1319" formatCode="0.0">
                  <c:v>854.78660000000002</c:v>
                </c:pt>
                <c:pt idx="1320" formatCode="0.0">
                  <c:v>855.10050000000001</c:v>
                </c:pt>
                <c:pt idx="1321" formatCode="0.0">
                  <c:v>855.4144</c:v>
                </c:pt>
                <c:pt idx="1322" formatCode="0.0">
                  <c:v>855.72820000000002</c:v>
                </c:pt>
                <c:pt idx="1323" formatCode="0.0">
                  <c:v>856.04200000000003</c:v>
                </c:pt>
                <c:pt idx="1324" formatCode="0.0">
                  <c:v>856.35569999999996</c:v>
                </c:pt>
                <c:pt idx="1325" formatCode="0.0">
                  <c:v>856.6694</c:v>
                </c:pt>
                <c:pt idx="1326" formatCode="0.0">
                  <c:v>856.98299999999995</c:v>
                </c:pt>
                <c:pt idx="1327" formatCode="0.0">
                  <c:v>857.29660000000001</c:v>
                </c:pt>
                <c:pt idx="1328" formatCode="0.0">
                  <c:v>857.61009999999999</c:v>
                </c:pt>
                <c:pt idx="1329" formatCode="0.0">
                  <c:v>857.92359999999996</c:v>
                </c:pt>
                <c:pt idx="1330" formatCode="0.0">
                  <c:v>858.23699999999997</c:v>
                </c:pt>
                <c:pt idx="1331" formatCode="0.0">
                  <c:v>858.55039999999997</c:v>
                </c:pt>
                <c:pt idx="1332" formatCode="0.0">
                  <c:v>858.86369999999999</c:v>
                </c:pt>
                <c:pt idx="1333" formatCode="0.0">
                  <c:v>859.17700000000002</c:v>
                </c:pt>
                <c:pt idx="1334" formatCode="0.0">
                  <c:v>859.49019999999996</c:v>
                </c:pt>
                <c:pt idx="1335" formatCode="0.0">
                  <c:v>859.80330000000004</c:v>
                </c:pt>
                <c:pt idx="1336" formatCode="0.0">
                  <c:v>860.11649999999997</c:v>
                </c:pt>
                <c:pt idx="1337" formatCode="0.0">
                  <c:v>860.42960000000005</c:v>
                </c:pt>
                <c:pt idx="1338" formatCode="0.0">
                  <c:v>860.74260000000004</c:v>
                </c:pt>
                <c:pt idx="1339" formatCode="0.0">
                  <c:v>861.05550000000005</c:v>
                </c:pt>
                <c:pt idx="1340" formatCode="0.0">
                  <c:v>861.36850000000004</c:v>
                </c:pt>
                <c:pt idx="1341" formatCode="0.0">
                  <c:v>861.68129999999996</c:v>
                </c:pt>
                <c:pt idx="1342" formatCode="0.0">
                  <c:v>861.9941</c:v>
                </c:pt>
                <c:pt idx="1343" formatCode="0.0">
                  <c:v>862.30690000000004</c:v>
                </c:pt>
                <c:pt idx="1344" formatCode="0.0">
                  <c:v>862.61959999999999</c:v>
                </c:pt>
                <c:pt idx="1345" formatCode="0.0">
                  <c:v>862.93230000000005</c:v>
                </c:pt>
                <c:pt idx="1346" formatCode="0.0">
                  <c:v>863.24490000000003</c:v>
                </c:pt>
                <c:pt idx="1347" formatCode="0.0">
                  <c:v>863.5575</c:v>
                </c:pt>
                <c:pt idx="1348" formatCode="0.0">
                  <c:v>863.87</c:v>
                </c:pt>
                <c:pt idx="1349" formatCode="0.0">
                  <c:v>864.18240000000003</c:v>
                </c:pt>
                <c:pt idx="1350" formatCode="0.0">
                  <c:v>864.49490000000003</c:v>
                </c:pt>
                <c:pt idx="1351" formatCode="0.0">
                  <c:v>864.80730000000005</c:v>
                </c:pt>
                <c:pt idx="1352" formatCode="0.0">
                  <c:v>865.11959999999999</c:v>
                </c:pt>
                <c:pt idx="1353" formatCode="0.0">
                  <c:v>865.43179999999995</c:v>
                </c:pt>
                <c:pt idx="1354" formatCode="0.0">
                  <c:v>865.74400000000003</c:v>
                </c:pt>
                <c:pt idx="1355" formatCode="0.0">
                  <c:v>866.05619999999999</c:v>
                </c:pt>
                <c:pt idx="1356" formatCode="0.0">
                  <c:v>866.36829999999998</c:v>
                </c:pt>
                <c:pt idx="1357" formatCode="0.0">
                  <c:v>866.68039999999996</c:v>
                </c:pt>
                <c:pt idx="1358" formatCode="0.0">
                  <c:v>866.99239999999998</c:v>
                </c:pt>
                <c:pt idx="1359" formatCode="0.0">
                  <c:v>867.30430000000001</c:v>
                </c:pt>
                <c:pt idx="1360" formatCode="0.0">
                  <c:v>867.61620000000005</c:v>
                </c:pt>
                <c:pt idx="1361" formatCode="0.0">
                  <c:v>867.92809999999997</c:v>
                </c:pt>
                <c:pt idx="1362" formatCode="0.0">
                  <c:v>868.23990000000003</c:v>
                </c:pt>
                <c:pt idx="1363" formatCode="0.0">
                  <c:v>868.55160000000001</c:v>
                </c:pt>
                <c:pt idx="1364" formatCode="0.0">
                  <c:v>868.86329999999998</c:v>
                </c:pt>
                <c:pt idx="1365" formatCode="0.0">
                  <c:v>869.17499999999995</c:v>
                </c:pt>
                <c:pt idx="1366" formatCode="0.0">
                  <c:v>869.48659999999995</c:v>
                </c:pt>
                <c:pt idx="1367" formatCode="0.0">
                  <c:v>869.79819999999995</c:v>
                </c:pt>
                <c:pt idx="1368" formatCode="0.0">
                  <c:v>870.10969999999998</c:v>
                </c:pt>
                <c:pt idx="1369" formatCode="0.0">
                  <c:v>870.42110000000002</c:v>
                </c:pt>
                <c:pt idx="1370" formatCode="0.0">
                  <c:v>870.73249999999996</c:v>
                </c:pt>
                <c:pt idx="1371" formatCode="0.0">
                  <c:v>871.04380000000003</c:v>
                </c:pt>
                <c:pt idx="1372" formatCode="0.0">
                  <c:v>871.35519999999997</c:v>
                </c:pt>
                <c:pt idx="1373" formatCode="0.0">
                  <c:v>871.66639999999995</c:v>
                </c:pt>
                <c:pt idx="1374" formatCode="0.0">
                  <c:v>871.97760000000005</c:v>
                </c:pt>
                <c:pt idx="1375" formatCode="0.0">
                  <c:v>872.28880000000004</c:v>
                </c:pt>
                <c:pt idx="1376" formatCode="0.0">
                  <c:v>872.59990000000005</c:v>
                </c:pt>
                <c:pt idx="1377" formatCode="0.0">
                  <c:v>872.91089999999997</c:v>
                </c:pt>
                <c:pt idx="1378" formatCode="0.0">
                  <c:v>873.22190000000001</c:v>
                </c:pt>
                <c:pt idx="1379" formatCode="0.0">
                  <c:v>873.53279999999995</c:v>
                </c:pt>
                <c:pt idx="1380" formatCode="0.0">
                  <c:v>873.84370000000001</c:v>
                </c:pt>
                <c:pt idx="1381" formatCode="0.0">
                  <c:v>874.15449999999998</c:v>
                </c:pt>
                <c:pt idx="1382" formatCode="0.0">
                  <c:v>874.46529999999996</c:v>
                </c:pt>
                <c:pt idx="1383" formatCode="0.0">
                  <c:v>874.77610000000004</c:v>
                </c:pt>
                <c:pt idx="1384" formatCode="0.0">
                  <c:v>875.08680000000004</c:v>
                </c:pt>
                <c:pt idx="1385" formatCode="0.0">
                  <c:v>875.39739999999995</c:v>
                </c:pt>
                <c:pt idx="1386" formatCode="0.0">
                  <c:v>875.70799999999997</c:v>
                </c:pt>
                <c:pt idx="1387" formatCode="0.0">
                  <c:v>876.01850000000002</c:v>
                </c:pt>
                <c:pt idx="1388" formatCode="0.0">
                  <c:v>876.32899999999995</c:v>
                </c:pt>
                <c:pt idx="1389" formatCode="0.0">
                  <c:v>876.6395</c:v>
                </c:pt>
                <c:pt idx="1390" formatCode="0.0">
                  <c:v>876.94979999999998</c:v>
                </c:pt>
                <c:pt idx="1391" formatCode="0.0">
                  <c:v>877.26009999999997</c:v>
                </c:pt>
                <c:pt idx="1392" formatCode="0.0">
                  <c:v>877.57039999999995</c:v>
                </c:pt>
                <c:pt idx="1393" formatCode="0.0">
                  <c:v>877.88070000000005</c:v>
                </c:pt>
                <c:pt idx="1394" formatCode="0.0">
                  <c:v>878.19090000000006</c:v>
                </c:pt>
                <c:pt idx="1395" formatCode="0.0">
                  <c:v>878.50099999999998</c:v>
                </c:pt>
                <c:pt idx="1396" formatCode="0.0">
                  <c:v>878.81100000000004</c:v>
                </c:pt>
                <c:pt idx="1397" formatCode="0.0">
                  <c:v>879.12109999999996</c:v>
                </c:pt>
                <c:pt idx="1398" formatCode="0.0">
                  <c:v>879.43100000000004</c:v>
                </c:pt>
                <c:pt idx="1399" formatCode="0.0">
                  <c:v>879.74099999999999</c:v>
                </c:pt>
                <c:pt idx="1400" formatCode="0.0">
                  <c:v>880.05079999999998</c:v>
                </c:pt>
                <c:pt idx="1401" formatCode="0.0">
                  <c:v>880.36069999999995</c:v>
                </c:pt>
                <c:pt idx="1402" formatCode="0.0">
                  <c:v>880.67039999999997</c:v>
                </c:pt>
                <c:pt idx="1403" formatCode="0.0">
                  <c:v>880.98019999999997</c:v>
                </c:pt>
                <c:pt idx="1404" formatCode="0.0">
                  <c:v>881.28980000000001</c:v>
                </c:pt>
                <c:pt idx="1405" formatCode="0.0">
                  <c:v>881.59939999999995</c:v>
                </c:pt>
                <c:pt idx="1406" formatCode="0.0">
                  <c:v>881.90899999999999</c:v>
                </c:pt>
                <c:pt idx="1407" formatCode="0.0">
                  <c:v>882.21849999999995</c:v>
                </c:pt>
                <c:pt idx="1408" formatCode="0.0">
                  <c:v>882.52800000000002</c:v>
                </c:pt>
                <c:pt idx="1409" formatCode="0.0">
                  <c:v>882.8374</c:v>
                </c:pt>
                <c:pt idx="1410" formatCode="0.0">
                  <c:v>883.14679999999998</c:v>
                </c:pt>
                <c:pt idx="1411" formatCode="0.0">
                  <c:v>883.45609999999999</c:v>
                </c:pt>
                <c:pt idx="1412" formatCode="0.0">
                  <c:v>883.76530000000002</c:v>
                </c:pt>
                <c:pt idx="1413" formatCode="0.0">
                  <c:v>884.07449999999994</c:v>
                </c:pt>
                <c:pt idx="1414" formatCode="0.0">
                  <c:v>884.38369999999998</c:v>
                </c:pt>
                <c:pt idx="1415" formatCode="0.0">
                  <c:v>884.69280000000003</c:v>
                </c:pt>
                <c:pt idx="1416" formatCode="0.0">
                  <c:v>885.0018</c:v>
                </c:pt>
                <c:pt idx="1417" formatCode="0.0">
                  <c:v>885.31089999999995</c:v>
                </c:pt>
                <c:pt idx="1418" formatCode="0.0">
                  <c:v>885.61980000000005</c:v>
                </c:pt>
                <c:pt idx="1419" formatCode="0.0">
                  <c:v>885.92870000000005</c:v>
                </c:pt>
                <c:pt idx="1420" formatCode="0.0">
                  <c:v>886.23749999999995</c:v>
                </c:pt>
                <c:pt idx="1421" formatCode="0.0">
                  <c:v>886.54639999999995</c:v>
                </c:pt>
                <c:pt idx="1422" formatCode="0.0">
                  <c:v>886.85509999999999</c:v>
                </c:pt>
                <c:pt idx="1423" formatCode="0.0">
                  <c:v>887.16380000000004</c:v>
                </c:pt>
                <c:pt idx="1424" formatCode="0.0">
                  <c:v>887.47249999999997</c:v>
                </c:pt>
                <c:pt idx="1425" formatCode="0.0">
                  <c:v>887.78110000000004</c:v>
                </c:pt>
                <c:pt idx="1426" formatCode="0.0">
                  <c:v>888.08960000000002</c:v>
                </c:pt>
                <c:pt idx="1427" formatCode="0.0">
                  <c:v>888.3981</c:v>
                </c:pt>
                <c:pt idx="1428" formatCode="0.0">
                  <c:v>888.70650000000001</c:v>
                </c:pt>
                <c:pt idx="1429" formatCode="0.0">
                  <c:v>889.01490000000001</c:v>
                </c:pt>
                <c:pt idx="1430" formatCode="0.0">
                  <c:v>889.32320000000004</c:v>
                </c:pt>
                <c:pt idx="1431" formatCode="0.0">
                  <c:v>889.63149999999996</c:v>
                </c:pt>
                <c:pt idx="1432" formatCode="0.0">
                  <c:v>889.93979999999999</c:v>
                </c:pt>
                <c:pt idx="1433" formatCode="0.0">
                  <c:v>890.24789999999996</c:v>
                </c:pt>
                <c:pt idx="1434" formatCode="0.0">
                  <c:v>890.55610000000001</c:v>
                </c:pt>
                <c:pt idx="1435" formatCode="0.0">
                  <c:v>890.86410000000001</c:v>
                </c:pt>
                <c:pt idx="1436" formatCode="0.0">
                  <c:v>891.17219999999998</c:v>
                </c:pt>
                <c:pt idx="1437" formatCode="0.0">
                  <c:v>891.48019999999997</c:v>
                </c:pt>
                <c:pt idx="1438" formatCode="0.0">
                  <c:v>891.78809999999999</c:v>
                </c:pt>
                <c:pt idx="1439" formatCode="0.0">
                  <c:v>892.09590000000003</c:v>
                </c:pt>
                <c:pt idx="1440" formatCode="0.0">
                  <c:v>892.40380000000005</c:v>
                </c:pt>
                <c:pt idx="1441" formatCode="0.0">
                  <c:v>892.7115</c:v>
                </c:pt>
                <c:pt idx="1442" formatCode="0.0">
                  <c:v>893.01930000000004</c:v>
                </c:pt>
                <c:pt idx="1443" formatCode="0.0">
                  <c:v>893.327</c:v>
                </c:pt>
                <c:pt idx="1444" formatCode="0.0">
                  <c:v>893.63459999999998</c:v>
                </c:pt>
                <c:pt idx="1445" formatCode="0.0">
                  <c:v>893.94209999999998</c:v>
                </c:pt>
              </c:numCache>
            </c:numRef>
          </c:xVal>
          <c:yVal>
            <c:numRef>
              <c:f>'Fluo RT'!$AZ$4:$AZ$1449</c:f>
              <c:numCache>
                <c:formatCode>0.0</c:formatCode>
                <c:ptCount val="1446"/>
                <c:pt idx="0">
                  <c:v>-2.6833681209640855E-4</c:v>
                </c:pt>
                <c:pt idx="1">
                  <c:v>-2.9464065594205868E-4</c:v>
                </c:pt>
                <c:pt idx="2">
                  <c:v>-2.7745823547253569E-4</c:v>
                </c:pt>
                <c:pt idx="3">
                  <c:v>-1.2473797082672154E-4</c:v>
                </c:pt>
                <c:pt idx="4">
                  <c:v>1.173083949467668E-4</c:v>
                </c:pt>
                <c:pt idx="5">
                  <c:v>9.9708307774739082E-7</c:v>
                </c:pt>
                <c:pt idx="6">
                  <c:v>1.6582635548138098E-4</c:v>
                </c:pt>
                <c:pt idx="7">
                  <c:v>1.9787481324579968E-4</c:v>
                </c:pt>
                <c:pt idx="8">
                  <c:v>2.093198454267905E-4</c:v>
                </c:pt>
                <c:pt idx="9">
                  <c:v>3.4549560979515862E-4</c:v>
                </c:pt>
                <c:pt idx="10">
                  <c:v>3.4184694529237539E-4</c:v>
                </c:pt>
                <c:pt idx="11">
                  <c:v>2.2486389884286568E-4</c:v>
                </c:pt>
                <c:pt idx="12">
                  <c:v>2.2546764596683899E-4</c:v>
                </c:pt>
                <c:pt idx="13">
                  <c:v>7.1430810349145586E-5</c:v>
                </c:pt>
                <c:pt idx="14">
                  <c:v>7.6082810664483398E-5</c:v>
                </c:pt>
                <c:pt idx="15">
                  <c:v>1.5160546400879867E-4</c:v>
                </c:pt>
                <c:pt idx="16">
                  <c:v>4.9166009246441283E-5</c:v>
                </c:pt>
                <c:pt idx="17">
                  <c:v>-8.0311554356561168E-5</c:v>
                </c:pt>
                <c:pt idx="18">
                  <c:v>-4.1575372247241997E-5</c:v>
                </c:pt>
                <c:pt idx="19">
                  <c:v>6.7370109299930476E-5</c:v>
                </c:pt>
                <c:pt idx="20">
                  <c:v>1.5944875182244316E-4</c:v>
                </c:pt>
                <c:pt idx="21">
                  <c:v>-2.3006607384647474E-6</c:v>
                </c:pt>
                <c:pt idx="22">
                  <c:v>-1.0107832387890964E-4</c:v>
                </c:pt>
                <c:pt idx="23">
                  <c:v>-7.3409466860314813E-6</c:v>
                </c:pt>
                <c:pt idx="24">
                  <c:v>-3.6145694893271816E-6</c:v>
                </c:pt>
                <c:pt idx="25">
                  <c:v>8.8473985973432624E-5</c:v>
                </c:pt>
                <c:pt idx="26">
                  <c:v>-4.5050652288677449E-5</c:v>
                </c:pt>
                <c:pt idx="27">
                  <c:v>-1.8197501462255324E-4</c:v>
                </c:pt>
                <c:pt idx="28">
                  <c:v>-1.2663294253420517E-4</c:v>
                </c:pt>
                <c:pt idx="29">
                  <c:v>-1.6675579863163761E-4</c:v>
                </c:pt>
                <c:pt idx="30">
                  <c:v>-2.0690291114003863E-4</c:v>
                </c:pt>
                <c:pt idx="31">
                  <c:v>-1.6443793056026168E-4</c:v>
                </c:pt>
                <c:pt idx="32">
                  <c:v>-2.28486953987455E-4</c:v>
                </c:pt>
                <c:pt idx="33">
                  <c:v>-3.050677988356026E-4</c:v>
                </c:pt>
                <c:pt idx="34">
                  <c:v>-7.8498361339684105E-5</c:v>
                </c:pt>
                <c:pt idx="35">
                  <c:v>-1.0458066472329574E-4</c:v>
                </c:pt>
                <c:pt idx="36">
                  <c:v>5.4217544355484577E-5</c:v>
                </c:pt>
                <c:pt idx="37">
                  <c:v>1.3425993627319733E-5</c:v>
                </c:pt>
                <c:pt idx="38">
                  <c:v>2.1970510363889082E-4</c:v>
                </c:pt>
                <c:pt idx="39">
                  <c:v>3.2414007192863638E-4</c:v>
                </c:pt>
                <c:pt idx="40">
                  <c:v>7.2029663446713469E-4</c:v>
                </c:pt>
                <c:pt idx="41">
                  <c:v>5.2138078408476023E-4</c:v>
                </c:pt>
                <c:pt idx="42">
                  <c:v>6.0806475397509217E-4</c:v>
                </c:pt>
                <c:pt idx="43">
                  <c:v>6.2560204432466672E-4</c:v>
                </c:pt>
                <c:pt idx="44">
                  <c:v>6.5015829664663929E-4</c:v>
                </c:pt>
                <c:pt idx="45">
                  <c:v>5.0284961647332246E-4</c:v>
                </c:pt>
                <c:pt idx="46">
                  <c:v>2.9355991500806344E-4</c:v>
                </c:pt>
                <c:pt idx="47">
                  <c:v>1.269318453734725E-4</c:v>
                </c:pt>
                <c:pt idx="48">
                  <c:v>2.0446815251697056E-4</c:v>
                </c:pt>
                <c:pt idx="49">
                  <c:v>2.3545739570413995E-4</c:v>
                </c:pt>
                <c:pt idx="50">
                  <c:v>1.7543116106874854E-4</c:v>
                </c:pt>
                <c:pt idx="51">
                  <c:v>1.1952649644814893E-4</c:v>
                </c:pt>
                <c:pt idx="52">
                  <c:v>1.7754439308462674E-4</c:v>
                </c:pt>
                <c:pt idx="53">
                  <c:v>2.8342601134572474E-4</c:v>
                </c:pt>
                <c:pt idx="54">
                  <c:v>1.8948103666684943E-4</c:v>
                </c:pt>
                <c:pt idx="55">
                  <c:v>2.2959415916387987E-4</c:v>
                </c:pt>
                <c:pt idx="56">
                  <c:v>6.6428650380051011E-5</c:v>
                </c:pt>
                <c:pt idx="57">
                  <c:v>1.8640249910702322E-4</c:v>
                </c:pt>
                <c:pt idx="58">
                  <c:v>1.5640125120648606E-4</c:v>
                </c:pt>
                <c:pt idx="59">
                  <c:v>1.755897012087194E-4</c:v>
                </c:pt>
                <c:pt idx="60">
                  <c:v>1.4522254798771301E-4</c:v>
                </c:pt>
                <c:pt idx="61">
                  <c:v>2.0183482287036884E-4</c:v>
                </c:pt>
                <c:pt idx="62">
                  <c:v>1.6237581040024165E-4</c:v>
                </c:pt>
                <c:pt idx="63">
                  <c:v>3.390776871938394E-4</c:v>
                </c:pt>
                <c:pt idx="64">
                  <c:v>1.2911507103615581E-4</c:v>
                </c:pt>
                <c:pt idx="65">
                  <c:v>1.449564847829859E-4</c:v>
                </c:pt>
                <c:pt idx="66">
                  <c:v>2.293509167221384E-5</c:v>
                </c:pt>
                <c:pt idx="67">
                  <c:v>-8.6644115558948308E-5</c:v>
                </c:pt>
                <c:pt idx="68">
                  <c:v>9.1959253292874906E-5</c:v>
                </c:pt>
                <c:pt idx="69">
                  <c:v>2.0526617022508274E-4</c:v>
                </c:pt>
                <c:pt idx="70">
                  <c:v>4.1032464074974896E-5</c:v>
                </c:pt>
                <c:pt idx="71">
                  <c:v>2.9489023196092103E-4</c:v>
                </c:pt>
                <c:pt idx="72">
                  <c:v>3.4341322330341839E-4</c:v>
                </c:pt>
                <c:pt idx="73">
                  <c:v>4.2130652081156166E-4</c:v>
                </c:pt>
                <c:pt idx="74">
                  <c:v>5.0760428281004647E-4</c:v>
                </c:pt>
                <c:pt idx="75">
                  <c:v>1.9582650504151958E-4</c:v>
                </c:pt>
                <c:pt idx="76">
                  <c:v>-4.5494434775360959E-5</c:v>
                </c:pt>
                <c:pt idx="77">
                  <c:v>2.0234166422010568E-4</c:v>
                </c:pt>
                <c:pt idx="78">
                  <c:v>2.0431979479162553E-4</c:v>
                </c:pt>
                <c:pt idx="79">
                  <c:v>2.917132024449121E-4</c:v>
                </c:pt>
                <c:pt idx="80">
                  <c:v>1.6458896909106352E-4</c:v>
                </c:pt>
                <c:pt idx="81">
                  <c:v>5.027114225781634E-5</c:v>
                </c:pt>
                <c:pt idx="82">
                  <c:v>2.5766286133632662E-4</c:v>
                </c:pt>
                <c:pt idx="83">
                  <c:v>2.8183791891911724E-4</c:v>
                </c:pt>
                <c:pt idx="84">
                  <c:v>7.1447107973723287E-5</c:v>
                </c:pt>
                <c:pt idx="85">
                  <c:v>7.7743451169161652E-6</c:v>
                </c:pt>
                <c:pt idx="86">
                  <c:v>-1.2377316892109511E-4</c:v>
                </c:pt>
                <c:pt idx="87">
                  <c:v>-8.7877267484632777E-6</c:v>
                </c:pt>
                <c:pt idx="88">
                  <c:v>1.5734904927881829E-4</c:v>
                </c:pt>
                <c:pt idx="89">
                  <c:v>3.8328180895246763E-5</c:v>
                </c:pt>
                <c:pt idx="90">
                  <c:v>7.9472035828611644E-5</c:v>
                </c:pt>
                <c:pt idx="91">
                  <c:v>2.4334945745110214E-4</c:v>
                </c:pt>
                <c:pt idx="92">
                  <c:v>2.679843154493333E-4</c:v>
                </c:pt>
                <c:pt idx="93">
                  <c:v>3.8397844296554742E-4</c:v>
                </c:pt>
                <c:pt idx="94">
                  <c:v>3.8534388358060995E-4</c:v>
                </c:pt>
                <c:pt idx="95">
                  <c:v>2.6304606551063979E-4</c:v>
                </c:pt>
                <c:pt idx="96">
                  <c:v>3.2270049333666913E-4</c:v>
                </c:pt>
                <c:pt idx="97">
                  <c:v>3.3147125527916197E-4</c:v>
                </c:pt>
                <c:pt idx="98">
                  <c:v>2.1344701000845014E-4</c:v>
                </c:pt>
                <c:pt idx="99">
                  <c:v>1.4565427474822791E-4</c:v>
                </c:pt>
                <c:pt idx="100">
                  <c:v>-2.3919577287369315E-5</c:v>
                </c:pt>
                <c:pt idx="101">
                  <c:v>-7.821059894291989E-5</c:v>
                </c:pt>
                <c:pt idx="102">
                  <c:v>-4.279496775323511E-5</c:v>
                </c:pt>
                <c:pt idx="103">
                  <c:v>-1.5907460616131856E-4</c:v>
                </c:pt>
                <c:pt idx="104">
                  <c:v>-5.0838971234778661E-5</c:v>
                </c:pt>
                <c:pt idx="105">
                  <c:v>-7.3431693850445343E-5</c:v>
                </c:pt>
                <c:pt idx="106">
                  <c:v>-1.3175843442186409E-4</c:v>
                </c:pt>
                <c:pt idx="107">
                  <c:v>1.6893242867659746E-5</c:v>
                </c:pt>
                <c:pt idx="108">
                  <c:v>1.8277564344447263E-4</c:v>
                </c:pt>
                <c:pt idx="109">
                  <c:v>1.9425202757558893E-4</c:v>
                </c:pt>
                <c:pt idx="110">
                  <c:v>3.0278391148337721E-4</c:v>
                </c:pt>
                <c:pt idx="111">
                  <c:v>1.598272889867181E-4</c:v>
                </c:pt>
                <c:pt idx="112">
                  <c:v>3.7428555549601185E-4</c:v>
                </c:pt>
                <c:pt idx="113">
                  <c:v>4.6331367371419427E-4</c:v>
                </c:pt>
                <c:pt idx="114">
                  <c:v>3.7092979105840551E-4</c:v>
                </c:pt>
                <c:pt idx="115">
                  <c:v>2.9840051114881407E-4</c:v>
                </c:pt>
                <c:pt idx="116">
                  <c:v>3.4895364440558102E-4</c:v>
                </c:pt>
                <c:pt idx="117">
                  <c:v>3.5639015228162171E-4</c:v>
                </c:pt>
                <c:pt idx="118">
                  <c:v>4.5050311264205133E-4</c:v>
                </c:pt>
                <c:pt idx="119">
                  <c:v>3.2775761214068295E-4</c:v>
                </c:pt>
                <c:pt idx="120">
                  <c:v>1.7871075996705611E-4</c:v>
                </c:pt>
                <c:pt idx="121">
                  <c:v>1.8749020920598414E-4</c:v>
                </c:pt>
                <c:pt idx="122">
                  <c:v>1.9391299070911739E-4</c:v>
                </c:pt>
                <c:pt idx="123">
                  <c:v>7.6562464837078175E-5</c:v>
                </c:pt>
                <c:pt idx="124">
                  <c:v>1.972540929528579E-4</c:v>
                </c:pt>
                <c:pt idx="125">
                  <c:v>4.5045172666570448E-4</c:v>
                </c:pt>
                <c:pt idx="126">
                  <c:v>5.5259306285215879E-4</c:v>
                </c:pt>
                <c:pt idx="127">
                  <c:v>7.3534765941843502E-4</c:v>
                </c:pt>
                <c:pt idx="128">
                  <c:v>7.265834698631158E-4</c:v>
                </c:pt>
                <c:pt idx="129">
                  <c:v>5.7162824976613315E-4</c:v>
                </c:pt>
                <c:pt idx="130">
                  <c:v>8.4279614481732115E-4</c:v>
                </c:pt>
                <c:pt idx="131">
                  <c:v>6.8668879166043509E-4</c:v>
                </c:pt>
                <c:pt idx="132">
                  <c:v>4.5772185734346496E-4</c:v>
                </c:pt>
                <c:pt idx="133">
                  <c:v>4.3314464177327574E-4</c:v>
                </c:pt>
                <c:pt idx="134">
                  <c:v>2.59490074175904E-4</c:v>
                </c:pt>
                <c:pt idx="135">
                  <c:v>2.4804390834407876E-4</c:v>
                </c:pt>
                <c:pt idx="136">
                  <c:v>3.0084460659449207E-4</c:v>
                </c:pt>
                <c:pt idx="137">
                  <c:v>1.1297115929015816E-4</c:v>
                </c:pt>
                <c:pt idx="138">
                  <c:v>2.4644953065989421E-4</c:v>
                </c:pt>
                <c:pt idx="139">
                  <c:v>2.6470406888329495E-4</c:v>
                </c:pt>
                <c:pt idx="140">
                  <c:v>2.0666298509159874E-4</c:v>
                </c:pt>
                <c:pt idx="141">
                  <c:v>3.017402929680991E-4</c:v>
                </c:pt>
                <c:pt idx="142">
                  <c:v>3.3037923080247636E-4</c:v>
                </c:pt>
                <c:pt idx="143">
                  <c:v>3.4826096516131386E-4</c:v>
                </c:pt>
                <c:pt idx="144">
                  <c:v>3.7153211089739391E-4</c:v>
                </c:pt>
                <c:pt idx="145">
                  <c:v>2.4949758880904856E-4</c:v>
                </c:pt>
                <c:pt idx="146">
                  <c:v>3.0576490024734605E-4</c:v>
                </c:pt>
                <c:pt idx="147">
                  <c:v>2.9466650411030533E-4</c:v>
                </c:pt>
                <c:pt idx="148">
                  <c:v>4.7518660240263488E-4</c:v>
                </c:pt>
                <c:pt idx="149">
                  <c:v>4.5564353155184474E-4</c:v>
                </c:pt>
                <c:pt idx="150">
                  <c:v>4.8665229211780593E-4</c:v>
                </c:pt>
                <c:pt idx="151">
                  <c:v>5.4599320787635593E-4</c:v>
                </c:pt>
                <c:pt idx="152">
                  <c:v>6.3634194568665172E-4</c:v>
                </c:pt>
                <c:pt idx="153">
                  <c:v>4.9504518036052865E-4</c:v>
                </c:pt>
                <c:pt idx="154">
                  <c:v>5.2300888323515867E-4</c:v>
                </c:pt>
                <c:pt idx="155">
                  <c:v>3.8600532052294703E-4</c:v>
                </c:pt>
                <c:pt idx="156">
                  <c:v>5.0969497190031564E-4</c:v>
                </c:pt>
                <c:pt idx="157">
                  <c:v>6.0713435186773629E-4</c:v>
                </c:pt>
                <c:pt idx="158">
                  <c:v>5.2149147300885486E-4</c:v>
                </c:pt>
                <c:pt idx="159">
                  <c:v>4.4227035443813372E-4</c:v>
                </c:pt>
                <c:pt idx="160">
                  <c:v>4.2408765436719912E-4</c:v>
                </c:pt>
                <c:pt idx="161">
                  <c:v>4.6793389556651057E-4</c:v>
                </c:pt>
                <c:pt idx="162">
                  <c:v>4.8413448149123105E-4</c:v>
                </c:pt>
                <c:pt idx="163">
                  <c:v>3.6013020576765466E-4</c:v>
                </c:pt>
                <c:pt idx="164">
                  <c:v>3.3617011440128489E-4</c:v>
                </c:pt>
                <c:pt idx="165">
                  <c:v>2.8293458114278199E-4</c:v>
                </c:pt>
                <c:pt idx="166">
                  <c:v>3.2608202974631847E-4</c:v>
                </c:pt>
                <c:pt idx="167">
                  <c:v>2.6133271953438137E-4</c:v>
                </c:pt>
                <c:pt idx="168">
                  <c:v>2.411436331094901E-4</c:v>
                </c:pt>
                <c:pt idx="169">
                  <c:v>1.8513616466388238E-4</c:v>
                </c:pt>
                <c:pt idx="170">
                  <c:v>2.3263183046956938E-4</c:v>
                </c:pt>
                <c:pt idx="171">
                  <c:v>8.161504532086632E-5</c:v>
                </c:pt>
                <c:pt idx="172">
                  <c:v>1.1900884982628273E-4</c:v>
                </c:pt>
                <c:pt idx="173">
                  <c:v>1.2854390708145192E-4</c:v>
                </c:pt>
                <c:pt idx="174">
                  <c:v>3.113135189459522E-4</c:v>
                </c:pt>
                <c:pt idx="175">
                  <c:v>2.5030277453563343E-4</c:v>
                </c:pt>
                <c:pt idx="176">
                  <c:v>2.1357657793582579E-4</c:v>
                </c:pt>
                <c:pt idx="177">
                  <c:v>2.5473195577946708E-4</c:v>
                </c:pt>
                <c:pt idx="178">
                  <c:v>3.0429021750683571E-4</c:v>
                </c:pt>
                <c:pt idx="179">
                  <c:v>4.0039205674960627E-4</c:v>
                </c:pt>
                <c:pt idx="180">
                  <c:v>2.786232289648559E-4</c:v>
                </c:pt>
                <c:pt idx="181">
                  <c:v>2.081039305691212E-4</c:v>
                </c:pt>
                <c:pt idx="182">
                  <c:v>1.3659463627179835E-4</c:v>
                </c:pt>
                <c:pt idx="183">
                  <c:v>1.3856881764983769E-4</c:v>
                </c:pt>
                <c:pt idx="184">
                  <c:v>2.534818176757065E-4</c:v>
                </c:pt>
                <c:pt idx="185">
                  <c:v>2.7671469990845905E-4</c:v>
                </c:pt>
                <c:pt idx="186">
                  <c:v>2.3829834885495468E-4</c:v>
                </c:pt>
                <c:pt idx="187">
                  <c:v>4.1230377209335771E-4</c:v>
                </c:pt>
                <c:pt idx="188">
                  <c:v>3.266806206174392E-4</c:v>
                </c:pt>
                <c:pt idx="189">
                  <c:v>4.7131377331489818E-4</c:v>
                </c:pt>
                <c:pt idx="190">
                  <c:v>5.9446167804749382E-4</c:v>
                </c:pt>
                <c:pt idx="191">
                  <c:v>3.6892132417640119E-4</c:v>
                </c:pt>
                <c:pt idx="192">
                  <c:v>3.0454653224360888E-4</c:v>
                </c:pt>
                <c:pt idx="193">
                  <c:v>3.2308926523076827E-4</c:v>
                </c:pt>
                <c:pt idx="194">
                  <c:v>2.7817703514709422E-4</c:v>
                </c:pt>
                <c:pt idx="195">
                  <c:v>3.9215220393575364E-4</c:v>
                </c:pt>
                <c:pt idx="196">
                  <c:v>3.2707479658789711E-4</c:v>
                </c:pt>
                <c:pt idx="197">
                  <c:v>1.898175107390576E-4</c:v>
                </c:pt>
                <c:pt idx="198">
                  <c:v>3.0988951876073824E-4</c:v>
                </c:pt>
                <c:pt idx="199">
                  <c:v>3.2202669588334888E-4</c:v>
                </c:pt>
                <c:pt idx="200">
                  <c:v>3.6385767851709151E-4</c:v>
                </c:pt>
                <c:pt idx="201">
                  <c:v>2.7682716364656494E-4</c:v>
                </c:pt>
                <c:pt idx="202">
                  <c:v>3.4765332831406768E-4</c:v>
                </c:pt>
                <c:pt idx="203">
                  <c:v>4.0434020020929396E-4</c:v>
                </c:pt>
                <c:pt idx="204">
                  <c:v>4.1779911663652244E-4</c:v>
                </c:pt>
                <c:pt idx="205">
                  <c:v>4.3269114427063008E-4</c:v>
                </c:pt>
                <c:pt idx="206">
                  <c:v>6.0993968236413459E-4</c:v>
                </c:pt>
                <c:pt idx="207">
                  <c:v>6.5532495678558326E-4</c:v>
                </c:pt>
                <c:pt idx="208">
                  <c:v>6.9144698439463164E-4</c:v>
                </c:pt>
                <c:pt idx="209">
                  <c:v>4.6755231055409067E-4</c:v>
                </c:pt>
                <c:pt idx="210">
                  <c:v>3.8759617738499106E-4</c:v>
                </c:pt>
                <c:pt idx="211">
                  <c:v>5.0966524608868217E-4</c:v>
                </c:pt>
                <c:pt idx="212">
                  <c:v>4.5590429912041993E-4</c:v>
                </c:pt>
                <c:pt idx="213">
                  <c:v>2.8945863576353023E-4</c:v>
                </c:pt>
                <c:pt idx="214">
                  <c:v>4.27461352789317E-5</c:v>
                </c:pt>
                <c:pt idx="215">
                  <c:v>1.0738730542270703E-5</c:v>
                </c:pt>
                <c:pt idx="216">
                  <c:v>2.1836172368322156E-4</c:v>
                </c:pt>
                <c:pt idx="217">
                  <c:v>2.2847603562900883E-4</c:v>
                </c:pt>
                <c:pt idx="218">
                  <c:v>2.1325384612770786E-4</c:v>
                </c:pt>
                <c:pt idx="219">
                  <c:v>1.1586060203236006E-4</c:v>
                </c:pt>
                <c:pt idx="220">
                  <c:v>3.2859570998112369E-4</c:v>
                </c:pt>
                <c:pt idx="221">
                  <c:v>5.1809772197607563E-4</c:v>
                </c:pt>
                <c:pt idx="222">
                  <c:v>6.954259315634677E-4</c:v>
                </c:pt>
                <c:pt idx="223">
                  <c:v>6.9284427409358721E-4</c:v>
                </c:pt>
                <c:pt idx="224">
                  <c:v>7.7745309613152342E-4</c:v>
                </c:pt>
                <c:pt idx="225">
                  <c:v>6.8344621575409112E-4</c:v>
                </c:pt>
                <c:pt idx="226">
                  <c:v>8.2881389056227103E-4</c:v>
                </c:pt>
                <c:pt idx="227">
                  <c:v>7.3771546573828909E-4</c:v>
                </c:pt>
                <c:pt idx="228">
                  <c:v>7.2956927385546501E-4</c:v>
                </c:pt>
                <c:pt idx="229">
                  <c:v>8.5067129193630076E-4</c:v>
                </c:pt>
                <c:pt idx="230">
                  <c:v>7.0462010930494822E-4</c:v>
                </c:pt>
                <c:pt idx="231">
                  <c:v>5.6609049553109749E-4</c:v>
                </c:pt>
                <c:pt idx="232">
                  <c:v>6.7059208346258289E-4</c:v>
                </c:pt>
                <c:pt idx="233">
                  <c:v>6.2943807715060661E-4</c:v>
                </c:pt>
                <c:pt idx="234">
                  <c:v>6.9597807527314718E-4</c:v>
                </c:pt>
                <c:pt idx="235">
                  <c:v>6.4968144779524873E-4</c:v>
                </c:pt>
                <c:pt idx="236">
                  <c:v>5.2511134092199992E-4</c:v>
                </c:pt>
                <c:pt idx="237">
                  <c:v>6.8342567994799232E-4</c:v>
                </c:pt>
                <c:pt idx="238">
                  <c:v>9.0448592005923844E-4</c:v>
                </c:pt>
                <c:pt idx="239">
                  <c:v>9.6288845169349171E-4</c:v>
                </c:pt>
                <c:pt idx="240">
                  <c:v>1.0230726735817668E-3</c:v>
                </c:pt>
                <c:pt idx="241">
                  <c:v>1.0118099454640578E-3</c:v>
                </c:pt>
                <c:pt idx="242">
                  <c:v>1.094816510015288E-3</c:v>
                </c:pt>
                <c:pt idx="243">
                  <c:v>1.1240594049778097E-3</c:v>
                </c:pt>
                <c:pt idx="244">
                  <c:v>1.3084833953199608E-3</c:v>
                </c:pt>
                <c:pt idx="245">
                  <c:v>1.4754893052023302E-3</c:v>
                </c:pt>
                <c:pt idx="246">
                  <c:v>1.5208212144045819E-3</c:v>
                </c:pt>
                <c:pt idx="247">
                  <c:v>1.6202748224303782E-3</c:v>
                </c:pt>
                <c:pt idx="248">
                  <c:v>1.671871267559165E-3</c:v>
                </c:pt>
                <c:pt idx="249">
                  <c:v>1.745361297966483E-3</c:v>
                </c:pt>
                <c:pt idx="250">
                  <c:v>1.8360082974528693E-3</c:v>
                </c:pt>
                <c:pt idx="251">
                  <c:v>1.6458882692009823E-3</c:v>
                </c:pt>
                <c:pt idx="252">
                  <c:v>1.524431334778995E-3</c:v>
                </c:pt>
                <c:pt idx="253">
                  <c:v>1.6174946831422762E-3</c:v>
                </c:pt>
                <c:pt idx="254">
                  <c:v>1.5388878918171684E-3</c:v>
                </c:pt>
                <c:pt idx="255">
                  <c:v>1.6240627958947155E-3</c:v>
                </c:pt>
                <c:pt idx="256">
                  <c:v>1.6529017580558269E-3</c:v>
                </c:pt>
                <c:pt idx="257">
                  <c:v>1.6420753925871683E-3</c:v>
                </c:pt>
                <c:pt idx="258">
                  <c:v>1.7822444420197618E-3</c:v>
                </c:pt>
                <c:pt idx="259">
                  <c:v>1.8518058147526356E-3</c:v>
                </c:pt>
                <c:pt idx="260">
                  <c:v>1.6970881223821231E-3</c:v>
                </c:pt>
                <c:pt idx="261">
                  <c:v>1.8306873864626853E-3</c:v>
                </c:pt>
                <c:pt idx="262">
                  <c:v>1.8647232084775917E-3</c:v>
                </c:pt>
                <c:pt idx="263">
                  <c:v>1.9684112811365257E-3</c:v>
                </c:pt>
                <c:pt idx="264">
                  <c:v>1.9218969369450998E-3</c:v>
                </c:pt>
                <c:pt idx="265">
                  <c:v>2.0448083825565207E-3</c:v>
                </c:pt>
                <c:pt idx="266">
                  <c:v>2.1766943471219244E-3</c:v>
                </c:pt>
                <c:pt idx="267">
                  <c:v>2.3330523950809549E-3</c:v>
                </c:pt>
                <c:pt idx="268">
                  <c:v>2.5619637247537197E-3</c:v>
                </c:pt>
                <c:pt idx="269">
                  <c:v>2.7405210720277753E-3</c:v>
                </c:pt>
                <c:pt idx="270">
                  <c:v>2.9157645348995591E-3</c:v>
                </c:pt>
                <c:pt idx="271">
                  <c:v>3.1505709418334785E-3</c:v>
                </c:pt>
                <c:pt idx="272">
                  <c:v>3.2589054961583187E-3</c:v>
                </c:pt>
                <c:pt idx="273">
                  <c:v>3.2019279264540444E-3</c:v>
                </c:pt>
                <c:pt idx="274">
                  <c:v>3.2704744029235194E-3</c:v>
                </c:pt>
                <c:pt idx="275">
                  <c:v>3.1622195758458857E-3</c:v>
                </c:pt>
                <c:pt idx="276">
                  <c:v>3.2867896827191343E-3</c:v>
                </c:pt>
                <c:pt idx="277">
                  <c:v>3.3171857421779743E-3</c:v>
                </c:pt>
                <c:pt idx="278">
                  <c:v>3.2228143280117385E-3</c:v>
                </c:pt>
                <c:pt idx="279">
                  <c:v>3.3470109805650268E-3</c:v>
                </c:pt>
                <c:pt idx="280">
                  <c:v>3.5238454573373714E-3</c:v>
                </c:pt>
                <c:pt idx="281">
                  <c:v>3.7200142561684565E-3</c:v>
                </c:pt>
                <c:pt idx="282">
                  <c:v>3.7703701899333554E-3</c:v>
                </c:pt>
                <c:pt idx="283">
                  <c:v>3.6168233172770739E-3</c:v>
                </c:pt>
                <c:pt idx="284">
                  <c:v>3.6063076836436833E-3</c:v>
                </c:pt>
                <c:pt idx="285">
                  <c:v>3.7936213685471976E-3</c:v>
                </c:pt>
                <c:pt idx="286">
                  <c:v>3.7608977938342254E-3</c:v>
                </c:pt>
                <c:pt idx="287">
                  <c:v>3.8311422376559336E-3</c:v>
                </c:pt>
                <c:pt idx="288">
                  <c:v>3.8177618126106587E-3</c:v>
                </c:pt>
                <c:pt idx="289">
                  <c:v>3.9631026329031704E-3</c:v>
                </c:pt>
                <c:pt idx="290">
                  <c:v>4.032875124873405E-3</c:v>
                </c:pt>
                <c:pt idx="291">
                  <c:v>4.0885270664790096E-3</c:v>
                </c:pt>
                <c:pt idx="292">
                  <c:v>4.1743775149472289E-3</c:v>
                </c:pt>
                <c:pt idx="293">
                  <c:v>4.1790904359858098E-3</c:v>
                </c:pt>
                <c:pt idx="294">
                  <c:v>4.2148329600397065E-3</c:v>
                </c:pt>
                <c:pt idx="295">
                  <c:v>4.2892013839992971E-3</c:v>
                </c:pt>
                <c:pt idx="296">
                  <c:v>4.273722403999561E-3</c:v>
                </c:pt>
                <c:pt idx="297">
                  <c:v>4.3970004276881773E-3</c:v>
                </c:pt>
                <c:pt idx="298">
                  <c:v>4.4814425473001327E-3</c:v>
                </c:pt>
                <c:pt idx="299">
                  <c:v>4.6464695860210532E-3</c:v>
                </c:pt>
                <c:pt idx="300">
                  <c:v>4.8380695861450487E-3</c:v>
                </c:pt>
                <c:pt idx="301">
                  <c:v>4.8463498833462518E-3</c:v>
                </c:pt>
                <c:pt idx="302">
                  <c:v>4.7021625063166555E-3</c:v>
                </c:pt>
                <c:pt idx="303">
                  <c:v>4.783949838687694E-3</c:v>
                </c:pt>
                <c:pt idx="304">
                  <c:v>4.8011599592648994E-3</c:v>
                </c:pt>
                <c:pt idx="305">
                  <c:v>4.8833719460878453E-3</c:v>
                </c:pt>
                <c:pt idx="306">
                  <c:v>4.7100562471677635E-3</c:v>
                </c:pt>
                <c:pt idx="307">
                  <c:v>4.6073967303355626E-3</c:v>
                </c:pt>
                <c:pt idx="308">
                  <c:v>4.6686203799479161E-3</c:v>
                </c:pt>
                <c:pt idx="309">
                  <c:v>4.7536144574251548E-3</c:v>
                </c:pt>
                <c:pt idx="310">
                  <c:v>4.7339874304378566E-3</c:v>
                </c:pt>
                <c:pt idx="311">
                  <c:v>4.7498511083436962E-3</c:v>
                </c:pt>
                <c:pt idx="312">
                  <c:v>4.6548242209818892E-3</c:v>
                </c:pt>
                <c:pt idx="313">
                  <c:v>4.6654535913875196E-3</c:v>
                </c:pt>
                <c:pt idx="314">
                  <c:v>4.7678259786231338E-3</c:v>
                </c:pt>
                <c:pt idx="315">
                  <c:v>4.6910936139071919E-3</c:v>
                </c:pt>
                <c:pt idx="316">
                  <c:v>4.6660306382466767E-3</c:v>
                </c:pt>
                <c:pt idx="317">
                  <c:v>4.9221827611706272E-3</c:v>
                </c:pt>
                <c:pt idx="318">
                  <c:v>4.8837826622098214E-3</c:v>
                </c:pt>
                <c:pt idx="319">
                  <c:v>4.9453055213047013E-3</c:v>
                </c:pt>
                <c:pt idx="320">
                  <c:v>5.0122271601929806E-3</c:v>
                </c:pt>
                <c:pt idx="321">
                  <c:v>4.8987236226742071E-3</c:v>
                </c:pt>
                <c:pt idx="322">
                  <c:v>4.8298849988093724E-3</c:v>
                </c:pt>
                <c:pt idx="323">
                  <c:v>5.0563326822056758E-3</c:v>
                </c:pt>
                <c:pt idx="324">
                  <c:v>5.0201413439279891E-3</c:v>
                </c:pt>
                <c:pt idx="325">
                  <c:v>5.1061138921664048E-3</c:v>
                </c:pt>
                <c:pt idx="326">
                  <c:v>5.1035074244692473E-3</c:v>
                </c:pt>
                <c:pt idx="327">
                  <c:v>5.0703834479984477E-3</c:v>
                </c:pt>
                <c:pt idx="328">
                  <c:v>5.1315578488450447E-3</c:v>
                </c:pt>
                <c:pt idx="329">
                  <c:v>5.2318943106886917E-3</c:v>
                </c:pt>
                <c:pt idx="330">
                  <c:v>5.1798327899511953E-3</c:v>
                </c:pt>
                <c:pt idx="331">
                  <c:v>5.0093586518931144E-3</c:v>
                </c:pt>
                <c:pt idx="332">
                  <c:v>4.8963448143659275E-3</c:v>
                </c:pt>
                <c:pt idx="333">
                  <c:v>4.8537511365397855E-3</c:v>
                </c:pt>
                <c:pt idx="334">
                  <c:v>4.8000486097583769E-3</c:v>
                </c:pt>
                <c:pt idx="335">
                  <c:v>4.855555685654895E-3</c:v>
                </c:pt>
                <c:pt idx="336">
                  <c:v>4.8702336762945766E-3</c:v>
                </c:pt>
                <c:pt idx="337">
                  <c:v>4.9096614947823176E-3</c:v>
                </c:pt>
                <c:pt idx="338">
                  <c:v>5.0756623581544391E-3</c:v>
                </c:pt>
                <c:pt idx="339">
                  <c:v>5.0050368403924076E-3</c:v>
                </c:pt>
                <c:pt idx="340">
                  <c:v>4.9554972281504869E-3</c:v>
                </c:pt>
                <c:pt idx="341">
                  <c:v>5.0716248885843314E-3</c:v>
                </c:pt>
                <c:pt idx="342">
                  <c:v>4.9709994387001086E-3</c:v>
                </c:pt>
                <c:pt idx="343">
                  <c:v>5.0669462558373818E-3</c:v>
                </c:pt>
                <c:pt idx="344">
                  <c:v>5.0757125361421919E-3</c:v>
                </c:pt>
                <c:pt idx="345">
                  <c:v>5.032147821330833E-3</c:v>
                </c:pt>
                <c:pt idx="346">
                  <c:v>5.1097285657285959E-3</c:v>
                </c:pt>
                <c:pt idx="347">
                  <c:v>5.2763975397154264E-3</c:v>
                </c:pt>
                <c:pt idx="348">
                  <c:v>5.2962299247637113E-3</c:v>
                </c:pt>
                <c:pt idx="349">
                  <c:v>5.3207167827870666E-3</c:v>
                </c:pt>
                <c:pt idx="350">
                  <c:v>5.2181362498244753E-3</c:v>
                </c:pt>
                <c:pt idx="351">
                  <c:v>5.3651075759523553E-3</c:v>
                </c:pt>
                <c:pt idx="352">
                  <c:v>5.4652860700567804E-3</c:v>
                </c:pt>
                <c:pt idx="353">
                  <c:v>5.4934619394019597E-3</c:v>
                </c:pt>
                <c:pt idx="354">
                  <c:v>5.4402509710561276E-3</c:v>
                </c:pt>
                <c:pt idx="355">
                  <c:v>5.5094538499431672E-3</c:v>
                </c:pt>
                <c:pt idx="356">
                  <c:v>5.5607413287584763E-3</c:v>
                </c:pt>
                <c:pt idx="357">
                  <c:v>5.7183215824080855E-3</c:v>
                </c:pt>
                <c:pt idx="358">
                  <c:v>5.5715974293309885E-3</c:v>
                </c:pt>
                <c:pt idx="359">
                  <c:v>5.3565327153786034E-3</c:v>
                </c:pt>
                <c:pt idx="360">
                  <c:v>5.3918282836527033E-3</c:v>
                </c:pt>
                <c:pt idx="361">
                  <c:v>5.4092158856310357E-3</c:v>
                </c:pt>
                <c:pt idx="362">
                  <c:v>5.3829161154946136E-3</c:v>
                </c:pt>
                <c:pt idx="363">
                  <c:v>5.3628356281735477E-3</c:v>
                </c:pt>
                <c:pt idx="364">
                  <c:v>5.2762693070800577E-3</c:v>
                </c:pt>
                <c:pt idx="365">
                  <c:v>5.1620186750769657E-3</c:v>
                </c:pt>
                <c:pt idx="366">
                  <c:v>5.0828006415232687E-3</c:v>
                </c:pt>
                <c:pt idx="367">
                  <c:v>5.0102098192409206E-3</c:v>
                </c:pt>
                <c:pt idx="368">
                  <c:v>5.036671274004546E-3</c:v>
                </c:pt>
                <c:pt idx="369">
                  <c:v>4.9065709024255439E-3</c:v>
                </c:pt>
                <c:pt idx="370">
                  <c:v>4.9394978838333166E-3</c:v>
                </c:pt>
                <c:pt idx="371">
                  <c:v>4.9406315346677302E-3</c:v>
                </c:pt>
                <c:pt idx="372">
                  <c:v>4.9481312853927803E-3</c:v>
                </c:pt>
                <c:pt idx="373">
                  <c:v>5.263860476553194E-3</c:v>
                </c:pt>
                <c:pt idx="374">
                  <c:v>5.3523818807250552E-3</c:v>
                </c:pt>
                <c:pt idx="375">
                  <c:v>5.3263385758593679E-3</c:v>
                </c:pt>
                <c:pt idx="376">
                  <c:v>5.5376780388321084E-3</c:v>
                </c:pt>
                <c:pt idx="377">
                  <c:v>5.592706565400985E-3</c:v>
                </c:pt>
                <c:pt idx="378">
                  <c:v>5.62312185975513E-3</c:v>
                </c:pt>
                <c:pt idx="379">
                  <c:v>5.7929762067422648E-3</c:v>
                </c:pt>
                <c:pt idx="380">
                  <c:v>5.6816498363587657E-3</c:v>
                </c:pt>
                <c:pt idx="381">
                  <c:v>5.722291218772527E-3</c:v>
                </c:pt>
                <c:pt idx="382">
                  <c:v>5.7620767877285071E-3</c:v>
                </c:pt>
                <c:pt idx="383">
                  <c:v>5.5875893398721977E-3</c:v>
                </c:pt>
                <c:pt idx="384">
                  <c:v>5.482025075082309E-3</c:v>
                </c:pt>
                <c:pt idx="385">
                  <c:v>5.6751936019345754E-3</c:v>
                </c:pt>
                <c:pt idx="386">
                  <c:v>5.5272549557094618E-3</c:v>
                </c:pt>
                <c:pt idx="387">
                  <c:v>5.6222000715356723E-3</c:v>
                </c:pt>
                <c:pt idx="388">
                  <c:v>5.6358549887583938E-3</c:v>
                </c:pt>
                <c:pt idx="389">
                  <c:v>5.6187879683684844E-3</c:v>
                </c:pt>
                <c:pt idx="390">
                  <c:v>5.891174528774446E-3</c:v>
                </c:pt>
                <c:pt idx="391">
                  <c:v>6.0667092098195957E-3</c:v>
                </c:pt>
                <c:pt idx="392">
                  <c:v>5.955541736397312E-3</c:v>
                </c:pt>
                <c:pt idx="393">
                  <c:v>5.9814382241877217E-3</c:v>
                </c:pt>
                <c:pt idx="394">
                  <c:v>5.8786672007160685E-3</c:v>
                </c:pt>
                <c:pt idx="395">
                  <c:v>6.0472968331132387E-3</c:v>
                </c:pt>
                <c:pt idx="396">
                  <c:v>6.0583759469646529E-3</c:v>
                </c:pt>
                <c:pt idx="397">
                  <c:v>5.9820496522607087E-3</c:v>
                </c:pt>
                <c:pt idx="398">
                  <c:v>6.1042107511108286E-3</c:v>
                </c:pt>
                <c:pt idx="399">
                  <c:v>6.4779735727733146E-3</c:v>
                </c:pt>
                <c:pt idx="400">
                  <c:v>6.7692967482239786E-3</c:v>
                </c:pt>
                <c:pt idx="401">
                  <c:v>6.9885671209276422E-3</c:v>
                </c:pt>
                <c:pt idx="402">
                  <c:v>6.9463683624495535E-3</c:v>
                </c:pt>
                <c:pt idx="403">
                  <c:v>7.0018317649122881E-3</c:v>
                </c:pt>
                <c:pt idx="404">
                  <c:v>6.9769945901966609E-3</c:v>
                </c:pt>
                <c:pt idx="405">
                  <c:v>6.9816564969476906E-3</c:v>
                </c:pt>
                <c:pt idx="406">
                  <c:v>6.7382170601431061E-3</c:v>
                </c:pt>
                <c:pt idx="407">
                  <c:v>6.8529518168058143E-3</c:v>
                </c:pt>
                <c:pt idx="408">
                  <c:v>6.8038656648976596E-3</c:v>
                </c:pt>
                <c:pt idx="409">
                  <c:v>6.872330741520335E-3</c:v>
                </c:pt>
                <c:pt idx="410">
                  <c:v>7.0403396536245621E-3</c:v>
                </c:pt>
                <c:pt idx="411">
                  <c:v>7.1720559422535999E-3</c:v>
                </c:pt>
                <c:pt idx="412">
                  <c:v>7.1549963556396534E-3</c:v>
                </c:pt>
                <c:pt idx="413">
                  <c:v>7.1474622237007743E-3</c:v>
                </c:pt>
                <c:pt idx="414">
                  <c:v>7.1273315583919574E-3</c:v>
                </c:pt>
                <c:pt idx="415">
                  <c:v>7.2941204020161941E-3</c:v>
                </c:pt>
                <c:pt idx="416">
                  <c:v>7.4877293800942931E-3</c:v>
                </c:pt>
                <c:pt idx="417">
                  <c:v>7.650051453586537E-3</c:v>
                </c:pt>
                <c:pt idx="418">
                  <c:v>7.7918182073180593E-3</c:v>
                </c:pt>
                <c:pt idx="419">
                  <c:v>8.0336974803923329E-3</c:v>
                </c:pt>
                <c:pt idx="420">
                  <c:v>8.2096382314494794E-3</c:v>
                </c:pt>
                <c:pt idx="421">
                  <c:v>8.2731449795045847E-3</c:v>
                </c:pt>
                <c:pt idx="422">
                  <c:v>8.3895737078649446E-3</c:v>
                </c:pt>
                <c:pt idx="423">
                  <c:v>8.4597662081771115E-3</c:v>
                </c:pt>
                <c:pt idx="424">
                  <c:v>8.6268254554020176E-3</c:v>
                </c:pt>
                <c:pt idx="425">
                  <c:v>8.7336060717839153E-3</c:v>
                </c:pt>
                <c:pt idx="426">
                  <c:v>8.9464666711631599E-3</c:v>
                </c:pt>
                <c:pt idx="427">
                  <c:v>9.1686854652582965E-3</c:v>
                </c:pt>
                <c:pt idx="428">
                  <c:v>9.3675993717082587E-3</c:v>
                </c:pt>
                <c:pt idx="429">
                  <c:v>9.5196990740288676E-3</c:v>
                </c:pt>
                <c:pt idx="430">
                  <c:v>1.0003437177293512E-2</c:v>
                </c:pt>
                <c:pt idx="431">
                  <c:v>1.0298831274306121E-2</c:v>
                </c:pt>
                <c:pt idx="432">
                  <c:v>1.0738842978132202E-2</c:v>
                </c:pt>
                <c:pt idx="433">
                  <c:v>1.1040850348086226E-2</c:v>
                </c:pt>
                <c:pt idx="434">
                  <c:v>1.1581887996476558E-2</c:v>
                </c:pt>
                <c:pt idx="435">
                  <c:v>1.215997651349034E-2</c:v>
                </c:pt>
                <c:pt idx="436">
                  <c:v>1.2821625318442427E-2</c:v>
                </c:pt>
                <c:pt idx="437">
                  <c:v>1.3246627299376462E-2</c:v>
                </c:pt>
                <c:pt idx="438">
                  <c:v>1.3751942866596792E-2</c:v>
                </c:pt>
                <c:pt idx="439">
                  <c:v>1.4391041312163982E-2</c:v>
                </c:pt>
                <c:pt idx="440">
                  <c:v>1.5099154933775137E-2</c:v>
                </c:pt>
                <c:pt idx="441">
                  <c:v>1.5745514320014555E-2</c:v>
                </c:pt>
                <c:pt idx="442">
                  <c:v>1.6353468961183192E-2</c:v>
                </c:pt>
                <c:pt idx="443">
                  <c:v>1.7098648318969723E-2</c:v>
                </c:pt>
                <c:pt idx="444">
                  <c:v>1.7885221728986312E-2</c:v>
                </c:pt>
                <c:pt idx="445">
                  <c:v>1.893508740373967E-2</c:v>
                </c:pt>
                <c:pt idx="446">
                  <c:v>1.9906461696539753E-2</c:v>
                </c:pt>
                <c:pt idx="447">
                  <c:v>2.0906954089788373E-2</c:v>
                </c:pt>
                <c:pt idx="448">
                  <c:v>2.2059260914205011E-2</c:v>
                </c:pt>
                <c:pt idx="449">
                  <c:v>2.3424222979939902E-2</c:v>
                </c:pt>
                <c:pt idx="450">
                  <c:v>2.4542329788815043E-2</c:v>
                </c:pt>
                <c:pt idx="451">
                  <c:v>2.5540572535612743E-2</c:v>
                </c:pt>
                <c:pt idx="452">
                  <c:v>2.6714149251504584E-2</c:v>
                </c:pt>
                <c:pt idx="453">
                  <c:v>2.7946075533376934E-2</c:v>
                </c:pt>
                <c:pt idx="454">
                  <c:v>2.9419213906930853E-2</c:v>
                </c:pt>
                <c:pt idx="455">
                  <c:v>3.0748386058290077E-2</c:v>
                </c:pt>
                <c:pt idx="456">
                  <c:v>3.2338436355641972E-2</c:v>
                </c:pt>
                <c:pt idx="457">
                  <c:v>3.4276202452902679E-2</c:v>
                </c:pt>
                <c:pt idx="458">
                  <c:v>3.6653795338812391E-2</c:v>
                </c:pt>
                <c:pt idx="459">
                  <c:v>3.8625840435484213E-2</c:v>
                </c:pt>
                <c:pt idx="460">
                  <c:v>4.0805829617957506E-2</c:v>
                </c:pt>
                <c:pt idx="461">
                  <c:v>4.2947450295017842E-2</c:v>
                </c:pt>
                <c:pt idx="462">
                  <c:v>4.5544412980384724E-2</c:v>
                </c:pt>
                <c:pt idx="463">
                  <c:v>4.7665009080576637E-2</c:v>
                </c:pt>
                <c:pt idx="464">
                  <c:v>4.9921113624360906E-2</c:v>
                </c:pt>
                <c:pt idx="465">
                  <c:v>5.2184078614137382E-2</c:v>
                </c:pt>
                <c:pt idx="466">
                  <c:v>5.4939219972118924E-2</c:v>
                </c:pt>
                <c:pt idx="467">
                  <c:v>5.7671436494251417E-2</c:v>
                </c:pt>
                <c:pt idx="468">
                  <c:v>6.0443131942081396E-2</c:v>
                </c:pt>
                <c:pt idx="469">
                  <c:v>6.2941721611680962E-2</c:v>
                </c:pt>
                <c:pt idx="470">
                  <c:v>6.6103278652244107E-2</c:v>
                </c:pt>
                <c:pt idx="471">
                  <c:v>6.9077695958261284E-2</c:v>
                </c:pt>
                <c:pt idx="472">
                  <c:v>7.217608820446364E-2</c:v>
                </c:pt>
                <c:pt idx="473">
                  <c:v>7.5216017519602052E-2</c:v>
                </c:pt>
                <c:pt idx="474">
                  <c:v>7.8146688912518761E-2</c:v>
                </c:pt>
                <c:pt idx="475">
                  <c:v>8.0974439677222551E-2</c:v>
                </c:pt>
                <c:pt idx="476">
                  <c:v>8.4102034583075039E-2</c:v>
                </c:pt>
                <c:pt idx="477">
                  <c:v>8.7040233603376677E-2</c:v>
                </c:pt>
                <c:pt idx="478">
                  <c:v>9.0246458345259739E-2</c:v>
                </c:pt>
                <c:pt idx="479">
                  <c:v>9.337522221238248E-2</c:v>
                </c:pt>
                <c:pt idx="480">
                  <c:v>9.6734986021457067E-2</c:v>
                </c:pt>
                <c:pt idx="481">
                  <c:v>0.10026097649484865</c:v>
                </c:pt>
                <c:pt idx="482">
                  <c:v>0.10411838886045936</c:v>
                </c:pt>
                <c:pt idx="483">
                  <c:v>0.10782363369054378</c:v>
                </c:pt>
                <c:pt idx="484">
                  <c:v>0.11152327717043981</c:v>
                </c:pt>
                <c:pt idx="485">
                  <c:v>0.1152376395267433</c:v>
                </c:pt>
                <c:pt idx="486">
                  <c:v>0.11912886163465743</c:v>
                </c:pt>
                <c:pt idx="487">
                  <c:v>0.12299803702150817</c:v>
                </c:pt>
                <c:pt idx="488">
                  <c:v>0.12680930793971421</c:v>
                </c:pt>
                <c:pt idx="489">
                  <c:v>0.13050188004022509</c:v>
                </c:pt>
                <c:pt idx="490">
                  <c:v>0.13438742646019119</c:v>
                </c:pt>
                <c:pt idx="491">
                  <c:v>0.13842788347901402</c:v>
                </c:pt>
                <c:pt idx="492">
                  <c:v>0.14251004862710134</c:v>
                </c:pt>
                <c:pt idx="493">
                  <c:v>0.14620037572727129</c:v>
                </c:pt>
                <c:pt idx="494">
                  <c:v>0.15002628096268322</c:v>
                </c:pt>
                <c:pt idx="495">
                  <c:v>0.15413004680527617</c:v>
                </c:pt>
                <c:pt idx="496">
                  <c:v>0.15827401357905704</c:v>
                </c:pt>
                <c:pt idx="497">
                  <c:v>0.16209932411239189</c:v>
                </c:pt>
                <c:pt idx="498">
                  <c:v>0.16601667222592928</c:v>
                </c:pt>
                <c:pt idx="499">
                  <c:v>0.1696458723155744</c:v>
                </c:pt>
                <c:pt idx="500">
                  <c:v>0.17381698909761747</c:v>
                </c:pt>
                <c:pt idx="501">
                  <c:v>0.17760958079527153</c:v>
                </c:pt>
                <c:pt idx="502">
                  <c:v>0.18110061765408336</c:v>
                </c:pt>
                <c:pt idx="503">
                  <c:v>0.18449705320920728</c:v>
                </c:pt>
                <c:pt idx="504">
                  <c:v>0.18809247515009681</c:v>
                </c:pt>
                <c:pt idx="505">
                  <c:v>0.19156500469442581</c:v>
                </c:pt>
                <c:pt idx="506">
                  <c:v>0.19494976829206523</c:v>
                </c:pt>
                <c:pt idx="507">
                  <c:v>0.19808219608151589</c:v>
                </c:pt>
                <c:pt idx="508">
                  <c:v>0.20113794261346035</c:v>
                </c:pt>
                <c:pt idx="509">
                  <c:v>0.20370081214381525</c:v>
                </c:pt>
                <c:pt idx="510">
                  <c:v>0.20694135770009919</c:v>
                </c:pt>
                <c:pt idx="511">
                  <c:v>0.20946077123461618</c:v>
                </c:pt>
                <c:pt idx="512">
                  <c:v>0.21178324081331346</c:v>
                </c:pt>
                <c:pt idx="513">
                  <c:v>0.21426294869196605</c:v>
                </c:pt>
                <c:pt idx="514">
                  <c:v>0.21625786008350123</c:v>
                </c:pt>
                <c:pt idx="515">
                  <c:v>0.2181405316794314</c:v>
                </c:pt>
                <c:pt idx="516">
                  <c:v>0.22045824828762209</c:v>
                </c:pt>
                <c:pt idx="517">
                  <c:v>0.22191714354643016</c:v>
                </c:pt>
                <c:pt idx="518">
                  <c:v>0.2236161209629734</c:v>
                </c:pt>
                <c:pt idx="519">
                  <c:v>0.22525348817355414</c:v>
                </c:pt>
                <c:pt idx="520">
                  <c:v>0.22624552743431042</c:v>
                </c:pt>
                <c:pt idx="521">
                  <c:v>0.22743225171221548</c:v>
                </c:pt>
                <c:pt idx="522">
                  <c:v>0.22876266902104855</c:v>
                </c:pt>
                <c:pt idx="523">
                  <c:v>0.22962864445057396</c:v>
                </c:pt>
                <c:pt idx="524">
                  <c:v>0.2302284841960566</c:v>
                </c:pt>
                <c:pt idx="525">
                  <c:v>0.23079363050911811</c:v>
                </c:pt>
                <c:pt idx="526">
                  <c:v>0.23124191451883627</c:v>
                </c:pt>
                <c:pt idx="527">
                  <c:v>0.23207147596849384</c:v>
                </c:pt>
                <c:pt idx="528">
                  <c:v>0.23246975268853973</c:v>
                </c:pt>
                <c:pt idx="529">
                  <c:v>0.2322265029059444</c:v>
                </c:pt>
                <c:pt idx="530">
                  <c:v>0.23268074127728705</c:v>
                </c:pt>
                <c:pt idx="531">
                  <c:v>0.23325650534547923</c:v>
                </c:pt>
                <c:pt idx="532">
                  <c:v>0.23415040147998986</c:v>
                </c:pt>
                <c:pt idx="533">
                  <c:v>0.2348139326099381</c:v>
                </c:pt>
                <c:pt idx="534">
                  <c:v>0.23588402558908778</c:v>
                </c:pt>
                <c:pt idx="535">
                  <c:v>0.23706744276591113</c:v>
                </c:pt>
                <c:pt idx="536">
                  <c:v>0.23926884243114749</c:v>
                </c:pt>
                <c:pt idx="537">
                  <c:v>0.24189184554079191</c:v>
                </c:pt>
                <c:pt idx="538">
                  <c:v>0.2443526420792381</c:v>
                </c:pt>
                <c:pt idx="539">
                  <c:v>0.24746689949010148</c:v>
                </c:pt>
                <c:pt idx="540">
                  <c:v>0.25162116910567878</c:v>
                </c:pt>
                <c:pt idx="541">
                  <c:v>0.25618608608080484</c:v>
                </c:pt>
                <c:pt idx="542">
                  <c:v>0.26158907060373454</c:v>
                </c:pt>
                <c:pt idx="543">
                  <c:v>0.26757895582754943</c:v>
                </c:pt>
                <c:pt idx="544">
                  <c:v>0.27362502841068376</c:v>
                </c:pt>
                <c:pt idx="545">
                  <c:v>0.28196798407318252</c:v>
                </c:pt>
                <c:pt idx="546">
                  <c:v>0.29031943672745192</c:v>
                </c:pt>
                <c:pt idx="547">
                  <c:v>0.29984298027164247</c:v>
                </c:pt>
                <c:pt idx="548">
                  <c:v>0.31057626129859889</c:v>
                </c:pt>
                <c:pt idx="549">
                  <c:v>0.32196923846340625</c:v>
                </c:pt>
                <c:pt idx="550">
                  <c:v>0.33443473006696106</c:v>
                </c:pt>
                <c:pt idx="551">
                  <c:v>0.34837079000187493</c:v>
                </c:pt>
                <c:pt idx="552">
                  <c:v>0.36235930358920831</c:v>
                </c:pt>
                <c:pt idx="553">
                  <c:v>0.37811676984129461</c:v>
                </c:pt>
                <c:pt idx="554">
                  <c:v>0.39453858605375147</c:v>
                </c:pt>
                <c:pt idx="555">
                  <c:v>0.4117136501515033</c:v>
                </c:pt>
                <c:pt idx="556">
                  <c:v>0.43059820163117751</c:v>
                </c:pt>
                <c:pt idx="557">
                  <c:v>0.44991804269434155</c:v>
                </c:pt>
                <c:pt idx="558">
                  <c:v>0.47001574626884818</c:v>
                </c:pt>
                <c:pt idx="559">
                  <c:v>0.49114898923799388</c:v>
                </c:pt>
                <c:pt idx="560">
                  <c:v>0.51391056217628173</c:v>
                </c:pt>
                <c:pt idx="561">
                  <c:v>0.53702465146115097</c:v>
                </c:pt>
                <c:pt idx="562">
                  <c:v>0.5605665958101691</c:v>
                </c:pt>
                <c:pt idx="563">
                  <c:v>0.58473919272019359</c:v>
                </c:pt>
                <c:pt idx="564">
                  <c:v>0.60976315722536434</c:v>
                </c:pt>
                <c:pt idx="565">
                  <c:v>0.6352873254617144</c:v>
                </c:pt>
                <c:pt idx="566">
                  <c:v>0.660808836401924</c:v>
                </c:pt>
                <c:pt idx="567">
                  <c:v>0.68593747683565709</c:v>
                </c:pt>
                <c:pt idx="568">
                  <c:v>0.71021172617171524</c:v>
                </c:pt>
                <c:pt idx="569">
                  <c:v>0.73538237143529606</c:v>
                </c:pt>
                <c:pt idx="570">
                  <c:v>0.75966594309810098</c:v>
                </c:pt>
                <c:pt idx="571">
                  <c:v>0.7832352190253592</c:v>
                </c:pt>
                <c:pt idx="572">
                  <c:v>0.80590535902819671</c:v>
                </c:pt>
                <c:pt idx="573">
                  <c:v>0.8280001449355866</c:v>
                </c:pt>
                <c:pt idx="574">
                  <c:v>0.848325381896469</c:v>
                </c:pt>
                <c:pt idx="575">
                  <c:v>0.8682742304260187</c:v>
                </c:pt>
                <c:pt idx="576">
                  <c:v>0.88653118304693024</c:v>
                </c:pt>
                <c:pt idx="577">
                  <c:v>0.90355684014185977</c:v>
                </c:pt>
                <c:pt idx="578">
                  <c:v>0.9201684559868244</c:v>
                </c:pt>
                <c:pt idx="579">
                  <c:v>0.93489982987261033</c:v>
                </c:pt>
                <c:pt idx="580">
                  <c:v>0.94794418273419057</c:v>
                </c:pt>
                <c:pt idx="581">
                  <c:v>0.96055571049485711</c:v>
                </c:pt>
                <c:pt idx="582">
                  <c:v>0.97166147034452255</c:v>
                </c:pt>
                <c:pt idx="583">
                  <c:v>0.98039438869910789</c:v>
                </c:pt>
                <c:pt idx="584">
                  <c:v>0.98860228491808244</c:v>
                </c:pt>
                <c:pt idx="585">
                  <c:v>0.99364522425905721</c:v>
                </c:pt>
                <c:pt idx="586">
                  <c:v>0.99770162719193234</c:v>
                </c:pt>
                <c:pt idx="587">
                  <c:v>1</c:v>
                </c:pt>
                <c:pt idx="588">
                  <c:v>0.99893734116850263</c:v>
                </c:pt>
                <c:pt idx="589">
                  <c:v>0.99721428166303705</c:v>
                </c:pt>
                <c:pt idx="590">
                  <c:v>0.99423941823753992</c:v>
                </c:pt>
                <c:pt idx="591">
                  <c:v>0.988504360251928</c:v>
                </c:pt>
                <c:pt idx="592">
                  <c:v>0.98230376028108768</c:v>
                </c:pt>
                <c:pt idx="593">
                  <c:v>0.97367978679383416</c:v>
                </c:pt>
                <c:pt idx="594">
                  <c:v>0.96470596057484881</c:v>
                </c:pt>
                <c:pt idx="595">
                  <c:v>0.95519039421564467</c:v>
                </c:pt>
                <c:pt idx="596">
                  <c:v>0.94406155174823481</c:v>
                </c:pt>
                <c:pt idx="597">
                  <c:v>0.93251995323780246</c:v>
                </c:pt>
                <c:pt idx="598">
                  <c:v>0.92001173452014307</c:v>
                </c:pt>
                <c:pt idx="599">
                  <c:v>0.90658399813697088</c:v>
                </c:pt>
                <c:pt idx="600">
                  <c:v>0.8926421068694248</c:v>
                </c:pt>
                <c:pt idx="601">
                  <c:v>0.87773410525876039</c:v>
                </c:pt>
                <c:pt idx="602">
                  <c:v>0.862291955809113</c:v>
                </c:pt>
                <c:pt idx="603">
                  <c:v>0.84609206429198969</c:v>
                </c:pt>
                <c:pt idx="604">
                  <c:v>0.82935453338423548</c:v>
                </c:pt>
                <c:pt idx="605">
                  <c:v>0.81265602310989082</c:v>
                </c:pt>
                <c:pt idx="606">
                  <c:v>0.79469475989274219</c:v>
                </c:pt>
                <c:pt idx="607">
                  <c:v>0.77753443083986051</c:v>
                </c:pt>
                <c:pt idx="608">
                  <c:v>0.76037414927022284</c:v>
                </c:pt>
                <c:pt idx="609">
                  <c:v>0.7432175253042036</c:v>
                </c:pt>
                <c:pt idx="610">
                  <c:v>0.72649093682174526</c:v>
                </c:pt>
                <c:pt idx="611">
                  <c:v>0.70888701382132313</c:v>
                </c:pt>
                <c:pt idx="612">
                  <c:v>0.69109355973354958</c:v>
                </c:pt>
                <c:pt idx="613">
                  <c:v>0.67429918171885928</c:v>
                </c:pt>
                <c:pt idx="614">
                  <c:v>0.65676353469838367</c:v>
                </c:pt>
                <c:pt idx="615">
                  <c:v>0.63925318862732161</c:v>
                </c:pt>
                <c:pt idx="616">
                  <c:v>0.62224297315766763</c:v>
                </c:pt>
                <c:pt idx="617">
                  <c:v>0.60484932519642232</c:v>
                </c:pt>
                <c:pt idx="618">
                  <c:v>0.58869551928046182</c:v>
                </c:pt>
                <c:pt idx="619">
                  <c:v>0.57251704317097818</c:v>
                </c:pt>
                <c:pt idx="620">
                  <c:v>0.55712232957497509</c:v>
                </c:pt>
                <c:pt idx="621">
                  <c:v>0.54238450493717461</c:v>
                </c:pt>
                <c:pt idx="622">
                  <c:v>0.52743906571569243</c:v>
                </c:pt>
                <c:pt idx="623">
                  <c:v>0.51250762782539272</c:v>
                </c:pt>
                <c:pt idx="624">
                  <c:v>0.49847068114336951</c:v>
                </c:pt>
                <c:pt idx="625">
                  <c:v>0.48439209351483209</c:v>
                </c:pt>
                <c:pt idx="626">
                  <c:v>0.47138084678866043</c:v>
                </c:pt>
                <c:pt idx="627">
                  <c:v>0.45822945396483961</c:v>
                </c:pt>
                <c:pt idx="628">
                  <c:v>0.44502141167960102</c:v>
                </c:pt>
                <c:pt idx="629">
                  <c:v>0.43292078383158072</c:v>
                </c:pt>
                <c:pt idx="630">
                  <c:v>0.42167574717144246</c:v>
                </c:pt>
                <c:pt idx="631">
                  <c:v>0.40995498462469515</c:v>
                </c:pt>
                <c:pt idx="632">
                  <c:v>0.3984891442826386</c:v>
                </c:pt>
                <c:pt idx="633">
                  <c:v>0.38735460763576335</c:v>
                </c:pt>
                <c:pt idx="634">
                  <c:v>0.37684185682069204</c:v>
                </c:pt>
                <c:pt idx="635">
                  <c:v>0.36680121080703587</c:v>
                </c:pt>
                <c:pt idx="636">
                  <c:v>0.35689973957527715</c:v>
                </c:pt>
                <c:pt idx="637">
                  <c:v>0.34696301626283377</c:v>
                </c:pt>
                <c:pt idx="638">
                  <c:v>0.33793554986786289</c:v>
                </c:pt>
                <c:pt idx="639">
                  <c:v>0.32915661030719928</c:v>
                </c:pt>
                <c:pt idx="640">
                  <c:v>0.3207824825919533</c:v>
                </c:pt>
                <c:pt idx="641">
                  <c:v>0.3119239855529411</c:v>
                </c:pt>
                <c:pt idx="642">
                  <c:v>0.30423007974604721</c:v>
                </c:pt>
                <c:pt idx="643">
                  <c:v>0.29623651954513608</c:v>
                </c:pt>
                <c:pt idx="644">
                  <c:v>0.28849297497801346</c:v>
                </c:pt>
                <c:pt idx="645">
                  <c:v>0.28116672235816215</c:v>
                </c:pt>
                <c:pt idx="646">
                  <c:v>0.27407415345922986</c:v>
                </c:pt>
                <c:pt idx="647">
                  <c:v>0.26697164355754627</c:v>
                </c:pt>
                <c:pt idx="648">
                  <c:v>0.26045468401134403</c:v>
                </c:pt>
                <c:pt idx="649">
                  <c:v>0.2539563903978192</c:v>
                </c:pt>
                <c:pt idx="650">
                  <c:v>0.24759699883953631</c:v>
                </c:pt>
                <c:pt idx="651">
                  <c:v>0.24175461831527462</c:v>
                </c:pt>
                <c:pt idx="652">
                  <c:v>0.23592333688313727</c:v>
                </c:pt>
                <c:pt idx="653">
                  <c:v>0.23036430104842923</c:v>
                </c:pt>
                <c:pt idx="654">
                  <c:v>0.22497872763679427</c:v>
                </c:pt>
                <c:pt idx="655">
                  <c:v>0.2196573095701673</c:v>
                </c:pt>
                <c:pt idx="656">
                  <c:v>0.21469987017512415</c:v>
                </c:pt>
                <c:pt idx="657">
                  <c:v>0.21034160576014815</c:v>
                </c:pt>
                <c:pt idx="658">
                  <c:v>0.20569604318771681</c:v>
                </c:pt>
                <c:pt idx="659">
                  <c:v>0.20087509999924719</c:v>
                </c:pt>
                <c:pt idx="660">
                  <c:v>0.19633083823524636</c:v>
                </c:pt>
                <c:pt idx="661">
                  <c:v>0.19204498195750838</c:v>
                </c:pt>
                <c:pt idx="662">
                  <c:v>0.18846333359549039</c:v>
                </c:pt>
                <c:pt idx="663">
                  <c:v>0.18436242734066621</c:v>
                </c:pt>
                <c:pt idx="664">
                  <c:v>0.17987017580434872</c:v>
                </c:pt>
                <c:pt idx="665">
                  <c:v>0.17616581243424914</c:v>
                </c:pt>
                <c:pt idx="666">
                  <c:v>0.17291455276251355</c:v>
                </c:pt>
                <c:pt idx="667">
                  <c:v>0.16951114311754739</c:v>
                </c:pt>
                <c:pt idx="668">
                  <c:v>0.16611407922251017</c:v>
                </c:pt>
                <c:pt idx="669">
                  <c:v>0.16253501288965089</c:v>
                </c:pt>
                <c:pt idx="670">
                  <c:v>0.15943782324255501</c:v>
                </c:pt>
                <c:pt idx="671">
                  <c:v>0.15667769382090205</c:v>
                </c:pt>
                <c:pt idx="672">
                  <c:v>0.15348569974219006</c:v>
                </c:pt>
                <c:pt idx="673">
                  <c:v>0.15037186159629098</c:v>
                </c:pt>
                <c:pt idx="674">
                  <c:v>0.14772699184880594</c:v>
                </c:pt>
                <c:pt idx="675">
                  <c:v>0.14525202634752918</c:v>
                </c:pt>
                <c:pt idx="676">
                  <c:v>0.14256947544014117</c:v>
                </c:pt>
                <c:pt idx="677">
                  <c:v>0.13982529053870765</c:v>
                </c:pt>
                <c:pt idx="678">
                  <c:v>0.13737446445935017</c:v>
                </c:pt>
                <c:pt idx="679">
                  <c:v>0.13518993686372904</c:v>
                </c:pt>
                <c:pt idx="680">
                  <c:v>0.13319496544445295</c:v>
                </c:pt>
                <c:pt idx="681">
                  <c:v>0.13071469520064874</c:v>
                </c:pt>
                <c:pt idx="682">
                  <c:v>0.1286556047689448</c:v>
                </c:pt>
                <c:pt idx="683">
                  <c:v>0.12682340479491797</c:v>
                </c:pt>
                <c:pt idx="684">
                  <c:v>0.12507428395768019</c:v>
                </c:pt>
                <c:pt idx="685">
                  <c:v>0.12316351844978486</c:v>
                </c:pt>
                <c:pt idx="686">
                  <c:v>0.12118487160252436</c:v>
                </c:pt>
                <c:pt idx="687">
                  <c:v>0.11929262158626538</c:v>
                </c:pt>
                <c:pt idx="688">
                  <c:v>0.11767469202722926</c:v>
                </c:pt>
                <c:pt idx="689">
                  <c:v>0.1156423352194114</c:v>
                </c:pt>
                <c:pt idx="690">
                  <c:v>0.11390127947156069</c:v>
                </c:pt>
                <c:pt idx="691">
                  <c:v>0.11205052479272928</c:v>
                </c:pt>
                <c:pt idx="692">
                  <c:v>0.11047497221694996</c:v>
                </c:pt>
                <c:pt idx="693">
                  <c:v>0.10904837206859276</c:v>
                </c:pt>
                <c:pt idx="694">
                  <c:v>0.10750979992640963</c:v>
                </c:pt>
                <c:pt idx="695">
                  <c:v>0.10610385972820983</c:v>
                </c:pt>
                <c:pt idx="696">
                  <c:v>0.10475319318534131</c:v>
                </c:pt>
                <c:pt idx="697">
                  <c:v>0.10314849574751998</c:v>
                </c:pt>
                <c:pt idx="698">
                  <c:v>0.10178136181121519</c:v>
                </c:pt>
                <c:pt idx="699">
                  <c:v>0.10052093359599945</c:v>
                </c:pt>
                <c:pt idx="700">
                  <c:v>9.8996653538561324E-2</c:v>
                </c:pt>
                <c:pt idx="701">
                  <c:v>9.7658815184106199E-2</c:v>
                </c:pt>
                <c:pt idx="702">
                  <c:v>9.6197998294211579E-2</c:v>
                </c:pt>
                <c:pt idx="703">
                  <c:v>9.4883971439233536E-2</c:v>
                </c:pt>
                <c:pt idx="704">
                  <c:v>9.3682372826081148E-2</c:v>
                </c:pt>
                <c:pt idx="705">
                  <c:v>9.2383477979609746E-2</c:v>
                </c:pt>
                <c:pt idx="706">
                  <c:v>9.0919684419975E-2</c:v>
                </c:pt>
                <c:pt idx="707">
                  <c:v>8.9674535402029978E-2</c:v>
                </c:pt>
                <c:pt idx="708">
                  <c:v>8.8417381300515116E-2</c:v>
                </c:pt>
                <c:pt idx="709">
                  <c:v>8.7273766325721466E-2</c:v>
                </c:pt>
                <c:pt idx="710">
                  <c:v>8.6249943955833797E-2</c:v>
                </c:pt>
                <c:pt idx="711">
                  <c:v>8.5093499212949342E-2</c:v>
                </c:pt>
                <c:pt idx="712">
                  <c:v>8.3992715982657049E-2</c:v>
                </c:pt>
                <c:pt idx="713">
                  <c:v>8.2871559745959542E-2</c:v>
                </c:pt>
                <c:pt idx="714">
                  <c:v>8.1851685640330421E-2</c:v>
                </c:pt>
                <c:pt idx="715">
                  <c:v>8.0823402540253733E-2</c:v>
                </c:pt>
                <c:pt idx="716">
                  <c:v>7.9776417267841765E-2</c:v>
                </c:pt>
                <c:pt idx="717">
                  <c:v>7.8859182236160938E-2</c:v>
                </c:pt>
                <c:pt idx="718">
                  <c:v>7.7804668685908684E-2</c:v>
                </c:pt>
                <c:pt idx="719">
                  <c:v>7.6863791366076142E-2</c:v>
                </c:pt>
                <c:pt idx="720">
                  <c:v>7.5853438998234102E-2</c:v>
                </c:pt>
                <c:pt idx="721">
                  <c:v>7.4952411363675225E-2</c:v>
                </c:pt>
                <c:pt idx="722">
                  <c:v>7.3968346686083666E-2</c:v>
                </c:pt>
                <c:pt idx="723">
                  <c:v>7.2948872889290181E-2</c:v>
                </c:pt>
                <c:pt idx="724">
                  <c:v>7.1684140331947255E-2</c:v>
                </c:pt>
                <c:pt idx="725">
                  <c:v>7.1015306039148976E-2</c:v>
                </c:pt>
                <c:pt idx="726">
                  <c:v>7.0241173982429086E-2</c:v>
                </c:pt>
                <c:pt idx="727">
                  <c:v>6.9436201419369944E-2</c:v>
                </c:pt>
                <c:pt idx="728">
                  <c:v>6.8634557422420611E-2</c:v>
                </c:pt>
                <c:pt idx="729">
                  <c:v>6.7835398601821362E-2</c:v>
                </c:pt>
                <c:pt idx="730">
                  <c:v>6.7043695635500111E-2</c:v>
                </c:pt>
                <c:pt idx="731">
                  <c:v>6.622260181419802E-2</c:v>
                </c:pt>
                <c:pt idx="732">
                  <c:v>6.5259263526136535E-2</c:v>
                </c:pt>
                <c:pt idx="733">
                  <c:v>6.4455966722023944E-2</c:v>
                </c:pt>
                <c:pt idx="734">
                  <c:v>6.3806714853557184E-2</c:v>
                </c:pt>
                <c:pt idx="735">
                  <c:v>6.2879511927440387E-2</c:v>
                </c:pt>
                <c:pt idx="736">
                  <c:v>6.202155069381337E-2</c:v>
                </c:pt>
                <c:pt idx="737">
                  <c:v>6.1385759451542316E-2</c:v>
                </c:pt>
                <c:pt idx="738">
                  <c:v>6.079053710307715E-2</c:v>
                </c:pt>
                <c:pt idx="739">
                  <c:v>5.9971844019722415E-2</c:v>
                </c:pt>
                <c:pt idx="740">
                  <c:v>5.9058212882628629E-2</c:v>
                </c:pt>
                <c:pt idx="741">
                  <c:v>5.8310880238712115E-2</c:v>
                </c:pt>
                <c:pt idx="742">
                  <c:v>5.7855625577273133E-2</c:v>
                </c:pt>
                <c:pt idx="743">
                  <c:v>5.7252881734288205E-2</c:v>
                </c:pt>
                <c:pt idx="744">
                  <c:v>5.6719728534529043E-2</c:v>
                </c:pt>
                <c:pt idx="745">
                  <c:v>5.6334522436915134E-2</c:v>
                </c:pt>
                <c:pt idx="746">
                  <c:v>5.5962339199722662E-2</c:v>
                </c:pt>
                <c:pt idx="747">
                  <c:v>5.5611019783993403E-2</c:v>
                </c:pt>
                <c:pt idx="748">
                  <c:v>5.5121008503037659E-2</c:v>
                </c:pt>
                <c:pt idx="749">
                  <c:v>5.454309412222582E-2</c:v>
                </c:pt>
                <c:pt idx="750">
                  <c:v>5.4154382627556376E-2</c:v>
                </c:pt>
                <c:pt idx="751">
                  <c:v>5.3588259051722251E-2</c:v>
                </c:pt>
                <c:pt idx="752">
                  <c:v>5.2937531392882362E-2</c:v>
                </c:pt>
                <c:pt idx="753">
                  <c:v>5.24972305151713E-2</c:v>
                </c:pt>
                <c:pt idx="754">
                  <c:v>5.1998170656268543E-2</c:v>
                </c:pt>
                <c:pt idx="755">
                  <c:v>5.1674006266600292E-2</c:v>
                </c:pt>
                <c:pt idx="756">
                  <c:v>5.1340426600108957E-2</c:v>
                </c:pt>
                <c:pt idx="757">
                  <c:v>5.0853479549481988E-2</c:v>
                </c:pt>
                <c:pt idx="758">
                  <c:v>5.057861214290043E-2</c:v>
                </c:pt>
                <c:pt idx="759">
                  <c:v>5.0355032047874212E-2</c:v>
                </c:pt>
                <c:pt idx="760">
                  <c:v>4.998774425879688E-2</c:v>
                </c:pt>
                <c:pt idx="761">
                  <c:v>4.9640267241064226E-2</c:v>
                </c:pt>
                <c:pt idx="762">
                  <c:v>4.9105515965317321E-2</c:v>
                </c:pt>
                <c:pt idx="763">
                  <c:v>4.858172737190581E-2</c:v>
                </c:pt>
                <c:pt idx="764">
                  <c:v>4.8144907452711799E-2</c:v>
                </c:pt>
                <c:pt idx="765">
                  <c:v>4.7644701305555488E-2</c:v>
                </c:pt>
                <c:pt idx="766">
                  <c:v>4.7125310719848303E-2</c:v>
                </c:pt>
                <c:pt idx="767">
                  <c:v>4.6573238188573542E-2</c:v>
                </c:pt>
                <c:pt idx="768">
                  <c:v>4.5961043228673205E-2</c:v>
                </c:pt>
                <c:pt idx="769">
                  <c:v>4.5630505862871547E-2</c:v>
                </c:pt>
                <c:pt idx="770">
                  <c:v>4.5244193154783285E-2</c:v>
                </c:pt>
                <c:pt idx="771">
                  <c:v>4.4939789135458673E-2</c:v>
                </c:pt>
                <c:pt idx="772">
                  <c:v>4.4599896734295909E-2</c:v>
                </c:pt>
                <c:pt idx="773">
                  <c:v>4.4098294338169274E-2</c:v>
                </c:pt>
                <c:pt idx="774">
                  <c:v>4.3709199446504532E-2</c:v>
                </c:pt>
                <c:pt idx="775">
                  <c:v>4.3614875050971266E-2</c:v>
                </c:pt>
                <c:pt idx="776">
                  <c:v>4.3177946598648188E-2</c:v>
                </c:pt>
                <c:pt idx="777">
                  <c:v>4.2748332730983135E-2</c:v>
                </c:pt>
                <c:pt idx="778">
                  <c:v>4.2340462081893328E-2</c:v>
                </c:pt>
                <c:pt idx="779">
                  <c:v>4.1931826172029174E-2</c:v>
                </c:pt>
                <c:pt idx="780">
                  <c:v>4.1786244776162045E-2</c:v>
                </c:pt>
                <c:pt idx="781">
                  <c:v>4.1508438900156576E-2</c:v>
                </c:pt>
                <c:pt idx="782">
                  <c:v>4.0852450079300807E-2</c:v>
                </c:pt>
                <c:pt idx="783">
                  <c:v>4.0481120611277732E-2</c:v>
                </c:pt>
                <c:pt idx="784">
                  <c:v>4.0146485655242869E-2</c:v>
                </c:pt>
                <c:pt idx="785">
                  <c:v>3.9733072001813738E-2</c:v>
                </c:pt>
                <c:pt idx="786">
                  <c:v>3.9286569031894238E-2</c:v>
                </c:pt>
                <c:pt idx="787">
                  <c:v>3.8736702380714402E-2</c:v>
                </c:pt>
                <c:pt idx="788">
                  <c:v>3.8357324920988978E-2</c:v>
                </c:pt>
                <c:pt idx="789">
                  <c:v>3.8056371195855559E-2</c:v>
                </c:pt>
                <c:pt idx="790">
                  <c:v>3.7807892569585368E-2</c:v>
                </c:pt>
                <c:pt idx="791">
                  <c:v>3.7231556593131612E-2</c:v>
                </c:pt>
                <c:pt idx="792">
                  <c:v>3.6636861568856628E-2</c:v>
                </c:pt>
                <c:pt idx="793">
                  <c:v>3.6445889351112738E-2</c:v>
                </c:pt>
                <c:pt idx="794">
                  <c:v>3.5797200033642E-2</c:v>
                </c:pt>
                <c:pt idx="795">
                  <c:v>3.5241099046250481E-2</c:v>
                </c:pt>
                <c:pt idx="796">
                  <c:v>3.4764414416263142E-2</c:v>
                </c:pt>
                <c:pt idx="797">
                  <c:v>3.4013777077949885E-2</c:v>
                </c:pt>
                <c:pt idx="798">
                  <c:v>3.3670643769763482E-2</c:v>
                </c:pt>
                <c:pt idx="799">
                  <c:v>3.3109142027052597E-2</c:v>
                </c:pt>
                <c:pt idx="800">
                  <c:v>3.2509519104371949E-2</c:v>
                </c:pt>
                <c:pt idx="801">
                  <c:v>3.2158583080062669E-2</c:v>
                </c:pt>
                <c:pt idx="802">
                  <c:v>3.1571677991391239E-2</c:v>
                </c:pt>
                <c:pt idx="803">
                  <c:v>3.1256407919526538E-2</c:v>
                </c:pt>
                <c:pt idx="804">
                  <c:v>3.0910871581931319E-2</c:v>
                </c:pt>
                <c:pt idx="805">
                  <c:v>3.0658648033051829E-2</c:v>
                </c:pt>
                <c:pt idx="806">
                  <c:v>3.0455222995411826E-2</c:v>
                </c:pt>
                <c:pt idx="807">
                  <c:v>3.0007063073998967E-2</c:v>
                </c:pt>
                <c:pt idx="808">
                  <c:v>2.9847385500330927E-2</c:v>
                </c:pt>
                <c:pt idx="809">
                  <c:v>2.9597680905950292E-2</c:v>
                </c:pt>
                <c:pt idx="810">
                  <c:v>2.9136087166396308E-2</c:v>
                </c:pt>
                <c:pt idx="811">
                  <c:v>2.859081122497821E-2</c:v>
                </c:pt>
                <c:pt idx="812">
                  <c:v>2.8111593823890176E-2</c:v>
                </c:pt>
                <c:pt idx="813">
                  <c:v>2.7822027184654121E-2</c:v>
                </c:pt>
                <c:pt idx="814">
                  <c:v>2.7376921207082534E-2</c:v>
                </c:pt>
                <c:pt idx="815">
                  <c:v>2.6873109028128596E-2</c:v>
                </c:pt>
                <c:pt idx="816">
                  <c:v>2.6597905438321311E-2</c:v>
                </c:pt>
                <c:pt idx="817">
                  <c:v>2.6276182031205048E-2</c:v>
                </c:pt>
                <c:pt idx="818">
                  <c:v>2.6111634071468312E-2</c:v>
                </c:pt>
                <c:pt idx="819">
                  <c:v>2.5966882954038529E-2</c:v>
                </c:pt>
                <c:pt idx="820">
                  <c:v>2.5726508370141444E-2</c:v>
                </c:pt>
                <c:pt idx="821">
                  <c:v>2.5606266904550569E-2</c:v>
                </c:pt>
                <c:pt idx="822">
                  <c:v>2.5441376415001878E-2</c:v>
                </c:pt>
                <c:pt idx="823">
                  <c:v>2.5056688730339217E-2</c:v>
                </c:pt>
                <c:pt idx="824">
                  <c:v>2.4845805050755232E-2</c:v>
                </c:pt>
                <c:pt idx="825">
                  <c:v>2.4782570843511383E-2</c:v>
                </c:pt>
                <c:pt idx="826">
                  <c:v>2.4470366377224002E-2</c:v>
                </c:pt>
                <c:pt idx="827">
                  <c:v>2.4285764255025325E-2</c:v>
                </c:pt>
                <c:pt idx="828">
                  <c:v>2.3942190090472302E-2</c:v>
                </c:pt>
                <c:pt idx="829">
                  <c:v>2.360453198501309E-2</c:v>
                </c:pt>
                <c:pt idx="830">
                  <c:v>2.3258603432105826E-2</c:v>
                </c:pt>
                <c:pt idx="831">
                  <c:v>2.2959935481574507E-2</c:v>
                </c:pt>
                <c:pt idx="832">
                  <c:v>2.2757003767891863E-2</c:v>
                </c:pt>
                <c:pt idx="833">
                  <c:v>2.2416463076419552E-2</c:v>
                </c:pt>
                <c:pt idx="834">
                  <c:v>2.2255770514495135E-2</c:v>
                </c:pt>
                <c:pt idx="835">
                  <c:v>2.1998577151864217E-2</c:v>
                </c:pt>
                <c:pt idx="836">
                  <c:v>2.17757526629958E-2</c:v>
                </c:pt>
                <c:pt idx="837">
                  <c:v>2.1689444767831457E-2</c:v>
                </c:pt>
                <c:pt idx="838">
                  <c:v>2.1467451542375709E-2</c:v>
                </c:pt>
                <c:pt idx="839">
                  <c:v>2.1008030323847016E-2</c:v>
                </c:pt>
                <c:pt idx="840">
                  <c:v>2.0913473362632735E-2</c:v>
                </c:pt>
                <c:pt idx="841">
                  <c:v>2.0712952980028208E-2</c:v>
                </c:pt>
                <c:pt idx="842">
                  <c:v>2.063176950442934E-2</c:v>
                </c:pt>
                <c:pt idx="843">
                  <c:v>2.0567037328141781E-2</c:v>
                </c:pt>
                <c:pt idx="844">
                  <c:v>2.0577389312772663E-2</c:v>
                </c:pt>
                <c:pt idx="845">
                  <c:v>2.0454226735624761E-2</c:v>
                </c:pt>
                <c:pt idx="846">
                  <c:v>2.0393003782928906E-2</c:v>
                </c:pt>
                <c:pt idx="847">
                  <c:v>2.0354203523807991E-2</c:v>
                </c:pt>
                <c:pt idx="848">
                  <c:v>1.9885848337573196E-2</c:v>
                </c:pt>
                <c:pt idx="849">
                  <c:v>1.9535343765903938E-2</c:v>
                </c:pt>
                <c:pt idx="850">
                  <c:v>1.9422305173902792E-2</c:v>
                </c:pt>
                <c:pt idx="851">
                  <c:v>1.9020235016567213E-2</c:v>
                </c:pt>
                <c:pt idx="852">
                  <c:v>1.8720588214293701E-2</c:v>
                </c:pt>
                <c:pt idx="853">
                  <c:v>1.8550585470553896E-2</c:v>
                </c:pt>
                <c:pt idx="854">
                  <c:v>1.8077488975548558E-2</c:v>
                </c:pt>
                <c:pt idx="855">
                  <c:v>1.8184933285953022E-2</c:v>
                </c:pt>
                <c:pt idx="856">
                  <c:v>1.8103651258927766E-2</c:v>
                </c:pt>
                <c:pt idx="857">
                  <c:v>1.7684978003646486E-2</c:v>
                </c:pt>
                <c:pt idx="858">
                  <c:v>1.7634163916976742E-2</c:v>
                </c:pt>
                <c:pt idx="859">
                  <c:v>1.7501189257337065E-2</c:v>
                </c:pt>
                <c:pt idx="860">
                  <c:v>1.7250532562586258E-2</c:v>
                </c:pt>
                <c:pt idx="861">
                  <c:v>1.7201861141039099E-2</c:v>
                </c:pt>
                <c:pt idx="862">
                  <c:v>1.6879627330865194E-2</c:v>
                </c:pt>
                <c:pt idx="863">
                  <c:v>1.6730289415698273E-2</c:v>
                </c:pt>
                <c:pt idx="864">
                  <c:v>1.6462222524936319E-2</c:v>
                </c:pt>
                <c:pt idx="865">
                  <c:v>1.618088282883293E-2</c:v>
                </c:pt>
                <c:pt idx="866">
                  <c:v>1.6028223973681126E-2</c:v>
                </c:pt>
                <c:pt idx="867">
                  <c:v>1.590633693584945E-2</c:v>
                </c:pt>
                <c:pt idx="868">
                  <c:v>1.5613075068796417E-2</c:v>
                </c:pt>
                <c:pt idx="869">
                  <c:v>1.5492363574843598E-2</c:v>
                </c:pt>
                <c:pt idx="870">
                  <c:v>1.5345222191798338E-2</c:v>
                </c:pt>
                <c:pt idx="871">
                  <c:v>1.5146185116972884E-2</c:v>
                </c:pt>
                <c:pt idx="872">
                  <c:v>1.5137659523749332E-2</c:v>
                </c:pt>
                <c:pt idx="873">
                  <c:v>1.4848177164948257E-2</c:v>
                </c:pt>
                <c:pt idx="874">
                  <c:v>1.4663278472257525E-2</c:v>
                </c:pt>
                <c:pt idx="875">
                  <c:v>1.4466717305721986E-2</c:v>
                </c:pt>
                <c:pt idx="876">
                  <c:v>1.4062241712292626E-2</c:v>
                </c:pt>
                <c:pt idx="877">
                  <c:v>1.3719186406717404E-2</c:v>
                </c:pt>
                <c:pt idx="878">
                  <c:v>1.3522072682039175E-2</c:v>
                </c:pt>
                <c:pt idx="879">
                  <c:v>1.31089684502423E-2</c:v>
                </c:pt>
                <c:pt idx="880">
                  <c:v>1.2959284529973166E-2</c:v>
                </c:pt>
                <c:pt idx="881">
                  <c:v>1.2544014987913682E-2</c:v>
                </c:pt>
                <c:pt idx="882">
                  <c:v>1.2265945240738178E-2</c:v>
                </c:pt>
                <c:pt idx="883">
                  <c:v>1.2100926874446142E-2</c:v>
                </c:pt>
                <c:pt idx="884">
                  <c:v>1.2004162831652888E-2</c:v>
                </c:pt>
                <c:pt idx="885">
                  <c:v>1.1957512291393593E-2</c:v>
                </c:pt>
                <c:pt idx="886">
                  <c:v>1.1739850922328321E-2</c:v>
                </c:pt>
                <c:pt idx="887">
                  <c:v>1.155374011529788E-2</c:v>
                </c:pt>
                <c:pt idx="888">
                  <c:v>1.1518092065244255E-2</c:v>
                </c:pt>
                <c:pt idx="889">
                  <c:v>1.1494083589288585E-2</c:v>
                </c:pt>
                <c:pt idx="890">
                  <c:v>1.1373836483320198E-2</c:v>
                </c:pt>
                <c:pt idx="891">
                  <c:v>1.103632522281292E-2</c:v>
                </c:pt>
                <c:pt idx="892">
                  <c:v>1.071817526897113E-2</c:v>
                </c:pt>
                <c:pt idx="893">
                  <c:v>1.0538656176931813E-2</c:v>
                </c:pt>
                <c:pt idx="894">
                  <c:v>1.0318325775652431E-2</c:v>
                </c:pt>
                <c:pt idx="895">
                  <c:v>1.0228596578023143E-2</c:v>
                </c:pt>
                <c:pt idx="896">
                  <c:v>9.9728509525533107E-3</c:v>
                </c:pt>
                <c:pt idx="897">
                  <c:v>1.0029585038218124E-2</c:v>
                </c:pt>
                <c:pt idx="898">
                  <c:v>1.0047691820852031E-2</c:v>
                </c:pt>
                <c:pt idx="899">
                  <c:v>9.8287675554650008E-3</c:v>
                </c:pt>
                <c:pt idx="900">
                  <c:v>9.5357253379072492E-3</c:v>
                </c:pt>
                <c:pt idx="901">
                  <c:v>9.3886477087830929E-3</c:v>
                </c:pt>
                <c:pt idx="902">
                  <c:v>9.1109383603585163E-3</c:v>
                </c:pt>
                <c:pt idx="903">
                  <c:v>8.9181585177747127E-3</c:v>
                </c:pt>
                <c:pt idx="904">
                  <c:v>8.3850412603223169E-3</c:v>
                </c:pt>
                <c:pt idx="905">
                  <c:v>8.1175076268329843E-3</c:v>
                </c:pt>
                <c:pt idx="906">
                  <c:v>8.1207590442866125E-3</c:v>
                </c:pt>
                <c:pt idx="907">
                  <c:v>8.2081591051693884E-3</c:v>
                </c:pt>
                <c:pt idx="908">
                  <c:v>8.0189844422866481E-3</c:v>
                </c:pt>
                <c:pt idx="909">
                  <c:v>7.7864115384299205E-3</c:v>
                </c:pt>
                <c:pt idx="910">
                  <c:v>7.6023542469638222E-3</c:v>
                </c:pt>
                <c:pt idx="911">
                  <c:v>7.6677766753677993E-3</c:v>
                </c:pt>
                <c:pt idx="912">
                  <c:v>7.5357062081998737E-3</c:v>
                </c:pt>
                <c:pt idx="913">
                  <c:v>7.4828892857334199E-3</c:v>
                </c:pt>
                <c:pt idx="914">
                  <c:v>7.3084052481218352E-3</c:v>
                </c:pt>
                <c:pt idx="915">
                  <c:v>7.3324350590145216E-3</c:v>
                </c:pt>
                <c:pt idx="916">
                  <c:v>7.3343024421209605E-3</c:v>
                </c:pt>
                <c:pt idx="917">
                  <c:v>7.3409418819537688E-3</c:v>
                </c:pt>
                <c:pt idx="918">
                  <c:v>7.1947780776165701E-3</c:v>
                </c:pt>
                <c:pt idx="919">
                  <c:v>7.200496268178677E-3</c:v>
                </c:pt>
                <c:pt idx="920">
                  <c:v>7.1246690307318148E-3</c:v>
                </c:pt>
                <c:pt idx="921">
                  <c:v>7.1680876718454942E-3</c:v>
                </c:pt>
                <c:pt idx="922">
                  <c:v>7.0425490275941973E-3</c:v>
                </c:pt>
                <c:pt idx="923">
                  <c:v>7.0540512589643374E-3</c:v>
                </c:pt>
                <c:pt idx="924">
                  <c:v>7.0749599005212691E-3</c:v>
                </c:pt>
                <c:pt idx="925">
                  <c:v>7.0142664278106236E-3</c:v>
                </c:pt>
                <c:pt idx="926">
                  <c:v>6.8409991878176039E-3</c:v>
                </c:pt>
                <c:pt idx="927">
                  <c:v>6.5897130659637584E-3</c:v>
                </c:pt>
                <c:pt idx="928">
                  <c:v>6.4296261895204002E-3</c:v>
                </c:pt>
                <c:pt idx="929">
                  <c:v>6.3140369853562431E-3</c:v>
                </c:pt>
                <c:pt idx="930">
                  <c:v>6.0435081813168456E-3</c:v>
                </c:pt>
                <c:pt idx="931">
                  <c:v>5.7437417519328642E-3</c:v>
                </c:pt>
                <c:pt idx="932">
                  <c:v>5.6518821075210108E-3</c:v>
                </c:pt>
                <c:pt idx="933">
                  <c:v>5.6486613776237787E-3</c:v>
                </c:pt>
                <c:pt idx="934">
                  <c:v>5.5494608989617548E-3</c:v>
                </c:pt>
                <c:pt idx="935">
                  <c:v>5.3271168085727537E-3</c:v>
                </c:pt>
                <c:pt idx="936">
                  <c:v>5.2160819072525587E-3</c:v>
                </c:pt>
                <c:pt idx="937">
                  <c:v>5.3657808530413586E-3</c:v>
                </c:pt>
                <c:pt idx="938">
                  <c:v>5.3534025660414855E-3</c:v>
                </c:pt>
                <c:pt idx="939">
                  <c:v>5.2917696220168087E-3</c:v>
                </c:pt>
                <c:pt idx="940">
                  <c:v>5.2971898575460826E-3</c:v>
                </c:pt>
                <c:pt idx="941">
                  <c:v>5.3156082176072763E-3</c:v>
                </c:pt>
                <c:pt idx="942">
                  <c:v>5.327888425225533E-3</c:v>
                </c:pt>
                <c:pt idx="943">
                  <c:v>5.3778806382708735E-3</c:v>
                </c:pt>
                <c:pt idx="944">
                  <c:v>5.4654129274435952E-3</c:v>
                </c:pt>
                <c:pt idx="945">
                  <c:v>5.4968181126972436E-3</c:v>
                </c:pt>
                <c:pt idx="946">
                  <c:v>5.5456846429867796E-3</c:v>
                </c:pt>
                <c:pt idx="947">
                  <c:v>5.3416734799887136E-3</c:v>
                </c:pt>
                <c:pt idx="948">
                  <c:v>5.4488381559012044E-3</c:v>
                </c:pt>
                <c:pt idx="949">
                  <c:v>5.4266259747816565E-3</c:v>
                </c:pt>
                <c:pt idx="950">
                  <c:v>5.3991144805787651E-3</c:v>
                </c:pt>
                <c:pt idx="951">
                  <c:v>5.0839473302715012E-3</c:v>
                </c:pt>
                <c:pt idx="952">
                  <c:v>4.8586489727554544E-3</c:v>
                </c:pt>
                <c:pt idx="953">
                  <c:v>4.6284368530879593E-3</c:v>
                </c:pt>
                <c:pt idx="954">
                  <c:v>4.6009993621247821E-3</c:v>
                </c:pt>
                <c:pt idx="955">
                  <c:v>4.4019585704113467E-3</c:v>
                </c:pt>
                <c:pt idx="956">
                  <c:v>4.3667648448679442E-3</c:v>
                </c:pt>
                <c:pt idx="957">
                  <c:v>4.239642406770992E-3</c:v>
                </c:pt>
                <c:pt idx="958">
                  <c:v>4.1273636767643843E-3</c:v>
                </c:pt>
                <c:pt idx="959">
                  <c:v>4.0558290825397914E-3</c:v>
                </c:pt>
                <c:pt idx="960">
                  <c:v>4.0773595306501783E-3</c:v>
                </c:pt>
                <c:pt idx="961">
                  <c:v>3.938042091804283E-3</c:v>
                </c:pt>
                <c:pt idx="962">
                  <c:v>3.9362120169609601E-3</c:v>
                </c:pt>
                <c:pt idx="963">
                  <c:v>4.0515374707539359E-3</c:v>
                </c:pt>
                <c:pt idx="964">
                  <c:v>3.9492608305527286E-3</c:v>
                </c:pt>
                <c:pt idx="965">
                  <c:v>3.7836630636822219E-3</c:v>
                </c:pt>
                <c:pt idx="966">
                  <c:v>3.8918587457798465E-3</c:v>
                </c:pt>
                <c:pt idx="967">
                  <c:v>3.942952388886911E-3</c:v>
                </c:pt>
                <c:pt idx="968">
                  <c:v>3.8394579475073826E-3</c:v>
                </c:pt>
                <c:pt idx="969">
                  <c:v>3.8254349096989533E-3</c:v>
                </c:pt>
                <c:pt idx="970">
                  <c:v>3.5305473594727113E-3</c:v>
                </c:pt>
                <c:pt idx="971">
                  <c:v>3.4017529629471752E-3</c:v>
                </c:pt>
                <c:pt idx="972">
                  <c:v>3.5791298358904683E-3</c:v>
                </c:pt>
                <c:pt idx="973">
                  <c:v>3.4812565835889444E-3</c:v>
                </c:pt>
                <c:pt idx="974">
                  <c:v>3.349883326551735E-3</c:v>
                </c:pt>
                <c:pt idx="975">
                  <c:v>3.4041391771547588E-3</c:v>
                </c:pt>
                <c:pt idx="976">
                  <c:v>3.4477541377870759E-3</c:v>
                </c:pt>
                <c:pt idx="977">
                  <c:v>3.3387956777962934E-3</c:v>
                </c:pt>
                <c:pt idx="978">
                  <c:v>3.3995975488988152E-3</c:v>
                </c:pt>
                <c:pt idx="979">
                  <c:v>3.3497454355829463E-3</c:v>
                </c:pt>
                <c:pt idx="980">
                  <c:v>3.3354256730316069E-3</c:v>
                </c:pt>
                <c:pt idx="981">
                  <c:v>3.3271921807423136E-3</c:v>
                </c:pt>
                <c:pt idx="982">
                  <c:v>3.442706090048181E-3</c:v>
                </c:pt>
                <c:pt idx="983">
                  <c:v>3.3576243869367752E-3</c:v>
                </c:pt>
                <c:pt idx="984">
                  <c:v>3.3779227489391063E-3</c:v>
                </c:pt>
                <c:pt idx="985">
                  <c:v>3.5179646250494061E-3</c:v>
                </c:pt>
                <c:pt idx="986">
                  <c:v>3.4490117254635739E-3</c:v>
                </c:pt>
                <c:pt idx="987">
                  <c:v>3.4485757345033216E-3</c:v>
                </c:pt>
                <c:pt idx="988">
                  <c:v>3.4564869168512841E-3</c:v>
                </c:pt>
                <c:pt idx="989">
                  <c:v>3.2414390218170152E-3</c:v>
                </c:pt>
                <c:pt idx="990">
                  <c:v>3.1069882744531679E-3</c:v>
                </c:pt>
                <c:pt idx="991">
                  <c:v>3.1986998770751553E-3</c:v>
                </c:pt>
                <c:pt idx="992">
                  <c:v>2.8714049728855366E-3</c:v>
                </c:pt>
                <c:pt idx="993">
                  <c:v>2.7880643901958321E-3</c:v>
                </c:pt>
                <c:pt idx="994">
                  <c:v>2.6897916839429166E-3</c:v>
                </c:pt>
                <c:pt idx="995">
                  <c:v>2.6329307501835081E-3</c:v>
                </c:pt>
                <c:pt idx="996">
                  <c:v>2.6476294624736881E-3</c:v>
                </c:pt>
                <c:pt idx="997">
                  <c:v>2.5497265041529603E-3</c:v>
                </c:pt>
                <c:pt idx="998">
                  <c:v>2.379604976757493E-3</c:v>
                </c:pt>
                <c:pt idx="999">
                  <c:v>2.4931313917217935E-3</c:v>
                </c:pt>
                <c:pt idx="1000">
                  <c:v>2.3759279988605094E-3</c:v>
                </c:pt>
                <c:pt idx="1001">
                  <c:v>2.3116531559039888E-3</c:v>
                </c:pt>
                <c:pt idx="1002">
                  <c:v>2.2419630208792085E-3</c:v>
                </c:pt>
                <c:pt idx="1003">
                  <c:v>2.1918209103876764E-3</c:v>
                </c:pt>
                <c:pt idx="1004">
                  <c:v>2.2391985018128491E-3</c:v>
                </c:pt>
                <c:pt idx="1005">
                  <c:v>2.1790480924545434E-3</c:v>
                </c:pt>
                <c:pt idx="1006">
                  <c:v>2.2066899211929574E-3</c:v>
                </c:pt>
                <c:pt idx="1007">
                  <c:v>2.3935718616807386E-3</c:v>
                </c:pt>
                <c:pt idx="1008">
                  <c:v>2.4149333930291311E-3</c:v>
                </c:pt>
                <c:pt idx="1009">
                  <c:v>2.3468028948657933E-3</c:v>
                </c:pt>
                <c:pt idx="1010">
                  <c:v>2.4977698913707597E-3</c:v>
                </c:pt>
                <c:pt idx="1011">
                  <c:v>2.5359719248047958E-3</c:v>
                </c:pt>
                <c:pt idx="1012">
                  <c:v>2.5744720535841852E-3</c:v>
                </c:pt>
                <c:pt idx="1013">
                  <c:v>2.4725133030152778E-3</c:v>
                </c:pt>
                <c:pt idx="1014">
                  <c:v>2.4810746341167762E-3</c:v>
                </c:pt>
                <c:pt idx="1015">
                  <c:v>2.4571775625861366E-3</c:v>
                </c:pt>
                <c:pt idx="1016">
                  <c:v>2.5547985775770019E-3</c:v>
                </c:pt>
                <c:pt idx="1017">
                  <c:v>2.2569907483766397E-3</c:v>
                </c:pt>
                <c:pt idx="1018">
                  <c:v>2.2302075774445372E-3</c:v>
                </c:pt>
                <c:pt idx="1019">
                  <c:v>2.1879226020328252E-3</c:v>
                </c:pt>
                <c:pt idx="1020">
                  <c:v>1.9719730169216374E-3</c:v>
                </c:pt>
                <c:pt idx="1021">
                  <c:v>1.9526365669445269E-3</c:v>
                </c:pt>
                <c:pt idx="1022">
                  <c:v>1.9475513438212617E-3</c:v>
                </c:pt>
                <c:pt idx="1023">
                  <c:v>1.8369932588296867E-3</c:v>
                </c:pt>
                <c:pt idx="1024">
                  <c:v>1.9514496270871191E-3</c:v>
                </c:pt>
                <c:pt idx="1025">
                  <c:v>2.0523231030479161E-3</c:v>
                </c:pt>
                <c:pt idx="1026">
                  <c:v>2.1899837084116483E-3</c:v>
                </c:pt>
                <c:pt idx="1027">
                  <c:v>2.4676579508292403E-3</c:v>
                </c:pt>
                <c:pt idx="1028">
                  <c:v>2.3390093492347856E-3</c:v>
                </c:pt>
                <c:pt idx="1029">
                  <c:v>2.3053553073689175E-3</c:v>
                </c:pt>
                <c:pt idx="1030">
                  <c:v>2.1273337866663019E-3</c:v>
                </c:pt>
                <c:pt idx="1031">
                  <c:v>2.0911159469773058E-3</c:v>
                </c:pt>
                <c:pt idx="1032">
                  <c:v>1.9036239164962102E-3</c:v>
                </c:pt>
                <c:pt idx="1033">
                  <c:v>1.948384112573559E-3</c:v>
                </c:pt>
                <c:pt idx="1034">
                  <c:v>1.8133778112553092E-3</c:v>
                </c:pt>
                <c:pt idx="1035">
                  <c:v>1.686065282214752E-3</c:v>
                </c:pt>
                <c:pt idx="1036">
                  <c:v>1.5797060122544591E-3</c:v>
                </c:pt>
                <c:pt idx="1037">
                  <c:v>1.7388153471586346E-3</c:v>
                </c:pt>
                <c:pt idx="1038">
                  <c:v>1.724354988673278E-3</c:v>
                </c:pt>
                <c:pt idx="1039">
                  <c:v>1.7514569896103398E-3</c:v>
                </c:pt>
                <c:pt idx="1040">
                  <c:v>1.5419183356341775E-3</c:v>
                </c:pt>
                <c:pt idx="1041">
                  <c:v>1.5028809576444727E-3</c:v>
                </c:pt>
                <c:pt idx="1042">
                  <c:v>1.5011266264736624E-3</c:v>
                </c:pt>
                <c:pt idx="1043">
                  <c:v>1.7124492863250592E-3</c:v>
                </c:pt>
                <c:pt idx="1044">
                  <c:v>1.6305536252537954E-3</c:v>
                </c:pt>
                <c:pt idx="1045">
                  <c:v>1.7324065718186384E-3</c:v>
                </c:pt>
                <c:pt idx="1046">
                  <c:v>1.6741704508346571E-3</c:v>
                </c:pt>
                <c:pt idx="1047">
                  <c:v>1.7097526729436812E-3</c:v>
                </c:pt>
                <c:pt idx="1048">
                  <c:v>1.5954139051635452E-3</c:v>
                </c:pt>
                <c:pt idx="1049">
                  <c:v>1.6935185718400297E-3</c:v>
                </c:pt>
                <c:pt idx="1050">
                  <c:v>1.4391216498386781E-3</c:v>
                </c:pt>
                <c:pt idx="1051">
                  <c:v>1.4815069691460094E-3</c:v>
                </c:pt>
                <c:pt idx="1052">
                  <c:v>1.3395192984604087E-3</c:v>
                </c:pt>
                <c:pt idx="1053">
                  <c:v>1.3677131389589787E-3</c:v>
                </c:pt>
                <c:pt idx="1054">
                  <c:v>1.189440903475945E-3</c:v>
                </c:pt>
                <c:pt idx="1055">
                  <c:v>1.2659182192413171E-3</c:v>
                </c:pt>
                <c:pt idx="1056">
                  <c:v>1.1665026417628937E-3</c:v>
                </c:pt>
                <c:pt idx="1057">
                  <c:v>1.3312809379770806E-3</c:v>
                </c:pt>
                <c:pt idx="1058">
                  <c:v>1.3417561597458896E-3</c:v>
                </c:pt>
                <c:pt idx="1059">
                  <c:v>1.2544470362444756E-3</c:v>
                </c:pt>
                <c:pt idx="1060">
                  <c:v>1.2320123036693585E-3</c:v>
                </c:pt>
                <c:pt idx="1061">
                  <c:v>1.2337884427511797E-3</c:v>
                </c:pt>
                <c:pt idx="1062">
                  <c:v>1.2333910888414974E-3</c:v>
                </c:pt>
                <c:pt idx="1063">
                  <c:v>1.3322582462815433E-3</c:v>
                </c:pt>
                <c:pt idx="1064">
                  <c:v>1.1758273110784134E-3</c:v>
                </c:pt>
                <c:pt idx="1065">
                  <c:v>1.1194180154484377E-3</c:v>
                </c:pt>
                <c:pt idx="1066">
                  <c:v>1.209375495045341E-3</c:v>
                </c:pt>
                <c:pt idx="1067">
                  <c:v>1.1440997313242318E-3</c:v>
                </c:pt>
                <c:pt idx="1068">
                  <c:v>1.109324106430004E-3</c:v>
                </c:pt>
                <c:pt idx="1069">
                  <c:v>1.0938661946805705E-3</c:v>
                </c:pt>
                <c:pt idx="1070">
                  <c:v>1.0065349473326673E-3</c:v>
                </c:pt>
                <c:pt idx="1071">
                  <c:v>1.1446580636524011E-3</c:v>
                </c:pt>
                <c:pt idx="1072">
                  <c:v>1.1431634937027447E-3</c:v>
                </c:pt>
                <c:pt idx="1073">
                  <c:v>1.1433012508635658E-3</c:v>
                </c:pt>
                <c:pt idx="1074">
                  <c:v>1.1554180269172673E-3</c:v>
                </c:pt>
                <c:pt idx="1075">
                  <c:v>1.2323348143226415E-3</c:v>
                </c:pt>
                <c:pt idx="1076">
                  <c:v>1.1504412811697473E-3</c:v>
                </c:pt>
                <c:pt idx="1077">
                  <c:v>1.1213917944733528E-3</c:v>
                </c:pt>
                <c:pt idx="1078">
                  <c:v>1.0955203306312806E-3</c:v>
                </c:pt>
                <c:pt idx="1079">
                  <c:v>1.0788884091485053E-3</c:v>
                </c:pt>
                <c:pt idx="1080">
                  <c:v>1.048540687817867E-3</c:v>
                </c:pt>
                <c:pt idx="1081">
                  <c:v>8.2678940853917566E-4</c:v>
                </c:pt>
                <c:pt idx="1082">
                  <c:v>9.6296514967699398E-4</c:v>
                </c:pt>
                <c:pt idx="1083">
                  <c:v>1.106881156715046E-3</c:v>
                </c:pt>
                <c:pt idx="1084">
                  <c:v>1.1362517137706307E-3</c:v>
                </c:pt>
                <c:pt idx="1085">
                  <c:v>1.1301155768102011E-3</c:v>
                </c:pt>
                <c:pt idx="1086">
                  <c:v>1.0584392158318775E-3</c:v>
                </c:pt>
                <c:pt idx="1087">
                  <c:v>9.0727953306627427E-4</c:v>
                </c:pt>
                <c:pt idx="1088">
                  <c:v>8.7997709522791225E-4</c:v>
                </c:pt>
                <c:pt idx="1089">
                  <c:v>8.5718285223809851E-4</c:v>
                </c:pt>
                <c:pt idx="1090">
                  <c:v>7.7093689343663647E-4</c:v>
                </c:pt>
                <c:pt idx="1091">
                  <c:v>6.3812901613602684E-4</c:v>
                </c:pt>
                <c:pt idx="1092">
                  <c:v>4.6050672822996804E-4</c:v>
                </c:pt>
                <c:pt idx="1093">
                  <c:v>4.6074151289310724E-4</c:v>
                </c:pt>
                <c:pt idx="1094">
                  <c:v>4.8425904369971741E-4</c:v>
                </c:pt>
                <c:pt idx="1095">
                  <c:v>5.157779397073893E-4</c:v>
                </c:pt>
                <c:pt idx="1096">
                  <c:v>3.8550763015142116E-4</c:v>
                </c:pt>
                <c:pt idx="1097">
                  <c:v>4.5331257817632928E-4</c:v>
                </c:pt>
                <c:pt idx="1098">
                  <c:v>6.0398157597502989E-4</c:v>
                </c:pt>
                <c:pt idx="1099">
                  <c:v>6.0562792504541838E-4</c:v>
                </c:pt>
                <c:pt idx="1100">
                  <c:v>6.0242156092023594E-4</c:v>
                </c:pt>
                <c:pt idx="1101">
                  <c:v>7.8857085632572674E-4</c:v>
                </c:pt>
                <c:pt idx="1102">
                  <c:v>7.6684198493810383E-4</c:v>
                </c:pt>
                <c:pt idx="1103">
                  <c:v>8.4301570139039934E-4</c:v>
                </c:pt>
                <c:pt idx="1104">
                  <c:v>9.1779979422520151E-4</c:v>
                </c:pt>
                <c:pt idx="1105">
                  <c:v>8.3622832941592049E-4</c:v>
                </c:pt>
                <c:pt idx="1106">
                  <c:v>9.5752867134723922E-4</c:v>
                </c:pt>
                <c:pt idx="1107">
                  <c:v>1.0637226215638822E-3</c:v>
                </c:pt>
                <c:pt idx="1108">
                  <c:v>9.1206523077153544E-4</c:v>
                </c:pt>
                <c:pt idx="1109">
                  <c:v>1.1751884765318929E-3</c:v>
                </c:pt>
                <c:pt idx="1110">
                  <c:v>1.1387576247803323E-3</c:v>
                </c:pt>
                <c:pt idx="1111">
                  <c:v>1.0288660382033032E-3</c:v>
                </c:pt>
                <c:pt idx="1112">
                  <c:v>9.2503235924535287E-4</c:v>
                </c:pt>
                <c:pt idx="1113">
                  <c:v>7.7615011317288315E-4</c:v>
                </c:pt>
                <c:pt idx="1114">
                  <c:v>6.4022284135053077E-4</c:v>
                </c:pt>
                <c:pt idx="1115">
                  <c:v>5.3814375374554985E-4</c:v>
                </c:pt>
                <c:pt idx="1116">
                  <c:v>2.6794587446460469E-4</c:v>
                </c:pt>
                <c:pt idx="1117">
                  <c:v>3.2556984722855196E-4</c:v>
                </c:pt>
                <c:pt idx="1118">
                  <c:v>4.0710819456591621E-4</c:v>
                </c:pt>
                <c:pt idx="1119">
                  <c:v>6.0227208627005235E-4</c:v>
                </c:pt>
                <c:pt idx="1120">
                  <c:v>4.6178119708245672E-4</c:v>
                </c:pt>
                <c:pt idx="1121">
                  <c:v>5.0121309299631359E-4</c:v>
                </c:pt>
                <c:pt idx="1122">
                  <c:v>7.1518766786344244E-4</c:v>
                </c:pt>
                <c:pt idx="1123">
                  <c:v>8.8228838626600459E-4</c:v>
                </c:pt>
                <c:pt idx="1124">
                  <c:v>7.404574790479192E-4</c:v>
                </c:pt>
                <c:pt idx="1125">
                  <c:v>6.1207551305894137E-4</c:v>
                </c:pt>
                <c:pt idx="1126">
                  <c:v>5.2925507631950395E-4</c:v>
                </c:pt>
                <c:pt idx="1127">
                  <c:v>7.3921499773340086E-4</c:v>
                </c:pt>
                <c:pt idx="1128">
                  <c:v>6.4823886781623617E-4</c:v>
                </c:pt>
                <c:pt idx="1129">
                  <c:v>5.1380825669302972E-4</c:v>
                </c:pt>
                <c:pt idx="1130">
                  <c:v>3.1400404685248212E-4</c:v>
                </c:pt>
                <c:pt idx="1131">
                  <c:v>4.202867888768978E-4</c:v>
                </c:pt>
                <c:pt idx="1132">
                  <c:v>3.4509215089696644E-4</c:v>
                </c:pt>
                <c:pt idx="1133">
                  <c:v>2.9476046053392841E-4</c:v>
                </c:pt>
                <c:pt idx="1134">
                  <c:v>1.1573899474981917E-4</c:v>
                </c:pt>
                <c:pt idx="1135">
                  <c:v>1.1038629972128166E-4</c:v>
                </c:pt>
                <c:pt idx="1136">
                  <c:v>5.981961190326746E-5</c:v>
                </c:pt>
                <c:pt idx="1137">
                  <c:v>2.1107070967033608E-4</c:v>
                </c:pt>
                <c:pt idx="1138">
                  <c:v>9.6688667092651267E-5</c:v>
                </c:pt>
                <c:pt idx="1139">
                  <c:v>1.9483736309494507E-4</c:v>
                </c:pt>
                <c:pt idx="1140">
                  <c:v>3.4806870169668512E-4</c:v>
                </c:pt>
                <c:pt idx="1141">
                  <c:v>5.7530082686774663E-4</c:v>
                </c:pt>
                <c:pt idx="1142">
                  <c:v>6.1842537479520586E-4</c:v>
                </c:pt>
                <c:pt idx="1143">
                  <c:v>7.7415741518814106E-4</c:v>
                </c:pt>
                <c:pt idx="1144">
                  <c:v>6.9876378431789007E-4</c:v>
                </c:pt>
                <c:pt idx="1145">
                  <c:v>6.0671364568008702E-4</c:v>
                </c:pt>
                <c:pt idx="1146">
                  <c:v>4.4993405430438909E-4</c:v>
                </c:pt>
                <c:pt idx="1147">
                  <c:v>2.9665773671196056E-4</c:v>
                </c:pt>
                <c:pt idx="1148">
                  <c:v>2.2313016573602759E-4</c:v>
                </c:pt>
                <c:pt idx="1149">
                  <c:v>2.1496560034668815E-4</c:v>
                </c:pt>
                <c:pt idx="1150">
                  <c:v>1.2868855814025725E-4</c:v>
                </c:pt>
                <c:pt idx="1151">
                  <c:v>9.7682613116942122E-5</c:v>
                </c:pt>
                <c:pt idx="1152">
                  <c:v>1.1120367591122446E-4</c:v>
                </c:pt>
                <c:pt idx="1153">
                  <c:v>3.10417683896826E-4</c:v>
                </c:pt>
                <c:pt idx="1154">
                  <c:v>2.7911837419733628E-4</c:v>
                </c:pt>
                <c:pt idx="1155">
                  <c:v>2.8815769950925714E-4</c:v>
                </c:pt>
                <c:pt idx="1156">
                  <c:v>1.8440441163470776E-4</c:v>
                </c:pt>
                <c:pt idx="1157">
                  <c:v>1.725811944645782E-4</c:v>
                </c:pt>
                <c:pt idx="1158">
                  <c:v>2.6156720127115012E-4</c:v>
                </c:pt>
                <c:pt idx="1159">
                  <c:v>2.7132257334454583E-4</c:v>
                </c:pt>
                <c:pt idx="1160">
                  <c:v>9.4989625559790364E-5</c:v>
                </c:pt>
                <c:pt idx="1161">
                  <c:v>2.1398640758001853E-4</c:v>
                </c:pt>
                <c:pt idx="1162">
                  <c:v>1.9817434981446786E-4</c:v>
                </c:pt>
                <c:pt idx="1163">
                  <c:v>3.5660494194586349E-4</c:v>
                </c:pt>
                <c:pt idx="1164">
                  <c:v>2.2312203504356773E-4</c:v>
                </c:pt>
                <c:pt idx="1165">
                  <c:v>2.1468278884471552E-4</c:v>
                </c:pt>
                <c:pt idx="1166">
                  <c:v>2.581806730809414E-4</c:v>
                </c:pt>
                <c:pt idx="1167">
                  <c:v>3.9137383648517863E-4</c:v>
                </c:pt>
                <c:pt idx="1168">
                  <c:v>5.0941920668873448E-4</c:v>
                </c:pt>
                <c:pt idx="1169">
                  <c:v>4.285560970987833E-4</c:v>
                </c:pt>
                <c:pt idx="1170">
                  <c:v>3.6853730739001914E-4</c:v>
                </c:pt>
                <c:pt idx="1171">
                  <c:v>5.4618975691282765E-4</c:v>
                </c:pt>
                <c:pt idx="1172">
                  <c:v>4.4709621311803702E-4</c:v>
                </c:pt>
                <c:pt idx="1173">
                  <c:v>5.5023369386802317E-4</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numCache>
            </c:numRef>
          </c:yVal>
          <c:smooth val="0"/>
          <c:extLst>
            <c:ext xmlns:c16="http://schemas.microsoft.com/office/drawing/2014/chart" uri="{C3380CC4-5D6E-409C-BE32-E72D297353CC}">
              <c16:uniqueId val="{00000004-8FDE-4B58-BA0E-CC159DC07D04}"/>
            </c:ext>
          </c:extLst>
        </c:ser>
        <c:dLbls>
          <c:showLegendKey val="0"/>
          <c:showVal val="0"/>
          <c:showCatName val="0"/>
          <c:showSerName val="0"/>
          <c:showPercent val="0"/>
          <c:showBubbleSize val="0"/>
        </c:dLbls>
        <c:axId val="1062926704"/>
        <c:axId val="1210925296"/>
      </c:scatterChart>
      <c:valAx>
        <c:axId val="1062926704"/>
        <c:scaling>
          <c:orientation val="minMax"/>
          <c:max val="750"/>
          <c:min val="65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err="1">
                    <a:solidFill>
                      <a:schemeClr val="bg1"/>
                    </a:solidFill>
                  </a:rPr>
                  <a:t>Wavelegth</a:t>
                </a:r>
                <a:r>
                  <a:rPr lang="fr-BE" dirty="0">
                    <a:solidFill>
                      <a:schemeClr val="bg1"/>
                    </a:solidFill>
                  </a:rPr>
                  <a:t> (nm)</a:t>
                </a:r>
              </a:p>
            </c:rich>
          </c:tx>
          <c:layout>
            <c:manualLayout>
              <c:xMode val="edge"/>
              <c:yMode val="edge"/>
              <c:x val="0.43765733013345931"/>
              <c:y val="0.89074014859321426"/>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1210925296"/>
        <c:crosses val="autoZero"/>
        <c:crossBetween val="midCat"/>
        <c:majorUnit val="10"/>
      </c:valAx>
      <c:valAx>
        <c:axId val="1210925296"/>
        <c:scaling>
          <c:orientation val="minMax"/>
          <c:min val="0"/>
        </c:scaling>
        <c:delete val="0"/>
        <c:axPos val="l"/>
        <c:title>
          <c:tx>
            <c:rich>
              <a:bodyPr rot="-5400000" spcFirstLastPara="1" vertOverflow="ellipsis" vert="horz" wrap="square" anchor="ctr" anchorCtr="1"/>
              <a:lstStyle/>
              <a:p>
                <a:pPr>
                  <a:defRPr sz="1000" b="0" i="0" u="none" strike="noStrike" kern="1200" baseline="0">
                    <a:solidFill>
                      <a:schemeClr val="bg1"/>
                    </a:solidFill>
                    <a:latin typeface="+mn-lt"/>
                    <a:ea typeface="+mn-ea"/>
                    <a:cs typeface="+mn-cs"/>
                  </a:defRPr>
                </a:pPr>
                <a:r>
                  <a:rPr lang="fr-BE">
                    <a:solidFill>
                      <a:schemeClr val="bg1"/>
                    </a:solidFill>
                  </a:rPr>
                  <a:t>Relative Fluorescence</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fr-FR"/>
            </a:p>
          </c:txPr>
        </c:title>
        <c:numFmt formatCode="0.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1062926704"/>
        <c:crosses val="autoZero"/>
        <c:crossBetween val="midCat"/>
      </c:valAx>
      <c:spPr>
        <a:noFill/>
        <a:ln>
          <a:noFill/>
        </a:ln>
        <a:effectLst/>
      </c:spPr>
    </c:plotArea>
    <c:legend>
      <c:legendPos val="b"/>
      <c:layout>
        <c:manualLayout>
          <c:xMode val="edge"/>
          <c:yMode val="edge"/>
          <c:x val="0.20652174771227347"/>
          <c:y val="0.94993411614230749"/>
          <c:w val="0.55353310351016771"/>
          <c:h val="4.476092273741842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userShapes r:id="rId4"/>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sz="1600" dirty="0">
                <a:solidFill>
                  <a:schemeClr val="bg1"/>
                </a:solidFill>
              </a:rPr>
              <a:t>77k Fluorescence</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fr-FR"/>
        </a:p>
      </c:txPr>
    </c:title>
    <c:autoTitleDeleted val="0"/>
    <c:plotArea>
      <c:layout>
        <c:manualLayout>
          <c:layoutTarget val="inner"/>
          <c:xMode val="edge"/>
          <c:yMode val="edge"/>
          <c:x val="7.1040697265518163E-2"/>
          <c:y val="9.9491354615500585E-2"/>
          <c:w val="0.87006500830512135"/>
          <c:h val="0.72068062297891944"/>
        </c:manualLayout>
      </c:layout>
      <c:scatterChart>
        <c:scatterStyle val="lineMarker"/>
        <c:varyColors val="0"/>
        <c:ser>
          <c:idx val="0"/>
          <c:order val="0"/>
          <c:tx>
            <c:strRef>
              <c:f>'Fluo 77K'!$X$3</c:f>
              <c:strCache>
                <c:ptCount val="1"/>
                <c:pt idx="0">
                  <c:v>2g B1</c:v>
                </c:pt>
              </c:strCache>
            </c:strRef>
          </c:tx>
          <c:spPr>
            <a:ln w="19050" cap="rnd">
              <a:solidFill>
                <a:srgbClr val="0070C0"/>
              </a:solidFill>
              <a:round/>
            </a:ln>
            <a:effectLst/>
          </c:spPr>
          <c:marker>
            <c:symbol val="none"/>
          </c:marker>
          <c:xVal>
            <c:numRef>
              <c:f>'Fluo 77K'!$W$4:$W$1449</c:f>
              <c:numCache>
                <c:formatCode>General</c:formatCode>
                <c:ptCount val="1446"/>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pt idx="1174" formatCode="0.0">
                  <c:v>808.73929999999996</c:v>
                </c:pt>
                <c:pt idx="1175" formatCode="0.0">
                  <c:v>809.06039999999996</c:v>
                </c:pt>
                <c:pt idx="1176" formatCode="0.0">
                  <c:v>809.38149999999996</c:v>
                </c:pt>
                <c:pt idx="1177" formatCode="0.0">
                  <c:v>809.70249999999999</c:v>
                </c:pt>
                <c:pt idx="1178" formatCode="0.0">
                  <c:v>810.02350000000001</c:v>
                </c:pt>
                <c:pt idx="1179" formatCode="0.0">
                  <c:v>810.34439999999995</c:v>
                </c:pt>
                <c:pt idx="1180" formatCode="0.0">
                  <c:v>810.6653</c:v>
                </c:pt>
                <c:pt idx="1181" formatCode="0.0">
                  <c:v>810.98609999999996</c:v>
                </c:pt>
                <c:pt idx="1182" formatCode="0.0">
                  <c:v>811.30690000000004</c:v>
                </c:pt>
                <c:pt idx="1183" formatCode="0.0">
                  <c:v>811.6277</c:v>
                </c:pt>
                <c:pt idx="1184" formatCode="0.0">
                  <c:v>811.94839999999999</c:v>
                </c:pt>
                <c:pt idx="1185" formatCode="0.0">
                  <c:v>812.26900000000001</c:v>
                </c:pt>
                <c:pt idx="1186" formatCode="0.0">
                  <c:v>812.58960000000002</c:v>
                </c:pt>
                <c:pt idx="1187" formatCode="0.0">
                  <c:v>812.91010000000006</c:v>
                </c:pt>
                <c:pt idx="1188" formatCode="0.0">
                  <c:v>813.23059999999998</c:v>
                </c:pt>
                <c:pt idx="1189" formatCode="0.0">
                  <c:v>813.55100000000004</c:v>
                </c:pt>
                <c:pt idx="1190" formatCode="0.0">
                  <c:v>813.87149999999997</c:v>
                </c:pt>
                <c:pt idx="1191" formatCode="0.0">
                  <c:v>814.19179999999994</c:v>
                </c:pt>
                <c:pt idx="1192" formatCode="0.0">
                  <c:v>814.51210000000003</c:v>
                </c:pt>
                <c:pt idx="1193" formatCode="0.0">
                  <c:v>814.83230000000003</c:v>
                </c:pt>
                <c:pt idx="1194" formatCode="0.0">
                  <c:v>815.15250000000003</c:v>
                </c:pt>
                <c:pt idx="1195" formatCode="0.0">
                  <c:v>815.47270000000003</c:v>
                </c:pt>
                <c:pt idx="1196" formatCode="0.0">
                  <c:v>815.79269999999997</c:v>
                </c:pt>
                <c:pt idx="1197" formatCode="0.0">
                  <c:v>816.11279999999999</c:v>
                </c:pt>
                <c:pt idx="1198" formatCode="0.0">
                  <c:v>816.43280000000004</c:v>
                </c:pt>
                <c:pt idx="1199" formatCode="0.0">
                  <c:v>816.7527</c:v>
                </c:pt>
                <c:pt idx="1200" formatCode="0.0">
                  <c:v>817.07259999999997</c:v>
                </c:pt>
                <c:pt idx="1201" formatCode="0.0">
                  <c:v>817.39250000000004</c:v>
                </c:pt>
                <c:pt idx="1202" formatCode="0.0">
                  <c:v>817.71230000000003</c:v>
                </c:pt>
                <c:pt idx="1203" formatCode="0.0">
                  <c:v>818.03200000000004</c:v>
                </c:pt>
                <c:pt idx="1204" formatCode="0.0">
                  <c:v>818.35170000000005</c:v>
                </c:pt>
                <c:pt idx="1205" formatCode="0.0">
                  <c:v>818.67139999999995</c:v>
                </c:pt>
                <c:pt idx="1206" formatCode="0.0">
                  <c:v>818.99099999999999</c:v>
                </c:pt>
                <c:pt idx="1207" formatCode="0.0">
                  <c:v>819.31050000000005</c:v>
                </c:pt>
                <c:pt idx="1208" formatCode="0.0">
                  <c:v>819.63009999999997</c:v>
                </c:pt>
                <c:pt idx="1209" formatCode="0.0">
                  <c:v>819.94949999999994</c:v>
                </c:pt>
                <c:pt idx="1210" formatCode="0.0">
                  <c:v>820.26890000000003</c:v>
                </c:pt>
                <c:pt idx="1211" formatCode="0.0">
                  <c:v>820.5883</c:v>
                </c:pt>
                <c:pt idx="1212" formatCode="0.0">
                  <c:v>820.9076</c:v>
                </c:pt>
                <c:pt idx="1213" formatCode="0.0">
                  <c:v>821.2269</c:v>
                </c:pt>
                <c:pt idx="1214" formatCode="0.0">
                  <c:v>821.54600000000005</c:v>
                </c:pt>
                <c:pt idx="1215" formatCode="0.0">
                  <c:v>821.86519999999996</c:v>
                </c:pt>
                <c:pt idx="1216" formatCode="0.0">
                  <c:v>822.18430000000001</c:v>
                </c:pt>
                <c:pt idx="1217" formatCode="0.0">
                  <c:v>822.50340000000006</c:v>
                </c:pt>
                <c:pt idx="1218" formatCode="0.0">
                  <c:v>822.82240000000002</c:v>
                </c:pt>
                <c:pt idx="1219" formatCode="0.0">
                  <c:v>823.14139999999998</c:v>
                </c:pt>
                <c:pt idx="1220" formatCode="0.0">
                  <c:v>823.46029999999996</c:v>
                </c:pt>
                <c:pt idx="1221" formatCode="0.0">
                  <c:v>823.77909999999997</c:v>
                </c:pt>
                <c:pt idx="1222" formatCode="0.0">
                  <c:v>824.09799999999996</c:v>
                </c:pt>
                <c:pt idx="1223" formatCode="0.0">
                  <c:v>824.41669999999999</c:v>
                </c:pt>
                <c:pt idx="1224" formatCode="0.0">
                  <c:v>824.73540000000003</c:v>
                </c:pt>
                <c:pt idx="1225" formatCode="0.0">
                  <c:v>825.05409999999995</c:v>
                </c:pt>
                <c:pt idx="1226" formatCode="0.0">
                  <c:v>825.37270000000001</c:v>
                </c:pt>
                <c:pt idx="1227" formatCode="0.0">
                  <c:v>825.69129999999996</c:v>
                </c:pt>
                <c:pt idx="1228" formatCode="0.0">
                  <c:v>826.00980000000004</c:v>
                </c:pt>
                <c:pt idx="1229" formatCode="0.0">
                  <c:v>826.32820000000004</c:v>
                </c:pt>
                <c:pt idx="1230" formatCode="0.0">
                  <c:v>826.64670000000001</c:v>
                </c:pt>
                <c:pt idx="1231" formatCode="0.0">
                  <c:v>826.96500000000003</c:v>
                </c:pt>
                <c:pt idx="1232" formatCode="0.0">
                  <c:v>827.28340000000003</c:v>
                </c:pt>
                <c:pt idx="1233" formatCode="0.0">
                  <c:v>827.60159999999996</c:v>
                </c:pt>
                <c:pt idx="1234" formatCode="0.0">
                  <c:v>827.91989999999998</c:v>
                </c:pt>
                <c:pt idx="1235" formatCode="0.0">
                  <c:v>828.23800000000006</c:v>
                </c:pt>
                <c:pt idx="1236" formatCode="0.0">
                  <c:v>828.55619999999999</c:v>
                </c:pt>
                <c:pt idx="1237" formatCode="0.0">
                  <c:v>828.87419999999997</c:v>
                </c:pt>
                <c:pt idx="1238" formatCode="0.0">
                  <c:v>829.19230000000005</c:v>
                </c:pt>
                <c:pt idx="1239" formatCode="0.0">
                  <c:v>829.51020000000005</c:v>
                </c:pt>
                <c:pt idx="1240" formatCode="0.0">
                  <c:v>829.82809999999995</c:v>
                </c:pt>
                <c:pt idx="1241" formatCode="0.0">
                  <c:v>830.14599999999996</c:v>
                </c:pt>
                <c:pt idx="1242" formatCode="0.0">
                  <c:v>830.46379999999999</c:v>
                </c:pt>
                <c:pt idx="1243" formatCode="0.0">
                  <c:v>830.78160000000003</c:v>
                </c:pt>
                <c:pt idx="1244" formatCode="0.0">
                  <c:v>831.09929999999997</c:v>
                </c:pt>
                <c:pt idx="1245" formatCode="0.0">
                  <c:v>831.41700000000003</c:v>
                </c:pt>
                <c:pt idx="1246" formatCode="0.0">
                  <c:v>831.7346</c:v>
                </c:pt>
                <c:pt idx="1247" formatCode="0.0">
                  <c:v>832.05219999999997</c:v>
                </c:pt>
                <c:pt idx="1248" formatCode="0.0">
                  <c:v>832.36980000000005</c:v>
                </c:pt>
                <c:pt idx="1249" formatCode="0.0">
                  <c:v>832.68719999999996</c:v>
                </c:pt>
                <c:pt idx="1250" formatCode="0.0">
                  <c:v>833.00459999999998</c:v>
                </c:pt>
                <c:pt idx="1251" formatCode="0.0">
                  <c:v>833.322</c:v>
                </c:pt>
                <c:pt idx="1252" formatCode="0.0">
                  <c:v>833.63930000000005</c:v>
                </c:pt>
                <c:pt idx="1253" formatCode="0.0">
                  <c:v>833.95659999999998</c:v>
                </c:pt>
                <c:pt idx="1254" formatCode="0.0">
                  <c:v>834.27390000000003</c:v>
                </c:pt>
                <c:pt idx="1255" formatCode="0.0">
                  <c:v>834.59100000000001</c:v>
                </c:pt>
                <c:pt idx="1256" formatCode="0.0">
                  <c:v>834.90809999999999</c:v>
                </c:pt>
                <c:pt idx="1257" formatCode="0.0">
                  <c:v>835.22519999999997</c:v>
                </c:pt>
                <c:pt idx="1258" formatCode="0.0">
                  <c:v>835.54219999999998</c:v>
                </c:pt>
                <c:pt idx="1259" formatCode="0.0">
                  <c:v>835.85929999999996</c:v>
                </c:pt>
                <c:pt idx="1260" formatCode="0.0">
                  <c:v>836.17610000000002</c:v>
                </c:pt>
                <c:pt idx="1261" formatCode="0.0">
                  <c:v>836.49300000000005</c:v>
                </c:pt>
                <c:pt idx="1262" formatCode="0.0">
                  <c:v>836.80989999999997</c:v>
                </c:pt>
                <c:pt idx="1263" formatCode="0.0">
                  <c:v>837.12660000000005</c:v>
                </c:pt>
                <c:pt idx="1264" formatCode="0.0">
                  <c:v>837.4434</c:v>
                </c:pt>
                <c:pt idx="1265" formatCode="0.0">
                  <c:v>837.76009999999997</c:v>
                </c:pt>
                <c:pt idx="1266" formatCode="0.0">
                  <c:v>838.07669999999996</c:v>
                </c:pt>
                <c:pt idx="1267" formatCode="0.0">
                  <c:v>838.39319999999998</c:v>
                </c:pt>
                <c:pt idx="1268" formatCode="0.0">
                  <c:v>838.70979999999997</c:v>
                </c:pt>
                <c:pt idx="1269" formatCode="0.0">
                  <c:v>839.02629999999999</c:v>
                </c:pt>
                <c:pt idx="1270" formatCode="0.0">
                  <c:v>839.34270000000004</c:v>
                </c:pt>
                <c:pt idx="1271" formatCode="0.0">
                  <c:v>839.65909999999997</c:v>
                </c:pt>
                <c:pt idx="1272" formatCode="0.0">
                  <c:v>839.97540000000004</c:v>
                </c:pt>
                <c:pt idx="1273" formatCode="0.0">
                  <c:v>840.29169999999999</c:v>
                </c:pt>
                <c:pt idx="1274" formatCode="0.0">
                  <c:v>840.60799999999995</c:v>
                </c:pt>
                <c:pt idx="1275" formatCode="0.0">
                  <c:v>840.92409999999995</c:v>
                </c:pt>
                <c:pt idx="1276" formatCode="0.0">
                  <c:v>841.24019999999996</c:v>
                </c:pt>
                <c:pt idx="1277" formatCode="0.0">
                  <c:v>841.55629999999996</c:v>
                </c:pt>
                <c:pt idx="1278" formatCode="0.0">
                  <c:v>841.87239999999997</c:v>
                </c:pt>
                <c:pt idx="1279" formatCode="0.0">
                  <c:v>842.1884</c:v>
                </c:pt>
                <c:pt idx="1280" formatCode="0.0">
                  <c:v>842.50429999999994</c:v>
                </c:pt>
                <c:pt idx="1281" formatCode="0.0">
                  <c:v>842.8202</c:v>
                </c:pt>
                <c:pt idx="1282" formatCode="0.0">
                  <c:v>843.13599999999997</c:v>
                </c:pt>
                <c:pt idx="1283" formatCode="0.0">
                  <c:v>843.45180000000005</c:v>
                </c:pt>
                <c:pt idx="1284" formatCode="0.0">
                  <c:v>843.76750000000004</c:v>
                </c:pt>
                <c:pt idx="1285" formatCode="0.0">
                  <c:v>844.08320000000003</c:v>
                </c:pt>
                <c:pt idx="1286" formatCode="0.0">
                  <c:v>844.39880000000005</c:v>
                </c:pt>
                <c:pt idx="1287" formatCode="0.0">
                  <c:v>844.71439999999996</c:v>
                </c:pt>
                <c:pt idx="1288" formatCode="0.0">
                  <c:v>845.03</c:v>
                </c:pt>
                <c:pt idx="1289" formatCode="0.0">
                  <c:v>845.34540000000004</c:v>
                </c:pt>
                <c:pt idx="1290" formatCode="0.0">
                  <c:v>845.66079999999999</c:v>
                </c:pt>
                <c:pt idx="1291" formatCode="0.0">
                  <c:v>845.97630000000004</c:v>
                </c:pt>
                <c:pt idx="1292" formatCode="0.0">
                  <c:v>846.29160000000002</c:v>
                </c:pt>
                <c:pt idx="1293" formatCode="0.0">
                  <c:v>846.6069</c:v>
                </c:pt>
                <c:pt idx="1294" formatCode="0.0">
                  <c:v>846.9221</c:v>
                </c:pt>
                <c:pt idx="1295" formatCode="0.0">
                  <c:v>847.23720000000003</c:v>
                </c:pt>
                <c:pt idx="1296" formatCode="0.0">
                  <c:v>847.55240000000003</c:v>
                </c:pt>
                <c:pt idx="1297" formatCode="0.0">
                  <c:v>847.86749999999995</c:v>
                </c:pt>
                <c:pt idx="1298" formatCode="0.0">
                  <c:v>848.1825</c:v>
                </c:pt>
                <c:pt idx="1299" formatCode="0.0">
                  <c:v>848.49749999999995</c:v>
                </c:pt>
                <c:pt idx="1300" formatCode="0.0">
                  <c:v>848.81240000000003</c:v>
                </c:pt>
                <c:pt idx="1301" formatCode="0.0">
                  <c:v>849.12729999999999</c:v>
                </c:pt>
                <c:pt idx="1302" formatCode="0.0">
                  <c:v>849.44209999999998</c:v>
                </c:pt>
                <c:pt idx="1303" formatCode="0.0">
                  <c:v>849.75689999999997</c:v>
                </c:pt>
                <c:pt idx="1304" formatCode="0.0">
                  <c:v>850.07169999999996</c:v>
                </c:pt>
                <c:pt idx="1305" formatCode="0.0">
                  <c:v>850.38639999999998</c:v>
                </c:pt>
                <c:pt idx="1306" formatCode="0.0">
                  <c:v>850.70090000000005</c:v>
                </c:pt>
                <c:pt idx="1307" formatCode="0.0">
                  <c:v>851.01559999999995</c:v>
                </c:pt>
                <c:pt idx="1308" formatCode="0.0">
                  <c:v>851.33010000000002</c:v>
                </c:pt>
                <c:pt idx="1309" formatCode="0.0">
                  <c:v>851.64449999999999</c:v>
                </c:pt>
                <c:pt idx="1310" formatCode="0.0">
                  <c:v>851.95899999999995</c:v>
                </c:pt>
                <c:pt idx="1311" formatCode="0.0">
                  <c:v>852.27340000000004</c:v>
                </c:pt>
                <c:pt idx="1312" formatCode="0.0">
                  <c:v>852.58770000000004</c:v>
                </c:pt>
                <c:pt idx="1313" formatCode="0.0">
                  <c:v>852.90200000000004</c:v>
                </c:pt>
                <c:pt idx="1314" formatCode="0.0">
                  <c:v>853.21619999999996</c:v>
                </c:pt>
                <c:pt idx="1315" formatCode="0.0">
                  <c:v>853.53039999999999</c:v>
                </c:pt>
                <c:pt idx="1316" formatCode="0.0">
                  <c:v>853.84450000000004</c:v>
                </c:pt>
                <c:pt idx="1317" formatCode="0.0">
                  <c:v>854.15859999999998</c:v>
                </c:pt>
                <c:pt idx="1318" formatCode="0.0">
                  <c:v>854.47260000000006</c:v>
                </c:pt>
                <c:pt idx="1319" formatCode="0.0">
                  <c:v>854.78660000000002</c:v>
                </c:pt>
                <c:pt idx="1320" formatCode="0.0">
                  <c:v>855.10050000000001</c:v>
                </c:pt>
                <c:pt idx="1321" formatCode="0.0">
                  <c:v>855.4144</c:v>
                </c:pt>
                <c:pt idx="1322" formatCode="0.0">
                  <c:v>855.72820000000002</c:v>
                </c:pt>
                <c:pt idx="1323" formatCode="0.0">
                  <c:v>856.04200000000003</c:v>
                </c:pt>
                <c:pt idx="1324" formatCode="0.0">
                  <c:v>856.35569999999996</c:v>
                </c:pt>
                <c:pt idx="1325" formatCode="0.0">
                  <c:v>856.6694</c:v>
                </c:pt>
                <c:pt idx="1326" formatCode="0.0">
                  <c:v>856.98299999999995</c:v>
                </c:pt>
                <c:pt idx="1327" formatCode="0.0">
                  <c:v>857.29660000000001</c:v>
                </c:pt>
                <c:pt idx="1328" formatCode="0.0">
                  <c:v>857.61009999999999</c:v>
                </c:pt>
                <c:pt idx="1329" formatCode="0.0">
                  <c:v>857.92359999999996</c:v>
                </c:pt>
                <c:pt idx="1330" formatCode="0.0">
                  <c:v>858.23699999999997</c:v>
                </c:pt>
                <c:pt idx="1331" formatCode="0.0">
                  <c:v>858.55039999999997</c:v>
                </c:pt>
                <c:pt idx="1332" formatCode="0.0">
                  <c:v>858.86369999999999</c:v>
                </c:pt>
                <c:pt idx="1333" formatCode="0.0">
                  <c:v>859.17700000000002</c:v>
                </c:pt>
                <c:pt idx="1334" formatCode="0.0">
                  <c:v>859.49019999999996</c:v>
                </c:pt>
                <c:pt idx="1335" formatCode="0.0">
                  <c:v>859.80330000000004</c:v>
                </c:pt>
                <c:pt idx="1336" formatCode="0.0">
                  <c:v>860.11649999999997</c:v>
                </c:pt>
                <c:pt idx="1337" formatCode="0.0">
                  <c:v>860.42960000000005</c:v>
                </c:pt>
                <c:pt idx="1338" formatCode="0.0">
                  <c:v>860.74260000000004</c:v>
                </c:pt>
                <c:pt idx="1339" formatCode="0.0">
                  <c:v>861.05550000000005</c:v>
                </c:pt>
                <c:pt idx="1340" formatCode="0.0">
                  <c:v>861.36850000000004</c:v>
                </c:pt>
                <c:pt idx="1341" formatCode="0.0">
                  <c:v>861.68129999999996</c:v>
                </c:pt>
                <c:pt idx="1342" formatCode="0.0">
                  <c:v>861.9941</c:v>
                </c:pt>
                <c:pt idx="1343" formatCode="0.0">
                  <c:v>862.30690000000004</c:v>
                </c:pt>
                <c:pt idx="1344" formatCode="0.0">
                  <c:v>862.61959999999999</c:v>
                </c:pt>
                <c:pt idx="1345" formatCode="0.0">
                  <c:v>862.93230000000005</c:v>
                </c:pt>
                <c:pt idx="1346" formatCode="0.0">
                  <c:v>863.24490000000003</c:v>
                </c:pt>
                <c:pt idx="1347" formatCode="0.0">
                  <c:v>863.5575</c:v>
                </c:pt>
                <c:pt idx="1348" formatCode="0.0">
                  <c:v>863.87</c:v>
                </c:pt>
                <c:pt idx="1349" formatCode="0.0">
                  <c:v>864.18240000000003</c:v>
                </c:pt>
                <c:pt idx="1350" formatCode="0.0">
                  <c:v>864.49490000000003</c:v>
                </c:pt>
                <c:pt idx="1351" formatCode="0.0">
                  <c:v>864.80730000000005</c:v>
                </c:pt>
                <c:pt idx="1352" formatCode="0.0">
                  <c:v>865.11959999999999</c:v>
                </c:pt>
                <c:pt idx="1353" formatCode="0.0">
                  <c:v>865.43179999999995</c:v>
                </c:pt>
                <c:pt idx="1354" formatCode="0.0">
                  <c:v>865.74400000000003</c:v>
                </c:pt>
                <c:pt idx="1355" formatCode="0.0">
                  <c:v>866.05619999999999</c:v>
                </c:pt>
                <c:pt idx="1356" formatCode="0.0">
                  <c:v>866.36829999999998</c:v>
                </c:pt>
                <c:pt idx="1357" formatCode="0.0">
                  <c:v>866.68039999999996</c:v>
                </c:pt>
                <c:pt idx="1358" formatCode="0.0">
                  <c:v>866.99239999999998</c:v>
                </c:pt>
                <c:pt idx="1359" formatCode="0.0">
                  <c:v>867.30430000000001</c:v>
                </c:pt>
                <c:pt idx="1360" formatCode="0.0">
                  <c:v>867.61620000000005</c:v>
                </c:pt>
                <c:pt idx="1361" formatCode="0.0">
                  <c:v>867.92809999999997</c:v>
                </c:pt>
                <c:pt idx="1362" formatCode="0.0">
                  <c:v>868.23990000000003</c:v>
                </c:pt>
                <c:pt idx="1363" formatCode="0.0">
                  <c:v>868.55160000000001</c:v>
                </c:pt>
                <c:pt idx="1364" formatCode="0.0">
                  <c:v>868.86329999999998</c:v>
                </c:pt>
                <c:pt idx="1365" formatCode="0.0">
                  <c:v>869.17499999999995</c:v>
                </c:pt>
                <c:pt idx="1366" formatCode="0.0">
                  <c:v>869.48659999999995</c:v>
                </c:pt>
                <c:pt idx="1367" formatCode="0.0">
                  <c:v>869.79819999999995</c:v>
                </c:pt>
                <c:pt idx="1368" formatCode="0.0">
                  <c:v>870.10969999999998</c:v>
                </c:pt>
                <c:pt idx="1369" formatCode="0.0">
                  <c:v>870.42110000000002</c:v>
                </c:pt>
                <c:pt idx="1370" formatCode="0.0">
                  <c:v>870.73249999999996</c:v>
                </c:pt>
                <c:pt idx="1371" formatCode="0.0">
                  <c:v>871.04380000000003</c:v>
                </c:pt>
                <c:pt idx="1372" formatCode="0.0">
                  <c:v>871.35519999999997</c:v>
                </c:pt>
                <c:pt idx="1373" formatCode="0.0">
                  <c:v>871.66639999999995</c:v>
                </c:pt>
                <c:pt idx="1374" formatCode="0.0">
                  <c:v>871.97760000000005</c:v>
                </c:pt>
                <c:pt idx="1375" formatCode="0.0">
                  <c:v>872.28880000000004</c:v>
                </c:pt>
                <c:pt idx="1376" formatCode="0.0">
                  <c:v>872.59990000000005</c:v>
                </c:pt>
                <c:pt idx="1377" formatCode="0.0">
                  <c:v>872.91089999999997</c:v>
                </c:pt>
                <c:pt idx="1378" formatCode="0.0">
                  <c:v>873.22190000000001</c:v>
                </c:pt>
                <c:pt idx="1379" formatCode="0.0">
                  <c:v>873.53279999999995</c:v>
                </c:pt>
                <c:pt idx="1380" formatCode="0.0">
                  <c:v>873.84370000000001</c:v>
                </c:pt>
                <c:pt idx="1381" formatCode="0.0">
                  <c:v>874.15449999999998</c:v>
                </c:pt>
                <c:pt idx="1382" formatCode="0.0">
                  <c:v>874.46529999999996</c:v>
                </c:pt>
                <c:pt idx="1383" formatCode="0.0">
                  <c:v>874.77610000000004</c:v>
                </c:pt>
                <c:pt idx="1384" formatCode="0.0">
                  <c:v>875.08680000000004</c:v>
                </c:pt>
                <c:pt idx="1385" formatCode="0.0">
                  <c:v>875.39739999999995</c:v>
                </c:pt>
                <c:pt idx="1386" formatCode="0.0">
                  <c:v>875.70799999999997</c:v>
                </c:pt>
                <c:pt idx="1387" formatCode="0.0">
                  <c:v>876.01850000000002</c:v>
                </c:pt>
                <c:pt idx="1388" formatCode="0.0">
                  <c:v>876.32899999999995</c:v>
                </c:pt>
                <c:pt idx="1389" formatCode="0.0">
                  <c:v>876.6395</c:v>
                </c:pt>
                <c:pt idx="1390" formatCode="0.0">
                  <c:v>876.94979999999998</c:v>
                </c:pt>
                <c:pt idx="1391" formatCode="0.0">
                  <c:v>877.26009999999997</c:v>
                </c:pt>
                <c:pt idx="1392" formatCode="0.0">
                  <c:v>877.57039999999995</c:v>
                </c:pt>
                <c:pt idx="1393" formatCode="0.0">
                  <c:v>877.88070000000005</c:v>
                </c:pt>
                <c:pt idx="1394" formatCode="0.0">
                  <c:v>878.19090000000006</c:v>
                </c:pt>
                <c:pt idx="1395" formatCode="0.0">
                  <c:v>878.50099999999998</c:v>
                </c:pt>
                <c:pt idx="1396" formatCode="0.0">
                  <c:v>878.81100000000004</c:v>
                </c:pt>
                <c:pt idx="1397" formatCode="0.0">
                  <c:v>879.12109999999996</c:v>
                </c:pt>
                <c:pt idx="1398" formatCode="0.0">
                  <c:v>879.43100000000004</c:v>
                </c:pt>
                <c:pt idx="1399" formatCode="0.0">
                  <c:v>879.74099999999999</c:v>
                </c:pt>
                <c:pt idx="1400" formatCode="0.0">
                  <c:v>880.05079999999998</c:v>
                </c:pt>
                <c:pt idx="1401" formatCode="0.0">
                  <c:v>880.36069999999995</c:v>
                </c:pt>
                <c:pt idx="1402" formatCode="0.0">
                  <c:v>880.67039999999997</c:v>
                </c:pt>
                <c:pt idx="1403" formatCode="0.0">
                  <c:v>880.98019999999997</c:v>
                </c:pt>
                <c:pt idx="1404" formatCode="0.0">
                  <c:v>881.28980000000001</c:v>
                </c:pt>
                <c:pt idx="1405" formatCode="0.0">
                  <c:v>881.59939999999995</c:v>
                </c:pt>
                <c:pt idx="1406" formatCode="0.0">
                  <c:v>881.90899999999999</c:v>
                </c:pt>
                <c:pt idx="1407" formatCode="0.0">
                  <c:v>882.21849999999995</c:v>
                </c:pt>
                <c:pt idx="1408" formatCode="0.0">
                  <c:v>882.52800000000002</c:v>
                </c:pt>
                <c:pt idx="1409" formatCode="0.0">
                  <c:v>882.8374</c:v>
                </c:pt>
                <c:pt idx="1410" formatCode="0.0">
                  <c:v>883.14679999999998</c:v>
                </c:pt>
                <c:pt idx="1411" formatCode="0.0">
                  <c:v>883.45609999999999</c:v>
                </c:pt>
                <c:pt idx="1412" formatCode="0.0">
                  <c:v>883.76530000000002</c:v>
                </c:pt>
                <c:pt idx="1413" formatCode="0.0">
                  <c:v>884.07449999999994</c:v>
                </c:pt>
                <c:pt idx="1414" formatCode="0.0">
                  <c:v>884.38369999999998</c:v>
                </c:pt>
                <c:pt idx="1415" formatCode="0.0">
                  <c:v>884.69280000000003</c:v>
                </c:pt>
                <c:pt idx="1416" formatCode="0.0">
                  <c:v>885.0018</c:v>
                </c:pt>
                <c:pt idx="1417" formatCode="0.0">
                  <c:v>885.31089999999995</c:v>
                </c:pt>
                <c:pt idx="1418" formatCode="0.0">
                  <c:v>885.61980000000005</c:v>
                </c:pt>
                <c:pt idx="1419" formatCode="0.0">
                  <c:v>885.92870000000005</c:v>
                </c:pt>
                <c:pt idx="1420" formatCode="0.0">
                  <c:v>886.23749999999995</c:v>
                </c:pt>
                <c:pt idx="1421" formatCode="0.0">
                  <c:v>886.54639999999995</c:v>
                </c:pt>
                <c:pt idx="1422" formatCode="0.0">
                  <c:v>886.85509999999999</c:v>
                </c:pt>
                <c:pt idx="1423" formatCode="0.0">
                  <c:v>887.16380000000004</c:v>
                </c:pt>
                <c:pt idx="1424" formatCode="0.0">
                  <c:v>887.47249999999997</c:v>
                </c:pt>
                <c:pt idx="1425" formatCode="0.0">
                  <c:v>887.78110000000004</c:v>
                </c:pt>
                <c:pt idx="1426" formatCode="0.0">
                  <c:v>888.08960000000002</c:v>
                </c:pt>
                <c:pt idx="1427" formatCode="0.0">
                  <c:v>888.3981</c:v>
                </c:pt>
                <c:pt idx="1428" formatCode="0.0">
                  <c:v>888.70650000000001</c:v>
                </c:pt>
                <c:pt idx="1429" formatCode="0.0">
                  <c:v>889.01490000000001</c:v>
                </c:pt>
                <c:pt idx="1430" formatCode="0.0">
                  <c:v>889.32320000000004</c:v>
                </c:pt>
                <c:pt idx="1431" formatCode="0.0">
                  <c:v>889.63149999999996</c:v>
                </c:pt>
                <c:pt idx="1432" formatCode="0.0">
                  <c:v>889.93979999999999</c:v>
                </c:pt>
                <c:pt idx="1433" formatCode="0.0">
                  <c:v>890.24789999999996</c:v>
                </c:pt>
                <c:pt idx="1434" formatCode="0.0">
                  <c:v>890.55610000000001</c:v>
                </c:pt>
                <c:pt idx="1435" formatCode="0.0">
                  <c:v>890.86410000000001</c:v>
                </c:pt>
                <c:pt idx="1436" formatCode="0.0">
                  <c:v>891.17219999999998</c:v>
                </c:pt>
                <c:pt idx="1437" formatCode="0.0">
                  <c:v>891.48019999999997</c:v>
                </c:pt>
                <c:pt idx="1438" formatCode="0.0">
                  <c:v>891.78809999999999</c:v>
                </c:pt>
                <c:pt idx="1439" formatCode="0.0">
                  <c:v>892.09590000000003</c:v>
                </c:pt>
                <c:pt idx="1440" formatCode="0.0">
                  <c:v>892.40380000000005</c:v>
                </c:pt>
                <c:pt idx="1441" formatCode="0.0">
                  <c:v>892.7115</c:v>
                </c:pt>
                <c:pt idx="1442" formatCode="0.0">
                  <c:v>893.01930000000004</c:v>
                </c:pt>
                <c:pt idx="1443" formatCode="0.0">
                  <c:v>893.327</c:v>
                </c:pt>
                <c:pt idx="1444" formatCode="0.0">
                  <c:v>893.63459999999998</c:v>
                </c:pt>
                <c:pt idx="1445" formatCode="0.0">
                  <c:v>893.94209999999998</c:v>
                </c:pt>
              </c:numCache>
            </c:numRef>
          </c:xVal>
          <c:yVal>
            <c:numRef>
              <c:f>'Fluo 77K'!$X$4:$X$1449</c:f>
              <c:numCache>
                <c:formatCode>0.0</c:formatCode>
                <c:ptCount val="1446"/>
                <c:pt idx="0">
                  <c:v>1.4461247847434854E-5</c:v>
                </c:pt>
                <c:pt idx="1">
                  <c:v>-6.0253020567783856E-6</c:v>
                </c:pt>
                <c:pt idx="2">
                  <c:v>2.4444967503263626E-6</c:v>
                </c:pt>
                <c:pt idx="3">
                  <c:v>1.5100682824311649E-5</c:v>
                </c:pt>
                <c:pt idx="4">
                  <c:v>-2.9496774412169282E-5</c:v>
                </c:pt>
                <c:pt idx="5">
                  <c:v>-7.8205617374869666E-6</c:v>
                </c:pt>
                <c:pt idx="6">
                  <c:v>-1.8080002418547197E-5</c:v>
                </c:pt>
                <c:pt idx="7">
                  <c:v>1.0669072146625087E-4</c:v>
                </c:pt>
                <c:pt idx="8">
                  <c:v>2.2004427469580042E-4</c:v>
                </c:pt>
                <c:pt idx="9">
                  <c:v>2.4529500378977711E-4</c:v>
                </c:pt>
                <c:pt idx="10">
                  <c:v>3.0137490089521127E-4</c:v>
                </c:pt>
                <c:pt idx="11">
                  <c:v>3.6225451787440932E-4</c:v>
                </c:pt>
                <c:pt idx="12">
                  <c:v>4.454973910088182E-4</c:v>
                </c:pt>
                <c:pt idx="13">
                  <c:v>4.6960445956184093E-4</c:v>
                </c:pt>
                <c:pt idx="14">
                  <c:v>4.3151101227994083E-4</c:v>
                </c:pt>
                <c:pt idx="15">
                  <c:v>3.9043524381397586E-4</c:v>
                </c:pt>
                <c:pt idx="16">
                  <c:v>3.0489973410930603E-4</c:v>
                </c:pt>
                <c:pt idx="17">
                  <c:v>2.5725717811022096E-4</c:v>
                </c:pt>
                <c:pt idx="18">
                  <c:v>3.0303682155058442E-4</c:v>
                </c:pt>
                <c:pt idx="19">
                  <c:v>2.1619619334623777E-4</c:v>
                </c:pt>
                <c:pt idx="20">
                  <c:v>3.0422699261462726E-4</c:v>
                </c:pt>
                <c:pt idx="21">
                  <c:v>2.591269011383949E-4</c:v>
                </c:pt>
                <c:pt idx="22">
                  <c:v>2.4772816858337085E-4</c:v>
                </c:pt>
                <c:pt idx="23">
                  <c:v>3.200681445606857E-4</c:v>
                </c:pt>
                <c:pt idx="24">
                  <c:v>3.2307986703970321E-4</c:v>
                </c:pt>
                <c:pt idx="25">
                  <c:v>2.2003978975250257E-4</c:v>
                </c:pt>
                <c:pt idx="26">
                  <c:v>3.2371905451415359E-4</c:v>
                </c:pt>
                <c:pt idx="27">
                  <c:v>2.4714595649970441E-4</c:v>
                </c:pt>
                <c:pt idx="28">
                  <c:v>2.6038484467893867E-4</c:v>
                </c:pt>
                <c:pt idx="29">
                  <c:v>2.3084767255528648E-4</c:v>
                </c:pt>
                <c:pt idx="30">
                  <c:v>2.0792612401399768E-4</c:v>
                </c:pt>
                <c:pt idx="31">
                  <c:v>1.8683592731933443E-4</c:v>
                </c:pt>
                <c:pt idx="32">
                  <c:v>2.4531310967197955E-4</c:v>
                </c:pt>
                <c:pt idx="33">
                  <c:v>1.3802607346702562E-4</c:v>
                </c:pt>
                <c:pt idx="34">
                  <c:v>1.8020253007279061E-4</c:v>
                </c:pt>
                <c:pt idx="35">
                  <c:v>2.2181516286241042E-4</c:v>
                </c:pt>
                <c:pt idx="36">
                  <c:v>3.3266601806634824E-4</c:v>
                </c:pt>
                <c:pt idx="37">
                  <c:v>3.2544177106756433E-4</c:v>
                </c:pt>
                <c:pt idx="38">
                  <c:v>4.0077735694982658E-4</c:v>
                </c:pt>
                <c:pt idx="39">
                  <c:v>3.9411920946063906E-4</c:v>
                </c:pt>
                <c:pt idx="40">
                  <c:v>4.5254606078294152E-4</c:v>
                </c:pt>
                <c:pt idx="41">
                  <c:v>4.6158222487406028E-4</c:v>
                </c:pt>
                <c:pt idx="42">
                  <c:v>4.6099154123083121E-4</c:v>
                </c:pt>
                <c:pt idx="43">
                  <c:v>3.7183701450281163E-4</c:v>
                </c:pt>
                <c:pt idx="44">
                  <c:v>4.1878207876457416E-4</c:v>
                </c:pt>
                <c:pt idx="45">
                  <c:v>3.8860987189174743E-4</c:v>
                </c:pt>
                <c:pt idx="46">
                  <c:v>3.7653839784204462E-4</c:v>
                </c:pt>
                <c:pt idx="47">
                  <c:v>2.7954718019156685E-4</c:v>
                </c:pt>
                <c:pt idx="48">
                  <c:v>2.6810941201895036E-4</c:v>
                </c:pt>
                <c:pt idx="49">
                  <c:v>2.2529547886154864E-4</c:v>
                </c:pt>
                <c:pt idx="50">
                  <c:v>2.6687704926610546E-4</c:v>
                </c:pt>
                <c:pt idx="51">
                  <c:v>1.8376805999458816E-4</c:v>
                </c:pt>
                <c:pt idx="52">
                  <c:v>2.0852893361503205E-4</c:v>
                </c:pt>
                <c:pt idx="53">
                  <c:v>2.1219446116147074E-4</c:v>
                </c:pt>
                <c:pt idx="54">
                  <c:v>2.3568327197543315E-4</c:v>
                </c:pt>
                <c:pt idx="55">
                  <c:v>2.7785236995200944E-4</c:v>
                </c:pt>
                <c:pt idx="56">
                  <c:v>2.8207569155749287E-4</c:v>
                </c:pt>
                <c:pt idx="57">
                  <c:v>2.4469020088061031E-4</c:v>
                </c:pt>
                <c:pt idx="58">
                  <c:v>3.4714673721205627E-4</c:v>
                </c:pt>
                <c:pt idx="59">
                  <c:v>3.2662430111709976E-4</c:v>
                </c:pt>
                <c:pt idx="60">
                  <c:v>2.4221052556392764E-4</c:v>
                </c:pt>
                <c:pt idx="61">
                  <c:v>3.246987654612191E-4</c:v>
                </c:pt>
                <c:pt idx="62">
                  <c:v>2.1623007958448829E-4</c:v>
                </c:pt>
                <c:pt idx="63">
                  <c:v>2.0056051824682571E-4</c:v>
                </c:pt>
                <c:pt idx="64">
                  <c:v>2.1683288918552266E-4</c:v>
                </c:pt>
                <c:pt idx="65">
                  <c:v>1.5655038426828067E-4</c:v>
                </c:pt>
                <c:pt idx="66">
                  <c:v>1.4632140797984366E-4</c:v>
                </c:pt>
                <c:pt idx="67">
                  <c:v>2.3612777968895423E-4</c:v>
                </c:pt>
                <c:pt idx="68">
                  <c:v>2.3614655000720082E-4</c:v>
                </c:pt>
                <c:pt idx="69">
                  <c:v>3.4163457578997711E-4</c:v>
                </c:pt>
                <c:pt idx="70">
                  <c:v>4.2301536691071958E-4</c:v>
                </c:pt>
                <c:pt idx="71">
                  <c:v>4.3932345128678836E-4</c:v>
                </c:pt>
                <c:pt idx="72">
                  <c:v>4.3570725811662613E-4</c:v>
                </c:pt>
                <c:pt idx="73">
                  <c:v>4.2365222885901551E-4</c:v>
                </c:pt>
                <c:pt idx="74">
                  <c:v>3.6217993492845601E-4</c:v>
                </c:pt>
                <c:pt idx="75">
                  <c:v>2.5074205047953177E-4</c:v>
                </c:pt>
                <c:pt idx="76">
                  <c:v>2.2352492291296069E-4</c:v>
                </c:pt>
                <c:pt idx="77">
                  <c:v>1.9638486992750836E-4</c:v>
                </c:pt>
                <c:pt idx="78">
                  <c:v>1.0777552958459625E-4</c:v>
                </c:pt>
                <c:pt idx="79">
                  <c:v>8.4889329040855008E-5</c:v>
                </c:pt>
                <c:pt idx="80">
                  <c:v>1.0115877646095781E-4</c:v>
                </c:pt>
                <c:pt idx="81">
                  <c:v>1.4698675762353153E-4</c:v>
                </c:pt>
                <c:pt idx="82">
                  <c:v>1.8676915149689965E-4</c:v>
                </c:pt>
                <c:pt idx="83">
                  <c:v>9.9449697457352766E-5</c:v>
                </c:pt>
                <c:pt idx="84">
                  <c:v>6.5701146966110275E-5</c:v>
                </c:pt>
                <c:pt idx="85">
                  <c:v>8.3780136119690173E-5</c:v>
                </c:pt>
                <c:pt idx="86">
                  <c:v>7.5942481764968033E-5</c:v>
                </c:pt>
                <c:pt idx="87">
                  <c:v>4.8826414920708695E-5</c:v>
                </c:pt>
                <c:pt idx="88">
                  <c:v>5.0600475769429397E-5</c:v>
                </c:pt>
                <c:pt idx="89">
                  <c:v>1.1315629877894928E-4</c:v>
                </c:pt>
                <c:pt idx="90">
                  <c:v>1.6802092574877373E-4</c:v>
                </c:pt>
                <c:pt idx="91">
                  <c:v>1.2944365275044132E-4</c:v>
                </c:pt>
                <c:pt idx="92">
                  <c:v>1.5716834301112117E-4</c:v>
                </c:pt>
                <c:pt idx="93">
                  <c:v>1.469191678669427E-4</c:v>
                </c:pt>
                <c:pt idx="94">
                  <c:v>1.3727340031623834E-4</c:v>
                </c:pt>
                <c:pt idx="95">
                  <c:v>1.5660267538495346E-4</c:v>
                </c:pt>
                <c:pt idx="96">
                  <c:v>4.6444544589721542E-5</c:v>
                </c:pt>
                <c:pt idx="97">
                  <c:v>4.7033301368422644E-5</c:v>
                </c:pt>
                <c:pt idx="98">
                  <c:v>1.0249316336837846E-4</c:v>
                </c:pt>
                <c:pt idx="99">
                  <c:v>1.1816725948204221E-4</c:v>
                </c:pt>
                <c:pt idx="100">
                  <c:v>1.6396165340258528E-4</c:v>
                </c:pt>
                <c:pt idx="101">
                  <c:v>1.8867558461651161E-4</c:v>
                </c:pt>
                <c:pt idx="102">
                  <c:v>2.6217217763764084E-4</c:v>
                </c:pt>
                <c:pt idx="103">
                  <c:v>1.8988519043484516E-4</c:v>
                </c:pt>
                <c:pt idx="104">
                  <c:v>1.8869202940860374E-4</c:v>
                </c:pt>
                <c:pt idx="105">
                  <c:v>1.6397200199397258E-4</c:v>
                </c:pt>
                <c:pt idx="106">
                  <c:v>1.7904757411908652E-4</c:v>
                </c:pt>
                <c:pt idx="107">
                  <c:v>2.254707238681872E-4</c:v>
                </c:pt>
                <c:pt idx="108">
                  <c:v>2.423487282611061E-4</c:v>
                </c:pt>
                <c:pt idx="109">
                  <c:v>1.8631451113370562E-4</c:v>
                </c:pt>
                <c:pt idx="110">
                  <c:v>3.2489327911313731E-4</c:v>
                </c:pt>
                <c:pt idx="111">
                  <c:v>3.2005718136595757E-4</c:v>
                </c:pt>
                <c:pt idx="112">
                  <c:v>4.0262282806238987E-4</c:v>
                </c:pt>
                <c:pt idx="113">
                  <c:v>4.1769539361440414E-4</c:v>
                </c:pt>
                <c:pt idx="114">
                  <c:v>3.8336381710534119E-4</c:v>
                </c:pt>
                <c:pt idx="115">
                  <c:v>3.080353739105533E-4</c:v>
                </c:pt>
                <c:pt idx="116">
                  <c:v>1.4651196823729936E-4</c:v>
                </c:pt>
                <c:pt idx="117">
                  <c:v>1.977521131973111E-4</c:v>
                </c:pt>
                <c:pt idx="118">
                  <c:v>2.0861962913505544E-4</c:v>
                </c:pt>
                <c:pt idx="119">
                  <c:v>2.0082944873568619E-4</c:v>
                </c:pt>
                <c:pt idx="120">
                  <c:v>1.8757262078326046E-4</c:v>
                </c:pt>
                <c:pt idx="121">
                  <c:v>2.653146279083404E-4</c:v>
                </c:pt>
                <c:pt idx="122">
                  <c:v>3.3219493291106205E-4</c:v>
                </c:pt>
                <c:pt idx="123">
                  <c:v>4.4429808394916867E-4</c:v>
                </c:pt>
                <c:pt idx="124">
                  <c:v>3.4121598108217694E-4</c:v>
                </c:pt>
                <c:pt idx="125">
                  <c:v>3.6292044889963581E-4</c:v>
                </c:pt>
                <c:pt idx="126">
                  <c:v>3.3755178240782652E-4</c:v>
                </c:pt>
                <c:pt idx="127">
                  <c:v>3.6226315554298294E-4</c:v>
                </c:pt>
                <c:pt idx="128">
                  <c:v>2.073673333008867E-4</c:v>
                </c:pt>
                <c:pt idx="129">
                  <c:v>1.8386589820208588E-4</c:v>
                </c:pt>
                <c:pt idx="130">
                  <c:v>2.3149865376952009E-4</c:v>
                </c:pt>
                <c:pt idx="131">
                  <c:v>2.447594683382106E-4</c:v>
                </c:pt>
                <c:pt idx="132">
                  <c:v>2.586317301765091E-4</c:v>
                </c:pt>
                <c:pt idx="133">
                  <c:v>2.3274712909643509E-4</c:v>
                </c:pt>
                <c:pt idx="134">
                  <c:v>2.4054960156262068E-4</c:v>
                </c:pt>
                <c:pt idx="135">
                  <c:v>3.6170585981097126E-4</c:v>
                </c:pt>
                <c:pt idx="136">
                  <c:v>3.6954736789474935E-4</c:v>
                </c:pt>
                <c:pt idx="137">
                  <c:v>3.9786164547918546E-4</c:v>
                </c:pt>
                <c:pt idx="138">
                  <c:v>4.4306688395940095E-4</c:v>
                </c:pt>
                <c:pt idx="139">
                  <c:v>3.9000070264111667E-4</c:v>
                </c:pt>
                <c:pt idx="140">
                  <c:v>3.4418451521832621E-4</c:v>
                </c:pt>
                <c:pt idx="141">
                  <c:v>2.5499626836106716E-4</c:v>
                </c:pt>
                <c:pt idx="142">
                  <c:v>2.1516930744003922E-4</c:v>
                </c:pt>
                <c:pt idx="143">
                  <c:v>2.5072361237930726E-4</c:v>
                </c:pt>
                <c:pt idx="144">
                  <c:v>1.795910828031826E-4</c:v>
                </c:pt>
                <c:pt idx="145">
                  <c:v>1.6870928149048951E-4</c:v>
                </c:pt>
                <c:pt idx="146">
                  <c:v>1.6629671421426368E-4</c:v>
                </c:pt>
                <c:pt idx="147">
                  <c:v>2.271402855380678E-4</c:v>
                </c:pt>
                <c:pt idx="148">
                  <c:v>2.1569770020413138E-4</c:v>
                </c:pt>
                <c:pt idx="149">
                  <c:v>2.4101520512054283E-4</c:v>
                </c:pt>
                <c:pt idx="150">
                  <c:v>2.3378863259560447E-4</c:v>
                </c:pt>
                <c:pt idx="151">
                  <c:v>2.2715756087521508E-4</c:v>
                </c:pt>
                <c:pt idx="152">
                  <c:v>2.1513442454772254E-4</c:v>
                </c:pt>
                <c:pt idx="153">
                  <c:v>3.0733987548136319E-4</c:v>
                </c:pt>
                <c:pt idx="154">
                  <c:v>3.6766186451052738E-4</c:v>
                </c:pt>
                <c:pt idx="155">
                  <c:v>4.0863863200591745E-4</c:v>
                </c:pt>
                <c:pt idx="156">
                  <c:v>3.7066494932097127E-4</c:v>
                </c:pt>
                <c:pt idx="157">
                  <c:v>3.0436536142081674E-4</c:v>
                </c:pt>
                <c:pt idx="158">
                  <c:v>3.580074426803483E-4</c:v>
                </c:pt>
                <c:pt idx="159">
                  <c:v>4.2729632834303101E-4</c:v>
                </c:pt>
                <c:pt idx="160">
                  <c:v>3.4894951830878433E-4</c:v>
                </c:pt>
                <c:pt idx="161">
                  <c:v>2.6815093927170836E-4</c:v>
                </c:pt>
                <c:pt idx="162">
                  <c:v>1.8738740923595999E-4</c:v>
                </c:pt>
                <c:pt idx="163">
                  <c:v>2.1749616246657263E-4</c:v>
                </c:pt>
                <c:pt idx="164">
                  <c:v>2.6691492212062073E-4</c:v>
                </c:pt>
                <c:pt idx="165">
                  <c:v>3.0181359479334625E-4</c:v>
                </c:pt>
                <c:pt idx="166">
                  <c:v>2.7950980566408471E-4</c:v>
                </c:pt>
                <c:pt idx="167">
                  <c:v>3.1087401080007572E-4</c:v>
                </c:pt>
                <c:pt idx="168">
                  <c:v>3.0787125820765386E-4</c:v>
                </c:pt>
                <c:pt idx="169">
                  <c:v>3.6995167722760069E-4</c:v>
                </c:pt>
                <c:pt idx="170">
                  <c:v>4.049496830889233E-4</c:v>
                </c:pt>
                <c:pt idx="171">
                  <c:v>4.3208159673283509E-4</c:v>
                </c:pt>
                <c:pt idx="172">
                  <c:v>4.2491831174109983E-4</c:v>
                </c:pt>
                <c:pt idx="173">
                  <c:v>4.3219587973242495E-4</c:v>
                </c:pt>
                <c:pt idx="174">
                  <c:v>3.580406644825546E-4</c:v>
                </c:pt>
                <c:pt idx="175">
                  <c:v>4.0085775371116603E-4</c:v>
                </c:pt>
                <c:pt idx="176">
                  <c:v>4.4005233762719586E-4</c:v>
                </c:pt>
                <c:pt idx="177">
                  <c:v>3.9847242831274939E-4</c:v>
                </c:pt>
                <c:pt idx="178">
                  <c:v>3.9604557566157481E-4</c:v>
                </c:pt>
                <c:pt idx="179">
                  <c:v>3.4781715318058057E-4</c:v>
                </c:pt>
                <c:pt idx="180">
                  <c:v>3.2185614195543198E-4</c:v>
                </c:pt>
                <c:pt idx="181">
                  <c:v>3.2607580916267274E-4</c:v>
                </c:pt>
                <c:pt idx="182">
                  <c:v>2.9409683457685309E-4</c:v>
                </c:pt>
                <c:pt idx="183">
                  <c:v>2.7835418527433648E-4</c:v>
                </c:pt>
                <c:pt idx="184">
                  <c:v>3.2690402869167728E-4</c:v>
                </c:pt>
                <c:pt idx="185">
                  <c:v>3.0639571186265844E-4</c:v>
                </c:pt>
                <c:pt idx="186">
                  <c:v>3.0942255026167987E-4</c:v>
                </c:pt>
                <c:pt idx="187">
                  <c:v>2.799230848835318E-4</c:v>
                </c:pt>
                <c:pt idx="188">
                  <c:v>3.064385679875046E-4</c:v>
                </c:pt>
                <c:pt idx="189">
                  <c:v>2.2990666500779134E-4</c:v>
                </c:pt>
                <c:pt idx="190">
                  <c:v>2.0042912601909955E-4</c:v>
                </c:pt>
                <c:pt idx="191">
                  <c:v>5.9657768926751408E-5</c:v>
                </c:pt>
                <c:pt idx="192">
                  <c:v>1.3744942603522873E-4</c:v>
                </c:pt>
                <c:pt idx="193">
                  <c:v>1.76652282180008E-4</c:v>
                </c:pt>
                <c:pt idx="194">
                  <c:v>1.4048578248058226E-4</c:v>
                </c:pt>
                <c:pt idx="195">
                  <c:v>1.4833494818976891E-4</c:v>
                </c:pt>
                <c:pt idx="196">
                  <c:v>2.1823567978368618E-4</c:v>
                </c:pt>
                <c:pt idx="197">
                  <c:v>2.1100146624424039E-4</c:v>
                </c:pt>
                <c:pt idx="198">
                  <c:v>3.1166419136555395E-4</c:v>
                </c:pt>
                <c:pt idx="199">
                  <c:v>2.5074038938942148E-4</c:v>
                </c:pt>
                <c:pt idx="200">
                  <c:v>2.2421527196280885E-4</c:v>
                </c:pt>
                <c:pt idx="201">
                  <c:v>2.4529683098889845E-4</c:v>
                </c:pt>
                <c:pt idx="202">
                  <c:v>3.1038432143555398E-4</c:v>
                </c:pt>
                <c:pt idx="203">
                  <c:v>3.1099510426911786E-4</c:v>
                </c:pt>
                <c:pt idx="204">
                  <c:v>3.7066411877591612E-4</c:v>
                </c:pt>
                <c:pt idx="205">
                  <c:v>3.1458538443355913E-4</c:v>
                </c:pt>
                <c:pt idx="206">
                  <c:v>3.6937710615844174E-4</c:v>
                </c:pt>
                <c:pt idx="207">
                  <c:v>3.4702315210784863E-4</c:v>
                </c:pt>
                <c:pt idx="208">
                  <c:v>4.1876530175445999E-4</c:v>
                </c:pt>
                <c:pt idx="209">
                  <c:v>3.94051104766116E-4</c:v>
                </c:pt>
                <c:pt idx="210">
                  <c:v>4.2414357931364754E-4</c:v>
                </c:pt>
                <c:pt idx="211">
                  <c:v>4.3136433802319976E-4</c:v>
                </c:pt>
                <c:pt idx="212">
                  <c:v>4.6991358843137115E-4</c:v>
                </c:pt>
                <c:pt idx="213">
                  <c:v>4.50725506022033E-4</c:v>
                </c:pt>
                <c:pt idx="214">
                  <c:v>4.5254456580184221E-4</c:v>
                </c:pt>
                <c:pt idx="215">
                  <c:v>5.5257607668123497E-4</c:v>
                </c:pt>
                <c:pt idx="216">
                  <c:v>5.6820842960042647E-4</c:v>
                </c:pt>
                <c:pt idx="217">
                  <c:v>5.7247726507493255E-4</c:v>
                </c:pt>
                <c:pt idx="218">
                  <c:v>5.4571477787155546E-4</c:v>
                </c:pt>
                <c:pt idx="219">
                  <c:v>6.1321483559443691E-4</c:v>
                </c:pt>
                <c:pt idx="220">
                  <c:v>5.4690395228153212E-4</c:v>
                </c:pt>
                <c:pt idx="221">
                  <c:v>5.9273592006037061E-4</c:v>
                </c:pt>
                <c:pt idx="222">
                  <c:v>5.3727162294982039E-4</c:v>
                </c:pt>
                <c:pt idx="223">
                  <c:v>5.2767384429240301E-4</c:v>
                </c:pt>
                <c:pt idx="224">
                  <c:v>5.4695611051099621E-4</c:v>
                </c:pt>
                <c:pt idx="225">
                  <c:v>5.9239091164445755E-4</c:v>
                </c:pt>
                <c:pt idx="226">
                  <c:v>5.719666459750209E-4</c:v>
                </c:pt>
                <c:pt idx="227">
                  <c:v>6.7797077245507296E-4</c:v>
                </c:pt>
                <c:pt idx="228">
                  <c:v>6.6709013390545699E-4</c:v>
                </c:pt>
                <c:pt idx="229">
                  <c:v>6.5199148923871073E-4</c:v>
                </c:pt>
                <c:pt idx="230">
                  <c:v>7.2124881418929743E-4</c:v>
                </c:pt>
                <c:pt idx="231">
                  <c:v>7.4598294425896525E-4</c:v>
                </c:pt>
                <c:pt idx="232">
                  <c:v>7.8216995842125348E-4</c:v>
                </c:pt>
                <c:pt idx="233">
                  <c:v>8.3751930809616978E-4</c:v>
                </c:pt>
                <c:pt idx="234">
                  <c:v>8.4722090488548196E-4</c:v>
                </c:pt>
                <c:pt idx="235">
                  <c:v>9.2963638903594155E-4</c:v>
                </c:pt>
                <c:pt idx="236">
                  <c:v>1.0120855933156406E-3</c:v>
                </c:pt>
                <c:pt idx="237">
                  <c:v>1.0119880873261649E-3</c:v>
                </c:pt>
                <c:pt idx="238">
                  <c:v>1.1306417472143103E-3</c:v>
                </c:pt>
                <c:pt idx="239">
                  <c:v>1.2139304664357639E-3</c:v>
                </c:pt>
                <c:pt idx="240">
                  <c:v>1.2897866379586E-3</c:v>
                </c:pt>
                <c:pt idx="241">
                  <c:v>1.3950778245633037E-3</c:v>
                </c:pt>
                <c:pt idx="242">
                  <c:v>1.453070300821758E-3</c:v>
                </c:pt>
                <c:pt idx="243">
                  <c:v>1.462713759457209E-3</c:v>
                </c:pt>
                <c:pt idx="244">
                  <c:v>1.5757859904656751E-3</c:v>
                </c:pt>
                <c:pt idx="245">
                  <c:v>1.6129268025693077E-3</c:v>
                </c:pt>
                <c:pt idx="246">
                  <c:v>1.6367621167802824E-3</c:v>
                </c:pt>
                <c:pt idx="247">
                  <c:v>1.683627780934772E-3</c:v>
                </c:pt>
                <c:pt idx="248">
                  <c:v>1.7035226571860502E-3</c:v>
                </c:pt>
                <c:pt idx="249">
                  <c:v>1.7709031164209886E-3</c:v>
                </c:pt>
                <c:pt idx="250">
                  <c:v>1.8589658086194964E-3</c:v>
                </c:pt>
                <c:pt idx="251">
                  <c:v>1.8761265305491913E-3</c:v>
                </c:pt>
                <c:pt idx="252">
                  <c:v>1.9228579786227668E-3</c:v>
                </c:pt>
                <c:pt idx="253">
                  <c:v>2.0143092946463231E-3</c:v>
                </c:pt>
                <c:pt idx="254">
                  <c:v>2.0342839032228971E-3</c:v>
                </c:pt>
                <c:pt idx="255">
                  <c:v>2.1306121798103463E-3</c:v>
                </c:pt>
                <c:pt idx="256">
                  <c:v>2.2744210561111253E-3</c:v>
                </c:pt>
                <c:pt idx="257">
                  <c:v>2.454330403779445E-3</c:v>
                </c:pt>
                <c:pt idx="258">
                  <c:v>2.6779529987908924E-3</c:v>
                </c:pt>
                <c:pt idx="259">
                  <c:v>2.8045280651971226E-3</c:v>
                </c:pt>
                <c:pt idx="260">
                  <c:v>2.9458270343412107E-3</c:v>
                </c:pt>
                <c:pt idx="261">
                  <c:v>3.174515954189128E-3</c:v>
                </c:pt>
                <c:pt idx="262">
                  <c:v>3.292001535511698E-3</c:v>
                </c:pt>
                <c:pt idx="263">
                  <c:v>3.2991093400937485E-3</c:v>
                </c:pt>
                <c:pt idx="264">
                  <c:v>3.3186570485119705E-3</c:v>
                </c:pt>
                <c:pt idx="265">
                  <c:v>3.3411249533441315E-3</c:v>
                </c:pt>
                <c:pt idx="266">
                  <c:v>3.3797137376969286E-3</c:v>
                </c:pt>
                <c:pt idx="267">
                  <c:v>3.3538871086617049E-3</c:v>
                </c:pt>
                <c:pt idx="268">
                  <c:v>3.3216237554489986E-3</c:v>
                </c:pt>
                <c:pt idx="269">
                  <c:v>3.4370578904853255E-3</c:v>
                </c:pt>
                <c:pt idx="270">
                  <c:v>3.6119823067325809E-3</c:v>
                </c:pt>
                <c:pt idx="271">
                  <c:v>3.6796966450796933E-3</c:v>
                </c:pt>
                <c:pt idx="272">
                  <c:v>3.7043787830289081E-3</c:v>
                </c:pt>
                <c:pt idx="273">
                  <c:v>3.8391264127779026E-3</c:v>
                </c:pt>
                <c:pt idx="274">
                  <c:v>4.0988694122382147E-3</c:v>
                </c:pt>
                <c:pt idx="275">
                  <c:v>4.2912402579141388E-3</c:v>
                </c:pt>
                <c:pt idx="276">
                  <c:v>4.3196332711698043E-3</c:v>
                </c:pt>
                <c:pt idx="277">
                  <c:v>4.3360631134509589E-3</c:v>
                </c:pt>
                <c:pt idx="278">
                  <c:v>4.4540104778241982E-3</c:v>
                </c:pt>
                <c:pt idx="279">
                  <c:v>4.6007146341872614E-3</c:v>
                </c:pt>
                <c:pt idx="280">
                  <c:v>4.6793971505328024E-3</c:v>
                </c:pt>
                <c:pt idx="281">
                  <c:v>4.8081299729923355E-3</c:v>
                </c:pt>
                <c:pt idx="282">
                  <c:v>4.978811965097839E-3</c:v>
                </c:pt>
                <c:pt idx="283">
                  <c:v>5.1738903876535824E-3</c:v>
                </c:pt>
                <c:pt idx="284">
                  <c:v>5.3393050630192677E-3</c:v>
                </c:pt>
                <c:pt idx="285">
                  <c:v>5.4176636667932964E-3</c:v>
                </c:pt>
                <c:pt idx="286">
                  <c:v>5.5838972595833687E-3</c:v>
                </c:pt>
                <c:pt idx="287">
                  <c:v>5.675773814675167E-3</c:v>
                </c:pt>
                <c:pt idx="288">
                  <c:v>5.6719317132500006E-3</c:v>
                </c:pt>
                <c:pt idx="289">
                  <c:v>5.6112803300519603E-3</c:v>
                </c:pt>
                <c:pt idx="290">
                  <c:v>5.5975165373978661E-3</c:v>
                </c:pt>
                <c:pt idx="291">
                  <c:v>5.7145586076609812E-3</c:v>
                </c:pt>
                <c:pt idx="292">
                  <c:v>5.8228301221416173E-3</c:v>
                </c:pt>
                <c:pt idx="293">
                  <c:v>5.8417300054168144E-3</c:v>
                </c:pt>
                <c:pt idx="294">
                  <c:v>5.8339095931774377E-3</c:v>
                </c:pt>
                <c:pt idx="295">
                  <c:v>5.9404037412400332E-3</c:v>
                </c:pt>
                <c:pt idx="296">
                  <c:v>6.0157640773649398E-3</c:v>
                </c:pt>
                <c:pt idx="297">
                  <c:v>6.1786705066640447E-3</c:v>
                </c:pt>
                <c:pt idx="298">
                  <c:v>6.2067695069701837E-3</c:v>
                </c:pt>
                <c:pt idx="299">
                  <c:v>6.2455758941274316E-3</c:v>
                </c:pt>
                <c:pt idx="300">
                  <c:v>6.3914544887056666E-3</c:v>
                </c:pt>
                <c:pt idx="301">
                  <c:v>6.51486019518141E-3</c:v>
                </c:pt>
                <c:pt idx="302">
                  <c:v>6.5511251144698716E-3</c:v>
                </c:pt>
                <c:pt idx="303">
                  <c:v>6.6751005748534546E-3</c:v>
                </c:pt>
                <c:pt idx="304">
                  <c:v>6.7361373309570887E-3</c:v>
                </c:pt>
                <c:pt idx="305">
                  <c:v>6.8277082454685873E-3</c:v>
                </c:pt>
                <c:pt idx="306">
                  <c:v>6.9667298600714304E-3</c:v>
                </c:pt>
                <c:pt idx="307">
                  <c:v>6.9982174842026183E-3</c:v>
                </c:pt>
                <c:pt idx="308">
                  <c:v>7.1568997613511839E-3</c:v>
                </c:pt>
                <c:pt idx="309">
                  <c:v>7.2057490993154153E-3</c:v>
                </c:pt>
                <c:pt idx="310">
                  <c:v>7.3136402241607886E-3</c:v>
                </c:pt>
                <c:pt idx="311">
                  <c:v>7.3045872830595554E-3</c:v>
                </c:pt>
                <c:pt idx="312">
                  <c:v>7.3054792884487962E-3</c:v>
                </c:pt>
                <c:pt idx="313">
                  <c:v>7.355740553006797E-3</c:v>
                </c:pt>
                <c:pt idx="314">
                  <c:v>7.2969462685520932E-3</c:v>
                </c:pt>
                <c:pt idx="315">
                  <c:v>7.3072832323086015E-3</c:v>
                </c:pt>
                <c:pt idx="316">
                  <c:v>7.4418763806773361E-3</c:v>
                </c:pt>
                <c:pt idx="317">
                  <c:v>7.4937455804621259E-3</c:v>
                </c:pt>
                <c:pt idx="318">
                  <c:v>7.5221219828166871E-3</c:v>
                </c:pt>
                <c:pt idx="319">
                  <c:v>7.6136796086073034E-3</c:v>
                </c:pt>
                <c:pt idx="320">
                  <c:v>7.6527550923624239E-3</c:v>
                </c:pt>
                <c:pt idx="321">
                  <c:v>7.7616362269135467E-3</c:v>
                </c:pt>
                <c:pt idx="322">
                  <c:v>7.8577618505075372E-3</c:v>
                </c:pt>
                <c:pt idx="323">
                  <c:v>7.805764746784254E-3</c:v>
                </c:pt>
                <c:pt idx="324">
                  <c:v>7.8393171059225678E-3</c:v>
                </c:pt>
                <c:pt idx="325">
                  <c:v>7.9181042709450585E-3</c:v>
                </c:pt>
                <c:pt idx="326">
                  <c:v>7.9059102084452146E-3</c:v>
                </c:pt>
                <c:pt idx="327">
                  <c:v>7.9519439986724567E-3</c:v>
                </c:pt>
                <c:pt idx="328">
                  <c:v>8.0272262635621774E-3</c:v>
                </c:pt>
                <c:pt idx="329">
                  <c:v>8.0412608139042545E-3</c:v>
                </c:pt>
                <c:pt idx="330">
                  <c:v>8.1337204116247747E-3</c:v>
                </c:pt>
                <c:pt idx="331">
                  <c:v>8.118715784658271E-3</c:v>
                </c:pt>
                <c:pt idx="332">
                  <c:v>8.1394212728833851E-3</c:v>
                </c:pt>
                <c:pt idx="333">
                  <c:v>8.2062967607247871E-3</c:v>
                </c:pt>
                <c:pt idx="334">
                  <c:v>8.2077070262284463E-3</c:v>
                </c:pt>
                <c:pt idx="335">
                  <c:v>8.2348293055497183E-3</c:v>
                </c:pt>
                <c:pt idx="336">
                  <c:v>8.3152011505374535E-3</c:v>
                </c:pt>
                <c:pt idx="337">
                  <c:v>8.2546544160163639E-3</c:v>
                </c:pt>
                <c:pt idx="338">
                  <c:v>8.2750692134721717E-3</c:v>
                </c:pt>
                <c:pt idx="339">
                  <c:v>8.3857526307929888E-3</c:v>
                </c:pt>
                <c:pt idx="340">
                  <c:v>8.4047471962044751E-3</c:v>
                </c:pt>
                <c:pt idx="341">
                  <c:v>8.4454937366105747E-3</c:v>
                </c:pt>
                <c:pt idx="342">
                  <c:v>8.3879203533869552E-3</c:v>
                </c:pt>
                <c:pt idx="343">
                  <c:v>8.2996001922213472E-3</c:v>
                </c:pt>
                <c:pt idx="344">
                  <c:v>8.3696699563448919E-3</c:v>
                </c:pt>
                <c:pt idx="345">
                  <c:v>8.3683809504192849E-3</c:v>
                </c:pt>
                <c:pt idx="346">
                  <c:v>8.315956946537648E-3</c:v>
                </c:pt>
                <c:pt idx="347">
                  <c:v>8.3972822572487057E-3</c:v>
                </c:pt>
                <c:pt idx="348">
                  <c:v>8.4128898599252541E-3</c:v>
                </c:pt>
                <c:pt idx="349">
                  <c:v>8.4541015055622434E-3</c:v>
                </c:pt>
                <c:pt idx="350">
                  <c:v>8.5302425540389974E-3</c:v>
                </c:pt>
                <c:pt idx="351">
                  <c:v>8.567107126857286E-3</c:v>
                </c:pt>
                <c:pt idx="352">
                  <c:v>8.6152820622367263E-3</c:v>
                </c:pt>
                <c:pt idx="353">
                  <c:v>8.6657260467068644E-3</c:v>
                </c:pt>
                <c:pt idx="354">
                  <c:v>8.5993638357095489E-3</c:v>
                </c:pt>
                <c:pt idx="355">
                  <c:v>8.6038637288184013E-3</c:v>
                </c:pt>
                <c:pt idx="356">
                  <c:v>8.6632510224424909E-3</c:v>
                </c:pt>
                <c:pt idx="357">
                  <c:v>8.6689535447912122E-3</c:v>
                </c:pt>
                <c:pt idx="358">
                  <c:v>8.6376951510952482E-3</c:v>
                </c:pt>
                <c:pt idx="359">
                  <c:v>8.6786293946838153E-3</c:v>
                </c:pt>
                <c:pt idx="360">
                  <c:v>8.7001504781530938E-3</c:v>
                </c:pt>
                <c:pt idx="361">
                  <c:v>8.7435630681862546E-3</c:v>
                </c:pt>
                <c:pt idx="362">
                  <c:v>8.7435232020236075E-3</c:v>
                </c:pt>
                <c:pt idx="363">
                  <c:v>8.752841917542489E-3</c:v>
                </c:pt>
                <c:pt idx="364">
                  <c:v>8.7553219250771953E-3</c:v>
                </c:pt>
                <c:pt idx="365">
                  <c:v>8.823748871081635E-3</c:v>
                </c:pt>
                <c:pt idx="366">
                  <c:v>8.7638499617035681E-3</c:v>
                </c:pt>
                <c:pt idx="367">
                  <c:v>8.7799857910351962E-3</c:v>
                </c:pt>
                <c:pt idx="368">
                  <c:v>8.8474659156767537E-3</c:v>
                </c:pt>
                <c:pt idx="369">
                  <c:v>8.9402211874369097E-3</c:v>
                </c:pt>
                <c:pt idx="370">
                  <c:v>8.8937903966733022E-3</c:v>
                </c:pt>
                <c:pt idx="371">
                  <c:v>8.9893429441792322E-3</c:v>
                </c:pt>
                <c:pt idx="372">
                  <c:v>8.8775881237372588E-3</c:v>
                </c:pt>
                <c:pt idx="373">
                  <c:v>8.9449486498908749E-3</c:v>
                </c:pt>
                <c:pt idx="374">
                  <c:v>8.9644199481640208E-3</c:v>
                </c:pt>
                <c:pt idx="375">
                  <c:v>8.8683923288865405E-3</c:v>
                </c:pt>
                <c:pt idx="376">
                  <c:v>8.9035758785131862E-3</c:v>
                </c:pt>
                <c:pt idx="377">
                  <c:v>9.0248138623949623E-3</c:v>
                </c:pt>
                <c:pt idx="378">
                  <c:v>8.9438141253455269E-3</c:v>
                </c:pt>
                <c:pt idx="379">
                  <c:v>9.1586960641964806E-3</c:v>
                </c:pt>
                <c:pt idx="380">
                  <c:v>9.2460876759904217E-3</c:v>
                </c:pt>
                <c:pt idx="381">
                  <c:v>9.3212171205899943E-3</c:v>
                </c:pt>
                <c:pt idx="382">
                  <c:v>9.3867737028838025E-3</c:v>
                </c:pt>
                <c:pt idx="383">
                  <c:v>9.4112315936681241E-3</c:v>
                </c:pt>
                <c:pt idx="384">
                  <c:v>9.3433245688682148E-3</c:v>
                </c:pt>
                <c:pt idx="385">
                  <c:v>9.4006238722236339E-3</c:v>
                </c:pt>
                <c:pt idx="386">
                  <c:v>9.3700249313014659E-3</c:v>
                </c:pt>
                <c:pt idx="387">
                  <c:v>9.3206606554030371E-3</c:v>
                </c:pt>
                <c:pt idx="388">
                  <c:v>9.2706668263527955E-3</c:v>
                </c:pt>
                <c:pt idx="389">
                  <c:v>9.2817379919380664E-3</c:v>
                </c:pt>
                <c:pt idx="390">
                  <c:v>9.2206779805728868E-3</c:v>
                </c:pt>
                <c:pt idx="391">
                  <c:v>9.2491075378109775E-3</c:v>
                </c:pt>
                <c:pt idx="392">
                  <c:v>9.220171348089239E-3</c:v>
                </c:pt>
                <c:pt idx="393">
                  <c:v>9.2257924770225552E-3</c:v>
                </c:pt>
                <c:pt idx="394">
                  <c:v>9.2240367047759491E-3</c:v>
                </c:pt>
                <c:pt idx="395">
                  <c:v>9.2495626765012069E-3</c:v>
                </c:pt>
                <c:pt idx="396">
                  <c:v>9.1884611378832692E-3</c:v>
                </c:pt>
                <c:pt idx="397">
                  <c:v>9.1194561325204388E-3</c:v>
                </c:pt>
                <c:pt idx="398">
                  <c:v>9.133537193385605E-3</c:v>
                </c:pt>
                <c:pt idx="399">
                  <c:v>9.1111307488875269E-3</c:v>
                </c:pt>
                <c:pt idx="400">
                  <c:v>9.0293602660269038E-3</c:v>
                </c:pt>
                <c:pt idx="401">
                  <c:v>8.9887250186581943E-3</c:v>
                </c:pt>
                <c:pt idx="402">
                  <c:v>8.8749818733541708E-3</c:v>
                </c:pt>
                <c:pt idx="403">
                  <c:v>8.9432809154201143E-3</c:v>
                </c:pt>
                <c:pt idx="404">
                  <c:v>8.8953534824671113E-3</c:v>
                </c:pt>
                <c:pt idx="405">
                  <c:v>8.8489692022265913E-3</c:v>
                </c:pt>
                <c:pt idx="406">
                  <c:v>8.7302079036992979E-3</c:v>
                </c:pt>
                <c:pt idx="407">
                  <c:v>8.6826027222276954E-3</c:v>
                </c:pt>
                <c:pt idx="408">
                  <c:v>8.610714064433353E-3</c:v>
                </c:pt>
                <c:pt idx="409">
                  <c:v>8.5404134087844752E-3</c:v>
                </c:pt>
                <c:pt idx="410">
                  <c:v>8.4487627619476806E-3</c:v>
                </c:pt>
                <c:pt idx="411">
                  <c:v>8.5177877003918354E-3</c:v>
                </c:pt>
                <c:pt idx="412">
                  <c:v>8.4611578163508745E-3</c:v>
                </c:pt>
                <c:pt idx="413">
                  <c:v>8.5435379192819842E-3</c:v>
                </c:pt>
                <c:pt idx="414">
                  <c:v>8.5707266422076697E-3</c:v>
                </c:pt>
                <c:pt idx="415">
                  <c:v>8.6324660394279662E-3</c:v>
                </c:pt>
                <c:pt idx="416">
                  <c:v>8.6631264406842167E-3</c:v>
                </c:pt>
                <c:pt idx="417">
                  <c:v>8.6542329642335745E-3</c:v>
                </c:pt>
                <c:pt idx="418">
                  <c:v>8.610946617048797E-3</c:v>
                </c:pt>
                <c:pt idx="419">
                  <c:v>8.631449452280452E-3</c:v>
                </c:pt>
                <c:pt idx="420">
                  <c:v>8.6239180697202707E-3</c:v>
                </c:pt>
                <c:pt idx="421">
                  <c:v>8.6071261097950668E-3</c:v>
                </c:pt>
                <c:pt idx="422">
                  <c:v>8.5926663203847488E-3</c:v>
                </c:pt>
                <c:pt idx="423">
                  <c:v>8.5713844338913547E-3</c:v>
                </c:pt>
                <c:pt idx="424">
                  <c:v>8.5036003297596086E-3</c:v>
                </c:pt>
                <c:pt idx="425">
                  <c:v>8.4917152300202827E-3</c:v>
                </c:pt>
                <c:pt idx="426">
                  <c:v>8.4887402176327034E-3</c:v>
                </c:pt>
                <c:pt idx="427">
                  <c:v>8.4682838929241375E-3</c:v>
                </c:pt>
                <c:pt idx="428">
                  <c:v>8.4428974527681489E-3</c:v>
                </c:pt>
                <c:pt idx="429">
                  <c:v>8.3302356771259422E-3</c:v>
                </c:pt>
                <c:pt idx="430">
                  <c:v>8.3547151620816974E-3</c:v>
                </c:pt>
                <c:pt idx="431">
                  <c:v>8.3337721379708081E-3</c:v>
                </c:pt>
                <c:pt idx="432">
                  <c:v>8.2939475025759352E-3</c:v>
                </c:pt>
                <c:pt idx="433">
                  <c:v>8.2161636359800762E-3</c:v>
                </c:pt>
                <c:pt idx="434">
                  <c:v>8.2106687498951433E-3</c:v>
                </c:pt>
                <c:pt idx="435">
                  <c:v>8.2107933316534175E-3</c:v>
                </c:pt>
                <c:pt idx="436">
                  <c:v>8.2964457821018533E-3</c:v>
                </c:pt>
                <c:pt idx="437">
                  <c:v>8.3542317848595959E-3</c:v>
                </c:pt>
                <c:pt idx="438">
                  <c:v>8.3966095157540274E-3</c:v>
                </c:pt>
                <c:pt idx="439">
                  <c:v>8.3273470414240991E-3</c:v>
                </c:pt>
                <c:pt idx="440">
                  <c:v>8.3231876717878624E-3</c:v>
                </c:pt>
                <c:pt idx="441">
                  <c:v>8.3169635671445016E-3</c:v>
                </c:pt>
                <c:pt idx="442">
                  <c:v>8.3063940507725476E-3</c:v>
                </c:pt>
                <c:pt idx="443">
                  <c:v>8.2056007639685642E-3</c:v>
                </c:pt>
                <c:pt idx="444">
                  <c:v>8.1170231338358583E-3</c:v>
                </c:pt>
                <c:pt idx="445">
                  <c:v>8.1137009536152212E-3</c:v>
                </c:pt>
                <c:pt idx="446">
                  <c:v>8.1176477037173365E-3</c:v>
                </c:pt>
                <c:pt idx="447">
                  <c:v>8.0717335119780374E-3</c:v>
                </c:pt>
                <c:pt idx="448">
                  <c:v>8.0310235155543648E-3</c:v>
                </c:pt>
                <c:pt idx="449">
                  <c:v>8.0557687749277709E-3</c:v>
                </c:pt>
                <c:pt idx="450">
                  <c:v>8.1162091996818016E-3</c:v>
                </c:pt>
                <c:pt idx="451">
                  <c:v>8.1960312238430217E-3</c:v>
                </c:pt>
                <c:pt idx="452">
                  <c:v>8.2530315309785832E-3</c:v>
                </c:pt>
                <c:pt idx="453">
                  <c:v>8.3075418640387779E-3</c:v>
                </c:pt>
                <c:pt idx="454">
                  <c:v>8.3004938587006982E-3</c:v>
                </c:pt>
                <c:pt idx="455">
                  <c:v>8.3173805007621913E-3</c:v>
                </c:pt>
                <c:pt idx="456">
                  <c:v>8.2826736839972069E-3</c:v>
                </c:pt>
                <c:pt idx="457">
                  <c:v>8.3217774062842031E-3</c:v>
                </c:pt>
                <c:pt idx="458">
                  <c:v>8.3145350534032155E-3</c:v>
                </c:pt>
                <c:pt idx="459">
                  <c:v>8.372083520275183E-3</c:v>
                </c:pt>
                <c:pt idx="460">
                  <c:v>8.4347797053990238E-3</c:v>
                </c:pt>
                <c:pt idx="461">
                  <c:v>8.5713130070166118E-3</c:v>
                </c:pt>
                <c:pt idx="462">
                  <c:v>8.6969595240511729E-3</c:v>
                </c:pt>
                <c:pt idx="463">
                  <c:v>8.7871749890326527E-3</c:v>
                </c:pt>
                <c:pt idx="464">
                  <c:v>8.8814468360635286E-3</c:v>
                </c:pt>
                <c:pt idx="465">
                  <c:v>8.9546477550450209E-3</c:v>
                </c:pt>
                <c:pt idx="466">
                  <c:v>9.116662178954885E-3</c:v>
                </c:pt>
                <c:pt idx="467">
                  <c:v>9.3000980209274088E-3</c:v>
                </c:pt>
                <c:pt idx="468">
                  <c:v>9.4725939234333797E-3</c:v>
                </c:pt>
                <c:pt idx="469">
                  <c:v>9.630367584291602E-3</c:v>
                </c:pt>
                <c:pt idx="470">
                  <c:v>9.8437445755026071E-3</c:v>
                </c:pt>
                <c:pt idx="471">
                  <c:v>1.0096271799523698E-2</c:v>
                </c:pt>
                <c:pt idx="472">
                  <c:v>1.0314801492256911E-2</c:v>
                </c:pt>
                <c:pt idx="473">
                  <c:v>1.0447921253697793E-2</c:v>
                </c:pt>
                <c:pt idx="474">
                  <c:v>1.060864168841172E-2</c:v>
                </c:pt>
                <c:pt idx="475">
                  <c:v>1.0830998532759106E-2</c:v>
                </c:pt>
                <c:pt idx="476">
                  <c:v>1.102790747661642E-2</c:v>
                </c:pt>
                <c:pt idx="477">
                  <c:v>1.1370060478629828E-2</c:v>
                </c:pt>
                <c:pt idx="478">
                  <c:v>1.1683451705383078E-2</c:v>
                </c:pt>
                <c:pt idx="479">
                  <c:v>1.2050780189108464E-2</c:v>
                </c:pt>
                <c:pt idx="480">
                  <c:v>1.252497988835149E-2</c:v>
                </c:pt>
                <c:pt idx="481">
                  <c:v>1.3009554756423561E-2</c:v>
                </c:pt>
                <c:pt idx="482">
                  <c:v>1.3572380257412489E-2</c:v>
                </c:pt>
                <c:pt idx="483">
                  <c:v>1.4187187912313711E-2</c:v>
                </c:pt>
                <c:pt idx="484">
                  <c:v>1.4744746096562823E-2</c:v>
                </c:pt>
                <c:pt idx="485">
                  <c:v>1.5319345404253686E-2</c:v>
                </c:pt>
                <c:pt idx="486">
                  <c:v>1.6129349419108482E-2</c:v>
                </c:pt>
                <c:pt idx="487">
                  <c:v>1.7020775087900734E-2</c:v>
                </c:pt>
                <c:pt idx="488">
                  <c:v>1.8012097054837403E-2</c:v>
                </c:pt>
                <c:pt idx="489">
                  <c:v>1.91885309036679E-2</c:v>
                </c:pt>
                <c:pt idx="490">
                  <c:v>2.0404232922706322E-2</c:v>
                </c:pt>
                <c:pt idx="491">
                  <c:v>2.1795694886317486E-2</c:v>
                </c:pt>
                <c:pt idx="492">
                  <c:v>2.3454525914085433E-2</c:v>
                </c:pt>
                <c:pt idx="493">
                  <c:v>2.5171079823186924E-2</c:v>
                </c:pt>
                <c:pt idx="494">
                  <c:v>2.7056799149123199E-2</c:v>
                </c:pt>
                <c:pt idx="495">
                  <c:v>2.9154706125751498E-2</c:v>
                </c:pt>
                <c:pt idx="496">
                  <c:v>3.1572240061407179E-2</c:v>
                </c:pt>
                <c:pt idx="497">
                  <c:v>3.4369183589160593E-2</c:v>
                </c:pt>
                <c:pt idx="498">
                  <c:v>3.7579472779965525E-2</c:v>
                </c:pt>
                <c:pt idx="499">
                  <c:v>4.096690062013477E-2</c:v>
                </c:pt>
                <c:pt idx="500">
                  <c:v>4.4781610669381106E-2</c:v>
                </c:pt>
                <c:pt idx="501">
                  <c:v>4.8951860445839913E-2</c:v>
                </c:pt>
                <c:pt idx="502">
                  <c:v>5.3536120321394362E-2</c:v>
                </c:pt>
                <c:pt idx="503">
                  <c:v>5.8652294472074838E-2</c:v>
                </c:pt>
                <c:pt idx="504">
                  <c:v>6.4221248565025771E-2</c:v>
                </c:pt>
                <c:pt idx="505">
                  <c:v>7.0045395931624871E-2</c:v>
                </c:pt>
                <c:pt idx="506">
                  <c:v>7.6616751462548316E-2</c:v>
                </c:pt>
                <c:pt idx="507">
                  <c:v>8.3686948964501337E-2</c:v>
                </c:pt>
                <c:pt idx="508">
                  <c:v>9.1259377061309002E-2</c:v>
                </c:pt>
                <c:pt idx="509">
                  <c:v>9.9319883265231404E-2</c:v>
                </c:pt>
                <c:pt idx="510">
                  <c:v>0.10784310273028398</c:v>
                </c:pt>
                <c:pt idx="511">
                  <c:v>0.11704683759173162</c:v>
                </c:pt>
                <c:pt idx="512">
                  <c:v>0.12684976087777317</c:v>
                </c:pt>
                <c:pt idx="513">
                  <c:v>0.13719838548685639</c:v>
                </c:pt>
                <c:pt idx="514">
                  <c:v>0.14814252751138968</c:v>
                </c:pt>
                <c:pt idx="515">
                  <c:v>0.15993043686836009</c:v>
                </c:pt>
                <c:pt idx="516">
                  <c:v>0.17250769624575363</c:v>
                </c:pt>
                <c:pt idx="517">
                  <c:v>0.18591834114239478</c:v>
                </c:pt>
                <c:pt idx="518">
                  <c:v>0.20005405187218975</c:v>
                </c:pt>
                <c:pt idx="519">
                  <c:v>0.21510452492573681</c:v>
                </c:pt>
                <c:pt idx="520">
                  <c:v>0.23076046532449479</c:v>
                </c:pt>
                <c:pt idx="521">
                  <c:v>0.24739013674592114</c:v>
                </c:pt>
                <c:pt idx="522">
                  <c:v>0.26483025403217164</c:v>
                </c:pt>
                <c:pt idx="523">
                  <c:v>0.2829372989977148</c:v>
                </c:pt>
                <c:pt idx="524">
                  <c:v>0.30165080796253513</c:v>
                </c:pt>
                <c:pt idx="525">
                  <c:v>0.32065550602369408</c:v>
                </c:pt>
                <c:pt idx="526">
                  <c:v>0.34012697040585249</c:v>
                </c:pt>
                <c:pt idx="527">
                  <c:v>0.36002367385625222</c:v>
                </c:pt>
                <c:pt idx="528">
                  <c:v>0.37960261076854818</c:v>
                </c:pt>
                <c:pt idx="529">
                  <c:v>0.39854750958573576</c:v>
                </c:pt>
                <c:pt idx="530">
                  <c:v>0.4172759683615489</c:v>
                </c:pt>
                <c:pt idx="531">
                  <c:v>0.43475827733660144</c:v>
                </c:pt>
                <c:pt idx="532">
                  <c:v>0.45150538782882732</c:v>
                </c:pt>
                <c:pt idx="533">
                  <c:v>0.46632563379308434</c:v>
                </c:pt>
                <c:pt idx="534">
                  <c:v>0.47967182839344513</c:v>
                </c:pt>
                <c:pt idx="535">
                  <c:v>0.49121391302498957</c:v>
                </c:pt>
                <c:pt idx="536">
                  <c:v>0.50153941525973722</c:v>
                </c:pt>
                <c:pt idx="537">
                  <c:v>0.50978573100339974</c:v>
                </c:pt>
                <c:pt idx="538">
                  <c:v>0.51639271691718958</c:v>
                </c:pt>
                <c:pt idx="539">
                  <c:v>0.52204225049139197</c:v>
                </c:pt>
                <c:pt idx="540">
                  <c:v>0.52692336378056137</c:v>
                </c:pt>
                <c:pt idx="541">
                  <c:v>0.53049288031862363</c:v>
                </c:pt>
                <c:pt idx="542">
                  <c:v>0.53376207176474044</c:v>
                </c:pt>
                <c:pt idx="543">
                  <c:v>0.53653692279402665</c:v>
                </c:pt>
                <c:pt idx="544">
                  <c:v>0.53876544128602921</c:v>
                </c:pt>
                <c:pt idx="545">
                  <c:v>0.54237266456959576</c:v>
                </c:pt>
                <c:pt idx="546">
                  <c:v>0.54471945267745303</c:v>
                </c:pt>
                <c:pt idx="547">
                  <c:v>0.54762752313358665</c:v>
                </c:pt>
                <c:pt idx="548">
                  <c:v>0.55109039768656654</c:v>
                </c:pt>
                <c:pt idx="549">
                  <c:v>0.55375893894879247</c:v>
                </c:pt>
                <c:pt idx="550">
                  <c:v>0.55673743962560351</c:v>
                </c:pt>
                <c:pt idx="551">
                  <c:v>0.5612024498421383</c:v>
                </c:pt>
                <c:pt idx="552">
                  <c:v>0.56388361538920251</c:v>
                </c:pt>
                <c:pt idx="553">
                  <c:v>0.56782023284164507</c:v>
                </c:pt>
                <c:pt idx="554">
                  <c:v>0.57142861888828889</c:v>
                </c:pt>
                <c:pt idx="555">
                  <c:v>0.574626217350651</c:v>
                </c:pt>
                <c:pt idx="556">
                  <c:v>0.57900634586254851</c:v>
                </c:pt>
                <c:pt idx="557">
                  <c:v>0.58243898857552057</c:v>
                </c:pt>
                <c:pt idx="558">
                  <c:v>0.58585551871442254</c:v>
                </c:pt>
                <c:pt idx="559">
                  <c:v>0.58931673217729208</c:v>
                </c:pt>
                <c:pt idx="560">
                  <c:v>0.5932550107198451</c:v>
                </c:pt>
                <c:pt idx="561">
                  <c:v>0.59728564587253152</c:v>
                </c:pt>
                <c:pt idx="562">
                  <c:v>0.60180796369787226</c:v>
                </c:pt>
                <c:pt idx="563">
                  <c:v>0.60626749231704291</c:v>
                </c:pt>
                <c:pt idx="564">
                  <c:v>0.61199709043456274</c:v>
                </c:pt>
                <c:pt idx="565">
                  <c:v>0.61750360415026684</c:v>
                </c:pt>
                <c:pt idx="566">
                  <c:v>0.62425228105046671</c:v>
                </c:pt>
                <c:pt idx="567">
                  <c:v>0.63083352006754656</c:v>
                </c:pt>
                <c:pt idx="568">
                  <c:v>0.63759880786884959</c:v>
                </c:pt>
                <c:pt idx="569">
                  <c:v>0.64632252091021758</c:v>
                </c:pt>
                <c:pt idx="570">
                  <c:v>0.6555242956853351</c:v>
                </c:pt>
                <c:pt idx="571">
                  <c:v>0.66650227411541552</c:v>
                </c:pt>
                <c:pt idx="572">
                  <c:v>0.67794834773858359</c:v>
                </c:pt>
                <c:pt idx="573">
                  <c:v>0.69096531427907937</c:v>
                </c:pt>
                <c:pt idx="574">
                  <c:v>0.70540683169818386</c:v>
                </c:pt>
                <c:pt idx="575">
                  <c:v>0.72219098449986985</c:v>
                </c:pt>
                <c:pt idx="576">
                  <c:v>0.73905702904399451</c:v>
                </c:pt>
                <c:pt idx="577">
                  <c:v>0.7575049297001748</c:v>
                </c:pt>
                <c:pt idx="578">
                  <c:v>0.77697257357507954</c:v>
                </c:pt>
                <c:pt idx="579">
                  <c:v>0.79770513756899131</c:v>
                </c:pt>
                <c:pt idx="580">
                  <c:v>0.8182817252015443</c:v>
                </c:pt>
                <c:pt idx="581">
                  <c:v>0.83967091811606465</c:v>
                </c:pt>
                <c:pt idx="582">
                  <c:v>0.86036477871040606</c:v>
                </c:pt>
                <c:pt idx="583">
                  <c:v>0.88124052867182723</c:v>
                </c:pt>
                <c:pt idx="584">
                  <c:v>0.90190598462528215</c:v>
                </c:pt>
                <c:pt idx="585">
                  <c:v>0.91987582354771302</c:v>
                </c:pt>
                <c:pt idx="586">
                  <c:v>0.93696312529453196</c:v>
                </c:pt>
                <c:pt idx="587">
                  <c:v>0.95245063115610373</c:v>
                </c:pt>
                <c:pt idx="588">
                  <c:v>0.96545829559198182</c:v>
                </c:pt>
                <c:pt idx="589">
                  <c:v>0.97688792442305772</c:v>
                </c:pt>
                <c:pt idx="590">
                  <c:v>0.98659317561061255</c:v>
                </c:pt>
                <c:pt idx="591">
                  <c:v>0.99249386600949518</c:v>
                </c:pt>
                <c:pt idx="592">
                  <c:v>0.99714873882563915</c:v>
                </c:pt>
                <c:pt idx="593">
                  <c:v>0.99932692628729924</c:v>
                </c:pt>
                <c:pt idx="594">
                  <c:v>1</c:v>
                </c:pt>
                <c:pt idx="595">
                  <c:v>0.99826881188702654</c:v>
                </c:pt>
                <c:pt idx="596">
                  <c:v>0.99330065747607665</c:v>
                </c:pt>
                <c:pt idx="597">
                  <c:v>0.98637640335121601</c:v>
                </c:pt>
                <c:pt idx="598">
                  <c:v>0.97844453196543668</c:v>
                </c:pt>
                <c:pt idx="599">
                  <c:v>0.9683552367443764</c:v>
                </c:pt>
                <c:pt idx="600">
                  <c:v>0.95635203349820763</c:v>
                </c:pt>
                <c:pt idx="601">
                  <c:v>0.94293358147804784</c:v>
                </c:pt>
                <c:pt idx="602">
                  <c:v>0.92785437156559247</c:v>
                </c:pt>
                <c:pt idx="603">
                  <c:v>0.91257333920473316</c:v>
                </c:pt>
                <c:pt idx="604">
                  <c:v>0.89586393545801157</c:v>
                </c:pt>
                <c:pt idx="605">
                  <c:v>0.87821634801698223</c:v>
                </c:pt>
                <c:pt idx="606">
                  <c:v>0.85972393014584536</c:v>
                </c:pt>
                <c:pt idx="607">
                  <c:v>0.84127602948966484</c:v>
                </c:pt>
                <c:pt idx="608">
                  <c:v>0.82266617254772856</c:v>
                </c:pt>
                <c:pt idx="609">
                  <c:v>0.80383655338419702</c:v>
                </c:pt>
                <c:pt idx="610">
                  <c:v>0.7859050856433144</c:v>
                </c:pt>
                <c:pt idx="611">
                  <c:v>0.76738177149612563</c:v>
                </c:pt>
                <c:pt idx="612">
                  <c:v>0.74913203889010604</c:v>
                </c:pt>
                <c:pt idx="613">
                  <c:v>0.73178494265003335</c:v>
                </c:pt>
                <c:pt idx="614">
                  <c:v>0.71425496038881464</c:v>
                </c:pt>
                <c:pt idx="615">
                  <c:v>0.69763226554585167</c:v>
                </c:pt>
                <c:pt idx="616">
                  <c:v>0.68174161311450576</c:v>
                </c:pt>
                <c:pt idx="617">
                  <c:v>0.66579813801765175</c:v>
                </c:pt>
                <c:pt idx="618">
                  <c:v>0.65133220257392554</c:v>
                </c:pt>
                <c:pt idx="619">
                  <c:v>0.63711194235751545</c:v>
                </c:pt>
                <c:pt idx="620">
                  <c:v>0.62383036416244597</c:v>
                </c:pt>
                <c:pt idx="621">
                  <c:v>0.61106189670245381</c:v>
                </c:pt>
                <c:pt idx="622">
                  <c:v>0.59793845428588654</c:v>
                </c:pt>
                <c:pt idx="623">
                  <c:v>0.58570618671350494</c:v>
                </c:pt>
                <c:pt idx="624">
                  <c:v>0.5740694199456724</c:v>
                </c:pt>
                <c:pt idx="625">
                  <c:v>0.56227102911010585</c:v>
                </c:pt>
                <c:pt idx="626">
                  <c:v>0.55172377134563078</c:v>
                </c:pt>
                <c:pt idx="627">
                  <c:v>0.54091838017801241</c:v>
                </c:pt>
                <c:pt idx="628">
                  <c:v>0.53082044728837841</c:v>
                </c:pt>
                <c:pt idx="629">
                  <c:v>0.52134210100989298</c:v>
                </c:pt>
                <c:pt idx="630">
                  <c:v>0.5127614078270234</c:v>
                </c:pt>
                <c:pt idx="631">
                  <c:v>0.50348388734287541</c:v>
                </c:pt>
                <c:pt idx="632">
                  <c:v>0.49483874386372551</c:v>
                </c:pt>
                <c:pt idx="633">
                  <c:v>0.4867208303855905</c:v>
                </c:pt>
                <c:pt idx="634">
                  <c:v>0.47912649251022771</c:v>
                </c:pt>
                <c:pt idx="635">
                  <c:v>0.47165806526522713</c:v>
                </c:pt>
                <c:pt idx="636">
                  <c:v>0.46434594659960737</c:v>
                </c:pt>
                <c:pt idx="637">
                  <c:v>0.45660227672332704</c:v>
                </c:pt>
                <c:pt idx="638">
                  <c:v>0.4497811762943173</c:v>
                </c:pt>
                <c:pt idx="639">
                  <c:v>0.44303482492027185</c:v>
                </c:pt>
                <c:pt idx="640">
                  <c:v>0.43607734899320499</c:v>
                </c:pt>
                <c:pt idx="641">
                  <c:v>0.42894346529642235</c:v>
                </c:pt>
                <c:pt idx="642">
                  <c:v>0.42233681160065467</c:v>
                </c:pt>
                <c:pt idx="643">
                  <c:v>0.4154791671892179</c:v>
                </c:pt>
                <c:pt idx="644">
                  <c:v>0.40885706535542427</c:v>
                </c:pt>
                <c:pt idx="645">
                  <c:v>0.40243196880871435</c:v>
                </c:pt>
                <c:pt idx="646">
                  <c:v>0.39572498527028344</c:v>
                </c:pt>
                <c:pt idx="647">
                  <c:v>0.38922148527036649</c:v>
                </c:pt>
                <c:pt idx="648">
                  <c:v>0.38300435720546838</c:v>
                </c:pt>
                <c:pt idx="649">
                  <c:v>0.37687427026235087</c:v>
                </c:pt>
                <c:pt idx="650">
                  <c:v>0.37055415461061308</c:v>
                </c:pt>
                <c:pt idx="651">
                  <c:v>0.36488003690277787</c:v>
                </c:pt>
                <c:pt idx="652">
                  <c:v>0.35902701979006146</c:v>
                </c:pt>
                <c:pt idx="653">
                  <c:v>0.35335688869849102</c:v>
                </c:pt>
                <c:pt idx="654">
                  <c:v>0.34782296699596671</c:v>
                </c:pt>
                <c:pt idx="655">
                  <c:v>0.34218788490572399</c:v>
                </c:pt>
                <c:pt idx="656">
                  <c:v>0.33645147631875189</c:v>
                </c:pt>
                <c:pt idx="657">
                  <c:v>0.33105941171164871</c:v>
                </c:pt>
                <c:pt idx="658">
                  <c:v>0.32510008483187197</c:v>
                </c:pt>
                <c:pt idx="659">
                  <c:v>0.31916733539386027</c:v>
                </c:pt>
                <c:pt idx="660">
                  <c:v>0.31359803247198614</c:v>
                </c:pt>
                <c:pt idx="661">
                  <c:v>0.30789152350699972</c:v>
                </c:pt>
                <c:pt idx="662">
                  <c:v>0.30248716683308019</c:v>
                </c:pt>
                <c:pt idx="663">
                  <c:v>0.29711237756312431</c:v>
                </c:pt>
                <c:pt idx="664">
                  <c:v>0.29188260145979922</c:v>
                </c:pt>
                <c:pt idx="665">
                  <c:v>0.28690863323346311</c:v>
                </c:pt>
                <c:pt idx="666">
                  <c:v>0.28207336603133848</c:v>
                </c:pt>
                <c:pt idx="667">
                  <c:v>0.27705720611620027</c:v>
                </c:pt>
                <c:pt idx="668">
                  <c:v>0.2721905443109906</c:v>
                </c:pt>
                <c:pt idx="669">
                  <c:v>0.2674371688513047</c:v>
                </c:pt>
                <c:pt idx="670">
                  <c:v>0.26264043893973948</c:v>
                </c:pt>
                <c:pt idx="671">
                  <c:v>0.25809586250692051</c:v>
                </c:pt>
                <c:pt idx="672">
                  <c:v>0.25329547819711257</c:v>
                </c:pt>
                <c:pt idx="673">
                  <c:v>0.24885089938893479</c:v>
                </c:pt>
                <c:pt idx="674">
                  <c:v>0.24463887319620151</c:v>
                </c:pt>
                <c:pt idx="675">
                  <c:v>0.24047834079688804</c:v>
                </c:pt>
                <c:pt idx="676">
                  <c:v>0.23602927704541235</c:v>
                </c:pt>
                <c:pt idx="677">
                  <c:v>0.23204764405098019</c:v>
                </c:pt>
                <c:pt idx="678">
                  <c:v>0.22814840112601978</c:v>
                </c:pt>
                <c:pt idx="679">
                  <c:v>0.22451875312596395</c:v>
                </c:pt>
                <c:pt idx="680">
                  <c:v>0.22050439665635849</c:v>
                </c:pt>
                <c:pt idx="681">
                  <c:v>0.21669269318021181</c:v>
                </c:pt>
                <c:pt idx="682">
                  <c:v>0.21307799499114888</c:v>
                </c:pt>
                <c:pt idx="683">
                  <c:v>0.20971777580698664</c:v>
                </c:pt>
                <c:pt idx="684">
                  <c:v>0.2059128828002923</c:v>
                </c:pt>
                <c:pt idx="685">
                  <c:v>0.20232775201519299</c:v>
                </c:pt>
                <c:pt idx="686">
                  <c:v>0.19869528016194965</c:v>
                </c:pt>
                <c:pt idx="687">
                  <c:v>0.19545964273606126</c:v>
                </c:pt>
                <c:pt idx="688">
                  <c:v>0.1920371326727621</c:v>
                </c:pt>
                <c:pt idx="689">
                  <c:v>0.18879451866841038</c:v>
                </c:pt>
                <c:pt idx="690">
                  <c:v>0.18565306505177701</c:v>
                </c:pt>
                <c:pt idx="691">
                  <c:v>0.18276775153015468</c:v>
                </c:pt>
                <c:pt idx="692">
                  <c:v>0.17995834982657388</c:v>
                </c:pt>
                <c:pt idx="693">
                  <c:v>0.17740525432701515</c:v>
                </c:pt>
                <c:pt idx="694">
                  <c:v>0.17469850799225201</c:v>
                </c:pt>
                <c:pt idx="695">
                  <c:v>0.17239308102814169</c:v>
                </c:pt>
                <c:pt idx="696">
                  <c:v>0.16991274127541489</c:v>
                </c:pt>
                <c:pt idx="697">
                  <c:v>0.1676608014128568</c:v>
                </c:pt>
                <c:pt idx="698">
                  <c:v>0.1654164527321029</c:v>
                </c:pt>
                <c:pt idx="699">
                  <c:v>0.16311602564922459</c:v>
                </c:pt>
                <c:pt idx="700">
                  <c:v>0.16078588166427277</c:v>
                </c:pt>
                <c:pt idx="701">
                  <c:v>0.15890479677974428</c:v>
                </c:pt>
                <c:pt idx="702">
                  <c:v>0.15658792490477383</c:v>
                </c:pt>
                <c:pt idx="703">
                  <c:v>0.15474170630166095</c:v>
                </c:pt>
                <c:pt idx="704">
                  <c:v>0.15276276659873361</c:v>
                </c:pt>
                <c:pt idx="705">
                  <c:v>0.15090408981979331</c:v>
                </c:pt>
                <c:pt idx="706">
                  <c:v>0.14894305666825522</c:v>
                </c:pt>
                <c:pt idx="707">
                  <c:v>0.14735372565070298</c:v>
                </c:pt>
                <c:pt idx="708">
                  <c:v>0.14556127653446105</c:v>
                </c:pt>
                <c:pt idx="709">
                  <c:v>0.14406363769099836</c:v>
                </c:pt>
                <c:pt idx="710">
                  <c:v>0.14223642195874747</c:v>
                </c:pt>
                <c:pt idx="711">
                  <c:v>0.14042365771045637</c:v>
                </c:pt>
                <c:pt idx="712">
                  <c:v>0.13874803306167313</c:v>
                </c:pt>
                <c:pt idx="713">
                  <c:v>0.13712310488305676</c:v>
                </c:pt>
                <c:pt idx="714">
                  <c:v>0.13535372830844716</c:v>
                </c:pt>
                <c:pt idx="715">
                  <c:v>0.1336118261642622</c:v>
                </c:pt>
                <c:pt idx="716">
                  <c:v>0.13178705223447351</c:v>
                </c:pt>
                <c:pt idx="717">
                  <c:v>0.13013481573444352</c:v>
                </c:pt>
                <c:pt idx="718">
                  <c:v>0.12846792841964053</c:v>
                </c:pt>
                <c:pt idx="719">
                  <c:v>0.12687228525966909</c:v>
                </c:pt>
                <c:pt idx="720">
                  <c:v>0.12518642829580626</c:v>
                </c:pt>
                <c:pt idx="721">
                  <c:v>0.12358181524923909</c:v>
                </c:pt>
                <c:pt idx="722">
                  <c:v>0.1221922469283537</c:v>
                </c:pt>
                <c:pt idx="723">
                  <c:v>0.12064422722184506</c:v>
                </c:pt>
                <c:pt idx="724">
                  <c:v>0.11911834984650697</c:v>
                </c:pt>
                <c:pt idx="725">
                  <c:v>0.11782738383457005</c:v>
                </c:pt>
                <c:pt idx="726">
                  <c:v>0.11649200027308321</c:v>
                </c:pt>
                <c:pt idx="727">
                  <c:v>0.11528420504296992</c:v>
                </c:pt>
                <c:pt idx="728">
                  <c:v>0.11392576555075186</c:v>
                </c:pt>
                <c:pt idx="729">
                  <c:v>0.11250131433754978</c:v>
                </c:pt>
                <c:pt idx="730">
                  <c:v>0.11139376589559417</c:v>
                </c:pt>
                <c:pt idx="731">
                  <c:v>0.1102169167742361</c:v>
                </c:pt>
                <c:pt idx="732">
                  <c:v>0.109051014236705</c:v>
                </c:pt>
                <c:pt idx="733">
                  <c:v>0.10768546527881481</c:v>
                </c:pt>
                <c:pt idx="734">
                  <c:v>0.10637142672524556</c:v>
                </c:pt>
                <c:pt idx="735">
                  <c:v>0.10519490982190954</c:v>
                </c:pt>
                <c:pt idx="736">
                  <c:v>0.10404385742996471</c:v>
                </c:pt>
                <c:pt idx="737">
                  <c:v>0.10270579951340027</c:v>
                </c:pt>
                <c:pt idx="738">
                  <c:v>0.10146785549778468</c:v>
                </c:pt>
                <c:pt idx="739">
                  <c:v>0.10021019434255964</c:v>
                </c:pt>
                <c:pt idx="740">
                  <c:v>9.9326793400090332E-2</c:v>
                </c:pt>
                <c:pt idx="741">
                  <c:v>9.8267217240520705E-2</c:v>
                </c:pt>
                <c:pt idx="742">
                  <c:v>9.7414048138059178E-2</c:v>
                </c:pt>
                <c:pt idx="743">
                  <c:v>9.6356697839237365E-2</c:v>
                </c:pt>
                <c:pt idx="744">
                  <c:v>9.5495289729828681E-2</c:v>
                </c:pt>
                <c:pt idx="745">
                  <c:v>9.4488503013964942E-2</c:v>
                </c:pt>
                <c:pt idx="746">
                  <c:v>9.3575684165641923E-2</c:v>
                </c:pt>
                <c:pt idx="747">
                  <c:v>9.2510277579785069E-2</c:v>
                </c:pt>
                <c:pt idx="748">
                  <c:v>9.1719847850790251E-2</c:v>
                </c:pt>
                <c:pt idx="749">
                  <c:v>9.0647963013503169E-2</c:v>
                </c:pt>
                <c:pt idx="750">
                  <c:v>8.9695909216774422E-2</c:v>
                </c:pt>
                <c:pt idx="751">
                  <c:v>8.8721679867072911E-2</c:v>
                </c:pt>
                <c:pt idx="752">
                  <c:v>8.7982328658970391E-2</c:v>
                </c:pt>
                <c:pt idx="753">
                  <c:v>8.703603884492446E-2</c:v>
                </c:pt>
                <c:pt idx="754">
                  <c:v>8.6157222511159606E-2</c:v>
                </c:pt>
                <c:pt idx="755">
                  <c:v>8.5226247947930808E-2</c:v>
                </c:pt>
                <c:pt idx="756">
                  <c:v>8.4222534248771172E-2</c:v>
                </c:pt>
                <c:pt idx="757">
                  <c:v>8.3400427531372584E-2</c:v>
                </c:pt>
                <c:pt idx="758">
                  <c:v>8.2680577521165186E-2</c:v>
                </c:pt>
                <c:pt idx="759">
                  <c:v>8.1949099880185575E-2</c:v>
                </c:pt>
                <c:pt idx="760">
                  <c:v>8.1083439380094463E-2</c:v>
                </c:pt>
                <c:pt idx="761">
                  <c:v>8.0174507482629567E-2</c:v>
                </c:pt>
                <c:pt idx="762">
                  <c:v>7.9350307791691999E-2</c:v>
                </c:pt>
                <c:pt idx="763">
                  <c:v>7.8680008099475382E-2</c:v>
                </c:pt>
                <c:pt idx="764">
                  <c:v>7.7987250468967276E-2</c:v>
                </c:pt>
                <c:pt idx="765">
                  <c:v>7.7037488976590754E-2</c:v>
                </c:pt>
                <c:pt idx="766">
                  <c:v>7.6197724871319511E-2</c:v>
                </c:pt>
                <c:pt idx="767">
                  <c:v>7.556541430992586E-2</c:v>
                </c:pt>
                <c:pt idx="768">
                  <c:v>7.4878869156430328E-2</c:v>
                </c:pt>
                <c:pt idx="769">
                  <c:v>7.4428398129413209E-2</c:v>
                </c:pt>
                <c:pt idx="770">
                  <c:v>7.3882115424832931E-2</c:v>
                </c:pt>
                <c:pt idx="771">
                  <c:v>7.3235104215962979E-2</c:v>
                </c:pt>
                <c:pt idx="772">
                  <c:v>7.2701611905232152E-2</c:v>
                </c:pt>
                <c:pt idx="773">
                  <c:v>7.2037690799039156E-2</c:v>
                </c:pt>
                <c:pt idx="774">
                  <c:v>7.1328039882109118E-2</c:v>
                </c:pt>
                <c:pt idx="775">
                  <c:v>7.0889395816677442E-2</c:v>
                </c:pt>
                <c:pt idx="776">
                  <c:v>7.0122055240216058E-2</c:v>
                </c:pt>
                <c:pt idx="777">
                  <c:v>6.9415593616297816E-2</c:v>
                </c:pt>
                <c:pt idx="778">
                  <c:v>6.8777203465100412E-2</c:v>
                </c:pt>
                <c:pt idx="779">
                  <c:v>6.818970911488316E-2</c:v>
                </c:pt>
                <c:pt idx="780">
                  <c:v>6.762900814814532E-2</c:v>
                </c:pt>
                <c:pt idx="781">
                  <c:v>6.7191011907856674E-2</c:v>
                </c:pt>
                <c:pt idx="782">
                  <c:v>6.6471029010440441E-2</c:v>
                </c:pt>
                <c:pt idx="783">
                  <c:v>6.5845595362103521E-2</c:v>
                </c:pt>
                <c:pt idx="784">
                  <c:v>6.5217503969590085E-2</c:v>
                </c:pt>
                <c:pt idx="785">
                  <c:v>6.4619295588161277E-2</c:v>
                </c:pt>
                <c:pt idx="786">
                  <c:v>6.4088760017826818E-2</c:v>
                </c:pt>
                <c:pt idx="787">
                  <c:v>6.3427280714095993E-2</c:v>
                </c:pt>
                <c:pt idx="788">
                  <c:v>6.2678461292364651E-2</c:v>
                </c:pt>
                <c:pt idx="789">
                  <c:v>6.2076664956297545E-2</c:v>
                </c:pt>
                <c:pt idx="790">
                  <c:v>6.1447145026289243E-2</c:v>
                </c:pt>
                <c:pt idx="791">
                  <c:v>6.0882939159418635E-2</c:v>
                </c:pt>
                <c:pt idx="792">
                  <c:v>6.023564556522993E-2</c:v>
                </c:pt>
                <c:pt idx="793">
                  <c:v>5.9650626239277041E-2</c:v>
                </c:pt>
                <c:pt idx="794">
                  <c:v>5.9169391823416816E-2</c:v>
                </c:pt>
                <c:pt idx="795">
                  <c:v>5.855895781877607E-2</c:v>
                </c:pt>
                <c:pt idx="796">
                  <c:v>5.7820785984651853E-2</c:v>
                </c:pt>
                <c:pt idx="797">
                  <c:v>5.7132596351947118E-2</c:v>
                </c:pt>
                <c:pt idx="798">
                  <c:v>5.6399656951670422E-2</c:v>
                </c:pt>
                <c:pt idx="799">
                  <c:v>5.5745685775238224E-2</c:v>
                </c:pt>
                <c:pt idx="800">
                  <c:v>5.4996118862957237E-2</c:v>
                </c:pt>
                <c:pt idx="801">
                  <c:v>5.4217250321130249E-2</c:v>
                </c:pt>
                <c:pt idx="802">
                  <c:v>5.3734637200478462E-2</c:v>
                </c:pt>
                <c:pt idx="803">
                  <c:v>5.3224267264083261E-2</c:v>
                </c:pt>
                <c:pt idx="804">
                  <c:v>5.2618567366256919E-2</c:v>
                </c:pt>
                <c:pt idx="805">
                  <c:v>5.2077350986513109E-2</c:v>
                </c:pt>
                <c:pt idx="806">
                  <c:v>5.1414625865199549E-2</c:v>
                </c:pt>
                <c:pt idx="807">
                  <c:v>5.0873941034291048E-2</c:v>
                </c:pt>
                <c:pt idx="808">
                  <c:v>5.0332757876349443E-2</c:v>
                </c:pt>
                <c:pt idx="809">
                  <c:v>4.9588722394135816E-2</c:v>
                </c:pt>
                <c:pt idx="810">
                  <c:v>4.9039100898433809E-2</c:v>
                </c:pt>
                <c:pt idx="811">
                  <c:v>4.8577882618402922E-2</c:v>
                </c:pt>
                <c:pt idx="812">
                  <c:v>4.8052180820289482E-2</c:v>
                </c:pt>
                <c:pt idx="813">
                  <c:v>4.7698667623011608E-2</c:v>
                </c:pt>
                <c:pt idx="814">
                  <c:v>4.710682121670532E-2</c:v>
                </c:pt>
                <c:pt idx="815">
                  <c:v>4.6540804761614464E-2</c:v>
                </c:pt>
                <c:pt idx="816">
                  <c:v>4.6095516335741528E-2</c:v>
                </c:pt>
                <c:pt idx="817">
                  <c:v>4.5571890900265991E-2</c:v>
                </c:pt>
                <c:pt idx="818">
                  <c:v>4.5108563035794996E-2</c:v>
                </c:pt>
                <c:pt idx="819">
                  <c:v>4.4613823957337886E-2</c:v>
                </c:pt>
                <c:pt idx="820">
                  <c:v>4.3903957098693505E-2</c:v>
                </c:pt>
                <c:pt idx="821">
                  <c:v>4.3523185412705313E-2</c:v>
                </c:pt>
                <c:pt idx="822">
                  <c:v>4.3197644972885196E-2</c:v>
                </c:pt>
                <c:pt idx="823">
                  <c:v>4.2659518220746588E-2</c:v>
                </c:pt>
                <c:pt idx="824">
                  <c:v>4.2169662747213808E-2</c:v>
                </c:pt>
                <c:pt idx="825">
                  <c:v>4.1748111299017315E-2</c:v>
                </c:pt>
                <c:pt idx="826">
                  <c:v>4.1380130006878575E-2</c:v>
                </c:pt>
                <c:pt idx="827">
                  <c:v>4.1236412490533864E-2</c:v>
                </c:pt>
                <c:pt idx="828">
                  <c:v>4.0789130756528541E-2</c:v>
                </c:pt>
                <c:pt idx="829">
                  <c:v>4.0457278174289214E-2</c:v>
                </c:pt>
                <c:pt idx="830">
                  <c:v>4.0323693307617439E-2</c:v>
                </c:pt>
                <c:pt idx="831">
                  <c:v>4.0181636881383057E-2</c:v>
                </c:pt>
                <c:pt idx="832">
                  <c:v>3.9828622011138272E-2</c:v>
                </c:pt>
                <c:pt idx="833">
                  <c:v>3.9497267755932042E-2</c:v>
                </c:pt>
                <c:pt idx="834">
                  <c:v>3.9177873349520102E-2</c:v>
                </c:pt>
                <c:pt idx="835">
                  <c:v>3.8867498662407185E-2</c:v>
                </c:pt>
                <c:pt idx="836">
                  <c:v>3.8506726501347226E-2</c:v>
                </c:pt>
                <c:pt idx="837">
                  <c:v>3.8073414535169679E-2</c:v>
                </c:pt>
                <c:pt idx="838">
                  <c:v>3.7715648947209392E-2</c:v>
                </c:pt>
                <c:pt idx="839">
                  <c:v>3.7478611388467017E-2</c:v>
                </c:pt>
                <c:pt idx="840">
                  <c:v>3.7326455534361896E-2</c:v>
                </c:pt>
                <c:pt idx="841">
                  <c:v>3.7050731186950209E-2</c:v>
                </c:pt>
                <c:pt idx="842">
                  <c:v>3.6907428943133078E-2</c:v>
                </c:pt>
                <c:pt idx="843">
                  <c:v>3.6654295421221721E-2</c:v>
                </c:pt>
                <c:pt idx="844">
                  <c:v>3.657383221627792E-2</c:v>
                </c:pt>
                <c:pt idx="845">
                  <c:v>3.6294370416118021E-2</c:v>
                </c:pt>
                <c:pt idx="846">
                  <c:v>3.6089408507405885E-2</c:v>
                </c:pt>
                <c:pt idx="847">
                  <c:v>3.5865576615040543E-2</c:v>
                </c:pt>
                <c:pt idx="848">
                  <c:v>3.5615981215064159E-2</c:v>
                </c:pt>
                <c:pt idx="849">
                  <c:v>3.5479921324128014E-2</c:v>
                </c:pt>
                <c:pt idx="850">
                  <c:v>3.5281803106670388E-2</c:v>
                </c:pt>
                <c:pt idx="851">
                  <c:v>3.4883207923798482E-2</c:v>
                </c:pt>
                <c:pt idx="852">
                  <c:v>3.4576205249609519E-2</c:v>
                </c:pt>
                <c:pt idx="853">
                  <c:v>3.4226745112200821E-2</c:v>
                </c:pt>
                <c:pt idx="854">
                  <c:v>3.3875607273780702E-2</c:v>
                </c:pt>
                <c:pt idx="855">
                  <c:v>3.371034541870517E-2</c:v>
                </c:pt>
                <c:pt idx="856">
                  <c:v>3.3361383608329569E-2</c:v>
                </c:pt>
                <c:pt idx="857">
                  <c:v>3.3041524096686738E-2</c:v>
                </c:pt>
                <c:pt idx="858">
                  <c:v>3.2923138204524374E-2</c:v>
                </c:pt>
                <c:pt idx="859">
                  <c:v>3.2764736651604454E-2</c:v>
                </c:pt>
                <c:pt idx="860">
                  <c:v>3.2578611504743324E-2</c:v>
                </c:pt>
                <c:pt idx="861">
                  <c:v>3.2396556028652476E-2</c:v>
                </c:pt>
                <c:pt idx="862">
                  <c:v>3.2058291638587325E-2</c:v>
                </c:pt>
                <c:pt idx="863">
                  <c:v>3.1664712947848582E-2</c:v>
                </c:pt>
                <c:pt idx="864">
                  <c:v>3.1478056252152151E-2</c:v>
                </c:pt>
                <c:pt idx="865">
                  <c:v>3.1049129563865841E-2</c:v>
                </c:pt>
                <c:pt idx="866">
                  <c:v>3.0733522442905427E-2</c:v>
                </c:pt>
                <c:pt idx="867">
                  <c:v>3.0433546179883104E-2</c:v>
                </c:pt>
                <c:pt idx="868">
                  <c:v>2.9907246389329956E-2</c:v>
                </c:pt>
                <c:pt idx="869">
                  <c:v>2.9638166402359545E-2</c:v>
                </c:pt>
                <c:pt idx="870">
                  <c:v>2.9381926641941895E-2</c:v>
                </c:pt>
                <c:pt idx="871">
                  <c:v>2.9029725705851175E-2</c:v>
                </c:pt>
                <c:pt idx="872">
                  <c:v>2.8742290673161749E-2</c:v>
                </c:pt>
                <c:pt idx="873">
                  <c:v>2.8412962947890107E-2</c:v>
                </c:pt>
                <c:pt idx="874">
                  <c:v>2.8064516075448704E-2</c:v>
                </c:pt>
                <c:pt idx="875">
                  <c:v>2.7877161721905939E-2</c:v>
                </c:pt>
                <c:pt idx="876">
                  <c:v>2.7513083991526448E-2</c:v>
                </c:pt>
                <c:pt idx="877">
                  <c:v>2.7176912575000295E-2</c:v>
                </c:pt>
                <c:pt idx="878">
                  <c:v>2.6845973592321642E-2</c:v>
                </c:pt>
                <c:pt idx="879">
                  <c:v>2.6488473778779009E-2</c:v>
                </c:pt>
                <c:pt idx="880">
                  <c:v>2.6128714882686341E-2</c:v>
                </c:pt>
                <c:pt idx="881">
                  <c:v>2.5826795144234947E-2</c:v>
                </c:pt>
                <c:pt idx="882">
                  <c:v>2.5518314099847794E-2</c:v>
                </c:pt>
                <c:pt idx="883">
                  <c:v>2.5136562370694518E-2</c:v>
                </c:pt>
                <c:pt idx="884">
                  <c:v>2.4828513209736048E-2</c:v>
                </c:pt>
                <c:pt idx="885">
                  <c:v>2.4533785991462331E-2</c:v>
                </c:pt>
                <c:pt idx="886">
                  <c:v>2.4302014088369663E-2</c:v>
                </c:pt>
                <c:pt idx="887">
                  <c:v>2.3924514749898797E-2</c:v>
                </c:pt>
                <c:pt idx="888">
                  <c:v>2.3616017094610545E-2</c:v>
                </c:pt>
                <c:pt idx="889">
                  <c:v>2.3327884404074788E-2</c:v>
                </c:pt>
                <c:pt idx="890">
                  <c:v>2.2923276075003531E-2</c:v>
                </c:pt>
                <c:pt idx="891">
                  <c:v>2.2644794318008726E-2</c:v>
                </c:pt>
                <c:pt idx="892">
                  <c:v>2.2244986539356294E-2</c:v>
                </c:pt>
                <c:pt idx="893">
                  <c:v>2.1819465085796137E-2</c:v>
                </c:pt>
                <c:pt idx="894">
                  <c:v>2.1633173829923972E-2</c:v>
                </c:pt>
                <c:pt idx="895">
                  <c:v>2.1370837868801458E-2</c:v>
                </c:pt>
                <c:pt idx="896">
                  <c:v>2.1094498918048959E-2</c:v>
                </c:pt>
                <c:pt idx="897">
                  <c:v>2.0869387986298664E-2</c:v>
                </c:pt>
                <c:pt idx="898">
                  <c:v>2.0554378857777965E-2</c:v>
                </c:pt>
                <c:pt idx="899">
                  <c:v>2.0389565497032212E-2</c:v>
                </c:pt>
                <c:pt idx="900">
                  <c:v>2.0224037867539027E-2</c:v>
                </c:pt>
                <c:pt idx="901">
                  <c:v>1.9933396930936691E-2</c:v>
                </c:pt>
                <c:pt idx="902">
                  <c:v>1.9552392692333057E-2</c:v>
                </c:pt>
                <c:pt idx="903">
                  <c:v>1.9254044297618844E-2</c:v>
                </c:pt>
                <c:pt idx="904">
                  <c:v>1.9038169026881921E-2</c:v>
                </c:pt>
                <c:pt idx="905">
                  <c:v>1.8800184646776665E-2</c:v>
                </c:pt>
                <c:pt idx="906">
                  <c:v>1.8522234438617155E-2</c:v>
                </c:pt>
                <c:pt idx="907">
                  <c:v>1.8388965179066342E-2</c:v>
                </c:pt>
                <c:pt idx="908">
                  <c:v>1.8206494430447914E-2</c:v>
                </c:pt>
                <c:pt idx="909">
                  <c:v>1.8028226239808591E-2</c:v>
                </c:pt>
                <c:pt idx="910">
                  <c:v>1.7795573958957454E-2</c:v>
                </c:pt>
                <c:pt idx="911">
                  <c:v>1.7570828467031431E-2</c:v>
                </c:pt>
                <c:pt idx="912">
                  <c:v>1.7338425349696842E-2</c:v>
                </c:pt>
                <c:pt idx="913">
                  <c:v>1.7168595496817932E-2</c:v>
                </c:pt>
                <c:pt idx="914">
                  <c:v>1.6809467814967186E-2</c:v>
                </c:pt>
                <c:pt idx="915">
                  <c:v>1.6586051195129417E-2</c:v>
                </c:pt>
                <c:pt idx="916">
                  <c:v>1.6338982313210831E-2</c:v>
                </c:pt>
                <c:pt idx="917">
                  <c:v>1.6138292728262435E-2</c:v>
                </c:pt>
                <c:pt idx="918">
                  <c:v>1.5914764815387276E-2</c:v>
                </c:pt>
                <c:pt idx="919">
                  <c:v>1.5705733235904861E-2</c:v>
                </c:pt>
                <c:pt idx="920">
                  <c:v>1.5401806900600201E-2</c:v>
                </c:pt>
                <c:pt idx="921">
                  <c:v>1.5277995888137542E-2</c:v>
                </c:pt>
                <c:pt idx="922">
                  <c:v>1.508219987465414E-2</c:v>
                </c:pt>
                <c:pt idx="923">
                  <c:v>1.4985263639086316E-2</c:v>
                </c:pt>
                <c:pt idx="924">
                  <c:v>1.4784147153979564E-2</c:v>
                </c:pt>
                <c:pt idx="925">
                  <c:v>1.4665480537588559E-2</c:v>
                </c:pt>
                <c:pt idx="926">
                  <c:v>1.4477509919614865E-2</c:v>
                </c:pt>
                <c:pt idx="927">
                  <c:v>1.4293241871497072E-2</c:v>
                </c:pt>
                <c:pt idx="928">
                  <c:v>1.4128966703947065E-2</c:v>
                </c:pt>
                <c:pt idx="929">
                  <c:v>1.3974933818017281E-2</c:v>
                </c:pt>
                <c:pt idx="930">
                  <c:v>1.3769624741472088E-2</c:v>
                </c:pt>
                <c:pt idx="931">
                  <c:v>1.3667323184847936E-2</c:v>
                </c:pt>
                <c:pt idx="932">
                  <c:v>1.3497991659002119E-2</c:v>
                </c:pt>
                <c:pt idx="933">
                  <c:v>1.3310506079340641E-2</c:v>
                </c:pt>
                <c:pt idx="934">
                  <c:v>1.3115899406376228E-2</c:v>
                </c:pt>
                <c:pt idx="935">
                  <c:v>1.2888934698062821E-2</c:v>
                </c:pt>
                <c:pt idx="936">
                  <c:v>1.2687389651707608E-2</c:v>
                </c:pt>
                <c:pt idx="937">
                  <c:v>1.2550849705729582E-2</c:v>
                </c:pt>
                <c:pt idx="938">
                  <c:v>1.2436182994324222E-2</c:v>
                </c:pt>
                <c:pt idx="939">
                  <c:v>1.2312415170204429E-2</c:v>
                </c:pt>
                <c:pt idx="940">
                  <c:v>1.228630781694056E-2</c:v>
                </c:pt>
                <c:pt idx="941">
                  <c:v>1.2227398917268244E-2</c:v>
                </c:pt>
                <c:pt idx="942">
                  <c:v>1.2028099664742182E-2</c:v>
                </c:pt>
                <c:pt idx="943">
                  <c:v>1.1884015047483092E-2</c:v>
                </c:pt>
                <c:pt idx="944">
                  <c:v>1.1675764180352526E-2</c:v>
                </c:pt>
                <c:pt idx="945">
                  <c:v>1.1473531442691642E-2</c:v>
                </c:pt>
                <c:pt idx="946">
                  <c:v>1.1274544475106322E-2</c:v>
                </c:pt>
                <c:pt idx="947">
                  <c:v>1.1084145343391343E-2</c:v>
                </c:pt>
                <c:pt idx="948">
                  <c:v>1.09781262671003E-2</c:v>
                </c:pt>
                <c:pt idx="949">
                  <c:v>1.0941839753640402E-2</c:v>
                </c:pt>
                <c:pt idx="950">
                  <c:v>1.0748802810830241E-2</c:v>
                </c:pt>
                <c:pt idx="951">
                  <c:v>1.0640521329808944E-2</c:v>
                </c:pt>
                <c:pt idx="952">
                  <c:v>1.0523132091712772E-2</c:v>
                </c:pt>
                <c:pt idx="953">
                  <c:v>1.0413141348967956E-2</c:v>
                </c:pt>
                <c:pt idx="954">
                  <c:v>1.0359702419028918E-2</c:v>
                </c:pt>
                <c:pt idx="955">
                  <c:v>1.0232921377449009E-2</c:v>
                </c:pt>
                <c:pt idx="956">
                  <c:v>1.0106992475095692E-2</c:v>
                </c:pt>
                <c:pt idx="957">
                  <c:v>1.0066725989731472E-2</c:v>
                </c:pt>
                <c:pt idx="958">
                  <c:v>1.0025765168701141E-2</c:v>
                </c:pt>
                <c:pt idx="959">
                  <c:v>9.8508457357242181E-3</c:v>
                </c:pt>
                <c:pt idx="960">
                  <c:v>9.7801098744664371E-3</c:v>
                </c:pt>
                <c:pt idx="961">
                  <c:v>9.5763206953721862E-3</c:v>
                </c:pt>
                <c:pt idx="962">
                  <c:v>9.4008032699555467E-3</c:v>
                </c:pt>
                <c:pt idx="963">
                  <c:v>9.2759607205343802E-3</c:v>
                </c:pt>
                <c:pt idx="964">
                  <c:v>9.1469205964044373E-3</c:v>
                </c:pt>
                <c:pt idx="965">
                  <c:v>8.9562606735421411E-3</c:v>
                </c:pt>
                <c:pt idx="966">
                  <c:v>8.9087667851079286E-3</c:v>
                </c:pt>
                <c:pt idx="967">
                  <c:v>8.7577172170162729E-3</c:v>
                </c:pt>
                <c:pt idx="968">
                  <c:v>8.7080888277903043E-3</c:v>
                </c:pt>
                <c:pt idx="969">
                  <c:v>8.6179846558462163E-3</c:v>
                </c:pt>
                <c:pt idx="970">
                  <c:v>8.5037182671574407E-3</c:v>
                </c:pt>
                <c:pt idx="971">
                  <c:v>8.4451033804346515E-3</c:v>
                </c:pt>
                <c:pt idx="972">
                  <c:v>8.3369182426397508E-3</c:v>
                </c:pt>
                <c:pt idx="973">
                  <c:v>8.1678524912115885E-3</c:v>
                </c:pt>
                <c:pt idx="974">
                  <c:v>8.1007693671063963E-3</c:v>
                </c:pt>
                <c:pt idx="975">
                  <c:v>8.0301846650486543E-3</c:v>
                </c:pt>
                <c:pt idx="976">
                  <c:v>7.967772526333676E-3</c:v>
                </c:pt>
                <c:pt idx="977">
                  <c:v>7.8945483520906391E-3</c:v>
                </c:pt>
                <c:pt idx="978">
                  <c:v>7.8294751470189324E-3</c:v>
                </c:pt>
                <c:pt idx="979">
                  <c:v>7.7738784610265907E-3</c:v>
                </c:pt>
                <c:pt idx="980">
                  <c:v>7.8044126194344553E-3</c:v>
                </c:pt>
                <c:pt idx="981">
                  <c:v>7.6879519307099511E-3</c:v>
                </c:pt>
                <c:pt idx="982">
                  <c:v>7.5829278473949872E-3</c:v>
                </c:pt>
                <c:pt idx="983">
                  <c:v>7.5743981496785044E-3</c:v>
                </c:pt>
                <c:pt idx="984">
                  <c:v>7.4577115526989974E-3</c:v>
                </c:pt>
                <c:pt idx="985">
                  <c:v>7.3657685540027872E-3</c:v>
                </c:pt>
                <c:pt idx="986">
                  <c:v>7.286373429999919E-3</c:v>
                </c:pt>
                <c:pt idx="987">
                  <c:v>7.2041527917193994E-3</c:v>
                </c:pt>
                <c:pt idx="988">
                  <c:v>7.1714940990604374E-3</c:v>
                </c:pt>
                <c:pt idx="989">
                  <c:v>7.0614236239903271E-3</c:v>
                </c:pt>
                <c:pt idx="990">
                  <c:v>6.874546003309224E-3</c:v>
                </c:pt>
                <c:pt idx="991">
                  <c:v>6.8324141137511181E-3</c:v>
                </c:pt>
                <c:pt idx="992">
                  <c:v>6.7414877022024229E-3</c:v>
                </c:pt>
                <c:pt idx="993">
                  <c:v>6.7030550603199958E-3</c:v>
                </c:pt>
                <c:pt idx="994">
                  <c:v>6.5784168249823968E-3</c:v>
                </c:pt>
                <c:pt idx="995">
                  <c:v>6.5193650715605926E-3</c:v>
                </c:pt>
                <c:pt idx="996">
                  <c:v>6.4771750438486261E-3</c:v>
                </c:pt>
                <c:pt idx="997">
                  <c:v>6.460300029417906E-3</c:v>
                </c:pt>
                <c:pt idx="998">
                  <c:v>6.3578207361519486E-3</c:v>
                </c:pt>
                <c:pt idx="999">
                  <c:v>6.2780036952610595E-3</c:v>
                </c:pt>
                <c:pt idx="1000">
                  <c:v>6.1793980641323635E-3</c:v>
                </c:pt>
                <c:pt idx="1001">
                  <c:v>6.1405268944608122E-3</c:v>
                </c:pt>
                <c:pt idx="1002">
                  <c:v>6.0176643644511436E-3</c:v>
                </c:pt>
                <c:pt idx="1003">
                  <c:v>6.0307238548984636E-3</c:v>
                </c:pt>
                <c:pt idx="1004">
                  <c:v>5.8982701905918181E-3</c:v>
                </c:pt>
                <c:pt idx="1005">
                  <c:v>5.7806301278889886E-3</c:v>
                </c:pt>
                <c:pt idx="1006">
                  <c:v>5.7867628725762829E-3</c:v>
                </c:pt>
                <c:pt idx="1007">
                  <c:v>5.7864655374465354E-3</c:v>
                </c:pt>
                <c:pt idx="1008">
                  <c:v>5.6543025639091962E-3</c:v>
                </c:pt>
                <c:pt idx="1009">
                  <c:v>5.6054150208724278E-3</c:v>
                </c:pt>
                <c:pt idx="1010">
                  <c:v>5.4955837427782027E-3</c:v>
                </c:pt>
                <c:pt idx="1011">
                  <c:v>5.4551727425743877E-3</c:v>
                </c:pt>
                <c:pt idx="1012">
                  <c:v>5.4949010347428622E-3</c:v>
                </c:pt>
                <c:pt idx="1013">
                  <c:v>5.3295926691442385E-3</c:v>
                </c:pt>
                <c:pt idx="1014">
                  <c:v>5.236812481032427E-3</c:v>
                </c:pt>
                <c:pt idx="1015">
                  <c:v>5.261174028590351E-3</c:v>
                </c:pt>
                <c:pt idx="1016">
                  <c:v>5.2059743431343746E-3</c:v>
                </c:pt>
                <c:pt idx="1017">
                  <c:v>5.0839556469007459E-3</c:v>
                </c:pt>
                <c:pt idx="1018">
                  <c:v>5.1100962219668205E-3</c:v>
                </c:pt>
                <c:pt idx="1019">
                  <c:v>5.1069816780099746E-3</c:v>
                </c:pt>
                <c:pt idx="1020">
                  <c:v>5.0613498715894288E-3</c:v>
                </c:pt>
                <c:pt idx="1021">
                  <c:v>5.0425463315406293E-3</c:v>
                </c:pt>
                <c:pt idx="1022">
                  <c:v>4.979512945124393E-3</c:v>
                </c:pt>
                <c:pt idx="1023">
                  <c:v>4.8777097155333357E-3</c:v>
                </c:pt>
                <c:pt idx="1024">
                  <c:v>4.8733559983541912E-3</c:v>
                </c:pt>
                <c:pt idx="1025">
                  <c:v>4.7449421051958401E-3</c:v>
                </c:pt>
                <c:pt idx="1026">
                  <c:v>4.5508536923458461E-3</c:v>
                </c:pt>
                <c:pt idx="1027">
                  <c:v>4.5806436823842885E-3</c:v>
                </c:pt>
                <c:pt idx="1028">
                  <c:v>4.4785348122129325E-3</c:v>
                </c:pt>
                <c:pt idx="1029">
                  <c:v>4.4282984640065855E-3</c:v>
                </c:pt>
                <c:pt idx="1030">
                  <c:v>4.4608209472765011E-3</c:v>
                </c:pt>
                <c:pt idx="1031">
                  <c:v>4.3950932727013295E-3</c:v>
                </c:pt>
                <c:pt idx="1032">
                  <c:v>4.3128211406273896E-3</c:v>
                </c:pt>
                <c:pt idx="1033">
                  <c:v>4.3221863666693628E-3</c:v>
                </c:pt>
                <c:pt idx="1034">
                  <c:v>4.2893515984587073E-3</c:v>
                </c:pt>
                <c:pt idx="1035">
                  <c:v>4.2422746436421854E-3</c:v>
                </c:pt>
                <c:pt idx="1036">
                  <c:v>4.1420693827372542E-3</c:v>
                </c:pt>
                <c:pt idx="1037">
                  <c:v>4.0628088070333215E-3</c:v>
                </c:pt>
                <c:pt idx="1038">
                  <c:v>3.9546552299505175E-3</c:v>
                </c:pt>
                <c:pt idx="1039">
                  <c:v>3.9529775289390964E-3</c:v>
                </c:pt>
                <c:pt idx="1040">
                  <c:v>3.9026996534799923E-3</c:v>
                </c:pt>
                <c:pt idx="1041">
                  <c:v>3.7629438370483893E-3</c:v>
                </c:pt>
                <c:pt idx="1042">
                  <c:v>3.7537762807295441E-3</c:v>
                </c:pt>
                <c:pt idx="1043">
                  <c:v>3.6973224722402775E-3</c:v>
                </c:pt>
                <c:pt idx="1044">
                  <c:v>3.6384982881635867E-3</c:v>
                </c:pt>
                <c:pt idx="1045">
                  <c:v>3.6524497840001477E-3</c:v>
                </c:pt>
                <c:pt idx="1046">
                  <c:v>3.6651521400737491E-3</c:v>
                </c:pt>
                <c:pt idx="1047">
                  <c:v>3.6285550027632231E-3</c:v>
                </c:pt>
                <c:pt idx="1048">
                  <c:v>3.6269819504287522E-3</c:v>
                </c:pt>
                <c:pt idx="1049">
                  <c:v>3.5386667725334766E-3</c:v>
                </c:pt>
                <c:pt idx="1050">
                  <c:v>3.5361934093592132E-3</c:v>
                </c:pt>
                <c:pt idx="1051">
                  <c:v>3.5120843474980576E-3</c:v>
                </c:pt>
                <c:pt idx="1052">
                  <c:v>3.4373170205425352E-3</c:v>
                </c:pt>
                <c:pt idx="1053">
                  <c:v>3.295664239204949E-3</c:v>
                </c:pt>
                <c:pt idx="1054">
                  <c:v>3.3141837328448842E-3</c:v>
                </c:pt>
                <c:pt idx="1055">
                  <c:v>3.3141953604756561E-3</c:v>
                </c:pt>
                <c:pt idx="1056">
                  <c:v>3.2703010543105038E-3</c:v>
                </c:pt>
                <c:pt idx="1057">
                  <c:v>3.2205281502449361E-3</c:v>
                </c:pt>
                <c:pt idx="1058">
                  <c:v>3.2055168789179925E-3</c:v>
                </c:pt>
                <c:pt idx="1059">
                  <c:v>3.1966051304761368E-3</c:v>
                </c:pt>
                <c:pt idx="1060">
                  <c:v>3.2235446898852735E-3</c:v>
                </c:pt>
                <c:pt idx="1061">
                  <c:v>3.2072145130107375E-3</c:v>
                </c:pt>
                <c:pt idx="1062">
                  <c:v>3.0457764873691538E-3</c:v>
                </c:pt>
                <c:pt idx="1063">
                  <c:v>3.0357750638149296E-3</c:v>
                </c:pt>
                <c:pt idx="1064">
                  <c:v>3.0328797837526449E-3</c:v>
                </c:pt>
                <c:pt idx="1065">
                  <c:v>2.968736789142716E-3</c:v>
                </c:pt>
                <c:pt idx="1066">
                  <c:v>2.9091003320020803E-3</c:v>
                </c:pt>
                <c:pt idx="1067">
                  <c:v>2.8046559691356169E-3</c:v>
                </c:pt>
                <c:pt idx="1068">
                  <c:v>2.6779131326282448E-3</c:v>
                </c:pt>
                <c:pt idx="1069">
                  <c:v>2.7899121333164346E-3</c:v>
                </c:pt>
                <c:pt idx="1070">
                  <c:v>2.841782994191334E-3</c:v>
                </c:pt>
                <c:pt idx="1071">
                  <c:v>2.8008105455302307E-3</c:v>
                </c:pt>
                <c:pt idx="1072">
                  <c:v>2.7831946849103087E-3</c:v>
                </c:pt>
                <c:pt idx="1073">
                  <c:v>2.779173185753229E-3</c:v>
                </c:pt>
                <c:pt idx="1074">
                  <c:v>2.8591330803936052E-3</c:v>
                </c:pt>
                <c:pt idx="1075">
                  <c:v>2.8565467630918399E-3</c:v>
                </c:pt>
                <c:pt idx="1076">
                  <c:v>2.7530525437684784E-3</c:v>
                </c:pt>
                <c:pt idx="1077">
                  <c:v>2.6517094361379785E-3</c:v>
                </c:pt>
                <c:pt idx="1078">
                  <c:v>2.5764686985010159E-3</c:v>
                </c:pt>
                <c:pt idx="1079">
                  <c:v>2.5058308415597439E-3</c:v>
                </c:pt>
                <c:pt idx="1080">
                  <c:v>2.5088855862726183E-3</c:v>
                </c:pt>
                <c:pt idx="1081">
                  <c:v>2.442231023415889E-3</c:v>
                </c:pt>
                <c:pt idx="1082">
                  <c:v>2.4378474066147596E-3</c:v>
                </c:pt>
                <c:pt idx="1083">
                  <c:v>2.4385201481094388E-3</c:v>
                </c:pt>
                <c:pt idx="1084">
                  <c:v>2.3882505781008859E-3</c:v>
                </c:pt>
                <c:pt idx="1085">
                  <c:v>2.3833968727985364E-3</c:v>
                </c:pt>
                <c:pt idx="1086">
                  <c:v>2.4349504654623652E-3</c:v>
                </c:pt>
                <c:pt idx="1087">
                  <c:v>2.3320758327501521E-3</c:v>
                </c:pt>
                <c:pt idx="1088">
                  <c:v>2.2736436659394968E-3</c:v>
                </c:pt>
                <c:pt idx="1089">
                  <c:v>2.2493402565354342E-3</c:v>
                </c:pt>
                <c:pt idx="1090">
                  <c:v>2.1885975133813266E-3</c:v>
                </c:pt>
                <c:pt idx="1091">
                  <c:v>2.2147380884474008E-3</c:v>
                </c:pt>
                <c:pt idx="1092">
                  <c:v>2.1823584589269725E-3</c:v>
                </c:pt>
                <c:pt idx="1093">
                  <c:v>2.1543906847395484E-3</c:v>
                </c:pt>
                <c:pt idx="1094">
                  <c:v>2.1274727195018457E-3</c:v>
                </c:pt>
                <c:pt idx="1095">
                  <c:v>2.1476101149092305E-3</c:v>
                </c:pt>
                <c:pt idx="1096">
                  <c:v>2.1640399571903855E-3</c:v>
                </c:pt>
                <c:pt idx="1097">
                  <c:v>2.2178127662415992E-3</c:v>
                </c:pt>
                <c:pt idx="1098">
                  <c:v>2.18077876223206E-3</c:v>
                </c:pt>
                <c:pt idx="1099">
                  <c:v>2.2336346495423778E-3</c:v>
                </c:pt>
                <c:pt idx="1100">
                  <c:v>2.1610533171720339E-3</c:v>
                </c:pt>
                <c:pt idx="1101">
                  <c:v>2.1884048269285297E-3</c:v>
                </c:pt>
                <c:pt idx="1102">
                  <c:v>2.1539820565724104E-3</c:v>
                </c:pt>
                <c:pt idx="1103">
                  <c:v>2.0372389825291525E-3</c:v>
                </c:pt>
                <c:pt idx="1104">
                  <c:v>1.8859269622000672E-3</c:v>
                </c:pt>
                <c:pt idx="1105">
                  <c:v>1.7648650538699827E-3</c:v>
                </c:pt>
                <c:pt idx="1106">
                  <c:v>1.6811427901297362E-3</c:v>
                </c:pt>
                <c:pt idx="1107">
                  <c:v>1.7233394622021437E-3</c:v>
                </c:pt>
                <c:pt idx="1108">
                  <c:v>1.6576900249711676E-3</c:v>
                </c:pt>
                <c:pt idx="1109">
                  <c:v>1.6116637096494221E-3</c:v>
                </c:pt>
                <c:pt idx="1110">
                  <c:v>1.6327283255563863E-3</c:v>
                </c:pt>
                <c:pt idx="1111">
                  <c:v>1.6623292835402747E-3</c:v>
                </c:pt>
                <c:pt idx="1112">
                  <c:v>1.7026721790495674E-3</c:v>
                </c:pt>
                <c:pt idx="1113">
                  <c:v>1.7324056920242593E-3</c:v>
                </c:pt>
                <c:pt idx="1114">
                  <c:v>1.6341703178811534E-3</c:v>
                </c:pt>
                <c:pt idx="1115">
                  <c:v>1.5921799532004474E-3</c:v>
                </c:pt>
                <c:pt idx="1116">
                  <c:v>1.5207000896822552E-3</c:v>
                </c:pt>
                <c:pt idx="1117">
                  <c:v>1.4786665366586808E-3</c:v>
                </c:pt>
                <c:pt idx="1118">
                  <c:v>1.4972106144322485E-3</c:v>
                </c:pt>
                <c:pt idx="1119">
                  <c:v>1.4978526257598864E-3</c:v>
                </c:pt>
                <c:pt idx="1120">
                  <c:v>1.4789741705471117E-3</c:v>
                </c:pt>
                <c:pt idx="1121">
                  <c:v>1.5373864042764432E-3</c:v>
                </c:pt>
                <c:pt idx="1122">
                  <c:v>1.6275958893335258E-3</c:v>
                </c:pt>
                <c:pt idx="1123">
                  <c:v>1.6707892154721241E-3</c:v>
                </c:pt>
                <c:pt idx="1124">
                  <c:v>1.6768355834736817E-3</c:v>
                </c:pt>
                <c:pt idx="1125">
                  <c:v>1.6323522547554105E-3</c:v>
                </c:pt>
                <c:pt idx="1126">
                  <c:v>1.5958677393543641E-3</c:v>
                </c:pt>
                <c:pt idx="1127">
                  <c:v>1.5135444457050273E-3</c:v>
                </c:pt>
                <c:pt idx="1128">
                  <c:v>1.5226653253917722E-3</c:v>
                </c:pt>
                <c:pt idx="1129">
                  <c:v>1.4775654000245509E-3</c:v>
                </c:pt>
                <c:pt idx="1130">
                  <c:v>1.5337864897893622E-3</c:v>
                </c:pt>
                <c:pt idx="1131">
                  <c:v>1.500243266646656E-3</c:v>
                </c:pt>
                <c:pt idx="1132">
                  <c:v>1.4671492022697798E-3</c:v>
                </c:pt>
                <c:pt idx="1133">
                  <c:v>1.4012050876532336E-3</c:v>
                </c:pt>
                <c:pt idx="1134">
                  <c:v>1.3903189675062537E-3</c:v>
                </c:pt>
                <c:pt idx="1135">
                  <c:v>1.3054914144066013E-3</c:v>
                </c:pt>
                <c:pt idx="1136">
                  <c:v>1.3321268282165389E-3</c:v>
                </c:pt>
                <c:pt idx="1137">
                  <c:v>1.364415762216944E-3</c:v>
                </c:pt>
                <c:pt idx="1138">
                  <c:v>1.3623890661733451E-3</c:v>
                </c:pt>
                <c:pt idx="1139">
                  <c:v>1.3522356528740264E-3</c:v>
                </c:pt>
                <c:pt idx="1140">
                  <c:v>1.3172630616913917E-3</c:v>
                </c:pt>
                <c:pt idx="1141">
                  <c:v>1.301660276176164E-3</c:v>
                </c:pt>
                <c:pt idx="1142">
                  <c:v>1.2497792826515915E-3</c:v>
                </c:pt>
                <c:pt idx="1143">
                  <c:v>1.1659242978115303E-3</c:v>
                </c:pt>
                <c:pt idx="1144">
                  <c:v>1.0053595072409408E-3</c:v>
                </c:pt>
                <c:pt idx="1145">
                  <c:v>1.0269971992359649E-3</c:v>
                </c:pt>
                <c:pt idx="1146">
                  <c:v>1.0635144381121845E-3</c:v>
                </c:pt>
                <c:pt idx="1147">
                  <c:v>1.096658169083359E-3</c:v>
                </c:pt>
                <c:pt idx="1148">
                  <c:v>1.1056928381933786E-3</c:v>
                </c:pt>
                <c:pt idx="1149">
                  <c:v>1.1350451309877522E-3</c:v>
                </c:pt>
                <c:pt idx="1150">
                  <c:v>1.094703730459559E-3</c:v>
                </c:pt>
                <c:pt idx="1151">
                  <c:v>1.1223117125290878E-3</c:v>
                </c:pt>
                <c:pt idx="1152">
                  <c:v>1.1217499318537784E-3</c:v>
                </c:pt>
                <c:pt idx="1153">
                  <c:v>1.0839181062642534E-3</c:v>
                </c:pt>
                <c:pt idx="1154">
                  <c:v>1.0628657824241052E-3</c:v>
                </c:pt>
                <c:pt idx="1155">
                  <c:v>1.0669972457464879E-3</c:v>
                </c:pt>
                <c:pt idx="1156">
                  <c:v>1.0622289204758092E-3</c:v>
                </c:pt>
                <c:pt idx="1157">
                  <c:v>1.0952905935955341E-3</c:v>
                </c:pt>
                <c:pt idx="1158">
                  <c:v>1.0442090827410579E-3</c:v>
                </c:pt>
                <c:pt idx="1159">
                  <c:v>9.5570736442639323E-4</c:v>
                </c:pt>
                <c:pt idx="1160">
                  <c:v>9.2083394032334439E-4</c:v>
                </c:pt>
                <c:pt idx="1161">
                  <c:v>9.4558700682026995E-4</c:v>
                </c:pt>
                <c:pt idx="1162">
                  <c:v>8.9139344364411275E-4</c:v>
                </c:pt>
                <c:pt idx="1163">
                  <c:v>8.6682791422064225E-4</c:v>
                </c:pt>
                <c:pt idx="1164">
                  <c:v>9.1563589104112645E-4</c:v>
                </c:pt>
                <c:pt idx="1165">
                  <c:v>9.6380019544386238E-4</c:v>
                </c:pt>
                <c:pt idx="1166">
                  <c:v>1.0132134735005463E-3</c:v>
                </c:pt>
                <c:pt idx="1167">
                  <c:v>9.8423691928912647E-4</c:v>
                </c:pt>
                <c:pt idx="1168">
                  <c:v>9.8004698559486054E-4</c:v>
                </c:pt>
                <c:pt idx="1169">
                  <c:v>9.9824339720833871E-4</c:v>
                </c:pt>
                <c:pt idx="1170">
                  <c:v>1.0192679808436445E-3</c:v>
                </c:pt>
                <c:pt idx="1171">
                  <c:v>9.6892200069001683E-4</c:v>
                </c:pt>
                <c:pt idx="1172">
                  <c:v>1.001488336738845E-3</c:v>
                </c:pt>
                <c:pt idx="1173">
                  <c:v>9.8457544945360922E-4</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numCache>
            </c:numRef>
          </c:yVal>
          <c:smooth val="0"/>
          <c:extLst>
            <c:ext xmlns:c16="http://schemas.microsoft.com/office/drawing/2014/chart" uri="{C3380CC4-5D6E-409C-BE32-E72D297353CC}">
              <c16:uniqueId val="{00000000-F910-4A95-8842-AC0C872CC22F}"/>
            </c:ext>
          </c:extLst>
        </c:ser>
        <c:ser>
          <c:idx val="1"/>
          <c:order val="1"/>
          <c:tx>
            <c:strRef>
              <c:f>'Fluo 77K'!$Y$3</c:f>
              <c:strCache>
                <c:ptCount val="1"/>
                <c:pt idx="0">
                  <c:v>2g B2</c:v>
                </c:pt>
              </c:strCache>
            </c:strRef>
          </c:tx>
          <c:spPr>
            <a:ln w="19050" cap="rnd">
              <a:solidFill>
                <a:srgbClr val="00B0F0"/>
              </a:solidFill>
              <a:round/>
            </a:ln>
            <a:effectLst/>
          </c:spPr>
          <c:marker>
            <c:symbol val="none"/>
          </c:marker>
          <c:xVal>
            <c:numRef>
              <c:f>'Fluo 77K'!$W$4:$W$1449</c:f>
              <c:numCache>
                <c:formatCode>General</c:formatCode>
                <c:ptCount val="1446"/>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pt idx="1174" formatCode="0.0">
                  <c:v>808.73929999999996</c:v>
                </c:pt>
                <c:pt idx="1175" formatCode="0.0">
                  <c:v>809.06039999999996</c:v>
                </c:pt>
                <c:pt idx="1176" formatCode="0.0">
                  <c:v>809.38149999999996</c:v>
                </c:pt>
                <c:pt idx="1177" formatCode="0.0">
                  <c:v>809.70249999999999</c:v>
                </c:pt>
                <c:pt idx="1178" formatCode="0.0">
                  <c:v>810.02350000000001</c:v>
                </c:pt>
                <c:pt idx="1179" formatCode="0.0">
                  <c:v>810.34439999999995</c:v>
                </c:pt>
                <c:pt idx="1180" formatCode="0.0">
                  <c:v>810.6653</c:v>
                </c:pt>
                <c:pt idx="1181" formatCode="0.0">
                  <c:v>810.98609999999996</c:v>
                </c:pt>
                <c:pt idx="1182" formatCode="0.0">
                  <c:v>811.30690000000004</c:v>
                </c:pt>
                <c:pt idx="1183" formatCode="0.0">
                  <c:v>811.6277</c:v>
                </c:pt>
                <c:pt idx="1184" formatCode="0.0">
                  <c:v>811.94839999999999</c:v>
                </c:pt>
                <c:pt idx="1185" formatCode="0.0">
                  <c:v>812.26900000000001</c:v>
                </c:pt>
                <c:pt idx="1186" formatCode="0.0">
                  <c:v>812.58960000000002</c:v>
                </c:pt>
                <c:pt idx="1187" formatCode="0.0">
                  <c:v>812.91010000000006</c:v>
                </c:pt>
                <c:pt idx="1188" formatCode="0.0">
                  <c:v>813.23059999999998</c:v>
                </c:pt>
                <c:pt idx="1189" formatCode="0.0">
                  <c:v>813.55100000000004</c:v>
                </c:pt>
                <c:pt idx="1190" formatCode="0.0">
                  <c:v>813.87149999999997</c:v>
                </c:pt>
                <c:pt idx="1191" formatCode="0.0">
                  <c:v>814.19179999999994</c:v>
                </c:pt>
                <c:pt idx="1192" formatCode="0.0">
                  <c:v>814.51210000000003</c:v>
                </c:pt>
                <c:pt idx="1193" formatCode="0.0">
                  <c:v>814.83230000000003</c:v>
                </c:pt>
                <c:pt idx="1194" formatCode="0.0">
                  <c:v>815.15250000000003</c:v>
                </c:pt>
                <c:pt idx="1195" formatCode="0.0">
                  <c:v>815.47270000000003</c:v>
                </c:pt>
                <c:pt idx="1196" formatCode="0.0">
                  <c:v>815.79269999999997</c:v>
                </c:pt>
                <c:pt idx="1197" formatCode="0.0">
                  <c:v>816.11279999999999</c:v>
                </c:pt>
                <c:pt idx="1198" formatCode="0.0">
                  <c:v>816.43280000000004</c:v>
                </c:pt>
                <c:pt idx="1199" formatCode="0.0">
                  <c:v>816.7527</c:v>
                </c:pt>
                <c:pt idx="1200" formatCode="0.0">
                  <c:v>817.07259999999997</c:v>
                </c:pt>
                <c:pt idx="1201" formatCode="0.0">
                  <c:v>817.39250000000004</c:v>
                </c:pt>
                <c:pt idx="1202" formatCode="0.0">
                  <c:v>817.71230000000003</c:v>
                </c:pt>
                <c:pt idx="1203" formatCode="0.0">
                  <c:v>818.03200000000004</c:v>
                </c:pt>
                <c:pt idx="1204" formatCode="0.0">
                  <c:v>818.35170000000005</c:v>
                </c:pt>
                <c:pt idx="1205" formatCode="0.0">
                  <c:v>818.67139999999995</c:v>
                </c:pt>
                <c:pt idx="1206" formatCode="0.0">
                  <c:v>818.99099999999999</c:v>
                </c:pt>
                <c:pt idx="1207" formatCode="0.0">
                  <c:v>819.31050000000005</c:v>
                </c:pt>
                <c:pt idx="1208" formatCode="0.0">
                  <c:v>819.63009999999997</c:v>
                </c:pt>
                <c:pt idx="1209" formatCode="0.0">
                  <c:v>819.94949999999994</c:v>
                </c:pt>
                <c:pt idx="1210" formatCode="0.0">
                  <c:v>820.26890000000003</c:v>
                </c:pt>
                <c:pt idx="1211" formatCode="0.0">
                  <c:v>820.5883</c:v>
                </c:pt>
                <c:pt idx="1212" formatCode="0.0">
                  <c:v>820.9076</c:v>
                </c:pt>
                <c:pt idx="1213" formatCode="0.0">
                  <c:v>821.2269</c:v>
                </c:pt>
                <c:pt idx="1214" formatCode="0.0">
                  <c:v>821.54600000000005</c:v>
                </c:pt>
                <c:pt idx="1215" formatCode="0.0">
                  <c:v>821.86519999999996</c:v>
                </c:pt>
                <c:pt idx="1216" formatCode="0.0">
                  <c:v>822.18430000000001</c:v>
                </c:pt>
                <c:pt idx="1217" formatCode="0.0">
                  <c:v>822.50340000000006</c:v>
                </c:pt>
                <c:pt idx="1218" formatCode="0.0">
                  <c:v>822.82240000000002</c:v>
                </c:pt>
                <c:pt idx="1219" formatCode="0.0">
                  <c:v>823.14139999999998</c:v>
                </c:pt>
                <c:pt idx="1220" formatCode="0.0">
                  <c:v>823.46029999999996</c:v>
                </c:pt>
                <c:pt idx="1221" formatCode="0.0">
                  <c:v>823.77909999999997</c:v>
                </c:pt>
                <c:pt idx="1222" formatCode="0.0">
                  <c:v>824.09799999999996</c:v>
                </c:pt>
                <c:pt idx="1223" formatCode="0.0">
                  <c:v>824.41669999999999</c:v>
                </c:pt>
                <c:pt idx="1224" formatCode="0.0">
                  <c:v>824.73540000000003</c:v>
                </c:pt>
                <c:pt idx="1225" formatCode="0.0">
                  <c:v>825.05409999999995</c:v>
                </c:pt>
                <c:pt idx="1226" formatCode="0.0">
                  <c:v>825.37270000000001</c:v>
                </c:pt>
                <c:pt idx="1227" formatCode="0.0">
                  <c:v>825.69129999999996</c:v>
                </c:pt>
                <c:pt idx="1228" formatCode="0.0">
                  <c:v>826.00980000000004</c:v>
                </c:pt>
                <c:pt idx="1229" formatCode="0.0">
                  <c:v>826.32820000000004</c:v>
                </c:pt>
                <c:pt idx="1230" formatCode="0.0">
                  <c:v>826.64670000000001</c:v>
                </c:pt>
                <c:pt idx="1231" formatCode="0.0">
                  <c:v>826.96500000000003</c:v>
                </c:pt>
                <c:pt idx="1232" formatCode="0.0">
                  <c:v>827.28340000000003</c:v>
                </c:pt>
                <c:pt idx="1233" formatCode="0.0">
                  <c:v>827.60159999999996</c:v>
                </c:pt>
                <c:pt idx="1234" formatCode="0.0">
                  <c:v>827.91989999999998</c:v>
                </c:pt>
                <c:pt idx="1235" formatCode="0.0">
                  <c:v>828.23800000000006</c:v>
                </c:pt>
                <c:pt idx="1236" formatCode="0.0">
                  <c:v>828.55619999999999</c:v>
                </c:pt>
                <c:pt idx="1237" formatCode="0.0">
                  <c:v>828.87419999999997</c:v>
                </c:pt>
                <c:pt idx="1238" formatCode="0.0">
                  <c:v>829.19230000000005</c:v>
                </c:pt>
                <c:pt idx="1239" formatCode="0.0">
                  <c:v>829.51020000000005</c:v>
                </c:pt>
                <c:pt idx="1240" formatCode="0.0">
                  <c:v>829.82809999999995</c:v>
                </c:pt>
                <c:pt idx="1241" formatCode="0.0">
                  <c:v>830.14599999999996</c:v>
                </c:pt>
                <c:pt idx="1242" formatCode="0.0">
                  <c:v>830.46379999999999</c:v>
                </c:pt>
                <c:pt idx="1243" formatCode="0.0">
                  <c:v>830.78160000000003</c:v>
                </c:pt>
                <c:pt idx="1244" formatCode="0.0">
                  <c:v>831.09929999999997</c:v>
                </c:pt>
                <c:pt idx="1245" formatCode="0.0">
                  <c:v>831.41700000000003</c:v>
                </c:pt>
                <c:pt idx="1246" formatCode="0.0">
                  <c:v>831.7346</c:v>
                </c:pt>
                <c:pt idx="1247" formatCode="0.0">
                  <c:v>832.05219999999997</c:v>
                </c:pt>
                <c:pt idx="1248" formatCode="0.0">
                  <c:v>832.36980000000005</c:v>
                </c:pt>
                <c:pt idx="1249" formatCode="0.0">
                  <c:v>832.68719999999996</c:v>
                </c:pt>
                <c:pt idx="1250" formatCode="0.0">
                  <c:v>833.00459999999998</c:v>
                </c:pt>
                <c:pt idx="1251" formatCode="0.0">
                  <c:v>833.322</c:v>
                </c:pt>
                <c:pt idx="1252" formatCode="0.0">
                  <c:v>833.63930000000005</c:v>
                </c:pt>
                <c:pt idx="1253" formatCode="0.0">
                  <c:v>833.95659999999998</c:v>
                </c:pt>
                <c:pt idx="1254" formatCode="0.0">
                  <c:v>834.27390000000003</c:v>
                </c:pt>
                <c:pt idx="1255" formatCode="0.0">
                  <c:v>834.59100000000001</c:v>
                </c:pt>
                <c:pt idx="1256" formatCode="0.0">
                  <c:v>834.90809999999999</c:v>
                </c:pt>
                <c:pt idx="1257" formatCode="0.0">
                  <c:v>835.22519999999997</c:v>
                </c:pt>
                <c:pt idx="1258" formatCode="0.0">
                  <c:v>835.54219999999998</c:v>
                </c:pt>
                <c:pt idx="1259" formatCode="0.0">
                  <c:v>835.85929999999996</c:v>
                </c:pt>
                <c:pt idx="1260" formatCode="0.0">
                  <c:v>836.17610000000002</c:v>
                </c:pt>
                <c:pt idx="1261" formatCode="0.0">
                  <c:v>836.49300000000005</c:v>
                </c:pt>
                <c:pt idx="1262" formatCode="0.0">
                  <c:v>836.80989999999997</c:v>
                </c:pt>
                <c:pt idx="1263" formatCode="0.0">
                  <c:v>837.12660000000005</c:v>
                </c:pt>
                <c:pt idx="1264" formatCode="0.0">
                  <c:v>837.4434</c:v>
                </c:pt>
                <c:pt idx="1265" formatCode="0.0">
                  <c:v>837.76009999999997</c:v>
                </c:pt>
                <c:pt idx="1266" formatCode="0.0">
                  <c:v>838.07669999999996</c:v>
                </c:pt>
                <c:pt idx="1267" formatCode="0.0">
                  <c:v>838.39319999999998</c:v>
                </c:pt>
                <c:pt idx="1268" formatCode="0.0">
                  <c:v>838.70979999999997</c:v>
                </c:pt>
                <c:pt idx="1269" formatCode="0.0">
                  <c:v>839.02629999999999</c:v>
                </c:pt>
                <c:pt idx="1270" formatCode="0.0">
                  <c:v>839.34270000000004</c:v>
                </c:pt>
                <c:pt idx="1271" formatCode="0.0">
                  <c:v>839.65909999999997</c:v>
                </c:pt>
                <c:pt idx="1272" formatCode="0.0">
                  <c:v>839.97540000000004</c:v>
                </c:pt>
                <c:pt idx="1273" formatCode="0.0">
                  <c:v>840.29169999999999</c:v>
                </c:pt>
                <c:pt idx="1274" formatCode="0.0">
                  <c:v>840.60799999999995</c:v>
                </c:pt>
                <c:pt idx="1275" formatCode="0.0">
                  <c:v>840.92409999999995</c:v>
                </c:pt>
                <c:pt idx="1276" formatCode="0.0">
                  <c:v>841.24019999999996</c:v>
                </c:pt>
                <c:pt idx="1277" formatCode="0.0">
                  <c:v>841.55629999999996</c:v>
                </c:pt>
                <c:pt idx="1278" formatCode="0.0">
                  <c:v>841.87239999999997</c:v>
                </c:pt>
                <c:pt idx="1279" formatCode="0.0">
                  <c:v>842.1884</c:v>
                </c:pt>
                <c:pt idx="1280" formatCode="0.0">
                  <c:v>842.50429999999994</c:v>
                </c:pt>
                <c:pt idx="1281" formatCode="0.0">
                  <c:v>842.8202</c:v>
                </c:pt>
                <c:pt idx="1282" formatCode="0.0">
                  <c:v>843.13599999999997</c:v>
                </c:pt>
                <c:pt idx="1283" formatCode="0.0">
                  <c:v>843.45180000000005</c:v>
                </c:pt>
                <c:pt idx="1284" formatCode="0.0">
                  <c:v>843.76750000000004</c:v>
                </c:pt>
                <c:pt idx="1285" formatCode="0.0">
                  <c:v>844.08320000000003</c:v>
                </c:pt>
                <c:pt idx="1286" formatCode="0.0">
                  <c:v>844.39880000000005</c:v>
                </c:pt>
                <c:pt idx="1287" formatCode="0.0">
                  <c:v>844.71439999999996</c:v>
                </c:pt>
                <c:pt idx="1288" formatCode="0.0">
                  <c:v>845.03</c:v>
                </c:pt>
                <c:pt idx="1289" formatCode="0.0">
                  <c:v>845.34540000000004</c:v>
                </c:pt>
                <c:pt idx="1290" formatCode="0.0">
                  <c:v>845.66079999999999</c:v>
                </c:pt>
                <c:pt idx="1291" formatCode="0.0">
                  <c:v>845.97630000000004</c:v>
                </c:pt>
                <c:pt idx="1292" formatCode="0.0">
                  <c:v>846.29160000000002</c:v>
                </c:pt>
                <c:pt idx="1293" formatCode="0.0">
                  <c:v>846.6069</c:v>
                </c:pt>
                <c:pt idx="1294" formatCode="0.0">
                  <c:v>846.9221</c:v>
                </c:pt>
                <c:pt idx="1295" formatCode="0.0">
                  <c:v>847.23720000000003</c:v>
                </c:pt>
                <c:pt idx="1296" formatCode="0.0">
                  <c:v>847.55240000000003</c:v>
                </c:pt>
                <c:pt idx="1297" formatCode="0.0">
                  <c:v>847.86749999999995</c:v>
                </c:pt>
                <c:pt idx="1298" formatCode="0.0">
                  <c:v>848.1825</c:v>
                </c:pt>
                <c:pt idx="1299" formatCode="0.0">
                  <c:v>848.49749999999995</c:v>
                </c:pt>
                <c:pt idx="1300" formatCode="0.0">
                  <c:v>848.81240000000003</c:v>
                </c:pt>
                <c:pt idx="1301" formatCode="0.0">
                  <c:v>849.12729999999999</c:v>
                </c:pt>
                <c:pt idx="1302" formatCode="0.0">
                  <c:v>849.44209999999998</c:v>
                </c:pt>
                <c:pt idx="1303" formatCode="0.0">
                  <c:v>849.75689999999997</c:v>
                </c:pt>
                <c:pt idx="1304" formatCode="0.0">
                  <c:v>850.07169999999996</c:v>
                </c:pt>
                <c:pt idx="1305" formatCode="0.0">
                  <c:v>850.38639999999998</c:v>
                </c:pt>
                <c:pt idx="1306" formatCode="0.0">
                  <c:v>850.70090000000005</c:v>
                </c:pt>
                <c:pt idx="1307" formatCode="0.0">
                  <c:v>851.01559999999995</c:v>
                </c:pt>
                <c:pt idx="1308" formatCode="0.0">
                  <c:v>851.33010000000002</c:v>
                </c:pt>
                <c:pt idx="1309" formatCode="0.0">
                  <c:v>851.64449999999999</c:v>
                </c:pt>
                <c:pt idx="1310" formatCode="0.0">
                  <c:v>851.95899999999995</c:v>
                </c:pt>
                <c:pt idx="1311" formatCode="0.0">
                  <c:v>852.27340000000004</c:v>
                </c:pt>
                <c:pt idx="1312" formatCode="0.0">
                  <c:v>852.58770000000004</c:v>
                </c:pt>
                <c:pt idx="1313" formatCode="0.0">
                  <c:v>852.90200000000004</c:v>
                </c:pt>
                <c:pt idx="1314" formatCode="0.0">
                  <c:v>853.21619999999996</c:v>
                </c:pt>
                <c:pt idx="1315" formatCode="0.0">
                  <c:v>853.53039999999999</c:v>
                </c:pt>
                <c:pt idx="1316" formatCode="0.0">
                  <c:v>853.84450000000004</c:v>
                </c:pt>
                <c:pt idx="1317" formatCode="0.0">
                  <c:v>854.15859999999998</c:v>
                </c:pt>
                <c:pt idx="1318" formatCode="0.0">
                  <c:v>854.47260000000006</c:v>
                </c:pt>
                <c:pt idx="1319" formatCode="0.0">
                  <c:v>854.78660000000002</c:v>
                </c:pt>
                <c:pt idx="1320" formatCode="0.0">
                  <c:v>855.10050000000001</c:v>
                </c:pt>
                <c:pt idx="1321" formatCode="0.0">
                  <c:v>855.4144</c:v>
                </c:pt>
                <c:pt idx="1322" formatCode="0.0">
                  <c:v>855.72820000000002</c:v>
                </c:pt>
                <c:pt idx="1323" formatCode="0.0">
                  <c:v>856.04200000000003</c:v>
                </c:pt>
                <c:pt idx="1324" formatCode="0.0">
                  <c:v>856.35569999999996</c:v>
                </c:pt>
                <c:pt idx="1325" formatCode="0.0">
                  <c:v>856.6694</c:v>
                </c:pt>
                <c:pt idx="1326" formatCode="0.0">
                  <c:v>856.98299999999995</c:v>
                </c:pt>
                <c:pt idx="1327" formatCode="0.0">
                  <c:v>857.29660000000001</c:v>
                </c:pt>
                <c:pt idx="1328" formatCode="0.0">
                  <c:v>857.61009999999999</c:v>
                </c:pt>
                <c:pt idx="1329" formatCode="0.0">
                  <c:v>857.92359999999996</c:v>
                </c:pt>
                <c:pt idx="1330" formatCode="0.0">
                  <c:v>858.23699999999997</c:v>
                </c:pt>
                <c:pt idx="1331" formatCode="0.0">
                  <c:v>858.55039999999997</c:v>
                </c:pt>
                <c:pt idx="1332" formatCode="0.0">
                  <c:v>858.86369999999999</c:v>
                </c:pt>
                <c:pt idx="1333" formatCode="0.0">
                  <c:v>859.17700000000002</c:v>
                </c:pt>
                <c:pt idx="1334" formatCode="0.0">
                  <c:v>859.49019999999996</c:v>
                </c:pt>
                <c:pt idx="1335" formatCode="0.0">
                  <c:v>859.80330000000004</c:v>
                </c:pt>
                <c:pt idx="1336" formatCode="0.0">
                  <c:v>860.11649999999997</c:v>
                </c:pt>
                <c:pt idx="1337" formatCode="0.0">
                  <c:v>860.42960000000005</c:v>
                </c:pt>
                <c:pt idx="1338" formatCode="0.0">
                  <c:v>860.74260000000004</c:v>
                </c:pt>
                <c:pt idx="1339" formatCode="0.0">
                  <c:v>861.05550000000005</c:v>
                </c:pt>
                <c:pt idx="1340" formatCode="0.0">
                  <c:v>861.36850000000004</c:v>
                </c:pt>
                <c:pt idx="1341" formatCode="0.0">
                  <c:v>861.68129999999996</c:v>
                </c:pt>
                <c:pt idx="1342" formatCode="0.0">
                  <c:v>861.9941</c:v>
                </c:pt>
                <c:pt idx="1343" formatCode="0.0">
                  <c:v>862.30690000000004</c:v>
                </c:pt>
                <c:pt idx="1344" formatCode="0.0">
                  <c:v>862.61959999999999</c:v>
                </c:pt>
                <c:pt idx="1345" formatCode="0.0">
                  <c:v>862.93230000000005</c:v>
                </c:pt>
                <c:pt idx="1346" formatCode="0.0">
                  <c:v>863.24490000000003</c:v>
                </c:pt>
                <c:pt idx="1347" formatCode="0.0">
                  <c:v>863.5575</c:v>
                </c:pt>
                <c:pt idx="1348" formatCode="0.0">
                  <c:v>863.87</c:v>
                </c:pt>
                <c:pt idx="1349" formatCode="0.0">
                  <c:v>864.18240000000003</c:v>
                </c:pt>
                <c:pt idx="1350" formatCode="0.0">
                  <c:v>864.49490000000003</c:v>
                </c:pt>
                <c:pt idx="1351" formatCode="0.0">
                  <c:v>864.80730000000005</c:v>
                </c:pt>
                <c:pt idx="1352" formatCode="0.0">
                  <c:v>865.11959999999999</c:v>
                </c:pt>
                <c:pt idx="1353" formatCode="0.0">
                  <c:v>865.43179999999995</c:v>
                </c:pt>
                <c:pt idx="1354" formatCode="0.0">
                  <c:v>865.74400000000003</c:v>
                </c:pt>
                <c:pt idx="1355" formatCode="0.0">
                  <c:v>866.05619999999999</c:v>
                </c:pt>
                <c:pt idx="1356" formatCode="0.0">
                  <c:v>866.36829999999998</c:v>
                </c:pt>
                <c:pt idx="1357" formatCode="0.0">
                  <c:v>866.68039999999996</c:v>
                </c:pt>
                <c:pt idx="1358" formatCode="0.0">
                  <c:v>866.99239999999998</c:v>
                </c:pt>
                <c:pt idx="1359" formatCode="0.0">
                  <c:v>867.30430000000001</c:v>
                </c:pt>
                <c:pt idx="1360" formatCode="0.0">
                  <c:v>867.61620000000005</c:v>
                </c:pt>
                <c:pt idx="1361" formatCode="0.0">
                  <c:v>867.92809999999997</c:v>
                </c:pt>
                <c:pt idx="1362" formatCode="0.0">
                  <c:v>868.23990000000003</c:v>
                </c:pt>
                <c:pt idx="1363" formatCode="0.0">
                  <c:v>868.55160000000001</c:v>
                </c:pt>
                <c:pt idx="1364" formatCode="0.0">
                  <c:v>868.86329999999998</c:v>
                </c:pt>
                <c:pt idx="1365" formatCode="0.0">
                  <c:v>869.17499999999995</c:v>
                </c:pt>
                <c:pt idx="1366" formatCode="0.0">
                  <c:v>869.48659999999995</c:v>
                </c:pt>
                <c:pt idx="1367" formatCode="0.0">
                  <c:v>869.79819999999995</c:v>
                </c:pt>
                <c:pt idx="1368" formatCode="0.0">
                  <c:v>870.10969999999998</c:v>
                </c:pt>
                <c:pt idx="1369" formatCode="0.0">
                  <c:v>870.42110000000002</c:v>
                </c:pt>
                <c:pt idx="1370" formatCode="0.0">
                  <c:v>870.73249999999996</c:v>
                </c:pt>
                <c:pt idx="1371" formatCode="0.0">
                  <c:v>871.04380000000003</c:v>
                </c:pt>
                <c:pt idx="1372" formatCode="0.0">
                  <c:v>871.35519999999997</c:v>
                </c:pt>
                <c:pt idx="1373" formatCode="0.0">
                  <c:v>871.66639999999995</c:v>
                </c:pt>
                <c:pt idx="1374" formatCode="0.0">
                  <c:v>871.97760000000005</c:v>
                </c:pt>
                <c:pt idx="1375" formatCode="0.0">
                  <c:v>872.28880000000004</c:v>
                </c:pt>
                <c:pt idx="1376" formatCode="0.0">
                  <c:v>872.59990000000005</c:v>
                </c:pt>
                <c:pt idx="1377" formatCode="0.0">
                  <c:v>872.91089999999997</c:v>
                </c:pt>
                <c:pt idx="1378" formatCode="0.0">
                  <c:v>873.22190000000001</c:v>
                </c:pt>
                <c:pt idx="1379" formatCode="0.0">
                  <c:v>873.53279999999995</c:v>
                </c:pt>
                <c:pt idx="1380" formatCode="0.0">
                  <c:v>873.84370000000001</c:v>
                </c:pt>
                <c:pt idx="1381" formatCode="0.0">
                  <c:v>874.15449999999998</c:v>
                </c:pt>
                <c:pt idx="1382" formatCode="0.0">
                  <c:v>874.46529999999996</c:v>
                </c:pt>
                <c:pt idx="1383" formatCode="0.0">
                  <c:v>874.77610000000004</c:v>
                </c:pt>
                <c:pt idx="1384" formatCode="0.0">
                  <c:v>875.08680000000004</c:v>
                </c:pt>
                <c:pt idx="1385" formatCode="0.0">
                  <c:v>875.39739999999995</c:v>
                </c:pt>
                <c:pt idx="1386" formatCode="0.0">
                  <c:v>875.70799999999997</c:v>
                </c:pt>
                <c:pt idx="1387" formatCode="0.0">
                  <c:v>876.01850000000002</c:v>
                </c:pt>
                <c:pt idx="1388" formatCode="0.0">
                  <c:v>876.32899999999995</c:v>
                </c:pt>
                <c:pt idx="1389" formatCode="0.0">
                  <c:v>876.6395</c:v>
                </c:pt>
                <c:pt idx="1390" formatCode="0.0">
                  <c:v>876.94979999999998</c:v>
                </c:pt>
                <c:pt idx="1391" formatCode="0.0">
                  <c:v>877.26009999999997</c:v>
                </c:pt>
                <c:pt idx="1392" formatCode="0.0">
                  <c:v>877.57039999999995</c:v>
                </c:pt>
                <c:pt idx="1393" formatCode="0.0">
                  <c:v>877.88070000000005</c:v>
                </c:pt>
                <c:pt idx="1394" formatCode="0.0">
                  <c:v>878.19090000000006</c:v>
                </c:pt>
                <c:pt idx="1395" formatCode="0.0">
                  <c:v>878.50099999999998</c:v>
                </c:pt>
                <c:pt idx="1396" formatCode="0.0">
                  <c:v>878.81100000000004</c:v>
                </c:pt>
                <c:pt idx="1397" formatCode="0.0">
                  <c:v>879.12109999999996</c:v>
                </c:pt>
                <c:pt idx="1398" formatCode="0.0">
                  <c:v>879.43100000000004</c:v>
                </c:pt>
                <c:pt idx="1399" formatCode="0.0">
                  <c:v>879.74099999999999</c:v>
                </c:pt>
                <c:pt idx="1400" formatCode="0.0">
                  <c:v>880.05079999999998</c:v>
                </c:pt>
                <c:pt idx="1401" formatCode="0.0">
                  <c:v>880.36069999999995</c:v>
                </c:pt>
                <c:pt idx="1402" formatCode="0.0">
                  <c:v>880.67039999999997</c:v>
                </c:pt>
                <c:pt idx="1403" formatCode="0.0">
                  <c:v>880.98019999999997</c:v>
                </c:pt>
                <c:pt idx="1404" formatCode="0.0">
                  <c:v>881.28980000000001</c:v>
                </c:pt>
                <c:pt idx="1405" formatCode="0.0">
                  <c:v>881.59939999999995</c:v>
                </c:pt>
                <c:pt idx="1406" formatCode="0.0">
                  <c:v>881.90899999999999</c:v>
                </c:pt>
                <c:pt idx="1407" formatCode="0.0">
                  <c:v>882.21849999999995</c:v>
                </c:pt>
                <c:pt idx="1408" formatCode="0.0">
                  <c:v>882.52800000000002</c:v>
                </c:pt>
                <c:pt idx="1409" formatCode="0.0">
                  <c:v>882.8374</c:v>
                </c:pt>
                <c:pt idx="1410" formatCode="0.0">
                  <c:v>883.14679999999998</c:v>
                </c:pt>
                <c:pt idx="1411" formatCode="0.0">
                  <c:v>883.45609999999999</c:v>
                </c:pt>
                <c:pt idx="1412" formatCode="0.0">
                  <c:v>883.76530000000002</c:v>
                </c:pt>
                <c:pt idx="1413" formatCode="0.0">
                  <c:v>884.07449999999994</c:v>
                </c:pt>
                <c:pt idx="1414" formatCode="0.0">
                  <c:v>884.38369999999998</c:v>
                </c:pt>
                <c:pt idx="1415" formatCode="0.0">
                  <c:v>884.69280000000003</c:v>
                </c:pt>
                <c:pt idx="1416" formatCode="0.0">
                  <c:v>885.0018</c:v>
                </c:pt>
                <c:pt idx="1417" formatCode="0.0">
                  <c:v>885.31089999999995</c:v>
                </c:pt>
                <c:pt idx="1418" formatCode="0.0">
                  <c:v>885.61980000000005</c:v>
                </c:pt>
                <c:pt idx="1419" formatCode="0.0">
                  <c:v>885.92870000000005</c:v>
                </c:pt>
                <c:pt idx="1420" formatCode="0.0">
                  <c:v>886.23749999999995</c:v>
                </c:pt>
                <c:pt idx="1421" formatCode="0.0">
                  <c:v>886.54639999999995</c:v>
                </c:pt>
                <c:pt idx="1422" formatCode="0.0">
                  <c:v>886.85509999999999</c:v>
                </c:pt>
                <c:pt idx="1423" formatCode="0.0">
                  <c:v>887.16380000000004</c:v>
                </c:pt>
                <c:pt idx="1424" formatCode="0.0">
                  <c:v>887.47249999999997</c:v>
                </c:pt>
                <c:pt idx="1425" formatCode="0.0">
                  <c:v>887.78110000000004</c:v>
                </c:pt>
                <c:pt idx="1426" formatCode="0.0">
                  <c:v>888.08960000000002</c:v>
                </c:pt>
                <c:pt idx="1427" formatCode="0.0">
                  <c:v>888.3981</c:v>
                </c:pt>
                <c:pt idx="1428" formatCode="0.0">
                  <c:v>888.70650000000001</c:v>
                </c:pt>
                <c:pt idx="1429" formatCode="0.0">
                  <c:v>889.01490000000001</c:v>
                </c:pt>
                <c:pt idx="1430" formatCode="0.0">
                  <c:v>889.32320000000004</c:v>
                </c:pt>
                <c:pt idx="1431" formatCode="0.0">
                  <c:v>889.63149999999996</c:v>
                </c:pt>
                <c:pt idx="1432" formatCode="0.0">
                  <c:v>889.93979999999999</c:v>
                </c:pt>
                <c:pt idx="1433" formatCode="0.0">
                  <c:v>890.24789999999996</c:v>
                </c:pt>
                <c:pt idx="1434" formatCode="0.0">
                  <c:v>890.55610000000001</c:v>
                </c:pt>
                <c:pt idx="1435" formatCode="0.0">
                  <c:v>890.86410000000001</c:v>
                </c:pt>
                <c:pt idx="1436" formatCode="0.0">
                  <c:v>891.17219999999998</c:v>
                </c:pt>
                <c:pt idx="1437" formatCode="0.0">
                  <c:v>891.48019999999997</c:v>
                </c:pt>
                <c:pt idx="1438" formatCode="0.0">
                  <c:v>891.78809999999999</c:v>
                </c:pt>
                <c:pt idx="1439" formatCode="0.0">
                  <c:v>892.09590000000003</c:v>
                </c:pt>
                <c:pt idx="1440" formatCode="0.0">
                  <c:v>892.40380000000005</c:v>
                </c:pt>
                <c:pt idx="1441" formatCode="0.0">
                  <c:v>892.7115</c:v>
                </c:pt>
                <c:pt idx="1442" formatCode="0.0">
                  <c:v>893.01930000000004</c:v>
                </c:pt>
                <c:pt idx="1443" formatCode="0.0">
                  <c:v>893.327</c:v>
                </c:pt>
                <c:pt idx="1444" formatCode="0.0">
                  <c:v>893.63459999999998</c:v>
                </c:pt>
                <c:pt idx="1445" formatCode="0.0">
                  <c:v>893.94209999999998</c:v>
                </c:pt>
              </c:numCache>
            </c:numRef>
          </c:xVal>
          <c:yVal>
            <c:numRef>
              <c:f>'Fluo 77K'!$Y$4:$Y$1449</c:f>
              <c:numCache>
                <c:formatCode>0.0</c:formatCode>
                <c:ptCount val="1446"/>
                <c:pt idx="0">
                  <c:v>3.6928150802441616E-4</c:v>
                </c:pt>
                <c:pt idx="1">
                  <c:v>3.8576452500416365E-4</c:v>
                </c:pt>
                <c:pt idx="2">
                  <c:v>4.8477426397700062E-4</c:v>
                </c:pt>
                <c:pt idx="3">
                  <c:v>3.5810725306565641E-4</c:v>
                </c:pt>
                <c:pt idx="4">
                  <c:v>3.792328458877185E-4</c:v>
                </c:pt>
                <c:pt idx="5">
                  <c:v>3.9501694920184932E-4</c:v>
                </c:pt>
                <c:pt idx="6">
                  <c:v>3.7733246981252973E-4</c:v>
                </c:pt>
                <c:pt idx="7">
                  <c:v>3.9713696307830382E-4</c:v>
                </c:pt>
                <c:pt idx="8">
                  <c:v>4.8095442079257246E-4</c:v>
                </c:pt>
                <c:pt idx="9">
                  <c:v>4.5443679267718844E-4</c:v>
                </c:pt>
                <c:pt idx="10">
                  <c:v>4.9072521201956956E-4</c:v>
                </c:pt>
                <c:pt idx="11">
                  <c:v>4.5575243765231919E-4</c:v>
                </c:pt>
                <c:pt idx="12">
                  <c:v>4.1029704921704939E-4</c:v>
                </c:pt>
                <c:pt idx="13">
                  <c:v>4.3408484128259751E-4</c:v>
                </c:pt>
                <c:pt idx="14">
                  <c:v>3.7598718827977783E-4</c:v>
                </c:pt>
                <c:pt idx="15">
                  <c:v>3.2051882521412863E-4</c:v>
                </c:pt>
                <c:pt idx="16">
                  <c:v>3.2916560908398672E-4</c:v>
                </c:pt>
                <c:pt idx="17">
                  <c:v>2.3482590067862264E-4</c:v>
                </c:pt>
                <c:pt idx="18">
                  <c:v>2.5395966228142583E-4</c:v>
                </c:pt>
                <c:pt idx="19">
                  <c:v>3.0277998183260836E-4</c:v>
                </c:pt>
                <c:pt idx="20">
                  <c:v>3.5820416279088373E-4</c:v>
                </c:pt>
                <c:pt idx="21">
                  <c:v>4.030670018931033E-4</c:v>
                </c:pt>
                <c:pt idx="22">
                  <c:v>4.3013481542788281E-4</c:v>
                </c:pt>
                <c:pt idx="23">
                  <c:v>3.3251508555328724E-4</c:v>
                </c:pt>
                <c:pt idx="24">
                  <c:v>3.6615876031188566E-4</c:v>
                </c:pt>
                <c:pt idx="25">
                  <c:v>4.2089839133492514E-4</c:v>
                </c:pt>
                <c:pt idx="26">
                  <c:v>4.6112120006603681E-4</c:v>
                </c:pt>
                <c:pt idx="27">
                  <c:v>3.9249238722289815E-4</c:v>
                </c:pt>
                <c:pt idx="28">
                  <c:v>3.8190595429351903E-4</c:v>
                </c:pt>
                <c:pt idx="29">
                  <c:v>3.9775133073598304E-4</c:v>
                </c:pt>
                <c:pt idx="30">
                  <c:v>3.8719362526736537E-4</c:v>
                </c:pt>
                <c:pt idx="31">
                  <c:v>4.5910118684413208E-4</c:v>
                </c:pt>
                <c:pt idx="32">
                  <c:v>4.0568665540356263E-4</c:v>
                </c:pt>
                <c:pt idx="33">
                  <c:v>3.6080945257096228E-4</c:v>
                </c:pt>
                <c:pt idx="34">
                  <c:v>3.1263731908063398E-4</c:v>
                </c:pt>
                <c:pt idx="35">
                  <c:v>2.4143958033179854E-4</c:v>
                </c:pt>
                <c:pt idx="36">
                  <c:v>2.8429095172259307E-4</c:v>
                </c:pt>
                <c:pt idx="37">
                  <c:v>3.1199622397528421E-4</c:v>
                </c:pt>
                <c:pt idx="38">
                  <c:v>2.4734325533767133E-4</c:v>
                </c:pt>
                <c:pt idx="39">
                  <c:v>2.4535160593778431E-4</c:v>
                </c:pt>
                <c:pt idx="40">
                  <c:v>1.6950012763719907E-4</c:v>
                </c:pt>
                <c:pt idx="41">
                  <c:v>2.1236775367984226E-4</c:v>
                </c:pt>
                <c:pt idx="42">
                  <c:v>2.8758533692220534E-4</c:v>
                </c:pt>
                <c:pt idx="43">
                  <c:v>2.1108647256600226E-4</c:v>
                </c:pt>
                <c:pt idx="44">
                  <c:v>2.176503337112752E-4</c:v>
                </c:pt>
                <c:pt idx="45">
                  <c:v>2.2622420801299791E-4</c:v>
                </c:pt>
                <c:pt idx="46">
                  <c:v>2.802176523337244E-4</c:v>
                </c:pt>
                <c:pt idx="47">
                  <c:v>2.9799504142208935E-4</c:v>
                </c:pt>
                <c:pt idx="48">
                  <c:v>2.3006114221838544E-4</c:v>
                </c:pt>
                <c:pt idx="49">
                  <c:v>2.3861174364050381E-4</c:v>
                </c:pt>
                <c:pt idx="50">
                  <c:v>2.0429424628961207E-4</c:v>
                </c:pt>
                <c:pt idx="51">
                  <c:v>1.9179870995519242E-4</c:v>
                </c:pt>
                <c:pt idx="52">
                  <c:v>2.1951416409271042E-4</c:v>
                </c:pt>
                <c:pt idx="53">
                  <c:v>1.6950925496966889E-4</c:v>
                </c:pt>
                <c:pt idx="54">
                  <c:v>2.6585974017284474E-4</c:v>
                </c:pt>
                <c:pt idx="55">
                  <c:v>2.9092681333914186E-4</c:v>
                </c:pt>
                <c:pt idx="56">
                  <c:v>1.9398145151495539E-4</c:v>
                </c:pt>
                <c:pt idx="57">
                  <c:v>2.4872508256417678E-4</c:v>
                </c:pt>
                <c:pt idx="58">
                  <c:v>2.401497537074788E-4</c:v>
                </c:pt>
                <c:pt idx="59">
                  <c:v>2.849765925740605E-4</c:v>
                </c:pt>
                <c:pt idx="60">
                  <c:v>2.3151806084548916E-4</c:v>
                </c:pt>
                <c:pt idx="61">
                  <c:v>1.4178194620910247E-4</c:v>
                </c:pt>
                <c:pt idx="62">
                  <c:v>1.4969643437666137E-4</c:v>
                </c:pt>
                <c:pt idx="63">
                  <c:v>1.7211678112802193E-4</c:v>
                </c:pt>
                <c:pt idx="64">
                  <c:v>1.6287059333479275E-4</c:v>
                </c:pt>
                <c:pt idx="65">
                  <c:v>1.0284830955257162E-4</c:v>
                </c:pt>
                <c:pt idx="66">
                  <c:v>1.3813084958374272E-5</c:v>
                </c:pt>
                <c:pt idx="67">
                  <c:v>6.0641869655874113E-5</c:v>
                </c:pt>
                <c:pt idx="68">
                  <c:v>5.7351611756004219E-5</c:v>
                </c:pt>
                <c:pt idx="69">
                  <c:v>6.8565394246216895E-5</c:v>
                </c:pt>
                <c:pt idx="70">
                  <c:v>9.4302253614750924E-5</c:v>
                </c:pt>
                <c:pt idx="71">
                  <c:v>4.0894613128376837E-5</c:v>
                </c:pt>
                <c:pt idx="72">
                  <c:v>1.4112910557232739E-4</c:v>
                </c:pt>
                <c:pt idx="73">
                  <c:v>2.2423110405813565E-4</c:v>
                </c:pt>
                <c:pt idx="74">
                  <c:v>1.9521255048214861E-4</c:v>
                </c:pt>
                <c:pt idx="75">
                  <c:v>2.0842027329633431E-4</c:v>
                </c:pt>
                <c:pt idx="76">
                  <c:v>1.9061470220532351E-4</c:v>
                </c:pt>
                <c:pt idx="77">
                  <c:v>2.2624111721458541E-4</c:v>
                </c:pt>
                <c:pt idx="78">
                  <c:v>2.9218845796081578E-4</c:v>
                </c:pt>
                <c:pt idx="79">
                  <c:v>2.8300276147262055E-4</c:v>
                </c:pt>
                <c:pt idx="80">
                  <c:v>2.7837491299943058E-4</c:v>
                </c:pt>
                <c:pt idx="81">
                  <c:v>3.2523558336018199E-4</c:v>
                </c:pt>
                <c:pt idx="82">
                  <c:v>2.955488435924308E-4</c:v>
                </c:pt>
                <c:pt idx="83">
                  <c:v>4.2623897174599694E-4</c:v>
                </c:pt>
                <c:pt idx="84">
                  <c:v>3.3453818970451447E-4</c:v>
                </c:pt>
                <c:pt idx="85">
                  <c:v>3.3323945393097119E-4</c:v>
                </c:pt>
                <c:pt idx="86">
                  <c:v>3.7087879120663335E-4</c:v>
                </c:pt>
                <c:pt idx="87">
                  <c:v>3.484988265377737E-4</c:v>
                </c:pt>
                <c:pt idx="88">
                  <c:v>3.8335960017192843E-4</c:v>
                </c:pt>
                <c:pt idx="89">
                  <c:v>3.9058837476027119E-4</c:v>
                </c:pt>
                <c:pt idx="90">
                  <c:v>3.9187238316468979E-4</c:v>
                </c:pt>
                <c:pt idx="91">
                  <c:v>5.6477133304872536E-4</c:v>
                </c:pt>
                <c:pt idx="92">
                  <c:v>5.9119386963260123E-4</c:v>
                </c:pt>
                <c:pt idx="93">
                  <c:v>5.1856939427239888E-4</c:v>
                </c:pt>
                <c:pt idx="94">
                  <c:v>5.1855866692945623E-4</c:v>
                </c:pt>
                <c:pt idx="95">
                  <c:v>3.9130201579501249E-4</c:v>
                </c:pt>
                <c:pt idx="96">
                  <c:v>4.1110305449272035E-4</c:v>
                </c:pt>
                <c:pt idx="97">
                  <c:v>3.2991870492243218E-4</c:v>
                </c:pt>
                <c:pt idx="98">
                  <c:v>2.5795859754718396E-4</c:v>
                </c:pt>
                <c:pt idx="99">
                  <c:v>2.8431640643466029E-4</c:v>
                </c:pt>
                <c:pt idx="100">
                  <c:v>3.5487614100746841E-4</c:v>
                </c:pt>
                <c:pt idx="101">
                  <c:v>3.2452503325476308E-4</c:v>
                </c:pt>
                <c:pt idx="102">
                  <c:v>4.4854439047237399E-4</c:v>
                </c:pt>
                <c:pt idx="103">
                  <c:v>4.8681336823295574E-4</c:v>
                </c:pt>
                <c:pt idx="104">
                  <c:v>4.2810462032115122E-4</c:v>
                </c:pt>
                <c:pt idx="105">
                  <c:v>4.2809334752009283E-4</c:v>
                </c:pt>
                <c:pt idx="106">
                  <c:v>4.1357997979623136E-4</c:v>
                </c:pt>
                <c:pt idx="107">
                  <c:v>4.0439519240489572E-4</c:v>
                </c:pt>
                <c:pt idx="108">
                  <c:v>4.6707014809551484E-4</c:v>
                </c:pt>
                <c:pt idx="109">
                  <c:v>4.2751098007186956E-4</c:v>
                </c:pt>
                <c:pt idx="110">
                  <c:v>4.7307655104651593E-4</c:v>
                </c:pt>
                <c:pt idx="111">
                  <c:v>5.1067588806035825E-4</c:v>
                </c:pt>
                <c:pt idx="112">
                  <c:v>5.2650453712060658E-4</c:v>
                </c:pt>
                <c:pt idx="113">
                  <c:v>5.0341856783062578E-4</c:v>
                </c:pt>
                <c:pt idx="114">
                  <c:v>4.9021448140387823E-4</c:v>
                </c:pt>
                <c:pt idx="115">
                  <c:v>4.3149173340043678E-4</c:v>
                </c:pt>
                <c:pt idx="116">
                  <c:v>3.9190601974849291E-4</c:v>
                </c:pt>
                <c:pt idx="117">
                  <c:v>2.8698206024621256E-4</c:v>
                </c:pt>
                <c:pt idx="118">
                  <c:v>2.7775036345692444E-4</c:v>
                </c:pt>
                <c:pt idx="119">
                  <c:v>2.1838306578006691E-4</c:v>
                </c:pt>
                <c:pt idx="120">
                  <c:v>1.8340610956726262E-4</c:v>
                </c:pt>
                <c:pt idx="121">
                  <c:v>1.2138193995451607E-4</c:v>
                </c:pt>
                <c:pt idx="122">
                  <c:v>6.7294495018512844E-5</c:v>
                </c:pt>
                <c:pt idx="123">
                  <c:v>7.1915888904000095E-5</c:v>
                </c:pt>
                <c:pt idx="124">
                  <c:v>9.6328430513363352E-5</c:v>
                </c:pt>
                <c:pt idx="125">
                  <c:v>1.4449614579295429E-4</c:v>
                </c:pt>
                <c:pt idx="126">
                  <c:v>1.2602533398400426E-4</c:v>
                </c:pt>
                <c:pt idx="127">
                  <c:v>1.4189496513068085E-4</c:v>
                </c:pt>
                <c:pt idx="128">
                  <c:v>2.2826276681083731E-4</c:v>
                </c:pt>
                <c:pt idx="129">
                  <c:v>4.2984244987785372E-4</c:v>
                </c:pt>
                <c:pt idx="130">
                  <c:v>4.3578394331308354E-4</c:v>
                </c:pt>
                <c:pt idx="131">
                  <c:v>4.469680165179263E-4</c:v>
                </c:pt>
                <c:pt idx="132">
                  <c:v>4.1265924649688617E-4</c:v>
                </c:pt>
                <c:pt idx="133">
                  <c:v>4.964563404415011E-4</c:v>
                </c:pt>
                <c:pt idx="134">
                  <c:v>4.185791034268588E-4</c:v>
                </c:pt>
                <c:pt idx="135">
                  <c:v>4.1731927699890399E-4</c:v>
                </c:pt>
                <c:pt idx="136">
                  <c:v>2.8962971393994581E-4</c:v>
                </c:pt>
                <c:pt idx="137">
                  <c:v>2.7378833752366382E-4</c:v>
                </c:pt>
                <c:pt idx="138">
                  <c:v>3.1733698620572791E-4</c:v>
                </c:pt>
                <c:pt idx="139">
                  <c:v>3.5690924522415054E-4</c:v>
                </c:pt>
                <c:pt idx="140">
                  <c:v>3.350774659615954E-4</c:v>
                </c:pt>
                <c:pt idx="141">
                  <c:v>4.4652601362481643E-4</c:v>
                </c:pt>
                <c:pt idx="142">
                  <c:v>4.7942750170728389E-4</c:v>
                </c:pt>
                <c:pt idx="143">
                  <c:v>4.9525342347695367E-4</c:v>
                </c:pt>
                <c:pt idx="144">
                  <c:v>5.8365291118269141E-4</c:v>
                </c:pt>
                <c:pt idx="145">
                  <c:v>4.5307223829101431E-4</c:v>
                </c:pt>
                <c:pt idx="146">
                  <c:v>4.9266304288537164E-4</c:v>
                </c:pt>
                <c:pt idx="147">
                  <c:v>5.006292768461757E-4</c:v>
                </c:pt>
                <c:pt idx="148">
                  <c:v>4.5246041610454179E-4</c:v>
                </c:pt>
                <c:pt idx="149">
                  <c:v>3.2587431481369695E-4</c:v>
                </c:pt>
                <c:pt idx="150">
                  <c:v>3.6680167361095455E-4</c:v>
                </c:pt>
                <c:pt idx="151">
                  <c:v>3.6412783792766644E-4</c:v>
                </c:pt>
                <c:pt idx="152">
                  <c:v>3.3771057410557598E-4</c:v>
                </c:pt>
                <c:pt idx="153">
                  <c:v>3.3965622320437005E-4</c:v>
                </c:pt>
                <c:pt idx="154">
                  <c:v>3.1393950942224349E-4</c:v>
                </c:pt>
                <c:pt idx="155">
                  <c:v>3.1729225864023835E-4</c:v>
                </c:pt>
                <c:pt idx="156">
                  <c:v>2.9816940619974966E-4</c:v>
                </c:pt>
                <c:pt idx="157">
                  <c:v>2.3348898283697859E-4</c:v>
                </c:pt>
                <c:pt idx="158">
                  <c:v>1.5106186149582072E-4</c:v>
                </c:pt>
                <c:pt idx="159">
                  <c:v>2.9022280873111167E-4</c:v>
                </c:pt>
                <c:pt idx="160">
                  <c:v>2.0186041217724334E-4</c:v>
                </c:pt>
                <c:pt idx="161">
                  <c:v>1.3059796391394561E-4</c:v>
                </c:pt>
                <c:pt idx="162">
                  <c:v>7.4521196866015853E-5</c:v>
                </c:pt>
                <c:pt idx="163">
                  <c:v>1.7276902176086969E-4</c:v>
                </c:pt>
                <c:pt idx="164">
                  <c:v>2.0378260657706124E-4</c:v>
                </c:pt>
                <c:pt idx="165">
                  <c:v>2.3014296093574433E-4</c:v>
                </c:pt>
                <c:pt idx="166">
                  <c:v>2.5388584361643097E-4</c:v>
                </c:pt>
                <c:pt idx="167">
                  <c:v>2.5652295178659352E-4</c:v>
                </c:pt>
                <c:pt idx="168">
                  <c:v>3.640742012129534E-4</c:v>
                </c:pt>
                <c:pt idx="169">
                  <c:v>3.9507167683279379E-4</c:v>
                </c:pt>
                <c:pt idx="170">
                  <c:v>3.4827100686477219E-4</c:v>
                </c:pt>
                <c:pt idx="171">
                  <c:v>2.6053461440838521E-4</c:v>
                </c:pt>
                <c:pt idx="172">
                  <c:v>1.9327017413204887E-4</c:v>
                </c:pt>
                <c:pt idx="173">
                  <c:v>1.2407713941400345E-4</c:v>
                </c:pt>
                <c:pt idx="174">
                  <c:v>1.8545303205620982E-4</c:v>
                </c:pt>
                <c:pt idx="175">
                  <c:v>1.6762502445470551E-4</c:v>
                </c:pt>
                <c:pt idx="176">
                  <c:v>1.6961974660197775E-4</c:v>
                </c:pt>
                <c:pt idx="177">
                  <c:v>2.2039526076897959E-4</c:v>
                </c:pt>
                <c:pt idx="178">
                  <c:v>3.0217906880845039E-4</c:v>
                </c:pt>
                <c:pt idx="179">
                  <c:v>4.1498926174789505E-4</c:v>
                </c:pt>
                <c:pt idx="180">
                  <c:v>4.6241266306470372E-4</c:v>
                </c:pt>
                <c:pt idx="181">
                  <c:v>4.4058452018958671E-4</c:v>
                </c:pt>
                <c:pt idx="182">
                  <c:v>5.0060873125715004E-4</c:v>
                </c:pt>
                <c:pt idx="183">
                  <c:v>4.8606372696257646E-4</c:v>
                </c:pt>
                <c:pt idx="184">
                  <c:v>4.3785432050100692E-4</c:v>
                </c:pt>
                <c:pt idx="185">
                  <c:v>4.5627698654027556E-4</c:v>
                </c:pt>
                <c:pt idx="186">
                  <c:v>3.6194691456162254E-4</c:v>
                </c:pt>
                <c:pt idx="187">
                  <c:v>2.5709968283428765E-4</c:v>
                </c:pt>
                <c:pt idx="188">
                  <c:v>2.5647131508497144E-4</c:v>
                </c:pt>
                <c:pt idx="189">
                  <c:v>2.2085744561237131E-4</c:v>
                </c:pt>
                <c:pt idx="190">
                  <c:v>2.7169741474671473E-4</c:v>
                </c:pt>
                <c:pt idx="191">
                  <c:v>2.6253971844179347E-4</c:v>
                </c:pt>
                <c:pt idx="192">
                  <c:v>2.3951502228014584E-4</c:v>
                </c:pt>
                <c:pt idx="193">
                  <c:v>3.1275277438179595E-4</c:v>
                </c:pt>
                <c:pt idx="194">
                  <c:v>3.9256784226224028E-4</c:v>
                </c:pt>
                <c:pt idx="195">
                  <c:v>3.7806283822948661E-4</c:v>
                </c:pt>
                <c:pt idx="196">
                  <c:v>3.6681094639892187E-4</c:v>
                </c:pt>
                <c:pt idx="197">
                  <c:v>3.7472372546438489E-4</c:v>
                </c:pt>
                <c:pt idx="198">
                  <c:v>4.4732020064131332E-4</c:v>
                </c:pt>
                <c:pt idx="199">
                  <c:v>4.4529618739322656E-4</c:v>
                </c:pt>
                <c:pt idx="200">
                  <c:v>4.3670922209672645E-4</c:v>
                </c:pt>
                <c:pt idx="201">
                  <c:v>4.4980894420399841E-4</c:v>
                </c:pt>
                <c:pt idx="202">
                  <c:v>5.0387493445411637E-4</c:v>
                </c:pt>
                <c:pt idx="203">
                  <c:v>4.1946365467119423E-4</c:v>
                </c:pt>
                <c:pt idx="204">
                  <c:v>3.9702514416457997E-4</c:v>
                </c:pt>
                <c:pt idx="205">
                  <c:v>3.8425833332727269E-4</c:v>
                </c:pt>
                <c:pt idx="206">
                  <c:v>4.6801760884253063E-4</c:v>
                </c:pt>
                <c:pt idx="207">
                  <c:v>5.6094148979884235E-4</c:v>
                </c:pt>
                <c:pt idx="208">
                  <c:v>5.3994517055020721E-4</c:v>
                </c:pt>
                <c:pt idx="209">
                  <c:v>4.8192097257363864E-4</c:v>
                </c:pt>
                <c:pt idx="210">
                  <c:v>5.8611292728461494E-4</c:v>
                </c:pt>
                <c:pt idx="211">
                  <c:v>5.9338042939917433E-4</c:v>
                </c:pt>
                <c:pt idx="212">
                  <c:v>6.4163638161995233E-4</c:v>
                </c:pt>
                <c:pt idx="213">
                  <c:v>5.3351512846265905E-4</c:v>
                </c:pt>
                <c:pt idx="214">
                  <c:v>4.6629505211306834E-4</c:v>
                </c:pt>
                <c:pt idx="215">
                  <c:v>5.0519403399731347E-4</c:v>
                </c:pt>
                <c:pt idx="216">
                  <c:v>4.7087253662023967E-4</c:v>
                </c:pt>
                <c:pt idx="217">
                  <c:v>4.6827124686634315E-4</c:v>
                </c:pt>
                <c:pt idx="218">
                  <c:v>4.6200938769781042E-4</c:v>
                </c:pt>
                <c:pt idx="219">
                  <c:v>4.4825038854799778E-4</c:v>
                </c:pt>
                <c:pt idx="220">
                  <c:v>5.7227701854048495E-4</c:v>
                </c:pt>
                <c:pt idx="221">
                  <c:v>5.241423398407699E-4</c:v>
                </c:pt>
                <c:pt idx="222">
                  <c:v>5.056649461705568E-4</c:v>
                </c:pt>
                <c:pt idx="223">
                  <c:v>5.9473807464921588E-4</c:v>
                </c:pt>
                <c:pt idx="224">
                  <c:v>5.8218508339327312E-4</c:v>
                </c:pt>
                <c:pt idx="225">
                  <c:v>6.3132504140027098E-4</c:v>
                </c:pt>
                <c:pt idx="226">
                  <c:v>6.3594979894413851E-4</c:v>
                </c:pt>
                <c:pt idx="227">
                  <c:v>6.1010762979539501E-4</c:v>
                </c:pt>
                <c:pt idx="228">
                  <c:v>7.2617766225378929E-4</c:v>
                </c:pt>
                <c:pt idx="229">
                  <c:v>8.4165478174038949E-4</c:v>
                </c:pt>
                <c:pt idx="230">
                  <c:v>8.4754518393211303E-4</c:v>
                </c:pt>
                <c:pt idx="231">
                  <c:v>9.2739388839636037E-4</c:v>
                </c:pt>
                <c:pt idx="232">
                  <c:v>1.0031967481968973E-3</c:v>
                </c:pt>
                <c:pt idx="233">
                  <c:v>1.0143702758781694E-3</c:v>
                </c:pt>
                <c:pt idx="234">
                  <c:v>1.1153818461357202E-3</c:v>
                </c:pt>
                <c:pt idx="235">
                  <c:v>1.154836468020518E-3</c:v>
                </c:pt>
                <c:pt idx="236">
                  <c:v>1.1606010512068806E-3</c:v>
                </c:pt>
                <c:pt idx="237">
                  <c:v>1.3094429345355714E-3</c:v>
                </c:pt>
                <c:pt idx="238">
                  <c:v>1.338995673426226E-3</c:v>
                </c:pt>
                <c:pt idx="239">
                  <c:v>1.4168569103361404E-3</c:v>
                </c:pt>
                <c:pt idx="240">
                  <c:v>1.503825843223701E-3</c:v>
                </c:pt>
                <c:pt idx="241">
                  <c:v>1.5274392705115888E-3</c:v>
                </c:pt>
                <c:pt idx="242">
                  <c:v>1.6072963386669441E-3</c:v>
                </c:pt>
                <c:pt idx="243">
                  <c:v>1.724071284830228E-3</c:v>
                </c:pt>
                <c:pt idx="244">
                  <c:v>1.7741172487674465E-3</c:v>
                </c:pt>
                <c:pt idx="245">
                  <c:v>1.8380247579802341E-3</c:v>
                </c:pt>
                <c:pt idx="246">
                  <c:v>1.87086133654693E-3</c:v>
                </c:pt>
                <c:pt idx="247">
                  <c:v>1.9834802555071269E-3</c:v>
                </c:pt>
                <c:pt idx="248">
                  <c:v>2.0090858776530174E-3</c:v>
                </c:pt>
                <c:pt idx="249">
                  <c:v>2.1232666250179089E-3</c:v>
                </c:pt>
                <c:pt idx="250">
                  <c:v>2.1127556471278721E-3</c:v>
                </c:pt>
                <c:pt idx="251">
                  <c:v>2.2058089834769831E-3</c:v>
                </c:pt>
                <c:pt idx="252">
                  <c:v>2.3221188356869244E-3</c:v>
                </c:pt>
                <c:pt idx="253">
                  <c:v>2.3819228634951064E-3</c:v>
                </c:pt>
                <c:pt idx="254">
                  <c:v>2.5428148256970411E-3</c:v>
                </c:pt>
                <c:pt idx="255">
                  <c:v>2.6430791183360476E-3</c:v>
                </c:pt>
                <c:pt idx="256">
                  <c:v>2.6929103535950419E-3</c:v>
                </c:pt>
                <c:pt idx="257">
                  <c:v>2.7730872420255841E-3</c:v>
                </c:pt>
                <c:pt idx="258">
                  <c:v>2.8465968140882376E-3</c:v>
                </c:pt>
                <c:pt idx="259">
                  <c:v>2.9279409828864332E-3</c:v>
                </c:pt>
                <c:pt idx="260">
                  <c:v>3.052334524371432E-3</c:v>
                </c:pt>
                <c:pt idx="261">
                  <c:v>2.9856704516611383E-3</c:v>
                </c:pt>
                <c:pt idx="262">
                  <c:v>3.0939475240201572E-3</c:v>
                </c:pt>
                <c:pt idx="263">
                  <c:v>3.186095399897163E-3</c:v>
                </c:pt>
                <c:pt idx="264">
                  <c:v>3.4000077091413689E-3</c:v>
                </c:pt>
                <c:pt idx="265">
                  <c:v>3.6565839340039321E-3</c:v>
                </c:pt>
                <c:pt idx="266">
                  <c:v>3.7967121239339025E-3</c:v>
                </c:pt>
                <c:pt idx="267">
                  <c:v>3.9093564976061665E-3</c:v>
                </c:pt>
                <c:pt idx="268">
                  <c:v>4.118481502788018E-3</c:v>
                </c:pt>
                <c:pt idx="269">
                  <c:v>4.29274991618127E-3</c:v>
                </c:pt>
                <c:pt idx="270">
                  <c:v>4.4226962212843574E-3</c:v>
                </c:pt>
                <c:pt idx="271">
                  <c:v>4.4975058018561576E-3</c:v>
                </c:pt>
                <c:pt idx="272">
                  <c:v>4.4748365625665908E-3</c:v>
                </c:pt>
                <c:pt idx="273">
                  <c:v>4.5605953057147285E-3</c:v>
                </c:pt>
                <c:pt idx="274">
                  <c:v>4.6569268453393511E-3</c:v>
                </c:pt>
                <c:pt idx="275">
                  <c:v>4.7154945014185549E-3</c:v>
                </c:pt>
                <c:pt idx="276">
                  <c:v>4.7373291897910607E-3</c:v>
                </c:pt>
                <c:pt idx="277">
                  <c:v>4.8478626405554651E-3</c:v>
                </c:pt>
                <c:pt idx="278">
                  <c:v>4.9570615371300614E-3</c:v>
                </c:pt>
                <c:pt idx="279">
                  <c:v>4.9939472331091625E-3</c:v>
                </c:pt>
                <c:pt idx="280">
                  <c:v>5.0805459817555168E-3</c:v>
                </c:pt>
                <c:pt idx="281">
                  <c:v>5.1988885745433977E-3</c:v>
                </c:pt>
                <c:pt idx="282">
                  <c:v>5.2455925166055633E-3</c:v>
                </c:pt>
                <c:pt idx="283">
                  <c:v>5.418913651071171E-3</c:v>
                </c:pt>
                <c:pt idx="284">
                  <c:v>5.520683408109581E-3</c:v>
                </c:pt>
                <c:pt idx="285">
                  <c:v>5.6939609059259294E-3</c:v>
                </c:pt>
                <c:pt idx="286">
                  <c:v>5.7932961015744839E-3</c:v>
                </c:pt>
                <c:pt idx="287">
                  <c:v>5.9151714447585471E-3</c:v>
                </c:pt>
                <c:pt idx="288">
                  <c:v>6.0247485256267131E-3</c:v>
                </c:pt>
                <c:pt idx="289">
                  <c:v>6.1819513727726224E-3</c:v>
                </c:pt>
                <c:pt idx="290">
                  <c:v>6.3065085516923382E-3</c:v>
                </c:pt>
                <c:pt idx="291">
                  <c:v>6.3886490893394939E-3</c:v>
                </c:pt>
                <c:pt idx="292">
                  <c:v>6.4175729150227163E-3</c:v>
                </c:pt>
                <c:pt idx="293">
                  <c:v>6.5913122340437134E-3</c:v>
                </c:pt>
                <c:pt idx="294">
                  <c:v>6.6946220011621892E-3</c:v>
                </c:pt>
                <c:pt idx="295">
                  <c:v>6.7650770077767779E-3</c:v>
                </c:pt>
                <c:pt idx="296">
                  <c:v>6.8921251120916422E-3</c:v>
                </c:pt>
                <c:pt idx="297">
                  <c:v>7.0130986311910401E-3</c:v>
                </c:pt>
                <c:pt idx="298">
                  <c:v>7.2094344617528406E-3</c:v>
                </c:pt>
                <c:pt idx="299">
                  <c:v>7.3057023645972949E-3</c:v>
                </c:pt>
                <c:pt idx="300">
                  <c:v>7.374722816367525E-3</c:v>
                </c:pt>
                <c:pt idx="301">
                  <c:v>7.5068291356088883E-3</c:v>
                </c:pt>
                <c:pt idx="302">
                  <c:v>7.6802720890536734E-3</c:v>
                </c:pt>
                <c:pt idx="303">
                  <c:v>7.7521071047010484E-3</c:v>
                </c:pt>
                <c:pt idx="304">
                  <c:v>7.7519889221093086E-3</c:v>
                </c:pt>
                <c:pt idx="305">
                  <c:v>7.7429361355819785E-3</c:v>
                </c:pt>
                <c:pt idx="306">
                  <c:v>7.8388749453632781E-3</c:v>
                </c:pt>
                <c:pt idx="307">
                  <c:v>7.8765261008981145E-3</c:v>
                </c:pt>
                <c:pt idx="308">
                  <c:v>7.8767206476260572E-3</c:v>
                </c:pt>
                <c:pt idx="309">
                  <c:v>7.8667805825638135E-3</c:v>
                </c:pt>
                <c:pt idx="310">
                  <c:v>7.9602266487562457E-3</c:v>
                </c:pt>
                <c:pt idx="311">
                  <c:v>8.082347448092388E-3</c:v>
                </c:pt>
                <c:pt idx="312">
                  <c:v>8.1440914885988341E-3</c:v>
                </c:pt>
                <c:pt idx="313">
                  <c:v>8.1808335472741273E-3</c:v>
                </c:pt>
                <c:pt idx="314">
                  <c:v>8.2965215772321417E-3</c:v>
                </c:pt>
                <c:pt idx="315">
                  <c:v>8.4700754404937913E-3</c:v>
                </c:pt>
                <c:pt idx="316">
                  <c:v>8.5298776501082554E-3</c:v>
                </c:pt>
                <c:pt idx="317">
                  <c:v>8.5455650255165314E-3</c:v>
                </c:pt>
                <c:pt idx="318">
                  <c:v>8.5419740929213363E-3</c:v>
                </c:pt>
                <c:pt idx="319">
                  <c:v>8.6273073787392074E-3</c:v>
                </c:pt>
                <c:pt idx="320">
                  <c:v>8.6086308928567546E-3</c:v>
                </c:pt>
                <c:pt idx="321">
                  <c:v>8.6414765623920448E-3</c:v>
                </c:pt>
                <c:pt idx="322">
                  <c:v>8.5853271039592269E-3</c:v>
                </c:pt>
                <c:pt idx="323">
                  <c:v>8.600352656853754E-3</c:v>
                </c:pt>
                <c:pt idx="324">
                  <c:v>8.6396365503483303E-3</c:v>
                </c:pt>
                <c:pt idx="325">
                  <c:v>8.7147934059204745E-3</c:v>
                </c:pt>
                <c:pt idx="326">
                  <c:v>8.7764974461651026E-3</c:v>
                </c:pt>
                <c:pt idx="327">
                  <c:v>8.8189849969927073E-3</c:v>
                </c:pt>
                <c:pt idx="328">
                  <c:v>8.8145467861244185E-3</c:v>
                </c:pt>
                <c:pt idx="329">
                  <c:v>8.8712962484845358E-3</c:v>
                </c:pt>
                <c:pt idx="330">
                  <c:v>8.8720980719146532E-3</c:v>
                </c:pt>
                <c:pt idx="331">
                  <c:v>8.9719732710977756E-3</c:v>
                </c:pt>
                <c:pt idx="332">
                  <c:v>8.9899206612988752E-3</c:v>
                </c:pt>
                <c:pt idx="333">
                  <c:v>9.045331933081744E-3</c:v>
                </c:pt>
                <c:pt idx="334">
                  <c:v>9.1860328540332263E-3</c:v>
                </c:pt>
                <c:pt idx="335">
                  <c:v>9.2847916822728291E-3</c:v>
                </c:pt>
                <c:pt idx="336">
                  <c:v>9.3737359008168059E-3</c:v>
                </c:pt>
                <c:pt idx="337">
                  <c:v>9.5070785917871457E-3</c:v>
                </c:pt>
                <c:pt idx="338">
                  <c:v>9.4693128900480081E-3</c:v>
                </c:pt>
                <c:pt idx="339">
                  <c:v>9.4651710447559295E-3</c:v>
                </c:pt>
                <c:pt idx="340">
                  <c:v>9.4001251644556232E-3</c:v>
                </c:pt>
                <c:pt idx="341">
                  <c:v>9.3805559454570968E-3</c:v>
                </c:pt>
                <c:pt idx="342">
                  <c:v>9.3293301556155624E-3</c:v>
                </c:pt>
                <c:pt idx="343">
                  <c:v>9.2148566790618992E-3</c:v>
                </c:pt>
                <c:pt idx="344">
                  <c:v>9.1553944716729063E-3</c:v>
                </c:pt>
                <c:pt idx="345">
                  <c:v>9.1729382228683681E-3</c:v>
                </c:pt>
                <c:pt idx="346">
                  <c:v>9.2009856791789909E-3</c:v>
                </c:pt>
                <c:pt idx="347">
                  <c:v>9.1959111005090206E-3</c:v>
                </c:pt>
                <c:pt idx="348">
                  <c:v>9.1513035358049624E-3</c:v>
                </c:pt>
                <c:pt idx="349">
                  <c:v>9.1972747457983364E-3</c:v>
                </c:pt>
                <c:pt idx="350">
                  <c:v>9.1942947262927538E-3</c:v>
                </c:pt>
                <c:pt idx="351">
                  <c:v>9.2406695752917656E-3</c:v>
                </c:pt>
                <c:pt idx="352">
                  <c:v>9.3561539675532431E-3</c:v>
                </c:pt>
                <c:pt idx="353">
                  <c:v>9.3749268177028069E-3</c:v>
                </c:pt>
                <c:pt idx="354">
                  <c:v>9.40289427348979E-3</c:v>
                </c:pt>
                <c:pt idx="355">
                  <c:v>9.4315762794083737E-3</c:v>
                </c:pt>
                <c:pt idx="356">
                  <c:v>9.4222034907864849E-3</c:v>
                </c:pt>
                <c:pt idx="357">
                  <c:v>9.5486225000745457E-3</c:v>
                </c:pt>
                <c:pt idx="358">
                  <c:v>9.5432315556974543E-3</c:v>
                </c:pt>
                <c:pt idx="359">
                  <c:v>9.3818559539662442E-3</c:v>
                </c:pt>
                <c:pt idx="360">
                  <c:v>9.3951796775397067E-3</c:v>
                </c:pt>
                <c:pt idx="361">
                  <c:v>9.3873396262230072E-3</c:v>
                </c:pt>
                <c:pt idx="362">
                  <c:v>9.3332210901744088E-3</c:v>
                </c:pt>
                <c:pt idx="363">
                  <c:v>9.386015981195513E-3</c:v>
                </c:pt>
                <c:pt idx="364">
                  <c:v>9.3211028290366982E-3</c:v>
                </c:pt>
                <c:pt idx="365">
                  <c:v>9.254720576352864E-3</c:v>
                </c:pt>
                <c:pt idx="366">
                  <c:v>9.3774541069723376E-3</c:v>
                </c:pt>
                <c:pt idx="367">
                  <c:v>9.429727176396065E-3</c:v>
                </c:pt>
                <c:pt idx="368">
                  <c:v>9.4191616526944546E-3</c:v>
                </c:pt>
                <c:pt idx="369">
                  <c:v>9.5562970957628092E-3</c:v>
                </c:pt>
                <c:pt idx="370">
                  <c:v>9.5342896789869912E-3</c:v>
                </c:pt>
                <c:pt idx="371">
                  <c:v>9.6443031263477377E-3</c:v>
                </c:pt>
                <c:pt idx="372">
                  <c:v>9.6449885853798316E-3</c:v>
                </c:pt>
                <c:pt idx="373">
                  <c:v>9.6420103840679679E-3</c:v>
                </c:pt>
                <c:pt idx="374">
                  <c:v>9.6589304948177853E-3</c:v>
                </c:pt>
                <c:pt idx="375">
                  <c:v>9.7646420958391721E-3</c:v>
                </c:pt>
                <c:pt idx="376">
                  <c:v>9.7915659084314016E-3</c:v>
                </c:pt>
                <c:pt idx="377">
                  <c:v>9.8367316586072204E-3</c:v>
                </c:pt>
                <c:pt idx="378">
                  <c:v>9.8286116054577821E-3</c:v>
                </c:pt>
                <c:pt idx="379">
                  <c:v>9.9370923155133392E-3</c:v>
                </c:pt>
                <c:pt idx="380">
                  <c:v>9.9922126763011525E-3</c:v>
                </c:pt>
                <c:pt idx="381">
                  <c:v>1.0025201983140254E-2</c:v>
                </c:pt>
                <c:pt idx="382">
                  <c:v>9.9413214341039328E-3</c:v>
                </c:pt>
                <c:pt idx="383">
                  <c:v>9.9627924837326215E-3</c:v>
                </c:pt>
                <c:pt idx="384">
                  <c:v>9.8899792798643766E-3</c:v>
                </c:pt>
                <c:pt idx="385">
                  <c:v>9.7933331927263535E-3</c:v>
                </c:pt>
                <c:pt idx="386">
                  <c:v>9.8380589400221524E-3</c:v>
                </c:pt>
                <c:pt idx="387">
                  <c:v>9.8431262459172456E-3</c:v>
                </c:pt>
                <c:pt idx="388">
                  <c:v>9.6829997432710466E-3</c:v>
                </c:pt>
                <c:pt idx="389">
                  <c:v>9.7179272446146908E-3</c:v>
                </c:pt>
                <c:pt idx="390">
                  <c:v>9.6947161835968382E-3</c:v>
                </c:pt>
                <c:pt idx="391">
                  <c:v>9.6382776323626854E-3</c:v>
                </c:pt>
                <c:pt idx="392">
                  <c:v>9.7180672455310611E-3</c:v>
                </c:pt>
                <c:pt idx="393">
                  <c:v>9.6840288409160494E-3</c:v>
                </c:pt>
                <c:pt idx="394">
                  <c:v>9.528111456729535E-3</c:v>
                </c:pt>
                <c:pt idx="395">
                  <c:v>9.6449958581547087E-3</c:v>
                </c:pt>
                <c:pt idx="396">
                  <c:v>9.6010373886083605E-3</c:v>
                </c:pt>
                <c:pt idx="397">
                  <c:v>9.5219023251788548E-3</c:v>
                </c:pt>
                <c:pt idx="398">
                  <c:v>9.5923300588876582E-3</c:v>
                </c:pt>
                <c:pt idx="399">
                  <c:v>9.5850827387233811E-3</c:v>
                </c:pt>
                <c:pt idx="400">
                  <c:v>9.5527061631676142E-3</c:v>
                </c:pt>
                <c:pt idx="401">
                  <c:v>9.601070116095305E-3</c:v>
                </c:pt>
                <c:pt idx="402">
                  <c:v>9.480538418069645E-3</c:v>
                </c:pt>
                <c:pt idx="403">
                  <c:v>9.4924075866678389E-3</c:v>
                </c:pt>
                <c:pt idx="404">
                  <c:v>9.4057124737543726E-3</c:v>
                </c:pt>
                <c:pt idx="405">
                  <c:v>9.3994742511041892E-3</c:v>
                </c:pt>
                <c:pt idx="406">
                  <c:v>9.3675849514651376E-3</c:v>
                </c:pt>
                <c:pt idx="407">
                  <c:v>9.3820414097255909E-3</c:v>
                </c:pt>
                <c:pt idx="408">
                  <c:v>9.3695395097131533E-3</c:v>
                </c:pt>
                <c:pt idx="409">
                  <c:v>9.2897971695814728E-3</c:v>
                </c:pt>
                <c:pt idx="410">
                  <c:v>9.2699897672057479E-3</c:v>
                </c:pt>
                <c:pt idx="411">
                  <c:v>9.2460677924437323E-3</c:v>
                </c:pt>
                <c:pt idx="412">
                  <c:v>9.2949572033562394E-3</c:v>
                </c:pt>
                <c:pt idx="413">
                  <c:v>9.2410259412607065E-3</c:v>
                </c:pt>
                <c:pt idx="414">
                  <c:v>9.1964674677870624E-3</c:v>
                </c:pt>
                <c:pt idx="415">
                  <c:v>9.1617636042708641E-3</c:v>
                </c:pt>
                <c:pt idx="416">
                  <c:v>9.235949544397019E-3</c:v>
                </c:pt>
                <c:pt idx="417">
                  <c:v>9.1941565435701041E-3</c:v>
                </c:pt>
                <c:pt idx="418">
                  <c:v>9.2414859442716355E-3</c:v>
                </c:pt>
                <c:pt idx="419">
                  <c:v>9.1633217962881208E-3</c:v>
                </c:pt>
                <c:pt idx="420">
                  <c:v>9.1642108930167551E-3</c:v>
                </c:pt>
                <c:pt idx="421">
                  <c:v>9.1588235850271031E-3</c:v>
                </c:pt>
                <c:pt idx="422">
                  <c:v>9.1345216077777965E-3</c:v>
                </c:pt>
                <c:pt idx="423">
                  <c:v>9.0536101690847429E-3</c:v>
                </c:pt>
                <c:pt idx="424">
                  <c:v>8.9588677307706026E-3</c:v>
                </c:pt>
                <c:pt idx="425">
                  <c:v>8.9481622061526218E-3</c:v>
                </c:pt>
                <c:pt idx="426">
                  <c:v>8.9797060489850474E-3</c:v>
                </c:pt>
                <c:pt idx="427">
                  <c:v>8.9288584434370852E-3</c:v>
                </c:pt>
                <c:pt idx="428">
                  <c:v>8.9089219493073048E-3</c:v>
                </c:pt>
                <c:pt idx="429">
                  <c:v>8.8790599356650332E-3</c:v>
                </c:pt>
                <c:pt idx="430">
                  <c:v>8.9844588073667384E-3</c:v>
                </c:pt>
                <c:pt idx="431">
                  <c:v>9.1456507715323224E-3</c:v>
                </c:pt>
                <c:pt idx="432">
                  <c:v>9.0971522722694195E-3</c:v>
                </c:pt>
                <c:pt idx="433">
                  <c:v>8.9913006703316607E-3</c:v>
                </c:pt>
                <c:pt idx="434">
                  <c:v>9.0152608271617772E-3</c:v>
                </c:pt>
                <c:pt idx="435">
                  <c:v>8.9186256491860672E-3</c:v>
                </c:pt>
                <c:pt idx="436">
                  <c:v>8.9673496044701383E-3</c:v>
                </c:pt>
                <c:pt idx="437">
                  <c:v>8.8744926330426889E-3</c:v>
                </c:pt>
                <c:pt idx="438">
                  <c:v>8.7334080732164796E-3</c:v>
                </c:pt>
                <c:pt idx="439">
                  <c:v>8.7757392593842444E-3</c:v>
                </c:pt>
                <c:pt idx="440">
                  <c:v>8.8058758202780966E-3</c:v>
                </c:pt>
                <c:pt idx="441">
                  <c:v>8.7147261327528685E-3</c:v>
                </c:pt>
                <c:pt idx="442">
                  <c:v>8.7865266027195819E-3</c:v>
                </c:pt>
                <c:pt idx="443">
                  <c:v>8.7539045710117377E-3</c:v>
                </c:pt>
                <c:pt idx="444">
                  <c:v>8.7889611641094375E-3</c:v>
                </c:pt>
                <c:pt idx="445">
                  <c:v>8.8408996858888537E-3</c:v>
                </c:pt>
                <c:pt idx="446">
                  <c:v>8.7217461787022603E-3</c:v>
                </c:pt>
                <c:pt idx="447">
                  <c:v>8.6929005353489595E-3</c:v>
                </c:pt>
                <c:pt idx="448">
                  <c:v>8.7777665453810244E-3</c:v>
                </c:pt>
                <c:pt idx="449">
                  <c:v>8.7235898271334142E-3</c:v>
                </c:pt>
                <c:pt idx="450">
                  <c:v>8.7600118837141486E-3</c:v>
                </c:pt>
                <c:pt idx="451">
                  <c:v>8.8345996446522208E-3</c:v>
                </c:pt>
                <c:pt idx="452">
                  <c:v>8.8633289236074997E-3</c:v>
                </c:pt>
                <c:pt idx="453">
                  <c:v>9.0304191081977993E-3</c:v>
                </c:pt>
                <c:pt idx="454">
                  <c:v>9.0286681876463205E-3</c:v>
                </c:pt>
                <c:pt idx="455">
                  <c:v>9.0098680645909687E-3</c:v>
                </c:pt>
                <c:pt idx="456">
                  <c:v>9.0206554079263063E-3</c:v>
                </c:pt>
                <c:pt idx="457">
                  <c:v>9.0075007763687175E-3</c:v>
                </c:pt>
                <c:pt idx="458">
                  <c:v>9.0498628718297062E-3</c:v>
                </c:pt>
                <c:pt idx="459">
                  <c:v>9.1002650199164935E-3</c:v>
                </c:pt>
                <c:pt idx="460">
                  <c:v>9.0503756024584887E-3</c:v>
                </c:pt>
                <c:pt idx="461">
                  <c:v>9.1518635394704402E-3</c:v>
                </c:pt>
                <c:pt idx="462">
                  <c:v>9.2665824721761825E-3</c:v>
                </c:pt>
                <c:pt idx="463">
                  <c:v>9.3327792691006699E-3</c:v>
                </c:pt>
                <c:pt idx="464">
                  <c:v>9.494823966120506E-3</c:v>
                </c:pt>
                <c:pt idx="465">
                  <c:v>9.5550843605521785E-3</c:v>
                </c:pt>
                <c:pt idx="466">
                  <c:v>9.6353030674382611E-3</c:v>
                </c:pt>
                <c:pt idx="467">
                  <c:v>9.7614275293438288E-3</c:v>
                </c:pt>
                <c:pt idx="468">
                  <c:v>9.9748052896346216E-3</c:v>
                </c:pt>
                <c:pt idx="469">
                  <c:v>1.0125397184417934E-2</c:v>
                </c:pt>
                <c:pt idx="470">
                  <c:v>1.0313716598872284E-2</c:v>
                </c:pt>
                <c:pt idx="471">
                  <c:v>1.0485661360692542E-2</c:v>
                </c:pt>
                <c:pt idx="472">
                  <c:v>1.0695708190089971E-2</c:v>
                </c:pt>
                <c:pt idx="473">
                  <c:v>1.1035555869092962E-2</c:v>
                </c:pt>
                <c:pt idx="474">
                  <c:v>1.1403214639223093E-2</c:v>
                </c:pt>
                <c:pt idx="475">
                  <c:v>1.1634977974401287E-2</c:v>
                </c:pt>
                <c:pt idx="476">
                  <c:v>1.2021189593240975E-2</c:v>
                </c:pt>
                <c:pt idx="477">
                  <c:v>1.2477270760317705E-2</c:v>
                </c:pt>
                <c:pt idx="478">
                  <c:v>1.2929115536028964E-2</c:v>
                </c:pt>
                <c:pt idx="479">
                  <c:v>1.3443427993346866E-2</c:v>
                </c:pt>
                <c:pt idx="480">
                  <c:v>1.3945753099474833E-2</c:v>
                </c:pt>
                <c:pt idx="481">
                  <c:v>1.4515338645852954E-2</c:v>
                </c:pt>
                <c:pt idx="482">
                  <c:v>1.5098598827192325E-2</c:v>
                </c:pt>
                <c:pt idx="483">
                  <c:v>1.582832360357268E-2</c:v>
                </c:pt>
                <c:pt idx="484">
                  <c:v>1.6619550600694841E-2</c:v>
                </c:pt>
                <c:pt idx="485">
                  <c:v>1.7475603476677301E-2</c:v>
                </c:pt>
                <c:pt idx="486">
                  <c:v>1.8406938663598525E-2</c:v>
                </c:pt>
                <c:pt idx="487">
                  <c:v>1.9524145976228206E-2</c:v>
                </c:pt>
                <c:pt idx="488">
                  <c:v>2.0672389855642691E-2</c:v>
                </c:pt>
                <c:pt idx="489">
                  <c:v>2.2094690074335031E-2</c:v>
                </c:pt>
                <c:pt idx="490">
                  <c:v>2.3564281511660803E-2</c:v>
                </c:pt>
                <c:pt idx="491">
                  <c:v>2.5327347597184271E-2</c:v>
                </c:pt>
                <c:pt idx="492">
                  <c:v>2.7208068998269806E-2</c:v>
                </c:pt>
                <c:pt idx="493">
                  <c:v>2.9384446880015944E-2</c:v>
                </c:pt>
                <c:pt idx="494">
                  <c:v>3.1769953403331365E-2</c:v>
                </c:pt>
                <c:pt idx="495">
                  <c:v>3.4463625580094706E-2</c:v>
                </c:pt>
                <c:pt idx="496">
                  <c:v>3.7496845433897391E-2</c:v>
                </c:pt>
                <c:pt idx="497">
                  <c:v>4.08980858783803E-2</c:v>
                </c:pt>
                <c:pt idx="498">
                  <c:v>4.4575891769473401E-2</c:v>
                </c:pt>
                <c:pt idx="499">
                  <c:v>4.8765082825996675E-2</c:v>
                </c:pt>
                <c:pt idx="500">
                  <c:v>5.3205875529367105E-2</c:v>
                </c:pt>
                <c:pt idx="501">
                  <c:v>5.7902269905766655E-2</c:v>
                </c:pt>
                <c:pt idx="502">
                  <c:v>6.3257014045910109E-2</c:v>
                </c:pt>
                <c:pt idx="503">
                  <c:v>6.8953505877493021E-2</c:v>
                </c:pt>
                <c:pt idx="504">
                  <c:v>7.5003418204191888E-2</c:v>
                </c:pt>
                <c:pt idx="505">
                  <c:v>8.1661170873118444E-2</c:v>
                </c:pt>
                <c:pt idx="506">
                  <c:v>8.8674125867005682E-2</c:v>
                </c:pt>
                <c:pt idx="507">
                  <c:v>9.6152974819471548E-2</c:v>
                </c:pt>
                <c:pt idx="508">
                  <c:v>0.10422064580786347</c:v>
                </c:pt>
                <c:pt idx="509">
                  <c:v>0.11233128071383741</c:v>
                </c:pt>
                <c:pt idx="510">
                  <c:v>0.12089606404696467</c:v>
                </c:pt>
                <c:pt idx="511">
                  <c:v>0.12999085084920556</c:v>
                </c:pt>
                <c:pt idx="512">
                  <c:v>0.13932213010848798</c:v>
                </c:pt>
                <c:pt idx="513">
                  <c:v>0.14870988246468522</c:v>
                </c:pt>
                <c:pt idx="514">
                  <c:v>0.15850727386579258</c:v>
                </c:pt>
                <c:pt idx="515">
                  <c:v>0.16849359377625017</c:v>
                </c:pt>
                <c:pt idx="516">
                  <c:v>0.17885302521980145</c:v>
                </c:pt>
                <c:pt idx="517">
                  <c:v>0.18958578637969267</c:v>
                </c:pt>
                <c:pt idx="518">
                  <c:v>0.20036785695324552</c:v>
                </c:pt>
                <c:pt idx="519">
                  <c:v>0.2113961109563626</c:v>
                </c:pt>
                <c:pt idx="520">
                  <c:v>0.22267491205396983</c:v>
                </c:pt>
                <c:pt idx="521">
                  <c:v>0.23435589760223885</c:v>
                </c:pt>
                <c:pt idx="522">
                  <c:v>0.24625397548056677</c:v>
                </c:pt>
                <c:pt idx="523">
                  <c:v>0.25791714273038879</c:v>
                </c:pt>
                <c:pt idx="524">
                  <c:v>0.26972722003271293</c:v>
                </c:pt>
                <c:pt idx="525">
                  <c:v>0.28124656815935523</c:v>
                </c:pt>
                <c:pt idx="526">
                  <c:v>0.29247645984591902</c:v>
                </c:pt>
                <c:pt idx="527">
                  <c:v>0.30379762485718087</c:v>
                </c:pt>
                <c:pt idx="528">
                  <c:v>0.31413187431772283</c:v>
                </c:pt>
                <c:pt idx="529">
                  <c:v>0.32400739350293933</c:v>
                </c:pt>
                <c:pt idx="530">
                  <c:v>0.33393745849972833</c:v>
                </c:pt>
                <c:pt idx="531">
                  <c:v>0.34275806168913103</c:v>
                </c:pt>
                <c:pt idx="532">
                  <c:v>0.35093356974700202</c:v>
                </c:pt>
                <c:pt idx="533">
                  <c:v>0.35815288972800546</c:v>
                </c:pt>
                <c:pt idx="534">
                  <c:v>0.36440020334678558</c:v>
                </c:pt>
                <c:pt idx="535">
                  <c:v>0.37013133176871704</c:v>
                </c:pt>
                <c:pt idx="536">
                  <c:v>0.37496063610598179</c:v>
                </c:pt>
                <c:pt idx="537">
                  <c:v>0.37853411404147375</c:v>
                </c:pt>
                <c:pt idx="538">
                  <c:v>0.38091249324541032</c:v>
                </c:pt>
                <c:pt idx="539">
                  <c:v>0.38297450674222594</c:v>
                </c:pt>
                <c:pt idx="540">
                  <c:v>0.38473197279109461</c:v>
                </c:pt>
                <c:pt idx="541">
                  <c:v>0.38570452461143384</c:v>
                </c:pt>
                <c:pt idx="542">
                  <c:v>0.38602034486043907</c:v>
                </c:pt>
                <c:pt idx="543">
                  <c:v>0.38638089267493392</c:v>
                </c:pt>
                <c:pt idx="544">
                  <c:v>0.386408529219464</c:v>
                </c:pt>
                <c:pt idx="545">
                  <c:v>0.38729217136693989</c:v>
                </c:pt>
                <c:pt idx="546">
                  <c:v>0.38745653607914526</c:v>
                </c:pt>
                <c:pt idx="547">
                  <c:v>0.38787890248008899</c:v>
                </c:pt>
                <c:pt idx="548">
                  <c:v>0.38866054395992405</c:v>
                </c:pt>
                <c:pt idx="549">
                  <c:v>0.38904381919590747</c:v>
                </c:pt>
                <c:pt idx="550">
                  <c:v>0.38951200407857217</c:v>
                </c:pt>
                <c:pt idx="551">
                  <c:v>0.39061655676291701</c:v>
                </c:pt>
                <c:pt idx="552">
                  <c:v>0.39106310514032461</c:v>
                </c:pt>
                <c:pt idx="553">
                  <c:v>0.39217783970949627</c:v>
                </c:pt>
                <c:pt idx="554">
                  <c:v>0.39306184549571593</c:v>
                </c:pt>
                <c:pt idx="555">
                  <c:v>0.39389003273475975</c:v>
                </c:pt>
                <c:pt idx="556">
                  <c:v>0.39597877367924589</c:v>
                </c:pt>
                <c:pt idx="557">
                  <c:v>0.39731841881146857</c:v>
                </c:pt>
                <c:pt idx="558">
                  <c:v>0.39888515633920513</c:v>
                </c:pt>
                <c:pt idx="559">
                  <c:v>0.40070244096143176</c:v>
                </c:pt>
                <c:pt idx="560">
                  <c:v>0.40338991309761302</c:v>
                </c:pt>
                <c:pt idx="561">
                  <c:v>0.40620084058732026</c:v>
                </c:pt>
                <c:pt idx="562">
                  <c:v>0.4095244987058097</c:v>
                </c:pt>
                <c:pt idx="563">
                  <c:v>0.41325070491370486</c:v>
                </c:pt>
                <c:pt idx="564">
                  <c:v>0.41758527874000634</c:v>
                </c:pt>
                <c:pt idx="565">
                  <c:v>0.42277894909857588</c:v>
                </c:pt>
                <c:pt idx="566">
                  <c:v>0.42873335170921117</c:v>
                </c:pt>
                <c:pt idx="567">
                  <c:v>0.43469993621776432</c:v>
                </c:pt>
                <c:pt idx="568">
                  <c:v>0.4411665239990662</c:v>
                </c:pt>
                <c:pt idx="569">
                  <c:v>0.44914093983160619</c:v>
                </c:pt>
                <c:pt idx="570">
                  <c:v>0.45756699498396719</c:v>
                </c:pt>
                <c:pt idx="571">
                  <c:v>0.46809288206250077</c:v>
                </c:pt>
                <c:pt idx="572">
                  <c:v>0.47869186052854168</c:v>
                </c:pt>
                <c:pt idx="573">
                  <c:v>0.49079248518717578</c:v>
                </c:pt>
                <c:pt idx="574">
                  <c:v>0.50397184417934371</c:v>
                </c:pt>
                <c:pt idx="575">
                  <c:v>0.51902757908960861</c:v>
                </c:pt>
                <c:pt idx="576">
                  <c:v>0.53420549661779604</c:v>
                </c:pt>
                <c:pt idx="577">
                  <c:v>0.55073815028607465</c:v>
                </c:pt>
                <c:pt idx="578">
                  <c:v>0.56816662799974693</c:v>
                </c:pt>
                <c:pt idx="579">
                  <c:v>0.58702747872531524</c:v>
                </c:pt>
                <c:pt idx="580">
                  <c:v>0.60624778634914711</c:v>
                </c:pt>
                <c:pt idx="581">
                  <c:v>0.62681373914447436</c:v>
                </c:pt>
                <c:pt idx="582">
                  <c:v>0.64712314480603872</c:v>
                </c:pt>
                <c:pt idx="583">
                  <c:v>0.66840728412040518</c:v>
                </c:pt>
                <c:pt idx="584">
                  <c:v>0.68989542477005306</c:v>
                </c:pt>
                <c:pt idx="585">
                  <c:v>0.70985991908310675</c:v>
                </c:pt>
                <c:pt idx="586">
                  <c:v>0.73033623492808319</c:v>
                </c:pt>
                <c:pt idx="587">
                  <c:v>0.74986818095536634</c:v>
                </c:pt>
                <c:pt idx="588">
                  <c:v>0.76735593178428085</c:v>
                </c:pt>
                <c:pt idx="589">
                  <c:v>0.78493095591171136</c:v>
                </c:pt>
                <c:pt idx="590">
                  <c:v>0.80143615485483177</c:v>
                </c:pt>
                <c:pt idx="591">
                  <c:v>0.8157267938481052</c:v>
                </c:pt>
                <c:pt idx="592">
                  <c:v>0.83043070827372689</c:v>
                </c:pt>
                <c:pt idx="593">
                  <c:v>0.84228442222530908</c:v>
                </c:pt>
                <c:pt idx="594">
                  <c:v>0.85401249899090248</c:v>
                </c:pt>
                <c:pt idx="595">
                  <c:v>0.86522802694708556</c:v>
                </c:pt>
                <c:pt idx="596">
                  <c:v>0.87454917886735262</c:v>
                </c:pt>
                <c:pt idx="597">
                  <c:v>0.88288905163742892</c:v>
                </c:pt>
                <c:pt idx="598">
                  <c:v>0.89048310134393605</c:v>
                </c:pt>
                <c:pt idx="599">
                  <c:v>0.89716187233225531</c:v>
                </c:pt>
                <c:pt idx="600">
                  <c:v>0.90316991165760352</c:v>
                </c:pt>
                <c:pt idx="601">
                  <c:v>0.90835358195071825</c:v>
                </c:pt>
                <c:pt idx="602">
                  <c:v>0.91258542783189134</c:v>
                </c:pt>
                <c:pt idx="603">
                  <c:v>0.91616908765221017</c:v>
                </c:pt>
                <c:pt idx="604">
                  <c:v>0.91978965680502633</c:v>
                </c:pt>
                <c:pt idx="605">
                  <c:v>0.92326313408596861</c:v>
                </c:pt>
                <c:pt idx="606">
                  <c:v>0.92530023832883268</c:v>
                </c:pt>
                <c:pt idx="607">
                  <c:v>0.92820280278198186</c:v>
                </c:pt>
                <c:pt idx="608">
                  <c:v>0.93133627783745498</c:v>
                </c:pt>
                <c:pt idx="609">
                  <c:v>0.93396956780080742</c:v>
                </c:pt>
                <c:pt idx="610">
                  <c:v>0.93790777539634795</c:v>
                </c:pt>
                <c:pt idx="611">
                  <c:v>0.94027542725734203</c:v>
                </c:pt>
                <c:pt idx="612">
                  <c:v>0.94281326205044247</c:v>
                </c:pt>
                <c:pt idx="613">
                  <c:v>0.94651910448868393</c:v>
                </c:pt>
                <c:pt idx="614">
                  <c:v>0.94938275959624463</c:v>
                </c:pt>
                <c:pt idx="615">
                  <c:v>0.95278969098706823</c:v>
                </c:pt>
                <c:pt idx="616">
                  <c:v>0.95650698804573997</c:v>
                </c:pt>
                <c:pt idx="617">
                  <c:v>0.95953137147806777</c:v>
                </c:pt>
                <c:pt idx="618">
                  <c:v>0.96438158504310212</c:v>
                </c:pt>
                <c:pt idx="619">
                  <c:v>0.96840379318846448</c:v>
                </c:pt>
                <c:pt idx="620">
                  <c:v>0.97277382179228811</c:v>
                </c:pt>
                <c:pt idx="621">
                  <c:v>0.97729639684914293</c:v>
                </c:pt>
                <c:pt idx="622">
                  <c:v>0.98051823611936373</c:v>
                </c:pt>
                <c:pt idx="623">
                  <c:v>0.98375662095242811</c:v>
                </c:pt>
                <c:pt idx="624">
                  <c:v>0.98706009712063569</c:v>
                </c:pt>
                <c:pt idx="625">
                  <c:v>0.98907320120640785</c:v>
                </c:pt>
                <c:pt idx="626">
                  <c:v>0.99260504250573278</c:v>
                </c:pt>
                <c:pt idx="627">
                  <c:v>0.99404959741554677</c:v>
                </c:pt>
                <c:pt idx="628">
                  <c:v>0.99556324368668603</c:v>
                </c:pt>
                <c:pt idx="629">
                  <c:v>0.99771962143752213</c:v>
                </c:pt>
                <c:pt idx="630">
                  <c:v>1</c:v>
                </c:pt>
                <c:pt idx="631">
                  <c:v>0.99986690821976287</c:v>
                </c:pt>
                <c:pt idx="632">
                  <c:v>0.99987254462029207</c:v>
                </c:pt>
                <c:pt idx="633">
                  <c:v>0.99898781155658478</c:v>
                </c:pt>
                <c:pt idx="634">
                  <c:v>0.9989078110329449</c:v>
                </c:pt>
                <c:pt idx="635">
                  <c:v>0.99798580499799638</c:v>
                </c:pt>
                <c:pt idx="636">
                  <c:v>0.99586633657965762</c:v>
                </c:pt>
                <c:pt idx="637">
                  <c:v>0.99245067785898233</c:v>
                </c:pt>
                <c:pt idx="638">
                  <c:v>0.99044157379939213</c:v>
                </c:pt>
                <c:pt idx="639">
                  <c:v>0.98744282689850338</c:v>
                </c:pt>
                <c:pt idx="640">
                  <c:v>0.9835738924836599</c:v>
                </c:pt>
                <c:pt idx="641">
                  <c:v>0.97880022487419927</c:v>
                </c:pt>
                <c:pt idx="642">
                  <c:v>0.97387019260489704</c:v>
                </c:pt>
                <c:pt idx="643">
                  <c:v>0.96717123966629603</c:v>
                </c:pt>
                <c:pt idx="644">
                  <c:v>0.96090047134853973</c:v>
                </c:pt>
                <c:pt idx="645">
                  <c:v>0.95426006424769327</c:v>
                </c:pt>
                <c:pt idx="646">
                  <c:v>0.94659910501232369</c:v>
                </c:pt>
                <c:pt idx="647">
                  <c:v>0.93839577859055079</c:v>
                </c:pt>
                <c:pt idx="648">
                  <c:v>0.92947335655287922</c:v>
                </c:pt>
                <c:pt idx="649">
                  <c:v>0.92007111319274093</c:v>
                </c:pt>
                <c:pt idx="650">
                  <c:v>0.9108228708406092</c:v>
                </c:pt>
                <c:pt idx="651">
                  <c:v>0.90159517407750311</c:v>
                </c:pt>
                <c:pt idx="652">
                  <c:v>0.89102292305913278</c:v>
                </c:pt>
                <c:pt idx="653">
                  <c:v>0.88063685507759681</c:v>
                </c:pt>
                <c:pt idx="654">
                  <c:v>0.86956878263203186</c:v>
                </c:pt>
                <c:pt idx="655">
                  <c:v>0.85832161810513663</c:v>
                </c:pt>
                <c:pt idx="656">
                  <c:v>0.84720518170664394</c:v>
                </c:pt>
                <c:pt idx="657">
                  <c:v>0.83584692554351259</c:v>
                </c:pt>
                <c:pt idx="658">
                  <c:v>0.8234037531882028</c:v>
                </c:pt>
                <c:pt idx="659">
                  <c:v>0.81115530938020686</c:v>
                </c:pt>
                <c:pt idx="660">
                  <c:v>0.7985881362132552</c:v>
                </c:pt>
                <c:pt idx="661">
                  <c:v>0.78642860207812271</c:v>
                </c:pt>
                <c:pt idx="662">
                  <c:v>0.77397088417306015</c:v>
                </c:pt>
                <c:pt idx="663">
                  <c:v>0.76113243650322082</c:v>
                </c:pt>
                <c:pt idx="664">
                  <c:v>0.74744671056028733</c:v>
                </c:pt>
                <c:pt idx="665">
                  <c:v>0.73454698976211485</c:v>
                </c:pt>
                <c:pt idx="666">
                  <c:v>0.72147617693497634</c:v>
                </c:pt>
                <c:pt idx="667">
                  <c:v>0.70825845405533561</c:v>
                </c:pt>
                <c:pt idx="668">
                  <c:v>0.69493436684312837</c:v>
                </c:pt>
                <c:pt idx="669">
                  <c:v>0.68218355611054904</c:v>
                </c:pt>
                <c:pt idx="670">
                  <c:v>0.6689196511104436</c:v>
                </c:pt>
                <c:pt idx="671">
                  <c:v>0.65663084340188405</c:v>
                </c:pt>
                <c:pt idx="672">
                  <c:v>0.64353893952760421</c:v>
                </c:pt>
                <c:pt idx="673">
                  <c:v>0.63074812853320494</c:v>
                </c:pt>
                <c:pt idx="674">
                  <c:v>0.61813822781385475</c:v>
                </c:pt>
                <c:pt idx="675">
                  <c:v>0.60565160062865875</c:v>
                </c:pt>
                <c:pt idx="676">
                  <c:v>0.59241605945057096</c:v>
                </c:pt>
                <c:pt idx="677">
                  <c:v>0.5801165243990688</c:v>
                </c:pt>
                <c:pt idx="678">
                  <c:v>0.56825062854956876</c:v>
                </c:pt>
                <c:pt idx="679">
                  <c:v>0.55650273347243728</c:v>
                </c:pt>
                <c:pt idx="680">
                  <c:v>0.54462811029308555</c:v>
                </c:pt>
                <c:pt idx="681">
                  <c:v>0.53289239711387204</c:v>
                </c:pt>
                <c:pt idx="682">
                  <c:v>0.52160286867332228</c:v>
                </c:pt>
                <c:pt idx="683">
                  <c:v>0.51086879841395327</c:v>
                </c:pt>
                <c:pt idx="684">
                  <c:v>0.49945763281359662</c:v>
                </c:pt>
                <c:pt idx="685">
                  <c:v>0.48838301487064278</c:v>
                </c:pt>
                <c:pt idx="686">
                  <c:v>0.47729257864233293</c:v>
                </c:pt>
                <c:pt idx="687">
                  <c:v>0.46680814638059448</c:v>
                </c:pt>
                <c:pt idx="688">
                  <c:v>0.45641607835978565</c:v>
                </c:pt>
                <c:pt idx="689">
                  <c:v>0.44612837465845234</c:v>
                </c:pt>
                <c:pt idx="690">
                  <c:v>0.4358675802241615</c:v>
                </c:pt>
                <c:pt idx="691">
                  <c:v>0.42602915219081433</c:v>
                </c:pt>
                <c:pt idx="692">
                  <c:v>0.41631545224659655</c:v>
                </c:pt>
                <c:pt idx="693">
                  <c:v>0.40739575749950363</c:v>
                </c:pt>
                <c:pt idx="694">
                  <c:v>0.39813624234631351</c:v>
                </c:pt>
                <c:pt idx="695">
                  <c:v>0.38964182311011492</c:v>
                </c:pt>
                <c:pt idx="696">
                  <c:v>0.38074431032639483</c:v>
                </c:pt>
                <c:pt idx="697">
                  <c:v>0.37218861796186303</c:v>
                </c:pt>
                <c:pt idx="698">
                  <c:v>0.36402310996944709</c:v>
                </c:pt>
                <c:pt idx="699">
                  <c:v>0.35585396558959298</c:v>
                </c:pt>
                <c:pt idx="700">
                  <c:v>0.34748518353938318</c:v>
                </c:pt>
                <c:pt idx="701">
                  <c:v>0.33973586008926604</c:v>
                </c:pt>
                <c:pt idx="702">
                  <c:v>0.33182744468872888</c:v>
                </c:pt>
                <c:pt idx="703">
                  <c:v>0.32464467040147899</c:v>
                </c:pt>
                <c:pt idx="704">
                  <c:v>0.31780535290776452</c:v>
                </c:pt>
                <c:pt idx="705">
                  <c:v>0.31108512710265013</c:v>
                </c:pt>
                <c:pt idx="706">
                  <c:v>0.30460090284227315</c:v>
                </c:pt>
                <c:pt idx="707">
                  <c:v>0.29833304363446739</c:v>
                </c:pt>
                <c:pt idx="708">
                  <c:v>0.29217463968855067</c:v>
                </c:pt>
                <c:pt idx="709">
                  <c:v>0.28621023701246046</c:v>
                </c:pt>
                <c:pt idx="710">
                  <c:v>0.28036201691501977</c:v>
                </c:pt>
                <c:pt idx="711">
                  <c:v>0.27426234062622956</c:v>
                </c:pt>
                <c:pt idx="712">
                  <c:v>0.26838430215179593</c:v>
                </c:pt>
                <c:pt idx="713">
                  <c:v>0.26257062773501794</c:v>
                </c:pt>
                <c:pt idx="714">
                  <c:v>0.25704404610648363</c:v>
                </c:pt>
                <c:pt idx="715">
                  <c:v>0.251756920590753</c:v>
                </c:pt>
                <c:pt idx="716">
                  <c:v>0.24639506731316785</c:v>
                </c:pt>
                <c:pt idx="717">
                  <c:v>0.2413419433290836</c:v>
                </c:pt>
                <c:pt idx="718">
                  <c:v>0.23641754746031063</c:v>
                </c:pt>
                <c:pt idx="719">
                  <c:v>0.23147042417004912</c:v>
                </c:pt>
                <c:pt idx="720">
                  <c:v>0.22659693772541056</c:v>
                </c:pt>
                <c:pt idx="721">
                  <c:v>0.22177181523369974</c:v>
                </c:pt>
                <c:pt idx="722">
                  <c:v>0.21691069250635095</c:v>
                </c:pt>
                <c:pt idx="723">
                  <c:v>0.21249448178206259</c:v>
                </c:pt>
                <c:pt idx="724">
                  <c:v>0.20782626940830887</c:v>
                </c:pt>
                <c:pt idx="725">
                  <c:v>0.20358460528105274</c:v>
                </c:pt>
                <c:pt idx="726">
                  <c:v>0.19945948737119007</c:v>
                </c:pt>
                <c:pt idx="727">
                  <c:v>0.19549455232797885</c:v>
                </c:pt>
                <c:pt idx="728">
                  <c:v>0.19178216439234877</c:v>
                </c:pt>
                <c:pt idx="729">
                  <c:v>0.18813123140442373</c:v>
                </c:pt>
                <c:pt idx="730">
                  <c:v>0.18455884438516326</c:v>
                </c:pt>
                <c:pt idx="731">
                  <c:v>0.18099734834628009</c:v>
                </c:pt>
                <c:pt idx="732">
                  <c:v>0.17774165430901004</c:v>
                </c:pt>
                <c:pt idx="733">
                  <c:v>0.17434546844306617</c:v>
                </c:pt>
                <c:pt idx="734">
                  <c:v>0.17126112098188279</c:v>
                </c:pt>
                <c:pt idx="735">
                  <c:v>0.16812900957169902</c:v>
                </c:pt>
                <c:pt idx="736">
                  <c:v>0.16525555439999243</c:v>
                </c:pt>
                <c:pt idx="737">
                  <c:v>0.16197351473573282</c:v>
                </c:pt>
                <c:pt idx="738">
                  <c:v>0.15910035047502127</c:v>
                </c:pt>
                <c:pt idx="739">
                  <c:v>0.15612334917101275</c:v>
                </c:pt>
                <c:pt idx="740">
                  <c:v>0.15350158655583926</c:v>
                </c:pt>
                <c:pt idx="741">
                  <c:v>0.1508010052429434</c:v>
                </c:pt>
                <c:pt idx="742">
                  <c:v>0.14823191569981187</c:v>
                </c:pt>
                <c:pt idx="743">
                  <c:v>0.14552926164607621</c:v>
                </c:pt>
                <c:pt idx="744">
                  <c:v>0.14339352039395167</c:v>
                </c:pt>
                <c:pt idx="745">
                  <c:v>0.14107472339818952</c:v>
                </c:pt>
                <c:pt idx="746">
                  <c:v>0.13887412717610514</c:v>
                </c:pt>
                <c:pt idx="747">
                  <c:v>0.13676633156144294</c:v>
                </c:pt>
                <c:pt idx="748">
                  <c:v>0.13462906302659436</c:v>
                </c:pt>
                <c:pt idx="749">
                  <c:v>0.13254139481640245</c:v>
                </c:pt>
                <c:pt idx="750">
                  <c:v>0.1305064905879384</c:v>
                </c:pt>
                <c:pt idx="751">
                  <c:v>0.12816692981990427</c:v>
                </c:pt>
                <c:pt idx="752">
                  <c:v>0.12613015285190959</c:v>
                </c:pt>
                <c:pt idx="753">
                  <c:v>0.12422079489974844</c:v>
                </c:pt>
                <c:pt idx="754">
                  <c:v>0.12222678184802664</c:v>
                </c:pt>
                <c:pt idx="755">
                  <c:v>0.12057964379403212</c:v>
                </c:pt>
                <c:pt idx="756">
                  <c:v>0.11865595847536456</c:v>
                </c:pt>
                <c:pt idx="757">
                  <c:v>0.11693801995794882</c:v>
                </c:pt>
                <c:pt idx="758">
                  <c:v>0.11567382986506822</c:v>
                </c:pt>
                <c:pt idx="759">
                  <c:v>0.11420109295260843</c:v>
                </c:pt>
                <c:pt idx="760">
                  <c:v>0.11263815544974476</c:v>
                </c:pt>
                <c:pt idx="761">
                  <c:v>0.11108250890369463</c:v>
                </c:pt>
                <c:pt idx="762">
                  <c:v>0.10947102562853139</c:v>
                </c:pt>
                <c:pt idx="763">
                  <c:v>0.10828814515876832</c:v>
                </c:pt>
                <c:pt idx="764">
                  <c:v>0.10721861088545306</c:v>
                </c:pt>
                <c:pt idx="765">
                  <c:v>0.10583962004114936</c:v>
                </c:pt>
                <c:pt idx="766">
                  <c:v>0.10456066621526977</c:v>
                </c:pt>
                <c:pt idx="767">
                  <c:v>0.1032516394652765</c:v>
                </c:pt>
                <c:pt idx="768">
                  <c:v>0.10218470520897956</c:v>
                </c:pt>
                <c:pt idx="769">
                  <c:v>0.10122458983367891</c:v>
                </c:pt>
                <c:pt idx="770">
                  <c:v>0.10009647335873471</c:v>
                </c:pt>
                <c:pt idx="771">
                  <c:v>9.8796428485713725E-2</c:v>
                </c:pt>
                <c:pt idx="772">
                  <c:v>9.7619875330093073E-2</c:v>
                </c:pt>
                <c:pt idx="773">
                  <c:v>9.6521195411460883E-2</c:v>
                </c:pt>
                <c:pt idx="774">
                  <c:v>9.5529279828013416E-2</c:v>
                </c:pt>
                <c:pt idx="775">
                  <c:v>9.4575619040415532E-2</c:v>
                </c:pt>
                <c:pt idx="776">
                  <c:v>9.3416884183241941E-2</c:v>
                </c:pt>
                <c:pt idx="777">
                  <c:v>9.2274331250168193E-2</c:v>
                </c:pt>
                <c:pt idx="778">
                  <c:v>9.125510639706004E-2</c:v>
                </c:pt>
                <c:pt idx="779">
                  <c:v>9.0401828084692923E-2</c:v>
                </c:pt>
                <c:pt idx="780">
                  <c:v>8.9589150038072982E-2</c:v>
                </c:pt>
                <c:pt idx="781">
                  <c:v>8.8818835905107738E-2</c:v>
                </c:pt>
                <c:pt idx="782">
                  <c:v>8.7922920950028044E-2</c:v>
                </c:pt>
                <c:pt idx="783">
                  <c:v>8.7228752770018139E-2</c:v>
                </c:pt>
                <c:pt idx="784">
                  <c:v>8.6484438807235831E-2</c:v>
                </c:pt>
                <c:pt idx="785">
                  <c:v>8.5824634488516641E-2</c:v>
                </c:pt>
                <c:pt idx="786">
                  <c:v>8.4991901765175196E-2</c:v>
                </c:pt>
                <c:pt idx="787">
                  <c:v>8.4273042514460092E-2</c:v>
                </c:pt>
                <c:pt idx="788">
                  <c:v>8.3522637602718858E-2</c:v>
                </c:pt>
                <c:pt idx="789">
                  <c:v>8.2783396400412795E-2</c:v>
                </c:pt>
                <c:pt idx="790">
                  <c:v>8.1746753251475832E-2</c:v>
                </c:pt>
                <c:pt idx="791">
                  <c:v>8.0903129547757038E-2</c:v>
                </c:pt>
                <c:pt idx="792">
                  <c:v>7.9932032282393123E-2</c:v>
                </c:pt>
                <c:pt idx="793">
                  <c:v>7.9308482746432526E-2</c:v>
                </c:pt>
                <c:pt idx="794">
                  <c:v>7.8451986231182602E-2</c:v>
                </c:pt>
                <c:pt idx="795">
                  <c:v>7.7696035828598145E-2</c:v>
                </c:pt>
                <c:pt idx="796">
                  <c:v>7.685752124923001E-2</c:v>
                </c:pt>
                <c:pt idx="797">
                  <c:v>7.6228935316667537E-2</c:v>
                </c:pt>
                <c:pt idx="798">
                  <c:v>7.5543803559441472E-2</c:v>
                </c:pt>
                <c:pt idx="799">
                  <c:v>7.5105273416335092E-2</c:v>
                </c:pt>
                <c:pt idx="800">
                  <c:v>7.4215922140581286E-2</c:v>
                </c:pt>
                <c:pt idx="801">
                  <c:v>7.3573808846748814E-2</c:v>
                </c:pt>
                <c:pt idx="802">
                  <c:v>7.2848095005712765E-2</c:v>
                </c:pt>
                <c:pt idx="803">
                  <c:v>7.248060169121108E-2</c:v>
                </c:pt>
                <c:pt idx="804">
                  <c:v>7.1792851735029542E-2</c:v>
                </c:pt>
                <c:pt idx="805">
                  <c:v>7.1277866546035573E-2</c:v>
                </c:pt>
                <c:pt idx="806">
                  <c:v>7.0615844030979119E-2</c:v>
                </c:pt>
                <c:pt idx="807">
                  <c:v>7.0120313514779375E-2</c:v>
                </c:pt>
                <c:pt idx="808">
                  <c:v>6.9545455206615897E-2</c:v>
                </c:pt>
                <c:pt idx="809">
                  <c:v>6.9024615433846484E-2</c:v>
                </c:pt>
                <c:pt idx="810">
                  <c:v>6.8352338306214372E-2</c:v>
                </c:pt>
                <c:pt idx="811">
                  <c:v>6.8059845482624975E-2</c:v>
                </c:pt>
                <c:pt idx="812">
                  <c:v>6.7756879863213645E-2</c:v>
                </c:pt>
                <c:pt idx="813">
                  <c:v>6.7336658930858467E-2</c:v>
                </c:pt>
                <c:pt idx="814">
                  <c:v>6.6899256067857904E-2</c:v>
                </c:pt>
                <c:pt idx="815">
                  <c:v>6.6602272305782362E-2</c:v>
                </c:pt>
                <c:pt idx="816">
                  <c:v>6.6312543136645988E-2</c:v>
                </c:pt>
                <c:pt idx="817">
                  <c:v>6.5853921952943692E-2</c:v>
                </c:pt>
                <c:pt idx="818">
                  <c:v>6.550510148793702E-2</c:v>
                </c:pt>
                <c:pt idx="819">
                  <c:v>6.5003261839532034E-2</c:v>
                </c:pt>
                <c:pt idx="820">
                  <c:v>6.4553477077304508E-2</c:v>
                </c:pt>
                <c:pt idx="821">
                  <c:v>6.4382621413521982E-2</c:v>
                </c:pt>
                <c:pt idx="822">
                  <c:v>6.3910781961481936E-2</c:v>
                </c:pt>
                <c:pt idx="823">
                  <c:v>6.3662034878773754E-2</c:v>
                </c:pt>
                <c:pt idx="824">
                  <c:v>6.3412596882452321E-2</c:v>
                </c:pt>
                <c:pt idx="825">
                  <c:v>6.2943702904237189E-2</c:v>
                </c:pt>
                <c:pt idx="826">
                  <c:v>6.2609209805736907E-2</c:v>
                </c:pt>
                <c:pt idx="827">
                  <c:v>6.2610264358093984E-2</c:v>
                </c:pt>
                <c:pt idx="828">
                  <c:v>6.2194443454538978E-2</c:v>
                </c:pt>
                <c:pt idx="829">
                  <c:v>6.217422514038274E-2</c:v>
                </c:pt>
                <c:pt idx="830">
                  <c:v>6.184907755759856E-2</c:v>
                </c:pt>
                <c:pt idx="831">
                  <c:v>6.1747876895194224E-2</c:v>
                </c:pt>
                <c:pt idx="832">
                  <c:v>6.1641839837497117E-2</c:v>
                </c:pt>
                <c:pt idx="833">
                  <c:v>6.1574366668581834E-2</c:v>
                </c:pt>
                <c:pt idx="834">
                  <c:v>6.1391674563688055E-2</c:v>
                </c:pt>
                <c:pt idx="835">
                  <c:v>6.1419620201150403E-2</c:v>
                </c:pt>
                <c:pt idx="836">
                  <c:v>6.1122000071273198E-2</c:v>
                </c:pt>
                <c:pt idx="837">
                  <c:v>6.0913307796196484E-2</c:v>
                </c:pt>
                <c:pt idx="838">
                  <c:v>6.0683997204345336E-2</c:v>
                </c:pt>
                <c:pt idx="839">
                  <c:v>6.0531105294507379E-2</c:v>
                </c:pt>
                <c:pt idx="840">
                  <c:v>6.0406340841503696E-2</c:v>
                </c:pt>
                <c:pt idx="841">
                  <c:v>6.0159866500944376E-2</c:v>
                </c:pt>
                <c:pt idx="842">
                  <c:v>5.9969556164367624E-2</c:v>
                </c:pt>
                <c:pt idx="843">
                  <c:v>5.9819609728354581E-2</c:v>
                </c:pt>
                <c:pt idx="844">
                  <c:v>5.9730136415438354E-2</c:v>
                </c:pt>
                <c:pt idx="845">
                  <c:v>5.963875399911709E-2</c:v>
                </c:pt>
                <c:pt idx="846">
                  <c:v>5.9530789656077748E-2</c:v>
                </c:pt>
                <c:pt idx="847">
                  <c:v>5.9287642610024359E-2</c:v>
                </c:pt>
                <c:pt idx="848">
                  <c:v>5.9047659221042173E-2</c:v>
                </c:pt>
                <c:pt idx="849">
                  <c:v>5.8911131054675991E-2</c:v>
                </c:pt>
                <c:pt idx="850">
                  <c:v>5.8881403587368937E-2</c:v>
                </c:pt>
                <c:pt idx="851">
                  <c:v>5.866623854265228E-2</c:v>
                </c:pt>
                <c:pt idx="852">
                  <c:v>5.844878257384957E-2</c:v>
                </c:pt>
                <c:pt idx="853">
                  <c:v>5.8193526357627069E-2</c:v>
                </c:pt>
                <c:pt idx="854">
                  <c:v>5.8004652394088398E-2</c:v>
                </c:pt>
                <c:pt idx="855">
                  <c:v>5.7755778037819887E-2</c:v>
                </c:pt>
                <c:pt idx="856">
                  <c:v>5.7406612116006575E-2</c:v>
                </c:pt>
                <c:pt idx="857">
                  <c:v>5.6987463917945645E-2</c:v>
                </c:pt>
                <c:pt idx="858">
                  <c:v>5.6814571877197739E-2</c:v>
                </c:pt>
                <c:pt idx="859">
                  <c:v>5.6428896625505182E-2</c:v>
                </c:pt>
                <c:pt idx="860">
                  <c:v>5.6014875733732074E-2</c:v>
                </c:pt>
                <c:pt idx="861">
                  <c:v>5.5712146479504232E-2</c:v>
                </c:pt>
                <c:pt idx="862">
                  <c:v>5.5453235693906359E-2</c:v>
                </c:pt>
                <c:pt idx="863">
                  <c:v>5.5090960595378449E-2</c:v>
                </c:pt>
                <c:pt idx="864">
                  <c:v>5.4761776622537894E-2</c:v>
                </c:pt>
                <c:pt idx="865">
                  <c:v>5.4376592283149491E-2</c:v>
                </c:pt>
                <c:pt idx="866">
                  <c:v>5.3964189583786369E-2</c:v>
                </c:pt>
                <c:pt idx="867">
                  <c:v>5.3631241949947311E-2</c:v>
                </c:pt>
                <c:pt idx="868">
                  <c:v>5.3103693042354461E-2</c:v>
                </c:pt>
                <c:pt idx="869">
                  <c:v>5.2699708579910708E-2</c:v>
                </c:pt>
                <c:pt idx="870">
                  <c:v>5.2207268993033407E-2</c:v>
                </c:pt>
                <c:pt idx="871">
                  <c:v>5.164975625295002E-2</c:v>
                </c:pt>
                <c:pt idx="872">
                  <c:v>5.1081097985368633E-2</c:v>
                </c:pt>
                <c:pt idx="873">
                  <c:v>5.0617331313441323E-2</c:v>
                </c:pt>
                <c:pt idx="874">
                  <c:v>5.0165382900688074E-2</c:v>
                </c:pt>
                <c:pt idx="875">
                  <c:v>4.9808107834887642E-2</c:v>
                </c:pt>
                <c:pt idx="876">
                  <c:v>4.9303668169464389E-2</c:v>
                </c:pt>
                <c:pt idx="877">
                  <c:v>4.8978429676994249E-2</c:v>
                </c:pt>
                <c:pt idx="878">
                  <c:v>4.8713337032751484E-2</c:v>
                </c:pt>
                <c:pt idx="879">
                  <c:v>4.8298916138360175E-2</c:v>
                </c:pt>
                <c:pt idx="880">
                  <c:v>4.7943168355283783E-2</c:v>
                </c:pt>
                <c:pt idx="881">
                  <c:v>4.749185631033221E-2</c:v>
                </c:pt>
                <c:pt idx="882">
                  <c:v>4.7059762572991388E-2</c:v>
                </c:pt>
                <c:pt idx="883">
                  <c:v>4.6636232528067458E-2</c:v>
                </c:pt>
                <c:pt idx="884">
                  <c:v>4.6092101693756542E-2</c:v>
                </c:pt>
                <c:pt idx="885">
                  <c:v>4.5569607364702752E-2</c:v>
                </c:pt>
                <c:pt idx="886">
                  <c:v>4.5107131610316001E-2</c:v>
                </c:pt>
                <c:pt idx="887">
                  <c:v>4.4666055996002887E-2</c:v>
                </c:pt>
                <c:pt idx="888">
                  <c:v>4.4208743911778335E-2</c:v>
                </c:pt>
                <c:pt idx="889">
                  <c:v>4.3717067966263047E-2</c:v>
                </c:pt>
                <c:pt idx="890">
                  <c:v>4.3224464741951039E-2</c:v>
                </c:pt>
                <c:pt idx="891">
                  <c:v>4.2720006894590587E-2</c:v>
                </c:pt>
                <c:pt idx="892">
                  <c:v>4.226325845041895E-2</c:v>
                </c:pt>
                <c:pt idx="893">
                  <c:v>4.1753218748340898E-2</c:v>
                </c:pt>
                <c:pt idx="894">
                  <c:v>4.118786959332825E-2</c:v>
                </c:pt>
                <c:pt idx="895">
                  <c:v>4.0706975536567151E-2</c:v>
                </c:pt>
                <c:pt idx="896">
                  <c:v>4.0214390494192329E-2</c:v>
                </c:pt>
                <c:pt idx="897">
                  <c:v>3.970362351462664E-2</c:v>
                </c:pt>
                <c:pt idx="898">
                  <c:v>3.9276547991950489E-2</c:v>
                </c:pt>
                <c:pt idx="899">
                  <c:v>3.8761508257144958E-2</c:v>
                </c:pt>
                <c:pt idx="900">
                  <c:v>3.8351469209616643E-2</c:v>
                </c:pt>
                <c:pt idx="901">
                  <c:v>3.7915229990596301E-2</c:v>
                </c:pt>
                <c:pt idx="902">
                  <c:v>3.749808180562636E-2</c:v>
                </c:pt>
                <c:pt idx="903">
                  <c:v>3.6986151182080464E-2</c:v>
                </c:pt>
                <c:pt idx="904">
                  <c:v>3.6570584825646131E-2</c:v>
                </c:pt>
                <c:pt idx="905">
                  <c:v>3.6163018521575781E-2</c:v>
                </c:pt>
                <c:pt idx="906">
                  <c:v>3.5673215315591159E-2</c:v>
                </c:pt>
                <c:pt idx="907">
                  <c:v>3.5263067176439698E-2</c:v>
                </c:pt>
                <c:pt idx="908">
                  <c:v>3.4890973831828716E-2</c:v>
                </c:pt>
                <c:pt idx="909">
                  <c:v>3.4482716614145113E-2</c:v>
                </c:pt>
                <c:pt idx="910">
                  <c:v>3.4120932427921344E-2</c:v>
                </c:pt>
                <c:pt idx="911">
                  <c:v>3.3657347575365947E-2</c:v>
                </c:pt>
                <c:pt idx="912">
                  <c:v>3.3321999925817698E-2</c:v>
                </c:pt>
                <c:pt idx="913">
                  <c:v>3.2956270259223513E-2</c:v>
                </c:pt>
                <c:pt idx="914">
                  <c:v>3.2511685531032571E-2</c:v>
                </c:pt>
                <c:pt idx="915">
                  <c:v>3.2023227788400069E-2</c:v>
                </c:pt>
                <c:pt idx="916">
                  <c:v>3.155707928270076E-2</c:v>
                </c:pt>
                <c:pt idx="917">
                  <c:v>3.1189422330764344E-2</c:v>
                </c:pt>
                <c:pt idx="918">
                  <c:v>3.0843183700838769E-2</c:v>
                </c:pt>
                <c:pt idx="919">
                  <c:v>3.0325416675454603E-2</c:v>
                </c:pt>
                <c:pt idx="920">
                  <c:v>3.0027160177775708E-2</c:v>
                </c:pt>
                <c:pt idx="921">
                  <c:v>2.9530356925972608E-2</c:v>
                </c:pt>
                <c:pt idx="922">
                  <c:v>2.9204554793449557E-2</c:v>
                </c:pt>
                <c:pt idx="923">
                  <c:v>2.8867079857249976E-2</c:v>
                </c:pt>
                <c:pt idx="924">
                  <c:v>2.8508604783594946E-2</c:v>
                </c:pt>
                <c:pt idx="925">
                  <c:v>2.8138820545007204E-2</c:v>
                </c:pt>
                <c:pt idx="926">
                  <c:v>2.7795618298592499E-2</c:v>
                </c:pt>
                <c:pt idx="927">
                  <c:v>2.740016116469126E-2</c:v>
                </c:pt>
                <c:pt idx="928">
                  <c:v>2.7097450092400603E-2</c:v>
                </c:pt>
                <c:pt idx="929">
                  <c:v>2.6540137353626318E-2</c:v>
                </c:pt>
                <c:pt idx="930">
                  <c:v>2.6231626243371775E-2</c:v>
                </c:pt>
                <c:pt idx="931">
                  <c:v>2.5802132523049241E-2</c:v>
                </c:pt>
                <c:pt idx="932">
                  <c:v>2.5447475656204296E-2</c:v>
                </c:pt>
                <c:pt idx="933">
                  <c:v>2.505300034691136E-2</c:v>
                </c:pt>
                <c:pt idx="934">
                  <c:v>2.4745907427757712E-2</c:v>
                </c:pt>
                <c:pt idx="935">
                  <c:v>2.4439232693159445E-2</c:v>
                </c:pt>
                <c:pt idx="936">
                  <c:v>2.4380705037342063E-2</c:v>
                </c:pt>
                <c:pt idx="937">
                  <c:v>2.4100139564549879E-2</c:v>
                </c:pt>
                <c:pt idx="938">
                  <c:v>2.3856010693888176E-2</c:v>
                </c:pt>
                <c:pt idx="939">
                  <c:v>2.353191766346107E-2</c:v>
                </c:pt>
                <c:pt idx="940">
                  <c:v>2.3227588398760428E-2</c:v>
                </c:pt>
                <c:pt idx="941">
                  <c:v>2.2793749195449277E-2</c:v>
                </c:pt>
                <c:pt idx="942">
                  <c:v>2.2480456235713542E-2</c:v>
                </c:pt>
                <c:pt idx="943">
                  <c:v>2.2096290084807828E-2</c:v>
                </c:pt>
                <c:pt idx="944">
                  <c:v>2.1636941623617897E-2</c:v>
                </c:pt>
                <c:pt idx="945">
                  <c:v>2.1274321068283353E-2</c:v>
                </c:pt>
                <c:pt idx="946">
                  <c:v>2.0967609969810713E-2</c:v>
                </c:pt>
                <c:pt idx="947">
                  <c:v>2.0564698241661218E-2</c:v>
                </c:pt>
                <c:pt idx="948">
                  <c:v>2.0269678128802298E-2</c:v>
                </c:pt>
                <c:pt idx="949">
                  <c:v>1.9933075925587875E-2</c:v>
                </c:pt>
                <c:pt idx="950">
                  <c:v>1.956427351160844E-2</c:v>
                </c:pt>
                <c:pt idx="951">
                  <c:v>1.9229689503422204E-2</c:v>
                </c:pt>
                <c:pt idx="952">
                  <c:v>1.8934578480877328E-2</c:v>
                </c:pt>
                <c:pt idx="953">
                  <c:v>1.8599776289444803E-2</c:v>
                </c:pt>
                <c:pt idx="954">
                  <c:v>1.8469702710781379E-2</c:v>
                </c:pt>
                <c:pt idx="955">
                  <c:v>1.8351283753857299E-2</c:v>
                </c:pt>
                <c:pt idx="956">
                  <c:v>1.8110069447727292E-2</c:v>
                </c:pt>
                <c:pt idx="957">
                  <c:v>1.7918177282614939E-2</c:v>
                </c:pt>
                <c:pt idx="958">
                  <c:v>1.7716225051654884E-2</c:v>
                </c:pt>
                <c:pt idx="959">
                  <c:v>1.7458527001267647E-2</c:v>
                </c:pt>
                <c:pt idx="960">
                  <c:v>1.7189367057675285E-2</c:v>
                </c:pt>
                <c:pt idx="961">
                  <c:v>1.6821335557832742E-2</c:v>
                </c:pt>
                <c:pt idx="962">
                  <c:v>1.6432934833755276E-2</c:v>
                </c:pt>
                <c:pt idx="963">
                  <c:v>1.6226011661167238E-2</c:v>
                </c:pt>
                <c:pt idx="964">
                  <c:v>1.5937993412320516E-2</c:v>
                </c:pt>
                <c:pt idx="965">
                  <c:v>1.574268667940372E-2</c:v>
                </c:pt>
                <c:pt idx="966">
                  <c:v>1.5491512308080562E-2</c:v>
                </c:pt>
                <c:pt idx="967">
                  <c:v>1.54002735290631E-2</c:v>
                </c:pt>
                <c:pt idx="968">
                  <c:v>1.5334836737113187E-2</c:v>
                </c:pt>
                <c:pt idx="969">
                  <c:v>1.5159601044661384E-2</c:v>
                </c:pt>
                <c:pt idx="970">
                  <c:v>1.4774702161686876E-2</c:v>
                </c:pt>
                <c:pt idx="971">
                  <c:v>1.4610111993460319E-2</c:v>
                </c:pt>
                <c:pt idx="972">
                  <c:v>1.4371661341783328E-2</c:v>
                </c:pt>
                <c:pt idx="973">
                  <c:v>1.4114486931187185E-2</c:v>
                </c:pt>
                <c:pt idx="974">
                  <c:v>1.3909132859778718E-2</c:v>
                </c:pt>
                <c:pt idx="975">
                  <c:v>1.3626401918267101E-2</c:v>
                </c:pt>
                <c:pt idx="976">
                  <c:v>1.345514079728522E-2</c:v>
                </c:pt>
                <c:pt idx="977">
                  <c:v>1.3377756654407193E-2</c:v>
                </c:pt>
                <c:pt idx="978">
                  <c:v>1.3186280855656509E-2</c:v>
                </c:pt>
                <c:pt idx="979">
                  <c:v>1.2989374112266916E-2</c:v>
                </c:pt>
                <c:pt idx="980">
                  <c:v>1.2855778692369623E-2</c:v>
                </c:pt>
                <c:pt idx="981">
                  <c:v>1.2632055409817228E-2</c:v>
                </c:pt>
                <c:pt idx="982">
                  <c:v>1.252803472895459E-2</c:v>
                </c:pt>
                <c:pt idx="983">
                  <c:v>1.2300684149932618E-2</c:v>
                </c:pt>
                <c:pt idx="984">
                  <c:v>1.2178174257140593E-2</c:v>
                </c:pt>
                <c:pt idx="985">
                  <c:v>1.1980043869378055E-2</c:v>
                </c:pt>
                <c:pt idx="986">
                  <c:v>1.1739293202646417E-2</c:v>
                </c:pt>
                <c:pt idx="987">
                  <c:v>1.1600601385754526E-2</c:v>
                </c:pt>
                <c:pt idx="988">
                  <c:v>1.140240917940554E-2</c:v>
                </c:pt>
                <c:pt idx="989">
                  <c:v>1.1167184003386205E-2</c:v>
                </c:pt>
                <c:pt idx="990">
                  <c:v>1.0967899062612047E-2</c:v>
                </c:pt>
                <c:pt idx="991">
                  <c:v>1.0699100939569786E-2</c:v>
                </c:pt>
                <c:pt idx="992">
                  <c:v>1.0528401640447101E-2</c:v>
                </c:pt>
                <c:pt idx="993">
                  <c:v>1.0446782924397324E-2</c:v>
                </c:pt>
                <c:pt idx="994">
                  <c:v>1.021311048581409E-2</c:v>
                </c:pt>
                <c:pt idx="995">
                  <c:v>9.9400959715372668E-3</c:v>
                </c:pt>
                <c:pt idx="996">
                  <c:v>9.7888258904967381E-3</c:v>
                </c:pt>
                <c:pt idx="997">
                  <c:v>9.6776287990248677E-3</c:v>
                </c:pt>
                <c:pt idx="998">
                  <c:v>9.7028271457776823E-3</c:v>
                </c:pt>
                <c:pt idx="999">
                  <c:v>9.5259914428530816E-3</c:v>
                </c:pt>
                <c:pt idx="1000">
                  <c:v>9.3726722574911398E-3</c:v>
                </c:pt>
                <c:pt idx="1001">
                  <c:v>9.26503337112752E-3</c:v>
                </c:pt>
                <c:pt idx="1002">
                  <c:v>9.2295604116681487E-3</c:v>
                </c:pt>
                <c:pt idx="1003">
                  <c:v>9.0289136437983961E-3</c:v>
                </c:pt>
                <c:pt idx="1004">
                  <c:v>8.8216977420215847E-3</c:v>
                </c:pt>
                <c:pt idx="1005">
                  <c:v>8.5757543140282371E-3</c:v>
                </c:pt>
                <c:pt idx="1006">
                  <c:v>8.4776536719149437E-3</c:v>
                </c:pt>
                <c:pt idx="1007">
                  <c:v>8.3664274893435666E-3</c:v>
                </c:pt>
                <c:pt idx="1008">
                  <c:v>8.3297999768725765E-3</c:v>
                </c:pt>
                <c:pt idx="1009">
                  <c:v>8.2318375174819328E-3</c:v>
                </c:pt>
                <c:pt idx="1010">
                  <c:v>8.189168147282419E-3</c:v>
                </c:pt>
                <c:pt idx="1011">
                  <c:v>8.1304332173810605E-3</c:v>
                </c:pt>
                <c:pt idx="1012">
                  <c:v>8.0385689797242317E-3</c:v>
                </c:pt>
                <c:pt idx="1013">
                  <c:v>7.9168718195246363E-3</c:v>
                </c:pt>
                <c:pt idx="1014">
                  <c:v>7.8188311778040719E-3</c:v>
                </c:pt>
                <c:pt idx="1015">
                  <c:v>7.5671913488888284E-3</c:v>
                </c:pt>
                <c:pt idx="1016">
                  <c:v>7.3919665655993389E-3</c:v>
                </c:pt>
                <c:pt idx="1017">
                  <c:v>7.2760021701960232E-3</c:v>
                </c:pt>
                <c:pt idx="1018">
                  <c:v>7.1906452478598037E-3</c:v>
                </c:pt>
                <c:pt idx="1019">
                  <c:v>7.0782645122768077E-3</c:v>
                </c:pt>
                <c:pt idx="1020">
                  <c:v>6.9860693633631054E-3</c:v>
                </c:pt>
                <c:pt idx="1021">
                  <c:v>6.9109125077909594E-3</c:v>
                </c:pt>
                <c:pt idx="1022">
                  <c:v>6.827597417001275E-3</c:v>
                </c:pt>
                <c:pt idx="1023">
                  <c:v>6.7271422140217649E-3</c:v>
                </c:pt>
                <c:pt idx="1024">
                  <c:v>6.6698636572893938E-3</c:v>
                </c:pt>
                <c:pt idx="1025">
                  <c:v>6.6069632455776081E-3</c:v>
                </c:pt>
                <c:pt idx="1026">
                  <c:v>6.4993789050255607E-3</c:v>
                </c:pt>
                <c:pt idx="1027">
                  <c:v>6.4113965109589815E-3</c:v>
                </c:pt>
                <c:pt idx="1028">
                  <c:v>6.2176606974154742E-3</c:v>
                </c:pt>
                <c:pt idx="1029">
                  <c:v>6.1411456511351716E-3</c:v>
                </c:pt>
                <c:pt idx="1030">
                  <c:v>6.1037290425900968E-3</c:v>
                </c:pt>
                <c:pt idx="1031">
                  <c:v>5.9932119555691638E-3</c:v>
                </c:pt>
                <c:pt idx="1032">
                  <c:v>5.7466012504809117E-3</c:v>
                </c:pt>
                <c:pt idx="1033">
                  <c:v>5.6822862840556782E-3</c:v>
                </c:pt>
                <c:pt idx="1034">
                  <c:v>5.6771935234485177E-3</c:v>
                </c:pt>
                <c:pt idx="1035">
                  <c:v>5.6594934075932133E-3</c:v>
                </c:pt>
                <c:pt idx="1036">
                  <c:v>5.7040864267475198E-3</c:v>
                </c:pt>
                <c:pt idx="1037">
                  <c:v>5.654340646593323E-3</c:v>
                </c:pt>
                <c:pt idx="1038">
                  <c:v>5.5981057330557072E-3</c:v>
                </c:pt>
                <c:pt idx="1039">
                  <c:v>5.5753383113053105E-3</c:v>
                </c:pt>
                <c:pt idx="1040">
                  <c:v>5.5146379139936188E-3</c:v>
                </c:pt>
                <c:pt idx="1041">
                  <c:v>5.3534968592521695E-3</c:v>
                </c:pt>
                <c:pt idx="1042">
                  <c:v>5.2523961975023837E-3</c:v>
                </c:pt>
                <c:pt idx="1043">
                  <c:v>5.1496737069551737E-3</c:v>
                </c:pt>
                <c:pt idx="1044">
                  <c:v>5.1333645092949695E-3</c:v>
                </c:pt>
                <c:pt idx="1045">
                  <c:v>5.1313117685861222E-3</c:v>
                </c:pt>
                <c:pt idx="1046">
                  <c:v>5.0505239670659658E-3</c:v>
                </c:pt>
                <c:pt idx="1047">
                  <c:v>4.9509305879093029E-3</c:v>
                </c:pt>
                <c:pt idx="1048">
                  <c:v>4.9229649503160387E-3</c:v>
                </c:pt>
                <c:pt idx="1049">
                  <c:v>4.8637172897858967E-3</c:v>
                </c:pt>
                <c:pt idx="1050">
                  <c:v>4.7467983426800614E-3</c:v>
                </c:pt>
                <c:pt idx="1051">
                  <c:v>4.6216866146760235E-3</c:v>
                </c:pt>
                <c:pt idx="1052">
                  <c:v>4.5579771067592442E-3</c:v>
                </c:pt>
                <c:pt idx="1053">
                  <c:v>4.6356176149516615E-3</c:v>
                </c:pt>
                <c:pt idx="1054">
                  <c:v>4.6162447608747983E-3</c:v>
                </c:pt>
                <c:pt idx="1055">
                  <c:v>4.539189711059927E-3</c:v>
                </c:pt>
                <c:pt idx="1056">
                  <c:v>4.5400697168199644E-3</c:v>
                </c:pt>
                <c:pt idx="1057">
                  <c:v>4.5453497513801913E-3</c:v>
                </c:pt>
                <c:pt idx="1058">
                  <c:v>4.5132822687566684E-3</c:v>
                </c:pt>
                <c:pt idx="1059">
                  <c:v>4.3705267889026182E-3</c:v>
                </c:pt>
                <c:pt idx="1060">
                  <c:v>4.301055425090055E-3</c:v>
                </c:pt>
                <c:pt idx="1061">
                  <c:v>4.1629199754762035E-3</c:v>
                </c:pt>
                <c:pt idx="1062">
                  <c:v>4.0760848616463669E-3</c:v>
                </c:pt>
                <c:pt idx="1063">
                  <c:v>3.9710659924319502E-3</c:v>
                </c:pt>
                <c:pt idx="1064">
                  <c:v>3.9080546709033001E-3</c:v>
                </c:pt>
                <c:pt idx="1065">
                  <c:v>3.86372710803198E-3</c:v>
                </c:pt>
                <c:pt idx="1066">
                  <c:v>3.8933109380352307E-3</c:v>
                </c:pt>
                <c:pt idx="1067">
                  <c:v>3.8157649759162061E-3</c:v>
                </c:pt>
                <c:pt idx="1068">
                  <c:v>3.7679592084602738E-3</c:v>
                </c:pt>
                <c:pt idx="1069">
                  <c:v>3.8055649091521325E-3</c:v>
                </c:pt>
                <c:pt idx="1070">
                  <c:v>3.8173886229073504E-3</c:v>
                </c:pt>
                <c:pt idx="1071">
                  <c:v>3.8074103757770052E-3</c:v>
                </c:pt>
                <c:pt idx="1072">
                  <c:v>3.7359680899729528E-3</c:v>
                </c:pt>
                <c:pt idx="1073">
                  <c:v>3.6552111977460216E-3</c:v>
                </c:pt>
                <c:pt idx="1074">
                  <c:v>3.669776747629621E-3</c:v>
                </c:pt>
                <c:pt idx="1075">
                  <c:v>3.6781768026117987E-3</c:v>
                </c:pt>
                <c:pt idx="1076">
                  <c:v>3.6543693740540848E-3</c:v>
                </c:pt>
                <c:pt idx="1077">
                  <c:v>3.5034520225950571E-3</c:v>
                </c:pt>
                <c:pt idx="1078">
                  <c:v>3.4322442837807668E-3</c:v>
                </c:pt>
                <c:pt idx="1079">
                  <c:v>3.4167350913569617E-3</c:v>
                </c:pt>
                <c:pt idx="1080">
                  <c:v>3.3563183322654479E-3</c:v>
                </c:pt>
                <c:pt idx="1081">
                  <c:v>3.2457794269198851E-3</c:v>
                </c:pt>
                <c:pt idx="1082">
                  <c:v>3.1474624197540199E-3</c:v>
                </c:pt>
                <c:pt idx="1083">
                  <c:v>3.102053031619843E-3</c:v>
                </c:pt>
                <c:pt idx="1084">
                  <c:v>3.1411932878106113E-3</c:v>
                </c:pt>
                <c:pt idx="1085">
                  <c:v>3.0942929808267837E-3</c:v>
                </c:pt>
                <c:pt idx="1086">
                  <c:v>3.0394380763219542E-3</c:v>
                </c:pt>
                <c:pt idx="1087">
                  <c:v>3.0723346552813803E-3</c:v>
                </c:pt>
                <c:pt idx="1088">
                  <c:v>3.0323180297180128E-3</c:v>
                </c:pt>
                <c:pt idx="1089">
                  <c:v>3.095816627163378E-3</c:v>
                </c:pt>
                <c:pt idx="1090">
                  <c:v>3.1130785583323817E-3</c:v>
                </c:pt>
                <c:pt idx="1091">
                  <c:v>3.1555715637411443E-3</c:v>
                </c:pt>
                <c:pt idx="1092">
                  <c:v>3.1669916384907248E-3</c:v>
                </c:pt>
                <c:pt idx="1093">
                  <c:v>3.0474254013298997E-3</c:v>
                </c:pt>
                <c:pt idx="1094">
                  <c:v>2.9703230784783319E-3</c:v>
                </c:pt>
                <c:pt idx="1095">
                  <c:v>2.9425883514873916E-3</c:v>
                </c:pt>
                <c:pt idx="1096">
                  <c:v>2.922508220053804E-3</c:v>
                </c:pt>
                <c:pt idx="1097">
                  <c:v>2.8463513579361612E-3</c:v>
                </c:pt>
                <c:pt idx="1098">
                  <c:v>2.7676181153185727E-3</c:v>
                </c:pt>
                <c:pt idx="1099">
                  <c:v>2.7009667699643123E-3</c:v>
                </c:pt>
                <c:pt idx="1100">
                  <c:v>2.7836454929523178E-3</c:v>
                </c:pt>
                <c:pt idx="1101">
                  <c:v>2.7078449968036154E-3</c:v>
                </c:pt>
                <c:pt idx="1102">
                  <c:v>2.7038995164331988E-3</c:v>
                </c:pt>
                <c:pt idx="1103">
                  <c:v>2.6808484564626238E-3</c:v>
                </c:pt>
                <c:pt idx="1104">
                  <c:v>2.6781284386588711E-3</c:v>
                </c:pt>
                <c:pt idx="1105">
                  <c:v>2.650439166510908E-3</c:v>
                </c:pt>
                <c:pt idx="1106">
                  <c:v>2.6002442925080961E-3</c:v>
                </c:pt>
                <c:pt idx="1107">
                  <c:v>2.5496348703373333E-3</c:v>
                </c:pt>
                <c:pt idx="1108">
                  <c:v>2.5791768818850453E-3</c:v>
                </c:pt>
                <c:pt idx="1109">
                  <c:v>2.5426693701995143E-3</c:v>
                </c:pt>
                <c:pt idx="1110">
                  <c:v>2.4767071202647871E-3</c:v>
                </c:pt>
                <c:pt idx="1111">
                  <c:v>2.3560626942285444E-3</c:v>
                </c:pt>
                <c:pt idx="1112">
                  <c:v>2.2737657919215471E-3</c:v>
                </c:pt>
                <c:pt idx="1113">
                  <c:v>2.2925113691653256E-3</c:v>
                </c:pt>
                <c:pt idx="1114">
                  <c:v>2.3608372709348646E-3</c:v>
                </c:pt>
                <c:pt idx="1115">
                  <c:v>2.2688366687491045E-3</c:v>
                </c:pt>
                <c:pt idx="1116">
                  <c:v>2.2268273028696189E-3</c:v>
                </c:pt>
                <c:pt idx="1117">
                  <c:v>2.3227224760016614E-3</c:v>
                </c:pt>
                <c:pt idx="1118">
                  <c:v>2.4498578536150417E-3</c:v>
                </c:pt>
                <c:pt idx="1119">
                  <c:v>2.4313522779421831E-3</c:v>
                </c:pt>
                <c:pt idx="1120">
                  <c:v>2.4192612897102599E-3</c:v>
                </c:pt>
                <c:pt idx="1121">
                  <c:v>2.2683439382512323E-3</c:v>
                </c:pt>
                <c:pt idx="1122">
                  <c:v>2.2840240408846316E-3</c:v>
                </c:pt>
                <c:pt idx="1123">
                  <c:v>2.2141617654224646E-3</c:v>
                </c:pt>
                <c:pt idx="1124">
                  <c:v>2.0447552020340497E-3</c:v>
                </c:pt>
                <c:pt idx="1125">
                  <c:v>1.8986487911557238E-3</c:v>
                </c:pt>
                <c:pt idx="1126">
                  <c:v>1.9258816966801963E-3</c:v>
                </c:pt>
                <c:pt idx="1127">
                  <c:v>1.8345465533956223E-3</c:v>
                </c:pt>
                <c:pt idx="1128">
                  <c:v>1.8821359557989834E-3</c:v>
                </c:pt>
                <c:pt idx="1129">
                  <c:v>1.910510686979042E-3</c:v>
                </c:pt>
                <c:pt idx="1130">
                  <c:v>1.9863893654576649E-3</c:v>
                </c:pt>
                <c:pt idx="1131">
                  <c:v>2.0606116694582002E-3</c:v>
                </c:pt>
                <c:pt idx="1132">
                  <c:v>2.0961446293103008E-3</c:v>
                </c:pt>
                <c:pt idx="1133">
                  <c:v>2.0715553774533798E-3</c:v>
                </c:pt>
                <c:pt idx="1134">
                  <c:v>2.0740408482673705E-3</c:v>
                </c:pt>
                <c:pt idx="1135">
                  <c:v>2.0649298795410299E-3</c:v>
                </c:pt>
                <c:pt idx="1136">
                  <c:v>1.9634983065343701E-3</c:v>
                </c:pt>
                <c:pt idx="1137">
                  <c:v>1.9211671203666061E-3</c:v>
                </c:pt>
                <c:pt idx="1138">
                  <c:v>1.8930287543700286E-3</c:v>
                </c:pt>
                <c:pt idx="1139">
                  <c:v>1.746036701331136E-3</c:v>
                </c:pt>
                <c:pt idx="1140">
                  <c:v>1.7648913701980595E-3</c:v>
                </c:pt>
                <c:pt idx="1141">
                  <c:v>1.7755870765699558E-3</c:v>
                </c:pt>
                <c:pt idx="1142">
                  <c:v>1.7564347693912179E-3</c:v>
                </c:pt>
                <c:pt idx="1143">
                  <c:v>1.7893055299998326E-3</c:v>
                </c:pt>
                <c:pt idx="1144">
                  <c:v>1.7625562640046371E-3</c:v>
                </c:pt>
                <c:pt idx="1145">
                  <c:v>1.7605000687277226E-3</c:v>
                </c:pt>
                <c:pt idx="1146">
                  <c:v>1.8440938886145435E-3</c:v>
                </c:pt>
                <c:pt idx="1147">
                  <c:v>1.7460728833861457E-3</c:v>
                </c:pt>
                <c:pt idx="1148">
                  <c:v>1.7889702550780331E-3</c:v>
                </c:pt>
                <c:pt idx="1149">
                  <c:v>1.7755216215960686E-3</c:v>
                </c:pt>
                <c:pt idx="1150">
                  <c:v>1.7386755622400439E-3</c:v>
                </c:pt>
                <c:pt idx="1151">
                  <c:v>1.731908790675721E-3</c:v>
                </c:pt>
                <c:pt idx="1152">
                  <c:v>1.6693114718569068E-3</c:v>
                </c:pt>
                <c:pt idx="1153">
                  <c:v>1.6720643989669751E-3</c:v>
                </c:pt>
                <c:pt idx="1154">
                  <c:v>1.6351885212339573E-3</c:v>
                </c:pt>
                <c:pt idx="1155">
                  <c:v>1.5801983431164277E-3</c:v>
                </c:pt>
                <c:pt idx="1156">
                  <c:v>1.5847447365110027E-3</c:v>
                </c:pt>
                <c:pt idx="1157">
                  <c:v>1.6399652797727405E-3</c:v>
                </c:pt>
                <c:pt idx="1158">
                  <c:v>1.7053931625734277E-3</c:v>
                </c:pt>
                <c:pt idx="1159">
                  <c:v>1.7510263703544241E-3</c:v>
                </c:pt>
                <c:pt idx="1160">
                  <c:v>1.7042971553995628E-3</c:v>
                </c:pt>
                <c:pt idx="1161">
                  <c:v>1.7702494052688345E-3</c:v>
                </c:pt>
                <c:pt idx="1162">
                  <c:v>1.7373062805501999E-3</c:v>
                </c:pt>
                <c:pt idx="1163">
                  <c:v>1.7067269894857494E-3</c:v>
                </c:pt>
                <c:pt idx="1164">
                  <c:v>1.6442485805361637E-3</c:v>
                </c:pt>
                <c:pt idx="1165">
                  <c:v>1.6303568532448575E-3</c:v>
                </c:pt>
                <c:pt idx="1166">
                  <c:v>1.5742763043539922E-3</c:v>
                </c:pt>
                <c:pt idx="1167">
                  <c:v>1.5662993430502455E-3</c:v>
                </c:pt>
                <c:pt idx="1168">
                  <c:v>1.5584851100843571E-3</c:v>
                </c:pt>
                <c:pt idx="1169">
                  <c:v>1.5449232031336932E-3</c:v>
                </c:pt>
                <c:pt idx="1170">
                  <c:v>1.5738855745237605E-3</c:v>
                </c:pt>
                <c:pt idx="1171">
                  <c:v>1.5522479783504038E-3</c:v>
                </c:pt>
                <c:pt idx="1172">
                  <c:v>1.4659285042593006E-3</c:v>
                </c:pt>
                <c:pt idx="1173">
                  <c:v>1.4098290461537568E-3</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numCache>
            </c:numRef>
          </c:yVal>
          <c:smooth val="0"/>
          <c:extLst>
            <c:ext xmlns:c16="http://schemas.microsoft.com/office/drawing/2014/chart" uri="{C3380CC4-5D6E-409C-BE32-E72D297353CC}">
              <c16:uniqueId val="{00000001-F910-4A95-8842-AC0C872CC22F}"/>
            </c:ext>
          </c:extLst>
        </c:ser>
        <c:ser>
          <c:idx val="2"/>
          <c:order val="2"/>
          <c:tx>
            <c:strRef>
              <c:f>'Fluo 77K'!$Z$3</c:f>
              <c:strCache>
                <c:ptCount val="1"/>
                <c:pt idx="0">
                  <c:v>2g B3</c:v>
                </c:pt>
              </c:strCache>
            </c:strRef>
          </c:tx>
          <c:spPr>
            <a:ln w="19050" cap="rnd">
              <a:solidFill>
                <a:srgbClr val="00B050"/>
              </a:solidFill>
              <a:round/>
            </a:ln>
            <a:effectLst/>
          </c:spPr>
          <c:marker>
            <c:symbol val="none"/>
          </c:marker>
          <c:xVal>
            <c:numRef>
              <c:f>'Fluo 77K'!$W$4:$W$1449</c:f>
              <c:numCache>
                <c:formatCode>General</c:formatCode>
                <c:ptCount val="1446"/>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pt idx="1174" formatCode="0.0">
                  <c:v>808.73929999999996</c:v>
                </c:pt>
                <c:pt idx="1175" formatCode="0.0">
                  <c:v>809.06039999999996</c:v>
                </c:pt>
                <c:pt idx="1176" formatCode="0.0">
                  <c:v>809.38149999999996</c:v>
                </c:pt>
                <c:pt idx="1177" formatCode="0.0">
                  <c:v>809.70249999999999</c:v>
                </c:pt>
                <c:pt idx="1178" formatCode="0.0">
                  <c:v>810.02350000000001</c:v>
                </c:pt>
                <c:pt idx="1179" formatCode="0.0">
                  <c:v>810.34439999999995</c:v>
                </c:pt>
                <c:pt idx="1180" formatCode="0.0">
                  <c:v>810.6653</c:v>
                </c:pt>
                <c:pt idx="1181" formatCode="0.0">
                  <c:v>810.98609999999996</c:v>
                </c:pt>
                <c:pt idx="1182" formatCode="0.0">
                  <c:v>811.30690000000004</c:v>
                </c:pt>
                <c:pt idx="1183" formatCode="0.0">
                  <c:v>811.6277</c:v>
                </c:pt>
                <c:pt idx="1184" formatCode="0.0">
                  <c:v>811.94839999999999</c:v>
                </c:pt>
                <c:pt idx="1185" formatCode="0.0">
                  <c:v>812.26900000000001</c:v>
                </c:pt>
                <c:pt idx="1186" formatCode="0.0">
                  <c:v>812.58960000000002</c:v>
                </c:pt>
                <c:pt idx="1187" formatCode="0.0">
                  <c:v>812.91010000000006</c:v>
                </c:pt>
                <c:pt idx="1188" formatCode="0.0">
                  <c:v>813.23059999999998</c:v>
                </c:pt>
                <c:pt idx="1189" formatCode="0.0">
                  <c:v>813.55100000000004</c:v>
                </c:pt>
                <c:pt idx="1190" formatCode="0.0">
                  <c:v>813.87149999999997</c:v>
                </c:pt>
                <c:pt idx="1191" formatCode="0.0">
                  <c:v>814.19179999999994</c:v>
                </c:pt>
                <c:pt idx="1192" formatCode="0.0">
                  <c:v>814.51210000000003</c:v>
                </c:pt>
                <c:pt idx="1193" formatCode="0.0">
                  <c:v>814.83230000000003</c:v>
                </c:pt>
                <c:pt idx="1194" formatCode="0.0">
                  <c:v>815.15250000000003</c:v>
                </c:pt>
                <c:pt idx="1195" formatCode="0.0">
                  <c:v>815.47270000000003</c:v>
                </c:pt>
                <c:pt idx="1196" formatCode="0.0">
                  <c:v>815.79269999999997</c:v>
                </c:pt>
                <c:pt idx="1197" formatCode="0.0">
                  <c:v>816.11279999999999</c:v>
                </c:pt>
                <c:pt idx="1198" formatCode="0.0">
                  <c:v>816.43280000000004</c:v>
                </c:pt>
                <c:pt idx="1199" formatCode="0.0">
                  <c:v>816.7527</c:v>
                </c:pt>
                <c:pt idx="1200" formatCode="0.0">
                  <c:v>817.07259999999997</c:v>
                </c:pt>
                <c:pt idx="1201" formatCode="0.0">
                  <c:v>817.39250000000004</c:v>
                </c:pt>
                <c:pt idx="1202" formatCode="0.0">
                  <c:v>817.71230000000003</c:v>
                </c:pt>
                <c:pt idx="1203" formatCode="0.0">
                  <c:v>818.03200000000004</c:v>
                </c:pt>
                <c:pt idx="1204" formatCode="0.0">
                  <c:v>818.35170000000005</c:v>
                </c:pt>
                <c:pt idx="1205" formatCode="0.0">
                  <c:v>818.67139999999995</c:v>
                </c:pt>
                <c:pt idx="1206" formatCode="0.0">
                  <c:v>818.99099999999999</c:v>
                </c:pt>
                <c:pt idx="1207" formatCode="0.0">
                  <c:v>819.31050000000005</c:v>
                </c:pt>
                <c:pt idx="1208" formatCode="0.0">
                  <c:v>819.63009999999997</c:v>
                </c:pt>
                <c:pt idx="1209" formatCode="0.0">
                  <c:v>819.94949999999994</c:v>
                </c:pt>
                <c:pt idx="1210" formatCode="0.0">
                  <c:v>820.26890000000003</c:v>
                </c:pt>
                <c:pt idx="1211" formatCode="0.0">
                  <c:v>820.5883</c:v>
                </c:pt>
                <c:pt idx="1212" formatCode="0.0">
                  <c:v>820.9076</c:v>
                </c:pt>
                <c:pt idx="1213" formatCode="0.0">
                  <c:v>821.2269</c:v>
                </c:pt>
                <c:pt idx="1214" formatCode="0.0">
                  <c:v>821.54600000000005</c:v>
                </c:pt>
                <c:pt idx="1215" formatCode="0.0">
                  <c:v>821.86519999999996</c:v>
                </c:pt>
                <c:pt idx="1216" formatCode="0.0">
                  <c:v>822.18430000000001</c:v>
                </c:pt>
                <c:pt idx="1217" formatCode="0.0">
                  <c:v>822.50340000000006</c:v>
                </c:pt>
                <c:pt idx="1218" formatCode="0.0">
                  <c:v>822.82240000000002</c:v>
                </c:pt>
                <c:pt idx="1219" formatCode="0.0">
                  <c:v>823.14139999999998</c:v>
                </c:pt>
                <c:pt idx="1220" formatCode="0.0">
                  <c:v>823.46029999999996</c:v>
                </c:pt>
                <c:pt idx="1221" formatCode="0.0">
                  <c:v>823.77909999999997</c:v>
                </c:pt>
                <c:pt idx="1222" formatCode="0.0">
                  <c:v>824.09799999999996</c:v>
                </c:pt>
                <c:pt idx="1223" formatCode="0.0">
                  <c:v>824.41669999999999</c:v>
                </c:pt>
                <c:pt idx="1224" formatCode="0.0">
                  <c:v>824.73540000000003</c:v>
                </c:pt>
                <c:pt idx="1225" formatCode="0.0">
                  <c:v>825.05409999999995</c:v>
                </c:pt>
                <c:pt idx="1226" formatCode="0.0">
                  <c:v>825.37270000000001</c:v>
                </c:pt>
                <c:pt idx="1227" formatCode="0.0">
                  <c:v>825.69129999999996</c:v>
                </c:pt>
                <c:pt idx="1228" formatCode="0.0">
                  <c:v>826.00980000000004</c:v>
                </c:pt>
                <c:pt idx="1229" formatCode="0.0">
                  <c:v>826.32820000000004</c:v>
                </c:pt>
                <c:pt idx="1230" formatCode="0.0">
                  <c:v>826.64670000000001</c:v>
                </c:pt>
                <c:pt idx="1231" formatCode="0.0">
                  <c:v>826.96500000000003</c:v>
                </c:pt>
                <c:pt idx="1232" formatCode="0.0">
                  <c:v>827.28340000000003</c:v>
                </c:pt>
                <c:pt idx="1233" formatCode="0.0">
                  <c:v>827.60159999999996</c:v>
                </c:pt>
                <c:pt idx="1234" formatCode="0.0">
                  <c:v>827.91989999999998</c:v>
                </c:pt>
                <c:pt idx="1235" formatCode="0.0">
                  <c:v>828.23800000000006</c:v>
                </c:pt>
                <c:pt idx="1236" formatCode="0.0">
                  <c:v>828.55619999999999</c:v>
                </c:pt>
                <c:pt idx="1237" formatCode="0.0">
                  <c:v>828.87419999999997</c:v>
                </c:pt>
                <c:pt idx="1238" formatCode="0.0">
                  <c:v>829.19230000000005</c:v>
                </c:pt>
                <c:pt idx="1239" formatCode="0.0">
                  <c:v>829.51020000000005</c:v>
                </c:pt>
                <c:pt idx="1240" formatCode="0.0">
                  <c:v>829.82809999999995</c:v>
                </c:pt>
                <c:pt idx="1241" formatCode="0.0">
                  <c:v>830.14599999999996</c:v>
                </c:pt>
                <c:pt idx="1242" formatCode="0.0">
                  <c:v>830.46379999999999</c:v>
                </c:pt>
                <c:pt idx="1243" formatCode="0.0">
                  <c:v>830.78160000000003</c:v>
                </c:pt>
                <c:pt idx="1244" formatCode="0.0">
                  <c:v>831.09929999999997</c:v>
                </c:pt>
                <c:pt idx="1245" formatCode="0.0">
                  <c:v>831.41700000000003</c:v>
                </c:pt>
                <c:pt idx="1246" formatCode="0.0">
                  <c:v>831.7346</c:v>
                </c:pt>
                <c:pt idx="1247" formatCode="0.0">
                  <c:v>832.05219999999997</c:v>
                </c:pt>
                <c:pt idx="1248" formatCode="0.0">
                  <c:v>832.36980000000005</c:v>
                </c:pt>
                <c:pt idx="1249" formatCode="0.0">
                  <c:v>832.68719999999996</c:v>
                </c:pt>
                <c:pt idx="1250" formatCode="0.0">
                  <c:v>833.00459999999998</c:v>
                </c:pt>
                <c:pt idx="1251" formatCode="0.0">
                  <c:v>833.322</c:v>
                </c:pt>
                <c:pt idx="1252" formatCode="0.0">
                  <c:v>833.63930000000005</c:v>
                </c:pt>
                <c:pt idx="1253" formatCode="0.0">
                  <c:v>833.95659999999998</c:v>
                </c:pt>
                <c:pt idx="1254" formatCode="0.0">
                  <c:v>834.27390000000003</c:v>
                </c:pt>
                <c:pt idx="1255" formatCode="0.0">
                  <c:v>834.59100000000001</c:v>
                </c:pt>
                <c:pt idx="1256" formatCode="0.0">
                  <c:v>834.90809999999999</c:v>
                </c:pt>
                <c:pt idx="1257" formatCode="0.0">
                  <c:v>835.22519999999997</c:v>
                </c:pt>
                <c:pt idx="1258" formatCode="0.0">
                  <c:v>835.54219999999998</c:v>
                </c:pt>
                <c:pt idx="1259" formatCode="0.0">
                  <c:v>835.85929999999996</c:v>
                </c:pt>
                <c:pt idx="1260" formatCode="0.0">
                  <c:v>836.17610000000002</c:v>
                </c:pt>
                <c:pt idx="1261" formatCode="0.0">
                  <c:v>836.49300000000005</c:v>
                </c:pt>
                <c:pt idx="1262" formatCode="0.0">
                  <c:v>836.80989999999997</c:v>
                </c:pt>
                <c:pt idx="1263" formatCode="0.0">
                  <c:v>837.12660000000005</c:v>
                </c:pt>
                <c:pt idx="1264" formatCode="0.0">
                  <c:v>837.4434</c:v>
                </c:pt>
                <c:pt idx="1265" formatCode="0.0">
                  <c:v>837.76009999999997</c:v>
                </c:pt>
                <c:pt idx="1266" formatCode="0.0">
                  <c:v>838.07669999999996</c:v>
                </c:pt>
                <c:pt idx="1267" formatCode="0.0">
                  <c:v>838.39319999999998</c:v>
                </c:pt>
                <c:pt idx="1268" formatCode="0.0">
                  <c:v>838.70979999999997</c:v>
                </c:pt>
                <c:pt idx="1269" formatCode="0.0">
                  <c:v>839.02629999999999</c:v>
                </c:pt>
                <c:pt idx="1270" formatCode="0.0">
                  <c:v>839.34270000000004</c:v>
                </c:pt>
                <c:pt idx="1271" formatCode="0.0">
                  <c:v>839.65909999999997</c:v>
                </c:pt>
                <c:pt idx="1272" formatCode="0.0">
                  <c:v>839.97540000000004</c:v>
                </c:pt>
                <c:pt idx="1273" formatCode="0.0">
                  <c:v>840.29169999999999</c:v>
                </c:pt>
                <c:pt idx="1274" formatCode="0.0">
                  <c:v>840.60799999999995</c:v>
                </c:pt>
                <c:pt idx="1275" formatCode="0.0">
                  <c:v>840.92409999999995</c:v>
                </c:pt>
                <c:pt idx="1276" formatCode="0.0">
                  <c:v>841.24019999999996</c:v>
                </c:pt>
                <c:pt idx="1277" formatCode="0.0">
                  <c:v>841.55629999999996</c:v>
                </c:pt>
                <c:pt idx="1278" formatCode="0.0">
                  <c:v>841.87239999999997</c:v>
                </c:pt>
                <c:pt idx="1279" formatCode="0.0">
                  <c:v>842.1884</c:v>
                </c:pt>
                <c:pt idx="1280" formatCode="0.0">
                  <c:v>842.50429999999994</c:v>
                </c:pt>
                <c:pt idx="1281" formatCode="0.0">
                  <c:v>842.8202</c:v>
                </c:pt>
                <c:pt idx="1282" formatCode="0.0">
                  <c:v>843.13599999999997</c:v>
                </c:pt>
                <c:pt idx="1283" formatCode="0.0">
                  <c:v>843.45180000000005</c:v>
                </c:pt>
                <c:pt idx="1284" formatCode="0.0">
                  <c:v>843.76750000000004</c:v>
                </c:pt>
                <c:pt idx="1285" formatCode="0.0">
                  <c:v>844.08320000000003</c:v>
                </c:pt>
                <c:pt idx="1286" formatCode="0.0">
                  <c:v>844.39880000000005</c:v>
                </c:pt>
                <c:pt idx="1287" formatCode="0.0">
                  <c:v>844.71439999999996</c:v>
                </c:pt>
                <c:pt idx="1288" formatCode="0.0">
                  <c:v>845.03</c:v>
                </c:pt>
                <c:pt idx="1289" formatCode="0.0">
                  <c:v>845.34540000000004</c:v>
                </c:pt>
                <c:pt idx="1290" formatCode="0.0">
                  <c:v>845.66079999999999</c:v>
                </c:pt>
                <c:pt idx="1291" formatCode="0.0">
                  <c:v>845.97630000000004</c:v>
                </c:pt>
                <c:pt idx="1292" formatCode="0.0">
                  <c:v>846.29160000000002</c:v>
                </c:pt>
                <c:pt idx="1293" formatCode="0.0">
                  <c:v>846.6069</c:v>
                </c:pt>
                <c:pt idx="1294" formatCode="0.0">
                  <c:v>846.9221</c:v>
                </c:pt>
                <c:pt idx="1295" formatCode="0.0">
                  <c:v>847.23720000000003</c:v>
                </c:pt>
                <c:pt idx="1296" formatCode="0.0">
                  <c:v>847.55240000000003</c:v>
                </c:pt>
                <c:pt idx="1297" formatCode="0.0">
                  <c:v>847.86749999999995</c:v>
                </c:pt>
                <c:pt idx="1298" formatCode="0.0">
                  <c:v>848.1825</c:v>
                </c:pt>
                <c:pt idx="1299" formatCode="0.0">
                  <c:v>848.49749999999995</c:v>
                </c:pt>
                <c:pt idx="1300" formatCode="0.0">
                  <c:v>848.81240000000003</c:v>
                </c:pt>
                <c:pt idx="1301" formatCode="0.0">
                  <c:v>849.12729999999999</c:v>
                </c:pt>
                <c:pt idx="1302" formatCode="0.0">
                  <c:v>849.44209999999998</c:v>
                </c:pt>
                <c:pt idx="1303" formatCode="0.0">
                  <c:v>849.75689999999997</c:v>
                </c:pt>
                <c:pt idx="1304" formatCode="0.0">
                  <c:v>850.07169999999996</c:v>
                </c:pt>
                <c:pt idx="1305" formatCode="0.0">
                  <c:v>850.38639999999998</c:v>
                </c:pt>
                <c:pt idx="1306" formatCode="0.0">
                  <c:v>850.70090000000005</c:v>
                </c:pt>
                <c:pt idx="1307" formatCode="0.0">
                  <c:v>851.01559999999995</c:v>
                </c:pt>
                <c:pt idx="1308" formatCode="0.0">
                  <c:v>851.33010000000002</c:v>
                </c:pt>
                <c:pt idx="1309" formatCode="0.0">
                  <c:v>851.64449999999999</c:v>
                </c:pt>
                <c:pt idx="1310" formatCode="0.0">
                  <c:v>851.95899999999995</c:v>
                </c:pt>
                <c:pt idx="1311" formatCode="0.0">
                  <c:v>852.27340000000004</c:v>
                </c:pt>
                <c:pt idx="1312" formatCode="0.0">
                  <c:v>852.58770000000004</c:v>
                </c:pt>
                <c:pt idx="1313" formatCode="0.0">
                  <c:v>852.90200000000004</c:v>
                </c:pt>
                <c:pt idx="1314" formatCode="0.0">
                  <c:v>853.21619999999996</c:v>
                </c:pt>
                <c:pt idx="1315" formatCode="0.0">
                  <c:v>853.53039999999999</c:v>
                </c:pt>
                <c:pt idx="1316" formatCode="0.0">
                  <c:v>853.84450000000004</c:v>
                </c:pt>
                <c:pt idx="1317" formatCode="0.0">
                  <c:v>854.15859999999998</c:v>
                </c:pt>
                <c:pt idx="1318" formatCode="0.0">
                  <c:v>854.47260000000006</c:v>
                </c:pt>
                <c:pt idx="1319" formatCode="0.0">
                  <c:v>854.78660000000002</c:v>
                </c:pt>
                <c:pt idx="1320" formatCode="0.0">
                  <c:v>855.10050000000001</c:v>
                </c:pt>
                <c:pt idx="1321" formatCode="0.0">
                  <c:v>855.4144</c:v>
                </c:pt>
                <c:pt idx="1322" formatCode="0.0">
                  <c:v>855.72820000000002</c:v>
                </c:pt>
                <c:pt idx="1323" formatCode="0.0">
                  <c:v>856.04200000000003</c:v>
                </c:pt>
                <c:pt idx="1324" formatCode="0.0">
                  <c:v>856.35569999999996</c:v>
                </c:pt>
                <c:pt idx="1325" formatCode="0.0">
                  <c:v>856.6694</c:v>
                </c:pt>
                <c:pt idx="1326" formatCode="0.0">
                  <c:v>856.98299999999995</c:v>
                </c:pt>
                <c:pt idx="1327" formatCode="0.0">
                  <c:v>857.29660000000001</c:v>
                </c:pt>
                <c:pt idx="1328" formatCode="0.0">
                  <c:v>857.61009999999999</c:v>
                </c:pt>
                <c:pt idx="1329" formatCode="0.0">
                  <c:v>857.92359999999996</c:v>
                </c:pt>
                <c:pt idx="1330" formatCode="0.0">
                  <c:v>858.23699999999997</c:v>
                </c:pt>
                <c:pt idx="1331" formatCode="0.0">
                  <c:v>858.55039999999997</c:v>
                </c:pt>
                <c:pt idx="1332" formatCode="0.0">
                  <c:v>858.86369999999999</c:v>
                </c:pt>
                <c:pt idx="1333" formatCode="0.0">
                  <c:v>859.17700000000002</c:v>
                </c:pt>
                <c:pt idx="1334" formatCode="0.0">
                  <c:v>859.49019999999996</c:v>
                </c:pt>
                <c:pt idx="1335" formatCode="0.0">
                  <c:v>859.80330000000004</c:v>
                </c:pt>
                <c:pt idx="1336" formatCode="0.0">
                  <c:v>860.11649999999997</c:v>
                </c:pt>
                <c:pt idx="1337" formatCode="0.0">
                  <c:v>860.42960000000005</c:v>
                </c:pt>
                <c:pt idx="1338" formatCode="0.0">
                  <c:v>860.74260000000004</c:v>
                </c:pt>
                <c:pt idx="1339" formatCode="0.0">
                  <c:v>861.05550000000005</c:v>
                </c:pt>
                <c:pt idx="1340" formatCode="0.0">
                  <c:v>861.36850000000004</c:v>
                </c:pt>
                <c:pt idx="1341" formatCode="0.0">
                  <c:v>861.68129999999996</c:v>
                </c:pt>
                <c:pt idx="1342" formatCode="0.0">
                  <c:v>861.9941</c:v>
                </c:pt>
                <c:pt idx="1343" formatCode="0.0">
                  <c:v>862.30690000000004</c:v>
                </c:pt>
                <c:pt idx="1344" formatCode="0.0">
                  <c:v>862.61959999999999</c:v>
                </c:pt>
                <c:pt idx="1345" formatCode="0.0">
                  <c:v>862.93230000000005</c:v>
                </c:pt>
                <c:pt idx="1346" formatCode="0.0">
                  <c:v>863.24490000000003</c:v>
                </c:pt>
                <c:pt idx="1347" formatCode="0.0">
                  <c:v>863.5575</c:v>
                </c:pt>
                <c:pt idx="1348" formatCode="0.0">
                  <c:v>863.87</c:v>
                </c:pt>
                <c:pt idx="1349" formatCode="0.0">
                  <c:v>864.18240000000003</c:v>
                </c:pt>
                <c:pt idx="1350" formatCode="0.0">
                  <c:v>864.49490000000003</c:v>
                </c:pt>
                <c:pt idx="1351" formatCode="0.0">
                  <c:v>864.80730000000005</c:v>
                </c:pt>
                <c:pt idx="1352" formatCode="0.0">
                  <c:v>865.11959999999999</c:v>
                </c:pt>
                <c:pt idx="1353" formatCode="0.0">
                  <c:v>865.43179999999995</c:v>
                </c:pt>
                <c:pt idx="1354" formatCode="0.0">
                  <c:v>865.74400000000003</c:v>
                </c:pt>
                <c:pt idx="1355" formatCode="0.0">
                  <c:v>866.05619999999999</c:v>
                </c:pt>
                <c:pt idx="1356" formatCode="0.0">
                  <c:v>866.36829999999998</c:v>
                </c:pt>
                <c:pt idx="1357" formatCode="0.0">
                  <c:v>866.68039999999996</c:v>
                </c:pt>
                <c:pt idx="1358" formatCode="0.0">
                  <c:v>866.99239999999998</c:v>
                </c:pt>
                <c:pt idx="1359" formatCode="0.0">
                  <c:v>867.30430000000001</c:v>
                </c:pt>
                <c:pt idx="1360" formatCode="0.0">
                  <c:v>867.61620000000005</c:v>
                </c:pt>
                <c:pt idx="1361" formatCode="0.0">
                  <c:v>867.92809999999997</c:v>
                </c:pt>
                <c:pt idx="1362" formatCode="0.0">
                  <c:v>868.23990000000003</c:v>
                </c:pt>
                <c:pt idx="1363" formatCode="0.0">
                  <c:v>868.55160000000001</c:v>
                </c:pt>
                <c:pt idx="1364" formatCode="0.0">
                  <c:v>868.86329999999998</c:v>
                </c:pt>
                <c:pt idx="1365" formatCode="0.0">
                  <c:v>869.17499999999995</c:v>
                </c:pt>
                <c:pt idx="1366" formatCode="0.0">
                  <c:v>869.48659999999995</c:v>
                </c:pt>
                <c:pt idx="1367" formatCode="0.0">
                  <c:v>869.79819999999995</c:v>
                </c:pt>
                <c:pt idx="1368" formatCode="0.0">
                  <c:v>870.10969999999998</c:v>
                </c:pt>
                <c:pt idx="1369" formatCode="0.0">
                  <c:v>870.42110000000002</c:v>
                </c:pt>
                <c:pt idx="1370" formatCode="0.0">
                  <c:v>870.73249999999996</c:v>
                </c:pt>
                <c:pt idx="1371" formatCode="0.0">
                  <c:v>871.04380000000003</c:v>
                </c:pt>
                <c:pt idx="1372" formatCode="0.0">
                  <c:v>871.35519999999997</c:v>
                </c:pt>
                <c:pt idx="1373" formatCode="0.0">
                  <c:v>871.66639999999995</c:v>
                </c:pt>
                <c:pt idx="1374" formatCode="0.0">
                  <c:v>871.97760000000005</c:v>
                </c:pt>
                <c:pt idx="1375" formatCode="0.0">
                  <c:v>872.28880000000004</c:v>
                </c:pt>
                <c:pt idx="1376" formatCode="0.0">
                  <c:v>872.59990000000005</c:v>
                </c:pt>
                <c:pt idx="1377" formatCode="0.0">
                  <c:v>872.91089999999997</c:v>
                </c:pt>
                <c:pt idx="1378" formatCode="0.0">
                  <c:v>873.22190000000001</c:v>
                </c:pt>
                <c:pt idx="1379" formatCode="0.0">
                  <c:v>873.53279999999995</c:v>
                </c:pt>
                <c:pt idx="1380" formatCode="0.0">
                  <c:v>873.84370000000001</c:v>
                </c:pt>
                <c:pt idx="1381" formatCode="0.0">
                  <c:v>874.15449999999998</c:v>
                </c:pt>
                <c:pt idx="1382" formatCode="0.0">
                  <c:v>874.46529999999996</c:v>
                </c:pt>
                <c:pt idx="1383" formatCode="0.0">
                  <c:v>874.77610000000004</c:v>
                </c:pt>
                <c:pt idx="1384" formatCode="0.0">
                  <c:v>875.08680000000004</c:v>
                </c:pt>
                <c:pt idx="1385" formatCode="0.0">
                  <c:v>875.39739999999995</c:v>
                </c:pt>
                <c:pt idx="1386" formatCode="0.0">
                  <c:v>875.70799999999997</c:v>
                </c:pt>
                <c:pt idx="1387" formatCode="0.0">
                  <c:v>876.01850000000002</c:v>
                </c:pt>
                <c:pt idx="1388" formatCode="0.0">
                  <c:v>876.32899999999995</c:v>
                </c:pt>
                <c:pt idx="1389" formatCode="0.0">
                  <c:v>876.6395</c:v>
                </c:pt>
                <c:pt idx="1390" formatCode="0.0">
                  <c:v>876.94979999999998</c:v>
                </c:pt>
                <c:pt idx="1391" formatCode="0.0">
                  <c:v>877.26009999999997</c:v>
                </c:pt>
                <c:pt idx="1392" formatCode="0.0">
                  <c:v>877.57039999999995</c:v>
                </c:pt>
                <c:pt idx="1393" formatCode="0.0">
                  <c:v>877.88070000000005</c:v>
                </c:pt>
                <c:pt idx="1394" formatCode="0.0">
                  <c:v>878.19090000000006</c:v>
                </c:pt>
                <c:pt idx="1395" formatCode="0.0">
                  <c:v>878.50099999999998</c:v>
                </c:pt>
                <c:pt idx="1396" formatCode="0.0">
                  <c:v>878.81100000000004</c:v>
                </c:pt>
                <c:pt idx="1397" formatCode="0.0">
                  <c:v>879.12109999999996</c:v>
                </c:pt>
                <c:pt idx="1398" formatCode="0.0">
                  <c:v>879.43100000000004</c:v>
                </c:pt>
                <c:pt idx="1399" formatCode="0.0">
                  <c:v>879.74099999999999</c:v>
                </c:pt>
                <c:pt idx="1400" formatCode="0.0">
                  <c:v>880.05079999999998</c:v>
                </c:pt>
                <c:pt idx="1401" formatCode="0.0">
                  <c:v>880.36069999999995</c:v>
                </c:pt>
                <c:pt idx="1402" formatCode="0.0">
                  <c:v>880.67039999999997</c:v>
                </c:pt>
                <c:pt idx="1403" formatCode="0.0">
                  <c:v>880.98019999999997</c:v>
                </c:pt>
                <c:pt idx="1404" formatCode="0.0">
                  <c:v>881.28980000000001</c:v>
                </c:pt>
                <c:pt idx="1405" formatCode="0.0">
                  <c:v>881.59939999999995</c:v>
                </c:pt>
                <c:pt idx="1406" formatCode="0.0">
                  <c:v>881.90899999999999</c:v>
                </c:pt>
                <c:pt idx="1407" formatCode="0.0">
                  <c:v>882.21849999999995</c:v>
                </c:pt>
                <c:pt idx="1408" formatCode="0.0">
                  <c:v>882.52800000000002</c:v>
                </c:pt>
                <c:pt idx="1409" formatCode="0.0">
                  <c:v>882.8374</c:v>
                </c:pt>
                <c:pt idx="1410" formatCode="0.0">
                  <c:v>883.14679999999998</c:v>
                </c:pt>
                <c:pt idx="1411" formatCode="0.0">
                  <c:v>883.45609999999999</c:v>
                </c:pt>
                <c:pt idx="1412" formatCode="0.0">
                  <c:v>883.76530000000002</c:v>
                </c:pt>
                <c:pt idx="1413" formatCode="0.0">
                  <c:v>884.07449999999994</c:v>
                </c:pt>
                <c:pt idx="1414" formatCode="0.0">
                  <c:v>884.38369999999998</c:v>
                </c:pt>
                <c:pt idx="1415" formatCode="0.0">
                  <c:v>884.69280000000003</c:v>
                </c:pt>
                <c:pt idx="1416" formatCode="0.0">
                  <c:v>885.0018</c:v>
                </c:pt>
                <c:pt idx="1417" formatCode="0.0">
                  <c:v>885.31089999999995</c:v>
                </c:pt>
                <c:pt idx="1418" formatCode="0.0">
                  <c:v>885.61980000000005</c:v>
                </c:pt>
                <c:pt idx="1419" formatCode="0.0">
                  <c:v>885.92870000000005</c:v>
                </c:pt>
                <c:pt idx="1420" formatCode="0.0">
                  <c:v>886.23749999999995</c:v>
                </c:pt>
                <c:pt idx="1421" formatCode="0.0">
                  <c:v>886.54639999999995</c:v>
                </c:pt>
                <c:pt idx="1422" formatCode="0.0">
                  <c:v>886.85509999999999</c:v>
                </c:pt>
                <c:pt idx="1423" formatCode="0.0">
                  <c:v>887.16380000000004</c:v>
                </c:pt>
                <c:pt idx="1424" formatCode="0.0">
                  <c:v>887.47249999999997</c:v>
                </c:pt>
                <c:pt idx="1425" formatCode="0.0">
                  <c:v>887.78110000000004</c:v>
                </c:pt>
                <c:pt idx="1426" formatCode="0.0">
                  <c:v>888.08960000000002</c:v>
                </c:pt>
                <c:pt idx="1427" formatCode="0.0">
                  <c:v>888.3981</c:v>
                </c:pt>
                <c:pt idx="1428" formatCode="0.0">
                  <c:v>888.70650000000001</c:v>
                </c:pt>
                <c:pt idx="1429" formatCode="0.0">
                  <c:v>889.01490000000001</c:v>
                </c:pt>
                <c:pt idx="1430" formatCode="0.0">
                  <c:v>889.32320000000004</c:v>
                </c:pt>
                <c:pt idx="1431" formatCode="0.0">
                  <c:v>889.63149999999996</c:v>
                </c:pt>
                <c:pt idx="1432" formatCode="0.0">
                  <c:v>889.93979999999999</c:v>
                </c:pt>
                <c:pt idx="1433" formatCode="0.0">
                  <c:v>890.24789999999996</c:v>
                </c:pt>
                <c:pt idx="1434" formatCode="0.0">
                  <c:v>890.55610000000001</c:v>
                </c:pt>
                <c:pt idx="1435" formatCode="0.0">
                  <c:v>890.86410000000001</c:v>
                </c:pt>
                <c:pt idx="1436" formatCode="0.0">
                  <c:v>891.17219999999998</c:v>
                </c:pt>
                <c:pt idx="1437" formatCode="0.0">
                  <c:v>891.48019999999997</c:v>
                </c:pt>
                <c:pt idx="1438" formatCode="0.0">
                  <c:v>891.78809999999999</c:v>
                </c:pt>
                <c:pt idx="1439" formatCode="0.0">
                  <c:v>892.09590000000003</c:v>
                </c:pt>
                <c:pt idx="1440" formatCode="0.0">
                  <c:v>892.40380000000005</c:v>
                </c:pt>
                <c:pt idx="1441" formatCode="0.0">
                  <c:v>892.7115</c:v>
                </c:pt>
                <c:pt idx="1442" formatCode="0.0">
                  <c:v>893.01930000000004</c:v>
                </c:pt>
                <c:pt idx="1443" formatCode="0.0">
                  <c:v>893.327</c:v>
                </c:pt>
                <c:pt idx="1444" formatCode="0.0">
                  <c:v>893.63459999999998</c:v>
                </c:pt>
                <c:pt idx="1445" formatCode="0.0">
                  <c:v>893.94209999999998</c:v>
                </c:pt>
              </c:numCache>
            </c:numRef>
          </c:xVal>
          <c:yVal>
            <c:numRef>
              <c:f>'Fluo 77K'!$Z$4:$Z$1449</c:f>
              <c:numCache>
                <c:formatCode>0.0</c:formatCode>
                <c:ptCount val="1446"/>
                <c:pt idx="0">
                  <c:v>-1.4493191860357061E-3</c:v>
                </c:pt>
                <c:pt idx="1">
                  <c:v>-1.3266026319388253E-3</c:v>
                </c:pt>
                <c:pt idx="2">
                  <c:v>-1.3489927803511932E-3</c:v>
                </c:pt>
                <c:pt idx="3">
                  <c:v>-1.4464190658422982E-3</c:v>
                </c:pt>
                <c:pt idx="4">
                  <c:v>-1.4796321687822794E-3</c:v>
                </c:pt>
                <c:pt idx="5">
                  <c:v>-1.6567339514893522E-3</c:v>
                </c:pt>
                <c:pt idx="6">
                  <c:v>-1.4250885500591811E-3</c:v>
                </c:pt>
                <c:pt idx="7">
                  <c:v>-1.3745854048642684E-3</c:v>
                </c:pt>
                <c:pt idx="8">
                  <c:v>-1.2787793586892509E-3</c:v>
                </c:pt>
                <c:pt idx="9">
                  <c:v>-1.3092817993116826E-3</c:v>
                </c:pt>
                <c:pt idx="10">
                  <c:v>-1.1717803187386044E-3</c:v>
                </c:pt>
                <c:pt idx="11">
                  <c:v>-1.1240738269908401E-3</c:v>
                </c:pt>
                <c:pt idx="12">
                  <c:v>-9.4396707039039694E-4</c:v>
                </c:pt>
                <c:pt idx="13">
                  <c:v>-7.3323304733423323E-4</c:v>
                </c:pt>
                <c:pt idx="14">
                  <c:v>-1.0469125994480477E-3</c:v>
                </c:pt>
                <c:pt idx="15">
                  <c:v>-1.2392864067718847E-3</c:v>
                </c:pt>
                <c:pt idx="16">
                  <c:v>-1.1147845658682344E-3</c:v>
                </c:pt>
                <c:pt idx="17">
                  <c:v>-1.154844781850213E-3</c:v>
                </c:pt>
                <c:pt idx="18">
                  <c:v>-1.0962695661026294E-3</c:v>
                </c:pt>
                <c:pt idx="19">
                  <c:v>-1.1826648540106401E-3</c:v>
                </c:pt>
                <c:pt idx="20">
                  <c:v>-1.2452924710882564E-3</c:v>
                </c:pt>
                <c:pt idx="21">
                  <c:v>-1.0445045704285381E-3</c:v>
                </c:pt>
                <c:pt idx="22">
                  <c:v>-8.3642018372698311E-4</c:v>
                </c:pt>
                <c:pt idx="23">
                  <c:v>-8.7203077483832966E-4</c:v>
                </c:pt>
                <c:pt idx="24">
                  <c:v>-8.2591595116036703E-4</c:v>
                </c:pt>
                <c:pt idx="25">
                  <c:v>-9.8655154211221385E-4</c:v>
                </c:pt>
                <c:pt idx="26">
                  <c:v>-9.001540350782783E-4</c:v>
                </c:pt>
                <c:pt idx="27">
                  <c:v>-9.035706568307607E-4</c:v>
                </c:pt>
                <c:pt idx="28">
                  <c:v>-1.0195161029485803E-3</c:v>
                </c:pt>
                <c:pt idx="29">
                  <c:v>-9.7258824700979709E-4</c:v>
                </c:pt>
                <c:pt idx="30">
                  <c:v>-9.1256782550347101E-4</c:v>
                </c:pt>
                <c:pt idx="31">
                  <c:v>-1.0005650449386868E-3</c:v>
                </c:pt>
                <c:pt idx="32">
                  <c:v>-7.8577889794323084E-4</c:v>
                </c:pt>
                <c:pt idx="33">
                  <c:v>-8.6571014942207021E-4</c:v>
                </c:pt>
                <c:pt idx="34">
                  <c:v>-8.8139826014979649E-4</c:v>
                </c:pt>
                <c:pt idx="35">
                  <c:v>-6.1147238172960339E-4</c:v>
                </c:pt>
                <c:pt idx="36">
                  <c:v>-9.0155735483518412E-4</c:v>
                </c:pt>
                <c:pt idx="37">
                  <c:v>-9.4362809890533278E-4</c:v>
                </c:pt>
                <c:pt idx="38">
                  <c:v>-1.0617760275038466E-3</c:v>
                </c:pt>
                <c:pt idx="39">
                  <c:v>-1.1629886966047095E-3</c:v>
                </c:pt>
                <c:pt idx="40">
                  <c:v>-1.2024061982406214E-3</c:v>
                </c:pt>
                <c:pt idx="41">
                  <c:v>-1.219907334849181E-3</c:v>
                </c:pt>
                <c:pt idx="42">
                  <c:v>-1.2507271104789067E-3</c:v>
                </c:pt>
                <c:pt idx="43">
                  <c:v>-1.0355687051095096E-3</c:v>
                </c:pt>
                <c:pt idx="44">
                  <c:v>-1.2447429600310454E-3</c:v>
                </c:pt>
                <c:pt idx="45">
                  <c:v>-1.300128459651991E-3</c:v>
                </c:pt>
                <c:pt idx="46">
                  <c:v>-1.4837835986067217E-3</c:v>
                </c:pt>
                <c:pt idx="47">
                  <c:v>-1.5894453377967351E-3</c:v>
                </c:pt>
                <c:pt idx="48">
                  <c:v>-1.6527578326129956E-3</c:v>
                </c:pt>
                <c:pt idx="49">
                  <c:v>-1.6919731163989799E-3</c:v>
                </c:pt>
                <c:pt idx="50">
                  <c:v>-1.7098614904814753E-3</c:v>
                </c:pt>
                <c:pt idx="51">
                  <c:v>-1.4441369722190398E-3</c:v>
                </c:pt>
                <c:pt idx="52">
                  <c:v>-1.1121216147580749E-3</c:v>
                </c:pt>
                <c:pt idx="53">
                  <c:v>-9.0663471495188786E-4</c:v>
                </c:pt>
                <c:pt idx="54">
                  <c:v>-7.6978316088413296E-4</c:v>
                </c:pt>
                <c:pt idx="55">
                  <c:v>-7.5520794180786079E-4</c:v>
                </c:pt>
                <c:pt idx="56">
                  <c:v>-6.9905712113348508E-4</c:v>
                </c:pt>
                <c:pt idx="57">
                  <c:v>-7.8297170364793791E-4</c:v>
                </c:pt>
                <c:pt idx="58">
                  <c:v>-8.4517269376644744E-4</c:v>
                </c:pt>
                <c:pt idx="59">
                  <c:v>-1.114573471514606E-3</c:v>
                </c:pt>
                <c:pt idx="60">
                  <c:v>-1.0517039697111501E-3</c:v>
                </c:pt>
                <c:pt idx="61">
                  <c:v>-1.1029069717447017E-3</c:v>
                </c:pt>
                <c:pt idx="62">
                  <c:v>-1.2010655687911004E-3</c:v>
                </c:pt>
                <c:pt idx="63">
                  <c:v>-1.2019021792648756E-3</c:v>
                </c:pt>
                <c:pt idx="64">
                  <c:v>-1.1699148660077895E-3</c:v>
                </c:pt>
                <c:pt idx="65">
                  <c:v>-1.2723308561415558E-3</c:v>
                </c:pt>
                <c:pt idx="66">
                  <c:v>-1.1139113398166945E-3</c:v>
                </c:pt>
                <c:pt idx="67">
                  <c:v>-1.2971107257845509E-3</c:v>
                </c:pt>
                <c:pt idx="68">
                  <c:v>-1.2479129814150975E-3</c:v>
                </c:pt>
                <c:pt idx="69">
                  <c:v>-1.0913949786173346E-3</c:v>
                </c:pt>
                <c:pt idx="70">
                  <c:v>-1.0635918272920866E-3</c:v>
                </c:pt>
                <c:pt idx="71">
                  <c:v>-1.0417109682795366E-3</c:v>
                </c:pt>
                <c:pt idx="72">
                  <c:v>-1.0266525345330668E-3</c:v>
                </c:pt>
                <c:pt idx="73">
                  <c:v>-1.0832194413184048E-3</c:v>
                </c:pt>
                <c:pt idx="74">
                  <c:v>-9.3224592464458611E-4</c:v>
                </c:pt>
                <c:pt idx="75">
                  <c:v>-8.4973549405926118E-4</c:v>
                </c:pt>
                <c:pt idx="76">
                  <c:v>-1.1115746002175297E-3</c:v>
                </c:pt>
                <c:pt idx="77">
                  <c:v>-1.1574658469585351E-3</c:v>
                </c:pt>
                <c:pt idx="78">
                  <c:v>-1.2220171688225013E-3</c:v>
                </c:pt>
                <c:pt idx="79">
                  <c:v>-1.1167798374656693E-3</c:v>
                </c:pt>
                <c:pt idx="80">
                  <c:v>-1.0410635382908792E-3</c:v>
                </c:pt>
                <c:pt idx="81">
                  <c:v>-9.9253097691748434E-4</c:v>
                </c:pt>
                <c:pt idx="82">
                  <c:v>-1.0980038130131208E-3</c:v>
                </c:pt>
                <c:pt idx="83">
                  <c:v>-8.3959686248881069E-4</c:v>
                </c:pt>
                <c:pt idx="84">
                  <c:v>-8.6097009644598658E-4</c:v>
                </c:pt>
                <c:pt idx="85">
                  <c:v>-6.8403086471292959E-4</c:v>
                </c:pt>
                <c:pt idx="86">
                  <c:v>-5.8896572920616593E-4</c:v>
                </c:pt>
                <c:pt idx="87">
                  <c:v>-5.9723696631061704E-4</c:v>
                </c:pt>
                <c:pt idx="88">
                  <c:v>-8.4671748280108056E-4</c:v>
                </c:pt>
                <c:pt idx="89">
                  <c:v>-8.5965443216312338E-4</c:v>
                </c:pt>
                <c:pt idx="90">
                  <c:v>-8.0306838541668109E-4</c:v>
                </c:pt>
                <c:pt idx="91">
                  <c:v>-8.1837036823343421E-4</c:v>
                </c:pt>
                <c:pt idx="92">
                  <c:v>-8.6006469306853237E-4</c:v>
                </c:pt>
                <c:pt idx="93">
                  <c:v>-9.138391072678315E-4</c:v>
                </c:pt>
                <c:pt idx="94">
                  <c:v>-8.3085822198637835E-4</c:v>
                </c:pt>
                <c:pt idx="95">
                  <c:v>-6.3758372692767837E-4</c:v>
                </c:pt>
                <c:pt idx="96">
                  <c:v>-6.2858766781793063E-4</c:v>
                </c:pt>
                <c:pt idx="97">
                  <c:v>-6.9941134910928438E-4</c:v>
                </c:pt>
                <c:pt idx="98">
                  <c:v>-6.5610482928957724E-4</c:v>
                </c:pt>
                <c:pt idx="99">
                  <c:v>-7.4829675150477537E-4</c:v>
                </c:pt>
                <c:pt idx="100">
                  <c:v>-8.493083123186731E-4</c:v>
                </c:pt>
                <c:pt idx="101">
                  <c:v>-8.7267348918439625E-4</c:v>
                </c:pt>
                <c:pt idx="102">
                  <c:v>-8.9538568824664919E-4</c:v>
                </c:pt>
                <c:pt idx="103">
                  <c:v>-8.4190364388798619E-4</c:v>
                </c:pt>
                <c:pt idx="104">
                  <c:v>-8.3188318077304904E-4</c:v>
                </c:pt>
                <c:pt idx="105">
                  <c:v>-9.1017921383580627E-4</c:v>
                </c:pt>
                <c:pt idx="106">
                  <c:v>-8.4839569678196215E-4</c:v>
                </c:pt>
                <c:pt idx="107">
                  <c:v>-7.876543367407086E-4</c:v>
                </c:pt>
                <c:pt idx="108">
                  <c:v>-8.8168646912932308E-4</c:v>
                </c:pt>
                <c:pt idx="109">
                  <c:v>-9.2476081289911321E-4</c:v>
                </c:pt>
                <c:pt idx="110">
                  <c:v>-8.9943614784149782E-4</c:v>
                </c:pt>
                <c:pt idx="111">
                  <c:v>-8.4506728528500365E-4</c:v>
                </c:pt>
                <c:pt idx="112">
                  <c:v>-7.1702150027891636E-4</c:v>
                </c:pt>
                <c:pt idx="113">
                  <c:v>-7.5267980259765329E-4</c:v>
                </c:pt>
                <c:pt idx="114">
                  <c:v>-6.6870890976285019E-4</c:v>
                </c:pt>
                <c:pt idx="115">
                  <c:v>-6.7959843806821756E-4</c:v>
                </c:pt>
                <c:pt idx="116">
                  <c:v>-7.2910824702089279E-4</c:v>
                </c:pt>
                <c:pt idx="117">
                  <c:v>-7.5529088163931259E-4</c:v>
                </c:pt>
                <c:pt idx="118">
                  <c:v>-7.3133624944972603E-4</c:v>
                </c:pt>
                <c:pt idx="119">
                  <c:v>-8.6545689167586435E-4</c:v>
                </c:pt>
                <c:pt idx="120">
                  <c:v>-8.5818509340994484E-4</c:v>
                </c:pt>
                <c:pt idx="121">
                  <c:v>-9.4979005681794537E-4</c:v>
                </c:pt>
                <c:pt idx="122">
                  <c:v>-9.6288317716696934E-4</c:v>
                </c:pt>
                <c:pt idx="123">
                  <c:v>-8.3146459814542086E-4</c:v>
                </c:pt>
                <c:pt idx="124">
                  <c:v>-8.5518566733138726E-4</c:v>
                </c:pt>
                <c:pt idx="125">
                  <c:v>-8.2456450347196113E-4</c:v>
                </c:pt>
                <c:pt idx="126">
                  <c:v>-9.1007935316917538E-4</c:v>
                </c:pt>
                <c:pt idx="127">
                  <c:v>-8.5148638441419095E-4</c:v>
                </c:pt>
                <c:pt idx="128">
                  <c:v>-9.1426878552508539E-4</c:v>
                </c:pt>
                <c:pt idx="129">
                  <c:v>-1.2151681140453196E-3</c:v>
                </c:pt>
                <c:pt idx="130">
                  <c:v>-1.2292581767162096E-3</c:v>
                </c:pt>
                <c:pt idx="131">
                  <c:v>-1.230059558565923E-3</c:v>
                </c:pt>
                <c:pt idx="132">
                  <c:v>-1.2691375339352895E-3</c:v>
                </c:pt>
                <c:pt idx="133">
                  <c:v>-1.1129743138948071E-3</c:v>
                </c:pt>
                <c:pt idx="134">
                  <c:v>-1.1165978691398085E-3</c:v>
                </c:pt>
                <c:pt idx="135">
                  <c:v>-9.9302057157471665E-4</c:v>
                </c:pt>
                <c:pt idx="136">
                  <c:v>-6.3996790034349287E-4</c:v>
                </c:pt>
                <c:pt idx="137">
                  <c:v>-5.7370674195421215E-4</c:v>
                </c:pt>
                <c:pt idx="138">
                  <c:v>-5.2961104547737971E-4</c:v>
                </c:pt>
                <c:pt idx="139">
                  <c:v>-5.9120260813869975E-4</c:v>
                </c:pt>
                <c:pt idx="140">
                  <c:v>-7.130797778543992E-4</c:v>
                </c:pt>
                <c:pt idx="141">
                  <c:v>-7.5271392165875215E-4</c:v>
                </c:pt>
                <c:pt idx="142">
                  <c:v>-8.5376043370597073E-4</c:v>
                </c:pt>
                <c:pt idx="143">
                  <c:v>-8.895865574227959E-4</c:v>
                </c:pt>
                <c:pt idx="144">
                  <c:v>-1.0484854049474855E-3</c:v>
                </c:pt>
                <c:pt idx="145">
                  <c:v>-1.2561057169399473E-3</c:v>
                </c:pt>
                <c:pt idx="146">
                  <c:v>-1.2842750240428422E-3</c:v>
                </c:pt>
                <c:pt idx="147">
                  <c:v>-1.2153231754693382E-3</c:v>
                </c:pt>
                <c:pt idx="148">
                  <c:v>-1.3685993126812228E-3</c:v>
                </c:pt>
                <c:pt idx="149">
                  <c:v>-1.397192472835818E-3</c:v>
                </c:pt>
                <c:pt idx="150">
                  <c:v>-1.4716596815054991E-3</c:v>
                </c:pt>
                <c:pt idx="151">
                  <c:v>-1.4383788952248015E-3</c:v>
                </c:pt>
                <c:pt idx="152">
                  <c:v>-1.2575614635468345E-3</c:v>
                </c:pt>
                <c:pt idx="153">
                  <c:v>-1.200802047587491E-3</c:v>
                </c:pt>
                <c:pt idx="154">
                  <c:v>-1.182280945225592E-3</c:v>
                </c:pt>
                <c:pt idx="155">
                  <c:v>-1.0759523586950763E-3</c:v>
                </c:pt>
                <c:pt idx="156">
                  <c:v>-1.0632450888662845E-3</c:v>
                </c:pt>
                <c:pt idx="157">
                  <c:v>-9.5536339157891641E-4</c:v>
                </c:pt>
                <c:pt idx="158">
                  <c:v>-1.0056926127794468E-3</c:v>
                </c:pt>
                <c:pt idx="159">
                  <c:v>-9.4184087036337913E-4</c:v>
                </c:pt>
                <c:pt idx="160">
                  <c:v>-8.4398241009835432E-4</c:v>
                </c:pt>
                <c:pt idx="161">
                  <c:v>-8.3170676026200101E-4</c:v>
                </c:pt>
                <c:pt idx="162">
                  <c:v>-7.9325291405907803E-4</c:v>
                </c:pt>
                <c:pt idx="163">
                  <c:v>-7.9843984351833533E-4</c:v>
                </c:pt>
                <c:pt idx="164">
                  <c:v>-7.5030311873183601E-4</c:v>
                </c:pt>
                <c:pt idx="165">
                  <c:v>-7.3473262167814178E-4</c:v>
                </c:pt>
                <c:pt idx="166">
                  <c:v>-9.0802083648287401E-4</c:v>
                </c:pt>
                <c:pt idx="167">
                  <c:v>-9.8435543961855436E-4</c:v>
                </c:pt>
                <c:pt idx="168">
                  <c:v>-9.875692887396279E-4</c:v>
                </c:pt>
                <c:pt idx="169">
                  <c:v>-9.321768543501663E-4</c:v>
                </c:pt>
                <c:pt idx="170">
                  <c:v>-9.4999449379379818E-4</c:v>
                </c:pt>
                <c:pt idx="171">
                  <c:v>-1.1042076569275701E-3</c:v>
                </c:pt>
                <c:pt idx="172">
                  <c:v>-1.0805481684860261E-3</c:v>
                </c:pt>
                <c:pt idx="173">
                  <c:v>-7.691118752917803E-4</c:v>
                </c:pt>
                <c:pt idx="174">
                  <c:v>-7.4514309617442105E-4</c:v>
                </c:pt>
                <c:pt idx="175">
                  <c:v>-5.5221145607115408E-4</c:v>
                </c:pt>
                <c:pt idx="176">
                  <c:v>-5.6451595454453415E-4</c:v>
                </c:pt>
                <c:pt idx="177">
                  <c:v>-5.9471187839855663E-4</c:v>
                </c:pt>
                <c:pt idx="178">
                  <c:v>-5.0410607643834723E-4</c:v>
                </c:pt>
                <c:pt idx="179">
                  <c:v>-3.996121522664349E-4</c:v>
                </c:pt>
                <c:pt idx="180">
                  <c:v>-6.9529265139223802E-4</c:v>
                </c:pt>
                <c:pt idx="181">
                  <c:v>-8.1706052915612461E-4</c:v>
                </c:pt>
                <c:pt idx="182">
                  <c:v>-1.0304993893242844E-3</c:v>
                </c:pt>
                <c:pt idx="183">
                  <c:v>-1.3008136147813758E-3</c:v>
                </c:pt>
                <c:pt idx="184">
                  <c:v>-1.5667372995955919E-3</c:v>
                </c:pt>
                <c:pt idx="185">
                  <c:v>-1.6405506982895808E-3</c:v>
                </c:pt>
                <c:pt idx="186">
                  <c:v>-1.7067791245714658E-3</c:v>
                </c:pt>
                <c:pt idx="187">
                  <c:v>-1.5591501080575629E-3</c:v>
                </c:pt>
                <c:pt idx="188">
                  <c:v>-1.4836953883511977E-3</c:v>
                </c:pt>
                <c:pt idx="189">
                  <c:v>-1.4257146209608093E-3</c:v>
                </c:pt>
                <c:pt idx="190">
                  <c:v>-1.1755339702409664E-3</c:v>
                </c:pt>
                <c:pt idx="191">
                  <c:v>-8.3632171001405526E-4</c:v>
                </c:pt>
                <c:pt idx="192">
                  <c:v>-7.971749417410096E-4</c:v>
                </c:pt>
                <c:pt idx="193">
                  <c:v>-8.0545699708434583E-4</c:v>
                </c:pt>
                <c:pt idx="194">
                  <c:v>-8.5354074023938256E-4</c:v>
                </c:pt>
                <c:pt idx="195">
                  <c:v>-8.7690536232362443E-4</c:v>
                </c:pt>
                <c:pt idx="196">
                  <c:v>-8.9663089528138921E-4</c:v>
                </c:pt>
                <c:pt idx="197">
                  <c:v>-8.9804863935680841E-4</c:v>
                </c:pt>
                <c:pt idx="198">
                  <c:v>-7.5165928206283284E-4</c:v>
                </c:pt>
                <c:pt idx="199">
                  <c:v>-8.125551487466237E-4</c:v>
                </c:pt>
                <c:pt idx="200">
                  <c:v>-7.6180900926290892E-4</c:v>
                </c:pt>
                <c:pt idx="201">
                  <c:v>-9.1902770107153264E-4</c:v>
                </c:pt>
                <c:pt idx="202">
                  <c:v>-9.1901965674005403E-4</c:v>
                </c:pt>
                <c:pt idx="203">
                  <c:v>-9.5570458218990548E-4</c:v>
                </c:pt>
                <c:pt idx="204">
                  <c:v>-8.9930993505450577E-4</c:v>
                </c:pt>
                <c:pt idx="205">
                  <c:v>-1.4022739938136318E-3</c:v>
                </c:pt>
                <c:pt idx="206">
                  <c:v>-1.4690574789675405E-3</c:v>
                </c:pt>
                <c:pt idx="207">
                  <c:v>-1.6032502427862456E-3</c:v>
                </c:pt>
                <c:pt idx="208">
                  <c:v>-1.3397329226470954E-3</c:v>
                </c:pt>
                <c:pt idx="209">
                  <c:v>-1.3012749155830628E-3</c:v>
                </c:pt>
                <c:pt idx="210">
                  <c:v>-1.38215206948749E-3</c:v>
                </c:pt>
                <c:pt idx="211">
                  <c:v>-1.4123491029044751E-3</c:v>
                </c:pt>
                <c:pt idx="212">
                  <c:v>-9.6573530876224636E-4</c:v>
                </c:pt>
                <c:pt idx="213">
                  <c:v>-8.205803402641258E-4</c:v>
                </c:pt>
                <c:pt idx="214">
                  <c:v>-7.9327676966277317E-4</c:v>
                </c:pt>
                <c:pt idx="215">
                  <c:v>-8.3716997089893733E-4</c:v>
                </c:pt>
                <c:pt idx="216">
                  <c:v>-9.3897903009217956E-4</c:v>
                </c:pt>
                <c:pt idx="217">
                  <c:v>-8.3631865871590827E-4</c:v>
                </c:pt>
                <c:pt idx="218">
                  <c:v>-1.7715151886686989E-3</c:v>
                </c:pt>
                <c:pt idx="219">
                  <c:v>-1.7789836569697332E-3</c:v>
                </c:pt>
                <c:pt idx="220">
                  <c:v>-1.7442737535932503E-3</c:v>
                </c:pt>
                <c:pt idx="221">
                  <c:v>-1.6631383489092856E-3</c:v>
                </c:pt>
                <c:pt idx="222">
                  <c:v>-1.6550854183177194E-3</c:v>
                </c:pt>
                <c:pt idx="223">
                  <c:v>-1.4590245332692746E-3</c:v>
                </c:pt>
                <c:pt idx="224">
                  <c:v>-1.3861431674638412E-3</c:v>
                </c:pt>
                <c:pt idx="225">
                  <c:v>-4.2678340748450146E-4</c:v>
                </c:pt>
                <c:pt idx="226">
                  <c:v>-4.0424041677403997E-4</c:v>
                </c:pt>
                <c:pt idx="227">
                  <c:v>-3.6719183206320729E-4</c:v>
                </c:pt>
                <c:pt idx="228">
                  <c:v>-2.9612598865527343E-4</c:v>
                </c:pt>
                <c:pt idx="229">
                  <c:v>-2.6249352639359027E-4</c:v>
                </c:pt>
                <c:pt idx="230">
                  <c:v>-3.3820033880505056E-4</c:v>
                </c:pt>
                <c:pt idx="231">
                  <c:v>-2.4617401886201556E-4</c:v>
                </c:pt>
                <c:pt idx="232">
                  <c:v>-3.8947962329227855E-4</c:v>
                </c:pt>
                <c:pt idx="233">
                  <c:v>-3.9773227521710679E-4</c:v>
                </c:pt>
                <c:pt idx="234">
                  <c:v>-3.8345968943887454E-4</c:v>
                </c:pt>
                <c:pt idx="235">
                  <c:v>-5.880969414064764E-4</c:v>
                </c:pt>
                <c:pt idx="236">
                  <c:v>-6.1262799155511625E-4</c:v>
                </c:pt>
                <c:pt idx="237">
                  <c:v>-6.1019555215042999E-4</c:v>
                </c:pt>
                <c:pt idx="238">
                  <c:v>-7.1349281266721448E-4</c:v>
                </c:pt>
                <c:pt idx="239">
                  <c:v>-8.0699651569490674E-4</c:v>
                </c:pt>
                <c:pt idx="240">
                  <c:v>-8.5709966344181434E-4</c:v>
                </c:pt>
                <c:pt idx="241">
                  <c:v>-8.6111683614778598E-4</c:v>
                </c:pt>
                <c:pt idx="242">
                  <c:v>-6.0291071651970036E-4</c:v>
                </c:pt>
                <c:pt idx="243">
                  <c:v>-5.1495566047706214E-4</c:v>
                </c:pt>
                <c:pt idx="244">
                  <c:v>-5.6724742116763191E-4</c:v>
                </c:pt>
                <c:pt idx="245">
                  <c:v>-4.6518371727448062E-4</c:v>
                </c:pt>
                <c:pt idx="246">
                  <c:v>-1.7923943897167922E-4</c:v>
                </c:pt>
                <c:pt idx="247">
                  <c:v>-1.0133336181211602E-4</c:v>
                </c:pt>
                <c:pt idx="248">
                  <c:v>-7.6569164745966941E-5</c:v>
                </c:pt>
                <c:pt idx="249">
                  <c:v>2.8768665276199347E-5</c:v>
                </c:pt>
                <c:pt idx="250">
                  <c:v>1.0166734026384852E-4</c:v>
                </c:pt>
                <c:pt idx="251">
                  <c:v>3.1138691764241169E-4</c:v>
                </c:pt>
                <c:pt idx="252">
                  <c:v>2.049414663928635E-4</c:v>
                </c:pt>
                <c:pt idx="253">
                  <c:v>1.771635021468656E-4</c:v>
                </c:pt>
                <c:pt idx="254">
                  <c:v>2.6995783383351502E-4</c:v>
                </c:pt>
                <c:pt idx="255">
                  <c:v>2.4238025665855668E-4</c:v>
                </c:pt>
                <c:pt idx="256">
                  <c:v>-3.1285209553448063E-5</c:v>
                </c:pt>
                <c:pt idx="257">
                  <c:v>-1.3901048620216846E-4</c:v>
                </c:pt>
                <c:pt idx="258">
                  <c:v>-1.7970381881058731E-4</c:v>
                </c:pt>
                <c:pt idx="259">
                  <c:v>8.2576865667708638E-6</c:v>
                </c:pt>
                <c:pt idx="260">
                  <c:v>8.1709520299870489E-5</c:v>
                </c:pt>
                <c:pt idx="261">
                  <c:v>1.2801016803498896E-4</c:v>
                </c:pt>
                <c:pt idx="262">
                  <c:v>2.5962439074591199E-4</c:v>
                </c:pt>
                <c:pt idx="263">
                  <c:v>6.7609915387502372E-4</c:v>
                </c:pt>
                <c:pt idx="264">
                  <c:v>9.1060500862269109E-4</c:v>
                </c:pt>
                <c:pt idx="265">
                  <c:v>9.2286429240534648E-4</c:v>
                </c:pt>
                <c:pt idx="266">
                  <c:v>1.1115524089582783E-3</c:v>
                </c:pt>
                <c:pt idx="267">
                  <c:v>1.2808564605551753E-3</c:v>
                </c:pt>
                <c:pt idx="268">
                  <c:v>1.2514425011990213E-3</c:v>
                </c:pt>
                <c:pt idx="269">
                  <c:v>1.4003461281661723E-3</c:v>
                </c:pt>
                <c:pt idx="270">
                  <c:v>1.3157752391593617E-3</c:v>
                </c:pt>
                <c:pt idx="271">
                  <c:v>1.3227430171735379E-3</c:v>
                </c:pt>
                <c:pt idx="272">
                  <c:v>1.294345417491095E-3</c:v>
                </c:pt>
                <c:pt idx="273">
                  <c:v>1.1956966710059823E-3</c:v>
                </c:pt>
                <c:pt idx="274">
                  <c:v>1.0572939479165596E-3</c:v>
                </c:pt>
                <c:pt idx="275">
                  <c:v>1.3034410598767329E-3</c:v>
                </c:pt>
                <c:pt idx="276">
                  <c:v>1.3854033663585502E-3</c:v>
                </c:pt>
                <c:pt idx="277">
                  <c:v>1.4871902342925411E-3</c:v>
                </c:pt>
                <c:pt idx="278">
                  <c:v>1.5217889039820273E-3</c:v>
                </c:pt>
                <c:pt idx="279">
                  <c:v>1.6758508891621495E-3</c:v>
                </c:pt>
                <c:pt idx="280">
                  <c:v>1.0953932887529426E-3</c:v>
                </c:pt>
                <c:pt idx="281">
                  <c:v>1.2834131710116688E-3</c:v>
                </c:pt>
                <c:pt idx="282">
                  <c:v>9.4151216233571869E-4</c:v>
                </c:pt>
                <c:pt idx="283">
                  <c:v>9.1141193828721755E-4</c:v>
                </c:pt>
                <c:pt idx="284">
                  <c:v>7.3548851144639019E-4</c:v>
                </c:pt>
                <c:pt idx="285">
                  <c:v>6.7530165549567912E-4</c:v>
                </c:pt>
                <c:pt idx="286">
                  <c:v>8.0752411288360698E-4</c:v>
                </c:pt>
                <c:pt idx="287">
                  <c:v>1.4354829358925033E-3</c:v>
                </c:pt>
                <c:pt idx="288">
                  <c:v>1.5676357682045301E-3</c:v>
                </c:pt>
                <c:pt idx="289">
                  <c:v>1.9320950240816767E-3</c:v>
                </c:pt>
                <c:pt idx="290">
                  <c:v>2.066773221696505E-3</c:v>
                </c:pt>
                <c:pt idx="291">
                  <c:v>2.2885573822968674E-3</c:v>
                </c:pt>
                <c:pt idx="292">
                  <c:v>2.3793959150884749E-3</c:v>
                </c:pt>
                <c:pt idx="293">
                  <c:v>2.3555358731414469E-3</c:v>
                </c:pt>
                <c:pt idx="294">
                  <c:v>2.5356426297418904E-3</c:v>
                </c:pt>
                <c:pt idx="295">
                  <c:v>2.4757622905595884E-3</c:v>
                </c:pt>
                <c:pt idx="296">
                  <c:v>2.474891838415455E-3</c:v>
                </c:pt>
                <c:pt idx="297">
                  <c:v>2.2710074249179544E-3</c:v>
                </c:pt>
                <c:pt idx="298">
                  <c:v>2.3706142790212432E-3</c:v>
                </c:pt>
                <c:pt idx="299">
                  <c:v>2.0424657484848221E-3</c:v>
                </c:pt>
                <c:pt idx="300">
                  <c:v>2.2108408184913103E-3</c:v>
                </c:pt>
                <c:pt idx="301">
                  <c:v>2.2417080279376854E-3</c:v>
                </c:pt>
                <c:pt idx="302">
                  <c:v>2.1776751493679789E-3</c:v>
                </c:pt>
                <c:pt idx="303">
                  <c:v>2.069506630054787E-3</c:v>
                </c:pt>
                <c:pt idx="304">
                  <c:v>2.3407750796596858E-3</c:v>
                </c:pt>
                <c:pt idx="305">
                  <c:v>2.2514167038601416E-3</c:v>
                </c:pt>
                <c:pt idx="306">
                  <c:v>2.4425882997140378E-3</c:v>
                </c:pt>
                <c:pt idx="307">
                  <c:v>2.4604883242076402E-3</c:v>
                </c:pt>
                <c:pt idx="308">
                  <c:v>2.4709886733038874E-3</c:v>
                </c:pt>
                <c:pt idx="309">
                  <c:v>2.5916389437737287E-3</c:v>
                </c:pt>
                <c:pt idx="310">
                  <c:v>2.6567894296374802E-3</c:v>
                </c:pt>
                <c:pt idx="311">
                  <c:v>2.6618681767078874E-3</c:v>
                </c:pt>
                <c:pt idx="312">
                  <c:v>2.5936164623637631E-3</c:v>
                </c:pt>
                <c:pt idx="313">
                  <c:v>3.0349958932300845E-3</c:v>
                </c:pt>
                <c:pt idx="314">
                  <c:v>3.0441941701897599E-3</c:v>
                </c:pt>
                <c:pt idx="315">
                  <c:v>3.0651926492563293E-3</c:v>
                </c:pt>
                <c:pt idx="316">
                  <c:v>3.2218462961262659E-3</c:v>
                </c:pt>
                <c:pt idx="317">
                  <c:v>3.4166883262603314E-3</c:v>
                </c:pt>
                <c:pt idx="318">
                  <c:v>3.4514426121553172E-3</c:v>
                </c:pt>
                <c:pt idx="319">
                  <c:v>3.7553408119726278E-3</c:v>
                </c:pt>
                <c:pt idx="320">
                  <c:v>3.8095096758051193E-3</c:v>
                </c:pt>
                <c:pt idx="321">
                  <c:v>3.9625655647689351E-3</c:v>
                </c:pt>
                <c:pt idx="322">
                  <c:v>3.7986359587719688E-3</c:v>
                </c:pt>
                <c:pt idx="323">
                  <c:v>3.6107120537095046E-3</c:v>
                </c:pt>
                <c:pt idx="324">
                  <c:v>3.5475557298802248E-3</c:v>
                </c:pt>
                <c:pt idx="325">
                  <c:v>3.5030511594516867E-3</c:v>
                </c:pt>
                <c:pt idx="326">
                  <c:v>3.4808959609966424E-3</c:v>
                </c:pt>
                <c:pt idx="327">
                  <c:v>3.2203012297008921E-3</c:v>
                </c:pt>
                <c:pt idx="328">
                  <c:v>3.0367906113220357E-3</c:v>
                </c:pt>
                <c:pt idx="329">
                  <c:v>3.1901322127487115E-3</c:v>
                </c:pt>
                <c:pt idx="330">
                  <c:v>3.3767995377560695E-3</c:v>
                </c:pt>
                <c:pt idx="331">
                  <c:v>3.5447707268441834E-3</c:v>
                </c:pt>
                <c:pt idx="332">
                  <c:v>3.4679113004272093E-3</c:v>
                </c:pt>
                <c:pt idx="333">
                  <c:v>3.4434814978989035E-3</c:v>
                </c:pt>
                <c:pt idx="334">
                  <c:v>3.589061706402428E-3</c:v>
                </c:pt>
                <c:pt idx="335">
                  <c:v>3.6972385474378388E-3</c:v>
                </c:pt>
                <c:pt idx="336">
                  <c:v>3.6887864515704884E-3</c:v>
                </c:pt>
                <c:pt idx="337">
                  <c:v>3.4961940603430268E-3</c:v>
                </c:pt>
                <c:pt idx="338">
                  <c:v>3.5133756428183671E-3</c:v>
                </c:pt>
                <c:pt idx="339">
                  <c:v>3.6721235897801481E-3</c:v>
                </c:pt>
                <c:pt idx="340">
                  <c:v>3.6776270220744769E-3</c:v>
                </c:pt>
                <c:pt idx="341">
                  <c:v>3.5698607193352162E-3</c:v>
                </c:pt>
                <c:pt idx="342">
                  <c:v>3.5011926414893883E-3</c:v>
                </c:pt>
                <c:pt idx="343">
                  <c:v>3.2570804680025615E-3</c:v>
                </c:pt>
                <c:pt idx="344">
                  <c:v>3.3796677580143035E-3</c:v>
                </c:pt>
                <c:pt idx="345">
                  <c:v>3.3084504592619792E-3</c:v>
                </c:pt>
                <c:pt idx="346">
                  <c:v>3.2350168084919286E-3</c:v>
                </c:pt>
                <c:pt idx="347">
                  <c:v>3.2185037377015346E-3</c:v>
                </c:pt>
                <c:pt idx="348">
                  <c:v>2.902303258536769E-3</c:v>
                </c:pt>
                <c:pt idx="349">
                  <c:v>2.8939205103545797E-3</c:v>
                </c:pt>
                <c:pt idx="350">
                  <c:v>3.1309508982328266E-3</c:v>
                </c:pt>
                <c:pt idx="351">
                  <c:v>3.2985642532655131E-3</c:v>
                </c:pt>
                <c:pt idx="352">
                  <c:v>3.3026529927825702E-3</c:v>
                </c:pt>
                <c:pt idx="353">
                  <c:v>3.3852266684567612E-3</c:v>
                </c:pt>
                <c:pt idx="354">
                  <c:v>3.3518593362649833E-3</c:v>
                </c:pt>
                <c:pt idx="355">
                  <c:v>3.6670140523375298E-3</c:v>
                </c:pt>
                <c:pt idx="356">
                  <c:v>3.7715709442075682E-3</c:v>
                </c:pt>
                <c:pt idx="357">
                  <c:v>3.7785528691495172E-3</c:v>
                </c:pt>
                <c:pt idx="358">
                  <c:v>3.7760008743356142E-3</c:v>
                </c:pt>
                <c:pt idx="359">
                  <c:v>3.8181115626724155E-3</c:v>
                </c:pt>
                <c:pt idx="360">
                  <c:v>3.7565946181203277E-3</c:v>
                </c:pt>
                <c:pt idx="361">
                  <c:v>3.9102191581024586E-3</c:v>
                </c:pt>
                <c:pt idx="362">
                  <c:v>3.9576113661410756E-3</c:v>
                </c:pt>
                <c:pt idx="363">
                  <c:v>4.0062740237718315E-3</c:v>
                </c:pt>
                <c:pt idx="364">
                  <c:v>4.1796404627654242E-3</c:v>
                </c:pt>
                <c:pt idx="365">
                  <c:v>4.1120819478821626E-3</c:v>
                </c:pt>
                <c:pt idx="366">
                  <c:v>4.1060819861620853E-3</c:v>
                </c:pt>
                <c:pt idx="367">
                  <c:v>3.0711288111060593E-3</c:v>
                </c:pt>
                <c:pt idx="368">
                  <c:v>3.005084849666701E-3</c:v>
                </c:pt>
                <c:pt idx="369">
                  <c:v>3.1467483009123658E-3</c:v>
                </c:pt>
                <c:pt idx="370">
                  <c:v>2.9486386078535418E-3</c:v>
                </c:pt>
                <c:pt idx="371">
                  <c:v>2.9024696929811538E-3</c:v>
                </c:pt>
                <c:pt idx="372">
                  <c:v>2.2123750666777991E-3</c:v>
                </c:pt>
                <c:pt idx="373">
                  <c:v>2.1783863792269841E-3</c:v>
                </c:pt>
                <c:pt idx="374">
                  <c:v>3.2861482437143946E-3</c:v>
                </c:pt>
                <c:pt idx="375">
                  <c:v>3.3665943324078652E-3</c:v>
                </c:pt>
                <c:pt idx="376">
                  <c:v>3.4446715041762561E-3</c:v>
                </c:pt>
                <c:pt idx="377">
                  <c:v>3.5772004783325927E-3</c:v>
                </c:pt>
                <c:pt idx="378">
                  <c:v>3.55845718598744E-3</c:v>
                </c:pt>
                <c:pt idx="379">
                  <c:v>4.2416761280025111E-3</c:v>
                </c:pt>
                <c:pt idx="380">
                  <c:v>4.331897466396192E-3</c:v>
                </c:pt>
                <c:pt idx="381">
                  <c:v>4.2439174451868959E-3</c:v>
                </c:pt>
                <c:pt idx="382">
                  <c:v>4.2496344683515194E-3</c:v>
                </c:pt>
                <c:pt idx="383">
                  <c:v>4.1999343693507642E-3</c:v>
                </c:pt>
                <c:pt idx="384">
                  <c:v>4.0782125384498233E-3</c:v>
                </c:pt>
                <c:pt idx="385">
                  <c:v>4.132999983633946E-3</c:v>
                </c:pt>
                <c:pt idx="386">
                  <c:v>4.104742188884786E-3</c:v>
                </c:pt>
                <c:pt idx="387">
                  <c:v>3.934576839038197E-3</c:v>
                </c:pt>
                <c:pt idx="388">
                  <c:v>3.8786493179100378E-3</c:v>
                </c:pt>
                <c:pt idx="389">
                  <c:v>3.8140117275257328E-3</c:v>
                </c:pt>
                <c:pt idx="390">
                  <c:v>3.7856707155543802E-3</c:v>
                </c:pt>
                <c:pt idx="391">
                  <c:v>3.8900084687393116E-3</c:v>
                </c:pt>
                <c:pt idx="392">
                  <c:v>3.750921977474207E-3</c:v>
                </c:pt>
                <c:pt idx="393">
                  <c:v>3.7402784947557889E-3</c:v>
                </c:pt>
                <c:pt idx="394">
                  <c:v>3.8783358663731127E-3</c:v>
                </c:pt>
                <c:pt idx="395">
                  <c:v>4.0807201507452231E-3</c:v>
                </c:pt>
                <c:pt idx="396">
                  <c:v>4.1418626177974448E-3</c:v>
                </c:pt>
                <c:pt idx="397">
                  <c:v>4.1119571220488739E-3</c:v>
                </c:pt>
                <c:pt idx="398">
                  <c:v>3.7498789882893947E-3</c:v>
                </c:pt>
                <c:pt idx="399">
                  <c:v>3.69404855392046E-3</c:v>
                </c:pt>
                <c:pt idx="400">
                  <c:v>3.6245372082230817E-3</c:v>
                </c:pt>
                <c:pt idx="401">
                  <c:v>3.5933695846045916E-3</c:v>
                </c:pt>
                <c:pt idx="402">
                  <c:v>3.4277589907193377E-3</c:v>
                </c:pt>
                <c:pt idx="403">
                  <c:v>3.2953409728592575E-3</c:v>
                </c:pt>
                <c:pt idx="404">
                  <c:v>3.3252215034411704E-3</c:v>
                </c:pt>
                <c:pt idx="405">
                  <c:v>3.736827753942208E-3</c:v>
                </c:pt>
                <c:pt idx="406">
                  <c:v>3.9332703286497749E-3</c:v>
                </c:pt>
                <c:pt idx="407">
                  <c:v>4.0278328321344961E-3</c:v>
                </c:pt>
                <c:pt idx="408">
                  <c:v>3.9730786738392514E-3</c:v>
                </c:pt>
                <c:pt idx="409">
                  <c:v>4.003907880754159E-3</c:v>
                </c:pt>
                <c:pt idx="410">
                  <c:v>3.9177558645256899E-3</c:v>
                </c:pt>
                <c:pt idx="411">
                  <c:v>3.9201109119137373E-3</c:v>
                </c:pt>
                <c:pt idx="412">
                  <c:v>3.8457452282551312E-3</c:v>
                </c:pt>
                <c:pt idx="413">
                  <c:v>3.7387889064785435E-3</c:v>
                </c:pt>
                <c:pt idx="414">
                  <c:v>3.7251856645574796E-3</c:v>
                </c:pt>
                <c:pt idx="415">
                  <c:v>3.6332750165532922E-3</c:v>
                </c:pt>
                <c:pt idx="416">
                  <c:v>3.7306502621481195E-3</c:v>
                </c:pt>
                <c:pt idx="417">
                  <c:v>3.7427555940697183E-3</c:v>
                </c:pt>
                <c:pt idx="418">
                  <c:v>3.873453789337821E-3</c:v>
                </c:pt>
                <c:pt idx="419">
                  <c:v>3.9578748873446848E-3</c:v>
                </c:pt>
                <c:pt idx="420">
                  <c:v>3.9824073244470277E-3</c:v>
                </c:pt>
                <c:pt idx="421">
                  <c:v>4.0353445733910705E-3</c:v>
                </c:pt>
                <c:pt idx="422">
                  <c:v>4.33162007565555E-3</c:v>
                </c:pt>
                <c:pt idx="423">
                  <c:v>4.2770378996195022E-3</c:v>
                </c:pt>
                <c:pt idx="424">
                  <c:v>4.3973422638357643E-3</c:v>
                </c:pt>
                <c:pt idx="425">
                  <c:v>3.9197669473953426E-3</c:v>
                </c:pt>
                <c:pt idx="426">
                  <c:v>3.8199367937458368E-3</c:v>
                </c:pt>
                <c:pt idx="427">
                  <c:v>3.7442146693654936E-3</c:v>
                </c:pt>
                <c:pt idx="428">
                  <c:v>3.7232772162618653E-3</c:v>
                </c:pt>
                <c:pt idx="429">
                  <c:v>3.4387630814005899E-3</c:v>
                </c:pt>
                <c:pt idx="430">
                  <c:v>3.4669543023719955E-3</c:v>
                </c:pt>
                <c:pt idx="431">
                  <c:v>3.4056454008753894E-3</c:v>
                </c:pt>
                <c:pt idx="432">
                  <c:v>3.6585120261368644E-3</c:v>
                </c:pt>
                <c:pt idx="433">
                  <c:v>3.5281023172390297E-3</c:v>
                </c:pt>
                <c:pt idx="434">
                  <c:v>3.5816137650162005E-3</c:v>
                </c:pt>
                <c:pt idx="435">
                  <c:v>3.3843639832533659E-3</c:v>
                </c:pt>
                <c:pt idx="436">
                  <c:v>3.4317506434771703E-3</c:v>
                </c:pt>
                <c:pt idx="437">
                  <c:v>3.121197839791868E-3</c:v>
                </c:pt>
                <c:pt idx="438">
                  <c:v>3.2164427244985674E-3</c:v>
                </c:pt>
                <c:pt idx="439">
                  <c:v>3.2653883206847775E-3</c:v>
                </c:pt>
                <c:pt idx="440">
                  <c:v>3.4105163822810559E-3</c:v>
                </c:pt>
                <c:pt idx="441">
                  <c:v>3.3628162705203264E-3</c:v>
                </c:pt>
                <c:pt idx="442">
                  <c:v>3.6058022376001483E-3</c:v>
                </c:pt>
                <c:pt idx="443">
                  <c:v>3.767404535283131E-3</c:v>
                </c:pt>
                <c:pt idx="444">
                  <c:v>3.996041079349563E-3</c:v>
                </c:pt>
                <c:pt idx="445">
                  <c:v>4.0067511358457351E-3</c:v>
                </c:pt>
                <c:pt idx="446">
                  <c:v>4.0490032934602637E-3</c:v>
                </c:pt>
                <c:pt idx="447">
                  <c:v>3.8588186538615699E-3</c:v>
                </c:pt>
                <c:pt idx="448">
                  <c:v>3.9194701393028553E-3</c:v>
                </c:pt>
                <c:pt idx="449">
                  <c:v>3.6131752834864016E-3</c:v>
                </c:pt>
                <c:pt idx="450">
                  <c:v>3.51674039250235E-3</c:v>
                </c:pt>
                <c:pt idx="451">
                  <c:v>3.4901691334562912E-3</c:v>
                </c:pt>
                <c:pt idx="452">
                  <c:v>3.3455320534709486E-3</c:v>
                </c:pt>
                <c:pt idx="453">
                  <c:v>3.2324592658632134E-3</c:v>
                </c:pt>
                <c:pt idx="454">
                  <c:v>3.3712628185728634E-3</c:v>
                </c:pt>
                <c:pt idx="455">
                  <c:v>3.4446798258984754E-3</c:v>
                </c:pt>
                <c:pt idx="456">
                  <c:v>3.6910055774956219E-3</c:v>
                </c:pt>
                <c:pt idx="457">
                  <c:v>3.7720896648925678E-3</c:v>
                </c:pt>
                <c:pt idx="458">
                  <c:v>3.6978377114376239E-3</c:v>
                </c:pt>
                <c:pt idx="459">
                  <c:v>3.81053047373068E-3</c:v>
                </c:pt>
                <c:pt idx="460">
                  <c:v>3.8907768410908882E-3</c:v>
                </c:pt>
                <c:pt idx="461">
                  <c:v>3.81407552739608E-3</c:v>
                </c:pt>
                <c:pt idx="462">
                  <c:v>3.7704502856153758E-3</c:v>
                </c:pt>
                <c:pt idx="463">
                  <c:v>3.8550822005851276E-3</c:v>
                </c:pt>
                <c:pt idx="464">
                  <c:v>3.7320372158513269E-3</c:v>
                </c:pt>
                <c:pt idx="465">
                  <c:v>3.9045187783822736E-3</c:v>
                </c:pt>
                <c:pt idx="466">
                  <c:v>3.9760633982085548E-3</c:v>
                </c:pt>
                <c:pt idx="467">
                  <c:v>4.0192448148042327E-3</c:v>
                </c:pt>
                <c:pt idx="468">
                  <c:v>4.3711676735488231E-3</c:v>
                </c:pt>
                <c:pt idx="469">
                  <c:v>4.3548182632954071E-3</c:v>
                </c:pt>
                <c:pt idx="470">
                  <c:v>4.502983753501711E-3</c:v>
                </c:pt>
                <c:pt idx="471">
                  <c:v>4.6201286371820652E-3</c:v>
                </c:pt>
                <c:pt idx="472">
                  <c:v>4.7752510871636594E-3</c:v>
                </c:pt>
                <c:pt idx="473">
                  <c:v>4.943122415585143E-3</c:v>
                </c:pt>
                <c:pt idx="474">
                  <c:v>5.1375178466267751E-3</c:v>
                </c:pt>
                <c:pt idx="475">
                  <c:v>5.1696923986337944E-3</c:v>
                </c:pt>
                <c:pt idx="476">
                  <c:v>5.3661238777117362E-3</c:v>
                </c:pt>
                <c:pt idx="477">
                  <c:v>5.4772049998016653E-3</c:v>
                </c:pt>
                <c:pt idx="478">
                  <c:v>5.760093624922781E-3</c:v>
                </c:pt>
                <c:pt idx="479">
                  <c:v>5.8770221438254342E-3</c:v>
                </c:pt>
                <c:pt idx="480">
                  <c:v>6.0786574731978129E-3</c:v>
                </c:pt>
                <c:pt idx="481">
                  <c:v>6.2205705761100545E-3</c:v>
                </c:pt>
                <c:pt idx="482">
                  <c:v>6.5814170949810855E-3</c:v>
                </c:pt>
                <c:pt idx="483">
                  <c:v>6.8390437453519715E-3</c:v>
                </c:pt>
                <c:pt idx="484">
                  <c:v>7.0898743225771372E-3</c:v>
                </c:pt>
                <c:pt idx="485">
                  <c:v>7.4187460107744104E-3</c:v>
                </c:pt>
                <c:pt idx="486">
                  <c:v>8.0198129110410667E-3</c:v>
                </c:pt>
                <c:pt idx="487">
                  <c:v>8.4666117248073033E-3</c:v>
                </c:pt>
                <c:pt idx="488">
                  <c:v>9.2423488005485676E-3</c:v>
                </c:pt>
                <c:pt idx="489">
                  <c:v>1.0034218921765547E-2</c:v>
                </c:pt>
                <c:pt idx="490">
                  <c:v>1.0944077194514431E-2</c:v>
                </c:pt>
                <c:pt idx="491">
                  <c:v>1.1850126892394305E-2</c:v>
                </c:pt>
                <c:pt idx="492">
                  <c:v>1.2818983401770252E-2</c:v>
                </c:pt>
                <c:pt idx="493">
                  <c:v>1.3517983103020423E-2</c:v>
                </c:pt>
                <c:pt idx="494">
                  <c:v>1.4721126605849672E-2</c:v>
                </c:pt>
                <c:pt idx="495">
                  <c:v>1.6014721681387328E-2</c:v>
                </c:pt>
                <c:pt idx="496">
                  <c:v>1.7312119783979184E-2</c:v>
                </c:pt>
                <c:pt idx="497">
                  <c:v>1.8719694714846476E-2</c:v>
                </c:pt>
                <c:pt idx="498">
                  <c:v>2.0521145080072998E-2</c:v>
                </c:pt>
                <c:pt idx="499">
                  <c:v>2.2605539548568757E-2</c:v>
                </c:pt>
                <c:pt idx="500">
                  <c:v>2.4920687052482047E-2</c:v>
                </c:pt>
                <c:pt idx="501">
                  <c:v>2.7352807457816496E-2</c:v>
                </c:pt>
                <c:pt idx="502">
                  <c:v>2.979431753972166E-2</c:v>
                </c:pt>
                <c:pt idx="503">
                  <c:v>3.2468919060987957E-2</c:v>
                </c:pt>
                <c:pt idx="504">
                  <c:v>3.5589287502465303E-2</c:v>
                </c:pt>
                <c:pt idx="505">
                  <c:v>3.8566771973438163E-2</c:v>
                </c:pt>
                <c:pt idx="506">
                  <c:v>4.1812576507833654E-2</c:v>
                </c:pt>
                <c:pt idx="507">
                  <c:v>4.5404675642846101E-2</c:v>
                </c:pt>
                <c:pt idx="508">
                  <c:v>4.9220823279074774E-2</c:v>
                </c:pt>
                <c:pt idx="509">
                  <c:v>5.3165707958035213E-2</c:v>
                </c:pt>
                <c:pt idx="510">
                  <c:v>5.7012396314808526E-2</c:v>
                </c:pt>
                <c:pt idx="511">
                  <c:v>6.127802790717285E-2</c:v>
                </c:pt>
                <c:pt idx="512">
                  <c:v>6.5704712563553688E-2</c:v>
                </c:pt>
                <c:pt idx="513">
                  <c:v>7.0295751233764664E-2</c:v>
                </c:pt>
                <c:pt idx="514">
                  <c:v>7.5186177730350107E-2</c:v>
                </c:pt>
                <c:pt idx="515">
                  <c:v>7.990578700884847E-2</c:v>
                </c:pt>
                <c:pt idx="516">
                  <c:v>8.4906920150024004E-2</c:v>
                </c:pt>
                <c:pt idx="517">
                  <c:v>9.0438091518417488E-2</c:v>
                </c:pt>
                <c:pt idx="518">
                  <c:v>9.5735034145413206E-2</c:v>
                </c:pt>
                <c:pt idx="519">
                  <c:v>0.10133890962692886</c:v>
                </c:pt>
                <c:pt idx="520">
                  <c:v>0.10703734761192923</c:v>
                </c:pt>
                <c:pt idx="521">
                  <c:v>0.11288108286687767</c:v>
                </c:pt>
                <c:pt idx="522">
                  <c:v>0.11884545535493114</c:v>
                </c:pt>
                <c:pt idx="523">
                  <c:v>0.1248104658416881</c:v>
                </c:pt>
                <c:pt idx="524">
                  <c:v>0.1305196388483513</c:v>
                </c:pt>
                <c:pt idx="525">
                  <c:v>0.13646034990622805</c:v>
                </c:pt>
                <c:pt idx="526">
                  <c:v>0.14247493011833764</c:v>
                </c:pt>
                <c:pt idx="527">
                  <c:v>0.14840526676251439</c:v>
                </c:pt>
                <c:pt idx="528">
                  <c:v>0.15399152793199933</c:v>
                </c:pt>
                <c:pt idx="529">
                  <c:v>0.15946638898004256</c:v>
                </c:pt>
                <c:pt idx="530">
                  <c:v>0.16487512007551683</c:v>
                </c:pt>
                <c:pt idx="531">
                  <c:v>0.17028837264006361</c:v>
                </c:pt>
                <c:pt idx="532">
                  <c:v>0.17534517810288588</c:v>
                </c:pt>
                <c:pt idx="533">
                  <c:v>0.17988295775089366</c:v>
                </c:pt>
                <c:pt idx="534">
                  <c:v>0.18398634349905671</c:v>
                </c:pt>
                <c:pt idx="535">
                  <c:v>0.18759736068258093</c:v>
                </c:pt>
                <c:pt idx="536">
                  <c:v>0.19077218092644624</c:v>
                </c:pt>
                <c:pt idx="537">
                  <c:v>0.19353485400786621</c:v>
                </c:pt>
                <c:pt idx="538">
                  <c:v>0.19601425566494304</c:v>
                </c:pt>
                <c:pt idx="539">
                  <c:v>0.19823598906303788</c:v>
                </c:pt>
                <c:pt idx="540">
                  <c:v>0.20038546217319556</c:v>
                </c:pt>
                <c:pt idx="541">
                  <c:v>0.20214514581460366</c:v>
                </c:pt>
                <c:pt idx="542">
                  <c:v>0.20351548381244722</c:v>
                </c:pt>
                <c:pt idx="543">
                  <c:v>0.20501292224765277</c:v>
                </c:pt>
                <c:pt idx="544">
                  <c:v>0.20626650648276029</c:v>
                </c:pt>
                <c:pt idx="545">
                  <c:v>0.2073270822405294</c:v>
                </c:pt>
                <c:pt idx="546">
                  <c:v>0.20832807446720863</c:v>
                </c:pt>
                <c:pt idx="547">
                  <c:v>0.20928684782316229</c:v>
                </c:pt>
                <c:pt idx="548">
                  <c:v>0.2103618756385188</c:v>
                </c:pt>
                <c:pt idx="549">
                  <c:v>0.21191634561000025</c:v>
                </c:pt>
                <c:pt idx="550">
                  <c:v>0.21346632185148331</c:v>
                </c:pt>
                <c:pt idx="551">
                  <c:v>0.21535884791858467</c:v>
                </c:pt>
                <c:pt idx="552">
                  <c:v>0.21723686644995052</c:v>
                </c:pt>
                <c:pt idx="553">
                  <c:v>0.21941274715861728</c:v>
                </c:pt>
                <c:pt idx="554">
                  <c:v>0.22142066777382555</c:v>
                </c:pt>
                <c:pt idx="555">
                  <c:v>0.22366747729487438</c:v>
                </c:pt>
                <c:pt idx="556">
                  <c:v>0.22618635165434448</c:v>
                </c:pt>
                <c:pt idx="557">
                  <c:v>0.2285574044881267</c:v>
                </c:pt>
                <c:pt idx="558">
                  <c:v>0.23079189786029103</c:v>
                </c:pt>
                <c:pt idx="559">
                  <c:v>0.23355939754059821</c:v>
                </c:pt>
                <c:pt idx="560">
                  <c:v>0.23654098739453255</c:v>
                </c:pt>
                <c:pt idx="561">
                  <c:v>0.23990773429184775</c:v>
                </c:pt>
                <c:pt idx="562">
                  <c:v>0.24354016604054951</c:v>
                </c:pt>
                <c:pt idx="563">
                  <c:v>0.24762613165020025</c:v>
                </c:pt>
                <c:pt idx="564">
                  <c:v>0.25231361908093231</c:v>
                </c:pt>
                <c:pt idx="565">
                  <c:v>0.25786204415339375</c:v>
                </c:pt>
                <c:pt idx="566">
                  <c:v>0.26372308859055821</c:v>
                </c:pt>
                <c:pt idx="567">
                  <c:v>0.26979544929394345</c:v>
                </c:pt>
                <c:pt idx="568">
                  <c:v>0.27634614259049112</c:v>
                </c:pt>
                <c:pt idx="569">
                  <c:v>0.2842348023854494</c:v>
                </c:pt>
                <c:pt idx="570">
                  <c:v>0.29231325292515464</c:v>
                </c:pt>
                <c:pt idx="571">
                  <c:v>0.30181499535509204</c:v>
                </c:pt>
                <c:pt idx="572">
                  <c:v>0.3117536282015399</c:v>
                </c:pt>
                <c:pt idx="573">
                  <c:v>0.32263261565876272</c:v>
                </c:pt>
                <c:pt idx="574">
                  <c:v>0.33455376012857613</c:v>
                </c:pt>
                <c:pt idx="575">
                  <c:v>0.34755118067207885</c:v>
                </c:pt>
                <c:pt idx="576">
                  <c:v>0.36083098498955485</c:v>
                </c:pt>
                <c:pt idx="577">
                  <c:v>0.37489386336786196</c:v>
                </c:pt>
                <c:pt idx="578">
                  <c:v>0.38994813625322217</c:v>
                </c:pt>
                <c:pt idx="579">
                  <c:v>0.40574720327720515</c:v>
                </c:pt>
                <c:pt idx="580">
                  <c:v>0.42187581050107026</c:v>
                </c:pt>
                <c:pt idx="581">
                  <c:v>0.43863409470619186</c:v>
                </c:pt>
                <c:pt idx="582">
                  <c:v>0.45584702233522501</c:v>
                </c:pt>
                <c:pt idx="583">
                  <c:v>0.4736158410085039</c:v>
                </c:pt>
                <c:pt idx="584">
                  <c:v>0.49197688891305269</c:v>
                </c:pt>
                <c:pt idx="585">
                  <c:v>0.50933322755499755</c:v>
                </c:pt>
                <c:pt idx="586">
                  <c:v>0.52726265546710793</c:v>
                </c:pt>
                <c:pt idx="587">
                  <c:v>0.54460040892942985</c:v>
                </c:pt>
                <c:pt idx="588">
                  <c:v>0.56127686286606215</c:v>
                </c:pt>
                <c:pt idx="589">
                  <c:v>0.57813861381744291</c:v>
                </c:pt>
                <c:pt idx="590">
                  <c:v>0.59411992655802748</c:v>
                </c:pt>
                <c:pt idx="591">
                  <c:v>0.60898252244160433</c:v>
                </c:pt>
                <c:pt idx="592">
                  <c:v>0.62389338431405283</c:v>
                </c:pt>
                <c:pt idx="593">
                  <c:v>0.6374711062869779</c:v>
                </c:pt>
                <c:pt idx="594">
                  <c:v>0.65148738302085729</c:v>
                </c:pt>
                <c:pt idx="595">
                  <c:v>0.66452918608286271</c:v>
                </c:pt>
                <c:pt idx="596">
                  <c:v>0.67626531092866804</c:v>
                </c:pt>
                <c:pt idx="597">
                  <c:v>0.68784998043008327</c:v>
                </c:pt>
                <c:pt idx="598">
                  <c:v>0.69920607996120965</c:v>
                </c:pt>
                <c:pt idx="599">
                  <c:v>0.7095685658593579</c:v>
                </c:pt>
                <c:pt idx="600">
                  <c:v>0.71941843366880043</c:v>
                </c:pt>
                <c:pt idx="601">
                  <c:v>0.72914902345976706</c:v>
                </c:pt>
                <c:pt idx="602">
                  <c:v>0.73923189949134849</c:v>
                </c:pt>
                <c:pt idx="603">
                  <c:v>0.74861907954540086</c:v>
                </c:pt>
                <c:pt idx="604">
                  <c:v>0.75789863199208429</c:v>
                </c:pt>
                <c:pt idx="605">
                  <c:v>0.76721480001653242</c:v>
                </c:pt>
                <c:pt idx="606">
                  <c:v>0.77604608902633898</c:v>
                </c:pt>
                <c:pt idx="607">
                  <c:v>0.78585296127098214</c:v>
                </c:pt>
                <c:pt idx="608">
                  <c:v>0.79535664543610396</c:v>
                </c:pt>
                <c:pt idx="609">
                  <c:v>0.80453495026245314</c:v>
                </c:pt>
                <c:pt idx="610">
                  <c:v>0.81502836459018424</c:v>
                </c:pt>
                <c:pt idx="611">
                  <c:v>0.82464161809785952</c:v>
                </c:pt>
                <c:pt idx="612">
                  <c:v>0.83443101472584214</c:v>
                </c:pt>
                <c:pt idx="613">
                  <c:v>0.84446784389447715</c:v>
                </c:pt>
                <c:pt idx="614">
                  <c:v>0.85392187511702422</c:v>
                </c:pt>
                <c:pt idx="615">
                  <c:v>0.86401945285785964</c:v>
                </c:pt>
                <c:pt idx="616">
                  <c:v>0.87364186025997614</c:v>
                </c:pt>
                <c:pt idx="617">
                  <c:v>0.882863715432606</c:v>
                </c:pt>
                <c:pt idx="618">
                  <c:v>0.89319430139558054</c:v>
                </c:pt>
                <c:pt idx="619">
                  <c:v>0.90275235414586807</c:v>
                </c:pt>
                <c:pt idx="620">
                  <c:v>0.91304854365700294</c:v>
                </c:pt>
                <c:pt idx="621">
                  <c:v>0.92277386302389741</c:v>
                </c:pt>
                <c:pt idx="622">
                  <c:v>0.93085397790804658</c:v>
                </c:pt>
                <c:pt idx="623">
                  <c:v>0.93960010796047622</c:v>
                </c:pt>
                <c:pt idx="624">
                  <c:v>0.94788271808529367</c:v>
                </c:pt>
                <c:pt idx="625">
                  <c:v>0.95499224276793793</c:v>
                </c:pt>
                <c:pt idx="626">
                  <c:v>0.96245544064490007</c:v>
                </c:pt>
                <c:pt idx="627">
                  <c:v>0.96847898057793236</c:v>
                </c:pt>
                <c:pt idx="628">
                  <c:v>0.97386368963526726</c:v>
                </c:pt>
                <c:pt idx="629">
                  <c:v>0.98029665830148638</c:v>
                </c:pt>
                <c:pt idx="630">
                  <c:v>0.98551826160332401</c:v>
                </c:pt>
                <c:pt idx="631">
                  <c:v>0.98884417658361667</c:v>
                </c:pt>
                <c:pt idx="632">
                  <c:v>0.99216787243798432</c:v>
                </c:pt>
                <c:pt idx="633">
                  <c:v>0.99488269561664366</c:v>
                </c:pt>
                <c:pt idx="634">
                  <c:v>0.99794730851925217</c:v>
                </c:pt>
                <c:pt idx="635">
                  <c:v>0.99989375934633418</c:v>
                </c:pt>
                <c:pt idx="636">
                  <c:v>1</c:v>
                </c:pt>
                <c:pt idx="637">
                  <c:v>0.99929126665766066</c:v>
                </c:pt>
                <c:pt idx="638">
                  <c:v>0.99880971633190685</c:v>
                </c:pt>
                <c:pt idx="639">
                  <c:v>0.99758475882123365</c:v>
                </c:pt>
                <c:pt idx="640">
                  <c:v>0.99506050308139504</c:v>
                </c:pt>
                <c:pt idx="641">
                  <c:v>0.991234729986466</c:v>
                </c:pt>
                <c:pt idx="642">
                  <c:v>0.98781089607472672</c:v>
                </c:pt>
                <c:pt idx="643">
                  <c:v>0.98317902548749336</c:v>
                </c:pt>
                <c:pt idx="644">
                  <c:v>0.97815436961151148</c:v>
                </c:pt>
                <c:pt idx="645">
                  <c:v>0.97304372260593053</c:v>
                </c:pt>
                <c:pt idx="646">
                  <c:v>0.96585736068812855</c:v>
                </c:pt>
                <c:pt idx="647">
                  <c:v>0.95872425779253001</c:v>
                </c:pt>
                <c:pt idx="648">
                  <c:v>0.95055815177878178</c:v>
                </c:pt>
                <c:pt idx="649">
                  <c:v>0.94194156320223188</c:v>
                </c:pt>
                <c:pt idx="650">
                  <c:v>0.93274661493144428</c:v>
                </c:pt>
                <c:pt idx="651">
                  <c:v>0.92362045956433569</c:v>
                </c:pt>
                <c:pt idx="652">
                  <c:v>0.91352010791609373</c:v>
                </c:pt>
                <c:pt idx="653">
                  <c:v>0.90380810330475003</c:v>
                </c:pt>
                <c:pt idx="654">
                  <c:v>0.89291718804567954</c:v>
                </c:pt>
                <c:pt idx="655">
                  <c:v>0.88217606378655555</c:v>
                </c:pt>
                <c:pt idx="656">
                  <c:v>0.87096004657945314</c:v>
                </c:pt>
                <c:pt idx="657">
                  <c:v>0.85984139352231581</c:v>
                </c:pt>
                <c:pt idx="658">
                  <c:v>0.84761539662853735</c:v>
                </c:pt>
                <c:pt idx="659">
                  <c:v>0.83533835983848082</c:v>
                </c:pt>
                <c:pt idx="660">
                  <c:v>0.82238587659496198</c:v>
                </c:pt>
                <c:pt idx="661">
                  <c:v>0.80945336548476932</c:v>
                </c:pt>
                <c:pt idx="662">
                  <c:v>0.79654415519679056</c:v>
                </c:pt>
                <c:pt idx="663">
                  <c:v>0.78325075873302319</c:v>
                </c:pt>
                <c:pt idx="664">
                  <c:v>0.76898483033256648</c:v>
                </c:pt>
                <c:pt idx="665">
                  <c:v>0.7555785358373579</c:v>
                </c:pt>
                <c:pt idx="666">
                  <c:v>0.74194700006074854</c:v>
                </c:pt>
                <c:pt idx="667">
                  <c:v>0.72827968087859629</c:v>
                </c:pt>
                <c:pt idx="668">
                  <c:v>0.71457408177423554</c:v>
                </c:pt>
                <c:pt idx="669">
                  <c:v>0.7003666828200541</c:v>
                </c:pt>
                <c:pt idx="670">
                  <c:v>0.68604749539739407</c:v>
                </c:pt>
                <c:pt idx="671">
                  <c:v>0.67264064612070429</c:v>
                </c:pt>
                <c:pt idx="672">
                  <c:v>0.65856750428499333</c:v>
                </c:pt>
                <c:pt idx="673">
                  <c:v>0.64492376331579571</c:v>
                </c:pt>
                <c:pt idx="674">
                  <c:v>0.6318156638667769</c:v>
                </c:pt>
                <c:pt idx="675">
                  <c:v>0.61878135035476878</c:v>
                </c:pt>
                <c:pt idx="676">
                  <c:v>0.60525855174849086</c:v>
                </c:pt>
                <c:pt idx="677">
                  <c:v>0.59275294498814568</c:v>
                </c:pt>
                <c:pt idx="678">
                  <c:v>0.58000406654825776</c:v>
                </c:pt>
                <c:pt idx="679">
                  <c:v>0.56739637999535641</c:v>
                </c:pt>
                <c:pt idx="680">
                  <c:v>0.55454791827957828</c:v>
                </c:pt>
                <c:pt idx="681">
                  <c:v>0.54174799994341227</c:v>
                </c:pt>
                <c:pt idx="682">
                  <c:v>0.52955223864036371</c:v>
                </c:pt>
                <c:pt idx="683">
                  <c:v>0.5180582759111384</c:v>
                </c:pt>
                <c:pt idx="684">
                  <c:v>0.50568221062667273</c:v>
                </c:pt>
                <c:pt idx="685">
                  <c:v>0.49370087236614019</c:v>
                </c:pt>
                <c:pt idx="686">
                  <c:v>0.48245628391275169</c:v>
                </c:pt>
                <c:pt idx="687">
                  <c:v>0.47160642248329621</c:v>
                </c:pt>
                <c:pt idx="688">
                  <c:v>0.46088832165564547</c:v>
                </c:pt>
                <c:pt idx="689">
                  <c:v>0.45045094025752397</c:v>
                </c:pt>
                <c:pt idx="690">
                  <c:v>0.43994837203535175</c:v>
                </c:pt>
                <c:pt idx="691">
                  <c:v>0.43006410777406961</c:v>
                </c:pt>
                <c:pt idx="692">
                  <c:v>0.42067137990520442</c:v>
                </c:pt>
                <c:pt idx="693">
                  <c:v>0.41130389459373767</c:v>
                </c:pt>
                <c:pt idx="694">
                  <c:v>0.40143183552504375</c:v>
                </c:pt>
                <c:pt idx="695">
                  <c:v>0.39238945216160892</c:v>
                </c:pt>
                <c:pt idx="696">
                  <c:v>0.38328215936486393</c:v>
                </c:pt>
                <c:pt idx="697">
                  <c:v>0.37453797104761882</c:v>
                </c:pt>
                <c:pt idx="698">
                  <c:v>0.36594884415439233</c:v>
                </c:pt>
                <c:pt idx="699">
                  <c:v>0.35700965014647618</c:v>
                </c:pt>
                <c:pt idx="700">
                  <c:v>0.34818890198481395</c:v>
                </c:pt>
                <c:pt idx="701">
                  <c:v>0.340095472345114</c:v>
                </c:pt>
                <c:pt idx="702">
                  <c:v>0.33172271022958799</c:v>
                </c:pt>
                <c:pt idx="703">
                  <c:v>0.32368753264542277</c:v>
                </c:pt>
                <c:pt idx="704">
                  <c:v>0.3159827274333617</c:v>
                </c:pt>
                <c:pt idx="705">
                  <c:v>0.30844796274531394</c:v>
                </c:pt>
                <c:pt idx="706">
                  <c:v>0.30152734115704666</c:v>
                </c:pt>
                <c:pt idx="707">
                  <c:v>0.29470630284466975</c:v>
                </c:pt>
                <c:pt idx="708">
                  <c:v>0.28745059324170746</c:v>
                </c:pt>
                <c:pt idx="709">
                  <c:v>0.28088364484775824</c:v>
                </c:pt>
                <c:pt idx="710">
                  <c:v>0.27420596207014486</c:v>
                </c:pt>
                <c:pt idx="711">
                  <c:v>0.26766653083766734</c:v>
                </c:pt>
                <c:pt idx="712">
                  <c:v>0.26135292340714605</c:v>
                </c:pt>
                <c:pt idx="713">
                  <c:v>0.25508866378938494</c:v>
                </c:pt>
                <c:pt idx="714">
                  <c:v>0.24917999136205229</c:v>
                </c:pt>
                <c:pt idx="715">
                  <c:v>0.24408246493850383</c:v>
                </c:pt>
                <c:pt idx="716">
                  <c:v>0.23841933879478713</c:v>
                </c:pt>
                <c:pt idx="717">
                  <c:v>0.2330509125739281</c:v>
                </c:pt>
                <c:pt idx="718">
                  <c:v>0.22767757653695966</c:v>
                </c:pt>
                <c:pt idx="719">
                  <c:v>0.22248512700196363</c:v>
                </c:pt>
                <c:pt idx="720">
                  <c:v>0.21734957030787319</c:v>
                </c:pt>
                <c:pt idx="721">
                  <c:v>0.21234297256910703</c:v>
                </c:pt>
                <c:pt idx="722">
                  <c:v>0.20730594506609248</c:v>
                </c:pt>
                <c:pt idx="723">
                  <c:v>0.20260536479240215</c:v>
                </c:pt>
                <c:pt idx="724">
                  <c:v>0.19779446622115862</c:v>
                </c:pt>
                <c:pt idx="725">
                  <c:v>0.19369901384817795</c:v>
                </c:pt>
                <c:pt idx="726">
                  <c:v>0.1894636455856176</c:v>
                </c:pt>
                <c:pt idx="727">
                  <c:v>0.18544228427946227</c:v>
                </c:pt>
                <c:pt idx="728">
                  <c:v>0.18132516768963747</c:v>
                </c:pt>
                <c:pt idx="729">
                  <c:v>0.17764494151632318</c:v>
                </c:pt>
                <c:pt idx="730">
                  <c:v>0.17398457652003885</c:v>
                </c:pt>
                <c:pt idx="731">
                  <c:v>0.17056115869441055</c:v>
                </c:pt>
                <c:pt idx="732">
                  <c:v>0.16689854683312699</c:v>
                </c:pt>
                <c:pt idx="733">
                  <c:v>0.16334120475791694</c:v>
                </c:pt>
                <c:pt idx="734">
                  <c:v>0.15997875741708165</c:v>
                </c:pt>
                <c:pt idx="735">
                  <c:v>0.15683500493616823</c:v>
                </c:pt>
                <c:pt idx="736">
                  <c:v>0.1535045407477289</c:v>
                </c:pt>
                <c:pt idx="737">
                  <c:v>0.15052320054546114</c:v>
                </c:pt>
                <c:pt idx="738">
                  <c:v>0.14752391316227384</c:v>
                </c:pt>
                <c:pt idx="739">
                  <c:v>0.14472315433216373</c:v>
                </c:pt>
                <c:pt idx="740">
                  <c:v>0.14191440664872315</c:v>
                </c:pt>
                <c:pt idx="741">
                  <c:v>0.13926171899596756</c:v>
                </c:pt>
                <c:pt idx="742">
                  <c:v>0.13668409327762956</c:v>
                </c:pt>
                <c:pt idx="743">
                  <c:v>0.13403035154005952</c:v>
                </c:pt>
                <c:pt idx="744">
                  <c:v>0.13148709453448701</c:v>
                </c:pt>
                <c:pt idx="745">
                  <c:v>0.12924289248640022</c:v>
                </c:pt>
                <c:pt idx="746">
                  <c:v>0.12691297669945517</c:v>
                </c:pt>
                <c:pt idx="747">
                  <c:v>0.12479659630465602</c:v>
                </c:pt>
                <c:pt idx="748">
                  <c:v>0.1228027116609242</c:v>
                </c:pt>
                <c:pt idx="749">
                  <c:v>0.12073201752110874</c:v>
                </c:pt>
                <c:pt idx="750">
                  <c:v>0.1189346642171215</c:v>
                </c:pt>
                <c:pt idx="751">
                  <c:v>0.11698147279504179</c:v>
                </c:pt>
                <c:pt idx="752">
                  <c:v>0.11510398130608318</c:v>
                </c:pt>
                <c:pt idx="753">
                  <c:v>0.11354382482441859</c:v>
                </c:pt>
                <c:pt idx="754">
                  <c:v>0.111723836435995</c:v>
                </c:pt>
                <c:pt idx="755">
                  <c:v>0.11014173834674564</c:v>
                </c:pt>
                <c:pt idx="756">
                  <c:v>0.10834466243349902</c:v>
                </c:pt>
                <c:pt idx="757">
                  <c:v>0.10657943097727809</c:v>
                </c:pt>
                <c:pt idx="758">
                  <c:v>0.10515891299445246</c:v>
                </c:pt>
                <c:pt idx="759">
                  <c:v>0.10363331939907179</c:v>
                </c:pt>
                <c:pt idx="760">
                  <c:v>0.10206805892777937</c:v>
                </c:pt>
                <c:pt idx="761">
                  <c:v>0.10077383694916786</c:v>
                </c:pt>
                <c:pt idx="762">
                  <c:v>9.9332708834312569E-2</c:v>
                </c:pt>
                <c:pt idx="763">
                  <c:v>9.8219262401377183E-2</c:v>
                </c:pt>
                <c:pt idx="764">
                  <c:v>9.7137937816208095E-2</c:v>
                </c:pt>
                <c:pt idx="765">
                  <c:v>9.5895005385541215E-2</c:v>
                </c:pt>
                <c:pt idx="766">
                  <c:v>9.4720727163183138E-2</c:v>
                </c:pt>
                <c:pt idx="767">
                  <c:v>9.3294689104618744E-2</c:v>
                </c:pt>
                <c:pt idx="768">
                  <c:v>9.2140161102994347E-2</c:v>
                </c:pt>
                <c:pt idx="769">
                  <c:v>9.1076228917263483E-2</c:v>
                </c:pt>
                <c:pt idx="770">
                  <c:v>8.9845224288444187E-2</c:v>
                </c:pt>
                <c:pt idx="771">
                  <c:v>8.8632083623322228E-2</c:v>
                </c:pt>
                <c:pt idx="772">
                  <c:v>8.7537083674639513E-2</c:v>
                </c:pt>
                <c:pt idx="773">
                  <c:v>8.6547603163696876E-2</c:v>
                </c:pt>
                <c:pt idx="774">
                  <c:v>8.5670022077529037E-2</c:v>
                </c:pt>
                <c:pt idx="775">
                  <c:v>8.4308033540978794E-2</c:v>
                </c:pt>
                <c:pt idx="776">
                  <c:v>8.315677875009396E-2</c:v>
                </c:pt>
                <c:pt idx="777">
                  <c:v>8.2331846426499905E-2</c:v>
                </c:pt>
                <c:pt idx="778">
                  <c:v>8.1617398834903404E-2</c:v>
                </c:pt>
                <c:pt idx="779">
                  <c:v>8.0802175187231803E-2</c:v>
                </c:pt>
                <c:pt idx="780">
                  <c:v>8.0068532156382904E-2</c:v>
                </c:pt>
                <c:pt idx="781">
                  <c:v>7.94585776567861E-2</c:v>
                </c:pt>
                <c:pt idx="782">
                  <c:v>7.9149703067081661E-2</c:v>
                </c:pt>
                <c:pt idx="783">
                  <c:v>7.8516336788974711E-2</c:v>
                </c:pt>
                <c:pt idx="784">
                  <c:v>7.7920862086039391E-2</c:v>
                </c:pt>
                <c:pt idx="785">
                  <c:v>7.726949314886479E-2</c:v>
                </c:pt>
                <c:pt idx="786">
                  <c:v>7.6457209843043994E-2</c:v>
                </c:pt>
                <c:pt idx="787">
                  <c:v>7.5545481956703173E-2</c:v>
                </c:pt>
                <c:pt idx="788">
                  <c:v>7.4910673246744885E-2</c:v>
                </c:pt>
                <c:pt idx="789">
                  <c:v>7.4240136609391938E-2</c:v>
                </c:pt>
                <c:pt idx="790">
                  <c:v>7.3456923853190387E-2</c:v>
                </c:pt>
                <c:pt idx="791">
                  <c:v>7.2734820277152182E-2</c:v>
                </c:pt>
                <c:pt idx="792">
                  <c:v>7.1955213600578966E-2</c:v>
                </c:pt>
                <c:pt idx="793">
                  <c:v>7.1479377524082358E-2</c:v>
                </c:pt>
                <c:pt idx="794">
                  <c:v>7.1079574249595628E-2</c:v>
                </c:pt>
                <c:pt idx="795">
                  <c:v>7.0463572631852836E-2</c:v>
                </c:pt>
                <c:pt idx="796">
                  <c:v>6.9819804200971808E-2</c:v>
                </c:pt>
                <c:pt idx="797">
                  <c:v>6.9347546465029483E-2</c:v>
                </c:pt>
                <c:pt idx="798">
                  <c:v>6.8810018687814195E-2</c:v>
                </c:pt>
                <c:pt idx="799">
                  <c:v>6.81212574788011E-2</c:v>
                </c:pt>
                <c:pt idx="800">
                  <c:v>6.7516185056239589E-2</c:v>
                </c:pt>
                <c:pt idx="801">
                  <c:v>6.6791057921128383E-2</c:v>
                </c:pt>
                <c:pt idx="802">
                  <c:v>6.6097470113228127E-2</c:v>
                </c:pt>
                <c:pt idx="803">
                  <c:v>6.5595503828963092E-2</c:v>
                </c:pt>
                <c:pt idx="804">
                  <c:v>6.509681075543762E-2</c:v>
                </c:pt>
                <c:pt idx="805">
                  <c:v>6.4508021169351754E-2</c:v>
                </c:pt>
                <c:pt idx="806">
                  <c:v>6.420583169649681E-2</c:v>
                </c:pt>
                <c:pt idx="807">
                  <c:v>6.3556987015062044E-2</c:v>
                </c:pt>
                <c:pt idx="808">
                  <c:v>6.2953467980648103E-2</c:v>
                </c:pt>
                <c:pt idx="809">
                  <c:v>6.2516993650248542E-2</c:v>
                </c:pt>
                <c:pt idx="810">
                  <c:v>6.2212307660727821E-2</c:v>
                </c:pt>
                <c:pt idx="811">
                  <c:v>6.1614114528534207E-2</c:v>
                </c:pt>
                <c:pt idx="812">
                  <c:v>6.1059333047251009E-2</c:v>
                </c:pt>
                <c:pt idx="813">
                  <c:v>6.0685632241458655E-2</c:v>
                </c:pt>
                <c:pt idx="814">
                  <c:v>6.0624079236110281E-2</c:v>
                </c:pt>
                <c:pt idx="815">
                  <c:v>6.0573788294831954E-2</c:v>
                </c:pt>
                <c:pt idx="816">
                  <c:v>6.0454399320059811E-2</c:v>
                </c:pt>
                <c:pt idx="817">
                  <c:v>6.0251016429021392E-2</c:v>
                </c:pt>
                <c:pt idx="818">
                  <c:v>6.0269213261607481E-2</c:v>
                </c:pt>
                <c:pt idx="819">
                  <c:v>6.025942136846283E-2</c:v>
                </c:pt>
                <c:pt idx="820">
                  <c:v>6.0030574007433508E-2</c:v>
                </c:pt>
                <c:pt idx="821">
                  <c:v>5.9911823031364844E-2</c:v>
                </c:pt>
                <c:pt idx="822">
                  <c:v>5.9843307518426363E-2</c:v>
                </c:pt>
                <c:pt idx="823">
                  <c:v>5.9799868128441895E-2</c:v>
                </c:pt>
                <c:pt idx="824">
                  <c:v>5.9445806587086952E-2</c:v>
                </c:pt>
                <c:pt idx="825">
                  <c:v>5.9215405837910039E-2</c:v>
                </c:pt>
                <c:pt idx="826">
                  <c:v>5.8918070703016322E-2</c:v>
                </c:pt>
                <c:pt idx="827">
                  <c:v>5.8783452976582953E-2</c:v>
                </c:pt>
                <c:pt idx="828">
                  <c:v>5.8450750522257414E-2</c:v>
                </c:pt>
                <c:pt idx="829">
                  <c:v>5.8219878208821414E-2</c:v>
                </c:pt>
                <c:pt idx="830">
                  <c:v>5.7954248835583019E-2</c:v>
                </c:pt>
                <c:pt idx="831">
                  <c:v>5.7925233764111898E-2</c:v>
                </c:pt>
                <c:pt idx="832">
                  <c:v>5.7777661890090572E-2</c:v>
                </c:pt>
                <c:pt idx="833">
                  <c:v>5.775208646380342E-2</c:v>
                </c:pt>
                <c:pt idx="834">
                  <c:v>5.7696802489193552E-2</c:v>
                </c:pt>
                <c:pt idx="835">
                  <c:v>5.7715970189371878E-2</c:v>
                </c:pt>
                <c:pt idx="836">
                  <c:v>5.773355676232856E-2</c:v>
                </c:pt>
                <c:pt idx="837">
                  <c:v>5.7417359057071203E-2</c:v>
                </c:pt>
                <c:pt idx="838">
                  <c:v>5.7211091302330104E-2</c:v>
                </c:pt>
                <c:pt idx="839">
                  <c:v>5.6985156544077521E-2</c:v>
                </c:pt>
                <c:pt idx="840">
                  <c:v>5.7004462939626174E-2</c:v>
                </c:pt>
                <c:pt idx="841">
                  <c:v>5.6751454845086972E-2</c:v>
                </c:pt>
                <c:pt idx="842">
                  <c:v>5.6416505525762245E-2</c:v>
                </c:pt>
                <c:pt idx="843">
                  <c:v>5.6212706548612858E-2</c:v>
                </c:pt>
                <c:pt idx="844">
                  <c:v>5.6175591667515012E-2</c:v>
                </c:pt>
                <c:pt idx="845">
                  <c:v>5.6191929982138802E-2</c:v>
                </c:pt>
                <c:pt idx="846">
                  <c:v>5.6255868547856698E-2</c:v>
                </c:pt>
                <c:pt idx="847">
                  <c:v>5.6153955189744975E-2</c:v>
                </c:pt>
                <c:pt idx="848">
                  <c:v>5.6192623458990412E-2</c:v>
                </c:pt>
                <c:pt idx="849">
                  <c:v>5.6208989512688261E-2</c:v>
                </c:pt>
                <c:pt idx="850">
                  <c:v>5.6102526946430017E-2</c:v>
                </c:pt>
                <c:pt idx="851">
                  <c:v>5.585381840837076E-2</c:v>
                </c:pt>
                <c:pt idx="852">
                  <c:v>5.5578119751247074E-2</c:v>
                </c:pt>
                <c:pt idx="853">
                  <c:v>5.5524444642932928E-2</c:v>
                </c:pt>
                <c:pt idx="854">
                  <c:v>5.5310604120972315E-2</c:v>
                </c:pt>
                <c:pt idx="855">
                  <c:v>5.5131326485295652E-2</c:v>
                </c:pt>
                <c:pt idx="856">
                  <c:v>5.4917375007038791E-2</c:v>
                </c:pt>
                <c:pt idx="857">
                  <c:v>5.4625476730661628E-2</c:v>
                </c:pt>
                <c:pt idx="858">
                  <c:v>5.4469888264235759E-2</c:v>
                </c:pt>
                <c:pt idx="859">
                  <c:v>5.4213440524512595E-2</c:v>
                </c:pt>
                <c:pt idx="860">
                  <c:v>5.3668339980077792E-2</c:v>
                </c:pt>
                <c:pt idx="861">
                  <c:v>5.3383737080179516E-2</c:v>
                </c:pt>
                <c:pt idx="862">
                  <c:v>5.2970702267364167E-2</c:v>
                </c:pt>
                <c:pt idx="863">
                  <c:v>5.2659386639142103E-2</c:v>
                </c:pt>
                <c:pt idx="864">
                  <c:v>5.2374866956466017E-2</c:v>
                </c:pt>
                <c:pt idx="865">
                  <c:v>5.202188723899958E-2</c:v>
                </c:pt>
                <c:pt idx="866">
                  <c:v>5.1516342614180262E-2</c:v>
                </c:pt>
                <c:pt idx="867">
                  <c:v>5.0503034238616504E-2</c:v>
                </c:pt>
                <c:pt idx="868">
                  <c:v>4.9892081132353383E-2</c:v>
                </c:pt>
                <c:pt idx="869">
                  <c:v>4.967474548706069E-2</c:v>
                </c:pt>
                <c:pt idx="870">
                  <c:v>4.9243597058881448E-2</c:v>
                </c:pt>
                <c:pt idx="871">
                  <c:v>4.8685431410562426E-2</c:v>
                </c:pt>
                <c:pt idx="872">
                  <c:v>4.840895605936494E-2</c:v>
                </c:pt>
                <c:pt idx="873">
                  <c:v>4.8116392045210246E-2</c:v>
                </c:pt>
                <c:pt idx="874">
                  <c:v>4.8385433324558538E-2</c:v>
                </c:pt>
                <c:pt idx="875">
                  <c:v>4.8141884254275215E-2</c:v>
                </c:pt>
                <c:pt idx="876">
                  <c:v>4.7698059069248656E-2</c:v>
                </c:pt>
                <c:pt idx="877">
                  <c:v>4.725942109107209E-2</c:v>
                </c:pt>
                <c:pt idx="878">
                  <c:v>4.7012876200789838E-2</c:v>
                </c:pt>
                <c:pt idx="879">
                  <c:v>4.6521922328928274E-2</c:v>
                </c:pt>
                <c:pt idx="880">
                  <c:v>4.6140926146657039E-2</c:v>
                </c:pt>
                <c:pt idx="881">
                  <c:v>4.5865865488236825E-2</c:v>
                </c:pt>
                <c:pt idx="882">
                  <c:v>4.5376076657485956E-2</c:v>
                </c:pt>
                <c:pt idx="883">
                  <c:v>4.4791558888805975E-2</c:v>
                </c:pt>
                <c:pt idx="884">
                  <c:v>4.4286957392504843E-2</c:v>
                </c:pt>
                <c:pt idx="885">
                  <c:v>4.3779831640463868E-2</c:v>
                </c:pt>
                <c:pt idx="886">
                  <c:v>4.3232539709177994E-2</c:v>
                </c:pt>
                <c:pt idx="887">
                  <c:v>4.2835926428208632E-2</c:v>
                </c:pt>
                <c:pt idx="888">
                  <c:v>4.2243974587679464E-2</c:v>
                </c:pt>
                <c:pt idx="889">
                  <c:v>4.188849835354725E-2</c:v>
                </c:pt>
                <c:pt idx="890">
                  <c:v>4.1587862268839891E-2</c:v>
                </c:pt>
                <c:pt idx="891">
                  <c:v>4.1155271408809313E-2</c:v>
                </c:pt>
                <c:pt idx="892">
                  <c:v>4.0669560221945872E-2</c:v>
                </c:pt>
                <c:pt idx="893">
                  <c:v>4.0142573292874961E-2</c:v>
                </c:pt>
                <c:pt idx="894">
                  <c:v>3.9693976987109372E-2</c:v>
                </c:pt>
                <c:pt idx="895">
                  <c:v>3.9400220192769918E-2</c:v>
                </c:pt>
                <c:pt idx="896">
                  <c:v>3.8727187038751207E-2</c:v>
                </c:pt>
                <c:pt idx="897">
                  <c:v>3.8024029250298817E-2</c:v>
                </c:pt>
                <c:pt idx="898">
                  <c:v>3.7745279295028078E-2</c:v>
                </c:pt>
                <c:pt idx="899">
                  <c:v>3.6781762557409475E-2</c:v>
                </c:pt>
                <c:pt idx="900">
                  <c:v>3.6201322432616929E-2</c:v>
                </c:pt>
                <c:pt idx="901">
                  <c:v>3.5652282939665013E-2</c:v>
                </c:pt>
                <c:pt idx="902">
                  <c:v>3.5184879541683922E-2</c:v>
                </c:pt>
                <c:pt idx="903">
                  <c:v>3.4671235107237866E-2</c:v>
                </c:pt>
                <c:pt idx="904">
                  <c:v>3.4291098836262621E-2</c:v>
                </c:pt>
                <c:pt idx="905">
                  <c:v>3.3878202718817606E-2</c:v>
                </c:pt>
                <c:pt idx="906">
                  <c:v>3.4036204484687055E-2</c:v>
                </c:pt>
                <c:pt idx="907">
                  <c:v>3.3821504051430459E-2</c:v>
                </c:pt>
                <c:pt idx="908">
                  <c:v>3.3387443020474486E-2</c:v>
                </c:pt>
                <c:pt idx="909">
                  <c:v>3.2763147419586497E-2</c:v>
                </c:pt>
                <c:pt idx="910">
                  <c:v>3.246534072043368E-2</c:v>
                </c:pt>
                <c:pt idx="911">
                  <c:v>3.1885732767863058E-2</c:v>
                </c:pt>
                <c:pt idx="912">
                  <c:v>3.1288122156224799E-2</c:v>
                </c:pt>
                <c:pt idx="913">
                  <c:v>3.0840635413421767E-2</c:v>
                </c:pt>
                <c:pt idx="914">
                  <c:v>3.0475922067626195E-2</c:v>
                </c:pt>
                <c:pt idx="915">
                  <c:v>3.0058865089071549E-2</c:v>
                </c:pt>
                <c:pt idx="916">
                  <c:v>2.9728908803078366E-2</c:v>
                </c:pt>
                <c:pt idx="917">
                  <c:v>2.9455068663916985E-2</c:v>
                </c:pt>
                <c:pt idx="918">
                  <c:v>2.9220673488074833E-2</c:v>
                </c:pt>
                <c:pt idx="919">
                  <c:v>2.8908553426704904E-2</c:v>
                </c:pt>
                <c:pt idx="920">
                  <c:v>2.8540372696651307E-2</c:v>
                </c:pt>
                <c:pt idx="921">
                  <c:v>2.8144397414385423E-2</c:v>
                </c:pt>
                <c:pt idx="922">
                  <c:v>2.7879128649109863E-2</c:v>
                </c:pt>
                <c:pt idx="923">
                  <c:v>2.7571383039719854E-2</c:v>
                </c:pt>
                <c:pt idx="924">
                  <c:v>2.7111987912421084E-2</c:v>
                </c:pt>
                <c:pt idx="925">
                  <c:v>2.6613783046599147E-2</c:v>
                </c:pt>
                <c:pt idx="926">
                  <c:v>2.6009969978000137E-2</c:v>
                </c:pt>
                <c:pt idx="927">
                  <c:v>2.5578521967821007E-2</c:v>
                </c:pt>
                <c:pt idx="928">
                  <c:v>2.5278668125002249E-2</c:v>
                </c:pt>
                <c:pt idx="929">
                  <c:v>2.4886634565160885E-2</c:v>
                </c:pt>
                <c:pt idx="930">
                  <c:v>2.4439636030061385E-2</c:v>
                </c:pt>
                <c:pt idx="931">
                  <c:v>2.4147116398425195E-2</c:v>
                </c:pt>
                <c:pt idx="932">
                  <c:v>2.3868918450728329E-2</c:v>
                </c:pt>
                <c:pt idx="933">
                  <c:v>2.359983278886154E-2</c:v>
                </c:pt>
                <c:pt idx="934">
                  <c:v>2.3210534301722898E-2</c:v>
                </c:pt>
                <c:pt idx="935">
                  <c:v>2.2839945820040536E-2</c:v>
                </c:pt>
                <c:pt idx="936">
                  <c:v>2.2450314464013129E-2</c:v>
                </c:pt>
                <c:pt idx="937">
                  <c:v>2.2187863988662484E-2</c:v>
                </c:pt>
                <c:pt idx="938">
                  <c:v>2.1666791030182053E-2</c:v>
                </c:pt>
                <c:pt idx="939">
                  <c:v>2.1468076625308627E-2</c:v>
                </c:pt>
                <c:pt idx="940">
                  <c:v>2.1206108809846705E-2</c:v>
                </c:pt>
                <c:pt idx="941">
                  <c:v>2.0958149226787178E-2</c:v>
                </c:pt>
                <c:pt idx="942">
                  <c:v>2.0704666794081478E-2</c:v>
                </c:pt>
                <c:pt idx="943">
                  <c:v>2.0432319017104742E-2</c:v>
                </c:pt>
                <c:pt idx="944">
                  <c:v>2.0181602170083239E-2</c:v>
                </c:pt>
                <c:pt idx="945">
                  <c:v>2.0062964924218236E-2</c:v>
                </c:pt>
                <c:pt idx="946">
                  <c:v>1.9756894754901701E-2</c:v>
                </c:pt>
                <c:pt idx="947">
                  <c:v>1.9421365688929028E-2</c:v>
                </c:pt>
                <c:pt idx="948">
                  <c:v>1.8906922369149929E-2</c:v>
                </c:pt>
                <c:pt idx="949">
                  <c:v>1.856192595719916E-2</c:v>
                </c:pt>
                <c:pt idx="950">
                  <c:v>1.8234025136594133E-2</c:v>
                </c:pt>
                <c:pt idx="951">
                  <c:v>1.7915899565689317E-2</c:v>
                </c:pt>
                <c:pt idx="952">
                  <c:v>1.7505838381613653E-2</c:v>
                </c:pt>
                <c:pt idx="953">
                  <c:v>1.7103877007164724E-2</c:v>
                </c:pt>
                <c:pt idx="954">
                  <c:v>1.6761540772416705E-2</c:v>
                </c:pt>
                <c:pt idx="955">
                  <c:v>1.652041609720659E-2</c:v>
                </c:pt>
                <c:pt idx="956">
                  <c:v>1.6219189170221658E-2</c:v>
                </c:pt>
                <c:pt idx="957">
                  <c:v>1.5801677270852361E-2</c:v>
                </c:pt>
                <c:pt idx="958">
                  <c:v>1.5400484268755012E-2</c:v>
                </c:pt>
                <c:pt idx="959">
                  <c:v>1.514102129168108E-2</c:v>
                </c:pt>
                <c:pt idx="960">
                  <c:v>1.4742862944286346E-2</c:v>
                </c:pt>
                <c:pt idx="961">
                  <c:v>1.459410383789507E-2</c:v>
                </c:pt>
                <c:pt idx="962">
                  <c:v>1.4322097251529322E-2</c:v>
                </c:pt>
                <c:pt idx="963">
                  <c:v>1.3854477488770528E-2</c:v>
                </c:pt>
                <c:pt idx="964">
                  <c:v>1.37059125558977E-2</c:v>
                </c:pt>
                <c:pt idx="965">
                  <c:v>1.3506246700783877E-2</c:v>
                </c:pt>
                <c:pt idx="966">
                  <c:v>1.3284991524325919E-2</c:v>
                </c:pt>
                <c:pt idx="967">
                  <c:v>1.3143161638635869E-2</c:v>
                </c:pt>
                <c:pt idx="968">
                  <c:v>1.2781471851913287E-2</c:v>
                </c:pt>
                <c:pt idx="969">
                  <c:v>1.1741997207784804E-2</c:v>
                </c:pt>
                <c:pt idx="970">
                  <c:v>1.1745320348857689E-2</c:v>
                </c:pt>
                <c:pt idx="971">
                  <c:v>1.1679623125844132E-2</c:v>
                </c:pt>
                <c:pt idx="972">
                  <c:v>1.1556730706017685E-2</c:v>
                </c:pt>
                <c:pt idx="973">
                  <c:v>1.1453144681739894E-2</c:v>
                </c:pt>
                <c:pt idx="974">
                  <c:v>1.137664031547094E-2</c:v>
                </c:pt>
                <c:pt idx="975">
                  <c:v>1.1333691907097402E-2</c:v>
                </c:pt>
                <c:pt idx="976">
                  <c:v>1.210595050295102E-2</c:v>
                </c:pt>
                <c:pt idx="977">
                  <c:v>1.1833996620825996E-2</c:v>
                </c:pt>
                <c:pt idx="978">
                  <c:v>1.1488528644616136E-2</c:v>
                </c:pt>
                <c:pt idx="979">
                  <c:v>1.1301367564090435E-2</c:v>
                </c:pt>
                <c:pt idx="980">
                  <c:v>1.0930593230611843E-2</c:v>
                </c:pt>
                <c:pt idx="981">
                  <c:v>1.0871411916095957E-2</c:v>
                </c:pt>
                <c:pt idx="982">
                  <c:v>1.0646847468102145E-2</c:v>
                </c:pt>
                <c:pt idx="983">
                  <c:v>1.0313054868165888E-2</c:v>
                </c:pt>
                <c:pt idx="984">
                  <c:v>1.0225205220604694E-2</c:v>
                </c:pt>
                <c:pt idx="985">
                  <c:v>1.0001400823240239E-2</c:v>
                </c:pt>
                <c:pt idx="986">
                  <c:v>9.7087757831226043E-3</c:v>
                </c:pt>
                <c:pt idx="987">
                  <c:v>9.5548461133257677E-3</c:v>
                </c:pt>
                <c:pt idx="988">
                  <c:v>9.2655608577254557E-3</c:v>
                </c:pt>
                <c:pt idx="989">
                  <c:v>9.2204598972045384E-3</c:v>
                </c:pt>
                <c:pt idx="990">
                  <c:v>9.1717972395737833E-3</c:v>
                </c:pt>
                <c:pt idx="991">
                  <c:v>8.8275386869931197E-3</c:v>
                </c:pt>
                <c:pt idx="992">
                  <c:v>8.8495884769667198E-3</c:v>
                </c:pt>
                <c:pt idx="993">
                  <c:v>8.6163860813093275E-3</c:v>
                </c:pt>
                <c:pt idx="994">
                  <c:v>8.5935290842804601E-3</c:v>
                </c:pt>
                <c:pt idx="995">
                  <c:v>8.3619383288261948E-3</c:v>
                </c:pt>
                <c:pt idx="996">
                  <c:v>8.1597787309540051E-3</c:v>
                </c:pt>
                <c:pt idx="997">
                  <c:v>8.0702009390786113E-3</c:v>
                </c:pt>
                <c:pt idx="998">
                  <c:v>7.9800933308885949E-3</c:v>
                </c:pt>
                <c:pt idx="999">
                  <c:v>7.4864986991761209E-3</c:v>
                </c:pt>
                <c:pt idx="1000">
                  <c:v>7.6893101652888195E-3</c:v>
                </c:pt>
                <c:pt idx="1001">
                  <c:v>7.5322543018449522E-3</c:v>
                </c:pt>
                <c:pt idx="1002">
                  <c:v>7.5591112733538728E-3</c:v>
                </c:pt>
                <c:pt idx="1003">
                  <c:v>7.4271315328640055E-3</c:v>
                </c:pt>
                <c:pt idx="1004">
                  <c:v>7.3199838114763752E-3</c:v>
                </c:pt>
                <c:pt idx="1005">
                  <c:v>7.2885942752653719E-3</c:v>
                </c:pt>
                <c:pt idx="1006">
                  <c:v>7.4494892265597181E-3</c:v>
                </c:pt>
                <c:pt idx="1007">
                  <c:v>7.1119934602358985E-3</c:v>
                </c:pt>
                <c:pt idx="1008">
                  <c:v>6.909570341160097E-3</c:v>
                </c:pt>
                <c:pt idx="1009">
                  <c:v>6.7040432196965169E-3</c:v>
                </c:pt>
                <c:pt idx="1010">
                  <c:v>6.585417069461137E-3</c:v>
                </c:pt>
                <c:pt idx="1011">
                  <c:v>6.3088779183933076E-3</c:v>
                </c:pt>
                <c:pt idx="1012">
                  <c:v>6.1332784839375496E-3</c:v>
                </c:pt>
                <c:pt idx="1013">
                  <c:v>5.9328054217684598E-3</c:v>
                </c:pt>
                <c:pt idx="1014">
                  <c:v>5.8939651702638231E-3</c:v>
                </c:pt>
                <c:pt idx="1015">
                  <c:v>5.7908590319673409E-3</c:v>
                </c:pt>
                <c:pt idx="1016">
                  <c:v>5.5632099989375927E-3</c:v>
                </c:pt>
                <c:pt idx="1017">
                  <c:v>5.5020647579779652E-3</c:v>
                </c:pt>
                <c:pt idx="1018">
                  <c:v>5.2616446552490783E-3</c:v>
                </c:pt>
                <c:pt idx="1019">
                  <c:v>5.0931214585870875E-3</c:v>
                </c:pt>
                <c:pt idx="1020">
                  <c:v>5.0618761655612174E-3</c:v>
                </c:pt>
                <c:pt idx="1021">
                  <c:v>4.8219775574247373E-3</c:v>
                </c:pt>
                <c:pt idx="1022">
                  <c:v>4.7070018693362008E-3</c:v>
                </c:pt>
                <c:pt idx="1023">
                  <c:v>4.6567719540208203E-3</c:v>
                </c:pt>
                <c:pt idx="1024">
                  <c:v>4.3409875609670169E-3</c:v>
                </c:pt>
                <c:pt idx="1025">
                  <c:v>4.594450576320872E-3</c:v>
                </c:pt>
                <c:pt idx="1026">
                  <c:v>4.6806109142715586E-3</c:v>
                </c:pt>
                <c:pt idx="1027">
                  <c:v>4.5989997844673941E-3</c:v>
                </c:pt>
                <c:pt idx="1028">
                  <c:v>4.4993111000956165E-3</c:v>
                </c:pt>
                <c:pt idx="1029">
                  <c:v>4.4361159415626473E-3</c:v>
                </c:pt>
                <c:pt idx="1030">
                  <c:v>4.4313087600273277E-3</c:v>
                </c:pt>
                <c:pt idx="1031">
                  <c:v>4.4963014105596551E-3</c:v>
                </c:pt>
                <c:pt idx="1032">
                  <c:v>4.2014544706094796E-3</c:v>
                </c:pt>
                <c:pt idx="1033">
                  <c:v>4.0849004292066926E-3</c:v>
                </c:pt>
                <c:pt idx="1034">
                  <c:v>4.0140714774912671E-3</c:v>
                </c:pt>
                <c:pt idx="1035">
                  <c:v>4.1100042912347572E-3</c:v>
                </c:pt>
                <c:pt idx="1036">
                  <c:v>3.9869149239824542E-3</c:v>
                </c:pt>
                <c:pt idx="1037">
                  <c:v>3.8369547156841995E-3</c:v>
                </c:pt>
                <c:pt idx="1038">
                  <c:v>3.7283978493341096E-3</c:v>
                </c:pt>
                <c:pt idx="1039">
                  <c:v>3.6861290482751419E-3</c:v>
                </c:pt>
                <c:pt idx="1040">
                  <c:v>3.4214400296475218E-3</c:v>
                </c:pt>
                <c:pt idx="1041">
                  <c:v>3.1856384827503178E-3</c:v>
                </c:pt>
                <c:pt idx="1042">
                  <c:v>3.0560498504447818E-3</c:v>
                </c:pt>
                <c:pt idx="1043">
                  <c:v>3.1141271498129138E-3</c:v>
                </c:pt>
                <c:pt idx="1044">
                  <c:v>3.0669901412556867E-3</c:v>
                </c:pt>
                <c:pt idx="1045">
                  <c:v>2.9119925171073799E-3</c:v>
                </c:pt>
                <c:pt idx="1046">
                  <c:v>2.583640104376588E-3</c:v>
                </c:pt>
                <c:pt idx="1047">
                  <c:v>2.793796322519995E-3</c:v>
                </c:pt>
                <c:pt idx="1048">
                  <c:v>2.9739837998259649E-3</c:v>
                </c:pt>
                <c:pt idx="1049">
                  <c:v>2.8821147604328732E-3</c:v>
                </c:pt>
                <c:pt idx="1050">
                  <c:v>2.599777033322672E-3</c:v>
                </c:pt>
                <c:pt idx="1051">
                  <c:v>2.6679985120760669E-3</c:v>
                </c:pt>
                <c:pt idx="1052">
                  <c:v>2.7120304086825516E-3</c:v>
                </c:pt>
                <c:pt idx="1053">
                  <c:v>3.1091313425739586E-3</c:v>
                </c:pt>
                <c:pt idx="1054">
                  <c:v>2.8361899494122505E-3</c:v>
                </c:pt>
                <c:pt idx="1055">
                  <c:v>2.7903594512434455E-3</c:v>
                </c:pt>
                <c:pt idx="1056">
                  <c:v>2.7385037487971642E-3</c:v>
                </c:pt>
                <c:pt idx="1057">
                  <c:v>2.866941486919778E-3</c:v>
                </c:pt>
                <c:pt idx="1058">
                  <c:v>2.7090370852002883E-3</c:v>
                </c:pt>
                <c:pt idx="1059">
                  <c:v>2.6763263368916089E-3</c:v>
                </c:pt>
                <c:pt idx="1060">
                  <c:v>2.4730649429975898E-3</c:v>
                </c:pt>
                <c:pt idx="1061">
                  <c:v>2.554617543355479E-3</c:v>
                </c:pt>
                <c:pt idx="1062">
                  <c:v>2.4052420747384968E-3</c:v>
                </c:pt>
                <c:pt idx="1063">
                  <c:v>2.3770497442041284E-3</c:v>
                </c:pt>
                <c:pt idx="1064">
                  <c:v>2.4283770172894873E-3</c:v>
                </c:pt>
                <c:pt idx="1065">
                  <c:v>2.0337873017731091E-3</c:v>
                </c:pt>
                <c:pt idx="1066">
                  <c:v>1.9134310654883475E-3</c:v>
                </c:pt>
                <c:pt idx="1067">
                  <c:v>1.89111026476114E-3</c:v>
                </c:pt>
                <c:pt idx="1068">
                  <c:v>1.8391111513019474E-3</c:v>
                </c:pt>
                <c:pt idx="1069">
                  <c:v>1.8305863790605496E-3</c:v>
                </c:pt>
                <c:pt idx="1070">
                  <c:v>1.7403955536483401E-3</c:v>
                </c:pt>
                <c:pt idx="1071">
                  <c:v>1.6405642904358721E-3</c:v>
                </c:pt>
                <c:pt idx="1072">
                  <c:v>1.9749846256182E-3</c:v>
                </c:pt>
                <c:pt idx="1073">
                  <c:v>2.1450012940278048E-3</c:v>
                </c:pt>
                <c:pt idx="1074">
                  <c:v>2.1585407360785211E-3</c:v>
                </c:pt>
                <c:pt idx="1075">
                  <c:v>2.1600425295483549E-3</c:v>
                </c:pt>
                <c:pt idx="1076">
                  <c:v>1.9862084097660398E-3</c:v>
                </c:pt>
                <c:pt idx="1077">
                  <c:v>2.0540318328066145E-3</c:v>
                </c:pt>
                <c:pt idx="1078">
                  <c:v>2.1336379823374218E-3</c:v>
                </c:pt>
                <c:pt idx="1079">
                  <c:v>1.9972513351509819E-3</c:v>
                </c:pt>
                <c:pt idx="1080">
                  <c:v>1.8829025501362958E-3</c:v>
                </c:pt>
                <c:pt idx="1081">
                  <c:v>1.7541607917619388E-3</c:v>
                </c:pt>
                <c:pt idx="1082">
                  <c:v>1.7748655140341683E-3</c:v>
                </c:pt>
                <c:pt idx="1083">
                  <c:v>1.9394686247494119E-3</c:v>
                </c:pt>
                <c:pt idx="1084">
                  <c:v>1.9173944243906348E-3</c:v>
                </c:pt>
                <c:pt idx="1085">
                  <c:v>1.7337869966432945E-3</c:v>
                </c:pt>
                <c:pt idx="1086">
                  <c:v>1.7787265157531589E-3</c:v>
                </c:pt>
                <c:pt idx="1087">
                  <c:v>1.5112411210691304E-3</c:v>
                </c:pt>
                <c:pt idx="1088">
                  <c:v>1.5863399484552525E-3</c:v>
                </c:pt>
                <c:pt idx="1089">
                  <c:v>1.3412510821706268E-3</c:v>
                </c:pt>
                <c:pt idx="1090">
                  <c:v>1.3163860535702545E-3</c:v>
                </c:pt>
                <c:pt idx="1091">
                  <c:v>1.0829625774925707E-3</c:v>
                </c:pt>
                <c:pt idx="1092">
                  <c:v>1.1176680426172036E-3</c:v>
                </c:pt>
                <c:pt idx="1093">
                  <c:v>1.0306991106575462E-3</c:v>
                </c:pt>
                <c:pt idx="1094">
                  <c:v>9.7562373388463818E-4</c:v>
                </c:pt>
                <c:pt idx="1095">
                  <c:v>4.8779688784232443E-4</c:v>
                </c:pt>
                <c:pt idx="1096">
                  <c:v>5.1098453463403694E-4</c:v>
                </c:pt>
                <c:pt idx="1097">
                  <c:v>5.428786446022674E-4</c:v>
                </c:pt>
                <c:pt idx="1098">
                  <c:v>7.5582180751690062E-4</c:v>
                </c:pt>
                <c:pt idx="1099">
                  <c:v>6.6136388034140144E-4</c:v>
                </c:pt>
                <c:pt idx="1100">
                  <c:v>7.3248270538079773E-4</c:v>
                </c:pt>
                <c:pt idx="1101">
                  <c:v>7.9825565606654928E-4</c:v>
                </c:pt>
                <c:pt idx="1102">
                  <c:v>1.2323555217262135E-3</c:v>
                </c:pt>
                <c:pt idx="1103">
                  <c:v>1.2246973181585805E-3</c:v>
                </c:pt>
                <c:pt idx="1104">
                  <c:v>1.0664195485021871E-3</c:v>
                </c:pt>
                <c:pt idx="1105">
                  <c:v>8.8750890077539033E-4</c:v>
                </c:pt>
                <c:pt idx="1106">
                  <c:v>9.0417509125461878E-4</c:v>
                </c:pt>
                <c:pt idx="1107">
                  <c:v>9.5412206801454523E-4</c:v>
                </c:pt>
                <c:pt idx="1108">
                  <c:v>1.0249365954114577E-3</c:v>
                </c:pt>
                <c:pt idx="1109">
                  <c:v>9.8001150062010682E-4</c:v>
                </c:pt>
                <c:pt idx="1110">
                  <c:v>9.2166124876318404E-4</c:v>
                </c:pt>
                <c:pt idx="1111">
                  <c:v>9.2225874841852585E-4</c:v>
                </c:pt>
                <c:pt idx="1112">
                  <c:v>9.341402260124276E-4</c:v>
                </c:pt>
                <c:pt idx="1113">
                  <c:v>8.2250459983195662E-4</c:v>
                </c:pt>
                <c:pt idx="1114">
                  <c:v>7.3389712076732925E-4</c:v>
                </c:pt>
                <c:pt idx="1115">
                  <c:v>7.2046502893324121E-4</c:v>
                </c:pt>
                <c:pt idx="1116">
                  <c:v>6.4103280339681602E-4</c:v>
                </c:pt>
                <c:pt idx="1117">
                  <c:v>8.3526651563665467E-4</c:v>
                </c:pt>
                <c:pt idx="1118">
                  <c:v>6.8714568533959422E-4</c:v>
                </c:pt>
                <c:pt idx="1119">
                  <c:v>6.8452794892015934E-4</c:v>
                </c:pt>
                <c:pt idx="1120">
                  <c:v>6.3342453016249827E-4</c:v>
                </c:pt>
                <c:pt idx="1121">
                  <c:v>5.5193711662865938E-4</c:v>
                </c:pt>
                <c:pt idx="1122">
                  <c:v>5.7727703817701023E-4</c:v>
                </c:pt>
                <c:pt idx="1123">
                  <c:v>5.0503422585653401E-4</c:v>
                </c:pt>
                <c:pt idx="1124">
                  <c:v>4.5230474257723175E-4</c:v>
                </c:pt>
                <c:pt idx="1125">
                  <c:v>5.7085155906078816E-4</c:v>
                </c:pt>
                <c:pt idx="1126">
                  <c:v>4.3543494729437229E-4</c:v>
                </c:pt>
                <c:pt idx="1127">
                  <c:v>5.9506998984472489E-4</c:v>
                </c:pt>
                <c:pt idx="1128">
                  <c:v>7.0117056118643346E-4</c:v>
                </c:pt>
                <c:pt idx="1129">
                  <c:v>6.1222688454414854E-4</c:v>
                </c:pt>
                <c:pt idx="1130">
                  <c:v>6.7099682859166217E-4</c:v>
                </c:pt>
                <c:pt idx="1131">
                  <c:v>3.6286814258882673E-4</c:v>
                </c:pt>
                <c:pt idx="1132">
                  <c:v>3.7413103883109761E-4</c:v>
                </c:pt>
                <c:pt idx="1133">
                  <c:v>5.1819724867219977E-4</c:v>
                </c:pt>
                <c:pt idx="1134">
                  <c:v>3.9336448061496416E-4</c:v>
                </c:pt>
                <c:pt idx="1135">
                  <c:v>3.5534253179522014E-4</c:v>
                </c:pt>
                <c:pt idx="1136">
                  <c:v>5.7040301823317076E-4</c:v>
                </c:pt>
                <c:pt idx="1137">
                  <c:v>4.311700646570077E-4</c:v>
                </c:pt>
                <c:pt idx="1138">
                  <c:v>5.6499445357214076E-4</c:v>
                </c:pt>
                <c:pt idx="1139">
                  <c:v>6.5224410496132746E-4</c:v>
                </c:pt>
                <c:pt idx="1140">
                  <c:v>5.3330367101680066E-4</c:v>
                </c:pt>
                <c:pt idx="1141">
                  <c:v>5.8745256271596597E-4</c:v>
                </c:pt>
                <c:pt idx="1142">
                  <c:v>4.7894645887141353E-4</c:v>
                </c:pt>
                <c:pt idx="1143">
                  <c:v>2.272560535674807E-4</c:v>
                </c:pt>
                <c:pt idx="1144">
                  <c:v>2.7591457807620083E-4</c:v>
                </c:pt>
                <c:pt idx="1145">
                  <c:v>2.9241893879733915E-4</c:v>
                </c:pt>
                <c:pt idx="1146">
                  <c:v>-1.5679339632507198E-4</c:v>
                </c:pt>
                <c:pt idx="1147">
                  <c:v>-1.6444047652400552E-4</c:v>
                </c:pt>
                <c:pt idx="1148">
                  <c:v>-1.3403634318005737E-4</c:v>
                </c:pt>
                <c:pt idx="1149">
                  <c:v>-2.354347808599279E-4</c:v>
                </c:pt>
                <c:pt idx="1150">
                  <c:v>-3.3502338265248234E-4</c:v>
                </c:pt>
                <c:pt idx="1151">
                  <c:v>-3.1911557845816789E-4</c:v>
                </c:pt>
                <c:pt idx="1152">
                  <c:v>-3.5433227471780342E-4</c:v>
                </c:pt>
                <c:pt idx="1153">
                  <c:v>-4.8510592026736027E-5</c:v>
                </c:pt>
                <c:pt idx="1154">
                  <c:v>1.078864961471813E-4</c:v>
                </c:pt>
                <c:pt idx="1155">
                  <c:v>-5.8148089485143355E-5</c:v>
                </c:pt>
                <c:pt idx="1156">
                  <c:v>-8.6107605970891162E-5</c:v>
                </c:pt>
                <c:pt idx="1157">
                  <c:v>4.3055148330537693E-5</c:v>
                </c:pt>
                <c:pt idx="1158">
                  <c:v>1.3664953039134562E-4</c:v>
                </c:pt>
                <c:pt idx="1159">
                  <c:v>2.9970627094473459E-4</c:v>
                </c:pt>
                <c:pt idx="1160">
                  <c:v>3.224647942606746E-4</c:v>
                </c:pt>
                <c:pt idx="1161">
                  <c:v>1.8477970875636576E-4</c:v>
                </c:pt>
                <c:pt idx="1162">
                  <c:v>1.5741078489651798E-4</c:v>
                </c:pt>
                <c:pt idx="1163">
                  <c:v>4.4843652869898463E-4</c:v>
                </c:pt>
                <c:pt idx="1164">
                  <c:v>4.416057817106853E-4</c:v>
                </c:pt>
                <c:pt idx="1165">
                  <c:v>3.598767608417477E-4</c:v>
                </c:pt>
                <c:pt idx="1166">
                  <c:v>3.6007897869167545E-4</c:v>
                </c:pt>
                <c:pt idx="1167">
                  <c:v>3.6853412585717202E-4</c:v>
                </c:pt>
                <c:pt idx="1168">
                  <c:v>4.0195333011745001E-4</c:v>
                </c:pt>
                <c:pt idx="1169">
                  <c:v>6.1290704664020168E-4</c:v>
                </c:pt>
                <c:pt idx="1170">
                  <c:v>4.1983060857031979E-4</c:v>
                </c:pt>
                <c:pt idx="1171">
                  <c:v>-1.9078383133755319E-5</c:v>
                </c:pt>
                <c:pt idx="1172">
                  <c:v>3.1445458184316715E-5</c:v>
                </c:pt>
                <c:pt idx="1173">
                  <c:v>-8.1500062551612004E-5</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numCache>
            </c:numRef>
          </c:yVal>
          <c:smooth val="0"/>
          <c:extLst>
            <c:ext xmlns:c16="http://schemas.microsoft.com/office/drawing/2014/chart" uri="{C3380CC4-5D6E-409C-BE32-E72D297353CC}">
              <c16:uniqueId val="{00000002-F910-4A95-8842-AC0C872CC22F}"/>
            </c:ext>
          </c:extLst>
        </c:ser>
        <c:ser>
          <c:idx val="3"/>
          <c:order val="3"/>
          <c:tx>
            <c:strRef>
              <c:f>'Fluo 77K'!$AA$3</c:f>
              <c:strCache>
                <c:ptCount val="1"/>
                <c:pt idx="0">
                  <c:v>2g B4</c:v>
                </c:pt>
              </c:strCache>
            </c:strRef>
          </c:tx>
          <c:spPr>
            <a:ln w="19050" cap="rnd">
              <a:solidFill>
                <a:srgbClr val="92D050"/>
              </a:solidFill>
              <a:round/>
            </a:ln>
            <a:effectLst/>
          </c:spPr>
          <c:marker>
            <c:symbol val="none"/>
          </c:marker>
          <c:xVal>
            <c:numRef>
              <c:f>'Fluo 77K'!$W$4:$W$1449</c:f>
              <c:numCache>
                <c:formatCode>General</c:formatCode>
                <c:ptCount val="1446"/>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pt idx="1174" formatCode="0.0">
                  <c:v>808.73929999999996</c:v>
                </c:pt>
                <c:pt idx="1175" formatCode="0.0">
                  <c:v>809.06039999999996</c:v>
                </c:pt>
                <c:pt idx="1176" formatCode="0.0">
                  <c:v>809.38149999999996</c:v>
                </c:pt>
                <c:pt idx="1177" formatCode="0.0">
                  <c:v>809.70249999999999</c:v>
                </c:pt>
                <c:pt idx="1178" formatCode="0.0">
                  <c:v>810.02350000000001</c:v>
                </c:pt>
                <c:pt idx="1179" formatCode="0.0">
                  <c:v>810.34439999999995</c:v>
                </c:pt>
                <c:pt idx="1180" formatCode="0.0">
                  <c:v>810.6653</c:v>
                </c:pt>
                <c:pt idx="1181" formatCode="0.0">
                  <c:v>810.98609999999996</c:v>
                </c:pt>
                <c:pt idx="1182" formatCode="0.0">
                  <c:v>811.30690000000004</c:v>
                </c:pt>
                <c:pt idx="1183" formatCode="0.0">
                  <c:v>811.6277</c:v>
                </c:pt>
                <c:pt idx="1184" formatCode="0.0">
                  <c:v>811.94839999999999</c:v>
                </c:pt>
                <c:pt idx="1185" formatCode="0.0">
                  <c:v>812.26900000000001</c:v>
                </c:pt>
                <c:pt idx="1186" formatCode="0.0">
                  <c:v>812.58960000000002</c:v>
                </c:pt>
                <c:pt idx="1187" formatCode="0.0">
                  <c:v>812.91010000000006</c:v>
                </c:pt>
                <c:pt idx="1188" formatCode="0.0">
                  <c:v>813.23059999999998</c:v>
                </c:pt>
                <c:pt idx="1189" formatCode="0.0">
                  <c:v>813.55100000000004</c:v>
                </c:pt>
                <c:pt idx="1190" formatCode="0.0">
                  <c:v>813.87149999999997</c:v>
                </c:pt>
                <c:pt idx="1191" formatCode="0.0">
                  <c:v>814.19179999999994</c:v>
                </c:pt>
                <c:pt idx="1192" formatCode="0.0">
                  <c:v>814.51210000000003</c:v>
                </c:pt>
                <c:pt idx="1193" formatCode="0.0">
                  <c:v>814.83230000000003</c:v>
                </c:pt>
                <c:pt idx="1194" formatCode="0.0">
                  <c:v>815.15250000000003</c:v>
                </c:pt>
                <c:pt idx="1195" formatCode="0.0">
                  <c:v>815.47270000000003</c:v>
                </c:pt>
                <c:pt idx="1196" formatCode="0.0">
                  <c:v>815.79269999999997</c:v>
                </c:pt>
                <c:pt idx="1197" formatCode="0.0">
                  <c:v>816.11279999999999</c:v>
                </c:pt>
                <c:pt idx="1198" formatCode="0.0">
                  <c:v>816.43280000000004</c:v>
                </c:pt>
                <c:pt idx="1199" formatCode="0.0">
                  <c:v>816.7527</c:v>
                </c:pt>
                <c:pt idx="1200" formatCode="0.0">
                  <c:v>817.07259999999997</c:v>
                </c:pt>
                <c:pt idx="1201" formatCode="0.0">
                  <c:v>817.39250000000004</c:v>
                </c:pt>
                <c:pt idx="1202" formatCode="0.0">
                  <c:v>817.71230000000003</c:v>
                </c:pt>
                <c:pt idx="1203" formatCode="0.0">
                  <c:v>818.03200000000004</c:v>
                </c:pt>
                <c:pt idx="1204" formatCode="0.0">
                  <c:v>818.35170000000005</c:v>
                </c:pt>
                <c:pt idx="1205" formatCode="0.0">
                  <c:v>818.67139999999995</c:v>
                </c:pt>
                <c:pt idx="1206" formatCode="0.0">
                  <c:v>818.99099999999999</c:v>
                </c:pt>
                <c:pt idx="1207" formatCode="0.0">
                  <c:v>819.31050000000005</c:v>
                </c:pt>
                <c:pt idx="1208" formatCode="0.0">
                  <c:v>819.63009999999997</c:v>
                </c:pt>
                <c:pt idx="1209" formatCode="0.0">
                  <c:v>819.94949999999994</c:v>
                </c:pt>
                <c:pt idx="1210" formatCode="0.0">
                  <c:v>820.26890000000003</c:v>
                </c:pt>
                <c:pt idx="1211" formatCode="0.0">
                  <c:v>820.5883</c:v>
                </c:pt>
                <c:pt idx="1212" formatCode="0.0">
                  <c:v>820.9076</c:v>
                </c:pt>
                <c:pt idx="1213" formatCode="0.0">
                  <c:v>821.2269</c:v>
                </c:pt>
                <c:pt idx="1214" formatCode="0.0">
                  <c:v>821.54600000000005</c:v>
                </c:pt>
                <c:pt idx="1215" formatCode="0.0">
                  <c:v>821.86519999999996</c:v>
                </c:pt>
                <c:pt idx="1216" formatCode="0.0">
                  <c:v>822.18430000000001</c:v>
                </c:pt>
                <c:pt idx="1217" formatCode="0.0">
                  <c:v>822.50340000000006</c:v>
                </c:pt>
                <c:pt idx="1218" formatCode="0.0">
                  <c:v>822.82240000000002</c:v>
                </c:pt>
                <c:pt idx="1219" formatCode="0.0">
                  <c:v>823.14139999999998</c:v>
                </c:pt>
                <c:pt idx="1220" formatCode="0.0">
                  <c:v>823.46029999999996</c:v>
                </c:pt>
                <c:pt idx="1221" formatCode="0.0">
                  <c:v>823.77909999999997</c:v>
                </c:pt>
                <c:pt idx="1222" formatCode="0.0">
                  <c:v>824.09799999999996</c:v>
                </c:pt>
                <c:pt idx="1223" formatCode="0.0">
                  <c:v>824.41669999999999</c:v>
                </c:pt>
                <c:pt idx="1224" formatCode="0.0">
                  <c:v>824.73540000000003</c:v>
                </c:pt>
                <c:pt idx="1225" formatCode="0.0">
                  <c:v>825.05409999999995</c:v>
                </c:pt>
                <c:pt idx="1226" formatCode="0.0">
                  <c:v>825.37270000000001</c:v>
                </c:pt>
                <c:pt idx="1227" formatCode="0.0">
                  <c:v>825.69129999999996</c:v>
                </c:pt>
                <c:pt idx="1228" formatCode="0.0">
                  <c:v>826.00980000000004</c:v>
                </c:pt>
                <c:pt idx="1229" formatCode="0.0">
                  <c:v>826.32820000000004</c:v>
                </c:pt>
                <c:pt idx="1230" formatCode="0.0">
                  <c:v>826.64670000000001</c:v>
                </c:pt>
                <c:pt idx="1231" formatCode="0.0">
                  <c:v>826.96500000000003</c:v>
                </c:pt>
                <c:pt idx="1232" formatCode="0.0">
                  <c:v>827.28340000000003</c:v>
                </c:pt>
                <c:pt idx="1233" formatCode="0.0">
                  <c:v>827.60159999999996</c:v>
                </c:pt>
                <c:pt idx="1234" formatCode="0.0">
                  <c:v>827.91989999999998</c:v>
                </c:pt>
                <c:pt idx="1235" formatCode="0.0">
                  <c:v>828.23800000000006</c:v>
                </c:pt>
                <c:pt idx="1236" formatCode="0.0">
                  <c:v>828.55619999999999</c:v>
                </c:pt>
                <c:pt idx="1237" formatCode="0.0">
                  <c:v>828.87419999999997</c:v>
                </c:pt>
                <c:pt idx="1238" formatCode="0.0">
                  <c:v>829.19230000000005</c:v>
                </c:pt>
                <c:pt idx="1239" formatCode="0.0">
                  <c:v>829.51020000000005</c:v>
                </c:pt>
                <c:pt idx="1240" formatCode="0.0">
                  <c:v>829.82809999999995</c:v>
                </c:pt>
                <c:pt idx="1241" formatCode="0.0">
                  <c:v>830.14599999999996</c:v>
                </c:pt>
                <c:pt idx="1242" formatCode="0.0">
                  <c:v>830.46379999999999</c:v>
                </c:pt>
                <c:pt idx="1243" formatCode="0.0">
                  <c:v>830.78160000000003</c:v>
                </c:pt>
                <c:pt idx="1244" formatCode="0.0">
                  <c:v>831.09929999999997</c:v>
                </c:pt>
                <c:pt idx="1245" formatCode="0.0">
                  <c:v>831.41700000000003</c:v>
                </c:pt>
                <c:pt idx="1246" formatCode="0.0">
                  <c:v>831.7346</c:v>
                </c:pt>
                <c:pt idx="1247" formatCode="0.0">
                  <c:v>832.05219999999997</c:v>
                </c:pt>
                <c:pt idx="1248" formatCode="0.0">
                  <c:v>832.36980000000005</c:v>
                </c:pt>
                <c:pt idx="1249" formatCode="0.0">
                  <c:v>832.68719999999996</c:v>
                </c:pt>
                <c:pt idx="1250" formatCode="0.0">
                  <c:v>833.00459999999998</c:v>
                </c:pt>
                <c:pt idx="1251" formatCode="0.0">
                  <c:v>833.322</c:v>
                </c:pt>
                <c:pt idx="1252" formatCode="0.0">
                  <c:v>833.63930000000005</c:v>
                </c:pt>
                <c:pt idx="1253" formatCode="0.0">
                  <c:v>833.95659999999998</c:v>
                </c:pt>
                <c:pt idx="1254" formatCode="0.0">
                  <c:v>834.27390000000003</c:v>
                </c:pt>
                <c:pt idx="1255" formatCode="0.0">
                  <c:v>834.59100000000001</c:v>
                </c:pt>
                <c:pt idx="1256" formatCode="0.0">
                  <c:v>834.90809999999999</c:v>
                </c:pt>
                <c:pt idx="1257" formatCode="0.0">
                  <c:v>835.22519999999997</c:v>
                </c:pt>
                <c:pt idx="1258" formatCode="0.0">
                  <c:v>835.54219999999998</c:v>
                </c:pt>
                <c:pt idx="1259" formatCode="0.0">
                  <c:v>835.85929999999996</c:v>
                </c:pt>
                <c:pt idx="1260" formatCode="0.0">
                  <c:v>836.17610000000002</c:v>
                </c:pt>
                <c:pt idx="1261" formatCode="0.0">
                  <c:v>836.49300000000005</c:v>
                </c:pt>
                <c:pt idx="1262" formatCode="0.0">
                  <c:v>836.80989999999997</c:v>
                </c:pt>
                <c:pt idx="1263" formatCode="0.0">
                  <c:v>837.12660000000005</c:v>
                </c:pt>
                <c:pt idx="1264" formatCode="0.0">
                  <c:v>837.4434</c:v>
                </c:pt>
                <c:pt idx="1265" formatCode="0.0">
                  <c:v>837.76009999999997</c:v>
                </c:pt>
                <c:pt idx="1266" formatCode="0.0">
                  <c:v>838.07669999999996</c:v>
                </c:pt>
                <c:pt idx="1267" formatCode="0.0">
                  <c:v>838.39319999999998</c:v>
                </c:pt>
                <c:pt idx="1268" formatCode="0.0">
                  <c:v>838.70979999999997</c:v>
                </c:pt>
                <c:pt idx="1269" formatCode="0.0">
                  <c:v>839.02629999999999</c:v>
                </c:pt>
                <c:pt idx="1270" formatCode="0.0">
                  <c:v>839.34270000000004</c:v>
                </c:pt>
                <c:pt idx="1271" formatCode="0.0">
                  <c:v>839.65909999999997</c:v>
                </c:pt>
                <c:pt idx="1272" formatCode="0.0">
                  <c:v>839.97540000000004</c:v>
                </c:pt>
                <c:pt idx="1273" formatCode="0.0">
                  <c:v>840.29169999999999</c:v>
                </c:pt>
                <c:pt idx="1274" formatCode="0.0">
                  <c:v>840.60799999999995</c:v>
                </c:pt>
                <c:pt idx="1275" formatCode="0.0">
                  <c:v>840.92409999999995</c:v>
                </c:pt>
                <c:pt idx="1276" formatCode="0.0">
                  <c:v>841.24019999999996</c:v>
                </c:pt>
                <c:pt idx="1277" formatCode="0.0">
                  <c:v>841.55629999999996</c:v>
                </c:pt>
                <c:pt idx="1278" formatCode="0.0">
                  <c:v>841.87239999999997</c:v>
                </c:pt>
                <c:pt idx="1279" formatCode="0.0">
                  <c:v>842.1884</c:v>
                </c:pt>
                <c:pt idx="1280" formatCode="0.0">
                  <c:v>842.50429999999994</c:v>
                </c:pt>
                <c:pt idx="1281" formatCode="0.0">
                  <c:v>842.8202</c:v>
                </c:pt>
                <c:pt idx="1282" formatCode="0.0">
                  <c:v>843.13599999999997</c:v>
                </c:pt>
                <c:pt idx="1283" formatCode="0.0">
                  <c:v>843.45180000000005</c:v>
                </c:pt>
                <c:pt idx="1284" formatCode="0.0">
                  <c:v>843.76750000000004</c:v>
                </c:pt>
                <c:pt idx="1285" formatCode="0.0">
                  <c:v>844.08320000000003</c:v>
                </c:pt>
                <c:pt idx="1286" formatCode="0.0">
                  <c:v>844.39880000000005</c:v>
                </c:pt>
                <c:pt idx="1287" formatCode="0.0">
                  <c:v>844.71439999999996</c:v>
                </c:pt>
                <c:pt idx="1288" formatCode="0.0">
                  <c:v>845.03</c:v>
                </c:pt>
                <c:pt idx="1289" formatCode="0.0">
                  <c:v>845.34540000000004</c:v>
                </c:pt>
                <c:pt idx="1290" formatCode="0.0">
                  <c:v>845.66079999999999</c:v>
                </c:pt>
                <c:pt idx="1291" formatCode="0.0">
                  <c:v>845.97630000000004</c:v>
                </c:pt>
                <c:pt idx="1292" formatCode="0.0">
                  <c:v>846.29160000000002</c:v>
                </c:pt>
                <c:pt idx="1293" formatCode="0.0">
                  <c:v>846.6069</c:v>
                </c:pt>
                <c:pt idx="1294" formatCode="0.0">
                  <c:v>846.9221</c:v>
                </c:pt>
                <c:pt idx="1295" formatCode="0.0">
                  <c:v>847.23720000000003</c:v>
                </c:pt>
                <c:pt idx="1296" formatCode="0.0">
                  <c:v>847.55240000000003</c:v>
                </c:pt>
                <c:pt idx="1297" formatCode="0.0">
                  <c:v>847.86749999999995</c:v>
                </c:pt>
                <c:pt idx="1298" formatCode="0.0">
                  <c:v>848.1825</c:v>
                </c:pt>
                <c:pt idx="1299" formatCode="0.0">
                  <c:v>848.49749999999995</c:v>
                </c:pt>
                <c:pt idx="1300" formatCode="0.0">
                  <c:v>848.81240000000003</c:v>
                </c:pt>
                <c:pt idx="1301" formatCode="0.0">
                  <c:v>849.12729999999999</c:v>
                </c:pt>
                <c:pt idx="1302" formatCode="0.0">
                  <c:v>849.44209999999998</c:v>
                </c:pt>
                <c:pt idx="1303" formatCode="0.0">
                  <c:v>849.75689999999997</c:v>
                </c:pt>
                <c:pt idx="1304" formatCode="0.0">
                  <c:v>850.07169999999996</c:v>
                </c:pt>
                <c:pt idx="1305" formatCode="0.0">
                  <c:v>850.38639999999998</c:v>
                </c:pt>
                <c:pt idx="1306" formatCode="0.0">
                  <c:v>850.70090000000005</c:v>
                </c:pt>
                <c:pt idx="1307" formatCode="0.0">
                  <c:v>851.01559999999995</c:v>
                </c:pt>
                <c:pt idx="1308" formatCode="0.0">
                  <c:v>851.33010000000002</c:v>
                </c:pt>
                <c:pt idx="1309" formatCode="0.0">
                  <c:v>851.64449999999999</c:v>
                </c:pt>
                <c:pt idx="1310" formatCode="0.0">
                  <c:v>851.95899999999995</c:v>
                </c:pt>
                <c:pt idx="1311" formatCode="0.0">
                  <c:v>852.27340000000004</c:v>
                </c:pt>
                <c:pt idx="1312" formatCode="0.0">
                  <c:v>852.58770000000004</c:v>
                </c:pt>
                <c:pt idx="1313" formatCode="0.0">
                  <c:v>852.90200000000004</c:v>
                </c:pt>
                <c:pt idx="1314" formatCode="0.0">
                  <c:v>853.21619999999996</c:v>
                </c:pt>
                <c:pt idx="1315" formatCode="0.0">
                  <c:v>853.53039999999999</c:v>
                </c:pt>
                <c:pt idx="1316" formatCode="0.0">
                  <c:v>853.84450000000004</c:v>
                </c:pt>
                <c:pt idx="1317" formatCode="0.0">
                  <c:v>854.15859999999998</c:v>
                </c:pt>
                <c:pt idx="1318" formatCode="0.0">
                  <c:v>854.47260000000006</c:v>
                </c:pt>
                <c:pt idx="1319" formatCode="0.0">
                  <c:v>854.78660000000002</c:v>
                </c:pt>
                <c:pt idx="1320" formatCode="0.0">
                  <c:v>855.10050000000001</c:v>
                </c:pt>
                <c:pt idx="1321" formatCode="0.0">
                  <c:v>855.4144</c:v>
                </c:pt>
                <c:pt idx="1322" formatCode="0.0">
                  <c:v>855.72820000000002</c:v>
                </c:pt>
                <c:pt idx="1323" formatCode="0.0">
                  <c:v>856.04200000000003</c:v>
                </c:pt>
                <c:pt idx="1324" formatCode="0.0">
                  <c:v>856.35569999999996</c:v>
                </c:pt>
                <c:pt idx="1325" formatCode="0.0">
                  <c:v>856.6694</c:v>
                </c:pt>
                <c:pt idx="1326" formatCode="0.0">
                  <c:v>856.98299999999995</c:v>
                </c:pt>
                <c:pt idx="1327" formatCode="0.0">
                  <c:v>857.29660000000001</c:v>
                </c:pt>
                <c:pt idx="1328" formatCode="0.0">
                  <c:v>857.61009999999999</c:v>
                </c:pt>
                <c:pt idx="1329" formatCode="0.0">
                  <c:v>857.92359999999996</c:v>
                </c:pt>
                <c:pt idx="1330" formatCode="0.0">
                  <c:v>858.23699999999997</c:v>
                </c:pt>
                <c:pt idx="1331" formatCode="0.0">
                  <c:v>858.55039999999997</c:v>
                </c:pt>
                <c:pt idx="1332" formatCode="0.0">
                  <c:v>858.86369999999999</c:v>
                </c:pt>
                <c:pt idx="1333" formatCode="0.0">
                  <c:v>859.17700000000002</c:v>
                </c:pt>
                <c:pt idx="1334" formatCode="0.0">
                  <c:v>859.49019999999996</c:v>
                </c:pt>
                <c:pt idx="1335" formatCode="0.0">
                  <c:v>859.80330000000004</c:v>
                </c:pt>
                <c:pt idx="1336" formatCode="0.0">
                  <c:v>860.11649999999997</c:v>
                </c:pt>
                <c:pt idx="1337" formatCode="0.0">
                  <c:v>860.42960000000005</c:v>
                </c:pt>
                <c:pt idx="1338" formatCode="0.0">
                  <c:v>860.74260000000004</c:v>
                </c:pt>
                <c:pt idx="1339" formatCode="0.0">
                  <c:v>861.05550000000005</c:v>
                </c:pt>
                <c:pt idx="1340" formatCode="0.0">
                  <c:v>861.36850000000004</c:v>
                </c:pt>
                <c:pt idx="1341" formatCode="0.0">
                  <c:v>861.68129999999996</c:v>
                </c:pt>
                <c:pt idx="1342" formatCode="0.0">
                  <c:v>861.9941</c:v>
                </c:pt>
                <c:pt idx="1343" formatCode="0.0">
                  <c:v>862.30690000000004</c:v>
                </c:pt>
                <c:pt idx="1344" formatCode="0.0">
                  <c:v>862.61959999999999</c:v>
                </c:pt>
                <c:pt idx="1345" formatCode="0.0">
                  <c:v>862.93230000000005</c:v>
                </c:pt>
                <c:pt idx="1346" formatCode="0.0">
                  <c:v>863.24490000000003</c:v>
                </c:pt>
                <c:pt idx="1347" formatCode="0.0">
                  <c:v>863.5575</c:v>
                </c:pt>
                <c:pt idx="1348" formatCode="0.0">
                  <c:v>863.87</c:v>
                </c:pt>
                <c:pt idx="1349" formatCode="0.0">
                  <c:v>864.18240000000003</c:v>
                </c:pt>
                <c:pt idx="1350" formatCode="0.0">
                  <c:v>864.49490000000003</c:v>
                </c:pt>
                <c:pt idx="1351" formatCode="0.0">
                  <c:v>864.80730000000005</c:v>
                </c:pt>
                <c:pt idx="1352" formatCode="0.0">
                  <c:v>865.11959999999999</c:v>
                </c:pt>
                <c:pt idx="1353" formatCode="0.0">
                  <c:v>865.43179999999995</c:v>
                </c:pt>
                <c:pt idx="1354" formatCode="0.0">
                  <c:v>865.74400000000003</c:v>
                </c:pt>
                <c:pt idx="1355" formatCode="0.0">
                  <c:v>866.05619999999999</c:v>
                </c:pt>
                <c:pt idx="1356" formatCode="0.0">
                  <c:v>866.36829999999998</c:v>
                </c:pt>
                <c:pt idx="1357" formatCode="0.0">
                  <c:v>866.68039999999996</c:v>
                </c:pt>
                <c:pt idx="1358" formatCode="0.0">
                  <c:v>866.99239999999998</c:v>
                </c:pt>
                <c:pt idx="1359" formatCode="0.0">
                  <c:v>867.30430000000001</c:v>
                </c:pt>
                <c:pt idx="1360" formatCode="0.0">
                  <c:v>867.61620000000005</c:v>
                </c:pt>
                <c:pt idx="1361" formatCode="0.0">
                  <c:v>867.92809999999997</c:v>
                </c:pt>
                <c:pt idx="1362" formatCode="0.0">
                  <c:v>868.23990000000003</c:v>
                </c:pt>
                <c:pt idx="1363" formatCode="0.0">
                  <c:v>868.55160000000001</c:v>
                </c:pt>
                <c:pt idx="1364" formatCode="0.0">
                  <c:v>868.86329999999998</c:v>
                </c:pt>
                <c:pt idx="1365" formatCode="0.0">
                  <c:v>869.17499999999995</c:v>
                </c:pt>
                <c:pt idx="1366" formatCode="0.0">
                  <c:v>869.48659999999995</c:v>
                </c:pt>
                <c:pt idx="1367" formatCode="0.0">
                  <c:v>869.79819999999995</c:v>
                </c:pt>
                <c:pt idx="1368" formatCode="0.0">
                  <c:v>870.10969999999998</c:v>
                </c:pt>
                <c:pt idx="1369" formatCode="0.0">
                  <c:v>870.42110000000002</c:v>
                </c:pt>
                <c:pt idx="1370" formatCode="0.0">
                  <c:v>870.73249999999996</c:v>
                </c:pt>
                <c:pt idx="1371" formatCode="0.0">
                  <c:v>871.04380000000003</c:v>
                </c:pt>
                <c:pt idx="1372" formatCode="0.0">
                  <c:v>871.35519999999997</c:v>
                </c:pt>
                <c:pt idx="1373" formatCode="0.0">
                  <c:v>871.66639999999995</c:v>
                </c:pt>
                <c:pt idx="1374" formatCode="0.0">
                  <c:v>871.97760000000005</c:v>
                </c:pt>
                <c:pt idx="1375" formatCode="0.0">
                  <c:v>872.28880000000004</c:v>
                </c:pt>
                <c:pt idx="1376" formatCode="0.0">
                  <c:v>872.59990000000005</c:v>
                </c:pt>
                <c:pt idx="1377" formatCode="0.0">
                  <c:v>872.91089999999997</c:v>
                </c:pt>
                <c:pt idx="1378" formatCode="0.0">
                  <c:v>873.22190000000001</c:v>
                </c:pt>
                <c:pt idx="1379" formatCode="0.0">
                  <c:v>873.53279999999995</c:v>
                </c:pt>
                <c:pt idx="1380" formatCode="0.0">
                  <c:v>873.84370000000001</c:v>
                </c:pt>
                <c:pt idx="1381" formatCode="0.0">
                  <c:v>874.15449999999998</c:v>
                </c:pt>
                <c:pt idx="1382" formatCode="0.0">
                  <c:v>874.46529999999996</c:v>
                </c:pt>
                <c:pt idx="1383" formatCode="0.0">
                  <c:v>874.77610000000004</c:v>
                </c:pt>
                <c:pt idx="1384" formatCode="0.0">
                  <c:v>875.08680000000004</c:v>
                </c:pt>
                <c:pt idx="1385" formatCode="0.0">
                  <c:v>875.39739999999995</c:v>
                </c:pt>
                <c:pt idx="1386" formatCode="0.0">
                  <c:v>875.70799999999997</c:v>
                </c:pt>
                <c:pt idx="1387" formatCode="0.0">
                  <c:v>876.01850000000002</c:v>
                </c:pt>
                <c:pt idx="1388" formatCode="0.0">
                  <c:v>876.32899999999995</c:v>
                </c:pt>
                <c:pt idx="1389" formatCode="0.0">
                  <c:v>876.6395</c:v>
                </c:pt>
                <c:pt idx="1390" formatCode="0.0">
                  <c:v>876.94979999999998</c:v>
                </c:pt>
                <c:pt idx="1391" formatCode="0.0">
                  <c:v>877.26009999999997</c:v>
                </c:pt>
                <c:pt idx="1392" formatCode="0.0">
                  <c:v>877.57039999999995</c:v>
                </c:pt>
                <c:pt idx="1393" formatCode="0.0">
                  <c:v>877.88070000000005</c:v>
                </c:pt>
                <c:pt idx="1394" formatCode="0.0">
                  <c:v>878.19090000000006</c:v>
                </c:pt>
                <c:pt idx="1395" formatCode="0.0">
                  <c:v>878.50099999999998</c:v>
                </c:pt>
                <c:pt idx="1396" formatCode="0.0">
                  <c:v>878.81100000000004</c:v>
                </c:pt>
                <c:pt idx="1397" formatCode="0.0">
                  <c:v>879.12109999999996</c:v>
                </c:pt>
                <c:pt idx="1398" formatCode="0.0">
                  <c:v>879.43100000000004</c:v>
                </c:pt>
                <c:pt idx="1399" formatCode="0.0">
                  <c:v>879.74099999999999</c:v>
                </c:pt>
                <c:pt idx="1400" formatCode="0.0">
                  <c:v>880.05079999999998</c:v>
                </c:pt>
                <c:pt idx="1401" formatCode="0.0">
                  <c:v>880.36069999999995</c:v>
                </c:pt>
                <c:pt idx="1402" formatCode="0.0">
                  <c:v>880.67039999999997</c:v>
                </c:pt>
                <c:pt idx="1403" formatCode="0.0">
                  <c:v>880.98019999999997</c:v>
                </c:pt>
                <c:pt idx="1404" formatCode="0.0">
                  <c:v>881.28980000000001</c:v>
                </c:pt>
                <c:pt idx="1405" formatCode="0.0">
                  <c:v>881.59939999999995</c:v>
                </c:pt>
                <c:pt idx="1406" formatCode="0.0">
                  <c:v>881.90899999999999</c:v>
                </c:pt>
                <c:pt idx="1407" formatCode="0.0">
                  <c:v>882.21849999999995</c:v>
                </c:pt>
                <c:pt idx="1408" formatCode="0.0">
                  <c:v>882.52800000000002</c:v>
                </c:pt>
                <c:pt idx="1409" formatCode="0.0">
                  <c:v>882.8374</c:v>
                </c:pt>
                <c:pt idx="1410" formatCode="0.0">
                  <c:v>883.14679999999998</c:v>
                </c:pt>
                <c:pt idx="1411" formatCode="0.0">
                  <c:v>883.45609999999999</c:v>
                </c:pt>
                <c:pt idx="1412" formatCode="0.0">
                  <c:v>883.76530000000002</c:v>
                </c:pt>
                <c:pt idx="1413" formatCode="0.0">
                  <c:v>884.07449999999994</c:v>
                </c:pt>
                <c:pt idx="1414" formatCode="0.0">
                  <c:v>884.38369999999998</c:v>
                </c:pt>
                <c:pt idx="1415" formatCode="0.0">
                  <c:v>884.69280000000003</c:v>
                </c:pt>
                <c:pt idx="1416" formatCode="0.0">
                  <c:v>885.0018</c:v>
                </c:pt>
                <c:pt idx="1417" formatCode="0.0">
                  <c:v>885.31089999999995</c:v>
                </c:pt>
                <c:pt idx="1418" formatCode="0.0">
                  <c:v>885.61980000000005</c:v>
                </c:pt>
                <c:pt idx="1419" formatCode="0.0">
                  <c:v>885.92870000000005</c:v>
                </c:pt>
                <c:pt idx="1420" formatCode="0.0">
                  <c:v>886.23749999999995</c:v>
                </c:pt>
                <c:pt idx="1421" formatCode="0.0">
                  <c:v>886.54639999999995</c:v>
                </c:pt>
                <c:pt idx="1422" formatCode="0.0">
                  <c:v>886.85509999999999</c:v>
                </c:pt>
                <c:pt idx="1423" formatCode="0.0">
                  <c:v>887.16380000000004</c:v>
                </c:pt>
                <c:pt idx="1424" formatCode="0.0">
                  <c:v>887.47249999999997</c:v>
                </c:pt>
                <c:pt idx="1425" formatCode="0.0">
                  <c:v>887.78110000000004</c:v>
                </c:pt>
                <c:pt idx="1426" formatCode="0.0">
                  <c:v>888.08960000000002</c:v>
                </c:pt>
                <c:pt idx="1427" formatCode="0.0">
                  <c:v>888.3981</c:v>
                </c:pt>
                <c:pt idx="1428" formatCode="0.0">
                  <c:v>888.70650000000001</c:v>
                </c:pt>
                <c:pt idx="1429" formatCode="0.0">
                  <c:v>889.01490000000001</c:v>
                </c:pt>
                <c:pt idx="1430" formatCode="0.0">
                  <c:v>889.32320000000004</c:v>
                </c:pt>
                <c:pt idx="1431" formatCode="0.0">
                  <c:v>889.63149999999996</c:v>
                </c:pt>
                <c:pt idx="1432" formatCode="0.0">
                  <c:v>889.93979999999999</c:v>
                </c:pt>
                <c:pt idx="1433" formatCode="0.0">
                  <c:v>890.24789999999996</c:v>
                </c:pt>
                <c:pt idx="1434" formatCode="0.0">
                  <c:v>890.55610000000001</c:v>
                </c:pt>
                <c:pt idx="1435" formatCode="0.0">
                  <c:v>890.86410000000001</c:v>
                </c:pt>
                <c:pt idx="1436" formatCode="0.0">
                  <c:v>891.17219999999998</c:v>
                </c:pt>
                <c:pt idx="1437" formatCode="0.0">
                  <c:v>891.48019999999997</c:v>
                </c:pt>
                <c:pt idx="1438" formatCode="0.0">
                  <c:v>891.78809999999999</c:v>
                </c:pt>
                <c:pt idx="1439" formatCode="0.0">
                  <c:v>892.09590000000003</c:v>
                </c:pt>
                <c:pt idx="1440" formatCode="0.0">
                  <c:v>892.40380000000005</c:v>
                </c:pt>
                <c:pt idx="1441" formatCode="0.0">
                  <c:v>892.7115</c:v>
                </c:pt>
                <c:pt idx="1442" formatCode="0.0">
                  <c:v>893.01930000000004</c:v>
                </c:pt>
                <c:pt idx="1443" formatCode="0.0">
                  <c:v>893.327</c:v>
                </c:pt>
                <c:pt idx="1444" formatCode="0.0">
                  <c:v>893.63459999999998</c:v>
                </c:pt>
                <c:pt idx="1445" formatCode="0.0">
                  <c:v>893.94209999999998</c:v>
                </c:pt>
              </c:numCache>
            </c:numRef>
          </c:xVal>
          <c:yVal>
            <c:numRef>
              <c:f>'Fluo 77K'!$AA$4:$AA$1449</c:f>
              <c:numCache>
                <c:formatCode>0.0</c:formatCode>
                <c:ptCount val="1446"/>
                <c:pt idx="0">
                  <c:v>1.5810901431771696E-3</c:v>
                </c:pt>
                <c:pt idx="1">
                  <c:v>1.5121927047823122E-3</c:v>
                </c:pt>
                <c:pt idx="2">
                  <c:v>1.5656425927729619E-3</c:v>
                </c:pt>
                <c:pt idx="3">
                  <c:v>1.6641791662608356E-3</c:v>
                </c:pt>
                <c:pt idx="4">
                  <c:v>1.6624605532287911E-3</c:v>
                </c:pt>
                <c:pt idx="5">
                  <c:v>1.6424858770819129E-3</c:v>
                </c:pt>
                <c:pt idx="6">
                  <c:v>1.7393345183597934E-3</c:v>
                </c:pt>
                <c:pt idx="7">
                  <c:v>1.7222155936495571E-3</c:v>
                </c:pt>
                <c:pt idx="8">
                  <c:v>1.7173867731567157E-3</c:v>
                </c:pt>
                <c:pt idx="9">
                  <c:v>1.7385743157689686E-3</c:v>
                </c:pt>
                <c:pt idx="10">
                  <c:v>1.6913353462549919E-3</c:v>
                </c:pt>
                <c:pt idx="11">
                  <c:v>1.6894874354728743E-3</c:v>
                </c:pt>
                <c:pt idx="12">
                  <c:v>1.7792814356676731E-3</c:v>
                </c:pt>
                <c:pt idx="13">
                  <c:v>1.7130622382390184E-3</c:v>
                </c:pt>
                <c:pt idx="14">
                  <c:v>1.6899379078601346E-3</c:v>
                </c:pt>
                <c:pt idx="15">
                  <c:v>1.7685353559949353E-3</c:v>
                </c:pt>
                <c:pt idx="16">
                  <c:v>1.7610375474822245E-3</c:v>
                </c:pt>
                <c:pt idx="17">
                  <c:v>1.6823052011298333E-3</c:v>
                </c:pt>
                <c:pt idx="18">
                  <c:v>1.5687890815233273E-3</c:v>
                </c:pt>
                <c:pt idx="19">
                  <c:v>1.5060066231615858E-3</c:v>
                </c:pt>
                <c:pt idx="20">
                  <c:v>1.5714393201519431E-3</c:v>
                </c:pt>
                <c:pt idx="21">
                  <c:v>1.5414444336222851E-3</c:v>
                </c:pt>
                <c:pt idx="22">
                  <c:v>1.5008597935131976E-3</c:v>
                </c:pt>
                <c:pt idx="23">
                  <c:v>1.4500292198305249E-3</c:v>
                </c:pt>
                <c:pt idx="24">
                  <c:v>1.5189850978864323E-3</c:v>
                </c:pt>
                <c:pt idx="25">
                  <c:v>1.6329604558293562E-3</c:v>
                </c:pt>
                <c:pt idx="26">
                  <c:v>1.7337428167916627E-3</c:v>
                </c:pt>
                <c:pt idx="27">
                  <c:v>1.7270378396805298E-3</c:v>
                </c:pt>
                <c:pt idx="28">
                  <c:v>1.830329697087757E-3</c:v>
                </c:pt>
                <c:pt idx="29">
                  <c:v>1.8723227330281484E-3</c:v>
                </c:pt>
                <c:pt idx="30">
                  <c:v>1.8511359209116588E-3</c:v>
                </c:pt>
                <c:pt idx="31">
                  <c:v>1.756114006038765E-3</c:v>
                </c:pt>
                <c:pt idx="32">
                  <c:v>1.7318552157397486E-3</c:v>
                </c:pt>
                <c:pt idx="33">
                  <c:v>1.6880970585370603E-3</c:v>
                </c:pt>
                <c:pt idx="34">
                  <c:v>1.6991467809486704E-3</c:v>
                </c:pt>
                <c:pt idx="35">
                  <c:v>1.6471269601636312E-3</c:v>
                </c:pt>
                <c:pt idx="36">
                  <c:v>1.6090666699133144E-3</c:v>
                </c:pt>
                <c:pt idx="37">
                  <c:v>1.6545505016070906E-3</c:v>
                </c:pt>
                <c:pt idx="38">
                  <c:v>1.7698492743742085E-3</c:v>
                </c:pt>
                <c:pt idx="39">
                  <c:v>1.7671668939320151E-3</c:v>
                </c:pt>
                <c:pt idx="40">
                  <c:v>1.7450767020551279E-3</c:v>
                </c:pt>
                <c:pt idx="41">
                  <c:v>1.7154516898801988E-3</c:v>
                </c:pt>
                <c:pt idx="42">
                  <c:v>1.6898787377033213E-3</c:v>
                </c:pt>
                <c:pt idx="43">
                  <c:v>1.6408524885555662E-3</c:v>
                </c:pt>
                <c:pt idx="44">
                  <c:v>1.6363872114541734E-3</c:v>
                </c:pt>
                <c:pt idx="45">
                  <c:v>1.6650606311483392E-3</c:v>
                </c:pt>
                <c:pt idx="46">
                  <c:v>1.7003457679945458E-3</c:v>
                </c:pt>
                <c:pt idx="47">
                  <c:v>1.6688928119216908E-3</c:v>
                </c:pt>
                <c:pt idx="48">
                  <c:v>1.7170977403331061E-3</c:v>
                </c:pt>
                <c:pt idx="49">
                  <c:v>1.7271985487484175E-3</c:v>
                </c:pt>
                <c:pt idx="50">
                  <c:v>1.820424905035551E-3</c:v>
                </c:pt>
                <c:pt idx="51">
                  <c:v>1.8514921593454758E-3</c:v>
                </c:pt>
                <c:pt idx="52">
                  <c:v>1.7804614298237071E-3</c:v>
                </c:pt>
                <c:pt idx="53">
                  <c:v>1.7394901139573392E-3</c:v>
                </c:pt>
                <c:pt idx="54">
                  <c:v>1.7620799649362034E-3</c:v>
                </c:pt>
                <c:pt idx="55">
                  <c:v>1.6462832375572223E-3</c:v>
                </c:pt>
                <c:pt idx="56">
                  <c:v>1.6383860913606703E-3</c:v>
                </c:pt>
                <c:pt idx="57">
                  <c:v>1.6564780364273887E-3</c:v>
                </c:pt>
                <c:pt idx="58">
                  <c:v>1.6056038764975164E-3</c:v>
                </c:pt>
                <c:pt idx="59">
                  <c:v>1.5750764585565403E-3</c:v>
                </c:pt>
                <c:pt idx="60">
                  <c:v>1.6399961040225966E-3</c:v>
                </c:pt>
                <c:pt idx="61">
                  <c:v>1.6500930164605044E-3</c:v>
                </c:pt>
                <c:pt idx="62">
                  <c:v>1.7278793707996493E-3</c:v>
                </c:pt>
                <c:pt idx="63">
                  <c:v>1.8273202980422715E-3</c:v>
                </c:pt>
                <c:pt idx="64">
                  <c:v>1.8008585760202593E-3</c:v>
                </c:pt>
                <c:pt idx="65">
                  <c:v>1.8512252848933478E-3</c:v>
                </c:pt>
                <c:pt idx="66">
                  <c:v>1.9277347326385507E-3</c:v>
                </c:pt>
                <c:pt idx="67">
                  <c:v>1.8366884192071685E-3</c:v>
                </c:pt>
                <c:pt idx="68">
                  <c:v>1.8875776760494791E-3</c:v>
                </c:pt>
                <c:pt idx="69">
                  <c:v>1.8986271549625011E-3</c:v>
                </c:pt>
                <c:pt idx="70">
                  <c:v>1.7727006428362715E-3</c:v>
                </c:pt>
                <c:pt idx="71">
                  <c:v>1.7647399435083277E-3</c:v>
                </c:pt>
                <c:pt idx="72">
                  <c:v>1.6807541151261324E-3</c:v>
                </c:pt>
                <c:pt idx="73">
                  <c:v>1.6294477452030779E-3</c:v>
                </c:pt>
                <c:pt idx="74">
                  <c:v>1.6391769747735462E-3</c:v>
                </c:pt>
                <c:pt idx="75">
                  <c:v>1.6334133632024933E-3</c:v>
                </c:pt>
                <c:pt idx="76">
                  <c:v>1.631556442972631E-3</c:v>
                </c:pt>
                <c:pt idx="77">
                  <c:v>1.6337196844258303E-3</c:v>
                </c:pt>
                <c:pt idx="78">
                  <c:v>1.5992561118145516E-3</c:v>
                </c:pt>
                <c:pt idx="79">
                  <c:v>1.648343722606409E-3</c:v>
                </c:pt>
                <c:pt idx="80">
                  <c:v>1.7286911950910684E-3</c:v>
                </c:pt>
                <c:pt idx="81">
                  <c:v>1.7265026297847473E-3</c:v>
                </c:pt>
                <c:pt idx="82">
                  <c:v>1.5873271160027271E-3</c:v>
                </c:pt>
                <c:pt idx="83">
                  <c:v>1.5604672737898118E-3</c:v>
                </c:pt>
                <c:pt idx="84">
                  <c:v>1.5781326093308658E-3</c:v>
                </c:pt>
                <c:pt idx="85">
                  <c:v>1.5662021525275154E-3</c:v>
                </c:pt>
                <c:pt idx="86">
                  <c:v>1.5657370702249925E-3</c:v>
                </c:pt>
                <c:pt idx="87">
                  <c:v>1.4217675562481738E-3</c:v>
                </c:pt>
                <c:pt idx="88">
                  <c:v>1.5290530339924029E-3</c:v>
                </c:pt>
                <c:pt idx="89">
                  <c:v>1.687137917600078E-3</c:v>
                </c:pt>
                <c:pt idx="90">
                  <c:v>1.7198385604363495E-3</c:v>
                </c:pt>
                <c:pt idx="91">
                  <c:v>1.6637004480374014E-3</c:v>
                </c:pt>
                <c:pt idx="92">
                  <c:v>1.7233398266290054E-3</c:v>
                </c:pt>
                <c:pt idx="93">
                  <c:v>1.7723643712866464E-3</c:v>
                </c:pt>
                <c:pt idx="94">
                  <c:v>1.8076794584591411E-3</c:v>
                </c:pt>
                <c:pt idx="95">
                  <c:v>1.7008283821953833E-3</c:v>
                </c:pt>
                <c:pt idx="96">
                  <c:v>1.6244811045095938E-3</c:v>
                </c:pt>
                <c:pt idx="97">
                  <c:v>1.6138903769358139E-3</c:v>
                </c:pt>
                <c:pt idx="98">
                  <c:v>1.689443362228499E-3</c:v>
                </c:pt>
                <c:pt idx="99">
                  <c:v>1.6218033505405668E-3</c:v>
                </c:pt>
                <c:pt idx="100">
                  <c:v>1.5268264829063991E-3</c:v>
                </c:pt>
                <c:pt idx="101">
                  <c:v>1.4839924028440636E-3</c:v>
                </c:pt>
                <c:pt idx="102">
                  <c:v>1.5180227914678094E-3</c:v>
                </c:pt>
                <c:pt idx="103">
                  <c:v>1.5440783578455246E-3</c:v>
                </c:pt>
                <c:pt idx="104">
                  <c:v>1.5259289471121066E-3</c:v>
                </c:pt>
                <c:pt idx="105">
                  <c:v>1.5608257037109186E-3</c:v>
                </c:pt>
                <c:pt idx="106">
                  <c:v>1.544063017434499E-3</c:v>
                </c:pt>
                <c:pt idx="107">
                  <c:v>1.5949330378883801E-3</c:v>
                </c:pt>
                <c:pt idx="108">
                  <c:v>1.6170200642836273E-3</c:v>
                </c:pt>
                <c:pt idx="109">
                  <c:v>1.6099508132852828E-3</c:v>
                </c:pt>
                <c:pt idx="110">
                  <c:v>1.5162912730106166E-3</c:v>
                </c:pt>
                <c:pt idx="111">
                  <c:v>1.5618164994643032E-3</c:v>
                </c:pt>
                <c:pt idx="112">
                  <c:v>1.4579918671471705E-3</c:v>
                </c:pt>
                <c:pt idx="113">
                  <c:v>1.5292091165871238E-3</c:v>
                </c:pt>
                <c:pt idx="114">
                  <c:v>1.5278969026979643E-3</c:v>
                </c:pt>
                <c:pt idx="115">
                  <c:v>1.6555880490893154E-3</c:v>
                </c:pt>
                <c:pt idx="116">
                  <c:v>1.7116949936690367E-3</c:v>
                </c:pt>
                <c:pt idx="117">
                  <c:v>1.6900365247881561E-3</c:v>
                </c:pt>
                <c:pt idx="118">
                  <c:v>1.5777926853024252E-3</c:v>
                </c:pt>
                <c:pt idx="119">
                  <c:v>1.6524849030875621E-3</c:v>
                </c:pt>
                <c:pt idx="120">
                  <c:v>1.6135606798480568E-3</c:v>
                </c:pt>
                <c:pt idx="121">
                  <c:v>1.6413847764682964E-3</c:v>
                </c:pt>
                <c:pt idx="122">
                  <c:v>1.6241511639232494E-3</c:v>
                </c:pt>
                <c:pt idx="123">
                  <c:v>1.6444930359403916E-3</c:v>
                </c:pt>
                <c:pt idx="124">
                  <c:v>1.7815306321223336E-3</c:v>
                </c:pt>
                <c:pt idx="125">
                  <c:v>1.8133627154962501E-3</c:v>
                </c:pt>
                <c:pt idx="126">
                  <c:v>1.7916735657933184E-3</c:v>
                </c:pt>
                <c:pt idx="127">
                  <c:v>1.8358972922957047E-3</c:v>
                </c:pt>
                <c:pt idx="128">
                  <c:v>1.7921062627836758E-3</c:v>
                </c:pt>
                <c:pt idx="129">
                  <c:v>1.6683269212038568E-3</c:v>
                </c:pt>
                <c:pt idx="130">
                  <c:v>1.5631126424466739E-3</c:v>
                </c:pt>
                <c:pt idx="131">
                  <c:v>1.508695091068472E-3</c:v>
                </c:pt>
                <c:pt idx="132">
                  <c:v>1.5807132073633974E-3</c:v>
                </c:pt>
                <c:pt idx="133">
                  <c:v>1.5966686958215643E-3</c:v>
                </c:pt>
                <c:pt idx="134">
                  <c:v>1.5458098763027174E-3</c:v>
                </c:pt>
                <c:pt idx="135">
                  <c:v>1.594488652965813E-3</c:v>
                </c:pt>
                <c:pt idx="136">
                  <c:v>1.7050538131878836E-3</c:v>
                </c:pt>
                <c:pt idx="137">
                  <c:v>1.7758042758352001E-3</c:v>
                </c:pt>
                <c:pt idx="138">
                  <c:v>1.8227094087854289E-3</c:v>
                </c:pt>
                <c:pt idx="139">
                  <c:v>1.7635002921983051E-3</c:v>
                </c:pt>
                <c:pt idx="140">
                  <c:v>1.7108651504821272E-3</c:v>
                </c:pt>
                <c:pt idx="141">
                  <c:v>1.6794562676536475E-3</c:v>
                </c:pt>
                <c:pt idx="142">
                  <c:v>1.5450323853121652E-3</c:v>
                </c:pt>
                <c:pt idx="143">
                  <c:v>1.4986417648777638E-3</c:v>
                </c:pt>
                <c:pt idx="144">
                  <c:v>1.4221751728839972E-3</c:v>
                </c:pt>
                <c:pt idx="145">
                  <c:v>1.3686305639427291E-3</c:v>
                </c:pt>
                <c:pt idx="146">
                  <c:v>1.4331430797701373E-3</c:v>
                </c:pt>
                <c:pt idx="147">
                  <c:v>1.4526168793220998E-3</c:v>
                </c:pt>
                <c:pt idx="148">
                  <c:v>1.6116949936690365E-3</c:v>
                </c:pt>
                <c:pt idx="149">
                  <c:v>1.7478055907275739E-3</c:v>
                </c:pt>
                <c:pt idx="150">
                  <c:v>1.8052525080354534E-3</c:v>
                </c:pt>
                <c:pt idx="151">
                  <c:v>1.8922986266679653E-3</c:v>
                </c:pt>
                <c:pt idx="152">
                  <c:v>1.9121951397681892E-3</c:v>
                </c:pt>
                <c:pt idx="153">
                  <c:v>1.9055931625596571E-3</c:v>
                </c:pt>
                <c:pt idx="154">
                  <c:v>1.9157916139086392E-3</c:v>
                </c:pt>
                <c:pt idx="155">
                  <c:v>1.8194908444531021E-3</c:v>
                </c:pt>
                <c:pt idx="156">
                  <c:v>1.7196401090873673E-3</c:v>
                </c:pt>
                <c:pt idx="157">
                  <c:v>1.649347423784942E-3</c:v>
                </c:pt>
                <c:pt idx="158">
                  <c:v>1.6440642349274373E-3</c:v>
                </c:pt>
                <c:pt idx="159">
                  <c:v>1.5989782799259763E-3</c:v>
                </c:pt>
                <c:pt idx="160">
                  <c:v>1.5689200837635143E-3</c:v>
                </c:pt>
                <c:pt idx="161">
                  <c:v>1.5357538716275446E-3</c:v>
                </c:pt>
                <c:pt idx="162">
                  <c:v>1.5494589461381124E-3</c:v>
                </c:pt>
                <c:pt idx="163">
                  <c:v>1.6337951689880199E-3</c:v>
                </c:pt>
                <c:pt idx="164">
                  <c:v>1.6395497711113275E-3</c:v>
                </c:pt>
                <c:pt idx="165">
                  <c:v>1.5688263368072465E-3</c:v>
                </c:pt>
                <c:pt idx="166">
                  <c:v>1.6072944871919743E-3</c:v>
                </c:pt>
                <c:pt idx="167">
                  <c:v>1.5507007889354241E-3</c:v>
                </c:pt>
                <c:pt idx="168">
                  <c:v>1.6412849420473362E-3</c:v>
                </c:pt>
                <c:pt idx="169">
                  <c:v>1.734450910684718E-3</c:v>
                </c:pt>
                <c:pt idx="170">
                  <c:v>1.7031391837927339E-3</c:v>
                </c:pt>
                <c:pt idx="171">
                  <c:v>1.714651066523814E-3</c:v>
                </c:pt>
                <c:pt idx="172">
                  <c:v>1.7973008181552546E-3</c:v>
                </c:pt>
                <c:pt idx="173">
                  <c:v>1.7920159248076362E-3</c:v>
                </c:pt>
                <c:pt idx="174">
                  <c:v>1.8437401383071979E-3</c:v>
                </c:pt>
                <c:pt idx="175">
                  <c:v>1.7854331839875328E-3</c:v>
                </c:pt>
                <c:pt idx="176">
                  <c:v>1.6348090971072368E-3</c:v>
                </c:pt>
                <c:pt idx="177">
                  <c:v>1.6891355800136361E-3</c:v>
                </c:pt>
                <c:pt idx="178">
                  <c:v>1.74302059998052E-3</c:v>
                </c:pt>
                <c:pt idx="179">
                  <c:v>1.7094070809389307E-3</c:v>
                </c:pt>
                <c:pt idx="180">
                  <c:v>1.6784696113762538E-3</c:v>
                </c:pt>
                <c:pt idx="181">
                  <c:v>1.686366027077043E-3</c:v>
                </c:pt>
                <c:pt idx="182">
                  <c:v>1.7005008765949156E-3</c:v>
                </c:pt>
                <c:pt idx="183">
                  <c:v>1.7163336417648778E-3</c:v>
                </c:pt>
                <c:pt idx="184">
                  <c:v>1.668098276029999E-3</c:v>
                </c:pt>
                <c:pt idx="185">
                  <c:v>1.6357616635823511E-3</c:v>
                </c:pt>
                <c:pt idx="186">
                  <c:v>1.6561057270867831E-3</c:v>
                </c:pt>
                <c:pt idx="187">
                  <c:v>1.6499101490211358E-3</c:v>
                </c:pt>
                <c:pt idx="188">
                  <c:v>1.6481384532969709E-3</c:v>
                </c:pt>
                <c:pt idx="189">
                  <c:v>1.6163161098665629E-3</c:v>
                </c:pt>
                <c:pt idx="190">
                  <c:v>1.6566002727184182E-3</c:v>
                </c:pt>
                <c:pt idx="191">
                  <c:v>1.7180936495568328E-3</c:v>
                </c:pt>
                <c:pt idx="192">
                  <c:v>1.7301066523814162E-3</c:v>
                </c:pt>
                <c:pt idx="193">
                  <c:v>1.6545580500633094E-3</c:v>
                </c:pt>
                <c:pt idx="194">
                  <c:v>1.7053698743547288E-3</c:v>
                </c:pt>
                <c:pt idx="195">
                  <c:v>1.7341122041492161E-3</c:v>
                </c:pt>
                <c:pt idx="196">
                  <c:v>1.7676848154280706E-3</c:v>
                </c:pt>
                <c:pt idx="197">
                  <c:v>1.7628569689295802E-3</c:v>
                </c:pt>
                <c:pt idx="198">
                  <c:v>1.6877700399337682E-3</c:v>
                </c:pt>
                <c:pt idx="199">
                  <c:v>1.6497221681114249E-3</c:v>
                </c:pt>
                <c:pt idx="200">
                  <c:v>1.7536152235317036E-3</c:v>
                </c:pt>
                <c:pt idx="201">
                  <c:v>1.6647737898120192E-3</c:v>
                </c:pt>
                <c:pt idx="202">
                  <c:v>1.5954200350637964E-3</c:v>
                </c:pt>
                <c:pt idx="203">
                  <c:v>1.5812907860134411E-3</c:v>
                </c:pt>
                <c:pt idx="204">
                  <c:v>1.5777583520015582E-3</c:v>
                </c:pt>
                <c:pt idx="205">
                  <c:v>1.5917636602707703E-3</c:v>
                </c:pt>
                <c:pt idx="206">
                  <c:v>1.6678136261809682E-3</c:v>
                </c:pt>
                <c:pt idx="207">
                  <c:v>1.6243997759812991E-3</c:v>
                </c:pt>
                <c:pt idx="208">
                  <c:v>1.6832037109184767E-3</c:v>
                </c:pt>
                <c:pt idx="209">
                  <c:v>1.7508227817278658E-3</c:v>
                </c:pt>
                <c:pt idx="210">
                  <c:v>1.7905605337489043E-3</c:v>
                </c:pt>
                <c:pt idx="211">
                  <c:v>1.7114217882536282E-3</c:v>
                </c:pt>
                <c:pt idx="212">
                  <c:v>1.6796951397681891E-3</c:v>
                </c:pt>
                <c:pt idx="213">
                  <c:v>1.614733856043635E-3</c:v>
                </c:pt>
                <c:pt idx="214">
                  <c:v>1.5546756598811726E-3</c:v>
                </c:pt>
                <c:pt idx="215">
                  <c:v>1.6253513684620631E-3</c:v>
                </c:pt>
                <c:pt idx="216">
                  <c:v>1.5709793513197625E-3</c:v>
                </c:pt>
                <c:pt idx="217">
                  <c:v>1.5333963183013538E-3</c:v>
                </c:pt>
                <c:pt idx="218">
                  <c:v>1.6734623064186228E-3</c:v>
                </c:pt>
                <c:pt idx="219">
                  <c:v>1.7508227817278658E-3</c:v>
                </c:pt>
                <c:pt idx="220">
                  <c:v>1.7552588389987338E-3</c:v>
                </c:pt>
                <c:pt idx="221">
                  <c:v>1.8237454952761275E-3</c:v>
                </c:pt>
                <c:pt idx="222">
                  <c:v>1.7473015486510178E-3</c:v>
                </c:pt>
                <c:pt idx="223">
                  <c:v>1.8440754358624719E-3</c:v>
                </c:pt>
                <c:pt idx="224">
                  <c:v>1.9153121651894419E-3</c:v>
                </c:pt>
                <c:pt idx="225">
                  <c:v>1.9064807149118536E-3</c:v>
                </c:pt>
                <c:pt idx="226">
                  <c:v>1.8375601441511641E-3</c:v>
                </c:pt>
                <c:pt idx="227">
                  <c:v>1.7915902892763221E-3</c:v>
                </c:pt>
                <c:pt idx="228">
                  <c:v>1.8710991526249146E-3</c:v>
                </c:pt>
                <c:pt idx="229">
                  <c:v>1.9537795850784064E-3</c:v>
                </c:pt>
                <c:pt idx="230">
                  <c:v>1.9290016557903964E-3</c:v>
                </c:pt>
                <c:pt idx="231">
                  <c:v>1.8693252654134608E-3</c:v>
                </c:pt>
                <c:pt idx="232">
                  <c:v>1.867080208434791E-3</c:v>
                </c:pt>
                <c:pt idx="233">
                  <c:v>1.8949040615564429E-3</c:v>
                </c:pt>
                <c:pt idx="234">
                  <c:v>1.9642748612058052E-3</c:v>
                </c:pt>
                <c:pt idx="235">
                  <c:v>1.9381535502094088E-3</c:v>
                </c:pt>
                <c:pt idx="236">
                  <c:v>1.9416051426901725E-3</c:v>
                </c:pt>
                <c:pt idx="237">
                  <c:v>1.9649663971948962E-3</c:v>
                </c:pt>
                <c:pt idx="238">
                  <c:v>2.0802705269309441E-3</c:v>
                </c:pt>
                <c:pt idx="239">
                  <c:v>2.1111339729229573E-3</c:v>
                </c:pt>
                <c:pt idx="240">
                  <c:v>2.1552637089704879E-3</c:v>
                </c:pt>
                <c:pt idx="241">
                  <c:v>2.2285404694652772E-3</c:v>
                </c:pt>
                <c:pt idx="242">
                  <c:v>2.1972131586636798E-3</c:v>
                </c:pt>
                <c:pt idx="243">
                  <c:v>2.1937002045388137E-3</c:v>
                </c:pt>
                <c:pt idx="244">
                  <c:v>2.2175620921398658E-3</c:v>
                </c:pt>
                <c:pt idx="245">
                  <c:v>2.1750971559364959E-3</c:v>
                </c:pt>
                <c:pt idx="246">
                  <c:v>2.1243727476380637E-3</c:v>
                </c:pt>
                <c:pt idx="247">
                  <c:v>2.1340712963864809E-3</c:v>
                </c:pt>
                <c:pt idx="248">
                  <c:v>2.1380315574169671E-3</c:v>
                </c:pt>
                <c:pt idx="249">
                  <c:v>2.2070125158274081E-3</c:v>
                </c:pt>
                <c:pt idx="250">
                  <c:v>2.199920132463232E-3</c:v>
                </c:pt>
                <c:pt idx="251">
                  <c:v>2.2079628908152332E-3</c:v>
                </c:pt>
                <c:pt idx="252">
                  <c:v>2.256919986364079E-3</c:v>
                </c:pt>
                <c:pt idx="253">
                  <c:v>2.2957711600272717E-3</c:v>
                </c:pt>
                <c:pt idx="254">
                  <c:v>2.3042091165871238E-3</c:v>
                </c:pt>
                <c:pt idx="255">
                  <c:v>2.2773444044024544E-3</c:v>
                </c:pt>
                <c:pt idx="256">
                  <c:v>2.2524795461186325E-3</c:v>
                </c:pt>
                <c:pt idx="257">
                  <c:v>2.2763219538326678E-3</c:v>
                </c:pt>
                <c:pt idx="258">
                  <c:v>2.3154977111132756E-3</c:v>
                </c:pt>
                <c:pt idx="259">
                  <c:v>2.2841984026492649E-3</c:v>
                </c:pt>
                <c:pt idx="260">
                  <c:v>2.3177179312359989E-3</c:v>
                </c:pt>
                <c:pt idx="261">
                  <c:v>2.36277198792247E-3</c:v>
                </c:pt>
                <c:pt idx="262">
                  <c:v>2.4325092529463329E-3</c:v>
                </c:pt>
                <c:pt idx="263">
                  <c:v>2.4122713548261421E-3</c:v>
                </c:pt>
                <c:pt idx="264">
                  <c:v>2.5117147170546409E-3</c:v>
                </c:pt>
                <c:pt idx="265">
                  <c:v>2.519321612934645E-3</c:v>
                </c:pt>
                <c:pt idx="266">
                  <c:v>2.6597910782117464E-3</c:v>
                </c:pt>
                <c:pt idx="267">
                  <c:v>2.7159759423395343E-3</c:v>
                </c:pt>
                <c:pt idx="268">
                  <c:v>2.7658907178338367E-3</c:v>
                </c:pt>
                <c:pt idx="269">
                  <c:v>2.7737678971461966E-3</c:v>
                </c:pt>
                <c:pt idx="270">
                  <c:v>2.8632925879029901E-3</c:v>
                </c:pt>
                <c:pt idx="271">
                  <c:v>2.8702663874549525E-3</c:v>
                </c:pt>
                <c:pt idx="272">
                  <c:v>2.8047482224603099E-3</c:v>
                </c:pt>
                <c:pt idx="273">
                  <c:v>2.7666650433427484E-3</c:v>
                </c:pt>
                <c:pt idx="274">
                  <c:v>2.7068203954417067E-3</c:v>
                </c:pt>
                <c:pt idx="275">
                  <c:v>2.7390182136943606E-3</c:v>
                </c:pt>
                <c:pt idx="276">
                  <c:v>2.7399483782994056E-3</c:v>
                </c:pt>
                <c:pt idx="277">
                  <c:v>2.8256891010032142E-3</c:v>
                </c:pt>
                <c:pt idx="278">
                  <c:v>2.8804519333787862E-3</c:v>
                </c:pt>
                <c:pt idx="279">
                  <c:v>3.0027442290834713E-3</c:v>
                </c:pt>
                <c:pt idx="280">
                  <c:v>3.0093211259374694E-3</c:v>
                </c:pt>
                <c:pt idx="281">
                  <c:v>3.0902381416187783E-3</c:v>
                </c:pt>
                <c:pt idx="282">
                  <c:v>2.9954709262686278E-3</c:v>
                </c:pt>
                <c:pt idx="283">
                  <c:v>2.9913728450374987E-3</c:v>
                </c:pt>
                <c:pt idx="284">
                  <c:v>3.0190927242621994E-3</c:v>
                </c:pt>
                <c:pt idx="285">
                  <c:v>3.0222168111424955E-3</c:v>
                </c:pt>
                <c:pt idx="286">
                  <c:v>3.0496493620337001E-3</c:v>
                </c:pt>
                <c:pt idx="287">
                  <c:v>3.0916406934839778E-3</c:v>
                </c:pt>
                <c:pt idx="288">
                  <c:v>3.0893737216324143E-3</c:v>
                </c:pt>
                <c:pt idx="289">
                  <c:v>3.194182818739651E-3</c:v>
                </c:pt>
                <c:pt idx="290">
                  <c:v>3.2675465082302522E-3</c:v>
                </c:pt>
                <c:pt idx="291">
                  <c:v>3.2000365247881559E-3</c:v>
                </c:pt>
                <c:pt idx="292">
                  <c:v>3.2476624135580013E-3</c:v>
                </c:pt>
                <c:pt idx="293">
                  <c:v>3.2432283042758353E-3</c:v>
                </c:pt>
                <c:pt idx="294">
                  <c:v>3.2132292782701861E-3</c:v>
                </c:pt>
                <c:pt idx="295">
                  <c:v>3.2635336515048213E-3</c:v>
                </c:pt>
                <c:pt idx="296">
                  <c:v>3.3941949936690365E-3</c:v>
                </c:pt>
                <c:pt idx="297">
                  <c:v>3.3764902113567739E-3</c:v>
                </c:pt>
                <c:pt idx="298">
                  <c:v>3.3813723580403232E-3</c:v>
                </c:pt>
                <c:pt idx="299">
                  <c:v>3.4004188175708583E-3</c:v>
                </c:pt>
                <c:pt idx="300">
                  <c:v>3.3841190221096723E-3</c:v>
                </c:pt>
                <c:pt idx="301">
                  <c:v>3.4930602902503165E-3</c:v>
                </c:pt>
                <c:pt idx="302">
                  <c:v>3.5147487094574856E-3</c:v>
                </c:pt>
                <c:pt idx="303">
                  <c:v>3.4898972435959876E-3</c:v>
                </c:pt>
                <c:pt idx="304">
                  <c:v>3.5967419888964648E-3</c:v>
                </c:pt>
                <c:pt idx="305">
                  <c:v>3.6460504529073727E-3</c:v>
                </c:pt>
                <c:pt idx="306">
                  <c:v>3.6143858965618E-3</c:v>
                </c:pt>
                <c:pt idx="307">
                  <c:v>3.6310825947209503E-3</c:v>
                </c:pt>
                <c:pt idx="308">
                  <c:v>3.5525250803545342E-3</c:v>
                </c:pt>
                <c:pt idx="309">
                  <c:v>3.5899654232005459E-3</c:v>
                </c:pt>
                <c:pt idx="310">
                  <c:v>3.597099931820395E-3</c:v>
                </c:pt>
                <c:pt idx="311">
                  <c:v>3.5807538716275443E-3</c:v>
                </c:pt>
                <c:pt idx="312">
                  <c:v>3.5979034771598324E-3</c:v>
                </c:pt>
                <c:pt idx="313">
                  <c:v>3.6470974968345182E-3</c:v>
                </c:pt>
                <c:pt idx="314">
                  <c:v>3.6952152527515341E-3</c:v>
                </c:pt>
                <c:pt idx="315">
                  <c:v>3.6756939709749682E-3</c:v>
                </c:pt>
                <c:pt idx="316">
                  <c:v>3.7588219538326677E-3</c:v>
                </c:pt>
                <c:pt idx="317">
                  <c:v>3.7425099834420958E-3</c:v>
                </c:pt>
                <c:pt idx="318">
                  <c:v>3.7447623453783965E-3</c:v>
                </c:pt>
                <c:pt idx="319">
                  <c:v>3.7705001460991527E-3</c:v>
                </c:pt>
                <c:pt idx="320">
                  <c:v>3.7016947501704489E-3</c:v>
                </c:pt>
                <c:pt idx="321">
                  <c:v>3.7560485049186717E-3</c:v>
                </c:pt>
                <c:pt idx="322">
                  <c:v>3.7970901918768867E-3</c:v>
                </c:pt>
                <c:pt idx="323">
                  <c:v>3.7466275445602417E-3</c:v>
                </c:pt>
                <c:pt idx="324">
                  <c:v>3.7709822733028153E-3</c:v>
                </c:pt>
                <c:pt idx="325">
                  <c:v>3.7744156033895004E-3</c:v>
                </c:pt>
                <c:pt idx="326">
                  <c:v>3.803503944677121E-3</c:v>
                </c:pt>
                <c:pt idx="327">
                  <c:v>3.8721559364955685E-3</c:v>
                </c:pt>
                <c:pt idx="328">
                  <c:v>3.8473604753092431E-3</c:v>
                </c:pt>
                <c:pt idx="329">
                  <c:v>3.905259569494497E-3</c:v>
                </c:pt>
                <c:pt idx="330">
                  <c:v>3.8818934450180194E-3</c:v>
                </c:pt>
                <c:pt idx="331">
                  <c:v>3.8664142397974092E-3</c:v>
                </c:pt>
                <c:pt idx="332">
                  <c:v>3.8205171910002922E-3</c:v>
                </c:pt>
                <c:pt idx="333">
                  <c:v>3.8717103340800622E-3</c:v>
                </c:pt>
                <c:pt idx="334">
                  <c:v>3.8621944092724261E-3</c:v>
                </c:pt>
                <c:pt idx="335">
                  <c:v>3.8922567449108793E-3</c:v>
                </c:pt>
                <c:pt idx="336">
                  <c:v>3.959759423395345E-3</c:v>
                </c:pt>
                <c:pt idx="337">
                  <c:v>3.9789665919937661E-3</c:v>
                </c:pt>
                <c:pt idx="338">
                  <c:v>4.0242695042368749E-3</c:v>
                </c:pt>
                <c:pt idx="339">
                  <c:v>4.1011834031362618E-3</c:v>
                </c:pt>
                <c:pt idx="340">
                  <c:v>3.9988165968637378E-3</c:v>
                </c:pt>
                <c:pt idx="341">
                  <c:v>4.0200813285282948E-3</c:v>
                </c:pt>
                <c:pt idx="342">
                  <c:v>4.0722216811142492E-3</c:v>
                </c:pt>
                <c:pt idx="343">
                  <c:v>4.0041808707509501E-3</c:v>
                </c:pt>
                <c:pt idx="344">
                  <c:v>4.0097131586636792E-3</c:v>
                </c:pt>
                <c:pt idx="345">
                  <c:v>3.9870166553033996E-3</c:v>
                </c:pt>
                <c:pt idx="346">
                  <c:v>3.9554933281386968E-3</c:v>
                </c:pt>
                <c:pt idx="347">
                  <c:v>3.9924953735268331E-3</c:v>
                </c:pt>
                <c:pt idx="348">
                  <c:v>4.0070005843966111E-3</c:v>
                </c:pt>
                <c:pt idx="349">
                  <c:v>3.9261541833057363E-3</c:v>
                </c:pt>
                <c:pt idx="350">
                  <c:v>3.9619411707412094E-3</c:v>
                </c:pt>
                <c:pt idx="351">
                  <c:v>3.9770940878542903E-3</c:v>
                </c:pt>
                <c:pt idx="352">
                  <c:v>4.0020356481932405E-3</c:v>
                </c:pt>
                <c:pt idx="353">
                  <c:v>4.0864785234245643E-3</c:v>
                </c:pt>
                <c:pt idx="354">
                  <c:v>4.1178362715496254E-3</c:v>
                </c:pt>
                <c:pt idx="355">
                  <c:v>4.1574510567838705E-3</c:v>
                </c:pt>
                <c:pt idx="356">
                  <c:v>4.2367853316450758E-3</c:v>
                </c:pt>
                <c:pt idx="357">
                  <c:v>4.266533554105386E-3</c:v>
                </c:pt>
                <c:pt idx="358">
                  <c:v>4.2407494886529656E-3</c:v>
                </c:pt>
                <c:pt idx="359">
                  <c:v>4.2135141716178048E-3</c:v>
                </c:pt>
                <c:pt idx="360">
                  <c:v>4.1701762929775002E-3</c:v>
                </c:pt>
                <c:pt idx="361">
                  <c:v>4.2081766825752412E-3</c:v>
                </c:pt>
                <c:pt idx="362">
                  <c:v>4.1335248855556631E-3</c:v>
                </c:pt>
                <c:pt idx="363">
                  <c:v>4.1010056491672343E-3</c:v>
                </c:pt>
                <c:pt idx="364">
                  <c:v>4.0249391253530734E-3</c:v>
                </c:pt>
                <c:pt idx="365">
                  <c:v>4.0650043829745788E-3</c:v>
                </c:pt>
                <c:pt idx="366">
                  <c:v>4.1493255089120485E-3</c:v>
                </c:pt>
                <c:pt idx="367">
                  <c:v>4.1428265316061164E-3</c:v>
                </c:pt>
                <c:pt idx="368">
                  <c:v>4.1307806564721923E-3</c:v>
                </c:pt>
                <c:pt idx="369">
                  <c:v>4.2866854972241162E-3</c:v>
                </c:pt>
                <c:pt idx="370">
                  <c:v>4.3263124573877472E-3</c:v>
                </c:pt>
                <c:pt idx="371">
                  <c:v>4.4921082107723777E-3</c:v>
                </c:pt>
                <c:pt idx="372">
                  <c:v>4.5298724067400408E-3</c:v>
                </c:pt>
                <c:pt idx="373">
                  <c:v>4.4740747053667084E-3</c:v>
                </c:pt>
                <c:pt idx="374">
                  <c:v>4.5564040128567252E-3</c:v>
                </c:pt>
                <c:pt idx="375">
                  <c:v>4.6452274276809194E-3</c:v>
                </c:pt>
                <c:pt idx="376">
                  <c:v>4.5810801597350737E-3</c:v>
                </c:pt>
                <c:pt idx="377">
                  <c:v>4.5611960650628223E-3</c:v>
                </c:pt>
                <c:pt idx="378">
                  <c:v>4.4716932891789227E-3</c:v>
                </c:pt>
                <c:pt idx="379">
                  <c:v>4.4469075679361061E-3</c:v>
                </c:pt>
                <c:pt idx="380">
                  <c:v>4.5127958507840656E-3</c:v>
                </c:pt>
                <c:pt idx="381">
                  <c:v>4.5031119119509104E-3</c:v>
                </c:pt>
                <c:pt idx="382">
                  <c:v>4.4641229180870752E-3</c:v>
                </c:pt>
                <c:pt idx="383">
                  <c:v>4.5171155157300094E-3</c:v>
                </c:pt>
                <c:pt idx="384">
                  <c:v>4.5090703223921308E-3</c:v>
                </c:pt>
                <c:pt idx="385">
                  <c:v>4.5506355313139181E-3</c:v>
                </c:pt>
                <c:pt idx="386">
                  <c:v>4.5866270575630657E-3</c:v>
                </c:pt>
                <c:pt idx="387">
                  <c:v>4.5795972533359307E-3</c:v>
                </c:pt>
                <c:pt idx="388">
                  <c:v>4.564916723483004E-3</c:v>
                </c:pt>
                <c:pt idx="389">
                  <c:v>4.6073146975747544E-3</c:v>
                </c:pt>
                <c:pt idx="390">
                  <c:v>4.5520940878542903E-3</c:v>
                </c:pt>
                <c:pt idx="391">
                  <c:v>4.6073098276029996E-3</c:v>
                </c:pt>
                <c:pt idx="392">
                  <c:v>4.4946552059998051E-3</c:v>
                </c:pt>
                <c:pt idx="393">
                  <c:v>4.5603900847375088E-3</c:v>
                </c:pt>
                <c:pt idx="394">
                  <c:v>4.5775835200155841E-3</c:v>
                </c:pt>
                <c:pt idx="395">
                  <c:v>4.6160441219440925E-3</c:v>
                </c:pt>
                <c:pt idx="396">
                  <c:v>4.5821759033797607E-3</c:v>
                </c:pt>
                <c:pt idx="397">
                  <c:v>4.5712282068763998E-3</c:v>
                </c:pt>
                <c:pt idx="398">
                  <c:v>4.4760494789130223E-3</c:v>
                </c:pt>
                <c:pt idx="399">
                  <c:v>4.5919767215350151E-3</c:v>
                </c:pt>
                <c:pt idx="400">
                  <c:v>4.5023692412584004E-3</c:v>
                </c:pt>
                <c:pt idx="401">
                  <c:v>4.3777539690269792E-3</c:v>
                </c:pt>
                <c:pt idx="402">
                  <c:v>4.3635458264342066E-3</c:v>
                </c:pt>
                <c:pt idx="403">
                  <c:v>4.3268627641959677E-3</c:v>
                </c:pt>
                <c:pt idx="404">
                  <c:v>4.3497248465958899E-3</c:v>
                </c:pt>
                <c:pt idx="405">
                  <c:v>4.4582253822927822E-3</c:v>
                </c:pt>
                <c:pt idx="406">
                  <c:v>4.4037644881659687E-3</c:v>
                </c:pt>
                <c:pt idx="407">
                  <c:v>4.4649167234830037E-3</c:v>
                </c:pt>
                <c:pt idx="408">
                  <c:v>4.4301232102853805E-3</c:v>
                </c:pt>
                <c:pt idx="409">
                  <c:v>4.3494935229375668E-3</c:v>
                </c:pt>
                <c:pt idx="410">
                  <c:v>4.3931844745300477E-3</c:v>
                </c:pt>
                <c:pt idx="411">
                  <c:v>4.3954368364663484E-3</c:v>
                </c:pt>
                <c:pt idx="412">
                  <c:v>4.3437031265218667E-3</c:v>
                </c:pt>
                <c:pt idx="413">
                  <c:v>4.3754991721048023E-3</c:v>
                </c:pt>
                <c:pt idx="414">
                  <c:v>4.3220585370604848E-3</c:v>
                </c:pt>
                <c:pt idx="415">
                  <c:v>4.3939125353072948E-3</c:v>
                </c:pt>
                <c:pt idx="416">
                  <c:v>4.4887868900360377E-3</c:v>
                </c:pt>
                <c:pt idx="417">
                  <c:v>4.4833933963183015E-3</c:v>
                </c:pt>
                <c:pt idx="418">
                  <c:v>4.3921033408006235E-3</c:v>
                </c:pt>
                <c:pt idx="419">
                  <c:v>4.3669231518457191E-3</c:v>
                </c:pt>
                <c:pt idx="420">
                  <c:v>4.2828820492841141E-3</c:v>
                </c:pt>
                <c:pt idx="421">
                  <c:v>4.2903574559267563E-3</c:v>
                </c:pt>
                <c:pt idx="422">
                  <c:v>4.3447063407032246E-3</c:v>
                </c:pt>
                <c:pt idx="423">
                  <c:v>4.3501095743644688E-3</c:v>
                </c:pt>
                <c:pt idx="424">
                  <c:v>4.266416674783286E-3</c:v>
                </c:pt>
                <c:pt idx="425">
                  <c:v>4.370755819616246E-3</c:v>
                </c:pt>
                <c:pt idx="426">
                  <c:v>4.3797238726015391E-3</c:v>
                </c:pt>
                <c:pt idx="427">
                  <c:v>4.4494448232200254E-3</c:v>
                </c:pt>
                <c:pt idx="428">
                  <c:v>4.4595354046946534E-3</c:v>
                </c:pt>
                <c:pt idx="429">
                  <c:v>4.4803301840849324E-3</c:v>
                </c:pt>
                <c:pt idx="430">
                  <c:v>4.4724189149702937E-3</c:v>
                </c:pt>
                <c:pt idx="431">
                  <c:v>4.502534820298042E-3</c:v>
                </c:pt>
                <c:pt idx="432">
                  <c:v>4.4325508912048308E-3</c:v>
                </c:pt>
                <c:pt idx="433">
                  <c:v>4.5423200545436837E-3</c:v>
                </c:pt>
                <c:pt idx="434">
                  <c:v>4.5406618291613911E-3</c:v>
                </c:pt>
                <c:pt idx="435">
                  <c:v>4.5375815720268822E-3</c:v>
                </c:pt>
                <c:pt idx="436">
                  <c:v>4.4769820785039447E-3</c:v>
                </c:pt>
                <c:pt idx="437">
                  <c:v>4.459966397194896E-3</c:v>
                </c:pt>
                <c:pt idx="438">
                  <c:v>4.4854022596668942E-3</c:v>
                </c:pt>
                <c:pt idx="439">
                  <c:v>4.4647243595987143E-3</c:v>
                </c:pt>
                <c:pt idx="440">
                  <c:v>4.3796678679263665E-3</c:v>
                </c:pt>
                <c:pt idx="441">
                  <c:v>4.3130296094282651E-3</c:v>
                </c:pt>
                <c:pt idx="442">
                  <c:v>4.2769138988993857E-3</c:v>
                </c:pt>
                <c:pt idx="443">
                  <c:v>4.2960090581474633E-3</c:v>
                </c:pt>
                <c:pt idx="444">
                  <c:v>4.2974262199279249E-3</c:v>
                </c:pt>
                <c:pt idx="445">
                  <c:v>4.2947623453783966E-3</c:v>
                </c:pt>
                <c:pt idx="446">
                  <c:v>4.3370799649362028E-3</c:v>
                </c:pt>
                <c:pt idx="447">
                  <c:v>4.3950861985000483E-3</c:v>
                </c:pt>
                <c:pt idx="448">
                  <c:v>4.5429288010129538E-3</c:v>
                </c:pt>
                <c:pt idx="449">
                  <c:v>4.5849810071101589E-3</c:v>
                </c:pt>
                <c:pt idx="450">
                  <c:v>4.6564088828284795E-3</c:v>
                </c:pt>
                <c:pt idx="451">
                  <c:v>4.7473848251680141E-3</c:v>
                </c:pt>
                <c:pt idx="452">
                  <c:v>4.8329745787474435E-3</c:v>
                </c:pt>
                <c:pt idx="453">
                  <c:v>4.9155059900652578E-3</c:v>
                </c:pt>
                <c:pt idx="454">
                  <c:v>5.0074802766143954E-3</c:v>
                </c:pt>
                <c:pt idx="455">
                  <c:v>5.0590824973215159E-3</c:v>
                </c:pt>
                <c:pt idx="456">
                  <c:v>5.093169864614785E-3</c:v>
                </c:pt>
                <c:pt idx="457">
                  <c:v>5.0898753287230937E-3</c:v>
                </c:pt>
                <c:pt idx="458">
                  <c:v>5.1266704003116786E-3</c:v>
                </c:pt>
                <c:pt idx="459">
                  <c:v>5.2213475211843772E-3</c:v>
                </c:pt>
                <c:pt idx="460">
                  <c:v>5.3410952566475111E-3</c:v>
                </c:pt>
                <c:pt idx="461">
                  <c:v>5.4017142300574663E-3</c:v>
                </c:pt>
                <c:pt idx="462">
                  <c:v>5.4640693483977796E-3</c:v>
                </c:pt>
                <c:pt idx="463">
                  <c:v>5.6034893347618586E-3</c:v>
                </c:pt>
                <c:pt idx="464">
                  <c:v>5.8033456705951104E-3</c:v>
                </c:pt>
                <c:pt idx="465">
                  <c:v>5.9388988993863837E-3</c:v>
                </c:pt>
                <c:pt idx="466">
                  <c:v>6.043574072270381E-3</c:v>
                </c:pt>
                <c:pt idx="467">
                  <c:v>6.1315866367975067E-3</c:v>
                </c:pt>
                <c:pt idx="468">
                  <c:v>6.312194409272426E-3</c:v>
                </c:pt>
                <c:pt idx="469">
                  <c:v>6.4585346254991726E-3</c:v>
                </c:pt>
                <c:pt idx="470">
                  <c:v>6.7059632804129738E-3</c:v>
                </c:pt>
                <c:pt idx="471">
                  <c:v>6.9573073926171222E-3</c:v>
                </c:pt>
                <c:pt idx="472">
                  <c:v>7.1533213207363401E-3</c:v>
                </c:pt>
                <c:pt idx="473">
                  <c:v>7.2995617025421247E-3</c:v>
                </c:pt>
                <c:pt idx="474">
                  <c:v>7.5464157007889355E-3</c:v>
                </c:pt>
                <c:pt idx="475">
                  <c:v>7.7491818447453006E-3</c:v>
                </c:pt>
                <c:pt idx="476">
                  <c:v>8.0594014804714134E-3</c:v>
                </c:pt>
                <c:pt idx="477">
                  <c:v>8.3328698743547289E-3</c:v>
                </c:pt>
                <c:pt idx="478">
                  <c:v>8.5426877374111237E-3</c:v>
                </c:pt>
                <c:pt idx="479">
                  <c:v>8.9565744618681203E-3</c:v>
                </c:pt>
                <c:pt idx="480">
                  <c:v>9.5154938151358719E-3</c:v>
                </c:pt>
                <c:pt idx="481">
                  <c:v>1.0038431382097984E-2</c:v>
                </c:pt>
                <c:pt idx="482">
                  <c:v>1.0523151845719295E-2</c:v>
                </c:pt>
                <c:pt idx="483">
                  <c:v>1.1035565403720658E-2</c:v>
                </c:pt>
                <c:pt idx="484">
                  <c:v>1.1683444531021719E-2</c:v>
                </c:pt>
                <c:pt idx="485">
                  <c:v>1.2550017044901138E-2</c:v>
                </c:pt>
                <c:pt idx="486">
                  <c:v>1.3272903477159832E-2</c:v>
                </c:pt>
                <c:pt idx="487">
                  <c:v>1.4134026492646341E-2</c:v>
                </c:pt>
                <c:pt idx="488">
                  <c:v>1.5084011882731079E-2</c:v>
                </c:pt>
                <c:pt idx="489">
                  <c:v>1.6353372455439757E-2</c:v>
                </c:pt>
                <c:pt idx="490">
                  <c:v>1.7759864127788062E-2</c:v>
                </c:pt>
                <c:pt idx="491">
                  <c:v>1.9295514756014414E-2</c:v>
                </c:pt>
                <c:pt idx="492">
                  <c:v>2.0909223726502387E-2</c:v>
                </c:pt>
                <c:pt idx="493">
                  <c:v>2.2783549235414435E-2</c:v>
                </c:pt>
                <c:pt idx="494">
                  <c:v>2.4906886140060387E-2</c:v>
                </c:pt>
                <c:pt idx="495">
                  <c:v>2.7319957144248567E-2</c:v>
                </c:pt>
                <c:pt idx="496">
                  <c:v>2.9849737021525272E-2</c:v>
                </c:pt>
                <c:pt idx="497">
                  <c:v>3.2853316450764586E-2</c:v>
                </c:pt>
                <c:pt idx="498">
                  <c:v>3.6228109476965031E-2</c:v>
                </c:pt>
                <c:pt idx="499">
                  <c:v>3.981484367390669E-2</c:v>
                </c:pt>
                <c:pt idx="500">
                  <c:v>4.4017824096620237E-2</c:v>
                </c:pt>
                <c:pt idx="501">
                  <c:v>4.8448500048699716E-2</c:v>
                </c:pt>
                <c:pt idx="502">
                  <c:v>5.3357066329015296E-2</c:v>
                </c:pt>
                <c:pt idx="503">
                  <c:v>5.8806710821077239E-2</c:v>
                </c:pt>
                <c:pt idx="504">
                  <c:v>6.4747345865393977E-2</c:v>
                </c:pt>
                <c:pt idx="505">
                  <c:v>7.1039373721632423E-2</c:v>
                </c:pt>
                <c:pt idx="506">
                  <c:v>7.807095548845816E-2</c:v>
                </c:pt>
                <c:pt idx="507">
                  <c:v>8.5489919158468888E-2</c:v>
                </c:pt>
                <c:pt idx="508">
                  <c:v>9.3675440732443757E-2</c:v>
                </c:pt>
                <c:pt idx="509">
                  <c:v>0.10225961819421447</c:v>
                </c:pt>
                <c:pt idx="510">
                  <c:v>0.11161758546800429</c:v>
                </c:pt>
                <c:pt idx="511">
                  <c:v>0.12121493620337002</c:v>
                </c:pt>
                <c:pt idx="512">
                  <c:v>0.13172031752215838</c:v>
                </c:pt>
                <c:pt idx="513">
                  <c:v>0.14257300087659491</c:v>
                </c:pt>
                <c:pt idx="514">
                  <c:v>0.15400842505113471</c:v>
                </c:pt>
                <c:pt idx="515">
                  <c:v>0.16593496152722315</c:v>
                </c:pt>
                <c:pt idx="516">
                  <c:v>0.17863998733807343</c:v>
                </c:pt>
                <c:pt idx="517">
                  <c:v>0.19168841920716861</c:v>
                </c:pt>
                <c:pt idx="518">
                  <c:v>0.20519940099347425</c:v>
                </c:pt>
                <c:pt idx="519">
                  <c:v>0.21917575728060779</c:v>
                </c:pt>
                <c:pt idx="520">
                  <c:v>0.23364636700107139</c:v>
                </c:pt>
                <c:pt idx="521">
                  <c:v>0.24871530145125156</c:v>
                </c:pt>
                <c:pt idx="522">
                  <c:v>0.26415676439076652</c:v>
                </c:pt>
                <c:pt idx="523">
                  <c:v>0.27967273789812019</c:v>
                </c:pt>
                <c:pt idx="524">
                  <c:v>0.29539617220220121</c:v>
                </c:pt>
                <c:pt idx="525">
                  <c:v>0.31122528489334761</c:v>
                </c:pt>
                <c:pt idx="526">
                  <c:v>0.32667405279049383</c:v>
                </c:pt>
                <c:pt idx="527">
                  <c:v>0.34210650628226352</c:v>
                </c:pt>
                <c:pt idx="528">
                  <c:v>0.35664458946138111</c:v>
                </c:pt>
                <c:pt idx="529">
                  <c:v>0.37062335638453298</c:v>
                </c:pt>
                <c:pt idx="530">
                  <c:v>0.38414605045290739</c:v>
                </c:pt>
                <c:pt idx="531">
                  <c:v>0.39673151845719296</c:v>
                </c:pt>
                <c:pt idx="532">
                  <c:v>0.40854947891302235</c:v>
                </c:pt>
                <c:pt idx="533">
                  <c:v>0.41905522547969221</c:v>
                </c:pt>
                <c:pt idx="534">
                  <c:v>0.42842846011493135</c:v>
                </c:pt>
                <c:pt idx="535">
                  <c:v>0.43674807636115709</c:v>
                </c:pt>
                <c:pt idx="536">
                  <c:v>0.44357772474919643</c:v>
                </c:pt>
                <c:pt idx="537">
                  <c:v>0.44917259179896757</c:v>
                </c:pt>
                <c:pt idx="538">
                  <c:v>0.4532183208337392</c:v>
                </c:pt>
                <c:pt idx="539">
                  <c:v>0.45636797506574461</c:v>
                </c:pt>
                <c:pt idx="540">
                  <c:v>0.45880028245836169</c:v>
                </c:pt>
                <c:pt idx="541">
                  <c:v>0.45995056978669524</c:v>
                </c:pt>
                <c:pt idx="542">
                  <c:v>0.46002556735170941</c:v>
                </c:pt>
                <c:pt idx="543">
                  <c:v>0.45964376156618297</c:v>
                </c:pt>
                <c:pt idx="544">
                  <c:v>0.45796605629687348</c:v>
                </c:pt>
                <c:pt idx="545">
                  <c:v>0.45690561994740431</c:v>
                </c:pt>
                <c:pt idx="546">
                  <c:v>0.45452688224408294</c:v>
                </c:pt>
                <c:pt idx="547">
                  <c:v>0.4517086295899484</c:v>
                </c:pt>
                <c:pt idx="548">
                  <c:v>0.44885774812506085</c:v>
                </c:pt>
                <c:pt idx="549">
                  <c:v>0.44551621700594135</c:v>
                </c:pt>
                <c:pt idx="550">
                  <c:v>0.4423892081425928</c:v>
                </c:pt>
                <c:pt idx="551">
                  <c:v>0.43986899775981303</c:v>
                </c:pt>
                <c:pt idx="552">
                  <c:v>0.43595207947793901</c:v>
                </c:pt>
                <c:pt idx="553">
                  <c:v>0.43308269212038569</c:v>
                </c:pt>
                <c:pt idx="554">
                  <c:v>0.43025104704392714</c:v>
                </c:pt>
                <c:pt idx="555">
                  <c:v>0.42761347034187203</c:v>
                </c:pt>
                <c:pt idx="556">
                  <c:v>0.42578089997078022</c:v>
                </c:pt>
                <c:pt idx="557">
                  <c:v>0.42342115515730011</c:v>
                </c:pt>
                <c:pt idx="558">
                  <c:v>0.42156788740625306</c:v>
                </c:pt>
                <c:pt idx="559">
                  <c:v>0.42078455244959578</c:v>
                </c:pt>
                <c:pt idx="560">
                  <c:v>0.42052595694944966</c:v>
                </c:pt>
                <c:pt idx="561">
                  <c:v>0.42108235122236287</c:v>
                </c:pt>
                <c:pt idx="562">
                  <c:v>0.42248928606214087</c:v>
                </c:pt>
                <c:pt idx="563">
                  <c:v>0.42514390766533555</c:v>
                </c:pt>
                <c:pt idx="564">
                  <c:v>0.42913606701081131</c:v>
                </c:pt>
                <c:pt idx="565">
                  <c:v>0.43449717541638261</c:v>
                </c:pt>
                <c:pt idx="566">
                  <c:v>0.44127471510665239</c:v>
                </c:pt>
                <c:pt idx="567">
                  <c:v>0.44930602902503164</c:v>
                </c:pt>
                <c:pt idx="568">
                  <c:v>0.45854290445115414</c:v>
                </c:pt>
                <c:pt idx="569">
                  <c:v>0.47020039933768382</c:v>
                </c:pt>
                <c:pt idx="570">
                  <c:v>0.48324607967273792</c:v>
                </c:pt>
                <c:pt idx="571">
                  <c:v>0.49903915457290349</c:v>
                </c:pt>
                <c:pt idx="572">
                  <c:v>0.51568252654134605</c:v>
                </c:pt>
                <c:pt idx="573">
                  <c:v>0.53420327262101874</c:v>
                </c:pt>
                <c:pt idx="574">
                  <c:v>0.55450691535989094</c:v>
                </c:pt>
                <c:pt idx="575">
                  <c:v>0.57713791760007793</c:v>
                </c:pt>
                <c:pt idx="576">
                  <c:v>0.6004580208434791</c:v>
                </c:pt>
                <c:pt idx="577">
                  <c:v>0.62510105191389898</c:v>
                </c:pt>
                <c:pt idx="578">
                  <c:v>0.65087464692704777</c:v>
                </c:pt>
                <c:pt idx="579">
                  <c:v>0.67846912437907858</c:v>
                </c:pt>
                <c:pt idx="580">
                  <c:v>0.70653038862374595</c:v>
                </c:pt>
                <c:pt idx="581">
                  <c:v>0.73546556929969797</c:v>
                </c:pt>
                <c:pt idx="582">
                  <c:v>0.76407056589071776</c:v>
                </c:pt>
                <c:pt idx="583">
                  <c:v>0.79286987435472878</c:v>
                </c:pt>
                <c:pt idx="584">
                  <c:v>0.82168841920716851</c:v>
                </c:pt>
                <c:pt idx="585">
                  <c:v>0.84870312652186619</c:v>
                </c:pt>
                <c:pt idx="586">
                  <c:v>0.87478158176682574</c:v>
                </c:pt>
                <c:pt idx="587">
                  <c:v>0.89865491380149998</c:v>
                </c:pt>
                <c:pt idx="588">
                  <c:v>0.92001144443362226</c:v>
                </c:pt>
                <c:pt idx="589">
                  <c:v>0.93991428849712677</c:v>
                </c:pt>
                <c:pt idx="590">
                  <c:v>0.95732419401967472</c:v>
                </c:pt>
                <c:pt idx="591">
                  <c:v>0.97108770819129242</c:v>
                </c:pt>
                <c:pt idx="592">
                  <c:v>0.98257840654524198</c:v>
                </c:pt>
                <c:pt idx="593">
                  <c:v>0.99053009642544065</c:v>
                </c:pt>
                <c:pt idx="594">
                  <c:v>0.99679580208434804</c:v>
                </c:pt>
                <c:pt idx="595">
                  <c:v>1</c:v>
                </c:pt>
                <c:pt idx="596">
                  <c:v>0.99918160124671274</c:v>
                </c:pt>
                <c:pt idx="597">
                  <c:v>0.99618949060095452</c:v>
                </c:pt>
                <c:pt idx="598">
                  <c:v>0.99073293074900159</c:v>
                </c:pt>
                <c:pt idx="599">
                  <c:v>0.98250340898022781</c:v>
                </c:pt>
                <c:pt idx="600">
                  <c:v>0.9715488945164118</c:v>
                </c:pt>
                <c:pt idx="601">
                  <c:v>0.95810241550599007</c:v>
                </c:pt>
                <c:pt idx="602">
                  <c:v>0.94229229570468487</c:v>
                </c:pt>
                <c:pt idx="603">
                  <c:v>0.92522621018798101</c:v>
                </c:pt>
                <c:pt idx="604">
                  <c:v>0.90559511054835895</c:v>
                </c:pt>
                <c:pt idx="605">
                  <c:v>0.88463962209019187</c:v>
                </c:pt>
                <c:pt idx="606">
                  <c:v>0.86220439271452232</c:v>
                </c:pt>
                <c:pt idx="607">
                  <c:v>0.8392721827213403</c:v>
                </c:pt>
                <c:pt idx="608">
                  <c:v>0.81561994740430499</c:v>
                </c:pt>
                <c:pt idx="609">
                  <c:v>0.79136359209116591</c:v>
                </c:pt>
                <c:pt idx="610">
                  <c:v>0.76726502386286166</c:v>
                </c:pt>
                <c:pt idx="611">
                  <c:v>0.74232955098860431</c:v>
                </c:pt>
                <c:pt idx="612">
                  <c:v>0.71766996201422029</c:v>
                </c:pt>
                <c:pt idx="613">
                  <c:v>0.69342846011493131</c:v>
                </c:pt>
                <c:pt idx="614">
                  <c:v>0.66891010032141807</c:v>
                </c:pt>
                <c:pt idx="615">
                  <c:v>0.64534917697477356</c:v>
                </c:pt>
                <c:pt idx="616">
                  <c:v>0.62228718223434309</c:v>
                </c:pt>
                <c:pt idx="617">
                  <c:v>0.59914653745008284</c:v>
                </c:pt>
                <c:pt idx="618">
                  <c:v>0.57781460017531894</c:v>
                </c:pt>
                <c:pt idx="619">
                  <c:v>0.55668087075094963</c:v>
                </c:pt>
                <c:pt idx="620">
                  <c:v>0.53646683549235408</c:v>
                </c:pt>
                <c:pt idx="621">
                  <c:v>0.51715471900262977</c:v>
                </c:pt>
                <c:pt idx="622">
                  <c:v>0.49770380831791178</c:v>
                </c:pt>
                <c:pt idx="623">
                  <c:v>0.47938443557027371</c:v>
                </c:pt>
                <c:pt idx="624">
                  <c:v>0.46226453686568614</c:v>
                </c:pt>
                <c:pt idx="625">
                  <c:v>0.4455369143858966</c:v>
                </c:pt>
                <c:pt idx="626">
                  <c:v>0.43039057173468392</c:v>
                </c:pt>
                <c:pt idx="627">
                  <c:v>0.41521062627836758</c:v>
                </c:pt>
                <c:pt idx="628">
                  <c:v>0.40104655692996982</c:v>
                </c:pt>
                <c:pt idx="629">
                  <c:v>0.38807538716275447</c:v>
                </c:pt>
                <c:pt idx="630">
                  <c:v>0.37602123307684815</c:v>
                </c:pt>
                <c:pt idx="631">
                  <c:v>0.36384289471121067</c:v>
                </c:pt>
                <c:pt idx="632">
                  <c:v>0.35237265023862863</c:v>
                </c:pt>
                <c:pt idx="633">
                  <c:v>0.34125109574364471</c:v>
                </c:pt>
                <c:pt idx="634">
                  <c:v>0.33130466543294051</c:v>
                </c:pt>
                <c:pt idx="635">
                  <c:v>0.32161902210967175</c:v>
                </c:pt>
                <c:pt idx="636">
                  <c:v>0.31207899094185254</c:v>
                </c:pt>
                <c:pt idx="637">
                  <c:v>0.3026906593941755</c:v>
                </c:pt>
                <c:pt idx="638">
                  <c:v>0.29421690854193044</c:v>
                </c:pt>
                <c:pt idx="639">
                  <c:v>0.28615418330573683</c:v>
                </c:pt>
                <c:pt idx="640">
                  <c:v>0.2784162851855459</c:v>
                </c:pt>
                <c:pt idx="641">
                  <c:v>0.27064356676731277</c:v>
                </c:pt>
                <c:pt idx="642">
                  <c:v>0.26359452615174828</c:v>
                </c:pt>
                <c:pt idx="643">
                  <c:v>0.25672226551086003</c:v>
                </c:pt>
                <c:pt idx="644">
                  <c:v>0.25033846303691437</c:v>
                </c:pt>
                <c:pt idx="645">
                  <c:v>0.24440659394175515</c:v>
                </c:pt>
                <c:pt idx="646">
                  <c:v>0.23836303204441417</c:v>
                </c:pt>
                <c:pt idx="647">
                  <c:v>0.23266842797311776</c:v>
                </c:pt>
                <c:pt idx="648">
                  <c:v>0.22729821272036624</c:v>
                </c:pt>
                <c:pt idx="649">
                  <c:v>0.22202459335735852</c:v>
                </c:pt>
                <c:pt idx="650">
                  <c:v>0.21700041394759909</c:v>
                </c:pt>
                <c:pt idx="651">
                  <c:v>0.2121738336417649</c:v>
                </c:pt>
                <c:pt idx="652">
                  <c:v>0.2073731615856628</c:v>
                </c:pt>
                <c:pt idx="653">
                  <c:v>0.2029345962793416</c:v>
                </c:pt>
                <c:pt idx="654">
                  <c:v>0.19838321807733517</c:v>
                </c:pt>
                <c:pt idx="655">
                  <c:v>0.19407606895880003</c:v>
                </c:pt>
                <c:pt idx="656">
                  <c:v>0.19004409759423394</c:v>
                </c:pt>
                <c:pt idx="657">
                  <c:v>0.18605500633096328</c:v>
                </c:pt>
                <c:pt idx="658">
                  <c:v>0.1822042709652284</c:v>
                </c:pt>
                <c:pt idx="659">
                  <c:v>0.17837579137041007</c:v>
                </c:pt>
                <c:pt idx="660">
                  <c:v>0.17461451738579917</c:v>
                </c:pt>
                <c:pt idx="661">
                  <c:v>0.17127951202883024</c:v>
                </c:pt>
                <c:pt idx="662">
                  <c:v>0.16793135774812504</c:v>
                </c:pt>
                <c:pt idx="663">
                  <c:v>0.16462247978961722</c:v>
                </c:pt>
                <c:pt idx="664">
                  <c:v>0.16138772280120775</c:v>
                </c:pt>
                <c:pt idx="665">
                  <c:v>0.15831944579721438</c:v>
                </c:pt>
                <c:pt idx="666">
                  <c:v>0.15542337099444822</c:v>
                </c:pt>
                <c:pt idx="667">
                  <c:v>0.15262764195967662</c:v>
                </c:pt>
                <c:pt idx="668">
                  <c:v>0.14973677802668744</c:v>
                </c:pt>
                <c:pt idx="669">
                  <c:v>0.14717044901139573</c:v>
                </c:pt>
                <c:pt idx="670">
                  <c:v>0.1444931576896854</c:v>
                </c:pt>
                <c:pt idx="671">
                  <c:v>0.14210275640401288</c:v>
                </c:pt>
                <c:pt idx="672">
                  <c:v>0.13974303594039153</c:v>
                </c:pt>
                <c:pt idx="673">
                  <c:v>0.13742385799162365</c:v>
                </c:pt>
                <c:pt idx="674">
                  <c:v>0.13512503652478813</c:v>
                </c:pt>
                <c:pt idx="675">
                  <c:v>0.13301159053277492</c:v>
                </c:pt>
                <c:pt idx="676">
                  <c:v>0.13079792052206099</c:v>
                </c:pt>
                <c:pt idx="677">
                  <c:v>0.12886320249342556</c:v>
                </c:pt>
                <c:pt idx="678">
                  <c:v>0.12707650725625791</c:v>
                </c:pt>
                <c:pt idx="679">
                  <c:v>0.12532516801402552</c:v>
                </c:pt>
                <c:pt idx="680">
                  <c:v>0.12355919450667185</c:v>
                </c:pt>
                <c:pt idx="681">
                  <c:v>0.12200754845621894</c:v>
                </c:pt>
                <c:pt idx="682">
                  <c:v>0.12048507353657349</c:v>
                </c:pt>
                <c:pt idx="683">
                  <c:v>0.11917909321125937</c:v>
                </c:pt>
                <c:pt idx="684">
                  <c:v>0.11769679555858577</c:v>
                </c:pt>
                <c:pt idx="685">
                  <c:v>0.11616445894613811</c:v>
                </c:pt>
                <c:pt idx="686">
                  <c:v>0.11491560338950035</c:v>
                </c:pt>
                <c:pt idx="687">
                  <c:v>0.11384379565598521</c:v>
                </c:pt>
                <c:pt idx="688">
                  <c:v>0.11249301159053278</c:v>
                </c:pt>
                <c:pt idx="689">
                  <c:v>0.11136663582351221</c:v>
                </c:pt>
                <c:pt idx="690">
                  <c:v>0.11026663095354047</c:v>
                </c:pt>
                <c:pt idx="691">
                  <c:v>0.10936602707704296</c:v>
                </c:pt>
                <c:pt idx="692">
                  <c:v>0.10852013733320347</c:v>
                </c:pt>
                <c:pt idx="693">
                  <c:v>0.10748424564137526</c:v>
                </c:pt>
                <c:pt idx="694">
                  <c:v>0.10659194506671861</c:v>
                </c:pt>
                <c:pt idx="695">
                  <c:v>0.10613830719781825</c:v>
                </c:pt>
                <c:pt idx="696">
                  <c:v>0.10527515340411024</c:v>
                </c:pt>
                <c:pt idx="697">
                  <c:v>0.10455101295412486</c:v>
                </c:pt>
                <c:pt idx="698">
                  <c:v>0.10393876010519139</c:v>
                </c:pt>
                <c:pt idx="699">
                  <c:v>0.10318045680335054</c:v>
                </c:pt>
                <c:pt idx="700">
                  <c:v>0.10254392714522256</c:v>
                </c:pt>
                <c:pt idx="701">
                  <c:v>0.10186154670302912</c:v>
                </c:pt>
                <c:pt idx="702">
                  <c:v>0.10098894516411805</c:v>
                </c:pt>
                <c:pt idx="703">
                  <c:v>0.10048689977598131</c:v>
                </c:pt>
                <c:pt idx="704">
                  <c:v>9.9866148826336806E-2</c:v>
                </c:pt>
                <c:pt idx="705">
                  <c:v>9.9230422713548261E-2</c:v>
                </c:pt>
                <c:pt idx="706">
                  <c:v>9.8732370702249925E-2</c:v>
                </c:pt>
                <c:pt idx="707">
                  <c:v>9.8199303594039153E-2</c:v>
                </c:pt>
                <c:pt idx="708">
                  <c:v>9.7488750365247887E-2</c:v>
                </c:pt>
                <c:pt idx="709">
                  <c:v>9.6959116587123792E-2</c:v>
                </c:pt>
                <c:pt idx="710">
                  <c:v>9.6324802766143955E-2</c:v>
                </c:pt>
                <c:pt idx="711">
                  <c:v>9.5563601831109388E-2</c:v>
                </c:pt>
                <c:pt idx="712">
                  <c:v>9.4727549430213304E-2</c:v>
                </c:pt>
                <c:pt idx="713">
                  <c:v>9.3799381513587216E-2</c:v>
                </c:pt>
                <c:pt idx="714">
                  <c:v>9.2910295120288297E-2</c:v>
                </c:pt>
                <c:pt idx="715">
                  <c:v>9.2139475991039249E-2</c:v>
                </c:pt>
                <c:pt idx="716">
                  <c:v>9.1172762247978961E-2</c:v>
                </c:pt>
                <c:pt idx="717">
                  <c:v>9.0265340411025616E-2</c:v>
                </c:pt>
                <c:pt idx="718">
                  <c:v>8.9319421447355607E-2</c:v>
                </c:pt>
                <c:pt idx="719">
                  <c:v>8.8526711795071586E-2</c:v>
                </c:pt>
                <c:pt idx="720">
                  <c:v>8.7680505503068079E-2</c:v>
                </c:pt>
                <c:pt idx="721">
                  <c:v>8.6789495470926278E-2</c:v>
                </c:pt>
                <c:pt idx="722">
                  <c:v>8.5940732443751833E-2</c:v>
                </c:pt>
                <c:pt idx="723">
                  <c:v>8.5046264731664559E-2</c:v>
                </c:pt>
                <c:pt idx="724">
                  <c:v>8.4043513197623446E-2</c:v>
                </c:pt>
                <c:pt idx="725">
                  <c:v>8.317770526930944E-2</c:v>
                </c:pt>
                <c:pt idx="726">
                  <c:v>8.2224116100126629E-2</c:v>
                </c:pt>
                <c:pt idx="727">
                  <c:v>8.132923444044024E-2</c:v>
                </c:pt>
                <c:pt idx="728">
                  <c:v>8.0410368169864618E-2</c:v>
                </c:pt>
                <c:pt idx="729">
                  <c:v>7.9468126034868997E-2</c:v>
                </c:pt>
                <c:pt idx="730">
                  <c:v>7.8552912243108994E-2</c:v>
                </c:pt>
                <c:pt idx="731">
                  <c:v>7.7655887795850781E-2</c:v>
                </c:pt>
                <c:pt idx="732">
                  <c:v>7.6865491380149989E-2</c:v>
                </c:pt>
                <c:pt idx="733">
                  <c:v>7.5984123892081423E-2</c:v>
                </c:pt>
                <c:pt idx="734">
                  <c:v>7.5103511249634755E-2</c:v>
                </c:pt>
                <c:pt idx="735">
                  <c:v>7.4396805298529267E-2</c:v>
                </c:pt>
                <c:pt idx="736">
                  <c:v>7.3618973409954228E-2</c:v>
                </c:pt>
                <c:pt idx="737">
                  <c:v>7.29209847082887E-2</c:v>
                </c:pt>
                <c:pt idx="738">
                  <c:v>7.2286646537450081E-2</c:v>
                </c:pt>
                <c:pt idx="739">
                  <c:v>7.1543172299600666E-2</c:v>
                </c:pt>
                <c:pt idx="740">
                  <c:v>7.0908614980033105E-2</c:v>
                </c:pt>
                <c:pt idx="741">
                  <c:v>7.0349810071101596E-2</c:v>
                </c:pt>
                <c:pt idx="742">
                  <c:v>6.9677583520015574E-2</c:v>
                </c:pt>
                <c:pt idx="743">
                  <c:v>6.9060095451446382E-2</c:v>
                </c:pt>
                <c:pt idx="744">
                  <c:v>6.84560241550599E-2</c:v>
                </c:pt>
                <c:pt idx="745">
                  <c:v>6.7727208532190511E-2</c:v>
                </c:pt>
                <c:pt idx="746">
                  <c:v>6.711602707704295E-2</c:v>
                </c:pt>
                <c:pt idx="747">
                  <c:v>6.6544365442680428E-2</c:v>
                </c:pt>
                <c:pt idx="748">
                  <c:v>6.5840313626180966E-2</c:v>
                </c:pt>
                <c:pt idx="749">
                  <c:v>6.5201105483588193E-2</c:v>
                </c:pt>
                <c:pt idx="750">
                  <c:v>6.4566937761760992E-2</c:v>
                </c:pt>
                <c:pt idx="751">
                  <c:v>6.3933037888380242E-2</c:v>
                </c:pt>
                <c:pt idx="752">
                  <c:v>6.3508157202688223E-2</c:v>
                </c:pt>
                <c:pt idx="753">
                  <c:v>6.3014001168793216E-2</c:v>
                </c:pt>
                <c:pt idx="754">
                  <c:v>6.2370239602610303E-2</c:v>
                </c:pt>
                <c:pt idx="755">
                  <c:v>6.19708775689101E-2</c:v>
                </c:pt>
                <c:pt idx="756">
                  <c:v>6.1395027758839003E-2</c:v>
                </c:pt>
                <c:pt idx="757">
                  <c:v>6.0820833739164311E-2</c:v>
                </c:pt>
                <c:pt idx="758">
                  <c:v>6.0387893250219156E-2</c:v>
                </c:pt>
                <c:pt idx="759">
                  <c:v>5.9800672056102067E-2</c:v>
                </c:pt>
                <c:pt idx="760">
                  <c:v>5.9196917307879619E-2</c:v>
                </c:pt>
                <c:pt idx="761">
                  <c:v>5.8700740235706636E-2</c:v>
                </c:pt>
                <c:pt idx="762">
                  <c:v>5.8092894711210673E-2</c:v>
                </c:pt>
                <c:pt idx="763">
                  <c:v>5.7645587805590731E-2</c:v>
                </c:pt>
                <c:pt idx="764">
                  <c:v>5.7292782701860334E-2</c:v>
                </c:pt>
                <c:pt idx="765">
                  <c:v>5.6900823025226449E-2</c:v>
                </c:pt>
                <c:pt idx="766">
                  <c:v>5.6479400019479889E-2</c:v>
                </c:pt>
                <c:pt idx="767">
                  <c:v>5.6091263270673028E-2</c:v>
                </c:pt>
                <c:pt idx="768">
                  <c:v>5.575255673517094E-2</c:v>
                </c:pt>
                <c:pt idx="769">
                  <c:v>5.539634265121262E-2</c:v>
                </c:pt>
                <c:pt idx="770">
                  <c:v>5.5081912924905031E-2</c:v>
                </c:pt>
                <c:pt idx="771">
                  <c:v>5.4715106652381412E-2</c:v>
                </c:pt>
                <c:pt idx="772">
                  <c:v>5.4226867634167723E-2</c:v>
                </c:pt>
                <c:pt idx="773">
                  <c:v>5.3832229473069058E-2</c:v>
                </c:pt>
                <c:pt idx="774">
                  <c:v>5.3459944482322004E-2</c:v>
                </c:pt>
                <c:pt idx="775">
                  <c:v>5.3116854972241154E-2</c:v>
                </c:pt>
                <c:pt idx="776">
                  <c:v>5.2599396123502486E-2</c:v>
                </c:pt>
                <c:pt idx="777">
                  <c:v>5.2140498685107631E-2</c:v>
                </c:pt>
                <c:pt idx="778">
                  <c:v>5.16890036037791E-2</c:v>
                </c:pt>
                <c:pt idx="779">
                  <c:v>5.1147535794292397E-2</c:v>
                </c:pt>
                <c:pt idx="780">
                  <c:v>5.0726356287133532E-2</c:v>
                </c:pt>
                <c:pt idx="781">
                  <c:v>5.0447453004772567E-2</c:v>
                </c:pt>
                <c:pt idx="782">
                  <c:v>4.9925781630466542E-2</c:v>
                </c:pt>
                <c:pt idx="783">
                  <c:v>4.9648047141326576E-2</c:v>
                </c:pt>
                <c:pt idx="784">
                  <c:v>4.9240576604655695E-2</c:v>
                </c:pt>
                <c:pt idx="785">
                  <c:v>4.8640011687932208E-2</c:v>
                </c:pt>
                <c:pt idx="786">
                  <c:v>4.8288545826434208E-2</c:v>
                </c:pt>
                <c:pt idx="787">
                  <c:v>4.7900238628615949E-2</c:v>
                </c:pt>
                <c:pt idx="788">
                  <c:v>4.7333836563747927E-2</c:v>
                </c:pt>
                <c:pt idx="789">
                  <c:v>4.6852318106554984E-2</c:v>
                </c:pt>
                <c:pt idx="790">
                  <c:v>4.6317814356676736E-2</c:v>
                </c:pt>
                <c:pt idx="791">
                  <c:v>4.582329307490017E-2</c:v>
                </c:pt>
                <c:pt idx="792">
                  <c:v>4.5376570565890721E-2</c:v>
                </c:pt>
                <c:pt idx="793">
                  <c:v>4.4945431966494594E-2</c:v>
                </c:pt>
                <c:pt idx="794">
                  <c:v>4.4397803642738869E-2</c:v>
                </c:pt>
                <c:pt idx="795">
                  <c:v>4.3867634167721825E-2</c:v>
                </c:pt>
                <c:pt idx="796">
                  <c:v>4.3171374306029027E-2</c:v>
                </c:pt>
                <c:pt idx="797">
                  <c:v>4.2674856335833247E-2</c:v>
                </c:pt>
                <c:pt idx="798">
                  <c:v>4.2096352391156132E-2</c:v>
                </c:pt>
                <c:pt idx="799">
                  <c:v>4.1644589461381123E-2</c:v>
                </c:pt>
                <c:pt idx="800">
                  <c:v>4.1100516217005938E-2</c:v>
                </c:pt>
                <c:pt idx="801">
                  <c:v>4.0494886529658131E-2</c:v>
                </c:pt>
                <c:pt idx="802">
                  <c:v>3.9894589461381129E-2</c:v>
                </c:pt>
                <c:pt idx="803">
                  <c:v>3.9507986753676824E-2</c:v>
                </c:pt>
                <c:pt idx="804">
                  <c:v>3.8980739261712284E-2</c:v>
                </c:pt>
                <c:pt idx="805">
                  <c:v>3.8521086977695525E-2</c:v>
                </c:pt>
                <c:pt idx="806">
                  <c:v>3.7969879224700499E-2</c:v>
                </c:pt>
                <c:pt idx="807">
                  <c:v>3.7383485925781633E-2</c:v>
                </c:pt>
                <c:pt idx="808">
                  <c:v>3.6907178338365633E-2</c:v>
                </c:pt>
                <c:pt idx="809">
                  <c:v>3.6474043050550305E-2</c:v>
                </c:pt>
                <c:pt idx="810">
                  <c:v>3.5979302620044805E-2</c:v>
                </c:pt>
                <c:pt idx="811">
                  <c:v>3.53887698451349E-2</c:v>
                </c:pt>
                <c:pt idx="812">
                  <c:v>3.4789812019090288E-2</c:v>
                </c:pt>
                <c:pt idx="813">
                  <c:v>3.4328187396513096E-2</c:v>
                </c:pt>
                <c:pt idx="814">
                  <c:v>3.3811532093113855E-2</c:v>
                </c:pt>
                <c:pt idx="815">
                  <c:v>3.3327116002727183E-2</c:v>
                </c:pt>
                <c:pt idx="816">
                  <c:v>3.277980422713548E-2</c:v>
                </c:pt>
                <c:pt idx="817">
                  <c:v>3.224301159053277E-2</c:v>
                </c:pt>
                <c:pt idx="818">
                  <c:v>3.1814916723483008E-2</c:v>
                </c:pt>
                <c:pt idx="819">
                  <c:v>3.1406204344014803E-2</c:v>
                </c:pt>
                <c:pt idx="820">
                  <c:v>3.0944750170449009E-2</c:v>
                </c:pt>
                <c:pt idx="821">
                  <c:v>3.050703710918477E-2</c:v>
                </c:pt>
                <c:pt idx="822">
                  <c:v>3.0131464887503654E-2</c:v>
                </c:pt>
                <c:pt idx="823">
                  <c:v>2.9762954124866077E-2</c:v>
                </c:pt>
                <c:pt idx="824">
                  <c:v>2.9431260348689977E-2</c:v>
                </c:pt>
                <c:pt idx="825">
                  <c:v>2.9158736729326968E-2</c:v>
                </c:pt>
                <c:pt idx="826">
                  <c:v>2.8785355994935227E-2</c:v>
                </c:pt>
                <c:pt idx="827">
                  <c:v>2.848755722216811E-2</c:v>
                </c:pt>
                <c:pt idx="828">
                  <c:v>2.8215520599980524E-2</c:v>
                </c:pt>
                <c:pt idx="829">
                  <c:v>2.7862471997662414E-2</c:v>
                </c:pt>
                <c:pt idx="830">
                  <c:v>2.7551986948475701E-2</c:v>
                </c:pt>
                <c:pt idx="831">
                  <c:v>2.7292514853413847E-2</c:v>
                </c:pt>
                <c:pt idx="832">
                  <c:v>2.7021354826142006E-2</c:v>
                </c:pt>
                <c:pt idx="833">
                  <c:v>2.677848933476186E-2</c:v>
                </c:pt>
                <c:pt idx="834">
                  <c:v>2.6651431771695724E-2</c:v>
                </c:pt>
                <c:pt idx="835">
                  <c:v>2.6465569299698059E-2</c:v>
                </c:pt>
                <c:pt idx="836">
                  <c:v>2.6258011103535601E-2</c:v>
                </c:pt>
                <c:pt idx="837">
                  <c:v>2.6082984318690949E-2</c:v>
                </c:pt>
                <c:pt idx="838">
                  <c:v>2.5882463231713258E-2</c:v>
                </c:pt>
                <c:pt idx="839">
                  <c:v>2.5644540761663583E-2</c:v>
                </c:pt>
                <c:pt idx="840">
                  <c:v>2.5504456024155058E-2</c:v>
                </c:pt>
                <c:pt idx="841">
                  <c:v>2.5263221973312554E-2</c:v>
                </c:pt>
                <c:pt idx="842">
                  <c:v>2.5036476088438689E-2</c:v>
                </c:pt>
                <c:pt idx="843">
                  <c:v>2.4873526833544365E-2</c:v>
                </c:pt>
                <c:pt idx="844">
                  <c:v>2.4680992500243498E-2</c:v>
                </c:pt>
                <c:pt idx="845">
                  <c:v>2.4604241745397878E-2</c:v>
                </c:pt>
                <c:pt idx="846">
                  <c:v>2.4410002921983052E-2</c:v>
                </c:pt>
                <c:pt idx="847">
                  <c:v>2.4207770039933768E-2</c:v>
                </c:pt>
                <c:pt idx="848">
                  <c:v>2.3884486704977111E-2</c:v>
                </c:pt>
                <c:pt idx="849">
                  <c:v>2.3798663192753484E-2</c:v>
                </c:pt>
                <c:pt idx="850">
                  <c:v>2.3689682964838803E-2</c:v>
                </c:pt>
                <c:pt idx="851">
                  <c:v>2.355760933086588E-2</c:v>
                </c:pt>
                <c:pt idx="852">
                  <c:v>2.3310438784455049E-2</c:v>
                </c:pt>
                <c:pt idx="853">
                  <c:v>2.3223344209603584E-2</c:v>
                </c:pt>
                <c:pt idx="854">
                  <c:v>2.3020066718613032E-2</c:v>
                </c:pt>
                <c:pt idx="855">
                  <c:v>2.2940703223921301E-2</c:v>
                </c:pt>
                <c:pt idx="856">
                  <c:v>2.2727693094380053E-2</c:v>
                </c:pt>
                <c:pt idx="857">
                  <c:v>2.2434681503847278E-2</c:v>
                </c:pt>
                <c:pt idx="858">
                  <c:v>2.2145658420181163E-2</c:v>
                </c:pt>
                <c:pt idx="859">
                  <c:v>2.1893771306126426E-2</c:v>
                </c:pt>
                <c:pt idx="860">
                  <c:v>2.1625876594915747E-2</c:v>
                </c:pt>
                <c:pt idx="861">
                  <c:v>2.1442982370702249E-2</c:v>
                </c:pt>
                <c:pt idx="862">
                  <c:v>2.1088745495276128E-2</c:v>
                </c:pt>
                <c:pt idx="863">
                  <c:v>2.0899695626765365E-2</c:v>
                </c:pt>
                <c:pt idx="864">
                  <c:v>2.0707385312165188E-2</c:v>
                </c:pt>
                <c:pt idx="865">
                  <c:v>2.0409676633875523E-2</c:v>
                </c:pt>
                <c:pt idx="866">
                  <c:v>2.0202688224408297E-2</c:v>
                </c:pt>
                <c:pt idx="867">
                  <c:v>1.9933773254115127E-2</c:v>
                </c:pt>
                <c:pt idx="868">
                  <c:v>1.9566884192071688E-2</c:v>
                </c:pt>
                <c:pt idx="869">
                  <c:v>1.9406903184961528E-2</c:v>
                </c:pt>
                <c:pt idx="870">
                  <c:v>1.9131282263562872E-2</c:v>
                </c:pt>
                <c:pt idx="871">
                  <c:v>1.8801380636992306E-2</c:v>
                </c:pt>
                <c:pt idx="872">
                  <c:v>1.8594007499756503E-2</c:v>
                </c:pt>
                <c:pt idx="873">
                  <c:v>1.828471315866368E-2</c:v>
                </c:pt>
                <c:pt idx="874">
                  <c:v>1.8018910100321417E-2</c:v>
                </c:pt>
                <c:pt idx="875">
                  <c:v>1.7876017824096618E-2</c:v>
                </c:pt>
                <c:pt idx="876">
                  <c:v>1.7593992889841242E-2</c:v>
                </c:pt>
                <c:pt idx="877">
                  <c:v>1.7266012467127691E-2</c:v>
                </c:pt>
                <c:pt idx="878">
                  <c:v>1.7018610597058538E-2</c:v>
                </c:pt>
                <c:pt idx="879">
                  <c:v>1.6821768773741114E-2</c:v>
                </c:pt>
                <c:pt idx="880">
                  <c:v>1.6593228304275835E-2</c:v>
                </c:pt>
                <c:pt idx="881">
                  <c:v>1.6297543099250026E-2</c:v>
                </c:pt>
                <c:pt idx="882">
                  <c:v>1.6022935131976234E-2</c:v>
                </c:pt>
                <c:pt idx="883">
                  <c:v>1.5839962988214665E-2</c:v>
                </c:pt>
                <c:pt idx="884">
                  <c:v>1.563652478815623E-2</c:v>
                </c:pt>
                <c:pt idx="885">
                  <c:v>1.5542390669134119E-2</c:v>
                </c:pt>
                <c:pt idx="886">
                  <c:v>1.5375496737118926E-2</c:v>
                </c:pt>
                <c:pt idx="887">
                  <c:v>1.5183938833154767E-2</c:v>
                </c:pt>
                <c:pt idx="888">
                  <c:v>1.496768286743937E-2</c:v>
                </c:pt>
                <c:pt idx="889">
                  <c:v>1.4740432940488945E-2</c:v>
                </c:pt>
                <c:pt idx="890">
                  <c:v>1.4508989967858186E-2</c:v>
                </c:pt>
                <c:pt idx="891">
                  <c:v>1.4282538716275446E-2</c:v>
                </c:pt>
                <c:pt idx="892">
                  <c:v>1.3836804811532094E-2</c:v>
                </c:pt>
                <c:pt idx="893">
                  <c:v>1.3572491964546605E-2</c:v>
                </c:pt>
                <c:pt idx="894">
                  <c:v>1.3409985877081913E-2</c:v>
                </c:pt>
                <c:pt idx="895">
                  <c:v>1.3185925781630466E-2</c:v>
                </c:pt>
                <c:pt idx="896">
                  <c:v>1.3063721145417357E-2</c:v>
                </c:pt>
                <c:pt idx="897">
                  <c:v>1.2928033992402844E-2</c:v>
                </c:pt>
                <c:pt idx="898">
                  <c:v>1.2666587123794683E-2</c:v>
                </c:pt>
                <c:pt idx="899">
                  <c:v>1.2628969026979643E-2</c:v>
                </c:pt>
                <c:pt idx="900">
                  <c:v>1.2447810947696503E-2</c:v>
                </c:pt>
                <c:pt idx="901">
                  <c:v>1.21991818447453E-2</c:v>
                </c:pt>
                <c:pt idx="902">
                  <c:v>1.2033914483295997E-2</c:v>
                </c:pt>
                <c:pt idx="903">
                  <c:v>1.185752654134606E-2</c:v>
                </c:pt>
                <c:pt idx="904">
                  <c:v>1.1573249245154378E-2</c:v>
                </c:pt>
                <c:pt idx="905">
                  <c:v>1.1489307977013733E-2</c:v>
                </c:pt>
                <c:pt idx="906">
                  <c:v>1.1311067010811337E-2</c:v>
                </c:pt>
                <c:pt idx="907">
                  <c:v>1.1163436252069737E-2</c:v>
                </c:pt>
                <c:pt idx="908">
                  <c:v>1.1092307879614299E-2</c:v>
                </c:pt>
                <c:pt idx="909">
                  <c:v>1.1014514950813285E-2</c:v>
                </c:pt>
                <c:pt idx="910">
                  <c:v>1.0741757572806078E-2</c:v>
                </c:pt>
                <c:pt idx="911">
                  <c:v>1.0726132268432843E-2</c:v>
                </c:pt>
                <c:pt idx="912">
                  <c:v>1.0520178727963379E-2</c:v>
                </c:pt>
                <c:pt idx="913">
                  <c:v>1.038299405863446E-2</c:v>
                </c:pt>
                <c:pt idx="914">
                  <c:v>1.0258534625499173E-2</c:v>
                </c:pt>
                <c:pt idx="915">
                  <c:v>1.002715252751534E-2</c:v>
                </c:pt>
                <c:pt idx="916">
                  <c:v>9.8904572903477164E-3</c:v>
                </c:pt>
                <c:pt idx="917">
                  <c:v>9.8771062627836751E-3</c:v>
                </c:pt>
                <c:pt idx="918">
                  <c:v>9.6534649849030884E-3</c:v>
                </c:pt>
                <c:pt idx="919">
                  <c:v>9.6749683451835978E-3</c:v>
                </c:pt>
                <c:pt idx="920">
                  <c:v>9.6733856043634946E-3</c:v>
                </c:pt>
                <c:pt idx="921">
                  <c:v>9.603440635044317E-3</c:v>
                </c:pt>
                <c:pt idx="922">
                  <c:v>9.5632049284114142E-3</c:v>
                </c:pt>
                <c:pt idx="923">
                  <c:v>9.4229521768773739E-3</c:v>
                </c:pt>
                <c:pt idx="924">
                  <c:v>9.3062311288594525E-3</c:v>
                </c:pt>
                <c:pt idx="925">
                  <c:v>9.2950545436836472E-3</c:v>
                </c:pt>
                <c:pt idx="926">
                  <c:v>9.1808244862179797E-3</c:v>
                </c:pt>
                <c:pt idx="927">
                  <c:v>9.0889475991039262E-3</c:v>
                </c:pt>
                <c:pt idx="928">
                  <c:v>8.9163533651504829E-3</c:v>
                </c:pt>
                <c:pt idx="929">
                  <c:v>8.8475528391935322E-3</c:v>
                </c:pt>
                <c:pt idx="930">
                  <c:v>8.7930018505892656E-3</c:v>
                </c:pt>
                <c:pt idx="931">
                  <c:v>8.7400019479887004E-3</c:v>
                </c:pt>
                <c:pt idx="932">
                  <c:v>8.5417478328625694E-3</c:v>
                </c:pt>
                <c:pt idx="933">
                  <c:v>8.4347667283529749E-3</c:v>
                </c:pt>
                <c:pt idx="934">
                  <c:v>8.3316255965715409E-3</c:v>
                </c:pt>
                <c:pt idx="935">
                  <c:v>8.3064088828284782E-3</c:v>
                </c:pt>
                <c:pt idx="936">
                  <c:v>8.2383242427193932E-3</c:v>
                </c:pt>
                <c:pt idx="937">
                  <c:v>8.3169280218174726E-3</c:v>
                </c:pt>
                <c:pt idx="938">
                  <c:v>8.1855702736924139E-3</c:v>
                </c:pt>
                <c:pt idx="939">
                  <c:v>8.1528878932502179E-3</c:v>
                </c:pt>
                <c:pt idx="940">
                  <c:v>8.0119265608259473E-3</c:v>
                </c:pt>
                <c:pt idx="941">
                  <c:v>7.8821125937469563E-3</c:v>
                </c:pt>
                <c:pt idx="942">
                  <c:v>7.7770575630661341E-3</c:v>
                </c:pt>
                <c:pt idx="943">
                  <c:v>7.6454904061556443E-3</c:v>
                </c:pt>
                <c:pt idx="944">
                  <c:v>7.4733709944482321E-3</c:v>
                </c:pt>
                <c:pt idx="945">
                  <c:v>7.4555615077432549E-3</c:v>
                </c:pt>
                <c:pt idx="946">
                  <c:v>7.5165018992889845E-3</c:v>
                </c:pt>
                <c:pt idx="947">
                  <c:v>7.5253652478815616E-3</c:v>
                </c:pt>
                <c:pt idx="948">
                  <c:v>7.4894662510957442E-3</c:v>
                </c:pt>
                <c:pt idx="949">
                  <c:v>7.4339704879711694E-3</c:v>
                </c:pt>
                <c:pt idx="950">
                  <c:v>7.436841336320249E-3</c:v>
                </c:pt>
                <c:pt idx="951">
                  <c:v>7.3400798675367692E-3</c:v>
                </c:pt>
                <c:pt idx="952">
                  <c:v>7.2412973604753092E-3</c:v>
                </c:pt>
                <c:pt idx="953">
                  <c:v>7.1568106554981987E-3</c:v>
                </c:pt>
                <c:pt idx="954">
                  <c:v>6.9624354728742566E-3</c:v>
                </c:pt>
                <c:pt idx="955">
                  <c:v>6.8197185156326093E-3</c:v>
                </c:pt>
                <c:pt idx="956">
                  <c:v>6.7650092529463329E-3</c:v>
                </c:pt>
                <c:pt idx="957">
                  <c:v>6.6532385312165192E-3</c:v>
                </c:pt>
                <c:pt idx="958">
                  <c:v>6.6177218272134011E-3</c:v>
                </c:pt>
                <c:pt idx="959">
                  <c:v>6.671734683938833E-3</c:v>
                </c:pt>
                <c:pt idx="960">
                  <c:v>6.5641691828187392E-3</c:v>
                </c:pt>
                <c:pt idx="961">
                  <c:v>6.6089899678581868E-3</c:v>
                </c:pt>
                <c:pt idx="962">
                  <c:v>6.6738920814259275E-3</c:v>
                </c:pt>
                <c:pt idx="963">
                  <c:v>6.6086928995811823E-3</c:v>
                </c:pt>
                <c:pt idx="964">
                  <c:v>6.5988799064965421E-3</c:v>
                </c:pt>
                <c:pt idx="965">
                  <c:v>6.5780607772474922E-3</c:v>
                </c:pt>
                <c:pt idx="966">
                  <c:v>6.4902795363786887E-3</c:v>
                </c:pt>
                <c:pt idx="967">
                  <c:v>6.4437591311970388E-3</c:v>
                </c:pt>
                <c:pt idx="968">
                  <c:v>6.3912048310119799E-3</c:v>
                </c:pt>
                <c:pt idx="969">
                  <c:v>6.3434231031460021E-3</c:v>
                </c:pt>
                <c:pt idx="970">
                  <c:v>6.3950910684718032E-3</c:v>
                </c:pt>
                <c:pt idx="971">
                  <c:v>6.269009934742378E-3</c:v>
                </c:pt>
                <c:pt idx="972">
                  <c:v>6.1711989870458749E-3</c:v>
                </c:pt>
                <c:pt idx="973">
                  <c:v>6.0814088828284795E-3</c:v>
                </c:pt>
                <c:pt idx="974">
                  <c:v>6.0827408201032437E-3</c:v>
                </c:pt>
                <c:pt idx="975">
                  <c:v>6.0713913509301649E-3</c:v>
                </c:pt>
                <c:pt idx="976">
                  <c:v>5.9928508814648873E-3</c:v>
                </c:pt>
                <c:pt idx="977">
                  <c:v>5.906372358040324E-3</c:v>
                </c:pt>
                <c:pt idx="978">
                  <c:v>5.9119752605434894E-3</c:v>
                </c:pt>
                <c:pt idx="979">
                  <c:v>5.9037328333495665E-3</c:v>
                </c:pt>
                <c:pt idx="980">
                  <c:v>5.8219879224700498E-3</c:v>
                </c:pt>
                <c:pt idx="981">
                  <c:v>5.6839510080841536E-3</c:v>
                </c:pt>
                <c:pt idx="982">
                  <c:v>5.6350905814746277E-3</c:v>
                </c:pt>
                <c:pt idx="983">
                  <c:v>5.6102975552741793E-3</c:v>
                </c:pt>
                <c:pt idx="984">
                  <c:v>5.6221997662413564E-3</c:v>
                </c:pt>
                <c:pt idx="985">
                  <c:v>5.6377739359111719E-3</c:v>
                </c:pt>
                <c:pt idx="986">
                  <c:v>5.5361692802181747E-3</c:v>
                </c:pt>
                <c:pt idx="987">
                  <c:v>5.5331547677023472E-3</c:v>
                </c:pt>
                <c:pt idx="988">
                  <c:v>5.5733344696600766E-3</c:v>
                </c:pt>
                <c:pt idx="989">
                  <c:v>5.608977792928801E-3</c:v>
                </c:pt>
                <c:pt idx="990">
                  <c:v>5.6109160416869582E-3</c:v>
                </c:pt>
                <c:pt idx="991">
                  <c:v>5.4598665627739358E-3</c:v>
                </c:pt>
                <c:pt idx="992">
                  <c:v>5.3840313626180971E-3</c:v>
                </c:pt>
                <c:pt idx="993">
                  <c:v>5.4097448134800812E-3</c:v>
                </c:pt>
                <c:pt idx="994">
                  <c:v>5.3838925684231032E-3</c:v>
                </c:pt>
                <c:pt idx="995">
                  <c:v>5.3309608454270964E-3</c:v>
                </c:pt>
                <c:pt idx="996">
                  <c:v>5.2617512418427969E-3</c:v>
                </c:pt>
                <c:pt idx="997">
                  <c:v>5.1626156618291615E-3</c:v>
                </c:pt>
                <c:pt idx="998">
                  <c:v>5.1268286743936884E-3</c:v>
                </c:pt>
                <c:pt idx="999">
                  <c:v>5.0145831304178436E-3</c:v>
                </c:pt>
                <c:pt idx="1000">
                  <c:v>4.9166285185545926E-3</c:v>
                </c:pt>
                <c:pt idx="1001">
                  <c:v>4.8596595889743846E-3</c:v>
                </c:pt>
                <c:pt idx="1002">
                  <c:v>4.8265681309048406E-3</c:v>
                </c:pt>
                <c:pt idx="1003">
                  <c:v>4.7893469367877662E-3</c:v>
                </c:pt>
                <c:pt idx="1004">
                  <c:v>4.7559340605824486E-3</c:v>
                </c:pt>
                <c:pt idx="1005">
                  <c:v>4.8264342066816008E-3</c:v>
                </c:pt>
                <c:pt idx="1006">
                  <c:v>4.9176244277783186E-3</c:v>
                </c:pt>
                <c:pt idx="1007">
                  <c:v>4.9981055809876305E-3</c:v>
                </c:pt>
                <c:pt idx="1008">
                  <c:v>4.9986729326969908E-3</c:v>
                </c:pt>
                <c:pt idx="1009">
                  <c:v>4.9576994253433329E-3</c:v>
                </c:pt>
                <c:pt idx="1010">
                  <c:v>4.9279852926853024E-3</c:v>
                </c:pt>
                <c:pt idx="1011">
                  <c:v>4.9092894711210673E-3</c:v>
                </c:pt>
                <c:pt idx="1012">
                  <c:v>4.879314794974189E-3</c:v>
                </c:pt>
                <c:pt idx="1013">
                  <c:v>4.8135774812506091E-3</c:v>
                </c:pt>
                <c:pt idx="1014">
                  <c:v>4.7950618486412777E-3</c:v>
                </c:pt>
                <c:pt idx="1015">
                  <c:v>4.8171739553910589E-3</c:v>
                </c:pt>
                <c:pt idx="1016">
                  <c:v>4.8723166455634558E-3</c:v>
                </c:pt>
                <c:pt idx="1017">
                  <c:v>4.8013051524301159E-3</c:v>
                </c:pt>
                <c:pt idx="1018">
                  <c:v>4.7689636700107138E-3</c:v>
                </c:pt>
                <c:pt idx="1019">
                  <c:v>4.6054129736047529E-3</c:v>
                </c:pt>
                <c:pt idx="1020">
                  <c:v>4.6673224895295608E-3</c:v>
                </c:pt>
                <c:pt idx="1021">
                  <c:v>4.5039495470926266E-3</c:v>
                </c:pt>
                <c:pt idx="1022">
                  <c:v>4.3807928314015783E-3</c:v>
                </c:pt>
                <c:pt idx="1023">
                  <c:v>4.2219100029219836E-3</c:v>
                </c:pt>
                <c:pt idx="1024">
                  <c:v>4.2404719002629779E-3</c:v>
                </c:pt>
                <c:pt idx="1025">
                  <c:v>4.2647730593162562E-3</c:v>
                </c:pt>
                <c:pt idx="1026">
                  <c:v>4.3549649362033703E-3</c:v>
                </c:pt>
                <c:pt idx="1027">
                  <c:v>4.1858235122236289E-3</c:v>
                </c:pt>
                <c:pt idx="1028">
                  <c:v>4.2594599201324634E-3</c:v>
                </c:pt>
                <c:pt idx="1029">
                  <c:v>4.2590167527028341E-3</c:v>
                </c:pt>
                <c:pt idx="1030">
                  <c:v>4.2869850004869968E-3</c:v>
                </c:pt>
                <c:pt idx="1031">
                  <c:v>4.1714108308171811E-3</c:v>
                </c:pt>
                <c:pt idx="1032">
                  <c:v>4.0842432063894025E-3</c:v>
                </c:pt>
                <c:pt idx="1033">
                  <c:v>3.9888282847959479E-3</c:v>
                </c:pt>
                <c:pt idx="1034">
                  <c:v>4.006530632122334E-3</c:v>
                </c:pt>
                <c:pt idx="1035">
                  <c:v>3.9126327067303011E-3</c:v>
                </c:pt>
                <c:pt idx="1036">
                  <c:v>3.8680091555468982E-3</c:v>
                </c:pt>
                <c:pt idx="1037">
                  <c:v>3.8538886724457E-3</c:v>
                </c:pt>
                <c:pt idx="1038">
                  <c:v>3.820412486607578E-3</c:v>
                </c:pt>
                <c:pt idx="1039">
                  <c:v>3.7594867049771112E-3</c:v>
                </c:pt>
                <c:pt idx="1040">
                  <c:v>3.7766484854387847E-3</c:v>
                </c:pt>
                <c:pt idx="1041">
                  <c:v>3.7253725528391931E-3</c:v>
                </c:pt>
                <c:pt idx="1042">
                  <c:v>3.679911366514074E-3</c:v>
                </c:pt>
                <c:pt idx="1043">
                  <c:v>3.5880977890328236E-3</c:v>
                </c:pt>
                <c:pt idx="1044">
                  <c:v>3.5541881757085812E-3</c:v>
                </c:pt>
                <c:pt idx="1045">
                  <c:v>3.5876667965325801E-3</c:v>
                </c:pt>
                <c:pt idx="1046">
                  <c:v>3.5646561799941561E-3</c:v>
                </c:pt>
                <c:pt idx="1047">
                  <c:v>3.5122333690464592E-3</c:v>
                </c:pt>
                <c:pt idx="1048">
                  <c:v>3.5044243693386581E-3</c:v>
                </c:pt>
                <c:pt idx="1049">
                  <c:v>3.5538643225869289E-3</c:v>
                </c:pt>
                <c:pt idx="1050">
                  <c:v>3.6439003603779096E-3</c:v>
                </c:pt>
                <c:pt idx="1051">
                  <c:v>3.6235730982760303E-3</c:v>
                </c:pt>
                <c:pt idx="1052">
                  <c:v>3.5720707119898704E-3</c:v>
                </c:pt>
                <c:pt idx="1053">
                  <c:v>3.6049819811045094E-3</c:v>
                </c:pt>
                <c:pt idx="1054">
                  <c:v>3.577588389987338E-3</c:v>
                </c:pt>
                <c:pt idx="1055">
                  <c:v>3.5220220122723291E-3</c:v>
                </c:pt>
                <c:pt idx="1056">
                  <c:v>3.5118973409954219E-3</c:v>
                </c:pt>
                <c:pt idx="1057">
                  <c:v>3.4772231421057761E-3</c:v>
                </c:pt>
                <c:pt idx="1058">
                  <c:v>3.4688443557027368E-3</c:v>
                </c:pt>
                <c:pt idx="1059">
                  <c:v>3.4569470147073145E-3</c:v>
                </c:pt>
                <c:pt idx="1060">
                  <c:v>3.3968832180773351E-3</c:v>
                </c:pt>
                <c:pt idx="1061">
                  <c:v>3.377145222557709E-3</c:v>
                </c:pt>
                <c:pt idx="1062">
                  <c:v>3.3749026005649172E-3</c:v>
                </c:pt>
                <c:pt idx="1063">
                  <c:v>3.322883997272816E-3</c:v>
                </c:pt>
                <c:pt idx="1064">
                  <c:v>3.2544194993669039E-3</c:v>
                </c:pt>
                <c:pt idx="1065">
                  <c:v>3.2484440440245449E-3</c:v>
                </c:pt>
                <c:pt idx="1066">
                  <c:v>3.2175489432161291E-3</c:v>
                </c:pt>
                <c:pt idx="1067">
                  <c:v>3.3093649556832569E-3</c:v>
                </c:pt>
                <c:pt idx="1068">
                  <c:v>3.2784308951008083E-3</c:v>
                </c:pt>
                <c:pt idx="1069">
                  <c:v>3.2581839875328719E-3</c:v>
                </c:pt>
                <c:pt idx="1070">
                  <c:v>3.2272767117950715E-3</c:v>
                </c:pt>
                <c:pt idx="1071">
                  <c:v>3.2330208434791074E-3</c:v>
                </c:pt>
                <c:pt idx="1072">
                  <c:v>3.2103438200058441E-3</c:v>
                </c:pt>
                <c:pt idx="1073">
                  <c:v>3.2280242524593359E-3</c:v>
                </c:pt>
                <c:pt idx="1074">
                  <c:v>3.1734075192363887E-3</c:v>
                </c:pt>
                <c:pt idx="1075">
                  <c:v>3.1977646829648384E-3</c:v>
                </c:pt>
                <c:pt idx="1076">
                  <c:v>3.1226088438687052E-3</c:v>
                </c:pt>
                <c:pt idx="1077">
                  <c:v>3.1747491964546604E-3</c:v>
                </c:pt>
                <c:pt idx="1078">
                  <c:v>3.1837099444823221E-3</c:v>
                </c:pt>
                <c:pt idx="1079">
                  <c:v>3.1081377228012077E-3</c:v>
                </c:pt>
                <c:pt idx="1080">
                  <c:v>3.1222022012272329E-3</c:v>
                </c:pt>
                <c:pt idx="1081">
                  <c:v>3.1711502873283336E-3</c:v>
                </c:pt>
                <c:pt idx="1082">
                  <c:v>3.1954319664945939E-3</c:v>
                </c:pt>
                <c:pt idx="1083">
                  <c:v>3.264814454076166E-3</c:v>
                </c:pt>
                <c:pt idx="1084">
                  <c:v>3.1759983442096037E-3</c:v>
                </c:pt>
                <c:pt idx="1085">
                  <c:v>3.0739237362423298E-3</c:v>
                </c:pt>
                <c:pt idx="1086">
                  <c:v>3.1151066523814161E-3</c:v>
                </c:pt>
                <c:pt idx="1087">
                  <c:v>2.987386773156716E-3</c:v>
                </c:pt>
                <c:pt idx="1088">
                  <c:v>2.8933062238239017E-3</c:v>
                </c:pt>
                <c:pt idx="1089">
                  <c:v>2.7920351611960652E-3</c:v>
                </c:pt>
                <c:pt idx="1090">
                  <c:v>2.8022621018798091E-3</c:v>
                </c:pt>
                <c:pt idx="1091">
                  <c:v>2.8234976137138405E-3</c:v>
                </c:pt>
                <c:pt idx="1092">
                  <c:v>2.888465471900263E-3</c:v>
                </c:pt>
                <c:pt idx="1093">
                  <c:v>2.8287790980812311E-3</c:v>
                </c:pt>
                <c:pt idx="1094">
                  <c:v>2.8650141229180871E-3</c:v>
                </c:pt>
                <c:pt idx="1095">
                  <c:v>2.8695943313528783E-3</c:v>
                </c:pt>
                <c:pt idx="1096">
                  <c:v>2.8590849323073928E-3</c:v>
                </c:pt>
                <c:pt idx="1097">
                  <c:v>2.8524252459335734E-3</c:v>
                </c:pt>
                <c:pt idx="1098">
                  <c:v>2.8131440537644881E-3</c:v>
                </c:pt>
                <c:pt idx="1099">
                  <c:v>2.7667015681309051E-3</c:v>
                </c:pt>
                <c:pt idx="1100">
                  <c:v>2.8095938443557025E-3</c:v>
                </c:pt>
                <c:pt idx="1101">
                  <c:v>2.8021695724164799E-3</c:v>
                </c:pt>
                <c:pt idx="1102">
                  <c:v>2.7733977792928802E-3</c:v>
                </c:pt>
                <c:pt idx="1103">
                  <c:v>2.8008132852829454E-3</c:v>
                </c:pt>
                <c:pt idx="1104">
                  <c:v>2.7663558001363594E-3</c:v>
                </c:pt>
                <c:pt idx="1105">
                  <c:v>2.7062433037888379E-3</c:v>
                </c:pt>
                <c:pt idx="1106">
                  <c:v>2.7455683257037108E-3</c:v>
                </c:pt>
                <c:pt idx="1107">
                  <c:v>2.7284333300866856E-3</c:v>
                </c:pt>
                <c:pt idx="1108">
                  <c:v>2.7461235024836858E-3</c:v>
                </c:pt>
                <c:pt idx="1109">
                  <c:v>2.6196771208726989E-3</c:v>
                </c:pt>
                <c:pt idx="1110">
                  <c:v>2.5352245056978672E-3</c:v>
                </c:pt>
                <c:pt idx="1111">
                  <c:v>2.495514756014415E-3</c:v>
                </c:pt>
                <c:pt idx="1112">
                  <c:v>2.532609330865881E-3</c:v>
                </c:pt>
                <c:pt idx="1113">
                  <c:v>2.5644053764488166E-3</c:v>
                </c:pt>
                <c:pt idx="1114">
                  <c:v>2.4993376838414335E-3</c:v>
                </c:pt>
                <c:pt idx="1115">
                  <c:v>2.4644662510957438E-3</c:v>
                </c:pt>
                <c:pt idx="1116">
                  <c:v>2.4826750754845623E-3</c:v>
                </c:pt>
                <c:pt idx="1117">
                  <c:v>2.4651188273108015E-3</c:v>
                </c:pt>
                <c:pt idx="1118">
                  <c:v>2.4897876692315185E-3</c:v>
                </c:pt>
                <c:pt idx="1119">
                  <c:v>2.511390863932989E-3</c:v>
                </c:pt>
                <c:pt idx="1120">
                  <c:v>2.4822440829843184E-3</c:v>
                </c:pt>
                <c:pt idx="1121">
                  <c:v>2.5361278854582644E-3</c:v>
                </c:pt>
                <c:pt idx="1122">
                  <c:v>2.5872966786792636E-3</c:v>
                </c:pt>
                <c:pt idx="1123">
                  <c:v>2.6442436933865783E-3</c:v>
                </c:pt>
                <c:pt idx="1124">
                  <c:v>2.7338901334372262E-3</c:v>
                </c:pt>
                <c:pt idx="1125">
                  <c:v>2.7374719976624136E-3</c:v>
                </c:pt>
                <c:pt idx="1126">
                  <c:v>2.6645782604460895E-3</c:v>
                </c:pt>
                <c:pt idx="1127">
                  <c:v>2.585526443946625E-3</c:v>
                </c:pt>
                <c:pt idx="1128">
                  <c:v>2.5604144345962795E-3</c:v>
                </c:pt>
                <c:pt idx="1129">
                  <c:v>2.5224724846595889E-3</c:v>
                </c:pt>
                <c:pt idx="1130">
                  <c:v>2.5948792247004969E-3</c:v>
                </c:pt>
                <c:pt idx="1131">
                  <c:v>2.5950861985000488E-3</c:v>
                </c:pt>
                <c:pt idx="1132">
                  <c:v>2.6026638745495277E-3</c:v>
                </c:pt>
                <c:pt idx="1133">
                  <c:v>2.7220512321028535E-3</c:v>
                </c:pt>
                <c:pt idx="1134">
                  <c:v>2.7917989675659881E-3</c:v>
                </c:pt>
                <c:pt idx="1135">
                  <c:v>2.7701835979351318E-3</c:v>
                </c:pt>
                <c:pt idx="1136">
                  <c:v>2.8139695139768189E-3</c:v>
                </c:pt>
                <c:pt idx="1137">
                  <c:v>2.811741501899289E-3</c:v>
                </c:pt>
                <c:pt idx="1138">
                  <c:v>2.8637016655303398E-3</c:v>
                </c:pt>
                <c:pt idx="1139">
                  <c:v>2.7942631732735951E-3</c:v>
                </c:pt>
                <c:pt idx="1140">
                  <c:v>2.7239018213694359E-3</c:v>
                </c:pt>
                <c:pt idx="1141">
                  <c:v>2.7570809389305543E-3</c:v>
                </c:pt>
                <c:pt idx="1142">
                  <c:v>2.7888501996688421E-3</c:v>
                </c:pt>
                <c:pt idx="1143">
                  <c:v>2.7865880977890329E-3</c:v>
                </c:pt>
                <c:pt idx="1144">
                  <c:v>2.7623332034674201E-3</c:v>
                </c:pt>
                <c:pt idx="1145">
                  <c:v>2.7415457290347715E-3</c:v>
                </c:pt>
                <c:pt idx="1146">
                  <c:v>2.7821539885068665E-3</c:v>
                </c:pt>
                <c:pt idx="1147">
                  <c:v>2.7203589169182822E-3</c:v>
                </c:pt>
                <c:pt idx="1148">
                  <c:v>2.6590021427875719E-3</c:v>
                </c:pt>
                <c:pt idx="1149">
                  <c:v>2.65713450861985E-3</c:v>
                </c:pt>
                <c:pt idx="1150">
                  <c:v>2.6129711697672154E-3</c:v>
                </c:pt>
                <c:pt idx="1151">
                  <c:v>2.6041711308074414E-3</c:v>
                </c:pt>
                <c:pt idx="1152">
                  <c:v>2.5489700009739946E-3</c:v>
                </c:pt>
                <c:pt idx="1153">
                  <c:v>2.5980958410441219E-3</c:v>
                </c:pt>
                <c:pt idx="1154">
                  <c:v>2.7315842018116295E-3</c:v>
                </c:pt>
                <c:pt idx="1155">
                  <c:v>2.8021695724164799E-3</c:v>
                </c:pt>
                <c:pt idx="1156">
                  <c:v>2.7231104509593844E-3</c:v>
                </c:pt>
                <c:pt idx="1157">
                  <c:v>2.7159808123112888E-3</c:v>
                </c:pt>
                <c:pt idx="1158">
                  <c:v>2.7368389013343723E-3</c:v>
                </c:pt>
                <c:pt idx="1159">
                  <c:v>2.7345670595110548E-3</c:v>
                </c:pt>
                <c:pt idx="1160">
                  <c:v>2.6793561897340995E-3</c:v>
                </c:pt>
                <c:pt idx="1161">
                  <c:v>2.6868827310801598E-3</c:v>
                </c:pt>
                <c:pt idx="1162">
                  <c:v>2.5870994448232202E-3</c:v>
                </c:pt>
                <c:pt idx="1163">
                  <c:v>2.6168647121846693E-3</c:v>
                </c:pt>
                <c:pt idx="1164">
                  <c:v>2.5974456998149411E-3</c:v>
                </c:pt>
                <c:pt idx="1165">
                  <c:v>2.6564551475601441E-3</c:v>
                </c:pt>
                <c:pt idx="1166">
                  <c:v>2.6299503262881075E-3</c:v>
                </c:pt>
                <c:pt idx="1167">
                  <c:v>2.6333958313041785E-3</c:v>
                </c:pt>
                <c:pt idx="1168">
                  <c:v>2.4796142982370702E-3</c:v>
                </c:pt>
                <c:pt idx="1169">
                  <c:v>2.5052839193532676E-3</c:v>
                </c:pt>
                <c:pt idx="1170">
                  <c:v>2.5719051329502291E-3</c:v>
                </c:pt>
                <c:pt idx="1171">
                  <c:v>2.5893883315476771E-3</c:v>
                </c:pt>
                <c:pt idx="1172">
                  <c:v>2.4666893932015197E-3</c:v>
                </c:pt>
                <c:pt idx="1173">
                  <c:v>2.5240795753384629E-3</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numCache>
            </c:numRef>
          </c:yVal>
          <c:smooth val="0"/>
          <c:extLst>
            <c:ext xmlns:c16="http://schemas.microsoft.com/office/drawing/2014/chart" uri="{C3380CC4-5D6E-409C-BE32-E72D297353CC}">
              <c16:uniqueId val="{00000003-F910-4A95-8842-AC0C872CC22F}"/>
            </c:ext>
          </c:extLst>
        </c:ser>
        <c:ser>
          <c:idx val="4"/>
          <c:order val="4"/>
          <c:tx>
            <c:strRef>
              <c:f>'Fluo 77K'!$AB$3</c:f>
              <c:strCache>
                <c:ptCount val="1"/>
                <c:pt idx="0">
                  <c:v>2g B5</c:v>
                </c:pt>
              </c:strCache>
            </c:strRef>
          </c:tx>
          <c:spPr>
            <a:ln w="19050" cap="rnd">
              <a:solidFill>
                <a:srgbClr val="FF0000"/>
              </a:solidFill>
              <a:round/>
            </a:ln>
            <a:effectLst/>
          </c:spPr>
          <c:marker>
            <c:symbol val="none"/>
          </c:marker>
          <c:xVal>
            <c:numRef>
              <c:f>'Fluo 77K'!$W$4:$W$1449</c:f>
              <c:numCache>
                <c:formatCode>General</c:formatCode>
                <c:ptCount val="1446"/>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pt idx="1174" formatCode="0.0">
                  <c:v>808.73929999999996</c:v>
                </c:pt>
                <c:pt idx="1175" formatCode="0.0">
                  <c:v>809.06039999999996</c:v>
                </c:pt>
                <c:pt idx="1176" formatCode="0.0">
                  <c:v>809.38149999999996</c:v>
                </c:pt>
                <c:pt idx="1177" formatCode="0.0">
                  <c:v>809.70249999999999</c:v>
                </c:pt>
                <c:pt idx="1178" formatCode="0.0">
                  <c:v>810.02350000000001</c:v>
                </c:pt>
                <c:pt idx="1179" formatCode="0.0">
                  <c:v>810.34439999999995</c:v>
                </c:pt>
                <c:pt idx="1180" formatCode="0.0">
                  <c:v>810.6653</c:v>
                </c:pt>
                <c:pt idx="1181" formatCode="0.0">
                  <c:v>810.98609999999996</c:v>
                </c:pt>
                <c:pt idx="1182" formatCode="0.0">
                  <c:v>811.30690000000004</c:v>
                </c:pt>
                <c:pt idx="1183" formatCode="0.0">
                  <c:v>811.6277</c:v>
                </c:pt>
                <c:pt idx="1184" formatCode="0.0">
                  <c:v>811.94839999999999</c:v>
                </c:pt>
                <c:pt idx="1185" formatCode="0.0">
                  <c:v>812.26900000000001</c:v>
                </c:pt>
                <c:pt idx="1186" formatCode="0.0">
                  <c:v>812.58960000000002</c:v>
                </c:pt>
                <c:pt idx="1187" formatCode="0.0">
                  <c:v>812.91010000000006</c:v>
                </c:pt>
                <c:pt idx="1188" formatCode="0.0">
                  <c:v>813.23059999999998</c:v>
                </c:pt>
                <c:pt idx="1189" formatCode="0.0">
                  <c:v>813.55100000000004</c:v>
                </c:pt>
                <c:pt idx="1190" formatCode="0.0">
                  <c:v>813.87149999999997</c:v>
                </c:pt>
                <c:pt idx="1191" formatCode="0.0">
                  <c:v>814.19179999999994</c:v>
                </c:pt>
                <c:pt idx="1192" formatCode="0.0">
                  <c:v>814.51210000000003</c:v>
                </c:pt>
                <c:pt idx="1193" formatCode="0.0">
                  <c:v>814.83230000000003</c:v>
                </c:pt>
                <c:pt idx="1194" formatCode="0.0">
                  <c:v>815.15250000000003</c:v>
                </c:pt>
                <c:pt idx="1195" formatCode="0.0">
                  <c:v>815.47270000000003</c:v>
                </c:pt>
                <c:pt idx="1196" formatCode="0.0">
                  <c:v>815.79269999999997</c:v>
                </c:pt>
                <c:pt idx="1197" formatCode="0.0">
                  <c:v>816.11279999999999</c:v>
                </c:pt>
                <c:pt idx="1198" formatCode="0.0">
                  <c:v>816.43280000000004</c:v>
                </c:pt>
                <c:pt idx="1199" formatCode="0.0">
                  <c:v>816.7527</c:v>
                </c:pt>
                <c:pt idx="1200" formatCode="0.0">
                  <c:v>817.07259999999997</c:v>
                </c:pt>
                <c:pt idx="1201" formatCode="0.0">
                  <c:v>817.39250000000004</c:v>
                </c:pt>
                <c:pt idx="1202" formatCode="0.0">
                  <c:v>817.71230000000003</c:v>
                </c:pt>
                <c:pt idx="1203" formatCode="0.0">
                  <c:v>818.03200000000004</c:v>
                </c:pt>
                <c:pt idx="1204" formatCode="0.0">
                  <c:v>818.35170000000005</c:v>
                </c:pt>
                <c:pt idx="1205" formatCode="0.0">
                  <c:v>818.67139999999995</c:v>
                </c:pt>
                <c:pt idx="1206" formatCode="0.0">
                  <c:v>818.99099999999999</c:v>
                </c:pt>
                <c:pt idx="1207" formatCode="0.0">
                  <c:v>819.31050000000005</c:v>
                </c:pt>
                <c:pt idx="1208" formatCode="0.0">
                  <c:v>819.63009999999997</c:v>
                </c:pt>
                <c:pt idx="1209" formatCode="0.0">
                  <c:v>819.94949999999994</c:v>
                </c:pt>
                <c:pt idx="1210" formatCode="0.0">
                  <c:v>820.26890000000003</c:v>
                </c:pt>
                <c:pt idx="1211" formatCode="0.0">
                  <c:v>820.5883</c:v>
                </c:pt>
                <c:pt idx="1212" formatCode="0.0">
                  <c:v>820.9076</c:v>
                </c:pt>
                <c:pt idx="1213" formatCode="0.0">
                  <c:v>821.2269</c:v>
                </c:pt>
                <c:pt idx="1214" formatCode="0.0">
                  <c:v>821.54600000000005</c:v>
                </c:pt>
                <c:pt idx="1215" formatCode="0.0">
                  <c:v>821.86519999999996</c:v>
                </c:pt>
                <c:pt idx="1216" formatCode="0.0">
                  <c:v>822.18430000000001</c:v>
                </c:pt>
                <c:pt idx="1217" formatCode="0.0">
                  <c:v>822.50340000000006</c:v>
                </c:pt>
                <c:pt idx="1218" formatCode="0.0">
                  <c:v>822.82240000000002</c:v>
                </c:pt>
                <c:pt idx="1219" formatCode="0.0">
                  <c:v>823.14139999999998</c:v>
                </c:pt>
                <c:pt idx="1220" formatCode="0.0">
                  <c:v>823.46029999999996</c:v>
                </c:pt>
                <c:pt idx="1221" formatCode="0.0">
                  <c:v>823.77909999999997</c:v>
                </c:pt>
                <c:pt idx="1222" formatCode="0.0">
                  <c:v>824.09799999999996</c:v>
                </c:pt>
                <c:pt idx="1223" formatCode="0.0">
                  <c:v>824.41669999999999</c:v>
                </c:pt>
                <c:pt idx="1224" formatCode="0.0">
                  <c:v>824.73540000000003</c:v>
                </c:pt>
                <c:pt idx="1225" formatCode="0.0">
                  <c:v>825.05409999999995</c:v>
                </c:pt>
                <c:pt idx="1226" formatCode="0.0">
                  <c:v>825.37270000000001</c:v>
                </c:pt>
                <c:pt idx="1227" formatCode="0.0">
                  <c:v>825.69129999999996</c:v>
                </c:pt>
                <c:pt idx="1228" formatCode="0.0">
                  <c:v>826.00980000000004</c:v>
                </c:pt>
                <c:pt idx="1229" formatCode="0.0">
                  <c:v>826.32820000000004</c:v>
                </c:pt>
                <c:pt idx="1230" formatCode="0.0">
                  <c:v>826.64670000000001</c:v>
                </c:pt>
                <c:pt idx="1231" formatCode="0.0">
                  <c:v>826.96500000000003</c:v>
                </c:pt>
                <c:pt idx="1232" formatCode="0.0">
                  <c:v>827.28340000000003</c:v>
                </c:pt>
                <c:pt idx="1233" formatCode="0.0">
                  <c:v>827.60159999999996</c:v>
                </c:pt>
                <c:pt idx="1234" formatCode="0.0">
                  <c:v>827.91989999999998</c:v>
                </c:pt>
                <c:pt idx="1235" formatCode="0.0">
                  <c:v>828.23800000000006</c:v>
                </c:pt>
                <c:pt idx="1236" formatCode="0.0">
                  <c:v>828.55619999999999</c:v>
                </c:pt>
                <c:pt idx="1237" formatCode="0.0">
                  <c:v>828.87419999999997</c:v>
                </c:pt>
                <c:pt idx="1238" formatCode="0.0">
                  <c:v>829.19230000000005</c:v>
                </c:pt>
                <c:pt idx="1239" formatCode="0.0">
                  <c:v>829.51020000000005</c:v>
                </c:pt>
                <c:pt idx="1240" formatCode="0.0">
                  <c:v>829.82809999999995</c:v>
                </c:pt>
                <c:pt idx="1241" formatCode="0.0">
                  <c:v>830.14599999999996</c:v>
                </c:pt>
                <c:pt idx="1242" formatCode="0.0">
                  <c:v>830.46379999999999</c:v>
                </c:pt>
                <c:pt idx="1243" formatCode="0.0">
                  <c:v>830.78160000000003</c:v>
                </c:pt>
                <c:pt idx="1244" formatCode="0.0">
                  <c:v>831.09929999999997</c:v>
                </c:pt>
                <c:pt idx="1245" formatCode="0.0">
                  <c:v>831.41700000000003</c:v>
                </c:pt>
                <c:pt idx="1246" formatCode="0.0">
                  <c:v>831.7346</c:v>
                </c:pt>
                <c:pt idx="1247" formatCode="0.0">
                  <c:v>832.05219999999997</c:v>
                </c:pt>
                <c:pt idx="1248" formatCode="0.0">
                  <c:v>832.36980000000005</c:v>
                </c:pt>
                <c:pt idx="1249" formatCode="0.0">
                  <c:v>832.68719999999996</c:v>
                </c:pt>
                <c:pt idx="1250" formatCode="0.0">
                  <c:v>833.00459999999998</c:v>
                </c:pt>
                <c:pt idx="1251" formatCode="0.0">
                  <c:v>833.322</c:v>
                </c:pt>
                <c:pt idx="1252" formatCode="0.0">
                  <c:v>833.63930000000005</c:v>
                </c:pt>
                <c:pt idx="1253" formatCode="0.0">
                  <c:v>833.95659999999998</c:v>
                </c:pt>
                <c:pt idx="1254" formatCode="0.0">
                  <c:v>834.27390000000003</c:v>
                </c:pt>
                <c:pt idx="1255" formatCode="0.0">
                  <c:v>834.59100000000001</c:v>
                </c:pt>
                <c:pt idx="1256" formatCode="0.0">
                  <c:v>834.90809999999999</c:v>
                </c:pt>
                <c:pt idx="1257" formatCode="0.0">
                  <c:v>835.22519999999997</c:v>
                </c:pt>
                <c:pt idx="1258" formatCode="0.0">
                  <c:v>835.54219999999998</c:v>
                </c:pt>
                <c:pt idx="1259" formatCode="0.0">
                  <c:v>835.85929999999996</c:v>
                </c:pt>
                <c:pt idx="1260" formatCode="0.0">
                  <c:v>836.17610000000002</c:v>
                </c:pt>
                <c:pt idx="1261" formatCode="0.0">
                  <c:v>836.49300000000005</c:v>
                </c:pt>
                <c:pt idx="1262" formatCode="0.0">
                  <c:v>836.80989999999997</c:v>
                </c:pt>
                <c:pt idx="1263" formatCode="0.0">
                  <c:v>837.12660000000005</c:v>
                </c:pt>
                <c:pt idx="1264" formatCode="0.0">
                  <c:v>837.4434</c:v>
                </c:pt>
                <c:pt idx="1265" formatCode="0.0">
                  <c:v>837.76009999999997</c:v>
                </c:pt>
                <c:pt idx="1266" formatCode="0.0">
                  <c:v>838.07669999999996</c:v>
                </c:pt>
                <c:pt idx="1267" formatCode="0.0">
                  <c:v>838.39319999999998</c:v>
                </c:pt>
                <c:pt idx="1268" formatCode="0.0">
                  <c:v>838.70979999999997</c:v>
                </c:pt>
                <c:pt idx="1269" formatCode="0.0">
                  <c:v>839.02629999999999</c:v>
                </c:pt>
                <c:pt idx="1270" formatCode="0.0">
                  <c:v>839.34270000000004</c:v>
                </c:pt>
                <c:pt idx="1271" formatCode="0.0">
                  <c:v>839.65909999999997</c:v>
                </c:pt>
                <c:pt idx="1272" formatCode="0.0">
                  <c:v>839.97540000000004</c:v>
                </c:pt>
                <c:pt idx="1273" formatCode="0.0">
                  <c:v>840.29169999999999</c:v>
                </c:pt>
                <c:pt idx="1274" formatCode="0.0">
                  <c:v>840.60799999999995</c:v>
                </c:pt>
                <c:pt idx="1275" formatCode="0.0">
                  <c:v>840.92409999999995</c:v>
                </c:pt>
                <c:pt idx="1276" formatCode="0.0">
                  <c:v>841.24019999999996</c:v>
                </c:pt>
                <c:pt idx="1277" formatCode="0.0">
                  <c:v>841.55629999999996</c:v>
                </c:pt>
                <c:pt idx="1278" formatCode="0.0">
                  <c:v>841.87239999999997</c:v>
                </c:pt>
                <c:pt idx="1279" formatCode="0.0">
                  <c:v>842.1884</c:v>
                </c:pt>
                <c:pt idx="1280" formatCode="0.0">
                  <c:v>842.50429999999994</c:v>
                </c:pt>
                <c:pt idx="1281" formatCode="0.0">
                  <c:v>842.8202</c:v>
                </c:pt>
                <c:pt idx="1282" formatCode="0.0">
                  <c:v>843.13599999999997</c:v>
                </c:pt>
                <c:pt idx="1283" formatCode="0.0">
                  <c:v>843.45180000000005</c:v>
                </c:pt>
                <c:pt idx="1284" formatCode="0.0">
                  <c:v>843.76750000000004</c:v>
                </c:pt>
                <c:pt idx="1285" formatCode="0.0">
                  <c:v>844.08320000000003</c:v>
                </c:pt>
                <c:pt idx="1286" formatCode="0.0">
                  <c:v>844.39880000000005</c:v>
                </c:pt>
                <c:pt idx="1287" formatCode="0.0">
                  <c:v>844.71439999999996</c:v>
                </c:pt>
                <c:pt idx="1288" formatCode="0.0">
                  <c:v>845.03</c:v>
                </c:pt>
                <c:pt idx="1289" formatCode="0.0">
                  <c:v>845.34540000000004</c:v>
                </c:pt>
                <c:pt idx="1290" formatCode="0.0">
                  <c:v>845.66079999999999</c:v>
                </c:pt>
                <c:pt idx="1291" formatCode="0.0">
                  <c:v>845.97630000000004</c:v>
                </c:pt>
                <c:pt idx="1292" formatCode="0.0">
                  <c:v>846.29160000000002</c:v>
                </c:pt>
                <c:pt idx="1293" formatCode="0.0">
                  <c:v>846.6069</c:v>
                </c:pt>
                <c:pt idx="1294" formatCode="0.0">
                  <c:v>846.9221</c:v>
                </c:pt>
                <c:pt idx="1295" formatCode="0.0">
                  <c:v>847.23720000000003</c:v>
                </c:pt>
                <c:pt idx="1296" formatCode="0.0">
                  <c:v>847.55240000000003</c:v>
                </c:pt>
                <c:pt idx="1297" formatCode="0.0">
                  <c:v>847.86749999999995</c:v>
                </c:pt>
                <c:pt idx="1298" formatCode="0.0">
                  <c:v>848.1825</c:v>
                </c:pt>
                <c:pt idx="1299" formatCode="0.0">
                  <c:v>848.49749999999995</c:v>
                </c:pt>
                <c:pt idx="1300" formatCode="0.0">
                  <c:v>848.81240000000003</c:v>
                </c:pt>
                <c:pt idx="1301" formatCode="0.0">
                  <c:v>849.12729999999999</c:v>
                </c:pt>
                <c:pt idx="1302" formatCode="0.0">
                  <c:v>849.44209999999998</c:v>
                </c:pt>
                <c:pt idx="1303" formatCode="0.0">
                  <c:v>849.75689999999997</c:v>
                </c:pt>
                <c:pt idx="1304" formatCode="0.0">
                  <c:v>850.07169999999996</c:v>
                </c:pt>
                <c:pt idx="1305" formatCode="0.0">
                  <c:v>850.38639999999998</c:v>
                </c:pt>
                <c:pt idx="1306" formatCode="0.0">
                  <c:v>850.70090000000005</c:v>
                </c:pt>
                <c:pt idx="1307" formatCode="0.0">
                  <c:v>851.01559999999995</c:v>
                </c:pt>
                <c:pt idx="1308" formatCode="0.0">
                  <c:v>851.33010000000002</c:v>
                </c:pt>
                <c:pt idx="1309" formatCode="0.0">
                  <c:v>851.64449999999999</c:v>
                </c:pt>
                <c:pt idx="1310" formatCode="0.0">
                  <c:v>851.95899999999995</c:v>
                </c:pt>
                <c:pt idx="1311" formatCode="0.0">
                  <c:v>852.27340000000004</c:v>
                </c:pt>
                <c:pt idx="1312" formatCode="0.0">
                  <c:v>852.58770000000004</c:v>
                </c:pt>
                <c:pt idx="1313" formatCode="0.0">
                  <c:v>852.90200000000004</c:v>
                </c:pt>
                <c:pt idx="1314" formatCode="0.0">
                  <c:v>853.21619999999996</c:v>
                </c:pt>
                <c:pt idx="1315" formatCode="0.0">
                  <c:v>853.53039999999999</c:v>
                </c:pt>
                <c:pt idx="1316" formatCode="0.0">
                  <c:v>853.84450000000004</c:v>
                </c:pt>
                <c:pt idx="1317" formatCode="0.0">
                  <c:v>854.15859999999998</c:v>
                </c:pt>
                <c:pt idx="1318" formatCode="0.0">
                  <c:v>854.47260000000006</c:v>
                </c:pt>
                <c:pt idx="1319" formatCode="0.0">
                  <c:v>854.78660000000002</c:v>
                </c:pt>
                <c:pt idx="1320" formatCode="0.0">
                  <c:v>855.10050000000001</c:v>
                </c:pt>
                <c:pt idx="1321" formatCode="0.0">
                  <c:v>855.4144</c:v>
                </c:pt>
                <c:pt idx="1322" formatCode="0.0">
                  <c:v>855.72820000000002</c:v>
                </c:pt>
                <c:pt idx="1323" formatCode="0.0">
                  <c:v>856.04200000000003</c:v>
                </c:pt>
                <c:pt idx="1324" formatCode="0.0">
                  <c:v>856.35569999999996</c:v>
                </c:pt>
                <c:pt idx="1325" formatCode="0.0">
                  <c:v>856.6694</c:v>
                </c:pt>
                <c:pt idx="1326" formatCode="0.0">
                  <c:v>856.98299999999995</c:v>
                </c:pt>
                <c:pt idx="1327" formatCode="0.0">
                  <c:v>857.29660000000001</c:v>
                </c:pt>
                <c:pt idx="1328" formatCode="0.0">
                  <c:v>857.61009999999999</c:v>
                </c:pt>
                <c:pt idx="1329" formatCode="0.0">
                  <c:v>857.92359999999996</c:v>
                </c:pt>
                <c:pt idx="1330" formatCode="0.0">
                  <c:v>858.23699999999997</c:v>
                </c:pt>
                <c:pt idx="1331" formatCode="0.0">
                  <c:v>858.55039999999997</c:v>
                </c:pt>
                <c:pt idx="1332" formatCode="0.0">
                  <c:v>858.86369999999999</c:v>
                </c:pt>
                <c:pt idx="1333" formatCode="0.0">
                  <c:v>859.17700000000002</c:v>
                </c:pt>
                <c:pt idx="1334" formatCode="0.0">
                  <c:v>859.49019999999996</c:v>
                </c:pt>
                <c:pt idx="1335" formatCode="0.0">
                  <c:v>859.80330000000004</c:v>
                </c:pt>
                <c:pt idx="1336" formatCode="0.0">
                  <c:v>860.11649999999997</c:v>
                </c:pt>
                <c:pt idx="1337" formatCode="0.0">
                  <c:v>860.42960000000005</c:v>
                </c:pt>
                <c:pt idx="1338" formatCode="0.0">
                  <c:v>860.74260000000004</c:v>
                </c:pt>
                <c:pt idx="1339" formatCode="0.0">
                  <c:v>861.05550000000005</c:v>
                </c:pt>
                <c:pt idx="1340" formatCode="0.0">
                  <c:v>861.36850000000004</c:v>
                </c:pt>
                <c:pt idx="1341" formatCode="0.0">
                  <c:v>861.68129999999996</c:v>
                </c:pt>
                <c:pt idx="1342" formatCode="0.0">
                  <c:v>861.9941</c:v>
                </c:pt>
                <c:pt idx="1343" formatCode="0.0">
                  <c:v>862.30690000000004</c:v>
                </c:pt>
                <c:pt idx="1344" formatCode="0.0">
                  <c:v>862.61959999999999</c:v>
                </c:pt>
                <c:pt idx="1345" formatCode="0.0">
                  <c:v>862.93230000000005</c:v>
                </c:pt>
                <c:pt idx="1346" formatCode="0.0">
                  <c:v>863.24490000000003</c:v>
                </c:pt>
                <c:pt idx="1347" formatCode="0.0">
                  <c:v>863.5575</c:v>
                </c:pt>
                <c:pt idx="1348" formatCode="0.0">
                  <c:v>863.87</c:v>
                </c:pt>
                <c:pt idx="1349" formatCode="0.0">
                  <c:v>864.18240000000003</c:v>
                </c:pt>
                <c:pt idx="1350" formatCode="0.0">
                  <c:v>864.49490000000003</c:v>
                </c:pt>
                <c:pt idx="1351" formatCode="0.0">
                  <c:v>864.80730000000005</c:v>
                </c:pt>
                <c:pt idx="1352" formatCode="0.0">
                  <c:v>865.11959999999999</c:v>
                </c:pt>
                <c:pt idx="1353" formatCode="0.0">
                  <c:v>865.43179999999995</c:v>
                </c:pt>
                <c:pt idx="1354" formatCode="0.0">
                  <c:v>865.74400000000003</c:v>
                </c:pt>
                <c:pt idx="1355" formatCode="0.0">
                  <c:v>866.05619999999999</c:v>
                </c:pt>
                <c:pt idx="1356" formatCode="0.0">
                  <c:v>866.36829999999998</c:v>
                </c:pt>
                <c:pt idx="1357" formatCode="0.0">
                  <c:v>866.68039999999996</c:v>
                </c:pt>
                <c:pt idx="1358" formatCode="0.0">
                  <c:v>866.99239999999998</c:v>
                </c:pt>
                <c:pt idx="1359" formatCode="0.0">
                  <c:v>867.30430000000001</c:v>
                </c:pt>
                <c:pt idx="1360" formatCode="0.0">
                  <c:v>867.61620000000005</c:v>
                </c:pt>
                <c:pt idx="1361" formatCode="0.0">
                  <c:v>867.92809999999997</c:v>
                </c:pt>
                <c:pt idx="1362" formatCode="0.0">
                  <c:v>868.23990000000003</c:v>
                </c:pt>
                <c:pt idx="1363" formatCode="0.0">
                  <c:v>868.55160000000001</c:v>
                </c:pt>
                <c:pt idx="1364" formatCode="0.0">
                  <c:v>868.86329999999998</c:v>
                </c:pt>
                <c:pt idx="1365" formatCode="0.0">
                  <c:v>869.17499999999995</c:v>
                </c:pt>
                <c:pt idx="1366" formatCode="0.0">
                  <c:v>869.48659999999995</c:v>
                </c:pt>
                <c:pt idx="1367" formatCode="0.0">
                  <c:v>869.79819999999995</c:v>
                </c:pt>
                <c:pt idx="1368" formatCode="0.0">
                  <c:v>870.10969999999998</c:v>
                </c:pt>
                <c:pt idx="1369" formatCode="0.0">
                  <c:v>870.42110000000002</c:v>
                </c:pt>
                <c:pt idx="1370" formatCode="0.0">
                  <c:v>870.73249999999996</c:v>
                </c:pt>
                <c:pt idx="1371" formatCode="0.0">
                  <c:v>871.04380000000003</c:v>
                </c:pt>
                <c:pt idx="1372" formatCode="0.0">
                  <c:v>871.35519999999997</c:v>
                </c:pt>
                <c:pt idx="1373" formatCode="0.0">
                  <c:v>871.66639999999995</c:v>
                </c:pt>
                <c:pt idx="1374" formatCode="0.0">
                  <c:v>871.97760000000005</c:v>
                </c:pt>
                <c:pt idx="1375" formatCode="0.0">
                  <c:v>872.28880000000004</c:v>
                </c:pt>
                <c:pt idx="1376" formatCode="0.0">
                  <c:v>872.59990000000005</c:v>
                </c:pt>
                <c:pt idx="1377" formatCode="0.0">
                  <c:v>872.91089999999997</c:v>
                </c:pt>
                <c:pt idx="1378" formatCode="0.0">
                  <c:v>873.22190000000001</c:v>
                </c:pt>
                <c:pt idx="1379" formatCode="0.0">
                  <c:v>873.53279999999995</c:v>
                </c:pt>
                <c:pt idx="1380" formatCode="0.0">
                  <c:v>873.84370000000001</c:v>
                </c:pt>
                <c:pt idx="1381" formatCode="0.0">
                  <c:v>874.15449999999998</c:v>
                </c:pt>
                <c:pt idx="1382" formatCode="0.0">
                  <c:v>874.46529999999996</c:v>
                </c:pt>
                <c:pt idx="1383" formatCode="0.0">
                  <c:v>874.77610000000004</c:v>
                </c:pt>
                <c:pt idx="1384" formatCode="0.0">
                  <c:v>875.08680000000004</c:v>
                </c:pt>
                <c:pt idx="1385" formatCode="0.0">
                  <c:v>875.39739999999995</c:v>
                </c:pt>
                <c:pt idx="1386" formatCode="0.0">
                  <c:v>875.70799999999997</c:v>
                </c:pt>
                <c:pt idx="1387" formatCode="0.0">
                  <c:v>876.01850000000002</c:v>
                </c:pt>
                <c:pt idx="1388" formatCode="0.0">
                  <c:v>876.32899999999995</c:v>
                </c:pt>
                <c:pt idx="1389" formatCode="0.0">
                  <c:v>876.6395</c:v>
                </c:pt>
                <c:pt idx="1390" formatCode="0.0">
                  <c:v>876.94979999999998</c:v>
                </c:pt>
                <c:pt idx="1391" formatCode="0.0">
                  <c:v>877.26009999999997</c:v>
                </c:pt>
                <c:pt idx="1392" formatCode="0.0">
                  <c:v>877.57039999999995</c:v>
                </c:pt>
                <c:pt idx="1393" formatCode="0.0">
                  <c:v>877.88070000000005</c:v>
                </c:pt>
                <c:pt idx="1394" formatCode="0.0">
                  <c:v>878.19090000000006</c:v>
                </c:pt>
                <c:pt idx="1395" formatCode="0.0">
                  <c:v>878.50099999999998</c:v>
                </c:pt>
                <c:pt idx="1396" formatCode="0.0">
                  <c:v>878.81100000000004</c:v>
                </c:pt>
                <c:pt idx="1397" formatCode="0.0">
                  <c:v>879.12109999999996</c:v>
                </c:pt>
                <c:pt idx="1398" formatCode="0.0">
                  <c:v>879.43100000000004</c:v>
                </c:pt>
                <c:pt idx="1399" formatCode="0.0">
                  <c:v>879.74099999999999</c:v>
                </c:pt>
                <c:pt idx="1400" formatCode="0.0">
                  <c:v>880.05079999999998</c:v>
                </c:pt>
                <c:pt idx="1401" formatCode="0.0">
                  <c:v>880.36069999999995</c:v>
                </c:pt>
                <c:pt idx="1402" formatCode="0.0">
                  <c:v>880.67039999999997</c:v>
                </c:pt>
                <c:pt idx="1403" formatCode="0.0">
                  <c:v>880.98019999999997</c:v>
                </c:pt>
                <c:pt idx="1404" formatCode="0.0">
                  <c:v>881.28980000000001</c:v>
                </c:pt>
                <c:pt idx="1405" formatCode="0.0">
                  <c:v>881.59939999999995</c:v>
                </c:pt>
                <c:pt idx="1406" formatCode="0.0">
                  <c:v>881.90899999999999</c:v>
                </c:pt>
                <c:pt idx="1407" formatCode="0.0">
                  <c:v>882.21849999999995</c:v>
                </c:pt>
                <c:pt idx="1408" formatCode="0.0">
                  <c:v>882.52800000000002</c:v>
                </c:pt>
                <c:pt idx="1409" formatCode="0.0">
                  <c:v>882.8374</c:v>
                </c:pt>
                <c:pt idx="1410" formatCode="0.0">
                  <c:v>883.14679999999998</c:v>
                </c:pt>
                <c:pt idx="1411" formatCode="0.0">
                  <c:v>883.45609999999999</c:v>
                </c:pt>
                <c:pt idx="1412" formatCode="0.0">
                  <c:v>883.76530000000002</c:v>
                </c:pt>
                <c:pt idx="1413" formatCode="0.0">
                  <c:v>884.07449999999994</c:v>
                </c:pt>
                <c:pt idx="1414" formatCode="0.0">
                  <c:v>884.38369999999998</c:v>
                </c:pt>
                <c:pt idx="1415" formatCode="0.0">
                  <c:v>884.69280000000003</c:v>
                </c:pt>
                <c:pt idx="1416" formatCode="0.0">
                  <c:v>885.0018</c:v>
                </c:pt>
                <c:pt idx="1417" formatCode="0.0">
                  <c:v>885.31089999999995</c:v>
                </c:pt>
                <c:pt idx="1418" formatCode="0.0">
                  <c:v>885.61980000000005</c:v>
                </c:pt>
                <c:pt idx="1419" formatCode="0.0">
                  <c:v>885.92870000000005</c:v>
                </c:pt>
                <c:pt idx="1420" formatCode="0.0">
                  <c:v>886.23749999999995</c:v>
                </c:pt>
                <c:pt idx="1421" formatCode="0.0">
                  <c:v>886.54639999999995</c:v>
                </c:pt>
                <c:pt idx="1422" formatCode="0.0">
                  <c:v>886.85509999999999</c:v>
                </c:pt>
                <c:pt idx="1423" formatCode="0.0">
                  <c:v>887.16380000000004</c:v>
                </c:pt>
                <c:pt idx="1424" formatCode="0.0">
                  <c:v>887.47249999999997</c:v>
                </c:pt>
                <c:pt idx="1425" formatCode="0.0">
                  <c:v>887.78110000000004</c:v>
                </c:pt>
                <c:pt idx="1426" formatCode="0.0">
                  <c:v>888.08960000000002</c:v>
                </c:pt>
                <c:pt idx="1427" formatCode="0.0">
                  <c:v>888.3981</c:v>
                </c:pt>
                <c:pt idx="1428" formatCode="0.0">
                  <c:v>888.70650000000001</c:v>
                </c:pt>
                <c:pt idx="1429" formatCode="0.0">
                  <c:v>889.01490000000001</c:v>
                </c:pt>
                <c:pt idx="1430" formatCode="0.0">
                  <c:v>889.32320000000004</c:v>
                </c:pt>
                <c:pt idx="1431" formatCode="0.0">
                  <c:v>889.63149999999996</c:v>
                </c:pt>
                <c:pt idx="1432" formatCode="0.0">
                  <c:v>889.93979999999999</c:v>
                </c:pt>
                <c:pt idx="1433" formatCode="0.0">
                  <c:v>890.24789999999996</c:v>
                </c:pt>
                <c:pt idx="1434" formatCode="0.0">
                  <c:v>890.55610000000001</c:v>
                </c:pt>
                <c:pt idx="1435" formatCode="0.0">
                  <c:v>890.86410000000001</c:v>
                </c:pt>
                <c:pt idx="1436" formatCode="0.0">
                  <c:v>891.17219999999998</c:v>
                </c:pt>
                <c:pt idx="1437" formatCode="0.0">
                  <c:v>891.48019999999997</c:v>
                </c:pt>
                <c:pt idx="1438" formatCode="0.0">
                  <c:v>891.78809999999999</c:v>
                </c:pt>
                <c:pt idx="1439" formatCode="0.0">
                  <c:v>892.09590000000003</c:v>
                </c:pt>
                <c:pt idx="1440" formatCode="0.0">
                  <c:v>892.40380000000005</c:v>
                </c:pt>
                <c:pt idx="1441" formatCode="0.0">
                  <c:v>892.7115</c:v>
                </c:pt>
                <c:pt idx="1442" formatCode="0.0">
                  <c:v>893.01930000000004</c:v>
                </c:pt>
                <c:pt idx="1443" formatCode="0.0">
                  <c:v>893.327</c:v>
                </c:pt>
                <c:pt idx="1444" formatCode="0.0">
                  <c:v>893.63459999999998</c:v>
                </c:pt>
                <c:pt idx="1445" formatCode="0.0">
                  <c:v>893.94209999999998</c:v>
                </c:pt>
              </c:numCache>
            </c:numRef>
          </c:xVal>
          <c:yVal>
            <c:numRef>
              <c:f>'Fluo 77K'!$AB$4:$AB$1449</c:f>
              <c:numCache>
                <c:formatCode>0.0</c:formatCode>
                <c:ptCount val="1446"/>
                <c:pt idx="0">
                  <c:v>1.2353434667707207E-4</c:v>
                </c:pt>
                <c:pt idx="1">
                  <c:v>1.0262228410280059E-4</c:v>
                </c:pt>
                <c:pt idx="2">
                  <c:v>1.1871165818272114E-4</c:v>
                </c:pt>
                <c:pt idx="3">
                  <c:v>1.1967581277380679E-4</c:v>
                </c:pt>
                <c:pt idx="4">
                  <c:v>1.0600131249889147E-4</c:v>
                </c:pt>
                <c:pt idx="5">
                  <c:v>1.0390597896454481E-4</c:v>
                </c:pt>
                <c:pt idx="6">
                  <c:v>9.3947092105496529E-5</c:v>
                </c:pt>
                <c:pt idx="7">
                  <c:v>1.0810638335609513E-4</c:v>
                </c:pt>
                <c:pt idx="8">
                  <c:v>1.1856558060339476E-4</c:v>
                </c:pt>
                <c:pt idx="9">
                  <c:v>1.4285851616679379E-4</c:v>
                </c:pt>
                <c:pt idx="10">
                  <c:v>1.4463017683262092E-4</c:v>
                </c:pt>
                <c:pt idx="11">
                  <c:v>1.6441893545698019E-4</c:v>
                </c:pt>
                <c:pt idx="12">
                  <c:v>1.2581053901136908E-4</c:v>
                </c:pt>
                <c:pt idx="13">
                  <c:v>9.0902892818502687E-5</c:v>
                </c:pt>
                <c:pt idx="14">
                  <c:v>6.8217661978326025E-5</c:v>
                </c:pt>
                <c:pt idx="15">
                  <c:v>5.019620084780334E-5</c:v>
                </c:pt>
                <c:pt idx="16">
                  <c:v>1.3676169276884057E-5</c:v>
                </c:pt>
                <c:pt idx="17">
                  <c:v>2.6225767545804435E-5</c:v>
                </c:pt>
                <c:pt idx="18">
                  <c:v>2.6867863287277627E-5</c:v>
                </c:pt>
                <c:pt idx="19">
                  <c:v>8.4780901367481954E-5</c:v>
                </c:pt>
                <c:pt idx="20">
                  <c:v>5.0191128216952525E-5</c:v>
                </c:pt>
                <c:pt idx="21">
                  <c:v>2.5577268938117452E-5</c:v>
                </c:pt>
                <c:pt idx="22">
                  <c:v>4.2149216934782996E-5</c:v>
                </c:pt>
                <c:pt idx="23">
                  <c:v>6.354672673418351E-5</c:v>
                </c:pt>
                <c:pt idx="24">
                  <c:v>3.7642876146219468E-5</c:v>
                </c:pt>
                <c:pt idx="25">
                  <c:v>5.0673773079583552E-5</c:v>
                </c:pt>
                <c:pt idx="26">
                  <c:v>3.6360600202195776E-5</c:v>
                </c:pt>
                <c:pt idx="27">
                  <c:v>3.3948635178517585E-5</c:v>
                </c:pt>
                <c:pt idx="28">
                  <c:v>6.917997197637502E-5</c:v>
                </c:pt>
                <c:pt idx="29">
                  <c:v>6.5316720171689044E-5</c:v>
                </c:pt>
                <c:pt idx="30">
                  <c:v>5.614641457228499E-5</c:v>
                </c:pt>
                <c:pt idx="31">
                  <c:v>5.6146219471098414E-5</c:v>
                </c:pt>
                <c:pt idx="32">
                  <c:v>1.3996814529717459E-5</c:v>
                </c:pt>
                <c:pt idx="33">
                  <c:v>1.2711163335166102E-5</c:v>
                </c:pt>
                <c:pt idx="34">
                  <c:v>9.0413100157854602E-5</c:v>
                </c:pt>
                <c:pt idx="35">
                  <c:v>1.2195156169631614E-4</c:v>
                </c:pt>
                <c:pt idx="36">
                  <c:v>1.5397367907628458E-4</c:v>
                </c:pt>
                <c:pt idx="37">
                  <c:v>1.8679147230449974E-4</c:v>
                </c:pt>
                <c:pt idx="38">
                  <c:v>2.2218460119543819E-4</c:v>
                </c:pt>
                <c:pt idx="39">
                  <c:v>2.133397775846473E-4</c:v>
                </c:pt>
                <c:pt idx="40">
                  <c:v>1.9210088504992818E-4</c:v>
                </c:pt>
                <c:pt idx="41">
                  <c:v>1.3917340948191767E-4</c:v>
                </c:pt>
                <c:pt idx="42">
                  <c:v>1.4689370532626239E-4</c:v>
                </c:pt>
                <c:pt idx="43">
                  <c:v>1.1615664851634416E-4</c:v>
                </c:pt>
                <c:pt idx="44">
                  <c:v>1.2532835529699722E-4</c:v>
                </c:pt>
                <c:pt idx="45">
                  <c:v>8.6718344832479037E-5</c:v>
                </c:pt>
                <c:pt idx="46">
                  <c:v>1.0618238413649988E-4</c:v>
                </c:pt>
                <c:pt idx="47">
                  <c:v>9.331258757382807E-5</c:v>
                </c:pt>
                <c:pt idx="48">
                  <c:v>1.2243103173054752E-4</c:v>
                </c:pt>
                <c:pt idx="49">
                  <c:v>6.0970699349071493E-5</c:v>
                </c:pt>
                <c:pt idx="50">
                  <c:v>7.7705876093010044E-5</c:v>
                </c:pt>
                <c:pt idx="51">
                  <c:v>3.700297972721307E-5</c:v>
                </c:pt>
                <c:pt idx="52">
                  <c:v>5.1482343342615426E-5</c:v>
                </c:pt>
                <c:pt idx="53">
                  <c:v>9.1549741934339582E-5</c:v>
                </c:pt>
                <c:pt idx="54">
                  <c:v>1.1246492612759617E-4</c:v>
                </c:pt>
                <c:pt idx="55">
                  <c:v>1.224418155052234E-4</c:v>
                </c:pt>
                <c:pt idx="56">
                  <c:v>1.6475248754012876E-4</c:v>
                </c:pt>
                <c:pt idx="57">
                  <c:v>1.8035880881857365E-4</c:v>
                </c:pt>
                <c:pt idx="58">
                  <c:v>1.7601520015608096E-4</c:v>
                </c:pt>
                <c:pt idx="59">
                  <c:v>1.8776130256646743E-4</c:v>
                </c:pt>
                <c:pt idx="60">
                  <c:v>1.6152985934978097E-4</c:v>
                </c:pt>
                <c:pt idx="61">
                  <c:v>1.7439472517337401E-4</c:v>
                </c:pt>
                <c:pt idx="62">
                  <c:v>1.5283458966673172E-4</c:v>
                </c:pt>
                <c:pt idx="63">
                  <c:v>1.5428459942179101E-4</c:v>
                </c:pt>
                <c:pt idx="64">
                  <c:v>1.2693327539419307E-4</c:v>
                </c:pt>
                <c:pt idx="65">
                  <c:v>1.4993797555914226E-4</c:v>
                </c:pt>
                <c:pt idx="66">
                  <c:v>1.1502330572355936E-4</c:v>
                </c:pt>
                <c:pt idx="67">
                  <c:v>8.99252407726007E-5</c:v>
                </c:pt>
                <c:pt idx="68">
                  <c:v>9.2177985491566304E-5</c:v>
                </c:pt>
                <c:pt idx="69">
                  <c:v>1.0006597967400365E-4</c:v>
                </c:pt>
                <c:pt idx="70">
                  <c:v>1.3191012929887727E-4</c:v>
                </c:pt>
                <c:pt idx="71">
                  <c:v>1.2885323069828489E-4</c:v>
                </c:pt>
                <c:pt idx="72">
                  <c:v>1.2209776343094305E-4</c:v>
                </c:pt>
                <c:pt idx="73">
                  <c:v>1.70039020237314E-4</c:v>
                </c:pt>
                <c:pt idx="74">
                  <c:v>1.8435767368439723E-4</c:v>
                </c:pt>
                <c:pt idx="75">
                  <c:v>1.396374133129955E-4</c:v>
                </c:pt>
                <c:pt idx="76">
                  <c:v>1.500870151292102E-4</c:v>
                </c:pt>
                <c:pt idx="77">
                  <c:v>9.5236001489863606E-5</c:v>
                </c:pt>
                <c:pt idx="78">
                  <c:v>5.5982281264965149E-5</c:v>
                </c:pt>
                <c:pt idx="79">
                  <c:v>4.3111597878718004E-5</c:v>
                </c:pt>
                <c:pt idx="80">
                  <c:v>4.9228055550628757E-5</c:v>
                </c:pt>
                <c:pt idx="81">
                  <c:v>7.947436193043757E-5</c:v>
                </c:pt>
                <c:pt idx="82">
                  <c:v>7.0304464269878154E-5</c:v>
                </c:pt>
                <c:pt idx="83">
                  <c:v>5.180606942054948E-5</c:v>
                </c:pt>
                <c:pt idx="84">
                  <c:v>5.3092903637750306E-5</c:v>
                </c:pt>
                <c:pt idx="85">
                  <c:v>6.9181053901136905E-5</c:v>
                </c:pt>
                <c:pt idx="86">
                  <c:v>9.7818165694116811E-5</c:v>
                </c:pt>
                <c:pt idx="87">
                  <c:v>7.1113211897625079E-5</c:v>
                </c:pt>
                <c:pt idx="88">
                  <c:v>1.6738090846207057E-5</c:v>
                </c:pt>
                <c:pt idx="89">
                  <c:v>9.7650414146609668E-5</c:v>
                </c:pt>
                <c:pt idx="90">
                  <c:v>7.9310175413703201E-5</c:v>
                </c:pt>
                <c:pt idx="91">
                  <c:v>8.6711888756850711E-5</c:v>
                </c:pt>
                <c:pt idx="92">
                  <c:v>1.121347085010908E-4</c:v>
                </c:pt>
                <c:pt idx="93">
                  <c:v>7.6740586367748004E-5</c:v>
                </c:pt>
                <c:pt idx="94">
                  <c:v>8.4138858835423283E-5</c:v>
                </c:pt>
                <c:pt idx="95">
                  <c:v>9.9417924478104326E-5</c:v>
                </c:pt>
                <c:pt idx="96">
                  <c:v>6.8855713804295772E-5</c:v>
                </c:pt>
                <c:pt idx="97">
                  <c:v>1.0135377166066582E-4</c:v>
                </c:pt>
                <c:pt idx="98">
                  <c:v>1.0248058743193629E-4</c:v>
                </c:pt>
                <c:pt idx="99">
                  <c:v>7.6735389581596641E-5</c:v>
                </c:pt>
                <c:pt idx="100">
                  <c:v>1.0858932973874178E-4</c:v>
                </c:pt>
                <c:pt idx="101">
                  <c:v>9.4270197406927871E-5</c:v>
                </c:pt>
                <c:pt idx="102">
                  <c:v>1.03602507937071E-4</c:v>
                </c:pt>
                <c:pt idx="103">
                  <c:v>1.0022307160213547E-4</c:v>
                </c:pt>
                <c:pt idx="104">
                  <c:v>7.1264202479558728E-5</c:v>
                </c:pt>
                <c:pt idx="105">
                  <c:v>4.7937177417924473E-5</c:v>
                </c:pt>
                <c:pt idx="106">
                  <c:v>4.4076142672176796E-5</c:v>
                </c:pt>
                <c:pt idx="107">
                  <c:v>1.3348897678295878E-5</c:v>
                </c:pt>
                <c:pt idx="108">
                  <c:v>2.380493428637307E-5</c:v>
                </c:pt>
                <c:pt idx="109">
                  <c:v>3.9732409854383564E-5</c:v>
                </c:pt>
                <c:pt idx="110">
                  <c:v>4.8257498093329313E-6</c:v>
                </c:pt>
                <c:pt idx="111">
                  <c:v>2.2359500540962381E-5</c:v>
                </c:pt>
                <c:pt idx="112">
                  <c:v>3.4746332984516062E-5</c:v>
                </c:pt>
                <c:pt idx="113">
                  <c:v>7.9955499192990549E-5</c:v>
                </c:pt>
                <c:pt idx="114">
                  <c:v>1.1084397226015857E-4</c:v>
                </c:pt>
                <c:pt idx="115">
                  <c:v>7.4646423440520742E-5</c:v>
                </c:pt>
                <c:pt idx="116">
                  <c:v>7.6736968127560709E-5</c:v>
                </c:pt>
                <c:pt idx="117">
                  <c:v>8.655041592025683E-5</c:v>
                </c:pt>
                <c:pt idx="118">
                  <c:v>7.9152870647913306E-5</c:v>
                </c:pt>
                <c:pt idx="119">
                  <c:v>1.0859284156010003E-4</c:v>
                </c:pt>
                <c:pt idx="120">
                  <c:v>6.1774711338926234E-5</c:v>
                </c:pt>
                <c:pt idx="121">
                  <c:v>6.4189886663947076E-5</c:v>
                </c:pt>
                <c:pt idx="122">
                  <c:v>7.9635373618772279E-5</c:v>
                </c:pt>
                <c:pt idx="123">
                  <c:v>6.2100264273425441E-5</c:v>
                </c:pt>
                <c:pt idx="124">
                  <c:v>4.6975328568134651E-5</c:v>
                </c:pt>
                <c:pt idx="125">
                  <c:v>4.3758234156896824E-5</c:v>
                </c:pt>
                <c:pt idx="126">
                  <c:v>3.538979443429524E-5</c:v>
                </c:pt>
                <c:pt idx="127">
                  <c:v>2.5896614107589438E-5</c:v>
                </c:pt>
                <c:pt idx="128">
                  <c:v>9.6455206541210689E-6</c:v>
                </c:pt>
                <c:pt idx="129">
                  <c:v>3.8279154325038579E-5</c:v>
                </c:pt>
                <c:pt idx="130">
                  <c:v>8.2357851049112284E-5</c:v>
                </c:pt>
                <c:pt idx="131">
                  <c:v>1.1727049892694347E-4</c:v>
                </c:pt>
                <c:pt idx="132">
                  <c:v>1.1099547719976587E-4</c:v>
                </c:pt>
                <c:pt idx="133">
                  <c:v>6.1125503272378993E-5</c:v>
                </c:pt>
                <c:pt idx="134">
                  <c:v>7.0941256806370938E-5</c:v>
                </c:pt>
                <c:pt idx="135">
                  <c:v>4.2949681630336462E-5</c:v>
                </c:pt>
                <c:pt idx="136">
                  <c:v>3.0566219116368989E-5</c:v>
                </c:pt>
                <c:pt idx="137">
                  <c:v>-8.5251609584789202E-6</c:v>
                </c:pt>
                <c:pt idx="138">
                  <c:v>-3.6518011386814707E-5</c:v>
                </c:pt>
                <c:pt idx="139">
                  <c:v>-8.6859970557457299E-6</c:v>
                </c:pt>
                <c:pt idx="140">
                  <c:v>2.8154325038576826E-5</c:v>
                </c:pt>
                <c:pt idx="141">
                  <c:v>4.1828417374647491E-5</c:v>
                </c:pt>
                <c:pt idx="142">
                  <c:v>7.6575282453308739E-5</c:v>
                </c:pt>
                <c:pt idx="143">
                  <c:v>3.6194817403025846E-5</c:v>
                </c:pt>
                <c:pt idx="144">
                  <c:v>5.2283233713485042E-5</c:v>
                </c:pt>
                <c:pt idx="145">
                  <c:v>8.9442879693513768E-5</c:v>
                </c:pt>
                <c:pt idx="146">
                  <c:v>7.6896259378159308E-5</c:v>
                </c:pt>
                <c:pt idx="147">
                  <c:v>9.2985580248665324E-5</c:v>
                </c:pt>
                <c:pt idx="148">
                  <c:v>1.1389679147230451E-4</c:v>
                </c:pt>
                <c:pt idx="149">
                  <c:v>5.2440715843989994E-5</c:v>
                </c:pt>
                <c:pt idx="150">
                  <c:v>3.2165073340309677E-5</c:v>
                </c:pt>
                <c:pt idx="151">
                  <c:v>-1.7870169028573456E-5</c:v>
                </c:pt>
                <c:pt idx="152">
                  <c:v>-3.6690729146343627E-5</c:v>
                </c:pt>
                <c:pt idx="153">
                  <c:v>-2.3661765488373741E-5</c:v>
                </c:pt>
                <c:pt idx="154">
                  <c:v>-1.8193292066476293E-5</c:v>
                </c:pt>
                <c:pt idx="155">
                  <c:v>-1.9315939766942763E-5</c:v>
                </c:pt>
                <c:pt idx="156">
                  <c:v>4.8737482485234387E-5</c:v>
                </c:pt>
                <c:pt idx="157">
                  <c:v>6.3862666501126269E-5</c:v>
                </c:pt>
                <c:pt idx="158">
                  <c:v>9.443158156116422E-5</c:v>
                </c:pt>
                <c:pt idx="159">
                  <c:v>1.1389615295933028E-4</c:v>
                </c:pt>
                <c:pt idx="160">
                  <c:v>1.2371139213564853E-4</c:v>
                </c:pt>
                <c:pt idx="161">
                  <c:v>1.0601667228321598E-4</c:v>
                </c:pt>
                <c:pt idx="162">
                  <c:v>9.8937319309696541E-5</c:v>
                </c:pt>
                <c:pt idx="163">
                  <c:v>8.2205707596530743E-5</c:v>
                </c:pt>
                <c:pt idx="164">
                  <c:v>1.1695601355066422E-4</c:v>
                </c:pt>
                <c:pt idx="165">
                  <c:v>1.3754764903070181E-4</c:v>
                </c:pt>
                <c:pt idx="166">
                  <c:v>1.4929114417977689E-4</c:v>
                </c:pt>
                <c:pt idx="167">
                  <c:v>1.4816340611198807E-4</c:v>
                </c:pt>
                <c:pt idx="168">
                  <c:v>1.3143151061527819E-4</c:v>
                </c:pt>
                <c:pt idx="169">
                  <c:v>1.3995911743317784E-4</c:v>
                </c:pt>
                <c:pt idx="170">
                  <c:v>1.634513222539508E-4</c:v>
                </c:pt>
                <c:pt idx="171">
                  <c:v>1.3739011369078236E-4</c:v>
                </c:pt>
                <c:pt idx="172">
                  <c:v>1.3530010109788758E-4</c:v>
                </c:pt>
                <c:pt idx="173">
                  <c:v>1.1455261524272361E-4</c:v>
                </c:pt>
                <c:pt idx="174">
                  <c:v>7.4816764512867817E-5</c:v>
                </c:pt>
                <c:pt idx="175">
                  <c:v>9.7178872315141626E-5</c:v>
                </c:pt>
                <c:pt idx="176">
                  <c:v>9.6053741508664268E-5</c:v>
                </c:pt>
                <c:pt idx="177">
                  <c:v>3.2339068125787058E-5</c:v>
                </c:pt>
                <c:pt idx="178">
                  <c:v>6.2582394778382786E-5</c:v>
                </c:pt>
                <c:pt idx="179">
                  <c:v>5.711363757294124E-5</c:v>
                </c:pt>
                <c:pt idx="180">
                  <c:v>5.5823752682641316E-5</c:v>
                </c:pt>
                <c:pt idx="181">
                  <c:v>6.6923147868962947E-5</c:v>
                </c:pt>
                <c:pt idx="182">
                  <c:v>2.8796456252993028E-5</c:v>
                </c:pt>
                <c:pt idx="183">
                  <c:v>2.315985881768681E-5</c:v>
                </c:pt>
                <c:pt idx="184">
                  <c:v>6.6759653074617337E-5</c:v>
                </c:pt>
                <c:pt idx="185">
                  <c:v>9.7322165268441498E-5</c:v>
                </c:pt>
                <c:pt idx="186">
                  <c:v>8.798919848885262E-5</c:v>
                </c:pt>
                <c:pt idx="187">
                  <c:v>1.1356923431652507E-4</c:v>
                </c:pt>
                <c:pt idx="188">
                  <c:v>7.4312286053812462E-5</c:v>
                </c:pt>
                <c:pt idx="189">
                  <c:v>9.7477075610578022E-5</c:v>
                </c:pt>
                <c:pt idx="190">
                  <c:v>9.8606622798460479E-5</c:v>
                </c:pt>
                <c:pt idx="191">
                  <c:v>8.5094251609584779E-5</c:v>
                </c:pt>
                <c:pt idx="192">
                  <c:v>3.957107890956173E-5</c:v>
                </c:pt>
                <c:pt idx="193">
                  <c:v>6.9657969883471374E-5</c:v>
                </c:pt>
                <c:pt idx="194">
                  <c:v>2.5255724446178676E-5</c:v>
                </c:pt>
                <c:pt idx="195">
                  <c:v>6.6122097869849772E-5</c:v>
                </c:pt>
                <c:pt idx="196">
                  <c:v>1.1260869796562672E-4</c:v>
                </c:pt>
                <c:pt idx="197">
                  <c:v>1.2692885901278799E-4</c:v>
                </c:pt>
                <c:pt idx="198">
                  <c:v>1.5942805200333448E-4</c:v>
                </c:pt>
                <c:pt idx="199">
                  <c:v>1.4993836576151541E-4</c:v>
                </c:pt>
                <c:pt idx="200">
                  <c:v>1.304697504478459E-4</c:v>
                </c:pt>
                <c:pt idx="201">
                  <c:v>1.5862134406981074E-4</c:v>
                </c:pt>
                <c:pt idx="202">
                  <c:v>1.3947659672584737E-4</c:v>
                </c:pt>
                <c:pt idx="203">
                  <c:v>5.727542966602224E-5</c:v>
                </c:pt>
                <c:pt idx="204">
                  <c:v>1.2711890530497862E-5</c:v>
                </c:pt>
                <c:pt idx="205">
                  <c:v>-2.3163902733190258E-5</c:v>
                </c:pt>
                <c:pt idx="206">
                  <c:v>-1.7053048012628369E-5</c:v>
                </c:pt>
                <c:pt idx="207">
                  <c:v>-3.7322484524928608E-5</c:v>
                </c:pt>
                <c:pt idx="208">
                  <c:v>-1.5767943101399408E-5</c:v>
                </c:pt>
                <c:pt idx="209">
                  <c:v>-8.0457831538993629E-6</c:v>
                </c:pt>
                <c:pt idx="210">
                  <c:v>7.0780209645093201E-6</c:v>
                </c:pt>
                <c:pt idx="211">
                  <c:v>1.769665667512105E-5</c:v>
                </c:pt>
                <c:pt idx="212">
                  <c:v>5.2281956687536587E-5</c:v>
                </c:pt>
                <c:pt idx="213">
                  <c:v>6.7243663645554357E-5</c:v>
                </c:pt>
                <c:pt idx="214">
                  <c:v>4.6005853035597099E-5</c:v>
                </c:pt>
                <c:pt idx="215">
                  <c:v>4.8259289476951454E-6</c:v>
                </c:pt>
                <c:pt idx="216">
                  <c:v>3.3141324204962667E-5</c:v>
                </c:pt>
                <c:pt idx="217">
                  <c:v>5.7271705007005901E-5</c:v>
                </c:pt>
                <c:pt idx="218">
                  <c:v>7.7848654688636248E-5</c:v>
                </c:pt>
                <c:pt idx="219">
                  <c:v>6.0152338553768119E-5</c:v>
                </c:pt>
                <c:pt idx="220">
                  <c:v>5.1143417108600414E-5</c:v>
                </c:pt>
                <c:pt idx="221">
                  <c:v>1.1372091662084744E-4</c:v>
                </c:pt>
                <c:pt idx="222">
                  <c:v>1.4508942728933506E-4</c:v>
                </c:pt>
                <c:pt idx="223">
                  <c:v>1.4637583583121971E-4</c:v>
                </c:pt>
                <c:pt idx="224">
                  <c:v>1.5474090562423511E-4</c:v>
                </c:pt>
                <c:pt idx="225">
                  <c:v>1.859656621911637E-4</c:v>
                </c:pt>
                <c:pt idx="226">
                  <c:v>2.176566573845799E-4</c:v>
                </c:pt>
                <c:pt idx="227">
                  <c:v>2.3470779163193274E-4</c:v>
                </c:pt>
                <c:pt idx="228">
                  <c:v>2.3567602561146484E-4</c:v>
                </c:pt>
                <c:pt idx="229">
                  <c:v>2.1411982760149696E-4</c:v>
                </c:pt>
                <c:pt idx="230">
                  <c:v>2.0768272999769426E-4</c:v>
                </c:pt>
                <c:pt idx="231">
                  <c:v>2.1057820897110729E-4</c:v>
                </c:pt>
                <c:pt idx="232">
                  <c:v>1.4590597896454478E-4</c:v>
                </c:pt>
                <c:pt idx="233">
                  <c:v>1.2402731416611979E-4</c:v>
                </c:pt>
                <c:pt idx="234">
                  <c:v>1.4703265284404319E-4</c:v>
                </c:pt>
                <c:pt idx="235">
                  <c:v>1.6069691917489933E-4</c:v>
                </c:pt>
                <c:pt idx="236">
                  <c:v>1.6262639896419005E-4</c:v>
                </c:pt>
                <c:pt idx="237">
                  <c:v>1.9061456873769531E-4</c:v>
                </c:pt>
                <c:pt idx="238">
                  <c:v>1.9431173622319573E-4</c:v>
                </c:pt>
                <c:pt idx="239">
                  <c:v>2.2037033752505275E-4</c:v>
                </c:pt>
                <c:pt idx="240">
                  <c:v>2.5946489065465316E-4</c:v>
                </c:pt>
                <c:pt idx="241">
                  <c:v>2.520625742714744E-4</c:v>
                </c:pt>
                <c:pt idx="242">
                  <c:v>2.7491034213653537E-4</c:v>
                </c:pt>
                <c:pt idx="243">
                  <c:v>2.8939305794505239E-4</c:v>
                </c:pt>
                <c:pt idx="244">
                  <c:v>3.1351483655841502E-4</c:v>
                </c:pt>
                <c:pt idx="245">
                  <c:v>3.0595448821411469E-4</c:v>
                </c:pt>
                <c:pt idx="246">
                  <c:v>3.5469750447845907E-4</c:v>
                </c:pt>
                <c:pt idx="247">
                  <c:v>3.4198701690285735E-4</c:v>
                </c:pt>
                <c:pt idx="248">
                  <c:v>3.8412905056668027E-4</c:v>
                </c:pt>
                <c:pt idx="249">
                  <c:v>3.2043135098703467E-4</c:v>
                </c:pt>
                <c:pt idx="250">
                  <c:v>3.5790461325623885E-4</c:v>
                </c:pt>
                <c:pt idx="251">
                  <c:v>3.0080559053581883E-4</c:v>
                </c:pt>
                <c:pt idx="252">
                  <c:v>3.4246466008052356E-4</c:v>
                </c:pt>
                <c:pt idx="253">
                  <c:v>3.5388109469502136E-4</c:v>
                </c:pt>
                <c:pt idx="254">
                  <c:v>3.3650538301910218E-4</c:v>
                </c:pt>
                <c:pt idx="255">
                  <c:v>3.4970007626682748E-4</c:v>
                </c:pt>
                <c:pt idx="256">
                  <c:v>3.9633458079849592E-4</c:v>
                </c:pt>
                <c:pt idx="257">
                  <c:v>3.7752026391869604E-4</c:v>
                </c:pt>
                <c:pt idx="258">
                  <c:v>4.5585853390326531E-4</c:v>
                </c:pt>
                <c:pt idx="259">
                  <c:v>4.7114417977687524E-4</c:v>
                </c:pt>
                <c:pt idx="260">
                  <c:v>4.1227204199996453E-4</c:v>
                </c:pt>
                <c:pt idx="261">
                  <c:v>4.3977510154129935E-4</c:v>
                </c:pt>
                <c:pt idx="262">
                  <c:v>4.2979000017736473E-4</c:v>
                </c:pt>
                <c:pt idx="263">
                  <c:v>4.3751866763626043E-4</c:v>
                </c:pt>
                <c:pt idx="264">
                  <c:v>4.621202178038701E-4</c:v>
                </c:pt>
                <c:pt idx="265">
                  <c:v>4.4924939252585089E-4</c:v>
                </c:pt>
                <c:pt idx="266">
                  <c:v>4.6035029531225061E-4</c:v>
                </c:pt>
                <c:pt idx="267">
                  <c:v>5.3192476188786998E-4</c:v>
                </c:pt>
                <c:pt idx="268">
                  <c:v>6.0462407548642267E-4</c:v>
                </c:pt>
                <c:pt idx="269">
                  <c:v>5.7310139940760184E-4</c:v>
                </c:pt>
                <c:pt idx="270">
                  <c:v>5.853317606995264E-4</c:v>
                </c:pt>
                <c:pt idx="271">
                  <c:v>6.0751724871853992E-4</c:v>
                </c:pt>
                <c:pt idx="272">
                  <c:v>6.5830794061829334E-4</c:v>
                </c:pt>
                <c:pt idx="273">
                  <c:v>6.3465440485269858E-4</c:v>
                </c:pt>
                <c:pt idx="274">
                  <c:v>5.9428211631578015E-4</c:v>
                </c:pt>
                <c:pt idx="275">
                  <c:v>5.4940245827495081E-4</c:v>
                </c:pt>
                <c:pt idx="276">
                  <c:v>5.9347280112094503E-4</c:v>
                </c:pt>
                <c:pt idx="277">
                  <c:v>6.1597470779163198E-4</c:v>
                </c:pt>
                <c:pt idx="278">
                  <c:v>6.1838722264592684E-4</c:v>
                </c:pt>
                <c:pt idx="279">
                  <c:v>5.4925081144357145E-4</c:v>
                </c:pt>
                <c:pt idx="280">
                  <c:v>5.9455188804739194E-4</c:v>
                </c:pt>
                <c:pt idx="281">
                  <c:v>6.5115712740107491E-4</c:v>
                </c:pt>
                <c:pt idx="282">
                  <c:v>6.4261169542931132E-4</c:v>
                </c:pt>
                <c:pt idx="283">
                  <c:v>6.8264699100760895E-4</c:v>
                </c:pt>
                <c:pt idx="284">
                  <c:v>6.8039570067930687E-4</c:v>
                </c:pt>
                <c:pt idx="285">
                  <c:v>7.0435767368439719E-4</c:v>
                </c:pt>
                <c:pt idx="286">
                  <c:v>7.7688086412089179E-4</c:v>
                </c:pt>
                <c:pt idx="287">
                  <c:v>7.9123640942870823E-4</c:v>
                </c:pt>
                <c:pt idx="288">
                  <c:v>7.4427253862116669E-4</c:v>
                </c:pt>
                <c:pt idx="289">
                  <c:v>7.9479487770702894E-4</c:v>
                </c:pt>
                <c:pt idx="290">
                  <c:v>7.7919299054646067E-4</c:v>
                </c:pt>
                <c:pt idx="291">
                  <c:v>8.0877724765435167E-4</c:v>
                </c:pt>
                <c:pt idx="292">
                  <c:v>7.9654990156258318E-4</c:v>
                </c:pt>
                <c:pt idx="293">
                  <c:v>7.7243060605523134E-4</c:v>
                </c:pt>
                <c:pt idx="294">
                  <c:v>7.7483283375605263E-4</c:v>
                </c:pt>
                <c:pt idx="295">
                  <c:v>8.5909756832975648E-4</c:v>
                </c:pt>
                <c:pt idx="296">
                  <c:v>8.6744789911495017E-4</c:v>
                </c:pt>
                <c:pt idx="297">
                  <c:v>8.6358525035029523E-4</c:v>
                </c:pt>
                <c:pt idx="298">
                  <c:v>8.8434596761320303E-4</c:v>
                </c:pt>
                <c:pt idx="299">
                  <c:v>8.9058264308898387E-4</c:v>
                </c:pt>
                <c:pt idx="300">
                  <c:v>9.089115127436547E-4</c:v>
                </c:pt>
                <c:pt idx="301">
                  <c:v>9.1840389492914276E-4</c:v>
                </c:pt>
                <c:pt idx="302">
                  <c:v>8.6822404710806833E-4</c:v>
                </c:pt>
                <c:pt idx="303">
                  <c:v>8.4439562973342085E-4</c:v>
                </c:pt>
                <c:pt idx="304">
                  <c:v>8.8007538000390195E-4</c:v>
                </c:pt>
                <c:pt idx="305">
                  <c:v>8.2409144924708668E-4</c:v>
                </c:pt>
                <c:pt idx="306">
                  <c:v>8.5175129919653786E-4</c:v>
                </c:pt>
                <c:pt idx="307">
                  <c:v>8.4113548890583706E-4</c:v>
                </c:pt>
                <c:pt idx="308">
                  <c:v>8.2553573012184955E-4</c:v>
                </c:pt>
                <c:pt idx="309">
                  <c:v>8.5914687572054413E-4</c:v>
                </c:pt>
                <c:pt idx="310">
                  <c:v>8.7604937833667368E-4</c:v>
                </c:pt>
                <c:pt idx="311">
                  <c:v>8.6643035774463021E-4</c:v>
                </c:pt>
                <c:pt idx="312">
                  <c:v>9.2849044891009391E-4</c:v>
                </c:pt>
                <c:pt idx="313">
                  <c:v>9.1243131551409164E-4</c:v>
                </c:pt>
                <c:pt idx="314">
                  <c:v>9.2817988329401747E-4</c:v>
                </c:pt>
                <c:pt idx="315">
                  <c:v>9.5614178535322189E-4</c:v>
                </c:pt>
                <c:pt idx="316">
                  <c:v>9.604873982369947E-4</c:v>
                </c:pt>
                <c:pt idx="317">
                  <c:v>9.8460172753232485E-4</c:v>
                </c:pt>
                <c:pt idx="318">
                  <c:v>9.8299143328426253E-4</c:v>
                </c:pt>
                <c:pt idx="319">
                  <c:v>9.9664958053244899E-4</c:v>
                </c:pt>
                <c:pt idx="320">
                  <c:v>1.0038935102250758E-3</c:v>
                </c:pt>
                <c:pt idx="321">
                  <c:v>1.0413649988471293E-3</c:v>
                </c:pt>
                <c:pt idx="322">
                  <c:v>1.0805991380074848E-3</c:v>
                </c:pt>
                <c:pt idx="323">
                  <c:v>1.1030895159716925E-3</c:v>
                </c:pt>
                <c:pt idx="324">
                  <c:v>1.1055197672974939E-3</c:v>
                </c:pt>
                <c:pt idx="325">
                  <c:v>1.1449023607243577E-3</c:v>
                </c:pt>
                <c:pt idx="326">
                  <c:v>1.1273881272059736E-3</c:v>
                </c:pt>
                <c:pt idx="327">
                  <c:v>1.1479509054468705E-3</c:v>
                </c:pt>
                <c:pt idx="328">
                  <c:v>1.1333105124066618E-3</c:v>
                </c:pt>
                <c:pt idx="329">
                  <c:v>1.1115984108121531E-3</c:v>
                </c:pt>
                <c:pt idx="330">
                  <c:v>1.1487469182880758E-3</c:v>
                </c:pt>
                <c:pt idx="331">
                  <c:v>1.1628933505968323E-3</c:v>
                </c:pt>
                <c:pt idx="332">
                  <c:v>1.1739912381830758E-3</c:v>
                </c:pt>
                <c:pt idx="333">
                  <c:v>1.1927973962859828E-3</c:v>
                </c:pt>
                <c:pt idx="334">
                  <c:v>1.1899166385839202E-3</c:v>
                </c:pt>
                <c:pt idx="335">
                  <c:v>1.2248111952608148E-3</c:v>
                </c:pt>
                <c:pt idx="336">
                  <c:v>1.1963512530817121E-3</c:v>
                </c:pt>
                <c:pt idx="337">
                  <c:v>1.1513256238803854E-3</c:v>
                </c:pt>
                <c:pt idx="338">
                  <c:v>1.1119061385927882E-3</c:v>
                </c:pt>
                <c:pt idx="339">
                  <c:v>1.0919730050903674E-3</c:v>
                </c:pt>
                <c:pt idx="340">
                  <c:v>1.1257482130504956E-3</c:v>
                </c:pt>
                <c:pt idx="341">
                  <c:v>1.1257193026019403E-3</c:v>
                </c:pt>
                <c:pt idx="342">
                  <c:v>1.0953291002288004E-3</c:v>
                </c:pt>
                <c:pt idx="343">
                  <c:v>1.1215352689735905E-3</c:v>
                </c:pt>
                <c:pt idx="344">
                  <c:v>1.114312090952626E-3</c:v>
                </c:pt>
                <c:pt idx="345">
                  <c:v>1.1548585516397369E-3</c:v>
                </c:pt>
                <c:pt idx="346">
                  <c:v>1.1529126833507743E-3</c:v>
                </c:pt>
                <c:pt idx="347">
                  <c:v>1.0988943083662937E-3</c:v>
                </c:pt>
                <c:pt idx="348">
                  <c:v>1.125249286107022E-3</c:v>
                </c:pt>
                <c:pt idx="349">
                  <c:v>1.0807087494013941E-3</c:v>
                </c:pt>
                <c:pt idx="350">
                  <c:v>1.1119048970397829E-3</c:v>
                </c:pt>
                <c:pt idx="351">
                  <c:v>1.1050093116475408E-3</c:v>
                </c:pt>
                <c:pt idx="352">
                  <c:v>1.0950178251538639E-3</c:v>
                </c:pt>
                <c:pt idx="353">
                  <c:v>1.0931033504194675E-3</c:v>
                </c:pt>
                <c:pt idx="354">
                  <c:v>1.0950128589418422E-3</c:v>
                </c:pt>
                <c:pt idx="355">
                  <c:v>1.0569370887355668E-3</c:v>
                </c:pt>
                <c:pt idx="356">
                  <c:v>1.0985766481616149E-3</c:v>
                </c:pt>
                <c:pt idx="357">
                  <c:v>1.0746423440520744E-3</c:v>
                </c:pt>
                <c:pt idx="358">
                  <c:v>1.1359007467054505E-3</c:v>
                </c:pt>
                <c:pt idx="359">
                  <c:v>1.144945815079548E-3</c:v>
                </c:pt>
                <c:pt idx="360">
                  <c:v>1.1590904737411539E-3</c:v>
                </c:pt>
                <c:pt idx="361">
                  <c:v>1.2030253099448397E-3</c:v>
                </c:pt>
                <c:pt idx="362">
                  <c:v>1.2408055905358188E-3</c:v>
                </c:pt>
                <c:pt idx="363">
                  <c:v>1.2210264096060731E-3</c:v>
                </c:pt>
                <c:pt idx="364">
                  <c:v>1.2116661641333073E-3</c:v>
                </c:pt>
                <c:pt idx="365">
                  <c:v>1.2344843120909526E-3</c:v>
                </c:pt>
                <c:pt idx="366">
                  <c:v>1.225274649261276E-3</c:v>
                </c:pt>
                <c:pt idx="367">
                  <c:v>1.2537544562884659E-3</c:v>
                </c:pt>
                <c:pt idx="368">
                  <c:v>1.265936397013178E-3</c:v>
                </c:pt>
                <c:pt idx="369">
                  <c:v>1.2326778524680301E-3</c:v>
                </c:pt>
                <c:pt idx="370">
                  <c:v>1.3095498483531687E-3</c:v>
                </c:pt>
                <c:pt idx="371">
                  <c:v>1.3114898636065343E-3</c:v>
                </c:pt>
                <c:pt idx="372">
                  <c:v>1.2470491832354872E-3</c:v>
                </c:pt>
                <c:pt idx="373">
                  <c:v>1.1988097053972084E-3</c:v>
                </c:pt>
                <c:pt idx="374">
                  <c:v>1.2079477128819993E-3</c:v>
                </c:pt>
                <c:pt idx="375">
                  <c:v>1.1561776130256645E-3</c:v>
                </c:pt>
                <c:pt idx="376">
                  <c:v>1.1817271775952892E-3</c:v>
                </c:pt>
                <c:pt idx="377">
                  <c:v>1.1116106489774925E-3</c:v>
                </c:pt>
                <c:pt idx="378">
                  <c:v>1.097160390911832E-3</c:v>
                </c:pt>
                <c:pt idx="379">
                  <c:v>1.1308873556694632E-3</c:v>
                </c:pt>
                <c:pt idx="380">
                  <c:v>1.1830120075912098E-3</c:v>
                </c:pt>
                <c:pt idx="381">
                  <c:v>1.1416812401340876E-3</c:v>
                </c:pt>
                <c:pt idx="382">
                  <c:v>1.1632436459090829E-3</c:v>
                </c:pt>
                <c:pt idx="383">
                  <c:v>1.1328431563824692E-3</c:v>
                </c:pt>
                <c:pt idx="384">
                  <c:v>1.162583494439616E-3</c:v>
                </c:pt>
                <c:pt idx="385">
                  <c:v>1.1885988187509977E-3</c:v>
                </c:pt>
                <c:pt idx="386">
                  <c:v>1.1623866196058955E-3</c:v>
                </c:pt>
                <c:pt idx="387">
                  <c:v>1.1502953122505808E-3</c:v>
                </c:pt>
                <c:pt idx="388">
                  <c:v>1.1284269523421011E-3</c:v>
                </c:pt>
                <c:pt idx="389">
                  <c:v>1.1232622692041645E-3</c:v>
                </c:pt>
                <c:pt idx="390">
                  <c:v>1.1428747273017506E-3</c:v>
                </c:pt>
                <c:pt idx="391">
                  <c:v>1.1528410280058883E-3</c:v>
                </c:pt>
                <c:pt idx="392">
                  <c:v>1.1604056331033503E-3</c:v>
                </c:pt>
                <c:pt idx="393">
                  <c:v>1.150741739238396E-3</c:v>
                </c:pt>
                <c:pt idx="394">
                  <c:v>1.1661916248381548E-3</c:v>
                </c:pt>
                <c:pt idx="395">
                  <c:v>1.2083309980312515E-3</c:v>
                </c:pt>
                <c:pt idx="396">
                  <c:v>1.2125003103882514E-3</c:v>
                </c:pt>
                <c:pt idx="397">
                  <c:v>1.2232682996044767E-3</c:v>
                </c:pt>
                <c:pt idx="398">
                  <c:v>1.2168022915521185E-3</c:v>
                </c:pt>
                <c:pt idx="399">
                  <c:v>1.1839954949362374E-3</c:v>
                </c:pt>
                <c:pt idx="400">
                  <c:v>1.2094150511697203E-3</c:v>
                </c:pt>
                <c:pt idx="401">
                  <c:v>1.2184186162004932E-3</c:v>
                </c:pt>
                <c:pt idx="402">
                  <c:v>1.1878505170181445E-3</c:v>
                </c:pt>
                <c:pt idx="403">
                  <c:v>1.1729295329987051E-3</c:v>
                </c:pt>
                <c:pt idx="404">
                  <c:v>1.1840460438800305E-3</c:v>
                </c:pt>
                <c:pt idx="405">
                  <c:v>1.1715565527393979E-3</c:v>
                </c:pt>
                <c:pt idx="406">
                  <c:v>1.1981110657845729E-3</c:v>
                </c:pt>
                <c:pt idx="407">
                  <c:v>1.2389441478512263E-3</c:v>
                </c:pt>
                <c:pt idx="408">
                  <c:v>1.2695273230343555E-3</c:v>
                </c:pt>
                <c:pt idx="409">
                  <c:v>1.279996807435129E-3</c:v>
                </c:pt>
                <c:pt idx="410">
                  <c:v>1.2962434153349534E-3</c:v>
                </c:pt>
                <c:pt idx="411">
                  <c:v>1.2497703126939928E-3</c:v>
                </c:pt>
                <c:pt idx="412">
                  <c:v>1.2335300899239104E-3</c:v>
                </c:pt>
                <c:pt idx="413">
                  <c:v>1.2230641528174384E-3</c:v>
                </c:pt>
                <c:pt idx="414">
                  <c:v>1.1748280449087457E-3</c:v>
                </c:pt>
                <c:pt idx="415">
                  <c:v>1.1443837462975115E-3</c:v>
                </c:pt>
                <c:pt idx="416">
                  <c:v>1.1651120058175626E-3</c:v>
                </c:pt>
                <c:pt idx="417">
                  <c:v>1.1705588762171654E-3</c:v>
                </c:pt>
                <c:pt idx="418">
                  <c:v>1.231969280431351E-3</c:v>
                </c:pt>
                <c:pt idx="419">
                  <c:v>1.2856611269753994E-3</c:v>
                </c:pt>
                <c:pt idx="420">
                  <c:v>1.3036909597204732E-3</c:v>
                </c:pt>
                <c:pt idx="421">
                  <c:v>1.3299129139249038E-3</c:v>
                </c:pt>
                <c:pt idx="422">
                  <c:v>1.3054913889430837E-3</c:v>
                </c:pt>
                <c:pt idx="423">
                  <c:v>1.3022768308472712E-3</c:v>
                </c:pt>
                <c:pt idx="424">
                  <c:v>1.3017787907273726E-3</c:v>
                </c:pt>
                <c:pt idx="425">
                  <c:v>1.2946519217466876E-3</c:v>
                </c:pt>
                <c:pt idx="426">
                  <c:v>1.2359603412497118E-3</c:v>
                </c:pt>
                <c:pt idx="427">
                  <c:v>1.1960630354197336E-3</c:v>
                </c:pt>
                <c:pt idx="428">
                  <c:v>1.1392956847164823E-3</c:v>
                </c:pt>
                <c:pt idx="429">
                  <c:v>1.1804643408240365E-3</c:v>
                </c:pt>
                <c:pt idx="430">
                  <c:v>1.1415572621982582E-3</c:v>
                </c:pt>
                <c:pt idx="431">
                  <c:v>1.1150311275074938E-3</c:v>
                </c:pt>
                <c:pt idx="432">
                  <c:v>1.121553537539242E-3</c:v>
                </c:pt>
                <c:pt idx="433">
                  <c:v>1.1763436263989642E-3</c:v>
                </c:pt>
                <c:pt idx="434">
                  <c:v>1.1996500594171795E-3</c:v>
                </c:pt>
                <c:pt idx="435">
                  <c:v>1.2184744860857381E-3</c:v>
                </c:pt>
                <c:pt idx="436">
                  <c:v>1.1879102889271209E-3</c:v>
                </c:pt>
                <c:pt idx="437">
                  <c:v>1.2247150635852503E-3</c:v>
                </c:pt>
                <c:pt idx="438">
                  <c:v>1.2727851581206436E-3</c:v>
                </c:pt>
                <c:pt idx="439">
                  <c:v>1.2497791809297459E-3</c:v>
                </c:pt>
                <c:pt idx="440">
                  <c:v>1.2137885103137582E-3</c:v>
                </c:pt>
                <c:pt idx="441">
                  <c:v>1.2388854401305404E-3</c:v>
                </c:pt>
                <c:pt idx="442">
                  <c:v>1.2785897731505296E-3</c:v>
                </c:pt>
                <c:pt idx="443">
                  <c:v>1.3308744080452635E-3</c:v>
                </c:pt>
                <c:pt idx="444">
                  <c:v>1.3644722512903284E-3</c:v>
                </c:pt>
                <c:pt idx="445">
                  <c:v>1.361589719941115E-3</c:v>
                </c:pt>
                <c:pt idx="446">
                  <c:v>1.3692869938454443E-3</c:v>
                </c:pt>
                <c:pt idx="447">
                  <c:v>1.389869282204998E-3</c:v>
                </c:pt>
                <c:pt idx="448">
                  <c:v>1.3945105620687822E-3</c:v>
                </c:pt>
                <c:pt idx="449">
                  <c:v>1.3975385324843474E-3</c:v>
                </c:pt>
                <c:pt idx="450">
                  <c:v>1.3999427111970346E-3</c:v>
                </c:pt>
                <c:pt idx="451">
                  <c:v>1.37842375977723E-3</c:v>
                </c:pt>
                <c:pt idx="452">
                  <c:v>1.3587719267128997E-3</c:v>
                </c:pt>
                <c:pt idx="453">
                  <c:v>1.3894496372891577E-3</c:v>
                </c:pt>
                <c:pt idx="454">
                  <c:v>1.4016610205565706E-3</c:v>
                </c:pt>
                <c:pt idx="455">
                  <c:v>1.4071146308153456E-3</c:v>
                </c:pt>
                <c:pt idx="456">
                  <c:v>1.4087384047817527E-3</c:v>
                </c:pt>
                <c:pt idx="457">
                  <c:v>1.4008384030081056E-3</c:v>
                </c:pt>
                <c:pt idx="458">
                  <c:v>1.3860217094411238E-3</c:v>
                </c:pt>
                <c:pt idx="459">
                  <c:v>1.4519573969954418E-3</c:v>
                </c:pt>
                <c:pt idx="460">
                  <c:v>1.4479769780599847E-3</c:v>
                </c:pt>
                <c:pt idx="461">
                  <c:v>1.4209476596725849E-3</c:v>
                </c:pt>
                <c:pt idx="462">
                  <c:v>1.4365465316329971E-3</c:v>
                </c:pt>
                <c:pt idx="463">
                  <c:v>1.4952152320817297E-3</c:v>
                </c:pt>
                <c:pt idx="464">
                  <c:v>1.5298664443695569E-3</c:v>
                </c:pt>
                <c:pt idx="465">
                  <c:v>1.5976768769620973E-3</c:v>
                </c:pt>
                <c:pt idx="466">
                  <c:v>1.5854172504921871E-3</c:v>
                </c:pt>
                <c:pt idx="467">
                  <c:v>1.678566183643426E-3</c:v>
                </c:pt>
                <c:pt idx="468">
                  <c:v>1.8282169525194658E-3</c:v>
                </c:pt>
                <c:pt idx="469">
                  <c:v>1.8686490129653608E-3</c:v>
                </c:pt>
                <c:pt idx="470">
                  <c:v>1.8846331210868909E-3</c:v>
                </c:pt>
                <c:pt idx="471">
                  <c:v>1.9543143966939216E-3</c:v>
                </c:pt>
                <c:pt idx="472">
                  <c:v>2.0254394210815698E-3</c:v>
                </c:pt>
                <c:pt idx="473">
                  <c:v>2.1615402351856123E-3</c:v>
                </c:pt>
                <c:pt idx="474">
                  <c:v>2.2098526099217823E-3</c:v>
                </c:pt>
                <c:pt idx="475">
                  <c:v>2.2701566130434014E-3</c:v>
                </c:pt>
                <c:pt idx="476">
                  <c:v>2.4168212695766305E-3</c:v>
                </c:pt>
                <c:pt idx="477">
                  <c:v>2.5543143966939219E-3</c:v>
                </c:pt>
                <c:pt idx="478">
                  <c:v>2.6750926730636205E-3</c:v>
                </c:pt>
                <c:pt idx="479">
                  <c:v>2.7867544030790517E-3</c:v>
                </c:pt>
                <c:pt idx="480">
                  <c:v>2.9087884216314011E-3</c:v>
                </c:pt>
                <c:pt idx="481">
                  <c:v>3.0377822316028451E-3</c:v>
                </c:pt>
                <c:pt idx="482">
                  <c:v>3.1896968837019563E-3</c:v>
                </c:pt>
                <c:pt idx="483">
                  <c:v>3.3609744417445594E-3</c:v>
                </c:pt>
                <c:pt idx="484">
                  <c:v>3.5055213635799293E-3</c:v>
                </c:pt>
                <c:pt idx="485">
                  <c:v>3.7207534453095898E-3</c:v>
                </c:pt>
                <c:pt idx="486">
                  <c:v>3.9763377733633672E-3</c:v>
                </c:pt>
                <c:pt idx="487">
                  <c:v>4.2385271634061122E-3</c:v>
                </c:pt>
                <c:pt idx="488">
                  <c:v>4.5502758021319237E-3</c:v>
                </c:pt>
                <c:pt idx="489">
                  <c:v>4.8720952093790461E-3</c:v>
                </c:pt>
                <c:pt idx="490">
                  <c:v>5.2636845745907303E-3</c:v>
                </c:pt>
                <c:pt idx="491">
                  <c:v>5.7551852574448835E-3</c:v>
                </c:pt>
                <c:pt idx="492">
                  <c:v>6.2570600024831058E-3</c:v>
                </c:pt>
                <c:pt idx="493">
                  <c:v>6.8202053883400435E-3</c:v>
                </c:pt>
                <c:pt idx="494">
                  <c:v>7.4571007963675712E-3</c:v>
                </c:pt>
                <c:pt idx="495">
                  <c:v>8.1499192990546459E-3</c:v>
                </c:pt>
                <c:pt idx="496">
                  <c:v>8.9683616821269567E-3</c:v>
                </c:pt>
                <c:pt idx="497">
                  <c:v>9.8541317110374047E-3</c:v>
                </c:pt>
                <c:pt idx="498">
                  <c:v>1.0799405828204538E-2</c:v>
                </c:pt>
                <c:pt idx="499">
                  <c:v>1.1834665933559179E-2</c:v>
                </c:pt>
                <c:pt idx="500">
                  <c:v>1.2978139798868414E-2</c:v>
                </c:pt>
                <c:pt idx="501">
                  <c:v>1.4191333960021993E-2</c:v>
                </c:pt>
                <c:pt idx="502">
                  <c:v>1.5538951065075112E-2</c:v>
                </c:pt>
                <c:pt idx="503">
                  <c:v>1.6915980560827229E-2</c:v>
                </c:pt>
                <c:pt idx="504">
                  <c:v>1.8383959135169652E-2</c:v>
                </c:pt>
                <c:pt idx="505">
                  <c:v>1.9994359802060976E-2</c:v>
                </c:pt>
                <c:pt idx="506">
                  <c:v>2.1670580514712403E-2</c:v>
                </c:pt>
                <c:pt idx="507">
                  <c:v>2.3375126372359483E-2</c:v>
                </c:pt>
                <c:pt idx="508">
                  <c:v>2.5155211862152145E-2</c:v>
                </c:pt>
                <c:pt idx="509">
                  <c:v>2.6988701867650452E-2</c:v>
                </c:pt>
                <c:pt idx="510">
                  <c:v>2.889012255901811E-2</c:v>
                </c:pt>
                <c:pt idx="511">
                  <c:v>3.0814352352742946E-2</c:v>
                </c:pt>
                <c:pt idx="512">
                  <c:v>3.2740018800659798E-2</c:v>
                </c:pt>
                <c:pt idx="513">
                  <c:v>3.472206949149536E-2</c:v>
                </c:pt>
                <c:pt idx="514">
                  <c:v>3.6706266295383198E-2</c:v>
                </c:pt>
                <c:pt idx="515">
                  <c:v>3.8717440272432201E-2</c:v>
                </c:pt>
                <c:pt idx="516">
                  <c:v>4.0777655593196294E-2</c:v>
                </c:pt>
                <c:pt idx="517">
                  <c:v>4.2795569429417708E-2</c:v>
                </c:pt>
                <c:pt idx="518">
                  <c:v>4.4796846455366163E-2</c:v>
                </c:pt>
                <c:pt idx="519">
                  <c:v>4.6782639541689576E-2</c:v>
                </c:pt>
                <c:pt idx="520">
                  <c:v>4.8712527269824939E-2</c:v>
                </c:pt>
                <c:pt idx="521">
                  <c:v>5.0659885422394073E-2</c:v>
                </c:pt>
                <c:pt idx="522">
                  <c:v>5.2536457317181318E-2</c:v>
                </c:pt>
                <c:pt idx="523">
                  <c:v>5.4207765027225484E-2</c:v>
                </c:pt>
                <c:pt idx="524">
                  <c:v>5.587850517018144E-2</c:v>
                </c:pt>
                <c:pt idx="525">
                  <c:v>5.7333889076107196E-2</c:v>
                </c:pt>
                <c:pt idx="526">
                  <c:v>5.8742253596069598E-2</c:v>
                </c:pt>
                <c:pt idx="527">
                  <c:v>6.0055160426384771E-2</c:v>
                </c:pt>
                <c:pt idx="528">
                  <c:v>6.1232099466132214E-2</c:v>
                </c:pt>
                <c:pt idx="529">
                  <c:v>6.2217360458310424E-2</c:v>
                </c:pt>
                <c:pt idx="530">
                  <c:v>6.3176779411503875E-2</c:v>
                </c:pt>
                <c:pt idx="531">
                  <c:v>6.3939323530976755E-2</c:v>
                </c:pt>
                <c:pt idx="532">
                  <c:v>6.4668079672230011E-2</c:v>
                </c:pt>
                <c:pt idx="533">
                  <c:v>6.5155034497437078E-2</c:v>
                </c:pt>
                <c:pt idx="534">
                  <c:v>6.5537024884269532E-2</c:v>
                </c:pt>
                <c:pt idx="535">
                  <c:v>6.5821340522516453E-2</c:v>
                </c:pt>
                <c:pt idx="536">
                  <c:v>6.5910058352991255E-2</c:v>
                </c:pt>
                <c:pt idx="537">
                  <c:v>6.591663858392012E-2</c:v>
                </c:pt>
                <c:pt idx="538">
                  <c:v>6.5887870027136808E-2</c:v>
                </c:pt>
                <c:pt idx="539">
                  <c:v>6.5798531420159276E-2</c:v>
                </c:pt>
                <c:pt idx="540">
                  <c:v>6.5781805927528775E-2</c:v>
                </c:pt>
                <c:pt idx="541">
                  <c:v>6.5615065358897509E-2</c:v>
                </c:pt>
                <c:pt idx="542">
                  <c:v>6.5464234405207419E-2</c:v>
                </c:pt>
                <c:pt idx="543">
                  <c:v>6.5461822245082554E-2</c:v>
                </c:pt>
                <c:pt idx="544">
                  <c:v>6.5414767386176201E-2</c:v>
                </c:pt>
                <c:pt idx="545">
                  <c:v>6.540983664709743E-2</c:v>
                </c:pt>
                <c:pt idx="546">
                  <c:v>6.548833826998457E-2</c:v>
                </c:pt>
                <c:pt idx="547">
                  <c:v>6.5660754509497876E-2</c:v>
                </c:pt>
                <c:pt idx="548">
                  <c:v>6.6094907859030522E-2</c:v>
                </c:pt>
                <c:pt idx="549">
                  <c:v>6.6570138876571899E-2</c:v>
                </c:pt>
                <c:pt idx="550">
                  <c:v>6.7391372980259309E-2</c:v>
                </c:pt>
                <c:pt idx="551">
                  <c:v>6.8498962416416884E-2</c:v>
                </c:pt>
                <c:pt idx="552">
                  <c:v>6.987165889218E-2</c:v>
                </c:pt>
                <c:pt idx="553">
                  <c:v>7.1622975825189339E-2</c:v>
                </c:pt>
                <c:pt idx="554">
                  <c:v>7.3780298327450727E-2</c:v>
                </c:pt>
                <c:pt idx="555">
                  <c:v>7.6331636544225895E-2</c:v>
                </c:pt>
                <c:pt idx="556">
                  <c:v>7.9636118550575549E-2</c:v>
                </c:pt>
                <c:pt idx="557">
                  <c:v>8.3373388198151863E-2</c:v>
                </c:pt>
                <c:pt idx="558">
                  <c:v>8.7926535535020667E-2</c:v>
                </c:pt>
                <c:pt idx="559">
                  <c:v>9.3255139142618973E-2</c:v>
                </c:pt>
                <c:pt idx="560">
                  <c:v>9.9594260477820551E-2</c:v>
                </c:pt>
                <c:pt idx="561">
                  <c:v>0.10688810060126638</c:v>
                </c:pt>
                <c:pt idx="562">
                  <c:v>0.11530027846260264</c:v>
                </c:pt>
                <c:pt idx="563">
                  <c:v>0.12473723417463331</c:v>
                </c:pt>
                <c:pt idx="564">
                  <c:v>0.13558975541405793</c:v>
                </c:pt>
                <c:pt idx="565">
                  <c:v>0.14765538035863146</c:v>
                </c:pt>
                <c:pt idx="566">
                  <c:v>0.16115368652560258</c:v>
                </c:pt>
                <c:pt idx="567">
                  <c:v>0.17609128961884321</c:v>
                </c:pt>
                <c:pt idx="568">
                  <c:v>0.19227824976499175</c:v>
                </c:pt>
                <c:pt idx="569">
                  <c:v>0.2103639523953105</c:v>
                </c:pt>
                <c:pt idx="570">
                  <c:v>0.22972650360937194</c:v>
                </c:pt>
                <c:pt idx="571">
                  <c:v>0.25072790479062096</c:v>
                </c:pt>
                <c:pt idx="572">
                  <c:v>0.27308809705397208</c:v>
                </c:pt>
                <c:pt idx="573">
                  <c:v>0.29739415760628585</c:v>
                </c:pt>
                <c:pt idx="574">
                  <c:v>0.32294319008176514</c:v>
                </c:pt>
                <c:pt idx="575">
                  <c:v>0.35046150298859541</c:v>
                </c:pt>
                <c:pt idx="576">
                  <c:v>0.37892126780298324</c:v>
                </c:pt>
                <c:pt idx="577">
                  <c:v>0.40886947730618473</c:v>
                </c:pt>
                <c:pt idx="578">
                  <c:v>0.44054699278125609</c:v>
                </c:pt>
                <c:pt idx="579">
                  <c:v>0.47335698196200848</c:v>
                </c:pt>
                <c:pt idx="580">
                  <c:v>0.50660860928326912</c:v>
                </c:pt>
                <c:pt idx="581">
                  <c:v>0.54122062396906767</c:v>
                </c:pt>
                <c:pt idx="582">
                  <c:v>0.57579113531154114</c:v>
                </c:pt>
                <c:pt idx="583">
                  <c:v>0.61104662918359021</c:v>
                </c:pt>
                <c:pt idx="584">
                  <c:v>0.64691527287561423</c:v>
                </c:pt>
                <c:pt idx="585">
                  <c:v>0.68119171352051222</c:v>
                </c:pt>
                <c:pt idx="586">
                  <c:v>0.71556375374682957</c:v>
                </c:pt>
                <c:pt idx="587">
                  <c:v>0.74886859048260934</c:v>
                </c:pt>
                <c:pt idx="588">
                  <c:v>0.78057005019421433</c:v>
                </c:pt>
                <c:pt idx="589">
                  <c:v>0.81178375693939453</c:v>
                </c:pt>
                <c:pt idx="590">
                  <c:v>0.84130735531473366</c:v>
                </c:pt>
                <c:pt idx="591">
                  <c:v>0.86780759475709901</c:v>
                </c:pt>
                <c:pt idx="592">
                  <c:v>0.89342367109487242</c:v>
                </c:pt>
                <c:pt idx="593">
                  <c:v>0.91607296784377712</c:v>
                </c:pt>
                <c:pt idx="594">
                  <c:v>0.93706337241269222</c:v>
                </c:pt>
                <c:pt idx="595">
                  <c:v>0.95529930295666987</c:v>
                </c:pt>
                <c:pt idx="596">
                  <c:v>0.96987105585214883</c:v>
                </c:pt>
                <c:pt idx="597">
                  <c:v>0.98187687341480279</c:v>
                </c:pt>
                <c:pt idx="598">
                  <c:v>0.9910322626416701</c:v>
                </c:pt>
                <c:pt idx="599">
                  <c:v>0.99694755325375572</c:v>
                </c:pt>
                <c:pt idx="600">
                  <c:v>1</c:v>
                </c:pt>
                <c:pt idx="601">
                  <c:v>0.99961192600344095</c:v>
                </c:pt>
                <c:pt idx="602">
                  <c:v>0.99596654901473891</c:v>
                </c:pt>
                <c:pt idx="603">
                  <c:v>0.98931484010570936</c:v>
                </c:pt>
                <c:pt idx="604">
                  <c:v>0.97967595466557889</c:v>
                </c:pt>
                <c:pt idx="605">
                  <c:v>0.96759706284031843</c:v>
                </c:pt>
                <c:pt idx="606">
                  <c:v>0.95217289512424397</c:v>
                </c:pt>
                <c:pt idx="607">
                  <c:v>0.93453202319930473</c:v>
                </c:pt>
                <c:pt idx="608">
                  <c:v>0.91476685408204894</c:v>
                </c:pt>
                <c:pt idx="609">
                  <c:v>0.8927463152480446</c:v>
                </c:pt>
                <c:pt idx="610">
                  <c:v>0.86973146982139371</c:v>
                </c:pt>
                <c:pt idx="611">
                  <c:v>0.84437611961476378</c:v>
                </c:pt>
                <c:pt idx="612">
                  <c:v>0.81795516220003184</c:v>
                </c:pt>
                <c:pt idx="613">
                  <c:v>0.79090633369397489</c:v>
                </c:pt>
                <c:pt idx="614">
                  <c:v>0.76260176300526772</c:v>
                </c:pt>
                <c:pt idx="615">
                  <c:v>0.73444742023021936</c:v>
                </c:pt>
                <c:pt idx="616">
                  <c:v>0.70615508770685165</c:v>
                </c:pt>
                <c:pt idx="617">
                  <c:v>0.6775458044376651</c:v>
                </c:pt>
                <c:pt idx="618">
                  <c:v>0.6499058193363012</c:v>
                </c:pt>
                <c:pt idx="619">
                  <c:v>0.62217874815984109</c:v>
                </c:pt>
                <c:pt idx="620">
                  <c:v>0.59512371188875679</c:v>
                </c:pt>
                <c:pt idx="621">
                  <c:v>0.5688822475656693</c:v>
                </c:pt>
                <c:pt idx="622">
                  <c:v>0.54243504017310795</c:v>
                </c:pt>
                <c:pt idx="623">
                  <c:v>0.51717121015945089</c:v>
                </c:pt>
                <c:pt idx="624">
                  <c:v>0.49266171227895922</c:v>
                </c:pt>
                <c:pt idx="625">
                  <c:v>0.46886504318830813</c:v>
                </c:pt>
                <c:pt idx="626">
                  <c:v>0.4464005604724996</c:v>
                </c:pt>
                <c:pt idx="627">
                  <c:v>0.42457139816604883</c:v>
                </c:pt>
                <c:pt idx="628">
                  <c:v>0.4037948954435005</c:v>
                </c:pt>
                <c:pt idx="629">
                  <c:v>0.3843156382469271</c:v>
                </c:pt>
                <c:pt idx="630">
                  <c:v>0.36590021461130523</c:v>
                </c:pt>
                <c:pt idx="631">
                  <c:v>0.34804650502828965</c:v>
                </c:pt>
                <c:pt idx="632">
                  <c:v>0.33119863074439976</c:v>
                </c:pt>
                <c:pt idx="633">
                  <c:v>0.315458931200227</c:v>
                </c:pt>
                <c:pt idx="634">
                  <c:v>0.30089835228179707</c:v>
                </c:pt>
                <c:pt idx="635">
                  <c:v>0.28708855820223123</c:v>
                </c:pt>
                <c:pt idx="636">
                  <c:v>0.2739855625121938</c:v>
                </c:pt>
                <c:pt idx="637">
                  <c:v>0.26148525212394247</c:v>
                </c:pt>
                <c:pt idx="638">
                  <c:v>0.24990688352459162</c:v>
                </c:pt>
                <c:pt idx="639">
                  <c:v>0.2389737677586421</c:v>
                </c:pt>
                <c:pt idx="640">
                  <c:v>0.22850002660470725</c:v>
                </c:pt>
                <c:pt idx="641">
                  <c:v>0.21862861602312836</c:v>
                </c:pt>
                <c:pt idx="642">
                  <c:v>0.20939908834536455</c:v>
                </c:pt>
                <c:pt idx="643">
                  <c:v>0.2004412834110782</c:v>
                </c:pt>
                <c:pt idx="644">
                  <c:v>0.19221173799684291</c:v>
                </c:pt>
                <c:pt idx="645">
                  <c:v>0.1847221581738529</c:v>
                </c:pt>
                <c:pt idx="646">
                  <c:v>0.17726003440875474</c:v>
                </c:pt>
                <c:pt idx="647">
                  <c:v>0.17027097781167416</c:v>
                </c:pt>
                <c:pt idx="648">
                  <c:v>0.16349754349869638</c:v>
                </c:pt>
                <c:pt idx="649">
                  <c:v>0.15723149642610101</c:v>
                </c:pt>
                <c:pt idx="650">
                  <c:v>0.15126915095510898</c:v>
                </c:pt>
                <c:pt idx="651">
                  <c:v>0.14564422411805394</c:v>
                </c:pt>
                <c:pt idx="652">
                  <c:v>0.14013648214824143</c:v>
                </c:pt>
                <c:pt idx="653">
                  <c:v>0.1350920700235895</c:v>
                </c:pt>
                <c:pt idx="654">
                  <c:v>0.13024102091129991</c:v>
                </c:pt>
                <c:pt idx="655">
                  <c:v>0.1256379276706692</c:v>
                </c:pt>
                <c:pt idx="656">
                  <c:v>0.12126684521381316</c:v>
                </c:pt>
                <c:pt idx="657">
                  <c:v>0.11717443819726504</c:v>
                </c:pt>
                <c:pt idx="658">
                  <c:v>0.11315122115606321</c:v>
                </c:pt>
                <c:pt idx="659">
                  <c:v>0.10935531473368688</c:v>
                </c:pt>
                <c:pt idx="660">
                  <c:v>0.10567100619002856</c:v>
                </c:pt>
                <c:pt idx="661">
                  <c:v>0.10221709441123783</c:v>
                </c:pt>
                <c:pt idx="662">
                  <c:v>9.9004451854348099E-2</c:v>
                </c:pt>
                <c:pt idx="663">
                  <c:v>9.5786541565420977E-2</c:v>
                </c:pt>
                <c:pt idx="664">
                  <c:v>9.2612777354073181E-2</c:v>
                </c:pt>
                <c:pt idx="665">
                  <c:v>8.9747113389262348E-2</c:v>
                </c:pt>
                <c:pt idx="666">
                  <c:v>8.7074049768539052E-2</c:v>
                </c:pt>
                <c:pt idx="667">
                  <c:v>8.4512956492435398E-2</c:v>
                </c:pt>
                <c:pt idx="668">
                  <c:v>8.1955357301218501E-2</c:v>
                </c:pt>
                <c:pt idx="669">
                  <c:v>7.9461432042709418E-2</c:v>
                </c:pt>
                <c:pt idx="670">
                  <c:v>7.7121370674518019E-2</c:v>
                </c:pt>
                <c:pt idx="671">
                  <c:v>7.5028396090881688E-2</c:v>
                </c:pt>
                <c:pt idx="672">
                  <c:v>7.2933399549493627E-2</c:v>
                </c:pt>
                <c:pt idx="673">
                  <c:v>7.0855359074865648E-2</c:v>
                </c:pt>
                <c:pt idx="674">
                  <c:v>6.8924619996097974E-2</c:v>
                </c:pt>
                <c:pt idx="675">
                  <c:v>6.7184583458966676E-2</c:v>
                </c:pt>
                <c:pt idx="676">
                  <c:v>6.5472144871499272E-2</c:v>
                </c:pt>
                <c:pt idx="677">
                  <c:v>6.3909756832975645E-2</c:v>
                </c:pt>
                <c:pt idx="678">
                  <c:v>6.2445788474840815E-2</c:v>
                </c:pt>
                <c:pt idx="679">
                  <c:v>6.104778205423813E-2</c:v>
                </c:pt>
                <c:pt idx="680">
                  <c:v>5.9664869370887358E-2</c:v>
                </c:pt>
                <c:pt idx="681">
                  <c:v>5.8456270729501068E-2</c:v>
                </c:pt>
                <c:pt idx="682">
                  <c:v>5.7360458310423725E-2</c:v>
                </c:pt>
                <c:pt idx="683">
                  <c:v>5.63294194852876E-2</c:v>
                </c:pt>
                <c:pt idx="684">
                  <c:v>5.5257232046256717E-2</c:v>
                </c:pt>
                <c:pt idx="685">
                  <c:v>5.4243574963196817E-2</c:v>
                </c:pt>
                <c:pt idx="686">
                  <c:v>5.342567531615261E-2</c:v>
                </c:pt>
                <c:pt idx="687">
                  <c:v>5.2653677657366844E-2</c:v>
                </c:pt>
                <c:pt idx="688">
                  <c:v>5.1819779713023886E-2</c:v>
                </c:pt>
                <c:pt idx="689">
                  <c:v>5.101862329508168E-2</c:v>
                </c:pt>
                <c:pt idx="690">
                  <c:v>5.0309909366630608E-2</c:v>
                </c:pt>
                <c:pt idx="691">
                  <c:v>4.9746173356272502E-2</c:v>
                </c:pt>
                <c:pt idx="692">
                  <c:v>4.9280395878044024E-2</c:v>
                </c:pt>
                <c:pt idx="693">
                  <c:v>4.8704670012947628E-2</c:v>
                </c:pt>
                <c:pt idx="694">
                  <c:v>4.8241836788989197E-2</c:v>
                </c:pt>
                <c:pt idx="695">
                  <c:v>4.7883489118674731E-2</c:v>
                </c:pt>
                <c:pt idx="696">
                  <c:v>4.7509551089906177E-2</c:v>
                </c:pt>
                <c:pt idx="697">
                  <c:v>4.7243982902041466E-2</c:v>
                </c:pt>
                <c:pt idx="698">
                  <c:v>4.6910519501250421E-2</c:v>
                </c:pt>
                <c:pt idx="699">
                  <c:v>4.6626257072418013E-2</c:v>
                </c:pt>
                <c:pt idx="700">
                  <c:v>4.6347244639151484E-2</c:v>
                </c:pt>
                <c:pt idx="701">
                  <c:v>4.6150334332487893E-2</c:v>
                </c:pt>
                <c:pt idx="702">
                  <c:v>4.5803887834554198E-2</c:v>
                </c:pt>
                <c:pt idx="703">
                  <c:v>4.5581082279491321E-2</c:v>
                </c:pt>
                <c:pt idx="704">
                  <c:v>4.5266455011440027E-2</c:v>
                </c:pt>
                <c:pt idx="705">
                  <c:v>4.504863340487044E-2</c:v>
                </c:pt>
                <c:pt idx="706">
                  <c:v>4.4697025593728387E-2</c:v>
                </c:pt>
                <c:pt idx="707">
                  <c:v>4.4420336638229196E-2</c:v>
                </c:pt>
                <c:pt idx="708">
                  <c:v>4.4061456873769528E-2</c:v>
                </c:pt>
                <c:pt idx="709">
                  <c:v>4.3776751033149465E-2</c:v>
                </c:pt>
                <c:pt idx="710">
                  <c:v>4.3385981092921376E-2</c:v>
                </c:pt>
                <c:pt idx="711">
                  <c:v>4.3023589507103457E-2</c:v>
                </c:pt>
                <c:pt idx="712">
                  <c:v>4.2598925169826711E-2</c:v>
                </c:pt>
                <c:pt idx="713">
                  <c:v>4.2209556410847629E-2</c:v>
                </c:pt>
                <c:pt idx="714">
                  <c:v>4.1750305954133482E-2</c:v>
                </c:pt>
                <c:pt idx="715">
                  <c:v>4.1284936414749653E-2</c:v>
                </c:pt>
                <c:pt idx="716">
                  <c:v>4.0800056756708822E-2</c:v>
                </c:pt>
                <c:pt idx="717">
                  <c:v>4.0341462549440418E-2</c:v>
                </c:pt>
                <c:pt idx="718">
                  <c:v>3.9834057572586512E-2</c:v>
                </c:pt>
                <c:pt idx="719">
                  <c:v>3.9318369663539139E-2</c:v>
                </c:pt>
                <c:pt idx="720">
                  <c:v>3.8775438534257994E-2</c:v>
                </c:pt>
                <c:pt idx="721">
                  <c:v>3.8236143381635654E-2</c:v>
                </c:pt>
                <c:pt idx="722">
                  <c:v>3.7762437700643831E-2</c:v>
                </c:pt>
                <c:pt idx="723">
                  <c:v>3.7250900125928944E-2</c:v>
                </c:pt>
                <c:pt idx="724">
                  <c:v>3.6712757843954523E-2</c:v>
                </c:pt>
                <c:pt idx="725">
                  <c:v>3.6230308082510064E-2</c:v>
                </c:pt>
                <c:pt idx="726">
                  <c:v>3.5779730760362533E-2</c:v>
                </c:pt>
                <c:pt idx="727">
                  <c:v>3.5315567301041129E-2</c:v>
                </c:pt>
                <c:pt idx="728">
                  <c:v>3.4920345506464945E-2</c:v>
                </c:pt>
                <c:pt idx="729">
                  <c:v>3.4530799382770795E-2</c:v>
                </c:pt>
                <c:pt idx="730">
                  <c:v>3.4145314911051591E-2</c:v>
                </c:pt>
                <c:pt idx="731">
                  <c:v>3.3848353168620636E-2</c:v>
                </c:pt>
                <c:pt idx="732">
                  <c:v>3.353821322786045E-2</c:v>
                </c:pt>
                <c:pt idx="733">
                  <c:v>3.3172238874798247E-2</c:v>
                </c:pt>
                <c:pt idx="734">
                  <c:v>3.2930047356378923E-2</c:v>
                </c:pt>
                <c:pt idx="735">
                  <c:v>3.265350029265178E-2</c:v>
                </c:pt>
                <c:pt idx="736">
                  <c:v>3.2349780954576898E-2</c:v>
                </c:pt>
                <c:pt idx="737">
                  <c:v>3.2110072542168459E-2</c:v>
                </c:pt>
                <c:pt idx="738">
                  <c:v>3.188267324098544E-2</c:v>
                </c:pt>
                <c:pt idx="739">
                  <c:v>3.1692822049981376E-2</c:v>
                </c:pt>
                <c:pt idx="740">
                  <c:v>3.151517355137369E-2</c:v>
                </c:pt>
                <c:pt idx="741">
                  <c:v>3.1371029247441513E-2</c:v>
                </c:pt>
                <c:pt idx="742">
                  <c:v>3.1259839307568156E-2</c:v>
                </c:pt>
                <c:pt idx="743">
                  <c:v>3.1152019297281001E-2</c:v>
                </c:pt>
                <c:pt idx="744">
                  <c:v>3.1034036288820701E-2</c:v>
                </c:pt>
                <c:pt idx="745">
                  <c:v>3.0903318493818839E-2</c:v>
                </c:pt>
                <c:pt idx="746">
                  <c:v>3.0801103208527695E-2</c:v>
                </c:pt>
                <c:pt idx="747">
                  <c:v>3.0779996807435126E-2</c:v>
                </c:pt>
                <c:pt idx="748">
                  <c:v>3.0702967311683014E-2</c:v>
                </c:pt>
                <c:pt idx="749">
                  <c:v>3.0627197105407847E-2</c:v>
                </c:pt>
                <c:pt idx="750">
                  <c:v>3.0577907451091679E-2</c:v>
                </c:pt>
                <c:pt idx="751">
                  <c:v>3.0528777425019065E-2</c:v>
                </c:pt>
                <c:pt idx="752">
                  <c:v>3.0506464943864067E-2</c:v>
                </c:pt>
                <c:pt idx="753">
                  <c:v>3.0520051081037936E-2</c:v>
                </c:pt>
                <c:pt idx="754">
                  <c:v>3.0446231886628473E-2</c:v>
                </c:pt>
                <c:pt idx="755">
                  <c:v>3.0407850162288714E-2</c:v>
                </c:pt>
                <c:pt idx="756">
                  <c:v>3.0316613752860006E-2</c:v>
                </c:pt>
                <c:pt idx="757">
                  <c:v>3.0292438942196836E-2</c:v>
                </c:pt>
                <c:pt idx="758">
                  <c:v>3.0327947358152571E-2</c:v>
                </c:pt>
                <c:pt idx="759">
                  <c:v>3.0307177950018624E-2</c:v>
                </c:pt>
                <c:pt idx="760">
                  <c:v>3.0249161951721327E-2</c:v>
                </c:pt>
                <c:pt idx="761">
                  <c:v>3.0227984604742734E-2</c:v>
                </c:pt>
                <c:pt idx="762">
                  <c:v>3.0236249800464694E-2</c:v>
                </c:pt>
                <c:pt idx="763">
                  <c:v>3.0273194870612443E-2</c:v>
                </c:pt>
                <c:pt idx="764">
                  <c:v>3.0303878966318441E-2</c:v>
                </c:pt>
                <c:pt idx="765">
                  <c:v>3.0312410209112999E-2</c:v>
                </c:pt>
                <c:pt idx="766">
                  <c:v>3.0406981075184903E-2</c:v>
                </c:pt>
                <c:pt idx="767">
                  <c:v>3.0466469200617231E-2</c:v>
                </c:pt>
                <c:pt idx="768">
                  <c:v>3.0570529078945034E-2</c:v>
                </c:pt>
                <c:pt idx="769">
                  <c:v>3.0680849931714584E-2</c:v>
                </c:pt>
                <c:pt idx="770">
                  <c:v>3.0785956261861265E-2</c:v>
                </c:pt>
                <c:pt idx="771">
                  <c:v>3.0906085383373832E-2</c:v>
                </c:pt>
                <c:pt idx="772">
                  <c:v>3.0981536333161881E-2</c:v>
                </c:pt>
                <c:pt idx="773">
                  <c:v>3.1009276174597828E-2</c:v>
                </c:pt>
                <c:pt idx="774">
                  <c:v>3.1102481332363738E-2</c:v>
                </c:pt>
                <c:pt idx="775">
                  <c:v>3.1231567371987016E-2</c:v>
                </c:pt>
                <c:pt idx="776">
                  <c:v>3.1252141678934392E-2</c:v>
                </c:pt>
                <c:pt idx="777">
                  <c:v>3.1302194001525334E-2</c:v>
                </c:pt>
                <c:pt idx="778">
                  <c:v>3.1345754775544951E-2</c:v>
                </c:pt>
                <c:pt idx="779">
                  <c:v>3.1414270764974016E-2</c:v>
                </c:pt>
                <c:pt idx="780">
                  <c:v>3.1522179457618697E-2</c:v>
                </c:pt>
                <c:pt idx="781">
                  <c:v>3.1567602561146491E-2</c:v>
                </c:pt>
                <c:pt idx="782">
                  <c:v>3.1522197194090204E-2</c:v>
                </c:pt>
                <c:pt idx="783">
                  <c:v>3.1578138025221261E-2</c:v>
                </c:pt>
                <c:pt idx="784">
                  <c:v>3.1578421808765363E-2</c:v>
                </c:pt>
                <c:pt idx="785">
                  <c:v>3.1531491105159543E-2</c:v>
                </c:pt>
                <c:pt idx="786">
                  <c:v>3.1418633936964577E-2</c:v>
                </c:pt>
                <c:pt idx="787">
                  <c:v>3.1289725262056367E-2</c:v>
                </c:pt>
                <c:pt idx="788">
                  <c:v>3.1186552207303878E-2</c:v>
                </c:pt>
                <c:pt idx="789">
                  <c:v>3.1126088575938703E-2</c:v>
                </c:pt>
                <c:pt idx="790">
                  <c:v>3.0957343786027207E-2</c:v>
                </c:pt>
                <c:pt idx="791">
                  <c:v>3.0820063496567993E-2</c:v>
                </c:pt>
                <c:pt idx="792">
                  <c:v>3.0659477483549424E-2</c:v>
                </c:pt>
                <c:pt idx="793">
                  <c:v>3.0543463223426329E-2</c:v>
                </c:pt>
                <c:pt idx="794">
                  <c:v>3.0309377272485411E-2</c:v>
                </c:pt>
                <c:pt idx="795">
                  <c:v>2.9992869938454444E-2</c:v>
                </c:pt>
                <c:pt idx="796">
                  <c:v>2.9666909065110589E-2</c:v>
                </c:pt>
                <c:pt idx="797">
                  <c:v>2.9341391603554388E-2</c:v>
                </c:pt>
                <c:pt idx="798">
                  <c:v>2.9049999113176423E-2</c:v>
                </c:pt>
                <c:pt idx="799">
                  <c:v>2.8692662421737819E-2</c:v>
                </c:pt>
                <c:pt idx="800">
                  <c:v>2.835907486564623E-2</c:v>
                </c:pt>
                <c:pt idx="801">
                  <c:v>2.8066423085791312E-2</c:v>
                </c:pt>
                <c:pt idx="802">
                  <c:v>2.7756300881502636E-2</c:v>
                </c:pt>
                <c:pt idx="803">
                  <c:v>2.7538922686720705E-2</c:v>
                </c:pt>
                <c:pt idx="804">
                  <c:v>2.7213263333392454E-2</c:v>
                </c:pt>
                <c:pt idx="805">
                  <c:v>2.6831503520689595E-2</c:v>
                </c:pt>
                <c:pt idx="806">
                  <c:v>2.65146414572285E-2</c:v>
                </c:pt>
                <c:pt idx="807">
                  <c:v>2.6160568276547065E-2</c:v>
                </c:pt>
                <c:pt idx="808">
                  <c:v>2.5842464660080521E-2</c:v>
                </c:pt>
                <c:pt idx="809">
                  <c:v>2.5484347563895639E-2</c:v>
                </c:pt>
                <c:pt idx="810">
                  <c:v>2.5026019403699827E-2</c:v>
                </c:pt>
                <c:pt idx="811">
                  <c:v>2.4709778116741455E-2</c:v>
                </c:pt>
                <c:pt idx="812">
                  <c:v>2.4399638175981269E-2</c:v>
                </c:pt>
                <c:pt idx="813">
                  <c:v>2.3990688352459159E-2</c:v>
                </c:pt>
                <c:pt idx="814">
                  <c:v>2.3678473244532733E-2</c:v>
                </c:pt>
                <c:pt idx="815">
                  <c:v>2.3278444866178322E-2</c:v>
                </c:pt>
                <c:pt idx="816">
                  <c:v>2.2963409659282383E-2</c:v>
                </c:pt>
                <c:pt idx="817">
                  <c:v>2.264229084265976E-2</c:v>
                </c:pt>
                <c:pt idx="818">
                  <c:v>2.2335396676185237E-2</c:v>
                </c:pt>
                <c:pt idx="819">
                  <c:v>2.1986786328727762E-2</c:v>
                </c:pt>
                <c:pt idx="820">
                  <c:v>2.169062272751459E-2</c:v>
                </c:pt>
                <c:pt idx="821">
                  <c:v>2.1373760664053495E-2</c:v>
                </c:pt>
                <c:pt idx="822">
                  <c:v>2.111635125308171E-2</c:v>
                </c:pt>
                <c:pt idx="823">
                  <c:v>2.0795356591759635E-2</c:v>
                </c:pt>
                <c:pt idx="824">
                  <c:v>2.0531686206346111E-2</c:v>
                </c:pt>
                <c:pt idx="825">
                  <c:v>2.0273372235327502E-2</c:v>
                </c:pt>
                <c:pt idx="826">
                  <c:v>2.0021744914066796E-2</c:v>
                </c:pt>
                <c:pt idx="827">
                  <c:v>1.979709476596726E-2</c:v>
                </c:pt>
                <c:pt idx="828">
                  <c:v>1.9516113584363524E-2</c:v>
                </c:pt>
                <c:pt idx="829">
                  <c:v>1.9233589329738742E-2</c:v>
                </c:pt>
                <c:pt idx="830">
                  <c:v>1.907043152835175E-2</c:v>
                </c:pt>
                <c:pt idx="831">
                  <c:v>1.8838598109292136E-2</c:v>
                </c:pt>
                <c:pt idx="832">
                  <c:v>1.8624004540536705E-2</c:v>
                </c:pt>
                <c:pt idx="833">
                  <c:v>1.8425320586722478E-2</c:v>
                </c:pt>
                <c:pt idx="834">
                  <c:v>1.8287685567833136E-2</c:v>
                </c:pt>
                <c:pt idx="835">
                  <c:v>1.8204678881183375E-2</c:v>
                </c:pt>
                <c:pt idx="836">
                  <c:v>1.8076302300420354E-2</c:v>
                </c:pt>
                <c:pt idx="837">
                  <c:v>1.7892818502687077E-2</c:v>
                </c:pt>
                <c:pt idx="838">
                  <c:v>1.7793866728153102E-2</c:v>
                </c:pt>
                <c:pt idx="839">
                  <c:v>1.7655130274383216E-2</c:v>
                </c:pt>
                <c:pt idx="840">
                  <c:v>1.7591208031074296E-2</c:v>
                </c:pt>
                <c:pt idx="841">
                  <c:v>1.7446077579326369E-2</c:v>
                </c:pt>
                <c:pt idx="842">
                  <c:v>1.7313690782355756E-2</c:v>
                </c:pt>
                <c:pt idx="843">
                  <c:v>1.7246852663131196E-2</c:v>
                </c:pt>
                <c:pt idx="844">
                  <c:v>1.7151212287827462E-2</c:v>
                </c:pt>
                <c:pt idx="845">
                  <c:v>1.7070582288359552E-2</c:v>
                </c:pt>
                <c:pt idx="846">
                  <c:v>1.697277451623774E-2</c:v>
                </c:pt>
                <c:pt idx="847">
                  <c:v>1.6848560685337261E-2</c:v>
                </c:pt>
                <c:pt idx="848">
                  <c:v>1.6775642503680317E-2</c:v>
                </c:pt>
                <c:pt idx="849">
                  <c:v>1.6660726131143468E-2</c:v>
                </c:pt>
                <c:pt idx="850">
                  <c:v>1.6582180167077562E-2</c:v>
                </c:pt>
                <c:pt idx="851">
                  <c:v>1.6526531987726363E-2</c:v>
                </c:pt>
                <c:pt idx="852">
                  <c:v>1.6351549280786082E-2</c:v>
                </c:pt>
                <c:pt idx="853">
                  <c:v>1.6257013887657188E-2</c:v>
                </c:pt>
                <c:pt idx="854">
                  <c:v>1.6140515421861977E-2</c:v>
                </c:pt>
                <c:pt idx="855">
                  <c:v>1.5960367854419042E-2</c:v>
                </c:pt>
                <c:pt idx="856">
                  <c:v>1.5810507085720366E-2</c:v>
                </c:pt>
                <c:pt idx="857">
                  <c:v>1.5624002766889555E-2</c:v>
                </c:pt>
                <c:pt idx="858">
                  <c:v>1.5436418296944006E-2</c:v>
                </c:pt>
                <c:pt idx="859">
                  <c:v>1.5283701956332808E-2</c:v>
                </c:pt>
                <c:pt idx="860">
                  <c:v>1.5092930242457567E-2</c:v>
                </c:pt>
                <c:pt idx="861">
                  <c:v>1.4918724392969263E-2</c:v>
                </c:pt>
                <c:pt idx="862">
                  <c:v>1.4777143009169755E-2</c:v>
                </c:pt>
                <c:pt idx="863">
                  <c:v>1.4566222663663291E-2</c:v>
                </c:pt>
                <c:pt idx="864">
                  <c:v>1.4367481953140242E-2</c:v>
                </c:pt>
                <c:pt idx="865">
                  <c:v>1.4122778950355616E-2</c:v>
                </c:pt>
                <c:pt idx="866">
                  <c:v>1.3962196484631347E-2</c:v>
                </c:pt>
                <c:pt idx="867">
                  <c:v>1.3740196165374861E-2</c:v>
                </c:pt>
                <c:pt idx="868">
                  <c:v>1.3496848229013319E-2</c:v>
                </c:pt>
                <c:pt idx="869">
                  <c:v>1.3218018481403309E-2</c:v>
                </c:pt>
                <c:pt idx="870">
                  <c:v>1.2989569181107111E-2</c:v>
                </c:pt>
                <c:pt idx="871">
                  <c:v>1.2735263652648942E-2</c:v>
                </c:pt>
                <c:pt idx="872">
                  <c:v>1.2553626221599473E-2</c:v>
                </c:pt>
                <c:pt idx="873">
                  <c:v>1.2284916904630993E-2</c:v>
                </c:pt>
                <c:pt idx="874">
                  <c:v>1.2029493978467923E-2</c:v>
                </c:pt>
                <c:pt idx="875">
                  <c:v>1.1819275997233111E-2</c:v>
                </c:pt>
                <c:pt idx="876">
                  <c:v>1.1603579219949983E-2</c:v>
                </c:pt>
                <c:pt idx="877">
                  <c:v>1.1343330199890034E-2</c:v>
                </c:pt>
                <c:pt idx="878">
                  <c:v>1.1088554654936947E-2</c:v>
                </c:pt>
                <c:pt idx="879">
                  <c:v>1.0804904134371508E-2</c:v>
                </c:pt>
                <c:pt idx="880">
                  <c:v>1.0512880225607918E-2</c:v>
                </c:pt>
                <c:pt idx="881">
                  <c:v>1.0279617246944893E-2</c:v>
                </c:pt>
                <c:pt idx="882">
                  <c:v>1.0031613486812934E-2</c:v>
                </c:pt>
                <c:pt idx="883">
                  <c:v>9.8157357975204428E-3</c:v>
                </c:pt>
                <c:pt idx="884">
                  <c:v>9.5968269452475132E-3</c:v>
                </c:pt>
                <c:pt idx="885">
                  <c:v>9.4075734733332153E-3</c:v>
                </c:pt>
                <c:pt idx="886">
                  <c:v>9.1842464660080517E-3</c:v>
                </c:pt>
                <c:pt idx="887">
                  <c:v>8.9767173338536031E-3</c:v>
                </c:pt>
                <c:pt idx="888">
                  <c:v>8.7451535091608874E-3</c:v>
                </c:pt>
                <c:pt idx="889">
                  <c:v>8.5283020875826961E-3</c:v>
                </c:pt>
                <c:pt idx="890">
                  <c:v>8.2851439314662739E-3</c:v>
                </c:pt>
                <c:pt idx="891">
                  <c:v>8.0816125999893587E-3</c:v>
                </c:pt>
                <c:pt idx="892">
                  <c:v>7.8709210549653252E-3</c:v>
                </c:pt>
                <c:pt idx="893">
                  <c:v>7.6991060818360794E-3</c:v>
                </c:pt>
                <c:pt idx="894">
                  <c:v>7.5171086004150334E-3</c:v>
                </c:pt>
                <c:pt idx="895">
                  <c:v>7.3015874141998185E-3</c:v>
                </c:pt>
                <c:pt idx="896">
                  <c:v>7.1132988063354668E-3</c:v>
                </c:pt>
                <c:pt idx="897">
                  <c:v>6.9553874532200565E-3</c:v>
                </c:pt>
                <c:pt idx="898">
                  <c:v>6.7596424327344322E-3</c:v>
                </c:pt>
                <c:pt idx="899">
                  <c:v>6.5676238449122928E-3</c:v>
                </c:pt>
                <c:pt idx="900">
                  <c:v>6.3412000496621199E-3</c:v>
                </c:pt>
                <c:pt idx="901">
                  <c:v>6.1636721590606763E-3</c:v>
                </c:pt>
                <c:pt idx="902">
                  <c:v>6.0299036909597205E-3</c:v>
                </c:pt>
                <c:pt idx="903">
                  <c:v>5.8057306539437041E-3</c:v>
                </c:pt>
                <c:pt idx="904">
                  <c:v>5.6558876217165351E-3</c:v>
                </c:pt>
                <c:pt idx="905">
                  <c:v>5.5293662758730778E-3</c:v>
                </c:pt>
                <c:pt idx="906">
                  <c:v>5.3877955339564744E-3</c:v>
                </c:pt>
                <c:pt idx="907">
                  <c:v>5.2783881094695022E-3</c:v>
                </c:pt>
                <c:pt idx="908">
                  <c:v>5.1584505418492046E-3</c:v>
                </c:pt>
                <c:pt idx="909">
                  <c:v>5.0262056366506443E-3</c:v>
                </c:pt>
                <c:pt idx="910">
                  <c:v>4.9227558929426573E-3</c:v>
                </c:pt>
                <c:pt idx="911">
                  <c:v>4.8013657083059895E-3</c:v>
                </c:pt>
                <c:pt idx="912">
                  <c:v>4.68390592575513E-3</c:v>
                </c:pt>
                <c:pt idx="913">
                  <c:v>4.583975097994005E-3</c:v>
                </c:pt>
                <c:pt idx="914">
                  <c:v>4.5016494918500918E-3</c:v>
                </c:pt>
                <c:pt idx="915">
                  <c:v>4.3856139479611922E-3</c:v>
                </c:pt>
                <c:pt idx="916">
                  <c:v>4.3177825863322753E-3</c:v>
                </c:pt>
                <c:pt idx="917">
                  <c:v>4.2509391461662618E-3</c:v>
                </c:pt>
                <c:pt idx="918">
                  <c:v>4.1379560490236071E-3</c:v>
                </c:pt>
                <c:pt idx="919">
                  <c:v>4.0972189212678031E-3</c:v>
                </c:pt>
                <c:pt idx="920">
                  <c:v>3.9983700182685657E-3</c:v>
                </c:pt>
                <c:pt idx="921">
                  <c:v>3.92027810787322E-3</c:v>
                </c:pt>
                <c:pt idx="922">
                  <c:v>3.8474521558681117E-3</c:v>
                </c:pt>
                <c:pt idx="923">
                  <c:v>3.7779730760362533E-3</c:v>
                </c:pt>
                <c:pt idx="924">
                  <c:v>3.7162448342526735E-3</c:v>
                </c:pt>
                <c:pt idx="925">
                  <c:v>3.6643674287437254E-3</c:v>
                </c:pt>
                <c:pt idx="926">
                  <c:v>3.5358117096184884E-3</c:v>
                </c:pt>
                <c:pt idx="927">
                  <c:v>3.4462354339227755E-3</c:v>
                </c:pt>
                <c:pt idx="928">
                  <c:v>3.3759546655788295E-3</c:v>
                </c:pt>
                <c:pt idx="929">
                  <c:v>3.3600007094588603E-3</c:v>
                </c:pt>
                <c:pt idx="930">
                  <c:v>3.2862861602312833E-3</c:v>
                </c:pt>
                <c:pt idx="931">
                  <c:v>3.2105514268991331E-3</c:v>
                </c:pt>
                <c:pt idx="932">
                  <c:v>3.1439616182756605E-3</c:v>
                </c:pt>
                <c:pt idx="933">
                  <c:v>3.0972597151522675E-3</c:v>
                </c:pt>
                <c:pt idx="934">
                  <c:v>3.0898458700626096E-3</c:v>
                </c:pt>
                <c:pt idx="935">
                  <c:v>3.0570458133059009E-3</c:v>
                </c:pt>
                <c:pt idx="936">
                  <c:v>3.0134921338748869E-3</c:v>
                </c:pt>
                <c:pt idx="937">
                  <c:v>2.9584824674979159E-3</c:v>
                </c:pt>
                <c:pt idx="938">
                  <c:v>2.9492258030187476E-3</c:v>
                </c:pt>
                <c:pt idx="939">
                  <c:v>2.9012752523013071E-3</c:v>
                </c:pt>
                <c:pt idx="940">
                  <c:v>2.8875312605310299E-3</c:v>
                </c:pt>
                <c:pt idx="941">
                  <c:v>2.8269771731611712E-3</c:v>
                </c:pt>
                <c:pt idx="942">
                  <c:v>2.7745126904453626E-3</c:v>
                </c:pt>
                <c:pt idx="943">
                  <c:v>2.6817775491743672E-3</c:v>
                </c:pt>
                <c:pt idx="944">
                  <c:v>2.6286160231283589E-3</c:v>
                </c:pt>
                <c:pt idx="945">
                  <c:v>2.5346889909721362E-3</c:v>
                </c:pt>
                <c:pt idx="946">
                  <c:v>2.502240116351253E-3</c:v>
                </c:pt>
                <c:pt idx="947">
                  <c:v>2.4502421028360618E-3</c:v>
                </c:pt>
                <c:pt idx="948">
                  <c:v>2.444582394778383E-3</c:v>
                </c:pt>
                <c:pt idx="949">
                  <c:v>2.386284386584133E-3</c:v>
                </c:pt>
                <c:pt idx="950">
                  <c:v>2.3554317943988226E-3</c:v>
                </c:pt>
                <c:pt idx="951">
                  <c:v>2.2977793937674039E-3</c:v>
                </c:pt>
                <c:pt idx="952">
                  <c:v>2.3079140135861373E-3</c:v>
                </c:pt>
                <c:pt idx="953">
                  <c:v>2.2833844734928433E-3</c:v>
                </c:pt>
                <c:pt idx="954">
                  <c:v>2.2530196342739578E-3</c:v>
                </c:pt>
                <c:pt idx="955">
                  <c:v>2.1973146982139373E-3</c:v>
                </c:pt>
                <c:pt idx="956">
                  <c:v>2.2053688299249747E-3</c:v>
                </c:pt>
                <c:pt idx="957">
                  <c:v>2.2068498252957557E-3</c:v>
                </c:pt>
                <c:pt idx="958">
                  <c:v>2.2063602986821802E-3</c:v>
                </c:pt>
                <c:pt idx="959">
                  <c:v>2.1782799169933133E-3</c:v>
                </c:pt>
                <c:pt idx="960">
                  <c:v>2.1369681275607028E-3</c:v>
                </c:pt>
                <c:pt idx="961">
                  <c:v>2.0916319327432997E-3</c:v>
                </c:pt>
                <c:pt idx="962">
                  <c:v>2.0426189673826288E-3</c:v>
                </c:pt>
                <c:pt idx="963">
                  <c:v>1.985392242067363E-3</c:v>
                </c:pt>
                <c:pt idx="964">
                  <c:v>1.9420265692343165E-3</c:v>
                </c:pt>
                <c:pt idx="965">
                  <c:v>1.9285716819495932E-3</c:v>
                </c:pt>
                <c:pt idx="966">
                  <c:v>1.8732764583813696E-3</c:v>
                </c:pt>
                <c:pt idx="967">
                  <c:v>1.8522303612919246E-3</c:v>
                </c:pt>
                <c:pt idx="968">
                  <c:v>1.8349195651017186E-3</c:v>
                </c:pt>
                <c:pt idx="969">
                  <c:v>1.8724162395133113E-3</c:v>
                </c:pt>
                <c:pt idx="970">
                  <c:v>1.8592894769514552E-3</c:v>
                </c:pt>
                <c:pt idx="971">
                  <c:v>1.8326173711001933E-3</c:v>
                </c:pt>
                <c:pt idx="972">
                  <c:v>1.7820152178925524E-3</c:v>
                </c:pt>
                <c:pt idx="973">
                  <c:v>1.7895851439314664E-3</c:v>
                </c:pt>
                <c:pt idx="974">
                  <c:v>1.7827033929869991E-3</c:v>
                </c:pt>
                <c:pt idx="975">
                  <c:v>1.7780599847466345E-3</c:v>
                </c:pt>
                <c:pt idx="976">
                  <c:v>1.7020771181781096E-3</c:v>
                </c:pt>
                <c:pt idx="977">
                  <c:v>1.6956394884801618E-3</c:v>
                </c:pt>
                <c:pt idx="978">
                  <c:v>1.6839225980383461E-3</c:v>
                </c:pt>
                <c:pt idx="979">
                  <c:v>1.6469438285947394E-3</c:v>
                </c:pt>
                <c:pt idx="980">
                  <c:v>1.6014412656746066E-3</c:v>
                </c:pt>
                <c:pt idx="981">
                  <c:v>1.5808928539756302E-3</c:v>
                </c:pt>
                <c:pt idx="982">
                  <c:v>1.5775268264131533E-3</c:v>
                </c:pt>
                <c:pt idx="983">
                  <c:v>1.5985582022312482E-3</c:v>
                </c:pt>
                <c:pt idx="984">
                  <c:v>1.5945554353416931E-3</c:v>
                </c:pt>
                <c:pt idx="985">
                  <c:v>1.6534350224366363E-3</c:v>
                </c:pt>
                <c:pt idx="986">
                  <c:v>1.701500860218868E-3</c:v>
                </c:pt>
                <c:pt idx="987">
                  <c:v>1.7190370869619197E-3</c:v>
                </c:pt>
                <c:pt idx="988">
                  <c:v>1.6785427715010374E-3</c:v>
                </c:pt>
                <c:pt idx="989">
                  <c:v>1.6107282595200511E-3</c:v>
                </c:pt>
                <c:pt idx="990">
                  <c:v>1.5965823593054396E-3</c:v>
                </c:pt>
                <c:pt idx="991">
                  <c:v>1.5624932157996489E-3</c:v>
                </c:pt>
                <c:pt idx="992">
                  <c:v>1.4629618133768468E-3</c:v>
                </c:pt>
                <c:pt idx="993">
                  <c:v>1.4395216473634736E-3</c:v>
                </c:pt>
                <c:pt idx="994">
                  <c:v>1.4295665206363847E-3</c:v>
                </c:pt>
                <c:pt idx="995">
                  <c:v>1.4494836913144498E-3</c:v>
                </c:pt>
                <c:pt idx="996">
                  <c:v>1.4933734768805094E-3</c:v>
                </c:pt>
                <c:pt idx="997">
                  <c:v>1.4778196555577233E-3</c:v>
                </c:pt>
                <c:pt idx="998">
                  <c:v>1.4767125450062964E-3</c:v>
                </c:pt>
                <c:pt idx="999">
                  <c:v>1.4765076887603978E-3</c:v>
                </c:pt>
                <c:pt idx="1000">
                  <c:v>1.4718495592486831E-3</c:v>
                </c:pt>
                <c:pt idx="1001">
                  <c:v>1.4662246146751564E-3</c:v>
                </c:pt>
                <c:pt idx="1002">
                  <c:v>1.4799067061598765E-3</c:v>
                </c:pt>
                <c:pt idx="1003">
                  <c:v>1.4233066103829304E-3</c:v>
                </c:pt>
                <c:pt idx="1004">
                  <c:v>1.4144720739256134E-3</c:v>
                </c:pt>
                <c:pt idx="1005">
                  <c:v>1.3848961529593301E-3</c:v>
                </c:pt>
                <c:pt idx="1006">
                  <c:v>1.3854227487983541E-3</c:v>
                </c:pt>
                <c:pt idx="1007">
                  <c:v>1.344415849310938E-3</c:v>
                </c:pt>
                <c:pt idx="1008">
                  <c:v>1.2547161277735406E-3</c:v>
                </c:pt>
                <c:pt idx="1009">
                  <c:v>1.2637507316294496E-3</c:v>
                </c:pt>
                <c:pt idx="1010">
                  <c:v>1.2436726911548217E-3</c:v>
                </c:pt>
                <c:pt idx="1011">
                  <c:v>1.1713085968677393E-3</c:v>
                </c:pt>
                <c:pt idx="1012">
                  <c:v>1.1873824515350915E-3</c:v>
                </c:pt>
                <c:pt idx="1013">
                  <c:v>1.136591404905908E-3</c:v>
                </c:pt>
                <c:pt idx="1014">
                  <c:v>1.1579870878487433E-3</c:v>
                </c:pt>
                <c:pt idx="1015">
                  <c:v>1.1988185736329616E-3</c:v>
                </c:pt>
                <c:pt idx="1016">
                  <c:v>1.1753166846987461E-3</c:v>
                </c:pt>
                <c:pt idx="1017">
                  <c:v>1.2221157836859937E-3</c:v>
                </c:pt>
                <c:pt idx="1018">
                  <c:v>1.2648768202053885E-3</c:v>
                </c:pt>
                <c:pt idx="1019">
                  <c:v>1.2450912541459001E-3</c:v>
                </c:pt>
                <c:pt idx="1020">
                  <c:v>1.2648690161579258E-3</c:v>
                </c:pt>
                <c:pt idx="1021">
                  <c:v>1.2365630265514977E-3</c:v>
                </c:pt>
                <c:pt idx="1022">
                  <c:v>1.2298371791915716E-3</c:v>
                </c:pt>
                <c:pt idx="1023">
                  <c:v>1.1547688050939147E-3</c:v>
                </c:pt>
                <c:pt idx="1024">
                  <c:v>1.1227720331317289E-3</c:v>
                </c:pt>
                <c:pt idx="1025">
                  <c:v>1.1232972100530319E-3</c:v>
                </c:pt>
                <c:pt idx="1026">
                  <c:v>1.1109671697912416E-3</c:v>
                </c:pt>
                <c:pt idx="1027">
                  <c:v>1.1213997623312818E-3</c:v>
                </c:pt>
                <c:pt idx="1028">
                  <c:v>1.1115987655415831E-3</c:v>
                </c:pt>
                <c:pt idx="1029">
                  <c:v>1.1145018711977439E-3</c:v>
                </c:pt>
                <c:pt idx="1030">
                  <c:v>1.1563393696458028E-3</c:v>
                </c:pt>
                <c:pt idx="1031">
                  <c:v>1.1307768574519786E-3</c:v>
                </c:pt>
                <c:pt idx="1032">
                  <c:v>1.1084102800588851E-3</c:v>
                </c:pt>
                <c:pt idx="1033">
                  <c:v>1.1217656657384581E-3</c:v>
                </c:pt>
                <c:pt idx="1034">
                  <c:v>1.1054076727975736E-3</c:v>
                </c:pt>
                <c:pt idx="1035">
                  <c:v>1.1039635692875259E-3</c:v>
                </c:pt>
                <c:pt idx="1036">
                  <c:v>1.0937929444316348E-3</c:v>
                </c:pt>
                <c:pt idx="1037">
                  <c:v>1.0693231762473174E-3</c:v>
                </c:pt>
                <c:pt idx="1038">
                  <c:v>1.0796225678863446E-3</c:v>
                </c:pt>
                <c:pt idx="1039">
                  <c:v>1.0645235096929818E-3</c:v>
                </c:pt>
                <c:pt idx="1040">
                  <c:v>1.0069227221936468E-3</c:v>
                </c:pt>
                <c:pt idx="1041">
                  <c:v>1.0359968783810148E-3</c:v>
                </c:pt>
                <c:pt idx="1042">
                  <c:v>1.0533757826218053E-3</c:v>
                </c:pt>
                <c:pt idx="1043">
                  <c:v>1.0508502864440149E-3</c:v>
                </c:pt>
                <c:pt idx="1044">
                  <c:v>9.9619978361504755E-4</c:v>
                </c:pt>
                <c:pt idx="1045">
                  <c:v>9.9073428992036317E-4</c:v>
                </c:pt>
                <c:pt idx="1046">
                  <c:v>9.4102977953565913E-4</c:v>
                </c:pt>
                <c:pt idx="1047">
                  <c:v>9.7062946737376066E-4</c:v>
                </c:pt>
                <c:pt idx="1048">
                  <c:v>9.2643993543924368E-4</c:v>
                </c:pt>
                <c:pt idx="1049">
                  <c:v>8.6500931164754092E-4</c:v>
                </c:pt>
                <c:pt idx="1050">
                  <c:v>8.5452900799914868E-4</c:v>
                </c:pt>
                <c:pt idx="1051">
                  <c:v>8.6642024795587167E-4</c:v>
                </c:pt>
                <c:pt idx="1052">
                  <c:v>8.2685975771979922E-4</c:v>
                </c:pt>
                <c:pt idx="1053">
                  <c:v>8.5179209308100241E-4</c:v>
                </c:pt>
                <c:pt idx="1054">
                  <c:v>8.0789840549121161E-4</c:v>
                </c:pt>
                <c:pt idx="1055">
                  <c:v>7.8650644720739261E-4</c:v>
                </c:pt>
                <c:pt idx="1056">
                  <c:v>8.013015022791365E-4</c:v>
                </c:pt>
                <c:pt idx="1057">
                  <c:v>7.8348113726255304E-4</c:v>
                </c:pt>
                <c:pt idx="1058">
                  <c:v>8.0953424025824298E-4</c:v>
                </c:pt>
                <c:pt idx="1059">
                  <c:v>8.2143789574502053E-4</c:v>
                </c:pt>
                <c:pt idx="1060">
                  <c:v>8.0214629041698452E-4</c:v>
                </c:pt>
                <c:pt idx="1061">
                  <c:v>8.5810539011369077E-4</c:v>
                </c:pt>
                <c:pt idx="1062">
                  <c:v>8.5586030755041597E-4</c:v>
                </c:pt>
                <c:pt idx="1063">
                  <c:v>7.9910874230680541E-4</c:v>
                </c:pt>
                <c:pt idx="1064">
                  <c:v>8.2630442879693517E-4</c:v>
                </c:pt>
                <c:pt idx="1065">
                  <c:v>7.9844522090775254E-4</c:v>
                </c:pt>
                <c:pt idx="1066">
                  <c:v>7.8767776378567249E-4</c:v>
                </c:pt>
                <c:pt idx="1067">
                  <c:v>7.8559851723098209E-4</c:v>
                </c:pt>
                <c:pt idx="1068">
                  <c:v>7.3462620386300346E-4</c:v>
                </c:pt>
                <c:pt idx="1069">
                  <c:v>7.3624483425267372E-4</c:v>
                </c:pt>
                <c:pt idx="1070">
                  <c:v>7.8254677994359805E-4</c:v>
                </c:pt>
                <c:pt idx="1071">
                  <c:v>7.5744364236178855E-4</c:v>
                </c:pt>
                <c:pt idx="1072">
                  <c:v>7.5700430996257615E-4</c:v>
                </c:pt>
                <c:pt idx="1073">
                  <c:v>7.6571061173090222E-4</c:v>
                </c:pt>
                <c:pt idx="1074">
                  <c:v>8.0542842446923609E-4</c:v>
                </c:pt>
                <c:pt idx="1075">
                  <c:v>8.3423316365442257E-4</c:v>
                </c:pt>
                <c:pt idx="1076">
                  <c:v>7.8935758500203973E-4</c:v>
                </c:pt>
                <c:pt idx="1077">
                  <c:v>8.17012468739469E-4</c:v>
                </c:pt>
                <c:pt idx="1078">
                  <c:v>7.8709902272041993E-4</c:v>
                </c:pt>
                <c:pt idx="1079">
                  <c:v>7.7598942906298223E-4</c:v>
                </c:pt>
                <c:pt idx="1080">
                  <c:v>7.4028147780280597E-4</c:v>
                </c:pt>
                <c:pt idx="1081">
                  <c:v>7.2983469608556067E-4</c:v>
                </c:pt>
                <c:pt idx="1082">
                  <c:v>7.2806477359394124E-4</c:v>
                </c:pt>
                <c:pt idx="1083">
                  <c:v>7.4414607757932643E-4</c:v>
                </c:pt>
                <c:pt idx="1084">
                  <c:v>7.079963108139267E-4</c:v>
                </c:pt>
                <c:pt idx="1085">
                  <c:v>7.2248487965804087E-4</c:v>
                </c:pt>
                <c:pt idx="1086">
                  <c:v>7.1107713591458109E-4</c:v>
                </c:pt>
                <c:pt idx="1087">
                  <c:v>7.0172363030098785E-4</c:v>
                </c:pt>
                <c:pt idx="1088">
                  <c:v>6.586204572462354E-4</c:v>
                </c:pt>
                <c:pt idx="1089">
                  <c:v>6.3480463276635742E-4</c:v>
                </c:pt>
                <c:pt idx="1090">
                  <c:v>6.4896685053475456E-4</c:v>
                </c:pt>
                <c:pt idx="1091">
                  <c:v>6.2562795977368264E-4</c:v>
                </c:pt>
                <c:pt idx="1092">
                  <c:v>5.7078040474627979E-4</c:v>
                </c:pt>
                <c:pt idx="1093">
                  <c:v>5.8155566591582279E-4</c:v>
                </c:pt>
                <c:pt idx="1094">
                  <c:v>5.8607261311434703E-4</c:v>
                </c:pt>
                <c:pt idx="1095">
                  <c:v>6.0069367340061372E-4</c:v>
                </c:pt>
                <c:pt idx="1096">
                  <c:v>5.9283819017044747E-4</c:v>
                </c:pt>
                <c:pt idx="1097">
                  <c:v>5.7901580319611216E-4</c:v>
                </c:pt>
                <c:pt idx="1098">
                  <c:v>6.1698657349106977E-4</c:v>
                </c:pt>
                <c:pt idx="1099">
                  <c:v>6.4914811727354959E-4</c:v>
                </c:pt>
                <c:pt idx="1100">
                  <c:v>6.4239318210035292E-4</c:v>
                </c:pt>
                <c:pt idx="1101">
                  <c:v>6.5477962434153352E-4</c:v>
                </c:pt>
                <c:pt idx="1102">
                  <c:v>6.52708359199021E-4</c:v>
                </c:pt>
                <c:pt idx="1103">
                  <c:v>6.4063141838562629E-4</c:v>
                </c:pt>
                <c:pt idx="1104">
                  <c:v>6.7327450736950391E-4</c:v>
                </c:pt>
                <c:pt idx="1105">
                  <c:v>6.1488019013497455E-4</c:v>
                </c:pt>
                <c:pt idx="1106">
                  <c:v>6.0635675138787884E-4</c:v>
                </c:pt>
                <c:pt idx="1107">
                  <c:v>6.137599545946329E-4</c:v>
                </c:pt>
                <c:pt idx="1108">
                  <c:v>6.0266809740870154E-4</c:v>
                </c:pt>
                <c:pt idx="1109">
                  <c:v>5.7821624306060549E-4</c:v>
                </c:pt>
                <c:pt idx="1110">
                  <c:v>5.4927014419751334E-4</c:v>
                </c:pt>
                <c:pt idx="1111">
                  <c:v>5.2804313509870345E-4</c:v>
                </c:pt>
                <c:pt idx="1112">
                  <c:v>5.4574253737961367E-4</c:v>
                </c:pt>
                <c:pt idx="1113">
                  <c:v>5.4992195952537201E-4</c:v>
                </c:pt>
                <c:pt idx="1114">
                  <c:v>5.2386335822351504E-4</c:v>
                </c:pt>
                <c:pt idx="1115">
                  <c:v>5.2723612564516413E-4</c:v>
                </c:pt>
                <c:pt idx="1116">
                  <c:v>5.364230857913127E-4</c:v>
                </c:pt>
                <c:pt idx="1117">
                  <c:v>5.2468508894840463E-4</c:v>
                </c:pt>
                <c:pt idx="1118">
                  <c:v>4.6436388144942444E-4</c:v>
                </c:pt>
                <c:pt idx="1119">
                  <c:v>4.3203242226991359E-4</c:v>
                </c:pt>
                <c:pt idx="1120">
                  <c:v>3.7928468810414855E-4</c:v>
                </c:pt>
                <c:pt idx="1121">
                  <c:v>3.6063319203277701E-4</c:v>
                </c:pt>
                <c:pt idx="1122">
                  <c:v>3.4889253471914294E-4</c:v>
                </c:pt>
                <c:pt idx="1123">
                  <c:v>3.4951650378673668E-4</c:v>
                </c:pt>
                <c:pt idx="1124">
                  <c:v>3.413181745623526E-4</c:v>
                </c:pt>
                <c:pt idx="1125">
                  <c:v>4.312392472641493E-4</c:v>
                </c:pt>
                <c:pt idx="1126">
                  <c:v>4.4876163955942603E-4</c:v>
                </c:pt>
                <c:pt idx="1127">
                  <c:v>4.773906103119845E-4</c:v>
                </c:pt>
                <c:pt idx="1128">
                  <c:v>4.7191997304056333E-4</c:v>
                </c:pt>
                <c:pt idx="1129">
                  <c:v>4.4039605540873697E-4</c:v>
                </c:pt>
                <c:pt idx="1130">
                  <c:v>4.0710647203845267E-4</c:v>
                </c:pt>
                <c:pt idx="1131">
                  <c:v>4.0773682623578868E-4</c:v>
                </c:pt>
                <c:pt idx="1132">
                  <c:v>3.3551089906174071E-4</c:v>
                </c:pt>
                <c:pt idx="1133">
                  <c:v>3.3922101417144078E-4</c:v>
                </c:pt>
                <c:pt idx="1134">
                  <c:v>3.0834022099643501E-4</c:v>
                </c:pt>
                <c:pt idx="1135">
                  <c:v>3.1558131285362088E-4</c:v>
                </c:pt>
                <c:pt idx="1136">
                  <c:v>3.1767137865593023E-4</c:v>
                </c:pt>
                <c:pt idx="1137">
                  <c:v>3.3520015608094929E-4</c:v>
                </c:pt>
                <c:pt idx="1138">
                  <c:v>3.2410865362444795E-4</c:v>
                </c:pt>
                <c:pt idx="1139">
                  <c:v>3.1992923147868962E-4</c:v>
                </c:pt>
                <c:pt idx="1140">
                  <c:v>2.9531757152232135E-4</c:v>
                </c:pt>
                <c:pt idx="1141">
                  <c:v>3.324719320338412E-4</c:v>
                </c:pt>
                <c:pt idx="1142">
                  <c:v>2.980496975931608E-4</c:v>
                </c:pt>
                <c:pt idx="1143">
                  <c:v>3.2249942356467603E-4</c:v>
                </c:pt>
                <c:pt idx="1144">
                  <c:v>2.814900409712492E-4</c:v>
                </c:pt>
                <c:pt idx="1145">
                  <c:v>2.7779145456802824E-4</c:v>
                </c:pt>
                <c:pt idx="1146">
                  <c:v>2.7714389599333111E-4</c:v>
                </c:pt>
                <c:pt idx="1147">
                  <c:v>2.8341657650626984E-4</c:v>
                </c:pt>
                <c:pt idx="1148">
                  <c:v>2.5495220020929036E-4</c:v>
                </c:pt>
                <c:pt idx="1149">
                  <c:v>2.8454443872935918E-4</c:v>
                </c:pt>
                <c:pt idx="1150">
                  <c:v>2.7586243592699669E-4</c:v>
                </c:pt>
                <c:pt idx="1151">
                  <c:v>3.3409801174154416E-4</c:v>
                </c:pt>
                <c:pt idx="1152">
                  <c:v>3.7302867987442577E-4</c:v>
                </c:pt>
                <c:pt idx="1153">
                  <c:v>4.0312161898511912E-4</c:v>
                </c:pt>
                <c:pt idx="1154">
                  <c:v>3.839818378531775E-4</c:v>
                </c:pt>
                <c:pt idx="1155">
                  <c:v>3.6049147762544121E-4</c:v>
                </c:pt>
                <c:pt idx="1156">
                  <c:v>3.2848299959206115E-4</c:v>
                </c:pt>
                <c:pt idx="1157">
                  <c:v>3.1979124173037014E-4</c:v>
                </c:pt>
                <c:pt idx="1158">
                  <c:v>2.6767173338536029E-4</c:v>
                </c:pt>
                <c:pt idx="1159">
                  <c:v>2.2986928220499814E-4</c:v>
                </c:pt>
                <c:pt idx="1160">
                  <c:v>1.9173817420762313E-4</c:v>
                </c:pt>
                <c:pt idx="1161">
                  <c:v>2.3035384260655184E-4</c:v>
                </c:pt>
                <c:pt idx="1162">
                  <c:v>2.969363792767067E-4</c:v>
                </c:pt>
                <c:pt idx="1163">
                  <c:v>3.9186108795516222E-4</c:v>
                </c:pt>
                <c:pt idx="1164">
                  <c:v>3.8897589613522284E-4</c:v>
                </c:pt>
                <c:pt idx="1165">
                  <c:v>4.1647735939412216E-4</c:v>
                </c:pt>
                <c:pt idx="1166">
                  <c:v>3.994256930526241E-4</c:v>
                </c:pt>
                <c:pt idx="1167">
                  <c:v>4.2081374931271173E-4</c:v>
                </c:pt>
                <c:pt idx="1168">
                  <c:v>4.1420939678260402E-4</c:v>
                </c:pt>
                <c:pt idx="1169">
                  <c:v>3.3910324400063854E-4</c:v>
                </c:pt>
                <c:pt idx="1170">
                  <c:v>2.5897944342952417E-4</c:v>
                </c:pt>
                <c:pt idx="1171">
                  <c:v>2.1827636969901207E-4</c:v>
                </c:pt>
                <c:pt idx="1172">
                  <c:v>2.0106560720810202E-4</c:v>
                </c:pt>
                <c:pt idx="1173">
                  <c:v>2.1441655876979832E-4</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numCache>
            </c:numRef>
          </c:yVal>
          <c:smooth val="0"/>
          <c:extLst>
            <c:ext xmlns:c16="http://schemas.microsoft.com/office/drawing/2014/chart" uri="{C3380CC4-5D6E-409C-BE32-E72D297353CC}">
              <c16:uniqueId val="{00000004-F910-4A95-8842-AC0C872CC22F}"/>
            </c:ext>
          </c:extLst>
        </c:ser>
        <c:dLbls>
          <c:showLegendKey val="0"/>
          <c:showVal val="0"/>
          <c:showCatName val="0"/>
          <c:showSerName val="0"/>
          <c:showPercent val="0"/>
          <c:showBubbleSize val="0"/>
        </c:dLbls>
        <c:axId val="1194940784"/>
        <c:axId val="414084896"/>
      </c:scatterChart>
      <c:valAx>
        <c:axId val="1194940784"/>
        <c:scaling>
          <c:orientation val="minMax"/>
          <c:max val="800"/>
          <c:min val="65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err="1">
                    <a:solidFill>
                      <a:schemeClr val="bg1"/>
                    </a:solidFill>
                  </a:rPr>
                  <a:t>Wavelength</a:t>
                </a:r>
                <a:r>
                  <a:rPr lang="fr-BE" dirty="0">
                    <a:solidFill>
                      <a:schemeClr val="bg1"/>
                    </a:solidFill>
                  </a:rPr>
                  <a:t> (nm)</a:t>
                </a:r>
              </a:p>
            </c:rich>
          </c:tx>
          <c:layout>
            <c:manualLayout>
              <c:xMode val="edge"/>
              <c:yMode val="edge"/>
              <c:x val="0.41715956165630086"/>
              <c:y val="0.90955416068476036"/>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414084896"/>
        <c:crosses val="autoZero"/>
        <c:crossBetween val="midCat"/>
        <c:majorUnit val="10"/>
      </c:valAx>
      <c:valAx>
        <c:axId val="414084896"/>
        <c:scaling>
          <c:orientation val="minMax"/>
          <c:min val="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a:solidFill>
                      <a:schemeClr val="bg1"/>
                    </a:solidFill>
                  </a:rPr>
                  <a:t>Relative Fluorescence</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0.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1194940784"/>
        <c:crosses val="autoZero"/>
        <c:crossBetween val="midCat"/>
      </c:valAx>
      <c:spPr>
        <a:noFill/>
        <a:ln>
          <a:noFill/>
        </a:ln>
        <a:effectLst/>
      </c:spPr>
    </c:plotArea>
    <c:legend>
      <c:legendPos val="b"/>
      <c:layout>
        <c:manualLayout>
          <c:xMode val="edge"/>
          <c:yMode val="edge"/>
          <c:x val="0.23830369306563606"/>
          <c:y val="0.94351589877914677"/>
          <c:w val="0.44482390798290178"/>
          <c:h val="4.166867575760874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2852486433357636E-2"/>
          <c:y val="0.17100046104195482"/>
          <c:w val="0.87121201175958096"/>
          <c:h val="0.53552999858420192"/>
        </c:manualLayout>
      </c:layout>
      <c:scatterChart>
        <c:scatterStyle val="lineMarker"/>
        <c:varyColors val="0"/>
        <c:ser>
          <c:idx val="0"/>
          <c:order val="0"/>
          <c:tx>
            <c:strRef>
              <c:f>'PhiPSII 50µE'!$Q$2</c:f>
              <c:strCache>
                <c:ptCount val="1"/>
                <c:pt idx="0">
                  <c:v>EgHL 505</c:v>
                </c:pt>
              </c:strCache>
            </c:strRef>
          </c:tx>
          <c:spPr>
            <a:ln w="19050" cap="rnd">
              <a:solidFill>
                <a:srgbClr val="00B050"/>
              </a:solidFill>
              <a:round/>
            </a:ln>
            <a:effectLst/>
          </c:spPr>
          <c:marker>
            <c:symbol val="none"/>
          </c:marker>
          <c:xVal>
            <c:numRef>
              <c:f>'PhiPSII 50µE'!$B$30:$B$51</c:f>
              <c:numCache>
                <c:formatCode>General</c:formatCode>
                <c:ptCount val="22"/>
                <c:pt idx="0">
                  <c:v>-197.72</c:v>
                </c:pt>
                <c:pt idx="1">
                  <c:v>-148.53200000000001</c:v>
                </c:pt>
                <c:pt idx="2">
                  <c:v>-1.04</c:v>
                </c:pt>
                <c:pt idx="3">
                  <c:v>-0.52400000000000002</c:v>
                </c:pt>
                <c:pt idx="4">
                  <c:v>1.3360000000000001</c:v>
                </c:pt>
                <c:pt idx="5">
                  <c:v>3.2160000000000002</c:v>
                </c:pt>
                <c:pt idx="6">
                  <c:v>6.3760000000000003</c:v>
                </c:pt>
                <c:pt idx="7">
                  <c:v>11.327999999999999</c:v>
                </c:pt>
                <c:pt idx="8">
                  <c:v>19.096</c:v>
                </c:pt>
                <c:pt idx="9">
                  <c:v>31.728000000000002</c:v>
                </c:pt>
                <c:pt idx="10">
                  <c:v>52.552</c:v>
                </c:pt>
                <c:pt idx="11">
                  <c:v>87.712000000000003</c:v>
                </c:pt>
                <c:pt idx="12">
                  <c:v>143.352</c:v>
                </c:pt>
                <c:pt idx="13">
                  <c:v>242</c:v>
                </c:pt>
                <c:pt idx="14">
                  <c:v>389.8</c:v>
                </c:pt>
                <c:pt idx="15">
                  <c:v>652.28800000000001</c:v>
                </c:pt>
                <c:pt idx="16">
                  <c:v>1078.616</c:v>
                </c:pt>
                <c:pt idx="17">
                  <c:v>1734.32</c:v>
                </c:pt>
                <c:pt idx="18">
                  <c:v>2914.3119999999999</c:v>
                </c:pt>
                <c:pt idx="19">
                  <c:v>3062.1320000000001</c:v>
                </c:pt>
                <c:pt idx="20">
                  <c:v>3062.328</c:v>
                </c:pt>
                <c:pt idx="21">
                  <c:v>3062.5239999999999</c:v>
                </c:pt>
              </c:numCache>
            </c:numRef>
          </c:xVal>
          <c:yVal>
            <c:numRef>
              <c:f>'PhiPSII 50µE'!$Q$30:$Q$51</c:f>
              <c:numCache>
                <c:formatCode>General</c:formatCode>
                <c:ptCount val="22"/>
                <c:pt idx="0">
                  <c:v>-9.6156666666665842</c:v>
                </c:pt>
                <c:pt idx="1">
                  <c:v>3.7433333333328846</c:v>
                </c:pt>
                <c:pt idx="2">
                  <c:v>5.8723333333336996</c:v>
                </c:pt>
                <c:pt idx="3">
                  <c:v>19.363333333333685</c:v>
                </c:pt>
                <c:pt idx="4">
                  <c:v>66.60933333333287</c:v>
                </c:pt>
                <c:pt idx="5">
                  <c:v>130.51833333333343</c:v>
                </c:pt>
                <c:pt idx="6">
                  <c:v>214.79433333333327</c:v>
                </c:pt>
                <c:pt idx="7">
                  <c:v>343.08833333333314</c:v>
                </c:pt>
                <c:pt idx="8">
                  <c:v>490.03633333333346</c:v>
                </c:pt>
                <c:pt idx="9">
                  <c:v>690.73433333333287</c:v>
                </c:pt>
                <c:pt idx="10">
                  <c:v>905.81033333333289</c:v>
                </c:pt>
                <c:pt idx="11">
                  <c:v>1136.6153333333332</c:v>
                </c:pt>
                <c:pt idx="12">
                  <c:v>1426.007333333333</c:v>
                </c:pt>
                <c:pt idx="13">
                  <c:v>1778.288333333333</c:v>
                </c:pt>
                <c:pt idx="14">
                  <c:v>2165.0883333333331</c:v>
                </c:pt>
                <c:pt idx="15">
                  <c:v>2516.5153333333328</c:v>
                </c:pt>
                <c:pt idx="16">
                  <c:v>2825.4143333333341</c:v>
                </c:pt>
                <c:pt idx="17">
                  <c:v>3139.9263333333329</c:v>
                </c:pt>
                <c:pt idx="18">
                  <c:v>3329.7383333333328</c:v>
                </c:pt>
                <c:pt idx="19">
                  <c:v>6098.846333333333</c:v>
                </c:pt>
                <c:pt idx="20">
                  <c:v>6070.4663333333338</c:v>
                </c:pt>
                <c:pt idx="21">
                  <c:v>6044.2863333333335</c:v>
                </c:pt>
              </c:numCache>
            </c:numRef>
          </c:yVal>
          <c:smooth val="0"/>
          <c:extLst>
            <c:ext xmlns:c16="http://schemas.microsoft.com/office/drawing/2014/chart" uri="{C3380CC4-5D6E-409C-BE32-E72D297353CC}">
              <c16:uniqueId val="{00000000-8A3F-47FB-AEEA-A62E2D44115A}"/>
            </c:ext>
          </c:extLst>
        </c:ser>
        <c:ser>
          <c:idx val="1"/>
          <c:order val="1"/>
          <c:tx>
            <c:strRef>
              <c:f>'PhiPSII 50µE'!$R$2</c:f>
              <c:strCache>
                <c:ptCount val="1"/>
                <c:pt idx="0">
                  <c:v>EgHL 620</c:v>
                </c:pt>
              </c:strCache>
            </c:strRef>
          </c:tx>
          <c:spPr>
            <a:ln w="19050" cap="rnd">
              <a:solidFill>
                <a:srgbClr val="FFFF00"/>
              </a:solidFill>
              <a:round/>
            </a:ln>
            <a:effectLst/>
          </c:spPr>
          <c:marker>
            <c:symbol val="none"/>
          </c:marker>
          <c:xVal>
            <c:numRef>
              <c:f>'PhiPSII 50µE'!$B$30:$B$51</c:f>
              <c:numCache>
                <c:formatCode>General</c:formatCode>
                <c:ptCount val="22"/>
                <c:pt idx="0">
                  <c:v>-197.72</c:v>
                </c:pt>
                <c:pt idx="1">
                  <c:v>-148.53200000000001</c:v>
                </c:pt>
                <c:pt idx="2">
                  <c:v>-1.04</c:v>
                </c:pt>
                <c:pt idx="3">
                  <c:v>-0.52400000000000002</c:v>
                </c:pt>
                <c:pt idx="4">
                  <c:v>1.3360000000000001</c:v>
                </c:pt>
                <c:pt idx="5">
                  <c:v>3.2160000000000002</c:v>
                </c:pt>
                <c:pt idx="6">
                  <c:v>6.3760000000000003</c:v>
                </c:pt>
                <c:pt idx="7">
                  <c:v>11.327999999999999</c:v>
                </c:pt>
                <c:pt idx="8">
                  <c:v>19.096</c:v>
                </c:pt>
                <c:pt idx="9">
                  <c:v>31.728000000000002</c:v>
                </c:pt>
                <c:pt idx="10">
                  <c:v>52.552</c:v>
                </c:pt>
                <c:pt idx="11">
                  <c:v>87.712000000000003</c:v>
                </c:pt>
                <c:pt idx="12">
                  <c:v>143.352</c:v>
                </c:pt>
                <c:pt idx="13">
                  <c:v>242</c:v>
                </c:pt>
                <c:pt idx="14">
                  <c:v>389.8</c:v>
                </c:pt>
                <c:pt idx="15">
                  <c:v>652.28800000000001</c:v>
                </c:pt>
                <c:pt idx="16">
                  <c:v>1078.616</c:v>
                </c:pt>
                <c:pt idx="17">
                  <c:v>1734.32</c:v>
                </c:pt>
                <c:pt idx="18">
                  <c:v>2914.3119999999999</c:v>
                </c:pt>
                <c:pt idx="19">
                  <c:v>3062.1320000000001</c:v>
                </c:pt>
                <c:pt idx="20">
                  <c:v>3062.328</c:v>
                </c:pt>
                <c:pt idx="21">
                  <c:v>3062.5239999999999</c:v>
                </c:pt>
              </c:numCache>
            </c:numRef>
          </c:xVal>
          <c:yVal>
            <c:numRef>
              <c:f>'PhiPSII 50µE'!$R$30:$R$51</c:f>
              <c:numCache>
                <c:formatCode>General</c:formatCode>
                <c:ptCount val="22"/>
                <c:pt idx="0">
                  <c:v>-2.7806666666665478</c:v>
                </c:pt>
                <c:pt idx="1">
                  <c:v>-0.8796666666657984</c:v>
                </c:pt>
                <c:pt idx="2">
                  <c:v>3.6603333333341652</c:v>
                </c:pt>
                <c:pt idx="3">
                  <c:v>8.918333333333976</c:v>
                </c:pt>
                <c:pt idx="4">
                  <c:v>122.15733333333355</c:v>
                </c:pt>
                <c:pt idx="5">
                  <c:v>236.90133333333415</c:v>
                </c:pt>
                <c:pt idx="6">
                  <c:v>419.59733333333406</c:v>
                </c:pt>
                <c:pt idx="7">
                  <c:v>623.41733333333377</c:v>
                </c:pt>
                <c:pt idx="8">
                  <c:v>857.64133333333393</c:v>
                </c:pt>
                <c:pt idx="9">
                  <c:v>1141.7323333333334</c:v>
                </c:pt>
                <c:pt idx="10">
                  <c:v>1465.2683333333334</c:v>
                </c:pt>
                <c:pt idx="11">
                  <c:v>1906.8133333333344</c:v>
                </c:pt>
                <c:pt idx="12">
                  <c:v>2440.3183333333336</c:v>
                </c:pt>
                <c:pt idx="13">
                  <c:v>2980.4903333333341</c:v>
                </c:pt>
                <c:pt idx="14">
                  <c:v>3427.6433333333343</c:v>
                </c:pt>
                <c:pt idx="15">
                  <c:v>3778.5723333333344</c:v>
                </c:pt>
                <c:pt idx="16">
                  <c:v>4128.3923333333341</c:v>
                </c:pt>
                <c:pt idx="17">
                  <c:v>4419.8823333333339</c:v>
                </c:pt>
                <c:pt idx="18">
                  <c:v>4817.7123333333338</c:v>
                </c:pt>
                <c:pt idx="19">
                  <c:v>7866.1623333333346</c:v>
                </c:pt>
                <c:pt idx="20">
                  <c:v>7815.8723333333337</c:v>
                </c:pt>
                <c:pt idx="21">
                  <c:v>7784.922333333333</c:v>
                </c:pt>
              </c:numCache>
            </c:numRef>
          </c:yVal>
          <c:smooth val="0"/>
          <c:extLst>
            <c:ext xmlns:c16="http://schemas.microsoft.com/office/drawing/2014/chart" uri="{C3380CC4-5D6E-409C-BE32-E72D297353CC}">
              <c16:uniqueId val="{00000001-8A3F-47FB-AEEA-A62E2D44115A}"/>
            </c:ext>
          </c:extLst>
        </c:ser>
        <c:ser>
          <c:idx val="2"/>
          <c:order val="2"/>
          <c:tx>
            <c:strRef>
              <c:f>'PhiPSII 50µE'!$S$2</c:f>
              <c:strCache>
                <c:ptCount val="1"/>
                <c:pt idx="0">
                  <c:v>EgHL 660</c:v>
                </c:pt>
              </c:strCache>
            </c:strRef>
          </c:tx>
          <c:spPr>
            <a:ln w="19050" cap="rnd">
              <a:solidFill>
                <a:srgbClr val="FFC000"/>
              </a:solidFill>
              <a:round/>
            </a:ln>
            <a:effectLst/>
          </c:spPr>
          <c:marker>
            <c:symbol val="none"/>
          </c:marker>
          <c:xVal>
            <c:numRef>
              <c:f>'PhiPSII 50µE'!$B$30:$B$51</c:f>
              <c:numCache>
                <c:formatCode>General</c:formatCode>
                <c:ptCount val="22"/>
                <c:pt idx="0">
                  <c:v>-197.72</c:v>
                </c:pt>
                <c:pt idx="1">
                  <c:v>-148.53200000000001</c:v>
                </c:pt>
                <c:pt idx="2">
                  <c:v>-1.04</c:v>
                </c:pt>
                <c:pt idx="3">
                  <c:v>-0.52400000000000002</c:v>
                </c:pt>
                <c:pt idx="4">
                  <c:v>1.3360000000000001</c:v>
                </c:pt>
                <c:pt idx="5">
                  <c:v>3.2160000000000002</c:v>
                </c:pt>
                <c:pt idx="6">
                  <c:v>6.3760000000000003</c:v>
                </c:pt>
                <c:pt idx="7">
                  <c:v>11.327999999999999</c:v>
                </c:pt>
                <c:pt idx="8">
                  <c:v>19.096</c:v>
                </c:pt>
                <c:pt idx="9">
                  <c:v>31.728000000000002</c:v>
                </c:pt>
                <c:pt idx="10">
                  <c:v>52.552</c:v>
                </c:pt>
                <c:pt idx="11">
                  <c:v>87.712000000000003</c:v>
                </c:pt>
                <c:pt idx="12">
                  <c:v>143.352</c:v>
                </c:pt>
                <c:pt idx="13">
                  <c:v>242</c:v>
                </c:pt>
                <c:pt idx="14">
                  <c:v>389.8</c:v>
                </c:pt>
                <c:pt idx="15">
                  <c:v>652.28800000000001</c:v>
                </c:pt>
                <c:pt idx="16">
                  <c:v>1078.616</c:v>
                </c:pt>
                <c:pt idx="17">
                  <c:v>1734.32</c:v>
                </c:pt>
                <c:pt idx="18">
                  <c:v>2914.3119999999999</c:v>
                </c:pt>
                <c:pt idx="19">
                  <c:v>3062.1320000000001</c:v>
                </c:pt>
                <c:pt idx="20">
                  <c:v>3062.328</c:v>
                </c:pt>
                <c:pt idx="21">
                  <c:v>3062.5239999999999</c:v>
                </c:pt>
              </c:numCache>
            </c:numRef>
          </c:xVal>
          <c:yVal>
            <c:numRef>
              <c:f>'PhiPSII 50µE'!$S$30:$S$51</c:f>
              <c:numCache>
                <c:formatCode>General</c:formatCode>
                <c:ptCount val="22"/>
                <c:pt idx="0">
                  <c:v>-4.0593333333335977</c:v>
                </c:pt>
                <c:pt idx="1">
                  <c:v>6.6856666666672027</c:v>
                </c:pt>
                <c:pt idx="2">
                  <c:v>-2.626333333333605</c:v>
                </c:pt>
                <c:pt idx="3">
                  <c:v>25.52866666666705</c:v>
                </c:pt>
                <c:pt idx="4">
                  <c:v>256.53466666666645</c:v>
                </c:pt>
                <c:pt idx="5">
                  <c:v>514.37666666666701</c:v>
                </c:pt>
                <c:pt idx="6">
                  <c:v>886.02466666666714</c:v>
                </c:pt>
                <c:pt idx="7">
                  <c:v>1331.211666666667</c:v>
                </c:pt>
                <c:pt idx="8">
                  <c:v>1770.8346666666666</c:v>
                </c:pt>
                <c:pt idx="9">
                  <c:v>2190.2216666666673</c:v>
                </c:pt>
                <c:pt idx="10">
                  <c:v>2524.0316666666668</c:v>
                </c:pt>
                <c:pt idx="11">
                  <c:v>2808.9316666666664</c:v>
                </c:pt>
                <c:pt idx="12">
                  <c:v>3033.1416666666673</c:v>
                </c:pt>
                <c:pt idx="13">
                  <c:v>3136.0516666666672</c:v>
                </c:pt>
                <c:pt idx="14">
                  <c:v>3119.8916666666673</c:v>
                </c:pt>
                <c:pt idx="15">
                  <c:v>3079.4316666666664</c:v>
                </c:pt>
                <c:pt idx="16">
                  <c:v>3224.9916666666659</c:v>
                </c:pt>
                <c:pt idx="17">
                  <c:v>3468.911666666666</c:v>
                </c:pt>
                <c:pt idx="18">
                  <c:v>3735.041666666667</c:v>
                </c:pt>
                <c:pt idx="19">
                  <c:v>6348.5316666666668</c:v>
                </c:pt>
                <c:pt idx="20">
                  <c:v>6281.6716666666662</c:v>
                </c:pt>
                <c:pt idx="21">
                  <c:v>6253.161666666666</c:v>
                </c:pt>
              </c:numCache>
            </c:numRef>
          </c:yVal>
          <c:smooth val="0"/>
          <c:extLst>
            <c:ext xmlns:c16="http://schemas.microsoft.com/office/drawing/2014/chart" uri="{C3380CC4-5D6E-409C-BE32-E72D297353CC}">
              <c16:uniqueId val="{00000002-8A3F-47FB-AEEA-A62E2D44115A}"/>
            </c:ext>
          </c:extLst>
        </c:ser>
        <c:ser>
          <c:idx val="3"/>
          <c:order val="3"/>
          <c:tx>
            <c:strRef>
              <c:f>'PhiPSII 50µE'!$T$2</c:f>
              <c:strCache>
                <c:ptCount val="1"/>
                <c:pt idx="0">
                  <c:v>EgHL 700</c:v>
                </c:pt>
              </c:strCache>
            </c:strRef>
          </c:tx>
          <c:spPr>
            <a:ln w="19050" cap="rnd">
              <a:solidFill>
                <a:schemeClr val="accent2"/>
              </a:solidFill>
              <a:round/>
            </a:ln>
            <a:effectLst/>
          </c:spPr>
          <c:marker>
            <c:symbol val="none"/>
          </c:marker>
          <c:xVal>
            <c:numRef>
              <c:f>'PhiPSII 50µE'!$B$30:$B$51</c:f>
              <c:numCache>
                <c:formatCode>General</c:formatCode>
                <c:ptCount val="22"/>
                <c:pt idx="0">
                  <c:v>-197.72</c:v>
                </c:pt>
                <c:pt idx="1">
                  <c:v>-148.53200000000001</c:v>
                </c:pt>
                <c:pt idx="2">
                  <c:v>-1.04</c:v>
                </c:pt>
                <c:pt idx="3">
                  <c:v>-0.52400000000000002</c:v>
                </c:pt>
                <c:pt idx="4">
                  <c:v>1.3360000000000001</c:v>
                </c:pt>
                <c:pt idx="5">
                  <c:v>3.2160000000000002</c:v>
                </c:pt>
                <c:pt idx="6">
                  <c:v>6.3760000000000003</c:v>
                </c:pt>
                <c:pt idx="7">
                  <c:v>11.327999999999999</c:v>
                </c:pt>
                <c:pt idx="8">
                  <c:v>19.096</c:v>
                </c:pt>
                <c:pt idx="9">
                  <c:v>31.728000000000002</c:v>
                </c:pt>
                <c:pt idx="10">
                  <c:v>52.552</c:v>
                </c:pt>
                <c:pt idx="11">
                  <c:v>87.712000000000003</c:v>
                </c:pt>
                <c:pt idx="12">
                  <c:v>143.352</c:v>
                </c:pt>
                <c:pt idx="13">
                  <c:v>242</c:v>
                </c:pt>
                <c:pt idx="14">
                  <c:v>389.8</c:v>
                </c:pt>
                <c:pt idx="15">
                  <c:v>652.28800000000001</c:v>
                </c:pt>
                <c:pt idx="16">
                  <c:v>1078.616</c:v>
                </c:pt>
                <c:pt idx="17">
                  <c:v>1734.32</c:v>
                </c:pt>
                <c:pt idx="18">
                  <c:v>2914.3119999999999</c:v>
                </c:pt>
                <c:pt idx="19">
                  <c:v>3062.1320000000001</c:v>
                </c:pt>
                <c:pt idx="20">
                  <c:v>3062.328</c:v>
                </c:pt>
                <c:pt idx="21">
                  <c:v>3062.5239999999999</c:v>
                </c:pt>
              </c:numCache>
            </c:numRef>
          </c:xVal>
          <c:yVal>
            <c:numRef>
              <c:f>'PhiPSII 50µE'!$T$30:$T$51</c:f>
              <c:numCache>
                <c:formatCode>General</c:formatCode>
                <c:ptCount val="22"/>
                <c:pt idx="0">
                  <c:v>-5.8220000000001164</c:v>
                </c:pt>
                <c:pt idx="1">
                  <c:v>-6.1260000000002037</c:v>
                </c:pt>
                <c:pt idx="2">
                  <c:v>11.94800000000032</c:v>
                </c:pt>
                <c:pt idx="3">
                  <c:v>1.7929999999996653</c:v>
                </c:pt>
                <c:pt idx="4">
                  <c:v>74.3149999999996</c:v>
                </c:pt>
                <c:pt idx="5">
                  <c:v>149.14999999999964</c:v>
                </c:pt>
                <c:pt idx="6">
                  <c:v>262.54100000000017</c:v>
                </c:pt>
                <c:pt idx="7">
                  <c:v>397.05199999999968</c:v>
                </c:pt>
                <c:pt idx="8">
                  <c:v>573.45399999999972</c:v>
                </c:pt>
                <c:pt idx="9">
                  <c:v>782.42199999999957</c:v>
                </c:pt>
                <c:pt idx="10">
                  <c:v>1009.0450000000001</c:v>
                </c:pt>
                <c:pt idx="11">
                  <c:v>1272.9210000000003</c:v>
                </c:pt>
                <c:pt idx="12">
                  <c:v>1586.7600000000002</c:v>
                </c:pt>
                <c:pt idx="13">
                  <c:v>1994.8899999999994</c:v>
                </c:pt>
                <c:pt idx="14">
                  <c:v>2397.3909999999996</c:v>
                </c:pt>
                <c:pt idx="15">
                  <c:v>2749.1710000000003</c:v>
                </c:pt>
                <c:pt idx="16">
                  <c:v>3102.0959999999995</c:v>
                </c:pt>
                <c:pt idx="17">
                  <c:v>3409.0329999999994</c:v>
                </c:pt>
                <c:pt idx="18">
                  <c:v>3609.3979999999992</c:v>
                </c:pt>
                <c:pt idx="19">
                  <c:v>5781.6640000000007</c:v>
                </c:pt>
                <c:pt idx="20">
                  <c:v>5757.7839999999997</c:v>
                </c:pt>
                <c:pt idx="21">
                  <c:v>5730.5640000000003</c:v>
                </c:pt>
              </c:numCache>
            </c:numRef>
          </c:yVal>
          <c:smooth val="0"/>
          <c:extLst>
            <c:ext xmlns:c16="http://schemas.microsoft.com/office/drawing/2014/chart" uri="{C3380CC4-5D6E-409C-BE32-E72D297353CC}">
              <c16:uniqueId val="{00000003-8A3F-47FB-AEEA-A62E2D44115A}"/>
            </c:ext>
          </c:extLst>
        </c:ser>
        <c:ser>
          <c:idx val="4"/>
          <c:order val="4"/>
          <c:tx>
            <c:strRef>
              <c:f>'PhiPSII 50µE'!$U$2</c:f>
              <c:strCache>
                <c:ptCount val="1"/>
                <c:pt idx="0">
                  <c:v>EgHL 720</c:v>
                </c:pt>
              </c:strCache>
            </c:strRef>
          </c:tx>
          <c:spPr>
            <a:ln w="19050" cap="rnd">
              <a:solidFill>
                <a:srgbClr val="FF0000"/>
              </a:solidFill>
              <a:round/>
            </a:ln>
            <a:effectLst/>
          </c:spPr>
          <c:marker>
            <c:symbol val="none"/>
          </c:marker>
          <c:xVal>
            <c:numRef>
              <c:f>'PhiPSII 50µE'!$B$30:$B$51</c:f>
              <c:numCache>
                <c:formatCode>General</c:formatCode>
                <c:ptCount val="22"/>
                <c:pt idx="0">
                  <c:v>-197.72</c:v>
                </c:pt>
                <c:pt idx="1">
                  <c:v>-148.53200000000001</c:v>
                </c:pt>
                <c:pt idx="2">
                  <c:v>-1.04</c:v>
                </c:pt>
                <c:pt idx="3">
                  <c:v>-0.52400000000000002</c:v>
                </c:pt>
                <c:pt idx="4">
                  <c:v>1.3360000000000001</c:v>
                </c:pt>
                <c:pt idx="5">
                  <c:v>3.2160000000000002</c:v>
                </c:pt>
                <c:pt idx="6">
                  <c:v>6.3760000000000003</c:v>
                </c:pt>
                <c:pt idx="7">
                  <c:v>11.327999999999999</c:v>
                </c:pt>
                <c:pt idx="8">
                  <c:v>19.096</c:v>
                </c:pt>
                <c:pt idx="9">
                  <c:v>31.728000000000002</c:v>
                </c:pt>
                <c:pt idx="10">
                  <c:v>52.552</c:v>
                </c:pt>
                <c:pt idx="11">
                  <c:v>87.712000000000003</c:v>
                </c:pt>
                <c:pt idx="12">
                  <c:v>143.352</c:v>
                </c:pt>
                <c:pt idx="13">
                  <c:v>242</c:v>
                </c:pt>
                <c:pt idx="14">
                  <c:v>389.8</c:v>
                </c:pt>
                <c:pt idx="15">
                  <c:v>652.28800000000001</c:v>
                </c:pt>
                <c:pt idx="16">
                  <c:v>1078.616</c:v>
                </c:pt>
                <c:pt idx="17">
                  <c:v>1734.32</c:v>
                </c:pt>
                <c:pt idx="18">
                  <c:v>2914.3119999999999</c:v>
                </c:pt>
                <c:pt idx="19">
                  <c:v>3062.1320000000001</c:v>
                </c:pt>
                <c:pt idx="20">
                  <c:v>3062.328</c:v>
                </c:pt>
                <c:pt idx="21">
                  <c:v>3062.5239999999999</c:v>
                </c:pt>
              </c:numCache>
            </c:numRef>
          </c:xVal>
          <c:yVal>
            <c:numRef>
              <c:f>'PhiPSII 50µE'!$U$30:$U$51</c:f>
              <c:numCache>
                <c:formatCode>General</c:formatCode>
                <c:ptCount val="22"/>
                <c:pt idx="0">
                  <c:v>-3.0850000000000364</c:v>
                </c:pt>
                <c:pt idx="1">
                  <c:v>2.4769999999998618</c:v>
                </c:pt>
                <c:pt idx="2">
                  <c:v>0.60800000000017462</c:v>
                </c:pt>
                <c:pt idx="3">
                  <c:v>1.2820000000001528</c:v>
                </c:pt>
                <c:pt idx="4">
                  <c:v>42.466999999999643</c:v>
                </c:pt>
                <c:pt idx="5">
                  <c:v>76.864999999999782</c:v>
                </c:pt>
                <c:pt idx="6">
                  <c:v>127.44899999999961</c:v>
                </c:pt>
                <c:pt idx="7">
                  <c:v>190.94400000000041</c:v>
                </c:pt>
                <c:pt idx="8">
                  <c:v>265.17199999999957</c:v>
                </c:pt>
                <c:pt idx="9">
                  <c:v>375.98700000000008</c:v>
                </c:pt>
                <c:pt idx="10">
                  <c:v>501.85999999999967</c:v>
                </c:pt>
                <c:pt idx="11">
                  <c:v>631.38199999999961</c:v>
                </c:pt>
                <c:pt idx="12">
                  <c:v>765.20799999999963</c:v>
                </c:pt>
                <c:pt idx="13">
                  <c:v>933.89599999999973</c:v>
                </c:pt>
                <c:pt idx="14">
                  <c:v>1132.893</c:v>
                </c:pt>
                <c:pt idx="15">
                  <c:v>1335.4530000000004</c:v>
                </c:pt>
                <c:pt idx="16">
                  <c:v>1487.6840000000002</c:v>
                </c:pt>
                <c:pt idx="17">
                  <c:v>1601.8649999999998</c:v>
                </c:pt>
                <c:pt idx="18">
                  <c:v>1714.9160000000002</c:v>
                </c:pt>
                <c:pt idx="19">
                  <c:v>2844.5170000000007</c:v>
                </c:pt>
                <c:pt idx="20">
                  <c:v>2841.4059999999999</c:v>
                </c:pt>
                <c:pt idx="21">
                  <c:v>2847.1379999999999</c:v>
                </c:pt>
              </c:numCache>
            </c:numRef>
          </c:yVal>
          <c:smooth val="0"/>
          <c:extLst>
            <c:ext xmlns:c16="http://schemas.microsoft.com/office/drawing/2014/chart" uri="{C3380CC4-5D6E-409C-BE32-E72D297353CC}">
              <c16:uniqueId val="{00000004-8A3F-47FB-AEEA-A62E2D44115A}"/>
            </c:ext>
          </c:extLst>
        </c:ser>
        <c:ser>
          <c:idx val="5"/>
          <c:order val="5"/>
          <c:tx>
            <c:strRef>
              <c:f>'PhiPSII 50µE'!$V$2</c:f>
              <c:strCache>
                <c:ptCount val="1"/>
                <c:pt idx="0">
                  <c:v>EgHL 730</c:v>
                </c:pt>
              </c:strCache>
            </c:strRef>
          </c:tx>
          <c:spPr>
            <a:ln w="19050" cap="rnd">
              <a:solidFill>
                <a:srgbClr val="C00000"/>
              </a:solidFill>
              <a:round/>
            </a:ln>
            <a:effectLst/>
          </c:spPr>
          <c:marker>
            <c:symbol val="none"/>
          </c:marker>
          <c:xVal>
            <c:numRef>
              <c:f>'PhiPSII 50µE'!$B$30:$B$51</c:f>
              <c:numCache>
                <c:formatCode>General</c:formatCode>
                <c:ptCount val="22"/>
                <c:pt idx="0">
                  <c:v>-197.72</c:v>
                </c:pt>
                <c:pt idx="1">
                  <c:v>-148.53200000000001</c:v>
                </c:pt>
                <c:pt idx="2">
                  <c:v>-1.04</c:v>
                </c:pt>
                <c:pt idx="3">
                  <c:v>-0.52400000000000002</c:v>
                </c:pt>
                <c:pt idx="4">
                  <c:v>1.3360000000000001</c:v>
                </c:pt>
                <c:pt idx="5">
                  <c:v>3.2160000000000002</c:v>
                </c:pt>
                <c:pt idx="6">
                  <c:v>6.3760000000000003</c:v>
                </c:pt>
                <c:pt idx="7">
                  <c:v>11.327999999999999</c:v>
                </c:pt>
                <c:pt idx="8">
                  <c:v>19.096</c:v>
                </c:pt>
                <c:pt idx="9">
                  <c:v>31.728000000000002</c:v>
                </c:pt>
                <c:pt idx="10">
                  <c:v>52.552</c:v>
                </c:pt>
                <c:pt idx="11">
                  <c:v>87.712000000000003</c:v>
                </c:pt>
                <c:pt idx="12">
                  <c:v>143.352</c:v>
                </c:pt>
                <c:pt idx="13">
                  <c:v>242</c:v>
                </c:pt>
                <c:pt idx="14">
                  <c:v>389.8</c:v>
                </c:pt>
                <c:pt idx="15">
                  <c:v>652.28800000000001</c:v>
                </c:pt>
                <c:pt idx="16">
                  <c:v>1078.616</c:v>
                </c:pt>
                <c:pt idx="17">
                  <c:v>1734.32</c:v>
                </c:pt>
                <c:pt idx="18">
                  <c:v>2914.3119999999999</c:v>
                </c:pt>
                <c:pt idx="19">
                  <c:v>3062.1320000000001</c:v>
                </c:pt>
                <c:pt idx="20">
                  <c:v>3062.328</c:v>
                </c:pt>
                <c:pt idx="21">
                  <c:v>3062.5239999999999</c:v>
                </c:pt>
              </c:numCache>
            </c:numRef>
          </c:xVal>
          <c:yVal>
            <c:numRef>
              <c:f>'PhiPSII 50µE'!$V$30:$V$51</c:f>
              <c:numCache>
                <c:formatCode>General</c:formatCode>
                <c:ptCount val="22"/>
                <c:pt idx="0">
                  <c:v>-6.6940000000004147</c:v>
                </c:pt>
                <c:pt idx="1">
                  <c:v>5.8359999999993306</c:v>
                </c:pt>
                <c:pt idx="2">
                  <c:v>0.85799999999926513</c:v>
                </c:pt>
                <c:pt idx="3">
                  <c:v>17.9399999999996</c:v>
                </c:pt>
                <c:pt idx="4">
                  <c:v>30.91399999999885</c:v>
                </c:pt>
                <c:pt idx="5">
                  <c:v>64.093999999999141</c:v>
                </c:pt>
                <c:pt idx="6">
                  <c:v>74.119999999998981</c:v>
                </c:pt>
                <c:pt idx="7">
                  <c:v>107.24799999999959</c:v>
                </c:pt>
                <c:pt idx="8">
                  <c:v>145.66099999999915</c:v>
                </c:pt>
                <c:pt idx="9">
                  <c:v>205.59499999999935</c:v>
                </c:pt>
                <c:pt idx="10">
                  <c:v>265.570999999999</c:v>
                </c:pt>
                <c:pt idx="11">
                  <c:v>355.45199999999932</c:v>
                </c:pt>
                <c:pt idx="12">
                  <c:v>440.96499999999924</c:v>
                </c:pt>
                <c:pt idx="13">
                  <c:v>541.23599999999897</c:v>
                </c:pt>
                <c:pt idx="14">
                  <c:v>628.31599999999889</c:v>
                </c:pt>
                <c:pt idx="15">
                  <c:v>747.81299999999919</c:v>
                </c:pt>
                <c:pt idx="16">
                  <c:v>845.96299999999883</c:v>
                </c:pt>
                <c:pt idx="17">
                  <c:v>928.47399999999925</c:v>
                </c:pt>
                <c:pt idx="18">
                  <c:v>979.48299999999927</c:v>
                </c:pt>
                <c:pt idx="19">
                  <c:v>5355.174</c:v>
                </c:pt>
                <c:pt idx="20">
                  <c:v>5304.7640000000001</c:v>
                </c:pt>
                <c:pt idx="21">
                  <c:v>5294.8039999999992</c:v>
                </c:pt>
              </c:numCache>
            </c:numRef>
          </c:yVal>
          <c:smooth val="0"/>
          <c:extLst>
            <c:ext xmlns:c16="http://schemas.microsoft.com/office/drawing/2014/chart" uri="{C3380CC4-5D6E-409C-BE32-E72D297353CC}">
              <c16:uniqueId val="{00000005-8A3F-47FB-AEEA-A62E2D44115A}"/>
            </c:ext>
          </c:extLst>
        </c:ser>
        <c:dLbls>
          <c:showLegendKey val="0"/>
          <c:showVal val="0"/>
          <c:showCatName val="0"/>
          <c:showSerName val="0"/>
          <c:showPercent val="0"/>
          <c:showBubbleSize val="0"/>
        </c:dLbls>
        <c:axId val="1015949712"/>
        <c:axId val="1885779135"/>
      </c:scatterChart>
      <c:valAx>
        <c:axId val="1015949712"/>
        <c:scaling>
          <c:orientation val="minMax"/>
          <c:max val="3100"/>
          <c:min val="-20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a:solidFill>
                      <a:schemeClr val="bg1"/>
                    </a:solidFill>
                  </a:rPr>
                  <a:t>Time (ms)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2">
                    <a:lumMod val="75000"/>
                  </a:schemeClr>
                </a:solidFill>
                <a:latin typeface="+mn-lt"/>
                <a:ea typeface="+mn-ea"/>
                <a:cs typeface="+mn-cs"/>
              </a:defRPr>
            </a:pPr>
            <a:endParaRPr lang="fr-FR"/>
          </a:p>
        </c:txPr>
        <c:crossAx val="1885779135"/>
        <c:crosses val="autoZero"/>
        <c:crossBetween val="midCat"/>
      </c:valAx>
      <c:valAx>
        <c:axId val="1885779135"/>
        <c:scaling>
          <c:orientation val="minMax"/>
        </c:scaling>
        <c:delete val="1"/>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a:solidFill>
                      <a:schemeClr val="bg1"/>
                    </a:solidFill>
                  </a:rPr>
                  <a:t>Fluorescence </a:t>
                </a:r>
                <a:r>
                  <a:rPr lang="fr-BE" dirty="0" err="1">
                    <a:solidFill>
                      <a:schemeClr val="bg1"/>
                    </a:solidFill>
                  </a:rPr>
                  <a:t>intensity</a:t>
                </a:r>
                <a:endParaRPr lang="fr-BE" dirty="0">
                  <a:solidFill>
                    <a:schemeClr val="bg1"/>
                  </a:solidFill>
                </a:endParaRP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crossAx val="1015949712"/>
        <c:crosses val="autoZero"/>
        <c:crossBetween val="midCat"/>
      </c:valAx>
      <c:spPr>
        <a:noFill/>
        <a:ln w="25400">
          <a:noFill/>
        </a:ln>
        <a:effectLst/>
      </c:spPr>
    </c:plotArea>
    <c:legend>
      <c:legendPos val="b"/>
      <c:layout>
        <c:manualLayout>
          <c:xMode val="edge"/>
          <c:yMode val="edge"/>
          <c:x val="4.1755925213268277E-2"/>
          <c:y val="0.85131288049574716"/>
          <c:w val="0.9442890948056013"/>
          <c:h val="0.13485586085971618"/>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bg2">
                  <a:lumMod val="90000"/>
                </a:schemeClr>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userShapes r:id="rId4"/>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sz="1200" dirty="0" err="1">
                <a:solidFill>
                  <a:schemeClr val="bg1"/>
                </a:solidFill>
              </a:rPr>
              <a:t>Fv</a:t>
            </a:r>
            <a:r>
              <a:rPr lang="fr-BE" sz="1200" dirty="0">
                <a:solidFill>
                  <a:schemeClr val="bg1"/>
                </a:solidFill>
              </a:rPr>
              <a:t>/Fm = Maximum Quantum </a:t>
            </a:r>
            <a:r>
              <a:rPr lang="fr-BE" sz="1200" dirty="0" err="1">
                <a:solidFill>
                  <a:schemeClr val="bg1"/>
                </a:solidFill>
              </a:rPr>
              <a:t>efficency</a:t>
            </a:r>
            <a:r>
              <a:rPr lang="fr-BE" sz="1200" dirty="0">
                <a:solidFill>
                  <a:schemeClr val="bg1"/>
                </a:solidFill>
              </a:rPr>
              <a:t> of PSII </a:t>
            </a:r>
            <a:r>
              <a:rPr lang="fr-BE" sz="1200" dirty="0" err="1">
                <a:solidFill>
                  <a:schemeClr val="bg1"/>
                </a:solidFill>
              </a:rPr>
              <a:t>photochemitry</a:t>
            </a:r>
            <a:r>
              <a:rPr lang="fr-BE" sz="1200" dirty="0">
                <a:solidFill>
                  <a:schemeClr val="bg1"/>
                </a:solidFill>
              </a:rPr>
              <a:t> </a:t>
            </a:r>
          </a:p>
        </c:rich>
      </c:tx>
      <c:overlay val="0"/>
      <c:spPr>
        <a:noFill/>
        <a:ln>
          <a:noFill/>
        </a:ln>
        <a:effectLst/>
      </c:spPr>
    </c:title>
    <c:autoTitleDeleted val="0"/>
    <c:plotArea>
      <c:layout>
        <c:manualLayout>
          <c:layoutTarget val="inner"/>
          <c:xMode val="edge"/>
          <c:yMode val="edge"/>
          <c:x val="0.10083222738834192"/>
          <c:y val="0.26014746356534474"/>
          <c:w val="0.85689676979338947"/>
          <c:h val="0.52115164943000192"/>
        </c:manualLayout>
      </c:layout>
      <c:barChart>
        <c:barDir val="col"/>
        <c:grouping val="clustered"/>
        <c:varyColors val="0"/>
        <c:ser>
          <c:idx val="4"/>
          <c:order val="0"/>
          <c:tx>
            <c:strRef>
              <c:f>'230320 montée fluo rETR'!$C$55</c:f>
              <c:strCache>
                <c:ptCount val="1"/>
                <c:pt idx="0">
                  <c:v>Eg LL 660</c:v>
                </c:pt>
              </c:strCache>
            </c:strRef>
          </c:tx>
          <c:invertIfNegative val="0"/>
          <c:cat>
            <c:strRef>
              <c:f>'230320 montée fluo rETR'!$B$57</c:f>
              <c:strCache>
                <c:ptCount val="1"/>
                <c:pt idx="0">
                  <c:v>fv/fm</c:v>
                </c:pt>
              </c:strCache>
            </c:strRef>
          </c:cat>
          <c:val>
            <c:numRef>
              <c:f>'230320 montée fluo rETR'!$C$57</c:f>
              <c:numCache>
                <c:formatCode>General</c:formatCode>
                <c:ptCount val="1"/>
                <c:pt idx="0">
                  <c:v>0.61413135632315352</c:v>
                </c:pt>
              </c:numCache>
            </c:numRef>
          </c:val>
          <c:extLst>
            <c:ext xmlns:c16="http://schemas.microsoft.com/office/drawing/2014/chart" uri="{C3380CC4-5D6E-409C-BE32-E72D297353CC}">
              <c16:uniqueId val="{00000000-F1ED-4B8D-9FB6-BD6B04DCF8EF}"/>
            </c:ext>
          </c:extLst>
        </c:ser>
        <c:ser>
          <c:idx val="3"/>
          <c:order val="1"/>
          <c:tx>
            <c:strRef>
              <c:f>'230320 montée fluo rETR'!$Q$55</c:f>
              <c:strCache>
                <c:ptCount val="1"/>
                <c:pt idx="0">
                  <c:v>Eg HL 660</c:v>
                </c:pt>
              </c:strCache>
            </c:strRef>
          </c:tx>
          <c:spPr>
            <a:solidFill>
              <a:schemeClr val="accent1"/>
            </a:solidFill>
            <a:ln>
              <a:solidFill>
                <a:schemeClr val="accent1"/>
              </a:solidFill>
            </a:ln>
          </c:spPr>
          <c:invertIfNegative val="0"/>
          <c:cat>
            <c:strRef>
              <c:f>'230320 montée fluo rETR'!$B$57</c:f>
              <c:strCache>
                <c:ptCount val="1"/>
                <c:pt idx="0">
                  <c:v>fv/fm</c:v>
                </c:pt>
              </c:strCache>
            </c:strRef>
          </c:cat>
          <c:val>
            <c:numRef>
              <c:f>'230320 montée fluo rETR'!$Q$57</c:f>
              <c:numCache>
                <c:formatCode>General</c:formatCode>
                <c:ptCount val="1"/>
                <c:pt idx="0">
                  <c:v>0.53981777798352648</c:v>
                </c:pt>
              </c:numCache>
            </c:numRef>
          </c:val>
          <c:extLst>
            <c:ext xmlns:c16="http://schemas.microsoft.com/office/drawing/2014/chart" uri="{C3380CC4-5D6E-409C-BE32-E72D297353CC}">
              <c16:uniqueId val="{00000001-F1ED-4B8D-9FB6-BD6B04DCF8EF}"/>
            </c:ext>
          </c:extLst>
        </c:ser>
        <c:ser>
          <c:idx val="2"/>
          <c:order val="2"/>
          <c:tx>
            <c:strRef>
              <c:f>'230320 montée fluo rETR'!$AE$55</c:f>
              <c:strCache>
                <c:ptCount val="1"/>
                <c:pt idx="0">
                  <c:v>Stan Fr 660</c:v>
                </c:pt>
              </c:strCache>
            </c:strRef>
          </c:tx>
          <c:spPr>
            <a:solidFill>
              <a:srgbClr val="FF0000"/>
            </a:solidFill>
          </c:spPr>
          <c:invertIfNegative val="0"/>
          <c:cat>
            <c:strRef>
              <c:f>'230320 montée fluo rETR'!$B$57</c:f>
              <c:strCache>
                <c:ptCount val="1"/>
                <c:pt idx="0">
                  <c:v>fv/fm</c:v>
                </c:pt>
              </c:strCache>
            </c:strRef>
          </c:cat>
          <c:val>
            <c:numRef>
              <c:f>'230320 montée fluo rETR'!$AE$57</c:f>
              <c:numCache>
                <c:formatCode>General</c:formatCode>
                <c:ptCount val="1"/>
                <c:pt idx="0">
                  <c:v>0.25965387782758792</c:v>
                </c:pt>
              </c:numCache>
            </c:numRef>
          </c:val>
          <c:extLst>
            <c:ext xmlns:c16="http://schemas.microsoft.com/office/drawing/2014/chart" uri="{C3380CC4-5D6E-409C-BE32-E72D297353CC}">
              <c16:uniqueId val="{00000002-F1ED-4B8D-9FB6-BD6B04DCF8EF}"/>
            </c:ext>
          </c:extLst>
        </c:ser>
        <c:ser>
          <c:idx val="1"/>
          <c:order val="3"/>
          <c:tx>
            <c:strRef>
              <c:f>'230320 montée fluo rETR'!$AS$55</c:f>
              <c:strCache>
                <c:ptCount val="1"/>
                <c:pt idx="0">
                  <c:v>Stan LL 660</c:v>
                </c:pt>
              </c:strCache>
            </c:strRef>
          </c:tx>
          <c:spPr>
            <a:solidFill>
              <a:srgbClr val="FFC000"/>
            </a:solidFill>
          </c:spPr>
          <c:invertIfNegative val="0"/>
          <c:cat>
            <c:strRef>
              <c:f>'230320 montée fluo rETR'!$B$57</c:f>
              <c:strCache>
                <c:ptCount val="1"/>
                <c:pt idx="0">
                  <c:v>fv/fm</c:v>
                </c:pt>
              </c:strCache>
            </c:strRef>
          </c:cat>
          <c:val>
            <c:numRef>
              <c:f>'230320 montée fluo rETR'!$AS$57</c:f>
              <c:numCache>
                <c:formatCode>General</c:formatCode>
                <c:ptCount val="1"/>
                <c:pt idx="0">
                  <c:v>0.13750914642425618</c:v>
                </c:pt>
              </c:numCache>
            </c:numRef>
          </c:val>
          <c:extLst>
            <c:ext xmlns:c16="http://schemas.microsoft.com/office/drawing/2014/chart" uri="{C3380CC4-5D6E-409C-BE32-E72D297353CC}">
              <c16:uniqueId val="{00000003-F1ED-4B8D-9FB6-BD6B04DCF8EF}"/>
            </c:ext>
          </c:extLst>
        </c:ser>
        <c:ser>
          <c:idx val="0"/>
          <c:order val="4"/>
          <c:tx>
            <c:strRef>
              <c:f>'230320 montée fluo rETR'!$BG$55</c:f>
              <c:strCache>
                <c:ptCount val="1"/>
                <c:pt idx="0">
                  <c:v>Vitr 660</c:v>
                </c:pt>
              </c:strCache>
            </c:strRef>
          </c:tx>
          <c:spPr>
            <a:solidFill>
              <a:srgbClr val="00B050"/>
            </a:solidFill>
            <a:ln>
              <a:noFill/>
            </a:ln>
            <a:effectLst/>
          </c:spPr>
          <c:invertIfNegative val="0"/>
          <c:cat>
            <c:strRef>
              <c:f>'230320 montée fluo rETR'!$B$57</c:f>
              <c:strCache>
                <c:ptCount val="1"/>
                <c:pt idx="0">
                  <c:v>fv/fm</c:v>
                </c:pt>
              </c:strCache>
            </c:strRef>
          </c:cat>
          <c:val>
            <c:numRef>
              <c:f>'230320 montée fluo rETR'!$BG$57</c:f>
              <c:numCache>
                <c:formatCode>General</c:formatCode>
                <c:ptCount val="1"/>
                <c:pt idx="0">
                  <c:v>0.47483330150467551</c:v>
                </c:pt>
              </c:numCache>
            </c:numRef>
          </c:val>
          <c:extLst>
            <c:ext xmlns:c16="http://schemas.microsoft.com/office/drawing/2014/chart" uri="{C3380CC4-5D6E-409C-BE32-E72D297353CC}">
              <c16:uniqueId val="{00000004-F1ED-4B8D-9FB6-BD6B04DCF8EF}"/>
            </c:ext>
          </c:extLst>
        </c:ser>
        <c:dLbls>
          <c:showLegendKey val="0"/>
          <c:showVal val="0"/>
          <c:showCatName val="0"/>
          <c:showSerName val="0"/>
          <c:showPercent val="0"/>
          <c:showBubbleSize val="0"/>
        </c:dLbls>
        <c:gapWidth val="219"/>
        <c:overlap val="-27"/>
        <c:axId val="1265635088"/>
        <c:axId val="1488063119"/>
      </c:barChart>
      <c:catAx>
        <c:axId val="1265635088"/>
        <c:scaling>
          <c:orientation val="minMax"/>
        </c:scaling>
        <c:delete val="1"/>
        <c:axPos val="b"/>
        <c:numFmt formatCode="General" sourceLinked="1"/>
        <c:majorTickMark val="none"/>
        <c:minorTickMark val="none"/>
        <c:tickLblPos val="nextTo"/>
        <c:crossAx val="1488063119"/>
        <c:crosses val="autoZero"/>
        <c:auto val="1"/>
        <c:lblAlgn val="ctr"/>
        <c:lblOffset val="100"/>
        <c:noMultiLvlLbl val="0"/>
      </c:catAx>
      <c:valAx>
        <c:axId val="1488063119"/>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2"/>
                </a:solidFill>
                <a:latin typeface="+mn-lt"/>
                <a:ea typeface="+mn-ea"/>
                <a:cs typeface="+mn-cs"/>
              </a:defRPr>
            </a:pPr>
            <a:endParaRPr lang="fr-FR"/>
          </a:p>
        </c:txPr>
        <c:crossAx val="1265635088"/>
        <c:crosses val="autoZero"/>
        <c:crossBetween val="between"/>
      </c:valAx>
      <c:spPr>
        <a:noFill/>
        <a:ln w="25400">
          <a:noFill/>
        </a:ln>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bg2"/>
              </a:solidFill>
              <a:latin typeface="+mn-lt"/>
              <a:ea typeface="+mn-ea"/>
              <a:cs typeface="+mn-cs"/>
            </a:defRPr>
          </a:pPr>
          <a:endParaRPr lang="fr-FR"/>
        </a:p>
      </c:txPr>
    </c:legend>
    <c:plotVisOnly val="1"/>
    <c:dispBlanksAs val="gap"/>
    <c:showDLblsOverMax val="0"/>
    <c:extLst/>
  </c:chart>
  <c:txPr>
    <a:bodyPr/>
    <a:lstStyle/>
    <a:p>
      <a:pPr>
        <a:defRPr/>
      </a:pPr>
      <a:endParaRPr lang="fr-FR"/>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dirty="0">
                <a:solidFill>
                  <a:schemeClr val="bg2"/>
                </a:solidFill>
              </a:rPr>
              <a:t>Electron </a:t>
            </a:r>
            <a:r>
              <a:rPr lang="fr-BE" dirty="0" err="1">
                <a:solidFill>
                  <a:schemeClr val="bg2"/>
                </a:solidFill>
              </a:rPr>
              <a:t>transfer</a:t>
            </a:r>
            <a:r>
              <a:rPr lang="fr-BE" dirty="0">
                <a:solidFill>
                  <a:schemeClr val="bg2"/>
                </a:solidFill>
              </a:rPr>
              <a:t> rate of PSII</a:t>
            </a:r>
          </a:p>
        </c:rich>
      </c:tx>
      <c:layout>
        <c:manualLayout>
          <c:xMode val="edge"/>
          <c:yMode val="edge"/>
          <c:x val="0.24410664634915716"/>
          <c:y val="3.8035779303487442E-2"/>
        </c:manualLayout>
      </c:layout>
      <c:overlay val="0"/>
      <c:spPr>
        <a:noFill/>
        <a:ln>
          <a:noFill/>
        </a:ln>
        <a:effectLst/>
      </c:spPr>
    </c:title>
    <c:autoTitleDeleted val="0"/>
    <c:plotArea>
      <c:layout>
        <c:manualLayout>
          <c:layoutTarget val="inner"/>
          <c:xMode val="edge"/>
          <c:yMode val="edge"/>
          <c:x val="0.217365782042061"/>
          <c:y val="0.1908026915710985"/>
          <c:w val="0.71407835776749862"/>
          <c:h val="0.46018543832919817"/>
        </c:manualLayout>
      </c:layout>
      <c:scatterChart>
        <c:scatterStyle val="lineMarker"/>
        <c:varyColors val="0"/>
        <c:ser>
          <c:idx val="2"/>
          <c:order val="0"/>
          <c:tx>
            <c:strRef>
              <c:f>'230320 montée fluo rETR'!$C$55</c:f>
              <c:strCache>
                <c:ptCount val="1"/>
                <c:pt idx="0">
                  <c:v>Eg LL 660</c:v>
                </c:pt>
              </c:strCache>
            </c:strRef>
          </c:tx>
          <c:spPr>
            <a:ln>
              <a:solidFill>
                <a:srgbClr val="00B0F0"/>
              </a:solidFill>
            </a:ln>
          </c:spPr>
          <c:marker>
            <c:symbol val="none"/>
          </c:marker>
          <c:xVal>
            <c:numRef>
              <c:f>'230320 montée fluo rETR'!$C$61:$I$61</c:f>
              <c:numCache>
                <c:formatCode>General</c:formatCode>
                <c:ptCount val="7"/>
                <c:pt idx="0">
                  <c:v>0</c:v>
                </c:pt>
                <c:pt idx="1">
                  <c:v>3</c:v>
                </c:pt>
                <c:pt idx="2">
                  <c:v>12</c:v>
                </c:pt>
                <c:pt idx="3">
                  <c:v>47</c:v>
                </c:pt>
                <c:pt idx="4">
                  <c:v>160</c:v>
                </c:pt>
                <c:pt idx="5">
                  <c:v>287</c:v>
                </c:pt>
                <c:pt idx="6">
                  <c:v>602</c:v>
                </c:pt>
              </c:numCache>
            </c:numRef>
          </c:xVal>
          <c:yVal>
            <c:numRef>
              <c:f>'230320 montée fluo rETR'!$C$62:$I$62</c:f>
              <c:numCache>
                <c:formatCode>General</c:formatCode>
                <c:ptCount val="7"/>
                <c:pt idx="0">
                  <c:v>0</c:v>
                </c:pt>
                <c:pt idx="1">
                  <c:v>1.7661609236088107E-3</c:v>
                </c:pt>
                <c:pt idx="2">
                  <c:v>6.7620373245409204E-3</c:v>
                </c:pt>
                <c:pt idx="3">
                  <c:v>1.7458499178031429E-2</c:v>
                </c:pt>
                <c:pt idx="4">
                  <c:v>2.2863824225825641E-2</c:v>
                </c:pt>
                <c:pt idx="5">
                  <c:v>2.1710104304131311E-2</c:v>
                </c:pt>
                <c:pt idx="6">
                  <c:v>1.0783592872789696E-2</c:v>
                </c:pt>
              </c:numCache>
            </c:numRef>
          </c:yVal>
          <c:smooth val="0"/>
          <c:extLst>
            <c:ext xmlns:c16="http://schemas.microsoft.com/office/drawing/2014/chart" uri="{C3380CC4-5D6E-409C-BE32-E72D297353CC}">
              <c16:uniqueId val="{00000000-8916-4490-8588-859E1AD94D56}"/>
            </c:ext>
          </c:extLst>
        </c:ser>
        <c:ser>
          <c:idx val="3"/>
          <c:order val="1"/>
          <c:tx>
            <c:strRef>
              <c:f>'230320 montée fluo rETR'!$Q$55</c:f>
              <c:strCache>
                <c:ptCount val="1"/>
                <c:pt idx="0">
                  <c:v>Eg HL 660</c:v>
                </c:pt>
              </c:strCache>
            </c:strRef>
          </c:tx>
          <c:spPr>
            <a:ln w="19050" cap="rnd">
              <a:solidFill>
                <a:srgbClr val="0070C0"/>
              </a:solidFill>
              <a:round/>
            </a:ln>
            <a:effectLst/>
          </c:spPr>
          <c:marker>
            <c:symbol val="none"/>
          </c:marker>
          <c:xVal>
            <c:numRef>
              <c:f>'230320 montée fluo rETR'!$Q$61:$W$61</c:f>
              <c:numCache>
                <c:formatCode>General</c:formatCode>
                <c:ptCount val="7"/>
                <c:pt idx="0">
                  <c:v>0</c:v>
                </c:pt>
                <c:pt idx="1">
                  <c:v>3</c:v>
                </c:pt>
                <c:pt idx="2">
                  <c:v>12</c:v>
                </c:pt>
                <c:pt idx="3">
                  <c:v>47</c:v>
                </c:pt>
                <c:pt idx="4">
                  <c:v>160</c:v>
                </c:pt>
                <c:pt idx="5">
                  <c:v>287</c:v>
                </c:pt>
                <c:pt idx="6">
                  <c:v>602</c:v>
                </c:pt>
              </c:numCache>
            </c:numRef>
          </c:xVal>
          <c:yVal>
            <c:numRef>
              <c:f>'230320 montée fluo rETR'!$Q$62:$W$62</c:f>
              <c:numCache>
                <c:formatCode>General</c:formatCode>
                <c:ptCount val="7"/>
                <c:pt idx="0">
                  <c:v>0</c:v>
                </c:pt>
                <c:pt idx="1">
                  <c:v>1.5126043845350718E-3</c:v>
                </c:pt>
                <c:pt idx="2">
                  <c:v>5.15927280844539E-3</c:v>
                </c:pt>
                <c:pt idx="3">
                  <c:v>1.1684224151383817E-2</c:v>
                </c:pt>
                <c:pt idx="4">
                  <c:v>1.3895339850878709E-2</c:v>
                </c:pt>
                <c:pt idx="5">
                  <c:v>1.3294519121838213E-2</c:v>
                </c:pt>
                <c:pt idx="6">
                  <c:v>8.1169463940952615E-3</c:v>
                </c:pt>
              </c:numCache>
            </c:numRef>
          </c:yVal>
          <c:smooth val="0"/>
          <c:extLst>
            <c:ext xmlns:c16="http://schemas.microsoft.com/office/drawing/2014/chart" uri="{C3380CC4-5D6E-409C-BE32-E72D297353CC}">
              <c16:uniqueId val="{00000001-8916-4490-8588-859E1AD94D56}"/>
            </c:ext>
          </c:extLst>
        </c:ser>
        <c:ser>
          <c:idx val="4"/>
          <c:order val="2"/>
          <c:tx>
            <c:strRef>
              <c:f>'230320 montée fluo rETR'!$BG$55</c:f>
              <c:strCache>
                <c:ptCount val="1"/>
                <c:pt idx="0">
                  <c:v>Vitr 660</c:v>
                </c:pt>
              </c:strCache>
            </c:strRef>
          </c:tx>
          <c:spPr>
            <a:ln w="19050" cap="rnd">
              <a:solidFill>
                <a:srgbClr val="00B050"/>
              </a:solidFill>
              <a:round/>
            </a:ln>
            <a:effectLst/>
          </c:spPr>
          <c:marker>
            <c:symbol val="none"/>
          </c:marker>
          <c:xVal>
            <c:numRef>
              <c:f>'230320 montée fluo rETR'!$BG$61:$BM$61</c:f>
              <c:numCache>
                <c:formatCode>General</c:formatCode>
                <c:ptCount val="7"/>
                <c:pt idx="0">
                  <c:v>0</c:v>
                </c:pt>
                <c:pt idx="1">
                  <c:v>3</c:v>
                </c:pt>
                <c:pt idx="2">
                  <c:v>12</c:v>
                </c:pt>
                <c:pt idx="3">
                  <c:v>47</c:v>
                </c:pt>
                <c:pt idx="4">
                  <c:v>160</c:v>
                </c:pt>
                <c:pt idx="5">
                  <c:v>287</c:v>
                </c:pt>
                <c:pt idx="6">
                  <c:v>602</c:v>
                </c:pt>
              </c:numCache>
            </c:numRef>
          </c:xVal>
          <c:yVal>
            <c:numRef>
              <c:f>'230320 montée fluo rETR'!$BG$62:$BM$62</c:f>
              <c:numCache>
                <c:formatCode>General</c:formatCode>
                <c:ptCount val="7"/>
                <c:pt idx="0">
                  <c:v>0</c:v>
                </c:pt>
                <c:pt idx="1">
                  <c:v>1.4526676672476867E-3</c:v>
                </c:pt>
                <c:pt idx="2">
                  <c:v>5.2267508054516252E-3</c:v>
                </c:pt>
                <c:pt idx="3">
                  <c:v>1.2297822167749616E-2</c:v>
                </c:pt>
                <c:pt idx="4">
                  <c:v>1.7000597330666674E-2</c:v>
                </c:pt>
                <c:pt idx="5">
                  <c:v>2.323030261034828E-2</c:v>
                </c:pt>
                <c:pt idx="6">
                  <c:v>8.2477350822059547E-3</c:v>
                </c:pt>
              </c:numCache>
            </c:numRef>
          </c:yVal>
          <c:smooth val="0"/>
          <c:extLst>
            <c:ext xmlns:c16="http://schemas.microsoft.com/office/drawing/2014/chart" uri="{C3380CC4-5D6E-409C-BE32-E72D297353CC}">
              <c16:uniqueId val="{00000002-8916-4490-8588-859E1AD94D56}"/>
            </c:ext>
          </c:extLst>
        </c:ser>
        <c:ser>
          <c:idx val="1"/>
          <c:order val="3"/>
          <c:tx>
            <c:strRef>
              <c:f>'230320 montée fluo rETR'!$AE$55</c:f>
              <c:strCache>
                <c:ptCount val="1"/>
                <c:pt idx="0">
                  <c:v>Stan Fr 660</c:v>
                </c:pt>
              </c:strCache>
            </c:strRef>
          </c:tx>
          <c:marker>
            <c:symbol val="none"/>
          </c:marker>
          <c:xVal>
            <c:numRef>
              <c:f>'230320 montée fluo rETR'!$AE$61:$AK$61</c:f>
              <c:numCache>
                <c:formatCode>General</c:formatCode>
                <c:ptCount val="7"/>
                <c:pt idx="0">
                  <c:v>0</c:v>
                </c:pt>
                <c:pt idx="1">
                  <c:v>3</c:v>
                </c:pt>
                <c:pt idx="2">
                  <c:v>12</c:v>
                </c:pt>
                <c:pt idx="3">
                  <c:v>47</c:v>
                </c:pt>
                <c:pt idx="4">
                  <c:v>160</c:v>
                </c:pt>
                <c:pt idx="5">
                  <c:v>287</c:v>
                </c:pt>
                <c:pt idx="6">
                  <c:v>602</c:v>
                </c:pt>
              </c:numCache>
            </c:numRef>
          </c:xVal>
          <c:yVal>
            <c:numRef>
              <c:f>'230320 montée fluo rETR'!$AE$62:$AK$62</c:f>
              <c:numCache>
                <c:formatCode>General</c:formatCode>
                <c:ptCount val="7"/>
                <c:pt idx="0">
                  <c:v>0</c:v>
                </c:pt>
                <c:pt idx="1">
                  <c:v>3.7919476776920234E-4</c:v>
                </c:pt>
                <c:pt idx="2">
                  <c:v>1.2027558498760276E-3</c:v>
                </c:pt>
                <c:pt idx="3">
                  <c:v>3.054006729230637E-3</c:v>
                </c:pt>
                <c:pt idx="4">
                  <c:v>1.0982808190024534E-2</c:v>
                </c:pt>
                <c:pt idx="5">
                  <c:v>6.9222221198885674E-3</c:v>
                </c:pt>
                <c:pt idx="6">
                  <c:v>8.1854220004807555E-4</c:v>
                </c:pt>
              </c:numCache>
            </c:numRef>
          </c:yVal>
          <c:smooth val="0"/>
          <c:extLst>
            <c:ext xmlns:c16="http://schemas.microsoft.com/office/drawing/2014/chart" uri="{C3380CC4-5D6E-409C-BE32-E72D297353CC}">
              <c16:uniqueId val="{00000003-8916-4490-8588-859E1AD94D56}"/>
            </c:ext>
          </c:extLst>
        </c:ser>
        <c:ser>
          <c:idx val="0"/>
          <c:order val="4"/>
          <c:tx>
            <c:strRef>
              <c:f>'230320 montée fluo rETR'!$AS$55</c:f>
              <c:strCache>
                <c:ptCount val="1"/>
                <c:pt idx="0">
                  <c:v>Stan LL 660</c:v>
                </c:pt>
              </c:strCache>
            </c:strRef>
          </c:tx>
          <c:spPr>
            <a:ln w="19050" cap="rnd">
              <a:solidFill>
                <a:srgbClr val="FFC000"/>
              </a:solidFill>
              <a:round/>
            </a:ln>
            <a:effectLst/>
          </c:spPr>
          <c:marker>
            <c:symbol val="none"/>
          </c:marker>
          <c:xVal>
            <c:numRef>
              <c:f>'230320 montée fluo rETR'!$AS$61:$AY$61</c:f>
              <c:numCache>
                <c:formatCode>General</c:formatCode>
                <c:ptCount val="7"/>
                <c:pt idx="0">
                  <c:v>0</c:v>
                </c:pt>
                <c:pt idx="1">
                  <c:v>3</c:v>
                </c:pt>
                <c:pt idx="2">
                  <c:v>12</c:v>
                </c:pt>
                <c:pt idx="3">
                  <c:v>47</c:v>
                </c:pt>
                <c:pt idx="4">
                  <c:v>160</c:v>
                </c:pt>
                <c:pt idx="5">
                  <c:v>287</c:v>
                </c:pt>
                <c:pt idx="6">
                  <c:v>602</c:v>
                </c:pt>
              </c:numCache>
            </c:numRef>
          </c:xVal>
          <c:yVal>
            <c:numRef>
              <c:f>'230320 montée fluo rETR'!$AS$62:$AY$62</c:f>
              <c:numCache>
                <c:formatCode>General</c:formatCode>
                <c:ptCount val="7"/>
                <c:pt idx="0">
                  <c:v>0</c:v>
                </c:pt>
                <c:pt idx="1">
                  <c:v>1.391360417790092E-4</c:v>
                </c:pt>
                <c:pt idx="2">
                  <c:v>4.6844338936322138E-4</c:v>
                </c:pt>
                <c:pt idx="3">
                  <c:v>1.3793197045089964E-3</c:v>
                </c:pt>
                <c:pt idx="4">
                  <c:v>2.3855607392449887E-3</c:v>
                </c:pt>
                <c:pt idx="5">
                  <c:v>3.1389329524960105E-3</c:v>
                </c:pt>
                <c:pt idx="6">
                  <c:v>4.3276508882050227E-4</c:v>
                </c:pt>
              </c:numCache>
            </c:numRef>
          </c:yVal>
          <c:smooth val="0"/>
          <c:extLst>
            <c:ext xmlns:c16="http://schemas.microsoft.com/office/drawing/2014/chart" uri="{C3380CC4-5D6E-409C-BE32-E72D297353CC}">
              <c16:uniqueId val="{00000004-8916-4490-8588-859E1AD94D56}"/>
            </c:ext>
          </c:extLst>
        </c:ser>
        <c:dLbls>
          <c:showLegendKey val="0"/>
          <c:showVal val="0"/>
          <c:showCatName val="0"/>
          <c:showSerName val="0"/>
          <c:showPercent val="0"/>
          <c:showBubbleSize val="0"/>
        </c:dLbls>
        <c:axId val="1407016128"/>
        <c:axId val="1547045328"/>
      </c:scatterChart>
      <c:valAx>
        <c:axId val="1407016128"/>
        <c:scaling>
          <c:orientation val="minMax"/>
          <c:max val="600"/>
        </c:scaling>
        <c:delete val="0"/>
        <c:axPos val="b"/>
        <c:title>
          <c:tx>
            <c:rich>
              <a:bodyPr rot="0" spcFirstLastPara="1" vertOverflow="ellipsis" vert="horz" wrap="square" anchor="ctr" anchorCtr="1"/>
              <a:lstStyle/>
              <a:p>
                <a:pPr>
                  <a:defRPr sz="1000" b="0" i="0" u="none" strike="noStrike" kern="1200" baseline="0">
                    <a:solidFill>
                      <a:schemeClr val="bg2"/>
                    </a:solidFill>
                    <a:latin typeface="+mn-lt"/>
                    <a:ea typeface="+mn-ea"/>
                    <a:cs typeface="+mn-cs"/>
                  </a:defRPr>
                </a:pPr>
                <a:r>
                  <a:rPr lang="fr-BE">
                    <a:solidFill>
                      <a:schemeClr val="bg2"/>
                    </a:solidFill>
                  </a:rPr>
                  <a:t>Light intensity (µE)</a:t>
                </a:r>
              </a:p>
            </c:rich>
          </c:tx>
          <c:layout>
            <c:manualLayout>
              <c:xMode val="edge"/>
              <c:yMode val="edge"/>
              <c:x val="0.41687819812416044"/>
              <c:y val="0.73900438673616642"/>
            </c:manualLayout>
          </c:layout>
          <c:overlay val="0"/>
          <c:spPr>
            <a:noFill/>
            <a:ln>
              <a:noFill/>
            </a:ln>
            <a:effectLst/>
          </c:sp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2"/>
                </a:solidFill>
                <a:latin typeface="+mn-lt"/>
                <a:ea typeface="+mn-ea"/>
                <a:cs typeface="+mn-cs"/>
              </a:defRPr>
            </a:pPr>
            <a:endParaRPr lang="fr-FR"/>
          </a:p>
        </c:txPr>
        <c:crossAx val="1547045328"/>
        <c:crosses val="autoZero"/>
        <c:crossBetween val="midCat"/>
      </c:valAx>
      <c:valAx>
        <c:axId val="1547045328"/>
        <c:scaling>
          <c:orientation val="minMax"/>
        </c:scaling>
        <c:delete val="0"/>
        <c:axPos val="l"/>
        <c:title>
          <c:tx>
            <c:rich>
              <a:bodyPr rot="-5400000" spcFirstLastPara="1" vertOverflow="ellipsis" vert="horz" wrap="square" anchor="ctr" anchorCtr="1"/>
              <a:lstStyle/>
              <a:p>
                <a:pPr>
                  <a:defRPr sz="1000" b="0" i="0" u="none" strike="noStrike" kern="1200" baseline="0">
                    <a:solidFill>
                      <a:schemeClr val="bg2"/>
                    </a:solidFill>
                    <a:latin typeface="+mn-lt"/>
                    <a:ea typeface="+mn-ea"/>
                    <a:cs typeface="+mn-cs"/>
                  </a:defRPr>
                </a:pPr>
                <a:r>
                  <a:rPr lang="fr-BE" dirty="0">
                    <a:solidFill>
                      <a:schemeClr val="bg1"/>
                    </a:solidFill>
                  </a:rPr>
                  <a:t>e</a:t>
                </a:r>
                <a:r>
                  <a:rPr lang="fr-BE" baseline="0" dirty="0">
                    <a:solidFill>
                      <a:schemeClr val="bg1"/>
                    </a:solidFill>
                  </a:rPr>
                  <a:t> . PSII</a:t>
                </a:r>
                <a:r>
                  <a:rPr lang="fr-BE" baseline="30000" dirty="0">
                    <a:solidFill>
                      <a:schemeClr val="bg1"/>
                    </a:solidFill>
                  </a:rPr>
                  <a:t>-1</a:t>
                </a:r>
                <a:endParaRPr lang="fr-BE" dirty="0">
                  <a:solidFill>
                    <a:schemeClr val="bg1"/>
                  </a:solidFill>
                </a:endParaRPr>
              </a:p>
            </c:rich>
          </c:tx>
          <c:overlay val="0"/>
          <c:spPr>
            <a:noFill/>
            <a:ln>
              <a:noFill/>
            </a:ln>
            <a:effectLst/>
          </c:sp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2"/>
                </a:solidFill>
                <a:latin typeface="+mn-lt"/>
                <a:ea typeface="+mn-ea"/>
                <a:cs typeface="+mn-cs"/>
              </a:defRPr>
            </a:pPr>
            <a:endParaRPr lang="fr-FR"/>
          </a:p>
        </c:txPr>
        <c:crossAx val="1407016128"/>
        <c:crosses val="autoZero"/>
        <c:crossBetween val="midCat"/>
      </c:valAx>
    </c:plotArea>
    <c:legend>
      <c:legendPos val="b"/>
      <c:layout>
        <c:manualLayout>
          <c:xMode val="edge"/>
          <c:yMode val="edge"/>
          <c:x val="0"/>
          <c:y val="0.81420869534709894"/>
          <c:w val="1"/>
          <c:h val="0.1549254194952836"/>
        </c:manualLayout>
      </c:layout>
      <c:overlay val="0"/>
      <c:txPr>
        <a:bodyPr/>
        <a:lstStyle/>
        <a:p>
          <a:pPr>
            <a:defRPr>
              <a:solidFill>
                <a:schemeClr val="bg2"/>
              </a:solidFill>
            </a:defRPr>
          </a:pPr>
          <a:endParaRPr lang="fr-FR"/>
        </a:p>
      </c:txPr>
    </c:legend>
    <c:plotVisOnly val="1"/>
    <c:dispBlanksAs val="gap"/>
    <c:showDLblsOverMax val="0"/>
    <c:extLst/>
  </c:chart>
  <c:txPr>
    <a:bodyPr/>
    <a:lstStyle/>
    <a:p>
      <a:pPr>
        <a:defRPr/>
      </a:pPr>
      <a:endParaRPr lang="fr-FR"/>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dirty="0" err="1">
                <a:solidFill>
                  <a:schemeClr val="bg1"/>
                </a:solidFill>
              </a:rPr>
              <a:t>Antenna</a:t>
            </a:r>
            <a:r>
              <a:rPr lang="fr-BE" baseline="0" dirty="0">
                <a:solidFill>
                  <a:schemeClr val="bg1"/>
                </a:solidFill>
              </a:rPr>
              <a:t> size </a:t>
            </a:r>
            <a:r>
              <a:rPr lang="fr-BE" baseline="0" dirty="0" err="1">
                <a:solidFill>
                  <a:schemeClr val="bg1"/>
                </a:solidFill>
              </a:rPr>
              <a:t>linked</a:t>
            </a:r>
            <a:r>
              <a:rPr lang="fr-BE" baseline="0" dirty="0">
                <a:solidFill>
                  <a:schemeClr val="bg1"/>
                </a:solidFill>
              </a:rPr>
              <a:t> to PSII</a:t>
            </a:r>
            <a:r>
              <a:rPr lang="fr-BE" dirty="0">
                <a:solidFill>
                  <a:schemeClr val="bg1"/>
                </a:solidFill>
              </a:rPr>
              <a:t> </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fr-FR"/>
        </a:p>
      </c:txPr>
    </c:title>
    <c:autoTitleDeleted val="0"/>
    <c:plotArea>
      <c:layout>
        <c:manualLayout>
          <c:layoutTarget val="inner"/>
          <c:xMode val="edge"/>
          <c:yMode val="edge"/>
          <c:x val="0.22290723667574355"/>
          <c:y val="0.16380002225529605"/>
          <c:w val="0.73994669792218681"/>
          <c:h val="0.58324210980206692"/>
        </c:manualLayout>
      </c:layout>
      <c:barChart>
        <c:barDir val="col"/>
        <c:grouping val="clustered"/>
        <c:varyColors val="0"/>
        <c:ser>
          <c:idx val="3"/>
          <c:order val="0"/>
          <c:tx>
            <c:strRef>
              <c:f>Alpha!$AG$17</c:f>
              <c:strCache>
                <c:ptCount val="1"/>
                <c:pt idx="0">
                  <c:v>Chlami</c:v>
                </c:pt>
              </c:strCache>
            </c:strRef>
          </c:tx>
          <c:spPr>
            <a:solidFill>
              <a:schemeClr val="accent1"/>
            </a:solidFill>
            <a:ln>
              <a:noFill/>
            </a:ln>
            <a:effectLst/>
          </c:spPr>
          <c:invertIfNegative val="0"/>
          <c:cat>
            <c:numRef>
              <c:f>Alpha!$AH$13:$AM$13</c:f>
              <c:numCache>
                <c:formatCode>0</c:formatCode>
                <c:ptCount val="6"/>
                <c:pt idx="0">
                  <c:v>505</c:v>
                </c:pt>
                <c:pt idx="1">
                  <c:v>620</c:v>
                </c:pt>
                <c:pt idx="2">
                  <c:v>660</c:v>
                </c:pt>
                <c:pt idx="3">
                  <c:v>700</c:v>
                </c:pt>
                <c:pt idx="4">
                  <c:v>720</c:v>
                </c:pt>
                <c:pt idx="5">
                  <c:v>730</c:v>
                </c:pt>
              </c:numCache>
              <c:extLst/>
            </c:numRef>
          </c:cat>
          <c:val>
            <c:numRef>
              <c:f>Alpha!$AH$17:$AM$17</c:f>
              <c:numCache>
                <c:formatCode>0.00000</c:formatCode>
                <c:ptCount val="6"/>
                <c:pt idx="0">
                  <c:v>1.0877408483090491E-3</c:v>
                </c:pt>
                <c:pt idx="1">
                  <c:v>8.5798928012608777E-4</c:v>
                </c:pt>
                <c:pt idx="2">
                  <c:v>1.1358958950506023E-3</c:v>
                </c:pt>
                <c:pt idx="3">
                  <c:v>9.8126169038349363E-4</c:v>
                </c:pt>
                <c:pt idx="4">
                  <c:v>1.3514993948807785E-4</c:v>
                </c:pt>
                <c:pt idx="5">
                  <c:v>1.210726762543996E-4</c:v>
                </c:pt>
              </c:numCache>
              <c:extLst/>
            </c:numRef>
          </c:val>
          <c:extLst>
            <c:ext xmlns:c16="http://schemas.microsoft.com/office/drawing/2014/chart" uri="{C3380CC4-5D6E-409C-BE32-E72D297353CC}">
              <c16:uniqueId val="{00000000-EED3-447F-AAC4-4302C9258B61}"/>
            </c:ext>
          </c:extLst>
        </c:ser>
        <c:ser>
          <c:idx val="0"/>
          <c:order val="1"/>
          <c:tx>
            <c:strRef>
              <c:f>Alpha!$AG$14</c:f>
              <c:strCache>
                <c:ptCount val="1"/>
                <c:pt idx="0">
                  <c:v>Euglena LL</c:v>
                </c:pt>
              </c:strCache>
            </c:strRef>
          </c:tx>
          <c:spPr>
            <a:solidFill>
              <a:schemeClr val="accent4"/>
            </a:solidFill>
            <a:ln>
              <a:noFill/>
            </a:ln>
            <a:effectLst/>
          </c:spPr>
          <c:invertIfNegative val="0"/>
          <c:cat>
            <c:numRef>
              <c:f>Alpha!$AH$13:$AM$13</c:f>
              <c:numCache>
                <c:formatCode>0</c:formatCode>
                <c:ptCount val="6"/>
                <c:pt idx="0">
                  <c:v>505</c:v>
                </c:pt>
                <c:pt idx="1">
                  <c:v>620</c:v>
                </c:pt>
                <c:pt idx="2">
                  <c:v>660</c:v>
                </c:pt>
                <c:pt idx="3">
                  <c:v>700</c:v>
                </c:pt>
                <c:pt idx="4">
                  <c:v>720</c:v>
                </c:pt>
                <c:pt idx="5">
                  <c:v>730</c:v>
                </c:pt>
              </c:numCache>
              <c:extLst/>
            </c:numRef>
          </c:cat>
          <c:val>
            <c:numRef>
              <c:f>Alpha!$AH$14:$AM$14</c:f>
              <c:numCache>
                <c:formatCode>0.00000</c:formatCode>
                <c:ptCount val="6"/>
                <c:pt idx="0">
                  <c:v>9.4774067128938235E-4</c:v>
                </c:pt>
                <c:pt idx="1">
                  <c:v>9.3798397956527436E-4</c:v>
                </c:pt>
                <c:pt idx="2">
                  <c:v>1.0959118218484571E-3</c:v>
                </c:pt>
                <c:pt idx="3">
                  <c:v>1.4618107741595321E-3</c:v>
                </c:pt>
                <c:pt idx="4">
                  <c:v>7.0209351632995979E-4</c:v>
                </c:pt>
                <c:pt idx="5">
                  <c:v>2.858915711084409E-4</c:v>
                </c:pt>
              </c:numCache>
              <c:extLst/>
            </c:numRef>
          </c:val>
          <c:extLst>
            <c:ext xmlns:c16="http://schemas.microsoft.com/office/drawing/2014/chart" uri="{C3380CC4-5D6E-409C-BE32-E72D297353CC}">
              <c16:uniqueId val="{00000001-EED3-447F-AAC4-4302C9258B61}"/>
            </c:ext>
          </c:extLst>
        </c:ser>
        <c:ser>
          <c:idx val="1"/>
          <c:order val="2"/>
          <c:tx>
            <c:strRef>
              <c:f>Alpha!$AG$15</c:f>
              <c:strCache>
                <c:ptCount val="1"/>
                <c:pt idx="0">
                  <c:v>Euglena FR</c:v>
                </c:pt>
              </c:strCache>
            </c:strRef>
          </c:tx>
          <c:spPr>
            <a:solidFill>
              <a:srgbClr val="FF0000"/>
            </a:solidFill>
            <a:ln>
              <a:noFill/>
            </a:ln>
            <a:effectLst/>
          </c:spPr>
          <c:invertIfNegative val="0"/>
          <c:cat>
            <c:numRef>
              <c:f>Alpha!$AH$13:$AM$13</c:f>
              <c:numCache>
                <c:formatCode>0</c:formatCode>
                <c:ptCount val="6"/>
                <c:pt idx="0">
                  <c:v>505</c:v>
                </c:pt>
                <c:pt idx="1">
                  <c:v>620</c:v>
                </c:pt>
                <c:pt idx="2">
                  <c:v>660</c:v>
                </c:pt>
                <c:pt idx="3">
                  <c:v>700</c:v>
                </c:pt>
                <c:pt idx="4">
                  <c:v>720</c:v>
                </c:pt>
                <c:pt idx="5">
                  <c:v>730</c:v>
                </c:pt>
              </c:numCache>
              <c:extLst/>
            </c:numRef>
          </c:cat>
          <c:val>
            <c:numRef>
              <c:f>Alpha!$AH$15:$AM$15</c:f>
              <c:numCache>
                <c:formatCode>0.00000</c:formatCode>
                <c:ptCount val="6"/>
                <c:pt idx="0">
                  <c:v>9.5173781719463783E-4</c:v>
                </c:pt>
                <c:pt idx="1">
                  <c:v>9.7612883089610945E-4</c:v>
                </c:pt>
                <c:pt idx="2">
                  <c:v>1.0337657384692524E-3</c:v>
                </c:pt>
                <c:pt idx="3">
                  <c:v>1.526244370381709E-3</c:v>
                </c:pt>
                <c:pt idx="4">
                  <c:v>6.7184956477440202E-4</c:v>
                </c:pt>
                <c:pt idx="5">
                  <c:v>2.8744559152660569E-4</c:v>
                </c:pt>
              </c:numCache>
              <c:extLst/>
            </c:numRef>
          </c:val>
          <c:extLst>
            <c:ext xmlns:c16="http://schemas.microsoft.com/office/drawing/2014/chart" uri="{C3380CC4-5D6E-409C-BE32-E72D297353CC}">
              <c16:uniqueId val="{00000002-EED3-447F-AAC4-4302C9258B61}"/>
            </c:ext>
          </c:extLst>
        </c:ser>
        <c:ser>
          <c:idx val="2"/>
          <c:order val="3"/>
          <c:tx>
            <c:strRef>
              <c:f>Alpha!$AG$16</c:f>
              <c:strCache>
                <c:ptCount val="1"/>
                <c:pt idx="0">
                  <c:v>Euglena HL</c:v>
                </c:pt>
              </c:strCache>
            </c:strRef>
          </c:tx>
          <c:spPr>
            <a:solidFill>
              <a:schemeClr val="accent2"/>
            </a:solidFill>
            <a:ln>
              <a:noFill/>
            </a:ln>
            <a:effectLst/>
          </c:spPr>
          <c:invertIfNegative val="0"/>
          <c:cat>
            <c:numRef>
              <c:f>Alpha!$AH$13:$AM$13</c:f>
              <c:numCache>
                <c:formatCode>0</c:formatCode>
                <c:ptCount val="6"/>
                <c:pt idx="0">
                  <c:v>505</c:v>
                </c:pt>
                <c:pt idx="1">
                  <c:v>620</c:v>
                </c:pt>
                <c:pt idx="2">
                  <c:v>660</c:v>
                </c:pt>
                <c:pt idx="3">
                  <c:v>700</c:v>
                </c:pt>
                <c:pt idx="4">
                  <c:v>720</c:v>
                </c:pt>
                <c:pt idx="5">
                  <c:v>730</c:v>
                </c:pt>
              </c:numCache>
              <c:extLst/>
            </c:numRef>
          </c:cat>
          <c:val>
            <c:numRef>
              <c:f>Alpha!$AH$16:$AM$16</c:f>
              <c:numCache>
                <c:formatCode>0.00000</c:formatCode>
                <c:ptCount val="6"/>
                <c:pt idx="0">
                  <c:v>1.0765017494739479E-3</c:v>
                </c:pt>
                <c:pt idx="1">
                  <c:v>1.0210336374832027E-3</c:v>
                </c:pt>
                <c:pt idx="2">
                  <c:v>1.1405981082616523E-3</c:v>
                </c:pt>
                <c:pt idx="3">
                  <c:v>1.60144251798086E-3</c:v>
                </c:pt>
                <c:pt idx="4">
                  <c:v>6.4163433627699809E-4</c:v>
                </c:pt>
                <c:pt idx="5">
                  <c:v>2.8223531034420133E-4</c:v>
                </c:pt>
              </c:numCache>
              <c:extLst/>
            </c:numRef>
          </c:val>
          <c:extLst>
            <c:ext xmlns:c16="http://schemas.microsoft.com/office/drawing/2014/chart" uri="{C3380CC4-5D6E-409C-BE32-E72D297353CC}">
              <c16:uniqueId val="{00000003-EED3-447F-AAC4-4302C9258B61}"/>
            </c:ext>
          </c:extLst>
        </c:ser>
        <c:ser>
          <c:idx val="4"/>
          <c:order val="4"/>
          <c:tx>
            <c:strRef>
              <c:f>Alpha!$AG$18</c:f>
              <c:strCache>
                <c:ptCount val="1"/>
                <c:pt idx="0">
                  <c:v>Vitrella</c:v>
                </c:pt>
              </c:strCache>
            </c:strRef>
          </c:tx>
          <c:spPr>
            <a:solidFill>
              <a:srgbClr val="00B050"/>
            </a:solidFill>
            <a:ln>
              <a:noFill/>
            </a:ln>
            <a:effectLst/>
          </c:spPr>
          <c:invertIfNegative val="0"/>
          <c:cat>
            <c:numRef>
              <c:f>Alpha!$AH$13:$AM$13</c:f>
              <c:numCache>
                <c:formatCode>0</c:formatCode>
                <c:ptCount val="6"/>
                <c:pt idx="0">
                  <c:v>505</c:v>
                </c:pt>
                <c:pt idx="1">
                  <c:v>620</c:v>
                </c:pt>
                <c:pt idx="2">
                  <c:v>660</c:v>
                </c:pt>
                <c:pt idx="3">
                  <c:v>700</c:v>
                </c:pt>
                <c:pt idx="4">
                  <c:v>720</c:v>
                </c:pt>
                <c:pt idx="5">
                  <c:v>730</c:v>
                </c:pt>
              </c:numCache>
              <c:extLst/>
            </c:numRef>
          </c:cat>
          <c:val>
            <c:numRef>
              <c:f>Alpha!$AH$18:$AM$18</c:f>
              <c:numCache>
                <c:formatCode>0.00000</c:formatCode>
                <c:ptCount val="6"/>
                <c:pt idx="0">
                  <c:v>1.2131652692874413E-3</c:v>
                </c:pt>
                <c:pt idx="1">
                  <c:v>1.0107324652077179E-3</c:v>
                </c:pt>
                <c:pt idx="2">
                  <c:v>1.1128121924715777E-3</c:v>
                </c:pt>
                <c:pt idx="3">
                  <c:v>2.0462621854800832E-3</c:v>
                </c:pt>
                <c:pt idx="4">
                  <c:v>9.5018448532570028E-4</c:v>
                </c:pt>
                <c:pt idx="5">
                  <c:v>3.7999558065003125E-4</c:v>
                </c:pt>
              </c:numCache>
              <c:extLst/>
            </c:numRef>
          </c:val>
          <c:extLst>
            <c:ext xmlns:c16="http://schemas.microsoft.com/office/drawing/2014/chart" uri="{C3380CC4-5D6E-409C-BE32-E72D297353CC}">
              <c16:uniqueId val="{00000004-EED3-447F-AAC4-4302C9258B61}"/>
            </c:ext>
          </c:extLst>
        </c:ser>
        <c:dLbls>
          <c:showLegendKey val="0"/>
          <c:showVal val="0"/>
          <c:showCatName val="0"/>
          <c:showSerName val="0"/>
          <c:showPercent val="0"/>
          <c:showBubbleSize val="0"/>
        </c:dLbls>
        <c:gapWidth val="219"/>
        <c:overlap val="-27"/>
        <c:axId val="221829519"/>
        <c:axId val="1626951039"/>
      </c:barChart>
      <c:catAx>
        <c:axId val="221829519"/>
        <c:scaling>
          <c:orientation val="minMax"/>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err="1">
                    <a:solidFill>
                      <a:schemeClr val="bg1"/>
                    </a:solidFill>
                  </a:rPr>
                  <a:t>Wavelength</a:t>
                </a:r>
                <a:endParaRPr lang="fr-BE" dirty="0">
                  <a:solidFill>
                    <a:schemeClr val="bg1"/>
                  </a:solidFill>
                </a:endParaRPr>
              </a:p>
            </c:rich>
          </c:tx>
          <c:layout>
            <c:manualLayout>
              <c:xMode val="edge"/>
              <c:yMode val="edge"/>
              <c:x val="0.49999853755648022"/>
              <c:y val="0.8185783038682487"/>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0"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2"/>
                </a:solidFill>
                <a:latin typeface="+mn-lt"/>
                <a:ea typeface="+mn-ea"/>
                <a:cs typeface="+mn-cs"/>
              </a:defRPr>
            </a:pPr>
            <a:endParaRPr lang="fr-FR"/>
          </a:p>
        </c:txPr>
        <c:crossAx val="1626951039"/>
        <c:crosses val="autoZero"/>
        <c:auto val="1"/>
        <c:lblAlgn val="ctr"/>
        <c:lblOffset val="100"/>
        <c:noMultiLvlLbl val="0"/>
      </c:catAx>
      <c:valAx>
        <c:axId val="1626951039"/>
        <c:scaling>
          <c:orientation val="minMax"/>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sz="1400" b="0" i="0" baseline="0" dirty="0">
                    <a:solidFill>
                      <a:schemeClr val="bg1"/>
                    </a:solidFill>
                    <a:effectLst/>
                  </a:rPr>
                  <a:t>m</a:t>
                </a:r>
                <a:r>
                  <a:rPr lang="fr-BE" sz="1400" b="0" i="0" baseline="30000" dirty="0">
                    <a:solidFill>
                      <a:schemeClr val="bg1"/>
                    </a:solidFill>
                    <a:effectLst/>
                  </a:rPr>
                  <a:t>2</a:t>
                </a:r>
                <a:r>
                  <a:rPr lang="fr-BE" sz="1400" b="0" i="0" baseline="0" dirty="0">
                    <a:solidFill>
                      <a:schemeClr val="bg1"/>
                    </a:solidFill>
                    <a:effectLst/>
                  </a:rPr>
                  <a:t> PSII </a:t>
                </a:r>
                <a:r>
                  <a:rPr lang="fr-BE" sz="1400" b="0" i="0" baseline="30000" dirty="0">
                    <a:solidFill>
                      <a:schemeClr val="bg1"/>
                    </a:solidFill>
                    <a:effectLst/>
                  </a:rPr>
                  <a:t>-1</a:t>
                </a:r>
                <a:endParaRPr lang="fr-BE" sz="800" dirty="0">
                  <a:solidFill>
                    <a:schemeClr val="bg1"/>
                  </a:solidFill>
                  <a:effectLst/>
                </a:endParaRP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0.000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2">
                    <a:lumMod val="90000"/>
                  </a:schemeClr>
                </a:solidFill>
                <a:latin typeface="+mn-lt"/>
                <a:ea typeface="+mn-ea"/>
                <a:cs typeface="+mn-cs"/>
              </a:defRPr>
            </a:pPr>
            <a:endParaRPr lang="fr-FR"/>
          </a:p>
        </c:txPr>
        <c:crossAx val="221829519"/>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bg2"/>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3199437026893374E-2"/>
          <c:y val="6.0310014845998731E-2"/>
          <c:w val="0.9152546692532999"/>
          <c:h val="0.81583264524909238"/>
        </c:manualLayout>
      </c:layout>
      <c:scatterChart>
        <c:scatterStyle val="lineMarker"/>
        <c:varyColors val="0"/>
        <c:ser>
          <c:idx val="1"/>
          <c:order val="0"/>
          <c:tx>
            <c:strRef>
              <c:f>'Fluo 77K bandes'!$CR$1</c:f>
              <c:strCache>
                <c:ptCount val="1"/>
                <c:pt idx="0">
                  <c:v>W1B2</c:v>
                </c:pt>
              </c:strCache>
            </c:strRef>
          </c:tx>
          <c:spPr>
            <a:ln w="19050" cap="rnd">
              <a:solidFill>
                <a:srgbClr val="FFFF00"/>
              </a:solidFill>
              <a:round/>
            </a:ln>
            <a:effectLst/>
          </c:spPr>
          <c:marker>
            <c:symbol val="none"/>
          </c:marker>
          <c:xVal>
            <c:numRef>
              <c:f>'Fluo 77K bandes'!$CP$3:$CP$1215</c:f>
              <c:numCache>
                <c:formatCode>General</c:formatCode>
                <c:ptCount val="1213"/>
                <c:pt idx="0">
                  <c:v>599.87080000000003</c:v>
                </c:pt>
                <c:pt idx="1">
                  <c:v>600.22069999999997</c:v>
                </c:pt>
                <c:pt idx="2">
                  <c:v>600.57050000000004</c:v>
                </c:pt>
                <c:pt idx="3">
                  <c:v>600.92020000000002</c:v>
                </c:pt>
                <c:pt idx="4">
                  <c:v>601.27</c:v>
                </c:pt>
                <c:pt idx="5">
                  <c:v>601.61959999999999</c:v>
                </c:pt>
                <c:pt idx="6">
                  <c:v>601.9692</c:v>
                </c:pt>
                <c:pt idx="7">
                  <c:v>602.31880000000001</c:v>
                </c:pt>
                <c:pt idx="8">
                  <c:v>602.66840000000002</c:v>
                </c:pt>
                <c:pt idx="9">
                  <c:v>603.01790000000005</c:v>
                </c:pt>
                <c:pt idx="10">
                  <c:v>603.3673</c:v>
                </c:pt>
                <c:pt idx="11">
                  <c:v>603.71669999999995</c:v>
                </c:pt>
                <c:pt idx="12">
                  <c:v>604.06610000000001</c:v>
                </c:pt>
                <c:pt idx="13">
                  <c:v>604.41539999999998</c:v>
                </c:pt>
                <c:pt idx="14">
                  <c:v>604.76469999999995</c:v>
                </c:pt>
                <c:pt idx="15">
                  <c:v>605.11400000000003</c:v>
                </c:pt>
                <c:pt idx="16">
                  <c:v>605.46310000000005</c:v>
                </c:pt>
                <c:pt idx="17">
                  <c:v>605.81230000000005</c:v>
                </c:pt>
                <c:pt idx="18">
                  <c:v>606.16139999999996</c:v>
                </c:pt>
                <c:pt idx="19">
                  <c:v>606.5104</c:v>
                </c:pt>
                <c:pt idx="20">
                  <c:v>606.85940000000005</c:v>
                </c:pt>
                <c:pt idx="21">
                  <c:v>607.20839999999998</c:v>
                </c:pt>
                <c:pt idx="22">
                  <c:v>607.55740000000003</c:v>
                </c:pt>
                <c:pt idx="23">
                  <c:v>607.90629999999999</c:v>
                </c:pt>
                <c:pt idx="24">
                  <c:v>608.25509999999997</c:v>
                </c:pt>
                <c:pt idx="25">
                  <c:v>608.60389999999995</c:v>
                </c:pt>
                <c:pt idx="26">
                  <c:v>608.95259999999996</c:v>
                </c:pt>
                <c:pt idx="27">
                  <c:v>609.30139999999994</c:v>
                </c:pt>
                <c:pt idx="28">
                  <c:v>609.65</c:v>
                </c:pt>
                <c:pt idx="29">
                  <c:v>609.99869999999999</c:v>
                </c:pt>
                <c:pt idx="30">
                  <c:v>610.34720000000004</c:v>
                </c:pt>
                <c:pt idx="31">
                  <c:v>610.69579999999996</c:v>
                </c:pt>
                <c:pt idx="32">
                  <c:v>611.04430000000002</c:v>
                </c:pt>
                <c:pt idx="33">
                  <c:v>611.39279999999997</c:v>
                </c:pt>
                <c:pt idx="34">
                  <c:v>611.74109999999996</c:v>
                </c:pt>
                <c:pt idx="35">
                  <c:v>612.08950000000004</c:v>
                </c:pt>
                <c:pt idx="36">
                  <c:v>612.43790000000001</c:v>
                </c:pt>
                <c:pt idx="37">
                  <c:v>612.78610000000003</c:v>
                </c:pt>
                <c:pt idx="38">
                  <c:v>613.13430000000005</c:v>
                </c:pt>
                <c:pt idx="39">
                  <c:v>613.48249999999996</c:v>
                </c:pt>
                <c:pt idx="40">
                  <c:v>613.83069999999998</c:v>
                </c:pt>
                <c:pt idx="41">
                  <c:v>614.17880000000002</c:v>
                </c:pt>
                <c:pt idx="42">
                  <c:v>614.52689999999996</c:v>
                </c:pt>
                <c:pt idx="43">
                  <c:v>614.87490000000003</c:v>
                </c:pt>
                <c:pt idx="44">
                  <c:v>615.22280000000001</c:v>
                </c:pt>
                <c:pt idx="45">
                  <c:v>615.57069999999999</c:v>
                </c:pt>
                <c:pt idx="46">
                  <c:v>615.91859999999997</c:v>
                </c:pt>
                <c:pt idx="47">
                  <c:v>616.26649999999995</c:v>
                </c:pt>
                <c:pt idx="48">
                  <c:v>616.61429999999996</c:v>
                </c:pt>
                <c:pt idx="49">
                  <c:v>616.96199999999999</c:v>
                </c:pt>
                <c:pt idx="50">
                  <c:v>617.3098</c:v>
                </c:pt>
                <c:pt idx="51">
                  <c:v>617.65740000000005</c:v>
                </c:pt>
                <c:pt idx="52">
                  <c:v>618.005</c:v>
                </c:pt>
                <c:pt idx="53">
                  <c:v>618.35260000000005</c:v>
                </c:pt>
                <c:pt idx="54">
                  <c:v>618.70010000000002</c:v>
                </c:pt>
                <c:pt idx="55">
                  <c:v>619.04759999999999</c:v>
                </c:pt>
                <c:pt idx="56">
                  <c:v>619.39509999999996</c:v>
                </c:pt>
                <c:pt idx="57">
                  <c:v>619.74249999999995</c:v>
                </c:pt>
                <c:pt idx="58">
                  <c:v>620.08979999999997</c:v>
                </c:pt>
                <c:pt idx="59">
                  <c:v>620.43709999999999</c:v>
                </c:pt>
                <c:pt idx="60">
                  <c:v>620.78440000000001</c:v>
                </c:pt>
                <c:pt idx="61">
                  <c:v>621.13170000000002</c:v>
                </c:pt>
                <c:pt idx="62">
                  <c:v>621.47879999999998</c:v>
                </c:pt>
                <c:pt idx="63">
                  <c:v>621.82600000000002</c:v>
                </c:pt>
                <c:pt idx="64">
                  <c:v>622.17309999999998</c:v>
                </c:pt>
                <c:pt idx="65">
                  <c:v>622.52009999999996</c:v>
                </c:pt>
                <c:pt idx="66">
                  <c:v>622.86710000000005</c:v>
                </c:pt>
                <c:pt idx="67">
                  <c:v>623.21410000000003</c:v>
                </c:pt>
                <c:pt idx="68">
                  <c:v>623.56100000000004</c:v>
                </c:pt>
                <c:pt idx="69">
                  <c:v>623.90790000000004</c:v>
                </c:pt>
                <c:pt idx="70">
                  <c:v>624.25469999999996</c:v>
                </c:pt>
                <c:pt idx="71">
                  <c:v>624.60149999999999</c:v>
                </c:pt>
                <c:pt idx="72">
                  <c:v>624.94820000000004</c:v>
                </c:pt>
                <c:pt idx="73">
                  <c:v>625.29499999999996</c:v>
                </c:pt>
                <c:pt idx="74">
                  <c:v>625.64160000000004</c:v>
                </c:pt>
                <c:pt idx="75">
                  <c:v>625.98820000000001</c:v>
                </c:pt>
                <c:pt idx="76">
                  <c:v>626.33479999999997</c:v>
                </c:pt>
                <c:pt idx="77">
                  <c:v>626.68129999999996</c:v>
                </c:pt>
                <c:pt idx="78">
                  <c:v>627.02779999999996</c:v>
                </c:pt>
                <c:pt idx="79">
                  <c:v>627.37419999999997</c:v>
                </c:pt>
                <c:pt idx="80">
                  <c:v>627.72059999999999</c:v>
                </c:pt>
                <c:pt idx="81">
                  <c:v>628.06700000000001</c:v>
                </c:pt>
                <c:pt idx="82">
                  <c:v>628.41330000000005</c:v>
                </c:pt>
                <c:pt idx="83">
                  <c:v>628.7595</c:v>
                </c:pt>
                <c:pt idx="84">
                  <c:v>629.10569999999996</c:v>
                </c:pt>
                <c:pt idx="85">
                  <c:v>629.45190000000002</c:v>
                </c:pt>
                <c:pt idx="86">
                  <c:v>629.798</c:v>
                </c:pt>
                <c:pt idx="87">
                  <c:v>630.14409999999998</c:v>
                </c:pt>
                <c:pt idx="88">
                  <c:v>630.49019999999996</c:v>
                </c:pt>
                <c:pt idx="89">
                  <c:v>630.83619999999996</c:v>
                </c:pt>
                <c:pt idx="90">
                  <c:v>631.18209999999999</c:v>
                </c:pt>
                <c:pt idx="91">
                  <c:v>631.52800000000002</c:v>
                </c:pt>
                <c:pt idx="92">
                  <c:v>631.87390000000005</c:v>
                </c:pt>
                <c:pt idx="93">
                  <c:v>632.21969999999999</c:v>
                </c:pt>
                <c:pt idx="94">
                  <c:v>632.56550000000004</c:v>
                </c:pt>
                <c:pt idx="95">
                  <c:v>632.91120000000001</c:v>
                </c:pt>
                <c:pt idx="96">
                  <c:v>633.25689999999997</c:v>
                </c:pt>
                <c:pt idx="97">
                  <c:v>633.60249999999996</c:v>
                </c:pt>
                <c:pt idx="98">
                  <c:v>633.94809999999995</c:v>
                </c:pt>
                <c:pt idx="99">
                  <c:v>634.29369999999994</c:v>
                </c:pt>
                <c:pt idx="100">
                  <c:v>634.63919999999996</c:v>
                </c:pt>
                <c:pt idx="101">
                  <c:v>634.9846</c:v>
                </c:pt>
                <c:pt idx="102">
                  <c:v>635.33010000000002</c:v>
                </c:pt>
                <c:pt idx="103">
                  <c:v>635.67539999999997</c:v>
                </c:pt>
                <c:pt idx="104">
                  <c:v>636.02080000000001</c:v>
                </c:pt>
                <c:pt idx="105">
                  <c:v>636.36599999999999</c:v>
                </c:pt>
                <c:pt idx="106">
                  <c:v>636.71130000000005</c:v>
                </c:pt>
                <c:pt idx="107">
                  <c:v>637.05650000000003</c:v>
                </c:pt>
                <c:pt idx="108">
                  <c:v>637.40170000000001</c:v>
                </c:pt>
                <c:pt idx="109">
                  <c:v>637.74680000000001</c:v>
                </c:pt>
                <c:pt idx="110">
                  <c:v>638.09190000000001</c:v>
                </c:pt>
                <c:pt idx="111">
                  <c:v>638.43679999999995</c:v>
                </c:pt>
                <c:pt idx="112">
                  <c:v>638.78179999999998</c:v>
                </c:pt>
                <c:pt idx="113">
                  <c:v>639.1268</c:v>
                </c:pt>
                <c:pt idx="114">
                  <c:v>639.47159999999997</c:v>
                </c:pt>
                <c:pt idx="115">
                  <c:v>639.81650000000002</c:v>
                </c:pt>
                <c:pt idx="116">
                  <c:v>640.16129999999998</c:v>
                </c:pt>
                <c:pt idx="117">
                  <c:v>640.50599999999997</c:v>
                </c:pt>
                <c:pt idx="118">
                  <c:v>640.85080000000005</c:v>
                </c:pt>
                <c:pt idx="119">
                  <c:v>641.19539999999995</c:v>
                </c:pt>
                <c:pt idx="120">
                  <c:v>641.54</c:v>
                </c:pt>
                <c:pt idx="121">
                  <c:v>641.88459999999998</c:v>
                </c:pt>
                <c:pt idx="122">
                  <c:v>642.22910000000002</c:v>
                </c:pt>
                <c:pt idx="123">
                  <c:v>642.57370000000003</c:v>
                </c:pt>
                <c:pt idx="124">
                  <c:v>642.91809999999998</c:v>
                </c:pt>
                <c:pt idx="125">
                  <c:v>643.26250000000005</c:v>
                </c:pt>
                <c:pt idx="126">
                  <c:v>643.60680000000002</c:v>
                </c:pt>
                <c:pt idx="127">
                  <c:v>643.95119999999997</c:v>
                </c:pt>
                <c:pt idx="128">
                  <c:v>644.29539999999997</c:v>
                </c:pt>
                <c:pt idx="129">
                  <c:v>644.63959999999997</c:v>
                </c:pt>
                <c:pt idx="130">
                  <c:v>644.98379999999997</c:v>
                </c:pt>
                <c:pt idx="131">
                  <c:v>645.3279</c:v>
                </c:pt>
                <c:pt idx="132">
                  <c:v>645.6721</c:v>
                </c:pt>
                <c:pt idx="133">
                  <c:v>646.01610000000005</c:v>
                </c:pt>
                <c:pt idx="134">
                  <c:v>646.36009999999999</c:v>
                </c:pt>
                <c:pt idx="135">
                  <c:v>646.70399999999995</c:v>
                </c:pt>
                <c:pt idx="136">
                  <c:v>647.04790000000003</c:v>
                </c:pt>
                <c:pt idx="137">
                  <c:v>647.39179999999999</c:v>
                </c:pt>
                <c:pt idx="138">
                  <c:v>647.73569999999995</c:v>
                </c:pt>
                <c:pt idx="139">
                  <c:v>648.07939999999996</c:v>
                </c:pt>
                <c:pt idx="140">
                  <c:v>648.42319999999995</c:v>
                </c:pt>
                <c:pt idx="141">
                  <c:v>648.76679999999999</c:v>
                </c:pt>
                <c:pt idx="142">
                  <c:v>649.1105</c:v>
                </c:pt>
                <c:pt idx="143">
                  <c:v>649.45399999999995</c:v>
                </c:pt>
                <c:pt idx="144">
                  <c:v>649.79759999999999</c:v>
                </c:pt>
                <c:pt idx="145">
                  <c:v>650.14110000000005</c:v>
                </c:pt>
                <c:pt idx="146">
                  <c:v>650.4846</c:v>
                </c:pt>
                <c:pt idx="147">
                  <c:v>650.82799999999997</c:v>
                </c:pt>
                <c:pt idx="148">
                  <c:v>651.17139999999995</c:v>
                </c:pt>
                <c:pt idx="149">
                  <c:v>651.51469999999995</c:v>
                </c:pt>
                <c:pt idx="150">
                  <c:v>651.85799999999995</c:v>
                </c:pt>
                <c:pt idx="151">
                  <c:v>652.20119999999997</c:v>
                </c:pt>
                <c:pt idx="152">
                  <c:v>652.5444</c:v>
                </c:pt>
                <c:pt idx="153">
                  <c:v>652.88760000000002</c:v>
                </c:pt>
                <c:pt idx="154">
                  <c:v>653.23069999999996</c:v>
                </c:pt>
                <c:pt idx="155">
                  <c:v>653.57370000000003</c:v>
                </c:pt>
                <c:pt idx="156">
                  <c:v>653.91669999999999</c:v>
                </c:pt>
                <c:pt idx="157">
                  <c:v>654.25980000000004</c:v>
                </c:pt>
                <c:pt idx="158">
                  <c:v>654.60270000000003</c:v>
                </c:pt>
                <c:pt idx="159">
                  <c:v>654.94560000000001</c:v>
                </c:pt>
                <c:pt idx="160">
                  <c:v>655.28840000000002</c:v>
                </c:pt>
                <c:pt idx="161">
                  <c:v>655.63120000000004</c:v>
                </c:pt>
                <c:pt idx="162">
                  <c:v>655.97389999999996</c:v>
                </c:pt>
                <c:pt idx="163">
                  <c:v>656.31669999999997</c:v>
                </c:pt>
                <c:pt idx="164">
                  <c:v>656.65930000000003</c:v>
                </c:pt>
                <c:pt idx="165">
                  <c:v>657.00189999999998</c:v>
                </c:pt>
                <c:pt idx="166">
                  <c:v>657.34450000000004</c:v>
                </c:pt>
                <c:pt idx="167">
                  <c:v>657.68700000000001</c:v>
                </c:pt>
                <c:pt idx="168">
                  <c:v>658.02949999999998</c:v>
                </c:pt>
                <c:pt idx="169">
                  <c:v>658.37189999999998</c:v>
                </c:pt>
                <c:pt idx="170">
                  <c:v>658.71429999999998</c:v>
                </c:pt>
                <c:pt idx="171">
                  <c:v>659.0566</c:v>
                </c:pt>
                <c:pt idx="172">
                  <c:v>659.39890000000003</c:v>
                </c:pt>
                <c:pt idx="173">
                  <c:v>659.74120000000005</c:v>
                </c:pt>
                <c:pt idx="174">
                  <c:v>660.08339999999998</c:v>
                </c:pt>
                <c:pt idx="175">
                  <c:v>660.42550000000006</c:v>
                </c:pt>
                <c:pt idx="176">
                  <c:v>660.76769999999999</c:v>
                </c:pt>
                <c:pt idx="177">
                  <c:v>661.10969999999998</c:v>
                </c:pt>
                <c:pt idx="178">
                  <c:v>661.45180000000005</c:v>
                </c:pt>
                <c:pt idx="179">
                  <c:v>661.79380000000003</c:v>
                </c:pt>
                <c:pt idx="180">
                  <c:v>662.13570000000004</c:v>
                </c:pt>
                <c:pt idx="181">
                  <c:v>662.47760000000005</c:v>
                </c:pt>
                <c:pt idx="182">
                  <c:v>662.81949999999995</c:v>
                </c:pt>
                <c:pt idx="183">
                  <c:v>663.16129999999998</c:v>
                </c:pt>
                <c:pt idx="184">
                  <c:v>663.50310000000002</c:v>
                </c:pt>
                <c:pt idx="185">
                  <c:v>663.84469999999999</c:v>
                </c:pt>
                <c:pt idx="186">
                  <c:v>664.18640000000005</c:v>
                </c:pt>
                <c:pt idx="187">
                  <c:v>664.52800000000002</c:v>
                </c:pt>
                <c:pt idx="188">
                  <c:v>664.86959999999999</c:v>
                </c:pt>
                <c:pt idx="189">
                  <c:v>665.21109999999999</c:v>
                </c:pt>
                <c:pt idx="190">
                  <c:v>665.55259999999998</c:v>
                </c:pt>
                <c:pt idx="191">
                  <c:v>665.89409999999998</c:v>
                </c:pt>
                <c:pt idx="192">
                  <c:v>666.2355</c:v>
                </c:pt>
                <c:pt idx="193">
                  <c:v>666.57680000000005</c:v>
                </c:pt>
                <c:pt idx="194">
                  <c:v>666.91819999999996</c:v>
                </c:pt>
                <c:pt idx="195">
                  <c:v>667.25940000000003</c:v>
                </c:pt>
                <c:pt idx="196">
                  <c:v>667.60059999999999</c:v>
                </c:pt>
                <c:pt idx="197">
                  <c:v>667.94179999999994</c:v>
                </c:pt>
                <c:pt idx="198">
                  <c:v>668.28300000000002</c:v>
                </c:pt>
                <c:pt idx="199">
                  <c:v>668.62400000000002</c:v>
                </c:pt>
                <c:pt idx="200">
                  <c:v>668.96500000000003</c:v>
                </c:pt>
                <c:pt idx="201">
                  <c:v>669.30600000000004</c:v>
                </c:pt>
                <c:pt idx="202">
                  <c:v>669.64700000000005</c:v>
                </c:pt>
                <c:pt idx="203">
                  <c:v>669.98789999999997</c:v>
                </c:pt>
                <c:pt idx="204">
                  <c:v>670.32870000000003</c:v>
                </c:pt>
                <c:pt idx="205">
                  <c:v>670.66959999999995</c:v>
                </c:pt>
                <c:pt idx="206">
                  <c:v>671.01030000000003</c:v>
                </c:pt>
                <c:pt idx="207">
                  <c:v>671.35109999999997</c:v>
                </c:pt>
                <c:pt idx="208">
                  <c:v>671.69169999999997</c:v>
                </c:pt>
                <c:pt idx="209">
                  <c:v>672.03229999999996</c:v>
                </c:pt>
                <c:pt idx="210">
                  <c:v>672.37300000000005</c:v>
                </c:pt>
                <c:pt idx="211">
                  <c:v>672.71349999999995</c:v>
                </c:pt>
                <c:pt idx="212">
                  <c:v>673.05399999999997</c:v>
                </c:pt>
                <c:pt idx="213">
                  <c:v>673.39449999999999</c:v>
                </c:pt>
                <c:pt idx="214">
                  <c:v>673.73490000000004</c:v>
                </c:pt>
                <c:pt idx="215">
                  <c:v>674.0752</c:v>
                </c:pt>
                <c:pt idx="216">
                  <c:v>674.41549999999995</c:v>
                </c:pt>
                <c:pt idx="217">
                  <c:v>674.75580000000002</c:v>
                </c:pt>
                <c:pt idx="218">
                  <c:v>675.096</c:v>
                </c:pt>
                <c:pt idx="219">
                  <c:v>675.43619999999999</c:v>
                </c:pt>
                <c:pt idx="220">
                  <c:v>675.77639999999997</c:v>
                </c:pt>
                <c:pt idx="221">
                  <c:v>676.11649999999997</c:v>
                </c:pt>
                <c:pt idx="222">
                  <c:v>676.45650000000001</c:v>
                </c:pt>
                <c:pt idx="223">
                  <c:v>676.79639999999995</c:v>
                </c:pt>
                <c:pt idx="224">
                  <c:v>677.13639999999998</c:v>
                </c:pt>
                <c:pt idx="225">
                  <c:v>677.47630000000004</c:v>
                </c:pt>
                <c:pt idx="226">
                  <c:v>677.81619999999998</c:v>
                </c:pt>
                <c:pt idx="227">
                  <c:v>678.15599999999995</c:v>
                </c:pt>
                <c:pt idx="228">
                  <c:v>678.49580000000003</c:v>
                </c:pt>
                <c:pt idx="229">
                  <c:v>678.83550000000002</c:v>
                </c:pt>
                <c:pt idx="230">
                  <c:v>679.17520000000002</c:v>
                </c:pt>
                <c:pt idx="231">
                  <c:v>679.51480000000004</c:v>
                </c:pt>
                <c:pt idx="232">
                  <c:v>679.85440000000006</c:v>
                </c:pt>
                <c:pt idx="233">
                  <c:v>680.19399999999996</c:v>
                </c:pt>
                <c:pt idx="234">
                  <c:v>680.53340000000003</c:v>
                </c:pt>
                <c:pt idx="235">
                  <c:v>680.87289999999996</c:v>
                </c:pt>
                <c:pt idx="236">
                  <c:v>681.21230000000003</c:v>
                </c:pt>
                <c:pt idx="237">
                  <c:v>681.55169999999998</c:v>
                </c:pt>
                <c:pt idx="238">
                  <c:v>681.89099999999996</c:v>
                </c:pt>
                <c:pt idx="239">
                  <c:v>682.23030000000006</c:v>
                </c:pt>
                <c:pt idx="240">
                  <c:v>682.56949999999995</c:v>
                </c:pt>
                <c:pt idx="241">
                  <c:v>682.90869999999995</c:v>
                </c:pt>
                <c:pt idx="242">
                  <c:v>683.24779999999998</c:v>
                </c:pt>
                <c:pt idx="243">
                  <c:v>683.58690000000001</c:v>
                </c:pt>
                <c:pt idx="244">
                  <c:v>683.92589999999996</c:v>
                </c:pt>
                <c:pt idx="245">
                  <c:v>684.26499999999999</c:v>
                </c:pt>
                <c:pt idx="246">
                  <c:v>684.60389999999995</c:v>
                </c:pt>
                <c:pt idx="247">
                  <c:v>684.94280000000003</c:v>
                </c:pt>
                <c:pt idx="248">
                  <c:v>685.28160000000003</c:v>
                </c:pt>
                <c:pt idx="249">
                  <c:v>685.62049999999999</c:v>
                </c:pt>
                <c:pt idx="250">
                  <c:v>685.95920000000001</c:v>
                </c:pt>
                <c:pt idx="251">
                  <c:v>686.298</c:v>
                </c:pt>
                <c:pt idx="252">
                  <c:v>686.63670000000002</c:v>
                </c:pt>
                <c:pt idx="253">
                  <c:v>686.97529999999995</c:v>
                </c:pt>
                <c:pt idx="254">
                  <c:v>687.31380000000001</c:v>
                </c:pt>
                <c:pt idx="255">
                  <c:v>687.65239999999994</c:v>
                </c:pt>
                <c:pt idx="256">
                  <c:v>687.99090000000001</c:v>
                </c:pt>
                <c:pt idx="257">
                  <c:v>688.32929999999999</c:v>
                </c:pt>
                <c:pt idx="258">
                  <c:v>688.66769999999997</c:v>
                </c:pt>
                <c:pt idx="259">
                  <c:v>689.00609999999995</c:v>
                </c:pt>
                <c:pt idx="260">
                  <c:v>689.34439999999995</c:v>
                </c:pt>
                <c:pt idx="261">
                  <c:v>689.68269999999995</c:v>
                </c:pt>
                <c:pt idx="262">
                  <c:v>690.02089999999998</c:v>
                </c:pt>
                <c:pt idx="263">
                  <c:v>690.35910000000001</c:v>
                </c:pt>
                <c:pt idx="264">
                  <c:v>690.69719999999995</c:v>
                </c:pt>
                <c:pt idx="265">
                  <c:v>691.03530000000001</c:v>
                </c:pt>
                <c:pt idx="266">
                  <c:v>691.37339999999995</c:v>
                </c:pt>
                <c:pt idx="267">
                  <c:v>691.71130000000005</c:v>
                </c:pt>
                <c:pt idx="268">
                  <c:v>692.04930000000002</c:v>
                </c:pt>
                <c:pt idx="269">
                  <c:v>692.38720000000001</c:v>
                </c:pt>
                <c:pt idx="270">
                  <c:v>692.72500000000002</c:v>
                </c:pt>
                <c:pt idx="271">
                  <c:v>693.06290000000001</c:v>
                </c:pt>
                <c:pt idx="272">
                  <c:v>693.40060000000005</c:v>
                </c:pt>
                <c:pt idx="273">
                  <c:v>693.73829999999998</c:v>
                </c:pt>
                <c:pt idx="274">
                  <c:v>694.07600000000002</c:v>
                </c:pt>
                <c:pt idx="275">
                  <c:v>694.41359999999997</c:v>
                </c:pt>
                <c:pt idx="276">
                  <c:v>694.75120000000004</c:v>
                </c:pt>
                <c:pt idx="277">
                  <c:v>695.08870000000002</c:v>
                </c:pt>
                <c:pt idx="278">
                  <c:v>695.42619999999999</c:v>
                </c:pt>
                <c:pt idx="279">
                  <c:v>695.76369999999997</c:v>
                </c:pt>
                <c:pt idx="280">
                  <c:v>696.10109999999997</c:v>
                </c:pt>
                <c:pt idx="281">
                  <c:v>696.4384</c:v>
                </c:pt>
                <c:pt idx="282">
                  <c:v>696.7758</c:v>
                </c:pt>
                <c:pt idx="283">
                  <c:v>697.11300000000006</c:v>
                </c:pt>
                <c:pt idx="284">
                  <c:v>697.4502</c:v>
                </c:pt>
                <c:pt idx="285">
                  <c:v>697.78740000000005</c:v>
                </c:pt>
                <c:pt idx="286">
                  <c:v>698.12450000000001</c:v>
                </c:pt>
                <c:pt idx="287">
                  <c:v>698.4615</c:v>
                </c:pt>
                <c:pt idx="288">
                  <c:v>698.79859999999996</c:v>
                </c:pt>
                <c:pt idx="289">
                  <c:v>699.13559999999995</c:v>
                </c:pt>
                <c:pt idx="290">
                  <c:v>699.47249999999997</c:v>
                </c:pt>
                <c:pt idx="291">
                  <c:v>699.80939999999998</c:v>
                </c:pt>
                <c:pt idx="292">
                  <c:v>700.14620000000002</c:v>
                </c:pt>
                <c:pt idx="293">
                  <c:v>700.48310000000004</c:v>
                </c:pt>
                <c:pt idx="294">
                  <c:v>700.81979999999999</c:v>
                </c:pt>
                <c:pt idx="295">
                  <c:v>701.15660000000003</c:v>
                </c:pt>
                <c:pt idx="296">
                  <c:v>701.4932</c:v>
                </c:pt>
                <c:pt idx="297">
                  <c:v>701.82979999999998</c:v>
                </c:pt>
                <c:pt idx="298">
                  <c:v>702.16639999999995</c:v>
                </c:pt>
                <c:pt idx="299">
                  <c:v>702.50289999999995</c:v>
                </c:pt>
                <c:pt idx="300">
                  <c:v>702.83939999999996</c:v>
                </c:pt>
                <c:pt idx="301">
                  <c:v>703.17579999999998</c:v>
                </c:pt>
                <c:pt idx="302">
                  <c:v>703.51220000000001</c:v>
                </c:pt>
                <c:pt idx="303">
                  <c:v>703.84849999999994</c:v>
                </c:pt>
                <c:pt idx="304">
                  <c:v>704.1848</c:v>
                </c:pt>
                <c:pt idx="305">
                  <c:v>704.52110000000005</c:v>
                </c:pt>
                <c:pt idx="306">
                  <c:v>704.85730000000001</c:v>
                </c:pt>
                <c:pt idx="307">
                  <c:v>705.1934</c:v>
                </c:pt>
                <c:pt idx="308">
                  <c:v>705.52949999999998</c:v>
                </c:pt>
                <c:pt idx="309">
                  <c:v>705.86559999999997</c:v>
                </c:pt>
                <c:pt idx="310">
                  <c:v>706.20159999999998</c:v>
                </c:pt>
                <c:pt idx="311">
                  <c:v>706.5376</c:v>
                </c:pt>
                <c:pt idx="312">
                  <c:v>706.87350000000004</c:v>
                </c:pt>
                <c:pt idx="313">
                  <c:v>707.20939999999996</c:v>
                </c:pt>
                <c:pt idx="314">
                  <c:v>707.54520000000002</c:v>
                </c:pt>
                <c:pt idx="315">
                  <c:v>707.88099999999997</c:v>
                </c:pt>
                <c:pt idx="316">
                  <c:v>708.21669999999995</c:v>
                </c:pt>
                <c:pt idx="317">
                  <c:v>708.55240000000003</c:v>
                </c:pt>
                <c:pt idx="318">
                  <c:v>708.88810000000001</c:v>
                </c:pt>
                <c:pt idx="319">
                  <c:v>709.22370000000001</c:v>
                </c:pt>
                <c:pt idx="320">
                  <c:v>709.55930000000001</c:v>
                </c:pt>
                <c:pt idx="321">
                  <c:v>709.89480000000003</c:v>
                </c:pt>
                <c:pt idx="322">
                  <c:v>710.23019999999997</c:v>
                </c:pt>
                <c:pt idx="323">
                  <c:v>710.56569999999999</c:v>
                </c:pt>
                <c:pt idx="324">
                  <c:v>710.90099999999995</c:v>
                </c:pt>
                <c:pt idx="325">
                  <c:v>711.23630000000003</c:v>
                </c:pt>
                <c:pt idx="326">
                  <c:v>711.57159999999999</c:v>
                </c:pt>
                <c:pt idx="327">
                  <c:v>711.90689999999995</c:v>
                </c:pt>
                <c:pt idx="328">
                  <c:v>712.24199999999996</c:v>
                </c:pt>
                <c:pt idx="329">
                  <c:v>712.57709999999997</c:v>
                </c:pt>
                <c:pt idx="330">
                  <c:v>712.91229999999996</c:v>
                </c:pt>
                <c:pt idx="331">
                  <c:v>713.2473</c:v>
                </c:pt>
                <c:pt idx="332">
                  <c:v>713.58230000000003</c:v>
                </c:pt>
                <c:pt idx="333">
                  <c:v>713.91719999999998</c:v>
                </c:pt>
                <c:pt idx="334">
                  <c:v>714.25220000000002</c:v>
                </c:pt>
                <c:pt idx="335">
                  <c:v>714.58699999999999</c:v>
                </c:pt>
                <c:pt idx="336">
                  <c:v>714.92190000000005</c:v>
                </c:pt>
                <c:pt idx="337">
                  <c:v>715.25660000000005</c:v>
                </c:pt>
                <c:pt idx="338">
                  <c:v>715.59130000000005</c:v>
                </c:pt>
                <c:pt idx="339">
                  <c:v>715.92600000000004</c:v>
                </c:pt>
                <c:pt idx="340">
                  <c:v>716.26059999999995</c:v>
                </c:pt>
                <c:pt idx="341">
                  <c:v>716.59519999999998</c:v>
                </c:pt>
                <c:pt idx="342">
                  <c:v>716.92970000000003</c:v>
                </c:pt>
                <c:pt idx="343">
                  <c:v>717.26419999999996</c:v>
                </c:pt>
                <c:pt idx="344">
                  <c:v>717.59870000000001</c:v>
                </c:pt>
                <c:pt idx="345">
                  <c:v>717.93309999999997</c:v>
                </c:pt>
                <c:pt idx="346">
                  <c:v>718.26750000000004</c:v>
                </c:pt>
                <c:pt idx="347">
                  <c:v>718.60170000000005</c:v>
                </c:pt>
                <c:pt idx="348">
                  <c:v>718.93600000000004</c:v>
                </c:pt>
                <c:pt idx="349">
                  <c:v>719.27020000000005</c:v>
                </c:pt>
                <c:pt idx="350">
                  <c:v>719.60440000000006</c:v>
                </c:pt>
                <c:pt idx="351">
                  <c:v>719.93849999999998</c:v>
                </c:pt>
                <c:pt idx="352">
                  <c:v>720.27260000000001</c:v>
                </c:pt>
                <c:pt idx="353">
                  <c:v>720.60659999999996</c:v>
                </c:pt>
                <c:pt idx="354">
                  <c:v>720.94060000000002</c:v>
                </c:pt>
                <c:pt idx="355">
                  <c:v>721.27449999999999</c:v>
                </c:pt>
                <c:pt idx="356">
                  <c:v>721.60839999999996</c:v>
                </c:pt>
                <c:pt idx="357">
                  <c:v>721.94219999999996</c:v>
                </c:pt>
                <c:pt idx="358">
                  <c:v>722.27599999999995</c:v>
                </c:pt>
                <c:pt idx="359">
                  <c:v>722.60969999999998</c:v>
                </c:pt>
                <c:pt idx="360">
                  <c:v>722.9434</c:v>
                </c:pt>
                <c:pt idx="361">
                  <c:v>723.27710000000002</c:v>
                </c:pt>
                <c:pt idx="362">
                  <c:v>723.61069999999995</c:v>
                </c:pt>
                <c:pt idx="363">
                  <c:v>723.9443</c:v>
                </c:pt>
                <c:pt idx="364">
                  <c:v>724.27779999999996</c:v>
                </c:pt>
                <c:pt idx="365">
                  <c:v>724.61130000000003</c:v>
                </c:pt>
                <c:pt idx="366">
                  <c:v>724.94460000000004</c:v>
                </c:pt>
                <c:pt idx="367">
                  <c:v>725.27800000000002</c:v>
                </c:pt>
                <c:pt idx="368">
                  <c:v>725.61130000000003</c:v>
                </c:pt>
                <c:pt idx="369">
                  <c:v>725.94460000000004</c:v>
                </c:pt>
                <c:pt idx="370">
                  <c:v>726.27790000000005</c:v>
                </c:pt>
                <c:pt idx="371">
                  <c:v>726.61099999999999</c:v>
                </c:pt>
                <c:pt idx="372">
                  <c:v>726.94420000000002</c:v>
                </c:pt>
                <c:pt idx="373">
                  <c:v>727.27729999999997</c:v>
                </c:pt>
                <c:pt idx="374">
                  <c:v>727.61040000000003</c:v>
                </c:pt>
                <c:pt idx="375">
                  <c:v>727.94330000000002</c:v>
                </c:pt>
                <c:pt idx="376">
                  <c:v>728.27620000000002</c:v>
                </c:pt>
                <c:pt idx="377">
                  <c:v>728.60919999999999</c:v>
                </c:pt>
                <c:pt idx="378">
                  <c:v>728.94200000000001</c:v>
                </c:pt>
                <c:pt idx="379">
                  <c:v>729.27480000000003</c:v>
                </c:pt>
                <c:pt idx="380">
                  <c:v>729.60760000000005</c:v>
                </c:pt>
                <c:pt idx="381">
                  <c:v>729.94029999999998</c:v>
                </c:pt>
                <c:pt idx="382">
                  <c:v>730.27300000000002</c:v>
                </c:pt>
                <c:pt idx="383">
                  <c:v>730.60569999999996</c:v>
                </c:pt>
                <c:pt idx="384">
                  <c:v>730.93820000000005</c:v>
                </c:pt>
                <c:pt idx="385">
                  <c:v>731.27080000000001</c:v>
                </c:pt>
                <c:pt idx="386">
                  <c:v>731.60320000000002</c:v>
                </c:pt>
                <c:pt idx="387">
                  <c:v>731.9357</c:v>
                </c:pt>
                <c:pt idx="388">
                  <c:v>732.2681</c:v>
                </c:pt>
                <c:pt idx="389">
                  <c:v>732.60040000000004</c:v>
                </c:pt>
                <c:pt idx="390">
                  <c:v>732.93269999999995</c:v>
                </c:pt>
                <c:pt idx="391">
                  <c:v>733.26499999999999</c:v>
                </c:pt>
                <c:pt idx="392">
                  <c:v>733.59709999999995</c:v>
                </c:pt>
                <c:pt idx="393">
                  <c:v>733.92930000000001</c:v>
                </c:pt>
                <c:pt idx="394">
                  <c:v>734.26139999999998</c:v>
                </c:pt>
                <c:pt idx="395">
                  <c:v>734.59339999999997</c:v>
                </c:pt>
                <c:pt idx="396">
                  <c:v>734.92550000000006</c:v>
                </c:pt>
                <c:pt idx="397">
                  <c:v>735.25739999999996</c:v>
                </c:pt>
                <c:pt idx="398">
                  <c:v>735.58939999999996</c:v>
                </c:pt>
                <c:pt idx="399">
                  <c:v>735.9212</c:v>
                </c:pt>
                <c:pt idx="400">
                  <c:v>736.25310000000002</c:v>
                </c:pt>
                <c:pt idx="401">
                  <c:v>736.58479999999997</c:v>
                </c:pt>
                <c:pt idx="402">
                  <c:v>736.91660000000002</c:v>
                </c:pt>
                <c:pt idx="403">
                  <c:v>737.2482</c:v>
                </c:pt>
                <c:pt idx="404">
                  <c:v>737.57989999999995</c:v>
                </c:pt>
                <c:pt idx="405">
                  <c:v>737.91150000000005</c:v>
                </c:pt>
                <c:pt idx="406">
                  <c:v>738.24300000000005</c:v>
                </c:pt>
                <c:pt idx="407">
                  <c:v>738.57449999999994</c:v>
                </c:pt>
                <c:pt idx="408">
                  <c:v>738.90599999999995</c:v>
                </c:pt>
                <c:pt idx="409">
                  <c:v>739.23739999999998</c:v>
                </c:pt>
                <c:pt idx="410">
                  <c:v>739.56870000000004</c:v>
                </c:pt>
                <c:pt idx="411">
                  <c:v>739.9</c:v>
                </c:pt>
                <c:pt idx="412">
                  <c:v>740.23130000000003</c:v>
                </c:pt>
                <c:pt idx="413">
                  <c:v>740.5625</c:v>
                </c:pt>
                <c:pt idx="414">
                  <c:v>740.89369999999997</c:v>
                </c:pt>
                <c:pt idx="415">
                  <c:v>741.22479999999996</c:v>
                </c:pt>
                <c:pt idx="416">
                  <c:v>741.55589999999995</c:v>
                </c:pt>
                <c:pt idx="417">
                  <c:v>741.88689999999997</c:v>
                </c:pt>
                <c:pt idx="418">
                  <c:v>742.21789999999999</c:v>
                </c:pt>
                <c:pt idx="419">
                  <c:v>742.54880000000003</c:v>
                </c:pt>
                <c:pt idx="420">
                  <c:v>742.87969999999996</c:v>
                </c:pt>
                <c:pt idx="421">
                  <c:v>743.2106</c:v>
                </c:pt>
                <c:pt idx="422">
                  <c:v>743.54129999999998</c:v>
                </c:pt>
                <c:pt idx="423">
                  <c:v>743.87210000000005</c:v>
                </c:pt>
                <c:pt idx="424">
                  <c:v>744.20280000000002</c:v>
                </c:pt>
                <c:pt idx="425">
                  <c:v>744.53340000000003</c:v>
                </c:pt>
                <c:pt idx="426">
                  <c:v>744.86400000000003</c:v>
                </c:pt>
                <c:pt idx="427">
                  <c:v>745.19460000000004</c:v>
                </c:pt>
                <c:pt idx="428">
                  <c:v>745.52509999999995</c:v>
                </c:pt>
                <c:pt idx="429">
                  <c:v>745.85559999999998</c:v>
                </c:pt>
                <c:pt idx="430">
                  <c:v>746.18600000000004</c:v>
                </c:pt>
                <c:pt idx="431">
                  <c:v>746.51639999999998</c:v>
                </c:pt>
                <c:pt idx="432">
                  <c:v>746.84670000000006</c:v>
                </c:pt>
                <c:pt idx="433">
                  <c:v>747.17690000000005</c:v>
                </c:pt>
                <c:pt idx="434">
                  <c:v>747.50710000000004</c:v>
                </c:pt>
                <c:pt idx="435">
                  <c:v>747.83730000000003</c:v>
                </c:pt>
                <c:pt idx="436">
                  <c:v>748.16750000000002</c:v>
                </c:pt>
                <c:pt idx="437">
                  <c:v>748.49760000000003</c:v>
                </c:pt>
                <c:pt idx="438">
                  <c:v>748.82759999999996</c:v>
                </c:pt>
                <c:pt idx="439">
                  <c:v>749.1576</c:v>
                </c:pt>
                <c:pt idx="440">
                  <c:v>749.48749999999995</c:v>
                </c:pt>
                <c:pt idx="441">
                  <c:v>749.81740000000002</c:v>
                </c:pt>
                <c:pt idx="442">
                  <c:v>750.14729999999997</c:v>
                </c:pt>
                <c:pt idx="443">
                  <c:v>750.47709999999995</c:v>
                </c:pt>
                <c:pt idx="444">
                  <c:v>750.80679999999995</c:v>
                </c:pt>
                <c:pt idx="445">
                  <c:v>751.13649999999996</c:v>
                </c:pt>
                <c:pt idx="446">
                  <c:v>751.46619999999996</c:v>
                </c:pt>
                <c:pt idx="447">
                  <c:v>751.79579999999999</c:v>
                </c:pt>
                <c:pt idx="448">
                  <c:v>752.12530000000004</c:v>
                </c:pt>
                <c:pt idx="449">
                  <c:v>752.45479999999998</c:v>
                </c:pt>
                <c:pt idx="450">
                  <c:v>752.78430000000003</c:v>
                </c:pt>
                <c:pt idx="451">
                  <c:v>753.11369999999999</c:v>
                </c:pt>
                <c:pt idx="452">
                  <c:v>753.44309999999996</c:v>
                </c:pt>
                <c:pt idx="453">
                  <c:v>753.77250000000004</c:v>
                </c:pt>
                <c:pt idx="454">
                  <c:v>754.10170000000005</c:v>
                </c:pt>
                <c:pt idx="455">
                  <c:v>754.43089999999995</c:v>
                </c:pt>
                <c:pt idx="456">
                  <c:v>754.76009999999997</c:v>
                </c:pt>
                <c:pt idx="457">
                  <c:v>755.08920000000001</c:v>
                </c:pt>
                <c:pt idx="458">
                  <c:v>755.41830000000004</c:v>
                </c:pt>
                <c:pt idx="459">
                  <c:v>755.74739999999997</c:v>
                </c:pt>
                <c:pt idx="460">
                  <c:v>756.07640000000004</c:v>
                </c:pt>
                <c:pt idx="461">
                  <c:v>756.40530000000001</c:v>
                </c:pt>
                <c:pt idx="462">
                  <c:v>756.73419999999999</c:v>
                </c:pt>
                <c:pt idx="463">
                  <c:v>757.06299999999999</c:v>
                </c:pt>
                <c:pt idx="464">
                  <c:v>757.39179999999999</c:v>
                </c:pt>
                <c:pt idx="465">
                  <c:v>757.72059999999999</c:v>
                </c:pt>
                <c:pt idx="466">
                  <c:v>758.04930000000002</c:v>
                </c:pt>
                <c:pt idx="467">
                  <c:v>758.37800000000004</c:v>
                </c:pt>
                <c:pt idx="468">
                  <c:v>758.70659999999998</c:v>
                </c:pt>
                <c:pt idx="469">
                  <c:v>759.03520000000003</c:v>
                </c:pt>
                <c:pt idx="470">
                  <c:v>759.36369999999999</c:v>
                </c:pt>
                <c:pt idx="471">
                  <c:v>759.69209999999998</c:v>
                </c:pt>
                <c:pt idx="472">
                  <c:v>760.02059999999994</c:v>
                </c:pt>
                <c:pt idx="473">
                  <c:v>760.34889999999996</c:v>
                </c:pt>
                <c:pt idx="474">
                  <c:v>760.67719999999997</c:v>
                </c:pt>
                <c:pt idx="475">
                  <c:v>761.00559999999996</c:v>
                </c:pt>
                <c:pt idx="476">
                  <c:v>761.3338</c:v>
                </c:pt>
                <c:pt idx="477">
                  <c:v>761.66200000000003</c:v>
                </c:pt>
                <c:pt idx="478">
                  <c:v>761.99009999999998</c:v>
                </c:pt>
                <c:pt idx="479">
                  <c:v>762.31820000000005</c:v>
                </c:pt>
                <c:pt idx="480">
                  <c:v>762.64620000000002</c:v>
                </c:pt>
                <c:pt idx="481">
                  <c:v>762.9742</c:v>
                </c:pt>
                <c:pt idx="482">
                  <c:v>763.30219999999997</c:v>
                </c:pt>
                <c:pt idx="483">
                  <c:v>763.63009999999997</c:v>
                </c:pt>
                <c:pt idx="484">
                  <c:v>763.9579</c:v>
                </c:pt>
                <c:pt idx="485">
                  <c:v>764.28570000000002</c:v>
                </c:pt>
                <c:pt idx="486">
                  <c:v>764.61350000000004</c:v>
                </c:pt>
                <c:pt idx="487">
                  <c:v>764.94119999999998</c:v>
                </c:pt>
                <c:pt idx="488">
                  <c:v>765.26890000000003</c:v>
                </c:pt>
                <c:pt idx="489">
                  <c:v>765.59640000000002</c:v>
                </c:pt>
                <c:pt idx="490">
                  <c:v>765.92399999999998</c:v>
                </c:pt>
                <c:pt idx="491">
                  <c:v>766.25149999999996</c:v>
                </c:pt>
                <c:pt idx="492">
                  <c:v>766.57899999999995</c:v>
                </c:pt>
                <c:pt idx="493">
                  <c:v>766.90639999999996</c:v>
                </c:pt>
                <c:pt idx="494">
                  <c:v>767.23379999999997</c:v>
                </c:pt>
                <c:pt idx="495">
                  <c:v>767.56110000000001</c:v>
                </c:pt>
                <c:pt idx="496">
                  <c:v>767.88840000000005</c:v>
                </c:pt>
                <c:pt idx="497">
                  <c:v>768.21559999999999</c:v>
                </c:pt>
                <c:pt idx="498">
                  <c:v>768.54280000000006</c:v>
                </c:pt>
                <c:pt idx="499">
                  <c:v>768.86990000000003</c:v>
                </c:pt>
                <c:pt idx="500">
                  <c:v>769.197</c:v>
                </c:pt>
                <c:pt idx="501">
                  <c:v>769.524</c:v>
                </c:pt>
                <c:pt idx="502">
                  <c:v>769.851</c:v>
                </c:pt>
                <c:pt idx="503">
                  <c:v>770.178</c:v>
                </c:pt>
                <c:pt idx="504">
                  <c:v>770.50490000000002</c:v>
                </c:pt>
                <c:pt idx="505">
                  <c:v>770.83169999999996</c:v>
                </c:pt>
                <c:pt idx="506">
                  <c:v>771.1585</c:v>
                </c:pt>
                <c:pt idx="507">
                  <c:v>771.48519999999996</c:v>
                </c:pt>
                <c:pt idx="508">
                  <c:v>771.81200000000001</c:v>
                </c:pt>
                <c:pt idx="509">
                  <c:v>772.1386</c:v>
                </c:pt>
                <c:pt idx="510">
                  <c:v>772.46519999999998</c:v>
                </c:pt>
                <c:pt idx="511">
                  <c:v>772.79169999999999</c:v>
                </c:pt>
                <c:pt idx="512">
                  <c:v>773.11829999999998</c:v>
                </c:pt>
                <c:pt idx="513">
                  <c:v>773.44479999999999</c:v>
                </c:pt>
                <c:pt idx="514">
                  <c:v>773.77120000000002</c:v>
                </c:pt>
                <c:pt idx="515">
                  <c:v>774.09749999999997</c:v>
                </c:pt>
                <c:pt idx="516">
                  <c:v>774.42380000000003</c:v>
                </c:pt>
                <c:pt idx="517">
                  <c:v>774.75009999999997</c:v>
                </c:pt>
                <c:pt idx="518">
                  <c:v>775.07640000000004</c:v>
                </c:pt>
                <c:pt idx="519">
                  <c:v>775.40250000000003</c:v>
                </c:pt>
                <c:pt idx="520">
                  <c:v>775.72860000000003</c:v>
                </c:pt>
                <c:pt idx="521">
                  <c:v>776.05470000000003</c:v>
                </c:pt>
                <c:pt idx="522">
                  <c:v>776.38070000000005</c:v>
                </c:pt>
                <c:pt idx="523">
                  <c:v>776.70669999999996</c:v>
                </c:pt>
                <c:pt idx="524">
                  <c:v>777.03269999999998</c:v>
                </c:pt>
                <c:pt idx="525">
                  <c:v>777.35850000000005</c:v>
                </c:pt>
                <c:pt idx="526">
                  <c:v>777.68439999999998</c:v>
                </c:pt>
                <c:pt idx="527">
                  <c:v>778.01009999999997</c:v>
                </c:pt>
                <c:pt idx="528">
                  <c:v>778.33590000000004</c:v>
                </c:pt>
                <c:pt idx="529">
                  <c:v>778.66160000000002</c:v>
                </c:pt>
                <c:pt idx="530">
                  <c:v>778.98720000000003</c:v>
                </c:pt>
                <c:pt idx="531">
                  <c:v>779.31280000000004</c:v>
                </c:pt>
                <c:pt idx="532">
                  <c:v>779.63840000000005</c:v>
                </c:pt>
                <c:pt idx="533">
                  <c:v>779.96389999999997</c:v>
                </c:pt>
                <c:pt idx="534">
                  <c:v>780.28930000000003</c:v>
                </c:pt>
                <c:pt idx="535">
                  <c:v>780.61469999999997</c:v>
                </c:pt>
                <c:pt idx="536">
                  <c:v>780.94010000000003</c:v>
                </c:pt>
                <c:pt idx="537">
                  <c:v>781.2654</c:v>
                </c:pt>
                <c:pt idx="538">
                  <c:v>781.59059999999999</c:v>
                </c:pt>
                <c:pt idx="539">
                  <c:v>781.91579999999999</c:v>
                </c:pt>
                <c:pt idx="540">
                  <c:v>782.24099999999999</c:v>
                </c:pt>
                <c:pt idx="541">
                  <c:v>782.56619999999998</c:v>
                </c:pt>
                <c:pt idx="542">
                  <c:v>782.89120000000003</c:v>
                </c:pt>
                <c:pt idx="543">
                  <c:v>783.21619999999996</c:v>
                </c:pt>
                <c:pt idx="544">
                  <c:v>783.5412</c:v>
                </c:pt>
                <c:pt idx="545">
                  <c:v>783.86609999999996</c:v>
                </c:pt>
                <c:pt idx="546">
                  <c:v>784.19100000000003</c:v>
                </c:pt>
                <c:pt idx="547">
                  <c:v>784.51580000000001</c:v>
                </c:pt>
                <c:pt idx="548">
                  <c:v>784.84059999999999</c:v>
                </c:pt>
                <c:pt idx="549">
                  <c:v>785.1653</c:v>
                </c:pt>
                <c:pt idx="550">
                  <c:v>785.49</c:v>
                </c:pt>
                <c:pt idx="551">
                  <c:v>785.81460000000004</c:v>
                </c:pt>
                <c:pt idx="552">
                  <c:v>786.13919999999996</c:v>
                </c:pt>
                <c:pt idx="553">
                  <c:v>786.46370000000002</c:v>
                </c:pt>
                <c:pt idx="554">
                  <c:v>786.78819999999996</c:v>
                </c:pt>
                <c:pt idx="555">
                  <c:v>787.11270000000002</c:v>
                </c:pt>
                <c:pt idx="556">
                  <c:v>787.43709999999999</c:v>
                </c:pt>
                <c:pt idx="557">
                  <c:v>787.76139999999998</c:v>
                </c:pt>
                <c:pt idx="558">
                  <c:v>788.08569999999997</c:v>
                </c:pt>
                <c:pt idx="559">
                  <c:v>788.40989999999999</c:v>
                </c:pt>
                <c:pt idx="560">
                  <c:v>788.73410000000001</c:v>
                </c:pt>
                <c:pt idx="561">
                  <c:v>789.05830000000003</c:v>
                </c:pt>
                <c:pt idx="562">
                  <c:v>789.38239999999996</c:v>
                </c:pt>
                <c:pt idx="563">
                  <c:v>789.70640000000003</c:v>
                </c:pt>
                <c:pt idx="564">
                  <c:v>790.03039999999999</c:v>
                </c:pt>
                <c:pt idx="565">
                  <c:v>790.35440000000006</c:v>
                </c:pt>
                <c:pt idx="566">
                  <c:v>790.67830000000004</c:v>
                </c:pt>
                <c:pt idx="567">
                  <c:v>791.00210000000004</c:v>
                </c:pt>
                <c:pt idx="568">
                  <c:v>791.32590000000005</c:v>
                </c:pt>
                <c:pt idx="569">
                  <c:v>791.64970000000005</c:v>
                </c:pt>
                <c:pt idx="570">
                  <c:v>791.97339999999997</c:v>
                </c:pt>
                <c:pt idx="571">
                  <c:v>792.2971</c:v>
                </c:pt>
                <c:pt idx="572">
                  <c:v>792.62070000000006</c:v>
                </c:pt>
                <c:pt idx="573">
                  <c:v>792.9443</c:v>
                </c:pt>
                <c:pt idx="574">
                  <c:v>793.26779999999997</c:v>
                </c:pt>
                <c:pt idx="575">
                  <c:v>793.59119999999996</c:v>
                </c:pt>
                <c:pt idx="576">
                  <c:v>793.91470000000004</c:v>
                </c:pt>
                <c:pt idx="577">
                  <c:v>794.23800000000006</c:v>
                </c:pt>
                <c:pt idx="578">
                  <c:v>794.56129999999996</c:v>
                </c:pt>
                <c:pt idx="579">
                  <c:v>794.88459999999998</c:v>
                </c:pt>
                <c:pt idx="580">
                  <c:v>795.20780000000002</c:v>
                </c:pt>
                <c:pt idx="581">
                  <c:v>795.53099999999995</c:v>
                </c:pt>
                <c:pt idx="582">
                  <c:v>795.85410000000002</c:v>
                </c:pt>
                <c:pt idx="583">
                  <c:v>796.17719999999997</c:v>
                </c:pt>
                <c:pt idx="584">
                  <c:v>796.50019999999995</c:v>
                </c:pt>
                <c:pt idx="585">
                  <c:v>796.82320000000004</c:v>
                </c:pt>
                <c:pt idx="586">
                  <c:v>797.14620000000002</c:v>
                </c:pt>
                <c:pt idx="587">
                  <c:v>797.46910000000003</c:v>
                </c:pt>
                <c:pt idx="588">
                  <c:v>797.79190000000006</c:v>
                </c:pt>
                <c:pt idx="589">
                  <c:v>798.11469999999997</c:v>
                </c:pt>
                <c:pt idx="590">
                  <c:v>798.43740000000003</c:v>
                </c:pt>
                <c:pt idx="591">
                  <c:v>798.76009999999997</c:v>
                </c:pt>
                <c:pt idx="592">
                  <c:v>799.08280000000002</c:v>
                </c:pt>
                <c:pt idx="593">
                  <c:v>799.40530000000001</c:v>
                </c:pt>
                <c:pt idx="594">
                  <c:v>799.72789999999998</c:v>
                </c:pt>
                <c:pt idx="595">
                  <c:v>800.05039999999997</c:v>
                </c:pt>
                <c:pt idx="596">
                  <c:v>800.37279999999998</c:v>
                </c:pt>
                <c:pt idx="597">
                  <c:v>800.69529999999997</c:v>
                </c:pt>
                <c:pt idx="598">
                  <c:v>801.01760000000002</c:v>
                </c:pt>
                <c:pt idx="599">
                  <c:v>801.33979999999997</c:v>
                </c:pt>
                <c:pt idx="600">
                  <c:v>801.66210000000001</c:v>
                </c:pt>
                <c:pt idx="601">
                  <c:v>801.98429999999996</c:v>
                </c:pt>
                <c:pt idx="602">
                  <c:v>802.30650000000003</c:v>
                </c:pt>
                <c:pt idx="603">
                  <c:v>802.62860000000001</c:v>
                </c:pt>
                <c:pt idx="604">
                  <c:v>802.95060000000001</c:v>
                </c:pt>
                <c:pt idx="605">
                  <c:v>803.27260000000001</c:v>
                </c:pt>
                <c:pt idx="606">
                  <c:v>803.59460000000001</c:v>
                </c:pt>
                <c:pt idx="607">
                  <c:v>803.91650000000004</c:v>
                </c:pt>
                <c:pt idx="608">
                  <c:v>804.23839999999996</c:v>
                </c:pt>
                <c:pt idx="609">
                  <c:v>804.56020000000001</c:v>
                </c:pt>
                <c:pt idx="610">
                  <c:v>804.88199999999995</c:v>
                </c:pt>
                <c:pt idx="611">
                  <c:v>805.20370000000003</c:v>
                </c:pt>
                <c:pt idx="612">
                  <c:v>805.52530000000002</c:v>
                </c:pt>
                <c:pt idx="613">
                  <c:v>805.84690000000001</c:v>
                </c:pt>
                <c:pt idx="614">
                  <c:v>806.16849999999999</c:v>
                </c:pt>
                <c:pt idx="615">
                  <c:v>806.49009999999998</c:v>
                </c:pt>
                <c:pt idx="616">
                  <c:v>806.81150000000002</c:v>
                </c:pt>
                <c:pt idx="617">
                  <c:v>807.13289999999995</c:v>
                </c:pt>
                <c:pt idx="618">
                  <c:v>807.45429999999999</c:v>
                </c:pt>
                <c:pt idx="619">
                  <c:v>807.77560000000005</c:v>
                </c:pt>
                <c:pt idx="620">
                  <c:v>808.09690000000001</c:v>
                </c:pt>
                <c:pt idx="621">
                  <c:v>808.41809999999998</c:v>
                </c:pt>
                <c:pt idx="622">
                  <c:v>808.73929999999996</c:v>
                </c:pt>
                <c:pt idx="623">
                  <c:v>809.06039999999996</c:v>
                </c:pt>
                <c:pt idx="624">
                  <c:v>809.38149999999996</c:v>
                </c:pt>
                <c:pt idx="625">
                  <c:v>809.70249999999999</c:v>
                </c:pt>
                <c:pt idx="626">
                  <c:v>810.02350000000001</c:v>
                </c:pt>
                <c:pt idx="627">
                  <c:v>810.34439999999995</c:v>
                </c:pt>
                <c:pt idx="628">
                  <c:v>810.6653</c:v>
                </c:pt>
                <c:pt idx="629">
                  <c:v>810.98609999999996</c:v>
                </c:pt>
                <c:pt idx="630">
                  <c:v>811.30690000000004</c:v>
                </c:pt>
                <c:pt idx="631">
                  <c:v>811.6277</c:v>
                </c:pt>
                <c:pt idx="632">
                  <c:v>811.94839999999999</c:v>
                </c:pt>
                <c:pt idx="633">
                  <c:v>812.26900000000001</c:v>
                </c:pt>
                <c:pt idx="634">
                  <c:v>812.58960000000002</c:v>
                </c:pt>
                <c:pt idx="635">
                  <c:v>812.91010000000006</c:v>
                </c:pt>
                <c:pt idx="636">
                  <c:v>813.23059999999998</c:v>
                </c:pt>
                <c:pt idx="637">
                  <c:v>813.55100000000004</c:v>
                </c:pt>
                <c:pt idx="638">
                  <c:v>813.87149999999997</c:v>
                </c:pt>
                <c:pt idx="639">
                  <c:v>814.19179999999994</c:v>
                </c:pt>
                <c:pt idx="640">
                  <c:v>814.51210000000003</c:v>
                </c:pt>
                <c:pt idx="641">
                  <c:v>814.83230000000003</c:v>
                </c:pt>
                <c:pt idx="642">
                  <c:v>815.15250000000003</c:v>
                </c:pt>
                <c:pt idx="643">
                  <c:v>815.47270000000003</c:v>
                </c:pt>
                <c:pt idx="644">
                  <c:v>815.79269999999997</c:v>
                </c:pt>
                <c:pt idx="645">
                  <c:v>816.11279999999999</c:v>
                </c:pt>
                <c:pt idx="646">
                  <c:v>816.43280000000004</c:v>
                </c:pt>
                <c:pt idx="647">
                  <c:v>816.7527</c:v>
                </c:pt>
                <c:pt idx="648">
                  <c:v>817.07259999999997</c:v>
                </c:pt>
                <c:pt idx="649">
                  <c:v>817.39250000000004</c:v>
                </c:pt>
                <c:pt idx="650">
                  <c:v>817.71230000000003</c:v>
                </c:pt>
                <c:pt idx="651">
                  <c:v>818.03200000000004</c:v>
                </c:pt>
                <c:pt idx="652">
                  <c:v>818.35170000000005</c:v>
                </c:pt>
                <c:pt idx="653">
                  <c:v>818.67139999999995</c:v>
                </c:pt>
                <c:pt idx="654">
                  <c:v>818.99099999999999</c:v>
                </c:pt>
                <c:pt idx="655">
                  <c:v>819.31050000000005</c:v>
                </c:pt>
                <c:pt idx="656">
                  <c:v>819.63009999999997</c:v>
                </c:pt>
                <c:pt idx="657">
                  <c:v>819.94949999999994</c:v>
                </c:pt>
                <c:pt idx="658">
                  <c:v>820.26890000000003</c:v>
                </c:pt>
                <c:pt idx="659">
                  <c:v>820.5883</c:v>
                </c:pt>
                <c:pt idx="660">
                  <c:v>820.9076</c:v>
                </c:pt>
                <c:pt idx="661">
                  <c:v>821.2269</c:v>
                </c:pt>
                <c:pt idx="662">
                  <c:v>821.54600000000005</c:v>
                </c:pt>
                <c:pt idx="663">
                  <c:v>821.86519999999996</c:v>
                </c:pt>
                <c:pt idx="664">
                  <c:v>822.18430000000001</c:v>
                </c:pt>
                <c:pt idx="665">
                  <c:v>822.50340000000006</c:v>
                </c:pt>
                <c:pt idx="666">
                  <c:v>822.82240000000002</c:v>
                </c:pt>
                <c:pt idx="667">
                  <c:v>823.14139999999998</c:v>
                </c:pt>
                <c:pt idx="668">
                  <c:v>823.46029999999996</c:v>
                </c:pt>
                <c:pt idx="669">
                  <c:v>823.77909999999997</c:v>
                </c:pt>
                <c:pt idx="670">
                  <c:v>824.09799999999996</c:v>
                </c:pt>
                <c:pt idx="671">
                  <c:v>824.41669999999999</c:v>
                </c:pt>
                <c:pt idx="672">
                  <c:v>824.73540000000003</c:v>
                </c:pt>
                <c:pt idx="673">
                  <c:v>825.05409999999995</c:v>
                </c:pt>
                <c:pt idx="674">
                  <c:v>825.37270000000001</c:v>
                </c:pt>
                <c:pt idx="675">
                  <c:v>825.69129999999996</c:v>
                </c:pt>
                <c:pt idx="676">
                  <c:v>826.00980000000004</c:v>
                </c:pt>
                <c:pt idx="677">
                  <c:v>826.32820000000004</c:v>
                </c:pt>
                <c:pt idx="678">
                  <c:v>826.64670000000001</c:v>
                </c:pt>
                <c:pt idx="679">
                  <c:v>826.96500000000003</c:v>
                </c:pt>
                <c:pt idx="680">
                  <c:v>827.28340000000003</c:v>
                </c:pt>
                <c:pt idx="681">
                  <c:v>827.60159999999996</c:v>
                </c:pt>
                <c:pt idx="682">
                  <c:v>827.91989999999998</c:v>
                </c:pt>
                <c:pt idx="683">
                  <c:v>828.23800000000006</c:v>
                </c:pt>
                <c:pt idx="684">
                  <c:v>828.55619999999999</c:v>
                </c:pt>
                <c:pt idx="685">
                  <c:v>828.87419999999997</c:v>
                </c:pt>
                <c:pt idx="686">
                  <c:v>829.19230000000005</c:v>
                </c:pt>
                <c:pt idx="687">
                  <c:v>829.51020000000005</c:v>
                </c:pt>
                <c:pt idx="688">
                  <c:v>829.82809999999995</c:v>
                </c:pt>
                <c:pt idx="689">
                  <c:v>830.14599999999996</c:v>
                </c:pt>
                <c:pt idx="690">
                  <c:v>830.46379999999999</c:v>
                </c:pt>
                <c:pt idx="691">
                  <c:v>830.78160000000003</c:v>
                </c:pt>
                <c:pt idx="692">
                  <c:v>831.09929999999997</c:v>
                </c:pt>
                <c:pt idx="693">
                  <c:v>831.41700000000003</c:v>
                </c:pt>
                <c:pt idx="694">
                  <c:v>831.7346</c:v>
                </c:pt>
                <c:pt idx="695">
                  <c:v>832.05219999999997</c:v>
                </c:pt>
                <c:pt idx="696">
                  <c:v>832.36980000000005</c:v>
                </c:pt>
                <c:pt idx="697">
                  <c:v>832.68719999999996</c:v>
                </c:pt>
                <c:pt idx="698">
                  <c:v>833.00459999999998</c:v>
                </c:pt>
                <c:pt idx="699">
                  <c:v>833.322</c:v>
                </c:pt>
                <c:pt idx="700">
                  <c:v>833.63930000000005</c:v>
                </c:pt>
                <c:pt idx="701">
                  <c:v>833.95659999999998</c:v>
                </c:pt>
                <c:pt idx="702">
                  <c:v>834.27390000000003</c:v>
                </c:pt>
                <c:pt idx="703">
                  <c:v>834.59100000000001</c:v>
                </c:pt>
                <c:pt idx="704">
                  <c:v>834.90809999999999</c:v>
                </c:pt>
                <c:pt idx="705">
                  <c:v>835.22519999999997</c:v>
                </c:pt>
                <c:pt idx="706">
                  <c:v>835.54219999999998</c:v>
                </c:pt>
                <c:pt idx="707">
                  <c:v>835.85929999999996</c:v>
                </c:pt>
                <c:pt idx="708">
                  <c:v>836.17610000000002</c:v>
                </c:pt>
                <c:pt idx="709">
                  <c:v>836.49300000000005</c:v>
                </c:pt>
                <c:pt idx="710">
                  <c:v>836.80989999999997</c:v>
                </c:pt>
                <c:pt idx="711">
                  <c:v>837.12660000000005</c:v>
                </c:pt>
                <c:pt idx="712">
                  <c:v>837.4434</c:v>
                </c:pt>
                <c:pt idx="713">
                  <c:v>837.76009999999997</c:v>
                </c:pt>
                <c:pt idx="714">
                  <c:v>838.07669999999996</c:v>
                </c:pt>
                <c:pt idx="715">
                  <c:v>838.39319999999998</c:v>
                </c:pt>
                <c:pt idx="716">
                  <c:v>838.70979999999997</c:v>
                </c:pt>
                <c:pt idx="717">
                  <c:v>839.02629999999999</c:v>
                </c:pt>
                <c:pt idx="718">
                  <c:v>839.34270000000004</c:v>
                </c:pt>
                <c:pt idx="719">
                  <c:v>839.65909999999997</c:v>
                </c:pt>
                <c:pt idx="720">
                  <c:v>839.97540000000004</c:v>
                </c:pt>
                <c:pt idx="721">
                  <c:v>840.29169999999999</c:v>
                </c:pt>
                <c:pt idx="722">
                  <c:v>840.60799999999995</c:v>
                </c:pt>
                <c:pt idx="723">
                  <c:v>840.92409999999995</c:v>
                </c:pt>
                <c:pt idx="724">
                  <c:v>841.24019999999996</c:v>
                </c:pt>
                <c:pt idx="725">
                  <c:v>841.55629999999996</c:v>
                </c:pt>
                <c:pt idx="726">
                  <c:v>841.87239999999997</c:v>
                </c:pt>
                <c:pt idx="727">
                  <c:v>842.1884</c:v>
                </c:pt>
                <c:pt idx="728">
                  <c:v>842.50429999999994</c:v>
                </c:pt>
                <c:pt idx="729">
                  <c:v>842.8202</c:v>
                </c:pt>
                <c:pt idx="730">
                  <c:v>843.13599999999997</c:v>
                </c:pt>
                <c:pt idx="731">
                  <c:v>843.45180000000005</c:v>
                </c:pt>
                <c:pt idx="732">
                  <c:v>843.76750000000004</c:v>
                </c:pt>
                <c:pt idx="733">
                  <c:v>844.08320000000003</c:v>
                </c:pt>
                <c:pt idx="734">
                  <c:v>844.39880000000005</c:v>
                </c:pt>
                <c:pt idx="735">
                  <c:v>844.71439999999996</c:v>
                </c:pt>
                <c:pt idx="736">
                  <c:v>845.03</c:v>
                </c:pt>
                <c:pt idx="737">
                  <c:v>845.34540000000004</c:v>
                </c:pt>
                <c:pt idx="738">
                  <c:v>845.66079999999999</c:v>
                </c:pt>
                <c:pt idx="739">
                  <c:v>845.97630000000004</c:v>
                </c:pt>
                <c:pt idx="740">
                  <c:v>846.29160000000002</c:v>
                </c:pt>
                <c:pt idx="741">
                  <c:v>846.6069</c:v>
                </c:pt>
                <c:pt idx="742">
                  <c:v>846.9221</c:v>
                </c:pt>
                <c:pt idx="743">
                  <c:v>847.23720000000003</c:v>
                </c:pt>
                <c:pt idx="744">
                  <c:v>847.55240000000003</c:v>
                </c:pt>
                <c:pt idx="745">
                  <c:v>847.86749999999995</c:v>
                </c:pt>
                <c:pt idx="746">
                  <c:v>848.1825</c:v>
                </c:pt>
                <c:pt idx="747">
                  <c:v>848.49749999999995</c:v>
                </c:pt>
                <c:pt idx="748">
                  <c:v>848.81240000000003</c:v>
                </c:pt>
                <c:pt idx="749">
                  <c:v>849.12729999999999</c:v>
                </c:pt>
                <c:pt idx="750">
                  <c:v>849.44209999999998</c:v>
                </c:pt>
                <c:pt idx="751">
                  <c:v>849.75689999999997</c:v>
                </c:pt>
                <c:pt idx="752">
                  <c:v>850.07169999999996</c:v>
                </c:pt>
                <c:pt idx="753">
                  <c:v>850.38639999999998</c:v>
                </c:pt>
                <c:pt idx="754">
                  <c:v>850.70090000000005</c:v>
                </c:pt>
                <c:pt idx="755">
                  <c:v>851.01559999999995</c:v>
                </c:pt>
                <c:pt idx="756">
                  <c:v>851.33010000000002</c:v>
                </c:pt>
                <c:pt idx="757">
                  <c:v>851.64449999999999</c:v>
                </c:pt>
                <c:pt idx="758">
                  <c:v>851.95899999999995</c:v>
                </c:pt>
                <c:pt idx="759">
                  <c:v>852.27340000000004</c:v>
                </c:pt>
                <c:pt idx="760">
                  <c:v>852.58770000000004</c:v>
                </c:pt>
                <c:pt idx="761">
                  <c:v>852.90200000000004</c:v>
                </c:pt>
                <c:pt idx="762">
                  <c:v>853.21619999999996</c:v>
                </c:pt>
                <c:pt idx="763">
                  <c:v>853.53039999999999</c:v>
                </c:pt>
                <c:pt idx="764">
                  <c:v>853.84450000000004</c:v>
                </c:pt>
                <c:pt idx="765">
                  <c:v>854.15859999999998</c:v>
                </c:pt>
                <c:pt idx="766">
                  <c:v>854.47260000000006</c:v>
                </c:pt>
                <c:pt idx="767">
                  <c:v>854.78660000000002</c:v>
                </c:pt>
                <c:pt idx="768">
                  <c:v>855.10050000000001</c:v>
                </c:pt>
                <c:pt idx="769">
                  <c:v>855.4144</c:v>
                </c:pt>
                <c:pt idx="770">
                  <c:v>855.72820000000002</c:v>
                </c:pt>
                <c:pt idx="771">
                  <c:v>856.04200000000003</c:v>
                </c:pt>
                <c:pt idx="772">
                  <c:v>856.35569999999996</c:v>
                </c:pt>
                <c:pt idx="773">
                  <c:v>856.6694</c:v>
                </c:pt>
                <c:pt idx="774">
                  <c:v>856.98299999999995</c:v>
                </c:pt>
                <c:pt idx="775">
                  <c:v>857.29660000000001</c:v>
                </c:pt>
                <c:pt idx="776">
                  <c:v>857.61009999999999</c:v>
                </c:pt>
                <c:pt idx="777">
                  <c:v>857.92359999999996</c:v>
                </c:pt>
                <c:pt idx="778">
                  <c:v>858.23699999999997</c:v>
                </c:pt>
                <c:pt idx="779">
                  <c:v>858.55039999999997</c:v>
                </c:pt>
                <c:pt idx="780">
                  <c:v>858.86369999999999</c:v>
                </c:pt>
                <c:pt idx="781">
                  <c:v>859.17700000000002</c:v>
                </c:pt>
                <c:pt idx="782">
                  <c:v>859.49019999999996</c:v>
                </c:pt>
                <c:pt idx="783">
                  <c:v>859.80330000000004</c:v>
                </c:pt>
                <c:pt idx="784">
                  <c:v>860.11649999999997</c:v>
                </c:pt>
                <c:pt idx="785">
                  <c:v>860.42960000000005</c:v>
                </c:pt>
                <c:pt idx="786">
                  <c:v>860.74260000000004</c:v>
                </c:pt>
                <c:pt idx="787">
                  <c:v>861.05550000000005</c:v>
                </c:pt>
                <c:pt idx="788">
                  <c:v>861.36850000000004</c:v>
                </c:pt>
                <c:pt idx="789">
                  <c:v>861.68129999999996</c:v>
                </c:pt>
                <c:pt idx="790">
                  <c:v>861.9941</c:v>
                </c:pt>
                <c:pt idx="791">
                  <c:v>862.30690000000004</c:v>
                </c:pt>
                <c:pt idx="792">
                  <c:v>862.61959999999999</c:v>
                </c:pt>
                <c:pt idx="793">
                  <c:v>862.93230000000005</c:v>
                </c:pt>
                <c:pt idx="794">
                  <c:v>863.24490000000003</c:v>
                </c:pt>
                <c:pt idx="795">
                  <c:v>863.5575</c:v>
                </c:pt>
                <c:pt idx="796">
                  <c:v>863.87</c:v>
                </c:pt>
                <c:pt idx="797">
                  <c:v>864.18240000000003</c:v>
                </c:pt>
                <c:pt idx="798">
                  <c:v>864.49490000000003</c:v>
                </c:pt>
                <c:pt idx="799">
                  <c:v>864.80730000000005</c:v>
                </c:pt>
                <c:pt idx="800">
                  <c:v>865.11959999999999</c:v>
                </c:pt>
                <c:pt idx="801">
                  <c:v>865.43179999999995</c:v>
                </c:pt>
                <c:pt idx="802">
                  <c:v>865.74400000000003</c:v>
                </c:pt>
                <c:pt idx="803">
                  <c:v>866.05619999999999</c:v>
                </c:pt>
                <c:pt idx="804">
                  <c:v>866.36829999999998</c:v>
                </c:pt>
                <c:pt idx="805">
                  <c:v>866.68039999999996</c:v>
                </c:pt>
                <c:pt idx="806">
                  <c:v>866.99239999999998</c:v>
                </c:pt>
                <c:pt idx="807">
                  <c:v>867.30430000000001</c:v>
                </c:pt>
                <c:pt idx="808">
                  <c:v>867.61620000000005</c:v>
                </c:pt>
                <c:pt idx="809">
                  <c:v>867.92809999999997</c:v>
                </c:pt>
                <c:pt idx="810">
                  <c:v>868.23990000000003</c:v>
                </c:pt>
                <c:pt idx="811">
                  <c:v>868.55160000000001</c:v>
                </c:pt>
                <c:pt idx="812">
                  <c:v>868.86329999999998</c:v>
                </c:pt>
                <c:pt idx="813">
                  <c:v>869.17499999999995</c:v>
                </c:pt>
                <c:pt idx="814">
                  <c:v>869.48659999999995</c:v>
                </c:pt>
                <c:pt idx="815">
                  <c:v>869.79819999999995</c:v>
                </c:pt>
                <c:pt idx="816">
                  <c:v>870.10969999999998</c:v>
                </c:pt>
                <c:pt idx="817">
                  <c:v>870.42110000000002</c:v>
                </c:pt>
                <c:pt idx="818">
                  <c:v>870.73249999999996</c:v>
                </c:pt>
                <c:pt idx="819">
                  <c:v>871.04380000000003</c:v>
                </c:pt>
                <c:pt idx="820">
                  <c:v>871.35519999999997</c:v>
                </c:pt>
                <c:pt idx="821">
                  <c:v>871.66639999999995</c:v>
                </c:pt>
                <c:pt idx="822">
                  <c:v>871.97760000000005</c:v>
                </c:pt>
                <c:pt idx="823">
                  <c:v>872.28880000000004</c:v>
                </c:pt>
                <c:pt idx="824">
                  <c:v>872.59990000000005</c:v>
                </c:pt>
                <c:pt idx="825">
                  <c:v>872.91089999999997</c:v>
                </c:pt>
                <c:pt idx="826">
                  <c:v>873.22190000000001</c:v>
                </c:pt>
                <c:pt idx="827">
                  <c:v>873.53279999999995</c:v>
                </c:pt>
                <c:pt idx="828">
                  <c:v>873.84370000000001</c:v>
                </c:pt>
                <c:pt idx="829">
                  <c:v>874.15449999999998</c:v>
                </c:pt>
                <c:pt idx="830">
                  <c:v>874.46529999999996</c:v>
                </c:pt>
                <c:pt idx="831">
                  <c:v>874.77610000000004</c:v>
                </c:pt>
                <c:pt idx="832">
                  <c:v>875.08680000000004</c:v>
                </c:pt>
                <c:pt idx="833">
                  <c:v>875.39739999999995</c:v>
                </c:pt>
                <c:pt idx="834">
                  <c:v>875.70799999999997</c:v>
                </c:pt>
                <c:pt idx="835">
                  <c:v>876.01850000000002</c:v>
                </c:pt>
                <c:pt idx="836">
                  <c:v>876.32899999999995</c:v>
                </c:pt>
                <c:pt idx="837">
                  <c:v>876.6395</c:v>
                </c:pt>
                <c:pt idx="838">
                  <c:v>876.94979999999998</c:v>
                </c:pt>
                <c:pt idx="839">
                  <c:v>877.26009999999997</c:v>
                </c:pt>
                <c:pt idx="840">
                  <c:v>877.57039999999995</c:v>
                </c:pt>
                <c:pt idx="841">
                  <c:v>877.88070000000005</c:v>
                </c:pt>
                <c:pt idx="842">
                  <c:v>878.19090000000006</c:v>
                </c:pt>
                <c:pt idx="843">
                  <c:v>878.50099999999998</c:v>
                </c:pt>
                <c:pt idx="844">
                  <c:v>878.81100000000004</c:v>
                </c:pt>
                <c:pt idx="845">
                  <c:v>879.12109999999996</c:v>
                </c:pt>
                <c:pt idx="846">
                  <c:v>879.43100000000004</c:v>
                </c:pt>
                <c:pt idx="847">
                  <c:v>879.74099999999999</c:v>
                </c:pt>
                <c:pt idx="848">
                  <c:v>880.05079999999998</c:v>
                </c:pt>
                <c:pt idx="849">
                  <c:v>880.36069999999995</c:v>
                </c:pt>
                <c:pt idx="850">
                  <c:v>880.67039999999997</c:v>
                </c:pt>
                <c:pt idx="851">
                  <c:v>880.98019999999997</c:v>
                </c:pt>
                <c:pt idx="852">
                  <c:v>881.28980000000001</c:v>
                </c:pt>
                <c:pt idx="853">
                  <c:v>881.59939999999995</c:v>
                </c:pt>
                <c:pt idx="854">
                  <c:v>881.90899999999999</c:v>
                </c:pt>
                <c:pt idx="855">
                  <c:v>882.21849999999995</c:v>
                </c:pt>
                <c:pt idx="856">
                  <c:v>882.52800000000002</c:v>
                </c:pt>
                <c:pt idx="857">
                  <c:v>882.8374</c:v>
                </c:pt>
                <c:pt idx="858">
                  <c:v>883.14679999999998</c:v>
                </c:pt>
                <c:pt idx="859">
                  <c:v>883.45609999999999</c:v>
                </c:pt>
                <c:pt idx="860">
                  <c:v>883.76530000000002</c:v>
                </c:pt>
                <c:pt idx="861">
                  <c:v>884.07449999999994</c:v>
                </c:pt>
                <c:pt idx="862">
                  <c:v>884.38369999999998</c:v>
                </c:pt>
                <c:pt idx="863">
                  <c:v>884.69280000000003</c:v>
                </c:pt>
                <c:pt idx="864">
                  <c:v>885.0018</c:v>
                </c:pt>
                <c:pt idx="865">
                  <c:v>885.31089999999995</c:v>
                </c:pt>
                <c:pt idx="866">
                  <c:v>885.61980000000005</c:v>
                </c:pt>
                <c:pt idx="867">
                  <c:v>885.92870000000005</c:v>
                </c:pt>
                <c:pt idx="868">
                  <c:v>886.23749999999995</c:v>
                </c:pt>
                <c:pt idx="869">
                  <c:v>886.54639999999995</c:v>
                </c:pt>
                <c:pt idx="870">
                  <c:v>886.85509999999999</c:v>
                </c:pt>
                <c:pt idx="871">
                  <c:v>887.16380000000004</c:v>
                </c:pt>
                <c:pt idx="872">
                  <c:v>887.47249999999997</c:v>
                </c:pt>
                <c:pt idx="873">
                  <c:v>887.78110000000004</c:v>
                </c:pt>
                <c:pt idx="874">
                  <c:v>888.08960000000002</c:v>
                </c:pt>
                <c:pt idx="875">
                  <c:v>888.3981</c:v>
                </c:pt>
                <c:pt idx="876">
                  <c:v>888.70650000000001</c:v>
                </c:pt>
                <c:pt idx="877">
                  <c:v>889.01490000000001</c:v>
                </c:pt>
                <c:pt idx="878">
                  <c:v>889.32320000000004</c:v>
                </c:pt>
                <c:pt idx="879">
                  <c:v>889.63149999999996</c:v>
                </c:pt>
                <c:pt idx="880">
                  <c:v>889.93979999999999</c:v>
                </c:pt>
                <c:pt idx="881">
                  <c:v>890.24789999999996</c:v>
                </c:pt>
                <c:pt idx="882">
                  <c:v>890.55610000000001</c:v>
                </c:pt>
                <c:pt idx="883">
                  <c:v>890.86410000000001</c:v>
                </c:pt>
                <c:pt idx="884">
                  <c:v>891.17219999999998</c:v>
                </c:pt>
                <c:pt idx="885">
                  <c:v>891.48019999999997</c:v>
                </c:pt>
                <c:pt idx="886">
                  <c:v>891.78809999999999</c:v>
                </c:pt>
                <c:pt idx="887">
                  <c:v>892.09590000000003</c:v>
                </c:pt>
                <c:pt idx="888">
                  <c:v>892.40380000000005</c:v>
                </c:pt>
                <c:pt idx="889">
                  <c:v>892.7115</c:v>
                </c:pt>
                <c:pt idx="890">
                  <c:v>893.01930000000004</c:v>
                </c:pt>
                <c:pt idx="891">
                  <c:v>893.327</c:v>
                </c:pt>
                <c:pt idx="892">
                  <c:v>893.63459999999998</c:v>
                </c:pt>
                <c:pt idx="893">
                  <c:v>893.94209999999998</c:v>
                </c:pt>
                <c:pt idx="894">
                  <c:v>894.24959999999999</c:v>
                </c:pt>
                <c:pt idx="895">
                  <c:v>894.55709999999999</c:v>
                </c:pt>
                <c:pt idx="896">
                  <c:v>894.86450000000002</c:v>
                </c:pt>
                <c:pt idx="897">
                  <c:v>895.17190000000005</c:v>
                </c:pt>
                <c:pt idx="898">
                  <c:v>895.47919999999999</c:v>
                </c:pt>
                <c:pt idx="899">
                  <c:v>895.78639999999996</c:v>
                </c:pt>
                <c:pt idx="900">
                  <c:v>896.09370000000001</c:v>
                </c:pt>
                <c:pt idx="901">
                  <c:v>896.4008</c:v>
                </c:pt>
                <c:pt idx="902">
                  <c:v>896.7079</c:v>
                </c:pt>
                <c:pt idx="903">
                  <c:v>897.01499999999999</c:v>
                </c:pt>
                <c:pt idx="904">
                  <c:v>897.322</c:v>
                </c:pt>
                <c:pt idx="905">
                  <c:v>897.62890000000004</c:v>
                </c:pt>
                <c:pt idx="906">
                  <c:v>897.93579999999997</c:v>
                </c:pt>
                <c:pt idx="907">
                  <c:v>898.24270000000001</c:v>
                </c:pt>
                <c:pt idx="908">
                  <c:v>898.54939999999999</c:v>
                </c:pt>
                <c:pt idx="909">
                  <c:v>898.85619999999994</c:v>
                </c:pt>
                <c:pt idx="910">
                  <c:v>899.16290000000004</c:v>
                </c:pt>
                <c:pt idx="911">
                  <c:v>899.46950000000004</c:v>
                </c:pt>
                <c:pt idx="912">
                  <c:v>899.77610000000004</c:v>
                </c:pt>
                <c:pt idx="913">
                  <c:v>900.08259999999996</c:v>
                </c:pt>
                <c:pt idx="914">
                  <c:v>900.38919999999996</c:v>
                </c:pt>
                <c:pt idx="915">
                  <c:v>900.69560000000001</c:v>
                </c:pt>
                <c:pt idx="916">
                  <c:v>901.00199999999995</c:v>
                </c:pt>
                <c:pt idx="917">
                  <c:v>901.30830000000003</c:v>
                </c:pt>
                <c:pt idx="918">
                  <c:v>901.6146</c:v>
                </c:pt>
                <c:pt idx="919">
                  <c:v>901.92079999999999</c:v>
                </c:pt>
                <c:pt idx="920">
                  <c:v>902.22699999999998</c:v>
                </c:pt>
                <c:pt idx="921">
                  <c:v>902.53309999999999</c:v>
                </c:pt>
                <c:pt idx="922">
                  <c:v>902.83920000000001</c:v>
                </c:pt>
                <c:pt idx="923">
                  <c:v>903.14509999999996</c:v>
                </c:pt>
                <c:pt idx="924">
                  <c:v>903.4511</c:v>
                </c:pt>
                <c:pt idx="925">
                  <c:v>903.75710000000004</c:v>
                </c:pt>
                <c:pt idx="926">
                  <c:v>904.06290000000001</c:v>
                </c:pt>
                <c:pt idx="927">
                  <c:v>904.36869999999999</c:v>
                </c:pt>
                <c:pt idx="928">
                  <c:v>904.67449999999997</c:v>
                </c:pt>
                <c:pt idx="929">
                  <c:v>904.98019999999997</c:v>
                </c:pt>
                <c:pt idx="930">
                  <c:v>905.28579999999999</c:v>
                </c:pt>
                <c:pt idx="931">
                  <c:v>905.59140000000002</c:v>
                </c:pt>
                <c:pt idx="932">
                  <c:v>905.89700000000005</c:v>
                </c:pt>
                <c:pt idx="933">
                  <c:v>906.20249999999999</c:v>
                </c:pt>
                <c:pt idx="934">
                  <c:v>906.50789999999995</c:v>
                </c:pt>
                <c:pt idx="935">
                  <c:v>906.8134</c:v>
                </c:pt>
                <c:pt idx="936">
                  <c:v>907.11869999999999</c:v>
                </c:pt>
                <c:pt idx="937">
                  <c:v>907.42399999999998</c:v>
                </c:pt>
                <c:pt idx="938">
                  <c:v>907.72919999999999</c:v>
                </c:pt>
                <c:pt idx="939">
                  <c:v>908.03440000000001</c:v>
                </c:pt>
                <c:pt idx="940">
                  <c:v>908.33960000000002</c:v>
                </c:pt>
                <c:pt idx="941">
                  <c:v>908.64469999999994</c:v>
                </c:pt>
                <c:pt idx="942">
                  <c:v>908.94970000000001</c:v>
                </c:pt>
                <c:pt idx="943">
                  <c:v>909.25469999999996</c:v>
                </c:pt>
                <c:pt idx="944">
                  <c:v>909.55960000000005</c:v>
                </c:pt>
                <c:pt idx="945">
                  <c:v>909.86450000000002</c:v>
                </c:pt>
                <c:pt idx="946">
                  <c:v>910.16930000000002</c:v>
                </c:pt>
                <c:pt idx="947">
                  <c:v>910.47410000000002</c:v>
                </c:pt>
                <c:pt idx="948">
                  <c:v>910.77880000000005</c:v>
                </c:pt>
                <c:pt idx="949">
                  <c:v>911.08349999999996</c:v>
                </c:pt>
                <c:pt idx="950">
                  <c:v>911.38810000000001</c:v>
                </c:pt>
                <c:pt idx="951">
                  <c:v>911.69269999999995</c:v>
                </c:pt>
                <c:pt idx="952">
                  <c:v>911.99720000000002</c:v>
                </c:pt>
                <c:pt idx="953">
                  <c:v>912.30160000000001</c:v>
                </c:pt>
                <c:pt idx="954">
                  <c:v>912.60609999999997</c:v>
                </c:pt>
                <c:pt idx="955">
                  <c:v>912.91039999999998</c:v>
                </c:pt>
                <c:pt idx="956">
                  <c:v>913.21469999999999</c:v>
                </c:pt>
                <c:pt idx="957">
                  <c:v>913.51900000000001</c:v>
                </c:pt>
                <c:pt idx="958">
                  <c:v>913.82320000000004</c:v>
                </c:pt>
                <c:pt idx="959">
                  <c:v>914.12729999999999</c:v>
                </c:pt>
                <c:pt idx="960">
                  <c:v>914.43150000000003</c:v>
                </c:pt>
                <c:pt idx="961">
                  <c:v>914.7355</c:v>
                </c:pt>
                <c:pt idx="962">
                  <c:v>915.03949999999998</c:v>
                </c:pt>
                <c:pt idx="963">
                  <c:v>915.34339999999997</c:v>
                </c:pt>
                <c:pt idx="964">
                  <c:v>915.64729999999997</c:v>
                </c:pt>
                <c:pt idx="965">
                  <c:v>915.95119999999997</c:v>
                </c:pt>
                <c:pt idx="966">
                  <c:v>916.25490000000002</c:v>
                </c:pt>
                <c:pt idx="967">
                  <c:v>916.55870000000004</c:v>
                </c:pt>
                <c:pt idx="968">
                  <c:v>916.86239999999998</c:v>
                </c:pt>
                <c:pt idx="969">
                  <c:v>917.16600000000005</c:v>
                </c:pt>
                <c:pt idx="970">
                  <c:v>917.46950000000004</c:v>
                </c:pt>
                <c:pt idx="971">
                  <c:v>917.7731</c:v>
                </c:pt>
                <c:pt idx="972">
                  <c:v>918.07650000000001</c:v>
                </c:pt>
                <c:pt idx="973">
                  <c:v>918.38</c:v>
                </c:pt>
                <c:pt idx="974">
                  <c:v>918.68330000000003</c:v>
                </c:pt>
                <c:pt idx="975">
                  <c:v>918.98670000000004</c:v>
                </c:pt>
                <c:pt idx="976">
                  <c:v>919.28989999999999</c:v>
                </c:pt>
                <c:pt idx="977">
                  <c:v>919.59310000000005</c:v>
                </c:pt>
                <c:pt idx="978">
                  <c:v>919.8963</c:v>
                </c:pt>
                <c:pt idx="979">
                  <c:v>920.19939999999997</c:v>
                </c:pt>
                <c:pt idx="980">
                  <c:v>920.50239999999997</c:v>
                </c:pt>
                <c:pt idx="981">
                  <c:v>920.80550000000005</c:v>
                </c:pt>
                <c:pt idx="982">
                  <c:v>921.10839999999996</c:v>
                </c:pt>
                <c:pt idx="983">
                  <c:v>921.41129999999998</c:v>
                </c:pt>
                <c:pt idx="984">
                  <c:v>921.71420000000001</c:v>
                </c:pt>
                <c:pt idx="985">
                  <c:v>922.01700000000005</c:v>
                </c:pt>
                <c:pt idx="986">
                  <c:v>922.31970000000001</c:v>
                </c:pt>
                <c:pt idx="987">
                  <c:v>922.62239999999997</c:v>
                </c:pt>
                <c:pt idx="988">
                  <c:v>922.92499999999995</c:v>
                </c:pt>
                <c:pt idx="989">
                  <c:v>923.22760000000005</c:v>
                </c:pt>
                <c:pt idx="990">
                  <c:v>923.53020000000004</c:v>
                </c:pt>
                <c:pt idx="991">
                  <c:v>923.83259999999996</c:v>
                </c:pt>
                <c:pt idx="992">
                  <c:v>924.13509999999997</c:v>
                </c:pt>
                <c:pt idx="993">
                  <c:v>924.43740000000003</c:v>
                </c:pt>
                <c:pt idx="994">
                  <c:v>924.73969999999997</c:v>
                </c:pt>
                <c:pt idx="995">
                  <c:v>925.0421</c:v>
                </c:pt>
                <c:pt idx="996">
                  <c:v>925.3442</c:v>
                </c:pt>
                <c:pt idx="997">
                  <c:v>925.64639999999997</c:v>
                </c:pt>
                <c:pt idx="998">
                  <c:v>925.94849999999997</c:v>
                </c:pt>
                <c:pt idx="999">
                  <c:v>926.25059999999996</c:v>
                </c:pt>
                <c:pt idx="1000">
                  <c:v>926.55259999999998</c:v>
                </c:pt>
                <c:pt idx="1001">
                  <c:v>926.8546</c:v>
                </c:pt>
                <c:pt idx="1002">
                  <c:v>927.15650000000005</c:v>
                </c:pt>
                <c:pt idx="1003">
                  <c:v>927.45830000000001</c:v>
                </c:pt>
                <c:pt idx="1004">
                  <c:v>927.76009999999997</c:v>
                </c:pt>
                <c:pt idx="1005">
                  <c:v>928.06190000000004</c:v>
                </c:pt>
                <c:pt idx="1006">
                  <c:v>928.36360000000002</c:v>
                </c:pt>
                <c:pt idx="1007">
                  <c:v>928.66520000000003</c:v>
                </c:pt>
                <c:pt idx="1008">
                  <c:v>928.96680000000003</c:v>
                </c:pt>
                <c:pt idx="1009">
                  <c:v>929.26829999999995</c:v>
                </c:pt>
                <c:pt idx="1010">
                  <c:v>929.56979999999999</c:v>
                </c:pt>
                <c:pt idx="1011">
                  <c:v>929.87130000000002</c:v>
                </c:pt>
                <c:pt idx="1012">
                  <c:v>930.17259999999999</c:v>
                </c:pt>
                <c:pt idx="1013">
                  <c:v>930.47389999999996</c:v>
                </c:pt>
                <c:pt idx="1014">
                  <c:v>930.77520000000004</c:v>
                </c:pt>
                <c:pt idx="1015">
                  <c:v>931.07650000000001</c:v>
                </c:pt>
                <c:pt idx="1016">
                  <c:v>931.37760000000003</c:v>
                </c:pt>
                <c:pt idx="1017">
                  <c:v>931.67870000000005</c:v>
                </c:pt>
                <c:pt idx="1018">
                  <c:v>931.97979999999995</c:v>
                </c:pt>
                <c:pt idx="1019">
                  <c:v>932.2808</c:v>
                </c:pt>
                <c:pt idx="1020">
                  <c:v>932.58180000000004</c:v>
                </c:pt>
                <c:pt idx="1021">
                  <c:v>932.8827</c:v>
                </c:pt>
                <c:pt idx="1022">
                  <c:v>933.18349999999998</c:v>
                </c:pt>
                <c:pt idx="1023">
                  <c:v>933.48429999999996</c:v>
                </c:pt>
                <c:pt idx="1024">
                  <c:v>933.78510000000006</c:v>
                </c:pt>
                <c:pt idx="1025">
                  <c:v>934.08579999999995</c:v>
                </c:pt>
                <c:pt idx="1026">
                  <c:v>934.38639999999998</c:v>
                </c:pt>
                <c:pt idx="1027">
                  <c:v>934.68700000000001</c:v>
                </c:pt>
                <c:pt idx="1028">
                  <c:v>934.98749999999995</c:v>
                </c:pt>
                <c:pt idx="1029">
                  <c:v>935.28800000000001</c:v>
                </c:pt>
                <c:pt idx="1030">
                  <c:v>935.58849999999995</c:v>
                </c:pt>
                <c:pt idx="1031">
                  <c:v>935.88890000000004</c:v>
                </c:pt>
                <c:pt idx="1032">
                  <c:v>936.18920000000003</c:v>
                </c:pt>
                <c:pt idx="1033">
                  <c:v>936.48940000000005</c:v>
                </c:pt>
                <c:pt idx="1034">
                  <c:v>936.78970000000004</c:v>
                </c:pt>
                <c:pt idx="1035">
                  <c:v>937.08979999999997</c:v>
                </c:pt>
                <c:pt idx="1036">
                  <c:v>937.39</c:v>
                </c:pt>
                <c:pt idx="1037">
                  <c:v>937.69</c:v>
                </c:pt>
                <c:pt idx="1038">
                  <c:v>937.99009999999998</c:v>
                </c:pt>
                <c:pt idx="1039">
                  <c:v>938.29</c:v>
                </c:pt>
                <c:pt idx="1040">
                  <c:v>938.58989999999994</c:v>
                </c:pt>
                <c:pt idx="1041">
                  <c:v>938.88980000000004</c:v>
                </c:pt>
                <c:pt idx="1042">
                  <c:v>939.18960000000004</c:v>
                </c:pt>
                <c:pt idx="1043">
                  <c:v>939.48929999999996</c:v>
                </c:pt>
                <c:pt idx="1044">
                  <c:v>939.78899999999999</c:v>
                </c:pt>
                <c:pt idx="1045">
                  <c:v>940.08860000000004</c:v>
                </c:pt>
                <c:pt idx="1046">
                  <c:v>940.38819999999998</c:v>
                </c:pt>
                <c:pt idx="1047">
                  <c:v>940.68769999999995</c:v>
                </c:pt>
                <c:pt idx="1048">
                  <c:v>940.98720000000003</c:v>
                </c:pt>
                <c:pt idx="1049">
                  <c:v>941.2867</c:v>
                </c:pt>
                <c:pt idx="1050">
                  <c:v>941.58609999999999</c:v>
                </c:pt>
                <c:pt idx="1051">
                  <c:v>941.8854</c:v>
                </c:pt>
                <c:pt idx="1052">
                  <c:v>942.18460000000005</c:v>
                </c:pt>
                <c:pt idx="1053">
                  <c:v>942.48389999999995</c:v>
                </c:pt>
                <c:pt idx="1054">
                  <c:v>942.78300000000002</c:v>
                </c:pt>
                <c:pt idx="1055">
                  <c:v>943.08219999999994</c:v>
                </c:pt>
                <c:pt idx="1056">
                  <c:v>943.38120000000004</c:v>
                </c:pt>
                <c:pt idx="1057">
                  <c:v>943.68020000000001</c:v>
                </c:pt>
                <c:pt idx="1058">
                  <c:v>943.97919999999999</c:v>
                </c:pt>
                <c:pt idx="1059">
                  <c:v>944.27809999999999</c:v>
                </c:pt>
                <c:pt idx="1060">
                  <c:v>944.57690000000002</c:v>
                </c:pt>
                <c:pt idx="1061">
                  <c:v>944.87570000000005</c:v>
                </c:pt>
                <c:pt idx="1062">
                  <c:v>945.17439999999999</c:v>
                </c:pt>
                <c:pt idx="1063">
                  <c:v>945.47310000000004</c:v>
                </c:pt>
                <c:pt idx="1064">
                  <c:v>945.77179999999998</c:v>
                </c:pt>
                <c:pt idx="1065">
                  <c:v>946.07039999999995</c:v>
                </c:pt>
                <c:pt idx="1066">
                  <c:v>946.36890000000005</c:v>
                </c:pt>
                <c:pt idx="1067">
                  <c:v>946.66740000000004</c:v>
                </c:pt>
                <c:pt idx="1068">
                  <c:v>946.96579999999994</c:v>
                </c:pt>
                <c:pt idx="1069">
                  <c:v>947.26419999999996</c:v>
                </c:pt>
                <c:pt idx="1070">
                  <c:v>947.56240000000003</c:v>
                </c:pt>
                <c:pt idx="1071">
                  <c:v>947.86069999999995</c:v>
                </c:pt>
                <c:pt idx="1072">
                  <c:v>948.15890000000002</c:v>
                </c:pt>
                <c:pt idx="1073">
                  <c:v>948.45709999999997</c:v>
                </c:pt>
                <c:pt idx="1074">
                  <c:v>948.75519999999995</c:v>
                </c:pt>
                <c:pt idx="1075">
                  <c:v>949.05330000000004</c:v>
                </c:pt>
                <c:pt idx="1076">
                  <c:v>949.35130000000004</c:v>
                </c:pt>
                <c:pt idx="1077">
                  <c:v>949.64919999999995</c:v>
                </c:pt>
                <c:pt idx="1078">
                  <c:v>949.94709999999998</c:v>
                </c:pt>
                <c:pt idx="1079">
                  <c:v>950.24490000000003</c:v>
                </c:pt>
                <c:pt idx="1080">
                  <c:v>950.54269999999997</c:v>
                </c:pt>
                <c:pt idx="1081">
                  <c:v>950.84050000000002</c:v>
                </c:pt>
                <c:pt idx="1082">
                  <c:v>951.13810000000001</c:v>
                </c:pt>
                <c:pt idx="1083">
                  <c:v>951.43579999999997</c:v>
                </c:pt>
                <c:pt idx="1084">
                  <c:v>951.73329999999999</c:v>
                </c:pt>
                <c:pt idx="1085">
                  <c:v>952.03089999999997</c:v>
                </c:pt>
                <c:pt idx="1086">
                  <c:v>952.32830000000001</c:v>
                </c:pt>
                <c:pt idx="1087">
                  <c:v>952.62570000000005</c:v>
                </c:pt>
                <c:pt idx="1088">
                  <c:v>952.92309999999998</c:v>
                </c:pt>
                <c:pt idx="1089">
                  <c:v>953.22040000000004</c:v>
                </c:pt>
                <c:pt idx="1090">
                  <c:v>953.51760000000002</c:v>
                </c:pt>
                <c:pt idx="1091">
                  <c:v>953.81489999999997</c:v>
                </c:pt>
                <c:pt idx="1092">
                  <c:v>954.11199999999997</c:v>
                </c:pt>
                <c:pt idx="1093">
                  <c:v>954.40909999999997</c:v>
                </c:pt>
                <c:pt idx="1094">
                  <c:v>954.70619999999997</c:v>
                </c:pt>
                <c:pt idx="1095">
                  <c:v>955.00310000000002</c:v>
                </c:pt>
                <c:pt idx="1096">
                  <c:v>955.3</c:v>
                </c:pt>
                <c:pt idx="1097">
                  <c:v>955.59699999999998</c:v>
                </c:pt>
                <c:pt idx="1098">
                  <c:v>955.89380000000006</c:v>
                </c:pt>
                <c:pt idx="1099">
                  <c:v>956.19060000000002</c:v>
                </c:pt>
                <c:pt idx="1100">
                  <c:v>956.4873</c:v>
                </c:pt>
                <c:pt idx="1101">
                  <c:v>956.78390000000002</c:v>
                </c:pt>
                <c:pt idx="1102">
                  <c:v>957.0806</c:v>
                </c:pt>
                <c:pt idx="1103">
                  <c:v>957.37710000000004</c:v>
                </c:pt>
                <c:pt idx="1104">
                  <c:v>957.67359999999996</c:v>
                </c:pt>
                <c:pt idx="1105">
                  <c:v>957.9701</c:v>
                </c:pt>
                <c:pt idx="1106">
                  <c:v>958.26649999999995</c:v>
                </c:pt>
                <c:pt idx="1107">
                  <c:v>958.56290000000001</c:v>
                </c:pt>
                <c:pt idx="1108">
                  <c:v>958.85910000000001</c:v>
                </c:pt>
                <c:pt idx="1109">
                  <c:v>959.15539999999999</c:v>
                </c:pt>
                <c:pt idx="1110">
                  <c:v>959.45150000000001</c:v>
                </c:pt>
                <c:pt idx="1111">
                  <c:v>959.74770000000001</c:v>
                </c:pt>
                <c:pt idx="1112">
                  <c:v>960.04380000000003</c:v>
                </c:pt>
                <c:pt idx="1113">
                  <c:v>960.33979999999997</c:v>
                </c:pt>
                <c:pt idx="1114">
                  <c:v>960.63580000000002</c:v>
                </c:pt>
                <c:pt idx="1115">
                  <c:v>960.93169999999998</c:v>
                </c:pt>
                <c:pt idx="1116">
                  <c:v>961.22760000000005</c:v>
                </c:pt>
                <c:pt idx="1117">
                  <c:v>961.52340000000004</c:v>
                </c:pt>
                <c:pt idx="1118">
                  <c:v>961.81920000000002</c:v>
                </c:pt>
                <c:pt idx="1119">
                  <c:v>962.11490000000003</c:v>
                </c:pt>
                <c:pt idx="1120">
                  <c:v>962.41049999999996</c:v>
                </c:pt>
                <c:pt idx="1121">
                  <c:v>962.70609999999999</c:v>
                </c:pt>
                <c:pt idx="1122">
                  <c:v>963.00160000000005</c:v>
                </c:pt>
                <c:pt idx="1123">
                  <c:v>963.2971</c:v>
                </c:pt>
                <c:pt idx="1124">
                  <c:v>963.59259999999995</c:v>
                </c:pt>
                <c:pt idx="1125">
                  <c:v>963.88789999999995</c:v>
                </c:pt>
                <c:pt idx="1126">
                  <c:v>964.18330000000003</c:v>
                </c:pt>
                <c:pt idx="1127">
                  <c:v>964.47860000000003</c:v>
                </c:pt>
                <c:pt idx="1128">
                  <c:v>964.77380000000005</c:v>
                </c:pt>
                <c:pt idx="1129">
                  <c:v>965.06899999999996</c:v>
                </c:pt>
                <c:pt idx="1130">
                  <c:v>965.36410000000001</c:v>
                </c:pt>
                <c:pt idx="1131">
                  <c:v>965.65920000000006</c:v>
                </c:pt>
                <c:pt idx="1132">
                  <c:v>965.95420000000001</c:v>
                </c:pt>
                <c:pt idx="1133">
                  <c:v>966.2491</c:v>
                </c:pt>
                <c:pt idx="1134">
                  <c:v>966.54399999999998</c:v>
                </c:pt>
                <c:pt idx="1135">
                  <c:v>966.83889999999997</c:v>
                </c:pt>
                <c:pt idx="1136">
                  <c:v>967.13369999999998</c:v>
                </c:pt>
                <c:pt idx="1137">
                  <c:v>967.42840000000001</c:v>
                </c:pt>
                <c:pt idx="1138">
                  <c:v>967.72310000000004</c:v>
                </c:pt>
                <c:pt idx="1139">
                  <c:v>968.01779999999997</c:v>
                </c:pt>
                <c:pt idx="1140">
                  <c:v>968.31230000000005</c:v>
                </c:pt>
                <c:pt idx="1141">
                  <c:v>968.6069</c:v>
                </c:pt>
                <c:pt idx="1142">
                  <c:v>968.90129999999999</c:v>
                </c:pt>
                <c:pt idx="1143">
                  <c:v>969.19569999999999</c:v>
                </c:pt>
                <c:pt idx="1144">
                  <c:v>969.49009999999998</c:v>
                </c:pt>
                <c:pt idx="1145">
                  <c:v>969.78440000000001</c:v>
                </c:pt>
                <c:pt idx="1146">
                  <c:v>970.07870000000003</c:v>
                </c:pt>
                <c:pt idx="1147">
                  <c:v>970.37289999999996</c:v>
                </c:pt>
                <c:pt idx="1148">
                  <c:v>970.6671</c:v>
                </c:pt>
                <c:pt idx="1149">
                  <c:v>970.96109999999999</c:v>
                </c:pt>
                <c:pt idx="1150">
                  <c:v>971.25519999999995</c:v>
                </c:pt>
                <c:pt idx="1151">
                  <c:v>971.54920000000004</c:v>
                </c:pt>
                <c:pt idx="1152">
                  <c:v>971.84310000000005</c:v>
                </c:pt>
                <c:pt idx="1153">
                  <c:v>972.13699999999994</c:v>
                </c:pt>
                <c:pt idx="1154">
                  <c:v>972.43079999999998</c:v>
                </c:pt>
                <c:pt idx="1155">
                  <c:v>972.72460000000001</c:v>
                </c:pt>
                <c:pt idx="1156">
                  <c:v>973.01829999999995</c:v>
                </c:pt>
                <c:pt idx="1157">
                  <c:v>973.31200000000001</c:v>
                </c:pt>
                <c:pt idx="1158">
                  <c:v>973.60559999999998</c:v>
                </c:pt>
                <c:pt idx="1159">
                  <c:v>973.89919999999995</c:v>
                </c:pt>
                <c:pt idx="1160">
                  <c:v>974.19259999999997</c:v>
                </c:pt>
                <c:pt idx="1161">
                  <c:v>974.48609999999996</c:v>
                </c:pt>
                <c:pt idx="1162">
                  <c:v>974.77949999999998</c:v>
                </c:pt>
                <c:pt idx="1163">
                  <c:v>975.0729</c:v>
                </c:pt>
                <c:pt idx="1164">
                  <c:v>975.36609999999996</c:v>
                </c:pt>
                <c:pt idx="1165">
                  <c:v>975.65940000000001</c:v>
                </c:pt>
                <c:pt idx="1166">
                  <c:v>975.95259999999996</c:v>
                </c:pt>
                <c:pt idx="1167">
                  <c:v>976.24570000000006</c:v>
                </c:pt>
                <c:pt idx="1168">
                  <c:v>976.53880000000004</c:v>
                </c:pt>
                <c:pt idx="1169">
                  <c:v>976.83180000000004</c:v>
                </c:pt>
                <c:pt idx="1170">
                  <c:v>977.12480000000005</c:v>
                </c:pt>
                <c:pt idx="1171">
                  <c:v>977.41769999999997</c:v>
                </c:pt>
                <c:pt idx="1172">
                  <c:v>977.71050000000002</c:v>
                </c:pt>
                <c:pt idx="1173">
                  <c:v>978.00329999999997</c:v>
                </c:pt>
                <c:pt idx="1174">
                  <c:v>978.29610000000002</c:v>
                </c:pt>
                <c:pt idx="1175">
                  <c:v>978.58870000000002</c:v>
                </c:pt>
                <c:pt idx="1176">
                  <c:v>978.88139999999999</c:v>
                </c:pt>
                <c:pt idx="1177">
                  <c:v>979.17399999999998</c:v>
                </c:pt>
                <c:pt idx="1178">
                  <c:v>979.46659999999997</c:v>
                </c:pt>
                <c:pt idx="1179">
                  <c:v>979.75900000000001</c:v>
                </c:pt>
                <c:pt idx="1180">
                  <c:v>980.05150000000003</c:v>
                </c:pt>
                <c:pt idx="1181">
                  <c:v>980.34379999999999</c:v>
                </c:pt>
                <c:pt idx="1182">
                  <c:v>980.63610000000006</c:v>
                </c:pt>
                <c:pt idx="1183">
                  <c:v>980.92840000000001</c:v>
                </c:pt>
                <c:pt idx="1184">
                  <c:v>981.22059999999999</c:v>
                </c:pt>
                <c:pt idx="1185">
                  <c:v>981.51279999999997</c:v>
                </c:pt>
                <c:pt idx="1186">
                  <c:v>981.80489999999998</c:v>
                </c:pt>
                <c:pt idx="1187">
                  <c:v>982.09690000000001</c:v>
                </c:pt>
                <c:pt idx="1188">
                  <c:v>982.38890000000004</c:v>
                </c:pt>
                <c:pt idx="1189">
                  <c:v>982.68079999999998</c:v>
                </c:pt>
                <c:pt idx="1190">
                  <c:v>982.97270000000003</c:v>
                </c:pt>
                <c:pt idx="1191">
                  <c:v>983.26459999999997</c:v>
                </c:pt>
                <c:pt idx="1192">
                  <c:v>983.55629999999996</c:v>
                </c:pt>
                <c:pt idx="1193">
                  <c:v>983.84810000000004</c:v>
                </c:pt>
                <c:pt idx="1194">
                  <c:v>984.13969999999995</c:v>
                </c:pt>
                <c:pt idx="1195">
                  <c:v>984.43129999999996</c:v>
                </c:pt>
                <c:pt idx="1196">
                  <c:v>984.72289999999998</c:v>
                </c:pt>
                <c:pt idx="1197">
                  <c:v>985.01440000000002</c:v>
                </c:pt>
                <c:pt idx="1198">
                  <c:v>985.30579999999998</c:v>
                </c:pt>
                <c:pt idx="1199">
                  <c:v>985.59720000000004</c:v>
                </c:pt>
                <c:pt idx="1200">
                  <c:v>985.8886</c:v>
                </c:pt>
                <c:pt idx="1201">
                  <c:v>986.17989999999998</c:v>
                </c:pt>
                <c:pt idx="1202">
                  <c:v>986.47109999999998</c:v>
                </c:pt>
                <c:pt idx="1203">
                  <c:v>986.76229999999998</c:v>
                </c:pt>
                <c:pt idx="1204">
                  <c:v>987.05340000000001</c:v>
                </c:pt>
                <c:pt idx="1205">
                  <c:v>987.34450000000004</c:v>
                </c:pt>
                <c:pt idx="1206">
                  <c:v>987.63549999999998</c:v>
                </c:pt>
                <c:pt idx="1207">
                  <c:v>987.92650000000003</c:v>
                </c:pt>
                <c:pt idx="1208">
                  <c:v>988.2174</c:v>
                </c:pt>
                <c:pt idx="1209">
                  <c:v>988.50819999999999</c:v>
                </c:pt>
                <c:pt idx="1210">
                  <c:v>988.79909999999995</c:v>
                </c:pt>
                <c:pt idx="1211">
                  <c:v>989.08979999999997</c:v>
                </c:pt>
                <c:pt idx="1212">
                  <c:v>989.38049999999998</c:v>
                </c:pt>
              </c:numCache>
            </c:numRef>
          </c:xVal>
          <c:yVal>
            <c:numRef>
              <c:f>'Fluo 77K bandes'!$CR$3:$CR$1215</c:f>
              <c:numCache>
                <c:formatCode>General</c:formatCode>
                <c:ptCount val="1213"/>
                <c:pt idx="0">
                  <c:v>1.9176171880487154E-2</c:v>
                </c:pt>
                <c:pt idx="1">
                  <c:v>1.9841504656618301E-2</c:v>
                </c:pt>
                <c:pt idx="2">
                  <c:v>2.1033323266234954E-2</c:v>
                </c:pt>
                <c:pt idx="3">
                  <c:v>2.1548492393487759E-2</c:v>
                </c:pt>
                <c:pt idx="4">
                  <c:v>2.2090307140148056E-2</c:v>
                </c:pt>
                <c:pt idx="5">
                  <c:v>2.2482739608647405E-2</c:v>
                </c:pt>
                <c:pt idx="6">
                  <c:v>2.3137537049263229E-2</c:v>
                </c:pt>
                <c:pt idx="7">
                  <c:v>2.3475256008653023E-2</c:v>
                </c:pt>
                <c:pt idx="8">
                  <c:v>2.4041995603253315E-2</c:v>
                </c:pt>
                <c:pt idx="9">
                  <c:v>2.3759525699195105E-2</c:v>
                </c:pt>
                <c:pt idx="10">
                  <c:v>2.4858378752335333E-2</c:v>
                </c:pt>
                <c:pt idx="11">
                  <c:v>2.5196141608956439E-2</c:v>
                </c:pt>
                <c:pt idx="12">
                  <c:v>2.5924291323097672E-2</c:v>
                </c:pt>
                <c:pt idx="13">
                  <c:v>2.6404597269241038E-2</c:v>
                </c:pt>
                <c:pt idx="14">
                  <c:v>2.6866413701555018E-2</c:v>
                </c:pt>
                <c:pt idx="15">
                  <c:v>2.7327949191588589E-2</c:v>
                </c:pt>
                <c:pt idx="16">
                  <c:v>2.8156886948826367E-2</c:v>
                </c:pt>
                <c:pt idx="17">
                  <c:v>2.8167738344407143E-2</c:v>
                </c:pt>
                <c:pt idx="18">
                  <c:v>2.8447232016182277E-2</c:v>
                </c:pt>
                <c:pt idx="19">
                  <c:v>2.894053154279453E-2</c:v>
                </c:pt>
                <c:pt idx="20">
                  <c:v>2.96827020326174E-2</c:v>
                </c:pt>
                <c:pt idx="21">
                  <c:v>3.0667457402126737E-2</c:v>
                </c:pt>
                <c:pt idx="22">
                  <c:v>3.1271017994353056E-2</c:v>
                </c:pt>
                <c:pt idx="23">
                  <c:v>3.1665285367121328E-2</c:v>
                </c:pt>
                <c:pt idx="24">
                  <c:v>3.2095803073508546E-2</c:v>
                </c:pt>
                <c:pt idx="25">
                  <c:v>3.2632525741336439E-2</c:v>
                </c:pt>
                <c:pt idx="26">
                  <c:v>3.3145921420444174E-2</c:v>
                </c:pt>
                <c:pt idx="27">
                  <c:v>3.3550829482082906E-2</c:v>
                </c:pt>
                <c:pt idx="28">
                  <c:v>3.3867354858194386E-2</c:v>
                </c:pt>
                <c:pt idx="29">
                  <c:v>3.4270085617159954E-2</c:v>
                </c:pt>
                <c:pt idx="30">
                  <c:v>3.5065161050162247E-2</c:v>
                </c:pt>
                <c:pt idx="31">
                  <c:v>3.5540366138026948E-2</c:v>
                </c:pt>
                <c:pt idx="32">
                  <c:v>3.6245671732992459E-2</c:v>
                </c:pt>
                <c:pt idx="33">
                  <c:v>3.6997534731489416E-2</c:v>
                </c:pt>
                <c:pt idx="34">
                  <c:v>3.7123036915815651E-2</c:v>
                </c:pt>
                <c:pt idx="35">
                  <c:v>3.7050281644636106E-2</c:v>
                </c:pt>
                <c:pt idx="36">
                  <c:v>3.762405357569288E-2</c:v>
                </c:pt>
                <c:pt idx="37">
                  <c:v>3.7842257933107644E-2</c:v>
                </c:pt>
                <c:pt idx="38">
                  <c:v>3.8461674205284527E-2</c:v>
                </c:pt>
                <c:pt idx="39">
                  <c:v>3.8834124654089815E-2</c:v>
                </c:pt>
                <c:pt idx="40">
                  <c:v>3.8376460899858127E-2</c:v>
                </c:pt>
                <c:pt idx="41">
                  <c:v>3.9202826279340915E-2</c:v>
                </c:pt>
                <c:pt idx="42">
                  <c:v>4.0033625279186393E-2</c:v>
                </c:pt>
                <c:pt idx="43">
                  <c:v>4.0525572771074186E-2</c:v>
                </c:pt>
                <c:pt idx="44">
                  <c:v>4.1361542864768439E-2</c:v>
                </c:pt>
                <c:pt idx="45">
                  <c:v>4.1601976780120523E-2</c:v>
                </c:pt>
                <c:pt idx="46">
                  <c:v>4.1948448847434296E-2</c:v>
                </c:pt>
                <c:pt idx="47">
                  <c:v>4.2950166107123294E-2</c:v>
                </c:pt>
                <c:pt idx="48">
                  <c:v>4.2795542499543468E-2</c:v>
                </c:pt>
                <c:pt idx="49">
                  <c:v>4.2852055795136887E-2</c:v>
                </c:pt>
                <c:pt idx="50">
                  <c:v>4.2910202067735187E-2</c:v>
                </c:pt>
                <c:pt idx="51">
                  <c:v>4.2663262582702387E-2</c:v>
                </c:pt>
                <c:pt idx="52">
                  <c:v>4.2912563738779871E-2</c:v>
                </c:pt>
                <c:pt idx="53">
                  <c:v>4.317137303515993E-2</c:v>
                </c:pt>
                <c:pt idx="54">
                  <c:v>4.3562260321117027E-2</c:v>
                </c:pt>
                <c:pt idx="55">
                  <c:v>4.4312578137071741E-2</c:v>
                </c:pt>
                <c:pt idx="56">
                  <c:v>4.4527507761030496E-2</c:v>
                </c:pt>
                <c:pt idx="57">
                  <c:v>4.494777107418281E-2</c:v>
                </c:pt>
                <c:pt idx="58">
                  <c:v>4.5257711865597218E-2</c:v>
                </c:pt>
                <c:pt idx="59">
                  <c:v>4.5515713452921096E-2</c:v>
                </c:pt>
                <c:pt idx="60">
                  <c:v>4.5765787200269713E-2</c:v>
                </c:pt>
                <c:pt idx="61">
                  <c:v>4.5962701400497269E-2</c:v>
                </c:pt>
                <c:pt idx="62">
                  <c:v>4.6450101139220948E-2</c:v>
                </c:pt>
                <c:pt idx="63">
                  <c:v>4.728260335164141E-2</c:v>
                </c:pt>
                <c:pt idx="64">
                  <c:v>4.7469965514335077E-2</c:v>
                </c:pt>
                <c:pt idx="65">
                  <c:v>4.7511588869066854E-2</c:v>
                </c:pt>
                <c:pt idx="66">
                  <c:v>4.7983010015592298E-2</c:v>
                </c:pt>
                <c:pt idx="67">
                  <c:v>4.8078714759302706E-2</c:v>
                </c:pt>
                <c:pt idx="68">
                  <c:v>4.809436851198922E-2</c:v>
                </c:pt>
                <c:pt idx="69">
                  <c:v>4.7704613774600009E-2</c:v>
                </c:pt>
                <c:pt idx="70">
                  <c:v>4.7857613184621221E-2</c:v>
                </c:pt>
                <c:pt idx="71">
                  <c:v>4.817321671887511E-2</c:v>
                </c:pt>
                <c:pt idx="72">
                  <c:v>4.8718332537330204E-2</c:v>
                </c:pt>
                <c:pt idx="73">
                  <c:v>4.8480708044782203E-2</c:v>
                </c:pt>
                <c:pt idx="74">
                  <c:v>4.8783765750326599E-2</c:v>
                </c:pt>
                <c:pt idx="75">
                  <c:v>4.9041477615923812E-2</c:v>
                </c:pt>
                <c:pt idx="76">
                  <c:v>4.9491468134121842E-2</c:v>
                </c:pt>
                <c:pt idx="77">
                  <c:v>4.978707208978915E-2</c:v>
                </c:pt>
                <c:pt idx="78">
                  <c:v>4.9937156723651129E-2</c:v>
                </c:pt>
                <c:pt idx="79">
                  <c:v>4.9850108513955813E-2</c:v>
                </c:pt>
                <c:pt idx="80">
                  <c:v>5.0104449072188119E-2</c:v>
                </c:pt>
                <c:pt idx="81">
                  <c:v>5.051804878562699E-2</c:v>
                </c:pt>
                <c:pt idx="82">
                  <c:v>5.0547714534548878E-2</c:v>
                </c:pt>
                <c:pt idx="83">
                  <c:v>5.1032225835452111E-2</c:v>
                </c:pt>
                <c:pt idx="84">
                  <c:v>5.0911552346570403E-2</c:v>
                </c:pt>
                <c:pt idx="85">
                  <c:v>5.1098879391479023E-2</c:v>
                </c:pt>
                <c:pt idx="86">
                  <c:v>5.1581634803129696E-2</c:v>
                </c:pt>
                <c:pt idx="87">
                  <c:v>5.2139673966483592E-2</c:v>
                </c:pt>
                <c:pt idx="88">
                  <c:v>5.238383036705109E-2</c:v>
                </c:pt>
                <c:pt idx="89">
                  <c:v>5.27653324249533E-2</c:v>
                </c:pt>
                <c:pt idx="90">
                  <c:v>5.2775253199230217E-2</c:v>
                </c:pt>
                <c:pt idx="91">
                  <c:v>5.3189625503940213E-2</c:v>
                </c:pt>
                <c:pt idx="92">
                  <c:v>5.3026081978957418E-2</c:v>
                </c:pt>
                <c:pt idx="93">
                  <c:v>5.3194893171697878E-2</c:v>
                </c:pt>
                <c:pt idx="94">
                  <c:v>5.2952896514911016E-2</c:v>
                </c:pt>
                <c:pt idx="95">
                  <c:v>5.291064104004832E-2</c:v>
                </c:pt>
                <c:pt idx="96">
                  <c:v>5.3136843473008469E-2</c:v>
                </c:pt>
                <c:pt idx="97">
                  <c:v>5.3474536094059479E-2</c:v>
                </c:pt>
                <c:pt idx="98">
                  <c:v>5.3590767183132229E-2</c:v>
                </c:pt>
                <c:pt idx="99">
                  <c:v>5.4166470592366803E-2</c:v>
                </c:pt>
                <c:pt idx="100">
                  <c:v>5.461920907724508E-2</c:v>
                </c:pt>
                <c:pt idx="101">
                  <c:v>5.5425048111365526E-2</c:v>
                </c:pt>
                <c:pt idx="102">
                  <c:v>5.6292009650367326E-2</c:v>
                </c:pt>
                <c:pt idx="103">
                  <c:v>5.7172605669415219E-2</c:v>
                </c:pt>
                <c:pt idx="104">
                  <c:v>5.7818658781553331E-2</c:v>
                </c:pt>
                <c:pt idx="105">
                  <c:v>5.7839114891345571E-2</c:v>
                </c:pt>
                <c:pt idx="106">
                  <c:v>5.8533375942912531E-2</c:v>
                </c:pt>
                <c:pt idx="107">
                  <c:v>5.9012426428240318E-2</c:v>
                </c:pt>
                <c:pt idx="108">
                  <c:v>5.9826430347385134E-2</c:v>
                </c:pt>
                <c:pt idx="109">
                  <c:v>6.0279335641742406E-2</c:v>
                </c:pt>
                <c:pt idx="110">
                  <c:v>6.025319045077189E-2</c:v>
                </c:pt>
                <c:pt idx="111">
                  <c:v>6.0559637022573713E-2</c:v>
                </c:pt>
                <c:pt idx="112">
                  <c:v>6.1741087106154044E-2</c:v>
                </c:pt>
                <c:pt idx="113">
                  <c:v>6.3021797609181196E-2</c:v>
                </c:pt>
                <c:pt idx="114">
                  <c:v>6.3874659357485E-2</c:v>
                </c:pt>
                <c:pt idx="115">
                  <c:v>6.4577366236356737E-2</c:v>
                </c:pt>
                <c:pt idx="116">
                  <c:v>6.5328202039640959E-2</c:v>
                </c:pt>
                <c:pt idx="117">
                  <c:v>6.6746021154953719E-2</c:v>
                </c:pt>
                <c:pt idx="118">
                  <c:v>6.8302573080110701E-2</c:v>
                </c:pt>
                <c:pt idx="119">
                  <c:v>6.9689830942982769E-2</c:v>
                </c:pt>
                <c:pt idx="120">
                  <c:v>7.0907513801289526E-2</c:v>
                </c:pt>
                <c:pt idx="121">
                  <c:v>7.2155459410864042E-2</c:v>
                </c:pt>
                <c:pt idx="122">
                  <c:v>7.3779946691202289E-2</c:v>
                </c:pt>
                <c:pt idx="123">
                  <c:v>7.585320414670807E-2</c:v>
                </c:pt>
                <c:pt idx="124">
                  <c:v>7.7808527300566102E-2</c:v>
                </c:pt>
                <c:pt idx="125">
                  <c:v>7.9460775189987218E-2</c:v>
                </c:pt>
                <c:pt idx="126">
                  <c:v>8.1487879096489635E-2</c:v>
                </c:pt>
                <c:pt idx="127">
                  <c:v>8.3284136242958884E-2</c:v>
                </c:pt>
                <c:pt idx="128">
                  <c:v>8.5406014271867836E-2</c:v>
                </c:pt>
                <c:pt idx="129">
                  <c:v>8.7097172667125536E-2</c:v>
                </c:pt>
                <c:pt idx="130">
                  <c:v>8.8867135372037817E-2</c:v>
                </c:pt>
                <c:pt idx="131">
                  <c:v>9.0508013878548649E-2</c:v>
                </c:pt>
                <c:pt idx="132">
                  <c:v>9.2559507086769036E-2</c:v>
                </c:pt>
                <c:pt idx="133">
                  <c:v>9.5068321650816856E-2</c:v>
                </c:pt>
                <c:pt idx="134">
                  <c:v>9.7050369439098727E-2</c:v>
                </c:pt>
                <c:pt idx="135">
                  <c:v>9.9250498672547732E-2</c:v>
                </c:pt>
                <c:pt idx="136">
                  <c:v>0.10190461307224431</c:v>
                </c:pt>
                <c:pt idx="137">
                  <c:v>0.10457532062537751</c:v>
                </c:pt>
                <c:pt idx="138">
                  <c:v>0.10710757631094692</c:v>
                </c:pt>
                <c:pt idx="139">
                  <c:v>0.10989259225442133</c:v>
                </c:pt>
                <c:pt idx="140">
                  <c:v>0.11192301479161106</c:v>
                </c:pt>
                <c:pt idx="141">
                  <c:v>0.11482576310946917</c:v>
                </c:pt>
                <c:pt idx="142">
                  <c:v>0.11747680470297377</c:v>
                </c:pt>
                <c:pt idx="143">
                  <c:v>0.12009351866159097</c:v>
                </c:pt>
                <c:pt idx="144">
                  <c:v>0.12225703760412424</c:v>
                </c:pt>
                <c:pt idx="145">
                  <c:v>0.12465110480551771</c:v>
                </c:pt>
                <c:pt idx="146">
                  <c:v>0.1268369235415584</c:v>
                </c:pt>
                <c:pt idx="147">
                  <c:v>0.12874777002064927</c:v>
                </c:pt>
                <c:pt idx="148">
                  <c:v>0.13035625237045048</c:v>
                </c:pt>
                <c:pt idx="149">
                  <c:v>0.13233136439618481</c:v>
                </c:pt>
                <c:pt idx="150">
                  <c:v>0.13333230906460267</c:v>
                </c:pt>
                <c:pt idx="151">
                  <c:v>0.1349227057551026</c:v>
                </c:pt>
                <c:pt idx="152">
                  <c:v>0.13621556701175744</c:v>
                </c:pt>
                <c:pt idx="153">
                  <c:v>0.13725891640562446</c:v>
                </c:pt>
                <c:pt idx="154">
                  <c:v>0.13848566843192067</c:v>
                </c:pt>
                <c:pt idx="155">
                  <c:v>0.13872850791554875</c:v>
                </c:pt>
                <c:pt idx="156">
                  <c:v>0.13932586143926731</c:v>
                </c:pt>
                <c:pt idx="157">
                  <c:v>0.14005007796148281</c:v>
                </c:pt>
                <c:pt idx="158">
                  <c:v>0.14030011659104635</c:v>
                </c:pt>
                <c:pt idx="159">
                  <c:v>0.14049247425866354</c:v>
                </c:pt>
                <c:pt idx="160">
                  <c:v>0.14042785753416961</c:v>
                </c:pt>
                <c:pt idx="161">
                  <c:v>0.14052609953784995</c:v>
                </c:pt>
                <c:pt idx="162">
                  <c:v>0.14200965036733201</c:v>
                </c:pt>
                <c:pt idx="163">
                  <c:v>0.14169692649145232</c:v>
                </c:pt>
                <c:pt idx="164">
                  <c:v>0.14173704856087319</c:v>
                </c:pt>
                <c:pt idx="165">
                  <c:v>0.14173134192080239</c:v>
                </c:pt>
                <c:pt idx="166">
                  <c:v>0.14208919215047269</c:v>
                </c:pt>
                <c:pt idx="167">
                  <c:v>0.14230797595134081</c:v>
                </c:pt>
                <c:pt idx="168">
                  <c:v>0.14230718580117716</c:v>
                </c:pt>
                <c:pt idx="169">
                  <c:v>0.14169095646799365</c:v>
                </c:pt>
                <c:pt idx="170">
                  <c:v>0.14169288794617146</c:v>
                </c:pt>
                <c:pt idx="171">
                  <c:v>0.14219287741083594</c:v>
                </c:pt>
                <c:pt idx="172">
                  <c:v>0.14252728651898469</c:v>
                </c:pt>
                <c:pt idx="173">
                  <c:v>0.14259190324347862</c:v>
                </c:pt>
                <c:pt idx="174">
                  <c:v>0.1425438796724213</c:v>
                </c:pt>
                <c:pt idx="175">
                  <c:v>0.14326476000505695</c:v>
                </c:pt>
                <c:pt idx="176">
                  <c:v>0.14411680526485834</c:v>
                </c:pt>
                <c:pt idx="177">
                  <c:v>0.14546813763362318</c:v>
                </c:pt>
                <c:pt idx="178">
                  <c:v>0.14653326005422185</c:v>
                </c:pt>
                <c:pt idx="179">
                  <c:v>0.14754386211352877</c:v>
                </c:pt>
                <c:pt idx="180">
                  <c:v>0.14924487982693954</c:v>
                </c:pt>
                <c:pt idx="181">
                  <c:v>0.15122622525952042</c:v>
                </c:pt>
                <c:pt idx="182">
                  <c:v>0.15293900743092331</c:v>
                </c:pt>
                <c:pt idx="183">
                  <c:v>0.15494563766874095</c:v>
                </c:pt>
                <c:pt idx="184">
                  <c:v>0.15729299821601653</c:v>
                </c:pt>
                <c:pt idx="185">
                  <c:v>0.16037186222590569</c:v>
                </c:pt>
                <c:pt idx="186">
                  <c:v>0.16400102192754498</c:v>
                </c:pt>
                <c:pt idx="187">
                  <c:v>0.16750094818019637</c:v>
                </c:pt>
                <c:pt idx="188">
                  <c:v>0.17127057902203993</c:v>
                </c:pt>
                <c:pt idx="189">
                  <c:v>0.17502897217266714</c:v>
                </c:pt>
                <c:pt idx="190">
                  <c:v>0.17947901009987499</c:v>
                </c:pt>
                <c:pt idx="191">
                  <c:v>0.1842454592703929</c:v>
                </c:pt>
                <c:pt idx="192">
                  <c:v>0.18877073705207265</c:v>
                </c:pt>
                <c:pt idx="193">
                  <c:v>0.19379056104173398</c:v>
                </c:pt>
                <c:pt idx="194">
                  <c:v>0.19885270196238183</c:v>
                </c:pt>
                <c:pt idx="195">
                  <c:v>0.20460596089283456</c:v>
                </c:pt>
                <c:pt idx="196">
                  <c:v>0.21073989661324083</c:v>
                </c:pt>
                <c:pt idx="197">
                  <c:v>0.21704292446866791</c:v>
                </c:pt>
                <c:pt idx="198">
                  <c:v>0.22369607664105412</c:v>
                </c:pt>
                <c:pt idx="199">
                  <c:v>0.23033605964404613</c:v>
                </c:pt>
                <c:pt idx="200">
                  <c:v>0.23714364227619436</c:v>
                </c:pt>
                <c:pt idx="201">
                  <c:v>0.24464436219078792</c:v>
                </c:pt>
                <c:pt idx="202">
                  <c:v>0.25193033684979421</c:v>
                </c:pt>
                <c:pt idx="203">
                  <c:v>0.2597645001334476</c:v>
                </c:pt>
                <c:pt idx="204">
                  <c:v>0.2678904922108753</c:v>
                </c:pt>
                <c:pt idx="205">
                  <c:v>0.2758168396802877</c:v>
                </c:pt>
                <c:pt idx="206">
                  <c:v>0.28417197530517352</c:v>
                </c:pt>
                <c:pt idx="207">
                  <c:v>0.29233010015592298</c:v>
                </c:pt>
                <c:pt idx="208">
                  <c:v>0.30009868097599346</c:v>
                </c:pt>
                <c:pt idx="209">
                  <c:v>0.30840368596271894</c:v>
                </c:pt>
                <c:pt idx="210">
                  <c:v>0.31676760103386764</c:v>
                </c:pt>
                <c:pt idx="211">
                  <c:v>0.3249368757813707</c:v>
                </c:pt>
                <c:pt idx="212">
                  <c:v>0.33272679065585975</c:v>
                </c:pt>
                <c:pt idx="213">
                  <c:v>0.34086270350756437</c:v>
                </c:pt>
                <c:pt idx="214">
                  <c:v>0.34891608956439901</c:v>
                </c:pt>
                <c:pt idx="215">
                  <c:v>0.35754373920128113</c:v>
                </c:pt>
                <c:pt idx="216">
                  <c:v>0.36588482771214653</c:v>
                </c:pt>
                <c:pt idx="217">
                  <c:v>0.37394567629830455</c:v>
                </c:pt>
                <c:pt idx="218">
                  <c:v>0.38172128067538524</c:v>
                </c:pt>
                <c:pt idx="219">
                  <c:v>0.39057491325907095</c:v>
                </c:pt>
                <c:pt idx="220">
                  <c:v>0.39922143870541799</c:v>
                </c:pt>
                <c:pt idx="221">
                  <c:v>0.40862009931309612</c:v>
                </c:pt>
                <c:pt idx="222">
                  <c:v>0.41845185000491647</c:v>
                </c:pt>
                <c:pt idx="223">
                  <c:v>0.42748783168747984</c:v>
                </c:pt>
                <c:pt idx="224">
                  <c:v>0.43779358468302687</c:v>
                </c:pt>
                <c:pt idx="225">
                  <c:v>0.44885928654707891</c:v>
                </c:pt>
                <c:pt idx="226">
                  <c:v>0.45934141861804495</c:v>
                </c:pt>
                <c:pt idx="227">
                  <c:v>0.47061484218067401</c:v>
                </c:pt>
                <c:pt idx="228">
                  <c:v>0.48260765357007401</c:v>
                </c:pt>
                <c:pt idx="229">
                  <c:v>0.49358696568290045</c:v>
                </c:pt>
                <c:pt idx="230">
                  <c:v>0.5073034457570692</c:v>
                </c:pt>
                <c:pt idx="231">
                  <c:v>0.5186385010324629</c:v>
                </c:pt>
                <c:pt idx="232">
                  <c:v>0.53151426133250923</c:v>
                </c:pt>
                <c:pt idx="233">
                  <c:v>0.54464910309176984</c:v>
                </c:pt>
                <c:pt idx="234">
                  <c:v>0.55908137141974179</c:v>
                </c:pt>
                <c:pt idx="235">
                  <c:v>0.57210559215609158</c:v>
                </c:pt>
                <c:pt idx="236">
                  <c:v>0.58654321594628389</c:v>
                </c:pt>
                <c:pt idx="237">
                  <c:v>0.59907973844273699</c:v>
                </c:pt>
                <c:pt idx="238">
                  <c:v>0.61338540715559986</c:v>
                </c:pt>
                <c:pt idx="239">
                  <c:v>0.62533432131368605</c:v>
                </c:pt>
                <c:pt idx="240">
                  <c:v>0.63664874489036227</c:v>
                </c:pt>
                <c:pt idx="241">
                  <c:v>0.64592027911615557</c:v>
                </c:pt>
                <c:pt idx="242">
                  <c:v>0.65387059447386542</c:v>
                </c:pt>
                <c:pt idx="243">
                  <c:v>0.65820825548890982</c:v>
                </c:pt>
                <c:pt idx="244">
                  <c:v>0.66040891148913461</c:v>
                </c:pt>
                <c:pt idx="245">
                  <c:v>0.65933799463400244</c:v>
                </c:pt>
                <c:pt idx="246">
                  <c:v>0.65462466111337425</c:v>
                </c:pt>
                <c:pt idx="247">
                  <c:v>0.64769609771172509</c:v>
                </c:pt>
                <c:pt idx="248">
                  <c:v>0.63701835957802477</c:v>
                </c:pt>
                <c:pt idx="249">
                  <c:v>0.62454461012235041</c:v>
                </c:pt>
                <c:pt idx="250">
                  <c:v>0.61125577687564092</c:v>
                </c:pt>
                <c:pt idx="251">
                  <c:v>0.59682096250825267</c:v>
                </c:pt>
                <c:pt idx="252">
                  <c:v>0.58299096419390639</c:v>
                </c:pt>
                <c:pt idx="253">
                  <c:v>0.56855237466462516</c:v>
                </c:pt>
                <c:pt idx="254">
                  <c:v>0.55470692452485637</c:v>
                </c:pt>
                <c:pt idx="255">
                  <c:v>0.54104391127842788</c:v>
                </c:pt>
                <c:pt idx="256">
                  <c:v>0.52792083397715939</c:v>
                </c:pt>
                <c:pt idx="257">
                  <c:v>0.5165547872564582</c:v>
                </c:pt>
                <c:pt idx="258">
                  <c:v>0.50548873421455565</c:v>
                </c:pt>
                <c:pt idx="259">
                  <c:v>0.49419099158577867</c:v>
                </c:pt>
                <c:pt idx="260">
                  <c:v>0.48442166275688664</c:v>
                </c:pt>
                <c:pt idx="261">
                  <c:v>0.47445927390467629</c:v>
                </c:pt>
                <c:pt idx="262">
                  <c:v>0.46609009116576999</c:v>
                </c:pt>
                <c:pt idx="263">
                  <c:v>0.45885837348466757</c:v>
                </c:pt>
                <c:pt idx="264">
                  <c:v>0.45053765328913176</c:v>
                </c:pt>
                <c:pt idx="265">
                  <c:v>0.44451003666296762</c:v>
                </c:pt>
                <c:pt idx="266">
                  <c:v>0.43905246948264476</c:v>
                </c:pt>
                <c:pt idx="267">
                  <c:v>0.43455475916223013</c:v>
                </c:pt>
                <c:pt idx="268">
                  <c:v>0.43108977510570456</c:v>
                </c:pt>
                <c:pt idx="269">
                  <c:v>0.42717914635688098</c:v>
                </c:pt>
                <c:pt idx="270">
                  <c:v>0.42330539128236105</c:v>
                </c:pt>
                <c:pt idx="271">
                  <c:v>0.42052450167863015</c:v>
                </c:pt>
                <c:pt idx="272">
                  <c:v>0.41654275941507818</c:v>
                </c:pt>
                <c:pt idx="273">
                  <c:v>0.41278076669148323</c:v>
                </c:pt>
                <c:pt idx="274">
                  <c:v>0.40936327943923922</c:v>
                </c:pt>
                <c:pt idx="275">
                  <c:v>0.4062863469075278</c:v>
                </c:pt>
                <c:pt idx="276">
                  <c:v>0.40308483403334788</c:v>
                </c:pt>
                <c:pt idx="277">
                  <c:v>0.40074282894829255</c:v>
                </c:pt>
                <c:pt idx="278">
                  <c:v>0.3976579071204821</c:v>
                </c:pt>
                <c:pt idx="279">
                  <c:v>0.39379108780850974</c:v>
                </c:pt>
                <c:pt idx="280">
                  <c:v>0.39119842953265255</c:v>
                </c:pt>
                <c:pt idx="281">
                  <c:v>0.38879321243450538</c:v>
                </c:pt>
                <c:pt idx="282">
                  <c:v>0.38533498855160209</c:v>
                </c:pt>
                <c:pt idx="283">
                  <c:v>0.38236103892455298</c:v>
                </c:pt>
                <c:pt idx="284">
                  <c:v>0.37879737389203388</c:v>
                </c:pt>
                <c:pt idx="285">
                  <c:v>0.37564414797229906</c:v>
                </c:pt>
                <c:pt idx="286">
                  <c:v>0.37420616246892074</c:v>
                </c:pt>
                <c:pt idx="287">
                  <c:v>0.37239680638862749</c:v>
                </c:pt>
                <c:pt idx="288">
                  <c:v>0.36909845622216914</c:v>
                </c:pt>
                <c:pt idx="289">
                  <c:v>0.36681913638343006</c:v>
                </c:pt>
                <c:pt idx="290">
                  <c:v>0.36517448271502623</c:v>
                </c:pt>
                <c:pt idx="291">
                  <c:v>0.36414149306774923</c:v>
                </c:pt>
                <c:pt idx="292">
                  <c:v>0.36393974139263086</c:v>
                </c:pt>
                <c:pt idx="293">
                  <c:v>0.36358979266459707</c:v>
                </c:pt>
                <c:pt idx="294">
                  <c:v>0.3629052592394893</c:v>
                </c:pt>
                <c:pt idx="295">
                  <c:v>0.36426756591608256</c:v>
                </c:pt>
                <c:pt idx="296">
                  <c:v>0.36573847434294626</c:v>
                </c:pt>
                <c:pt idx="297">
                  <c:v>0.36745116871988648</c:v>
                </c:pt>
                <c:pt idx="298">
                  <c:v>0.37016770498251134</c:v>
                </c:pt>
                <c:pt idx="299">
                  <c:v>0.37342953265251655</c:v>
                </c:pt>
                <c:pt idx="300">
                  <c:v>0.37782961553048922</c:v>
                </c:pt>
                <c:pt idx="301">
                  <c:v>0.38250344154293497</c:v>
                </c:pt>
                <c:pt idx="302">
                  <c:v>0.38777593799603871</c:v>
                </c:pt>
                <c:pt idx="303">
                  <c:v>0.39386913708578575</c:v>
                </c:pt>
                <c:pt idx="304">
                  <c:v>0.40126590835662818</c:v>
                </c:pt>
                <c:pt idx="305">
                  <c:v>0.40817059166444253</c:v>
                </c:pt>
                <c:pt idx="306">
                  <c:v>0.4161449627049123</c:v>
                </c:pt>
                <c:pt idx="307">
                  <c:v>0.42397306817064434</c:v>
                </c:pt>
                <c:pt idx="308">
                  <c:v>0.43235638581803371</c:v>
                </c:pt>
                <c:pt idx="309">
                  <c:v>0.44201219640674821</c:v>
                </c:pt>
                <c:pt idx="310">
                  <c:v>0.4519413111576227</c:v>
                </c:pt>
                <c:pt idx="311">
                  <c:v>0.46203407478683506</c:v>
                </c:pt>
                <c:pt idx="312">
                  <c:v>0.47312462248381071</c:v>
                </c:pt>
                <c:pt idx="313">
                  <c:v>0.48406337355490314</c:v>
                </c:pt>
                <c:pt idx="314">
                  <c:v>0.49585785725322729</c:v>
                </c:pt>
                <c:pt idx="315">
                  <c:v>0.5082964889238506</c:v>
                </c:pt>
                <c:pt idx="316">
                  <c:v>0.52061089142985573</c:v>
                </c:pt>
                <c:pt idx="317">
                  <c:v>0.53456336301956764</c:v>
                </c:pt>
                <c:pt idx="318">
                  <c:v>0.54848607228644874</c:v>
                </c:pt>
                <c:pt idx="319">
                  <c:v>0.56267005787410973</c:v>
                </c:pt>
                <c:pt idx="320">
                  <c:v>0.57737852758150832</c:v>
                </c:pt>
                <c:pt idx="321">
                  <c:v>0.59257223728385</c:v>
                </c:pt>
                <c:pt idx="322">
                  <c:v>0.60922842714464309</c:v>
                </c:pt>
                <c:pt idx="323">
                  <c:v>0.62522659750804199</c:v>
                </c:pt>
                <c:pt idx="324">
                  <c:v>0.64045340572279419</c:v>
                </c:pt>
                <c:pt idx="325">
                  <c:v>0.65627001713747912</c:v>
                </c:pt>
                <c:pt idx="326">
                  <c:v>0.67199523451656862</c:v>
                </c:pt>
                <c:pt idx="327">
                  <c:v>0.68763414993889505</c:v>
                </c:pt>
                <c:pt idx="328">
                  <c:v>0.70437260321117023</c:v>
                </c:pt>
                <c:pt idx="329">
                  <c:v>0.72020176923401091</c:v>
                </c:pt>
                <c:pt idx="330">
                  <c:v>0.73637069982722059</c:v>
                </c:pt>
                <c:pt idx="331">
                  <c:v>0.75217554678391318</c:v>
                </c:pt>
                <c:pt idx="332">
                  <c:v>0.76855860807147169</c:v>
                </c:pt>
                <c:pt idx="333">
                  <c:v>0.78461718102515832</c:v>
                </c:pt>
                <c:pt idx="334">
                  <c:v>0.79947981780893118</c:v>
                </c:pt>
                <c:pt idx="335">
                  <c:v>0.81380383556448332</c:v>
                </c:pt>
                <c:pt idx="336">
                  <c:v>0.82799563485931815</c:v>
                </c:pt>
                <c:pt idx="337">
                  <c:v>0.84170131621458377</c:v>
                </c:pt>
                <c:pt idx="338">
                  <c:v>0.85523290115045869</c:v>
                </c:pt>
                <c:pt idx="339">
                  <c:v>0.86748216016519408</c:v>
                </c:pt>
                <c:pt idx="340">
                  <c:v>0.88049593336049103</c:v>
                </c:pt>
                <c:pt idx="341">
                  <c:v>0.89337186924946266</c:v>
                </c:pt>
                <c:pt idx="342">
                  <c:v>0.90551735520937215</c:v>
                </c:pt>
                <c:pt idx="343">
                  <c:v>0.91679016421076287</c:v>
                </c:pt>
                <c:pt idx="344">
                  <c:v>0.92752918287937747</c:v>
                </c:pt>
                <c:pt idx="345">
                  <c:v>0.93673443228588682</c:v>
                </c:pt>
                <c:pt idx="346">
                  <c:v>0.94638918934104999</c:v>
                </c:pt>
                <c:pt idx="347">
                  <c:v>0.95340308896037307</c:v>
                </c:pt>
                <c:pt idx="348">
                  <c:v>0.96124401241764879</c:v>
                </c:pt>
                <c:pt idx="349">
                  <c:v>0.96870215201786791</c:v>
                </c:pt>
                <c:pt idx="350">
                  <c:v>0.9745229248900813</c:v>
                </c:pt>
                <c:pt idx="351">
                  <c:v>0.97887840818103922</c:v>
                </c:pt>
                <c:pt idx="352">
                  <c:v>0.98592391380690836</c:v>
                </c:pt>
                <c:pt idx="353">
                  <c:v>0.9898369130062229</c:v>
                </c:pt>
                <c:pt idx="354">
                  <c:v>0.99403700009832974</c:v>
                </c:pt>
                <c:pt idx="355">
                  <c:v>0.99746010619618197</c:v>
                </c:pt>
                <c:pt idx="356">
                  <c:v>0.99859704448721009</c:v>
                </c:pt>
                <c:pt idx="357">
                  <c:v>0.99891134866341713</c:v>
                </c:pt>
                <c:pt idx="358">
                  <c:v>1</c:v>
                </c:pt>
                <c:pt idx="359">
                  <c:v>0.9984372585652278</c:v>
                </c:pt>
                <c:pt idx="360">
                  <c:v>0.99712999901670196</c:v>
                </c:pt>
                <c:pt idx="361">
                  <c:v>0.99544083355574597</c:v>
                </c:pt>
                <c:pt idx="362">
                  <c:v>0.99311691412999203</c:v>
                </c:pt>
                <c:pt idx="363">
                  <c:v>0.9906068704434674</c:v>
                </c:pt>
                <c:pt idx="364">
                  <c:v>0.98795372178285978</c:v>
                </c:pt>
                <c:pt idx="365">
                  <c:v>0.98530057312225205</c:v>
                </c:pt>
                <c:pt idx="366">
                  <c:v>0.98100917978901236</c:v>
                </c:pt>
                <c:pt idx="367">
                  <c:v>0.97570727219092845</c:v>
                </c:pt>
                <c:pt idx="368">
                  <c:v>0.96983733441964348</c:v>
                </c:pt>
                <c:pt idx="369">
                  <c:v>0.96446606919608369</c:v>
                </c:pt>
                <c:pt idx="370">
                  <c:v>0.95705797243956237</c:v>
                </c:pt>
                <c:pt idx="371">
                  <c:v>0.95118891261290373</c:v>
                </c:pt>
                <c:pt idx="372">
                  <c:v>0.94309514110326031</c:v>
                </c:pt>
                <c:pt idx="373">
                  <c:v>0.93517169085111462</c:v>
                </c:pt>
                <c:pt idx="374">
                  <c:v>0.92722190226018075</c:v>
                </c:pt>
                <c:pt idx="375">
                  <c:v>0.91979712455576002</c:v>
                </c:pt>
                <c:pt idx="376">
                  <c:v>0.91020996923682029</c:v>
                </c:pt>
                <c:pt idx="377">
                  <c:v>0.90192831757715386</c:v>
                </c:pt>
                <c:pt idx="378">
                  <c:v>0.89216645127758498</c:v>
                </c:pt>
                <c:pt idx="379">
                  <c:v>0.88269342876006129</c:v>
                </c:pt>
                <c:pt idx="380">
                  <c:v>0.87241620896486827</c:v>
                </c:pt>
                <c:pt idx="381">
                  <c:v>0.86262879447667484</c:v>
                </c:pt>
                <c:pt idx="382">
                  <c:v>0.85208854247144927</c:v>
                </c:pt>
                <c:pt idx="383">
                  <c:v>0.8417330978100549</c:v>
                </c:pt>
                <c:pt idx="384">
                  <c:v>0.82937514925058642</c:v>
                </c:pt>
                <c:pt idx="385">
                  <c:v>0.81800936591327311</c:v>
                </c:pt>
                <c:pt idx="386">
                  <c:v>0.8072074864094172</c:v>
                </c:pt>
                <c:pt idx="387">
                  <c:v>0.79590509067412096</c:v>
                </c:pt>
                <c:pt idx="388">
                  <c:v>0.78495044880529297</c:v>
                </c:pt>
                <c:pt idx="389">
                  <c:v>0.77345613437469274</c:v>
                </c:pt>
                <c:pt idx="390">
                  <c:v>0.7617175757490624</c:v>
                </c:pt>
                <c:pt idx="391">
                  <c:v>0.75130014819705293</c:v>
                </c:pt>
                <c:pt idx="392">
                  <c:v>0.73872596187613249</c:v>
                </c:pt>
                <c:pt idx="393">
                  <c:v>0.72747993018584334</c:v>
                </c:pt>
                <c:pt idx="394">
                  <c:v>0.71595242944836979</c:v>
                </c:pt>
                <c:pt idx="395">
                  <c:v>0.70447347904872948</c:v>
                </c:pt>
                <c:pt idx="396">
                  <c:v>0.69218462473134901</c:v>
                </c:pt>
                <c:pt idx="397">
                  <c:v>0.68031841295705797</c:v>
                </c:pt>
                <c:pt idx="398">
                  <c:v>0.66886167455646239</c:v>
                </c:pt>
                <c:pt idx="399">
                  <c:v>0.65836751464411636</c:v>
                </c:pt>
                <c:pt idx="400">
                  <c:v>0.64644072469061231</c:v>
                </c:pt>
                <c:pt idx="401">
                  <c:v>0.6354337573220582</c:v>
                </c:pt>
                <c:pt idx="402">
                  <c:v>0.62371328435572915</c:v>
                </c:pt>
                <c:pt idx="403">
                  <c:v>0.61272659750804204</c:v>
                </c:pt>
                <c:pt idx="404">
                  <c:v>0.60138337734762393</c:v>
                </c:pt>
                <c:pt idx="405">
                  <c:v>0.59049071836941103</c:v>
                </c:pt>
                <c:pt idx="406">
                  <c:v>0.57957769107586854</c:v>
                </c:pt>
                <c:pt idx="407">
                  <c:v>0.56761789040441646</c:v>
                </c:pt>
                <c:pt idx="408">
                  <c:v>0.5565565782634958</c:v>
                </c:pt>
                <c:pt idx="409">
                  <c:v>0.54628339701358353</c:v>
                </c:pt>
                <c:pt idx="410">
                  <c:v>0.53628720729326163</c:v>
                </c:pt>
                <c:pt idx="411">
                  <c:v>0.52642455295059631</c:v>
                </c:pt>
                <c:pt idx="412">
                  <c:v>0.51602872283639323</c:v>
                </c:pt>
                <c:pt idx="413">
                  <c:v>0.50592542387166561</c:v>
                </c:pt>
                <c:pt idx="414">
                  <c:v>0.49680226228771301</c:v>
                </c:pt>
                <c:pt idx="415">
                  <c:v>0.48727015409684077</c:v>
                </c:pt>
                <c:pt idx="416">
                  <c:v>0.47771276110073185</c:v>
                </c:pt>
                <c:pt idx="417">
                  <c:v>0.46769234010872462</c:v>
                </c:pt>
                <c:pt idx="418">
                  <c:v>0.4583115895714226</c:v>
                </c:pt>
                <c:pt idx="419">
                  <c:v>0.4489661324080968</c:v>
                </c:pt>
                <c:pt idx="420">
                  <c:v>0.43974824059896894</c:v>
                </c:pt>
                <c:pt idx="421">
                  <c:v>0.43102682647600049</c:v>
                </c:pt>
                <c:pt idx="422">
                  <c:v>0.42273718552023493</c:v>
                </c:pt>
                <c:pt idx="423">
                  <c:v>0.41455263453623459</c:v>
                </c:pt>
                <c:pt idx="424">
                  <c:v>0.40697114371602355</c:v>
                </c:pt>
                <c:pt idx="425">
                  <c:v>0.39883329938614109</c:v>
                </c:pt>
                <c:pt idx="426">
                  <c:v>0.39156321552487039</c:v>
                </c:pt>
                <c:pt idx="427">
                  <c:v>0.38469365000210703</c:v>
                </c:pt>
                <c:pt idx="428">
                  <c:v>0.37700504993749034</c:v>
                </c:pt>
                <c:pt idx="429">
                  <c:v>0.3687484196996727</c:v>
                </c:pt>
                <c:pt idx="430">
                  <c:v>0.36095595878576747</c:v>
                </c:pt>
                <c:pt idx="431">
                  <c:v>0.35340317675483574</c:v>
                </c:pt>
                <c:pt idx="432">
                  <c:v>0.34619024708873564</c:v>
                </c:pt>
                <c:pt idx="433">
                  <c:v>0.33836574119597129</c:v>
                </c:pt>
                <c:pt idx="434">
                  <c:v>0.33069180280661342</c:v>
                </c:pt>
                <c:pt idx="435">
                  <c:v>0.32393408742923768</c:v>
                </c:pt>
                <c:pt idx="436">
                  <c:v>0.31738514728399048</c:v>
                </c:pt>
                <c:pt idx="437">
                  <c:v>0.31141617735886162</c:v>
                </c:pt>
                <c:pt idx="438">
                  <c:v>0.30495064195311072</c:v>
                </c:pt>
                <c:pt idx="439">
                  <c:v>0.29908570846619564</c:v>
                </c:pt>
                <c:pt idx="440">
                  <c:v>0.29336467010352724</c:v>
                </c:pt>
                <c:pt idx="441">
                  <c:v>0.28726725687957411</c:v>
                </c:pt>
                <c:pt idx="442">
                  <c:v>0.2816719401873885</c:v>
                </c:pt>
                <c:pt idx="443">
                  <c:v>0.2766523795811151</c:v>
                </c:pt>
                <c:pt idx="444">
                  <c:v>0.2711898959108851</c:v>
                </c:pt>
                <c:pt idx="445">
                  <c:v>0.26563206745424151</c:v>
                </c:pt>
                <c:pt idx="446">
                  <c:v>0.25981937167258989</c:v>
                </c:pt>
                <c:pt idx="447">
                  <c:v>0.25477224360505135</c:v>
                </c:pt>
                <c:pt idx="448">
                  <c:v>0.25003538116843899</c:v>
                </c:pt>
                <c:pt idx="449">
                  <c:v>0.2447935249827923</c:v>
                </c:pt>
                <c:pt idx="450">
                  <c:v>0.2397599172624984</c:v>
                </c:pt>
                <c:pt idx="451">
                  <c:v>0.234968358875669</c:v>
                </c:pt>
                <c:pt idx="452">
                  <c:v>0.2308591390523817</c:v>
                </c:pt>
                <c:pt idx="453">
                  <c:v>0.22644755509980474</c:v>
                </c:pt>
                <c:pt idx="454">
                  <c:v>0.22235150444591162</c:v>
                </c:pt>
                <c:pt idx="455">
                  <c:v>0.21793886695978312</c:v>
                </c:pt>
                <c:pt idx="456">
                  <c:v>0.21423200915871835</c:v>
                </c:pt>
                <c:pt idx="457">
                  <c:v>0.21048432693253172</c:v>
                </c:pt>
                <c:pt idx="458">
                  <c:v>0.2059157664807765</c:v>
                </c:pt>
                <c:pt idx="459">
                  <c:v>0.20164930677492307</c:v>
                </c:pt>
                <c:pt idx="460">
                  <c:v>0.19849195451544482</c:v>
                </c:pt>
                <c:pt idx="461">
                  <c:v>0.19465902386604675</c:v>
                </c:pt>
                <c:pt idx="462">
                  <c:v>0.19190087302813638</c:v>
                </c:pt>
                <c:pt idx="463">
                  <c:v>0.18827452274930118</c:v>
                </c:pt>
                <c:pt idx="464">
                  <c:v>0.18469136734607877</c:v>
                </c:pt>
                <c:pt idx="465">
                  <c:v>0.18139810925845287</c:v>
                </c:pt>
                <c:pt idx="466">
                  <c:v>0.17888306128755846</c:v>
                </c:pt>
                <c:pt idx="467">
                  <c:v>0.17571622722611641</c:v>
                </c:pt>
                <c:pt idx="468">
                  <c:v>0.17284218769753754</c:v>
                </c:pt>
                <c:pt idx="469">
                  <c:v>0.16932716079731419</c:v>
                </c:pt>
                <c:pt idx="470">
                  <c:v>0.16604865217940976</c:v>
                </c:pt>
                <c:pt idx="471">
                  <c:v>0.16304985671943698</c:v>
                </c:pt>
                <c:pt idx="472">
                  <c:v>0.16074340839174592</c:v>
                </c:pt>
                <c:pt idx="473">
                  <c:v>0.15824337327396087</c:v>
                </c:pt>
                <c:pt idx="474">
                  <c:v>0.1561173425669696</c:v>
                </c:pt>
                <c:pt idx="475">
                  <c:v>0.15374399485875628</c:v>
                </c:pt>
                <c:pt idx="476">
                  <c:v>0.15182103274382278</c:v>
                </c:pt>
                <c:pt idx="477">
                  <c:v>0.15008182443916898</c:v>
                </c:pt>
                <c:pt idx="478">
                  <c:v>0.14785518127800643</c:v>
                </c:pt>
                <c:pt idx="479">
                  <c:v>0.14552941816853729</c:v>
                </c:pt>
                <c:pt idx="480">
                  <c:v>0.14307038306479933</c:v>
                </c:pt>
                <c:pt idx="481">
                  <c:v>0.14034708662855216</c:v>
                </c:pt>
                <c:pt idx="482">
                  <c:v>0.13820806234109201</c:v>
                </c:pt>
                <c:pt idx="483">
                  <c:v>0.13581496087878744</c:v>
                </c:pt>
                <c:pt idx="484">
                  <c:v>0.13396969686327942</c:v>
                </c:pt>
                <c:pt idx="485">
                  <c:v>0.13229791470592367</c:v>
                </c:pt>
                <c:pt idx="486">
                  <c:v>0.13071304906656928</c:v>
                </c:pt>
                <c:pt idx="487">
                  <c:v>0.12832644439449917</c:v>
                </c:pt>
                <c:pt idx="488">
                  <c:v>0.12630146511399234</c:v>
                </c:pt>
                <c:pt idx="489">
                  <c:v>0.12466515191953813</c:v>
                </c:pt>
                <c:pt idx="490">
                  <c:v>0.12320899296239589</c:v>
                </c:pt>
                <c:pt idx="491">
                  <c:v>0.12100903931787213</c:v>
                </c:pt>
                <c:pt idx="492">
                  <c:v>0.11910626992934301</c:v>
                </c:pt>
                <c:pt idx="493">
                  <c:v>0.11694854542134318</c:v>
                </c:pt>
                <c:pt idx="494">
                  <c:v>0.11560327087049967</c:v>
                </c:pt>
                <c:pt idx="495">
                  <c:v>0.11416001769936367</c:v>
                </c:pt>
                <c:pt idx="496">
                  <c:v>0.11215408981724705</c:v>
                </c:pt>
                <c:pt idx="497">
                  <c:v>0.10992542738344407</c:v>
                </c:pt>
                <c:pt idx="498">
                  <c:v>0.10861772886260518</c:v>
                </c:pt>
                <c:pt idx="499">
                  <c:v>0.10770554439590385</c:v>
                </c:pt>
                <c:pt idx="500">
                  <c:v>0.10652444549017404</c:v>
                </c:pt>
                <c:pt idx="501">
                  <c:v>0.10564500835803284</c:v>
                </c:pt>
                <c:pt idx="502">
                  <c:v>0.10440429701217885</c:v>
                </c:pt>
                <c:pt idx="503">
                  <c:v>0.10336735661408362</c:v>
                </c:pt>
                <c:pt idx="504">
                  <c:v>0.1024090800545028</c:v>
                </c:pt>
                <c:pt idx="505">
                  <c:v>0.10094124443383107</c:v>
                </c:pt>
                <c:pt idx="506">
                  <c:v>9.9466824228462272E-2</c:v>
                </c:pt>
                <c:pt idx="507">
                  <c:v>9.8097406200396142E-2</c:v>
                </c:pt>
                <c:pt idx="508">
                  <c:v>9.6605427102501792E-2</c:v>
                </c:pt>
                <c:pt idx="509">
                  <c:v>9.5690696596384281E-2</c:v>
                </c:pt>
                <c:pt idx="510">
                  <c:v>9.4805377235247026E-2</c:v>
                </c:pt>
                <c:pt idx="511">
                  <c:v>9.3547809352568512E-2</c:v>
                </c:pt>
                <c:pt idx="512">
                  <c:v>9.3057389484330441E-2</c:v>
                </c:pt>
                <c:pt idx="513">
                  <c:v>9.2732637767070761E-2</c:v>
                </c:pt>
                <c:pt idx="514">
                  <c:v>9.1696048546826059E-2</c:v>
                </c:pt>
                <c:pt idx="515">
                  <c:v>9.1107650058295533E-2</c:v>
                </c:pt>
                <c:pt idx="516">
                  <c:v>8.9928746014131394E-2</c:v>
                </c:pt>
                <c:pt idx="517">
                  <c:v>8.8925694278610454E-2</c:v>
                </c:pt>
                <c:pt idx="518">
                  <c:v>8.834177330767394E-2</c:v>
                </c:pt>
                <c:pt idx="519">
                  <c:v>8.6966420373934178E-2</c:v>
                </c:pt>
                <c:pt idx="520">
                  <c:v>8.5197713129837482E-2</c:v>
                </c:pt>
                <c:pt idx="521">
                  <c:v>8.4456455702425937E-2</c:v>
                </c:pt>
                <c:pt idx="522">
                  <c:v>8.3394204160755173E-2</c:v>
                </c:pt>
                <c:pt idx="523">
                  <c:v>8.2911439969658232E-2</c:v>
                </c:pt>
                <c:pt idx="524">
                  <c:v>8.2107988944921259E-2</c:v>
                </c:pt>
                <c:pt idx="525">
                  <c:v>8.1470197291716423E-2</c:v>
                </c:pt>
                <c:pt idx="526">
                  <c:v>8.1851005773363864E-2</c:v>
                </c:pt>
                <c:pt idx="527">
                  <c:v>8.183311326188035E-2</c:v>
                </c:pt>
                <c:pt idx="528">
                  <c:v>8.1204162511062106E-2</c:v>
                </c:pt>
                <c:pt idx="529">
                  <c:v>8.0888023430586181E-2</c:v>
                </c:pt>
                <c:pt idx="530">
                  <c:v>8.0410377656660439E-2</c:v>
                </c:pt>
                <c:pt idx="531">
                  <c:v>7.977476330612876E-2</c:v>
                </c:pt>
                <c:pt idx="532">
                  <c:v>7.9041468836477544E-2</c:v>
                </c:pt>
                <c:pt idx="533">
                  <c:v>7.788440805461519E-2</c:v>
                </c:pt>
                <c:pt idx="534">
                  <c:v>7.7063380578460156E-2</c:v>
                </c:pt>
                <c:pt idx="535">
                  <c:v>7.6804922459930605E-2</c:v>
                </c:pt>
                <c:pt idx="536">
                  <c:v>7.6363895756366859E-2</c:v>
                </c:pt>
                <c:pt idx="537">
                  <c:v>7.6065245332846365E-2</c:v>
                </c:pt>
                <c:pt idx="538">
                  <c:v>7.571124050063914E-2</c:v>
                </c:pt>
                <c:pt idx="539">
                  <c:v>7.5695235570102132E-2</c:v>
                </c:pt>
                <c:pt idx="540">
                  <c:v>7.5751213319473515E-2</c:v>
                </c:pt>
                <c:pt idx="541">
                  <c:v>7.5856900293584675E-2</c:v>
                </c:pt>
                <c:pt idx="542">
                  <c:v>7.5801940959979774E-2</c:v>
                </c:pt>
                <c:pt idx="543">
                  <c:v>7.495497022011828E-2</c:v>
                </c:pt>
                <c:pt idx="544">
                  <c:v>7.4451706021997785E-2</c:v>
                </c:pt>
                <c:pt idx="545">
                  <c:v>7.4887842573993169E-2</c:v>
                </c:pt>
                <c:pt idx="546">
                  <c:v>7.4595706499599665E-2</c:v>
                </c:pt>
                <c:pt idx="547">
                  <c:v>7.3825582252876151E-2</c:v>
                </c:pt>
                <c:pt idx="548">
                  <c:v>7.2787412732304144E-2</c:v>
                </c:pt>
                <c:pt idx="549">
                  <c:v>7.1917369607664108E-2</c:v>
                </c:pt>
                <c:pt idx="550">
                  <c:v>7.1726118150276033E-2</c:v>
                </c:pt>
                <c:pt idx="551">
                  <c:v>7.1775362064363871E-2</c:v>
                </c:pt>
                <c:pt idx="552">
                  <c:v>7.1301359760637173E-2</c:v>
                </c:pt>
                <c:pt idx="553">
                  <c:v>7.0987977426287777E-2</c:v>
                </c:pt>
                <c:pt idx="554">
                  <c:v>7.0597810054924215E-2</c:v>
                </c:pt>
                <c:pt idx="555">
                  <c:v>7.1060337622385492E-2</c:v>
                </c:pt>
                <c:pt idx="556">
                  <c:v>7.1513120004495084E-2</c:v>
                </c:pt>
                <c:pt idx="557">
                  <c:v>7.1061391155937015E-2</c:v>
                </c:pt>
                <c:pt idx="558">
                  <c:v>7.0496995673488883E-2</c:v>
                </c:pt>
                <c:pt idx="559">
                  <c:v>7.0143745873660263E-2</c:v>
                </c:pt>
                <c:pt idx="560">
                  <c:v>7.0027690373512766E-2</c:v>
                </c:pt>
                <c:pt idx="561">
                  <c:v>7.0159145022405153E-2</c:v>
                </c:pt>
                <c:pt idx="562">
                  <c:v>6.9925322030088916E-2</c:v>
                </c:pt>
                <c:pt idx="563">
                  <c:v>6.9972827613816735E-2</c:v>
                </c:pt>
                <c:pt idx="564">
                  <c:v>7.0340379131607414E-2</c:v>
                </c:pt>
                <c:pt idx="565">
                  <c:v>6.9752507409852643E-2</c:v>
                </c:pt>
                <c:pt idx="566">
                  <c:v>6.9924505541586482E-2</c:v>
                </c:pt>
                <c:pt idx="567">
                  <c:v>6.9667127294947256E-2</c:v>
                </c:pt>
                <c:pt idx="568">
                  <c:v>6.9120782354015364E-2</c:v>
                </c:pt>
                <c:pt idx="569">
                  <c:v>6.8718200845636263E-2</c:v>
                </c:pt>
                <c:pt idx="570">
                  <c:v>6.8197518226130446E-2</c:v>
                </c:pt>
                <c:pt idx="571">
                  <c:v>6.8561786231018843E-2</c:v>
                </c:pt>
                <c:pt idx="572">
                  <c:v>6.8933894281419883E-2</c:v>
                </c:pt>
                <c:pt idx="573">
                  <c:v>6.8005862914214274E-2</c:v>
                </c:pt>
                <c:pt idx="574">
                  <c:v>6.8021823947519988E-2</c:v>
                </c:pt>
                <c:pt idx="575">
                  <c:v>6.7878174647768616E-2</c:v>
                </c:pt>
                <c:pt idx="576">
                  <c:v>6.7466365941367346E-2</c:v>
                </c:pt>
                <c:pt idx="577">
                  <c:v>6.7469087569708805E-2</c:v>
                </c:pt>
                <c:pt idx="578">
                  <c:v>6.6689016210369573E-2</c:v>
                </c:pt>
                <c:pt idx="579">
                  <c:v>6.6055201646321768E-2</c:v>
                </c:pt>
                <c:pt idx="580">
                  <c:v>6.6199079211675962E-2</c:v>
                </c:pt>
                <c:pt idx="581">
                  <c:v>6.5389886429083152E-2</c:v>
                </c:pt>
                <c:pt idx="582">
                  <c:v>6.4701498827065981E-2</c:v>
                </c:pt>
                <c:pt idx="583">
                  <c:v>6.4501889336835747E-2</c:v>
                </c:pt>
                <c:pt idx="584">
                  <c:v>6.4271121591818955E-2</c:v>
                </c:pt>
                <c:pt idx="585">
                  <c:v>6.3852912669092127E-2</c:v>
                </c:pt>
                <c:pt idx="586">
                  <c:v>6.3367488305777583E-2</c:v>
                </c:pt>
                <c:pt idx="587">
                  <c:v>6.2970955835873518E-2</c:v>
                </c:pt>
                <c:pt idx="588">
                  <c:v>6.277310223489585E-2</c:v>
                </c:pt>
                <c:pt idx="589">
                  <c:v>6.3267358721150746E-2</c:v>
                </c:pt>
                <c:pt idx="590">
                  <c:v>6.2708195788675217E-2</c:v>
                </c:pt>
                <c:pt idx="591">
                  <c:v>6.1721702088805855E-2</c:v>
                </c:pt>
                <c:pt idx="592">
                  <c:v>6.1107790529435733E-2</c:v>
                </c:pt>
                <c:pt idx="593">
                  <c:v>6.1007300987512114E-2</c:v>
                </c:pt>
                <c:pt idx="594">
                  <c:v>6.0525405961595197E-2</c:v>
                </c:pt>
                <c:pt idx="595">
                  <c:v>5.9909957999129078E-2</c:v>
                </c:pt>
                <c:pt idx="596">
                  <c:v>5.8984007360687749E-2</c:v>
                </c:pt>
                <c:pt idx="597">
                  <c:v>5.8868039655002882E-2</c:v>
                </c:pt>
                <c:pt idx="598">
                  <c:v>5.8903016968913736E-2</c:v>
                </c:pt>
                <c:pt idx="599">
                  <c:v>5.8180380747025522E-2</c:v>
                </c:pt>
                <c:pt idx="600">
                  <c:v>5.7450299554706485E-2</c:v>
                </c:pt>
                <c:pt idx="601">
                  <c:v>5.6330665552262293E-2</c:v>
                </c:pt>
                <c:pt idx="602">
                  <c:v>5.613826398741379E-2</c:v>
                </c:pt>
                <c:pt idx="603">
                  <c:v>5.5706798100830179E-2</c:v>
                </c:pt>
                <c:pt idx="604">
                  <c:v>5.5342626669850681E-2</c:v>
                </c:pt>
                <c:pt idx="605">
                  <c:v>5.4432891668656676E-2</c:v>
                </c:pt>
                <c:pt idx="606">
                  <c:v>5.4641649341892709E-2</c:v>
                </c:pt>
                <c:pt idx="607">
                  <c:v>5.4346554594108643E-2</c:v>
                </c:pt>
                <c:pt idx="608">
                  <c:v>5.464239559482504E-2</c:v>
                </c:pt>
                <c:pt idx="609">
                  <c:v>5.4330049235134646E-2</c:v>
                </c:pt>
                <c:pt idx="610">
                  <c:v>5.3977817851072495E-2</c:v>
                </c:pt>
                <c:pt idx="611">
                  <c:v>5.3016828442596475E-2</c:v>
                </c:pt>
                <c:pt idx="612">
                  <c:v>5.2513414993889507E-2</c:v>
                </c:pt>
                <c:pt idx="613">
                  <c:v>5.1899503434519378E-2</c:v>
                </c:pt>
                <c:pt idx="614">
                  <c:v>5.1796248367022998E-2</c:v>
                </c:pt>
                <c:pt idx="615">
                  <c:v>5.0714330865723641E-2</c:v>
                </c:pt>
                <c:pt idx="616">
                  <c:v>5.0444046833078141E-2</c:v>
                </c:pt>
                <c:pt idx="617">
                  <c:v>4.9593669668066692E-2</c:v>
                </c:pt>
                <c:pt idx="618">
                  <c:v>4.9316994198541908E-2</c:v>
                </c:pt>
                <c:pt idx="619">
                  <c:v>4.8680844301788199E-2</c:v>
                </c:pt>
                <c:pt idx="620">
                  <c:v>4.7745446979168125E-2</c:v>
                </c:pt>
                <c:pt idx="621">
                  <c:v>4.6313440278694745E-2</c:v>
                </c:pt>
                <c:pt idx="622">
                  <c:v>4.5708773476239313E-2</c:v>
                </c:pt>
                <c:pt idx="623">
                  <c:v>4.4766177007683768E-2</c:v>
                </c:pt>
                <c:pt idx="624">
                  <c:v>4.4372717343971683E-2</c:v>
                </c:pt>
                <c:pt idx="625">
                  <c:v>4.4052961131635503E-2</c:v>
                </c:pt>
                <c:pt idx="626">
                  <c:v>4.3779016069898438E-2</c:v>
                </c:pt>
                <c:pt idx="627">
                  <c:v>4.34245195887005E-2</c:v>
                </c:pt>
                <c:pt idx="628">
                  <c:v>4.31481075025636E-2</c:v>
                </c:pt>
                <c:pt idx="629">
                  <c:v>4.2913055387770585E-2</c:v>
                </c:pt>
                <c:pt idx="630">
                  <c:v>4.2138348270097908E-2</c:v>
                </c:pt>
                <c:pt idx="631">
                  <c:v>4.1651378724241107E-2</c:v>
                </c:pt>
                <c:pt idx="632">
                  <c:v>4.1361139010240348E-2</c:v>
                </c:pt>
                <c:pt idx="633">
                  <c:v>4.087488937897709E-2</c:v>
                </c:pt>
                <c:pt idx="634">
                  <c:v>4.0824951888634477E-2</c:v>
                </c:pt>
                <c:pt idx="635">
                  <c:v>4.0613138968099004E-2</c:v>
                </c:pt>
                <c:pt idx="636">
                  <c:v>4.0176150809816125E-2</c:v>
                </c:pt>
                <c:pt idx="637">
                  <c:v>3.9911406607762434E-2</c:v>
                </c:pt>
                <c:pt idx="638">
                  <c:v>3.9278171487167966E-2</c:v>
                </c:pt>
                <c:pt idx="639">
                  <c:v>3.8530566520108445E-2</c:v>
                </c:pt>
                <c:pt idx="640">
                  <c:v>3.8046608324319768E-2</c:v>
                </c:pt>
                <c:pt idx="641">
                  <c:v>3.7346693309359594E-2</c:v>
                </c:pt>
                <c:pt idx="642">
                  <c:v>3.6789786694573605E-2</c:v>
                </c:pt>
                <c:pt idx="643">
                  <c:v>3.6372297686440319E-2</c:v>
                </c:pt>
                <c:pt idx="644">
                  <c:v>3.5588354591299214E-2</c:v>
                </c:pt>
                <c:pt idx="645">
                  <c:v>3.545366910618214E-2</c:v>
                </c:pt>
                <c:pt idx="646">
                  <c:v>3.4811795010465101E-2</c:v>
                </c:pt>
                <c:pt idx="647">
                  <c:v>3.4155189003919145E-2</c:v>
                </c:pt>
                <c:pt idx="648">
                  <c:v>3.3631688182162972E-2</c:v>
                </c:pt>
                <c:pt idx="649">
                  <c:v>3.3878487196055573E-2</c:v>
                </c:pt>
                <c:pt idx="650">
                  <c:v>3.3369051047212349E-2</c:v>
                </c:pt>
                <c:pt idx="651">
                  <c:v>3.3049602115495375E-2</c:v>
                </c:pt>
                <c:pt idx="652">
                  <c:v>3.2896277865962442E-2</c:v>
                </c:pt>
                <c:pt idx="653">
                  <c:v>3.2248714689067134E-2</c:v>
                </c:pt>
                <c:pt idx="654">
                  <c:v>3.2353435924089395E-2</c:v>
                </c:pt>
                <c:pt idx="655">
                  <c:v>3.1874429335992917E-2</c:v>
                </c:pt>
                <c:pt idx="656">
                  <c:v>3.047054320189917E-2</c:v>
                </c:pt>
                <c:pt idx="657">
                  <c:v>3.0229529843093735E-2</c:v>
                </c:pt>
                <c:pt idx="658">
                  <c:v>2.9927525671100876E-2</c:v>
                </c:pt>
                <c:pt idx="659">
                  <c:v>2.9340092921659244E-2</c:v>
                </c:pt>
                <c:pt idx="660">
                  <c:v>2.907519068957283E-2</c:v>
                </c:pt>
                <c:pt idx="661">
                  <c:v>2.8230125089550355E-2</c:v>
                </c:pt>
                <c:pt idx="662">
                  <c:v>2.8396021506131564E-2</c:v>
                </c:pt>
                <c:pt idx="663">
                  <c:v>2.8532015128741799E-2</c:v>
                </c:pt>
                <c:pt idx="664">
                  <c:v>2.8744442610515668E-2</c:v>
                </c:pt>
                <c:pt idx="665">
                  <c:v>2.8417487252244029E-2</c:v>
                </c:pt>
                <c:pt idx="666">
                  <c:v>2.808980319993257E-2</c:v>
                </c:pt>
                <c:pt idx="667">
                  <c:v>2.7704183581733134E-2</c:v>
                </c:pt>
                <c:pt idx="668">
                  <c:v>2.7383716234249674E-2</c:v>
                </c:pt>
                <c:pt idx="669">
                  <c:v>2.6570836084226494E-2</c:v>
                </c:pt>
                <c:pt idx="670">
                  <c:v>2.5947504179016419E-2</c:v>
                </c:pt>
                <c:pt idx="671">
                  <c:v>2.4869423295733894E-2</c:v>
                </c:pt>
                <c:pt idx="672">
                  <c:v>2.5055257834777845E-2</c:v>
                </c:pt>
                <c:pt idx="673">
                  <c:v>2.4755404627119362E-2</c:v>
                </c:pt>
                <c:pt idx="674">
                  <c:v>2.4553064729101407E-2</c:v>
                </c:pt>
                <c:pt idx="675">
                  <c:v>2.4137287712989369E-2</c:v>
                </c:pt>
                <c:pt idx="676">
                  <c:v>2.3975122561069831E-2</c:v>
                </c:pt>
                <c:pt idx="677">
                  <c:v>2.4094022601806458E-2</c:v>
                </c:pt>
                <c:pt idx="678">
                  <c:v>2.3704531247805138E-2</c:v>
                </c:pt>
                <c:pt idx="679">
                  <c:v>2.2693463877846296E-2</c:v>
                </c:pt>
                <c:pt idx="680">
                  <c:v>2.163195858910787E-2</c:v>
                </c:pt>
                <c:pt idx="681">
                  <c:v>2.1358689544733033E-2</c:v>
                </c:pt>
                <c:pt idx="682">
                  <c:v>2.1062163747208137E-2</c:v>
                </c:pt>
                <c:pt idx="683">
                  <c:v>2.0543913034317102E-2</c:v>
                </c:pt>
                <c:pt idx="684">
                  <c:v>1.9847228855581621E-2</c:v>
                </c:pt>
                <c:pt idx="685">
                  <c:v>1.9471767056708198E-2</c:v>
                </c:pt>
                <c:pt idx="686">
                  <c:v>1.9291472348256049E-2</c:v>
                </c:pt>
                <c:pt idx="687">
                  <c:v>1.966800523957353E-2</c:v>
                </c:pt>
                <c:pt idx="688">
                  <c:v>1.9311858222478193E-2</c:v>
                </c:pt>
                <c:pt idx="689">
                  <c:v>1.9304685414881513E-2</c:v>
                </c:pt>
                <c:pt idx="690">
                  <c:v>1.9220771467502003E-2</c:v>
                </c:pt>
                <c:pt idx="691">
                  <c:v>1.9060432440405121E-2</c:v>
                </c:pt>
                <c:pt idx="692">
                  <c:v>1.9004393234909888E-2</c:v>
                </c:pt>
                <c:pt idx="693">
                  <c:v>1.8858250572419896E-2</c:v>
                </c:pt>
                <c:pt idx="694">
                  <c:v>1.8282046734748345E-2</c:v>
                </c:pt>
                <c:pt idx="695">
                  <c:v>1.8145456109792242E-2</c:v>
                </c:pt>
                <c:pt idx="696">
                  <c:v>1.7879570579724398E-2</c:v>
                </c:pt>
                <c:pt idx="697">
                  <c:v>1.7045830465380888E-2</c:v>
                </c:pt>
                <c:pt idx="698">
                  <c:v>1.6893761676663531E-2</c:v>
                </c:pt>
                <c:pt idx="699">
                  <c:v>1.687569357625476E-2</c:v>
                </c:pt>
                <c:pt idx="700">
                  <c:v>1.636152530587591E-2</c:v>
                </c:pt>
                <c:pt idx="701">
                  <c:v>1.6535288106308561E-2</c:v>
                </c:pt>
                <c:pt idx="702">
                  <c:v>1.6656497141412298E-2</c:v>
                </c:pt>
                <c:pt idx="703">
                  <c:v>1.6328769191869531E-2</c:v>
                </c:pt>
                <c:pt idx="704">
                  <c:v>1.6788048364213572E-2</c:v>
                </c:pt>
                <c:pt idx="705">
                  <c:v>1.6607288345109498E-2</c:v>
                </c:pt>
                <c:pt idx="706">
                  <c:v>1.6334633861973057E-2</c:v>
                </c:pt>
                <c:pt idx="707">
                  <c:v>1.6404816755397605E-2</c:v>
                </c:pt>
                <c:pt idx="708">
                  <c:v>1.6328856986332158E-2</c:v>
                </c:pt>
                <c:pt idx="709">
                  <c:v>1.5579346879433619E-2</c:v>
                </c:pt>
                <c:pt idx="710">
                  <c:v>1.5097636221888214E-2</c:v>
                </c:pt>
                <c:pt idx="711">
                  <c:v>1.4437992526935341E-2</c:v>
                </c:pt>
                <c:pt idx="712">
                  <c:v>1.3964560887215722E-2</c:v>
                </c:pt>
                <c:pt idx="713">
                  <c:v>1.3660686693168889E-2</c:v>
                </c:pt>
                <c:pt idx="714">
                  <c:v>1.3358076739383894E-2</c:v>
                </c:pt>
                <c:pt idx="715">
                  <c:v>1.2776008231608817E-2</c:v>
                </c:pt>
                <c:pt idx="716">
                  <c:v>1.255902421722457E-2</c:v>
                </c:pt>
                <c:pt idx="717">
                  <c:v>1.2673200915871834E-2</c:v>
                </c:pt>
                <c:pt idx="718">
                  <c:v>1.2559419292306397E-2</c:v>
                </c:pt>
                <c:pt idx="719">
                  <c:v>1.2738853615024795E-2</c:v>
                </c:pt>
                <c:pt idx="720">
                  <c:v>1.2403057354366545E-2</c:v>
                </c:pt>
                <c:pt idx="721">
                  <c:v>1.2261576577842081E-2</c:v>
                </c:pt>
                <c:pt idx="722">
                  <c:v>1.2353962690865162E-2</c:v>
                </c:pt>
                <c:pt idx="723">
                  <c:v>1.2195897540350335E-2</c:v>
                </c:pt>
                <c:pt idx="724">
                  <c:v>1.2219602045259802E-2</c:v>
                </c:pt>
                <c:pt idx="725">
                  <c:v>1.1868740254814649E-2</c:v>
                </c:pt>
                <c:pt idx="726">
                  <c:v>1.1694573599853911E-2</c:v>
                </c:pt>
                <c:pt idx="727">
                  <c:v>1.1983312028543735E-2</c:v>
                </c:pt>
                <c:pt idx="728">
                  <c:v>1.200046706654118E-2</c:v>
                </c:pt>
                <c:pt idx="729">
                  <c:v>1.1385387840818105E-2</c:v>
                </c:pt>
                <c:pt idx="730">
                  <c:v>1.1376415246737557E-2</c:v>
                </c:pt>
                <c:pt idx="731">
                  <c:v>1.1044280015170884E-2</c:v>
                </c:pt>
                <c:pt idx="732">
                  <c:v>1.1669350250740985E-2</c:v>
                </c:pt>
                <c:pt idx="733">
                  <c:v>1.1687602719521274E-2</c:v>
                </c:pt>
                <c:pt idx="734">
                  <c:v>1.1245970234165391E-2</c:v>
                </c:pt>
                <c:pt idx="735">
                  <c:v>1.1045254533706051E-2</c:v>
                </c:pt>
                <c:pt idx="736">
                  <c:v>1.1258279017825787E-2</c:v>
                </c:pt>
                <c:pt idx="737">
                  <c:v>1.1321034499712035E-2</c:v>
                </c:pt>
                <c:pt idx="738">
                  <c:v>1.1231185646658894E-2</c:v>
                </c:pt>
                <c:pt idx="739">
                  <c:v>1.0601620334602256E-2</c:v>
                </c:pt>
                <c:pt idx="740">
                  <c:v>1.0094300032308363E-2</c:v>
                </c:pt>
                <c:pt idx="741">
                  <c:v>9.7533063394625585E-3</c:v>
                </c:pt>
                <c:pt idx="742">
                  <c:v>1.0121516315722934E-2</c:v>
                </c:pt>
                <c:pt idx="743">
                  <c:v>9.6137921589009544E-3</c:v>
                </c:pt>
                <c:pt idx="744">
                  <c:v>9.580368806978606E-3</c:v>
                </c:pt>
                <c:pt idx="745">
                  <c:v>9.0092482686931971E-3</c:v>
                </c:pt>
                <c:pt idx="746">
                  <c:v>8.9471249069378693E-3</c:v>
                </c:pt>
                <c:pt idx="747">
                  <c:v>9.1433894281419872E-3</c:v>
                </c:pt>
                <c:pt idx="748">
                  <c:v>9.4837685597493997E-3</c:v>
                </c:pt>
                <c:pt idx="749">
                  <c:v>8.9720848726629106E-3</c:v>
                </c:pt>
                <c:pt idx="750">
                  <c:v>9.834542555731924E-3</c:v>
                </c:pt>
                <c:pt idx="751">
                  <c:v>9.2671883998932409E-3</c:v>
                </c:pt>
                <c:pt idx="752">
                  <c:v>9.4054822374243213E-3</c:v>
                </c:pt>
                <c:pt idx="753">
                  <c:v>9.182326272317352E-3</c:v>
                </c:pt>
                <c:pt idx="754">
                  <c:v>9.4223387742488306E-3</c:v>
                </c:pt>
                <c:pt idx="755">
                  <c:v>9.3287674359802779E-3</c:v>
                </c:pt>
                <c:pt idx="756">
                  <c:v>8.977747615502395E-3</c:v>
                </c:pt>
                <c:pt idx="757">
                  <c:v>7.9786211704055403E-3</c:v>
                </c:pt>
                <c:pt idx="758">
                  <c:v>8.4148367374172976E-3</c:v>
                </c:pt>
                <c:pt idx="759">
                  <c:v>8.7463012192894977E-3</c:v>
                </c:pt>
                <c:pt idx="760">
                  <c:v>8.3278868575201222E-3</c:v>
                </c:pt>
                <c:pt idx="761">
                  <c:v>8.1018547458174724E-3</c:v>
                </c:pt>
                <c:pt idx="762">
                  <c:v>7.7884601202432959E-3</c:v>
                </c:pt>
                <c:pt idx="763">
                  <c:v>7.5824267091825987E-3</c:v>
                </c:pt>
                <c:pt idx="764">
                  <c:v>7.977565880964755E-3</c:v>
                </c:pt>
                <c:pt idx="765">
                  <c:v>7.6801156077483876E-3</c:v>
                </c:pt>
                <c:pt idx="766">
                  <c:v>7.3894325317113603E-3</c:v>
                </c:pt>
                <c:pt idx="767">
                  <c:v>7.3114245178328117E-3</c:v>
                </c:pt>
                <c:pt idx="768">
                  <c:v>6.8017390327157288E-3</c:v>
                </c:pt>
                <c:pt idx="769">
                  <c:v>6.6680034836842771E-3</c:v>
                </c:pt>
                <c:pt idx="770">
                  <c:v>6.6477598364915926E-3</c:v>
                </c:pt>
                <c:pt idx="771">
                  <c:v>5.9596689797581084E-3</c:v>
                </c:pt>
                <c:pt idx="772">
                  <c:v>5.6648218123586513E-3</c:v>
                </c:pt>
                <c:pt idx="773">
                  <c:v>5.7151201379426605E-3</c:v>
                </c:pt>
                <c:pt idx="774">
                  <c:v>5.9083460927952351E-3</c:v>
                </c:pt>
                <c:pt idx="775">
                  <c:v>5.6944603449971204E-3</c:v>
                </c:pt>
                <c:pt idx="776">
                  <c:v>6.0417752391521157E-3</c:v>
                </c:pt>
                <c:pt idx="777">
                  <c:v>6.1173697832530302E-3</c:v>
                </c:pt>
                <c:pt idx="778">
                  <c:v>6.3528880866425986E-3</c:v>
                </c:pt>
                <c:pt idx="779">
                  <c:v>6.4519342876006129E-3</c:v>
                </c:pt>
                <c:pt idx="780">
                  <c:v>6.371460127266854E-3</c:v>
                </c:pt>
                <c:pt idx="781">
                  <c:v>6.3691748374046552E-3</c:v>
                </c:pt>
                <c:pt idx="782">
                  <c:v>6.3216736433999634E-3</c:v>
                </c:pt>
                <c:pt idx="783">
                  <c:v>5.943459488123165E-3</c:v>
                </c:pt>
                <c:pt idx="784">
                  <c:v>5.9433163831490825E-3</c:v>
                </c:pt>
                <c:pt idx="785">
                  <c:v>6.1975744145865231E-3</c:v>
                </c:pt>
                <c:pt idx="786">
                  <c:v>6.0063536852603631E-3</c:v>
                </c:pt>
                <c:pt idx="787">
                  <c:v>5.6664389863602532E-3</c:v>
                </c:pt>
                <c:pt idx="788">
                  <c:v>5.8540513632724164E-3</c:v>
                </c:pt>
                <c:pt idx="789">
                  <c:v>5.7840317675483576E-3</c:v>
                </c:pt>
                <c:pt idx="790">
                  <c:v>5.9045744426807515E-3</c:v>
                </c:pt>
                <c:pt idx="791">
                  <c:v>5.7514266600176998E-3</c:v>
                </c:pt>
                <c:pt idx="792">
                  <c:v>5.834764675722374E-3</c:v>
                </c:pt>
                <c:pt idx="793">
                  <c:v>6.0708343283372426E-3</c:v>
                </c:pt>
                <c:pt idx="794">
                  <c:v>6.1472067313770385E-3</c:v>
                </c:pt>
                <c:pt idx="795">
                  <c:v>5.6289647979322656E-3</c:v>
                </c:pt>
                <c:pt idx="796">
                  <c:v>5.6094357976653698E-3</c:v>
                </c:pt>
                <c:pt idx="797">
                  <c:v>5.2015190197923838E-3</c:v>
                </c:pt>
                <c:pt idx="798">
                  <c:v>5.2943642978550056E-3</c:v>
                </c:pt>
                <c:pt idx="799">
                  <c:v>4.995131797047297E-3</c:v>
                </c:pt>
                <c:pt idx="800">
                  <c:v>4.4211061399935386E-3</c:v>
                </c:pt>
                <c:pt idx="801">
                  <c:v>4.1886931267471096E-3</c:v>
                </c:pt>
                <c:pt idx="802">
                  <c:v>4.0069261051566959E-3</c:v>
                </c:pt>
                <c:pt idx="803">
                  <c:v>3.9657311874025485E-3</c:v>
                </c:pt>
                <c:pt idx="804">
                  <c:v>4.179745993060726E-3</c:v>
                </c:pt>
                <c:pt idx="805">
                  <c:v>3.9277539367037042E-3</c:v>
                </c:pt>
                <c:pt idx="806">
                  <c:v>3.6763299105198838E-3</c:v>
                </c:pt>
                <c:pt idx="807">
                  <c:v>3.6949335571506833E-3</c:v>
                </c:pt>
                <c:pt idx="808">
                  <c:v>3.4754052592394897E-3</c:v>
                </c:pt>
                <c:pt idx="809">
                  <c:v>3.6182889912767424E-3</c:v>
                </c:pt>
                <c:pt idx="810">
                  <c:v>3.615275885319361E-3</c:v>
                </c:pt>
                <c:pt idx="811">
                  <c:v>3.3726883717990143E-3</c:v>
                </c:pt>
                <c:pt idx="812">
                  <c:v>3.5001413490848305E-3</c:v>
                </c:pt>
                <c:pt idx="813">
                  <c:v>3.4965373863939655E-3</c:v>
                </c:pt>
                <c:pt idx="814">
                  <c:v>3.2488683293767297E-3</c:v>
                </c:pt>
                <c:pt idx="815">
                  <c:v>3.3900655297869056E-3</c:v>
                </c:pt>
                <c:pt idx="816">
                  <c:v>3.3140258677604685E-3</c:v>
                </c:pt>
                <c:pt idx="817">
                  <c:v>3.2696966876905138E-3</c:v>
                </c:pt>
                <c:pt idx="818">
                  <c:v>3.1968536220483507E-3</c:v>
                </c:pt>
                <c:pt idx="819">
                  <c:v>3.480743162567251E-3</c:v>
                </c:pt>
                <c:pt idx="820">
                  <c:v>3.4878360772029392E-3</c:v>
                </c:pt>
                <c:pt idx="821">
                  <c:v>3.7108471814465719E-3</c:v>
                </c:pt>
                <c:pt idx="822">
                  <c:v>3.9292429307898691E-3</c:v>
                </c:pt>
                <c:pt idx="823">
                  <c:v>3.9769363946677155E-3</c:v>
                </c:pt>
                <c:pt idx="824">
                  <c:v>3.9131765441290092E-3</c:v>
                </c:pt>
                <c:pt idx="825">
                  <c:v>3.7347764401803648E-3</c:v>
                </c:pt>
                <c:pt idx="826">
                  <c:v>3.4630578460155361E-3</c:v>
                </c:pt>
                <c:pt idx="827">
                  <c:v>3.3197158268833669E-3</c:v>
                </c:pt>
                <c:pt idx="828">
                  <c:v>3.2019518464931379E-3</c:v>
                </c:pt>
                <c:pt idx="829">
                  <c:v>3.2364392673025323E-3</c:v>
                </c:pt>
                <c:pt idx="830">
                  <c:v>3.4942169787467166E-3</c:v>
                </c:pt>
                <c:pt idx="831">
                  <c:v>3.3983875668993804E-3</c:v>
                </c:pt>
                <c:pt idx="832">
                  <c:v>3.5994535672646058E-3</c:v>
                </c:pt>
                <c:pt idx="833">
                  <c:v>3.688794968323758E-3</c:v>
                </c:pt>
                <c:pt idx="834">
                  <c:v>3.4848756479231345E-3</c:v>
                </c:pt>
                <c:pt idx="835">
                  <c:v>3.730363012544073E-3</c:v>
                </c:pt>
                <c:pt idx="836">
                  <c:v>3.3329490862352333E-3</c:v>
                </c:pt>
                <c:pt idx="837">
                  <c:v>3.1835905125791905E-3</c:v>
                </c:pt>
                <c:pt idx="838">
                  <c:v>3.1805001474946976E-3</c:v>
                </c:pt>
                <c:pt idx="839">
                  <c:v>3.1673327339898022E-3</c:v>
                </c:pt>
                <c:pt idx="840">
                  <c:v>2.9570369017685315E-3</c:v>
                </c:pt>
                <c:pt idx="841">
                  <c:v>2.8583436345502818E-3</c:v>
                </c:pt>
                <c:pt idx="842">
                  <c:v>2.5810825759597692E-3</c:v>
                </c:pt>
                <c:pt idx="843">
                  <c:v>2.5681522075039682E-3</c:v>
                </c:pt>
                <c:pt idx="844">
                  <c:v>2.3740061666830551E-3</c:v>
                </c:pt>
                <c:pt idx="845">
                  <c:v>2.6769839792664596E-3</c:v>
                </c:pt>
                <c:pt idx="846">
                  <c:v>2.2440273427074406E-3</c:v>
                </c:pt>
                <c:pt idx="847">
                  <c:v>2.02183623874475E-3</c:v>
                </c:pt>
                <c:pt idx="848">
                  <c:v>2.1077887735464749E-3</c:v>
                </c:pt>
                <c:pt idx="849">
                  <c:v>2.018757286940398E-3</c:v>
                </c:pt>
                <c:pt idx="850">
                  <c:v>1.9299514321032744E-3</c:v>
                </c:pt>
                <c:pt idx="851">
                  <c:v>2.1481961749708523E-3</c:v>
                </c:pt>
                <c:pt idx="852">
                  <c:v>1.5841975234937983E-3</c:v>
                </c:pt>
                <c:pt idx="853">
                  <c:v>1.7561473682731882E-3</c:v>
                </c:pt>
                <c:pt idx="854">
                  <c:v>2.1092733779095084E-3</c:v>
                </c:pt>
                <c:pt idx="855">
                  <c:v>2.2465250951691977E-3</c:v>
                </c:pt>
                <c:pt idx="856">
                  <c:v>2.5842484442821223E-3</c:v>
                </c:pt>
                <c:pt idx="857">
                  <c:v>2.7814032013372854E-3</c:v>
                </c:pt>
                <c:pt idx="858">
                  <c:v>2.5886267541333635E-3</c:v>
                </c:pt>
                <c:pt idx="859">
                  <c:v>2.8659290761213108E-3</c:v>
                </c:pt>
                <c:pt idx="860">
                  <c:v>2.7637810967986627E-3</c:v>
                </c:pt>
                <c:pt idx="861">
                  <c:v>2.426555542288837E-3</c:v>
                </c:pt>
                <c:pt idx="862">
                  <c:v>2.5156309261262274E-3</c:v>
                </c:pt>
                <c:pt idx="863">
                  <c:v>2.2256818117967663E-3</c:v>
                </c:pt>
                <c:pt idx="864">
                  <c:v>2.5540471491382094E-3</c:v>
                </c:pt>
                <c:pt idx="865">
                  <c:v>2.9136330753346722E-3</c:v>
                </c:pt>
                <c:pt idx="866">
                  <c:v>3.2026331315231286E-3</c:v>
                </c:pt>
                <c:pt idx="867">
                  <c:v>3.5596352666844595E-3</c:v>
                </c:pt>
                <c:pt idx="868">
                  <c:v>3.3112173229010102E-3</c:v>
                </c:pt>
                <c:pt idx="869">
                  <c:v>2.9955242382952423E-3</c:v>
                </c:pt>
                <c:pt idx="870">
                  <c:v>2.9064190043405582E-3</c:v>
                </c:pt>
                <c:pt idx="871">
                  <c:v>2.3456696259253535E-3</c:v>
                </c:pt>
                <c:pt idx="872">
                  <c:v>2.0114062565845846E-3</c:v>
                </c:pt>
                <c:pt idx="873">
                  <c:v>1.6776301465113992E-3</c:v>
                </c:pt>
                <c:pt idx="874">
                  <c:v>1.6137851353439435E-3</c:v>
                </c:pt>
                <c:pt idx="875">
                  <c:v>2.0624947323322424E-3</c:v>
                </c:pt>
                <c:pt idx="876">
                  <c:v>2.221423780359325E-3</c:v>
                </c:pt>
                <c:pt idx="877">
                  <c:v>1.9985549031451486E-3</c:v>
                </c:pt>
                <c:pt idx="878">
                  <c:v>2.1326091460759388E-3</c:v>
                </c:pt>
                <c:pt idx="879">
                  <c:v>2.1201045807638821E-3</c:v>
                </c:pt>
                <c:pt idx="880">
                  <c:v>2.0916152776412089E-3</c:v>
                </c:pt>
                <c:pt idx="881">
                  <c:v>2.2572456770006601E-3</c:v>
                </c:pt>
                <c:pt idx="882">
                  <c:v>2.1137930368455801E-3</c:v>
                </c:pt>
                <c:pt idx="883">
                  <c:v>1.7927690724690612E-3</c:v>
                </c:pt>
                <c:pt idx="884">
                  <c:v>2.2447393557993513E-3</c:v>
                </c:pt>
                <c:pt idx="885">
                  <c:v>2.3591934849485174E-3</c:v>
                </c:pt>
                <c:pt idx="886">
                  <c:v>2.4674510809254238E-3</c:v>
                </c:pt>
                <c:pt idx="887">
                  <c:v>2.5372792847209542E-3</c:v>
                </c:pt>
                <c:pt idx="888">
                  <c:v>1.9896068915141382E-3</c:v>
                </c:pt>
                <c:pt idx="889">
                  <c:v>2.2101053182373683E-3</c:v>
                </c:pt>
                <c:pt idx="890">
                  <c:v>2.8628018373625139E-3</c:v>
                </c:pt>
                <c:pt idx="891">
                  <c:v>2.6394834524996842E-3</c:v>
                </c:pt>
                <c:pt idx="892">
                  <c:v>2.8373203725294638E-3</c:v>
                </c:pt>
                <c:pt idx="893">
                  <c:v>2.7161684038264338E-3</c:v>
                </c:pt>
                <c:pt idx="894">
                  <c:v>2.5666166823526109E-3</c:v>
                </c:pt>
                <c:pt idx="895">
                  <c:v>2.6684380662742838E-3</c:v>
                </c:pt>
                <c:pt idx="896">
                  <c:v>2.4230560550084984E-3</c:v>
                </c:pt>
                <c:pt idx="897">
                  <c:v>2.1587683841604744E-3</c:v>
                </c:pt>
                <c:pt idx="898">
                  <c:v>2.4537885066513083E-3</c:v>
                </c:pt>
                <c:pt idx="899">
                  <c:v>2.2015155080138786E-3</c:v>
                </c:pt>
                <c:pt idx="900">
                  <c:v>2.1569712315104863E-3</c:v>
                </c:pt>
                <c:pt idx="901">
                  <c:v>2.4016675680231499E-3</c:v>
                </c:pt>
                <c:pt idx="902">
                  <c:v>2.3667060571155659E-3</c:v>
                </c:pt>
                <c:pt idx="903">
                  <c:v>2.2487102993439998E-3</c:v>
                </c:pt>
                <c:pt idx="904">
                  <c:v>2.1501680386014693E-3</c:v>
                </c:pt>
                <c:pt idx="905">
                  <c:v>1.9096840804056808E-3</c:v>
                </c:pt>
                <c:pt idx="906">
                  <c:v>2.0598011982188259E-3</c:v>
                </c:pt>
                <c:pt idx="907">
                  <c:v>1.7732576310946916E-3</c:v>
                </c:pt>
                <c:pt idx="908">
                  <c:v>1.5061605374425823E-3</c:v>
                </c:pt>
                <c:pt idx="909">
                  <c:v>1.7641340305384261E-3</c:v>
                </c:pt>
                <c:pt idx="910">
                  <c:v>1.9456192319038052E-3</c:v>
                </c:pt>
                <c:pt idx="911">
                  <c:v>1.6239104707187909E-3</c:v>
                </c:pt>
                <c:pt idx="912">
                  <c:v>1.8692714113135458E-3</c:v>
                </c:pt>
                <c:pt idx="913">
                  <c:v>1.206821805335094E-3</c:v>
                </c:pt>
                <c:pt idx="914">
                  <c:v>1.4105936310385033E-3</c:v>
                </c:pt>
                <c:pt idx="915">
                  <c:v>1.451961503884027E-3</c:v>
                </c:pt>
                <c:pt idx="916">
                  <c:v>1.6071944050344857E-3</c:v>
                </c:pt>
                <c:pt idx="917">
                  <c:v>1.2314683448285549E-3</c:v>
                </c:pt>
                <c:pt idx="918">
                  <c:v>1.7598795108794898E-3</c:v>
                </c:pt>
                <c:pt idx="919">
                  <c:v>1.7950368034387338E-3</c:v>
                </c:pt>
                <c:pt idx="920">
                  <c:v>2.0721600247229207E-3</c:v>
                </c:pt>
                <c:pt idx="921">
                  <c:v>2.0594965514335079E-3</c:v>
                </c:pt>
                <c:pt idx="922">
                  <c:v>1.7730232198794758E-3</c:v>
                </c:pt>
                <c:pt idx="923">
                  <c:v>1.3789059756423043E-3</c:v>
                </c:pt>
                <c:pt idx="924">
                  <c:v>1.7386710025425276E-3</c:v>
                </c:pt>
                <c:pt idx="925">
                  <c:v>1.344035770975853E-3</c:v>
                </c:pt>
                <c:pt idx="926">
                  <c:v>1.0446531416370506E-3</c:v>
                </c:pt>
                <c:pt idx="927">
                  <c:v>9.3952102852968861E-4</c:v>
                </c:pt>
                <c:pt idx="928">
                  <c:v>1.0978759007711865E-3</c:v>
                </c:pt>
                <c:pt idx="929">
                  <c:v>1.3111751815589488E-3</c:v>
                </c:pt>
                <c:pt idx="930">
                  <c:v>1.2379282613886977E-3</c:v>
                </c:pt>
                <c:pt idx="931">
                  <c:v>1.0724348213909452E-3</c:v>
                </c:pt>
                <c:pt idx="932">
                  <c:v>1.4034436500021071E-3</c:v>
                </c:pt>
                <c:pt idx="933">
                  <c:v>1.5497891177007684E-3</c:v>
                </c:pt>
                <c:pt idx="934">
                  <c:v>1.5848103288429391E-3</c:v>
                </c:pt>
                <c:pt idx="935">
                  <c:v>1.5377340600373655E-3</c:v>
                </c:pt>
                <c:pt idx="936">
                  <c:v>1.4039502240514685E-3</c:v>
                </c:pt>
                <c:pt idx="937">
                  <c:v>1.8435344645942491E-3</c:v>
                </c:pt>
                <c:pt idx="938">
                  <c:v>2.1267866173144728E-3</c:v>
                </c:pt>
                <c:pt idx="939">
                  <c:v>1.7958172962114934E-3</c:v>
                </c:pt>
                <c:pt idx="940">
                  <c:v>1.5093132365955415E-3</c:v>
                </c:pt>
                <c:pt idx="941">
                  <c:v>1.4329320541094832E-3</c:v>
                </c:pt>
                <c:pt idx="942">
                  <c:v>1.3438645717737292E-3</c:v>
                </c:pt>
                <c:pt idx="943">
                  <c:v>1.8345697720153395E-3</c:v>
                </c:pt>
                <c:pt idx="944">
                  <c:v>1.6560678264900476E-3</c:v>
                </c:pt>
                <c:pt idx="945">
                  <c:v>1.4864989675371196E-3</c:v>
                </c:pt>
                <c:pt idx="946">
                  <c:v>1.6550441430558092E-3</c:v>
                </c:pt>
                <c:pt idx="947">
                  <c:v>1.5244349548385284E-3</c:v>
                </c:pt>
                <c:pt idx="948">
                  <c:v>1.4479150571015185E-3</c:v>
                </c:pt>
                <c:pt idx="949">
                  <c:v>1.3205296815519251E-3</c:v>
                </c:pt>
                <c:pt idx="950">
                  <c:v>1.2595441360322523E-3</c:v>
                </c:pt>
                <c:pt idx="951">
                  <c:v>1.2755947196898397E-3</c:v>
                </c:pt>
                <c:pt idx="952">
                  <c:v>9.7082941184733606E-4</c:v>
                </c:pt>
                <c:pt idx="953">
                  <c:v>1.0698106449030047E-3</c:v>
                </c:pt>
                <c:pt idx="954">
                  <c:v>1.6334625082526798E-3</c:v>
                </c:pt>
                <c:pt idx="955">
                  <c:v>1.5920410807849527E-3</c:v>
                </c:pt>
                <c:pt idx="956">
                  <c:v>1.6557842503757605E-3</c:v>
                </c:pt>
                <c:pt idx="957">
                  <c:v>1.4076498827065981E-3</c:v>
                </c:pt>
                <c:pt idx="958">
                  <c:v>1.2228644874910451E-3</c:v>
                </c:pt>
                <c:pt idx="959">
                  <c:v>1.1943049487982693E-3</c:v>
                </c:pt>
                <c:pt idx="960">
                  <c:v>1.1301034921125455E-3</c:v>
                </c:pt>
                <c:pt idx="961">
                  <c:v>7.7017788914017613E-4</c:v>
                </c:pt>
                <c:pt idx="962">
                  <c:v>8.7538770034696373E-4</c:v>
                </c:pt>
                <c:pt idx="963">
                  <c:v>6.748267815252357E-4</c:v>
                </c:pt>
                <c:pt idx="964">
                  <c:v>4.4235626290578599E-4</c:v>
                </c:pt>
                <c:pt idx="965">
                  <c:v>5.8875519743218762E-4</c:v>
                </c:pt>
                <c:pt idx="966">
                  <c:v>6.6827696343536218E-4</c:v>
                </c:pt>
                <c:pt idx="967">
                  <c:v>4.6180896978465776E-4</c:v>
                </c:pt>
                <c:pt idx="968">
                  <c:v>7.8017829299470431E-4</c:v>
                </c:pt>
                <c:pt idx="969">
                  <c:v>1.2987865049375606E-3</c:v>
                </c:pt>
                <c:pt idx="970">
                  <c:v>1.680610768517608E-3</c:v>
                </c:pt>
                <c:pt idx="971">
                  <c:v>1.8174498518029472E-3</c:v>
                </c:pt>
                <c:pt idx="972">
                  <c:v>1.8270361291772604E-3</c:v>
                </c:pt>
                <c:pt idx="973">
                  <c:v>1.9858808945202207E-3</c:v>
                </c:pt>
                <c:pt idx="974">
                  <c:v>1.9092863714899773E-3</c:v>
                </c:pt>
                <c:pt idx="975">
                  <c:v>1.5050323785978171E-3</c:v>
                </c:pt>
                <c:pt idx="976">
                  <c:v>1.3940970515107672E-3</c:v>
                </c:pt>
                <c:pt idx="977">
                  <c:v>9.6116763123516274E-4</c:v>
                </c:pt>
                <c:pt idx="978">
                  <c:v>1.0027769388529127E-3</c:v>
                </c:pt>
                <c:pt idx="979">
                  <c:v>1.1745924581044824E-3</c:v>
                </c:pt>
                <c:pt idx="980">
                  <c:v>1.1813508758375592E-3</c:v>
                </c:pt>
                <c:pt idx="981">
                  <c:v>1.0891271825703409E-3</c:v>
                </c:pt>
                <c:pt idx="982">
                  <c:v>1.0604579007992808E-3</c:v>
                </c:pt>
                <c:pt idx="983">
                  <c:v>1.149646539493461E-3</c:v>
                </c:pt>
                <c:pt idx="984">
                  <c:v>1.4490151217182428E-3</c:v>
                </c:pt>
                <c:pt idx="985">
                  <c:v>1.1909757827754288E-3</c:v>
                </c:pt>
                <c:pt idx="986">
                  <c:v>1.2064469229796739E-3</c:v>
                </c:pt>
                <c:pt idx="987">
                  <c:v>1.3337251892848615E-3</c:v>
                </c:pt>
                <c:pt idx="988">
                  <c:v>1.5660468962901573E-3</c:v>
                </c:pt>
                <c:pt idx="989">
                  <c:v>1.7379168481085562E-3</c:v>
                </c:pt>
                <c:pt idx="990">
                  <c:v>1.2219259646855554E-3</c:v>
                </c:pt>
                <c:pt idx="991">
                  <c:v>1.1168886695978311E-3</c:v>
                </c:pt>
                <c:pt idx="992">
                  <c:v>1.1201168719886499E-3</c:v>
                </c:pt>
                <c:pt idx="993">
                  <c:v>7.5137196406748223E-4</c:v>
                </c:pt>
                <c:pt idx="994">
                  <c:v>6.6857713270308621E-4</c:v>
                </c:pt>
                <c:pt idx="995">
                  <c:v>6.3981751042998223E-4</c:v>
                </c:pt>
                <c:pt idx="996">
                  <c:v>5.507034092345727E-4</c:v>
                </c:pt>
                <c:pt idx="997">
                  <c:v>6.8764951396985499E-4</c:v>
                </c:pt>
                <c:pt idx="998">
                  <c:v>4.616415457444268E-4</c:v>
                </c:pt>
                <c:pt idx="999">
                  <c:v>4.2020896837994631E-4</c:v>
                </c:pt>
                <c:pt idx="1000">
                  <c:v>5.5402563949486579E-4</c:v>
                </c:pt>
                <c:pt idx="1001">
                  <c:v>3.8538784081810395E-4</c:v>
                </c:pt>
                <c:pt idx="1002">
                  <c:v>7.3806609869502302E-5</c:v>
                </c:pt>
                <c:pt idx="1003">
                  <c:v>1.5659441767688827E-4</c:v>
                </c:pt>
                <c:pt idx="1004">
                  <c:v>6.1030171445026622E-5</c:v>
                </c:pt>
                <c:pt idx="1005">
                  <c:v>4.7808650212813781E-4</c:v>
                </c:pt>
                <c:pt idx="1006">
                  <c:v>9.621509292165925E-4</c:v>
                </c:pt>
                <c:pt idx="1007">
                  <c:v>9.9352076865807915E-4</c:v>
                </c:pt>
                <c:pt idx="1008">
                  <c:v>1.3022403390973325E-3</c:v>
                </c:pt>
                <c:pt idx="1009">
                  <c:v>1.3624155417269522E-3</c:v>
                </c:pt>
                <c:pt idx="1010">
                  <c:v>1.2638100689713297E-3</c:v>
                </c:pt>
                <c:pt idx="1011">
                  <c:v>1.5728158493587493E-3</c:v>
                </c:pt>
                <c:pt idx="1012">
                  <c:v>1.4614538411833289E-3</c:v>
                </c:pt>
                <c:pt idx="1013">
                  <c:v>1.248021990756999E-3</c:v>
                </c:pt>
                <c:pt idx="1014">
                  <c:v>1.3599950483923079E-3</c:v>
                </c:pt>
                <c:pt idx="1015">
                  <c:v>7.1998790192304987E-4</c:v>
                </c:pt>
                <c:pt idx="1016">
                  <c:v>8.7923696076641058E-4</c:v>
                </c:pt>
                <c:pt idx="1017">
                  <c:v>1.0479568472657292E-3</c:v>
                </c:pt>
                <c:pt idx="1018">
                  <c:v>7.1033419840143847E-4</c:v>
                </c:pt>
                <c:pt idx="1019">
                  <c:v>5.5739492758712724E-4</c:v>
                </c:pt>
                <c:pt idx="1020">
                  <c:v>6.148691335740072E-4</c:v>
                </c:pt>
                <c:pt idx="1021">
                  <c:v>2.5172472221832024E-4</c:v>
                </c:pt>
                <c:pt idx="1022">
                  <c:v>2.6130388824116086E-4</c:v>
                </c:pt>
                <c:pt idx="1023">
                  <c:v>2.4216074463751422E-4</c:v>
                </c:pt>
                <c:pt idx="1024">
                  <c:v>2.5615395285788535E-5</c:v>
                </c:pt>
                <c:pt idx="1025">
                  <c:v>-4.1341227226116391E-5</c:v>
                </c:pt>
                <c:pt idx="1026">
                  <c:v>-2.7675386997991263E-4</c:v>
                </c:pt>
                <c:pt idx="1027">
                  <c:v>-3.4376088651336584E-4</c:v>
                </c:pt>
                <c:pt idx="1028">
                  <c:v>-3.8515817050387E-4</c:v>
                </c:pt>
                <c:pt idx="1029">
                  <c:v>-1.5762415892904804E-5</c:v>
                </c:pt>
                <c:pt idx="1030">
                  <c:v>1.2877261585357288E-5</c:v>
                </c:pt>
                <c:pt idx="1031">
                  <c:v>-1.1771077694587647E-4</c:v>
                </c:pt>
                <c:pt idx="1032">
                  <c:v>3.5690319080194976E-4</c:v>
                </c:pt>
                <c:pt idx="1033">
                  <c:v>9.6782508533621765E-4</c:v>
                </c:pt>
                <c:pt idx="1034">
                  <c:v>7.4492688477152376E-4</c:v>
                </c:pt>
                <c:pt idx="1035">
                  <c:v>9.0090024441978394E-4</c:v>
                </c:pt>
                <c:pt idx="1036">
                  <c:v>7.0350493053702122E-4</c:v>
                </c:pt>
                <c:pt idx="1037">
                  <c:v>9.5842668811192743E-4</c:v>
                </c:pt>
                <c:pt idx="1038">
                  <c:v>1.2959533776285663E-3</c:v>
                </c:pt>
                <c:pt idx="1039">
                  <c:v>1.0028357611428732E-3</c:v>
                </c:pt>
                <c:pt idx="1040">
                  <c:v>9.2645282276756233E-4</c:v>
                </c:pt>
                <c:pt idx="1041">
                  <c:v>8.8200863195156561E-4</c:v>
                </c:pt>
                <c:pt idx="1042">
                  <c:v>7.8975464959474078E-4</c:v>
                </c:pt>
                <c:pt idx="1043">
                  <c:v>9.0437514925058651E-4</c:v>
                </c:pt>
                <c:pt idx="1044">
                  <c:v>7.3865634086726884E-4</c:v>
                </c:pt>
                <c:pt idx="1045">
                  <c:v>4.9986172372136148E-4</c:v>
                </c:pt>
                <c:pt idx="1046">
                  <c:v>4.9338696989703471E-4</c:v>
                </c:pt>
                <c:pt idx="1047">
                  <c:v>2.6432928542330977E-4</c:v>
                </c:pt>
                <c:pt idx="1048">
                  <c:v>3.5652347975108519E-4</c:v>
                </c:pt>
                <c:pt idx="1049">
                  <c:v>1.0808385073536642E-4</c:v>
                </c:pt>
                <c:pt idx="1050">
                  <c:v>-2.4540536459284439E-4</c:v>
                </c:pt>
                <c:pt idx="1051">
                  <c:v>-3.2822091545042071E-4</c:v>
                </c:pt>
                <c:pt idx="1052">
                  <c:v>-3.9187751970107742E-4</c:v>
                </c:pt>
                <c:pt idx="1053">
                  <c:v>-4.7131684670384473E-4</c:v>
                </c:pt>
                <c:pt idx="1054">
                  <c:v>-4.968008575763109E-4</c:v>
                </c:pt>
                <c:pt idx="1055">
                  <c:v>6.703487371644496E-5</c:v>
                </c:pt>
                <c:pt idx="1056">
                  <c:v>2.2310838050822458E-4</c:v>
                </c:pt>
                <c:pt idx="1057">
                  <c:v>4.0459217716220201E-4</c:v>
                </c:pt>
                <c:pt idx="1058">
                  <c:v>2.9315062720364102E-4</c:v>
                </c:pt>
                <c:pt idx="1059">
                  <c:v>2.2309573810560621E-4</c:v>
                </c:pt>
                <c:pt idx="1060">
                  <c:v>3.0589127182570341E-4</c:v>
                </c:pt>
                <c:pt idx="1061">
                  <c:v>2.3579608506932249E-4</c:v>
                </c:pt>
                <c:pt idx="1062">
                  <c:v>-2.8664330163367935E-4</c:v>
                </c:pt>
                <c:pt idx="1063">
                  <c:v>1.2730960892834566E-4</c:v>
                </c:pt>
                <c:pt idx="1064">
                  <c:v>2.229004832207223E-4</c:v>
                </c:pt>
                <c:pt idx="1065">
                  <c:v>3.1522233069715828E-4</c:v>
                </c:pt>
                <c:pt idx="1066">
                  <c:v>4.4257214948938741E-4</c:v>
                </c:pt>
                <c:pt idx="1067">
                  <c:v>6.5274787888578302E-4</c:v>
                </c:pt>
                <c:pt idx="1068">
                  <c:v>9.8077915829692785E-4</c:v>
                </c:pt>
                <c:pt idx="1069">
                  <c:v>1.1336784826307435E-3</c:v>
                </c:pt>
                <c:pt idx="1070">
                  <c:v>7.9934268285830666E-4</c:v>
                </c:pt>
                <c:pt idx="1071">
                  <c:v>1.05406119625223E-3</c:v>
                </c:pt>
                <c:pt idx="1072">
                  <c:v>6.4351488642908311E-4</c:v>
                </c:pt>
                <c:pt idx="1073">
                  <c:v>6.5306367556785454E-4</c:v>
                </c:pt>
                <c:pt idx="1074">
                  <c:v>2.9955259941844952E-4</c:v>
                </c:pt>
                <c:pt idx="1075">
                  <c:v>2.7737378668052647E-4</c:v>
                </c:pt>
                <c:pt idx="1076">
                  <c:v>2.9971027827332871E-4</c:v>
                </c:pt>
                <c:pt idx="1077">
                  <c:v>-6.0381633749596147E-5</c:v>
                </c:pt>
                <c:pt idx="1078">
                  <c:v>-4.7112238196912444E-4</c:v>
                </c:pt>
                <c:pt idx="1079">
                  <c:v>-6.6896465746112471E-5</c:v>
                </c:pt>
                <c:pt idx="1080">
                  <c:v>5.7298142971526497E-5</c:v>
                </c:pt>
                <c:pt idx="1081">
                  <c:v>3.1860083720799563E-5</c:v>
                </c:pt>
                <c:pt idx="1082">
                  <c:v>-2.007135933922376E-4</c:v>
                </c:pt>
                <c:pt idx="1083">
                  <c:v>-7.0073194243492677E-4</c:v>
                </c:pt>
                <c:pt idx="1084">
                  <c:v>-5.0311907387377266E-4</c:v>
                </c:pt>
                <c:pt idx="1085">
                  <c:v>-4.0759123600556265E-4</c:v>
                </c:pt>
                <c:pt idx="1086">
                  <c:v>-3.9810126915675173E-4</c:v>
                </c:pt>
                <c:pt idx="1087">
                  <c:v>-5.8591162258214051E-4</c:v>
                </c:pt>
                <c:pt idx="1088">
                  <c:v>-3.789580377586425E-4</c:v>
                </c:pt>
                <c:pt idx="1089">
                  <c:v>-3.3755434477236653E-4</c:v>
                </c:pt>
                <c:pt idx="1090">
                  <c:v>1.2730039050976979E-4</c:v>
                </c:pt>
                <c:pt idx="1091">
                  <c:v>3.5347516821419042E-4</c:v>
                </c:pt>
                <c:pt idx="1092">
                  <c:v>3.6298682029527033E-4</c:v>
                </c:pt>
                <c:pt idx="1093">
                  <c:v>7.4186127772549128E-4</c:v>
                </c:pt>
                <c:pt idx="1094">
                  <c:v>6.971857485004706E-4</c:v>
                </c:pt>
                <c:pt idx="1095">
                  <c:v>6.6848758235120594E-4</c:v>
                </c:pt>
                <c:pt idx="1096">
                  <c:v>6.5889033066906405E-4</c:v>
                </c:pt>
                <c:pt idx="1097">
                  <c:v>6.0485152200480407E-4</c:v>
                </c:pt>
                <c:pt idx="1098">
                  <c:v>6.7806385115677984E-4</c:v>
                </c:pt>
                <c:pt idx="1099">
                  <c:v>1.0667343269325316E-3</c:v>
                </c:pt>
                <c:pt idx="1100">
                  <c:v>7.2284965022686087E-4</c:v>
                </c:pt>
                <c:pt idx="1101">
                  <c:v>8.0884854050485336E-4</c:v>
                </c:pt>
                <c:pt idx="1102">
                  <c:v>8.8208589107867787E-4</c:v>
                </c:pt>
                <c:pt idx="1103">
                  <c:v>8.184146251527624E-4</c:v>
                </c:pt>
                <c:pt idx="1104">
                  <c:v>8.0884292165924517E-4</c:v>
                </c:pt>
                <c:pt idx="1105">
                  <c:v>2.515687114582309E-4</c:v>
                </c:pt>
                <c:pt idx="1106">
                  <c:v>1.7805419376589081E-4</c:v>
                </c:pt>
                <c:pt idx="1107">
                  <c:v>3.6609000337130737E-4</c:v>
                </c:pt>
                <c:pt idx="1108">
                  <c:v>5.3494202053688063E-4</c:v>
                </c:pt>
                <c:pt idx="1109">
                  <c:v>7.3866687620278417E-4</c:v>
                </c:pt>
                <c:pt idx="1110">
                  <c:v>6.9412417999971908E-4</c:v>
                </c:pt>
                <c:pt idx="1111">
                  <c:v>6.4947428675778563E-4</c:v>
                </c:pt>
                <c:pt idx="1112">
                  <c:v>1.4010837348466757E-3</c:v>
                </c:pt>
                <c:pt idx="1113">
                  <c:v>1.2706404781637612E-3</c:v>
                </c:pt>
                <c:pt idx="1114">
                  <c:v>1.2258099917122028E-3</c:v>
                </c:pt>
                <c:pt idx="1115">
                  <c:v>1.2385507241287278E-3</c:v>
                </c:pt>
                <c:pt idx="1116">
                  <c:v>7.038381983171557E-4</c:v>
                </c:pt>
                <c:pt idx="1117">
                  <c:v>9.1402376069336553E-4</c:v>
                </c:pt>
                <c:pt idx="1118">
                  <c:v>7.8347655536669986E-4</c:v>
                </c:pt>
                <c:pt idx="1119">
                  <c:v>1.9763674865498884E-4</c:v>
                </c:pt>
                <c:pt idx="1120">
                  <c:v>-7.9286775344505477E-5</c:v>
                </c:pt>
                <c:pt idx="1121">
                  <c:v>-2.6385212251892851E-4</c:v>
                </c:pt>
                <c:pt idx="1122">
                  <c:v>6.8742546250122917E-6</c:v>
                </c:pt>
                <c:pt idx="1123">
                  <c:v>2.8367216142943433E-4</c:v>
                </c:pt>
                <c:pt idx="1124">
                  <c:v>-6.3539846394808193E-5</c:v>
                </c:pt>
                <c:pt idx="1125">
                  <c:v>8.2959182598435155E-5</c:v>
                </c:pt>
                <c:pt idx="1126">
                  <c:v>3.3115693786961469E-4</c:v>
                </c:pt>
                <c:pt idx="1127">
                  <c:v>7.4196268032982631E-4</c:v>
                </c:pt>
                <c:pt idx="1128">
                  <c:v>5.6039047465198278E-4</c:v>
                </c:pt>
                <c:pt idx="1129">
                  <c:v>-9.5722917164168617E-5</c:v>
                </c:pt>
                <c:pt idx="1130">
                  <c:v>-2.9306213038531238E-4</c:v>
                </c:pt>
                <c:pt idx="1131">
                  <c:v>-3.0565238309289357E-4</c:v>
                </c:pt>
                <c:pt idx="1132">
                  <c:v>-1.8142541333633007E-4</c:v>
                </c:pt>
                <c:pt idx="1133">
                  <c:v>-2.2281154743008049E-4</c:v>
                </c:pt>
                <c:pt idx="1134">
                  <c:v>-7.6451110775541163E-4</c:v>
                </c:pt>
                <c:pt idx="1135">
                  <c:v>-5.7655870288949131E-4</c:v>
                </c:pt>
                <c:pt idx="1136">
                  <c:v>-1.5637352680891712E-4</c:v>
                </c:pt>
                <c:pt idx="1137">
                  <c:v>-1.9775755383556447E-4</c:v>
                </c:pt>
                <c:pt idx="1138">
                  <c:v>1.3332230049586312E-4</c:v>
                </c:pt>
                <c:pt idx="1139">
                  <c:v>-3.6026633328182719E-4</c:v>
                </c:pt>
                <c:pt idx="1140">
                  <c:v>-1.2164028150416498E-4</c:v>
                </c:pt>
                <c:pt idx="1141">
                  <c:v>3.7530332986837855E-4</c:v>
                </c:pt>
                <c:pt idx="1142">
                  <c:v>1.3011525657053759E-4</c:v>
                </c:pt>
                <c:pt idx="1143">
                  <c:v>2.25653366390875E-4</c:v>
                </c:pt>
                <c:pt idx="1144">
                  <c:v>3.7532431274494654E-4</c:v>
                </c:pt>
                <c:pt idx="1145">
                  <c:v>1.1753869979912628E-4</c:v>
                </c:pt>
                <c:pt idx="1146">
                  <c:v>4.4550992779783397E-4</c:v>
                </c:pt>
                <c:pt idx="1147">
                  <c:v>2.8650309387686301E-4</c:v>
                </c:pt>
                <c:pt idx="1148">
                  <c:v>5.7258152593799609E-5</c:v>
                </c:pt>
                <c:pt idx="1149">
                  <c:v>2.8020401677225415E-4</c:v>
                </c:pt>
                <c:pt idx="1150">
                  <c:v>-3.3730176010338678E-4</c:v>
                </c:pt>
                <c:pt idx="1151">
                  <c:v>-3.0233085518830154E-4</c:v>
                </c:pt>
                <c:pt idx="1152">
                  <c:v>-2.2278239966848812E-4</c:v>
                </c:pt>
                <c:pt idx="1153">
                  <c:v>-3.4376597859219821E-4</c:v>
                </c:pt>
                <c:pt idx="1154">
                  <c:v>-5.0616141538720866E-4</c:v>
                </c:pt>
                <c:pt idx="1155">
                  <c:v>-2.4517270926688111E-4</c:v>
                </c:pt>
                <c:pt idx="1156">
                  <c:v>1.389172660101982E-4</c:v>
                </c:pt>
                <c:pt idx="1157">
                  <c:v>3.9036780612173227E-4</c:v>
                </c:pt>
                <c:pt idx="1158">
                  <c:v>4.9543108837039429E-4</c:v>
                </c:pt>
                <c:pt idx="1159">
                  <c:v>9.2541070249617212E-4</c:v>
                </c:pt>
                <c:pt idx="1160">
                  <c:v>8.7127400300608248E-4</c:v>
                </c:pt>
                <c:pt idx="1161">
                  <c:v>1.1069740409332903E-3</c:v>
                </c:pt>
                <c:pt idx="1162">
                  <c:v>1.3871209035103739E-3</c:v>
                </c:pt>
                <c:pt idx="1163">
                  <c:v>1.0762371995673488E-3</c:v>
                </c:pt>
                <c:pt idx="1164">
                  <c:v>1.2227398193541139E-3</c:v>
                </c:pt>
                <c:pt idx="1165">
                  <c:v>1.5124729593055106E-3</c:v>
                </c:pt>
                <c:pt idx="1166">
                  <c:v>1.1174970852238409E-3</c:v>
                </c:pt>
                <c:pt idx="1167">
                  <c:v>1.3085562727387658E-3</c:v>
                </c:pt>
                <c:pt idx="1168">
                  <c:v>1.0218854036438214E-3</c:v>
                </c:pt>
                <c:pt idx="1169">
                  <c:v>6.4635310581690993E-4</c:v>
                </c:pt>
                <c:pt idx="1170">
                  <c:v>4.0113720167441597E-4</c:v>
                </c:pt>
                <c:pt idx="1171">
                  <c:v>4.1389487842222818E-4</c:v>
                </c:pt>
                <c:pt idx="1172">
                  <c:v>-2.2284280225877594E-4</c:v>
                </c:pt>
                <c:pt idx="1173">
                  <c:v>-2.5474590526626306E-4</c:v>
                </c:pt>
                <c:pt idx="1174">
                  <c:v>-2.9615978241020384E-4</c:v>
                </c:pt>
                <c:pt idx="1175">
                  <c:v>1.5873958757673237E-5</c:v>
                </c:pt>
                <c:pt idx="1176">
                  <c:v>4.7492914986865955E-4</c:v>
                </c:pt>
                <c:pt idx="1177">
                  <c:v>8.8226762561631705E-4</c:v>
                </c:pt>
                <c:pt idx="1178">
                  <c:v>5.5759123600556272E-4</c:v>
                </c:pt>
                <c:pt idx="1179">
                  <c:v>7.5501332719942697E-4</c:v>
                </c:pt>
                <c:pt idx="1180">
                  <c:v>1.1689358608773829E-3</c:v>
                </c:pt>
                <c:pt idx="1181">
                  <c:v>1.5321248718200846E-3</c:v>
                </c:pt>
                <c:pt idx="1182">
                  <c:v>1.1754572335613649E-3</c:v>
                </c:pt>
                <c:pt idx="1183">
                  <c:v>5.2851388557220919E-4</c:v>
                </c:pt>
                <c:pt idx="1184">
                  <c:v>-8.8809981176867222E-5</c:v>
                </c:pt>
                <c:pt idx="1185">
                  <c:v>3.5350800334321312E-4</c:v>
                </c:pt>
                <c:pt idx="1186">
                  <c:v>3.3759666170335304E-4</c:v>
                </c:pt>
                <c:pt idx="1187">
                  <c:v>-3.022258530109989E-4</c:v>
                </c:pt>
                <c:pt idx="1188">
                  <c:v>-5.762646792341514E-4</c:v>
                </c:pt>
                <c:pt idx="1189">
                  <c:v>-4.583987694728118E-4</c:v>
                </c:pt>
                <c:pt idx="1190">
                  <c:v>-5.7629101757293967E-4</c:v>
                </c:pt>
                <c:pt idx="1191">
                  <c:v>-4.0741599825815783E-4</c:v>
                </c:pt>
                <c:pt idx="1192">
                  <c:v>-4.1681764387756535E-4</c:v>
                </c:pt>
                <c:pt idx="1193">
                  <c:v>-2.3852543932349098E-4</c:v>
                </c:pt>
                <c:pt idx="1194">
                  <c:v>1.3064553512480859E-4</c:v>
                </c:pt>
                <c:pt idx="1195">
                  <c:v>3.345654700866707E-4</c:v>
                </c:pt>
                <c:pt idx="1196">
                  <c:v>4.2056076079169537E-4</c:v>
                </c:pt>
                <c:pt idx="1197">
                  <c:v>4.7477436823104696E-4</c:v>
                </c:pt>
                <c:pt idx="1198">
                  <c:v>9.3315417409993114E-4</c:v>
                </c:pt>
                <c:pt idx="1199">
                  <c:v>9.7119639270111958E-4</c:v>
                </c:pt>
                <c:pt idx="1200">
                  <c:v>9.5213621486465603E-4</c:v>
                </c:pt>
                <c:pt idx="1201">
                  <c:v>6.9419740058155048E-4</c:v>
                </c:pt>
                <c:pt idx="1202">
                  <c:v>2.84385491438284E-5</c:v>
                </c:pt>
                <c:pt idx="1203">
                  <c:v>1.9213344055963701E-4</c:v>
                </c:pt>
                <c:pt idx="1204">
                  <c:v>1.3485115326806107E-4</c:v>
                </c:pt>
                <c:pt idx="1205">
                  <c:v>-4.3530505063984608E-4</c:v>
                </c:pt>
                <c:pt idx="1206">
                  <c:v>-1.0529066990686764E-3</c:v>
                </c:pt>
                <c:pt idx="1207">
                  <c:v>-1.0115677983958196E-3</c:v>
                </c:pt>
                <c:pt idx="1208">
                  <c:v>-8.5549294834876173E-4</c:v>
                </c:pt>
                <c:pt idx="1209">
                  <c:v>-1.146388486985349E-5</c:v>
                </c:pt>
                <c:pt idx="1210">
                  <c:v>-2.5697676256163171E-5</c:v>
                </c:pt>
                <c:pt idx="1211">
                  <c:v>6.6199588419559204E-4</c:v>
                </c:pt>
                <c:pt idx="1212">
                  <c:v>9.9327757799660054E-4</c:v>
                </c:pt>
              </c:numCache>
            </c:numRef>
          </c:yVal>
          <c:smooth val="0"/>
          <c:extLst>
            <c:ext xmlns:c16="http://schemas.microsoft.com/office/drawing/2014/chart" uri="{C3380CC4-5D6E-409C-BE32-E72D297353CC}">
              <c16:uniqueId val="{00000001-6733-476A-8DFE-C3853E5156A6}"/>
            </c:ext>
          </c:extLst>
        </c:ser>
        <c:ser>
          <c:idx val="2"/>
          <c:order val="1"/>
          <c:tx>
            <c:strRef>
              <c:f>'Fluo 77K bandes'!$CS$1</c:f>
              <c:strCache>
                <c:ptCount val="1"/>
                <c:pt idx="0">
                  <c:v>W1B3</c:v>
                </c:pt>
              </c:strCache>
            </c:strRef>
          </c:tx>
          <c:spPr>
            <a:ln w="19050" cap="rnd">
              <a:solidFill>
                <a:srgbClr val="FF0000"/>
              </a:solidFill>
              <a:round/>
            </a:ln>
            <a:effectLst/>
          </c:spPr>
          <c:marker>
            <c:symbol val="none"/>
          </c:marker>
          <c:xVal>
            <c:numRef>
              <c:f>'Fluo 77K bandes'!$CP$3:$CP$1215</c:f>
              <c:numCache>
                <c:formatCode>General</c:formatCode>
                <c:ptCount val="1213"/>
                <c:pt idx="0">
                  <c:v>599.87080000000003</c:v>
                </c:pt>
                <c:pt idx="1">
                  <c:v>600.22069999999997</c:v>
                </c:pt>
                <c:pt idx="2">
                  <c:v>600.57050000000004</c:v>
                </c:pt>
                <c:pt idx="3">
                  <c:v>600.92020000000002</c:v>
                </c:pt>
                <c:pt idx="4">
                  <c:v>601.27</c:v>
                </c:pt>
                <c:pt idx="5">
                  <c:v>601.61959999999999</c:v>
                </c:pt>
                <c:pt idx="6">
                  <c:v>601.9692</c:v>
                </c:pt>
                <c:pt idx="7">
                  <c:v>602.31880000000001</c:v>
                </c:pt>
                <c:pt idx="8">
                  <c:v>602.66840000000002</c:v>
                </c:pt>
                <c:pt idx="9">
                  <c:v>603.01790000000005</c:v>
                </c:pt>
                <c:pt idx="10">
                  <c:v>603.3673</c:v>
                </c:pt>
                <c:pt idx="11">
                  <c:v>603.71669999999995</c:v>
                </c:pt>
                <c:pt idx="12">
                  <c:v>604.06610000000001</c:v>
                </c:pt>
                <c:pt idx="13">
                  <c:v>604.41539999999998</c:v>
                </c:pt>
                <c:pt idx="14">
                  <c:v>604.76469999999995</c:v>
                </c:pt>
                <c:pt idx="15">
                  <c:v>605.11400000000003</c:v>
                </c:pt>
                <c:pt idx="16">
                  <c:v>605.46310000000005</c:v>
                </c:pt>
                <c:pt idx="17">
                  <c:v>605.81230000000005</c:v>
                </c:pt>
                <c:pt idx="18">
                  <c:v>606.16139999999996</c:v>
                </c:pt>
                <c:pt idx="19">
                  <c:v>606.5104</c:v>
                </c:pt>
                <c:pt idx="20">
                  <c:v>606.85940000000005</c:v>
                </c:pt>
                <c:pt idx="21">
                  <c:v>607.20839999999998</c:v>
                </c:pt>
                <c:pt idx="22">
                  <c:v>607.55740000000003</c:v>
                </c:pt>
                <c:pt idx="23">
                  <c:v>607.90629999999999</c:v>
                </c:pt>
                <c:pt idx="24">
                  <c:v>608.25509999999997</c:v>
                </c:pt>
                <c:pt idx="25">
                  <c:v>608.60389999999995</c:v>
                </c:pt>
                <c:pt idx="26">
                  <c:v>608.95259999999996</c:v>
                </c:pt>
                <c:pt idx="27">
                  <c:v>609.30139999999994</c:v>
                </c:pt>
                <c:pt idx="28">
                  <c:v>609.65</c:v>
                </c:pt>
                <c:pt idx="29">
                  <c:v>609.99869999999999</c:v>
                </c:pt>
                <c:pt idx="30">
                  <c:v>610.34720000000004</c:v>
                </c:pt>
                <c:pt idx="31">
                  <c:v>610.69579999999996</c:v>
                </c:pt>
                <c:pt idx="32">
                  <c:v>611.04430000000002</c:v>
                </c:pt>
                <c:pt idx="33">
                  <c:v>611.39279999999997</c:v>
                </c:pt>
                <c:pt idx="34">
                  <c:v>611.74109999999996</c:v>
                </c:pt>
                <c:pt idx="35">
                  <c:v>612.08950000000004</c:v>
                </c:pt>
                <c:pt idx="36">
                  <c:v>612.43790000000001</c:v>
                </c:pt>
                <c:pt idx="37">
                  <c:v>612.78610000000003</c:v>
                </c:pt>
                <c:pt idx="38">
                  <c:v>613.13430000000005</c:v>
                </c:pt>
                <c:pt idx="39">
                  <c:v>613.48249999999996</c:v>
                </c:pt>
                <c:pt idx="40">
                  <c:v>613.83069999999998</c:v>
                </c:pt>
                <c:pt idx="41">
                  <c:v>614.17880000000002</c:v>
                </c:pt>
                <c:pt idx="42">
                  <c:v>614.52689999999996</c:v>
                </c:pt>
                <c:pt idx="43">
                  <c:v>614.87490000000003</c:v>
                </c:pt>
                <c:pt idx="44">
                  <c:v>615.22280000000001</c:v>
                </c:pt>
                <c:pt idx="45">
                  <c:v>615.57069999999999</c:v>
                </c:pt>
                <c:pt idx="46">
                  <c:v>615.91859999999997</c:v>
                </c:pt>
                <c:pt idx="47">
                  <c:v>616.26649999999995</c:v>
                </c:pt>
                <c:pt idx="48">
                  <c:v>616.61429999999996</c:v>
                </c:pt>
                <c:pt idx="49">
                  <c:v>616.96199999999999</c:v>
                </c:pt>
                <c:pt idx="50">
                  <c:v>617.3098</c:v>
                </c:pt>
                <c:pt idx="51">
                  <c:v>617.65740000000005</c:v>
                </c:pt>
                <c:pt idx="52">
                  <c:v>618.005</c:v>
                </c:pt>
                <c:pt idx="53">
                  <c:v>618.35260000000005</c:v>
                </c:pt>
                <c:pt idx="54">
                  <c:v>618.70010000000002</c:v>
                </c:pt>
                <c:pt idx="55">
                  <c:v>619.04759999999999</c:v>
                </c:pt>
                <c:pt idx="56">
                  <c:v>619.39509999999996</c:v>
                </c:pt>
                <c:pt idx="57">
                  <c:v>619.74249999999995</c:v>
                </c:pt>
                <c:pt idx="58">
                  <c:v>620.08979999999997</c:v>
                </c:pt>
                <c:pt idx="59">
                  <c:v>620.43709999999999</c:v>
                </c:pt>
                <c:pt idx="60">
                  <c:v>620.78440000000001</c:v>
                </c:pt>
                <c:pt idx="61">
                  <c:v>621.13170000000002</c:v>
                </c:pt>
                <c:pt idx="62">
                  <c:v>621.47879999999998</c:v>
                </c:pt>
                <c:pt idx="63">
                  <c:v>621.82600000000002</c:v>
                </c:pt>
                <c:pt idx="64">
                  <c:v>622.17309999999998</c:v>
                </c:pt>
                <c:pt idx="65">
                  <c:v>622.52009999999996</c:v>
                </c:pt>
                <c:pt idx="66">
                  <c:v>622.86710000000005</c:v>
                </c:pt>
                <c:pt idx="67">
                  <c:v>623.21410000000003</c:v>
                </c:pt>
                <c:pt idx="68">
                  <c:v>623.56100000000004</c:v>
                </c:pt>
                <c:pt idx="69">
                  <c:v>623.90790000000004</c:v>
                </c:pt>
                <c:pt idx="70">
                  <c:v>624.25469999999996</c:v>
                </c:pt>
                <c:pt idx="71">
                  <c:v>624.60149999999999</c:v>
                </c:pt>
                <c:pt idx="72">
                  <c:v>624.94820000000004</c:v>
                </c:pt>
                <c:pt idx="73">
                  <c:v>625.29499999999996</c:v>
                </c:pt>
                <c:pt idx="74">
                  <c:v>625.64160000000004</c:v>
                </c:pt>
                <c:pt idx="75">
                  <c:v>625.98820000000001</c:v>
                </c:pt>
                <c:pt idx="76">
                  <c:v>626.33479999999997</c:v>
                </c:pt>
                <c:pt idx="77">
                  <c:v>626.68129999999996</c:v>
                </c:pt>
                <c:pt idx="78">
                  <c:v>627.02779999999996</c:v>
                </c:pt>
                <c:pt idx="79">
                  <c:v>627.37419999999997</c:v>
                </c:pt>
                <c:pt idx="80">
                  <c:v>627.72059999999999</c:v>
                </c:pt>
                <c:pt idx="81">
                  <c:v>628.06700000000001</c:v>
                </c:pt>
                <c:pt idx="82">
                  <c:v>628.41330000000005</c:v>
                </c:pt>
                <c:pt idx="83">
                  <c:v>628.7595</c:v>
                </c:pt>
                <c:pt idx="84">
                  <c:v>629.10569999999996</c:v>
                </c:pt>
                <c:pt idx="85">
                  <c:v>629.45190000000002</c:v>
                </c:pt>
                <c:pt idx="86">
                  <c:v>629.798</c:v>
                </c:pt>
                <c:pt idx="87">
                  <c:v>630.14409999999998</c:v>
                </c:pt>
                <c:pt idx="88">
                  <c:v>630.49019999999996</c:v>
                </c:pt>
                <c:pt idx="89">
                  <c:v>630.83619999999996</c:v>
                </c:pt>
                <c:pt idx="90">
                  <c:v>631.18209999999999</c:v>
                </c:pt>
                <c:pt idx="91">
                  <c:v>631.52800000000002</c:v>
                </c:pt>
                <c:pt idx="92">
                  <c:v>631.87390000000005</c:v>
                </c:pt>
                <c:pt idx="93">
                  <c:v>632.21969999999999</c:v>
                </c:pt>
                <c:pt idx="94">
                  <c:v>632.56550000000004</c:v>
                </c:pt>
                <c:pt idx="95">
                  <c:v>632.91120000000001</c:v>
                </c:pt>
                <c:pt idx="96">
                  <c:v>633.25689999999997</c:v>
                </c:pt>
                <c:pt idx="97">
                  <c:v>633.60249999999996</c:v>
                </c:pt>
                <c:pt idx="98">
                  <c:v>633.94809999999995</c:v>
                </c:pt>
                <c:pt idx="99">
                  <c:v>634.29369999999994</c:v>
                </c:pt>
                <c:pt idx="100">
                  <c:v>634.63919999999996</c:v>
                </c:pt>
                <c:pt idx="101">
                  <c:v>634.9846</c:v>
                </c:pt>
                <c:pt idx="102">
                  <c:v>635.33010000000002</c:v>
                </c:pt>
                <c:pt idx="103">
                  <c:v>635.67539999999997</c:v>
                </c:pt>
                <c:pt idx="104">
                  <c:v>636.02080000000001</c:v>
                </c:pt>
                <c:pt idx="105">
                  <c:v>636.36599999999999</c:v>
                </c:pt>
                <c:pt idx="106">
                  <c:v>636.71130000000005</c:v>
                </c:pt>
                <c:pt idx="107">
                  <c:v>637.05650000000003</c:v>
                </c:pt>
                <c:pt idx="108">
                  <c:v>637.40170000000001</c:v>
                </c:pt>
                <c:pt idx="109">
                  <c:v>637.74680000000001</c:v>
                </c:pt>
                <c:pt idx="110">
                  <c:v>638.09190000000001</c:v>
                </c:pt>
                <c:pt idx="111">
                  <c:v>638.43679999999995</c:v>
                </c:pt>
                <c:pt idx="112">
                  <c:v>638.78179999999998</c:v>
                </c:pt>
                <c:pt idx="113">
                  <c:v>639.1268</c:v>
                </c:pt>
                <c:pt idx="114">
                  <c:v>639.47159999999997</c:v>
                </c:pt>
                <c:pt idx="115">
                  <c:v>639.81650000000002</c:v>
                </c:pt>
                <c:pt idx="116">
                  <c:v>640.16129999999998</c:v>
                </c:pt>
                <c:pt idx="117">
                  <c:v>640.50599999999997</c:v>
                </c:pt>
                <c:pt idx="118">
                  <c:v>640.85080000000005</c:v>
                </c:pt>
                <c:pt idx="119">
                  <c:v>641.19539999999995</c:v>
                </c:pt>
                <c:pt idx="120">
                  <c:v>641.54</c:v>
                </c:pt>
                <c:pt idx="121">
                  <c:v>641.88459999999998</c:v>
                </c:pt>
                <c:pt idx="122">
                  <c:v>642.22910000000002</c:v>
                </c:pt>
                <c:pt idx="123">
                  <c:v>642.57370000000003</c:v>
                </c:pt>
                <c:pt idx="124">
                  <c:v>642.91809999999998</c:v>
                </c:pt>
                <c:pt idx="125">
                  <c:v>643.26250000000005</c:v>
                </c:pt>
                <c:pt idx="126">
                  <c:v>643.60680000000002</c:v>
                </c:pt>
                <c:pt idx="127">
                  <c:v>643.95119999999997</c:v>
                </c:pt>
                <c:pt idx="128">
                  <c:v>644.29539999999997</c:v>
                </c:pt>
                <c:pt idx="129">
                  <c:v>644.63959999999997</c:v>
                </c:pt>
                <c:pt idx="130">
                  <c:v>644.98379999999997</c:v>
                </c:pt>
                <c:pt idx="131">
                  <c:v>645.3279</c:v>
                </c:pt>
                <c:pt idx="132">
                  <c:v>645.6721</c:v>
                </c:pt>
                <c:pt idx="133">
                  <c:v>646.01610000000005</c:v>
                </c:pt>
                <c:pt idx="134">
                  <c:v>646.36009999999999</c:v>
                </c:pt>
                <c:pt idx="135">
                  <c:v>646.70399999999995</c:v>
                </c:pt>
                <c:pt idx="136">
                  <c:v>647.04790000000003</c:v>
                </c:pt>
                <c:pt idx="137">
                  <c:v>647.39179999999999</c:v>
                </c:pt>
                <c:pt idx="138">
                  <c:v>647.73569999999995</c:v>
                </c:pt>
                <c:pt idx="139">
                  <c:v>648.07939999999996</c:v>
                </c:pt>
                <c:pt idx="140">
                  <c:v>648.42319999999995</c:v>
                </c:pt>
                <c:pt idx="141">
                  <c:v>648.76679999999999</c:v>
                </c:pt>
                <c:pt idx="142">
                  <c:v>649.1105</c:v>
                </c:pt>
                <c:pt idx="143">
                  <c:v>649.45399999999995</c:v>
                </c:pt>
                <c:pt idx="144">
                  <c:v>649.79759999999999</c:v>
                </c:pt>
                <c:pt idx="145">
                  <c:v>650.14110000000005</c:v>
                </c:pt>
                <c:pt idx="146">
                  <c:v>650.4846</c:v>
                </c:pt>
                <c:pt idx="147">
                  <c:v>650.82799999999997</c:v>
                </c:pt>
                <c:pt idx="148">
                  <c:v>651.17139999999995</c:v>
                </c:pt>
                <c:pt idx="149">
                  <c:v>651.51469999999995</c:v>
                </c:pt>
                <c:pt idx="150">
                  <c:v>651.85799999999995</c:v>
                </c:pt>
                <c:pt idx="151">
                  <c:v>652.20119999999997</c:v>
                </c:pt>
                <c:pt idx="152">
                  <c:v>652.5444</c:v>
                </c:pt>
                <c:pt idx="153">
                  <c:v>652.88760000000002</c:v>
                </c:pt>
                <c:pt idx="154">
                  <c:v>653.23069999999996</c:v>
                </c:pt>
                <c:pt idx="155">
                  <c:v>653.57370000000003</c:v>
                </c:pt>
                <c:pt idx="156">
                  <c:v>653.91669999999999</c:v>
                </c:pt>
                <c:pt idx="157">
                  <c:v>654.25980000000004</c:v>
                </c:pt>
                <c:pt idx="158">
                  <c:v>654.60270000000003</c:v>
                </c:pt>
                <c:pt idx="159">
                  <c:v>654.94560000000001</c:v>
                </c:pt>
                <c:pt idx="160">
                  <c:v>655.28840000000002</c:v>
                </c:pt>
                <c:pt idx="161">
                  <c:v>655.63120000000004</c:v>
                </c:pt>
                <c:pt idx="162">
                  <c:v>655.97389999999996</c:v>
                </c:pt>
                <c:pt idx="163">
                  <c:v>656.31669999999997</c:v>
                </c:pt>
                <c:pt idx="164">
                  <c:v>656.65930000000003</c:v>
                </c:pt>
                <c:pt idx="165">
                  <c:v>657.00189999999998</c:v>
                </c:pt>
                <c:pt idx="166">
                  <c:v>657.34450000000004</c:v>
                </c:pt>
                <c:pt idx="167">
                  <c:v>657.68700000000001</c:v>
                </c:pt>
                <c:pt idx="168">
                  <c:v>658.02949999999998</c:v>
                </c:pt>
                <c:pt idx="169">
                  <c:v>658.37189999999998</c:v>
                </c:pt>
                <c:pt idx="170">
                  <c:v>658.71429999999998</c:v>
                </c:pt>
                <c:pt idx="171">
                  <c:v>659.0566</c:v>
                </c:pt>
                <c:pt idx="172">
                  <c:v>659.39890000000003</c:v>
                </c:pt>
                <c:pt idx="173">
                  <c:v>659.74120000000005</c:v>
                </c:pt>
                <c:pt idx="174">
                  <c:v>660.08339999999998</c:v>
                </c:pt>
                <c:pt idx="175">
                  <c:v>660.42550000000006</c:v>
                </c:pt>
                <c:pt idx="176">
                  <c:v>660.76769999999999</c:v>
                </c:pt>
                <c:pt idx="177">
                  <c:v>661.10969999999998</c:v>
                </c:pt>
                <c:pt idx="178">
                  <c:v>661.45180000000005</c:v>
                </c:pt>
                <c:pt idx="179">
                  <c:v>661.79380000000003</c:v>
                </c:pt>
                <c:pt idx="180">
                  <c:v>662.13570000000004</c:v>
                </c:pt>
                <c:pt idx="181">
                  <c:v>662.47760000000005</c:v>
                </c:pt>
                <c:pt idx="182">
                  <c:v>662.81949999999995</c:v>
                </c:pt>
                <c:pt idx="183">
                  <c:v>663.16129999999998</c:v>
                </c:pt>
                <c:pt idx="184">
                  <c:v>663.50310000000002</c:v>
                </c:pt>
                <c:pt idx="185">
                  <c:v>663.84469999999999</c:v>
                </c:pt>
                <c:pt idx="186">
                  <c:v>664.18640000000005</c:v>
                </c:pt>
                <c:pt idx="187">
                  <c:v>664.52800000000002</c:v>
                </c:pt>
                <c:pt idx="188">
                  <c:v>664.86959999999999</c:v>
                </c:pt>
                <c:pt idx="189">
                  <c:v>665.21109999999999</c:v>
                </c:pt>
                <c:pt idx="190">
                  <c:v>665.55259999999998</c:v>
                </c:pt>
                <c:pt idx="191">
                  <c:v>665.89409999999998</c:v>
                </c:pt>
                <c:pt idx="192">
                  <c:v>666.2355</c:v>
                </c:pt>
                <c:pt idx="193">
                  <c:v>666.57680000000005</c:v>
                </c:pt>
                <c:pt idx="194">
                  <c:v>666.91819999999996</c:v>
                </c:pt>
                <c:pt idx="195">
                  <c:v>667.25940000000003</c:v>
                </c:pt>
                <c:pt idx="196">
                  <c:v>667.60059999999999</c:v>
                </c:pt>
                <c:pt idx="197">
                  <c:v>667.94179999999994</c:v>
                </c:pt>
                <c:pt idx="198">
                  <c:v>668.28300000000002</c:v>
                </c:pt>
                <c:pt idx="199">
                  <c:v>668.62400000000002</c:v>
                </c:pt>
                <c:pt idx="200">
                  <c:v>668.96500000000003</c:v>
                </c:pt>
                <c:pt idx="201">
                  <c:v>669.30600000000004</c:v>
                </c:pt>
                <c:pt idx="202">
                  <c:v>669.64700000000005</c:v>
                </c:pt>
                <c:pt idx="203">
                  <c:v>669.98789999999997</c:v>
                </c:pt>
                <c:pt idx="204">
                  <c:v>670.32870000000003</c:v>
                </c:pt>
                <c:pt idx="205">
                  <c:v>670.66959999999995</c:v>
                </c:pt>
                <c:pt idx="206">
                  <c:v>671.01030000000003</c:v>
                </c:pt>
                <c:pt idx="207">
                  <c:v>671.35109999999997</c:v>
                </c:pt>
                <c:pt idx="208">
                  <c:v>671.69169999999997</c:v>
                </c:pt>
                <c:pt idx="209">
                  <c:v>672.03229999999996</c:v>
                </c:pt>
                <c:pt idx="210">
                  <c:v>672.37300000000005</c:v>
                </c:pt>
                <c:pt idx="211">
                  <c:v>672.71349999999995</c:v>
                </c:pt>
                <c:pt idx="212">
                  <c:v>673.05399999999997</c:v>
                </c:pt>
                <c:pt idx="213">
                  <c:v>673.39449999999999</c:v>
                </c:pt>
                <c:pt idx="214">
                  <c:v>673.73490000000004</c:v>
                </c:pt>
                <c:pt idx="215">
                  <c:v>674.0752</c:v>
                </c:pt>
                <c:pt idx="216">
                  <c:v>674.41549999999995</c:v>
                </c:pt>
                <c:pt idx="217">
                  <c:v>674.75580000000002</c:v>
                </c:pt>
                <c:pt idx="218">
                  <c:v>675.096</c:v>
                </c:pt>
                <c:pt idx="219">
                  <c:v>675.43619999999999</c:v>
                </c:pt>
                <c:pt idx="220">
                  <c:v>675.77639999999997</c:v>
                </c:pt>
                <c:pt idx="221">
                  <c:v>676.11649999999997</c:v>
                </c:pt>
                <c:pt idx="222">
                  <c:v>676.45650000000001</c:v>
                </c:pt>
                <c:pt idx="223">
                  <c:v>676.79639999999995</c:v>
                </c:pt>
                <c:pt idx="224">
                  <c:v>677.13639999999998</c:v>
                </c:pt>
                <c:pt idx="225">
                  <c:v>677.47630000000004</c:v>
                </c:pt>
                <c:pt idx="226">
                  <c:v>677.81619999999998</c:v>
                </c:pt>
                <c:pt idx="227">
                  <c:v>678.15599999999995</c:v>
                </c:pt>
                <c:pt idx="228">
                  <c:v>678.49580000000003</c:v>
                </c:pt>
                <c:pt idx="229">
                  <c:v>678.83550000000002</c:v>
                </c:pt>
                <c:pt idx="230">
                  <c:v>679.17520000000002</c:v>
                </c:pt>
                <c:pt idx="231">
                  <c:v>679.51480000000004</c:v>
                </c:pt>
                <c:pt idx="232">
                  <c:v>679.85440000000006</c:v>
                </c:pt>
                <c:pt idx="233">
                  <c:v>680.19399999999996</c:v>
                </c:pt>
                <c:pt idx="234">
                  <c:v>680.53340000000003</c:v>
                </c:pt>
                <c:pt idx="235">
                  <c:v>680.87289999999996</c:v>
                </c:pt>
                <c:pt idx="236">
                  <c:v>681.21230000000003</c:v>
                </c:pt>
                <c:pt idx="237">
                  <c:v>681.55169999999998</c:v>
                </c:pt>
                <c:pt idx="238">
                  <c:v>681.89099999999996</c:v>
                </c:pt>
                <c:pt idx="239">
                  <c:v>682.23030000000006</c:v>
                </c:pt>
                <c:pt idx="240">
                  <c:v>682.56949999999995</c:v>
                </c:pt>
                <c:pt idx="241">
                  <c:v>682.90869999999995</c:v>
                </c:pt>
                <c:pt idx="242">
                  <c:v>683.24779999999998</c:v>
                </c:pt>
                <c:pt idx="243">
                  <c:v>683.58690000000001</c:v>
                </c:pt>
                <c:pt idx="244">
                  <c:v>683.92589999999996</c:v>
                </c:pt>
                <c:pt idx="245">
                  <c:v>684.26499999999999</c:v>
                </c:pt>
                <c:pt idx="246">
                  <c:v>684.60389999999995</c:v>
                </c:pt>
                <c:pt idx="247">
                  <c:v>684.94280000000003</c:v>
                </c:pt>
                <c:pt idx="248">
                  <c:v>685.28160000000003</c:v>
                </c:pt>
                <c:pt idx="249">
                  <c:v>685.62049999999999</c:v>
                </c:pt>
                <c:pt idx="250">
                  <c:v>685.95920000000001</c:v>
                </c:pt>
                <c:pt idx="251">
                  <c:v>686.298</c:v>
                </c:pt>
                <c:pt idx="252">
                  <c:v>686.63670000000002</c:v>
                </c:pt>
                <c:pt idx="253">
                  <c:v>686.97529999999995</c:v>
                </c:pt>
                <c:pt idx="254">
                  <c:v>687.31380000000001</c:v>
                </c:pt>
                <c:pt idx="255">
                  <c:v>687.65239999999994</c:v>
                </c:pt>
                <c:pt idx="256">
                  <c:v>687.99090000000001</c:v>
                </c:pt>
                <c:pt idx="257">
                  <c:v>688.32929999999999</c:v>
                </c:pt>
                <c:pt idx="258">
                  <c:v>688.66769999999997</c:v>
                </c:pt>
                <c:pt idx="259">
                  <c:v>689.00609999999995</c:v>
                </c:pt>
                <c:pt idx="260">
                  <c:v>689.34439999999995</c:v>
                </c:pt>
                <c:pt idx="261">
                  <c:v>689.68269999999995</c:v>
                </c:pt>
                <c:pt idx="262">
                  <c:v>690.02089999999998</c:v>
                </c:pt>
                <c:pt idx="263">
                  <c:v>690.35910000000001</c:v>
                </c:pt>
                <c:pt idx="264">
                  <c:v>690.69719999999995</c:v>
                </c:pt>
                <c:pt idx="265">
                  <c:v>691.03530000000001</c:v>
                </c:pt>
                <c:pt idx="266">
                  <c:v>691.37339999999995</c:v>
                </c:pt>
                <c:pt idx="267">
                  <c:v>691.71130000000005</c:v>
                </c:pt>
                <c:pt idx="268">
                  <c:v>692.04930000000002</c:v>
                </c:pt>
                <c:pt idx="269">
                  <c:v>692.38720000000001</c:v>
                </c:pt>
                <c:pt idx="270">
                  <c:v>692.72500000000002</c:v>
                </c:pt>
                <c:pt idx="271">
                  <c:v>693.06290000000001</c:v>
                </c:pt>
                <c:pt idx="272">
                  <c:v>693.40060000000005</c:v>
                </c:pt>
                <c:pt idx="273">
                  <c:v>693.73829999999998</c:v>
                </c:pt>
                <c:pt idx="274">
                  <c:v>694.07600000000002</c:v>
                </c:pt>
                <c:pt idx="275">
                  <c:v>694.41359999999997</c:v>
                </c:pt>
                <c:pt idx="276">
                  <c:v>694.75120000000004</c:v>
                </c:pt>
                <c:pt idx="277">
                  <c:v>695.08870000000002</c:v>
                </c:pt>
                <c:pt idx="278">
                  <c:v>695.42619999999999</c:v>
                </c:pt>
                <c:pt idx="279">
                  <c:v>695.76369999999997</c:v>
                </c:pt>
                <c:pt idx="280">
                  <c:v>696.10109999999997</c:v>
                </c:pt>
                <c:pt idx="281">
                  <c:v>696.4384</c:v>
                </c:pt>
                <c:pt idx="282">
                  <c:v>696.7758</c:v>
                </c:pt>
                <c:pt idx="283">
                  <c:v>697.11300000000006</c:v>
                </c:pt>
                <c:pt idx="284">
                  <c:v>697.4502</c:v>
                </c:pt>
                <c:pt idx="285">
                  <c:v>697.78740000000005</c:v>
                </c:pt>
                <c:pt idx="286">
                  <c:v>698.12450000000001</c:v>
                </c:pt>
                <c:pt idx="287">
                  <c:v>698.4615</c:v>
                </c:pt>
                <c:pt idx="288">
                  <c:v>698.79859999999996</c:v>
                </c:pt>
                <c:pt idx="289">
                  <c:v>699.13559999999995</c:v>
                </c:pt>
                <c:pt idx="290">
                  <c:v>699.47249999999997</c:v>
                </c:pt>
                <c:pt idx="291">
                  <c:v>699.80939999999998</c:v>
                </c:pt>
                <c:pt idx="292">
                  <c:v>700.14620000000002</c:v>
                </c:pt>
                <c:pt idx="293">
                  <c:v>700.48310000000004</c:v>
                </c:pt>
                <c:pt idx="294">
                  <c:v>700.81979999999999</c:v>
                </c:pt>
                <c:pt idx="295">
                  <c:v>701.15660000000003</c:v>
                </c:pt>
                <c:pt idx="296">
                  <c:v>701.4932</c:v>
                </c:pt>
                <c:pt idx="297">
                  <c:v>701.82979999999998</c:v>
                </c:pt>
                <c:pt idx="298">
                  <c:v>702.16639999999995</c:v>
                </c:pt>
                <c:pt idx="299">
                  <c:v>702.50289999999995</c:v>
                </c:pt>
                <c:pt idx="300">
                  <c:v>702.83939999999996</c:v>
                </c:pt>
                <c:pt idx="301">
                  <c:v>703.17579999999998</c:v>
                </c:pt>
                <c:pt idx="302">
                  <c:v>703.51220000000001</c:v>
                </c:pt>
                <c:pt idx="303">
                  <c:v>703.84849999999994</c:v>
                </c:pt>
                <c:pt idx="304">
                  <c:v>704.1848</c:v>
                </c:pt>
                <c:pt idx="305">
                  <c:v>704.52110000000005</c:v>
                </c:pt>
                <c:pt idx="306">
                  <c:v>704.85730000000001</c:v>
                </c:pt>
                <c:pt idx="307">
                  <c:v>705.1934</c:v>
                </c:pt>
                <c:pt idx="308">
                  <c:v>705.52949999999998</c:v>
                </c:pt>
                <c:pt idx="309">
                  <c:v>705.86559999999997</c:v>
                </c:pt>
                <c:pt idx="310">
                  <c:v>706.20159999999998</c:v>
                </c:pt>
                <c:pt idx="311">
                  <c:v>706.5376</c:v>
                </c:pt>
                <c:pt idx="312">
                  <c:v>706.87350000000004</c:v>
                </c:pt>
                <c:pt idx="313">
                  <c:v>707.20939999999996</c:v>
                </c:pt>
                <c:pt idx="314">
                  <c:v>707.54520000000002</c:v>
                </c:pt>
                <c:pt idx="315">
                  <c:v>707.88099999999997</c:v>
                </c:pt>
                <c:pt idx="316">
                  <c:v>708.21669999999995</c:v>
                </c:pt>
                <c:pt idx="317">
                  <c:v>708.55240000000003</c:v>
                </c:pt>
                <c:pt idx="318">
                  <c:v>708.88810000000001</c:v>
                </c:pt>
                <c:pt idx="319">
                  <c:v>709.22370000000001</c:v>
                </c:pt>
                <c:pt idx="320">
                  <c:v>709.55930000000001</c:v>
                </c:pt>
                <c:pt idx="321">
                  <c:v>709.89480000000003</c:v>
                </c:pt>
                <c:pt idx="322">
                  <c:v>710.23019999999997</c:v>
                </c:pt>
                <c:pt idx="323">
                  <c:v>710.56569999999999</c:v>
                </c:pt>
                <c:pt idx="324">
                  <c:v>710.90099999999995</c:v>
                </c:pt>
                <c:pt idx="325">
                  <c:v>711.23630000000003</c:v>
                </c:pt>
                <c:pt idx="326">
                  <c:v>711.57159999999999</c:v>
                </c:pt>
                <c:pt idx="327">
                  <c:v>711.90689999999995</c:v>
                </c:pt>
                <c:pt idx="328">
                  <c:v>712.24199999999996</c:v>
                </c:pt>
                <c:pt idx="329">
                  <c:v>712.57709999999997</c:v>
                </c:pt>
                <c:pt idx="330">
                  <c:v>712.91229999999996</c:v>
                </c:pt>
                <c:pt idx="331">
                  <c:v>713.2473</c:v>
                </c:pt>
                <c:pt idx="332">
                  <c:v>713.58230000000003</c:v>
                </c:pt>
                <c:pt idx="333">
                  <c:v>713.91719999999998</c:v>
                </c:pt>
                <c:pt idx="334">
                  <c:v>714.25220000000002</c:v>
                </c:pt>
                <c:pt idx="335">
                  <c:v>714.58699999999999</c:v>
                </c:pt>
                <c:pt idx="336">
                  <c:v>714.92190000000005</c:v>
                </c:pt>
                <c:pt idx="337">
                  <c:v>715.25660000000005</c:v>
                </c:pt>
                <c:pt idx="338">
                  <c:v>715.59130000000005</c:v>
                </c:pt>
                <c:pt idx="339">
                  <c:v>715.92600000000004</c:v>
                </c:pt>
                <c:pt idx="340">
                  <c:v>716.26059999999995</c:v>
                </c:pt>
                <c:pt idx="341">
                  <c:v>716.59519999999998</c:v>
                </c:pt>
                <c:pt idx="342">
                  <c:v>716.92970000000003</c:v>
                </c:pt>
                <c:pt idx="343">
                  <c:v>717.26419999999996</c:v>
                </c:pt>
                <c:pt idx="344">
                  <c:v>717.59870000000001</c:v>
                </c:pt>
                <c:pt idx="345">
                  <c:v>717.93309999999997</c:v>
                </c:pt>
                <c:pt idx="346">
                  <c:v>718.26750000000004</c:v>
                </c:pt>
                <c:pt idx="347">
                  <c:v>718.60170000000005</c:v>
                </c:pt>
                <c:pt idx="348">
                  <c:v>718.93600000000004</c:v>
                </c:pt>
                <c:pt idx="349">
                  <c:v>719.27020000000005</c:v>
                </c:pt>
                <c:pt idx="350">
                  <c:v>719.60440000000006</c:v>
                </c:pt>
                <c:pt idx="351">
                  <c:v>719.93849999999998</c:v>
                </c:pt>
                <c:pt idx="352">
                  <c:v>720.27260000000001</c:v>
                </c:pt>
                <c:pt idx="353">
                  <c:v>720.60659999999996</c:v>
                </c:pt>
                <c:pt idx="354">
                  <c:v>720.94060000000002</c:v>
                </c:pt>
                <c:pt idx="355">
                  <c:v>721.27449999999999</c:v>
                </c:pt>
                <c:pt idx="356">
                  <c:v>721.60839999999996</c:v>
                </c:pt>
                <c:pt idx="357">
                  <c:v>721.94219999999996</c:v>
                </c:pt>
                <c:pt idx="358">
                  <c:v>722.27599999999995</c:v>
                </c:pt>
                <c:pt idx="359">
                  <c:v>722.60969999999998</c:v>
                </c:pt>
                <c:pt idx="360">
                  <c:v>722.9434</c:v>
                </c:pt>
                <c:pt idx="361">
                  <c:v>723.27710000000002</c:v>
                </c:pt>
                <c:pt idx="362">
                  <c:v>723.61069999999995</c:v>
                </c:pt>
                <c:pt idx="363">
                  <c:v>723.9443</c:v>
                </c:pt>
                <c:pt idx="364">
                  <c:v>724.27779999999996</c:v>
                </c:pt>
                <c:pt idx="365">
                  <c:v>724.61130000000003</c:v>
                </c:pt>
                <c:pt idx="366">
                  <c:v>724.94460000000004</c:v>
                </c:pt>
                <c:pt idx="367">
                  <c:v>725.27800000000002</c:v>
                </c:pt>
                <c:pt idx="368">
                  <c:v>725.61130000000003</c:v>
                </c:pt>
                <c:pt idx="369">
                  <c:v>725.94460000000004</c:v>
                </c:pt>
                <c:pt idx="370">
                  <c:v>726.27790000000005</c:v>
                </c:pt>
                <c:pt idx="371">
                  <c:v>726.61099999999999</c:v>
                </c:pt>
                <c:pt idx="372">
                  <c:v>726.94420000000002</c:v>
                </c:pt>
                <c:pt idx="373">
                  <c:v>727.27729999999997</c:v>
                </c:pt>
                <c:pt idx="374">
                  <c:v>727.61040000000003</c:v>
                </c:pt>
                <c:pt idx="375">
                  <c:v>727.94330000000002</c:v>
                </c:pt>
                <c:pt idx="376">
                  <c:v>728.27620000000002</c:v>
                </c:pt>
                <c:pt idx="377">
                  <c:v>728.60919999999999</c:v>
                </c:pt>
                <c:pt idx="378">
                  <c:v>728.94200000000001</c:v>
                </c:pt>
                <c:pt idx="379">
                  <c:v>729.27480000000003</c:v>
                </c:pt>
                <c:pt idx="380">
                  <c:v>729.60760000000005</c:v>
                </c:pt>
                <c:pt idx="381">
                  <c:v>729.94029999999998</c:v>
                </c:pt>
                <c:pt idx="382">
                  <c:v>730.27300000000002</c:v>
                </c:pt>
                <c:pt idx="383">
                  <c:v>730.60569999999996</c:v>
                </c:pt>
                <c:pt idx="384">
                  <c:v>730.93820000000005</c:v>
                </c:pt>
                <c:pt idx="385">
                  <c:v>731.27080000000001</c:v>
                </c:pt>
                <c:pt idx="386">
                  <c:v>731.60320000000002</c:v>
                </c:pt>
                <c:pt idx="387">
                  <c:v>731.9357</c:v>
                </c:pt>
                <c:pt idx="388">
                  <c:v>732.2681</c:v>
                </c:pt>
                <c:pt idx="389">
                  <c:v>732.60040000000004</c:v>
                </c:pt>
                <c:pt idx="390">
                  <c:v>732.93269999999995</c:v>
                </c:pt>
                <c:pt idx="391">
                  <c:v>733.26499999999999</c:v>
                </c:pt>
                <c:pt idx="392">
                  <c:v>733.59709999999995</c:v>
                </c:pt>
                <c:pt idx="393">
                  <c:v>733.92930000000001</c:v>
                </c:pt>
                <c:pt idx="394">
                  <c:v>734.26139999999998</c:v>
                </c:pt>
                <c:pt idx="395">
                  <c:v>734.59339999999997</c:v>
                </c:pt>
                <c:pt idx="396">
                  <c:v>734.92550000000006</c:v>
                </c:pt>
                <c:pt idx="397">
                  <c:v>735.25739999999996</c:v>
                </c:pt>
                <c:pt idx="398">
                  <c:v>735.58939999999996</c:v>
                </c:pt>
                <c:pt idx="399">
                  <c:v>735.9212</c:v>
                </c:pt>
                <c:pt idx="400">
                  <c:v>736.25310000000002</c:v>
                </c:pt>
                <c:pt idx="401">
                  <c:v>736.58479999999997</c:v>
                </c:pt>
                <c:pt idx="402">
                  <c:v>736.91660000000002</c:v>
                </c:pt>
                <c:pt idx="403">
                  <c:v>737.2482</c:v>
                </c:pt>
                <c:pt idx="404">
                  <c:v>737.57989999999995</c:v>
                </c:pt>
                <c:pt idx="405">
                  <c:v>737.91150000000005</c:v>
                </c:pt>
                <c:pt idx="406">
                  <c:v>738.24300000000005</c:v>
                </c:pt>
                <c:pt idx="407">
                  <c:v>738.57449999999994</c:v>
                </c:pt>
                <c:pt idx="408">
                  <c:v>738.90599999999995</c:v>
                </c:pt>
                <c:pt idx="409">
                  <c:v>739.23739999999998</c:v>
                </c:pt>
                <c:pt idx="410">
                  <c:v>739.56870000000004</c:v>
                </c:pt>
                <c:pt idx="411">
                  <c:v>739.9</c:v>
                </c:pt>
                <c:pt idx="412">
                  <c:v>740.23130000000003</c:v>
                </c:pt>
                <c:pt idx="413">
                  <c:v>740.5625</c:v>
                </c:pt>
                <c:pt idx="414">
                  <c:v>740.89369999999997</c:v>
                </c:pt>
                <c:pt idx="415">
                  <c:v>741.22479999999996</c:v>
                </c:pt>
                <c:pt idx="416">
                  <c:v>741.55589999999995</c:v>
                </c:pt>
                <c:pt idx="417">
                  <c:v>741.88689999999997</c:v>
                </c:pt>
                <c:pt idx="418">
                  <c:v>742.21789999999999</c:v>
                </c:pt>
                <c:pt idx="419">
                  <c:v>742.54880000000003</c:v>
                </c:pt>
                <c:pt idx="420">
                  <c:v>742.87969999999996</c:v>
                </c:pt>
                <c:pt idx="421">
                  <c:v>743.2106</c:v>
                </c:pt>
                <c:pt idx="422">
                  <c:v>743.54129999999998</c:v>
                </c:pt>
                <c:pt idx="423">
                  <c:v>743.87210000000005</c:v>
                </c:pt>
                <c:pt idx="424">
                  <c:v>744.20280000000002</c:v>
                </c:pt>
                <c:pt idx="425">
                  <c:v>744.53340000000003</c:v>
                </c:pt>
                <c:pt idx="426">
                  <c:v>744.86400000000003</c:v>
                </c:pt>
                <c:pt idx="427">
                  <c:v>745.19460000000004</c:v>
                </c:pt>
                <c:pt idx="428">
                  <c:v>745.52509999999995</c:v>
                </c:pt>
                <c:pt idx="429">
                  <c:v>745.85559999999998</c:v>
                </c:pt>
                <c:pt idx="430">
                  <c:v>746.18600000000004</c:v>
                </c:pt>
                <c:pt idx="431">
                  <c:v>746.51639999999998</c:v>
                </c:pt>
                <c:pt idx="432">
                  <c:v>746.84670000000006</c:v>
                </c:pt>
                <c:pt idx="433">
                  <c:v>747.17690000000005</c:v>
                </c:pt>
                <c:pt idx="434">
                  <c:v>747.50710000000004</c:v>
                </c:pt>
                <c:pt idx="435">
                  <c:v>747.83730000000003</c:v>
                </c:pt>
                <c:pt idx="436">
                  <c:v>748.16750000000002</c:v>
                </c:pt>
                <c:pt idx="437">
                  <c:v>748.49760000000003</c:v>
                </c:pt>
                <c:pt idx="438">
                  <c:v>748.82759999999996</c:v>
                </c:pt>
                <c:pt idx="439">
                  <c:v>749.1576</c:v>
                </c:pt>
                <c:pt idx="440">
                  <c:v>749.48749999999995</c:v>
                </c:pt>
                <c:pt idx="441">
                  <c:v>749.81740000000002</c:v>
                </c:pt>
                <c:pt idx="442">
                  <c:v>750.14729999999997</c:v>
                </c:pt>
                <c:pt idx="443">
                  <c:v>750.47709999999995</c:v>
                </c:pt>
                <c:pt idx="444">
                  <c:v>750.80679999999995</c:v>
                </c:pt>
                <c:pt idx="445">
                  <c:v>751.13649999999996</c:v>
                </c:pt>
                <c:pt idx="446">
                  <c:v>751.46619999999996</c:v>
                </c:pt>
                <c:pt idx="447">
                  <c:v>751.79579999999999</c:v>
                </c:pt>
                <c:pt idx="448">
                  <c:v>752.12530000000004</c:v>
                </c:pt>
                <c:pt idx="449">
                  <c:v>752.45479999999998</c:v>
                </c:pt>
                <c:pt idx="450">
                  <c:v>752.78430000000003</c:v>
                </c:pt>
                <c:pt idx="451">
                  <c:v>753.11369999999999</c:v>
                </c:pt>
                <c:pt idx="452">
                  <c:v>753.44309999999996</c:v>
                </c:pt>
                <c:pt idx="453">
                  <c:v>753.77250000000004</c:v>
                </c:pt>
                <c:pt idx="454">
                  <c:v>754.10170000000005</c:v>
                </c:pt>
                <c:pt idx="455">
                  <c:v>754.43089999999995</c:v>
                </c:pt>
                <c:pt idx="456">
                  <c:v>754.76009999999997</c:v>
                </c:pt>
                <c:pt idx="457">
                  <c:v>755.08920000000001</c:v>
                </c:pt>
                <c:pt idx="458">
                  <c:v>755.41830000000004</c:v>
                </c:pt>
                <c:pt idx="459">
                  <c:v>755.74739999999997</c:v>
                </c:pt>
                <c:pt idx="460">
                  <c:v>756.07640000000004</c:v>
                </c:pt>
                <c:pt idx="461">
                  <c:v>756.40530000000001</c:v>
                </c:pt>
                <c:pt idx="462">
                  <c:v>756.73419999999999</c:v>
                </c:pt>
                <c:pt idx="463">
                  <c:v>757.06299999999999</c:v>
                </c:pt>
                <c:pt idx="464">
                  <c:v>757.39179999999999</c:v>
                </c:pt>
                <c:pt idx="465">
                  <c:v>757.72059999999999</c:v>
                </c:pt>
                <c:pt idx="466">
                  <c:v>758.04930000000002</c:v>
                </c:pt>
                <c:pt idx="467">
                  <c:v>758.37800000000004</c:v>
                </c:pt>
                <c:pt idx="468">
                  <c:v>758.70659999999998</c:v>
                </c:pt>
                <c:pt idx="469">
                  <c:v>759.03520000000003</c:v>
                </c:pt>
                <c:pt idx="470">
                  <c:v>759.36369999999999</c:v>
                </c:pt>
                <c:pt idx="471">
                  <c:v>759.69209999999998</c:v>
                </c:pt>
                <c:pt idx="472">
                  <c:v>760.02059999999994</c:v>
                </c:pt>
                <c:pt idx="473">
                  <c:v>760.34889999999996</c:v>
                </c:pt>
                <c:pt idx="474">
                  <c:v>760.67719999999997</c:v>
                </c:pt>
                <c:pt idx="475">
                  <c:v>761.00559999999996</c:v>
                </c:pt>
                <c:pt idx="476">
                  <c:v>761.3338</c:v>
                </c:pt>
                <c:pt idx="477">
                  <c:v>761.66200000000003</c:v>
                </c:pt>
                <c:pt idx="478">
                  <c:v>761.99009999999998</c:v>
                </c:pt>
                <c:pt idx="479">
                  <c:v>762.31820000000005</c:v>
                </c:pt>
                <c:pt idx="480">
                  <c:v>762.64620000000002</c:v>
                </c:pt>
                <c:pt idx="481">
                  <c:v>762.9742</c:v>
                </c:pt>
                <c:pt idx="482">
                  <c:v>763.30219999999997</c:v>
                </c:pt>
                <c:pt idx="483">
                  <c:v>763.63009999999997</c:v>
                </c:pt>
                <c:pt idx="484">
                  <c:v>763.9579</c:v>
                </c:pt>
                <c:pt idx="485">
                  <c:v>764.28570000000002</c:v>
                </c:pt>
                <c:pt idx="486">
                  <c:v>764.61350000000004</c:v>
                </c:pt>
                <c:pt idx="487">
                  <c:v>764.94119999999998</c:v>
                </c:pt>
                <c:pt idx="488">
                  <c:v>765.26890000000003</c:v>
                </c:pt>
                <c:pt idx="489">
                  <c:v>765.59640000000002</c:v>
                </c:pt>
                <c:pt idx="490">
                  <c:v>765.92399999999998</c:v>
                </c:pt>
                <c:pt idx="491">
                  <c:v>766.25149999999996</c:v>
                </c:pt>
                <c:pt idx="492">
                  <c:v>766.57899999999995</c:v>
                </c:pt>
                <c:pt idx="493">
                  <c:v>766.90639999999996</c:v>
                </c:pt>
                <c:pt idx="494">
                  <c:v>767.23379999999997</c:v>
                </c:pt>
                <c:pt idx="495">
                  <c:v>767.56110000000001</c:v>
                </c:pt>
                <c:pt idx="496">
                  <c:v>767.88840000000005</c:v>
                </c:pt>
                <c:pt idx="497">
                  <c:v>768.21559999999999</c:v>
                </c:pt>
                <c:pt idx="498">
                  <c:v>768.54280000000006</c:v>
                </c:pt>
                <c:pt idx="499">
                  <c:v>768.86990000000003</c:v>
                </c:pt>
                <c:pt idx="500">
                  <c:v>769.197</c:v>
                </c:pt>
                <c:pt idx="501">
                  <c:v>769.524</c:v>
                </c:pt>
                <c:pt idx="502">
                  <c:v>769.851</c:v>
                </c:pt>
                <c:pt idx="503">
                  <c:v>770.178</c:v>
                </c:pt>
                <c:pt idx="504">
                  <c:v>770.50490000000002</c:v>
                </c:pt>
                <c:pt idx="505">
                  <c:v>770.83169999999996</c:v>
                </c:pt>
                <c:pt idx="506">
                  <c:v>771.1585</c:v>
                </c:pt>
                <c:pt idx="507">
                  <c:v>771.48519999999996</c:v>
                </c:pt>
                <c:pt idx="508">
                  <c:v>771.81200000000001</c:v>
                </c:pt>
                <c:pt idx="509">
                  <c:v>772.1386</c:v>
                </c:pt>
                <c:pt idx="510">
                  <c:v>772.46519999999998</c:v>
                </c:pt>
                <c:pt idx="511">
                  <c:v>772.79169999999999</c:v>
                </c:pt>
                <c:pt idx="512">
                  <c:v>773.11829999999998</c:v>
                </c:pt>
                <c:pt idx="513">
                  <c:v>773.44479999999999</c:v>
                </c:pt>
                <c:pt idx="514">
                  <c:v>773.77120000000002</c:v>
                </c:pt>
                <c:pt idx="515">
                  <c:v>774.09749999999997</c:v>
                </c:pt>
                <c:pt idx="516">
                  <c:v>774.42380000000003</c:v>
                </c:pt>
                <c:pt idx="517">
                  <c:v>774.75009999999997</c:v>
                </c:pt>
                <c:pt idx="518">
                  <c:v>775.07640000000004</c:v>
                </c:pt>
                <c:pt idx="519">
                  <c:v>775.40250000000003</c:v>
                </c:pt>
                <c:pt idx="520">
                  <c:v>775.72860000000003</c:v>
                </c:pt>
                <c:pt idx="521">
                  <c:v>776.05470000000003</c:v>
                </c:pt>
                <c:pt idx="522">
                  <c:v>776.38070000000005</c:v>
                </c:pt>
                <c:pt idx="523">
                  <c:v>776.70669999999996</c:v>
                </c:pt>
                <c:pt idx="524">
                  <c:v>777.03269999999998</c:v>
                </c:pt>
                <c:pt idx="525">
                  <c:v>777.35850000000005</c:v>
                </c:pt>
                <c:pt idx="526">
                  <c:v>777.68439999999998</c:v>
                </c:pt>
                <c:pt idx="527">
                  <c:v>778.01009999999997</c:v>
                </c:pt>
                <c:pt idx="528">
                  <c:v>778.33590000000004</c:v>
                </c:pt>
                <c:pt idx="529">
                  <c:v>778.66160000000002</c:v>
                </c:pt>
                <c:pt idx="530">
                  <c:v>778.98720000000003</c:v>
                </c:pt>
                <c:pt idx="531">
                  <c:v>779.31280000000004</c:v>
                </c:pt>
                <c:pt idx="532">
                  <c:v>779.63840000000005</c:v>
                </c:pt>
                <c:pt idx="533">
                  <c:v>779.96389999999997</c:v>
                </c:pt>
                <c:pt idx="534">
                  <c:v>780.28930000000003</c:v>
                </c:pt>
                <c:pt idx="535">
                  <c:v>780.61469999999997</c:v>
                </c:pt>
                <c:pt idx="536">
                  <c:v>780.94010000000003</c:v>
                </c:pt>
                <c:pt idx="537">
                  <c:v>781.2654</c:v>
                </c:pt>
                <c:pt idx="538">
                  <c:v>781.59059999999999</c:v>
                </c:pt>
                <c:pt idx="539">
                  <c:v>781.91579999999999</c:v>
                </c:pt>
                <c:pt idx="540">
                  <c:v>782.24099999999999</c:v>
                </c:pt>
                <c:pt idx="541">
                  <c:v>782.56619999999998</c:v>
                </c:pt>
                <c:pt idx="542">
                  <c:v>782.89120000000003</c:v>
                </c:pt>
                <c:pt idx="543">
                  <c:v>783.21619999999996</c:v>
                </c:pt>
                <c:pt idx="544">
                  <c:v>783.5412</c:v>
                </c:pt>
                <c:pt idx="545">
                  <c:v>783.86609999999996</c:v>
                </c:pt>
                <c:pt idx="546">
                  <c:v>784.19100000000003</c:v>
                </c:pt>
                <c:pt idx="547">
                  <c:v>784.51580000000001</c:v>
                </c:pt>
                <c:pt idx="548">
                  <c:v>784.84059999999999</c:v>
                </c:pt>
                <c:pt idx="549">
                  <c:v>785.1653</c:v>
                </c:pt>
                <c:pt idx="550">
                  <c:v>785.49</c:v>
                </c:pt>
                <c:pt idx="551">
                  <c:v>785.81460000000004</c:v>
                </c:pt>
                <c:pt idx="552">
                  <c:v>786.13919999999996</c:v>
                </c:pt>
                <c:pt idx="553">
                  <c:v>786.46370000000002</c:v>
                </c:pt>
                <c:pt idx="554">
                  <c:v>786.78819999999996</c:v>
                </c:pt>
                <c:pt idx="555">
                  <c:v>787.11270000000002</c:v>
                </c:pt>
                <c:pt idx="556">
                  <c:v>787.43709999999999</c:v>
                </c:pt>
                <c:pt idx="557">
                  <c:v>787.76139999999998</c:v>
                </c:pt>
                <c:pt idx="558">
                  <c:v>788.08569999999997</c:v>
                </c:pt>
                <c:pt idx="559">
                  <c:v>788.40989999999999</c:v>
                </c:pt>
                <c:pt idx="560">
                  <c:v>788.73410000000001</c:v>
                </c:pt>
                <c:pt idx="561">
                  <c:v>789.05830000000003</c:v>
                </c:pt>
                <c:pt idx="562">
                  <c:v>789.38239999999996</c:v>
                </c:pt>
                <c:pt idx="563">
                  <c:v>789.70640000000003</c:v>
                </c:pt>
                <c:pt idx="564">
                  <c:v>790.03039999999999</c:v>
                </c:pt>
                <c:pt idx="565">
                  <c:v>790.35440000000006</c:v>
                </c:pt>
                <c:pt idx="566">
                  <c:v>790.67830000000004</c:v>
                </c:pt>
                <c:pt idx="567">
                  <c:v>791.00210000000004</c:v>
                </c:pt>
                <c:pt idx="568">
                  <c:v>791.32590000000005</c:v>
                </c:pt>
                <c:pt idx="569">
                  <c:v>791.64970000000005</c:v>
                </c:pt>
                <c:pt idx="570">
                  <c:v>791.97339999999997</c:v>
                </c:pt>
                <c:pt idx="571">
                  <c:v>792.2971</c:v>
                </c:pt>
                <c:pt idx="572">
                  <c:v>792.62070000000006</c:v>
                </c:pt>
                <c:pt idx="573">
                  <c:v>792.9443</c:v>
                </c:pt>
                <c:pt idx="574">
                  <c:v>793.26779999999997</c:v>
                </c:pt>
                <c:pt idx="575">
                  <c:v>793.59119999999996</c:v>
                </c:pt>
                <c:pt idx="576">
                  <c:v>793.91470000000004</c:v>
                </c:pt>
                <c:pt idx="577">
                  <c:v>794.23800000000006</c:v>
                </c:pt>
                <c:pt idx="578">
                  <c:v>794.56129999999996</c:v>
                </c:pt>
                <c:pt idx="579">
                  <c:v>794.88459999999998</c:v>
                </c:pt>
                <c:pt idx="580">
                  <c:v>795.20780000000002</c:v>
                </c:pt>
                <c:pt idx="581">
                  <c:v>795.53099999999995</c:v>
                </c:pt>
                <c:pt idx="582">
                  <c:v>795.85410000000002</c:v>
                </c:pt>
                <c:pt idx="583">
                  <c:v>796.17719999999997</c:v>
                </c:pt>
                <c:pt idx="584">
                  <c:v>796.50019999999995</c:v>
                </c:pt>
                <c:pt idx="585">
                  <c:v>796.82320000000004</c:v>
                </c:pt>
                <c:pt idx="586">
                  <c:v>797.14620000000002</c:v>
                </c:pt>
                <c:pt idx="587">
                  <c:v>797.46910000000003</c:v>
                </c:pt>
                <c:pt idx="588">
                  <c:v>797.79190000000006</c:v>
                </c:pt>
                <c:pt idx="589">
                  <c:v>798.11469999999997</c:v>
                </c:pt>
                <c:pt idx="590">
                  <c:v>798.43740000000003</c:v>
                </c:pt>
                <c:pt idx="591">
                  <c:v>798.76009999999997</c:v>
                </c:pt>
                <c:pt idx="592">
                  <c:v>799.08280000000002</c:v>
                </c:pt>
                <c:pt idx="593">
                  <c:v>799.40530000000001</c:v>
                </c:pt>
                <c:pt idx="594">
                  <c:v>799.72789999999998</c:v>
                </c:pt>
                <c:pt idx="595">
                  <c:v>800.05039999999997</c:v>
                </c:pt>
                <c:pt idx="596">
                  <c:v>800.37279999999998</c:v>
                </c:pt>
                <c:pt idx="597">
                  <c:v>800.69529999999997</c:v>
                </c:pt>
                <c:pt idx="598">
                  <c:v>801.01760000000002</c:v>
                </c:pt>
                <c:pt idx="599">
                  <c:v>801.33979999999997</c:v>
                </c:pt>
                <c:pt idx="600">
                  <c:v>801.66210000000001</c:v>
                </c:pt>
                <c:pt idx="601">
                  <c:v>801.98429999999996</c:v>
                </c:pt>
                <c:pt idx="602">
                  <c:v>802.30650000000003</c:v>
                </c:pt>
                <c:pt idx="603">
                  <c:v>802.62860000000001</c:v>
                </c:pt>
                <c:pt idx="604">
                  <c:v>802.95060000000001</c:v>
                </c:pt>
                <c:pt idx="605">
                  <c:v>803.27260000000001</c:v>
                </c:pt>
                <c:pt idx="606">
                  <c:v>803.59460000000001</c:v>
                </c:pt>
                <c:pt idx="607">
                  <c:v>803.91650000000004</c:v>
                </c:pt>
                <c:pt idx="608">
                  <c:v>804.23839999999996</c:v>
                </c:pt>
                <c:pt idx="609">
                  <c:v>804.56020000000001</c:v>
                </c:pt>
                <c:pt idx="610">
                  <c:v>804.88199999999995</c:v>
                </c:pt>
                <c:pt idx="611">
                  <c:v>805.20370000000003</c:v>
                </c:pt>
                <c:pt idx="612">
                  <c:v>805.52530000000002</c:v>
                </c:pt>
                <c:pt idx="613">
                  <c:v>805.84690000000001</c:v>
                </c:pt>
                <c:pt idx="614">
                  <c:v>806.16849999999999</c:v>
                </c:pt>
                <c:pt idx="615">
                  <c:v>806.49009999999998</c:v>
                </c:pt>
                <c:pt idx="616">
                  <c:v>806.81150000000002</c:v>
                </c:pt>
                <c:pt idx="617">
                  <c:v>807.13289999999995</c:v>
                </c:pt>
                <c:pt idx="618">
                  <c:v>807.45429999999999</c:v>
                </c:pt>
                <c:pt idx="619">
                  <c:v>807.77560000000005</c:v>
                </c:pt>
                <c:pt idx="620">
                  <c:v>808.09690000000001</c:v>
                </c:pt>
                <c:pt idx="621">
                  <c:v>808.41809999999998</c:v>
                </c:pt>
                <c:pt idx="622">
                  <c:v>808.73929999999996</c:v>
                </c:pt>
                <c:pt idx="623">
                  <c:v>809.06039999999996</c:v>
                </c:pt>
                <c:pt idx="624">
                  <c:v>809.38149999999996</c:v>
                </c:pt>
                <c:pt idx="625">
                  <c:v>809.70249999999999</c:v>
                </c:pt>
                <c:pt idx="626">
                  <c:v>810.02350000000001</c:v>
                </c:pt>
                <c:pt idx="627">
                  <c:v>810.34439999999995</c:v>
                </c:pt>
                <c:pt idx="628">
                  <c:v>810.6653</c:v>
                </c:pt>
                <c:pt idx="629">
                  <c:v>810.98609999999996</c:v>
                </c:pt>
                <c:pt idx="630">
                  <c:v>811.30690000000004</c:v>
                </c:pt>
                <c:pt idx="631">
                  <c:v>811.6277</c:v>
                </c:pt>
                <c:pt idx="632">
                  <c:v>811.94839999999999</c:v>
                </c:pt>
                <c:pt idx="633">
                  <c:v>812.26900000000001</c:v>
                </c:pt>
                <c:pt idx="634">
                  <c:v>812.58960000000002</c:v>
                </c:pt>
                <c:pt idx="635">
                  <c:v>812.91010000000006</c:v>
                </c:pt>
                <c:pt idx="636">
                  <c:v>813.23059999999998</c:v>
                </c:pt>
                <c:pt idx="637">
                  <c:v>813.55100000000004</c:v>
                </c:pt>
                <c:pt idx="638">
                  <c:v>813.87149999999997</c:v>
                </c:pt>
                <c:pt idx="639">
                  <c:v>814.19179999999994</c:v>
                </c:pt>
                <c:pt idx="640">
                  <c:v>814.51210000000003</c:v>
                </c:pt>
                <c:pt idx="641">
                  <c:v>814.83230000000003</c:v>
                </c:pt>
                <c:pt idx="642">
                  <c:v>815.15250000000003</c:v>
                </c:pt>
                <c:pt idx="643">
                  <c:v>815.47270000000003</c:v>
                </c:pt>
                <c:pt idx="644">
                  <c:v>815.79269999999997</c:v>
                </c:pt>
                <c:pt idx="645">
                  <c:v>816.11279999999999</c:v>
                </c:pt>
                <c:pt idx="646">
                  <c:v>816.43280000000004</c:v>
                </c:pt>
                <c:pt idx="647">
                  <c:v>816.7527</c:v>
                </c:pt>
                <c:pt idx="648">
                  <c:v>817.07259999999997</c:v>
                </c:pt>
                <c:pt idx="649">
                  <c:v>817.39250000000004</c:v>
                </c:pt>
                <c:pt idx="650">
                  <c:v>817.71230000000003</c:v>
                </c:pt>
                <c:pt idx="651">
                  <c:v>818.03200000000004</c:v>
                </c:pt>
                <c:pt idx="652">
                  <c:v>818.35170000000005</c:v>
                </c:pt>
                <c:pt idx="653">
                  <c:v>818.67139999999995</c:v>
                </c:pt>
                <c:pt idx="654">
                  <c:v>818.99099999999999</c:v>
                </c:pt>
                <c:pt idx="655">
                  <c:v>819.31050000000005</c:v>
                </c:pt>
                <c:pt idx="656">
                  <c:v>819.63009999999997</c:v>
                </c:pt>
                <c:pt idx="657">
                  <c:v>819.94949999999994</c:v>
                </c:pt>
                <c:pt idx="658">
                  <c:v>820.26890000000003</c:v>
                </c:pt>
                <c:pt idx="659">
                  <c:v>820.5883</c:v>
                </c:pt>
                <c:pt idx="660">
                  <c:v>820.9076</c:v>
                </c:pt>
                <c:pt idx="661">
                  <c:v>821.2269</c:v>
                </c:pt>
                <c:pt idx="662">
                  <c:v>821.54600000000005</c:v>
                </c:pt>
                <c:pt idx="663">
                  <c:v>821.86519999999996</c:v>
                </c:pt>
                <c:pt idx="664">
                  <c:v>822.18430000000001</c:v>
                </c:pt>
                <c:pt idx="665">
                  <c:v>822.50340000000006</c:v>
                </c:pt>
                <c:pt idx="666">
                  <c:v>822.82240000000002</c:v>
                </c:pt>
                <c:pt idx="667">
                  <c:v>823.14139999999998</c:v>
                </c:pt>
                <c:pt idx="668">
                  <c:v>823.46029999999996</c:v>
                </c:pt>
                <c:pt idx="669">
                  <c:v>823.77909999999997</c:v>
                </c:pt>
                <c:pt idx="670">
                  <c:v>824.09799999999996</c:v>
                </c:pt>
                <c:pt idx="671">
                  <c:v>824.41669999999999</c:v>
                </c:pt>
                <c:pt idx="672">
                  <c:v>824.73540000000003</c:v>
                </c:pt>
                <c:pt idx="673">
                  <c:v>825.05409999999995</c:v>
                </c:pt>
                <c:pt idx="674">
                  <c:v>825.37270000000001</c:v>
                </c:pt>
                <c:pt idx="675">
                  <c:v>825.69129999999996</c:v>
                </c:pt>
                <c:pt idx="676">
                  <c:v>826.00980000000004</c:v>
                </c:pt>
                <c:pt idx="677">
                  <c:v>826.32820000000004</c:v>
                </c:pt>
                <c:pt idx="678">
                  <c:v>826.64670000000001</c:v>
                </c:pt>
                <c:pt idx="679">
                  <c:v>826.96500000000003</c:v>
                </c:pt>
                <c:pt idx="680">
                  <c:v>827.28340000000003</c:v>
                </c:pt>
                <c:pt idx="681">
                  <c:v>827.60159999999996</c:v>
                </c:pt>
                <c:pt idx="682">
                  <c:v>827.91989999999998</c:v>
                </c:pt>
                <c:pt idx="683">
                  <c:v>828.23800000000006</c:v>
                </c:pt>
                <c:pt idx="684">
                  <c:v>828.55619999999999</c:v>
                </c:pt>
                <c:pt idx="685">
                  <c:v>828.87419999999997</c:v>
                </c:pt>
                <c:pt idx="686">
                  <c:v>829.19230000000005</c:v>
                </c:pt>
                <c:pt idx="687">
                  <c:v>829.51020000000005</c:v>
                </c:pt>
                <c:pt idx="688">
                  <c:v>829.82809999999995</c:v>
                </c:pt>
                <c:pt idx="689">
                  <c:v>830.14599999999996</c:v>
                </c:pt>
                <c:pt idx="690">
                  <c:v>830.46379999999999</c:v>
                </c:pt>
                <c:pt idx="691">
                  <c:v>830.78160000000003</c:v>
                </c:pt>
                <c:pt idx="692">
                  <c:v>831.09929999999997</c:v>
                </c:pt>
                <c:pt idx="693">
                  <c:v>831.41700000000003</c:v>
                </c:pt>
                <c:pt idx="694">
                  <c:v>831.7346</c:v>
                </c:pt>
                <c:pt idx="695">
                  <c:v>832.05219999999997</c:v>
                </c:pt>
                <c:pt idx="696">
                  <c:v>832.36980000000005</c:v>
                </c:pt>
                <c:pt idx="697">
                  <c:v>832.68719999999996</c:v>
                </c:pt>
                <c:pt idx="698">
                  <c:v>833.00459999999998</c:v>
                </c:pt>
                <c:pt idx="699">
                  <c:v>833.322</c:v>
                </c:pt>
                <c:pt idx="700">
                  <c:v>833.63930000000005</c:v>
                </c:pt>
                <c:pt idx="701">
                  <c:v>833.95659999999998</c:v>
                </c:pt>
                <c:pt idx="702">
                  <c:v>834.27390000000003</c:v>
                </c:pt>
                <c:pt idx="703">
                  <c:v>834.59100000000001</c:v>
                </c:pt>
                <c:pt idx="704">
                  <c:v>834.90809999999999</c:v>
                </c:pt>
                <c:pt idx="705">
                  <c:v>835.22519999999997</c:v>
                </c:pt>
                <c:pt idx="706">
                  <c:v>835.54219999999998</c:v>
                </c:pt>
                <c:pt idx="707">
                  <c:v>835.85929999999996</c:v>
                </c:pt>
                <c:pt idx="708">
                  <c:v>836.17610000000002</c:v>
                </c:pt>
                <c:pt idx="709">
                  <c:v>836.49300000000005</c:v>
                </c:pt>
                <c:pt idx="710">
                  <c:v>836.80989999999997</c:v>
                </c:pt>
                <c:pt idx="711">
                  <c:v>837.12660000000005</c:v>
                </c:pt>
                <c:pt idx="712">
                  <c:v>837.4434</c:v>
                </c:pt>
                <c:pt idx="713">
                  <c:v>837.76009999999997</c:v>
                </c:pt>
                <c:pt idx="714">
                  <c:v>838.07669999999996</c:v>
                </c:pt>
                <c:pt idx="715">
                  <c:v>838.39319999999998</c:v>
                </c:pt>
                <c:pt idx="716">
                  <c:v>838.70979999999997</c:v>
                </c:pt>
                <c:pt idx="717">
                  <c:v>839.02629999999999</c:v>
                </c:pt>
                <c:pt idx="718">
                  <c:v>839.34270000000004</c:v>
                </c:pt>
                <c:pt idx="719">
                  <c:v>839.65909999999997</c:v>
                </c:pt>
                <c:pt idx="720">
                  <c:v>839.97540000000004</c:v>
                </c:pt>
                <c:pt idx="721">
                  <c:v>840.29169999999999</c:v>
                </c:pt>
                <c:pt idx="722">
                  <c:v>840.60799999999995</c:v>
                </c:pt>
                <c:pt idx="723">
                  <c:v>840.92409999999995</c:v>
                </c:pt>
                <c:pt idx="724">
                  <c:v>841.24019999999996</c:v>
                </c:pt>
                <c:pt idx="725">
                  <c:v>841.55629999999996</c:v>
                </c:pt>
                <c:pt idx="726">
                  <c:v>841.87239999999997</c:v>
                </c:pt>
                <c:pt idx="727">
                  <c:v>842.1884</c:v>
                </c:pt>
                <c:pt idx="728">
                  <c:v>842.50429999999994</c:v>
                </c:pt>
                <c:pt idx="729">
                  <c:v>842.8202</c:v>
                </c:pt>
                <c:pt idx="730">
                  <c:v>843.13599999999997</c:v>
                </c:pt>
                <c:pt idx="731">
                  <c:v>843.45180000000005</c:v>
                </c:pt>
                <c:pt idx="732">
                  <c:v>843.76750000000004</c:v>
                </c:pt>
                <c:pt idx="733">
                  <c:v>844.08320000000003</c:v>
                </c:pt>
                <c:pt idx="734">
                  <c:v>844.39880000000005</c:v>
                </c:pt>
                <c:pt idx="735">
                  <c:v>844.71439999999996</c:v>
                </c:pt>
                <c:pt idx="736">
                  <c:v>845.03</c:v>
                </c:pt>
                <c:pt idx="737">
                  <c:v>845.34540000000004</c:v>
                </c:pt>
                <c:pt idx="738">
                  <c:v>845.66079999999999</c:v>
                </c:pt>
                <c:pt idx="739">
                  <c:v>845.97630000000004</c:v>
                </c:pt>
                <c:pt idx="740">
                  <c:v>846.29160000000002</c:v>
                </c:pt>
                <c:pt idx="741">
                  <c:v>846.6069</c:v>
                </c:pt>
                <c:pt idx="742">
                  <c:v>846.9221</c:v>
                </c:pt>
                <c:pt idx="743">
                  <c:v>847.23720000000003</c:v>
                </c:pt>
                <c:pt idx="744">
                  <c:v>847.55240000000003</c:v>
                </c:pt>
                <c:pt idx="745">
                  <c:v>847.86749999999995</c:v>
                </c:pt>
                <c:pt idx="746">
                  <c:v>848.1825</c:v>
                </c:pt>
                <c:pt idx="747">
                  <c:v>848.49749999999995</c:v>
                </c:pt>
                <c:pt idx="748">
                  <c:v>848.81240000000003</c:v>
                </c:pt>
                <c:pt idx="749">
                  <c:v>849.12729999999999</c:v>
                </c:pt>
                <c:pt idx="750">
                  <c:v>849.44209999999998</c:v>
                </c:pt>
                <c:pt idx="751">
                  <c:v>849.75689999999997</c:v>
                </c:pt>
                <c:pt idx="752">
                  <c:v>850.07169999999996</c:v>
                </c:pt>
                <c:pt idx="753">
                  <c:v>850.38639999999998</c:v>
                </c:pt>
                <c:pt idx="754">
                  <c:v>850.70090000000005</c:v>
                </c:pt>
                <c:pt idx="755">
                  <c:v>851.01559999999995</c:v>
                </c:pt>
                <c:pt idx="756">
                  <c:v>851.33010000000002</c:v>
                </c:pt>
                <c:pt idx="757">
                  <c:v>851.64449999999999</c:v>
                </c:pt>
                <c:pt idx="758">
                  <c:v>851.95899999999995</c:v>
                </c:pt>
                <c:pt idx="759">
                  <c:v>852.27340000000004</c:v>
                </c:pt>
                <c:pt idx="760">
                  <c:v>852.58770000000004</c:v>
                </c:pt>
                <c:pt idx="761">
                  <c:v>852.90200000000004</c:v>
                </c:pt>
                <c:pt idx="762">
                  <c:v>853.21619999999996</c:v>
                </c:pt>
                <c:pt idx="763">
                  <c:v>853.53039999999999</c:v>
                </c:pt>
                <c:pt idx="764">
                  <c:v>853.84450000000004</c:v>
                </c:pt>
                <c:pt idx="765">
                  <c:v>854.15859999999998</c:v>
                </c:pt>
                <c:pt idx="766">
                  <c:v>854.47260000000006</c:v>
                </c:pt>
                <c:pt idx="767">
                  <c:v>854.78660000000002</c:v>
                </c:pt>
                <c:pt idx="768">
                  <c:v>855.10050000000001</c:v>
                </c:pt>
                <c:pt idx="769">
                  <c:v>855.4144</c:v>
                </c:pt>
                <c:pt idx="770">
                  <c:v>855.72820000000002</c:v>
                </c:pt>
                <c:pt idx="771">
                  <c:v>856.04200000000003</c:v>
                </c:pt>
                <c:pt idx="772">
                  <c:v>856.35569999999996</c:v>
                </c:pt>
                <c:pt idx="773">
                  <c:v>856.6694</c:v>
                </c:pt>
                <c:pt idx="774">
                  <c:v>856.98299999999995</c:v>
                </c:pt>
                <c:pt idx="775">
                  <c:v>857.29660000000001</c:v>
                </c:pt>
                <c:pt idx="776">
                  <c:v>857.61009999999999</c:v>
                </c:pt>
                <c:pt idx="777">
                  <c:v>857.92359999999996</c:v>
                </c:pt>
                <c:pt idx="778">
                  <c:v>858.23699999999997</c:v>
                </c:pt>
                <c:pt idx="779">
                  <c:v>858.55039999999997</c:v>
                </c:pt>
                <c:pt idx="780">
                  <c:v>858.86369999999999</c:v>
                </c:pt>
                <c:pt idx="781">
                  <c:v>859.17700000000002</c:v>
                </c:pt>
                <c:pt idx="782">
                  <c:v>859.49019999999996</c:v>
                </c:pt>
                <c:pt idx="783">
                  <c:v>859.80330000000004</c:v>
                </c:pt>
                <c:pt idx="784">
                  <c:v>860.11649999999997</c:v>
                </c:pt>
                <c:pt idx="785">
                  <c:v>860.42960000000005</c:v>
                </c:pt>
                <c:pt idx="786">
                  <c:v>860.74260000000004</c:v>
                </c:pt>
                <c:pt idx="787">
                  <c:v>861.05550000000005</c:v>
                </c:pt>
                <c:pt idx="788">
                  <c:v>861.36850000000004</c:v>
                </c:pt>
                <c:pt idx="789">
                  <c:v>861.68129999999996</c:v>
                </c:pt>
                <c:pt idx="790">
                  <c:v>861.9941</c:v>
                </c:pt>
                <c:pt idx="791">
                  <c:v>862.30690000000004</c:v>
                </c:pt>
                <c:pt idx="792">
                  <c:v>862.61959999999999</c:v>
                </c:pt>
                <c:pt idx="793">
                  <c:v>862.93230000000005</c:v>
                </c:pt>
                <c:pt idx="794">
                  <c:v>863.24490000000003</c:v>
                </c:pt>
                <c:pt idx="795">
                  <c:v>863.5575</c:v>
                </c:pt>
                <c:pt idx="796">
                  <c:v>863.87</c:v>
                </c:pt>
                <c:pt idx="797">
                  <c:v>864.18240000000003</c:v>
                </c:pt>
                <c:pt idx="798">
                  <c:v>864.49490000000003</c:v>
                </c:pt>
                <c:pt idx="799">
                  <c:v>864.80730000000005</c:v>
                </c:pt>
                <c:pt idx="800">
                  <c:v>865.11959999999999</c:v>
                </c:pt>
                <c:pt idx="801">
                  <c:v>865.43179999999995</c:v>
                </c:pt>
                <c:pt idx="802">
                  <c:v>865.74400000000003</c:v>
                </c:pt>
                <c:pt idx="803">
                  <c:v>866.05619999999999</c:v>
                </c:pt>
                <c:pt idx="804">
                  <c:v>866.36829999999998</c:v>
                </c:pt>
                <c:pt idx="805">
                  <c:v>866.68039999999996</c:v>
                </c:pt>
                <c:pt idx="806">
                  <c:v>866.99239999999998</c:v>
                </c:pt>
                <c:pt idx="807">
                  <c:v>867.30430000000001</c:v>
                </c:pt>
                <c:pt idx="808">
                  <c:v>867.61620000000005</c:v>
                </c:pt>
                <c:pt idx="809">
                  <c:v>867.92809999999997</c:v>
                </c:pt>
                <c:pt idx="810">
                  <c:v>868.23990000000003</c:v>
                </c:pt>
                <c:pt idx="811">
                  <c:v>868.55160000000001</c:v>
                </c:pt>
                <c:pt idx="812">
                  <c:v>868.86329999999998</c:v>
                </c:pt>
                <c:pt idx="813">
                  <c:v>869.17499999999995</c:v>
                </c:pt>
                <c:pt idx="814">
                  <c:v>869.48659999999995</c:v>
                </c:pt>
                <c:pt idx="815">
                  <c:v>869.79819999999995</c:v>
                </c:pt>
                <c:pt idx="816">
                  <c:v>870.10969999999998</c:v>
                </c:pt>
                <c:pt idx="817">
                  <c:v>870.42110000000002</c:v>
                </c:pt>
                <c:pt idx="818">
                  <c:v>870.73249999999996</c:v>
                </c:pt>
                <c:pt idx="819">
                  <c:v>871.04380000000003</c:v>
                </c:pt>
                <c:pt idx="820">
                  <c:v>871.35519999999997</c:v>
                </c:pt>
                <c:pt idx="821">
                  <c:v>871.66639999999995</c:v>
                </c:pt>
                <c:pt idx="822">
                  <c:v>871.97760000000005</c:v>
                </c:pt>
                <c:pt idx="823">
                  <c:v>872.28880000000004</c:v>
                </c:pt>
                <c:pt idx="824">
                  <c:v>872.59990000000005</c:v>
                </c:pt>
                <c:pt idx="825">
                  <c:v>872.91089999999997</c:v>
                </c:pt>
                <c:pt idx="826">
                  <c:v>873.22190000000001</c:v>
                </c:pt>
                <c:pt idx="827">
                  <c:v>873.53279999999995</c:v>
                </c:pt>
                <c:pt idx="828">
                  <c:v>873.84370000000001</c:v>
                </c:pt>
                <c:pt idx="829">
                  <c:v>874.15449999999998</c:v>
                </c:pt>
                <c:pt idx="830">
                  <c:v>874.46529999999996</c:v>
                </c:pt>
                <c:pt idx="831">
                  <c:v>874.77610000000004</c:v>
                </c:pt>
                <c:pt idx="832">
                  <c:v>875.08680000000004</c:v>
                </c:pt>
                <c:pt idx="833">
                  <c:v>875.39739999999995</c:v>
                </c:pt>
                <c:pt idx="834">
                  <c:v>875.70799999999997</c:v>
                </c:pt>
                <c:pt idx="835">
                  <c:v>876.01850000000002</c:v>
                </c:pt>
                <c:pt idx="836">
                  <c:v>876.32899999999995</c:v>
                </c:pt>
                <c:pt idx="837">
                  <c:v>876.6395</c:v>
                </c:pt>
                <c:pt idx="838">
                  <c:v>876.94979999999998</c:v>
                </c:pt>
                <c:pt idx="839">
                  <c:v>877.26009999999997</c:v>
                </c:pt>
                <c:pt idx="840">
                  <c:v>877.57039999999995</c:v>
                </c:pt>
                <c:pt idx="841">
                  <c:v>877.88070000000005</c:v>
                </c:pt>
                <c:pt idx="842">
                  <c:v>878.19090000000006</c:v>
                </c:pt>
                <c:pt idx="843">
                  <c:v>878.50099999999998</c:v>
                </c:pt>
                <c:pt idx="844">
                  <c:v>878.81100000000004</c:v>
                </c:pt>
                <c:pt idx="845">
                  <c:v>879.12109999999996</c:v>
                </c:pt>
                <c:pt idx="846">
                  <c:v>879.43100000000004</c:v>
                </c:pt>
                <c:pt idx="847">
                  <c:v>879.74099999999999</c:v>
                </c:pt>
                <c:pt idx="848">
                  <c:v>880.05079999999998</c:v>
                </c:pt>
                <c:pt idx="849">
                  <c:v>880.36069999999995</c:v>
                </c:pt>
                <c:pt idx="850">
                  <c:v>880.67039999999997</c:v>
                </c:pt>
                <c:pt idx="851">
                  <c:v>880.98019999999997</c:v>
                </c:pt>
                <c:pt idx="852">
                  <c:v>881.28980000000001</c:v>
                </c:pt>
                <c:pt idx="853">
                  <c:v>881.59939999999995</c:v>
                </c:pt>
                <c:pt idx="854">
                  <c:v>881.90899999999999</c:v>
                </c:pt>
                <c:pt idx="855">
                  <c:v>882.21849999999995</c:v>
                </c:pt>
                <c:pt idx="856">
                  <c:v>882.52800000000002</c:v>
                </c:pt>
                <c:pt idx="857">
                  <c:v>882.8374</c:v>
                </c:pt>
                <c:pt idx="858">
                  <c:v>883.14679999999998</c:v>
                </c:pt>
                <c:pt idx="859">
                  <c:v>883.45609999999999</c:v>
                </c:pt>
                <c:pt idx="860">
                  <c:v>883.76530000000002</c:v>
                </c:pt>
                <c:pt idx="861">
                  <c:v>884.07449999999994</c:v>
                </c:pt>
                <c:pt idx="862">
                  <c:v>884.38369999999998</c:v>
                </c:pt>
                <c:pt idx="863">
                  <c:v>884.69280000000003</c:v>
                </c:pt>
                <c:pt idx="864">
                  <c:v>885.0018</c:v>
                </c:pt>
                <c:pt idx="865">
                  <c:v>885.31089999999995</c:v>
                </c:pt>
                <c:pt idx="866">
                  <c:v>885.61980000000005</c:v>
                </c:pt>
                <c:pt idx="867">
                  <c:v>885.92870000000005</c:v>
                </c:pt>
                <c:pt idx="868">
                  <c:v>886.23749999999995</c:v>
                </c:pt>
                <c:pt idx="869">
                  <c:v>886.54639999999995</c:v>
                </c:pt>
                <c:pt idx="870">
                  <c:v>886.85509999999999</c:v>
                </c:pt>
                <c:pt idx="871">
                  <c:v>887.16380000000004</c:v>
                </c:pt>
                <c:pt idx="872">
                  <c:v>887.47249999999997</c:v>
                </c:pt>
                <c:pt idx="873">
                  <c:v>887.78110000000004</c:v>
                </c:pt>
                <c:pt idx="874">
                  <c:v>888.08960000000002</c:v>
                </c:pt>
                <c:pt idx="875">
                  <c:v>888.3981</c:v>
                </c:pt>
                <c:pt idx="876">
                  <c:v>888.70650000000001</c:v>
                </c:pt>
                <c:pt idx="877">
                  <c:v>889.01490000000001</c:v>
                </c:pt>
                <c:pt idx="878">
                  <c:v>889.32320000000004</c:v>
                </c:pt>
                <c:pt idx="879">
                  <c:v>889.63149999999996</c:v>
                </c:pt>
                <c:pt idx="880">
                  <c:v>889.93979999999999</c:v>
                </c:pt>
                <c:pt idx="881">
                  <c:v>890.24789999999996</c:v>
                </c:pt>
                <c:pt idx="882">
                  <c:v>890.55610000000001</c:v>
                </c:pt>
                <c:pt idx="883">
                  <c:v>890.86410000000001</c:v>
                </c:pt>
                <c:pt idx="884">
                  <c:v>891.17219999999998</c:v>
                </c:pt>
                <c:pt idx="885">
                  <c:v>891.48019999999997</c:v>
                </c:pt>
                <c:pt idx="886">
                  <c:v>891.78809999999999</c:v>
                </c:pt>
                <c:pt idx="887">
                  <c:v>892.09590000000003</c:v>
                </c:pt>
                <c:pt idx="888">
                  <c:v>892.40380000000005</c:v>
                </c:pt>
                <c:pt idx="889">
                  <c:v>892.7115</c:v>
                </c:pt>
                <c:pt idx="890">
                  <c:v>893.01930000000004</c:v>
                </c:pt>
                <c:pt idx="891">
                  <c:v>893.327</c:v>
                </c:pt>
                <c:pt idx="892">
                  <c:v>893.63459999999998</c:v>
                </c:pt>
                <c:pt idx="893">
                  <c:v>893.94209999999998</c:v>
                </c:pt>
                <c:pt idx="894">
                  <c:v>894.24959999999999</c:v>
                </c:pt>
                <c:pt idx="895">
                  <c:v>894.55709999999999</c:v>
                </c:pt>
                <c:pt idx="896">
                  <c:v>894.86450000000002</c:v>
                </c:pt>
                <c:pt idx="897">
                  <c:v>895.17190000000005</c:v>
                </c:pt>
                <c:pt idx="898">
                  <c:v>895.47919999999999</c:v>
                </c:pt>
                <c:pt idx="899">
                  <c:v>895.78639999999996</c:v>
                </c:pt>
                <c:pt idx="900">
                  <c:v>896.09370000000001</c:v>
                </c:pt>
                <c:pt idx="901">
                  <c:v>896.4008</c:v>
                </c:pt>
                <c:pt idx="902">
                  <c:v>896.7079</c:v>
                </c:pt>
                <c:pt idx="903">
                  <c:v>897.01499999999999</c:v>
                </c:pt>
                <c:pt idx="904">
                  <c:v>897.322</c:v>
                </c:pt>
                <c:pt idx="905">
                  <c:v>897.62890000000004</c:v>
                </c:pt>
                <c:pt idx="906">
                  <c:v>897.93579999999997</c:v>
                </c:pt>
                <c:pt idx="907">
                  <c:v>898.24270000000001</c:v>
                </c:pt>
                <c:pt idx="908">
                  <c:v>898.54939999999999</c:v>
                </c:pt>
                <c:pt idx="909">
                  <c:v>898.85619999999994</c:v>
                </c:pt>
                <c:pt idx="910">
                  <c:v>899.16290000000004</c:v>
                </c:pt>
                <c:pt idx="911">
                  <c:v>899.46950000000004</c:v>
                </c:pt>
                <c:pt idx="912">
                  <c:v>899.77610000000004</c:v>
                </c:pt>
                <c:pt idx="913">
                  <c:v>900.08259999999996</c:v>
                </c:pt>
                <c:pt idx="914">
                  <c:v>900.38919999999996</c:v>
                </c:pt>
                <c:pt idx="915">
                  <c:v>900.69560000000001</c:v>
                </c:pt>
                <c:pt idx="916">
                  <c:v>901.00199999999995</c:v>
                </c:pt>
                <c:pt idx="917">
                  <c:v>901.30830000000003</c:v>
                </c:pt>
                <c:pt idx="918">
                  <c:v>901.6146</c:v>
                </c:pt>
                <c:pt idx="919">
                  <c:v>901.92079999999999</c:v>
                </c:pt>
                <c:pt idx="920">
                  <c:v>902.22699999999998</c:v>
                </c:pt>
                <c:pt idx="921">
                  <c:v>902.53309999999999</c:v>
                </c:pt>
                <c:pt idx="922">
                  <c:v>902.83920000000001</c:v>
                </c:pt>
                <c:pt idx="923">
                  <c:v>903.14509999999996</c:v>
                </c:pt>
                <c:pt idx="924">
                  <c:v>903.4511</c:v>
                </c:pt>
                <c:pt idx="925">
                  <c:v>903.75710000000004</c:v>
                </c:pt>
                <c:pt idx="926">
                  <c:v>904.06290000000001</c:v>
                </c:pt>
                <c:pt idx="927">
                  <c:v>904.36869999999999</c:v>
                </c:pt>
                <c:pt idx="928">
                  <c:v>904.67449999999997</c:v>
                </c:pt>
                <c:pt idx="929">
                  <c:v>904.98019999999997</c:v>
                </c:pt>
                <c:pt idx="930">
                  <c:v>905.28579999999999</c:v>
                </c:pt>
                <c:pt idx="931">
                  <c:v>905.59140000000002</c:v>
                </c:pt>
                <c:pt idx="932">
                  <c:v>905.89700000000005</c:v>
                </c:pt>
                <c:pt idx="933">
                  <c:v>906.20249999999999</c:v>
                </c:pt>
                <c:pt idx="934">
                  <c:v>906.50789999999995</c:v>
                </c:pt>
                <c:pt idx="935">
                  <c:v>906.8134</c:v>
                </c:pt>
                <c:pt idx="936">
                  <c:v>907.11869999999999</c:v>
                </c:pt>
                <c:pt idx="937">
                  <c:v>907.42399999999998</c:v>
                </c:pt>
                <c:pt idx="938">
                  <c:v>907.72919999999999</c:v>
                </c:pt>
                <c:pt idx="939">
                  <c:v>908.03440000000001</c:v>
                </c:pt>
                <c:pt idx="940">
                  <c:v>908.33960000000002</c:v>
                </c:pt>
                <c:pt idx="941">
                  <c:v>908.64469999999994</c:v>
                </c:pt>
                <c:pt idx="942">
                  <c:v>908.94970000000001</c:v>
                </c:pt>
                <c:pt idx="943">
                  <c:v>909.25469999999996</c:v>
                </c:pt>
                <c:pt idx="944">
                  <c:v>909.55960000000005</c:v>
                </c:pt>
                <c:pt idx="945">
                  <c:v>909.86450000000002</c:v>
                </c:pt>
                <c:pt idx="946">
                  <c:v>910.16930000000002</c:v>
                </c:pt>
                <c:pt idx="947">
                  <c:v>910.47410000000002</c:v>
                </c:pt>
                <c:pt idx="948">
                  <c:v>910.77880000000005</c:v>
                </c:pt>
                <c:pt idx="949">
                  <c:v>911.08349999999996</c:v>
                </c:pt>
                <c:pt idx="950">
                  <c:v>911.38810000000001</c:v>
                </c:pt>
                <c:pt idx="951">
                  <c:v>911.69269999999995</c:v>
                </c:pt>
                <c:pt idx="952">
                  <c:v>911.99720000000002</c:v>
                </c:pt>
                <c:pt idx="953">
                  <c:v>912.30160000000001</c:v>
                </c:pt>
                <c:pt idx="954">
                  <c:v>912.60609999999997</c:v>
                </c:pt>
                <c:pt idx="955">
                  <c:v>912.91039999999998</c:v>
                </c:pt>
                <c:pt idx="956">
                  <c:v>913.21469999999999</c:v>
                </c:pt>
                <c:pt idx="957">
                  <c:v>913.51900000000001</c:v>
                </c:pt>
                <c:pt idx="958">
                  <c:v>913.82320000000004</c:v>
                </c:pt>
                <c:pt idx="959">
                  <c:v>914.12729999999999</c:v>
                </c:pt>
                <c:pt idx="960">
                  <c:v>914.43150000000003</c:v>
                </c:pt>
                <c:pt idx="961">
                  <c:v>914.7355</c:v>
                </c:pt>
                <c:pt idx="962">
                  <c:v>915.03949999999998</c:v>
                </c:pt>
                <c:pt idx="963">
                  <c:v>915.34339999999997</c:v>
                </c:pt>
                <c:pt idx="964">
                  <c:v>915.64729999999997</c:v>
                </c:pt>
                <c:pt idx="965">
                  <c:v>915.95119999999997</c:v>
                </c:pt>
                <c:pt idx="966">
                  <c:v>916.25490000000002</c:v>
                </c:pt>
                <c:pt idx="967">
                  <c:v>916.55870000000004</c:v>
                </c:pt>
                <c:pt idx="968">
                  <c:v>916.86239999999998</c:v>
                </c:pt>
                <c:pt idx="969">
                  <c:v>917.16600000000005</c:v>
                </c:pt>
                <c:pt idx="970">
                  <c:v>917.46950000000004</c:v>
                </c:pt>
                <c:pt idx="971">
                  <c:v>917.7731</c:v>
                </c:pt>
                <c:pt idx="972">
                  <c:v>918.07650000000001</c:v>
                </c:pt>
                <c:pt idx="973">
                  <c:v>918.38</c:v>
                </c:pt>
                <c:pt idx="974">
                  <c:v>918.68330000000003</c:v>
                </c:pt>
                <c:pt idx="975">
                  <c:v>918.98670000000004</c:v>
                </c:pt>
                <c:pt idx="976">
                  <c:v>919.28989999999999</c:v>
                </c:pt>
                <c:pt idx="977">
                  <c:v>919.59310000000005</c:v>
                </c:pt>
                <c:pt idx="978">
                  <c:v>919.8963</c:v>
                </c:pt>
                <c:pt idx="979">
                  <c:v>920.19939999999997</c:v>
                </c:pt>
                <c:pt idx="980">
                  <c:v>920.50239999999997</c:v>
                </c:pt>
                <c:pt idx="981">
                  <c:v>920.80550000000005</c:v>
                </c:pt>
                <c:pt idx="982">
                  <c:v>921.10839999999996</c:v>
                </c:pt>
                <c:pt idx="983">
                  <c:v>921.41129999999998</c:v>
                </c:pt>
                <c:pt idx="984">
                  <c:v>921.71420000000001</c:v>
                </c:pt>
                <c:pt idx="985">
                  <c:v>922.01700000000005</c:v>
                </c:pt>
                <c:pt idx="986">
                  <c:v>922.31970000000001</c:v>
                </c:pt>
                <c:pt idx="987">
                  <c:v>922.62239999999997</c:v>
                </c:pt>
                <c:pt idx="988">
                  <c:v>922.92499999999995</c:v>
                </c:pt>
                <c:pt idx="989">
                  <c:v>923.22760000000005</c:v>
                </c:pt>
                <c:pt idx="990">
                  <c:v>923.53020000000004</c:v>
                </c:pt>
                <c:pt idx="991">
                  <c:v>923.83259999999996</c:v>
                </c:pt>
                <c:pt idx="992">
                  <c:v>924.13509999999997</c:v>
                </c:pt>
                <c:pt idx="993">
                  <c:v>924.43740000000003</c:v>
                </c:pt>
                <c:pt idx="994">
                  <c:v>924.73969999999997</c:v>
                </c:pt>
                <c:pt idx="995">
                  <c:v>925.0421</c:v>
                </c:pt>
                <c:pt idx="996">
                  <c:v>925.3442</c:v>
                </c:pt>
                <c:pt idx="997">
                  <c:v>925.64639999999997</c:v>
                </c:pt>
                <c:pt idx="998">
                  <c:v>925.94849999999997</c:v>
                </c:pt>
                <c:pt idx="999">
                  <c:v>926.25059999999996</c:v>
                </c:pt>
                <c:pt idx="1000">
                  <c:v>926.55259999999998</c:v>
                </c:pt>
                <c:pt idx="1001">
                  <c:v>926.8546</c:v>
                </c:pt>
                <c:pt idx="1002">
                  <c:v>927.15650000000005</c:v>
                </c:pt>
                <c:pt idx="1003">
                  <c:v>927.45830000000001</c:v>
                </c:pt>
                <c:pt idx="1004">
                  <c:v>927.76009999999997</c:v>
                </c:pt>
                <c:pt idx="1005">
                  <c:v>928.06190000000004</c:v>
                </c:pt>
                <c:pt idx="1006">
                  <c:v>928.36360000000002</c:v>
                </c:pt>
                <c:pt idx="1007">
                  <c:v>928.66520000000003</c:v>
                </c:pt>
                <c:pt idx="1008">
                  <c:v>928.96680000000003</c:v>
                </c:pt>
                <c:pt idx="1009">
                  <c:v>929.26829999999995</c:v>
                </c:pt>
                <c:pt idx="1010">
                  <c:v>929.56979999999999</c:v>
                </c:pt>
                <c:pt idx="1011">
                  <c:v>929.87130000000002</c:v>
                </c:pt>
                <c:pt idx="1012">
                  <c:v>930.17259999999999</c:v>
                </c:pt>
                <c:pt idx="1013">
                  <c:v>930.47389999999996</c:v>
                </c:pt>
                <c:pt idx="1014">
                  <c:v>930.77520000000004</c:v>
                </c:pt>
                <c:pt idx="1015">
                  <c:v>931.07650000000001</c:v>
                </c:pt>
                <c:pt idx="1016">
                  <c:v>931.37760000000003</c:v>
                </c:pt>
                <c:pt idx="1017">
                  <c:v>931.67870000000005</c:v>
                </c:pt>
                <c:pt idx="1018">
                  <c:v>931.97979999999995</c:v>
                </c:pt>
                <c:pt idx="1019">
                  <c:v>932.2808</c:v>
                </c:pt>
                <c:pt idx="1020">
                  <c:v>932.58180000000004</c:v>
                </c:pt>
                <c:pt idx="1021">
                  <c:v>932.8827</c:v>
                </c:pt>
                <c:pt idx="1022">
                  <c:v>933.18349999999998</c:v>
                </c:pt>
                <c:pt idx="1023">
                  <c:v>933.48429999999996</c:v>
                </c:pt>
                <c:pt idx="1024">
                  <c:v>933.78510000000006</c:v>
                </c:pt>
                <c:pt idx="1025">
                  <c:v>934.08579999999995</c:v>
                </c:pt>
                <c:pt idx="1026">
                  <c:v>934.38639999999998</c:v>
                </c:pt>
                <c:pt idx="1027">
                  <c:v>934.68700000000001</c:v>
                </c:pt>
                <c:pt idx="1028">
                  <c:v>934.98749999999995</c:v>
                </c:pt>
                <c:pt idx="1029">
                  <c:v>935.28800000000001</c:v>
                </c:pt>
                <c:pt idx="1030">
                  <c:v>935.58849999999995</c:v>
                </c:pt>
                <c:pt idx="1031">
                  <c:v>935.88890000000004</c:v>
                </c:pt>
                <c:pt idx="1032">
                  <c:v>936.18920000000003</c:v>
                </c:pt>
                <c:pt idx="1033">
                  <c:v>936.48940000000005</c:v>
                </c:pt>
                <c:pt idx="1034">
                  <c:v>936.78970000000004</c:v>
                </c:pt>
                <c:pt idx="1035">
                  <c:v>937.08979999999997</c:v>
                </c:pt>
                <c:pt idx="1036">
                  <c:v>937.39</c:v>
                </c:pt>
                <c:pt idx="1037">
                  <c:v>937.69</c:v>
                </c:pt>
                <c:pt idx="1038">
                  <c:v>937.99009999999998</c:v>
                </c:pt>
                <c:pt idx="1039">
                  <c:v>938.29</c:v>
                </c:pt>
                <c:pt idx="1040">
                  <c:v>938.58989999999994</c:v>
                </c:pt>
                <c:pt idx="1041">
                  <c:v>938.88980000000004</c:v>
                </c:pt>
                <c:pt idx="1042">
                  <c:v>939.18960000000004</c:v>
                </c:pt>
                <c:pt idx="1043">
                  <c:v>939.48929999999996</c:v>
                </c:pt>
                <c:pt idx="1044">
                  <c:v>939.78899999999999</c:v>
                </c:pt>
                <c:pt idx="1045">
                  <c:v>940.08860000000004</c:v>
                </c:pt>
                <c:pt idx="1046">
                  <c:v>940.38819999999998</c:v>
                </c:pt>
                <c:pt idx="1047">
                  <c:v>940.68769999999995</c:v>
                </c:pt>
                <c:pt idx="1048">
                  <c:v>940.98720000000003</c:v>
                </c:pt>
                <c:pt idx="1049">
                  <c:v>941.2867</c:v>
                </c:pt>
                <c:pt idx="1050">
                  <c:v>941.58609999999999</c:v>
                </c:pt>
                <c:pt idx="1051">
                  <c:v>941.8854</c:v>
                </c:pt>
                <c:pt idx="1052">
                  <c:v>942.18460000000005</c:v>
                </c:pt>
                <c:pt idx="1053">
                  <c:v>942.48389999999995</c:v>
                </c:pt>
                <c:pt idx="1054">
                  <c:v>942.78300000000002</c:v>
                </c:pt>
                <c:pt idx="1055">
                  <c:v>943.08219999999994</c:v>
                </c:pt>
                <c:pt idx="1056">
                  <c:v>943.38120000000004</c:v>
                </c:pt>
                <c:pt idx="1057">
                  <c:v>943.68020000000001</c:v>
                </c:pt>
                <c:pt idx="1058">
                  <c:v>943.97919999999999</c:v>
                </c:pt>
                <c:pt idx="1059">
                  <c:v>944.27809999999999</c:v>
                </c:pt>
                <c:pt idx="1060">
                  <c:v>944.57690000000002</c:v>
                </c:pt>
                <c:pt idx="1061">
                  <c:v>944.87570000000005</c:v>
                </c:pt>
                <c:pt idx="1062">
                  <c:v>945.17439999999999</c:v>
                </c:pt>
                <c:pt idx="1063">
                  <c:v>945.47310000000004</c:v>
                </c:pt>
                <c:pt idx="1064">
                  <c:v>945.77179999999998</c:v>
                </c:pt>
                <c:pt idx="1065">
                  <c:v>946.07039999999995</c:v>
                </c:pt>
                <c:pt idx="1066">
                  <c:v>946.36890000000005</c:v>
                </c:pt>
                <c:pt idx="1067">
                  <c:v>946.66740000000004</c:v>
                </c:pt>
                <c:pt idx="1068">
                  <c:v>946.96579999999994</c:v>
                </c:pt>
                <c:pt idx="1069">
                  <c:v>947.26419999999996</c:v>
                </c:pt>
                <c:pt idx="1070">
                  <c:v>947.56240000000003</c:v>
                </c:pt>
                <c:pt idx="1071">
                  <c:v>947.86069999999995</c:v>
                </c:pt>
                <c:pt idx="1072">
                  <c:v>948.15890000000002</c:v>
                </c:pt>
                <c:pt idx="1073">
                  <c:v>948.45709999999997</c:v>
                </c:pt>
                <c:pt idx="1074">
                  <c:v>948.75519999999995</c:v>
                </c:pt>
                <c:pt idx="1075">
                  <c:v>949.05330000000004</c:v>
                </c:pt>
                <c:pt idx="1076">
                  <c:v>949.35130000000004</c:v>
                </c:pt>
                <c:pt idx="1077">
                  <c:v>949.64919999999995</c:v>
                </c:pt>
                <c:pt idx="1078">
                  <c:v>949.94709999999998</c:v>
                </c:pt>
                <c:pt idx="1079">
                  <c:v>950.24490000000003</c:v>
                </c:pt>
                <c:pt idx="1080">
                  <c:v>950.54269999999997</c:v>
                </c:pt>
                <c:pt idx="1081">
                  <c:v>950.84050000000002</c:v>
                </c:pt>
                <c:pt idx="1082">
                  <c:v>951.13810000000001</c:v>
                </c:pt>
                <c:pt idx="1083">
                  <c:v>951.43579999999997</c:v>
                </c:pt>
                <c:pt idx="1084">
                  <c:v>951.73329999999999</c:v>
                </c:pt>
                <c:pt idx="1085">
                  <c:v>952.03089999999997</c:v>
                </c:pt>
                <c:pt idx="1086">
                  <c:v>952.32830000000001</c:v>
                </c:pt>
                <c:pt idx="1087">
                  <c:v>952.62570000000005</c:v>
                </c:pt>
                <c:pt idx="1088">
                  <c:v>952.92309999999998</c:v>
                </c:pt>
                <c:pt idx="1089">
                  <c:v>953.22040000000004</c:v>
                </c:pt>
                <c:pt idx="1090">
                  <c:v>953.51760000000002</c:v>
                </c:pt>
                <c:pt idx="1091">
                  <c:v>953.81489999999997</c:v>
                </c:pt>
                <c:pt idx="1092">
                  <c:v>954.11199999999997</c:v>
                </c:pt>
                <c:pt idx="1093">
                  <c:v>954.40909999999997</c:v>
                </c:pt>
                <c:pt idx="1094">
                  <c:v>954.70619999999997</c:v>
                </c:pt>
                <c:pt idx="1095">
                  <c:v>955.00310000000002</c:v>
                </c:pt>
                <c:pt idx="1096">
                  <c:v>955.3</c:v>
                </c:pt>
                <c:pt idx="1097">
                  <c:v>955.59699999999998</c:v>
                </c:pt>
                <c:pt idx="1098">
                  <c:v>955.89380000000006</c:v>
                </c:pt>
                <c:pt idx="1099">
                  <c:v>956.19060000000002</c:v>
                </c:pt>
                <c:pt idx="1100">
                  <c:v>956.4873</c:v>
                </c:pt>
                <c:pt idx="1101">
                  <c:v>956.78390000000002</c:v>
                </c:pt>
                <c:pt idx="1102">
                  <c:v>957.0806</c:v>
                </c:pt>
                <c:pt idx="1103">
                  <c:v>957.37710000000004</c:v>
                </c:pt>
                <c:pt idx="1104">
                  <c:v>957.67359999999996</c:v>
                </c:pt>
                <c:pt idx="1105">
                  <c:v>957.9701</c:v>
                </c:pt>
                <c:pt idx="1106">
                  <c:v>958.26649999999995</c:v>
                </c:pt>
                <c:pt idx="1107">
                  <c:v>958.56290000000001</c:v>
                </c:pt>
                <c:pt idx="1108">
                  <c:v>958.85910000000001</c:v>
                </c:pt>
                <c:pt idx="1109">
                  <c:v>959.15539999999999</c:v>
                </c:pt>
                <c:pt idx="1110">
                  <c:v>959.45150000000001</c:v>
                </c:pt>
                <c:pt idx="1111">
                  <c:v>959.74770000000001</c:v>
                </c:pt>
                <c:pt idx="1112">
                  <c:v>960.04380000000003</c:v>
                </c:pt>
                <c:pt idx="1113">
                  <c:v>960.33979999999997</c:v>
                </c:pt>
                <c:pt idx="1114">
                  <c:v>960.63580000000002</c:v>
                </c:pt>
                <c:pt idx="1115">
                  <c:v>960.93169999999998</c:v>
                </c:pt>
                <c:pt idx="1116">
                  <c:v>961.22760000000005</c:v>
                </c:pt>
                <c:pt idx="1117">
                  <c:v>961.52340000000004</c:v>
                </c:pt>
                <c:pt idx="1118">
                  <c:v>961.81920000000002</c:v>
                </c:pt>
                <c:pt idx="1119">
                  <c:v>962.11490000000003</c:v>
                </c:pt>
                <c:pt idx="1120">
                  <c:v>962.41049999999996</c:v>
                </c:pt>
                <c:pt idx="1121">
                  <c:v>962.70609999999999</c:v>
                </c:pt>
                <c:pt idx="1122">
                  <c:v>963.00160000000005</c:v>
                </c:pt>
                <c:pt idx="1123">
                  <c:v>963.2971</c:v>
                </c:pt>
                <c:pt idx="1124">
                  <c:v>963.59259999999995</c:v>
                </c:pt>
                <c:pt idx="1125">
                  <c:v>963.88789999999995</c:v>
                </c:pt>
                <c:pt idx="1126">
                  <c:v>964.18330000000003</c:v>
                </c:pt>
                <c:pt idx="1127">
                  <c:v>964.47860000000003</c:v>
                </c:pt>
                <c:pt idx="1128">
                  <c:v>964.77380000000005</c:v>
                </c:pt>
                <c:pt idx="1129">
                  <c:v>965.06899999999996</c:v>
                </c:pt>
                <c:pt idx="1130">
                  <c:v>965.36410000000001</c:v>
                </c:pt>
                <c:pt idx="1131">
                  <c:v>965.65920000000006</c:v>
                </c:pt>
                <c:pt idx="1132">
                  <c:v>965.95420000000001</c:v>
                </c:pt>
                <c:pt idx="1133">
                  <c:v>966.2491</c:v>
                </c:pt>
                <c:pt idx="1134">
                  <c:v>966.54399999999998</c:v>
                </c:pt>
                <c:pt idx="1135">
                  <c:v>966.83889999999997</c:v>
                </c:pt>
                <c:pt idx="1136">
                  <c:v>967.13369999999998</c:v>
                </c:pt>
                <c:pt idx="1137">
                  <c:v>967.42840000000001</c:v>
                </c:pt>
                <c:pt idx="1138">
                  <c:v>967.72310000000004</c:v>
                </c:pt>
                <c:pt idx="1139">
                  <c:v>968.01779999999997</c:v>
                </c:pt>
                <c:pt idx="1140">
                  <c:v>968.31230000000005</c:v>
                </c:pt>
                <c:pt idx="1141">
                  <c:v>968.6069</c:v>
                </c:pt>
                <c:pt idx="1142">
                  <c:v>968.90129999999999</c:v>
                </c:pt>
                <c:pt idx="1143">
                  <c:v>969.19569999999999</c:v>
                </c:pt>
                <c:pt idx="1144">
                  <c:v>969.49009999999998</c:v>
                </c:pt>
                <c:pt idx="1145">
                  <c:v>969.78440000000001</c:v>
                </c:pt>
                <c:pt idx="1146">
                  <c:v>970.07870000000003</c:v>
                </c:pt>
                <c:pt idx="1147">
                  <c:v>970.37289999999996</c:v>
                </c:pt>
                <c:pt idx="1148">
                  <c:v>970.6671</c:v>
                </c:pt>
                <c:pt idx="1149">
                  <c:v>970.96109999999999</c:v>
                </c:pt>
                <c:pt idx="1150">
                  <c:v>971.25519999999995</c:v>
                </c:pt>
                <c:pt idx="1151">
                  <c:v>971.54920000000004</c:v>
                </c:pt>
                <c:pt idx="1152">
                  <c:v>971.84310000000005</c:v>
                </c:pt>
                <c:pt idx="1153">
                  <c:v>972.13699999999994</c:v>
                </c:pt>
                <c:pt idx="1154">
                  <c:v>972.43079999999998</c:v>
                </c:pt>
                <c:pt idx="1155">
                  <c:v>972.72460000000001</c:v>
                </c:pt>
                <c:pt idx="1156">
                  <c:v>973.01829999999995</c:v>
                </c:pt>
                <c:pt idx="1157">
                  <c:v>973.31200000000001</c:v>
                </c:pt>
                <c:pt idx="1158">
                  <c:v>973.60559999999998</c:v>
                </c:pt>
                <c:pt idx="1159">
                  <c:v>973.89919999999995</c:v>
                </c:pt>
                <c:pt idx="1160">
                  <c:v>974.19259999999997</c:v>
                </c:pt>
                <c:pt idx="1161">
                  <c:v>974.48609999999996</c:v>
                </c:pt>
                <c:pt idx="1162">
                  <c:v>974.77949999999998</c:v>
                </c:pt>
                <c:pt idx="1163">
                  <c:v>975.0729</c:v>
                </c:pt>
                <c:pt idx="1164">
                  <c:v>975.36609999999996</c:v>
                </c:pt>
                <c:pt idx="1165">
                  <c:v>975.65940000000001</c:v>
                </c:pt>
                <c:pt idx="1166">
                  <c:v>975.95259999999996</c:v>
                </c:pt>
                <c:pt idx="1167">
                  <c:v>976.24570000000006</c:v>
                </c:pt>
                <c:pt idx="1168">
                  <c:v>976.53880000000004</c:v>
                </c:pt>
                <c:pt idx="1169">
                  <c:v>976.83180000000004</c:v>
                </c:pt>
                <c:pt idx="1170">
                  <c:v>977.12480000000005</c:v>
                </c:pt>
                <c:pt idx="1171">
                  <c:v>977.41769999999997</c:v>
                </c:pt>
                <c:pt idx="1172">
                  <c:v>977.71050000000002</c:v>
                </c:pt>
                <c:pt idx="1173">
                  <c:v>978.00329999999997</c:v>
                </c:pt>
                <c:pt idx="1174">
                  <c:v>978.29610000000002</c:v>
                </c:pt>
                <c:pt idx="1175">
                  <c:v>978.58870000000002</c:v>
                </c:pt>
                <c:pt idx="1176">
                  <c:v>978.88139999999999</c:v>
                </c:pt>
                <c:pt idx="1177">
                  <c:v>979.17399999999998</c:v>
                </c:pt>
                <c:pt idx="1178">
                  <c:v>979.46659999999997</c:v>
                </c:pt>
                <c:pt idx="1179">
                  <c:v>979.75900000000001</c:v>
                </c:pt>
                <c:pt idx="1180">
                  <c:v>980.05150000000003</c:v>
                </c:pt>
                <c:pt idx="1181">
                  <c:v>980.34379999999999</c:v>
                </c:pt>
                <c:pt idx="1182">
                  <c:v>980.63610000000006</c:v>
                </c:pt>
                <c:pt idx="1183">
                  <c:v>980.92840000000001</c:v>
                </c:pt>
                <c:pt idx="1184">
                  <c:v>981.22059999999999</c:v>
                </c:pt>
                <c:pt idx="1185">
                  <c:v>981.51279999999997</c:v>
                </c:pt>
                <c:pt idx="1186">
                  <c:v>981.80489999999998</c:v>
                </c:pt>
                <c:pt idx="1187">
                  <c:v>982.09690000000001</c:v>
                </c:pt>
                <c:pt idx="1188">
                  <c:v>982.38890000000004</c:v>
                </c:pt>
                <c:pt idx="1189">
                  <c:v>982.68079999999998</c:v>
                </c:pt>
                <c:pt idx="1190">
                  <c:v>982.97270000000003</c:v>
                </c:pt>
                <c:pt idx="1191">
                  <c:v>983.26459999999997</c:v>
                </c:pt>
                <c:pt idx="1192">
                  <c:v>983.55629999999996</c:v>
                </c:pt>
                <c:pt idx="1193">
                  <c:v>983.84810000000004</c:v>
                </c:pt>
                <c:pt idx="1194">
                  <c:v>984.13969999999995</c:v>
                </c:pt>
                <c:pt idx="1195">
                  <c:v>984.43129999999996</c:v>
                </c:pt>
                <c:pt idx="1196">
                  <c:v>984.72289999999998</c:v>
                </c:pt>
                <c:pt idx="1197">
                  <c:v>985.01440000000002</c:v>
                </c:pt>
                <c:pt idx="1198">
                  <c:v>985.30579999999998</c:v>
                </c:pt>
                <c:pt idx="1199">
                  <c:v>985.59720000000004</c:v>
                </c:pt>
                <c:pt idx="1200">
                  <c:v>985.8886</c:v>
                </c:pt>
                <c:pt idx="1201">
                  <c:v>986.17989999999998</c:v>
                </c:pt>
                <c:pt idx="1202">
                  <c:v>986.47109999999998</c:v>
                </c:pt>
                <c:pt idx="1203">
                  <c:v>986.76229999999998</c:v>
                </c:pt>
                <c:pt idx="1204">
                  <c:v>987.05340000000001</c:v>
                </c:pt>
                <c:pt idx="1205">
                  <c:v>987.34450000000004</c:v>
                </c:pt>
                <c:pt idx="1206">
                  <c:v>987.63549999999998</c:v>
                </c:pt>
                <c:pt idx="1207">
                  <c:v>987.92650000000003</c:v>
                </c:pt>
                <c:pt idx="1208">
                  <c:v>988.2174</c:v>
                </c:pt>
                <c:pt idx="1209">
                  <c:v>988.50819999999999</c:v>
                </c:pt>
                <c:pt idx="1210">
                  <c:v>988.79909999999995</c:v>
                </c:pt>
                <c:pt idx="1211">
                  <c:v>989.08979999999997</c:v>
                </c:pt>
                <c:pt idx="1212">
                  <c:v>989.38049999999998</c:v>
                </c:pt>
              </c:numCache>
            </c:numRef>
          </c:xVal>
          <c:yVal>
            <c:numRef>
              <c:f>'Fluo 77K bandes'!$CS$3:$CS$1215</c:f>
              <c:numCache>
                <c:formatCode>General</c:formatCode>
                <c:ptCount val="1213"/>
                <c:pt idx="0">
                  <c:v>4.5493223238034586E-3</c:v>
                </c:pt>
                <c:pt idx="1">
                  <c:v>4.7272716649698595E-3</c:v>
                </c:pt>
                <c:pt idx="2">
                  <c:v>4.8098267065331225E-3</c:v>
                </c:pt>
                <c:pt idx="3">
                  <c:v>4.9518838215124039E-3</c:v>
                </c:pt>
                <c:pt idx="4">
                  <c:v>5.1041783824287675E-3</c:v>
                </c:pt>
                <c:pt idx="5">
                  <c:v>5.2569129691112876E-3</c:v>
                </c:pt>
                <c:pt idx="6">
                  <c:v>5.3119910490360333E-3</c:v>
                </c:pt>
                <c:pt idx="7">
                  <c:v>5.5439777452860649E-3</c:v>
                </c:pt>
                <c:pt idx="8">
                  <c:v>5.6216505092613559E-3</c:v>
                </c:pt>
                <c:pt idx="9">
                  <c:v>5.6972217393908156E-3</c:v>
                </c:pt>
                <c:pt idx="10">
                  <c:v>5.7014412395799711E-3</c:v>
                </c:pt>
                <c:pt idx="11">
                  <c:v>5.8148199947708141E-3</c:v>
                </c:pt>
                <c:pt idx="12">
                  <c:v>5.8630512007408495E-3</c:v>
                </c:pt>
                <c:pt idx="13">
                  <c:v>6.1051384054488702E-3</c:v>
                </c:pt>
                <c:pt idx="14">
                  <c:v>6.2138357246877465E-3</c:v>
                </c:pt>
                <c:pt idx="15">
                  <c:v>6.4461894133817504E-3</c:v>
                </c:pt>
                <c:pt idx="16">
                  <c:v>6.6627076519932991E-3</c:v>
                </c:pt>
                <c:pt idx="17">
                  <c:v>6.7996469569205657E-3</c:v>
                </c:pt>
                <c:pt idx="18">
                  <c:v>6.910860274108665E-3</c:v>
                </c:pt>
                <c:pt idx="19">
                  <c:v>7.0961239024917508E-3</c:v>
                </c:pt>
                <c:pt idx="20">
                  <c:v>7.1630899814349299E-3</c:v>
                </c:pt>
                <c:pt idx="21">
                  <c:v>7.3007559679179228E-3</c:v>
                </c:pt>
                <c:pt idx="22">
                  <c:v>7.3468783367099076E-3</c:v>
                </c:pt>
                <c:pt idx="23">
                  <c:v>7.594956099670036E-3</c:v>
                </c:pt>
                <c:pt idx="24">
                  <c:v>7.8922090242894219E-3</c:v>
                </c:pt>
                <c:pt idx="25">
                  <c:v>8.2886722395960396E-3</c:v>
                </c:pt>
                <c:pt idx="26">
                  <c:v>8.8575287860839392E-3</c:v>
                </c:pt>
                <c:pt idx="27">
                  <c:v>9.5233535002680336E-3</c:v>
                </c:pt>
                <c:pt idx="28">
                  <c:v>1.0176331653080035E-2</c:v>
                </c:pt>
                <c:pt idx="29">
                  <c:v>1.0819331628248706E-2</c:v>
                </c:pt>
                <c:pt idx="30">
                  <c:v>1.1400786422813274E-2</c:v>
                </c:pt>
                <c:pt idx="31">
                  <c:v>1.195707758621949E-2</c:v>
                </c:pt>
                <c:pt idx="32">
                  <c:v>1.224947014324756E-2</c:v>
                </c:pt>
                <c:pt idx="33">
                  <c:v>1.2218522272972267E-2</c:v>
                </c:pt>
                <c:pt idx="34">
                  <c:v>1.2145445130795378E-2</c:v>
                </c:pt>
                <c:pt idx="35">
                  <c:v>1.1980683781782277E-2</c:v>
                </c:pt>
                <c:pt idx="36">
                  <c:v>1.1853085438762291E-2</c:v>
                </c:pt>
                <c:pt idx="37">
                  <c:v>1.1617961961324474E-2</c:v>
                </c:pt>
                <c:pt idx="38">
                  <c:v>1.1382486098107124E-2</c:v>
                </c:pt>
                <c:pt idx="39">
                  <c:v>1.1213127301462567E-2</c:v>
                </c:pt>
                <c:pt idx="40">
                  <c:v>1.109744799662294E-2</c:v>
                </c:pt>
                <c:pt idx="41">
                  <c:v>1.0929027678168441E-2</c:v>
                </c:pt>
                <c:pt idx="42">
                  <c:v>1.0751394206120484E-2</c:v>
                </c:pt>
                <c:pt idx="43">
                  <c:v>1.0632919550874283E-2</c:v>
                </c:pt>
                <c:pt idx="44">
                  <c:v>1.0604102427773697E-2</c:v>
                </c:pt>
                <c:pt idx="45">
                  <c:v>1.0512911195862226E-2</c:v>
                </c:pt>
                <c:pt idx="46">
                  <c:v>1.0482178773887374E-2</c:v>
                </c:pt>
                <c:pt idx="47">
                  <c:v>1.0458548842494877E-2</c:v>
                </c:pt>
                <c:pt idx="48">
                  <c:v>1.0603138387920872E-2</c:v>
                </c:pt>
                <c:pt idx="49">
                  <c:v>1.0719604626807029E-2</c:v>
                </c:pt>
                <c:pt idx="50">
                  <c:v>1.0713369406925605E-2</c:v>
                </c:pt>
                <c:pt idx="51">
                  <c:v>1.0721353774873325E-2</c:v>
                </c:pt>
                <c:pt idx="52">
                  <c:v>1.0739325449629647E-2</c:v>
                </c:pt>
                <c:pt idx="53">
                  <c:v>1.0888037726092908E-2</c:v>
                </c:pt>
                <c:pt idx="54">
                  <c:v>1.1065702237302794E-2</c:v>
                </c:pt>
                <c:pt idx="55">
                  <c:v>1.104105166523278E-2</c:v>
                </c:pt>
                <c:pt idx="56">
                  <c:v>1.1069766541682308E-2</c:v>
                </c:pt>
                <c:pt idx="57">
                  <c:v>1.1121768092910073E-2</c:v>
                </c:pt>
                <c:pt idx="58">
                  <c:v>1.1193579932780131E-2</c:v>
                </c:pt>
                <c:pt idx="59">
                  <c:v>1.1358492825936763E-2</c:v>
                </c:pt>
                <c:pt idx="60">
                  <c:v>1.1317181527243621E-2</c:v>
                </c:pt>
                <c:pt idx="61">
                  <c:v>1.126528039683386E-2</c:v>
                </c:pt>
                <c:pt idx="62">
                  <c:v>1.1246156621420089E-2</c:v>
                </c:pt>
                <c:pt idx="63">
                  <c:v>1.126369739957553E-2</c:v>
                </c:pt>
                <c:pt idx="64">
                  <c:v>1.125626991070946E-2</c:v>
                </c:pt>
                <c:pt idx="65">
                  <c:v>1.1263308497134902E-2</c:v>
                </c:pt>
                <c:pt idx="66">
                  <c:v>1.1155863699371476E-2</c:v>
                </c:pt>
                <c:pt idx="67">
                  <c:v>1.1214549625412091E-2</c:v>
                </c:pt>
                <c:pt idx="68">
                  <c:v>1.1238873373365332E-2</c:v>
                </c:pt>
                <c:pt idx="69">
                  <c:v>1.1294166901590521E-2</c:v>
                </c:pt>
                <c:pt idx="70">
                  <c:v>1.1393534213920444E-2</c:v>
                </c:pt>
                <c:pt idx="71">
                  <c:v>1.1562526018121029E-2</c:v>
                </c:pt>
                <c:pt idx="72">
                  <c:v>1.1466355739469691E-2</c:v>
                </c:pt>
                <c:pt idx="73">
                  <c:v>1.154289831278419E-2</c:v>
                </c:pt>
                <c:pt idx="74">
                  <c:v>1.1607373955440911E-2</c:v>
                </c:pt>
                <c:pt idx="75">
                  <c:v>1.1619031899494463E-2</c:v>
                </c:pt>
                <c:pt idx="76">
                  <c:v>1.1671853249763739E-2</c:v>
                </c:pt>
                <c:pt idx="77">
                  <c:v>1.1587191196855478E-2</c:v>
                </c:pt>
                <c:pt idx="78">
                  <c:v>1.1511137946799609E-2</c:v>
                </c:pt>
                <c:pt idx="79">
                  <c:v>1.172339286522869E-2</c:v>
                </c:pt>
                <c:pt idx="80">
                  <c:v>1.1870206275315176E-2</c:v>
                </c:pt>
                <c:pt idx="81">
                  <c:v>1.1925012306114788E-2</c:v>
                </c:pt>
                <c:pt idx="82">
                  <c:v>1.2137188713722524E-2</c:v>
                </c:pt>
                <c:pt idx="83">
                  <c:v>1.2212971740486314E-2</c:v>
                </c:pt>
                <c:pt idx="84">
                  <c:v>1.2393369523778921E-2</c:v>
                </c:pt>
                <c:pt idx="85">
                  <c:v>1.2700805119343753E-2</c:v>
                </c:pt>
                <c:pt idx="86">
                  <c:v>1.2817643828173044E-2</c:v>
                </c:pt>
                <c:pt idx="87">
                  <c:v>1.288864317233381E-2</c:v>
                </c:pt>
                <c:pt idx="88">
                  <c:v>1.2950283296256752E-2</c:v>
                </c:pt>
                <c:pt idx="89">
                  <c:v>1.298384028196705E-2</c:v>
                </c:pt>
                <c:pt idx="90">
                  <c:v>1.3032263200407819E-2</c:v>
                </c:pt>
                <c:pt idx="91">
                  <c:v>1.3011098143639016E-2</c:v>
                </c:pt>
                <c:pt idx="92">
                  <c:v>1.2953750553227415E-2</c:v>
                </c:pt>
                <c:pt idx="93">
                  <c:v>1.2964418895765382E-2</c:v>
                </c:pt>
                <c:pt idx="94">
                  <c:v>1.2912837286140176E-2</c:v>
                </c:pt>
                <c:pt idx="95">
                  <c:v>1.2863254963709743E-2</c:v>
                </c:pt>
                <c:pt idx="96">
                  <c:v>1.2908480848471925E-2</c:v>
                </c:pt>
                <c:pt idx="97">
                  <c:v>1.3037879462883735E-2</c:v>
                </c:pt>
                <c:pt idx="98">
                  <c:v>1.3222938597964709E-2</c:v>
                </c:pt>
                <c:pt idx="99">
                  <c:v>1.3317188100242617E-2</c:v>
                </c:pt>
                <c:pt idx="100">
                  <c:v>1.3376666437828925E-2</c:v>
                </c:pt>
                <c:pt idx="101">
                  <c:v>1.357823658122255E-2</c:v>
                </c:pt>
                <c:pt idx="102">
                  <c:v>1.3833668799726565E-2</c:v>
                </c:pt>
                <c:pt idx="103">
                  <c:v>1.4069867692833533E-2</c:v>
                </c:pt>
                <c:pt idx="104">
                  <c:v>1.4307456044895044E-2</c:v>
                </c:pt>
                <c:pt idx="105">
                  <c:v>1.4487127146631923E-2</c:v>
                </c:pt>
                <c:pt idx="106">
                  <c:v>1.467790479083987E-2</c:v>
                </c:pt>
                <c:pt idx="107">
                  <c:v>1.4926267383756514E-2</c:v>
                </c:pt>
                <c:pt idx="108">
                  <c:v>1.52219884344431E-2</c:v>
                </c:pt>
                <c:pt idx="109">
                  <c:v>1.5435472138517922E-2</c:v>
                </c:pt>
                <c:pt idx="110">
                  <c:v>1.5598122824519917E-2</c:v>
                </c:pt>
                <c:pt idx="111">
                  <c:v>1.5820821508021249E-2</c:v>
                </c:pt>
                <c:pt idx="112">
                  <c:v>1.6164885140494203E-2</c:v>
                </c:pt>
                <c:pt idx="113">
                  <c:v>1.6598396334311493E-2</c:v>
                </c:pt>
                <c:pt idx="114">
                  <c:v>1.7016462806320014E-2</c:v>
                </c:pt>
                <c:pt idx="115">
                  <c:v>1.7417733440059362E-2</c:v>
                </c:pt>
                <c:pt idx="116">
                  <c:v>1.798701905731509E-2</c:v>
                </c:pt>
                <c:pt idx="117">
                  <c:v>1.851243173210209E-2</c:v>
                </c:pt>
                <c:pt idx="118">
                  <c:v>1.9091805076984426E-2</c:v>
                </c:pt>
                <c:pt idx="119">
                  <c:v>1.9716258239984574E-2</c:v>
                </c:pt>
                <c:pt idx="120">
                  <c:v>2.0340601853001454E-2</c:v>
                </c:pt>
                <c:pt idx="121">
                  <c:v>2.1093630179705794E-2</c:v>
                </c:pt>
                <c:pt idx="122">
                  <c:v>2.1809703645385245E-2</c:v>
                </c:pt>
                <c:pt idx="123">
                  <c:v>2.2499430340086966E-2</c:v>
                </c:pt>
                <c:pt idx="124">
                  <c:v>2.3374479089829529E-2</c:v>
                </c:pt>
                <c:pt idx="125">
                  <c:v>2.4135814956932251E-2</c:v>
                </c:pt>
                <c:pt idx="126">
                  <c:v>2.4930636602256147E-2</c:v>
                </c:pt>
                <c:pt idx="127">
                  <c:v>2.5737271387443236E-2</c:v>
                </c:pt>
                <c:pt idx="128">
                  <c:v>2.6462291435090175E-2</c:v>
                </c:pt>
                <c:pt idx="129">
                  <c:v>2.7388080085419774E-2</c:v>
                </c:pt>
                <c:pt idx="130">
                  <c:v>2.826385916838417E-2</c:v>
                </c:pt>
                <c:pt idx="131">
                  <c:v>2.9214899089858741E-2</c:v>
                </c:pt>
                <c:pt idx="132">
                  <c:v>3.0233823484302952E-2</c:v>
                </c:pt>
                <c:pt idx="133">
                  <c:v>3.1222311241727151E-2</c:v>
                </c:pt>
                <c:pt idx="134">
                  <c:v>3.2258106333595771E-2</c:v>
                </c:pt>
                <c:pt idx="135">
                  <c:v>3.3513165716990034E-2</c:v>
                </c:pt>
                <c:pt idx="136">
                  <c:v>3.4550585800277235E-2</c:v>
                </c:pt>
                <c:pt idx="137">
                  <c:v>3.5788847519569282E-2</c:v>
                </c:pt>
                <c:pt idx="138">
                  <c:v>3.6928295153946945E-2</c:v>
                </c:pt>
                <c:pt idx="139">
                  <c:v>3.807309247917455E-2</c:v>
                </c:pt>
                <c:pt idx="140">
                  <c:v>3.9215899646372655E-2</c:v>
                </c:pt>
                <c:pt idx="141">
                  <c:v>4.0486569902383661E-2</c:v>
                </c:pt>
                <c:pt idx="142">
                  <c:v>4.1554463139351967E-2</c:v>
                </c:pt>
                <c:pt idx="143">
                  <c:v>4.2808153147955288E-2</c:v>
                </c:pt>
                <c:pt idx="144">
                  <c:v>4.3933815742770797E-2</c:v>
                </c:pt>
                <c:pt idx="145">
                  <c:v>4.5097236565155227E-2</c:v>
                </c:pt>
                <c:pt idx="146">
                  <c:v>4.6314884629260943E-2</c:v>
                </c:pt>
                <c:pt idx="147">
                  <c:v>4.7637152927394656E-2</c:v>
                </c:pt>
                <c:pt idx="148">
                  <c:v>4.869980602349628E-2</c:v>
                </c:pt>
                <c:pt idx="149">
                  <c:v>4.9903322139759489E-2</c:v>
                </c:pt>
                <c:pt idx="150">
                  <c:v>5.0781584355678124E-2</c:v>
                </c:pt>
                <c:pt idx="151">
                  <c:v>5.1737334926433537E-2</c:v>
                </c:pt>
                <c:pt idx="152">
                  <c:v>5.2620892058210487E-2</c:v>
                </c:pt>
                <c:pt idx="153">
                  <c:v>5.3460629196677274E-2</c:v>
                </c:pt>
                <c:pt idx="154">
                  <c:v>5.4166058055648468E-2</c:v>
                </c:pt>
                <c:pt idx="155">
                  <c:v>5.4866484132050093E-2</c:v>
                </c:pt>
                <c:pt idx="156">
                  <c:v>5.5458072300067628E-2</c:v>
                </c:pt>
                <c:pt idx="157">
                  <c:v>5.6172557290989585E-2</c:v>
                </c:pt>
                <c:pt idx="158">
                  <c:v>5.6674752672654427E-2</c:v>
                </c:pt>
                <c:pt idx="159">
                  <c:v>5.7126847195301332E-2</c:v>
                </c:pt>
                <c:pt idx="160">
                  <c:v>5.7664189863267011E-2</c:v>
                </c:pt>
                <c:pt idx="161">
                  <c:v>5.8085610390596815E-2</c:v>
                </c:pt>
                <c:pt idx="162">
                  <c:v>5.8552421127663713E-2</c:v>
                </c:pt>
                <c:pt idx="163">
                  <c:v>5.8902561132542337E-2</c:v>
                </c:pt>
                <c:pt idx="164">
                  <c:v>5.9310141845318347E-2</c:v>
                </c:pt>
                <c:pt idx="165">
                  <c:v>5.97642447843253E-2</c:v>
                </c:pt>
                <c:pt idx="166">
                  <c:v>6.0376410090868061E-2</c:v>
                </c:pt>
                <c:pt idx="167">
                  <c:v>6.0628411569062506E-2</c:v>
                </c:pt>
                <c:pt idx="168">
                  <c:v>6.0972234191572251E-2</c:v>
                </c:pt>
                <c:pt idx="169">
                  <c:v>6.1185528009009393E-2</c:v>
                </c:pt>
                <c:pt idx="170">
                  <c:v>6.1558673510375854E-2</c:v>
                </c:pt>
                <c:pt idx="171">
                  <c:v>6.1779434985006265E-2</c:v>
                </c:pt>
                <c:pt idx="172">
                  <c:v>6.2224080108790443E-2</c:v>
                </c:pt>
                <c:pt idx="173">
                  <c:v>6.2174326158052871E-2</c:v>
                </c:pt>
                <c:pt idx="174">
                  <c:v>6.2393754774553438E-2</c:v>
                </c:pt>
                <c:pt idx="175">
                  <c:v>6.2498448041903604E-2</c:v>
                </c:pt>
                <c:pt idx="176">
                  <c:v>6.2959635213162363E-2</c:v>
                </c:pt>
                <c:pt idx="177">
                  <c:v>6.3270136382425846E-2</c:v>
                </c:pt>
                <c:pt idx="178">
                  <c:v>6.3888016546429477E-2</c:v>
                </c:pt>
                <c:pt idx="179">
                  <c:v>6.4237864418019375E-2</c:v>
                </c:pt>
                <c:pt idx="180">
                  <c:v>6.4872359662819762E-2</c:v>
                </c:pt>
                <c:pt idx="181">
                  <c:v>6.5792634297324501E-2</c:v>
                </c:pt>
                <c:pt idx="182">
                  <c:v>6.6806848042487862E-2</c:v>
                </c:pt>
                <c:pt idx="183">
                  <c:v>6.7725041227310379E-2</c:v>
                </c:pt>
                <c:pt idx="184">
                  <c:v>6.8836790974249912E-2</c:v>
                </c:pt>
                <c:pt idx="185">
                  <c:v>7.0046368856254357E-2</c:v>
                </c:pt>
                <c:pt idx="186">
                  <c:v>7.159368933669677E-2</c:v>
                </c:pt>
                <c:pt idx="187">
                  <c:v>7.3332977904498706E-2</c:v>
                </c:pt>
                <c:pt idx="188">
                  <c:v>7.5158555342460562E-2</c:v>
                </c:pt>
                <c:pt idx="189">
                  <c:v>7.7182235666845372E-2</c:v>
                </c:pt>
                <c:pt idx="190">
                  <c:v>7.9457260169524951E-2</c:v>
                </c:pt>
                <c:pt idx="191">
                  <c:v>8.2006725638639894E-2</c:v>
                </c:pt>
                <c:pt idx="192">
                  <c:v>8.4710820909148013E-2</c:v>
                </c:pt>
                <c:pt idx="193">
                  <c:v>8.7783369290072299E-2</c:v>
                </c:pt>
                <c:pt idx="194">
                  <c:v>9.0954786530902595E-2</c:v>
                </c:pt>
                <c:pt idx="195">
                  <c:v>9.4229527664292115E-2</c:v>
                </c:pt>
                <c:pt idx="196">
                  <c:v>9.7772775806689569E-2</c:v>
                </c:pt>
                <c:pt idx="197">
                  <c:v>0.10170173118186904</c:v>
                </c:pt>
                <c:pt idx="198">
                  <c:v>0.10573784469902239</c:v>
                </c:pt>
                <c:pt idx="199">
                  <c:v>0.11010994801488128</c:v>
                </c:pt>
                <c:pt idx="200">
                  <c:v>0.11436528930689917</c:v>
                </c:pt>
                <c:pt idx="201">
                  <c:v>0.11923947845443963</c:v>
                </c:pt>
                <c:pt idx="202">
                  <c:v>0.12430119891501698</c:v>
                </c:pt>
                <c:pt idx="203">
                  <c:v>0.12977322057962168</c:v>
                </c:pt>
                <c:pt idx="204">
                  <c:v>0.13538084686519072</c:v>
                </c:pt>
                <c:pt idx="205">
                  <c:v>0.14134706676268116</c:v>
                </c:pt>
                <c:pt idx="206">
                  <c:v>0.14762698303728058</c:v>
                </c:pt>
                <c:pt idx="207">
                  <c:v>0.15434652339476412</c:v>
                </c:pt>
                <c:pt idx="208">
                  <c:v>0.16121716969584543</c:v>
                </c:pt>
                <c:pt idx="209">
                  <c:v>0.16862515866489247</c:v>
                </c:pt>
                <c:pt idx="210">
                  <c:v>0.17656526841936904</c:v>
                </c:pt>
                <c:pt idx="211">
                  <c:v>0.18504051158381524</c:v>
                </c:pt>
                <c:pt idx="212">
                  <c:v>0.19424709217827726</c:v>
                </c:pt>
                <c:pt idx="213">
                  <c:v>0.20403812193351339</c:v>
                </c:pt>
                <c:pt idx="214">
                  <c:v>0.21477310737797228</c:v>
                </c:pt>
                <c:pt idx="215">
                  <c:v>0.22614622147501021</c:v>
                </c:pt>
                <c:pt idx="216">
                  <c:v>0.23907549308447473</c:v>
                </c:pt>
                <c:pt idx="217">
                  <c:v>0.25248075937127074</c:v>
                </c:pt>
                <c:pt idx="218">
                  <c:v>0.26773541195906048</c:v>
                </c:pt>
                <c:pt idx="219">
                  <c:v>0.28396195548180814</c:v>
                </c:pt>
                <c:pt idx="220">
                  <c:v>0.30197781539805352</c:v>
                </c:pt>
                <c:pt idx="221">
                  <c:v>0.32141618184712961</c:v>
                </c:pt>
                <c:pt idx="222">
                  <c:v>0.34330244267249377</c:v>
                </c:pt>
                <c:pt idx="223">
                  <c:v>0.36650677237996615</c:v>
                </c:pt>
                <c:pt idx="224">
                  <c:v>0.39262184514306497</c:v>
                </c:pt>
                <c:pt idx="225">
                  <c:v>0.42047675422388225</c:v>
                </c:pt>
                <c:pt idx="226">
                  <c:v>0.45039065524035998</c:v>
                </c:pt>
                <c:pt idx="227">
                  <c:v>0.48183314369014008</c:v>
                </c:pt>
                <c:pt idx="228">
                  <c:v>0.51537734856905815</c:v>
                </c:pt>
                <c:pt idx="229">
                  <c:v>0.54850526351152984</c:v>
                </c:pt>
                <c:pt idx="230">
                  <c:v>0.58267134712884106</c:v>
                </c:pt>
                <c:pt idx="231">
                  <c:v>0.61546696045537741</c:v>
                </c:pt>
                <c:pt idx="232">
                  <c:v>0.64816525688010407</c:v>
                </c:pt>
                <c:pt idx="233">
                  <c:v>0.67830318761237995</c:v>
                </c:pt>
                <c:pt idx="234">
                  <c:v>0.70573888542386354</c:v>
                </c:pt>
                <c:pt idx="235">
                  <c:v>0.72946923763436311</c:v>
                </c:pt>
                <c:pt idx="236">
                  <c:v>0.75028172604032317</c:v>
                </c:pt>
                <c:pt idx="237">
                  <c:v>0.76550460913296303</c:v>
                </c:pt>
                <c:pt idx="238">
                  <c:v>0.77571977990678032</c:v>
                </c:pt>
                <c:pt idx="239">
                  <c:v>0.77993343743016197</c:v>
                </c:pt>
                <c:pt idx="240">
                  <c:v>0.77947332750040532</c:v>
                </c:pt>
                <c:pt idx="241">
                  <c:v>0.77412655798334551</c:v>
                </c:pt>
                <c:pt idx="242">
                  <c:v>0.76379380356081272</c:v>
                </c:pt>
                <c:pt idx="243">
                  <c:v>0.74840239607723424</c:v>
                </c:pt>
                <c:pt idx="244">
                  <c:v>0.73001388363454722</c:v>
                </c:pt>
                <c:pt idx="245">
                  <c:v>0.70912525799021064</c:v>
                </c:pt>
                <c:pt idx="246">
                  <c:v>0.68586724879093341</c:v>
                </c:pt>
                <c:pt idx="247">
                  <c:v>0.66156504566773633</c:v>
                </c:pt>
                <c:pt idx="248">
                  <c:v>0.63593327091418739</c:v>
                </c:pt>
                <c:pt idx="249">
                  <c:v>0.61066155043900328</c:v>
                </c:pt>
                <c:pt idx="250">
                  <c:v>0.58647273154849633</c:v>
                </c:pt>
                <c:pt idx="251">
                  <c:v>0.56288096006684019</c:v>
                </c:pt>
                <c:pt idx="252">
                  <c:v>0.54092696083515068</c:v>
                </c:pt>
                <c:pt idx="253">
                  <c:v>0.51967992416219821</c:v>
                </c:pt>
                <c:pt idx="254">
                  <c:v>0.50000383424941464</c:v>
                </c:pt>
                <c:pt idx="255">
                  <c:v>0.48209515073347364</c:v>
                </c:pt>
                <c:pt idx="256">
                  <c:v>0.46519962197952436</c:v>
                </c:pt>
                <c:pt idx="257">
                  <c:v>0.45001088196500538</c:v>
                </c:pt>
                <c:pt idx="258">
                  <c:v>0.43626820172972125</c:v>
                </c:pt>
                <c:pt idx="259">
                  <c:v>0.42363489765840562</c:v>
                </c:pt>
                <c:pt idx="260">
                  <c:v>0.41306989727132903</c:v>
                </c:pt>
                <c:pt idx="261">
                  <c:v>0.40311198637490342</c:v>
                </c:pt>
                <c:pt idx="262">
                  <c:v>0.3948269037230927</c:v>
                </c:pt>
                <c:pt idx="263">
                  <c:v>0.38754055175214247</c:v>
                </c:pt>
                <c:pt idx="264">
                  <c:v>0.38088666835130197</c:v>
                </c:pt>
                <c:pt idx="265">
                  <c:v>0.37604163775764332</c:v>
                </c:pt>
                <c:pt idx="266">
                  <c:v>0.37203722070231765</c:v>
                </c:pt>
                <c:pt idx="267">
                  <c:v>0.36864719646986138</c:v>
                </c:pt>
                <c:pt idx="268">
                  <c:v>0.36670615334952728</c:v>
                </c:pt>
                <c:pt idx="269">
                  <c:v>0.36466688041085632</c:v>
                </c:pt>
                <c:pt idx="270">
                  <c:v>0.36373698363615387</c:v>
                </c:pt>
                <c:pt idx="271">
                  <c:v>0.3642317843939476</c:v>
                </c:pt>
                <c:pt idx="272">
                  <c:v>0.3640168838434224</c:v>
                </c:pt>
                <c:pt idx="273">
                  <c:v>0.36469810215608978</c:v>
                </c:pt>
                <c:pt idx="274">
                  <c:v>0.3658198939848295</c:v>
                </c:pt>
                <c:pt idx="275">
                  <c:v>0.36748633181375334</c:v>
                </c:pt>
                <c:pt idx="276">
                  <c:v>0.36996070076933302</c:v>
                </c:pt>
                <c:pt idx="277">
                  <c:v>0.37237773856699863</c:v>
                </c:pt>
                <c:pt idx="278">
                  <c:v>0.37501588474757491</c:v>
                </c:pt>
                <c:pt idx="279">
                  <c:v>0.37818498318042587</c:v>
                </c:pt>
                <c:pt idx="280">
                  <c:v>0.3821417459930268</c:v>
                </c:pt>
                <c:pt idx="281">
                  <c:v>0.38610270822165321</c:v>
                </c:pt>
                <c:pt idx="282">
                  <c:v>0.39057490370556469</c:v>
                </c:pt>
                <c:pt idx="283">
                  <c:v>0.39555029877932107</c:v>
                </c:pt>
                <c:pt idx="284">
                  <c:v>0.40139698138672752</c:v>
                </c:pt>
                <c:pt idx="285">
                  <c:v>0.40743610679808773</c:v>
                </c:pt>
                <c:pt idx="286">
                  <c:v>0.41410532719658671</c:v>
                </c:pt>
                <c:pt idx="287">
                  <c:v>0.42120580936257984</c:v>
                </c:pt>
                <c:pt idx="288">
                  <c:v>0.42855862165671715</c:v>
                </c:pt>
                <c:pt idx="289">
                  <c:v>0.43702884378026324</c:v>
                </c:pt>
                <c:pt idx="290">
                  <c:v>0.44640577459871844</c:v>
                </c:pt>
                <c:pt idx="291">
                  <c:v>0.45711318996405298</c:v>
                </c:pt>
                <c:pt idx="292">
                  <c:v>0.46811967678372934</c:v>
                </c:pt>
                <c:pt idx="293">
                  <c:v>0.48025799751394577</c:v>
                </c:pt>
                <c:pt idx="294">
                  <c:v>0.49252923889053624</c:v>
                </c:pt>
                <c:pt idx="295">
                  <c:v>0.50693433135802546</c:v>
                </c:pt>
                <c:pt idx="296">
                  <c:v>0.52162754028152891</c:v>
                </c:pt>
                <c:pt idx="297">
                  <c:v>0.53711918599980424</c:v>
                </c:pt>
                <c:pt idx="298">
                  <c:v>0.55315273896868189</c:v>
                </c:pt>
                <c:pt idx="299">
                  <c:v>0.57059857380528445</c:v>
                </c:pt>
                <c:pt idx="300">
                  <c:v>0.58808275113603337</c:v>
                </c:pt>
                <c:pt idx="301">
                  <c:v>0.60693466000797525</c:v>
                </c:pt>
                <c:pt idx="302">
                  <c:v>0.62595071127152468</c:v>
                </c:pt>
                <c:pt idx="303">
                  <c:v>0.64536698514064039</c:v>
                </c:pt>
                <c:pt idx="304">
                  <c:v>0.66562478546461612</c:v>
                </c:pt>
                <c:pt idx="305">
                  <c:v>0.68492730993443074</c:v>
                </c:pt>
                <c:pt idx="306">
                  <c:v>0.70472335707890088</c:v>
                </c:pt>
                <c:pt idx="307">
                  <c:v>0.72431637158770068</c:v>
                </c:pt>
                <c:pt idx="308">
                  <c:v>0.7435277869880913</c:v>
                </c:pt>
                <c:pt idx="309">
                  <c:v>0.76292415927691171</c:v>
                </c:pt>
                <c:pt idx="310">
                  <c:v>0.78160754375791497</c:v>
                </c:pt>
                <c:pt idx="311">
                  <c:v>0.79893524719588571</c:v>
                </c:pt>
                <c:pt idx="312">
                  <c:v>0.81706193517854453</c:v>
                </c:pt>
                <c:pt idx="313">
                  <c:v>0.83367172105945064</c:v>
                </c:pt>
                <c:pt idx="314">
                  <c:v>0.85088238859862197</c:v>
                </c:pt>
                <c:pt idx="315">
                  <c:v>0.86697071655913727</c:v>
                </c:pt>
                <c:pt idx="316">
                  <c:v>0.88134057044867298</c:v>
                </c:pt>
                <c:pt idx="317">
                  <c:v>0.89590633622496607</c:v>
                </c:pt>
                <c:pt idx="318">
                  <c:v>0.90953051989500744</c:v>
                </c:pt>
                <c:pt idx="319">
                  <c:v>0.92205920373229489</c:v>
                </c:pt>
                <c:pt idx="320">
                  <c:v>0.93369834170538657</c:v>
                </c:pt>
                <c:pt idx="321">
                  <c:v>0.94428780825539471</c:v>
                </c:pt>
                <c:pt idx="322">
                  <c:v>0.95402351526907681</c:v>
                </c:pt>
                <c:pt idx="323">
                  <c:v>0.96291787841120402</c:v>
                </c:pt>
                <c:pt idx="324">
                  <c:v>0.97037987552200566</c:v>
                </c:pt>
                <c:pt idx="325">
                  <c:v>0.97772702773367381</c:v>
                </c:pt>
                <c:pt idx="326">
                  <c:v>0.9831086706620763</c:v>
                </c:pt>
                <c:pt idx="327">
                  <c:v>0.98831758978351469</c:v>
                </c:pt>
                <c:pt idx="328">
                  <c:v>0.99263020745845498</c:v>
                </c:pt>
                <c:pt idx="329">
                  <c:v>0.9954167938663695</c:v>
                </c:pt>
                <c:pt idx="330">
                  <c:v>0.99832370267258141</c:v>
                </c:pt>
                <c:pt idx="331">
                  <c:v>1</c:v>
                </c:pt>
                <c:pt idx="332">
                  <c:v>0.99998831466845062</c:v>
                </c:pt>
                <c:pt idx="333">
                  <c:v>0.99973160254097537</c:v>
                </c:pt>
                <c:pt idx="334">
                  <c:v>0.99806498212874617</c:v>
                </c:pt>
                <c:pt idx="335">
                  <c:v>0.99592017603951988</c:v>
                </c:pt>
                <c:pt idx="336">
                  <c:v>0.99279380210014623</c:v>
                </c:pt>
                <c:pt idx="337">
                  <c:v>0.98866468064719215</c:v>
                </c:pt>
                <c:pt idx="338">
                  <c:v>0.98478241182321846</c:v>
                </c:pt>
                <c:pt idx="339">
                  <c:v>0.98015556827958328</c:v>
                </c:pt>
                <c:pt idx="340">
                  <c:v>0.97489516066600557</c:v>
                </c:pt>
                <c:pt idx="341">
                  <c:v>0.96925936177640426</c:v>
                </c:pt>
                <c:pt idx="342">
                  <c:v>0.96231024117063646</c:v>
                </c:pt>
                <c:pt idx="343">
                  <c:v>0.95518182375890825</c:v>
                </c:pt>
                <c:pt idx="344">
                  <c:v>0.94735173870430123</c:v>
                </c:pt>
                <c:pt idx="345">
                  <c:v>0.93840698256986732</c:v>
                </c:pt>
                <c:pt idx="346">
                  <c:v>0.92973737947676005</c:v>
                </c:pt>
                <c:pt idx="347">
                  <c:v>0.91998688321533584</c:v>
                </c:pt>
                <c:pt idx="348">
                  <c:v>0.9099530176638394</c:v>
                </c:pt>
                <c:pt idx="349">
                  <c:v>0.89964381648771075</c:v>
                </c:pt>
                <c:pt idx="350">
                  <c:v>0.88959242293889018</c:v>
                </c:pt>
                <c:pt idx="351">
                  <c:v>0.87810647235907857</c:v>
                </c:pt>
                <c:pt idx="352">
                  <c:v>0.86627306574897867</c:v>
                </c:pt>
                <c:pt idx="353">
                  <c:v>0.85368467717080598</c:v>
                </c:pt>
                <c:pt idx="354">
                  <c:v>0.84232397873853926</c:v>
                </c:pt>
                <c:pt idx="355">
                  <c:v>0.82992072963210195</c:v>
                </c:pt>
                <c:pt idx="356">
                  <c:v>0.81772069574464046</c:v>
                </c:pt>
                <c:pt idx="357">
                  <c:v>0.80479178930178685</c:v>
                </c:pt>
                <c:pt idx="358">
                  <c:v>0.79242085744041579</c:v>
                </c:pt>
                <c:pt idx="359">
                  <c:v>0.77980435103320245</c:v>
                </c:pt>
                <c:pt idx="360">
                  <c:v>0.76762969622519972</c:v>
                </c:pt>
                <c:pt idx="361">
                  <c:v>0.75465623945581417</c:v>
                </c:pt>
                <c:pt idx="362">
                  <c:v>0.74252887372392529</c:v>
                </c:pt>
                <c:pt idx="363">
                  <c:v>0.72939437847912492</c:v>
                </c:pt>
                <c:pt idx="364">
                  <c:v>0.71687445864049937</c:v>
                </c:pt>
                <c:pt idx="365">
                  <c:v>0.7047898174020879</c:v>
                </c:pt>
                <c:pt idx="366">
                  <c:v>0.6924015401266983</c:v>
                </c:pt>
                <c:pt idx="367">
                  <c:v>0.67960135491419327</c:v>
                </c:pt>
                <c:pt idx="368">
                  <c:v>0.66673653521155563</c:v>
                </c:pt>
                <c:pt idx="369">
                  <c:v>0.65437035051612658</c:v>
                </c:pt>
                <c:pt idx="370">
                  <c:v>0.64198152549082044</c:v>
                </c:pt>
                <c:pt idx="371">
                  <c:v>0.63010082980460669</c:v>
                </c:pt>
                <c:pt idx="372">
                  <c:v>0.61786117533986062</c:v>
                </c:pt>
                <c:pt idx="373">
                  <c:v>0.606184242622539</c:v>
                </c:pt>
                <c:pt idx="374">
                  <c:v>0.59471308129046963</c:v>
                </c:pt>
                <c:pt idx="375">
                  <c:v>0.58369710013890941</c:v>
                </c:pt>
                <c:pt idx="376">
                  <c:v>0.57197068734580847</c:v>
                </c:pt>
                <c:pt idx="377">
                  <c:v>0.56064522749149526</c:v>
                </c:pt>
                <c:pt idx="378">
                  <c:v>0.54942018845518459</c:v>
                </c:pt>
                <c:pt idx="379">
                  <c:v>0.53814055701054164</c:v>
                </c:pt>
                <c:pt idx="380">
                  <c:v>0.52705099478688155</c:v>
                </c:pt>
                <c:pt idx="381">
                  <c:v>0.51593550573384617</c:v>
                </c:pt>
                <c:pt idx="382">
                  <c:v>0.50512365271778903</c:v>
                </c:pt>
                <c:pt idx="383">
                  <c:v>0.49465779506557661</c:v>
                </c:pt>
                <c:pt idx="384">
                  <c:v>0.48441286321296961</c:v>
                </c:pt>
                <c:pt idx="385">
                  <c:v>0.47434814108285051</c:v>
                </c:pt>
                <c:pt idx="386">
                  <c:v>0.46445632534300102</c:v>
                </c:pt>
                <c:pt idx="387">
                  <c:v>0.45451283852770669</c:v>
                </c:pt>
                <c:pt idx="388">
                  <c:v>0.44491625999278428</c:v>
                </c:pt>
                <c:pt idx="389">
                  <c:v>0.4355701857529517</c:v>
                </c:pt>
                <c:pt idx="390">
                  <c:v>0.42657101979349099</c:v>
                </c:pt>
                <c:pt idx="391">
                  <c:v>0.41780044813246492</c:v>
                </c:pt>
                <c:pt idx="392">
                  <c:v>0.4086970271055872</c:v>
                </c:pt>
                <c:pt idx="393">
                  <c:v>0.40030750680305399</c:v>
                </c:pt>
                <c:pt idx="394">
                  <c:v>0.39206806997760801</c:v>
                </c:pt>
                <c:pt idx="395">
                  <c:v>0.38391079563961855</c:v>
                </c:pt>
                <c:pt idx="396">
                  <c:v>0.3752968804546763</c:v>
                </c:pt>
                <c:pt idx="397">
                  <c:v>0.36710436753873327</c:v>
                </c:pt>
                <c:pt idx="398">
                  <c:v>0.35961023576617068</c:v>
                </c:pt>
                <c:pt idx="399">
                  <c:v>0.35227020430341549</c:v>
                </c:pt>
                <c:pt idx="400">
                  <c:v>0.3448019993602281</c:v>
                </c:pt>
                <c:pt idx="401">
                  <c:v>0.33775209276984719</c:v>
                </c:pt>
                <c:pt idx="402">
                  <c:v>0.3311885881052089</c:v>
                </c:pt>
                <c:pt idx="403">
                  <c:v>0.32482501216004811</c:v>
                </c:pt>
                <c:pt idx="404">
                  <c:v>0.31834677389905924</c:v>
                </c:pt>
                <c:pt idx="405">
                  <c:v>0.31190030513322015</c:v>
                </c:pt>
                <c:pt idx="406">
                  <c:v>0.30554932743613605</c:v>
                </c:pt>
                <c:pt idx="407">
                  <c:v>0.30006397719023287</c:v>
                </c:pt>
                <c:pt idx="408">
                  <c:v>0.29439184422284514</c:v>
                </c:pt>
                <c:pt idx="409">
                  <c:v>0.28873760441939239</c:v>
                </c:pt>
                <c:pt idx="410">
                  <c:v>0.28364316503047682</c:v>
                </c:pt>
                <c:pt idx="411">
                  <c:v>0.27860350063319889</c:v>
                </c:pt>
                <c:pt idx="412">
                  <c:v>0.27351070449403247</c:v>
                </c:pt>
                <c:pt idx="413">
                  <c:v>0.26883620670767244</c:v>
                </c:pt>
                <c:pt idx="414">
                  <c:v>0.26352887518459173</c:v>
                </c:pt>
                <c:pt idx="415">
                  <c:v>0.25876874582797149</c:v>
                </c:pt>
                <c:pt idx="416">
                  <c:v>0.25395913639557183</c:v>
                </c:pt>
                <c:pt idx="417">
                  <c:v>0.24897899415587355</c:v>
                </c:pt>
                <c:pt idx="418">
                  <c:v>0.24406531223936234</c:v>
                </c:pt>
                <c:pt idx="419">
                  <c:v>0.23930481771613119</c:v>
                </c:pt>
                <c:pt idx="420">
                  <c:v>0.23457207585532977</c:v>
                </c:pt>
                <c:pt idx="421">
                  <c:v>0.23013164986656814</c:v>
                </c:pt>
                <c:pt idx="422">
                  <c:v>0.22507190130568974</c:v>
                </c:pt>
                <c:pt idx="423">
                  <c:v>0.22070122213961343</c:v>
                </c:pt>
                <c:pt idx="424">
                  <c:v>0.21625367540193891</c:v>
                </c:pt>
                <c:pt idx="425">
                  <c:v>0.21223392134895469</c:v>
                </c:pt>
                <c:pt idx="426">
                  <c:v>0.20817235571902037</c:v>
                </c:pt>
                <c:pt idx="427">
                  <c:v>0.20417104257988752</c:v>
                </c:pt>
                <c:pt idx="428">
                  <c:v>0.20010783370020405</c:v>
                </c:pt>
                <c:pt idx="429">
                  <c:v>0.19634990410724798</c:v>
                </c:pt>
                <c:pt idx="430">
                  <c:v>0.19236356279916275</c:v>
                </c:pt>
                <c:pt idx="431">
                  <c:v>0.18845244581292664</c:v>
                </c:pt>
                <c:pt idx="432">
                  <c:v>0.18434304335696206</c:v>
                </c:pt>
                <c:pt idx="433">
                  <c:v>0.18054616874495158</c:v>
                </c:pt>
                <c:pt idx="434">
                  <c:v>0.1767161552630003</c:v>
                </c:pt>
                <c:pt idx="435">
                  <c:v>0.17322446864606447</c:v>
                </c:pt>
                <c:pt idx="436">
                  <c:v>0.16976913436524552</c:v>
                </c:pt>
                <c:pt idx="437">
                  <c:v>0.16647027397720485</c:v>
                </c:pt>
                <c:pt idx="438">
                  <c:v>0.16331676815864007</c:v>
                </c:pt>
                <c:pt idx="439">
                  <c:v>0.16025068322672903</c:v>
                </c:pt>
                <c:pt idx="440">
                  <c:v>0.15706179276356633</c:v>
                </c:pt>
                <c:pt idx="441">
                  <c:v>0.15410182524878804</c:v>
                </c:pt>
                <c:pt idx="442">
                  <c:v>0.15102131623574572</c:v>
                </c:pt>
                <c:pt idx="443">
                  <c:v>0.1481280098857905</c:v>
                </c:pt>
                <c:pt idx="444">
                  <c:v>0.14497052375116673</c:v>
                </c:pt>
                <c:pt idx="445">
                  <c:v>0.14240146709337603</c:v>
                </c:pt>
                <c:pt idx="446">
                  <c:v>0.13974564684883126</c:v>
                </c:pt>
                <c:pt idx="447">
                  <c:v>0.13707186040702932</c:v>
                </c:pt>
                <c:pt idx="448">
                  <c:v>0.13431607580274577</c:v>
                </c:pt>
                <c:pt idx="449">
                  <c:v>0.13189471078074083</c:v>
                </c:pt>
                <c:pt idx="450">
                  <c:v>0.12951840731852315</c:v>
                </c:pt>
                <c:pt idx="451">
                  <c:v>0.12734148482586666</c:v>
                </c:pt>
                <c:pt idx="452">
                  <c:v>0.1250291585538818</c:v>
                </c:pt>
                <c:pt idx="453">
                  <c:v>0.12270458094210064</c:v>
                </c:pt>
                <c:pt idx="454">
                  <c:v>0.12066919702783592</c:v>
                </c:pt>
                <c:pt idx="455">
                  <c:v>0.11885559705471219</c:v>
                </c:pt>
                <c:pt idx="456">
                  <c:v>0.11682682265610508</c:v>
                </c:pt>
                <c:pt idx="457">
                  <c:v>0.11484236122573285</c:v>
                </c:pt>
                <c:pt idx="458">
                  <c:v>0.11318713401176421</c:v>
                </c:pt>
                <c:pt idx="459">
                  <c:v>0.11136688800632177</c:v>
                </c:pt>
                <c:pt idx="460">
                  <c:v>0.10968628171289434</c:v>
                </c:pt>
                <c:pt idx="461">
                  <c:v>0.10802019079225088</c:v>
                </c:pt>
                <c:pt idx="462">
                  <c:v>0.10640436505560028</c:v>
                </c:pt>
                <c:pt idx="463">
                  <c:v>0.10487037315645636</c:v>
                </c:pt>
                <c:pt idx="464">
                  <c:v>0.10356156124793499</c:v>
                </c:pt>
                <c:pt idx="465">
                  <c:v>0.1021720292600702</c:v>
                </c:pt>
                <c:pt idx="466">
                  <c:v>0.10059076654314299</c:v>
                </c:pt>
                <c:pt idx="467">
                  <c:v>9.9369485071258618E-2</c:v>
                </c:pt>
                <c:pt idx="468">
                  <c:v>9.8129068868962152E-2</c:v>
                </c:pt>
                <c:pt idx="469">
                  <c:v>9.6829258317399913E-2</c:v>
                </c:pt>
                <c:pt idx="470">
                  <c:v>9.5576207350365677E-2</c:v>
                </c:pt>
                <c:pt idx="471">
                  <c:v>9.4266281683680994E-2</c:v>
                </c:pt>
                <c:pt idx="472">
                  <c:v>9.2925189046754481E-2</c:v>
                </c:pt>
                <c:pt idx="473">
                  <c:v>9.1911322209871485E-2</c:v>
                </c:pt>
                <c:pt idx="474">
                  <c:v>9.0707367893675173E-2</c:v>
                </c:pt>
                <c:pt idx="475">
                  <c:v>8.9754520397476556E-2</c:v>
                </c:pt>
                <c:pt idx="476">
                  <c:v>8.8642040317315179E-2</c:v>
                </c:pt>
                <c:pt idx="477">
                  <c:v>8.7488752868383729E-2</c:v>
                </c:pt>
                <c:pt idx="478">
                  <c:v>8.6454108051339518E-2</c:v>
                </c:pt>
                <c:pt idx="479">
                  <c:v>8.5575261568843403E-2</c:v>
                </c:pt>
                <c:pt idx="480">
                  <c:v>8.4565594147985965E-2</c:v>
                </c:pt>
                <c:pt idx="481">
                  <c:v>8.3508455067709195E-2</c:v>
                </c:pt>
                <c:pt idx="482">
                  <c:v>8.2436983197953895E-2</c:v>
                </c:pt>
                <c:pt idx="483">
                  <c:v>8.1525454303780637E-2</c:v>
                </c:pt>
                <c:pt idx="484">
                  <c:v>8.0680988257702466E-2</c:v>
                </c:pt>
                <c:pt idx="485">
                  <c:v>7.9829620562677922E-2</c:v>
                </c:pt>
                <c:pt idx="486">
                  <c:v>7.8717450874135841E-2</c:v>
                </c:pt>
                <c:pt idx="487">
                  <c:v>7.7769496610523528E-2</c:v>
                </c:pt>
                <c:pt idx="488">
                  <c:v>7.6884898753905459E-2</c:v>
                </c:pt>
                <c:pt idx="489">
                  <c:v>7.5890422264062202E-2</c:v>
                </c:pt>
                <c:pt idx="490">
                  <c:v>7.4925706853008769E-2</c:v>
                </c:pt>
                <c:pt idx="491">
                  <c:v>7.4082792765026967E-2</c:v>
                </c:pt>
                <c:pt idx="492">
                  <c:v>7.3078657618324938E-2</c:v>
                </c:pt>
                <c:pt idx="493">
                  <c:v>7.2274706807728101E-2</c:v>
                </c:pt>
                <c:pt idx="494">
                  <c:v>7.1453301033129385E-2</c:v>
                </c:pt>
                <c:pt idx="495">
                  <c:v>7.062156104344168E-2</c:v>
                </c:pt>
                <c:pt idx="496">
                  <c:v>6.968872467752138E-2</c:v>
                </c:pt>
                <c:pt idx="497">
                  <c:v>6.8960253805401259E-2</c:v>
                </c:pt>
                <c:pt idx="498">
                  <c:v>6.8158001019545181E-2</c:v>
                </c:pt>
                <c:pt idx="499">
                  <c:v>6.7483976489112932E-2</c:v>
                </c:pt>
                <c:pt idx="500">
                  <c:v>6.682320750665699E-2</c:v>
                </c:pt>
                <c:pt idx="501">
                  <c:v>6.6246499878034354E-2</c:v>
                </c:pt>
                <c:pt idx="502">
                  <c:v>6.5674977615286761E-2</c:v>
                </c:pt>
                <c:pt idx="503">
                  <c:v>6.5376289585886468E-2</c:v>
                </c:pt>
                <c:pt idx="504">
                  <c:v>6.4795346024577177E-2</c:v>
                </c:pt>
                <c:pt idx="505">
                  <c:v>6.414628063200116E-2</c:v>
                </c:pt>
                <c:pt idx="506">
                  <c:v>6.3454235129320108E-2</c:v>
                </c:pt>
                <c:pt idx="507">
                  <c:v>6.2779954982260203E-2</c:v>
                </c:pt>
                <c:pt idx="508">
                  <c:v>6.217226296670119E-2</c:v>
                </c:pt>
                <c:pt idx="509">
                  <c:v>6.1655625245574552E-2</c:v>
                </c:pt>
                <c:pt idx="510">
                  <c:v>6.0900734569154527E-2</c:v>
                </c:pt>
                <c:pt idx="511">
                  <c:v>6.020565818360285E-2</c:v>
                </c:pt>
                <c:pt idx="512">
                  <c:v>5.9546459417573867E-2</c:v>
                </c:pt>
                <c:pt idx="513">
                  <c:v>5.9072546189924621E-2</c:v>
                </c:pt>
                <c:pt idx="514">
                  <c:v>5.8492953745075731E-2</c:v>
                </c:pt>
                <c:pt idx="515">
                  <c:v>5.7846992268692519E-2</c:v>
                </c:pt>
                <c:pt idx="516">
                  <c:v>5.7195169868204075E-2</c:v>
                </c:pt>
                <c:pt idx="517">
                  <c:v>5.6725182181622195E-2</c:v>
                </c:pt>
                <c:pt idx="518">
                  <c:v>5.6189008046811442E-2</c:v>
                </c:pt>
                <c:pt idx="519">
                  <c:v>5.5641933688664796E-2</c:v>
                </c:pt>
                <c:pt idx="520">
                  <c:v>5.5131595091576488E-2</c:v>
                </c:pt>
                <c:pt idx="521">
                  <c:v>5.4551327088497401E-2</c:v>
                </c:pt>
                <c:pt idx="522">
                  <c:v>5.4094101974967106E-2</c:v>
                </c:pt>
                <c:pt idx="523">
                  <c:v>5.3644381035291171E-2</c:v>
                </c:pt>
                <c:pt idx="524">
                  <c:v>5.3048666484570253E-2</c:v>
                </c:pt>
                <c:pt idx="525">
                  <c:v>5.2719194909869586E-2</c:v>
                </c:pt>
                <c:pt idx="526">
                  <c:v>5.2352713699152377E-2</c:v>
                </c:pt>
                <c:pt idx="527">
                  <c:v>5.1971078074082085E-2</c:v>
                </c:pt>
                <c:pt idx="528">
                  <c:v>5.1683911051256248E-2</c:v>
                </c:pt>
                <c:pt idx="529">
                  <c:v>5.1263476473775924E-2</c:v>
                </c:pt>
                <c:pt idx="530">
                  <c:v>5.0863765101465203E-2</c:v>
                </c:pt>
                <c:pt idx="531">
                  <c:v>5.0495951032618148E-2</c:v>
                </c:pt>
                <c:pt idx="532">
                  <c:v>5.0167702766064047E-2</c:v>
                </c:pt>
                <c:pt idx="533">
                  <c:v>4.9775714667574231E-2</c:v>
                </c:pt>
                <c:pt idx="534">
                  <c:v>4.9301052848372606E-2</c:v>
                </c:pt>
                <c:pt idx="535">
                  <c:v>4.9035887113854572E-2</c:v>
                </c:pt>
                <c:pt idx="536">
                  <c:v>4.867791428517175E-2</c:v>
                </c:pt>
                <c:pt idx="537">
                  <c:v>4.8300496334457564E-2</c:v>
                </c:pt>
                <c:pt idx="538">
                  <c:v>4.7996568164190595E-2</c:v>
                </c:pt>
                <c:pt idx="539">
                  <c:v>4.7564028313558347E-2</c:v>
                </c:pt>
                <c:pt idx="540">
                  <c:v>4.7289733413767368E-2</c:v>
                </c:pt>
                <c:pt idx="541">
                  <c:v>4.7188783104179115E-2</c:v>
                </c:pt>
                <c:pt idx="542">
                  <c:v>4.6758288186568006E-2</c:v>
                </c:pt>
                <c:pt idx="543">
                  <c:v>4.6402688940856154E-2</c:v>
                </c:pt>
                <c:pt idx="544">
                  <c:v>4.6116106184607791E-2</c:v>
                </c:pt>
                <c:pt idx="545">
                  <c:v>4.5795453383560787E-2</c:v>
                </c:pt>
                <c:pt idx="546">
                  <c:v>4.5522600891882939E-2</c:v>
                </c:pt>
                <c:pt idx="547">
                  <c:v>4.5288620385937291E-2</c:v>
                </c:pt>
                <c:pt idx="548">
                  <c:v>4.4820768924029281E-2</c:v>
                </c:pt>
                <c:pt idx="549">
                  <c:v>4.4568895254148658E-2</c:v>
                </c:pt>
                <c:pt idx="550">
                  <c:v>4.4425238709413555E-2</c:v>
                </c:pt>
                <c:pt idx="551">
                  <c:v>4.4128102638109665E-2</c:v>
                </c:pt>
                <c:pt idx="552">
                  <c:v>4.3785905007018504E-2</c:v>
                </c:pt>
                <c:pt idx="553">
                  <c:v>4.3509528657545295E-2</c:v>
                </c:pt>
                <c:pt idx="554">
                  <c:v>4.3218381318660459E-2</c:v>
                </c:pt>
                <c:pt idx="555">
                  <c:v>4.2968698648445346E-2</c:v>
                </c:pt>
                <c:pt idx="556">
                  <c:v>4.2770851378650027E-2</c:v>
                </c:pt>
                <c:pt idx="557">
                  <c:v>4.2527449574142701E-2</c:v>
                </c:pt>
                <c:pt idx="558">
                  <c:v>4.2224744712022311E-2</c:v>
                </c:pt>
                <c:pt idx="559">
                  <c:v>4.2036136157483216E-2</c:v>
                </c:pt>
                <c:pt idx="560">
                  <c:v>4.1759942391315467E-2</c:v>
                </c:pt>
                <c:pt idx="561">
                  <c:v>4.1496237323241099E-2</c:v>
                </c:pt>
                <c:pt idx="562">
                  <c:v>4.1432442716313751E-2</c:v>
                </c:pt>
                <c:pt idx="563">
                  <c:v>4.1189278270103519E-2</c:v>
                </c:pt>
                <c:pt idx="564">
                  <c:v>4.0955772480752071E-2</c:v>
                </c:pt>
                <c:pt idx="565">
                  <c:v>4.0854913462816542E-2</c:v>
                </c:pt>
                <c:pt idx="566">
                  <c:v>4.0701488711239395E-2</c:v>
                </c:pt>
                <c:pt idx="567">
                  <c:v>4.0401613890353613E-2</c:v>
                </c:pt>
                <c:pt idx="568">
                  <c:v>4.0187279348075353E-2</c:v>
                </c:pt>
                <c:pt idx="569">
                  <c:v>3.9835678676753056E-2</c:v>
                </c:pt>
                <c:pt idx="570">
                  <c:v>3.9564907634757437E-2</c:v>
                </c:pt>
                <c:pt idx="571">
                  <c:v>3.9241497825798E-2</c:v>
                </c:pt>
                <c:pt idx="572">
                  <c:v>3.8871949215549088E-2</c:v>
                </c:pt>
                <c:pt idx="573">
                  <c:v>3.8666469963585588E-2</c:v>
                </c:pt>
                <c:pt idx="574">
                  <c:v>3.8646276250001825E-2</c:v>
                </c:pt>
                <c:pt idx="575">
                  <c:v>3.8412916527294748E-2</c:v>
                </c:pt>
                <c:pt idx="576">
                  <c:v>3.812010768033023E-2</c:v>
                </c:pt>
                <c:pt idx="577">
                  <c:v>3.7777855274247429E-2</c:v>
                </c:pt>
                <c:pt idx="578">
                  <c:v>3.7531367811877846E-2</c:v>
                </c:pt>
                <c:pt idx="579">
                  <c:v>3.7424081861590172E-2</c:v>
                </c:pt>
                <c:pt idx="580">
                  <c:v>3.7117360166749686E-2</c:v>
                </c:pt>
                <c:pt idx="581">
                  <c:v>3.6806402539222544E-2</c:v>
                </c:pt>
                <c:pt idx="582">
                  <c:v>3.6474338281584355E-2</c:v>
                </c:pt>
                <c:pt idx="583">
                  <c:v>3.613283446705394E-2</c:v>
                </c:pt>
                <c:pt idx="584">
                  <c:v>3.5813879690747702E-2</c:v>
                </c:pt>
                <c:pt idx="585">
                  <c:v>3.5477342142125771E-2</c:v>
                </c:pt>
                <c:pt idx="586">
                  <c:v>3.5159336799007922E-2</c:v>
                </c:pt>
                <c:pt idx="587">
                  <c:v>3.4822379308783423E-2</c:v>
                </c:pt>
                <c:pt idx="588">
                  <c:v>3.4416971337342381E-2</c:v>
                </c:pt>
                <c:pt idx="589">
                  <c:v>3.4107474376258912E-2</c:v>
                </c:pt>
                <c:pt idx="590">
                  <c:v>3.3832485659907194E-2</c:v>
                </c:pt>
                <c:pt idx="591">
                  <c:v>3.366569581037044E-2</c:v>
                </c:pt>
                <c:pt idx="592">
                  <c:v>3.3392094727140206E-2</c:v>
                </c:pt>
                <c:pt idx="593">
                  <c:v>3.2877209805745974E-2</c:v>
                </c:pt>
                <c:pt idx="594">
                  <c:v>3.263411839285793E-2</c:v>
                </c:pt>
                <c:pt idx="595">
                  <c:v>3.2399827495293E-2</c:v>
                </c:pt>
                <c:pt idx="596">
                  <c:v>3.2198492884363425E-2</c:v>
                </c:pt>
                <c:pt idx="597">
                  <c:v>3.1980671000950894E-2</c:v>
                </c:pt>
                <c:pt idx="598">
                  <c:v>3.1572944221530515E-2</c:v>
                </c:pt>
                <c:pt idx="599">
                  <c:v>3.1165527833729421E-2</c:v>
                </c:pt>
                <c:pt idx="600">
                  <c:v>3.0956323882334554E-2</c:v>
                </c:pt>
                <c:pt idx="601">
                  <c:v>3.0462527332720826E-2</c:v>
                </c:pt>
                <c:pt idx="602">
                  <c:v>3.0049158729161769E-2</c:v>
                </c:pt>
                <c:pt idx="603">
                  <c:v>2.9638255000226404E-2</c:v>
                </c:pt>
                <c:pt idx="604">
                  <c:v>2.9201807866857332E-2</c:v>
                </c:pt>
                <c:pt idx="605">
                  <c:v>2.8936751682322581E-2</c:v>
                </c:pt>
                <c:pt idx="606">
                  <c:v>2.8634740636762929E-2</c:v>
                </c:pt>
                <c:pt idx="607">
                  <c:v>2.8330848983157055E-2</c:v>
                </c:pt>
                <c:pt idx="608">
                  <c:v>2.8002637233264051E-2</c:v>
                </c:pt>
                <c:pt idx="609">
                  <c:v>2.7685416998359674E-2</c:v>
                </c:pt>
                <c:pt idx="610">
                  <c:v>2.7390691026687838E-2</c:v>
                </c:pt>
                <c:pt idx="611">
                  <c:v>2.71451347391761E-2</c:v>
                </c:pt>
                <c:pt idx="612">
                  <c:v>2.679251160134323E-2</c:v>
                </c:pt>
                <c:pt idx="613">
                  <c:v>2.647543743308322E-2</c:v>
                </c:pt>
                <c:pt idx="614">
                  <c:v>2.608470915940107E-2</c:v>
                </c:pt>
                <c:pt idx="615">
                  <c:v>2.5772856873677186E-2</c:v>
                </c:pt>
                <c:pt idx="616">
                  <c:v>2.5432430300648977E-2</c:v>
                </c:pt>
                <c:pt idx="617">
                  <c:v>2.5019079955420461E-2</c:v>
                </c:pt>
                <c:pt idx="618">
                  <c:v>2.4620591891256309E-2</c:v>
                </c:pt>
                <c:pt idx="619">
                  <c:v>2.4331343418748239E-2</c:v>
                </c:pt>
                <c:pt idx="620">
                  <c:v>2.4011238367617611E-2</c:v>
                </c:pt>
                <c:pt idx="621">
                  <c:v>2.3775066862006457E-2</c:v>
                </c:pt>
                <c:pt idx="622">
                  <c:v>2.3534513357064295E-2</c:v>
                </c:pt>
                <c:pt idx="623">
                  <c:v>2.3153261156935466E-2</c:v>
                </c:pt>
                <c:pt idx="624">
                  <c:v>2.287673874081789E-2</c:v>
                </c:pt>
                <c:pt idx="625">
                  <c:v>2.2623221821188137E-2</c:v>
                </c:pt>
                <c:pt idx="626">
                  <c:v>2.2289806447089548E-2</c:v>
                </c:pt>
                <c:pt idx="627">
                  <c:v>2.2010527023059542E-2</c:v>
                </c:pt>
                <c:pt idx="628">
                  <c:v>2.1699952820473871E-2</c:v>
                </c:pt>
                <c:pt idx="629">
                  <c:v>2.1321457628257472E-2</c:v>
                </c:pt>
                <c:pt idx="630">
                  <c:v>2.0999581519063889E-2</c:v>
                </c:pt>
                <c:pt idx="631">
                  <c:v>2.0701970731165802E-2</c:v>
                </c:pt>
                <c:pt idx="632">
                  <c:v>2.0400124010581069E-2</c:v>
                </c:pt>
                <c:pt idx="633">
                  <c:v>2.0078594809667859E-2</c:v>
                </c:pt>
                <c:pt idx="634">
                  <c:v>1.9791117395222747E-2</c:v>
                </c:pt>
                <c:pt idx="635">
                  <c:v>1.9510395563079614E-2</c:v>
                </c:pt>
                <c:pt idx="636">
                  <c:v>1.934035573070569E-2</c:v>
                </c:pt>
                <c:pt idx="637">
                  <c:v>1.9184977337760128E-2</c:v>
                </c:pt>
                <c:pt idx="638">
                  <c:v>1.8898577164817222E-2</c:v>
                </c:pt>
                <c:pt idx="639">
                  <c:v>1.8641718970697572E-2</c:v>
                </c:pt>
                <c:pt idx="640">
                  <c:v>1.8453439066108305E-2</c:v>
                </c:pt>
                <c:pt idx="641">
                  <c:v>1.8140261225586787E-2</c:v>
                </c:pt>
                <c:pt idx="642">
                  <c:v>1.7817065039094738E-2</c:v>
                </c:pt>
                <c:pt idx="643">
                  <c:v>1.7493193294372492E-2</c:v>
                </c:pt>
                <c:pt idx="644">
                  <c:v>1.7270960198300076E-2</c:v>
                </c:pt>
                <c:pt idx="645">
                  <c:v>1.7015615619782681E-2</c:v>
                </c:pt>
                <c:pt idx="646">
                  <c:v>1.6684889697773507E-2</c:v>
                </c:pt>
                <c:pt idx="647">
                  <c:v>1.6310708949065101E-2</c:v>
                </c:pt>
                <c:pt idx="648">
                  <c:v>1.6145980465046984E-2</c:v>
                </c:pt>
                <c:pt idx="649">
                  <c:v>1.6011978925504551E-2</c:v>
                </c:pt>
                <c:pt idx="650">
                  <c:v>1.5783220302095034E-2</c:v>
                </c:pt>
                <c:pt idx="651">
                  <c:v>1.5517216510204946E-2</c:v>
                </c:pt>
                <c:pt idx="652">
                  <c:v>1.5238148882809272E-2</c:v>
                </c:pt>
                <c:pt idx="653">
                  <c:v>1.5105034698131369E-2</c:v>
                </c:pt>
                <c:pt idx="654">
                  <c:v>1.4976923296023044E-2</c:v>
                </c:pt>
                <c:pt idx="655">
                  <c:v>1.4748670428369649E-2</c:v>
                </c:pt>
                <c:pt idx="656">
                  <c:v>1.4513780657562819E-2</c:v>
                </c:pt>
                <c:pt idx="657">
                  <c:v>1.4357129658978205E-2</c:v>
                </c:pt>
                <c:pt idx="658">
                  <c:v>1.4228766291908347E-2</c:v>
                </c:pt>
                <c:pt idx="659">
                  <c:v>1.4165678282373115E-2</c:v>
                </c:pt>
                <c:pt idx="660">
                  <c:v>1.3905464207099132E-2</c:v>
                </c:pt>
                <c:pt idx="661">
                  <c:v>1.3656250775979048E-2</c:v>
                </c:pt>
                <c:pt idx="662">
                  <c:v>1.3481367008511306E-2</c:v>
                </c:pt>
                <c:pt idx="663">
                  <c:v>1.3220804199123892E-2</c:v>
                </c:pt>
                <c:pt idx="664">
                  <c:v>1.30555882176802E-2</c:v>
                </c:pt>
                <c:pt idx="665">
                  <c:v>1.2817194673241612E-2</c:v>
                </c:pt>
                <c:pt idx="666">
                  <c:v>1.2556788885496897E-2</c:v>
                </c:pt>
                <c:pt idx="667">
                  <c:v>1.2350135622879295E-2</c:v>
                </c:pt>
                <c:pt idx="668">
                  <c:v>1.2203692856902891E-2</c:v>
                </c:pt>
                <c:pt idx="669">
                  <c:v>1.1934114083891919E-2</c:v>
                </c:pt>
                <c:pt idx="670">
                  <c:v>1.1767152606048038E-2</c:v>
                </c:pt>
                <c:pt idx="671">
                  <c:v>1.1569367414576575E-2</c:v>
                </c:pt>
                <c:pt idx="672">
                  <c:v>1.1305903356465421E-2</c:v>
                </c:pt>
                <c:pt idx="673">
                  <c:v>1.1213981791332114E-2</c:v>
                </c:pt>
                <c:pt idx="674">
                  <c:v>1.1169157589841943E-2</c:v>
                </c:pt>
                <c:pt idx="675">
                  <c:v>1.0991299540328271E-2</c:v>
                </c:pt>
                <c:pt idx="676">
                  <c:v>1.0856476375911275E-2</c:v>
                </c:pt>
                <c:pt idx="677">
                  <c:v>1.0763441052614666E-2</c:v>
                </c:pt>
                <c:pt idx="678">
                  <c:v>1.0453551537424464E-2</c:v>
                </c:pt>
                <c:pt idx="679">
                  <c:v>1.0412284058724634E-2</c:v>
                </c:pt>
                <c:pt idx="680">
                  <c:v>1.0190432561760629E-2</c:v>
                </c:pt>
                <c:pt idx="681">
                  <c:v>9.8730224402185738E-3</c:v>
                </c:pt>
                <c:pt idx="682">
                  <c:v>9.6649231178217391E-3</c:v>
                </c:pt>
                <c:pt idx="683">
                  <c:v>9.5922367039185316E-3</c:v>
                </c:pt>
                <c:pt idx="684">
                  <c:v>9.4602673165658582E-3</c:v>
                </c:pt>
                <c:pt idx="685">
                  <c:v>9.4766213032358142E-3</c:v>
                </c:pt>
                <c:pt idx="686">
                  <c:v>9.2966945848712932E-3</c:v>
                </c:pt>
                <c:pt idx="687">
                  <c:v>9.136490515162448E-3</c:v>
                </c:pt>
                <c:pt idx="688">
                  <c:v>9.1003426723476853E-3</c:v>
                </c:pt>
                <c:pt idx="689">
                  <c:v>8.922429847842377E-3</c:v>
                </c:pt>
                <c:pt idx="690">
                  <c:v>8.8320182466452152E-3</c:v>
                </c:pt>
                <c:pt idx="691">
                  <c:v>8.6748085431458954E-3</c:v>
                </c:pt>
                <c:pt idx="692">
                  <c:v>8.5165873281343348E-3</c:v>
                </c:pt>
                <c:pt idx="693">
                  <c:v>8.327805319455055E-3</c:v>
                </c:pt>
                <c:pt idx="694">
                  <c:v>8.2152920091320882E-3</c:v>
                </c:pt>
                <c:pt idx="695">
                  <c:v>8.0684493857167278E-3</c:v>
                </c:pt>
                <c:pt idx="696">
                  <c:v>8.0681097807685734E-3</c:v>
                </c:pt>
                <c:pt idx="697">
                  <c:v>7.9884322520993433E-3</c:v>
                </c:pt>
                <c:pt idx="698">
                  <c:v>7.9204181449828298E-3</c:v>
                </c:pt>
                <c:pt idx="699">
                  <c:v>7.8581681928196565E-3</c:v>
                </c:pt>
                <c:pt idx="700">
                  <c:v>7.7967581238615937E-3</c:v>
                </c:pt>
                <c:pt idx="701">
                  <c:v>7.7238361774943443E-3</c:v>
                </c:pt>
                <c:pt idx="702">
                  <c:v>7.6325609572623606E-3</c:v>
                </c:pt>
                <c:pt idx="703">
                  <c:v>7.5210938492796722E-3</c:v>
                </c:pt>
                <c:pt idx="704">
                  <c:v>7.2778928864083532E-3</c:v>
                </c:pt>
                <c:pt idx="705">
                  <c:v>7.1153992220490524E-3</c:v>
                </c:pt>
                <c:pt idx="706">
                  <c:v>7.0248671158702879E-3</c:v>
                </c:pt>
                <c:pt idx="707">
                  <c:v>6.9237086613138108E-3</c:v>
                </c:pt>
                <c:pt idx="708">
                  <c:v>6.7965503440599812E-3</c:v>
                </c:pt>
                <c:pt idx="709">
                  <c:v>6.7212036913962365E-3</c:v>
                </c:pt>
                <c:pt idx="710">
                  <c:v>6.6895820887238012E-3</c:v>
                </c:pt>
                <c:pt idx="711">
                  <c:v>6.5933424284163895E-3</c:v>
                </c:pt>
                <c:pt idx="712">
                  <c:v>6.4845337333611841E-3</c:v>
                </c:pt>
                <c:pt idx="713">
                  <c:v>6.3035644643224921E-3</c:v>
                </c:pt>
                <c:pt idx="714">
                  <c:v>6.1928915937185499E-3</c:v>
                </c:pt>
                <c:pt idx="715">
                  <c:v>6.0767959989424776E-3</c:v>
                </c:pt>
                <c:pt idx="716">
                  <c:v>6.0388990080614182E-3</c:v>
                </c:pt>
                <c:pt idx="717">
                  <c:v>6.0268941557274931E-3</c:v>
                </c:pt>
                <c:pt idx="718">
                  <c:v>5.9674578123014403E-3</c:v>
                </c:pt>
                <c:pt idx="719">
                  <c:v>5.9623034855883347E-3</c:v>
                </c:pt>
                <c:pt idx="720">
                  <c:v>5.9556099816102095E-3</c:v>
                </c:pt>
                <c:pt idx="721">
                  <c:v>5.8574915390896256E-3</c:v>
                </c:pt>
                <c:pt idx="722">
                  <c:v>5.8021523650380723E-3</c:v>
                </c:pt>
                <c:pt idx="723">
                  <c:v>5.6970701952472839E-3</c:v>
                </c:pt>
                <c:pt idx="724">
                  <c:v>5.5714583585906906E-3</c:v>
                </c:pt>
                <c:pt idx="725">
                  <c:v>5.5137784665631549E-3</c:v>
                </c:pt>
                <c:pt idx="726">
                  <c:v>5.3724790723015288E-3</c:v>
                </c:pt>
                <c:pt idx="727">
                  <c:v>5.1972045765601013E-3</c:v>
                </c:pt>
                <c:pt idx="728">
                  <c:v>5.2149297638540556E-3</c:v>
                </c:pt>
                <c:pt idx="729">
                  <c:v>5.1934689221304117E-3</c:v>
                </c:pt>
                <c:pt idx="730">
                  <c:v>5.094587281393009E-3</c:v>
                </c:pt>
                <c:pt idx="731">
                  <c:v>5.0017217605704779E-3</c:v>
                </c:pt>
                <c:pt idx="732">
                  <c:v>5.0288098197683682E-3</c:v>
                </c:pt>
                <c:pt idx="733">
                  <c:v>4.965237964473671E-3</c:v>
                </c:pt>
                <c:pt idx="734">
                  <c:v>4.9074722582925692E-3</c:v>
                </c:pt>
                <c:pt idx="735">
                  <c:v>4.8959822908800372E-3</c:v>
                </c:pt>
                <c:pt idx="736">
                  <c:v>4.770412448383699E-3</c:v>
                </c:pt>
                <c:pt idx="737">
                  <c:v>4.7358366478289391E-3</c:v>
                </c:pt>
                <c:pt idx="738">
                  <c:v>4.6733968090280874E-3</c:v>
                </c:pt>
                <c:pt idx="739">
                  <c:v>4.5412923100293743E-3</c:v>
                </c:pt>
                <c:pt idx="740">
                  <c:v>4.4421495751651649E-3</c:v>
                </c:pt>
                <c:pt idx="741">
                  <c:v>4.4557648122532387E-3</c:v>
                </c:pt>
                <c:pt idx="742">
                  <c:v>4.3188711531523373E-3</c:v>
                </c:pt>
                <c:pt idx="743">
                  <c:v>4.3173538858839733E-3</c:v>
                </c:pt>
                <c:pt idx="744">
                  <c:v>4.267985185920929E-3</c:v>
                </c:pt>
                <c:pt idx="745">
                  <c:v>4.1726767004713573E-3</c:v>
                </c:pt>
                <c:pt idx="746">
                  <c:v>4.0945912982257287E-3</c:v>
                </c:pt>
                <c:pt idx="747">
                  <c:v>4.1112794123446764E-3</c:v>
                </c:pt>
                <c:pt idx="748">
                  <c:v>3.9825052328375347E-3</c:v>
                </c:pt>
                <c:pt idx="749">
                  <c:v>3.8731396587006789E-3</c:v>
                </c:pt>
                <c:pt idx="750">
                  <c:v>3.7999876573685514E-3</c:v>
                </c:pt>
                <c:pt idx="751">
                  <c:v>3.6545125829110792E-3</c:v>
                </c:pt>
                <c:pt idx="752">
                  <c:v>3.5782657945514218E-3</c:v>
                </c:pt>
                <c:pt idx="753">
                  <c:v>3.5657734447919211E-3</c:v>
                </c:pt>
                <c:pt idx="754">
                  <c:v>3.5040365517170868E-3</c:v>
                </c:pt>
                <c:pt idx="755">
                  <c:v>3.5035764417873298E-3</c:v>
                </c:pt>
                <c:pt idx="756">
                  <c:v>3.4773958216175712E-3</c:v>
                </c:pt>
                <c:pt idx="757">
                  <c:v>3.4159163710034343E-3</c:v>
                </c:pt>
                <c:pt idx="758">
                  <c:v>3.4459549764175408E-3</c:v>
                </c:pt>
                <c:pt idx="759">
                  <c:v>3.4296411580747835E-3</c:v>
                </c:pt>
                <c:pt idx="760">
                  <c:v>3.3933435969495445E-3</c:v>
                </c:pt>
                <c:pt idx="761">
                  <c:v>3.345298625951077E-3</c:v>
                </c:pt>
                <c:pt idx="762">
                  <c:v>3.2963078734303316E-3</c:v>
                </c:pt>
                <c:pt idx="763">
                  <c:v>3.2912320575385727E-3</c:v>
                </c:pt>
                <c:pt idx="764">
                  <c:v>3.315106650560385E-3</c:v>
                </c:pt>
                <c:pt idx="765">
                  <c:v>3.2899393677359233E-3</c:v>
                </c:pt>
                <c:pt idx="766">
                  <c:v>3.2795120351611627E-3</c:v>
                </c:pt>
                <c:pt idx="767">
                  <c:v>3.2833517620749642E-3</c:v>
                </c:pt>
                <c:pt idx="768">
                  <c:v>3.2849986634902041E-3</c:v>
                </c:pt>
                <c:pt idx="769">
                  <c:v>3.2407076052519725E-3</c:v>
                </c:pt>
                <c:pt idx="770">
                  <c:v>3.2189619335718117E-3</c:v>
                </c:pt>
                <c:pt idx="771">
                  <c:v>3.106421235753025E-3</c:v>
                </c:pt>
                <c:pt idx="772">
                  <c:v>3.0461194474590979E-3</c:v>
                </c:pt>
                <c:pt idx="773">
                  <c:v>3.0008296585400059E-3</c:v>
                </c:pt>
                <c:pt idx="774">
                  <c:v>2.9540792031772416E-3</c:v>
                </c:pt>
                <c:pt idx="775">
                  <c:v>2.8555590773846479E-3</c:v>
                </c:pt>
                <c:pt idx="776">
                  <c:v>2.8444452315813619E-3</c:v>
                </c:pt>
                <c:pt idx="777">
                  <c:v>2.7829676068002788E-3</c:v>
                </c:pt>
                <c:pt idx="778">
                  <c:v>2.7843479365895485E-3</c:v>
                </c:pt>
                <c:pt idx="779">
                  <c:v>2.7930535085938313E-3</c:v>
                </c:pt>
                <c:pt idx="780">
                  <c:v>2.8502933748552114E-3</c:v>
                </c:pt>
                <c:pt idx="781">
                  <c:v>2.7126912925291295E-3</c:v>
                </c:pt>
                <c:pt idx="782">
                  <c:v>2.6551665963112331E-3</c:v>
                </c:pt>
                <c:pt idx="783">
                  <c:v>2.5984781316323387E-3</c:v>
                </c:pt>
                <c:pt idx="784">
                  <c:v>2.5621276213485169E-3</c:v>
                </c:pt>
                <c:pt idx="785">
                  <c:v>2.5853905602970409E-3</c:v>
                </c:pt>
                <c:pt idx="786">
                  <c:v>2.574815335244859E-3</c:v>
                </c:pt>
                <c:pt idx="787">
                  <c:v>2.4965236138640616E-3</c:v>
                </c:pt>
                <c:pt idx="788">
                  <c:v>2.5400642547168573E-3</c:v>
                </c:pt>
                <c:pt idx="789">
                  <c:v>2.5744410394686681E-3</c:v>
                </c:pt>
                <c:pt idx="790">
                  <c:v>2.52668637592588E-3</c:v>
                </c:pt>
                <c:pt idx="791">
                  <c:v>2.52588666104797E-3</c:v>
                </c:pt>
                <c:pt idx="792">
                  <c:v>2.4913528546534644E-3</c:v>
                </c:pt>
                <c:pt idx="793">
                  <c:v>2.434580401654059E-3</c:v>
                </c:pt>
                <c:pt idx="794">
                  <c:v>2.3393120845316886E-3</c:v>
                </c:pt>
                <c:pt idx="795">
                  <c:v>2.2212464158897138E-3</c:v>
                </c:pt>
                <c:pt idx="796">
                  <c:v>2.2515223796009168E-3</c:v>
                </c:pt>
                <c:pt idx="797">
                  <c:v>2.291007845239469E-3</c:v>
                </c:pt>
                <c:pt idx="798">
                  <c:v>2.2091247102402943E-3</c:v>
                </c:pt>
                <c:pt idx="799">
                  <c:v>2.1152294195749752E-3</c:v>
                </c:pt>
                <c:pt idx="800">
                  <c:v>2.1200313605085458E-3</c:v>
                </c:pt>
                <c:pt idx="801">
                  <c:v>2.111486461813067E-3</c:v>
                </c:pt>
                <c:pt idx="802">
                  <c:v>2.1503620992113863E-3</c:v>
                </c:pt>
                <c:pt idx="803">
                  <c:v>2.0334850478879495E-3</c:v>
                </c:pt>
                <c:pt idx="804">
                  <c:v>2.0874256338196868E-3</c:v>
                </c:pt>
                <c:pt idx="805">
                  <c:v>2.1262811870544056E-3</c:v>
                </c:pt>
                <c:pt idx="806">
                  <c:v>2.0973070423111247E-3</c:v>
                </c:pt>
                <c:pt idx="807">
                  <c:v>2.0316391306697597E-3</c:v>
                </c:pt>
                <c:pt idx="808">
                  <c:v>1.9839374162855545E-3</c:v>
                </c:pt>
                <c:pt idx="809">
                  <c:v>1.962474748728855E-3</c:v>
                </c:pt>
                <c:pt idx="810">
                  <c:v>1.9717901489733707E-3</c:v>
                </c:pt>
                <c:pt idx="811">
                  <c:v>1.9105809216513126E-3</c:v>
                </c:pt>
                <c:pt idx="812">
                  <c:v>1.9100130875713355E-3</c:v>
                </c:pt>
                <c:pt idx="813">
                  <c:v>1.913065880438609E-3</c:v>
                </c:pt>
                <c:pt idx="814">
                  <c:v>1.7856287584773428E-3</c:v>
                </c:pt>
                <c:pt idx="815">
                  <c:v>1.7661399990359602E-3</c:v>
                </c:pt>
                <c:pt idx="816">
                  <c:v>1.7565342913357649E-3</c:v>
                </c:pt>
                <c:pt idx="817">
                  <c:v>1.6911145104065183E-3</c:v>
                </c:pt>
                <c:pt idx="818">
                  <c:v>1.5438568751378503E-3</c:v>
                </c:pt>
                <c:pt idx="819">
                  <c:v>1.5361215508187765E-3</c:v>
                </c:pt>
                <c:pt idx="820">
                  <c:v>1.5417809029547823E-3</c:v>
                </c:pt>
                <c:pt idx="821">
                  <c:v>1.623365331666226E-3</c:v>
                </c:pt>
                <c:pt idx="822">
                  <c:v>1.6421436594660681E-3</c:v>
                </c:pt>
                <c:pt idx="823">
                  <c:v>1.5679916493699416E-3</c:v>
                </c:pt>
                <c:pt idx="824">
                  <c:v>1.6242291332843526E-3</c:v>
                </c:pt>
                <c:pt idx="825">
                  <c:v>1.7731208891368776E-3</c:v>
                </c:pt>
                <c:pt idx="826">
                  <c:v>1.660277103031029E-3</c:v>
                </c:pt>
                <c:pt idx="827">
                  <c:v>1.5324625813773792E-3</c:v>
                </c:pt>
                <c:pt idx="828">
                  <c:v>1.5277893616741575E-3</c:v>
                </c:pt>
                <c:pt idx="829">
                  <c:v>1.4800533216285262E-3</c:v>
                </c:pt>
                <c:pt idx="830">
                  <c:v>1.4502701502587571E-3</c:v>
                </c:pt>
                <c:pt idx="831">
                  <c:v>1.3674160372411518E-3</c:v>
                </c:pt>
                <c:pt idx="832">
                  <c:v>1.2754846126093492E-3</c:v>
                </c:pt>
                <c:pt idx="833">
                  <c:v>1.3019675907329478E-3</c:v>
                </c:pt>
                <c:pt idx="834">
                  <c:v>1.37669272982491E-3</c:v>
                </c:pt>
                <c:pt idx="835">
                  <c:v>1.4027674516775026E-3</c:v>
                </c:pt>
                <c:pt idx="836">
                  <c:v>1.3910204069708845E-3</c:v>
                </c:pt>
                <c:pt idx="837">
                  <c:v>1.5605451718401038E-3</c:v>
                </c:pt>
                <c:pt idx="838">
                  <c:v>1.583767759878122E-3</c:v>
                </c:pt>
                <c:pt idx="839">
                  <c:v>1.5684866327110409E-3</c:v>
                </c:pt>
                <c:pt idx="840">
                  <c:v>1.5248063156295694E-3</c:v>
                </c:pt>
                <c:pt idx="841">
                  <c:v>1.554518096926904E-3</c:v>
                </c:pt>
                <c:pt idx="842">
                  <c:v>1.5046748629529709E-3</c:v>
                </c:pt>
                <c:pt idx="843">
                  <c:v>1.5011992071502546E-3</c:v>
                </c:pt>
                <c:pt idx="844">
                  <c:v>1.2954104764840008E-3</c:v>
                </c:pt>
                <c:pt idx="845">
                  <c:v>1.245163550821698E-3</c:v>
                </c:pt>
                <c:pt idx="846">
                  <c:v>1.258488115287481E-3</c:v>
                </c:pt>
                <c:pt idx="847">
                  <c:v>1.3116773709172548E-3</c:v>
                </c:pt>
                <c:pt idx="848">
                  <c:v>1.2422964451760761E-3</c:v>
                </c:pt>
                <c:pt idx="849">
                  <c:v>1.2510032952634971E-3</c:v>
                </c:pt>
                <c:pt idx="850">
                  <c:v>1.2360349332986669E-3</c:v>
                </c:pt>
                <c:pt idx="851">
                  <c:v>1.2963688562543545E-3</c:v>
                </c:pt>
                <c:pt idx="852">
                  <c:v>1.3274465432598277E-3</c:v>
                </c:pt>
                <c:pt idx="853">
                  <c:v>1.2347104740008676E-3</c:v>
                </c:pt>
                <c:pt idx="854">
                  <c:v>1.1644204659818089E-3</c:v>
                </c:pt>
                <c:pt idx="855">
                  <c:v>1.1784634957545731E-3</c:v>
                </c:pt>
                <c:pt idx="856">
                  <c:v>1.2043948897123803E-3</c:v>
                </c:pt>
                <c:pt idx="857">
                  <c:v>1.2704051450514813E-3</c:v>
                </c:pt>
                <c:pt idx="858">
                  <c:v>1.2120679531242924E-3</c:v>
                </c:pt>
                <c:pt idx="859">
                  <c:v>1.0929674023069766E-3</c:v>
                </c:pt>
                <c:pt idx="860">
                  <c:v>1.1589480791505933E-3</c:v>
                </c:pt>
                <c:pt idx="861">
                  <c:v>1.1371596829769552E-3</c:v>
                </c:pt>
                <c:pt idx="862">
                  <c:v>1.1020105708430528E-3</c:v>
                </c:pt>
                <c:pt idx="863">
                  <c:v>1.0158460399141713E-3</c:v>
                </c:pt>
                <c:pt idx="864">
                  <c:v>9.0749234245616909E-4</c:v>
                </c:pt>
                <c:pt idx="865">
                  <c:v>8.9352508475517038E-4</c:v>
                </c:pt>
                <c:pt idx="866">
                  <c:v>9.5959833133465479E-4</c:v>
                </c:pt>
                <c:pt idx="867">
                  <c:v>9.1548109240321995E-4</c:v>
                </c:pt>
                <c:pt idx="868">
                  <c:v>9.8770593571022715E-4</c:v>
                </c:pt>
                <c:pt idx="869">
                  <c:v>9.2932620187286658E-4</c:v>
                </c:pt>
                <c:pt idx="870">
                  <c:v>8.909835251431819E-4</c:v>
                </c:pt>
                <c:pt idx="871">
                  <c:v>9.668397678124622E-4</c:v>
                </c:pt>
                <c:pt idx="872">
                  <c:v>1.0310689230068112E-3</c:v>
                </c:pt>
                <c:pt idx="873">
                  <c:v>1.0464093897481666E-3</c:v>
                </c:pt>
                <c:pt idx="874">
                  <c:v>1.0662240603897936E-3</c:v>
                </c:pt>
                <c:pt idx="875">
                  <c:v>1.0223387022562916E-3</c:v>
                </c:pt>
                <c:pt idx="876">
                  <c:v>1.1453010725673697E-3</c:v>
                </c:pt>
                <c:pt idx="877">
                  <c:v>1.1829031914101129E-3</c:v>
                </c:pt>
                <c:pt idx="878">
                  <c:v>1.070627787134158E-3</c:v>
                </c:pt>
                <c:pt idx="879">
                  <c:v>1.0078151132235594E-3</c:v>
                </c:pt>
                <c:pt idx="880">
                  <c:v>9.9194588522959486E-4</c:v>
                </c:pt>
                <c:pt idx="881">
                  <c:v>9.006158900059742E-4</c:v>
                </c:pt>
                <c:pt idx="882">
                  <c:v>9.0319633986202545E-4</c:v>
                </c:pt>
                <c:pt idx="883">
                  <c:v>8.426323619414595E-4</c:v>
                </c:pt>
                <c:pt idx="884">
                  <c:v>8.248124139119715E-4</c:v>
                </c:pt>
                <c:pt idx="885">
                  <c:v>8.6181401626306026E-4</c:v>
                </c:pt>
                <c:pt idx="886">
                  <c:v>9.1219203673868245E-4</c:v>
                </c:pt>
                <c:pt idx="887">
                  <c:v>8.3400511817521871E-4</c:v>
                </c:pt>
                <c:pt idx="888">
                  <c:v>8.7573818430397056E-4</c:v>
                </c:pt>
                <c:pt idx="889">
                  <c:v>8.7073101973506441E-4</c:v>
                </c:pt>
                <c:pt idx="890">
                  <c:v>8.2428493074250065E-4</c:v>
                </c:pt>
                <c:pt idx="891">
                  <c:v>9.1294154120759145E-4</c:v>
                </c:pt>
                <c:pt idx="892">
                  <c:v>1.0084431997943381E-3</c:v>
                </c:pt>
                <c:pt idx="893">
                  <c:v>9.5071985294010249E-4</c:v>
                </c:pt>
                <c:pt idx="894">
                  <c:v>1.0434562873656735E-3</c:v>
                </c:pt>
                <c:pt idx="895">
                  <c:v>1.0738456353095664E-3</c:v>
                </c:pt>
                <c:pt idx="896">
                  <c:v>1.0791180934213046E-3</c:v>
                </c:pt>
                <c:pt idx="897">
                  <c:v>1.1466127510337868E-3</c:v>
                </c:pt>
                <c:pt idx="898">
                  <c:v>1.1102605975002154E-3</c:v>
                </c:pt>
                <c:pt idx="899">
                  <c:v>1.0093926329827246E-3</c:v>
                </c:pt>
                <c:pt idx="900">
                  <c:v>1.0505275562027931E-3</c:v>
                </c:pt>
                <c:pt idx="901">
                  <c:v>9.4982610765988098E-4</c:v>
                </c:pt>
                <c:pt idx="902">
                  <c:v>9.5385334762838891E-4</c:v>
                </c:pt>
                <c:pt idx="903">
                  <c:v>9.0216857843559712E-4</c:v>
                </c:pt>
                <c:pt idx="904">
                  <c:v>8.8907461668460855E-4</c:v>
                </c:pt>
                <c:pt idx="905">
                  <c:v>8.2086879709736369E-4</c:v>
                </c:pt>
                <c:pt idx="906">
                  <c:v>7.8656285466807089E-4</c:v>
                </c:pt>
                <c:pt idx="907">
                  <c:v>7.0176788111343694E-4</c:v>
                </c:pt>
                <c:pt idx="908">
                  <c:v>7.4546864752511989E-4</c:v>
                </c:pt>
                <c:pt idx="909">
                  <c:v>6.9648355508684402E-4</c:v>
                </c:pt>
                <c:pt idx="910">
                  <c:v>7.3222095063093487E-4</c:v>
                </c:pt>
                <c:pt idx="911">
                  <c:v>7.0170415953983169E-4</c:v>
                </c:pt>
                <c:pt idx="912">
                  <c:v>7.1568291998907422E-4</c:v>
                </c:pt>
                <c:pt idx="913">
                  <c:v>6.8856583004561669E-4</c:v>
                </c:pt>
                <c:pt idx="914">
                  <c:v>6.9983231549226648E-4</c:v>
                </c:pt>
                <c:pt idx="915">
                  <c:v>7.3490930722051255E-4</c:v>
                </c:pt>
                <c:pt idx="916">
                  <c:v>6.63370246808809E-4</c:v>
                </c:pt>
                <c:pt idx="917">
                  <c:v>6.4546338912592266E-4</c:v>
                </c:pt>
                <c:pt idx="918">
                  <c:v>6.1231849393604326E-4</c:v>
                </c:pt>
                <c:pt idx="919">
                  <c:v>6.4016920360083498E-4</c:v>
                </c:pt>
                <c:pt idx="920">
                  <c:v>7.2031542361517865E-4</c:v>
                </c:pt>
                <c:pt idx="921">
                  <c:v>8.1570369796923545E-4</c:v>
                </c:pt>
                <c:pt idx="922">
                  <c:v>8.7648677585635225E-4</c:v>
                </c:pt>
                <c:pt idx="923">
                  <c:v>9.1490047749186046E-4</c:v>
                </c:pt>
                <c:pt idx="924">
                  <c:v>9.5928885263190191E-4</c:v>
                </c:pt>
                <c:pt idx="925">
                  <c:v>9.9837701699777553E-4</c:v>
                </c:pt>
                <c:pt idx="926">
                  <c:v>9.8124139119714769E-4</c:v>
                </c:pt>
                <c:pt idx="927">
                  <c:v>9.9771789126506865E-4</c:v>
                </c:pt>
                <c:pt idx="928">
                  <c:v>9.7349036471380433E-4</c:v>
                </c:pt>
                <c:pt idx="929">
                  <c:v>7.8564245222525239E-4</c:v>
                </c:pt>
                <c:pt idx="930">
                  <c:v>8.4856485870243165E-4</c:v>
                </c:pt>
                <c:pt idx="931">
                  <c:v>7.7374988862418369E-4</c:v>
                </c:pt>
                <c:pt idx="932">
                  <c:v>7.5056546049700643E-4</c:v>
                </c:pt>
                <c:pt idx="933">
                  <c:v>7.0738523908918686E-4</c:v>
                </c:pt>
                <c:pt idx="934">
                  <c:v>6.1338258944025809E-4</c:v>
                </c:pt>
                <c:pt idx="935">
                  <c:v>4.4225729931538567E-4</c:v>
                </c:pt>
                <c:pt idx="936">
                  <c:v>5.1170413762983502E-4</c:v>
                </c:pt>
                <c:pt idx="937">
                  <c:v>4.9647285570514398E-4</c:v>
                </c:pt>
                <c:pt idx="938">
                  <c:v>5.2491203136342986E-4</c:v>
                </c:pt>
                <c:pt idx="939">
                  <c:v>5.5345874858863113E-4</c:v>
                </c:pt>
                <c:pt idx="940">
                  <c:v>4.4556150939427624E-4</c:v>
                </c:pt>
                <c:pt idx="941">
                  <c:v>4.0446821516785251E-4</c:v>
                </c:pt>
                <c:pt idx="942">
                  <c:v>5.3486793384349544E-4</c:v>
                </c:pt>
                <c:pt idx="943">
                  <c:v>5.2239128624826368E-4</c:v>
                </c:pt>
                <c:pt idx="944">
                  <c:v>4.9257397180037363E-4</c:v>
                </c:pt>
                <c:pt idx="945">
                  <c:v>4.209569483172393E-4</c:v>
                </c:pt>
                <c:pt idx="946">
                  <c:v>3.6062357311146786E-4</c:v>
                </c:pt>
                <c:pt idx="947">
                  <c:v>3.3811105154837949E-4</c:v>
                </c:pt>
                <c:pt idx="948">
                  <c:v>4.3489207135647708E-4</c:v>
                </c:pt>
                <c:pt idx="949">
                  <c:v>3.6534481222402537E-4</c:v>
                </c:pt>
                <c:pt idx="950">
                  <c:v>4.0036940254360454E-4</c:v>
                </c:pt>
                <c:pt idx="951">
                  <c:v>4.0105482027229743E-4</c:v>
                </c:pt>
                <c:pt idx="952">
                  <c:v>5.3098110043688529E-4</c:v>
                </c:pt>
                <c:pt idx="953">
                  <c:v>4.5949498918376497E-4</c:v>
                </c:pt>
                <c:pt idx="954">
                  <c:v>5.6810905043535166E-4</c:v>
                </c:pt>
                <c:pt idx="955">
                  <c:v>5.1776772920412669E-4</c:v>
                </c:pt>
                <c:pt idx="956">
                  <c:v>5.8273598161897352E-4</c:v>
                </c:pt>
                <c:pt idx="957">
                  <c:v>5.3046840651515658E-4</c:v>
                </c:pt>
                <c:pt idx="958">
                  <c:v>5.3574615954275295E-4</c:v>
                </c:pt>
                <c:pt idx="959">
                  <c:v>3.7542140226899928E-4</c:v>
                </c:pt>
                <c:pt idx="960">
                  <c:v>4.9381718152724367E-4</c:v>
                </c:pt>
                <c:pt idx="961">
                  <c:v>5.129219682772462E-4</c:v>
                </c:pt>
                <c:pt idx="962">
                  <c:v>5.3725904481178579E-4</c:v>
                </c:pt>
                <c:pt idx="963">
                  <c:v>4.6040005462892505E-4</c:v>
                </c:pt>
                <c:pt idx="964">
                  <c:v>4.4183790546274644E-4</c:v>
                </c:pt>
                <c:pt idx="965">
                  <c:v>3.8092592376197572E-4</c:v>
                </c:pt>
                <c:pt idx="966">
                  <c:v>3.9559010193991113E-4</c:v>
                </c:pt>
                <c:pt idx="967">
                  <c:v>4.202930754185905E-4</c:v>
                </c:pt>
                <c:pt idx="968">
                  <c:v>3.9651214763247879E-4</c:v>
                </c:pt>
                <c:pt idx="969">
                  <c:v>3.5687495526709017E-4</c:v>
                </c:pt>
                <c:pt idx="970">
                  <c:v>3.8201850226184201E-4</c:v>
                </c:pt>
                <c:pt idx="971">
                  <c:v>4.4025764695399927E-4</c:v>
                </c:pt>
                <c:pt idx="972">
                  <c:v>5.0713097357800473E-4</c:v>
                </c:pt>
                <c:pt idx="973">
                  <c:v>5.6921787884940385E-4</c:v>
                </c:pt>
                <c:pt idx="974">
                  <c:v>5.3658403433150411E-4</c:v>
                </c:pt>
                <c:pt idx="975">
                  <c:v>5.5051952253735287E-4</c:v>
                </c:pt>
                <c:pt idx="976">
                  <c:v>5.4857701875057516E-4</c:v>
                </c:pt>
                <c:pt idx="977">
                  <c:v>5.5327287878367381E-4</c:v>
                </c:pt>
                <c:pt idx="978">
                  <c:v>5.5734996399457216E-4</c:v>
                </c:pt>
                <c:pt idx="979">
                  <c:v>5.8977402029449964E-4</c:v>
                </c:pt>
                <c:pt idx="980">
                  <c:v>5.998500625895571E-4</c:v>
                </c:pt>
                <c:pt idx="981">
                  <c:v>5.370125573494162E-4</c:v>
                </c:pt>
                <c:pt idx="982">
                  <c:v>4.6350031915561799E-4</c:v>
                </c:pt>
                <c:pt idx="983">
                  <c:v>4.2508479168705516E-4</c:v>
                </c:pt>
                <c:pt idx="984">
                  <c:v>4.6078439248691612E-4</c:v>
                </c:pt>
                <c:pt idx="985">
                  <c:v>4.0974761144519804E-4</c:v>
                </c:pt>
                <c:pt idx="986">
                  <c:v>3.2498988488487759E-4</c:v>
                </c:pt>
                <c:pt idx="987">
                  <c:v>2.6208062440569136E-4</c:v>
                </c:pt>
                <c:pt idx="988">
                  <c:v>3.3030908432281315E-4</c:v>
                </c:pt>
                <c:pt idx="989">
                  <c:v>3.6074280000993254E-4</c:v>
                </c:pt>
                <c:pt idx="990">
                  <c:v>4.6068086775272085E-4</c:v>
                </c:pt>
                <c:pt idx="991">
                  <c:v>4.9579656714172416E-4</c:v>
                </c:pt>
                <c:pt idx="992">
                  <c:v>5.9500174549640024E-4</c:v>
                </c:pt>
                <c:pt idx="993">
                  <c:v>7.1556588409027509E-4</c:v>
                </c:pt>
                <c:pt idx="994">
                  <c:v>7.0366492165715533E-4</c:v>
                </c:pt>
                <c:pt idx="995">
                  <c:v>6.1824587836446256E-4</c:v>
                </c:pt>
                <c:pt idx="996">
                  <c:v>6.4341097018925865E-4</c:v>
                </c:pt>
                <c:pt idx="997">
                  <c:v>5.3287759323068741E-4</c:v>
                </c:pt>
                <c:pt idx="998">
                  <c:v>4.2098086673025441E-4</c:v>
                </c:pt>
                <c:pt idx="999">
                  <c:v>3.38317735850159E-4</c:v>
                </c:pt>
                <c:pt idx="1000">
                  <c:v>2.2374744200789055E-4</c:v>
                </c:pt>
                <c:pt idx="1001">
                  <c:v>1.4226646499731967E-4</c:v>
                </c:pt>
                <c:pt idx="1002">
                  <c:v>2.3343257344596047E-4</c:v>
                </c:pt>
                <c:pt idx="1003">
                  <c:v>1.9240573954272376E-4</c:v>
                </c:pt>
                <c:pt idx="1004">
                  <c:v>2.4801093747033021E-4</c:v>
                </c:pt>
                <c:pt idx="1005">
                  <c:v>2.2484695867336431E-4</c:v>
                </c:pt>
                <c:pt idx="1006">
                  <c:v>1.7122560139289151E-4</c:v>
                </c:pt>
                <c:pt idx="1007">
                  <c:v>1.8042902329616913E-4</c:v>
                </c:pt>
                <c:pt idx="1008">
                  <c:v>2.5195930145088E-4</c:v>
                </c:pt>
                <c:pt idx="1009">
                  <c:v>1.204255943816926E-4</c:v>
                </c:pt>
                <c:pt idx="1010">
                  <c:v>1.4496899005140085E-4</c:v>
                </c:pt>
                <c:pt idx="1011">
                  <c:v>1.1586061006194687E-4</c:v>
                </c:pt>
                <c:pt idx="1012">
                  <c:v>1.5029934532929996E-4</c:v>
                </c:pt>
                <c:pt idx="1013">
                  <c:v>1.4036626576241677E-4</c:v>
                </c:pt>
                <c:pt idx="1014">
                  <c:v>1.3449170268426674E-4</c:v>
                </c:pt>
                <c:pt idx="1015">
                  <c:v>1.84852633362498E-4</c:v>
                </c:pt>
                <c:pt idx="1016">
                  <c:v>2.5374295776190846E-4</c:v>
                </c:pt>
                <c:pt idx="1017">
                  <c:v>2.2324716375093302E-4</c:v>
                </c:pt>
                <c:pt idx="1018">
                  <c:v>1.9872695616101805E-4</c:v>
                </c:pt>
                <c:pt idx="1019">
                  <c:v>2.5566482963516933E-4</c:v>
                </c:pt>
                <c:pt idx="1020">
                  <c:v>2.940896688523106E-4</c:v>
                </c:pt>
                <c:pt idx="1021">
                  <c:v>2.4043190446072928E-4</c:v>
                </c:pt>
                <c:pt idx="1022">
                  <c:v>1.4042067558744353E-4</c:v>
                </c:pt>
                <c:pt idx="1023">
                  <c:v>1.1920341825161149E-4</c:v>
                </c:pt>
                <c:pt idx="1024">
                  <c:v>1.9140956502813972E-4</c:v>
                </c:pt>
                <c:pt idx="1025">
                  <c:v>1.8479566737119479E-4</c:v>
                </c:pt>
                <c:pt idx="1026">
                  <c:v>1.9402908771155928E-4</c:v>
                </c:pt>
                <c:pt idx="1027">
                  <c:v>2.8274905458364435E-4</c:v>
                </c:pt>
                <c:pt idx="1028">
                  <c:v>2.8209997093273781E-4</c:v>
                </c:pt>
                <c:pt idx="1029">
                  <c:v>3.3903839215680551E-4</c:v>
                </c:pt>
                <c:pt idx="1030">
                  <c:v>3.4036285145460472E-4</c:v>
                </c:pt>
                <c:pt idx="1031">
                  <c:v>2.8935327532539996E-4</c:v>
                </c:pt>
                <c:pt idx="1032">
                  <c:v>3.1850836012439039E-4</c:v>
                </c:pt>
                <c:pt idx="1033">
                  <c:v>2.6884734428930546E-4</c:v>
                </c:pt>
                <c:pt idx="1034">
                  <c:v>1.5759462562388716E-4</c:v>
                </c:pt>
                <c:pt idx="1035">
                  <c:v>1.9862817859276475E-4</c:v>
                </c:pt>
                <c:pt idx="1036">
                  <c:v>2.0326506421820023E-4</c:v>
                </c:pt>
                <c:pt idx="1037">
                  <c:v>2.5627137137590396E-4</c:v>
                </c:pt>
                <c:pt idx="1038">
                  <c:v>2.6221810963470197E-4</c:v>
                </c:pt>
                <c:pt idx="1039">
                  <c:v>2.2578269811384142E-4</c:v>
                </c:pt>
                <c:pt idx="1040">
                  <c:v>1.6888457302528852E-4</c:v>
                </c:pt>
                <c:pt idx="1041">
                  <c:v>2.1651257852907971E-4</c:v>
                </c:pt>
                <c:pt idx="1042">
                  <c:v>1.4035129393136914E-4</c:v>
                </c:pt>
                <c:pt idx="1043">
                  <c:v>1.6950563013880715E-4</c:v>
                </c:pt>
                <c:pt idx="1044">
                  <c:v>1.2378770162674421E-4</c:v>
                </c:pt>
                <c:pt idx="1045">
                  <c:v>8.472546409024582E-5</c:v>
                </c:pt>
                <c:pt idx="1046">
                  <c:v>1.0785960877509973E-4</c:v>
                </c:pt>
                <c:pt idx="1047">
                  <c:v>1.9794257828076639E-4</c:v>
                </c:pt>
                <c:pt idx="1048">
                  <c:v>1.9799424935621127E-4</c:v>
                </c:pt>
                <c:pt idx="1049">
                  <c:v>1.8209084176746483E-4</c:v>
                </c:pt>
                <c:pt idx="1050">
                  <c:v>1.7084790956721914E-4</c:v>
                </c:pt>
                <c:pt idx="1051">
                  <c:v>1.489848915966399E-4</c:v>
                </c:pt>
                <c:pt idx="1052">
                  <c:v>1.5692147749332111E-4</c:v>
                </c:pt>
                <c:pt idx="1053">
                  <c:v>1.1922859648943428E-4</c:v>
                </c:pt>
                <c:pt idx="1054">
                  <c:v>2.9807108041114844E-5</c:v>
                </c:pt>
                <c:pt idx="1055">
                  <c:v>-5.5617723142360933E-5</c:v>
                </c:pt>
                <c:pt idx="1056">
                  <c:v>4.9038844963403005E-5</c:v>
                </c:pt>
                <c:pt idx="1057">
                  <c:v>5.0354941945812195E-5</c:v>
                </c:pt>
                <c:pt idx="1058">
                  <c:v>-1.3194789729762102E-5</c:v>
                </c:pt>
                <c:pt idx="1059">
                  <c:v>2.5218351374998357E-5</c:v>
                </c:pt>
                <c:pt idx="1060">
                  <c:v>7.0900694400827328E-5</c:v>
                </c:pt>
                <c:pt idx="1061">
                  <c:v>1.5367927270496439E-4</c:v>
                </c:pt>
                <c:pt idx="1062">
                  <c:v>2.56978333934641E-4</c:v>
                </c:pt>
                <c:pt idx="1063">
                  <c:v>2.0466675625420856E-4</c:v>
                </c:pt>
                <c:pt idx="1064">
                  <c:v>1.1793619882007366E-4</c:v>
                </c:pt>
                <c:pt idx="1065">
                  <c:v>1.6030680933482714E-4</c:v>
                </c:pt>
                <c:pt idx="1066">
                  <c:v>1.1395066087853245E-4</c:v>
                </c:pt>
                <c:pt idx="1067">
                  <c:v>1.7684443829341575E-4</c:v>
                </c:pt>
                <c:pt idx="1068">
                  <c:v>1.3775941436039609E-4</c:v>
                </c:pt>
                <c:pt idx="1069">
                  <c:v>1.1992069676710697E-4</c:v>
                </c:pt>
                <c:pt idx="1070">
                  <c:v>1.609774195574473E-4</c:v>
                </c:pt>
                <c:pt idx="1071">
                  <c:v>2.8607645274232824E-4</c:v>
                </c:pt>
                <c:pt idx="1072">
                  <c:v>2.9269546273182604E-4</c:v>
                </c:pt>
                <c:pt idx="1073">
                  <c:v>2.8541385792681774E-4</c:v>
                </c:pt>
                <c:pt idx="1074">
                  <c:v>2.5100311268019148E-4</c:v>
                </c:pt>
                <c:pt idx="1075">
                  <c:v>2.1126403883035678E-4</c:v>
                </c:pt>
                <c:pt idx="1076">
                  <c:v>1.9203235668306022E-4</c:v>
                </c:pt>
                <c:pt idx="1077">
                  <c:v>1.5163143660926735E-4</c:v>
                </c:pt>
                <c:pt idx="1078">
                  <c:v>1.1322845261378958E-4</c:v>
                </c:pt>
                <c:pt idx="1079">
                  <c:v>1.4501987601863228E-4</c:v>
                </c:pt>
                <c:pt idx="1080">
                  <c:v>1.5561326810970775E-4</c:v>
                </c:pt>
                <c:pt idx="1081">
                  <c:v>2.2508577763690464E-4</c:v>
                </c:pt>
                <c:pt idx="1082">
                  <c:v>2.681215756501061E-4</c:v>
                </c:pt>
                <c:pt idx="1083">
                  <c:v>2.8531617585839716E-4</c:v>
                </c:pt>
                <c:pt idx="1084">
                  <c:v>2.9127587753188268E-4</c:v>
                </c:pt>
                <c:pt idx="1085">
                  <c:v>1.7014898067392229E-4</c:v>
                </c:pt>
                <c:pt idx="1086">
                  <c:v>1.0857980862348255E-4</c:v>
                </c:pt>
                <c:pt idx="1087">
                  <c:v>1.1584326464792828E-4</c:v>
                </c:pt>
                <c:pt idx="1088">
                  <c:v>-7.2809146401136987E-6</c:v>
                </c:pt>
                <c:pt idx="1089">
                  <c:v>4.4400279571557326E-5</c:v>
                </c:pt>
                <c:pt idx="1090">
                  <c:v>5.8976726471219762E-5</c:v>
                </c:pt>
                <c:pt idx="1091">
                  <c:v>1.1859413776129498E-4</c:v>
                </c:pt>
                <c:pt idx="1092">
                  <c:v>2.7287202809153703E-4</c:v>
                </c:pt>
                <c:pt idx="1093">
                  <c:v>3.8473424634723842E-4</c:v>
                </c:pt>
                <c:pt idx="1094">
                  <c:v>3.3508254226073187E-4</c:v>
                </c:pt>
                <c:pt idx="1095">
                  <c:v>3.7742817537929856E-4</c:v>
                </c:pt>
                <c:pt idx="1096">
                  <c:v>2.6617779378019016E-4</c:v>
                </c:pt>
                <c:pt idx="1097">
                  <c:v>1.7677783190358433E-4</c:v>
                </c:pt>
                <c:pt idx="1098">
                  <c:v>6.6836024854700202E-5</c:v>
                </c:pt>
                <c:pt idx="1099">
                  <c:v>2.1155763278553473E-5</c:v>
                </c:pt>
                <c:pt idx="1100">
                  <c:v>-1.290798604771413E-4</c:v>
                </c:pt>
                <c:pt idx="1101">
                  <c:v>-5.4905684767732132E-5</c:v>
                </c:pt>
                <c:pt idx="1102">
                  <c:v>-8.997075380613159E-5</c:v>
                </c:pt>
                <c:pt idx="1103">
                  <c:v>-2.1090508005182445E-5</c:v>
                </c:pt>
                <c:pt idx="1104">
                  <c:v>1.0080026262782657E-4</c:v>
                </c:pt>
                <c:pt idx="1105">
                  <c:v>2.0410805133950417E-4</c:v>
                </c:pt>
                <c:pt idx="1106">
                  <c:v>1.7559640836728167E-4</c:v>
                </c:pt>
                <c:pt idx="1107">
                  <c:v>2.7158828487085522E-4</c:v>
                </c:pt>
                <c:pt idx="1108">
                  <c:v>1.9408970536897166E-4</c:v>
                </c:pt>
                <c:pt idx="1109">
                  <c:v>2.0335982495373338E-4</c:v>
                </c:pt>
                <c:pt idx="1110">
                  <c:v>1.5102500441851598E-4</c:v>
                </c:pt>
                <c:pt idx="1111">
                  <c:v>1.2645336311145324E-4</c:v>
                </c:pt>
                <c:pt idx="1112">
                  <c:v>4.2347513726612905E-5</c:v>
                </c:pt>
                <c:pt idx="1113">
                  <c:v>1.28445200907366E-4</c:v>
                </c:pt>
                <c:pt idx="1114">
                  <c:v>1.9123976255406292E-4</c:v>
                </c:pt>
                <c:pt idx="1115">
                  <c:v>2.9259248574754721E-4</c:v>
                </c:pt>
                <c:pt idx="1116">
                  <c:v>3.2568735311173079E-4</c:v>
                </c:pt>
                <c:pt idx="1117">
                  <c:v>2.9190725060215973E-4</c:v>
                </c:pt>
                <c:pt idx="1118">
                  <c:v>1.8265652136443774E-4</c:v>
                </c:pt>
                <c:pt idx="1119">
                  <c:v>2.9186361319215505E-4</c:v>
                </c:pt>
                <c:pt idx="1120">
                  <c:v>2.3949799085330677E-4</c:v>
                </c:pt>
                <c:pt idx="1121">
                  <c:v>1.2371707840419269E-4</c:v>
                </c:pt>
                <c:pt idx="1122">
                  <c:v>6.1457376292507222E-5</c:v>
                </c:pt>
                <c:pt idx="1123">
                  <c:v>-3.1181394322973801E-5</c:v>
                </c:pt>
                <c:pt idx="1124">
                  <c:v>3.3722570510020905E-5</c:v>
                </c:pt>
                <c:pt idx="1125">
                  <c:v>1.2182462070144125E-4</c:v>
                </c:pt>
                <c:pt idx="1126">
                  <c:v>5.6323535426273592E-5</c:v>
                </c:pt>
                <c:pt idx="1127">
                  <c:v>-3.2365775708824912E-6</c:v>
                </c:pt>
                <c:pt idx="1128">
                  <c:v>-1.2838653689132204E-6</c:v>
                </c:pt>
                <c:pt idx="1129">
                  <c:v>1.3295681612692607E-5</c:v>
                </c:pt>
                <c:pt idx="1130">
                  <c:v>1.125825093957369E-4</c:v>
                </c:pt>
                <c:pt idx="1131">
                  <c:v>1.6154371993765875E-4</c:v>
                </c:pt>
                <c:pt idx="1132">
                  <c:v>1.1584300903130063E-4</c:v>
                </c:pt>
                <c:pt idx="1133">
                  <c:v>2.0389150753922987E-4</c:v>
                </c:pt>
                <c:pt idx="1134">
                  <c:v>3.1252875687060977E-4</c:v>
                </c:pt>
                <c:pt idx="1135">
                  <c:v>4.3168225684650882E-4</c:v>
                </c:pt>
                <c:pt idx="1136">
                  <c:v>4.9187248674080041E-4</c:v>
                </c:pt>
                <c:pt idx="1137">
                  <c:v>4.6537581486929224E-4</c:v>
                </c:pt>
                <c:pt idx="1138">
                  <c:v>4.1243468995163737E-4</c:v>
                </c:pt>
                <c:pt idx="1139">
                  <c:v>3.9190429275261137E-4</c:v>
                </c:pt>
                <c:pt idx="1140">
                  <c:v>3.6938373752408275E-4</c:v>
                </c:pt>
                <c:pt idx="1141">
                  <c:v>3.123993053070394E-4</c:v>
                </c:pt>
                <c:pt idx="1142">
                  <c:v>2.51552323263012E-4</c:v>
                </c:pt>
                <c:pt idx="1143">
                  <c:v>6.7544831504822396E-5</c:v>
                </c:pt>
                <c:pt idx="1144">
                  <c:v>3.8410104744390678E-5</c:v>
                </c:pt>
                <c:pt idx="1145">
                  <c:v>9.6627394214884486E-5</c:v>
                </c:pt>
                <c:pt idx="1146">
                  <c:v>9.3305254455397821E-5</c:v>
                </c:pt>
                <c:pt idx="1147">
                  <c:v>1.5859279029650068E-5</c:v>
                </c:pt>
                <c:pt idx="1148">
                  <c:v>-7.7534018921473119E-5</c:v>
                </c:pt>
                <c:pt idx="1149">
                  <c:v>-1.1264314531147982E-4</c:v>
                </c:pt>
                <c:pt idx="1150">
                  <c:v>-6.5660352692519495E-5</c:v>
                </c:pt>
                <c:pt idx="1151">
                  <c:v>-1.2782469154376376E-4</c:v>
                </c:pt>
                <c:pt idx="1152">
                  <c:v>-1.7415096937128534E-4</c:v>
                </c:pt>
                <c:pt idx="1153">
                  <c:v>-1.2249161577461334E-4</c:v>
                </c:pt>
                <c:pt idx="1154">
                  <c:v>-1.5029050829731575E-4</c:v>
                </c:pt>
                <c:pt idx="1155">
                  <c:v>-3.0430301379307322E-5</c:v>
                </c:pt>
                <c:pt idx="1156">
                  <c:v>2.9644207215984368E-5</c:v>
                </c:pt>
                <c:pt idx="1157">
                  <c:v>7.5341668139505333E-5</c:v>
                </c:pt>
                <c:pt idx="1158">
                  <c:v>1.2228803538902661E-4</c:v>
                </c:pt>
                <c:pt idx="1159">
                  <c:v>1.309268549368335E-4</c:v>
                </c:pt>
                <c:pt idx="1160">
                  <c:v>7.4647102987208949E-5</c:v>
                </c:pt>
                <c:pt idx="1161">
                  <c:v>1.879010442304406E-4</c:v>
                </c:pt>
                <c:pt idx="1162">
                  <c:v>1.7068964635804732E-4</c:v>
                </c:pt>
                <c:pt idx="1163">
                  <c:v>1.3644231316980687E-4</c:v>
                </c:pt>
                <c:pt idx="1164">
                  <c:v>3.6419435481632849E-5</c:v>
                </c:pt>
                <c:pt idx="1165">
                  <c:v>6.2228516883113094E-5</c:v>
                </c:pt>
                <c:pt idx="1166">
                  <c:v>1.3824968705221445E-4</c:v>
                </c:pt>
                <c:pt idx="1167">
                  <c:v>2.1045446445395178E-4</c:v>
                </c:pt>
                <c:pt idx="1168">
                  <c:v>2.2100650142634079E-4</c:v>
                </c:pt>
                <c:pt idx="1169">
                  <c:v>2.6207277332355663E-4</c:v>
                </c:pt>
                <c:pt idx="1170">
                  <c:v>2.0245768084146073E-4</c:v>
                </c:pt>
                <c:pt idx="1171">
                  <c:v>2.9253661525607675E-4</c:v>
                </c:pt>
                <c:pt idx="1172">
                  <c:v>2.7002646727595933E-4</c:v>
                </c:pt>
                <c:pt idx="1173">
                  <c:v>1.9202724435050735E-4</c:v>
                </c:pt>
                <c:pt idx="1174">
                  <c:v>1.1652450121892616E-4</c:v>
                </c:pt>
                <c:pt idx="1175">
                  <c:v>3.7074051406694817E-5</c:v>
                </c:pt>
                <c:pt idx="1176">
                  <c:v>-1.7192622831092914E-5</c:v>
                </c:pt>
                <c:pt idx="1177">
                  <c:v>9.8587079090705932E-5</c:v>
                </c:pt>
                <c:pt idx="1178">
                  <c:v>1.0986439172736954E-4</c:v>
                </c:pt>
                <c:pt idx="1179">
                  <c:v>1.032586555441786E-4</c:v>
                </c:pt>
                <c:pt idx="1180">
                  <c:v>1.5176600050539059E-5</c:v>
                </c:pt>
                <c:pt idx="1181">
                  <c:v>1.4485292184412061E-5</c:v>
                </c:pt>
                <c:pt idx="1182">
                  <c:v>5.3562492422792829E-5</c:v>
                </c:pt>
                <c:pt idx="1183">
                  <c:v>-5.4423993491270334E-5</c:v>
                </c:pt>
                <c:pt idx="1184">
                  <c:v>-1.2582763186531486E-4</c:v>
                </c:pt>
                <c:pt idx="1185">
                  <c:v>-9.3399065757742626E-5</c:v>
                </c:pt>
                <c:pt idx="1186">
                  <c:v>-6.428747230211257E-5</c:v>
                </c:pt>
                <c:pt idx="1187">
                  <c:v>-4.571904227022622E-5</c:v>
                </c:pt>
                <c:pt idx="1188">
                  <c:v>-9.2700666356031609E-5</c:v>
                </c:pt>
                <c:pt idx="1189">
                  <c:v>-1.8674985648952191E-4</c:v>
                </c:pt>
                <c:pt idx="1190">
                  <c:v>-1.1123391258495603E-4</c:v>
                </c:pt>
                <c:pt idx="1191">
                  <c:v>-1.7209383978534048E-4</c:v>
                </c:pt>
                <c:pt idx="1192">
                  <c:v>-1.9459765212475846E-4</c:v>
                </c:pt>
                <c:pt idx="1193">
                  <c:v>-2.1114243834892109E-4</c:v>
                </c:pt>
                <c:pt idx="1194">
                  <c:v>-1.3040733239948061E-4</c:v>
                </c:pt>
                <c:pt idx="1195">
                  <c:v>-4.5876922054456568E-6</c:v>
                </c:pt>
                <c:pt idx="1196">
                  <c:v>5.2369127938313135E-5</c:v>
                </c:pt>
                <c:pt idx="1197">
                  <c:v>3.2499755338370682E-5</c:v>
                </c:pt>
                <c:pt idx="1198">
                  <c:v>5.9585933928214088E-5</c:v>
                </c:pt>
                <c:pt idx="1199">
                  <c:v>5.9586043478197363E-5</c:v>
                </c:pt>
                <c:pt idx="1200">
                  <c:v>2.3163631888685533E-5</c:v>
                </c:pt>
                <c:pt idx="1201">
                  <c:v>-2.6477391074451628E-5</c:v>
                </c:pt>
                <c:pt idx="1202">
                  <c:v>-2.0522217466941469E-5</c:v>
                </c:pt>
                <c:pt idx="1203">
                  <c:v>2.8565285947366349E-5</c:v>
                </c:pt>
                <c:pt idx="1204">
                  <c:v>3.3203431397609476E-5</c:v>
                </c:pt>
                <c:pt idx="1205">
                  <c:v>6.5661046509080231E-5</c:v>
                </c:pt>
                <c:pt idx="1206">
                  <c:v>2.4607646734899267E-5</c:v>
                </c:pt>
                <c:pt idx="1207">
                  <c:v>2.1316327037374077E-5</c:v>
                </c:pt>
                <c:pt idx="1208">
                  <c:v>-2.0428187064630108E-5</c:v>
                </c:pt>
                <c:pt idx="1209">
                  <c:v>-9.9254895788752592E-5</c:v>
                </c:pt>
                <c:pt idx="1210">
                  <c:v>-1.5298173144478902E-4</c:v>
                </c:pt>
                <c:pt idx="1211">
                  <c:v>-1.3841329995223622E-4</c:v>
                </c:pt>
                <c:pt idx="1212">
                  <c:v>-2.4443851251572044E-4</c:v>
                </c:pt>
              </c:numCache>
            </c:numRef>
          </c:yVal>
          <c:smooth val="0"/>
          <c:extLst>
            <c:ext xmlns:c16="http://schemas.microsoft.com/office/drawing/2014/chart" uri="{C3380CC4-5D6E-409C-BE32-E72D297353CC}">
              <c16:uniqueId val="{00000002-6733-476A-8DFE-C3853E5156A6}"/>
            </c:ext>
          </c:extLst>
        </c:ser>
        <c:ser>
          <c:idx val="3"/>
          <c:order val="2"/>
          <c:tx>
            <c:strRef>
              <c:f>'Fluo 77K bandes'!$CT$1</c:f>
              <c:strCache>
                <c:ptCount val="1"/>
                <c:pt idx="0">
                  <c:v>W1B4</c:v>
                </c:pt>
              </c:strCache>
            </c:strRef>
          </c:tx>
          <c:spPr>
            <a:ln w="19050" cap="rnd">
              <a:solidFill>
                <a:srgbClr val="00B050"/>
              </a:solidFill>
              <a:round/>
            </a:ln>
            <a:effectLst/>
          </c:spPr>
          <c:marker>
            <c:symbol val="none"/>
          </c:marker>
          <c:xVal>
            <c:numRef>
              <c:f>'Fluo 77K bandes'!$CP$3:$CP$1215</c:f>
              <c:numCache>
                <c:formatCode>General</c:formatCode>
                <c:ptCount val="1213"/>
                <c:pt idx="0">
                  <c:v>599.87080000000003</c:v>
                </c:pt>
                <c:pt idx="1">
                  <c:v>600.22069999999997</c:v>
                </c:pt>
                <c:pt idx="2">
                  <c:v>600.57050000000004</c:v>
                </c:pt>
                <c:pt idx="3">
                  <c:v>600.92020000000002</c:v>
                </c:pt>
                <c:pt idx="4">
                  <c:v>601.27</c:v>
                </c:pt>
                <c:pt idx="5">
                  <c:v>601.61959999999999</c:v>
                </c:pt>
                <c:pt idx="6">
                  <c:v>601.9692</c:v>
                </c:pt>
                <c:pt idx="7">
                  <c:v>602.31880000000001</c:v>
                </c:pt>
                <c:pt idx="8">
                  <c:v>602.66840000000002</c:v>
                </c:pt>
                <c:pt idx="9">
                  <c:v>603.01790000000005</c:v>
                </c:pt>
                <c:pt idx="10">
                  <c:v>603.3673</c:v>
                </c:pt>
                <c:pt idx="11">
                  <c:v>603.71669999999995</c:v>
                </c:pt>
                <c:pt idx="12">
                  <c:v>604.06610000000001</c:v>
                </c:pt>
                <c:pt idx="13">
                  <c:v>604.41539999999998</c:v>
                </c:pt>
                <c:pt idx="14">
                  <c:v>604.76469999999995</c:v>
                </c:pt>
                <c:pt idx="15">
                  <c:v>605.11400000000003</c:v>
                </c:pt>
                <c:pt idx="16">
                  <c:v>605.46310000000005</c:v>
                </c:pt>
                <c:pt idx="17">
                  <c:v>605.81230000000005</c:v>
                </c:pt>
                <c:pt idx="18">
                  <c:v>606.16139999999996</c:v>
                </c:pt>
                <c:pt idx="19">
                  <c:v>606.5104</c:v>
                </c:pt>
                <c:pt idx="20">
                  <c:v>606.85940000000005</c:v>
                </c:pt>
                <c:pt idx="21">
                  <c:v>607.20839999999998</c:v>
                </c:pt>
                <c:pt idx="22">
                  <c:v>607.55740000000003</c:v>
                </c:pt>
                <c:pt idx="23">
                  <c:v>607.90629999999999</c:v>
                </c:pt>
                <c:pt idx="24">
                  <c:v>608.25509999999997</c:v>
                </c:pt>
                <c:pt idx="25">
                  <c:v>608.60389999999995</c:v>
                </c:pt>
                <c:pt idx="26">
                  <c:v>608.95259999999996</c:v>
                </c:pt>
                <c:pt idx="27">
                  <c:v>609.30139999999994</c:v>
                </c:pt>
                <c:pt idx="28">
                  <c:v>609.65</c:v>
                </c:pt>
                <c:pt idx="29">
                  <c:v>609.99869999999999</c:v>
                </c:pt>
                <c:pt idx="30">
                  <c:v>610.34720000000004</c:v>
                </c:pt>
                <c:pt idx="31">
                  <c:v>610.69579999999996</c:v>
                </c:pt>
                <c:pt idx="32">
                  <c:v>611.04430000000002</c:v>
                </c:pt>
                <c:pt idx="33">
                  <c:v>611.39279999999997</c:v>
                </c:pt>
                <c:pt idx="34">
                  <c:v>611.74109999999996</c:v>
                </c:pt>
                <c:pt idx="35">
                  <c:v>612.08950000000004</c:v>
                </c:pt>
                <c:pt idx="36">
                  <c:v>612.43790000000001</c:v>
                </c:pt>
                <c:pt idx="37">
                  <c:v>612.78610000000003</c:v>
                </c:pt>
                <c:pt idx="38">
                  <c:v>613.13430000000005</c:v>
                </c:pt>
                <c:pt idx="39">
                  <c:v>613.48249999999996</c:v>
                </c:pt>
                <c:pt idx="40">
                  <c:v>613.83069999999998</c:v>
                </c:pt>
                <c:pt idx="41">
                  <c:v>614.17880000000002</c:v>
                </c:pt>
                <c:pt idx="42">
                  <c:v>614.52689999999996</c:v>
                </c:pt>
                <c:pt idx="43">
                  <c:v>614.87490000000003</c:v>
                </c:pt>
                <c:pt idx="44">
                  <c:v>615.22280000000001</c:v>
                </c:pt>
                <c:pt idx="45">
                  <c:v>615.57069999999999</c:v>
                </c:pt>
                <c:pt idx="46">
                  <c:v>615.91859999999997</c:v>
                </c:pt>
                <c:pt idx="47">
                  <c:v>616.26649999999995</c:v>
                </c:pt>
                <c:pt idx="48">
                  <c:v>616.61429999999996</c:v>
                </c:pt>
                <c:pt idx="49">
                  <c:v>616.96199999999999</c:v>
                </c:pt>
                <c:pt idx="50">
                  <c:v>617.3098</c:v>
                </c:pt>
                <c:pt idx="51">
                  <c:v>617.65740000000005</c:v>
                </c:pt>
                <c:pt idx="52">
                  <c:v>618.005</c:v>
                </c:pt>
                <c:pt idx="53">
                  <c:v>618.35260000000005</c:v>
                </c:pt>
                <c:pt idx="54">
                  <c:v>618.70010000000002</c:v>
                </c:pt>
                <c:pt idx="55">
                  <c:v>619.04759999999999</c:v>
                </c:pt>
                <c:pt idx="56">
                  <c:v>619.39509999999996</c:v>
                </c:pt>
                <c:pt idx="57">
                  <c:v>619.74249999999995</c:v>
                </c:pt>
                <c:pt idx="58">
                  <c:v>620.08979999999997</c:v>
                </c:pt>
                <c:pt idx="59">
                  <c:v>620.43709999999999</c:v>
                </c:pt>
                <c:pt idx="60">
                  <c:v>620.78440000000001</c:v>
                </c:pt>
                <c:pt idx="61">
                  <c:v>621.13170000000002</c:v>
                </c:pt>
                <c:pt idx="62">
                  <c:v>621.47879999999998</c:v>
                </c:pt>
                <c:pt idx="63">
                  <c:v>621.82600000000002</c:v>
                </c:pt>
                <c:pt idx="64">
                  <c:v>622.17309999999998</c:v>
                </c:pt>
                <c:pt idx="65">
                  <c:v>622.52009999999996</c:v>
                </c:pt>
                <c:pt idx="66">
                  <c:v>622.86710000000005</c:v>
                </c:pt>
                <c:pt idx="67">
                  <c:v>623.21410000000003</c:v>
                </c:pt>
                <c:pt idx="68">
                  <c:v>623.56100000000004</c:v>
                </c:pt>
                <c:pt idx="69">
                  <c:v>623.90790000000004</c:v>
                </c:pt>
                <c:pt idx="70">
                  <c:v>624.25469999999996</c:v>
                </c:pt>
                <c:pt idx="71">
                  <c:v>624.60149999999999</c:v>
                </c:pt>
                <c:pt idx="72">
                  <c:v>624.94820000000004</c:v>
                </c:pt>
                <c:pt idx="73">
                  <c:v>625.29499999999996</c:v>
                </c:pt>
                <c:pt idx="74">
                  <c:v>625.64160000000004</c:v>
                </c:pt>
                <c:pt idx="75">
                  <c:v>625.98820000000001</c:v>
                </c:pt>
                <c:pt idx="76">
                  <c:v>626.33479999999997</c:v>
                </c:pt>
                <c:pt idx="77">
                  <c:v>626.68129999999996</c:v>
                </c:pt>
                <c:pt idx="78">
                  <c:v>627.02779999999996</c:v>
                </c:pt>
                <c:pt idx="79">
                  <c:v>627.37419999999997</c:v>
                </c:pt>
                <c:pt idx="80">
                  <c:v>627.72059999999999</c:v>
                </c:pt>
                <c:pt idx="81">
                  <c:v>628.06700000000001</c:v>
                </c:pt>
                <c:pt idx="82">
                  <c:v>628.41330000000005</c:v>
                </c:pt>
                <c:pt idx="83">
                  <c:v>628.7595</c:v>
                </c:pt>
                <c:pt idx="84">
                  <c:v>629.10569999999996</c:v>
                </c:pt>
                <c:pt idx="85">
                  <c:v>629.45190000000002</c:v>
                </c:pt>
                <c:pt idx="86">
                  <c:v>629.798</c:v>
                </c:pt>
                <c:pt idx="87">
                  <c:v>630.14409999999998</c:v>
                </c:pt>
                <c:pt idx="88">
                  <c:v>630.49019999999996</c:v>
                </c:pt>
                <c:pt idx="89">
                  <c:v>630.83619999999996</c:v>
                </c:pt>
                <c:pt idx="90">
                  <c:v>631.18209999999999</c:v>
                </c:pt>
                <c:pt idx="91">
                  <c:v>631.52800000000002</c:v>
                </c:pt>
                <c:pt idx="92">
                  <c:v>631.87390000000005</c:v>
                </c:pt>
                <c:pt idx="93">
                  <c:v>632.21969999999999</c:v>
                </c:pt>
                <c:pt idx="94">
                  <c:v>632.56550000000004</c:v>
                </c:pt>
                <c:pt idx="95">
                  <c:v>632.91120000000001</c:v>
                </c:pt>
                <c:pt idx="96">
                  <c:v>633.25689999999997</c:v>
                </c:pt>
                <c:pt idx="97">
                  <c:v>633.60249999999996</c:v>
                </c:pt>
                <c:pt idx="98">
                  <c:v>633.94809999999995</c:v>
                </c:pt>
                <c:pt idx="99">
                  <c:v>634.29369999999994</c:v>
                </c:pt>
                <c:pt idx="100">
                  <c:v>634.63919999999996</c:v>
                </c:pt>
                <c:pt idx="101">
                  <c:v>634.9846</c:v>
                </c:pt>
                <c:pt idx="102">
                  <c:v>635.33010000000002</c:v>
                </c:pt>
                <c:pt idx="103">
                  <c:v>635.67539999999997</c:v>
                </c:pt>
                <c:pt idx="104">
                  <c:v>636.02080000000001</c:v>
                </c:pt>
                <c:pt idx="105">
                  <c:v>636.36599999999999</c:v>
                </c:pt>
                <c:pt idx="106">
                  <c:v>636.71130000000005</c:v>
                </c:pt>
                <c:pt idx="107">
                  <c:v>637.05650000000003</c:v>
                </c:pt>
                <c:pt idx="108">
                  <c:v>637.40170000000001</c:v>
                </c:pt>
                <c:pt idx="109">
                  <c:v>637.74680000000001</c:v>
                </c:pt>
                <c:pt idx="110">
                  <c:v>638.09190000000001</c:v>
                </c:pt>
                <c:pt idx="111">
                  <c:v>638.43679999999995</c:v>
                </c:pt>
                <c:pt idx="112">
                  <c:v>638.78179999999998</c:v>
                </c:pt>
                <c:pt idx="113">
                  <c:v>639.1268</c:v>
                </c:pt>
                <c:pt idx="114">
                  <c:v>639.47159999999997</c:v>
                </c:pt>
                <c:pt idx="115">
                  <c:v>639.81650000000002</c:v>
                </c:pt>
                <c:pt idx="116">
                  <c:v>640.16129999999998</c:v>
                </c:pt>
                <c:pt idx="117">
                  <c:v>640.50599999999997</c:v>
                </c:pt>
                <c:pt idx="118">
                  <c:v>640.85080000000005</c:v>
                </c:pt>
                <c:pt idx="119">
                  <c:v>641.19539999999995</c:v>
                </c:pt>
                <c:pt idx="120">
                  <c:v>641.54</c:v>
                </c:pt>
                <c:pt idx="121">
                  <c:v>641.88459999999998</c:v>
                </c:pt>
                <c:pt idx="122">
                  <c:v>642.22910000000002</c:v>
                </c:pt>
                <c:pt idx="123">
                  <c:v>642.57370000000003</c:v>
                </c:pt>
                <c:pt idx="124">
                  <c:v>642.91809999999998</c:v>
                </c:pt>
                <c:pt idx="125">
                  <c:v>643.26250000000005</c:v>
                </c:pt>
                <c:pt idx="126">
                  <c:v>643.60680000000002</c:v>
                </c:pt>
                <c:pt idx="127">
                  <c:v>643.95119999999997</c:v>
                </c:pt>
                <c:pt idx="128">
                  <c:v>644.29539999999997</c:v>
                </c:pt>
                <c:pt idx="129">
                  <c:v>644.63959999999997</c:v>
                </c:pt>
                <c:pt idx="130">
                  <c:v>644.98379999999997</c:v>
                </c:pt>
                <c:pt idx="131">
                  <c:v>645.3279</c:v>
                </c:pt>
                <c:pt idx="132">
                  <c:v>645.6721</c:v>
                </c:pt>
                <c:pt idx="133">
                  <c:v>646.01610000000005</c:v>
                </c:pt>
                <c:pt idx="134">
                  <c:v>646.36009999999999</c:v>
                </c:pt>
                <c:pt idx="135">
                  <c:v>646.70399999999995</c:v>
                </c:pt>
                <c:pt idx="136">
                  <c:v>647.04790000000003</c:v>
                </c:pt>
                <c:pt idx="137">
                  <c:v>647.39179999999999</c:v>
                </c:pt>
                <c:pt idx="138">
                  <c:v>647.73569999999995</c:v>
                </c:pt>
                <c:pt idx="139">
                  <c:v>648.07939999999996</c:v>
                </c:pt>
                <c:pt idx="140">
                  <c:v>648.42319999999995</c:v>
                </c:pt>
                <c:pt idx="141">
                  <c:v>648.76679999999999</c:v>
                </c:pt>
                <c:pt idx="142">
                  <c:v>649.1105</c:v>
                </c:pt>
                <c:pt idx="143">
                  <c:v>649.45399999999995</c:v>
                </c:pt>
                <c:pt idx="144">
                  <c:v>649.79759999999999</c:v>
                </c:pt>
                <c:pt idx="145">
                  <c:v>650.14110000000005</c:v>
                </c:pt>
                <c:pt idx="146">
                  <c:v>650.4846</c:v>
                </c:pt>
                <c:pt idx="147">
                  <c:v>650.82799999999997</c:v>
                </c:pt>
                <c:pt idx="148">
                  <c:v>651.17139999999995</c:v>
                </c:pt>
                <c:pt idx="149">
                  <c:v>651.51469999999995</c:v>
                </c:pt>
                <c:pt idx="150">
                  <c:v>651.85799999999995</c:v>
                </c:pt>
                <c:pt idx="151">
                  <c:v>652.20119999999997</c:v>
                </c:pt>
                <c:pt idx="152">
                  <c:v>652.5444</c:v>
                </c:pt>
                <c:pt idx="153">
                  <c:v>652.88760000000002</c:v>
                </c:pt>
                <c:pt idx="154">
                  <c:v>653.23069999999996</c:v>
                </c:pt>
                <c:pt idx="155">
                  <c:v>653.57370000000003</c:v>
                </c:pt>
                <c:pt idx="156">
                  <c:v>653.91669999999999</c:v>
                </c:pt>
                <c:pt idx="157">
                  <c:v>654.25980000000004</c:v>
                </c:pt>
                <c:pt idx="158">
                  <c:v>654.60270000000003</c:v>
                </c:pt>
                <c:pt idx="159">
                  <c:v>654.94560000000001</c:v>
                </c:pt>
                <c:pt idx="160">
                  <c:v>655.28840000000002</c:v>
                </c:pt>
                <c:pt idx="161">
                  <c:v>655.63120000000004</c:v>
                </c:pt>
                <c:pt idx="162">
                  <c:v>655.97389999999996</c:v>
                </c:pt>
                <c:pt idx="163">
                  <c:v>656.31669999999997</c:v>
                </c:pt>
                <c:pt idx="164">
                  <c:v>656.65930000000003</c:v>
                </c:pt>
                <c:pt idx="165">
                  <c:v>657.00189999999998</c:v>
                </c:pt>
                <c:pt idx="166">
                  <c:v>657.34450000000004</c:v>
                </c:pt>
                <c:pt idx="167">
                  <c:v>657.68700000000001</c:v>
                </c:pt>
                <c:pt idx="168">
                  <c:v>658.02949999999998</c:v>
                </c:pt>
                <c:pt idx="169">
                  <c:v>658.37189999999998</c:v>
                </c:pt>
                <c:pt idx="170">
                  <c:v>658.71429999999998</c:v>
                </c:pt>
                <c:pt idx="171">
                  <c:v>659.0566</c:v>
                </c:pt>
                <c:pt idx="172">
                  <c:v>659.39890000000003</c:v>
                </c:pt>
                <c:pt idx="173">
                  <c:v>659.74120000000005</c:v>
                </c:pt>
                <c:pt idx="174">
                  <c:v>660.08339999999998</c:v>
                </c:pt>
                <c:pt idx="175">
                  <c:v>660.42550000000006</c:v>
                </c:pt>
                <c:pt idx="176">
                  <c:v>660.76769999999999</c:v>
                </c:pt>
                <c:pt idx="177">
                  <c:v>661.10969999999998</c:v>
                </c:pt>
                <c:pt idx="178">
                  <c:v>661.45180000000005</c:v>
                </c:pt>
                <c:pt idx="179">
                  <c:v>661.79380000000003</c:v>
                </c:pt>
                <c:pt idx="180">
                  <c:v>662.13570000000004</c:v>
                </c:pt>
                <c:pt idx="181">
                  <c:v>662.47760000000005</c:v>
                </c:pt>
                <c:pt idx="182">
                  <c:v>662.81949999999995</c:v>
                </c:pt>
                <c:pt idx="183">
                  <c:v>663.16129999999998</c:v>
                </c:pt>
                <c:pt idx="184">
                  <c:v>663.50310000000002</c:v>
                </c:pt>
                <c:pt idx="185">
                  <c:v>663.84469999999999</c:v>
                </c:pt>
                <c:pt idx="186">
                  <c:v>664.18640000000005</c:v>
                </c:pt>
                <c:pt idx="187">
                  <c:v>664.52800000000002</c:v>
                </c:pt>
                <c:pt idx="188">
                  <c:v>664.86959999999999</c:v>
                </c:pt>
                <c:pt idx="189">
                  <c:v>665.21109999999999</c:v>
                </c:pt>
                <c:pt idx="190">
                  <c:v>665.55259999999998</c:v>
                </c:pt>
                <c:pt idx="191">
                  <c:v>665.89409999999998</c:v>
                </c:pt>
                <c:pt idx="192">
                  <c:v>666.2355</c:v>
                </c:pt>
                <c:pt idx="193">
                  <c:v>666.57680000000005</c:v>
                </c:pt>
                <c:pt idx="194">
                  <c:v>666.91819999999996</c:v>
                </c:pt>
                <c:pt idx="195">
                  <c:v>667.25940000000003</c:v>
                </c:pt>
                <c:pt idx="196">
                  <c:v>667.60059999999999</c:v>
                </c:pt>
                <c:pt idx="197">
                  <c:v>667.94179999999994</c:v>
                </c:pt>
                <c:pt idx="198">
                  <c:v>668.28300000000002</c:v>
                </c:pt>
                <c:pt idx="199">
                  <c:v>668.62400000000002</c:v>
                </c:pt>
                <c:pt idx="200">
                  <c:v>668.96500000000003</c:v>
                </c:pt>
                <c:pt idx="201">
                  <c:v>669.30600000000004</c:v>
                </c:pt>
                <c:pt idx="202">
                  <c:v>669.64700000000005</c:v>
                </c:pt>
                <c:pt idx="203">
                  <c:v>669.98789999999997</c:v>
                </c:pt>
                <c:pt idx="204">
                  <c:v>670.32870000000003</c:v>
                </c:pt>
                <c:pt idx="205">
                  <c:v>670.66959999999995</c:v>
                </c:pt>
                <c:pt idx="206">
                  <c:v>671.01030000000003</c:v>
                </c:pt>
                <c:pt idx="207">
                  <c:v>671.35109999999997</c:v>
                </c:pt>
                <c:pt idx="208">
                  <c:v>671.69169999999997</c:v>
                </c:pt>
                <c:pt idx="209">
                  <c:v>672.03229999999996</c:v>
                </c:pt>
                <c:pt idx="210">
                  <c:v>672.37300000000005</c:v>
                </c:pt>
                <c:pt idx="211">
                  <c:v>672.71349999999995</c:v>
                </c:pt>
                <c:pt idx="212">
                  <c:v>673.05399999999997</c:v>
                </c:pt>
                <c:pt idx="213">
                  <c:v>673.39449999999999</c:v>
                </c:pt>
                <c:pt idx="214">
                  <c:v>673.73490000000004</c:v>
                </c:pt>
                <c:pt idx="215">
                  <c:v>674.0752</c:v>
                </c:pt>
                <c:pt idx="216">
                  <c:v>674.41549999999995</c:v>
                </c:pt>
                <c:pt idx="217">
                  <c:v>674.75580000000002</c:v>
                </c:pt>
                <c:pt idx="218">
                  <c:v>675.096</c:v>
                </c:pt>
                <c:pt idx="219">
                  <c:v>675.43619999999999</c:v>
                </c:pt>
                <c:pt idx="220">
                  <c:v>675.77639999999997</c:v>
                </c:pt>
                <c:pt idx="221">
                  <c:v>676.11649999999997</c:v>
                </c:pt>
                <c:pt idx="222">
                  <c:v>676.45650000000001</c:v>
                </c:pt>
                <c:pt idx="223">
                  <c:v>676.79639999999995</c:v>
                </c:pt>
                <c:pt idx="224">
                  <c:v>677.13639999999998</c:v>
                </c:pt>
                <c:pt idx="225">
                  <c:v>677.47630000000004</c:v>
                </c:pt>
                <c:pt idx="226">
                  <c:v>677.81619999999998</c:v>
                </c:pt>
                <c:pt idx="227">
                  <c:v>678.15599999999995</c:v>
                </c:pt>
                <c:pt idx="228">
                  <c:v>678.49580000000003</c:v>
                </c:pt>
                <c:pt idx="229">
                  <c:v>678.83550000000002</c:v>
                </c:pt>
                <c:pt idx="230">
                  <c:v>679.17520000000002</c:v>
                </c:pt>
                <c:pt idx="231">
                  <c:v>679.51480000000004</c:v>
                </c:pt>
                <c:pt idx="232">
                  <c:v>679.85440000000006</c:v>
                </c:pt>
                <c:pt idx="233">
                  <c:v>680.19399999999996</c:v>
                </c:pt>
                <c:pt idx="234">
                  <c:v>680.53340000000003</c:v>
                </c:pt>
                <c:pt idx="235">
                  <c:v>680.87289999999996</c:v>
                </c:pt>
                <c:pt idx="236">
                  <c:v>681.21230000000003</c:v>
                </c:pt>
                <c:pt idx="237">
                  <c:v>681.55169999999998</c:v>
                </c:pt>
                <c:pt idx="238">
                  <c:v>681.89099999999996</c:v>
                </c:pt>
                <c:pt idx="239">
                  <c:v>682.23030000000006</c:v>
                </c:pt>
                <c:pt idx="240">
                  <c:v>682.56949999999995</c:v>
                </c:pt>
                <c:pt idx="241">
                  <c:v>682.90869999999995</c:v>
                </c:pt>
                <c:pt idx="242">
                  <c:v>683.24779999999998</c:v>
                </c:pt>
                <c:pt idx="243">
                  <c:v>683.58690000000001</c:v>
                </c:pt>
                <c:pt idx="244">
                  <c:v>683.92589999999996</c:v>
                </c:pt>
                <c:pt idx="245">
                  <c:v>684.26499999999999</c:v>
                </c:pt>
                <c:pt idx="246">
                  <c:v>684.60389999999995</c:v>
                </c:pt>
                <c:pt idx="247">
                  <c:v>684.94280000000003</c:v>
                </c:pt>
                <c:pt idx="248">
                  <c:v>685.28160000000003</c:v>
                </c:pt>
                <c:pt idx="249">
                  <c:v>685.62049999999999</c:v>
                </c:pt>
                <c:pt idx="250">
                  <c:v>685.95920000000001</c:v>
                </c:pt>
                <c:pt idx="251">
                  <c:v>686.298</c:v>
                </c:pt>
                <c:pt idx="252">
                  <c:v>686.63670000000002</c:v>
                </c:pt>
                <c:pt idx="253">
                  <c:v>686.97529999999995</c:v>
                </c:pt>
                <c:pt idx="254">
                  <c:v>687.31380000000001</c:v>
                </c:pt>
                <c:pt idx="255">
                  <c:v>687.65239999999994</c:v>
                </c:pt>
                <c:pt idx="256">
                  <c:v>687.99090000000001</c:v>
                </c:pt>
                <c:pt idx="257">
                  <c:v>688.32929999999999</c:v>
                </c:pt>
                <c:pt idx="258">
                  <c:v>688.66769999999997</c:v>
                </c:pt>
                <c:pt idx="259">
                  <c:v>689.00609999999995</c:v>
                </c:pt>
                <c:pt idx="260">
                  <c:v>689.34439999999995</c:v>
                </c:pt>
                <c:pt idx="261">
                  <c:v>689.68269999999995</c:v>
                </c:pt>
                <c:pt idx="262">
                  <c:v>690.02089999999998</c:v>
                </c:pt>
                <c:pt idx="263">
                  <c:v>690.35910000000001</c:v>
                </c:pt>
                <c:pt idx="264">
                  <c:v>690.69719999999995</c:v>
                </c:pt>
                <c:pt idx="265">
                  <c:v>691.03530000000001</c:v>
                </c:pt>
                <c:pt idx="266">
                  <c:v>691.37339999999995</c:v>
                </c:pt>
                <c:pt idx="267">
                  <c:v>691.71130000000005</c:v>
                </c:pt>
                <c:pt idx="268">
                  <c:v>692.04930000000002</c:v>
                </c:pt>
                <c:pt idx="269">
                  <c:v>692.38720000000001</c:v>
                </c:pt>
                <c:pt idx="270">
                  <c:v>692.72500000000002</c:v>
                </c:pt>
                <c:pt idx="271">
                  <c:v>693.06290000000001</c:v>
                </c:pt>
                <c:pt idx="272">
                  <c:v>693.40060000000005</c:v>
                </c:pt>
                <c:pt idx="273">
                  <c:v>693.73829999999998</c:v>
                </c:pt>
                <c:pt idx="274">
                  <c:v>694.07600000000002</c:v>
                </c:pt>
                <c:pt idx="275">
                  <c:v>694.41359999999997</c:v>
                </c:pt>
                <c:pt idx="276">
                  <c:v>694.75120000000004</c:v>
                </c:pt>
                <c:pt idx="277">
                  <c:v>695.08870000000002</c:v>
                </c:pt>
                <c:pt idx="278">
                  <c:v>695.42619999999999</c:v>
                </c:pt>
                <c:pt idx="279">
                  <c:v>695.76369999999997</c:v>
                </c:pt>
                <c:pt idx="280">
                  <c:v>696.10109999999997</c:v>
                </c:pt>
                <c:pt idx="281">
                  <c:v>696.4384</c:v>
                </c:pt>
                <c:pt idx="282">
                  <c:v>696.7758</c:v>
                </c:pt>
                <c:pt idx="283">
                  <c:v>697.11300000000006</c:v>
                </c:pt>
                <c:pt idx="284">
                  <c:v>697.4502</c:v>
                </c:pt>
                <c:pt idx="285">
                  <c:v>697.78740000000005</c:v>
                </c:pt>
                <c:pt idx="286">
                  <c:v>698.12450000000001</c:v>
                </c:pt>
                <c:pt idx="287">
                  <c:v>698.4615</c:v>
                </c:pt>
                <c:pt idx="288">
                  <c:v>698.79859999999996</c:v>
                </c:pt>
                <c:pt idx="289">
                  <c:v>699.13559999999995</c:v>
                </c:pt>
                <c:pt idx="290">
                  <c:v>699.47249999999997</c:v>
                </c:pt>
                <c:pt idx="291">
                  <c:v>699.80939999999998</c:v>
                </c:pt>
                <c:pt idx="292">
                  <c:v>700.14620000000002</c:v>
                </c:pt>
                <c:pt idx="293">
                  <c:v>700.48310000000004</c:v>
                </c:pt>
                <c:pt idx="294">
                  <c:v>700.81979999999999</c:v>
                </c:pt>
                <c:pt idx="295">
                  <c:v>701.15660000000003</c:v>
                </c:pt>
                <c:pt idx="296">
                  <c:v>701.4932</c:v>
                </c:pt>
                <c:pt idx="297">
                  <c:v>701.82979999999998</c:v>
                </c:pt>
                <c:pt idx="298">
                  <c:v>702.16639999999995</c:v>
                </c:pt>
                <c:pt idx="299">
                  <c:v>702.50289999999995</c:v>
                </c:pt>
                <c:pt idx="300">
                  <c:v>702.83939999999996</c:v>
                </c:pt>
                <c:pt idx="301">
                  <c:v>703.17579999999998</c:v>
                </c:pt>
                <c:pt idx="302">
                  <c:v>703.51220000000001</c:v>
                </c:pt>
                <c:pt idx="303">
                  <c:v>703.84849999999994</c:v>
                </c:pt>
                <c:pt idx="304">
                  <c:v>704.1848</c:v>
                </c:pt>
                <c:pt idx="305">
                  <c:v>704.52110000000005</c:v>
                </c:pt>
                <c:pt idx="306">
                  <c:v>704.85730000000001</c:v>
                </c:pt>
                <c:pt idx="307">
                  <c:v>705.1934</c:v>
                </c:pt>
                <c:pt idx="308">
                  <c:v>705.52949999999998</c:v>
                </c:pt>
                <c:pt idx="309">
                  <c:v>705.86559999999997</c:v>
                </c:pt>
                <c:pt idx="310">
                  <c:v>706.20159999999998</c:v>
                </c:pt>
                <c:pt idx="311">
                  <c:v>706.5376</c:v>
                </c:pt>
                <c:pt idx="312">
                  <c:v>706.87350000000004</c:v>
                </c:pt>
                <c:pt idx="313">
                  <c:v>707.20939999999996</c:v>
                </c:pt>
                <c:pt idx="314">
                  <c:v>707.54520000000002</c:v>
                </c:pt>
                <c:pt idx="315">
                  <c:v>707.88099999999997</c:v>
                </c:pt>
                <c:pt idx="316">
                  <c:v>708.21669999999995</c:v>
                </c:pt>
                <c:pt idx="317">
                  <c:v>708.55240000000003</c:v>
                </c:pt>
                <c:pt idx="318">
                  <c:v>708.88810000000001</c:v>
                </c:pt>
                <c:pt idx="319">
                  <c:v>709.22370000000001</c:v>
                </c:pt>
                <c:pt idx="320">
                  <c:v>709.55930000000001</c:v>
                </c:pt>
                <c:pt idx="321">
                  <c:v>709.89480000000003</c:v>
                </c:pt>
                <c:pt idx="322">
                  <c:v>710.23019999999997</c:v>
                </c:pt>
                <c:pt idx="323">
                  <c:v>710.56569999999999</c:v>
                </c:pt>
                <c:pt idx="324">
                  <c:v>710.90099999999995</c:v>
                </c:pt>
                <c:pt idx="325">
                  <c:v>711.23630000000003</c:v>
                </c:pt>
                <c:pt idx="326">
                  <c:v>711.57159999999999</c:v>
                </c:pt>
                <c:pt idx="327">
                  <c:v>711.90689999999995</c:v>
                </c:pt>
                <c:pt idx="328">
                  <c:v>712.24199999999996</c:v>
                </c:pt>
                <c:pt idx="329">
                  <c:v>712.57709999999997</c:v>
                </c:pt>
                <c:pt idx="330">
                  <c:v>712.91229999999996</c:v>
                </c:pt>
                <c:pt idx="331">
                  <c:v>713.2473</c:v>
                </c:pt>
                <c:pt idx="332">
                  <c:v>713.58230000000003</c:v>
                </c:pt>
                <c:pt idx="333">
                  <c:v>713.91719999999998</c:v>
                </c:pt>
                <c:pt idx="334">
                  <c:v>714.25220000000002</c:v>
                </c:pt>
                <c:pt idx="335">
                  <c:v>714.58699999999999</c:v>
                </c:pt>
                <c:pt idx="336">
                  <c:v>714.92190000000005</c:v>
                </c:pt>
                <c:pt idx="337">
                  <c:v>715.25660000000005</c:v>
                </c:pt>
                <c:pt idx="338">
                  <c:v>715.59130000000005</c:v>
                </c:pt>
                <c:pt idx="339">
                  <c:v>715.92600000000004</c:v>
                </c:pt>
                <c:pt idx="340">
                  <c:v>716.26059999999995</c:v>
                </c:pt>
                <c:pt idx="341">
                  <c:v>716.59519999999998</c:v>
                </c:pt>
                <c:pt idx="342">
                  <c:v>716.92970000000003</c:v>
                </c:pt>
                <c:pt idx="343">
                  <c:v>717.26419999999996</c:v>
                </c:pt>
                <c:pt idx="344">
                  <c:v>717.59870000000001</c:v>
                </c:pt>
                <c:pt idx="345">
                  <c:v>717.93309999999997</c:v>
                </c:pt>
                <c:pt idx="346">
                  <c:v>718.26750000000004</c:v>
                </c:pt>
                <c:pt idx="347">
                  <c:v>718.60170000000005</c:v>
                </c:pt>
                <c:pt idx="348">
                  <c:v>718.93600000000004</c:v>
                </c:pt>
                <c:pt idx="349">
                  <c:v>719.27020000000005</c:v>
                </c:pt>
                <c:pt idx="350">
                  <c:v>719.60440000000006</c:v>
                </c:pt>
                <c:pt idx="351">
                  <c:v>719.93849999999998</c:v>
                </c:pt>
                <c:pt idx="352">
                  <c:v>720.27260000000001</c:v>
                </c:pt>
                <c:pt idx="353">
                  <c:v>720.60659999999996</c:v>
                </c:pt>
                <c:pt idx="354">
                  <c:v>720.94060000000002</c:v>
                </c:pt>
                <c:pt idx="355">
                  <c:v>721.27449999999999</c:v>
                </c:pt>
                <c:pt idx="356">
                  <c:v>721.60839999999996</c:v>
                </c:pt>
                <c:pt idx="357">
                  <c:v>721.94219999999996</c:v>
                </c:pt>
                <c:pt idx="358">
                  <c:v>722.27599999999995</c:v>
                </c:pt>
                <c:pt idx="359">
                  <c:v>722.60969999999998</c:v>
                </c:pt>
                <c:pt idx="360">
                  <c:v>722.9434</c:v>
                </c:pt>
                <c:pt idx="361">
                  <c:v>723.27710000000002</c:v>
                </c:pt>
                <c:pt idx="362">
                  <c:v>723.61069999999995</c:v>
                </c:pt>
                <c:pt idx="363">
                  <c:v>723.9443</c:v>
                </c:pt>
                <c:pt idx="364">
                  <c:v>724.27779999999996</c:v>
                </c:pt>
                <c:pt idx="365">
                  <c:v>724.61130000000003</c:v>
                </c:pt>
                <c:pt idx="366">
                  <c:v>724.94460000000004</c:v>
                </c:pt>
                <c:pt idx="367">
                  <c:v>725.27800000000002</c:v>
                </c:pt>
                <c:pt idx="368">
                  <c:v>725.61130000000003</c:v>
                </c:pt>
                <c:pt idx="369">
                  <c:v>725.94460000000004</c:v>
                </c:pt>
                <c:pt idx="370">
                  <c:v>726.27790000000005</c:v>
                </c:pt>
                <c:pt idx="371">
                  <c:v>726.61099999999999</c:v>
                </c:pt>
                <c:pt idx="372">
                  <c:v>726.94420000000002</c:v>
                </c:pt>
                <c:pt idx="373">
                  <c:v>727.27729999999997</c:v>
                </c:pt>
                <c:pt idx="374">
                  <c:v>727.61040000000003</c:v>
                </c:pt>
                <c:pt idx="375">
                  <c:v>727.94330000000002</c:v>
                </c:pt>
                <c:pt idx="376">
                  <c:v>728.27620000000002</c:v>
                </c:pt>
                <c:pt idx="377">
                  <c:v>728.60919999999999</c:v>
                </c:pt>
                <c:pt idx="378">
                  <c:v>728.94200000000001</c:v>
                </c:pt>
                <c:pt idx="379">
                  <c:v>729.27480000000003</c:v>
                </c:pt>
                <c:pt idx="380">
                  <c:v>729.60760000000005</c:v>
                </c:pt>
                <c:pt idx="381">
                  <c:v>729.94029999999998</c:v>
                </c:pt>
                <c:pt idx="382">
                  <c:v>730.27300000000002</c:v>
                </c:pt>
                <c:pt idx="383">
                  <c:v>730.60569999999996</c:v>
                </c:pt>
                <c:pt idx="384">
                  <c:v>730.93820000000005</c:v>
                </c:pt>
                <c:pt idx="385">
                  <c:v>731.27080000000001</c:v>
                </c:pt>
                <c:pt idx="386">
                  <c:v>731.60320000000002</c:v>
                </c:pt>
                <c:pt idx="387">
                  <c:v>731.9357</c:v>
                </c:pt>
                <c:pt idx="388">
                  <c:v>732.2681</c:v>
                </c:pt>
                <c:pt idx="389">
                  <c:v>732.60040000000004</c:v>
                </c:pt>
                <c:pt idx="390">
                  <c:v>732.93269999999995</c:v>
                </c:pt>
                <c:pt idx="391">
                  <c:v>733.26499999999999</c:v>
                </c:pt>
                <c:pt idx="392">
                  <c:v>733.59709999999995</c:v>
                </c:pt>
                <c:pt idx="393">
                  <c:v>733.92930000000001</c:v>
                </c:pt>
                <c:pt idx="394">
                  <c:v>734.26139999999998</c:v>
                </c:pt>
                <c:pt idx="395">
                  <c:v>734.59339999999997</c:v>
                </c:pt>
                <c:pt idx="396">
                  <c:v>734.92550000000006</c:v>
                </c:pt>
                <c:pt idx="397">
                  <c:v>735.25739999999996</c:v>
                </c:pt>
                <c:pt idx="398">
                  <c:v>735.58939999999996</c:v>
                </c:pt>
                <c:pt idx="399">
                  <c:v>735.9212</c:v>
                </c:pt>
                <c:pt idx="400">
                  <c:v>736.25310000000002</c:v>
                </c:pt>
                <c:pt idx="401">
                  <c:v>736.58479999999997</c:v>
                </c:pt>
                <c:pt idx="402">
                  <c:v>736.91660000000002</c:v>
                </c:pt>
                <c:pt idx="403">
                  <c:v>737.2482</c:v>
                </c:pt>
                <c:pt idx="404">
                  <c:v>737.57989999999995</c:v>
                </c:pt>
                <c:pt idx="405">
                  <c:v>737.91150000000005</c:v>
                </c:pt>
                <c:pt idx="406">
                  <c:v>738.24300000000005</c:v>
                </c:pt>
                <c:pt idx="407">
                  <c:v>738.57449999999994</c:v>
                </c:pt>
                <c:pt idx="408">
                  <c:v>738.90599999999995</c:v>
                </c:pt>
                <c:pt idx="409">
                  <c:v>739.23739999999998</c:v>
                </c:pt>
                <c:pt idx="410">
                  <c:v>739.56870000000004</c:v>
                </c:pt>
                <c:pt idx="411">
                  <c:v>739.9</c:v>
                </c:pt>
                <c:pt idx="412">
                  <c:v>740.23130000000003</c:v>
                </c:pt>
                <c:pt idx="413">
                  <c:v>740.5625</c:v>
                </c:pt>
                <c:pt idx="414">
                  <c:v>740.89369999999997</c:v>
                </c:pt>
                <c:pt idx="415">
                  <c:v>741.22479999999996</c:v>
                </c:pt>
                <c:pt idx="416">
                  <c:v>741.55589999999995</c:v>
                </c:pt>
                <c:pt idx="417">
                  <c:v>741.88689999999997</c:v>
                </c:pt>
                <c:pt idx="418">
                  <c:v>742.21789999999999</c:v>
                </c:pt>
                <c:pt idx="419">
                  <c:v>742.54880000000003</c:v>
                </c:pt>
                <c:pt idx="420">
                  <c:v>742.87969999999996</c:v>
                </c:pt>
                <c:pt idx="421">
                  <c:v>743.2106</c:v>
                </c:pt>
                <c:pt idx="422">
                  <c:v>743.54129999999998</c:v>
                </c:pt>
                <c:pt idx="423">
                  <c:v>743.87210000000005</c:v>
                </c:pt>
                <c:pt idx="424">
                  <c:v>744.20280000000002</c:v>
                </c:pt>
                <c:pt idx="425">
                  <c:v>744.53340000000003</c:v>
                </c:pt>
                <c:pt idx="426">
                  <c:v>744.86400000000003</c:v>
                </c:pt>
                <c:pt idx="427">
                  <c:v>745.19460000000004</c:v>
                </c:pt>
                <c:pt idx="428">
                  <c:v>745.52509999999995</c:v>
                </c:pt>
                <c:pt idx="429">
                  <c:v>745.85559999999998</c:v>
                </c:pt>
                <c:pt idx="430">
                  <c:v>746.18600000000004</c:v>
                </c:pt>
                <c:pt idx="431">
                  <c:v>746.51639999999998</c:v>
                </c:pt>
                <c:pt idx="432">
                  <c:v>746.84670000000006</c:v>
                </c:pt>
                <c:pt idx="433">
                  <c:v>747.17690000000005</c:v>
                </c:pt>
                <c:pt idx="434">
                  <c:v>747.50710000000004</c:v>
                </c:pt>
                <c:pt idx="435">
                  <c:v>747.83730000000003</c:v>
                </c:pt>
                <c:pt idx="436">
                  <c:v>748.16750000000002</c:v>
                </c:pt>
                <c:pt idx="437">
                  <c:v>748.49760000000003</c:v>
                </c:pt>
                <c:pt idx="438">
                  <c:v>748.82759999999996</c:v>
                </c:pt>
                <c:pt idx="439">
                  <c:v>749.1576</c:v>
                </c:pt>
                <c:pt idx="440">
                  <c:v>749.48749999999995</c:v>
                </c:pt>
                <c:pt idx="441">
                  <c:v>749.81740000000002</c:v>
                </c:pt>
                <c:pt idx="442">
                  <c:v>750.14729999999997</c:v>
                </c:pt>
                <c:pt idx="443">
                  <c:v>750.47709999999995</c:v>
                </c:pt>
                <c:pt idx="444">
                  <c:v>750.80679999999995</c:v>
                </c:pt>
                <c:pt idx="445">
                  <c:v>751.13649999999996</c:v>
                </c:pt>
                <c:pt idx="446">
                  <c:v>751.46619999999996</c:v>
                </c:pt>
                <c:pt idx="447">
                  <c:v>751.79579999999999</c:v>
                </c:pt>
                <c:pt idx="448">
                  <c:v>752.12530000000004</c:v>
                </c:pt>
                <c:pt idx="449">
                  <c:v>752.45479999999998</c:v>
                </c:pt>
                <c:pt idx="450">
                  <c:v>752.78430000000003</c:v>
                </c:pt>
                <c:pt idx="451">
                  <c:v>753.11369999999999</c:v>
                </c:pt>
                <c:pt idx="452">
                  <c:v>753.44309999999996</c:v>
                </c:pt>
                <c:pt idx="453">
                  <c:v>753.77250000000004</c:v>
                </c:pt>
                <c:pt idx="454">
                  <c:v>754.10170000000005</c:v>
                </c:pt>
                <c:pt idx="455">
                  <c:v>754.43089999999995</c:v>
                </c:pt>
                <c:pt idx="456">
                  <c:v>754.76009999999997</c:v>
                </c:pt>
                <c:pt idx="457">
                  <c:v>755.08920000000001</c:v>
                </c:pt>
                <c:pt idx="458">
                  <c:v>755.41830000000004</c:v>
                </c:pt>
                <c:pt idx="459">
                  <c:v>755.74739999999997</c:v>
                </c:pt>
                <c:pt idx="460">
                  <c:v>756.07640000000004</c:v>
                </c:pt>
                <c:pt idx="461">
                  <c:v>756.40530000000001</c:v>
                </c:pt>
                <c:pt idx="462">
                  <c:v>756.73419999999999</c:v>
                </c:pt>
                <c:pt idx="463">
                  <c:v>757.06299999999999</c:v>
                </c:pt>
                <c:pt idx="464">
                  <c:v>757.39179999999999</c:v>
                </c:pt>
                <c:pt idx="465">
                  <c:v>757.72059999999999</c:v>
                </c:pt>
                <c:pt idx="466">
                  <c:v>758.04930000000002</c:v>
                </c:pt>
                <c:pt idx="467">
                  <c:v>758.37800000000004</c:v>
                </c:pt>
                <c:pt idx="468">
                  <c:v>758.70659999999998</c:v>
                </c:pt>
                <c:pt idx="469">
                  <c:v>759.03520000000003</c:v>
                </c:pt>
                <c:pt idx="470">
                  <c:v>759.36369999999999</c:v>
                </c:pt>
                <c:pt idx="471">
                  <c:v>759.69209999999998</c:v>
                </c:pt>
                <c:pt idx="472">
                  <c:v>760.02059999999994</c:v>
                </c:pt>
                <c:pt idx="473">
                  <c:v>760.34889999999996</c:v>
                </c:pt>
                <c:pt idx="474">
                  <c:v>760.67719999999997</c:v>
                </c:pt>
                <c:pt idx="475">
                  <c:v>761.00559999999996</c:v>
                </c:pt>
                <c:pt idx="476">
                  <c:v>761.3338</c:v>
                </c:pt>
                <c:pt idx="477">
                  <c:v>761.66200000000003</c:v>
                </c:pt>
                <c:pt idx="478">
                  <c:v>761.99009999999998</c:v>
                </c:pt>
                <c:pt idx="479">
                  <c:v>762.31820000000005</c:v>
                </c:pt>
                <c:pt idx="480">
                  <c:v>762.64620000000002</c:v>
                </c:pt>
                <c:pt idx="481">
                  <c:v>762.9742</c:v>
                </c:pt>
                <c:pt idx="482">
                  <c:v>763.30219999999997</c:v>
                </c:pt>
                <c:pt idx="483">
                  <c:v>763.63009999999997</c:v>
                </c:pt>
                <c:pt idx="484">
                  <c:v>763.9579</c:v>
                </c:pt>
                <c:pt idx="485">
                  <c:v>764.28570000000002</c:v>
                </c:pt>
                <c:pt idx="486">
                  <c:v>764.61350000000004</c:v>
                </c:pt>
                <c:pt idx="487">
                  <c:v>764.94119999999998</c:v>
                </c:pt>
                <c:pt idx="488">
                  <c:v>765.26890000000003</c:v>
                </c:pt>
                <c:pt idx="489">
                  <c:v>765.59640000000002</c:v>
                </c:pt>
                <c:pt idx="490">
                  <c:v>765.92399999999998</c:v>
                </c:pt>
                <c:pt idx="491">
                  <c:v>766.25149999999996</c:v>
                </c:pt>
                <c:pt idx="492">
                  <c:v>766.57899999999995</c:v>
                </c:pt>
                <c:pt idx="493">
                  <c:v>766.90639999999996</c:v>
                </c:pt>
                <c:pt idx="494">
                  <c:v>767.23379999999997</c:v>
                </c:pt>
                <c:pt idx="495">
                  <c:v>767.56110000000001</c:v>
                </c:pt>
                <c:pt idx="496">
                  <c:v>767.88840000000005</c:v>
                </c:pt>
                <c:pt idx="497">
                  <c:v>768.21559999999999</c:v>
                </c:pt>
                <c:pt idx="498">
                  <c:v>768.54280000000006</c:v>
                </c:pt>
                <c:pt idx="499">
                  <c:v>768.86990000000003</c:v>
                </c:pt>
                <c:pt idx="500">
                  <c:v>769.197</c:v>
                </c:pt>
                <c:pt idx="501">
                  <c:v>769.524</c:v>
                </c:pt>
                <c:pt idx="502">
                  <c:v>769.851</c:v>
                </c:pt>
                <c:pt idx="503">
                  <c:v>770.178</c:v>
                </c:pt>
                <c:pt idx="504">
                  <c:v>770.50490000000002</c:v>
                </c:pt>
                <c:pt idx="505">
                  <c:v>770.83169999999996</c:v>
                </c:pt>
                <c:pt idx="506">
                  <c:v>771.1585</c:v>
                </c:pt>
                <c:pt idx="507">
                  <c:v>771.48519999999996</c:v>
                </c:pt>
                <c:pt idx="508">
                  <c:v>771.81200000000001</c:v>
                </c:pt>
                <c:pt idx="509">
                  <c:v>772.1386</c:v>
                </c:pt>
                <c:pt idx="510">
                  <c:v>772.46519999999998</c:v>
                </c:pt>
                <c:pt idx="511">
                  <c:v>772.79169999999999</c:v>
                </c:pt>
                <c:pt idx="512">
                  <c:v>773.11829999999998</c:v>
                </c:pt>
                <c:pt idx="513">
                  <c:v>773.44479999999999</c:v>
                </c:pt>
                <c:pt idx="514">
                  <c:v>773.77120000000002</c:v>
                </c:pt>
                <c:pt idx="515">
                  <c:v>774.09749999999997</c:v>
                </c:pt>
                <c:pt idx="516">
                  <c:v>774.42380000000003</c:v>
                </c:pt>
                <c:pt idx="517">
                  <c:v>774.75009999999997</c:v>
                </c:pt>
                <c:pt idx="518">
                  <c:v>775.07640000000004</c:v>
                </c:pt>
                <c:pt idx="519">
                  <c:v>775.40250000000003</c:v>
                </c:pt>
                <c:pt idx="520">
                  <c:v>775.72860000000003</c:v>
                </c:pt>
                <c:pt idx="521">
                  <c:v>776.05470000000003</c:v>
                </c:pt>
                <c:pt idx="522">
                  <c:v>776.38070000000005</c:v>
                </c:pt>
                <c:pt idx="523">
                  <c:v>776.70669999999996</c:v>
                </c:pt>
                <c:pt idx="524">
                  <c:v>777.03269999999998</c:v>
                </c:pt>
                <c:pt idx="525">
                  <c:v>777.35850000000005</c:v>
                </c:pt>
                <c:pt idx="526">
                  <c:v>777.68439999999998</c:v>
                </c:pt>
                <c:pt idx="527">
                  <c:v>778.01009999999997</c:v>
                </c:pt>
                <c:pt idx="528">
                  <c:v>778.33590000000004</c:v>
                </c:pt>
                <c:pt idx="529">
                  <c:v>778.66160000000002</c:v>
                </c:pt>
                <c:pt idx="530">
                  <c:v>778.98720000000003</c:v>
                </c:pt>
                <c:pt idx="531">
                  <c:v>779.31280000000004</c:v>
                </c:pt>
                <c:pt idx="532">
                  <c:v>779.63840000000005</c:v>
                </c:pt>
                <c:pt idx="533">
                  <c:v>779.96389999999997</c:v>
                </c:pt>
                <c:pt idx="534">
                  <c:v>780.28930000000003</c:v>
                </c:pt>
                <c:pt idx="535">
                  <c:v>780.61469999999997</c:v>
                </c:pt>
                <c:pt idx="536">
                  <c:v>780.94010000000003</c:v>
                </c:pt>
                <c:pt idx="537">
                  <c:v>781.2654</c:v>
                </c:pt>
                <c:pt idx="538">
                  <c:v>781.59059999999999</c:v>
                </c:pt>
                <c:pt idx="539">
                  <c:v>781.91579999999999</c:v>
                </c:pt>
                <c:pt idx="540">
                  <c:v>782.24099999999999</c:v>
                </c:pt>
                <c:pt idx="541">
                  <c:v>782.56619999999998</c:v>
                </c:pt>
                <c:pt idx="542">
                  <c:v>782.89120000000003</c:v>
                </c:pt>
                <c:pt idx="543">
                  <c:v>783.21619999999996</c:v>
                </c:pt>
                <c:pt idx="544">
                  <c:v>783.5412</c:v>
                </c:pt>
                <c:pt idx="545">
                  <c:v>783.86609999999996</c:v>
                </c:pt>
                <c:pt idx="546">
                  <c:v>784.19100000000003</c:v>
                </c:pt>
                <c:pt idx="547">
                  <c:v>784.51580000000001</c:v>
                </c:pt>
                <c:pt idx="548">
                  <c:v>784.84059999999999</c:v>
                </c:pt>
                <c:pt idx="549">
                  <c:v>785.1653</c:v>
                </c:pt>
                <c:pt idx="550">
                  <c:v>785.49</c:v>
                </c:pt>
                <c:pt idx="551">
                  <c:v>785.81460000000004</c:v>
                </c:pt>
                <c:pt idx="552">
                  <c:v>786.13919999999996</c:v>
                </c:pt>
                <c:pt idx="553">
                  <c:v>786.46370000000002</c:v>
                </c:pt>
                <c:pt idx="554">
                  <c:v>786.78819999999996</c:v>
                </c:pt>
                <c:pt idx="555">
                  <c:v>787.11270000000002</c:v>
                </c:pt>
                <c:pt idx="556">
                  <c:v>787.43709999999999</c:v>
                </c:pt>
                <c:pt idx="557">
                  <c:v>787.76139999999998</c:v>
                </c:pt>
                <c:pt idx="558">
                  <c:v>788.08569999999997</c:v>
                </c:pt>
                <c:pt idx="559">
                  <c:v>788.40989999999999</c:v>
                </c:pt>
                <c:pt idx="560">
                  <c:v>788.73410000000001</c:v>
                </c:pt>
                <c:pt idx="561">
                  <c:v>789.05830000000003</c:v>
                </c:pt>
                <c:pt idx="562">
                  <c:v>789.38239999999996</c:v>
                </c:pt>
                <c:pt idx="563">
                  <c:v>789.70640000000003</c:v>
                </c:pt>
                <c:pt idx="564">
                  <c:v>790.03039999999999</c:v>
                </c:pt>
                <c:pt idx="565">
                  <c:v>790.35440000000006</c:v>
                </c:pt>
                <c:pt idx="566">
                  <c:v>790.67830000000004</c:v>
                </c:pt>
                <c:pt idx="567">
                  <c:v>791.00210000000004</c:v>
                </c:pt>
                <c:pt idx="568">
                  <c:v>791.32590000000005</c:v>
                </c:pt>
                <c:pt idx="569">
                  <c:v>791.64970000000005</c:v>
                </c:pt>
                <c:pt idx="570">
                  <c:v>791.97339999999997</c:v>
                </c:pt>
                <c:pt idx="571">
                  <c:v>792.2971</c:v>
                </c:pt>
                <c:pt idx="572">
                  <c:v>792.62070000000006</c:v>
                </c:pt>
                <c:pt idx="573">
                  <c:v>792.9443</c:v>
                </c:pt>
                <c:pt idx="574">
                  <c:v>793.26779999999997</c:v>
                </c:pt>
                <c:pt idx="575">
                  <c:v>793.59119999999996</c:v>
                </c:pt>
                <c:pt idx="576">
                  <c:v>793.91470000000004</c:v>
                </c:pt>
                <c:pt idx="577">
                  <c:v>794.23800000000006</c:v>
                </c:pt>
                <c:pt idx="578">
                  <c:v>794.56129999999996</c:v>
                </c:pt>
                <c:pt idx="579">
                  <c:v>794.88459999999998</c:v>
                </c:pt>
                <c:pt idx="580">
                  <c:v>795.20780000000002</c:v>
                </c:pt>
                <c:pt idx="581">
                  <c:v>795.53099999999995</c:v>
                </c:pt>
                <c:pt idx="582">
                  <c:v>795.85410000000002</c:v>
                </c:pt>
                <c:pt idx="583">
                  <c:v>796.17719999999997</c:v>
                </c:pt>
                <c:pt idx="584">
                  <c:v>796.50019999999995</c:v>
                </c:pt>
                <c:pt idx="585">
                  <c:v>796.82320000000004</c:v>
                </c:pt>
                <c:pt idx="586">
                  <c:v>797.14620000000002</c:v>
                </c:pt>
                <c:pt idx="587">
                  <c:v>797.46910000000003</c:v>
                </c:pt>
                <c:pt idx="588">
                  <c:v>797.79190000000006</c:v>
                </c:pt>
                <c:pt idx="589">
                  <c:v>798.11469999999997</c:v>
                </c:pt>
                <c:pt idx="590">
                  <c:v>798.43740000000003</c:v>
                </c:pt>
                <c:pt idx="591">
                  <c:v>798.76009999999997</c:v>
                </c:pt>
                <c:pt idx="592">
                  <c:v>799.08280000000002</c:v>
                </c:pt>
                <c:pt idx="593">
                  <c:v>799.40530000000001</c:v>
                </c:pt>
                <c:pt idx="594">
                  <c:v>799.72789999999998</c:v>
                </c:pt>
                <c:pt idx="595">
                  <c:v>800.05039999999997</c:v>
                </c:pt>
                <c:pt idx="596">
                  <c:v>800.37279999999998</c:v>
                </c:pt>
                <c:pt idx="597">
                  <c:v>800.69529999999997</c:v>
                </c:pt>
                <c:pt idx="598">
                  <c:v>801.01760000000002</c:v>
                </c:pt>
                <c:pt idx="599">
                  <c:v>801.33979999999997</c:v>
                </c:pt>
                <c:pt idx="600">
                  <c:v>801.66210000000001</c:v>
                </c:pt>
                <c:pt idx="601">
                  <c:v>801.98429999999996</c:v>
                </c:pt>
                <c:pt idx="602">
                  <c:v>802.30650000000003</c:v>
                </c:pt>
                <c:pt idx="603">
                  <c:v>802.62860000000001</c:v>
                </c:pt>
                <c:pt idx="604">
                  <c:v>802.95060000000001</c:v>
                </c:pt>
                <c:pt idx="605">
                  <c:v>803.27260000000001</c:v>
                </c:pt>
                <c:pt idx="606">
                  <c:v>803.59460000000001</c:v>
                </c:pt>
                <c:pt idx="607">
                  <c:v>803.91650000000004</c:v>
                </c:pt>
                <c:pt idx="608">
                  <c:v>804.23839999999996</c:v>
                </c:pt>
                <c:pt idx="609">
                  <c:v>804.56020000000001</c:v>
                </c:pt>
                <c:pt idx="610">
                  <c:v>804.88199999999995</c:v>
                </c:pt>
                <c:pt idx="611">
                  <c:v>805.20370000000003</c:v>
                </c:pt>
                <c:pt idx="612">
                  <c:v>805.52530000000002</c:v>
                </c:pt>
                <c:pt idx="613">
                  <c:v>805.84690000000001</c:v>
                </c:pt>
                <c:pt idx="614">
                  <c:v>806.16849999999999</c:v>
                </c:pt>
                <c:pt idx="615">
                  <c:v>806.49009999999998</c:v>
                </c:pt>
                <c:pt idx="616">
                  <c:v>806.81150000000002</c:v>
                </c:pt>
                <c:pt idx="617">
                  <c:v>807.13289999999995</c:v>
                </c:pt>
                <c:pt idx="618">
                  <c:v>807.45429999999999</c:v>
                </c:pt>
                <c:pt idx="619">
                  <c:v>807.77560000000005</c:v>
                </c:pt>
                <c:pt idx="620">
                  <c:v>808.09690000000001</c:v>
                </c:pt>
                <c:pt idx="621">
                  <c:v>808.41809999999998</c:v>
                </c:pt>
                <c:pt idx="622">
                  <c:v>808.73929999999996</c:v>
                </c:pt>
                <c:pt idx="623">
                  <c:v>809.06039999999996</c:v>
                </c:pt>
                <c:pt idx="624">
                  <c:v>809.38149999999996</c:v>
                </c:pt>
                <c:pt idx="625">
                  <c:v>809.70249999999999</c:v>
                </c:pt>
                <c:pt idx="626">
                  <c:v>810.02350000000001</c:v>
                </c:pt>
                <c:pt idx="627">
                  <c:v>810.34439999999995</c:v>
                </c:pt>
                <c:pt idx="628">
                  <c:v>810.6653</c:v>
                </c:pt>
                <c:pt idx="629">
                  <c:v>810.98609999999996</c:v>
                </c:pt>
                <c:pt idx="630">
                  <c:v>811.30690000000004</c:v>
                </c:pt>
                <c:pt idx="631">
                  <c:v>811.6277</c:v>
                </c:pt>
                <c:pt idx="632">
                  <c:v>811.94839999999999</c:v>
                </c:pt>
                <c:pt idx="633">
                  <c:v>812.26900000000001</c:v>
                </c:pt>
                <c:pt idx="634">
                  <c:v>812.58960000000002</c:v>
                </c:pt>
                <c:pt idx="635">
                  <c:v>812.91010000000006</c:v>
                </c:pt>
                <c:pt idx="636">
                  <c:v>813.23059999999998</c:v>
                </c:pt>
                <c:pt idx="637">
                  <c:v>813.55100000000004</c:v>
                </c:pt>
                <c:pt idx="638">
                  <c:v>813.87149999999997</c:v>
                </c:pt>
                <c:pt idx="639">
                  <c:v>814.19179999999994</c:v>
                </c:pt>
                <c:pt idx="640">
                  <c:v>814.51210000000003</c:v>
                </c:pt>
                <c:pt idx="641">
                  <c:v>814.83230000000003</c:v>
                </c:pt>
                <c:pt idx="642">
                  <c:v>815.15250000000003</c:v>
                </c:pt>
                <c:pt idx="643">
                  <c:v>815.47270000000003</c:v>
                </c:pt>
                <c:pt idx="644">
                  <c:v>815.79269999999997</c:v>
                </c:pt>
                <c:pt idx="645">
                  <c:v>816.11279999999999</c:v>
                </c:pt>
                <c:pt idx="646">
                  <c:v>816.43280000000004</c:v>
                </c:pt>
                <c:pt idx="647">
                  <c:v>816.7527</c:v>
                </c:pt>
                <c:pt idx="648">
                  <c:v>817.07259999999997</c:v>
                </c:pt>
                <c:pt idx="649">
                  <c:v>817.39250000000004</c:v>
                </c:pt>
                <c:pt idx="650">
                  <c:v>817.71230000000003</c:v>
                </c:pt>
                <c:pt idx="651">
                  <c:v>818.03200000000004</c:v>
                </c:pt>
                <c:pt idx="652">
                  <c:v>818.35170000000005</c:v>
                </c:pt>
                <c:pt idx="653">
                  <c:v>818.67139999999995</c:v>
                </c:pt>
                <c:pt idx="654">
                  <c:v>818.99099999999999</c:v>
                </c:pt>
                <c:pt idx="655">
                  <c:v>819.31050000000005</c:v>
                </c:pt>
                <c:pt idx="656">
                  <c:v>819.63009999999997</c:v>
                </c:pt>
                <c:pt idx="657">
                  <c:v>819.94949999999994</c:v>
                </c:pt>
                <c:pt idx="658">
                  <c:v>820.26890000000003</c:v>
                </c:pt>
                <c:pt idx="659">
                  <c:v>820.5883</c:v>
                </c:pt>
                <c:pt idx="660">
                  <c:v>820.9076</c:v>
                </c:pt>
                <c:pt idx="661">
                  <c:v>821.2269</c:v>
                </c:pt>
                <c:pt idx="662">
                  <c:v>821.54600000000005</c:v>
                </c:pt>
                <c:pt idx="663">
                  <c:v>821.86519999999996</c:v>
                </c:pt>
                <c:pt idx="664">
                  <c:v>822.18430000000001</c:v>
                </c:pt>
                <c:pt idx="665">
                  <c:v>822.50340000000006</c:v>
                </c:pt>
                <c:pt idx="666">
                  <c:v>822.82240000000002</c:v>
                </c:pt>
                <c:pt idx="667">
                  <c:v>823.14139999999998</c:v>
                </c:pt>
                <c:pt idx="668">
                  <c:v>823.46029999999996</c:v>
                </c:pt>
                <c:pt idx="669">
                  <c:v>823.77909999999997</c:v>
                </c:pt>
                <c:pt idx="670">
                  <c:v>824.09799999999996</c:v>
                </c:pt>
                <c:pt idx="671">
                  <c:v>824.41669999999999</c:v>
                </c:pt>
                <c:pt idx="672">
                  <c:v>824.73540000000003</c:v>
                </c:pt>
                <c:pt idx="673">
                  <c:v>825.05409999999995</c:v>
                </c:pt>
                <c:pt idx="674">
                  <c:v>825.37270000000001</c:v>
                </c:pt>
                <c:pt idx="675">
                  <c:v>825.69129999999996</c:v>
                </c:pt>
                <c:pt idx="676">
                  <c:v>826.00980000000004</c:v>
                </c:pt>
                <c:pt idx="677">
                  <c:v>826.32820000000004</c:v>
                </c:pt>
                <c:pt idx="678">
                  <c:v>826.64670000000001</c:v>
                </c:pt>
                <c:pt idx="679">
                  <c:v>826.96500000000003</c:v>
                </c:pt>
                <c:pt idx="680">
                  <c:v>827.28340000000003</c:v>
                </c:pt>
                <c:pt idx="681">
                  <c:v>827.60159999999996</c:v>
                </c:pt>
                <c:pt idx="682">
                  <c:v>827.91989999999998</c:v>
                </c:pt>
                <c:pt idx="683">
                  <c:v>828.23800000000006</c:v>
                </c:pt>
                <c:pt idx="684">
                  <c:v>828.55619999999999</c:v>
                </c:pt>
                <c:pt idx="685">
                  <c:v>828.87419999999997</c:v>
                </c:pt>
                <c:pt idx="686">
                  <c:v>829.19230000000005</c:v>
                </c:pt>
                <c:pt idx="687">
                  <c:v>829.51020000000005</c:v>
                </c:pt>
                <c:pt idx="688">
                  <c:v>829.82809999999995</c:v>
                </c:pt>
                <c:pt idx="689">
                  <c:v>830.14599999999996</c:v>
                </c:pt>
                <c:pt idx="690">
                  <c:v>830.46379999999999</c:v>
                </c:pt>
                <c:pt idx="691">
                  <c:v>830.78160000000003</c:v>
                </c:pt>
                <c:pt idx="692">
                  <c:v>831.09929999999997</c:v>
                </c:pt>
                <c:pt idx="693">
                  <c:v>831.41700000000003</c:v>
                </c:pt>
                <c:pt idx="694">
                  <c:v>831.7346</c:v>
                </c:pt>
                <c:pt idx="695">
                  <c:v>832.05219999999997</c:v>
                </c:pt>
                <c:pt idx="696">
                  <c:v>832.36980000000005</c:v>
                </c:pt>
                <c:pt idx="697">
                  <c:v>832.68719999999996</c:v>
                </c:pt>
                <c:pt idx="698">
                  <c:v>833.00459999999998</c:v>
                </c:pt>
                <c:pt idx="699">
                  <c:v>833.322</c:v>
                </c:pt>
                <c:pt idx="700">
                  <c:v>833.63930000000005</c:v>
                </c:pt>
                <c:pt idx="701">
                  <c:v>833.95659999999998</c:v>
                </c:pt>
                <c:pt idx="702">
                  <c:v>834.27390000000003</c:v>
                </c:pt>
                <c:pt idx="703">
                  <c:v>834.59100000000001</c:v>
                </c:pt>
                <c:pt idx="704">
                  <c:v>834.90809999999999</c:v>
                </c:pt>
                <c:pt idx="705">
                  <c:v>835.22519999999997</c:v>
                </c:pt>
                <c:pt idx="706">
                  <c:v>835.54219999999998</c:v>
                </c:pt>
                <c:pt idx="707">
                  <c:v>835.85929999999996</c:v>
                </c:pt>
                <c:pt idx="708">
                  <c:v>836.17610000000002</c:v>
                </c:pt>
                <c:pt idx="709">
                  <c:v>836.49300000000005</c:v>
                </c:pt>
                <c:pt idx="710">
                  <c:v>836.80989999999997</c:v>
                </c:pt>
                <c:pt idx="711">
                  <c:v>837.12660000000005</c:v>
                </c:pt>
                <c:pt idx="712">
                  <c:v>837.4434</c:v>
                </c:pt>
                <c:pt idx="713">
                  <c:v>837.76009999999997</c:v>
                </c:pt>
                <c:pt idx="714">
                  <c:v>838.07669999999996</c:v>
                </c:pt>
                <c:pt idx="715">
                  <c:v>838.39319999999998</c:v>
                </c:pt>
                <c:pt idx="716">
                  <c:v>838.70979999999997</c:v>
                </c:pt>
                <c:pt idx="717">
                  <c:v>839.02629999999999</c:v>
                </c:pt>
                <c:pt idx="718">
                  <c:v>839.34270000000004</c:v>
                </c:pt>
                <c:pt idx="719">
                  <c:v>839.65909999999997</c:v>
                </c:pt>
                <c:pt idx="720">
                  <c:v>839.97540000000004</c:v>
                </c:pt>
                <c:pt idx="721">
                  <c:v>840.29169999999999</c:v>
                </c:pt>
                <c:pt idx="722">
                  <c:v>840.60799999999995</c:v>
                </c:pt>
                <c:pt idx="723">
                  <c:v>840.92409999999995</c:v>
                </c:pt>
                <c:pt idx="724">
                  <c:v>841.24019999999996</c:v>
                </c:pt>
                <c:pt idx="725">
                  <c:v>841.55629999999996</c:v>
                </c:pt>
                <c:pt idx="726">
                  <c:v>841.87239999999997</c:v>
                </c:pt>
                <c:pt idx="727">
                  <c:v>842.1884</c:v>
                </c:pt>
                <c:pt idx="728">
                  <c:v>842.50429999999994</c:v>
                </c:pt>
                <c:pt idx="729">
                  <c:v>842.8202</c:v>
                </c:pt>
                <c:pt idx="730">
                  <c:v>843.13599999999997</c:v>
                </c:pt>
                <c:pt idx="731">
                  <c:v>843.45180000000005</c:v>
                </c:pt>
                <c:pt idx="732">
                  <c:v>843.76750000000004</c:v>
                </c:pt>
                <c:pt idx="733">
                  <c:v>844.08320000000003</c:v>
                </c:pt>
                <c:pt idx="734">
                  <c:v>844.39880000000005</c:v>
                </c:pt>
                <c:pt idx="735">
                  <c:v>844.71439999999996</c:v>
                </c:pt>
                <c:pt idx="736">
                  <c:v>845.03</c:v>
                </c:pt>
                <c:pt idx="737">
                  <c:v>845.34540000000004</c:v>
                </c:pt>
                <c:pt idx="738">
                  <c:v>845.66079999999999</c:v>
                </c:pt>
                <c:pt idx="739">
                  <c:v>845.97630000000004</c:v>
                </c:pt>
                <c:pt idx="740">
                  <c:v>846.29160000000002</c:v>
                </c:pt>
                <c:pt idx="741">
                  <c:v>846.6069</c:v>
                </c:pt>
                <c:pt idx="742">
                  <c:v>846.9221</c:v>
                </c:pt>
                <c:pt idx="743">
                  <c:v>847.23720000000003</c:v>
                </c:pt>
                <c:pt idx="744">
                  <c:v>847.55240000000003</c:v>
                </c:pt>
                <c:pt idx="745">
                  <c:v>847.86749999999995</c:v>
                </c:pt>
                <c:pt idx="746">
                  <c:v>848.1825</c:v>
                </c:pt>
                <c:pt idx="747">
                  <c:v>848.49749999999995</c:v>
                </c:pt>
                <c:pt idx="748">
                  <c:v>848.81240000000003</c:v>
                </c:pt>
                <c:pt idx="749">
                  <c:v>849.12729999999999</c:v>
                </c:pt>
                <c:pt idx="750">
                  <c:v>849.44209999999998</c:v>
                </c:pt>
                <c:pt idx="751">
                  <c:v>849.75689999999997</c:v>
                </c:pt>
                <c:pt idx="752">
                  <c:v>850.07169999999996</c:v>
                </c:pt>
                <c:pt idx="753">
                  <c:v>850.38639999999998</c:v>
                </c:pt>
                <c:pt idx="754">
                  <c:v>850.70090000000005</c:v>
                </c:pt>
                <c:pt idx="755">
                  <c:v>851.01559999999995</c:v>
                </c:pt>
                <c:pt idx="756">
                  <c:v>851.33010000000002</c:v>
                </c:pt>
                <c:pt idx="757">
                  <c:v>851.64449999999999</c:v>
                </c:pt>
                <c:pt idx="758">
                  <c:v>851.95899999999995</c:v>
                </c:pt>
                <c:pt idx="759">
                  <c:v>852.27340000000004</c:v>
                </c:pt>
                <c:pt idx="760">
                  <c:v>852.58770000000004</c:v>
                </c:pt>
                <c:pt idx="761">
                  <c:v>852.90200000000004</c:v>
                </c:pt>
                <c:pt idx="762">
                  <c:v>853.21619999999996</c:v>
                </c:pt>
                <c:pt idx="763">
                  <c:v>853.53039999999999</c:v>
                </c:pt>
                <c:pt idx="764">
                  <c:v>853.84450000000004</c:v>
                </c:pt>
                <c:pt idx="765">
                  <c:v>854.15859999999998</c:v>
                </c:pt>
                <c:pt idx="766">
                  <c:v>854.47260000000006</c:v>
                </c:pt>
                <c:pt idx="767">
                  <c:v>854.78660000000002</c:v>
                </c:pt>
                <c:pt idx="768">
                  <c:v>855.10050000000001</c:v>
                </c:pt>
                <c:pt idx="769">
                  <c:v>855.4144</c:v>
                </c:pt>
                <c:pt idx="770">
                  <c:v>855.72820000000002</c:v>
                </c:pt>
                <c:pt idx="771">
                  <c:v>856.04200000000003</c:v>
                </c:pt>
                <c:pt idx="772">
                  <c:v>856.35569999999996</c:v>
                </c:pt>
                <c:pt idx="773">
                  <c:v>856.6694</c:v>
                </c:pt>
                <c:pt idx="774">
                  <c:v>856.98299999999995</c:v>
                </c:pt>
                <c:pt idx="775">
                  <c:v>857.29660000000001</c:v>
                </c:pt>
                <c:pt idx="776">
                  <c:v>857.61009999999999</c:v>
                </c:pt>
                <c:pt idx="777">
                  <c:v>857.92359999999996</c:v>
                </c:pt>
                <c:pt idx="778">
                  <c:v>858.23699999999997</c:v>
                </c:pt>
                <c:pt idx="779">
                  <c:v>858.55039999999997</c:v>
                </c:pt>
                <c:pt idx="780">
                  <c:v>858.86369999999999</c:v>
                </c:pt>
                <c:pt idx="781">
                  <c:v>859.17700000000002</c:v>
                </c:pt>
                <c:pt idx="782">
                  <c:v>859.49019999999996</c:v>
                </c:pt>
                <c:pt idx="783">
                  <c:v>859.80330000000004</c:v>
                </c:pt>
                <c:pt idx="784">
                  <c:v>860.11649999999997</c:v>
                </c:pt>
                <c:pt idx="785">
                  <c:v>860.42960000000005</c:v>
                </c:pt>
                <c:pt idx="786">
                  <c:v>860.74260000000004</c:v>
                </c:pt>
                <c:pt idx="787">
                  <c:v>861.05550000000005</c:v>
                </c:pt>
                <c:pt idx="788">
                  <c:v>861.36850000000004</c:v>
                </c:pt>
                <c:pt idx="789">
                  <c:v>861.68129999999996</c:v>
                </c:pt>
                <c:pt idx="790">
                  <c:v>861.9941</c:v>
                </c:pt>
                <c:pt idx="791">
                  <c:v>862.30690000000004</c:v>
                </c:pt>
                <c:pt idx="792">
                  <c:v>862.61959999999999</c:v>
                </c:pt>
                <c:pt idx="793">
                  <c:v>862.93230000000005</c:v>
                </c:pt>
                <c:pt idx="794">
                  <c:v>863.24490000000003</c:v>
                </c:pt>
                <c:pt idx="795">
                  <c:v>863.5575</c:v>
                </c:pt>
                <c:pt idx="796">
                  <c:v>863.87</c:v>
                </c:pt>
                <c:pt idx="797">
                  <c:v>864.18240000000003</c:v>
                </c:pt>
                <c:pt idx="798">
                  <c:v>864.49490000000003</c:v>
                </c:pt>
                <c:pt idx="799">
                  <c:v>864.80730000000005</c:v>
                </c:pt>
                <c:pt idx="800">
                  <c:v>865.11959999999999</c:v>
                </c:pt>
                <c:pt idx="801">
                  <c:v>865.43179999999995</c:v>
                </c:pt>
                <c:pt idx="802">
                  <c:v>865.74400000000003</c:v>
                </c:pt>
                <c:pt idx="803">
                  <c:v>866.05619999999999</c:v>
                </c:pt>
                <c:pt idx="804">
                  <c:v>866.36829999999998</c:v>
                </c:pt>
                <c:pt idx="805">
                  <c:v>866.68039999999996</c:v>
                </c:pt>
                <c:pt idx="806">
                  <c:v>866.99239999999998</c:v>
                </c:pt>
                <c:pt idx="807">
                  <c:v>867.30430000000001</c:v>
                </c:pt>
                <c:pt idx="808">
                  <c:v>867.61620000000005</c:v>
                </c:pt>
                <c:pt idx="809">
                  <c:v>867.92809999999997</c:v>
                </c:pt>
                <c:pt idx="810">
                  <c:v>868.23990000000003</c:v>
                </c:pt>
                <c:pt idx="811">
                  <c:v>868.55160000000001</c:v>
                </c:pt>
                <c:pt idx="812">
                  <c:v>868.86329999999998</c:v>
                </c:pt>
                <c:pt idx="813">
                  <c:v>869.17499999999995</c:v>
                </c:pt>
                <c:pt idx="814">
                  <c:v>869.48659999999995</c:v>
                </c:pt>
                <c:pt idx="815">
                  <c:v>869.79819999999995</c:v>
                </c:pt>
                <c:pt idx="816">
                  <c:v>870.10969999999998</c:v>
                </c:pt>
                <c:pt idx="817">
                  <c:v>870.42110000000002</c:v>
                </c:pt>
                <c:pt idx="818">
                  <c:v>870.73249999999996</c:v>
                </c:pt>
                <c:pt idx="819">
                  <c:v>871.04380000000003</c:v>
                </c:pt>
                <c:pt idx="820">
                  <c:v>871.35519999999997</c:v>
                </c:pt>
                <c:pt idx="821">
                  <c:v>871.66639999999995</c:v>
                </c:pt>
                <c:pt idx="822">
                  <c:v>871.97760000000005</c:v>
                </c:pt>
                <c:pt idx="823">
                  <c:v>872.28880000000004</c:v>
                </c:pt>
                <c:pt idx="824">
                  <c:v>872.59990000000005</c:v>
                </c:pt>
                <c:pt idx="825">
                  <c:v>872.91089999999997</c:v>
                </c:pt>
                <c:pt idx="826">
                  <c:v>873.22190000000001</c:v>
                </c:pt>
                <c:pt idx="827">
                  <c:v>873.53279999999995</c:v>
                </c:pt>
                <c:pt idx="828">
                  <c:v>873.84370000000001</c:v>
                </c:pt>
                <c:pt idx="829">
                  <c:v>874.15449999999998</c:v>
                </c:pt>
                <c:pt idx="830">
                  <c:v>874.46529999999996</c:v>
                </c:pt>
                <c:pt idx="831">
                  <c:v>874.77610000000004</c:v>
                </c:pt>
                <c:pt idx="832">
                  <c:v>875.08680000000004</c:v>
                </c:pt>
                <c:pt idx="833">
                  <c:v>875.39739999999995</c:v>
                </c:pt>
                <c:pt idx="834">
                  <c:v>875.70799999999997</c:v>
                </c:pt>
                <c:pt idx="835">
                  <c:v>876.01850000000002</c:v>
                </c:pt>
                <c:pt idx="836">
                  <c:v>876.32899999999995</c:v>
                </c:pt>
                <c:pt idx="837">
                  <c:v>876.6395</c:v>
                </c:pt>
                <c:pt idx="838">
                  <c:v>876.94979999999998</c:v>
                </c:pt>
                <c:pt idx="839">
                  <c:v>877.26009999999997</c:v>
                </c:pt>
                <c:pt idx="840">
                  <c:v>877.57039999999995</c:v>
                </c:pt>
                <c:pt idx="841">
                  <c:v>877.88070000000005</c:v>
                </c:pt>
                <c:pt idx="842">
                  <c:v>878.19090000000006</c:v>
                </c:pt>
                <c:pt idx="843">
                  <c:v>878.50099999999998</c:v>
                </c:pt>
                <c:pt idx="844">
                  <c:v>878.81100000000004</c:v>
                </c:pt>
                <c:pt idx="845">
                  <c:v>879.12109999999996</c:v>
                </c:pt>
                <c:pt idx="846">
                  <c:v>879.43100000000004</c:v>
                </c:pt>
                <c:pt idx="847">
                  <c:v>879.74099999999999</c:v>
                </c:pt>
                <c:pt idx="848">
                  <c:v>880.05079999999998</c:v>
                </c:pt>
                <c:pt idx="849">
                  <c:v>880.36069999999995</c:v>
                </c:pt>
                <c:pt idx="850">
                  <c:v>880.67039999999997</c:v>
                </c:pt>
                <c:pt idx="851">
                  <c:v>880.98019999999997</c:v>
                </c:pt>
                <c:pt idx="852">
                  <c:v>881.28980000000001</c:v>
                </c:pt>
                <c:pt idx="853">
                  <c:v>881.59939999999995</c:v>
                </c:pt>
                <c:pt idx="854">
                  <c:v>881.90899999999999</c:v>
                </c:pt>
                <c:pt idx="855">
                  <c:v>882.21849999999995</c:v>
                </c:pt>
                <c:pt idx="856">
                  <c:v>882.52800000000002</c:v>
                </c:pt>
                <c:pt idx="857">
                  <c:v>882.8374</c:v>
                </c:pt>
                <c:pt idx="858">
                  <c:v>883.14679999999998</c:v>
                </c:pt>
                <c:pt idx="859">
                  <c:v>883.45609999999999</c:v>
                </c:pt>
                <c:pt idx="860">
                  <c:v>883.76530000000002</c:v>
                </c:pt>
                <c:pt idx="861">
                  <c:v>884.07449999999994</c:v>
                </c:pt>
                <c:pt idx="862">
                  <c:v>884.38369999999998</c:v>
                </c:pt>
                <c:pt idx="863">
                  <c:v>884.69280000000003</c:v>
                </c:pt>
                <c:pt idx="864">
                  <c:v>885.0018</c:v>
                </c:pt>
                <c:pt idx="865">
                  <c:v>885.31089999999995</c:v>
                </c:pt>
                <c:pt idx="866">
                  <c:v>885.61980000000005</c:v>
                </c:pt>
                <c:pt idx="867">
                  <c:v>885.92870000000005</c:v>
                </c:pt>
                <c:pt idx="868">
                  <c:v>886.23749999999995</c:v>
                </c:pt>
                <c:pt idx="869">
                  <c:v>886.54639999999995</c:v>
                </c:pt>
                <c:pt idx="870">
                  <c:v>886.85509999999999</c:v>
                </c:pt>
                <c:pt idx="871">
                  <c:v>887.16380000000004</c:v>
                </c:pt>
                <c:pt idx="872">
                  <c:v>887.47249999999997</c:v>
                </c:pt>
                <c:pt idx="873">
                  <c:v>887.78110000000004</c:v>
                </c:pt>
                <c:pt idx="874">
                  <c:v>888.08960000000002</c:v>
                </c:pt>
                <c:pt idx="875">
                  <c:v>888.3981</c:v>
                </c:pt>
                <c:pt idx="876">
                  <c:v>888.70650000000001</c:v>
                </c:pt>
                <c:pt idx="877">
                  <c:v>889.01490000000001</c:v>
                </c:pt>
                <c:pt idx="878">
                  <c:v>889.32320000000004</c:v>
                </c:pt>
                <c:pt idx="879">
                  <c:v>889.63149999999996</c:v>
                </c:pt>
                <c:pt idx="880">
                  <c:v>889.93979999999999</c:v>
                </c:pt>
                <c:pt idx="881">
                  <c:v>890.24789999999996</c:v>
                </c:pt>
                <c:pt idx="882">
                  <c:v>890.55610000000001</c:v>
                </c:pt>
                <c:pt idx="883">
                  <c:v>890.86410000000001</c:v>
                </c:pt>
                <c:pt idx="884">
                  <c:v>891.17219999999998</c:v>
                </c:pt>
                <c:pt idx="885">
                  <c:v>891.48019999999997</c:v>
                </c:pt>
                <c:pt idx="886">
                  <c:v>891.78809999999999</c:v>
                </c:pt>
                <c:pt idx="887">
                  <c:v>892.09590000000003</c:v>
                </c:pt>
                <c:pt idx="888">
                  <c:v>892.40380000000005</c:v>
                </c:pt>
                <c:pt idx="889">
                  <c:v>892.7115</c:v>
                </c:pt>
                <c:pt idx="890">
                  <c:v>893.01930000000004</c:v>
                </c:pt>
                <c:pt idx="891">
                  <c:v>893.327</c:v>
                </c:pt>
                <c:pt idx="892">
                  <c:v>893.63459999999998</c:v>
                </c:pt>
                <c:pt idx="893">
                  <c:v>893.94209999999998</c:v>
                </c:pt>
                <c:pt idx="894">
                  <c:v>894.24959999999999</c:v>
                </c:pt>
                <c:pt idx="895">
                  <c:v>894.55709999999999</c:v>
                </c:pt>
                <c:pt idx="896">
                  <c:v>894.86450000000002</c:v>
                </c:pt>
                <c:pt idx="897">
                  <c:v>895.17190000000005</c:v>
                </c:pt>
                <c:pt idx="898">
                  <c:v>895.47919999999999</c:v>
                </c:pt>
                <c:pt idx="899">
                  <c:v>895.78639999999996</c:v>
                </c:pt>
                <c:pt idx="900">
                  <c:v>896.09370000000001</c:v>
                </c:pt>
                <c:pt idx="901">
                  <c:v>896.4008</c:v>
                </c:pt>
                <c:pt idx="902">
                  <c:v>896.7079</c:v>
                </c:pt>
                <c:pt idx="903">
                  <c:v>897.01499999999999</c:v>
                </c:pt>
                <c:pt idx="904">
                  <c:v>897.322</c:v>
                </c:pt>
                <c:pt idx="905">
                  <c:v>897.62890000000004</c:v>
                </c:pt>
                <c:pt idx="906">
                  <c:v>897.93579999999997</c:v>
                </c:pt>
                <c:pt idx="907">
                  <c:v>898.24270000000001</c:v>
                </c:pt>
                <c:pt idx="908">
                  <c:v>898.54939999999999</c:v>
                </c:pt>
                <c:pt idx="909">
                  <c:v>898.85619999999994</c:v>
                </c:pt>
                <c:pt idx="910">
                  <c:v>899.16290000000004</c:v>
                </c:pt>
                <c:pt idx="911">
                  <c:v>899.46950000000004</c:v>
                </c:pt>
                <c:pt idx="912">
                  <c:v>899.77610000000004</c:v>
                </c:pt>
                <c:pt idx="913">
                  <c:v>900.08259999999996</c:v>
                </c:pt>
                <c:pt idx="914">
                  <c:v>900.38919999999996</c:v>
                </c:pt>
                <c:pt idx="915">
                  <c:v>900.69560000000001</c:v>
                </c:pt>
                <c:pt idx="916">
                  <c:v>901.00199999999995</c:v>
                </c:pt>
                <c:pt idx="917">
                  <c:v>901.30830000000003</c:v>
                </c:pt>
                <c:pt idx="918">
                  <c:v>901.6146</c:v>
                </c:pt>
                <c:pt idx="919">
                  <c:v>901.92079999999999</c:v>
                </c:pt>
                <c:pt idx="920">
                  <c:v>902.22699999999998</c:v>
                </c:pt>
                <c:pt idx="921">
                  <c:v>902.53309999999999</c:v>
                </c:pt>
                <c:pt idx="922">
                  <c:v>902.83920000000001</c:v>
                </c:pt>
                <c:pt idx="923">
                  <c:v>903.14509999999996</c:v>
                </c:pt>
                <c:pt idx="924">
                  <c:v>903.4511</c:v>
                </c:pt>
                <c:pt idx="925">
                  <c:v>903.75710000000004</c:v>
                </c:pt>
                <c:pt idx="926">
                  <c:v>904.06290000000001</c:v>
                </c:pt>
                <c:pt idx="927">
                  <c:v>904.36869999999999</c:v>
                </c:pt>
                <c:pt idx="928">
                  <c:v>904.67449999999997</c:v>
                </c:pt>
                <c:pt idx="929">
                  <c:v>904.98019999999997</c:v>
                </c:pt>
                <c:pt idx="930">
                  <c:v>905.28579999999999</c:v>
                </c:pt>
                <c:pt idx="931">
                  <c:v>905.59140000000002</c:v>
                </c:pt>
                <c:pt idx="932">
                  <c:v>905.89700000000005</c:v>
                </c:pt>
                <c:pt idx="933">
                  <c:v>906.20249999999999</c:v>
                </c:pt>
                <c:pt idx="934">
                  <c:v>906.50789999999995</c:v>
                </c:pt>
                <c:pt idx="935">
                  <c:v>906.8134</c:v>
                </c:pt>
                <c:pt idx="936">
                  <c:v>907.11869999999999</c:v>
                </c:pt>
                <c:pt idx="937">
                  <c:v>907.42399999999998</c:v>
                </c:pt>
                <c:pt idx="938">
                  <c:v>907.72919999999999</c:v>
                </c:pt>
                <c:pt idx="939">
                  <c:v>908.03440000000001</c:v>
                </c:pt>
                <c:pt idx="940">
                  <c:v>908.33960000000002</c:v>
                </c:pt>
                <c:pt idx="941">
                  <c:v>908.64469999999994</c:v>
                </c:pt>
                <c:pt idx="942">
                  <c:v>908.94970000000001</c:v>
                </c:pt>
                <c:pt idx="943">
                  <c:v>909.25469999999996</c:v>
                </c:pt>
                <c:pt idx="944">
                  <c:v>909.55960000000005</c:v>
                </c:pt>
                <c:pt idx="945">
                  <c:v>909.86450000000002</c:v>
                </c:pt>
                <c:pt idx="946">
                  <c:v>910.16930000000002</c:v>
                </c:pt>
                <c:pt idx="947">
                  <c:v>910.47410000000002</c:v>
                </c:pt>
                <c:pt idx="948">
                  <c:v>910.77880000000005</c:v>
                </c:pt>
                <c:pt idx="949">
                  <c:v>911.08349999999996</c:v>
                </c:pt>
                <c:pt idx="950">
                  <c:v>911.38810000000001</c:v>
                </c:pt>
                <c:pt idx="951">
                  <c:v>911.69269999999995</c:v>
                </c:pt>
                <c:pt idx="952">
                  <c:v>911.99720000000002</c:v>
                </c:pt>
                <c:pt idx="953">
                  <c:v>912.30160000000001</c:v>
                </c:pt>
                <c:pt idx="954">
                  <c:v>912.60609999999997</c:v>
                </c:pt>
                <c:pt idx="955">
                  <c:v>912.91039999999998</c:v>
                </c:pt>
                <c:pt idx="956">
                  <c:v>913.21469999999999</c:v>
                </c:pt>
                <c:pt idx="957">
                  <c:v>913.51900000000001</c:v>
                </c:pt>
                <c:pt idx="958">
                  <c:v>913.82320000000004</c:v>
                </c:pt>
                <c:pt idx="959">
                  <c:v>914.12729999999999</c:v>
                </c:pt>
                <c:pt idx="960">
                  <c:v>914.43150000000003</c:v>
                </c:pt>
                <c:pt idx="961">
                  <c:v>914.7355</c:v>
                </c:pt>
                <c:pt idx="962">
                  <c:v>915.03949999999998</c:v>
                </c:pt>
                <c:pt idx="963">
                  <c:v>915.34339999999997</c:v>
                </c:pt>
                <c:pt idx="964">
                  <c:v>915.64729999999997</c:v>
                </c:pt>
                <c:pt idx="965">
                  <c:v>915.95119999999997</c:v>
                </c:pt>
                <c:pt idx="966">
                  <c:v>916.25490000000002</c:v>
                </c:pt>
                <c:pt idx="967">
                  <c:v>916.55870000000004</c:v>
                </c:pt>
                <c:pt idx="968">
                  <c:v>916.86239999999998</c:v>
                </c:pt>
                <c:pt idx="969">
                  <c:v>917.16600000000005</c:v>
                </c:pt>
                <c:pt idx="970">
                  <c:v>917.46950000000004</c:v>
                </c:pt>
                <c:pt idx="971">
                  <c:v>917.7731</c:v>
                </c:pt>
                <c:pt idx="972">
                  <c:v>918.07650000000001</c:v>
                </c:pt>
                <c:pt idx="973">
                  <c:v>918.38</c:v>
                </c:pt>
                <c:pt idx="974">
                  <c:v>918.68330000000003</c:v>
                </c:pt>
                <c:pt idx="975">
                  <c:v>918.98670000000004</c:v>
                </c:pt>
                <c:pt idx="976">
                  <c:v>919.28989999999999</c:v>
                </c:pt>
                <c:pt idx="977">
                  <c:v>919.59310000000005</c:v>
                </c:pt>
                <c:pt idx="978">
                  <c:v>919.8963</c:v>
                </c:pt>
                <c:pt idx="979">
                  <c:v>920.19939999999997</c:v>
                </c:pt>
                <c:pt idx="980">
                  <c:v>920.50239999999997</c:v>
                </c:pt>
                <c:pt idx="981">
                  <c:v>920.80550000000005</c:v>
                </c:pt>
                <c:pt idx="982">
                  <c:v>921.10839999999996</c:v>
                </c:pt>
                <c:pt idx="983">
                  <c:v>921.41129999999998</c:v>
                </c:pt>
                <c:pt idx="984">
                  <c:v>921.71420000000001</c:v>
                </c:pt>
                <c:pt idx="985">
                  <c:v>922.01700000000005</c:v>
                </c:pt>
                <c:pt idx="986">
                  <c:v>922.31970000000001</c:v>
                </c:pt>
                <c:pt idx="987">
                  <c:v>922.62239999999997</c:v>
                </c:pt>
                <c:pt idx="988">
                  <c:v>922.92499999999995</c:v>
                </c:pt>
                <c:pt idx="989">
                  <c:v>923.22760000000005</c:v>
                </c:pt>
                <c:pt idx="990">
                  <c:v>923.53020000000004</c:v>
                </c:pt>
                <c:pt idx="991">
                  <c:v>923.83259999999996</c:v>
                </c:pt>
                <c:pt idx="992">
                  <c:v>924.13509999999997</c:v>
                </c:pt>
                <c:pt idx="993">
                  <c:v>924.43740000000003</c:v>
                </c:pt>
                <c:pt idx="994">
                  <c:v>924.73969999999997</c:v>
                </c:pt>
                <c:pt idx="995">
                  <c:v>925.0421</c:v>
                </c:pt>
                <c:pt idx="996">
                  <c:v>925.3442</c:v>
                </c:pt>
                <c:pt idx="997">
                  <c:v>925.64639999999997</c:v>
                </c:pt>
                <c:pt idx="998">
                  <c:v>925.94849999999997</c:v>
                </c:pt>
                <c:pt idx="999">
                  <c:v>926.25059999999996</c:v>
                </c:pt>
                <c:pt idx="1000">
                  <c:v>926.55259999999998</c:v>
                </c:pt>
                <c:pt idx="1001">
                  <c:v>926.8546</c:v>
                </c:pt>
                <c:pt idx="1002">
                  <c:v>927.15650000000005</c:v>
                </c:pt>
                <c:pt idx="1003">
                  <c:v>927.45830000000001</c:v>
                </c:pt>
                <c:pt idx="1004">
                  <c:v>927.76009999999997</c:v>
                </c:pt>
                <c:pt idx="1005">
                  <c:v>928.06190000000004</c:v>
                </c:pt>
                <c:pt idx="1006">
                  <c:v>928.36360000000002</c:v>
                </c:pt>
                <c:pt idx="1007">
                  <c:v>928.66520000000003</c:v>
                </c:pt>
                <c:pt idx="1008">
                  <c:v>928.96680000000003</c:v>
                </c:pt>
                <c:pt idx="1009">
                  <c:v>929.26829999999995</c:v>
                </c:pt>
                <c:pt idx="1010">
                  <c:v>929.56979999999999</c:v>
                </c:pt>
                <c:pt idx="1011">
                  <c:v>929.87130000000002</c:v>
                </c:pt>
                <c:pt idx="1012">
                  <c:v>930.17259999999999</c:v>
                </c:pt>
                <c:pt idx="1013">
                  <c:v>930.47389999999996</c:v>
                </c:pt>
                <c:pt idx="1014">
                  <c:v>930.77520000000004</c:v>
                </c:pt>
                <c:pt idx="1015">
                  <c:v>931.07650000000001</c:v>
                </c:pt>
                <c:pt idx="1016">
                  <c:v>931.37760000000003</c:v>
                </c:pt>
                <c:pt idx="1017">
                  <c:v>931.67870000000005</c:v>
                </c:pt>
                <c:pt idx="1018">
                  <c:v>931.97979999999995</c:v>
                </c:pt>
                <c:pt idx="1019">
                  <c:v>932.2808</c:v>
                </c:pt>
                <c:pt idx="1020">
                  <c:v>932.58180000000004</c:v>
                </c:pt>
                <c:pt idx="1021">
                  <c:v>932.8827</c:v>
                </c:pt>
                <c:pt idx="1022">
                  <c:v>933.18349999999998</c:v>
                </c:pt>
                <c:pt idx="1023">
                  <c:v>933.48429999999996</c:v>
                </c:pt>
                <c:pt idx="1024">
                  <c:v>933.78510000000006</c:v>
                </c:pt>
                <c:pt idx="1025">
                  <c:v>934.08579999999995</c:v>
                </c:pt>
                <c:pt idx="1026">
                  <c:v>934.38639999999998</c:v>
                </c:pt>
                <c:pt idx="1027">
                  <c:v>934.68700000000001</c:v>
                </c:pt>
                <c:pt idx="1028">
                  <c:v>934.98749999999995</c:v>
                </c:pt>
                <c:pt idx="1029">
                  <c:v>935.28800000000001</c:v>
                </c:pt>
                <c:pt idx="1030">
                  <c:v>935.58849999999995</c:v>
                </c:pt>
                <c:pt idx="1031">
                  <c:v>935.88890000000004</c:v>
                </c:pt>
                <c:pt idx="1032">
                  <c:v>936.18920000000003</c:v>
                </c:pt>
                <c:pt idx="1033">
                  <c:v>936.48940000000005</c:v>
                </c:pt>
                <c:pt idx="1034">
                  <c:v>936.78970000000004</c:v>
                </c:pt>
                <c:pt idx="1035">
                  <c:v>937.08979999999997</c:v>
                </c:pt>
                <c:pt idx="1036">
                  <c:v>937.39</c:v>
                </c:pt>
                <c:pt idx="1037">
                  <c:v>937.69</c:v>
                </c:pt>
                <c:pt idx="1038">
                  <c:v>937.99009999999998</c:v>
                </c:pt>
                <c:pt idx="1039">
                  <c:v>938.29</c:v>
                </c:pt>
                <c:pt idx="1040">
                  <c:v>938.58989999999994</c:v>
                </c:pt>
                <c:pt idx="1041">
                  <c:v>938.88980000000004</c:v>
                </c:pt>
                <c:pt idx="1042">
                  <c:v>939.18960000000004</c:v>
                </c:pt>
                <c:pt idx="1043">
                  <c:v>939.48929999999996</c:v>
                </c:pt>
                <c:pt idx="1044">
                  <c:v>939.78899999999999</c:v>
                </c:pt>
                <c:pt idx="1045">
                  <c:v>940.08860000000004</c:v>
                </c:pt>
                <c:pt idx="1046">
                  <c:v>940.38819999999998</c:v>
                </c:pt>
                <c:pt idx="1047">
                  <c:v>940.68769999999995</c:v>
                </c:pt>
                <c:pt idx="1048">
                  <c:v>940.98720000000003</c:v>
                </c:pt>
                <c:pt idx="1049">
                  <c:v>941.2867</c:v>
                </c:pt>
                <c:pt idx="1050">
                  <c:v>941.58609999999999</c:v>
                </c:pt>
                <c:pt idx="1051">
                  <c:v>941.8854</c:v>
                </c:pt>
                <c:pt idx="1052">
                  <c:v>942.18460000000005</c:v>
                </c:pt>
                <c:pt idx="1053">
                  <c:v>942.48389999999995</c:v>
                </c:pt>
                <c:pt idx="1054">
                  <c:v>942.78300000000002</c:v>
                </c:pt>
                <c:pt idx="1055">
                  <c:v>943.08219999999994</c:v>
                </c:pt>
                <c:pt idx="1056">
                  <c:v>943.38120000000004</c:v>
                </c:pt>
                <c:pt idx="1057">
                  <c:v>943.68020000000001</c:v>
                </c:pt>
                <c:pt idx="1058">
                  <c:v>943.97919999999999</c:v>
                </c:pt>
                <c:pt idx="1059">
                  <c:v>944.27809999999999</c:v>
                </c:pt>
                <c:pt idx="1060">
                  <c:v>944.57690000000002</c:v>
                </c:pt>
                <c:pt idx="1061">
                  <c:v>944.87570000000005</c:v>
                </c:pt>
                <c:pt idx="1062">
                  <c:v>945.17439999999999</c:v>
                </c:pt>
                <c:pt idx="1063">
                  <c:v>945.47310000000004</c:v>
                </c:pt>
                <c:pt idx="1064">
                  <c:v>945.77179999999998</c:v>
                </c:pt>
                <c:pt idx="1065">
                  <c:v>946.07039999999995</c:v>
                </c:pt>
                <c:pt idx="1066">
                  <c:v>946.36890000000005</c:v>
                </c:pt>
                <c:pt idx="1067">
                  <c:v>946.66740000000004</c:v>
                </c:pt>
                <c:pt idx="1068">
                  <c:v>946.96579999999994</c:v>
                </c:pt>
                <c:pt idx="1069">
                  <c:v>947.26419999999996</c:v>
                </c:pt>
                <c:pt idx="1070">
                  <c:v>947.56240000000003</c:v>
                </c:pt>
                <c:pt idx="1071">
                  <c:v>947.86069999999995</c:v>
                </c:pt>
                <c:pt idx="1072">
                  <c:v>948.15890000000002</c:v>
                </c:pt>
                <c:pt idx="1073">
                  <c:v>948.45709999999997</c:v>
                </c:pt>
                <c:pt idx="1074">
                  <c:v>948.75519999999995</c:v>
                </c:pt>
                <c:pt idx="1075">
                  <c:v>949.05330000000004</c:v>
                </c:pt>
                <c:pt idx="1076">
                  <c:v>949.35130000000004</c:v>
                </c:pt>
                <c:pt idx="1077">
                  <c:v>949.64919999999995</c:v>
                </c:pt>
                <c:pt idx="1078">
                  <c:v>949.94709999999998</c:v>
                </c:pt>
                <c:pt idx="1079">
                  <c:v>950.24490000000003</c:v>
                </c:pt>
                <c:pt idx="1080">
                  <c:v>950.54269999999997</c:v>
                </c:pt>
                <c:pt idx="1081">
                  <c:v>950.84050000000002</c:v>
                </c:pt>
                <c:pt idx="1082">
                  <c:v>951.13810000000001</c:v>
                </c:pt>
                <c:pt idx="1083">
                  <c:v>951.43579999999997</c:v>
                </c:pt>
                <c:pt idx="1084">
                  <c:v>951.73329999999999</c:v>
                </c:pt>
                <c:pt idx="1085">
                  <c:v>952.03089999999997</c:v>
                </c:pt>
                <c:pt idx="1086">
                  <c:v>952.32830000000001</c:v>
                </c:pt>
                <c:pt idx="1087">
                  <c:v>952.62570000000005</c:v>
                </c:pt>
                <c:pt idx="1088">
                  <c:v>952.92309999999998</c:v>
                </c:pt>
                <c:pt idx="1089">
                  <c:v>953.22040000000004</c:v>
                </c:pt>
                <c:pt idx="1090">
                  <c:v>953.51760000000002</c:v>
                </c:pt>
                <c:pt idx="1091">
                  <c:v>953.81489999999997</c:v>
                </c:pt>
                <c:pt idx="1092">
                  <c:v>954.11199999999997</c:v>
                </c:pt>
                <c:pt idx="1093">
                  <c:v>954.40909999999997</c:v>
                </c:pt>
                <c:pt idx="1094">
                  <c:v>954.70619999999997</c:v>
                </c:pt>
                <c:pt idx="1095">
                  <c:v>955.00310000000002</c:v>
                </c:pt>
                <c:pt idx="1096">
                  <c:v>955.3</c:v>
                </c:pt>
                <c:pt idx="1097">
                  <c:v>955.59699999999998</c:v>
                </c:pt>
                <c:pt idx="1098">
                  <c:v>955.89380000000006</c:v>
                </c:pt>
                <c:pt idx="1099">
                  <c:v>956.19060000000002</c:v>
                </c:pt>
                <c:pt idx="1100">
                  <c:v>956.4873</c:v>
                </c:pt>
                <c:pt idx="1101">
                  <c:v>956.78390000000002</c:v>
                </c:pt>
                <c:pt idx="1102">
                  <c:v>957.0806</c:v>
                </c:pt>
                <c:pt idx="1103">
                  <c:v>957.37710000000004</c:v>
                </c:pt>
                <c:pt idx="1104">
                  <c:v>957.67359999999996</c:v>
                </c:pt>
                <c:pt idx="1105">
                  <c:v>957.9701</c:v>
                </c:pt>
                <c:pt idx="1106">
                  <c:v>958.26649999999995</c:v>
                </c:pt>
                <c:pt idx="1107">
                  <c:v>958.56290000000001</c:v>
                </c:pt>
                <c:pt idx="1108">
                  <c:v>958.85910000000001</c:v>
                </c:pt>
                <c:pt idx="1109">
                  <c:v>959.15539999999999</c:v>
                </c:pt>
                <c:pt idx="1110">
                  <c:v>959.45150000000001</c:v>
                </c:pt>
                <c:pt idx="1111">
                  <c:v>959.74770000000001</c:v>
                </c:pt>
                <c:pt idx="1112">
                  <c:v>960.04380000000003</c:v>
                </c:pt>
                <c:pt idx="1113">
                  <c:v>960.33979999999997</c:v>
                </c:pt>
                <c:pt idx="1114">
                  <c:v>960.63580000000002</c:v>
                </c:pt>
                <c:pt idx="1115">
                  <c:v>960.93169999999998</c:v>
                </c:pt>
                <c:pt idx="1116">
                  <c:v>961.22760000000005</c:v>
                </c:pt>
                <c:pt idx="1117">
                  <c:v>961.52340000000004</c:v>
                </c:pt>
                <c:pt idx="1118">
                  <c:v>961.81920000000002</c:v>
                </c:pt>
                <c:pt idx="1119">
                  <c:v>962.11490000000003</c:v>
                </c:pt>
                <c:pt idx="1120">
                  <c:v>962.41049999999996</c:v>
                </c:pt>
                <c:pt idx="1121">
                  <c:v>962.70609999999999</c:v>
                </c:pt>
                <c:pt idx="1122">
                  <c:v>963.00160000000005</c:v>
                </c:pt>
                <c:pt idx="1123">
                  <c:v>963.2971</c:v>
                </c:pt>
                <c:pt idx="1124">
                  <c:v>963.59259999999995</c:v>
                </c:pt>
                <c:pt idx="1125">
                  <c:v>963.88789999999995</c:v>
                </c:pt>
                <c:pt idx="1126">
                  <c:v>964.18330000000003</c:v>
                </c:pt>
                <c:pt idx="1127">
                  <c:v>964.47860000000003</c:v>
                </c:pt>
                <c:pt idx="1128">
                  <c:v>964.77380000000005</c:v>
                </c:pt>
                <c:pt idx="1129">
                  <c:v>965.06899999999996</c:v>
                </c:pt>
                <c:pt idx="1130">
                  <c:v>965.36410000000001</c:v>
                </c:pt>
                <c:pt idx="1131">
                  <c:v>965.65920000000006</c:v>
                </c:pt>
                <c:pt idx="1132">
                  <c:v>965.95420000000001</c:v>
                </c:pt>
                <c:pt idx="1133">
                  <c:v>966.2491</c:v>
                </c:pt>
                <c:pt idx="1134">
                  <c:v>966.54399999999998</c:v>
                </c:pt>
                <c:pt idx="1135">
                  <c:v>966.83889999999997</c:v>
                </c:pt>
                <c:pt idx="1136">
                  <c:v>967.13369999999998</c:v>
                </c:pt>
                <c:pt idx="1137">
                  <c:v>967.42840000000001</c:v>
                </c:pt>
                <c:pt idx="1138">
                  <c:v>967.72310000000004</c:v>
                </c:pt>
                <c:pt idx="1139">
                  <c:v>968.01779999999997</c:v>
                </c:pt>
                <c:pt idx="1140">
                  <c:v>968.31230000000005</c:v>
                </c:pt>
                <c:pt idx="1141">
                  <c:v>968.6069</c:v>
                </c:pt>
                <c:pt idx="1142">
                  <c:v>968.90129999999999</c:v>
                </c:pt>
                <c:pt idx="1143">
                  <c:v>969.19569999999999</c:v>
                </c:pt>
                <c:pt idx="1144">
                  <c:v>969.49009999999998</c:v>
                </c:pt>
                <c:pt idx="1145">
                  <c:v>969.78440000000001</c:v>
                </c:pt>
                <c:pt idx="1146">
                  <c:v>970.07870000000003</c:v>
                </c:pt>
                <c:pt idx="1147">
                  <c:v>970.37289999999996</c:v>
                </c:pt>
                <c:pt idx="1148">
                  <c:v>970.6671</c:v>
                </c:pt>
                <c:pt idx="1149">
                  <c:v>970.96109999999999</c:v>
                </c:pt>
                <c:pt idx="1150">
                  <c:v>971.25519999999995</c:v>
                </c:pt>
                <c:pt idx="1151">
                  <c:v>971.54920000000004</c:v>
                </c:pt>
                <c:pt idx="1152">
                  <c:v>971.84310000000005</c:v>
                </c:pt>
                <c:pt idx="1153">
                  <c:v>972.13699999999994</c:v>
                </c:pt>
                <c:pt idx="1154">
                  <c:v>972.43079999999998</c:v>
                </c:pt>
                <c:pt idx="1155">
                  <c:v>972.72460000000001</c:v>
                </c:pt>
                <c:pt idx="1156">
                  <c:v>973.01829999999995</c:v>
                </c:pt>
                <c:pt idx="1157">
                  <c:v>973.31200000000001</c:v>
                </c:pt>
                <c:pt idx="1158">
                  <c:v>973.60559999999998</c:v>
                </c:pt>
                <c:pt idx="1159">
                  <c:v>973.89919999999995</c:v>
                </c:pt>
                <c:pt idx="1160">
                  <c:v>974.19259999999997</c:v>
                </c:pt>
                <c:pt idx="1161">
                  <c:v>974.48609999999996</c:v>
                </c:pt>
                <c:pt idx="1162">
                  <c:v>974.77949999999998</c:v>
                </c:pt>
                <c:pt idx="1163">
                  <c:v>975.0729</c:v>
                </c:pt>
                <c:pt idx="1164">
                  <c:v>975.36609999999996</c:v>
                </c:pt>
                <c:pt idx="1165">
                  <c:v>975.65940000000001</c:v>
                </c:pt>
                <c:pt idx="1166">
                  <c:v>975.95259999999996</c:v>
                </c:pt>
                <c:pt idx="1167">
                  <c:v>976.24570000000006</c:v>
                </c:pt>
                <c:pt idx="1168">
                  <c:v>976.53880000000004</c:v>
                </c:pt>
                <c:pt idx="1169">
                  <c:v>976.83180000000004</c:v>
                </c:pt>
                <c:pt idx="1170">
                  <c:v>977.12480000000005</c:v>
                </c:pt>
                <c:pt idx="1171">
                  <c:v>977.41769999999997</c:v>
                </c:pt>
                <c:pt idx="1172">
                  <c:v>977.71050000000002</c:v>
                </c:pt>
                <c:pt idx="1173">
                  <c:v>978.00329999999997</c:v>
                </c:pt>
                <c:pt idx="1174">
                  <c:v>978.29610000000002</c:v>
                </c:pt>
                <c:pt idx="1175">
                  <c:v>978.58870000000002</c:v>
                </c:pt>
                <c:pt idx="1176">
                  <c:v>978.88139999999999</c:v>
                </c:pt>
                <c:pt idx="1177">
                  <c:v>979.17399999999998</c:v>
                </c:pt>
                <c:pt idx="1178">
                  <c:v>979.46659999999997</c:v>
                </c:pt>
                <c:pt idx="1179">
                  <c:v>979.75900000000001</c:v>
                </c:pt>
                <c:pt idx="1180">
                  <c:v>980.05150000000003</c:v>
                </c:pt>
                <c:pt idx="1181">
                  <c:v>980.34379999999999</c:v>
                </c:pt>
                <c:pt idx="1182">
                  <c:v>980.63610000000006</c:v>
                </c:pt>
                <c:pt idx="1183">
                  <c:v>980.92840000000001</c:v>
                </c:pt>
                <c:pt idx="1184">
                  <c:v>981.22059999999999</c:v>
                </c:pt>
                <c:pt idx="1185">
                  <c:v>981.51279999999997</c:v>
                </c:pt>
                <c:pt idx="1186">
                  <c:v>981.80489999999998</c:v>
                </c:pt>
                <c:pt idx="1187">
                  <c:v>982.09690000000001</c:v>
                </c:pt>
                <c:pt idx="1188">
                  <c:v>982.38890000000004</c:v>
                </c:pt>
                <c:pt idx="1189">
                  <c:v>982.68079999999998</c:v>
                </c:pt>
                <c:pt idx="1190">
                  <c:v>982.97270000000003</c:v>
                </c:pt>
                <c:pt idx="1191">
                  <c:v>983.26459999999997</c:v>
                </c:pt>
                <c:pt idx="1192">
                  <c:v>983.55629999999996</c:v>
                </c:pt>
                <c:pt idx="1193">
                  <c:v>983.84810000000004</c:v>
                </c:pt>
                <c:pt idx="1194">
                  <c:v>984.13969999999995</c:v>
                </c:pt>
                <c:pt idx="1195">
                  <c:v>984.43129999999996</c:v>
                </c:pt>
                <c:pt idx="1196">
                  <c:v>984.72289999999998</c:v>
                </c:pt>
                <c:pt idx="1197">
                  <c:v>985.01440000000002</c:v>
                </c:pt>
                <c:pt idx="1198">
                  <c:v>985.30579999999998</c:v>
                </c:pt>
                <c:pt idx="1199">
                  <c:v>985.59720000000004</c:v>
                </c:pt>
                <c:pt idx="1200">
                  <c:v>985.8886</c:v>
                </c:pt>
                <c:pt idx="1201">
                  <c:v>986.17989999999998</c:v>
                </c:pt>
                <c:pt idx="1202">
                  <c:v>986.47109999999998</c:v>
                </c:pt>
                <c:pt idx="1203">
                  <c:v>986.76229999999998</c:v>
                </c:pt>
                <c:pt idx="1204">
                  <c:v>987.05340000000001</c:v>
                </c:pt>
                <c:pt idx="1205">
                  <c:v>987.34450000000004</c:v>
                </c:pt>
                <c:pt idx="1206">
                  <c:v>987.63549999999998</c:v>
                </c:pt>
                <c:pt idx="1207">
                  <c:v>987.92650000000003</c:v>
                </c:pt>
                <c:pt idx="1208">
                  <c:v>988.2174</c:v>
                </c:pt>
                <c:pt idx="1209">
                  <c:v>988.50819999999999</c:v>
                </c:pt>
                <c:pt idx="1210">
                  <c:v>988.79909999999995</c:v>
                </c:pt>
                <c:pt idx="1211">
                  <c:v>989.08979999999997</c:v>
                </c:pt>
                <c:pt idx="1212">
                  <c:v>989.38049999999998</c:v>
                </c:pt>
              </c:numCache>
            </c:numRef>
          </c:xVal>
          <c:yVal>
            <c:numRef>
              <c:f>'Fluo 77K bandes'!$CT$3:$CT$1215</c:f>
              <c:numCache>
                <c:formatCode>General</c:formatCode>
                <c:ptCount val="1213"/>
                <c:pt idx="0">
                  <c:v>2.4591576704282171E-4</c:v>
                </c:pt>
                <c:pt idx="1">
                  <c:v>2.6590438588062646E-4</c:v>
                </c:pt>
                <c:pt idx="2">
                  <c:v>2.6997535643895321E-4</c:v>
                </c:pt>
                <c:pt idx="3">
                  <c:v>2.8360931550895337E-4</c:v>
                </c:pt>
                <c:pt idx="4">
                  <c:v>3.6133783835894806E-4</c:v>
                </c:pt>
                <c:pt idx="5">
                  <c:v>3.7906151643866352E-4</c:v>
                </c:pt>
                <c:pt idx="6">
                  <c:v>4.4770321883213772E-4</c:v>
                </c:pt>
                <c:pt idx="7">
                  <c:v>5.3633780107509581E-4</c:v>
                </c:pt>
                <c:pt idx="8">
                  <c:v>5.1770546225478678E-4</c:v>
                </c:pt>
                <c:pt idx="9">
                  <c:v>5.0999260501423068E-4</c:v>
                </c:pt>
                <c:pt idx="10">
                  <c:v>5.7546390166778136E-4</c:v>
                </c:pt>
                <c:pt idx="11">
                  <c:v>5.6773591783576397E-4</c:v>
                </c:pt>
                <c:pt idx="12">
                  <c:v>6.254802959102171E-4</c:v>
                </c:pt>
                <c:pt idx="13">
                  <c:v>5.6501909678909339E-4</c:v>
                </c:pt>
                <c:pt idx="14">
                  <c:v>5.8092055322419038E-4</c:v>
                </c:pt>
                <c:pt idx="15">
                  <c:v>6.1594180821569918E-4</c:v>
                </c:pt>
                <c:pt idx="16">
                  <c:v>7.136593760046667E-4</c:v>
                </c:pt>
                <c:pt idx="17">
                  <c:v>7.245373127205473E-4</c:v>
                </c:pt>
                <c:pt idx="18">
                  <c:v>7.213475193774833E-4</c:v>
                </c:pt>
                <c:pt idx="19">
                  <c:v>6.2450495033684363E-4</c:v>
                </c:pt>
                <c:pt idx="20">
                  <c:v>7.0950318521275561E-4</c:v>
                </c:pt>
                <c:pt idx="21">
                  <c:v>7.1496281947734002E-4</c:v>
                </c:pt>
                <c:pt idx="22">
                  <c:v>6.8402467892744365E-4</c:v>
                </c:pt>
                <c:pt idx="23">
                  <c:v>6.6399068031525524E-4</c:v>
                </c:pt>
                <c:pt idx="24">
                  <c:v>6.6808551253898566E-4</c:v>
                </c:pt>
                <c:pt idx="25">
                  <c:v>7.0172662584759506E-4</c:v>
                </c:pt>
                <c:pt idx="26">
                  <c:v>7.6624175148032867E-4</c:v>
                </c:pt>
                <c:pt idx="27">
                  <c:v>8.189683622013324E-4</c:v>
                </c:pt>
                <c:pt idx="28">
                  <c:v>8.3169408663190674E-4</c:v>
                </c:pt>
                <c:pt idx="29">
                  <c:v>8.8307080885293365E-4</c:v>
                </c:pt>
                <c:pt idx="30">
                  <c:v>8.235600283868599E-4</c:v>
                </c:pt>
                <c:pt idx="31">
                  <c:v>8.2038237892708148E-4</c:v>
                </c:pt>
                <c:pt idx="32">
                  <c:v>8.0401732442128538E-4</c:v>
                </c:pt>
                <c:pt idx="33">
                  <c:v>7.6087415506801532E-4</c:v>
                </c:pt>
                <c:pt idx="34">
                  <c:v>7.6313483481442554E-4</c:v>
                </c:pt>
                <c:pt idx="35">
                  <c:v>7.3678282113487359E-4</c:v>
                </c:pt>
                <c:pt idx="36">
                  <c:v>7.5084245527162773E-4</c:v>
                </c:pt>
                <c:pt idx="37">
                  <c:v>7.5492770021907984E-4</c:v>
                </c:pt>
                <c:pt idx="38">
                  <c:v>7.7401554118789752E-4</c:v>
                </c:pt>
                <c:pt idx="39">
                  <c:v>7.5992821047522849E-4</c:v>
                </c:pt>
                <c:pt idx="40">
                  <c:v>8.0902550449845657E-4</c:v>
                </c:pt>
                <c:pt idx="41">
                  <c:v>7.7540697455174689E-4</c:v>
                </c:pt>
                <c:pt idx="42">
                  <c:v>7.4902662514452823E-4</c:v>
                </c:pt>
                <c:pt idx="43">
                  <c:v>6.7496512894567025E-4</c:v>
                </c:pt>
                <c:pt idx="44">
                  <c:v>6.0361981464173093E-4</c:v>
                </c:pt>
                <c:pt idx="45">
                  <c:v>5.7317893415479956E-4</c:v>
                </c:pt>
                <c:pt idx="46">
                  <c:v>6.0907092688295707E-4</c:v>
                </c:pt>
                <c:pt idx="47">
                  <c:v>6.3768979877585393E-4</c:v>
                </c:pt>
                <c:pt idx="48">
                  <c:v>6.5447008886979009E-4</c:v>
                </c:pt>
                <c:pt idx="49">
                  <c:v>6.9219325136709242E-4</c:v>
                </c:pt>
                <c:pt idx="50">
                  <c:v>7.503718265316579E-4</c:v>
                </c:pt>
                <c:pt idx="51">
                  <c:v>8.9444451427769139E-4</c:v>
                </c:pt>
                <c:pt idx="52">
                  <c:v>9.3761367580220468E-4</c:v>
                </c:pt>
                <c:pt idx="53">
                  <c:v>8.967143551992119E-4</c:v>
                </c:pt>
                <c:pt idx="54">
                  <c:v>8.7624232458639948E-4</c:v>
                </c:pt>
                <c:pt idx="55">
                  <c:v>8.5081068942955925E-4</c:v>
                </c:pt>
                <c:pt idx="56">
                  <c:v>8.5125511294770184E-4</c:v>
                </c:pt>
                <c:pt idx="57">
                  <c:v>8.4351690268765433E-4</c:v>
                </c:pt>
                <c:pt idx="58">
                  <c:v>7.4489855702969984E-4</c:v>
                </c:pt>
                <c:pt idx="59">
                  <c:v>7.3082763121199584E-4</c:v>
                </c:pt>
                <c:pt idx="60">
                  <c:v>7.5264507626252183E-4</c:v>
                </c:pt>
                <c:pt idx="61">
                  <c:v>7.3354807411859385E-4</c:v>
                </c:pt>
                <c:pt idx="62">
                  <c:v>7.1946202170942845E-4</c:v>
                </c:pt>
                <c:pt idx="63">
                  <c:v>7.576432429622469E-4</c:v>
                </c:pt>
                <c:pt idx="64">
                  <c:v>8.3127480308267145E-4</c:v>
                </c:pt>
                <c:pt idx="65">
                  <c:v>8.3899213438549079E-4</c:v>
                </c:pt>
                <c:pt idx="66">
                  <c:v>8.4761386541722442E-4</c:v>
                </c:pt>
                <c:pt idx="67">
                  <c:v>8.5034623915652421E-4</c:v>
                </c:pt>
                <c:pt idx="68">
                  <c:v>8.3309105931093897E-4</c:v>
                </c:pt>
                <c:pt idx="69">
                  <c:v>8.6854565919022462E-4</c:v>
                </c:pt>
                <c:pt idx="70">
                  <c:v>8.8855132207474622E-4</c:v>
                </c:pt>
                <c:pt idx="71">
                  <c:v>7.5174067653360733E-4</c:v>
                </c:pt>
                <c:pt idx="72">
                  <c:v>7.3675959862122184E-4</c:v>
                </c:pt>
                <c:pt idx="73">
                  <c:v>6.5992823178028697E-4</c:v>
                </c:pt>
                <c:pt idx="74">
                  <c:v>6.6674201555652754E-4</c:v>
                </c:pt>
                <c:pt idx="75">
                  <c:v>6.8357279863886242E-4</c:v>
                </c:pt>
                <c:pt idx="76">
                  <c:v>6.5310358242426424E-4</c:v>
                </c:pt>
                <c:pt idx="77">
                  <c:v>7.5213332875984757E-4</c:v>
                </c:pt>
                <c:pt idx="78">
                  <c:v>8.5985873467979879E-4</c:v>
                </c:pt>
                <c:pt idx="79">
                  <c:v>9.0940087832233737E-4</c:v>
                </c:pt>
                <c:pt idx="80">
                  <c:v>1.0403089574348369E-3</c:v>
                </c:pt>
                <c:pt idx="81">
                  <c:v>1.1230232900506869E-3</c:v>
                </c:pt>
                <c:pt idx="82">
                  <c:v>1.1866295418922429E-3</c:v>
                </c:pt>
                <c:pt idx="83">
                  <c:v>1.2275318452034112E-3</c:v>
                </c:pt>
                <c:pt idx="84">
                  <c:v>1.2557097023875087E-3</c:v>
                </c:pt>
                <c:pt idx="85">
                  <c:v>1.1956963355938711E-3</c:v>
                </c:pt>
                <c:pt idx="86">
                  <c:v>1.2747568506947899E-3</c:v>
                </c:pt>
                <c:pt idx="87">
                  <c:v>1.2128528730190823E-3</c:v>
                </c:pt>
                <c:pt idx="88">
                  <c:v>1.1882855840813717E-3</c:v>
                </c:pt>
                <c:pt idx="89">
                  <c:v>1.1937543795210667E-3</c:v>
                </c:pt>
                <c:pt idx="90">
                  <c:v>1.2101415912875945E-3</c:v>
                </c:pt>
                <c:pt idx="91">
                  <c:v>1.086537738395614E-3</c:v>
                </c:pt>
                <c:pt idx="92">
                  <c:v>1.0574465333580757E-3</c:v>
                </c:pt>
                <c:pt idx="93">
                  <c:v>1.0401881577537309E-3</c:v>
                </c:pt>
                <c:pt idx="94">
                  <c:v>1.082971484670691E-3</c:v>
                </c:pt>
                <c:pt idx="95">
                  <c:v>1.0907533703004503E-3</c:v>
                </c:pt>
                <c:pt idx="96">
                  <c:v>1.0739313222920578E-3</c:v>
                </c:pt>
                <c:pt idx="97">
                  <c:v>1.0589268088154365E-3</c:v>
                </c:pt>
                <c:pt idx="98">
                  <c:v>9.8122619559194084E-4</c:v>
                </c:pt>
                <c:pt idx="99">
                  <c:v>1.0425711285353349E-3</c:v>
                </c:pt>
                <c:pt idx="100">
                  <c:v>1.0084855917085827E-3</c:v>
                </c:pt>
                <c:pt idx="101">
                  <c:v>9.2942038949481664E-4</c:v>
                </c:pt>
                <c:pt idx="102">
                  <c:v>9.2301800639620459E-4</c:v>
                </c:pt>
                <c:pt idx="103">
                  <c:v>9.3162461083647703E-4</c:v>
                </c:pt>
                <c:pt idx="104">
                  <c:v>9.1974192756663631E-4</c:v>
                </c:pt>
                <c:pt idx="105">
                  <c:v>8.9566145921327663E-4</c:v>
                </c:pt>
                <c:pt idx="106">
                  <c:v>9.1340665540197213E-4</c:v>
                </c:pt>
                <c:pt idx="107">
                  <c:v>9.7563745267347597E-4</c:v>
                </c:pt>
                <c:pt idx="108">
                  <c:v>1.0337710741648257E-3</c:v>
                </c:pt>
                <c:pt idx="109">
                  <c:v>1.0678625764079287E-3</c:v>
                </c:pt>
                <c:pt idx="110">
                  <c:v>1.157873465423275E-3</c:v>
                </c:pt>
                <c:pt idx="111">
                  <c:v>1.2047064578401658E-3</c:v>
                </c:pt>
                <c:pt idx="112">
                  <c:v>1.326469553686723E-3</c:v>
                </c:pt>
                <c:pt idx="113">
                  <c:v>1.4241195844405751E-3</c:v>
                </c:pt>
                <c:pt idx="114">
                  <c:v>1.4190943603166867E-3</c:v>
                </c:pt>
                <c:pt idx="115">
                  <c:v>1.4936492816679987E-3</c:v>
                </c:pt>
                <c:pt idx="116">
                  <c:v>1.509969595551163E-3</c:v>
                </c:pt>
                <c:pt idx="117">
                  <c:v>1.4967515112210546E-3</c:v>
                </c:pt>
                <c:pt idx="118">
                  <c:v>1.5762492061202615E-3</c:v>
                </c:pt>
                <c:pt idx="119">
                  <c:v>1.598474856089657E-3</c:v>
                </c:pt>
                <c:pt idx="120">
                  <c:v>1.5920792906097317E-3</c:v>
                </c:pt>
                <c:pt idx="121">
                  <c:v>1.6842739481106781E-3</c:v>
                </c:pt>
                <c:pt idx="122">
                  <c:v>1.7041726596020513E-3</c:v>
                </c:pt>
                <c:pt idx="123">
                  <c:v>1.7468567049468856E-3</c:v>
                </c:pt>
                <c:pt idx="124">
                  <c:v>1.8376788905859552E-3</c:v>
                </c:pt>
                <c:pt idx="125">
                  <c:v>1.9080526942270323E-3</c:v>
                </c:pt>
                <c:pt idx="126">
                  <c:v>1.9525870838935676E-3</c:v>
                </c:pt>
                <c:pt idx="127">
                  <c:v>1.9853344500024607E-3</c:v>
                </c:pt>
                <c:pt idx="128">
                  <c:v>1.9830136899913735E-3</c:v>
                </c:pt>
                <c:pt idx="129">
                  <c:v>2.0148402514763874E-3</c:v>
                </c:pt>
                <c:pt idx="130">
                  <c:v>2.1691745205989024E-3</c:v>
                </c:pt>
                <c:pt idx="131">
                  <c:v>2.1900172592278066E-3</c:v>
                </c:pt>
                <c:pt idx="132">
                  <c:v>2.2649407580893708E-3</c:v>
                </c:pt>
                <c:pt idx="133">
                  <c:v>2.4048169884831245E-3</c:v>
                </c:pt>
                <c:pt idx="134">
                  <c:v>2.5200837459235436E-3</c:v>
                </c:pt>
                <c:pt idx="135">
                  <c:v>2.6780863200006988E-3</c:v>
                </c:pt>
                <c:pt idx="136">
                  <c:v>2.8442274263851645E-3</c:v>
                </c:pt>
                <c:pt idx="137">
                  <c:v>2.8855017160159284E-3</c:v>
                </c:pt>
                <c:pt idx="138">
                  <c:v>2.8958730184431504E-3</c:v>
                </c:pt>
                <c:pt idx="139">
                  <c:v>2.9471074228740908E-3</c:v>
                </c:pt>
                <c:pt idx="140">
                  <c:v>2.9629221677215157E-3</c:v>
                </c:pt>
                <c:pt idx="141">
                  <c:v>3.0977086196644411E-3</c:v>
                </c:pt>
                <c:pt idx="142">
                  <c:v>3.0799828110788861E-3</c:v>
                </c:pt>
                <c:pt idx="143">
                  <c:v>3.1435294087569328E-3</c:v>
                </c:pt>
                <c:pt idx="144">
                  <c:v>3.1870620345776837E-3</c:v>
                </c:pt>
                <c:pt idx="145">
                  <c:v>3.3035538328758779E-3</c:v>
                </c:pt>
                <c:pt idx="146">
                  <c:v>3.3815388686289621E-3</c:v>
                </c:pt>
                <c:pt idx="147">
                  <c:v>3.4521736592353918E-3</c:v>
                </c:pt>
                <c:pt idx="148">
                  <c:v>3.4942852376611223E-3</c:v>
                </c:pt>
                <c:pt idx="149">
                  <c:v>3.6202940055448545E-3</c:v>
                </c:pt>
                <c:pt idx="150">
                  <c:v>3.6850507305398001E-3</c:v>
                </c:pt>
                <c:pt idx="151">
                  <c:v>3.7157747552528154E-3</c:v>
                </c:pt>
                <c:pt idx="152">
                  <c:v>3.7662443080873362E-3</c:v>
                </c:pt>
                <c:pt idx="153">
                  <c:v>3.8990025184709527E-3</c:v>
                </c:pt>
                <c:pt idx="154">
                  <c:v>3.997926165615724E-3</c:v>
                </c:pt>
                <c:pt idx="155">
                  <c:v>4.1471680996804025E-3</c:v>
                </c:pt>
                <c:pt idx="156">
                  <c:v>4.2278269202621968E-3</c:v>
                </c:pt>
                <c:pt idx="157">
                  <c:v>4.3271724075632104E-3</c:v>
                </c:pt>
                <c:pt idx="158">
                  <c:v>4.4357578986906126E-3</c:v>
                </c:pt>
                <c:pt idx="159">
                  <c:v>4.5558481213519081E-3</c:v>
                </c:pt>
                <c:pt idx="160">
                  <c:v>4.5355273566537084E-3</c:v>
                </c:pt>
                <c:pt idx="161">
                  <c:v>4.6252365660421658E-3</c:v>
                </c:pt>
                <c:pt idx="162">
                  <c:v>4.561031642059679E-3</c:v>
                </c:pt>
                <c:pt idx="163">
                  <c:v>4.6213888724958296E-3</c:v>
                </c:pt>
                <c:pt idx="164">
                  <c:v>4.6229420112529054E-3</c:v>
                </c:pt>
                <c:pt idx="165">
                  <c:v>4.7002687207015502E-3</c:v>
                </c:pt>
                <c:pt idx="166">
                  <c:v>4.7724076484307442E-3</c:v>
                </c:pt>
                <c:pt idx="167">
                  <c:v>4.7903401160827412E-3</c:v>
                </c:pt>
                <c:pt idx="168">
                  <c:v>4.8332463731866468E-3</c:v>
                </c:pt>
                <c:pt idx="169">
                  <c:v>4.9048995455844091E-3</c:v>
                </c:pt>
                <c:pt idx="170">
                  <c:v>4.9549706938269234E-3</c:v>
                </c:pt>
                <c:pt idx="171">
                  <c:v>5.0840559121430526E-3</c:v>
                </c:pt>
                <c:pt idx="172">
                  <c:v>5.1639690556809833E-3</c:v>
                </c:pt>
                <c:pt idx="173">
                  <c:v>5.2540617561205706E-3</c:v>
                </c:pt>
                <c:pt idx="174">
                  <c:v>5.3929259962405092E-3</c:v>
                </c:pt>
                <c:pt idx="175">
                  <c:v>5.4864253755176331E-3</c:v>
                </c:pt>
                <c:pt idx="176">
                  <c:v>5.5570857321941376E-3</c:v>
                </c:pt>
                <c:pt idx="177">
                  <c:v>5.6236107770359593E-3</c:v>
                </c:pt>
                <c:pt idx="178">
                  <c:v>5.740910037047367E-3</c:v>
                </c:pt>
                <c:pt idx="179">
                  <c:v>5.8426502129121016E-3</c:v>
                </c:pt>
                <c:pt idx="180">
                  <c:v>5.9881083686056328E-3</c:v>
                </c:pt>
                <c:pt idx="181">
                  <c:v>6.2075589921088197E-3</c:v>
                </c:pt>
                <c:pt idx="182">
                  <c:v>6.3830615411525314E-3</c:v>
                </c:pt>
                <c:pt idx="183">
                  <c:v>6.5497629705728137E-3</c:v>
                </c:pt>
                <c:pt idx="184">
                  <c:v>6.7659986607640291E-3</c:v>
                </c:pt>
                <c:pt idx="185">
                  <c:v>7.076144917859413E-3</c:v>
                </c:pt>
                <c:pt idx="186">
                  <c:v>7.372568586841868E-3</c:v>
                </c:pt>
                <c:pt idx="187">
                  <c:v>7.6838248374796886E-3</c:v>
                </c:pt>
                <c:pt idx="188">
                  <c:v>8.0496348206465628E-3</c:v>
                </c:pt>
                <c:pt idx="189">
                  <c:v>8.5237980698043194E-3</c:v>
                </c:pt>
                <c:pt idx="190">
                  <c:v>9.0766302470896756E-3</c:v>
                </c:pt>
                <c:pt idx="191">
                  <c:v>9.7095140507925375E-3</c:v>
                </c:pt>
                <c:pt idx="192">
                  <c:v>1.0383220476888166E-2</c:v>
                </c:pt>
                <c:pt idx="193">
                  <c:v>1.1198867593536131E-2</c:v>
                </c:pt>
                <c:pt idx="194">
                  <c:v>1.2183604436650583E-2</c:v>
                </c:pt>
                <c:pt idx="195">
                  <c:v>1.332325888138643E-2</c:v>
                </c:pt>
                <c:pt idx="196">
                  <c:v>1.4513112304715173E-2</c:v>
                </c:pt>
                <c:pt idx="197">
                  <c:v>1.5824457823547671E-2</c:v>
                </c:pt>
                <c:pt idx="198">
                  <c:v>1.7373842629333953E-2</c:v>
                </c:pt>
                <c:pt idx="199">
                  <c:v>1.8997620438027739E-2</c:v>
                </c:pt>
                <c:pt idx="200">
                  <c:v>2.0858806903946786E-2</c:v>
                </c:pt>
                <c:pt idx="201">
                  <c:v>2.3037117033585932E-2</c:v>
                </c:pt>
                <c:pt idx="202">
                  <c:v>2.5357237892921203E-2</c:v>
                </c:pt>
                <c:pt idx="203">
                  <c:v>2.8153271146708549E-2</c:v>
                </c:pt>
                <c:pt idx="204">
                  <c:v>3.1397520219033047E-2</c:v>
                </c:pt>
                <c:pt idx="205">
                  <c:v>3.5068040899746709E-2</c:v>
                </c:pt>
                <c:pt idx="206">
                  <c:v>3.9321510588294452E-2</c:v>
                </c:pt>
                <c:pt idx="207">
                  <c:v>4.4243703449778973E-2</c:v>
                </c:pt>
                <c:pt idx="208">
                  <c:v>4.9945086211984055E-2</c:v>
                </c:pt>
                <c:pt idx="209">
                  <c:v>5.6566016599623195E-2</c:v>
                </c:pt>
                <c:pt idx="210">
                  <c:v>6.4366629375712789E-2</c:v>
                </c:pt>
                <c:pt idx="211">
                  <c:v>7.3485577860294637E-2</c:v>
                </c:pt>
                <c:pt idx="212">
                  <c:v>8.4248744226595493E-2</c:v>
                </c:pt>
                <c:pt idx="213">
                  <c:v>9.6879661147307228E-2</c:v>
                </c:pt>
                <c:pt idx="214">
                  <c:v>0.11147748236420529</c:v>
                </c:pt>
                <c:pt idx="215">
                  <c:v>0.12809883672250652</c:v>
                </c:pt>
                <c:pt idx="216">
                  <c:v>0.14750047989644038</c:v>
                </c:pt>
                <c:pt idx="217">
                  <c:v>0.16918504529774991</c:v>
                </c:pt>
                <c:pt idx="218">
                  <c:v>0.19389620729480939</c:v>
                </c:pt>
                <c:pt idx="219">
                  <c:v>0.22106043371559578</c:v>
                </c:pt>
                <c:pt idx="220">
                  <c:v>0.25104964696452986</c:v>
                </c:pt>
                <c:pt idx="221">
                  <c:v>0.28385581503459623</c:v>
                </c:pt>
                <c:pt idx="222">
                  <c:v>0.31992229619101775</c:v>
                </c:pt>
                <c:pt idx="223">
                  <c:v>0.35865382710220739</c:v>
                </c:pt>
                <c:pt idx="224">
                  <c:v>0.40023597482679518</c:v>
                </c:pt>
                <c:pt idx="225">
                  <c:v>0.44404450115377542</c:v>
                </c:pt>
                <c:pt idx="226">
                  <c:v>0.49011605078358939</c:v>
                </c:pt>
                <c:pt idx="227">
                  <c:v>0.53792630622910909</c:v>
                </c:pt>
                <c:pt idx="228">
                  <c:v>0.58737172490652945</c:v>
                </c:pt>
                <c:pt idx="229">
                  <c:v>0.63637485057164667</c:v>
                </c:pt>
                <c:pt idx="230">
                  <c:v>0.68583710024519995</c:v>
                </c:pt>
                <c:pt idx="231">
                  <c:v>0.73379372144190091</c:v>
                </c:pt>
                <c:pt idx="232">
                  <c:v>0.78107902024854048</c:v>
                </c:pt>
                <c:pt idx="233">
                  <c:v>0.82555354270098291</c:v>
                </c:pt>
                <c:pt idx="234">
                  <c:v>0.8673841074064691</c:v>
                </c:pt>
                <c:pt idx="235">
                  <c:v>0.90423781047062668</c:v>
                </c:pt>
                <c:pt idx="236">
                  <c:v>0.93704142193368545</c:v>
                </c:pt>
                <c:pt idx="237">
                  <c:v>0.96372707282772041</c:v>
                </c:pt>
                <c:pt idx="238">
                  <c:v>0.98326743323687116</c:v>
                </c:pt>
                <c:pt idx="239">
                  <c:v>0.99543326073279603</c:v>
                </c:pt>
                <c:pt idx="240">
                  <c:v>1</c:v>
                </c:pt>
                <c:pt idx="241">
                  <c:v>0.99660013878115039</c:v>
                </c:pt>
                <c:pt idx="242">
                  <c:v>0.98653264648665728</c:v>
                </c:pt>
                <c:pt idx="243">
                  <c:v>0.968618075083713</c:v>
                </c:pt>
                <c:pt idx="244">
                  <c:v>0.94450948405327029</c:v>
                </c:pt>
                <c:pt idx="245">
                  <c:v>0.91649226700947917</c:v>
                </c:pt>
                <c:pt idx="246">
                  <c:v>0.88336311425412795</c:v>
                </c:pt>
                <c:pt idx="247">
                  <c:v>0.84772401256913232</c:v>
                </c:pt>
                <c:pt idx="248">
                  <c:v>0.80911392049080044</c:v>
                </c:pt>
                <c:pt idx="249">
                  <c:v>0.76954424858230819</c:v>
                </c:pt>
                <c:pt idx="250">
                  <c:v>0.73020999756909277</c:v>
                </c:pt>
                <c:pt idx="251">
                  <c:v>0.69094370969216112</c:v>
                </c:pt>
                <c:pt idx="252">
                  <c:v>0.65282043819818003</c:v>
                </c:pt>
                <c:pt idx="253">
                  <c:v>0.61547693184149632</c:v>
                </c:pt>
                <c:pt idx="254">
                  <c:v>0.57998100014892229</c:v>
                </c:pt>
                <c:pt idx="255">
                  <c:v>0.5467913410277262</c:v>
                </c:pt>
                <c:pt idx="256">
                  <c:v>0.51500099814198586</c:v>
                </c:pt>
                <c:pt idx="257">
                  <c:v>0.48544108181973322</c:v>
                </c:pt>
                <c:pt idx="258">
                  <c:v>0.45769145630939717</c:v>
                </c:pt>
                <c:pt idx="259">
                  <c:v>0.43186887333098839</c:v>
                </c:pt>
                <c:pt idx="260">
                  <c:v>0.40873669312683902</c:v>
                </c:pt>
                <c:pt idx="261">
                  <c:v>0.38733895772671623</c:v>
                </c:pt>
                <c:pt idx="262">
                  <c:v>0.36787827823596675</c:v>
                </c:pt>
                <c:pt idx="263">
                  <c:v>0.35050144650693982</c:v>
                </c:pt>
                <c:pt idx="264">
                  <c:v>0.33459040279556457</c:v>
                </c:pt>
                <c:pt idx="265">
                  <c:v>0.32100672366337923</c:v>
                </c:pt>
                <c:pt idx="266">
                  <c:v>0.30852174639268076</c:v>
                </c:pt>
                <c:pt idx="267">
                  <c:v>0.29755922859496764</c:v>
                </c:pt>
                <c:pt idx="268">
                  <c:v>0.28790739798978254</c:v>
                </c:pt>
                <c:pt idx="269">
                  <c:v>0.27902936710554377</c:v>
                </c:pt>
                <c:pt idx="270">
                  <c:v>0.27120572356132799</c:v>
                </c:pt>
                <c:pt idx="271">
                  <c:v>0.26478203540431994</c:v>
                </c:pt>
                <c:pt idx="272">
                  <c:v>0.25818300661671195</c:v>
                </c:pt>
                <c:pt idx="273">
                  <c:v>0.25286164218111817</c:v>
                </c:pt>
                <c:pt idx="274">
                  <c:v>0.24808526113929652</c:v>
                </c:pt>
                <c:pt idx="275">
                  <c:v>0.24352576559194722</c:v>
                </c:pt>
                <c:pt idx="276">
                  <c:v>0.24011780845090705</c:v>
                </c:pt>
                <c:pt idx="277">
                  <c:v>0.23663357920080891</c:v>
                </c:pt>
                <c:pt idx="278">
                  <c:v>0.23337390526620563</c:v>
                </c:pt>
                <c:pt idx="279">
                  <c:v>0.23065537981486331</c:v>
                </c:pt>
                <c:pt idx="280">
                  <c:v>0.22795879857366896</c:v>
                </c:pt>
                <c:pt idx="281">
                  <c:v>0.22521215044524376</c:v>
                </c:pt>
                <c:pt idx="282">
                  <c:v>0.22286475911116149</c:v>
                </c:pt>
                <c:pt idx="283">
                  <c:v>0.22020631392449616</c:v>
                </c:pt>
                <c:pt idx="284">
                  <c:v>0.21791218523640413</c:v>
                </c:pt>
                <c:pt idx="285">
                  <c:v>0.21543866795661695</c:v>
                </c:pt>
                <c:pt idx="286">
                  <c:v>0.21314773502728432</c:v>
                </c:pt>
                <c:pt idx="287">
                  <c:v>0.21059249154348969</c:v>
                </c:pt>
                <c:pt idx="288">
                  <c:v>0.20783144119558875</c:v>
                </c:pt>
                <c:pt idx="289">
                  <c:v>0.20520765933893387</c:v>
                </c:pt>
                <c:pt idx="290">
                  <c:v>0.20251363470474704</c:v>
                </c:pt>
                <c:pt idx="291">
                  <c:v>0.19997971758440691</c:v>
                </c:pt>
                <c:pt idx="292">
                  <c:v>0.19728518162881858</c:v>
                </c:pt>
                <c:pt idx="293">
                  <c:v>0.19456865885296548</c:v>
                </c:pt>
                <c:pt idx="294">
                  <c:v>0.19211687273274233</c:v>
                </c:pt>
                <c:pt idx="295">
                  <c:v>0.19009970980379959</c:v>
                </c:pt>
                <c:pt idx="296">
                  <c:v>0.18774437168293556</c:v>
                </c:pt>
                <c:pt idx="297">
                  <c:v>0.18568626043175551</c:v>
                </c:pt>
                <c:pt idx="298">
                  <c:v>0.18393573030863999</c:v>
                </c:pt>
                <c:pt idx="299">
                  <c:v>0.1823008014323817</c:v>
                </c:pt>
                <c:pt idx="300">
                  <c:v>0.18095894493942014</c:v>
                </c:pt>
                <c:pt idx="301">
                  <c:v>0.17977368062566992</c:v>
                </c:pt>
                <c:pt idx="302">
                  <c:v>0.17882916347179562</c:v>
                </c:pt>
                <c:pt idx="303">
                  <c:v>0.17817158284440002</c:v>
                </c:pt>
                <c:pt idx="304">
                  <c:v>0.17799379213208452</c:v>
                </c:pt>
                <c:pt idx="305">
                  <c:v>0.17743971147837717</c:v>
                </c:pt>
                <c:pt idx="306">
                  <c:v>0.17728239492718037</c:v>
                </c:pt>
                <c:pt idx="307">
                  <c:v>0.17693169236092218</c:v>
                </c:pt>
                <c:pt idx="308">
                  <c:v>0.17657843318765645</c:v>
                </c:pt>
                <c:pt idx="309">
                  <c:v>0.17640867448235631</c:v>
                </c:pt>
                <c:pt idx="310">
                  <c:v>0.17643897027539557</c:v>
                </c:pt>
                <c:pt idx="311">
                  <c:v>0.17577783170324782</c:v>
                </c:pt>
                <c:pt idx="312">
                  <c:v>0.17531327490492085</c:v>
                </c:pt>
                <c:pt idx="313">
                  <c:v>0.17484558626300967</c:v>
                </c:pt>
                <c:pt idx="314">
                  <c:v>0.174503895736453</c:v>
                </c:pt>
                <c:pt idx="315">
                  <c:v>0.17419912687609682</c:v>
                </c:pt>
                <c:pt idx="316">
                  <c:v>0.1734459504516779</c:v>
                </c:pt>
                <c:pt idx="317">
                  <c:v>0.17275566655964425</c:v>
                </c:pt>
                <c:pt idx="318">
                  <c:v>0.17220797742345573</c:v>
                </c:pt>
                <c:pt idx="319">
                  <c:v>0.17147410338194366</c:v>
                </c:pt>
                <c:pt idx="320">
                  <c:v>0.17071276712015904</c:v>
                </c:pt>
                <c:pt idx="321">
                  <c:v>0.16990355839215837</c:v>
                </c:pt>
                <c:pt idx="322">
                  <c:v>0.16889642567165794</c:v>
                </c:pt>
                <c:pt idx="323">
                  <c:v>0.16792157011462761</c:v>
                </c:pt>
                <c:pt idx="324">
                  <c:v>0.16690203785014066</c:v>
                </c:pt>
                <c:pt idx="325">
                  <c:v>0.16606508993610825</c:v>
                </c:pt>
                <c:pt idx="326">
                  <c:v>0.16532233168524504</c:v>
                </c:pt>
                <c:pt idx="327">
                  <c:v>0.16461413023910029</c:v>
                </c:pt>
                <c:pt idx="328">
                  <c:v>0.16394621665838255</c:v>
                </c:pt>
                <c:pt idx="329">
                  <c:v>0.16332679339057435</c:v>
                </c:pt>
                <c:pt idx="330">
                  <c:v>0.16313536744088539</c:v>
                </c:pt>
                <c:pt idx="331">
                  <c:v>0.16275262206679947</c:v>
                </c:pt>
                <c:pt idx="332">
                  <c:v>0.16238338409973666</c:v>
                </c:pt>
                <c:pt idx="333">
                  <c:v>0.16220578513294676</c:v>
                </c:pt>
                <c:pt idx="334">
                  <c:v>0.16186965522663149</c:v>
                </c:pt>
                <c:pt idx="335">
                  <c:v>0.16172844529958216</c:v>
                </c:pt>
                <c:pt idx="336">
                  <c:v>0.16160133932119103</c:v>
                </c:pt>
                <c:pt idx="337">
                  <c:v>0.16125366207322506</c:v>
                </c:pt>
                <c:pt idx="338">
                  <c:v>0.16104664082079015</c:v>
                </c:pt>
                <c:pt idx="339">
                  <c:v>0.16078207460562741</c:v>
                </c:pt>
                <c:pt idx="340">
                  <c:v>0.16030383995981015</c:v>
                </c:pt>
                <c:pt idx="341">
                  <c:v>0.15976362889911863</c:v>
                </c:pt>
                <c:pt idx="342">
                  <c:v>0.15892572225745841</c:v>
                </c:pt>
                <c:pt idx="343">
                  <c:v>0.1579206987377392</c:v>
                </c:pt>
                <c:pt idx="344">
                  <c:v>0.1568085746894628</c:v>
                </c:pt>
                <c:pt idx="345">
                  <c:v>0.15543073395287021</c:v>
                </c:pt>
                <c:pt idx="346">
                  <c:v>0.15400495683488644</c:v>
                </c:pt>
                <c:pt idx="347">
                  <c:v>0.15221771809615442</c:v>
                </c:pt>
                <c:pt idx="348">
                  <c:v>0.15024327180929586</c:v>
                </c:pt>
                <c:pt idx="349">
                  <c:v>0.14824803178544274</c:v>
                </c:pt>
                <c:pt idx="350">
                  <c:v>0.14616782718870594</c:v>
                </c:pt>
                <c:pt idx="351">
                  <c:v>0.14381777272232413</c:v>
                </c:pt>
                <c:pt idx="352">
                  <c:v>0.14133200503395918</c:v>
                </c:pt>
                <c:pt idx="353">
                  <c:v>0.13852657624941919</c:v>
                </c:pt>
                <c:pt idx="354">
                  <c:v>0.13597295195006265</c:v>
                </c:pt>
                <c:pt idx="355">
                  <c:v>0.13338029678372446</c:v>
                </c:pt>
                <c:pt idx="356">
                  <c:v>0.1308477005770049</c:v>
                </c:pt>
                <c:pt idx="357">
                  <c:v>0.12825481105502437</c:v>
                </c:pt>
                <c:pt idx="358">
                  <c:v>0.12583596255508156</c:v>
                </c:pt>
                <c:pt idx="359">
                  <c:v>0.12364827393873645</c:v>
                </c:pt>
                <c:pt idx="360">
                  <c:v>0.12156802673188288</c:v>
                </c:pt>
                <c:pt idx="361">
                  <c:v>0.11962157529175681</c:v>
                </c:pt>
                <c:pt idx="362">
                  <c:v>0.11797799656178967</c:v>
                </c:pt>
                <c:pt idx="363">
                  <c:v>0.11611333524084623</c:v>
                </c:pt>
                <c:pt idx="364">
                  <c:v>0.11467298546291951</c:v>
                </c:pt>
                <c:pt idx="365">
                  <c:v>0.11312114631440599</c:v>
                </c:pt>
                <c:pt idx="366">
                  <c:v>0.11162783216130656</c:v>
                </c:pt>
                <c:pt idx="367">
                  <c:v>0.11015556740590249</c:v>
                </c:pt>
                <c:pt idx="368">
                  <c:v>0.10878678131912826</c:v>
                </c:pt>
                <c:pt idx="369">
                  <c:v>0.10747732981998717</c:v>
                </c:pt>
                <c:pt idx="370">
                  <c:v>0.1064092646324739</c:v>
                </c:pt>
                <c:pt idx="371">
                  <c:v>0.10527636815226128</c:v>
                </c:pt>
                <c:pt idx="372">
                  <c:v>0.10436431990738265</c:v>
                </c:pt>
                <c:pt idx="373">
                  <c:v>0.10347385368665928</c:v>
                </c:pt>
                <c:pt idx="374">
                  <c:v>0.1028115433362997</c:v>
                </c:pt>
                <c:pt idx="375">
                  <c:v>0.10189828070309249</c:v>
                </c:pt>
                <c:pt idx="376">
                  <c:v>0.10115526679152852</c:v>
                </c:pt>
                <c:pt idx="377">
                  <c:v>0.10037533121376409</c:v>
                </c:pt>
                <c:pt idx="378">
                  <c:v>9.9695848986337279E-2</c:v>
                </c:pt>
                <c:pt idx="379">
                  <c:v>9.8968068191526509E-2</c:v>
                </c:pt>
                <c:pt idx="380">
                  <c:v>9.8269304886251227E-2</c:v>
                </c:pt>
                <c:pt idx="381">
                  <c:v>9.7644193167851265E-2</c:v>
                </c:pt>
                <c:pt idx="382">
                  <c:v>9.7242422376617607E-2</c:v>
                </c:pt>
                <c:pt idx="383">
                  <c:v>9.6582966904083134E-2</c:v>
                </c:pt>
                <c:pt idx="384">
                  <c:v>9.6055347132903715E-2</c:v>
                </c:pt>
                <c:pt idx="385">
                  <c:v>9.557391672832706E-2</c:v>
                </c:pt>
                <c:pt idx="386">
                  <c:v>9.5117519767365821E-2</c:v>
                </c:pt>
                <c:pt idx="387">
                  <c:v>9.4734348292111956E-2</c:v>
                </c:pt>
                <c:pt idx="388">
                  <c:v>9.4186850901448987E-2</c:v>
                </c:pt>
                <c:pt idx="389">
                  <c:v>9.3810987061224982E-2</c:v>
                </c:pt>
                <c:pt idx="390">
                  <c:v>9.3554878954245468E-2</c:v>
                </c:pt>
                <c:pt idx="391">
                  <c:v>9.3401333398384773E-2</c:v>
                </c:pt>
                <c:pt idx="392">
                  <c:v>9.3153619484413336E-2</c:v>
                </c:pt>
                <c:pt idx="393">
                  <c:v>9.3089214292881917E-2</c:v>
                </c:pt>
                <c:pt idx="394">
                  <c:v>9.306967755433268E-2</c:v>
                </c:pt>
                <c:pt idx="395">
                  <c:v>9.3341466184291746E-2</c:v>
                </c:pt>
                <c:pt idx="396">
                  <c:v>9.341643868478762E-2</c:v>
                </c:pt>
                <c:pt idx="397">
                  <c:v>9.3713835994938779E-2</c:v>
                </c:pt>
                <c:pt idx="398">
                  <c:v>9.4056336113714473E-2</c:v>
                </c:pt>
                <c:pt idx="399">
                  <c:v>9.4519593303479268E-2</c:v>
                </c:pt>
                <c:pt idx="400">
                  <c:v>9.5037455357913261E-2</c:v>
                </c:pt>
                <c:pt idx="401">
                  <c:v>9.5569421361005477E-2</c:v>
                </c:pt>
                <c:pt idx="402">
                  <c:v>9.6118410105756169E-2</c:v>
                </c:pt>
                <c:pt idx="403">
                  <c:v>9.6940039682801779E-2</c:v>
                </c:pt>
                <c:pt idx="404">
                  <c:v>9.7631942759273505E-2</c:v>
                </c:pt>
                <c:pt idx="405">
                  <c:v>9.8436038273259113E-2</c:v>
                </c:pt>
                <c:pt idx="406">
                  <c:v>9.9243883477522415E-2</c:v>
                </c:pt>
                <c:pt idx="407">
                  <c:v>0.10011283158926575</c:v>
                </c:pt>
                <c:pt idx="408">
                  <c:v>0.10085443936697558</c:v>
                </c:pt>
                <c:pt idx="409">
                  <c:v>0.10151826237648127</c:v>
                </c:pt>
                <c:pt idx="410">
                  <c:v>0.10209309415706644</c:v>
                </c:pt>
                <c:pt idx="411">
                  <c:v>0.10267073820535989</c:v>
                </c:pt>
                <c:pt idx="412">
                  <c:v>0.10302974974439257</c:v>
                </c:pt>
                <c:pt idx="413">
                  <c:v>0.10334314715339919</c:v>
                </c:pt>
                <c:pt idx="414">
                  <c:v>0.10340107560717819</c:v>
                </c:pt>
                <c:pt idx="415">
                  <c:v>0.1033447876428957</c:v>
                </c:pt>
                <c:pt idx="416">
                  <c:v>0.1031300965694382</c:v>
                </c:pt>
                <c:pt idx="417">
                  <c:v>0.10274247233697954</c:v>
                </c:pt>
                <c:pt idx="418">
                  <c:v>0.10216936626612447</c:v>
                </c:pt>
                <c:pt idx="419">
                  <c:v>0.10154137836484103</c:v>
                </c:pt>
                <c:pt idx="420">
                  <c:v>0.10077646285324586</c:v>
                </c:pt>
                <c:pt idx="421">
                  <c:v>9.9898992718144078E-2</c:v>
                </c:pt>
                <c:pt idx="422">
                  <c:v>9.8960952302022218E-2</c:v>
                </c:pt>
                <c:pt idx="423">
                  <c:v>9.7908098926203765E-2</c:v>
                </c:pt>
                <c:pt idx="424">
                  <c:v>9.6616266710356238E-2</c:v>
                </c:pt>
                <c:pt idx="425">
                  <c:v>9.5345419977028875E-2</c:v>
                </c:pt>
                <c:pt idx="426">
                  <c:v>9.3917341912738317E-2</c:v>
                </c:pt>
                <c:pt idx="427">
                  <c:v>9.2388597447526172E-2</c:v>
                </c:pt>
                <c:pt idx="428">
                  <c:v>9.083388211612918E-2</c:v>
                </c:pt>
                <c:pt idx="429">
                  <c:v>8.9265446327125117E-2</c:v>
                </c:pt>
                <c:pt idx="430">
                  <c:v>8.7761351814477265E-2</c:v>
                </c:pt>
                <c:pt idx="431">
                  <c:v>8.6339090031128829E-2</c:v>
                </c:pt>
                <c:pt idx="432">
                  <c:v>8.4742829835859443E-2</c:v>
                </c:pt>
                <c:pt idx="433">
                  <c:v>8.3210016104493648E-2</c:v>
                </c:pt>
                <c:pt idx="434">
                  <c:v>8.1631673463335386E-2</c:v>
                </c:pt>
                <c:pt idx="435">
                  <c:v>8.0109022244824524E-2</c:v>
                </c:pt>
                <c:pt idx="436">
                  <c:v>7.857507934536373E-2</c:v>
                </c:pt>
                <c:pt idx="437">
                  <c:v>7.7040923395318983E-2</c:v>
                </c:pt>
                <c:pt idx="438">
                  <c:v>7.5483779287264838E-2</c:v>
                </c:pt>
                <c:pt idx="439">
                  <c:v>7.4171515520415468E-2</c:v>
                </c:pt>
                <c:pt idx="440">
                  <c:v>7.271263034168414E-2</c:v>
                </c:pt>
                <c:pt idx="441">
                  <c:v>7.1175172107587989E-2</c:v>
                </c:pt>
                <c:pt idx="442">
                  <c:v>6.9689826046328701E-2</c:v>
                </c:pt>
                <c:pt idx="443">
                  <c:v>6.8183792773366808E-2</c:v>
                </c:pt>
                <c:pt idx="444">
                  <c:v>6.6661738096491036E-2</c:v>
                </c:pt>
                <c:pt idx="445">
                  <c:v>6.5334646008997979E-2</c:v>
                </c:pt>
                <c:pt idx="446">
                  <c:v>6.3833193323591247E-2</c:v>
                </c:pt>
                <c:pt idx="447">
                  <c:v>6.2406500088096416E-2</c:v>
                </c:pt>
                <c:pt idx="448">
                  <c:v>6.1103525326707743E-2</c:v>
                </c:pt>
                <c:pt idx="449">
                  <c:v>5.9803085867268208E-2</c:v>
                </c:pt>
                <c:pt idx="450">
                  <c:v>5.8536564060795264E-2</c:v>
                </c:pt>
                <c:pt idx="451">
                  <c:v>5.7373819193769722E-2</c:v>
                </c:pt>
                <c:pt idx="452">
                  <c:v>5.6204576283933362E-2</c:v>
                </c:pt>
                <c:pt idx="453">
                  <c:v>5.5153512533020178E-2</c:v>
                </c:pt>
                <c:pt idx="454">
                  <c:v>5.42220553799427E-2</c:v>
                </c:pt>
                <c:pt idx="455">
                  <c:v>5.3306449190311911E-2</c:v>
                </c:pt>
                <c:pt idx="456">
                  <c:v>5.2487844931558565E-2</c:v>
                </c:pt>
                <c:pt idx="457">
                  <c:v>5.1886339217861482E-2</c:v>
                </c:pt>
                <c:pt idx="458">
                  <c:v>5.1276503226331517E-2</c:v>
                </c:pt>
                <c:pt idx="459">
                  <c:v>5.0643316890799435E-2</c:v>
                </c:pt>
                <c:pt idx="460">
                  <c:v>5.0047137441701368E-2</c:v>
                </c:pt>
                <c:pt idx="461">
                  <c:v>4.9545382011414826E-2</c:v>
                </c:pt>
                <c:pt idx="462">
                  <c:v>4.9233731617196672E-2</c:v>
                </c:pt>
                <c:pt idx="463">
                  <c:v>4.8808823532544857E-2</c:v>
                </c:pt>
                <c:pt idx="464">
                  <c:v>4.840750014753753E-2</c:v>
                </c:pt>
                <c:pt idx="465">
                  <c:v>4.8007795946968301E-2</c:v>
                </c:pt>
                <c:pt idx="466">
                  <c:v>4.7593263425755386E-2</c:v>
                </c:pt>
                <c:pt idx="467">
                  <c:v>4.7327418907088852E-2</c:v>
                </c:pt>
                <c:pt idx="468">
                  <c:v>4.7048130896574385E-2</c:v>
                </c:pt>
                <c:pt idx="469">
                  <c:v>4.666376633805034E-2</c:v>
                </c:pt>
                <c:pt idx="470">
                  <c:v>4.6296126250367248E-2</c:v>
                </c:pt>
                <c:pt idx="471">
                  <c:v>4.581482367614096E-2</c:v>
                </c:pt>
                <c:pt idx="472">
                  <c:v>4.5381777059181831E-2</c:v>
                </c:pt>
                <c:pt idx="473">
                  <c:v>4.505540486961198E-2</c:v>
                </c:pt>
                <c:pt idx="474">
                  <c:v>4.4608296914111431E-2</c:v>
                </c:pt>
                <c:pt idx="475">
                  <c:v>4.4137178157798468E-2</c:v>
                </c:pt>
                <c:pt idx="476">
                  <c:v>4.3535736359276572E-2</c:v>
                </c:pt>
                <c:pt idx="477">
                  <c:v>4.2951956454165045E-2</c:v>
                </c:pt>
                <c:pt idx="478">
                  <c:v>4.2346445389489493E-2</c:v>
                </c:pt>
                <c:pt idx="479">
                  <c:v>4.1828029403537192E-2</c:v>
                </c:pt>
                <c:pt idx="480">
                  <c:v>4.1088040810265458E-2</c:v>
                </c:pt>
                <c:pt idx="481">
                  <c:v>4.0326193227079324E-2</c:v>
                </c:pt>
                <c:pt idx="482">
                  <c:v>3.9532792852408571E-2</c:v>
                </c:pt>
                <c:pt idx="483">
                  <c:v>3.8794359528399748E-2</c:v>
                </c:pt>
                <c:pt idx="484">
                  <c:v>3.8078871752283527E-2</c:v>
                </c:pt>
                <c:pt idx="485">
                  <c:v>3.7296550007978747E-2</c:v>
                </c:pt>
                <c:pt idx="486">
                  <c:v>3.6362727993419296E-2</c:v>
                </c:pt>
                <c:pt idx="487">
                  <c:v>3.5574781713697941E-2</c:v>
                </c:pt>
                <c:pt idx="488">
                  <c:v>3.4707772362268657E-2</c:v>
                </c:pt>
                <c:pt idx="489">
                  <c:v>3.3807868000675798E-2</c:v>
                </c:pt>
                <c:pt idx="490">
                  <c:v>3.3018366451691525E-2</c:v>
                </c:pt>
                <c:pt idx="491">
                  <c:v>3.2122424830960346E-2</c:v>
                </c:pt>
                <c:pt idx="492">
                  <c:v>3.1339208274202918E-2</c:v>
                </c:pt>
                <c:pt idx="493">
                  <c:v>3.0511208484696899E-2</c:v>
                </c:pt>
                <c:pt idx="494">
                  <c:v>2.9751853593343109E-2</c:v>
                </c:pt>
                <c:pt idx="495">
                  <c:v>2.9010948882560339E-2</c:v>
                </c:pt>
                <c:pt idx="496">
                  <c:v>2.8329719640345051E-2</c:v>
                </c:pt>
                <c:pt idx="497">
                  <c:v>2.7507813097540312E-2</c:v>
                </c:pt>
                <c:pt idx="498">
                  <c:v>2.6736697813951871E-2</c:v>
                </c:pt>
                <c:pt idx="499">
                  <c:v>2.6003782500067647E-2</c:v>
                </c:pt>
                <c:pt idx="500">
                  <c:v>2.533631632557623E-2</c:v>
                </c:pt>
                <c:pt idx="501">
                  <c:v>2.4648035109031834E-2</c:v>
                </c:pt>
                <c:pt idx="502">
                  <c:v>2.3969064203006527E-2</c:v>
                </c:pt>
                <c:pt idx="503">
                  <c:v>2.3343142892387512E-2</c:v>
                </c:pt>
                <c:pt idx="504">
                  <c:v>2.273974102849317E-2</c:v>
                </c:pt>
                <c:pt idx="505">
                  <c:v>2.2212313002839327E-2</c:v>
                </c:pt>
                <c:pt idx="506">
                  <c:v>2.1583643339687212E-2</c:v>
                </c:pt>
                <c:pt idx="507">
                  <c:v>2.1023211648071968E-2</c:v>
                </c:pt>
                <c:pt idx="508">
                  <c:v>2.044514789012811E-2</c:v>
                </c:pt>
                <c:pt idx="509">
                  <c:v>1.9892398802570498E-2</c:v>
                </c:pt>
                <c:pt idx="510">
                  <c:v>1.9364994212480887E-2</c:v>
                </c:pt>
                <c:pt idx="511">
                  <c:v>1.8904996696650696E-2</c:v>
                </c:pt>
                <c:pt idx="512">
                  <c:v>1.8312409280398217E-2</c:v>
                </c:pt>
                <c:pt idx="513">
                  <c:v>1.7853988338889338E-2</c:v>
                </c:pt>
                <c:pt idx="514">
                  <c:v>1.7373972590190172E-2</c:v>
                </c:pt>
                <c:pt idx="515">
                  <c:v>1.6939896938910515E-2</c:v>
                </c:pt>
                <c:pt idx="516">
                  <c:v>1.6572834218309952E-2</c:v>
                </c:pt>
                <c:pt idx="517">
                  <c:v>1.6119396529959921E-2</c:v>
                </c:pt>
                <c:pt idx="518">
                  <c:v>1.5702124178237267E-2</c:v>
                </c:pt>
                <c:pt idx="519">
                  <c:v>1.5399937490958667E-2</c:v>
                </c:pt>
                <c:pt idx="520">
                  <c:v>1.5127464968625107E-2</c:v>
                </c:pt>
                <c:pt idx="521">
                  <c:v>1.4825259106793949E-2</c:v>
                </c:pt>
                <c:pt idx="522">
                  <c:v>1.4579648002086191E-2</c:v>
                </c:pt>
                <c:pt idx="523">
                  <c:v>1.4177970953109484E-2</c:v>
                </c:pt>
                <c:pt idx="524">
                  <c:v>1.3825753597199323E-2</c:v>
                </c:pt>
                <c:pt idx="525">
                  <c:v>1.3621659659788045E-2</c:v>
                </c:pt>
                <c:pt idx="526">
                  <c:v>1.3426149530404557E-2</c:v>
                </c:pt>
                <c:pt idx="527">
                  <c:v>1.3128023587256253E-2</c:v>
                </c:pt>
                <c:pt idx="528">
                  <c:v>1.2901695690902805E-2</c:v>
                </c:pt>
                <c:pt idx="529">
                  <c:v>1.2637521488814524E-2</c:v>
                </c:pt>
                <c:pt idx="530">
                  <c:v>1.2549416550323293E-2</c:v>
                </c:pt>
                <c:pt idx="531">
                  <c:v>1.2459764864592505E-2</c:v>
                </c:pt>
                <c:pt idx="532">
                  <c:v>1.2264876842914182E-2</c:v>
                </c:pt>
                <c:pt idx="533">
                  <c:v>1.2137830518686561E-2</c:v>
                </c:pt>
                <c:pt idx="534">
                  <c:v>1.2013903255008127E-2</c:v>
                </c:pt>
                <c:pt idx="535">
                  <c:v>1.1906521499680104E-2</c:v>
                </c:pt>
                <c:pt idx="536">
                  <c:v>1.1815953696438284E-2</c:v>
                </c:pt>
                <c:pt idx="537">
                  <c:v>1.1757266782580388E-2</c:v>
                </c:pt>
                <c:pt idx="538">
                  <c:v>1.1602528143449514E-2</c:v>
                </c:pt>
                <c:pt idx="539">
                  <c:v>1.14179837276225E-2</c:v>
                </c:pt>
                <c:pt idx="540">
                  <c:v>1.1268221950132955E-2</c:v>
                </c:pt>
                <c:pt idx="541">
                  <c:v>1.1112151744852325E-2</c:v>
                </c:pt>
                <c:pt idx="542">
                  <c:v>1.0874551342101501E-2</c:v>
                </c:pt>
                <c:pt idx="543">
                  <c:v>1.0751290926750865E-2</c:v>
                </c:pt>
                <c:pt idx="544">
                  <c:v>1.0528086351958286E-2</c:v>
                </c:pt>
                <c:pt idx="545">
                  <c:v>1.0429563239911363E-2</c:v>
                </c:pt>
                <c:pt idx="546">
                  <c:v>1.0317524198817953E-2</c:v>
                </c:pt>
                <c:pt idx="547">
                  <c:v>1.0155271265590776E-2</c:v>
                </c:pt>
                <c:pt idx="548">
                  <c:v>1.0034367189698749E-2</c:v>
                </c:pt>
                <c:pt idx="549">
                  <c:v>9.9844579599000453E-3</c:v>
                </c:pt>
                <c:pt idx="550">
                  <c:v>9.9127813519380471E-3</c:v>
                </c:pt>
                <c:pt idx="551">
                  <c:v>9.7934005877213411E-3</c:v>
                </c:pt>
                <c:pt idx="552">
                  <c:v>9.6713929098043959E-3</c:v>
                </c:pt>
                <c:pt idx="553">
                  <c:v>9.6634525145401686E-3</c:v>
                </c:pt>
                <c:pt idx="554">
                  <c:v>9.6030441519638684E-3</c:v>
                </c:pt>
                <c:pt idx="555">
                  <c:v>9.5893407384034964E-3</c:v>
                </c:pt>
                <c:pt idx="556">
                  <c:v>9.5263736383138231E-3</c:v>
                </c:pt>
                <c:pt idx="557">
                  <c:v>9.3433653171971654E-3</c:v>
                </c:pt>
                <c:pt idx="558">
                  <c:v>9.3093603134911506E-3</c:v>
                </c:pt>
                <c:pt idx="559">
                  <c:v>9.2221544484642343E-3</c:v>
                </c:pt>
                <c:pt idx="560">
                  <c:v>9.0999145454107727E-3</c:v>
                </c:pt>
                <c:pt idx="561">
                  <c:v>9.0457400429211701E-3</c:v>
                </c:pt>
                <c:pt idx="562">
                  <c:v>8.9595653427206254E-3</c:v>
                </c:pt>
                <c:pt idx="563">
                  <c:v>8.9649725665415566E-3</c:v>
                </c:pt>
                <c:pt idx="564">
                  <c:v>8.8915638573319536E-3</c:v>
                </c:pt>
                <c:pt idx="565">
                  <c:v>8.8547636299643722E-3</c:v>
                </c:pt>
                <c:pt idx="566">
                  <c:v>8.816682968587182E-3</c:v>
                </c:pt>
                <c:pt idx="567">
                  <c:v>8.6811380565653563E-3</c:v>
                </c:pt>
                <c:pt idx="568">
                  <c:v>8.5808849737766691E-3</c:v>
                </c:pt>
                <c:pt idx="569">
                  <c:v>8.5382215943384781E-3</c:v>
                </c:pt>
                <c:pt idx="570">
                  <c:v>8.3905626261126312E-3</c:v>
                </c:pt>
                <c:pt idx="571">
                  <c:v>8.2922035630153563E-3</c:v>
                </c:pt>
                <c:pt idx="572">
                  <c:v>8.1869310084685485E-3</c:v>
                </c:pt>
                <c:pt idx="573">
                  <c:v>8.1197391152989292E-3</c:v>
                </c:pt>
                <c:pt idx="574">
                  <c:v>8.1820755856600764E-3</c:v>
                </c:pt>
                <c:pt idx="575">
                  <c:v>8.0756653409949156E-3</c:v>
                </c:pt>
                <c:pt idx="576">
                  <c:v>8.0405673877931814E-3</c:v>
                </c:pt>
                <c:pt idx="577">
                  <c:v>7.9983237180053946E-3</c:v>
                </c:pt>
                <c:pt idx="578">
                  <c:v>7.9982512808068479E-3</c:v>
                </c:pt>
                <c:pt idx="579">
                  <c:v>7.8687591358753538E-3</c:v>
                </c:pt>
                <c:pt idx="580">
                  <c:v>7.8389192710857768E-3</c:v>
                </c:pt>
                <c:pt idx="581">
                  <c:v>7.6775206707002828E-3</c:v>
                </c:pt>
                <c:pt idx="582">
                  <c:v>7.5926029689451086E-3</c:v>
                </c:pt>
                <c:pt idx="583">
                  <c:v>7.4379303754952631E-3</c:v>
                </c:pt>
                <c:pt idx="584">
                  <c:v>7.3516150619093038E-3</c:v>
                </c:pt>
                <c:pt idx="585">
                  <c:v>7.3298817718394421E-3</c:v>
                </c:pt>
                <c:pt idx="586">
                  <c:v>7.324206104282722E-3</c:v>
                </c:pt>
                <c:pt idx="587">
                  <c:v>7.2305256320092312E-3</c:v>
                </c:pt>
                <c:pt idx="588">
                  <c:v>7.1633763489564036E-3</c:v>
                </c:pt>
                <c:pt idx="589">
                  <c:v>7.1739031783099169E-3</c:v>
                </c:pt>
                <c:pt idx="590">
                  <c:v>7.1921253947561008E-3</c:v>
                </c:pt>
                <c:pt idx="591">
                  <c:v>7.1471504164819346E-3</c:v>
                </c:pt>
                <c:pt idx="592">
                  <c:v>7.0023186295052478E-3</c:v>
                </c:pt>
                <c:pt idx="593">
                  <c:v>6.8857629160318651E-3</c:v>
                </c:pt>
                <c:pt idx="594">
                  <c:v>6.8484449757452567E-3</c:v>
                </c:pt>
                <c:pt idx="595">
                  <c:v>6.8192740897893168E-3</c:v>
                </c:pt>
                <c:pt idx="596">
                  <c:v>6.7811167302019018E-3</c:v>
                </c:pt>
                <c:pt idx="597">
                  <c:v>6.6985958475162888E-3</c:v>
                </c:pt>
                <c:pt idx="598">
                  <c:v>6.7328735559697732E-3</c:v>
                </c:pt>
                <c:pt idx="599">
                  <c:v>6.7166646675420206E-3</c:v>
                </c:pt>
                <c:pt idx="600">
                  <c:v>6.7716317182039583E-3</c:v>
                </c:pt>
                <c:pt idx="601">
                  <c:v>6.7276772522269638E-3</c:v>
                </c:pt>
                <c:pt idx="602">
                  <c:v>6.6779512459304675E-3</c:v>
                </c:pt>
                <c:pt idx="603">
                  <c:v>6.5694829326242449E-3</c:v>
                </c:pt>
                <c:pt idx="604">
                  <c:v>6.4571669257716844E-3</c:v>
                </c:pt>
                <c:pt idx="605">
                  <c:v>6.3682737001197979E-3</c:v>
                </c:pt>
                <c:pt idx="606">
                  <c:v>6.3429696822627502E-3</c:v>
                </c:pt>
                <c:pt idx="607">
                  <c:v>6.212910822777919E-3</c:v>
                </c:pt>
                <c:pt idx="608">
                  <c:v>6.1331084655436487E-3</c:v>
                </c:pt>
                <c:pt idx="609">
                  <c:v>6.0643016489476042E-3</c:v>
                </c:pt>
                <c:pt idx="610">
                  <c:v>6.1369753336425409E-3</c:v>
                </c:pt>
                <c:pt idx="611">
                  <c:v>6.1958987336486341E-3</c:v>
                </c:pt>
                <c:pt idx="612">
                  <c:v>6.0959247471249357E-3</c:v>
                </c:pt>
                <c:pt idx="613">
                  <c:v>5.9975145518875112E-3</c:v>
                </c:pt>
                <c:pt idx="614">
                  <c:v>6.0093622948615821E-3</c:v>
                </c:pt>
                <c:pt idx="615">
                  <c:v>5.865286837457958E-3</c:v>
                </c:pt>
                <c:pt idx="616">
                  <c:v>5.8325175271389156E-3</c:v>
                </c:pt>
                <c:pt idx="617">
                  <c:v>5.7149583454150768E-3</c:v>
                </c:pt>
                <c:pt idx="618">
                  <c:v>5.6567380123360555E-3</c:v>
                </c:pt>
                <c:pt idx="619">
                  <c:v>5.6329786112127248E-3</c:v>
                </c:pt>
                <c:pt idx="620">
                  <c:v>5.6281636680152059E-3</c:v>
                </c:pt>
                <c:pt idx="621">
                  <c:v>5.6324736813287363E-3</c:v>
                </c:pt>
                <c:pt idx="622">
                  <c:v>5.6351751627333616E-3</c:v>
                </c:pt>
                <c:pt idx="623">
                  <c:v>5.5890710163642027E-3</c:v>
                </c:pt>
                <c:pt idx="624">
                  <c:v>5.5769569601601798E-3</c:v>
                </c:pt>
                <c:pt idx="625">
                  <c:v>5.5522026128097517E-3</c:v>
                </c:pt>
                <c:pt idx="626">
                  <c:v>5.4858075288241456E-3</c:v>
                </c:pt>
                <c:pt idx="627">
                  <c:v>5.461321625209509E-3</c:v>
                </c:pt>
                <c:pt idx="628">
                  <c:v>5.3778015352851181E-3</c:v>
                </c:pt>
                <c:pt idx="629">
                  <c:v>5.3855778815996942E-3</c:v>
                </c:pt>
                <c:pt idx="630">
                  <c:v>5.3671511365929077E-3</c:v>
                </c:pt>
                <c:pt idx="631">
                  <c:v>5.3256126642380322E-3</c:v>
                </c:pt>
                <c:pt idx="632">
                  <c:v>5.2326054318098583E-3</c:v>
                </c:pt>
                <c:pt idx="633">
                  <c:v>5.2639558252397193E-3</c:v>
                </c:pt>
                <c:pt idx="634">
                  <c:v>5.2192769872772583E-3</c:v>
                </c:pt>
                <c:pt idx="635">
                  <c:v>5.126474283409687E-3</c:v>
                </c:pt>
                <c:pt idx="636">
                  <c:v>5.0308529203163116E-3</c:v>
                </c:pt>
                <c:pt idx="637">
                  <c:v>5.0249556801522715E-3</c:v>
                </c:pt>
                <c:pt idx="638">
                  <c:v>5.0132187234818602E-3</c:v>
                </c:pt>
                <c:pt idx="639">
                  <c:v>4.8906656360699751E-3</c:v>
                </c:pt>
                <c:pt idx="640">
                  <c:v>4.7510109782835409E-3</c:v>
                </c:pt>
                <c:pt idx="641">
                  <c:v>4.6566295695888186E-3</c:v>
                </c:pt>
                <c:pt idx="642">
                  <c:v>4.6719393845522563E-3</c:v>
                </c:pt>
                <c:pt idx="643">
                  <c:v>4.6761066539745327E-3</c:v>
                </c:pt>
                <c:pt idx="644">
                  <c:v>4.6990010697269824E-3</c:v>
                </c:pt>
                <c:pt idx="645">
                  <c:v>4.6672671852459914E-3</c:v>
                </c:pt>
                <c:pt idx="646">
                  <c:v>4.7336388336673609E-3</c:v>
                </c:pt>
                <c:pt idx="647">
                  <c:v>4.8372922037760663E-3</c:v>
                </c:pt>
                <c:pt idx="648">
                  <c:v>4.8763465063219567E-3</c:v>
                </c:pt>
                <c:pt idx="649">
                  <c:v>4.796177702083273E-3</c:v>
                </c:pt>
                <c:pt idx="650">
                  <c:v>4.840236562846407E-3</c:v>
                </c:pt>
                <c:pt idx="651">
                  <c:v>4.7055076345611513E-3</c:v>
                </c:pt>
                <c:pt idx="652">
                  <c:v>4.6141408916294769E-3</c:v>
                </c:pt>
                <c:pt idx="653">
                  <c:v>4.5379518722991844E-3</c:v>
                </c:pt>
                <c:pt idx="654">
                  <c:v>4.3803136147206028E-3</c:v>
                </c:pt>
                <c:pt idx="655">
                  <c:v>4.2510835220073793E-3</c:v>
                </c:pt>
                <c:pt idx="656">
                  <c:v>4.1707996704533571E-3</c:v>
                </c:pt>
                <c:pt idx="657">
                  <c:v>4.0624101858631988E-3</c:v>
                </c:pt>
                <c:pt idx="658">
                  <c:v>4.0292765590455842E-3</c:v>
                </c:pt>
                <c:pt idx="659">
                  <c:v>3.9865513949380463E-3</c:v>
                </c:pt>
                <c:pt idx="660">
                  <c:v>3.99609180008782E-3</c:v>
                </c:pt>
                <c:pt idx="661">
                  <c:v>3.9820091564879978E-3</c:v>
                </c:pt>
                <c:pt idx="662">
                  <c:v>3.9866003965723573E-3</c:v>
                </c:pt>
                <c:pt idx="663">
                  <c:v>4.0252562945262407E-3</c:v>
                </c:pt>
                <c:pt idx="664">
                  <c:v>4.0366651532973514E-3</c:v>
                </c:pt>
                <c:pt idx="665">
                  <c:v>4.0221116679069763E-3</c:v>
                </c:pt>
                <c:pt idx="666">
                  <c:v>4.0364968433360231E-3</c:v>
                </c:pt>
                <c:pt idx="667">
                  <c:v>4.022936173666905E-3</c:v>
                </c:pt>
                <c:pt idx="668">
                  <c:v>4.0662301828336194E-3</c:v>
                </c:pt>
                <c:pt idx="669">
                  <c:v>4.0947470034967993E-3</c:v>
                </c:pt>
                <c:pt idx="670">
                  <c:v>4.0552239896661946E-3</c:v>
                </c:pt>
                <c:pt idx="671">
                  <c:v>4.0175119057992582E-3</c:v>
                </c:pt>
                <c:pt idx="672">
                  <c:v>3.9858440669992955E-3</c:v>
                </c:pt>
                <c:pt idx="673">
                  <c:v>3.9069194781709438E-3</c:v>
                </c:pt>
                <c:pt idx="674">
                  <c:v>3.8543045059559358E-3</c:v>
                </c:pt>
                <c:pt idx="675">
                  <c:v>3.8405691348079702E-3</c:v>
                </c:pt>
                <c:pt idx="676">
                  <c:v>3.8574448715635208E-3</c:v>
                </c:pt>
                <c:pt idx="677">
                  <c:v>3.8765256818630682E-3</c:v>
                </c:pt>
                <c:pt idx="678">
                  <c:v>3.84931060026789E-3</c:v>
                </c:pt>
                <c:pt idx="679">
                  <c:v>3.8383576697464551E-3</c:v>
                </c:pt>
                <c:pt idx="680">
                  <c:v>3.8393526159735524E-3</c:v>
                </c:pt>
                <c:pt idx="681">
                  <c:v>3.7590559813844926E-3</c:v>
                </c:pt>
                <c:pt idx="682">
                  <c:v>3.6765713172981526E-3</c:v>
                </c:pt>
                <c:pt idx="683">
                  <c:v>3.5716716012732753E-3</c:v>
                </c:pt>
                <c:pt idx="684">
                  <c:v>3.3959922202448762E-3</c:v>
                </c:pt>
                <c:pt idx="685">
                  <c:v>3.2997636629872118E-3</c:v>
                </c:pt>
                <c:pt idx="686">
                  <c:v>3.3052198884424532E-3</c:v>
                </c:pt>
                <c:pt idx="687">
                  <c:v>3.2724931882402043E-3</c:v>
                </c:pt>
                <c:pt idx="688">
                  <c:v>3.3137802609060065E-3</c:v>
                </c:pt>
                <c:pt idx="689">
                  <c:v>3.2586257257301828E-3</c:v>
                </c:pt>
                <c:pt idx="690">
                  <c:v>3.2337051989242654E-3</c:v>
                </c:pt>
                <c:pt idx="691">
                  <c:v>3.333723926070595E-3</c:v>
                </c:pt>
                <c:pt idx="692">
                  <c:v>3.401446315194278E-3</c:v>
                </c:pt>
                <c:pt idx="693">
                  <c:v>3.3535269778497702E-3</c:v>
                </c:pt>
                <c:pt idx="694">
                  <c:v>3.3358416488751676E-3</c:v>
                </c:pt>
                <c:pt idx="695">
                  <c:v>3.2587088154579277E-3</c:v>
                </c:pt>
                <c:pt idx="696">
                  <c:v>3.2049135430077757E-3</c:v>
                </c:pt>
                <c:pt idx="697">
                  <c:v>3.1523624859679561E-3</c:v>
                </c:pt>
                <c:pt idx="698">
                  <c:v>3.0552305942342971E-3</c:v>
                </c:pt>
                <c:pt idx="699">
                  <c:v>3.0061927413239948E-3</c:v>
                </c:pt>
                <c:pt idx="700">
                  <c:v>3.0038555764179426E-3</c:v>
                </c:pt>
                <c:pt idx="701">
                  <c:v>2.9585546307503152E-3</c:v>
                </c:pt>
                <c:pt idx="702">
                  <c:v>2.9486179515143744E-3</c:v>
                </c:pt>
                <c:pt idx="703">
                  <c:v>2.9486626921370056E-3</c:v>
                </c:pt>
                <c:pt idx="704">
                  <c:v>2.8836737420055432E-3</c:v>
                </c:pt>
                <c:pt idx="705">
                  <c:v>2.8672645860288674E-3</c:v>
                </c:pt>
                <c:pt idx="706">
                  <c:v>2.7574327489852933E-3</c:v>
                </c:pt>
                <c:pt idx="707">
                  <c:v>2.6838919484136361E-3</c:v>
                </c:pt>
                <c:pt idx="708">
                  <c:v>2.6366373288910865E-3</c:v>
                </c:pt>
                <c:pt idx="709">
                  <c:v>2.6375449243787605E-3</c:v>
                </c:pt>
                <c:pt idx="710">
                  <c:v>2.6403060599468949E-3</c:v>
                </c:pt>
                <c:pt idx="711">
                  <c:v>2.6797992466957455E-3</c:v>
                </c:pt>
                <c:pt idx="712">
                  <c:v>2.6703653668379524E-3</c:v>
                </c:pt>
                <c:pt idx="713">
                  <c:v>2.699898438786626E-3</c:v>
                </c:pt>
                <c:pt idx="714">
                  <c:v>2.6445777241553129E-3</c:v>
                </c:pt>
                <c:pt idx="715">
                  <c:v>2.6868341769781374E-3</c:v>
                </c:pt>
                <c:pt idx="716">
                  <c:v>2.6923585786202461E-3</c:v>
                </c:pt>
                <c:pt idx="717">
                  <c:v>2.5888564744261538E-3</c:v>
                </c:pt>
                <c:pt idx="718">
                  <c:v>2.5158142122209651E-3</c:v>
                </c:pt>
                <c:pt idx="719">
                  <c:v>2.545781907360919E-3</c:v>
                </c:pt>
                <c:pt idx="720">
                  <c:v>2.5235671229713059E-3</c:v>
                </c:pt>
                <c:pt idx="721">
                  <c:v>2.4817900339623934E-3</c:v>
                </c:pt>
                <c:pt idx="722">
                  <c:v>2.3596417426600346E-3</c:v>
                </c:pt>
                <c:pt idx="723">
                  <c:v>2.220272572656108E-3</c:v>
                </c:pt>
                <c:pt idx="724">
                  <c:v>2.2325123287046671E-3</c:v>
                </c:pt>
                <c:pt idx="725">
                  <c:v>2.1762371474572093E-3</c:v>
                </c:pt>
                <c:pt idx="726">
                  <c:v>2.0245883809455229E-3</c:v>
                </c:pt>
                <c:pt idx="727">
                  <c:v>2.0550397009110682E-3</c:v>
                </c:pt>
                <c:pt idx="728">
                  <c:v>2.0114753305533074E-3</c:v>
                </c:pt>
                <c:pt idx="729">
                  <c:v>2.0559700928112256E-3</c:v>
                </c:pt>
                <c:pt idx="730">
                  <c:v>2.0732288945167388E-3</c:v>
                </c:pt>
                <c:pt idx="731">
                  <c:v>2.070594310995477E-3</c:v>
                </c:pt>
                <c:pt idx="732">
                  <c:v>2.1496313905321599E-3</c:v>
                </c:pt>
                <c:pt idx="733">
                  <c:v>2.2077366762958428E-3</c:v>
                </c:pt>
                <c:pt idx="734">
                  <c:v>2.1109855059557227E-3</c:v>
                </c:pt>
                <c:pt idx="735">
                  <c:v>2.2009510151966851E-3</c:v>
                </c:pt>
                <c:pt idx="736">
                  <c:v>2.2064818083563126E-3</c:v>
                </c:pt>
                <c:pt idx="737">
                  <c:v>2.1442603853105034E-3</c:v>
                </c:pt>
                <c:pt idx="738">
                  <c:v>2.1028791442865907E-3</c:v>
                </c:pt>
                <c:pt idx="739">
                  <c:v>2.0865017328469244E-3</c:v>
                </c:pt>
                <c:pt idx="740">
                  <c:v>2.0797258720746292E-3</c:v>
                </c:pt>
                <c:pt idx="741">
                  <c:v>2.1055976697379329E-3</c:v>
                </c:pt>
                <c:pt idx="742">
                  <c:v>2.0060972946623801E-3</c:v>
                </c:pt>
                <c:pt idx="743">
                  <c:v>1.9748240255439129E-3</c:v>
                </c:pt>
                <c:pt idx="744">
                  <c:v>1.9507412136341295E-3</c:v>
                </c:pt>
                <c:pt idx="745">
                  <c:v>1.9112309828385624E-3</c:v>
                </c:pt>
                <c:pt idx="746">
                  <c:v>1.8821900577388388E-3</c:v>
                </c:pt>
                <c:pt idx="747">
                  <c:v>1.8681372412207712E-3</c:v>
                </c:pt>
                <c:pt idx="748">
                  <c:v>1.7614634529832514E-3</c:v>
                </c:pt>
                <c:pt idx="749">
                  <c:v>1.7392571906169967E-3</c:v>
                </c:pt>
                <c:pt idx="750">
                  <c:v>1.7270108300003345E-3</c:v>
                </c:pt>
                <c:pt idx="751">
                  <c:v>1.7233947224387645E-3</c:v>
                </c:pt>
                <c:pt idx="752">
                  <c:v>1.7320300887078716E-3</c:v>
                </c:pt>
                <c:pt idx="753">
                  <c:v>1.6321479269858605E-3</c:v>
                </c:pt>
                <c:pt idx="754">
                  <c:v>1.6094559092881746E-3</c:v>
                </c:pt>
                <c:pt idx="755">
                  <c:v>1.6262602740980984E-3</c:v>
                </c:pt>
                <c:pt idx="756">
                  <c:v>1.6012140474476434E-3</c:v>
                </c:pt>
                <c:pt idx="757">
                  <c:v>1.4557916842522169E-3</c:v>
                </c:pt>
                <c:pt idx="758">
                  <c:v>1.4485667128489317E-3</c:v>
                </c:pt>
                <c:pt idx="759">
                  <c:v>1.4721652607813714E-3</c:v>
                </c:pt>
                <c:pt idx="760">
                  <c:v>1.469376641687906E-3</c:v>
                </c:pt>
                <c:pt idx="761">
                  <c:v>1.3993841985921191E-3</c:v>
                </c:pt>
                <c:pt idx="762">
                  <c:v>1.4048440459072877E-3</c:v>
                </c:pt>
                <c:pt idx="763">
                  <c:v>1.3630797399334133E-3</c:v>
                </c:pt>
                <c:pt idx="764">
                  <c:v>1.3762605404113283E-3</c:v>
                </c:pt>
                <c:pt idx="765">
                  <c:v>1.4539494358527063E-3</c:v>
                </c:pt>
                <c:pt idx="766">
                  <c:v>1.3917580529392351E-3</c:v>
                </c:pt>
                <c:pt idx="767">
                  <c:v>1.3500193130354362E-3</c:v>
                </c:pt>
                <c:pt idx="768">
                  <c:v>1.3468702123539086E-3</c:v>
                </c:pt>
                <c:pt idx="769">
                  <c:v>1.3010236441407576E-3</c:v>
                </c:pt>
                <c:pt idx="770">
                  <c:v>1.3100808505661075E-3</c:v>
                </c:pt>
                <c:pt idx="771">
                  <c:v>1.3173550366542878E-3</c:v>
                </c:pt>
                <c:pt idx="772">
                  <c:v>1.1474263169881636E-3</c:v>
                </c:pt>
                <c:pt idx="773">
                  <c:v>1.1111009793722294E-3</c:v>
                </c:pt>
                <c:pt idx="774">
                  <c:v>1.1029053495084178E-3</c:v>
                </c:pt>
                <c:pt idx="775">
                  <c:v>1.0720272892231985E-3</c:v>
                </c:pt>
                <c:pt idx="776">
                  <c:v>1.0042850863952076E-3</c:v>
                </c:pt>
                <c:pt idx="777">
                  <c:v>9.6935629535713772E-4</c:v>
                </c:pt>
                <c:pt idx="778">
                  <c:v>9.0617145757065671E-4</c:v>
                </c:pt>
                <c:pt idx="779">
                  <c:v>9.1162214371071483E-4</c:v>
                </c:pt>
                <c:pt idx="780">
                  <c:v>9.4391400767109934E-4</c:v>
                </c:pt>
                <c:pt idx="781">
                  <c:v>9.6981776292199727E-4</c:v>
                </c:pt>
                <c:pt idx="782">
                  <c:v>9.5161855593888086E-4</c:v>
                </c:pt>
                <c:pt idx="783">
                  <c:v>9.5028528538445298E-4</c:v>
                </c:pt>
                <c:pt idx="784">
                  <c:v>8.8165679212718446E-4</c:v>
                </c:pt>
                <c:pt idx="785">
                  <c:v>9.3663449531831988E-4</c:v>
                </c:pt>
                <c:pt idx="786">
                  <c:v>9.8436634814894194E-4</c:v>
                </c:pt>
                <c:pt idx="787">
                  <c:v>8.7390984679319456E-4</c:v>
                </c:pt>
                <c:pt idx="788">
                  <c:v>8.594202765780072E-4</c:v>
                </c:pt>
                <c:pt idx="789">
                  <c:v>8.5715533581991773E-4</c:v>
                </c:pt>
                <c:pt idx="790">
                  <c:v>8.4894969257865989E-4</c:v>
                </c:pt>
                <c:pt idx="791">
                  <c:v>8.7802491882240134E-4</c:v>
                </c:pt>
                <c:pt idx="792">
                  <c:v>8.2306937289199761E-4</c:v>
                </c:pt>
                <c:pt idx="793">
                  <c:v>7.6351726061263544E-4</c:v>
                </c:pt>
                <c:pt idx="794">
                  <c:v>8.0081389584084784E-4</c:v>
                </c:pt>
                <c:pt idx="795">
                  <c:v>7.1260988882807484E-4</c:v>
                </c:pt>
                <c:pt idx="796">
                  <c:v>7.6351513010679576E-4</c:v>
                </c:pt>
                <c:pt idx="797">
                  <c:v>8.0125107563913591E-4</c:v>
                </c:pt>
                <c:pt idx="798">
                  <c:v>7.4264043389029731E-4</c:v>
                </c:pt>
                <c:pt idx="799">
                  <c:v>7.4674655779497748E-4</c:v>
                </c:pt>
                <c:pt idx="800">
                  <c:v>7.5356289817822574E-4</c:v>
                </c:pt>
                <c:pt idx="801">
                  <c:v>7.1537507235730469E-4</c:v>
                </c:pt>
                <c:pt idx="802">
                  <c:v>7.7174080010294606E-4</c:v>
                </c:pt>
                <c:pt idx="803">
                  <c:v>6.9173753616799975E-4</c:v>
                </c:pt>
                <c:pt idx="804">
                  <c:v>5.7221828907171946E-4</c:v>
                </c:pt>
                <c:pt idx="805">
                  <c:v>6.3540738786987982E-4</c:v>
                </c:pt>
                <c:pt idx="806">
                  <c:v>6.5039741390679169E-4</c:v>
                </c:pt>
                <c:pt idx="807">
                  <c:v>6.4902238543790736E-4</c:v>
                </c:pt>
                <c:pt idx="808">
                  <c:v>7.5130711859524668E-4</c:v>
                </c:pt>
                <c:pt idx="809">
                  <c:v>7.7765721481954308E-4</c:v>
                </c:pt>
                <c:pt idx="810">
                  <c:v>8.3949429461188684E-4</c:v>
                </c:pt>
                <c:pt idx="811">
                  <c:v>9.0358140162144268E-4</c:v>
                </c:pt>
                <c:pt idx="812">
                  <c:v>8.7129912493733648E-4</c:v>
                </c:pt>
                <c:pt idx="813">
                  <c:v>8.2038323112941741E-4</c:v>
                </c:pt>
                <c:pt idx="814">
                  <c:v>7.9766820396866365E-4</c:v>
                </c:pt>
                <c:pt idx="815">
                  <c:v>6.708291779592353E-4</c:v>
                </c:pt>
                <c:pt idx="816">
                  <c:v>5.9811543975451457E-4</c:v>
                </c:pt>
                <c:pt idx="817">
                  <c:v>4.8494019989684089E-4</c:v>
                </c:pt>
                <c:pt idx="818">
                  <c:v>5.5768887839733119E-4</c:v>
                </c:pt>
                <c:pt idx="819">
                  <c:v>5.5814864155751909E-4</c:v>
                </c:pt>
                <c:pt idx="820">
                  <c:v>6.0177415743287686E-4</c:v>
                </c:pt>
                <c:pt idx="821">
                  <c:v>6.4769870215975768E-4</c:v>
                </c:pt>
                <c:pt idx="822">
                  <c:v>7.1591281203122218E-4</c:v>
                </c:pt>
                <c:pt idx="823">
                  <c:v>6.5500846769545951E-4</c:v>
                </c:pt>
                <c:pt idx="824">
                  <c:v>6.1546457490762663E-4</c:v>
                </c:pt>
                <c:pt idx="825">
                  <c:v>5.4090816220222723E-4</c:v>
                </c:pt>
                <c:pt idx="826">
                  <c:v>4.990903805317785E-4</c:v>
                </c:pt>
                <c:pt idx="827">
                  <c:v>4.386639086558404E-4</c:v>
                </c:pt>
                <c:pt idx="828">
                  <c:v>3.2911990295119797E-4</c:v>
                </c:pt>
                <c:pt idx="829">
                  <c:v>2.7956518932420568E-4</c:v>
                </c:pt>
                <c:pt idx="830">
                  <c:v>4.3956809533417094E-4</c:v>
                </c:pt>
                <c:pt idx="831">
                  <c:v>4.5866062341583578E-4</c:v>
                </c:pt>
                <c:pt idx="832">
                  <c:v>4.5274932191325388E-4</c:v>
                </c:pt>
                <c:pt idx="833">
                  <c:v>4.8956424977113038E-4</c:v>
                </c:pt>
                <c:pt idx="834">
                  <c:v>4.9591890953893508E-4</c:v>
                </c:pt>
                <c:pt idx="835">
                  <c:v>5.2137738906935459E-4</c:v>
                </c:pt>
                <c:pt idx="836">
                  <c:v>5.1910541764199451E-4</c:v>
                </c:pt>
                <c:pt idx="837">
                  <c:v>3.2910115449980942E-4</c:v>
                </c:pt>
                <c:pt idx="838">
                  <c:v>3.5092349971376657E-4</c:v>
                </c:pt>
                <c:pt idx="839">
                  <c:v>3.3637832329616525E-4</c:v>
                </c:pt>
                <c:pt idx="840">
                  <c:v>3.327394193221114E-4</c:v>
                </c:pt>
                <c:pt idx="841">
                  <c:v>2.8910793803040274E-4</c:v>
                </c:pt>
                <c:pt idx="842">
                  <c:v>2.4364677832363704E-4</c:v>
                </c:pt>
                <c:pt idx="843">
                  <c:v>2.2273842011487263E-4</c:v>
                </c:pt>
                <c:pt idx="844">
                  <c:v>2.4046699835801914E-4</c:v>
                </c:pt>
                <c:pt idx="845">
                  <c:v>2.1637033816027839E-4</c:v>
                </c:pt>
                <c:pt idx="846">
                  <c:v>2.118183632985429E-4</c:v>
                </c:pt>
                <c:pt idx="847">
                  <c:v>1.731870726871069E-4</c:v>
                </c:pt>
                <c:pt idx="848">
                  <c:v>2.2502189627376657E-4</c:v>
                </c:pt>
                <c:pt idx="849">
                  <c:v>2.9502435274699965E-4</c:v>
                </c:pt>
                <c:pt idx="850">
                  <c:v>3.163835259914256E-4</c:v>
                </c:pt>
                <c:pt idx="851">
                  <c:v>3.6956116479867467E-4</c:v>
                </c:pt>
                <c:pt idx="852">
                  <c:v>3.4592597216579336E-4</c:v>
                </c:pt>
                <c:pt idx="853">
                  <c:v>3.7092681904186465E-4</c:v>
                </c:pt>
                <c:pt idx="854">
                  <c:v>3.6819742801074036E-4</c:v>
                </c:pt>
                <c:pt idx="855">
                  <c:v>3.7046322097116554E-4</c:v>
                </c:pt>
                <c:pt idx="856">
                  <c:v>2.8136695811276384E-4</c:v>
                </c:pt>
                <c:pt idx="857">
                  <c:v>2.3409444234116176E-4</c:v>
                </c:pt>
                <c:pt idx="858">
                  <c:v>2.1819916437299959E-4</c:v>
                </c:pt>
                <c:pt idx="859">
                  <c:v>2.2592927871085649E-4</c:v>
                </c:pt>
                <c:pt idx="860">
                  <c:v>1.091104903763986E-4</c:v>
                </c:pt>
                <c:pt idx="861">
                  <c:v>1.2093513866716832E-4</c:v>
                </c:pt>
                <c:pt idx="862">
                  <c:v>1.1728598696002597E-4</c:v>
                </c:pt>
                <c:pt idx="863">
                  <c:v>2.2546440233665358E-4</c:v>
                </c:pt>
                <c:pt idx="864">
                  <c:v>2.0637195947522234E-4</c:v>
                </c:pt>
                <c:pt idx="865">
                  <c:v>1.3772105329652102E-4</c:v>
                </c:pt>
                <c:pt idx="866">
                  <c:v>1.6590078532575754E-4</c:v>
                </c:pt>
                <c:pt idx="867">
                  <c:v>2.2272222827049158E-4</c:v>
                </c:pt>
                <c:pt idx="868">
                  <c:v>1.6453227620474248E-4</c:v>
                </c:pt>
                <c:pt idx="869">
                  <c:v>1.5180998188856986E-4</c:v>
                </c:pt>
                <c:pt idx="870">
                  <c:v>1.7955762602847507E-4</c:v>
                </c:pt>
                <c:pt idx="871">
                  <c:v>3.2046941009062962E-4</c:v>
                </c:pt>
                <c:pt idx="872">
                  <c:v>3.9093184277463449E-4</c:v>
                </c:pt>
                <c:pt idx="873">
                  <c:v>3.9229494041081688E-4</c:v>
                </c:pt>
                <c:pt idx="874">
                  <c:v>4.0956269024085582E-4</c:v>
                </c:pt>
                <c:pt idx="875">
                  <c:v>5.2183395647078298E-4</c:v>
                </c:pt>
                <c:pt idx="876">
                  <c:v>4.9592487495528598E-4</c:v>
                </c:pt>
                <c:pt idx="877">
                  <c:v>4.2454547255791302E-4</c:v>
                </c:pt>
                <c:pt idx="878">
                  <c:v>3.2773763076245901E-4</c:v>
                </c:pt>
                <c:pt idx="879">
                  <c:v>3.0409966847198632E-4</c:v>
                </c:pt>
                <c:pt idx="880">
                  <c:v>2.6682817321268138E-4</c:v>
                </c:pt>
                <c:pt idx="881">
                  <c:v>2.4364997408239645E-4</c:v>
                </c:pt>
                <c:pt idx="882">
                  <c:v>1.9230205630032125E-4</c:v>
                </c:pt>
                <c:pt idx="883">
                  <c:v>1.5138856783349501E-4</c:v>
                </c:pt>
                <c:pt idx="884">
                  <c:v>1.5548273960041512E-4</c:v>
                </c:pt>
                <c:pt idx="885">
                  <c:v>1.3274342467308985E-4</c:v>
                </c:pt>
                <c:pt idx="886">
                  <c:v>1.6547790122165335E-4</c:v>
                </c:pt>
                <c:pt idx="887">
                  <c:v>1.8229720087751272E-4</c:v>
                </c:pt>
                <c:pt idx="888">
                  <c:v>2.6594017837873192E-4</c:v>
                </c:pt>
                <c:pt idx="889">
                  <c:v>2.554753467451517E-4</c:v>
                </c:pt>
                <c:pt idx="890">
                  <c:v>3.5638867329353406E-4</c:v>
                </c:pt>
                <c:pt idx="891">
                  <c:v>3.0184111923141577E-4</c:v>
                </c:pt>
                <c:pt idx="892">
                  <c:v>2.8911518175025742E-4</c:v>
                </c:pt>
                <c:pt idx="893">
                  <c:v>2.9865537384944694E-4</c:v>
                </c:pt>
                <c:pt idx="894">
                  <c:v>2.9774415650184579E-4</c:v>
                </c:pt>
                <c:pt idx="895">
                  <c:v>2.6274186301230939E-4</c:v>
                </c:pt>
                <c:pt idx="896">
                  <c:v>2.3819523998124304E-4</c:v>
                </c:pt>
                <c:pt idx="897">
                  <c:v>1.9910241788977231E-4</c:v>
                </c:pt>
                <c:pt idx="898">
                  <c:v>2.5409776166925989E-4</c:v>
                </c:pt>
                <c:pt idx="899">
                  <c:v>2.4545962574256118E-4</c:v>
                </c:pt>
                <c:pt idx="900">
                  <c:v>1.6227208647467544E-4</c:v>
                </c:pt>
                <c:pt idx="901">
                  <c:v>2.0089560073979686E-4</c:v>
                </c:pt>
                <c:pt idx="902">
                  <c:v>1.5634342134950076E-4</c:v>
                </c:pt>
                <c:pt idx="903">
                  <c:v>1.7361899013597102E-4</c:v>
                </c:pt>
                <c:pt idx="904">
                  <c:v>1.8817716263919395E-4</c:v>
                </c:pt>
                <c:pt idx="905">
                  <c:v>1.9000151478965199E-4</c:v>
                </c:pt>
                <c:pt idx="906">
                  <c:v>2.6364370613421635E-4</c:v>
                </c:pt>
                <c:pt idx="907">
                  <c:v>3.8910621232067261E-4</c:v>
                </c:pt>
                <c:pt idx="908">
                  <c:v>3.4730419639343715E-4</c:v>
                </c:pt>
                <c:pt idx="909">
                  <c:v>3.0684503829690773E-4</c:v>
                </c:pt>
                <c:pt idx="910">
                  <c:v>3.1911888243890083E-4</c:v>
                </c:pt>
                <c:pt idx="911">
                  <c:v>2.1546806893720354E-4</c:v>
                </c:pt>
                <c:pt idx="912">
                  <c:v>1.8046901381654345E-4</c:v>
                </c:pt>
                <c:pt idx="913">
                  <c:v>5.954546510114257E-5</c:v>
                </c:pt>
                <c:pt idx="914">
                  <c:v>4.1818548652550934E-5</c:v>
                </c:pt>
                <c:pt idx="915">
                  <c:v>7.6364807367118747E-5</c:v>
                </c:pt>
                <c:pt idx="916">
                  <c:v>1.3819313078046181E-4</c:v>
                </c:pt>
                <c:pt idx="917">
                  <c:v>1.3274214636958611E-4</c:v>
                </c:pt>
                <c:pt idx="918">
                  <c:v>2.0683715542530115E-4</c:v>
                </c:pt>
                <c:pt idx="919">
                  <c:v>2.7640138815238487E-4</c:v>
                </c:pt>
                <c:pt idx="920">
                  <c:v>3.750459390321666E-4</c:v>
                </c:pt>
                <c:pt idx="921">
                  <c:v>3.1140858180535232E-4</c:v>
                </c:pt>
                <c:pt idx="922">
                  <c:v>3.3322964871580562E-4</c:v>
                </c:pt>
                <c:pt idx="923">
                  <c:v>3.136837489914718E-4</c:v>
                </c:pt>
                <c:pt idx="924">
                  <c:v>3.4049701718529929E-4</c:v>
                </c:pt>
                <c:pt idx="925">
                  <c:v>3.4459227551019757E-4</c:v>
                </c:pt>
                <c:pt idx="926">
                  <c:v>2.7275353605380463E-4</c:v>
                </c:pt>
                <c:pt idx="927">
                  <c:v>2.6093647236382392E-4</c:v>
                </c:pt>
                <c:pt idx="928">
                  <c:v>3.2275075574368395E-4</c:v>
                </c:pt>
                <c:pt idx="929">
                  <c:v>2.2728534567776823E-4</c:v>
                </c:pt>
                <c:pt idx="930">
                  <c:v>2.0000583758600051E-4</c:v>
                </c:pt>
                <c:pt idx="931">
                  <c:v>1.6136696237377553E-4</c:v>
                </c:pt>
                <c:pt idx="932">
                  <c:v>2.1319141039699633E-4</c:v>
                </c:pt>
                <c:pt idx="933">
                  <c:v>2.6455620178532125E-4</c:v>
                </c:pt>
                <c:pt idx="934">
                  <c:v>2.4637190834308218E-4</c:v>
                </c:pt>
                <c:pt idx="935">
                  <c:v>1.6046141217170769E-4</c:v>
                </c:pt>
                <c:pt idx="936">
                  <c:v>1.991013526368525E-4</c:v>
                </c:pt>
                <c:pt idx="937">
                  <c:v>2.0001026903814694E-4</c:v>
                </c:pt>
                <c:pt idx="938">
                  <c:v>2.4274386994881035E-4</c:v>
                </c:pt>
                <c:pt idx="939">
                  <c:v>1.9501989998979487E-4</c:v>
                </c:pt>
                <c:pt idx="940">
                  <c:v>1.4638645969796671E-4</c:v>
                </c:pt>
                <c:pt idx="941">
                  <c:v>2.154940611084468E-4</c:v>
                </c:pt>
                <c:pt idx="942">
                  <c:v>2.705094742529435E-4</c:v>
                </c:pt>
                <c:pt idx="943">
                  <c:v>2.8233378166277884E-4</c:v>
                </c:pt>
                <c:pt idx="944">
                  <c:v>4.1097841137127666E-4</c:v>
                </c:pt>
                <c:pt idx="945">
                  <c:v>3.3824443336107963E-4</c:v>
                </c:pt>
                <c:pt idx="946">
                  <c:v>3.2414581096746058E-4</c:v>
                </c:pt>
                <c:pt idx="947">
                  <c:v>3.1732393126902939E-4</c:v>
                </c:pt>
                <c:pt idx="948">
                  <c:v>2.586757926174138E-4</c:v>
                </c:pt>
                <c:pt idx="949">
                  <c:v>2.5412396689108709E-4</c:v>
                </c:pt>
                <c:pt idx="950">
                  <c:v>2.341191562089012E-4</c:v>
                </c:pt>
                <c:pt idx="951">
                  <c:v>6.7744738129939976E-5</c:v>
                </c:pt>
                <c:pt idx="952">
                  <c:v>9.0471376547519546E-5</c:v>
                </c:pt>
                <c:pt idx="953">
                  <c:v>3.045967154843673E-5</c:v>
                </c:pt>
                <c:pt idx="954">
                  <c:v>2.0458052363998628E-5</c:v>
                </c:pt>
                <c:pt idx="955">
                  <c:v>-6.6820716442242731E-5</c:v>
                </c:pt>
                <c:pt idx="956">
                  <c:v>-7.6368344006812509E-5</c:v>
                </c:pt>
                <c:pt idx="957">
                  <c:v>-4.8639320487945494E-5</c:v>
                </c:pt>
                <c:pt idx="958">
                  <c:v>-2.4093784014857296E-5</c:v>
                </c:pt>
                <c:pt idx="959">
                  <c:v>-1.3664874840238693E-6</c:v>
                </c:pt>
                <c:pt idx="960">
                  <c:v>7.0458299502676032E-5</c:v>
                </c:pt>
                <c:pt idx="961">
                  <c:v>7.6821758259598301E-5</c:v>
                </c:pt>
                <c:pt idx="962">
                  <c:v>8.7724941469678316E-5</c:v>
                </c:pt>
                <c:pt idx="963">
                  <c:v>8.4091150709639543E-5</c:v>
                </c:pt>
                <c:pt idx="964">
                  <c:v>1.1816343579006932E-5</c:v>
                </c:pt>
                <c:pt idx="965">
                  <c:v>5.1370501143975111E-5</c:v>
                </c:pt>
                <c:pt idx="966">
                  <c:v>2.955490963352956E-5</c:v>
                </c:pt>
                <c:pt idx="967">
                  <c:v>6.5487318057464431E-5</c:v>
                </c:pt>
                <c:pt idx="968">
                  <c:v>9.5951911074390657E-5</c:v>
                </c:pt>
                <c:pt idx="969">
                  <c:v>2.1688379006762438E-4</c:v>
                </c:pt>
                <c:pt idx="970">
                  <c:v>2.5597473731395627E-4</c:v>
                </c:pt>
                <c:pt idx="971">
                  <c:v>3.1279596720810635E-4</c:v>
                </c:pt>
                <c:pt idx="972">
                  <c:v>3.3051772783256609E-4</c:v>
                </c:pt>
                <c:pt idx="973">
                  <c:v>3.6369843882923589E-4</c:v>
                </c:pt>
                <c:pt idx="974">
                  <c:v>2.82764569943548E-4</c:v>
                </c:pt>
                <c:pt idx="975">
                  <c:v>2.4502670695595246E-4</c:v>
                </c:pt>
                <c:pt idx="976">
                  <c:v>1.7274004995183992E-4</c:v>
                </c:pt>
                <c:pt idx="977">
                  <c:v>9.409459999859387E-5</c:v>
                </c:pt>
                <c:pt idx="978">
                  <c:v>4.2724993667071395E-5</c:v>
                </c:pt>
                <c:pt idx="979">
                  <c:v>6.1821910590765839E-5</c:v>
                </c:pt>
                <c:pt idx="980">
                  <c:v>6.6365661699960442E-5</c:v>
                </c:pt>
                <c:pt idx="981">
                  <c:v>9.182117982726285E-5</c:v>
                </c:pt>
                <c:pt idx="982">
                  <c:v>1.172781253934778E-4</c:v>
                </c:pt>
                <c:pt idx="983">
                  <c:v>1.37738693884873E-4</c:v>
                </c:pt>
                <c:pt idx="984">
                  <c:v>1.7501519583290102E-4</c:v>
                </c:pt>
                <c:pt idx="985">
                  <c:v>2.1684032774849636E-4</c:v>
                </c:pt>
                <c:pt idx="986">
                  <c:v>1.5728776806290786E-4</c:v>
                </c:pt>
                <c:pt idx="987">
                  <c:v>7.2285101734849606E-5</c:v>
                </c:pt>
                <c:pt idx="988">
                  <c:v>5.1376253509742059E-5</c:v>
                </c:pt>
                <c:pt idx="989">
                  <c:v>4.4559721380968318E-5</c:v>
                </c:pt>
                <c:pt idx="990">
                  <c:v>5.4552624666016574E-5</c:v>
                </c:pt>
                <c:pt idx="991">
                  <c:v>8.9545607845033812E-5</c:v>
                </c:pt>
                <c:pt idx="992">
                  <c:v>1.6546215678349866E-4</c:v>
                </c:pt>
                <c:pt idx="993">
                  <c:v>1.5500610283397757E-4</c:v>
                </c:pt>
                <c:pt idx="994">
                  <c:v>2.5411778842415218E-4</c:v>
                </c:pt>
                <c:pt idx="995">
                  <c:v>2.3229736066545073E-4</c:v>
                </c:pt>
                <c:pt idx="996">
                  <c:v>2.291139588399055E-4</c:v>
                </c:pt>
                <c:pt idx="997">
                  <c:v>2.8865456638773376E-4</c:v>
                </c:pt>
                <c:pt idx="998">
                  <c:v>2.5775072698185514E-4</c:v>
                </c:pt>
                <c:pt idx="999">
                  <c:v>2.5002700416151705E-4</c:v>
                </c:pt>
                <c:pt idx="1000">
                  <c:v>2.5730033804736155E-4</c:v>
                </c:pt>
                <c:pt idx="1001">
                  <c:v>1.9819279842155083E-4</c:v>
                </c:pt>
                <c:pt idx="1002">
                  <c:v>3.1864974505301874E-4</c:v>
                </c:pt>
                <c:pt idx="1003">
                  <c:v>3.6410962645628061E-4</c:v>
                </c:pt>
                <c:pt idx="1004">
                  <c:v>2.9957213051223113E-4</c:v>
                </c:pt>
                <c:pt idx="1005">
                  <c:v>2.8275732622369331E-4</c:v>
                </c:pt>
                <c:pt idx="1006">
                  <c:v>2.6092944169455319E-4</c:v>
                </c:pt>
                <c:pt idx="1007">
                  <c:v>3.5502301905034403E-4</c:v>
                </c:pt>
                <c:pt idx="1008">
                  <c:v>3.886626410048659E-4</c:v>
                </c:pt>
                <c:pt idx="1009">
                  <c:v>2.9184499888254968E-4</c:v>
                </c:pt>
                <c:pt idx="1010">
                  <c:v>1.6955701031228743E-4</c:v>
                </c:pt>
                <c:pt idx="1011">
                  <c:v>1.7364922201383508E-4</c:v>
                </c:pt>
                <c:pt idx="1012">
                  <c:v>1.8774256075297191E-4</c:v>
                </c:pt>
                <c:pt idx="1013">
                  <c:v>1.1591839395652192E-4</c:v>
                </c:pt>
                <c:pt idx="1014">
                  <c:v>5.1825342835673444E-5</c:v>
                </c:pt>
                <c:pt idx="1015">
                  <c:v>3.1367991408096053E-5</c:v>
                </c:pt>
                <c:pt idx="1016">
                  <c:v>1.6367630287356237E-5</c:v>
                </c:pt>
                <c:pt idx="1017">
                  <c:v>9.1831129289533827E-5</c:v>
                </c:pt>
                <c:pt idx="1018">
                  <c:v>1.2138814812384459E-4</c:v>
                </c:pt>
                <c:pt idx="1019">
                  <c:v>6.3645964470406308E-5</c:v>
                </c:pt>
                <c:pt idx="1020">
                  <c:v>7.1370752543664187E-5</c:v>
                </c:pt>
                <c:pt idx="1021">
                  <c:v>5.00065513054568E-5</c:v>
                </c:pt>
                <c:pt idx="1022">
                  <c:v>8.0463943212645146E-5</c:v>
                </c:pt>
                <c:pt idx="1023">
                  <c:v>3.2732239517431907E-5</c:v>
                </c:pt>
                <c:pt idx="1024">
                  <c:v>5.772959236392619E-5</c:v>
                </c:pt>
                <c:pt idx="1025">
                  <c:v>-1.7288194164075793E-5</c:v>
                </c:pt>
                <c:pt idx="1026">
                  <c:v>3.9087325386404514E-5</c:v>
                </c:pt>
                <c:pt idx="1027">
                  <c:v>9.1370066520783823E-5</c:v>
                </c:pt>
                <c:pt idx="1028">
                  <c:v>1.500049108159603E-4</c:v>
                </c:pt>
                <c:pt idx="1029">
                  <c:v>1.1682104667064787E-4</c:v>
                </c:pt>
                <c:pt idx="1030">
                  <c:v>1.4227613869678238E-4</c:v>
                </c:pt>
                <c:pt idx="1031">
                  <c:v>1.7819256832692014E-4</c:v>
                </c:pt>
                <c:pt idx="1032">
                  <c:v>2.0320061631272929E-4</c:v>
                </c:pt>
                <c:pt idx="1033">
                  <c:v>2.5410756199612206E-4</c:v>
                </c:pt>
                <c:pt idx="1034">
                  <c:v>2.0591735213916636E-4</c:v>
                </c:pt>
                <c:pt idx="1035">
                  <c:v>1.1910060269879698E-4</c:v>
                </c:pt>
                <c:pt idx="1036">
                  <c:v>1.3773856605452263E-4</c:v>
                </c:pt>
                <c:pt idx="1037">
                  <c:v>1.2727543882561405E-4</c:v>
                </c:pt>
                <c:pt idx="1038">
                  <c:v>9.5000746742296774E-5</c:v>
                </c:pt>
                <c:pt idx="1039">
                  <c:v>5.9535728689455549E-5</c:v>
                </c:pt>
                <c:pt idx="1040">
                  <c:v>5.3639852049152471E-5</c:v>
                </c:pt>
                <c:pt idx="1041">
                  <c:v>5.5458558359135542E-5</c:v>
                </c:pt>
                <c:pt idx="1042">
                  <c:v>1.4638064341702457E-4</c:v>
                </c:pt>
                <c:pt idx="1043">
                  <c:v>1.8319714784922241E-4</c:v>
                </c:pt>
                <c:pt idx="1044">
                  <c:v>2.341191562089012E-4</c:v>
                </c:pt>
                <c:pt idx="1045">
                  <c:v>1.2955914934015039E-4</c:v>
                </c:pt>
                <c:pt idx="1046">
                  <c:v>2.209189681278457E-4</c:v>
                </c:pt>
                <c:pt idx="1047">
                  <c:v>1.4999577094590839E-4</c:v>
                </c:pt>
                <c:pt idx="1048">
                  <c:v>1.0589873151812816E-4</c:v>
                </c:pt>
                <c:pt idx="1049">
                  <c:v>5.1799350664430202E-5</c:v>
                </c:pt>
                <c:pt idx="1050">
                  <c:v>-6.003428836098269E-5</c:v>
                </c:pt>
                <c:pt idx="1051">
                  <c:v>-8.7762736643272996E-5</c:v>
                </c:pt>
                <c:pt idx="1052">
                  <c:v>-1.6385820546214827E-5</c:v>
                </c:pt>
                <c:pt idx="1053">
                  <c:v>4.273611490755416E-5</c:v>
                </c:pt>
                <c:pt idx="1054">
                  <c:v>7.5922642185166097E-5</c:v>
                </c:pt>
                <c:pt idx="1055">
                  <c:v>8.5465412196421563E-5</c:v>
                </c:pt>
                <c:pt idx="1056">
                  <c:v>6.3187181342904699E-5</c:v>
                </c:pt>
                <c:pt idx="1057">
                  <c:v>1.3366463409307882E-4</c:v>
                </c:pt>
                <c:pt idx="1058">
                  <c:v>1.9458193190434627E-4</c:v>
                </c:pt>
                <c:pt idx="1059">
                  <c:v>1.3502643212069912E-4</c:v>
                </c:pt>
                <c:pt idx="1060">
                  <c:v>8.1383874329130339E-5</c:v>
                </c:pt>
                <c:pt idx="1061">
                  <c:v>1.2912989502358578E-4</c:v>
                </c:pt>
                <c:pt idx="1062">
                  <c:v>2.3188745134190977E-4</c:v>
                </c:pt>
                <c:pt idx="1063">
                  <c:v>2.1416164275635469E-4</c:v>
                </c:pt>
                <c:pt idx="1064">
                  <c:v>1.905170972028376E-4</c:v>
                </c:pt>
                <c:pt idx="1065">
                  <c:v>1.4459856050242441E-4</c:v>
                </c:pt>
                <c:pt idx="1066">
                  <c:v>2.1188257674454873E-4</c:v>
                </c:pt>
                <c:pt idx="1067">
                  <c:v>1.5914092465231741E-4</c:v>
                </c:pt>
                <c:pt idx="1068">
                  <c:v>1.0321154580768648E-4</c:v>
                </c:pt>
                <c:pt idx="1069">
                  <c:v>-2.271888337632339E-5</c:v>
                </c:pt>
                <c:pt idx="1070">
                  <c:v>2.2816311408368755E-6</c:v>
                </c:pt>
                <c:pt idx="1071">
                  <c:v>3.1831440343386409E-5</c:v>
                </c:pt>
                <c:pt idx="1072">
                  <c:v>2.5468599433157615E-5</c:v>
                </c:pt>
                <c:pt idx="1073">
                  <c:v>4.6835399888489321E-5</c:v>
                </c:pt>
                <c:pt idx="1074">
                  <c:v>7.7394566059635849E-6</c:v>
                </c:pt>
                <c:pt idx="1075">
                  <c:v>-5.0450101316205201E-5</c:v>
                </c:pt>
                <c:pt idx="1076">
                  <c:v>-1.6367050789767863E-5</c:v>
                </c:pt>
                <c:pt idx="1077">
                  <c:v>7.0019500519949944E-5</c:v>
                </c:pt>
                <c:pt idx="1078">
                  <c:v>8.1386729206955422E-5</c:v>
                </c:pt>
                <c:pt idx="1079">
                  <c:v>1.2729959876183524E-4</c:v>
                </c:pt>
                <c:pt idx="1080">
                  <c:v>1.1775197119726546E-4</c:v>
                </c:pt>
                <c:pt idx="1081">
                  <c:v>1.3957263331160926E-4</c:v>
                </c:pt>
                <c:pt idx="1082">
                  <c:v>1.9230648775246759E-4</c:v>
                </c:pt>
                <c:pt idx="1083">
                  <c:v>2.4095424504353796E-4</c:v>
                </c:pt>
                <c:pt idx="1084">
                  <c:v>1.3637883461756675E-4</c:v>
                </c:pt>
                <c:pt idx="1085">
                  <c:v>1.5320448318082819E-4</c:v>
                </c:pt>
                <c:pt idx="1086">
                  <c:v>1.6910670659802746E-4</c:v>
                </c:pt>
                <c:pt idx="1087">
                  <c:v>1.2728474913613314E-4</c:v>
                </c:pt>
                <c:pt idx="1088">
                  <c:v>1.8366762745378347E-4</c:v>
                </c:pt>
                <c:pt idx="1089">
                  <c:v>1.991209959006937E-4</c:v>
                </c:pt>
                <c:pt idx="1090">
                  <c:v>2.3912243612264129E-4</c:v>
                </c:pt>
                <c:pt idx="1091">
                  <c:v>2.5503880609861556E-4</c:v>
                </c:pt>
                <c:pt idx="1092">
                  <c:v>1.9138570443364656E-4</c:v>
                </c:pt>
                <c:pt idx="1093">
                  <c:v>8.8187900388625557E-5</c:v>
                </c:pt>
                <c:pt idx="1094">
                  <c:v>1.5956287133385219E-4</c:v>
                </c:pt>
                <c:pt idx="1095">
                  <c:v>8.6359287226488326E-5</c:v>
                </c:pt>
                <c:pt idx="1096">
                  <c:v>6.1815050361962285E-5</c:v>
                </c:pt>
                <c:pt idx="1097">
                  <c:v>2.2652859000353876E-6</c:v>
                </c:pt>
                <c:pt idx="1098">
                  <c:v>1.5448054965346258E-5</c:v>
                </c:pt>
                <c:pt idx="1099">
                  <c:v>8.1814556084607506E-5</c:v>
                </c:pt>
                <c:pt idx="1100">
                  <c:v>1.6183863506160677E-4</c:v>
                </c:pt>
                <c:pt idx="1101">
                  <c:v>1.1137560157495514E-4</c:v>
                </c:pt>
                <c:pt idx="1102">
                  <c:v>8.2289190175555816E-5</c:v>
                </c:pt>
                <c:pt idx="1103">
                  <c:v>6.4103810175338498E-5</c:v>
                </c:pt>
                <c:pt idx="1104">
                  <c:v>8.3651755185278382E-5</c:v>
                </c:pt>
                <c:pt idx="1105">
                  <c:v>4.3644946088614986E-5</c:v>
                </c:pt>
                <c:pt idx="1106">
                  <c:v>1.7288861012403591E-5</c:v>
                </c:pt>
                <c:pt idx="1107">
                  <c:v>1.8648012951771103E-5</c:v>
                </c:pt>
                <c:pt idx="1108">
                  <c:v>1.3646612144181557E-5</c:v>
                </c:pt>
                <c:pt idx="1109">
                  <c:v>3.4093717969176266E-5</c:v>
                </c:pt>
                <c:pt idx="1110">
                  <c:v>3.1820042137144499E-5</c:v>
                </c:pt>
                <c:pt idx="1111">
                  <c:v>-5.4088217003098394E-5</c:v>
                </c:pt>
                <c:pt idx="1112">
                  <c:v>2.5018807040299155E-5</c:v>
                </c:pt>
                <c:pt idx="1113">
                  <c:v>7.2864258442289178E-6</c:v>
                </c:pt>
                <c:pt idx="1114">
                  <c:v>-4.2261502121664242E-5</c:v>
                </c:pt>
                <c:pt idx="1115">
                  <c:v>6.1416773600305596E-5</c:v>
                </c:pt>
                <c:pt idx="1116">
                  <c:v>6.9603412729474123E-5</c:v>
                </c:pt>
                <c:pt idx="1117">
                  <c:v>9.9153954826032494E-5</c:v>
                </c:pt>
                <c:pt idx="1118">
                  <c:v>1.4823642052861686E-4</c:v>
                </c:pt>
                <c:pt idx="1119">
                  <c:v>8.2315778888434138E-5</c:v>
                </c:pt>
                <c:pt idx="1120">
                  <c:v>1.3095950952346765E-4</c:v>
                </c:pt>
                <c:pt idx="1121">
                  <c:v>1.641442471761743E-4</c:v>
                </c:pt>
                <c:pt idx="1122">
                  <c:v>7.0013769459241395E-5</c:v>
                </c:pt>
                <c:pt idx="1123">
                  <c:v>6.1375676142659522E-5</c:v>
                </c:pt>
                <c:pt idx="1124">
                  <c:v>6.5923155637073445E-5</c:v>
                </c:pt>
                <c:pt idx="1125">
                  <c:v>1.5276547114751813E-4</c:v>
                </c:pt>
                <c:pt idx="1126">
                  <c:v>1.8231322228142661E-4</c:v>
                </c:pt>
                <c:pt idx="1127">
                  <c:v>1.4821933387178319E-4</c:v>
                </c:pt>
                <c:pt idx="1128">
                  <c:v>1.414007777624618E-4</c:v>
                </c:pt>
                <c:pt idx="1129">
                  <c:v>1.7003509582269588E-4</c:v>
                </c:pt>
                <c:pt idx="1130">
                  <c:v>2.1777114574982195E-4</c:v>
                </c:pt>
                <c:pt idx="1131">
                  <c:v>2.3777339982500027E-4</c:v>
                </c:pt>
                <c:pt idx="1132">
                  <c:v>1.6866368921373897E-4</c:v>
                </c:pt>
                <c:pt idx="1133">
                  <c:v>1.8366196030825013E-4</c:v>
                </c:pt>
                <c:pt idx="1134">
                  <c:v>1.341071827660826E-4</c:v>
                </c:pt>
                <c:pt idx="1135">
                  <c:v>2.391322364495035E-4</c:v>
                </c:pt>
                <c:pt idx="1136">
                  <c:v>1.9822222070719586E-4</c:v>
                </c:pt>
                <c:pt idx="1137">
                  <c:v>1.9321862121757984E-4</c:v>
                </c:pt>
                <c:pt idx="1138">
                  <c:v>1.1274481376289729E-4</c:v>
                </c:pt>
                <c:pt idx="1139">
                  <c:v>1.7820991064445457E-4</c:v>
                </c:pt>
                <c:pt idx="1140">
                  <c:v>1.1411570905045273E-4</c:v>
                </c:pt>
                <c:pt idx="1141">
                  <c:v>1.268424774288885E-4</c:v>
                </c:pt>
                <c:pt idx="1142">
                  <c:v>8.2729480512369613E-5</c:v>
                </c:pt>
                <c:pt idx="1143">
                  <c:v>1.5865495627030238E-4</c:v>
                </c:pt>
                <c:pt idx="1144">
                  <c:v>1.0592836685435712E-4</c:v>
                </c:pt>
                <c:pt idx="1145">
                  <c:v>1.0775446601960363E-4</c:v>
                </c:pt>
                <c:pt idx="1146">
                  <c:v>8.5476725182429886E-5</c:v>
                </c:pt>
                <c:pt idx="1147">
                  <c:v>1.0820498278444756E-4</c:v>
                </c:pt>
                <c:pt idx="1148">
                  <c:v>1.3093409258880108E-4</c:v>
                </c:pt>
                <c:pt idx="1149">
                  <c:v>4.5472621828182805E-5</c:v>
                </c:pt>
                <c:pt idx="1150">
                  <c:v>1.3644010796551392E-5</c:v>
                </c:pt>
                <c:pt idx="1151">
                  <c:v>2.4092250050652777E-5</c:v>
                </c:pt>
                <c:pt idx="1152">
                  <c:v>4.1367904057356624E-5</c:v>
                </c:pt>
                <c:pt idx="1153">
                  <c:v>-8.5457891510807728E-5</c:v>
                </c:pt>
                <c:pt idx="1154">
                  <c:v>-3.1360492027540623E-5</c:v>
                </c:pt>
                <c:pt idx="1155">
                  <c:v>-7.8185601572824633E-5</c:v>
                </c:pt>
                <c:pt idx="1156">
                  <c:v>1.772516943380316E-5</c:v>
                </c:pt>
                <c:pt idx="1157">
                  <c:v>-2.3643991621998836E-5</c:v>
                </c:pt>
                <c:pt idx="1158">
                  <c:v>-8.1820606721192004E-5</c:v>
                </c:pt>
                <c:pt idx="1159">
                  <c:v>-9.1824716466956598E-5</c:v>
                </c:pt>
                <c:pt idx="1160">
                  <c:v>3.863774604413002E-5</c:v>
                </c:pt>
                <c:pt idx="1161">
                  <c:v>-5.0004761680551535E-5</c:v>
                </c:pt>
                <c:pt idx="1162">
                  <c:v>5.4110438179005526E-5</c:v>
                </c:pt>
                <c:pt idx="1163">
                  <c:v>9.3727641672779443E-7</c:v>
                </c:pt>
                <c:pt idx="1164">
                  <c:v>-9.0642157895622698E-6</c:v>
                </c:pt>
                <c:pt idx="1165">
                  <c:v>4.5019676286681716E-5</c:v>
                </c:pt>
                <c:pt idx="1166">
                  <c:v>7.9116334353916643E-5</c:v>
                </c:pt>
                <c:pt idx="1167">
                  <c:v>5.8207763094568255E-5</c:v>
                </c:pt>
                <c:pt idx="1168">
                  <c:v>1.5958066105761293E-4</c:v>
                </c:pt>
                <c:pt idx="1169">
                  <c:v>6.4555051312167901E-5</c:v>
                </c:pt>
                <c:pt idx="1170">
                  <c:v>2.5454580704732981E-5</c:v>
                </c:pt>
                <c:pt idx="1171">
                  <c:v>6.5007421617092282E-5</c:v>
                </c:pt>
                <c:pt idx="1172">
                  <c:v>4.5013796090564392E-5</c:v>
                </c:pt>
                <c:pt idx="1173">
                  <c:v>9.2750740830143085E-5</c:v>
                </c:pt>
                <c:pt idx="1174">
                  <c:v>1.1372799959776049E-5</c:v>
                </c:pt>
                <c:pt idx="1175">
                  <c:v>-5.0906050870940134E-5</c:v>
                </c:pt>
                <c:pt idx="1176">
                  <c:v>-7.2273810053899667E-5</c:v>
                </c:pt>
                <c:pt idx="1177">
                  <c:v>-6.4998793068441867E-5</c:v>
                </c:pt>
                <c:pt idx="1178">
                  <c:v>-1.7091957532200996E-4</c:v>
                </c:pt>
                <c:pt idx="1179">
                  <c:v>-1.3046787399591923E-4</c:v>
                </c:pt>
                <c:pt idx="1180">
                  <c:v>-1.3729041415116067E-4</c:v>
                </c:pt>
                <c:pt idx="1181">
                  <c:v>-1.0046943565669966E-4</c:v>
                </c:pt>
                <c:pt idx="1182">
                  <c:v>-1.1047245884448607E-4</c:v>
                </c:pt>
                <c:pt idx="1183">
                  <c:v>-7.3643512258184926E-5</c:v>
                </c:pt>
                <c:pt idx="1184">
                  <c:v>-4.5912358233478299E-5</c:v>
                </c:pt>
                <c:pt idx="1185">
                  <c:v>4.9092713435672895E-5</c:v>
                </c:pt>
                <c:pt idx="1186">
                  <c:v>4.545666433944412E-5</c:v>
                </c:pt>
                <c:pt idx="1187">
                  <c:v>-3.0001506267628605E-5</c:v>
                </c:pt>
                <c:pt idx="1188">
                  <c:v>-2.2672054857968763E-6</c:v>
                </c:pt>
                <c:pt idx="1189">
                  <c:v>-1.5450747924727525E-5</c:v>
                </c:pt>
                <c:pt idx="1190">
                  <c:v>-5.773023151567808E-5</c:v>
                </c:pt>
                <c:pt idx="1191">
                  <c:v>-9.5915905525701249E-5</c:v>
                </c:pt>
                <c:pt idx="1192">
                  <c:v>-1.2591781658943937E-4</c:v>
                </c:pt>
                <c:pt idx="1193">
                  <c:v>-1.5274016073814356E-4</c:v>
                </c:pt>
                <c:pt idx="1194">
                  <c:v>-1.6046935895848942E-4</c:v>
                </c:pt>
                <c:pt idx="1195">
                  <c:v>-1.7592615751980148E-4</c:v>
                </c:pt>
                <c:pt idx="1196">
                  <c:v>-1.7637963568776244E-4</c:v>
                </c:pt>
                <c:pt idx="1197">
                  <c:v>-1.8684218768009431E-4</c:v>
                </c:pt>
                <c:pt idx="1198">
                  <c:v>-1.9730248133623623E-4</c:v>
                </c:pt>
                <c:pt idx="1199">
                  <c:v>-1.3275714513069696E-4</c:v>
                </c:pt>
                <c:pt idx="1200">
                  <c:v>-1.1411939482555525E-4</c:v>
                </c:pt>
                <c:pt idx="1201">
                  <c:v>-1.2685918059467105E-4</c:v>
                </c:pt>
                <c:pt idx="1202">
                  <c:v>-1.3185966954576124E-4</c:v>
                </c:pt>
                <c:pt idx="1203">
                  <c:v>-1.2684592884834868E-4</c:v>
                </c:pt>
                <c:pt idx="1204">
                  <c:v>-3.0007088192928386E-5</c:v>
                </c:pt>
                <c:pt idx="1205">
                  <c:v>7.4100271405138908E-5</c:v>
                </c:pt>
                <c:pt idx="1206">
                  <c:v>2.8195881263500752E-5</c:v>
                </c:pt>
                <c:pt idx="1207">
                  <c:v>2.501629304340842E-5</c:v>
                </c:pt>
                <c:pt idx="1208">
                  <c:v>1.4095362719684446E-4</c:v>
                </c:pt>
                <c:pt idx="1209">
                  <c:v>1.418618618362702E-4</c:v>
                </c:pt>
                <c:pt idx="1210">
                  <c:v>2.432155639417E-4</c:v>
                </c:pt>
                <c:pt idx="1211">
                  <c:v>2.1593763242425359E-4</c:v>
                </c:pt>
                <c:pt idx="1212">
                  <c:v>1.0955913229610368E-4</c:v>
                </c:pt>
              </c:numCache>
            </c:numRef>
          </c:yVal>
          <c:smooth val="0"/>
          <c:extLst>
            <c:ext xmlns:c16="http://schemas.microsoft.com/office/drawing/2014/chart" uri="{C3380CC4-5D6E-409C-BE32-E72D297353CC}">
              <c16:uniqueId val="{00000003-6733-476A-8DFE-C3853E5156A6}"/>
            </c:ext>
          </c:extLst>
        </c:ser>
        <c:dLbls>
          <c:showLegendKey val="0"/>
          <c:showVal val="0"/>
          <c:showCatName val="0"/>
          <c:showSerName val="0"/>
          <c:showPercent val="0"/>
          <c:showBubbleSize val="0"/>
        </c:dLbls>
        <c:axId val="1244481728"/>
        <c:axId val="1244470912"/>
      </c:scatterChart>
      <c:valAx>
        <c:axId val="1244481728"/>
        <c:scaling>
          <c:orientation val="minMax"/>
          <c:max val="800"/>
          <c:min val="60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sz="1400" dirty="0" err="1">
                    <a:solidFill>
                      <a:schemeClr val="bg1"/>
                    </a:solidFill>
                  </a:rPr>
                  <a:t>Wavelength</a:t>
                </a:r>
                <a:r>
                  <a:rPr lang="fr-BE" sz="1400" dirty="0">
                    <a:solidFill>
                      <a:schemeClr val="bg1"/>
                    </a:solidFill>
                  </a:rPr>
                  <a:t> (nm)</a:t>
                </a:r>
              </a:p>
            </c:rich>
          </c:tx>
          <c:layout>
            <c:manualLayout>
              <c:xMode val="edge"/>
              <c:yMode val="edge"/>
              <c:x val="0.45812440564494655"/>
              <c:y val="0.94448965716882871"/>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1244470912"/>
        <c:crosses val="autoZero"/>
        <c:crossBetween val="midCat"/>
        <c:majorUnit val="20"/>
      </c:valAx>
      <c:valAx>
        <c:axId val="1244470912"/>
        <c:scaling>
          <c:orientation val="minMax"/>
          <c:min val="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sz="1400" dirty="0">
                    <a:solidFill>
                      <a:schemeClr val="bg1"/>
                    </a:solidFill>
                  </a:rPr>
                  <a:t>Relative Fluorescence </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1244481728"/>
        <c:crosses val="autoZero"/>
        <c:crossBetween val="midCat"/>
      </c:valAx>
      <c:spPr>
        <a:noFill/>
        <a:ln w="25400">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sz="1800" i="1" dirty="0" err="1">
                <a:solidFill>
                  <a:schemeClr val="bg1"/>
                </a:solidFill>
              </a:rPr>
              <a:t>Vitrella</a:t>
            </a:r>
            <a:r>
              <a:rPr lang="fr-BE" sz="1800" i="1" dirty="0">
                <a:solidFill>
                  <a:schemeClr val="bg1"/>
                </a:solidFill>
              </a:rPr>
              <a:t> </a:t>
            </a:r>
            <a:r>
              <a:rPr lang="fr-BE" sz="1800" i="1" dirty="0" err="1">
                <a:solidFill>
                  <a:schemeClr val="bg1"/>
                </a:solidFill>
              </a:rPr>
              <a:t>brassicaformis</a:t>
            </a:r>
            <a:endParaRPr lang="fr-BE" sz="1800" i="1" dirty="0">
              <a:solidFill>
                <a:schemeClr val="bg1"/>
              </a:solidFill>
            </a:endParaRPr>
          </a:p>
        </c:rich>
      </c:tx>
      <c:layout>
        <c:manualLayout>
          <c:xMode val="edge"/>
          <c:yMode val="edge"/>
          <c:x val="0.296823576400776"/>
          <c:y val="0"/>
        </c:manualLayout>
      </c:layout>
      <c:overlay val="0"/>
      <c:spPr>
        <a:noFill/>
        <a:ln>
          <a:noFill/>
        </a:ln>
        <a:effectLst/>
      </c:spPr>
    </c:title>
    <c:autoTitleDeleted val="0"/>
    <c:plotArea>
      <c:layout/>
      <c:scatterChart>
        <c:scatterStyle val="lineMarker"/>
        <c:varyColors val="0"/>
        <c:ser>
          <c:idx val="1"/>
          <c:order val="0"/>
          <c:tx>
            <c:strRef>
              <c:f>'220407Spectre Absorbance_screen'!$AR$24</c:f>
              <c:strCache>
                <c:ptCount val="1"/>
                <c:pt idx="0">
                  <c:v>Light</c:v>
                </c:pt>
              </c:strCache>
            </c:strRef>
          </c:tx>
          <c:spPr>
            <a:ln>
              <a:solidFill>
                <a:srgbClr val="FFFF00"/>
              </a:solidFill>
            </a:ln>
          </c:spPr>
          <c:marker>
            <c:symbol val="none"/>
          </c:marker>
          <c:xVal>
            <c:numRef>
              <c:f>'220407Spectre Absorbance_screen'!$AQ$26:$AQ$744</c:f>
              <c:numCache>
                <c:formatCode>General</c:formatCode>
                <c:ptCount val="719"/>
                <c:pt idx="0">
                  <c:v>281</c:v>
                </c:pt>
                <c:pt idx="1">
                  <c:v>282</c:v>
                </c:pt>
                <c:pt idx="2">
                  <c:v>283</c:v>
                </c:pt>
                <c:pt idx="3">
                  <c:v>284</c:v>
                </c:pt>
                <c:pt idx="4">
                  <c:v>285</c:v>
                </c:pt>
                <c:pt idx="5">
                  <c:v>286</c:v>
                </c:pt>
                <c:pt idx="6">
                  <c:v>287</c:v>
                </c:pt>
                <c:pt idx="7">
                  <c:v>288</c:v>
                </c:pt>
                <c:pt idx="8">
                  <c:v>289</c:v>
                </c:pt>
                <c:pt idx="9">
                  <c:v>290</c:v>
                </c:pt>
                <c:pt idx="10">
                  <c:v>291</c:v>
                </c:pt>
                <c:pt idx="11">
                  <c:v>292</c:v>
                </c:pt>
                <c:pt idx="12">
                  <c:v>293</c:v>
                </c:pt>
                <c:pt idx="13">
                  <c:v>294</c:v>
                </c:pt>
                <c:pt idx="14">
                  <c:v>295</c:v>
                </c:pt>
                <c:pt idx="15">
                  <c:v>296</c:v>
                </c:pt>
                <c:pt idx="16">
                  <c:v>297</c:v>
                </c:pt>
                <c:pt idx="17">
                  <c:v>298</c:v>
                </c:pt>
                <c:pt idx="18">
                  <c:v>299</c:v>
                </c:pt>
                <c:pt idx="19">
                  <c:v>300</c:v>
                </c:pt>
                <c:pt idx="20">
                  <c:v>301</c:v>
                </c:pt>
                <c:pt idx="21">
                  <c:v>302</c:v>
                </c:pt>
                <c:pt idx="22">
                  <c:v>303</c:v>
                </c:pt>
                <c:pt idx="23">
                  <c:v>304</c:v>
                </c:pt>
                <c:pt idx="24">
                  <c:v>305</c:v>
                </c:pt>
                <c:pt idx="25">
                  <c:v>306</c:v>
                </c:pt>
                <c:pt idx="26">
                  <c:v>307</c:v>
                </c:pt>
                <c:pt idx="27">
                  <c:v>308</c:v>
                </c:pt>
                <c:pt idx="28">
                  <c:v>309</c:v>
                </c:pt>
                <c:pt idx="29">
                  <c:v>310</c:v>
                </c:pt>
                <c:pt idx="30">
                  <c:v>311</c:v>
                </c:pt>
                <c:pt idx="31">
                  <c:v>312</c:v>
                </c:pt>
                <c:pt idx="32">
                  <c:v>313</c:v>
                </c:pt>
                <c:pt idx="33">
                  <c:v>314</c:v>
                </c:pt>
                <c:pt idx="34">
                  <c:v>315</c:v>
                </c:pt>
                <c:pt idx="35">
                  <c:v>316</c:v>
                </c:pt>
                <c:pt idx="36">
                  <c:v>317</c:v>
                </c:pt>
                <c:pt idx="37">
                  <c:v>318</c:v>
                </c:pt>
                <c:pt idx="38">
                  <c:v>319</c:v>
                </c:pt>
                <c:pt idx="39">
                  <c:v>320</c:v>
                </c:pt>
                <c:pt idx="40">
                  <c:v>321</c:v>
                </c:pt>
                <c:pt idx="41">
                  <c:v>322</c:v>
                </c:pt>
                <c:pt idx="42">
                  <c:v>323</c:v>
                </c:pt>
                <c:pt idx="43">
                  <c:v>324</c:v>
                </c:pt>
                <c:pt idx="44">
                  <c:v>325</c:v>
                </c:pt>
                <c:pt idx="45">
                  <c:v>326</c:v>
                </c:pt>
                <c:pt idx="46">
                  <c:v>327</c:v>
                </c:pt>
                <c:pt idx="47">
                  <c:v>328</c:v>
                </c:pt>
                <c:pt idx="48">
                  <c:v>329</c:v>
                </c:pt>
                <c:pt idx="49">
                  <c:v>330</c:v>
                </c:pt>
                <c:pt idx="50">
                  <c:v>331</c:v>
                </c:pt>
                <c:pt idx="51">
                  <c:v>332</c:v>
                </c:pt>
                <c:pt idx="52">
                  <c:v>333</c:v>
                </c:pt>
                <c:pt idx="53">
                  <c:v>334</c:v>
                </c:pt>
                <c:pt idx="54">
                  <c:v>335</c:v>
                </c:pt>
                <c:pt idx="55">
                  <c:v>336</c:v>
                </c:pt>
                <c:pt idx="56">
                  <c:v>337</c:v>
                </c:pt>
                <c:pt idx="57">
                  <c:v>338</c:v>
                </c:pt>
                <c:pt idx="58">
                  <c:v>339</c:v>
                </c:pt>
                <c:pt idx="59">
                  <c:v>340</c:v>
                </c:pt>
                <c:pt idx="60">
                  <c:v>341</c:v>
                </c:pt>
                <c:pt idx="61">
                  <c:v>342</c:v>
                </c:pt>
                <c:pt idx="62">
                  <c:v>343</c:v>
                </c:pt>
                <c:pt idx="63">
                  <c:v>344</c:v>
                </c:pt>
                <c:pt idx="64">
                  <c:v>345</c:v>
                </c:pt>
                <c:pt idx="65">
                  <c:v>346</c:v>
                </c:pt>
                <c:pt idx="66">
                  <c:v>347</c:v>
                </c:pt>
                <c:pt idx="67">
                  <c:v>348</c:v>
                </c:pt>
                <c:pt idx="68">
                  <c:v>349</c:v>
                </c:pt>
                <c:pt idx="69">
                  <c:v>350</c:v>
                </c:pt>
                <c:pt idx="70">
                  <c:v>351</c:v>
                </c:pt>
                <c:pt idx="71">
                  <c:v>352</c:v>
                </c:pt>
                <c:pt idx="72">
                  <c:v>353</c:v>
                </c:pt>
                <c:pt idx="73">
                  <c:v>354</c:v>
                </c:pt>
                <c:pt idx="74">
                  <c:v>355</c:v>
                </c:pt>
                <c:pt idx="75">
                  <c:v>356</c:v>
                </c:pt>
                <c:pt idx="76">
                  <c:v>357</c:v>
                </c:pt>
                <c:pt idx="77">
                  <c:v>358</c:v>
                </c:pt>
                <c:pt idx="78">
                  <c:v>359</c:v>
                </c:pt>
                <c:pt idx="79">
                  <c:v>360</c:v>
                </c:pt>
                <c:pt idx="80">
                  <c:v>361</c:v>
                </c:pt>
                <c:pt idx="81">
                  <c:v>362</c:v>
                </c:pt>
                <c:pt idx="82">
                  <c:v>363</c:v>
                </c:pt>
                <c:pt idx="83">
                  <c:v>364</c:v>
                </c:pt>
                <c:pt idx="84">
                  <c:v>365</c:v>
                </c:pt>
                <c:pt idx="85">
                  <c:v>366</c:v>
                </c:pt>
                <c:pt idx="86">
                  <c:v>367</c:v>
                </c:pt>
                <c:pt idx="87">
                  <c:v>368</c:v>
                </c:pt>
                <c:pt idx="88">
                  <c:v>369</c:v>
                </c:pt>
                <c:pt idx="89">
                  <c:v>370</c:v>
                </c:pt>
                <c:pt idx="90">
                  <c:v>371</c:v>
                </c:pt>
                <c:pt idx="91">
                  <c:v>372</c:v>
                </c:pt>
                <c:pt idx="92">
                  <c:v>373</c:v>
                </c:pt>
                <c:pt idx="93">
                  <c:v>374</c:v>
                </c:pt>
                <c:pt idx="94">
                  <c:v>375</c:v>
                </c:pt>
                <c:pt idx="95">
                  <c:v>376</c:v>
                </c:pt>
                <c:pt idx="96">
                  <c:v>377</c:v>
                </c:pt>
                <c:pt idx="97">
                  <c:v>378</c:v>
                </c:pt>
                <c:pt idx="98">
                  <c:v>379</c:v>
                </c:pt>
                <c:pt idx="99">
                  <c:v>380</c:v>
                </c:pt>
                <c:pt idx="100">
                  <c:v>381</c:v>
                </c:pt>
                <c:pt idx="101">
                  <c:v>382</c:v>
                </c:pt>
                <c:pt idx="102">
                  <c:v>383</c:v>
                </c:pt>
                <c:pt idx="103">
                  <c:v>384</c:v>
                </c:pt>
                <c:pt idx="104">
                  <c:v>385</c:v>
                </c:pt>
                <c:pt idx="105">
                  <c:v>386</c:v>
                </c:pt>
                <c:pt idx="106">
                  <c:v>387</c:v>
                </c:pt>
                <c:pt idx="107">
                  <c:v>388</c:v>
                </c:pt>
                <c:pt idx="108">
                  <c:v>389</c:v>
                </c:pt>
                <c:pt idx="109">
                  <c:v>390</c:v>
                </c:pt>
                <c:pt idx="110">
                  <c:v>391</c:v>
                </c:pt>
                <c:pt idx="111">
                  <c:v>392</c:v>
                </c:pt>
                <c:pt idx="112">
                  <c:v>393</c:v>
                </c:pt>
                <c:pt idx="113">
                  <c:v>394</c:v>
                </c:pt>
                <c:pt idx="114">
                  <c:v>395</c:v>
                </c:pt>
                <c:pt idx="115">
                  <c:v>396</c:v>
                </c:pt>
                <c:pt idx="116">
                  <c:v>397</c:v>
                </c:pt>
                <c:pt idx="117">
                  <c:v>398</c:v>
                </c:pt>
                <c:pt idx="118">
                  <c:v>399</c:v>
                </c:pt>
                <c:pt idx="119">
                  <c:v>400</c:v>
                </c:pt>
                <c:pt idx="120">
                  <c:v>401</c:v>
                </c:pt>
                <c:pt idx="121">
                  <c:v>402</c:v>
                </c:pt>
                <c:pt idx="122">
                  <c:v>403</c:v>
                </c:pt>
                <c:pt idx="123">
                  <c:v>404</c:v>
                </c:pt>
                <c:pt idx="124">
                  <c:v>405</c:v>
                </c:pt>
                <c:pt idx="125">
                  <c:v>406</c:v>
                </c:pt>
                <c:pt idx="126">
                  <c:v>407</c:v>
                </c:pt>
                <c:pt idx="127">
                  <c:v>408</c:v>
                </c:pt>
                <c:pt idx="128">
                  <c:v>409</c:v>
                </c:pt>
                <c:pt idx="129">
                  <c:v>410</c:v>
                </c:pt>
                <c:pt idx="130">
                  <c:v>411</c:v>
                </c:pt>
                <c:pt idx="131">
                  <c:v>412</c:v>
                </c:pt>
                <c:pt idx="132">
                  <c:v>413</c:v>
                </c:pt>
                <c:pt idx="133">
                  <c:v>414</c:v>
                </c:pt>
                <c:pt idx="134">
                  <c:v>415</c:v>
                </c:pt>
                <c:pt idx="135">
                  <c:v>416</c:v>
                </c:pt>
                <c:pt idx="136">
                  <c:v>417</c:v>
                </c:pt>
                <c:pt idx="137">
                  <c:v>418</c:v>
                </c:pt>
                <c:pt idx="138">
                  <c:v>419</c:v>
                </c:pt>
                <c:pt idx="139">
                  <c:v>420</c:v>
                </c:pt>
                <c:pt idx="140">
                  <c:v>421</c:v>
                </c:pt>
                <c:pt idx="141">
                  <c:v>422</c:v>
                </c:pt>
                <c:pt idx="142">
                  <c:v>423</c:v>
                </c:pt>
                <c:pt idx="143">
                  <c:v>424</c:v>
                </c:pt>
                <c:pt idx="144">
                  <c:v>425</c:v>
                </c:pt>
                <c:pt idx="145">
                  <c:v>426</c:v>
                </c:pt>
                <c:pt idx="146">
                  <c:v>427</c:v>
                </c:pt>
                <c:pt idx="147">
                  <c:v>428</c:v>
                </c:pt>
                <c:pt idx="148">
                  <c:v>429</c:v>
                </c:pt>
                <c:pt idx="149">
                  <c:v>430</c:v>
                </c:pt>
                <c:pt idx="150">
                  <c:v>431</c:v>
                </c:pt>
                <c:pt idx="151">
                  <c:v>432</c:v>
                </c:pt>
                <c:pt idx="152">
                  <c:v>433</c:v>
                </c:pt>
                <c:pt idx="153">
                  <c:v>434</c:v>
                </c:pt>
                <c:pt idx="154">
                  <c:v>435</c:v>
                </c:pt>
                <c:pt idx="155">
                  <c:v>436</c:v>
                </c:pt>
                <c:pt idx="156">
                  <c:v>437</c:v>
                </c:pt>
                <c:pt idx="157">
                  <c:v>438</c:v>
                </c:pt>
                <c:pt idx="158">
                  <c:v>439</c:v>
                </c:pt>
                <c:pt idx="159">
                  <c:v>440</c:v>
                </c:pt>
                <c:pt idx="160">
                  <c:v>441</c:v>
                </c:pt>
                <c:pt idx="161">
                  <c:v>442</c:v>
                </c:pt>
                <c:pt idx="162">
                  <c:v>443</c:v>
                </c:pt>
                <c:pt idx="163">
                  <c:v>444</c:v>
                </c:pt>
                <c:pt idx="164">
                  <c:v>445</c:v>
                </c:pt>
                <c:pt idx="165">
                  <c:v>446</c:v>
                </c:pt>
                <c:pt idx="166">
                  <c:v>447</c:v>
                </c:pt>
                <c:pt idx="167">
                  <c:v>448</c:v>
                </c:pt>
                <c:pt idx="168">
                  <c:v>449</c:v>
                </c:pt>
                <c:pt idx="169">
                  <c:v>450</c:v>
                </c:pt>
                <c:pt idx="170">
                  <c:v>451</c:v>
                </c:pt>
                <c:pt idx="171">
                  <c:v>452</c:v>
                </c:pt>
                <c:pt idx="172">
                  <c:v>453</c:v>
                </c:pt>
                <c:pt idx="173">
                  <c:v>454</c:v>
                </c:pt>
                <c:pt idx="174">
                  <c:v>455</c:v>
                </c:pt>
                <c:pt idx="175">
                  <c:v>456</c:v>
                </c:pt>
                <c:pt idx="176">
                  <c:v>457</c:v>
                </c:pt>
                <c:pt idx="177">
                  <c:v>458</c:v>
                </c:pt>
                <c:pt idx="178">
                  <c:v>459</c:v>
                </c:pt>
                <c:pt idx="179">
                  <c:v>460</c:v>
                </c:pt>
                <c:pt idx="180">
                  <c:v>461</c:v>
                </c:pt>
                <c:pt idx="181">
                  <c:v>462</c:v>
                </c:pt>
                <c:pt idx="182">
                  <c:v>463</c:v>
                </c:pt>
                <c:pt idx="183">
                  <c:v>464</c:v>
                </c:pt>
                <c:pt idx="184">
                  <c:v>465</c:v>
                </c:pt>
                <c:pt idx="185">
                  <c:v>466</c:v>
                </c:pt>
                <c:pt idx="186">
                  <c:v>467</c:v>
                </c:pt>
                <c:pt idx="187">
                  <c:v>468</c:v>
                </c:pt>
                <c:pt idx="188">
                  <c:v>469</c:v>
                </c:pt>
                <c:pt idx="189">
                  <c:v>470</c:v>
                </c:pt>
                <c:pt idx="190">
                  <c:v>471</c:v>
                </c:pt>
                <c:pt idx="191">
                  <c:v>472</c:v>
                </c:pt>
                <c:pt idx="192">
                  <c:v>473</c:v>
                </c:pt>
                <c:pt idx="193">
                  <c:v>474</c:v>
                </c:pt>
                <c:pt idx="194">
                  <c:v>475</c:v>
                </c:pt>
                <c:pt idx="195">
                  <c:v>476</c:v>
                </c:pt>
                <c:pt idx="196">
                  <c:v>477</c:v>
                </c:pt>
                <c:pt idx="197">
                  <c:v>478</c:v>
                </c:pt>
                <c:pt idx="198">
                  <c:v>479</c:v>
                </c:pt>
                <c:pt idx="199">
                  <c:v>480</c:v>
                </c:pt>
                <c:pt idx="200">
                  <c:v>481</c:v>
                </c:pt>
                <c:pt idx="201">
                  <c:v>482</c:v>
                </c:pt>
                <c:pt idx="202">
                  <c:v>483</c:v>
                </c:pt>
                <c:pt idx="203">
                  <c:v>484</c:v>
                </c:pt>
                <c:pt idx="204">
                  <c:v>485</c:v>
                </c:pt>
                <c:pt idx="205">
                  <c:v>486</c:v>
                </c:pt>
                <c:pt idx="206">
                  <c:v>487</c:v>
                </c:pt>
                <c:pt idx="207">
                  <c:v>488</c:v>
                </c:pt>
                <c:pt idx="208">
                  <c:v>489</c:v>
                </c:pt>
                <c:pt idx="209">
                  <c:v>490</c:v>
                </c:pt>
                <c:pt idx="210">
                  <c:v>491</c:v>
                </c:pt>
                <c:pt idx="211">
                  <c:v>492</c:v>
                </c:pt>
                <c:pt idx="212">
                  <c:v>493</c:v>
                </c:pt>
                <c:pt idx="213">
                  <c:v>494</c:v>
                </c:pt>
                <c:pt idx="214">
                  <c:v>495</c:v>
                </c:pt>
                <c:pt idx="215">
                  <c:v>496</c:v>
                </c:pt>
                <c:pt idx="216">
                  <c:v>497</c:v>
                </c:pt>
                <c:pt idx="217">
                  <c:v>498</c:v>
                </c:pt>
                <c:pt idx="218">
                  <c:v>499</c:v>
                </c:pt>
                <c:pt idx="219">
                  <c:v>500</c:v>
                </c:pt>
                <c:pt idx="220">
                  <c:v>501</c:v>
                </c:pt>
                <c:pt idx="221">
                  <c:v>502</c:v>
                </c:pt>
                <c:pt idx="222">
                  <c:v>503</c:v>
                </c:pt>
                <c:pt idx="223">
                  <c:v>504</c:v>
                </c:pt>
                <c:pt idx="224">
                  <c:v>505</c:v>
                </c:pt>
                <c:pt idx="225">
                  <c:v>506</c:v>
                </c:pt>
                <c:pt idx="226">
                  <c:v>507</c:v>
                </c:pt>
                <c:pt idx="227">
                  <c:v>508</c:v>
                </c:pt>
                <c:pt idx="228">
                  <c:v>509</c:v>
                </c:pt>
                <c:pt idx="229">
                  <c:v>510</c:v>
                </c:pt>
                <c:pt idx="230">
                  <c:v>511</c:v>
                </c:pt>
                <c:pt idx="231">
                  <c:v>512</c:v>
                </c:pt>
                <c:pt idx="232">
                  <c:v>513</c:v>
                </c:pt>
                <c:pt idx="233">
                  <c:v>514</c:v>
                </c:pt>
                <c:pt idx="234">
                  <c:v>515</c:v>
                </c:pt>
                <c:pt idx="235">
                  <c:v>516</c:v>
                </c:pt>
                <c:pt idx="236">
                  <c:v>517</c:v>
                </c:pt>
                <c:pt idx="237">
                  <c:v>518</c:v>
                </c:pt>
                <c:pt idx="238">
                  <c:v>519</c:v>
                </c:pt>
                <c:pt idx="239">
                  <c:v>520</c:v>
                </c:pt>
                <c:pt idx="240">
                  <c:v>521</c:v>
                </c:pt>
                <c:pt idx="241">
                  <c:v>522</c:v>
                </c:pt>
                <c:pt idx="242">
                  <c:v>523</c:v>
                </c:pt>
                <c:pt idx="243">
                  <c:v>524</c:v>
                </c:pt>
                <c:pt idx="244">
                  <c:v>525</c:v>
                </c:pt>
                <c:pt idx="245">
                  <c:v>526</c:v>
                </c:pt>
                <c:pt idx="246">
                  <c:v>527</c:v>
                </c:pt>
                <c:pt idx="247">
                  <c:v>528</c:v>
                </c:pt>
                <c:pt idx="248">
                  <c:v>529</c:v>
                </c:pt>
                <c:pt idx="249">
                  <c:v>530</c:v>
                </c:pt>
                <c:pt idx="250">
                  <c:v>531</c:v>
                </c:pt>
                <c:pt idx="251">
                  <c:v>532</c:v>
                </c:pt>
                <c:pt idx="252">
                  <c:v>533</c:v>
                </c:pt>
                <c:pt idx="253">
                  <c:v>534</c:v>
                </c:pt>
                <c:pt idx="254">
                  <c:v>535</c:v>
                </c:pt>
                <c:pt idx="255">
                  <c:v>536</c:v>
                </c:pt>
                <c:pt idx="256">
                  <c:v>537</c:v>
                </c:pt>
                <c:pt idx="257">
                  <c:v>538</c:v>
                </c:pt>
                <c:pt idx="258">
                  <c:v>539</c:v>
                </c:pt>
                <c:pt idx="259">
                  <c:v>540</c:v>
                </c:pt>
                <c:pt idx="260">
                  <c:v>541</c:v>
                </c:pt>
                <c:pt idx="261">
                  <c:v>542</c:v>
                </c:pt>
                <c:pt idx="262">
                  <c:v>543</c:v>
                </c:pt>
                <c:pt idx="263">
                  <c:v>544</c:v>
                </c:pt>
                <c:pt idx="264">
                  <c:v>545</c:v>
                </c:pt>
                <c:pt idx="265">
                  <c:v>546</c:v>
                </c:pt>
                <c:pt idx="266">
                  <c:v>547</c:v>
                </c:pt>
                <c:pt idx="267">
                  <c:v>548</c:v>
                </c:pt>
                <c:pt idx="268">
                  <c:v>549</c:v>
                </c:pt>
                <c:pt idx="269">
                  <c:v>550</c:v>
                </c:pt>
                <c:pt idx="270">
                  <c:v>551</c:v>
                </c:pt>
                <c:pt idx="271">
                  <c:v>552</c:v>
                </c:pt>
                <c:pt idx="272">
                  <c:v>553</c:v>
                </c:pt>
                <c:pt idx="273">
                  <c:v>554</c:v>
                </c:pt>
                <c:pt idx="274">
                  <c:v>555</c:v>
                </c:pt>
                <c:pt idx="275">
                  <c:v>556</c:v>
                </c:pt>
                <c:pt idx="276">
                  <c:v>557</c:v>
                </c:pt>
                <c:pt idx="277">
                  <c:v>558</c:v>
                </c:pt>
                <c:pt idx="278">
                  <c:v>559</c:v>
                </c:pt>
                <c:pt idx="279">
                  <c:v>560</c:v>
                </c:pt>
                <c:pt idx="280">
                  <c:v>561</c:v>
                </c:pt>
                <c:pt idx="281">
                  <c:v>562</c:v>
                </c:pt>
                <c:pt idx="282">
                  <c:v>563</c:v>
                </c:pt>
                <c:pt idx="283">
                  <c:v>564</c:v>
                </c:pt>
                <c:pt idx="284">
                  <c:v>565</c:v>
                </c:pt>
                <c:pt idx="285">
                  <c:v>566</c:v>
                </c:pt>
                <c:pt idx="286">
                  <c:v>567</c:v>
                </c:pt>
                <c:pt idx="287">
                  <c:v>568</c:v>
                </c:pt>
                <c:pt idx="288">
                  <c:v>569</c:v>
                </c:pt>
                <c:pt idx="289">
                  <c:v>570</c:v>
                </c:pt>
                <c:pt idx="290">
                  <c:v>571</c:v>
                </c:pt>
                <c:pt idx="291">
                  <c:v>572</c:v>
                </c:pt>
                <c:pt idx="292">
                  <c:v>573</c:v>
                </c:pt>
                <c:pt idx="293">
                  <c:v>574</c:v>
                </c:pt>
                <c:pt idx="294">
                  <c:v>575</c:v>
                </c:pt>
                <c:pt idx="295">
                  <c:v>576</c:v>
                </c:pt>
                <c:pt idx="296">
                  <c:v>577</c:v>
                </c:pt>
                <c:pt idx="297">
                  <c:v>578</c:v>
                </c:pt>
                <c:pt idx="298">
                  <c:v>579</c:v>
                </c:pt>
                <c:pt idx="299">
                  <c:v>580</c:v>
                </c:pt>
                <c:pt idx="300">
                  <c:v>581</c:v>
                </c:pt>
                <c:pt idx="301">
                  <c:v>582</c:v>
                </c:pt>
                <c:pt idx="302">
                  <c:v>583</c:v>
                </c:pt>
                <c:pt idx="303">
                  <c:v>584</c:v>
                </c:pt>
                <c:pt idx="304">
                  <c:v>585</c:v>
                </c:pt>
                <c:pt idx="305">
                  <c:v>586</c:v>
                </c:pt>
                <c:pt idx="306">
                  <c:v>587</c:v>
                </c:pt>
                <c:pt idx="307">
                  <c:v>588</c:v>
                </c:pt>
                <c:pt idx="308">
                  <c:v>589</c:v>
                </c:pt>
                <c:pt idx="309">
                  <c:v>590</c:v>
                </c:pt>
                <c:pt idx="310">
                  <c:v>591</c:v>
                </c:pt>
                <c:pt idx="311">
                  <c:v>592</c:v>
                </c:pt>
                <c:pt idx="312">
                  <c:v>593</c:v>
                </c:pt>
                <c:pt idx="313">
                  <c:v>594</c:v>
                </c:pt>
                <c:pt idx="314">
                  <c:v>595</c:v>
                </c:pt>
                <c:pt idx="315">
                  <c:v>596</c:v>
                </c:pt>
                <c:pt idx="316">
                  <c:v>597</c:v>
                </c:pt>
                <c:pt idx="317">
                  <c:v>598</c:v>
                </c:pt>
                <c:pt idx="318">
                  <c:v>599</c:v>
                </c:pt>
                <c:pt idx="319">
                  <c:v>600</c:v>
                </c:pt>
                <c:pt idx="320">
                  <c:v>601</c:v>
                </c:pt>
                <c:pt idx="321">
                  <c:v>602</c:v>
                </c:pt>
                <c:pt idx="322">
                  <c:v>603</c:v>
                </c:pt>
                <c:pt idx="323">
                  <c:v>604</c:v>
                </c:pt>
                <c:pt idx="324">
                  <c:v>605</c:v>
                </c:pt>
                <c:pt idx="325">
                  <c:v>606</c:v>
                </c:pt>
                <c:pt idx="326">
                  <c:v>607</c:v>
                </c:pt>
                <c:pt idx="327">
                  <c:v>608</c:v>
                </c:pt>
                <c:pt idx="328">
                  <c:v>609</c:v>
                </c:pt>
                <c:pt idx="329">
                  <c:v>610</c:v>
                </c:pt>
                <c:pt idx="330">
                  <c:v>611</c:v>
                </c:pt>
                <c:pt idx="331">
                  <c:v>612</c:v>
                </c:pt>
                <c:pt idx="332">
                  <c:v>613</c:v>
                </c:pt>
                <c:pt idx="333">
                  <c:v>614</c:v>
                </c:pt>
                <c:pt idx="334">
                  <c:v>615</c:v>
                </c:pt>
                <c:pt idx="335">
                  <c:v>616</c:v>
                </c:pt>
                <c:pt idx="336">
                  <c:v>617</c:v>
                </c:pt>
                <c:pt idx="337">
                  <c:v>618</c:v>
                </c:pt>
                <c:pt idx="338">
                  <c:v>619</c:v>
                </c:pt>
                <c:pt idx="339">
                  <c:v>620</c:v>
                </c:pt>
                <c:pt idx="340">
                  <c:v>621</c:v>
                </c:pt>
                <c:pt idx="341">
                  <c:v>622</c:v>
                </c:pt>
                <c:pt idx="342">
                  <c:v>623</c:v>
                </c:pt>
                <c:pt idx="343">
                  <c:v>624</c:v>
                </c:pt>
                <c:pt idx="344">
                  <c:v>625</c:v>
                </c:pt>
                <c:pt idx="345">
                  <c:v>626</c:v>
                </c:pt>
                <c:pt idx="346">
                  <c:v>627</c:v>
                </c:pt>
                <c:pt idx="347">
                  <c:v>628</c:v>
                </c:pt>
                <c:pt idx="348">
                  <c:v>629</c:v>
                </c:pt>
                <c:pt idx="349">
                  <c:v>630</c:v>
                </c:pt>
                <c:pt idx="350">
                  <c:v>631</c:v>
                </c:pt>
                <c:pt idx="351">
                  <c:v>632</c:v>
                </c:pt>
                <c:pt idx="352">
                  <c:v>633</c:v>
                </c:pt>
                <c:pt idx="353">
                  <c:v>634</c:v>
                </c:pt>
                <c:pt idx="354">
                  <c:v>635</c:v>
                </c:pt>
                <c:pt idx="355">
                  <c:v>636</c:v>
                </c:pt>
                <c:pt idx="356">
                  <c:v>637</c:v>
                </c:pt>
                <c:pt idx="357">
                  <c:v>638</c:v>
                </c:pt>
                <c:pt idx="358">
                  <c:v>639</c:v>
                </c:pt>
                <c:pt idx="359">
                  <c:v>640</c:v>
                </c:pt>
                <c:pt idx="360">
                  <c:v>641</c:v>
                </c:pt>
                <c:pt idx="361">
                  <c:v>642</c:v>
                </c:pt>
                <c:pt idx="362">
                  <c:v>643</c:v>
                </c:pt>
                <c:pt idx="363">
                  <c:v>644</c:v>
                </c:pt>
                <c:pt idx="364">
                  <c:v>645</c:v>
                </c:pt>
                <c:pt idx="365">
                  <c:v>646</c:v>
                </c:pt>
                <c:pt idx="366">
                  <c:v>647</c:v>
                </c:pt>
                <c:pt idx="367">
                  <c:v>648</c:v>
                </c:pt>
                <c:pt idx="368">
                  <c:v>649</c:v>
                </c:pt>
                <c:pt idx="369">
                  <c:v>650</c:v>
                </c:pt>
                <c:pt idx="370">
                  <c:v>651</c:v>
                </c:pt>
                <c:pt idx="371">
                  <c:v>652</c:v>
                </c:pt>
                <c:pt idx="372">
                  <c:v>653</c:v>
                </c:pt>
                <c:pt idx="373">
                  <c:v>654</c:v>
                </c:pt>
                <c:pt idx="374">
                  <c:v>655</c:v>
                </c:pt>
                <c:pt idx="375">
                  <c:v>656</c:v>
                </c:pt>
                <c:pt idx="376">
                  <c:v>657</c:v>
                </c:pt>
                <c:pt idx="377">
                  <c:v>658</c:v>
                </c:pt>
                <c:pt idx="378">
                  <c:v>659</c:v>
                </c:pt>
                <c:pt idx="379">
                  <c:v>660</c:v>
                </c:pt>
                <c:pt idx="380">
                  <c:v>661</c:v>
                </c:pt>
                <c:pt idx="381">
                  <c:v>662</c:v>
                </c:pt>
                <c:pt idx="382">
                  <c:v>663</c:v>
                </c:pt>
                <c:pt idx="383">
                  <c:v>664</c:v>
                </c:pt>
                <c:pt idx="384">
                  <c:v>665</c:v>
                </c:pt>
                <c:pt idx="385">
                  <c:v>666</c:v>
                </c:pt>
                <c:pt idx="386">
                  <c:v>667</c:v>
                </c:pt>
                <c:pt idx="387">
                  <c:v>668</c:v>
                </c:pt>
                <c:pt idx="388">
                  <c:v>669</c:v>
                </c:pt>
                <c:pt idx="389">
                  <c:v>670</c:v>
                </c:pt>
                <c:pt idx="390">
                  <c:v>671</c:v>
                </c:pt>
                <c:pt idx="391">
                  <c:v>672</c:v>
                </c:pt>
                <c:pt idx="392">
                  <c:v>673</c:v>
                </c:pt>
                <c:pt idx="393">
                  <c:v>674</c:v>
                </c:pt>
                <c:pt idx="394">
                  <c:v>675</c:v>
                </c:pt>
                <c:pt idx="395">
                  <c:v>676</c:v>
                </c:pt>
                <c:pt idx="396">
                  <c:v>677</c:v>
                </c:pt>
                <c:pt idx="397">
                  <c:v>678</c:v>
                </c:pt>
                <c:pt idx="398">
                  <c:v>679</c:v>
                </c:pt>
                <c:pt idx="399">
                  <c:v>680</c:v>
                </c:pt>
                <c:pt idx="400">
                  <c:v>681</c:v>
                </c:pt>
                <c:pt idx="401">
                  <c:v>682</c:v>
                </c:pt>
                <c:pt idx="402">
                  <c:v>683</c:v>
                </c:pt>
                <c:pt idx="403">
                  <c:v>684</c:v>
                </c:pt>
                <c:pt idx="404">
                  <c:v>685</c:v>
                </c:pt>
                <c:pt idx="405">
                  <c:v>686</c:v>
                </c:pt>
                <c:pt idx="406">
                  <c:v>687</c:v>
                </c:pt>
                <c:pt idx="407">
                  <c:v>688</c:v>
                </c:pt>
                <c:pt idx="408">
                  <c:v>689</c:v>
                </c:pt>
                <c:pt idx="409">
                  <c:v>690</c:v>
                </c:pt>
                <c:pt idx="410">
                  <c:v>691</c:v>
                </c:pt>
                <c:pt idx="411">
                  <c:v>692</c:v>
                </c:pt>
                <c:pt idx="412">
                  <c:v>693</c:v>
                </c:pt>
                <c:pt idx="413">
                  <c:v>694</c:v>
                </c:pt>
                <c:pt idx="414">
                  <c:v>695</c:v>
                </c:pt>
                <c:pt idx="415">
                  <c:v>696</c:v>
                </c:pt>
                <c:pt idx="416">
                  <c:v>697</c:v>
                </c:pt>
                <c:pt idx="417">
                  <c:v>698</c:v>
                </c:pt>
                <c:pt idx="418">
                  <c:v>699</c:v>
                </c:pt>
                <c:pt idx="419">
                  <c:v>700</c:v>
                </c:pt>
                <c:pt idx="420">
                  <c:v>701</c:v>
                </c:pt>
                <c:pt idx="421">
                  <c:v>702</c:v>
                </c:pt>
                <c:pt idx="422">
                  <c:v>703</c:v>
                </c:pt>
                <c:pt idx="423">
                  <c:v>704</c:v>
                </c:pt>
                <c:pt idx="424">
                  <c:v>705</c:v>
                </c:pt>
                <c:pt idx="425">
                  <c:v>706</c:v>
                </c:pt>
                <c:pt idx="426">
                  <c:v>707</c:v>
                </c:pt>
                <c:pt idx="427">
                  <c:v>708</c:v>
                </c:pt>
                <c:pt idx="428">
                  <c:v>709</c:v>
                </c:pt>
                <c:pt idx="429">
                  <c:v>710</c:v>
                </c:pt>
                <c:pt idx="430">
                  <c:v>711</c:v>
                </c:pt>
                <c:pt idx="431">
                  <c:v>712</c:v>
                </c:pt>
                <c:pt idx="432">
                  <c:v>713</c:v>
                </c:pt>
                <c:pt idx="433">
                  <c:v>714</c:v>
                </c:pt>
                <c:pt idx="434">
                  <c:v>715</c:v>
                </c:pt>
                <c:pt idx="435">
                  <c:v>716</c:v>
                </c:pt>
                <c:pt idx="436">
                  <c:v>717</c:v>
                </c:pt>
                <c:pt idx="437">
                  <c:v>718</c:v>
                </c:pt>
                <c:pt idx="438">
                  <c:v>719</c:v>
                </c:pt>
                <c:pt idx="439">
                  <c:v>720</c:v>
                </c:pt>
                <c:pt idx="440">
                  <c:v>721</c:v>
                </c:pt>
                <c:pt idx="441">
                  <c:v>722</c:v>
                </c:pt>
                <c:pt idx="442">
                  <c:v>723</c:v>
                </c:pt>
                <c:pt idx="443">
                  <c:v>724</c:v>
                </c:pt>
                <c:pt idx="444">
                  <c:v>725</c:v>
                </c:pt>
                <c:pt idx="445">
                  <c:v>726</c:v>
                </c:pt>
                <c:pt idx="446">
                  <c:v>727</c:v>
                </c:pt>
                <c:pt idx="447">
                  <c:v>728</c:v>
                </c:pt>
                <c:pt idx="448">
                  <c:v>729</c:v>
                </c:pt>
                <c:pt idx="449">
                  <c:v>730</c:v>
                </c:pt>
                <c:pt idx="450">
                  <c:v>731</c:v>
                </c:pt>
                <c:pt idx="451">
                  <c:v>732</c:v>
                </c:pt>
                <c:pt idx="452">
                  <c:v>733</c:v>
                </c:pt>
                <c:pt idx="453">
                  <c:v>734</c:v>
                </c:pt>
                <c:pt idx="454">
                  <c:v>735</c:v>
                </c:pt>
                <c:pt idx="455">
                  <c:v>736</c:v>
                </c:pt>
                <c:pt idx="456">
                  <c:v>737</c:v>
                </c:pt>
                <c:pt idx="457">
                  <c:v>738</c:v>
                </c:pt>
                <c:pt idx="458">
                  <c:v>739</c:v>
                </c:pt>
                <c:pt idx="459">
                  <c:v>740</c:v>
                </c:pt>
                <c:pt idx="460">
                  <c:v>741</c:v>
                </c:pt>
                <c:pt idx="461">
                  <c:v>742</c:v>
                </c:pt>
                <c:pt idx="462">
                  <c:v>743</c:v>
                </c:pt>
                <c:pt idx="463">
                  <c:v>744</c:v>
                </c:pt>
                <c:pt idx="464">
                  <c:v>745</c:v>
                </c:pt>
                <c:pt idx="465">
                  <c:v>746</c:v>
                </c:pt>
                <c:pt idx="466">
                  <c:v>747</c:v>
                </c:pt>
                <c:pt idx="467">
                  <c:v>748</c:v>
                </c:pt>
                <c:pt idx="468">
                  <c:v>749</c:v>
                </c:pt>
                <c:pt idx="469">
                  <c:v>750</c:v>
                </c:pt>
                <c:pt idx="470">
                  <c:v>751</c:v>
                </c:pt>
                <c:pt idx="471">
                  <c:v>752</c:v>
                </c:pt>
                <c:pt idx="472">
                  <c:v>753</c:v>
                </c:pt>
                <c:pt idx="473">
                  <c:v>754</c:v>
                </c:pt>
                <c:pt idx="474">
                  <c:v>755</c:v>
                </c:pt>
                <c:pt idx="475">
                  <c:v>756</c:v>
                </c:pt>
                <c:pt idx="476">
                  <c:v>757</c:v>
                </c:pt>
                <c:pt idx="477">
                  <c:v>758</c:v>
                </c:pt>
                <c:pt idx="478">
                  <c:v>759</c:v>
                </c:pt>
                <c:pt idx="479">
                  <c:v>760</c:v>
                </c:pt>
                <c:pt idx="480">
                  <c:v>761</c:v>
                </c:pt>
                <c:pt idx="481">
                  <c:v>762</c:v>
                </c:pt>
                <c:pt idx="482">
                  <c:v>763</c:v>
                </c:pt>
                <c:pt idx="483">
                  <c:v>764</c:v>
                </c:pt>
                <c:pt idx="484">
                  <c:v>765</c:v>
                </c:pt>
                <c:pt idx="485">
                  <c:v>766</c:v>
                </c:pt>
                <c:pt idx="486">
                  <c:v>767</c:v>
                </c:pt>
                <c:pt idx="487">
                  <c:v>768</c:v>
                </c:pt>
                <c:pt idx="488">
                  <c:v>769</c:v>
                </c:pt>
                <c:pt idx="489">
                  <c:v>770</c:v>
                </c:pt>
                <c:pt idx="490">
                  <c:v>771</c:v>
                </c:pt>
                <c:pt idx="491">
                  <c:v>772</c:v>
                </c:pt>
                <c:pt idx="492">
                  <c:v>773</c:v>
                </c:pt>
                <c:pt idx="493">
                  <c:v>774</c:v>
                </c:pt>
                <c:pt idx="494">
                  <c:v>775</c:v>
                </c:pt>
                <c:pt idx="495">
                  <c:v>776</c:v>
                </c:pt>
                <c:pt idx="496">
                  <c:v>777</c:v>
                </c:pt>
                <c:pt idx="497">
                  <c:v>778</c:v>
                </c:pt>
                <c:pt idx="498">
                  <c:v>779</c:v>
                </c:pt>
                <c:pt idx="499">
                  <c:v>780</c:v>
                </c:pt>
                <c:pt idx="500">
                  <c:v>781</c:v>
                </c:pt>
                <c:pt idx="501">
                  <c:v>782</c:v>
                </c:pt>
                <c:pt idx="502">
                  <c:v>783</c:v>
                </c:pt>
                <c:pt idx="503">
                  <c:v>784</c:v>
                </c:pt>
                <c:pt idx="504">
                  <c:v>785</c:v>
                </c:pt>
                <c:pt idx="505">
                  <c:v>786</c:v>
                </c:pt>
                <c:pt idx="506">
                  <c:v>787</c:v>
                </c:pt>
                <c:pt idx="507">
                  <c:v>788</c:v>
                </c:pt>
                <c:pt idx="508">
                  <c:v>789</c:v>
                </c:pt>
                <c:pt idx="509">
                  <c:v>790</c:v>
                </c:pt>
                <c:pt idx="510">
                  <c:v>791</c:v>
                </c:pt>
                <c:pt idx="511">
                  <c:v>792</c:v>
                </c:pt>
                <c:pt idx="512">
                  <c:v>793</c:v>
                </c:pt>
                <c:pt idx="513">
                  <c:v>794</c:v>
                </c:pt>
                <c:pt idx="514">
                  <c:v>795</c:v>
                </c:pt>
                <c:pt idx="515">
                  <c:v>796</c:v>
                </c:pt>
                <c:pt idx="516">
                  <c:v>797</c:v>
                </c:pt>
                <c:pt idx="517">
                  <c:v>798</c:v>
                </c:pt>
                <c:pt idx="518">
                  <c:v>799</c:v>
                </c:pt>
                <c:pt idx="519">
                  <c:v>800</c:v>
                </c:pt>
                <c:pt idx="520">
                  <c:v>801</c:v>
                </c:pt>
                <c:pt idx="521">
                  <c:v>802</c:v>
                </c:pt>
                <c:pt idx="522">
                  <c:v>803</c:v>
                </c:pt>
                <c:pt idx="523">
                  <c:v>804</c:v>
                </c:pt>
                <c:pt idx="524">
                  <c:v>805</c:v>
                </c:pt>
                <c:pt idx="525">
                  <c:v>806</c:v>
                </c:pt>
                <c:pt idx="526">
                  <c:v>807</c:v>
                </c:pt>
                <c:pt idx="527">
                  <c:v>808</c:v>
                </c:pt>
                <c:pt idx="528">
                  <c:v>809</c:v>
                </c:pt>
                <c:pt idx="529">
                  <c:v>810</c:v>
                </c:pt>
                <c:pt idx="530">
                  <c:v>811</c:v>
                </c:pt>
                <c:pt idx="531">
                  <c:v>812</c:v>
                </c:pt>
                <c:pt idx="532">
                  <c:v>813</c:v>
                </c:pt>
                <c:pt idx="533">
                  <c:v>814</c:v>
                </c:pt>
                <c:pt idx="534">
                  <c:v>815</c:v>
                </c:pt>
                <c:pt idx="535">
                  <c:v>816</c:v>
                </c:pt>
                <c:pt idx="536">
                  <c:v>817</c:v>
                </c:pt>
                <c:pt idx="537">
                  <c:v>818</c:v>
                </c:pt>
                <c:pt idx="538">
                  <c:v>819</c:v>
                </c:pt>
                <c:pt idx="539">
                  <c:v>820</c:v>
                </c:pt>
                <c:pt idx="540">
                  <c:v>821</c:v>
                </c:pt>
                <c:pt idx="541">
                  <c:v>822</c:v>
                </c:pt>
                <c:pt idx="542">
                  <c:v>823</c:v>
                </c:pt>
                <c:pt idx="543">
                  <c:v>824</c:v>
                </c:pt>
                <c:pt idx="544">
                  <c:v>825</c:v>
                </c:pt>
                <c:pt idx="545">
                  <c:v>826</c:v>
                </c:pt>
                <c:pt idx="546">
                  <c:v>827</c:v>
                </c:pt>
                <c:pt idx="547">
                  <c:v>828</c:v>
                </c:pt>
                <c:pt idx="548">
                  <c:v>829</c:v>
                </c:pt>
                <c:pt idx="549">
                  <c:v>830</c:v>
                </c:pt>
                <c:pt idx="550">
                  <c:v>831</c:v>
                </c:pt>
                <c:pt idx="551">
                  <c:v>832</c:v>
                </c:pt>
                <c:pt idx="552">
                  <c:v>833</c:v>
                </c:pt>
                <c:pt idx="553">
                  <c:v>834</c:v>
                </c:pt>
                <c:pt idx="554">
                  <c:v>835</c:v>
                </c:pt>
                <c:pt idx="555">
                  <c:v>836</c:v>
                </c:pt>
                <c:pt idx="556">
                  <c:v>837</c:v>
                </c:pt>
                <c:pt idx="557">
                  <c:v>838</c:v>
                </c:pt>
                <c:pt idx="558">
                  <c:v>839</c:v>
                </c:pt>
                <c:pt idx="559">
                  <c:v>840</c:v>
                </c:pt>
                <c:pt idx="560">
                  <c:v>841</c:v>
                </c:pt>
                <c:pt idx="561">
                  <c:v>842</c:v>
                </c:pt>
                <c:pt idx="562">
                  <c:v>843</c:v>
                </c:pt>
                <c:pt idx="563">
                  <c:v>844</c:v>
                </c:pt>
                <c:pt idx="564">
                  <c:v>845</c:v>
                </c:pt>
                <c:pt idx="565">
                  <c:v>846</c:v>
                </c:pt>
                <c:pt idx="566">
                  <c:v>847</c:v>
                </c:pt>
                <c:pt idx="567">
                  <c:v>848</c:v>
                </c:pt>
                <c:pt idx="568">
                  <c:v>849</c:v>
                </c:pt>
                <c:pt idx="569">
                  <c:v>850</c:v>
                </c:pt>
                <c:pt idx="570">
                  <c:v>851</c:v>
                </c:pt>
                <c:pt idx="571">
                  <c:v>852</c:v>
                </c:pt>
                <c:pt idx="572">
                  <c:v>853</c:v>
                </c:pt>
                <c:pt idx="573">
                  <c:v>854</c:v>
                </c:pt>
                <c:pt idx="574">
                  <c:v>855</c:v>
                </c:pt>
                <c:pt idx="575">
                  <c:v>856</c:v>
                </c:pt>
                <c:pt idx="576">
                  <c:v>857</c:v>
                </c:pt>
                <c:pt idx="577">
                  <c:v>858</c:v>
                </c:pt>
                <c:pt idx="578">
                  <c:v>859</c:v>
                </c:pt>
                <c:pt idx="579">
                  <c:v>860</c:v>
                </c:pt>
                <c:pt idx="580">
                  <c:v>861</c:v>
                </c:pt>
                <c:pt idx="581">
                  <c:v>862</c:v>
                </c:pt>
                <c:pt idx="582">
                  <c:v>863</c:v>
                </c:pt>
                <c:pt idx="583">
                  <c:v>864</c:v>
                </c:pt>
                <c:pt idx="584">
                  <c:v>865</c:v>
                </c:pt>
                <c:pt idx="585">
                  <c:v>866</c:v>
                </c:pt>
                <c:pt idx="586">
                  <c:v>867</c:v>
                </c:pt>
                <c:pt idx="587">
                  <c:v>868</c:v>
                </c:pt>
                <c:pt idx="588">
                  <c:v>869</c:v>
                </c:pt>
                <c:pt idx="589">
                  <c:v>870</c:v>
                </c:pt>
                <c:pt idx="590">
                  <c:v>871</c:v>
                </c:pt>
                <c:pt idx="591">
                  <c:v>872</c:v>
                </c:pt>
                <c:pt idx="592">
                  <c:v>873</c:v>
                </c:pt>
                <c:pt idx="593">
                  <c:v>874</c:v>
                </c:pt>
                <c:pt idx="594">
                  <c:v>875</c:v>
                </c:pt>
                <c:pt idx="595">
                  <c:v>876</c:v>
                </c:pt>
                <c:pt idx="596">
                  <c:v>877</c:v>
                </c:pt>
                <c:pt idx="597">
                  <c:v>878</c:v>
                </c:pt>
                <c:pt idx="598">
                  <c:v>879</c:v>
                </c:pt>
                <c:pt idx="599">
                  <c:v>880</c:v>
                </c:pt>
                <c:pt idx="600">
                  <c:v>881</c:v>
                </c:pt>
                <c:pt idx="601">
                  <c:v>882</c:v>
                </c:pt>
                <c:pt idx="602">
                  <c:v>883</c:v>
                </c:pt>
                <c:pt idx="603">
                  <c:v>884</c:v>
                </c:pt>
                <c:pt idx="604">
                  <c:v>885</c:v>
                </c:pt>
                <c:pt idx="605">
                  <c:v>886</c:v>
                </c:pt>
                <c:pt idx="606">
                  <c:v>887</c:v>
                </c:pt>
                <c:pt idx="607">
                  <c:v>888</c:v>
                </c:pt>
                <c:pt idx="608">
                  <c:v>889</c:v>
                </c:pt>
                <c:pt idx="609">
                  <c:v>890</c:v>
                </c:pt>
                <c:pt idx="610">
                  <c:v>891</c:v>
                </c:pt>
                <c:pt idx="611">
                  <c:v>892</c:v>
                </c:pt>
                <c:pt idx="612">
                  <c:v>893</c:v>
                </c:pt>
                <c:pt idx="613">
                  <c:v>894</c:v>
                </c:pt>
                <c:pt idx="614">
                  <c:v>895</c:v>
                </c:pt>
                <c:pt idx="615">
                  <c:v>896</c:v>
                </c:pt>
                <c:pt idx="616">
                  <c:v>897</c:v>
                </c:pt>
                <c:pt idx="617">
                  <c:v>898</c:v>
                </c:pt>
                <c:pt idx="618">
                  <c:v>899</c:v>
                </c:pt>
                <c:pt idx="619">
                  <c:v>900</c:v>
                </c:pt>
                <c:pt idx="620">
                  <c:v>901</c:v>
                </c:pt>
                <c:pt idx="621">
                  <c:v>902</c:v>
                </c:pt>
                <c:pt idx="622">
                  <c:v>903</c:v>
                </c:pt>
                <c:pt idx="623">
                  <c:v>904</c:v>
                </c:pt>
                <c:pt idx="624">
                  <c:v>905</c:v>
                </c:pt>
                <c:pt idx="625">
                  <c:v>906</c:v>
                </c:pt>
                <c:pt idx="626">
                  <c:v>907</c:v>
                </c:pt>
                <c:pt idx="627">
                  <c:v>908</c:v>
                </c:pt>
                <c:pt idx="628">
                  <c:v>909</c:v>
                </c:pt>
                <c:pt idx="629">
                  <c:v>910</c:v>
                </c:pt>
                <c:pt idx="630">
                  <c:v>911</c:v>
                </c:pt>
                <c:pt idx="631">
                  <c:v>912</c:v>
                </c:pt>
                <c:pt idx="632">
                  <c:v>913</c:v>
                </c:pt>
                <c:pt idx="633">
                  <c:v>914</c:v>
                </c:pt>
                <c:pt idx="634">
                  <c:v>915</c:v>
                </c:pt>
                <c:pt idx="635">
                  <c:v>916</c:v>
                </c:pt>
                <c:pt idx="636">
                  <c:v>917</c:v>
                </c:pt>
                <c:pt idx="637">
                  <c:v>918</c:v>
                </c:pt>
                <c:pt idx="638">
                  <c:v>919</c:v>
                </c:pt>
                <c:pt idx="639">
                  <c:v>920</c:v>
                </c:pt>
                <c:pt idx="640">
                  <c:v>921</c:v>
                </c:pt>
                <c:pt idx="641">
                  <c:v>922</c:v>
                </c:pt>
                <c:pt idx="642">
                  <c:v>923</c:v>
                </c:pt>
                <c:pt idx="643">
                  <c:v>924</c:v>
                </c:pt>
                <c:pt idx="644">
                  <c:v>925</c:v>
                </c:pt>
                <c:pt idx="645">
                  <c:v>926</c:v>
                </c:pt>
                <c:pt idx="646">
                  <c:v>927</c:v>
                </c:pt>
                <c:pt idx="647">
                  <c:v>928</c:v>
                </c:pt>
                <c:pt idx="648">
                  <c:v>929</c:v>
                </c:pt>
                <c:pt idx="649">
                  <c:v>930</c:v>
                </c:pt>
                <c:pt idx="650">
                  <c:v>931</c:v>
                </c:pt>
                <c:pt idx="651">
                  <c:v>932</c:v>
                </c:pt>
                <c:pt idx="652">
                  <c:v>933</c:v>
                </c:pt>
                <c:pt idx="653">
                  <c:v>934</c:v>
                </c:pt>
                <c:pt idx="654">
                  <c:v>935</c:v>
                </c:pt>
                <c:pt idx="655">
                  <c:v>936</c:v>
                </c:pt>
                <c:pt idx="656">
                  <c:v>937</c:v>
                </c:pt>
                <c:pt idx="657">
                  <c:v>938</c:v>
                </c:pt>
                <c:pt idx="658">
                  <c:v>939</c:v>
                </c:pt>
                <c:pt idx="659">
                  <c:v>940</c:v>
                </c:pt>
                <c:pt idx="660">
                  <c:v>941</c:v>
                </c:pt>
                <c:pt idx="661">
                  <c:v>942</c:v>
                </c:pt>
                <c:pt idx="662">
                  <c:v>943</c:v>
                </c:pt>
                <c:pt idx="663">
                  <c:v>944</c:v>
                </c:pt>
                <c:pt idx="664">
                  <c:v>945</c:v>
                </c:pt>
                <c:pt idx="665">
                  <c:v>946</c:v>
                </c:pt>
                <c:pt idx="666">
                  <c:v>947</c:v>
                </c:pt>
                <c:pt idx="667">
                  <c:v>948</c:v>
                </c:pt>
                <c:pt idx="668">
                  <c:v>949</c:v>
                </c:pt>
                <c:pt idx="669">
                  <c:v>950</c:v>
                </c:pt>
                <c:pt idx="670">
                  <c:v>951</c:v>
                </c:pt>
                <c:pt idx="671">
                  <c:v>952</c:v>
                </c:pt>
                <c:pt idx="672">
                  <c:v>953</c:v>
                </c:pt>
                <c:pt idx="673">
                  <c:v>954</c:v>
                </c:pt>
                <c:pt idx="674">
                  <c:v>955</c:v>
                </c:pt>
                <c:pt idx="675">
                  <c:v>956</c:v>
                </c:pt>
                <c:pt idx="676">
                  <c:v>957</c:v>
                </c:pt>
                <c:pt idx="677">
                  <c:v>958</c:v>
                </c:pt>
                <c:pt idx="678">
                  <c:v>959</c:v>
                </c:pt>
                <c:pt idx="679">
                  <c:v>960</c:v>
                </c:pt>
                <c:pt idx="680">
                  <c:v>961</c:v>
                </c:pt>
                <c:pt idx="681">
                  <c:v>962</c:v>
                </c:pt>
                <c:pt idx="682">
                  <c:v>963</c:v>
                </c:pt>
                <c:pt idx="683">
                  <c:v>964</c:v>
                </c:pt>
                <c:pt idx="684">
                  <c:v>965</c:v>
                </c:pt>
                <c:pt idx="685">
                  <c:v>966</c:v>
                </c:pt>
                <c:pt idx="686">
                  <c:v>967</c:v>
                </c:pt>
                <c:pt idx="687">
                  <c:v>968</c:v>
                </c:pt>
                <c:pt idx="688">
                  <c:v>969</c:v>
                </c:pt>
                <c:pt idx="689">
                  <c:v>970</c:v>
                </c:pt>
                <c:pt idx="690">
                  <c:v>971</c:v>
                </c:pt>
                <c:pt idx="691">
                  <c:v>972</c:v>
                </c:pt>
                <c:pt idx="692">
                  <c:v>973</c:v>
                </c:pt>
                <c:pt idx="693">
                  <c:v>974</c:v>
                </c:pt>
                <c:pt idx="694">
                  <c:v>975</c:v>
                </c:pt>
                <c:pt idx="695">
                  <c:v>976</c:v>
                </c:pt>
                <c:pt idx="696">
                  <c:v>977</c:v>
                </c:pt>
                <c:pt idx="697">
                  <c:v>978</c:v>
                </c:pt>
                <c:pt idx="698">
                  <c:v>979</c:v>
                </c:pt>
                <c:pt idx="699">
                  <c:v>980</c:v>
                </c:pt>
                <c:pt idx="700">
                  <c:v>981</c:v>
                </c:pt>
                <c:pt idx="701">
                  <c:v>982</c:v>
                </c:pt>
                <c:pt idx="702">
                  <c:v>983</c:v>
                </c:pt>
                <c:pt idx="703">
                  <c:v>984</c:v>
                </c:pt>
                <c:pt idx="704">
                  <c:v>985</c:v>
                </c:pt>
                <c:pt idx="705">
                  <c:v>986</c:v>
                </c:pt>
                <c:pt idx="706">
                  <c:v>987</c:v>
                </c:pt>
                <c:pt idx="707">
                  <c:v>988</c:v>
                </c:pt>
                <c:pt idx="708">
                  <c:v>989</c:v>
                </c:pt>
                <c:pt idx="709">
                  <c:v>990</c:v>
                </c:pt>
                <c:pt idx="710">
                  <c:v>991</c:v>
                </c:pt>
                <c:pt idx="711">
                  <c:v>992</c:v>
                </c:pt>
                <c:pt idx="712">
                  <c:v>993</c:v>
                </c:pt>
                <c:pt idx="713">
                  <c:v>994</c:v>
                </c:pt>
                <c:pt idx="714">
                  <c:v>995</c:v>
                </c:pt>
                <c:pt idx="715">
                  <c:v>996</c:v>
                </c:pt>
                <c:pt idx="716">
                  <c:v>997</c:v>
                </c:pt>
                <c:pt idx="717">
                  <c:v>998</c:v>
                </c:pt>
                <c:pt idx="718">
                  <c:v>999</c:v>
                </c:pt>
              </c:numCache>
            </c:numRef>
          </c:xVal>
          <c:yVal>
            <c:numRef>
              <c:f>'220407Spectre Absorbance_screen'!$AR$26:$AR$744</c:f>
              <c:numCache>
                <c:formatCode>General</c:formatCode>
                <c:ptCount val="719"/>
                <c:pt idx="0">
                  <c:v>3.3699788583509509</c:v>
                </c:pt>
                <c:pt idx="1">
                  <c:v>3.154334038054968</c:v>
                </c:pt>
                <c:pt idx="2">
                  <c:v>2.9957716701902743</c:v>
                </c:pt>
                <c:pt idx="3">
                  <c:v>2.9006342494714583</c:v>
                </c:pt>
                <c:pt idx="4">
                  <c:v>2.8308668076109935</c:v>
                </c:pt>
                <c:pt idx="5">
                  <c:v>2.7758985200845658</c:v>
                </c:pt>
                <c:pt idx="6">
                  <c:v>2.6871035940803378</c:v>
                </c:pt>
                <c:pt idx="7">
                  <c:v>2.610993657505285</c:v>
                </c:pt>
                <c:pt idx="8">
                  <c:v>2.5412262156448202</c:v>
                </c:pt>
                <c:pt idx="9">
                  <c:v>2.501057082452431</c:v>
                </c:pt>
                <c:pt idx="10">
                  <c:v>2.4651162790697674</c:v>
                </c:pt>
                <c:pt idx="11">
                  <c:v>2.4080338266384773</c:v>
                </c:pt>
                <c:pt idx="12">
                  <c:v>2.3636363636363633</c:v>
                </c:pt>
                <c:pt idx="13">
                  <c:v>2.2980972515856233</c:v>
                </c:pt>
                <c:pt idx="14">
                  <c:v>2.257928118393234</c:v>
                </c:pt>
                <c:pt idx="15">
                  <c:v>2.2219873150105705</c:v>
                </c:pt>
                <c:pt idx="16">
                  <c:v>2.1606765327695556</c:v>
                </c:pt>
                <c:pt idx="17">
                  <c:v>2.1099365750528536</c:v>
                </c:pt>
                <c:pt idx="18">
                  <c:v>2.0782241014799148</c:v>
                </c:pt>
                <c:pt idx="19">
                  <c:v>2.0549682875264272</c:v>
                </c:pt>
                <c:pt idx="20">
                  <c:v>2.0253699788583504</c:v>
                </c:pt>
                <c:pt idx="21">
                  <c:v>2.0042283298097252</c:v>
                </c:pt>
                <c:pt idx="22">
                  <c:v>1.9704016913319238</c:v>
                </c:pt>
                <c:pt idx="23">
                  <c:v>1.9408033826638473</c:v>
                </c:pt>
                <c:pt idx="24">
                  <c:v>1.9281183932346722</c:v>
                </c:pt>
                <c:pt idx="25">
                  <c:v>1.9090909090909092</c:v>
                </c:pt>
                <c:pt idx="26">
                  <c:v>1.8816067653276951</c:v>
                </c:pt>
                <c:pt idx="27">
                  <c:v>1.8562367864693441</c:v>
                </c:pt>
                <c:pt idx="28">
                  <c:v>1.8308668076109931</c:v>
                </c:pt>
                <c:pt idx="29">
                  <c:v>1.8139534883720925</c:v>
                </c:pt>
                <c:pt idx="30">
                  <c:v>1.7991543340380551</c:v>
                </c:pt>
                <c:pt idx="31">
                  <c:v>1.7991543340380551</c:v>
                </c:pt>
                <c:pt idx="32">
                  <c:v>1.7822410147991543</c:v>
                </c:pt>
                <c:pt idx="33">
                  <c:v>1.7906976744186047</c:v>
                </c:pt>
                <c:pt idx="34">
                  <c:v>1.7885835095137415</c:v>
                </c:pt>
                <c:pt idx="35">
                  <c:v>1.7822410147991543</c:v>
                </c:pt>
                <c:pt idx="36">
                  <c:v>1.7653276955602537</c:v>
                </c:pt>
                <c:pt idx="37">
                  <c:v>1.7568710359408035</c:v>
                </c:pt>
                <c:pt idx="38">
                  <c:v>1.7336152219873149</c:v>
                </c:pt>
                <c:pt idx="39">
                  <c:v>1.7124735729386886</c:v>
                </c:pt>
                <c:pt idx="40">
                  <c:v>1.6849894291754752</c:v>
                </c:pt>
                <c:pt idx="41">
                  <c:v>1.6701902748414379</c:v>
                </c:pt>
                <c:pt idx="42">
                  <c:v>1.6448202959830869</c:v>
                </c:pt>
                <c:pt idx="43">
                  <c:v>1.6215644820295982</c:v>
                </c:pt>
                <c:pt idx="44">
                  <c:v>1.5940803382663851</c:v>
                </c:pt>
                <c:pt idx="45">
                  <c:v>1.5792811839323466</c:v>
                </c:pt>
                <c:pt idx="46">
                  <c:v>1.5581395348837204</c:v>
                </c:pt>
                <c:pt idx="47">
                  <c:v>1.5454545454545454</c:v>
                </c:pt>
                <c:pt idx="48">
                  <c:v>1.5327695560253694</c:v>
                </c:pt>
                <c:pt idx="49">
                  <c:v>1.5327695560253694</c:v>
                </c:pt>
                <c:pt idx="50">
                  <c:v>1.517970401691332</c:v>
                </c:pt>
                <c:pt idx="51">
                  <c:v>1.517970401691332</c:v>
                </c:pt>
                <c:pt idx="52">
                  <c:v>1.5200845665961944</c:v>
                </c:pt>
                <c:pt idx="53">
                  <c:v>1.511627906976744</c:v>
                </c:pt>
                <c:pt idx="54">
                  <c:v>1.5010570824524314</c:v>
                </c:pt>
                <c:pt idx="55">
                  <c:v>1.4947145877378434</c:v>
                </c:pt>
                <c:pt idx="56">
                  <c:v>1.4989429175475681</c:v>
                </c:pt>
                <c:pt idx="57">
                  <c:v>1.4883720930232553</c:v>
                </c:pt>
                <c:pt idx="58">
                  <c:v>1.4883720930232553</c:v>
                </c:pt>
                <c:pt idx="59">
                  <c:v>1.4714587737843547</c:v>
                </c:pt>
                <c:pt idx="60">
                  <c:v>1.4672304439746302</c:v>
                </c:pt>
                <c:pt idx="61">
                  <c:v>1.4651162790697669</c:v>
                </c:pt>
                <c:pt idx="62">
                  <c:v>1.4545454545454541</c:v>
                </c:pt>
                <c:pt idx="63">
                  <c:v>1.4482029598308661</c:v>
                </c:pt>
                <c:pt idx="64">
                  <c:v>1.4418604651162792</c:v>
                </c:pt>
                <c:pt idx="65">
                  <c:v>1.4164904862579282</c:v>
                </c:pt>
                <c:pt idx="66">
                  <c:v>1.4016913319238899</c:v>
                </c:pt>
                <c:pt idx="67">
                  <c:v>1.3974630021141652</c:v>
                </c:pt>
                <c:pt idx="68">
                  <c:v>1.3890063424947148</c:v>
                </c:pt>
                <c:pt idx="69">
                  <c:v>1.3868921775898515</c:v>
                </c:pt>
                <c:pt idx="70">
                  <c:v>1.3784355179704013</c:v>
                </c:pt>
                <c:pt idx="71">
                  <c:v>1.3742071881606766</c:v>
                </c:pt>
                <c:pt idx="72">
                  <c:v>1.3657505285412261</c:v>
                </c:pt>
                <c:pt idx="73">
                  <c:v>1.3678646934460885</c:v>
                </c:pt>
                <c:pt idx="74">
                  <c:v>1.3615221987315007</c:v>
                </c:pt>
                <c:pt idx="75">
                  <c:v>1.3594080338266383</c:v>
                </c:pt>
                <c:pt idx="76">
                  <c:v>1.3572938689217759</c:v>
                </c:pt>
                <c:pt idx="77">
                  <c:v>1.3467230443974632</c:v>
                </c:pt>
                <c:pt idx="78">
                  <c:v>1.3488372093023255</c:v>
                </c:pt>
                <c:pt idx="79">
                  <c:v>1.3467230443974632</c:v>
                </c:pt>
                <c:pt idx="80">
                  <c:v>1.3424947145877377</c:v>
                </c:pt>
                <c:pt idx="81">
                  <c:v>1.3446088794925999</c:v>
                </c:pt>
                <c:pt idx="82">
                  <c:v>1.3319238900634249</c:v>
                </c:pt>
                <c:pt idx="83">
                  <c:v>1.3255813953488369</c:v>
                </c:pt>
                <c:pt idx="84">
                  <c:v>1.3213530655391124</c:v>
                </c:pt>
                <c:pt idx="85">
                  <c:v>1.3276955602536993</c:v>
                </c:pt>
                <c:pt idx="86">
                  <c:v>1.3340380549682873</c:v>
                </c:pt>
                <c:pt idx="87">
                  <c:v>1.3361522198731497</c:v>
                </c:pt>
                <c:pt idx="88">
                  <c:v>1.3424947145877377</c:v>
                </c:pt>
                <c:pt idx="89">
                  <c:v>1.3403805496828753</c:v>
                </c:pt>
                <c:pt idx="90">
                  <c:v>1.3488372093023255</c:v>
                </c:pt>
                <c:pt idx="91">
                  <c:v>1.3467230443974632</c:v>
                </c:pt>
                <c:pt idx="92">
                  <c:v>1.3572938689217759</c:v>
                </c:pt>
                <c:pt idx="93">
                  <c:v>1.3594080338266383</c:v>
                </c:pt>
                <c:pt idx="94">
                  <c:v>1.3699788583509509</c:v>
                </c:pt>
                <c:pt idx="95">
                  <c:v>1.3720930232558142</c:v>
                </c:pt>
                <c:pt idx="96">
                  <c:v>1.3720930232558142</c:v>
                </c:pt>
                <c:pt idx="97">
                  <c:v>1.3720930232558142</c:v>
                </c:pt>
                <c:pt idx="98">
                  <c:v>1.3720930232558142</c:v>
                </c:pt>
                <c:pt idx="99">
                  <c:v>1.3699788583509509</c:v>
                </c:pt>
                <c:pt idx="100">
                  <c:v>1.3763213530655389</c:v>
                </c:pt>
                <c:pt idx="101">
                  <c:v>1.382663847780127</c:v>
                </c:pt>
                <c:pt idx="102">
                  <c:v>1.382663847780127</c:v>
                </c:pt>
                <c:pt idx="103">
                  <c:v>1.382663847780127</c:v>
                </c:pt>
                <c:pt idx="104">
                  <c:v>1.3890063424947148</c:v>
                </c:pt>
                <c:pt idx="105">
                  <c:v>1.3868921775898515</c:v>
                </c:pt>
                <c:pt idx="106">
                  <c:v>1.3847780126849891</c:v>
                </c:pt>
                <c:pt idx="107">
                  <c:v>1.382663847780127</c:v>
                </c:pt>
                <c:pt idx="108">
                  <c:v>1.3868921775898515</c:v>
                </c:pt>
                <c:pt idx="109">
                  <c:v>1.3890063424947148</c:v>
                </c:pt>
                <c:pt idx="110">
                  <c:v>1.3974630021141652</c:v>
                </c:pt>
                <c:pt idx="111">
                  <c:v>1.3911205073995772</c:v>
                </c:pt>
                <c:pt idx="112">
                  <c:v>1.3932346723044395</c:v>
                </c:pt>
                <c:pt idx="113">
                  <c:v>1.3911205073995772</c:v>
                </c:pt>
                <c:pt idx="114">
                  <c:v>1.3868921775898515</c:v>
                </c:pt>
                <c:pt idx="115">
                  <c:v>1.3890063424947148</c:v>
                </c:pt>
                <c:pt idx="116">
                  <c:v>1.382663847780127</c:v>
                </c:pt>
                <c:pt idx="117">
                  <c:v>1.3932346723044395</c:v>
                </c:pt>
                <c:pt idx="118">
                  <c:v>1.3974630021141652</c:v>
                </c:pt>
                <c:pt idx="119">
                  <c:v>1.3995771670190276</c:v>
                </c:pt>
                <c:pt idx="120">
                  <c:v>1.4016913319238899</c:v>
                </c:pt>
                <c:pt idx="121">
                  <c:v>1.4122621564482025</c:v>
                </c:pt>
                <c:pt idx="122">
                  <c:v>1.4143763213530658</c:v>
                </c:pt>
                <c:pt idx="123">
                  <c:v>1.4291754756871031</c:v>
                </c:pt>
                <c:pt idx="124">
                  <c:v>1.4228329809725162</c:v>
                </c:pt>
                <c:pt idx="125">
                  <c:v>1.4249471458773786</c:v>
                </c:pt>
                <c:pt idx="126">
                  <c:v>1.4270613107822407</c:v>
                </c:pt>
                <c:pt idx="127">
                  <c:v>1.4312896405919664</c:v>
                </c:pt>
                <c:pt idx="128">
                  <c:v>1.4418604651162792</c:v>
                </c:pt>
                <c:pt idx="129">
                  <c:v>1.4545454545454541</c:v>
                </c:pt>
                <c:pt idx="130">
                  <c:v>1.4566596194503165</c:v>
                </c:pt>
                <c:pt idx="131">
                  <c:v>1.4566596194503165</c:v>
                </c:pt>
                <c:pt idx="132">
                  <c:v>1.4587737843551798</c:v>
                </c:pt>
                <c:pt idx="133">
                  <c:v>1.4735729386892171</c:v>
                </c:pt>
                <c:pt idx="134">
                  <c:v>1.4778012684989428</c:v>
                </c:pt>
                <c:pt idx="135">
                  <c:v>1.4841437632135308</c:v>
                </c:pt>
                <c:pt idx="136">
                  <c:v>1.4883720930232553</c:v>
                </c:pt>
                <c:pt idx="137">
                  <c:v>1.4947145877378434</c:v>
                </c:pt>
                <c:pt idx="138">
                  <c:v>1.4968287526427058</c:v>
                </c:pt>
                <c:pt idx="139">
                  <c:v>1.4968287526427058</c:v>
                </c:pt>
                <c:pt idx="140">
                  <c:v>1.4968287526427058</c:v>
                </c:pt>
                <c:pt idx="141">
                  <c:v>1.4968287526427058</c:v>
                </c:pt>
                <c:pt idx="142">
                  <c:v>1.492600422832981</c:v>
                </c:pt>
                <c:pt idx="143">
                  <c:v>1.492600422832981</c:v>
                </c:pt>
                <c:pt idx="144">
                  <c:v>1.4904862579281177</c:v>
                </c:pt>
                <c:pt idx="145">
                  <c:v>1.4904862579281177</c:v>
                </c:pt>
                <c:pt idx="146">
                  <c:v>1.4883720930232553</c:v>
                </c:pt>
                <c:pt idx="147">
                  <c:v>1.4883720930232553</c:v>
                </c:pt>
                <c:pt idx="148">
                  <c:v>1.4904862579281177</c:v>
                </c:pt>
                <c:pt idx="149">
                  <c:v>1.4968287526427058</c:v>
                </c:pt>
                <c:pt idx="150">
                  <c:v>1.4968287526427058</c:v>
                </c:pt>
                <c:pt idx="151">
                  <c:v>1.5031712473572938</c:v>
                </c:pt>
                <c:pt idx="152">
                  <c:v>1.5052854122621562</c:v>
                </c:pt>
                <c:pt idx="153">
                  <c:v>1.5073995771670186</c:v>
                </c:pt>
                <c:pt idx="154">
                  <c:v>1.5052854122621562</c:v>
                </c:pt>
                <c:pt idx="155">
                  <c:v>1.5052854122621562</c:v>
                </c:pt>
                <c:pt idx="156">
                  <c:v>1.5010570824524314</c:v>
                </c:pt>
                <c:pt idx="157">
                  <c:v>1.5052854122621562</c:v>
                </c:pt>
                <c:pt idx="158">
                  <c:v>1.5010570824524314</c:v>
                </c:pt>
                <c:pt idx="159">
                  <c:v>1.5052854122621562</c:v>
                </c:pt>
                <c:pt idx="160">
                  <c:v>1.4947145877378434</c:v>
                </c:pt>
                <c:pt idx="161">
                  <c:v>1.4820295983086675</c:v>
                </c:pt>
                <c:pt idx="162">
                  <c:v>1.4672304439746302</c:v>
                </c:pt>
                <c:pt idx="163">
                  <c:v>1.4608879492600422</c:v>
                </c:pt>
                <c:pt idx="164">
                  <c:v>1.4587737843551798</c:v>
                </c:pt>
                <c:pt idx="165">
                  <c:v>1.4482029598308661</c:v>
                </c:pt>
                <c:pt idx="166">
                  <c:v>1.4397463002114168</c:v>
                </c:pt>
                <c:pt idx="167">
                  <c:v>1.4228329809725162</c:v>
                </c:pt>
                <c:pt idx="168">
                  <c:v>1.4101479915433401</c:v>
                </c:pt>
                <c:pt idx="169">
                  <c:v>1.3932346723044395</c:v>
                </c:pt>
                <c:pt idx="170">
                  <c:v>1.3868921775898515</c:v>
                </c:pt>
                <c:pt idx="171">
                  <c:v>1.3805496828752646</c:v>
                </c:pt>
                <c:pt idx="172">
                  <c:v>1.3720930232558142</c:v>
                </c:pt>
                <c:pt idx="173">
                  <c:v>1.3594080338266383</c:v>
                </c:pt>
                <c:pt idx="174">
                  <c:v>1.3551797040169136</c:v>
                </c:pt>
                <c:pt idx="175">
                  <c:v>1.3403805496828753</c:v>
                </c:pt>
                <c:pt idx="176">
                  <c:v>1.3446088794925999</c:v>
                </c:pt>
                <c:pt idx="177">
                  <c:v>1.3467230443974632</c:v>
                </c:pt>
                <c:pt idx="178">
                  <c:v>1.3319238900634249</c:v>
                </c:pt>
                <c:pt idx="179">
                  <c:v>1.3234672304439745</c:v>
                </c:pt>
                <c:pt idx="180">
                  <c:v>1.3107822410147987</c:v>
                </c:pt>
                <c:pt idx="181">
                  <c:v>1.2980972515856237</c:v>
                </c:pt>
                <c:pt idx="182">
                  <c:v>1.2854122621564477</c:v>
                </c:pt>
                <c:pt idx="183">
                  <c:v>1.2832980972515853</c:v>
                </c:pt>
                <c:pt idx="184">
                  <c:v>1.2748414376321351</c:v>
                </c:pt>
                <c:pt idx="185">
                  <c:v>1.2642706131078223</c:v>
                </c:pt>
                <c:pt idx="186">
                  <c:v>1.2558139534883721</c:v>
                </c:pt>
                <c:pt idx="187">
                  <c:v>1.2494714587737841</c:v>
                </c:pt>
                <c:pt idx="188">
                  <c:v>1.2410147991543337</c:v>
                </c:pt>
                <c:pt idx="189">
                  <c:v>1.2325581395348835</c:v>
                </c:pt>
                <c:pt idx="190">
                  <c:v>1.2283298097251587</c:v>
                </c:pt>
                <c:pt idx="191">
                  <c:v>1.2219873150105707</c:v>
                </c:pt>
                <c:pt idx="192">
                  <c:v>1.2198731501057083</c:v>
                </c:pt>
                <c:pt idx="193">
                  <c:v>1.2114164904862581</c:v>
                </c:pt>
                <c:pt idx="194">
                  <c:v>1.2114164904862581</c:v>
                </c:pt>
                <c:pt idx="195">
                  <c:v>1.2198731501057083</c:v>
                </c:pt>
                <c:pt idx="196">
                  <c:v>1.2219873150105707</c:v>
                </c:pt>
                <c:pt idx="197">
                  <c:v>1.2262156448202954</c:v>
                </c:pt>
                <c:pt idx="198">
                  <c:v>1.2219873150105707</c:v>
                </c:pt>
                <c:pt idx="199">
                  <c:v>1.2304439746300211</c:v>
                </c:pt>
                <c:pt idx="200">
                  <c:v>1.2367864693446091</c:v>
                </c:pt>
                <c:pt idx="201">
                  <c:v>1.2536997885835097</c:v>
                </c:pt>
                <c:pt idx="202">
                  <c:v>1.2642706131078223</c:v>
                </c:pt>
                <c:pt idx="203">
                  <c:v>1.2579281183932345</c:v>
                </c:pt>
                <c:pt idx="204">
                  <c:v>1.2452431289640593</c:v>
                </c:pt>
                <c:pt idx="205">
                  <c:v>1.2346723044397458</c:v>
                </c:pt>
                <c:pt idx="206">
                  <c:v>1.2325581395348835</c:v>
                </c:pt>
                <c:pt idx="207">
                  <c:v>1.2304439746300211</c:v>
                </c:pt>
                <c:pt idx="208">
                  <c:v>1.2262156448202954</c:v>
                </c:pt>
                <c:pt idx="209">
                  <c:v>1.2198731501057083</c:v>
                </c:pt>
                <c:pt idx="210">
                  <c:v>1.2156448202959829</c:v>
                </c:pt>
                <c:pt idx="211">
                  <c:v>1.2071881606765325</c:v>
                </c:pt>
                <c:pt idx="212">
                  <c:v>1.1945031712473575</c:v>
                </c:pt>
                <c:pt idx="213">
                  <c:v>1.1733615221987312</c:v>
                </c:pt>
                <c:pt idx="214">
                  <c:v>1.1606765327695561</c:v>
                </c:pt>
                <c:pt idx="215">
                  <c:v>1.1585623678646937</c:v>
                </c:pt>
                <c:pt idx="216">
                  <c:v>1.1522198731501059</c:v>
                </c:pt>
                <c:pt idx="217">
                  <c:v>1.1374207188160674</c:v>
                </c:pt>
                <c:pt idx="218">
                  <c:v>1.1141649048625788</c:v>
                </c:pt>
                <c:pt idx="219">
                  <c:v>1.0909090909090913</c:v>
                </c:pt>
                <c:pt idx="220">
                  <c:v>1.0782241014799152</c:v>
                </c:pt>
                <c:pt idx="221">
                  <c:v>1.0570824524312898</c:v>
                </c:pt>
                <c:pt idx="222">
                  <c:v>1.038054968287526</c:v>
                </c:pt>
                <c:pt idx="223">
                  <c:v>1.019027484143763</c:v>
                </c:pt>
                <c:pt idx="224">
                  <c:v>1.0021141649048624</c:v>
                </c:pt>
                <c:pt idx="225">
                  <c:v>0.97463002114164898</c:v>
                </c:pt>
                <c:pt idx="226">
                  <c:v>0.94926004228329808</c:v>
                </c:pt>
                <c:pt idx="227">
                  <c:v>0.92177589852008479</c:v>
                </c:pt>
                <c:pt idx="228">
                  <c:v>0.90909090909090884</c:v>
                </c:pt>
                <c:pt idx="229">
                  <c:v>0.88583509513742109</c:v>
                </c:pt>
                <c:pt idx="230">
                  <c:v>0.86046511627907019</c:v>
                </c:pt>
                <c:pt idx="231">
                  <c:v>0.82875264270613114</c:v>
                </c:pt>
                <c:pt idx="232">
                  <c:v>0.80972515856236815</c:v>
                </c:pt>
                <c:pt idx="233">
                  <c:v>0.78224101479915398</c:v>
                </c:pt>
                <c:pt idx="234">
                  <c:v>0.76321353065539099</c:v>
                </c:pt>
                <c:pt idx="235">
                  <c:v>0.74630021141649028</c:v>
                </c:pt>
                <c:pt idx="236">
                  <c:v>0.72515856236786502</c:v>
                </c:pt>
                <c:pt idx="237">
                  <c:v>0.69978858350951401</c:v>
                </c:pt>
                <c:pt idx="238">
                  <c:v>0.67441860465116299</c:v>
                </c:pt>
                <c:pt idx="239">
                  <c:v>0.65961945031712477</c:v>
                </c:pt>
                <c:pt idx="240">
                  <c:v>0.64059196617336178</c:v>
                </c:pt>
                <c:pt idx="241">
                  <c:v>0.61945031712473542</c:v>
                </c:pt>
                <c:pt idx="242">
                  <c:v>0.60465116279069808</c:v>
                </c:pt>
                <c:pt idx="243">
                  <c:v>0.59196617336152213</c:v>
                </c:pt>
                <c:pt idx="244">
                  <c:v>0.57928118393234718</c:v>
                </c:pt>
                <c:pt idx="245">
                  <c:v>0.56659619450317122</c:v>
                </c:pt>
                <c:pt idx="246">
                  <c:v>0.55179704016913289</c:v>
                </c:pt>
                <c:pt idx="247">
                  <c:v>0.54334038054968259</c:v>
                </c:pt>
                <c:pt idx="248">
                  <c:v>0.5243128964059196</c:v>
                </c:pt>
                <c:pt idx="249">
                  <c:v>0.50317124735729424</c:v>
                </c:pt>
                <c:pt idx="250">
                  <c:v>0.4883720930232559</c:v>
                </c:pt>
                <c:pt idx="251">
                  <c:v>0.48414376321353031</c:v>
                </c:pt>
                <c:pt idx="252">
                  <c:v>0.48202959830866793</c:v>
                </c:pt>
                <c:pt idx="253">
                  <c:v>0.46934460887949292</c:v>
                </c:pt>
                <c:pt idx="254">
                  <c:v>0.45454545454545464</c:v>
                </c:pt>
                <c:pt idx="255">
                  <c:v>0.44820295983086667</c:v>
                </c:pt>
                <c:pt idx="256">
                  <c:v>0.43974630021141631</c:v>
                </c:pt>
                <c:pt idx="257">
                  <c:v>0.43340380549682833</c:v>
                </c:pt>
                <c:pt idx="258">
                  <c:v>0.42917547568710368</c:v>
                </c:pt>
                <c:pt idx="259">
                  <c:v>0.42494714587737803</c:v>
                </c:pt>
                <c:pt idx="260">
                  <c:v>0.42071881606765332</c:v>
                </c:pt>
                <c:pt idx="261">
                  <c:v>0.40591966173361504</c:v>
                </c:pt>
                <c:pt idx="262">
                  <c:v>0.39746300211416474</c:v>
                </c:pt>
                <c:pt idx="263">
                  <c:v>0.38689217758985206</c:v>
                </c:pt>
                <c:pt idx="264">
                  <c:v>0.38054968287526453</c:v>
                </c:pt>
                <c:pt idx="265">
                  <c:v>0.3784355179704017</c:v>
                </c:pt>
                <c:pt idx="266">
                  <c:v>0.37420718816067655</c:v>
                </c:pt>
                <c:pt idx="267">
                  <c:v>0.36575052854122625</c:v>
                </c:pt>
                <c:pt idx="268">
                  <c:v>0.35729386892177589</c:v>
                </c:pt>
                <c:pt idx="269">
                  <c:v>0.35517970401691357</c:v>
                </c:pt>
                <c:pt idx="270">
                  <c:v>0.35517970401691357</c:v>
                </c:pt>
                <c:pt idx="271">
                  <c:v>0.35306553911205074</c:v>
                </c:pt>
                <c:pt idx="272">
                  <c:v>0.35095137420718842</c:v>
                </c:pt>
                <c:pt idx="273">
                  <c:v>0.34249471458773806</c:v>
                </c:pt>
                <c:pt idx="274">
                  <c:v>0.34038054968287529</c:v>
                </c:pt>
                <c:pt idx="275">
                  <c:v>0.33615221987315008</c:v>
                </c:pt>
                <c:pt idx="276">
                  <c:v>0.33615221987315008</c:v>
                </c:pt>
                <c:pt idx="277">
                  <c:v>0.33615221987315008</c:v>
                </c:pt>
                <c:pt idx="278">
                  <c:v>0.33403805496828776</c:v>
                </c:pt>
                <c:pt idx="279">
                  <c:v>0.33403805496828776</c:v>
                </c:pt>
                <c:pt idx="280">
                  <c:v>0.33403805496828776</c:v>
                </c:pt>
                <c:pt idx="281">
                  <c:v>0.33403805496828776</c:v>
                </c:pt>
                <c:pt idx="282">
                  <c:v>0.33403805496828776</c:v>
                </c:pt>
                <c:pt idx="283">
                  <c:v>0.33615221987315008</c:v>
                </c:pt>
                <c:pt idx="284">
                  <c:v>0.34038054968287529</c:v>
                </c:pt>
                <c:pt idx="285">
                  <c:v>0.34672304439746326</c:v>
                </c:pt>
                <c:pt idx="286">
                  <c:v>0.34460887949260044</c:v>
                </c:pt>
                <c:pt idx="287">
                  <c:v>0.34672304439746326</c:v>
                </c:pt>
                <c:pt idx="288">
                  <c:v>0.34883720930232559</c:v>
                </c:pt>
                <c:pt idx="289">
                  <c:v>0.35729386892177589</c:v>
                </c:pt>
                <c:pt idx="290">
                  <c:v>0.3615221987315011</c:v>
                </c:pt>
                <c:pt idx="291">
                  <c:v>0.36786469344608907</c:v>
                </c:pt>
                <c:pt idx="292">
                  <c:v>0.3699788583509514</c:v>
                </c:pt>
                <c:pt idx="293">
                  <c:v>0.37632135306553938</c:v>
                </c:pt>
                <c:pt idx="294">
                  <c:v>0.3784355179704017</c:v>
                </c:pt>
                <c:pt idx="295">
                  <c:v>0.38266384778012691</c:v>
                </c:pt>
                <c:pt idx="296">
                  <c:v>0.38689217758985206</c:v>
                </c:pt>
                <c:pt idx="297">
                  <c:v>0.39112050739957671</c:v>
                </c:pt>
                <c:pt idx="298">
                  <c:v>0.39323467230444004</c:v>
                </c:pt>
                <c:pt idx="299">
                  <c:v>0.39957716701902707</c:v>
                </c:pt>
                <c:pt idx="300">
                  <c:v>0.40803382663847737</c:v>
                </c:pt>
                <c:pt idx="301">
                  <c:v>0.4101479915433407</c:v>
                </c:pt>
                <c:pt idx="302">
                  <c:v>0.41437632135306535</c:v>
                </c:pt>
                <c:pt idx="303">
                  <c:v>0.41649048625792773</c:v>
                </c:pt>
                <c:pt idx="304">
                  <c:v>0.418604651162791</c:v>
                </c:pt>
                <c:pt idx="305">
                  <c:v>0.4228329809725157</c:v>
                </c:pt>
                <c:pt idx="306">
                  <c:v>0.42494714587737803</c:v>
                </c:pt>
                <c:pt idx="307">
                  <c:v>0.4270613107822413</c:v>
                </c:pt>
                <c:pt idx="308">
                  <c:v>0.42917547568710368</c:v>
                </c:pt>
                <c:pt idx="309">
                  <c:v>0.42917547568710368</c:v>
                </c:pt>
                <c:pt idx="310">
                  <c:v>0.4270613107822413</c:v>
                </c:pt>
                <c:pt idx="311">
                  <c:v>0.4270613107822413</c:v>
                </c:pt>
                <c:pt idx="312">
                  <c:v>0.42494714587737803</c:v>
                </c:pt>
                <c:pt idx="313">
                  <c:v>0.42917547568710368</c:v>
                </c:pt>
                <c:pt idx="314">
                  <c:v>0.42917547568710368</c:v>
                </c:pt>
                <c:pt idx="315">
                  <c:v>0.42917547568710368</c:v>
                </c:pt>
                <c:pt idx="316">
                  <c:v>0.4270613107822413</c:v>
                </c:pt>
                <c:pt idx="317">
                  <c:v>0.42494714587737803</c:v>
                </c:pt>
                <c:pt idx="318">
                  <c:v>0.42071881606765332</c:v>
                </c:pt>
                <c:pt idx="319">
                  <c:v>0.42494714587737803</c:v>
                </c:pt>
                <c:pt idx="320">
                  <c:v>0.43340380549682833</c:v>
                </c:pt>
                <c:pt idx="321">
                  <c:v>0.43551797040169166</c:v>
                </c:pt>
                <c:pt idx="322">
                  <c:v>0.44397463002114196</c:v>
                </c:pt>
                <c:pt idx="323">
                  <c:v>0.44820295983086667</c:v>
                </c:pt>
                <c:pt idx="324">
                  <c:v>0.44820295983086667</c:v>
                </c:pt>
                <c:pt idx="325">
                  <c:v>0.45243128964059226</c:v>
                </c:pt>
                <c:pt idx="326">
                  <c:v>0.45665961945031697</c:v>
                </c:pt>
                <c:pt idx="327">
                  <c:v>0.46300211416490494</c:v>
                </c:pt>
                <c:pt idx="328">
                  <c:v>0.47780126849894328</c:v>
                </c:pt>
                <c:pt idx="329">
                  <c:v>0.48414376321353031</c:v>
                </c:pt>
                <c:pt idx="330">
                  <c:v>0.49260042283298061</c:v>
                </c:pt>
                <c:pt idx="331">
                  <c:v>0.49682875264270626</c:v>
                </c:pt>
                <c:pt idx="332">
                  <c:v>0.50528541226215662</c:v>
                </c:pt>
                <c:pt idx="333">
                  <c:v>0.51374207188160692</c:v>
                </c:pt>
                <c:pt idx="334">
                  <c:v>0.5243128964059196</c:v>
                </c:pt>
                <c:pt idx="335">
                  <c:v>0.53488372093023218</c:v>
                </c:pt>
                <c:pt idx="336">
                  <c:v>0.53911205073995783</c:v>
                </c:pt>
                <c:pt idx="337">
                  <c:v>0.54545454545454586</c:v>
                </c:pt>
                <c:pt idx="338">
                  <c:v>0.55179704016913289</c:v>
                </c:pt>
                <c:pt idx="339">
                  <c:v>0.55391120507399616</c:v>
                </c:pt>
                <c:pt idx="340">
                  <c:v>0.55813953488372081</c:v>
                </c:pt>
                <c:pt idx="341">
                  <c:v>0.56236786469344646</c:v>
                </c:pt>
                <c:pt idx="342">
                  <c:v>0.56236786469344646</c:v>
                </c:pt>
                <c:pt idx="343">
                  <c:v>0.56871035940803349</c:v>
                </c:pt>
                <c:pt idx="344">
                  <c:v>0.56871035940803349</c:v>
                </c:pt>
                <c:pt idx="345">
                  <c:v>0.57293868921775915</c:v>
                </c:pt>
                <c:pt idx="346">
                  <c:v>0.57082452431289676</c:v>
                </c:pt>
                <c:pt idx="347">
                  <c:v>0.56871035940803349</c:v>
                </c:pt>
                <c:pt idx="348">
                  <c:v>0.56448202959830884</c:v>
                </c:pt>
                <c:pt idx="349">
                  <c:v>0.56448202959830884</c:v>
                </c:pt>
                <c:pt idx="350">
                  <c:v>0.56236786469344646</c:v>
                </c:pt>
                <c:pt idx="351">
                  <c:v>0.56236786469344646</c:v>
                </c:pt>
                <c:pt idx="352">
                  <c:v>0.55813953488372081</c:v>
                </c:pt>
                <c:pt idx="353">
                  <c:v>0.55179704016913289</c:v>
                </c:pt>
                <c:pt idx="354">
                  <c:v>0.54545454545454586</c:v>
                </c:pt>
                <c:pt idx="355">
                  <c:v>0.54122621564482021</c:v>
                </c:pt>
                <c:pt idx="356">
                  <c:v>0.53488372093023218</c:v>
                </c:pt>
                <c:pt idx="357">
                  <c:v>0.52642706131078187</c:v>
                </c:pt>
                <c:pt idx="358">
                  <c:v>0.52219873150105722</c:v>
                </c:pt>
                <c:pt idx="359">
                  <c:v>0.51374207188160692</c:v>
                </c:pt>
                <c:pt idx="360">
                  <c:v>0.51162790697674454</c:v>
                </c:pt>
                <c:pt idx="361">
                  <c:v>0.50528541226215662</c:v>
                </c:pt>
                <c:pt idx="362">
                  <c:v>0.50105708245243097</c:v>
                </c:pt>
                <c:pt idx="363">
                  <c:v>0.50105708245243097</c:v>
                </c:pt>
                <c:pt idx="364">
                  <c:v>0.50105708245243097</c:v>
                </c:pt>
                <c:pt idx="365">
                  <c:v>0.50105708245243097</c:v>
                </c:pt>
                <c:pt idx="366">
                  <c:v>0.50528541226215662</c:v>
                </c:pt>
                <c:pt idx="367">
                  <c:v>0.50951374207188127</c:v>
                </c:pt>
                <c:pt idx="368">
                  <c:v>0.51797040169133157</c:v>
                </c:pt>
                <c:pt idx="369">
                  <c:v>0.52854122621564514</c:v>
                </c:pt>
                <c:pt idx="370">
                  <c:v>0.53699788583509556</c:v>
                </c:pt>
                <c:pt idx="371">
                  <c:v>0.55391120507399616</c:v>
                </c:pt>
                <c:pt idx="372">
                  <c:v>0.57293868921775915</c:v>
                </c:pt>
                <c:pt idx="373">
                  <c:v>0.58985200845665975</c:v>
                </c:pt>
                <c:pt idx="374">
                  <c:v>0.61522198731501077</c:v>
                </c:pt>
                <c:pt idx="375">
                  <c:v>0.65116279069767435</c:v>
                </c:pt>
                <c:pt idx="376">
                  <c:v>0.67441860465116299</c:v>
                </c:pt>
                <c:pt idx="377">
                  <c:v>0.71035940803382669</c:v>
                </c:pt>
                <c:pt idx="378">
                  <c:v>0.74207188160676563</c:v>
                </c:pt>
                <c:pt idx="379">
                  <c:v>0.77378435517970368</c:v>
                </c:pt>
                <c:pt idx="380">
                  <c:v>0.80549682875264261</c:v>
                </c:pt>
                <c:pt idx="381">
                  <c:v>0.83932346723044382</c:v>
                </c:pt>
                <c:pt idx="382">
                  <c:v>0.86469344608879484</c:v>
                </c:pt>
                <c:pt idx="383">
                  <c:v>0.90063424947145843</c:v>
                </c:pt>
                <c:pt idx="384">
                  <c:v>0.92811839323467182</c:v>
                </c:pt>
                <c:pt idx="385">
                  <c:v>0.955602536997886</c:v>
                </c:pt>
                <c:pt idx="386">
                  <c:v>0.97885835095137375</c:v>
                </c:pt>
                <c:pt idx="387">
                  <c:v>1.0021141649048624</c:v>
                </c:pt>
                <c:pt idx="388">
                  <c:v>1.0169133192389006</c:v>
                </c:pt>
                <c:pt idx="389">
                  <c:v>1.031712473572939</c:v>
                </c:pt>
                <c:pt idx="390">
                  <c:v>1.044397463002114</c:v>
                </c:pt>
                <c:pt idx="391">
                  <c:v>1.0570824524312898</c:v>
                </c:pt>
                <c:pt idx="392">
                  <c:v>1.0676532769556026</c:v>
                </c:pt>
                <c:pt idx="393">
                  <c:v>1.0845665961945032</c:v>
                </c:pt>
                <c:pt idx="394">
                  <c:v>1.0909090909090913</c:v>
                </c:pt>
                <c:pt idx="395">
                  <c:v>1.0930232558139537</c:v>
                </c:pt>
                <c:pt idx="396">
                  <c:v>1.1035940803382662</c:v>
                </c:pt>
                <c:pt idx="397">
                  <c:v>1.1057082452431286</c:v>
                </c:pt>
                <c:pt idx="398">
                  <c:v>1.1078224101479919</c:v>
                </c:pt>
                <c:pt idx="399">
                  <c:v>1.0972515856236782</c:v>
                </c:pt>
                <c:pt idx="400">
                  <c:v>1.0930232558139537</c:v>
                </c:pt>
                <c:pt idx="401">
                  <c:v>1.0803382663847776</c:v>
                </c:pt>
                <c:pt idx="402">
                  <c:v>1.063424947145877</c:v>
                </c:pt>
                <c:pt idx="403">
                  <c:v>1.0401691331923892</c:v>
                </c:pt>
                <c:pt idx="404">
                  <c:v>1</c:v>
                </c:pt>
                <c:pt idx="405">
                  <c:v>0.96405919661733641</c:v>
                </c:pt>
                <c:pt idx="406">
                  <c:v>0.91966173361522141</c:v>
                </c:pt>
                <c:pt idx="407">
                  <c:v>0.87737843551797079</c:v>
                </c:pt>
                <c:pt idx="408">
                  <c:v>0.84355179704016947</c:v>
                </c:pt>
                <c:pt idx="409">
                  <c:v>0.79069767441860428</c:v>
                </c:pt>
                <c:pt idx="410">
                  <c:v>0.74207188160676563</c:v>
                </c:pt>
                <c:pt idx="411">
                  <c:v>0.70401691331923866</c:v>
                </c:pt>
                <c:pt idx="412">
                  <c:v>0.67441860465116299</c:v>
                </c:pt>
                <c:pt idx="413">
                  <c:v>0.6469344608879497</c:v>
                </c:pt>
                <c:pt idx="414">
                  <c:v>0.62367864693446107</c:v>
                </c:pt>
                <c:pt idx="415">
                  <c:v>0.61099365750528511</c:v>
                </c:pt>
                <c:pt idx="416">
                  <c:v>0.60465116279069808</c:v>
                </c:pt>
                <c:pt idx="417">
                  <c:v>0.59830866807611016</c:v>
                </c:pt>
                <c:pt idx="418">
                  <c:v>0.58985200845665975</c:v>
                </c:pt>
                <c:pt idx="419">
                  <c:v>0.57505285412262153</c:v>
                </c:pt>
                <c:pt idx="420">
                  <c:v>0.55813953488372081</c:v>
                </c:pt>
                <c:pt idx="421">
                  <c:v>0.53699788583509556</c:v>
                </c:pt>
                <c:pt idx="422">
                  <c:v>0.51797040169133157</c:v>
                </c:pt>
                <c:pt idx="423">
                  <c:v>0.49471458773784388</c:v>
                </c:pt>
                <c:pt idx="424">
                  <c:v>0.46723044397462965</c:v>
                </c:pt>
                <c:pt idx="425">
                  <c:v>0.44397463002114196</c:v>
                </c:pt>
                <c:pt idx="426">
                  <c:v>0.40591966173361504</c:v>
                </c:pt>
                <c:pt idx="427">
                  <c:v>0.3699788583509514</c:v>
                </c:pt>
                <c:pt idx="428">
                  <c:v>0.33192389006342493</c:v>
                </c:pt>
                <c:pt idx="429">
                  <c:v>0.30021141649048649</c:v>
                </c:pt>
                <c:pt idx="430">
                  <c:v>0.26427061310782235</c:v>
                </c:pt>
                <c:pt idx="431">
                  <c:v>0.23255813953488388</c:v>
                </c:pt>
                <c:pt idx="432">
                  <c:v>0.20084566596194495</c:v>
                </c:pt>
                <c:pt idx="433">
                  <c:v>0.17758985200845678</c:v>
                </c:pt>
                <c:pt idx="434">
                  <c:v>0.15644820295983097</c:v>
                </c:pt>
                <c:pt idx="435">
                  <c:v>0.13530655391120516</c:v>
                </c:pt>
                <c:pt idx="436">
                  <c:v>0.12262156448202968</c:v>
                </c:pt>
                <c:pt idx="437">
                  <c:v>0.1035940803382667</c:v>
                </c:pt>
                <c:pt idx="438">
                  <c:v>8.8794926004228392E-2</c:v>
                </c:pt>
                <c:pt idx="439">
                  <c:v>7.6109936575052911E-2</c:v>
                </c:pt>
                <c:pt idx="440">
                  <c:v>6.7653276955602581E-2</c:v>
                </c:pt>
                <c:pt idx="441">
                  <c:v>5.7082452431289912E-2</c:v>
                </c:pt>
                <c:pt idx="442">
                  <c:v>5.0739957716701936E-2</c:v>
                </c:pt>
                <c:pt idx="443">
                  <c:v>4.2283298097251613E-2</c:v>
                </c:pt>
                <c:pt idx="444">
                  <c:v>3.8054968287526456E-2</c:v>
                </c:pt>
                <c:pt idx="445">
                  <c:v>3.5940803382664109E-2</c:v>
                </c:pt>
                <c:pt idx="446">
                  <c:v>2.9598308668076129E-2</c:v>
                </c:pt>
                <c:pt idx="447">
                  <c:v>2.7484143763213786E-2</c:v>
                </c:pt>
                <c:pt idx="448">
                  <c:v>2.3255813953488622E-2</c:v>
                </c:pt>
                <c:pt idx="449">
                  <c:v>2.1141649048625807E-2</c:v>
                </c:pt>
                <c:pt idx="450">
                  <c:v>1.902748414376346E-2</c:v>
                </c:pt>
                <c:pt idx="451">
                  <c:v>1.6913319238900645E-2</c:v>
                </c:pt>
                <c:pt idx="452">
                  <c:v>1.4799154334038301E-2</c:v>
                </c:pt>
                <c:pt idx="453">
                  <c:v>1.2684989429175484E-2</c:v>
                </c:pt>
                <c:pt idx="454">
                  <c:v>1.0570824524313139E-2</c:v>
                </c:pt>
                <c:pt idx="455">
                  <c:v>1.0570824524313139E-2</c:v>
                </c:pt>
                <c:pt idx="456">
                  <c:v>1.0570824524313139E-2</c:v>
                </c:pt>
                <c:pt idx="457">
                  <c:v>8.4566596194503227E-3</c:v>
                </c:pt>
                <c:pt idx="458">
                  <c:v>8.4566596194503227E-3</c:v>
                </c:pt>
                <c:pt idx="459">
                  <c:v>8.4566596194503227E-3</c:v>
                </c:pt>
                <c:pt idx="460">
                  <c:v>6.3424947145879771E-3</c:v>
                </c:pt>
                <c:pt idx="461">
                  <c:v>4.2283298097251613E-3</c:v>
                </c:pt>
                <c:pt idx="462">
                  <c:v>4.2283298097251613E-3</c:v>
                </c:pt>
                <c:pt idx="463">
                  <c:v>4.2283298097251613E-3</c:v>
                </c:pt>
                <c:pt idx="464">
                  <c:v>4.2283298097251613E-3</c:v>
                </c:pt>
                <c:pt idx="465">
                  <c:v>2.1141649048628153E-3</c:v>
                </c:pt>
                <c:pt idx="466">
                  <c:v>2.1141649048628153E-3</c:v>
                </c:pt>
                <c:pt idx="467">
                  <c:v>0</c:v>
                </c:pt>
                <c:pt idx="468">
                  <c:v>0</c:v>
                </c:pt>
                <c:pt idx="469">
                  <c:v>0</c:v>
                </c:pt>
                <c:pt idx="470">
                  <c:v>0</c:v>
                </c:pt>
                <c:pt idx="471">
                  <c:v>-2.114164904862346E-3</c:v>
                </c:pt>
                <c:pt idx="472">
                  <c:v>-2.114164904862346E-3</c:v>
                </c:pt>
                <c:pt idx="473">
                  <c:v>-4.2283298097251613E-3</c:v>
                </c:pt>
                <c:pt idx="474">
                  <c:v>-4.2283298097251613E-3</c:v>
                </c:pt>
                <c:pt idx="475">
                  <c:v>-6.3424947145875078E-3</c:v>
                </c:pt>
                <c:pt idx="476">
                  <c:v>-4.2283298097251613E-3</c:v>
                </c:pt>
                <c:pt idx="477">
                  <c:v>-4.2283298097251613E-3</c:v>
                </c:pt>
                <c:pt idx="478">
                  <c:v>-4.2283298097251613E-3</c:v>
                </c:pt>
                <c:pt idx="479">
                  <c:v>-4.2283298097251613E-3</c:v>
                </c:pt>
                <c:pt idx="480">
                  <c:v>-6.3424947145875078E-3</c:v>
                </c:pt>
                <c:pt idx="481">
                  <c:v>-4.2283298097251613E-3</c:v>
                </c:pt>
                <c:pt idx="482">
                  <c:v>-2.114164904862346E-3</c:v>
                </c:pt>
                <c:pt idx="483">
                  <c:v>-2.114164904862346E-3</c:v>
                </c:pt>
                <c:pt idx="484">
                  <c:v>-8.4566596194503227E-3</c:v>
                </c:pt>
                <c:pt idx="485">
                  <c:v>-1.4799154334037831E-2</c:v>
                </c:pt>
                <c:pt idx="486">
                  <c:v>-1.4799154334037831E-2</c:v>
                </c:pt>
                <c:pt idx="487">
                  <c:v>-1.4799154334037831E-2</c:v>
                </c:pt>
                <c:pt idx="488">
                  <c:v>-1.2684989429175484E-2</c:v>
                </c:pt>
                <c:pt idx="489">
                  <c:v>-1.2684989429175484E-2</c:v>
                </c:pt>
                <c:pt idx="490">
                  <c:v>-1.2684989429175484E-2</c:v>
                </c:pt>
                <c:pt idx="491">
                  <c:v>-1.2684989429175484E-2</c:v>
                </c:pt>
                <c:pt idx="492">
                  <c:v>-1.2684989429175484E-2</c:v>
                </c:pt>
                <c:pt idx="493">
                  <c:v>-1.4799154334037831E-2</c:v>
                </c:pt>
                <c:pt idx="494">
                  <c:v>-1.4799154334037831E-2</c:v>
                </c:pt>
                <c:pt idx="495">
                  <c:v>-1.4799154334037831E-2</c:v>
                </c:pt>
                <c:pt idx="496">
                  <c:v>-1.6913319238900645E-2</c:v>
                </c:pt>
                <c:pt idx="497">
                  <c:v>-1.4799154334037831E-2</c:v>
                </c:pt>
                <c:pt idx="498">
                  <c:v>-1.6913319238900645E-2</c:v>
                </c:pt>
                <c:pt idx="499">
                  <c:v>-1.6913319238900645E-2</c:v>
                </c:pt>
                <c:pt idx="500">
                  <c:v>-1.6913319238900645E-2</c:v>
                </c:pt>
                <c:pt idx="501">
                  <c:v>-1.6913319238900645E-2</c:v>
                </c:pt>
                <c:pt idx="502">
                  <c:v>-1.6913319238900645E-2</c:v>
                </c:pt>
                <c:pt idx="503">
                  <c:v>-1.6913319238900645E-2</c:v>
                </c:pt>
                <c:pt idx="504">
                  <c:v>-1.9027484143762992E-2</c:v>
                </c:pt>
                <c:pt idx="505">
                  <c:v>-1.6913319238900645E-2</c:v>
                </c:pt>
                <c:pt idx="506">
                  <c:v>-1.6913319238900645E-2</c:v>
                </c:pt>
                <c:pt idx="507">
                  <c:v>-1.9027484143762992E-2</c:v>
                </c:pt>
                <c:pt idx="508">
                  <c:v>-1.9027484143762992E-2</c:v>
                </c:pt>
                <c:pt idx="509">
                  <c:v>-1.9027484143762992E-2</c:v>
                </c:pt>
                <c:pt idx="510">
                  <c:v>-2.1141649048625807E-2</c:v>
                </c:pt>
                <c:pt idx="511">
                  <c:v>-2.1141649048625807E-2</c:v>
                </c:pt>
                <c:pt idx="512">
                  <c:v>-2.1141649048625807E-2</c:v>
                </c:pt>
                <c:pt idx="513">
                  <c:v>-2.1141649048625807E-2</c:v>
                </c:pt>
                <c:pt idx="514">
                  <c:v>-2.1141649048625807E-2</c:v>
                </c:pt>
                <c:pt idx="515">
                  <c:v>-2.1141649048625807E-2</c:v>
                </c:pt>
                <c:pt idx="516">
                  <c:v>-2.1141649048625807E-2</c:v>
                </c:pt>
                <c:pt idx="517">
                  <c:v>-2.1141649048625807E-2</c:v>
                </c:pt>
                <c:pt idx="518">
                  <c:v>-2.3255813953488153E-2</c:v>
                </c:pt>
                <c:pt idx="519">
                  <c:v>-2.3255813953488153E-2</c:v>
                </c:pt>
                <c:pt idx="520">
                  <c:v>-2.3255813953488153E-2</c:v>
                </c:pt>
                <c:pt idx="521">
                  <c:v>-2.3255813953488153E-2</c:v>
                </c:pt>
                <c:pt idx="522">
                  <c:v>-2.3255813953488153E-2</c:v>
                </c:pt>
                <c:pt idx="523">
                  <c:v>-2.5369978858350968E-2</c:v>
                </c:pt>
                <c:pt idx="524">
                  <c:v>-2.3255813953488153E-2</c:v>
                </c:pt>
                <c:pt idx="525">
                  <c:v>-2.3255813953488153E-2</c:v>
                </c:pt>
                <c:pt idx="526">
                  <c:v>-2.3255813953488153E-2</c:v>
                </c:pt>
                <c:pt idx="527">
                  <c:v>-2.5369978858350968E-2</c:v>
                </c:pt>
                <c:pt idx="528">
                  <c:v>-2.3255813953488153E-2</c:v>
                </c:pt>
                <c:pt idx="529">
                  <c:v>-2.5369978858350968E-2</c:v>
                </c:pt>
                <c:pt idx="530">
                  <c:v>-2.5369978858350968E-2</c:v>
                </c:pt>
                <c:pt idx="531">
                  <c:v>-2.7484143763213315E-2</c:v>
                </c:pt>
                <c:pt idx="532">
                  <c:v>-2.7484143763213315E-2</c:v>
                </c:pt>
                <c:pt idx="533">
                  <c:v>-2.9598308668076129E-2</c:v>
                </c:pt>
                <c:pt idx="534">
                  <c:v>-2.7484143763213315E-2</c:v>
                </c:pt>
                <c:pt idx="535">
                  <c:v>-2.9598308668076129E-2</c:v>
                </c:pt>
                <c:pt idx="536">
                  <c:v>-2.5369978858350968E-2</c:v>
                </c:pt>
                <c:pt idx="537">
                  <c:v>-2.5369978858350968E-2</c:v>
                </c:pt>
                <c:pt idx="538">
                  <c:v>-2.3255813953488153E-2</c:v>
                </c:pt>
                <c:pt idx="539">
                  <c:v>-1.9027484143762992E-2</c:v>
                </c:pt>
                <c:pt idx="540">
                  <c:v>-1.4799154334037831E-2</c:v>
                </c:pt>
                <c:pt idx="541">
                  <c:v>-1.4799154334037831E-2</c:v>
                </c:pt>
                <c:pt idx="542">
                  <c:v>-2.1141649048625807E-2</c:v>
                </c:pt>
                <c:pt idx="543">
                  <c:v>-3.1712473572938479E-2</c:v>
                </c:pt>
                <c:pt idx="544">
                  <c:v>-3.8054968287526456E-2</c:v>
                </c:pt>
                <c:pt idx="545">
                  <c:v>-3.5940803382663637E-2</c:v>
                </c:pt>
                <c:pt idx="546">
                  <c:v>-3.1712473572938479E-2</c:v>
                </c:pt>
                <c:pt idx="547">
                  <c:v>-2.9598308668076129E-2</c:v>
                </c:pt>
                <c:pt idx="548">
                  <c:v>-3.8054968287526456E-2</c:v>
                </c:pt>
                <c:pt idx="549">
                  <c:v>-4.2283298097251613E-2</c:v>
                </c:pt>
                <c:pt idx="550">
                  <c:v>-4.0169133192388802E-2</c:v>
                </c:pt>
                <c:pt idx="551">
                  <c:v>-2.9598308668076129E-2</c:v>
                </c:pt>
                <c:pt idx="552">
                  <c:v>-2.1141649048625807E-2</c:v>
                </c:pt>
                <c:pt idx="553">
                  <c:v>-2.3255813953488153E-2</c:v>
                </c:pt>
                <c:pt idx="554">
                  <c:v>-2.9598308668076129E-2</c:v>
                </c:pt>
                <c:pt idx="555">
                  <c:v>-3.8054968287526456E-2</c:v>
                </c:pt>
                <c:pt idx="556">
                  <c:v>-4.0169133192388802E-2</c:v>
                </c:pt>
                <c:pt idx="557">
                  <c:v>-3.8054968287526456E-2</c:v>
                </c:pt>
                <c:pt idx="558">
                  <c:v>-3.3826638477801291E-2</c:v>
                </c:pt>
                <c:pt idx="559">
                  <c:v>-3.1712473572938479E-2</c:v>
                </c:pt>
                <c:pt idx="560">
                  <c:v>-3.3826638477801291E-2</c:v>
                </c:pt>
                <c:pt idx="561">
                  <c:v>-3.3826638477801291E-2</c:v>
                </c:pt>
                <c:pt idx="562">
                  <c:v>-3.5940803382663637E-2</c:v>
                </c:pt>
                <c:pt idx="563">
                  <c:v>-3.3826638477801291E-2</c:v>
                </c:pt>
                <c:pt idx="564">
                  <c:v>-3.5940803382663637E-2</c:v>
                </c:pt>
                <c:pt idx="565">
                  <c:v>-3.1712473572938479E-2</c:v>
                </c:pt>
                <c:pt idx="566">
                  <c:v>-3.3826638477801291E-2</c:v>
                </c:pt>
                <c:pt idx="567">
                  <c:v>-3.3826638477801291E-2</c:v>
                </c:pt>
                <c:pt idx="568">
                  <c:v>-3.3826638477801291E-2</c:v>
                </c:pt>
                <c:pt idx="569">
                  <c:v>-3.3826638477801291E-2</c:v>
                </c:pt>
                <c:pt idx="570">
                  <c:v>-3.3826638477801291E-2</c:v>
                </c:pt>
                <c:pt idx="571">
                  <c:v>-3.3826638477801291E-2</c:v>
                </c:pt>
                <c:pt idx="572">
                  <c:v>-3.1712473572938479E-2</c:v>
                </c:pt>
                <c:pt idx="573">
                  <c:v>-3.1712473572938479E-2</c:v>
                </c:pt>
                <c:pt idx="574">
                  <c:v>-3.1712473572938479E-2</c:v>
                </c:pt>
                <c:pt idx="575">
                  <c:v>-3.1712473572938479E-2</c:v>
                </c:pt>
                <c:pt idx="576">
                  <c:v>-3.1712473572938479E-2</c:v>
                </c:pt>
                <c:pt idx="577">
                  <c:v>-2.9598308668076129E-2</c:v>
                </c:pt>
                <c:pt idx="578">
                  <c:v>-2.9598308668076129E-2</c:v>
                </c:pt>
                <c:pt idx="579">
                  <c:v>-3.1712473572938479E-2</c:v>
                </c:pt>
                <c:pt idx="580">
                  <c:v>-3.1712473572938479E-2</c:v>
                </c:pt>
                <c:pt idx="581">
                  <c:v>-3.1712473572938479E-2</c:v>
                </c:pt>
                <c:pt idx="582">
                  <c:v>-2.9598308668076129E-2</c:v>
                </c:pt>
                <c:pt idx="583">
                  <c:v>-2.7484143763213315E-2</c:v>
                </c:pt>
                <c:pt idx="584">
                  <c:v>-2.9598308668076129E-2</c:v>
                </c:pt>
                <c:pt idx="585">
                  <c:v>-2.9598308668076129E-2</c:v>
                </c:pt>
                <c:pt idx="586">
                  <c:v>-2.9598308668076129E-2</c:v>
                </c:pt>
                <c:pt idx="587">
                  <c:v>-2.9598308668076129E-2</c:v>
                </c:pt>
                <c:pt idx="588">
                  <c:v>-2.7484143763213315E-2</c:v>
                </c:pt>
                <c:pt idx="589">
                  <c:v>-2.9598308668076129E-2</c:v>
                </c:pt>
                <c:pt idx="590">
                  <c:v>-2.7484143763213315E-2</c:v>
                </c:pt>
                <c:pt idx="591">
                  <c:v>-2.7484143763213315E-2</c:v>
                </c:pt>
                <c:pt idx="592">
                  <c:v>-2.7484143763213315E-2</c:v>
                </c:pt>
                <c:pt idx="593">
                  <c:v>-2.7484143763213315E-2</c:v>
                </c:pt>
                <c:pt idx="594">
                  <c:v>-2.9598308668076129E-2</c:v>
                </c:pt>
                <c:pt idx="595">
                  <c:v>-2.5369978858350968E-2</c:v>
                </c:pt>
                <c:pt idx="596">
                  <c:v>-2.5369978858350968E-2</c:v>
                </c:pt>
                <c:pt idx="597">
                  <c:v>-2.3255813953488153E-2</c:v>
                </c:pt>
                <c:pt idx="598">
                  <c:v>-2.1141649048625807E-2</c:v>
                </c:pt>
                <c:pt idx="599">
                  <c:v>-1.9027484143762992E-2</c:v>
                </c:pt>
                <c:pt idx="600">
                  <c:v>-2.3255813953488153E-2</c:v>
                </c:pt>
                <c:pt idx="601">
                  <c:v>-2.7484143763213315E-2</c:v>
                </c:pt>
                <c:pt idx="602">
                  <c:v>-3.3826638477801291E-2</c:v>
                </c:pt>
                <c:pt idx="603">
                  <c:v>-4.0169133192388802E-2</c:v>
                </c:pt>
                <c:pt idx="604">
                  <c:v>-4.439746300211396E-2</c:v>
                </c:pt>
                <c:pt idx="605">
                  <c:v>-4.2283298097251613E-2</c:v>
                </c:pt>
                <c:pt idx="606">
                  <c:v>-4.2283298097251613E-2</c:v>
                </c:pt>
                <c:pt idx="607">
                  <c:v>-4.2283298097251613E-2</c:v>
                </c:pt>
                <c:pt idx="608">
                  <c:v>-4.0169133192388802E-2</c:v>
                </c:pt>
                <c:pt idx="609">
                  <c:v>-4.0169133192388802E-2</c:v>
                </c:pt>
                <c:pt idx="610">
                  <c:v>-3.8054968287526456E-2</c:v>
                </c:pt>
                <c:pt idx="611">
                  <c:v>-3.5940803382663637E-2</c:v>
                </c:pt>
                <c:pt idx="612">
                  <c:v>-3.3826638477801291E-2</c:v>
                </c:pt>
                <c:pt idx="613">
                  <c:v>-3.3826638477801291E-2</c:v>
                </c:pt>
                <c:pt idx="614">
                  <c:v>-3.8054968287526456E-2</c:v>
                </c:pt>
                <c:pt idx="615">
                  <c:v>-4.0169133192388802E-2</c:v>
                </c:pt>
                <c:pt idx="616">
                  <c:v>-4.6511627906976778E-2</c:v>
                </c:pt>
                <c:pt idx="617">
                  <c:v>-5.0739957716701936E-2</c:v>
                </c:pt>
                <c:pt idx="618">
                  <c:v>-4.8625792811839125E-2</c:v>
                </c:pt>
                <c:pt idx="619">
                  <c:v>-4.6511627906976778E-2</c:v>
                </c:pt>
                <c:pt idx="620">
                  <c:v>-4.2283298097251613E-2</c:v>
                </c:pt>
                <c:pt idx="621">
                  <c:v>-3.8054968287526456E-2</c:v>
                </c:pt>
                <c:pt idx="622">
                  <c:v>-3.8054968287526456E-2</c:v>
                </c:pt>
                <c:pt idx="623">
                  <c:v>-3.8054968287526456E-2</c:v>
                </c:pt>
                <c:pt idx="624">
                  <c:v>-4.2283298097251613E-2</c:v>
                </c:pt>
                <c:pt idx="625">
                  <c:v>-4.8625792811839125E-2</c:v>
                </c:pt>
                <c:pt idx="626">
                  <c:v>-5.2854122621564283E-2</c:v>
                </c:pt>
                <c:pt idx="627">
                  <c:v>-5.2854122621564283E-2</c:v>
                </c:pt>
                <c:pt idx="628">
                  <c:v>-4.8625792811839125E-2</c:v>
                </c:pt>
                <c:pt idx="629">
                  <c:v>-4.6511627906976778E-2</c:v>
                </c:pt>
                <c:pt idx="630">
                  <c:v>-4.439746300211396E-2</c:v>
                </c:pt>
                <c:pt idx="631">
                  <c:v>-4.0169133192388802E-2</c:v>
                </c:pt>
                <c:pt idx="632">
                  <c:v>-3.5940803382663637E-2</c:v>
                </c:pt>
                <c:pt idx="633">
                  <c:v>-3.3826638477801291E-2</c:v>
                </c:pt>
                <c:pt idx="634">
                  <c:v>-3.3826638477801291E-2</c:v>
                </c:pt>
                <c:pt idx="635">
                  <c:v>-3.5940803382663637E-2</c:v>
                </c:pt>
                <c:pt idx="636">
                  <c:v>-4.0169133192388802E-2</c:v>
                </c:pt>
                <c:pt idx="637">
                  <c:v>-4.6511627906976778E-2</c:v>
                </c:pt>
                <c:pt idx="638">
                  <c:v>-5.0739957716701936E-2</c:v>
                </c:pt>
                <c:pt idx="639">
                  <c:v>-4.8625792811839125E-2</c:v>
                </c:pt>
                <c:pt idx="640">
                  <c:v>-4.6511627906976778E-2</c:v>
                </c:pt>
                <c:pt idx="641">
                  <c:v>-4.0169133192388802E-2</c:v>
                </c:pt>
                <c:pt idx="642">
                  <c:v>-4.0169133192388802E-2</c:v>
                </c:pt>
                <c:pt idx="643">
                  <c:v>-3.8054968287526456E-2</c:v>
                </c:pt>
                <c:pt idx="644">
                  <c:v>-3.8054968287526456E-2</c:v>
                </c:pt>
                <c:pt idx="645">
                  <c:v>-3.3826638477801291E-2</c:v>
                </c:pt>
                <c:pt idx="646">
                  <c:v>-2.9598308668076129E-2</c:v>
                </c:pt>
                <c:pt idx="647">
                  <c:v>-2.7484143763213315E-2</c:v>
                </c:pt>
                <c:pt idx="648">
                  <c:v>-2.5369978858350968E-2</c:v>
                </c:pt>
                <c:pt idx="649">
                  <c:v>-2.3255813953488153E-2</c:v>
                </c:pt>
                <c:pt idx="650">
                  <c:v>-1.9027484143762992E-2</c:v>
                </c:pt>
                <c:pt idx="651">
                  <c:v>-1.9027484143762992E-2</c:v>
                </c:pt>
                <c:pt idx="652">
                  <c:v>-1.2684989429175484E-2</c:v>
                </c:pt>
                <c:pt idx="653">
                  <c:v>-1.2684989429175484E-2</c:v>
                </c:pt>
                <c:pt idx="654">
                  <c:v>-6.3424947145875078E-3</c:v>
                </c:pt>
                <c:pt idx="655">
                  <c:v>-4.2283298097251613E-3</c:v>
                </c:pt>
                <c:pt idx="656">
                  <c:v>0</c:v>
                </c:pt>
                <c:pt idx="657">
                  <c:v>2.1141649048628153E-3</c:v>
                </c:pt>
                <c:pt idx="658">
                  <c:v>4.2283298097251613E-3</c:v>
                </c:pt>
                <c:pt idx="659">
                  <c:v>6.3424947145879771E-3</c:v>
                </c:pt>
                <c:pt idx="660">
                  <c:v>1.0570824524313139E-2</c:v>
                </c:pt>
                <c:pt idx="661">
                  <c:v>1.4799154334038301E-2</c:v>
                </c:pt>
                <c:pt idx="662">
                  <c:v>2.1141649048625807E-2</c:v>
                </c:pt>
                <c:pt idx="663">
                  <c:v>2.5369978858350968E-2</c:v>
                </c:pt>
                <c:pt idx="664">
                  <c:v>3.1712473572938944E-2</c:v>
                </c:pt>
                <c:pt idx="665">
                  <c:v>3.8054968287526456E-2</c:v>
                </c:pt>
                <c:pt idx="666">
                  <c:v>4.4397463002114432E-2</c:v>
                </c:pt>
                <c:pt idx="667">
                  <c:v>5.0739957716701936E-2</c:v>
                </c:pt>
                <c:pt idx="668">
                  <c:v>5.7082452431289912E-2</c:v>
                </c:pt>
                <c:pt idx="669">
                  <c:v>6.5539112050740242E-2</c:v>
                </c:pt>
                <c:pt idx="670">
                  <c:v>6.7653276955602581E-2</c:v>
                </c:pt>
                <c:pt idx="671">
                  <c:v>7.3995771670190558E-2</c:v>
                </c:pt>
                <c:pt idx="672">
                  <c:v>8.2452431289640887E-2</c:v>
                </c:pt>
                <c:pt idx="673">
                  <c:v>9.0909090909091203E-2</c:v>
                </c:pt>
                <c:pt idx="674">
                  <c:v>0.10147991543340387</c:v>
                </c:pt>
                <c:pt idx="675">
                  <c:v>0.1099365750528542</c:v>
                </c:pt>
                <c:pt idx="676">
                  <c:v>0.11627906976744218</c:v>
                </c:pt>
                <c:pt idx="677">
                  <c:v>0.12684989429175483</c:v>
                </c:pt>
                <c:pt idx="678">
                  <c:v>0.13107822410148001</c:v>
                </c:pt>
                <c:pt idx="679">
                  <c:v>0.13530655391120516</c:v>
                </c:pt>
                <c:pt idx="680">
                  <c:v>0.14164904862579267</c:v>
                </c:pt>
                <c:pt idx="681">
                  <c:v>0.14587737843551785</c:v>
                </c:pt>
                <c:pt idx="682">
                  <c:v>0.14799154334038064</c:v>
                </c:pt>
                <c:pt idx="683">
                  <c:v>0.15221987315010582</c:v>
                </c:pt>
                <c:pt idx="684">
                  <c:v>0.15221987315010582</c:v>
                </c:pt>
                <c:pt idx="685">
                  <c:v>0.15433403805496815</c:v>
                </c:pt>
                <c:pt idx="686">
                  <c:v>0.15856236786469333</c:v>
                </c:pt>
                <c:pt idx="687">
                  <c:v>0.15856236786469333</c:v>
                </c:pt>
                <c:pt idx="688">
                  <c:v>0.15856236786469333</c:v>
                </c:pt>
                <c:pt idx="689">
                  <c:v>0.15856236786469333</c:v>
                </c:pt>
                <c:pt idx="690">
                  <c:v>0.15856236786469333</c:v>
                </c:pt>
                <c:pt idx="691">
                  <c:v>0.15856236786469333</c:v>
                </c:pt>
                <c:pt idx="692">
                  <c:v>0.15856236786469333</c:v>
                </c:pt>
                <c:pt idx="693">
                  <c:v>0.16067653276955615</c:v>
                </c:pt>
                <c:pt idx="694">
                  <c:v>0.16279069767441848</c:v>
                </c:pt>
                <c:pt idx="695">
                  <c:v>0.1649048625792813</c:v>
                </c:pt>
                <c:pt idx="696">
                  <c:v>0.16701902748414366</c:v>
                </c:pt>
                <c:pt idx="697">
                  <c:v>0.1649048625792813</c:v>
                </c:pt>
                <c:pt idx="698">
                  <c:v>0.16279069767441848</c:v>
                </c:pt>
                <c:pt idx="699">
                  <c:v>0.15856236786469333</c:v>
                </c:pt>
                <c:pt idx="700">
                  <c:v>0.150105708245243</c:v>
                </c:pt>
                <c:pt idx="701">
                  <c:v>0.14587737843551785</c:v>
                </c:pt>
                <c:pt idx="702">
                  <c:v>0.14376321353065549</c:v>
                </c:pt>
                <c:pt idx="703">
                  <c:v>0.14587737843551785</c:v>
                </c:pt>
                <c:pt idx="704">
                  <c:v>0.14587737843551785</c:v>
                </c:pt>
                <c:pt idx="705">
                  <c:v>0.14587737843551785</c:v>
                </c:pt>
                <c:pt idx="706">
                  <c:v>0.14587737843551785</c:v>
                </c:pt>
                <c:pt idx="707">
                  <c:v>0.14376321353065549</c:v>
                </c:pt>
                <c:pt idx="708">
                  <c:v>0.14587737843551785</c:v>
                </c:pt>
                <c:pt idx="709">
                  <c:v>0.14376321353065549</c:v>
                </c:pt>
                <c:pt idx="710">
                  <c:v>0.14164904862579267</c:v>
                </c:pt>
                <c:pt idx="711">
                  <c:v>0.13953488372093034</c:v>
                </c:pt>
                <c:pt idx="712">
                  <c:v>0.13319238900634237</c:v>
                </c:pt>
                <c:pt idx="713">
                  <c:v>0.12896405919661719</c:v>
                </c:pt>
                <c:pt idx="714">
                  <c:v>0.11839323467230452</c:v>
                </c:pt>
                <c:pt idx="715">
                  <c:v>0.11205073995771701</c:v>
                </c:pt>
                <c:pt idx="716">
                  <c:v>0.1099365750528542</c:v>
                </c:pt>
                <c:pt idx="717">
                  <c:v>0.1099365750528542</c:v>
                </c:pt>
                <c:pt idx="718">
                  <c:v>0.10570824524312904</c:v>
                </c:pt>
              </c:numCache>
            </c:numRef>
          </c:yVal>
          <c:smooth val="0"/>
          <c:extLst>
            <c:ext xmlns:c16="http://schemas.microsoft.com/office/drawing/2014/chart" uri="{C3380CC4-5D6E-409C-BE32-E72D297353CC}">
              <c16:uniqueId val="{00000000-C359-4F37-9914-071EC102967E}"/>
            </c:ext>
          </c:extLst>
        </c:ser>
        <c:ser>
          <c:idx val="0"/>
          <c:order val="1"/>
          <c:tx>
            <c:strRef>
              <c:f>Feuil1!$AQ$1</c:f>
              <c:strCache>
                <c:ptCount val="1"/>
                <c:pt idx="0">
                  <c:v>FR</c:v>
                </c:pt>
              </c:strCache>
            </c:strRef>
          </c:tx>
          <c:spPr>
            <a:ln w="19050" cap="rnd">
              <a:solidFill>
                <a:srgbClr val="FF0000"/>
              </a:solidFill>
              <a:round/>
            </a:ln>
            <a:effectLst/>
          </c:spPr>
          <c:marker>
            <c:symbol val="none"/>
          </c:marker>
          <c:xVal>
            <c:numRef>
              <c:f>Feuil1!$AP$2:$AP$721</c:f>
              <c:numCache>
                <c:formatCode>General</c:formatCode>
                <c:ptCount val="720"/>
                <c:pt idx="0">
                  <c:v>280</c:v>
                </c:pt>
                <c:pt idx="1">
                  <c:v>281</c:v>
                </c:pt>
                <c:pt idx="2">
                  <c:v>282</c:v>
                </c:pt>
                <c:pt idx="3">
                  <c:v>283</c:v>
                </c:pt>
                <c:pt idx="4">
                  <c:v>284</c:v>
                </c:pt>
                <c:pt idx="5">
                  <c:v>285</c:v>
                </c:pt>
                <c:pt idx="6">
                  <c:v>286</c:v>
                </c:pt>
                <c:pt idx="7">
                  <c:v>287</c:v>
                </c:pt>
                <c:pt idx="8">
                  <c:v>288</c:v>
                </c:pt>
                <c:pt idx="9">
                  <c:v>289</c:v>
                </c:pt>
                <c:pt idx="10">
                  <c:v>290</c:v>
                </c:pt>
                <c:pt idx="11">
                  <c:v>291</c:v>
                </c:pt>
                <c:pt idx="12">
                  <c:v>292</c:v>
                </c:pt>
                <c:pt idx="13">
                  <c:v>293</c:v>
                </c:pt>
                <c:pt idx="14">
                  <c:v>294</c:v>
                </c:pt>
                <c:pt idx="15">
                  <c:v>295</c:v>
                </c:pt>
                <c:pt idx="16">
                  <c:v>296</c:v>
                </c:pt>
                <c:pt idx="17">
                  <c:v>297</c:v>
                </c:pt>
                <c:pt idx="18">
                  <c:v>298</c:v>
                </c:pt>
                <c:pt idx="19">
                  <c:v>299</c:v>
                </c:pt>
                <c:pt idx="20">
                  <c:v>300</c:v>
                </c:pt>
                <c:pt idx="21">
                  <c:v>301</c:v>
                </c:pt>
                <c:pt idx="22">
                  <c:v>302</c:v>
                </c:pt>
                <c:pt idx="23">
                  <c:v>303</c:v>
                </c:pt>
                <c:pt idx="24">
                  <c:v>304</c:v>
                </c:pt>
                <c:pt idx="25">
                  <c:v>305</c:v>
                </c:pt>
                <c:pt idx="26">
                  <c:v>306</c:v>
                </c:pt>
                <c:pt idx="27">
                  <c:v>307</c:v>
                </c:pt>
                <c:pt idx="28">
                  <c:v>308</c:v>
                </c:pt>
                <c:pt idx="29">
                  <c:v>309</c:v>
                </c:pt>
                <c:pt idx="30">
                  <c:v>310</c:v>
                </c:pt>
                <c:pt idx="31">
                  <c:v>311</c:v>
                </c:pt>
                <c:pt idx="32">
                  <c:v>312</c:v>
                </c:pt>
                <c:pt idx="33">
                  <c:v>313</c:v>
                </c:pt>
                <c:pt idx="34">
                  <c:v>314</c:v>
                </c:pt>
                <c:pt idx="35">
                  <c:v>315</c:v>
                </c:pt>
                <c:pt idx="36">
                  <c:v>316</c:v>
                </c:pt>
                <c:pt idx="37">
                  <c:v>317</c:v>
                </c:pt>
                <c:pt idx="38">
                  <c:v>318</c:v>
                </c:pt>
                <c:pt idx="39">
                  <c:v>319</c:v>
                </c:pt>
                <c:pt idx="40">
                  <c:v>320</c:v>
                </c:pt>
                <c:pt idx="41">
                  <c:v>321</c:v>
                </c:pt>
                <c:pt idx="42">
                  <c:v>322</c:v>
                </c:pt>
                <c:pt idx="43">
                  <c:v>323</c:v>
                </c:pt>
                <c:pt idx="44">
                  <c:v>324</c:v>
                </c:pt>
                <c:pt idx="45">
                  <c:v>325</c:v>
                </c:pt>
                <c:pt idx="46">
                  <c:v>326</c:v>
                </c:pt>
                <c:pt idx="47">
                  <c:v>327</c:v>
                </c:pt>
                <c:pt idx="48">
                  <c:v>328</c:v>
                </c:pt>
                <c:pt idx="49">
                  <c:v>329</c:v>
                </c:pt>
                <c:pt idx="50">
                  <c:v>330</c:v>
                </c:pt>
                <c:pt idx="51">
                  <c:v>331</c:v>
                </c:pt>
                <c:pt idx="52">
                  <c:v>332</c:v>
                </c:pt>
                <c:pt idx="53">
                  <c:v>333</c:v>
                </c:pt>
                <c:pt idx="54">
                  <c:v>334</c:v>
                </c:pt>
                <c:pt idx="55">
                  <c:v>335</c:v>
                </c:pt>
                <c:pt idx="56">
                  <c:v>336</c:v>
                </c:pt>
                <c:pt idx="57">
                  <c:v>337</c:v>
                </c:pt>
                <c:pt idx="58">
                  <c:v>338</c:v>
                </c:pt>
                <c:pt idx="59">
                  <c:v>339</c:v>
                </c:pt>
                <c:pt idx="60">
                  <c:v>340</c:v>
                </c:pt>
                <c:pt idx="61">
                  <c:v>341</c:v>
                </c:pt>
                <c:pt idx="62">
                  <c:v>342</c:v>
                </c:pt>
                <c:pt idx="63">
                  <c:v>343</c:v>
                </c:pt>
                <c:pt idx="64">
                  <c:v>344</c:v>
                </c:pt>
                <c:pt idx="65">
                  <c:v>345</c:v>
                </c:pt>
                <c:pt idx="66">
                  <c:v>346</c:v>
                </c:pt>
                <c:pt idx="67">
                  <c:v>347</c:v>
                </c:pt>
                <c:pt idx="68">
                  <c:v>348</c:v>
                </c:pt>
                <c:pt idx="69">
                  <c:v>349</c:v>
                </c:pt>
                <c:pt idx="70">
                  <c:v>350</c:v>
                </c:pt>
                <c:pt idx="71">
                  <c:v>351</c:v>
                </c:pt>
                <c:pt idx="72">
                  <c:v>352</c:v>
                </c:pt>
                <c:pt idx="73">
                  <c:v>353</c:v>
                </c:pt>
                <c:pt idx="74">
                  <c:v>354</c:v>
                </c:pt>
                <c:pt idx="75">
                  <c:v>355</c:v>
                </c:pt>
                <c:pt idx="76">
                  <c:v>356</c:v>
                </c:pt>
                <c:pt idx="77">
                  <c:v>357</c:v>
                </c:pt>
                <c:pt idx="78">
                  <c:v>358</c:v>
                </c:pt>
                <c:pt idx="79">
                  <c:v>359</c:v>
                </c:pt>
                <c:pt idx="80">
                  <c:v>360</c:v>
                </c:pt>
                <c:pt idx="81">
                  <c:v>361</c:v>
                </c:pt>
                <c:pt idx="82">
                  <c:v>362</c:v>
                </c:pt>
                <c:pt idx="83">
                  <c:v>363</c:v>
                </c:pt>
                <c:pt idx="84">
                  <c:v>364</c:v>
                </c:pt>
                <c:pt idx="85">
                  <c:v>365</c:v>
                </c:pt>
                <c:pt idx="86">
                  <c:v>366</c:v>
                </c:pt>
                <c:pt idx="87">
                  <c:v>367</c:v>
                </c:pt>
                <c:pt idx="88">
                  <c:v>368</c:v>
                </c:pt>
                <c:pt idx="89">
                  <c:v>369</c:v>
                </c:pt>
                <c:pt idx="90">
                  <c:v>370</c:v>
                </c:pt>
                <c:pt idx="91">
                  <c:v>371</c:v>
                </c:pt>
                <c:pt idx="92">
                  <c:v>372</c:v>
                </c:pt>
                <c:pt idx="93">
                  <c:v>373</c:v>
                </c:pt>
                <c:pt idx="94">
                  <c:v>374</c:v>
                </c:pt>
                <c:pt idx="95">
                  <c:v>375</c:v>
                </c:pt>
                <c:pt idx="96">
                  <c:v>376</c:v>
                </c:pt>
                <c:pt idx="97">
                  <c:v>377</c:v>
                </c:pt>
                <c:pt idx="98">
                  <c:v>378</c:v>
                </c:pt>
                <c:pt idx="99">
                  <c:v>379</c:v>
                </c:pt>
                <c:pt idx="100">
                  <c:v>380</c:v>
                </c:pt>
                <c:pt idx="101">
                  <c:v>381</c:v>
                </c:pt>
                <c:pt idx="102">
                  <c:v>382</c:v>
                </c:pt>
                <c:pt idx="103">
                  <c:v>383</c:v>
                </c:pt>
                <c:pt idx="104">
                  <c:v>384</c:v>
                </c:pt>
                <c:pt idx="105">
                  <c:v>385</c:v>
                </c:pt>
                <c:pt idx="106">
                  <c:v>386</c:v>
                </c:pt>
                <c:pt idx="107">
                  <c:v>387</c:v>
                </c:pt>
                <c:pt idx="108">
                  <c:v>388</c:v>
                </c:pt>
                <c:pt idx="109">
                  <c:v>389</c:v>
                </c:pt>
                <c:pt idx="110">
                  <c:v>390</c:v>
                </c:pt>
                <c:pt idx="111">
                  <c:v>391</c:v>
                </c:pt>
                <c:pt idx="112">
                  <c:v>392</c:v>
                </c:pt>
                <c:pt idx="113">
                  <c:v>393</c:v>
                </c:pt>
                <c:pt idx="114">
                  <c:v>394</c:v>
                </c:pt>
                <c:pt idx="115">
                  <c:v>395</c:v>
                </c:pt>
                <c:pt idx="116">
                  <c:v>396</c:v>
                </c:pt>
                <c:pt idx="117">
                  <c:v>397</c:v>
                </c:pt>
                <c:pt idx="118">
                  <c:v>398</c:v>
                </c:pt>
                <c:pt idx="119">
                  <c:v>399</c:v>
                </c:pt>
                <c:pt idx="120">
                  <c:v>400</c:v>
                </c:pt>
                <c:pt idx="121">
                  <c:v>401</c:v>
                </c:pt>
                <c:pt idx="122">
                  <c:v>402</c:v>
                </c:pt>
                <c:pt idx="123">
                  <c:v>403</c:v>
                </c:pt>
                <c:pt idx="124">
                  <c:v>404</c:v>
                </c:pt>
                <c:pt idx="125">
                  <c:v>405</c:v>
                </c:pt>
                <c:pt idx="126">
                  <c:v>406</c:v>
                </c:pt>
                <c:pt idx="127">
                  <c:v>407</c:v>
                </c:pt>
                <c:pt idx="128">
                  <c:v>408</c:v>
                </c:pt>
                <c:pt idx="129">
                  <c:v>409</c:v>
                </c:pt>
                <c:pt idx="130">
                  <c:v>410</c:v>
                </c:pt>
                <c:pt idx="131">
                  <c:v>411</c:v>
                </c:pt>
                <c:pt idx="132">
                  <c:v>412</c:v>
                </c:pt>
                <c:pt idx="133">
                  <c:v>413</c:v>
                </c:pt>
                <c:pt idx="134">
                  <c:v>414</c:v>
                </c:pt>
                <c:pt idx="135">
                  <c:v>415</c:v>
                </c:pt>
                <c:pt idx="136">
                  <c:v>416</c:v>
                </c:pt>
                <c:pt idx="137">
                  <c:v>417</c:v>
                </c:pt>
                <c:pt idx="138">
                  <c:v>418</c:v>
                </c:pt>
                <c:pt idx="139">
                  <c:v>419</c:v>
                </c:pt>
                <c:pt idx="140">
                  <c:v>420</c:v>
                </c:pt>
                <c:pt idx="141">
                  <c:v>421</c:v>
                </c:pt>
                <c:pt idx="142">
                  <c:v>422</c:v>
                </c:pt>
                <c:pt idx="143">
                  <c:v>423</c:v>
                </c:pt>
                <c:pt idx="144">
                  <c:v>424</c:v>
                </c:pt>
                <c:pt idx="145">
                  <c:v>425</c:v>
                </c:pt>
                <c:pt idx="146">
                  <c:v>426</c:v>
                </c:pt>
                <c:pt idx="147">
                  <c:v>427</c:v>
                </c:pt>
                <c:pt idx="148">
                  <c:v>428</c:v>
                </c:pt>
                <c:pt idx="149">
                  <c:v>429</c:v>
                </c:pt>
                <c:pt idx="150">
                  <c:v>430</c:v>
                </c:pt>
                <c:pt idx="151">
                  <c:v>431</c:v>
                </c:pt>
                <c:pt idx="152">
                  <c:v>432</c:v>
                </c:pt>
                <c:pt idx="153">
                  <c:v>433</c:v>
                </c:pt>
                <c:pt idx="154">
                  <c:v>434</c:v>
                </c:pt>
                <c:pt idx="155">
                  <c:v>435</c:v>
                </c:pt>
                <c:pt idx="156">
                  <c:v>436</c:v>
                </c:pt>
                <c:pt idx="157">
                  <c:v>437</c:v>
                </c:pt>
                <c:pt idx="158">
                  <c:v>438</c:v>
                </c:pt>
                <c:pt idx="159">
                  <c:v>439</c:v>
                </c:pt>
                <c:pt idx="160">
                  <c:v>440</c:v>
                </c:pt>
                <c:pt idx="161">
                  <c:v>441</c:v>
                </c:pt>
                <c:pt idx="162">
                  <c:v>442</c:v>
                </c:pt>
                <c:pt idx="163">
                  <c:v>443</c:v>
                </c:pt>
                <c:pt idx="164">
                  <c:v>444</c:v>
                </c:pt>
                <c:pt idx="165">
                  <c:v>445</c:v>
                </c:pt>
                <c:pt idx="166">
                  <c:v>446</c:v>
                </c:pt>
                <c:pt idx="167">
                  <c:v>447</c:v>
                </c:pt>
                <c:pt idx="168">
                  <c:v>448</c:v>
                </c:pt>
                <c:pt idx="169">
                  <c:v>449</c:v>
                </c:pt>
                <c:pt idx="170">
                  <c:v>450</c:v>
                </c:pt>
                <c:pt idx="171">
                  <c:v>451</c:v>
                </c:pt>
                <c:pt idx="172">
                  <c:v>452</c:v>
                </c:pt>
                <c:pt idx="173">
                  <c:v>453</c:v>
                </c:pt>
                <c:pt idx="174">
                  <c:v>454</c:v>
                </c:pt>
                <c:pt idx="175">
                  <c:v>455</c:v>
                </c:pt>
                <c:pt idx="176">
                  <c:v>456</c:v>
                </c:pt>
                <c:pt idx="177">
                  <c:v>457</c:v>
                </c:pt>
                <c:pt idx="178">
                  <c:v>458</c:v>
                </c:pt>
                <c:pt idx="179">
                  <c:v>459</c:v>
                </c:pt>
                <c:pt idx="180">
                  <c:v>460</c:v>
                </c:pt>
                <c:pt idx="181">
                  <c:v>461</c:v>
                </c:pt>
                <c:pt idx="182">
                  <c:v>462</c:v>
                </c:pt>
                <c:pt idx="183">
                  <c:v>463</c:v>
                </c:pt>
                <c:pt idx="184">
                  <c:v>464</c:v>
                </c:pt>
                <c:pt idx="185">
                  <c:v>465</c:v>
                </c:pt>
                <c:pt idx="186">
                  <c:v>466</c:v>
                </c:pt>
                <c:pt idx="187">
                  <c:v>467</c:v>
                </c:pt>
                <c:pt idx="188">
                  <c:v>468</c:v>
                </c:pt>
                <c:pt idx="189">
                  <c:v>469</c:v>
                </c:pt>
                <c:pt idx="190">
                  <c:v>470</c:v>
                </c:pt>
                <c:pt idx="191">
                  <c:v>471</c:v>
                </c:pt>
                <c:pt idx="192">
                  <c:v>472</c:v>
                </c:pt>
                <c:pt idx="193">
                  <c:v>473</c:v>
                </c:pt>
                <c:pt idx="194">
                  <c:v>474</c:v>
                </c:pt>
                <c:pt idx="195">
                  <c:v>475</c:v>
                </c:pt>
                <c:pt idx="196">
                  <c:v>476</c:v>
                </c:pt>
                <c:pt idx="197">
                  <c:v>477</c:v>
                </c:pt>
                <c:pt idx="198">
                  <c:v>478</c:v>
                </c:pt>
                <c:pt idx="199">
                  <c:v>479</c:v>
                </c:pt>
                <c:pt idx="200">
                  <c:v>480</c:v>
                </c:pt>
                <c:pt idx="201">
                  <c:v>481</c:v>
                </c:pt>
                <c:pt idx="202">
                  <c:v>482</c:v>
                </c:pt>
                <c:pt idx="203">
                  <c:v>483</c:v>
                </c:pt>
                <c:pt idx="204">
                  <c:v>484</c:v>
                </c:pt>
                <c:pt idx="205">
                  <c:v>485</c:v>
                </c:pt>
                <c:pt idx="206">
                  <c:v>486</c:v>
                </c:pt>
                <c:pt idx="207">
                  <c:v>487</c:v>
                </c:pt>
                <c:pt idx="208">
                  <c:v>488</c:v>
                </c:pt>
                <c:pt idx="209">
                  <c:v>489</c:v>
                </c:pt>
                <c:pt idx="210">
                  <c:v>490</c:v>
                </c:pt>
                <c:pt idx="211">
                  <c:v>491</c:v>
                </c:pt>
                <c:pt idx="212">
                  <c:v>492</c:v>
                </c:pt>
                <c:pt idx="213">
                  <c:v>493</c:v>
                </c:pt>
                <c:pt idx="214">
                  <c:v>494</c:v>
                </c:pt>
                <c:pt idx="215">
                  <c:v>495</c:v>
                </c:pt>
                <c:pt idx="216">
                  <c:v>496</c:v>
                </c:pt>
                <c:pt idx="217">
                  <c:v>497</c:v>
                </c:pt>
                <c:pt idx="218">
                  <c:v>498</c:v>
                </c:pt>
                <c:pt idx="219">
                  <c:v>499</c:v>
                </c:pt>
                <c:pt idx="220">
                  <c:v>500</c:v>
                </c:pt>
                <c:pt idx="221">
                  <c:v>501</c:v>
                </c:pt>
                <c:pt idx="222">
                  <c:v>502</c:v>
                </c:pt>
                <c:pt idx="223">
                  <c:v>503</c:v>
                </c:pt>
                <c:pt idx="224">
                  <c:v>504</c:v>
                </c:pt>
                <c:pt idx="225">
                  <c:v>505</c:v>
                </c:pt>
                <c:pt idx="226">
                  <c:v>506</c:v>
                </c:pt>
                <c:pt idx="227">
                  <c:v>507</c:v>
                </c:pt>
                <c:pt idx="228">
                  <c:v>508</c:v>
                </c:pt>
                <c:pt idx="229">
                  <c:v>509</c:v>
                </c:pt>
                <c:pt idx="230">
                  <c:v>510</c:v>
                </c:pt>
                <c:pt idx="231">
                  <c:v>511</c:v>
                </c:pt>
                <c:pt idx="232">
                  <c:v>512</c:v>
                </c:pt>
                <c:pt idx="233">
                  <c:v>513</c:v>
                </c:pt>
                <c:pt idx="234">
                  <c:v>514</c:v>
                </c:pt>
                <c:pt idx="235">
                  <c:v>515</c:v>
                </c:pt>
                <c:pt idx="236">
                  <c:v>516</c:v>
                </c:pt>
                <c:pt idx="237">
                  <c:v>517</c:v>
                </c:pt>
                <c:pt idx="238">
                  <c:v>518</c:v>
                </c:pt>
                <c:pt idx="239">
                  <c:v>519</c:v>
                </c:pt>
                <c:pt idx="240">
                  <c:v>520</c:v>
                </c:pt>
                <c:pt idx="241">
                  <c:v>521</c:v>
                </c:pt>
                <c:pt idx="242">
                  <c:v>522</c:v>
                </c:pt>
                <c:pt idx="243">
                  <c:v>523</c:v>
                </c:pt>
                <c:pt idx="244">
                  <c:v>524</c:v>
                </c:pt>
                <c:pt idx="245">
                  <c:v>525</c:v>
                </c:pt>
                <c:pt idx="246">
                  <c:v>526</c:v>
                </c:pt>
                <c:pt idx="247">
                  <c:v>527</c:v>
                </c:pt>
                <c:pt idx="248">
                  <c:v>528</c:v>
                </c:pt>
                <c:pt idx="249">
                  <c:v>529</c:v>
                </c:pt>
                <c:pt idx="250">
                  <c:v>530</c:v>
                </c:pt>
                <c:pt idx="251">
                  <c:v>531</c:v>
                </c:pt>
                <c:pt idx="252">
                  <c:v>532</c:v>
                </c:pt>
                <c:pt idx="253">
                  <c:v>533</c:v>
                </c:pt>
                <c:pt idx="254">
                  <c:v>534</c:v>
                </c:pt>
                <c:pt idx="255">
                  <c:v>535</c:v>
                </c:pt>
                <c:pt idx="256">
                  <c:v>536</c:v>
                </c:pt>
                <c:pt idx="257">
                  <c:v>537</c:v>
                </c:pt>
                <c:pt idx="258">
                  <c:v>538</c:v>
                </c:pt>
                <c:pt idx="259">
                  <c:v>539</c:v>
                </c:pt>
                <c:pt idx="260">
                  <c:v>540</c:v>
                </c:pt>
                <c:pt idx="261">
                  <c:v>541</c:v>
                </c:pt>
                <c:pt idx="262">
                  <c:v>542</c:v>
                </c:pt>
                <c:pt idx="263">
                  <c:v>543</c:v>
                </c:pt>
                <c:pt idx="264">
                  <c:v>544</c:v>
                </c:pt>
                <c:pt idx="265">
                  <c:v>545</c:v>
                </c:pt>
                <c:pt idx="266">
                  <c:v>546</c:v>
                </c:pt>
                <c:pt idx="267">
                  <c:v>547</c:v>
                </c:pt>
                <c:pt idx="268">
                  <c:v>548</c:v>
                </c:pt>
                <c:pt idx="269">
                  <c:v>549</c:v>
                </c:pt>
                <c:pt idx="270">
                  <c:v>550</c:v>
                </c:pt>
                <c:pt idx="271">
                  <c:v>551</c:v>
                </c:pt>
                <c:pt idx="272">
                  <c:v>552</c:v>
                </c:pt>
                <c:pt idx="273">
                  <c:v>553</c:v>
                </c:pt>
                <c:pt idx="274">
                  <c:v>554</c:v>
                </c:pt>
                <c:pt idx="275">
                  <c:v>555</c:v>
                </c:pt>
                <c:pt idx="276">
                  <c:v>556</c:v>
                </c:pt>
                <c:pt idx="277">
                  <c:v>557</c:v>
                </c:pt>
                <c:pt idx="278">
                  <c:v>558</c:v>
                </c:pt>
                <c:pt idx="279">
                  <c:v>559</c:v>
                </c:pt>
                <c:pt idx="280">
                  <c:v>560</c:v>
                </c:pt>
                <c:pt idx="281">
                  <c:v>561</c:v>
                </c:pt>
                <c:pt idx="282">
                  <c:v>562</c:v>
                </c:pt>
                <c:pt idx="283">
                  <c:v>563</c:v>
                </c:pt>
                <c:pt idx="284">
                  <c:v>564</c:v>
                </c:pt>
                <c:pt idx="285">
                  <c:v>565</c:v>
                </c:pt>
                <c:pt idx="286">
                  <c:v>566</c:v>
                </c:pt>
                <c:pt idx="287">
                  <c:v>567</c:v>
                </c:pt>
                <c:pt idx="288">
                  <c:v>568</c:v>
                </c:pt>
                <c:pt idx="289">
                  <c:v>569</c:v>
                </c:pt>
                <c:pt idx="290">
                  <c:v>570</c:v>
                </c:pt>
                <c:pt idx="291">
                  <c:v>571</c:v>
                </c:pt>
                <c:pt idx="292">
                  <c:v>572</c:v>
                </c:pt>
                <c:pt idx="293">
                  <c:v>573</c:v>
                </c:pt>
                <c:pt idx="294">
                  <c:v>574</c:v>
                </c:pt>
                <c:pt idx="295">
                  <c:v>575</c:v>
                </c:pt>
                <c:pt idx="296">
                  <c:v>576</c:v>
                </c:pt>
                <c:pt idx="297">
                  <c:v>577</c:v>
                </c:pt>
                <c:pt idx="298">
                  <c:v>578</c:v>
                </c:pt>
                <c:pt idx="299">
                  <c:v>579</c:v>
                </c:pt>
                <c:pt idx="300">
                  <c:v>580</c:v>
                </c:pt>
                <c:pt idx="301">
                  <c:v>581</c:v>
                </c:pt>
                <c:pt idx="302">
                  <c:v>582</c:v>
                </c:pt>
                <c:pt idx="303">
                  <c:v>583</c:v>
                </c:pt>
                <c:pt idx="304">
                  <c:v>584</c:v>
                </c:pt>
                <c:pt idx="305">
                  <c:v>585</c:v>
                </c:pt>
                <c:pt idx="306">
                  <c:v>586</c:v>
                </c:pt>
                <c:pt idx="307">
                  <c:v>587</c:v>
                </c:pt>
                <c:pt idx="308">
                  <c:v>588</c:v>
                </c:pt>
                <c:pt idx="309">
                  <c:v>589</c:v>
                </c:pt>
                <c:pt idx="310">
                  <c:v>590</c:v>
                </c:pt>
                <c:pt idx="311">
                  <c:v>591</c:v>
                </c:pt>
                <c:pt idx="312">
                  <c:v>592</c:v>
                </c:pt>
                <c:pt idx="313">
                  <c:v>593</c:v>
                </c:pt>
                <c:pt idx="314">
                  <c:v>594</c:v>
                </c:pt>
                <c:pt idx="315">
                  <c:v>595</c:v>
                </c:pt>
                <c:pt idx="316">
                  <c:v>596</c:v>
                </c:pt>
                <c:pt idx="317">
                  <c:v>597</c:v>
                </c:pt>
                <c:pt idx="318">
                  <c:v>598</c:v>
                </c:pt>
                <c:pt idx="319">
                  <c:v>599</c:v>
                </c:pt>
                <c:pt idx="320">
                  <c:v>600</c:v>
                </c:pt>
                <c:pt idx="321">
                  <c:v>601</c:v>
                </c:pt>
                <c:pt idx="322">
                  <c:v>602</c:v>
                </c:pt>
                <c:pt idx="323">
                  <c:v>603</c:v>
                </c:pt>
                <c:pt idx="324">
                  <c:v>604</c:v>
                </c:pt>
                <c:pt idx="325">
                  <c:v>605</c:v>
                </c:pt>
                <c:pt idx="326">
                  <c:v>606</c:v>
                </c:pt>
                <c:pt idx="327">
                  <c:v>607</c:v>
                </c:pt>
                <c:pt idx="328">
                  <c:v>608</c:v>
                </c:pt>
                <c:pt idx="329">
                  <c:v>609</c:v>
                </c:pt>
                <c:pt idx="330">
                  <c:v>610</c:v>
                </c:pt>
                <c:pt idx="331">
                  <c:v>611</c:v>
                </c:pt>
                <c:pt idx="332">
                  <c:v>612</c:v>
                </c:pt>
                <c:pt idx="333">
                  <c:v>613</c:v>
                </c:pt>
                <c:pt idx="334">
                  <c:v>614</c:v>
                </c:pt>
                <c:pt idx="335">
                  <c:v>615</c:v>
                </c:pt>
                <c:pt idx="336">
                  <c:v>616</c:v>
                </c:pt>
                <c:pt idx="337">
                  <c:v>617</c:v>
                </c:pt>
                <c:pt idx="338">
                  <c:v>618</c:v>
                </c:pt>
                <c:pt idx="339">
                  <c:v>619</c:v>
                </c:pt>
                <c:pt idx="340">
                  <c:v>620</c:v>
                </c:pt>
                <c:pt idx="341">
                  <c:v>621</c:v>
                </c:pt>
                <c:pt idx="342">
                  <c:v>622</c:v>
                </c:pt>
                <c:pt idx="343">
                  <c:v>623</c:v>
                </c:pt>
                <c:pt idx="344">
                  <c:v>624</c:v>
                </c:pt>
                <c:pt idx="345">
                  <c:v>625</c:v>
                </c:pt>
                <c:pt idx="346">
                  <c:v>626</c:v>
                </c:pt>
                <c:pt idx="347">
                  <c:v>627</c:v>
                </c:pt>
                <c:pt idx="348">
                  <c:v>628</c:v>
                </c:pt>
                <c:pt idx="349">
                  <c:v>629</c:v>
                </c:pt>
                <c:pt idx="350">
                  <c:v>630</c:v>
                </c:pt>
                <c:pt idx="351">
                  <c:v>631</c:v>
                </c:pt>
                <c:pt idx="352">
                  <c:v>632</c:v>
                </c:pt>
                <c:pt idx="353">
                  <c:v>633</c:v>
                </c:pt>
                <c:pt idx="354">
                  <c:v>634</c:v>
                </c:pt>
                <c:pt idx="355">
                  <c:v>635</c:v>
                </c:pt>
                <c:pt idx="356">
                  <c:v>636</c:v>
                </c:pt>
                <c:pt idx="357">
                  <c:v>637</c:v>
                </c:pt>
                <c:pt idx="358">
                  <c:v>638</c:v>
                </c:pt>
                <c:pt idx="359">
                  <c:v>639</c:v>
                </c:pt>
                <c:pt idx="360">
                  <c:v>640</c:v>
                </c:pt>
                <c:pt idx="361">
                  <c:v>641</c:v>
                </c:pt>
                <c:pt idx="362">
                  <c:v>642</c:v>
                </c:pt>
                <c:pt idx="363">
                  <c:v>643</c:v>
                </c:pt>
                <c:pt idx="364">
                  <c:v>644</c:v>
                </c:pt>
                <c:pt idx="365">
                  <c:v>645</c:v>
                </c:pt>
                <c:pt idx="366">
                  <c:v>646</c:v>
                </c:pt>
                <c:pt idx="367">
                  <c:v>647</c:v>
                </c:pt>
                <c:pt idx="368">
                  <c:v>648</c:v>
                </c:pt>
                <c:pt idx="369">
                  <c:v>649</c:v>
                </c:pt>
                <c:pt idx="370">
                  <c:v>650</c:v>
                </c:pt>
                <c:pt idx="371">
                  <c:v>651</c:v>
                </c:pt>
                <c:pt idx="372">
                  <c:v>652</c:v>
                </c:pt>
                <c:pt idx="373">
                  <c:v>653</c:v>
                </c:pt>
                <c:pt idx="374">
                  <c:v>654</c:v>
                </c:pt>
                <c:pt idx="375">
                  <c:v>655</c:v>
                </c:pt>
                <c:pt idx="376">
                  <c:v>656</c:v>
                </c:pt>
                <c:pt idx="377">
                  <c:v>657</c:v>
                </c:pt>
                <c:pt idx="378">
                  <c:v>658</c:v>
                </c:pt>
                <c:pt idx="379">
                  <c:v>659</c:v>
                </c:pt>
                <c:pt idx="380">
                  <c:v>660</c:v>
                </c:pt>
                <c:pt idx="381">
                  <c:v>661</c:v>
                </c:pt>
                <c:pt idx="382">
                  <c:v>662</c:v>
                </c:pt>
                <c:pt idx="383">
                  <c:v>663</c:v>
                </c:pt>
                <c:pt idx="384">
                  <c:v>664</c:v>
                </c:pt>
                <c:pt idx="385">
                  <c:v>665</c:v>
                </c:pt>
                <c:pt idx="386">
                  <c:v>666</c:v>
                </c:pt>
                <c:pt idx="387">
                  <c:v>667</c:v>
                </c:pt>
                <c:pt idx="388">
                  <c:v>668</c:v>
                </c:pt>
                <c:pt idx="389">
                  <c:v>669</c:v>
                </c:pt>
                <c:pt idx="390">
                  <c:v>670</c:v>
                </c:pt>
                <c:pt idx="391">
                  <c:v>671</c:v>
                </c:pt>
                <c:pt idx="392">
                  <c:v>672</c:v>
                </c:pt>
                <c:pt idx="393">
                  <c:v>673</c:v>
                </c:pt>
                <c:pt idx="394">
                  <c:v>674</c:v>
                </c:pt>
                <c:pt idx="395">
                  <c:v>675</c:v>
                </c:pt>
                <c:pt idx="396">
                  <c:v>676</c:v>
                </c:pt>
                <c:pt idx="397">
                  <c:v>677</c:v>
                </c:pt>
                <c:pt idx="398">
                  <c:v>678</c:v>
                </c:pt>
                <c:pt idx="399">
                  <c:v>679</c:v>
                </c:pt>
                <c:pt idx="400">
                  <c:v>680</c:v>
                </c:pt>
                <c:pt idx="401">
                  <c:v>681</c:v>
                </c:pt>
                <c:pt idx="402">
                  <c:v>682</c:v>
                </c:pt>
                <c:pt idx="403">
                  <c:v>683</c:v>
                </c:pt>
                <c:pt idx="404">
                  <c:v>684</c:v>
                </c:pt>
                <c:pt idx="405">
                  <c:v>685</c:v>
                </c:pt>
                <c:pt idx="406">
                  <c:v>686</c:v>
                </c:pt>
                <c:pt idx="407">
                  <c:v>687</c:v>
                </c:pt>
                <c:pt idx="408">
                  <c:v>688</c:v>
                </c:pt>
                <c:pt idx="409">
                  <c:v>689</c:v>
                </c:pt>
                <c:pt idx="410">
                  <c:v>690</c:v>
                </c:pt>
                <c:pt idx="411">
                  <c:v>691</c:v>
                </c:pt>
                <c:pt idx="412">
                  <c:v>692</c:v>
                </c:pt>
                <c:pt idx="413">
                  <c:v>693</c:v>
                </c:pt>
                <c:pt idx="414">
                  <c:v>694</c:v>
                </c:pt>
                <c:pt idx="415">
                  <c:v>695</c:v>
                </c:pt>
                <c:pt idx="416">
                  <c:v>696</c:v>
                </c:pt>
                <c:pt idx="417">
                  <c:v>697</c:v>
                </c:pt>
                <c:pt idx="418">
                  <c:v>698</c:v>
                </c:pt>
                <c:pt idx="419">
                  <c:v>699</c:v>
                </c:pt>
                <c:pt idx="420">
                  <c:v>700</c:v>
                </c:pt>
                <c:pt idx="421">
                  <c:v>701</c:v>
                </c:pt>
                <c:pt idx="422">
                  <c:v>702</c:v>
                </c:pt>
                <c:pt idx="423">
                  <c:v>703</c:v>
                </c:pt>
                <c:pt idx="424">
                  <c:v>704</c:v>
                </c:pt>
                <c:pt idx="425">
                  <c:v>705</c:v>
                </c:pt>
                <c:pt idx="426">
                  <c:v>706</c:v>
                </c:pt>
                <c:pt idx="427">
                  <c:v>707</c:v>
                </c:pt>
                <c:pt idx="428">
                  <c:v>708</c:v>
                </c:pt>
                <c:pt idx="429">
                  <c:v>709</c:v>
                </c:pt>
                <c:pt idx="430">
                  <c:v>710</c:v>
                </c:pt>
                <c:pt idx="431">
                  <c:v>711</c:v>
                </c:pt>
                <c:pt idx="432">
                  <c:v>712</c:v>
                </c:pt>
                <c:pt idx="433">
                  <c:v>713</c:v>
                </c:pt>
                <c:pt idx="434">
                  <c:v>714</c:v>
                </c:pt>
                <c:pt idx="435">
                  <c:v>715</c:v>
                </c:pt>
                <c:pt idx="436">
                  <c:v>716</c:v>
                </c:pt>
                <c:pt idx="437">
                  <c:v>717</c:v>
                </c:pt>
                <c:pt idx="438">
                  <c:v>718</c:v>
                </c:pt>
                <c:pt idx="439">
                  <c:v>719</c:v>
                </c:pt>
                <c:pt idx="440">
                  <c:v>720</c:v>
                </c:pt>
                <c:pt idx="441">
                  <c:v>721</c:v>
                </c:pt>
                <c:pt idx="442">
                  <c:v>722</c:v>
                </c:pt>
                <c:pt idx="443">
                  <c:v>723</c:v>
                </c:pt>
                <c:pt idx="444">
                  <c:v>724</c:v>
                </c:pt>
                <c:pt idx="445">
                  <c:v>725</c:v>
                </c:pt>
                <c:pt idx="446">
                  <c:v>726</c:v>
                </c:pt>
                <c:pt idx="447">
                  <c:v>727</c:v>
                </c:pt>
                <c:pt idx="448">
                  <c:v>728</c:v>
                </c:pt>
                <c:pt idx="449">
                  <c:v>729</c:v>
                </c:pt>
                <c:pt idx="450">
                  <c:v>730</c:v>
                </c:pt>
                <c:pt idx="451">
                  <c:v>731</c:v>
                </c:pt>
                <c:pt idx="452">
                  <c:v>732</c:v>
                </c:pt>
                <c:pt idx="453">
                  <c:v>733</c:v>
                </c:pt>
                <c:pt idx="454">
                  <c:v>734</c:v>
                </c:pt>
                <c:pt idx="455">
                  <c:v>735</c:v>
                </c:pt>
                <c:pt idx="456">
                  <c:v>736</c:v>
                </c:pt>
                <c:pt idx="457">
                  <c:v>737</c:v>
                </c:pt>
                <c:pt idx="458">
                  <c:v>738</c:v>
                </c:pt>
                <c:pt idx="459">
                  <c:v>739</c:v>
                </c:pt>
                <c:pt idx="460">
                  <c:v>740</c:v>
                </c:pt>
                <c:pt idx="461">
                  <c:v>741</c:v>
                </c:pt>
                <c:pt idx="462">
                  <c:v>742</c:v>
                </c:pt>
                <c:pt idx="463">
                  <c:v>743</c:v>
                </c:pt>
                <c:pt idx="464">
                  <c:v>744</c:v>
                </c:pt>
                <c:pt idx="465">
                  <c:v>745</c:v>
                </c:pt>
                <c:pt idx="466">
                  <c:v>746</c:v>
                </c:pt>
                <c:pt idx="467">
                  <c:v>747</c:v>
                </c:pt>
                <c:pt idx="468">
                  <c:v>748</c:v>
                </c:pt>
                <c:pt idx="469">
                  <c:v>749</c:v>
                </c:pt>
                <c:pt idx="470">
                  <c:v>750</c:v>
                </c:pt>
                <c:pt idx="471">
                  <c:v>751</c:v>
                </c:pt>
                <c:pt idx="472">
                  <c:v>752</c:v>
                </c:pt>
                <c:pt idx="473">
                  <c:v>753</c:v>
                </c:pt>
                <c:pt idx="474">
                  <c:v>754</c:v>
                </c:pt>
                <c:pt idx="475">
                  <c:v>755</c:v>
                </c:pt>
                <c:pt idx="476">
                  <c:v>756</c:v>
                </c:pt>
                <c:pt idx="477">
                  <c:v>757</c:v>
                </c:pt>
                <c:pt idx="478">
                  <c:v>758</c:v>
                </c:pt>
                <c:pt idx="479">
                  <c:v>759</c:v>
                </c:pt>
                <c:pt idx="480">
                  <c:v>760</c:v>
                </c:pt>
                <c:pt idx="481">
                  <c:v>761</c:v>
                </c:pt>
                <c:pt idx="482">
                  <c:v>762</c:v>
                </c:pt>
                <c:pt idx="483">
                  <c:v>763</c:v>
                </c:pt>
                <c:pt idx="484">
                  <c:v>764</c:v>
                </c:pt>
                <c:pt idx="485">
                  <c:v>765</c:v>
                </c:pt>
                <c:pt idx="486">
                  <c:v>766</c:v>
                </c:pt>
                <c:pt idx="487">
                  <c:v>767</c:v>
                </c:pt>
                <c:pt idx="488">
                  <c:v>768</c:v>
                </c:pt>
                <c:pt idx="489">
                  <c:v>769</c:v>
                </c:pt>
                <c:pt idx="490">
                  <c:v>770</c:v>
                </c:pt>
                <c:pt idx="491">
                  <c:v>771</c:v>
                </c:pt>
                <c:pt idx="492">
                  <c:v>772</c:v>
                </c:pt>
                <c:pt idx="493">
                  <c:v>773</c:v>
                </c:pt>
                <c:pt idx="494">
                  <c:v>774</c:v>
                </c:pt>
                <c:pt idx="495">
                  <c:v>775</c:v>
                </c:pt>
                <c:pt idx="496">
                  <c:v>776</c:v>
                </c:pt>
                <c:pt idx="497">
                  <c:v>777</c:v>
                </c:pt>
                <c:pt idx="498">
                  <c:v>778</c:v>
                </c:pt>
                <c:pt idx="499">
                  <c:v>779</c:v>
                </c:pt>
                <c:pt idx="500">
                  <c:v>780</c:v>
                </c:pt>
                <c:pt idx="501">
                  <c:v>781</c:v>
                </c:pt>
                <c:pt idx="502">
                  <c:v>782</c:v>
                </c:pt>
                <c:pt idx="503">
                  <c:v>783</c:v>
                </c:pt>
                <c:pt idx="504">
                  <c:v>784</c:v>
                </c:pt>
                <c:pt idx="505">
                  <c:v>785</c:v>
                </c:pt>
                <c:pt idx="506">
                  <c:v>786</c:v>
                </c:pt>
                <c:pt idx="507">
                  <c:v>787</c:v>
                </c:pt>
                <c:pt idx="508">
                  <c:v>788</c:v>
                </c:pt>
                <c:pt idx="509">
                  <c:v>789</c:v>
                </c:pt>
                <c:pt idx="510">
                  <c:v>790</c:v>
                </c:pt>
                <c:pt idx="511">
                  <c:v>791</c:v>
                </c:pt>
                <c:pt idx="512">
                  <c:v>792</c:v>
                </c:pt>
                <c:pt idx="513">
                  <c:v>793</c:v>
                </c:pt>
                <c:pt idx="514">
                  <c:v>794</c:v>
                </c:pt>
                <c:pt idx="515">
                  <c:v>795</c:v>
                </c:pt>
                <c:pt idx="516">
                  <c:v>796</c:v>
                </c:pt>
                <c:pt idx="517">
                  <c:v>797</c:v>
                </c:pt>
                <c:pt idx="518">
                  <c:v>798</c:v>
                </c:pt>
                <c:pt idx="519">
                  <c:v>799</c:v>
                </c:pt>
                <c:pt idx="520">
                  <c:v>800</c:v>
                </c:pt>
                <c:pt idx="521">
                  <c:v>801</c:v>
                </c:pt>
                <c:pt idx="522">
                  <c:v>802</c:v>
                </c:pt>
                <c:pt idx="523">
                  <c:v>803</c:v>
                </c:pt>
                <c:pt idx="524">
                  <c:v>804</c:v>
                </c:pt>
                <c:pt idx="525">
                  <c:v>805</c:v>
                </c:pt>
                <c:pt idx="526">
                  <c:v>806</c:v>
                </c:pt>
                <c:pt idx="527">
                  <c:v>807</c:v>
                </c:pt>
                <c:pt idx="528">
                  <c:v>808</c:v>
                </c:pt>
                <c:pt idx="529">
                  <c:v>809</c:v>
                </c:pt>
                <c:pt idx="530">
                  <c:v>810</c:v>
                </c:pt>
                <c:pt idx="531">
                  <c:v>811</c:v>
                </c:pt>
                <c:pt idx="532">
                  <c:v>812</c:v>
                </c:pt>
                <c:pt idx="533">
                  <c:v>813</c:v>
                </c:pt>
                <c:pt idx="534">
                  <c:v>814</c:v>
                </c:pt>
                <c:pt idx="535">
                  <c:v>815</c:v>
                </c:pt>
                <c:pt idx="536">
                  <c:v>816</c:v>
                </c:pt>
                <c:pt idx="537">
                  <c:v>817</c:v>
                </c:pt>
                <c:pt idx="538">
                  <c:v>818</c:v>
                </c:pt>
                <c:pt idx="539">
                  <c:v>819</c:v>
                </c:pt>
                <c:pt idx="540">
                  <c:v>820</c:v>
                </c:pt>
                <c:pt idx="541">
                  <c:v>821</c:v>
                </c:pt>
                <c:pt idx="542">
                  <c:v>822</c:v>
                </c:pt>
                <c:pt idx="543">
                  <c:v>823</c:v>
                </c:pt>
                <c:pt idx="544">
                  <c:v>824</c:v>
                </c:pt>
                <c:pt idx="545">
                  <c:v>825</c:v>
                </c:pt>
                <c:pt idx="546">
                  <c:v>826</c:v>
                </c:pt>
                <c:pt idx="547">
                  <c:v>827</c:v>
                </c:pt>
                <c:pt idx="548">
                  <c:v>828</c:v>
                </c:pt>
                <c:pt idx="549">
                  <c:v>829</c:v>
                </c:pt>
                <c:pt idx="550">
                  <c:v>830</c:v>
                </c:pt>
                <c:pt idx="551">
                  <c:v>831</c:v>
                </c:pt>
                <c:pt idx="552">
                  <c:v>832</c:v>
                </c:pt>
                <c:pt idx="553">
                  <c:v>833</c:v>
                </c:pt>
                <c:pt idx="554">
                  <c:v>834</c:v>
                </c:pt>
                <c:pt idx="555">
                  <c:v>835</c:v>
                </c:pt>
                <c:pt idx="556">
                  <c:v>836</c:v>
                </c:pt>
                <c:pt idx="557">
                  <c:v>837</c:v>
                </c:pt>
                <c:pt idx="558">
                  <c:v>838</c:v>
                </c:pt>
                <c:pt idx="559">
                  <c:v>839</c:v>
                </c:pt>
                <c:pt idx="560">
                  <c:v>840</c:v>
                </c:pt>
                <c:pt idx="561">
                  <c:v>841</c:v>
                </c:pt>
                <c:pt idx="562">
                  <c:v>842</c:v>
                </c:pt>
                <c:pt idx="563">
                  <c:v>843</c:v>
                </c:pt>
                <c:pt idx="564">
                  <c:v>844</c:v>
                </c:pt>
                <c:pt idx="565">
                  <c:v>845</c:v>
                </c:pt>
                <c:pt idx="566">
                  <c:v>846</c:v>
                </c:pt>
                <c:pt idx="567">
                  <c:v>847</c:v>
                </c:pt>
                <c:pt idx="568">
                  <c:v>848</c:v>
                </c:pt>
                <c:pt idx="569">
                  <c:v>849</c:v>
                </c:pt>
                <c:pt idx="570">
                  <c:v>850</c:v>
                </c:pt>
                <c:pt idx="571">
                  <c:v>851</c:v>
                </c:pt>
                <c:pt idx="572">
                  <c:v>852</c:v>
                </c:pt>
                <c:pt idx="573">
                  <c:v>853</c:v>
                </c:pt>
                <c:pt idx="574">
                  <c:v>854</c:v>
                </c:pt>
                <c:pt idx="575">
                  <c:v>855</c:v>
                </c:pt>
                <c:pt idx="576">
                  <c:v>856</c:v>
                </c:pt>
                <c:pt idx="577">
                  <c:v>857</c:v>
                </c:pt>
                <c:pt idx="578">
                  <c:v>858</c:v>
                </c:pt>
                <c:pt idx="579">
                  <c:v>859</c:v>
                </c:pt>
                <c:pt idx="580">
                  <c:v>860</c:v>
                </c:pt>
                <c:pt idx="581">
                  <c:v>861</c:v>
                </c:pt>
                <c:pt idx="582">
                  <c:v>862</c:v>
                </c:pt>
                <c:pt idx="583">
                  <c:v>863</c:v>
                </c:pt>
                <c:pt idx="584">
                  <c:v>864</c:v>
                </c:pt>
                <c:pt idx="585">
                  <c:v>865</c:v>
                </c:pt>
                <c:pt idx="586">
                  <c:v>866</c:v>
                </c:pt>
                <c:pt idx="587">
                  <c:v>867</c:v>
                </c:pt>
                <c:pt idx="588">
                  <c:v>868</c:v>
                </c:pt>
                <c:pt idx="589">
                  <c:v>869</c:v>
                </c:pt>
                <c:pt idx="590">
                  <c:v>870</c:v>
                </c:pt>
                <c:pt idx="591">
                  <c:v>871</c:v>
                </c:pt>
                <c:pt idx="592">
                  <c:v>872</c:v>
                </c:pt>
                <c:pt idx="593">
                  <c:v>873</c:v>
                </c:pt>
                <c:pt idx="594">
                  <c:v>874</c:v>
                </c:pt>
                <c:pt idx="595">
                  <c:v>875</c:v>
                </c:pt>
                <c:pt idx="596">
                  <c:v>876</c:v>
                </c:pt>
                <c:pt idx="597">
                  <c:v>877</c:v>
                </c:pt>
                <c:pt idx="598">
                  <c:v>878</c:v>
                </c:pt>
                <c:pt idx="599">
                  <c:v>879</c:v>
                </c:pt>
                <c:pt idx="600">
                  <c:v>880</c:v>
                </c:pt>
                <c:pt idx="601">
                  <c:v>881</c:v>
                </c:pt>
                <c:pt idx="602">
                  <c:v>882</c:v>
                </c:pt>
                <c:pt idx="603">
                  <c:v>883</c:v>
                </c:pt>
                <c:pt idx="604">
                  <c:v>884</c:v>
                </c:pt>
                <c:pt idx="605">
                  <c:v>885</c:v>
                </c:pt>
                <c:pt idx="606">
                  <c:v>886</c:v>
                </c:pt>
                <c:pt idx="607">
                  <c:v>887</c:v>
                </c:pt>
                <c:pt idx="608">
                  <c:v>888</c:v>
                </c:pt>
                <c:pt idx="609">
                  <c:v>889</c:v>
                </c:pt>
                <c:pt idx="610">
                  <c:v>890</c:v>
                </c:pt>
                <c:pt idx="611">
                  <c:v>891</c:v>
                </c:pt>
                <c:pt idx="612">
                  <c:v>892</c:v>
                </c:pt>
                <c:pt idx="613">
                  <c:v>893</c:v>
                </c:pt>
                <c:pt idx="614">
                  <c:v>894</c:v>
                </c:pt>
                <c:pt idx="615">
                  <c:v>895</c:v>
                </c:pt>
                <c:pt idx="616">
                  <c:v>896</c:v>
                </c:pt>
                <c:pt idx="617">
                  <c:v>897</c:v>
                </c:pt>
                <c:pt idx="618">
                  <c:v>898</c:v>
                </c:pt>
                <c:pt idx="619">
                  <c:v>899</c:v>
                </c:pt>
                <c:pt idx="620">
                  <c:v>900</c:v>
                </c:pt>
                <c:pt idx="621">
                  <c:v>901</c:v>
                </c:pt>
                <c:pt idx="622">
                  <c:v>902</c:v>
                </c:pt>
                <c:pt idx="623">
                  <c:v>903</c:v>
                </c:pt>
                <c:pt idx="624">
                  <c:v>904</c:v>
                </c:pt>
                <c:pt idx="625">
                  <c:v>905</c:v>
                </c:pt>
                <c:pt idx="626">
                  <c:v>906</c:v>
                </c:pt>
                <c:pt idx="627">
                  <c:v>907</c:v>
                </c:pt>
                <c:pt idx="628">
                  <c:v>908</c:v>
                </c:pt>
                <c:pt idx="629">
                  <c:v>909</c:v>
                </c:pt>
                <c:pt idx="630">
                  <c:v>910</c:v>
                </c:pt>
                <c:pt idx="631">
                  <c:v>911</c:v>
                </c:pt>
                <c:pt idx="632">
                  <c:v>912</c:v>
                </c:pt>
                <c:pt idx="633">
                  <c:v>913</c:v>
                </c:pt>
                <c:pt idx="634">
                  <c:v>914</c:v>
                </c:pt>
                <c:pt idx="635">
                  <c:v>915</c:v>
                </c:pt>
                <c:pt idx="636">
                  <c:v>916</c:v>
                </c:pt>
                <c:pt idx="637">
                  <c:v>917</c:v>
                </c:pt>
                <c:pt idx="638">
                  <c:v>918</c:v>
                </c:pt>
                <c:pt idx="639">
                  <c:v>919</c:v>
                </c:pt>
                <c:pt idx="640">
                  <c:v>920</c:v>
                </c:pt>
                <c:pt idx="641">
                  <c:v>921</c:v>
                </c:pt>
                <c:pt idx="642">
                  <c:v>922</c:v>
                </c:pt>
                <c:pt idx="643">
                  <c:v>923</c:v>
                </c:pt>
                <c:pt idx="644">
                  <c:v>924</c:v>
                </c:pt>
                <c:pt idx="645">
                  <c:v>925</c:v>
                </c:pt>
                <c:pt idx="646">
                  <c:v>926</c:v>
                </c:pt>
                <c:pt idx="647">
                  <c:v>927</c:v>
                </c:pt>
                <c:pt idx="648">
                  <c:v>928</c:v>
                </c:pt>
                <c:pt idx="649">
                  <c:v>929</c:v>
                </c:pt>
                <c:pt idx="650">
                  <c:v>930</c:v>
                </c:pt>
                <c:pt idx="651">
                  <c:v>931</c:v>
                </c:pt>
                <c:pt idx="652">
                  <c:v>932</c:v>
                </c:pt>
                <c:pt idx="653">
                  <c:v>933</c:v>
                </c:pt>
                <c:pt idx="654">
                  <c:v>934</c:v>
                </c:pt>
                <c:pt idx="655">
                  <c:v>935</c:v>
                </c:pt>
                <c:pt idx="656">
                  <c:v>936</c:v>
                </c:pt>
                <c:pt idx="657">
                  <c:v>937</c:v>
                </c:pt>
                <c:pt idx="658">
                  <c:v>938</c:v>
                </c:pt>
                <c:pt idx="659">
                  <c:v>939</c:v>
                </c:pt>
                <c:pt idx="660">
                  <c:v>940</c:v>
                </c:pt>
                <c:pt idx="661">
                  <c:v>941</c:v>
                </c:pt>
                <c:pt idx="662">
                  <c:v>942</c:v>
                </c:pt>
                <c:pt idx="663">
                  <c:v>943</c:v>
                </c:pt>
                <c:pt idx="664">
                  <c:v>944</c:v>
                </c:pt>
                <c:pt idx="665">
                  <c:v>945</c:v>
                </c:pt>
                <c:pt idx="666">
                  <c:v>946</c:v>
                </c:pt>
                <c:pt idx="667">
                  <c:v>947</c:v>
                </c:pt>
                <c:pt idx="668">
                  <c:v>948</c:v>
                </c:pt>
                <c:pt idx="669">
                  <c:v>949</c:v>
                </c:pt>
                <c:pt idx="670">
                  <c:v>950</c:v>
                </c:pt>
                <c:pt idx="671">
                  <c:v>951</c:v>
                </c:pt>
                <c:pt idx="672">
                  <c:v>952</c:v>
                </c:pt>
                <c:pt idx="673">
                  <c:v>953</c:v>
                </c:pt>
                <c:pt idx="674">
                  <c:v>954</c:v>
                </c:pt>
                <c:pt idx="675">
                  <c:v>955</c:v>
                </c:pt>
                <c:pt idx="676">
                  <c:v>956</c:v>
                </c:pt>
                <c:pt idx="677">
                  <c:v>957</c:v>
                </c:pt>
                <c:pt idx="678">
                  <c:v>958</c:v>
                </c:pt>
                <c:pt idx="679">
                  <c:v>959</c:v>
                </c:pt>
                <c:pt idx="680">
                  <c:v>960</c:v>
                </c:pt>
                <c:pt idx="681">
                  <c:v>961</c:v>
                </c:pt>
                <c:pt idx="682">
                  <c:v>962</c:v>
                </c:pt>
                <c:pt idx="683">
                  <c:v>963</c:v>
                </c:pt>
                <c:pt idx="684">
                  <c:v>964</c:v>
                </c:pt>
                <c:pt idx="685">
                  <c:v>965</c:v>
                </c:pt>
                <c:pt idx="686">
                  <c:v>966</c:v>
                </c:pt>
                <c:pt idx="687">
                  <c:v>967</c:v>
                </c:pt>
                <c:pt idx="688">
                  <c:v>968</c:v>
                </c:pt>
                <c:pt idx="689">
                  <c:v>969</c:v>
                </c:pt>
                <c:pt idx="690">
                  <c:v>970</c:v>
                </c:pt>
                <c:pt idx="691">
                  <c:v>971</c:v>
                </c:pt>
                <c:pt idx="692">
                  <c:v>972</c:v>
                </c:pt>
                <c:pt idx="693">
                  <c:v>973</c:v>
                </c:pt>
                <c:pt idx="694">
                  <c:v>974</c:v>
                </c:pt>
                <c:pt idx="695">
                  <c:v>975</c:v>
                </c:pt>
                <c:pt idx="696">
                  <c:v>976</c:v>
                </c:pt>
                <c:pt idx="697">
                  <c:v>977</c:v>
                </c:pt>
                <c:pt idx="698">
                  <c:v>978</c:v>
                </c:pt>
                <c:pt idx="699">
                  <c:v>979</c:v>
                </c:pt>
                <c:pt idx="700">
                  <c:v>980</c:v>
                </c:pt>
                <c:pt idx="701">
                  <c:v>981</c:v>
                </c:pt>
                <c:pt idx="702">
                  <c:v>982</c:v>
                </c:pt>
                <c:pt idx="703">
                  <c:v>983</c:v>
                </c:pt>
                <c:pt idx="704">
                  <c:v>984</c:v>
                </c:pt>
                <c:pt idx="705">
                  <c:v>985</c:v>
                </c:pt>
                <c:pt idx="706">
                  <c:v>986</c:v>
                </c:pt>
                <c:pt idx="707">
                  <c:v>987</c:v>
                </c:pt>
                <c:pt idx="708">
                  <c:v>988</c:v>
                </c:pt>
                <c:pt idx="709">
                  <c:v>989</c:v>
                </c:pt>
                <c:pt idx="710">
                  <c:v>990</c:v>
                </c:pt>
                <c:pt idx="711">
                  <c:v>991</c:v>
                </c:pt>
                <c:pt idx="712">
                  <c:v>992</c:v>
                </c:pt>
                <c:pt idx="713">
                  <c:v>993</c:v>
                </c:pt>
                <c:pt idx="714">
                  <c:v>994</c:v>
                </c:pt>
                <c:pt idx="715">
                  <c:v>995</c:v>
                </c:pt>
                <c:pt idx="716">
                  <c:v>996</c:v>
                </c:pt>
                <c:pt idx="717">
                  <c:v>997</c:v>
                </c:pt>
                <c:pt idx="718">
                  <c:v>998</c:v>
                </c:pt>
                <c:pt idx="719">
                  <c:v>999</c:v>
                </c:pt>
              </c:numCache>
            </c:numRef>
          </c:xVal>
          <c:yVal>
            <c:numRef>
              <c:f>Feuil1!$AQ$2:$AQ$721</c:f>
              <c:numCache>
                <c:formatCode>General</c:formatCode>
                <c:ptCount val="720"/>
                <c:pt idx="0">
                  <c:v>8.9756097560975601</c:v>
                </c:pt>
                <c:pt idx="1">
                  <c:v>7.96747967479675</c:v>
                </c:pt>
                <c:pt idx="2">
                  <c:v>7.2113821138211369</c:v>
                </c:pt>
                <c:pt idx="3">
                  <c:v>6.5853658536585353</c:v>
                </c:pt>
                <c:pt idx="4">
                  <c:v>6.2113821138211387</c:v>
                </c:pt>
                <c:pt idx="5">
                  <c:v>5.8699186991869921</c:v>
                </c:pt>
                <c:pt idx="6">
                  <c:v>5.5528455284552853</c:v>
                </c:pt>
                <c:pt idx="7">
                  <c:v>5.2520325203252023</c:v>
                </c:pt>
                <c:pt idx="8">
                  <c:v>5.0406504065040663</c:v>
                </c:pt>
                <c:pt idx="9">
                  <c:v>4.821138211382114</c:v>
                </c:pt>
                <c:pt idx="10">
                  <c:v>4.6260162601626016</c:v>
                </c:pt>
                <c:pt idx="11">
                  <c:v>4.5040650406504072</c:v>
                </c:pt>
                <c:pt idx="12">
                  <c:v>4.3739837398373984</c:v>
                </c:pt>
                <c:pt idx="13">
                  <c:v>4.2357723577235769</c:v>
                </c:pt>
                <c:pt idx="14">
                  <c:v>4.0813008130081299</c:v>
                </c:pt>
                <c:pt idx="15">
                  <c:v>3.934959349593496</c:v>
                </c:pt>
                <c:pt idx="16">
                  <c:v>3.8130081300813017</c:v>
                </c:pt>
                <c:pt idx="17">
                  <c:v>3.5853658536585371</c:v>
                </c:pt>
                <c:pt idx="18">
                  <c:v>3.4796747967479669</c:v>
                </c:pt>
                <c:pt idx="19">
                  <c:v>3.3739837398373989</c:v>
                </c:pt>
                <c:pt idx="20">
                  <c:v>3.3089430894308944</c:v>
                </c:pt>
                <c:pt idx="21">
                  <c:v>3.2520325203252027</c:v>
                </c:pt>
                <c:pt idx="22">
                  <c:v>3.1788617886178865</c:v>
                </c:pt>
                <c:pt idx="23">
                  <c:v>3.0975609756097562</c:v>
                </c:pt>
                <c:pt idx="24">
                  <c:v>3.0406504065040658</c:v>
                </c:pt>
                <c:pt idx="25">
                  <c:v>2.9918699186991877</c:v>
                </c:pt>
                <c:pt idx="26">
                  <c:v>2.9430894308943096</c:v>
                </c:pt>
                <c:pt idx="27">
                  <c:v>2.9024390243902438</c:v>
                </c:pt>
                <c:pt idx="28">
                  <c:v>2.8617886178861798</c:v>
                </c:pt>
                <c:pt idx="29">
                  <c:v>2.7967479674796754</c:v>
                </c:pt>
                <c:pt idx="30">
                  <c:v>2.7560975609756095</c:v>
                </c:pt>
                <c:pt idx="31">
                  <c:v>2.7398373983739837</c:v>
                </c:pt>
                <c:pt idx="32">
                  <c:v>2.7073170731707314</c:v>
                </c:pt>
                <c:pt idx="33">
                  <c:v>2.6991869918699192</c:v>
                </c:pt>
                <c:pt idx="34">
                  <c:v>2.6829268292682933</c:v>
                </c:pt>
                <c:pt idx="35">
                  <c:v>2.6504065040650411</c:v>
                </c:pt>
                <c:pt idx="36">
                  <c:v>2.6504065040650411</c:v>
                </c:pt>
                <c:pt idx="37">
                  <c:v>2.6422764227642275</c:v>
                </c:pt>
                <c:pt idx="38">
                  <c:v>2.5934959349593494</c:v>
                </c:pt>
                <c:pt idx="39">
                  <c:v>2.528455284552845</c:v>
                </c:pt>
                <c:pt idx="40">
                  <c:v>2.5040650406504068</c:v>
                </c:pt>
                <c:pt idx="41">
                  <c:v>2.4878048780487809</c:v>
                </c:pt>
                <c:pt idx="42">
                  <c:v>2.4471544715447151</c:v>
                </c:pt>
                <c:pt idx="43">
                  <c:v>2.4146341463414629</c:v>
                </c:pt>
                <c:pt idx="44">
                  <c:v>2.3821138211382107</c:v>
                </c:pt>
                <c:pt idx="45">
                  <c:v>2.3333333333333326</c:v>
                </c:pt>
                <c:pt idx="46">
                  <c:v>2.2845528455284545</c:v>
                </c:pt>
                <c:pt idx="47">
                  <c:v>2.2764227642276427</c:v>
                </c:pt>
                <c:pt idx="48">
                  <c:v>2.2601626016260163</c:v>
                </c:pt>
                <c:pt idx="49">
                  <c:v>2.2439024390243905</c:v>
                </c:pt>
                <c:pt idx="50">
                  <c:v>2.2032520325203246</c:v>
                </c:pt>
                <c:pt idx="51">
                  <c:v>2.1951219512195124</c:v>
                </c:pt>
                <c:pt idx="52">
                  <c:v>2.1869918699186983</c:v>
                </c:pt>
                <c:pt idx="53">
                  <c:v>2.1626016260162602</c:v>
                </c:pt>
                <c:pt idx="54">
                  <c:v>2.1463414634146343</c:v>
                </c:pt>
                <c:pt idx="55">
                  <c:v>2.1219512195121943</c:v>
                </c:pt>
                <c:pt idx="56">
                  <c:v>2.0975609756097562</c:v>
                </c:pt>
                <c:pt idx="57">
                  <c:v>2.0975609756097562</c:v>
                </c:pt>
                <c:pt idx="58">
                  <c:v>2.0813008130081303</c:v>
                </c:pt>
                <c:pt idx="59">
                  <c:v>2.0813008130081303</c:v>
                </c:pt>
                <c:pt idx="60">
                  <c:v>2.065040650406504</c:v>
                </c:pt>
                <c:pt idx="61">
                  <c:v>2.0243902439024399</c:v>
                </c:pt>
                <c:pt idx="62">
                  <c:v>2.0243902439024399</c:v>
                </c:pt>
                <c:pt idx="63">
                  <c:v>2</c:v>
                </c:pt>
                <c:pt idx="64">
                  <c:v>1.9918699186991879</c:v>
                </c:pt>
                <c:pt idx="65">
                  <c:v>1.9756097560975618</c:v>
                </c:pt>
                <c:pt idx="66">
                  <c:v>1.9430894308943099</c:v>
                </c:pt>
                <c:pt idx="67">
                  <c:v>1.9268292682926838</c:v>
                </c:pt>
                <c:pt idx="68">
                  <c:v>1.9024390243902438</c:v>
                </c:pt>
                <c:pt idx="69">
                  <c:v>1.9024390243902438</c:v>
                </c:pt>
                <c:pt idx="70">
                  <c:v>1.8943089430894318</c:v>
                </c:pt>
                <c:pt idx="71">
                  <c:v>1.8861788617886177</c:v>
                </c:pt>
                <c:pt idx="72">
                  <c:v>1.8780487804878057</c:v>
                </c:pt>
                <c:pt idx="73">
                  <c:v>1.8455284552845537</c:v>
                </c:pt>
                <c:pt idx="74">
                  <c:v>1.8455284552845537</c:v>
                </c:pt>
                <c:pt idx="75">
                  <c:v>1.8373983739837396</c:v>
                </c:pt>
                <c:pt idx="76">
                  <c:v>1.8292682926829276</c:v>
                </c:pt>
                <c:pt idx="77">
                  <c:v>1.8048780487804876</c:v>
                </c:pt>
                <c:pt idx="78">
                  <c:v>1.7967479674796756</c:v>
                </c:pt>
                <c:pt idx="79">
                  <c:v>1.7967479674796756</c:v>
                </c:pt>
                <c:pt idx="80">
                  <c:v>1.7886178861788615</c:v>
                </c:pt>
                <c:pt idx="81">
                  <c:v>1.7804878048780495</c:v>
                </c:pt>
                <c:pt idx="82">
                  <c:v>1.7723577235772356</c:v>
                </c:pt>
                <c:pt idx="83">
                  <c:v>1.7479674796747975</c:v>
                </c:pt>
                <c:pt idx="84">
                  <c:v>1.7235772357723576</c:v>
                </c:pt>
                <c:pt idx="85">
                  <c:v>1.7317073170731714</c:v>
                </c:pt>
                <c:pt idx="86">
                  <c:v>1.7398373983739834</c:v>
                </c:pt>
                <c:pt idx="87">
                  <c:v>1.7317073170731714</c:v>
                </c:pt>
                <c:pt idx="88">
                  <c:v>1.6991869918699194</c:v>
                </c:pt>
                <c:pt idx="89">
                  <c:v>1.7235772357723576</c:v>
                </c:pt>
                <c:pt idx="90">
                  <c:v>1.7154471544715453</c:v>
                </c:pt>
                <c:pt idx="91">
                  <c:v>1.7317073170731714</c:v>
                </c:pt>
                <c:pt idx="92">
                  <c:v>1.7317073170731714</c:v>
                </c:pt>
                <c:pt idx="93">
                  <c:v>1.7073170731707314</c:v>
                </c:pt>
                <c:pt idx="94">
                  <c:v>1.7154471544715453</c:v>
                </c:pt>
                <c:pt idx="95">
                  <c:v>1.7235772357723576</c:v>
                </c:pt>
                <c:pt idx="96">
                  <c:v>1.7235772357723576</c:v>
                </c:pt>
                <c:pt idx="97">
                  <c:v>1.7154471544715453</c:v>
                </c:pt>
                <c:pt idx="98">
                  <c:v>1.7235772357723576</c:v>
                </c:pt>
                <c:pt idx="99">
                  <c:v>1.7073170731707314</c:v>
                </c:pt>
                <c:pt idx="100">
                  <c:v>1.6910569105691053</c:v>
                </c:pt>
                <c:pt idx="101">
                  <c:v>1.6991869918699194</c:v>
                </c:pt>
                <c:pt idx="102">
                  <c:v>1.7073170731707314</c:v>
                </c:pt>
                <c:pt idx="103">
                  <c:v>1.7073170731707314</c:v>
                </c:pt>
                <c:pt idx="104">
                  <c:v>1.6991869918699194</c:v>
                </c:pt>
                <c:pt idx="105">
                  <c:v>1.6991869918699194</c:v>
                </c:pt>
                <c:pt idx="106">
                  <c:v>1.6910569105691053</c:v>
                </c:pt>
                <c:pt idx="107">
                  <c:v>1.6747967479674795</c:v>
                </c:pt>
                <c:pt idx="108">
                  <c:v>1.6829268292682933</c:v>
                </c:pt>
                <c:pt idx="109">
                  <c:v>1.6829268292682933</c:v>
                </c:pt>
                <c:pt idx="110">
                  <c:v>1.6829268292682933</c:v>
                </c:pt>
                <c:pt idx="111">
                  <c:v>1.6829268292682933</c:v>
                </c:pt>
                <c:pt idx="112">
                  <c:v>1.6829268292682933</c:v>
                </c:pt>
                <c:pt idx="113">
                  <c:v>1.6747967479674795</c:v>
                </c:pt>
                <c:pt idx="114">
                  <c:v>1.6666666666666672</c:v>
                </c:pt>
                <c:pt idx="115">
                  <c:v>1.6666666666666672</c:v>
                </c:pt>
                <c:pt idx="116">
                  <c:v>1.6585365853658534</c:v>
                </c:pt>
                <c:pt idx="117">
                  <c:v>1.6504065040650413</c:v>
                </c:pt>
                <c:pt idx="118">
                  <c:v>1.6747967479674795</c:v>
                </c:pt>
                <c:pt idx="119">
                  <c:v>1.6585365853658534</c:v>
                </c:pt>
                <c:pt idx="120">
                  <c:v>1.6585365853658534</c:v>
                </c:pt>
                <c:pt idx="121">
                  <c:v>1.6585365853658534</c:v>
                </c:pt>
                <c:pt idx="122">
                  <c:v>1.6747967479674795</c:v>
                </c:pt>
                <c:pt idx="123">
                  <c:v>1.6747967479674795</c:v>
                </c:pt>
                <c:pt idx="124">
                  <c:v>1.6666666666666672</c:v>
                </c:pt>
                <c:pt idx="125">
                  <c:v>1.6910569105691053</c:v>
                </c:pt>
                <c:pt idx="126">
                  <c:v>1.6747967479674795</c:v>
                </c:pt>
                <c:pt idx="127">
                  <c:v>1.6747967479674795</c:v>
                </c:pt>
                <c:pt idx="128">
                  <c:v>1.6829268292682933</c:v>
                </c:pt>
                <c:pt idx="129">
                  <c:v>1.6991869918699194</c:v>
                </c:pt>
                <c:pt idx="130">
                  <c:v>1.6991869918699194</c:v>
                </c:pt>
                <c:pt idx="131">
                  <c:v>1.7073170731707314</c:v>
                </c:pt>
                <c:pt idx="132">
                  <c:v>1.7154471544715453</c:v>
                </c:pt>
                <c:pt idx="133">
                  <c:v>1.6991869918699194</c:v>
                </c:pt>
                <c:pt idx="134">
                  <c:v>1.7073170731707314</c:v>
                </c:pt>
                <c:pt idx="135">
                  <c:v>1.7235772357723576</c:v>
                </c:pt>
                <c:pt idx="136">
                  <c:v>1.7235772357723576</c:v>
                </c:pt>
                <c:pt idx="137">
                  <c:v>1.7235772357723576</c:v>
                </c:pt>
                <c:pt idx="138">
                  <c:v>1.7317073170731714</c:v>
                </c:pt>
                <c:pt idx="139">
                  <c:v>1.7317073170731714</c:v>
                </c:pt>
                <c:pt idx="140">
                  <c:v>1.7235772357723576</c:v>
                </c:pt>
                <c:pt idx="141">
                  <c:v>1.7235772357723576</c:v>
                </c:pt>
                <c:pt idx="142">
                  <c:v>1.7235772357723576</c:v>
                </c:pt>
                <c:pt idx="143">
                  <c:v>1.7073170731707314</c:v>
                </c:pt>
                <c:pt idx="144">
                  <c:v>1.7073170731707314</c:v>
                </c:pt>
                <c:pt idx="145">
                  <c:v>1.7073170731707314</c:v>
                </c:pt>
                <c:pt idx="146">
                  <c:v>1.6991869918699194</c:v>
                </c:pt>
                <c:pt idx="147">
                  <c:v>1.6910569105691053</c:v>
                </c:pt>
                <c:pt idx="148">
                  <c:v>1.6991869918699194</c:v>
                </c:pt>
                <c:pt idx="149">
                  <c:v>1.7073170731707314</c:v>
                </c:pt>
                <c:pt idx="150">
                  <c:v>1.6991869918699194</c:v>
                </c:pt>
                <c:pt idx="151">
                  <c:v>1.7073170731707314</c:v>
                </c:pt>
                <c:pt idx="152">
                  <c:v>1.7154471544715453</c:v>
                </c:pt>
                <c:pt idx="153">
                  <c:v>1.7154471544715453</c:v>
                </c:pt>
                <c:pt idx="154">
                  <c:v>1.7073170731707314</c:v>
                </c:pt>
                <c:pt idx="155">
                  <c:v>1.7073170731707314</c:v>
                </c:pt>
                <c:pt idx="156">
                  <c:v>1.7073170731707314</c:v>
                </c:pt>
                <c:pt idx="157">
                  <c:v>1.6991869918699194</c:v>
                </c:pt>
                <c:pt idx="158">
                  <c:v>1.7073170731707314</c:v>
                </c:pt>
                <c:pt idx="159">
                  <c:v>1.7073170731707314</c:v>
                </c:pt>
                <c:pt idx="160">
                  <c:v>1.6910569105691053</c:v>
                </c:pt>
                <c:pt idx="161">
                  <c:v>1.6829268292682933</c:v>
                </c:pt>
                <c:pt idx="162">
                  <c:v>1.6585365853658534</c:v>
                </c:pt>
                <c:pt idx="163">
                  <c:v>1.6422764227642273</c:v>
                </c:pt>
                <c:pt idx="164">
                  <c:v>1.6341463414634152</c:v>
                </c:pt>
                <c:pt idx="165">
                  <c:v>1.6341463414634152</c:v>
                </c:pt>
                <c:pt idx="166">
                  <c:v>1.6178861788617891</c:v>
                </c:pt>
                <c:pt idx="167">
                  <c:v>1.6016260162601632</c:v>
                </c:pt>
                <c:pt idx="168">
                  <c:v>1.5853658536585371</c:v>
                </c:pt>
                <c:pt idx="169">
                  <c:v>1.5609756097560972</c:v>
                </c:pt>
                <c:pt idx="170">
                  <c:v>1.536585365853659</c:v>
                </c:pt>
                <c:pt idx="171">
                  <c:v>1.536585365853659</c:v>
                </c:pt>
                <c:pt idx="172">
                  <c:v>1.5203252032520329</c:v>
                </c:pt>
                <c:pt idx="173">
                  <c:v>1.504065040650407</c:v>
                </c:pt>
                <c:pt idx="174">
                  <c:v>1.495934959349593</c:v>
                </c:pt>
                <c:pt idx="175">
                  <c:v>1.4796747967479671</c:v>
                </c:pt>
                <c:pt idx="176">
                  <c:v>1.4715447154471548</c:v>
                </c:pt>
                <c:pt idx="177">
                  <c:v>1.4715447154471548</c:v>
                </c:pt>
                <c:pt idx="178">
                  <c:v>1.463414634146341</c:v>
                </c:pt>
                <c:pt idx="179">
                  <c:v>1.463414634146341</c:v>
                </c:pt>
                <c:pt idx="180">
                  <c:v>1.4390243902439028</c:v>
                </c:pt>
                <c:pt idx="181">
                  <c:v>1.4146341463414629</c:v>
                </c:pt>
                <c:pt idx="182">
                  <c:v>1.4065040650406508</c:v>
                </c:pt>
                <c:pt idx="183">
                  <c:v>1.3902439024390247</c:v>
                </c:pt>
                <c:pt idx="184">
                  <c:v>1.3902439024390247</c:v>
                </c:pt>
                <c:pt idx="185">
                  <c:v>1.3902439024390247</c:v>
                </c:pt>
                <c:pt idx="186">
                  <c:v>1.3739837398373986</c:v>
                </c:pt>
                <c:pt idx="187">
                  <c:v>1.3577235772357727</c:v>
                </c:pt>
                <c:pt idx="188">
                  <c:v>1.3495934959349587</c:v>
                </c:pt>
                <c:pt idx="189">
                  <c:v>1.3414634146341466</c:v>
                </c:pt>
                <c:pt idx="190">
                  <c:v>1.3252032520325205</c:v>
                </c:pt>
                <c:pt idx="191">
                  <c:v>1.3170731707317067</c:v>
                </c:pt>
                <c:pt idx="192">
                  <c:v>1.3170731707317067</c:v>
                </c:pt>
                <c:pt idx="193">
                  <c:v>1.3089430894308947</c:v>
                </c:pt>
                <c:pt idx="194">
                  <c:v>1.2926829268292686</c:v>
                </c:pt>
                <c:pt idx="195">
                  <c:v>1.3008130081300806</c:v>
                </c:pt>
                <c:pt idx="196">
                  <c:v>1.2926829268292686</c:v>
                </c:pt>
                <c:pt idx="197">
                  <c:v>1.3008130081300806</c:v>
                </c:pt>
                <c:pt idx="198">
                  <c:v>1.3008130081300806</c:v>
                </c:pt>
                <c:pt idx="199">
                  <c:v>1.3008130081300806</c:v>
                </c:pt>
                <c:pt idx="200">
                  <c:v>1.3008130081300806</c:v>
                </c:pt>
                <c:pt idx="201">
                  <c:v>1.3170731707317067</c:v>
                </c:pt>
                <c:pt idx="202">
                  <c:v>1.3414634146341466</c:v>
                </c:pt>
                <c:pt idx="203">
                  <c:v>1.3495934959349587</c:v>
                </c:pt>
                <c:pt idx="204">
                  <c:v>1.3333333333333328</c:v>
                </c:pt>
                <c:pt idx="205">
                  <c:v>1.3089430894308947</c:v>
                </c:pt>
                <c:pt idx="206">
                  <c:v>1.2926829268292686</c:v>
                </c:pt>
                <c:pt idx="207">
                  <c:v>1.2926829268292686</c:v>
                </c:pt>
                <c:pt idx="208">
                  <c:v>1.3089430894308947</c:v>
                </c:pt>
                <c:pt idx="209">
                  <c:v>1.3008130081300806</c:v>
                </c:pt>
                <c:pt idx="210">
                  <c:v>1.2845528455284547</c:v>
                </c:pt>
                <c:pt idx="211">
                  <c:v>1.2926829268292686</c:v>
                </c:pt>
                <c:pt idx="212">
                  <c:v>1.2845528455284547</c:v>
                </c:pt>
                <c:pt idx="213">
                  <c:v>1.2520325203252025</c:v>
                </c:pt>
                <c:pt idx="214">
                  <c:v>1.2520325203252025</c:v>
                </c:pt>
                <c:pt idx="215">
                  <c:v>1.2357723577235766</c:v>
                </c:pt>
                <c:pt idx="216">
                  <c:v>1.2276422764227644</c:v>
                </c:pt>
                <c:pt idx="217">
                  <c:v>1.2276422764227644</c:v>
                </c:pt>
                <c:pt idx="218">
                  <c:v>1.2113821138211385</c:v>
                </c:pt>
                <c:pt idx="219">
                  <c:v>1.1869918699186985</c:v>
                </c:pt>
                <c:pt idx="220">
                  <c:v>1.1544715447154463</c:v>
                </c:pt>
                <c:pt idx="221">
                  <c:v>1.1544715447154463</c:v>
                </c:pt>
                <c:pt idx="222">
                  <c:v>1.1300813008130082</c:v>
                </c:pt>
                <c:pt idx="223">
                  <c:v>1.1138211382113823</c:v>
                </c:pt>
                <c:pt idx="224">
                  <c:v>1.0975609756097562</c:v>
                </c:pt>
                <c:pt idx="225">
                  <c:v>1.0731707317073162</c:v>
                </c:pt>
                <c:pt idx="226">
                  <c:v>1.040650406504066</c:v>
                </c:pt>
                <c:pt idx="227">
                  <c:v>1.0162601626016261</c:v>
                </c:pt>
                <c:pt idx="228">
                  <c:v>1.0081300813008138</c:v>
                </c:pt>
                <c:pt idx="229">
                  <c:v>0.97560975609756184</c:v>
                </c:pt>
                <c:pt idx="230">
                  <c:v>0.9674796747967479</c:v>
                </c:pt>
                <c:pt idx="231">
                  <c:v>0.93495934959349591</c:v>
                </c:pt>
                <c:pt idx="232">
                  <c:v>0.90243902439024382</c:v>
                </c:pt>
                <c:pt idx="233">
                  <c:v>0.88617886178861782</c:v>
                </c:pt>
                <c:pt idx="234">
                  <c:v>0.86991869918699172</c:v>
                </c:pt>
                <c:pt idx="235">
                  <c:v>0.84552845528455356</c:v>
                </c:pt>
                <c:pt idx="236">
                  <c:v>0.82926829268292757</c:v>
                </c:pt>
                <c:pt idx="237">
                  <c:v>0.81300813008130157</c:v>
                </c:pt>
                <c:pt idx="238">
                  <c:v>0.80487804878048763</c:v>
                </c:pt>
                <c:pt idx="239">
                  <c:v>0.75609756097560954</c:v>
                </c:pt>
                <c:pt idx="240">
                  <c:v>0.74796747967479738</c:v>
                </c:pt>
                <c:pt idx="241">
                  <c:v>0.73170731707317138</c:v>
                </c:pt>
                <c:pt idx="242">
                  <c:v>0.70731707317073145</c:v>
                </c:pt>
                <c:pt idx="243">
                  <c:v>0.69918699186991928</c:v>
                </c:pt>
                <c:pt idx="244">
                  <c:v>0.69918699186991928</c:v>
                </c:pt>
                <c:pt idx="245">
                  <c:v>0.69105691056910545</c:v>
                </c:pt>
                <c:pt idx="246">
                  <c:v>0.6666666666666673</c:v>
                </c:pt>
                <c:pt idx="247">
                  <c:v>0.6666666666666673</c:v>
                </c:pt>
                <c:pt idx="248">
                  <c:v>0.65853658536585336</c:v>
                </c:pt>
                <c:pt idx="249">
                  <c:v>0.62601626016260126</c:v>
                </c:pt>
                <c:pt idx="250">
                  <c:v>0.6016260162601631</c:v>
                </c:pt>
                <c:pt idx="251">
                  <c:v>0.58536585365853711</c:v>
                </c:pt>
                <c:pt idx="252">
                  <c:v>0.58536585365853711</c:v>
                </c:pt>
                <c:pt idx="253">
                  <c:v>0.58536585365853711</c:v>
                </c:pt>
                <c:pt idx="254">
                  <c:v>0.57723577235772316</c:v>
                </c:pt>
                <c:pt idx="255">
                  <c:v>0.56097560975609717</c:v>
                </c:pt>
                <c:pt idx="256">
                  <c:v>0.54471544715447118</c:v>
                </c:pt>
                <c:pt idx="257">
                  <c:v>0.54471544715447118</c:v>
                </c:pt>
                <c:pt idx="258">
                  <c:v>0.54471544715447118</c:v>
                </c:pt>
                <c:pt idx="259">
                  <c:v>0.53658536585365901</c:v>
                </c:pt>
                <c:pt idx="260">
                  <c:v>0.53658536585365901</c:v>
                </c:pt>
                <c:pt idx="261">
                  <c:v>0.54471544715447118</c:v>
                </c:pt>
                <c:pt idx="262">
                  <c:v>0.52032520325203302</c:v>
                </c:pt>
                <c:pt idx="263">
                  <c:v>0.50406504065040691</c:v>
                </c:pt>
                <c:pt idx="264">
                  <c:v>0.48780487804878092</c:v>
                </c:pt>
                <c:pt idx="265">
                  <c:v>0.49593495934959303</c:v>
                </c:pt>
                <c:pt idx="266">
                  <c:v>0.47967479674796704</c:v>
                </c:pt>
                <c:pt idx="267">
                  <c:v>0.48780487804878092</c:v>
                </c:pt>
                <c:pt idx="268">
                  <c:v>0.47154471544715487</c:v>
                </c:pt>
                <c:pt idx="269">
                  <c:v>0.46341463414634099</c:v>
                </c:pt>
                <c:pt idx="270">
                  <c:v>0.46341463414634099</c:v>
                </c:pt>
                <c:pt idx="271">
                  <c:v>0.47154471544715487</c:v>
                </c:pt>
                <c:pt idx="272">
                  <c:v>0.47154471544715487</c:v>
                </c:pt>
                <c:pt idx="273">
                  <c:v>0.47154471544715487</c:v>
                </c:pt>
                <c:pt idx="274">
                  <c:v>0.45528455284552888</c:v>
                </c:pt>
                <c:pt idx="275">
                  <c:v>0.44715447154471494</c:v>
                </c:pt>
                <c:pt idx="276">
                  <c:v>0.45528455284552888</c:v>
                </c:pt>
                <c:pt idx="277">
                  <c:v>0.45528455284552888</c:v>
                </c:pt>
                <c:pt idx="278">
                  <c:v>0.44715447154471494</c:v>
                </c:pt>
                <c:pt idx="279">
                  <c:v>0.44715447154471494</c:v>
                </c:pt>
                <c:pt idx="280">
                  <c:v>0.44715447154471494</c:v>
                </c:pt>
                <c:pt idx="281">
                  <c:v>0.44715447154471494</c:v>
                </c:pt>
                <c:pt idx="282">
                  <c:v>0.44715447154471494</c:v>
                </c:pt>
                <c:pt idx="283">
                  <c:v>0.44715447154471494</c:v>
                </c:pt>
                <c:pt idx="284">
                  <c:v>0.44715447154471494</c:v>
                </c:pt>
                <c:pt idx="285">
                  <c:v>0.44715447154471494</c:v>
                </c:pt>
                <c:pt idx="286">
                  <c:v>0.44715447154471494</c:v>
                </c:pt>
                <c:pt idx="287">
                  <c:v>0.44715447154471494</c:v>
                </c:pt>
                <c:pt idx="288">
                  <c:v>0.43902439024390283</c:v>
                </c:pt>
                <c:pt idx="289">
                  <c:v>0.44715447154471494</c:v>
                </c:pt>
                <c:pt idx="290">
                  <c:v>0.46341463414634099</c:v>
                </c:pt>
                <c:pt idx="291">
                  <c:v>0.45528455284552888</c:v>
                </c:pt>
                <c:pt idx="292">
                  <c:v>0.45528455284552888</c:v>
                </c:pt>
                <c:pt idx="293">
                  <c:v>0.46341463414634099</c:v>
                </c:pt>
                <c:pt idx="294">
                  <c:v>0.45528455284552888</c:v>
                </c:pt>
                <c:pt idx="295">
                  <c:v>0.45528455284552888</c:v>
                </c:pt>
                <c:pt idx="296">
                  <c:v>0.47154471544715487</c:v>
                </c:pt>
                <c:pt idx="297">
                  <c:v>0.46341463414634099</c:v>
                </c:pt>
                <c:pt idx="298">
                  <c:v>0.46341463414634099</c:v>
                </c:pt>
                <c:pt idx="299">
                  <c:v>0.46341463414634099</c:v>
                </c:pt>
                <c:pt idx="300">
                  <c:v>0.47967479674796704</c:v>
                </c:pt>
                <c:pt idx="301">
                  <c:v>0.47154471544715487</c:v>
                </c:pt>
                <c:pt idx="302">
                  <c:v>0.47967479674796704</c:v>
                </c:pt>
                <c:pt idx="303">
                  <c:v>0.48780487804878092</c:v>
                </c:pt>
                <c:pt idx="304">
                  <c:v>0.48780487804878092</c:v>
                </c:pt>
                <c:pt idx="305">
                  <c:v>0.47967479674796704</c:v>
                </c:pt>
                <c:pt idx="306">
                  <c:v>0.48780487804878092</c:v>
                </c:pt>
                <c:pt idx="307">
                  <c:v>0.49593495934959303</c:v>
                </c:pt>
                <c:pt idx="308">
                  <c:v>0.48780487804878092</c:v>
                </c:pt>
                <c:pt idx="309">
                  <c:v>0.48780487804878092</c:v>
                </c:pt>
                <c:pt idx="310">
                  <c:v>0.49593495934959303</c:v>
                </c:pt>
                <c:pt idx="311">
                  <c:v>0.47967479674796704</c:v>
                </c:pt>
                <c:pt idx="312">
                  <c:v>0.48780487804878092</c:v>
                </c:pt>
                <c:pt idx="313">
                  <c:v>0.48780487804878092</c:v>
                </c:pt>
                <c:pt idx="314">
                  <c:v>0.47967479674796704</c:v>
                </c:pt>
                <c:pt idx="315">
                  <c:v>0.48780487804878092</c:v>
                </c:pt>
                <c:pt idx="316">
                  <c:v>0.49593495934959303</c:v>
                </c:pt>
                <c:pt idx="317">
                  <c:v>0.48780487804878092</c:v>
                </c:pt>
                <c:pt idx="318">
                  <c:v>0.47154471544715487</c:v>
                </c:pt>
                <c:pt idx="319">
                  <c:v>0.47154471544715487</c:v>
                </c:pt>
                <c:pt idx="320">
                  <c:v>0.47154471544715487</c:v>
                </c:pt>
                <c:pt idx="321">
                  <c:v>0.47154471544715487</c:v>
                </c:pt>
                <c:pt idx="322">
                  <c:v>0.48780487804878092</c:v>
                </c:pt>
                <c:pt idx="323">
                  <c:v>0.49593495934959303</c:v>
                </c:pt>
                <c:pt idx="324">
                  <c:v>0.49593495934959303</c:v>
                </c:pt>
                <c:pt idx="325">
                  <c:v>0.47967479674796704</c:v>
                </c:pt>
                <c:pt idx="326">
                  <c:v>0.47967479674796704</c:v>
                </c:pt>
                <c:pt idx="327">
                  <c:v>0.48780487804878092</c:v>
                </c:pt>
                <c:pt idx="328">
                  <c:v>0.48780487804878092</c:v>
                </c:pt>
                <c:pt idx="329">
                  <c:v>0.52032520325203302</c:v>
                </c:pt>
                <c:pt idx="330">
                  <c:v>0.52845528455284507</c:v>
                </c:pt>
                <c:pt idx="331">
                  <c:v>0.51219512195121908</c:v>
                </c:pt>
                <c:pt idx="332">
                  <c:v>0.52032520325203302</c:v>
                </c:pt>
                <c:pt idx="333">
                  <c:v>0.53658536585365901</c:v>
                </c:pt>
                <c:pt idx="334">
                  <c:v>0.53658536585365901</c:v>
                </c:pt>
                <c:pt idx="335">
                  <c:v>0.55284552845528501</c:v>
                </c:pt>
                <c:pt idx="336">
                  <c:v>0.56097560975609717</c:v>
                </c:pt>
                <c:pt idx="337">
                  <c:v>0.55284552845528501</c:v>
                </c:pt>
                <c:pt idx="338">
                  <c:v>0.56097560975609717</c:v>
                </c:pt>
                <c:pt idx="339">
                  <c:v>0.57723577235772316</c:v>
                </c:pt>
                <c:pt idx="340">
                  <c:v>0.56910569105691111</c:v>
                </c:pt>
                <c:pt idx="341">
                  <c:v>0.56910569105691111</c:v>
                </c:pt>
                <c:pt idx="342">
                  <c:v>0.57723577235772316</c:v>
                </c:pt>
                <c:pt idx="343">
                  <c:v>0.57723577235772316</c:v>
                </c:pt>
                <c:pt idx="344">
                  <c:v>0.57723577235772316</c:v>
                </c:pt>
                <c:pt idx="345">
                  <c:v>0.57723577235772316</c:v>
                </c:pt>
                <c:pt idx="346">
                  <c:v>0.59349593495934927</c:v>
                </c:pt>
                <c:pt idx="347">
                  <c:v>0.57723577235772316</c:v>
                </c:pt>
                <c:pt idx="348">
                  <c:v>0.56910569105691111</c:v>
                </c:pt>
                <c:pt idx="349">
                  <c:v>0.57723577235772316</c:v>
                </c:pt>
                <c:pt idx="350">
                  <c:v>0.56097560975609717</c:v>
                </c:pt>
                <c:pt idx="351">
                  <c:v>0.56097560975609717</c:v>
                </c:pt>
                <c:pt idx="352">
                  <c:v>0.56097560975609717</c:v>
                </c:pt>
                <c:pt idx="353">
                  <c:v>0.56097560975609717</c:v>
                </c:pt>
                <c:pt idx="354">
                  <c:v>0.55284552845528501</c:v>
                </c:pt>
                <c:pt idx="355">
                  <c:v>0.54471544715447118</c:v>
                </c:pt>
                <c:pt idx="356">
                  <c:v>0.54471544715447118</c:v>
                </c:pt>
                <c:pt idx="357">
                  <c:v>0.53658536585365901</c:v>
                </c:pt>
                <c:pt idx="358">
                  <c:v>0.52845528455284507</c:v>
                </c:pt>
                <c:pt idx="359">
                  <c:v>0.52032520325203302</c:v>
                </c:pt>
                <c:pt idx="360">
                  <c:v>0.50406504065040691</c:v>
                </c:pt>
                <c:pt idx="361">
                  <c:v>0.50406504065040691</c:v>
                </c:pt>
                <c:pt idx="362">
                  <c:v>0.51219512195121908</c:v>
                </c:pt>
                <c:pt idx="363">
                  <c:v>0.50406504065040691</c:v>
                </c:pt>
                <c:pt idx="364">
                  <c:v>0.48780487804878092</c:v>
                </c:pt>
                <c:pt idx="365">
                  <c:v>0.49593495934959303</c:v>
                </c:pt>
                <c:pt idx="366">
                  <c:v>0.50406504065040691</c:v>
                </c:pt>
                <c:pt idx="367">
                  <c:v>0.49593495934959303</c:v>
                </c:pt>
                <c:pt idx="368">
                  <c:v>0.50406504065040691</c:v>
                </c:pt>
                <c:pt idx="369">
                  <c:v>0.51219512195121908</c:v>
                </c:pt>
                <c:pt idx="370">
                  <c:v>0.51219512195121908</c:v>
                </c:pt>
                <c:pt idx="371">
                  <c:v>0.52032520325203302</c:v>
                </c:pt>
                <c:pt idx="372">
                  <c:v>0.54471544715447118</c:v>
                </c:pt>
                <c:pt idx="373">
                  <c:v>0.56097560975609717</c:v>
                </c:pt>
                <c:pt idx="374">
                  <c:v>0.56910569105691111</c:v>
                </c:pt>
                <c:pt idx="375">
                  <c:v>0.59349593495934927</c:v>
                </c:pt>
                <c:pt idx="376">
                  <c:v>0.6341463414634152</c:v>
                </c:pt>
                <c:pt idx="377">
                  <c:v>0.65853658536585336</c:v>
                </c:pt>
                <c:pt idx="378">
                  <c:v>0.70731707317073145</c:v>
                </c:pt>
                <c:pt idx="379">
                  <c:v>0.73170731707317138</c:v>
                </c:pt>
                <c:pt idx="380">
                  <c:v>0.75609756097560954</c:v>
                </c:pt>
                <c:pt idx="381">
                  <c:v>0.77235772357723553</c:v>
                </c:pt>
                <c:pt idx="382">
                  <c:v>0.82926829268292757</c:v>
                </c:pt>
                <c:pt idx="383">
                  <c:v>0.83739837398373973</c:v>
                </c:pt>
                <c:pt idx="384">
                  <c:v>0.87804878048780566</c:v>
                </c:pt>
                <c:pt idx="385">
                  <c:v>0.91869918699186981</c:v>
                </c:pt>
                <c:pt idx="386">
                  <c:v>0.93495934959349591</c:v>
                </c:pt>
                <c:pt idx="387">
                  <c:v>0.95934959349593585</c:v>
                </c:pt>
                <c:pt idx="388">
                  <c:v>1.0081300813008138</c:v>
                </c:pt>
                <c:pt idx="389">
                  <c:v>1.0081300813008138</c:v>
                </c:pt>
                <c:pt idx="390">
                  <c:v>1.0162601626016261</c:v>
                </c:pt>
                <c:pt idx="391">
                  <c:v>1.040650406504066</c:v>
                </c:pt>
                <c:pt idx="392">
                  <c:v>1.0650406504065042</c:v>
                </c:pt>
                <c:pt idx="393">
                  <c:v>1.0731707317073162</c:v>
                </c:pt>
                <c:pt idx="394">
                  <c:v>1.0813008130081301</c:v>
                </c:pt>
                <c:pt idx="395">
                  <c:v>1.0975609756097562</c:v>
                </c:pt>
                <c:pt idx="396">
                  <c:v>1.1056910569105682</c:v>
                </c:pt>
                <c:pt idx="397">
                  <c:v>1.1056910569105682</c:v>
                </c:pt>
                <c:pt idx="398">
                  <c:v>1.1056910569105682</c:v>
                </c:pt>
                <c:pt idx="399">
                  <c:v>1.1138211382113823</c:v>
                </c:pt>
                <c:pt idx="400">
                  <c:v>1.1056910569105682</c:v>
                </c:pt>
                <c:pt idx="401">
                  <c:v>1.0975609756097562</c:v>
                </c:pt>
                <c:pt idx="402">
                  <c:v>1.0813008130081301</c:v>
                </c:pt>
                <c:pt idx="403">
                  <c:v>1.0650406504065042</c:v>
                </c:pt>
                <c:pt idx="404">
                  <c:v>1.032520325203252</c:v>
                </c:pt>
                <c:pt idx="405">
                  <c:v>1</c:v>
                </c:pt>
                <c:pt idx="406">
                  <c:v>0.95121951219512191</c:v>
                </c:pt>
                <c:pt idx="407">
                  <c:v>0.91056910569105776</c:v>
                </c:pt>
                <c:pt idx="408">
                  <c:v>0.86991869918699172</c:v>
                </c:pt>
                <c:pt idx="409">
                  <c:v>0.82926829268292757</c:v>
                </c:pt>
                <c:pt idx="410">
                  <c:v>0.77235772357723553</c:v>
                </c:pt>
                <c:pt idx="411">
                  <c:v>0.71544715447154539</c:v>
                </c:pt>
                <c:pt idx="412">
                  <c:v>0.67479674796747935</c:v>
                </c:pt>
                <c:pt idx="413">
                  <c:v>0.64227642276422736</c:v>
                </c:pt>
                <c:pt idx="414">
                  <c:v>0.6178861788617892</c:v>
                </c:pt>
                <c:pt idx="415">
                  <c:v>0.6016260162601631</c:v>
                </c:pt>
                <c:pt idx="416">
                  <c:v>0.57723577235772316</c:v>
                </c:pt>
                <c:pt idx="417">
                  <c:v>0.57723577235772316</c:v>
                </c:pt>
                <c:pt idx="418">
                  <c:v>0.56910569105691111</c:v>
                </c:pt>
                <c:pt idx="419">
                  <c:v>0.56097560975609717</c:v>
                </c:pt>
                <c:pt idx="420">
                  <c:v>0.52845528455284507</c:v>
                </c:pt>
                <c:pt idx="421">
                  <c:v>0.52032520325203302</c:v>
                </c:pt>
                <c:pt idx="422">
                  <c:v>0.51219512195121908</c:v>
                </c:pt>
                <c:pt idx="423">
                  <c:v>0.47967479674796704</c:v>
                </c:pt>
                <c:pt idx="424">
                  <c:v>0.46341463414634099</c:v>
                </c:pt>
                <c:pt idx="425">
                  <c:v>0.44715447154471494</c:v>
                </c:pt>
                <c:pt idx="426">
                  <c:v>0.42276422764227678</c:v>
                </c:pt>
                <c:pt idx="427">
                  <c:v>0.37398373983739869</c:v>
                </c:pt>
                <c:pt idx="428">
                  <c:v>0.34959349593495875</c:v>
                </c:pt>
                <c:pt idx="429">
                  <c:v>0.31707317073170671</c:v>
                </c:pt>
                <c:pt idx="430">
                  <c:v>0.2764227642276425</c:v>
                </c:pt>
                <c:pt idx="431">
                  <c:v>0.26016260162601651</c:v>
                </c:pt>
                <c:pt idx="432">
                  <c:v>0.22764227642276444</c:v>
                </c:pt>
                <c:pt idx="433">
                  <c:v>0.18699186991869846</c:v>
                </c:pt>
                <c:pt idx="434">
                  <c:v>0.17073170731707243</c:v>
                </c:pt>
                <c:pt idx="435">
                  <c:v>0.1626016260162603</c:v>
                </c:pt>
                <c:pt idx="436">
                  <c:v>0.13821138211382036</c:v>
                </c:pt>
                <c:pt idx="437">
                  <c:v>0.11382113821138222</c:v>
                </c:pt>
                <c:pt idx="438">
                  <c:v>0.10569105691056829</c:v>
                </c:pt>
                <c:pt idx="439">
                  <c:v>8.9430894308942271E-2</c:v>
                </c:pt>
                <c:pt idx="440">
                  <c:v>7.3170731707316236E-2</c:v>
                </c:pt>
                <c:pt idx="441">
                  <c:v>7.3170731707316236E-2</c:v>
                </c:pt>
                <c:pt idx="442">
                  <c:v>7.3170731707316236E-2</c:v>
                </c:pt>
                <c:pt idx="443">
                  <c:v>5.6910569105690208E-2</c:v>
                </c:pt>
                <c:pt idx="444">
                  <c:v>4.8780487804878092E-2</c:v>
                </c:pt>
                <c:pt idx="445">
                  <c:v>4.8780487804878092E-2</c:v>
                </c:pt>
                <c:pt idx="446">
                  <c:v>4.8780487804878092E-2</c:v>
                </c:pt>
                <c:pt idx="447">
                  <c:v>4.0650406504065976E-2</c:v>
                </c:pt>
                <c:pt idx="448">
                  <c:v>4.8780487804878092E-2</c:v>
                </c:pt>
                <c:pt idx="449">
                  <c:v>4.0650406504065976E-2</c:v>
                </c:pt>
                <c:pt idx="450">
                  <c:v>3.2520325203252064E-2</c:v>
                </c:pt>
                <c:pt idx="451">
                  <c:v>4.0650406504065976E-2</c:v>
                </c:pt>
                <c:pt idx="452">
                  <c:v>4.0650406504065976E-2</c:v>
                </c:pt>
                <c:pt idx="453">
                  <c:v>3.2520325203252064E-2</c:v>
                </c:pt>
                <c:pt idx="454">
                  <c:v>2.4390243902439948E-2</c:v>
                </c:pt>
                <c:pt idx="455">
                  <c:v>3.2520325203252064E-2</c:v>
                </c:pt>
                <c:pt idx="456">
                  <c:v>3.2520325203252064E-2</c:v>
                </c:pt>
                <c:pt idx="457">
                  <c:v>1.6260162601626032E-2</c:v>
                </c:pt>
                <c:pt idx="458">
                  <c:v>2.4390243902439948E-2</c:v>
                </c:pt>
                <c:pt idx="459">
                  <c:v>3.2520325203252064E-2</c:v>
                </c:pt>
                <c:pt idx="460">
                  <c:v>2.4390243902439948E-2</c:v>
                </c:pt>
                <c:pt idx="461">
                  <c:v>1.6260162601626032E-2</c:v>
                </c:pt>
                <c:pt idx="462">
                  <c:v>3.2520325203252064E-2</c:v>
                </c:pt>
                <c:pt idx="463">
                  <c:v>1.6260162601626032E-2</c:v>
                </c:pt>
                <c:pt idx="464">
                  <c:v>1.6260162601626032E-2</c:v>
                </c:pt>
                <c:pt idx="465">
                  <c:v>1.6260162601626032E-2</c:v>
                </c:pt>
                <c:pt idx="466">
                  <c:v>1.6260162601626032E-2</c:v>
                </c:pt>
                <c:pt idx="467">
                  <c:v>1.6260162601626032E-2</c:v>
                </c:pt>
                <c:pt idx="468">
                  <c:v>1.6260162601626032E-2</c:v>
                </c:pt>
                <c:pt idx="469">
                  <c:v>1.6260162601626032E-2</c:v>
                </c:pt>
                <c:pt idx="470">
                  <c:v>0</c:v>
                </c:pt>
                <c:pt idx="471">
                  <c:v>0</c:v>
                </c:pt>
                <c:pt idx="472">
                  <c:v>8.130081300813918E-3</c:v>
                </c:pt>
                <c:pt idx="473">
                  <c:v>8.130081300813918E-3</c:v>
                </c:pt>
                <c:pt idx="474">
                  <c:v>0</c:v>
                </c:pt>
                <c:pt idx="475">
                  <c:v>0</c:v>
                </c:pt>
                <c:pt idx="476">
                  <c:v>0</c:v>
                </c:pt>
                <c:pt idx="477">
                  <c:v>-8.1300813008121121E-3</c:v>
                </c:pt>
                <c:pt idx="478">
                  <c:v>0</c:v>
                </c:pt>
                <c:pt idx="479">
                  <c:v>0</c:v>
                </c:pt>
                <c:pt idx="480">
                  <c:v>-1.6260162601626032E-2</c:v>
                </c:pt>
                <c:pt idx="481">
                  <c:v>-8.1300813008121121E-3</c:v>
                </c:pt>
                <c:pt idx="482">
                  <c:v>8.130081300813918E-3</c:v>
                </c:pt>
                <c:pt idx="483">
                  <c:v>-8.1300813008121121E-3</c:v>
                </c:pt>
                <c:pt idx="484">
                  <c:v>-8.1300813008121121E-3</c:v>
                </c:pt>
                <c:pt idx="485">
                  <c:v>-8.1300813008121121E-3</c:v>
                </c:pt>
                <c:pt idx="486">
                  <c:v>-2.4390243902438144E-2</c:v>
                </c:pt>
                <c:pt idx="487">
                  <c:v>-4.0650406504064172E-2</c:v>
                </c:pt>
                <c:pt idx="488">
                  <c:v>-2.4390243902438144E-2</c:v>
                </c:pt>
                <c:pt idx="489">
                  <c:v>-2.4390243902438144E-2</c:v>
                </c:pt>
                <c:pt idx="490">
                  <c:v>-3.2520325203252064E-2</c:v>
                </c:pt>
                <c:pt idx="491">
                  <c:v>-1.6260162601626032E-2</c:v>
                </c:pt>
                <c:pt idx="492">
                  <c:v>-2.4390243902438144E-2</c:v>
                </c:pt>
                <c:pt idx="493">
                  <c:v>-3.2520325203252064E-2</c:v>
                </c:pt>
                <c:pt idx="494">
                  <c:v>-4.0650406504064172E-2</c:v>
                </c:pt>
                <c:pt idx="495">
                  <c:v>-3.2520325203252064E-2</c:v>
                </c:pt>
                <c:pt idx="496">
                  <c:v>-4.0650406504064172E-2</c:v>
                </c:pt>
                <c:pt idx="497">
                  <c:v>-4.8780487804878092E-2</c:v>
                </c:pt>
                <c:pt idx="498">
                  <c:v>-4.0650406504064172E-2</c:v>
                </c:pt>
                <c:pt idx="499">
                  <c:v>-3.2520325203252064E-2</c:v>
                </c:pt>
                <c:pt idx="500">
                  <c:v>-4.8780487804878092E-2</c:v>
                </c:pt>
                <c:pt idx="501">
                  <c:v>-4.0650406504064172E-2</c:v>
                </c:pt>
                <c:pt idx="502">
                  <c:v>-4.8780487804878092E-2</c:v>
                </c:pt>
                <c:pt idx="503">
                  <c:v>-5.6910569105690208E-2</c:v>
                </c:pt>
                <c:pt idx="504">
                  <c:v>-4.8780487804878092E-2</c:v>
                </c:pt>
                <c:pt idx="505">
                  <c:v>-4.8780487804878092E-2</c:v>
                </c:pt>
                <c:pt idx="506">
                  <c:v>-5.6910569105690208E-2</c:v>
                </c:pt>
                <c:pt idx="507">
                  <c:v>-5.6910569105690208E-2</c:v>
                </c:pt>
                <c:pt idx="508">
                  <c:v>-4.8780487804878092E-2</c:v>
                </c:pt>
                <c:pt idx="509">
                  <c:v>-6.5040650406504127E-2</c:v>
                </c:pt>
                <c:pt idx="510">
                  <c:v>-5.6910569105690208E-2</c:v>
                </c:pt>
                <c:pt idx="511">
                  <c:v>-5.6910569105690208E-2</c:v>
                </c:pt>
                <c:pt idx="512">
                  <c:v>-6.5040650406504127E-2</c:v>
                </c:pt>
                <c:pt idx="513">
                  <c:v>-6.5040650406504127E-2</c:v>
                </c:pt>
                <c:pt idx="514">
                  <c:v>-5.6910569105690208E-2</c:v>
                </c:pt>
                <c:pt idx="515">
                  <c:v>-5.6910569105690208E-2</c:v>
                </c:pt>
                <c:pt idx="516">
                  <c:v>-7.3170731707316236E-2</c:v>
                </c:pt>
                <c:pt idx="517">
                  <c:v>-7.3170731707316236E-2</c:v>
                </c:pt>
                <c:pt idx="518">
                  <c:v>-7.3170731707316236E-2</c:v>
                </c:pt>
                <c:pt idx="519">
                  <c:v>-8.1300813008130149E-2</c:v>
                </c:pt>
                <c:pt idx="520">
                  <c:v>-8.1300813008130149E-2</c:v>
                </c:pt>
                <c:pt idx="521">
                  <c:v>-7.3170731707316236E-2</c:v>
                </c:pt>
                <c:pt idx="522">
                  <c:v>-7.3170731707316236E-2</c:v>
                </c:pt>
                <c:pt idx="523">
                  <c:v>-8.1300813008130149E-2</c:v>
                </c:pt>
                <c:pt idx="524">
                  <c:v>-8.1300813008130149E-2</c:v>
                </c:pt>
                <c:pt idx="525">
                  <c:v>-8.1300813008130149E-2</c:v>
                </c:pt>
                <c:pt idx="526">
                  <c:v>-8.9430894308942271E-2</c:v>
                </c:pt>
                <c:pt idx="527">
                  <c:v>-8.1300813008130149E-2</c:v>
                </c:pt>
                <c:pt idx="528">
                  <c:v>-8.1300813008130149E-2</c:v>
                </c:pt>
                <c:pt idx="529">
                  <c:v>-8.9430894308942271E-2</c:v>
                </c:pt>
                <c:pt idx="530">
                  <c:v>-8.1300813008130149E-2</c:v>
                </c:pt>
                <c:pt idx="531">
                  <c:v>-8.1300813008130149E-2</c:v>
                </c:pt>
                <c:pt idx="532">
                  <c:v>-9.7560975609756184E-2</c:v>
                </c:pt>
                <c:pt idx="533">
                  <c:v>-8.1300813008130149E-2</c:v>
                </c:pt>
                <c:pt idx="534">
                  <c:v>-8.9430894308942271E-2</c:v>
                </c:pt>
                <c:pt idx="535">
                  <c:v>-9.7560975609756184E-2</c:v>
                </c:pt>
                <c:pt idx="536">
                  <c:v>-8.1300813008130149E-2</c:v>
                </c:pt>
                <c:pt idx="537">
                  <c:v>-8.9430894308942271E-2</c:v>
                </c:pt>
                <c:pt idx="538">
                  <c:v>-8.9430894308942271E-2</c:v>
                </c:pt>
                <c:pt idx="539">
                  <c:v>-6.5040650406504127E-2</c:v>
                </c:pt>
                <c:pt idx="540">
                  <c:v>-6.5040650406504127E-2</c:v>
                </c:pt>
                <c:pt idx="541">
                  <c:v>-5.6910569105690208E-2</c:v>
                </c:pt>
                <c:pt idx="542">
                  <c:v>-5.6910569105690208E-2</c:v>
                </c:pt>
                <c:pt idx="543">
                  <c:v>-8.1300813008130149E-2</c:v>
                </c:pt>
                <c:pt idx="544">
                  <c:v>-0.12195121951219433</c:v>
                </c:pt>
                <c:pt idx="545">
                  <c:v>-0.11382113821138222</c:v>
                </c:pt>
                <c:pt idx="546">
                  <c:v>-9.7560975609756184E-2</c:v>
                </c:pt>
                <c:pt idx="547">
                  <c:v>-9.7560975609756184E-2</c:v>
                </c:pt>
                <c:pt idx="548">
                  <c:v>-0.10569105691056829</c:v>
                </c:pt>
                <c:pt idx="549">
                  <c:v>-0.11382113821138222</c:v>
                </c:pt>
                <c:pt idx="550">
                  <c:v>-0.13008130081300825</c:v>
                </c:pt>
                <c:pt idx="551">
                  <c:v>-0.11382113821138222</c:v>
                </c:pt>
                <c:pt idx="552">
                  <c:v>-8.9430894308942271E-2</c:v>
                </c:pt>
                <c:pt idx="553">
                  <c:v>-7.3170731707316236E-2</c:v>
                </c:pt>
                <c:pt idx="554">
                  <c:v>-7.3170731707316236E-2</c:v>
                </c:pt>
                <c:pt idx="555">
                  <c:v>-8.9430894308942271E-2</c:v>
                </c:pt>
                <c:pt idx="556">
                  <c:v>-0.11382113821138222</c:v>
                </c:pt>
                <c:pt idx="557">
                  <c:v>-0.11382113821138222</c:v>
                </c:pt>
                <c:pt idx="558">
                  <c:v>-9.7560975609756184E-2</c:v>
                </c:pt>
                <c:pt idx="559">
                  <c:v>-9.7560975609756184E-2</c:v>
                </c:pt>
                <c:pt idx="560">
                  <c:v>-9.7560975609756184E-2</c:v>
                </c:pt>
                <c:pt idx="561">
                  <c:v>-8.9430894308942271E-2</c:v>
                </c:pt>
                <c:pt idx="562">
                  <c:v>-0.10569105691056829</c:v>
                </c:pt>
                <c:pt idx="563">
                  <c:v>-0.11382113821138222</c:v>
                </c:pt>
                <c:pt idx="564">
                  <c:v>-9.7560975609756184E-2</c:v>
                </c:pt>
                <c:pt idx="565">
                  <c:v>-0.10569105691056829</c:v>
                </c:pt>
                <c:pt idx="566">
                  <c:v>-9.7560975609756184E-2</c:v>
                </c:pt>
                <c:pt idx="567">
                  <c:v>-8.9430894308942271E-2</c:v>
                </c:pt>
                <c:pt idx="568">
                  <c:v>-9.7560975609756184E-2</c:v>
                </c:pt>
                <c:pt idx="569">
                  <c:v>-0.11382113821138222</c:v>
                </c:pt>
                <c:pt idx="570">
                  <c:v>-9.7560975609756184E-2</c:v>
                </c:pt>
                <c:pt idx="571">
                  <c:v>-9.7560975609756184E-2</c:v>
                </c:pt>
                <c:pt idx="572">
                  <c:v>-0.10569105691056829</c:v>
                </c:pt>
                <c:pt idx="573">
                  <c:v>-9.7560975609756184E-2</c:v>
                </c:pt>
                <c:pt idx="574">
                  <c:v>-0.10569105691056829</c:v>
                </c:pt>
                <c:pt idx="575">
                  <c:v>-9.7560975609756184E-2</c:v>
                </c:pt>
                <c:pt idx="576">
                  <c:v>-9.7560975609756184E-2</c:v>
                </c:pt>
                <c:pt idx="577">
                  <c:v>-0.10569105691056829</c:v>
                </c:pt>
                <c:pt idx="578">
                  <c:v>-9.7560975609756184E-2</c:v>
                </c:pt>
                <c:pt idx="579">
                  <c:v>-9.7560975609756184E-2</c:v>
                </c:pt>
                <c:pt idx="580">
                  <c:v>-9.7560975609756184E-2</c:v>
                </c:pt>
                <c:pt idx="581">
                  <c:v>-8.9430894308942271E-2</c:v>
                </c:pt>
                <c:pt idx="582">
                  <c:v>-9.7560975609756184E-2</c:v>
                </c:pt>
                <c:pt idx="583">
                  <c:v>-9.7560975609756184E-2</c:v>
                </c:pt>
                <c:pt idx="584">
                  <c:v>-0.10569105691056829</c:v>
                </c:pt>
                <c:pt idx="585">
                  <c:v>-9.7560975609756184E-2</c:v>
                </c:pt>
                <c:pt idx="586">
                  <c:v>-9.7560975609756184E-2</c:v>
                </c:pt>
                <c:pt idx="587">
                  <c:v>-9.7560975609756184E-2</c:v>
                </c:pt>
                <c:pt idx="588">
                  <c:v>-8.9430894308942271E-2</c:v>
                </c:pt>
                <c:pt idx="589">
                  <c:v>-9.7560975609756184E-2</c:v>
                </c:pt>
                <c:pt idx="590">
                  <c:v>-8.9430894308942271E-2</c:v>
                </c:pt>
                <c:pt idx="591">
                  <c:v>-8.1300813008130149E-2</c:v>
                </c:pt>
                <c:pt idx="592">
                  <c:v>-8.9430894308942271E-2</c:v>
                </c:pt>
                <c:pt idx="593">
                  <c:v>-9.7560975609756184E-2</c:v>
                </c:pt>
                <c:pt idx="594">
                  <c:v>-8.1300813008130149E-2</c:v>
                </c:pt>
                <c:pt idx="595">
                  <c:v>-9.7560975609756184E-2</c:v>
                </c:pt>
                <c:pt idx="596">
                  <c:v>-8.9430894308942271E-2</c:v>
                </c:pt>
                <c:pt idx="597">
                  <c:v>-8.1300813008130149E-2</c:v>
                </c:pt>
                <c:pt idx="598">
                  <c:v>-7.3170731707316236E-2</c:v>
                </c:pt>
                <c:pt idx="599">
                  <c:v>-5.6910569105690208E-2</c:v>
                </c:pt>
                <c:pt idx="600">
                  <c:v>-8.1300813008130149E-2</c:v>
                </c:pt>
                <c:pt idx="601">
                  <c:v>-8.1300813008130149E-2</c:v>
                </c:pt>
                <c:pt idx="602">
                  <c:v>-8.9430894308942271E-2</c:v>
                </c:pt>
                <c:pt idx="603">
                  <c:v>-0.10569105691056829</c:v>
                </c:pt>
                <c:pt idx="604">
                  <c:v>-0.12195121951219433</c:v>
                </c:pt>
                <c:pt idx="605">
                  <c:v>-0.12195121951219433</c:v>
                </c:pt>
                <c:pt idx="606">
                  <c:v>-0.12195121951219433</c:v>
                </c:pt>
                <c:pt idx="607">
                  <c:v>-0.11382113821138222</c:v>
                </c:pt>
                <c:pt idx="608">
                  <c:v>-0.11382113821138222</c:v>
                </c:pt>
                <c:pt idx="609">
                  <c:v>-0.11382113821138222</c:v>
                </c:pt>
                <c:pt idx="610">
                  <c:v>-0.10569105691056829</c:v>
                </c:pt>
                <c:pt idx="611">
                  <c:v>-9.7560975609756184E-2</c:v>
                </c:pt>
                <c:pt idx="612">
                  <c:v>-9.7560975609756184E-2</c:v>
                </c:pt>
                <c:pt idx="613">
                  <c:v>-8.9430894308942271E-2</c:v>
                </c:pt>
                <c:pt idx="614">
                  <c:v>-9.7560975609756184E-2</c:v>
                </c:pt>
                <c:pt idx="615">
                  <c:v>-0.11382113821138222</c:v>
                </c:pt>
                <c:pt idx="616">
                  <c:v>-0.12195121951219433</c:v>
                </c:pt>
                <c:pt idx="617">
                  <c:v>-0.13008130081300825</c:v>
                </c:pt>
                <c:pt idx="618">
                  <c:v>-0.13821138211382036</c:v>
                </c:pt>
                <c:pt idx="619">
                  <c:v>-0.13008130081300825</c:v>
                </c:pt>
                <c:pt idx="620">
                  <c:v>-0.12195121951219433</c:v>
                </c:pt>
                <c:pt idx="621">
                  <c:v>-0.10569105691056829</c:v>
                </c:pt>
                <c:pt idx="622">
                  <c:v>-0.10569105691056829</c:v>
                </c:pt>
                <c:pt idx="623">
                  <c:v>-9.7560975609756184E-2</c:v>
                </c:pt>
                <c:pt idx="624">
                  <c:v>-0.10569105691056829</c:v>
                </c:pt>
                <c:pt idx="625">
                  <c:v>-0.11382113821138222</c:v>
                </c:pt>
                <c:pt idx="626">
                  <c:v>-0.14634146341463428</c:v>
                </c:pt>
                <c:pt idx="627">
                  <c:v>-0.13008130081300825</c:v>
                </c:pt>
                <c:pt idx="628">
                  <c:v>-0.13008130081300825</c:v>
                </c:pt>
                <c:pt idx="629">
                  <c:v>-0.13008130081300825</c:v>
                </c:pt>
                <c:pt idx="630">
                  <c:v>-0.11382113821138222</c:v>
                </c:pt>
                <c:pt idx="631">
                  <c:v>-0.10569105691056829</c:v>
                </c:pt>
                <c:pt idx="632">
                  <c:v>-0.10569105691056829</c:v>
                </c:pt>
                <c:pt idx="633">
                  <c:v>-8.1300813008130149E-2</c:v>
                </c:pt>
                <c:pt idx="634">
                  <c:v>-8.1300813008130149E-2</c:v>
                </c:pt>
                <c:pt idx="635">
                  <c:v>-8.1300813008130149E-2</c:v>
                </c:pt>
                <c:pt idx="636">
                  <c:v>-8.1300813008130149E-2</c:v>
                </c:pt>
                <c:pt idx="637">
                  <c:v>-0.10569105691056829</c:v>
                </c:pt>
                <c:pt idx="638">
                  <c:v>-0.11382113821138222</c:v>
                </c:pt>
                <c:pt idx="639">
                  <c:v>-0.12195121951219433</c:v>
                </c:pt>
                <c:pt idx="640">
                  <c:v>-0.12195121951219433</c:v>
                </c:pt>
                <c:pt idx="641">
                  <c:v>-8.9430894308942271E-2</c:v>
                </c:pt>
                <c:pt idx="642">
                  <c:v>-9.7560975609756184E-2</c:v>
                </c:pt>
                <c:pt idx="643">
                  <c:v>-8.9430894308942271E-2</c:v>
                </c:pt>
                <c:pt idx="644">
                  <c:v>-8.1300813008130149E-2</c:v>
                </c:pt>
                <c:pt idx="645">
                  <c:v>-7.3170731707316236E-2</c:v>
                </c:pt>
                <c:pt idx="646">
                  <c:v>-6.5040650406504127E-2</c:v>
                </c:pt>
                <c:pt idx="647">
                  <c:v>-5.6910569105690208E-2</c:v>
                </c:pt>
                <c:pt idx="648">
                  <c:v>-5.6910569105690208E-2</c:v>
                </c:pt>
                <c:pt idx="649">
                  <c:v>-4.0650406504064172E-2</c:v>
                </c:pt>
                <c:pt idx="650">
                  <c:v>-3.2520325203252064E-2</c:v>
                </c:pt>
                <c:pt idx="651">
                  <c:v>-1.6260162601626032E-2</c:v>
                </c:pt>
                <c:pt idx="652">
                  <c:v>0</c:v>
                </c:pt>
                <c:pt idx="653">
                  <c:v>0</c:v>
                </c:pt>
                <c:pt idx="654">
                  <c:v>3.2520325203252064E-2</c:v>
                </c:pt>
                <c:pt idx="655">
                  <c:v>4.0650406504065976E-2</c:v>
                </c:pt>
                <c:pt idx="656">
                  <c:v>4.0650406504065976E-2</c:v>
                </c:pt>
                <c:pt idx="657">
                  <c:v>7.3170731707316236E-2</c:v>
                </c:pt>
                <c:pt idx="658">
                  <c:v>8.1300813008130149E-2</c:v>
                </c:pt>
                <c:pt idx="659">
                  <c:v>7.3170731707316236E-2</c:v>
                </c:pt>
                <c:pt idx="660">
                  <c:v>9.7560975609756184E-2</c:v>
                </c:pt>
                <c:pt idx="661">
                  <c:v>9.7560975609756184E-2</c:v>
                </c:pt>
                <c:pt idx="662">
                  <c:v>0.13821138211382036</c:v>
                </c:pt>
                <c:pt idx="663">
                  <c:v>0.14634146341463428</c:v>
                </c:pt>
                <c:pt idx="664">
                  <c:v>0.1626016260162603</c:v>
                </c:pt>
                <c:pt idx="665">
                  <c:v>0.18699186991869846</c:v>
                </c:pt>
                <c:pt idx="666">
                  <c:v>0.19512195121951237</c:v>
                </c:pt>
                <c:pt idx="667">
                  <c:v>0.25203252032520257</c:v>
                </c:pt>
                <c:pt idx="668">
                  <c:v>0.26829268292682862</c:v>
                </c:pt>
                <c:pt idx="669">
                  <c:v>0.28455284552845461</c:v>
                </c:pt>
                <c:pt idx="670">
                  <c:v>0.31707317073170671</c:v>
                </c:pt>
                <c:pt idx="671">
                  <c:v>0.3252032520325206</c:v>
                </c:pt>
                <c:pt idx="672">
                  <c:v>0.3658536585365848</c:v>
                </c:pt>
                <c:pt idx="673">
                  <c:v>0.38211382113821085</c:v>
                </c:pt>
                <c:pt idx="674">
                  <c:v>0.43902439024390283</c:v>
                </c:pt>
                <c:pt idx="675">
                  <c:v>0.46341463414634099</c:v>
                </c:pt>
                <c:pt idx="676">
                  <c:v>0.47967479674796704</c:v>
                </c:pt>
                <c:pt idx="677">
                  <c:v>0.52845528455284507</c:v>
                </c:pt>
                <c:pt idx="678">
                  <c:v>0.56097560975609717</c:v>
                </c:pt>
                <c:pt idx="679">
                  <c:v>0.57723577235772316</c:v>
                </c:pt>
                <c:pt idx="680">
                  <c:v>0.59349593495934927</c:v>
                </c:pt>
                <c:pt idx="681">
                  <c:v>0.60975609756097526</c:v>
                </c:pt>
                <c:pt idx="682">
                  <c:v>0.64227642276422736</c:v>
                </c:pt>
                <c:pt idx="683">
                  <c:v>0.65040650406504119</c:v>
                </c:pt>
                <c:pt idx="684">
                  <c:v>0.65853658536585336</c:v>
                </c:pt>
                <c:pt idx="685">
                  <c:v>0.65853658536585336</c:v>
                </c:pt>
                <c:pt idx="686">
                  <c:v>0.6666666666666673</c:v>
                </c:pt>
                <c:pt idx="687">
                  <c:v>0.68292682926829329</c:v>
                </c:pt>
                <c:pt idx="688">
                  <c:v>0.67479674796747935</c:v>
                </c:pt>
                <c:pt idx="689">
                  <c:v>0.69105691056910545</c:v>
                </c:pt>
                <c:pt idx="690">
                  <c:v>0.68292682926829329</c:v>
                </c:pt>
                <c:pt idx="691">
                  <c:v>0.69105691056910545</c:v>
                </c:pt>
                <c:pt idx="692">
                  <c:v>0.69105691056910545</c:v>
                </c:pt>
                <c:pt idx="693">
                  <c:v>0.70731707317073145</c:v>
                </c:pt>
                <c:pt idx="694">
                  <c:v>0.69105691056910545</c:v>
                </c:pt>
                <c:pt idx="695">
                  <c:v>0.69918699186991928</c:v>
                </c:pt>
                <c:pt idx="696">
                  <c:v>0.69918699186991928</c:v>
                </c:pt>
                <c:pt idx="697">
                  <c:v>0.69105691056910545</c:v>
                </c:pt>
                <c:pt idx="698">
                  <c:v>0.69918699186991928</c:v>
                </c:pt>
                <c:pt idx="699">
                  <c:v>0.67479674796747935</c:v>
                </c:pt>
                <c:pt idx="700">
                  <c:v>0.67479674796747935</c:v>
                </c:pt>
                <c:pt idx="701">
                  <c:v>0.6666666666666673</c:v>
                </c:pt>
                <c:pt idx="702">
                  <c:v>0.6341463414634152</c:v>
                </c:pt>
                <c:pt idx="703">
                  <c:v>0.64227642276422736</c:v>
                </c:pt>
                <c:pt idx="704">
                  <c:v>0.6341463414634152</c:v>
                </c:pt>
                <c:pt idx="705">
                  <c:v>0.65853658536585336</c:v>
                </c:pt>
                <c:pt idx="706">
                  <c:v>0.62601626016260126</c:v>
                </c:pt>
                <c:pt idx="707">
                  <c:v>0.6341463414634152</c:v>
                </c:pt>
                <c:pt idx="708">
                  <c:v>0.62601626016260126</c:v>
                </c:pt>
                <c:pt idx="709">
                  <c:v>0.6178861788617892</c:v>
                </c:pt>
                <c:pt idx="710">
                  <c:v>0.6178861788617892</c:v>
                </c:pt>
                <c:pt idx="711">
                  <c:v>0.60975609756097526</c:v>
                </c:pt>
                <c:pt idx="712">
                  <c:v>0.59349593495934927</c:v>
                </c:pt>
                <c:pt idx="713">
                  <c:v>0.57723577235772316</c:v>
                </c:pt>
                <c:pt idx="714">
                  <c:v>0.55284552845528501</c:v>
                </c:pt>
                <c:pt idx="715">
                  <c:v>0.53658536585365901</c:v>
                </c:pt>
                <c:pt idx="716">
                  <c:v>0.52845528455284507</c:v>
                </c:pt>
                <c:pt idx="717">
                  <c:v>0.52032520325203302</c:v>
                </c:pt>
                <c:pt idx="718">
                  <c:v>0.51219512195121908</c:v>
                </c:pt>
                <c:pt idx="719">
                  <c:v>0.50406504065040691</c:v>
                </c:pt>
              </c:numCache>
            </c:numRef>
          </c:yVal>
          <c:smooth val="0"/>
          <c:extLst>
            <c:ext xmlns:c16="http://schemas.microsoft.com/office/drawing/2014/chart" uri="{C3380CC4-5D6E-409C-BE32-E72D297353CC}">
              <c16:uniqueId val="{00000001-C359-4F37-9914-071EC102967E}"/>
            </c:ext>
          </c:extLst>
        </c:ser>
        <c:dLbls>
          <c:showLegendKey val="0"/>
          <c:showVal val="0"/>
          <c:showCatName val="0"/>
          <c:showSerName val="0"/>
          <c:showPercent val="0"/>
          <c:showBubbleSize val="0"/>
        </c:dLbls>
        <c:axId val="1805617087"/>
        <c:axId val="1805631647"/>
      </c:scatterChart>
      <c:valAx>
        <c:axId val="1805617087"/>
        <c:scaling>
          <c:orientation val="minMax"/>
          <c:max val="750"/>
          <c:min val="425"/>
        </c:scaling>
        <c:delete val="0"/>
        <c:axPos val="b"/>
        <c:title>
          <c:tx>
            <c:rich>
              <a:bodyPr/>
              <a:lstStyle/>
              <a:p>
                <a:pPr>
                  <a:defRPr/>
                </a:pPr>
                <a:r>
                  <a:rPr lang="fr-BE" sz="1400" dirty="0" err="1">
                    <a:solidFill>
                      <a:schemeClr val="bg1"/>
                    </a:solidFill>
                  </a:rPr>
                  <a:t>Wavelength</a:t>
                </a:r>
                <a:r>
                  <a:rPr lang="fr-BE" sz="1400" dirty="0">
                    <a:solidFill>
                      <a:schemeClr val="bg1"/>
                    </a:solidFill>
                  </a:rPr>
                  <a:t> (nm)</a:t>
                </a:r>
              </a:p>
            </c:rich>
          </c:tx>
          <c:layout>
            <c:manualLayout>
              <c:xMode val="edge"/>
              <c:yMode val="edge"/>
              <c:x val="0.40845905131423782"/>
              <c:y val="0.86091533979227497"/>
            </c:manualLayout>
          </c:layout>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1805631647"/>
        <c:crosses val="autoZero"/>
        <c:crossBetween val="midCat"/>
      </c:valAx>
      <c:valAx>
        <c:axId val="1805631647"/>
        <c:scaling>
          <c:orientation val="minMax"/>
          <c:max val="2"/>
          <c:min val="0"/>
        </c:scaling>
        <c:delete val="0"/>
        <c:axPos val="l"/>
        <c:title>
          <c:tx>
            <c:rich>
              <a:bodyPr/>
              <a:lstStyle/>
              <a:p>
                <a:pPr>
                  <a:defRPr/>
                </a:pPr>
                <a:r>
                  <a:rPr lang="fr-BE" sz="1400" dirty="0">
                    <a:solidFill>
                      <a:schemeClr val="bg1"/>
                    </a:solidFill>
                  </a:rPr>
                  <a:t>Relative Absorbance</a:t>
                </a:r>
              </a:p>
            </c:rich>
          </c:tx>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1805617087"/>
        <c:crosses val="autoZero"/>
        <c:crossBetween val="midCat"/>
      </c:valAx>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legend>
    <c:plotVisOnly val="1"/>
    <c:dispBlanksAs val="gap"/>
    <c:showDLblsOverMax val="0"/>
    <c:extLst/>
  </c:chart>
  <c:txPr>
    <a:bodyPr/>
    <a:lstStyle/>
    <a:p>
      <a:pPr>
        <a:defRPr/>
      </a:pPr>
      <a:endParaRPr lang="fr-FR"/>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2"/>
          <c:order val="0"/>
          <c:tx>
            <c:strRef>
              <c:f>'Fluo RT Bandes'!$BW$1</c:f>
              <c:strCache>
                <c:ptCount val="1"/>
                <c:pt idx="0">
                  <c:v>W4B3 RT</c:v>
                </c:pt>
              </c:strCache>
            </c:strRef>
          </c:tx>
          <c:spPr>
            <a:ln w="19050" cap="rnd">
              <a:solidFill>
                <a:srgbClr val="FF0000"/>
              </a:solidFill>
              <a:round/>
            </a:ln>
            <a:effectLst/>
          </c:spPr>
          <c:marker>
            <c:symbol val="none"/>
          </c:marker>
          <c:xVal>
            <c:numRef>
              <c:f>'Fluo RT Bandes'!$BT$3:$BT$1215</c:f>
              <c:numCache>
                <c:formatCode>General</c:formatCode>
                <c:ptCount val="1213"/>
                <c:pt idx="0">
                  <c:v>599.87080000000003</c:v>
                </c:pt>
                <c:pt idx="1">
                  <c:v>600.22069999999997</c:v>
                </c:pt>
                <c:pt idx="2">
                  <c:v>600.57050000000004</c:v>
                </c:pt>
                <c:pt idx="3">
                  <c:v>600.92020000000002</c:v>
                </c:pt>
                <c:pt idx="4">
                  <c:v>601.27</c:v>
                </c:pt>
                <c:pt idx="5">
                  <c:v>601.61959999999999</c:v>
                </c:pt>
                <c:pt idx="6">
                  <c:v>601.9692</c:v>
                </c:pt>
                <c:pt idx="7">
                  <c:v>602.31880000000001</c:v>
                </c:pt>
                <c:pt idx="8">
                  <c:v>602.66840000000002</c:v>
                </c:pt>
                <c:pt idx="9">
                  <c:v>603.01790000000005</c:v>
                </c:pt>
                <c:pt idx="10">
                  <c:v>603.3673</c:v>
                </c:pt>
                <c:pt idx="11">
                  <c:v>603.71669999999995</c:v>
                </c:pt>
                <c:pt idx="12">
                  <c:v>604.06610000000001</c:v>
                </c:pt>
                <c:pt idx="13">
                  <c:v>604.41539999999998</c:v>
                </c:pt>
                <c:pt idx="14">
                  <c:v>604.76469999999995</c:v>
                </c:pt>
                <c:pt idx="15">
                  <c:v>605.11400000000003</c:v>
                </c:pt>
                <c:pt idx="16">
                  <c:v>605.46310000000005</c:v>
                </c:pt>
                <c:pt idx="17">
                  <c:v>605.81230000000005</c:v>
                </c:pt>
                <c:pt idx="18">
                  <c:v>606.16139999999996</c:v>
                </c:pt>
                <c:pt idx="19">
                  <c:v>606.5104</c:v>
                </c:pt>
                <c:pt idx="20">
                  <c:v>606.85940000000005</c:v>
                </c:pt>
                <c:pt idx="21">
                  <c:v>607.20839999999998</c:v>
                </c:pt>
                <c:pt idx="22">
                  <c:v>607.55740000000003</c:v>
                </c:pt>
                <c:pt idx="23">
                  <c:v>607.90629999999999</c:v>
                </c:pt>
                <c:pt idx="24">
                  <c:v>608.25509999999997</c:v>
                </c:pt>
                <c:pt idx="25">
                  <c:v>608.60389999999995</c:v>
                </c:pt>
                <c:pt idx="26">
                  <c:v>608.95259999999996</c:v>
                </c:pt>
                <c:pt idx="27">
                  <c:v>609.30139999999994</c:v>
                </c:pt>
                <c:pt idx="28">
                  <c:v>609.65</c:v>
                </c:pt>
                <c:pt idx="29">
                  <c:v>609.99869999999999</c:v>
                </c:pt>
                <c:pt idx="30">
                  <c:v>610.34720000000004</c:v>
                </c:pt>
                <c:pt idx="31">
                  <c:v>610.69579999999996</c:v>
                </c:pt>
                <c:pt idx="32">
                  <c:v>611.04430000000002</c:v>
                </c:pt>
                <c:pt idx="33">
                  <c:v>611.39279999999997</c:v>
                </c:pt>
                <c:pt idx="34">
                  <c:v>611.74109999999996</c:v>
                </c:pt>
                <c:pt idx="35">
                  <c:v>612.08950000000004</c:v>
                </c:pt>
                <c:pt idx="36">
                  <c:v>612.43790000000001</c:v>
                </c:pt>
                <c:pt idx="37">
                  <c:v>612.78610000000003</c:v>
                </c:pt>
                <c:pt idx="38">
                  <c:v>613.13430000000005</c:v>
                </c:pt>
                <c:pt idx="39">
                  <c:v>613.48249999999996</c:v>
                </c:pt>
                <c:pt idx="40">
                  <c:v>613.83069999999998</c:v>
                </c:pt>
                <c:pt idx="41">
                  <c:v>614.17880000000002</c:v>
                </c:pt>
                <c:pt idx="42">
                  <c:v>614.52689999999996</c:v>
                </c:pt>
                <c:pt idx="43">
                  <c:v>614.87490000000003</c:v>
                </c:pt>
                <c:pt idx="44">
                  <c:v>615.22280000000001</c:v>
                </c:pt>
                <c:pt idx="45">
                  <c:v>615.57069999999999</c:v>
                </c:pt>
                <c:pt idx="46">
                  <c:v>615.91859999999997</c:v>
                </c:pt>
                <c:pt idx="47">
                  <c:v>616.26649999999995</c:v>
                </c:pt>
                <c:pt idx="48">
                  <c:v>616.61429999999996</c:v>
                </c:pt>
                <c:pt idx="49">
                  <c:v>616.96199999999999</c:v>
                </c:pt>
                <c:pt idx="50">
                  <c:v>617.3098</c:v>
                </c:pt>
                <c:pt idx="51">
                  <c:v>617.65740000000005</c:v>
                </c:pt>
                <c:pt idx="52">
                  <c:v>618.005</c:v>
                </c:pt>
                <c:pt idx="53">
                  <c:v>618.35260000000005</c:v>
                </c:pt>
                <c:pt idx="54">
                  <c:v>618.70010000000002</c:v>
                </c:pt>
                <c:pt idx="55">
                  <c:v>619.04759999999999</c:v>
                </c:pt>
                <c:pt idx="56">
                  <c:v>619.39509999999996</c:v>
                </c:pt>
                <c:pt idx="57">
                  <c:v>619.74249999999995</c:v>
                </c:pt>
                <c:pt idx="58">
                  <c:v>620.08979999999997</c:v>
                </c:pt>
                <c:pt idx="59">
                  <c:v>620.43709999999999</c:v>
                </c:pt>
                <c:pt idx="60">
                  <c:v>620.78440000000001</c:v>
                </c:pt>
                <c:pt idx="61">
                  <c:v>621.13170000000002</c:v>
                </c:pt>
                <c:pt idx="62">
                  <c:v>621.47879999999998</c:v>
                </c:pt>
                <c:pt idx="63">
                  <c:v>621.82600000000002</c:v>
                </c:pt>
                <c:pt idx="64">
                  <c:v>622.17309999999998</c:v>
                </c:pt>
                <c:pt idx="65">
                  <c:v>622.52009999999996</c:v>
                </c:pt>
                <c:pt idx="66">
                  <c:v>622.86710000000005</c:v>
                </c:pt>
                <c:pt idx="67">
                  <c:v>623.21410000000003</c:v>
                </c:pt>
                <c:pt idx="68">
                  <c:v>623.56100000000004</c:v>
                </c:pt>
                <c:pt idx="69">
                  <c:v>623.90790000000004</c:v>
                </c:pt>
                <c:pt idx="70">
                  <c:v>624.25469999999996</c:v>
                </c:pt>
                <c:pt idx="71">
                  <c:v>624.60149999999999</c:v>
                </c:pt>
                <c:pt idx="72">
                  <c:v>624.94820000000004</c:v>
                </c:pt>
                <c:pt idx="73">
                  <c:v>625.29499999999996</c:v>
                </c:pt>
                <c:pt idx="74">
                  <c:v>625.64160000000004</c:v>
                </c:pt>
                <c:pt idx="75">
                  <c:v>625.98820000000001</c:v>
                </c:pt>
                <c:pt idx="76">
                  <c:v>626.33479999999997</c:v>
                </c:pt>
                <c:pt idx="77">
                  <c:v>626.68129999999996</c:v>
                </c:pt>
                <c:pt idx="78">
                  <c:v>627.02779999999996</c:v>
                </c:pt>
                <c:pt idx="79">
                  <c:v>627.37419999999997</c:v>
                </c:pt>
                <c:pt idx="80">
                  <c:v>627.72059999999999</c:v>
                </c:pt>
                <c:pt idx="81">
                  <c:v>628.06700000000001</c:v>
                </c:pt>
                <c:pt idx="82">
                  <c:v>628.41330000000005</c:v>
                </c:pt>
                <c:pt idx="83">
                  <c:v>628.7595</c:v>
                </c:pt>
                <c:pt idx="84">
                  <c:v>629.10569999999996</c:v>
                </c:pt>
                <c:pt idx="85">
                  <c:v>629.45190000000002</c:v>
                </c:pt>
                <c:pt idx="86">
                  <c:v>629.798</c:v>
                </c:pt>
                <c:pt idx="87">
                  <c:v>630.14409999999998</c:v>
                </c:pt>
                <c:pt idx="88">
                  <c:v>630.49019999999996</c:v>
                </c:pt>
                <c:pt idx="89">
                  <c:v>630.83619999999996</c:v>
                </c:pt>
                <c:pt idx="90">
                  <c:v>631.18209999999999</c:v>
                </c:pt>
                <c:pt idx="91">
                  <c:v>631.52800000000002</c:v>
                </c:pt>
                <c:pt idx="92">
                  <c:v>631.87390000000005</c:v>
                </c:pt>
                <c:pt idx="93">
                  <c:v>632.21969999999999</c:v>
                </c:pt>
                <c:pt idx="94">
                  <c:v>632.56550000000004</c:v>
                </c:pt>
                <c:pt idx="95">
                  <c:v>632.91120000000001</c:v>
                </c:pt>
                <c:pt idx="96">
                  <c:v>633.25689999999997</c:v>
                </c:pt>
                <c:pt idx="97">
                  <c:v>633.60249999999996</c:v>
                </c:pt>
                <c:pt idx="98">
                  <c:v>633.94809999999995</c:v>
                </c:pt>
                <c:pt idx="99">
                  <c:v>634.29369999999994</c:v>
                </c:pt>
                <c:pt idx="100">
                  <c:v>634.63919999999996</c:v>
                </c:pt>
                <c:pt idx="101">
                  <c:v>634.9846</c:v>
                </c:pt>
                <c:pt idx="102">
                  <c:v>635.33010000000002</c:v>
                </c:pt>
                <c:pt idx="103">
                  <c:v>635.67539999999997</c:v>
                </c:pt>
                <c:pt idx="104">
                  <c:v>636.02080000000001</c:v>
                </c:pt>
                <c:pt idx="105">
                  <c:v>636.36599999999999</c:v>
                </c:pt>
                <c:pt idx="106">
                  <c:v>636.71130000000005</c:v>
                </c:pt>
                <c:pt idx="107">
                  <c:v>637.05650000000003</c:v>
                </c:pt>
                <c:pt idx="108">
                  <c:v>637.40170000000001</c:v>
                </c:pt>
                <c:pt idx="109">
                  <c:v>637.74680000000001</c:v>
                </c:pt>
                <c:pt idx="110">
                  <c:v>638.09190000000001</c:v>
                </c:pt>
                <c:pt idx="111">
                  <c:v>638.43679999999995</c:v>
                </c:pt>
                <c:pt idx="112">
                  <c:v>638.78179999999998</c:v>
                </c:pt>
                <c:pt idx="113">
                  <c:v>639.1268</c:v>
                </c:pt>
                <c:pt idx="114">
                  <c:v>639.47159999999997</c:v>
                </c:pt>
                <c:pt idx="115">
                  <c:v>639.81650000000002</c:v>
                </c:pt>
                <c:pt idx="116">
                  <c:v>640.16129999999998</c:v>
                </c:pt>
                <c:pt idx="117">
                  <c:v>640.50599999999997</c:v>
                </c:pt>
                <c:pt idx="118">
                  <c:v>640.85080000000005</c:v>
                </c:pt>
                <c:pt idx="119">
                  <c:v>641.19539999999995</c:v>
                </c:pt>
                <c:pt idx="120">
                  <c:v>641.54</c:v>
                </c:pt>
                <c:pt idx="121">
                  <c:v>641.88459999999998</c:v>
                </c:pt>
                <c:pt idx="122">
                  <c:v>642.22910000000002</c:v>
                </c:pt>
                <c:pt idx="123">
                  <c:v>642.57370000000003</c:v>
                </c:pt>
                <c:pt idx="124">
                  <c:v>642.91809999999998</c:v>
                </c:pt>
                <c:pt idx="125">
                  <c:v>643.26250000000005</c:v>
                </c:pt>
                <c:pt idx="126">
                  <c:v>643.60680000000002</c:v>
                </c:pt>
                <c:pt idx="127">
                  <c:v>643.95119999999997</c:v>
                </c:pt>
                <c:pt idx="128">
                  <c:v>644.29539999999997</c:v>
                </c:pt>
                <c:pt idx="129">
                  <c:v>644.63959999999997</c:v>
                </c:pt>
                <c:pt idx="130">
                  <c:v>644.98379999999997</c:v>
                </c:pt>
                <c:pt idx="131">
                  <c:v>645.3279</c:v>
                </c:pt>
                <c:pt idx="132">
                  <c:v>645.6721</c:v>
                </c:pt>
                <c:pt idx="133">
                  <c:v>646.01610000000005</c:v>
                </c:pt>
                <c:pt idx="134">
                  <c:v>646.36009999999999</c:v>
                </c:pt>
                <c:pt idx="135">
                  <c:v>646.70399999999995</c:v>
                </c:pt>
                <c:pt idx="136">
                  <c:v>647.04790000000003</c:v>
                </c:pt>
                <c:pt idx="137">
                  <c:v>647.39179999999999</c:v>
                </c:pt>
                <c:pt idx="138">
                  <c:v>647.73569999999995</c:v>
                </c:pt>
                <c:pt idx="139">
                  <c:v>648.07939999999996</c:v>
                </c:pt>
                <c:pt idx="140">
                  <c:v>648.42319999999995</c:v>
                </c:pt>
                <c:pt idx="141">
                  <c:v>648.76679999999999</c:v>
                </c:pt>
                <c:pt idx="142">
                  <c:v>649.1105</c:v>
                </c:pt>
                <c:pt idx="143">
                  <c:v>649.45399999999995</c:v>
                </c:pt>
                <c:pt idx="144">
                  <c:v>649.79759999999999</c:v>
                </c:pt>
                <c:pt idx="145">
                  <c:v>650.14110000000005</c:v>
                </c:pt>
                <c:pt idx="146">
                  <c:v>650.4846</c:v>
                </c:pt>
                <c:pt idx="147">
                  <c:v>650.82799999999997</c:v>
                </c:pt>
                <c:pt idx="148">
                  <c:v>651.17139999999995</c:v>
                </c:pt>
                <c:pt idx="149">
                  <c:v>651.51469999999995</c:v>
                </c:pt>
                <c:pt idx="150">
                  <c:v>651.85799999999995</c:v>
                </c:pt>
                <c:pt idx="151">
                  <c:v>652.20119999999997</c:v>
                </c:pt>
                <c:pt idx="152">
                  <c:v>652.5444</c:v>
                </c:pt>
                <c:pt idx="153">
                  <c:v>652.88760000000002</c:v>
                </c:pt>
                <c:pt idx="154">
                  <c:v>653.23069999999996</c:v>
                </c:pt>
                <c:pt idx="155">
                  <c:v>653.57370000000003</c:v>
                </c:pt>
                <c:pt idx="156">
                  <c:v>653.91669999999999</c:v>
                </c:pt>
                <c:pt idx="157">
                  <c:v>654.25980000000004</c:v>
                </c:pt>
                <c:pt idx="158">
                  <c:v>654.60270000000003</c:v>
                </c:pt>
                <c:pt idx="159">
                  <c:v>654.94560000000001</c:v>
                </c:pt>
                <c:pt idx="160">
                  <c:v>655.28840000000002</c:v>
                </c:pt>
                <c:pt idx="161">
                  <c:v>655.63120000000004</c:v>
                </c:pt>
                <c:pt idx="162">
                  <c:v>655.97389999999996</c:v>
                </c:pt>
                <c:pt idx="163">
                  <c:v>656.31669999999997</c:v>
                </c:pt>
                <c:pt idx="164">
                  <c:v>656.65930000000003</c:v>
                </c:pt>
                <c:pt idx="165">
                  <c:v>657.00189999999998</c:v>
                </c:pt>
                <c:pt idx="166">
                  <c:v>657.34450000000004</c:v>
                </c:pt>
                <c:pt idx="167">
                  <c:v>657.68700000000001</c:v>
                </c:pt>
                <c:pt idx="168">
                  <c:v>658.02949999999998</c:v>
                </c:pt>
                <c:pt idx="169">
                  <c:v>658.37189999999998</c:v>
                </c:pt>
                <c:pt idx="170">
                  <c:v>658.71429999999998</c:v>
                </c:pt>
                <c:pt idx="171">
                  <c:v>659.0566</c:v>
                </c:pt>
                <c:pt idx="172">
                  <c:v>659.39890000000003</c:v>
                </c:pt>
                <c:pt idx="173">
                  <c:v>659.74120000000005</c:v>
                </c:pt>
                <c:pt idx="174">
                  <c:v>660.08339999999998</c:v>
                </c:pt>
                <c:pt idx="175">
                  <c:v>660.42550000000006</c:v>
                </c:pt>
                <c:pt idx="176">
                  <c:v>660.76769999999999</c:v>
                </c:pt>
                <c:pt idx="177">
                  <c:v>661.10969999999998</c:v>
                </c:pt>
                <c:pt idx="178">
                  <c:v>661.45180000000005</c:v>
                </c:pt>
                <c:pt idx="179">
                  <c:v>661.79380000000003</c:v>
                </c:pt>
                <c:pt idx="180">
                  <c:v>662.13570000000004</c:v>
                </c:pt>
                <c:pt idx="181">
                  <c:v>662.47760000000005</c:v>
                </c:pt>
                <c:pt idx="182">
                  <c:v>662.81949999999995</c:v>
                </c:pt>
                <c:pt idx="183">
                  <c:v>663.16129999999998</c:v>
                </c:pt>
                <c:pt idx="184">
                  <c:v>663.50310000000002</c:v>
                </c:pt>
                <c:pt idx="185">
                  <c:v>663.84469999999999</c:v>
                </c:pt>
                <c:pt idx="186">
                  <c:v>664.18640000000005</c:v>
                </c:pt>
                <c:pt idx="187">
                  <c:v>664.52800000000002</c:v>
                </c:pt>
                <c:pt idx="188">
                  <c:v>664.86959999999999</c:v>
                </c:pt>
                <c:pt idx="189">
                  <c:v>665.21109999999999</c:v>
                </c:pt>
                <c:pt idx="190">
                  <c:v>665.55259999999998</c:v>
                </c:pt>
                <c:pt idx="191">
                  <c:v>665.89409999999998</c:v>
                </c:pt>
                <c:pt idx="192">
                  <c:v>666.2355</c:v>
                </c:pt>
                <c:pt idx="193">
                  <c:v>666.57680000000005</c:v>
                </c:pt>
                <c:pt idx="194">
                  <c:v>666.91819999999996</c:v>
                </c:pt>
                <c:pt idx="195">
                  <c:v>667.25940000000003</c:v>
                </c:pt>
                <c:pt idx="196">
                  <c:v>667.60059999999999</c:v>
                </c:pt>
                <c:pt idx="197">
                  <c:v>667.94179999999994</c:v>
                </c:pt>
                <c:pt idx="198">
                  <c:v>668.28300000000002</c:v>
                </c:pt>
                <c:pt idx="199">
                  <c:v>668.62400000000002</c:v>
                </c:pt>
                <c:pt idx="200">
                  <c:v>668.96500000000003</c:v>
                </c:pt>
                <c:pt idx="201">
                  <c:v>669.30600000000004</c:v>
                </c:pt>
                <c:pt idx="202">
                  <c:v>669.64700000000005</c:v>
                </c:pt>
                <c:pt idx="203">
                  <c:v>669.98789999999997</c:v>
                </c:pt>
                <c:pt idx="204">
                  <c:v>670.32870000000003</c:v>
                </c:pt>
                <c:pt idx="205">
                  <c:v>670.66959999999995</c:v>
                </c:pt>
                <c:pt idx="206">
                  <c:v>671.01030000000003</c:v>
                </c:pt>
                <c:pt idx="207">
                  <c:v>671.35109999999997</c:v>
                </c:pt>
                <c:pt idx="208">
                  <c:v>671.69169999999997</c:v>
                </c:pt>
                <c:pt idx="209">
                  <c:v>672.03229999999996</c:v>
                </c:pt>
                <c:pt idx="210">
                  <c:v>672.37300000000005</c:v>
                </c:pt>
                <c:pt idx="211">
                  <c:v>672.71349999999995</c:v>
                </c:pt>
                <c:pt idx="212">
                  <c:v>673.05399999999997</c:v>
                </c:pt>
                <c:pt idx="213">
                  <c:v>673.39449999999999</c:v>
                </c:pt>
                <c:pt idx="214">
                  <c:v>673.73490000000004</c:v>
                </c:pt>
                <c:pt idx="215">
                  <c:v>674.0752</c:v>
                </c:pt>
                <c:pt idx="216">
                  <c:v>674.41549999999995</c:v>
                </c:pt>
                <c:pt idx="217">
                  <c:v>674.75580000000002</c:v>
                </c:pt>
                <c:pt idx="218">
                  <c:v>675.096</c:v>
                </c:pt>
                <c:pt idx="219">
                  <c:v>675.43619999999999</c:v>
                </c:pt>
                <c:pt idx="220">
                  <c:v>675.77639999999997</c:v>
                </c:pt>
                <c:pt idx="221">
                  <c:v>676.11649999999997</c:v>
                </c:pt>
                <c:pt idx="222">
                  <c:v>676.45650000000001</c:v>
                </c:pt>
                <c:pt idx="223">
                  <c:v>676.79639999999995</c:v>
                </c:pt>
                <c:pt idx="224">
                  <c:v>677.13639999999998</c:v>
                </c:pt>
                <c:pt idx="225">
                  <c:v>677.47630000000004</c:v>
                </c:pt>
                <c:pt idx="226">
                  <c:v>677.81619999999998</c:v>
                </c:pt>
                <c:pt idx="227">
                  <c:v>678.15599999999995</c:v>
                </c:pt>
                <c:pt idx="228">
                  <c:v>678.49580000000003</c:v>
                </c:pt>
                <c:pt idx="229">
                  <c:v>678.83550000000002</c:v>
                </c:pt>
                <c:pt idx="230">
                  <c:v>679.17520000000002</c:v>
                </c:pt>
                <c:pt idx="231">
                  <c:v>679.51480000000004</c:v>
                </c:pt>
                <c:pt idx="232">
                  <c:v>679.85440000000006</c:v>
                </c:pt>
                <c:pt idx="233">
                  <c:v>680.19399999999996</c:v>
                </c:pt>
                <c:pt idx="234">
                  <c:v>680.53340000000003</c:v>
                </c:pt>
                <c:pt idx="235">
                  <c:v>680.87289999999996</c:v>
                </c:pt>
                <c:pt idx="236">
                  <c:v>681.21230000000003</c:v>
                </c:pt>
                <c:pt idx="237">
                  <c:v>681.55169999999998</c:v>
                </c:pt>
                <c:pt idx="238">
                  <c:v>681.89099999999996</c:v>
                </c:pt>
                <c:pt idx="239">
                  <c:v>682.23030000000006</c:v>
                </c:pt>
                <c:pt idx="240">
                  <c:v>682.56949999999995</c:v>
                </c:pt>
                <c:pt idx="241">
                  <c:v>682.90869999999995</c:v>
                </c:pt>
                <c:pt idx="242">
                  <c:v>683.24779999999998</c:v>
                </c:pt>
                <c:pt idx="243">
                  <c:v>683.58690000000001</c:v>
                </c:pt>
                <c:pt idx="244">
                  <c:v>683.92589999999996</c:v>
                </c:pt>
                <c:pt idx="245">
                  <c:v>684.26499999999999</c:v>
                </c:pt>
                <c:pt idx="246">
                  <c:v>684.60389999999995</c:v>
                </c:pt>
                <c:pt idx="247">
                  <c:v>684.94280000000003</c:v>
                </c:pt>
                <c:pt idx="248">
                  <c:v>685.28160000000003</c:v>
                </c:pt>
                <c:pt idx="249">
                  <c:v>685.62049999999999</c:v>
                </c:pt>
                <c:pt idx="250">
                  <c:v>685.95920000000001</c:v>
                </c:pt>
                <c:pt idx="251">
                  <c:v>686.298</c:v>
                </c:pt>
                <c:pt idx="252">
                  <c:v>686.63670000000002</c:v>
                </c:pt>
                <c:pt idx="253">
                  <c:v>686.97529999999995</c:v>
                </c:pt>
                <c:pt idx="254">
                  <c:v>687.31380000000001</c:v>
                </c:pt>
                <c:pt idx="255">
                  <c:v>687.65239999999994</c:v>
                </c:pt>
                <c:pt idx="256">
                  <c:v>687.99090000000001</c:v>
                </c:pt>
                <c:pt idx="257">
                  <c:v>688.32929999999999</c:v>
                </c:pt>
                <c:pt idx="258">
                  <c:v>688.66769999999997</c:v>
                </c:pt>
                <c:pt idx="259">
                  <c:v>689.00609999999995</c:v>
                </c:pt>
                <c:pt idx="260">
                  <c:v>689.34439999999995</c:v>
                </c:pt>
                <c:pt idx="261">
                  <c:v>689.68269999999995</c:v>
                </c:pt>
                <c:pt idx="262">
                  <c:v>690.02089999999998</c:v>
                </c:pt>
                <c:pt idx="263">
                  <c:v>690.35910000000001</c:v>
                </c:pt>
                <c:pt idx="264">
                  <c:v>690.69719999999995</c:v>
                </c:pt>
                <c:pt idx="265">
                  <c:v>691.03530000000001</c:v>
                </c:pt>
                <c:pt idx="266">
                  <c:v>691.37339999999995</c:v>
                </c:pt>
                <c:pt idx="267">
                  <c:v>691.71130000000005</c:v>
                </c:pt>
                <c:pt idx="268">
                  <c:v>692.04930000000002</c:v>
                </c:pt>
                <c:pt idx="269">
                  <c:v>692.38720000000001</c:v>
                </c:pt>
                <c:pt idx="270">
                  <c:v>692.72500000000002</c:v>
                </c:pt>
                <c:pt idx="271">
                  <c:v>693.06290000000001</c:v>
                </c:pt>
                <c:pt idx="272">
                  <c:v>693.40060000000005</c:v>
                </c:pt>
                <c:pt idx="273">
                  <c:v>693.73829999999998</c:v>
                </c:pt>
                <c:pt idx="274">
                  <c:v>694.07600000000002</c:v>
                </c:pt>
                <c:pt idx="275">
                  <c:v>694.41359999999997</c:v>
                </c:pt>
                <c:pt idx="276">
                  <c:v>694.75120000000004</c:v>
                </c:pt>
                <c:pt idx="277">
                  <c:v>695.08870000000002</c:v>
                </c:pt>
                <c:pt idx="278">
                  <c:v>695.42619999999999</c:v>
                </c:pt>
                <c:pt idx="279">
                  <c:v>695.76369999999997</c:v>
                </c:pt>
                <c:pt idx="280">
                  <c:v>696.10109999999997</c:v>
                </c:pt>
                <c:pt idx="281">
                  <c:v>696.4384</c:v>
                </c:pt>
                <c:pt idx="282">
                  <c:v>696.7758</c:v>
                </c:pt>
                <c:pt idx="283">
                  <c:v>697.11300000000006</c:v>
                </c:pt>
                <c:pt idx="284">
                  <c:v>697.4502</c:v>
                </c:pt>
                <c:pt idx="285">
                  <c:v>697.78740000000005</c:v>
                </c:pt>
                <c:pt idx="286">
                  <c:v>698.12450000000001</c:v>
                </c:pt>
                <c:pt idx="287">
                  <c:v>698.4615</c:v>
                </c:pt>
                <c:pt idx="288">
                  <c:v>698.79859999999996</c:v>
                </c:pt>
                <c:pt idx="289">
                  <c:v>699.13559999999995</c:v>
                </c:pt>
                <c:pt idx="290">
                  <c:v>699.47249999999997</c:v>
                </c:pt>
                <c:pt idx="291">
                  <c:v>699.80939999999998</c:v>
                </c:pt>
                <c:pt idx="292">
                  <c:v>700.14620000000002</c:v>
                </c:pt>
                <c:pt idx="293">
                  <c:v>700.48310000000004</c:v>
                </c:pt>
                <c:pt idx="294">
                  <c:v>700.81979999999999</c:v>
                </c:pt>
                <c:pt idx="295">
                  <c:v>701.15660000000003</c:v>
                </c:pt>
                <c:pt idx="296">
                  <c:v>701.4932</c:v>
                </c:pt>
                <c:pt idx="297">
                  <c:v>701.82979999999998</c:v>
                </c:pt>
                <c:pt idx="298">
                  <c:v>702.16639999999995</c:v>
                </c:pt>
                <c:pt idx="299">
                  <c:v>702.50289999999995</c:v>
                </c:pt>
                <c:pt idx="300">
                  <c:v>702.83939999999996</c:v>
                </c:pt>
                <c:pt idx="301">
                  <c:v>703.17579999999998</c:v>
                </c:pt>
                <c:pt idx="302">
                  <c:v>703.51220000000001</c:v>
                </c:pt>
                <c:pt idx="303">
                  <c:v>703.84849999999994</c:v>
                </c:pt>
                <c:pt idx="304">
                  <c:v>704.1848</c:v>
                </c:pt>
                <c:pt idx="305">
                  <c:v>704.52110000000005</c:v>
                </c:pt>
                <c:pt idx="306">
                  <c:v>704.85730000000001</c:v>
                </c:pt>
                <c:pt idx="307">
                  <c:v>705.1934</c:v>
                </c:pt>
                <c:pt idx="308">
                  <c:v>705.52949999999998</c:v>
                </c:pt>
                <c:pt idx="309">
                  <c:v>705.86559999999997</c:v>
                </c:pt>
                <c:pt idx="310">
                  <c:v>706.20159999999998</c:v>
                </c:pt>
                <c:pt idx="311">
                  <c:v>706.5376</c:v>
                </c:pt>
                <c:pt idx="312">
                  <c:v>706.87350000000004</c:v>
                </c:pt>
                <c:pt idx="313">
                  <c:v>707.20939999999996</c:v>
                </c:pt>
                <c:pt idx="314">
                  <c:v>707.54520000000002</c:v>
                </c:pt>
                <c:pt idx="315">
                  <c:v>707.88099999999997</c:v>
                </c:pt>
                <c:pt idx="316">
                  <c:v>708.21669999999995</c:v>
                </c:pt>
                <c:pt idx="317">
                  <c:v>708.55240000000003</c:v>
                </c:pt>
                <c:pt idx="318">
                  <c:v>708.88810000000001</c:v>
                </c:pt>
                <c:pt idx="319">
                  <c:v>709.22370000000001</c:v>
                </c:pt>
                <c:pt idx="320">
                  <c:v>709.55930000000001</c:v>
                </c:pt>
                <c:pt idx="321">
                  <c:v>709.89480000000003</c:v>
                </c:pt>
                <c:pt idx="322">
                  <c:v>710.23019999999997</c:v>
                </c:pt>
                <c:pt idx="323">
                  <c:v>710.56569999999999</c:v>
                </c:pt>
                <c:pt idx="324">
                  <c:v>710.90099999999995</c:v>
                </c:pt>
                <c:pt idx="325">
                  <c:v>711.23630000000003</c:v>
                </c:pt>
                <c:pt idx="326">
                  <c:v>711.57159999999999</c:v>
                </c:pt>
                <c:pt idx="327">
                  <c:v>711.90689999999995</c:v>
                </c:pt>
                <c:pt idx="328">
                  <c:v>712.24199999999996</c:v>
                </c:pt>
                <c:pt idx="329">
                  <c:v>712.57709999999997</c:v>
                </c:pt>
                <c:pt idx="330">
                  <c:v>712.91229999999996</c:v>
                </c:pt>
                <c:pt idx="331">
                  <c:v>713.2473</c:v>
                </c:pt>
                <c:pt idx="332">
                  <c:v>713.58230000000003</c:v>
                </c:pt>
                <c:pt idx="333">
                  <c:v>713.91719999999998</c:v>
                </c:pt>
                <c:pt idx="334">
                  <c:v>714.25220000000002</c:v>
                </c:pt>
                <c:pt idx="335">
                  <c:v>714.58699999999999</c:v>
                </c:pt>
                <c:pt idx="336">
                  <c:v>714.92190000000005</c:v>
                </c:pt>
                <c:pt idx="337">
                  <c:v>715.25660000000005</c:v>
                </c:pt>
                <c:pt idx="338">
                  <c:v>715.59130000000005</c:v>
                </c:pt>
                <c:pt idx="339">
                  <c:v>715.92600000000004</c:v>
                </c:pt>
                <c:pt idx="340">
                  <c:v>716.26059999999995</c:v>
                </c:pt>
                <c:pt idx="341">
                  <c:v>716.59519999999998</c:v>
                </c:pt>
                <c:pt idx="342">
                  <c:v>716.92970000000003</c:v>
                </c:pt>
                <c:pt idx="343">
                  <c:v>717.26419999999996</c:v>
                </c:pt>
                <c:pt idx="344">
                  <c:v>717.59870000000001</c:v>
                </c:pt>
                <c:pt idx="345">
                  <c:v>717.93309999999997</c:v>
                </c:pt>
                <c:pt idx="346">
                  <c:v>718.26750000000004</c:v>
                </c:pt>
                <c:pt idx="347">
                  <c:v>718.60170000000005</c:v>
                </c:pt>
                <c:pt idx="348">
                  <c:v>718.93600000000004</c:v>
                </c:pt>
                <c:pt idx="349">
                  <c:v>719.27020000000005</c:v>
                </c:pt>
                <c:pt idx="350">
                  <c:v>719.60440000000006</c:v>
                </c:pt>
                <c:pt idx="351">
                  <c:v>719.93849999999998</c:v>
                </c:pt>
                <c:pt idx="352">
                  <c:v>720.27260000000001</c:v>
                </c:pt>
                <c:pt idx="353">
                  <c:v>720.60659999999996</c:v>
                </c:pt>
                <c:pt idx="354">
                  <c:v>720.94060000000002</c:v>
                </c:pt>
                <c:pt idx="355">
                  <c:v>721.27449999999999</c:v>
                </c:pt>
                <c:pt idx="356">
                  <c:v>721.60839999999996</c:v>
                </c:pt>
                <c:pt idx="357">
                  <c:v>721.94219999999996</c:v>
                </c:pt>
                <c:pt idx="358">
                  <c:v>722.27599999999995</c:v>
                </c:pt>
                <c:pt idx="359">
                  <c:v>722.60969999999998</c:v>
                </c:pt>
                <c:pt idx="360">
                  <c:v>722.9434</c:v>
                </c:pt>
                <c:pt idx="361">
                  <c:v>723.27710000000002</c:v>
                </c:pt>
                <c:pt idx="362">
                  <c:v>723.61069999999995</c:v>
                </c:pt>
                <c:pt idx="363">
                  <c:v>723.9443</c:v>
                </c:pt>
                <c:pt idx="364">
                  <c:v>724.27779999999996</c:v>
                </c:pt>
                <c:pt idx="365">
                  <c:v>724.61130000000003</c:v>
                </c:pt>
                <c:pt idx="366">
                  <c:v>724.94460000000004</c:v>
                </c:pt>
                <c:pt idx="367">
                  <c:v>725.27800000000002</c:v>
                </c:pt>
                <c:pt idx="368">
                  <c:v>725.61130000000003</c:v>
                </c:pt>
                <c:pt idx="369">
                  <c:v>725.94460000000004</c:v>
                </c:pt>
                <c:pt idx="370">
                  <c:v>726.27790000000005</c:v>
                </c:pt>
                <c:pt idx="371">
                  <c:v>726.61099999999999</c:v>
                </c:pt>
                <c:pt idx="372">
                  <c:v>726.94420000000002</c:v>
                </c:pt>
                <c:pt idx="373">
                  <c:v>727.27729999999997</c:v>
                </c:pt>
                <c:pt idx="374">
                  <c:v>727.61040000000003</c:v>
                </c:pt>
                <c:pt idx="375">
                  <c:v>727.94330000000002</c:v>
                </c:pt>
                <c:pt idx="376">
                  <c:v>728.27620000000002</c:v>
                </c:pt>
                <c:pt idx="377">
                  <c:v>728.60919999999999</c:v>
                </c:pt>
                <c:pt idx="378">
                  <c:v>728.94200000000001</c:v>
                </c:pt>
                <c:pt idx="379">
                  <c:v>729.27480000000003</c:v>
                </c:pt>
                <c:pt idx="380">
                  <c:v>729.60760000000005</c:v>
                </c:pt>
                <c:pt idx="381">
                  <c:v>729.94029999999998</c:v>
                </c:pt>
                <c:pt idx="382">
                  <c:v>730.27300000000002</c:v>
                </c:pt>
                <c:pt idx="383">
                  <c:v>730.60569999999996</c:v>
                </c:pt>
                <c:pt idx="384">
                  <c:v>730.93820000000005</c:v>
                </c:pt>
                <c:pt idx="385">
                  <c:v>731.27080000000001</c:v>
                </c:pt>
                <c:pt idx="386">
                  <c:v>731.60320000000002</c:v>
                </c:pt>
                <c:pt idx="387">
                  <c:v>731.9357</c:v>
                </c:pt>
                <c:pt idx="388">
                  <c:v>732.2681</c:v>
                </c:pt>
                <c:pt idx="389">
                  <c:v>732.60040000000004</c:v>
                </c:pt>
                <c:pt idx="390">
                  <c:v>732.93269999999995</c:v>
                </c:pt>
                <c:pt idx="391">
                  <c:v>733.26499999999999</c:v>
                </c:pt>
                <c:pt idx="392">
                  <c:v>733.59709999999995</c:v>
                </c:pt>
                <c:pt idx="393">
                  <c:v>733.92930000000001</c:v>
                </c:pt>
                <c:pt idx="394">
                  <c:v>734.26139999999998</c:v>
                </c:pt>
                <c:pt idx="395">
                  <c:v>734.59339999999997</c:v>
                </c:pt>
                <c:pt idx="396">
                  <c:v>734.92550000000006</c:v>
                </c:pt>
                <c:pt idx="397">
                  <c:v>735.25739999999996</c:v>
                </c:pt>
                <c:pt idx="398">
                  <c:v>735.58939999999996</c:v>
                </c:pt>
                <c:pt idx="399">
                  <c:v>735.9212</c:v>
                </c:pt>
                <c:pt idx="400">
                  <c:v>736.25310000000002</c:v>
                </c:pt>
                <c:pt idx="401">
                  <c:v>736.58479999999997</c:v>
                </c:pt>
                <c:pt idx="402">
                  <c:v>736.91660000000002</c:v>
                </c:pt>
                <c:pt idx="403">
                  <c:v>737.2482</c:v>
                </c:pt>
                <c:pt idx="404">
                  <c:v>737.57989999999995</c:v>
                </c:pt>
                <c:pt idx="405">
                  <c:v>737.91150000000005</c:v>
                </c:pt>
                <c:pt idx="406">
                  <c:v>738.24300000000005</c:v>
                </c:pt>
                <c:pt idx="407">
                  <c:v>738.57449999999994</c:v>
                </c:pt>
                <c:pt idx="408">
                  <c:v>738.90599999999995</c:v>
                </c:pt>
                <c:pt idx="409">
                  <c:v>739.23739999999998</c:v>
                </c:pt>
                <c:pt idx="410">
                  <c:v>739.56870000000004</c:v>
                </c:pt>
                <c:pt idx="411">
                  <c:v>739.9</c:v>
                </c:pt>
                <c:pt idx="412">
                  <c:v>740.23130000000003</c:v>
                </c:pt>
                <c:pt idx="413">
                  <c:v>740.5625</c:v>
                </c:pt>
                <c:pt idx="414">
                  <c:v>740.89369999999997</c:v>
                </c:pt>
                <c:pt idx="415">
                  <c:v>741.22479999999996</c:v>
                </c:pt>
                <c:pt idx="416">
                  <c:v>741.55589999999995</c:v>
                </c:pt>
                <c:pt idx="417">
                  <c:v>741.88689999999997</c:v>
                </c:pt>
                <c:pt idx="418">
                  <c:v>742.21789999999999</c:v>
                </c:pt>
                <c:pt idx="419">
                  <c:v>742.54880000000003</c:v>
                </c:pt>
                <c:pt idx="420">
                  <c:v>742.87969999999996</c:v>
                </c:pt>
                <c:pt idx="421">
                  <c:v>743.2106</c:v>
                </c:pt>
                <c:pt idx="422">
                  <c:v>743.54129999999998</c:v>
                </c:pt>
                <c:pt idx="423">
                  <c:v>743.87210000000005</c:v>
                </c:pt>
                <c:pt idx="424">
                  <c:v>744.20280000000002</c:v>
                </c:pt>
                <c:pt idx="425">
                  <c:v>744.53340000000003</c:v>
                </c:pt>
                <c:pt idx="426">
                  <c:v>744.86400000000003</c:v>
                </c:pt>
                <c:pt idx="427">
                  <c:v>745.19460000000004</c:v>
                </c:pt>
                <c:pt idx="428">
                  <c:v>745.52509999999995</c:v>
                </c:pt>
                <c:pt idx="429">
                  <c:v>745.85559999999998</c:v>
                </c:pt>
                <c:pt idx="430">
                  <c:v>746.18600000000004</c:v>
                </c:pt>
                <c:pt idx="431">
                  <c:v>746.51639999999998</c:v>
                </c:pt>
                <c:pt idx="432">
                  <c:v>746.84670000000006</c:v>
                </c:pt>
                <c:pt idx="433">
                  <c:v>747.17690000000005</c:v>
                </c:pt>
                <c:pt idx="434">
                  <c:v>747.50710000000004</c:v>
                </c:pt>
                <c:pt idx="435">
                  <c:v>747.83730000000003</c:v>
                </c:pt>
                <c:pt idx="436">
                  <c:v>748.16750000000002</c:v>
                </c:pt>
                <c:pt idx="437">
                  <c:v>748.49760000000003</c:v>
                </c:pt>
                <c:pt idx="438">
                  <c:v>748.82759999999996</c:v>
                </c:pt>
                <c:pt idx="439">
                  <c:v>749.1576</c:v>
                </c:pt>
                <c:pt idx="440">
                  <c:v>749.48749999999995</c:v>
                </c:pt>
                <c:pt idx="441">
                  <c:v>749.81740000000002</c:v>
                </c:pt>
                <c:pt idx="442">
                  <c:v>750.14729999999997</c:v>
                </c:pt>
                <c:pt idx="443">
                  <c:v>750.47709999999995</c:v>
                </c:pt>
                <c:pt idx="444">
                  <c:v>750.80679999999995</c:v>
                </c:pt>
                <c:pt idx="445">
                  <c:v>751.13649999999996</c:v>
                </c:pt>
                <c:pt idx="446">
                  <c:v>751.46619999999996</c:v>
                </c:pt>
                <c:pt idx="447">
                  <c:v>751.79579999999999</c:v>
                </c:pt>
                <c:pt idx="448">
                  <c:v>752.12530000000004</c:v>
                </c:pt>
                <c:pt idx="449">
                  <c:v>752.45479999999998</c:v>
                </c:pt>
                <c:pt idx="450">
                  <c:v>752.78430000000003</c:v>
                </c:pt>
                <c:pt idx="451">
                  <c:v>753.11369999999999</c:v>
                </c:pt>
                <c:pt idx="452">
                  <c:v>753.44309999999996</c:v>
                </c:pt>
                <c:pt idx="453">
                  <c:v>753.77250000000004</c:v>
                </c:pt>
                <c:pt idx="454">
                  <c:v>754.10170000000005</c:v>
                </c:pt>
                <c:pt idx="455">
                  <c:v>754.43089999999995</c:v>
                </c:pt>
                <c:pt idx="456">
                  <c:v>754.76009999999997</c:v>
                </c:pt>
                <c:pt idx="457">
                  <c:v>755.08920000000001</c:v>
                </c:pt>
                <c:pt idx="458">
                  <c:v>755.41830000000004</c:v>
                </c:pt>
                <c:pt idx="459">
                  <c:v>755.74739999999997</c:v>
                </c:pt>
                <c:pt idx="460">
                  <c:v>756.07640000000004</c:v>
                </c:pt>
                <c:pt idx="461">
                  <c:v>756.40530000000001</c:v>
                </c:pt>
                <c:pt idx="462">
                  <c:v>756.73419999999999</c:v>
                </c:pt>
                <c:pt idx="463">
                  <c:v>757.06299999999999</c:v>
                </c:pt>
                <c:pt idx="464">
                  <c:v>757.39179999999999</c:v>
                </c:pt>
                <c:pt idx="465">
                  <c:v>757.72059999999999</c:v>
                </c:pt>
                <c:pt idx="466">
                  <c:v>758.04930000000002</c:v>
                </c:pt>
                <c:pt idx="467">
                  <c:v>758.37800000000004</c:v>
                </c:pt>
                <c:pt idx="468">
                  <c:v>758.70659999999998</c:v>
                </c:pt>
                <c:pt idx="469">
                  <c:v>759.03520000000003</c:v>
                </c:pt>
                <c:pt idx="470">
                  <c:v>759.36369999999999</c:v>
                </c:pt>
                <c:pt idx="471">
                  <c:v>759.69209999999998</c:v>
                </c:pt>
                <c:pt idx="472">
                  <c:v>760.02059999999994</c:v>
                </c:pt>
                <c:pt idx="473">
                  <c:v>760.34889999999996</c:v>
                </c:pt>
                <c:pt idx="474">
                  <c:v>760.67719999999997</c:v>
                </c:pt>
                <c:pt idx="475">
                  <c:v>761.00559999999996</c:v>
                </c:pt>
                <c:pt idx="476">
                  <c:v>761.3338</c:v>
                </c:pt>
                <c:pt idx="477">
                  <c:v>761.66200000000003</c:v>
                </c:pt>
                <c:pt idx="478">
                  <c:v>761.99009999999998</c:v>
                </c:pt>
                <c:pt idx="479">
                  <c:v>762.31820000000005</c:v>
                </c:pt>
                <c:pt idx="480">
                  <c:v>762.64620000000002</c:v>
                </c:pt>
                <c:pt idx="481">
                  <c:v>762.9742</c:v>
                </c:pt>
                <c:pt idx="482">
                  <c:v>763.30219999999997</c:v>
                </c:pt>
                <c:pt idx="483">
                  <c:v>763.63009999999997</c:v>
                </c:pt>
                <c:pt idx="484">
                  <c:v>763.9579</c:v>
                </c:pt>
                <c:pt idx="485">
                  <c:v>764.28570000000002</c:v>
                </c:pt>
                <c:pt idx="486">
                  <c:v>764.61350000000004</c:v>
                </c:pt>
                <c:pt idx="487">
                  <c:v>764.94119999999998</c:v>
                </c:pt>
                <c:pt idx="488">
                  <c:v>765.26890000000003</c:v>
                </c:pt>
                <c:pt idx="489">
                  <c:v>765.59640000000002</c:v>
                </c:pt>
                <c:pt idx="490">
                  <c:v>765.92399999999998</c:v>
                </c:pt>
                <c:pt idx="491">
                  <c:v>766.25149999999996</c:v>
                </c:pt>
                <c:pt idx="492">
                  <c:v>766.57899999999995</c:v>
                </c:pt>
                <c:pt idx="493">
                  <c:v>766.90639999999996</c:v>
                </c:pt>
                <c:pt idx="494">
                  <c:v>767.23379999999997</c:v>
                </c:pt>
                <c:pt idx="495">
                  <c:v>767.56110000000001</c:v>
                </c:pt>
                <c:pt idx="496">
                  <c:v>767.88840000000005</c:v>
                </c:pt>
                <c:pt idx="497">
                  <c:v>768.21559999999999</c:v>
                </c:pt>
                <c:pt idx="498">
                  <c:v>768.54280000000006</c:v>
                </c:pt>
                <c:pt idx="499">
                  <c:v>768.86990000000003</c:v>
                </c:pt>
                <c:pt idx="500">
                  <c:v>769.197</c:v>
                </c:pt>
                <c:pt idx="501">
                  <c:v>769.524</c:v>
                </c:pt>
                <c:pt idx="502">
                  <c:v>769.851</c:v>
                </c:pt>
                <c:pt idx="503">
                  <c:v>770.178</c:v>
                </c:pt>
                <c:pt idx="504">
                  <c:v>770.50490000000002</c:v>
                </c:pt>
                <c:pt idx="505">
                  <c:v>770.83169999999996</c:v>
                </c:pt>
                <c:pt idx="506">
                  <c:v>771.1585</c:v>
                </c:pt>
                <c:pt idx="507">
                  <c:v>771.48519999999996</c:v>
                </c:pt>
                <c:pt idx="508">
                  <c:v>771.81200000000001</c:v>
                </c:pt>
                <c:pt idx="509">
                  <c:v>772.1386</c:v>
                </c:pt>
                <c:pt idx="510">
                  <c:v>772.46519999999998</c:v>
                </c:pt>
                <c:pt idx="511">
                  <c:v>772.79169999999999</c:v>
                </c:pt>
                <c:pt idx="512">
                  <c:v>773.11829999999998</c:v>
                </c:pt>
                <c:pt idx="513">
                  <c:v>773.44479999999999</c:v>
                </c:pt>
                <c:pt idx="514">
                  <c:v>773.77120000000002</c:v>
                </c:pt>
                <c:pt idx="515">
                  <c:v>774.09749999999997</c:v>
                </c:pt>
                <c:pt idx="516">
                  <c:v>774.42380000000003</c:v>
                </c:pt>
                <c:pt idx="517">
                  <c:v>774.75009999999997</c:v>
                </c:pt>
                <c:pt idx="518">
                  <c:v>775.07640000000004</c:v>
                </c:pt>
                <c:pt idx="519">
                  <c:v>775.40250000000003</c:v>
                </c:pt>
                <c:pt idx="520">
                  <c:v>775.72860000000003</c:v>
                </c:pt>
                <c:pt idx="521">
                  <c:v>776.05470000000003</c:v>
                </c:pt>
                <c:pt idx="522">
                  <c:v>776.38070000000005</c:v>
                </c:pt>
                <c:pt idx="523">
                  <c:v>776.70669999999996</c:v>
                </c:pt>
                <c:pt idx="524">
                  <c:v>777.03269999999998</c:v>
                </c:pt>
                <c:pt idx="525">
                  <c:v>777.35850000000005</c:v>
                </c:pt>
                <c:pt idx="526">
                  <c:v>777.68439999999998</c:v>
                </c:pt>
                <c:pt idx="527">
                  <c:v>778.01009999999997</c:v>
                </c:pt>
                <c:pt idx="528">
                  <c:v>778.33590000000004</c:v>
                </c:pt>
                <c:pt idx="529">
                  <c:v>778.66160000000002</c:v>
                </c:pt>
                <c:pt idx="530">
                  <c:v>778.98720000000003</c:v>
                </c:pt>
                <c:pt idx="531">
                  <c:v>779.31280000000004</c:v>
                </c:pt>
                <c:pt idx="532">
                  <c:v>779.63840000000005</c:v>
                </c:pt>
                <c:pt idx="533">
                  <c:v>779.96389999999997</c:v>
                </c:pt>
                <c:pt idx="534">
                  <c:v>780.28930000000003</c:v>
                </c:pt>
                <c:pt idx="535">
                  <c:v>780.61469999999997</c:v>
                </c:pt>
                <c:pt idx="536">
                  <c:v>780.94010000000003</c:v>
                </c:pt>
                <c:pt idx="537">
                  <c:v>781.2654</c:v>
                </c:pt>
                <c:pt idx="538">
                  <c:v>781.59059999999999</c:v>
                </c:pt>
                <c:pt idx="539">
                  <c:v>781.91579999999999</c:v>
                </c:pt>
                <c:pt idx="540">
                  <c:v>782.24099999999999</c:v>
                </c:pt>
                <c:pt idx="541">
                  <c:v>782.56619999999998</c:v>
                </c:pt>
                <c:pt idx="542">
                  <c:v>782.89120000000003</c:v>
                </c:pt>
                <c:pt idx="543">
                  <c:v>783.21619999999996</c:v>
                </c:pt>
                <c:pt idx="544">
                  <c:v>783.5412</c:v>
                </c:pt>
                <c:pt idx="545">
                  <c:v>783.86609999999996</c:v>
                </c:pt>
                <c:pt idx="546">
                  <c:v>784.19100000000003</c:v>
                </c:pt>
                <c:pt idx="547">
                  <c:v>784.51580000000001</c:v>
                </c:pt>
                <c:pt idx="548">
                  <c:v>784.84059999999999</c:v>
                </c:pt>
                <c:pt idx="549">
                  <c:v>785.1653</c:v>
                </c:pt>
                <c:pt idx="550">
                  <c:v>785.49</c:v>
                </c:pt>
                <c:pt idx="551">
                  <c:v>785.81460000000004</c:v>
                </c:pt>
                <c:pt idx="552">
                  <c:v>786.13919999999996</c:v>
                </c:pt>
                <c:pt idx="553">
                  <c:v>786.46370000000002</c:v>
                </c:pt>
                <c:pt idx="554">
                  <c:v>786.78819999999996</c:v>
                </c:pt>
                <c:pt idx="555">
                  <c:v>787.11270000000002</c:v>
                </c:pt>
                <c:pt idx="556">
                  <c:v>787.43709999999999</c:v>
                </c:pt>
                <c:pt idx="557">
                  <c:v>787.76139999999998</c:v>
                </c:pt>
                <c:pt idx="558">
                  <c:v>788.08569999999997</c:v>
                </c:pt>
                <c:pt idx="559">
                  <c:v>788.40989999999999</c:v>
                </c:pt>
                <c:pt idx="560">
                  <c:v>788.73410000000001</c:v>
                </c:pt>
                <c:pt idx="561">
                  <c:v>789.05830000000003</c:v>
                </c:pt>
                <c:pt idx="562">
                  <c:v>789.38239999999996</c:v>
                </c:pt>
                <c:pt idx="563">
                  <c:v>789.70640000000003</c:v>
                </c:pt>
                <c:pt idx="564">
                  <c:v>790.03039999999999</c:v>
                </c:pt>
                <c:pt idx="565">
                  <c:v>790.35440000000006</c:v>
                </c:pt>
                <c:pt idx="566">
                  <c:v>790.67830000000004</c:v>
                </c:pt>
                <c:pt idx="567">
                  <c:v>791.00210000000004</c:v>
                </c:pt>
                <c:pt idx="568">
                  <c:v>791.32590000000005</c:v>
                </c:pt>
                <c:pt idx="569">
                  <c:v>791.64970000000005</c:v>
                </c:pt>
                <c:pt idx="570">
                  <c:v>791.97339999999997</c:v>
                </c:pt>
                <c:pt idx="571">
                  <c:v>792.2971</c:v>
                </c:pt>
                <c:pt idx="572">
                  <c:v>792.62070000000006</c:v>
                </c:pt>
                <c:pt idx="573">
                  <c:v>792.9443</c:v>
                </c:pt>
                <c:pt idx="574">
                  <c:v>793.26779999999997</c:v>
                </c:pt>
                <c:pt idx="575">
                  <c:v>793.59119999999996</c:v>
                </c:pt>
                <c:pt idx="576">
                  <c:v>793.91470000000004</c:v>
                </c:pt>
                <c:pt idx="577">
                  <c:v>794.23800000000006</c:v>
                </c:pt>
                <c:pt idx="578">
                  <c:v>794.56129999999996</c:v>
                </c:pt>
                <c:pt idx="579">
                  <c:v>794.88459999999998</c:v>
                </c:pt>
                <c:pt idx="580">
                  <c:v>795.20780000000002</c:v>
                </c:pt>
                <c:pt idx="581">
                  <c:v>795.53099999999995</c:v>
                </c:pt>
                <c:pt idx="582">
                  <c:v>795.85410000000002</c:v>
                </c:pt>
                <c:pt idx="583">
                  <c:v>796.17719999999997</c:v>
                </c:pt>
                <c:pt idx="584">
                  <c:v>796.50019999999995</c:v>
                </c:pt>
                <c:pt idx="585">
                  <c:v>796.82320000000004</c:v>
                </c:pt>
                <c:pt idx="586">
                  <c:v>797.14620000000002</c:v>
                </c:pt>
                <c:pt idx="587">
                  <c:v>797.46910000000003</c:v>
                </c:pt>
                <c:pt idx="588">
                  <c:v>797.79190000000006</c:v>
                </c:pt>
                <c:pt idx="589">
                  <c:v>798.11469999999997</c:v>
                </c:pt>
                <c:pt idx="590">
                  <c:v>798.43740000000003</c:v>
                </c:pt>
                <c:pt idx="591">
                  <c:v>798.76009999999997</c:v>
                </c:pt>
                <c:pt idx="592">
                  <c:v>799.08280000000002</c:v>
                </c:pt>
                <c:pt idx="593">
                  <c:v>799.40530000000001</c:v>
                </c:pt>
                <c:pt idx="594">
                  <c:v>799.72789999999998</c:v>
                </c:pt>
                <c:pt idx="595">
                  <c:v>800.05039999999997</c:v>
                </c:pt>
                <c:pt idx="596">
                  <c:v>800.37279999999998</c:v>
                </c:pt>
                <c:pt idx="597">
                  <c:v>800.69529999999997</c:v>
                </c:pt>
                <c:pt idx="598">
                  <c:v>801.01760000000002</c:v>
                </c:pt>
                <c:pt idx="599">
                  <c:v>801.33979999999997</c:v>
                </c:pt>
                <c:pt idx="600">
                  <c:v>801.66210000000001</c:v>
                </c:pt>
                <c:pt idx="601">
                  <c:v>801.98429999999996</c:v>
                </c:pt>
                <c:pt idx="602">
                  <c:v>802.30650000000003</c:v>
                </c:pt>
                <c:pt idx="603">
                  <c:v>802.62860000000001</c:v>
                </c:pt>
                <c:pt idx="604">
                  <c:v>802.95060000000001</c:v>
                </c:pt>
                <c:pt idx="605">
                  <c:v>803.27260000000001</c:v>
                </c:pt>
                <c:pt idx="606">
                  <c:v>803.59460000000001</c:v>
                </c:pt>
                <c:pt idx="607">
                  <c:v>803.91650000000004</c:v>
                </c:pt>
                <c:pt idx="608">
                  <c:v>804.23839999999996</c:v>
                </c:pt>
                <c:pt idx="609">
                  <c:v>804.56020000000001</c:v>
                </c:pt>
                <c:pt idx="610">
                  <c:v>804.88199999999995</c:v>
                </c:pt>
                <c:pt idx="611">
                  <c:v>805.20370000000003</c:v>
                </c:pt>
                <c:pt idx="612">
                  <c:v>805.52530000000002</c:v>
                </c:pt>
                <c:pt idx="613">
                  <c:v>805.84690000000001</c:v>
                </c:pt>
                <c:pt idx="614">
                  <c:v>806.16849999999999</c:v>
                </c:pt>
                <c:pt idx="615">
                  <c:v>806.49009999999998</c:v>
                </c:pt>
                <c:pt idx="616">
                  <c:v>806.81150000000002</c:v>
                </c:pt>
                <c:pt idx="617">
                  <c:v>807.13289999999995</c:v>
                </c:pt>
                <c:pt idx="618">
                  <c:v>807.45429999999999</c:v>
                </c:pt>
                <c:pt idx="619">
                  <c:v>807.77560000000005</c:v>
                </c:pt>
                <c:pt idx="620">
                  <c:v>808.09690000000001</c:v>
                </c:pt>
                <c:pt idx="621">
                  <c:v>808.41809999999998</c:v>
                </c:pt>
                <c:pt idx="622">
                  <c:v>808.73929999999996</c:v>
                </c:pt>
                <c:pt idx="623">
                  <c:v>809.06039999999996</c:v>
                </c:pt>
                <c:pt idx="624">
                  <c:v>809.38149999999996</c:v>
                </c:pt>
                <c:pt idx="625">
                  <c:v>809.70249999999999</c:v>
                </c:pt>
                <c:pt idx="626">
                  <c:v>810.02350000000001</c:v>
                </c:pt>
                <c:pt idx="627">
                  <c:v>810.34439999999995</c:v>
                </c:pt>
                <c:pt idx="628">
                  <c:v>810.6653</c:v>
                </c:pt>
                <c:pt idx="629">
                  <c:v>810.98609999999996</c:v>
                </c:pt>
                <c:pt idx="630">
                  <c:v>811.30690000000004</c:v>
                </c:pt>
                <c:pt idx="631">
                  <c:v>811.6277</c:v>
                </c:pt>
                <c:pt idx="632">
                  <c:v>811.94839999999999</c:v>
                </c:pt>
                <c:pt idx="633">
                  <c:v>812.26900000000001</c:v>
                </c:pt>
                <c:pt idx="634">
                  <c:v>812.58960000000002</c:v>
                </c:pt>
                <c:pt idx="635">
                  <c:v>812.91010000000006</c:v>
                </c:pt>
                <c:pt idx="636">
                  <c:v>813.23059999999998</c:v>
                </c:pt>
                <c:pt idx="637">
                  <c:v>813.55100000000004</c:v>
                </c:pt>
                <c:pt idx="638">
                  <c:v>813.87149999999997</c:v>
                </c:pt>
                <c:pt idx="639">
                  <c:v>814.19179999999994</c:v>
                </c:pt>
                <c:pt idx="640">
                  <c:v>814.51210000000003</c:v>
                </c:pt>
                <c:pt idx="641">
                  <c:v>814.83230000000003</c:v>
                </c:pt>
                <c:pt idx="642">
                  <c:v>815.15250000000003</c:v>
                </c:pt>
                <c:pt idx="643">
                  <c:v>815.47270000000003</c:v>
                </c:pt>
                <c:pt idx="644">
                  <c:v>815.79269999999997</c:v>
                </c:pt>
                <c:pt idx="645">
                  <c:v>816.11279999999999</c:v>
                </c:pt>
                <c:pt idx="646">
                  <c:v>816.43280000000004</c:v>
                </c:pt>
                <c:pt idx="647">
                  <c:v>816.7527</c:v>
                </c:pt>
                <c:pt idx="648">
                  <c:v>817.07259999999997</c:v>
                </c:pt>
                <c:pt idx="649">
                  <c:v>817.39250000000004</c:v>
                </c:pt>
                <c:pt idx="650">
                  <c:v>817.71230000000003</c:v>
                </c:pt>
                <c:pt idx="651">
                  <c:v>818.03200000000004</c:v>
                </c:pt>
                <c:pt idx="652">
                  <c:v>818.35170000000005</c:v>
                </c:pt>
                <c:pt idx="653">
                  <c:v>818.67139999999995</c:v>
                </c:pt>
                <c:pt idx="654">
                  <c:v>818.99099999999999</c:v>
                </c:pt>
                <c:pt idx="655">
                  <c:v>819.31050000000005</c:v>
                </c:pt>
                <c:pt idx="656">
                  <c:v>819.63009999999997</c:v>
                </c:pt>
                <c:pt idx="657">
                  <c:v>819.94949999999994</c:v>
                </c:pt>
                <c:pt idx="658">
                  <c:v>820.26890000000003</c:v>
                </c:pt>
                <c:pt idx="659">
                  <c:v>820.5883</c:v>
                </c:pt>
                <c:pt idx="660">
                  <c:v>820.9076</c:v>
                </c:pt>
                <c:pt idx="661">
                  <c:v>821.2269</c:v>
                </c:pt>
                <c:pt idx="662">
                  <c:v>821.54600000000005</c:v>
                </c:pt>
                <c:pt idx="663">
                  <c:v>821.86519999999996</c:v>
                </c:pt>
                <c:pt idx="664">
                  <c:v>822.18430000000001</c:v>
                </c:pt>
                <c:pt idx="665">
                  <c:v>822.50340000000006</c:v>
                </c:pt>
                <c:pt idx="666">
                  <c:v>822.82240000000002</c:v>
                </c:pt>
                <c:pt idx="667">
                  <c:v>823.14139999999998</c:v>
                </c:pt>
                <c:pt idx="668">
                  <c:v>823.46029999999996</c:v>
                </c:pt>
                <c:pt idx="669">
                  <c:v>823.77909999999997</c:v>
                </c:pt>
                <c:pt idx="670">
                  <c:v>824.09799999999996</c:v>
                </c:pt>
                <c:pt idx="671">
                  <c:v>824.41669999999999</c:v>
                </c:pt>
                <c:pt idx="672">
                  <c:v>824.73540000000003</c:v>
                </c:pt>
                <c:pt idx="673">
                  <c:v>825.05409999999995</c:v>
                </c:pt>
                <c:pt idx="674">
                  <c:v>825.37270000000001</c:v>
                </c:pt>
                <c:pt idx="675">
                  <c:v>825.69129999999996</c:v>
                </c:pt>
                <c:pt idx="676">
                  <c:v>826.00980000000004</c:v>
                </c:pt>
                <c:pt idx="677">
                  <c:v>826.32820000000004</c:v>
                </c:pt>
                <c:pt idx="678">
                  <c:v>826.64670000000001</c:v>
                </c:pt>
                <c:pt idx="679">
                  <c:v>826.96500000000003</c:v>
                </c:pt>
                <c:pt idx="680">
                  <c:v>827.28340000000003</c:v>
                </c:pt>
                <c:pt idx="681">
                  <c:v>827.60159999999996</c:v>
                </c:pt>
                <c:pt idx="682">
                  <c:v>827.91989999999998</c:v>
                </c:pt>
                <c:pt idx="683">
                  <c:v>828.23800000000006</c:v>
                </c:pt>
                <c:pt idx="684">
                  <c:v>828.55619999999999</c:v>
                </c:pt>
                <c:pt idx="685">
                  <c:v>828.87419999999997</c:v>
                </c:pt>
                <c:pt idx="686">
                  <c:v>829.19230000000005</c:v>
                </c:pt>
                <c:pt idx="687">
                  <c:v>829.51020000000005</c:v>
                </c:pt>
                <c:pt idx="688">
                  <c:v>829.82809999999995</c:v>
                </c:pt>
                <c:pt idx="689">
                  <c:v>830.14599999999996</c:v>
                </c:pt>
                <c:pt idx="690">
                  <c:v>830.46379999999999</c:v>
                </c:pt>
                <c:pt idx="691">
                  <c:v>830.78160000000003</c:v>
                </c:pt>
                <c:pt idx="692">
                  <c:v>831.09929999999997</c:v>
                </c:pt>
                <c:pt idx="693">
                  <c:v>831.41700000000003</c:v>
                </c:pt>
                <c:pt idx="694">
                  <c:v>831.7346</c:v>
                </c:pt>
                <c:pt idx="695">
                  <c:v>832.05219999999997</c:v>
                </c:pt>
                <c:pt idx="696">
                  <c:v>832.36980000000005</c:v>
                </c:pt>
                <c:pt idx="697">
                  <c:v>832.68719999999996</c:v>
                </c:pt>
                <c:pt idx="698">
                  <c:v>833.00459999999998</c:v>
                </c:pt>
                <c:pt idx="699">
                  <c:v>833.322</c:v>
                </c:pt>
                <c:pt idx="700">
                  <c:v>833.63930000000005</c:v>
                </c:pt>
                <c:pt idx="701">
                  <c:v>833.95659999999998</c:v>
                </c:pt>
                <c:pt idx="702">
                  <c:v>834.27390000000003</c:v>
                </c:pt>
                <c:pt idx="703">
                  <c:v>834.59100000000001</c:v>
                </c:pt>
                <c:pt idx="704">
                  <c:v>834.90809999999999</c:v>
                </c:pt>
                <c:pt idx="705">
                  <c:v>835.22519999999997</c:v>
                </c:pt>
                <c:pt idx="706">
                  <c:v>835.54219999999998</c:v>
                </c:pt>
                <c:pt idx="707">
                  <c:v>835.85929999999996</c:v>
                </c:pt>
                <c:pt idx="708">
                  <c:v>836.17610000000002</c:v>
                </c:pt>
                <c:pt idx="709">
                  <c:v>836.49300000000005</c:v>
                </c:pt>
                <c:pt idx="710">
                  <c:v>836.80989999999997</c:v>
                </c:pt>
                <c:pt idx="711">
                  <c:v>837.12660000000005</c:v>
                </c:pt>
                <c:pt idx="712">
                  <c:v>837.4434</c:v>
                </c:pt>
                <c:pt idx="713">
                  <c:v>837.76009999999997</c:v>
                </c:pt>
                <c:pt idx="714">
                  <c:v>838.07669999999996</c:v>
                </c:pt>
                <c:pt idx="715">
                  <c:v>838.39319999999998</c:v>
                </c:pt>
                <c:pt idx="716">
                  <c:v>838.70979999999997</c:v>
                </c:pt>
                <c:pt idx="717">
                  <c:v>839.02629999999999</c:v>
                </c:pt>
                <c:pt idx="718">
                  <c:v>839.34270000000004</c:v>
                </c:pt>
                <c:pt idx="719">
                  <c:v>839.65909999999997</c:v>
                </c:pt>
                <c:pt idx="720">
                  <c:v>839.97540000000004</c:v>
                </c:pt>
                <c:pt idx="721">
                  <c:v>840.29169999999999</c:v>
                </c:pt>
                <c:pt idx="722">
                  <c:v>840.60799999999995</c:v>
                </c:pt>
                <c:pt idx="723">
                  <c:v>840.92409999999995</c:v>
                </c:pt>
                <c:pt idx="724">
                  <c:v>841.24019999999996</c:v>
                </c:pt>
                <c:pt idx="725">
                  <c:v>841.55629999999996</c:v>
                </c:pt>
                <c:pt idx="726">
                  <c:v>841.87239999999997</c:v>
                </c:pt>
                <c:pt idx="727">
                  <c:v>842.1884</c:v>
                </c:pt>
                <c:pt idx="728">
                  <c:v>842.50429999999994</c:v>
                </c:pt>
                <c:pt idx="729">
                  <c:v>842.8202</c:v>
                </c:pt>
                <c:pt idx="730">
                  <c:v>843.13599999999997</c:v>
                </c:pt>
                <c:pt idx="731">
                  <c:v>843.45180000000005</c:v>
                </c:pt>
                <c:pt idx="732">
                  <c:v>843.76750000000004</c:v>
                </c:pt>
                <c:pt idx="733">
                  <c:v>844.08320000000003</c:v>
                </c:pt>
                <c:pt idx="734">
                  <c:v>844.39880000000005</c:v>
                </c:pt>
                <c:pt idx="735">
                  <c:v>844.71439999999996</c:v>
                </c:pt>
                <c:pt idx="736">
                  <c:v>845.03</c:v>
                </c:pt>
                <c:pt idx="737">
                  <c:v>845.34540000000004</c:v>
                </c:pt>
                <c:pt idx="738">
                  <c:v>845.66079999999999</c:v>
                </c:pt>
                <c:pt idx="739">
                  <c:v>845.97630000000004</c:v>
                </c:pt>
                <c:pt idx="740">
                  <c:v>846.29160000000002</c:v>
                </c:pt>
                <c:pt idx="741">
                  <c:v>846.6069</c:v>
                </c:pt>
                <c:pt idx="742">
                  <c:v>846.9221</c:v>
                </c:pt>
                <c:pt idx="743">
                  <c:v>847.23720000000003</c:v>
                </c:pt>
                <c:pt idx="744">
                  <c:v>847.55240000000003</c:v>
                </c:pt>
                <c:pt idx="745">
                  <c:v>847.86749999999995</c:v>
                </c:pt>
                <c:pt idx="746">
                  <c:v>848.1825</c:v>
                </c:pt>
                <c:pt idx="747">
                  <c:v>848.49749999999995</c:v>
                </c:pt>
                <c:pt idx="748">
                  <c:v>848.81240000000003</c:v>
                </c:pt>
                <c:pt idx="749">
                  <c:v>849.12729999999999</c:v>
                </c:pt>
                <c:pt idx="750">
                  <c:v>849.44209999999998</c:v>
                </c:pt>
                <c:pt idx="751">
                  <c:v>849.75689999999997</c:v>
                </c:pt>
                <c:pt idx="752">
                  <c:v>850.07169999999996</c:v>
                </c:pt>
                <c:pt idx="753">
                  <c:v>850.38639999999998</c:v>
                </c:pt>
                <c:pt idx="754">
                  <c:v>850.70090000000005</c:v>
                </c:pt>
                <c:pt idx="755">
                  <c:v>851.01559999999995</c:v>
                </c:pt>
                <c:pt idx="756">
                  <c:v>851.33010000000002</c:v>
                </c:pt>
                <c:pt idx="757">
                  <c:v>851.64449999999999</c:v>
                </c:pt>
                <c:pt idx="758">
                  <c:v>851.95899999999995</c:v>
                </c:pt>
                <c:pt idx="759">
                  <c:v>852.27340000000004</c:v>
                </c:pt>
                <c:pt idx="760">
                  <c:v>852.58770000000004</c:v>
                </c:pt>
                <c:pt idx="761">
                  <c:v>852.90200000000004</c:v>
                </c:pt>
                <c:pt idx="762">
                  <c:v>853.21619999999996</c:v>
                </c:pt>
                <c:pt idx="763">
                  <c:v>853.53039999999999</c:v>
                </c:pt>
                <c:pt idx="764">
                  <c:v>853.84450000000004</c:v>
                </c:pt>
                <c:pt idx="765">
                  <c:v>854.15859999999998</c:v>
                </c:pt>
                <c:pt idx="766">
                  <c:v>854.47260000000006</c:v>
                </c:pt>
                <c:pt idx="767">
                  <c:v>854.78660000000002</c:v>
                </c:pt>
                <c:pt idx="768">
                  <c:v>855.10050000000001</c:v>
                </c:pt>
                <c:pt idx="769">
                  <c:v>855.4144</c:v>
                </c:pt>
                <c:pt idx="770">
                  <c:v>855.72820000000002</c:v>
                </c:pt>
                <c:pt idx="771">
                  <c:v>856.04200000000003</c:v>
                </c:pt>
                <c:pt idx="772">
                  <c:v>856.35569999999996</c:v>
                </c:pt>
                <c:pt idx="773">
                  <c:v>856.6694</c:v>
                </c:pt>
                <c:pt idx="774">
                  <c:v>856.98299999999995</c:v>
                </c:pt>
                <c:pt idx="775">
                  <c:v>857.29660000000001</c:v>
                </c:pt>
                <c:pt idx="776">
                  <c:v>857.61009999999999</c:v>
                </c:pt>
                <c:pt idx="777">
                  <c:v>857.92359999999996</c:v>
                </c:pt>
                <c:pt idx="778">
                  <c:v>858.23699999999997</c:v>
                </c:pt>
                <c:pt idx="779">
                  <c:v>858.55039999999997</c:v>
                </c:pt>
                <c:pt idx="780">
                  <c:v>858.86369999999999</c:v>
                </c:pt>
                <c:pt idx="781">
                  <c:v>859.17700000000002</c:v>
                </c:pt>
                <c:pt idx="782">
                  <c:v>859.49019999999996</c:v>
                </c:pt>
                <c:pt idx="783">
                  <c:v>859.80330000000004</c:v>
                </c:pt>
                <c:pt idx="784">
                  <c:v>860.11649999999997</c:v>
                </c:pt>
                <c:pt idx="785">
                  <c:v>860.42960000000005</c:v>
                </c:pt>
                <c:pt idx="786">
                  <c:v>860.74260000000004</c:v>
                </c:pt>
                <c:pt idx="787">
                  <c:v>861.05550000000005</c:v>
                </c:pt>
                <c:pt idx="788">
                  <c:v>861.36850000000004</c:v>
                </c:pt>
                <c:pt idx="789">
                  <c:v>861.68129999999996</c:v>
                </c:pt>
                <c:pt idx="790">
                  <c:v>861.9941</c:v>
                </c:pt>
                <c:pt idx="791">
                  <c:v>862.30690000000004</c:v>
                </c:pt>
                <c:pt idx="792">
                  <c:v>862.61959999999999</c:v>
                </c:pt>
                <c:pt idx="793">
                  <c:v>862.93230000000005</c:v>
                </c:pt>
                <c:pt idx="794">
                  <c:v>863.24490000000003</c:v>
                </c:pt>
                <c:pt idx="795">
                  <c:v>863.5575</c:v>
                </c:pt>
                <c:pt idx="796">
                  <c:v>863.87</c:v>
                </c:pt>
                <c:pt idx="797">
                  <c:v>864.18240000000003</c:v>
                </c:pt>
                <c:pt idx="798">
                  <c:v>864.49490000000003</c:v>
                </c:pt>
                <c:pt idx="799">
                  <c:v>864.80730000000005</c:v>
                </c:pt>
                <c:pt idx="800">
                  <c:v>865.11959999999999</c:v>
                </c:pt>
                <c:pt idx="801">
                  <c:v>865.43179999999995</c:v>
                </c:pt>
                <c:pt idx="802">
                  <c:v>865.74400000000003</c:v>
                </c:pt>
                <c:pt idx="803">
                  <c:v>866.05619999999999</c:v>
                </c:pt>
                <c:pt idx="804">
                  <c:v>866.36829999999998</c:v>
                </c:pt>
                <c:pt idx="805">
                  <c:v>866.68039999999996</c:v>
                </c:pt>
                <c:pt idx="806">
                  <c:v>866.99239999999998</c:v>
                </c:pt>
                <c:pt idx="807">
                  <c:v>867.30430000000001</c:v>
                </c:pt>
                <c:pt idx="808">
                  <c:v>867.61620000000005</c:v>
                </c:pt>
                <c:pt idx="809">
                  <c:v>867.92809999999997</c:v>
                </c:pt>
                <c:pt idx="810">
                  <c:v>868.23990000000003</c:v>
                </c:pt>
                <c:pt idx="811">
                  <c:v>868.55160000000001</c:v>
                </c:pt>
                <c:pt idx="812">
                  <c:v>868.86329999999998</c:v>
                </c:pt>
                <c:pt idx="813">
                  <c:v>869.17499999999995</c:v>
                </c:pt>
                <c:pt idx="814">
                  <c:v>869.48659999999995</c:v>
                </c:pt>
                <c:pt idx="815">
                  <c:v>869.79819999999995</c:v>
                </c:pt>
                <c:pt idx="816">
                  <c:v>870.10969999999998</c:v>
                </c:pt>
                <c:pt idx="817">
                  <c:v>870.42110000000002</c:v>
                </c:pt>
                <c:pt idx="818">
                  <c:v>870.73249999999996</c:v>
                </c:pt>
                <c:pt idx="819">
                  <c:v>871.04380000000003</c:v>
                </c:pt>
                <c:pt idx="820">
                  <c:v>871.35519999999997</c:v>
                </c:pt>
                <c:pt idx="821">
                  <c:v>871.66639999999995</c:v>
                </c:pt>
                <c:pt idx="822">
                  <c:v>871.97760000000005</c:v>
                </c:pt>
                <c:pt idx="823">
                  <c:v>872.28880000000004</c:v>
                </c:pt>
                <c:pt idx="824">
                  <c:v>872.59990000000005</c:v>
                </c:pt>
                <c:pt idx="825">
                  <c:v>872.91089999999997</c:v>
                </c:pt>
                <c:pt idx="826">
                  <c:v>873.22190000000001</c:v>
                </c:pt>
                <c:pt idx="827">
                  <c:v>873.53279999999995</c:v>
                </c:pt>
                <c:pt idx="828">
                  <c:v>873.84370000000001</c:v>
                </c:pt>
                <c:pt idx="829">
                  <c:v>874.15449999999998</c:v>
                </c:pt>
                <c:pt idx="830">
                  <c:v>874.46529999999996</c:v>
                </c:pt>
                <c:pt idx="831">
                  <c:v>874.77610000000004</c:v>
                </c:pt>
                <c:pt idx="832">
                  <c:v>875.08680000000004</c:v>
                </c:pt>
                <c:pt idx="833">
                  <c:v>875.39739999999995</c:v>
                </c:pt>
                <c:pt idx="834">
                  <c:v>875.70799999999997</c:v>
                </c:pt>
                <c:pt idx="835">
                  <c:v>876.01850000000002</c:v>
                </c:pt>
                <c:pt idx="836">
                  <c:v>876.32899999999995</c:v>
                </c:pt>
                <c:pt idx="837">
                  <c:v>876.6395</c:v>
                </c:pt>
                <c:pt idx="838">
                  <c:v>876.94979999999998</c:v>
                </c:pt>
                <c:pt idx="839">
                  <c:v>877.26009999999997</c:v>
                </c:pt>
                <c:pt idx="840">
                  <c:v>877.57039999999995</c:v>
                </c:pt>
                <c:pt idx="841">
                  <c:v>877.88070000000005</c:v>
                </c:pt>
                <c:pt idx="842">
                  <c:v>878.19090000000006</c:v>
                </c:pt>
                <c:pt idx="843">
                  <c:v>878.50099999999998</c:v>
                </c:pt>
                <c:pt idx="844">
                  <c:v>878.81100000000004</c:v>
                </c:pt>
                <c:pt idx="845">
                  <c:v>879.12109999999996</c:v>
                </c:pt>
                <c:pt idx="846">
                  <c:v>879.43100000000004</c:v>
                </c:pt>
                <c:pt idx="847">
                  <c:v>879.74099999999999</c:v>
                </c:pt>
                <c:pt idx="848">
                  <c:v>880.05079999999998</c:v>
                </c:pt>
                <c:pt idx="849">
                  <c:v>880.36069999999995</c:v>
                </c:pt>
                <c:pt idx="850">
                  <c:v>880.67039999999997</c:v>
                </c:pt>
                <c:pt idx="851">
                  <c:v>880.98019999999997</c:v>
                </c:pt>
                <c:pt idx="852">
                  <c:v>881.28980000000001</c:v>
                </c:pt>
                <c:pt idx="853">
                  <c:v>881.59939999999995</c:v>
                </c:pt>
                <c:pt idx="854">
                  <c:v>881.90899999999999</c:v>
                </c:pt>
                <c:pt idx="855">
                  <c:v>882.21849999999995</c:v>
                </c:pt>
                <c:pt idx="856">
                  <c:v>882.52800000000002</c:v>
                </c:pt>
                <c:pt idx="857">
                  <c:v>882.8374</c:v>
                </c:pt>
                <c:pt idx="858">
                  <c:v>883.14679999999998</c:v>
                </c:pt>
                <c:pt idx="859">
                  <c:v>883.45609999999999</c:v>
                </c:pt>
                <c:pt idx="860">
                  <c:v>883.76530000000002</c:v>
                </c:pt>
                <c:pt idx="861">
                  <c:v>884.07449999999994</c:v>
                </c:pt>
                <c:pt idx="862">
                  <c:v>884.38369999999998</c:v>
                </c:pt>
                <c:pt idx="863">
                  <c:v>884.69280000000003</c:v>
                </c:pt>
                <c:pt idx="864">
                  <c:v>885.0018</c:v>
                </c:pt>
                <c:pt idx="865">
                  <c:v>885.31089999999995</c:v>
                </c:pt>
                <c:pt idx="866">
                  <c:v>885.61980000000005</c:v>
                </c:pt>
                <c:pt idx="867">
                  <c:v>885.92870000000005</c:v>
                </c:pt>
                <c:pt idx="868">
                  <c:v>886.23749999999995</c:v>
                </c:pt>
                <c:pt idx="869">
                  <c:v>886.54639999999995</c:v>
                </c:pt>
                <c:pt idx="870">
                  <c:v>886.85509999999999</c:v>
                </c:pt>
                <c:pt idx="871">
                  <c:v>887.16380000000004</c:v>
                </c:pt>
                <c:pt idx="872">
                  <c:v>887.47249999999997</c:v>
                </c:pt>
                <c:pt idx="873">
                  <c:v>887.78110000000004</c:v>
                </c:pt>
                <c:pt idx="874">
                  <c:v>888.08960000000002</c:v>
                </c:pt>
                <c:pt idx="875">
                  <c:v>888.3981</c:v>
                </c:pt>
                <c:pt idx="876">
                  <c:v>888.70650000000001</c:v>
                </c:pt>
                <c:pt idx="877">
                  <c:v>889.01490000000001</c:v>
                </c:pt>
                <c:pt idx="878">
                  <c:v>889.32320000000004</c:v>
                </c:pt>
                <c:pt idx="879">
                  <c:v>889.63149999999996</c:v>
                </c:pt>
                <c:pt idx="880">
                  <c:v>889.93979999999999</c:v>
                </c:pt>
                <c:pt idx="881">
                  <c:v>890.24789999999996</c:v>
                </c:pt>
                <c:pt idx="882">
                  <c:v>890.55610000000001</c:v>
                </c:pt>
                <c:pt idx="883">
                  <c:v>890.86410000000001</c:v>
                </c:pt>
                <c:pt idx="884">
                  <c:v>891.17219999999998</c:v>
                </c:pt>
                <c:pt idx="885">
                  <c:v>891.48019999999997</c:v>
                </c:pt>
                <c:pt idx="886">
                  <c:v>891.78809999999999</c:v>
                </c:pt>
                <c:pt idx="887">
                  <c:v>892.09590000000003</c:v>
                </c:pt>
                <c:pt idx="888">
                  <c:v>892.40380000000005</c:v>
                </c:pt>
                <c:pt idx="889">
                  <c:v>892.7115</c:v>
                </c:pt>
                <c:pt idx="890">
                  <c:v>893.01930000000004</c:v>
                </c:pt>
                <c:pt idx="891">
                  <c:v>893.327</c:v>
                </c:pt>
                <c:pt idx="892">
                  <c:v>893.63459999999998</c:v>
                </c:pt>
                <c:pt idx="893">
                  <c:v>893.94209999999998</c:v>
                </c:pt>
                <c:pt idx="894">
                  <c:v>894.24959999999999</c:v>
                </c:pt>
                <c:pt idx="895">
                  <c:v>894.55709999999999</c:v>
                </c:pt>
                <c:pt idx="896">
                  <c:v>894.86450000000002</c:v>
                </c:pt>
                <c:pt idx="897">
                  <c:v>895.17190000000005</c:v>
                </c:pt>
                <c:pt idx="898">
                  <c:v>895.47919999999999</c:v>
                </c:pt>
                <c:pt idx="899">
                  <c:v>895.78639999999996</c:v>
                </c:pt>
                <c:pt idx="900">
                  <c:v>896.09370000000001</c:v>
                </c:pt>
                <c:pt idx="901">
                  <c:v>896.4008</c:v>
                </c:pt>
                <c:pt idx="902">
                  <c:v>896.7079</c:v>
                </c:pt>
                <c:pt idx="903">
                  <c:v>897.01499999999999</c:v>
                </c:pt>
                <c:pt idx="904">
                  <c:v>897.322</c:v>
                </c:pt>
                <c:pt idx="905">
                  <c:v>897.62890000000004</c:v>
                </c:pt>
                <c:pt idx="906">
                  <c:v>897.93579999999997</c:v>
                </c:pt>
                <c:pt idx="907">
                  <c:v>898.24270000000001</c:v>
                </c:pt>
                <c:pt idx="908">
                  <c:v>898.54939999999999</c:v>
                </c:pt>
                <c:pt idx="909">
                  <c:v>898.85619999999994</c:v>
                </c:pt>
                <c:pt idx="910">
                  <c:v>899.16290000000004</c:v>
                </c:pt>
                <c:pt idx="911">
                  <c:v>899.46950000000004</c:v>
                </c:pt>
                <c:pt idx="912">
                  <c:v>899.77610000000004</c:v>
                </c:pt>
                <c:pt idx="913">
                  <c:v>900.08259999999996</c:v>
                </c:pt>
                <c:pt idx="914">
                  <c:v>900.38919999999996</c:v>
                </c:pt>
                <c:pt idx="915">
                  <c:v>900.69560000000001</c:v>
                </c:pt>
                <c:pt idx="916">
                  <c:v>901.00199999999995</c:v>
                </c:pt>
                <c:pt idx="917">
                  <c:v>901.30830000000003</c:v>
                </c:pt>
                <c:pt idx="918">
                  <c:v>901.6146</c:v>
                </c:pt>
                <c:pt idx="919">
                  <c:v>901.92079999999999</c:v>
                </c:pt>
                <c:pt idx="920">
                  <c:v>902.22699999999998</c:v>
                </c:pt>
                <c:pt idx="921">
                  <c:v>902.53309999999999</c:v>
                </c:pt>
                <c:pt idx="922">
                  <c:v>902.83920000000001</c:v>
                </c:pt>
                <c:pt idx="923">
                  <c:v>903.14509999999996</c:v>
                </c:pt>
                <c:pt idx="924">
                  <c:v>903.4511</c:v>
                </c:pt>
                <c:pt idx="925">
                  <c:v>903.75710000000004</c:v>
                </c:pt>
                <c:pt idx="926">
                  <c:v>904.06290000000001</c:v>
                </c:pt>
                <c:pt idx="927">
                  <c:v>904.36869999999999</c:v>
                </c:pt>
                <c:pt idx="928">
                  <c:v>904.67449999999997</c:v>
                </c:pt>
                <c:pt idx="929">
                  <c:v>904.98019999999997</c:v>
                </c:pt>
                <c:pt idx="930">
                  <c:v>905.28579999999999</c:v>
                </c:pt>
                <c:pt idx="931">
                  <c:v>905.59140000000002</c:v>
                </c:pt>
                <c:pt idx="932">
                  <c:v>905.89700000000005</c:v>
                </c:pt>
                <c:pt idx="933">
                  <c:v>906.20249999999999</c:v>
                </c:pt>
                <c:pt idx="934">
                  <c:v>906.50789999999995</c:v>
                </c:pt>
                <c:pt idx="935">
                  <c:v>906.8134</c:v>
                </c:pt>
                <c:pt idx="936">
                  <c:v>907.11869999999999</c:v>
                </c:pt>
                <c:pt idx="937">
                  <c:v>907.42399999999998</c:v>
                </c:pt>
                <c:pt idx="938">
                  <c:v>907.72919999999999</c:v>
                </c:pt>
                <c:pt idx="939">
                  <c:v>908.03440000000001</c:v>
                </c:pt>
                <c:pt idx="940">
                  <c:v>908.33960000000002</c:v>
                </c:pt>
                <c:pt idx="941">
                  <c:v>908.64469999999994</c:v>
                </c:pt>
                <c:pt idx="942">
                  <c:v>908.94970000000001</c:v>
                </c:pt>
                <c:pt idx="943">
                  <c:v>909.25469999999996</c:v>
                </c:pt>
                <c:pt idx="944">
                  <c:v>909.55960000000005</c:v>
                </c:pt>
                <c:pt idx="945">
                  <c:v>909.86450000000002</c:v>
                </c:pt>
                <c:pt idx="946">
                  <c:v>910.16930000000002</c:v>
                </c:pt>
                <c:pt idx="947">
                  <c:v>910.47410000000002</c:v>
                </c:pt>
                <c:pt idx="948">
                  <c:v>910.77880000000005</c:v>
                </c:pt>
                <c:pt idx="949">
                  <c:v>911.08349999999996</c:v>
                </c:pt>
                <c:pt idx="950">
                  <c:v>911.38810000000001</c:v>
                </c:pt>
                <c:pt idx="951">
                  <c:v>911.69269999999995</c:v>
                </c:pt>
                <c:pt idx="952">
                  <c:v>911.99720000000002</c:v>
                </c:pt>
                <c:pt idx="953">
                  <c:v>912.30160000000001</c:v>
                </c:pt>
                <c:pt idx="954">
                  <c:v>912.60609999999997</c:v>
                </c:pt>
                <c:pt idx="955">
                  <c:v>912.91039999999998</c:v>
                </c:pt>
                <c:pt idx="956">
                  <c:v>913.21469999999999</c:v>
                </c:pt>
                <c:pt idx="957">
                  <c:v>913.51900000000001</c:v>
                </c:pt>
                <c:pt idx="958">
                  <c:v>913.82320000000004</c:v>
                </c:pt>
                <c:pt idx="959">
                  <c:v>914.12729999999999</c:v>
                </c:pt>
                <c:pt idx="960">
                  <c:v>914.43150000000003</c:v>
                </c:pt>
                <c:pt idx="961">
                  <c:v>914.7355</c:v>
                </c:pt>
                <c:pt idx="962">
                  <c:v>915.03949999999998</c:v>
                </c:pt>
                <c:pt idx="963">
                  <c:v>915.34339999999997</c:v>
                </c:pt>
                <c:pt idx="964">
                  <c:v>915.64729999999997</c:v>
                </c:pt>
                <c:pt idx="965">
                  <c:v>915.95119999999997</c:v>
                </c:pt>
                <c:pt idx="966">
                  <c:v>916.25490000000002</c:v>
                </c:pt>
                <c:pt idx="967">
                  <c:v>916.55870000000004</c:v>
                </c:pt>
                <c:pt idx="968">
                  <c:v>916.86239999999998</c:v>
                </c:pt>
                <c:pt idx="969">
                  <c:v>917.16600000000005</c:v>
                </c:pt>
                <c:pt idx="970">
                  <c:v>917.46950000000004</c:v>
                </c:pt>
                <c:pt idx="971">
                  <c:v>917.7731</c:v>
                </c:pt>
                <c:pt idx="972">
                  <c:v>918.07650000000001</c:v>
                </c:pt>
                <c:pt idx="973">
                  <c:v>918.38</c:v>
                </c:pt>
                <c:pt idx="974">
                  <c:v>918.68330000000003</c:v>
                </c:pt>
                <c:pt idx="975">
                  <c:v>918.98670000000004</c:v>
                </c:pt>
                <c:pt idx="976">
                  <c:v>919.28989999999999</c:v>
                </c:pt>
                <c:pt idx="977">
                  <c:v>919.59310000000005</c:v>
                </c:pt>
                <c:pt idx="978">
                  <c:v>919.8963</c:v>
                </c:pt>
                <c:pt idx="979">
                  <c:v>920.19939999999997</c:v>
                </c:pt>
                <c:pt idx="980">
                  <c:v>920.50239999999997</c:v>
                </c:pt>
                <c:pt idx="981">
                  <c:v>920.80550000000005</c:v>
                </c:pt>
                <c:pt idx="982">
                  <c:v>921.10839999999996</c:v>
                </c:pt>
                <c:pt idx="983">
                  <c:v>921.41129999999998</c:v>
                </c:pt>
                <c:pt idx="984">
                  <c:v>921.71420000000001</c:v>
                </c:pt>
                <c:pt idx="985">
                  <c:v>922.01700000000005</c:v>
                </c:pt>
                <c:pt idx="986">
                  <c:v>922.31970000000001</c:v>
                </c:pt>
                <c:pt idx="987">
                  <c:v>922.62239999999997</c:v>
                </c:pt>
                <c:pt idx="988">
                  <c:v>922.92499999999995</c:v>
                </c:pt>
                <c:pt idx="989">
                  <c:v>923.22760000000005</c:v>
                </c:pt>
                <c:pt idx="990">
                  <c:v>923.53020000000004</c:v>
                </c:pt>
                <c:pt idx="991">
                  <c:v>923.83259999999996</c:v>
                </c:pt>
                <c:pt idx="992">
                  <c:v>924.13509999999997</c:v>
                </c:pt>
                <c:pt idx="993">
                  <c:v>924.43740000000003</c:v>
                </c:pt>
                <c:pt idx="994">
                  <c:v>924.73969999999997</c:v>
                </c:pt>
                <c:pt idx="995">
                  <c:v>925.0421</c:v>
                </c:pt>
                <c:pt idx="996">
                  <c:v>925.3442</c:v>
                </c:pt>
                <c:pt idx="997">
                  <c:v>925.64639999999997</c:v>
                </c:pt>
                <c:pt idx="998">
                  <c:v>925.94849999999997</c:v>
                </c:pt>
                <c:pt idx="999">
                  <c:v>926.25059999999996</c:v>
                </c:pt>
                <c:pt idx="1000">
                  <c:v>926.55259999999998</c:v>
                </c:pt>
                <c:pt idx="1001">
                  <c:v>926.8546</c:v>
                </c:pt>
                <c:pt idx="1002">
                  <c:v>927.15650000000005</c:v>
                </c:pt>
                <c:pt idx="1003">
                  <c:v>927.45830000000001</c:v>
                </c:pt>
                <c:pt idx="1004">
                  <c:v>927.76009999999997</c:v>
                </c:pt>
                <c:pt idx="1005">
                  <c:v>928.06190000000004</c:v>
                </c:pt>
                <c:pt idx="1006">
                  <c:v>928.36360000000002</c:v>
                </c:pt>
                <c:pt idx="1007">
                  <c:v>928.66520000000003</c:v>
                </c:pt>
                <c:pt idx="1008">
                  <c:v>928.96680000000003</c:v>
                </c:pt>
                <c:pt idx="1009">
                  <c:v>929.26829999999995</c:v>
                </c:pt>
                <c:pt idx="1010">
                  <c:v>929.56979999999999</c:v>
                </c:pt>
                <c:pt idx="1011">
                  <c:v>929.87130000000002</c:v>
                </c:pt>
                <c:pt idx="1012">
                  <c:v>930.17259999999999</c:v>
                </c:pt>
                <c:pt idx="1013">
                  <c:v>930.47389999999996</c:v>
                </c:pt>
                <c:pt idx="1014">
                  <c:v>930.77520000000004</c:v>
                </c:pt>
                <c:pt idx="1015">
                  <c:v>931.07650000000001</c:v>
                </c:pt>
                <c:pt idx="1016">
                  <c:v>931.37760000000003</c:v>
                </c:pt>
                <c:pt idx="1017">
                  <c:v>931.67870000000005</c:v>
                </c:pt>
                <c:pt idx="1018">
                  <c:v>931.97979999999995</c:v>
                </c:pt>
                <c:pt idx="1019">
                  <c:v>932.2808</c:v>
                </c:pt>
                <c:pt idx="1020">
                  <c:v>932.58180000000004</c:v>
                </c:pt>
                <c:pt idx="1021">
                  <c:v>932.8827</c:v>
                </c:pt>
                <c:pt idx="1022">
                  <c:v>933.18349999999998</c:v>
                </c:pt>
                <c:pt idx="1023">
                  <c:v>933.48429999999996</c:v>
                </c:pt>
                <c:pt idx="1024">
                  <c:v>933.78510000000006</c:v>
                </c:pt>
                <c:pt idx="1025">
                  <c:v>934.08579999999995</c:v>
                </c:pt>
                <c:pt idx="1026">
                  <c:v>934.38639999999998</c:v>
                </c:pt>
                <c:pt idx="1027">
                  <c:v>934.68700000000001</c:v>
                </c:pt>
                <c:pt idx="1028">
                  <c:v>934.98749999999995</c:v>
                </c:pt>
                <c:pt idx="1029">
                  <c:v>935.28800000000001</c:v>
                </c:pt>
                <c:pt idx="1030">
                  <c:v>935.58849999999995</c:v>
                </c:pt>
                <c:pt idx="1031">
                  <c:v>935.88890000000004</c:v>
                </c:pt>
                <c:pt idx="1032">
                  <c:v>936.18920000000003</c:v>
                </c:pt>
                <c:pt idx="1033">
                  <c:v>936.48940000000005</c:v>
                </c:pt>
                <c:pt idx="1034">
                  <c:v>936.78970000000004</c:v>
                </c:pt>
                <c:pt idx="1035">
                  <c:v>937.08979999999997</c:v>
                </c:pt>
                <c:pt idx="1036">
                  <c:v>937.39</c:v>
                </c:pt>
                <c:pt idx="1037">
                  <c:v>937.69</c:v>
                </c:pt>
                <c:pt idx="1038">
                  <c:v>937.99009999999998</c:v>
                </c:pt>
                <c:pt idx="1039">
                  <c:v>938.29</c:v>
                </c:pt>
                <c:pt idx="1040">
                  <c:v>938.58989999999994</c:v>
                </c:pt>
                <c:pt idx="1041">
                  <c:v>938.88980000000004</c:v>
                </c:pt>
                <c:pt idx="1042">
                  <c:v>939.18960000000004</c:v>
                </c:pt>
                <c:pt idx="1043">
                  <c:v>939.48929999999996</c:v>
                </c:pt>
                <c:pt idx="1044">
                  <c:v>939.78899999999999</c:v>
                </c:pt>
                <c:pt idx="1045">
                  <c:v>940.08860000000004</c:v>
                </c:pt>
                <c:pt idx="1046">
                  <c:v>940.38819999999998</c:v>
                </c:pt>
                <c:pt idx="1047">
                  <c:v>940.68769999999995</c:v>
                </c:pt>
                <c:pt idx="1048">
                  <c:v>940.98720000000003</c:v>
                </c:pt>
                <c:pt idx="1049">
                  <c:v>941.2867</c:v>
                </c:pt>
                <c:pt idx="1050">
                  <c:v>941.58609999999999</c:v>
                </c:pt>
                <c:pt idx="1051">
                  <c:v>941.8854</c:v>
                </c:pt>
                <c:pt idx="1052">
                  <c:v>942.18460000000005</c:v>
                </c:pt>
                <c:pt idx="1053">
                  <c:v>942.48389999999995</c:v>
                </c:pt>
                <c:pt idx="1054">
                  <c:v>942.78300000000002</c:v>
                </c:pt>
                <c:pt idx="1055">
                  <c:v>943.08219999999994</c:v>
                </c:pt>
                <c:pt idx="1056">
                  <c:v>943.38120000000004</c:v>
                </c:pt>
                <c:pt idx="1057">
                  <c:v>943.68020000000001</c:v>
                </c:pt>
                <c:pt idx="1058">
                  <c:v>943.97919999999999</c:v>
                </c:pt>
                <c:pt idx="1059">
                  <c:v>944.27809999999999</c:v>
                </c:pt>
                <c:pt idx="1060">
                  <c:v>944.57690000000002</c:v>
                </c:pt>
                <c:pt idx="1061">
                  <c:v>944.87570000000005</c:v>
                </c:pt>
                <c:pt idx="1062">
                  <c:v>945.17439999999999</c:v>
                </c:pt>
                <c:pt idx="1063">
                  <c:v>945.47310000000004</c:v>
                </c:pt>
                <c:pt idx="1064">
                  <c:v>945.77179999999998</c:v>
                </c:pt>
                <c:pt idx="1065">
                  <c:v>946.07039999999995</c:v>
                </c:pt>
                <c:pt idx="1066">
                  <c:v>946.36890000000005</c:v>
                </c:pt>
                <c:pt idx="1067">
                  <c:v>946.66740000000004</c:v>
                </c:pt>
                <c:pt idx="1068">
                  <c:v>946.96579999999994</c:v>
                </c:pt>
                <c:pt idx="1069">
                  <c:v>947.26419999999996</c:v>
                </c:pt>
                <c:pt idx="1070">
                  <c:v>947.56240000000003</c:v>
                </c:pt>
                <c:pt idx="1071">
                  <c:v>947.86069999999995</c:v>
                </c:pt>
                <c:pt idx="1072">
                  <c:v>948.15890000000002</c:v>
                </c:pt>
                <c:pt idx="1073">
                  <c:v>948.45709999999997</c:v>
                </c:pt>
                <c:pt idx="1074">
                  <c:v>948.75519999999995</c:v>
                </c:pt>
                <c:pt idx="1075">
                  <c:v>949.05330000000004</c:v>
                </c:pt>
                <c:pt idx="1076">
                  <c:v>949.35130000000004</c:v>
                </c:pt>
                <c:pt idx="1077">
                  <c:v>949.64919999999995</c:v>
                </c:pt>
                <c:pt idx="1078">
                  <c:v>949.94709999999998</c:v>
                </c:pt>
                <c:pt idx="1079">
                  <c:v>950.24490000000003</c:v>
                </c:pt>
                <c:pt idx="1080">
                  <c:v>950.54269999999997</c:v>
                </c:pt>
                <c:pt idx="1081">
                  <c:v>950.84050000000002</c:v>
                </c:pt>
                <c:pt idx="1082">
                  <c:v>951.13810000000001</c:v>
                </c:pt>
                <c:pt idx="1083">
                  <c:v>951.43579999999997</c:v>
                </c:pt>
                <c:pt idx="1084">
                  <c:v>951.73329999999999</c:v>
                </c:pt>
                <c:pt idx="1085">
                  <c:v>952.03089999999997</c:v>
                </c:pt>
                <c:pt idx="1086">
                  <c:v>952.32830000000001</c:v>
                </c:pt>
                <c:pt idx="1087">
                  <c:v>952.62570000000005</c:v>
                </c:pt>
                <c:pt idx="1088">
                  <c:v>952.92309999999998</c:v>
                </c:pt>
                <c:pt idx="1089">
                  <c:v>953.22040000000004</c:v>
                </c:pt>
                <c:pt idx="1090">
                  <c:v>953.51760000000002</c:v>
                </c:pt>
                <c:pt idx="1091">
                  <c:v>953.81489999999997</c:v>
                </c:pt>
                <c:pt idx="1092">
                  <c:v>954.11199999999997</c:v>
                </c:pt>
                <c:pt idx="1093">
                  <c:v>954.40909999999997</c:v>
                </c:pt>
                <c:pt idx="1094">
                  <c:v>954.70619999999997</c:v>
                </c:pt>
                <c:pt idx="1095">
                  <c:v>955.00310000000002</c:v>
                </c:pt>
                <c:pt idx="1096">
                  <c:v>955.3</c:v>
                </c:pt>
                <c:pt idx="1097">
                  <c:v>955.59699999999998</c:v>
                </c:pt>
                <c:pt idx="1098">
                  <c:v>955.89380000000006</c:v>
                </c:pt>
                <c:pt idx="1099">
                  <c:v>956.19060000000002</c:v>
                </c:pt>
                <c:pt idx="1100">
                  <c:v>956.4873</c:v>
                </c:pt>
                <c:pt idx="1101">
                  <c:v>956.78390000000002</c:v>
                </c:pt>
                <c:pt idx="1102">
                  <c:v>957.0806</c:v>
                </c:pt>
                <c:pt idx="1103">
                  <c:v>957.37710000000004</c:v>
                </c:pt>
                <c:pt idx="1104">
                  <c:v>957.67359999999996</c:v>
                </c:pt>
                <c:pt idx="1105">
                  <c:v>957.9701</c:v>
                </c:pt>
                <c:pt idx="1106">
                  <c:v>958.26649999999995</c:v>
                </c:pt>
                <c:pt idx="1107">
                  <c:v>958.56290000000001</c:v>
                </c:pt>
                <c:pt idx="1108">
                  <c:v>958.85910000000001</c:v>
                </c:pt>
                <c:pt idx="1109">
                  <c:v>959.15539999999999</c:v>
                </c:pt>
                <c:pt idx="1110">
                  <c:v>959.45150000000001</c:v>
                </c:pt>
                <c:pt idx="1111">
                  <c:v>959.74770000000001</c:v>
                </c:pt>
                <c:pt idx="1112">
                  <c:v>960.04380000000003</c:v>
                </c:pt>
                <c:pt idx="1113">
                  <c:v>960.33979999999997</c:v>
                </c:pt>
                <c:pt idx="1114">
                  <c:v>960.63580000000002</c:v>
                </c:pt>
                <c:pt idx="1115">
                  <c:v>960.93169999999998</c:v>
                </c:pt>
                <c:pt idx="1116">
                  <c:v>961.22760000000005</c:v>
                </c:pt>
                <c:pt idx="1117">
                  <c:v>961.52340000000004</c:v>
                </c:pt>
                <c:pt idx="1118">
                  <c:v>961.81920000000002</c:v>
                </c:pt>
                <c:pt idx="1119">
                  <c:v>962.11490000000003</c:v>
                </c:pt>
                <c:pt idx="1120">
                  <c:v>962.41049999999996</c:v>
                </c:pt>
                <c:pt idx="1121">
                  <c:v>962.70609999999999</c:v>
                </c:pt>
                <c:pt idx="1122">
                  <c:v>963.00160000000005</c:v>
                </c:pt>
                <c:pt idx="1123">
                  <c:v>963.2971</c:v>
                </c:pt>
                <c:pt idx="1124">
                  <c:v>963.59259999999995</c:v>
                </c:pt>
                <c:pt idx="1125">
                  <c:v>963.88789999999995</c:v>
                </c:pt>
                <c:pt idx="1126">
                  <c:v>964.18330000000003</c:v>
                </c:pt>
                <c:pt idx="1127">
                  <c:v>964.47860000000003</c:v>
                </c:pt>
                <c:pt idx="1128">
                  <c:v>964.77380000000005</c:v>
                </c:pt>
                <c:pt idx="1129">
                  <c:v>965.06899999999996</c:v>
                </c:pt>
                <c:pt idx="1130">
                  <c:v>965.36410000000001</c:v>
                </c:pt>
                <c:pt idx="1131">
                  <c:v>965.65920000000006</c:v>
                </c:pt>
                <c:pt idx="1132">
                  <c:v>965.95420000000001</c:v>
                </c:pt>
                <c:pt idx="1133">
                  <c:v>966.2491</c:v>
                </c:pt>
                <c:pt idx="1134">
                  <c:v>966.54399999999998</c:v>
                </c:pt>
                <c:pt idx="1135">
                  <c:v>966.83889999999997</c:v>
                </c:pt>
                <c:pt idx="1136">
                  <c:v>967.13369999999998</c:v>
                </c:pt>
                <c:pt idx="1137">
                  <c:v>967.42840000000001</c:v>
                </c:pt>
                <c:pt idx="1138">
                  <c:v>967.72310000000004</c:v>
                </c:pt>
                <c:pt idx="1139">
                  <c:v>968.01779999999997</c:v>
                </c:pt>
                <c:pt idx="1140">
                  <c:v>968.31230000000005</c:v>
                </c:pt>
                <c:pt idx="1141">
                  <c:v>968.6069</c:v>
                </c:pt>
                <c:pt idx="1142">
                  <c:v>968.90129999999999</c:v>
                </c:pt>
                <c:pt idx="1143">
                  <c:v>969.19569999999999</c:v>
                </c:pt>
                <c:pt idx="1144">
                  <c:v>969.49009999999998</c:v>
                </c:pt>
                <c:pt idx="1145">
                  <c:v>969.78440000000001</c:v>
                </c:pt>
                <c:pt idx="1146">
                  <c:v>970.07870000000003</c:v>
                </c:pt>
                <c:pt idx="1147">
                  <c:v>970.37289999999996</c:v>
                </c:pt>
                <c:pt idx="1148">
                  <c:v>970.6671</c:v>
                </c:pt>
                <c:pt idx="1149">
                  <c:v>970.96109999999999</c:v>
                </c:pt>
                <c:pt idx="1150">
                  <c:v>971.25519999999995</c:v>
                </c:pt>
                <c:pt idx="1151">
                  <c:v>971.54920000000004</c:v>
                </c:pt>
                <c:pt idx="1152">
                  <c:v>971.84310000000005</c:v>
                </c:pt>
                <c:pt idx="1153">
                  <c:v>972.13699999999994</c:v>
                </c:pt>
                <c:pt idx="1154">
                  <c:v>972.43079999999998</c:v>
                </c:pt>
                <c:pt idx="1155">
                  <c:v>972.72460000000001</c:v>
                </c:pt>
                <c:pt idx="1156">
                  <c:v>973.01829999999995</c:v>
                </c:pt>
                <c:pt idx="1157">
                  <c:v>973.31200000000001</c:v>
                </c:pt>
                <c:pt idx="1158">
                  <c:v>973.60559999999998</c:v>
                </c:pt>
                <c:pt idx="1159">
                  <c:v>973.89919999999995</c:v>
                </c:pt>
                <c:pt idx="1160">
                  <c:v>974.19259999999997</c:v>
                </c:pt>
                <c:pt idx="1161">
                  <c:v>974.48609999999996</c:v>
                </c:pt>
                <c:pt idx="1162">
                  <c:v>974.77949999999998</c:v>
                </c:pt>
                <c:pt idx="1163">
                  <c:v>975.0729</c:v>
                </c:pt>
                <c:pt idx="1164">
                  <c:v>975.36609999999996</c:v>
                </c:pt>
                <c:pt idx="1165">
                  <c:v>975.65940000000001</c:v>
                </c:pt>
                <c:pt idx="1166">
                  <c:v>975.95259999999996</c:v>
                </c:pt>
                <c:pt idx="1167">
                  <c:v>976.24570000000006</c:v>
                </c:pt>
                <c:pt idx="1168">
                  <c:v>976.53880000000004</c:v>
                </c:pt>
                <c:pt idx="1169">
                  <c:v>976.83180000000004</c:v>
                </c:pt>
                <c:pt idx="1170">
                  <c:v>977.12480000000005</c:v>
                </c:pt>
                <c:pt idx="1171">
                  <c:v>977.41769999999997</c:v>
                </c:pt>
                <c:pt idx="1172">
                  <c:v>977.71050000000002</c:v>
                </c:pt>
                <c:pt idx="1173">
                  <c:v>978.00329999999997</c:v>
                </c:pt>
                <c:pt idx="1174">
                  <c:v>978.29610000000002</c:v>
                </c:pt>
                <c:pt idx="1175">
                  <c:v>978.58870000000002</c:v>
                </c:pt>
                <c:pt idx="1176">
                  <c:v>978.88139999999999</c:v>
                </c:pt>
                <c:pt idx="1177">
                  <c:v>979.17399999999998</c:v>
                </c:pt>
                <c:pt idx="1178">
                  <c:v>979.46659999999997</c:v>
                </c:pt>
                <c:pt idx="1179">
                  <c:v>979.75900000000001</c:v>
                </c:pt>
                <c:pt idx="1180">
                  <c:v>980.05150000000003</c:v>
                </c:pt>
                <c:pt idx="1181">
                  <c:v>980.34379999999999</c:v>
                </c:pt>
                <c:pt idx="1182">
                  <c:v>980.63610000000006</c:v>
                </c:pt>
                <c:pt idx="1183">
                  <c:v>980.92840000000001</c:v>
                </c:pt>
                <c:pt idx="1184">
                  <c:v>981.22059999999999</c:v>
                </c:pt>
                <c:pt idx="1185">
                  <c:v>981.51279999999997</c:v>
                </c:pt>
                <c:pt idx="1186">
                  <c:v>981.80489999999998</c:v>
                </c:pt>
                <c:pt idx="1187">
                  <c:v>982.09690000000001</c:v>
                </c:pt>
                <c:pt idx="1188">
                  <c:v>982.38890000000004</c:v>
                </c:pt>
                <c:pt idx="1189">
                  <c:v>982.68079999999998</c:v>
                </c:pt>
                <c:pt idx="1190">
                  <c:v>982.97270000000003</c:v>
                </c:pt>
                <c:pt idx="1191">
                  <c:v>983.26459999999997</c:v>
                </c:pt>
                <c:pt idx="1192">
                  <c:v>983.55629999999996</c:v>
                </c:pt>
                <c:pt idx="1193">
                  <c:v>983.84810000000004</c:v>
                </c:pt>
                <c:pt idx="1194">
                  <c:v>984.13969999999995</c:v>
                </c:pt>
                <c:pt idx="1195">
                  <c:v>984.43129999999996</c:v>
                </c:pt>
                <c:pt idx="1196">
                  <c:v>984.72289999999998</c:v>
                </c:pt>
                <c:pt idx="1197">
                  <c:v>985.01440000000002</c:v>
                </c:pt>
                <c:pt idx="1198">
                  <c:v>985.30579999999998</c:v>
                </c:pt>
                <c:pt idx="1199">
                  <c:v>985.59720000000004</c:v>
                </c:pt>
                <c:pt idx="1200">
                  <c:v>985.8886</c:v>
                </c:pt>
                <c:pt idx="1201">
                  <c:v>986.17989999999998</c:v>
                </c:pt>
                <c:pt idx="1202">
                  <c:v>986.47109999999998</c:v>
                </c:pt>
                <c:pt idx="1203">
                  <c:v>986.76229999999998</c:v>
                </c:pt>
                <c:pt idx="1204">
                  <c:v>987.05340000000001</c:v>
                </c:pt>
                <c:pt idx="1205">
                  <c:v>987.34450000000004</c:v>
                </c:pt>
                <c:pt idx="1206">
                  <c:v>987.63549999999998</c:v>
                </c:pt>
                <c:pt idx="1207">
                  <c:v>987.92650000000003</c:v>
                </c:pt>
                <c:pt idx="1208">
                  <c:v>988.2174</c:v>
                </c:pt>
                <c:pt idx="1209">
                  <c:v>988.50819999999999</c:v>
                </c:pt>
                <c:pt idx="1210">
                  <c:v>988.79909999999995</c:v>
                </c:pt>
                <c:pt idx="1211">
                  <c:v>989.08979999999997</c:v>
                </c:pt>
                <c:pt idx="1212">
                  <c:v>989.38049999999998</c:v>
                </c:pt>
              </c:numCache>
            </c:numRef>
          </c:xVal>
          <c:yVal>
            <c:numRef>
              <c:f>'Fluo RT Bandes'!$BW$3:$BW$1215</c:f>
              <c:numCache>
                <c:formatCode>General</c:formatCode>
                <c:ptCount val="1213"/>
                <c:pt idx="0">
                  <c:v>1.4351465029316704E-2</c:v>
                </c:pt>
                <c:pt idx="1">
                  <c:v>1.5924663146691765E-2</c:v>
                </c:pt>
                <c:pt idx="2">
                  <c:v>1.679067561027376E-2</c:v>
                </c:pt>
                <c:pt idx="3">
                  <c:v>1.7138440405739988E-2</c:v>
                </c:pt>
                <c:pt idx="4">
                  <c:v>1.6149947169672284E-2</c:v>
                </c:pt>
                <c:pt idx="5">
                  <c:v>1.6281696757373121E-2</c:v>
                </c:pt>
                <c:pt idx="6">
                  <c:v>1.6601891145345386E-2</c:v>
                </c:pt>
                <c:pt idx="7">
                  <c:v>1.6148885957495477E-2</c:v>
                </c:pt>
                <c:pt idx="8">
                  <c:v>1.6586347169518761E-2</c:v>
                </c:pt>
                <c:pt idx="9">
                  <c:v>1.7376017602689069E-2</c:v>
                </c:pt>
                <c:pt idx="10">
                  <c:v>1.792495982553902E-2</c:v>
                </c:pt>
                <c:pt idx="11">
                  <c:v>2.0144608869430987E-2</c:v>
                </c:pt>
                <c:pt idx="12">
                  <c:v>2.0548118967833949E-2</c:v>
                </c:pt>
                <c:pt idx="13">
                  <c:v>2.0096249833525936E-2</c:v>
                </c:pt>
                <c:pt idx="14">
                  <c:v>2.1446541580519136E-2</c:v>
                </c:pt>
                <c:pt idx="15">
                  <c:v>2.0437737549371313E-2</c:v>
                </c:pt>
                <c:pt idx="16">
                  <c:v>2.072777662423993E-2</c:v>
                </c:pt>
                <c:pt idx="17">
                  <c:v>2.1268188850478851E-2</c:v>
                </c:pt>
                <c:pt idx="18">
                  <c:v>2.0718258337807823E-2</c:v>
                </c:pt>
                <c:pt idx="19">
                  <c:v>2.0949191924348048E-2</c:v>
                </c:pt>
                <c:pt idx="20">
                  <c:v>2.1867111672144161E-2</c:v>
                </c:pt>
                <c:pt idx="21">
                  <c:v>2.1511077865340043E-2</c:v>
                </c:pt>
                <c:pt idx="22">
                  <c:v>2.2387144018965952E-2</c:v>
                </c:pt>
                <c:pt idx="23">
                  <c:v>2.3035155100093609E-2</c:v>
                </c:pt>
                <c:pt idx="24">
                  <c:v>2.3048607355716403E-2</c:v>
                </c:pt>
                <c:pt idx="25">
                  <c:v>2.3839757345104282E-2</c:v>
                </c:pt>
                <c:pt idx="26">
                  <c:v>2.4939253758667686E-2</c:v>
                </c:pt>
                <c:pt idx="27">
                  <c:v>2.588983504579332E-2</c:v>
                </c:pt>
                <c:pt idx="28">
                  <c:v>2.737202030618946E-2</c:v>
                </c:pt>
                <c:pt idx="29">
                  <c:v>2.8518973821258096E-2</c:v>
                </c:pt>
                <c:pt idx="30">
                  <c:v>2.7660696884411543E-2</c:v>
                </c:pt>
                <c:pt idx="31">
                  <c:v>2.8023965356507804E-2</c:v>
                </c:pt>
                <c:pt idx="32">
                  <c:v>2.8738527682285742E-2</c:v>
                </c:pt>
                <c:pt idx="33">
                  <c:v>2.9174046856835379E-2</c:v>
                </c:pt>
                <c:pt idx="34">
                  <c:v>2.9202812807161437E-2</c:v>
                </c:pt>
                <c:pt idx="35">
                  <c:v>2.8872839147483929E-2</c:v>
                </c:pt>
                <c:pt idx="36">
                  <c:v>2.8477081846900665E-2</c:v>
                </c:pt>
                <c:pt idx="37">
                  <c:v>3.0703228656490035E-2</c:v>
                </c:pt>
                <c:pt idx="38">
                  <c:v>3.1419537280786766E-2</c:v>
                </c:pt>
                <c:pt idx="39">
                  <c:v>3.1303245313491289E-2</c:v>
                </c:pt>
                <c:pt idx="40">
                  <c:v>3.1365248505955262E-2</c:v>
                </c:pt>
                <c:pt idx="41">
                  <c:v>3.1414471096072906E-2</c:v>
                </c:pt>
                <c:pt idx="42">
                  <c:v>3.0941262577667109E-2</c:v>
                </c:pt>
                <c:pt idx="43">
                  <c:v>3.0751319031084499E-2</c:v>
                </c:pt>
                <c:pt idx="44">
                  <c:v>2.9097420813038209E-2</c:v>
                </c:pt>
                <c:pt idx="45">
                  <c:v>2.8699917213936155E-2</c:v>
                </c:pt>
                <c:pt idx="46">
                  <c:v>2.8782780038157582E-2</c:v>
                </c:pt>
                <c:pt idx="47">
                  <c:v>2.9156161689587956E-2</c:v>
                </c:pt>
                <c:pt idx="48">
                  <c:v>2.8506078078350084E-2</c:v>
                </c:pt>
                <c:pt idx="49">
                  <c:v>2.9979781317369225E-2</c:v>
                </c:pt>
                <c:pt idx="50">
                  <c:v>3.1142585849762289E-2</c:v>
                </c:pt>
                <c:pt idx="51">
                  <c:v>3.2164362384192582E-2</c:v>
                </c:pt>
                <c:pt idx="52">
                  <c:v>3.2964243866174428E-2</c:v>
                </c:pt>
                <c:pt idx="53">
                  <c:v>3.2902375004365748E-2</c:v>
                </c:pt>
                <c:pt idx="54">
                  <c:v>3.3001146416192444E-2</c:v>
                </c:pt>
                <c:pt idx="55">
                  <c:v>3.4143398358325874E-2</c:v>
                </c:pt>
                <c:pt idx="56">
                  <c:v>3.4032249336118717E-2</c:v>
                </c:pt>
                <c:pt idx="57">
                  <c:v>3.3967617100829739E-2</c:v>
                </c:pt>
                <c:pt idx="58">
                  <c:v>3.4098800580768994E-2</c:v>
                </c:pt>
                <c:pt idx="59">
                  <c:v>3.4570281990749609E-2</c:v>
                </c:pt>
                <c:pt idx="60">
                  <c:v>3.4610926609022187E-2</c:v>
                </c:pt>
                <c:pt idx="61">
                  <c:v>3.4919253843104098E-2</c:v>
                </c:pt>
                <c:pt idx="62">
                  <c:v>3.5522225774521778E-2</c:v>
                </c:pt>
                <c:pt idx="63">
                  <c:v>3.580243952146047E-2</c:v>
                </c:pt>
                <c:pt idx="64">
                  <c:v>3.5842335726082142E-2</c:v>
                </c:pt>
                <c:pt idx="65">
                  <c:v>3.6350470214863803E-2</c:v>
                </c:pt>
                <c:pt idx="66">
                  <c:v>3.6258971848516473E-2</c:v>
                </c:pt>
                <c:pt idx="67">
                  <c:v>3.6542294390620497E-2</c:v>
                </c:pt>
                <c:pt idx="68">
                  <c:v>3.6572403647499474E-2</c:v>
                </c:pt>
                <c:pt idx="69">
                  <c:v>3.635810787212182E-2</c:v>
                </c:pt>
                <c:pt idx="70">
                  <c:v>3.6854421263237812E-2</c:v>
                </c:pt>
                <c:pt idx="71">
                  <c:v>3.7177390538746531E-2</c:v>
                </c:pt>
                <c:pt idx="72">
                  <c:v>3.6627383265701044E-2</c:v>
                </c:pt>
                <c:pt idx="73">
                  <c:v>3.6821567822972155E-2</c:v>
                </c:pt>
                <c:pt idx="74">
                  <c:v>3.7767236446132835E-2</c:v>
                </c:pt>
                <c:pt idx="75">
                  <c:v>3.8197919717091959E-2</c:v>
                </c:pt>
                <c:pt idx="76">
                  <c:v>3.8058215835588494E-2</c:v>
                </c:pt>
                <c:pt idx="77">
                  <c:v>3.7434326702132516E-2</c:v>
                </c:pt>
                <c:pt idx="78">
                  <c:v>3.7349410537894485E-2</c:v>
                </c:pt>
                <c:pt idx="79">
                  <c:v>3.7348278322371316E-2</c:v>
                </c:pt>
                <c:pt idx="80">
                  <c:v>3.7751730850493437E-2</c:v>
                </c:pt>
                <c:pt idx="81">
                  <c:v>3.6175053569146319E-2</c:v>
                </c:pt>
                <c:pt idx="82">
                  <c:v>3.6028844245908E-2</c:v>
                </c:pt>
                <c:pt idx="83">
                  <c:v>3.6303109063826638E-2</c:v>
                </c:pt>
                <c:pt idx="84">
                  <c:v>3.6865935319405671E-2</c:v>
                </c:pt>
                <c:pt idx="85">
                  <c:v>3.6115353187915922E-2</c:v>
                </c:pt>
                <c:pt idx="86">
                  <c:v>3.6719457334856771E-2</c:v>
                </c:pt>
                <c:pt idx="87">
                  <c:v>3.6038266581872043E-2</c:v>
                </c:pt>
                <c:pt idx="88">
                  <c:v>3.7356856294216374E-2</c:v>
                </c:pt>
                <c:pt idx="89">
                  <c:v>3.6947589167729479E-2</c:v>
                </c:pt>
                <c:pt idx="90">
                  <c:v>3.7749984551974647E-2</c:v>
                </c:pt>
                <c:pt idx="91">
                  <c:v>3.7011799220958964E-2</c:v>
                </c:pt>
                <c:pt idx="92">
                  <c:v>3.8641594681427173E-2</c:v>
                </c:pt>
                <c:pt idx="93">
                  <c:v>3.87046917092271E-2</c:v>
                </c:pt>
                <c:pt idx="94">
                  <c:v>3.8718163154943502E-2</c:v>
                </c:pt>
                <c:pt idx="95">
                  <c:v>3.8512502921691755E-2</c:v>
                </c:pt>
                <c:pt idx="96">
                  <c:v>3.9769895425503868E-2</c:v>
                </c:pt>
                <c:pt idx="97">
                  <c:v>3.9430614570424002E-2</c:v>
                </c:pt>
                <c:pt idx="98">
                  <c:v>4.0476033300185649E-2</c:v>
                </c:pt>
                <c:pt idx="99">
                  <c:v>4.0210039412614265E-2</c:v>
                </c:pt>
                <c:pt idx="100">
                  <c:v>4.1051294736425985E-2</c:v>
                </c:pt>
                <c:pt idx="101">
                  <c:v>4.0988293659094129E-2</c:v>
                </c:pt>
                <c:pt idx="102">
                  <c:v>4.2092318934750225E-2</c:v>
                </c:pt>
                <c:pt idx="103">
                  <c:v>4.1739048501426401E-2</c:v>
                </c:pt>
                <c:pt idx="104">
                  <c:v>4.128493412616565E-2</c:v>
                </c:pt>
                <c:pt idx="105">
                  <c:v>4.0599636693147714E-2</c:v>
                </c:pt>
                <c:pt idx="106">
                  <c:v>4.0111287190881174E-2</c:v>
                </c:pt>
                <c:pt idx="107">
                  <c:v>3.9835966917813818E-2</c:v>
                </c:pt>
                <c:pt idx="108">
                  <c:v>3.9897720639060823E-2</c:v>
                </c:pt>
                <c:pt idx="109">
                  <c:v>3.8834800543924013E-2</c:v>
                </c:pt>
                <c:pt idx="110">
                  <c:v>3.817502593541152E-2</c:v>
                </c:pt>
                <c:pt idx="111">
                  <c:v>3.7746376814375378E-2</c:v>
                </c:pt>
                <c:pt idx="112">
                  <c:v>3.8559058088797164E-2</c:v>
                </c:pt>
                <c:pt idx="113">
                  <c:v>3.8690989982387333E-2</c:v>
                </c:pt>
                <c:pt idx="114">
                  <c:v>3.8706840999711764E-2</c:v>
                </c:pt>
                <c:pt idx="115">
                  <c:v>3.8837851768808496E-2</c:v>
                </c:pt>
                <c:pt idx="116">
                  <c:v>3.9864560157297356E-2</c:v>
                </c:pt>
                <c:pt idx="117">
                  <c:v>4.0523010649350551E-2</c:v>
                </c:pt>
                <c:pt idx="118">
                  <c:v>4.0848417066748133E-2</c:v>
                </c:pt>
                <c:pt idx="119">
                  <c:v>4.0653925467979218E-2</c:v>
                </c:pt>
                <c:pt idx="120">
                  <c:v>4.0561563547419299E-2</c:v>
                </c:pt>
                <c:pt idx="121">
                  <c:v>4.1236152908201117E-2</c:v>
                </c:pt>
                <c:pt idx="122">
                  <c:v>4.1646014927590021E-2</c:v>
                </c:pt>
                <c:pt idx="123">
                  <c:v>4.1279599280141209E-2</c:v>
                </c:pt>
                <c:pt idx="124">
                  <c:v>4.1501340811840745E-2</c:v>
                </c:pt>
                <c:pt idx="125">
                  <c:v>4.3744566804745789E-2</c:v>
                </c:pt>
                <c:pt idx="126">
                  <c:v>4.4477590000579541E-2</c:v>
                </c:pt>
                <c:pt idx="127">
                  <c:v>4.5050049683152363E-2</c:v>
                </c:pt>
                <c:pt idx="128">
                  <c:v>4.5656399071045954E-2</c:v>
                </c:pt>
                <c:pt idx="129">
                  <c:v>4.6719990819459219E-2</c:v>
                </c:pt>
                <c:pt idx="130">
                  <c:v>4.7703617447786631E-2</c:v>
                </c:pt>
                <c:pt idx="131">
                  <c:v>4.7744799388680384E-2</c:v>
                </c:pt>
                <c:pt idx="132">
                  <c:v>4.6618436844058614E-2</c:v>
                </c:pt>
                <c:pt idx="133">
                  <c:v>4.650584856483047E-2</c:v>
                </c:pt>
                <c:pt idx="134">
                  <c:v>4.7355202108146928E-2</c:v>
                </c:pt>
                <c:pt idx="135">
                  <c:v>4.7012774077714509E-2</c:v>
                </c:pt>
                <c:pt idx="136">
                  <c:v>4.6993123421854681E-2</c:v>
                </c:pt>
                <c:pt idx="137">
                  <c:v>4.6708438383104123E-2</c:v>
                </c:pt>
                <c:pt idx="138">
                  <c:v>4.7548926103171317E-2</c:v>
                </c:pt>
                <c:pt idx="139">
                  <c:v>4.8486976259167584E-2</c:v>
                </c:pt>
                <c:pt idx="140">
                  <c:v>4.8173736361120718E-2</c:v>
                </c:pt>
                <c:pt idx="141">
                  <c:v>4.8121520116399433E-2</c:v>
                </c:pt>
                <c:pt idx="142">
                  <c:v>4.8606185120692258E-2</c:v>
                </c:pt>
                <c:pt idx="143">
                  <c:v>4.9175459247725296E-2</c:v>
                </c:pt>
                <c:pt idx="144">
                  <c:v>5.0027883206019856E-2</c:v>
                </c:pt>
                <c:pt idx="145">
                  <c:v>4.9782633809644254E-2</c:v>
                </c:pt>
                <c:pt idx="146">
                  <c:v>5.0372537287311392E-2</c:v>
                </c:pt>
                <c:pt idx="147">
                  <c:v>5.2189244259571346E-2</c:v>
                </c:pt>
                <c:pt idx="148">
                  <c:v>5.26460068677507E-2</c:v>
                </c:pt>
                <c:pt idx="149">
                  <c:v>5.3018429014500414E-2</c:v>
                </c:pt>
                <c:pt idx="150">
                  <c:v>5.4243524590761656E-2</c:v>
                </c:pt>
                <c:pt idx="151">
                  <c:v>5.4846189480681533E-2</c:v>
                </c:pt>
                <c:pt idx="152">
                  <c:v>5.5923022393687835E-2</c:v>
                </c:pt>
                <c:pt idx="153">
                  <c:v>5.595794836406371E-2</c:v>
                </c:pt>
                <c:pt idx="154">
                  <c:v>5.6310758235140826E-2</c:v>
                </c:pt>
                <c:pt idx="155">
                  <c:v>5.6529064740083616E-2</c:v>
                </c:pt>
                <c:pt idx="156">
                  <c:v>5.7310082360043764E-2</c:v>
                </c:pt>
                <c:pt idx="157">
                  <c:v>5.6500394740225626E-2</c:v>
                </c:pt>
                <c:pt idx="158">
                  <c:v>5.7118776316814626E-2</c:v>
                </c:pt>
                <c:pt idx="159">
                  <c:v>5.8365652649326756E-2</c:v>
                </c:pt>
                <c:pt idx="160">
                  <c:v>5.9688137950674555E-2</c:v>
                </c:pt>
                <c:pt idx="161">
                  <c:v>6.114029071456617E-2</c:v>
                </c:pt>
                <c:pt idx="162">
                  <c:v>6.3360258314012111E-2</c:v>
                </c:pt>
                <c:pt idx="163">
                  <c:v>6.5319969863876989E-2</c:v>
                </c:pt>
                <c:pt idx="164">
                  <c:v>6.8032950158337463E-2</c:v>
                </c:pt>
                <c:pt idx="165">
                  <c:v>6.9486081617003342E-2</c:v>
                </c:pt>
                <c:pt idx="166">
                  <c:v>7.1475672142623847E-2</c:v>
                </c:pt>
                <c:pt idx="167">
                  <c:v>7.3270559978445685E-2</c:v>
                </c:pt>
                <c:pt idx="168">
                  <c:v>7.4512849878584281E-2</c:v>
                </c:pt>
                <c:pt idx="169">
                  <c:v>7.6831550509669694E-2</c:v>
                </c:pt>
                <c:pt idx="170">
                  <c:v>7.8252864793125029E-2</c:v>
                </c:pt>
                <c:pt idx="171">
                  <c:v>7.9807857268689331E-2</c:v>
                </c:pt>
                <c:pt idx="172">
                  <c:v>8.2708478298498839E-2</c:v>
                </c:pt>
                <c:pt idx="173">
                  <c:v>8.5619500359046655E-2</c:v>
                </c:pt>
                <c:pt idx="174">
                  <c:v>8.7425825490661913E-2</c:v>
                </c:pt>
                <c:pt idx="175">
                  <c:v>9.0423202972468739E-2</c:v>
                </c:pt>
                <c:pt idx="176">
                  <c:v>9.2636684320273457E-2</c:v>
                </c:pt>
                <c:pt idx="177">
                  <c:v>9.5137825171338758E-2</c:v>
                </c:pt>
                <c:pt idx="178">
                  <c:v>9.8120100049472053E-2</c:v>
                </c:pt>
                <c:pt idx="179">
                  <c:v>0.10098378014907633</c:v>
                </c:pt>
                <c:pt idx="180">
                  <c:v>0.10330965787517304</c:v>
                </c:pt>
                <c:pt idx="181">
                  <c:v>0.1074704923525558</c:v>
                </c:pt>
                <c:pt idx="182">
                  <c:v>0.11073104277817288</c:v>
                </c:pt>
                <c:pt idx="183">
                  <c:v>0.11376881540703533</c:v>
                </c:pt>
                <c:pt idx="184">
                  <c:v>0.11813270026493843</c:v>
                </c:pt>
                <c:pt idx="185">
                  <c:v>0.12226649590042031</c:v>
                </c:pt>
                <c:pt idx="186">
                  <c:v>0.12622541221280587</c:v>
                </c:pt>
                <c:pt idx="187">
                  <c:v>0.12828917245024105</c:v>
                </c:pt>
                <c:pt idx="188">
                  <c:v>0.13283386637016692</c:v>
                </c:pt>
                <c:pt idx="189">
                  <c:v>0.1366780834930269</c:v>
                </c:pt>
                <c:pt idx="190">
                  <c:v>0.14205616479838312</c:v>
                </c:pt>
                <c:pt idx="191">
                  <c:v>0.14612448383445703</c:v>
                </c:pt>
                <c:pt idx="192">
                  <c:v>0.15076952275388592</c:v>
                </c:pt>
                <c:pt idx="193">
                  <c:v>0.1550842234018586</c:v>
                </c:pt>
                <c:pt idx="194">
                  <c:v>0.16214928664665013</c:v>
                </c:pt>
                <c:pt idx="195">
                  <c:v>0.16704469871744929</c:v>
                </c:pt>
                <c:pt idx="196">
                  <c:v>0.17372730339653142</c:v>
                </c:pt>
                <c:pt idx="197">
                  <c:v>0.17916857768015562</c:v>
                </c:pt>
                <c:pt idx="198">
                  <c:v>0.185277878312546</c:v>
                </c:pt>
                <c:pt idx="199">
                  <c:v>0.19116969761401889</c:v>
                </c:pt>
                <c:pt idx="200">
                  <c:v>0.19721141073670387</c:v>
                </c:pt>
                <c:pt idx="201">
                  <c:v>0.203459705217134</c:v>
                </c:pt>
                <c:pt idx="202">
                  <c:v>0.20933667138615034</c:v>
                </c:pt>
                <c:pt idx="203">
                  <c:v>0.21537732905368659</c:v>
                </c:pt>
                <c:pt idx="204">
                  <c:v>0.22198735679872392</c:v>
                </c:pt>
                <c:pt idx="205">
                  <c:v>0.22833409645938935</c:v>
                </c:pt>
                <c:pt idx="206">
                  <c:v>0.23391035386148823</c:v>
                </c:pt>
                <c:pt idx="207">
                  <c:v>0.24157813956648042</c:v>
                </c:pt>
                <c:pt idx="208">
                  <c:v>0.24828430968051951</c:v>
                </c:pt>
                <c:pt idx="209">
                  <c:v>0.25542686252332081</c:v>
                </c:pt>
                <c:pt idx="210">
                  <c:v>0.26121517045984455</c:v>
                </c:pt>
                <c:pt idx="211">
                  <c:v>0.26884534358135509</c:v>
                </c:pt>
                <c:pt idx="212">
                  <c:v>0.27657626469433444</c:v>
                </c:pt>
                <c:pt idx="213">
                  <c:v>0.2843626451778557</c:v>
                </c:pt>
                <c:pt idx="214">
                  <c:v>0.29176311287881723</c:v>
                </c:pt>
                <c:pt idx="215">
                  <c:v>0.30016549536731951</c:v>
                </c:pt>
                <c:pt idx="216">
                  <c:v>0.30825930115052286</c:v>
                </c:pt>
                <c:pt idx="217">
                  <c:v>0.31609135405684341</c:v>
                </c:pt>
                <c:pt idx="218">
                  <c:v>0.32402108453965461</c:v>
                </c:pt>
                <c:pt idx="219">
                  <c:v>0.33125056850652329</c:v>
                </c:pt>
                <c:pt idx="220">
                  <c:v>0.34006131618711261</c:v>
                </c:pt>
                <c:pt idx="221">
                  <c:v>0.34710101012814759</c:v>
                </c:pt>
                <c:pt idx="222">
                  <c:v>0.35452604114893393</c:v>
                </c:pt>
                <c:pt idx="223">
                  <c:v>0.36279294157652758</c:v>
                </c:pt>
                <c:pt idx="224">
                  <c:v>0.37232581247977847</c:v>
                </c:pt>
                <c:pt idx="225">
                  <c:v>0.38031637555934328</c:v>
                </c:pt>
                <c:pt idx="226">
                  <c:v>0.38869131621397879</c:v>
                </c:pt>
                <c:pt idx="227">
                  <c:v>0.3972330187821122</c:v>
                </c:pt>
                <c:pt idx="228">
                  <c:v>0.40713280427524584</c:v>
                </c:pt>
                <c:pt idx="229">
                  <c:v>0.4152417702324035</c:v>
                </c:pt>
                <c:pt idx="230">
                  <c:v>0.42324883679247566</c:v>
                </c:pt>
                <c:pt idx="231">
                  <c:v>0.43097994980639115</c:v>
                </c:pt>
                <c:pt idx="232">
                  <c:v>0.43958958530591502</c:v>
                </c:pt>
                <c:pt idx="233">
                  <c:v>0.44781484323036824</c:v>
                </c:pt>
                <c:pt idx="234">
                  <c:v>0.45739511366484348</c:v>
                </c:pt>
                <c:pt idx="235">
                  <c:v>0.46628377312550207</c:v>
                </c:pt>
                <c:pt idx="236">
                  <c:v>0.47717376744907242</c:v>
                </c:pt>
                <c:pt idx="237">
                  <c:v>0.48750552194943719</c:v>
                </c:pt>
                <c:pt idx="238">
                  <c:v>0.49877164210782454</c:v>
                </c:pt>
                <c:pt idx="239">
                  <c:v>0.50906405691628254</c:v>
                </c:pt>
                <c:pt idx="240">
                  <c:v>0.52163510344036157</c:v>
                </c:pt>
                <c:pt idx="241">
                  <c:v>0.53289565847160114</c:v>
                </c:pt>
                <c:pt idx="242">
                  <c:v>0.54429323077123837</c:v>
                </c:pt>
                <c:pt idx="243">
                  <c:v>0.55531064731639967</c:v>
                </c:pt>
                <c:pt idx="244">
                  <c:v>0.56699894953427554</c:v>
                </c:pt>
                <c:pt idx="245">
                  <c:v>0.57886168970309471</c:v>
                </c:pt>
                <c:pt idx="246">
                  <c:v>0.59144636119363914</c:v>
                </c:pt>
                <c:pt idx="247">
                  <c:v>0.60347778228531757</c:v>
                </c:pt>
                <c:pt idx="248">
                  <c:v>0.6156007401235305</c:v>
                </c:pt>
                <c:pt idx="249">
                  <c:v>0.62853371181315298</c:v>
                </c:pt>
                <c:pt idx="250">
                  <c:v>0.64200400612394271</c:v>
                </c:pt>
                <c:pt idx="251">
                  <c:v>0.65601392586713325</c:v>
                </c:pt>
                <c:pt idx="252">
                  <c:v>0.66994075250497886</c:v>
                </c:pt>
                <c:pt idx="253">
                  <c:v>0.68397350845956895</c:v>
                </c:pt>
                <c:pt idx="254">
                  <c:v>0.69917359780864485</c:v>
                </c:pt>
                <c:pt idx="255">
                  <c:v>0.71470510007441923</c:v>
                </c:pt>
                <c:pt idx="256">
                  <c:v>0.72910668962825342</c:v>
                </c:pt>
                <c:pt idx="257">
                  <c:v>0.74402698741244999</c:v>
                </c:pt>
                <c:pt idx="258">
                  <c:v>0.75922016832782513</c:v>
                </c:pt>
                <c:pt idx="259">
                  <c:v>0.77416099951218786</c:v>
                </c:pt>
                <c:pt idx="260">
                  <c:v>0.78860192875792878</c:v>
                </c:pt>
                <c:pt idx="261">
                  <c:v>0.80264024983966675</c:v>
                </c:pt>
                <c:pt idx="262">
                  <c:v>0.8185474941383859</c:v>
                </c:pt>
                <c:pt idx="263">
                  <c:v>0.83529449693361502</c:v>
                </c:pt>
                <c:pt idx="264">
                  <c:v>0.84959380328849132</c:v>
                </c:pt>
                <c:pt idx="265">
                  <c:v>0.86624946123812185</c:v>
                </c:pt>
                <c:pt idx="266">
                  <c:v>0.88154281444215732</c:v>
                </c:pt>
                <c:pt idx="267">
                  <c:v>0.89733894809885661</c:v>
                </c:pt>
                <c:pt idx="268">
                  <c:v>0.91360408764346035</c:v>
                </c:pt>
                <c:pt idx="269">
                  <c:v>0.92489477112167251</c:v>
                </c:pt>
                <c:pt idx="270">
                  <c:v>0.93532247609010288</c:v>
                </c:pt>
                <c:pt idx="271">
                  <c:v>0.94780467248075329</c:v>
                </c:pt>
                <c:pt idx="272">
                  <c:v>0.95583419145035264</c:v>
                </c:pt>
                <c:pt idx="273">
                  <c:v>0.96466259401706611</c:v>
                </c:pt>
                <c:pt idx="274">
                  <c:v>0.97233536914639773</c:v>
                </c:pt>
                <c:pt idx="275">
                  <c:v>0.97806821771237962</c:v>
                </c:pt>
                <c:pt idx="276">
                  <c:v>0.98505206848100046</c:v>
                </c:pt>
                <c:pt idx="277">
                  <c:v>0.99032723331430961</c:v>
                </c:pt>
                <c:pt idx="278">
                  <c:v>0.99398851127475574</c:v>
                </c:pt>
                <c:pt idx="279">
                  <c:v>0.99706007765847093</c:v>
                </c:pt>
                <c:pt idx="280">
                  <c:v>0.99912589123592255</c:v>
                </c:pt>
                <c:pt idx="281">
                  <c:v>0.99966052724398391</c:v>
                </c:pt>
                <c:pt idx="282">
                  <c:v>0.9996081382884201</c:v>
                </c:pt>
                <c:pt idx="283">
                  <c:v>1</c:v>
                </c:pt>
                <c:pt idx="284">
                  <c:v>0.9994434872852197</c:v>
                </c:pt>
                <c:pt idx="285">
                  <c:v>0.99767569586157956</c:v>
                </c:pt>
                <c:pt idx="286">
                  <c:v>0.99525025992981797</c:v>
                </c:pt>
                <c:pt idx="287">
                  <c:v>0.9920217185803476</c:v>
                </c:pt>
                <c:pt idx="288">
                  <c:v>0.98811288841229239</c:v>
                </c:pt>
                <c:pt idx="289">
                  <c:v>0.98313728094028385</c:v>
                </c:pt>
                <c:pt idx="290">
                  <c:v>0.97599511189935484</c:v>
                </c:pt>
                <c:pt idx="291">
                  <c:v>0.96935169339143068</c:v>
                </c:pt>
                <c:pt idx="292">
                  <c:v>0.96375528639103802</c:v>
                </c:pt>
                <c:pt idx="293">
                  <c:v>0.95739952738637446</c:v>
                </c:pt>
                <c:pt idx="294">
                  <c:v>0.95097737065780963</c:v>
                </c:pt>
                <c:pt idx="295">
                  <c:v>0.945183497594138</c:v>
                </c:pt>
                <c:pt idx="296">
                  <c:v>0.93845564267431614</c:v>
                </c:pt>
                <c:pt idx="297">
                  <c:v>0.93054452658230957</c:v>
                </c:pt>
                <c:pt idx="298">
                  <c:v>0.92462553410828041</c:v>
                </c:pt>
                <c:pt idx="299">
                  <c:v>0.91707902979492317</c:v>
                </c:pt>
                <c:pt idx="300">
                  <c:v>0.90982172019231544</c:v>
                </c:pt>
                <c:pt idx="301">
                  <c:v>0.90248227698904349</c:v>
                </c:pt>
                <c:pt idx="302">
                  <c:v>0.89527889154948881</c:v>
                </c:pt>
                <c:pt idx="303">
                  <c:v>0.88898108662753683</c:v>
                </c:pt>
                <c:pt idx="304">
                  <c:v>0.88434322480311933</c:v>
                </c:pt>
                <c:pt idx="305">
                  <c:v>0.87711585174654805</c:v>
                </c:pt>
                <c:pt idx="306">
                  <c:v>0.87063765994463282</c:v>
                </c:pt>
                <c:pt idx="307">
                  <c:v>0.86380118909496073</c:v>
                </c:pt>
                <c:pt idx="308">
                  <c:v>0.85680486476549123</c:v>
                </c:pt>
                <c:pt idx="309">
                  <c:v>0.84931554693110101</c:v>
                </c:pt>
                <c:pt idx="310">
                  <c:v>0.84148618063788638</c:v>
                </c:pt>
                <c:pt idx="311">
                  <c:v>0.83282761039964903</c:v>
                </c:pt>
                <c:pt idx="312">
                  <c:v>0.82622525869205699</c:v>
                </c:pt>
                <c:pt idx="313">
                  <c:v>0.81678200552597946</c:v>
                </c:pt>
                <c:pt idx="314">
                  <c:v>0.81140743600775433</c:v>
                </c:pt>
                <c:pt idx="315">
                  <c:v>0.80475250344366223</c:v>
                </c:pt>
                <c:pt idx="316">
                  <c:v>0.79873372248284502</c:v>
                </c:pt>
                <c:pt idx="317">
                  <c:v>0.7915773527726423</c:v>
                </c:pt>
                <c:pt idx="318">
                  <c:v>0.78573588827681018</c:v>
                </c:pt>
                <c:pt idx="319">
                  <c:v>0.78003086534656729</c:v>
                </c:pt>
                <c:pt idx="320">
                  <c:v>0.77590729803098124</c:v>
                </c:pt>
                <c:pt idx="321">
                  <c:v>0.76810115175103855</c:v>
                </c:pt>
                <c:pt idx="322">
                  <c:v>0.76184901925188575</c:v>
                </c:pt>
                <c:pt idx="323">
                  <c:v>0.75539788548196496</c:v>
                </c:pt>
                <c:pt idx="324">
                  <c:v>0.74874391242255356</c:v>
                </c:pt>
                <c:pt idx="325">
                  <c:v>0.74153822417176518</c:v>
                </c:pt>
                <c:pt idx="326">
                  <c:v>0.73463516369725557</c:v>
                </c:pt>
                <c:pt idx="327">
                  <c:v>0.72858798139789094</c:v>
                </c:pt>
                <c:pt idx="328">
                  <c:v>0.72183920927603074</c:v>
                </c:pt>
                <c:pt idx="329">
                  <c:v>0.7149035256423788</c:v>
                </c:pt>
                <c:pt idx="330">
                  <c:v>0.70772719823481844</c:v>
                </c:pt>
                <c:pt idx="331">
                  <c:v>0.70149655864051241</c:v>
                </c:pt>
                <c:pt idx="332">
                  <c:v>0.69606614594987315</c:v>
                </c:pt>
                <c:pt idx="333">
                  <c:v>0.68962710193892862</c:v>
                </c:pt>
                <c:pt idx="334">
                  <c:v>0.68083439294633563</c:v>
                </c:pt>
                <c:pt idx="335">
                  <c:v>0.6729691411780645</c:v>
                </c:pt>
                <c:pt idx="336">
                  <c:v>0.66549786203167061</c:v>
                </c:pt>
                <c:pt idx="337">
                  <c:v>0.65867424854471923</c:v>
                </c:pt>
                <c:pt idx="338">
                  <c:v>0.65200473150948124</c:v>
                </c:pt>
                <c:pt idx="339">
                  <c:v>0.64389787646262098</c:v>
                </c:pt>
                <c:pt idx="340">
                  <c:v>0.63594972348994117</c:v>
                </c:pt>
                <c:pt idx="341">
                  <c:v>0.6304112705722601</c:v>
                </c:pt>
                <c:pt idx="342">
                  <c:v>0.62401041484760567</c:v>
                </c:pt>
                <c:pt idx="343">
                  <c:v>0.61704325946042826</c:v>
                </c:pt>
                <c:pt idx="344">
                  <c:v>0.60927280675460593</c:v>
                </c:pt>
                <c:pt idx="345">
                  <c:v>0.60283856026706473</c:v>
                </c:pt>
                <c:pt idx="346">
                  <c:v>0.59599326197433056</c:v>
                </c:pt>
                <c:pt idx="347">
                  <c:v>0.58839091448855907</c:v>
                </c:pt>
                <c:pt idx="348">
                  <c:v>0.58053602537083904</c:v>
                </c:pt>
                <c:pt idx="349">
                  <c:v>0.57475980719329145</c:v>
                </c:pt>
                <c:pt idx="350">
                  <c:v>0.56861475541649986</c:v>
                </c:pt>
                <c:pt idx="351">
                  <c:v>0.56176389199661791</c:v>
                </c:pt>
                <c:pt idx="352">
                  <c:v>0.55497347737161729</c:v>
                </c:pt>
                <c:pt idx="353">
                  <c:v>0.54861752646601769</c:v>
                </c:pt>
                <c:pt idx="354">
                  <c:v>0.54201709376778684</c:v>
                </c:pt>
                <c:pt idx="355">
                  <c:v>0.53577877813603547</c:v>
                </c:pt>
                <c:pt idx="356">
                  <c:v>0.52839500581651744</c:v>
                </c:pt>
                <c:pt idx="357">
                  <c:v>0.52093907874501399</c:v>
                </c:pt>
                <c:pt idx="358">
                  <c:v>0.51461882141353466</c:v>
                </c:pt>
                <c:pt idx="359">
                  <c:v>0.50635172908500481</c:v>
                </c:pt>
                <c:pt idx="360">
                  <c:v>0.4990930761758442</c:v>
                </c:pt>
                <c:pt idx="361">
                  <c:v>0.4922525754065134</c:v>
                </c:pt>
                <c:pt idx="362">
                  <c:v>0.48619407095191697</c:v>
                </c:pt>
                <c:pt idx="363">
                  <c:v>0.4796412296858466</c:v>
                </c:pt>
                <c:pt idx="364">
                  <c:v>0.47502025514380863</c:v>
                </c:pt>
                <c:pt idx="365">
                  <c:v>0.46902834031404977</c:v>
                </c:pt>
                <c:pt idx="366">
                  <c:v>0.46426478337646626</c:v>
                </c:pt>
                <c:pt idx="367">
                  <c:v>0.45922469718991787</c:v>
                </c:pt>
                <c:pt idx="368">
                  <c:v>0.45405584547522537</c:v>
                </c:pt>
                <c:pt idx="369">
                  <c:v>0.44815105367046998</c:v>
                </c:pt>
                <c:pt idx="370">
                  <c:v>0.44260204620130178</c:v>
                </c:pt>
                <c:pt idx="371">
                  <c:v>0.43768669562323859</c:v>
                </c:pt>
                <c:pt idx="372">
                  <c:v>0.43157944833086481</c:v>
                </c:pt>
                <c:pt idx="373">
                  <c:v>0.42727146421565676</c:v>
                </c:pt>
                <c:pt idx="374">
                  <c:v>0.42232809610091837</c:v>
                </c:pt>
                <c:pt idx="375">
                  <c:v>0.41718802952664569</c:v>
                </c:pt>
                <c:pt idx="376">
                  <c:v>0.41335653543585121</c:v>
                </c:pt>
                <c:pt idx="377">
                  <c:v>0.4087021701309263</c:v>
                </c:pt>
                <c:pt idx="378">
                  <c:v>0.4032354881633583</c:v>
                </c:pt>
                <c:pt idx="379">
                  <c:v>0.3995028230546715</c:v>
                </c:pt>
                <c:pt idx="380">
                  <c:v>0.39360244497144703</c:v>
                </c:pt>
                <c:pt idx="381">
                  <c:v>0.38801812773003069</c:v>
                </c:pt>
                <c:pt idx="382">
                  <c:v>0.38366715780512922</c:v>
                </c:pt>
                <c:pt idx="383">
                  <c:v>0.37795196412527143</c:v>
                </c:pt>
                <c:pt idx="384">
                  <c:v>0.37200725692580072</c:v>
                </c:pt>
                <c:pt idx="385">
                  <c:v>0.3660803965133903</c:v>
                </c:pt>
                <c:pt idx="386">
                  <c:v>0.36184168863612554</c:v>
                </c:pt>
                <c:pt idx="387">
                  <c:v>0.35633931309443717</c:v>
                </c:pt>
                <c:pt idx="388">
                  <c:v>0.35178819049315085</c:v>
                </c:pt>
                <c:pt idx="389">
                  <c:v>0.3473451081189064</c:v>
                </c:pt>
                <c:pt idx="390">
                  <c:v>0.34238466082085239</c:v>
                </c:pt>
                <c:pt idx="391">
                  <c:v>0.33817243527277374</c:v>
                </c:pt>
                <c:pt idx="392">
                  <c:v>0.33329277826883097</c:v>
                </c:pt>
                <c:pt idx="393">
                  <c:v>0.32901876061931806</c:v>
                </c:pt>
                <c:pt idx="394">
                  <c:v>0.32681477836785183</c:v>
                </c:pt>
                <c:pt idx="395">
                  <c:v>0.32289616125205378</c:v>
                </c:pt>
                <c:pt idx="396">
                  <c:v>0.31864613121955732</c:v>
                </c:pt>
                <c:pt idx="397">
                  <c:v>0.31558415988264876</c:v>
                </c:pt>
                <c:pt idx="398">
                  <c:v>0.31262965306997359</c:v>
                </c:pt>
                <c:pt idx="399">
                  <c:v>0.30893383294102389</c:v>
                </c:pt>
                <c:pt idx="400">
                  <c:v>0.30456942995059316</c:v>
                </c:pt>
                <c:pt idx="401">
                  <c:v>0.29980760012143493</c:v>
                </c:pt>
                <c:pt idx="402">
                  <c:v>0.29532498615434744</c:v>
                </c:pt>
                <c:pt idx="403">
                  <c:v>0.2916070974177426</c:v>
                </c:pt>
                <c:pt idx="404">
                  <c:v>0.28795234408912496</c:v>
                </c:pt>
                <c:pt idx="405">
                  <c:v>0.28524251097001702</c:v>
                </c:pt>
                <c:pt idx="406">
                  <c:v>0.28272918440950739</c:v>
                </c:pt>
                <c:pt idx="407">
                  <c:v>0.2788796516307166</c:v>
                </c:pt>
                <c:pt idx="408">
                  <c:v>0.275165025210026</c:v>
                </c:pt>
                <c:pt idx="409">
                  <c:v>0.27185281505240239</c:v>
                </c:pt>
                <c:pt idx="410">
                  <c:v>0.26728960269213986</c:v>
                </c:pt>
                <c:pt idx="411">
                  <c:v>0.26317524662148806</c:v>
                </c:pt>
                <c:pt idx="412">
                  <c:v>0.25902999450011915</c:v>
                </c:pt>
                <c:pt idx="413">
                  <c:v>0.25591064478330738</c:v>
                </c:pt>
                <c:pt idx="414">
                  <c:v>0.25376308140706372</c:v>
                </c:pt>
                <c:pt idx="415">
                  <c:v>0.25127335866169825</c:v>
                </c:pt>
                <c:pt idx="416">
                  <c:v>0.24928833537835765</c:v>
                </c:pt>
                <c:pt idx="417">
                  <c:v>0.24688746276642087</c:v>
                </c:pt>
                <c:pt idx="418">
                  <c:v>0.24365220488418585</c:v>
                </c:pt>
                <c:pt idx="419">
                  <c:v>0.24069654666589396</c:v>
                </c:pt>
                <c:pt idx="420">
                  <c:v>0.23724655163612821</c:v>
                </c:pt>
                <c:pt idx="421">
                  <c:v>0.23374531905641541</c:v>
                </c:pt>
                <c:pt idx="422">
                  <c:v>0.22931720495518923</c:v>
                </c:pt>
                <c:pt idx="423">
                  <c:v>0.22708040764364457</c:v>
                </c:pt>
                <c:pt idx="424">
                  <c:v>0.224123789920672</c:v>
                </c:pt>
                <c:pt idx="425">
                  <c:v>0.22124585158151316</c:v>
                </c:pt>
                <c:pt idx="426">
                  <c:v>0.21797010260175451</c:v>
                </c:pt>
                <c:pt idx="427">
                  <c:v>0.21535065482356433</c:v>
                </c:pt>
                <c:pt idx="428">
                  <c:v>0.21267881808981037</c:v>
                </c:pt>
                <c:pt idx="429">
                  <c:v>0.21138463817654196</c:v>
                </c:pt>
                <c:pt idx="430">
                  <c:v>0.20795383324038932</c:v>
                </c:pt>
                <c:pt idx="431">
                  <c:v>0.20596055821679513</c:v>
                </c:pt>
                <c:pt idx="432">
                  <c:v>0.20373393165486542</c:v>
                </c:pt>
                <c:pt idx="433">
                  <c:v>0.20274756084315129</c:v>
                </c:pt>
                <c:pt idx="434">
                  <c:v>0.19990493227624065</c:v>
                </c:pt>
                <c:pt idx="435">
                  <c:v>0.19799954788139448</c:v>
                </c:pt>
                <c:pt idx="436">
                  <c:v>0.19491781074806439</c:v>
                </c:pt>
                <c:pt idx="437">
                  <c:v>0.19204447803137276</c:v>
                </c:pt>
                <c:pt idx="438">
                  <c:v>0.18958482616269898</c:v>
                </c:pt>
                <c:pt idx="439">
                  <c:v>0.18818840143065987</c:v>
                </c:pt>
                <c:pt idx="440">
                  <c:v>0.18526876301807976</c:v>
                </c:pt>
                <c:pt idx="441">
                  <c:v>0.18392484238216611</c:v>
                </c:pt>
                <c:pt idx="442">
                  <c:v>0.18147783678518339</c:v>
                </c:pt>
                <c:pt idx="443">
                  <c:v>0.17947287499457881</c:v>
                </c:pt>
                <c:pt idx="444">
                  <c:v>0.17773972168991034</c:v>
                </c:pt>
                <c:pt idx="445">
                  <c:v>0.17561136759737342</c:v>
                </c:pt>
                <c:pt idx="446">
                  <c:v>0.17302534896225732</c:v>
                </c:pt>
                <c:pt idx="447">
                  <c:v>0.17013942754415542</c:v>
                </c:pt>
                <c:pt idx="448">
                  <c:v>0.1682527918707693</c:v>
                </c:pt>
                <c:pt idx="449">
                  <c:v>0.16599933755796847</c:v>
                </c:pt>
                <c:pt idx="450">
                  <c:v>0.16433206384467383</c:v>
                </c:pt>
                <c:pt idx="451">
                  <c:v>0.16215243382200267</c:v>
                </c:pt>
                <c:pt idx="452">
                  <c:v>0.16089354449088875</c:v>
                </c:pt>
                <c:pt idx="453">
                  <c:v>0.15826323511971357</c:v>
                </c:pt>
                <c:pt idx="454">
                  <c:v>0.1569033099457266</c:v>
                </c:pt>
                <c:pt idx="455">
                  <c:v>0.15552054856034001</c:v>
                </c:pt>
                <c:pt idx="456">
                  <c:v>0.1546379193946984</c:v>
                </c:pt>
                <c:pt idx="457">
                  <c:v>0.15370837045017274</c:v>
                </c:pt>
                <c:pt idx="458">
                  <c:v>0.15294865383412315</c:v>
                </c:pt>
                <c:pt idx="459">
                  <c:v>0.15072638342344361</c:v>
                </c:pt>
                <c:pt idx="460">
                  <c:v>0.15091187486830798</c:v>
                </c:pt>
                <c:pt idx="461">
                  <c:v>0.14984312098471278</c:v>
                </c:pt>
                <c:pt idx="462">
                  <c:v>0.1481466591390326</c:v>
                </c:pt>
                <c:pt idx="463">
                  <c:v>0.14703785553006685</c:v>
                </c:pt>
                <c:pt idx="464">
                  <c:v>0.14474227896178521</c:v>
                </c:pt>
                <c:pt idx="465">
                  <c:v>0.14244403497049141</c:v>
                </c:pt>
                <c:pt idx="466">
                  <c:v>0.14124438545836115</c:v>
                </c:pt>
                <c:pt idx="467">
                  <c:v>0.1384714553114533</c:v>
                </c:pt>
                <c:pt idx="468">
                  <c:v>0.13654676568243235</c:v>
                </c:pt>
                <c:pt idx="469">
                  <c:v>0.13429950976986857</c:v>
                </c:pt>
                <c:pt idx="470">
                  <c:v>0.13169032869176145</c:v>
                </c:pt>
                <c:pt idx="471">
                  <c:v>0.13085816947232232</c:v>
                </c:pt>
                <c:pt idx="472">
                  <c:v>0.13003192080171605</c:v>
                </c:pt>
                <c:pt idx="473">
                  <c:v>0.12890741969617478</c:v>
                </c:pt>
                <c:pt idx="474">
                  <c:v>0.12765307841724713</c:v>
                </c:pt>
                <c:pt idx="475">
                  <c:v>0.12638706956140275</c:v>
                </c:pt>
                <c:pt idx="476">
                  <c:v>0.12494930936772096</c:v>
                </c:pt>
                <c:pt idx="477">
                  <c:v>0.12366656675024593</c:v>
                </c:pt>
                <c:pt idx="478">
                  <c:v>0.12138430810693181</c:v>
                </c:pt>
                <c:pt idx="479">
                  <c:v>0.11983509184954506</c:v>
                </c:pt>
                <c:pt idx="480">
                  <c:v>0.11849763827517903</c:v>
                </c:pt>
                <c:pt idx="481">
                  <c:v>0.11703093942032869</c:v>
                </c:pt>
                <c:pt idx="482">
                  <c:v>0.11483242634554221</c:v>
                </c:pt>
                <c:pt idx="483">
                  <c:v>0.11375822247536088</c:v>
                </c:pt>
                <c:pt idx="484">
                  <c:v>0.11102749134430827</c:v>
                </c:pt>
                <c:pt idx="485">
                  <c:v>0.11021239211809124</c:v>
                </c:pt>
                <c:pt idx="486">
                  <c:v>0.10859516616893961</c:v>
                </c:pt>
                <c:pt idx="487">
                  <c:v>0.10718108655077642</c:v>
                </c:pt>
                <c:pt idx="488">
                  <c:v>0.10610611507685057</c:v>
                </c:pt>
                <c:pt idx="489">
                  <c:v>0.10539581295185475</c:v>
                </c:pt>
                <c:pt idx="490">
                  <c:v>0.10281532106369923</c:v>
                </c:pt>
                <c:pt idx="491">
                  <c:v>0.10196105485641779</c:v>
                </c:pt>
                <c:pt idx="492">
                  <c:v>0.10049598715952456</c:v>
                </c:pt>
                <c:pt idx="493">
                  <c:v>9.9690387029645999E-2</c:v>
                </c:pt>
                <c:pt idx="494">
                  <c:v>9.8214112318082719E-2</c:v>
                </c:pt>
                <c:pt idx="495">
                  <c:v>9.6227764918282818E-2</c:v>
                </c:pt>
                <c:pt idx="496">
                  <c:v>9.5830146178619083E-2</c:v>
                </c:pt>
                <c:pt idx="497">
                  <c:v>9.4789716873196858E-2</c:v>
                </c:pt>
                <c:pt idx="498">
                  <c:v>9.360870094196494E-2</c:v>
                </c:pt>
                <c:pt idx="499">
                  <c:v>9.2372264020378347E-2</c:v>
                </c:pt>
                <c:pt idx="500">
                  <c:v>9.1555360925361665E-2</c:v>
                </c:pt>
                <c:pt idx="501">
                  <c:v>9.044525239003022E-2</c:v>
                </c:pt>
                <c:pt idx="502">
                  <c:v>9.0000656301201576E-2</c:v>
                </c:pt>
                <c:pt idx="503">
                  <c:v>8.8035974517090887E-2</c:v>
                </c:pt>
                <c:pt idx="504">
                  <c:v>8.7783164223831714E-2</c:v>
                </c:pt>
                <c:pt idx="505">
                  <c:v>8.7478176066038485E-2</c:v>
                </c:pt>
                <c:pt idx="506">
                  <c:v>8.6618536632545401E-2</c:v>
                </c:pt>
                <c:pt idx="507">
                  <c:v>8.4961088247180697E-2</c:v>
                </c:pt>
                <c:pt idx="508">
                  <c:v>8.3244841414985393E-2</c:v>
                </c:pt>
                <c:pt idx="509">
                  <c:v>8.1503570700718592E-2</c:v>
                </c:pt>
                <c:pt idx="510">
                  <c:v>8.012428272227598E-2</c:v>
                </c:pt>
                <c:pt idx="511">
                  <c:v>7.9601103200101622E-2</c:v>
                </c:pt>
                <c:pt idx="512">
                  <c:v>7.8120549097662612E-2</c:v>
                </c:pt>
                <c:pt idx="513">
                  <c:v>7.6931358186551516E-2</c:v>
                </c:pt>
                <c:pt idx="514">
                  <c:v>7.6417274768749779E-2</c:v>
                </c:pt>
                <c:pt idx="515">
                  <c:v>7.621080855156627E-2</c:v>
                </c:pt>
                <c:pt idx="516">
                  <c:v>7.554940278509667E-2</c:v>
                </c:pt>
                <c:pt idx="517">
                  <c:v>7.5452089820384566E-2</c:v>
                </c:pt>
                <c:pt idx="518">
                  <c:v>7.393359690287242E-2</c:v>
                </c:pt>
                <c:pt idx="519">
                  <c:v>7.3081422415794822E-2</c:v>
                </c:pt>
                <c:pt idx="520">
                  <c:v>7.2104704221168131E-2</c:v>
                </c:pt>
                <c:pt idx="521">
                  <c:v>7.0290894953043762E-2</c:v>
                </c:pt>
                <c:pt idx="522">
                  <c:v>6.8892474451268865E-2</c:v>
                </c:pt>
                <c:pt idx="523">
                  <c:v>6.7888180092120123E-2</c:v>
                </c:pt>
                <c:pt idx="524">
                  <c:v>6.6904783744916055E-2</c:v>
                </c:pt>
                <c:pt idx="525">
                  <c:v>6.6365292643170579E-2</c:v>
                </c:pt>
                <c:pt idx="526">
                  <c:v>6.5576771696607694E-2</c:v>
                </c:pt>
                <c:pt idx="527">
                  <c:v>6.5126706431099315E-2</c:v>
                </c:pt>
                <c:pt idx="528">
                  <c:v>6.4786216600121821E-2</c:v>
                </c:pt>
                <c:pt idx="529">
                  <c:v>6.3190637076565789E-2</c:v>
                </c:pt>
                <c:pt idx="530">
                  <c:v>6.2281468011457251E-2</c:v>
                </c:pt>
                <c:pt idx="531">
                  <c:v>6.1724667445272732E-2</c:v>
                </c:pt>
                <c:pt idx="532">
                  <c:v>6.0603294324990377E-2</c:v>
                </c:pt>
                <c:pt idx="533">
                  <c:v>5.9293819907112272E-2</c:v>
                </c:pt>
                <c:pt idx="534">
                  <c:v>5.8067265883736438E-2</c:v>
                </c:pt>
                <c:pt idx="535">
                  <c:v>5.6066180492041678E-2</c:v>
                </c:pt>
                <c:pt idx="536">
                  <c:v>5.62002424860229E-2</c:v>
                </c:pt>
                <c:pt idx="537">
                  <c:v>5.5195756225938024E-2</c:v>
                </c:pt>
                <c:pt idx="538">
                  <c:v>5.4076225354642522E-2</c:v>
                </c:pt>
                <c:pt idx="539">
                  <c:v>5.2728735361316843E-2</c:v>
                </c:pt>
                <c:pt idx="540">
                  <c:v>5.2912422937381576E-2</c:v>
                </c:pt>
                <c:pt idx="541">
                  <c:v>5.2034226683364604E-2</c:v>
                </c:pt>
                <c:pt idx="542">
                  <c:v>5.1616036163347617E-2</c:v>
                </c:pt>
                <c:pt idx="543">
                  <c:v>5.0903412037024601E-2</c:v>
                </c:pt>
                <c:pt idx="544">
                  <c:v>5.1618185453832281E-2</c:v>
                </c:pt>
                <c:pt idx="545">
                  <c:v>5.0577660197941979E-2</c:v>
                </c:pt>
                <c:pt idx="546">
                  <c:v>5.0631066228467282E-2</c:v>
                </c:pt>
                <c:pt idx="547">
                  <c:v>4.9662580584000603E-2</c:v>
                </c:pt>
                <c:pt idx="548">
                  <c:v>4.9120575579991797E-2</c:v>
                </c:pt>
                <c:pt idx="549">
                  <c:v>4.9456632499344663E-2</c:v>
                </c:pt>
                <c:pt idx="550">
                  <c:v>4.8820807127661327E-2</c:v>
                </c:pt>
                <c:pt idx="551">
                  <c:v>4.7567233452478229E-2</c:v>
                </c:pt>
                <c:pt idx="552">
                  <c:v>4.7720389589604499E-2</c:v>
                </c:pt>
                <c:pt idx="553">
                  <c:v>4.7020507685440589E-2</c:v>
                </c:pt>
                <c:pt idx="554">
                  <c:v>4.7321139691983642E-2</c:v>
                </c:pt>
                <c:pt idx="555">
                  <c:v>4.7739099930877285E-2</c:v>
                </c:pt>
                <c:pt idx="556">
                  <c:v>4.704033105214294E-2</c:v>
                </c:pt>
                <c:pt idx="557">
                  <c:v>4.5971884210045555E-2</c:v>
                </c:pt>
                <c:pt idx="558">
                  <c:v>4.5434542398784729E-2</c:v>
                </c:pt>
                <c:pt idx="559">
                  <c:v>4.432804160105254E-2</c:v>
                </c:pt>
                <c:pt idx="560">
                  <c:v>4.5210766717162204E-2</c:v>
                </c:pt>
                <c:pt idx="561">
                  <c:v>4.496985428194316E-2</c:v>
                </c:pt>
                <c:pt idx="562">
                  <c:v>4.2994406855315526E-2</c:v>
                </c:pt>
                <c:pt idx="563">
                  <c:v>4.290954826135833E-2</c:v>
                </c:pt>
                <c:pt idx="564">
                  <c:v>4.3097284947175435E-2</c:v>
                </c:pt>
                <c:pt idx="565">
                  <c:v>4.3187382436689001E-2</c:v>
                </c:pt>
                <c:pt idx="566">
                  <c:v>4.3329331559145215E-2</c:v>
                </c:pt>
                <c:pt idx="567">
                  <c:v>4.2997554030668073E-2</c:v>
                </c:pt>
                <c:pt idx="568">
                  <c:v>4.1130070070707819E-2</c:v>
                </c:pt>
                <c:pt idx="569">
                  <c:v>4.2641443463489505E-2</c:v>
                </c:pt>
                <c:pt idx="570">
                  <c:v>4.1932830066731631E-2</c:v>
                </c:pt>
                <c:pt idx="571">
                  <c:v>4.2187309898135149E-2</c:v>
                </c:pt>
                <c:pt idx="572">
                  <c:v>4.2682990016161895E-2</c:v>
                </c:pt>
                <c:pt idx="573">
                  <c:v>4.1703239786744326E-2</c:v>
                </c:pt>
                <c:pt idx="574">
                  <c:v>3.9939171241265149E-2</c:v>
                </c:pt>
                <c:pt idx="575">
                  <c:v>4.0593706954221265E-2</c:v>
                </c:pt>
                <c:pt idx="576">
                  <c:v>3.9932742559904755E-2</c:v>
                </c:pt>
                <c:pt idx="577">
                  <c:v>4.0588314537915976E-2</c:v>
                </c:pt>
                <c:pt idx="578">
                  <c:v>4.0248285269185204E-2</c:v>
                </c:pt>
                <c:pt idx="579">
                  <c:v>3.9672774361727892E-2</c:v>
                </c:pt>
                <c:pt idx="580">
                  <c:v>4.0485225355026327E-2</c:v>
                </c:pt>
                <c:pt idx="581">
                  <c:v>4.0646863513529592E-2</c:v>
                </c:pt>
                <c:pt idx="582">
                  <c:v>4.0810286350738877E-2</c:v>
                </c:pt>
                <c:pt idx="583">
                  <c:v>3.9810770324899804E-2</c:v>
                </c:pt>
                <c:pt idx="584">
                  <c:v>3.9026317678182897E-2</c:v>
                </c:pt>
                <c:pt idx="585">
                  <c:v>3.9094250609573326E-2</c:v>
                </c:pt>
                <c:pt idx="586">
                  <c:v>3.7563284131212647E-2</c:v>
                </c:pt>
                <c:pt idx="587">
                  <c:v>3.6859449067764442E-2</c:v>
                </c:pt>
                <c:pt idx="588">
                  <c:v>3.7329280129694324E-2</c:v>
                </c:pt>
                <c:pt idx="589">
                  <c:v>3.5809981228250423E-2</c:v>
                </c:pt>
                <c:pt idx="590">
                  <c:v>3.548996722715813E-2</c:v>
                </c:pt>
                <c:pt idx="591">
                  <c:v>3.5022611687304334E-2</c:v>
                </c:pt>
                <c:pt idx="592">
                  <c:v>3.3862608908578777E-2</c:v>
                </c:pt>
                <c:pt idx="593">
                  <c:v>3.3766466539577072E-2</c:v>
                </c:pt>
                <c:pt idx="594">
                  <c:v>3.3372455537512599E-2</c:v>
                </c:pt>
                <c:pt idx="595">
                  <c:v>3.2478964778885989E-2</c:v>
                </c:pt>
                <c:pt idx="596">
                  <c:v>3.2736188793676173E-2</c:v>
                </c:pt>
                <c:pt idx="597">
                  <c:v>3.2132967391041531E-2</c:v>
                </c:pt>
                <c:pt idx="598">
                  <c:v>3.2636381116794365E-2</c:v>
                </c:pt>
                <c:pt idx="599">
                  <c:v>3.1996928817418162E-2</c:v>
                </c:pt>
                <c:pt idx="600">
                  <c:v>3.1093535970487172E-2</c:v>
                </c:pt>
                <c:pt idx="601">
                  <c:v>2.9482585181947036E-2</c:v>
                </c:pt>
                <c:pt idx="602">
                  <c:v>2.8243749498658804E-2</c:v>
                </c:pt>
                <c:pt idx="603">
                  <c:v>2.8341369504868718E-2</c:v>
                </c:pt>
                <c:pt idx="604">
                  <c:v>2.7507463986910823E-2</c:v>
                </c:pt>
                <c:pt idx="605">
                  <c:v>2.6116450861270592E-2</c:v>
                </c:pt>
                <c:pt idx="606">
                  <c:v>2.7181462676611232E-2</c:v>
                </c:pt>
                <c:pt idx="607">
                  <c:v>2.7552407186152737E-2</c:v>
                </c:pt>
                <c:pt idx="608">
                  <c:v>2.854691459755879E-2</c:v>
                </c:pt>
                <c:pt idx="609">
                  <c:v>2.9196153844677684E-2</c:v>
                </c:pt>
                <c:pt idx="610">
                  <c:v>2.7403664770557484E-2</c:v>
                </c:pt>
                <c:pt idx="611">
                  <c:v>2.8938411697359941E-2</c:v>
                </c:pt>
                <c:pt idx="612">
                  <c:v>2.8840695740681963E-2</c:v>
                </c:pt>
                <c:pt idx="613">
                  <c:v>2.7151007998047216E-2</c:v>
                </c:pt>
                <c:pt idx="614">
                  <c:v>2.6670488053974827E-2</c:v>
                </c:pt>
                <c:pt idx="615">
                  <c:v>2.5733781204531472E-2</c:v>
                </c:pt>
                <c:pt idx="616">
                  <c:v>2.5217989868398176E-2</c:v>
                </c:pt>
                <c:pt idx="617">
                  <c:v>2.5683100167299234E-2</c:v>
                </c:pt>
                <c:pt idx="618">
                  <c:v>2.3800839835256885E-2</c:v>
                </c:pt>
                <c:pt idx="619">
                  <c:v>2.337748718005796E-2</c:v>
                </c:pt>
                <c:pt idx="620">
                  <c:v>2.3399114415559943E-2</c:v>
                </c:pt>
                <c:pt idx="621">
                  <c:v>2.3286986698578514E-2</c:v>
                </c:pt>
                <c:pt idx="622">
                  <c:v>2.4224729813076974E-2</c:v>
                </c:pt>
                <c:pt idx="623">
                  <c:v>2.3911566675404557E-2</c:v>
                </c:pt>
                <c:pt idx="624">
                  <c:v>2.4660248987626612E-2</c:v>
                </c:pt>
                <c:pt idx="625">
                  <c:v>2.4402583600683321E-2</c:v>
                </c:pt>
                <c:pt idx="626">
                  <c:v>2.3227554978658697E-2</c:v>
                </c:pt>
                <c:pt idx="627">
                  <c:v>2.3573936168375418E-2</c:v>
                </c:pt>
                <c:pt idx="628">
                  <c:v>2.3566701503083272E-2</c:v>
                </c:pt>
                <c:pt idx="629">
                  <c:v>2.1964750868447687E-2</c:v>
                </c:pt>
                <c:pt idx="630">
                  <c:v>2.2213339341111974E-2</c:v>
                </c:pt>
                <c:pt idx="631">
                  <c:v>2.0992139353854196E-2</c:v>
                </c:pt>
                <c:pt idx="632">
                  <c:v>2.0776634602578919E-2</c:v>
                </c:pt>
                <c:pt idx="633">
                  <c:v>2.1485785321957957E-2</c:v>
                </c:pt>
                <c:pt idx="634">
                  <c:v>2.0562473157856559E-2</c:v>
                </c:pt>
                <c:pt idx="635">
                  <c:v>2.0466887301569637E-2</c:v>
                </c:pt>
                <c:pt idx="636">
                  <c:v>2.07963620188132E-2</c:v>
                </c:pt>
                <c:pt idx="637">
                  <c:v>1.9262785687721141E-2</c:v>
                </c:pt>
                <c:pt idx="638">
                  <c:v>1.9075572891459679E-2</c:v>
                </c:pt>
                <c:pt idx="639">
                  <c:v>1.886119651768885E-2</c:v>
                </c:pt>
                <c:pt idx="640">
                  <c:v>1.8805334155181076E-2</c:v>
                </c:pt>
                <c:pt idx="641">
                  <c:v>1.8158384286230227E-2</c:v>
                </c:pt>
                <c:pt idx="642">
                  <c:v>1.8608938899125738E-2</c:v>
                </c:pt>
                <c:pt idx="643">
                  <c:v>1.8569025423419819E-2</c:v>
                </c:pt>
                <c:pt idx="644">
                  <c:v>1.9709185645349413E-2</c:v>
                </c:pt>
                <c:pt idx="645">
                  <c:v>1.9716017318675685E-2</c:v>
                </c:pt>
                <c:pt idx="646">
                  <c:v>2.0541978137877753E-2</c:v>
                </c:pt>
                <c:pt idx="647">
                  <c:v>2.0381414624616821E-2</c:v>
                </c:pt>
                <c:pt idx="648">
                  <c:v>2.0652877688867942E-2</c:v>
                </c:pt>
                <c:pt idx="649">
                  <c:v>1.8999430438021565E-2</c:v>
                </c:pt>
                <c:pt idx="650">
                  <c:v>1.9207057655868654E-2</c:v>
                </c:pt>
                <c:pt idx="651">
                  <c:v>1.7649113743906666E-2</c:v>
                </c:pt>
                <c:pt idx="652">
                  <c:v>1.7342870553991137E-2</c:v>
                </c:pt>
                <c:pt idx="653">
                  <c:v>1.6432536650200287E-2</c:v>
                </c:pt>
                <c:pt idx="654">
                  <c:v>1.6587400705658121E-2</c:v>
                </c:pt>
                <c:pt idx="655">
                  <c:v>1.7248608814163516E-2</c:v>
                </c:pt>
                <c:pt idx="656">
                  <c:v>1.6963133143556099E-2</c:v>
                </c:pt>
                <c:pt idx="657">
                  <c:v>1.6253531456977152E-2</c:v>
                </c:pt>
                <c:pt idx="658">
                  <c:v>1.7414445765149333E-2</c:v>
                </c:pt>
                <c:pt idx="659">
                  <c:v>1.6754216351418206E-2</c:v>
                </c:pt>
                <c:pt idx="660">
                  <c:v>1.6108857341227883E-2</c:v>
                </c:pt>
                <c:pt idx="661">
                  <c:v>1.5009433850020206E-2</c:v>
                </c:pt>
                <c:pt idx="662">
                  <c:v>1.3841472939473293E-2</c:v>
                </c:pt>
                <c:pt idx="663">
                  <c:v>1.3988908509693494E-2</c:v>
                </c:pt>
                <c:pt idx="664">
                  <c:v>1.4225900408787373E-2</c:v>
                </c:pt>
                <c:pt idx="665">
                  <c:v>1.3128735591597962E-2</c:v>
                </c:pt>
                <c:pt idx="666">
                  <c:v>1.3108021804551968E-2</c:v>
                </c:pt>
                <c:pt idx="667">
                  <c:v>1.4177673784528257E-2</c:v>
                </c:pt>
                <c:pt idx="668">
                  <c:v>1.3954849931548937E-2</c:v>
                </c:pt>
                <c:pt idx="669">
                  <c:v>1.4456264049547285E-2</c:v>
                </c:pt>
                <c:pt idx="670">
                  <c:v>1.4261047065239793E-2</c:v>
                </c:pt>
                <c:pt idx="671">
                  <c:v>1.3697727624254896E-2</c:v>
                </c:pt>
                <c:pt idx="672">
                  <c:v>1.3209754247823172E-2</c:v>
                </c:pt>
                <c:pt idx="673">
                  <c:v>1.3682575126337982E-2</c:v>
                </c:pt>
                <c:pt idx="674">
                  <c:v>1.2688489896991416E-2</c:v>
                </c:pt>
                <c:pt idx="675">
                  <c:v>1.3097753185459589E-2</c:v>
                </c:pt>
                <c:pt idx="676">
                  <c:v>1.2651909740546096E-2</c:v>
                </c:pt>
                <c:pt idx="677">
                  <c:v>1.2255179502216648E-2</c:v>
                </c:pt>
                <c:pt idx="678">
                  <c:v>1.1844599773326615E-2</c:v>
                </c:pt>
                <c:pt idx="679">
                  <c:v>1.2199180890044218E-2</c:v>
                </c:pt>
                <c:pt idx="680">
                  <c:v>1.1635907505283993E-2</c:v>
                </c:pt>
                <c:pt idx="681">
                  <c:v>1.1573326691002264E-2</c:v>
                </c:pt>
                <c:pt idx="682">
                  <c:v>1.1316783924535341E-2</c:v>
                </c:pt>
                <c:pt idx="683">
                  <c:v>1.27260142060425E-2</c:v>
                </c:pt>
                <c:pt idx="684">
                  <c:v>1.3247861935720093E-2</c:v>
                </c:pt>
                <c:pt idx="685">
                  <c:v>1.4145511187632676E-2</c:v>
                </c:pt>
                <c:pt idx="686">
                  <c:v>1.4277748203711289E-2</c:v>
                </c:pt>
                <c:pt idx="687">
                  <c:v>1.4172454079065488E-2</c:v>
                </c:pt>
                <c:pt idx="688">
                  <c:v>1.3692534784923186E-2</c:v>
                </c:pt>
                <c:pt idx="689">
                  <c:v>1.3535189450361175E-2</c:v>
                </c:pt>
                <c:pt idx="690">
                  <c:v>1.2111597302793962E-2</c:v>
                </c:pt>
                <c:pt idx="691">
                  <c:v>1.0755193510984985E-2</c:v>
                </c:pt>
                <c:pt idx="692">
                  <c:v>9.6282322354424906E-3</c:v>
                </c:pt>
                <c:pt idx="693">
                  <c:v>9.7057160764241653E-3</c:v>
                </c:pt>
                <c:pt idx="694">
                  <c:v>9.5952195173998507E-3</c:v>
                </c:pt>
                <c:pt idx="695">
                  <c:v>1.0562713034026722E-2</c:v>
                </c:pt>
                <c:pt idx="696">
                  <c:v>1.0115994520844471E-2</c:v>
                </c:pt>
                <c:pt idx="697">
                  <c:v>9.8446849773422569E-3</c:v>
                </c:pt>
                <c:pt idx="698">
                  <c:v>1.1117183922846613E-2</c:v>
                </c:pt>
                <c:pt idx="699">
                  <c:v>1.1437704542410299E-2</c:v>
                </c:pt>
                <c:pt idx="700">
                  <c:v>1.069257431651603E-2</c:v>
                </c:pt>
                <c:pt idx="701">
                  <c:v>1.0568067070144783E-2</c:v>
                </c:pt>
                <c:pt idx="702">
                  <c:v>1.0032625078151657E-2</c:v>
                </c:pt>
                <c:pt idx="703">
                  <c:v>1.0519725305323984E-2</c:v>
                </c:pt>
                <c:pt idx="704">
                  <c:v>9.7825416971949082E-3</c:v>
                </c:pt>
                <c:pt idx="705">
                  <c:v>1.008865823249259E-2</c:v>
                </c:pt>
                <c:pt idx="706">
                  <c:v>9.7470553760855352E-3</c:v>
                </c:pt>
                <c:pt idx="707">
                  <c:v>1.0227103243855045E-2</c:v>
                </c:pt>
                <c:pt idx="708">
                  <c:v>1.054705199862906E-2</c:v>
                </c:pt>
                <c:pt idx="709">
                  <c:v>1.0714236094186515E-2</c:v>
                </c:pt>
                <c:pt idx="710">
                  <c:v>1.0498401273301091E-2</c:v>
                </c:pt>
                <c:pt idx="711">
                  <c:v>1.111745834118528E-2</c:v>
                </c:pt>
                <c:pt idx="712">
                  <c:v>1.0484970126781273E-2</c:v>
                </c:pt>
                <c:pt idx="713">
                  <c:v>1.0645539397070287E-2</c:v>
                </c:pt>
                <c:pt idx="714">
                  <c:v>1.0284715742900337E-2</c:v>
                </c:pt>
                <c:pt idx="715">
                  <c:v>9.4426601921849505E-3</c:v>
                </c:pt>
                <c:pt idx="716">
                  <c:v>9.5466263623527215E-3</c:v>
                </c:pt>
                <c:pt idx="717">
                  <c:v>8.7048816911538662E-3</c:v>
                </c:pt>
                <c:pt idx="718">
                  <c:v>8.3779937985293488E-3</c:v>
                </c:pt>
                <c:pt idx="719">
                  <c:v>8.6272001922079785E-3</c:v>
                </c:pt>
                <c:pt idx="720">
                  <c:v>8.5298949035333173E-3</c:v>
                </c:pt>
                <c:pt idx="721">
                  <c:v>7.9935337060561256E-3</c:v>
                </c:pt>
                <c:pt idx="722">
                  <c:v>8.6548070608798034E-3</c:v>
                </c:pt>
                <c:pt idx="723">
                  <c:v>7.945523929854835E-3</c:v>
                </c:pt>
                <c:pt idx="724">
                  <c:v>8.1264941886639522E-3</c:v>
                </c:pt>
                <c:pt idx="725">
                  <c:v>7.8835092233346931E-3</c:v>
                </c:pt>
                <c:pt idx="726">
                  <c:v>7.8086160449907897E-3</c:v>
                </c:pt>
                <c:pt idx="727">
                  <c:v>7.4464011090338896E-3</c:v>
                </c:pt>
                <c:pt idx="728">
                  <c:v>8.0101791932561412E-3</c:v>
                </c:pt>
                <c:pt idx="729">
                  <c:v>8.5803552546890038E-3</c:v>
                </c:pt>
                <c:pt idx="730">
                  <c:v>8.7475048080779549E-3</c:v>
                </c:pt>
                <c:pt idx="731">
                  <c:v>9.0952907126471555E-3</c:v>
                </c:pt>
                <c:pt idx="732">
                  <c:v>8.635716755753477E-3</c:v>
                </c:pt>
                <c:pt idx="733">
                  <c:v>7.7169372917634963E-3</c:v>
                </c:pt>
                <c:pt idx="734">
                  <c:v>8.0372141971382961E-3</c:v>
                </c:pt>
                <c:pt idx="735">
                  <c:v>7.4734879261688014E-3</c:v>
                </c:pt>
                <c:pt idx="736">
                  <c:v>6.123526248785747E-3</c:v>
                </c:pt>
                <c:pt idx="737">
                  <c:v>5.5805694161337252E-3</c:v>
                </c:pt>
                <c:pt idx="738">
                  <c:v>5.5522179718297104E-3</c:v>
                </c:pt>
                <c:pt idx="739">
                  <c:v>6.0460424078040741E-3</c:v>
                </c:pt>
                <c:pt idx="740">
                  <c:v>6.9013045809440078E-3</c:v>
                </c:pt>
                <c:pt idx="741">
                  <c:v>6.5811082739623819E-3</c:v>
                </c:pt>
                <c:pt idx="742">
                  <c:v>7.5347350289444179E-3</c:v>
                </c:pt>
                <c:pt idx="743">
                  <c:v>7.3748757921190886E-3</c:v>
                </c:pt>
                <c:pt idx="744">
                  <c:v>7.1449861466714214E-3</c:v>
                </c:pt>
                <c:pt idx="745">
                  <c:v>7.8838815111507889E-3</c:v>
                </c:pt>
                <c:pt idx="746">
                  <c:v>7.661468326174788E-3</c:v>
                </c:pt>
                <c:pt idx="747">
                  <c:v>6.9174875868879462E-3</c:v>
                </c:pt>
                <c:pt idx="748">
                  <c:v>7.2932008346923115E-3</c:v>
                </c:pt>
                <c:pt idx="749">
                  <c:v>7.0632516999544421E-3</c:v>
                </c:pt>
                <c:pt idx="750">
                  <c:v>7.3973493107494081E-3</c:v>
                </c:pt>
                <c:pt idx="751">
                  <c:v>7.6131323183820749E-3</c:v>
                </c:pt>
                <c:pt idx="752">
                  <c:v>6.9645915906706973E-3</c:v>
                </c:pt>
                <c:pt idx="753">
                  <c:v>7.187319493181952E-3</c:v>
                </c:pt>
                <c:pt idx="754">
                  <c:v>7.0971721094249844E-3</c:v>
                </c:pt>
                <c:pt idx="755">
                  <c:v>6.0116153798621466E-3</c:v>
                </c:pt>
                <c:pt idx="756">
                  <c:v>5.7951722330091869E-3</c:v>
                </c:pt>
                <c:pt idx="757">
                  <c:v>6.045650929894366E-3</c:v>
                </c:pt>
                <c:pt idx="758">
                  <c:v>5.7047638639790817E-3</c:v>
                </c:pt>
                <c:pt idx="759">
                  <c:v>6.1435664635459226E-3</c:v>
                </c:pt>
                <c:pt idx="760">
                  <c:v>5.8090581847476371E-3</c:v>
                </c:pt>
                <c:pt idx="761">
                  <c:v>6.5457543644989414E-3</c:v>
                </c:pt>
                <c:pt idx="762">
                  <c:v>7.3601262861680491E-3</c:v>
                </c:pt>
                <c:pt idx="763">
                  <c:v>6.831978448757269E-3</c:v>
                </c:pt>
                <c:pt idx="764">
                  <c:v>6.1639041247571018E-3</c:v>
                </c:pt>
                <c:pt idx="765">
                  <c:v>6.3933216939018869E-3</c:v>
                </c:pt>
                <c:pt idx="766">
                  <c:v>4.7374545722508937E-3</c:v>
                </c:pt>
                <c:pt idx="767">
                  <c:v>4.7449713319191516E-3</c:v>
                </c:pt>
                <c:pt idx="768">
                  <c:v>3.9664561001661481E-3</c:v>
                </c:pt>
                <c:pt idx="769">
                  <c:v>4.4741069985887606E-3</c:v>
                </c:pt>
                <c:pt idx="770">
                  <c:v>3.7296983202143455E-3</c:v>
                </c:pt>
                <c:pt idx="771">
                  <c:v>4.6274013043890432E-3</c:v>
                </c:pt>
                <c:pt idx="772">
                  <c:v>5.0452368076741947E-3</c:v>
                </c:pt>
                <c:pt idx="773">
                  <c:v>5.3862505282073264E-3</c:v>
                </c:pt>
                <c:pt idx="774">
                  <c:v>5.5389979163396356E-3</c:v>
                </c:pt>
                <c:pt idx="775">
                  <c:v>5.3859377296814328E-3</c:v>
                </c:pt>
                <c:pt idx="776">
                  <c:v>4.4121287532464847E-3</c:v>
                </c:pt>
                <c:pt idx="777">
                  <c:v>5.5256991814657472E-3</c:v>
                </c:pt>
                <c:pt idx="778">
                  <c:v>4.7462877723410115E-3</c:v>
                </c:pt>
                <c:pt idx="779">
                  <c:v>4.8368784472604415E-3</c:v>
                </c:pt>
                <c:pt idx="780">
                  <c:v>4.0087894466766787E-3</c:v>
                </c:pt>
                <c:pt idx="781">
                  <c:v>3.6750430145948338E-3</c:v>
                </c:pt>
                <c:pt idx="782">
                  <c:v>3.3200186067147671E-3</c:v>
                </c:pt>
                <c:pt idx="783">
                  <c:v>2.9789914531161065E-3</c:v>
                </c:pt>
                <c:pt idx="784">
                  <c:v>2.9096653209293687E-3</c:v>
                </c:pt>
                <c:pt idx="785">
                  <c:v>3.3120566368746861E-3</c:v>
                </c:pt>
                <c:pt idx="786">
                  <c:v>3.2702068807232056E-3</c:v>
                </c:pt>
                <c:pt idx="787">
                  <c:v>4.453105360138568E-3</c:v>
                </c:pt>
                <c:pt idx="788">
                  <c:v>5.0655073035577288E-3</c:v>
                </c:pt>
                <c:pt idx="789">
                  <c:v>7.1600465321389932E-3</c:v>
                </c:pt>
                <c:pt idx="790">
                  <c:v>7.7724177714083723E-3</c:v>
                </c:pt>
                <c:pt idx="791">
                  <c:v>6.9508514836437076E-3</c:v>
                </c:pt>
                <c:pt idx="792">
                  <c:v>6.5066986859775309E-3</c:v>
                </c:pt>
                <c:pt idx="793">
                  <c:v>6.6460705788614982E-3</c:v>
                </c:pt>
                <c:pt idx="794">
                  <c:v>6.7227004606773867E-3</c:v>
                </c:pt>
                <c:pt idx="795">
                  <c:v>6.0477656782105312E-3</c:v>
                </c:pt>
                <c:pt idx="796">
                  <c:v>4.2943284445930187E-3</c:v>
                </c:pt>
                <c:pt idx="797">
                  <c:v>4.4195783475870949E-3</c:v>
                </c:pt>
                <c:pt idx="798">
                  <c:v>4.8929634148541304E-3</c:v>
                </c:pt>
                <c:pt idx="799">
                  <c:v>5.5263689157328448E-3</c:v>
                </c:pt>
                <c:pt idx="800">
                  <c:v>4.9621801635072738E-3</c:v>
                </c:pt>
                <c:pt idx="801">
                  <c:v>3.6815964315637124E-3</c:v>
                </c:pt>
                <c:pt idx="802">
                  <c:v>3.1386760600895561E-3</c:v>
                </c:pt>
                <c:pt idx="803">
                  <c:v>3.145513490443909E-3</c:v>
                </c:pt>
                <c:pt idx="804">
                  <c:v>2.2408176361565927E-3</c:v>
                </c:pt>
                <c:pt idx="805">
                  <c:v>1.7256745413855479E-3</c:v>
                </c:pt>
                <c:pt idx="806">
                  <c:v>1.1202416723629261E-3</c:v>
                </c:pt>
                <c:pt idx="807">
                  <c:v>6.8883666198300451E-4</c:v>
                </c:pt>
                <c:pt idx="808">
                  <c:v>2.1019830658937921E-3</c:v>
                </c:pt>
                <c:pt idx="809">
                  <c:v>3.1804394608197784E-3</c:v>
                </c:pt>
                <c:pt idx="810">
                  <c:v>3.3685714625653084E-3</c:v>
                </c:pt>
                <c:pt idx="811">
                  <c:v>3.0971582925575828E-3</c:v>
                </c:pt>
                <c:pt idx="812">
                  <c:v>3.5286955226824989E-3</c:v>
                </c:pt>
                <c:pt idx="813">
                  <c:v>4.119786867144295E-3</c:v>
                </c:pt>
                <c:pt idx="814">
                  <c:v>4.7667175460015324E-3</c:v>
                </c:pt>
                <c:pt idx="815">
                  <c:v>4.2785541876430378E-3</c:v>
                </c:pt>
                <c:pt idx="816">
                  <c:v>3.8820638254837537E-3</c:v>
                </c:pt>
                <c:pt idx="817">
                  <c:v>3.7568580597049867E-3</c:v>
                </c:pt>
                <c:pt idx="818">
                  <c:v>4.7244340937343957E-3</c:v>
                </c:pt>
                <c:pt idx="819">
                  <c:v>4.5783667771888128E-3</c:v>
                </c:pt>
                <c:pt idx="820">
                  <c:v>4.2796959982130183E-3</c:v>
                </c:pt>
                <c:pt idx="821">
                  <c:v>3.7164053423685414E-3</c:v>
                </c:pt>
                <c:pt idx="822">
                  <c:v>3.2856165258945366E-3</c:v>
                </c:pt>
                <c:pt idx="823">
                  <c:v>3.5989159132316078E-3</c:v>
                </c:pt>
                <c:pt idx="824">
                  <c:v>3.3412735544006526E-3</c:v>
                </c:pt>
                <c:pt idx="825">
                  <c:v>3.25761434129428E-3</c:v>
                </c:pt>
                <c:pt idx="826">
                  <c:v>3.0346734287439205E-3</c:v>
                </c:pt>
                <c:pt idx="827">
                  <c:v>2.7980461414286871E-3</c:v>
                </c:pt>
                <c:pt idx="828">
                  <c:v>3.3617225181547883E-3</c:v>
                </c:pt>
                <c:pt idx="829">
                  <c:v>3.2226116105439585E-3</c:v>
                </c:pt>
                <c:pt idx="830">
                  <c:v>2.6379335953676652E-3</c:v>
                </c:pt>
                <c:pt idx="831">
                  <c:v>3.1668106563357439E-3</c:v>
                </c:pt>
                <c:pt idx="832">
                  <c:v>2.5682351753648323E-3</c:v>
                </c:pt>
                <c:pt idx="833">
                  <c:v>2.5752529925991488E-3</c:v>
                </c:pt>
                <c:pt idx="834">
                  <c:v>2.9575330904379219E-3</c:v>
                </c:pt>
                <c:pt idx="835">
                  <c:v>2.9647140234679492E-3</c:v>
                </c:pt>
                <c:pt idx="836">
                  <c:v>2.9785193768132241E-3</c:v>
                </c:pt>
                <c:pt idx="837">
                  <c:v>2.560917992670152E-3</c:v>
                </c:pt>
                <c:pt idx="838">
                  <c:v>2.0736642447489189E-3</c:v>
                </c:pt>
                <c:pt idx="839">
                  <c:v>2.9506073856529484E-3</c:v>
                </c:pt>
                <c:pt idx="840">
                  <c:v>3.3540560757563485E-3</c:v>
                </c:pt>
                <c:pt idx="841">
                  <c:v>2.6793227892724304E-3</c:v>
                </c:pt>
                <c:pt idx="842">
                  <c:v>3.5769873932599019E-3</c:v>
                </c:pt>
                <c:pt idx="843">
                  <c:v>3.667514740870409E-3</c:v>
                </c:pt>
                <c:pt idx="844">
                  <c:v>4.440134775865464E-3</c:v>
                </c:pt>
                <c:pt idx="845">
                  <c:v>4.5794682885622051E-3</c:v>
                </c:pt>
                <c:pt idx="846">
                  <c:v>2.3243233285140611E-3</c:v>
                </c:pt>
                <c:pt idx="847">
                  <c:v>2.373526728538087E-3</c:v>
                </c:pt>
                <c:pt idx="848">
                  <c:v>1.9628491301706269E-3</c:v>
                </c:pt>
                <c:pt idx="849">
                  <c:v>1.4550481652159596E-3</c:v>
                </c:pt>
                <c:pt idx="850">
                  <c:v>1.3158211575387707E-3</c:v>
                </c:pt>
                <c:pt idx="851">
                  <c:v>1.3638295904335081E-3</c:v>
                </c:pt>
                <c:pt idx="852">
                  <c:v>6.120983561382009E-4</c:v>
                </c:pt>
                <c:pt idx="853">
                  <c:v>2.4845932333427108E-3</c:v>
                </c:pt>
                <c:pt idx="854">
                  <c:v>2.0598953525815086E-3</c:v>
                </c:pt>
                <c:pt idx="855">
                  <c:v>2.9370937217305937E-3</c:v>
                </c:pt>
                <c:pt idx="856">
                  <c:v>2.2269681455960076E-3</c:v>
                </c:pt>
                <c:pt idx="857">
                  <c:v>2.6375804976451838E-3</c:v>
                </c:pt>
                <c:pt idx="858">
                  <c:v>1.6289714378484683E-3</c:v>
                </c:pt>
                <c:pt idx="859">
                  <c:v>2.9027453731724794E-3</c:v>
                </c:pt>
                <c:pt idx="860">
                  <c:v>2.0952933992602605E-3</c:v>
                </c:pt>
                <c:pt idx="861">
                  <c:v>2.3458814796790341E-3</c:v>
                </c:pt>
                <c:pt idx="862">
                  <c:v>1.8167549474939848E-3</c:v>
                </c:pt>
                <c:pt idx="863">
                  <c:v>1.8446101359771653E-3</c:v>
                </c:pt>
                <c:pt idx="864">
                  <c:v>2.5547042403582256E-3</c:v>
                </c:pt>
                <c:pt idx="865">
                  <c:v>3.2508805374454378E-3</c:v>
                </c:pt>
                <c:pt idx="866">
                  <c:v>2.1998103251147281E-3</c:v>
                </c:pt>
                <c:pt idx="867">
                  <c:v>2.4155300054384725E-3</c:v>
                </c:pt>
                <c:pt idx="868">
                  <c:v>2.8749274134709083E-3</c:v>
                </c:pt>
                <c:pt idx="869">
                  <c:v>2.5130521421709599E-3</c:v>
                </c:pt>
                <c:pt idx="870">
                  <c:v>1.9005053135450205E-3</c:v>
                </c:pt>
                <c:pt idx="871">
                  <c:v>1.8790939665961879E-3</c:v>
                </c:pt>
                <c:pt idx="872">
                  <c:v>2.421855060293355E-3</c:v>
                </c:pt>
                <c:pt idx="873">
                  <c:v>1.7606588496460005E-3</c:v>
                </c:pt>
                <c:pt idx="874">
                  <c:v>2.5191373208556787E-3</c:v>
                </c:pt>
                <c:pt idx="875">
                  <c:v>1.2454503166557348E-3</c:v>
                </c:pt>
                <c:pt idx="876">
                  <c:v>1.488934800121742E-3</c:v>
                </c:pt>
                <c:pt idx="877">
                  <c:v>1.2941442196943327E-3</c:v>
                </c:pt>
                <c:pt idx="878">
                  <c:v>1.1120952857232228E-4</c:v>
                </c:pt>
                <c:pt idx="879">
                  <c:v>-5.5686926671965687E-4</c:v>
                </c:pt>
                <c:pt idx="880">
                  <c:v>9.81545654576012E-4</c:v>
                </c:pt>
                <c:pt idx="881">
                  <c:v>-4.17329076714702E-4</c:v>
                </c:pt>
                <c:pt idx="882">
                  <c:v>-1.1198998967956767E-3</c:v>
                </c:pt>
                <c:pt idx="883">
                  <c:v>-1.286926633585504E-3</c:v>
                </c:pt>
                <c:pt idx="884">
                  <c:v>-6.328324846834268E-4</c:v>
                </c:pt>
                <c:pt idx="885">
                  <c:v>-6.897027109077644E-5</c:v>
                </c:pt>
                <c:pt idx="886">
                  <c:v>-5.6319297826798659E-4</c:v>
                </c:pt>
                <c:pt idx="887">
                  <c:v>-9.9500558623625071E-4</c:v>
                </c:pt>
                <c:pt idx="888">
                  <c:v>-1.6665116746772515E-4</c:v>
                </c:pt>
                <c:pt idx="889">
                  <c:v>2.990787603660088E-4</c:v>
                </c:pt>
                <c:pt idx="890">
                  <c:v>7.7934366809428166E-4</c:v>
                </c:pt>
                <c:pt idx="891">
                  <c:v>1.3945185800405373E-4</c:v>
                </c:pt>
                <c:pt idx="892">
                  <c:v>8.6351564050199761E-4</c:v>
                </c:pt>
                <c:pt idx="893">
                  <c:v>1.9771150457626161E-3</c:v>
                </c:pt>
                <c:pt idx="894">
                  <c:v>1.5595743023153617E-3</c:v>
                </c:pt>
                <c:pt idx="895">
                  <c:v>2.5479512464157703E-3</c:v>
                </c:pt>
                <c:pt idx="896">
                  <c:v>2.680144125279072E-3</c:v>
                </c:pt>
                <c:pt idx="897">
                  <c:v>1.7196582551369001E-3</c:v>
                </c:pt>
                <c:pt idx="898">
                  <c:v>1.8726299754635465E-3</c:v>
                </c:pt>
                <c:pt idx="899">
                  <c:v>1.3641489135912302E-3</c:v>
                </c:pt>
                <c:pt idx="900">
                  <c:v>1.1415563012399487E-3</c:v>
                </c:pt>
                <c:pt idx="901">
                  <c:v>1.8373209708191598E-3</c:v>
                </c:pt>
                <c:pt idx="902">
                  <c:v>8.4888588073510341E-4</c:v>
                </c:pt>
                <c:pt idx="903">
                  <c:v>1.6425424801507266E-3</c:v>
                </c:pt>
                <c:pt idx="904">
                  <c:v>2.2689368803278896E-3</c:v>
                </c:pt>
                <c:pt idx="905">
                  <c:v>2.6653619961688898E-3</c:v>
                </c:pt>
                <c:pt idx="906">
                  <c:v>2.6029481357015957E-3</c:v>
                </c:pt>
                <c:pt idx="907">
                  <c:v>3.2639777763363883E-3</c:v>
                </c:pt>
                <c:pt idx="908">
                  <c:v>2.8326727463441914E-3</c:v>
                </c:pt>
                <c:pt idx="909">
                  <c:v>2.4080880871353069E-3</c:v>
                </c:pt>
                <c:pt idx="910">
                  <c:v>2.8953821342531274E-3</c:v>
                </c:pt>
                <c:pt idx="911">
                  <c:v>3.0554735712111751E-3</c:v>
                </c:pt>
                <c:pt idx="912">
                  <c:v>3.1181695260545823E-3</c:v>
                </c:pt>
                <c:pt idx="913">
                  <c:v>3.3826972904739227E-3</c:v>
                </c:pt>
                <c:pt idx="914">
                  <c:v>2.6450646341542984E-3</c:v>
                </c:pt>
                <c:pt idx="915">
                  <c:v>2.4223386506524057E-3</c:v>
                </c:pt>
                <c:pt idx="916">
                  <c:v>2.9233267485725451E-3</c:v>
                </c:pt>
                <c:pt idx="917">
                  <c:v>2.7285146752402886E-3</c:v>
                </c:pt>
                <c:pt idx="918">
                  <c:v>3.4384886496353307E-3</c:v>
                </c:pt>
                <c:pt idx="919">
                  <c:v>3.8632249105837592E-3</c:v>
                </c:pt>
                <c:pt idx="920">
                  <c:v>2.610307536602225E-3</c:v>
                </c:pt>
                <c:pt idx="921">
                  <c:v>2.4711025975326915E-3</c:v>
                </c:pt>
                <c:pt idx="922">
                  <c:v>2.2483996421431341E-3</c:v>
                </c:pt>
                <c:pt idx="923">
                  <c:v>1.6499153141168853E-3</c:v>
                </c:pt>
                <c:pt idx="924">
                  <c:v>1.065063628593393E-3</c:v>
                </c:pt>
                <c:pt idx="925">
                  <c:v>-4.94211308261604E-4</c:v>
                </c:pt>
                <c:pt idx="926">
                  <c:v>-7.9340482538741927E-4</c:v>
                </c:pt>
                <c:pt idx="927">
                  <c:v>3.2039626775707338E-4</c:v>
                </c:pt>
                <c:pt idx="928">
                  <c:v>4.9394264695102035E-4</c:v>
                </c:pt>
                <c:pt idx="929">
                  <c:v>8.2108941393837912E-4</c:v>
                </c:pt>
                <c:pt idx="930">
                  <c:v>1.5521462008795969E-3</c:v>
                </c:pt>
                <c:pt idx="931">
                  <c:v>1.7679564584451954E-3</c:v>
                </c:pt>
                <c:pt idx="932">
                  <c:v>3.271168304413223E-3</c:v>
                </c:pt>
                <c:pt idx="933">
                  <c:v>3.2430701693448999E-3</c:v>
                </c:pt>
                <c:pt idx="934">
                  <c:v>2.8531620092949136E-3</c:v>
                </c:pt>
                <c:pt idx="935">
                  <c:v>2.2967644350762669E-3</c:v>
                </c:pt>
                <c:pt idx="936">
                  <c:v>2.5261340289870204E-3</c:v>
                </c:pt>
                <c:pt idx="937">
                  <c:v>1.9482569829872144E-3</c:v>
                </c:pt>
                <c:pt idx="938">
                  <c:v>1.7672201345532604E-3</c:v>
                </c:pt>
                <c:pt idx="939">
                  <c:v>4.9372829360536184E-4</c:v>
                </c:pt>
                <c:pt idx="940">
                  <c:v>4.7294580602423098E-4</c:v>
                </c:pt>
                <c:pt idx="941">
                  <c:v>7.0235972905123025E-4</c:v>
                </c:pt>
                <c:pt idx="942">
                  <c:v>4.6567372004954109E-4</c:v>
                </c:pt>
                <c:pt idx="943">
                  <c:v>5.2172664018689625E-4</c:v>
                </c:pt>
                <c:pt idx="944">
                  <c:v>4.2430218103089952E-4</c:v>
                </c:pt>
                <c:pt idx="945">
                  <c:v>6.952263874533633E-4</c:v>
                </c:pt>
                <c:pt idx="946">
                  <c:v>1.9690264213046886E-3</c:v>
                </c:pt>
                <c:pt idx="947">
                  <c:v>2.0455430815682603E-3</c:v>
                </c:pt>
                <c:pt idx="948">
                  <c:v>1.7256543917872542E-3</c:v>
                </c:pt>
                <c:pt idx="949">
                  <c:v>1.7536560006847024E-3</c:v>
                </c:pt>
                <c:pt idx="950">
                  <c:v>2.0739060399284437E-3</c:v>
                </c:pt>
                <c:pt idx="951">
                  <c:v>2.4845606101835688E-3</c:v>
                </c:pt>
                <c:pt idx="952">
                  <c:v>2.3458488565198921E-3</c:v>
                </c:pt>
                <c:pt idx="953">
                  <c:v>1.8100038725608911E-3</c:v>
                </c:pt>
                <c:pt idx="954">
                  <c:v>2.415698878262268E-3</c:v>
                </c:pt>
                <c:pt idx="955">
                  <c:v>2.2137691992089076E-3</c:v>
                </c:pt>
                <c:pt idx="956">
                  <c:v>2.4085160262228792E-3</c:v>
                </c:pt>
                <c:pt idx="957">
                  <c:v>1.858488795480042E-3</c:v>
                </c:pt>
                <c:pt idx="958">
                  <c:v>1.4895477317117449E-3</c:v>
                </c:pt>
                <c:pt idx="959">
                  <c:v>6.0677924599051778E-4</c:v>
                </c:pt>
                <c:pt idx="960">
                  <c:v>4.6047550749162062E-4</c:v>
                </c:pt>
                <c:pt idx="961">
                  <c:v>-1.3139388012562602E-4</c:v>
                </c:pt>
                <c:pt idx="962">
                  <c:v>-2.0081223990226871E-4</c:v>
                </c:pt>
                <c:pt idx="963">
                  <c:v>-7.7837591167337231E-4</c:v>
                </c:pt>
                <c:pt idx="964">
                  <c:v>-1.0567665997188267E-3</c:v>
                </c:pt>
                <c:pt idx="965">
                  <c:v>-1.4882915481838302E-3</c:v>
                </c:pt>
                <c:pt idx="966">
                  <c:v>-9.8832129282893071E-4</c:v>
                </c:pt>
                <c:pt idx="967">
                  <c:v>-1.4755919280325432E-3</c:v>
                </c:pt>
                <c:pt idx="968">
                  <c:v>-2.1506337912217603E-3</c:v>
                </c:pt>
                <c:pt idx="969">
                  <c:v>-1.1903507603690791E-3</c:v>
                </c:pt>
                <c:pt idx="970">
                  <c:v>-1.1902795651217747E-3</c:v>
                </c:pt>
                <c:pt idx="971">
                  <c:v>-1.3434180473619187E-3</c:v>
                </c:pt>
                <c:pt idx="972">
                  <c:v>-9.4668186010344994E-4</c:v>
                </c:pt>
                <c:pt idx="973">
                  <c:v>-4.3186845114067833E-4</c:v>
                </c:pt>
                <c:pt idx="974">
                  <c:v>2.224440810267161E-4</c:v>
                </c:pt>
                <c:pt idx="975">
                  <c:v>1.0156900124390186E-3</c:v>
                </c:pt>
                <c:pt idx="976">
                  <c:v>5.495440241856588E-4</c:v>
                </c:pt>
                <c:pt idx="977">
                  <c:v>1.3498033591107465E-3</c:v>
                </c:pt>
                <c:pt idx="978">
                  <c:v>1.1756592085007509E-3</c:v>
                </c:pt>
                <c:pt idx="979">
                  <c:v>1.2731469949656708E-3</c:v>
                </c:pt>
                <c:pt idx="980">
                  <c:v>6.5395693973274336E-4</c:v>
                </c:pt>
                <c:pt idx="981">
                  <c:v>1.3912073293875942E-3</c:v>
                </c:pt>
                <c:pt idx="982">
                  <c:v>1.1199411554969449E-3</c:v>
                </c:pt>
                <c:pt idx="983">
                  <c:v>5.700100671231094E-4</c:v>
                </c:pt>
                <c:pt idx="984">
                  <c:v>9.1792070730079445E-4</c:v>
                </c:pt>
                <c:pt idx="985">
                  <c:v>1.2869511969053288E-3</c:v>
                </c:pt>
                <c:pt idx="986">
                  <c:v>1.1895831566245546E-3</c:v>
                </c:pt>
                <c:pt idx="987">
                  <c:v>2.101405444076037E-3</c:v>
                </c:pt>
                <c:pt idx="988">
                  <c:v>1.45476491943423E-3</c:v>
                </c:pt>
                <c:pt idx="989">
                  <c:v>1.5730282850465801E-3</c:v>
                </c:pt>
                <c:pt idx="990">
                  <c:v>1.8931967663924658E-3</c:v>
                </c:pt>
                <c:pt idx="991">
                  <c:v>1.670541018633197E-3</c:v>
                </c:pt>
                <c:pt idx="992">
                  <c:v>1.4548531938648505E-3</c:v>
                </c:pt>
                <c:pt idx="993">
                  <c:v>2.3806404962404691E-3</c:v>
                </c:pt>
                <c:pt idx="994">
                  <c:v>1.7959530779183047E-3</c:v>
                </c:pt>
                <c:pt idx="995">
                  <c:v>7.9392679593369593E-4</c:v>
                </c:pt>
                <c:pt idx="996">
                  <c:v>2.6503112057481239E-4</c:v>
                </c:pt>
                <c:pt idx="997">
                  <c:v>6.5482893758652338E-4</c:v>
                </c:pt>
                <c:pt idx="998">
                  <c:v>-8.9794324414673362E-5</c:v>
                </c:pt>
                <c:pt idx="999">
                  <c:v>3.4160208880330958E-4</c:v>
                </c:pt>
                <c:pt idx="1000">
                  <c:v>-7.3046995387852898E-4</c:v>
                </c:pt>
                <c:pt idx="1001">
                  <c:v>-1.1760362938402487E-3</c:v>
                </c:pt>
                <c:pt idx="1002">
                  <c:v>-1.5345876490254693E-4</c:v>
                </c:pt>
                <c:pt idx="1003">
                  <c:v>-6.9935321708486362E-5</c:v>
                </c:pt>
                <c:pt idx="1004">
                  <c:v>4.1478005658007203E-5</c:v>
                </c:pt>
                <c:pt idx="1005">
                  <c:v>1.036714679001547E-3</c:v>
                </c:pt>
                <c:pt idx="1006">
                  <c:v>6.8873706539715246E-4</c:v>
                </c:pt>
                <c:pt idx="1007">
                  <c:v>1.2455046246206598E-3</c:v>
                </c:pt>
                <c:pt idx="1008">
                  <c:v>7.4455701779804425E-4</c:v>
                </c:pt>
                <c:pt idx="1009">
                  <c:v>9.3978321335047132E-4</c:v>
                </c:pt>
                <c:pt idx="1010">
                  <c:v>1.712636024181053E-3</c:v>
                </c:pt>
                <c:pt idx="1011">
                  <c:v>5.0820338121773429E-4</c:v>
                </c:pt>
                <c:pt idx="1012">
                  <c:v>-9.7424228874873299E-5</c:v>
                </c:pt>
                <c:pt idx="1013">
                  <c:v>1.7404679926509619E-4</c:v>
                </c:pt>
                <c:pt idx="1014">
                  <c:v>-1.5994845157053645E-4</c:v>
                </c:pt>
                <c:pt idx="1015">
                  <c:v>1.4130707949419519E-3</c:v>
                </c:pt>
                <c:pt idx="1016">
                  <c:v>8.9797471590025906E-4</c:v>
                </c:pt>
                <c:pt idx="1017">
                  <c:v>4.5224756295406164E-4</c:v>
                </c:pt>
                <c:pt idx="1018">
                  <c:v>2.0182470924129661E-3</c:v>
                </c:pt>
                <c:pt idx="1019">
                  <c:v>1.9765124768231644E-3</c:v>
                </c:pt>
                <c:pt idx="1020">
                  <c:v>1.4751969959059855E-3</c:v>
                </c:pt>
                <c:pt idx="1021">
                  <c:v>1.2106300836956744E-3</c:v>
                </c:pt>
                <c:pt idx="1022">
                  <c:v>9.8786226578970486E-4</c:v>
                </c:pt>
                <c:pt idx="1023">
                  <c:v>1.5585562678491858E-3</c:v>
                </c:pt>
                <c:pt idx="1024">
                  <c:v>1.6699971713802014E-3</c:v>
                </c:pt>
                <c:pt idx="1025">
                  <c:v>3.0593231039899657E-4</c:v>
                </c:pt>
                <c:pt idx="1026">
                  <c:v>3.3380035624489782E-4</c:v>
                </c:pt>
                <c:pt idx="1027">
                  <c:v>-3.342046915173262E-4</c:v>
                </c:pt>
                <c:pt idx="1028">
                  <c:v>2.7136557857556542E-4</c:v>
                </c:pt>
                <c:pt idx="1029">
                  <c:v>-4.3165428969595598E-4</c:v>
                </c:pt>
                <c:pt idx="1030">
                  <c:v>-2.4360749196606732E-4</c:v>
                </c:pt>
                <c:pt idx="1031">
                  <c:v>3.4773063709959393E-4</c:v>
                </c:pt>
                <c:pt idx="1032">
                  <c:v>9.0472790174365037E-4</c:v>
                </c:pt>
                <c:pt idx="1033">
                  <c:v>1.4196921448422211E-3</c:v>
                </c:pt>
                <c:pt idx="1034">
                  <c:v>2.6446865893101201E-3</c:v>
                </c:pt>
                <c:pt idx="1035">
                  <c:v>3.2013720149329634E-3</c:v>
                </c:pt>
                <c:pt idx="1036">
                  <c:v>4.2036437382148841E-3</c:v>
                </c:pt>
                <c:pt idx="1037">
                  <c:v>3.4101237722657862E-3</c:v>
                </c:pt>
                <c:pt idx="1038">
                  <c:v>2.394140727097295E-3</c:v>
                </c:pt>
                <c:pt idx="1039">
                  <c:v>2.6724373836840452E-3</c:v>
                </c:pt>
                <c:pt idx="1040">
                  <c:v>2.3453633471514804E-3</c:v>
                </c:pt>
                <c:pt idx="1041">
                  <c:v>2.3383685580294997E-3</c:v>
                </c:pt>
                <c:pt idx="1042">
                  <c:v>1.1413611379879032E-3</c:v>
                </c:pt>
                <c:pt idx="1043">
                  <c:v>3.2003568589808294E-4</c:v>
                </c:pt>
                <c:pt idx="1044">
                  <c:v>3.9655272996352728E-4</c:v>
                </c:pt>
                <c:pt idx="1045">
                  <c:v>4.1438838676942834E-5</c:v>
                </c:pt>
                <c:pt idx="1046">
                  <c:v>1.1079694155964031E-4</c:v>
                </c:pt>
                <c:pt idx="1047">
                  <c:v>-3.2773033773413356E-4</c:v>
                </c:pt>
                <c:pt idx="1048">
                  <c:v>-1.9543364046438491E-4</c:v>
                </c:pt>
                <c:pt idx="1049">
                  <c:v>6.538208819690264E-4</c:v>
                </c:pt>
                <c:pt idx="1050">
                  <c:v>4.6587003470720327E-4</c:v>
                </c:pt>
                <c:pt idx="1051">
                  <c:v>7.9991026712226509E-4</c:v>
                </c:pt>
                <c:pt idx="1052">
                  <c:v>7.5141383014694623E-4</c:v>
                </c:pt>
                <c:pt idx="1053">
                  <c:v>2.7956704078393838E-5</c:v>
                </c:pt>
                <c:pt idx="1054">
                  <c:v>8.7702277979252448E-4</c:v>
                </c:pt>
                <c:pt idx="1055">
                  <c:v>1.2530561183583565E-3</c:v>
                </c:pt>
                <c:pt idx="1056">
                  <c:v>6.404499923431526E-4</c:v>
                </c:pt>
                <c:pt idx="1057">
                  <c:v>1.1696008959470906E-3</c:v>
                </c:pt>
                <c:pt idx="1058">
                  <c:v>8.2163671540822511E-4</c:v>
                </c:pt>
                <c:pt idx="1059">
                  <c:v>1.6010736473574666E-3</c:v>
                </c:pt>
                <c:pt idx="1060">
                  <c:v>2.7215448332400054E-3</c:v>
                </c:pt>
                <c:pt idx="1061">
                  <c:v>2.4641749737383568E-3</c:v>
                </c:pt>
                <c:pt idx="1062">
                  <c:v>1.8445316484942877E-3</c:v>
                </c:pt>
                <c:pt idx="1063">
                  <c:v>2.7425311196153076E-3</c:v>
                </c:pt>
                <c:pt idx="1064">
                  <c:v>2.401350445267742E-3</c:v>
                </c:pt>
                <c:pt idx="1065">
                  <c:v>2.2273653805337992E-3</c:v>
                </c:pt>
                <c:pt idx="1066">
                  <c:v>1.6914371115685177E-3</c:v>
                </c:pt>
                <c:pt idx="1067">
                  <c:v>8.3538488227453262E-4</c:v>
                </c:pt>
                <c:pt idx="1068">
                  <c:v>1.2536370024920256E-4</c:v>
                </c:pt>
                <c:pt idx="1069">
                  <c:v>4.247291606137913E-4</c:v>
                </c:pt>
                <c:pt idx="1070">
                  <c:v>-7.2395414949313203E-4</c:v>
                </c:pt>
                <c:pt idx="1071">
                  <c:v>-4.8821689871967534E-5</c:v>
                </c:pt>
                <c:pt idx="1072">
                  <c:v>5.3584133784121421E-4</c:v>
                </c:pt>
                <c:pt idx="1073">
                  <c:v>7.0290338440328975E-4</c:v>
                </c:pt>
                <c:pt idx="1074">
                  <c:v>-2.2289581583036881E-4</c:v>
                </c:pt>
                <c:pt idx="1075">
                  <c:v>1.0425089358670909E-4</c:v>
                </c:pt>
                <c:pt idx="1076">
                  <c:v>-4.0400366761069129E-4</c:v>
                </c:pt>
                <c:pt idx="1077">
                  <c:v>2.7133698533608188E-4</c:v>
                </c:pt>
                <c:pt idx="1078">
                  <c:v>-4.7342939638328149E-4</c:v>
                </c:pt>
                <c:pt idx="1079">
                  <c:v>-1.2599697333843536E-3</c:v>
                </c:pt>
                <c:pt idx="1080">
                  <c:v>-1.3574225938788975E-3</c:v>
                </c:pt>
                <c:pt idx="1081">
                  <c:v>-3.6898443337986296E-4</c:v>
                </c:pt>
                <c:pt idx="1082">
                  <c:v>8.3419106655086085E-5</c:v>
                </c:pt>
                <c:pt idx="1083">
                  <c:v>-2.2974418453808104E-4</c:v>
                </c:pt>
                <c:pt idx="1084">
                  <c:v>-2.7851331274364222E-4</c:v>
                </c:pt>
                <c:pt idx="1085">
                  <c:v>-1.1840997792755432E-4</c:v>
                </c:pt>
                <c:pt idx="1086">
                  <c:v>-5.7057003405474021E-4</c:v>
                </c:pt>
                <c:pt idx="1087">
                  <c:v>-6.6101390475803011E-4</c:v>
                </c:pt>
                <c:pt idx="1088">
                  <c:v>-5.566328447663433E-4</c:v>
                </c:pt>
                <c:pt idx="1089">
                  <c:v>-8.1408905968925098E-4</c:v>
                </c:pt>
                <c:pt idx="1090">
                  <c:v>-4.1491150872132183E-5</c:v>
                </c:pt>
                <c:pt idx="1091">
                  <c:v>-3.7562458957187284E-4</c:v>
                </c:pt>
                <c:pt idx="1092">
                  <c:v>-6.261921365904807E-4</c:v>
                </c:pt>
                <c:pt idx="1093">
                  <c:v>2.3659965358043008E-4</c:v>
                </c:pt>
                <c:pt idx="1094">
                  <c:v>2.8523579443725242E-4</c:v>
                </c:pt>
                <c:pt idx="1095">
                  <c:v>6.2553334067674249E-5</c:v>
                </c:pt>
                <c:pt idx="1096">
                  <c:v>1.0430332092246014E-4</c:v>
                </c:pt>
                <c:pt idx="1097">
                  <c:v>6.8194319655530144E-6</c:v>
                </c:pt>
                <c:pt idx="1098">
                  <c:v>-6.8233429066313672E-4</c:v>
                </c:pt>
                <c:pt idx="1099">
                  <c:v>-3.4121368130858018E-4</c:v>
                </c:pt>
                <c:pt idx="1100">
                  <c:v>-3.1337749101807667E-4</c:v>
                </c:pt>
                <c:pt idx="1101">
                  <c:v>-6.1258252220005986E-4</c:v>
                </c:pt>
                <c:pt idx="1102">
                  <c:v>6.7155252846754437E-6</c:v>
                </c:pt>
                <c:pt idx="1103">
                  <c:v>5.7764407826334263E-4</c:v>
                </c:pt>
                <c:pt idx="1104">
                  <c:v>5.7079014442848258E-4</c:v>
                </c:pt>
                <c:pt idx="1105">
                  <c:v>2.2553541320685273E-3</c:v>
                </c:pt>
                <c:pt idx="1106">
                  <c:v>2.3527112339959419E-3</c:v>
                </c:pt>
                <c:pt idx="1107">
                  <c:v>2.7983339928328837E-3</c:v>
                </c:pt>
                <c:pt idx="1108">
                  <c:v>3.1462964462633243E-3</c:v>
                </c:pt>
                <c:pt idx="1109">
                  <c:v>2.5687398748268572E-3</c:v>
                </c:pt>
                <c:pt idx="1110">
                  <c:v>1.8725332573917362E-3</c:v>
                </c:pt>
                <c:pt idx="1111">
                  <c:v>1.2740291635690657E-3</c:v>
                </c:pt>
                <c:pt idx="1112">
                  <c:v>-4.3146488347199456E-4</c:v>
                </c:pt>
                <c:pt idx="1113">
                  <c:v>-7.7249261277346365E-4</c:v>
                </c:pt>
                <c:pt idx="1114">
                  <c:v>-1.6564606712464465E-3</c:v>
                </c:pt>
                <c:pt idx="1115">
                  <c:v>-2.2065633190571829E-3</c:v>
                </c:pt>
                <c:pt idx="1116">
                  <c:v>-2.0743109509036807E-3</c:v>
                </c:pt>
                <c:pt idx="1117">
                  <c:v>-2.3735804608002037E-3</c:v>
                </c:pt>
                <c:pt idx="1118">
                  <c:v>-1.7681510459944328E-3</c:v>
                </c:pt>
                <c:pt idx="1119">
                  <c:v>-8.1445981229785638E-4</c:v>
                </c:pt>
                <c:pt idx="1120">
                  <c:v>-9.118309229936086E-4</c:v>
                </c:pt>
                <c:pt idx="1121">
                  <c:v>-1.4624827912835525E-4</c:v>
                </c:pt>
                <c:pt idx="1122">
                  <c:v>1.7409197274546143E-4</c:v>
                </c:pt>
                <c:pt idx="1123">
                  <c:v>-8.6257091219342377E-4</c:v>
                </c:pt>
                <c:pt idx="1124">
                  <c:v>-7.790734715762091E-4</c:v>
                </c:pt>
                <c:pt idx="1125">
                  <c:v>-1.8581710075298088E-3</c:v>
                </c:pt>
                <c:pt idx="1126">
                  <c:v>-2.4428355896405733E-3</c:v>
                </c:pt>
                <c:pt idx="1127">
                  <c:v>-2.1227160430334012E-3</c:v>
                </c:pt>
                <c:pt idx="1128">
                  <c:v>-2.4916129695863884E-3</c:v>
                </c:pt>
                <c:pt idx="1129">
                  <c:v>-2.637760884525147E-3</c:v>
                </c:pt>
                <c:pt idx="1130">
                  <c:v>-1.8586768583974506E-3</c:v>
                </c:pt>
                <c:pt idx="1131">
                  <c:v>-1.9630563831816487E-3</c:v>
                </c:pt>
                <c:pt idx="1132">
                  <c:v>-1.0580039769550005E-3</c:v>
                </c:pt>
                <c:pt idx="1133">
                  <c:v>-5.7771604111439177E-4</c:v>
                </c:pt>
                <c:pt idx="1134">
                  <c:v>-8.0744429787477383E-4</c:v>
                </c:pt>
                <c:pt idx="1135">
                  <c:v>-1.6773112836599038E-3</c:v>
                </c:pt>
                <c:pt idx="1136">
                  <c:v>-7.5857806779553035E-4</c:v>
                </c:pt>
                <c:pt idx="1137">
                  <c:v>-2.6431628958772387E-4</c:v>
                </c:pt>
                <c:pt idx="1138">
                  <c:v>2.2288219086390347E-4</c:v>
                </c:pt>
                <c:pt idx="1139">
                  <c:v>8.0065503465539005E-4</c:v>
                </c:pt>
                <c:pt idx="1140">
                  <c:v>8.7721640783708073E-4</c:v>
                </c:pt>
                <c:pt idx="1141">
                  <c:v>1.0442874737431544E-3</c:v>
                </c:pt>
                <c:pt idx="1142">
                  <c:v>1.6565779227184227E-3</c:v>
                </c:pt>
                <c:pt idx="1143">
                  <c:v>9.6760385966514824E-4</c:v>
                </c:pt>
                <c:pt idx="1144">
                  <c:v>3.8295770004425234E-4</c:v>
                </c:pt>
                <c:pt idx="1145">
                  <c:v>3.5509042180209566E-4</c:v>
                </c:pt>
                <c:pt idx="1146">
                  <c:v>-1.3216259689558018E-4</c:v>
                </c:pt>
                <c:pt idx="1147">
                  <c:v>-1.4608324432328245E-4</c:v>
                </c:pt>
                <c:pt idx="1148">
                  <c:v>-1.3911044704858279E-4</c:v>
                </c:pt>
                <c:pt idx="1149">
                  <c:v>-4.7322751659847147E-4</c:v>
                </c:pt>
                <c:pt idx="1150">
                  <c:v>5.2915243881142705E-4</c:v>
                </c:pt>
                <c:pt idx="1151">
                  <c:v>6.8920261706820662E-4</c:v>
                </c:pt>
                <c:pt idx="1152">
                  <c:v>3.5128406673393433E-5</c:v>
                </c:pt>
                <c:pt idx="1153">
                  <c:v>3.2037458295129054E-4</c:v>
                </c:pt>
                <c:pt idx="1154">
                  <c:v>-3.7546013046960846E-4</c:v>
                </c:pt>
                <c:pt idx="1155">
                  <c:v>-7.0254606486021363E-4</c:v>
                </c:pt>
                <c:pt idx="1156">
                  <c:v>-3.9611462012633991E-4</c:v>
                </c:pt>
                <c:pt idx="1157">
                  <c:v>-1.5795168394990467E-3</c:v>
                </c:pt>
                <c:pt idx="1158">
                  <c:v>-1.6351936338015844E-3</c:v>
                </c:pt>
                <c:pt idx="1159">
                  <c:v>-3.1971463563193556E-4</c:v>
                </c:pt>
                <c:pt idx="1160">
                  <c:v>-1.1269791223295546E-3</c:v>
                </c:pt>
                <c:pt idx="1161">
                  <c:v>4.9274038758615874E-5</c:v>
                </c:pt>
                <c:pt idx="1162">
                  <c:v>-6.6052110315404549E-4</c:v>
                </c:pt>
                <c:pt idx="1163">
                  <c:v>-6.7460202624360446E-4</c:v>
                </c:pt>
                <c:pt idx="1164">
                  <c:v>-2.8477484838866543E-4</c:v>
                </c:pt>
                <c:pt idx="1165">
                  <c:v>5.3492232425808219E-7</c:v>
                </c:pt>
                <c:pt idx="1166">
                  <c:v>-7.861210334556254E-4</c:v>
                </c:pt>
                <c:pt idx="1167">
                  <c:v>-1.3501923423082842E-3</c:v>
                </c:pt>
                <c:pt idx="1168">
                  <c:v>-2.3386890325928387E-3</c:v>
                </c:pt>
                <c:pt idx="1169">
                  <c:v>-1.5941773034157214E-3</c:v>
                </c:pt>
                <c:pt idx="1170">
                  <c:v>-1.0094703111980722E-3</c:v>
                </c:pt>
                <c:pt idx="1171">
                  <c:v>-8.3373395852099637E-5</c:v>
                </c:pt>
                <c:pt idx="1172">
                  <c:v>-5.0093743607300064E-4</c:v>
                </c:pt>
                <c:pt idx="1173">
                  <c:v>-1.8766712172775321E-4</c:v>
                </c:pt>
                <c:pt idx="1174">
                  <c:v>-1.1081144927041184E-4</c:v>
                </c:pt>
                <c:pt idx="1175">
                  <c:v>6.3193669111356656E-5</c:v>
                </c:pt>
                <c:pt idx="1176">
                  <c:v>9.0997792755432612E-5</c:v>
                </c:pt>
                <c:pt idx="1177">
                  <c:v>7.1726122054368613E-6</c:v>
                </c:pt>
                <c:pt idx="1178">
                  <c:v>-1.1903592040102692E-3</c:v>
                </c:pt>
                <c:pt idx="1179">
                  <c:v>-1.0650626690887125E-3</c:v>
                </c:pt>
                <c:pt idx="1180">
                  <c:v>-1.0372800191593894E-3</c:v>
                </c:pt>
                <c:pt idx="1181">
                  <c:v>-1.4143849325525779E-5</c:v>
                </c:pt>
                <c:pt idx="1182">
                  <c:v>-7.6771044144507549E-5</c:v>
                </c:pt>
                <c:pt idx="1183">
                  <c:v>-1.8305109822986738E-7</c:v>
                </c:pt>
                <c:pt idx="1184">
                  <c:v>-2.7835192405635593E-4</c:v>
                </c:pt>
                <c:pt idx="1185">
                  <c:v>3.6186126253161087E-4</c:v>
                </c:pt>
                <c:pt idx="1186">
                  <c:v>4.1789115455663018E-5</c:v>
                </c:pt>
                <c:pt idx="1187">
                  <c:v>1.6005683721926332E-4</c:v>
                </c:pt>
                <c:pt idx="1188">
                  <c:v>4.7323807114995871E-4</c:v>
                </c:pt>
                <c:pt idx="1189">
                  <c:v>4.7314308018657372E-4</c:v>
                </c:pt>
                <c:pt idx="1190">
                  <c:v>5.4973055189557829E-4</c:v>
                </c:pt>
                <c:pt idx="1191">
                  <c:v>-3.6880174368866608E-4</c:v>
                </c:pt>
                <c:pt idx="1192">
                  <c:v>-6.7492422791536858E-4</c:v>
                </c:pt>
                <c:pt idx="1193">
                  <c:v>-7.3780632666682275E-4</c:v>
                </c:pt>
                <c:pt idx="1194">
                  <c:v>-6.2649303725833432E-4</c:v>
                </c:pt>
                <c:pt idx="1195">
                  <c:v>-1.3643047371513688E-3</c:v>
                </c:pt>
                <c:pt idx="1196">
                  <c:v>-8.0741992645588518E-4</c:v>
                </c:pt>
                <c:pt idx="1197">
                  <c:v>-4.8674041291708234E-5</c:v>
                </c:pt>
                <c:pt idx="1198">
                  <c:v>7.4456565334017014E-4</c:v>
                </c:pt>
                <c:pt idx="1199">
                  <c:v>6.0537261212867649E-4</c:v>
                </c:pt>
                <c:pt idx="1200">
                  <c:v>7.1676074290225609E-4</c:v>
                </c:pt>
                <c:pt idx="1201">
                  <c:v>-1.3991096180365388E-5</c:v>
                </c:pt>
                <c:pt idx="1202">
                  <c:v>8.3474853877032185E-5</c:v>
                </c:pt>
                <c:pt idx="1203">
                  <c:v>-2.0845335137713869E-4</c:v>
                </c:pt>
                <c:pt idx="1204">
                  <c:v>-8.6280157711865349E-4</c:v>
                </c:pt>
                <c:pt idx="1205">
                  <c:v>-1.1620657137889651E-3</c:v>
                </c:pt>
                <c:pt idx="1206">
                  <c:v>-8.7674030161453932E-4</c:v>
                </c:pt>
                <c:pt idx="1207">
                  <c:v>-3.8945066821824973E-4</c:v>
                </c:pt>
                <c:pt idx="1208">
                  <c:v>1.0485357766672257E-4</c:v>
                </c:pt>
                <c:pt idx="1209">
                  <c:v>-7.6133894656364913E-5</c:v>
                </c:pt>
                <c:pt idx="1210">
                  <c:v>1.0157972850623159E-3</c:v>
                </c:pt>
                <c:pt idx="1211">
                  <c:v>4.3801580572870347E-4</c:v>
                </c:pt>
                <c:pt idx="1212">
                  <c:v>7.0247295060354758E-4</c:v>
                </c:pt>
              </c:numCache>
            </c:numRef>
          </c:yVal>
          <c:smooth val="0"/>
          <c:extLst>
            <c:ext xmlns:c16="http://schemas.microsoft.com/office/drawing/2014/chart" uri="{C3380CC4-5D6E-409C-BE32-E72D297353CC}">
              <c16:uniqueId val="{00000002-DB72-4DD2-9971-BDA2258D1DC0}"/>
            </c:ext>
          </c:extLst>
        </c:ser>
        <c:ser>
          <c:idx val="3"/>
          <c:order val="1"/>
          <c:tx>
            <c:strRef>
              <c:f>'Fluo RT Bandes'!$BX$1</c:f>
              <c:strCache>
                <c:ptCount val="1"/>
                <c:pt idx="0">
                  <c:v>W4B4 RT</c:v>
                </c:pt>
              </c:strCache>
            </c:strRef>
          </c:tx>
          <c:spPr>
            <a:ln w="19050" cap="rnd">
              <a:solidFill>
                <a:srgbClr val="92D050"/>
              </a:solidFill>
              <a:round/>
            </a:ln>
            <a:effectLst/>
          </c:spPr>
          <c:marker>
            <c:symbol val="none"/>
          </c:marker>
          <c:xVal>
            <c:numRef>
              <c:f>'Fluo RT Bandes'!$BT$3:$BT$1215</c:f>
              <c:numCache>
                <c:formatCode>General</c:formatCode>
                <c:ptCount val="1213"/>
                <c:pt idx="0">
                  <c:v>599.87080000000003</c:v>
                </c:pt>
                <c:pt idx="1">
                  <c:v>600.22069999999997</c:v>
                </c:pt>
                <c:pt idx="2">
                  <c:v>600.57050000000004</c:v>
                </c:pt>
                <c:pt idx="3">
                  <c:v>600.92020000000002</c:v>
                </c:pt>
                <c:pt idx="4">
                  <c:v>601.27</c:v>
                </c:pt>
                <c:pt idx="5">
                  <c:v>601.61959999999999</c:v>
                </c:pt>
                <c:pt idx="6">
                  <c:v>601.9692</c:v>
                </c:pt>
                <c:pt idx="7">
                  <c:v>602.31880000000001</c:v>
                </c:pt>
                <c:pt idx="8">
                  <c:v>602.66840000000002</c:v>
                </c:pt>
                <c:pt idx="9">
                  <c:v>603.01790000000005</c:v>
                </c:pt>
                <c:pt idx="10">
                  <c:v>603.3673</c:v>
                </c:pt>
                <c:pt idx="11">
                  <c:v>603.71669999999995</c:v>
                </c:pt>
                <c:pt idx="12">
                  <c:v>604.06610000000001</c:v>
                </c:pt>
                <c:pt idx="13">
                  <c:v>604.41539999999998</c:v>
                </c:pt>
                <c:pt idx="14">
                  <c:v>604.76469999999995</c:v>
                </c:pt>
                <c:pt idx="15">
                  <c:v>605.11400000000003</c:v>
                </c:pt>
                <c:pt idx="16">
                  <c:v>605.46310000000005</c:v>
                </c:pt>
                <c:pt idx="17">
                  <c:v>605.81230000000005</c:v>
                </c:pt>
                <c:pt idx="18">
                  <c:v>606.16139999999996</c:v>
                </c:pt>
                <c:pt idx="19">
                  <c:v>606.5104</c:v>
                </c:pt>
                <c:pt idx="20">
                  <c:v>606.85940000000005</c:v>
                </c:pt>
                <c:pt idx="21">
                  <c:v>607.20839999999998</c:v>
                </c:pt>
                <c:pt idx="22">
                  <c:v>607.55740000000003</c:v>
                </c:pt>
                <c:pt idx="23">
                  <c:v>607.90629999999999</c:v>
                </c:pt>
                <c:pt idx="24">
                  <c:v>608.25509999999997</c:v>
                </c:pt>
                <c:pt idx="25">
                  <c:v>608.60389999999995</c:v>
                </c:pt>
                <c:pt idx="26">
                  <c:v>608.95259999999996</c:v>
                </c:pt>
                <c:pt idx="27">
                  <c:v>609.30139999999994</c:v>
                </c:pt>
                <c:pt idx="28">
                  <c:v>609.65</c:v>
                </c:pt>
                <c:pt idx="29">
                  <c:v>609.99869999999999</c:v>
                </c:pt>
                <c:pt idx="30">
                  <c:v>610.34720000000004</c:v>
                </c:pt>
                <c:pt idx="31">
                  <c:v>610.69579999999996</c:v>
                </c:pt>
                <c:pt idx="32">
                  <c:v>611.04430000000002</c:v>
                </c:pt>
                <c:pt idx="33">
                  <c:v>611.39279999999997</c:v>
                </c:pt>
                <c:pt idx="34">
                  <c:v>611.74109999999996</c:v>
                </c:pt>
                <c:pt idx="35">
                  <c:v>612.08950000000004</c:v>
                </c:pt>
                <c:pt idx="36">
                  <c:v>612.43790000000001</c:v>
                </c:pt>
                <c:pt idx="37">
                  <c:v>612.78610000000003</c:v>
                </c:pt>
                <c:pt idx="38">
                  <c:v>613.13430000000005</c:v>
                </c:pt>
                <c:pt idx="39">
                  <c:v>613.48249999999996</c:v>
                </c:pt>
                <c:pt idx="40">
                  <c:v>613.83069999999998</c:v>
                </c:pt>
                <c:pt idx="41">
                  <c:v>614.17880000000002</c:v>
                </c:pt>
                <c:pt idx="42">
                  <c:v>614.52689999999996</c:v>
                </c:pt>
                <c:pt idx="43">
                  <c:v>614.87490000000003</c:v>
                </c:pt>
                <c:pt idx="44">
                  <c:v>615.22280000000001</c:v>
                </c:pt>
                <c:pt idx="45">
                  <c:v>615.57069999999999</c:v>
                </c:pt>
                <c:pt idx="46">
                  <c:v>615.91859999999997</c:v>
                </c:pt>
                <c:pt idx="47">
                  <c:v>616.26649999999995</c:v>
                </c:pt>
                <c:pt idx="48">
                  <c:v>616.61429999999996</c:v>
                </c:pt>
                <c:pt idx="49">
                  <c:v>616.96199999999999</c:v>
                </c:pt>
                <c:pt idx="50">
                  <c:v>617.3098</c:v>
                </c:pt>
                <c:pt idx="51">
                  <c:v>617.65740000000005</c:v>
                </c:pt>
                <c:pt idx="52">
                  <c:v>618.005</c:v>
                </c:pt>
                <c:pt idx="53">
                  <c:v>618.35260000000005</c:v>
                </c:pt>
                <c:pt idx="54">
                  <c:v>618.70010000000002</c:v>
                </c:pt>
                <c:pt idx="55">
                  <c:v>619.04759999999999</c:v>
                </c:pt>
                <c:pt idx="56">
                  <c:v>619.39509999999996</c:v>
                </c:pt>
                <c:pt idx="57">
                  <c:v>619.74249999999995</c:v>
                </c:pt>
                <c:pt idx="58">
                  <c:v>620.08979999999997</c:v>
                </c:pt>
                <c:pt idx="59">
                  <c:v>620.43709999999999</c:v>
                </c:pt>
                <c:pt idx="60">
                  <c:v>620.78440000000001</c:v>
                </c:pt>
                <c:pt idx="61">
                  <c:v>621.13170000000002</c:v>
                </c:pt>
                <c:pt idx="62">
                  <c:v>621.47879999999998</c:v>
                </c:pt>
                <c:pt idx="63">
                  <c:v>621.82600000000002</c:v>
                </c:pt>
                <c:pt idx="64">
                  <c:v>622.17309999999998</c:v>
                </c:pt>
                <c:pt idx="65">
                  <c:v>622.52009999999996</c:v>
                </c:pt>
                <c:pt idx="66">
                  <c:v>622.86710000000005</c:v>
                </c:pt>
                <c:pt idx="67">
                  <c:v>623.21410000000003</c:v>
                </c:pt>
                <c:pt idx="68">
                  <c:v>623.56100000000004</c:v>
                </c:pt>
                <c:pt idx="69">
                  <c:v>623.90790000000004</c:v>
                </c:pt>
                <c:pt idx="70">
                  <c:v>624.25469999999996</c:v>
                </c:pt>
                <c:pt idx="71">
                  <c:v>624.60149999999999</c:v>
                </c:pt>
                <c:pt idx="72">
                  <c:v>624.94820000000004</c:v>
                </c:pt>
                <c:pt idx="73">
                  <c:v>625.29499999999996</c:v>
                </c:pt>
                <c:pt idx="74">
                  <c:v>625.64160000000004</c:v>
                </c:pt>
                <c:pt idx="75">
                  <c:v>625.98820000000001</c:v>
                </c:pt>
                <c:pt idx="76">
                  <c:v>626.33479999999997</c:v>
                </c:pt>
                <c:pt idx="77">
                  <c:v>626.68129999999996</c:v>
                </c:pt>
                <c:pt idx="78">
                  <c:v>627.02779999999996</c:v>
                </c:pt>
                <c:pt idx="79">
                  <c:v>627.37419999999997</c:v>
                </c:pt>
                <c:pt idx="80">
                  <c:v>627.72059999999999</c:v>
                </c:pt>
                <c:pt idx="81">
                  <c:v>628.06700000000001</c:v>
                </c:pt>
                <c:pt idx="82">
                  <c:v>628.41330000000005</c:v>
                </c:pt>
                <c:pt idx="83">
                  <c:v>628.7595</c:v>
                </c:pt>
                <c:pt idx="84">
                  <c:v>629.10569999999996</c:v>
                </c:pt>
                <c:pt idx="85">
                  <c:v>629.45190000000002</c:v>
                </c:pt>
                <c:pt idx="86">
                  <c:v>629.798</c:v>
                </c:pt>
                <c:pt idx="87">
                  <c:v>630.14409999999998</c:v>
                </c:pt>
                <c:pt idx="88">
                  <c:v>630.49019999999996</c:v>
                </c:pt>
                <c:pt idx="89">
                  <c:v>630.83619999999996</c:v>
                </c:pt>
                <c:pt idx="90">
                  <c:v>631.18209999999999</c:v>
                </c:pt>
                <c:pt idx="91">
                  <c:v>631.52800000000002</c:v>
                </c:pt>
                <c:pt idx="92">
                  <c:v>631.87390000000005</c:v>
                </c:pt>
                <c:pt idx="93">
                  <c:v>632.21969999999999</c:v>
                </c:pt>
                <c:pt idx="94">
                  <c:v>632.56550000000004</c:v>
                </c:pt>
                <c:pt idx="95">
                  <c:v>632.91120000000001</c:v>
                </c:pt>
                <c:pt idx="96">
                  <c:v>633.25689999999997</c:v>
                </c:pt>
                <c:pt idx="97">
                  <c:v>633.60249999999996</c:v>
                </c:pt>
                <c:pt idx="98">
                  <c:v>633.94809999999995</c:v>
                </c:pt>
                <c:pt idx="99">
                  <c:v>634.29369999999994</c:v>
                </c:pt>
                <c:pt idx="100">
                  <c:v>634.63919999999996</c:v>
                </c:pt>
                <c:pt idx="101">
                  <c:v>634.9846</c:v>
                </c:pt>
                <c:pt idx="102">
                  <c:v>635.33010000000002</c:v>
                </c:pt>
                <c:pt idx="103">
                  <c:v>635.67539999999997</c:v>
                </c:pt>
                <c:pt idx="104">
                  <c:v>636.02080000000001</c:v>
                </c:pt>
                <c:pt idx="105">
                  <c:v>636.36599999999999</c:v>
                </c:pt>
                <c:pt idx="106">
                  <c:v>636.71130000000005</c:v>
                </c:pt>
                <c:pt idx="107">
                  <c:v>637.05650000000003</c:v>
                </c:pt>
                <c:pt idx="108">
                  <c:v>637.40170000000001</c:v>
                </c:pt>
                <c:pt idx="109">
                  <c:v>637.74680000000001</c:v>
                </c:pt>
                <c:pt idx="110">
                  <c:v>638.09190000000001</c:v>
                </c:pt>
                <c:pt idx="111">
                  <c:v>638.43679999999995</c:v>
                </c:pt>
                <c:pt idx="112">
                  <c:v>638.78179999999998</c:v>
                </c:pt>
                <c:pt idx="113">
                  <c:v>639.1268</c:v>
                </c:pt>
                <c:pt idx="114">
                  <c:v>639.47159999999997</c:v>
                </c:pt>
                <c:pt idx="115">
                  <c:v>639.81650000000002</c:v>
                </c:pt>
                <c:pt idx="116">
                  <c:v>640.16129999999998</c:v>
                </c:pt>
                <c:pt idx="117">
                  <c:v>640.50599999999997</c:v>
                </c:pt>
                <c:pt idx="118">
                  <c:v>640.85080000000005</c:v>
                </c:pt>
                <c:pt idx="119">
                  <c:v>641.19539999999995</c:v>
                </c:pt>
                <c:pt idx="120">
                  <c:v>641.54</c:v>
                </c:pt>
                <c:pt idx="121">
                  <c:v>641.88459999999998</c:v>
                </c:pt>
                <c:pt idx="122">
                  <c:v>642.22910000000002</c:v>
                </c:pt>
                <c:pt idx="123">
                  <c:v>642.57370000000003</c:v>
                </c:pt>
                <c:pt idx="124">
                  <c:v>642.91809999999998</c:v>
                </c:pt>
                <c:pt idx="125">
                  <c:v>643.26250000000005</c:v>
                </c:pt>
                <c:pt idx="126">
                  <c:v>643.60680000000002</c:v>
                </c:pt>
                <c:pt idx="127">
                  <c:v>643.95119999999997</c:v>
                </c:pt>
                <c:pt idx="128">
                  <c:v>644.29539999999997</c:v>
                </c:pt>
                <c:pt idx="129">
                  <c:v>644.63959999999997</c:v>
                </c:pt>
                <c:pt idx="130">
                  <c:v>644.98379999999997</c:v>
                </c:pt>
                <c:pt idx="131">
                  <c:v>645.3279</c:v>
                </c:pt>
                <c:pt idx="132">
                  <c:v>645.6721</c:v>
                </c:pt>
                <c:pt idx="133">
                  <c:v>646.01610000000005</c:v>
                </c:pt>
                <c:pt idx="134">
                  <c:v>646.36009999999999</c:v>
                </c:pt>
                <c:pt idx="135">
                  <c:v>646.70399999999995</c:v>
                </c:pt>
                <c:pt idx="136">
                  <c:v>647.04790000000003</c:v>
                </c:pt>
                <c:pt idx="137">
                  <c:v>647.39179999999999</c:v>
                </c:pt>
                <c:pt idx="138">
                  <c:v>647.73569999999995</c:v>
                </c:pt>
                <c:pt idx="139">
                  <c:v>648.07939999999996</c:v>
                </c:pt>
                <c:pt idx="140">
                  <c:v>648.42319999999995</c:v>
                </c:pt>
                <c:pt idx="141">
                  <c:v>648.76679999999999</c:v>
                </c:pt>
                <c:pt idx="142">
                  <c:v>649.1105</c:v>
                </c:pt>
                <c:pt idx="143">
                  <c:v>649.45399999999995</c:v>
                </c:pt>
                <c:pt idx="144">
                  <c:v>649.79759999999999</c:v>
                </c:pt>
                <c:pt idx="145">
                  <c:v>650.14110000000005</c:v>
                </c:pt>
                <c:pt idx="146">
                  <c:v>650.4846</c:v>
                </c:pt>
                <c:pt idx="147">
                  <c:v>650.82799999999997</c:v>
                </c:pt>
                <c:pt idx="148">
                  <c:v>651.17139999999995</c:v>
                </c:pt>
                <c:pt idx="149">
                  <c:v>651.51469999999995</c:v>
                </c:pt>
                <c:pt idx="150">
                  <c:v>651.85799999999995</c:v>
                </c:pt>
                <c:pt idx="151">
                  <c:v>652.20119999999997</c:v>
                </c:pt>
                <c:pt idx="152">
                  <c:v>652.5444</c:v>
                </c:pt>
                <c:pt idx="153">
                  <c:v>652.88760000000002</c:v>
                </c:pt>
                <c:pt idx="154">
                  <c:v>653.23069999999996</c:v>
                </c:pt>
                <c:pt idx="155">
                  <c:v>653.57370000000003</c:v>
                </c:pt>
                <c:pt idx="156">
                  <c:v>653.91669999999999</c:v>
                </c:pt>
                <c:pt idx="157">
                  <c:v>654.25980000000004</c:v>
                </c:pt>
                <c:pt idx="158">
                  <c:v>654.60270000000003</c:v>
                </c:pt>
                <c:pt idx="159">
                  <c:v>654.94560000000001</c:v>
                </c:pt>
                <c:pt idx="160">
                  <c:v>655.28840000000002</c:v>
                </c:pt>
                <c:pt idx="161">
                  <c:v>655.63120000000004</c:v>
                </c:pt>
                <c:pt idx="162">
                  <c:v>655.97389999999996</c:v>
                </c:pt>
                <c:pt idx="163">
                  <c:v>656.31669999999997</c:v>
                </c:pt>
                <c:pt idx="164">
                  <c:v>656.65930000000003</c:v>
                </c:pt>
                <c:pt idx="165">
                  <c:v>657.00189999999998</c:v>
                </c:pt>
                <c:pt idx="166">
                  <c:v>657.34450000000004</c:v>
                </c:pt>
                <c:pt idx="167">
                  <c:v>657.68700000000001</c:v>
                </c:pt>
                <c:pt idx="168">
                  <c:v>658.02949999999998</c:v>
                </c:pt>
                <c:pt idx="169">
                  <c:v>658.37189999999998</c:v>
                </c:pt>
                <c:pt idx="170">
                  <c:v>658.71429999999998</c:v>
                </c:pt>
                <c:pt idx="171">
                  <c:v>659.0566</c:v>
                </c:pt>
                <c:pt idx="172">
                  <c:v>659.39890000000003</c:v>
                </c:pt>
                <c:pt idx="173">
                  <c:v>659.74120000000005</c:v>
                </c:pt>
                <c:pt idx="174">
                  <c:v>660.08339999999998</c:v>
                </c:pt>
                <c:pt idx="175">
                  <c:v>660.42550000000006</c:v>
                </c:pt>
                <c:pt idx="176">
                  <c:v>660.76769999999999</c:v>
                </c:pt>
                <c:pt idx="177">
                  <c:v>661.10969999999998</c:v>
                </c:pt>
                <c:pt idx="178">
                  <c:v>661.45180000000005</c:v>
                </c:pt>
                <c:pt idx="179">
                  <c:v>661.79380000000003</c:v>
                </c:pt>
                <c:pt idx="180">
                  <c:v>662.13570000000004</c:v>
                </c:pt>
                <c:pt idx="181">
                  <c:v>662.47760000000005</c:v>
                </c:pt>
                <c:pt idx="182">
                  <c:v>662.81949999999995</c:v>
                </c:pt>
                <c:pt idx="183">
                  <c:v>663.16129999999998</c:v>
                </c:pt>
                <c:pt idx="184">
                  <c:v>663.50310000000002</c:v>
                </c:pt>
                <c:pt idx="185">
                  <c:v>663.84469999999999</c:v>
                </c:pt>
                <c:pt idx="186">
                  <c:v>664.18640000000005</c:v>
                </c:pt>
                <c:pt idx="187">
                  <c:v>664.52800000000002</c:v>
                </c:pt>
                <c:pt idx="188">
                  <c:v>664.86959999999999</c:v>
                </c:pt>
                <c:pt idx="189">
                  <c:v>665.21109999999999</c:v>
                </c:pt>
                <c:pt idx="190">
                  <c:v>665.55259999999998</c:v>
                </c:pt>
                <c:pt idx="191">
                  <c:v>665.89409999999998</c:v>
                </c:pt>
                <c:pt idx="192">
                  <c:v>666.2355</c:v>
                </c:pt>
                <c:pt idx="193">
                  <c:v>666.57680000000005</c:v>
                </c:pt>
                <c:pt idx="194">
                  <c:v>666.91819999999996</c:v>
                </c:pt>
                <c:pt idx="195">
                  <c:v>667.25940000000003</c:v>
                </c:pt>
                <c:pt idx="196">
                  <c:v>667.60059999999999</c:v>
                </c:pt>
                <c:pt idx="197">
                  <c:v>667.94179999999994</c:v>
                </c:pt>
                <c:pt idx="198">
                  <c:v>668.28300000000002</c:v>
                </c:pt>
                <c:pt idx="199">
                  <c:v>668.62400000000002</c:v>
                </c:pt>
                <c:pt idx="200">
                  <c:v>668.96500000000003</c:v>
                </c:pt>
                <c:pt idx="201">
                  <c:v>669.30600000000004</c:v>
                </c:pt>
                <c:pt idx="202">
                  <c:v>669.64700000000005</c:v>
                </c:pt>
                <c:pt idx="203">
                  <c:v>669.98789999999997</c:v>
                </c:pt>
                <c:pt idx="204">
                  <c:v>670.32870000000003</c:v>
                </c:pt>
                <c:pt idx="205">
                  <c:v>670.66959999999995</c:v>
                </c:pt>
                <c:pt idx="206">
                  <c:v>671.01030000000003</c:v>
                </c:pt>
                <c:pt idx="207">
                  <c:v>671.35109999999997</c:v>
                </c:pt>
                <c:pt idx="208">
                  <c:v>671.69169999999997</c:v>
                </c:pt>
                <c:pt idx="209">
                  <c:v>672.03229999999996</c:v>
                </c:pt>
                <c:pt idx="210">
                  <c:v>672.37300000000005</c:v>
                </c:pt>
                <c:pt idx="211">
                  <c:v>672.71349999999995</c:v>
                </c:pt>
                <c:pt idx="212">
                  <c:v>673.05399999999997</c:v>
                </c:pt>
                <c:pt idx="213">
                  <c:v>673.39449999999999</c:v>
                </c:pt>
                <c:pt idx="214">
                  <c:v>673.73490000000004</c:v>
                </c:pt>
                <c:pt idx="215">
                  <c:v>674.0752</c:v>
                </c:pt>
                <c:pt idx="216">
                  <c:v>674.41549999999995</c:v>
                </c:pt>
                <c:pt idx="217">
                  <c:v>674.75580000000002</c:v>
                </c:pt>
                <c:pt idx="218">
                  <c:v>675.096</c:v>
                </c:pt>
                <c:pt idx="219">
                  <c:v>675.43619999999999</c:v>
                </c:pt>
                <c:pt idx="220">
                  <c:v>675.77639999999997</c:v>
                </c:pt>
                <c:pt idx="221">
                  <c:v>676.11649999999997</c:v>
                </c:pt>
                <c:pt idx="222">
                  <c:v>676.45650000000001</c:v>
                </c:pt>
                <c:pt idx="223">
                  <c:v>676.79639999999995</c:v>
                </c:pt>
                <c:pt idx="224">
                  <c:v>677.13639999999998</c:v>
                </c:pt>
                <c:pt idx="225">
                  <c:v>677.47630000000004</c:v>
                </c:pt>
                <c:pt idx="226">
                  <c:v>677.81619999999998</c:v>
                </c:pt>
                <c:pt idx="227">
                  <c:v>678.15599999999995</c:v>
                </c:pt>
                <c:pt idx="228">
                  <c:v>678.49580000000003</c:v>
                </c:pt>
                <c:pt idx="229">
                  <c:v>678.83550000000002</c:v>
                </c:pt>
                <c:pt idx="230">
                  <c:v>679.17520000000002</c:v>
                </c:pt>
                <c:pt idx="231">
                  <c:v>679.51480000000004</c:v>
                </c:pt>
                <c:pt idx="232">
                  <c:v>679.85440000000006</c:v>
                </c:pt>
                <c:pt idx="233">
                  <c:v>680.19399999999996</c:v>
                </c:pt>
                <c:pt idx="234">
                  <c:v>680.53340000000003</c:v>
                </c:pt>
                <c:pt idx="235">
                  <c:v>680.87289999999996</c:v>
                </c:pt>
                <c:pt idx="236">
                  <c:v>681.21230000000003</c:v>
                </c:pt>
                <c:pt idx="237">
                  <c:v>681.55169999999998</c:v>
                </c:pt>
                <c:pt idx="238">
                  <c:v>681.89099999999996</c:v>
                </c:pt>
                <c:pt idx="239">
                  <c:v>682.23030000000006</c:v>
                </c:pt>
                <c:pt idx="240">
                  <c:v>682.56949999999995</c:v>
                </c:pt>
                <c:pt idx="241">
                  <c:v>682.90869999999995</c:v>
                </c:pt>
                <c:pt idx="242">
                  <c:v>683.24779999999998</c:v>
                </c:pt>
                <c:pt idx="243">
                  <c:v>683.58690000000001</c:v>
                </c:pt>
                <c:pt idx="244">
                  <c:v>683.92589999999996</c:v>
                </c:pt>
                <c:pt idx="245">
                  <c:v>684.26499999999999</c:v>
                </c:pt>
                <c:pt idx="246">
                  <c:v>684.60389999999995</c:v>
                </c:pt>
                <c:pt idx="247">
                  <c:v>684.94280000000003</c:v>
                </c:pt>
                <c:pt idx="248">
                  <c:v>685.28160000000003</c:v>
                </c:pt>
                <c:pt idx="249">
                  <c:v>685.62049999999999</c:v>
                </c:pt>
                <c:pt idx="250">
                  <c:v>685.95920000000001</c:v>
                </c:pt>
                <c:pt idx="251">
                  <c:v>686.298</c:v>
                </c:pt>
                <c:pt idx="252">
                  <c:v>686.63670000000002</c:v>
                </c:pt>
                <c:pt idx="253">
                  <c:v>686.97529999999995</c:v>
                </c:pt>
                <c:pt idx="254">
                  <c:v>687.31380000000001</c:v>
                </c:pt>
                <c:pt idx="255">
                  <c:v>687.65239999999994</c:v>
                </c:pt>
                <c:pt idx="256">
                  <c:v>687.99090000000001</c:v>
                </c:pt>
                <c:pt idx="257">
                  <c:v>688.32929999999999</c:v>
                </c:pt>
                <c:pt idx="258">
                  <c:v>688.66769999999997</c:v>
                </c:pt>
                <c:pt idx="259">
                  <c:v>689.00609999999995</c:v>
                </c:pt>
                <c:pt idx="260">
                  <c:v>689.34439999999995</c:v>
                </c:pt>
                <c:pt idx="261">
                  <c:v>689.68269999999995</c:v>
                </c:pt>
                <c:pt idx="262">
                  <c:v>690.02089999999998</c:v>
                </c:pt>
                <c:pt idx="263">
                  <c:v>690.35910000000001</c:v>
                </c:pt>
                <c:pt idx="264">
                  <c:v>690.69719999999995</c:v>
                </c:pt>
                <c:pt idx="265">
                  <c:v>691.03530000000001</c:v>
                </c:pt>
                <c:pt idx="266">
                  <c:v>691.37339999999995</c:v>
                </c:pt>
                <c:pt idx="267">
                  <c:v>691.71130000000005</c:v>
                </c:pt>
                <c:pt idx="268">
                  <c:v>692.04930000000002</c:v>
                </c:pt>
                <c:pt idx="269">
                  <c:v>692.38720000000001</c:v>
                </c:pt>
                <c:pt idx="270">
                  <c:v>692.72500000000002</c:v>
                </c:pt>
                <c:pt idx="271">
                  <c:v>693.06290000000001</c:v>
                </c:pt>
                <c:pt idx="272">
                  <c:v>693.40060000000005</c:v>
                </c:pt>
                <c:pt idx="273">
                  <c:v>693.73829999999998</c:v>
                </c:pt>
                <c:pt idx="274">
                  <c:v>694.07600000000002</c:v>
                </c:pt>
                <c:pt idx="275">
                  <c:v>694.41359999999997</c:v>
                </c:pt>
                <c:pt idx="276">
                  <c:v>694.75120000000004</c:v>
                </c:pt>
                <c:pt idx="277">
                  <c:v>695.08870000000002</c:v>
                </c:pt>
                <c:pt idx="278">
                  <c:v>695.42619999999999</c:v>
                </c:pt>
                <c:pt idx="279">
                  <c:v>695.76369999999997</c:v>
                </c:pt>
                <c:pt idx="280">
                  <c:v>696.10109999999997</c:v>
                </c:pt>
                <c:pt idx="281">
                  <c:v>696.4384</c:v>
                </c:pt>
                <c:pt idx="282">
                  <c:v>696.7758</c:v>
                </c:pt>
                <c:pt idx="283">
                  <c:v>697.11300000000006</c:v>
                </c:pt>
                <c:pt idx="284">
                  <c:v>697.4502</c:v>
                </c:pt>
                <c:pt idx="285">
                  <c:v>697.78740000000005</c:v>
                </c:pt>
                <c:pt idx="286">
                  <c:v>698.12450000000001</c:v>
                </c:pt>
                <c:pt idx="287">
                  <c:v>698.4615</c:v>
                </c:pt>
                <c:pt idx="288">
                  <c:v>698.79859999999996</c:v>
                </c:pt>
                <c:pt idx="289">
                  <c:v>699.13559999999995</c:v>
                </c:pt>
                <c:pt idx="290">
                  <c:v>699.47249999999997</c:v>
                </c:pt>
                <c:pt idx="291">
                  <c:v>699.80939999999998</c:v>
                </c:pt>
                <c:pt idx="292">
                  <c:v>700.14620000000002</c:v>
                </c:pt>
                <c:pt idx="293">
                  <c:v>700.48310000000004</c:v>
                </c:pt>
                <c:pt idx="294">
                  <c:v>700.81979999999999</c:v>
                </c:pt>
                <c:pt idx="295">
                  <c:v>701.15660000000003</c:v>
                </c:pt>
                <c:pt idx="296">
                  <c:v>701.4932</c:v>
                </c:pt>
                <c:pt idx="297">
                  <c:v>701.82979999999998</c:v>
                </c:pt>
                <c:pt idx="298">
                  <c:v>702.16639999999995</c:v>
                </c:pt>
                <c:pt idx="299">
                  <c:v>702.50289999999995</c:v>
                </c:pt>
                <c:pt idx="300">
                  <c:v>702.83939999999996</c:v>
                </c:pt>
                <c:pt idx="301">
                  <c:v>703.17579999999998</c:v>
                </c:pt>
                <c:pt idx="302">
                  <c:v>703.51220000000001</c:v>
                </c:pt>
                <c:pt idx="303">
                  <c:v>703.84849999999994</c:v>
                </c:pt>
                <c:pt idx="304">
                  <c:v>704.1848</c:v>
                </c:pt>
                <c:pt idx="305">
                  <c:v>704.52110000000005</c:v>
                </c:pt>
                <c:pt idx="306">
                  <c:v>704.85730000000001</c:v>
                </c:pt>
                <c:pt idx="307">
                  <c:v>705.1934</c:v>
                </c:pt>
                <c:pt idx="308">
                  <c:v>705.52949999999998</c:v>
                </c:pt>
                <c:pt idx="309">
                  <c:v>705.86559999999997</c:v>
                </c:pt>
                <c:pt idx="310">
                  <c:v>706.20159999999998</c:v>
                </c:pt>
                <c:pt idx="311">
                  <c:v>706.5376</c:v>
                </c:pt>
                <c:pt idx="312">
                  <c:v>706.87350000000004</c:v>
                </c:pt>
                <c:pt idx="313">
                  <c:v>707.20939999999996</c:v>
                </c:pt>
                <c:pt idx="314">
                  <c:v>707.54520000000002</c:v>
                </c:pt>
                <c:pt idx="315">
                  <c:v>707.88099999999997</c:v>
                </c:pt>
                <c:pt idx="316">
                  <c:v>708.21669999999995</c:v>
                </c:pt>
                <c:pt idx="317">
                  <c:v>708.55240000000003</c:v>
                </c:pt>
                <c:pt idx="318">
                  <c:v>708.88810000000001</c:v>
                </c:pt>
                <c:pt idx="319">
                  <c:v>709.22370000000001</c:v>
                </c:pt>
                <c:pt idx="320">
                  <c:v>709.55930000000001</c:v>
                </c:pt>
                <c:pt idx="321">
                  <c:v>709.89480000000003</c:v>
                </c:pt>
                <c:pt idx="322">
                  <c:v>710.23019999999997</c:v>
                </c:pt>
                <c:pt idx="323">
                  <c:v>710.56569999999999</c:v>
                </c:pt>
                <c:pt idx="324">
                  <c:v>710.90099999999995</c:v>
                </c:pt>
                <c:pt idx="325">
                  <c:v>711.23630000000003</c:v>
                </c:pt>
                <c:pt idx="326">
                  <c:v>711.57159999999999</c:v>
                </c:pt>
                <c:pt idx="327">
                  <c:v>711.90689999999995</c:v>
                </c:pt>
                <c:pt idx="328">
                  <c:v>712.24199999999996</c:v>
                </c:pt>
                <c:pt idx="329">
                  <c:v>712.57709999999997</c:v>
                </c:pt>
                <c:pt idx="330">
                  <c:v>712.91229999999996</c:v>
                </c:pt>
                <c:pt idx="331">
                  <c:v>713.2473</c:v>
                </c:pt>
                <c:pt idx="332">
                  <c:v>713.58230000000003</c:v>
                </c:pt>
                <c:pt idx="333">
                  <c:v>713.91719999999998</c:v>
                </c:pt>
                <c:pt idx="334">
                  <c:v>714.25220000000002</c:v>
                </c:pt>
                <c:pt idx="335">
                  <c:v>714.58699999999999</c:v>
                </c:pt>
                <c:pt idx="336">
                  <c:v>714.92190000000005</c:v>
                </c:pt>
                <c:pt idx="337">
                  <c:v>715.25660000000005</c:v>
                </c:pt>
                <c:pt idx="338">
                  <c:v>715.59130000000005</c:v>
                </c:pt>
                <c:pt idx="339">
                  <c:v>715.92600000000004</c:v>
                </c:pt>
                <c:pt idx="340">
                  <c:v>716.26059999999995</c:v>
                </c:pt>
                <c:pt idx="341">
                  <c:v>716.59519999999998</c:v>
                </c:pt>
                <c:pt idx="342">
                  <c:v>716.92970000000003</c:v>
                </c:pt>
                <c:pt idx="343">
                  <c:v>717.26419999999996</c:v>
                </c:pt>
                <c:pt idx="344">
                  <c:v>717.59870000000001</c:v>
                </c:pt>
                <c:pt idx="345">
                  <c:v>717.93309999999997</c:v>
                </c:pt>
                <c:pt idx="346">
                  <c:v>718.26750000000004</c:v>
                </c:pt>
                <c:pt idx="347">
                  <c:v>718.60170000000005</c:v>
                </c:pt>
                <c:pt idx="348">
                  <c:v>718.93600000000004</c:v>
                </c:pt>
                <c:pt idx="349">
                  <c:v>719.27020000000005</c:v>
                </c:pt>
                <c:pt idx="350">
                  <c:v>719.60440000000006</c:v>
                </c:pt>
                <c:pt idx="351">
                  <c:v>719.93849999999998</c:v>
                </c:pt>
                <c:pt idx="352">
                  <c:v>720.27260000000001</c:v>
                </c:pt>
                <c:pt idx="353">
                  <c:v>720.60659999999996</c:v>
                </c:pt>
                <c:pt idx="354">
                  <c:v>720.94060000000002</c:v>
                </c:pt>
                <c:pt idx="355">
                  <c:v>721.27449999999999</c:v>
                </c:pt>
                <c:pt idx="356">
                  <c:v>721.60839999999996</c:v>
                </c:pt>
                <c:pt idx="357">
                  <c:v>721.94219999999996</c:v>
                </c:pt>
                <c:pt idx="358">
                  <c:v>722.27599999999995</c:v>
                </c:pt>
                <c:pt idx="359">
                  <c:v>722.60969999999998</c:v>
                </c:pt>
                <c:pt idx="360">
                  <c:v>722.9434</c:v>
                </c:pt>
                <c:pt idx="361">
                  <c:v>723.27710000000002</c:v>
                </c:pt>
                <c:pt idx="362">
                  <c:v>723.61069999999995</c:v>
                </c:pt>
                <c:pt idx="363">
                  <c:v>723.9443</c:v>
                </c:pt>
                <c:pt idx="364">
                  <c:v>724.27779999999996</c:v>
                </c:pt>
                <c:pt idx="365">
                  <c:v>724.61130000000003</c:v>
                </c:pt>
                <c:pt idx="366">
                  <c:v>724.94460000000004</c:v>
                </c:pt>
                <c:pt idx="367">
                  <c:v>725.27800000000002</c:v>
                </c:pt>
                <c:pt idx="368">
                  <c:v>725.61130000000003</c:v>
                </c:pt>
                <c:pt idx="369">
                  <c:v>725.94460000000004</c:v>
                </c:pt>
                <c:pt idx="370">
                  <c:v>726.27790000000005</c:v>
                </c:pt>
                <c:pt idx="371">
                  <c:v>726.61099999999999</c:v>
                </c:pt>
                <c:pt idx="372">
                  <c:v>726.94420000000002</c:v>
                </c:pt>
                <c:pt idx="373">
                  <c:v>727.27729999999997</c:v>
                </c:pt>
                <c:pt idx="374">
                  <c:v>727.61040000000003</c:v>
                </c:pt>
                <c:pt idx="375">
                  <c:v>727.94330000000002</c:v>
                </c:pt>
                <c:pt idx="376">
                  <c:v>728.27620000000002</c:v>
                </c:pt>
                <c:pt idx="377">
                  <c:v>728.60919999999999</c:v>
                </c:pt>
                <c:pt idx="378">
                  <c:v>728.94200000000001</c:v>
                </c:pt>
                <c:pt idx="379">
                  <c:v>729.27480000000003</c:v>
                </c:pt>
                <c:pt idx="380">
                  <c:v>729.60760000000005</c:v>
                </c:pt>
                <c:pt idx="381">
                  <c:v>729.94029999999998</c:v>
                </c:pt>
                <c:pt idx="382">
                  <c:v>730.27300000000002</c:v>
                </c:pt>
                <c:pt idx="383">
                  <c:v>730.60569999999996</c:v>
                </c:pt>
                <c:pt idx="384">
                  <c:v>730.93820000000005</c:v>
                </c:pt>
                <c:pt idx="385">
                  <c:v>731.27080000000001</c:v>
                </c:pt>
                <c:pt idx="386">
                  <c:v>731.60320000000002</c:v>
                </c:pt>
                <c:pt idx="387">
                  <c:v>731.9357</c:v>
                </c:pt>
                <c:pt idx="388">
                  <c:v>732.2681</c:v>
                </c:pt>
                <c:pt idx="389">
                  <c:v>732.60040000000004</c:v>
                </c:pt>
                <c:pt idx="390">
                  <c:v>732.93269999999995</c:v>
                </c:pt>
                <c:pt idx="391">
                  <c:v>733.26499999999999</c:v>
                </c:pt>
                <c:pt idx="392">
                  <c:v>733.59709999999995</c:v>
                </c:pt>
                <c:pt idx="393">
                  <c:v>733.92930000000001</c:v>
                </c:pt>
                <c:pt idx="394">
                  <c:v>734.26139999999998</c:v>
                </c:pt>
                <c:pt idx="395">
                  <c:v>734.59339999999997</c:v>
                </c:pt>
                <c:pt idx="396">
                  <c:v>734.92550000000006</c:v>
                </c:pt>
                <c:pt idx="397">
                  <c:v>735.25739999999996</c:v>
                </c:pt>
                <c:pt idx="398">
                  <c:v>735.58939999999996</c:v>
                </c:pt>
                <c:pt idx="399">
                  <c:v>735.9212</c:v>
                </c:pt>
                <c:pt idx="400">
                  <c:v>736.25310000000002</c:v>
                </c:pt>
                <c:pt idx="401">
                  <c:v>736.58479999999997</c:v>
                </c:pt>
                <c:pt idx="402">
                  <c:v>736.91660000000002</c:v>
                </c:pt>
                <c:pt idx="403">
                  <c:v>737.2482</c:v>
                </c:pt>
                <c:pt idx="404">
                  <c:v>737.57989999999995</c:v>
                </c:pt>
                <c:pt idx="405">
                  <c:v>737.91150000000005</c:v>
                </c:pt>
                <c:pt idx="406">
                  <c:v>738.24300000000005</c:v>
                </c:pt>
                <c:pt idx="407">
                  <c:v>738.57449999999994</c:v>
                </c:pt>
                <c:pt idx="408">
                  <c:v>738.90599999999995</c:v>
                </c:pt>
                <c:pt idx="409">
                  <c:v>739.23739999999998</c:v>
                </c:pt>
                <c:pt idx="410">
                  <c:v>739.56870000000004</c:v>
                </c:pt>
                <c:pt idx="411">
                  <c:v>739.9</c:v>
                </c:pt>
                <c:pt idx="412">
                  <c:v>740.23130000000003</c:v>
                </c:pt>
                <c:pt idx="413">
                  <c:v>740.5625</c:v>
                </c:pt>
                <c:pt idx="414">
                  <c:v>740.89369999999997</c:v>
                </c:pt>
                <c:pt idx="415">
                  <c:v>741.22479999999996</c:v>
                </c:pt>
                <c:pt idx="416">
                  <c:v>741.55589999999995</c:v>
                </c:pt>
                <c:pt idx="417">
                  <c:v>741.88689999999997</c:v>
                </c:pt>
                <c:pt idx="418">
                  <c:v>742.21789999999999</c:v>
                </c:pt>
                <c:pt idx="419">
                  <c:v>742.54880000000003</c:v>
                </c:pt>
                <c:pt idx="420">
                  <c:v>742.87969999999996</c:v>
                </c:pt>
                <c:pt idx="421">
                  <c:v>743.2106</c:v>
                </c:pt>
                <c:pt idx="422">
                  <c:v>743.54129999999998</c:v>
                </c:pt>
                <c:pt idx="423">
                  <c:v>743.87210000000005</c:v>
                </c:pt>
                <c:pt idx="424">
                  <c:v>744.20280000000002</c:v>
                </c:pt>
                <c:pt idx="425">
                  <c:v>744.53340000000003</c:v>
                </c:pt>
                <c:pt idx="426">
                  <c:v>744.86400000000003</c:v>
                </c:pt>
                <c:pt idx="427">
                  <c:v>745.19460000000004</c:v>
                </c:pt>
                <c:pt idx="428">
                  <c:v>745.52509999999995</c:v>
                </c:pt>
                <c:pt idx="429">
                  <c:v>745.85559999999998</c:v>
                </c:pt>
                <c:pt idx="430">
                  <c:v>746.18600000000004</c:v>
                </c:pt>
                <c:pt idx="431">
                  <c:v>746.51639999999998</c:v>
                </c:pt>
                <c:pt idx="432">
                  <c:v>746.84670000000006</c:v>
                </c:pt>
                <c:pt idx="433">
                  <c:v>747.17690000000005</c:v>
                </c:pt>
                <c:pt idx="434">
                  <c:v>747.50710000000004</c:v>
                </c:pt>
                <c:pt idx="435">
                  <c:v>747.83730000000003</c:v>
                </c:pt>
                <c:pt idx="436">
                  <c:v>748.16750000000002</c:v>
                </c:pt>
                <c:pt idx="437">
                  <c:v>748.49760000000003</c:v>
                </c:pt>
                <c:pt idx="438">
                  <c:v>748.82759999999996</c:v>
                </c:pt>
                <c:pt idx="439">
                  <c:v>749.1576</c:v>
                </c:pt>
                <c:pt idx="440">
                  <c:v>749.48749999999995</c:v>
                </c:pt>
                <c:pt idx="441">
                  <c:v>749.81740000000002</c:v>
                </c:pt>
                <c:pt idx="442">
                  <c:v>750.14729999999997</c:v>
                </c:pt>
                <c:pt idx="443">
                  <c:v>750.47709999999995</c:v>
                </c:pt>
                <c:pt idx="444">
                  <c:v>750.80679999999995</c:v>
                </c:pt>
                <c:pt idx="445">
                  <c:v>751.13649999999996</c:v>
                </c:pt>
                <c:pt idx="446">
                  <c:v>751.46619999999996</c:v>
                </c:pt>
                <c:pt idx="447">
                  <c:v>751.79579999999999</c:v>
                </c:pt>
                <c:pt idx="448">
                  <c:v>752.12530000000004</c:v>
                </c:pt>
                <c:pt idx="449">
                  <c:v>752.45479999999998</c:v>
                </c:pt>
                <c:pt idx="450">
                  <c:v>752.78430000000003</c:v>
                </c:pt>
                <c:pt idx="451">
                  <c:v>753.11369999999999</c:v>
                </c:pt>
                <c:pt idx="452">
                  <c:v>753.44309999999996</c:v>
                </c:pt>
                <c:pt idx="453">
                  <c:v>753.77250000000004</c:v>
                </c:pt>
                <c:pt idx="454">
                  <c:v>754.10170000000005</c:v>
                </c:pt>
                <c:pt idx="455">
                  <c:v>754.43089999999995</c:v>
                </c:pt>
                <c:pt idx="456">
                  <c:v>754.76009999999997</c:v>
                </c:pt>
                <c:pt idx="457">
                  <c:v>755.08920000000001</c:v>
                </c:pt>
                <c:pt idx="458">
                  <c:v>755.41830000000004</c:v>
                </c:pt>
                <c:pt idx="459">
                  <c:v>755.74739999999997</c:v>
                </c:pt>
                <c:pt idx="460">
                  <c:v>756.07640000000004</c:v>
                </c:pt>
                <c:pt idx="461">
                  <c:v>756.40530000000001</c:v>
                </c:pt>
                <c:pt idx="462">
                  <c:v>756.73419999999999</c:v>
                </c:pt>
                <c:pt idx="463">
                  <c:v>757.06299999999999</c:v>
                </c:pt>
                <c:pt idx="464">
                  <c:v>757.39179999999999</c:v>
                </c:pt>
                <c:pt idx="465">
                  <c:v>757.72059999999999</c:v>
                </c:pt>
                <c:pt idx="466">
                  <c:v>758.04930000000002</c:v>
                </c:pt>
                <c:pt idx="467">
                  <c:v>758.37800000000004</c:v>
                </c:pt>
                <c:pt idx="468">
                  <c:v>758.70659999999998</c:v>
                </c:pt>
                <c:pt idx="469">
                  <c:v>759.03520000000003</c:v>
                </c:pt>
                <c:pt idx="470">
                  <c:v>759.36369999999999</c:v>
                </c:pt>
                <c:pt idx="471">
                  <c:v>759.69209999999998</c:v>
                </c:pt>
                <c:pt idx="472">
                  <c:v>760.02059999999994</c:v>
                </c:pt>
                <c:pt idx="473">
                  <c:v>760.34889999999996</c:v>
                </c:pt>
                <c:pt idx="474">
                  <c:v>760.67719999999997</c:v>
                </c:pt>
                <c:pt idx="475">
                  <c:v>761.00559999999996</c:v>
                </c:pt>
                <c:pt idx="476">
                  <c:v>761.3338</c:v>
                </c:pt>
                <c:pt idx="477">
                  <c:v>761.66200000000003</c:v>
                </c:pt>
                <c:pt idx="478">
                  <c:v>761.99009999999998</c:v>
                </c:pt>
                <c:pt idx="479">
                  <c:v>762.31820000000005</c:v>
                </c:pt>
                <c:pt idx="480">
                  <c:v>762.64620000000002</c:v>
                </c:pt>
                <c:pt idx="481">
                  <c:v>762.9742</c:v>
                </c:pt>
                <c:pt idx="482">
                  <c:v>763.30219999999997</c:v>
                </c:pt>
                <c:pt idx="483">
                  <c:v>763.63009999999997</c:v>
                </c:pt>
                <c:pt idx="484">
                  <c:v>763.9579</c:v>
                </c:pt>
                <c:pt idx="485">
                  <c:v>764.28570000000002</c:v>
                </c:pt>
                <c:pt idx="486">
                  <c:v>764.61350000000004</c:v>
                </c:pt>
                <c:pt idx="487">
                  <c:v>764.94119999999998</c:v>
                </c:pt>
                <c:pt idx="488">
                  <c:v>765.26890000000003</c:v>
                </c:pt>
                <c:pt idx="489">
                  <c:v>765.59640000000002</c:v>
                </c:pt>
                <c:pt idx="490">
                  <c:v>765.92399999999998</c:v>
                </c:pt>
                <c:pt idx="491">
                  <c:v>766.25149999999996</c:v>
                </c:pt>
                <c:pt idx="492">
                  <c:v>766.57899999999995</c:v>
                </c:pt>
                <c:pt idx="493">
                  <c:v>766.90639999999996</c:v>
                </c:pt>
                <c:pt idx="494">
                  <c:v>767.23379999999997</c:v>
                </c:pt>
                <c:pt idx="495">
                  <c:v>767.56110000000001</c:v>
                </c:pt>
                <c:pt idx="496">
                  <c:v>767.88840000000005</c:v>
                </c:pt>
                <c:pt idx="497">
                  <c:v>768.21559999999999</c:v>
                </c:pt>
                <c:pt idx="498">
                  <c:v>768.54280000000006</c:v>
                </c:pt>
                <c:pt idx="499">
                  <c:v>768.86990000000003</c:v>
                </c:pt>
                <c:pt idx="500">
                  <c:v>769.197</c:v>
                </c:pt>
                <c:pt idx="501">
                  <c:v>769.524</c:v>
                </c:pt>
                <c:pt idx="502">
                  <c:v>769.851</c:v>
                </c:pt>
                <c:pt idx="503">
                  <c:v>770.178</c:v>
                </c:pt>
                <c:pt idx="504">
                  <c:v>770.50490000000002</c:v>
                </c:pt>
                <c:pt idx="505">
                  <c:v>770.83169999999996</c:v>
                </c:pt>
                <c:pt idx="506">
                  <c:v>771.1585</c:v>
                </c:pt>
                <c:pt idx="507">
                  <c:v>771.48519999999996</c:v>
                </c:pt>
                <c:pt idx="508">
                  <c:v>771.81200000000001</c:v>
                </c:pt>
                <c:pt idx="509">
                  <c:v>772.1386</c:v>
                </c:pt>
                <c:pt idx="510">
                  <c:v>772.46519999999998</c:v>
                </c:pt>
                <c:pt idx="511">
                  <c:v>772.79169999999999</c:v>
                </c:pt>
                <c:pt idx="512">
                  <c:v>773.11829999999998</c:v>
                </c:pt>
                <c:pt idx="513">
                  <c:v>773.44479999999999</c:v>
                </c:pt>
                <c:pt idx="514">
                  <c:v>773.77120000000002</c:v>
                </c:pt>
                <c:pt idx="515">
                  <c:v>774.09749999999997</c:v>
                </c:pt>
                <c:pt idx="516">
                  <c:v>774.42380000000003</c:v>
                </c:pt>
                <c:pt idx="517">
                  <c:v>774.75009999999997</c:v>
                </c:pt>
                <c:pt idx="518">
                  <c:v>775.07640000000004</c:v>
                </c:pt>
                <c:pt idx="519">
                  <c:v>775.40250000000003</c:v>
                </c:pt>
                <c:pt idx="520">
                  <c:v>775.72860000000003</c:v>
                </c:pt>
                <c:pt idx="521">
                  <c:v>776.05470000000003</c:v>
                </c:pt>
                <c:pt idx="522">
                  <c:v>776.38070000000005</c:v>
                </c:pt>
                <c:pt idx="523">
                  <c:v>776.70669999999996</c:v>
                </c:pt>
                <c:pt idx="524">
                  <c:v>777.03269999999998</c:v>
                </c:pt>
                <c:pt idx="525">
                  <c:v>777.35850000000005</c:v>
                </c:pt>
                <c:pt idx="526">
                  <c:v>777.68439999999998</c:v>
                </c:pt>
                <c:pt idx="527">
                  <c:v>778.01009999999997</c:v>
                </c:pt>
                <c:pt idx="528">
                  <c:v>778.33590000000004</c:v>
                </c:pt>
                <c:pt idx="529">
                  <c:v>778.66160000000002</c:v>
                </c:pt>
                <c:pt idx="530">
                  <c:v>778.98720000000003</c:v>
                </c:pt>
                <c:pt idx="531">
                  <c:v>779.31280000000004</c:v>
                </c:pt>
                <c:pt idx="532">
                  <c:v>779.63840000000005</c:v>
                </c:pt>
                <c:pt idx="533">
                  <c:v>779.96389999999997</c:v>
                </c:pt>
                <c:pt idx="534">
                  <c:v>780.28930000000003</c:v>
                </c:pt>
                <c:pt idx="535">
                  <c:v>780.61469999999997</c:v>
                </c:pt>
                <c:pt idx="536">
                  <c:v>780.94010000000003</c:v>
                </c:pt>
                <c:pt idx="537">
                  <c:v>781.2654</c:v>
                </c:pt>
                <c:pt idx="538">
                  <c:v>781.59059999999999</c:v>
                </c:pt>
                <c:pt idx="539">
                  <c:v>781.91579999999999</c:v>
                </c:pt>
                <c:pt idx="540">
                  <c:v>782.24099999999999</c:v>
                </c:pt>
                <c:pt idx="541">
                  <c:v>782.56619999999998</c:v>
                </c:pt>
                <c:pt idx="542">
                  <c:v>782.89120000000003</c:v>
                </c:pt>
                <c:pt idx="543">
                  <c:v>783.21619999999996</c:v>
                </c:pt>
                <c:pt idx="544">
                  <c:v>783.5412</c:v>
                </c:pt>
                <c:pt idx="545">
                  <c:v>783.86609999999996</c:v>
                </c:pt>
                <c:pt idx="546">
                  <c:v>784.19100000000003</c:v>
                </c:pt>
                <c:pt idx="547">
                  <c:v>784.51580000000001</c:v>
                </c:pt>
                <c:pt idx="548">
                  <c:v>784.84059999999999</c:v>
                </c:pt>
                <c:pt idx="549">
                  <c:v>785.1653</c:v>
                </c:pt>
                <c:pt idx="550">
                  <c:v>785.49</c:v>
                </c:pt>
                <c:pt idx="551">
                  <c:v>785.81460000000004</c:v>
                </c:pt>
                <c:pt idx="552">
                  <c:v>786.13919999999996</c:v>
                </c:pt>
                <c:pt idx="553">
                  <c:v>786.46370000000002</c:v>
                </c:pt>
                <c:pt idx="554">
                  <c:v>786.78819999999996</c:v>
                </c:pt>
                <c:pt idx="555">
                  <c:v>787.11270000000002</c:v>
                </c:pt>
                <c:pt idx="556">
                  <c:v>787.43709999999999</c:v>
                </c:pt>
                <c:pt idx="557">
                  <c:v>787.76139999999998</c:v>
                </c:pt>
                <c:pt idx="558">
                  <c:v>788.08569999999997</c:v>
                </c:pt>
                <c:pt idx="559">
                  <c:v>788.40989999999999</c:v>
                </c:pt>
                <c:pt idx="560">
                  <c:v>788.73410000000001</c:v>
                </c:pt>
                <c:pt idx="561">
                  <c:v>789.05830000000003</c:v>
                </c:pt>
                <c:pt idx="562">
                  <c:v>789.38239999999996</c:v>
                </c:pt>
                <c:pt idx="563">
                  <c:v>789.70640000000003</c:v>
                </c:pt>
                <c:pt idx="564">
                  <c:v>790.03039999999999</c:v>
                </c:pt>
                <c:pt idx="565">
                  <c:v>790.35440000000006</c:v>
                </c:pt>
                <c:pt idx="566">
                  <c:v>790.67830000000004</c:v>
                </c:pt>
                <c:pt idx="567">
                  <c:v>791.00210000000004</c:v>
                </c:pt>
                <c:pt idx="568">
                  <c:v>791.32590000000005</c:v>
                </c:pt>
                <c:pt idx="569">
                  <c:v>791.64970000000005</c:v>
                </c:pt>
                <c:pt idx="570">
                  <c:v>791.97339999999997</c:v>
                </c:pt>
                <c:pt idx="571">
                  <c:v>792.2971</c:v>
                </c:pt>
                <c:pt idx="572">
                  <c:v>792.62070000000006</c:v>
                </c:pt>
                <c:pt idx="573">
                  <c:v>792.9443</c:v>
                </c:pt>
                <c:pt idx="574">
                  <c:v>793.26779999999997</c:v>
                </c:pt>
                <c:pt idx="575">
                  <c:v>793.59119999999996</c:v>
                </c:pt>
                <c:pt idx="576">
                  <c:v>793.91470000000004</c:v>
                </c:pt>
                <c:pt idx="577">
                  <c:v>794.23800000000006</c:v>
                </c:pt>
                <c:pt idx="578">
                  <c:v>794.56129999999996</c:v>
                </c:pt>
                <c:pt idx="579">
                  <c:v>794.88459999999998</c:v>
                </c:pt>
                <c:pt idx="580">
                  <c:v>795.20780000000002</c:v>
                </c:pt>
                <c:pt idx="581">
                  <c:v>795.53099999999995</c:v>
                </c:pt>
                <c:pt idx="582">
                  <c:v>795.85410000000002</c:v>
                </c:pt>
                <c:pt idx="583">
                  <c:v>796.17719999999997</c:v>
                </c:pt>
                <c:pt idx="584">
                  <c:v>796.50019999999995</c:v>
                </c:pt>
                <c:pt idx="585">
                  <c:v>796.82320000000004</c:v>
                </c:pt>
                <c:pt idx="586">
                  <c:v>797.14620000000002</c:v>
                </c:pt>
                <c:pt idx="587">
                  <c:v>797.46910000000003</c:v>
                </c:pt>
                <c:pt idx="588">
                  <c:v>797.79190000000006</c:v>
                </c:pt>
                <c:pt idx="589">
                  <c:v>798.11469999999997</c:v>
                </c:pt>
                <c:pt idx="590">
                  <c:v>798.43740000000003</c:v>
                </c:pt>
                <c:pt idx="591">
                  <c:v>798.76009999999997</c:v>
                </c:pt>
                <c:pt idx="592">
                  <c:v>799.08280000000002</c:v>
                </c:pt>
                <c:pt idx="593">
                  <c:v>799.40530000000001</c:v>
                </c:pt>
                <c:pt idx="594">
                  <c:v>799.72789999999998</c:v>
                </c:pt>
                <c:pt idx="595">
                  <c:v>800.05039999999997</c:v>
                </c:pt>
                <c:pt idx="596">
                  <c:v>800.37279999999998</c:v>
                </c:pt>
                <c:pt idx="597">
                  <c:v>800.69529999999997</c:v>
                </c:pt>
                <c:pt idx="598">
                  <c:v>801.01760000000002</c:v>
                </c:pt>
                <c:pt idx="599">
                  <c:v>801.33979999999997</c:v>
                </c:pt>
                <c:pt idx="600">
                  <c:v>801.66210000000001</c:v>
                </c:pt>
                <c:pt idx="601">
                  <c:v>801.98429999999996</c:v>
                </c:pt>
                <c:pt idx="602">
                  <c:v>802.30650000000003</c:v>
                </c:pt>
                <c:pt idx="603">
                  <c:v>802.62860000000001</c:v>
                </c:pt>
                <c:pt idx="604">
                  <c:v>802.95060000000001</c:v>
                </c:pt>
                <c:pt idx="605">
                  <c:v>803.27260000000001</c:v>
                </c:pt>
                <c:pt idx="606">
                  <c:v>803.59460000000001</c:v>
                </c:pt>
                <c:pt idx="607">
                  <c:v>803.91650000000004</c:v>
                </c:pt>
                <c:pt idx="608">
                  <c:v>804.23839999999996</c:v>
                </c:pt>
                <c:pt idx="609">
                  <c:v>804.56020000000001</c:v>
                </c:pt>
                <c:pt idx="610">
                  <c:v>804.88199999999995</c:v>
                </c:pt>
                <c:pt idx="611">
                  <c:v>805.20370000000003</c:v>
                </c:pt>
                <c:pt idx="612">
                  <c:v>805.52530000000002</c:v>
                </c:pt>
                <c:pt idx="613">
                  <c:v>805.84690000000001</c:v>
                </c:pt>
                <c:pt idx="614">
                  <c:v>806.16849999999999</c:v>
                </c:pt>
                <c:pt idx="615">
                  <c:v>806.49009999999998</c:v>
                </c:pt>
                <c:pt idx="616">
                  <c:v>806.81150000000002</c:v>
                </c:pt>
                <c:pt idx="617">
                  <c:v>807.13289999999995</c:v>
                </c:pt>
                <c:pt idx="618">
                  <c:v>807.45429999999999</c:v>
                </c:pt>
                <c:pt idx="619">
                  <c:v>807.77560000000005</c:v>
                </c:pt>
                <c:pt idx="620">
                  <c:v>808.09690000000001</c:v>
                </c:pt>
                <c:pt idx="621">
                  <c:v>808.41809999999998</c:v>
                </c:pt>
                <c:pt idx="622">
                  <c:v>808.73929999999996</c:v>
                </c:pt>
                <c:pt idx="623">
                  <c:v>809.06039999999996</c:v>
                </c:pt>
                <c:pt idx="624">
                  <c:v>809.38149999999996</c:v>
                </c:pt>
                <c:pt idx="625">
                  <c:v>809.70249999999999</c:v>
                </c:pt>
                <c:pt idx="626">
                  <c:v>810.02350000000001</c:v>
                </c:pt>
                <c:pt idx="627">
                  <c:v>810.34439999999995</c:v>
                </c:pt>
                <c:pt idx="628">
                  <c:v>810.6653</c:v>
                </c:pt>
                <c:pt idx="629">
                  <c:v>810.98609999999996</c:v>
                </c:pt>
                <c:pt idx="630">
                  <c:v>811.30690000000004</c:v>
                </c:pt>
                <c:pt idx="631">
                  <c:v>811.6277</c:v>
                </c:pt>
                <c:pt idx="632">
                  <c:v>811.94839999999999</c:v>
                </c:pt>
                <c:pt idx="633">
                  <c:v>812.26900000000001</c:v>
                </c:pt>
                <c:pt idx="634">
                  <c:v>812.58960000000002</c:v>
                </c:pt>
                <c:pt idx="635">
                  <c:v>812.91010000000006</c:v>
                </c:pt>
                <c:pt idx="636">
                  <c:v>813.23059999999998</c:v>
                </c:pt>
                <c:pt idx="637">
                  <c:v>813.55100000000004</c:v>
                </c:pt>
                <c:pt idx="638">
                  <c:v>813.87149999999997</c:v>
                </c:pt>
                <c:pt idx="639">
                  <c:v>814.19179999999994</c:v>
                </c:pt>
                <c:pt idx="640">
                  <c:v>814.51210000000003</c:v>
                </c:pt>
                <c:pt idx="641">
                  <c:v>814.83230000000003</c:v>
                </c:pt>
                <c:pt idx="642">
                  <c:v>815.15250000000003</c:v>
                </c:pt>
                <c:pt idx="643">
                  <c:v>815.47270000000003</c:v>
                </c:pt>
                <c:pt idx="644">
                  <c:v>815.79269999999997</c:v>
                </c:pt>
                <c:pt idx="645">
                  <c:v>816.11279999999999</c:v>
                </c:pt>
                <c:pt idx="646">
                  <c:v>816.43280000000004</c:v>
                </c:pt>
                <c:pt idx="647">
                  <c:v>816.7527</c:v>
                </c:pt>
                <c:pt idx="648">
                  <c:v>817.07259999999997</c:v>
                </c:pt>
                <c:pt idx="649">
                  <c:v>817.39250000000004</c:v>
                </c:pt>
                <c:pt idx="650">
                  <c:v>817.71230000000003</c:v>
                </c:pt>
                <c:pt idx="651">
                  <c:v>818.03200000000004</c:v>
                </c:pt>
                <c:pt idx="652">
                  <c:v>818.35170000000005</c:v>
                </c:pt>
                <c:pt idx="653">
                  <c:v>818.67139999999995</c:v>
                </c:pt>
                <c:pt idx="654">
                  <c:v>818.99099999999999</c:v>
                </c:pt>
                <c:pt idx="655">
                  <c:v>819.31050000000005</c:v>
                </c:pt>
                <c:pt idx="656">
                  <c:v>819.63009999999997</c:v>
                </c:pt>
                <c:pt idx="657">
                  <c:v>819.94949999999994</c:v>
                </c:pt>
                <c:pt idx="658">
                  <c:v>820.26890000000003</c:v>
                </c:pt>
                <c:pt idx="659">
                  <c:v>820.5883</c:v>
                </c:pt>
                <c:pt idx="660">
                  <c:v>820.9076</c:v>
                </c:pt>
                <c:pt idx="661">
                  <c:v>821.2269</c:v>
                </c:pt>
                <c:pt idx="662">
                  <c:v>821.54600000000005</c:v>
                </c:pt>
                <c:pt idx="663">
                  <c:v>821.86519999999996</c:v>
                </c:pt>
                <c:pt idx="664">
                  <c:v>822.18430000000001</c:v>
                </c:pt>
                <c:pt idx="665">
                  <c:v>822.50340000000006</c:v>
                </c:pt>
                <c:pt idx="666">
                  <c:v>822.82240000000002</c:v>
                </c:pt>
                <c:pt idx="667">
                  <c:v>823.14139999999998</c:v>
                </c:pt>
                <c:pt idx="668">
                  <c:v>823.46029999999996</c:v>
                </c:pt>
                <c:pt idx="669">
                  <c:v>823.77909999999997</c:v>
                </c:pt>
                <c:pt idx="670">
                  <c:v>824.09799999999996</c:v>
                </c:pt>
                <c:pt idx="671">
                  <c:v>824.41669999999999</c:v>
                </c:pt>
                <c:pt idx="672">
                  <c:v>824.73540000000003</c:v>
                </c:pt>
                <c:pt idx="673">
                  <c:v>825.05409999999995</c:v>
                </c:pt>
                <c:pt idx="674">
                  <c:v>825.37270000000001</c:v>
                </c:pt>
                <c:pt idx="675">
                  <c:v>825.69129999999996</c:v>
                </c:pt>
                <c:pt idx="676">
                  <c:v>826.00980000000004</c:v>
                </c:pt>
                <c:pt idx="677">
                  <c:v>826.32820000000004</c:v>
                </c:pt>
                <c:pt idx="678">
                  <c:v>826.64670000000001</c:v>
                </c:pt>
                <c:pt idx="679">
                  <c:v>826.96500000000003</c:v>
                </c:pt>
                <c:pt idx="680">
                  <c:v>827.28340000000003</c:v>
                </c:pt>
                <c:pt idx="681">
                  <c:v>827.60159999999996</c:v>
                </c:pt>
                <c:pt idx="682">
                  <c:v>827.91989999999998</c:v>
                </c:pt>
                <c:pt idx="683">
                  <c:v>828.23800000000006</c:v>
                </c:pt>
                <c:pt idx="684">
                  <c:v>828.55619999999999</c:v>
                </c:pt>
                <c:pt idx="685">
                  <c:v>828.87419999999997</c:v>
                </c:pt>
                <c:pt idx="686">
                  <c:v>829.19230000000005</c:v>
                </c:pt>
                <c:pt idx="687">
                  <c:v>829.51020000000005</c:v>
                </c:pt>
                <c:pt idx="688">
                  <c:v>829.82809999999995</c:v>
                </c:pt>
                <c:pt idx="689">
                  <c:v>830.14599999999996</c:v>
                </c:pt>
                <c:pt idx="690">
                  <c:v>830.46379999999999</c:v>
                </c:pt>
                <c:pt idx="691">
                  <c:v>830.78160000000003</c:v>
                </c:pt>
                <c:pt idx="692">
                  <c:v>831.09929999999997</c:v>
                </c:pt>
                <c:pt idx="693">
                  <c:v>831.41700000000003</c:v>
                </c:pt>
                <c:pt idx="694">
                  <c:v>831.7346</c:v>
                </c:pt>
                <c:pt idx="695">
                  <c:v>832.05219999999997</c:v>
                </c:pt>
                <c:pt idx="696">
                  <c:v>832.36980000000005</c:v>
                </c:pt>
                <c:pt idx="697">
                  <c:v>832.68719999999996</c:v>
                </c:pt>
                <c:pt idx="698">
                  <c:v>833.00459999999998</c:v>
                </c:pt>
                <c:pt idx="699">
                  <c:v>833.322</c:v>
                </c:pt>
                <c:pt idx="700">
                  <c:v>833.63930000000005</c:v>
                </c:pt>
                <c:pt idx="701">
                  <c:v>833.95659999999998</c:v>
                </c:pt>
                <c:pt idx="702">
                  <c:v>834.27390000000003</c:v>
                </c:pt>
                <c:pt idx="703">
                  <c:v>834.59100000000001</c:v>
                </c:pt>
                <c:pt idx="704">
                  <c:v>834.90809999999999</c:v>
                </c:pt>
                <c:pt idx="705">
                  <c:v>835.22519999999997</c:v>
                </c:pt>
                <c:pt idx="706">
                  <c:v>835.54219999999998</c:v>
                </c:pt>
                <c:pt idx="707">
                  <c:v>835.85929999999996</c:v>
                </c:pt>
                <c:pt idx="708">
                  <c:v>836.17610000000002</c:v>
                </c:pt>
                <c:pt idx="709">
                  <c:v>836.49300000000005</c:v>
                </c:pt>
                <c:pt idx="710">
                  <c:v>836.80989999999997</c:v>
                </c:pt>
                <c:pt idx="711">
                  <c:v>837.12660000000005</c:v>
                </c:pt>
                <c:pt idx="712">
                  <c:v>837.4434</c:v>
                </c:pt>
                <c:pt idx="713">
                  <c:v>837.76009999999997</c:v>
                </c:pt>
                <c:pt idx="714">
                  <c:v>838.07669999999996</c:v>
                </c:pt>
                <c:pt idx="715">
                  <c:v>838.39319999999998</c:v>
                </c:pt>
                <c:pt idx="716">
                  <c:v>838.70979999999997</c:v>
                </c:pt>
                <c:pt idx="717">
                  <c:v>839.02629999999999</c:v>
                </c:pt>
                <c:pt idx="718">
                  <c:v>839.34270000000004</c:v>
                </c:pt>
                <c:pt idx="719">
                  <c:v>839.65909999999997</c:v>
                </c:pt>
                <c:pt idx="720">
                  <c:v>839.97540000000004</c:v>
                </c:pt>
                <c:pt idx="721">
                  <c:v>840.29169999999999</c:v>
                </c:pt>
                <c:pt idx="722">
                  <c:v>840.60799999999995</c:v>
                </c:pt>
                <c:pt idx="723">
                  <c:v>840.92409999999995</c:v>
                </c:pt>
                <c:pt idx="724">
                  <c:v>841.24019999999996</c:v>
                </c:pt>
                <c:pt idx="725">
                  <c:v>841.55629999999996</c:v>
                </c:pt>
                <c:pt idx="726">
                  <c:v>841.87239999999997</c:v>
                </c:pt>
                <c:pt idx="727">
                  <c:v>842.1884</c:v>
                </c:pt>
                <c:pt idx="728">
                  <c:v>842.50429999999994</c:v>
                </c:pt>
                <c:pt idx="729">
                  <c:v>842.8202</c:v>
                </c:pt>
                <c:pt idx="730">
                  <c:v>843.13599999999997</c:v>
                </c:pt>
                <c:pt idx="731">
                  <c:v>843.45180000000005</c:v>
                </c:pt>
                <c:pt idx="732">
                  <c:v>843.76750000000004</c:v>
                </c:pt>
                <c:pt idx="733">
                  <c:v>844.08320000000003</c:v>
                </c:pt>
                <c:pt idx="734">
                  <c:v>844.39880000000005</c:v>
                </c:pt>
                <c:pt idx="735">
                  <c:v>844.71439999999996</c:v>
                </c:pt>
                <c:pt idx="736">
                  <c:v>845.03</c:v>
                </c:pt>
                <c:pt idx="737">
                  <c:v>845.34540000000004</c:v>
                </c:pt>
                <c:pt idx="738">
                  <c:v>845.66079999999999</c:v>
                </c:pt>
                <c:pt idx="739">
                  <c:v>845.97630000000004</c:v>
                </c:pt>
                <c:pt idx="740">
                  <c:v>846.29160000000002</c:v>
                </c:pt>
                <c:pt idx="741">
                  <c:v>846.6069</c:v>
                </c:pt>
                <c:pt idx="742">
                  <c:v>846.9221</c:v>
                </c:pt>
                <c:pt idx="743">
                  <c:v>847.23720000000003</c:v>
                </c:pt>
                <c:pt idx="744">
                  <c:v>847.55240000000003</c:v>
                </c:pt>
                <c:pt idx="745">
                  <c:v>847.86749999999995</c:v>
                </c:pt>
                <c:pt idx="746">
                  <c:v>848.1825</c:v>
                </c:pt>
                <c:pt idx="747">
                  <c:v>848.49749999999995</c:v>
                </c:pt>
                <c:pt idx="748">
                  <c:v>848.81240000000003</c:v>
                </c:pt>
                <c:pt idx="749">
                  <c:v>849.12729999999999</c:v>
                </c:pt>
                <c:pt idx="750">
                  <c:v>849.44209999999998</c:v>
                </c:pt>
                <c:pt idx="751">
                  <c:v>849.75689999999997</c:v>
                </c:pt>
                <c:pt idx="752">
                  <c:v>850.07169999999996</c:v>
                </c:pt>
                <c:pt idx="753">
                  <c:v>850.38639999999998</c:v>
                </c:pt>
                <c:pt idx="754">
                  <c:v>850.70090000000005</c:v>
                </c:pt>
                <c:pt idx="755">
                  <c:v>851.01559999999995</c:v>
                </c:pt>
                <c:pt idx="756">
                  <c:v>851.33010000000002</c:v>
                </c:pt>
                <c:pt idx="757">
                  <c:v>851.64449999999999</c:v>
                </c:pt>
                <c:pt idx="758">
                  <c:v>851.95899999999995</c:v>
                </c:pt>
                <c:pt idx="759">
                  <c:v>852.27340000000004</c:v>
                </c:pt>
                <c:pt idx="760">
                  <c:v>852.58770000000004</c:v>
                </c:pt>
                <c:pt idx="761">
                  <c:v>852.90200000000004</c:v>
                </c:pt>
                <c:pt idx="762">
                  <c:v>853.21619999999996</c:v>
                </c:pt>
                <c:pt idx="763">
                  <c:v>853.53039999999999</c:v>
                </c:pt>
                <c:pt idx="764">
                  <c:v>853.84450000000004</c:v>
                </c:pt>
                <c:pt idx="765">
                  <c:v>854.15859999999998</c:v>
                </c:pt>
                <c:pt idx="766">
                  <c:v>854.47260000000006</c:v>
                </c:pt>
                <c:pt idx="767">
                  <c:v>854.78660000000002</c:v>
                </c:pt>
                <c:pt idx="768">
                  <c:v>855.10050000000001</c:v>
                </c:pt>
                <c:pt idx="769">
                  <c:v>855.4144</c:v>
                </c:pt>
                <c:pt idx="770">
                  <c:v>855.72820000000002</c:v>
                </c:pt>
                <c:pt idx="771">
                  <c:v>856.04200000000003</c:v>
                </c:pt>
                <c:pt idx="772">
                  <c:v>856.35569999999996</c:v>
                </c:pt>
                <c:pt idx="773">
                  <c:v>856.6694</c:v>
                </c:pt>
                <c:pt idx="774">
                  <c:v>856.98299999999995</c:v>
                </c:pt>
                <c:pt idx="775">
                  <c:v>857.29660000000001</c:v>
                </c:pt>
                <c:pt idx="776">
                  <c:v>857.61009999999999</c:v>
                </c:pt>
                <c:pt idx="777">
                  <c:v>857.92359999999996</c:v>
                </c:pt>
                <c:pt idx="778">
                  <c:v>858.23699999999997</c:v>
                </c:pt>
                <c:pt idx="779">
                  <c:v>858.55039999999997</c:v>
                </c:pt>
                <c:pt idx="780">
                  <c:v>858.86369999999999</c:v>
                </c:pt>
                <c:pt idx="781">
                  <c:v>859.17700000000002</c:v>
                </c:pt>
                <c:pt idx="782">
                  <c:v>859.49019999999996</c:v>
                </c:pt>
                <c:pt idx="783">
                  <c:v>859.80330000000004</c:v>
                </c:pt>
                <c:pt idx="784">
                  <c:v>860.11649999999997</c:v>
                </c:pt>
                <c:pt idx="785">
                  <c:v>860.42960000000005</c:v>
                </c:pt>
                <c:pt idx="786">
                  <c:v>860.74260000000004</c:v>
                </c:pt>
                <c:pt idx="787">
                  <c:v>861.05550000000005</c:v>
                </c:pt>
                <c:pt idx="788">
                  <c:v>861.36850000000004</c:v>
                </c:pt>
                <c:pt idx="789">
                  <c:v>861.68129999999996</c:v>
                </c:pt>
                <c:pt idx="790">
                  <c:v>861.9941</c:v>
                </c:pt>
                <c:pt idx="791">
                  <c:v>862.30690000000004</c:v>
                </c:pt>
                <c:pt idx="792">
                  <c:v>862.61959999999999</c:v>
                </c:pt>
                <c:pt idx="793">
                  <c:v>862.93230000000005</c:v>
                </c:pt>
                <c:pt idx="794">
                  <c:v>863.24490000000003</c:v>
                </c:pt>
                <c:pt idx="795">
                  <c:v>863.5575</c:v>
                </c:pt>
                <c:pt idx="796">
                  <c:v>863.87</c:v>
                </c:pt>
                <c:pt idx="797">
                  <c:v>864.18240000000003</c:v>
                </c:pt>
                <c:pt idx="798">
                  <c:v>864.49490000000003</c:v>
                </c:pt>
                <c:pt idx="799">
                  <c:v>864.80730000000005</c:v>
                </c:pt>
                <c:pt idx="800">
                  <c:v>865.11959999999999</c:v>
                </c:pt>
                <c:pt idx="801">
                  <c:v>865.43179999999995</c:v>
                </c:pt>
                <c:pt idx="802">
                  <c:v>865.74400000000003</c:v>
                </c:pt>
                <c:pt idx="803">
                  <c:v>866.05619999999999</c:v>
                </c:pt>
                <c:pt idx="804">
                  <c:v>866.36829999999998</c:v>
                </c:pt>
                <c:pt idx="805">
                  <c:v>866.68039999999996</c:v>
                </c:pt>
                <c:pt idx="806">
                  <c:v>866.99239999999998</c:v>
                </c:pt>
                <c:pt idx="807">
                  <c:v>867.30430000000001</c:v>
                </c:pt>
                <c:pt idx="808">
                  <c:v>867.61620000000005</c:v>
                </c:pt>
                <c:pt idx="809">
                  <c:v>867.92809999999997</c:v>
                </c:pt>
                <c:pt idx="810">
                  <c:v>868.23990000000003</c:v>
                </c:pt>
                <c:pt idx="811">
                  <c:v>868.55160000000001</c:v>
                </c:pt>
                <c:pt idx="812">
                  <c:v>868.86329999999998</c:v>
                </c:pt>
                <c:pt idx="813">
                  <c:v>869.17499999999995</c:v>
                </c:pt>
                <c:pt idx="814">
                  <c:v>869.48659999999995</c:v>
                </c:pt>
                <c:pt idx="815">
                  <c:v>869.79819999999995</c:v>
                </c:pt>
                <c:pt idx="816">
                  <c:v>870.10969999999998</c:v>
                </c:pt>
                <c:pt idx="817">
                  <c:v>870.42110000000002</c:v>
                </c:pt>
                <c:pt idx="818">
                  <c:v>870.73249999999996</c:v>
                </c:pt>
                <c:pt idx="819">
                  <c:v>871.04380000000003</c:v>
                </c:pt>
                <c:pt idx="820">
                  <c:v>871.35519999999997</c:v>
                </c:pt>
                <c:pt idx="821">
                  <c:v>871.66639999999995</c:v>
                </c:pt>
                <c:pt idx="822">
                  <c:v>871.97760000000005</c:v>
                </c:pt>
                <c:pt idx="823">
                  <c:v>872.28880000000004</c:v>
                </c:pt>
                <c:pt idx="824">
                  <c:v>872.59990000000005</c:v>
                </c:pt>
                <c:pt idx="825">
                  <c:v>872.91089999999997</c:v>
                </c:pt>
                <c:pt idx="826">
                  <c:v>873.22190000000001</c:v>
                </c:pt>
                <c:pt idx="827">
                  <c:v>873.53279999999995</c:v>
                </c:pt>
                <c:pt idx="828">
                  <c:v>873.84370000000001</c:v>
                </c:pt>
                <c:pt idx="829">
                  <c:v>874.15449999999998</c:v>
                </c:pt>
                <c:pt idx="830">
                  <c:v>874.46529999999996</c:v>
                </c:pt>
                <c:pt idx="831">
                  <c:v>874.77610000000004</c:v>
                </c:pt>
                <c:pt idx="832">
                  <c:v>875.08680000000004</c:v>
                </c:pt>
                <c:pt idx="833">
                  <c:v>875.39739999999995</c:v>
                </c:pt>
                <c:pt idx="834">
                  <c:v>875.70799999999997</c:v>
                </c:pt>
                <c:pt idx="835">
                  <c:v>876.01850000000002</c:v>
                </c:pt>
                <c:pt idx="836">
                  <c:v>876.32899999999995</c:v>
                </c:pt>
                <c:pt idx="837">
                  <c:v>876.6395</c:v>
                </c:pt>
                <c:pt idx="838">
                  <c:v>876.94979999999998</c:v>
                </c:pt>
                <c:pt idx="839">
                  <c:v>877.26009999999997</c:v>
                </c:pt>
                <c:pt idx="840">
                  <c:v>877.57039999999995</c:v>
                </c:pt>
                <c:pt idx="841">
                  <c:v>877.88070000000005</c:v>
                </c:pt>
                <c:pt idx="842">
                  <c:v>878.19090000000006</c:v>
                </c:pt>
                <c:pt idx="843">
                  <c:v>878.50099999999998</c:v>
                </c:pt>
                <c:pt idx="844">
                  <c:v>878.81100000000004</c:v>
                </c:pt>
                <c:pt idx="845">
                  <c:v>879.12109999999996</c:v>
                </c:pt>
                <c:pt idx="846">
                  <c:v>879.43100000000004</c:v>
                </c:pt>
                <c:pt idx="847">
                  <c:v>879.74099999999999</c:v>
                </c:pt>
                <c:pt idx="848">
                  <c:v>880.05079999999998</c:v>
                </c:pt>
                <c:pt idx="849">
                  <c:v>880.36069999999995</c:v>
                </c:pt>
                <c:pt idx="850">
                  <c:v>880.67039999999997</c:v>
                </c:pt>
                <c:pt idx="851">
                  <c:v>880.98019999999997</c:v>
                </c:pt>
                <c:pt idx="852">
                  <c:v>881.28980000000001</c:v>
                </c:pt>
                <c:pt idx="853">
                  <c:v>881.59939999999995</c:v>
                </c:pt>
                <c:pt idx="854">
                  <c:v>881.90899999999999</c:v>
                </c:pt>
                <c:pt idx="855">
                  <c:v>882.21849999999995</c:v>
                </c:pt>
                <c:pt idx="856">
                  <c:v>882.52800000000002</c:v>
                </c:pt>
                <c:pt idx="857">
                  <c:v>882.8374</c:v>
                </c:pt>
                <c:pt idx="858">
                  <c:v>883.14679999999998</c:v>
                </c:pt>
                <c:pt idx="859">
                  <c:v>883.45609999999999</c:v>
                </c:pt>
                <c:pt idx="860">
                  <c:v>883.76530000000002</c:v>
                </c:pt>
                <c:pt idx="861">
                  <c:v>884.07449999999994</c:v>
                </c:pt>
                <c:pt idx="862">
                  <c:v>884.38369999999998</c:v>
                </c:pt>
                <c:pt idx="863">
                  <c:v>884.69280000000003</c:v>
                </c:pt>
                <c:pt idx="864">
                  <c:v>885.0018</c:v>
                </c:pt>
                <c:pt idx="865">
                  <c:v>885.31089999999995</c:v>
                </c:pt>
                <c:pt idx="866">
                  <c:v>885.61980000000005</c:v>
                </c:pt>
                <c:pt idx="867">
                  <c:v>885.92870000000005</c:v>
                </c:pt>
                <c:pt idx="868">
                  <c:v>886.23749999999995</c:v>
                </c:pt>
                <c:pt idx="869">
                  <c:v>886.54639999999995</c:v>
                </c:pt>
                <c:pt idx="870">
                  <c:v>886.85509999999999</c:v>
                </c:pt>
                <c:pt idx="871">
                  <c:v>887.16380000000004</c:v>
                </c:pt>
                <c:pt idx="872">
                  <c:v>887.47249999999997</c:v>
                </c:pt>
                <c:pt idx="873">
                  <c:v>887.78110000000004</c:v>
                </c:pt>
                <c:pt idx="874">
                  <c:v>888.08960000000002</c:v>
                </c:pt>
                <c:pt idx="875">
                  <c:v>888.3981</c:v>
                </c:pt>
                <c:pt idx="876">
                  <c:v>888.70650000000001</c:v>
                </c:pt>
                <c:pt idx="877">
                  <c:v>889.01490000000001</c:v>
                </c:pt>
                <c:pt idx="878">
                  <c:v>889.32320000000004</c:v>
                </c:pt>
                <c:pt idx="879">
                  <c:v>889.63149999999996</c:v>
                </c:pt>
                <c:pt idx="880">
                  <c:v>889.93979999999999</c:v>
                </c:pt>
                <c:pt idx="881">
                  <c:v>890.24789999999996</c:v>
                </c:pt>
                <c:pt idx="882">
                  <c:v>890.55610000000001</c:v>
                </c:pt>
                <c:pt idx="883">
                  <c:v>890.86410000000001</c:v>
                </c:pt>
                <c:pt idx="884">
                  <c:v>891.17219999999998</c:v>
                </c:pt>
                <c:pt idx="885">
                  <c:v>891.48019999999997</c:v>
                </c:pt>
                <c:pt idx="886">
                  <c:v>891.78809999999999</c:v>
                </c:pt>
                <c:pt idx="887">
                  <c:v>892.09590000000003</c:v>
                </c:pt>
                <c:pt idx="888">
                  <c:v>892.40380000000005</c:v>
                </c:pt>
                <c:pt idx="889">
                  <c:v>892.7115</c:v>
                </c:pt>
                <c:pt idx="890">
                  <c:v>893.01930000000004</c:v>
                </c:pt>
                <c:pt idx="891">
                  <c:v>893.327</c:v>
                </c:pt>
                <c:pt idx="892">
                  <c:v>893.63459999999998</c:v>
                </c:pt>
                <c:pt idx="893">
                  <c:v>893.94209999999998</c:v>
                </c:pt>
                <c:pt idx="894">
                  <c:v>894.24959999999999</c:v>
                </c:pt>
                <c:pt idx="895">
                  <c:v>894.55709999999999</c:v>
                </c:pt>
                <c:pt idx="896">
                  <c:v>894.86450000000002</c:v>
                </c:pt>
                <c:pt idx="897">
                  <c:v>895.17190000000005</c:v>
                </c:pt>
                <c:pt idx="898">
                  <c:v>895.47919999999999</c:v>
                </c:pt>
                <c:pt idx="899">
                  <c:v>895.78639999999996</c:v>
                </c:pt>
                <c:pt idx="900">
                  <c:v>896.09370000000001</c:v>
                </c:pt>
                <c:pt idx="901">
                  <c:v>896.4008</c:v>
                </c:pt>
                <c:pt idx="902">
                  <c:v>896.7079</c:v>
                </c:pt>
                <c:pt idx="903">
                  <c:v>897.01499999999999</c:v>
                </c:pt>
                <c:pt idx="904">
                  <c:v>897.322</c:v>
                </c:pt>
                <c:pt idx="905">
                  <c:v>897.62890000000004</c:v>
                </c:pt>
                <c:pt idx="906">
                  <c:v>897.93579999999997</c:v>
                </c:pt>
                <c:pt idx="907">
                  <c:v>898.24270000000001</c:v>
                </c:pt>
                <c:pt idx="908">
                  <c:v>898.54939999999999</c:v>
                </c:pt>
                <c:pt idx="909">
                  <c:v>898.85619999999994</c:v>
                </c:pt>
                <c:pt idx="910">
                  <c:v>899.16290000000004</c:v>
                </c:pt>
                <c:pt idx="911">
                  <c:v>899.46950000000004</c:v>
                </c:pt>
                <c:pt idx="912">
                  <c:v>899.77610000000004</c:v>
                </c:pt>
                <c:pt idx="913">
                  <c:v>900.08259999999996</c:v>
                </c:pt>
                <c:pt idx="914">
                  <c:v>900.38919999999996</c:v>
                </c:pt>
                <c:pt idx="915">
                  <c:v>900.69560000000001</c:v>
                </c:pt>
                <c:pt idx="916">
                  <c:v>901.00199999999995</c:v>
                </c:pt>
                <c:pt idx="917">
                  <c:v>901.30830000000003</c:v>
                </c:pt>
                <c:pt idx="918">
                  <c:v>901.6146</c:v>
                </c:pt>
                <c:pt idx="919">
                  <c:v>901.92079999999999</c:v>
                </c:pt>
                <c:pt idx="920">
                  <c:v>902.22699999999998</c:v>
                </c:pt>
                <c:pt idx="921">
                  <c:v>902.53309999999999</c:v>
                </c:pt>
                <c:pt idx="922">
                  <c:v>902.83920000000001</c:v>
                </c:pt>
                <c:pt idx="923">
                  <c:v>903.14509999999996</c:v>
                </c:pt>
                <c:pt idx="924">
                  <c:v>903.4511</c:v>
                </c:pt>
                <c:pt idx="925">
                  <c:v>903.75710000000004</c:v>
                </c:pt>
                <c:pt idx="926">
                  <c:v>904.06290000000001</c:v>
                </c:pt>
                <c:pt idx="927">
                  <c:v>904.36869999999999</c:v>
                </c:pt>
                <c:pt idx="928">
                  <c:v>904.67449999999997</c:v>
                </c:pt>
                <c:pt idx="929">
                  <c:v>904.98019999999997</c:v>
                </c:pt>
                <c:pt idx="930">
                  <c:v>905.28579999999999</c:v>
                </c:pt>
                <c:pt idx="931">
                  <c:v>905.59140000000002</c:v>
                </c:pt>
                <c:pt idx="932">
                  <c:v>905.89700000000005</c:v>
                </c:pt>
                <c:pt idx="933">
                  <c:v>906.20249999999999</c:v>
                </c:pt>
                <c:pt idx="934">
                  <c:v>906.50789999999995</c:v>
                </c:pt>
                <c:pt idx="935">
                  <c:v>906.8134</c:v>
                </c:pt>
                <c:pt idx="936">
                  <c:v>907.11869999999999</c:v>
                </c:pt>
                <c:pt idx="937">
                  <c:v>907.42399999999998</c:v>
                </c:pt>
                <c:pt idx="938">
                  <c:v>907.72919999999999</c:v>
                </c:pt>
                <c:pt idx="939">
                  <c:v>908.03440000000001</c:v>
                </c:pt>
                <c:pt idx="940">
                  <c:v>908.33960000000002</c:v>
                </c:pt>
                <c:pt idx="941">
                  <c:v>908.64469999999994</c:v>
                </c:pt>
                <c:pt idx="942">
                  <c:v>908.94970000000001</c:v>
                </c:pt>
                <c:pt idx="943">
                  <c:v>909.25469999999996</c:v>
                </c:pt>
                <c:pt idx="944">
                  <c:v>909.55960000000005</c:v>
                </c:pt>
                <c:pt idx="945">
                  <c:v>909.86450000000002</c:v>
                </c:pt>
                <c:pt idx="946">
                  <c:v>910.16930000000002</c:v>
                </c:pt>
                <c:pt idx="947">
                  <c:v>910.47410000000002</c:v>
                </c:pt>
                <c:pt idx="948">
                  <c:v>910.77880000000005</c:v>
                </c:pt>
                <c:pt idx="949">
                  <c:v>911.08349999999996</c:v>
                </c:pt>
                <c:pt idx="950">
                  <c:v>911.38810000000001</c:v>
                </c:pt>
                <c:pt idx="951">
                  <c:v>911.69269999999995</c:v>
                </c:pt>
                <c:pt idx="952">
                  <c:v>911.99720000000002</c:v>
                </c:pt>
                <c:pt idx="953">
                  <c:v>912.30160000000001</c:v>
                </c:pt>
                <c:pt idx="954">
                  <c:v>912.60609999999997</c:v>
                </c:pt>
                <c:pt idx="955">
                  <c:v>912.91039999999998</c:v>
                </c:pt>
                <c:pt idx="956">
                  <c:v>913.21469999999999</c:v>
                </c:pt>
                <c:pt idx="957">
                  <c:v>913.51900000000001</c:v>
                </c:pt>
                <c:pt idx="958">
                  <c:v>913.82320000000004</c:v>
                </c:pt>
                <c:pt idx="959">
                  <c:v>914.12729999999999</c:v>
                </c:pt>
                <c:pt idx="960">
                  <c:v>914.43150000000003</c:v>
                </c:pt>
                <c:pt idx="961">
                  <c:v>914.7355</c:v>
                </c:pt>
                <c:pt idx="962">
                  <c:v>915.03949999999998</c:v>
                </c:pt>
                <c:pt idx="963">
                  <c:v>915.34339999999997</c:v>
                </c:pt>
                <c:pt idx="964">
                  <c:v>915.64729999999997</c:v>
                </c:pt>
                <c:pt idx="965">
                  <c:v>915.95119999999997</c:v>
                </c:pt>
                <c:pt idx="966">
                  <c:v>916.25490000000002</c:v>
                </c:pt>
                <c:pt idx="967">
                  <c:v>916.55870000000004</c:v>
                </c:pt>
                <c:pt idx="968">
                  <c:v>916.86239999999998</c:v>
                </c:pt>
                <c:pt idx="969">
                  <c:v>917.16600000000005</c:v>
                </c:pt>
                <c:pt idx="970">
                  <c:v>917.46950000000004</c:v>
                </c:pt>
                <c:pt idx="971">
                  <c:v>917.7731</c:v>
                </c:pt>
                <c:pt idx="972">
                  <c:v>918.07650000000001</c:v>
                </c:pt>
                <c:pt idx="973">
                  <c:v>918.38</c:v>
                </c:pt>
                <c:pt idx="974">
                  <c:v>918.68330000000003</c:v>
                </c:pt>
                <c:pt idx="975">
                  <c:v>918.98670000000004</c:v>
                </c:pt>
                <c:pt idx="976">
                  <c:v>919.28989999999999</c:v>
                </c:pt>
                <c:pt idx="977">
                  <c:v>919.59310000000005</c:v>
                </c:pt>
                <c:pt idx="978">
                  <c:v>919.8963</c:v>
                </c:pt>
                <c:pt idx="979">
                  <c:v>920.19939999999997</c:v>
                </c:pt>
                <c:pt idx="980">
                  <c:v>920.50239999999997</c:v>
                </c:pt>
                <c:pt idx="981">
                  <c:v>920.80550000000005</c:v>
                </c:pt>
                <c:pt idx="982">
                  <c:v>921.10839999999996</c:v>
                </c:pt>
                <c:pt idx="983">
                  <c:v>921.41129999999998</c:v>
                </c:pt>
                <c:pt idx="984">
                  <c:v>921.71420000000001</c:v>
                </c:pt>
                <c:pt idx="985">
                  <c:v>922.01700000000005</c:v>
                </c:pt>
                <c:pt idx="986">
                  <c:v>922.31970000000001</c:v>
                </c:pt>
                <c:pt idx="987">
                  <c:v>922.62239999999997</c:v>
                </c:pt>
                <c:pt idx="988">
                  <c:v>922.92499999999995</c:v>
                </c:pt>
                <c:pt idx="989">
                  <c:v>923.22760000000005</c:v>
                </c:pt>
                <c:pt idx="990">
                  <c:v>923.53020000000004</c:v>
                </c:pt>
                <c:pt idx="991">
                  <c:v>923.83259999999996</c:v>
                </c:pt>
                <c:pt idx="992">
                  <c:v>924.13509999999997</c:v>
                </c:pt>
                <c:pt idx="993">
                  <c:v>924.43740000000003</c:v>
                </c:pt>
                <c:pt idx="994">
                  <c:v>924.73969999999997</c:v>
                </c:pt>
                <c:pt idx="995">
                  <c:v>925.0421</c:v>
                </c:pt>
                <c:pt idx="996">
                  <c:v>925.3442</c:v>
                </c:pt>
                <c:pt idx="997">
                  <c:v>925.64639999999997</c:v>
                </c:pt>
                <c:pt idx="998">
                  <c:v>925.94849999999997</c:v>
                </c:pt>
                <c:pt idx="999">
                  <c:v>926.25059999999996</c:v>
                </c:pt>
                <c:pt idx="1000">
                  <c:v>926.55259999999998</c:v>
                </c:pt>
                <c:pt idx="1001">
                  <c:v>926.8546</c:v>
                </c:pt>
                <c:pt idx="1002">
                  <c:v>927.15650000000005</c:v>
                </c:pt>
                <c:pt idx="1003">
                  <c:v>927.45830000000001</c:v>
                </c:pt>
                <c:pt idx="1004">
                  <c:v>927.76009999999997</c:v>
                </c:pt>
                <c:pt idx="1005">
                  <c:v>928.06190000000004</c:v>
                </c:pt>
                <c:pt idx="1006">
                  <c:v>928.36360000000002</c:v>
                </c:pt>
                <c:pt idx="1007">
                  <c:v>928.66520000000003</c:v>
                </c:pt>
                <c:pt idx="1008">
                  <c:v>928.96680000000003</c:v>
                </c:pt>
                <c:pt idx="1009">
                  <c:v>929.26829999999995</c:v>
                </c:pt>
                <c:pt idx="1010">
                  <c:v>929.56979999999999</c:v>
                </c:pt>
                <c:pt idx="1011">
                  <c:v>929.87130000000002</c:v>
                </c:pt>
                <c:pt idx="1012">
                  <c:v>930.17259999999999</c:v>
                </c:pt>
                <c:pt idx="1013">
                  <c:v>930.47389999999996</c:v>
                </c:pt>
                <c:pt idx="1014">
                  <c:v>930.77520000000004</c:v>
                </c:pt>
                <c:pt idx="1015">
                  <c:v>931.07650000000001</c:v>
                </c:pt>
                <c:pt idx="1016">
                  <c:v>931.37760000000003</c:v>
                </c:pt>
                <c:pt idx="1017">
                  <c:v>931.67870000000005</c:v>
                </c:pt>
                <c:pt idx="1018">
                  <c:v>931.97979999999995</c:v>
                </c:pt>
                <c:pt idx="1019">
                  <c:v>932.2808</c:v>
                </c:pt>
                <c:pt idx="1020">
                  <c:v>932.58180000000004</c:v>
                </c:pt>
                <c:pt idx="1021">
                  <c:v>932.8827</c:v>
                </c:pt>
                <c:pt idx="1022">
                  <c:v>933.18349999999998</c:v>
                </c:pt>
                <c:pt idx="1023">
                  <c:v>933.48429999999996</c:v>
                </c:pt>
                <c:pt idx="1024">
                  <c:v>933.78510000000006</c:v>
                </c:pt>
                <c:pt idx="1025">
                  <c:v>934.08579999999995</c:v>
                </c:pt>
                <c:pt idx="1026">
                  <c:v>934.38639999999998</c:v>
                </c:pt>
                <c:pt idx="1027">
                  <c:v>934.68700000000001</c:v>
                </c:pt>
                <c:pt idx="1028">
                  <c:v>934.98749999999995</c:v>
                </c:pt>
                <c:pt idx="1029">
                  <c:v>935.28800000000001</c:v>
                </c:pt>
                <c:pt idx="1030">
                  <c:v>935.58849999999995</c:v>
                </c:pt>
                <c:pt idx="1031">
                  <c:v>935.88890000000004</c:v>
                </c:pt>
                <c:pt idx="1032">
                  <c:v>936.18920000000003</c:v>
                </c:pt>
                <c:pt idx="1033">
                  <c:v>936.48940000000005</c:v>
                </c:pt>
                <c:pt idx="1034">
                  <c:v>936.78970000000004</c:v>
                </c:pt>
                <c:pt idx="1035">
                  <c:v>937.08979999999997</c:v>
                </c:pt>
                <c:pt idx="1036">
                  <c:v>937.39</c:v>
                </c:pt>
                <c:pt idx="1037">
                  <c:v>937.69</c:v>
                </c:pt>
                <c:pt idx="1038">
                  <c:v>937.99009999999998</c:v>
                </c:pt>
                <c:pt idx="1039">
                  <c:v>938.29</c:v>
                </c:pt>
                <c:pt idx="1040">
                  <c:v>938.58989999999994</c:v>
                </c:pt>
                <c:pt idx="1041">
                  <c:v>938.88980000000004</c:v>
                </c:pt>
                <c:pt idx="1042">
                  <c:v>939.18960000000004</c:v>
                </c:pt>
                <c:pt idx="1043">
                  <c:v>939.48929999999996</c:v>
                </c:pt>
                <c:pt idx="1044">
                  <c:v>939.78899999999999</c:v>
                </c:pt>
                <c:pt idx="1045">
                  <c:v>940.08860000000004</c:v>
                </c:pt>
                <c:pt idx="1046">
                  <c:v>940.38819999999998</c:v>
                </c:pt>
                <c:pt idx="1047">
                  <c:v>940.68769999999995</c:v>
                </c:pt>
                <c:pt idx="1048">
                  <c:v>940.98720000000003</c:v>
                </c:pt>
                <c:pt idx="1049">
                  <c:v>941.2867</c:v>
                </c:pt>
                <c:pt idx="1050">
                  <c:v>941.58609999999999</c:v>
                </c:pt>
                <c:pt idx="1051">
                  <c:v>941.8854</c:v>
                </c:pt>
                <c:pt idx="1052">
                  <c:v>942.18460000000005</c:v>
                </c:pt>
                <c:pt idx="1053">
                  <c:v>942.48389999999995</c:v>
                </c:pt>
                <c:pt idx="1054">
                  <c:v>942.78300000000002</c:v>
                </c:pt>
                <c:pt idx="1055">
                  <c:v>943.08219999999994</c:v>
                </c:pt>
                <c:pt idx="1056">
                  <c:v>943.38120000000004</c:v>
                </c:pt>
                <c:pt idx="1057">
                  <c:v>943.68020000000001</c:v>
                </c:pt>
                <c:pt idx="1058">
                  <c:v>943.97919999999999</c:v>
                </c:pt>
                <c:pt idx="1059">
                  <c:v>944.27809999999999</c:v>
                </c:pt>
                <c:pt idx="1060">
                  <c:v>944.57690000000002</c:v>
                </c:pt>
                <c:pt idx="1061">
                  <c:v>944.87570000000005</c:v>
                </c:pt>
                <c:pt idx="1062">
                  <c:v>945.17439999999999</c:v>
                </c:pt>
                <c:pt idx="1063">
                  <c:v>945.47310000000004</c:v>
                </c:pt>
                <c:pt idx="1064">
                  <c:v>945.77179999999998</c:v>
                </c:pt>
                <c:pt idx="1065">
                  <c:v>946.07039999999995</c:v>
                </c:pt>
                <c:pt idx="1066">
                  <c:v>946.36890000000005</c:v>
                </c:pt>
                <c:pt idx="1067">
                  <c:v>946.66740000000004</c:v>
                </c:pt>
                <c:pt idx="1068">
                  <c:v>946.96579999999994</c:v>
                </c:pt>
                <c:pt idx="1069">
                  <c:v>947.26419999999996</c:v>
                </c:pt>
                <c:pt idx="1070">
                  <c:v>947.56240000000003</c:v>
                </c:pt>
                <c:pt idx="1071">
                  <c:v>947.86069999999995</c:v>
                </c:pt>
                <c:pt idx="1072">
                  <c:v>948.15890000000002</c:v>
                </c:pt>
                <c:pt idx="1073">
                  <c:v>948.45709999999997</c:v>
                </c:pt>
                <c:pt idx="1074">
                  <c:v>948.75519999999995</c:v>
                </c:pt>
                <c:pt idx="1075">
                  <c:v>949.05330000000004</c:v>
                </c:pt>
                <c:pt idx="1076">
                  <c:v>949.35130000000004</c:v>
                </c:pt>
                <c:pt idx="1077">
                  <c:v>949.64919999999995</c:v>
                </c:pt>
                <c:pt idx="1078">
                  <c:v>949.94709999999998</c:v>
                </c:pt>
                <c:pt idx="1079">
                  <c:v>950.24490000000003</c:v>
                </c:pt>
                <c:pt idx="1080">
                  <c:v>950.54269999999997</c:v>
                </c:pt>
                <c:pt idx="1081">
                  <c:v>950.84050000000002</c:v>
                </c:pt>
                <c:pt idx="1082">
                  <c:v>951.13810000000001</c:v>
                </c:pt>
                <c:pt idx="1083">
                  <c:v>951.43579999999997</c:v>
                </c:pt>
                <c:pt idx="1084">
                  <c:v>951.73329999999999</c:v>
                </c:pt>
                <c:pt idx="1085">
                  <c:v>952.03089999999997</c:v>
                </c:pt>
                <c:pt idx="1086">
                  <c:v>952.32830000000001</c:v>
                </c:pt>
                <c:pt idx="1087">
                  <c:v>952.62570000000005</c:v>
                </c:pt>
                <c:pt idx="1088">
                  <c:v>952.92309999999998</c:v>
                </c:pt>
                <c:pt idx="1089">
                  <c:v>953.22040000000004</c:v>
                </c:pt>
                <c:pt idx="1090">
                  <c:v>953.51760000000002</c:v>
                </c:pt>
                <c:pt idx="1091">
                  <c:v>953.81489999999997</c:v>
                </c:pt>
                <c:pt idx="1092">
                  <c:v>954.11199999999997</c:v>
                </c:pt>
                <c:pt idx="1093">
                  <c:v>954.40909999999997</c:v>
                </c:pt>
                <c:pt idx="1094">
                  <c:v>954.70619999999997</c:v>
                </c:pt>
                <c:pt idx="1095">
                  <c:v>955.00310000000002</c:v>
                </c:pt>
                <c:pt idx="1096">
                  <c:v>955.3</c:v>
                </c:pt>
                <c:pt idx="1097">
                  <c:v>955.59699999999998</c:v>
                </c:pt>
                <c:pt idx="1098">
                  <c:v>955.89380000000006</c:v>
                </c:pt>
                <c:pt idx="1099">
                  <c:v>956.19060000000002</c:v>
                </c:pt>
                <c:pt idx="1100">
                  <c:v>956.4873</c:v>
                </c:pt>
                <c:pt idx="1101">
                  <c:v>956.78390000000002</c:v>
                </c:pt>
                <c:pt idx="1102">
                  <c:v>957.0806</c:v>
                </c:pt>
                <c:pt idx="1103">
                  <c:v>957.37710000000004</c:v>
                </c:pt>
                <c:pt idx="1104">
                  <c:v>957.67359999999996</c:v>
                </c:pt>
                <c:pt idx="1105">
                  <c:v>957.9701</c:v>
                </c:pt>
                <c:pt idx="1106">
                  <c:v>958.26649999999995</c:v>
                </c:pt>
                <c:pt idx="1107">
                  <c:v>958.56290000000001</c:v>
                </c:pt>
                <c:pt idx="1108">
                  <c:v>958.85910000000001</c:v>
                </c:pt>
                <c:pt idx="1109">
                  <c:v>959.15539999999999</c:v>
                </c:pt>
                <c:pt idx="1110">
                  <c:v>959.45150000000001</c:v>
                </c:pt>
                <c:pt idx="1111">
                  <c:v>959.74770000000001</c:v>
                </c:pt>
                <c:pt idx="1112">
                  <c:v>960.04380000000003</c:v>
                </c:pt>
                <c:pt idx="1113">
                  <c:v>960.33979999999997</c:v>
                </c:pt>
                <c:pt idx="1114">
                  <c:v>960.63580000000002</c:v>
                </c:pt>
                <c:pt idx="1115">
                  <c:v>960.93169999999998</c:v>
                </c:pt>
                <c:pt idx="1116">
                  <c:v>961.22760000000005</c:v>
                </c:pt>
                <c:pt idx="1117">
                  <c:v>961.52340000000004</c:v>
                </c:pt>
                <c:pt idx="1118">
                  <c:v>961.81920000000002</c:v>
                </c:pt>
                <c:pt idx="1119">
                  <c:v>962.11490000000003</c:v>
                </c:pt>
                <c:pt idx="1120">
                  <c:v>962.41049999999996</c:v>
                </c:pt>
                <c:pt idx="1121">
                  <c:v>962.70609999999999</c:v>
                </c:pt>
                <c:pt idx="1122">
                  <c:v>963.00160000000005</c:v>
                </c:pt>
                <c:pt idx="1123">
                  <c:v>963.2971</c:v>
                </c:pt>
                <c:pt idx="1124">
                  <c:v>963.59259999999995</c:v>
                </c:pt>
                <c:pt idx="1125">
                  <c:v>963.88789999999995</c:v>
                </c:pt>
                <c:pt idx="1126">
                  <c:v>964.18330000000003</c:v>
                </c:pt>
                <c:pt idx="1127">
                  <c:v>964.47860000000003</c:v>
                </c:pt>
                <c:pt idx="1128">
                  <c:v>964.77380000000005</c:v>
                </c:pt>
                <c:pt idx="1129">
                  <c:v>965.06899999999996</c:v>
                </c:pt>
                <c:pt idx="1130">
                  <c:v>965.36410000000001</c:v>
                </c:pt>
                <c:pt idx="1131">
                  <c:v>965.65920000000006</c:v>
                </c:pt>
                <c:pt idx="1132">
                  <c:v>965.95420000000001</c:v>
                </c:pt>
                <c:pt idx="1133">
                  <c:v>966.2491</c:v>
                </c:pt>
                <c:pt idx="1134">
                  <c:v>966.54399999999998</c:v>
                </c:pt>
                <c:pt idx="1135">
                  <c:v>966.83889999999997</c:v>
                </c:pt>
                <c:pt idx="1136">
                  <c:v>967.13369999999998</c:v>
                </c:pt>
                <c:pt idx="1137">
                  <c:v>967.42840000000001</c:v>
                </c:pt>
                <c:pt idx="1138">
                  <c:v>967.72310000000004</c:v>
                </c:pt>
                <c:pt idx="1139">
                  <c:v>968.01779999999997</c:v>
                </c:pt>
                <c:pt idx="1140">
                  <c:v>968.31230000000005</c:v>
                </c:pt>
                <c:pt idx="1141">
                  <c:v>968.6069</c:v>
                </c:pt>
                <c:pt idx="1142">
                  <c:v>968.90129999999999</c:v>
                </c:pt>
                <c:pt idx="1143">
                  <c:v>969.19569999999999</c:v>
                </c:pt>
                <c:pt idx="1144">
                  <c:v>969.49009999999998</c:v>
                </c:pt>
                <c:pt idx="1145">
                  <c:v>969.78440000000001</c:v>
                </c:pt>
                <c:pt idx="1146">
                  <c:v>970.07870000000003</c:v>
                </c:pt>
                <c:pt idx="1147">
                  <c:v>970.37289999999996</c:v>
                </c:pt>
                <c:pt idx="1148">
                  <c:v>970.6671</c:v>
                </c:pt>
                <c:pt idx="1149">
                  <c:v>970.96109999999999</c:v>
                </c:pt>
                <c:pt idx="1150">
                  <c:v>971.25519999999995</c:v>
                </c:pt>
                <c:pt idx="1151">
                  <c:v>971.54920000000004</c:v>
                </c:pt>
                <c:pt idx="1152">
                  <c:v>971.84310000000005</c:v>
                </c:pt>
                <c:pt idx="1153">
                  <c:v>972.13699999999994</c:v>
                </c:pt>
                <c:pt idx="1154">
                  <c:v>972.43079999999998</c:v>
                </c:pt>
                <c:pt idx="1155">
                  <c:v>972.72460000000001</c:v>
                </c:pt>
                <c:pt idx="1156">
                  <c:v>973.01829999999995</c:v>
                </c:pt>
                <c:pt idx="1157">
                  <c:v>973.31200000000001</c:v>
                </c:pt>
                <c:pt idx="1158">
                  <c:v>973.60559999999998</c:v>
                </c:pt>
                <c:pt idx="1159">
                  <c:v>973.89919999999995</c:v>
                </c:pt>
                <c:pt idx="1160">
                  <c:v>974.19259999999997</c:v>
                </c:pt>
                <c:pt idx="1161">
                  <c:v>974.48609999999996</c:v>
                </c:pt>
                <c:pt idx="1162">
                  <c:v>974.77949999999998</c:v>
                </c:pt>
                <c:pt idx="1163">
                  <c:v>975.0729</c:v>
                </c:pt>
                <c:pt idx="1164">
                  <c:v>975.36609999999996</c:v>
                </c:pt>
                <c:pt idx="1165">
                  <c:v>975.65940000000001</c:v>
                </c:pt>
                <c:pt idx="1166">
                  <c:v>975.95259999999996</c:v>
                </c:pt>
                <c:pt idx="1167">
                  <c:v>976.24570000000006</c:v>
                </c:pt>
                <c:pt idx="1168">
                  <c:v>976.53880000000004</c:v>
                </c:pt>
                <c:pt idx="1169">
                  <c:v>976.83180000000004</c:v>
                </c:pt>
                <c:pt idx="1170">
                  <c:v>977.12480000000005</c:v>
                </c:pt>
                <c:pt idx="1171">
                  <c:v>977.41769999999997</c:v>
                </c:pt>
                <c:pt idx="1172">
                  <c:v>977.71050000000002</c:v>
                </c:pt>
                <c:pt idx="1173">
                  <c:v>978.00329999999997</c:v>
                </c:pt>
                <c:pt idx="1174">
                  <c:v>978.29610000000002</c:v>
                </c:pt>
                <c:pt idx="1175">
                  <c:v>978.58870000000002</c:v>
                </c:pt>
                <c:pt idx="1176">
                  <c:v>978.88139999999999</c:v>
                </c:pt>
                <c:pt idx="1177">
                  <c:v>979.17399999999998</c:v>
                </c:pt>
                <c:pt idx="1178">
                  <c:v>979.46659999999997</c:v>
                </c:pt>
                <c:pt idx="1179">
                  <c:v>979.75900000000001</c:v>
                </c:pt>
                <c:pt idx="1180">
                  <c:v>980.05150000000003</c:v>
                </c:pt>
                <c:pt idx="1181">
                  <c:v>980.34379999999999</c:v>
                </c:pt>
                <c:pt idx="1182">
                  <c:v>980.63610000000006</c:v>
                </c:pt>
                <c:pt idx="1183">
                  <c:v>980.92840000000001</c:v>
                </c:pt>
                <c:pt idx="1184">
                  <c:v>981.22059999999999</c:v>
                </c:pt>
                <c:pt idx="1185">
                  <c:v>981.51279999999997</c:v>
                </c:pt>
                <c:pt idx="1186">
                  <c:v>981.80489999999998</c:v>
                </c:pt>
                <c:pt idx="1187">
                  <c:v>982.09690000000001</c:v>
                </c:pt>
                <c:pt idx="1188">
                  <c:v>982.38890000000004</c:v>
                </c:pt>
                <c:pt idx="1189">
                  <c:v>982.68079999999998</c:v>
                </c:pt>
                <c:pt idx="1190">
                  <c:v>982.97270000000003</c:v>
                </c:pt>
                <c:pt idx="1191">
                  <c:v>983.26459999999997</c:v>
                </c:pt>
                <c:pt idx="1192">
                  <c:v>983.55629999999996</c:v>
                </c:pt>
                <c:pt idx="1193">
                  <c:v>983.84810000000004</c:v>
                </c:pt>
                <c:pt idx="1194">
                  <c:v>984.13969999999995</c:v>
                </c:pt>
                <c:pt idx="1195">
                  <c:v>984.43129999999996</c:v>
                </c:pt>
                <c:pt idx="1196">
                  <c:v>984.72289999999998</c:v>
                </c:pt>
                <c:pt idx="1197">
                  <c:v>985.01440000000002</c:v>
                </c:pt>
                <c:pt idx="1198">
                  <c:v>985.30579999999998</c:v>
                </c:pt>
                <c:pt idx="1199">
                  <c:v>985.59720000000004</c:v>
                </c:pt>
                <c:pt idx="1200">
                  <c:v>985.8886</c:v>
                </c:pt>
                <c:pt idx="1201">
                  <c:v>986.17989999999998</c:v>
                </c:pt>
                <c:pt idx="1202">
                  <c:v>986.47109999999998</c:v>
                </c:pt>
                <c:pt idx="1203">
                  <c:v>986.76229999999998</c:v>
                </c:pt>
                <c:pt idx="1204">
                  <c:v>987.05340000000001</c:v>
                </c:pt>
                <c:pt idx="1205">
                  <c:v>987.34450000000004</c:v>
                </c:pt>
                <c:pt idx="1206">
                  <c:v>987.63549999999998</c:v>
                </c:pt>
                <c:pt idx="1207">
                  <c:v>987.92650000000003</c:v>
                </c:pt>
                <c:pt idx="1208">
                  <c:v>988.2174</c:v>
                </c:pt>
                <c:pt idx="1209">
                  <c:v>988.50819999999999</c:v>
                </c:pt>
                <c:pt idx="1210">
                  <c:v>988.79909999999995</c:v>
                </c:pt>
                <c:pt idx="1211">
                  <c:v>989.08979999999997</c:v>
                </c:pt>
                <c:pt idx="1212">
                  <c:v>989.38049999999998</c:v>
                </c:pt>
              </c:numCache>
            </c:numRef>
          </c:xVal>
          <c:yVal>
            <c:numRef>
              <c:f>'Fluo RT Bandes'!$BX$3:$BX$1215</c:f>
              <c:numCache>
                <c:formatCode>General</c:formatCode>
                <c:ptCount val="1213"/>
                <c:pt idx="0">
                  <c:v>2.4319598907455251E-3</c:v>
                </c:pt>
                <c:pt idx="1">
                  <c:v>2.4757679414254088E-3</c:v>
                </c:pt>
                <c:pt idx="2">
                  <c:v>2.5144206543687622E-3</c:v>
                </c:pt>
                <c:pt idx="3">
                  <c:v>2.6952711218542215E-3</c:v>
                </c:pt>
                <c:pt idx="4">
                  <c:v>2.7909325438625668E-3</c:v>
                </c:pt>
                <c:pt idx="5">
                  <c:v>2.6412823725518457E-3</c:v>
                </c:pt>
                <c:pt idx="6">
                  <c:v>2.6535768890071617E-3</c:v>
                </c:pt>
                <c:pt idx="7">
                  <c:v>2.5830086992089277E-3</c:v>
                </c:pt>
                <c:pt idx="8">
                  <c:v>2.5482709998854232E-3</c:v>
                </c:pt>
                <c:pt idx="9">
                  <c:v>2.5955486932706488E-3</c:v>
                </c:pt>
                <c:pt idx="10">
                  <c:v>2.553134967715229E-3</c:v>
                </c:pt>
                <c:pt idx="11">
                  <c:v>2.2866577838885379E-3</c:v>
                </c:pt>
                <c:pt idx="12">
                  <c:v>2.3737077775436966E-3</c:v>
                </c:pt>
                <c:pt idx="13">
                  <c:v>2.3222249326399595E-3</c:v>
                </c:pt>
                <c:pt idx="14">
                  <c:v>2.2575663775143743E-3</c:v>
                </c:pt>
                <c:pt idx="15">
                  <c:v>2.3568880954756969E-3</c:v>
                </c:pt>
                <c:pt idx="16">
                  <c:v>2.5408484593123178E-3</c:v>
                </c:pt>
                <c:pt idx="17">
                  <c:v>2.6845236995230895E-3</c:v>
                </c:pt>
                <c:pt idx="18">
                  <c:v>2.8866293861027027E-3</c:v>
                </c:pt>
                <c:pt idx="19">
                  <c:v>2.962949821543632E-3</c:v>
                </c:pt>
                <c:pt idx="20">
                  <c:v>3.0211061461186202E-3</c:v>
                </c:pt>
                <c:pt idx="21">
                  <c:v>3.3169014258029304E-3</c:v>
                </c:pt>
                <c:pt idx="22">
                  <c:v>3.409449871439959E-3</c:v>
                </c:pt>
                <c:pt idx="23">
                  <c:v>3.3873907670851798E-3</c:v>
                </c:pt>
                <c:pt idx="24">
                  <c:v>3.1988904535391279E-3</c:v>
                </c:pt>
                <c:pt idx="25">
                  <c:v>3.3426688744251144E-3</c:v>
                </c:pt>
                <c:pt idx="26">
                  <c:v>3.4620566156984933E-3</c:v>
                </c:pt>
                <c:pt idx="27">
                  <c:v>3.7252628181198818E-3</c:v>
                </c:pt>
                <c:pt idx="28">
                  <c:v>3.7441618217949617E-3</c:v>
                </c:pt>
                <c:pt idx="29">
                  <c:v>3.7442234221980748E-3</c:v>
                </c:pt>
                <c:pt idx="30">
                  <c:v>3.6756621735332634E-3</c:v>
                </c:pt>
                <c:pt idx="31">
                  <c:v>3.9379228097668672E-3</c:v>
                </c:pt>
                <c:pt idx="32">
                  <c:v>3.9654581899583952E-3</c:v>
                </c:pt>
                <c:pt idx="33">
                  <c:v>4.0276129966994511E-3</c:v>
                </c:pt>
                <c:pt idx="34">
                  <c:v>3.8637312842575238E-3</c:v>
                </c:pt>
                <c:pt idx="35">
                  <c:v>3.8869761963722291E-3</c:v>
                </c:pt>
                <c:pt idx="36">
                  <c:v>3.9384464131933285E-3</c:v>
                </c:pt>
                <c:pt idx="37">
                  <c:v>3.9686460108194948E-3</c:v>
                </c:pt>
                <c:pt idx="38">
                  <c:v>3.9542807968135337E-3</c:v>
                </c:pt>
                <c:pt idx="39">
                  <c:v>3.9268809375088551E-3</c:v>
                </c:pt>
                <c:pt idx="40">
                  <c:v>3.835321178341791E-3</c:v>
                </c:pt>
                <c:pt idx="41">
                  <c:v>3.8910079427559776E-3</c:v>
                </c:pt>
                <c:pt idx="42">
                  <c:v>3.9935171735763844E-3</c:v>
                </c:pt>
                <c:pt idx="43">
                  <c:v>4.0411527653036964E-3</c:v>
                </c:pt>
                <c:pt idx="44">
                  <c:v>4.0246407772492462E-3</c:v>
                </c:pt>
                <c:pt idx="45">
                  <c:v>3.949734687063792E-3</c:v>
                </c:pt>
                <c:pt idx="46">
                  <c:v>4.037847903676681E-3</c:v>
                </c:pt>
                <c:pt idx="47">
                  <c:v>4.3141842320216141E-3</c:v>
                </c:pt>
                <c:pt idx="48">
                  <c:v>4.4255115605476526E-3</c:v>
                </c:pt>
                <c:pt idx="49">
                  <c:v>4.2159285090361629E-3</c:v>
                </c:pt>
                <c:pt idx="50">
                  <c:v>4.1937554439356248E-3</c:v>
                </c:pt>
                <c:pt idx="51">
                  <c:v>4.3175599341122089E-3</c:v>
                </c:pt>
                <c:pt idx="52">
                  <c:v>4.5384743797763413E-3</c:v>
                </c:pt>
                <c:pt idx="53">
                  <c:v>4.6364713810687179E-3</c:v>
                </c:pt>
                <c:pt idx="54">
                  <c:v>4.5006979325672705E-3</c:v>
                </c:pt>
                <c:pt idx="55">
                  <c:v>4.5166801571549483E-3</c:v>
                </c:pt>
                <c:pt idx="56">
                  <c:v>4.7462340593556846E-3</c:v>
                </c:pt>
                <c:pt idx="57">
                  <c:v>4.8641711111357512E-3</c:v>
                </c:pt>
                <c:pt idx="58">
                  <c:v>4.9420833009931218E-3</c:v>
                </c:pt>
                <c:pt idx="59">
                  <c:v>4.9282878907159567E-3</c:v>
                </c:pt>
                <c:pt idx="60">
                  <c:v>4.7686412059880518E-3</c:v>
                </c:pt>
                <c:pt idx="61">
                  <c:v>4.9284726919252954E-3</c:v>
                </c:pt>
                <c:pt idx="62">
                  <c:v>5.0185324812765577E-3</c:v>
                </c:pt>
                <c:pt idx="63">
                  <c:v>5.0191269251665983E-3</c:v>
                </c:pt>
                <c:pt idx="64">
                  <c:v>5.0781123911674882E-3</c:v>
                </c:pt>
                <c:pt idx="65">
                  <c:v>5.1763003537095148E-3</c:v>
                </c:pt>
                <c:pt idx="66">
                  <c:v>5.2399890104880848E-3</c:v>
                </c:pt>
                <c:pt idx="67">
                  <c:v>5.5117669090026531E-3</c:v>
                </c:pt>
                <c:pt idx="68">
                  <c:v>5.3858864852411592E-3</c:v>
                </c:pt>
                <c:pt idx="69">
                  <c:v>5.4127565810790663E-3</c:v>
                </c:pt>
                <c:pt idx="70">
                  <c:v>5.4980577392898461E-3</c:v>
                </c:pt>
                <c:pt idx="71">
                  <c:v>5.6268734222596753E-3</c:v>
                </c:pt>
                <c:pt idx="72">
                  <c:v>5.7271804386687906E-3</c:v>
                </c:pt>
                <c:pt idx="73">
                  <c:v>5.8774546220630467E-3</c:v>
                </c:pt>
                <c:pt idx="74">
                  <c:v>5.9435826548048928E-3</c:v>
                </c:pt>
                <c:pt idx="75">
                  <c:v>6.1447048909488069E-3</c:v>
                </c:pt>
                <c:pt idx="76">
                  <c:v>6.2037950776349885E-3</c:v>
                </c:pt>
                <c:pt idx="77">
                  <c:v>6.2728152493029907E-3</c:v>
                </c:pt>
                <c:pt idx="78">
                  <c:v>6.3661860603215796E-3</c:v>
                </c:pt>
                <c:pt idx="79">
                  <c:v>6.4820718186779811E-3</c:v>
                </c:pt>
                <c:pt idx="80">
                  <c:v>6.4556236856013983E-3</c:v>
                </c:pt>
                <c:pt idx="81">
                  <c:v>6.3450386419328731E-3</c:v>
                </c:pt>
                <c:pt idx="82">
                  <c:v>6.5531432837696493E-3</c:v>
                </c:pt>
                <c:pt idx="83">
                  <c:v>6.7215865060620958E-3</c:v>
                </c:pt>
                <c:pt idx="84">
                  <c:v>6.8152899592574933E-3</c:v>
                </c:pt>
                <c:pt idx="85">
                  <c:v>6.8173905330036477E-3</c:v>
                </c:pt>
                <c:pt idx="86">
                  <c:v>6.9133393208925167E-3</c:v>
                </c:pt>
                <c:pt idx="87">
                  <c:v>6.980144958068606E-3</c:v>
                </c:pt>
                <c:pt idx="88">
                  <c:v>7.1972986991226872E-3</c:v>
                </c:pt>
                <c:pt idx="89">
                  <c:v>6.9989146008971482E-3</c:v>
                </c:pt>
                <c:pt idx="90">
                  <c:v>7.1745219500716417E-3</c:v>
                </c:pt>
                <c:pt idx="91">
                  <c:v>7.3317046186750241E-3</c:v>
                </c:pt>
                <c:pt idx="92">
                  <c:v>7.495826572689092E-3</c:v>
                </c:pt>
                <c:pt idx="93">
                  <c:v>7.482856607813641E-3</c:v>
                </c:pt>
                <c:pt idx="94">
                  <c:v>7.5658816311293944E-3</c:v>
                </c:pt>
                <c:pt idx="95">
                  <c:v>7.653113961977767E-3</c:v>
                </c:pt>
                <c:pt idx="96">
                  <c:v>7.8513656193366123E-3</c:v>
                </c:pt>
                <c:pt idx="97">
                  <c:v>7.8177964796601624E-3</c:v>
                </c:pt>
                <c:pt idx="98">
                  <c:v>7.8864932492118227E-3</c:v>
                </c:pt>
                <c:pt idx="99">
                  <c:v>8.0654270201544198E-3</c:v>
                </c:pt>
                <c:pt idx="100">
                  <c:v>8.3467067808491741E-3</c:v>
                </c:pt>
                <c:pt idx="101">
                  <c:v>8.5505178745889712E-3</c:v>
                </c:pt>
                <c:pt idx="102">
                  <c:v>8.7515538701685262E-3</c:v>
                </c:pt>
                <c:pt idx="103">
                  <c:v>9.0787136111018709E-3</c:v>
                </c:pt>
                <c:pt idx="104">
                  <c:v>9.4359189486535999E-3</c:v>
                </c:pt>
                <c:pt idx="105">
                  <c:v>9.8193414177702391E-3</c:v>
                </c:pt>
                <c:pt idx="106">
                  <c:v>9.9571630796751933E-3</c:v>
                </c:pt>
                <c:pt idx="107">
                  <c:v>1.0136112250718568E-2</c:v>
                </c:pt>
                <c:pt idx="108">
                  <c:v>1.0303720787548834E-2</c:v>
                </c:pt>
                <c:pt idx="109">
                  <c:v>1.0609742350153939E-2</c:v>
                </c:pt>
                <c:pt idx="110">
                  <c:v>1.0854332910754567E-2</c:v>
                </c:pt>
                <c:pt idx="111">
                  <c:v>1.1014336877820528E-2</c:v>
                </c:pt>
                <c:pt idx="112">
                  <c:v>1.1165966270083271E-2</c:v>
                </c:pt>
                <c:pt idx="113">
                  <c:v>1.1372845063898098E-2</c:v>
                </c:pt>
                <c:pt idx="114">
                  <c:v>1.1565986967818716E-2</c:v>
                </c:pt>
                <c:pt idx="115">
                  <c:v>1.2089270072183352E-2</c:v>
                </c:pt>
                <c:pt idx="116">
                  <c:v>1.2477768414516505E-2</c:v>
                </c:pt>
                <c:pt idx="117">
                  <c:v>1.2804875795107204E-2</c:v>
                </c:pt>
                <c:pt idx="118">
                  <c:v>1.3312164354803539E-2</c:v>
                </c:pt>
                <c:pt idx="119">
                  <c:v>1.3820666442441201E-2</c:v>
                </c:pt>
                <c:pt idx="120">
                  <c:v>1.4489532859503032E-2</c:v>
                </c:pt>
                <c:pt idx="121">
                  <c:v>1.5136552693600827E-2</c:v>
                </c:pt>
                <c:pt idx="122">
                  <c:v>1.5573216391128065E-2</c:v>
                </c:pt>
                <c:pt idx="123">
                  <c:v>1.6052750889201817E-2</c:v>
                </c:pt>
                <c:pt idx="124">
                  <c:v>1.6743781131303724E-2</c:v>
                </c:pt>
                <c:pt idx="125">
                  <c:v>1.726869972637101E-2</c:v>
                </c:pt>
                <c:pt idx="126">
                  <c:v>1.7733222206206115E-2</c:v>
                </c:pt>
                <c:pt idx="127">
                  <c:v>1.8449385412778144E-2</c:v>
                </c:pt>
                <c:pt idx="128">
                  <c:v>1.9216134870386592E-2</c:v>
                </c:pt>
                <c:pt idx="129">
                  <c:v>1.9959183572897301E-2</c:v>
                </c:pt>
                <c:pt idx="130">
                  <c:v>2.0836807596068908E-2</c:v>
                </c:pt>
                <c:pt idx="131">
                  <c:v>2.1731827573079638E-2</c:v>
                </c:pt>
                <c:pt idx="132">
                  <c:v>2.2791086544870349E-2</c:v>
                </c:pt>
                <c:pt idx="133">
                  <c:v>2.3970962185976545E-2</c:v>
                </c:pt>
                <c:pt idx="134">
                  <c:v>2.4839728071180501E-2</c:v>
                </c:pt>
                <c:pt idx="135">
                  <c:v>2.5590267382709753E-2</c:v>
                </c:pt>
                <c:pt idx="136">
                  <c:v>2.6659810541800184E-2</c:v>
                </c:pt>
                <c:pt idx="137">
                  <c:v>2.7630654455002755E-2</c:v>
                </c:pt>
                <c:pt idx="138">
                  <c:v>2.8766436527560637E-2</c:v>
                </c:pt>
                <c:pt idx="139">
                  <c:v>2.9879158489213152E-2</c:v>
                </c:pt>
                <c:pt idx="140">
                  <c:v>3.0984140360214518E-2</c:v>
                </c:pt>
                <c:pt idx="141">
                  <c:v>3.2325643139008702E-2</c:v>
                </c:pt>
                <c:pt idx="142">
                  <c:v>3.3749505656765023E-2</c:v>
                </c:pt>
                <c:pt idx="143">
                  <c:v>3.5217196861336258E-2</c:v>
                </c:pt>
                <c:pt idx="144">
                  <c:v>3.6709127824532485E-2</c:v>
                </c:pt>
                <c:pt idx="145">
                  <c:v>3.8039357729556987E-2</c:v>
                </c:pt>
                <c:pt idx="146">
                  <c:v>3.9683287687434628E-2</c:v>
                </c:pt>
                <c:pt idx="147">
                  <c:v>4.1316560775573719E-2</c:v>
                </c:pt>
                <c:pt idx="148">
                  <c:v>4.2747230137874022E-2</c:v>
                </c:pt>
                <c:pt idx="149">
                  <c:v>4.4463201767192366E-2</c:v>
                </c:pt>
                <c:pt idx="150">
                  <c:v>4.5908809227247584E-2</c:v>
                </c:pt>
                <c:pt idx="151">
                  <c:v>4.7547164348643499E-2</c:v>
                </c:pt>
                <c:pt idx="152">
                  <c:v>4.927135963177743E-2</c:v>
                </c:pt>
                <c:pt idx="153">
                  <c:v>5.083585586984081E-2</c:v>
                </c:pt>
                <c:pt idx="154">
                  <c:v>5.2655500977598399E-2</c:v>
                </c:pt>
                <c:pt idx="155">
                  <c:v>5.4587998023859066E-2</c:v>
                </c:pt>
                <c:pt idx="156">
                  <c:v>5.644629738457009E-2</c:v>
                </c:pt>
                <c:pt idx="157">
                  <c:v>5.854394511157681E-2</c:v>
                </c:pt>
                <c:pt idx="158">
                  <c:v>6.0694599985462304E-2</c:v>
                </c:pt>
                <c:pt idx="159">
                  <c:v>6.2899216812474817E-2</c:v>
                </c:pt>
                <c:pt idx="160">
                  <c:v>6.5191521813318748E-2</c:v>
                </c:pt>
                <c:pt idx="161">
                  <c:v>6.7422257211251196E-2</c:v>
                </c:pt>
                <c:pt idx="162">
                  <c:v>7.031301012833828E-2</c:v>
                </c:pt>
                <c:pt idx="163">
                  <c:v>7.3000019712128994E-2</c:v>
                </c:pt>
                <c:pt idx="164">
                  <c:v>7.5975657984705861E-2</c:v>
                </c:pt>
                <c:pt idx="165">
                  <c:v>7.9138561482746339E-2</c:v>
                </c:pt>
                <c:pt idx="166">
                  <c:v>8.2387151141517068E-2</c:v>
                </c:pt>
                <c:pt idx="167">
                  <c:v>8.5700051621137807E-2</c:v>
                </c:pt>
                <c:pt idx="168">
                  <c:v>8.9323294931642039E-2</c:v>
                </c:pt>
                <c:pt idx="169">
                  <c:v>9.2874034567682215E-2</c:v>
                </c:pt>
                <c:pt idx="170">
                  <c:v>9.6811131932047365E-2</c:v>
                </c:pt>
                <c:pt idx="171">
                  <c:v>0.10064603422764798</c:v>
                </c:pt>
                <c:pt idx="172">
                  <c:v>0.10466810934810758</c:v>
                </c:pt>
                <c:pt idx="173">
                  <c:v>0.1090229498461838</c:v>
                </c:pt>
                <c:pt idx="174">
                  <c:v>0.11351063161357328</c:v>
                </c:pt>
                <c:pt idx="175">
                  <c:v>0.11850029506593092</c:v>
                </c:pt>
                <c:pt idx="176">
                  <c:v>0.12345570869415769</c:v>
                </c:pt>
                <c:pt idx="177">
                  <c:v>0.12865068629009108</c:v>
                </c:pt>
                <c:pt idx="178">
                  <c:v>0.13433748150447897</c:v>
                </c:pt>
                <c:pt idx="179">
                  <c:v>0.13978594475922251</c:v>
                </c:pt>
                <c:pt idx="180">
                  <c:v>0.14556828219883872</c:v>
                </c:pt>
                <c:pt idx="181">
                  <c:v>0.1518102818464844</c:v>
                </c:pt>
                <c:pt idx="182">
                  <c:v>0.15839096051044557</c:v>
                </c:pt>
                <c:pt idx="183">
                  <c:v>0.16504759247144515</c:v>
                </c:pt>
                <c:pt idx="184">
                  <c:v>0.17189888170628187</c:v>
                </c:pt>
                <c:pt idx="185">
                  <c:v>0.17869725619484453</c:v>
                </c:pt>
                <c:pt idx="186">
                  <c:v>0.1863978609876023</c:v>
                </c:pt>
                <c:pt idx="187">
                  <c:v>0.19415920377782953</c:v>
                </c:pt>
                <c:pt idx="188">
                  <c:v>0.20211468023846749</c:v>
                </c:pt>
                <c:pt idx="189">
                  <c:v>0.20979190767824385</c:v>
                </c:pt>
                <c:pt idx="190">
                  <c:v>0.21805569415646256</c:v>
                </c:pt>
                <c:pt idx="191">
                  <c:v>0.22677837283767185</c:v>
                </c:pt>
                <c:pt idx="192">
                  <c:v>0.23575995801316524</c:v>
                </c:pt>
                <c:pt idx="193">
                  <c:v>0.24495548138867021</c:v>
                </c:pt>
                <c:pt idx="194">
                  <c:v>0.25440310441391528</c:v>
                </c:pt>
                <c:pt idx="195">
                  <c:v>0.26406719125569961</c:v>
                </c:pt>
                <c:pt idx="196">
                  <c:v>0.27455669269899707</c:v>
                </c:pt>
                <c:pt idx="197">
                  <c:v>0.28464908714362624</c:v>
                </c:pt>
                <c:pt idx="198">
                  <c:v>0.2951937517479114</c:v>
                </c:pt>
                <c:pt idx="199">
                  <c:v>0.30621224665294211</c:v>
                </c:pt>
                <c:pt idx="200">
                  <c:v>0.31733447663681513</c:v>
                </c:pt>
                <c:pt idx="201">
                  <c:v>0.32880231568235385</c:v>
                </c:pt>
                <c:pt idx="202">
                  <c:v>0.3405288764209673</c:v>
                </c:pt>
                <c:pt idx="203">
                  <c:v>0.35202566765596915</c:v>
                </c:pt>
                <c:pt idx="204">
                  <c:v>0.3643999566333162</c:v>
                </c:pt>
                <c:pt idx="205">
                  <c:v>0.37701910721303761</c:v>
                </c:pt>
                <c:pt idx="206">
                  <c:v>0.38982767903233156</c:v>
                </c:pt>
                <c:pt idx="207">
                  <c:v>0.4025244461199754</c:v>
                </c:pt>
                <c:pt idx="208">
                  <c:v>0.41575898472679607</c:v>
                </c:pt>
                <c:pt idx="209">
                  <c:v>0.42947277446983612</c:v>
                </c:pt>
                <c:pt idx="210">
                  <c:v>0.44316500407178661</c:v>
                </c:pt>
                <c:pt idx="211">
                  <c:v>0.45686246970800176</c:v>
                </c:pt>
                <c:pt idx="212">
                  <c:v>0.47067143207385154</c:v>
                </c:pt>
                <c:pt idx="213">
                  <c:v>0.48492145332599057</c:v>
                </c:pt>
                <c:pt idx="214">
                  <c:v>0.49966119778287826</c:v>
                </c:pt>
                <c:pt idx="215">
                  <c:v>0.51418903685305717</c:v>
                </c:pt>
                <c:pt idx="216">
                  <c:v>0.52941172847035112</c:v>
                </c:pt>
                <c:pt idx="217">
                  <c:v>0.5442651256709824</c:v>
                </c:pt>
                <c:pt idx="218">
                  <c:v>0.56005361699086953</c:v>
                </c:pt>
                <c:pt idx="219">
                  <c:v>0.57550761812185292</c:v>
                </c:pt>
                <c:pt idx="220">
                  <c:v>0.59182618091052785</c:v>
                </c:pt>
                <c:pt idx="221">
                  <c:v>0.60813242361858022</c:v>
                </c:pt>
                <c:pt idx="222">
                  <c:v>0.62525363965981795</c:v>
                </c:pt>
                <c:pt idx="223">
                  <c:v>0.64230771126166242</c:v>
                </c:pt>
                <c:pt idx="224">
                  <c:v>0.66069573959291994</c:v>
                </c:pt>
                <c:pt idx="225">
                  <c:v>0.67909516399875325</c:v>
                </c:pt>
                <c:pt idx="226">
                  <c:v>0.6980813322442383</c:v>
                </c:pt>
                <c:pt idx="227">
                  <c:v>0.716634141653823</c:v>
                </c:pt>
                <c:pt idx="228">
                  <c:v>0.73555039344177464</c:v>
                </c:pt>
                <c:pt idx="229">
                  <c:v>0.75323987320173025</c:v>
                </c:pt>
                <c:pt idx="230">
                  <c:v>0.77155613706336101</c:v>
                </c:pt>
                <c:pt idx="231">
                  <c:v>0.7900254779267275</c:v>
                </c:pt>
                <c:pt idx="232">
                  <c:v>0.80899039403313855</c:v>
                </c:pt>
                <c:pt idx="233">
                  <c:v>0.82669989392410581</c:v>
                </c:pt>
                <c:pt idx="234">
                  <c:v>0.84491544112664674</c:v>
                </c:pt>
                <c:pt idx="235">
                  <c:v>0.86251436829402606</c:v>
                </c:pt>
                <c:pt idx="236">
                  <c:v>0.88096153301227198</c:v>
                </c:pt>
                <c:pt idx="237">
                  <c:v>0.8987883816711697</c:v>
                </c:pt>
                <c:pt idx="238">
                  <c:v>0.91477522628908081</c:v>
                </c:pt>
                <c:pt idx="239">
                  <c:v>0.92973981221733115</c:v>
                </c:pt>
                <c:pt idx="240">
                  <c:v>0.94437668400102015</c:v>
                </c:pt>
                <c:pt idx="241">
                  <c:v>0.9575034219023929</c:v>
                </c:pt>
                <c:pt idx="242">
                  <c:v>0.97028796956447283</c:v>
                </c:pt>
                <c:pt idx="243">
                  <c:v>0.98007411760502561</c:v>
                </c:pt>
                <c:pt idx="244">
                  <c:v>0.9872533365858347</c:v>
                </c:pt>
                <c:pt idx="245">
                  <c:v>0.99332929234688916</c:v>
                </c:pt>
                <c:pt idx="246">
                  <c:v>0.9974940956013616</c:v>
                </c:pt>
                <c:pt idx="247">
                  <c:v>1</c:v>
                </c:pt>
                <c:pt idx="248">
                  <c:v>0.99891398489311722</c:v>
                </c:pt>
                <c:pt idx="249">
                  <c:v>0.99539536986730037</c:v>
                </c:pt>
                <c:pt idx="250">
                  <c:v>0.9908609641941496</c:v>
                </c:pt>
                <c:pt idx="251">
                  <c:v>0.98465164356035551</c:v>
                </c:pt>
                <c:pt idx="252">
                  <c:v>0.97647603805919314</c:v>
                </c:pt>
                <c:pt idx="253">
                  <c:v>0.96429825436777661</c:v>
                </c:pt>
                <c:pt idx="254">
                  <c:v>0.95140528999621776</c:v>
                </c:pt>
                <c:pt idx="255">
                  <c:v>0.93739273829807945</c:v>
                </c:pt>
                <c:pt idx="256">
                  <c:v>0.92141266972451064</c:v>
                </c:pt>
                <c:pt idx="257">
                  <c:v>0.90411804854850975</c:v>
                </c:pt>
                <c:pt idx="258">
                  <c:v>0.88441485161078903</c:v>
                </c:pt>
                <c:pt idx="259">
                  <c:v>0.86494666021094446</c:v>
                </c:pt>
                <c:pt idx="260">
                  <c:v>0.84617763338643281</c:v>
                </c:pt>
                <c:pt idx="261">
                  <c:v>0.82494459043739987</c:v>
                </c:pt>
                <c:pt idx="262">
                  <c:v>0.80346452987188355</c:v>
                </c:pt>
                <c:pt idx="263">
                  <c:v>0.78201958153614159</c:v>
                </c:pt>
                <c:pt idx="264">
                  <c:v>0.75977967999822582</c:v>
                </c:pt>
                <c:pt idx="265">
                  <c:v>0.73934405426749117</c:v>
                </c:pt>
                <c:pt idx="266">
                  <c:v>0.71707520054011231</c:v>
                </c:pt>
                <c:pt idx="267">
                  <c:v>0.69565396835956894</c:v>
                </c:pt>
                <c:pt idx="268">
                  <c:v>0.67531782727986167</c:v>
                </c:pt>
                <c:pt idx="269">
                  <c:v>0.65476577678724335</c:v>
                </c:pt>
                <c:pt idx="270">
                  <c:v>0.63495539514810584</c:v>
                </c:pt>
                <c:pt idx="271">
                  <c:v>0.61690863305009469</c:v>
                </c:pt>
                <c:pt idx="272">
                  <c:v>0.5980709217761121</c:v>
                </c:pt>
                <c:pt idx="273">
                  <c:v>0.5809441616985942</c:v>
                </c:pt>
                <c:pt idx="274">
                  <c:v>0.56403084701786288</c:v>
                </c:pt>
                <c:pt idx="275">
                  <c:v>0.54767439998127354</c:v>
                </c:pt>
                <c:pt idx="276">
                  <c:v>0.53318198114288462</c:v>
                </c:pt>
                <c:pt idx="277">
                  <c:v>0.51826390351898466</c:v>
                </c:pt>
                <c:pt idx="278">
                  <c:v>0.50360885961637736</c:v>
                </c:pt>
                <c:pt idx="279">
                  <c:v>0.49025666423961078</c:v>
                </c:pt>
                <c:pt idx="280">
                  <c:v>0.47788791929854391</c:v>
                </c:pt>
                <c:pt idx="281">
                  <c:v>0.46581085226621721</c:v>
                </c:pt>
                <c:pt idx="282">
                  <c:v>0.45442678976891226</c:v>
                </c:pt>
                <c:pt idx="283">
                  <c:v>0.44307814750339725</c:v>
                </c:pt>
                <c:pt idx="284">
                  <c:v>0.4331983668501127</c:v>
                </c:pt>
                <c:pt idx="285">
                  <c:v>0.42373069289365428</c:v>
                </c:pt>
                <c:pt idx="286">
                  <c:v>0.41443550006591245</c:v>
                </c:pt>
                <c:pt idx="287">
                  <c:v>0.40486680144834869</c:v>
                </c:pt>
                <c:pt idx="288">
                  <c:v>0.39572776564249834</c:v>
                </c:pt>
                <c:pt idx="289">
                  <c:v>0.38749517976845643</c:v>
                </c:pt>
                <c:pt idx="290">
                  <c:v>0.37958907603091352</c:v>
                </c:pt>
                <c:pt idx="291">
                  <c:v>0.37201407446010326</c:v>
                </c:pt>
                <c:pt idx="292">
                  <c:v>0.36437285245594647</c:v>
                </c:pt>
                <c:pt idx="293">
                  <c:v>0.35736919462400962</c:v>
                </c:pt>
                <c:pt idx="294">
                  <c:v>0.35099078088367008</c:v>
                </c:pt>
                <c:pt idx="295">
                  <c:v>0.34448547031291776</c:v>
                </c:pt>
                <c:pt idx="296">
                  <c:v>0.33807656437303729</c:v>
                </c:pt>
                <c:pt idx="297">
                  <c:v>0.33197258042856631</c:v>
                </c:pt>
                <c:pt idx="298">
                  <c:v>0.32630657535022906</c:v>
                </c:pt>
                <c:pt idx="299">
                  <c:v>0.32122947012565251</c:v>
                </c:pt>
                <c:pt idx="300">
                  <c:v>0.31600975996786923</c:v>
                </c:pt>
                <c:pt idx="301">
                  <c:v>0.31096961498516046</c:v>
                </c:pt>
                <c:pt idx="302">
                  <c:v>0.3064187004039754</c:v>
                </c:pt>
                <c:pt idx="303">
                  <c:v>0.30157604631364709</c:v>
                </c:pt>
                <c:pt idx="304">
                  <c:v>0.29734579263086702</c:v>
                </c:pt>
                <c:pt idx="305">
                  <c:v>0.29265516833542154</c:v>
                </c:pt>
                <c:pt idx="306">
                  <c:v>0.28789056195583745</c:v>
                </c:pt>
                <c:pt idx="307">
                  <c:v>0.28357027928390766</c:v>
                </c:pt>
                <c:pt idx="308">
                  <c:v>0.27930321936026753</c:v>
                </c:pt>
                <c:pt idx="309">
                  <c:v>0.27534517785884388</c:v>
                </c:pt>
                <c:pt idx="310">
                  <c:v>0.27186133626058451</c:v>
                </c:pt>
                <c:pt idx="311">
                  <c:v>0.26767577367026291</c:v>
                </c:pt>
                <c:pt idx="312">
                  <c:v>0.2639969667961507</c:v>
                </c:pt>
                <c:pt idx="313">
                  <c:v>0.26038595116566443</c:v>
                </c:pt>
                <c:pt idx="314">
                  <c:v>0.25707785551748652</c:v>
                </c:pt>
                <c:pt idx="315">
                  <c:v>0.25359734034099518</c:v>
                </c:pt>
                <c:pt idx="316">
                  <c:v>0.24997049340690886</c:v>
                </c:pt>
                <c:pt idx="317">
                  <c:v>0.24716847587050611</c:v>
                </c:pt>
                <c:pt idx="318">
                  <c:v>0.24462129920178199</c:v>
                </c:pt>
                <c:pt idx="319">
                  <c:v>0.2421085879585996</c:v>
                </c:pt>
                <c:pt idx="320">
                  <c:v>0.23986682608850993</c:v>
                </c:pt>
                <c:pt idx="321">
                  <c:v>0.23724434292698013</c:v>
                </c:pt>
                <c:pt idx="322">
                  <c:v>0.2348848010861383</c:v>
                </c:pt>
                <c:pt idx="323">
                  <c:v>0.23293385471914529</c:v>
                </c:pt>
                <c:pt idx="324">
                  <c:v>0.23029313783829403</c:v>
                </c:pt>
                <c:pt idx="325">
                  <c:v>0.22800265004934192</c:v>
                </c:pt>
                <c:pt idx="326">
                  <c:v>0.22554617997420176</c:v>
                </c:pt>
                <c:pt idx="327">
                  <c:v>0.22345610909677793</c:v>
                </c:pt>
                <c:pt idx="328">
                  <c:v>0.22174303268640591</c:v>
                </c:pt>
                <c:pt idx="329">
                  <c:v>0.21980040237383314</c:v>
                </c:pt>
                <c:pt idx="330">
                  <c:v>0.21790813039080528</c:v>
                </c:pt>
                <c:pt idx="331">
                  <c:v>0.21617367864055304</c:v>
                </c:pt>
                <c:pt idx="332">
                  <c:v>0.21454872160683419</c:v>
                </c:pt>
                <c:pt idx="333">
                  <c:v>0.21303997373358813</c:v>
                </c:pt>
                <c:pt idx="334">
                  <c:v>0.21107837049685654</c:v>
                </c:pt>
                <c:pt idx="335">
                  <c:v>0.20944916303532291</c:v>
                </c:pt>
                <c:pt idx="336">
                  <c:v>0.2082069293061454</c:v>
                </c:pt>
                <c:pt idx="337">
                  <c:v>0.20690217116780812</c:v>
                </c:pt>
                <c:pt idx="338">
                  <c:v>0.20560822390021719</c:v>
                </c:pt>
                <c:pt idx="339">
                  <c:v>0.20447948891377546</c:v>
                </c:pt>
                <c:pt idx="340">
                  <c:v>0.20342190239292926</c:v>
                </c:pt>
                <c:pt idx="341">
                  <c:v>0.20272316902041806</c:v>
                </c:pt>
                <c:pt idx="342">
                  <c:v>0.20171591002891523</c:v>
                </c:pt>
                <c:pt idx="343">
                  <c:v>0.20040560785429778</c:v>
                </c:pt>
                <c:pt idx="344">
                  <c:v>0.19963806683150934</c:v>
                </c:pt>
                <c:pt idx="345">
                  <c:v>0.19877627719195795</c:v>
                </c:pt>
                <c:pt idx="346">
                  <c:v>0.19790302987742753</c:v>
                </c:pt>
                <c:pt idx="347">
                  <c:v>0.19701943369517411</c:v>
                </c:pt>
                <c:pt idx="348">
                  <c:v>0.19616931733201262</c:v>
                </c:pt>
                <c:pt idx="349">
                  <c:v>0.19561950293402719</c:v>
                </c:pt>
                <c:pt idx="350">
                  <c:v>0.19521925431480025</c:v>
                </c:pt>
                <c:pt idx="351">
                  <c:v>0.1942133505321659</c:v>
                </c:pt>
                <c:pt idx="352">
                  <c:v>0.193584810819002</c:v>
                </c:pt>
                <c:pt idx="353">
                  <c:v>0.19319423346306377</c:v>
                </c:pt>
                <c:pt idx="354">
                  <c:v>0.19281240336436761</c:v>
                </c:pt>
                <c:pt idx="355">
                  <c:v>0.19208887582960343</c:v>
                </c:pt>
                <c:pt idx="356">
                  <c:v>0.19118587552036939</c:v>
                </c:pt>
                <c:pt idx="357">
                  <c:v>0.1905073470800793</c:v>
                </c:pt>
                <c:pt idx="358">
                  <c:v>0.18990036750800496</c:v>
                </c:pt>
                <c:pt idx="359">
                  <c:v>0.1891858952324984</c:v>
                </c:pt>
                <c:pt idx="360">
                  <c:v>0.18837009029387089</c:v>
                </c:pt>
                <c:pt idx="361">
                  <c:v>0.18757723150540298</c:v>
                </c:pt>
                <c:pt idx="362">
                  <c:v>0.18715911876927324</c:v>
                </c:pt>
                <c:pt idx="363">
                  <c:v>0.18647695590519944</c:v>
                </c:pt>
                <c:pt idx="364">
                  <c:v>0.18606774442731955</c:v>
                </c:pt>
                <c:pt idx="365">
                  <c:v>0.18565274251154701</c:v>
                </c:pt>
                <c:pt idx="366">
                  <c:v>0.18509042323172964</c:v>
                </c:pt>
                <c:pt idx="367">
                  <c:v>0.18458218910584551</c:v>
                </c:pt>
                <c:pt idx="368">
                  <c:v>0.18393883449573295</c:v>
                </c:pt>
                <c:pt idx="369">
                  <c:v>0.18348200590624664</c:v>
                </c:pt>
                <c:pt idx="370">
                  <c:v>0.18306989920942043</c:v>
                </c:pt>
                <c:pt idx="371">
                  <c:v>0.18221821203597954</c:v>
                </c:pt>
                <c:pt idx="372">
                  <c:v>0.18163008218725785</c:v>
                </c:pt>
                <c:pt idx="373">
                  <c:v>0.18131502692553619</c:v>
                </c:pt>
                <c:pt idx="374">
                  <c:v>0.18042896672715827</c:v>
                </c:pt>
                <c:pt idx="375">
                  <c:v>0.17985753058768017</c:v>
                </c:pt>
                <c:pt idx="376">
                  <c:v>0.17907385025927608</c:v>
                </c:pt>
                <c:pt idx="377">
                  <c:v>0.17832740737455385</c:v>
                </c:pt>
                <c:pt idx="378">
                  <c:v>0.17793301079362264</c:v>
                </c:pt>
                <c:pt idx="379">
                  <c:v>0.17757018441928685</c:v>
                </c:pt>
                <c:pt idx="380">
                  <c:v>0.17677467681348505</c:v>
                </c:pt>
                <c:pt idx="381">
                  <c:v>0.17633842275863854</c:v>
                </c:pt>
                <c:pt idx="382">
                  <c:v>0.17595018621801861</c:v>
                </c:pt>
                <c:pt idx="383">
                  <c:v>0.17575583694619698</c:v>
                </c:pt>
                <c:pt idx="384">
                  <c:v>0.17542670599236401</c:v>
                </c:pt>
                <c:pt idx="385">
                  <c:v>0.1750109648717541</c:v>
                </c:pt>
                <c:pt idx="386">
                  <c:v>0.17442656184742072</c:v>
                </c:pt>
                <c:pt idx="387">
                  <c:v>0.17417889742670478</c:v>
                </c:pt>
                <c:pt idx="388">
                  <c:v>0.17396434322266205</c:v>
                </c:pt>
                <c:pt idx="389">
                  <c:v>0.17351906470875944</c:v>
                </c:pt>
                <c:pt idx="390">
                  <c:v>0.17291633556449995</c:v>
                </c:pt>
                <c:pt idx="391">
                  <c:v>0.17255089117303185</c:v>
                </c:pt>
                <c:pt idx="392">
                  <c:v>0.17226503450238578</c:v>
                </c:pt>
                <c:pt idx="393">
                  <c:v>0.17192463067478314</c:v>
                </c:pt>
                <c:pt idx="394">
                  <c:v>0.17137355346853389</c:v>
                </c:pt>
                <c:pt idx="395">
                  <c:v>0.17087745462206305</c:v>
                </c:pt>
                <c:pt idx="396">
                  <c:v>0.17028294913161912</c:v>
                </c:pt>
                <c:pt idx="397">
                  <c:v>0.16985273191627764</c:v>
                </c:pt>
                <c:pt idx="398">
                  <c:v>0.16938500005544035</c:v>
                </c:pt>
                <c:pt idx="399">
                  <c:v>0.16872855535966627</c:v>
                </c:pt>
                <c:pt idx="400">
                  <c:v>0.16802751197203836</c:v>
                </c:pt>
                <c:pt idx="401">
                  <c:v>0.16756393813841117</c:v>
                </c:pt>
                <c:pt idx="402">
                  <c:v>0.16700044845093465</c:v>
                </c:pt>
                <c:pt idx="403">
                  <c:v>0.1664558392870123</c:v>
                </c:pt>
                <c:pt idx="404">
                  <c:v>0.16584682690163524</c:v>
                </c:pt>
                <c:pt idx="405">
                  <c:v>0.16539615835246027</c:v>
                </c:pt>
                <c:pt idx="406">
                  <c:v>0.16471082306762616</c:v>
                </c:pt>
                <c:pt idx="407">
                  <c:v>0.1639325019742929</c:v>
                </c:pt>
                <c:pt idx="408">
                  <c:v>0.16331406472723958</c:v>
                </c:pt>
                <c:pt idx="409">
                  <c:v>0.16271912803397387</c:v>
                </c:pt>
                <c:pt idx="410">
                  <c:v>0.16194345575797447</c:v>
                </c:pt>
                <c:pt idx="411">
                  <c:v>0.16151080532671008</c:v>
                </c:pt>
                <c:pt idx="412">
                  <c:v>0.1606730090441712</c:v>
                </c:pt>
                <c:pt idx="413">
                  <c:v>0.15986203973718804</c:v>
                </c:pt>
                <c:pt idx="414">
                  <c:v>0.15920556424121241</c:v>
                </c:pt>
                <c:pt idx="415">
                  <c:v>0.15821148773597576</c:v>
                </c:pt>
                <c:pt idx="416">
                  <c:v>0.1572144852115912</c:v>
                </c:pt>
                <c:pt idx="417">
                  <c:v>0.15634490312104604</c:v>
                </c:pt>
                <c:pt idx="418">
                  <c:v>0.15497595736266501</c:v>
                </c:pt>
                <c:pt idx="419">
                  <c:v>0.15392881211014645</c:v>
                </c:pt>
                <c:pt idx="420">
                  <c:v>0.15308023575706278</c:v>
                </c:pt>
                <c:pt idx="421">
                  <c:v>0.15203041088700886</c:v>
                </c:pt>
                <c:pt idx="422">
                  <c:v>0.15081565093761973</c:v>
                </c:pt>
                <c:pt idx="423">
                  <c:v>0.14970989290153916</c:v>
                </c:pt>
                <c:pt idx="424">
                  <c:v>0.1487087323499445</c:v>
                </c:pt>
                <c:pt idx="425">
                  <c:v>0.14790053506110146</c:v>
                </c:pt>
                <c:pt idx="426">
                  <c:v>0.14675470596279583</c:v>
                </c:pt>
                <c:pt idx="427">
                  <c:v>0.14549728773425094</c:v>
                </c:pt>
                <c:pt idx="428">
                  <c:v>0.14409529335959975</c:v>
                </c:pt>
                <c:pt idx="429">
                  <c:v>0.14298189687353313</c:v>
                </c:pt>
                <c:pt idx="430">
                  <c:v>0.14179673591783987</c:v>
                </c:pt>
                <c:pt idx="431">
                  <c:v>0.1404887745585407</c:v>
                </c:pt>
                <c:pt idx="432">
                  <c:v>0.13894300484302369</c:v>
                </c:pt>
                <c:pt idx="433">
                  <c:v>0.13746142274755047</c:v>
                </c:pt>
                <c:pt idx="434">
                  <c:v>0.13607584488032889</c:v>
                </c:pt>
                <c:pt idx="435">
                  <c:v>0.13520629358998526</c:v>
                </c:pt>
                <c:pt idx="436">
                  <c:v>0.13376663056883045</c:v>
                </c:pt>
                <c:pt idx="437">
                  <c:v>0.13227814922820855</c:v>
                </c:pt>
                <c:pt idx="438">
                  <c:v>0.13057819370369961</c:v>
                </c:pt>
                <c:pt idx="439">
                  <c:v>0.12900729102371244</c:v>
                </c:pt>
                <c:pt idx="440">
                  <c:v>0.12749885115248194</c:v>
                </c:pt>
                <c:pt idx="441">
                  <c:v>0.12583129744001045</c:v>
                </c:pt>
                <c:pt idx="442">
                  <c:v>0.12366025283269454</c:v>
                </c:pt>
                <c:pt idx="443">
                  <c:v>0.12199248351881214</c:v>
                </c:pt>
                <c:pt idx="444">
                  <c:v>0.1200941130958761</c:v>
                </c:pt>
                <c:pt idx="445">
                  <c:v>0.1187367482132803</c:v>
                </c:pt>
                <c:pt idx="446">
                  <c:v>0.1169928408011502</c:v>
                </c:pt>
                <c:pt idx="447">
                  <c:v>0.11547516086945273</c:v>
                </c:pt>
                <c:pt idx="448">
                  <c:v>0.11378019497759594</c:v>
                </c:pt>
                <c:pt idx="449">
                  <c:v>0.11216992964001957</c:v>
                </c:pt>
                <c:pt idx="450">
                  <c:v>0.1103421224788495</c:v>
                </c:pt>
                <c:pt idx="451">
                  <c:v>0.10888256252748918</c:v>
                </c:pt>
                <c:pt idx="452">
                  <c:v>0.10702195315166142</c:v>
                </c:pt>
                <c:pt idx="453">
                  <c:v>0.10534959460774711</c:v>
                </c:pt>
                <c:pt idx="454">
                  <c:v>0.10337456248313689</c:v>
                </c:pt>
                <c:pt idx="455">
                  <c:v>0.10170466795534711</c:v>
                </c:pt>
                <c:pt idx="456">
                  <c:v>0.10019570448069011</c:v>
                </c:pt>
                <c:pt idx="457">
                  <c:v>9.8652829984119408E-2</c:v>
                </c:pt>
                <c:pt idx="458">
                  <c:v>9.7097358205112089E-2</c:v>
                </c:pt>
                <c:pt idx="459">
                  <c:v>9.5707037106850829E-2</c:v>
                </c:pt>
                <c:pt idx="460">
                  <c:v>9.424054711014028E-2</c:v>
                </c:pt>
                <c:pt idx="461">
                  <c:v>9.2835010712310095E-2</c:v>
                </c:pt>
                <c:pt idx="462">
                  <c:v>9.153179258405067E-2</c:v>
                </c:pt>
                <c:pt idx="463">
                  <c:v>9.0101030821145692E-2</c:v>
                </c:pt>
                <c:pt idx="464">
                  <c:v>8.8653390547787758E-2</c:v>
                </c:pt>
                <c:pt idx="465">
                  <c:v>8.7030712728984105E-2</c:v>
                </c:pt>
                <c:pt idx="466">
                  <c:v>8.5430026254091809E-2</c:v>
                </c:pt>
                <c:pt idx="467">
                  <c:v>8.4150585881433995E-2</c:v>
                </c:pt>
                <c:pt idx="468">
                  <c:v>8.2776866091811716E-2</c:v>
                </c:pt>
                <c:pt idx="469">
                  <c:v>8.1223704327921128E-2</c:v>
                </c:pt>
                <c:pt idx="470">
                  <c:v>7.9820878347827917E-2</c:v>
                </c:pt>
                <c:pt idx="471">
                  <c:v>7.8472507124086613E-2</c:v>
                </c:pt>
                <c:pt idx="472">
                  <c:v>7.7228979786443733E-2</c:v>
                </c:pt>
                <c:pt idx="473">
                  <c:v>7.5796647213259377E-2</c:v>
                </c:pt>
                <c:pt idx="474">
                  <c:v>7.4455575637286969E-2</c:v>
                </c:pt>
                <c:pt idx="475">
                  <c:v>7.3200898626680624E-2</c:v>
                </c:pt>
                <c:pt idx="476">
                  <c:v>7.2024515728430938E-2</c:v>
                </c:pt>
                <c:pt idx="477">
                  <c:v>7.0792846468387294E-2</c:v>
                </c:pt>
                <c:pt idx="478">
                  <c:v>6.9803574794593454E-2</c:v>
                </c:pt>
                <c:pt idx="479">
                  <c:v>6.8772846049504552E-2</c:v>
                </c:pt>
                <c:pt idx="480">
                  <c:v>6.7883521029761626E-2</c:v>
                </c:pt>
                <c:pt idx="481">
                  <c:v>6.6661861835223851E-2</c:v>
                </c:pt>
                <c:pt idx="482">
                  <c:v>6.5623217438334921E-2</c:v>
                </c:pt>
                <c:pt idx="483">
                  <c:v>6.4596400318843686E-2</c:v>
                </c:pt>
                <c:pt idx="484">
                  <c:v>6.3531175348011476E-2</c:v>
                </c:pt>
                <c:pt idx="485">
                  <c:v>6.2314012982900964E-2</c:v>
                </c:pt>
                <c:pt idx="486">
                  <c:v>6.1201109300059259E-2</c:v>
                </c:pt>
                <c:pt idx="487">
                  <c:v>6.0187443866632662E-2</c:v>
                </c:pt>
                <c:pt idx="488">
                  <c:v>5.92986424503162E-2</c:v>
                </c:pt>
                <c:pt idx="489">
                  <c:v>5.8361207515741989E-2</c:v>
                </c:pt>
                <c:pt idx="490">
                  <c:v>5.7323949127923095E-2</c:v>
                </c:pt>
                <c:pt idx="491">
                  <c:v>5.6298086814680112E-2</c:v>
                </c:pt>
                <c:pt idx="492">
                  <c:v>5.5334872111403102E-2</c:v>
                </c:pt>
                <c:pt idx="493">
                  <c:v>5.4366852576683264E-2</c:v>
                </c:pt>
                <c:pt idx="494">
                  <c:v>5.3406194290135434E-2</c:v>
                </c:pt>
                <c:pt idx="495">
                  <c:v>5.2375342344240301E-2</c:v>
                </c:pt>
                <c:pt idx="496">
                  <c:v>5.1382805849081475E-2</c:v>
                </c:pt>
                <c:pt idx="497">
                  <c:v>5.0463851035441175E-2</c:v>
                </c:pt>
                <c:pt idx="498">
                  <c:v>4.9791082232842135E-2</c:v>
                </c:pt>
                <c:pt idx="499">
                  <c:v>4.8855926513183101E-2</c:v>
                </c:pt>
                <c:pt idx="500">
                  <c:v>4.7847312312811772E-2</c:v>
                </c:pt>
                <c:pt idx="501">
                  <c:v>4.6708105257840811E-2</c:v>
                </c:pt>
                <c:pt idx="502">
                  <c:v>4.5849457238848167E-2</c:v>
                </c:pt>
                <c:pt idx="503">
                  <c:v>4.4967832269494371E-2</c:v>
                </c:pt>
                <c:pt idx="504">
                  <c:v>4.4107182237400559E-2</c:v>
                </c:pt>
                <c:pt idx="505">
                  <c:v>4.290378756238581E-2</c:v>
                </c:pt>
                <c:pt idx="506">
                  <c:v>4.1950644525017775E-2</c:v>
                </c:pt>
                <c:pt idx="507">
                  <c:v>4.1072530778641418E-2</c:v>
                </c:pt>
                <c:pt idx="508">
                  <c:v>4.0317771839498917E-2</c:v>
                </c:pt>
                <c:pt idx="509">
                  <c:v>3.9512746971416185E-2</c:v>
                </c:pt>
                <c:pt idx="510">
                  <c:v>3.8595886571481726E-2</c:v>
                </c:pt>
                <c:pt idx="511">
                  <c:v>3.7686264218913045E-2</c:v>
                </c:pt>
                <c:pt idx="512">
                  <c:v>3.7059695718648783E-2</c:v>
                </c:pt>
                <c:pt idx="513">
                  <c:v>3.6529193047039304E-2</c:v>
                </c:pt>
                <c:pt idx="514">
                  <c:v>3.5755091581319308E-2</c:v>
                </c:pt>
                <c:pt idx="515">
                  <c:v>3.503541407174969E-2</c:v>
                </c:pt>
                <c:pt idx="516">
                  <c:v>3.4097671135159907E-2</c:v>
                </c:pt>
                <c:pt idx="517">
                  <c:v>3.3428136353724297E-2</c:v>
                </c:pt>
                <c:pt idx="518">
                  <c:v>3.2819154768548804E-2</c:v>
                </c:pt>
                <c:pt idx="519">
                  <c:v>3.196697479188304E-2</c:v>
                </c:pt>
                <c:pt idx="520">
                  <c:v>3.1211014644879836E-2</c:v>
                </c:pt>
                <c:pt idx="521">
                  <c:v>3.0701650151598592E-2</c:v>
                </c:pt>
                <c:pt idx="522">
                  <c:v>3.0329657637279579E-2</c:v>
                </c:pt>
                <c:pt idx="523">
                  <c:v>2.9945810125381462E-2</c:v>
                </c:pt>
                <c:pt idx="524">
                  <c:v>2.9428271258607117E-2</c:v>
                </c:pt>
                <c:pt idx="525">
                  <c:v>2.8826540040878028E-2</c:v>
                </c:pt>
                <c:pt idx="526">
                  <c:v>2.8371624143908401E-2</c:v>
                </c:pt>
                <c:pt idx="527">
                  <c:v>2.787500477403124E-2</c:v>
                </c:pt>
                <c:pt idx="528">
                  <c:v>2.7336814372113251E-2</c:v>
                </c:pt>
                <c:pt idx="529">
                  <c:v>2.6757388660351392E-2</c:v>
                </c:pt>
                <c:pt idx="530">
                  <c:v>2.6183879667308542E-2</c:v>
                </c:pt>
                <c:pt idx="531">
                  <c:v>2.5712605783292247E-2</c:v>
                </c:pt>
                <c:pt idx="532">
                  <c:v>2.5240404813209098E-2</c:v>
                </c:pt>
                <c:pt idx="533">
                  <c:v>2.4959759536666407E-2</c:v>
                </c:pt>
                <c:pt idx="534">
                  <c:v>2.4419554801566622E-2</c:v>
                </c:pt>
                <c:pt idx="535">
                  <c:v>2.3948031435917717E-2</c:v>
                </c:pt>
                <c:pt idx="536">
                  <c:v>2.3460205523584948E-2</c:v>
                </c:pt>
                <c:pt idx="537">
                  <c:v>2.3082585812441558E-2</c:v>
                </c:pt>
                <c:pt idx="538">
                  <c:v>2.2708474244255455E-2</c:v>
                </c:pt>
                <c:pt idx="539">
                  <c:v>2.2447196134451505E-2</c:v>
                </c:pt>
                <c:pt idx="540">
                  <c:v>2.2049389971207971E-2</c:v>
                </c:pt>
                <c:pt idx="541">
                  <c:v>2.1828038162681737E-2</c:v>
                </c:pt>
                <c:pt idx="542">
                  <c:v>2.1535701129628191E-2</c:v>
                </c:pt>
                <c:pt idx="543">
                  <c:v>2.1382451646763577E-2</c:v>
                </c:pt>
                <c:pt idx="544">
                  <c:v>2.1000279665830134E-2</c:v>
                </c:pt>
                <c:pt idx="545">
                  <c:v>2.0825827324214011E-2</c:v>
                </c:pt>
                <c:pt idx="546">
                  <c:v>2.0524792314240904E-2</c:v>
                </c:pt>
                <c:pt idx="547">
                  <c:v>2.0274549916654654E-2</c:v>
                </c:pt>
                <c:pt idx="548">
                  <c:v>1.9953497855689967E-2</c:v>
                </c:pt>
                <c:pt idx="549">
                  <c:v>1.9695829529508442E-2</c:v>
                </c:pt>
                <c:pt idx="550">
                  <c:v>1.9465899864848715E-2</c:v>
                </c:pt>
                <c:pt idx="551">
                  <c:v>1.93407709660052E-2</c:v>
                </c:pt>
                <c:pt idx="552">
                  <c:v>1.8880816156060926E-2</c:v>
                </c:pt>
                <c:pt idx="553">
                  <c:v>1.8685481277789483E-2</c:v>
                </c:pt>
                <c:pt idx="554">
                  <c:v>1.8515575045923102E-2</c:v>
                </c:pt>
                <c:pt idx="555">
                  <c:v>1.8442292126359675E-2</c:v>
                </c:pt>
                <c:pt idx="556">
                  <c:v>1.8279211219158216E-2</c:v>
                </c:pt>
                <c:pt idx="557">
                  <c:v>1.7990333048739472E-2</c:v>
                </c:pt>
                <c:pt idx="558">
                  <c:v>1.7815058341741789E-2</c:v>
                </c:pt>
                <c:pt idx="559">
                  <c:v>1.7797348225846787E-2</c:v>
                </c:pt>
                <c:pt idx="560">
                  <c:v>1.7673867137786549E-2</c:v>
                </c:pt>
                <c:pt idx="561">
                  <c:v>1.7510398148045482E-2</c:v>
                </c:pt>
                <c:pt idx="562">
                  <c:v>1.7325014814896948E-2</c:v>
                </c:pt>
                <c:pt idx="563">
                  <c:v>1.7223842312824096E-2</c:v>
                </c:pt>
                <c:pt idx="564">
                  <c:v>1.7087742382186147E-2</c:v>
                </c:pt>
                <c:pt idx="565">
                  <c:v>1.7073894611566338E-2</c:v>
                </c:pt>
                <c:pt idx="566">
                  <c:v>1.683746302435803E-2</c:v>
                </c:pt>
                <c:pt idx="567">
                  <c:v>1.6655649434569902E-2</c:v>
                </c:pt>
                <c:pt idx="568">
                  <c:v>1.6551273711535169E-2</c:v>
                </c:pt>
                <c:pt idx="569">
                  <c:v>1.6460077394746468E-2</c:v>
                </c:pt>
                <c:pt idx="570">
                  <c:v>1.6478868597716106E-2</c:v>
                </c:pt>
                <c:pt idx="571">
                  <c:v>1.6488111738203214E-2</c:v>
                </c:pt>
                <c:pt idx="572">
                  <c:v>1.623703157513463E-2</c:v>
                </c:pt>
                <c:pt idx="573">
                  <c:v>1.6258360714712518E-2</c:v>
                </c:pt>
                <c:pt idx="574">
                  <c:v>1.6125593365882988E-2</c:v>
                </c:pt>
                <c:pt idx="575">
                  <c:v>1.5990057078933525E-2</c:v>
                </c:pt>
                <c:pt idx="576">
                  <c:v>1.6015846087696798E-2</c:v>
                </c:pt>
                <c:pt idx="577">
                  <c:v>1.5771874611147457E-2</c:v>
                </c:pt>
                <c:pt idx="578">
                  <c:v>1.5600831851843638E-2</c:v>
                </c:pt>
                <c:pt idx="579">
                  <c:v>1.5589753019343759E-2</c:v>
                </c:pt>
                <c:pt idx="580">
                  <c:v>1.5389434668460471E-2</c:v>
                </c:pt>
                <c:pt idx="581">
                  <c:v>1.5302088376866337E-2</c:v>
                </c:pt>
                <c:pt idx="582">
                  <c:v>1.5139795954824729E-2</c:v>
                </c:pt>
                <c:pt idx="583">
                  <c:v>1.4851626189041782E-2</c:v>
                </c:pt>
                <c:pt idx="584">
                  <c:v>1.4713099202521182E-2</c:v>
                </c:pt>
                <c:pt idx="585">
                  <c:v>1.4505071561188297E-2</c:v>
                </c:pt>
                <c:pt idx="586">
                  <c:v>1.4345871479382962E-2</c:v>
                </c:pt>
                <c:pt idx="587">
                  <c:v>1.4247812877687472E-2</c:v>
                </c:pt>
                <c:pt idx="588">
                  <c:v>1.420664532828703E-2</c:v>
                </c:pt>
                <c:pt idx="589">
                  <c:v>1.3983075905248724E-2</c:v>
                </c:pt>
                <c:pt idx="590">
                  <c:v>1.3932301772982802E-2</c:v>
                </c:pt>
                <c:pt idx="591">
                  <c:v>1.3895692653412723E-2</c:v>
                </c:pt>
                <c:pt idx="592">
                  <c:v>1.3810674857056265E-2</c:v>
                </c:pt>
                <c:pt idx="593">
                  <c:v>1.3622805947642121E-2</c:v>
                </c:pt>
                <c:pt idx="594">
                  <c:v>1.3527972127049599E-2</c:v>
                </c:pt>
                <c:pt idx="595">
                  <c:v>1.340336375161239E-2</c:v>
                </c:pt>
                <c:pt idx="596">
                  <c:v>1.3467033928270027E-2</c:v>
                </c:pt>
                <c:pt idx="597">
                  <c:v>1.3296850494589637E-2</c:v>
                </c:pt>
                <c:pt idx="598">
                  <c:v>1.3245198556579353E-2</c:v>
                </c:pt>
                <c:pt idx="599">
                  <c:v>1.3084960507981564E-2</c:v>
                </c:pt>
                <c:pt idx="600">
                  <c:v>1.3063200165581884E-2</c:v>
                </c:pt>
                <c:pt idx="601">
                  <c:v>1.3161810090885236E-2</c:v>
                </c:pt>
                <c:pt idx="602">
                  <c:v>1.3140807433443844E-2</c:v>
                </c:pt>
                <c:pt idx="603">
                  <c:v>1.297545039134736E-2</c:v>
                </c:pt>
                <c:pt idx="604">
                  <c:v>1.2909584160318744E-2</c:v>
                </c:pt>
                <c:pt idx="605">
                  <c:v>1.2738772402526601E-2</c:v>
                </c:pt>
                <c:pt idx="606">
                  <c:v>1.2745662407614796E-2</c:v>
                </c:pt>
                <c:pt idx="607">
                  <c:v>1.2569574575296021E-2</c:v>
                </c:pt>
                <c:pt idx="608">
                  <c:v>1.2328609198418595E-2</c:v>
                </c:pt>
                <c:pt idx="609">
                  <c:v>1.2064596030716426E-2</c:v>
                </c:pt>
                <c:pt idx="610">
                  <c:v>1.2021454188396209E-2</c:v>
                </c:pt>
                <c:pt idx="611">
                  <c:v>1.1810919410656625E-2</c:v>
                </c:pt>
                <c:pt idx="612">
                  <c:v>1.1582751517525931E-2</c:v>
                </c:pt>
                <c:pt idx="613">
                  <c:v>1.1467632684188286E-2</c:v>
                </c:pt>
                <c:pt idx="614">
                  <c:v>1.1376544168105036E-2</c:v>
                </c:pt>
                <c:pt idx="615">
                  <c:v>1.126033500763229E-2</c:v>
                </c:pt>
                <c:pt idx="616">
                  <c:v>1.126876502279831E-2</c:v>
                </c:pt>
                <c:pt idx="617">
                  <c:v>1.1250636024162142E-2</c:v>
                </c:pt>
                <c:pt idx="618">
                  <c:v>1.134166909988259E-2</c:v>
                </c:pt>
                <c:pt idx="619">
                  <c:v>1.1312673790137283E-2</c:v>
                </c:pt>
                <c:pt idx="620">
                  <c:v>1.1347148455739494E-2</c:v>
                </c:pt>
                <c:pt idx="621">
                  <c:v>1.1380027670901079E-2</c:v>
                </c:pt>
                <c:pt idx="622">
                  <c:v>1.1277774081753593E-2</c:v>
                </c:pt>
                <c:pt idx="623">
                  <c:v>1.1128008101685018E-2</c:v>
                </c:pt>
                <c:pt idx="624">
                  <c:v>1.0980813938446413E-2</c:v>
                </c:pt>
                <c:pt idx="625">
                  <c:v>1.0800229276700386E-2</c:v>
                </c:pt>
                <c:pt idx="626">
                  <c:v>1.0724186659077498E-2</c:v>
                </c:pt>
                <c:pt idx="627">
                  <c:v>1.0369257456420795E-2</c:v>
                </c:pt>
                <c:pt idx="628">
                  <c:v>1.0419273903728427E-2</c:v>
                </c:pt>
                <c:pt idx="629">
                  <c:v>1.0438385428794246E-2</c:v>
                </c:pt>
                <c:pt idx="630">
                  <c:v>1.0403331719402772E-2</c:v>
                </c:pt>
                <c:pt idx="631">
                  <c:v>1.03172174358709E-2</c:v>
                </c:pt>
                <c:pt idx="632">
                  <c:v>1.0448367774118714E-2</c:v>
                </c:pt>
                <c:pt idx="633">
                  <c:v>1.046928111097559E-2</c:v>
                </c:pt>
                <c:pt idx="634">
                  <c:v>1.0591862833150381E-2</c:v>
                </c:pt>
                <c:pt idx="635">
                  <c:v>1.0355591406990168E-2</c:v>
                </c:pt>
                <c:pt idx="636">
                  <c:v>1.0117773810711817E-2</c:v>
                </c:pt>
                <c:pt idx="637">
                  <c:v>1.0114422748782468E-2</c:v>
                </c:pt>
                <c:pt idx="638">
                  <c:v>1.0061129160029223E-2</c:v>
                </c:pt>
                <c:pt idx="639">
                  <c:v>9.8560275378442083E-3</c:v>
                </c:pt>
                <c:pt idx="640">
                  <c:v>9.7683455240531094E-3</c:v>
                </c:pt>
                <c:pt idx="641">
                  <c:v>9.5065068505808311E-3</c:v>
                </c:pt>
                <c:pt idx="642">
                  <c:v>9.4405235787863011E-3</c:v>
                </c:pt>
                <c:pt idx="643">
                  <c:v>9.5003283301485931E-3</c:v>
                </c:pt>
                <c:pt idx="644">
                  <c:v>9.3074420679008923E-3</c:v>
                </c:pt>
                <c:pt idx="645">
                  <c:v>9.0910829720469693E-3</c:v>
                </c:pt>
                <c:pt idx="646">
                  <c:v>8.9937112148461909E-3</c:v>
                </c:pt>
                <c:pt idx="647">
                  <c:v>9.007186303027168E-3</c:v>
                </c:pt>
                <c:pt idx="648">
                  <c:v>8.9289907513154763E-3</c:v>
                </c:pt>
                <c:pt idx="649">
                  <c:v>8.9144561362009545E-3</c:v>
                </c:pt>
                <c:pt idx="650">
                  <c:v>8.6844032707350041E-3</c:v>
                </c:pt>
                <c:pt idx="651">
                  <c:v>8.5885345633701822E-3</c:v>
                </c:pt>
                <c:pt idx="652">
                  <c:v>8.6119765967748486E-3</c:v>
                </c:pt>
                <c:pt idx="653">
                  <c:v>8.5998135971801799E-3</c:v>
                </c:pt>
                <c:pt idx="654">
                  <c:v>8.3897007822019195E-3</c:v>
                </c:pt>
                <c:pt idx="655">
                  <c:v>8.4279053522126248E-3</c:v>
                </c:pt>
                <c:pt idx="656">
                  <c:v>8.4070782559201081E-3</c:v>
                </c:pt>
                <c:pt idx="657">
                  <c:v>8.4651674360557011E-3</c:v>
                </c:pt>
                <c:pt idx="658">
                  <c:v>8.4458372295588315E-3</c:v>
                </c:pt>
                <c:pt idx="659">
                  <c:v>8.3920046372783462E-3</c:v>
                </c:pt>
                <c:pt idx="660">
                  <c:v>8.3013042037347086E-3</c:v>
                </c:pt>
                <c:pt idx="661">
                  <c:v>8.3500393626575898E-3</c:v>
                </c:pt>
                <c:pt idx="662">
                  <c:v>8.3437561215400601E-3</c:v>
                </c:pt>
                <c:pt idx="663">
                  <c:v>8.2095473232776835E-3</c:v>
                </c:pt>
                <c:pt idx="664">
                  <c:v>8.2747267098115893E-3</c:v>
                </c:pt>
                <c:pt idx="665">
                  <c:v>8.1952960700174826E-3</c:v>
                </c:pt>
                <c:pt idx="666">
                  <c:v>8.1475649976653457E-3</c:v>
                </c:pt>
                <c:pt idx="667">
                  <c:v>8.0827860137516749E-3</c:v>
                </c:pt>
                <c:pt idx="668">
                  <c:v>7.9524765210063544E-3</c:v>
                </c:pt>
                <c:pt idx="669">
                  <c:v>7.8220191872935621E-3</c:v>
                </c:pt>
                <c:pt idx="670">
                  <c:v>7.5856676806093024E-3</c:v>
                </c:pt>
                <c:pt idx="671">
                  <c:v>7.4460657670543801E-3</c:v>
                </c:pt>
                <c:pt idx="672">
                  <c:v>7.532703654012712E-3</c:v>
                </c:pt>
                <c:pt idx="673">
                  <c:v>7.291504195603456E-3</c:v>
                </c:pt>
                <c:pt idx="674">
                  <c:v>7.2437484830900735E-3</c:v>
                </c:pt>
                <c:pt idx="675">
                  <c:v>7.1992175516796576E-3</c:v>
                </c:pt>
                <c:pt idx="676">
                  <c:v>7.1832168469710463E-3</c:v>
                </c:pt>
                <c:pt idx="677">
                  <c:v>7.2186370787610437E-3</c:v>
                </c:pt>
                <c:pt idx="678">
                  <c:v>7.0946878276371434E-3</c:v>
                </c:pt>
                <c:pt idx="679">
                  <c:v>6.8427113787032628E-3</c:v>
                </c:pt>
                <c:pt idx="680">
                  <c:v>6.9675599957126121E-3</c:v>
                </c:pt>
                <c:pt idx="681">
                  <c:v>6.8380605482682277E-3</c:v>
                </c:pt>
                <c:pt idx="682">
                  <c:v>6.6808686396043777E-3</c:v>
                </c:pt>
                <c:pt idx="683">
                  <c:v>6.5948405966368652E-3</c:v>
                </c:pt>
                <c:pt idx="684">
                  <c:v>6.5128227399120098E-3</c:v>
                </c:pt>
                <c:pt idx="685">
                  <c:v>6.394032522548828E-3</c:v>
                </c:pt>
                <c:pt idx="686">
                  <c:v>6.3865141933488814E-3</c:v>
                </c:pt>
                <c:pt idx="687">
                  <c:v>6.3450201618119387E-3</c:v>
                </c:pt>
                <c:pt idx="688">
                  <c:v>6.2959924009742714E-3</c:v>
                </c:pt>
                <c:pt idx="689">
                  <c:v>6.2410941217199327E-3</c:v>
                </c:pt>
                <c:pt idx="690">
                  <c:v>6.2363940109624082E-3</c:v>
                </c:pt>
                <c:pt idx="691">
                  <c:v>6.3246951088047924E-3</c:v>
                </c:pt>
                <c:pt idx="692">
                  <c:v>6.3147836039439045E-3</c:v>
                </c:pt>
                <c:pt idx="693">
                  <c:v>6.4198831317152137E-3</c:v>
                </c:pt>
                <c:pt idx="694">
                  <c:v>6.3425715457881959E-3</c:v>
                </c:pt>
                <c:pt idx="695">
                  <c:v>6.322024731329842E-3</c:v>
                </c:pt>
                <c:pt idx="696">
                  <c:v>6.3293551793002934E-3</c:v>
                </c:pt>
                <c:pt idx="697">
                  <c:v>6.2488650125726427E-3</c:v>
                </c:pt>
                <c:pt idx="698">
                  <c:v>6.0031163643934887E-3</c:v>
                </c:pt>
                <c:pt idx="699">
                  <c:v>5.9722638024943238E-3</c:v>
                </c:pt>
                <c:pt idx="700">
                  <c:v>5.654168560879063E-3</c:v>
                </c:pt>
                <c:pt idx="701">
                  <c:v>5.6701661855675187E-3</c:v>
                </c:pt>
                <c:pt idx="702">
                  <c:v>5.6401144289088233E-3</c:v>
                </c:pt>
                <c:pt idx="703">
                  <c:v>5.523153743518098E-3</c:v>
                </c:pt>
                <c:pt idx="704">
                  <c:v>5.5625133210871732E-3</c:v>
                </c:pt>
                <c:pt idx="705">
                  <c:v>5.6952529497353039E-3</c:v>
                </c:pt>
                <c:pt idx="706">
                  <c:v>5.5375743978868597E-3</c:v>
                </c:pt>
                <c:pt idx="707">
                  <c:v>5.5020556054518818E-3</c:v>
                </c:pt>
                <c:pt idx="708">
                  <c:v>5.2854347078847286E-3</c:v>
                </c:pt>
                <c:pt idx="709">
                  <c:v>5.1482444501116812E-3</c:v>
                </c:pt>
                <c:pt idx="710">
                  <c:v>5.0747058888753367E-3</c:v>
                </c:pt>
                <c:pt idx="711">
                  <c:v>4.8714368786829344E-3</c:v>
                </c:pt>
                <c:pt idx="712">
                  <c:v>4.6887270030295082E-3</c:v>
                </c:pt>
                <c:pt idx="713">
                  <c:v>4.8862394555509977E-3</c:v>
                </c:pt>
                <c:pt idx="714">
                  <c:v>4.9412301354100066E-3</c:v>
                </c:pt>
                <c:pt idx="715">
                  <c:v>5.0217264621779684E-3</c:v>
                </c:pt>
                <c:pt idx="716">
                  <c:v>5.0194718874240311E-3</c:v>
                </c:pt>
                <c:pt idx="717">
                  <c:v>4.9159000496499248E-3</c:v>
                </c:pt>
                <c:pt idx="718">
                  <c:v>4.9114956208273428E-3</c:v>
                </c:pt>
                <c:pt idx="719">
                  <c:v>4.8786533659076273E-3</c:v>
                </c:pt>
                <c:pt idx="720">
                  <c:v>4.7138815276407172E-3</c:v>
                </c:pt>
                <c:pt idx="721">
                  <c:v>4.7384231282409511E-3</c:v>
                </c:pt>
                <c:pt idx="722">
                  <c:v>4.4874199656762554E-3</c:v>
                </c:pt>
                <c:pt idx="723">
                  <c:v>4.3971815351559664E-3</c:v>
                </c:pt>
                <c:pt idx="724">
                  <c:v>4.4329990895460424E-3</c:v>
                </c:pt>
                <c:pt idx="725">
                  <c:v>4.3966856519109063E-3</c:v>
                </c:pt>
                <c:pt idx="726">
                  <c:v>4.4297927885640085E-3</c:v>
                </c:pt>
                <c:pt idx="727">
                  <c:v>4.361622702458965E-3</c:v>
                </c:pt>
                <c:pt idx="728">
                  <c:v>4.2098670293698398E-3</c:v>
                </c:pt>
                <c:pt idx="729">
                  <c:v>4.3300494158433778E-3</c:v>
                </c:pt>
                <c:pt idx="730">
                  <c:v>4.3447380319656817E-3</c:v>
                </c:pt>
                <c:pt idx="731">
                  <c:v>4.3090898786841657E-3</c:v>
                </c:pt>
                <c:pt idx="732">
                  <c:v>4.2596801953471986E-3</c:v>
                </c:pt>
                <c:pt idx="733">
                  <c:v>4.3301110162464905E-3</c:v>
                </c:pt>
                <c:pt idx="734">
                  <c:v>4.2945244633680888E-3</c:v>
                </c:pt>
                <c:pt idx="735">
                  <c:v>4.225414971115571E-3</c:v>
                </c:pt>
                <c:pt idx="736">
                  <c:v>4.1988159170513609E-3</c:v>
                </c:pt>
                <c:pt idx="737">
                  <c:v>4.0325533490291159E-3</c:v>
                </c:pt>
                <c:pt idx="738">
                  <c:v>4.0077037464133171E-3</c:v>
                </c:pt>
                <c:pt idx="739">
                  <c:v>3.9920418439218265E-3</c:v>
                </c:pt>
                <c:pt idx="740">
                  <c:v>3.7662332462303633E-3</c:v>
                </c:pt>
                <c:pt idx="741">
                  <c:v>3.6099468634922744E-3</c:v>
                </c:pt>
                <c:pt idx="742">
                  <c:v>3.6276846995686738E-3</c:v>
                </c:pt>
                <c:pt idx="743">
                  <c:v>3.5988587909319275E-3</c:v>
                </c:pt>
                <c:pt idx="744">
                  <c:v>3.4646961929718869E-3</c:v>
                </c:pt>
                <c:pt idx="745">
                  <c:v>3.4316660568226758E-3</c:v>
                </c:pt>
                <c:pt idx="746">
                  <c:v>3.3872306060370857E-3</c:v>
                </c:pt>
                <c:pt idx="747">
                  <c:v>3.3463279383700285E-3</c:v>
                </c:pt>
                <c:pt idx="748">
                  <c:v>3.3340632981102227E-3</c:v>
                </c:pt>
                <c:pt idx="749">
                  <c:v>3.2715943293132911E-3</c:v>
                </c:pt>
                <c:pt idx="750">
                  <c:v>3.09299628056766E-3</c:v>
                </c:pt>
                <c:pt idx="751">
                  <c:v>3.1970024011837134E-3</c:v>
                </c:pt>
                <c:pt idx="752">
                  <c:v>3.1898629144629124E-3</c:v>
                </c:pt>
                <c:pt idx="753">
                  <c:v>2.9745796696493579E-3</c:v>
                </c:pt>
                <c:pt idx="754">
                  <c:v>2.8640451383113853E-3</c:v>
                </c:pt>
                <c:pt idx="755">
                  <c:v>2.7857676580635544E-3</c:v>
                </c:pt>
                <c:pt idx="756">
                  <c:v>2.7968049102913332E-3</c:v>
                </c:pt>
                <c:pt idx="757">
                  <c:v>2.9251274820342424E-3</c:v>
                </c:pt>
                <c:pt idx="758">
                  <c:v>2.7498644791131514E-3</c:v>
                </c:pt>
                <c:pt idx="759">
                  <c:v>2.5692973734820121E-3</c:v>
                </c:pt>
                <c:pt idx="760">
                  <c:v>2.731838353150183E-3</c:v>
                </c:pt>
                <c:pt idx="761">
                  <c:v>2.7304212358765676E-3</c:v>
                </c:pt>
                <c:pt idx="762">
                  <c:v>2.7786484994757809E-3</c:v>
                </c:pt>
                <c:pt idx="763">
                  <c:v>2.7263417491804067E-3</c:v>
                </c:pt>
                <c:pt idx="764">
                  <c:v>2.5992656615944892E-3</c:v>
                </c:pt>
                <c:pt idx="765">
                  <c:v>2.6392720433962521E-3</c:v>
                </c:pt>
                <c:pt idx="766">
                  <c:v>2.7183053605902797E-3</c:v>
                </c:pt>
                <c:pt idx="767">
                  <c:v>2.7188720842989196E-3</c:v>
                </c:pt>
                <c:pt idx="768">
                  <c:v>2.6612202670254275E-3</c:v>
                </c:pt>
                <c:pt idx="769">
                  <c:v>2.4368380266680464E-3</c:v>
                </c:pt>
                <c:pt idx="770">
                  <c:v>2.2726359921299327E-3</c:v>
                </c:pt>
                <c:pt idx="771">
                  <c:v>2.277084157238725E-3</c:v>
                </c:pt>
                <c:pt idx="772">
                  <c:v>2.2515966824486898E-3</c:v>
                </c:pt>
                <c:pt idx="773">
                  <c:v>2.1302423483059271E-3</c:v>
                </c:pt>
                <c:pt idx="774">
                  <c:v>1.9804240078947076E-3</c:v>
                </c:pt>
                <c:pt idx="775">
                  <c:v>2.0329623757057865E-3</c:v>
                </c:pt>
                <c:pt idx="776">
                  <c:v>2.2473336265512521E-3</c:v>
                </c:pt>
                <c:pt idx="777">
                  <c:v>2.3247536291877494E-3</c:v>
                </c:pt>
                <c:pt idx="778">
                  <c:v>2.185176663796088E-3</c:v>
                </c:pt>
                <c:pt idx="779">
                  <c:v>2.1360768304867785E-3</c:v>
                </c:pt>
                <c:pt idx="780">
                  <c:v>2.0701690191860618E-3</c:v>
                </c:pt>
                <c:pt idx="781">
                  <c:v>2.1093373275034716E-3</c:v>
                </c:pt>
                <c:pt idx="782">
                  <c:v>2.015464165197497E-3</c:v>
                </c:pt>
                <c:pt idx="783">
                  <c:v>1.8502478800221267E-3</c:v>
                </c:pt>
                <c:pt idx="784">
                  <c:v>1.8815245606967252E-3</c:v>
                </c:pt>
                <c:pt idx="785">
                  <c:v>2.1019486671520781E-3</c:v>
                </c:pt>
                <c:pt idx="786">
                  <c:v>2.2114557037661254E-3</c:v>
                </c:pt>
                <c:pt idx="787">
                  <c:v>2.4829366883376883E-3</c:v>
                </c:pt>
                <c:pt idx="788">
                  <c:v>2.4762715247208579E-3</c:v>
                </c:pt>
                <c:pt idx="789">
                  <c:v>2.4762773767591532E-3</c:v>
                </c:pt>
                <c:pt idx="790">
                  <c:v>2.5365980314975179E-3</c:v>
                </c:pt>
                <c:pt idx="791">
                  <c:v>2.3634990507377879E-3</c:v>
                </c:pt>
                <c:pt idx="792">
                  <c:v>2.1665369978181139E-3</c:v>
                </c:pt>
                <c:pt idx="793">
                  <c:v>2.0179660655699331E-3</c:v>
                </c:pt>
                <c:pt idx="794">
                  <c:v>1.7911404452230736E-3</c:v>
                </c:pt>
                <c:pt idx="795">
                  <c:v>1.7141408653378227E-3</c:v>
                </c:pt>
                <c:pt idx="796">
                  <c:v>1.6147492309189673E-3</c:v>
                </c:pt>
                <c:pt idx="797">
                  <c:v>1.582325550738404E-3</c:v>
                </c:pt>
                <c:pt idx="798">
                  <c:v>1.6001856636149829E-3</c:v>
                </c:pt>
                <c:pt idx="799">
                  <c:v>1.5164463836251343E-3</c:v>
                </c:pt>
                <c:pt idx="800">
                  <c:v>1.5453976490822157E-3</c:v>
                </c:pt>
                <c:pt idx="801">
                  <c:v>1.5935365161029614E-3</c:v>
                </c:pt>
                <c:pt idx="802">
                  <c:v>1.6248082687453107E-3</c:v>
                </c:pt>
                <c:pt idx="803">
                  <c:v>1.6438046010573092E-3</c:v>
                </c:pt>
                <c:pt idx="804">
                  <c:v>1.5444782630657534E-3</c:v>
                </c:pt>
                <c:pt idx="805">
                  <c:v>1.6014367678022084E-3</c:v>
                </c:pt>
                <c:pt idx="806">
                  <c:v>1.7934880365857114E-3</c:v>
                </c:pt>
                <c:pt idx="807">
                  <c:v>1.8837677393760866E-3</c:v>
                </c:pt>
                <c:pt idx="808">
                  <c:v>1.821191585877738E-3</c:v>
                </c:pt>
                <c:pt idx="809">
                  <c:v>1.7328871000131824E-3</c:v>
                </c:pt>
                <c:pt idx="810">
                  <c:v>1.735122270640139E-3</c:v>
                </c:pt>
                <c:pt idx="811">
                  <c:v>1.7295009258540587E-3</c:v>
                </c:pt>
                <c:pt idx="812">
                  <c:v>1.77305148684893E-3</c:v>
                </c:pt>
                <c:pt idx="813">
                  <c:v>1.6803145439783758E-3</c:v>
                </c:pt>
                <c:pt idx="814">
                  <c:v>1.5999608221436202E-3</c:v>
                </c:pt>
                <c:pt idx="815">
                  <c:v>1.6084259495394138E-3</c:v>
                </c:pt>
                <c:pt idx="816">
                  <c:v>1.4845580109476239E-3</c:v>
                </c:pt>
                <c:pt idx="817">
                  <c:v>1.5237854556520219E-3</c:v>
                </c:pt>
                <c:pt idx="818">
                  <c:v>1.63328202019754E-3</c:v>
                </c:pt>
                <c:pt idx="819">
                  <c:v>1.6232808867501229E-3</c:v>
                </c:pt>
                <c:pt idx="820">
                  <c:v>1.4826252982999522E-3</c:v>
                </c:pt>
                <c:pt idx="821">
                  <c:v>1.5062302647708527E-3</c:v>
                </c:pt>
                <c:pt idx="822">
                  <c:v>1.3860383302348332E-3</c:v>
                </c:pt>
                <c:pt idx="823">
                  <c:v>1.3882873609524901E-3</c:v>
                </c:pt>
                <c:pt idx="824">
                  <c:v>1.3200713825471274E-3</c:v>
                </c:pt>
                <c:pt idx="825">
                  <c:v>1.1033935046070942E-3</c:v>
                </c:pt>
                <c:pt idx="826">
                  <c:v>8.8776314152199808E-4</c:v>
                </c:pt>
                <c:pt idx="827">
                  <c:v>8.9894392268903003E-4</c:v>
                </c:pt>
                <c:pt idx="828">
                  <c:v>8.37564665023168E-4</c:v>
                </c:pt>
                <c:pt idx="829">
                  <c:v>9.4924588786509019E-4</c:v>
                </c:pt>
                <c:pt idx="830">
                  <c:v>1.0217920666072838E-3</c:v>
                </c:pt>
                <c:pt idx="831">
                  <c:v>9.6930143910861752E-4</c:v>
                </c:pt>
                <c:pt idx="832">
                  <c:v>1.0240281612402871E-3</c:v>
                </c:pt>
                <c:pt idx="833">
                  <c:v>1.0675737942029092E-3</c:v>
                </c:pt>
                <c:pt idx="834">
                  <c:v>1.1624719872166845E-3</c:v>
                </c:pt>
                <c:pt idx="835">
                  <c:v>1.1256749864171111E-3</c:v>
                </c:pt>
                <c:pt idx="836">
                  <c:v>1.0084534233192023E-3</c:v>
                </c:pt>
                <c:pt idx="837">
                  <c:v>9.4038651788937307E-4</c:v>
                </c:pt>
                <c:pt idx="838">
                  <c:v>8.5885592035314282E-4</c:v>
                </c:pt>
                <c:pt idx="839">
                  <c:v>8.4323344211964524E-4</c:v>
                </c:pt>
                <c:pt idx="840">
                  <c:v>7.8518430224607395E-4</c:v>
                </c:pt>
                <c:pt idx="841">
                  <c:v>7.0480255222790179E-4</c:v>
                </c:pt>
                <c:pt idx="842">
                  <c:v>7.4161741714437782E-4</c:v>
                </c:pt>
                <c:pt idx="843">
                  <c:v>7.2147624134052328E-4</c:v>
                </c:pt>
                <c:pt idx="844">
                  <c:v>7.415832289206501E-4</c:v>
                </c:pt>
                <c:pt idx="845">
                  <c:v>9.0022952310199922E-4</c:v>
                </c:pt>
                <c:pt idx="846">
                  <c:v>9.4600416665126664E-4</c:v>
                </c:pt>
                <c:pt idx="847">
                  <c:v>1.0097476477886071E-3</c:v>
                </c:pt>
                <c:pt idx="848">
                  <c:v>1.0119748103631591E-3</c:v>
                </c:pt>
                <c:pt idx="849">
                  <c:v>1.0053047187140792E-3</c:v>
                </c:pt>
                <c:pt idx="850">
                  <c:v>1.0645732385672732E-3</c:v>
                </c:pt>
                <c:pt idx="851">
                  <c:v>1.0856088522243291E-3</c:v>
                </c:pt>
                <c:pt idx="852">
                  <c:v>8.9568926539055271E-4</c:v>
                </c:pt>
                <c:pt idx="853">
                  <c:v>8.85681355898793E-4</c:v>
                </c:pt>
                <c:pt idx="854">
                  <c:v>8.7670771717530114E-4</c:v>
                </c:pt>
                <c:pt idx="855">
                  <c:v>7.7957034950836717E-4</c:v>
                </c:pt>
                <c:pt idx="856">
                  <c:v>5.7290992912257621E-4</c:v>
                </c:pt>
                <c:pt idx="857">
                  <c:v>4.3548497381366863E-4</c:v>
                </c:pt>
                <c:pt idx="858">
                  <c:v>3.9991905707030946E-4</c:v>
                </c:pt>
                <c:pt idx="859">
                  <c:v>5.3844511958486255E-4</c:v>
                </c:pt>
                <c:pt idx="860">
                  <c:v>5.6183633265696092E-4</c:v>
                </c:pt>
                <c:pt idx="861">
                  <c:v>6.0651479703283182E-4</c:v>
                </c:pt>
                <c:pt idx="862">
                  <c:v>6.8806325868596484E-4</c:v>
                </c:pt>
                <c:pt idx="863">
                  <c:v>8.9247896038231679E-4</c:v>
                </c:pt>
                <c:pt idx="864">
                  <c:v>9.4610395930430971E-4</c:v>
                </c:pt>
                <c:pt idx="865">
                  <c:v>9.0254107822881598E-4</c:v>
                </c:pt>
                <c:pt idx="866">
                  <c:v>7.584297071640037E-4</c:v>
                </c:pt>
                <c:pt idx="867">
                  <c:v>7.6965391661523036E-4</c:v>
                </c:pt>
                <c:pt idx="868">
                  <c:v>6.7694900595429493E-4</c:v>
                </c:pt>
                <c:pt idx="869">
                  <c:v>5.8641858952324978E-4</c:v>
                </c:pt>
                <c:pt idx="870">
                  <c:v>6.3002921091115621E-4</c:v>
                </c:pt>
                <c:pt idx="871">
                  <c:v>6.9921939969175154E-4</c:v>
                </c:pt>
                <c:pt idx="872">
                  <c:v>6.5231254073326659E-4</c:v>
                </c:pt>
                <c:pt idx="873">
                  <c:v>7.0146658239731525E-4</c:v>
                </c:pt>
                <c:pt idx="874">
                  <c:v>7.6287602426070283E-4</c:v>
                </c:pt>
                <c:pt idx="875">
                  <c:v>9.0249456992446558E-4</c:v>
                </c:pt>
                <c:pt idx="876">
                  <c:v>8.623055429274729E-4</c:v>
                </c:pt>
                <c:pt idx="877">
                  <c:v>5.964240349988851E-4</c:v>
                </c:pt>
                <c:pt idx="878">
                  <c:v>4.9374109104169969E-4</c:v>
                </c:pt>
                <c:pt idx="879">
                  <c:v>5.7753889141450541E-4</c:v>
                </c:pt>
                <c:pt idx="880">
                  <c:v>5.1832334790798866E-4</c:v>
                </c:pt>
                <c:pt idx="881">
                  <c:v>2.9157574447167184E-4</c:v>
                </c:pt>
                <c:pt idx="882">
                  <c:v>1.4298007966164129E-4</c:v>
                </c:pt>
                <c:pt idx="883">
                  <c:v>9.8304880107135417E-5</c:v>
                </c:pt>
                <c:pt idx="884">
                  <c:v>3.4403578737019256E-4</c:v>
                </c:pt>
                <c:pt idx="885">
                  <c:v>4.5125098098641958E-4</c:v>
                </c:pt>
                <c:pt idx="886">
                  <c:v>4.0431855786064269E-4</c:v>
                </c:pt>
                <c:pt idx="887">
                  <c:v>5.0821194973899909E-4</c:v>
                </c:pt>
                <c:pt idx="888">
                  <c:v>7.2385494090673329E-4</c:v>
                </c:pt>
                <c:pt idx="889">
                  <c:v>6.6022080048491836E-4</c:v>
                </c:pt>
                <c:pt idx="890">
                  <c:v>9.2500551323607865E-4</c:v>
                </c:pt>
                <c:pt idx="891">
                  <c:v>6.2801734174548437E-4</c:v>
                </c:pt>
                <c:pt idx="892">
                  <c:v>5.0626814901876709E-4</c:v>
                </c:pt>
                <c:pt idx="893">
                  <c:v>4.9844582182945803E-4</c:v>
                </c:pt>
                <c:pt idx="894">
                  <c:v>4.7386849299541815E-4</c:v>
                </c:pt>
                <c:pt idx="895">
                  <c:v>3.8333838456638866E-4</c:v>
                </c:pt>
                <c:pt idx="896">
                  <c:v>3.3975055532763407E-4</c:v>
                </c:pt>
                <c:pt idx="897">
                  <c:v>2.8270011198953287E-4</c:v>
                </c:pt>
                <c:pt idx="898">
                  <c:v>4.901710396792837E-4</c:v>
                </c:pt>
                <c:pt idx="899">
                  <c:v>6.1298037534357626E-4</c:v>
                </c:pt>
                <c:pt idx="900">
                  <c:v>5.5489211921402816E-4</c:v>
                </c:pt>
                <c:pt idx="901">
                  <c:v>5.0685458485640327E-4</c:v>
                </c:pt>
                <c:pt idx="902">
                  <c:v>4.0743615426219352E-4</c:v>
                </c:pt>
                <c:pt idx="903">
                  <c:v>5.2587524932763165E-4</c:v>
                </c:pt>
                <c:pt idx="904">
                  <c:v>3.561233264710484E-4</c:v>
                </c:pt>
                <c:pt idx="905">
                  <c:v>2.7919705106550221E-4</c:v>
                </c:pt>
                <c:pt idx="906">
                  <c:v>2.0440507562681493E-4</c:v>
                </c:pt>
                <c:pt idx="907">
                  <c:v>3.4850458861402788E-4</c:v>
                </c:pt>
                <c:pt idx="908">
                  <c:v>5.205120102305949E-4</c:v>
                </c:pt>
                <c:pt idx="909">
                  <c:v>6.1996339704047023E-4</c:v>
                </c:pt>
                <c:pt idx="910">
                  <c:v>4.6801214267146163E-4</c:v>
                </c:pt>
                <c:pt idx="911">
                  <c:v>4.9034783283621809E-4</c:v>
                </c:pt>
                <c:pt idx="912">
                  <c:v>6.04316586647743E-4</c:v>
                </c:pt>
                <c:pt idx="913">
                  <c:v>5.9428865702497154E-4</c:v>
                </c:pt>
                <c:pt idx="914">
                  <c:v>4.7029905763703314E-4</c:v>
                </c:pt>
                <c:pt idx="915">
                  <c:v>2.9605911421084341E-4</c:v>
                </c:pt>
                <c:pt idx="916">
                  <c:v>2.2339774271482832E-4</c:v>
                </c:pt>
                <c:pt idx="917">
                  <c:v>3.3289227444704403E-4</c:v>
                </c:pt>
                <c:pt idx="918">
                  <c:v>3.038501791955727E-4</c:v>
                </c:pt>
                <c:pt idx="919">
                  <c:v>1.3738488424668249E-4</c:v>
                </c:pt>
                <c:pt idx="920">
                  <c:v>1.5526122882948148E-4</c:v>
                </c:pt>
                <c:pt idx="921">
                  <c:v>2.6475486735585198E-4</c:v>
                </c:pt>
                <c:pt idx="922">
                  <c:v>3.1052794009483998E-4</c:v>
                </c:pt>
                <c:pt idx="923">
                  <c:v>3.1950558284453412E-4</c:v>
                </c:pt>
                <c:pt idx="924">
                  <c:v>2.2679210972756606E-4</c:v>
                </c:pt>
                <c:pt idx="925">
                  <c:v>3.5750810353302951E-4</c:v>
                </c:pt>
                <c:pt idx="926">
                  <c:v>3.4968854836186049E-4</c:v>
                </c:pt>
                <c:pt idx="927">
                  <c:v>3.217422934815685E-4</c:v>
                </c:pt>
                <c:pt idx="928">
                  <c:v>3.3162053412477536E-4</c:v>
                </c:pt>
                <c:pt idx="929">
                  <c:v>2.9031617022901799E-4</c:v>
                </c:pt>
                <c:pt idx="930">
                  <c:v>1.830435650370896E-4</c:v>
                </c:pt>
                <c:pt idx="931">
                  <c:v>1.5846565099922016E-4</c:v>
                </c:pt>
                <c:pt idx="932">
                  <c:v>1.439116317577182E-4</c:v>
                </c:pt>
                <c:pt idx="933">
                  <c:v>1.8077993502389479E-4</c:v>
                </c:pt>
                <c:pt idx="934">
                  <c:v>1.7072924405217308E-4</c:v>
                </c:pt>
                <c:pt idx="935">
                  <c:v>3.125133210871732E-5</c:v>
                </c:pt>
                <c:pt idx="936">
                  <c:v>1.6744005972775086E-4</c:v>
                </c:pt>
                <c:pt idx="937">
                  <c:v>4.0429514970745969E-4</c:v>
                </c:pt>
                <c:pt idx="938">
                  <c:v>4.8137080609055504E-4</c:v>
                </c:pt>
                <c:pt idx="939">
                  <c:v>4.0096410790912219E-4</c:v>
                </c:pt>
                <c:pt idx="940">
                  <c:v>3.0710921012267102E-4</c:v>
                </c:pt>
                <c:pt idx="941">
                  <c:v>4.7232478689340546E-4</c:v>
                </c:pt>
                <c:pt idx="942">
                  <c:v>5.1142256274925061E-4</c:v>
                </c:pt>
                <c:pt idx="943">
                  <c:v>4.3109994911806702E-4</c:v>
                </c:pt>
                <c:pt idx="944">
                  <c:v>3.193829980423392E-4</c:v>
                </c:pt>
                <c:pt idx="945">
                  <c:v>5.5924511170001099E-4</c:v>
                </c:pt>
                <c:pt idx="946">
                  <c:v>6.3183133070422812E-4</c:v>
                </c:pt>
                <c:pt idx="947">
                  <c:v>6.519552583952109E-4</c:v>
                </c:pt>
                <c:pt idx="948">
                  <c:v>4.465231500474939E-4</c:v>
                </c:pt>
                <c:pt idx="949">
                  <c:v>4.9230056561490136E-4</c:v>
                </c:pt>
                <c:pt idx="950">
                  <c:v>5.715916804959572E-4</c:v>
                </c:pt>
                <c:pt idx="951">
                  <c:v>5.5259165215977178E-4</c:v>
                </c:pt>
                <c:pt idx="952">
                  <c:v>3.2837296087265597E-4</c:v>
                </c:pt>
                <c:pt idx="953">
                  <c:v>3.0717235053586193E-4</c:v>
                </c:pt>
                <c:pt idx="954">
                  <c:v>3.76435135391526E-4</c:v>
                </c:pt>
                <c:pt idx="955">
                  <c:v>5.4400794398798543E-4</c:v>
                </c:pt>
                <c:pt idx="956">
                  <c:v>5.2616846724644957E-4</c:v>
                </c:pt>
                <c:pt idx="957">
                  <c:v>3.9883180995536432E-4</c:v>
                </c:pt>
                <c:pt idx="958">
                  <c:v>3.3626982454973187E-4</c:v>
                </c:pt>
                <c:pt idx="959">
                  <c:v>3.2843394527173788E-4</c:v>
                </c:pt>
                <c:pt idx="960">
                  <c:v>3.3845571485419801E-4</c:v>
                </c:pt>
                <c:pt idx="961">
                  <c:v>3.9094603435084881E-4</c:v>
                </c:pt>
                <c:pt idx="962">
                  <c:v>2.9259578554682061E-4</c:v>
                </c:pt>
                <c:pt idx="963">
                  <c:v>1.998795096115109E-4</c:v>
                </c:pt>
                <c:pt idx="964">
                  <c:v>2.2890906918094872E-4</c:v>
                </c:pt>
                <c:pt idx="965">
                  <c:v>3.6184138389001619E-4</c:v>
                </c:pt>
                <c:pt idx="966">
                  <c:v>3.7638031103275543E-4</c:v>
                </c:pt>
                <c:pt idx="967">
                  <c:v>3.5966688966012592E-4</c:v>
                </c:pt>
                <c:pt idx="968">
                  <c:v>4.0210371536671336E-4</c:v>
                </c:pt>
                <c:pt idx="969">
                  <c:v>2.2901018624265878E-4</c:v>
                </c:pt>
                <c:pt idx="970">
                  <c:v>2.5469428951943059E-4</c:v>
                </c:pt>
                <c:pt idx="971">
                  <c:v>2.7144168351437691E-4</c:v>
                </c:pt>
                <c:pt idx="972">
                  <c:v>1.7537992048619966E-4</c:v>
                </c:pt>
                <c:pt idx="973">
                  <c:v>2.0104126241402123E-4</c:v>
                </c:pt>
                <c:pt idx="974">
                  <c:v>2.8467406610708861E-4</c:v>
                </c:pt>
                <c:pt idx="975">
                  <c:v>2.8469039021391352E-4</c:v>
                </c:pt>
                <c:pt idx="976">
                  <c:v>5.5614291539923843E-4</c:v>
                </c:pt>
                <c:pt idx="977">
                  <c:v>5.4607740953056794E-4</c:v>
                </c:pt>
                <c:pt idx="978">
                  <c:v>6.3547961457859786E-4</c:v>
                </c:pt>
                <c:pt idx="979">
                  <c:v>6.3547376254030207E-4</c:v>
                </c:pt>
                <c:pt idx="980">
                  <c:v>7.2600202295723822E-4</c:v>
                </c:pt>
                <c:pt idx="981">
                  <c:v>6.1661726314337002E-4</c:v>
                </c:pt>
                <c:pt idx="982">
                  <c:v>6.8916498189564154E-4</c:v>
                </c:pt>
                <c:pt idx="983">
                  <c:v>6.0986739897225892E-4</c:v>
                </c:pt>
                <c:pt idx="984">
                  <c:v>8.7236704476994099E-4</c:v>
                </c:pt>
                <c:pt idx="985">
                  <c:v>7.5393010571861191E-4</c:v>
                </c:pt>
                <c:pt idx="986">
                  <c:v>7.8855446030038831E-4</c:v>
                </c:pt>
                <c:pt idx="987">
                  <c:v>7.1592573701802307E-4</c:v>
                </c:pt>
                <c:pt idx="988">
                  <c:v>7.9301648549988109E-4</c:v>
                </c:pt>
                <c:pt idx="989">
                  <c:v>7.025938697742839E-4</c:v>
                </c:pt>
                <c:pt idx="990">
                  <c:v>6.9136812031297934E-4</c:v>
                </c:pt>
                <c:pt idx="991">
                  <c:v>4.970056044046752E-4</c:v>
                </c:pt>
                <c:pt idx="992">
                  <c:v>6.0532960527693691E-4</c:v>
                </c:pt>
                <c:pt idx="993">
                  <c:v>5.9975045676698916E-4</c:v>
                </c:pt>
                <c:pt idx="994">
                  <c:v>5.9081501029342731E-4</c:v>
                </c:pt>
                <c:pt idx="995">
                  <c:v>3.9760164990519696E-4</c:v>
                </c:pt>
                <c:pt idx="996">
                  <c:v>2.0326830178776692E-4</c:v>
                </c:pt>
                <c:pt idx="997">
                  <c:v>2.3569250557175646E-4</c:v>
                </c:pt>
                <c:pt idx="998">
                  <c:v>1.9884031081099395E-4</c:v>
                </c:pt>
                <c:pt idx="999">
                  <c:v>2.2389987840080425E-5</c:v>
                </c:pt>
                <c:pt idx="1000">
                  <c:v>-5.0219790238307315E-5</c:v>
                </c:pt>
                <c:pt idx="1001">
                  <c:v>-1.2208201970473695E-5</c:v>
                </c:pt>
                <c:pt idx="1002">
                  <c:v>8.829909582928311E-5</c:v>
                </c:pt>
                <c:pt idx="1003">
                  <c:v>2.5248954949161188E-4</c:v>
                </c:pt>
                <c:pt idx="1004">
                  <c:v>6.258853517937421E-5</c:v>
                </c:pt>
                <c:pt idx="1005">
                  <c:v>2.2907197144698114E-4</c:v>
                </c:pt>
                <c:pt idx="1006">
                  <c:v>2.9051449272684036E-4</c:v>
                </c:pt>
                <c:pt idx="1007">
                  <c:v>3.1397756266917011E-4</c:v>
                </c:pt>
                <c:pt idx="1008">
                  <c:v>3.7645669553261561E-4</c:v>
                </c:pt>
                <c:pt idx="1009">
                  <c:v>3.9994123321543016E-4</c:v>
                </c:pt>
                <c:pt idx="1010">
                  <c:v>3.8543002625409181E-4</c:v>
                </c:pt>
                <c:pt idx="1011">
                  <c:v>5.1501971828903645E-4</c:v>
                </c:pt>
                <c:pt idx="1012">
                  <c:v>3.8987788336086867E-4</c:v>
                </c:pt>
                <c:pt idx="1013">
                  <c:v>3.6529963052078215E-4</c:v>
                </c:pt>
                <c:pt idx="1014">
                  <c:v>4.0775801636845914E-4</c:v>
                </c:pt>
                <c:pt idx="1015">
                  <c:v>3.106277327478831E-4</c:v>
                </c:pt>
                <c:pt idx="1016">
                  <c:v>2.8046432535854514E-4</c:v>
                </c:pt>
                <c:pt idx="1017">
                  <c:v>2.782306947416664E-4</c:v>
                </c:pt>
                <c:pt idx="1018">
                  <c:v>2.5809016574204459E-4</c:v>
                </c:pt>
                <c:pt idx="1019">
                  <c:v>2.9719305443134822E-4</c:v>
                </c:pt>
                <c:pt idx="1020">
                  <c:v>1.7649729019826707E-4</c:v>
                </c:pt>
                <c:pt idx="1021">
                  <c:v>4.2420563200165578E-5</c:v>
                </c:pt>
                <c:pt idx="1022">
                  <c:v>4.6896171288544918E-5</c:v>
                </c:pt>
                <c:pt idx="1023">
                  <c:v>8.597907064703832E-5</c:v>
                </c:pt>
                <c:pt idx="1024">
                  <c:v>1.2731155512681676E-4</c:v>
                </c:pt>
                <c:pt idx="1025">
                  <c:v>6.6989483579180543E-5</c:v>
                </c:pt>
                <c:pt idx="1026">
                  <c:v>2.6734618071340661E-5</c:v>
                </c:pt>
                <c:pt idx="1027">
                  <c:v>9.8275219513036495E-5</c:v>
                </c:pt>
                <c:pt idx="1028">
                  <c:v>2.2563439175145964E-4</c:v>
                </c:pt>
                <c:pt idx="1029">
                  <c:v>1.3066218585334425E-4</c:v>
                </c:pt>
                <c:pt idx="1030">
                  <c:v>1.3064176531971225E-4</c:v>
                </c:pt>
                <c:pt idx="1031">
                  <c:v>6.3602416214211701E-5</c:v>
                </c:pt>
                <c:pt idx="1032">
                  <c:v>4.0132354626128675E-5</c:v>
                </c:pt>
                <c:pt idx="1033">
                  <c:v>1.1834075002186815E-4</c:v>
                </c:pt>
                <c:pt idx="1034">
                  <c:v>2.6802547915873561E-4</c:v>
                </c:pt>
                <c:pt idx="1035">
                  <c:v>2.3339856816023005E-4</c:v>
                </c:pt>
                <c:pt idx="1036">
                  <c:v>3.3951893781192905E-4</c:v>
                </c:pt>
                <c:pt idx="1037">
                  <c:v>1.9878289923529259E-4</c:v>
                </c:pt>
                <c:pt idx="1038">
                  <c:v>1.5745506558594919E-4</c:v>
                </c:pt>
                <c:pt idx="1039">
                  <c:v>1.8206233221590204E-4</c:v>
                </c:pt>
                <c:pt idx="1040">
                  <c:v>9.4931272430246794E-5</c:v>
                </c:pt>
                <c:pt idx="1041">
                  <c:v>-7.3710641962441008E-5</c:v>
                </c:pt>
                <c:pt idx="1042">
                  <c:v>-1.8766596688608731E-4</c:v>
                </c:pt>
                <c:pt idx="1043">
                  <c:v>-2.7144383952848586E-4</c:v>
                </c:pt>
                <c:pt idx="1044">
                  <c:v>-5.4723549710909304E-5</c:v>
                </c:pt>
                <c:pt idx="1045">
                  <c:v>3.3541973898677194E-5</c:v>
                </c:pt>
                <c:pt idx="1046">
                  <c:v>9.830817572870197E-5</c:v>
                </c:pt>
                <c:pt idx="1047">
                  <c:v>7.3747109401083919E-5</c:v>
                </c:pt>
                <c:pt idx="1048">
                  <c:v>2.8148378122986434E-4</c:v>
                </c:pt>
                <c:pt idx="1049">
                  <c:v>3.8985139518753008E-4</c:v>
                </c:pt>
                <c:pt idx="1050">
                  <c:v>5.0045738299311427E-4</c:v>
                </c:pt>
                <c:pt idx="1051">
                  <c:v>4.3345554853310963E-4</c:v>
                </c:pt>
                <c:pt idx="1052">
                  <c:v>4.9041374526754904E-4</c:v>
                </c:pt>
                <c:pt idx="1053">
                  <c:v>3.5194281511378213E-4</c:v>
                </c:pt>
                <c:pt idx="1054">
                  <c:v>4.5246450892774643E-4</c:v>
                </c:pt>
                <c:pt idx="1055">
                  <c:v>3.4412418394865981E-4</c:v>
                </c:pt>
                <c:pt idx="1056">
                  <c:v>3.0501923164585188E-4</c:v>
                </c:pt>
                <c:pt idx="1057">
                  <c:v>2.3462882061100207E-4</c:v>
                </c:pt>
                <c:pt idx="1058">
                  <c:v>1.4971097090859362E-4</c:v>
                </c:pt>
                <c:pt idx="1059">
                  <c:v>-2.3452548593477996E-5</c:v>
                </c:pt>
                <c:pt idx="1060">
                  <c:v>1.1280037896567995E-4</c:v>
                </c:pt>
                <c:pt idx="1061">
                  <c:v>-4.1357063040620539E-5</c:v>
                </c:pt>
                <c:pt idx="1062">
                  <c:v>-3.0181628788578793E-5</c:v>
                </c:pt>
                <c:pt idx="1063">
                  <c:v>-5.4760479152575572E-5</c:v>
                </c:pt>
                <c:pt idx="1064">
                  <c:v>4.9063612272278709E-5</c:v>
                </c:pt>
                <c:pt idx="1065">
                  <c:v>1.2278420269982247E-4</c:v>
                </c:pt>
                <c:pt idx="1066">
                  <c:v>2.434331506265377E-4</c:v>
                </c:pt>
                <c:pt idx="1067">
                  <c:v>2.9148808709804195E-4</c:v>
                </c:pt>
                <c:pt idx="1068">
                  <c:v>4.2221655498513581E-4</c:v>
                </c:pt>
                <c:pt idx="1069">
                  <c:v>4.3451507546665388E-4</c:v>
                </c:pt>
                <c:pt idx="1070">
                  <c:v>5.4735007385888336E-4</c:v>
                </c:pt>
                <c:pt idx="1071">
                  <c:v>4.2342022686196458E-4</c:v>
                </c:pt>
                <c:pt idx="1072">
                  <c:v>3.6310696417197357E-4</c:v>
                </c:pt>
                <c:pt idx="1073">
                  <c:v>2.7820550017679317E-4</c:v>
                </c:pt>
                <c:pt idx="1074">
                  <c:v>2.815628145470584E-4</c:v>
                </c:pt>
                <c:pt idx="1075">
                  <c:v>1.295983160913805E-4</c:v>
                </c:pt>
                <c:pt idx="1076">
                  <c:v>6.1435067631082575E-5</c:v>
                </c:pt>
                <c:pt idx="1077">
                  <c:v>1.1285123009844977E-4</c:v>
                </c:pt>
                <c:pt idx="1078">
                  <c:v>1.3743040694458306E-4</c:v>
                </c:pt>
                <c:pt idx="1079">
                  <c:v>2.0893138084695628E-4</c:v>
                </c:pt>
                <c:pt idx="1080">
                  <c:v>2.6479010278643262E-4</c:v>
                </c:pt>
                <c:pt idx="1081">
                  <c:v>2.8486065372811798E-4</c:v>
                </c:pt>
                <c:pt idx="1082">
                  <c:v>4.2338542263420571E-4</c:v>
                </c:pt>
                <c:pt idx="1083">
                  <c:v>5.0046723905761246E-4</c:v>
                </c:pt>
                <c:pt idx="1084">
                  <c:v>2.8594491322351216E-4</c:v>
                </c:pt>
                <c:pt idx="1085">
                  <c:v>2.2003152708631324E-4</c:v>
                </c:pt>
                <c:pt idx="1086">
                  <c:v>1.8649697603621116E-4</c:v>
                </c:pt>
                <c:pt idx="1087">
                  <c:v>1.6638795564278172E-4</c:v>
                </c:pt>
                <c:pt idx="1088">
                  <c:v>9.8261236221529831E-5</c:v>
                </c:pt>
                <c:pt idx="1089">
                  <c:v>-1.9028903525144671E-5</c:v>
                </c:pt>
                <c:pt idx="1090">
                  <c:v>-1.4637863550179072E-4</c:v>
                </c:pt>
                <c:pt idx="1091">
                  <c:v>8.1530967138648952E-5</c:v>
                </c:pt>
                <c:pt idx="1092">
                  <c:v>1.3403936635361343E-4</c:v>
                </c:pt>
                <c:pt idx="1093">
                  <c:v>9.8303155295848254E-5</c:v>
                </c:pt>
                <c:pt idx="1094">
                  <c:v>6.2555178561088509E-5</c:v>
                </c:pt>
                <c:pt idx="1095">
                  <c:v>1.3961971607142197E-4</c:v>
                </c:pt>
                <c:pt idx="1096">
                  <c:v>2.0776821123517431E-4</c:v>
                </c:pt>
                <c:pt idx="1097">
                  <c:v>2.3122176391522309E-4</c:v>
                </c:pt>
                <c:pt idx="1098">
                  <c:v>1.351415207661119E-4</c:v>
                </c:pt>
                <c:pt idx="1099">
                  <c:v>2.4576284707207124E-4</c:v>
                </c:pt>
                <c:pt idx="1100">
                  <c:v>1.988550949077411E-4</c:v>
                </c:pt>
                <c:pt idx="1101">
                  <c:v>9.3846797333441753E-5</c:v>
                </c:pt>
                <c:pt idx="1102">
                  <c:v>-1.1501799347774931E-4</c:v>
                </c:pt>
                <c:pt idx="1103">
                  <c:v>-1.1053462373857775E-4</c:v>
                </c:pt>
                <c:pt idx="1104">
                  <c:v>-1.2730579548912566E-4</c:v>
                </c:pt>
                <c:pt idx="1105">
                  <c:v>-1.6416599830229288E-4</c:v>
                </c:pt>
                <c:pt idx="1106">
                  <c:v>-2.8149647091290568E-4</c:v>
                </c:pt>
                <c:pt idx="1107">
                  <c:v>-2.6587460868343925E-4</c:v>
                </c:pt>
                <c:pt idx="1108">
                  <c:v>-2.4687590475592076E-4</c:v>
                </c:pt>
                <c:pt idx="1109">
                  <c:v>-3.3544961518228179E-5</c:v>
                </c:pt>
                <c:pt idx="1110">
                  <c:v>-7.2651453831113876E-5</c:v>
                </c:pt>
                <c:pt idx="1111">
                  <c:v>-2.4596954722471703E-5</c:v>
                </c:pt>
                <c:pt idx="1112">
                  <c:v>-7.8433760470528508E-6</c:v>
                </c:pt>
                <c:pt idx="1113">
                  <c:v>-9.1634973259265007E-5</c:v>
                </c:pt>
                <c:pt idx="1114">
                  <c:v>-8.8269804837602859E-5</c:v>
                </c:pt>
                <c:pt idx="1115">
                  <c:v>-2.4611501657666849E-5</c:v>
                </c:pt>
                <c:pt idx="1116">
                  <c:v>2.1951091127940341E-6</c:v>
                </c:pt>
                <c:pt idx="1117">
                  <c:v>2.9007127782644209E-5</c:v>
                </c:pt>
                <c:pt idx="1118">
                  <c:v>1.083386001677995E-4</c:v>
                </c:pt>
                <c:pt idx="1119">
                  <c:v>9.8292991229334602E-5</c:v>
                </c:pt>
                <c:pt idx="1120">
                  <c:v>1.0390287834043585E-4</c:v>
                </c:pt>
                <c:pt idx="1121">
                  <c:v>1.1953659864750155E-4</c:v>
                </c:pt>
                <c:pt idx="1122">
                  <c:v>2.0333966585477334E-4</c:v>
                </c:pt>
                <c:pt idx="1123">
                  <c:v>-3.3436360007539889E-5</c:v>
                </c:pt>
                <c:pt idx="1124">
                  <c:v>4.5758381042845544E-6</c:v>
                </c:pt>
                <c:pt idx="1125">
                  <c:v>-1.5295623414559624E-4</c:v>
                </c:pt>
                <c:pt idx="1126">
                  <c:v>-1.4291010160370491E-4</c:v>
                </c:pt>
                <c:pt idx="1127">
                  <c:v>-1.0383068266798738E-4</c:v>
                </c:pt>
                <c:pt idx="1128">
                  <c:v>-1.507578697594997E-4</c:v>
                </c:pt>
                <c:pt idx="1129">
                  <c:v>-1.8986454687359473E-4</c:v>
                </c:pt>
                <c:pt idx="1130">
                  <c:v>-1.1282156950435083E-4</c:v>
                </c:pt>
                <c:pt idx="1131">
                  <c:v>-1.206785777206126E-4</c:v>
                </c:pt>
                <c:pt idx="1132">
                  <c:v>-4.6944866407205769E-5</c:v>
                </c:pt>
                <c:pt idx="1133">
                  <c:v>-1.0391042438981721E-4</c:v>
                </c:pt>
                <c:pt idx="1134">
                  <c:v>-9.2735710862491876E-5</c:v>
                </c:pt>
                <c:pt idx="1135">
                  <c:v>-1.9006182216456422E-5</c:v>
                </c:pt>
                <c:pt idx="1136">
                  <c:v>2.6791244241902319E-5</c:v>
                </c:pt>
                <c:pt idx="1137">
                  <c:v>1.0611226919868963E-4</c:v>
                </c:pt>
                <c:pt idx="1138">
                  <c:v>-7.4879170809293778E-5</c:v>
                </c:pt>
                <c:pt idx="1139">
                  <c:v>-7.3766020724839635E-5</c:v>
                </c:pt>
                <c:pt idx="1140">
                  <c:v>7.1428039025087382E-5</c:v>
                </c:pt>
                <c:pt idx="1141">
                  <c:v>1.5635020075571376E-4</c:v>
                </c:pt>
                <c:pt idx="1142">
                  <c:v>6.1391331344872325E-5</c:v>
                </c:pt>
                <c:pt idx="1143">
                  <c:v>7.0304540072910231E-5</c:v>
                </c:pt>
                <c:pt idx="1144">
                  <c:v>7.3622060582764453E-5</c:v>
                </c:pt>
                <c:pt idx="1145">
                  <c:v>1.6861040578649547E-4</c:v>
                </c:pt>
                <c:pt idx="1146">
                  <c:v>2.6133564458045815E-4</c:v>
                </c:pt>
                <c:pt idx="1147">
                  <c:v>1.5634462591923202E-4</c:v>
                </c:pt>
                <c:pt idx="1148">
                  <c:v>5.3541006772348315E-5</c:v>
                </c:pt>
                <c:pt idx="1149">
                  <c:v>2.4348082933854718E-4</c:v>
                </c:pt>
                <c:pt idx="1150">
                  <c:v>2.3010396300033388E-4</c:v>
                </c:pt>
                <c:pt idx="1151">
                  <c:v>1.3854802305826288E-4</c:v>
                </c:pt>
                <c:pt idx="1152">
                  <c:v>1.5419064462357841E-4</c:v>
                </c:pt>
                <c:pt idx="1153">
                  <c:v>-4.3535284094899111E-5</c:v>
                </c:pt>
                <c:pt idx="1154">
                  <c:v>6.593996671114216E-5</c:v>
                </c:pt>
                <c:pt idx="1155">
                  <c:v>3.6903600297160344E-5</c:v>
                </c:pt>
                <c:pt idx="1156">
                  <c:v>-1.0384888558710728E-4</c:v>
                </c:pt>
                <c:pt idx="1157">
                  <c:v>-1.7199630274380517E-4</c:v>
                </c:pt>
                <c:pt idx="1158">
                  <c:v>-4.8038673965082429E-5</c:v>
                </c:pt>
                <c:pt idx="1159">
                  <c:v>-3.7996915051812094E-5</c:v>
                </c:pt>
                <c:pt idx="1160">
                  <c:v>1.2621765516833541E-4</c:v>
                </c:pt>
                <c:pt idx="1161">
                  <c:v>6.9256624815352793E-5</c:v>
                </c:pt>
                <c:pt idx="1162">
                  <c:v>1.4521303267408582E-4</c:v>
                </c:pt>
                <c:pt idx="1163">
                  <c:v>2.4687020671863277E-4</c:v>
                </c:pt>
                <c:pt idx="1164">
                  <c:v>1.3399867928735724E-4</c:v>
                </c:pt>
                <c:pt idx="1165">
                  <c:v>-2.4599375618314047E-5</c:v>
                </c:pt>
                <c:pt idx="1166">
                  <c:v>5.2456993678566636E-5</c:v>
                </c:pt>
                <c:pt idx="1167">
                  <c:v>-1.6880943668895368E-4</c:v>
                </c:pt>
                <c:pt idx="1168">
                  <c:v>-3.620773134339391E-4</c:v>
                </c:pt>
                <c:pt idx="1169">
                  <c:v>-1.2751665366898162E-4</c:v>
                </c:pt>
                <c:pt idx="1170">
                  <c:v>-1.81149537442573E-4</c:v>
                </c:pt>
                <c:pt idx="1171">
                  <c:v>3.3409841033999725E-5</c:v>
                </c:pt>
                <c:pt idx="1172">
                  <c:v>1.4512315768594391E-4</c:v>
                </c:pt>
                <c:pt idx="1173">
                  <c:v>2.3373044033200156E-5</c:v>
                </c:pt>
                <c:pt idx="1174">
                  <c:v>2.9823628805826909E-4</c:v>
                </c:pt>
                <c:pt idx="1175">
                  <c:v>5.0824890998086691E-4</c:v>
                </c:pt>
                <c:pt idx="1176">
                  <c:v>2.7817282116294166E-4</c:v>
                </c:pt>
                <c:pt idx="1177">
                  <c:v>2.7033438546821849E-4</c:v>
                </c:pt>
                <c:pt idx="1178">
                  <c:v>8.8245996281799673E-5</c:v>
                </c:pt>
                <c:pt idx="1179">
                  <c:v>2.6802575636054961E-5</c:v>
                </c:pt>
                <c:pt idx="1180">
                  <c:v>1.5751281596386766E-4</c:v>
                </c:pt>
                <c:pt idx="1181">
                  <c:v>1.016876662440879E-4</c:v>
                </c:pt>
                <c:pt idx="1182">
                  <c:v>7.4885330849605076E-5</c:v>
                </c:pt>
                <c:pt idx="1183">
                  <c:v>7.1530264894053471E-5</c:v>
                </c:pt>
                <c:pt idx="1184">
                  <c:v>1.9441968108239302E-4</c:v>
                </c:pt>
                <c:pt idx="1185">
                  <c:v>2.725937650535985E-4</c:v>
                </c:pt>
                <c:pt idx="1186">
                  <c:v>2.8264682764084009E-4</c:v>
                </c:pt>
                <c:pt idx="1187">
                  <c:v>3.1167832762297597E-4</c:v>
                </c:pt>
                <c:pt idx="1188">
                  <c:v>3.4184065700525943E-4</c:v>
                </c:pt>
                <c:pt idx="1189">
                  <c:v>3.9547427998368824E-4</c:v>
                </c:pt>
                <c:pt idx="1190">
                  <c:v>3.7759661099222237E-4</c:v>
                </c:pt>
                <c:pt idx="1191">
                  <c:v>2.6029256495454508E-4</c:v>
                </c:pt>
                <c:pt idx="1192">
                  <c:v>3.4518001485801721E-4</c:v>
                </c:pt>
                <c:pt idx="1193">
                  <c:v>4.69152366133084E-4</c:v>
                </c:pt>
                <c:pt idx="1194">
                  <c:v>4.1999986447911313E-4</c:v>
                </c:pt>
                <c:pt idx="1195">
                  <c:v>2.4013620465132326E-4</c:v>
                </c:pt>
                <c:pt idx="1196">
                  <c:v>2.6024540984596206E-4</c:v>
                </c:pt>
                <c:pt idx="1197">
                  <c:v>2.3901738732978267E-4</c:v>
                </c:pt>
                <c:pt idx="1198">
                  <c:v>2.3456752820990461E-4</c:v>
                </c:pt>
                <c:pt idx="1199">
                  <c:v>2.8479215407985626E-4</c:v>
                </c:pt>
                <c:pt idx="1200">
                  <c:v>2.1144048846655652E-5</c:v>
                </c:pt>
                <c:pt idx="1201">
                  <c:v>-1.569828676958862E-5</c:v>
                </c:pt>
                <c:pt idx="1202">
                  <c:v>1.4852577915269879E-4</c:v>
                </c:pt>
                <c:pt idx="1203">
                  <c:v>1.2480719073825619E-4</c:v>
                </c:pt>
                <c:pt idx="1204">
                  <c:v>2.5773103539189561E-4</c:v>
                </c:pt>
                <c:pt idx="1205">
                  <c:v>2.7225625644494218E-4</c:v>
                </c:pt>
                <c:pt idx="1206">
                  <c:v>4.3300401757829101E-5</c:v>
                </c:pt>
                <c:pt idx="1207">
                  <c:v>2.9246645550048478E-4</c:v>
                </c:pt>
                <c:pt idx="1208">
                  <c:v>2.3323862271354702E-4</c:v>
                </c:pt>
                <c:pt idx="1209">
                  <c:v>2.4665121728556592E-4</c:v>
                </c:pt>
                <c:pt idx="1210">
                  <c:v>8.9394012194415797E-5</c:v>
                </c:pt>
                <c:pt idx="1211">
                  <c:v>1.4193555242625507E-4</c:v>
                </c:pt>
                <c:pt idx="1212">
                  <c:v>7.1533221713402894E-5</c:v>
                </c:pt>
              </c:numCache>
            </c:numRef>
          </c:yVal>
          <c:smooth val="0"/>
          <c:extLst>
            <c:ext xmlns:c16="http://schemas.microsoft.com/office/drawing/2014/chart" uri="{C3380CC4-5D6E-409C-BE32-E72D297353CC}">
              <c16:uniqueId val="{00000003-DB72-4DD2-9971-BDA2258D1DC0}"/>
            </c:ext>
          </c:extLst>
        </c:ser>
        <c:dLbls>
          <c:showLegendKey val="0"/>
          <c:showVal val="0"/>
          <c:showCatName val="0"/>
          <c:showSerName val="0"/>
          <c:showPercent val="0"/>
          <c:showBubbleSize val="0"/>
        </c:dLbls>
        <c:axId val="1244472992"/>
        <c:axId val="1244486720"/>
      </c:scatterChart>
      <c:valAx>
        <c:axId val="1244472992"/>
        <c:scaling>
          <c:orientation val="minMax"/>
          <c:max val="800"/>
          <c:min val="62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sz="1400" dirty="0" err="1">
                    <a:solidFill>
                      <a:schemeClr val="bg1"/>
                    </a:solidFill>
                  </a:rPr>
                  <a:t>Wavelength</a:t>
                </a:r>
                <a:r>
                  <a:rPr lang="fr-BE" sz="1400" dirty="0">
                    <a:solidFill>
                      <a:schemeClr val="bg1"/>
                    </a:solidFill>
                  </a:rPr>
                  <a:t> (nm)</a:t>
                </a:r>
              </a:p>
            </c:rich>
          </c:tx>
          <c:layout>
            <c:manualLayout>
              <c:xMode val="edge"/>
              <c:yMode val="edge"/>
              <c:x val="0.45812440564494655"/>
              <c:y val="0.94639679519043263"/>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1244486720"/>
        <c:crosses val="autoZero"/>
        <c:crossBetween val="midCat"/>
        <c:majorUnit val="20"/>
      </c:valAx>
      <c:valAx>
        <c:axId val="1244486720"/>
        <c:scaling>
          <c:orientation val="minMax"/>
          <c:min val="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sz="1400" dirty="0">
                    <a:solidFill>
                      <a:schemeClr val="bg1"/>
                    </a:solidFill>
                  </a:rPr>
                  <a:t>Relative Fluorescence</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1244472992"/>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userShapes r:id="rId4"/>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252809922624213"/>
          <c:y val="6.0310014845998731E-2"/>
          <c:w val="0.86558210973883587"/>
          <c:h val="0.81583264524909238"/>
        </c:manualLayout>
      </c:layout>
      <c:scatterChart>
        <c:scatterStyle val="lineMarker"/>
        <c:varyColors val="0"/>
        <c:ser>
          <c:idx val="2"/>
          <c:order val="0"/>
          <c:tx>
            <c:strRef>
              <c:f>'Fluo 77K bandes'!$CS$1</c:f>
              <c:strCache>
                <c:ptCount val="1"/>
                <c:pt idx="0">
                  <c:v>W1B3</c:v>
                </c:pt>
              </c:strCache>
            </c:strRef>
          </c:tx>
          <c:spPr>
            <a:ln w="19050" cap="rnd">
              <a:solidFill>
                <a:srgbClr val="FF0000"/>
              </a:solidFill>
              <a:round/>
            </a:ln>
            <a:effectLst/>
          </c:spPr>
          <c:marker>
            <c:symbol val="none"/>
          </c:marker>
          <c:xVal>
            <c:numRef>
              <c:f>'Fluo 77K bandes'!$CP$3:$CP$1215</c:f>
              <c:numCache>
                <c:formatCode>General</c:formatCode>
                <c:ptCount val="1213"/>
                <c:pt idx="0">
                  <c:v>599.87080000000003</c:v>
                </c:pt>
                <c:pt idx="1">
                  <c:v>600.22069999999997</c:v>
                </c:pt>
                <c:pt idx="2">
                  <c:v>600.57050000000004</c:v>
                </c:pt>
                <c:pt idx="3">
                  <c:v>600.92020000000002</c:v>
                </c:pt>
                <c:pt idx="4">
                  <c:v>601.27</c:v>
                </c:pt>
                <c:pt idx="5">
                  <c:v>601.61959999999999</c:v>
                </c:pt>
                <c:pt idx="6">
                  <c:v>601.9692</c:v>
                </c:pt>
                <c:pt idx="7">
                  <c:v>602.31880000000001</c:v>
                </c:pt>
                <c:pt idx="8">
                  <c:v>602.66840000000002</c:v>
                </c:pt>
                <c:pt idx="9">
                  <c:v>603.01790000000005</c:v>
                </c:pt>
                <c:pt idx="10">
                  <c:v>603.3673</c:v>
                </c:pt>
                <c:pt idx="11">
                  <c:v>603.71669999999995</c:v>
                </c:pt>
                <c:pt idx="12">
                  <c:v>604.06610000000001</c:v>
                </c:pt>
                <c:pt idx="13">
                  <c:v>604.41539999999998</c:v>
                </c:pt>
                <c:pt idx="14">
                  <c:v>604.76469999999995</c:v>
                </c:pt>
                <c:pt idx="15">
                  <c:v>605.11400000000003</c:v>
                </c:pt>
                <c:pt idx="16">
                  <c:v>605.46310000000005</c:v>
                </c:pt>
                <c:pt idx="17">
                  <c:v>605.81230000000005</c:v>
                </c:pt>
                <c:pt idx="18">
                  <c:v>606.16139999999996</c:v>
                </c:pt>
                <c:pt idx="19">
                  <c:v>606.5104</c:v>
                </c:pt>
                <c:pt idx="20">
                  <c:v>606.85940000000005</c:v>
                </c:pt>
                <c:pt idx="21">
                  <c:v>607.20839999999998</c:v>
                </c:pt>
                <c:pt idx="22">
                  <c:v>607.55740000000003</c:v>
                </c:pt>
                <c:pt idx="23">
                  <c:v>607.90629999999999</c:v>
                </c:pt>
                <c:pt idx="24">
                  <c:v>608.25509999999997</c:v>
                </c:pt>
                <c:pt idx="25">
                  <c:v>608.60389999999995</c:v>
                </c:pt>
                <c:pt idx="26">
                  <c:v>608.95259999999996</c:v>
                </c:pt>
                <c:pt idx="27">
                  <c:v>609.30139999999994</c:v>
                </c:pt>
                <c:pt idx="28">
                  <c:v>609.65</c:v>
                </c:pt>
                <c:pt idx="29">
                  <c:v>609.99869999999999</c:v>
                </c:pt>
                <c:pt idx="30">
                  <c:v>610.34720000000004</c:v>
                </c:pt>
                <c:pt idx="31">
                  <c:v>610.69579999999996</c:v>
                </c:pt>
                <c:pt idx="32">
                  <c:v>611.04430000000002</c:v>
                </c:pt>
                <c:pt idx="33">
                  <c:v>611.39279999999997</c:v>
                </c:pt>
                <c:pt idx="34">
                  <c:v>611.74109999999996</c:v>
                </c:pt>
                <c:pt idx="35">
                  <c:v>612.08950000000004</c:v>
                </c:pt>
                <c:pt idx="36">
                  <c:v>612.43790000000001</c:v>
                </c:pt>
                <c:pt idx="37">
                  <c:v>612.78610000000003</c:v>
                </c:pt>
                <c:pt idx="38">
                  <c:v>613.13430000000005</c:v>
                </c:pt>
                <c:pt idx="39">
                  <c:v>613.48249999999996</c:v>
                </c:pt>
                <c:pt idx="40">
                  <c:v>613.83069999999998</c:v>
                </c:pt>
                <c:pt idx="41">
                  <c:v>614.17880000000002</c:v>
                </c:pt>
                <c:pt idx="42">
                  <c:v>614.52689999999996</c:v>
                </c:pt>
                <c:pt idx="43">
                  <c:v>614.87490000000003</c:v>
                </c:pt>
                <c:pt idx="44">
                  <c:v>615.22280000000001</c:v>
                </c:pt>
                <c:pt idx="45">
                  <c:v>615.57069999999999</c:v>
                </c:pt>
                <c:pt idx="46">
                  <c:v>615.91859999999997</c:v>
                </c:pt>
                <c:pt idx="47">
                  <c:v>616.26649999999995</c:v>
                </c:pt>
                <c:pt idx="48">
                  <c:v>616.61429999999996</c:v>
                </c:pt>
                <c:pt idx="49">
                  <c:v>616.96199999999999</c:v>
                </c:pt>
                <c:pt idx="50">
                  <c:v>617.3098</c:v>
                </c:pt>
                <c:pt idx="51">
                  <c:v>617.65740000000005</c:v>
                </c:pt>
                <c:pt idx="52">
                  <c:v>618.005</c:v>
                </c:pt>
                <c:pt idx="53">
                  <c:v>618.35260000000005</c:v>
                </c:pt>
                <c:pt idx="54">
                  <c:v>618.70010000000002</c:v>
                </c:pt>
                <c:pt idx="55">
                  <c:v>619.04759999999999</c:v>
                </c:pt>
                <c:pt idx="56">
                  <c:v>619.39509999999996</c:v>
                </c:pt>
                <c:pt idx="57">
                  <c:v>619.74249999999995</c:v>
                </c:pt>
                <c:pt idx="58">
                  <c:v>620.08979999999997</c:v>
                </c:pt>
                <c:pt idx="59">
                  <c:v>620.43709999999999</c:v>
                </c:pt>
                <c:pt idx="60">
                  <c:v>620.78440000000001</c:v>
                </c:pt>
                <c:pt idx="61">
                  <c:v>621.13170000000002</c:v>
                </c:pt>
                <c:pt idx="62">
                  <c:v>621.47879999999998</c:v>
                </c:pt>
                <c:pt idx="63">
                  <c:v>621.82600000000002</c:v>
                </c:pt>
                <c:pt idx="64">
                  <c:v>622.17309999999998</c:v>
                </c:pt>
                <c:pt idx="65">
                  <c:v>622.52009999999996</c:v>
                </c:pt>
                <c:pt idx="66">
                  <c:v>622.86710000000005</c:v>
                </c:pt>
                <c:pt idx="67">
                  <c:v>623.21410000000003</c:v>
                </c:pt>
                <c:pt idx="68">
                  <c:v>623.56100000000004</c:v>
                </c:pt>
                <c:pt idx="69">
                  <c:v>623.90790000000004</c:v>
                </c:pt>
                <c:pt idx="70">
                  <c:v>624.25469999999996</c:v>
                </c:pt>
                <c:pt idx="71">
                  <c:v>624.60149999999999</c:v>
                </c:pt>
                <c:pt idx="72">
                  <c:v>624.94820000000004</c:v>
                </c:pt>
                <c:pt idx="73">
                  <c:v>625.29499999999996</c:v>
                </c:pt>
                <c:pt idx="74">
                  <c:v>625.64160000000004</c:v>
                </c:pt>
                <c:pt idx="75">
                  <c:v>625.98820000000001</c:v>
                </c:pt>
                <c:pt idx="76">
                  <c:v>626.33479999999997</c:v>
                </c:pt>
                <c:pt idx="77">
                  <c:v>626.68129999999996</c:v>
                </c:pt>
                <c:pt idx="78">
                  <c:v>627.02779999999996</c:v>
                </c:pt>
                <c:pt idx="79">
                  <c:v>627.37419999999997</c:v>
                </c:pt>
                <c:pt idx="80">
                  <c:v>627.72059999999999</c:v>
                </c:pt>
                <c:pt idx="81">
                  <c:v>628.06700000000001</c:v>
                </c:pt>
                <c:pt idx="82">
                  <c:v>628.41330000000005</c:v>
                </c:pt>
                <c:pt idx="83">
                  <c:v>628.7595</c:v>
                </c:pt>
                <c:pt idx="84">
                  <c:v>629.10569999999996</c:v>
                </c:pt>
                <c:pt idx="85">
                  <c:v>629.45190000000002</c:v>
                </c:pt>
                <c:pt idx="86">
                  <c:v>629.798</c:v>
                </c:pt>
                <c:pt idx="87">
                  <c:v>630.14409999999998</c:v>
                </c:pt>
                <c:pt idx="88">
                  <c:v>630.49019999999996</c:v>
                </c:pt>
                <c:pt idx="89">
                  <c:v>630.83619999999996</c:v>
                </c:pt>
                <c:pt idx="90">
                  <c:v>631.18209999999999</c:v>
                </c:pt>
                <c:pt idx="91">
                  <c:v>631.52800000000002</c:v>
                </c:pt>
                <c:pt idx="92">
                  <c:v>631.87390000000005</c:v>
                </c:pt>
                <c:pt idx="93">
                  <c:v>632.21969999999999</c:v>
                </c:pt>
                <c:pt idx="94">
                  <c:v>632.56550000000004</c:v>
                </c:pt>
                <c:pt idx="95">
                  <c:v>632.91120000000001</c:v>
                </c:pt>
                <c:pt idx="96">
                  <c:v>633.25689999999997</c:v>
                </c:pt>
                <c:pt idx="97">
                  <c:v>633.60249999999996</c:v>
                </c:pt>
                <c:pt idx="98">
                  <c:v>633.94809999999995</c:v>
                </c:pt>
                <c:pt idx="99">
                  <c:v>634.29369999999994</c:v>
                </c:pt>
                <c:pt idx="100">
                  <c:v>634.63919999999996</c:v>
                </c:pt>
                <c:pt idx="101">
                  <c:v>634.9846</c:v>
                </c:pt>
                <c:pt idx="102">
                  <c:v>635.33010000000002</c:v>
                </c:pt>
                <c:pt idx="103">
                  <c:v>635.67539999999997</c:v>
                </c:pt>
                <c:pt idx="104">
                  <c:v>636.02080000000001</c:v>
                </c:pt>
                <c:pt idx="105">
                  <c:v>636.36599999999999</c:v>
                </c:pt>
                <c:pt idx="106">
                  <c:v>636.71130000000005</c:v>
                </c:pt>
                <c:pt idx="107">
                  <c:v>637.05650000000003</c:v>
                </c:pt>
                <c:pt idx="108">
                  <c:v>637.40170000000001</c:v>
                </c:pt>
                <c:pt idx="109">
                  <c:v>637.74680000000001</c:v>
                </c:pt>
                <c:pt idx="110">
                  <c:v>638.09190000000001</c:v>
                </c:pt>
                <c:pt idx="111">
                  <c:v>638.43679999999995</c:v>
                </c:pt>
                <c:pt idx="112">
                  <c:v>638.78179999999998</c:v>
                </c:pt>
                <c:pt idx="113">
                  <c:v>639.1268</c:v>
                </c:pt>
                <c:pt idx="114">
                  <c:v>639.47159999999997</c:v>
                </c:pt>
                <c:pt idx="115">
                  <c:v>639.81650000000002</c:v>
                </c:pt>
                <c:pt idx="116">
                  <c:v>640.16129999999998</c:v>
                </c:pt>
                <c:pt idx="117">
                  <c:v>640.50599999999997</c:v>
                </c:pt>
                <c:pt idx="118">
                  <c:v>640.85080000000005</c:v>
                </c:pt>
                <c:pt idx="119">
                  <c:v>641.19539999999995</c:v>
                </c:pt>
                <c:pt idx="120">
                  <c:v>641.54</c:v>
                </c:pt>
                <c:pt idx="121">
                  <c:v>641.88459999999998</c:v>
                </c:pt>
                <c:pt idx="122">
                  <c:v>642.22910000000002</c:v>
                </c:pt>
                <c:pt idx="123">
                  <c:v>642.57370000000003</c:v>
                </c:pt>
                <c:pt idx="124">
                  <c:v>642.91809999999998</c:v>
                </c:pt>
                <c:pt idx="125">
                  <c:v>643.26250000000005</c:v>
                </c:pt>
                <c:pt idx="126">
                  <c:v>643.60680000000002</c:v>
                </c:pt>
                <c:pt idx="127">
                  <c:v>643.95119999999997</c:v>
                </c:pt>
                <c:pt idx="128">
                  <c:v>644.29539999999997</c:v>
                </c:pt>
                <c:pt idx="129">
                  <c:v>644.63959999999997</c:v>
                </c:pt>
                <c:pt idx="130">
                  <c:v>644.98379999999997</c:v>
                </c:pt>
                <c:pt idx="131">
                  <c:v>645.3279</c:v>
                </c:pt>
                <c:pt idx="132">
                  <c:v>645.6721</c:v>
                </c:pt>
                <c:pt idx="133">
                  <c:v>646.01610000000005</c:v>
                </c:pt>
                <c:pt idx="134">
                  <c:v>646.36009999999999</c:v>
                </c:pt>
                <c:pt idx="135">
                  <c:v>646.70399999999995</c:v>
                </c:pt>
                <c:pt idx="136">
                  <c:v>647.04790000000003</c:v>
                </c:pt>
                <c:pt idx="137">
                  <c:v>647.39179999999999</c:v>
                </c:pt>
                <c:pt idx="138">
                  <c:v>647.73569999999995</c:v>
                </c:pt>
                <c:pt idx="139">
                  <c:v>648.07939999999996</c:v>
                </c:pt>
                <c:pt idx="140">
                  <c:v>648.42319999999995</c:v>
                </c:pt>
                <c:pt idx="141">
                  <c:v>648.76679999999999</c:v>
                </c:pt>
                <c:pt idx="142">
                  <c:v>649.1105</c:v>
                </c:pt>
                <c:pt idx="143">
                  <c:v>649.45399999999995</c:v>
                </c:pt>
                <c:pt idx="144">
                  <c:v>649.79759999999999</c:v>
                </c:pt>
                <c:pt idx="145">
                  <c:v>650.14110000000005</c:v>
                </c:pt>
                <c:pt idx="146">
                  <c:v>650.4846</c:v>
                </c:pt>
                <c:pt idx="147">
                  <c:v>650.82799999999997</c:v>
                </c:pt>
                <c:pt idx="148">
                  <c:v>651.17139999999995</c:v>
                </c:pt>
                <c:pt idx="149">
                  <c:v>651.51469999999995</c:v>
                </c:pt>
                <c:pt idx="150">
                  <c:v>651.85799999999995</c:v>
                </c:pt>
                <c:pt idx="151">
                  <c:v>652.20119999999997</c:v>
                </c:pt>
                <c:pt idx="152">
                  <c:v>652.5444</c:v>
                </c:pt>
                <c:pt idx="153">
                  <c:v>652.88760000000002</c:v>
                </c:pt>
                <c:pt idx="154">
                  <c:v>653.23069999999996</c:v>
                </c:pt>
                <c:pt idx="155">
                  <c:v>653.57370000000003</c:v>
                </c:pt>
                <c:pt idx="156">
                  <c:v>653.91669999999999</c:v>
                </c:pt>
                <c:pt idx="157">
                  <c:v>654.25980000000004</c:v>
                </c:pt>
                <c:pt idx="158">
                  <c:v>654.60270000000003</c:v>
                </c:pt>
                <c:pt idx="159">
                  <c:v>654.94560000000001</c:v>
                </c:pt>
                <c:pt idx="160">
                  <c:v>655.28840000000002</c:v>
                </c:pt>
                <c:pt idx="161">
                  <c:v>655.63120000000004</c:v>
                </c:pt>
                <c:pt idx="162">
                  <c:v>655.97389999999996</c:v>
                </c:pt>
                <c:pt idx="163">
                  <c:v>656.31669999999997</c:v>
                </c:pt>
                <c:pt idx="164">
                  <c:v>656.65930000000003</c:v>
                </c:pt>
                <c:pt idx="165">
                  <c:v>657.00189999999998</c:v>
                </c:pt>
                <c:pt idx="166">
                  <c:v>657.34450000000004</c:v>
                </c:pt>
                <c:pt idx="167">
                  <c:v>657.68700000000001</c:v>
                </c:pt>
                <c:pt idx="168">
                  <c:v>658.02949999999998</c:v>
                </c:pt>
                <c:pt idx="169">
                  <c:v>658.37189999999998</c:v>
                </c:pt>
                <c:pt idx="170">
                  <c:v>658.71429999999998</c:v>
                </c:pt>
                <c:pt idx="171">
                  <c:v>659.0566</c:v>
                </c:pt>
                <c:pt idx="172">
                  <c:v>659.39890000000003</c:v>
                </c:pt>
                <c:pt idx="173">
                  <c:v>659.74120000000005</c:v>
                </c:pt>
                <c:pt idx="174">
                  <c:v>660.08339999999998</c:v>
                </c:pt>
                <c:pt idx="175">
                  <c:v>660.42550000000006</c:v>
                </c:pt>
                <c:pt idx="176">
                  <c:v>660.76769999999999</c:v>
                </c:pt>
                <c:pt idx="177">
                  <c:v>661.10969999999998</c:v>
                </c:pt>
                <c:pt idx="178">
                  <c:v>661.45180000000005</c:v>
                </c:pt>
                <c:pt idx="179">
                  <c:v>661.79380000000003</c:v>
                </c:pt>
                <c:pt idx="180">
                  <c:v>662.13570000000004</c:v>
                </c:pt>
                <c:pt idx="181">
                  <c:v>662.47760000000005</c:v>
                </c:pt>
                <c:pt idx="182">
                  <c:v>662.81949999999995</c:v>
                </c:pt>
                <c:pt idx="183">
                  <c:v>663.16129999999998</c:v>
                </c:pt>
                <c:pt idx="184">
                  <c:v>663.50310000000002</c:v>
                </c:pt>
                <c:pt idx="185">
                  <c:v>663.84469999999999</c:v>
                </c:pt>
                <c:pt idx="186">
                  <c:v>664.18640000000005</c:v>
                </c:pt>
                <c:pt idx="187">
                  <c:v>664.52800000000002</c:v>
                </c:pt>
                <c:pt idx="188">
                  <c:v>664.86959999999999</c:v>
                </c:pt>
                <c:pt idx="189">
                  <c:v>665.21109999999999</c:v>
                </c:pt>
                <c:pt idx="190">
                  <c:v>665.55259999999998</c:v>
                </c:pt>
                <c:pt idx="191">
                  <c:v>665.89409999999998</c:v>
                </c:pt>
                <c:pt idx="192">
                  <c:v>666.2355</c:v>
                </c:pt>
                <c:pt idx="193">
                  <c:v>666.57680000000005</c:v>
                </c:pt>
                <c:pt idx="194">
                  <c:v>666.91819999999996</c:v>
                </c:pt>
                <c:pt idx="195">
                  <c:v>667.25940000000003</c:v>
                </c:pt>
                <c:pt idx="196">
                  <c:v>667.60059999999999</c:v>
                </c:pt>
                <c:pt idx="197">
                  <c:v>667.94179999999994</c:v>
                </c:pt>
                <c:pt idx="198">
                  <c:v>668.28300000000002</c:v>
                </c:pt>
                <c:pt idx="199">
                  <c:v>668.62400000000002</c:v>
                </c:pt>
                <c:pt idx="200">
                  <c:v>668.96500000000003</c:v>
                </c:pt>
                <c:pt idx="201">
                  <c:v>669.30600000000004</c:v>
                </c:pt>
                <c:pt idx="202">
                  <c:v>669.64700000000005</c:v>
                </c:pt>
                <c:pt idx="203">
                  <c:v>669.98789999999997</c:v>
                </c:pt>
                <c:pt idx="204">
                  <c:v>670.32870000000003</c:v>
                </c:pt>
                <c:pt idx="205">
                  <c:v>670.66959999999995</c:v>
                </c:pt>
                <c:pt idx="206">
                  <c:v>671.01030000000003</c:v>
                </c:pt>
                <c:pt idx="207">
                  <c:v>671.35109999999997</c:v>
                </c:pt>
                <c:pt idx="208">
                  <c:v>671.69169999999997</c:v>
                </c:pt>
                <c:pt idx="209">
                  <c:v>672.03229999999996</c:v>
                </c:pt>
                <c:pt idx="210">
                  <c:v>672.37300000000005</c:v>
                </c:pt>
                <c:pt idx="211">
                  <c:v>672.71349999999995</c:v>
                </c:pt>
                <c:pt idx="212">
                  <c:v>673.05399999999997</c:v>
                </c:pt>
                <c:pt idx="213">
                  <c:v>673.39449999999999</c:v>
                </c:pt>
                <c:pt idx="214">
                  <c:v>673.73490000000004</c:v>
                </c:pt>
                <c:pt idx="215">
                  <c:v>674.0752</c:v>
                </c:pt>
                <c:pt idx="216">
                  <c:v>674.41549999999995</c:v>
                </c:pt>
                <c:pt idx="217">
                  <c:v>674.75580000000002</c:v>
                </c:pt>
                <c:pt idx="218">
                  <c:v>675.096</c:v>
                </c:pt>
                <c:pt idx="219">
                  <c:v>675.43619999999999</c:v>
                </c:pt>
                <c:pt idx="220">
                  <c:v>675.77639999999997</c:v>
                </c:pt>
                <c:pt idx="221">
                  <c:v>676.11649999999997</c:v>
                </c:pt>
                <c:pt idx="222">
                  <c:v>676.45650000000001</c:v>
                </c:pt>
                <c:pt idx="223">
                  <c:v>676.79639999999995</c:v>
                </c:pt>
                <c:pt idx="224">
                  <c:v>677.13639999999998</c:v>
                </c:pt>
                <c:pt idx="225">
                  <c:v>677.47630000000004</c:v>
                </c:pt>
                <c:pt idx="226">
                  <c:v>677.81619999999998</c:v>
                </c:pt>
                <c:pt idx="227">
                  <c:v>678.15599999999995</c:v>
                </c:pt>
                <c:pt idx="228">
                  <c:v>678.49580000000003</c:v>
                </c:pt>
                <c:pt idx="229">
                  <c:v>678.83550000000002</c:v>
                </c:pt>
                <c:pt idx="230">
                  <c:v>679.17520000000002</c:v>
                </c:pt>
                <c:pt idx="231">
                  <c:v>679.51480000000004</c:v>
                </c:pt>
                <c:pt idx="232">
                  <c:v>679.85440000000006</c:v>
                </c:pt>
                <c:pt idx="233">
                  <c:v>680.19399999999996</c:v>
                </c:pt>
                <c:pt idx="234">
                  <c:v>680.53340000000003</c:v>
                </c:pt>
                <c:pt idx="235">
                  <c:v>680.87289999999996</c:v>
                </c:pt>
                <c:pt idx="236">
                  <c:v>681.21230000000003</c:v>
                </c:pt>
                <c:pt idx="237">
                  <c:v>681.55169999999998</c:v>
                </c:pt>
                <c:pt idx="238">
                  <c:v>681.89099999999996</c:v>
                </c:pt>
                <c:pt idx="239">
                  <c:v>682.23030000000006</c:v>
                </c:pt>
                <c:pt idx="240">
                  <c:v>682.56949999999995</c:v>
                </c:pt>
                <c:pt idx="241">
                  <c:v>682.90869999999995</c:v>
                </c:pt>
                <c:pt idx="242">
                  <c:v>683.24779999999998</c:v>
                </c:pt>
                <c:pt idx="243">
                  <c:v>683.58690000000001</c:v>
                </c:pt>
                <c:pt idx="244">
                  <c:v>683.92589999999996</c:v>
                </c:pt>
                <c:pt idx="245">
                  <c:v>684.26499999999999</c:v>
                </c:pt>
                <c:pt idx="246">
                  <c:v>684.60389999999995</c:v>
                </c:pt>
                <c:pt idx="247">
                  <c:v>684.94280000000003</c:v>
                </c:pt>
                <c:pt idx="248">
                  <c:v>685.28160000000003</c:v>
                </c:pt>
                <c:pt idx="249">
                  <c:v>685.62049999999999</c:v>
                </c:pt>
                <c:pt idx="250">
                  <c:v>685.95920000000001</c:v>
                </c:pt>
                <c:pt idx="251">
                  <c:v>686.298</c:v>
                </c:pt>
                <c:pt idx="252">
                  <c:v>686.63670000000002</c:v>
                </c:pt>
                <c:pt idx="253">
                  <c:v>686.97529999999995</c:v>
                </c:pt>
                <c:pt idx="254">
                  <c:v>687.31380000000001</c:v>
                </c:pt>
                <c:pt idx="255">
                  <c:v>687.65239999999994</c:v>
                </c:pt>
                <c:pt idx="256">
                  <c:v>687.99090000000001</c:v>
                </c:pt>
                <c:pt idx="257">
                  <c:v>688.32929999999999</c:v>
                </c:pt>
                <c:pt idx="258">
                  <c:v>688.66769999999997</c:v>
                </c:pt>
                <c:pt idx="259">
                  <c:v>689.00609999999995</c:v>
                </c:pt>
                <c:pt idx="260">
                  <c:v>689.34439999999995</c:v>
                </c:pt>
                <c:pt idx="261">
                  <c:v>689.68269999999995</c:v>
                </c:pt>
                <c:pt idx="262">
                  <c:v>690.02089999999998</c:v>
                </c:pt>
                <c:pt idx="263">
                  <c:v>690.35910000000001</c:v>
                </c:pt>
                <c:pt idx="264">
                  <c:v>690.69719999999995</c:v>
                </c:pt>
                <c:pt idx="265">
                  <c:v>691.03530000000001</c:v>
                </c:pt>
                <c:pt idx="266">
                  <c:v>691.37339999999995</c:v>
                </c:pt>
                <c:pt idx="267">
                  <c:v>691.71130000000005</c:v>
                </c:pt>
                <c:pt idx="268">
                  <c:v>692.04930000000002</c:v>
                </c:pt>
                <c:pt idx="269">
                  <c:v>692.38720000000001</c:v>
                </c:pt>
                <c:pt idx="270">
                  <c:v>692.72500000000002</c:v>
                </c:pt>
                <c:pt idx="271">
                  <c:v>693.06290000000001</c:v>
                </c:pt>
                <c:pt idx="272">
                  <c:v>693.40060000000005</c:v>
                </c:pt>
                <c:pt idx="273">
                  <c:v>693.73829999999998</c:v>
                </c:pt>
                <c:pt idx="274">
                  <c:v>694.07600000000002</c:v>
                </c:pt>
                <c:pt idx="275">
                  <c:v>694.41359999999997</c:v>
                </c:pt>
                <c:pt idx="276">
                  <c:v>694.75120000000004</c:v>
                </c:pt>
                <c:pt idx="277">
                  <c:v>695.08870000000002</c:v>
                </c:pt>
                <c:pt idx="278">
                  <c:v>695.42619999999999</c:v>
                </c:pt>
                <c:pt idx="279">
                  <c:v>695.76369999999997</c:v>
                </c:pt>
                <c:pt idx="280">
                  <c:v>696.10109999999997</c:v>
                </c:pt>
                <c:pt idx="281">
                  <c:v>696.4384</c:v>
                </c:pt>
                <c:pt idx="282">
                  <c:v>696.7758</c:v>
                </c:pt>
                <c:pt idx="283">
                  <c:v>697.11300000000006</c:v>
                </c:pt>
                <c:pt idx="284">
                  <c:v>697.4502</c:v>
                </c:pt>
                <c:pt idx="285">
                  <c:v>697.78740000000005</c:v>
                </c:pt>
                <c:pt idx="286">
                  <c:v>698.12450000000001</c:v>
                </c:pt>
                <c:pt idx="287">
                  <c:v>698.4615</c:v>
                </c:pt>
                <c:pt idx="288">
                  <c:v>698.79859999999996</c:v>
                </c:pt>
                <c:pt idx="289">
                  <c:v>699.13559999999995</c:v>
                </c:pt>
                <c:pt idx="290">
                  <c:v>699.47249999999997</c:v>
                </c:pt>
                <c:pt idx="291">
                  <c:v>699.80939999999998</c:v>
                </c:pt>
                <c:pt idx="292">
                  <c:v>700.14620000000002</c:v>
                </c:pt>
                <c:pt idx="293">
                  <c:v>700.48310000000004</c:v>
                </c:pt>
                <c:pt idx="294">
                  <c:v>700.81979999999999</c:v>
                </c:pt>
                <c:pt idx="295">
                  <c:v>701.15660000000003</c:v>
                </c:pt>
                <c:pt idx="296">
                  <c:v>701.4932</c:v>
                </c:pt>
                <c:pt idx="297">
                  <c:v>701.82979999999998</c:v>
                </c:pt>
                <c:pt idx="298">
                  <c:v>702.16639999999995</c:v>
                </c:pt>
                <c:pt idx="299">
                  <c:v>702.50289999999995</c:v>
                </c:pt>
                <c:pt idx="300">
                  <c:v>702.83939999999996</c:v>
                </c:pt>
                <c:pt idx="301">
                  <c:v>703.17579999999998</c:v>
                </c:pt>
                <c:pt idx="302">
                  <c:v>703.51220000000001</c:v>
                </c:pt>
                <c:pt idx="303">
                  <c:v>703.84849999999994</c:v>
                </c:pt>
                <c:pt idx="304">
                  <c:v>704.1848</c:v>
                </c:pt>
                <c:pt idx="305">
                  <c:v>704.52110000000005</c:v>
                </c:pt>
                <c:pt idx="306">
                  <c:v>704.85730000000001</c:v>
                </c:pt>
                <c:pt idx="307">
                  <c:v>705.1934</c:v>
                </c:pt>
                <c:pt idx="308">
                  <c:v>705.52949999999998</c:v>
                </c:pt>
                <c:pt idx="309">
                  <c:v>705.86559999999997</c:v>
                </c:pt>
                <c:pt idx="310">
                  <c:v>706.20159999999998</c:v>
                </c:pt>
                <c:pt idx="311">
                  <c:v>706.5376</c:v>
                </c:pt>
                <c:pt idx="312">
                  <c:v>706.87350000000004</c:v>
                </c:pt>
                <c:pt idx="313">
                  <c:v>707.20939999999996</c:v>
                </c:pt>
                <c:pt idx="314">
                  <c:v>707.54520000000002</c:v>
                </c:pt>
                <c:pt idx="315">
                  <c:v>707.88099999999997</c:v>
                </c:pt>
                <c:pt idx="316">
                  <c:v>708.21669999999995</c:v>
                </c:pt>
                <c:pt idx="317">
                  <c:v>708.55240000000003</c:v>
                </c:pt>
                <c:pt idx="318">
                  <c:v>708.88810000000001</c:v>
                </c:pt>
                <c:pt idx="319">
                  <c:v>709.22370000000001</c:v>
                </c:pt>
                <c:pt idx="320">
                  <c:v>709.55930000000001</c:v>
                </c:pt>
                <c:pt idx="321">
                  <c:v>709.89480000000003</c:v>
                </c:pt>
                <c:pt idx="322">
                  <c:v>710.23019999999997</c:v>
                </c:pt>
                <c:pt idx="323">
                  <c:v>710.56569999999999</c:v>
                </c:pt>
                <c:pt idx="324">
                  <c:v>710.90099999999995</c:v>
                </c:pt>
                <c:pt idx="325">
                  <c:v>711.23630000000003</c:v>
                </c:pt>
                <c:pt idx="326">
                  <c:v>711.57159999999999</c:v>
                </c:pt>
                <c:pt idx="327">
                  <c:v>711.90689999999995</c:v>
                </c:pt>
                <c:pt idx="328">
                  <c:v>712.24199999999996</c:v>
                </c:pt>
                <c:pt idx="329">
                  <c:v>712.57709999999997</c:v>
                </c:pt>
                <c:pt idx="330">
                  <c:v>712.91229999999996</c:v>
                </c:pt>
                <c:pt idx="331">
                  <c:v>713.2473</c:v>
                </c:pt>
                <c:pt idx="332">
                  <c:v>713.58230000000003</c:v>
                </c:pt>
                <c:pt idx="333">
                  <c:v>713.91719999999998</c:v>
                </c:pt>
                <c:pt idx="334">
                  <c:v>714.25220000000002</c:v>
                </c:pt>
                <c:pt idx="335">
                  <c:v>714.58699999999999</c:v>
                </c:pt>
                <c:pt idx="336">
                  <c:v>714.92190000000005</c:v>
                </c:pt>
                <c:pt idx="337">
                  <c:v>715.25660000000005</c:v>
                </c:pt>
                <c:pt idx="338">
                  <c:v>715.59130000000005</c:v>
                </c:pt>
                <c:pt idx="339">
                  <c:v>715.92600000000004</c:v>
                </c:pt>
                <c:pt idx="340">
                  <c:v>716.26059999999995</c:v>
                </c:pt>
                <c:pt idx="341">
                  <c:v>716.59519999999998</c:v>
                </c:pt>
                <c:pt idx="342">
                  <c:v>716.92970000000003</c:v>
                </c:pt>
                <c:pt idx="343">
                  <c:v>717.26419999999996</c:v>
                </c:pt>
                <c:pt idx="344">
                  <c:v>717.59870000000001</c:v>
                </c:pt>
                <c:pt idx="345">
                  <c:v>717.93309999999997</c:v>
                </c:pt>
                <c:pt idx="346">
                  <c:v>718.26750000000004</c:v>
                </c:pt>
                <c:pt idx="347">
                  <c:v>718.60170000000005</c:v>
                </c:pt>
                <c:pt idx="348">
                  <c:v>718.93600000000004</c:v>
                </c:pt>
                <c:pt idx="349">
                  <c:v>719.27020000000005</c:v>
                </c:pt>
                <c:pt idx="350">
                  <c:v>719.60440000000006</c:v>
                </c:pt>
                <c:pt idx="351">
                  <c:v>719.93849999999998</c:v>
                </c:pt>
                <c:pt idx="352">
                  <c:v>720.27260000000001</c:v>
                </c:pt>
                <c:pt idx="353">
                  <c:v>720.60659999999996</c:v>
                </c:pt>
                <c:pt idx="354">
                  <c:v>720.94060000000002</c:v>
                </c:pt>
                <c:pt idx="355">
                  <c:v>721.27449999999999</c:v>
                </c:pt>
                <c:pt idx="356">
                  <c:v>721.60839999999996</c:v>
                </c:pt>
                <c:pt idx="357">
                  <c:v>721.94219999999996</c:v>
                </c:pt>
                <c:pt idx="358">
                  <c:v>722.27599999999995</c:v>
                </c:pt>
                <c:pt idx="359">
                  <c:v>722.60969999999998</c:v>
                </c:pt>
                <c:pt idx="360">
                  <c:v>722.9434</c:v>
                </c:pt>
                <c:pt idx="361">
                  <c:v>723.27710000000002</c:v>
                </c:pt>
                <c:pt idx="362">
                  <c:v>723.61069999999995</c:v>
                </c:pt>
                <c:pt idx="363">
                  <c:v>723.9443</c:v>
                </c:pt>
                <c:pt idx="364">
                  <c:v>724.27779999999996</c:v>
                </c:pt>
                <c:pt idx="365">
                  <c:v>724.61130000000003</c:v>
                </c:pt>
                <c:pt idx="366">
                  <c:v>724.94460000000004</c:v>
                </c:pt>
                <c:pt idx="367">
                  <c:v>725.27800000000002</c:v>
                </c:pt>
                <c:pt idx="368">
                  <c:v>725.61130000000003</c:v>
                </c:pt>
                <c:pt idx="369">
                  <c:v>725.94460000000004</c:v>
                </c:pt>
                <c:pt idx="370">
                  <c:v>726.27790000000005</c:v>
                </c:pt>
                <c:pt idx="371">
                  <c:v>726.61099999999999</c:v>
                </c:pt>
                <c:pt idx="372">
                  <c:v>726.94420000000002</c:v>
                </c:pt>
                <c:pt idx="373">
                  <c:v>727.27729999999997</c:v>
                </c:pt>
                <c:pt idx="374">
                  <c:v>727.61040000000003</c:v>
                </c:pt>
                <c:pt idx="375">
                  <c:v>727.94330000000002</c:v>
                </c:pt>
                <c:pt idx="376">
                  <c:v>728.27620000000002</c:v>
                </c:pt>
                <c:pt idx="377">
                  <c:v>728.60919999999999</c:v>
                </c:pt>
                <c:pt idx="378">
                  <c:v>728.94200000000001</c:v>
                </c:pt>
                <c:pt idx="379">
                  <c:v>729.27480000000003</c:v>
                </c:pt>
                <c:pt idx="380">
                  <c:v>729.60760000000005</c:v>
                </c:pt>
                <c:pt idx="381">
                  <c:v>729.94029999999998</c:v>
                </c:pt>
                <c:pt idx="382">
                  <c:v>730.27300000000002</c:v>
                </c:pt>
                <c:pt idx="383">
                  <c:v>730.60569999999996</c:v>
                </c:pt>
                <c:pt idx="384">
                  <c:v>730.93820000000005</c:v>
                </c:pt>
                <c:pt idx="385">
                  <c:v>731.27080000000001</c:v>
                </c:pt>
                <c:pt idx="386">
                  <c:v>731.60320000000002</c:v>
                </c:pt>
                <c:pt idx="387">
                  <c:v>731.9357</c:v>
                </c:pt>
                <c:pt idx="388">
                  <c:v>732.2681</c:v>
                </c:pt>
                <c:pt idx="389">
                  <c:v>732.60040000000004</c:v>
                </c:pt>
                <c:pt idx="390">
                  <c:v>732.93269999999995</c:v>
                </c:pt>
                <c:pt idx="391">
                  <c:v>733.26499999999999</c:v>
                </c:pt>
                <c:pt idx="392">
                  <c:v>733.59709999999995</c:v>
                </c:pt>
                <c:pt idx="393">
                  <c:v>733.92930000000001</c:v>
                </c:pt>
                <c:pt idx="394">
                  <c:v>734.26139999999998</c:v>
                </c:pt>
                <c:pt idx="395">
                  <c:v>734.59339999999997</c:v>
                </c:pt>
                <c:pt idx="396">
                  <c:v>734.92550000000006</c:v>
                </c:pt>
                <c:pt idx="397">
                  <c:v>735.25739999999996</c:v>
                </c:pt>
                <c:pt idx="398">
                  <c:v>735.58939999999996</c:v>
                </c:pt>
                <c:pt idx="399">
                  <c:v>735.9212</c:v>
                </c:pt>
                <c:pt idx="400">
                  <c:v>736.25310000000002</c:v>
                </c:pt>
                <c:pt idx="401">
                  <c:v>736.58479999999997</c:v>
                </c:pt>
                <c:pt idx="402">
                  <c:v>736.91660000000002</c:v>
                </c:pt>
                <c:pt idx="403">
                  <c:v>737.2482</c:v>
                </c:pt>
                <c:pt idx="404">
                  <c:v>737.57989999999995</c:v>
                </c:pt>
                <c:pt idx="405">
                  <c:v>737.91150000000005</c:v>
                </c:pt>
                <c:pt idx="406">
                  <c:v>738.24300000000005</c:v>
                </c:pt>
                <c:pt idx="407">
                  <c:v>738.57449999999994</c:v>
                </c:pt>
                <c:pt idx="408">
                  <c:v>738.90599999999995</c:v>
                </c:pt>
                <c:pt idx="409">
                  <c:v>739.23739999999998</c:v>
                </c:pt>
                <c:pt idx="410">
                  <c:v>739.56870000000004</c:v>
                </c:pt>
                <c:pt idx="411">
                  <c:v>739.9</c:v>
                </c:pt>
                <c:pt idx="412">
                  <c:v>740.23130000000003</c:v>
                </c:pt>
                <c:pt idx="413">
                  <c:v>740.5625</c:v>
                </c:pt>
                <c:pt idx="414">
                  <c:v>740.89369999999997</c:v>
                </c:pt>
                <c:pt idx="415">
                  <c:v>741.22479999999996</c:v>
                </c:pt>
                <c:pt idx="416">
                  <c:v>741.55589999999995</c:v>
                </c:pt>
                <c:pt idx="417">
                  <c:v>741.88689999999997</c:v>
                </c:pt>
                <c:pt idx="418">
                  <c:v>742.21789999999999</c:v>
                </c:pt>
                <c:pt idx="419">
                  <c:v>742.54880000000003</c:v>
                </c:pt>
                <c:pt idx="420">
                  <c:v>742.87969999999996</c:v>
                </c:pt>
                <c:pt idx="421">
                  <c:v>743.2106</c:v>
                </c:pt>
                <c:pt idx="422">
                  <c:v>743.54129999999998</c:v>
                </c:pt>
                <c:pt idx="423">
                  <c:v>743.87210000000005</c:v>
                </c:pt>
                <c:pt idx="424">
                  <c:v>744.20280000000002</c:v>
                </c:pt>
                <c:pt idx="425">
                  <c:v>744.53340000000003</c:v>
                </c:pt>
                <c:pt idx="426">
                  <c:v>744.86400000000003</c:v>
                </c:pt>
                <c:pt idx="427">
                  <c:v>745.19460000000004</c:v>
                </c:pt>
                <c:pt idx="428">
                  <c:v>745.52509999999995</c:v>
                </c:pt>
                <c:pt idx="429">
                  <c:v>745.85559999999998</c:v>
                </c:pt>
                <c:pt idx="430">
                  <c:v>746.18600000000004</c:v>
                </c:pt>
                <c:pt idx="431">
                  <c:v>746.51639999999998</c:v>
                </c:pt>
                <c:pt idx="432">
                  <c:v>746.84670000000006</c:v>
                </c:pt>
                <c:pt idx="433">
                  <c:v>747.17690000000005</c:v>
                </c:pt>
                <c:pt idx="434">
                  <c:v>747.50710000000004</c:v>
                </c:pt>
                <c:pt idx="435">
                  <c:v>747.83730000000003</c:v>
                </c:pt>
                <c:pt idx="436">
                  <c:v>748.16750000000002</c:v>
                </c:pt>
                <c:pt idx="437">
                  <c:v>748.49760000000003</c:v>
                </c:pt>
                <c:pt idx="438">
                  <c:v>748.82759999999996</c:v>
                </c:pt>
                <c:pt idx="439">
                  <c:v>749.1576</c:v>
                </c:pt>
                <c:pt idx="440">
                  <c:v>749.48749999999995</c:v>
                </c:pt>
                <c:pt idx="441">
                  <c:v>749.81740000000002</c:v>
                </c:pt>
                <c:pt idx="442">
                  <c:v>750.14729999999997</c:v>
                </c:pt>
                <c:pt idx="443">
                  <c:v>750.47709999999995</c:v>
                </c:pt>
                <c:pt idx="444">
                  <c:v>750.80679999999995</c:v>
                </c:pt>
                <c:pt idx="445">
                  <c:v>751.13649999999996</c:v>
                </c:pt>
                <c:pt idx="446">
                  <c:v>751.46619999999996</c:v>
                </c:pt>
                <c:pt idx="447">
                  <c:v>751.79579999999999</c:v>
                </c:pt>
                <c:pt idx="448">
                  <c:v>752.12530000000004</c:v>
                </c:pt>
                <c:pt idx="449">
                  <c:v>752.45479999999998</c:v>
                </c:pt>
                <c:pt idx="450">
                  <c:v>752.78430000000003</c:v>
                </c:pt>
                <c:pt idx="451">
                  <c:v>753.11369999999999</c:v>
                </c:pt>
                <c:pt idx="452">
                  <c:v>753.44309999999996</c:v>
                </c:pt>
                <c:pt idx="453">
                  <c:v>753.77250000000004</c:v>
                </c:pt>
                <c:pt idx="454">
                  <c:v>754.10170000000005</c:v>
                </c:pt>
                <c:pt idx="455">
                  <c:v>754.43089999999995</c:v>
                </c:pt>
                <c:pt idx="456">
                  <c:v>754.76009999999997</c:v>
                </c:pt>
                <c:pt idx="457">
                  <c:v>755.08920000000001</c:v>
                </c:pt>
                <c:pt idx="458">
                  <c:v>755.41830000000004</c:v>
                </c:pt>
                <c:pt idx="459">
                  <c:v>755.74739999999997</c:v>
                </c:pt>
                <c:pt idx="460">
                  <c:v>756.07640000000004</c:v>
                </c:pt>
                <c:pt idx="461">
                  <c:v>756.40530000000001</c:v>
                </c:pt>
                <c:pt idx="462">
                  <c:v>756.73419999999999</c:v>
                </c:pt>
                <c:pt idx="463">
                  <c:v>757.06299999999999</c:v>
                </c:pt>
                <c:pt idx="464">
                  <c:v>757.39179999999999</c:v>
                </c:pt>
                <c:pt idx="465">
                  <c:v>757.72059999999999</c:v>
                </c:pt>
                <c:pt idx="466">
                  <c:v>758.04930000000002</c:v>
                </c:pt>
                <c:pt idx="467">
                  <c:v>758.37800000000004</c:v>
                </c:pt>
                <c:pt idx="468">
                  <c:v>758.70659999999998</c:v>
                </c:pt>
                <c:pt idx="469">
                  <c:v>759.03520000000003</c:v>
                </c:pt>
                <c:pt idx="470">
                  <c:v>759.36369999999999</c:v>
                </c:pt>
                <c:pt idx="471">
                  <c:v>759.69209999999998</c:v>
                </c:pt>
                <c:pt idx="472">
                  <c:v>760.02059999999994</c:v>
                </c:pt>
                <c:pt idx="473">
                  <c:v>760.34889999999996</c:v>
                </c:pt>
                <c:pt idx="474">
                  <c:v>760.67719999999997</c:v>
                </c:pt>
                <c:pt idx="475">
                  <c:v>761.00559999999996</c:v>
                </c:pt>
                <c:pt idx="476">
                  <c:v>761.3338</c:v>
                </c:pt>
                <c:pt idx="477">
                  <c:v>761.66200000000003</c:v>
                </c:pt>
                <c:pt idx="478">
                  <c:v>761.99009999999998</c:v>
                </c:pt>
                <c:pt idx="479">
                  <c:v>762.31820000000005</c:v>
                </c:pt>
                <c:pt idx="480">
                  <c:v>762.64620000000002</c:v>
                </c:pt>
                <c:pt idx="481">
                  <c:v>762.9742</c:v>
                </c:pt>
                <c:pt idx="482">
                  <c:v>763.30219999999997</c:v>
                </c:pt>
                <c:pt idx="483">
                  <c:v>763.63009999999997</c:v>
                </c:pt>
                <c:pt idx="484">
                  <c:v>763.9579</c:v>
                </c:pt>
                <c:pt idx="485">
                  <c:v>764.28570000000002</c:v>
                </c:pt>
                <c:pt idx="486">
                  <c:v>764.61350000000004</c:v>
                </c:pt>
                <c:pt idx="487">
                  <c:v>764.94119999999998</c:v>
                </c:pt>
                <c:pt idx="488">
                  <c:v>765.26890000000003</c:v>
                </c:pt>
                <c:pt idx="489">
                  <c:v>765.59640000000002</c:v>
                </c:pt>
                <c:pt idx="490">
                  <c:v>765.92399999999998</c:v>
                </c:pt>
                <c:pt idx="491">
                  <c:v>766.25149999999996</c:v>
                </c:pt>
                <c:pt idx="492">
                  <c:v>766.57899999999995</c:v>
                </c:pt>
                <c:pt idx="493">
                  <c:v>766.90639999999996</c:v>
                </c:pt>
                <c:pt idx="494">
                  <c:v>767.23379999999997</c:v>
                </c:pt>
                <c:pt idx="495">
                  <c:v>767.56110000000001</c:v>
                </c:pt>
                <c:pt idx="496">
                  <c:v>767.88840000000005</c:v>
                </c:pt>
                <c:pt idx="497">
                  <c:v>768.21559999999999</c:v>
                </c:pt>
                <c:pt idx="498">
                  <c:v>768.54280000000006</c:v>
                </c:pt>
                <c:pt idx="499">
                  <c:v>768.86990000000003</c:v>
                </c:pt>
                <c:pt idx="500">
                  <c:v>769.197</c:v>
                </c:pt>
                <c:pt idx="501">
                  <c:v>769.524</c:v>
                </c:pt>
                <c:pt idx="502">
                  <c:v>769.851</c:v>
                </c:pt>
                <c:pt idx="503">
                  <c:v>770.178</c:v>
                </c:pt>
                <c:pt idx="504">
                  <c:v>770.50490000000002</c:v>
                </c:pt>
                <c:pt idx="505">
                  <c:v>770.83169999999996</c:v>
                </c:pt>
                <c:pt idx="506">
                  <c:v>771.1585</c:v>
                </c:pt>
                <c:pt idx="507">
                  <c:v>771.48519999999996</c:v>
                </c:pt>
                <c:pt idx="508">
                  <c:v>771.81200000000001</c:v>
                </c:pt>
                <c:pt idx="509">
                  <c:v>772.1386</c:v>
                </c:pt>
                <c:pt idx="510">
                  <c:v>772.46519999999998</c:v>
                </c:pt>
                <c:pt idx="511">
                  <c:v>772.79169999999999</c:v>
                </c:pt>
                <c:pt idx="512">
                  <c:v>773.11829999999998</c:v>
                </c:pt>
                <c:pt idx="513">
                  <c:v>773.44479999999999</c:v>
                </c:pt>
                <c:pt idx="514">
                  <c:v>773.77120000000002</c:v>
                </c:pt>
                <c:pt idx="515">
                  <c:v>774.09749999999997</c:v>
                </c:pt>
                <c:pt idx="516">
                  <c:v>774.42380000000003</c:v>
                </c:pt>
                <c:pt idx="517">
                  <c:v>774.75009999999997</c:v>
                </c:pt>
                <c:pt idx="518">
                  <c:v>775.07640000000004</c:v>
                </c:pt>
                <c:pt idx="519">
                  <c:v>775.40250000000003</c:v>
                </c:pt>
                <c:pt idx="520">
                  <c:v>775.72860000000003</c:v>
                </c:pt>
                <c:pt idx="521">
                  <c:v>776.05470000000003</c:v>
                </c:pt>
                <c:pt idx="522">
                  <c:v>776.38070000000005</c:v>
                </c:pt>
                <c:pt idx="523">
                  <c:v>776.70669999999996</c:v>
                </c:pt>
                <c:pt idx="524">
                  <c:v>777.03269999999998</c:v>
                </c:pt>
                <c:pt idx="525">
                  <c:v>777.35850000000005</c:v>
                </c:pt>
                <c:pt idx="526">
                  <c:v>777.68439999999998</c:v>
                </c:pt>
                <c:pt idx="527">
                  <c:v>778.01009999999997</c:v>
                </c:pt>
                <c:pt idx="528">
                  <c:v>778.33590000000004</c:v>
                </c:pt>
                <c:pt idx="529">
                  <c:v>778.66160000000002</c:v>
                </c:pt>
                <c:pt idx="530">
                  <c:v>778.98720000000003</c:v>
                </c:pt>
                <c:pt idx="531">
                  <c:v>779.31280000000004</c:v>
                </c:pt>
                <c:pt idx="532">
                  <c:v>779.63840000000005</c:v>
                </c:pt>
                <c:pt idx="533">
                  <c:v>779.96389999999997</c:v>
                </c:pt>
                <c:pt idx="534">
                  <c:v>780.28930000000003</c:v>
                </c:pt>
                <c:pt idx="535">
                  <c:v>780.61469999999997</c:v>
                </c:pt>
                <c:pt idx="536">
                  <c:v>780.94010000000003</c:v>
                </c:pt>
                <c:pt idx="537">
                  <c:v>781.2654</c:v>
                </c:pt>
                <c:pt idx="538">
                  <c:v>781.59059999999999</c:v>
                </c:pt>
                <c:pt idx="539">
                  <c:v>781.91579999999999</c:v>
                </c:pt>
                <c:pt idx="540">
                  <c:v>782.24099999999999</c:v>
                </c:pt>
                <c:pt idx="541">
                  <c:v>782.56619999999998</c:v>
                </c:pt>
                <c:pt idx="542">
                  <c:v>782.89120000000003</c:v>
                </c:pt>
                <c:pt idx="543">
                  <c:v>783.21619999999996</c:v>
                </c:pt>
                <c:pt idx="544">
                  <c:v>783.5412</c:v>
                </c:pt>
                <c:pt idx="545">
                  <c:v>783.86609999999996</c:v>
                </c:pt>
                <c:pt idx="546">
                  <c:v>784.19100000000003</c:v>
                </c:pt>
                <c:pt idx="547">
                  <c:v>784.51580000000001</c:v>
                </c:pt>
                <c:pt idx="548">
                  <c:v>784.84059999999999</c:v>
                </c:pt>
                <c:pt idx="549">
                  <c:v>785.1653</c:v>
                </c:pt>
                <c:pt idx="550">
                  <c:v>785.49</c:v>
                </c:pt>
                <c:pt idx="551">
                  <c:v>785.81460000000004</c:v>
                </c:pt>
                <c:pt idx="552">
                  <c:v>786.13919999999996</c:v>
                </c:pt>
                <c:pt idx="553">
                  <c:v>786.46370000000002</c:v>
                </c:pt>
                <c:pt idx="554">
                  <c:v>786.78819999999996</c:v>
                </c:pt>
                <c:pt idx="555">
                  <c:v>787.11270000000002</c:v>
                </c:pt>
                <c:pt idx="556">
                  <c:v>787.43709999999999</c:v>
                </c:pt>
                <c:pt idx="557">
                  <c:v>787.76139999999998</c:v>
                </c:pt>
                <c:pt idx="558">
                  <c:v>788.08569999999997</c:v>
                </c:pt>
                <c:pt idx="559">
                  <c:v>788.40989999999999</c:v>
                </c:pt>
                <c:pt idx="560">
                  <c:v>788.73410000000001</c:v>
                </c:pt>
                <c:pt idx="561">
                  <c:v>789.05830000000003</c:v>
                </c:pt>
                <c:pt idx="562">
                  <c:v>789.38239999999996</c:v>
                </c:pt>
                <c:pt idx="563">
                  <c:v>789.70640000000003</c:v>
                </c:pt>
                <c:pt idx="564">
                  <c:v>790.03039999999999</c:v>
                </c:pt>
                <c:pt idx="565">
                  <c:v>790.35440000000006</c:v>
                </c:pt>
                <c:pt idx="566">
                  <c:v>790.67830000000004</c:v>
                </c:pt>
                <c:pt idx="567">
                  <c:v>791.00210000000004</c:v>
                </c:pt>
                <c:pt idx="568">
                  <c:v>791.32590000000005</c:v>
                </c:pt>
                <c:pt idx="569">
                  <c:v>791.64970000000005</c:v>
                </c:pt>
                <c:pt idx="570">
                  <c:v>791.97339999999997</c:v>
                </c:pt>
                <c:pt idx="571">
                  <c:v>792.2971</c:v>
                </c:pt>
                <c:pt idx="572">
                  <c:v>792.62070000000006</c:v>
                </c:pt>
                <c:pt idx="573">
                  <c:v>792.9443</c:v>
                </c:pt>
                <c:pt idx="574">
                  <c:v>793.26779999999997</c:v>
                </c:pt>
                <c:pt idx="575">
                  <c:v>793.59119999999996</c:v>
                </c:pt>
                <c:pt idx="576">
                  <c:v>793.91470000000004</c:v>
                </c:pt>
                <c:pt idx="577">
                  <c:v>794.23800000000006</c:v>
                </c:pt>
                <c:pt idx="578">
                  <c:v>794.56129999999996</c:v>
                </c:pt>
                <c:pt idx="579">
                  <c:v>794.88459999999998</c:v>
                </c:pt>
                <c:pt idx="580">
                  <c:v>795.20780000000002</c:v>
                </c:pt>
                <c:pt idx="581">
                  <c:v>795.53099999999995</c:v>
                </c:pt>
                <c:pt idx="582">
                  <c:v>795.85410000000002</c:v>
                </c:pt>
                <c:pt idx="583">
                  <c:v>796.17719999999997</c:v>
                </c:pt>
                <c:pt idx="584">
                  <c:v>796.50019999999995</c:v>
                </c:pt>
                <c:pt idx="585">
                  <c:v>796.82320000000004</c:v>
                </c:pt>
                <c:pt idx="586">
                  <c:v>797.14620000000002</c:v>
                </c:pt>
                <c:pt idx="587">
                  <c:v>797.46910000000003</c:v>
                </c:pt>
                <c:pt idx="588">
                  <c:v>797.79190000000006</c:v>
                </c:pt>
                <c:pt idx="589">
                  <c:v>798.11469999999997</c:v>
                </c:pt>
                <c:pt idx="590">
                  <c:v>798.43740000000003</c:v>
                </c:pt>
                <c:pt idx="591">
                  <c:v>798.76009999999997</c:v>
                </c:pt>
                <c:pt idx="592">
                  <c:v>799.08280000000002</c:v>
                </c:pt>
                <c:pt idx="593">
                  <c:v>799.40530000000001</c:v>
                </c:pt>
                <c:pt idx="594">
                  <c:v>799.72789999999998</c:v>
                </c:pt>
                <c:pt idx="595">
                  <c:v>800.05039999999997</c:v>
                </c:pt>
                <c:pt idx="596">
                  <c:v>800.37279999999998</c:v>
                </c:pt>
                <c:pt idx="597">
                  <c:v>800.69529999999997</c:v>
                </c:pt>
                <c:pt idx="598">
                  <c:v>801.01760000000002</c:v>
                </c:pt>
                <c:pt idx="599">
                  <c:v>801.33979999999997</c:v>
                </c:pt>
                <c:pt idx="600">
                  <c:v>801.66210000000001</c:v>
                </c:pt>
                <c:pt idx="601">
                  <c:v>801.98429999999996</c:v>
                </c:pt>
                <c:pt idx="602">
                  <c:v>802.30650000000003</c:v>
                </c:pt>
                <c:pt idx="603">
                  <c:v>802.62860000000001</c:v>
                </c:pt>
                <c:pt idx="604">
                  <c:v>802.95060000000001</c:v>
                </c:pt>
                <c:pt idx="605">
                  <c:v>803.27260000000001</c:v>
                </c:pt>
                <c:pt idx="606">
                  <c:v>803.59460000000001</c:v>
                </c:pt>
                <c:pt idx="607">
                  <c:v>803.91650000000004</c:v>
                </c:pt>
                <c:pt idx="608">
                  <c:v>804.23839999999996</c:v>
                </c:pt>
                <c:pt idx="609">
                  <c:v>804.56020000000001</c:v>
                </c:pt>
                <c:pt idx="610">
                  <c:v>804.88199999999995</c:v>
                </c:pt>
                <c:pt idx="611">
                  <c:v>805.20370000000003</c:v>
                </c:pt>
                <c:pt idx="612">
                  <c:v>805.52530000000002</c:v>
                </c:pt>
                <c:pt idx="613">
                  <c:v>805.84690000000001</c:v>
                </c:pt>
                <c:pt idx="614">
                  <c:v>806.16849999999999</c:v>
                </c:pt>
                <c:pt idx="615">
                  <c:v>806.49009999999998</c:v>
                </c:pt>
                <c:pt idx="616">
                  <c:v>806.81150000000002</c:v>
                </c:pt>
                <c:pt idx="617">
                  <c:v>807.13289999999995</c:v>
                </c:pt>
                <c:pt idx="618">
                  <c:v>807.45429999999999</c:v>
                </c:pt>
                <c:pt idx="619">
                  <c:v>807.77560000000005</c:v>
                </c:pt>
                <c:pt idx="620">
                  <c:v>808.09690000000001</c:v>
                </c:pt>
                <c:pt idx="621">
                  <c:v>808.41809999999998</c:v>
                </c:pt>
                <c:pt idx="622">
                  <c:v>808.73929999999996</c:v>
                </c:pt>
                <c:pt idx="623">
                  <c:v>809.06039999999996</c:v>
                </c:pt>
                <c:pt idx="624">
                  <c:v>809.38149999999996</c:v>
                </c:pt>
                <c:pt idx="625">
                  <c:v>809.70249999999999</c:v>
                </c:pt>
                <c:pt idx="626">
                  <c:v>810.02350000000001</c:v>
                </c:pt>
                <c:pt idx="627">
                  <c:v>810.34439999999995</c:v>
                </c:pt>
                <c:pt idx="628">
                  <c:v>810.6653</c:v>
                </c:pt>
                <c:pt idx="629">
                  <c:v>810.98609999999996</c:v>
                </c:pt>
                <c:pt idx="630">
                  <c:v>811.30690000000004</c:v>
                </c:pt>
                <c:pt idx="631">
                  <c:v>811.6277</c:v>
                </c:pt>
                <c:pt idx="632">
                  <c:v>811.94839999999999</c:v>
                </c:pt>
                <c:pt idx="633">
                  <c:v>812.26900000000001</c:v>
                </c:pt>
                <c:pt idx="634">
                  <c:v>812.58960000000002</c:v>
                </c:pt>
                <c:pt idx="635">
                  <c:v>812.91010000000006</c:v>
                </c:pt>
                <c:pt idx="636">
                  <c:v>813.23059999999998</c:v>
                </c:pt>
                <c:pt idx="637">
                  <c:v>813.55100000000004</c:v>
                </c:pt>
                <c:pt idx="638">
                  <c:v>813.87149999999997</c:v>
                </c:pt>
                <c:pt idx="639">
                  <c:v>814.19179999999994</c:v>
                </c:pt>
                <c:pt idx="640">
                  <c:v>814.51210000000003</c:v>
                </c:pt>
                <c:pt idx="641">
                  <c:v>814.83230000000003</c:v>
                </c:pt>
                <c:pt idx="642">
                  <c:v>815.15250000000003</c:v>
                </c:pt>
                <c:pt idx="643">
                  <c:v>815.47270000000003</c:v>
                </c:pt>
                <c:pt idx="644">
                  <c:v>815.79269999999997</c:v>
                </c:pt>
                <c:pt idx="645">
                  <c:v>816.11279999999999</c:v>
                </c:pt>
                <c:pt idx="646">
                  <c:v>816.43280000000004</c:v>
                </c:pt>
                <c:pt idx="647">
                  <c:v>816.7527</c:v>
                </c:pt>
                <c:pt idx="648">
                  <c:v>817.07259999999997</c:v>
                </c:pt>
                <c:pt idx="649">
                  <c:v>817.39250000000004</c:v>
                </c:pt>
                <c:pt idx="650">
                  <c:v>817.71230000000003</c:v>
                </c:pt>
                <c:pt idx="651">
                  <c:v>818.03200000000004</c:v>
                </c:pt>
                <c:pt idx="652">
                  <c:v>818.35170000000005</c:v>
                </c:pt>
                <c:pt idx="653">
                  <c:v>818.67139999999995</c:v>
                </c:pt>
                <c:pt idx="654">
                  <c:v>818.99099999999999</c:v>
                </c:pt>
                <c:pt idx="655">
                  <c:v>819.31050000000005</c:v>
                </c:pt>
                <c:pt idx="656">
                  <c:v>819.63009999999997</c:v>
                </c:pt>
                <c:pt idx="657">
                  <c:v>819.94949999999994</c:v>
                </c:pt>
                <c:pt idx="658">
                  <c:v>820.26890000000003</c:v>
                </c:pt>
                <c:pt idx="659">
                  <c:v>820.5883</c:v>
                </c:pt>
                <c:pt idx="660">
                  <c:v>820.9076</c:v>
                </c:pt>
                <c:pt idx="661">
                  <c:v>821.2269</c:v>
                </c:pt>
                <c:pt idx="662">
                  <c:v>821.54600000000005</c:v>
                </c:pt>
                <c:pt idx="663">
                  <c:v>821.86519999999996</c:v>
                </c:pt>
                <c:pt idx="664">
                  <c:v>822.18430000000001</c:v>
                </c:pt>
                <c:pt idx="665">
                  <c:v>822.50340000000006</c:v>
                </c:pt>
                <c:pt idx="666">
                  <c:v>822.82240000000002</c:v>
                </c:pt>
                <c:pt idx="667">
                  <c:v>823.14139999999998</c:v>
                </c:pt>
                <c:pt idx="668">
                  <c:v>823.46029999999996</c:v>
                </c:pt>
                <c:pt idx="669">
                  <c:v>823.77909999999997</c:v>
                </c:pt>
                <c:pt idx="670">
                  <c:v>824.09799999999996</c:v>
                </c:pt>
                <c:pt idx="671">
                  <c:v>824.41669999999999</c:v>
                </c:pt>
                <c:pt idx="672">
                  <c:v>824.73540000000003</c:v>
                </c:pt>
                <c:pt idx="673">
                  <c:v>825.05409999999995</c:v>
                </c:pt>
                <c:pt idx="674">
                  <c:v>825.37270000000001</c:v>
                </c:pt>
                <c:pt idx="675">
                  <c:v>825.69129999999996</c:v>
                </c:pt>
                <c:pt idx="676">
                  <c:v>826.00980000000004</c:v>
                </c:pt>
                <c:pt idx="677">
                  <c:v>826.32820000000004</c:v>
                </c:pt>
                <c:pt idx="678">
                  <c:v>826.64670000000001</c:v>
                </c:pt>
                <c:pt idx="679">
                  <c:v>826.96500000000003</c:v>
                </c:pt>
                <c:pt idx="680">
                  <c:v>827.28340000000003</c:v>
                </c:pt>
                <c:pt idx="681">
                  <c:v>827.60159999999996</c:v>
                </c:pt>
                <c:pt idx="682">
                  <c:v>827.91989999999998</c:v>
                </c:pt>
                <c:pt idx="683">
                  <c:v>828.23800000000006</c:v>
                </c:pt>
                <c:pt idx="684">
                  <c:v>828.55619999999999</c:v>
                </c:pt>
                <c:pt idx="685">
                  <c:v>828.87419999999997</c:v>
                </c:pt>
                <c:pt idx="686">
                  <c:v>829.19230000000005</c:v>
                </c:pt>
                <c:pt idx="687">
                  <c:v>829.51020000000005</c:v>
                </c:pt>
                <c:pt idx="688">
                  <c:v>829.82809999999995</c:v>
                </c:pt>
                <c:pt idx="689">
                  <c:v>830.14599999999996</c:v>
                </c:pt>
                <c:pt idx="690">
                  <c:v>830.46379999999999</c:v>
                </c:pt>
                <c:pt idx="691">
                  <c:v>830.78160000000003</c:v>
                </c:pt>
                <c:pt idx="692">
                  <c:v>831.09929999999997</c:v>
                </c:pt>
                <c:pt idx="693">
                  <c:v>831.41700000000003</c:v>
                </c:pt>
                <c:pt idx="694">
                  <c:v>831.7346</c:v>
                </c:pt>
                <c:pt idx="695">
                  <c:v>832.05219999999997</c:v>
                </c:pt>
                <c:pt idx="696">
                  <c:v>832.36980000000005</c:v>
                </c:pt>
                <c:pt idx="697">
                  <c:v>832.68719999999996</c:v>
                </c:pt>
                <c:pt idx="698">
                  <c:v>833.00459999999998</c:v>
                </c:pt>
                <c:pt idx="699">
                  <c:v>833.322</c:v>
                </c:pt>
                <c:pt idx="700">
                  <c:v>833.63930000000005</c:v>
                </c:pt>
                <c:pt idx="701">
                  <c:v>833.95659999999998</c:v>
                </c:pt>
                <c:pt idx="702">
                  <c:v>834.27390000000003</c:v>
                </c:pt>
                <c:pt idx="703">
                  <c:v>834.59100000000001</c:v>
                </c:pt>
                <c:pt idx="704">
                  <c:v>834.90809999999999</c:v>
                </c:pt>
                <c:pt idx="705">
                  <c:v>835.22519999999997</c:v>
                </c:pt>
                <c:pt idx="706">
                  <c:v>835.54219999999998</c:v>
                </c:pt>
                <c:pt idx="707">
                  <c:v>835.85929999999996</c:v>
                </c:pt>
                <c:pt idx="708">
                  <c:v>836.17610000000002</c:v>
                </c:pt>
                <c:pt idx="709">
                  <c:v>836.49300000000005</c:v>
                </c:pt>
                <c:pt idx="710">
                  <c:v>836.80989999999997</c:v>
                </c:pt>
                <c:pt idx="711">
                  <c:v>837.12660000000005</c:v>
                </c:pt>
                <c:pt idx="712">
                  <c:v>837.4434</c:v>
                </c:pt>
                <c:pt idx="713">
                  <c:v>837.76009999999997</c:v>
                </c:pt>
                <c:pt idx="714">
                  <c:v>838.07669999999996</c:v>
                </c:pt>
                <c:pt idx="715">
                  <c:v>838.39319999999998</c:v>
                </c:pt>
                <c:pt idx="716">
                  <c:v>838.70979999999997</c:v>
                </c:pt>
                <c:pt idx="717">
                  <c:v>839.02629999999999</c:v>
                </c:pt>
                <c:pt idx="718">
                  <c:v>839.34270000000004</c:v>
                </c:pt>
                <c:pt idx="719">
                  <c:v>839.65909999999997</c:v>
                </c:pt>
                <c:pt idx="720">
                  <c:v>839.97540000000004</c:v>
                </c:pt>
                <c:pt idx="721">
                  <c:v>840.29169999999999</c:v>
                </c:pt>
                <c:pt idx="722">
                  <c:v>840.60799999999995</c:v>
                </c:pt>
                <c:pt idx="723">
                  <c:v>840.92409999999995</c:v>
                </c:pt>
                <c:pt idx="724">
                  <c:v>841.24019999999996</c:v>
                </c:pt>
                <c:pt idx="725">
                  <c:v>841.55629999999996</c:v>
                </c:pt>
                <c:pt idx="726">
                  <c:v>841.87239999999997</c:v>
                </c:pt>
                <c:pt idx="727">
                  <c:v>842.1884</c:v>
                </c:pt>
                <c:pt idx="728">
                  <c:v>842.50429999999994</c:v>
                </c:pt>
                <c:pt idx="729">
                  <c:v>842.8202</c:v>
                </c:pt>
                <c:pt idx="730">
                  <c:v>843.13599999999997</c:v>
                </c:pt>
                <c:pt idx="731">
                  <c:v>843.45180000000005</c:v>
                </c:pt>
                <c:pt idx="732">
                  <c:v>843.76750000000004</c:v>
                </c:pt>
                <c:pt idx="733">
                  <c:v>844.08320000000003</c:v>
                </c:pt>
                <c:pt idx="734">
                  <c:v>844.39880000000005</c:v>
                </c:pt>
                <c:pt idx="735">
                  <c:v>844.71439999999996</c:v>
                </c:pt>
                <c:pt idx="736">
                  <c:v>845.03</c:v>
                </c:pt>
                <c:pt idx="737">
                  <c:v>845.34540000000004</c:v>
                </c:pt>
                <c:pt idx="738">
                  <c:v>845.66079999999999</c:v>
                </c:pt>
                <c:pt idx="739">
                  <c:v>845.97630000000004</c:v>
                </c:pt>
                <c:pt idx="740">
                  <c:v>846.29160000000002</c:v>
                </c:pt>
                <c:pt idx="741">
                  <c:v>846.6069</c:v>
                </c:pt>
                <c:pt idx="742">
                  <c:v>846.9221</c:v>
                </c:pt>
                <c:pt idx="743">
                  <c:v>847.23720000000003</c:v>
                </c:pt>
                <c:pt idx="744">
                  <c:v>847.55240000000003</c:v>
                </c:pt>
                <c:pt idx="745">
                  <c:v>847.86749999999995</c:v>
                </c:pt>
                <c:pt idx="746">
                  <c:v>848.1825</c:v>
                </c:pt>
                <c:pt idx="747">
                  <c:v>848.49749999999995</c:v>
                </c:pt>
                <c:pt idx="748">
                  <c:v>848.81240000000003</c:v>
                </c:pt>
                <c:pt idx="749">
                  <c:v>849.12729999999999</c:v>
                </c:pt>
                <c:pt idx="750">
                  <c:v>849.44209999999998</c:v>
                </c:pt>
                <c:pt idx="751">
                  <c:v>849.75689999999997</c:v>
                </c:pt>
                <c:pt idx="752">
                  <c:v>850.07169999999996</c:v>
                </c:pt>
                <c:pt idx="753">
                  <c:v>850.38639999999998</c:v>
                </c:pt>
                <c:pt idx="754">
                  <c:v>850.70090000000005</c:v>
                </c:pt>
                <c:pt idx="755">
                  <c:v>851.01559999999995</c:v>
                </c:pt>
                <c:pt idx="756">
                  <c:v>851.33010000000002</c:v>
                </c:pt>
                <c:pt idx="757">
                  <c:v>851.64449999999999</c:v>
                </c:pt>
                <c:pt idx="758">
                  <c:v>851.95899999999995</c:v>
                </c:pt>
                <c:pt idx="759">
                  <c:v>852.27340000000004</c:v>
                </c:pt>
                <c:pt idx="760">
                  <c:v>852.58770000000004</c:v>
                </c:pt>
                <c:pt idx="761">
                  <c:v>852.90200000000004</c:v>
                </c:pt>
                <c:pt idx="762">
                  <c:v>853.21619999999996</c:v>
                </c:pt>
                <c:pt idx="763">
                  <c:v>853.53039999999999</c:v>
                </c:pt>
                <c:pt idx="764">
                  <c:v>853.84450000000004</c:v>
                </c:pt>
                <c:pt idx="765">
                  <c:v>854.15859999999998</c:v>
                </c:pt>
                <c:pt idx="766">
                  <c:v>854.47260000000006</c:v>
                </c:pt>
                <c:pt idx="767">
                  <c:v>854.78660000000002</c:v>
                </c:pt>
                <c:pt idx="768">
                  <c:v>855.10050000000001</c:v>
                </c:pt>
                <c:pt idx="769">
                  <c:v>855.4144</c:v>
                </c:pt>
                <c:pt idx="770">
                  <c:v>855.72820000000002</c:v>
                </c:pt>
                <c:pt idx="771">
                  <c:v>856.04200000000003</c:v>
                </c:pt>
                <c:pt idx="772">
                  <c:v>856.35569999999996</c:v>
                </c:pt>
                <c:pt idx="773">
                  <c:v>856.6694</c:v>
                </c:pt>
                <c:pt idx="774">
                  <c:v>856.98299999999995</c:v>
                </c:pt>
                <c:pt idx="775">
                  <c:v>857.29660000000001</c:v>
                </c:pt>
                <c:pt idx="776">
                  <c:v>857.61009999999999</c:v>
                </c:pt>
                <c:pt idx="777">
                  <c:v>857.92359999999996</c:v>
                </c:pt>
                <c:pt idx="778">
                  <c:v>858.23699999999997</c:v>
                </c:pt>
                <c:pt idx="779">
                  <c:v>858.55039999999997</c:v>
                </c:pt>
                <c:pt idx="780">
                  <c:v>858.86369999999999</c:v>
                </c:pt>
                <c:pt idx="781">
                  <c:v>859.17700000000002</c:v>
                </c:pt>
                <c:pt idx="782">
                  <c:v>859.49019999999996</c:v>
                </c:pt>
                <c:pt idx="783">
                  <c:v>859.80330000000004</c:v>
                </c:pt>
                <c:pt idx="784">
                  <c:v>860.11649999999997</c:v>
                </c:pt>
                <c:pt idx="785">
                  <c:v>860.42960000000005</c:v>
                </c:pt>
                <c:pt idx="786">
                  <c:v>860.74260000000004</c:v>
                </c:pt>
                <c:pt idx="787">
                  <c:v>861.05550000000005</c:v>
                </c:pt>
                <c:pt idx="788">
                  <c:v>861.36850000000004</c:v>
                </c:pt>
                <c:pt idx="789">
                  <c:v>861.68129999999996</c:v>
                </c:pt>
                <c:pt idx="790">
                  <c:v>861.9941</c:v>
                </c:pt>
                <c:pt idx="791">
                  <c:v>862.30690000000004</c:v>
                </c:pt>
                <c:pt idx="792">
                  <c:v>862.61959999999999</c:v>
                </c:pt>
                <c:pt idx="793">
                  <c:v>862.93230000000005</c:v>
                </c:pt>
                <c:pt idx="794">
                  <c:v>863.24490000000003</c:v>
                </c:pt>
                <c:pt idx="795">
                  <c:v>863.5575</c:v>
                </c:pt>
                <c:pt idx="796">
                  <c:v>863.87</c:v>
                </c:pt>
                <c:pt idx="797">
                  <c:v>864.18240000000003</c:v>
                </c:pt>
                <c:pt idx="798">
                  <c:v>864.49490000000003</c:v>
                </c:pt>
                <c:pt idx="799">
                  <c:v>864.80730000000005</c:v>
                </c:pt>
                <c:pt idx="800">
                  <c:v>865.11959999999999</c:v>
                </c:pt>
                <c:pt idx="801">
                  <c:v>865.43179999999995</c:v>
                </c:pt>
                <c:pt idx="802">
                  <c:v>865.74400000000003</c:v>
                </c:pt>
                <c:pt idx="803">
                  <c:v>866.05619999999999</c:v>
                </c:pt>
                <c:pt idx="804">
                  <c:v>866.36829999999998</c:v>
                </c:pt>
                <c:pt idx="805">
                  <c:v>866.68039999999996</c:v>
                </c:pt>
                <c:pt idx="806">
                  <c:v>866.99239999999998</c:v>
                </c:pt>
                <c:pt idx="807">
                  <c:v>867.30430000000001</c:v>
                </c:pt>
                <c:pt idx="808">
                  <c:v>867.61620000000005</c:v>
                </c:pt>
                <c:pt idx="809">
                  <c:v>867.92809999999997</c:v>
                </c:pt>
                <c:pt idx="810">
                  <c:v>868.23990000000003</c:v>
                </c:pt>
                <c:pt idx="811">
                  <c:v>868.55160000000001</c:v>
                </c:pt>
                <c:pt idx="812">
                  <c:v>868.86329999999998</c:v>
                </c:pt>
                <c:pt idx="813">
                  <c:v>869.17499999999995</c:v>
                </c:pt>
                <c:pt idx="814">
                  <c:v>869.48659999999995</c:v>
                </c:pt>
                <c:pt idx="815">
                  <c:v>869.79819999999995</c:v>
                </c:pt>
                <c:pt idx="816">
                  <c:v>870.10969999999998</c:v>
                </c:pt>
                <c:pt idx="817">
                  <c:v>870.42110000000002</c:v>
                </c:pt>
                <c:pt idx="818">
                  <c:v>870.73249999999996</c:v>
                </c:pt>
                <c:pt idx="819">
                  <c:v>871.04380000000003</c:v>
                </c:pt>
                <c:pt idx="820">
                  <c:v>871.35519999999997</c:v>
                </c:pt>
                <c:pt idx="821">
                  <c:v>871.66639999999995</c:v>
                </c:pt>
                <c:pt idx="822">
                  <c:v>871.97760000000005</c:v>
                </c:pt>
                <c:pt idx="823">
                  <c:v>872.28880000000004</c:v>
                </c:pt>
                <c:pt idx="824">
                  <c:v>872.59990000000005</c:v>
                </c:pt>
                <c:pt idx="825">
                  <c:v>872.91089999999997</c:v>
                </c:pt>
                <c:pt idx="826">
                  <c:v>873.22190000000001</c:v>
                </c:pt>
                <c:pt idx="827">
                  <c:v>873.53279999999995</c:v>
                </c:pt>
                <c:pt idx="828">
                  <c:v>873.84370000000001</c:v>
                </c:pt>
                <c:pt idx="829">
                  <c:v>874.15449999999998</c:v>
                </c:pt>
                <c:pt idx="830">
                  <c:v>874.46529999999996</c:v>
                </c:pt>
                <c:pt idx="831">
                  <c:v>874.77610000000004</c:v>
                </c:pt>
                <c:pt idx="832">
                  <c:v>875.08680000000004</c:v>
                </c:pt>
                <c:pt idx="833">
                  <c:v>875.39739999999995</c:v>
                </c:pt>
                <c:pt idx="834">
                  <c:v>875.70799999999997</c:v>
                </c:pt>
                <c:pt idx="835">
                  <c:v>876.01850000000002</c:v>
                </c:pt>
                <c:pt idx="836">
                  <c:v>876.32899999999995</c:v>
                </c:pt>
                <c:pt idx="837">
                  <c:v>876.6395</c:v>
                </c:pt>
                <c:pt idx="838">
                  <c:v>876.94979999999998</c:v>
                </c:pt>
                <c:pt idx="839">
                  <c:v>877.26009999999997</c:v>
                </c:pt>
                <c:pt idx="840">
                  <c:v>877.57039999999995</c:v>
                </c:pt>
                <c:pt idx="841">
                  <c:v>877.88070000000005</c:v>
                </c:pt>
                <c:pt idx="842">
                  <c:v>878.19090000000006</c:v>
                </c:pt>
                <c:pt idx="843">
                  <c:v>878.50099999999998</c:v>
                </c:pt>
                <c:pt idx="844">
                  <c:v>878.81100000000004</c:v>
                </c:pt>
                <c:pt idx="845">
                  <c:v>879.12109999999996</c:v>
                </c:pt>
                <c:pt idx="846">
                  <c:v>879.43100000000004</c:v>
                </c:pt>
                <c:pt idx="847">
                  <c:v>879.74099999999999</c:v>
                </c:pt>
                <c:pt idx="848">
                  <c:v>880.05079999999998</c:v>
                </c:pt>
                <c:pt idx="849">
                  <c:v>880.36069999999995</c:v>
                </c:pt>
                <c:pt idx="850">
                  <c:v>880.67039999999997</c:v>
                </c:pt>
                <c:pt idx="851">
                  <c:v>880.98019999999997</c:v>
                </c:pt>
                <c:pt idx="852">
                  <c:v>881.28980000000001</c:v>
                </c:pt>
                <c:pt idx="853">
                  <c:v>881.59939999999995</c:v>
                </c:pt>
                <c:pt idx="854">
                  <c:v>881.90899999999999</c:v>
                </c:pt>
                <c:pt idx="855">
                  <c:v>882.21849999999995</c:v>
                </c:pt>
                <c:pt idx="856">
                  <c:v>882.52800000000002</c:v>
                </c:pt>
                <c:pt idx="857">
                  <c:v>882.8374</c:v>
                </c:pt>
                <c:pt idx="858">
                  <c:v>883.14679999999998</c:v>
                </c:pt>
                <c:pt idx="859">
                  <c:v>883.45609999999999</c:v>
                </c:pt>
                <c:pt idx="860">
                  <c:v>883.76530000000002</c:v>
                </c:pt>
                <c:pt idx="861">
                  <c:v>884.07449999999994</c:v>
                </c:pt>
                <c:pt idx="862">
                  <c:v>884.38369999999998</c:v>
                </c:pt>
                <c:pt idx="863">
                  <c:v>884.69280000000003</c:v>
                </c:pt>
                <c:pt idx="864">
                  <c:v>885.0018</c:v>
                </c:pt>
                <c:pt idx="865">
                  <c:v>885.31089999999995</c:v>
                </c:pt>
                <c:pt idx="866">
                  <c:v>885.61980000000005</c:v>
                </c:pt>
                <c:pt idx="867">
                  <c:v>885.92870000000005</c:v>
                </c:pt>
                <c:pt idx="868">
                  <c:v>886.23749999999995</c:v>
                </c:pt>
                <c:pt idx="869">
                  <c:v>886.54639999999995</c:v>
                </c:pt>
                <c:pt idx="870">
                  <c:v>886.85509999999999</c:v>
                </c:pt>
                <c:pt idx="871">
                  <c:v>887.16380000000004</c:v>
                </c:pt>
                <c:pt idx="872">
                  <c:v>887.47249999999997</c:v>
                </c:pt>
                <c:pt idx="873">
                  <c:v>887.78110000000004</c:v>
                </c:pt>
                <c:pt idx="874">
                  <c:v>888.08960000000002</c:v>
                </c:pt>
                <c:pt idx="875">
                  <c:v>888.3981</c:v>
                </c:pt>
                <c:pt idx="876">
                  <c:v>888.70650000000001</c:v>
                </c:pt>
                <c:pt idx="877">
                  <c:v>889.01490000000001</c:v>
                </c:pt>
                <c:pt idx="878">
                  <c:v>889.32320000000004</c:v>
                </c:pt>
                <c:pt idx="879">
                  <c:v>889.63149999999996</c:v>
                </c:pt>
                <c:pt idx="880">
                  <c:v>889.93979999999999</c:v>
                </c:pt>
                <c:pt idx="881">
                  <c:v>890.24789999999996</c:v>
                </c:pt>
                <c:pt idx="882">
                  <c:v>890.55610000000001</c:v>
                </c:pt>
                <c:pt idx="883">
                  <c:v>890.86410000000001</c:v>
                </c:pt>
                <c:pt idx="884">
                  <c:v>891.17219999999998</c:v>
                </c:pt>
                <c:pt idx="885">
                  <c:v>891.48019999999997</c:v>
                </c:pt>
                <c:pt idx="886">
                  <c:v>891.78809999999999</c:v>
                </c:pt>
                <c:pt idx="887">
                  <c:v>892.09590000000003</c:v>
                </c:pt>
                <c:pt idx="888">
                  <c:v>892.40380000000005</c:v>
                </c:pt>
                <c:pt idx="889">
                  <c:v>892.7115</c:v>
                </c:pt>
                <c:pt idx="890">
                  <c:v>893.01930000000004</c:v>
                </c:pt>
                <c:pt idx="891">
                  <c:v>893.327</c:v>
                </c:pt>
                <c:pt idx="892">
                  <c:v>893.63459999999998</c:v>
                </c:pt>
                <c:pt idx="893">
                  <c:v>893.94209999999998</c:v>
                </c:pt>
                <c:pt idx="894">
                  <c:v>894.24959999999999</c:v>
                </c:pt>
                <c:pt idx="895">
                  <c:v>894.55709999999999</c:v>
                </c:pt>
                <c:pt idx="896">
                  <c:v>894.86450000000002</c:v>
                </c:pt>
                <c:pt idx="897">
                  <c:v>895.17190000000005</c:v>
                </c:pt>
                <c:pt idx="898">
                  <c:v>895.47919999999999</c:v>
                </c:pt>
                <c:pt idx="899">
                  <c:v>895.78639999999996</c:v>
                </c:pt>
                <c:pt idx="900">
                  <c:v>896.09370000000001</c:v>
                </c:pt>
                <c:pt idx="901">
                  <c:v>896.4008</c:v>
                </c:pt>
                <c:pt idx="902">
                  <c:v>896.7079</c:v>
                </c:pt>
                <c:pt idx="903">
                  <c:v>897.01499999999999</c:v>
                </c:pt>
                <c:pt idx="904">
                  <c:v>897.322</c:v>
                </c:pt>
                <c:pt idx="905">
                  <c:v>897.62890000000004</c:v>
                </c:pt>
                <c:pt idx="906">
                  <c:v>897.93579999999997</c:v>
                </c:pt>
                <c:pt idx="907">
                  <c:v>898.24270000000001</c:v>
                </c:pt>
                <c:pt idx="908">
                  <c:v>898.54939999999999</c:v>
                </c:pt>
                <c:pt idx="909">
                  <c:v>898.85619999999994</c:v>
                </c:pt>
                <c:pt idx="910">
                  <c:v>899.16290000000004</c:v>
                </c:pt>
                <c:pt idx="911">
                  <c:v>899.46950000000004</c:v>
                </c:pt>
                <c:pt idx="912">
                  <c:v>899.77610000000004</c:v>
                </c:pt>
                <c:pt idx="913">
                  <c:v>900.08259999999996</c:v>
                </c:pt>
                <c:pt idx="914">
                  <c:v>900.38919999999996</c:v>
                </c:pt>
                <c:pt idx="915">
                  <c:v>900.69560000000001</c:v>
                </c:pt>
                <c:pt idx="916">
                  <c:v>901.00199999999995</c:v>
                </c:pt>
                <c:pt idx="917">
                  <c:v>901.30830000000003</c:v>
                </c:pt>
                <c:pt idx="918">
                  <c:v>901.6146</c:v>
                </c:pt>
                <c:pt idx="919">
                  <c:v>901.92079999999999</c:v>
                </c:pt>
                <c:pt idx="920">
                  <c:v>902.22699999999998</c:v>
                </c:pt>
                <c:pt idx="921">
                  <c:v>902.53309999999999</c:v>
                </c:pt>
                <c:pt idx="922">
                  <c:v>902.83920000000001</c:v>
                </c:pt>
                <c:pt idx="923">
                  <c:v>903.14509999999996</c:v>
                </c:pt>
                <c:pt idx="924">
                  <c:v>903.4511</c:v>
                </c:pt>
                <c:pt idx="925">
                  <c:v>903.75710000000004</c:v>
                </c:pt>
                <c:pt idx="926">
                  <c:v>904.06290000000001</c:v>
                </c:pt>
                <c:pt idx="927">
                  <c:v>904.36869999999999</c:v>
                </c:pt>
                <c:pt idx="928">
                  <c:v>904.67449999999997</c:v>
                </c:pt>
                <c:pt idx="929">
                  <c:v>904.98019999999997</c:v>
                </c:pt>
                <c:pt idx="930">
                  <c:v>905.28579999999999</c:v>
                </c:pt>
                <c:pt idx="931">
                  <c:v>905.59140000000002</c:v>
                </c:pt>
                <c:pt idx="932">
                  <c:v>905.89700000000005</c:v>
                </c:pt>
                <c:pt idx="933">
                  <c:v>906.20249999999999</c:v>
                </c:pt>
                <c:pt idx="934">
                  <c:v>906.50789999999995</c:v>
                </c:pt>
                <c:pt idx="935">
                  <c:v>906.8134</c:v>
                </c:pt>
                <c:pt idx="936">
                  <c:v>907.11869999999999</c:v>
                </c:pt>
                <c:pt idx="937">
                  <c:v>907.42399999999998</c:v>
                </c:pt>
                <c:pt idx="938">
                  <c:v>907.72919999999999</c:v>
                </c:pt>
                <c:pt idx="939">
                  <c:v>908.03440000000001</c:v>
                </c:pt>
                <c:pt idx="940">
                  <c:v>908.33960000000002</c:v>
                </c:pt>
                <c:pt idx="941">
                  <c:v>908.64469999999994</c:v>
                </c:pt>
                <c:pt idx="942">
                  <c:v>908.94970000000001</c:v>
                </c:pt>
                <c:pt idx="943">
                  <c:v>909.25469999999996</c:v>
                </c:pt>
                <c:pt idx="944">
                  <c:v>909.55960000000005</c:v>
                </c:pt>
                <c:pt idx="945">
                  <c:v>909.86450000000002</c:v>
                </c:pt>
                <c:pt idx="946">
                  <c:v>910.16930000000002</c:v>
                </c:pt>
                <c:pt idx="947">
                  <c:v>910.47410000000002</c:v>
                </c:pt>
                <c:pt idx="948">
                  <c:v>910.77880000000005</c:v>
                </c:pt>
                <c:pt idx="949">
                  <c:v>911.08349999999996</c:v>
                </c:pt>
                <c:pt idx="950">
                  <c:v>911.38810000000001</c:v>
                </c:pt>
                <c:pt idx="951">
                  <c:v>911.69269999999995</c:v>
                </c:pt>
                <c:pt idx="952">
                  <c:v>911.99720000000002</c:v>
                </c:pt>
                <c:pt idx="953">
                  <c:v>912.30160000000001</c:v>
                </c:pt>
                <c:pt idx="954">
                  <c:v>912.60609999999997</c:v>
                </c:pt>
                <c:pt idx="955">
                  <c:v>912.91039999999998</c:v>
                </c:pt>
                <c:pt idx="956">
                  <c:v>913.21469999999999</c:v>
                </c:pt>
                <c:pt idx="957">
                  <c:v>913.51900000000001</c:v>
                </c:pt>
                <c:pt idx="958">
                  <c:v>913.82320000000004</c:v>
                </c:pt>
                <c:pt idx="959">
                  <c:v>914.12729999999999</c:v>
                </c:pt>
                <c:pt idx="960">
                  <c:v>914.43150000000003</c:v>
                </c:pt>
                <c:pt idx="961">
                  <c:v>914.7355</c:v>
                </c:pt>
                <c:pt idx="962">
                  <c:v>915.03949999999998</c:v>
                </c:pt>
                <c:pt idx="963">
                  <c:v>915.34339999999997</c:v>
                </c:pt>
                <c:pt idx="964">
                  <c:v>915.64729999999997</c:v>
                </c:pt>
                <c:pt idx="965">
                  <c:v>915.95119999999997</c:v>
                </c:pt>
                <c:pt idx="966">
                  <c:v>916.25490000000002</c:v>
                </c:pt>
                <c:pt idx="967">
                  <c:v>916.55870000000004</c:v>
                </c:pt>
                <c:pt idx="968">
                  <c:v>916.86239999999998</c:v>
                </c:pt>
                <c:pt idx="969">
                  <c:v>917.16600000000005</c:v>
                </c:pt>
                <c:pt idx="970">
                  <c:v>917.46950000000004</c:v>
                </c:pt>
                <c:pt idx="971">
                  <c:v>917.7731</c:v>
                </c:pt>
                <c:pt idx="972">
                  <c:v>918.07650000000001</c:v>
                </c:pt>
                <c:pt idx="973">
                  <c:v>918.38</c:v>
                </c:pt>
                <c:pt idx="974">
                  <c:v>918.68330000000003</c:v>
                </c:pt>
                <c:pt idx="975">
                  <c:v>918.98670000000004</c:v>
                </c:pt>
                <c:pt idx="976">
                  <c:v>919.28989999999999</c:v>
                </c:pt>
                <c:pt idx="977">
                  <c:v>919.59310000000005</c:v>
                </c:pt>
                <c:pt idx="978">
                  <c:v>919.8963</c:v>
                </c:pt>
                <c:pt idx="979">
                  <c:v>920.19939999999997</c:v>
                </c:pt>
                <c:pt idx="980">
                  <c:v>920.50239999999997</c:v>
                </c:pt>
                <c:pt idx="981">
                  <c:v>920.80550000000005</c:v>
                </c:pt>
                <c:pt idx="982">
                  <c:v>921.10839999999996</c:v>
                </c:pt>
                <c:pt idx="983">
                  <c:v>921.41129999999998</c:v>
                </c:pt>
                <c:pt idx="984">
                  <c:v>921.71420000000001</c:v>
                </c:pt>
                <c:pt idx="985">
                  <c:v>922.01700000000005</c:v>
                </c:pt>
                <c:pt idx="986">
                  <c:v>922.31970000000001</c:v>
                </c:pt>
                <c:pt idx="987">
                  <c:v>922.62239999999997</c:v>
                </c:pt>
                <c:pt idx="988">
                  <c:v>922.92499999999995</c:v>
                </c:pt>
                <c:pt idx="989">
                  <c:v>923.22760000000005</c:v>
                </c:pt>
                <c:pt idx="990">
                  <c:v>923.53020000000004</c:v>
                </c:pt>
                <c:pt idx="991">
                  <c:v>923.83259999999996</c:v>
                </c:pt>
                <c:pt idx="992">
                  <c:v>924.13509999999997</c:v>
                </c:pt>
                <c:pt idx="993">
                  <c:v>924.43740000000003</c:v>
                </c:pt>
                <c:pt idx="994">
                  <c:v>924.73969999999997</c:v>
                </c:pt>
                <c:pt idx="995">
                  <c:v>925.0421</c:v>
                </c:pt>
                <c:pt idx="996">
                  <c:v>925.3442</c:v>
                </c:pt>
                <c:pt idx="997">
                  <c:v>925.64639999999997</c:v>
                </c:pt>
                <c:pt idx="998">
                  <c:v>925.94849999999997</c:v>
                </c:pt>
                <c:pt idx="999">
                  <c:v>926.25059999999996</c:v>
                </c:pt>
                <c:pt idx="1000">
                  <c:v>926.55259999999998</c:v>
                </c:pt>
                <c:pt idx="1001">
                  <c:v>926.8546</c:v>
                </c:pt>
                <c:pt idx="1002">
                  <c:v>927.15650000000005</c:v>
                </c:pt>
                <c:pt idx="1003">
                  <c:v>927.45830000000001</c:v>
                </c:pt>
                <c:pt idx="1004">
                  <c:v>927.76009999999997</c:v>
                </c:pt>
                <c:pt idx="1005">
                  <c:v>928.06190000000004</c:v>
                </c:pt>
                <c:pt idx="1006">
                  <c:v>928.36360000000002</c:v>
                </c:pt>
                <c:pt idx="1007">
                  <c:v>928.66520000000003</c:v>
                </c:pt>
                <c:pt idx="1008">
                  <c:v>928.96680000000003</c:v>
                </c:pt>
                <c:pt idx="1009">
                  <c:v>929.26829999999995</c:v>
                </c:pt>
                <c:pt idx="1010">
                  <c:v>929.56979999999999</c:v>
                </c:pt>
                <c:pt idx="1011">
                  <c:v>929.87130000000002</c:v>
                </c:pt>
                <c:pt idx="1012">
                  <c:v>930.17259999999999</c:v>
                </c:pt>
                <c:pt idx="1013">
                  <c:v>930.47389999999996</c:v>
                </c:pt>
                <c:pt idx="1014">
                  <c:v>930.77520000000004</c:v>
                </c:pt>
                <c:pt idx="1015">
                  <c:v>931.07650000000001</c:v>
                </c:pt>
                <c:pt idx="1016">
                  <c:v>931.37760000000003</c:v>
                </c:pt>
                <c:pt idx="1017">
                  <c:v>931.67870000000005</c:v>
                </c:pt>
                <c:pt idx="1018">
                  <c:v>931.97979999999995</c:v>
                </c:pt>
                <c:pt idx="1019">
                  <c:v>932.2808</c:v>
                </c:pt>
                <c:pt idx="1020">
                  <c:v>932.58180000000004</c:v>
                </c:pt>
                <c:pt idx="1021">
                  <c:v>932.8827</c:v>
                </c:pt>
                <c:pt idx="1022">
                  <c:v>933.18349999999998</c:v>
                </c:pt>
                <c:pt idx="1023">
                  <c:v>933.48429999999996</c:v>
                </c:pt>
                <c:pt idx="1024">
                  <c:v>933.78510000000006</c:v>
                </c:pt>
                <c:pt idx="1025">
                  <c:v>934.08579999999995</c:v>
                </c:pt>
                <c:pt idx="1026">
                  <c:v>934.38639999999998</c:v>
                </c:pt>
                <c:pt idx="1027">
                  <c:v>934.68700000000001</c:v>
                </c:pt>
                <c:pt idx="1028">
                  <c:v>934.98749999999995</c:v>
                </c:pt>
                <c:pt idx="1029">
                  <c:v>935.28800000000001</c:v>
                </c:pt>
                <c:pt idx="1030">
                  <c:v>935.58849999999995</c:v>
                </c:pt>
                <c:pt idx="1031">
                  <c:v>935.88890000000004</c:v>
                </c:pt>
                <c:pt idx="1032">
                  <c:v>936.18920000000003</c:v>
                </c:pt>
                <c:pt idx="1033">
                  <c:v>936.48940000000005</c:v>
                </c:pt>
                <c:pt idx="1034">
                  <c:v>936.78970000000004</c:v>
                </c:pt>
                <c:pt idx="1035">
                  <c:v>937.08979999999997</c:v>
                </c:pt>
                <c:pt idx="1036">
                  <c:v>937.39</c:v>
                </c:pt>
                <c:pt idx="1037">
                  <c:v>937.69</c:v>
                </c:pt>
                <c:pt idx="1038">
                  <c:v>937.99009999999998</c:v>
                </c:pt>
                <c:pt idx="1039">
                  <c:v>938.29</c:v>
                </c:pt>
                <c:pt idx="1040">
                  <c:v>938.58989999999994</c:v>
                </c:pt>
                <c:pt idx="1041">
                  <c:v>938.88980000000004</c:v>
                </c:pt>
                <c:pt idx="1042">
                  <c:v>939.18960000000004</c:v>
                </c:pt>
                <c:pt idx="1043">
                  <c:v>939.48929999999996</c:v>
                </c:pt>
                <c:pt idx="1044">
                  <c:v>939.78899999999999</c:v>
                </c:pt>
                <c:pt idx="1045">
                  <c:v>940.08860000000004</c:v>
                </c:pt>
                <c:pt idx="1046">
                  <c:v>940.38819999999998</c:v>
                </c:pt>
                <c:pt idx="1047">
                  <c:v>940.68769999999995</c:v>
                </c:pt>
                <c:pt idx="1048">
                  <c:v>940.98720000000003</c:v>
                </c:pt>
                <c:pt idx="1049">
                  <c:v>941.2867</c:v>
                </c:pt>
                <c:pt idx="1050">
                  <c:v>941.58609999999999</c:v>
                </c:pt>
                <c:pt idx="1051">
                  <c:v>941.8854</c:v>
                </c:pt>
                <c:pt idx="1052">
                  <c:v>942.18460000000005</c:v>
                </c:pt>
                <c:pt idx="1053">
                  <c:v>942.48389999999995</c:v>
                </c:pt>
                <c:pt idx="1054">
                  <c:v>942.78300000000002</c:v>
                </c:pt>
                <c:pt idx="1055">
                  <c:v>943.08219999999994</c:v>
                </c:pt>
                <c:pt idx="1056">
                  <c:v>943.38120000000004</c:v>
                </c:pt>
                <c:pt idx="1057">
                  <c:v>943.68020000000001</c:v>
                </c:pt>
                <c:pt idx="1058">
                  <c:v>943.97919999999999</c:v>
                </c:pt>
                <c:pt idx="1059">
                  <c:v>944.27809999999999</c:v>
                </c:pt>
                <c:pt idx="1060">
                  <c:v>944.57690000000002</c:v>
                </c:pt>
                <c:pt idx="1061">
                  <c:v>944.87570000000005</c:v>
                </c:pt>
                <c:pt idx="1062">
                  <c:v>945.17439999999999</c:v>
                </c:pt>
                <c:pt idx="1063">
                  <c:v>945.47310000000004</c:v>
                </c:pt>
                <c:pt idx="1064">
                  <c:v>945.77179999999998</c:v>
                </c:pt>
                <c:pt idx="1065">
                  <c:v>946.07039999999995</c:v>
                </c:pt>
                <c:pt idx="1066">
                  <c:v>946.36890000000005</c:v>
                </c:pt>
                <c:pt idx="1067">
                  <c:v>946.66740000000004</c:v>
                </c:pt>
                <c:pt idx="1068">
                  <c:v>946.96579999999994</c:v>
                </c:pt>
                <c:pt idx="1069">
                  <c:v>947.26419999999996</c:v>
                </c:pt>
                <c:pt idx="1070">
                  <c:v>947.56240000000003</c:v>
                </c:pt>
                <c:pt idx="1071">
                  <c:v>947.86069999999995</c:v>
                </c:pt>
                <c:pt idx="1072">
                  <c:v>948.15890000000002</c:v>
                </c:pt>
                <c:pt idx="1073">
                  <c:v>948.45709999999997</c:v>
                </c:pt>
                <c:pt idx="1074">
                  <c:v>948.75519999999995</c:v>
                </c:pt>
                <c:pt idx="1075">
                  <c:v>949.05330000000004</c:v>
                </c:pt>
                <c:pt idx="1076">
                  <c:v>949.35130000000004</c:v>
                </c:pt>
                <c:pt idx="1077">
                  <c:v>949.64919999999995</c:v>
                </c:pt>
                <c:pt idx="1078">
                  <c:v>949.94709999999998</c:v>
                </c:pt>
                <c:pt idx="1079">
                  <c:v>950.24490000000003</c:v>
                </c:pt>
                <c:pt idx="1080">
                  <c:v>950.54269999999997</c:v>
                </c:pt>
                <c:pt idx="1081">
                  <c:v>950.84050000000002</c:v>
                </c:pt>
                <c:pt idx="1082">
                  <c:v>951.13810000000001</c:v>
                </c:pt>
                <c:pt idx="1083">
                  <c:v>951.43579999999997</c:v>
                </c:pt>
                <c:pt idx="1084">
                  <c:v>951.73329999999999</c:v>
                </c:pt>
                <c:pt idx="1085">
                  <c:v>952.03089999999997</c:v>
                </c:pt>
                <c:pt idx="1086">
                  <c:v>952.32830000000001</c:v>
                </c:pt>
                <c:pt idx="1087">
                  <c:v>952.62570000000005</c:v>
                </c:pt>
                <c:pt idx="1088">
                  <c:v>952.92309999999998</c:v>
                </c:pt>
                <c:pt idx="1089">
                  <c:v>953.22040000000004</c:v>
                </c:pt>
                <c:pt idx="1090">
                  <c:v>953.51760000000002</c:v>
                </c:pt>
                <c:pt idx="1091">
                  <c:v>953.81489999999997</c:v>
                </c:pt>
                <c:pt idx="1092">
                  <c:v>954.11199999999997</c:v>
                </c:pt>
                <c:pt idx="1093">
                  <c:v>954.40909999999997</c:v>
                </c:pt>
                <c:pt idx="1094">
                  <c:v>954.70619999999997</c:v>
                </c:pt>
                <c:pt idx="1095">
                  <c:v>955.00310000000002</c:v>
                </c:pt>
                <c:pt idx="1096">
                  <c:v>955.3</c:v>
                </c:pt>
                <c:pt idx="1097">
                  <c:v>955.59699999999998</c:v>
                </c:pt>
                <c:pt idx="1098">
                  <c:v>955.89380000000006</c:v>
                </c:pt>
                <c:pt idx="1099">
                  <c:v>956.19060000000002</c:v>
                </c:pt>
                <c:pt idx="1100">
                  <c:v>956.4873</c:v>
                </c:pt>
                <c:pt idx="1101">
                  <c:v>956.78390000000002</c:v>
                </c:pt>
                <c:pt idx="1102">
                  <c:v>957.0806</c:v>
                </c:pt>
                <c:pt idx="1103">
                  <c:v>957.37710000000004</c:v>
                </c:pt>
                <c:pt idx="1104">
                  <c:v>957.67359999999996</c:v>
                </c:pt>
                <c:pt idx="1105">
                  <c:v>957.9701</c:v>
                </c:pt>
                <c:pt idx="1106">
                  <c:v>958.26649999999995</c:v>
                </c:pt>
                <c:pt idx="1107">
                  <c:v>958.56290000000001</c:v>
                </c:pt>
                <c:pt idx="1108">
                  <c:v>958.85910000000001</c:v>
                </c:pt>
                <c:pt idx="1109">
                  <c:v>959.15539999999999</c:v>
                </c:pt>
                <c:pt idx="1110">
                  <c:v>959.45150000000001</c:v>
                </c:pt>
                <c:pt idx="1111">
                  <c:v>959.74770000000001</c:v>
                </c:pt>
                <c:pt idx="1112">
                  <c:v>960.04380000000003</c:v>
                </c:pt>
                <c:pt idx="1113">
                  <c:v>960.33979999999997</c:v>
                </c:pt>
                <c:pt idx="1114">
                  <c:v>960.63580000000002</c:v>
                </c:pt>
                <c:pt idx="1115">
                  <c:v>960.93169999999998</c:v>
                </c:pt>
                <c:pt idx="1116">
                  <c:v>961.22760000000005</c:v>
                </c:pt>
                <c:pt idx="1117">
                  <c:v>961.52340000000004</c:v>
                </c:pt>
                <c:pt idx="1118">
                  <c:v>961.81920000000002</c:v>
                </c:pt>
                <c:pt idx="1119">
                  <c:v>962.11490000000003</c:v>
                </c:pt>
                <c:pt idx="1120">
                  <c:v>962.41049999999996</c:v>
                </c:pt>
                <c:pt idx="1121">
                  <c:v>962.70609999999999</c:v>
                </c:pt>
                <c:pt idx="1122">
                  <c:v>963.00160000000005</c:v>
                </c:pt>
                <c:pt idx="1123">
                  <c:v>963.2971</c:v>
                </c:pt>
                <c:pt idx="1124">
                  <c:v>963.59259999999995</c:v>
                </c:pt>
                <c:pt idx="1125">
                  <c:v>963.88789999999995</c:v>
                </c:pt>
                <c:pt idx="1126">
                  <c:v>964.18330000000003</c:v>
                </c:pt>
                <c:pt idx="1127">
                  <c:v>964.47860000000003</c:v>
                </c:pt>
                <c:pt idx="1128">
                  <c:v>964.77380000000005</c:v>
                </c:pt>
                <c:pt idx="1129">
                  <c:v>965.06899999999996</c:v>
                </c:pt>
                <c:pt idx="1130">
                  <c:v>965.36410000000001</c:v>
                </c:pt>
                <c:pt idx="1131">
                  <c:v>965.65920000000006</c:v>
                </c:pt>
                <c:pt idx="1132">
                  <c:v>965.95420000000001</c:v>
                </c:pt>
                <c:pt idx="1133">
                  <c:v>966.2491</c:v>
                </c:pt>
                <c:pt idx="1134">
                  <c:v>966.54399999999998</c:v>
                </c:pt>
                <c:pt idx="1135">
                  <c:v>966.83889999999997</c:v>
                </c:pt>
                <c:pt idx="1136">
                  <c:v>967.13369999999998</c:v>
                </c:pt>
                <c:pt idx="1137">
                  <c:v>967.42840000000001</c:v>
                </c:pt>
                <c:pt idx="1138">
                  <c:v>967.72310000000004</c:v>
                </c:pt>
                <c:pt idx="1139">
                  <c:v>968.01779999999997</c:v>
                </c:pt>
                <c:pt idx="1140">
                  <c:v>968.31230000000005</c:v>
                </c:pt>
                <c:pt idx="1141">
                  <c:v>968.6069</c:v>
                </c:pt>
                <c:pt idx="1142">
                  <c:v>968.90129999999999</c:v>
                </c:pt>
                <c:pt idx="1143">
                  <c:v>969.19569999999999</c:v>
                </c:pt>
                <c:pt idx="1144">
                  <c:v>969.49009999999998</c:v>
                </c:pt>
                <c:pt idx="1145">
                  <c:v>969.78440000000001</c:v>
                </c:pt>
                <c:pt idx="1146">
                  <c:v>970.07870000000003</c:v>
                </c:pt>
                <c:pt idx="1147">
                  <c:v>970.37289999999996</c:v>
                </c:pt>
                <c:pt idx="1148">
                  <c:v>970.6671</c:v>
                </c:pt>
                <c:pt idx="1149">
                  <c:v>970.96109999999999</c:v>
                </c:pt>
                <c:pt idx="1150">
                  <c:v>971.25519999999995</c:v>
                </c:pt>
                <c:pt idx="1151">
                  <c:v>971.54920000000004</c:v>
                </c:pt>
                <c:pt idx="1152">
                  <c:v>971.84310000000005</c:v>
                </c:pt>
                <c:pt idx="1153">
                  <c:v>972.13699999999994</c:v>
                </c:pt>
                <c:pt idx="1154">
                  <c:v>972.43079999999998</c:v>
                </c:pt>
                <c:pt idx="1155">
                  <c:v>972.72460000000001</c:v>
                </c:pt>
                <c:pt idx="1156">
                  <c:v>973.01829999999995</c:v>
                </c:pt>
                <c:pt idx="1157">
                  <c:v>973.31200000000001</c:v>
                </c:pt>
                <c:pt idx="1158">
                  <c:v>973.60559999999998</c:v>
                </c:pt>
                <c:pt idx="1159">
                  <c:v>973.89919999999995</c:v>
                </c:pt>
                <c:pt idx="1160">
                  <c:v>974.19259999999997</c:v>
                </c:pt>
                <c:pt idx="1161">
                  <c:v>974.48609999999996</c:v>
                </c:pt>
                <c:pt idx="1162">
                  <c:v>974.77949999999998</c:v>
                </c:pt>
                <c:pt idx="1163">
                  <c:v>975.0729</c:v>
                </c:pt>
                <c:pt idx="1164">
                  <c:v>975.36609999999996</c:v>
                </c:pt>
                <c:pt idx="1165">
                  <c:v>975.65940000000001</c:v>
                </c:pt>
                <c:pt idx="1166">
                  <c:v>975.95259999999996</c:v>
                </c:pt>
                <c:pt idx="1167">
                  <c:v>976.24570000000006</c:v>
                </c:pt>
                <c:pt idx="1168">
                  <c:v>976.53880000000004</c:v>
                </c:pt>
                <c:pt idx="1169">
                  <c:v>976.83180000000004</c:v>
                </c:pt>
                <c:pt idx="1170">
                  <c:v>977.12480000000005</c:v>
                </c:pt>
                <c:pt idx="1171">
                  <c:v>977.41769999999997</c:v>
                </c:pt>
                <c:pt idx="1172">
                  <c:v>977.71050000000002</c:v>
                </c:pt>
                <c:pt idx="1173">
                  <c:v>978.00329999999997</c:v>
                </c:pt>
                <c:pt idx="1174">
                  <c:v>978.29610000000002</c:v>
                </c:pt>
                <c:pt idx="1175">
                  <c:v>978.58870000000002</c:v>
                </c:pt>
                <c:pt idx="1176">
                  <c:v>978.88139999999999</c:v>
                </c:pt>
                <c:pt idx="1177">
                  <c:v>979.17399999999998</c:v>
                </c:pt>
                <c:pt idx="1178">
                  <c:v>979.46659999999997</c:v>
                </c:pt>
                <c:pt idx="1179">
                  <c:v>979.75900000000001</c:v>
                </c:pt>
                <c:pt idx="1180">
                  <c:v>980.05150000000003</c:v>
                </c:pt>
                <c:pt idx="1181">
                  <c:v>980.34379999999999</c:v>
                </c:pt>
                <c:pt idx="1182">
                  <c:v>980.63610000000006</c:v>
                </c:pt>
                <c:pt idx="1183">
                  <c:v>980.92840000000001</c:v>
                </c:pt>
                <c:pt idx="1184">
                  <c:v>981.22059999999999</c:v>
                </c:pt>
                <c:pt idx="1185">
                  <c:v>981.51279999999997</c:v>
                </c:pt>
                <c:pt idx="1186">
                  <c:v>981.80489999999998</c:v>
                </c:pt>
                <c:pt idx="1187">
                  <c:v>982.09690000000001</c:v>
                </c:pt>
                <c:pt idx="1188">
                  <c:v>982.38890000000004</c:v>
                </c:pt>
                <c:pt idx="1189">
                  <c:v>982.68079999999998</c:v>
                </c:pt>
                <c:pt idx="1190">
                  <c:v>982.97270000000003</c:v>
                </c:pt>
                <c:pt idx="1191">
                  <c:v>983.26459999999997</c:v>
                </c:pt>
                <c:pt idx="1192">
                  <c:v>983.55629999999996</c:v>
                </c:pt>
                <c:pt idx="1193">
                  <c:v>983.84810000000004</c:v>
                </c:pt>
                <c:pt idx="1194">
                  <c:v>984.13969999999995</c:v>
                </c:pt>
                <c:pt idx="1195">
                  <c:v>984.43129999999996</c:v>
                </c:pt>
                <c:pt idx="1196">
                  <c:v>984.72289999999998</c:v>
                </c:pt>
                <c:pt idx="1197">
                  <c:v>985.01440000000002</c:v>
                </c:pt>
                <c:pt idx="1198">
                  <c:v>985.30579999999998</c:v>
                </c:pt>
                <c:pt idx="1199">
                  <c:v>985.59720000000004</c:v>
                </c:pt>
                <c:pt idx="1200">
                  <c:v>985.8886</c:v>
                </c:pt>
                <c:pt idx="1201">
                  <c:v>986.17989999999998</c:v>
                </c:pt>
                <c:pt idx="1202">
                  <c:v>986.47109999999998</c:v>
                </c:pt>
                <c:pt idx="1203">
                  <c:v>986.76229999999998</c:v>
                </c:pt>
                <c:pt idx="1204">
                  <c:v>987.05340000000001</c:v>
                </c:pt>
                <c:pt idx="1205">
                  <c:v>987.34450000000004</c:v>
                </c:pt>
                <c:pt idx="1206">
                  <c:v>987.63549999999998</c:v>
                </c:pt>
                <c:pt idx="1207">
                  <c:v>987.92650000000003</c:v>
                </c:pt>
                <c:pt idx="1208">
                  <c:v>988.2174</c:v>
                </c:pt>
                <c:pt idx="1209">
                  <c:v>988.50819999999999</c:v>
                </c:pt>
                <c:pt idx="1210">
                  <c:v>988.79909999999995</c:v>
                </c:pt>
                <c:pt idx="1211">
                  <c:v>989.08979999999997</c:v>
                </c:pt>
                <c:pt idx="1212">
                  <c:v>989.38049999999998</c:v>
                </c:pt>
              </c:numCache>
            </c:numRef>
          </c:xVal>
          <c:yVal>
            <c:numRef>
              <c:f>'Fluo 77K bandes'!$CS$3:$CS$1215</c:f>
              <c:numCache>
                <c:formatCode>General</c:formatCode>
                <c:ptCount val="1213"/>
                <c:pt idx="0">
                  <c:v>4.5493223238034586E-3</c:v>
                </c:pt>
                <c:pt idx="1">
                  <c:v>4.7272716649698595E-3</c:v>
                </c:pt>
                <c:pt idx="2">
                  <c:v>4.8098267065331225E-3</c:v>
                </c:pt>
                <c:pt idx="3">
                  <c:v>4.9518838215124039E-3</c:v>
                </c:pt>
                <c:pt idx="4">
                  <c:v>5.1041783824287675E-3</c:v>
                </c:pt>
                <c:pt idx="5">
                  <c:v>5.2569129691112876E-3</c:v>
                </c:pt>
                <c:pt idx="6">
                  <c:v>5.3119910490360333E-3</c:v>
                </c:pt>
                <c:pt idx="7">
                  <c:v>5.5439777452860649E-3</c:v>
                </c:pt>
                <c:pt idx="8">
                  <c:v>5.6216505092613559E-3</c:v>
                </c:pt>
                <c:pt idx="9">
                  <c:v>5.6972217393908156E-3</c:v>
                </c:pt>
                <c:pt idx="10">
                  <c:v>5.7014412395799711E-3</c:v>
                </c:pt>
                <c:pt idx="11">
                  <c:v>5.8148199947708141E-3</c:v>
                </c:pt>
                <c:pt idx="12">
                  <c:v>5.8630512007408495E-3</c:v>
                </c:pt>
                <c:pt idx="13">
                  <c:v>6.1051384054488702E-3</c:v>
                </c:pt>
                <c:pt idx="14">
                  <c:v>6.2138357246877465E-3</c:v>
                </c:pt>
                <c:pt idx="15">
                  <c:v>6.4461894133817504E-3</c:v>
                </c:pt>
                <c:pt idx="16">
                  <c:v>6.6627076519932991E-3</c:v>
                </c:pt>
                <c:pt idx="17">
                  <c:v>6.7996469569205657E-3</c:v>
                </c:pt>
                <c:pt idx="18">
                  <c:v>6.910860274108665E-3</c:v>
                </c:pt>
                <c:pt idx="19">
                  <c:v>7.0961239024917508E-3</c:v>
                </c:pt>
                <c:pt idx="20">
                  <c:v>7.1630899814349299E-3</c:v>
                </c:pt>
                <c:pt idx="21">
                  <c:v>7.3007559679179228E-3</c:v>
                </c:pt>
                <c:pt idx="22">
                  <c:v>7.3468783367099076E-3</c:v>
                </c:pt>
                <c:pt idx="23">
                  <c:v>7.594956099670036E-3</c:v>
                </c:pt>
                <c:pt idx="24">
                  <c:v>7.8922090242894219E-3</c:v>
                </c:pt>
                <c:pt idx="25">
                  <c:v>8.2886722395960396E-3</c:v>
                </c:pt>
                <c:pt idx="26">
                  <c:v>8.8575287860839392E-3</c:v>
                </c:pt>
                <c:pt idx="27">
                  <c:v>9.5233535002680336E-3</c:v>
                </c:pt>
                <c:pt idx="28">
                  <c:v>1.0176331653080035E-2</c:v>
                </c:pt>
                <c:pt idx="29">
                  <c:v>1.0819331628248706E-2</c:v>
                </c:pt>
                <c:pt idx="30">
                  <c:v>1.1400786422813274E-2</c:v>
                </c:pt>
                <c:pt idx="31">
                  <c:v>1.195707758621949E-2</c:v>
                </c:pt>
                <c:pt idx="32">
                  <c:v>1.224947014324756E-2</c:v>
                </c:pt>
                <c:pt idx="33">
                  <c:v>1.2218522272972267E-2</c:v>
                </c:pt>
                <c:pt idx="34">
                  <c:v>1.2145445130795378E-2</c:v>
                </c:pt>
                <c:pt idx="35">
                  <c:v>1.1980683781782277E-2</c:v>
                </c:pt>
                <c:pt idx="36">
                  <c:v>1.1853085438762291E-2</c:v>
                </c:pt>
                <c:pt idx="37">
                  <c:v>1.1617961961324474E-2</c:v>
                </c:pt>
                <c:pt idx="38">
                  <c:v>1.1382486098107124E-2</c:v>
                </c:pt>
                <c:pt idx="39">
                  <c:v>1.1213127301462567E-2</c:v>
                </c:pt>
                <c:pt idx="40">
                  <c:v>1.109744799662294E-2</c:v>
                </c:pt>
                <c:pt idx="41">
                  <c:v>1.0929027678168441E-2</c:v>
                </c:pt>
                <c:pt idx="42">
                  <c:v>1.0751394206120484E-2</c:v>
                </c:pt>
                <c:pt idx="43">
                  <c:v>1.0632919550874283E-2</c:v>
                </c:pt>
                <c:pt idx="44">
                  <c:v>1.0604102427773697E-2</c:v>
                </c:pt>
                <c:pt idx="45">
                  <c:v>1.0512911195862226E-2</c:v>
                </c:pt>
                <c:pt idx="46">
                  <c:v>1.0482178773887374E-2</c:v>
                </c:pt>
                <c:pt idx="47">
                  <c:v>1.0458548842494877E-2</c:v>
                </c:pt>
                <c:pt idx="48">
                  <c:v>1.0603138387920872E-2</c:v>
                </c:pt>
                <c:pt idx="49">
                  <c:v>1.0719604626807029E-2</c:v>
                </c:pt>
                <c:pt idx="50">
                  <c:v>1.0713369406925605E-2</c:v>
                </c:pt>
                <c:pt idx="51">
                  <c:v>1.0721353774873325E-2</c:v>
                </c:pt>
                <c:pt idx="52">
                  <c:v>1.0739325449629647E-2</c:v>
                </c:pt>
                <c:pt idx="53">
                  <c:v>1.0888037726092908E-2</c:v>
                </c:pt>
                <c:pt idx="54">
                  <c:v>1.1065702237302794E-2</c:v>
                </c:pt>
                <c:pt idx="55">
                  <c:v>1.104105166523278E-2</c:v>
                </c:pt>
                <c:pt idx="56">
                  <c:v>1.1069766541682308E-2</c:v>
                </c:pt>
                <c:pt idx="57">
                  <c:v>1.1121768092910073E-2</c:v>
                </c:pt>
                <c:pt idx="58">
                  <c:v>1.1193579932780131E-2</c:v>
                </c:pt>
                <c:pt idx="59">
                  <c:v>1.1358492825936763E-2</c:v>
                </c:pt>
                <c:pt idx="60">
                  <c:v>1.1317181527243621E-2</c:v>
                </c:pt>
                <c:pt idx="61">
                  <c:v>1.126528039683386E-2</c:v>
                </c:pt>
                <c:pt idx="62">
                  <c:v>1.1246156621420089E-2</c:v>
                </c:pt>
                <c:pt idx="63">
                  <c:v>1.126369739957553E-2</c:v>
                </c:pt>
                <c:pt idx="64">
                  <c:v>1.125626991070946E-2</c:v>
                </c:pt>
                <c:pt idx="65">
                  <c:v>1.1263308497134902E-2</c:v>
                </c:pt>
                <c:pt idx="66">
                  <c:v>1.1155863699371476E-2</c:v>
                </c:pt>
                <c:pt idx="67">
                  <c:v>1.1214549625412091E-2</c:v>
                </c:pt>
                <c:pt idx="68">
                  <c:v>1.1238873373365332E-2</c:v>
                </c:pt>
                <c:pt idx="69">
                  <c:v>1.1294166901590521E-2</c:v>
                </c:pt>
                <c:pt idx="70">
                  <c:v>1.1393534213920444E-2</c:v>
                </c:pt>
                <c:pt idx="71">
                  <c:v>1.1562526018121029E-2</c:v>
                </c:pt>
                <c:pt idx="72">
                  <c:v>1.1466355739469691E-2</c:v>
                </c:pt>
                <c:pt idx="73">
                  <c:v>1.154289831278419E-2</c:v>
                </c:pt>
                <c:pt idx="74">
                  <c:v>1.1607373955440911E-2</c:v>
                </c:pt>
                <c:pt idx="75">
                  <c:v>1.1619031899494463E-2</c:v>
                </c:pt>
                <c:pt idx="76">
                  <c:v>1.1671853249763739E-2</c:v>
                </c:pt>
                <c:pt idx="77">
                  <c:v>1.1587191196855478E-2</c:v>
                </c:pt>
                <c:pt idx="78">
                  <c:v>1.1511137946799609E-2</c:v>
                </c:pt>
                <c:pt idx="79">
                  <c:v>1.172339286522869E-2</c:v>
                </c:pt>
                <c:pt idx="80">
                  <c:v>1.1870206275315176E-2</c:v>
                </c:pt>
                <c:pt idx="81">
                  <c:v>1.1925012306114788E-2</c:v>
                </c:pt>
                <c:pt idx="82">
                  <c:v>1.2137188713722524E-2</c:v>
                </c:pt>
                <c:pt idx="83">
                  <c:v>1.2212971740486314E-2</c:v>
                </c:pt>
                <c:pt idx="84">
                  <c:v>1.2393369523778921E-2</c:v>
                </c:pt>
                <c:pt idx="85">
                  <c:v>1.2700805119343753E-2</c:v>
                </c:pt>
                <c:pt idx="86">
                  <c:v>1.2817643828173044E-2</c:v>
                </c:pt>
                <c:pt idx="87">
                  <c:v>1.288864317233381E-2</c:v>
                </c:pt>
                <c:pt idx="88">
                  <c:v>1.2950283296256752E-2</c:v>
                </c:pt>
                <c:pt idx="89">
                  <c:v>1.298384028196705E-2</c:v>
                </c:pt>
                <c:pt idx="90">
                  <c:v>1.3032263200407819E-2</c:v>
                </c:pt>
                <c:pt idx="91">
                  <c:v>1.3011098143639016E-2</c:v>
                </c:pt>
                <c:pt idx="92">
                  <c:v>1.2953750553227415E-2</c:v>
                </c:pt>
                <c:pt idx="93">
                  <c:v>1.2964418895765382E-2</c:v>
                </c:pt>
                <c:pt idx="94">
                  <c:v>1.2912837286140176E-2</c:v>
                </c:pt>
                <c:pt idx="95">
                  <c:v>1.2863254963709743E-2</c:v>
                </c:pt>
                <c:pt idx="96">
                  <c:v>1.2908480848471925E-2</c:v>
                </c:pt>
                <c:pt idx="97">
                  <c:v>1.3037879462883735E-2</c:v>
                </c:pt>
                <c:pt idx="98">
                  <c:v>1.3222938597964709E-2</c:v>
                </c:pt>
                <c:pt idx="99">
                  <c:v>1.3317188100242617E-2</c:v>
                </c:pt>
                <c:pt idx="100">
                  <c:v>1.3376666437828925E-2</c:v>
                </c:pt>
                <c:pt idx="101">
                  <c:v>1.357823658122255E-2</c:v>
                </c:pt>
                <c:pt idx="102">
                  <c:v>1.3833668799726565E-2</c:v>
                </c:pt>
                <c:pt idx="103">
                  <c:v>1.4069867692833533E-2</c:v>
                </c:pt>
                <c:pt idx="104">
                  <c:v>1.4307456044895044E-2</c:v>
                </c:pt>
                <c:pt idx="105">
                  <c:v>1.4487127146631923E-2</c:v>
                </c:pt>
                <c:pt idx="106">
                  <c:v>1.467790479083987E-2</c:v>
                </c:pt>
                <c:pt idx="107">
                  <c:v>1.4926267383756514E-2</c:v>
                </c:pt>
                <c:pt idx="108">
                  <c:v>1.52219884344431E-2</c:v>
                </c:pt>
                <c:pt idx="109">
                  <c:v>1.5435472138517922E-2</c:v>
                </c:pt>
                <c:pt idx="110">
                  <c:v>1.5598122824519917E-2</c:v>
                </c:pt>
                <c:pt idx="111">
                  <c:v>1.5820821508021249E-2</c:v>
                </c:pt>
                <c:pt idx="112">
                  <c:v>1.6164885140494203E-2</c:v>
                </c:pt>
                <c:pt idx="113">
                  <c:v>1.6598396334311493E-2</c:v>
                </c:pt>
                <c:pt idx="114">
                  <c:v>1.7016462806320014E-2</c:v>
                </c:pt>
                <c:pt idx="115">
                  <c:v>1.7417733440059362E-2</c:v>
                </c:pt>
                <c:pt idx="116">
                  <c:v>1.798701905731509E-2</c:v>
                </c:pt>
                <c:pt idx="117">
                  <c:v>1.851243173210209E-2</c:v>
                </c:pt>
                <c:pt idx="118">
                  <c:v>1.9091805076984426E-2</c:v>
                </c:pt>
                <c:pt idx="119">
                  <c:v>1.9716258239984574E-2</c:v>
                </c:pt>
                <c:pt idx="120">
                  <c:v>2.0340601853001454E-2</c:v>
                </c:pt>
                <c:pt idx="121">
                  <c:v>2.1093630179705794E-2</c:v>
                </c:pt>
                <c:pt idx="122">
                  <c:v>2.1809703645385245E-2</c:v>
                </c:pt>
                <c:pt idx="123">
                  <c:v>2.2499430340086966E-2</c:v>
                </c:pt>
                <c:pt idx="124">
                  <c:v>2.3374479089829529E-2</c:v>
                </c:pt>
                <c:pt idx="125">
                  <c:v>2.4135814956932251E-2</c:v>
                </c:pt>
                <c:pt idx="126">
                  <c:v>2.4930636602256147E-2</c:v>
                </c:pt>
                <c:pt idx="127">
                  <c:v>2.5737271387443236E-2</c:v>
                </c:pt>
                <c:pt idx="128">
                  <c:v>2.6462291435090175E-2</c:v>
                </c:pt>
                <c:pt idx="129">
                  <c:v>2.7388080085419774E-2</c:v>
                </c:pt>
                <c:pt idx="130">
                  <c:v>2.826385916838417E-2</c:v>
                </c:pt>
                <c:pt idx="131">
                  <c:v>2.9214899089858741E-2</c:v>
                </c:pt>
                <c:pt idx="132">
                  <c:v>3.0233823484302952E-2</c:v>
                </c:pt>
                <c:pt idx="133">
                  <c:v>3.1222311241727151E-2</c:v>
                </c:pt>
                <c:pt idx="134">
                  <c:v>3.2258106333595771E-2</c:v>
                </c:pt>
                <c:pt idx="135">
                  <c:v>3.3513165716990034E-2</c:v>
                </c:pt>
                <c:pt idx="136">
                  <c:v>3.4550585800277235E-2</c:v>
                </c:pt>
                <c:pt idx="137">
                  <c:v>3.5788847519569282E-2</c:v>
                </c:pt>
                <c:pt idx="138">
                  <c:v>3.6928295153946945E-2</c:v>
                </c:pt>
                <c:pt idx="139">
                  <c:v>3.807309247917455E-2</c:v>
                </c:pt>
                <c:pt idx="140">
                  <c:v>3.9215899646372655E-2</c:v>
                </c:pt>
                <c:pt idx="141">
                  <c:v>4.0486569902383661E-2</c:v>
                </c:pt>
                <c:pt idx="142">
                  <c:v>4.1554463139351967E-2</c:v>
                </c:pt>
                <c:pt idx="143">
                  <c:v>4.2808153147955288E-2</c:v>
                </c:pt>
                <c:pt idx="144">
                  <c:v>4.3933815742770797E-2</c:v>
                </c:pt>
                <c:pt idx="145">
                  <c:v>4.5097236565155227E-2</c:v>
                </c:pt>
                <c:pt idx="146">
                  <c:v>4.6314884629260943E-2</c:v>
                </c:pt>
                <c:pt idx="147">
                  <c:v>4.7637152927394656E-2</c:v>
                </c:pt>
                <c:pt idx="148">
                  <c:v>4.869980602349628E-2</c:v>
                </c:pt>
                <c:pt idx="149">
                  <c:v>4.9903322139759489E-2</c:v>
                </c:pt>
                <c:pt idx="150">
                  <c:v>5.0781584355678124E-2</c:v>
                </c:pt>
                <c:pt idx="151">
                  <c:v>5.1737334926433537E-2</c:v>
                </c:pt>
                <c:pt idx="152">
                  <c:v>5.2620892058210487E-2</c:v>
                </c:pt>
                <c:pt idx="153">
                  <c:v>5.3460629196677274E-2</c:v>
                </c:pt>
                <c:pt idx="154">
                  <c:v>5.4166058055648468E-2</c:v>
                </c:pt>
                <c:pt idx="155">
                  <c:v>5.4866484132050093E-2</c:v>
                </c:pt>
                <c:pt idx="156">
                  <c:v>5.5458072300067628E-2</c:v>
                </c:pt>
                <c:pt idx="157">
                  <c:v>5.6172557290989585E-2</c:v>
                </c:pt>
                <c:pt idx="158">
                  <c:v>5.6674752672654427E-2</c:v>
                </c:pt>
                <c:pt idx="159">
                  <c:v>5.7126847195301332E-2</c:v>
                </c:pt>
                <c:pt idx="160">
                  <c:v>5.7664189863267011E-2</c:v>
                </c:pt>
                <c:pt idx="161">
                  <c:v>5.8085610390596815E-2</c:v>
                </c:pt>
                <c:pt idx="162">
                  <c:v>5.8552421127663713E-2</c:v>
                </c:pt>
                <c:pt idx="163">
                  <c:v>5.8902561132542337E-2</c:v>
                </c:pt>
                <c:pt idx="164">
                  <c:v>5.9310141845318347E-2</c:v>
                </c:pt>
                <c:pt idx="165">
                  <c:v>5.97642447843253E-2</c:v>
                </c:pt>
                <c:pt idx="166">
                  <c:v>6.0376410090868061E-2</c:v>
                </c:pt>
                <c:pt idx="167">
                  <c:v>6.0628411569062506E-2</c:v>
                </c:pt>
                <c:pt idx="168">
                  <c:v>6.0972234191572251E-2</c:v>
                </c:pt>
                <c:pt idx="169">
                  <c:v>6.1185528009009393E-2</c:v>
                </c:pt>
                <c:pt idx="170">
                  <c:v>6.1558673510375854E-2</c:v>
                </c:pt>
                <c:pt idx="171">
                  <c:v>6.1779434985006265E-2</c:v>
                </c:pt>
                <c:pt idx="172">
                  <c:v>6.2224080108790443E-2</c:v>
                </c:pt>
                <c:pt idx="173">
                  <c:v>6.2174326158052871E-2</c:v>
                </c:pt>
                <c:pt idx="174">
                  <c:v>6.2393754774553438E-2</c:v>
                </c:pt>
                <c:pt idx="175">
                  <c:v>6.2498448041903604E-2</c:v>
                </c:pt>
                <c:pt idx="176">
                  <c:v>6.2959635213162363E-2</c:v>
                </c:pt>
                <c:pt idx="177">
                  <c:v>6.3270136382425846E-2</c:v>
                </c:pt>
                <c:pt idx="178">
                  <c:v>6.3888016546429477E-2</c:v>
                </c:pt>
                <c:pt idx="179">
                  <c:v>6.4237864418019375E-2</c:v>
                </c:pt>
                <c:pt idx="180">
                  <c:v>6.4872359662819762E-2</c:v>
                </c:pt>
                <c:pt idx="181">
                  <c:v>6.5792634297324501E-2</c:v>
                </c:pt>
                <c:pt idx="182">
                  <c:v>6.6806848042487862E-2</c:v>
                </c:pt>
                <c:pt idx="183">
                  <c:v>6.7725041227310379E-2</c:v>
                </c:pt>
                <c:pt idx="184">
                  <c:v>6.8836790974249912E-2</c:v>
                </c:pt>
                <c:pt idx="185">
                  <c:v>7.0046368856254357E-2</c:v>
                </c:pt>
                <c:pt idx="186">
                  <c:v>7.159368933669677E-2</c:v>
                </c:pt>
                <c:pt idx="187">
                  <c:v>7.3332977904498706E-2</c:v>
                </c:pt>
                <c:pt idx="188">
                  <c:v>7.5158555342460562E-2</c:v>
                </c:pt>
                <c:pt idx="189">
                  <c:v>7.7182235666845372E-2</c:v>
                </c:pt>
                <c:pt idx="190">
                  <c:v>7.9457260169524951E-2</c:v>
                </c:pt>
                <c:pt idx="191">
                  <c:v>8.2006725638639894E-2</c:v>
                </c:pt>
                <c:pt idx="192">
                  <c:v>8.4710820909148013E-2</c:v>
                </c:pt>
                <c:pt idx="193">
                  <c:v>8.7783369290072299E-2</c:v>
                </c:pt>
                <c:pt idx="194">
                  <c:v>9.0954786530902595E-2</c:v>
                </c:pt>
                <c:pt idx="195">
                  <c:v>9.4229527664292115E-2</c:v>
                </c:pt>
                <c:pt idx="196">
                  <c:v>9.7772775806689569E-2</c:v>
                </c:pt>
                <c:pt idx="197">
                  <c:v>0.10170173118186904</c:v>
                </c:pt>
                <c:pt idx="198">
                  <c:v>0.10573784469902239</c:v>
                </c:pt>
                <c:pt idx="199">
                  <c:v>0.11010994801488128</c:v>
                </c:pt>
                <c:pt idx="200">
                  <c:v>0.11436528930689917</c:v>
                </c:pt>
                <c:pt idx="201">
                  <c:v>0.11923947845443963</c:v>
                </c:pt>
                <c:pt idx="202">
                  <c:v>0.12430119891501698</c:v>
                </c:pt>
                <c:pt idx="203">
                  <c:v>0.12977322057962168</c:v>
                </c:pt>
                <c:pt idx="204">
                  <c:v>0.13538084686519072</c:v>
                </c:pt>
                <c:pt idx="205">
                  <c:v>0.14134706676268116</c:v>
                </c:pt>
                <c:pt idx="206">
                  <c:v>0.14762698303728058</c:v>
                </c:pt>
                <c:pt idx="207">
                  <c:v>0.15434652339476412</c:v>
                </c:pt>
                <c:pt idx="208">
                  <c:v>0.16121716969584543</c:v>
                </c:pt>
                <c:pt idx="209">
                  <c:v>0.16862515866489247</c:v>
                </c:pt>
                <c:pt idx="210">
                  <c:v>0.17656526841936904</c:v>
                </c:pt>
                <c:pt idx="211">
                  <c:v>0.18504051158381524</c:v>
                </c:pt>
                <c:pt idx="212">
                  <c:v>0.19424709217827726</c:v>
                </c:pt>
                <c:pt idx="213">
                  <c:v>0.20403812193351339</c:v>
                </c:pt>
                <c:pt idx="214">
                  <c:v>0.21477310737797228</c:v>
                </c:pt>
                <c:pt idx="215">
                  <c:v>0.22614622147501021</c:v>
                </c:pt>
                <c:pt idx="216">
                  <c:v>0.23907549308447473</c:v>
                </c:pt>
                <c:pt idx="217">
                  <c:v>0.25248075937127074</c:v>
                </c:pt>
                <c:pt idx="218">
                  <c:v>0.26773541195906048</c:v>
                </c:pt>
                <c:pt idx="219">
                  <c:v>0.28396195548180814</c:v>
                </c:pt>
                <c:pt idx="220">
                  <c:v>0.30197781539805352</c:v>
                </c:pt>
                <c:pt idx="221">
                  <c:v>0.32141618184712961</c:v>
                </c:pt>
                <c:pt idx="222">
                  <c:v>0.34330244267249377</c:v>
                </c:pt>
                <c:pt idx="223">
                  <c:v>0.36650677237996615</c:v>
                </c:pt>
                <c:pt idx="224">
                  <c:v>0.39262184514306497</c:v>
                </c:pt>
                <c:pt idx="225">
                  <c:v>0.42047675422388225</c:v>
                </c:pt>
                <c:pt idx="226">
                  <c:v>0.45039065524035998</c:v>
                </c:pt>
                <c:pt idx="227">
                  <c:v>0.48183314369014008</c:v>
                </c:pt>
                <c:pt idx="228">
                  <c:v>0.51537734856905815</c:v>
                </c:pt>
                <c:pt idx="229">
                  <c:v>0.54850526351152984</c:v>
                </c:pt>
                <c:pt idx="230">
                  <c:v>0.58267134712884106</c:v>
                </c:pt>
                <c:pt idx="231">
                  <c:v>0.61546696045537741</c:v>
                </c:pt>
                <c:pt idx="232">
                  <c:v>0.64816525688010407</c:v>
                </c:pt>
                <c:pt idx="233">
                  <c:v>0.67830318761237995</c:v>
                </c:pt>
                <c:pt idx="234">
                  <c:v>0.70573888542386354</c:v>
                </c:pt>
                <c:pt idx="235">
                  <c:v>0.72946923763436311</c:v>
                </c:pt>
                <c:pt idx="236">
                  <c:v>0.75028172604032317</c:v>
                </c:pt>
                <c:pt idx="237">
                  <c:v>0.76550460913296303</c:v>
                </c:pt>
                <c:pt idx="238">
                  <c:v>0.77571977990678032</c:v>
                </c:pt>
                <c:pt idx="239">
                  <c:v>0.77993343743016197</c:v>
                </c:pt>
                <c:pt idx="240">
                  <c:v>0.77947332750040532</c:v>
                </c:pt>
                <c:pt idx="241">
                  <c:v>0.77412655798334551</c:v>
                </c:pt>
                <c:pt idx="242">
                  <c:v>0.76379380356081272</c:v>
                </c:pt>
                <c:pt idx="243">
                  <c:v>0.74840239607723424</c:v>
                </c:pt>
                <c:pt idx="244">
                  <c:v>0.73001388363454722</c:v>
                </c:pt>
                <c:pt idx="245">
                  <c:v>0.70912525799021064</c:v>
                </c:pt>
                <c:pt idx="246">
                  <c:v>0.68586724879093341</c:v>
                </c:pt>
                <c:pt idx="247">
                  <c:v>0.66156504566773633</c:v>
                </c:pt>
                <c:pt idx="248">
                  <c:v>0.63593327091418739</c:v>
                </c:pt>
                <c:pt idx="249">
                  <c:v>0.61066155043900328</c:v>
                </c:pt>
                <c:pt idx="250">
                  <c:v>0.58647273154849633</c:v>
                </c:pt>
                <c:pt idx="251">
                  <c:v>0.56288096006684019</c:v>
                </c:pt>
                <c:pt idx="252">
                  <c:v>0.54092696083515068</c:v>
                </c:pt>
                <c:pt idx="253">
                  <c:v>0.51967992416219821</c:v>
                </c:pt>
                <c:pt idx="254">
                  <c:v>0.50000383424941464</c:v>
                </c:pt>
                <c:pt idx="255">
                  <c:v>0.48209515073347364</c:v>
                </c:pt>
                <c:pt idx="256">
                  <c:v>0.46519962197952436</c:v>
                </c:pt>
                <c:pt idx="257">
                  <c:v>0.45001088196500538</c:v>
                </c:pt>
                <c:pt idx="258">
                  <c:v>0.43626820172972125</c:v>
                </c:pt>
                <c:pt idx="259">
                  <c:v>0.42363489765840562</c:v>
                </c:pt>
                <c:pt idx="260">
                  <c:v>0.41306989727132903</c:v>
                </c:pt>
                <c:pt idx="261">
                  <c:v>0.40311198637490342</c:v>
                </c:pt>
                <c:pt idx="262">
                  <c:v>0.3948269037230927</c:v>
                </c:pt>
                <c:pt idx="263">
                  <c:v>0.38754055175214247</c:v>
                </c:pt>
                <c:pt idx="264">
                  <c:v>0.38088666835130197</c:v>
                </c:pt>
                <c:pt idx="265">
                  <c:v>0.37604163775764332</c:v>
                </c:pt>
                <c:pt idx="266">
                  <c:v>0.37203722070231765</c:v>
                </c:pt>
                <c:pt idx="267">
                  <c:v>0.36864719646986138</c:v>
                </c:pt>
                <c:pt idx="268">
                  <c:v>0.36670615334952728</c:v>
                </c:pt>
                <c:pt idx="269">
                  <c:v>0.36466688041085632</c:v>
                </c:pt>
                <c:pt idx="270">
                  <c:v>0.36373698363615387</c:v>
                </c:pt>
                <c:pt idx="271">
                  <c:v>0.3642317843939476</c:v>
                </c:pt>
                <c:pt idx="272">
                  <c:v>0.3640168838434224</c:v>
                </c:pt>
                <c:pt idx="273">
                  <c:v>0.36469810215608978</c:v>
                </c:pt>
                <c:pt idx="274">
                  <c:v>0.3658198939848295</c:v>
                </c:pt>
                <c:pt idx="275">
                  <c:v>0.36748633181375334</c:v>
                </c:pt>
                <c:pt idx="276">
                  <c:v>0.36996070076933302</c:v>
                </c:pt>
                <c:pt idx="277">
                  <c:v>0.37237773856699863</c:v>
                </c:pt>
                <c:pt idx="278">
                  <c:v>0.37501588474757491</c:v>
                </c:pt>
                <c:pt idx="279">
                  <c:v>0.37818498318042587</c:v>
                </c:pt>
                <c:pt idx="280">
                  <c:v>0.3821417459930268</c:v>
                </c:pt>
                <c:pt idx="281">
                  <c:v>0.38610270822165321</c:v>
                </c:pt>
                <c:pt idx="282">
                  <c:v>0.39057490370556469</c:v>
                </c:pt>
                <c:pt idx="283">
                  <c:v>0.39555029877932107</c:v>
                </c:pt>
                <c:pt idx="284">
                  <c:v>0.40139698138672752</c:v>
                </c:pt>
                <c:pt idx="285">
                  <c:v>0.40743610679808773</c:v>
                </c:pt>
                <c:pt idx="286">
                  <c:v>0.41410532719658671</c:v>
                </c:pt>
                <c:pt idx="287">
                  <c:v>0.42120580936257984</c:v>
                </c:pt>
                <c:pt idx="288">
                  <c:v>0.42855862165671715</c:v>
                </c:pt>
                <c:pt idx="289">
                  <c:v>0.43702884378026324</c:v>
                </c:pt>
                <c:pt idx="290">
                  <c:v>0.44640577459871844</c:v>
                </c:pt>
                <c:pt idx="291">
                  <c:v>0.45711318996405298</c:v>
                </c:pt>
                <c:pt idx="292">
                  <c:v>0.46811967678372934</c:v>
                </c:pt>
                <c:pt idx="293">
                  <c:v>0.48025799751394577</c:v>
                </c:pt>
                <c:pt idx="294">
                  <c:v>0.49252923889053624</c:v>
                </c:pt>
                <c:pt idx="295">
                  <c:v>0.50693433135802546</c:v>
                </c:pt>
                <c:pt idx="296">
                  <c:v>0.52162754028152891</c:v>
                </c:pt>
                <c:pt idx="297">
                  <c:v>0.53711918599980424</c:v>
                </c:pt>
                <c:pt idx="298">
                  <c:v>0.55315273896868189</c:v>
                </c:pt>
                <c:pt idx="299">
                  <c:v>0.57059857380528445</c:v>
                </c:pt>
                <c:pt idx="300">
                  <c:v>0.58808275113603337</c:v>
                </c:pt>
                <c:pt idx="301">
                  <c:v>0.60693466000797525</c:v>
                </c:pt>
                <c:pt idx="302">
                  <c:v>0.62595071127152468</c:v>
                </c:pt>
                <c:pt idx="303">
                  <c:v>0.64536698514064039</c:v>
                </c:pt>
                <c:pt idx="304">
                  <c:v>0.66562478546461612</c:v>
                </c:pt>
                <c:pt idx="305">
                  <c:v>0.68492730993443074</c:v>
                </c:pt>
                <c:pt idx="306">
                  <c:v>0.70472335707890088</c:v>
                </c:pt>
                <c:pt idx="307">
                  <c:v>0.72431637158770068</c:v>
                </c:pt>
                <c:pt idx="308">
                  <c:v>0.7435277869880913</c:v>
                </c:pt>
                <c:pt idx="309">
                  <c:v>0.76292415927691171</c:v>
                </c:pt>
                <c:pt idx="310">
                  <c:v>0.78160754375791497</c:v>
                </c:pt>
                <c:pt idx="311">
                  <c:v>0.79893524719588571</c:v>
                </c:pt>
                <c:pt idx="312">
                  <c:v>0.81706193517854453</c:v>
                </c:pt>
                <c:pt idx="313">
                  <c:v>0.83367172105945064</c:v>
                </c:pt>
                <c:pt idx="314">
                  <c:v>0.85088238859862197</c:v>
                </c:pt>
                <c:pt idx="315">
                  <c:v>0.86697071655913727</c:v>
                </c:pt>
                <c:pt idx="316">
                  <c:v>0.88134057044867298</c:v>
                </c:pt>
                <c:pt idx="317">
                  <c:v>0.89590633622496607</c:v>
                </c:pt>
                <c:pt idx="318">
                  <c:v>0.90953051989500744</c:v>
                </c:pt>
                <c:pt idx="319">
                  <c:v>0.92205920373229489</c:v>
                </c:pt>
                <c:pt idx="320">
                  <c:v>0.93369834170538657</c:v>
                </c:pt>
                <c:pt idx="321">
                  <c:v>0.94428780825539471</c:v>
                </c:pt>
                <c:pt idx="322">
                  <c:v>0.95402351526907681</c:v>
                </c:pt>
                <c:pt idx="323">
                  <c:v>0.96291787841120402</c:v>
                </c:pt>
                <c:pt idx="324">
                  <c:v>0.97037987552200566</c:v>
                </c:pt>
                <c:pt idx="325">
                  <c:v>0.97772702773367381</c:v>
                </c:pt>
                <c:pt idx="326">
                  <c:v>0.9831086706620763</c:v>
                </c:pt>
                <c:pt idx="327">
                  <c:v>0.98831758978351469</c:v>
                </c:pt>
                <c:pt idx="328">
                  <c:v>0.99263020745845498</c:v>
                </c:pt>
                <c:pt idx="329">
                  <c:v>0.9954167938663695</c:v>
                </c:pt>
                <c:pt idx="330">
                  <c:v>0.99832370267258141</c:v>
                </c:pt>
                <c:pt idx="331">
                  <c:v>1</c:v>
                </c:pt>
                <c:pt idx="332">
                  <c:v>0.99998831466845062</c:v>
                </c:pt>
                <c:pt idx="333">
                  <c:v>0.99973160254097537</c:v>
                </c:pt>
                <c:pt idx="334">
                  <c:v>0.99806498212874617</c:v>
                </c:pt>
                <c:pt idx="335">
                  <c:v>0.99592017603951988</c:v>
                </c:pt>
                <c:pt idx="336">
                  <c:v>0.99279380210014623</c:v>
                </c:pt>
                <c:pt idx="337">
                  <c:v>0.98866468064719215</c:v>
                </c:pt>
                <c:pt idx="338">
                  <c:v>0.98478241182321846</c:v>
                </c:pt>
                <c:pt idx="339">
                  <c:v>0.98015556827958328</c:v>
                </c:pt>
                <c:pt idx="340">
                  <c:v>0.97489516066600557</c:v>
                </c:pt>
                <c:pt idx="341">
                  <c:v>0.96925936177640426</c:v>
                </c:pt>
                <c:pt idx="342">
                  <c:v>0.96231024117063646</c:v>
                </c:pt>
                <c:pt idx="343">
                  <c:v>0.95518182375890825</c:v>
                </c:pt>
                <c:pt idx="344">
                  <c:v>0.94735173870430123</c:v>
                </c:pt>
                <c:pt idx="345">
                  <c:v>0.93840698256986732</c:v>
                </c:pt>
                <c:pt idx="346">
                  <c:v>0.92973737947676005</c:v>
                </c:pt>
                <c:pt idx="347">
                  <c:v>0.91998688321533584</c:v>
                </c:pt>
                <c:pt idx="348">
                  <c:v>0.9099530176638394</c:v>
                </c:pt>
                <c:pt idx="349">
                  <c:v>0.89964381648771075</c:v>
                </c:pt>
                <c:pt idx="350">
                  <c:v>0.88959242293889018</c:v>
                </c:pt>
                <c:pt idx="351">
                  <c:v>0.87810647235907857</c:v>
                </c:pt>
                <c:pt idx="352">
                  <c:v>0.86627306574897867</c:v>
                </c:pt>
                <c:pt idx="353">
                  <c:v>0.85368467717080598</c:v>
                </c:pt>
                <c:pt idx="354">
                  <c:v>0.84232397873853926</c:v>
                </c:pt>
                <c:pt idx="355">
                  <c:v>0.82992072963210195</c:v>
                </c:pt>
                <c:pt idx="356">
                  <c:v>0.81772069574464046</c:v>
                </c:pt>
                <c:pt idx="357">
                  <c:v>0.80479178930178685</c:v>
                </c:pt>
                <c:pt idx="358">
                  <c:v>0.79242085744041579</c:v>
                </c:pt>
                <c:pt idx="359">
                  <c:v>0.77980435103320245</c:v>
                </c:pt>
                <c:pt idx="360">
                  <c:v>0.76762969622519972</c:v>
                </c:pt>
                <c:pt idx="361">
                  <c:v>0.75465623945581417</c:v>
                </c:pt>
                <c:pt idx="362">
                  <c:v>0.74252887372392529</c:v>
                </c:pt>
                <c:pt idx="363">
                  <c:v>0.72939437847912492</c:v>
                </c:pt>
                <c:pt idx="364">
                  <c:v>0.71687445864049937</c:v>
                </c:pt>
                <c:pt idx="365">
                  <c:v>0.7047898174020879</c:v>
                </c:pt>
                <c:pt idx="366">
                  <c:v>0.6924015401266983</c:v>
                </c:pt>
                <c:pt idx="367">
                  <c:v>0.67960135491419327</c:v>
                </c:pt>
                <c:pt idx="368">
                  <c:v>0.66673653521155563</c:v>
                </c:pt>
                <c:pt idx="369">
                  <c:v>0.65437035051612658</c:v>
                </c:pt>
                <c:pt idx="370">
                  <c:v>0.64198152549082044</c:v>
                </c:pt>
                <c:pt idx="371">
                  <c:v>0.63010082980460669</c:v>
                </c:pt>
                <c:pt idx="372">
                  <c:v>0.61786117533986062</c:v>
                </c:pt>
                <c:pt idx="373">
                  <c:v>0.606184242622539</c:v>
                </c:pt>
                <c:pt idx="374">
                  <c:v>0.59471308129046963</c:v>
                </c:pt>
                <c:pt idx="375">
                  <c:v>0.58369710013890941</c:v>
                </c:pt>
                <c:pt idx="376">
                  <c:v>0.57197068734580847</c:v>
                </c:pt>
                <c:pt idx="377">
                  <c:v>0.56064522749149526</c:v>
                </c:pt>
                <c:pt idx="378">
                  <c:v>0.54942018845518459</c:v>
                </c:pt>
                <c:pt idx="379">
                  <c:v>0.53814055701054164</c:v>
                </c:pt>
                <c:pt idx="380">
                  <c:v>0.52705099478688155</c:v>
                </c:pt>
                <c:pt idx="381">
                  <c:v>0.51593550573384617</c:v>
                </c:pt>
                <c:pt idx="382">
                  <c:v>0.50512365271778903</c:v>
                </c:pt>
                <c:pt idx="383">
                  <c:v>0.49465779506557661</c:v>
                </c:pt>
                <c:pt idx="384">
                  <c:v>0.48441286321296961</c:v>
                </c:pt>
                <c:pt idx="385">
                  <c:v>0.47434814108285051</c:v>
                </c:pt>
                <c:pt idx="386">
                  <c:v>0.46445632534300102</c:v>
                </c:pt>
                <c:pt idx="387">
                  <c:v>0.45451283852770669</c:v>
                </c:pt>
                <c:pt idx="388">
                  <c:v>0.44491625999278428</c:v>
                </c:pt>
                <c:pt idx="389">
                  <c:v>0.4355701857529517</c:v>
                </c:pt>
                <c:pt idx="390">
                  <c:v>0.42657101979349099</c:v>
                </c:pt>
                <c:pt idx="391">
                  <c:v>0.41780044813246492</c:v>
                </c:pt>
                <c:pt idx="392">
                  <c:v>0.4086970271055872</c:v>
                </c:pt>
                <c:pt idx="393">
                  <c:v>0.40030750680305399</c:v>
                </c:pt>
                <c:pt idx="394">
                  <c:v>0.39206806997760801</c:v>
                </c:pt>
                <c:pt idx="395">
                  <c:v>0.38391079563961855</c:v>
                </c:pt>
                <c:pt idx="396">
                  <c:v>0.3752968804546763</c:v>
                </c:pt>
                <c:pt idx="397">
                  <c:v>0.36710436753873327</c:v>
                </c:pt>
                <c:pt idx="398">
                  <c:v>0.35961023576617068</c:v>
                </c:pt>
                <c:pt idx="399">
                  <c:v>0.35227020430341549</c:v>
                </c:pt>
                <c:pt idx="400">
                  <c:v>0.3448019993602281</c:v>
                </c:pt>
                <c:pt idx="401">
                  <c:v>0.33775209276984719</c:v>
                </c:pt>
                <c:pt idx="402">
                  <c:v>0.3311885881052089</c:v>
                </c:pt>
                <c:pt idx="403">
                  <c:v>0.32482501216004811</c:v>
                </c:pt>
                <c:pt idx="404">
                  <c:v>0.31834677389905924</c:v>
                </c:pt>
                <c:pt idx="405">
                  <c:v>0.31190030513322015</c:v>
                </c:pt>
                <c:pt idx="406">
                  <c:v>0.30554932743613605</c:v>
                </c:pt>
                <c:pt idx="407">
                  <c:v>0.30006397719023287</c:v>
                </c:pt>
                <c:pt idx="408">
                  <c:v>0.29439184422284514</c:v>
                </c:pt>
                <c:pt idx="409">
                  <c:v>0.28873760441939239</c:v>
                </c:pt>
                <c:pt idx="410">
                  <c:v>0.28364316503047682</c:v>
                </c:pt>
                <c:pt idx="411">
                  <c:v>0.27860350063319889</c:v>
                </c:pt>
                <c:pt idx="412">
                  <c:v>0.27351070449403247</c:v>
                </c:pt>
                <c:pt idx="413">
                  <c:v>0.26883620670767244</c:v>
                </c:pt>
                <c:pt idx="414">
                  <c:v>0.26352887518459173</c:v>
                </c:pt>
                <c:pt idx="415">
                  <c:v>0.25876874582797149</c:v>
                </c:pt>
                <c:pt idx="416">
                  <c:v>0.25395913639557183</c:v>
                </c:pt>
                <c:pt idx="417">
                  <c:v>0.24897899415587355</c:v>
                </c:pt>
                <c:pt idx="418">
                  <c:v>0.24406531223936234</c:v>
                </c:pt>
                <c:pt idx="419">
                  <c:v>0.23930481771613119</c:v>
                </c:pt>
                <c:pt idx="420">
                  <c:v>0.23457207585532977</c:v>
                </c:pt>
                <c:pt idx="421">
                  <c:v>0.23013164986656814</c:v>
                </c:pt>
                <c:pt idx="422">
                  <c:v>0.22507190130568974</c:v>
                </c:pt>
                <c:pt idx="423">
                  <c:v>0.22070122213961343</c:v>
                </c:pt>
                <c:pt idx="424">
                  <c:v>0.21625367540193891</c:v>
                </c:pt>
                <c:pt idx="425">
                  <c:v>0.21223392134895469</c:v>
                </c:pt>
                <c:pt idx="426">
                  <c:v>0.20817235571902037</c:v>
                </c:pt>
                <c:pt idx="427">
                  <c:v>0.20417104257988752</c:v>
                </c:pt>
                <c:pt idx="428">
                  <c:v>0.20010783370020405</c:v>
                </c:pt>
                <c:pt idx="429">
                  <c:v>0.19634990410724798</c:v>
                </c:pt>
                <c:pt idx="430">
                  <c:v>0.19236356279916275</c:v>
                </c:pt>
                <c:pt idx="431">
                  <c:v>0.18845244581292664</c:v>
                </c:pt>
                <c:pt idx="432">
                  <c:v>0.18434304335696206</c:v>
                </c:pt>
                <c:pt idx="433">
                  <c:v>0.18054616874495158</c:v>
                </c:pt>
                <c:pt idx="434">
                  <c:v>0.1767161552630003</c:v>
                </c:pt>
                <c:pt idx="435">
                  <c:v>0.17322446864606447</c:v>
                </c:pt>
                <c:pt idx="436">
                  <c:v>0.16976913436524552</c:v>
                </c:pt>
                <c:pt idx="437">
                  <c:v>0.16647027397720485</c:v>
                </c:pt>
                <c:pt idx="438">
                  <c:v>0.16331676815864007</c:v>
                </c:pt>
                <c:pt idx="439">
                  <c:v>0.16025068322672903</c:v>
                </c:pt>
                <c:pt idx="440">
                  <c:v>0.15706179276356633</c:v>
                </c:pt>
                <c:pt idx="441">
                  <c:v>0.15410182524878804</c:v>
                </c:pt>
                <c:pt idx="442">
                  <c:v>0.15102131623574572</c:v>
                </c:pt>
                <c:pt idx="443">
                  <c:v>0.1481280098857905</c:v>
                </c:pt>
                <c:pt idx="444">
                  <c:v>0.14497052375116673</c:v>
                </c:pt>
                <c:pt idx="445">
                  <c:v>0.14240146709337603</c:v>
                </c:pt>
                <c:pt idx="446">
                  <c:v>0.13974564684883126</c:v>
                </c:pt>
                <c:pt idx="447">
                  <c:v>0.13707186040702932</c:v>
                </c:pt>
                <c:pt idx="448">
                  <c:v>0.13431607580274577</c:v>
                </c:pt>
                <c:pt idx="449">
                  <c:v>0.13189471078074083</c:v>
                </c:pt>
                <c:pt idx="450">
                  <c:v>0.12951840731852315</c:v>
                </c:pt>
                <c:pt idx="451">
                  <c:v>0.12734148482586666</c:v>
                </c:pt>
                <c:pt idx="452">
                  <c:v>0.1250291585538818</c:v>
                </c:pt>
                <c:pt idx="453">
                  <c:v>0.12270458094210064</c:v>
                </c:pt>
                <c:pt idx="454">
                  <c:v>0.12066919702783592</c:v>
                </c:pt>
                <c:pt idx="455">
                  <c:v>0.11885559705471219</c:v>
                </c:pt>
                <c:pt idx="456">
                  <c:v>0.11682682265610508</c:v>
                </c:pt>
                <c:pt idx="457">
                  <c:v>0.11484236122573285</c:v>
                </c:pt>
                <c:pt idx="458">
                  <c:v>0.11318713401176421</c:v>
                </c:pt>
                <c:pt idx="459">
                  <c:v>0.11136688800632177</c:v>
                </c:pt>
                <c:pt idx="460">
                  <c:v>0.10968628171289434</c:v>
                </c:pt>
                <c:pt idx="461">
                  <c:v>0.10802019079225088</c:v>
                </c:pt>
                <c:pt idx="462">
                  <c:v>0.10640436505560028</c:v>
                </c:pt>
                <c:pt idx="463">
                  <c:v>0.10487037315645636</c:v>
                </c:pt>
                <c:pt idx="464">
                  <c:v>0.10356156124793499</c:v>
                </c:pt>
                <c:pt idx="465">
                  <c:v>0.1021720292600702</c:v>
                </c:pt>
                <c:pt idx="466">
                  <c:v>0.10059076654314299</c:v>
                </c:pt>
                <c:pt idx="467">
                  <c:v>9.9369485071258618E-2</c:v>
                </c:pt>
                <c:pt idx="468">
                  <c:v>9.8129068868962152E-2</c:v>
                </c:pt>
                <c:pt idx="469">
                  <c:v>9.6829258317399913E-2</c:v>
                </c:pt>
                <c:pt idx="470">
                  <c:v>9.5576207350365677E-2</c:v>
                </c:pt>
                <c:pt idx="471">
                  <c:v>9.4266281683680994E-2</c:v>
                </c:pt>
                <c:pt idx="472">
                  <c:v>9.2925189046754481E-2</c:v>
                </c:pt>
                <c:pt idx="473">
                  <c:v>9.1911322209871485E-2</c:v>
                </c:pt>
                <c:pt idx="474">
                  <c:v>9.0707367893675173E-2</c:v>
                </c:pt>
                <c:pt idx="475">
                  <c:v>8.9754520397476556E-2</c:v>
                </c:pt>
                <c:pt idx="476">
                  <c:v>8.8642040317315179E-2</c:v>
                </c:pt>
                <c:pt idx="477">
                  <c:v>8.7488752868383729E-2</c:v>
                </c:pt>
                <c:pt idx="478">
                  <c:v>8.6454108051339518E-2</c:v>
                </c:pt>
                <c:pt idx="479">
                  <c:v>8.5575261568843403E-2</c:v>
                </c:pt>
                <c:pt idx="480">
                  <c:v>8.4565594147985965E-2</c:v>
                </c:pt>
                <c:pt idx="481">
                  <c:v>8.3508455067709195E-2</c:v>
                </c:pt>
                <c:pt idx="482">
                  <c:v>8.2436983197953895E-2</c:v>
                </c:pt>
                <c:pt idx="483">
                  <c:v>8.1525454303780637E-2</c:v>
                </c:pt>
                <c:pt idx="484">
                  <c:v>8.0680988257702466E-2</c:v>
                </c:pt>
                <c:pt idx="485">
                  <c:v>7.9829620562677922E-2</c:v>
                </c:pt>
                <c:pt idx="486">
                  <c:v>7.8717450874135841E-2</c:v>
                </c:pt>
                <c:pt idx="487">
                  <c:v>7.7769496610523528E-2</c:v>
                </c:pt>
                <c:pt idx="488">
                  <c:v>7.6884898753905459E-2</c:v>
                </c:pt>
                <c:pt idx="489">
                  <c:v>7.5890422264062202E-2</c:v>
                </c:pt>
                <c:pt idx="490">
                  <c:v>7.4925706853008769E-2</c:v>
                </c:pt>
                <c:pt idx="491">
                  <c:v>7.4082792765026967E-2</c:v>
                </c:pt>
                <c:pt idx="492">
                  <c:v>7.3078657618324938E-2</c:v>
                </c:pt>
                <c:pt idx="493">
                  <c:v>7.2274706807728101E-2</c:v>
                </c:pt>
                <c:pt idx="494">
                  <c:v>7.1453301033129385E-2</c:v>
                </c:pt>
                <c:pt idx="495">
                  <c:v>7.062156104344168E-2</c:v>
                </c:pt>
                <c:pt idx="496">
                  <c:v>6.968872467752138E-2</c:v>
                </c:pt>
                <c:pt idx="497">
                  <c:v>6.8960253805401259E-2</c:v>
                </c:pt>
                <c:pt idx="498">
                  <c:v>6.8158001019545181E-2</c:v>
                </c:pt>
                <c:pt idx="499">
                  <c:v>6.7483976489112932E-2</c:v>
                </c:pt>
                <c:pt idx="500">
                  <c:v>6.682320750665699E-2</c:v>
                </c:pt>
                <c:pt idx="501">
                  <c:v>6.6246499878034354E-2</c:v>
                </c:pt>
                <c:pt idx="502">
                  <c:v>6.5674977615286761E-2</c:v>
                </c:pt>
                <c:pt idx="503">
                  <c:v>6.5376289585886468E-2</c:v>
                </c:pt>
                <c:pt idx="504">
                  <c:v>6.4795346024577177E-2</c:v>
                </c:pt>
                <c:pt idx="505">
                  <c:v>6.414628063200116E-2</c:v>
                </c:pt>
                <c:pt idx="506">
                  <c:v>6.3454235129320108E-2</c:v>
                </c:pt>
                <c:pt idx="507">
                  <c:v>6.2779954982260203E-2</c:v>
                </c:pt>
                <c:pt idx="508">
                  <c:v>6.217226296670119E-2</c:v>
                </c:pt>
                <c:pt idx="509">
                  <c:v>6.1655625245574552E-2</c:v>
                </c:pt>
                <c:pt idx="510">
                  <c:v>6.0900734569154527E-2</c:v>
                </c:pt>
                <c:pt idx="511">
                  <c:v>6.020565818360285E-2</c:v>
                </c:pt>
                <c:pt idx="512">
                  <c:v>5.9546459417573867E-2</c:v>
                </c:pt>
                <c:pt idx="513">
                  <c:v>5.9072546189924621E-2</c:v>
                </c:pt>
                <c:pt idx="514">
                  <c:v>5.8492953745075731E-2</c:v>
                </c:pt>
                <c:pt idx="515">
                  <c:v>5.7846992268692519E-2</c:v>
                </c:pt>
                <c:pt idx="516">
                  <c:v>5.7195169868204075E-2</c:v>
                </c:pt>
                <c:pt idx="517">
                  <c:v>5.6725182181622195E-2</c:v>
                </c:pt>
                <c:pt idx="518">
                  <c:v>5.6189008046811442E-2</c:v>
                </c:pt>
                <c:pt idx="519">
                  <c:v>5.5641933688664796E-2</c:v>
                </c:pt>
                <c:pt idx="520">
                  <c:v>5.5131595091576488E-2</c:v>
                </c:pt>
                <c:pt idx="521">
                  <c:v>5.4551327088497401E-2</c:v>
                </c:pt>
                <c:pt idx="522">
                  <c:v>5.4094101974967106E-2</c:v>
                </c:pt>
                <c:pt idx="523">
                  <c:v>5.3644381035291171E-2</c:v>
                </c:pt>
                <c:pt idx="524">
                  <c:v>5.3048666484570253E-2</c:v>
                </c:pt>
                <c:pt idx="525">
                  <c:v>5.2719194909869586E-2</c:v>
                </c:pt>
                <c:pt idx="526">
                  <c:v>5.2352713699152377E-2</c:v>
                </c:pt>
                <c:pt idx="527">
                  <c:v>5.1971078074082085E-2</c:v>
                </c:pt>
                <c:pt idx="528">
                  <c:v>5.1683911051256248E-2</c:v>
                </c:pt>
                <c:pt idx="529">
                  <c:v>5.1263476473775924E-2</c:v>
                </c:pt>
                <c:pt idx="530">
                  <c:v>5.0863765101465203E-2</c:v>
                </c:pt>
                <c:pt idx="531">
                  <c:v>5.0495951032618148E-2</c:v>
                </c:pt>
                <c:pt idx="532">
                  <c:v>5.0167702766064047E-2</c:v>
                </c:pt>
                <c:pt idx="533">
                  <c:v>4.9775714667574231E-2</c:v>
                </c:pt>
                <c:pt idx="534">
                  <c:v>4.9301052848372606E-2</c:v>
                </c:pt>
                <c:pt idx="535">
                  <c:v>4.9035887113854572E-2</c:v>
                </c:pt>
                <c:pt idx="536">
                  <c:v>4.867791428517175E-2</c:v>
                </c:pt>
                <c:pt idx="537">
                  <c:v>4.8300496334457564E-2</c:v>
                </c:pt>
                <c:pt idx="538">
                  <c:v>4.7996568164190595E-2</c:v>
                </c:pt>
                <c:pt idx="539">
                  <c:v>4.7564028313558347E-2</c:v>
                </c:pt>
                <c:pt idx="540">
                  <c:v>4.7289733413767368E-2</c:v>
                </c:pt>
                <c:pt idx="541">
                  <c:v>4.7188783104179115E-2</c:v>
                </c:pt>
                <c:pt idx="542">
                  <c:v>4.6758288186568006E-2</c:v>
                </c:pt>
                <c:pt idx="543">
                  <c:v>4.6402688940856154E-2</c:v>
                </c:pt>
                <c:pt idx="544">
                  <c:v>4.6116106184607791E-2</c:v>
                </c:pt>
                <c:pt idx="545">
                  <c:v>4.5795453383560787E-2</c:v>
                </c:pt>
                <c:pt idx="546">
                  <c:v>4.5522600891882939E-2</c:v>
                </c:pt>
                <c:pt idx="547">
                  <c:v>4.5288620385937291E-2</c:v>
                </c:pt>
                <c:pt idx="548">
                  <c:v>4.4820768924029281E-2</c:v>
                </c:pt>
                <c:pt idx="549">
                  <c:v>4.4568895254148658E-2</c:v>
                </c:pt>
                <c:pt idx="550">
                  <c:v>4.4425238709413555E-2</c:v>
                </c:pt>
                <c:pt idx="551">
                  <c:v>4.4128102638109665E-2</c:v>
                </c:pt>
                <c:pt idx="552">
                  <c:v>4.3785905007018504E-2</c:v>
                </c:pt>
                <c:pt idx="553">
                  <c:v>4.3509528657545295E-2</c:v>
                </c:pt>
                <c:pt idx="554">
                  <c:v>4.3218381318660459E-2</c:v>
                </c:pt>
                <c:pt idx="555">
                  <c:v>4.2968698648445346E-2</c:v>
                </c:pt>
                <c:pt idx="556">
                  <c:v>4.2770851378650027E-2</c:v>
                </c:pt>
                <c:pt idx="557">
                  <c:v>4.2527449574142701E-2</c:v>
                </c:pt>
                <c:pt idx="558">
                  <c:v>4.2224744712022311E-2</c:v>
                </c:pt>
                <c:pt idx="559">
                  <c:v>4.2036136157483216E-2</c:v>
                </c:pt>
                <c:pt idx="560">
                  <c:v>4.1759942391315467E-2</c:v>
                </c:pt>
                <c:pt idx="561">
                  <c:v>4.1496237323241099E-2</c:v>
                </c:pt>
                <c:pt idx="562">
                  <c:v>4.1432442716313751E-2</c:v>
                </c:pt>
                <c:pt idx="563">
                  <c:v>4.1189278270103519E-2</c:v>
                </c:pt>
                <c:pt idx="564">
                  <c:v>4.0955772480752071E-2</c:v>
                </c:pt>
                <c:pt idx="565">
                  <c:v>4.0854913462816542E-2</c:v>
                </c:pt>
                <c:pt idx="566">
                  <c:v>4.0701488711239395E-2</c:v>
                </c:pt>
                <c:pt idx="567">
                  <c:v>4.0401613890353613E-2</c:v>
                </c:pt>
                <c:pt idx="568">
                  <c:v>4.0187279348075353E-2</c:v>
                </c:pt>
                <c:pt idx="569">
                  <c:v>3.9835678676753056E-2</c:v>
                </c:pt>
                <c:pt idx="570">
                  <c:v>3.9564907634757437E-2</c:v>
                </c:pt>
                <c:pt idx="571">
                  <c:v>3.9241497825798E-2</c:v>
                </c:pt>
                <c:pt idx="572">
                  <c:v>3.8871949215549088E-2</c:v>
                </c:pt>
                <c:pt idx="573">
                  <c:v>3.8666469963585588E-2</c:v>
                </c:pt>
                <c:pt idx="574">
                  <c:v>3.8646276250001825E-2</c:v>
                </c:pt>
                <c:pt idx="575">
                  <c:v>3.8412916527294748E-2</c:v>
                </c:pt>
                <c:pt idx="576">
                  <c:v>3.812010768033023E-2</c:v>
                </c:pt>
                <c:pt idx="577">
                  <c:v>3.7777855274247429E-2</c:v>
                </c:pt>
                <c:pt idx="578">
                  <c:v>3.7531367811877846E-2</c:v>
                </c:pt>
                <c:pt idx="579">
                  <c:v>3.7424081861590172E-2</c:v>
                </c:pt>
                <c:pt idx="580">
                  <c:v>3.7117360166749686E-2</c:v>
                </c:pt>
                <c:pt idx="581">
                  <c:v>3.6806402539222544E-2</c:v>
                </c:pt>
                <c:pt idx="582">
                  <c:v>3.6474338281584355E-2</c:v>
                </c:pt>
                <c:pt idx="583">
                  <c:v>3.613283446705394E-2</c:v>
                </c:pt>
                <c:pt idx="584">
                  <c:v>3.5813879690747702E-2</c:v>
                </c:pt>
                <c:pt idx="585">
                  <c:v>3.5477342142125771E-2</c:v>
                </c:pt>
                <c:pt idx="586">
                  <c:v>3.5159336799007922E-2</c:v>
                </c:pt>
                <c:pt idx="587">
                  <c:v>3.4822379308783423E-2</c:v>
                </c:pt>
                <c:pt idx="588">
                  <c:v>3.4416971337342381E-2</c:v>
                </c:pt>
                <c:pt idx="589">
                  <c:v>3.4107474376258912E-2</c:v>
                </c:pt>
                <c:pt idx="590">
                  <c:v>3.3832485659907194E-2</c:v>
                </c:pt>
                <c:pt idx="591">
                  <c:v>3.366569581037044E-2</c:v>
                </c:pt>
                <c:pt idx="592">
                  <c:v>3.3392094727140206E-2</c:v>
                </c:pt>
                <c:pt idx="593">
                  <c:v>3.2877209805745974E-2</c:v>
                </c:pt>
                <c:pt idx="594">
                  <c:v>3.263411839285793E-2</c:v>
                </c:pt>
                <c:pt idx="595">
                  <c:v>3.2399827495293E-2</c:v>
                </c:pt>
                <c:pt idx="596">
                  <c:v>3.2198492884363425E-2</c:v>
                </c:pt>
                <c:pt idx="597">
                  <c:v>3.1980671000950894E-2</c:v>
                </c:pt>
                <c:pt idx="598">
                  <c:v>3.1572944221530515E-2</c:v>
                </c:pt>
                <c:pt idx="599">
                  <c:v>3.1165527833729421E-2</c:v>
                </c:pt>
                <c:pt idx="600">
                  <c:v>3.0956323882334554E-2</c:v>
                </c:pt>
                <c:pt idx="601">
                  <c:v>3.0462527332720826E-2</c:v>
                </c:pt>
                <c:pt idx="602">
                  <c:v>3.0049158729161769E-2</c:v>
                </c:pt>
                <c:pt idx="603">
                  <c:v>2.9638255000226404E-2</c:v>
                </c:pt>
                <c:pt idx="604">
                  <c:v>2.9201807866857332E-2</c:v>
                </c:pt>
                <c:pt idx="605">
                  <c:v>2.8936751682322581E-2</c:v>
                </c:pt>
                <c:pt idx="606">
                  <c:v>2.8634740636762929E-2</c:v>
                </c:pt>
                <c:pt idx="607">
                  <c:v>2.8330848983157055E-2</c:v>
                </c:pt>
                <c:pt idx="608">
                  <c:v>2.8002637233264051E-2</c:v>
                </c:pt>
                <c:pt idx="609">
                  <c:v>2.7685416998359674E-2</c:v>
                </c:pt>
                <c:pt idx="610">
                  <c:v>2.7390691026687838E-2</c:v>
                </c:pt>
                <c:pt idx="611">
                  <c:v>2.71451347391761E-2</c:v>
                </c:pt>
                <c:pt idx="612">
                  <c:v>2.679251160134323E-2</c:v>
                </c:pt>
                <c:pt idx="613">
                  <c:v>2.647543743308322E-2</c:v>
                </c:pt>
                <c:pt idx="614">
                  <c:v>2.608470915940107E-2</c:v>
                </c:pt>
                <c:pt idx="615">
                  <c:v>2.5772856873677186E-2</c:v>
                </c:pt>
                <c:pt idx="616">
                  <c:v>2.5432430300648977E-2</c:v>
                </c:pt>
                <c:pt idx="617">
                  <c:v>2.5019079955420461E-2</c:v>
                </c:pt>
                <c:pt idx="618">
                  <c:v>2.4620591891256309E-2</c:v>
                </c:pt>
                <c:pt idx="619">
                  <c:v>2.4331343418748239E-2</c:v>
                </c:pt>
                <c:pt idx="620">
                  <c:v>2.4011238367617611E-2</c:v>
                </c:pt>
                <c:pt idx="621">
                  <c:v>2.3775066862006457E-2</c:v>
                </c:pt>
                <c:pt idx="622">
                  <c:v>2.3534513357064295E-2</c:v>
                </c:pt>
                <c:pt idx="623">
                  <c:v>2.3153261156935466E-2</c:v>
                </c:pt>
                <c:pt idx="624">
                  <c:v>2.287673874081789E-2</c:v>
                </c:pt>
                <c:pt idx="625">
                  <c:v>2.2623221821188137E-2</c:v>
                </c:pt>
                <c:pt idx="626">
                  <c:v>2.2289806447089548E-2</c:v>
                </c:pt>
                <c:pt idx="627">
                  <c:v>2.2010527023059542E-2</c:v>
                </c:pt>
                <c:pt idx="628">
                  <c:v>2.1699952820473871E-2</c:v>
                </c:pt>
                <c:pt idx="629">
                  <c:v>2.1321457628257472E-2</c:v>
                </c:pt>
                <c:pt idx="630">
                  <c:v>2.0999581519063889E-2</c:v>
                </c:pt>
                <c:pt idx="631">
                  <c:v>2.0701970731165802E-2</c:v>
                </c:pt>
                <c:pt idx="632">
                  <c:v>2.0400124010581069E-2</c:v>
                </c:pt>
                <c:pt idx="633">
                  <c:v>2.0078594809667859E-2</c:v>
                </c:pt>
                <c:pt idx="634">
                  <c:v>1.9791117395222747E-2</c:v>
                </c:pt>
                <c:pt idx="635">
                  <c:v>1.9510395563079614E-2</c:v>
                </c:pt>
                <c:pt idx="636">
                  <c:v>1.934035573070569E-2</c:v>
                </c:pt>
                <c:pt idx="637">
                  <c:v>1.9184977337760128E-2</c:v>
                </c:pt>
                <c:pt idx="638">
                  <c:v>1.8898577164817222E-2</c:v>
                </c:pt>
                <c:pt idx="639">
                  <c:v>1.8641718970697572E-2</c:v>
                </c:pt>
                <c:pt idx="640">
                  <c:v>1.8453439066108305E-2</c:v>
                </c:pt>
                <c:pt idx="641">
                  <c:v>1.8140261225586787E-2</c:v>
                </c:pt>
                <c:pt idx="642">
                  <c:v>1.7817065039094738E-2</c:v>
                </c:pt>
                <c:pt idx="643">
                  <c:v>1.7493193294372492E-2</c:v>
                </c:pt>
                <c:pt idx="644">
                  <c:v>1.7270960198300076E-2</c:v>
                </c:pt>
                <c:pt idx="645">
                  <c:v>1.7015615619782681E-2</c:v>
                </c:pt>
                <c:pt idx="646">
                  <c:v>1.6684889697773507E-2</c:v>
                </c:pt>
                <c:pt idx="647">
                  <c:v>1.6310708949065101E-2</c:v>
                </c:pt>
                <c:pt idx="648">
                  <c:v>1.6145980465046984E-2</c:v>
                </c:pt>
                <c:pt idx="649">
                  <c:v>1.6011978925504551E-2</c:v>
                </c:pt>
                <c:pt idx="650">
                  <c:v>1.5783220302095034E-2</c:v>
                </c:pt>
                <c:pt idx="651">
                  <c:v>1.5517216510204946E-2</c:v>
                </c:pt>
                <c:pt idx="652">
                  <c:v>1.5238148882809272E-2</c:v>
                </c:pt>
                <c:pt idx="653">
                  <c:v>1.5105034698131369E-2</c:v>
                </c:pt>
                <c:pt idx="654">
                  <c:v>1.4976923296023044E-2</c:v>
                </c:pt>
                <c:pt idx="655">
                  <c:v>1.4748670428369649E-2</c:v>
                </c:pt>
                <c:pt idx="656">
                  <c:v>1.4513780657562819E-2</c:v>
                </c:pt>
                <c:pt idx="657">
                  <c:v>1.4357129658978205E-2</c:v>
                </c:pt>
                <c:pt idx="658">
                  <c:v>1.4228766291908347E-2</c:v>
                </c:pt>
                <c:pt idx="659">
                  <c:v>1.4165678282373115E-2</c:v>
                </c:pt>
                <c:pt idx="660">
                  <c:v>1.3905464207099132E-2</c:v>
                </c:pt>
                <c:pt idx="661">
                  <c:v>1.3656250775979048E-2</c:v>
                </c:pt>
                <c:pt idx="662">
                  <c:v>1.3481367008511306E-2</c:v>
                </c:pt>
                <c:pt idx="663">
                  <c:v>1.3220804199123892E-2</c:v>
                </c:pt>
                <c:pt idx="664">
                  <c:v>1.30555882176802E-2</c:v>
                </c:pt>
                <c:pt idx="665">
                  <c:v>1.2817194673241612E-2</c:v>
                </c:pt>
                <c:pt idx="666">
                  <c:v>1.2556788885496897E-2</c:v>
                </c:pt>
                <c:pt idx="667">
                  <c:v>1.2350135622879295E-2</c:v>
                </c:pt>
                <c:pt idx="668">
                  <c:v>1.2203692856902891E-2</c:v>
                </c:pt>
                <c:pt idx="669">
                  <c:v>1.1934114083891919E-2</c:v>
                </c:pt>
                <c:pt idx="670">
                  <c:v>1.1767152606048038E-2</c:v>
                </c:pt>
                <c:pt idx="671">
                  <c:v>1.1569367414576575E-2</c:v>
                </c:pt>
                <c:pt idx="672">
                  <c:v>1.1305903356465421E-2</c:v>
                </c:pt>
                <c:pt idx="673">
                  <c:v>1.1213981791332114E-2</c:v>
                </c:pt>
                <c:pt idx="674">
                  <c:v>1.1169157589841943E-2</c:v>
                </c:pt>
                <c:pt idx="675">
                  <c:v>1.0991299540328271E-2</c:v>
                </c:pt>
                <c:pt idx="676">
                  <c:v>1.0856476375911275E-2</c:v>
                </c:pt>
                <c:pt idx="677">
                  <c:v>1.0763441052614666E-2</c:v>
                </c:pt>
                <c:pt idx="678">
                  <c:v>1.0453551537424464E-2</c:v>
                </c:pt>
                <c:pt idx="679">
                  <c:v>1.0412284058724634E-2</c:v>
                </c:pt>
                <c:pt idx="680">
                  <c:v>1.0190432561760629E-2</c:v>
                </c:pt>
                <c:pt idx="681">
                  <c:v>9.8730224402185738E-3</c:v>
                </c:pt>
                <c:pt idx="682">
                  <c:v>9.6649231178217391E-3</c:v>
                </c:pt>
                <c:pt idx="683">
                  <c:v>9.5922367039185316E-3</c:v>
                </c:pt>
                <c:pt idx="684">
                  <c:v>9.4602673165658582E-3</c:v>
                </c:pt>
                <c:pt idx="685">
                  <c:v>9.4766213032358142E-3</c:v>
                </c:pt>
                <c:pt idx="686">
                  <c:v>9.2966945848712932E-3</c:v>
                </c:pt>
                <c:pt idx="687">
                  <c:v>9.136490515162448E-3</c:v>
                </c:pt>
                <c:pt idx="688">
                  <c:v>9.1003426723476853E-3</c:v>
                </c:pt>
                <c:pt idx="689">
                  <c:v>8.922429847842377E-3</c:v>
                </c:pt>
                <c:pt idx="690">
                  <c:v>8.8320182466452152E-3</c:v>
                </c:pt>
                <c:pt idx="691">
                  <c:v>8.6748085431458954E-3</c:v>
                </c:pt>
                <c:pt idx="692">
                  <c:v>8.5165873281343348E-3</c:v>
                </c:pt>
                <c:pt idx="693">
                  <c:v>8.327805319455055E-3</c:v>
                </c:pt>
                <c:pt idx="694">
                  <c:v>8.2152920091320882E-3</c:v>
                </c:pt>
                <c:pt idx="695">
                  <c:v>8.0684493857167278E-3</c:v>
                </c:pt>
                <c:pt idx="696">
                  <c:v>8.0681097807685734E-3</c:v>
                </c:pt>
                <c:pt idx="697">
                  <c:v>7.9884322520993433E-3</c:v>
                </c:pt>
                <c:pt idx="698">
                  <c:v>7.9204181449828298E-3</c:v>
                </c:pt>
                <c:pt idx="699">
                  <c:v>7.8581681928196565E-3</c:v>
                </c:pt>
                <c:pt idx="700">
                  <c:v>7.7967581238615937E-3</c:v>
                </c:pt>
                <c:pt idx="701">
                  <c:v>7.7238361774943443E-3</c:v>
                </c:pt>
                <c:pt idx="702">
                  <c:v>7.6325609572623606E-3</c:v>
                </c:pt>
                <c:pt idx="703">
                  <c:v>7.5210938492796722E-3</c:v>
                </c:pt>
                <c:pt idx="704">
                  <c:v>7.2778928864083532E-3</c:v>
                </c:pt>
                <c:pt idx="705">
                  <c:v>7.1153992220490524E-3</c:v>
                </c:pt>
                <c:pt idx="706">
                  <c:v>7.0248671158702879E-3</c:v>
                </c:pt>
                <c:pt idx="707">
                  <c:v>6.9237086613138108E-3</c:v>
                </c:pt>
                <c:pt idx="708">
                  <c:v>6.7965503440599812E-3</c:v>
                </c:pt>
                <c:pt idx="709">
                  <c:v>6.7212036913962365E-3</c:v>
                </c:pt>
                <c:pt idx="710">
                  <c:v>6.6895820887238012E-3</c:v>
                </c:pt>
                <c:pt idx="711">
                  <c:v>6.5933424284163895E-3</c:v>
                </c:pt>
                <c:pt idx="712">
                  <c:v>6.4845337333611841E-3</c:v>
                </c:pt>
                <c:pt idx="713">
                  <c:v>6.3035644643224921E-3</c:v>
                </c:pt>
                <c:pt idx="714">
                  <c:v>6.1928915937185499E-3</c:v>
                </c:pt>
                <c:pt idx="715">
                  <c:v>6.0767959989424776E-3</c:v>
                </c:pt>
                <c:pt idx="716">
                  <c:v>6.0388990080614182E-3</c:v>
                </c:pt>
                <c:pt idx="717">
                  <c:v>6.0268941557274931E-3</c:v>
                </c:pt>
                <c:pt idx="718">
                  <c:v>5.9674578123014403E-3</c:v>
                </c:pt>
                <c:pt idx="719">
                  <c:v>5.9623034855883347E-3</c:v>
                </c:pt>
                <c:pt idx="720">
                  <c:v>5.9556099816102095E-3</c:v>
                </c:pt>
                <c:pt idx="721">
                  <c:v>5.8574915390896256E-3</c:v>
                </c:pt>
                <c:pt idx="722">
                  <c:v>5.8021523650380723E-3</c:v>
                </c:pt>
                <c:pt idx="723">
                  <c:v>5.6970701952472839E-3</c:v>
                </c:pt>
                <c:pt idx="724">
                  <c:v>5.5714583585906906E-3</c:v>
                </c:pt>
                <c:pt idx="725">
                  <c:v>5.5137784665631549E-3</c:v>
                </c:pt>
                <c:pt idx="726">
                  <c:v>5.3724790723015288E-3</c:v>
                </c:pt>
                <c:pt idx="727">
                  <c:v>5.1972045765601013E-3</c:v>
                </c:pt>
                <c:pt idx="728">
                  <c:v>5.2149297638540556E-3</c:v>
                </c:pt>
                <c:pt idx="729">
                  <c:v>5.1934689221304117E-3</c:v>
                </c:pt>
                <c:pt idx="730">
                  <c:v>5.094587281393009E-3</c:v>
                </c:pt>
                <c:pt idx="731">
                  <c:v>5.0017217605704779E-3</c:v>
                </c:pt>
                <c:pt idx="732">
                  <c:v>5.0288098197683682E-3</c:v>
                </c:pt>
                <c:pt idx="733">
                  <c:v>4.965237964473671E-3</c:v>
                </c:pt>
                <c:pt idx="734">
                  <c:v>4.9074722582925692E-3</c:v>
                </c:pt>
                <c:pt idx="735">
                  <c:v>4.8959822908800372E-3</c:v>
                </c:pt>
                <c:pt idx="736">
                  <c:v>4.770412448383699E-3</c:v>
                </c:pt>
                <c:pt idx="737">
                  <c:v>4.7358366478289391E-3</c:v>
                </c:pt>
                <c:pt idx="738">
                  <c:v>4.6733968090280874E-3</c:v>
                </c:pt>
                <c:pt idx="739">
                  <c:v>4.5412923100293743E-3</c:v>
                </c:pt>
                <c:pt idx="740">
                  <c:v>4.4421495751651649E-3</c:v>
                </c:pt>
                <c:pt idx="741">
                  <c:v>4.4557648122532387E-3</c:v>
                </c:pt>
                <c:pt idx="742">
                  <c:v>4.3188711531523373E-3</c:v>
                </c:pt>
                <c:pt idx="743">
                  <c:v>4.3173538858839733E-3</c:v>
                </c:pt>
                <c:pt idx="744">
                  <c:v>4.267985185920929E-3</c:v>
                </c:pt>
                <c:pt idx="745">
                  <c:v>4.1726767004713573E-3</c:v>
                </c:pt>
                <c:pt idx="746">
                  <c:v>4.0945912982257287E-3</c:v>
                </c:pt>
                <c:pt idx="747">
                  <c:v>4.1112794123446764E-3</c:v>
                </c:pt>
                <c:pt idx="748">
                  <c:v>3.9825052328375347E-3</c:v>
                </c:pt>
                <c:pt idx="749">
                  <c:v>3.8731396587006789E-3</c:v>
                </c:pt>
                <c:pt idx="750">
                  <c:v>3.7999876573685514E-3</c:v>
                </c:pt>
                <c:pt idx="751">
                  <c:v>3.6545125829110792E-3</c:v>
                </c:pt>
                <c:pt idx="752">
                  <c:v>3.5782657945514218E-3</c:v>
                </c:pt>
                <c:pt idx="753">
                  <c:v>3.5657734447919211E-3</c:v>
                </c:pt>
                <c:pt idx="754">
                  <c:v>3.5040365517170868E-3</c:v>
                </c:pt>
                <c:pt idx="755">
                  <c:v>3.5035764417873298E-3</c:v>
                </c:pt>
                <c:pt idx="756">
                  <c:v>3.4773958216175712E-3</c:v>
                </c:pt>
                <c:pt idx="757">
                  <c:v>3.4159163710034343E-3</c:v>
                </c:pt>
                <c:pt idx="758">
                  <c:v>3.4459549764175408E-3</c:v>
                </c:pt>
                <c:pt idx="759">
                  <c:v>3.4296411580747835E-3</c:v>
                </c:pt>
                <c:pt idx="760">
                  <c:v>3.3933435969495445E-3</c:v>
                </c:pt>
                <c:pt idx="761">
                  <c:v>3.345298625951077E-3</c:v>
                </c:pt>
                <c:pt idx="762">
                  <c:v>3.2963078734303316E-3</c:v>
                </c:pt>
                <c:pt idx="763">
                  <c:v>3.2912320575385727E-3</c:v>
                </c:pt>
                <c:pt idx="764">
                  <c:v>3.315106650560385E-3</c:v>
                </c:pt>
                <c:pt idx="765">
                  <c:v>3.2899393677359233E-3</c:v>
                </c:pt>
                <c:pt idx="766">
                  <c:v>3.2795120351611627E-3</c:v>
                </c:pt>
                <c:pt idx="767">
                  <c:v>3.2833517620749642E-3</c:v>
                </c:pt>
                <c:pt idx="768">
                  <c:v>3.2849986634902041E-3</c:v>
                </c:pt>
                <c:pt idx="769">
                  <c:v>3.2407076052519725E-3</c:v>
                </c:pt>
                <c:pt idx="770">
                  <c:v>3.2189619335718117E-3</c:v>
                </c:pt>
                <c:pt idx="771">
                  <c:v>3.106421235753025E-3</c:v>
                </c:pt>
                <c:pt idx="772">
                  <c:v>3.0461194474590979E-3</c:v>
                </c:pt>
                <c:pt idx="773">
                  <c:v>3.0008296585400059E-3</c:v>
                </c:pt>
                <c:pt idx="774">
                  <c:v>2.9540792031772416E-3</c:v>
                </c:pt>
                <c:pt idx="775">
                  <c:v>2.8555590773846479E-3</c:v>
                </c:pt>
                <c:pt idx="776">
                  <c:v>2.8444452315813619E-3</c:v>
                </c:pt>
                <c:pt idx="777">
                  <c:v>2.7829676068002788E-3</c:v>
                </c:pt>
                <c:pt idx="778">
                  <c:v>2.7843479365895485E-3</c:v>
                </c:pt>
                <c:pt idx="779">
                  <c:v>2.7930535085938313E-3</c:v>
                </c:pt>
                <c:pt idx="780">
                  <c:v>2.8502933748552114E-3</c:v>
                </c:pt>
                <c:pt idx="781">
                  <c:v>2.7126912925291295E-3</c:v>
                </c:pt>
                <c:pt idx="782">
                  <c:v>2.6551665963112331E-3</c:v>
                </c:pt>
                <c:pt idx="783">
                  <c:v>2.5984781316323387E-3</c:v>
                </c:pt>
                <c:pt idx="784">
                  <c:v>2.5621276213485169E-3</c:v>
                </c:pt>
                <c:pt idx="785">
                  <c:v>2.5853905602970409E-3</c:v>
                </c:pt>
                <c:pt idx="786">
                  <c:v>2.574815335244859E-3</c:v>
                </c:pt>
                <c:pt idx="787">
                  <c:v>2.4965236138640616E-3</c:v>
                </c:pt>
                <c:pt idx="788">
                  <c:v>2.5400642547168573E-3</c:v>
                </c:pt>
                <c:pt idx="789">
                  <c:v>2.5744410394686681E-3</c:v>
                </c:pt>
                <c:pt idx="790">
                  <c:v>2.52668637592588E-3</c:v>
                </c:pt>
                <c:pt idx="791">
                  <c:v>2.52588666104797E-3</c:v>
                </c:pt>
                <c:pt idx="792">
                  <c:v>2.4913528546534644E-3</c:v>
                </c:pt>
                <c:pt idx="793">
                  <c:v>2.434580401654059E-3</c:v>
                </c:pt>
                <c:pt idx="794">
                  <c:v>2.3393120845316886E-3</c:v>
                </c:pt>
                <c:pt idx="795">
                  <c:v>2.2212464158897138E-3</c:v>
                </c:pt>
                <c:pt idx="796">
                  <c:v>2.2515223796009168E-3</c:v>
                </c:pt>
                <c:pt idx="797">
                  <c:v>2.291007845239469E-3</c:v>
                </c:pt>
                <c:pt idx="798">
                  <c:v>2.2091247102402943E-3</c:v>
                </c:pt>
                <c:pt idx="799">
                  <c:v>2.1152294195749752E-3</c:v>
                </c:pt>
                <c:pt idx="800">
                  <c:v>2.1200313605085458E-3</c:v>
                </c:pt>
                <c:pt idx="801">
                  <c:v>2.111486461813067E-3</c:v>
                </c:pt>
                <c:pt idx="802">
                  <c:v>2.1503620992113863E-3</c:v>
                </c:pt>
                <c:pt idx="803">
                  <c:v>2.0334850478879495E-3</c:v>
                </c:pt>
                <c:pt idx="804">
                  <c:v>2.0874256338196868E-3</c:v>
                </c:pt>
                <c:pt idx="805">
                  <c:v>2.1262811870544056E-3</c:v>
                </c:pt>
                <c:pt idx="806">
                  <c:v>2.0973070423111247E-3</c:v>
                </c:pt>
                <c:pt idx="807">
                  <c:v>2.0316391306697597E-3</c:v>
                </c:pt>
                <c:pt idx="808">
                  <c:v>1.9839374162855545E-3</c:v>
                </c:pt>
                <c:pt idx="809">
                  <c:v>1.962474748728855E-3</c:v>
                </c:pt>
                <c:pt idx="810">
                  <c:v>1.9717901489733707E-3</c:v>
                </c:pt>
                <c:pt idx="811">
                  <c:v>1.9105809216513126E-3</c:v>
                </c:pt>
                <c:pt idx="812">
                  <c:v>1.9100130875713355E-3</c:v>
                </c:pt>
                <c:pt idx="813">
                  <c:v>1.913065880438609E-3</c:v>
                </c:pt>
                <c:pt idx="814">
                  <c:v>1.7856287584773428E-3</c:v>
                </c:pt>
                <c:pt idx="815">
                  <c:v>1.7661399990359602E-3</c:v>
                </c:pt>
                <c:pt idx="816">
                  <c:v>1.7565342913357649E-3</c:v>
                </c:pt>
                <c:pt idx="817">
                  <c:v>1.6911145104065183E-3</c:v>
                </c:pt>
                <c:pt idx="818">
                  <c:v>1.5438568751378503E-3</c:v>
                </c:pt>
                <c:pt idx="819">
                  <c:v>1.5361215508187765E-3</c:v>
                </c:pt>
                <c:pt idx="820">
                  <c:v>1.5417809029547823E-3</c:v>
                </c:pt>
                <c:pt idx="821">
                  <c:v>1.623365331666226E-3</c:v>
                </c:pt>
                <c:pt idx="822">
                  <c:v>1.6421436594660681E-3</c:v>
                </c:pt>
                <c:pt idx="823">
                  <c:v>1.5679916493699416E-3</c:v>
                </c:pt>
                <c:pt idx="824">
                  <c:v>1.6242291332843526E-3</c:v>
                </c:pt>
                <c:pt idx="825">
                  <c:v>1.7731208891368776E-3</c:v>
                </c:pt>
                <c:pt idx="826">
                  <c:v>1.660277103031029E-3</c:v>
                </c:pt>
                <c:pt idx="827">
                  <c:v>1.5324625813773792E-3</c:v>
                </c:pt>
                <c:pt idx="828">
                  <c:v>1.5277893616741575E-3</c:v>
                </c:pt>
                <c:pt idx="829">
                  <c:v>1.4800533216285262E-3</c:v>
                </c:pt>
                <c:pt idx="830">
                  <c:v>1.4502701502587571E-3</c:v>
                </c:pt>
                <c:pt idx="831">
                  <c:v>1.3674160372411518E-3</c:v>
                </c:pt>
                <c:pt idx="832">
                  <c:v>1.2754846126093492E-3</c:v>
                </c:pt>
                <c:pt idx="833">
                  <c:v>1.3019675907329478E-3</c:v>
                </c:pt>
                <c:pt idx="834">
                  <c:v>1.37669272982491E-3</c:v>
                </c:pt>
                <c:pt idx="835">
                  <c:v>1.4027674516775026E-3</c:v>
                </c:pt>
                <c:pt idx="836">
                  <c:v>1.3910204069708845E-3</c:v>
                </c:pt>
                <c:pt idx="837">
                  <c:v>1.5605451718401038E-3</c:v>
                </c:pt>
                <c:pt idx="838">
                  <c:v>1.583767759878122E-3</c:v>
                </c:pt>
                <c:pt idx="839">
                  <c:v>1.5684866327110409E-3</c:v>
                </c:pt>
                <c:pt idx="840">
                  <c:v>1.5248063156295694E-3</c:v>
                </c:pt>
                <c:pt idx="841">
                  <c:v>1.554518096926904E-3</c:v>
                </c:pt>
                <c:pt idx="842">
                  <c:v>1.5046748629529709E-3</c:v>
                </c:pt>
                <c:pt idx="843">
                  <c:v>1.5011992071502546E-3</c:v>
                </c:pt>
                <c:pt idx="844">
                  <c:v>1.2954104764840008E-3</c:v>
                </c:pt>
                <c:pt idx="845">
                  <c:v>1.245163550821698E-3</c:v>
                </c:pt>
                <c:pt idx="846">
                  <c:v>1.258488115287481E-3</c:v>
                </c:pt>
                <c:pt idx="847">
                  <c:v>1.3116773709172548E-3</c:v>
                </c:pt>
                <c:pt idx="848">
                  <c:v>1.2422964451760761E-3</c:v>
                </c:pt>
                <c:pt idx="849">
                  <c:v>1.2510032952634971E-3</c:v>
                </c:pt>
                <c:pt idx="850">
                  <c:v>1.2360349332986669E-3</c:v>
                </c:pt>
                <c:pt idx="851">
                  <c:v>1.2963688562543545E-3</c:v>
                </c:pt>
                <c:pt idx="852">
                  <c:v>1.3274465432598277E-3</c:v>
                </c:pt>
                <c:pt idx="853">
                  <c:v>1.2347104740008676E-3</c:v>
                </c:pt>
                <c:pt idx="854">
                  <c:v>1.1644204659818089E-3</c:v>
                </c:pt>
                <c:pt idx="855">
                  <c:v>1.1784634957545731E-3</c:v>
                </c:pt>
                <c:pt idx="856">
                  <c:v>1.2043948897123803E-3</c:v>
                </c:pt>
                <c:pt idx="857">
                  <c:v>1.2704051450514813E-3</c:v>
                </c:pt>
                <c:pt idx="858">
                  <c:v>1.2120679531242924E-3</c:v>
                </c:pt>
                <c:pt idx="859">
                  <c:v>1.0929674023069766E-3</c:v>
                </c:pt>
                <c:pt idx="860">
                  <c:v>1.1589480791505933E-3</c:v>
                </c:pt>
                <c:pt idx="861">
                  <c:v>1.1371596829769552E-3</c:v>
                </c:pt>
                <c:pt idx="862">
                  <c:v>1.1020105708430528E-3</c:v>
                </c:pt>
                <c:pt idx="863">
                  <c:v>1.0158460399141713E-3</c:v>
                </c:pt>
                <c:pt idx="864">
                  <c:v>9.0749234245616909E-4</c:v>
                </c:pt>
                <c:pt idx="865">
                  <c:v>8.9352508475517038E-4</c:v>
                </c:pt>
                <c:pt idx="866">
                  <c:v>9.5959833133465479E-4</c:v>
                </c:pt>
                <c:pt idx="867">
                  <c:v>9.1548109240321995E-4</c:v>
                </c:pt>
                <c:pt idx="868">
                  <c:v>9.8770593571022715E-4</c:v>
                </c:pt>
                <c:pt idx="869">
                  <c:v>9.2932620187286658E-4</c:v>
                </c:pt>
                <c:pt idx="870">
                  <c:v>8.909835251431819E-4</c:v>
                </c:pt>
                <c:pt idx="871">
                  <c:v>9.668397678124622E-4</c:v>
                </c:pt>
                <c:pt idx="872">
                  <c:v>1.0310689230068112E-3</c:v>
                </c:pt>
                <c:pt idx="873">
                  <c:v>1.0464093897481666E-3</c:v>
                </c:pt>
                <c:pt idx="874">
                  <c:v>1.0662240603897936E-3</c:v>
                </c:pt>
                <c:pt idx="875">
                  <c:v>1.0223387022562916E-3</c:v>
                </c:pt>
                <c:pt idx="876">
                  <c:v>1.1453010725673697E-3</c:v>
                </c:pt>
                <c:pt idx="877">
                  <c:v>1.1829031914101129E-3</c:v>
                </c:pt>
                <c:pt idx="878">
                  <c:v>1.070627787134158E-3</c:v>
                </c:pt>
                <c:pt idx="879">
                  <c:v>1.0078151132235594E-3</c:v>
                </c:pt>
                <c:pt idx="880">
                  <c:v>9.9194588522959486E-4</c:v>
                </c:pt>
                <c:pt idx="881">
                  <c:v>9.006158900059742E-4</c:v>
                </c:pt>
                <c:pt idx="882">
                  <c:v>9.0319633986202545E-4</c:v>
                </c:pt>
                <c:pt idx="883">
                  <c:v>8.426323619414595E-4</c:v>
                </c:pt>
                <c:pt idx="884">
                  <c:v>8.248124139119715E-4</c:v>
                </c:pt>
                <c:pt idx="885">
                  <c:v>8.6181401626306026E-4</c:v>
                </c:pt>
                <c:pt idx="886">
                  <c:v>9.1219203673868245E-4</c:v>
                </c:pt>
                <c:pt idx="887">
                  <c:v>8.3400511817521871E-4</c:v>
                </c:pt>
                <c:pt idx="888">
                  <c:v>8.7573818430397056E-4</c:v>
                </c:pt>
                <c:pt idx="889">
                  <c:v>8.7073101973506441E-4</c:v>
                </c:pt>
                <c:pt idx="890">
                  <c:v>8.2428493074250065E-4</c:v>
                </c:pt>
                <c:pt idx="891">
                  <c:v>9.1294154120759145E-4</c:v>
                </c:pt>
                <c:pt idx="892">
                  <c:v>1.0084431997943381E-3</c:v>
                </c:pt>
                <c:pt idx="893">
                  <c:v>9.5071985294010249E-4</c:v>
                </c:pt>
                <c:pt idx="894">
                  <c:v>1.0434562873656735E-3</c:v>
                </c:pt>
                <c:pt idx="895">
                  <c:v>1.0738456353095664E-3</c:v>
                </c:pt>
                <c:pt idx="896">
                  <c:v>1.0791180934213046E-3</c:v>
                </c:pt>
                <c:pt idx="897">
                  <c:v>1.1466127510337868E-3</c:v>
                </c:pt>
                <c:pt idx="898">
                  <c:v>1.1102605975002154E-3</c:v>
                </c:pt>
                <c:pt idx="899">
                  <c:v>1.0093926329827246E-3</c:v>
                </c:pt>
                <c:pt idx="900">
                  <c:v>1.0505275562027931E-3</c:v>
                </c:pt>
                <c:pt idx="901">
                  <c:v>9.4982610765988098E-4</c:v>
                </c:pt>
                <c:pt idx="902">
                  <c:v>9.5385334762838891E-4</c:v>
                </c:pt>
                <c:pt idx="903">
                  <c:v>9.0216857843559712E-4</c:v>
                </c:pt>
                <c:pt idx="904">
                  <c:v>8.8907461668460855E-4</c:v>
                </c:pt>
                <c:pt idx="905">
                  <c:v>8.2086879709736369E-4</c:v>
                </c:pt>
                <c:pt idx="906">
                  <c:v>7.8656285466807089E-4</c:v>
                </c:pt>
                <c:pt idx="907">
                  <c:v>7.0176788111343694E-4</c:v>
                </c:pt>
                <c:pt idx="908">
                  <c:v>7.4546864752511989E-4</c:v>
                </c:pt>
                <c:pt idx="909">
                  <c:v>6.9648355508684402E-4</c:v>
                </c:pt>
                <c:pt idx="910">
                  <c:v>7.3222095063093487E-4</c:v>
                </c:pt>
                <c:pt idx="911">
                  <c:v>7.0170415953983169E-4</c:v>
                </c:pt>
                <c:pt idx="912">
                  <c:v>7.1568291998907422E-4</c:v>
                </c:pt>
                <c:pt idx="913">
                  <c:v>6.8856583004561669E-4</c:v>
                </c:pt>
                <c:pt idx="914">
                  <c:v>6.9983231549226648E-4</c:v>
                </c:pt>
                <c:pt idx="915">
                  <c:v>7.3490930722051255E-4</c:v>
                </c:pt>
                <c:pt idx="916">
                  <c:v>6.63370246808809E-4</c:v>
                </c:pt>
                <c:pt idx="917">
                  <c:v>6.4546338912592266E-4</c:v>
                </c:pt>
                <c:pt idx="918">
                  <c:v>6.1231849393604326E-4</c:v>
                </c:pt>
                <c:pt idx="919">
                  <c:v>6.4016920360083498E-4</c:v>
                </c:pt>
                <c:pt idx="920">
                  <c:v>7.2031542361517865E-4</c:v>
                </c:pt>
                <c:pt idx="921">
                  <c:v>8.1570369796923545E-4</c:v>
                </c:pt>
                <c:pt idx="922">
                  <c:v>8.7648677585635225E-4</c:v>
                </c:pt>
                <c:pt idx="923">
                  <c:v>9.1490047749186046E-4</c:v>
                </c:pt>
                <c:pt idx="924">
                  <c:v>9.5928885263190191E-4</c:v>
                </c:pt>
                <c:pt idx="925">
                  <c:v>9.9837701699777553E-4</c:v>
                </c:pt>
                <c:pt idx="926">
                  <c:v>9.8124139119714769E-4</c:v>
                </c:pt>
                <c:pt idx="927">
                  <c:v>9.9771789126506865E-4</c:v>
                </c:pt>
                <c:pt idx="928">
                  <c:v>9.7349036471380433E-4</c:v>
                </c:pt>
                <c:pt idx="929">
                  <c:v>7.8564245222525239E-4</c:v>
                </c:pt>
                <c:pt idx="930">
                  <c:v>8.4856485870243165E-4</c:v>
                </c:pt>
                <c:pt idx="931">
                  <c:v>7.7374988862418369E-4</c:v>
                </c:pt>
                <c:pt idx="932">
                  <c:v>7.5056546049700643E-4</c:v>
                </c:pt>
                <c:pt idx="933">
                  <c:v>7.0738523908918686E-4</c:v>
                </c:pt>
                <c:pt idx="934">
                  <c:v>6.1338258944025809E-4</c:v>
                </c:pt>
                <c:pt idx="935">
                  <c:v>4.4225729931538567E-4</c:v>
                </c:pt>
                <c:pt idx="936">
                  <c:v>5.1170413762983502E-4</c:v>
                </c:pt>
                <c:pt idx="937">
                  <c:v>4.9647285570514398E-4</c:v>
                </c:pt>
                <c:pt idx="938">
                  <c:v>5.2491203136342986E-4</c:v>
                </c:pt>
                <c:pt idx="939">
                  <c:v>5.5345874858863113E-4</c:v>
                </c:pt>
                <c:pt idx="940">
                  <c:v>4.4556150939427624E-4</c:v>
                </c:pt>
                <c:pt idx="941">
                  <c:v>4.0446821516785251E-4</c:v>
                </c:pt>
                <c:pt idx="942">
                  <c:v>5.3486793384349544E-4</c:v>
                </c:pt>
                <c:pt idx="943">
                  <c:v>5.2239128624826368E-4</c:v>
                </c:pt>
                <c:pt idx="944">
                  <c:v>4.9257397180037363E-4</c:v>
                </c:pt>
                <c:pt idx="945">
                  <c:v>4.209569483172393E-4</c:v>
                </c:pt>
                <c:pt idx="946">
                  <c:v>3.6062357311146786E-4</c:v>
                </c:pt>
                <c:pt idx="947">
                  <c:v>3.3811105154837949E-4</c:v>
                </c:pt>
                <c:pt idx="948">
                  <c:v>4.3489207135647708E-4</c:v>
                </c:pt>
                <c:pt idx="949">
                  <c:v>3.6534481222402537E-4</c:v>
                </c:pt>
                <c:pt idx="950">
                  <c:v>4.0036940254360454E-4</c:v>
                </c:pt>
                <c:pt idx="951">
                  <c:v>4.0105482027229743E-4</c:v>
                </c:pt>
                <c:pt idx="952">
                  <c:v>5.3098110043688529E-4</c:v>
                </c:pt>
                <c:pt idx="953">
                  <c:v>4.5949498918376497E-4</c:v>
                </c:pt>
                <c:pt idx="954">
                  <c:v>5.6810905043535166E-4</c:v>
                </c:pt>
                <c:pt idx="955">
                  <c:v>5.1776772920412669E-4</c:v>
                </c:pt>
                <c:pt idx="956">
                  <c:v>5.8273598161897352E-4</c:v>
                </c:pt>
                <c:pt idx="957">
                  <c:v>5.3046840651515658E-4</c:v>
                </c:pt>
                <c:pt idx="958">
                  <c:v>5.3574615954275295E-4</c:v>
                </c:pt>
                <c:pt idx="959">
                  <c:v>3.7542140226899928E-4</c:v>
                </c:pt>
                <c:pt idx="960">
                  <c:v>4.9381718152724367E-4</c:v>
                </c:pt>
                <c:pt idx="961">
                  <c:v>5.129219682772462E-4</c:v>
                </c:pt>
                <c:pt idx="962">
                  <c:v>5.3725904481178579E-4</c:v>
                </c:pt>
                <c:pt idx="963">
                  <c:v>4.6040005462892505E-4</c:v>
                </c:pt>
                <c:pt idx="964">
                  <c:v>4.4183790546274644E-4</c:v>
                </c:pt>
                <c:pt idx="965">
                  <c:v>3.8092592376197572E-4</c:v>
                </c:pt>
                <c:pt idx="966">
                  <c:v>3.9559010193991113E-4</c:v>
                </c:pt>
                <c:pt idx="967">
                  <c:v>4.202930754185905E-4</c:v>
                </c:pt>
                <c:pt idx="968">
                  <c:v>3.9651214763247879E-4</c:v>
                </c:pt>
                <c:pt idx="969">
                  <c:v>3.5687495526709017E-4</c:v>
                </c:pt>
                <c:pt idx="970">
                  <c:v>3.8201850226184201E-4</c:v>
                </c:pt>
                <c:pt idx="971">
                  <c:v>4.4025764695399927E-4</c:v>
                </c:pt>
                <c:pt idx="972">
                  <c:v>5.0713097357800473E-4</c:v>
                </c:pt>
                <c:pt idx="973">
                  <c:v>5.6921787884940385E-4</c:v>
                </c:pt>
                <c:pt idx="974">
                  <c:v>5.3658403433150411E-4</c:v>
                </c:pt>
                <c:pt idx="975">
                  <c:v>5.5051952253735287E-4</c:v>
                </c:pt>
                <c:pt idx="976">
                  <c:v>5.4857701875057516E-4</c:v>
                </c:pt>
                <c:pt idx="977">
                  <c:v>5.5327287878367381E-4</c:v>
                </c:pt>
                <c:pt idx="978">
                  <c:v>5.5734996399457216E-4</c:v>
                </c:pt>
                <c:pt idx="979">
                  <c:v>5.8977402029449964E-4</c:v>
                </c:pt>
                <c:pt idx="980">
                  <c:v>5.998500625895571E-4</c:v>
                </c:pt>
                <c:pt idx="981">
                  <c:v>5.370125573494162E-4</c:v>
                </c:pt>
                <c:pt idx="982">
                  <c:v>4.6350031915561799E-4</c:v>
                </c:pt>
                <c:pt idx="983">
                  <c:v>4.2508479168705516E-4</c:v>
                </c:pt>
                <c:pt idx="984">
                  <c:v>4.6078439248691612E-4</c:v>
                </c:pt>
                <c:pt idx="985">
                  <c:v>4.0974761144519804E-4</c:v>
                </c:pt>
                <c:pt idx="986">
                  <c:v>3.2498988488487759E-4</c:v>
                </c:pt>
                <c:pt idx="987">
                  <c:v>2.6208062440569136E-4</c:v>
                </c:pt>
                <c:pt idx="988">
                  <c:v>3.3030908432281315E-4</c:v>
                </c:pt>
                <c:pt idx="989">
                  <c:v>3.6074280000993254E-4</c:v>
                </c:pt>
                <c:pt idx="990">
                  <c:v>4.6068086775272085E-4</c:v>
                </c:pt>
                <c:pt idx="991">
                  <c:v>4.9579656714172416E-4</c:v>
                </c:pt>
                <c:pt idx="992">
                  <c:v>5.9500174549640024E-4</c:v>
                </c:pt>
                <c:pt idx="993">
                  <c:v>7.1556588409027509E-4</c:v>
                </c:pt>
                <c:pt idx="994">
                  <c:v>7.0366492165715533E-4</c:v>
                </c:pt>
                <c:pt idx="995">
                  <c:v>6.1824587836446256E-4</c:v>
                </c:pt>
                <c:pt idx="996">
                  <c:v>6.4341097018925865E-4</c:v>
                </c:pt>
                <c:pt idx="997">
                  <c:v>5.3287759323068741E-4</c:v>
                </c:pt>
                <c:pt idx="998">
                  <c:v>4.2098086673025441E-4</c:v>
                </c:pt>
                <c:pt idx="999">
                  <c:v>3.38317735850159E-4</c:v>
                </c:pt>
                <c:pt idx="1000">
                  <c:v>2.2374744200789055E-4</c:v>
                </c:pt>
                <c:pt idx="1001">
                  <c:v>1.4226646499731967E-4</c:v>
                </c:pt>
                <c:pt idx="1002">
                  <c:v>2.3343257344596047E-4</c:v>
                </c:pt>
                <c:pt idx="1003">
                  <c:v>1.9240573954272376E-4</c:v>
                </c:pt>
                <c:pt idx="1004">
                  <c:v>2.4801093747033021E-4</c:v>
                </c:pt>
                <c:pt idx="1005">
                  <c:v>2.2484695867336431E-4</c:v>
                </c:pt>
                <c:pt idx="1006">
                  <c:v>1.7122560139289151E-4</c:v>
                </c:pt>
                <c:pt idx="1007">
                  <c:v>1.8042902329616913E-4</c:v>
                </c:pt>
                <c:pt idx="1008">
                  <c:v>2.5195930145088E-4</c:v>
                </c:pt>
                <c:pt idx="1009">
                  <c:v>1.204255943816926E-4</c:v>
                </c:pt>
                <c:pt idx="1010">
                  <c:v>1.4496899005140085E-4</c:v>
                </c:pt>
                <c:pt idx="1011">
                  <c:v>1.1586061006194687E-4</c:v>
                </c:pt>
                <c:pt idx="1012">
                  <c:v>1.5029934532929996E-4</c:v>
                </c:pt>
                <c:pt idx="1013">
                  <c:v>1.4036626576241677E-4</c:v>
                </c:pt>
                <c:pt idx="1014">
                  <c:v>1.3449170268426674E-4</c:v>
                </c:pt>
                <c:pt idx="1015">
                  <c:v>1.84852633362498E-4</c:v>
                </c:pt>
                <c:pt idx="1016">
                  <c:v>2.5374295776190846E-4</c:v>
                </c:pt>
                <c:pt idx="1017">
                  <c:v>2.2324716375093302E-4</c:v>
                </c:pt>
                <c:pt idx="1018">
                  <c:v>1.9872695616101805E-4</c:v>
                </c:pt>
                <c:pt idx="1019">
                  <c:v>2.5566482963516933E-4</c:v>
                </c:pt>
                <c:pt idx="1020">
                  <c:v>2.940896688523106E-4</c:v>
                </c:pt>
                <c:pt idx="1021">
                  <c:v>2.4043190446072928E-4</c:v>
                </c:pt>
                <c:pt idx="1022">
                  <c:v>1.4042067558744353E-4</c:v>
                </c:pt>
                <c:pt idx="1023">
                  <c:v>1.1920341825161149E-4</c:v>
                </c:pt>
                <c:pt idx="1024">
                  <c:v>1.9140956502813972E-4</c:v>
                </c:pt>
                <c:pt idx="1025">
                  <c:v>1.8479566737119479E-4</c:v>
                </c:pt>
                <c:pt idx="1026">
                  <c:v>1.9402908771155928E-4</c:v>
                </c:pt>
                <c:pt idx="1027">
                  <c:v>2.8274905458364435E-4</c:v>
                </c:pt>
                <c:pt idx="1028">
                  <c:v>2.8209997093273781E-4</c:v>
                </c:pt>
                <c:pt idx="1029">
                  <c:v>3.3903839215680551E-4</c:v>
                </c:pt>
                <c:pt idx="1030">
                  <c:v>3.4036285145460472E-4</c:v>
                </c:pt>
                <c:pt idx="1031">
                  <c:v>2.8935327532539996E-4</c:v>
                </c:pt>
                <c:pt idx="1032">
                  <c:v>3.1850836012439039E-4</c:v>
                </c:pt>
                <c:pt idx="1033">
                  <c:v>2.6884734428930546E-4</c:v>
                </c:pt>
                <c:pt idx="1034">
                  <c:v>1.5759462562388716E-4</c:v>
                </c:pt>
                <c:pt idx="1035">
                  <c:v>1.9862817859276475E-4</c:v>
                </c:pt>
                <c:pt idx="1036">
                  <c:v>2.0326506421820023E-4</c:v>
                </c:pt>
                <c:pt idx="1037">
                  <c:v>2.5627137137590396E-4</c:v>
                </c:pt>
                <c:pt idx="1038">
                  <c:v>2.6221810963470197E-4</c:v>
                </c:pt>
                <c:pt idx="1039">
                  <c:v>2.2578269811384142E-4</c:v>
                </c:pt>
                <c:pt idx="1040">
                  <c:v>1.6888457302528852E-4</c:v>
                </c:pt>
                <c:pt idx="1041">
                  <c:v>2.1651257852907971E-4</c:v>
                </c:pt>
                <c:pt idx="1042">
                  <c:v>1.4035129393136914E-4</c:v>
                </c:pt>
                <c:pt idx="1043">
                  <c:v>1.6950563013880715E-4</c:v>
                </c:pt>
                <c:pt idx="1044">
                  <c:v>1.2378770162674421E-4</c:v>
                </c:pt>
                <c:pt idx="1045">
                  <c:v>8.472546409024582E-5</c:v>
                </c:pt>
                <c:pt idx="1046">
                  <c:v>1.0785960877509973E-4</c:v>
                </c:pt>
                <c:pt idx="1047">
                  <c:v>1.9794257828076639E-4</c:v>
                </c:pt>
                <c:pt idx="1048">
                  <c:v>1.9799424935621127E-4</c:v>
                </c:pt>
                <c:pt idx="1049">
                  <c:v>1.8209084176746483E-4</c:v>
                </c:pt>
                <c:pt idx="1050">
                  <c:v>1.7084790956721914E-4</c:v>
                </c:pt>
                <c:pt idx="1051">
                  <c:v>1.489848915966399E-4</c:v>
                </c:pt>
                <c:pt idx="1052">
                  <c:v>1.5692147749332111E-4</c:v>
                </c:pt>
                <c:pt idx="1053">
                  <c:v>1.1922859648943428E-4</c:v>
                </c:pt>
                <c:pt idx="1054">
                  <c:v>2.9807108041114844E-5</c:v>
                </c:pt>
                <c:pt idx="1055">
                  <c:v>-5.5617723142360933E-5</c:v>
                </c:pt>
                <c:pt idx="1056">
                  <c:v>4.9038844963403005E-5</c:v>
                </c:pt>
                <c:pt idx="1057">
                  <c:v>5.0354941945812195E-5</c:v>
                </c:pt>
                <c:pt idx="1058">
                  <c:v>-1.3194789729762102E-5</c:v>
                </c:pt>
                <c:pt idx="1059">
                  <c:v>2.5218351374998357E-5</c:v>
                </c:pt>
                <c:pt idx="1060">
                  <c:v>7.0900694400827328E-5</c:v>
                </c:pt>
                <c:pt idx="1061">
                  <c:v>1.5367927270496439E-4</c:v>
                </c:pt>
                <c:pt idx="1062">
                  <c:v>2.56978333934641E-4</c:v>
                </c:pt>
                <c:pt idx="1063">
                  <c:v>2.0466675625420856E-4</c:v>
                </c:pt>
                <c:pt idx="1064">
                  <c:v>1.1793619882007366E-4</c:v>
                </c:pt>
                <c:pt idx="1065">
                  <c:v>1.6030680933482714E-4</c:v>
                </c:pt>
                <c:pt idx="1066">
                  <c:v>1.1395066087853245E-4</c:v>
                </c:pt>
                <c:pt idx="1067">
                  <c:v>1.7684443829341575E-4</c:v>
                </c:pt>
                <c:pt idx="1068">
                  <c:v>1.3775941436039609E-4</c:v>
                </c:pt>
                <c:pt idx="1069">
                  <c:v>1.1992069676710697E-4</c:v>
                </c:pt>
                <c:pt idx="1070">
                  <c:v>1.609774195574473E-4</c:v>
                </c:pt>
                <c:pt idx="1071">
                  <c:v>2.8607645274232824E-4</c:v>
                </c:pt>
                <c:pt idx="1072">
                  <c:v>2.9269546273182604E-4</c:v>
                </c:pt>
                <c:pt idx="1073">
                  <c:v>2.8541385792681774E-4</c:v>
                </c:pt>
                <c:pt idx="1074">
                  <c:v>2.5100311268019148E-4</c:v>
                </c:pt>
                <c:pt idx="1075">
                  <c:v>2.1126403883035678E-4</c:v>
                </c:pt>
                <c:pt idx="1076">
                  <c:v>1.9203235668306022E-4</c:v>
                </c:pt>
                <c:pt idx="1077">
                  <c:v>1.5163143660926735E-4</c:v>
                </c:pt>
                <c:pt idx="1078">
                  <c:v>1.1322845261378958E-4</c:v>
                </c:pt>
                <c:pt idx="1079">
                  <c:v>1.4501987601863228E-4</c:v>
                </c:pt>
                <c:pt idx="1080">
                  <c:v>1.5561326810970775E-4</c:v>
                </c:pt>
                <c:pt idx="1081">
                  <c:v>2.2508577763690464E-4</c:v>
                </c:pt>
                <c:pt idx="1082">
                  <c:v>2.681215756501061E-4</c:v>
                </c:pt>
                <c:pt idx="1083">
                  <c:v>2.8531617585839716E-4</c:v>
                </c:pt>
                <c:pt idx="1084">
                  <c:v>2.9127587753188268E-4</c:v>
                </c:pt>
                <c:pt idx="1085">
                  <c:v>1.7014898067392229E-4</c:v>
                </c:pt>
                <c:pt idx="1086">
                  <c:v>1.0857980862348255E-4</c:v>
                </c:pt>
                <c:pt idx="1087">
                  <c:v>1.1584326464792828E-4</c:v>
                </c:pt>
                <c:pt idx="1088">
                  <c:v>-7.2809146401136987E-6</c:v>
                </c:pt>
                <c:pt idx="1089">
                  <c:v>4.4400279571557326E-5</c:v>
                </c:pt>
                <c:pt idx="1090">
                  <c:v>5.8976726471219762E-5</c:v>
                </c:pt>
                <c:pt idx="1091">
                  <c:v>1.1859413776129498E-4</c:v>
                </c:pt>
                <c:pt idx="1092">
                  <c:v>2.7287202809153703E-4</c:v>
                </c:pt>
                <c:pt idx="1093">
                  <c:v>3.8473424634723842E-4</c:v>
                </c:pt>
                <c:pt idx="1094">
                  <c:v>3.3508254226073187E-4</c:v>
                </c:pt>
                <c:pt idx="1095">
                  <c:v>3.7742817537929856E-4</c:v>
                </c:pt>
                <c:pt idx="1096">
                  <c:v>2.6617779378019016E-4</c:v>
                </c:pt>
                <c:pt idx="1097">
                  <c:v>1.7677783190358433E-4</c:v>
                </c:pt>
                <c:pt idx="1098">
                  <c:v>6.6836024854700202E-5</c:v>
                </c:pt>
                <c:pt idx="1099">
                  <c:v>2.1155763278553473E-5</c:v>
                </c:pt>
                <c:pt idx="1100">
                  <c:v>-1.290798604771413E-4</c:v>
                </c:pt>
                <c:pt idx="1101">
                  <c:v>-5.4905684767732132E-5</c:v>
                </c:pt>
                <c:pt idx="1102">
                  <c:v>-8.997075380613159E-5</c:v>
                </c:pt>
                <c:pt idx="1103">
                  <c:v>-2.1090508005182445E-5</c:v>
                </c:pt>
                <c:pt idx="1104">
                  <c:v>1.0080026262782657E-4</c:v>
                </c:pt>
                <c:pt idx="1105">
                  <c:v>2.0410805133950417E-4</c:v>
                </c:pt>
                <c:pt idx="1106">
                  <c:v>1.7559640836728167E-4</c:v>
                </c:pt>
                <c:pt idx="1107">
                  <c:v>2.7158828487085522E-4</c:v>
                </c:pt>
                <c:pt idx="1108">
                  <c:v>1.9408970536897166E-4</c:v>
                </c:pt>
                <c:pt idx="1109">
                  <c:v>2.0335982495373338E-4</c:v>
                </c:pt>
                <c:pt idx="1110">
                  <c:v>1.5102500441851598E-4</c:v>
                </c:pt>
                <c:pt idx="1111">
                  <c:v>1.2645336311145324E-4</c:v>
                </c:pt>
                <c:pt idx="1112">
                  <c:v>4.2347513726612905E-5</c:v>
                </c:pt>
                <c:pt idx="1113">
                  <c:v>1.28445200907366E-4</c:v>
                </c:pt>
                <c:pt idx="1114">
                  <c:v>1.9123976255406292E-4</c:v>
                </c:pt>
                <c:pt idx="1115">
                  <c:v>2.9259248574754721E-4</c:v>
                </c:pt>
                <c:pt idx="1116">
                  <c:v>3.2568735311173079E-4</c:v>
                </c:pt>
                <c:pt idx="1117">
                  <c:v>2.9190725060215973E-4</c:v>
                </c:pt>
                <c:pt idx="1118">
                  <c:v>1.8265652136443774E-4</c:v>
                </c:pt>
                <c:pt idx="1119">
                  <c:v>2.9186361319215505E-4</c:v>
                </c:pt>
                <c:pt idx="1120">
                  <c:v>2.3949799085330677E-4</c:v>
                </c:pt>
                <c:pt idx="1121">
                  <c:v>1.2371707840419269E-4</c:v>
                </c:pt>
                <c:pt idx="1122">
                  <c:v>6.1457376292507222E-5</c:v>
                </c:pt>
                <c:pt idx="1123">
                  <c:v>-3.1181394322973801E-5</c:v>
                </c:pt>
                <c:pt idx="1124">
                  <c:v>3.3722570510020905E-5</c:v>
                </c:pt>
                <c:pt idx="1125">
                  <c:v>1.2182462070144125E-4</c:v>
                </c:pt>
                <c:pt idx="1126">
                  <c:v>5.6323535426273592E-5</c:v>
                </c:pt>
                <c:pt idx="1127">
                  <c:v>-3.2365775708824912E-6</c:v>
                </c:pt>
                <c:pt idx="1128">
                  <c:v>-1.2838653689132204E-6</c:v>
                </c:pt>
                <c:pt idx="1129">
                  <c:v>1.3295681612692607E-5</c:v>
                </c:pt>
                <c:pt idx="1130">
                  <c:v>1.125825093957369E-4</c:v>
                </c:pt>
                <c:pt idx="1131">
                  <c:v>1.6154371993765875E-4</c:v>
                </c:pt>
                <c:pt idx="1132">
                  <c:v>1.1584300903130063E-4</c:v>
                </c:pt>
                <c:pt idx="1133">
                  <c:v>2.0389150753922987E-4</c:v>
                </c:pt>
                <c:pt idx="1134">
                  <c:v>3.1252875687060977E-4</c:v>
                </c:pt>
                <c:pt idx="1135">
                  <c:v>4.3168225684650882E-4</c:v>
                </c:pt>
                <c:pt idx="1136">
                  <c:v>4.9187248674080041E-4</c:v>
                </c:pt>
                <c:pt idx="1137">
                  <c:v>4.6537581486929224E-4</c:v>
                </c:pt>
                <c:pt idx="1138">
                  <c:v>4.1243468995163737E-4</c:v>
                </c:pt>
                <c:pt idx="1139">
                  <c:v>3.9190429275261137E-4</c:v>
                </c:pt>
                <c:pt idx="1140">
                  <c:v>3.6938373752408275E-4</c:v>
                </c:pt>
                <c:pt idx="1141">
                  <c:v>3.123993053070394E-4</c:v>
                </c:pt>
                <c:pt idx="1142">
                  <c:v>2.51552323263012E-4</c:v>
                </c:pt>
                <c:pt idx="1143">
                  <c:v>6.7544831504822396E-5</c:v>
                </c:pt>
                <c:pt idx="1144">
                  <c:v>3.8410104744390678E-5</c:v>
                </c:pt>
                <c:pt idx="1145">
                  <c:v>9.6627394214884486E-5</c:v>
                </c:pt>
                <c:pt idx="1146">
                  <c:v>9.3305254455397821E-5</c:v>
                </c:pt>
                <c:pt idx="1147">
                  <c:v>1.5859279029650068E-5</c:v>
                </c:pt>
                <c:pt idx="1148">
                  <c:v>-7.7534018921473119E-5</c:v>
                </c:pt>
                <c:pt idx="1149">
                  <c:v>-1.1264314531147982E-4</c:v>
                </c:pt>
                <c:pt idx="1150">
                  <c:v>-6.5660352692519495E-5</c:v>
                </c:pt>
                <c:pt idx="1151">
                  <c:v>-1.2782469154376376E-4</c:v>
                </c:pt>
                <c:pt idx="1152">
                  <c:v>-1.7415096937128534E-4</c:v>
                </c:pt>
                <c:pt idx="1153">
                  <c:v>-1.2249161577461334E-4</c:v>
                </c:pt>
                <c:pt idx="1154">
                  <c:v>-1.5029050829731575E-4</c:v>
                </c:pt>
                <c:pt idx="1155">
                  <c:v>-3.0430301379307322E-5</c:v>
                </c:pt>
                <c:pt idx="1156">
                  <c:v>2.9644207215984368E-5</c:v>
                </c:pt>
                <c:pt idx="1157">
                  <c:v>7.5341668139505333E-5</c:v>
                </c:pt>
                <c:pt idx="1158">
                  <c:v>1.2228803538902661E-4</c:v>
                </c:pt>
                <c:pt idx="1159">
                  <c:v>1.309268549368335E-4</c:v>
                </c:pt>
                <c:pt idx="1160">
                  <c:v>7.4647102987208949E-5</c:v>
                </c:pt>
                <c:pt idx="1161">
                  <c:v>1.879010442304406E-4</c:v>
                </c:pt>
                <c:pt idx="1162">
                  <c:v>1.7068964635804732E-4</c:v>
                </c:pt>
                <c:pt idx="1163">
                  <c:v>1.3644231316980687E-4</c:v>
                </c:pt>
                <c:pt idx="1164">
                  <c:v>3.6419435481632849E-5</c:v>
                </c:pt>
                <c:pt idx="1165">
                  <c:v>6.2228516883113094E-5</c:v>
                </c:pt>
                <c:pt idx="1166">
                  <c:v>1.3824968705221445E-4</c:v>
                </c:pt>
                <c:pt idx="1167">
                  <c:v>2.1045446445395178E-4</c:v>
                </c:pt>
                <c:pt idx="1168">
                  <c:v>2.2100650142634079E-4</c:v>
                </c:pt>
                <c:pt idx="1169">
                  <c:v>2.6207277332355663E-4</c:v>
                </c:pt>
                <c:pt idx="1170">
                  <c:v>2.0245768084146073E-4</c:v>
                </c:pt>
                <c:pt idx="1171">
                  <c:v>2.9253661525607675E-4</c:v>
                </c:pt>
                <c:pt idx="1172">
                  <c:v>2.7002646727595933E-4</c:v>
                </c:pt>
                <c:pt idx="1173">
                  <c:v>1.9202724435050735E-4</c:v>
                </c:pt>
                <c:pt idx="1174">
                  <c:v>1.1652450121892616E-4</c:v>
                </c:pt>
                <c:pt idx="1175">
                  <c:v>3.7074051406694817E-5</c:v>
                </c:pt>
                <c:pt idx="1176">
                  <c:v>-1.7192622831092914E-5</c:v>
                </c:pt>
                <c:pt idx="1177">
                  <c:v>9.8587079090705932E-5</c:v>
                </c:pt>
                <c:pt idx="1178">
                  <c:v>1.0986439172736954E-4</c:v>
                </c:pt>
                <c:pt idx="1179">
                  <c:v>1.032586555441786E-4</c:v>
                </c:pt>
                <c:pt idx="1180">
                  <c:v>1.5176600050539059E-5</c:v>
                </c:pt>
                <c:pt idx="1181">
                  <c:v>1.4485292184412061E-5</c:v>
                </c:pt>
                <c:pt idx="1182">
                  <c:v>5.3562492422792829E-5</c:v>
                </c:pt>
                <c:pt idx="1183">
                  <c:v>-5.4423993491270334E-5</c:v>
                </c:pt>
                <c:pt idx="1184">
                  <c:v>-1.2582763186531486E-4</c:v>
                </c:pt>
                <c:pt idx="1185">
                  <c:v>-9.3399065757742626E-5</c:v>
                </c:pt>
                <c:pt idx="1186">
                  <c:v>-6.428747230211257E-5</c:v>
                </c:pt>
                <c:pt idx="1187">
                  <c:v>-4.571904227022622E-5</c:v>
                </c:pt>
                <c:pt idx="1188">
                  <c:v>-9.2700666356031609E-5</c:v>
                </c:pt>
                <c:pt idx="1189">
                  <c:v>-1.8674985648952191E-4</c:v>
                </c:pt>
                <c:pt idx="1190">
                  <c:v>-1.1123391258495603E-4</c:v>
                </c:pt>
                <c:pt idx="1191">
                  <c:v>-1.7209383978534048E-4</c:v>
                </c:pt>
                <c:pt idx="1192">
                  <c:v>-1.9459765212475846E-4</c:v>
                </c:pt>
                <c:pt idx="1193">
                  <c:v>-2.1114243834892109E-4</c:v>
                </c:pt>
                <c:pt idx="1194">
                  <c:v>-1.3040733239948061E-4</c:v>
                </c:pt>
                <c:pt idx="1195">
                  <c:v>-4.5876922054456568E-6</c:v>
                </c:pt>
                <c:pt idx="1196">
                  <c:v>5.2369127938313135E-5</c:v>
                </c:pt>
                <c:pt idx="1197">
                  <c:v>3.2499755338370682E-5</c:v>
                </c:pt>
                <c:pt idx="1198">
                  <c:v>5.9585933928214088E-5</c:v>
                </c:pt>
                <c:pt idx="1199">
                  <c:v>5.9586043478197363E-5</c:v>
                </c:pt>
                <c:pt idx="1200">
                  <c:v>2.3163631888685533E-5</c:v>
                </c:pt>
                <c:pt idx="1201">
                  <c:v>-2.6477391074451628E-5</c:v>
                </c:pt>
                <c:pt idx="1202">
                  <c:v>-2.0522217466941469E-5</c:v>
                </c:pt>
                <c:pt idx="1203">
                  <c:v>2.8565285947366349E-5</c:v>
                </c:pt>
                <c:pt idx="1204">
                  <c:v>3.3203431397609476E-5</c:v>
                </c:pt>
                <c:pt idx="1205">
                  <c:v>6.5661046509080231E-5</c:v>
                </c:pt>
                <c:pt idx="1206">
                  <c:v>2.4607646734899267E-5</c:v>
                </c:pt>
                <c:pt idx="1207">
                  <c:v>2.1316327037374077E-5</c:v>
                </c:pt>
                <c:pt idx="1208">
                  <c:v>-2.0428187064630108E-5</c:v>
                </c:pt>
                <c:pt idx="1209">
                  <c:v>-9.9254895788752592E-5</c:v>
                </c:pt>
                <c:pt idx="1210">
                  <c:v>-1.5298173144478902E-4</c:v>
                </c:pt>
                <c:pt idx="1211">
                  <c:v>-1.3841329995223622E-4</c:v>
                </c:pt>
                <c:pt idx="1212">
                  <c:v>-2.4443851251572044E-4</c:v>
                </c:pt>
              </c:numCache>
            </c:numRef>
          </c:yVal>
          <c:smooth val="0"/>
          <c:extLst>
            <c:ext xmlns:c16="http://schemas.microsoft.com/office/drawing/2014/chart" uri="{C3380CC4-5D6E-409C-BE32-E72D297353CC}">
              <c16:uniqueId val="{00000000-FD7D-4707-8DBF-B174BB3FE85C}"/>
            </c:ext>
          </c:extLst>
        </c:ser>
        <c:ser>
          <c:idx val="3"/>
          <c:order val="1"/>
          <c:tx>
            <c:strRef>
              <c:f>'Fluo 77K bandes'!$CT$1</c:f>
              <c:strCache>
                <c:ptCount val="1"/>
                <c:pt idx="0">
                  <c:v>W1B4</c:v>
                </c:pt>
              </c:strCache>
            </c:strRef>
          </c:tx>
          <c:spPr>
            <a:ln w="19050" cap="rnd">
              <a:solidFill>
                <a:srgbClr val="00B050"/>
              </a:solidFill>
              <a:round/>
            </a:ln>
            <a:effectLst/>
          </c:spPr>
          <c:marker>
            <c:symbol val="none"/>
          </c:marker>
          <c:xVal>
            <c:numRef>
              <c:f>'Fluo 77K bandes'!$CP$3:$CP$1215</c:f>
              <c:numCache>
                <c:formatCode>General</c:formatCode>
                <c:ptCount val="1213"/>
                <c:pt idx="0">
                  <c:v>599.87080000000003</c:v>
                </c:pt>
                <c:pt idx="1">
                  <c:v>600.22069999999997</c:v>
                </c:pt>
                <c:pt idx="2">
                  <c:v>600.57050000000004</c:v>
                </c:pt>
                <c:pt idx="3">
                  <c:v>600.92020000000002</c:v>
                </c:pt>
                <c:pt idx="4">
                  <c:v>601.27</c:v>
                </c:pt>
                <c:pt idx="5">
                  <c:v>601.61959999999999</c:v>
                </c:pt>
                <c:pt idx="6">
                  <c:v>601.9692</c:v>
                </c:pt>
                <c:pt idx="7">
                  <c:v>602.31880000000001</c:v>
                </c:pt>
                <c:pt idx="8">
                  <c:v>602.66840000000002</c:v>
                </c:pt>
                <c:pt idx="9">
                  <c:v>603.01790000000005</c:v>
                </c:pt>
                <c:pt idx="10">
                  <c:v>603.3673</c:v>
                </c:pt>
                <c:pt idx="11">
                  <c:v>603.71669999999995</c:v>
                </c:pt>
                <c:pt idx="12">
                  <c:v>604.06610000000001</c:v>
                </c:pt>
                <c:pt idx="13">
                  <c:v>604.41539999999998</c:v>
                </c:pt>
                <c:pt idx="14">
                  <c:v>604.76469999999995</c:v>
                </c:pt>
                <c:pt idx="15">
                  <c:v>605.11400000000003</c:v>
                </c:pt>
                <c:pt idx="16">
                  <c:v>605.46310000000005</c:v>
                </c:pt>
                <c:pt idx="17">
                  <c:v>605.81230000000005</c:v>
                </c:pt>
                <c:pt idx="18">
                  <c:v>606.16139999999996</c:v>
                </c:pt>
                <c:pt idx="19">
                  <c:v>606.5104</c:v>
                </c:pt>
                <c:pt idx="20">
                  <c:v>606.85940000000005</c:v>
                </c:pt>
                <c:pt idx="21">
                  <c:v>607.20839999999998</c:v>
                </c:pt>
                <c:pt idx="22">
                  <c:v>607.55740000000003</c:v>
                </c:pt>
                <c:pt idx="23">
                  <c:v>607.90629999999999</c:v>
                </c:pt>
                <c:pt idx="24">
                  <c:v>608.25509999999997</c:v>
                </c:pt>
                <c:pt idx="25">
                  <c:v>608.60389999999995</c:v>
                </c:pt>
                <c:pt idx="26">
                  <c:v>608.95259999999996</c:v>
                </c:pt>
                <c:pt idx="27">
                  <c:v>609.30139999999994</c:v>
                </c:pt>
                <c:pt idx="28">
                  <c:v>609.65</c:v>
                </c:pt>
                <c:pt idx="29">
                  <c:v>609.99869999999999</c:v>
                </c:pt>
                <c:pt idx="30">
                  <c:v>610.34720000000004</c:v>
                </c:pt>
                <c:pt idx="31">
                  <c:v>610.69579999999996</c:v>
                </c:pt>
                <c:pt idx="32">
                  <c:v>611.04430000000002</c:v>
                </c:pt>
                <c:pt idx="33">
                  <c:v>611.39279999999997</c:v>
                </c:pt>
                <c:pt idx="34">
                  <c:v>611.74109999999996</c:v>
                </c:pt>
                <c:pt idx="35">
                  <c:v>612.08950000000004</c:v>
                </c:pt>
                <c:pt idx="36">
                  <c:v>612.43790000000001</c:v>
                </c:pt>
                <c:pt idx="37">
                  <c:v>612.78610000000003</c:v>
                </c:pt>
                <c:pt idx="38">
                  <c:v>613.13430000000005</c:v>
                </c:pt>
                <c:pt idx="39">
                  <c:v>613.48249999999996</c:v>
                </c:pt>
                <c:pt idx="40">
                  <c:v>613.83069999999998</c:v>
                </c:pt>
                <c:pt idx="41">
                  <c:v>614.17880000000002</c:v>
                </c:pt>
                <c:pt idx="42">
                  <c:v>614.52689999999996</c:v>
                </c:pt>
                <c:pt idx="43">
                  <c:v>614.87490000000003</c:v>
                </c:pt>
                <c:pt idx="44">
                  <c:v>615.22280000000001</c:v>
                </c:pt>
                <c:pt idx="45">
                  <c:v>615.57069999999999</c:v>
                </c:pt>
                <c:pt idx="46">
                  <c:v>615.91859999999997</c:v>
                </c:pt>
                <c:pt idx="47">
                  <c:v>616.26649999999995</c:v>
                </c:pt>
                <c:pt idx="48">
                  <c:v>616.61429999999996</c:v>
                </c:pt>
                <c:pt idx="49">
                  <c:v>616.96199999999999</c:v>
                </c:pt>
                <c:pt idx="50">
                  <c:v>617.3098</c:v>
                </c:pt>
                <c:pt idx="51">
                  <c:v>617.65740000000005</c:v>
                </c:pt>
                <c:pt idx="52">
                  <c:v>618.005</c:v>
                </c:pt>
                <c:pt idx="53">
                  <c:v>618.35260000000005</c:v>
                </c:pt>
                <c:pt idx="54">
                  <c:v>618.70010000000002</c:v>
                </c:pt>
                <c:pt idx="55">
                  <c:v>619.04759999999999</c:v>
                </c:pt>
                <c:pt idx="56">
                  <c:v>619.39509999999996</c:v>
                </c:pt>
                <c:pt idx="57">
                  <c:v>619.74249999999995</c:v>
                </c:pt>
                <c:pt idx="58">
                  <c:v>620.08979999999997</c:v>
                </c:pt>
                <c:pt idx="59">
                  <c:v>620.43709999999999</c:v>
                </c:pt>
                <c:pt idx="60">
                  <c:v>620.78440000000001</c:v>
                </c:pt>
                <c:pt idx="61">
                  <c:v>621.13170000000002</c:v>
                </c:pt>
                <c:pt idx="62">
                  <c:v>621.47879999999998</c:v>
                </c:pt>
                <c:pt idx="63">
                  <c:v>621.82600000000002</c:v>
                </c:pt>
                <c:pt idx="64">
                  <c:v>622.17309999999998</c:v>
                </c:pt>
                <c:pt idx="65">
                  <c:v>622.52009999999996</c:v>
                </c:pt>
                <c:pt idx="66">
                  <c:v>622.86710000000005</c:v>
                </c:pt>
                <c:pt idx="67">
                  <c:v>623.21410000000003</c:v>
                </c:pt>
                <c:pt idx="68">
                  <c:v>623.56100000000004</c:v>
                </c:pt>
                <c:pt idx="69">
                  <c:v>623.90790000000004</c:v>
                </c:pt>
                <c:pt idx="70">
                  <c:v>624.25469999999996</c:v>
                </c:pt>
                <c:pt idx="71">
                  <c:v>624.60149999999999</c:v>
                </c:pt>
                <c:pt idx="72">
                  <c:v>624.94820000000004</c:v>
                </c:pt>
                <c:pt idx="73">
                  <c:v>625.29499999999996</c:v>
                </c:pt>
                <c:pt idx="74">
                  <c:v>625.64160000000004</c:v>
                </c:pt>
                <c:pt idx="75">
                  <c:v>625.98820000000001</c:v>
                </c:pt>
                <c:pt idx="76">
                  <c:v>626.33479999999997</c:v>
                </c:pt>
                <c:pt idx="77">
                  <c:v>626.68129999999996</c:v>
                </c:pt>
                <c:pt idx="78">
                  <c:v>627.02779999999996</c:v>
                </c:pt>
                <c:pt idx="79">
                  <c:v>627.37419999999997</c:v>
                </c:pt>
                <c:pt idx="80">
                  <c:v>627.72059999999999</c:v>
                </c:pt>
                <c:pt idx="81">
                  <c:v>628.06700000000001</c:v>
                </c:pt>
                <c:pt idx="82">
                  <c:v>628.41330000000005</c:v>
                </c:pt>
                <c:pt idx="83">
                  <c:v>628.7595</c:v>
                </c:pt>
                <c:pt idx="84">
                  <c:v>629.10569999999996</c:v>
                </c:pt>
                <c:pt idx="85">
                  <c:v>629.45190000000002</c:v>
                </c:pt>
                <c:pt idx="86">
                  <c:v>629.798</c:v>
                </c:pt>
                <c:pt idx="87">
                  <c:v>630.14409999999998</c:v>
                </c:pt>
                <c:pt idx="88">
                  <c:v>630.49019999999996</c:v>
                </c:pt>
                <c:pt idx="89">
                  <c:v>630.83619999999996</c:v>
                </c:pt>
                <c:pt idx="90">
                  <c:v>631.18209999999999</c:v>
                </c:pt>
                <c:pt idx="91">
                  <c:v>631.52800000000002</c:v>
                </c:pt>
                <c:pt idx="92">
                  <c:v>631.87390000000005</c:v>
                </c:pt>
                <c:pt idx="93">
                  <c:v>632.21969999999999</c:v>
                </c:pt>
                <c:pt idx="94">
                  <c:v>632.56550000000004</c:v>
                </c:pt>
                <c:pt idx="95">
                  <c:v>632.91120000000001</c:v>
                </c:pt>
                <c:pt idx="96">
                  <c:v>633.25689999999997</c:v>
                </c:pt>
                <c:pt idx="97">
                  <c:v>633.60249999999996</c:v>
                </c:pt>
                <c:pt idx="98">
                  <c:v>633.94809999999995</c:v>
                </c:pt>
                <c:pt idx="99">
                  <c:v>634.29369999999994</c:v>
                </c:pt>
                <c:pt idx="100">
                  <c:v>634.63919999999996</c:v>
                </c:pt>
                <c:pt idx="101">
                  <c:v>634.9846</c:v>
                </c:pt>
                <c:pt idx="102">
                  <c:v>635.33010000000002</c:v>
                </c:pt>
                <c:pt idx="103">
                  <c:v>635.67539999999997</c:v>
                </c:pt>
                <c:pt idx="104">
                  <c:v>636.02080000000001</c:v>
                </c:pt>
                <c:pt idx="105">
                  <c:v>636.36599999999999</c:v>
                </c:pt>
                <c:pt idx="106">
                  <c:v>636.71130000000005</c:v>
                </c:pt>
                <c:pt idx="107">
                  <c:v>637.05650000000003</c:v>
                </c:pt>
                <c:pt idx="108">
                  <c:v>637.40170000000001</c:v>
                </c:pt>
                <c:pt idx="109">
                  <c:v>637.74680000000001</c:v>
                </c:pt>
                <c:pt idx="110">
                  <c:v>638.09190000000001</c:v>
                </c:pt>
                <c:pt idx="111">
                  <c:v>638.43679999999995</c:v>
                </c:pt>
                <c:pt idx="112">
                  <c:v>638.78179999999998</c:v>
                </c:pt>
                <c:pt idx="113">
                  <c:v>639.1268</c:v>
                </c:pt>
                <c:pt idx="114">
                  <c:v>639.47159999999997</c:v>
                </c:pt>
                <c:pt idx="115">
                  <c:v>639.81650000000002</c:v>
                </c:pt>
                <c:pt idx="116">
                  <c:v>640.16129999999998</c:v>
                </c:pt>
                <c:pt idx="117">
                  <c:v>640.50599999999997</c:v>
                </c:pt>
                <c:pt idx="118">
                  <c:v>640.85080000000005</c:v>
                </c:pt>
                <c:pt idx="119">
                  <c:v>641.19539999999995</c:v>
                </c:pt>
                <c:pt idx="120">
                  <c:v>641.54</c:v>
                </c:pt>
                <c:pt idx="121">
                  <c:v>641.88459999999998</c:v>
                </c:pt>
                <c:pt idx="122">
                  <c:v>642.22910000000002</c:v>
                </c:pt>
                <c:pt idx="123">
                  <c:v>642.57370000000003</c:v>
                </c:pt>
                <c:pt idx="124">
                  <c:v>642.91809999999998</c:v>
                </c:pt>
                <c:pt idx="125">
                  <c:v>643.26250000000005</c:v>
                </c:pt>
                <c:pt idx="126">
                  <c:v>643.60680000000002</c:v>
                </c:pt>
                <c:pt idx="127">
                  <c:v>643.95119999999997</c:v>
                </c:pt>
                <c:pt idx="128">
                  <c:v>644.29539999999997</c:v>
                </c:pt>
                <c:pt idx="129">
                  <c:v>644.63959999999997</c:v>
                </c:pt>
                <c:pt idx="130">
                  <c:v>644.98379999999997</c:v>
                </c:pt>
                <c:pt idx="131">
                  <c:v>645.3279</c:v>
                </c:pt>
                <c:pt idx="132">
                  <c:v>645.6721</c:v>
                </c:pt>
                <c:pt idx="133">
                  <c:v>646.01610000000005</c:v>
                </c:pt>
                <c:pt idx="134">
                  <c:v>646.36009999999999</c:v>
                </c:pt>
                <c:pt idx="135">
                  <c:v>646.70399999999995</c:v>
                </c:pt>
                <c:pt idx="136">
                  <c:v>647.04790000000003</c:v>
                </c:pt>
                <c:pt idx="137">
                  <c:v>647.39179999999999</c:v>
                </c:pt>
                <c:pt idx="138">
                  <c:v>647.73569999999995</c:v>
                </c:pt>
                <c:pt idx="139">
                  <c:v>648.07939999999996</c:v>
                </c:pt>
                <c:pt idx="140">
                  <c:v>648.42319999999995</c:v>
                </c:pt>
                <c:pt idx="141">
                  <c:v>648.76679999999999</c:v>
                </c:pt>
                <c:pt idx="142">
                  <c:v>649.1105</c:v>
                </c:pt>
                <c:pt idx="143">
                  <c:v>649.45399999999995</c:v>
                </c:pt>
                <c:pt idx="144">
                  <c:v>649.79759999999999</c:v>
                </c:pt>
                <c:pt idx="145">
                  <c:v>650.14110000000005</c:v>
                </c:pt>
                <c:pt idx="146">
                  <c:v>650.4846</c:v>
                </c:pt>
                <c:pt idx="147">
                  <c:v>650.82799999999997</c:v>
                </c:pt>
                <c:pt idx="148">
                  <c:v>651.17139999999995</c:v>
                </c:pt>
                <c:pt idx="149">
                  <c:v>651.51469999999995</c:v>
                </c:pt>
                <c:pt idx="150">
                  <c:v>651.85799999999995</c:v>
                </c:pt>
                <c:pt idx="151">
                  <c:v>652.20119999999997</c:v>
                </c:pt>
                <c:pt idx="152">
                  <c:v>652.5444</c:v>
                </c:pt>
                <c:pt idx="153">
                  <c:v>652.88760000000002</c:v>
                </c:pt>
                <c:pt idx="154">
                  <c:v>653.23069999999996</c:v>
                </c:pt>
                <c:pt idx="155">
                  <c:v>653.57370000000003</c:v>
                </c:pt>
                <c:pt idx="156">
                  <c:v>653.91669999999999</c:v>
                </c:pt>
                <c:pt idx="157">
                  <c:v>654.25980000000004</c:v>
                </c:pt>
                <c:pt idx="158">
                  <c:v>654.60270000000003</c:v>
                </c:pt>
                <c:pt idx="159">
                  <c:v>654.94560000000001</c:v>
                </c:pt>
                <c:pt idx="160">
                  <c:v>655.28840000000002</c:v>
                </c:pt>
                <c:pt idx="161">
                  <c:v>655.63120000000004</c:v>
                </c:pt>
                <c:pt idx="162">
                  <c:v>655.97389999999996</c:v>
                </c:pt>
                <c:pt idx="163">
                  <c:v>656.31669999999997</c:v>
                </c:pt>
                <c:pt idx="164">
                  <c:v>656.65930000000003</c:v>
                </c:pt>
                <c:pt idx="165">
                  <c:v>657.00189999999998</c:v>
                </c:pt>
                <c:pt idx="166">
                  <c:v>657.34450000000004</c:v>
                </c:pt>
                <c:pt idx="167">
                  <c:v>657.68700000000001</c:v>
                </c:pt>
                <c:pt idx="168">
                  <c:v>658.02949999999998</c:v>
                </c:pt>
                <c:pt idx="169">
                  <c:v>658.37189999999998</c:v>
                </c:pt>
                <c:pt idx="170">
                  <c:v>658.71429999999998</c:v>
                </c:pt>
                <c:pt idx="171">
                  <c:v>659.0566</c:v>
                </c:pt>
                <c:pt idx="172">
                  <c:v>659.39890000000003</c:v>
                </c:pt>
                <c:pt idx="173">
                  <c:v>659.74120000000005</c:v>
                </c:pt>
                <c:pt idx="174">
                  <c:v>660.08339999999998</c:v>
                </c:pt>
                <c:pt idx="175">
                  <c:v>660.42550000000006</c:v>
                </c:pt>
                <c:pt idx="176">
                  <c:v>660.76769999999999</c:v>
                </c:pt>
                <c:pt idx="177">
                  <c:v>661.10969999999998</c:v>
                </c:pt>
                <c:pt idx="178">
                  <c:v>661.45180000000005</c:v>
                </c:pt>
                <c:pt idx="179">
                  <c:v>661.79380000000003</c:v>
                </c:pt>
                <c:pt idx="180">
                  <c:v>662.13570000000004</c:v>
                </c:pt>
                <c:pt idx="181">
                  <c:v>662.47760000000005</c:v>
                </c:pt>
                <c:pt idx="182">
                  <c:v>662.81949999999995</c:v>
                </c:pt>
                <c:pt idx="183">
                  <c:v>663.16129999999998</c:v>
                </c:pt>
                <c:pt idx="184">
                  <c:v>663.50310000000002</c:v>
                </c:pt>
                <c:pt idx="185">
                  <c:v>663.84469999999999</c:v>
                </c:pt>
                <c:pt idx="186">
                  <c:v>664.18640000000005</c:v>
                </c:pt>
                <c:pt idx="187">
                  <c:v>664.52800000000002</c:v>
                </c:pt>
                <c:pt idx="188">
                  <c:v>664.86959999999999</c:v>
                </c:pt>
                <c:pt idx="189">
                  <c:v>665.21109999999999</c:v>
                </c:pt>
                <c:pt idx="190">
                  <c:v>665.55259999999998</c:v>
                </c:pt>
                <c:pt idx="191">
                  <c:v>665.89409999999998</c:v>
                </c:pt>
                <c:pt idx="192">
                  <c:v>666.2355</c:v>
                </c:pt>
                <c:pt idx="193">
                  <c:v>666.57680000000005</c:v>
                </c:pt>
                <c:pt idx="194">
                  <c:v>666.91819999999996</c:v>
                </c:pt>
                <c:pt idx="195">
                  <c:v>667.25940000000003</c:v>
                </c:pt>
                <c:pt idx="196">
                  <c:v>667.60059999999999</c:v>
                </c:pt>
                <c:pt idx="197">
                  <c:v>667.94179999999994</c:v>
                </c:pt>
                <c:pt idx="198">
                  <c:v>668.28300000000002</c:v>
                </c:pt>
                <c:pt idx="199">
                  <c:v>668.62400000000002</c:v>
                </c:pt>
                <c:pt idx="200">
                  <c:v>668.96500000000003</c:v>
                </c:pt>
                <c:pt idx="201">
                  <c:v>669.30600000000004</c:v>
                </c:pt>
                <c:pt idx="202">
                  <c:v>669.64700000000005</c:v>
                </c:pt>
                <c:pt idx="203">
                  <c:v>669.98789999999997</c:v>
                </c:pt>
                <c:pt idx="204">
                  <c:v>670.32870000000003</c:v>
                </c:pt>
                <c:pt idx="205">
                  <c:v>670.66959999999995</c:v>
                </c:pt>
                <c:pt idx="206">
                  <c:v>671.01030000000003</c:v>
                </c:pt>
                <c:pt idx="207">
                  <c:v>671.35109999999997</c:v>
                </c:pt>
                <c:pt idx="208">
                  <c:v>671.69169999999997</c:v>
                </c:pt>
                <c:pt idx="209">
                  <c:v>672.03229999999996</c:v>
                </c:pt>
                <c:pt idx="210">
                  <c:v>672.37300000000005</c:v>
                </c:pt>
                <c:pt idx="211">
                  <c:v>672.71349999999995</c:v>
                </c:pt>
                <c:pt idx="212">
                  <c:v>673.05399999999997</c:v>
                </c:pt>
                <c:pt idx="213">
                  <c:v>673.39449999999999</c:v>
                </c:pt>
                <c:pt idx="214">
                  <c:v>673.73490000000004</c:v>
                </c:pt>
                <c:pt idx="215">
                  <c:v>674.0752</c:v>
                </c:pt>
                <c:pt idx="216">
                  <c:v>674.41549999999995</c:v>
                </c:pt>
                <c:pt idx="217">
                  <c:v>674.75580000000002</c:v>
                </c:pt>
                <c:pt idx="218">
                  <c:v>675.096</c:v>
                </c:pt>
                <c:pt idx="219">
                  <c:v>675.43619999999999</c:v>
                </c:pt>
                <c:pt idx="220">
                  <c:v>675.77639999999997</c:v>
                </c:pt>
                <c:pt idx="221">
                  <c:v>676.11649999999997</c:v>
                </c:pt>
                <c:pt idx="222">
                  <c:v>676.45650000000001</c:v>
                </c:pt>
                <c:pt idx="223">
                  <c:v>676.79639999999995</c:v>
                </c:pt>
                <c:pt idx="224">
                  <c:v>677.13639999999998</c:v>
                </c:pt>
                <c:pt idx="225">
                  <c:v>677.47630000000004</c:v>
                </c:pt>
                <c:pt idx="226">
                  <c:v>677.81619999999998</c:v>
                </c:pt>
                <c:pt idx="227">
                  <c:v>678.15599999999995</c:v>
                </c:pt>
                <c:pt idx="228">
                  <c:v>678.49580000000003</c:v>
                </c:pt>
                <c:pt idx="229">
                  <c:v>678.83550000000002</c:v>
                </c:pt>
                <c:pt idx="230">
                  <c:v>679.17520000000002</c:v>
                </c:pt>
                <c:pt idx="231">
                  <c:v>679.51480000000004</c:v>
                </c:pt>
                <c:pt idx="232">
                  <c:v>679.85440000000006</c:v>
                </c:pt>
                <c:pt idx="233">
                  <c:v>680.19399999999996</c:v>
                </c:pt>
                <c:pt idx="234">
                  <c:v>680.53340000000003</c:v>
                </c:pt>
                <c:pt idx="235">
                  <c:v>680.87289999999996</c:v>
                </c:pt>
                <c:pt idx="236">
                  <c:v>681.21230000000003</c:v>
                </c:pt>
                <c:pt idx="237">
                  <c:v>681.55169999999998</c:v>
                </c:pt>
                <c:pt idx="238">
                  <c:v>681.89099999999996</c:v>
                </c:pt>
                <c:pt idx="239">
                  <c:v>682.23030000000006</c:v>
                </c:pt>
                <c:pt idx="240">
                  <c:v>682.56949999999995</c:v>
                </c:pt>
                <c:pt idx="241">
                  <c:v>682.90869999999995</c:v>
                </c:pt>
                <c:pt idx="242">
                  <c:v>683.24779999999998</c:v>
                </c:pt>
                <c:pt idx="243">
                  <c:v>683.58690000000001</c:v>
                </c:pt>
                <c:pt idx="244">
                  <c:v>683.92589999999996</c:v>
                </c:pt>
                <c:pt idx="245">
                  <c:v>684.26499999999999</c:v>
                </c:pt>
                <c:pt idx="246">
                  <c:v>684.60389999999995</c:v>
                </c:pt>
                <c:pt idx="247">
                  <c:v>684.94280000000003</c:v>
                </c:pt>
                <c:pt idx="248">
                  <c:v>685.28160000000003</c:v>
                </c:pt>
                <c:pt idx="249">
                  <c:v>685.62049999999999</c:v>
                </c:pt>
                <c:pt idx="250">
                  <c:v>685.95920000000001</c:v>
                </c:pt>
                <c:pt idx="251">
                  <c:v>686.298</c:v>
                </c:pt>
                <c:pt idx="252">
                  <c:v>686.63670000000002</c:v>
                </c:pt>
                <c:pt idx="253">
                  <c:v>686.97529999999995</c:v>
                </c:pt>
                <c:pt idx="254">
                  <c:v>687.31380000000001</c:v>
                </c:pt>
                <c:pt idx="255">
                  <c:v>687.65239999999994</c:v>
                </c:pt>
                <c:pt idx="256">
                  <c:v>687.99090000000001</c:v>
                </c:pt>
                <c:pt idx="257">
                  <c:v>688.32929999999999</c:v>
                </c:pt>
                <c:pt idx="258">
                  <c:v>688.66769999999997</c:v>
                </c:pt>
                <c:pt idx="259">
                  <c:v>689.00609999999995</c:v>
                </c:pt>
                <c:pt idx="260">
                  <c:v>689.34439999999995</c:v>
                </c:pt>
                <c:pt idx="261">
                  <c:v>689.68269999999995</c:v>
                </c:pt>
                <c:pt idx="262">
                  <c:v>690.02089999999998</c:v>
                </c:pt>
                <c:pt idx="263">
                  <c:v>690.35910000000001</c:v>
                </c:pt>
                <c:pt idx="264">
                  <c:v>690.69719999999995</c:v>
                </c:pt>
                <c:pt idx="265">
                  <c:v>691.03530000000001</c:v>
                </c:pt>
                <c:pt idx="266">
                  <c:v>691.37339999999995</c:v>
                </c:pt>
                <c:pt idx="267">
                  <c:v>691.71130000000005</c:v>
                </c:pt>
                <c:pt idx="268">
                  <c:v>692.04930000000002</c:v>
                </c:pt>
                <c:pt idx="269">
                  <c:v>692.38720000000001</c:v>
                </c:pt>
                <c:pt idx="270">
                  <c:v>692.72500000000002</c:v>
                </c:pt>
                <c:pt idx="271">
                  <c:v>693.06290000000001</c:v>
                </c:pt>
                <c:pt idx="272">
                  <c:v>693.40060000000005</c:v>
                </c:pt>
                <c:pt idx="273">
                  <c:v>693.73829999999998</c:v>
                </c:pt>
                <c:pt idx="274">
                  <c:v>694.07600000000002</c:v>
                </c:pt>
                <c:pt idx="275">
                  <c:v>694.41359999999997</c:v>
                </c:pt>
                <c:pt idx="276">
                  <c:v>694.75120000000004</c:v>
                </c:pt>
                <c:pt idx="277">
                  <c:v>695.08870000000002</c:v>
                </c:pt>
                <c:pt idx="278">
                  <c:v>695.42619999999999</c:v>
                </c:pt>
                <c:pt idx="279">
                  <c:v>695.76369999999997</c:v>
                </c:pt>
                <c:pt idx="280">
                  <c:v>696.10109999999997</c:v>
                </c:pt>
                <c:pt idx="281">
                  <c:v>696.4384</c:v>
                </c:pt>
                <c:pt idx="282">
                  <c:v>696.7758</c:v>
                </c:pt>
                <c:pt idx="283">
                  <c:v>697.11300000000006</c:v>
                </c:pt>
                <c:pt idx="284">
                  <c:v>697.4502</c:v>
                </c:pt>
                <c:pt idx="285">
                  <c:v>697.78740000000005</c:v>
                </c:pt>
                <c:pt idx="286">
                  <c:v>698.12450000000001</c:v>
                </c:pt>
                <c:pt idx="287">
                  <c:v>698.4615</c:v>
                </c:pt>
                <c:pt idx="288">
                  <c:v>698.79859999999996</c:v>
                </c:pt>
                <c:pt idx="289">
                  <c:v>699.13559999999995</c:v>
                </c:pt>
                <c:pt idx="290">
                  <c:v>699.47249999999997</c:v>
                </c:pt>
                <c:pt idx="291">
                  <c:v>699.80939999999998</c:v>
                </c:pt>
                <c:pt idx="292">
                  <c:v>700.14620000000002</c:v>
                </c:pt>
                <c:pt idx="293">
                  <c:v>700.48310000000004</c:v>
                </c:pt>
                <c:pt idx="294">
                  <c:v>700.81979999999999</c:v>
                </c:pt>
                <c:pt idx="295">
                  <c:v>701.15660000000003</c:v>
                </c:pt>
                <c:pt idx="296">
                  <c:v>701.4932</c:v>
                </c:pt>
                <c:pt idx="297">
                  <c:v>701.82979999999998</c:v>
                </c:pt>
                <c:pt idx="298">
                  <c:v>702.16639999999995</c:v>
                </c:pt>
                <c:pt idx="299">
                  <c:v>702.50289999999995</c:v>
                </c:pt>
                <c:pt idx="300">
                  <c:v>702.83939999999996</c:v>
                </c:pt>
                <c:pt idx="301">
                  <c:v>703.17579999999998</c:v>
                </c:pt>
                <c:pt idx="302">
                  <c:v>703.51220000000001</c:v>
                </c:pt>
                <c:pt idx="303">
                  <c:v>703.84849999999994</c:v>
                </c:pt>
                <c:pt idx="304">
                  <c:v>704.1848</c:v>
                </c:pt>
                <c:pt idx="305">
                  <c:v>704.52110000000005</c:v>
                </c:pt>
                <c:pt idx="306">
                  <c:v>704.85730000000001</c:v>
                </c:pt>
                <c:pt idx="307">
                  <c:v>705.1934</c:v>
                </c:pt>
                <c:pt idx="308">
                  <c:v>705.52949999999998</c:v>
                </c:pt>
                <c:pt idx="309">
                  <c:v>705.86559999999997</c:v>
                </c:pt>
                <c:pt idx="310">
                  <c:v>706.20159999999998</c:v>
                </c:pt>
                <c:pt idx="311">
                  <c:v>706.5376</c:v>
                </c:pt>
                <c:pt idx="312">
                  <c:v>706.87350000000004</c:v>
                </c:pt>
                <c:pt idx="313">
                  <c:v>707.20939999999996</c:v>
                </c:pt>
                <c:pt idx="314">
                  <c:v>707.54520000000002</c:v>
                </c:pt>
                <c:pt idx="315">
                  <c:v>707.88099999999997</c:v>
                </c:pt>
                <c:pt idx="316">
                  <c:v>708.21669999999995</c:v>
                </c:pt>
                <c:pt idx="317">
                  <c:v>708.55240000000003</c:v>
                </c:pt>
                <c:pt idx="318">
                  <c:v>708.88810000000001</c:v>
                </c:pt>
                <c:pt idx="319">
                  <c:v>709.22370000000001</c:v>
                </c:pt>
                <c:pt idx="320">
                  <c:v>709.55930000000001</c:v>
                </c:pt>
                <c:pt idx="321">
                  <c:v>709.89480000000003</c:v>
                </c:pt>
                <c:pt idx="322">
                  <c:v>710.23019999999997</c:v>
                </c:pt>
                <c:pt idx="323">
                  <c:v>710.56569999999999</c:v>
                </c:pt>
                <c:pt idx="324">
                  <c:v>710.90099999999995</c:v>
                </c:pt>
                <c:pt idx="325">
                  <c:v>711.23630000000003</c:v>
                </c:pt>
                <c:pt idx="326">
                  <c:v>711.57159999999999</c:v>
                </c:pt>
                <c:pt idx="327">
                  <c:v>711.90689999999995</c:v>
                </c:pt>
                <c:pt idx="328">
                  <c:v>712.24199999999996</c:v>
                </c:pt>
                <c:pt idx="329">
                  <c:v>712.57709999999997</c:v>
                </c:pt>
                <c:pt idx="330">
                  <c:v>712.91229999999996</c:v>
                </c:pt>
                <c:pt idx="331">
                  <c:v>713.2473</c:v>
                </c:pt>
                <c:pt idx="332">
                  <c:v>713.58230000000003</c:v>
                </c:pt>
                <c:pt idx="333">
                  <c:v>713.91719999999998</c:v>
                </c:pt>
                <c:pt idx="334">
                  <c:v>714.25220000000002</c:v>
                </c:pt>
                <c:pt idx="335">
                  <c:v>714.58699999999999</c:v>
                </c:pt>
                <c:pt idx="336">
                  <c:v>714.92190000000005</c:v>
                </c:pt>
                <c:pt idx="337">
                  <c:v>715.25660000000005</c:v>
                </c:pt>
                <c:pt idx="338">
                  <c:v>715.59130000000005</c:v>
                </c:pt>
                <c:pt idx="339">
                  <c:v>715.92600000000004</c:v>
                </c:pt>
                <c:pt idx="340">
                  <c:v>716.26059999999995</c:v>
                </c:pt>
                <c:pt idx="341">
                  <c:v>716.59519999999998</c:v>
                </c:pt>
                <c:pt idx="342">
                  <c:v>716.92970000000003</c:v>
                </c:pt>
                <c:pt idx="343">
                  <c:v>717.26419999999996</c:v>
                </c:pt>
                <c:pt idx="344">
                  <c:v>717.59870000000001</c:v>
                </c:pt>
                <c:pt idx="345">
                  <c:v>717.93309999999997</c:v>
                </c:pt>
                <c:pt idx="346">
                  <c:v>718.26750000000004</c:v>
                </c:pt>
                <c:pt idx="347">
                  <c:v>718.60170000000005</c:v>
                </c:pt>
                <c:pt idx="348">
                  <c:v>718.93600000000004</c:v>
                </c:pt>
                <c:pt idx="349">
                  <c:v>719.27020000000005</c:v>
                </c:pt>
                <c:pt idx="350">
                  <c:v>719.60440000000006</c:v>
                </c:pt>
                <c:pt idx="351">
                  <c:v>719.93849999999998</c:v>
                </c:pt>
                <c:pt idx="352">
                  <c:v>720.27260000000001</c:v>
                </c:pt>
                <c:pt idx="353">
                  <c:v>720.60659999999996</c:v>
                </c:pt>
                <c:pt idx="354">
                  <c:v>720.94060000000002</c:v>
                </c:pt>
                <c:pt idx="355">
                  <c:v>721.27449999999999</c:v>
                </c:pt>
                <c:pt idx="356">
                  <c:v>721.60839999999996</c:v>
                </c:pt>
                <c:pt idx="357">
                  <c:v>721.94219999999996</c:v>
                </c:pt>
                <c:pt idx="358">
                  <c:v>722.27599999999995</c:v>
                </c:pt>
                <c:pt idx="359">
                  <c:v>722.60969999999998</c:v>
                </c:pt>
                <c:pt idx="360">
                  <c:v>722.9434</c:v>
                </c:pt>
                <c:pt idx="361">
                  <c:v>723.27710000000002</c:v>
                </c:pt>
                <c:pt idx="362">
                  <c:v>723.61069999999995</c:v>
                </c:pt>
                <c:pt idx="363">
                  <c:v>723.9443</c:v>
                </c:pt>
                <c:pt idx="364">
                  <c:v>724.27779999999996</c:v>
                </c:pt>
                <c:pt idx="365">
                  <c:v>724.61130000000003</c:v>
                </c:pt>
                <c:pt idx="366">
                  <c:v>724.94460000000004</c:v>
                </c:pt>
                <c:pt idx="367">
                  <c:v>725.27800000000002</c:v>
                </c:pt>
                <c:pt idx="368">
                  <c:v>725.61130000000003</c:v>
                </c:pt>
                <c:pt idx="369">
                  <c:v>725.94460000000004</c:v>
                </c:pt>
                <c:pt idx="370">
                  <c:v>726.27790000000005</c:v>
                </c:pt>
                <c:pt idx="371">
                  <c:v>726.61099999999999</c:v>
                </c:pt>
                <c:pt idx="372">
                  <c:v>726.94420000000002</c:v>
                </c:pt>
                <c:pt idx="373">
                  <c:v>727.27729999999997</c:v>
                </c:pt>
                <c:pt idx="374">
                  <c:v>727.61040000000003</c:v>
                </c:pt>
                <c:pt idx="375">
                  <c:v>727.94330000000002</c:v>
                </c:pt>
                <c:pt idx="376">
                  <c:v>728.27620000000002</c:v>
                </c:pt>
                <c:pt idx="377">
                  <c:v>728.60919999999999</c:v>
                </c:pt>
                <c:pt idx="378">
                  <c:v>728.94200000000001</c:v>
                </c:pt>
                <c:pt idx="379">
                  <c:v>729.27480000000003</c:v>
                </c:pt>
                <c:pt idx="380">
                  <c:v>729.60760000000005</c:v>
                </c:pt>
                <c:pt idx="381">
                  <c:v>729.94029999999998</c:v>
                </c:pt>
                <c:pt idx="382">
                  <c:v>730.27300000000002</c:v>
                </c:pt>
                <c:pt idx="383">
                  <c:v>730.60569999999996</c:v>
                </c:pt>
                <c:pt idx="384">
                  <c:v>730.93820000000005</c:v>
                </c:pt>
                <c:pt idx="385">
                  <c:v>731.27080000000001</c:v>
                </c:pt>
                <c:pt idx="386">
                  <c:v>731.60320000000002</c:v>
                </c:pt>
                <c:pt idx="387">
                  <c:v>731.9357</c:v>
                </c:pt>
                <c:pt idx="388">
                  <c:v>732.2681</c:v>
                </c:pt>
                <c:pt idx="389">
                  <c:v>732.60040000000004</c:v>
                </c:pt>
                <c:pt idx="390">
                  <c:v>732.93269999999995</c:v>
                </c:pt>
                <c:pt idx="391">
                  <c:v>733.26499999999999</c:v>
                </c:pt>
                <c:pt idx="392">
                  <c:v>733.59709999999995</c:v>
                </c:pt>
                <c:pt idx="393">
                  <c:v>733.92930000000001</c:v>
                </c:pt>
                <c:pt idx="394">
                  <c:v>734.26139999999998</c:v>
                </c:pt>
                <c:pt idx="395">
                  <c:v>734.59339999999997</c:v>
                </c:pt>
                <c:pt idx="396">
                  <c:v>734.92550000000006</c:v>
                </c:pt>
                <c:pt idx="397">
                  <c:v>735.25739999999996</c:v>
                </c:pt>
                <c:pt idx="398">
                  <c:v>735.58939999999996</c:v>
                </c:pt>
                <c:pt idx="399">
                  <c:v>735.9212</c:v>
                </c:pt>
                <c:pt idx="400">
                  <c:v>736.25310000000002</c:v>
                </c:pt>
                <c:pt idx="401">
                  <c:v>736.58479999999997</c:v>
                </c:pt>
                <c:pt idx="402">
                  <c:v>736.91660000000002</c:v>
                </c:pt>
                <c:pt idx="403">
                  <c:v>737.2482</c:v>
                </c:pt>
                <c:pt idx="404">
                  <c:v>737.57989999999995</c:v>
                </c:pt>
                <c:pt idx="405">
                  <c:v>737.91150000000005</c:v>
                </c:pt>
                <c:pt idx="406">
                  <c:v>738.24300000000005</c:v>
                </c:pt>
                <c:pt idx="407">
                  <c:v>738.57449999999994</c:v>
                </c:pt>
                <c:pt idx="408">
                  <c:v>738.90599999999995</c:v>
                </c:pt>
                <c:pt idx="409">
                  <c:v>739.23739999999998</c:v>
                </c:pt>
                <c:pt idx="410">
                  <c:v>739.56870000000004</c:v>
                </c:pt>
                <c:pt idx="411">
                  <c:v>739.9</c:v>
                </c:pt>
                <c:pt idx="412">
                  <c:v>740.23130000000003</c:v>
                </c:pt>
                <c:pt idx="413">
                  <c:v>740.5625</c:v>
                </c:pt>
                <c:pt idx="414">
                  <c:v>740.89369999999997</c:v>
                </c:pt>
                <c:pt idx="415">
                  <c:v>741.22479999999996</c:v>
                </c:pt>
                <c:pt idx="416">
                  <c:v>741.55589999999995</c:v>
                </c:pt>
                <c:pt idx="417">
                  <c:v>741.88689999999997</c:v>
                </c:pt>
                <c:pt idx="418">
                  <c:v>742.21789999999999</c:v>
                </c:pt>
                <c:pt idx="419">
                  <c:v>742.54880000000003</c:v>
                </c:pt>
                <c:pt idx="420">
                  <c:v>742.87969999999996</c:v>
                </c:pt>
                <c:pt idx="421">
                  <c:v>743.2106</c:v>
                </c:pt>
                <c:pt idx="422">
                  <c:v>743.54129999999998</c:v>
                </c:pt>
                <c:pt idx="423">
                  <c:v>743.87210000000005</c:v>
                </c:pt>
                <c:pt idx="424">
                  <c:v>744.20280000000002</c:v>
                </c:pt>
                <c:pt idx="425">
                  <c:v>744.53340000000003</c:v>
                </c:pt>
                <c:pt idx="426">
                  <c:v>744.86400000000003</c:v>
                </c:pt>
                <c:pt idx="427">
                  <c:v>745.19460000000004</c:v>
                </c:pt>
                <c:pt idx="428">
                  <c:v>745.52509999999995</c:v>
                </c:pt>
                <c:pt idx="429">
                  <c:v>745.85559999999998</c:v>
                </c:pt>
                <c:pt idx="430">
                  <c:v>746.18600000000004</c:v>
                </c:pt>
                <c:pt idx="431">
                  <c:v>746.51639999999998</c:v>
                </c:pt>
                <c:pt idx="432">
                  <c:v>746.84670000000006</c:v>
                </c:pt>
                <c:pt idx="433">
                  <c:v>747.17690000000005</c:v>
                </c:pt>
                <c:pt idx="434">
                  <c:v>747.50710000000004</c:v>
                </c:pt>
                <c:pt idx="435">
                  <c:v>747.83730000000003</c:v>
                </c:pt>
                <c:pt idx="436">
                  <c:v>748.16750000000002</c:v>
                </c:pt>
                <c:pt idx="437">
                  <c:v>748.49760000000003</c:v>
                </c:pt>
                <c:pt idx="438">
                  <c:v>748.82759999999996</c:v>
                </c:pt>
                <c:pt idx="439">
                  <c:v>749.1576</c:v>
                </c:pt>
                <c:pt idx="440">
                  <c:v>749.48749999999995</c:v>
                </c:pt>
                <c:pt idx="441">
                  <c:v>749.81740000000002</c:v>
                </c:pt>
                <c:pt idx="442">
                  <c:v>750.14729999999997</c:v>
                </c:pt>
                <c:pt idx="443">
                  <c:v>750.47709999999995</c:v>
                </c:pt>
                <c:pt idx="444">
                  <c:v>750.80679999999995</c:v>
                </c:pt>
                <c:pt idx="445">
                  <c:v>751.13649999999996</c:v>
                </c:pt>
                <c:pt idx="446">
                  <c:v>751.46619999999996</c:v>
                </c:pt>
                <c:pt idx="447">
                  <c:v>751.79579999999999</c:v>
                </c:pt>
                <c:pt idx="448">
                  <c:v>752.12530000000004</c:v>
                </c:pt>
                <c:pt idx="449">
                  <c:v>752.45479999999998</c:v>
                </c:pt>
                <c:pt idx="450">
                  <c:v>752.78430000000003</c:v>
                </c:pt>
                <c:pt idx="451">
                  <c:v>753.11369999999999</c:v>
                </c:pt>
                <c:pt idx="452">
                  <c:v>753.44309999999996</c:v>
                </c:pt>
                <c:pt idx="453">
                  <c:v>753.77250000000004</c:v>
                </c:pt>
                <c:pt idx="454">
                  <c:v>754.10170000000005</c:v>
                </c:pt>
                <c:pt idx="455">
                  <c:v>754.43089999999995</c:v>
                </c:pt>
                <c:pt idx="456">
                  <c:v>754.76009999999997</c:v>
                </c:pt>
                <c:pt idx="457">
                  <c:v>755.08920000000001</c:v>
                </c:pt>
                <c:pt idx="458">
                  <c:v>755.41830000000004</c:v>
                </c:pt>
                <c:pt idx="459">
                  <c:v>755.74739999999997</c:v>
                </c:pt>
                <c:pt idx="460">
                  <c:v>756.07640000000004</c:v>
                </c:pt>
                <c:pt idx="461">
                  <c:v>756.40530000000001</c:v>
                </c:pt>
                <c:pt idx="462">
                  <c:v>756.73419999999999</c:v>
                </c:pt>
                <c:pt idx="463">
                  <c:v>757.06299999999999</c:v>
                </c:pt>
                <c:pt idx="464">
                  <c:v>757.39179999999999</c:v>
                </c:pt>
                <c:pt idx="465">
                  <c:v>757.72059999999999</c:v>
                </c:pt>
                <c:pt idx="466">
                  <c:v>758.04930000000002</c:v>
                </c:pt>
                <c:pt idx="467">
                  <c:v>758.37800000000004</c:v>
                </c:pt>
                <c:pt idx="468">
                  <c:v>758.70659999999998</c:v>
                </c:pt>
                <c:pt idx="469">
                  <c:v>759.03520000000003</c:v>
                </c:pt>
                <c:pt idx="470">
                  <c:v>759.36369999999999</c:v>
                </c:pt>
                <c:pt idx="471">
                  <c:v>759.69209999999998</c:v>
                </c:pt>
                <c:pt idx="472">
                  <c:v>760.02059999999994</c:v>
                </c:pt>
                <c:pt idx="473">
                  <c:v>760.34889999999996</c:v>
                </c:pt>
                <c:pt idx="474">
                  <c:v>760.67719999999997</c:v>
                </c:pt>
                <c:pt idx="475">
                  <c:v>761.00559999999996</c:v>
                </c:pt>
                <c:pt idx="476">
                  <c:v>761.3338</c:v>
                </c:pt>
                <c:pt idx="477">
                  <c:v>761.66200000000003</c:v>
                </c:pt>
                <c:pt idx="478">
                  <c:v>761.99009999999998</c:v>
                </c:pt>
                <c:pt idx="479">
                  <c:v>762.31820000000005</c:v>
                </c:pt>
                <c:pt idx="480">
                  <c:v>762.64620000000002</c:v>
                </c:pt>
                <c:pt idx="481">
                  <c:v>762.9742</c:v>
                </c:pt>
                <c:pt idx="482">
                  <c:v>763.30219999999997</c:v>
                </c:pt>
                <c:pt idx="483">
                  <c:v>763.63009999999997</c:v>
                </c:pt>
                <c:pt idx="484">
                  <c:v>763.9579</c:v>
                </c:pt>
                <c:pt idx="485">
                  <c:v>764.28570000000002</c:v>
                </c:pt>
                <c:pt idx="486">
                  <c:v>764.61350000000004</c:v>
                </c:pt>
                <c:pt idx="487">
                  <c:v>764.94119999999998</c:v>
                </c:pt>
                <c:pt idx="488">
                  <c:v>765.26890000000003</c:v>
                </c:pt>
                <c:pt idx="489">
                  <c:v>765.59640000000002</c:v>
                </c:pt>
                <c:pt idx="490">
                  <c:v>765.92399999999998</c:v>
                </c:pt>
                <c:pt idx="491">
                  <c:v>766.25149999999996</c:v>
                </c:pt>
                <c:pt idx="492">
                  <c:v>766.57899999999995</c:v>
                </c:pt>
                <c:pt idx="493">
                  <c:v>766.90639999999996</c:v>
                </c:pt>
                <c:pt idx="494">
                  <c:v>767.23379999999997</c:v>
                </c:pt>
                <c:pt idx="495">
                  <c:v>767.56110000000001</c:v>
                </c:pt>
                <c:pt idx="496">
                  <c:v>767.88840000000005</c:v>
                </c:pt>
                <c:pt idx="497">
                  <c:v>768.21559999999999</c:v>
                </c:pt>
                <c:pt idx="498">
                  <c:v>768.54280000000006</c:v>
                </c:pt>
                <c:pt idx="499">
                  <c:v>768.86990000000003</c:v>
                </c:pt>
                <c:pt idx="500">
                  <c:v>769.197</c:v>
                </c:pt>
                <c:pt idx="501">
                  <c:v>769.524</c:v>
                </c:pt>
                <c:pt idx="502">
                  <c:v>769.851</c:v>
                </c:pt>
                <c:pt idx="503">
                  <c:v>770.178</c:v>
                </c:pt>
                <c:pt idx="504">
                  <c:v>770.50490000000002</c:v>
                </c:pt>
                <c:pt idx="505">
                  <c:v>770.83169999999996</c:v>
                </c:pt>
                <c:pt idx="506">
                  <c:v>771.1585</c:v>
                </c:pt>
                <c:pt idx="507">
                  <c:v>771.48519999999996</c:v>
                </c:pt>
                <c:pt idx="508">
                  <c:v>771.81200000000001</c:v>
                </c:pt>
                <c:pt idx="509">
                  <c:v>772.1386</c:v>
                </c:pt>
                <c:pt idx="510">
                  <c:v>772.46519999999998</c:v>
                </c:pt>
                <c:pt idx="511">
                  <c:v>772.79169999999999</c:v>
                </c:pt>
                <c:pt idx="512">
                  <c:v>773.11829999999998</c:v>
                </c:pt>
                <c:pt idx="513">
                  <c:v>773.44479999999999</c:v>
                </c:pt>
                <c:pt idx="514">
                  <c:v>773.77120000000002</c:v>
                </c:pt>
                <c:pt idx="515">
                  <c:v>774.09749999999997</c:v>
                </c:pt>
                <c:pt idx="516">
                  <c:v>774.42380000000003</c:v>
                </c:pt>
                <c:pt idx="517">
                  <c:v>774.75009999999997</c:v>
                </c:pt>
                <c:pt idx="518">
                  <c:v>775.07640000000004</c:v>
                </c:pt>
                <c:pt idx="519">
                  <c:v>775.40250000000003</c:v>
                </c:pt>
                <c:pt idx="520">
                  <c:v>775.72860000000003</c:v>
                </c:pt>
                <c:pt idx="521">
                  <c:v>776.05470000000003</c:v>
                </c:pt>
                <c:pt idx="522">
                  <c:v>776.38070000000005</c:v>
                </c:pt>
                <c:pt idx="523">
                  <c:v>776.70669999999996</c:v>
                </c:pt>
                <c:pt idx="524">
                  <c:v>777.03269999999998</c:v>
                </c:pt>
                <c:pt idx="525">
                  <c:v>777.35850000000005</c:v>
                </c:pt>
                <c:pt idx="526">
                  <c:v>777.68439999999998</c:v>
                </c:pt>
                <c:pt idx="527">
                  <c:v>778.01009999999997</c:v>
                </c:pt>
                <c:pt idx="528">
                  <c:v>778.33590000000004</c:v>
                </c:pt>
                <c:pt idx="529">
                  <c:v>778.66160000000002</c:v>
                </c:pt>
                <c:pt idx="530">
                  <c:v>778.98720000000003</c:v>
                </c:pt>
                <c:pt idx="531">
                  <c:v>779.31280000000004</c:v>
                </c:pt>
                <c:pt idx="532">
                  <c:v>779.63840000000005</c:v>
                </c:pt>
                <c:pt idx="533">
                  <c:v>779.96389999999997</c:v>
                </c:pt>
                <c:pt idx="534">
                  <c:v>780.28930000000003</c:v>
                </c:pt>
                <c:pt idx="535">
                  <c:v>780.61469999999997</c:v>
                </c:pt>
                <c:pt idx="536">
                  <c:v>780.94010000000003</c:v>
                </c:pt>
                <c:pt idx="537">
                  <c:v>781.2654</c:v>
                </c:pt>
                <c:pt idx="538">
                  <c:v>781.59059999999999</c:v>
                </c:pt>
                <c:pt idx="539">
                  <c:v>781.91579999999999</c:v>
                </c:pt>
                <c:pt idx="540">
                  <c:v>782.24099999999999</c:v>
                </c:pt>
                <c:pt idx="541">
                  <c:v>782.56619999999998</c:v>
                </c:pt>
                <c:pt idx="542">
                  <c:v>782.89120000000003</c:v>
                </c:pt>
                <c:pt idx="543">
                  <c:v>783.21619999999996</c:v>
                </c:pt>
                <c:pt idx="544">
                  <c:v>783.5412</c:v>
                </c:pt>
                <c:pt idx="545">
                  <c:v>783.86609999999996</c:v>
                </c:pt>
                <c:pt idx="546">
                  <c:v>784.19100000000003</c:v>
                </c:pt>
                <c:pt idx="547">
                  <c:v>784.51580000000001</c:v>
                </c:pt>
                <c:pt idx="548">
                  <c:v>784.84059999999999</c:v>
                </c:pt>
                <c:pt idx="549">
                  <c:v>785.1653</c:v>
                </c:pt>
                <c:pt idx="550">
                  <c:v>785.49</c:v>
                </c:pt>
                <c:pt idx="551">
                  <c:v>785.81460000000004</c:v>
                </c:pt>
                <c:pt idx="552">
                  <c:v>786.13919999999996</c:v>
                </c:pt>
                <c:pt idx="553">
                  <c:v>786.46370000000002</c:v>
                </c:pt>
                <c:pt idx="554">
                  <c:v>786.78819999999996</c:v>
                </c:pt>
                <c:pt idx="555">
                  <c:v>787.11270000000002</c:v>
                </c:pt>
                <c:pt idx="556">
                  <c:v>787.43709999999999</c:v>
                </c:pt>
                <c:pt idx="557">
                  <c:v>787.76139999999998</c:v>
                </c:pt>
                <c:pt idx="558">
                  <c:v>788.08569999999997</c:v>
                </c:pt>
                <c:pt idx="559">
                  <c:v>788.40989999999999</c:v>
                </c:pt>
                <c:pt idx="560">
                  <c:v>788.73410000000001</c:v>
                </c:pt>
                <c:pt idx="561">
                  <c:v>789.05830000000003</c:v>
                </c:pt>
                <c:pt idx="562">
                  <c:v>789.38239999999996</c:v>
                </c:pt>
                <c:pt idx="563">
                  <c:v>789.70640000000003</c:v>
                </c:pt>
                <c:pt idx="564">
                  <c:v>790.03039999999999</c:v>
                </c:pt>
                <c:pt idx="565">
                  <c:v>790.35440000000006</c:v>
                </c:pt>
                <c:pt idx="566">
                  <c:v>790.67830000000004</c:v>
                </c:pt>
                <c:pt idx="567">
                  <c:v>791.00210000000004</c:v>
                </c:pt>
                <c:pt idx="568">
                  <c:v>791.32590000000005</c:v>
                </c:pt>
                <c:pt idx="569">
                  <c:v>791.64970000000005</c:v>
                </c:pt>
                <c:pt idx="570">
                  <c:v>791.97339999999997</c:v>
                </c:pt>
                <c:pt idx="571">
                  <c:v>792.2971</c:v>
                </c:pt>
                <c:pt idx="572">
                  <c:v>792.62070000000006</c:v>
                </c:pt>
                <c:pt idx="573">
                  <c:v>792.9443</c:v>
                </c:pt>
                <c:pt idx="574">
                  <c:v>793.26779999999997</c:v>
                </c:pt>
                <c:pt idx="575">
                  <c:v>793.59119999999996</c:v>
                </c:pt>
                <c:pt idx="576">
                  <c:v>793.91470000000004</c:v>
                </c:pt>
                <c:pt idx="577">
                  <c:v>794.23800000000006</c:v>
                </c:pt>
                <c:pt idx="578">
                  <c:v>794.56129999999996</c:v>
                </c:pt>
                <c:pt idx="579">
                  <c:v>794.88459999999998</c:v>
                </c:pt>
                <c:pt idx="580">
                  <c:v>795.20780000000002</c:v>
                </c:pt>
                <c:pt idx="581">
                  <c:v>795.53099999999995</c:v>
                </c:pt>
                <c:pt idx="582">
                  <c:v>795.85410000000002</c:v>
                </c:pt>
                <c:pt idx="583">
                  <c:v>796.17719999999997</c:v>
                </c:pt>
                <c:pt idx="584">
                  <c:v>796.50019999999995</c:v>
                </c:pt>
                <c:pt idx="585">
                  <c:v>796.82320000000004</c:v>
                </c:pt>
                <c:pt idx="586">
                  <c:v>797.14620000000002</c:v>
                </c:pt>
                <c:pt idx="587">
                  <c:v>797.46910000000003</c:v>
                </c:pt>
                <c:pt idx="588">
                  <c:v>797.79190000000006</c:v>
                </c:pt>
                <c:pt idx="589">
                  <c:v>798.11469999999997</c:v>
                </c:pt>
                <c:pt idx="590">
                  <c:v>798.43740000000003</c:v>
                </c:pt>
                <c:pt idx="591">
                  <c:v>798.76009999999997</c:v>
                </c:pt>
                <c:pt idx="592">
                  <c:v>799.08280000000002</c:v>
                </c:pt>
                <c:pt idx="593">
                  <c:v>799.40530000000001</c:v>
                </c:pt>
                <c:pt idx="594">
                  <c:v>799.72789999999998</c:v>
                </c:pt>
                <c:pt idx="595">
                  <c:v>800.05039999999997</c:v>
                </c:pt>
                <c:pt idx="596">
                  <c:v>800.37279999999998</c:v>
                </c:pt>
                <c:pt idx="597">
                  <c:v>800.69529999999997</c:v>
                </c:pt>
                <c:pt idx="598">
                  <c:v>801.01760000000002</c:v>
                </c:pt>
                <c:pt idx="599">
                  <c:v>801.33979999999997</c:v>
                </c:pt>
                <c:pt idx="600">
                  <c:v>801.66210000000001</c:v>
                </c:pt>
                <c:pt idx="601">
                  <c:v>801.98429999999996</c:v>
                </c:pt>
                <c:pt idx="602">
                  <c:v>802.30650000000003</c:v>
                </c:pt>
                <c:pt idx="603">
                  <c:v>802.62860000000001</c:v>
                </c:pt>
                <c:pt idx="604">
                  <c:v>802.95060000000001</c:v>
                </c:pt>
                <c:pt idx="605">
                  <c:v>803.27260000000001</c:v>
                </c:pt>
                <c:pt idx="606">
                  <c:v>803.59460000000001</c:v>
                </c:pt>
                <c:pt idx="607">
                  <c:v>803.91650000000004</c:v>
                </c:pt>
                <c:pt idx="608">
                  <c:v>804.23839999999996</c:v>
                </c:pt>
                <c:pt idx="609">
                  <c:v>804.56020000000001</c:v>
                </c:pt>
                <c:pt idx="610">
                  <c:v>804.88199999999995</c:v>
                </c:pt>
                <c:pt idx="611">
                  <c:v>805.20370000000003</c:v>
                </c:pt>
                <c:pt idx="612">
                  <c:v>805.52530000000002</c:v>
                </c:pt>
                <c:pt idx="613">
                  <c:v>805.84690000000001</c:v>
                </c:pt>
                <c:pt idx="614">
                  <c:v>806.16849999999999</c:v>
                </c:pt>
                <c:pt idx="615">
                  <c:v>806.49009999999998</c:v>
                </c:pt>
                <c:pt idx="616">
                  <c:v>806.81150000000002</c:v>
                </c:pt>
                <c:pt idx="617">
                  <c:v>807.13289999999995</c:v>
                </c:pt>
                <c:pt idx="618">
                  <c:v>807.45429999999999</c:v>
                </c:pt>
                <c:pt idx="619">
                  <c:v>807.77560000000005</c:v>
                </c:pt>
                <c:pt idx="620">
                  <c:v>808.09690000000001</c:v>
                </c:pt>
                <c:pt idx="621">
                  <c:v>808.41809999999998</c:v>
                </c:pt>
                <c:pt idx="622">
                  <c:v>808.73929999999996</c:v>
                </c:pt>
                <c:pt idx="623">
                  <c:v>809.06039999999996</c:v>
                </c:pt>
                <c:pt idx="624">
                  <c:v>809.38149999999996</c:v>
                </c:pt>
                <c:pt idx="625">
                  <c:v>809.70249999999999</c:v>
                </c:pt>
                <c:pt idx="626">
                  <c:v>810.02350000000001</c:v>
                </c:pt>
                <c:pt idx="627">
                  <c:v>810.34439999999995</c:v>
                </c:pt>
                <c:pt idx="628">
                  <c:v>810.6653</c:v>
                </c:pt>
                <c:pt idx="629">
                  <c:v>810.98609999999996</c:v>
                </c:pt>
                <c:pt idx="630">
                  <c:v>811.30690000000004</c:v>
                </c:pt>
                <c:pt idx="631">
                  <c:v>811.6277</c:v>
                </c:pt>
                <c:pt idx="632">
                  <c:v>811.94839999999999</c:v>
                </c:pt>
                <c:pt idx="633">
                  <c:v>812.26900000000001</c:v>
                </c:pt>
                <c:pt idx="634">
                  <c:v>812.58960000000002</c:v>
                </c:pt>
                <c:pt idx="635">
                  <c:v>812.91010000000006</c:v>
                </c:pt>
                <c:pt idx="636">
                  <c:v>813.23059999999998</c:v>
                </c:pt>
                <c:pt idx="637">
                  <c:v>813.55100000000004</c:v>
                </c:pt>
                <c:pt idx="638">
                  <c:v>813.87149999999997</c:v>
                </c:pt>
                <c:pt idx="639">
                  <c:v>814.19179999999994</c:v>
                </c:pt>
                <c:pt idx="640">
                  <c:v>814.51210000000003</c:v>
                </c:pt>
                <c:pt idx="641">
                  <c:v>814.83230000000003</c:v>
                </c:pt>
                <c:pt idx="642">
                  <c:v>815.15250000000003</c:v>
                </c:pt>
                <c:pt idx="643">
                  <c:v>815.47270000000003</c:v>
                </c:pt>
                <c:pt idx="644">
                  <c:v>815.79269999999997</c:v>
                </c:pt>
                <c:pt idx="645">
                  <c:v>816.11279999999999</c:v>
                </c:pt>
                <c:pt idx="646">
                  <c:v>816.43280000000004</c:v>
                </c:pt>
                <c:pt idx="647">
                  <c:v>816.7527</c:v>
                </c:pt>
                <c:pt idx="648">
                  <c:v>817.07259999999997</c:v>
                </c:pt>
                <c:pt idx="649">
                  <c:v>817.39250000000004</c:v>
                </c:pt>
                <c:pt idx="650">
                  <c:v>817.71230000000003</c:v>
                </c:pt>
                <c:pt idx="651">
                  <c:v>818.03200000000004</c:v>
                </c:pt>
                <c:pt idx="652">
                  <c:v>818.35170000000005</c:v>
                </c:pt>
                <c:pt idx="653">
                  <c:v>818.67139999999995</c:v>
                </c:pt>
                <c:pt idx="654">
                  <c:v>818.99099999999999</c:v>
                </c:pt>
                <c:pt idx="655">
                  <c:v>819.31050000000005</c:v>
                </c:pt>
                <c:pt idx="656">
                  <c:v>819.63009999999997</c:v>
                </c:pt>
                <c:pt idx="657">
                  <c:v>819.94949999999994</c:v>
                </c:pt>
                <c:pt idx="658">
                  <c:v>820.26890000000003</c:v>
                </c:pt>
                <c:pt idx="659">
                  <c:v>820.5883</c:v>
                </c:pt>
                <c:pt idx="660">
                  <c:v>820.9076</c:v>
                </c:pt>
                <c:pt idx="661">
                  <c:v>821.2269</c:v>
                </c:pt>
                <c:pt idx="662">
                  <c:v>821.54600000000005</c:v>
                </c:pt>
                <c:pt idx="663">
                  <c:v>821.86519999999996</c:v>
                </c:pt>
                <c:pt idx="664">
                  <c:v>822.18430000000001</c:v>
                </c:pt>
                <c:pt idx="665">
                  <c:v>822.50340000000006</c:v>
                </c:pt>
                <c:pt idx="666">
                  <c:v>822.82240000000002</c:v>
                </c:pt>
                <c:pt idx="667">
                  <c:v>823.14139999999998</c:v>
                </c:pt>
                <c:pt idx="668">
                  <c:v>823.46029999999996</c:v>
                </c:pt>
                <c:pt idx="669">
                  <c:v>823.77909999999997</c:v>
                </c:pt>
                <c:pt idx="670">
                  <c:v>824.09799999999996</c:v>
                </c:pt>
                <c:pt idx="671">
                  <c:v>824.41669999999999</c:v>
                </c:pt>
                <c:pt idx="672">
                  <c:v>824.73540000000003</c:v>
                </c:pt>
                <c:pt idx="673">
                  <c:v>825.05409999999995</c:v>
                </c:pt>
                <c:pt idx="674">
                  <c:v>825.37270000000001</c:v>
                </c:pt>
                <c:pt idx="675">
                  <c:v>825.69129999999996</c:v>
                </c:pt>
                <c:pt idx="676">
                  <c:v>826.00980000000004</c:v>
                </c:pt>
                <c:pt idx="677">
                  <c:v>826.32820000000004</c:v>
                </c:pt>
                <c:pt idx="678">
                  <c:v>826.64670000000001</c:v>
                </c:pt>
                <c:pt idx="679">
                  <c:v>826.96500000000003</c:v>
                </c:pt>
                <c:pt idx="680">
                  <c:v>827.28340000000003</c:v>
                </c:pt>
                <c:pt idx="681">
                  <c:v>827.60159999999996</c:v>
                </c:pt>
                <c:pt idx="682">
                  <c:v>827.91989999999998</c:v>
                </c:pt>
                <c:pt idx="683">
                  <c:v>828.23800000000006</c:v>
                </c:pt>
                <c:pt idx="684">
                  <c:v>828.55619999999999</c:v>
                </c:pt>
                <c:pt idx="685">
                  <c:v>828.87419999999997</c:v>
                </c:pt>
                <c:pt idx="686">
                  <c:v>829.19230000000005</c:v>
                </c:pt>
                <c:pt idx="687">
                  <c:v>829.51020000000005</c:v>
                </c:pt>
                <c:pt idx="688">
                  <c:v>829.82809999999995</c:v>
                </c:pt>
                <c:pt idx="689">
                  <c:v>830.14599999999996</c:v>
                </c:pt>
                <c:pt idx="690">
                  <c:v>830.46379999999999</c:v>
                </c:pt>
                <c:pt idx="691">
                  <c:v>830.78160000000003</c:v>
                </c:pt>
                <c:pt idx="692">
                  <c:v>831.09929999999997</c:v>
                </c:pt>
                <c:pt idx="693">
                  <c:v>831.41700000000003</c:v>
                </c:pt>
                <c:pt idx="694">
                  <c:v>831.7346</c:v>
                </c:pt>
                <c:pt idx="695">
                  <c:v>832.05219999999997</c:v>
                </c:pt>
                <c:pt idx="696">
                  <c:v>832.36980000000005</c:v>
                </c:pt>
                <c:pt idx="697">
                  <c:v>832.68719999999996</c:v>
                </c:pt>
                <c:pt idx="698">
                  <c:v>833.00459999999998</c:v>
                </c:pt>
                <c:pt idx="699">
                  <c:v>833.322</c:v>
                </c:pt>
                <c:pt idx="700">
                  <c:v>833.63930000000005</c:v>
                </c:pt>
                <c:pt idx="701">
                  <c:v>833.95659999999998</c:v>
                </c:pt>
                <c:pt idx="702">
                  <c:v>834.27390000000003</c:v>
                </c:pt>
                <c:pt idx="703">
                  <c:v>834.59100000000001</c:v>
                </c:pt>
                <c:pt idx="704">
                  <c:v>834.90809999999999</c:v>
                </c:pt>
                <c:pt idx="705">
                  <c:v>835.22519999999997</c:v>
                </c:pt>
                <c:pt idx="706">
                  <c:v>835.54219999999998</c:v>
                </c:pt>
                <c:pt idx="707">
                  <c:v>835.85929999999996</c:v>
                </c:pt>
                <c:pt idx="708">
                  <c:v>836.17610000000002</c:v>
                </c:pt>
                <c:pt idx="709">
                  <c:v>836.49300000000005</c:v>
                </c:pt>
                <c:pt idx="710">
                  <c:v>836.80989999999997</c:v>
                </c:pt>
                <c:pt idx="711">
                  <c:v>837.12660000000005</c:v>
                </c:pt>
                <c:pt idx="712">
                  <c:v>837.4434</c:v>
                </c:pt>
                <c:pt idx="713">
                  <c:v>837.76009999999997</c:v>
                </c:pt>
                <c:pt idx="714">
                  <c:v>838.07669999999996</c:v>
                </c:pt>
                <c:pt idx="715">
                  <c:v>838.39319999999998</c:v>
                </c:pt>
                <c:pt idx="716">
                  <c:v>838.70979999999997</c:v>
                </c:pt>
                <c:pt idx="717">
                  <c:v>839.02629999999999</c:v>
                </c:pt>
                <c:pt idx="718">
                  <c:v>839.34270000000004</c:v>
                </c:pt>
                <c:pt idx="719">
                  <c:v>839.65909999999997</c:v>
                </c:pt>
                <c:pt idx="720">
                  <c:v>839.97540000000004</c:v>
                </c:pt>
                <c:pt idx="721">
                  <c:v>840.29169999999999</c:v>
                </c:pt>
                <c:pt idx="722">
                  <c:v>840.60799999999995</c:v>
                </c:pt>
                <c:pt idx="723">
                  <c:v>840.92409999999995</c:v>
                </c:pt>
                <c:pt idx="724">
                  <c:v>841.24019999999996</c:v>
                </c:pt>
                <c:pt idx="725">
                  <c:v>841.55629999999996</c:v>
                </c:pt>
                <c:pt idx="726">
                  <c:v>841.87239999999997</c:v>
                </c:pt>
                <c:pt idx="727">
                  <c:v>842.1884</c:v>
                </c:pt>
                <c:pt idx="728">
                  <c:v>842.50429999999994</c:v>
                </c:pt>
                <c:pt idx="729">
                  <c:v>842.8202</c:v>
                </c:pt>
                <c:pt idx="730">
                  <c:v>843.13599999999997</c:v>
                </c:pt>
                <c:pt idx="731">
                  <c:v>843.45180000000005</c:v>
                </c:pt>
                <c:pt idx="732">
                  <c:v>843.76750000000004</c:v>
                </c:pt>
                <c:pt idx="733">
                  <c:v>844.08320000000003</c:v>
                </c:pt>
                <c:pt idx="734">
                  <c:v>844.39880000000005</c:v>
                </c:pt>
                <c:pt idx="735">
                  <c:v>844.71439999999996</c:v>
                </c:pt>
                <c:pt idx="736">
                  <c:v>845.03</c:v>
                </c:pt>
                <c:pt idx="737">
                  <c:v>845.34540000000004</c:v>
                </c:pt>
                <c:pt idx="738">
                  <c:v>845.66079999999999</c:v>
                </c:pt>
                <c:pt idx="739">
                  <c:v>845.97630000000004</c:v>
                </c:pt>
                <c:pt idx="740">
                  <c:v>846.29160000000002</c:v>
                </c:pt>
                <c:pt idx="741">
                  <c:v>846.6069</c:v>
                </c:pt>
                <c:pt idx="742">
                  <c:v>846.9221</c:v>
                </c:pt>
                <c:pt idx="743">
                  <c:v>847.23720000000003</c:v>
                </c:pt>
                <c:pt idx="744">
                  <c:v>847.55240000000003</c:v>
                </c:pt>
                <c:pt idx="745">
                  <c:v>847.86749999999995</c:v>
                </c:pt>
                <c:pt idx="746">
                  <c:v>848.1825</c:v>
                </c:pt>
                <c:pt idx="747">
                  <c:v>848.49749999999995</c:v>
                </c:pt>
                <c:pt idx="748">
                  <c:v>848.81240000000003</c:v>
                </c:pt>
                <c:pt idx="749">
                  <c:v>849.12729999999999</c:v>
                </c:pt>
                <c:pt idx="750">
                  <c:v>849.44209999999998</c:v>
                </c:pt>
                <c:pt idx="751">
                  <c:v>849.75689999999997</c:v>
                </c:pt>
                <c:pt idx="752">
                  <c:v>850.07169999999996</c:v>
                </c:pt>
                <c:pt idx="753">
                  <c:v>850.38639999999998</c:v>
                </c:pt>
                <c:pt idx="754">
                  <c:v>850.70090000000005</c:v>
                </c:pt>
                <c:pt idx="755">
                  <c:v>851.01559999999995</c:v>
                </c:pt>
                <c:pt idx="756">
                  <c:v>851.33010000000002</c:v>
                </c:pt>
                <c:pt idx="757">
                  <c:v>851.64449999999999</c:v>
                </c:pt>
                <c:pt idx="758">
                  <c:v>851.95899999999995</c:v>
                </c:pt>
                <c:pt idx="759">
                  <c:v>852.27340000000004</c:v>
                </c:pt>
                <c:pt idx="760">
                  <c:v>852.58770000000004</c:v>
                </c:pt>
                <c:pt idx="761">
                  <c:v>852.90200000000004</c:v>
                </c:pt>
                <c:pt idx="762">
                  <c:v>853.21619999999996</c:v>
                </c:pt>
                <c:pt idx="763">
                  <c:v>853.53039999999999</c:v>
                </c:pt>
                <c:pt idx="764">
                  <c:v>853.84450000000004</c:v>
                </c:pt>
                <c:pt idx="765">
                  <c:v>854.15859999999998</c:v>
                </c:pt>
                <c:pt idx="766">
                  <c:v>854.47260000000006</c:v>
                </c:pt>
                <c:pt idx="767">
                  <c:v>854.78660000000002</c:v>
                </c:pt>
                <c:pt idx="768">
                  <c:v>855.10050000000001</c:v>
                </c:pt>
                <c:pt idx="769">
                  <c:v>855.4144</c:v>
                </c:pt>
                <c:pt idx="770">
                  <c:v>855.72820000000002</c:v>
                </c:pt>
                <c:pt idx="771">
                  <c:v>856.04200000000003</c:v>
                </c:pt>
                <c:pt idx="772">
                  <c:v>856.35569999999996</c:v>
                </c:pt>
                <c:pt idx="773">
                  <c:v>856.6694</c:v>
                </c:pt>
                <c:pt idx="774">
                  <c:v>856.98299999999995</c:v>
                </c:pt>
                <c:pt idx="775">
                  <c:v>857.29660000000001</c:v>
                </c:pt>
                <c:pt idx="776">
                  <c:v>857.61009999999999</c:v>
                </c:pt>
                <c:pt idx="777">
                  <c:v>857.92359999999996</c:v>
                </c:pt>
                <c:pt idx="778">
                  <c:v>858.23699999999997</c:v>
                </c:pt>
                <c:pt idx="779">
                  <c:v>858.55039999999997</c:v>
                </c:pt>
                <c:pt idx="780">
                  <c:v>858.86369999999999</c:v>
                </c:pt>
                <c:pt idx="781">
                  <c:v>859.17700000000002</c:v>
                </c:pt>
                <c:pt idx="782">
                  <c:v>859.49019999999996</c:v>
                </c:pt>
                <c:pt idx="783">
                  <c:v>859.80330000000004</c:v>
                </c:pt>
                <c:pt idx="784">
                  <c:v>860.11649999999997</c:v>
                </c:pt>
                <c:pt idx="785">
                  <c:v>860.42960000000005</c:v>
                </c:pt>
                <c:pt idx="786">
                  <c:v>860.74260000000004</c:v>
                </c:pt>
                <c:pt idx="787">
                  <c:v>861.05550000000005</c:v>
                </c:pt>
                <c:pt idx="788">
                  <c:v>861.36850000000004</c:v>
                </c:pt>
                <c:pt idx="789">
                  <c:v>861.68129999999996</c:v>
                </c:pt>
                <c:pt idx="790">
                  <c:v>861.9941</c:v>
                </c:pt>
                <c:pt idx="791">
                  <c:v>862.30690000000004</c:v>
                </c:pt>
                <c:pt idx="792">
                  <c:v>862.61959999999999</c:v>
                </c:pt>
                <c:pt idx="793">
                  <c:v>862.93230000000005</c:v>
                </c:pt>
                <c:pt idx="794">
                  <c:v>863.24490000000003</c:v>
                </c:pt>
                <c:pt idx="795">
                  <c:v>863.5575</c:v>
                </c:pt>
                <c:pt idx="796">
                  <c:v>863.87</c:v>
                </c:pt>
                <c:pt idx="797">
                  <c:v>864.18240000000003</c:v>
                </c:pt>
                <c:pt idx="798">
                  <c:v>864.49490000000003</c:v>
                </c:pt>
                <c:pt idx="799">
                  <c:v>864.80730000000005</c:v>
                </c:pt>
                <c:pt idx="800">
                  <c:v>865.11959999999999</c:v>
                </c:pt>
                <c:pt idx="801">
                  <c:v>865.43179999999995</c:v>
                </c:pt>
                <c:pt idx="802">
                  <c:v>865.74400000000003</c:v>
                </c:pt>
                <c:pt idx="803">
                  <c:v>866.05619999999999</c:v>
                </c:pt>
                <c:pt idx="804">
                  <c:v>866.36829999999998</c:v>
                </c:pt>
                <c:pt idx="805">
                  <c:v>866.68039999999996</c:v>
                </c:pt>
                <c:pt idx="806">
                  <c:v>866.99239999999998</c:v>
                </c:pt>
                <c:pt idx="807">
                  <c:v>867.30430000000001</c:v>
                </c:pt>
                <c:pt idx="808">
                  <c:v>867.61620000000005</c:v>
                </c:pt>
                <c:pt idx="809">
                  <c:v>867.92809999999997</c:v>
                </c:pt>
                <c:pt idx="810">
                  <c:v>868.23990000000003</c:v>
                </c:pt>
                <c:pt idx="811">
                  <c:v>868.55160000000001</c:v>
                </c:pt>
                <c:pt idx="812">
                  <c:v>868.86329999999998</c:v>
                </c:pt>
                <c:pt idx="813">
                  <c:v>869.17499999999995</c:v>
                </c:pt>
                <c:pt idx="814">
                  <c:v>869.48659999999995</c:v>
                </c:pt>
                <c:pt idx="815">
                  <c:v>869.79819999999995</c:v>
                </c:pt>
                <c:pt idx="816">
                  <c:v>870.10969999999998</c:v>
                </c:pt>
                <c:pt idx="817">
                  <c:v>870.42110000000002</c:v>
                </c:pt>
                <c:pt idx="818">
                  <c:v>870.73249999999996</c:v>
                </c:pt>
                <c:pt idx="819">
                  <c:v>871.04380000000003</c:v>
                </c:pt>
                <c:pt idx="820">
                  <c:v>871.35519999999997</c:v>
                </c:pt>
                <c:pt idx="821">
                  <c:v>871.66639999999995</c:v>
                </c:pt>
                <c:pt idx="822">
                  <c:v>871.97760000000005</c:v>
                </c:pt>
                <c:pt idx="823">
                  <c:v>872.28880000000004</c:v>
                </c:pt>
                <c:pt idx="824">
                  <c:v>872.59990000000005</c:v>
                </c:pt>
                <c:pt idx="825">
                  <c:v>872.91089999999997</c:v>
                </c:pt>
                <c:pt idx="826">
                  <c:v>873.22190000000001</c:v>
                </c:pt>
                <c:pt idx="827">
                  <c:v>873.53279999999995</c:v>
                </c:pt>
                <c:pt idx="828">
                  <c:v>873.84370000000001</c:v>
                </c:pt>
                <c:pt idx="829">
                  <c:v>874.15449999999998</c:v>
                </c:pt>
                <c:pt idx="830">
                  <c:v>874.46529999999996</c:v>
                </c:pt>
                <c:pt idx="831">
                  <c:v>874.77610000000004</c:v>
                </c:pt>
                <c:pt idx="832">
                  <c:v>875.08680000000004</c:v>
                </c:pt>
                <c:pt idx="833">
                  <c:v>875.39739999999995</c:v>
                </c:pt>
                <c:pt idx="834">
                  <c:v>875.70799999999997</c:v>
                </c:pt>
                <c:pt idx="835">
                  <c:v>876.01850000000002</c:v>
                </c:pt>
                <c:pt idx="836">
                  <c:v>876.32899999999995</c:v>
                </c:pt>
                <c:pt idx="837">
                  <c:v>876.6395</c:v>
                </c:pt>
                <c:pt idx="838">
                  <c:v>876.94979999999998</c:v>
                </c:pt>
                <c:pt idx="839">
                  <c:v>877.26009999999997</c:v>
                </c:pt>
                <c:pt idx="840">
                  <c:v>877.57039999999995</c:v>
                </c:pt>
                <c:pt idx="841">
                  <c:v>877.88070000000005</c:v>
                </c:pt>
                <c:pt idx="842">
                  <c:v>878.19090000000006</c:v>
                </c:pt>
                <c:pt idx="843">
                  <c:v>878.50099999999998</c:v>
                </c:pt>
                <c:pt idx="844">
                  <c:v>878.81100000000004</c:v>
                </c:pt>
                <c:pt idx="845">
                  <c:v>879.12109999999996</c:v>
                </c:pt>
                <c:pt idx="846">
                  <c:v>879.43100000000004</c:v>
                </c:pt>
                <c:pt idx="847">
                  <c:v>879.74099999999999</c:v>
                </c:pt>
                <c:pt idx="848">
                  <c:v>880.05079999999998</c:v>
                </c:pt>
                <c:pt idx="849">
                  <c:v>880.36069999999995</c:v>
                </c:pt>
                <c:pt idx="850">
                  <c:v>880.67039999999997</c:v>
                </c:pt>
                <c:pt idx="851">
                  <c:v>880.98019999999997</c:v>
                </c:pt>
                <c:pt idx="852">
                  <c:v>881.28980000000001</c:v>
                </c:pt>
                <c:pt idx="853">
                  <c:v>881.59939999999995</c:v>
                </c:pt>
                <c:pt idx="854">
                  <c:v>881.90899999999999</c:v>
                </c:pt>
                <c:pt idx="855">
                  <c:v>882.21849999999995</c:v>
                </c:pt>
                <c:pt idx="856">
                  <c:v>882.52800000000002</c:v>
                </c:pt>
                <c:pt idx="857">
                  <c:v>882.8374</c:v>
                </c:pt>
                <c:pt idx="858">
                  <c:v>883.14679999999998</c:v>
                </c:pt>
                <c:pt idx="859">
                  <c:v>883.45609999999999</c:v>
                </c:pt>
                <c:pt idx="860">
                  <c:v>883.76530000000002</c:v>
                </c:pt>
                <c:pt idx="861">
                  <c:v>884.07449999999994</c:v>
                </c:pt>
                <c:pt idx="862">
                  <c:v>884.38369999999998</c:v>
                </c:pt>
                <c:pt idx="863">
                  <c:v>884.69280000000003</c:v>
                </c:pt>
                <c:pt idx="864">
                  <c:v>885.0018</c:v>
                </c:pt>
                <c:pt idx="865">
                  <c:v>885.31089999999995</c:v>
                </c:pt>
                <c:pt idx="866">
                  <c:v>885.61980000000005</c:v>
                </c:pt>
                <c:pt idx="867">
                  <c:v>885.92870000000005</c:v>
                </c:pt>
                <c:pt idx="868">
                  <c:v>886.23749999999995</c:v>
                </c:pt>
                <c:pt idx="869">
                  <c:v>886.54639999999995</c:v>
                </c:pt>
                <c:pt idx="870">
                  <c:v>886.85509999999999</c:v>
                </c:pt>
                <c:pt idx="871">
                  <c:v>887.16380000000004</c:v>
                </c:pt>
                <c:pt idx="872">
                  <c:v>887.47249999999997</c:v>
                </c:pt>
                <c:pt idx="873">
                  <c:v>887.78110000000004</c:v>
                </c:pt>
                <c:pt idx="874">
                  <c:v>888.08960000000002</c:v>
                </c:pt>
                <c:pt idx="875">
                  <c:v>888.3981</c:v>
                </c:pt>
                <c:pt idx="876">
                  <c:v>888.70650000000001</c:v>
                </c:pt>
                <c:pt idx="877">
                  <c:v>889.01490000000001</c:v>
                </c:pt>
                <c:pt idx="878">
                  <c:v>889.32320000000004</c:v>
                </c:pt>
                <c:pt idx="879">
                  <c:v>889.63149999999996</c:v>
                </c:pt>
                <c:pt idx="880">
                  <c:v>889.93979999999999</c:v>
                </c:pt>
                <c:pt idx="881">
                  <c:v>890.24789999999996</c:v>
                </c:pt>
                <c:pt idx="882">
                  <c:v>890.55610000000001</c:v>
                </c:pt>
                <c:pt idx="883">
                  <c:v>890.86410000000001</c:v>
                </c:pt>
                <c:pt idx="884">
                  <c:v>891.17219999999998</c:v>
                </c:pt>
                <c:pt idx="885">
                  <c:v>891.48019999999997</c:v>
                </c:pt>
                <c:pt idx="886">
                  <c:v>891.78809999999999</c:v>
                </c:pt>
                <c:pt idx="887">
                  <c:v>892.09590000000003</c:v>
                </c:pt>
                <c:pt idx="888">
                  <c:v>892.40380000000005</c:v>
                </c:pt>
                <c:pt idx="889">
                  <c:v>892.7115</c:v>
                </c:pt>
                <c:pt idx="890">
                  <c:v>893.01930000000004</c:v>
                </c:pt>
                <c:pt idx="891">
                  <c:v>893.327</c:v>
                </c:pt>
                <c:pt idx="892">
                  <c:v>893.63459999999998</c:v>
                </c:pt>
                <c:pt idx="893">
                  <c:v>893.94209999999998</c:v>
                </c:pt>
                <c:pt idx="894">
                  <c:v>894.24959999999999</c:v>
                </c:pt>
                <c:pt idx="895">
                  <c:v>894.55709999999999</c:v>
                </c:pt>
                <c:pt idx="896">
                  <c:v>894.86450000000002</c:v>
                </c:pt>
                <c:pt idx="897">
                  <c:v>895.17190000000005</c:v>
                </c:pt>
                <c:pt idx="898">
                  <c:v>895.47919999999999</c:v>
                </c:pt>
                <c:pt idx="899">
                  <c:v>895.78639999999996</c:v>
                </c:pt>
                <c:pt idx="900">
                  <c:v>896.09370000000001</c:v>
                </c:pt>
                <c:pt idx="901">
                  <c:v>896.4008</c:v>
                </c:pt>
                <c:pt idx="902">
                  <c:v>896.7079</c:v>
                </c:pt>
                <c:pt idx="903">
                  <c:v>897.01499999999999</c:v>
                </c:pt>
                <c:pt idx="904">
                  <c:v>897.322</c:v>
                </c:pt>
                <c:pt idx="905">
                  <c:v>897.62890000000004</c:v>
                </c:pt>
                <c:pt idx="906">
                  <c:v>897.93579999999997</c:v>
                </c:pt>
                <c:pt idx="907">
                  <c:v>898.24270000000001</c:v>
                </c:pt>
                <c:pt idx="908">
                  <c:v>898.54939999999999</c:v>
                </c:pt>
                <c:pt idx="909">
                  <c:v>898.85619999999994</c:v>
                </c:pt>
                <c:pt idx="910">
                  <c:v>899.16290000000004</c:v>
                </c:pt>
                <c:pt idx="911">
                  <c:v>899.46950000000004</c:v>
                </c:pt>
                <c:pt idx="912">
                  <c:v>899.77610000000004</c:v>
                </c:pt>
                <c:pt idx="913">
                  <c:v>900.08259999999996</c:v>
                </c:pt>
                <c:pt idx="914">
                  <c:v>900.38919999999996</c:v>
                </c:pt>
                <c:pt idx="915">
                  <c:v>900.69560000000001</c:v>
                </c:pt>
                <c:pt idx="916">
                  <c:v>901.00199999999995</c:v>
                </c:pt>
                <c:pt idx="917">
                  <c:v>901.30830000000003</c:v>
                </c:pt>
                <c:pt idx="918">
                  <c:v>901.6146</c:v>
                </c:pt>
                <c:pt idx="919">
                  <c:v>901.92079999999999</c:v>
                </c:pt>
                <c:pt idx="920">
                  <c:v>902.22699999999998</c:v>
                </c:pt>
                <c:pt idx="921">
                  <c:v>902.53309999999999</c:v>
                </c:pt>
                <c:pt idx="922">
                  <c:v>902.83920000000001</c:v>
                </c:pt>
                <c:pt idx="923">
                  <c:v>903.14509999999996</c:v>
                </c:pt>
                <c:pt idx="924">
                  <c:v>903.4511</c:v>
                </c:pt>
                <c:pt idx="925">
                  <c:v>903.75710000000004</c:v>
                </c:pt>
                <c:pt idx="926">
                  <c:v>904.06290000000001</c:v>
                </c:pt>
                <c:pt idx="927">
                  <c:v>904.36869999999999</c:v>
                </c:pt>
                <c:pt idx="928">
                  <c:v>904.67449999999997</c:v>
                </c:pt>
                <c:pt idx="929">
                  <c:v>904.98019999999997</c:v>
                </c:pt>
                <c:pt idx="930">
                  <c:v>905.28579999999999</c:v>
                </c:pt>
                <c:pt idx="931">
                  <c:v>905.59140000000002</c:v>
                </c:pt>
                <c:pt idx="932">
                  <c:v>905.89700000000005</c:v>
                </c:pt>
                <c:pt idx="933">
                  <c:v>906.20249999999999</c:v>
                </c:pt>
                <c:pt idx="934">
                  <c:v>906.50789999999995</c:v>
                </c:pt>
                <c:pt idx="935">
                  <c:v>906.8134</c:v>
                </c:pt>
                <c:pt idx="936">
                  <c:v>907.11869999999999</c:v>
                </c:pt>
                <c:pt idx="937">
                  <c:v>907.42399999999998</c:v>
                </c:pt>
                <c:pt idx="938">
                  <c:v>907.72919999999999</c:v>
                </c:pt>
                <c:pt idx="939">
                  <c:v>908.03440000000001</c:v>
                </c:pt>
                <c:pt idx="940">
                  <c:v>908.33960000000002</c:v>
                </c:pt>
                <c:pt idx="941">
                  <c:v>908.64469999999994</c:v>
                </c:pt>
                <c:pt idx="942">
                  <c:v>908.94970000000001</c:v>
                </c:pt>
                <c:pt idx="943">
                  <c:v>909.25469999999996</c:v>
                </c:pt>
                <c:pt idx="944">
                  <c:v>909.55960000000005</c:v>
                </c:pt>
                <c:pt idx="945">
                  <c:v>909.86450000000002</c:v>
                </c:pt>
                <c:pt idx="946">
                  <c:v>910.16930000000002</c:v>
                </c:pt>
                <c:pt idx="947">
                  <c:v>910.47410000000002</c:v>
                </c:pt>
                <c:pt idx="948">
                  <c:v>910.77880000000005</c:v>
                </c:pt>
                <c:pt idx="949">
                  <c:v>911.08349999999996</c:v>
                </c:pt>
                <c:pt idx="950">
                  <c:v>911.38810000000001</c:v>
                </c:pt>
                <c:pt idx="951">
                  <c:v>911.69269999999995</c:v>
                </c:pt>
                <c:pt idx="952">
                  <c:v>911.99720000000002</c:v>
                </c:pt>
                <c:pt idx="953">
                  <c:v>912.30160000000001</c:v>
                </c:pt>
                <c:pt idx="954">
                  <c:v>912.60609999999997</c:v>
                </c:pt>
                <c:pt idx="955">
                  <c:v>912.91039999999998</c:v>
                </c:pt>
                <c:pt idx="956">
                  <c:v>913.21469999999999</c:v>
                </c:pt>
                <c:pt idx="957">
                  <c:v>913.51900000000001</c:v>
                </c:pt>
                <c:pt idx="958">
                  <c:v>913.82320000000004</c:v>
                </c:pt>
                <c:pt idx="959">
                  <c:v>914.12729999999999</c:v>
                </c:pt>
                <c:pt idx="960">
                  <c:v>914.43150000000003</c:v>
                </c:pt>
                <c:pt idx="961">
                  <c:v>914.7355</c:v>
                </c:pt>
                <c:pt idx="962">
                  <c:v>915.03949999999998</c:v>
                </c:pt>
                <c:pt idx="963">
                  <c:v>915.34339999999997</c:v>
                </c:pt>
                <c:pt idx="964">
                  <c:v>915.64729999999997</c:v>
                </c:pt>
                <c:pt idx="965">
                  <c:v>915.95119999999997</c:v>
                </c:pt>
                <c:pt idx="966">
                  <c:v>916.25490000000002</c:v>
                </c:pt>
                <c:pt idx="967">
                  <c:v>916.55870000000004</c:v>
                </c:pt>
                <c:pt idx="968">
                  <c:v>916.86239999999998</c:v>
                </c:pt>
                <c:pt idx="969">
                  <c:v>917.16600000000005</c:v>
                </c:pt>
                <c:pt idx="970">
                  <c:v>917.46950000000004</c:v>
                </c:pt>
                <c:pt idx="971">
                  <c:v>917.7731</c:v>
                </c:pt>
                <c:pt idx="972">
                  <c:v>918.07650000000001</c:v>
                </c:pt>
                <c:pt idx="973">
                  <c:v>918.38</c:v>
                </c:pt>
                <c:pt idx="974">
                  <c:v>918.68330000000003</c:v>
                </c:pt>
                <c:pt idx="975">
                  <c:v>918.98670000000004</c:v>
                </c:pt>
                <c:pt idx="976">
                  <c:v>919.28989999999999</c:v>
                </c:pt>
                <c:pt idx="977">
                  <c:v>919.59310000000005</c:v>
                </c:pt>
                <c:pt idx="978">
                  <c:v>919.8963</c:v>
                </c:pt>
                <c:pt idx="979">
                  <c:v>920.19939999999997</c:v>
                </c:pt>
                <c:pt idx="980">
                  <c:v>920.50239999999997</c:v>
                </c:pt>
                <c:pt idx="981">
                  <c:v>920.80550000000005</c:v>
                </c:pt>
                <c:pt idx="982">
                  <c:v>921.10839999999996</c:v>
                </c:pt>
                <c:pt idx="983">
                  <c:v>921.41129999999998</c:v>
                </c:pt>
                <c:pt idx="984">
                  <c:v>921.71420000000001</c:v>
                </c:pt>
                <c:pt idx="985">
                  <c:v>922.01700000000005</c:v>
                </c:pt>
                <c:pt idx="986">
                  <c:v>922.31970000000001</c:v>
                </c:pt>
                <c:pt idx="987">
                  <c:v>922.62239999999997</c:v>
                </c:pt>
                <c:pt idx="988">
                  <c:v>922.92499999999995</c:v>
                </c:pt>
                <c:pt idx="989">
                  <c:v>923.22760000000005</c:v>
                </c:pt>
                <c:pt idx="990">
                  <c:v>923.53020000000004</c:v>
                </c:pt>
                <c:pt idx="991">
                  <c:v>923.83259999999996</c:v>
                </c:pt>
                <c:pt idx="992">
                  <c:v>924.13509999999997</c:v>
                </c:pt>
                <c:pt idx="993">
                  <c:v>924.43740000000003</c:v>
                </c:pt>
                <c:pt idx="994">
                  <c:v>924.73969999999997</c:v>
                </c:pt>
                <c:pt idx="995">
                  <c:v>925.0421</c:v>
                </c:pt>
                <c:pt idx="996">
                  <c:v>925.3442</c:v>
                </c:pt>
                <c:pt idx="997">
                  <c:v>925.64639999999997</c:v>
                </c:pt>
                <c:pt idx="998">
                  <c:v>925.94849999999997</c:v>
                </c:pt>
                <c:pt idx="999">
                  <c:v>926.25059999999996</c:v>
                </c:pt>
                <c:pt idx="1000">
                  <c:v>926.55259999999998</c:v>
                </c:pt>
                <c:pt idx="1001">
                  <c:v>926.8546</c:v>
                </c:pt>
                <c:pt idx="1002">
                  <c:v>927.15650000000005</c:v>
                </c:pt>
                <c:pt idx="1003">
                  <c:v>927.45830000000001</c:v>
                </c:pt>
                <c:pt idx="1004">
                  <c:v>927.76009999999997</c:v>
                </c:pt>
                <c:pt idx="1005">
                  <c:v>928.06190000000004</c:v>
                </c:pt>
                <c:pt idx="1006">
                  <c:v>928.36360000000002</c:v>
                </c:pt>
                <c:pt idx="1007">
                  <c:v>928.66520000000003</c:v>
                </c:pt>
                <c:pt idx="1008">
                  <c:v>928.96680000000003</c:v>
                </c:pt>
                <c:pt idx="1009">
                  <c:v>929.26829999999995</c:v>
                </c:pt>
                <c:pt idx="1010">
                  <c:v>929.56979999999999</c:v>
                </c:pt>
                <c:pt idx="1011">
                  <c:v>929.87130000000002</c:v>
                </c:pt>
                <c:pt idx="1012">
                  <c:v>930.17259999999999</c:v>
                </c:pt>
                <c:pt idx="1013">
                  <c:v>930.47389999999996</c:v>
                </c:pt>
                <c:pt idx="1014">
                  <c:v>930.77520000000004</c:v>
                </c:pt>
                <c:pt idx="1015">
                  <c:v>931.07650000000001</c:v>
                </c:pt>
                <c:pt idx="1016">
                  <c:v>931.37760000000003</c:v>
                </c:pt>
                <c:pt idx="1017">
                  <c:v>931.67870000000005</c:v>
                </c:pt>
                <c:pt idx="1018">
                  <c:v>931.97979999999995</c:v>
                </c:pt>
                <c:pt idx="1019">
                  <c:v>932.2808</c:v>
                </c:pt>
                <c:pt idx="1020">
                  <c:v>932.58180000000004</c:v>
                </c:pt>
                <c:pt idx="1021">
                  <c:v>932.8827</c:v>
                </c:pt>
                <c:pt idx="1022">
                  <c:v>933.18349999999998</c:v>
                </c:pt>
                <c:pt idx="1023">
                  <c:v>933.48429999999996</c:v>
                </c:pt>
                <c:pt idx="1024">
                  <c:v>933.78510000000006</c:v>
                </c:pt>
                <c:pt idx="1025">
                  <c:v>934.08579999999995</c:v>
                </c:pt>
                <c:pt idx="1026">
                  <c:v>934.38639999999998</c:v>
                </c:pt>
                <c:pt idx="1027">
                  <c:v>934.68700000000001</c:v>
                </c:pt>
                <c:pt idx="1028">
                  <c:v>934.98749999999995</c:v>
                </c:pt>
                <c:pt idx="1029">
                  <c:v>935.28800000000001</c:v>
                </c:pt>
                <c:pt idx="1030">
                  <c:v>935.58849999999995</c:v>
                </c:pt>
                <c:pt idx="1031">
                  <c:v>935.88890000000004</c:v>
                </c:pt>
                <c:pt idx="1032">
                  <c:v>936.18920000000003</c:v>
                </c:pt>
                <c:pt idx="1033">
                  <c:v>936.48940000000005</c:v>
                </c:pt>
                <c:pt idx="1034">
                  <c:v>936.78970000000004</c:v>
                </c:pt>
                <c:pt idx="1035">
                  <c:v>937.08979999999997</c:v>
                </c:pt>
                <c:pt idx="1036">
                  <c:v>937.39</c:v>
                </c:pt>
                <c:pt idx="1037">
                  <c:v>937.69</c:v>
                </c:pt>
                <c:pt idx="1038">
                  <c:v>937.99009999999998</c:v>
                </c:pt>
                <c:pt idx="1039">
                  <c:v>938.29</c:v>
                </c:pt>
                <c:pt idx="1040">
                  <c:v>938.58989999999994</c:v>
                </c:pt>
                <c:pt idx="1041">
                  <c:v>938.88980000000004</c:v>
                </c:pt>
                <c:pt idx="1042">
                  <c:v>939.18960000000004</c:v>
                </c:pt>
                <c:pt idx="1043">
                  <c:v>939.48929999999996</c:v>
                </c:pt>
                <c:pt idx="1044">
                  <c:v>939.78899999999999</c:v>
                </c:pt>
                <c:pt idx="1045">
                  <c:v>940.08860000000004</c:v>
                </c:pt>
                <c:pt idx="1046">
                  <c:v>940.38819999999998</c:v>
                </c:pt>
                <c:pt idx="1047">
                  <c:v>940.68769999999995</c:v>
                </c:pt>
                <c:pt idx="1048">
                  <c:v>940.98720000000003</c:v>
                </c:pt>
                <c:pt idx="1049">
                  <c:v>941.2867</c:v>
                </c:pt>
                <c:pt idx="1050">
                  <c:v>941.58609999999999</c:v>
                </c:pt>
                <c:pt idx="1051">
                  <c:v>941.8854</c:v>
                </c:pt>
                <c:pt idx="1052">
                  <c:v>942.18460000000005</c:v>
                </c:pt>
                <c:pt idx="1053">
                  <c:v>942.48389999999995</c:v>
                </c:pt>
                <c:pt idx="1054">
                  <c:v>942.78300000000002</c:v>
                </c:pt>
                <c:pt idx="1055">
                  <c:v>943.08219999999994</c:v>
                </c:pt>
                <c:pt idx="1056">
                  <c:v>943.38120000000004</c:v>
                </c:pt>
                <c:pt idx="1057">
                  <c:v>943.68020000000001</c:v>
                </c:pt>
                <c:pt idx="1058">
                  <c:v>943.97919999999999</c:v>
                </c:pt>
                <c:pt idx="1059">
                  <c:v>944.27809999999999</c:v>
                </c:pt>
                <c:pt idx="1060">
                  <c:v>944.57690000000002</c:v>
                </c:pt>
                <c:pt idx="1061">
                  <c:v>944.87570000000005</c:v>
                </c:pt>
                <c:pt idx="1062">
                  <c:v>945.17439999999999</c:v>
                </c:pt>
                <c:pt idx="1063">
                  <c:v>945.47310000000004</c:v>
                </c:pt>
                <c:pt idx="1064">
                  <c:v>945.77179999999998</c:v>
                </c:pt>
                <c:pt idx="1065">
                  <c:v>946.07039999999995</c:v>
                </c:pt>
                <c:pt idx="1066">
                  <c:v>946.36890000000005</c:v>
                </c:pt>
                <c:pt idx="1067">
                  <c:v>946.66740000000004</c:v>
                </c:pt>
                <c:pt idx="1068">
                  <c:v>946.96579999999994</c:v>
                </c:pt>
                <c:pt idx="1069">
                  <c:v>947.26419999999996</c:v>
                </c:pt>
                <c:pt idx="1070">
                  <c:v>947.56240000000003</c:v>
                </c:pt>
                <c:pt idx="1071">
                  <c:v>947.86069999999995</c:v>
                </c:pt>
                <c:pt idx="1072">
                  <c:v>948.15890000000002</c:v>
                </c:pt>
                <c:pt idx="1073">
                  <c:v>948.45709999999997</c:v>
                </c:pt>
                <c:pt idx="1074">
                  <c:v>948.75519999999995</c:v>
                </c:pt>
                <c:pt idx="1075">
                  <c:v>949.05330000000004</c:v>
                </c:pt>
                <c:pt idx="1076">
                  <c:v>949.35130000000004</c:v>
                </c:pt>
                <c:pt idx="1077">
                  <c:v>949.64919999999995</c:v>
                </c:pt>
                <c:pt idx="1078">
                  <c:v>949.94709999999998</c:v>
                </c:pt>
                <c:pt idx="1079">
                  <c:v>950.24490000000003</c:v>
                </c:pt>
                <c:pt idx="1080">
                  <c:v>950.54269999999997</c:v>
                </c:pt>
                <c:pt idx="1081">
                  <c:v>950.84050000000002</c:v>
                </c:pt>
                <c:pt idx="1082">
                  <c:v>951.13810000000001</c:v>
                </c:pt>
                <c:pt idx="1083">
                  <c:v>951.43579999999997</c:v>
                </c:pt>
                <c:pt idx="1084">
                  <c:v>951.73329999999999</c:v>
                </c:pt>
                <c:pt idx="1085">
                  <c:v>952.03089999999997</c:v>
                </c:pt>
                <c:pt idx="1086">
                  <c:v>952.32830000000001</c:v>
                </c:pt>
                <c:pt idx="1087">
                  <c:v>952.62570000000005</c:v>
                </c:pt>
                <c:pt idx="1088">
                  <c:v>952.92309999999998</c:v>
                </c:pt>
                <c:pt idx="1089">
                  <c:v>953.22040000000004</c:v>
                </c:pt>
                <c:pt idx="1090">
                  <c:v>953.51760000000002</c:v>
                </c:pt>
                <c:pt idx="1091">
                  <c:v>953.81489999999997</c:v>
                </c:pt>
                <c:pt idx="1092">
                  <c:v>954.11199999999997</c:v>
                </c:pt>
                <c:pt idx="1093">
                  <c:v>954.40909999999997</c:v>
                </c:pt>
                <c:pt idx="1094">
                  <c:v>954.70619999999997</c:v>
                </c:pt>
                <c:pt idx="1095">
                  <c:v>955.00310000000002</c:v>
                </c:pt>
                <c:pt idx="1096">
                  <c:v>955.3</c:v>
                </c:pt>
                <c:pt idx="1097">
                  <c:v>955.59699999999998</c:v>
                </c:pt>
                <c:pt idx="1098">
                  <c:v>955.89380000000006</c:v>
                </c:pt>
                <c:pt idx="1099">
                  <c:v>956.19060000000002</c:v>
                </c:pt>
                <c:pt idx="1100">
                  <c:v>956.4873</c:v>
                </c:pt>
                <c:pt idx="1101">
                  <c:v>956.78390000000002</c:v>
                </c:pt>
                <c:pt idx="1102">
                  <c:v>957.0806</c:v>
                </c:pt>
                <c:pt idx="1103">
                  <c:v>957.37710000000004</c:v>
                </c:pt>
                <c:pt idx="1104">
                  <c:v>957.67359999999996</c:v>
                </c:pt>
                <c:pt idx="1105">
                  <c:v>957.9701</c:v>
                </c:pt>
                <c:pt idx="1106">
                  <c:v>958.26649999999995</c:v>
                </c:pt>
                <c:pt idx="1107">
                  <c:v>958.56290000000001</c:v>
                </c:pt>
                <c:pt idx="1108">
                  <c:v>958.85910000000001</c:v>
                </c:pt>
                <c:pt idx="1109">
                  <c:v>959.15539999999999</c:v>
                </c:pt>
                <c:pt idx="1110">
                  <c:v>959.45150000000001</c:v>
                </c:pt>
                <c:pt idx="1111">
                  <c:v>959.74770000000001</c:v>
                </c:pt>
                <c:pt idx="1112">
                  <c:v>960.04380000000003</c:v>
                </c:pt>
                <c:pt idx="1113">
                  <c:v>960.33979999999997</c:v>
                </c:pt>
                <c:pt idx="1114">
                  <c:v>960.63580000000002</c:v>
                </c:pt>
                <c:pt idx="1115">
                  <c:v>960.93169999999998</c:v>
                </c:pt>
                <c:pt idx="1116">
                  <c:v>961.22760000000005</c:v>
                </c:pt>
                <c:pt idx="1117">
                  <c:v>961.52340000000004</c:v>
                </c:pt>
                <c:pt idx="1118">
                  <c:v>961.81920000000002</c:v>
                </c:pt>
                <c:pt idx="1119">
                  <c:v>962.11490000000003</c:v>
                </c:pt>
                <c:pt idx="1120">
                  <c:v>962.41049999999996</c:v>
                </c:pt>
                <c:pt idx="1121">
                  <c:v>962.70609999999999</c:v>
                </c:pt>
                <c:pt idx="1122">
                  <c:v>963.00160000000005</c:v>
                </c:pt>
                <c:pt idx="1123">
                  <c:v>963.2971</c:v>
                </c:pt>
                <c:pt idx="1124">
                  <c:v>963.59259999999995</c:v>
                </c:pt>
                <c:pt idx="1125">
                  <c:v>963.88789999999995</c:v>
                </c:pt>
                <c:pt idx="1126">
                  <c:v>964.18330000000003</c:v>
                </c:pt>
                <c:pt idx="1127">
                  <c:v>964.47860000000003</c:v>
                </c:pt>
                <c:pt idx="1128">
                  <c:v>964.77380000000005</c:v>
                </c:pt>
                <c:pt idx="1129">
                  <c:v>965.06899999999996</c:v>
                </c:pt>
                <c:pt idx="1130">
                  <c:v>965.36410000000001</c:v>
                </c:pt>
                <c:pt idx="1131">
                  <c:v>965.65920000000006</c:v>
                </c:pt>
                <c:pt idx="1132">
                  <c:v>965.95420000000001</c:v>
                </c:pt>
                <c:pt idx="1133">
                  <c:v>966.2491</c:v>
                </c:pt>
                <c:pt idx="1134">
                  <c:v>966.54399999999998</c:v>
                </c:pt>
                <c:pt idx="1135">
                  <c:v>966.83889999999997</c:v>
                </c:pt>
                <c:pt idx="1136">
                  <c:v>967.13369999999998</c:v>
                </c:pt>
                <c:pt idx="1137">
                  <c:v>967.42840000000001</c:v>
                </c:pt>
                <c:pt idx="1138">
                  <c:v>967.72310000000004</c:v>
                </c:pt>
                <c:pt idx="1139">
                  <c:v>968.01779999999997</c:v>
                </c:pt>
                <c:pt idx="1140">
                  <c:v>968.31230000000005</c:v>
                </c:pt>
                <c:pt idx="1141">
                  <c:v>968.6069</c:v>
                </c:pt>
                <c:pt idx="1142">
                  <c:v>968.90129999999999</c:v>
                </c:pt>
                <c:pt idx="1143">
                  <c:v>969.19569999999999</c:v>
                </c:pt>
                <c:pt idx="1144">
                  <c:v>969.49009999999998</c:v>
                </c:pt>
                <c:pt idx="1145">
                  <c:v>969.78440000000001</c:v>
                </c:pt>
                <c:pt idx="1146">
                  <c:v>970.07870000000003</c:v>
                </c:pt>
                <c:pt idx="1147">
                  <c:v>970.37289999999996</c:v>
                </c:pt>
                <c:pt idx="1148">
                  <c:v>970.6671</c:v>
                </c:pt>
                <c:pt idx="1149">
                  <c:v>970.96109999999999</c:v>
                </c:pt>
                <c:pt idx="1150">
                  <c:v>971.25519999999995</c:v>
                </c:pt>
                <c:pt idx="1151">
                  <c:v>971.54920000000004</c:v>
                </c:pt>
                <c:pt idx="1152">
                  <c:v>971.84310000000005</c:v>
                </c:pt>
                <c:pt idx="1153">
                  <c:v>972.13699999999994</c:v>
                </c:pt>
                <c:pt idx="1154">
                  <c:v>972.43079999999998</c:v>
                </c:pt>
                <c:pt idx="1155">
                  <c:v>972.72460000000001</c:v>
                </c:pt>
                <c:pt idx="1156">
                  <c:v>973.01829999999995</c:v>
                </c:pt>
                <c:pt idx="1157">
                  <c:v>973.31200000000001</c:v>
                </c:pt>
                <c:pt idx="1158">
                  <c:v>973.60559999999998</c:v>
                </c:pt>
                <c:pt idx="1159">
                  <c:v>973.89919999999995</c:v>
                </c:pt>
                <c:pt idx="1160">
                  <c:v>974.19259999999997</c:v>
                </c:pt>
                <c:pt idx="1161">
                  <c:v>974.48609999999996</c:v>
                </c:pt>
                <c:pt idx="1162">
                  <c:v>974.77949999999998</c:v>
                </c:pt>
                <c:pt idx="1163">
                  <c:v>975.0729</c:v>
                </c:pt>
                <c:pt idx="1164">
                  <c:v>975.36609999999996</c:v>
                </c:pt>
                <c:pt idx="1165">
                  <c:v>975.65940000000001</c:v>
                </c:pt>
                <c:pt idx="1166">
                  <c:v>975.95259999999996</c:v>
                </c:pt>
                <c:pt idx="1167">
                  <c:v>976.24570000000006</c:v>
                </c:pt>
                <c:pt idx="1168">
                  <c:v>976.53880000000004</c:v>
                </c:pt>
                <c:pt idx="1169">
                  <c:v>976.83180000000004</c:v>
                </c:pt>
                <c:pt idx="1170">
                  <c:v>977.12480000000005</c:v>
                </c:pt>
                <c:pt idx="1171">
                  <c:v>977.41769999999997</c:v>
                </c:pt>
                <c:pt idx="1172">
                  <c:v>977.71050000000002</c:v>
                </c:pt>
                <c:pt idx="1173">
                  <c:v>978.00329999999997</c:v>
                </c:pt>
                <c:pt idx="1174">
                  <c:v>978.29610000000002</c:v>
                </c:pt>
                <c:pt idx="1175">
                  <c:v>978.58870000000002</c:v>
                </c:pt>
                <c:pt idx="1176">
                  <c:v>978.88139999999999</c:v>
                </c:pt>
                <c:pt idx="1177">
                  <c:v>979.17399999999998</c:v>
                </c:pt>
                <c:pt idx="1178">
                  <c:v>979.46659999999997</c:v>
                </c:pt>
                <c:pt idx="1179">
                  <c:v>979.75900000000001</c:v>
                </c:pt>
                <c:pt idx="1180">
                  <c:v>980.05150000000003</c:v>
                </c:pt>
                <c:pt idx="1181">
                  <c:v>980.34379999999999</c:v>
                </c:pt>
                <c:pt idx="1182">
                  <c:v>980.63610000000006</c:v>
                </c:pt>
                <c:pt idx="1183">
                  <c:v>980.92840000000001</c:v>
                </c:pt>
                <c:pt idx="1184">
                  <c:v>981.22059999999999</c:v>
                </c:pt>
                <c:pt idx="1185">
                  <c:v>981.51279999999997</c:v>
                </c:pt>
                <c:pt idx="1186">
                  <c:v>981.80489999999998</c:v>
                </c:pt>
                <c:pt idx="1187">
                  <c:v>982.09690000000001</c:v>
                </c:pt>
                <c:pt idx="1188">
                  <c:v>982.38890000000004</c:v>
                </c:pt>
                <c:pt idx="1189">
                  <c:v>982.68079999999998</c:v>
                </c:pt>
                <c:pt idx="1190">
                  <c:v>982.97270000000003</c:v>
                </c:pt>
                <c:pt idx="1191">
                  <c:v>983.26459999999997</c:v>
                </c:pt>
                <c:pt idx="1192">
                  <c:v>983.55629999999996</c:v>
                </c:pt>
                <c:pt idx="1193">
                  <c:v>983.84810000000004</c:v>
                </c:pt>
                <c:pt idx="1194">
                  <c:v>984.13969999999995</c:v>
                </c:pt>
                <c:pt idx="1195">
                  <c:v>984.43129999999996</c:v>
                </c:pt>
                <c:pt idx="1196">
                  <c:v>984.72289999999998</c:v>
                </c:pt>
                <c:pt idx="1197">
                  <c:v>985.01440000000002</c:v>
                </c:pt>
                <c:pt idx="1198">
                  <c:v>985.30579999999998</c:v>
                </c:pt>
                <c:pt idx="1199">
                  <c:v>985.59720000000004</c:v>
                </c:pt>
                <c:pt idx="1200">
                  <c:v>985.8886</c:v>
                </c:pt>
                <c:pt idx="1201">
                  <c:v>986.17989999999998</c:v>
                </c:pt>
                <c:pt idx="1202">
                  <c:v>986.47109999999998</c:v>
                </c:pt>
                <c:pt idx="1203">
                  <c:v>986.76229999999998</c:v>
                </c:pt>
                <c:pt idx="1204">
                  <c:v>987.05340000000001</c:v>
                </c:pt>
                <c:pt idx="1205">
                  <c:v>987.34450000000004</c:v>
                </c:pt>
                <c:pt idx="1206">
                  <c:v>987.63549999999998</c:v>
                </c:pt>
                <c:pt idx="1207">
                  <c:v>987.92650000000003</c:v>
                </c:pt>
                <c:pt idx="1208">
                  <c:v>988.2174</c:v>
                </c:pt>
                <c:pt idx="1209">
                  <c:v>988.50819999999999</c:v>
                </c:pt>
                <c:pt idx="1210">
                  <c:v>988.79909999999995</c:v>
                </c:pt>
                <c:pt idx="1211">
                  <c:v>989.08979999999997</c:v>
                </c:pt>
                <c:pt idx="1212">
                  <c:v>989.38049999999998</c:v>
                </c:pt>
              </c:numCache>
            </c:numRef>
          </c:xVal>
          <c:yVal>
            <c:numRef>
              <c:f>'Fluo 77K bandes'!$CT$3:$CT$1215</c:f>
              <c:numCache>
                <c:formatCode>General</c:formatCode>
                <c:ptCount val="1213"/>
                <c:pt idx="0">
                  <c:v>2.4591576704282171E-4</c:v>
                </c:pt>
                <c:pt idx="1">
                  <c:v>2.6590438588062646E-4</c:v>
                </c:pt>
                <c:pt idx="2">
                  <c:v>2.6997535643895321E-4</c:v>
                </c:pt>
                <c:pt idx="3">
                  <c:v>2.8360931550895337E-4</c:v>
                </c:pt>
                <c:pt idx="4">
                  <c:v>3.6133783835894806E-4</c:v>
                </c:pt>
                <c:pt idx="5">
                  <c:v>3.7906151643866352E-4</c:v>
                </c:pt>
                <c:pt idx="6">
                  <c:v>4.4770321883213772E-4</c:v>
                </c:pt>
                <c:pt idx="7">
                  <c:v>5.3633780107509581E-4</c:v>
                </c:pt>
                <c:pt idx="8">
                  <c:v>5.1770546225478678E-4</c:v>
                </c:pt>
                <c:pt idx="9">
                  <c:v>5.0999260501423068E-4</c:v>
                </c:pt>
                <c:pt idx="10">
                  <c:v>5.7546390166778136E-4</c:v>
                </c:pt>
                <c:pt idx="11">
                  <c:v>5.6773591783576397E-4</c:v>
                </c:pt>
                <c:pt idx="12">
                  <c:v>6.254802959102171E-4</c:v>
                </c:pt>
                <c:pt idx="13">
                  <c:v>5.6501909678909339E-4</c:v>
                </c:pt>
                <c:pt idx="14">
                  <c:v>5.8092055322419038E-4</c:v>
                </c:pt>
                <c:pt idx="15">
                  <c:v>6.1594180821569918E-4</c:v>
                </c:pt>
                <c:pt idx="16">
                  <c:v>7.136593760046667E-4</c:v>
                </c:pt>
                <c:pt idx="17">
                  <c:v>7.245373127205473E-4</c:v>
                </c:pt>
                <c:pt idx="18">
                  <c:v>7.213475193774833E-4</c:v>
                </c:pt>
                <c:pt idx="19">
                  <c:v>6.2450495033684363E-4</c:v>
                </c:pt>
                <c:pt idx="20">
                  <c:v>7.0950318521275561E-4</c:v>
                </c:pt>
                <c:pt idx="21">
                  <c:v>7.1496281947734002E-4</c:v>
                </c:pt>
                <c:pt idx="22">
                  <c:v>6.8402467892744365E-4</c:v>
                </c:pt>
                <c:pt idx="23">
                  <c:v>6.6399068031525524E-4</c:v>
                </c:pt>
                <c:pt idx="24">
                  <c:v>6.6808551253898566E-4</c:v>
                </c:pt>
                <c:pt idx="25">
                  <c:v>7.0172662584759506E-4</c:v>
                </c:pt>
                <c:pt idx="26">
                  <c:v>7.6624175148032867E-4</c:v>
                </c:pt>
                <c:pt idx="27">
                  <c:v>8.189683622013324E-4</c:v>
                </c:pt>
                <c:pt idx="28">
                  <c:v>8.3169408663190674E-4</c:v>
                </c:pt>
                <c:pt idx="29">
                  <c:v>8.8307080885293365E-4</c:v>
                </c:pt>
                <c:pt idx="30">
                  <c:v>8.235600283868599E-4</c:v>
                </c:pt>
                <c:pt idx="31">
                  <c:v>8.2038237892708148E-4</c:v>
                </c:pt>
                <c:pt idx="32">
                  <c:v>8.0401732442128538E-4</c:v>
                </c:pt>
                <c:pt idx="33">
                  <c:v>7.6087415506801532E-4</c:v>
                </c:pt>
                <c:pt idx="34">
                  <c:v>7.6313483481442554E-4</c:v>
                </c:pt>
                <c:pt idx="35">
                  <c:v>7.3678282113487359E-4</c:v>
                </c:pt>
                <c:pt idx="36">
                  <c:v>7.5084245527162773E-4</c:v>
                </c:pt>
                <c:pt idx="37">
                  <c:v>7.5492770021907984E-4</c:v>
                </c:pt>
                <c:pt idx="38">
                  <c:v>7.7401554118789752E-4</c:v>
                </c:pt>
                <c:pt idx="39">
                  <c:v>7.5992821047522849E-4</c:v>
                </c:pt>
                <c:pt idx="40">
                  <c:v>8.0902550449845657E-4</c:v>
                </c:pt>
                <c:pt idx="41">
                  <c:v>7.7540697455174689E-4</c:v>
                </c:pt>
                <c:pt idx="42">
                  <c:v>7.4902662514452823E-4</c:v>
                </c:pt>
                <c:pt idx="43">
                  <c:v>6.7496512894567025E-4</c:v>
                </c:pt>
                <c:pt idx="44">
                  <c:v>6.0361981464173093E-4</c:v>
                </c:pt>
                <c:pt idx="45">
                  <c:v>5.7317893415479956E-4</c:v>
                </c:pt>
                <c:pt idx="46">
                  <c:v>6.0907092688295707E-4</c:v>
                </c:pt>
                <c:pt idx="47">
                  <c:v>6.3768979877585393E-4</c:v>
                </c:pt>
                <c:pt idx="48">
                  <c:v>6.5447008886979009E-4</c:v>
                </c:pt>
                <c:pt idx="49">
                  <c:v>6.9219325136709242E-4</c:v>
                </c:pt>
                <c:pt idx="50">
                  <c:v>7.503718265316579E-4</c:v>
                </c:pt>
                <c:pt idx="51">
                  <c:v>8.9444451427769139E-4</c:v>
                </c:pt>
                <c:pt idx="52">
                  <c:v>9.3761367580220468E-4</c:v>
                </c:pt>
                <c:pt idx="53">
                  <c:v>8.967143551992119E-4</c:v>
                </c:pt>
                <c:pt idx="54">
                  <c:v>8.7624232458639948E-4</c:v>
                </c:pt>
                <c:pt idx="55">
                  <c:v>8.5081068942955925E-4</c:v>
                </c:pt>
                <c:pt idx="56">
                  <c:v>8.5125511294770184E-4</c:v>
                </c:pt>
                <c:pt idx="57">
                  <c:v>8.4351690268765433E-4</c:v>
                </c:pt>
                <c:pt idx="58">
                  <c:v>7.4489855702969984E-4</c:v>
                </c:pt>
                <c:pt idx="59">
                  <c:v>7.3082763121199584E-4</c:v>
                </c:pt>
                <c:pt idx="60">
                  <c:v>7.5264507626252183E-4</c:v>
                </c:pt>
                <c:pt idx="61">
                  <c:v>7.3354807411859385E-4</c:v>
                </c:pt>
                <c:pt idx="62">
                  <c:v>7.1946202170942845E-4</c:v>
                </c:pt>
                <c:pt idx="63">
                  <c:v>7.576432429622469E-4</c:v>
                </c:pt>
                <c:pt idx="64">
                  <c:v>8.3127480308267145E-4</c:v>
                </c:pt>
                <c:pt idx="65">
                  <c:v>8.3899213438549079E-4</c:v>
                </c:pt>
                <c:pt idx="66">
                  <c:v>8.4761386541722442E-4</c:v>
                </c:pt>
                <c:pt idx="67">
                  <c:v>8.5034623915652421E-4</c:v>
                </c:pt>
                <c:pt idx="68">
                  <c:v>8.3309105931093897E-4</c:v>
                </c:pt>
                <c:pt idx="69">
                  <c:v>8.6854565919022462E-4</c:v>
                </c:pt>
                <c:pt idx="70">
                  <c:v>8.8855132207474622E-4</c:v>
                </c:pt>
                <c:pt idx="71">
                  <c:v>7.5174067653360733E-4</c:v>
                </c:pt>
                <c:pt idx="72">
                  <c:v>7.3675959862122184E-4</c:v>
                </c:pt>
                <c:pt idx="73">
                  <c:v>6.5992823178028697E-4</c:v>
                </c:pt>
                <c:pt idx="74">
                  <c:v>6.6674201555652754E-4</c:v>
                </c:pt>
                <c:pt idx="75">
                  <c:v>6.8357279863886242E-4</c:v>
                </c:pt>
                <c:pt idx="76">
                  <c:v>6.5310358242426424E-4</c:v>
                </c:pt>
                <c:pt idx="77">
                  <c:v>7.5213332875984757E-4</c:v>
                </c:pt>
                <c:pt idx="78">
                  <c:v>8.5985873467979879E-4</c:v>
                </c:pt>
                <c:pt idx="79">
                  <c:v>9.0940087832233737E-4</c:v>
                </c:pt>
                <c:pt idx="80">
                  <c:v>1.0403089574348369E-3</c:v>
                </c:pt>
                <c:pt idx="81">
                  <c:v>1.1230232900506869E-3</c:v>
                </c:pt>
                <c:pt idx="82">
                  <c:v>1.1866295418922429E-3</c:v>
                </c:pt>
                <c:pt idx="83">
                  <c:v>1.2275318452034112E-3</c:v>
                </c:pt>
                <c:pt idx="84">
                  <c:v>1.2557097023875087E-3</c:v>
                </c:pt>
                <c:pt idx="85">
                  <c:v>1.1956963355938711E-3</c:v>
                </c:pt>
                <c:pt idx="86">
                  <c:v>1.2747568506947899E-3</c:v>
                </c:pt>
                <c:pt idx="87">
                  <c:v>1.2128528730190823E-3</c:v>
                </c:pt>
                <c:pt idx="88">
                  <c:v>1.1882855840813717E-3</c:v>
                </c:pt>
                <c:pt idx="89">
                  <c:v>1.1937543795210667E-3</c:v>
                </c:pt>
                <c:pt idx="90">
                  <c:v>1.2101415912875945E-3</c:v>
                </c:pt>
                <c:pt idx="91">
                  <c:v>1.086537738395614E-3</c:v>
                </c:pt>
                <c:pt idx="92">
                  <c:v>1.0574465333580757E-3</c:v>
                </c:pt>
                <c:pt idx="93">
                  <c:v>1.0401881577537309E-3</c:v>
                </c:pt>
                <c:pt idx="94">
                  <c:v>1.082971484670691E-3</c:v>
                </c:pt>
                <c:pt idx="95">
                  <c:v>1.0907533703004503E-3</c:v>
                </c:pt>
                <c:pt idx="96">
                  <c:v>1.0739313222920578E-3</c:v>
                </c:pt>
                <c:pt idx="97">
                  <c:v>1.0589268088154365E-3</c:v>
                </c:pt>
                <c:pt idx="98">
                  <c:v>9.8122619559194084E-4</c:v>
                </c:pt>
                <c:pt idx="99">
                  <c:v>1.0425711285353349E-3</c:v>
                </c:pt>
                <c:pt idx="100">
                  <c:v>1.0084855917085827E-3</c:v>
                </c:pt>
                <c:pt idx="101">
                  <c:v>9.2942038949481664E-4</c:v>
                </c:pt>
                <c:pt idx="102">
                  <c:v>9.2301800639620459E-4</c:v>
                </c:pt>
                <c:pt idx="103">
                  <c:v>9.3162461083647703E-4</c:v>
                </c:pt>
                <c:pt idx="104">
                  <c:v>9.1974192756663631E-4</c:v>
                </c:pt>
                <c:pt idx="105">
                  <c:v>8.9566145921327663E-4</c:v>
                </c:pt>
                <c:pt idx="106">
                  <c:v>9.1340665540197213E-4</c:v>
                </c:pt>
                <c:pt idx="107">
                  <c:v>9.7563745267347597E-4</c:v>
                </c:pt>
                <c:pt idx="108">
                  <c:v>1.0337710741648257E-3</c:v>
                </c:pt>
                <c:pt idx="109">
                  <c:v>1.0678625764079287E-3</c:v>
                </c:pt>
                <c:pt idx="110">
                  <c:v>1.157873465423275E-3</c:v>
                </c:pt>
                <c:pt idx="111">
                  <c:v>1.2047064578401658E-3</c:v>
                </c:pt>
                <c:pt idx="112">
                  <c:v>1.326469553686723E-3</c:v>
                </c:pt>
                <c:pt idx="113">
                  <c:v>1.4241195844405751E-3</c:v>
                </c:pt>
                <c:pt idx="114">
                  <c:v>1.4190943603166867E-3</c:v>
                </c:pt>
                <c:pt idx="115">
                  <c:v>1.4936492816679987E-3</c:v>
                </c:pt>
                <c:pt idx="116">
                  <c:v>1.509969595551163E-3</c:v>
                </c:pt>
                <c:pt idx="117">
                  <c:v>1.4967515112210546E-3</c:v>
                </c:pt>
                <c:pt idx="118">
                  <c:v>1.5762492061202615E-3</c:v>
                </c:pt>
                <c:pt idx="119">
                  <c:v>1.598474856089657E-3</c:v>
                </c:pt>
                <c:pt idx="120">
                  <c:v>1.5920792906097317E-3</c:v>
                </c:pt>
                <c:pt idx="121">
                  <c:v>1.6842739481106781E-3</c:v>
                </c:pt>
                <c:pt idx="122">
                  <c:v>1.7041726596020513E-3</c:v>
                </c:pt>
                <c:pt idx="123">
                  <c:v>1.7468567049468856E-3</c:v>
                </c:pt>
                <c:pt idx="124">
                  <c:v>1.8376788905859552E-3</c:v>
                </c:pt>
                <c:pt idx="125">
                  <c:v>1.9080526942270323E-3</c:v>
                </c:pt>
                <c:pt idx="126">
                  <c:v>1.9525870838935676E-3</c:v>
                </c:pt>
                <c:pt idx="127">
                  <c:v>1.9853344500024607E-3</c:v>
                </c:pt>
                <c:pt idx="128">
                  <c:v>1.9830136899913735E-3</c:v>
                </c:pt>
                <c:pt idx="129">
                  <c:v>2.0148402514763874E-3</c:v>
                </c:pt>
                <c:pt idx="130">
                  <c:v>2.1691745205989024E-3</c:v>
                </c:pt>
                <c:pt idx="131">
                  <c:v>2.1900172592278066E-3</c:v>
                </c:pt>
                <c:pt idx="132">
                  <c:v>2.2649407580893708E-3</c:v>
                </c:pt>
                <c:pt idx="133">
                  <c:v>2.4048169884831245E-3</c:v>
                </c:pt>
                <c:pt idx="134">
                  <c:v>2.5200837459235436E-3</c:v>
                </c:pt>
                <c:pt idx="135">
                  <c:v>2.6780863200006988E-3</c:v>
                </c:pt>
                <c:pt idx="136">
                  <c:v>2.8442274263851645E-3</c:v>
                </c:pt>
                <c:pt idx="137">
                  <c:v>2.8855017160159284E-3</c:v>
                </c:pt>
                <c:pt idx="138">
                  <c:v>2.8958730184431504E-3</c:v>
                </c:pt>
                <c:pt idx="139">
                  <c:v>2.9471074228740908E-3</c:v>
                </c:pt>
                <c:pt idx="140">
                  <c:v>2.9629221677215157E-3</c:v>
                </c:pt>
                <c:pt idx="141">
                  <c:v>3.0977086196644411E-3</c:v>
                </c:pt>
                <c:pt idx="142">
                  <c:v>3.0799828110788861E-3</c:v>
                </c:pt>
                <c:pt idx="143">
                  <c:v>3.1435294087569328E-3</c:v>
                </c:pt>
                <c:pt idx="144">
                  <c:v>3.1870620345776837E-3</c:v>
                </c:pt>
                <c:pt idx="145">
                  <c:v>3.3035538328758779E-3</c:v>
                </c:pt>
                <c:pt idx="146">
                  <c:v>3.3815388686289621E-3</c:v>
                </c:pt>
                <c:pt idx="147">
                  <c:v>3.4521736592353918E-3</c:v>
                </c:pt>
                <c:pt idx="148">
                  <c:v>3.4942852376611223E-3</c:v>
                </c:pt>
                <c:pt idx="149">
                  <c:v>3.6202940055448545E-3</c:v>
                </c:pt>
                <c:pt idx="150">
                  <c:v>3.6850507305398001E-3</c:v>
                </c:pt>
                <c:pt idx="151">
                  <c:v>3.7157747552528154E-3</c:v>
                </c:pt>
                <c:pt idx="152">
                  <c:v>3.7662443080873362E-3</c:v>
                </c:pt>
                <c:pt idx="153">
                  <c:v>3.8990025184709527E-3</c:v>
                </c:pt>
                <c:pt idx="154">
                  <c:v>3.997926165615724E-3</c:v>
                </c:pt>
                <c:pt idx="155">
                  <c:v>4.1471680996804025E-3</c:v>
                </c:pt>
                <c:pt idx="156">
                  <c:v>4.2278269202621968E-3</c:v>
                </c:pt>
                <c:pt idx="157">
                  <c:v>4.3271724075632104E-3</c:v>
                </c:pt>
                <c:pt idx="158">
                  <c:v>4.4357578986906126E-3</c:v>
                </c:pt>
                <c:pt idx="159">
                  <c:v>4.5558481213519081E-3</c:v>
                </c:pt>
                <c:pt idx="160">
                  <c:v>4.5355273566537084E-3</c:v>
                </c:pt>
                <c:pt idx="161">
                  <c:v>4.6252365660421658E-3</c:v>
                </c:pt>
                <c:pt idx="162">
                  <c:v>4.561031642059679E-3</c:v>
                </c:pt>
                <c:pt idx="163">
                  <c:v>4.6213888724958296E-3</c:v>
                </c:pt>
                <c:pt idx="164">
                  <c:v>4.6229420112529054E-3</c:v>
                </c:pt>
                <c:pt idx="165">
                  <c:v>4.7002687207015502E-3</c:v>
                </c:pt>
                <c:pt idx="166">
                  <c:v>4.7724076484307442E-3</c:v>
                </c:pt>
                <c:pt idx="167">
                  <c:v>4.7903401160827412E-3</c:v>
                </c:pt>
                <c:pt idx="168">
                  <c:v>4.8332463731866468E-3</c:v>
                </c:pt>
                <c:pt idx="169">
                  <c:v>4.9048995455844091E-3</c:v>
                </c:pt>
                <c:pt idx="170">
                  <c:v>4.9549706938269234E-3</c:v>
                </c:pt>
                <c:pt idx="171">
                  <c:v>5.0840559121430526E-3</c:v>
                </c:pt>
                <c:pt idx="172">
                  <c:v>5.1639690556809833E-3</c:v>
                </c:pt>
                <c:pt idx="173">
                  <c:v>5.2540617561205706E-3</c:v>
                </c:pt>
                <c:pt idx="174">
                  <c:v>5.3929259962405092E-3</c:v>
                </c:pt>
                <c:pt idx="175">
                  <c:v>5.4864253755176331E-3</c:v>
                </c:pt>
                <c:pt idx="176">
                  <c:v>5.5570857321941376E-3</c:v>
                </c:pt>
                <c:pt idx="177">
                  <c:v>5.6236107770359593E-3</c:v>
                </c:pt>
                <c:pt idx="178">
                  <c:v>5.740910037047367E-3</c:v>
                </c:pt>
                <c:pt idx="179">
                  <c:v>5.8426502129121016E-3</c:v>
                </c:pt>
                <c:pt idx="180">
                  <c:v>5.9881083686056328E-3</c:v>
                </c:pt>
                <c:pt idx="181">
                  <c:v>6.2075589921088197E-3</c:v>
                </c:pt>
                <c:pt idx="182">
                  <c:v>6.3830615411525314E-3</c:v>
                </c:pt>
                <c:pt idx="183">
                  <c:v>6.5497629705728137E-3</c:v>
                </c:pt>
                <c:pt idx="184">
                  <c:v>6.7659986607640291E-3</c:v>
                </c:pt>
                <c:pt idx="185">
                  <c:v>7.076144917859413E-3</c:v>
                </c:pt>
                <c:pt idx="186">
                  <c:v>7.372568586841868E-3</c:v>
                </c:pt>
                <c:pt idx="187">
                  <c:v>7.6838248374796886E-3</c:v>
                </c:pt>
                <c:pt idx="188">
                  <c:v>8.0496348206465628E-3</c:v>
                </c:pt>
                <c:pt idx="189">
                  <c:v>8.5237980698043194E-3</c:v>
                </c:pt>
                <c:pt idx="190">
                  <c:v>9.0766302470896756E-3</c:v>
                </c:pt>
                <c:pt idx="191">
                  <c:v>9.7095140507925375E-3</c:v>
                </c:pt>
                <c:pt idx="192">
                  <c:v>1.0383220476888166E-2</c:v>
                </c:pt>
                <c:pt idx="193">
                  <c:v>1.1198867593536131E-2</c:v>
                </c:pt>
                <c:pt idx="194">
                  <c:v>1.2183604436650583E-2</c:v>
                </c:pt>
                <c:pt idx="195">
                  <c:v>1.332325888138643E-2</c:v>
                </c:pt>
                <c:pt idx="196">
                  <c:v>1.4513112304715173E-2</c:v>
                </c:pt>
                <c:pt idx="197">
                  <c:v>1.5824457823547671E-2</c:v>
                </c:pt>
                <c:pt idx="198">
                  <c:v>1.7373842629333953E-2</c:v>
                </c:pt>
                <c:pt idx="199">
                  <c:v>1.8997620438027739E-2</c:v>
                </c:pt>
                <c:pt idx="200">
                  <c:v>2.0858806903946786E-2</c:v>
                </c:pt>
                <c:pt idx="201">
                  <c:v>2.3037117033585932E-2</c:v>
                </c:pt>
                <c:pt idx="202">
                  <c:v>2.5357237892921203E-2</c:v>
                </c:pt>
                <c:pt idx="203">
                  <c:v>2.8153271146708549E-2</c:v>
                </c:pt>
                <c:pt idx="204">
                  <c:v>3.1397520219033047E-2</c:v>
                </c:pt>
                <c:pt idx="205">
                  <c:v>3.5068040899746709E-2</c:v>
                </c:pt>
                <c:pt idx="206">
                  <c:v>3.9321510588294452E-2</c:v>
                </c:pt>
                <c:pt idx="207">
                  <c:v>4.4243703449778973E-2</c:v>
                </c:pt>
                <c:pt idx="208">
                  <c:v>4.9945086211984055E-2</c:v>
                </c:pt>
                <c:pt idx="209">
                  <c:v>5.6566016599623195E-2</c:v>
                </c:pt>
                <c:pt idx="210">
                  <c:v>6.4366629375712789E-2</c:v>
                </c:pt>
                <c:pt idx="211">
                  <c:v>7.3485577860294637E-2</c:v>
                </c:pt>
                <c:pt idx="212">
                  <c:v>8.4248744226595493E-2</c:v>
                </c:pt>
                <c:pt idx="213">
                  <c:v>9.6879661147307228E-2</c:v>
                </c:pt>
                <c:pt idx="214">
                  <c:v>0.11147748236420529</c:v>
                </c:pt>
                <c:pt idx="215">
                  <c:v>0.12809883672250652</c:v>
                </c:pt>
                <c:pt idx="216">
                  <c:v>0.14750047989644038</c:v>
                </c:pt>
                <c:pt idx="217">
                  <c:v>0.16918504529774991</c:v>
                </c:pt>
                <c:pt idx="218">
                  <c:v>0.19389620729480939</c:v>
                </c:pt>
                <c:pt idx="219">
                  <c:v>0.22106043371559578</c:v>
                </c:pt>
                <c:pt idx="220">
                  <c:v>0.25104964696452986</c:v>
                </c:pt>
                <c:pt idx="221">
                  <c:v>0.28385581503459623</c:v>
                </c:pt>
                <c:pt idx="222">
                  <c:v>0.31992229619101775</c:v>
                </c:pt>
                <c:pt idx="223">
                  <c:v>0.35865382710220739</c:v>
                </c:pt>
                <c:pt idx="224">
                  <c:v>0.40023597482679518</c:v>
                </c:pt>
                <c:pt idx="225">
                  <c:v>0.44404450115377542</c:v>
                </c:pt>
                <c:pt idx="226">
                  <c:v>0.49011605078358939</c:v>
                </c:pt>
                <c:pt idx="227">
                  <c:v>0.53792630622910909</c:v>
                </c:pt>
                <c:pt idx="228">
                  <c:v>0.58737172490652945</c:v>
                </c:pt>
                <c:pt idx="229">
                  <c:v>0.63637485057164667</c:v>
                </c:pt>
                <c:pt idx="230">
                  <c:v>0.68583710024519995</c:v>
                </c:pt>
                <c:pt idx="231">
                  <c:v>0.73379372144190091</c:v>
                </c:pt>
                <c:pt idx="232">
                  <c:v>0.78107902024854048</c:v>
                </c:pt>
                <c:pt idx="233">
                  <c:v>0.82555354270098291</c:v>
                </c:pt>
                <c:pt idx="234">
                  <c:v>0.8673841074064691</c:v>
                </c:pt>
                <c:pt idx="235">
                  <c:v>0.90423781047062668</c:v>
                </c:pt>
                <c:pt idx="236">
                  <c:v>0.93704142193368545</c:v>
                </c:pt>
                <c:pt idx="237">
                  <c:v>0.96372707282772041</c:v>
                </c:pt>
                <c:pt idx="238">
                  <c:v>0.98326743323687116</c:v>
                </c:pt>
                <c:pt idx="239">
                  <c:v>0.99543326073279603</c:v>
                </c:pt>
                <c:pt idx="240">
                  <c:v>1</c:v>
                </c:pt>
                <c:pt idx="241">
                  <c:v>0.99660013878115039</c:v>
                </c:pt>
                <c:pt idx="242">
                  <c:v>0.98653264648665728</c:v>
                </c:pt>
                <c:pt idx="243">
                  <c:v>0.968618075083713</c:v>
                </c:pt>
                <c:pt idx="244">
                  <c:v>0.94450948405327029</c:v>
                </c:pt>
                <c:pt idx="245">
                  <c:v>0.91649226700947917</c:v>
                </c:pt>
                <c:pt idx="246">
                  <c:v>0.88336311425412795</c:v>
                </c:pt>
                <c:pt idx="247">
                  <c:v>0.84772401256913232</c:v>
                </c:pt>
                <c:pt idx="248">
                  <c:v>0.80911392049080044</c:v>
                </c:pt>
                <c:pt idx="249">
                  <c:v>0.76954424858230819</c:v>
                </c:pt>
                <c:pt idx="250">
                  <c:v>0.73020999756909277</c:v>
                </c:pt>
                <c:pt idx="251">
                  <c:v>0.69094370969216112</c:v>
                </c:pt>
                <c:pt idx="252">
                  <c:v>0.65282043819818003</c:v>
                </c:pt>
                <c:pt idx="253">
                  <c:v>0.61547693184149632</c:v>
                </c:pt>
                <c:pt idx="254">
                  <c:v>0.57998100014892229</c:v>
                </c:pt>
                <c:pt idx="255">
                  <c:v>0.5467913410277262</c:v>
                </c:pt>
                <c:pt idx="256">
                  <c:v>0.51500099814198586</c:v>
                </c:pt>
                <c:pt idx="257">
                  <c:v>0.48544108181973322</c:v>
                </c:pt>
                <c:pt idx="258">
                  <c:v>0.45769145630939717</c:v>
                </c:pt>
                <c:pt idx="259">
                  <c:v>0.43186887333098839</c:v>
                </c:pt>
                <c:pt idx="260">
                  <c:v>0.40873669312683902</c:v>
                </c:pt>
                <c:pt idx="261">
                  <c:v>0.38733895772671623</c:v>
                </c:pt>
                <c:pt idx="262">
                  <c:v>0.36787827823596675</c:v>
                </c:pt>
                <c:pt idx="263">
                  <c:v>0.35050144650693982</c:v>
                </c:pt>
                <c:pt idx="264">
                  <c:v>0.33459040279556457</c:v>
                </c:pt>
                <c:pt idx="265">
                  <c:v>0.32100672366337923</c:v>
                </c:pt>
                <c:pt idx="266">
                  <c:v>0.30852174639268076</c:v>
                </c:pt>
                <c:pt idx="267">
                  <c:v>0.29755922859496764</c:v>
                </c:pt>
                <c:pt idx="268">
                  <c:v>0.28790739798978254</c:v>
                </c:pt>
                <c:pt idx="269">
                  <c:v>0.27902936710554377</c:v>
                </c:pt>
                <c:pt idx="270">
                  <c:v>0.27120572356132799</c:v>
                </c:pt>
                <c:pt idx="271">
                  <c:v>0.26478203540431994</c:v>
                </c:pt>
                <c:pt idx="272">
                  <c:v>0.25818300661671195</c:v>
                </c:pt>
                <c:pt idx="273">
                  <c:v>0.25286164218111817</c:v>
                </c:pt>
                <c:pt idx="274">
                  <c:v>0.24808526113929652</c:v>
                </c:pt>
                <c:pt idx="275">
                  <c:v>0.24352576559194722</c:v>
                </c:pt>
                <c:pt idx="276">
                  <c:v>0.24011780845090705</c:v>
                </c:pt>
                <c:pt idx="277">
                  <c:v>0.23663357920080891</c:v>
                </c:pt>
                <c:pt idx="278">
                  <c:v>0.23337390526620563</c:v>
                </c:pt>
                <c:pt idx="279">
                  <c:v>0.23065537981486331</c:v>
                </c:pt>
                <c:pt idx="280">
                  <c:v>0.22795879857366896</c:v>
                </c:pt>
                <c:pt idx="281">
                  <c:v>0.22521215044524376</c:v>
                </c:pt>
                <c:pt idx="282">
                  <c:v>0.22286475911116149</c:v>
                </c:pt>
                <c:pt idx="283">
                  <c:v>0.22020631392449616</c:v>
                </c:pt>
                <c:pt idx="284">
                  <c:v>0.21791218523640413</c:v>
                </c:pt>
                <c:pt idx="285">
                  <c:v>0.21543866795661695</c:v>
                </c:pt>
                <c:pt idx="286">
                  <c:v>0.21314773502728432</c:v>
                </c:pt>
                <c:pt idx="287">
                  <c:v>0.21059249154348969</c:v>
                </c:pt>
                <c:pt idx="288">
                  <c:v>0.20783144119558875</c:v>
                </c:pt>
                <c:pt idx="289">
                  <c:v>0.20520765933893387</c:v>
                </c:pt>
                <c:pt idx="290">
                  <c:v>0.20251363470474704</c:v>
                </c:pt>
                <c:pt idx="291">
                  <c:v>0.19997971758440691</c:v>
                </c:pt>
                <c:pt idx="292">
                  <c:v>0.19728518162881858</c:v>
                </c:pt>
                <c:pt idx="293">
                  <c:v>0.19456865885296548</c:v>
                </c:pt>
                <c:pt idx="294">
                  <c:v>0.19211687273274233</c:v>
                </c:pt>
                <c:pt idx="295">
                  <c:v>0.19009970980379959</c:v>
                </c:pt>
                <c:pt idx="296">
                  <c:v>0.18774437168293556</c:v>
                </c:pt>
                <c:pt idx="297">
                  <c:v>0.18568626043175551</c:v>
                </c:pt>
                <c:pt idx="298">
                  <c:v>0.18393573030863999</c:v>
                </c:pt>
                <c:pt idx="299">
                  <c:v>0.1823008014323817</c:v>
                </c:pt>
                <c:pt idx="300">
                  <c:v>0.18095894493942014</c:v>
                </c:pt>
                <c:pt idx="301">
                  <c:v>0.17977368062566992</c:v>
                </c:pt>
                <c:pt idx="302">
                  <c:v>0.17882916347179562</c:v>
                </c:pt>
                <c:pt idx="303">
                  <c:v>0.17817158284440002</c:v>
                </c:pt>
                <c:pt idx="304">
                  <c:v>0.17799379213208452</c:v>
                </c:pt>
                <c:pt idx="305">
                  <c:v>0.17743971147837717</c:v>
                </c:pt>
                <c:pt idx="306">
                  <c:v>0.17728239492718037</c:v>
                </c:pt>
                <c:pt idx="307">
                  <c:v>0.17693169236092218</c:v>
                </c:pt>
                <c:pt idx="308">
                  <c:v>0.17657843318765645</c:v>
                </c:pt>
                <c:pt idx="309">
                  <c:v>0.17640867448235631</c:v>
                </c:pt>
                <c:pt idx="310">
                  <c:v>0.17643897027539557</c:v>
                </c:pt>
                <c:pt idx="311">
                  <c:v>0.17577783170324782</c:v>
                </c:pt>
                <c:pt idx="312">
                  <c:v>0.17531327490492085</c:v>
                </c:pt>
                <c:pt idx="313">
                  <c:v>0.17484558626300967</c:v>
                </c:pt>
                <c:pt idx="314">
                  <c:v>0.174503895736453</c:v>
                </c:pt>
                <c:pt idx="315">
                  <c:v>0.17419912687609682</c:v>
                </c:pt>
                <c:pt idx="316">
                  <c:v>0.1734459504516779</c:v>
                </c:pt>
                <c:pt idx="317">
                  <c:v>0.17275566655964425</c:v>
                </c:pt>
                <c:pt idx="318">
                  <c:v>0.17220797742345573</c:v>
                </c:pt>
                <c:pt idx="319">
                  <c:v>0.17147410338194366</c:v>
                </c:pt>
                <c:pt idx="320">
                  <c:v>0.17071276712015904</c:v>
                </c:pt>
                <c:pt idx="321">
                  <c:v>0.16990355839215837</c:v>
                </c:pt>
                <c:pt idx="322">
                  <c:v>0.16889642567165794</c:v>
                </c:pt>
                <c:pt idx="323">
                  <c:v>0.16792157011462761</c:v>
                </c:pt>
                <c:pt idx="324">
                  <c:v>0.16690203785014066</c:v>
                </c:pt>
                <c:pt idx="325">
                  <c:v>0.16606508993610825</c:v>
                </c:pt>
                <c:pt idx="326">
                  <c:v>0.16532233168524504</c:v>
                </c:pt>
                <c:pt idx="327">
                  <c:v>0.16461413023910029</c:v>
                </c:pt>
                <c:pt idx="328">
                  <c:v>0.16394621665838255</c:v>
                </c:pt>
                <c:pt idx="329">
                  <c:v>0.16332679339057435</c:v>
                </c:pt>
                <c:pt idx="330">
                  <c:v>0.16313536744088539</c:v>
                </c:pt>
                <c:pt idx="331">
                  <c:v>0.16275262206679947</c:v>
                </c:pt>
                <c:pt idx="332">
                  <c:v>0.16238338409973666</c:v>
                </c:pt>
                <c:pt idx="333">
                  <c:v>0.16220578513294676</c:v>
                </c:pt>
                <c:pt idx="334">
                  <c:v>0.16186965522663149</c:v>
                </c:pt>
                <c:pt idx="335">
                  <c:v>0.16172844529958216</c:v>
                </c:pt>
                <c:pt idx="336">
                  <c:v>0.16160133932119103</c:v>
                </c:pt>
                <c:pt idx="337">
                  <c:v>0.16125366207322506</c:v>
                </c:pt>
                <c:pt idx="338">
                  <c:v>0.16104664082079015</c:v>
                </c:pt>
                <c:pt idx="339">
                  <c:v>0.16078207460562741</c:v>
                </c:pt>
                <c:pt idx="340">
                  <c:v>0.16030383995981015</c:v>
                </c:pt>
                <c:pt idx="341">
                  <c:v>0.15976362889911863</c:v>
                </c:pt>
                <c:pt idx="342">
                  <c:v>0.15892572225745841</c:v>
                </c:pt>
                <c:pt idx="343">
                  <c:v>0.1579206987377392</c:v>
                </c:pt>
                <c:pt idx="344">
                  <c:v>0.1568085746894628</c:v>
                </c:pt>
                <c:pt idx="345">
                  <c:v>0.15543073395287021</c:v>
                </c:pt>
                <c:pt idx="346">
                  <c:v>0.15400495683488644</c:v>
                </c:pt>
                <c:pt idx="347">
                  <c:v>0.15221771809615442</c:v>
                </c:pt>
                <c:pt idx="348">
                  <c:v>0.15024327180929586</c:v>
                </c:pt>
                <c:pt idx="349">
                  <c:v>0.14824803178544274</c:v>
                </c:pt>
                <c:pt idx="350">
                  <c:v>0.14616782718870594</c:v>
                </c:pt>
                <c:pt idx="351">
                  <c:v>0.14381777272232413</c:v>
                </c:pt>
                <c:pt idx="352">
                  <c:v>0.14133200503395918</c:v>
                </c:pt>
                <c:pt idx="353">
                  <c:v>0.13852657624941919</c:v>
                </c:pt>
                <c:pt idx="354">
                  <c:v>0.13597295195006265</c:v>
                </c:pt>
                <c:pt idx="355">
                  <c:v>0.13338029678372446</c:v>
                </c:pt>
                <c:pt idx="356">
                  <c:v>0.1308477005770049</c:v>
                </c:pt>
                <c:pt idx="357">
                  <c:v>0.12825481105502437</c:v>
                </c:pt>
                <c:pt idx="358">
                  <c:v>0.12583596255508156</c:v>
                </c:pt>
                <c:pt idx="359">
                  <c:v>0.12364827393873645</c:v>
                </c:pt>
                <c:pt idx="360">
                  <c:v>0.12156802673188288</c:v>
                </c:pt>
                <c:pt idx="361">
                  <c:v>0.11962157529175681</c:v>
                </c:pt>
                <c:pt idx="362">
                  <c:v>0.11797799656178967</c:v>
                </c:pt>
                <c:pt idx="363">
                  <c:v>0.11611333524084623</c:v>
                </c:pt>
                <c:pt idx="364">
                  <c:v>0.11467298546291951</c:v>
                </c:pt>
                <c:pt idx="365">
                  <c:v>0.11312114631440599</c:v>
                </c:pt>
                <c:pt idx="366">
                  <c:v>0.11162783216130656</c:v>
                </c:pt>
                <c:pt idx="367">
                  <c:v>0.11015556740590249</c:v>
                </c:pt>
                <c:pt idx="368">
                  <c:v>0.10878678131912826</c:v>
                </c:pt>
                <c:pt idx="369">
                  <c:v>0.10747732981998717</c:v>
                </c:pt>
                <c:pt idx="370">
                  <c:v>0.1064092646324739</c:v>
                </c:pt>
                <c:pt idx="371">
                  <c:v>0.10527636815226128</c:v>
                </c:pt>
                <c:pt idx="372">
                  <c:v>0.10436431990738265</c:v>
                </c:pt>
                <c:pt idx="373">
                  <c:v>0.10347385368665928</c:v>
                </c:pt>
                <c:pt idx="374">
                  <c:v>0.1028115433362997</c:v>
                </c:pt>
                <c:pt idx="375">
                  <c:v>0.10189828070309249</c:v>
                </c:pt>
                <c:pt idx="376">
                  <c:v>0.10115526679152852</c:v>
                </c:pt>
                <c:pt idx="377">
                  <c:v>0.10037533121376409</c:v>
                </c:pt>
                <c:pt idx="378">
                  <c:v>9.9695848986337279E-2</c:v>
                </c:pt>
                <c:pt idx="379">
                  <c:v>9.8968068191526509E-2</c:v>
                </c:pt>
                <c:pt idx="380">
                  <c:v>9.8269304886251227E-2</c:v>
                </c:pt>
                <c:pt idx="381">
                  <c:v>9.7644193167851265E-2</c:v>
                </c:pt>
                <c:pt idx="382">
                  <c:v>9.7242422376617607E-2</c:v>
                </c:pt>
                <c:pt idx="383">
                  <c:v>9.6582966904083134E-2</c:v>
                </c:pt>
                <c:pt idx="384">
                  <c:v>9.6055347132903715E-2</c:v>
                </c:pt>
                <c:pt idx="385">
                  <c:v>9.557391672832706E-2</c:v>
                </c:pt>
                <c:pt idx="386">
                  <c:v>9.5117519767365821E-2</c:v>
                </c:pt>
                <c:pt idx="387">
                  <c:v>9.4734348292111956E-2</c:v>
                </c:pt>
                <c:pt idx="388">
                  <c:v>9.4186850901448987E-2</c:v>
                </c:pt>
                <c:pt idx="389">
                  <c:v>9.3810987061224982E-2</c:v>
                </c:pt>
                <c:pt idx="390">
                  <c:v>9.3554878954245468E-2</c:v>
                </c:pt>
                <c:pt idx="391">
                  <c:v>9.3401333398384773E-2</c:v>
                </c:pt>
                <c:pt idx="392">
                  <c:v>9.3153619484413336E-2</c:v>
                </c:pt>
                <c:pt idx="393">
                  <c:v>9.3089214292881917E-2</c:v>
                </c:pt>
                <c:pt idx="394">
                  <c:v>9.306967755433268E-2</c:v>
                </c:pt>
                <c:pt idx="395">
                  <c:v>9.3341466184291746E-2</c:v>
                </c:pt>
                <c:pt idx="396">
                  <c:v>9.341643868478762E-2</c:v>
                </c:pt>
                <c:pt idx="397">
                  <c:v>9.3713835994938779E-2</c:v>
                </c:pt>
                <c:pt idx="398">
                  <c:v>9.4056336113714473E-2</c:v>
                </c:pt>
                <c:pt idx="399">
                  <c:v>9.4519593303479268E-2</c:v>
                </c:pt>
                <c:pt idx="400">
                  <c:v>9.5037455357913261E-2</c:v>
                </c:pt>
                <c:pt idx="401">
                  <c:v>9.5569421361005477E-2</c:v>
                </c:pt>
                <c:pt idx="402">
                  <c:v>9.6118410105756169E-2</c:v>
                </c:pt>
                <c:pt idx="403">
                  <c:v>9.6940039682801779E-2</c:v>
                </c:pt>
                <c:pt idx="404">
                  <c:v>9.7631942759273505E-2</c:v>
                </c:pt>
                <c:pt idx="405">
                  <c:v>9.8436038273259113E-2</c:v>
                </c:pt>
                <c:pt idx="406">
                  <c:v>9.9243883477522415E-2</c:v>
                </c:pt>
                <c:pt idx="407">
                  <c:v>0.10011283158926575</c:v>
                </c:pt>
                <c:pt idx="408">
                  <c:v>0.10085443936697558</c:v>
                </c:pt>
                <c:pt idx="409">
                  <c:v>0.10151826237648127</c:v>
                </c:pt>
                <c:pt idx="410">
                  <c:v>0.10209309415706644</c:v>
                </c:pt>
                <c:pt idx="411">
                  <c:v>0.10267073820535989</c:v>
                </c:pt>
                <c:pt idx="412">
                  <c:v>0.10302974974439257</c:v>
                </c:pt>
                <c:pt idx="413">
                  <c:v>0.10334314715339919</c:v>
                </c:pt>
                <c:pt idx="414">
                  <c:v>0.10340107560717819</c:v>
                </c:pt>
                <c:pt idx="415">
                  <c:v>0.1033447876428957</c:v>
                </c:pt>
                <c:pt idx="416">
                  <c:v>0.1031300965694382</c:v>
                </c:pt>
                <c:pt idx="417">
                  <c:v>0.10274247233697954</c:v>
                </c:pt>
                <c:pt idx="418">
                  <c:v>0.10216936626612447</c:v>
                </c:pt>
                <c:pt idx="419">
                  <c:v>0.10154137836484103</c:v>
                </c:pt>
                <c:pt idx="420">
                  <c:v>0.10077646285324586</c:v>
                </c:pt>
                <c:pt idx="421">
                  <c:v>9.9898992718144078E-2</c:v>
                </c:pt>
                <c:pt idx="422">
                  <c:v>9.8960952302022218E-2</c:v>
                </c:pt>
                <c:pt idx="423">
                  <c:v>9.7908098926203765E-2</c:v>
                </c:pt>
                <c:pt idx="424">
                  <c:v>9.6616266710356238E-2</c:v>
                </c:pt>
                <c:pt idx="425">
                  <c:v>9.5345419977028875E-2</c:v>
                </c:pt>
                <c:pt idx="426">
                  <c:v>9.3917341912738317E-2</c:v>
                </c:pt>
                <c:pt idx="427">
                  <c:v>9.2388597447526172E-2</c:v>
                </c:pt>
                <c:pt idx="428">
                  <c:v>9.083388211612918E-2</c:v>
                </c:pt>
                <c:pt idx="429">
                  <c:v>8.9265446327125117E-2</c:v>
                </c:pt>
                <c:pt idx="430">
                  <c:v>8.7761351814477265E-2</c:v>
                </c:pt>
                <c:pt idx="431">
                  <c:v>8.6339090031128829E-2</c:v>
                </c:pt>
                <c:pt idx="432">
                  <c:v>8.4742829835859443E-2</c:v>
                </c:pt>
                <c:pt idx="433">
                  <c:v>8.3210016104493648E-2</c:v>
                </c:pt>
                <c:pt idx="434">
                  <c:v>8.1631673463335386E-2</c:v>
                </c:pt>
                <c:pt idx="435">
                  <c:v>8.0109022244824524E-2</c:v>
                </c:pt>
                <c:pt idx="436">
                  <c:v>7.857507934536373E-2</c:v>
                </c:pt>
                <c:pt idx="437">
                  <c:v>7.7040923395318983E-2</c:v>
                </c:pt>
                <c:pt idx="438">
                  <c:v>7.5483779287264838E-2</c:v>
                </c:pt>
                <c:pt idx="439">
                  <c:v>7.4171515520415468E-2</c:v>
                </c:pt>
                <c:pt idx="440">
                  <c:v>7.271263034168414E-2</c:v>
                </c:pt>
                <c:pt idx="441">
                  <c:v>7.1175172107587989E-2</c:v>
                </c:pt>
                <c:pt idx="442">
                  <c:v>6.9689826046328701E-2</c:v>
                </c:pt>
                <c:pt idx="443">
                  <c:v>6.8183792773366808E-2</c:v>
                </c:pt>
                <c:pt idx="444">
                  <c:v>6.6661738096491036E-2</c:v>
                </c:pt>
                <c:pt idx="445">
                  <c:v>6.5334646008997979E-2</c:v>
                </c:pt>
                <c:pt idx="446">
                  <c:v>6.3833193323591247E-2</c:v>
                </c:pt>
                <c:pt idx="447">
                  <c:v>6.2406500088096416E-2</c:v>
                </c:pt>
                <c:pt idx="448">
                  <c:v>6.1103525326707743E-2</c:v>
                </c:pt>
                <c:pt idx="449">
                  <c:v>5.9803085867268208E-2</c:v>
                </c:pt>
                <c:pt idx="450">
                  <c:v>5.8536564060795264E-2</c:v>
                </c:pt>
                <c:pt idx="451">
                  <c:v>5.7373819193769722E-2</c:v>
                </c:pt>
                <c:pt idx="452">
                  <c:v>5.6204576283933362E-2</c:v>
                </c:pt>
                <c:pt idx="453">
                  <c:v>5.5153512533020178E-2</c:v>
                </c:pt>
                <c:pt idx="454">
                  <c:v>5.42220553799427E-2</c:v>
                </c:pt>
                <c:pt idx="455">
                  <c:v>5.3306449190311911E-2</c:v>
                </c:pt>
                <c:pt idx="456">
                  <c:v>5.2487844931558565E-2</c:v>
                </c:pt>
                <c:pt idx="457">
                  <c:v>5.1886339217861482E-2</c:v>
                </c:pt>
                <c:pt idx="458">
                  <c:v>5.1276503226331517E-2</c:v>
                </c:pt>
                <c:pt idx="459">
                  <c:v>5.0643316890799435E-2</c:v>
                </c:pt>
                <c:pt idx="460">
                  <c:v>5.0047137441701368E-2</c:v>
                </c:pt>
                <c:pt idx="461">
                  <c:v>4.9545382011414826E-2</c:v>
                </c:pt>
                <c:pt idx="462">
                  <c:v>4.9233731617196672E-2</c:v>
                </c:pt>
                <c:pt idx="463">
                  <c:v>4.8808823532544857E-2</c:v>
                </c:pt>
                <c:pt idx="464">
                  <c:v>4.840750014753753E-2</c:v>
                </c:pt>
                <c:pt idx="465">
                  <c:v>4.8007795946968301E-2</c:v>
                </c:pt>
                <c:pt idx="466">
                  <c:v>4.7593263425755386E-2</c:v>
                </c:pt>
                <c:pt idx="467">
                  <c:v>4.7327418907088852E-2</c:v>
                </c:pt>
                <c:pt idx="468">
                  <c:v>4.7048130896574385E-2</c:v>
                </c:pt>
                <c:pt idx="469">
                  <c:v>4.666376633805034E-2</c:v>
                </c:pt>
                <c:pt idx="470">
                  <c:v>4.6296126250367248E-2</c:v>
                </c:pt>
                <c:pt idx="471">
                  <c:v>4.581482367614096E-2</c:v>
                </c:pt>
                <c:pt idx="472">
                  <c:v>4.5381777059181831E-2</c:v>
                </c:pt>
                <c:pt idx="473">
                  <c:v>4.505540486961198E-2</c:v>
                </c:pt>
                <c:pt idx="474">
                  <c:v>4.4608296914111431E-2</c:v>
                </c:pt>
                <c:pt idx="475">
                  <c:v>4.4137178157798468E-2</c:v>
                </c:pt>
                <c:pt idx="476">
                  <c:v>4.3535736359276572E-2</c:v>
                </c:pt>
                <c:pt idx="477">
                  <c:v>4.2951956454165045E-2</c:v>
                </c:pt>
                <c:pt idx="478">
                  <c:v>4.2346445389489493E-2</c:v>
                </c:pt>
                <c:pt idx="479">
                  <c:v>4.1828029403537192E-2</c:v>
                </c:pt>
                <c:pt idx="480">
                  <c:v>4.1088040810265458E-2</c:v>
                </c:pt>
                <c:pt idx="481">
                  <c:v>4.0326193227079324E-2</c:v>
                </c:pt>
                <c:pt idx="482">
                  <c:v>3.9532792852408571E-2</c:v>
                </c:pt>
                <c:pt idx="483">
                  <c:v>3.8794359528399748E-2</c:v>
                </c:pt>
                <c:pt idx="484">
                  <c:v>3.8078871752283527E-2</c:v>
                </c:pt>
                <c:pt idx="485">
                  <c:v>3.7296550007978747E-2</c:v>
                </c:pt>
                <c:pt idx="486">
                  <c:v>3.6362727993419296E-2</c:v>
                </c:pt>
                <c:pt idx="487">
                  <c:v>3.5574781713697941E-2</c:v>
                </c:pt>
                <c:pt idx="488">
                  <c:v>3.4707772362268657E-2</c:v>
                </c:pt>
                <c:pt idx="489">
                  <c:v>3.3807868000675798E-2</c:v>
                </c:pt>
                <c:pt idx="490">
                  <c:v>3.3018366451691525E-2</c:v>
                </c:pt>
                <c:pt idx="491">
                  <c:v>3.2122424830960346E-2</c:v>
                </c:pt>
                <c:pt idx="492">
                  <c:v>3.1339208274202918E-2</c:v>
                </c:pt>
                <c:pt idx="493">
                  <c:v>3.0511208484696899E-2</c:v>
                </c:pt>
                <c:pt idx="494">
                  <c:v>2.9751853593343109E-2</c:v>
                </c:pt>
                <c:pt idx="495">
                  <c:v>2.9010948882560339E-2</c:v>
                </c:pt>
                <c:pt idx="496">
                  <c:v>2.8329719640345051E-2</c:v>
                </c:pt>
                <c:pt idx="497">
                  <c:v>2.7507813097540312E-2</c:v>
                </c:pt>
                <c:pt idx="498">
                  <c:v>2.6736697813951871E-2</c:v>
                </c:pt>
                <c:pt idx="499">
                  <c:v>2.6003782500067647E-2</c:v>
                </c:pt>
                <c:pt idx="500">
                  <c:v>2.533631632557623E-2</c:v>
                </c:pt>
                <c:pt idx="501">
                  <c:v>2.4648035109031834E-2</c:v>
                </c:pt>
                <c:pt idx="502">
                  <c:v>2.3969064203006527E-2</c:v>
                </c:pt>
                <c:pt idx="503">
                  <c:v>2.3343142892387512E-2</c:v>
                </c:pt>
                <c:pt idx="504">
                  <c:v>2.273974102849317E-2</c:v>
                </c:pt>
                <c:pt idx="505">
                  <c:v>2.2212313002839327E-2</c:v>
                </c:pt>
                <c:pt idx="506">
                  <c:v>2.1583643339687212E-2</c:v>
                </c:pt>
                <c:pt idx="507">
                  <c:v>2.1023211648071968E-2</c:v>
                </c:pt>
                <c:pt idx="508">
                  <c:v>2.044514789012811E-2</c:v>
                </c:pt>
                <c:pt idx="509">
                  <c:v>1.9892398802570498E-2</c:v>
                </c:pt>
                <c:pt idx="510">
                  <c:v>1.9364994212480887E-2</c:v>
                </c:pt>
                <c:pt idx="511">
                  <c:v>1.8904996696650696E-2</c:v>
                </c:pt>
                <c:pt idx="512">
                  <c:v>1.8312409280398217E-2</c:v>
                </c:pt>
                <c:pt idx="513">
                  <c:v>1.7853988338889338E-2</c:v>
                </c:pt>
                <c:pt idx="514">
                  <c:v>1.7373972590190172E-2</c:v>
                </c:pt>
                <c:pt idx="515">
                  <c:v>1.6939896938910515E-2</c:v>
                </c:pt>
                <c:pt idx="516">
                  <c:v>1.6572834218309952E-2</c:v>
                </c:pt>
                <c:pt idx="517">
                  <c:v>1.6119396529959921E-2</c:v>
                </c:pt>
                <c:pt idx="518">
                  <c:v>1.5702124178237267E-2</c:v>
                </c:pt>
                <c:pt idx="519">
                  <c:v>1.5399937490958667E-2</c:v>
                </c:pt>
                <c:pt idx="520">
                  <c:v>1.5127464968625107E-2</c:v>
                </c:pt>
                <c:pt idx="521">
                  <c:v>1.4825259106793949E-2</c:v>
                </c:pt>
                <c:pt idx="522">
                  <c:v>1.4579648002086191E-2</c:v>
                </c:pt>
                <c:pt idx="523">
                  <c:v>1.4177970953109484E-2</c:v>
                </c:pt>
                <c:pt idx="524">
                  <c:v>1.3825753597199323E-2</c:v>
                </c:pt>
                <c:pt idx="525">
                  <c:v>1.3621659659788045E-2</c:v>
                </c:pt>
                <c:pt idx="526">
                  <c:v>1.3426149530404557E-2</c:v>
                </c:pt>
                <c:pt idx="527">
                  <c:v>1.3128023587256253E-2</c:v>
                </c:pt>
                <c:pt idx="528">
                  <c:v>1.2901695690902805E-2</c:v>
                </c:pt>
                <c:pt idx="529">
                  <c:v>1.2637521488814524E-2</c:v>
                </c:pt>
                <c:pt idx="530">
                  <c:v>1.2549416550323293E-2</c:v>
                </c:pt>
                <c:pt idx="531">
                  <c:v>1.2459764864592505E-2</c:v>
                </c:pt>
                <c:pt idx="532">
                  <c:v>1.2264876842914182E-2</c:v>
                </c:pt>
                <c:pt idx="533">
                  <c:v>1.2137830518686561E-2</c:v>
                </c:pt>
                <c:pt idx="534">
                  <c:v>1.2013903255008127E-2</c:v>
                </c:pt>
                <c:pt idx="535">
                  <c:v>1.1906521499680104E-2</c:v>
                </c:pt>
                <c:pt idx="536">
                  <c:v>1.1815953696438284E-2</c:v>
                </c:pt>
                <c:pt idx="537">
                  <c:v>1.1757266782580388E-2</c:v>
                </c:pt>
                <c:pt idx="538">
                  <c:v>1.1602528143449514E-2</c:v>
                </c:pt>
                <c:pt idx="539">
                  <c:v>1.14179837276225E-2</c:v>
                </c:pt>
                <c:pt idx="540">
                  <c:v>1.1268221950132955E-2</c:v>
                </c:pt>
                <c:pt idx="541">
                  <c:v>1.1112151744852325E-2</c:v>
                </c:pt>
                <c:pt idx="542">
                  <c:v>1.0874551342101501E-2</c:v>
                </c:pt>
                <c:pt idx="543">
                  <c:v>1.0751290926750865E-2</c:v>
                </c:pt>
                <c:pt idx="544">
                  <c:v>1.0528086351958286E-2</c:v>
                </c:pt>
                <c:pt idx="545">
                  <c:v>1.0429563239911363E-2</c:v>
                </c:pt>
                <c:pt idx="546">
                  <c:v>1.0317524198817953E-2</c:v>
                </c:pt>
                <c:pt idx="547">
                  <c:v>1.0155271265590776E-2</c:v>
                </c:pt>
                <c:pt idx="548">
                  <c:v>1.0034367189698749E-2</c:v>
                </c:pt>
                <c:pt idx="549">
                  <c:v>9.9844579599000453E-3</c:v>
                </c:pt>
                <c:pt idx="550">
                  <c:v>9.9127813519380471E-3</c:v>
                </c:pt>
                <c:pt idx="551">
                  <c:v>9.7934005877213411E-3</c:v>
                </c:pt>
                <c:pt idx="552">
                  <c:v>9.6713929098043959E-3</c:v>
                </c:pt>
                <c:pt idx="553">
                  <c:v>9.6634525145401686E-3</c:v>
                </c:pt>
                <c:pt idx="554">
                  <c:v>9.6030441519638684E-3</c:v>
                </c:pt>
                <c:pt idx="555">
                  <c:v>9.5893407384034964E-3</c:v>
                </c:pt>
                <c:pt idx="556">
                  <c:v>9.5263736383138231E-3</c:v>
                </c:pt>
                <c:pt idx="557">
                  <c:v>9.3433653171971654E-3</c:v>
                </c:pt>
                <c:pt idx="558">
                  <c:v>9.3093603134911506E-3</c:v>
                </c:pt>
                <c:pt idx="559">
                  <c:v>9.2221544484642343E-3</c:v>
                </c:pt>
                <c:pt idx="560">
                  <c:v>9.0999145454107727E-3</c:v>
                </c:pt>
                <c:pt idx="561">
                  <c:v>9.0457400429211701E-3</c:v>
                </c:pt>
                <c:pt idx="562">
                  <c:v>8.9595653427206254E-3</c:v>
                </c:pt>
                <c:pt idx="563">
                  <c:v>8.9649725665415566E-3</c:v>
                </c:pt>
                <c:pt idx="564">
                  <c:v>8.8915638573319536E-3</c:v>
                </c:pt>
                <c:pt idx="565">
                  <c:v>8.8547636299643722E-3</c:v>
                </c:pt>
                <c:pt idx="566">
                  <c:v>8.816682968587182E-3</c:v>
                </c:pt>
                <c:pt idx="567">
                  <c:v>8.6811380565653563E-3</c:v>
                </c:pt>
                <c:pt idx="568">
                  <c:v>8.5808849737766691E-3</c:v>
                </c:pt>
                <c:pt idx="569">
                  <c:v>8.5382215943384781E-3</c:v>
                </c:pt>
                <c:pt idx="570">
                  <c:v>8.3905626261126312E-3</c:v>
                </c:pt>
                <c:pt idx="571">
                  <c:v>8.2922035630153563E-3</c:v>
                </c:pt>
                <c:pt idx="572">
                  <c:v>8.1869310084685485E-3</c:v>
                </c:pt>
                <c:pt idx="573">
                  <c:v>8.1197391152989292E-3</c:v>
                </c:pt>
                <c:pt idx="574">
                  <c:v>8.1820755856600764E-3</c:v>
                </c:pt>
                <c:pt idx="575">
                  <c:v>8.0756653409949156E-3</c:v>
                </c:pt>
                <c:pt idx="576">
                  <c:v>8.0405673877931814E-3</c:v>
                </c:pt>
                <c:pt idx="577">
                  <c:v>7.9983237180053946E-3</c:v>
                </c:pt>
                <c:pt idx="578">
                  <c:v>7.9982512808068479E-3</c:v>
                </c:pt>
                <c:pt idx="579">
                  <c:v>7.8687591358753538E-3</c:v>
                </c:pt>
                <c:pt idx="580">
                  <c:v>7.8389192710857768E-3</c:v>
                </c:pt>
                <c:pt idx="581">
                  <c:v>7.6775206707002828E-3</c:v>
                </c:pt>
                <c:pt idx="582">
                  <c:v>7.5926029689451086E-3</c:v>
                </c:pt>
                <c:pt idx="583">
                  <c:v>7.4379303754952631E-3</c:v>
                </c:pt>
                <c:pt idx="584">
                  <c:v>7.3516150619093038E-3</c:v>
                </c:pt>
                <c:pt idx="585">
                  <c:v>7.3298817718394421E-3</c:v>
                </c:pt>
                <c:pt idx="586">
                  <c:v>7.324206104282722E-3</c:v>
                </c:pt>
                <c:pt idx="587">
                  <c:v>7.2305256320092312E-3</c:v>
                </c:pt>
                <c:pt idx="588">
                  <c:v>7.1633763489564036E-3</c:v>
                </c:pt>
                <c:pt idx="589">
                  <c:v>7.1739031783099169E-3</c:v>
                </c:pt>
                <c:pt idx="590">
                  <c:v>7.1921253947561008E-3</c:v>
                </c:pt>
                <c:pt idx="591">
                  <c:v>7.1471504164819346E-3</c:v>
                </c:pt>
                <c:pt idx="592">
                  <c:v>7.0023186295052478E-3</c:v>
                </c:pt>
                <c:pt idx="593">
                  <c:v>6.8857629160318651E-3</c:v>
                </c:pt>
                <c:pt idx="594">
                  <c:v>6.8484449757452567E-3</c:v>
                </c:pt>
                <c:pt idx="595">
                  <c:v>6.8192740897893168E-3</c:v>
                </c:pt>
                <c:pt idx="596">
                  <c:v>6.7811167302019018E-3</c:v>
                </c:pt>
                <c:pt idx="597">
                  <c:v>6.6985958475162888E-3</c:v>
                </c:pt>
                <c:pt idx="598">
                  <c:v>6.7328735559697732E-3</c:v>
                </c:pt>
                <c:pt idx="599">
                  <c:v>6.7166646675420206E-3</c:v>
                </c:pt>
                <c:pt idx="600">
                  <c:v>6.7716317182039583E-3</c:v>
                </c:pt>
                <c:pt idx="601">
                  <c:v>6.7276772522269638E-3</c:v>
                </c:pt>
                <c:pt idx="602">
                  <c:v>6.6779512459304675E-3</c:v>
                </c:pt>
                <c:pt idx="603">
                  <c:v>6.5694829326242449E-3</c:v>
                </c:pt>
                <c:pt idx="604">
                  <c:v>6.4571669257716844E-3</c:v>
                </c:pt>
                <c:pt idx="605">
                  <c:v>6.3682737001197979E-3</c:v>
                </c:pt>
                <c:pt idx="606">
                  <c:v>6.3429696822627502E-3</c:v>
                </c:pt>
                <c:pt idx="607">
                  <c:v>6.212910822777919E-3</c:v>
                </c:pt>
                <c:pt idx="608">
                  <c:v>6.1331084655436487E-3</c:v>
                </c:pt>
                <c:pt idx="609">
                  <c:v>6.0643016489476042E-3</c:v>
                </c:pt>
                <c:pt idx="610">
                  <c:v>6.1369753336425409E-3</c:v>
                </c:pt>
                <c:pt idx="611">
                  <c:v>6.1958987336486341E-3</c:v>
                </c:pt>
                <c:pt idx="612">
                  <c:v>6.0959247471249357E-3</c:v>
                </c:pt>
                <c:pt idx="613">
                  <c:v>5.9975145518875112E-3</c:v>
                </c:pt>
                <c:pt idx="614">
                  <c:v>6.0093622948615821E-3</c:v>
                </c:pt>
                <c:pt idx="615">
                  <c:v>5.865286837457958E-3</c:v>
                </c:pt>
                <c:pt idx="616">
                  <c:v>5.8325175271389156E-3</c:v>
                </c:pt>
                <c:pt idx="617">
                  <c:v>5.7149583454150768E-3</c:v>
                </c:pt>
                <c:pt idx="618">
                  <c:v>5.6567380123360555E-3</c:v>
                </c:pt>
                <c:pt idx="619">
                  <c:v>5.6329786112127248E-3</c:v>
                </c:pt>
                <c:pt idx="620">
                  <c:v>5.6281636680152059E-3</c:v>
                </c:pt>
                <c:pt idx="621">
                  <c:v>5.6324736813287363E-3</c:v>
                </c:pt>
                <c:pt idx="622">
                  <c:v>5.6351751627333616E-3</c:v>
                </c:pt>
                <c:pt idx="623">
                  <c:v>5.5890710163642027E-3</c:v>
                </c:pt>
                <c:pt idx="624">
                  <c:v>5.5769569601601798E-3</c:v>
                </c:pt>
                <c:pt idx="625">
                  <c:v>5.5522026128097517E-3</c:v>
                </c:pt>
                <c:pt idx="626">
                  <c:v>5.4858075288241456E-3</c:v>
                </c:pt>
                <c:pt idx="627">
                  <c:v>5.461321625209509E-3</c:v>
                </c:pt>
                <c:pt idx="628">
                  <c:v>5.3778015352851181E-3</c:v>
                </c:pt>
                <c:pt idx="629">
                  <c:v>5.3855778815996942E-3</c:v>
                </c:pt>
                <c:pt idx="630">
                  <c:v>5.3671511365929077E-3</c:v>
                </c:pt>
                <c:pt idx="631">
                  <c:v>5.3256126642380322E-3</c:v>
                </c:pt>
                <c:pt idx="632">
                  <c:v>5.2326054318098583E-3</c:v>
                </c:pt>
                <c:pt idx="633">
                  <c:v>5.2639558252397193E-3</c:v>
                </c:pt>
                <c:pt idx="634">
                  <c:v>5.2192769872772583E-3</c:v>
                </c:pt>
                <c:pt idx="635">
                  <c:v>5.126474283409687E-3</c:v>
                </c:pt>
                <c:pt idx="636">
                  <c:v>5.0308529203163116E-3</c:v>
                </c:pt>
                <c:pt idx="637">
                  <c:v>5.0249556801522715E-3</c:v>
                </c:pt>
                <c:pt idx="638">
                  <c:v>5.0132187234818602E-3</c:v>
                </c:pt>
                <c:pt idx="639">
                  <c:v>4.8906656360699751E-3</c:v>
                </c:pt>
                <c:pt idx="640">
                  <c:v>4.7510109782835409E-3</c:v>
                </c:pt>
                <c:pt idx="641">
                  <c:v>4.6566295695888186E-3</c:v>
                </c:pt>
                <c:pt idx="642">
                  <c:v>4.6719393845522563E-3</c:v>
                </c:pt>
                <c:pt idx="643">
                  <c:v>4.6761066539745327E-3</c:v>
                </c:pt>
                <c:pt idx="644">
                  <c:v>4.6990010697269824E-3</c:v>
                </c:pt>
                <c:pt idx="645">
                  <c:v>4.6672671852459914E-3</c:v>
                </c:pt>
                <c:pt idx="646">
                  <c:v>4.7336388336673609E-3</c:v>
                </c:pt>
                <c:pt idx="647">
                  <c:v>4.8372922037760663E-3</c:v>
                </c:pt>
                <c:pt idx="648">
                  <c:v>4.8763465063219567E-3</c:v>
                </c:pt>
                <c:pt idx="649">
                  <c:v>4.796177702083273E-3</c:v>
                </c:pt>
                <c:pt idx="650">
                  <c:v>4.840236562846407E-3</c:v>
                </c:pt>
                <c:pt idx="651">
                  <c:v>4.7055076345611513E-3</c:v>
                </c:pt>
                <c:pt idx="652">
                  <c:v>4.6141408916294769E-3</c:v>
                </c:pt>
                <c:pt idx="653">
                  <c:v>4.5379518722991844E-3</c:v>
                </c:pt>
                <c:pt idx="654">
                  <c:v>4.3803136147206028E-3</c:v>
                </c:pt>
                <c:pt idx="655">
                  <c:v>4.2510835220073793E-3</c:v>
                </c:pt>
                <c:pt idx="656">
                  <c:v>4.1707996704533571E-3</c:v>
                </c:pt>
                <c:pt idx="657">
                  <c:v>4.0624101858631988E-3</c:v>
                </c:pt>
                <c:pt idx="658">
                  <c:v>4.0292765590455842E-3</c:v>
                </c:pt>
                <c:pt idx="659">
                  <c:v>3.9865513949380463E-3</c:v>
                </c:pt>
                <c:pt idx="660">
                  <c:v>3.99609180008782E-3</c:v>
                </c:pt>
                <c:pt idx="661">
                  <c:v>3.9820091564879978E-3</c:v>
                </c:pt>
                <c:pt idx="662">
                  <c:v>3.9866003965723573E-3</c:v>
                </c:pt>
                <c:pt idx="663">
                  <c:v>4.0252562945262407E-3</c:v>
                </c:pt>
                <c:pt idx="664">
                  <c:v>4.0366651532973514E-3</c:v>
                </c:pt>
                <c:pt idx="665">
                  <c:v>4.0221116679069763E-3</c:v>
                </c:pt>
                <c:pt idx="666">
                  <c:v>4.0364968433360231E-3</c:v>
                </c:pt>
                <c:pt idx="667">
                  <c:v>4.022936173666905E-3</c:v>
                </c:pt>
                <c:pt idx="668">
                  <c:v>4.0662301828336194E-3</c:v>
                </c:pt>
                <c:pt idx="669">
                  <c:v>4.0947470034967993E-3</c:v>
                </c:pt>
                <c:pt idx="670">
                  <c:v>4.0552239896661946E-3</c:v>
                </c:pt>
                <c:pt idx="671">
                  <c:v>4.0175119057992582E-3</c:v>
                </c:pt>
                <c:pt idx="672">
                  <c:v>3.9858440669992955E-3</c:v>
                </c:pt>
                <c:pt idx="673">
                  <c:v>3.9069194781709438E-3</c:v>
                </c:pt>
                <c:pt idx="674">
                  <c:v>3.8543045059559358E-3</c:v>
                </c:pt>
                <c:pt idx="675">
                  <c:v>3.8405691348079702E-3</c:v>
                </c:pt>
                <c:pt idx="676">
                  <c:v>3.8574448715635208E-3</c:v>
                </c:pt>
                <c:pt idx="677">
                  <c:v>3.8765256818630682E-3</c:v>
                </c:pt>
                <c:pt idx="678">
                  <c:v>3.84931060026789E-3</c:v>
                </c:pt>
                <c:pt idx="679">
                  <c:v>3.8383576697464551E-3</c:v>
                </c:pt>
                <c:pt idx="680">
                  <c:v>3.8393526159735524E-3</c:v>
                </c:pt>
                <c:pt idx="681">
                  <c:v>3.7590559813844926E-3</c:v>
                </c:pt>
                <c:pt idx="682">
                  <c:v>3.6765713172981526E-3</c:v>
                </c:pt>
                <c:pt idx="683">
                  <c:v>3.5716716012732753E-3</c:v>
                </c:pt>
                <c:pt idx="684">
                  <c:v>3.3959922202448762E-3</c:v>
                </c:pt>
                <c:pt idx="685">
                  <c:v>3.2997636629872118E-3</c:v>
                </c:pt>
                <c:pt idx="686">
                  <c:v>3.3052198884424532E-3</c:v>
                </c:pt>
                <c:pt idx="687">
                  <c:v>3.2724931882402043E-3</c:v>
                </c:pt>
                <c:pt idx="688">
                  <c:v>3.3137802609060065E-3</c:v>
                </c:pt>
                <c:pt idx="689">
                  <c:v>3.2586257257301828E-3</c:v>
                </c:pt>
                <c:pt idx="690">
                  <c:v>3.2337051989242654E-3</c:v>
                </c:pt>
                <c:pt idx="691">
                  <c:v>3.333723926070595E-3</c:v>
                </c:pt>
                <c:pt idx="692">
                  <c:v>3.401446315194278E-3</c:v>
                </c:pt>
                <c:pt idx="693">
                  <c:v>3.3535269778497702E-3</c:v>
                </c:pt>
                <c:pt idx="694">
                  <c:v>3.3358416488751676E-3</c:v>
                </c:pt>
                <c:pt idx="695">
                  <c:v>3.2587088154579277E-3</c:v>
                </c:pt>
                <c:pt idx="696">
                  <c:v>3.2049135430077757E-3</c:v>
                </c:pt>
                <c:pt idx="697">
                  <c:v>3.1523624859679561E-3</c:v>
                </c:pt>
                <c:pt idx="698">
                  <c:v>3.0552305942342971E-3</c:v>
                </c:pt>
                <c:pt idx="699">
                  <c:v>3.0061927413239948E-3</c:v>
                </c:pt>
                <c:pt idx="700">
                  <c:v>3.0038555764179426E-3</c:v>
                </c:pt>
                <c:pt idx="701">
                  <c:v>2.9585546307503152E-3</c:v>
                </c:pt>
                <c:pt idx="702">
                  <c:v>2.9486179515143744E-3</c:v>
                </c:pt>
                <c:pt idx="703">
                  <c:v>2.9486626921370056E-3</c:v>
                </c:pt>
                <c:pt idx="704">
                  <c:v>2.8836737420055432E-3</c:v>
                </c:pt>
                <c:pt idx="705">
                  <c:v>2.8672645860288674E-3</c:v>
                </c:pt>
                <c:pt idx="706">
                  <c:v>2.7574327489852933E-3</c:v>
                </c:pt>
                <c:pt idx="707">
                  <c:v>2.6838919484136361E-3</c:v>
                </c:pt>
                <c:pt idx="708">
                  <c:v>2.6366373288910865E-3</c:v>
                </c:pt>
                <c:pt idx="709">
                  <c:v>2.6375449243787605E-3</c:v>
                </c:pt>
                <c:pt idx="710">
                  <c:v>2.6403060599468949E-3</c:v>
                </c:pt>
                <c:pt idx="711">
                  <c:v>2.6797992466957455E-3</c:v>
                </c:pt>
                <c:pt idx="712">
                  <c:v>2.6703653668379524E-3</c:v>
                </c:pt>
                <c:pt idx="713">
                  <c:v>2.699898438786626E-3</c:v>
                </c:pt>
                <c:pt idx="714">
                  <c:v>2.6445777241553129E-3</c:v>
                </c:pt>
                <c:pt idx="715">
                  <c:v>2.6868341769781374E-3</c:v>
                </c:pt>
                <c:pt idx="716">
                  <c:v>2.6923585786202461E-3</c:v>
                </c:pt>
                <c:pt idx="717">
                  <c:v>2.5888564744261538E-3</c:v>
                </c:pt>
                <c:pt idx="718">
                  <c:v>2.5158142122209651E-3</c:v>
                </c:pt>
                <c:pt idx="719">
                  <c:v>2.545781907360919E-3</c:v>
                </c:pt>
                <c:pt idx="720">
                  <c:v>2.5235671229713059E-3</c:v>
                </c:pt>
                <c:pt idx="721">
                  <c:v>2.4817900339623934E-3</c:v>
                </c:pt>
                <c:pt idx="722">
                  <c:v>2.3596417426600346E-3</c:v>
                </c:pt>
                <c:pt idx="723">
                  <c:v>2.220272572656108E-3</c:v>
                </c:pt>
                <c:pt idx="724">
                  <c:v>2.2325123287046671E-3</c:v>
                </c:pt>
                <c:pt idx="725">
                  <c:v>2.1762371474572093E-3</c:v>
                </c:pt>
                <c:pt idx="726">
                  <c:v>2.0245883809455229E-3</c:v>
                </c:pt>
                <c:pt idx="727">
                  <c:v>2.0550397009110682E-3</c:v>
                </c:pt>
                <c:pt idx="728">
                  <c:v>2.0114753305533074E-3</c:v>
                </c:pt>
                <c:pt idx="729">
                  <c:v>2.0559700928112256E-3</c:v>
                </c:pt>
                <c:pt idx="730">
                  <c:v>2.0732288945167388E-3</c:v>
                </c:pt>
                <c:pt idx="731">
                  <c:v>2.070594310995477E-3</c:v>
                </c:pt>
                <c:pt idx="732">
                  <c:v>2.1496313905321599E-3</c:v>
                </c:pt>
                <c:pt idx="733">
                  <c:v>2.2077366762958428E-3</c:v>
                </c:pt>
                <c:pt idx="734">
                  <c:v>2.1109855059557227E-3</c:v>
                </c:pt>
                <c:pt idx="735">
                  <c:v>2.2009510151966851E-3</c:v>
                </c:pt>
                <c:pt idx="736">
                  <c:v>2.2064818083563126E-3</c:v>
                </c:pt>
                <c:pt idx="737">
                  <c:v>2.1442603853105034E-3</c:v>
                </c:pt>
                <c:pt idx="738">
                  <c:v>2.1028791442865907E-3</c:v>
                </c:pt>
                <c:pt idx="739">
                  <c:v>2.0865017328469244E-3</c:v>
                </c:pt>
                <c:pt idx="740">
                  <c:v>2.0797258720746292E-3</c:v>
                </c:pt>
                <c:pt idx="741">
                  <c:v>2.1055976697379329E-3</c:v>
                </c:pt>
                <c:pt idx="742">
                  <c:v>2.0060972946623801E-3</c:v>
                </c:pt>
                <c:pt idx="743">
                  <c:v>1.9748240255439129E-3</c:v>
                </c:pt>
                <c:pt idx="744">
                  <c:v>1.9507412136341295E-3</c:v>
                </c:pt>
                <c:pt idx="745">
                  <c:v>1.9112309828385624E-3</c:v>
                </c:pt>
                <c:pt idx="746">
                  <c:v>1.8821900577388388E-3</c:v>
                </c:pt>
                <c:pt idx="747">
                  <c:v>1.8681372412207712E-3</c:v>
                </c:pt>
                <c:pt idx="748">
                  <c:v>1.7614634529832514E-3</c:v>
                </c:pt>
                <c:pt idx="749">
                  <c:v>1.7392571906169967E-3</c:v>
                </c:pt>
                <c:pt idx="750">
                  <c:v>1.7270108300003345E-3</c:v>
                </c:pt>
                <c:pt idx="751">
                  <c:v>1.7233947224387645E-3</c:v>
                </c:pt>
                <c:pt idx="752">
                  <c:v>1.7320300887078716E-3</c:v>
                </c:pt>
                <c:pt idx="753">
                  <c:v>1.6321479269858605E-3</c:v>
                </c:pt>
                <c:pt idx="754">
                  <c:v>1.6094559092881746E-3</c:v>
                </c:pt>
                <c:pt idx="755">
                  <c:v>1.6262602740980984E-3</c:v>
                </c:pt>
                <c:pt idx="756">
                  <c:v>1.6012140474476434E-3</c:v>
                </c:pt>
                <c:pt idx="757">
                  <c:v>1.4557916842522169E-3</c:v>
                </c:pt>
                <c:pt idx="758">
                  <c:v>1.4485667128489317E-3</c:v>
                </c:pt>
                <c:pt idx="759">
                  <c:v>1.4721652607813714E-3</c:v>
                </c:pt>
                <c:pt idx="760">
                  <c:v>1.469376641687906E-3</c:v>
                </c:pt>
                <c:pt idx="761">
                  <c:v>1.3993841985921191E-3</c:v>
                </c:pt>
                <c:pt idx="762">
                  <c:v>1.4048440459072877E-3</c:v>
                </c:pt>
                <c:pt idx="763">
                  <c:v>1.3630797399334133E-3</c:v>
                </c:pt>
                <c:pt idx="764">
                  <c:v>1.3762605404113283E-3</c:v>
                </c:pt>
                <c:pt idx="765">
                  <c:v>1.4539494358527063E-3</c:v>
                </c:pt>
                <c:pt idx="766">
                  <c:v>1.3917580529392351E-3</c:v>
                </c:pt>
                <c:pt idx="767">
                  <c:v>1.3500193130354362E-3</c:v>
                </c:pt>
                <c:pt idx="768">
                  <c:v>1.3468702123539086E-3</c:v>
                </c:pt>
                <c:pt idx="769">
                  <c:v>1.3010236441407576E-3</c:v>
                </c:pt>
                <c:pt idx="770">
                  <c:v>1.3100808505661075E-3</c:v>
                </c:pt>
                <c:pt idx="771">
                  <c:v>1.3173550366542878E-3</c:v>
                </c:pt>
                <c:pt idx="772">
                  <c:v>1.1474263169881636E-3</c:v>
                </c:pt>
                <c:pt idx="773">
                  <c:v>1.1111009793722294E-3</c:v>
                </c:pt>
                <c:pt idx="774">
                  <c:v>1.1029053495084178E-3</c:v>
                </c:pt>
                <c:pt idx="775">
                  <c:v>1.0720272892231985E-3</c:v>
                </c:pt>
                <c:pt idx="776">
                  <c:v>1.0042850863952076E-3</c:v>
                </c:pt>
                <c:pt idx="777">
                  <c:v>9.6935629535713772E-4</c:v>
                </c:pt>
                <c:pt idx="778">
                  <c:v>9.0617145757065671E-4</c:v>
                </c:pt>
                <c:pt idx="779">
                  <c:v>9.1162214371071483E-4</c:v>
                </c:pt>
                <c:pt idx="780">
                  <c:v>9.4391400767109934E-4</c:v>
                </c:pt>
                <c:pt idx="781">
                  <c:v>9.6981776292199727E-4</c:v>
                </c:pt>
                <c:pt idx="782">
                  <c:v>9.5161855593888086E-4</c:v>
                </c:pt>
                <c:pt idx="783">
                  <c:v>9.5028528538445298E-4</c:v>
                </c:pt>
                <c:pt idx="784">
                  <c:v>8.8165679212718446E-4</c:v>
                </c:pt>
                <c:pt idx="785">
                  <c:v>9.3663449531831988E-4</c:v>
                </c:pt>
                <c:pt idx="786">
                  <c:v>9.8436634814894194E-4</c:v>
                </c:pt>
                <c:pt idx="787">
                  <c:v>8.7390984679319456E-4</c:v>
                </c:pt>
                <c:pt idx="788">
                  <c:v>8.594202765780072E-4</c:v>
                </c:pt>
                <c:pt idx="789">
                  <c:v>8.5715533581991773E-4</c:v>
                </c:pt>
                <c:pt idx="790">
                  <c:v>8.4894969257865989E-4</c:v>
                </c:pt>
                <c:pt idx="791">
                  <c:v>8.7802491882240134E-4</c:v>
                </c:pt>
                <c:pt idx="792">
                  <c:v>8.2306937289199761E-4</c:v>
                </c:pt>
                <c:pt idx="793">
                  <c:v>7.6351726061263544E-4</c:v>
                </c:pt>
                <c:pt idx="794">
                  <c:v>8.0081389584084784E-4</c:v>
                </c:pt>
                <c:pt idx="795">
                  <c:v>7.1260988882807484E-4</c:v>
                </c:pt>
                <c:pt idx="796">
                  <c:v>7.6351513010679576E-4</c:v>
                </c:pt>
                <c:pt idx="797">
                  <c:v>8.0125107563913591E-4</c:v>
                </c:pt>
                <c:pt idx="798">
                  <c:v>7.4264043389029731E-4</c:v>
                </c:pt>
                <c:pt idx="799">
                  <c:v>7.4674655779497748E-4</c:v>
                </c:pt>
                <c:pt idx="800">
                  <c:v>7.5356289817822574E-4</c:v>
                </c:pt>
                <c:pt idx="801">
                  <c:v>7.1537507235730469E-4</c:v>
                </c:pt>
                <c:pt idx="802">
                  <c:v>7.7174080010294606E-4</c:v>
                </c:pt>
                <c:pt idx="803">
                  <c:v>6.9173753616799975E-4</c:v>
                </c:pt>
                <c:pt idx="804">
                  <c:v>5.7221828907171946E-4</c:v>
                </c:pt>
                <c:pt idx="805">
                  <c:v>6.3540738786987982E-4</c:v>
                </c:pt>
                <c:pt idx="806">
                  <c:v>6.5039741390679169E-4</c:v>
                </c:pt>
                <c:pt idx="807">
                  <c:v>6.4902238543790736E-4</c:v>
                </c:pt>
                <c:pt idx="808">
                  <c:v>7.5130711859524668E-4</c:v>
                </c:pt>
                <c:pt idx="809">
                  <c:v>7.7765721481954308E-4</c:v>
                </c:pt>
                <c:pt idx="810">
                  <c:v>8.3949429461188684E-4</c:v>
                </c:pt>
                <c:pt idx="811">
                  <c:v>9.0358140162144268E-4</c:v>
                </c:pt>
                <c:pt idx="812">
                  <c:v>8.7129912493733648E-4</c:v>
                </c:pt>
                <c:pt idx="813">
                  <c:v>8.2038323112941741E-4</c:v>
                </c:pt>
                <c:pt idx="814">
                  <c:v>7.9766820396866365E-4</c:v>
                </c:pt>
                <c:pt idx="815">
                  <c:v>6.708291779592353E-4</c:v>
                </c:pt>
                <c:pt idx="816">
                  <c:v>5.9811543975451457E-4</c:v>
                </c:pt>
                <c:pt idx="817">
                  <c:v>4.8494019989684089E-4</c:v>
                </c:pt>
                <c:pt idx="818">
                  <c:v>5.5768887839733119E-4</c:v>
                </c:pt>
                <c:pt idx="819">
                  <c:v>5.5814864155751909E-4</c:v>
                </c:pt>
                <c:pt idx="820">
                  <c:v>6.0177415743287686E-4</c:v>
                </c:pt>
                <c:pt idx="821">
                  <c:v>6.4769870215975768E-4</c:v>
                </c:pt>
                <c:pt idx="822">
                  <c:v>7.1591281203122218E-4</c:v>
                </c:pt>
                <c:pt idx="823">
                  <c:v>6.5500846769545951E-4</c:v>
                </c:pt>
                <c:pt idx="824">
                  <c:v>6.1546457490762663E-4</c:v>
                </c:pt>
                <c:pt idx="825">
                  <c:v>5.4090816220222723E-4</c:v>
                </c:pt>
                <c:pt idx="826">
                  <c:v>4.990903805317785E-4</c:v>
                </c:pt>
                <c:pt idx="827">
                  <c:v>4.386639086558404E-4</c:v>
                </c:pt>
                <c:pt idx="828">
                  <c:v>3.2911990295119797E-4</c:v>
                </c:pt>
                <c:pt idx="829">
                  <c:v>2.7956518932420568E-4</c:v>
                </c:pt>
                <c:pt idx="830">
                  <c:v>4.3956809533417094E-4</c:v>
                </c:pt>
                <c:pt idx="831">
                  <c:v>4.5866062341583578E-4</c:v>
                </c:pt>
                <c:pt idx="832">
                  <c:v>4.5274932191325388E-4</c:v>
                </c:pt>
                <c:pt idx="833">
                  <c:v>4.8956424977113038E-4</c:v>
                </c:pt>
                <c:pt idx="834">
                  <c:v>4.9591890953893508E-4</c:v>
                </c:pt>
                <c:pt idx="835">
                  <c:v>5.2137738906935459E-4</c:v>
                </c:pt>
                <c:pt idx="836">
                  <c:v>5.1910541764199451E-4</c:v>
                </c:pt>
                <c:pt idx="837">
                  <c:v>3.2910115449980942E-4</c:v>
                </c:pt>
                <c:pt idx="838">
                  <c:v>3.5092349971376657E-4</c:v>
                </c:pt>
                <c:pt idx="839">
                  <c:v>3.3637832329616525E-4</c:v>
                </c:pt>
                <c:pt idx="840">
                  <c:v>3.327394193221114E-4</c:v>
                </c:pt>
                <c:pt idx="841">
                  <c:v>2.8910793803040274E-4</c:v>
                </c:pt>
                <c:pt idx="842">
                  <c:v>2.4364677832363704E-4</c:v>
                </c:pt>
                <c:pt idx="843">
                  <c:v>2.2273842011487263E-4</c:v>
                </c:pt>
                <c:pt idx="844">
                  <c:v>2.4046699835801914E-4</c:v>
                </c:pt>
                <c:pt idx="845">
                  <c:v>2.1637033816027839E-4</c:v>
                </c:pt>
                <c:pt idx="846">
                  <c:v>2.118183632985429E-4</c:v>
                </c:pt>
                <c:pt idx="847">
                  <c:v>1.731870726871069E-4</c:v>
                </c:pt>
                <c:pt idx="848">
                  <c:v>2.2502189627376657E-4</c:v>
                </c:pt>
                <c:pt idx="849">
                  <c:v>2.9502435274699965E-4</c:v>
                </c:pt>
                <c:pt idx="850">
                  <c:v>3.163835259914256E-4</c:v>
                </c:pt>
                <c:pt idx="851">
                  <c:v>3.6956116479867467E-4</c:v>
                </c:pt>
                <c:pt idx="852">
                  <c:v>3.4592597216579336E-4</c:v>
                </c:pt>
                <c:pt idx="853">
                  <c:v>3.7092681904186465E-4</c:v>
                </c:pt>
                <c:pt idx="854">
                  <c:v>3.6819742801074036E-4</c:v>
                </c:pt>
                <c:pt idx="855">
                  <c:v>3.7046322097116554E-4</c:v>
                </c:pt>
                <c:pt idx="856">
                  <c:v>2.8136695811276384E-4</c:v>
                </c:pt>
                <c:pt idx="857">
                  <c:v>2.3409444234116176E-4</c:v>
                </c:pt>
                <c:pt idx="858">
                  <c:v>2.1819916437299959E-4</c:v>
                </c:pt>
                <c:pt idx="859">
                  <c:v>2.2592927871085649E-4</c:v>
                </c:pt>
                <c:pt idx="860">
                  <c:v>1.091104903763986E-4</c:v>
                </c:pt>
                <c:pt idx="861">
                  <c:v>1.2093513866716832E-4</c:v>
                </c:pt>
                <c:pt idx="862">
                  <c:v>1.1728598696002597E-4</c:v>
                </c:pt>
                <c:pt idx="863">
                  <c:v>2.2546440233665358E-4</c:v>
                </c:pt>
                <c:pt idx="864">
                  <c:v>2.0637195947522234E-4</c:v>
                </c:pt>
                <c:pt idx="865">
                  <c:v>1.3772105329652102E-4</c:v>
                </c:pt>
                <c:pt idx="866">
                  <c:v>1.6590078532575754E-4</c:v>
                </c:pt>
                <c:pt idx="867">
                  <c:v>2.2272222827049158E-4</c:v>
                </c:pt>
                <c:pt idx="868">
                  <c:v>1.6453227620474248E-4</c:v>
                </c:pt>
                <c:pt idx="869">
                  <c:v>1.5180998188856986E-4</c:v>
                </c:pt>
                <c:pt idx="870">
                  <c:v>1.7955762602847507E-4</c:v>
                </c:pt>
                <c:pt idx="871">
                  <c:v>3.2046941009062962E-4</c:v>
                </c:pt>
                <c:pt idx="872">
                  <c:v>3.9093184277463449E-4</c:v>
                </c:pt>
                <c:pt idx="873">
                  <c:v>3.9229494041081688E-4</c:v>
                </c:pt>
                <c:pt idx="874">
                  <c:v>4.0956269024085582E-4</c:v>
                </c:pt>
                <c:pt idx="875">
                  <c:v>5.2183395647078298E-4</c:v>
                </c:pt>
                <c:pt idx="876">
                  <c:v>4.9592487495528598E-4</c:v>
                </c:pt>
                <c:pt idx="877">
                  <c:v>4.2454547255791302E-4</c:v>
                </c:pt>
                <c:pt idx="878">
                  <c:v>3.2773763076245901E-4</c:v>
                </c:pt>
                <c:pt idx="879">
                  <c:v>3.0409966847198632E-4</c:v>
                </c:pt>
                <c:pt idx="880">
                  <c:v>2.6682817321268138E-4</c:v>
                </c:pt>
                <c:pt idx="881">
                  <c:v>2.4364997408239645E-4</c:v>
                </c:pt>
                <c:pt idx="882">
                  <c:v>1.9230205630032125E-4</c:v>
                </c:pt>
                <c:pt idx="883">
                  <c:v>1.5138856783349501E-4</c:v>
                </c:pt>
                <c:pt idx="884">
                  <c:v>1.5548273960041512E-4</c:v>
                </c:pt>
                <c:pt idx="885">
                  <c:v>1.3274342467308985E-4</c:v>
                </c:pt>
                <c:pt idx="886">
                  <c:v>1.6547790122165335E-4</c:v>
                </c:pt>
                <c:pt idx="887">
                  <c:v>1.8229720087751272E-4</c:v>
                </c:pt>
                <c:pt idx="888">
                  <c:v>2.6594017837873192E-4</c:v>
                </c:pt>
                <c:pt idx="889">
                  <c:v>2.554753467451517E-4</c:v>
                </c:pt>
                <c:pt idx="890">
                  <c:v>3.5638867329353406E-4</c:v>
                </c:pt>
                <c:pt idx="891">
                  <c:v>3.0184111923141577E-4</c:v>
                </c:pt>
                <c:pt idx="892">
                  <c:v>2.8911518175025742E-4</c:v>
                </c:pt>
                <c:pt idx="893">
                  <c:v>2.9865537384944694E-4</c:v>
                </c:pt>
                <c:pt idx="894">
                  <c:v>2.9774415650184579E-4</c:v>
                </c:pt>
                <c:pt idx="895">
                  <c:v>2.6274186301230939E-4</c:v>
                </c:pt>
                <c:pt idx="896">
                  <c:v>2.3819523998124304E-4</c:v>
                </c:pt>
                <c:pt idx="897">
                  <c:v>1.9910241788977231E-4</c:v>
                </c:pt>
                <c:pt idx="898">
                  <c:v>2.5409776166925989E-4</c:v>
                </c:pt>
                <c:pt idx="899">
                  <c:v>2.4545962574256118E-4</c:v>
                </c:pt>
                <c:pt idx="900">
                  <c:v>1.6227208647467544E-4</c:v>
                </c:pt>
                <c:pt idx="901">
                  <c:v>2.0089560073979686E-4</c:v>
                </c:pt>
                <c:pt idx="902">
                  <c:v>1.5634342134950076E-4</c:v>
                </c:pt>
                <c:pt idx="903">
                  <c:v>1.7361899013597102E-4</c:v>
                </c:pt>
                <c:pt idx="904">
                  <c:v>1.8817716263919395E-4</c:v>
                </c:pt>
                <c:pt idx="905">
                  <c:v>1.9000151478965199E-4</c:v>
                </c:pt>
                <c:pt idx="906">
                  <c:v>2.6364370613421635E-4</c:v>
                </c:pt>
                <c:pt idx="907">
                  <c:v>3.8910621232067261E-4</c:v>
                </c:pt>
                <c:pt idx="908">
                  <c:v>3.4730419639343715E-4</c:v>
                </c:pt>
                <c:pt idx="909">
                  <c:v>3.0684503829690773E-4</c:v>
                </c:pt>
                <c:pt idx="910">
                  <c:v>3.1911888243890083E-4</c:v>
                </c:pt>
                <c:pt idx="911">
                  <c:v>2.1546806893720354E-4</c:v>
                </c:pt>
                <c:pt idx="912">
                  <c:v>1.8046901381654345E-4</c:v>
                </c:pt>
                <c:pt idx="913">
                  <c:v>5.954546510114257E-5</c:v>
                </c:pt>
                <c:pt idx="914">
                  <c:v>4.1818548652550934E-5</c:v>
                </c:pt>
                <c:pt idx="915">
                  <c:v>7.6364807367118747E-5</c:v>
                </c:pt>
                <c:pt idx="916">
                  <c:v>1.3819313078046181E-4</c:v>
                </c:pt>
                <c:pt idx="917">
                  <c:v>1.3274214636958611E-4</c:v>
                </c:pt>
                <c:pt idx="918">
                  <c:v>2.0683715542530115E-4</c:v>
                </c:pt>
                <c:pt idx="919">
                  <c:v>2.7640138815238487E-4</c:v>
                </c:pt>
                <c:pt idx="920">
                  <c:v>3.750459390321666E-4</c:v>
                </c:pt>
                <c:pt idx="921">
                  <c:v>3.1140858180535232E-4</c:v>
                </c:pt>
                <c:pt idx="922">
                  <c:v>3.3322964871580562E-4</c:v>
                </c:pt>
                <c:pt idx="923">
                  <c:v>3.136837489914718E-4</c:v>
                </c:pt>
                <c:pt idx="924">
                  <c:v>3.4049701718529929E-4</c:v>
                </c:pt>
                <c:pt idx="925">
                  <c:v>3.4459227551019757E-4</c:v>
                </c:pt>
                <c:pt idx="926">
                  <c:v>2.7275353605380463E-4</c:v>
                </c:pt>
                <c:pt idx="927">
                  <c:v>2.6093647236382392E-4</c:v>
                </c:pt>
                <c:pt idx="928">
                  <c:v>3.2275075574368395E-4</c:v>
                </c:pt>
                <c:pt idx="929">
                  <c:v>2.2728534567776823E-4</c:v>
                </c:pt>
                <c:pt idx="930">
                  <c:v>2.0000583758600051E-4</c:v>
                </c:pt>
                <c:pt idx="931">
                  <c:v>1.6136696237377553E-4</c:v>
                </c:pt>
                <c:pt idx="932">
                  <c:v>2.1319141039699633E-4</c:v>
                </c:pt>
                <c:pt idx="933">
                  <c:v>2.6455620178532125E-4</c:v>
                </c:pt>
                <c:pt idx="934">
                  <c:v>2.4637190834308218E-4</c:v>
                </c:pt>
                <c:pt idx="935">
                  <c:v>1.6046141217170769E-4</c:v>
                </c:pt>
                <c:pt idx="936">
                  <c:v>1.991013526368525E-4</c:v>
                </c:pt>
                <c:pt idx="937">
                  <c:v>2.0001026903814694E-4</c:v>
                </c:pt>
                <c:pt idx="938">
                  <c:v>2.4274386994881035E-4</c:v>
                </c:pt>
                <c:pt idx="939">
                  <c:v>1.9501989998979487E-4</c:v>
                </c:pt>
                <c:pt idx="940">
                  <c:v>1.4638645969796671E-4</c:v>
                </c:pt>
                <c:pt idx="941">
                  <c:v>2.154940611084468E-4</c:v>
                </c:pt>
                <c:pt idx="942">
                  <c:v>2.705094742529435E-4</c:v>
                </c:pt>
                <c:pt idx="943">
                  <c:v>2.8233378166277884E-4</c:v>
                </c:pt>
                <c:pt idx="944">
                  <c:v>4.1097841137127666E-4</c:v>
                </c:pt>
                <c:pt idx="945">
                  <c:v>3.3824443336107963E-4</c:v>
                </c:pt>
                <c:pt idx="946">
                  <c:v>3.2414581096746058E-4</c:v>
                </c:pt>
                <c:pt idx="947">
                  <c:v>3.1732393126902939E-4</c:v>
                </c:pt>
                <c:pt idx="948">
                  <c:v>2.586757926174138E-4</c:v>
                </c:pt>
                <c:pt idx="949">
                  <c:v>2.5412396689108709E-4</c:v>
                </c:pt>
                <c:pt idx="950">
                  <c:v>2.341191562089012E-4</c:v>
                </c:pt>
                <c:pt idx="951">
                  <c:v>6.7744738129939976E-5</c:v>
                </c:pt>
                <c:pt idx="952">
                  <c:v>9.0471376547519546E-5</c:v>
                </c:pt>
                <c:pt idx="953">
                  <c:v>3.045967154843673E-5</c:v>
                </c:pt>
                <c:pt idx="954">
                  <c:v>2.0458052363998628E-5</c:v>
                </c:pt>
                <c:pt idx="955">
                  <c:v>-6.6820716442242731E-5</c:v>
                </c:pt>
                <c:pt idx="956">
                  <c:v>-7.6368344006812509E-5</c:v>
                </c:pt>
                <c:pt idx="957">
                  <c:v>-4.8639320487945494E-5</c:v>
                </c:pt>
                <c:pt idx="958">
                  <c:v>-2.4093784014857296E-5</c:v>
                </c:pt>
                <c:pt idx="959">
                  <c:v>-1.3664874840238693E-6</c:v>
                </c:pt>
                <c:pt idx="960">
                  <c:v>7.0458299502676032E-5</c:v>
                </c:pt>
                <c:pt idx="961">
                  <c:v>7.6821758259598301E-5</c:v>
                </c:pt>
                <c:pt idx="962">
                  <c:v>8.7724941469678316E-5</c:v>
                </c:pt>
                <c:pt idx="963">
                  <c:v>8.4091150709639543E-5</c:v>
                </c:pt>
                <c:pt idx="964">
                  <c:v>1.1816343579006932E-5</c:v>
                </c:pt>
                <c:pt idx="965">
                  <c:v>5.1370501143975111E-5</c:v>
                </c:pt>
                <c:pt idx="966">
                  <c:v>2.955490963352956E-5</c:v>
                </c:pt>
                <c:pt idx="967">
                  <c:v>6.5487318057464431E-5</c:v>
                </c:pt>
                <c:pt idx="968">
                  <c:v>9.5951911074390657E-5</c:v>
                </c:pt>
                <c:pt idx="969">
                  <c:v>2.1688379006762438E-4</c:v>
                </c:pt>
                <c:pt idx="970">
                  <c:v>2.5597473731395627E-4</c:v>
                </c:pt>
                <c:pt idx="971">
                  <c:v>3.1279596720810635E-4</c:v>
                </c:pt>
                <c:pt idx="972">
                  <c:v>3.3051772783256609E-4</c:v>
                </c:pt>
                <c:pt idx="973">
                  <c:v>3.6369843882923589E-4</c:v>
                </c:pt>
                <c:pt idx="974">
                  <c:v>2.82764569943548E-4</c:v>
                </c:pt>
                <c:pt idx="975">
                  <c:v>2.4502670695595246E-4</c:v>
                </c:pt>
                <c:pt idx="976">
                  <c:v>1.7274004995183992E-4</c:v>
                </c:pt>
                <c:pt idx="977">
                  <c:v>9.409459999859387E-5</c:v>
                </c:pt>
                <c:pt idx="978">
                  <c:v>4.2724993667071395E-5</c:v>
                </c:pt>
                <c:pt idx="979">
                  <c:v>6.1821910590765839E-5</c:v>
                </c:pt>
                <c:pt idx="980">
                  <c:v>6.6365661699960442E-5</c:v>
                </c:pt>
                <c:pt idx="981">
                  <c:v>9.182117982726285E-5</c:v>
                </c:pt>
                <c:pt idx="982">
                  <c:v>1.172781253934778E-4</c:v>
                </c:pt>
                <c:pt idx="983">
                  <c:v>1.37738693884873E-4</c:v>
                </c:pt>
                <c:pt idx="984">
                  <c:v>1.7501519583290102E-4</c:v>
                </c:pt>
                <c:pt idx="985">
                  <c:v>2.1684032774849636E-4</c:v>
                </c:pt>
                <c:pt idx="986">
                  <c:v>1.5728776806290786E-4</c:v>
                </c:pt>
                <c:pt idx="987">
                  <c:v>7.2285101734849606E-5</c:v>
                </c:pt>
                <c:pt idx="988">
                  <c:v>5.1376253509742059E-5</c:v>
                </c:pt>
                <c:pt idx="989">
                  <c:v>4.4559721380968318E-5</c:v>
                </c:pt>
                <c:pt idx="990">
                  <c:v>5.4552624666016574E-5</c:v>
                </c:pt>
                <c:pt idx="991">
                  <c:v>8.9545607845033812E-5</c:v>
                </c:pt>
                <c:pt idx="992">
                  <c:v>1.6546215678349866E-4</c:v>
                </c:pt>
                <c:pt idx="993">
                  <c:v>1.5500610283397757E-4</c:v>
                </c:pt>
                <c:pt idx="994">
                  <c:v>2.5411778842415218E-4</c:v>
                </c:pt>
                <c:pt idx="995">
                  <c:v>2.3229736066545073E-4</c:v>
                </c:pt>
                <c:pt idx="996">
                  <c:v>2.291139588399055E-4</c:v>
                </c:pt>
                <c:pt idx="997">
                  <c:v>2.8865456638773376E-4</c:v>
                </c:pt>
                <c:pt idx="998">
                  <c:v>2.5775072698185514E-4</c:v>
                </c:pt>
                <c:pt idx="999">
                  <c:v>2.5002700416151705E-4</c:v>
                </c:pt>
                <c:pt idx="1000">
                  <c:v>2.5730033804736155E-4</c:v>
                </c:pt>
                <c:pt idx="1001">
                  <c:v>1.9819279842155083E-4</c:v>
                </c:pt>
                <c:pt idx="1002">
                  <c:v>3.1864974505301874E-4</c:v>
                </c:pt>
                <c:pt idx="1003">
                  <c:v>3.6410962645628061E-4</c:v>
                </c:pt>
                <c:pt idx="1004">
                  <c:v>2.9957213051223113E-4</c:v>
                </c:pt>
                <c:pt idx="1005">
                  <c:v>2.8275732622369331E-4</c:v>
                </c:pt>
                <c:pt idx="1006">
                  <c:v>2.6092944169455319E-4</c:v>
                </c:pt>
                <c:pt idx="1007">
                  <c:v>3.5502301905034403E-4</c:v>
                </c:pt>
                <c:pt idx="1008">
                  <c:v>3.886626410048659E-4</c:v>
                </c:pt>
                <c:pt idx="1009">
                  <c:v>2.9184499888254968E-4</c:v>
                </c:pt>
                <c:pt idx="1010">
                  <c:v>1.6955701031228743E-4</c:v>
                </c:pt>
                <c:pt idx="1011">
                  <c:v>1.7364922201383508E-4</c:v>
                </c:pt>
                <c:pt idx="1012">
                  <c:v>1.8774256075297191E-4</c:v>
                </c:pt>
                <c:pt idx="1013">
                  <c:v>1.1591839395652192E-4</c:v>
                </c:pt>
                <c:pt idx="1014">
                  <c:v>5.1825342835673444E-5</c:v>
                </c:pt>
                <c:pt idx="1015">
                  <c:v>3.1367991408096053E-5</c:v>
                </c:pt>
                <c:pt idx="1016">
                  <c:v>1.6367630287356237E-5</c:v>
                </c:pt>
                <c:pt idx="1017">
                  <c:v>9.1831129289533827E-5</c:v>
                </c:pt>
                <c:pt idx="1018">
                  <c:v>1.2138814812384459E-4</c:v>
                </c:pt>
                <c:pt idx="1019">
                  <c:v>6.3645964470406308E-5</c:v>
                </c:pt>
                <c:pt idx="1020">
                  <c:v>7.1370752543664187E-5</c:v>
                </c:pt>
                <c:pt idx="1021">
                  <c:v>5.00065513054568E-5</c:v>
                </c:pt>
                <c:pt idx="1022">
                  <c:v>8.0463943212645146E-5</c:v>
                </c:pt>
                <c:pt idx="1023">
                  <c:v>3.2732239517431907E-5</c:v>
                </c:pt>
                <c:pt idx="1024">
                  <c:v>5.772959236392619E-5</c:v>
                </c:pt>
                <c:pt idx="1025">
                  <c:v>-1.7288194164075793E-5</c:v>
                </c:pt>
                <c:pt idx="1026">
                  <c:v>3.9087325386404514E-5</c:v>
                </c:pt>
                <c:pt idx="1027">
                  <c:v>9.1370066520783823E-5</c:v>
                </c:pt>
                <c:pt idx="1028">
                  <c:v>1.500049108159603E-4</c:v>
                </c:pt>
                <c:pt idx="1029">
                  <c:v>1.1682104667064787E-4</c:v>
                </c:pt>
                <c:pt idx="1030">
                  <c:v>1.4227613869678238E-4</c:v>
                </c:pt>
                <c:pt idx="1031">
                  <c:v>1.7819256832692014E-4</c:v>
                </c:pt>
                <c:pt idx="1032">
                  <c:v>2.0320061631272929E-4</c:v>
                </c:pt>
                <c:pt idx="1033">
                  <c:v>2.5410756199612206E-4</c:v>
                </c:pt>
                <c:pt idx="1034">
                  <c:v>2.0591735213916636E-4</c:v>
                </c:pt>
                <c:pt idx="1035">
                  <c:v>1.1910060269879698E-4</c:v>
                </c:pt>
                <c:pt idx="1036">
                  <c:v>1.3773856605452263E-4</c:v>
                </c:pt>
                <c:pt idx="1037">
                  <c:v>1.2727543882561405E-4</c:v>
                </c:pt>
                <c:pt idx="1038">
                  <c:v>9.5000746742296774E-5</c:v>
                </c:pt>
                <c:pt idx="1039">
                  <c:v>5.9535728689455549E-5</c:v>
                </c:pt>
                <c:pt idx="1040">
                  <c:v>5.3639852049152471E-5</c:v>
                </c:pt>
                <c:pt idx="1041">
                  <c:v>5.5458558359135542E-5</c:v>
                </c:pt>
                <c:pt idx="1042">
                  <c:v>1.4638064341702457E-4</c:v>
                </c:pt>
                <c:pt idx="1043">
                  <c:v>1.8319714784922241E-4</c:v>
                </c:pt>
                <c:pt idx="1044">
                  <c:v>2.341191562089012E-4</c:v>
                </c:pt>
                <c:pt idx="1045">
                  <c:v>1.2955914934015039E-4</c:v>
                </c:pt>
                <c:pt idx="1046">
                  <c:v>2.209189681278457E-4</c:v>
                </c:pt>
                <c:pt idx="1047">
                  <c:v>1.4999577094590839E-4</c:v>
                </c:pt>
                <c:pt idx="1048">
                  <c:v>1.0589873151812816E-4</c:v>
                </c:pt>
                <c:pt idx="1049">
                  <c:v>5.1799350664430202E-5</c:v>
                </c:pt>
                <c:pt idx="1050">
                  <c:v>-6.003428836098269E-5</c:v>
                </c:pt>
                <c:pt idx="1051">
                  <c:v>-8.7762736643272996E-5</c:v>
                </c:pt>
                <c:pt idx="1052">
                  <c:v>-1.6385820546214827E-5</c:v>
                </c:pt>
                <c:pt idx="1053">
                  <c:v>4.273611490755416E-5</c:v>
                </c:pt>
                <c:pt idx="1054">
                  <c:v>7.5922642185166097E-5</c:v>
                </c:pt>
                <c:pt idx="1055">
                  <c:v>8.5465412196421563E-5</c:v>
                </c:pt>
                <c:pt idx="1056">
                  <c:v>6.3187181342904699E-5</c:v>
                </c:pt>
                <c:pt idx="1057">
                  <c:v>1.3366463409307882E-4</c:v>
                </c:pt>
                <c:pt idx="1058">
                  <c:v>1.9458193190434627E-4</c:v>
                </c:pt>
                <c:pt idx="1059">
                  <c:v>1.3502643212069912E-4</c:v>
                </c:pt>
                <c:pt idx="1060">
                  <c:v>8.1383874329130339E-5</c:v>
                </c:pt>
                <c:pt idx="1061">
                  <c:v>1.2912989502358578E-4</c:v>
                </c:pt>
                <c:pt idx="1062">
                  <c:v>2.3188745134190977E-4</c:v>
                </c:pt>
                <c:pt idx="1063">
                  <c:v>2.1416164275635469E-4</c:v>
                </c:pt>
                <c:pt idx="1064">
                  <c:v>1.905170972028376E-4</c:v>
                </c:pt>
                <c:pt idx="1065">
                  <c:v>1.4459856050242441E-4</c:v>
                </c:pt>
                <c:pt idx="1066">
                  <c:v>2.1188257674454873E-4</c:v>
                </c:pt>
                <c:pt idx="1067">
                  <c:v>1.5914092465231741E-4</c:v>
                </c:pt>
                <c:pt idx="1068">
                  <c:v>1.0321154580768648E-4</c:v>
                </c:pt>
                <c:pt idx="1069">
                  <c:v>-2.271888337632339E-5</c:v>
                </c:pt>
                <c:pt idx="1070">
                  <c:v>2.2816311408368755E-6</c:v>
                </c:pt>
                <c:pt idx="1071">
                  <c:v>3.1831440343386409E-5</c:v>
                </c:pt>
                <c:pt idx="1072">
                  <c:v>2.5468599433157615E-5</c:v>
                </c:pt>
                <c:pt idx="1073">
                  <c:v>4.6835399888489321E-5</c:v>
                </c:pt>
                <c:pt idx="1074">
                  <c:v>7.7394566059635849E-6</c:v>
                </c:pt>
                <c:pt idx="1075">
                  <c:v>-5.0450101316205201E-5</c:v>
                </c:pt>
                <c:pt idx="1076">
                  <c:v>-1.6367050789767863E-5</c:v>
                </c:pt>
                <c:pt idx="1077">
                  <c:v>7.0019500519949944E-5</c:v>
                </c:pt>
                <c:pt idx="1078">
                  <c:v>8.1386729206955422E-5</c:v>
                </c:pt>
                <c:pt idx="1079">
                  <c:v>1.2729959876183524E-4</c:v>
                </c:pt>
                <c:pt idx="1080">
                  <c:v>1.1775197119726546E-4</c:v>
                </c:pt>
                <c:pt idx="1081">
                  <c:v>1.3957263331160926E-4</c:v>
                </c:pt>
                <c:pt idx="1082">
                  <c:v>1.9230648775246759E-4</c:v>
                </c:pt>
                <c:pt idx="1083">
                  <c:v>2.4095424504353796E-4</c:v>
                </c:pt>
                <c:pt idx="1084">
                  <c:v>1.3637883461756675E-4</c:v>
                </c:pt>
                <c:pt idx="1085">
                  <c:v>1.5320448318082819E-4</c:v>
                </c:pt>
                <c:pt idx="1086">
                  <c:v>1.6910670659802746E-4</c:v>
                </c:pt>
                <c:pt idx="1087">
                  <c:v>1.2728474913613314E-4</c:v>
                </c:pt>
                <c:pt idx="1088">
                  <c:v>1.8366762745378347E-4</c:v>
                </c:pt>
                <c:pt idx="1089">
                  <c:v>1.991209959006937E-4</c:v>
                </c:pt>
                <c:pt idx="1090">
                  <c:v>2.3912243612264129E-4</c:v>
                </c:pt>
                <c:pt idx="1091">
                  <c:v>2.5503880609861556E-4</c:v>
                </c:pt>
                <c:pt idx="1092">
                  <c:v>1.9138570443364656E-4</c:v>
                </c:pt>
                <c:pt idx="1093">
                  <c:v>8.8187900388625557E-5</c:v>
                </c:pt>
                <c:pt idx="1094">
                  <c:v>1.5956287133385219E-4</c:v>
                </c:pt>
                <c:pt idx="1095">
                  <c:v>8.6359287226488326E-5</c:v>
                </c:pt>
                <c:pt idx="1096">
                  <c:v>6.1815050361962285E-5</c:v>
                </c:pt>
                <c:pt idx="1097">
                  <c:v>2.2652859000353876E-6</c:v>
                </c:pt>
                <c:pt idx="1098">
                  <c:v>1.5448054965346258E-5</c:v>
                </c:pt>
                <c:pt idx="1099">
                  <c:v>8.1814556084607506E-5</c:v>
                </c:pt>
                <c:pt idx="1100">
                  <c:v>1.6183863506160677E-4</c:v>
                </c:pt>
                <c:pt idx="1101">
                  <c:v>1.1137560157495514E-4</c:v>
                </c:pt>
                <c:pt idx="1102">
                  <c:v>8.2289190175555816E-5</c:v>
                </c:pt>
                <c:pt idx="1103">
                  <c:v>6.4103810175338498E-5</c:v>
                </c:pt>
                <c:pt idx="1104">
                  <c:v>8.3651755185278382E-5</c:v>
                </c:pt>
                <c:pt idx="1105">
                  <c:v>4.3644946088614986E-5</c:v>
                </c:pt>
                <c:pt idx="1106">
                  <c:v>1.7288861012403591E-5</c:v>
                </c:pt>
                <c:pt idx="1107">
                  <c:v>1.8648012951771103E-5</c:v>
                </c:pt>
                <c:pt idx="1108">
                  <c:v>1.3646612144181557E-5</c:v>
                </c:pt>
                <c:pt idx="1109">
                  <c:v>3.4093717969176266E-5</c:v>
                </c:pt>
                <c:pt idx="1110">
                  <c:v>3.1820042137144499E-5</c:v>
                </c:pt>
                <c:pt idx="1111">
                  <c:v>-5.4088217003098394E-5</c:v>
                </c:pt>
                <c:pt idx="1112">
                  <c:v>2.5018807040299155E-5</c:v>
                </c:pt>
                <c:pt idx="1113">
                  <c:v>7.2864258442289178E-6</c:v>
                </c:pt>
                <c:pt idx="1114">
                  <c:v>-4.2261502121664242E-5</c:v>
                </c:pt>
                <c:pt idx="1115">
                  <c:v>6.1416773600305596E-5</c:v>
                </c:pt>
                <c:pt idx="1116">
                  <c:v>6.9603412729474123E-5</c:v>
                </c:pt>
                <c:pt idx="1117">
                  <c:v>9.9153954826032494E-5</c:v>
                </c:pt>
                <c:pt idx="1118">
                  <c:v>1.4823642052861686E-4</c:v>
                </c:pt>
                <c:pt idx="1119">
                  <c:v>8.2315778888434138E-5</c:v>
                </c:pt>
                <c:pt idx="1120">
                  <c:v>1.3095950952346765E-4</c:v>
                </c:pt>
                <c:pt idx="1121">
                  <c:v>1.641442471761743E-4</c:v>
                </c:pt>
                <c:pt idx="1122">
                  <c:v>7.0013769459241395E-5</c:v>
                </c:pt>
                <c:pt idx="1123">
                  <c:v>6.1375676142659522E-5</c:v>
                </c:pt>
                <c:pt idx="1124">
                  <c:v>6.5923155637073445E-5</c:v>
                </c:pt>
                <c:pt idx="1125">
                  <c:v>1.5276547114751813E-4</c:v>
                </c:pt>
                <c:pt idx="1126">
                  <c:v>1.8231322228142661E-4</c:v>
                </c:pt>
                <c:pt idx="1127">
                  <c:v>1.4821933387178319E-4</c:v>
                </c:pt>
                <c:pt idx="1128">
                  <c:v>1.414007777624618E-4</c:v>
                </c:pt>
                <c:pt idx="1129">
                  <c:v>1.7003509582269588E-4</c:v>
                </c:pt>
                <c:pt idx="1130">
                  <c:v>2.1777114574982195E-4</c:v>
                </c:pt>
                <c:pt idx="1131">
                  <c:v>2.3777339982500027E-4</c:v>
                </c:pt>
                <c:pt idx="1132">
                  <c:v>1.6866368921373897E-4</c:v>
                </c:pt>
                <c:pt idx="1133">
                  <c:v>1.8366196030825013E-4</c:v>
                </c:pt>
                <c:pt idx="1134">
                  <c:v>1.341071827660826E-4</c:v>
                </c:pt>
                <c:pt idx="1135">
                  <c:v>2.391322364495035E-4</c:v>
                </c:pt>
                <c:pt idx="1136">
                  <c:v>1.9822222070719586E-4</c:v>
                </c:pt>
                <c:pt idx="1137">
                  <c:v>1.9321862121757984E-4</c:v>
                </c:pt>
                <c:pt idx="1138">
                  <c:v>1.1274481376289729E-4</c:v>
                </c:pt>
                <c:pt idx="1139">
                  <c:v>1.7820991064445457E-4</c:v>
                </c:pt>
                <c:pt idx="1140">
                  <c:v>1.1411570905045273E-4</c:v>
                </c:pt>
                <c:pt idx="1141">
                  <c:v>1.268424774288885E-4</c:v>
                </c:pt>
                <c:pt idx="1142">
                  <c:v>8.2729480512369613E-5</c:v>
                </c:pt>
                <c:pt idx="1143">
                  <c:v>1.5865495627030238E-4</c:v>
                </c:pt>
                <c:pt idx="1144">
                  <c:v>1.0592836685435712E-4</c:v>
                </c:pt>
                <c:pt idx="1145">
                  <c:v>1.0775446601960363E-4</c:v>
                </c:pt>
                <c:pt idx="1146">
                  <c:v>8.5476725182429886E-5</c:v>
                </c:pt>
                <c:pt idx="1147">
                  <c:v>1.0820498278444756E-4</c:v>
                </c:pt>
                <c:pt idx="1148">
                  <c:v>1.3093409258880108E-4</c:v>
                </c:pt>
                <c:pt idx="1149">
                  <c:v>4.5472621828182805E-5</c:v>
                </c:pt>
                <c:pt idx="1150">
                  <c:v>1.3644010796551392E-5</c:v>
                </c:pt>
                <c:pt idx="1151">
                  <c:v>2.4092250050652777E-5</c:v>
                </c:pt>
                <c:pt idx="1152">
                  <c:v>4.1367904057356624E-5</c:v>
                </c:pt>
                <c:pt idx="1153">
                  <c:v>-8.5457891510807728E-5</c:v>
                </c:pt>
                <c:pt idx="1154">
                  <c:v>-3.1360492027540623E-5</c:v>
                </c:pt>
                <c:pt idx="1155">
                  <c:v>-7.8185601572824633E-5</c:v>
                </c:pt>
                <c:pt idx="1156">
                  <c:v>1.772516943380316E-5</c:v>
                </c:pt>
                <c:pt idx="1157">
                  <c:v>-2.3643991621998836E-5</c:v>
                </c:pt>
                <c:pt idx="1158">
                  <c:v>-8.1820606721192004E-5</c:v>
                </c:pt>
                <c:pt idx="1159">
                  <c:v>-9.1824716466956598E-5</c:v>
                </c:pt>
                <c:pt idx="1160">
                  <c:v>3.863774604413002E-5</c:v>
                </c:pt>
                <c:pt idx="1161">
                  <c:v>-5.0004761680551535E-5</c:v>
                </c:pt>
                <c:pt idx="1162">
                  <c:v>5.4110438179005526E-5</c:v>
                </c:pt>
                <c:pt idx="1163">
                  <c:v>9.3727641672779443E-7</c:v>
                </c:pt>
                <c:pt idx="1164">
                  <c:v>-9.0642157895622698E-6</c:v>
                </c:pt>
                <c:pt idx="1165">
                  <c:v>4.5019676286681716E-5</c:v>
                </c:pt>
                <c:pt idx="1166">
                  <c:v>7.9116334353916643E-5</c:v>
                </c:pt>
                <c:pt idx="1167">
                  <c:v>5.8207763094568255E-5</c:v>
                </c:pt>
                <c:pt idx="1168">
                  <c:v>1.5958066105761293E-4</c:v>
                </c:pt>
                <c:pt idx="1169">
                  <c:v>6.4555051312167901E-5</c:v>
                </c:pt>
                <c:pt idx="1170">
                  <c:v>2.5454580704732981E-5</c:v>
                </c:pt>
                <c:pt idx="1171">
                  <c:v>6.5007421617092282E-5</c:v>
                </c:pt>
                <c:pt idx="1172">
                  <c:v>4.5013796090564392E-5</c:v>
                </c:pt>
                <c:pt idx="1173">
                  <c:v>9.2750740830143085E-5</c:v>
                </c:pt>
                <c:pt idx="1174">
                  <c:v>1.1372799959776049E-5</c:v>
                </c:pt>
                <c:pt idx="1175">
                  <c:v>-5.0906050870940134E-5</c:v>
                </c:pt>
                <c:pt idx="1176">
                  <c:v>-7.2273810053899667E-5</c:v>
                </c:pt>
                <c:pt idx="1177">
                  <c:v>-6.4998793068441867E-5</c:v>
                </c:pt>
                <c:pt idx="1178">
                  <c:v>-1.7091957532200996E-4</c:v>
                </c:pt>
                <c:pt idx="1179">
                  <c:v>-1.3046787399591923E-4</c:v>
                </c:pt>
                <c:pt idx="1180">
                  <c:v>-1.3729041415116067E-4</c:v>
                </c:pt>
                <c:pt idx="1181">
                  <c:v>-1.0046943565669966E-4</c:v>
                </c:pt>
                <c:pt idx="1182">
                  <c:v>-1.1047245884448607E-4</c:v>
                </c:pt>
                <c:pt idx="1183">
                  <c:v>-7.3643512258184926E-5</c:v>
                </c:pt>
                <c:pt idx="1184">
                  <c:v>-4.5912358233478299E-5</c:v>
                </c:pt>
                <c:pt idx="1185">
                  <c:v>4.9092713435672895E-5</c:v>
                </c:pt>
                <c:pt idx="1186">
                  <c:v>4.545666433944412E-5</c:v>
                </c:pt>
                <c:pt idx="1187">
                  <c:v>-3.0001506267628605E-5</c:v>
                </c:pt>
                <c:pt idx="1188">
                  <c:v>-2.2672054857968763E-6</c:v>
                </c:pt>
                <c:pt idx="1189">
                  <c:v>-1.5450747924727525E-5</c:v>
                </c:pt>
                <c:pt idx="1190">
                  <c:v>-5.773023151567808E-5</c:v>
                </c:pt>
                <c:pt idx="1191">
                  <c:v>-9.5915905525701249E-5</c:v>
                </c:pt>
                <c:pt idx="1192">
                  <c:v>-1.2591781658943937E-4</c:v>
                </c:pt>
                <c:pt idx="1193">
                  <c:v>-1.5274016073814356E-4</c:v>
                </c:pt>
                <c:pt idx="1194">
                  <c:v>-1.6046935895848942E-4</c:v>
                </c:pt>
                <c:pt idx="1195">
                  <c:v>-1.7592615751980148E-4</c:v>
                </c:pt>
                <c:pt idx="1196">
                  <c:v>-1.7637963568776244E-4</c:v>
                </c:pt>
                <c:pt idx="1197">
                  <c:v>-1.8684218768009431E-4</c:v>
                </c:pt>
                <c:pt idx="1198">
                  <c:v>-1.9730248133623623E-4</c:v>
                </c:pt>
                <c:pt idx="1199">
                  <c:v>-1.3275714513069696E-4</c:v>
                </c:pt>
                <c:pt idx="1200">
                  <c:v>-1.1411939482555525E-4</c:v>
                </c:pt>
                <c:pt idx="1201">
                  <c:v>-1.2685918059467105E-4</c:v>
                </c:pt>
                <c:pt idx="1202">
                  <c:v>-1.3185966954576124E-4</c:v>
                </c:pt>
                <c:pt idx="1203">
                  <c:v>-1.2684592884834868E-4</c:v>
                </c:pt>
                <c:pt idx="1204">
                  <c:v>-3.0007088192928386E-5</c:v>
                </c:pt>
                <c:pt idx="1205">
                  <c:v>7.4100271405138908E-5</c:v>
                </c:pt>
                <c:pt idx="1206">
                  <c:v>2.8195881263500752E-5</c:v>
                </c:pt>
                <c:pt idx="1207">
                  <c:v>2.501629304340842E-5</c:v>
                </c:pt>
                <c:pt idx="1208">
                  <c:v>1.4095362719684446E-4</c:v>
                </c:pt>
                <c:pt idx="1209">
                  <c:v>1.418618618362702E-4</c:v>
                </c:pt>
                <c:pt idx="1210">
                  <c:v>2.432155639417E-4</c:v>
                </c:pt>
                <c:pt idx="1211">
                  <c:v>2.1593763242425359E-4</c:v>
                </c:pt>
                <c:pt idx="1212">
                  <c:v>1.0955913229610368E-4</c:v>
                </c:pt>
              </c:numCache>
            </c:numRef>
          </c:yVal>
          <c:smooth val="0"/>
          <c:extLst>
            <c:ext xmlns:c16="http://schemas.microsoft.com/office/drawing/2014/chart" uri="{C3380CC4-5D6E-409C-BE32-E72D297353CC}">
              <c16:uniqueId val="{00000001-FD7D-4707-8DBF-B174BB3FE85C}"/>
            </c:ext>
          </c:extLst>
        </c:ser>
        <c:dLbls>
          <c:showLegendKey val="0"/>
          <c:showVal val="0"/>
          <c:showCatName val="0"/>
          <c:showSerName val="0"/>
          <c:showPercent val="0"/>
          <c:showBubbleSize val="0"/>
        </c:dLbls>
        <c:axId val="1244481728"/>
        <c:axId val="1244470912"/>
      </c:scatterChart>
      <c:valAx>
        <c:axId val="1244481728"/>
        <c:scaling>
          <c:orientation val="minMax"/>
          <c:max val="780"/>
          <c:min val="65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sz="1400" dirty="0" err="1">
                    <a:solidFill>
                      <a:schemeClr val="bg1"/>
                    </a:solidFill>
                  </a:rPr>
                  <a:t>Wavelength</a:t>
                </a:r>
                <a:r>
                  <a:rPr lang="fr-BE" sz="1400" dirty="0">
                    <a:solidFill>
                      <a:schemeClr val="bg1"/>
                    </a:solidFill>
                  </a:rPr>
                  <a:t> (nm)</a:t>
                </a:r>
              </a:p>
            </c:rich>
          </c:tx>
          <c:layout>
            <c:manualLayout>
              <c:xMode val="edge"/>
              <c:yMode val="edge"/>
              <c:x val="0.45812440564494655"/>
              <c:y val="0.94448965716882871"/>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1244470912"/>
        <c:crosses val="autoZero"/>
        <c:crossBetween val="midCat"/>
        <c:majorUnit val="20"/>
      </c:valAx>
      <c:valAx>
        <c:axId val="1244470912"/>
        <c:scaling>
          <c:orientation val="minMax"/>
          <c:min val="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sz="1400" dirty="0">
                    <a:solidFill>
                      <a:schemeClr val="bg1"/>
                    </a:solidFill>
                  </a:rPr>
                  <a:t>Relative Fluorescence </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1244481728"/>
        <c:crosses val="autoZero"/>
        <c:crossBetween val="midCat"/>
      </c:valAx>
      <c:spPr>
        <a:noFill/>
        <a:ln w="25400">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569330284246908E-2"/>
          <c:y val="3.2105067452815661E-2"/>
          <c:w val="0.88328334544867004"/>
          <c:h val="0.82415110019033222"/>
        </c:manualLayout>
      </c:layout>
      <c:scatterChart>
        <c:scatterStyle val="lineMarker"/>
        <c:varyColors val="0"/>
        <c:ser>
          <c:idx val="5"/>
          <c:order val="5"/>
          <c:tx>
            <c:strRef>
              <c:f>'24.08.21 Eg Filtres +Lihgt  Abs'!$CI$1</c:f>
              <c:strCache>
                <c:ptCount val="1"/>
                <c:pt idx="0">
                  <c:v>Abs 350</c:v>
                </c:pt>
              </c:strCache>
            </c:strRef>
          </c:tx>
          <c:spPr>
            <a:ln w="19050" cap="rnd">
              <a:solidFill>
                <a:srgbClr val="7030A0"/>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Abs'!$CI$2:$CI$1300</c:f>
              <c:numCache>
                <c:formatCode>General</c:formatCode>
                <c:ptCount val="1299"/>
                <c:pt idx="0">
                  <c:v>0.45131279250286133</c:v>
                </c:pt>
                <c:pt idx="1">
                  <c:v>-0.17623437108858725</c:v>
                </c:pt>
                <c:pt idx="2">
                  <c:v>1.3206712151945421</c:v>
                </c:pt>
                <c:pt idx="3">
                  <c:v>3.1258997215460327</c:v>
                </c:pt>
                <c:pt idx="4">
                  <c:v>2.0454025220532865</c:v>
                </c:pt>
                <c:pt idx="5">
                  <c:v>2.4680808103700671</c:v>
                </c:pt>
                <c:pt idx="6">
                  <c:v>2.0647974641424844</c:v>
                </c:pt>
                <c:pt idx="7">
                  <c:v>0.96542452640676946</c:v>
                </c:pt>
                <c:pt idx="8">
                  <c:v>0.8029034208734368</c:v>
                </c:pt>
                <c:pt idx="9">
                  <c:v>1.1083456867449526</c:v>
                </c:pt>
                <c:pt idx="10">
                  <c:v>-1.0826500411551465</c:v>
                </c:pt>
                <c:pt idx="11">
                  <c:v>1.7660801242792701</c:v>
                </c:pt>
                <c:pt idx="12">
                  <c:v>-0.74928738241938719</c:v>
                </c:pt>
                <c:pt idx="13">
                  <c:v>5.245189895716261</c:v>
                </c:pt>
                <c:pt idx="14">
                  <c:v>17.320627948207363</c:v>
                </c:pt>
                <c:pt idx="15">
                  <c:v>18.404764725455518</c:v>
                </c:pt>
                <c:pt idx="16">
                  <c:v>15.944892280654408</c:v>
                </c:pt>
                <c:pt idx="17">
                  <c:v>18.46271158329359</c:v>
                </c:pt>
                <c:pt idx="18">
                  <c:v>3.7942325106081389</c:v>
                </c:pt>
                <c:pt idx="19">
                  <c:v>1.7124094870080573</c:v>
                </c:pt>
                <c:pt idx="20">
                  <c:v>0.81855473840470483</c:v>
                </c:pt>
                <c:pt idx="21">
                  <c:v>0.92033517492739914</c:v>
                </c:pt>
                <c:pt idx="22">
                  <c:v>0.3055308601786102</c:v>
                </c:pt>
                <c:pt idx="23">
                  <c:v>-3.0288951362755747E-2</c:v>
                </c:pt>
                <c:pt idx="24">
                  <c:v>-7.2454072608185621E-2</c:v>
                </c:pt>
                <c:pt idx="25">
                  <c:v>-0.36650383170378198</c:v>
                </c:pt>
                <c:pt idx="26">
                  <c:v>-3.8598685301689389E-2</c:v>
                </c:pt>
                <c:pt idx="27">
                  <c:v>-0.12831175306500253</c:v>
                </c:pt>
                <c:pt idx="28">
                  <c:v>-0.17797535223963329</c:v>
                </c:pt>
                <c:pt idx="29">
                  <c:v>0.13140390041587804</c:v>
                </c:pt>
                <c:pt idx="30">
                  <c:v>0.42644766703374937</c:v>
                </c:pt>
                <c:pt idx="31">
                  <c:v>0.51259326868696031</c:v>
                </c:pt>
                <c:pt idx="32">
                  <c:v>0.8176141965165955</c:v>
                </c:pt>
                <c:pt idx="33">
                  <c:v>0.53783543504440534</c:v>
                </c:pt>
                <c:pt idx="34">
                  <c:v>0.57860323863700747</c:v>
                </c:pt>
                <c:pt idx="35">
                  <c:v>0.40269512123512824</c:v>
                </c:pt>
                <c:pt idx="36">
                  <c:v>0.26616202250501431</c:v>
                </c:pt>
                <c:pt idx="37">
                  <c:v>0.31939071840711558</c:v>
                </c:pt>
                <c:pt idx="38">
                  <c:v>0.13204816645840131</c:v>
                </c:pt>
                <c:pt idx="39">
                  <c:v>5.4187368718174179E-2</c:v>
                </c:pt>
                <c:pt idx="40">
                  <c:v>0.10250165599242614</c:v>
                </c:pt>
                <c:pt idx="41">
                  <c:v>3.9914516795317198E-2</c:v>
                </c:pt>
                <c:pt idx="42">
                  <c:v>0.21761151808405529</c:v>
                </c:pt>
                <c:pt idx="43">
                  <c:v>0.27641320796895474</c:v>
                </c:pt>
                <c:pt idx="44">
                  <c:v>0.4314027672328804</c:v>
                </c:pt>
                <c:pt idx="45">
                  <c:v>0.61290777847714628</c:v>
                </c:pt>
                <c:pt idx="46">
                  <c:v>0.46115603208762185</c:v>
                </c:pt>
                <c:pt idx="47">
                  <c:v>0.61094325122564053</c:v>
                </c:pt>
                <c:pt idx="48">
                  <c:v>0.49542245577238264</c:v>
                </c:pt>
                <c:pt idx="49">
                  <c:v>0.19142365900669289</c:v>
                </c:pt>
                <c:pt idx="50">
                  <c:v>0.27199070377875317</c:v>
                </c:pt>
                <c:pt idx="51">
                  <c:v>0.16782131146358817</c:v>
                </c:pt>
                <c:pt idx="52">
                  <c:v>0.24758492949026328</c:v>
                </c:pt>
                <c:pt idx="53">
                  <c:v>0.46627801923732659</c:v>
                </c:pt>
                <c:pt idx="54">
                  <c:v>0.44631751581562912</c:v>
                </c:pt>
                <c:pt idx="55">
                  <c:v>0.36378985842423694</c:v>
                </c:pt>
                <c:pt idx="56">
                  <c:v>0.52550331353010193</c:v>
                </c:pt>
                <c:pt idx="57">
                  <c:v>0.38626808843360111</c:v>
                </c:pt>
                <c:pt idx="58">
                  <c:v>0.28686012504159292</c:v>
                </c:pt>
                <c:pt idx="59">
                  <c:v>0.19624154104646349</c:v>
                </c:pt>
                <c:pt idx="60">
                  <c:v>-1.9327054125970907E-2</c:v>
                </c:pt>
                <c:pt idx="61">
                  <c:v>-8.9215497410676997E-2</c:v>
                </c:pt>
                <c:pt idx="62">
                  <c:v>4.6669626678011427E-3</c:v>
                </c:pt>
                <c:pt idx="63">
                  <c:v>-1.7581952309478451E-2</c:v>
                </c:pt>
                <c:pt idx="64">
                  <c:v>5.2908932263471153E-2</c:v>
                </c:pt>
                <c:pt idx="65">
                  <c:v>7.8793716397260918E-2</c:v>
                </c:pt>
                <c:pt idx="66">
                  <c:v>0.18758021132832728</c:v>
                </c:pt>
                <c:pt idx="67">
                  <c:v>0.48883145139108525</c:v>
                </c:pt>
                <c:pt idx="68">
                  <c:v>0.46374896081968286</c:v>
                </c:pt>
                <c:pt idx="69">
                  <c:v>0.719571203553662</c:v>
                </c:pt>
                <c:pt idx="70">
                  <c:v>0.95840909348450676</c:v>
                </c:pt>
                <c:pt idx="71">
                  <c:v>0.93733085956051054</c:v>
                </c:pt>
                <c:pt idx="72">
                  <c:v>0.8660412870074391</c:v>
                </c:pt>
                <c:pt idx="73">
                  <c:v>0.68538925351054958</c:v>
                </c:pt>
                <c:pt idx="74">
                  <c:v>0.60693693424551143</c:v>
                </c:pt>
                <c:pt idx="75">
                  <c:v>0.57861972129879247</c:v>
                </c:pt>
                <c:pt idx="76">
                  <c:v>0.57107684319940832</c:v>
                </c:pt>
                <c:pt idx="77">
                  <c:v>0.45924713381964055</c:v>
                </c:pt>
                <c:pt idx="78">
                  <c:v>0.50125834821065263</c:v>
                </c:pt>
                <c:pt idx="79">
                  <c:v>0.60234960343745914</c:v>
                </c:pt>
                <c:pt idx="80">
                  <c:v>0.61366289042017386</c:v>
                </c:pt>
                <c:pt idx="81">
                  <c:v>0.22890461380608357</c:v>
                </c:pt>
                <c:pt idx="82">
                  <c:v>0.47781794281958589</c:v>
                </c:pt>
                <c:pt idx="83">
                  <c:v>0.3657739588366124</c:v>
                </c:pt>
                <c:pt idx="84">
                  <c:v>0.23727801202616211</c:v>
                </c:pt>
                <c:pt idx="85">
                  <c:v>0.23890763219352296</c:v>
                </c:pt>
                <c:pt idx="86">
                  <c:v>0.38332696347133105</c:v>
                </c:pt>
                <c:pt idx="87">
                  <c:v>0.62734556003449005</c:v>
                </c:pt>
                <c:pt idx="88">
                  <c:v>0.95314494337690603</c:v>
                </c:pt>
                <c:pt idx="89">
                  <c:v>0.88070879566341198</c:v>
                </c:pt>
                <c:pt idx="90">
                  <c:v>0.98514912173166858</c:v>
                </c:pt>
                <c:pt idx="91">
                  <c:v>1.1613477460475092</c:v>
                </c:pt>
                <c:pt idx="92">
                  <c:v>1.0887776767070116</c:v>
                </c:pt>
                <c:pt idx="93">
                  <c:v>0.83987197092458454</c:v>
                </c:pt>
                <c:pt idx="94">
                  <c:v>0.69274361116576721</c:v>
                </c:pt>
                <c:pt idx="95">
                  <c:v>0.55934118800845145</c:v>
                </c:pt>
                <c:pt idx="96">
                  <c:v>0.6693629554236713</c:v>
                </c:pt>
                <c:pt idx="97">
                  <c:v>0.55951528612355617</c:v>
                </c:pt>
                <c:pt idx="98">
                  <c:v>0.20133694990403997</c:v>
                </c:pt>
                <c:pt idx="99">
                  <c:v>0.24082384464267131</c:v>
                </c:pt>
                <c:pt idx="100">
                  <c:v>0.36993583093733795</c:v>
                </c:pt>
                <c:pt idx="101">
                  <c:v>0.22941722458759856</c:v>
                </c:pt>
                <c:pt idx="102">
                  <c:v>0.33403762373585716</c:v>
                </c:pt>
                <c:pt idx="103">
                  <c:v>6.1682653131654247E-2</c:v>
                </c:pt>
                <c:pt idx="104">
                  <c:v>0.21701618494370656</c:v>
                </c:pt>
                <c:pt idx="105">
                  <c:v>0.35675897300655091</c:v>
                </c:pt>
                <c:pt idx="106">
                  <c:v>0.33161364228709295</c:v>
                </c:pt>
                <c:pt idx="107">
                  <c:v>0.31261428408073616</c:v>
                </c:pt>
                <c:pt idx="108">
                  <c:v>0.31352598131072196</c:v>
                </c:pt>
                <c:pt idx="109">
                  <c:v>0.21104194116307839</c:v>
                </c:pt>
                <c:pt idx="110">
                  <c:v>0.21491917829810339</c:v>
                </c:pt>
                <c:pt idx="111">
                  <c:v>0.13674222250151172</c:v>
                </c:pt>
                <c:pt idx="112">
                  <c:v>0.1985154272563476</c:v>
                </c:pt>
                <c:pt idx="113">
                  <c:v>0.15970040701872928</c:v>
                </c:pt>
                <c:pt idx="114">
                  <c:v>0.23543555948850178</c:v>
                </c:pt>
                <c:pt idx="115">
                  <c:v>0.36494467491555216</c:v>
                </c:pt>
                <c:pt idx="116">
                  <c:v>0.42900763044224016</c:v>
                </c:pt>
                <c:pt idx="117">
                  <c:v>0.48437701204367489</c:v>
                </c:pt>
                <c:pt idx="118">
                  <c:v>0.73053320380708298</c:v>
                </c:pt>
                <c:pt idx="119">
                  <c:v>0.8980403145303939</c:v>
                </c:pt>
                <c:pt idx="120">
                  <c:v>1.0798172896941127</c:v>
                </c:pt>
                <c:pt idx="121">
                  <c:v>0.96894975569604735</c:v>
                </c:pt>
                <c:pt idx="122">
                  <c:v>1.0028638624851527</c:v>
                </c:pt>
                <c:pt idx="123">
                  <c:v>0.80647809814806992</c:v>
                </c:pt>
                <c:pt idx="124">
                  <c:v>0.75991354843893766</c:v>
                </c:pt>
                <c:pt idx="125">
                  <c:v>0.55197034769144881</c:v>
                </c:pt>
                <c:pt idx="126">
                  <c:v>0.37710166814838936</c:v>
                </c:pt>
                <c:pt idx="127">
                  <c:v>0.32656582711542081</c:v>
                </c:pt>
                <c:pt idx="128">
                  <c:v>0.34935516736597788</c:v>
                </c:pt>
                <c:pt idx="129">
                  <c:v>0.2816660262465786</c:v>
                </c:pt>
                <c:pt idx="130">
                  <c:v>0.3892586613812265</c:v>
                </c:pt>
                <c:pt idx="131">
                  <c:v>0.54527426634127141</c:v>
                </c:pt>
                <c:pt idx="132">
                  <c:v>0.50110897408822552</c:v>
                </c:pt>
                <c:pt idx="133">
                  <c:v>0.42216423530235903</c:v>
                </c:pt>
                <c:pt idx="134">
                  <c:v>0.24701988324094445</c:v>
                </c:pt>
                <c:pt idx="135">
                  <c:v>0.23847980410356473</c:v>
                </c:pt>
                <c:pt idx="136">
                  <c:v>0.26271611602557687</c:v>
                </c:pt>
                <c:pt idx="137">
                  <c:v>0.33773695114023972</c:v>
                </c:pt>
                <c:pt idx="138">
                  <c:v>0.36283695453978854</c:v>
                </c:pt>
                <c:pt idx="139">
                  <c:v>0.27199997527600733</c:v>
                </c:pt>
                <c:pt idx="140">
                  <c:v>0.38301276273105345</c:v>
                </c:pt>
                <c:pt idx="141">
                  <c:v>0.60401332211138781</c:v>
                </c:pt>
                <c:pt idx="142">
                  <c:v>0.52022577125980063</c:v>
                </c:pt>
                <c:pt idx="143">
                  <c:v>0.43938758670137651</c:v>
                </c:pt>
                <c:pt idx="144">
                  <c:v>0.56109144065675165</c:v>
                </c:pt>
                <c:pt idx="145">
                  <c:v>0.55171589660014198</c:v>
                </c:pt>
                <c:pt idx="146">
                  <c:v>0.69438981701154945</c:v>
                </c:pt>
                <c:pt idx="147">
                  <c:v>0.68448270711237169</c:v>
                </c:pt>
                <c:pt idx="148">
                  <c:v>0.55198992085231846</c:v>
                </c:pt>
                <c:pt idx="149">
                  <c:v>0.64422071520329827</c:v>
                </c:pt>
                <c:pt idx="150">
                  <c:v>0.74611859069121078</c:v>
                </c:pt>
                <c:pt idx="151">
                  <c:v>0.47029154738198675</c:v>
                </c:pt>
                <c:pt idx="152">
                  <c:v>0.25074970356962933</c:v>
                </c:pt>
                <c:pt idx="153">
                  <c:v>0.20489617468324958</c:v>
                </c:pt>
                <c:pt idx="154">
                  <c:v>0.30047995450785353</c:v>
                </c:pt>
                <c:pt idx="155">
                  <c:v>0.43795153479335391</c:v>
                </c:pt>
                <c:pt idx="156">
                  <c:v>0.45414781032989021</c:v>
                </c:pt>
                <c:pt idx="157">
                  <c:v>0.52481413223421458</c:v>
                </c:pt>
                <c:pt idx="158">
                  <c:v>0.81467925255249485</c:v>
                </c:pt>
                <c:pt idx="159">
                  <c:v>1.0321865178007601</c:v>
                </c:pt>
                <c:pt idx="160">
                  <c:v>1.0909317545690458</c:v>
                </c:pt>
                <c:pt idx="161">
                  <c:v>0.97967996851811601</c:v>
                </c:pt>
                <c:pt idx="162">
                  <c:v>1.0730418855340951</c:v>
                </c:pt>
                <c:pt idx="163">
                  <c:v>0.86241098074928146</c:v>
                </c:pt>
                <c:pt idx="164">
                  <c:v>0.87794794981441548</c:v>
                </c:pt>
                <c:pt idx="165">
                  <c:v>0.89079515450950175</c:v>
                </c:pt>
                <c:pt idx="166">
                  <c:v>0.82772115868991691</c:v>
                </c:pt>
                <c:pt idx="167">
                  <c:v>0.81521390889414713</c:v>
                </c:pt>
                <c:pt idx="168">
                  <c:v>0.88674660070854849</c:v>
                </c:pt>
                <c:pt idx="169">
                  <c:v>0.70351709097502169</c:v>
                </c:pt>
                <c:pt idx="170">
                  <c:v>0.77848332727252123</c:v>
                </c:pt>
                <c:pt idx="171">
                  <c:v>0.77252690536994828</c:v>
                </c:pt>
                <c:pt idx="172">
                  <c:v>0.73624032545015705</c:v>
                </c:pt>
                <c:pt idx="173">
                  <c:v>0.72796808956678449</c:v>
                </c:pt>
                <c:pt idx="174">
                  <c:v>0.81222951694469137</c:v>
                </c:pt>
                <c:pt idx="175">
                  <c:v>0.80850340521490804</c:v>
                </c:pt>
                <c:pt idx="176">
                  <c:v>0.83999868138705736</c:v>
                </c:pt>
                <c:pt idx="177">
                  <c:v>0.92809541812907392</c:v>
                </c:pt>
                <c:pt idx="178">
                  <c:v>0.78188699693113439</c:v>
                </c:pt>
                <c:pt idx="179">
                  <c:v>0.82497473516998265</c:v>
                </c:pt>
                <c:pt idx="180">
                  <c:v>0.88125272350231842</c:v>
                </c:pt>
                <c:pt idx="181">
                  <c:v>0.7784987797679449</c:v>
                </c:pt>
                <c:pt idx="182">
                  <c:v>0.84523295667017262</c:v>
                </c:pt>
                <c:pt idx="183">
                  <c:v>0.81929542801867072</c:v>
                </c:pt>
                <c:pt idx="184">
                  <c:v>0.85367929066865023</c:v>
                </c:pt>
                <c:pt idx="185">
                  <c:v>1.0123795091669352</c:v>
                </c:pt>
                <c:pt idx="186">
                  <c:v>0.9960142863471021</c:v>
                </c:pt>
                <c:pt idx="187">
                  <c:v>0.93932732196922486</c:v>
                </c:pt>
                <c:pt idx="188">
                  <c:v>0.89845135090865835</c:v>
                </c:pt>
                <c:pt idx="189">
                  <c:v>0.84032318379095039</c:v>
                </c:pt>
                <c:pt idx="190">
                  <c:v>0.92981476578652711</c:v>
                </c:pt>
                <c:pt idx="191">
                  <c:v>0.88492629674766188</c:v>
                </c:pt>
                <c:pt idx="192">
                  <c:v>0.8976787261374839</c:v>
                </c:pt>
                <c:pt idx="193">
                  <c:v>0.89040575162483004</c:v>
                </c:pt>
                <c:pt idx="194">
                  <c:v>0.9660601390518555</c:v>
                </c:pt>
                <c:pt idx="195">
                  <c:v>1.081043187664376</c:v>
                </c:pt>
                <c:pt idx="196">
                  <c:v>1.1551049378964213</c:v>
                </c:pt>
                <c:pt idx="197">
                  <c:v>1.1712558861130482</c:v>
                </c:pt>
                <c:pt idx="198">
                  <c:v>1.2263872992849616</c:v>
                </c:pt>
                <c:pt idx="199">
                  <c:v>1.2029757385520188</c:v>
                </c:pt>
                <c:pt idx="200">
                  <c:v>1.2447036571936005</c:v>
                </c:pt>
                <c:pt idx="201">
                  <c:v>1.2667317045029602</c:v>
                </c:pt>
                <c:pt idx="202">
                  <c:v>1.2606794771287615</c:v>
                </c:pt>
                <c:pt idx="203">
                  <c:v>1.2425506094979277</c:v>
                </c:pt>
                <c:pt idx="204">
                  <c:v>1.2405500264237674</c:v>
                </c:pt>
                <c:pt idx="205">
                  <c:v>1.2797746408067443</c:v>
                </c:pt>
                <c:pt idx="206">
                  <c:v>1.3151299503356799</c:v>
                </c:pt>
                <c:pt idx="207">
                  <c:v>1.3091374726104519</c:v>
                </c:pt>
                <c:pt idx="208">
                  <c:v>1.3287044524820315</c:v>
                </c:pt>
                <c:pt idx="209">
                  <c:v>1.3197038889810317</c:v>
                </c:pt>
                <c:pt idx="210">
                  <c:v>1.3548356524095078</c:v>
                </c:pt>
                <c:pt idx="211">
                  <c:v>1.3955746113439864</c:v>
                </c:pt>
                <c:pt idx="212">
                  <c:v>1.4059813519285229</c:v>
                </c:pt>
                <c:pt idx="213">
                  <c:v>1.395946501400511</c:v>
                </c:pt>
                <c:pt idx="214">
                  <c:v>1.4153465943215171</c:v>
                </c:pt>
                <c:pt idx="215">
                  <c:v>1.4172647640867524</c:v>
                </c:pt>
                <c:pt idx="216">
                  <c:v>1.4529116106960112</c:v>
                </c:pt>
                <c:pt idx="217">
                  <c:v>1.4537172007907559</c:v>
                </c:pt>
                <c:pt idx="218">
                  <c:v>1.439805834244172</c:v>
                </c:pt>
                <c:pt idx="219">
                  <c:v>1.4325565535578342</c:v>
                </c:pt>
                <c:pt idx="220">
                  <c:v>1.4456746920060122</c:v>
                </c:pt>
                <c:pt idx="221">
                  <c:v>1.4530939501420088</c:v>
                </c:pt>
                <c:pt idx="222">
                  <c:v>1.4490876331618796</c:v>
                </c:pt>
                <c:pt idx="223">
                  <c:v>1.4455078050554386</c:v>
                </c:pt>
                <c:pt idx="224">
                  <c:v>1.4505133834062867</c:v>
                </c:pt>
                <c:pt idx="225">
                  <c:v>1.4639282097665955</c:v>
                </c:pt>
                <c:pt idx="226">
                  <c:v>1.4738126560058185</c:v>
                </c:pt>
                <c:pt idx="227">
                  <c:v>1.4817974754743144</c:v>
                </c:pt>
                <c:pt idx="228">
                  <c:v>1.487607613753545</c:v>
                </c:pt>
                <c:pt idx="229">
                  <c:v>1.5011810857335353</c:v>
                </c:pt>
                <c:pt idx="230">
                  <c:v>1.5108945243567389</c:v>
                </c:pt>
                <c:pt idx="231">
                  <c:v>1.5200856686346285</c:v>
                </c:pt>
                <c:pt idx="232">
                  <c:v>1.5255094945282714</c:v>
                </c:pt>
                <c:pt idx="233">
                  <c:v>1.5288905005269302</c:v>
                </c:pt>
                <c:pt idx="234">
                  <c:v>1.5333820258633568</c:v>
                </c:pt>
                <c:pt idx="235">
                  <c:v>1.536716674375745</c:v>
                </c:pt>
                <c:pt idx="236">
                  <c:v>1.5414039313208692</c:v>
                </c:pt>
                <c:pt idx="237">
                  <c:v>1.5430202623421654</c:v>
                </c:pt>
                <c:pt idx="238">
                  <c:v>1.5455493207598097</c:v>
                </c:pt>
                <c:pt idx="239">
                  <c:v>1.5514655661742813</c:v>
                </c:pt>
                <c:pt idx="240">
                  <c:v>1.5563578262253572</c:v>
                </c:pt>
                <c:pt idx="241">
                  <c:v>1.5607247014320349</c:v>
                </c:pt>
                <c:pt idx="242">
                  <c:v>1.5662412422982188</c:v>
                </c:pt>
                <c:pt idx="243">
                  <c:v>1.5710459382085615</c:v>
                </c:pt>
                <c:pt idx="244">
                  <c:v>1.5777337782278464</c:v>
                </c:pt>
                <c:pt idx="245">
                  <c:v>1.5827383264123325</c:v>
                </c:pt>
                <c:pt idx="246">
                  <c:v>1.5848470769544576</c:v>
                </c:pt>
                <c:pt idx="247">
                  <c:v>1.5901967308700686</c:v>
                </c:pt>
                <c:pt idx="248">
                  <c:v>1.5943266678135855</c:v>
                </c:pt>
                <c:pt idx="249">
                  <c:v>1.5975057612053771</c:v>
                </c:pt>
                <c:pt idx="250">
                  <c:v>1.6001378362591778</c:v>
                </c:pt>
                <c:pt idx="251">
                  <c:v>1.6024783742326552</c:v>
                </c:pt>
                <c:pt idx="252">
                  <c:v>1.6031284092068028</c:v>
                </c:pt>
                <c:pt idx="253">
                  <c:v>1.602673075674991</c:v>
                </c:pt>
                <c:pt idx="254">
                  <c:v>1.6001841937454484</c:v>
                </c:pt>
                <c:pt idx="255">
                  <c:v>1.5977097341449675</c:v>
                </c:pt>
                <c:pt idx="256">
                  <c:v>1.5944193827861264</c:v>
                </c:pt>
                <c:pt idx="257">
                  <c:v>1.5886968086476287</c:v>
                </c:pt>
                <c:pt idx="258">
                  <c:v>1.5820635674455072</c:v>
                </c:pt>
                <c:pt idx="259">
                  <c:v>1.5773155306850504</c:v>
                </c:pt>
                <c:pt idx="260">
                  <c:v>1.5719215796158927</c:v>
                </c:pt>
                <c:pt idx="261">
                  <c:v>1.5651369039586205</c:v>
                </c:pt>
                <c:pt idx="262">
                  <c:v>1.5567441386109444</c:v>
                </c:pt>
                <c:pt idx="263">
                  <c:v>1.5494402591074437</c:v>
                </c:pt>
                <c:pt idx="264">
                  <c:v>1.5432304162799251</c:v>
                </c:pt>
                <c:pt idx="265">
                  <c:v>1.535082830526302</c:v>
                </c:pt>
                <c:pt idx="266">
                  <c:v>1.5240054516403854</c:v>
                </c:pt>
                <c:pt idx="267">
                  <c:v>1.5143012845144364</c:v>
                </c:pt>
                <c:pt idx="268">
                  <c:v>1.5041819603447764</c:v>
                </c:pt>
                <c:pt idx="269">
                  <c:v>1.4935671261552035</c:v>
                </c:pt>
                <c:pt idx="270">
                  <c:v>1.4801306663013014</c:v>
                </c:pt>
                <c:pt idx="271">
                  <c:v>1.4650335782725552</c:v>
                </c:pt>
                <c:pt idx="272">
                  <c:v>1.452288360047264</c:v>
                </c:pt>
                <c:pt idx="273">
                  <c:v>1.4392093679208258</c:v>
                </c:pt>
                <c:pt idx="274">
                  <c:v>1.4251712909117693</c:v>
                </c:pt>
                <c:pt idx="275">
                  <c:v>1.4107716255098037</c:v>
                </c:pt>
                <c:pt idx="276">
                  <c:v>1.3967294278353013</c:v>
                </c:pt>
                <c:pt idx="277">
                  <c:v>1.3824029042450068</c:v>
                </c:pt>
                <c:pt idx="278">
                  <c:v>1.3697782154840186</c:v>
                </c:pt>
                <c:pt idx="279">
                  <c:v>1.3554434505628317</c:v>
                </c:pt>
                <c:pt idx="280">
                  <c:v>1.3408882300402694</c:v>
                </c:pt>
                <c:pt idx="281">
                  <c:v>1.3275486058243549</c:v>
                </c:pt>
                <c:pt idx="282">
                  <c:v>1.3141379001294922</c:v>
                </c:pt>
                <c:pt idx="283">
                  <c:v>1.302279655141509</c:v>
                </c:pt>
                <c:pt idx="284">
                  <c:v>1.2910662942958659</c:v>
                </c:pt>
                <c:pt idx="285">
                  <c:v>1.2789010597321364</c:v>
                </c:pt>
                <c:pt idx="286">
                  <c:v>1.268040015782149</c:v>
                </c:pt>
                <c:pt idx="287">
                  <c:v>1.2591146544255434</c:v>
                </c:pt>
                <c:pt idx="288">
                  <c:v>1.2496484557291161</c:v>
                </c:pt>
                <c:pt idx="289">
                  <c:v>1.2418047690521543</c:v>
                </c:pt>
                <c:pt idx="290">
                  <c:v>1.2345256135413309</c:v>
                </c:pt>
                <c:pt idx="291">
                  <c:v>1.2291522657994043</c:v>
                </c:pt>
                <c:pt idx="292">
                  <c:v>1.2247462442709875</c:v>
                </c:pt>
                <c:pt idx="293">
                  <c:v>1.2194141031835233</c:v>
                </c:pt>
                <c:pt idx="294">
                  <c:v>1.2150461978104845</c:v>
                </c:pt>
                <c:pt idx="295">
                  <c:v>1.209205154540407</c:v>
                </c:pt>
                <c:pt idx="296">
                  <c:v>1.2050216489460888</c:v>
                </c:pt>
                <c:pt idx="297">
                  <c:v>1.1992970144748678</c:v>
                </c:pt>
                <c:pt idx="298">
                  <c:v>1.1947581014858093</c:v>
                </c:pt>
                <c:pt idx="299">
                  <c:v>1.1894558352228302</c:v>
                </c:pt>
                <c:pt idx="300">
                  <c:v>1.1841484181280437</c:v>
                </c:pt>
                <c:pt idx="301">
                  <c:v>1.1795322426618675</c:v>
                </c:pt>
                <c:pt idx="302">
                  <c:v>1.174578172629098</c:v>
                </c:pt>
                <c:pt idx="303">
                  <c:v>1.1663347814038489</c:v>
                </c:pt>
                <c:pt idx="304">
                  <c:v>1.1633843849443246</c:v>
                </c:pt>
                <c:pt idx="305">
                  <c:v>1.1570725556470118</c:v>
                </c:pt>
                <c:pt idx="306">
                  <c:v>1.1524718326762589</c:v>
                </c:pt>
                <c:pt idx="307">
                  <c:v>1.1480915653068815</c:v>
                </c:pt>
                <c:pt idx="308">
                  <c:v>1.142217556713234</c:v>
                </c:pt>
                <c:pt idx="309">
                  <c:v>1.1401469223264866</c:v>
                </c:pt>
                <c:pt idx="310">
                  <c:v>1.1366392058653554</c:v>
                </c:pt>
                <c:pt idx="311">
                  <c:v>1.1292498225538445</c:v>
                </c:pt>
                <c:pt idx="312">
                  <c:v>1.1234396842746137</c:v>
                </c:pt>
                <c:pt idx="313">
                  <c:v>1.1162305800763765</c:v>
                </c:pt>
                <c:pt idx="314">
                  <c:v>1.1102947615010348</c:v>
                </c:pt>
                <c:pt idx="315">
                  <c:v>1.1043270077684846</c:v>
                </c:pt>
                <c:pt idx="316">
                  <c:v>1.0944703760210237</c:v>
                </c:pt>
                <c:pt idx="317">
                  <c:v>1.0897789984104533</c:v>
                </c:pt>
                <c:pt idx="318">
                  <c:v>1.0841481090781353</c:v>
                </c:pt>
                <c:pt idx="319">
                  <c:v>1.0804322990119675</c:v>
                </c:pt>
                <c:pt idx="320">
                  <c:v>1.0768720440663966</c:v>
                </c:pt>
                <c:pt idx="321">
                  <c:v>1.0701852342134732</c:v>
                </c:pt>
                <c:pt idx="322">
                  <c:v>1.0634860623642113</c:v>
                </c:pt>
                <c:pt idx="323">
                  <c:v>1.0581951279312098</c:v>
                </c:pt>
                <c:pt idx="324">
                  <c:v>1.0567827698495034</c:v>
                </c:pt>
                <c:pt idx="325">
                  <c:v>1.0522428266940829</c:v>
                </c:pt>
                <c:pt idx="326">
                  <c:v>1.0481036182533119</c:v>
                </c:pt>
                <c:pt idx="327">
                  <c:v>1.0445577856368025</c:v>
                </c:pt>
                <c:pt idx="328">
                  <c:v>1.0449307058596895</c:v>
                </c:pt>
                <c:pt idx="329">
                  <c:v>1.0445443934741021</c:v>
                </c:pt>
                <c:pt idx="330">
                  <c:v>1.0456580033109548</c:v>
                </c:pt>
                <c:pt idx="331">
                  <c:v>1.0405246843312728</c:v>
                </c:pt>
                <c:pt idx="332">
                  <c:v>1.0404237280278392</c:v>
                </c:pt>
                <c:pt idx="333">
                  <c:v>1.0381975385204958</c:v>
                </c:pt>
                <c:pt idx="334">
                  <c:v>1.0379502985937201</c:v>
                </c:pt>
                <c:pt idx="335">
                  <c:v>1.036928373563047</c:v>
                </c:pt>
                <c:pt idx="336">
                  <c:v>1.036733672120711</c:v>
                </c:pt>
                <c:pt idx="337">
                  <c:v>1.0390082794470479</c:v>
                </c:pt>
                <c:pt idx="338">
                  <c:v>1.042863161972027</c:v>
                </c:pt>
                <c:pt idx="339">
                  <c:v>1.0431042209006336</c:v>
                </c:pt>
                <c:pt idx="340">
                  <c:v>1.0443362998690662</c:v>
                </c:pt>
                <c:pt idx="341">
                  <c:v>1.0438995093317622</c:v>
                </c:pt>
                <c:pt idx="342">
                  <c:v>1.041732039307028</c:v>
                </c:pt>
                <c:pt idx="343">
                  <c:v>1.0408110705797882</c:v>
                </c:pt>
                <c:pt idx="344">
                  <c:v>1.0385333727543662</c:v>
                </c:pt>
                <c:pt idx="345">
                  <c:v>1.0344528837962044</c:v>
                </c:pt>
                <c:pt idx="346">
                  <c:v>1.0319846051938928</c:v>
                </c:pt>
                <c:pt idx="347">
                  <c:v>1.0307782803844991</c:v>
                </c:pt>
                <c:pt idx="348">
                  <c:v>1.0301622409002833</c:v>
                </c:pt>
                <c:pt idx="349">
                  <c:v>1.0311563514391942</c:v>
                </c:pt>
                <c:pt idx="350">
                  <c:v>1.0314581901831328</c:v>
                </c:pt>
                <c:pt idx="351">
                  <c:v>1.0312356742490345</c:v>
                </c:pt>
                <c:pt idx="352">
                  <c:v>1.0303950584979968</c:v>
                </c:pt>
                <c:pt idx="353">
                  <c:v>1.0298542211581749</c:v>
                </c:pt>
                <c:pt idx="354">
                  <c:v>1.0294112496227019</c:v>
                </c:pt>
                <c:pt idx="355">
                  <c:v>1.0278752715776072</c:v>
                </c:pt>
                <c:pt idx="356">
                  <c:v>1.0250680682423405</c:v>
                </c:pt>
                <c:pt idx="357">
                  <c:v>1.023105601323558</c:v>
                </c:pt>
                <c:pt idx="358">
                  <c:v>1.0188705874111612</c:v>
                </c:pt>
                <c:pt idx="359">
                  <c:v>1.0156708906921381</c:v>
                </c:pt>
                <c:pt idx="360">
                  <c:v>1.0160376299168554</c:v>
                </c:pt>
                <c:pt idx="361">
                  <c:v>1.0110897408822552</c:v>
                </c:pt>
                <c:pt idx="362">
                  <c:v>1.0066600255275227</c:v>
                </c:pt>
                <c:pt idx="363">
                  <c:v>1.005055026336203</c:v>
                </c:pt>
                <c:pt idx="364">
                  <c:v>1.002683583371879</c:v>
                </c:pt>
                <c:pt idx="365">
                  <c:v>1.0020088244050531</c:v>
                </c:pt>
                <c:pt idx="366">
                  <c:v>1.0023003614853763</c:v>
                </c:pt>
                <c:pt idx="367">
                  <c:v>0.99863090890547923</c:v>
                </c:pt>
                <c:pt idx="368">
                  <c:v>1.0005645311661382</c:v>
                </c:pt>
                <c:pt idx="369">
                  <c:v>1.001369091094521</c:v>
                </c:pt>
                <c:pt idx="370">
                  <c:v>1.000482117857213</c:v>
                </c:pt>
                <c:pt idx="371">
                  <c:v>0.99939220184667643</c:v>
                </c:pt>
                <c:pt idx="372">
                  <c:v>0.99917586691074733</c:v>
                </c:pt>
                <c:pt idx="373">
                  <c:v>0.99923252606063373</c:v>
                </c:pt>
                <c:pt idx="374">
                  <c:v>1.0001823394459972</c:v>
                </c:pt>
                <c:pt idx="375">
                  <c:v>1.0007293577839886</c:v>
                </c:pt>
                <c:pt idx="376">
                  <c:v>0.99987741020297383</c:v>
                </c:pt>
                <c:pt idx="377">
                  <c:v>1.0017038951620298</c:v>
                </c:pt>
                <c:pt idx="378">
                  <c:v>1.0044297153547328</c:v>
                </c:pt>
                <c:pt idx="379">
                  <c:v>1.0054506102190444</c:v>
                </c:pt>
                <c:pt idx="380">
                  <c:v>1.0054506102190444</c:v>
                </c:pt>
                <c:pt idx="381">
                  <c:v>1.0070102820904547</c:v>
                </c:pt>
                <c:pt idx="382">
                  <c:v>1.0079209491540793</c:v>
                </c:pt>
                <c:pt idx="383">
                  <c:v>1.009239562096883</c:v>
                </c:pt>
                <c:pt idx="384">
                  <c:v>1.0080352976202127</c:v>
                </c:pt>
                <c:pt idx="385">
                  <c:v>1.0078035101888605</c:v>
                </c:pt>
                <c:pt idx="386">
                  <c:v>1.0070195535877091</c:v>
                </c:pt>
                <c:pt idx="387">
                  <c:v>1.0072935778398855</c:v>
                </c:pt>
                <c:pt idx="388">
                  <c:v>1.007043247414025</c:v>
                </c:pt>
                <c:pt idx="389">
                  <c:v>1.0075068222767296</c:v>
                </c:pt>
                <c:pt idx="390">
                  <c:v>1.0095970298243462</c:v>
                </c:pt>
                <c:pt idx="391">
                  <c:v>1.0105179985515862</c:v>
                </c:pt>
                <c:pt idx="392">
                  <c:v>1.009953467385448</c:v>
                </c:pt>
                <c:pt idx="393">
                  <c:v>1.0107569971474697</c:v>
                </c:pt>
                <c:pt idx="394">
                  <c:v>1.0111742145239035</c:v>
                </c:pt>
                <c:pt idx="395">
                  <c:v>1.0114873850978194</c:v>
                </c:pt>
                <c:pt idx="396">
                  <c:v>1.009676352634187</c:v>
                </c:pt>
                <c:pt idx="397">
                  <c:v>1.0062263254893034</c:v>
                </c:pt>
                <c:pt idx="398">
                  <c:v>1.0046810759469549</c:v>
                </c:pt>
                <c:pt idx="399">
                  <c:v>1.0043318495503841</c:v>
                </c:pt>
                <c:pt idx="400">
                  <c:v>1.0029122803041466</c:v>
                </c:pt>
                <c:pt idx="401">
                  <c:v>1.0011270019995528</c:v>
                </c:pt>
                <c:pt idx="402">
                  <c:v>0.99897395430388081</c:v>
                </c:pt>
                <c:pt idx="403">
                  <c:v>0.9961286348132361</c:v>
                </c:pt>
                <c:pt idx="404">
                  <c:v>0.99504489980086896</c:v>
                </c:pt>
                <c:pt idx="405">
                  <c:v>0.99253541454409477</c:v>
                </c:pt>
                <c:pt idx="406">
                  <c:v>0.98840959826602415</c:v>
                </c:pt>
                <c:pt idx="407">
                  <c:v>0.98492969629665506</c:v>
                </c:pt>
                <c:pt idx="408">
                  <c:v>0.98110983942796914</c:v>
                </c:pt>
                <c:pt idx="409">
                  <c:v>0.97756091631237552</c:v>
                </c:pt>
                <c:pt idx="410">
                  <c:v>0.97388837323339372</c:v>
                </c:pt>
                <c:pt idx="411">
                  <c:v>0.96881892456812846</c:v>
                </c:pt>
                <c:pt idx="412">
                  <c:v>0.96255448292344736</c:v>
                </c:pt>
                <c:pt idx="413">
                  <c:v>0.95673919381240879</c:v>
                </c:pt>
                <c:pt idx="414">
                  <c:v>0.9511732049608691</c:v>
                </c:pt>
                <c:pt idx="415">
                  <c:v>0.94607903230292667</c:v>
                </c:pt>
                <c:pt idx="416">
                  <c:v>0.94000723176785828</c:v>
                </c:pt>
                <c:pt idx="417">
                  <c:v>0.93346876587100081</c:v>
                </c:pt>
                <c:pt idx="418">
                  <c:v>0.92686024866155647</c:v>
                </c:pt>
                <c:pt idx="419">
                  <c:v>0.92053811770062766</c:v>
                </c:pt>
                <c:pt idx="420">
                  <c:v>0.91520906711224825</c:v>
                </c:pt>
                <c:pt idx="421">
                  <c:v>0.90823999167625591</c:v>
                </c:pt>
                <c:pt idx="422">
                  <c:v>0.89964840422079773</c:v>
                </c:pt>
                <c:pt idx="423">
                  <c:v>0.89123091488044404</c:v>
                </c:pt>
                <c:pt idx="424">
                  <c:v>0.88317810443208489</c:v>
                </c:pt>
                <c:pt idx="425">
                  <c:v>0.87462978396381252</c:v>
                </c:pt>
                <c:pt idx="426">
                  <c:v>0.86670162364520253</c:v>
                </c:pt>
                <c:pt idx="427">
                  <c:v>0.85822026399043205</c:v>
                </c:pt>
                <c:pt idx="428">
                  <c:v>0.84873346196677302</c:v>
                </c:pt>
                <c:pt idx="429">
                  <c:v>0.8414841812804349</c:v>
                </c:pt>
                <c:pt idx="430">
                  <c:v>0.83212615005197177</c:v>
                </c:pt>
                <c:pt idx="431">
                  <c:v>0.82361079490726963</c:v>
                </c:pt>
                <c:pt idx="432">
                  <c:v>0.81519124523419306</c:v>
                </c:pt>
                <c:pt idx="433">
                  <c:v>0.80691797918445851</c:v>
                </c:pt>
                <c:pt idx="434">
                  <c:v>0.79827179291183747</c:v>
                </c:pt>
                <c:pt idx="435">
                  <c:v>0.7906732858289286</c:v>
                </c:pt>
                <c:pt idx="436">
                  <c:v>0.78071466761167263</c:v>
                </c:pt>
                <c:pt idx="437">
                  <c:v>0.77208393383447482</c:v>
                </c:pt>
                <c:pt idx="438">
                  <c:v>0.76323892545407168</c:v>
                </c:pt>
                <c:pt idx="439">
                  <c:v>0.75455668335879567</c:v>
                </c:pt>
                <c:pt idx="440">
                  <c:v>0.74512757065138469</c:v>
                </c:pt>
                <c:pt idx="441">
                  <c:v>0.73554599332246162</c:v>
                </c:pt>
                <c:pt idx="442">
                  <c:v>0.72613336327683564</c:v>
                </c:pt>
                <c:pt idx="443">
                  <c:v>0.71719357959116814</c:v>
                </c:pt>
                <c:pt idx="444">
                  <c:v>0.70869676744097432</c:v>
                </c:pt>
                <c:pt idx="445">
                  <c:v>0.69983012556697766</c:v>
                </c:pt>
                <c:pt idx="446">
                  <c:v>0.69120042195614173</c:v>
                </c:pt>
                <c:pt idx="447">
                  <c:v>0.68272009246773269</c:v>
                </c:pt>
                <c:pt idx="448">
                  <c:v>0.67449421407063026</c:v>
                </c:pt>
                <c:pt idx="449">
                  <c:v>0.66607981522936155</c:v>
                </c:pt>
                <c:pt idx="450">
                  <c:v>0.65842979982837424</c:v>
                </c:pt>
                <c:pt idx="451">
                  <c:v>0.65015138294683217</c:v>
                </c:pt>
                <c:pt idx="452">
                  <c:v>0.64186575490075903</c:v>
                </c:pt>
                <c:pt idx="453">
                  <c:v>0.63356158386017758</c:v>
                </c:pt>
                <c:pt idx="454">
                  <c:v>0.62608154590884879</c:v>
                </c:pt>
                <c:pt idx="455">
                  <c:v>0.61765890573668736</c:v>
                </c:pt>
                <c:pt idx="456">
                  <c:v>0.60996768368123777</c:v>
                </c:pt>
                <c:pt idx="457">
                  <c:v>0.60200964853814243</c:v>
                </c:pt>
                <c:pt idx="458">
                  <c:v>0.59449252459779722</c:v>
                </c:pt>
                <c:pt idx="459">
                  <c:v>0.58717834343068076</c:v>
                </c:pt>
                <c:pt idx="460">
                  <c:v>0.5800042648887368</c:v>
                </c:pt>
                <c:pt idx="461">
                  <c:v>0.57267772172528142</c:v>
                </c:pt>
                <c:pt idx="462">
                  <c:v>0.56613925582842395</c:v>
                </c:pt>
                <c:pt idx="463">
                  <c:v>0.55930616235215835</c:v>
                </c:pt>
                <c:pt idx="464">
                  <c:v>0.55248955153767765</c:v>
                </c:pt>
                <c:pt idx="465">
                  <c:v>0.54566985022411263</c:v>
                </c:pt>
                <c:pt idx="466">
                  <c:v>0.540111072537104</c:v>
                </c:pt>
                <c:pt idx="467">
                  <c:v>0.53375185558715876</c:v>
                </c:pt>
                <c:pt idx="468">
                  <c:v>0.52726489800837939</c:v>
                </c:pt>
                <c:pt idx="469">
                  <c:v>0.5202453444206705</c:v>
                </c:pt>
                <c:pt idx="470">
                  <c:v>0.51533660170780982</c:v>
                </c:pt>
                <c:pt idx="471">
                  <c:v>0.51011880908647955</c:v>
                </c:pt>
                <c:pt idx="472">
                  <c:v>0.50547584929490263</c:v>
                </c:pt>
                <c:pt idx="473">
                  <c:v>0.50013649704290741</c:v>
                </c:pt>
                <c:pt idx="474">
                  <c:v>0.49479302412546605</c:v>
                </c:pt>
                <c:pt idx="475">
                  <c:v>0.48959171416592073</c:v>
                </c:pt>
                <c:pt idx="476">
                  <c:v>0.48545353589151108</c:v>
                </c:pt>
                <c:pt idx="477">
                  <c:v>0.47974229358299081</c:v>
                </c:pt>
                <c:pt idx="478">
                  <c:v>0.47458219027790804</c:v>
                </c:pt>
                <c:pt idx="479">
                  <c:v>0.46963636157603106</c:v>
                </c:pt>
                <c:pt idx="480">
                  <c:v>0.46385197745583928</c:v>
                </c:pt>
                <c:pt idx="481">
                  <c:v>0.46012277522697143</c:v>
                </c:pt>
                <c:pt idx="482">
                  <c:v>0.45600932094523949</c:v>
                </c:pt>
                <c:pt idx="483">
                  <c:v>0.45188453483353025</c:v>
                </c:pt>
                <c:pt idx="484">
                  <c:v>0.44771339123555065</c:v>
                </c:pt>
                <c:pt idx="485">
                  <c:v>0.44372664741629131</c:v>
                </c:pt>
                <c:pt idx="486">
                  <c:v>0.43995829886568388</c:v>
                </c:pt>
                <c:pt idx="487">
                  <c:v>0.43715521619586356</c:v>
                </c:pt>
                <c:pt idx="488">
                  <c:v>0.43357847858850718</c:v>
                </c:pt>
                <c:pt idx="489">
                  <c:v>0.43040762652760794</c:v>
                </c:pt>
                <c:pt idx="490">
                  <c:v>0.42761999635321107</c:v>
                </c:pt>
                <c:pt idx="491">
                  <c:v>0.42457173408933813</c:v>
                </c:pt>
                <c:pt idx="492">
                  <c:v>0.42155540698267363</c:v>
                </c:pt>
                <c:pt idx="493">
                  <c:v>0.41837940408996649</c:v>
                </c:pt>
                <c:pt idx="494">
                  <c:v>0.41500251875675404</c:v>
                </c:pt>
                <c:pt idx="495">
                  <c:v>0.41176470588235303</c:v>
                </c:pt>
                <c:pt idx="496">
                  <c:v>0.40937265959079733</c:v>
                </c:pt>
                <c:pt idx="497">
                  <c:v>0.40610806239099551</c:v>
                </c:pt>
                <c:pt idx="498">
                  <c:v>0.4036325726241532</c:v>
                </c:pt>
                <c:pt idx="499">
                  <c:v>0.40166392470720103</c:v>
                </c:pt>
                <c:pt idx="500">
                  <c:v>0.3983890258437835</c:v>
                </c:pt>
                <c:pt idx="501">
                  <c:v>0.39602891470943635</c:v>
                </c:pt>
                <c:pt idx="502">
                  <c:v>0.39365541141238902</c:v>
                </c:pt>
                <c:pt idx="503">
                  <c:v>0.39182274545516355</c:v>
                </c:pt>
                <c:pt idx="504">
                  <c:v>0.38977374456200931</c:v>
                </c:pt>
                <c:pt idx="505">
                  <c:v>0.38793592777297609</c:v>
                </c:pt>
                <c:pt idx="506">
                  <c:v>0.38506794462237709</c:v>
                </c:pt>
                <c:pt idx="507">
                  <c:v>0.38394197278918574</c:v>
                </c:pt>
                <c:pt idx="508">
                  <c:v>0.38213094032555311</c:v>
                </c:pt>
                <c:pt idx="509">
                  <c:v>0.37986457433010845</c:v>
                </c:pt>
                <c:pt idx="510">
                  <c:v>0.37727370593077064</c:v>
                </c:pt>
                <c:pt idx="511">
                  <c:v>0.37592418799711974</c:v>
                </c:pt>
                <c:pt idx="512">
                  <c:v>0.37364752033805937</c:v>
                </c:pt>
                <c:pt idx="513">
                  <c:v>0.37211463279204959</c:v>
                </c:pt>
                <c:pt idx="514">
                  <c:v>0.37028814783299341</c:v>
                </c:pt>
                <c:pt idx="515">
                  <c:v>0.36816600512816805</c:v>
                </c:pt>
                <c:pt idx="516">
                  <c:v>0.36761177562564579</c:v>
                </c:pt>
                <c:pt idx="517">
                  <c:v>0.36643429547437617</c:v>
                </c:pt>
                <c:pt idx="518">
                  <c:v>0.36529699181120762</c:v>
                </c:pt>
                <c:pt idx="519">
                  <c:v>0.36468610315879901</c:v>
                </c:pt>
                <c:pt idx="520">
                  <c:v>0.36387124156680051</c:v>
                </c:pt>
                <c:pt idx="521">
                  <c:v>0.36313673295100429</c:v>
                </c:pt>
                <c:pt idx="522">
                  <c:v>0.36282150204436514</c:v>
                </c:pt>
                <c:pt idx="523">
                  <c:v>0.36110009405418891</c:v>
                </c:pt>
                <c:pt idx="524">
                  <c:v>0.35982783859765499</c:v>
                </c:pt>
                <c:pt idx="525">
                  <c:v>0.35813527526560263</c:v>
                </c:pt>
                <c:pt idx="526">
                  <c:v>0.3560996665351488</c:v>
                </c:pt>
                <c:pt idx="527">
                  <c:v>0.3546667051262109</c:v>
                </c:pt>
                <c:pt idx="528">
                  <c:v>0.35282682800445447</c:v>
                </c:pt>
                <c:pt idx="529">
                  <c:v>0.35186465262275196</c:v>
                </c:pt>
                <c:pt idx="530">
                  <c:v>0.35091999006919622</c:v>
                </c:pt>
                <c:pt idx="531">
                  <c:v>0.34951690348474368</c:v>
                </c:pt>
                <c:pt idx="532">
                  <c:v>0.347796525660929</c:v>
                </c:pt>
                <c:pt idx="533">
                  <c:v>0.34679108329204089</c:v>
                </c:pt>
                <c:pt idx="534">
                  <c:v>0.34592780388104871</c:v>
                </c:pt>
                <c:pt idx="535">
                  <c:v>0.34529219123596266</c:v>
                </c:pt>
                <c:pt idx="536">
                  <c:v>0.34403229777576783</c:v>
                </c:pt>
                <c:pt idx="537">
                  <c:v>0.34266732734669314</c:v>
                </c:pt>
                <c:pt idx="538">
                  <c:v>0.34223671780755882</c:v>
                </c:pt>
                <c:pt idx="539">
                  <c:v>0.34235518693913886</c:v>
                </c:pt>
                <c:pt idx="540">
                  <c:v>0.34170103129954454</c:v>
                </c:pt>
                <c:pt idx="541">
                  <c:v>0.34080375639862076</c:v>
                </c:pt>
                <c:pt idx="542">
                  <c:v>0.33991884349403589</c:v>
                </c:pt>
                <c:pt idx="543">
                  <c:v>0.33906380541393627</c:v>
                </c:pt>
                <c:pt idx="544">
                  <c:v>0.33833959846175565</c:v>
                </c:pt>
                <c:pt idx="545">
                  <c:v>0.33714666581506231</c:v>
                </c:pt>
                <c:pt idx="546">
                  <c:v>0.33603305597820982</c:v>
                </c:pt>
                <c:pt idx="547">
                  <c:v>0.33536962884136162</c:v>
                </c:pt>
                <c:pt idx="548">
                  <c:v>0.33408604155485067</c:v>
                </c:pt>
                <c:pt idx="549">
                  <c:v>0.33304454336330774</c:v>
                </c:pt>
                <c:pt idx="550">
                  <c:v>0.33146014749921959</c:v>
                </c:pt>
                <c:pt idx="551">
                  <c:v>0.33057626476099627</c:v>
                </c:pt>
                <c:pt idx="552">
                  <c:v>0.32897126556967687</c:v>
                </c:pt>
                <c:pt idx="553">
                  <c:v>0.3274548606854521</c:v>
                </c:pt>
                <c:pt idx="554">
                  <c:v>0.32545942844309927</c:v>
                </c:pt>
                <c:pt idx="555">
                  <c:v>0.32408724684949364</c:v>
                </c:pt>
                <c:pt idx="556">
                  <c:v>0.32296642584811014</c:v>
                </c:pt>
                <c:pt idx="557">
                  <c:v>0.3218765098375736</c:v>
                </c:pt>
                <c:pt idx="558">
                  <c:v>0.32088342946502435</c:v>
                </c:pt>
                <c:pt idx="559">
                  <c:v>0.32078556366067545</c:v>
                </c:pt>
                <c:pt idx="560">
                  <c:v>0.32012522702291185</c:v>
                </c:pt>
                <c:pt idx="561">
                  <c:v>0.31936084358263006</c:v>
                </c:pt>
                <c:pt idx="562">
                  <c:v>0.31851301666706155</c:v>
                </c:pt>
                <c:pt idx="563">
                  <c:v>0.31763222442792288</c:v>
                </c:pt>
                <c:pt idx="564">
                  <c:v>0.31686578065491794</c:v>
                </c:pt>
                <c:pt idx="565">
                  <c:v>0.31544312090959575</c:v>
                </c:pt>
                <c:pt idx="566">
                  <c:v>0.31407402981507482</c:v>
                </c:pt>
                <c:pt idx="567">
                  <c:v>0.31263797790705222</c:v>
                </c:pt>
                <c:pt idx="568">
                  <c:v>0.31143886426218959</c:v>
                </c:pt>
                <c:pt idx="569">
                  <c:v>0.31085888060062816</c:v>
                </c:pt>
                <c:pt idx="570">
                  <c:v>0.30946506551342967</c:v>
                </c:pt>
                <c:pt idx="571">
                  <c:v>0.30843283881914091</c:v>
                </c:pt>
                <c:pt idx="572">
                  <c:v>0.30810730624888605</c:v>
                </c:pt>
                <c:pt idx="573">
                  <c:v>0.306779421808828</c:v>
                </c:pt>
                <c:pt idx="574">
                  <c:v>0.30606036568845507</c:v>
                </c:pt>
                <c:pt idx="575">
                  <c:v>0.30527846942002645</c:v>
                </c:pt>
                <c:pt idx="576">
                  <c:v>0.3039073179927827</c:v>
                </c:pt>
                <c:pt idx="577">
                  <c:v>0.30271232501336642</c:v>
                </c:pt>
                <c:pt idx="578">
                  <c:v>0.30200563088933235</c:v>
                </c:pt>
                <c:pt idx="579">
                  <c:v>0.30047274334332258</c:v>
                </c:pt>
                <c:pt idx="580">
                  <c:v>0.29999062548610966</c:v>
                </c:pt>
                <c:pt idx="581">
                  <c:v>0.29896870045543661</c:v>
                </c:pt>
                <c:pt idx="582">
                  <c:v>0.29863080588884311</c:v>
                </c:pt>
                <c:pt idx="583">
                  <c:v>0.29774177231881166</c:v>
                </c:pt>
                <c:pt idx="584">
                  <c:v>0.29751925638471344</c:v>
                </c:pt>
                <c:pt idx="585">
                  <c:v>0.29686201024603454</c:v>
                </c:pt>
                <c:pt idx="586">
                  <c:v>0.2962366992645642</c:v>
                </c:pt>
                <c:pt idx="587">
                  <c:v>0.29516841674762051</c:v>
                </c:pt>
                <c:pt idx="588">
                  <c:v>0.29489233216272087</c:v>
                </c:pt>
                <c:pt idx="589">
                  <c:v>0.29353869356362355</c:v>
                </c:pt>
                <c:pt idx="590">
                  <c:v>0.29281448661144277</c:v>
                </c:pt>
                <c:pt idx="591">
                  <c:v>0.29169469577642104</c:v>
                </c:pt>
                <c:pt idx="592">
                  <c:v>0.29099418265055621</c:v>
                </c:pt>
                <c:pt idx="593">
                  <c:v>0.29026482486656768</c:v>
                </c:pt>
                <c:pt idx="594">
                  <c:v>0.28970235403315275</c:v>
                </c:pt>
                <c:pt idx="595">
                  <c:v>0.28892457843017061</c:v>
                </c:pt>
                <c:pt idx="596">
                  <c:v>0.28937064046472866</c:v>
                </c:pt>
                <c:pt idx="597">
                  <c:v>0.28889779410476996</c:v>
                </c:pt>
                <c:pt idx="598">
                  <c:v>0.28906983188715146</c:v>
                </c:pt>
                <c:pt idx="599">
                  <c:v>0.28893178959470156</c:v>
                </c:pt>
                <c:pt idx="600">
                  <c:v>0.28890912593474716</c:v>
                </c:pt>
                <c:pt idx="601">
                  <c:v>0.28905025872628176</c:v>
                </c:pt>
                <c:pt idx="602">
                  <c:v>0.2891883010187315</c:v>
                </c:pt>
                <c:pt idx="603">
                  <c:v>0.28858977436266181</c:v>
                </c:pt>
                <c:pt idx="604">
                  <c:v>0.28918624068600829</c:v>
                </c:pt>
                <c:pt idx="605">
                  <c:v>0.28950250175900916</c:v>
                </c:pt>
                <c:pt idx="606">
                  <c:v>0.28945717443910018</c:v>
                </c:pt>
                <c:pt idx="607">
                  <c:v>0.28947159676816209</c:v>
                </c:pt>
                <c:pt idx="608">
                  <c:v>0.28965599654688229</c:v>
                </c:pt>
                <c:pt idx="609">
                  <c:v>0.28946232527090793</c:v>
                </c:pt>
                <c:pt idx="610">
                  <c:v>0.2896807205395599</c:v>
                </c:pt>
                <c:pt idx="611">
                  <c:v>0.28998667994894489</c:v>
                </c:pt>
                <c:pt idx="612">
                  <c:v>0.28967041887594419</c:v>
                </c:pt>
                <c:pt idx="613">
                  <c:v>0.28987748231461896</c:v>
                </c:pt>
                <c:pt idx="614">
                  <c:v>0.29086129118991422</c:v>
                </c:pt>
                <c:pt idx="615">
                  <c:v>0.2917709280871767</c:v>
                </c:pt>
                <c:pt idx="616">
                  <c:v>0.29262493600091483</c:v>
                </c:pt>
                <c:pt idx="617">
                  <c:v>0.29350778857277665</c:v>
                </c:pt>
                <c:pt idx="618">
                  <c:v>0.29440197297461568</c:v>
                </c:pt>
                <c:pt idx="619">
                  <c:v>0.29544244099979705</c:v>
                </c:pt>
                <c:pt idx="620">
                  <c:v>0.29625318192634931</c:v>
                </c:pt>
                <c:pt idx="621">
                  <c:v>0.29708555634649425</c:v>
                </c:pt>
                <c:pt idx="622">
                  <c:v>0.2978592112840302</c:v>
                </c:pt>
                <c:pt idx="623">
                  <c:v>0.29852881941904796</c:v>
                </c:pt>
                <c:pt idx="624">
                  <c:v>0.29937458600189348</c:v>
                </c:pt>
                <c:pt idx="625">
                  <c:v>0.29999680648427912</c:v>
                </c:pt>
                <c:pt idx="626">
                  <c:v>0.30091056404698802</c:v>
                </c:pt>
                <c:pt idx="627">
                  <c:v>0.30219518149986047</c:v>
                </c:pt>
                <c:pt idx="628">
                  <c:v>0.30291320745387174</c:v>
                </c:pt>
                <c:pt idx="629">
                  <c:v>0.30331394216852087</c:v>
                </c:pt>
                <c:pt idx="630">
                  <c:v>0.30411026076601105</c:v>
                </c:pt>
                <c:pt idx="631">
                  <c:v>0.30462431378043248</c:v>
                </c:pt>
                <c:pt idx="632">
                  <c:v>0.30481180405823738</c:v>
                </c:pt>
                <c:pt idx="633">
                  <c:v>0.30552570934680245</c:v>
                </c:pt>
                <c:pt idx="634">
                  <c:v>0.30563078631568208</c:v>
                </c:pt>
                <c:pt idx="635">
                  <c:v>0.30625918779623718</c:v>
                </c:pt>
                <c:pt idx="636">
                  <c:v>0.3072924446568876</c:v>
                </c:pt>
                <c:pt idx="637">
                  <c:v>0.30836690817200058</c:v>
                </c:pt>
                <c:pt idx="638">
                  <c:v>0.30921988591937721</c:v>
                </c:pt>
                <c:pt idx="639">
                  <c:v>0.31021399645828812</c:v>
                </c:pt>
                <c:pt idx="640">
                  <c:v>0.31134511912328711</c:v>
                </c:pt>
                <c:pt idx="641">
                  <c:v>0.31280898552307218</c:v>
                </c:pt>
                <c:pt idx="642">
                  <c:v>0.31375158774390471</c:v>
                </c:pt>
                <c:pt idx="643">
                  <c:v>0.31452009184963287</c:v>
                </c:pt>
                <c:pt idx="644">
                  <c:v>0.31539470309060208</c:v>
                </c:pt>
                <c:pt idx="645">
                  <c:v>0.31660205806635722</c:v>
                </c:pt>
                <c:pt idx="646">
                  <c:v>0.31763634509336913</c:v>
                </c:pt>
                <c:pt idx="647">
                  <c:v>0.31863972712953409</c:v>
                </c:pt>
                <c:pt idx="648">
                  <c:v>0.31956687685494317</c:v>
                </c:pt>
                <c:pt idx="649">
                  <c:v>0.32079586532429116</c:v>
                </c:pt>
                <c:pt idx="650">
                  <c:v>0.32166738606617579</c:v>
                </c:pt>
                <c:pt idx="651">
                  <c:v>0.32209696543894872</c:v>
                </c:pt>
                <c:pt idx="652">
                  <c:v>0.32260071678975433</c:v>
                </c:pt>
                <c:pt idx="653">
                  <c:v>0.32314155412957635</c:v>
                </c:pt>
                <c:pt idx="654">
                  <c:v>0.32322705793758638</c:v>
                </c:pt>
                <c:pt idx="655">
                  <c:v>0.32304059782614297</c:v>
                </c:pt>
                <c:pt idx="656">
                  <c:v>0.32295715435085615</c:v>
                </c:pt>
                <c:pt idx="657">
                  <c:v>0.32366075797580557</c:v>
                </c:pt>
                <c:pt idx="658">
                  <c:v>0.32437054259892423</c:v>
                </c:pt>
                <c:pt idx="659">
                  <c:v>0.32517304219458398</c:v>
                </c:pt>
                <c:pt idx="660">
                  <c:v>0.3260311707737682</c:v>
                </c:pt>
                <c:pt idx="661">
                  <c:v>0.3268347005357895</c:v>
                </c:pt>
                <c:pt idx="662">
                  <c:v>0.32803175384792893</c:v>
                </c:pt>
                <c:pt idx="663">
                  <c:v>0.32900629122597003</c:v>
                </c:pt>
                <c:pt idx="664">
                  <c:v>0.32927928531178491</c:v>
                </c:pt>
                <c:pt idx="665">
                  <c:v>0.3298994454614475</c:v>
                </c:pt>
                <c:pt idx="666">
                  <c:v>0.33026000368799557</c:v>
                </c:pt>
                <c:pt idx="667">
                  <c:v>0.33110577027084109</c:v>
                </c:pt>
                <c:pt idx="668">
                  <c:v>0.33157037529990718</c:v>
                </c:pt>
                <c:pt idx="669">
                  <c:v>0.33240377988641379</c:v>
                </c:pt>
                <c:pt idx="670">
                  <c:v>0.3331197455077019</c:v>
                </c:pt>
                <c:pt idx="671">
                  <c:v>0.33374814698825717</c:v>
                </c:pt>
                <c:pt idx="672">
                  <c:v>0.3343827294669815</c:v>
                </c:pt>
                <c:pt idx="673">
                  <c:v>0.33492356680680374</c:v>
                </c:pt>
                <c:pt idx="674">
                  <c:v>0.33497713545760499</c:v>
                </c:pt>
                <c:pt idx="675">
                  <c:v>0.33580229871321915</c:v>
                </c:pt>
                <c:pt idx="676">
                  <c:v>0.33592694884296864</c:v>
                </c:pt>
                <c:pt idx="677">
                  <c:v>0.33572915690154803</c:v>
                </c:pt>
                <c:pt idx="678">
                  <c:v>0.33582393220681217</c:v>
                </c:pt>
                <c:pt idx="679">
                  <c:v>0.335956823667454</c:v>
                </c:pt>
                <c:pt idx="680">
                  <c:v>0.33601760348278653</c:v>
                </c:pt>
                <c:pt idx="681">
                  <c:v>0.33649560067455281</c:v>
                </c:pt>
                <c:pt idx="682">
                  <c:v>0.33650178167272227</c:v>
                </c:pt>
                <c:pt idx="683">
                  <c:v>0.33637404104388824</c:v>
                </c:pt>
                <c:pt idx="684">
                  <c:v>0.33689427505647873</c:v>
                </c:pt>
                <c:pt idx="685">
                  <c:v>0.33730428126838202</c:v>
                </c:pt>
                <c:pt idx="686">
                  <c:v>0.33776270529927882</c:v>
                </c:pt>
                <c:pt idx="687">
                  <c:v>0.3382139181656445</c:v>
                </c:pt>
                <c:pt idx="688">
                  <c:v>0.33872591084734271</c:v>
                </c:pt>
                <c:pt idx="689">
                  <c:v>0.33875990633727432</c:v>
                </c:pt>
                <c:pt idx="690">
                  <c:v>0.33963657791096685</c:v>
                </c:pt>
                <c:pt idx="691">
                  <c:v>0.33983024918694121</c:v>
                </c:pt>
                <c:pt idx="692">
                  <c:v>0.34025055706245999</c:v>
                </c:pt>
                <c:pt idx="693">
                  <c:v>0.3406183264535389</c:v>
                </c:pt>
                <c:pt idx="694">
                  <c:v>0.34080066589953623</c:v>
                </c:pt>
                <c:pt idx="695">
                  <c:v>0.3409067730347774</c:v>
                </c:pt>
                <c:pt idx="696">
                  <c:v>0.34114165096521432</c:v>
                </c:pt>
                <c:pt idx="697">
                  <c:v>0.34090471270205436</c:v>
                </c:pt>
                <c:pt idx="698">
                  <c:v>0.34135386523569683</c:v>
                </c:pt>
                <c:pt idx="699">
                  <c:v>0.34147542486636162</c:v>
                </c:pt>
                <c:pt idx="700">
                  <c:v>0.34175356978398441</c:v>
                </c:pt>
                <c:pt idx="701">
                  <c:v>0.34246438457346479</c:v>
                </c:pt>
                <c:pt idx="702">
                  <c:v>0.34276828365012674</c:v>
                </c:pt>
                <c:pt idx="703">
                  <c:v>0.34307115256042697</c:v>
                </c:pt>
                <c:pt idx="704">
                  <c:v>0.34377887685082276</c:v>
                </c:pt>
                <c:pt idx="705">
                  <c:v>0.3441672495691328</c:v>
                </c:pt>
                <c:pt idx="706">
                  <c:v>0.3444577564830944</c:v>
                </c:pt>
                <c:pt idx="707">
                  <c:v>0.34416930990185601</c:v>
                </c:pt>
                <c:pt idx="708">
                  <c:v>0.34424348187988885</c:v>
                </c:pt>
                <c:pt idx="709">
                  <c:v>0.34421669755448803</c:v>
                </c:pt>
                <c:pt idx="710">
                  <c:v>0.34450411396936503</c:v>
                </c:pt>
                <c:pt idx="711">
                  <c:v>0.34463391493092227</c:v>
                </c:pt>
                <c:pt idx="712">
                  <c:v>0.3447503237297791</c:v>
                </c:pt>
                <c:pt idx="713">
                  <c:v>0.34564450813161812</c:v>
                </c:pt>
                <c:pt idx="714">
                  <c:v>0.34684362177648065</c:v>
                </c:pt>
                <c:pt idx="715">
                  <c:v>0.34755752706504567</c:v>
                </c:pt>
                <c:pt idx="716">
                  <c:v>0.34867010673553683</c:v>
                </c:pt>
                <c:pt idx="717">
                  <c:v>0.35017311945706109</c:v>
                </c:pt>
                <c:pt idx="718">
                  <c:v>0.35106009269436916</c:v>
                </c:pt>
                <c:pt idx="719">
                  <c:v>0.35223860301200044</c:v>
                </c:pt>
                <c:pt idx="720">
                  <c:v>0.35326464870811991</c:v>
                </c:pt>
                <c:pt idx="721">
                  <c:v>0.35444006852666632</c:v>
                </c:pt>
                <c:pt idx="722">
                  <c:v>0.35587302993560432</c:v>
                </c:pt>
                <c:pt idx="723">
                  <c:v>0.35729465951456502</c:v>
                </c:pt>
                <c:pt idx="724">
                  <c:v>0.35831040354706883</c:v>
                </c:pt>
                <c:pt idx="725">
                  <c:v>0.360115255012532</c:v>
                </c:pt>
                <c:pt idx="726">
                  <c:v>0.36161414706861</c:v>
                </c:pt>
                <c:pt idx="727">
                  <c:v>0.36295130300592238</c:v>
                </c:pt>
                <c:pt idx="728">
                  <c:v>0.36438220408213723</c:v>
                </c:pt>
                <c:pt idx="729">
                  <c:v>0.36579971299565167</c:v>
                </c:pt>
                <c:pt idx="730">
                  <c:v>0.36694113732426648</c:v>
                </c:pt>
                <c:pt idx="731">
                  <c:v>0.36845445170940655</c:v>
                </c:pt>
                <c:pt idx="732">
                  <c:v>0.36994819293367681</c:v>
                </c:pt>
                <c:pt idx="733">
                  <c:v>0.37169535508289231</c:v>
                </c:pt>
                <c:pt idx="734">
                  <c:v>0.37336422458862878</c:v>
                </c:pt>
                <c:pt idx="735">
                  <c:v>0.37516598555500724</c:v>
                </c:pt>
                <c:pt idx="736">
                  <c:v>0.37732830474793361</c:v>
                </c:pt>
                <c:pt idx="737">
                  <c:v>0.37908679872712647</c:v>
                </c:pt>
                <c:pt idx="738">
                  <c:v>0.38081850838091835</c:v>
                </c:pt>
                <c:pt idx="739">
                  <c:v>0.38292004775851252</c:v>
                </c:pt>
                <c:pt idx="740">
                  <c:v>0.38466514957500497</c:v>
                </c:pt>
                <c:pt idx="741">
                  <c:v>0.38623615327639271</c:v>
                </c:pt>
                <c:pt idx="742">
                  <c:v>0.38775564865970208</c:v>
                </c:pt>
                <c:pt idx="743">
                  <c:v>0.38890325398648617</c:v>
                </c:pt>
                <c:pt idx="744">
                  <c:v>0.39096152637689457</c:v>
                </c:pt>
                <c:pt idx="745">
                  <c:v>0.39333812017302666</c:v>
                </c:pt>
                <c:pt idx="746">
                  <c:v>0.39511927781217393</c:v>
                </c:pt>
                <c:pt idx="747">
                  <c:v>0.39690455611676723</c:v>
                </c:pt>
                <c:pt idx="748">
                  <c:v>0.39897828100259908</c:v>
                </c:pt>
                <c:pt idx="749">
                  <c:v>0.40120344034358102</c:v>
                </c:pt>
                <c:pt idx="750">
                  <c:v>0.40334618637563774</c:v>
                </c:pt>
                <c:pt idx="751">
                  <c:v>0.40517782216650167</c:v>
                </c:pt>
                <c:pt idx="752">
                  <c:v>0.40661696457360896</c:v>
                </c:pt>
                <c:pt idx="753">
                  <c:v>0.40825080842305234</c:v>
                </c:pt>
                <c:pt idx="754">
                  <c:v>0.41001857389949903</c:v>
                </c:pt>
                <c:pt idx="755">
                  <c:v>0.41186154152034005</c:v>
                </c:pt>
                <c:pt idx="756">
                  <c:v>0.41328111076657764</c:v>
                </c:pt>
                <c:pt idx="757">
                  <c:v>0.41497676459771493</c:v>
                </c:pt>
                <c:pt idx="758">
                  <c:v>0.41638500201397538</c:v>
                </c:pt>
                <c:pt idx="759">
                  <c:v>0.41819706464396933</c:v>
                </c:pt>
                <c:pt idx="760">
                  <c:v>0.41991332180233792</c:v>
                </c:pt>
                <c:pt idx="761">
                  <c:v>0.42143796801745509</c:v>
                </c:pt>
                <c:pt idx="762">
                  <c:v>0.42331596129458954</c:v>
                </c:pt>
                <c:pt idx="763">
                  <c:v>0.42453258776759861</c:v>
                </c:pt>
                <c:pt idx="764">
                  <c:v>0.42552772847287107</c:v>
                </c:pt>
                <c:pt idx="765">
                  <c:v>0.42728004145389431</c:v>
                </c:pt>
                <c:pt idx="766">
                  <c:v>0.42826694082827443</c:v>
                </c:pt>
                <c:pt idx="767">
                  <c:v>0.42896436345505423</c:v>
                </c:pt>
                <c:pt idx="768">
                  <c:v>0.42980703953881516</c:v>
                </c:pt>
                <c:pt idx="769">
                  <c:v>0.43000586164659732</c:v>
                </c:pt>
                <c:pt idx="770">
                  <c:v>0.43112565248161921</c:v>
                </c:pt>
                <c:pt idx="771">
                  <c:v>0.43239172693998357</c:v>
                </c:pt>
                <c:pt idx="772">
                  <c:v>0.43234742978643625</c:v>
                </c:pt>
                <c:pt idx="773">
                  <c:v>0.43276773766195492</c:v>
                </c:pt>
                <c:pt idx="774">
                  <c:v>0.4331416880512034</c:v>
                </c:pt>
                <c:pt idx="775">
                  <c:v>0.43379378335807456</c:v>
                </c:pt>
                <c:pt idx="776">
                  <c:v>0.43428826321162611</c:v>
                </c:pt>
                <c:pt idx="777">
                  <c:v>0.4347044504216987</c:v>
                </c:pt>
                <c:pt idx="778">
                  <c:v>0.43476832073611565</c:v>
                </c:pt>
                <c:pt idx="779">
                  <c:v>0.43582939208852839</c:v>
                </c:pt>
                <c:pt idx="780">
                  <c:v>0.43614874366061379</c:v>
                </c:pt>
                <c:pt idx="781">
                  <c:v>0.43685646795100941</c:v>
                </c:pt>
                <c:pt idx="782">
                  <c:v>0.43702026440249842</c:v>
                </c:pt>
                <c:pt idx="783">
                  <c:v>0.43733034447732977</c:v>
                </c:pt>
                <c:pt idx="784">
                  <c:v>0.43750238225971111</c:v>
                </c:pt>
                <c:pt idx="785">
                  <c:v>0.43723556917206563</c:v>
                </c:pt>
                <c:pt idx="786">
                  <c:v>0.43703262639883728</c:v>
                </c:pt>
                <c:pt idx="787">
                  <c:v>0.43717891002217946</c:v>
                </c:pt>
                <c:pt idx="788">
                  <c:v>0.4363527166002038</c:v>
                </c:pt>
                <c:pt idx="789">
                  <c:v>0.4361693469878451</c:v>
                </c:pt>
                <c:pt idx="790">
                  <c:v>0.43572328495328705</c:v>
                </c:pt>
                <c:pt idx="791">
                  <c:v>0.4350650086482466</c:v>
                </c:pt>
                <c:pt idx="792">
                  <c:v>0.43496302217845167</c:v>
                </c:pt>
                <c:pt idx="793">
                  <c:v>0.43434389219515063</c:v>
                </c:pt>
                <c:pt idx="794">
                  <c:v>0.43383808051162182</c:v>
                </c:pt>
                <c:pt idx="795">
                  <c:v>0.43352284960498283</c:v>
                </c:pt>
                <c:pt idx="796">
                  <c:v>0.4329768614333529</c:v>
                </c:pt>
                <c:pt idx="797">
                  <c:v>0.43277597899284753</c:v>
                </c:pt>
                <c:pt idx="798">
                  <c:v>0.43236494261458275</c:v>
                </c:pt>
                <c:pt idx="799">
                  <c:v>0.43207031503517512</c:v>
                </c:pt>
                <c:pt idx="800">
                  <c:v>0.43224853381572592</c:v>
                </c:pt>
                <c:pt idx="801">
                  <c:v>0.43202498771526621</c:v>
                </c:pt>
                <c:pt idx="802">
                  <c:v>0.43159952900793946</c:v>
                </c:pt>
                <c:pt idx="803">
                  <c:v>0.43150578386903699</c:v>
                </c:pt>
                <c:pt idx="804">
                  <c:v>0.43098451969008478</c:v>
                </c:pt>
                <c:pt idx="805">
                  <c:v>0.43100512301731614</c:v>
                </c:pt>
                <c:pt idx="806">
                  <c:v>0.43037775170312259</c:v>
                </c:pt>
                <c:pt idx="807">
                  <c:v>0.42926414186626993</c:v>
                </c:pt>
                <c:pt idx="808">
                  <c:v>0.42836480663262316</c:v>
                </c:pt>
                <c:pt idx="809">
                  <c:v>0.42854199524681241</c:v>
                </c:pt>
                <c:pt idx="810">
                  <c:v>0.42842352611523232</c:v>
                </c:pt>
                <c:pt idx="811">
                  <c:v>0.42826797099463582</c:v>
                </c:pt>
                <c:pt idx="812">
                  <c:v>0.42780645646465448</c:v>
                </c:pt>
                <c:pt idx="813">
                  <c:v>0.42795789091980457</c:v>
                </c:pt>
                <c:pt idx="814">
                  <c:v>0.42822058334200397</c:v>
                </c:pt>
                <c:pt idx="815">
                  <c:v>0.42824942800012766</c:v>
                </c:pt>
                <c:pt idx="816">
                  <c:v>0.42756745786877115</c:v>
                </c:pt>
                <c:pt idx="817">
                  <c:v>0.42726767945755562</c:v>
                </c:pt>
                <c:pt idx="818">
                  <c:v>0.42730064478112567</c:v>
                </c:pt>
                <c:pt idx="819">
                  <c:v>0.42742117424542891</c:v>
                </c:pt>
                <c:pt idx="820">
                  <c:v>0.42715024049233707</c:v>
                </c:pt>
                <c:pt idx="821">
                  <c:v>0.42695450888363967</c:v>
                </c:pt>
                <c:pt idx="822">
                  <c:v>0.42731197661110304</c:v>
                </c:pt>
                <c:pt idx="823">
                  <c:v>0.42775391798021473</c:v>
                </c:pt>
                <c:pt idx="824">
                  <c:v>0.42823294533834272</c:v>
                </c:pt>
                <c:pt idx="825">
                  <c:v>0.42898393661592404</c:v>
                </c:pt>
                <c:pt idx="826">
                  <c:v>0.42987194001959383</c:v>
                </c:pt>
                <c:pt idx="827">
                  <c:v>0.43147796937727467</c:v>
                </c:pt>
                <c:pt idx="828">
                  <c:v>0.43289341795806607</c:v>
                </c:pt>
                <c:pt idx="829">
                  <c:v>0.43418421640910781</c:v>
                </c:pt>
                <c:pt idx="830">
                  <c:v>0.43619407098052254</c:v>
                </c:pt>
                <c:pt idx="831">
                  <c:v>0.43785778965445143</c:v>
                </c:pt>
                <c:pt idx="832">
                  <c:v>0.43984292023318838</c:v>
                </c:pt>
                <c:pt idx="833">
                  <c:v>0.44191355461993564</c:v>
                </c:pt>
                <c:pt idx="834">
                  <c:v>0.44426439425702863</c:v>
                </c:pt>
                <c:pt idx="835">
                  <c:v>0.44746718147513642</c:v>
                </c:pt>
                <c:pt idx="836">
                  <c:v>0.45072456751040729</c:v>
                </c:pt>
                <c:pt idx="837">
                  <c:v>0.45357297750013653</c:v>
                </c:pt>
                <c:pt idx="838">
                  <c:v>0.4563884221662956</c:v>
                </c:pt>
                <c:pt idx="839">
                  <c:v>0.45961181271163487</c:v>
                </c:pt>
                <c:pt idx="840">
                  <c:v>0.46321739497711495</c:v>
                </c:pt>
                <c:pt idx="841">
                  <c:v>0.46621929975471738</c:v>
                </c:pt>
                <c:pt idx="842">
                  <c:v>0.46917896771149575</c:v>
                </c:pt>
                <c:pt idx="843">
                  <c:v>0.47229110028978577</c:v>
                </c:pt>
                <c:pt idx="844">
                  <c:v>0.47634583508890849</c:v>
                </c:pt>
                <c:pt idx="845">
                  <c:v>0.48088989890977485</c:v>
                </c:pt>
                <c:pt idx="846">
                  <c:v>0.48528870927366058</c:v>
                </c:pt>
                <c:pt idx="847">
                  <c:v>0.48976066144921754</c:v>
                </c:pt>
                <c:pt idx="848">
                  <c:v>0.49459935284949169</c:v>
                </c:pt>
                <c:pt idx="849">
                  <c:v>0.49915989933214316</c:v>
                </c:pt>
                <c:pt idx="850">
                  <c:v>0.50445907509603716</c:v>
                </c:pt>
                <c:pt idx="851">
                  <c:v>0.50942344679242235</c:v>
                </c:pt>
                <c:pt idx="852">
                  <c:v>0.51411688473571582</c:v>
                </c:pt>
                <c:pt idx="853">
                  <c:v>0.51892570131150495</c:v>
                </c:pt>
                <c:pt idx="854">
                  <c:v>0.52304018575959832</c:v>
                </c:pt>
                <c:pt idx="855">
                  <c:v>0.52769447738115227</c:v>
                </c:pt>
                <c:pt idx="856">
                  <c:v>0.5323786438271918</c:v>
                </c:pt>
                <c:pt idx="857">
                  <c:v>0.53644780095537636</c:v>
                </c:pt>
                <c:pt idx="858">
                  <c:v>0.54034182980209478</c:v>
                </c:pt>
                <c:pt idx="859">
                  <c:v>0.54517640053692273</c:v>
                </c:pt>
                <c:pt idx="860">
                  <c:v>0.54901480040011674</c:v>
                </c:pt>
                <c:pt idx="861">
                  <c:v>0.5539132414493616</c:v>
                </c:pt>
                <c:pt idx="862">
                  <c:v>0.55849851192469069</c:v>
                </c:pt>
                <c:pt idx="863">
                  <c:v>0.56373690787325237</c:v>
                </c:pt>
                <c:pt idx="864">
                  <c:v>0.5690989237852021</c:v>
                </c:pt>
                <c:pt idx="865">
                  <c:v>0.57516557348846276</c:v>
                </c:pt>
                <c:pt idx="866">
                  <c:v>0.58009388936219297</c:v>
                </c:pt>
                <c:pt idx="867">
                  <c:v>0.58614096590458398</c:v>
                </c:pt>
                <c:pt idx="868">
                  <c:v>0.5919511041838148</c:v>
                </c:pt>
                <c:pt idx="869">
                  <c:v>0.59746043388546832</c:v>
                </c:pt>
                <c:pt idx="870">
                  <c:v>0.60303054340245399</c:v>
                </c:pt>
                <c:pt idx="871">
                  <c:v>0.60915179192287772</c:v>
                </c:pt>
                <c:pt idx="872">
                  <c:v>0.61437988620782369</c:v>
                </c:pt>
                <c:pt idx="873">
                  <c:v>0.62167449421407062</c:v>
                </c:pt>
                <c:pt idx="874">
                  <c:v>0.62909581268279002</c:v>
                </c:pt>
                <c:pt idx="875">
                  <c:v>0.6364954976579168</c:v>
                </c:pt>
                <c:pt idx="876">
                  <c:v>0.64430106817950039</c:v>
                </c:pt>
                <c:pt idx="877">
                  <c:v>0.65265468720543685</c:v>
                </c:pt>
                <c:pt idx="878">
                  <c:v>0.66078579029727513</c:v>
                </c:pt>
                <c:pt idx="879">
                  <c:v>0.66951026921337542</c:v>
                </c:pt>
                <c:pt idx="880">
                  <c:v>0.67737867988301437</c:v>
                </c:pt>
                <c:pt idx="881">
                  <c:v>0.68559528678286263</c:v>
                </c:pt>
                <c:pt idx="882">
                  <c:v>0.69386134166806612</c:v>
                </c:pt>
                <c:pt idx="883">
                  <c:v>0.70272283271025426</c:v>
                </c:pt>
                <c:pt idx="884">
                  <c:v>0.7114401004618236</c:v>
                </c:pt>
                <c:pt idx="885">
                  <c:v>0.72093102315092861</c:v>
                </c:pt>
                <c:pt idx="886">
                  <c:v>0.73041885534094897</c:v>
                </c:pt>
                <c:pt idx="887">
                  <c:v>0.73995098468451681</c:v>
                </c:pt>
                <c:pt idx="888">
                  <c:v>0.74947796319627646</c:v>
                </c:pt>
                <c:pt idx="889">
                  <c:v>0.75895961438812776</c:v>
                </c:pt>
                <c:pt idx="890">
                  <c:v>0.76934781197815638</c:v>
                </c:pt>
                <c:pt idx="891">
                  <c:v>0.77934969718259794</c:v>
                </c:pt>
                <c:pt idx="892">
                  <c:v>0.78852847946414861</c:v>
                </c:pt>
                <c:pt idx="893">
                  <c:v>0.79770726174569928</c:v>
                </c:pt>
                <c:pt idx="894">
                  <c:v>0.80763497497210834</c:v>
                </c:pt>
                <c:pt idx="895">
                  <c:v>0.81612045529232524</c:v>
                </c:pt>
                <c:pt idx="896">
                  <c:v>0.82601932386061039</c:v>
                </c:pt>
                <c:pt idx="897">
                  <c:v>0.83431628373666078</c:v>
                </c:pt>
                <c:pt idx="898">
                  <c:v>0.84309845196900857</c:v>
                </c:pt>
                <c:pt idx="899">
                  <c:v>0.85265736563797712</c:v>
                </c:pt>
                <c:pt idx="900">
                  <c:v>0.86189074673669075</c:v>
                </c:pt>
                <c:pt idx="901">
                  <c:v>0.86989410919969468</c:v>
                </c:pt>
                <c:pt idx="902">
                  <c:v>0.87925008009543471</c:v>
                </c:pt>
                <c:pt idx="903">
                  <c:v>0.88665285556964624</c:v>
                </c:pt>
                <c:pt idx="904">
                  <c:v>0.89383517544248225</c:v>
                </c:pt>
                <c:pt idx="905">
                  <c:v>0.90119262359678454</c:v>
                </c:pt>
                <c:pt idx="906">
                  <c:v>0.90785470945703017</c:v>
                </c:pt>
                <c:pt idx="907">
                  <c:v>0.91431282237768596</c:v>
                </c:pt>
                <c:pt idx="908">
                  <c:v>0.9211613683493749</c:v>
                </c:pt>
                <c:pt idx="909">
                  <c:v>0.92736503017872352</c:v>
                </c:pt>
                <c:pt idx="910">
                  <c:v>0.93381799226757123</c:v>
                </c:pt>
                <c:pt idx="911">
                  <c:v>0.94139692618961046</c:v>
                </c:pt>
                <c:pt idx="912">
                  <c:v>0.94760573885076727</c:v>
                </c:pt>
                <c:pt idx="913">
                  <c:v>0.95307077139887342</c:v>
                </c:pt>
                <c:pt idx="914">
                  <c:v>0.95898701681334508</c:v>
                </c:pt>
                <c:pt idx="915">
                  <c:v>0.96443350636694336</c:v>
                </c:pt>
                <c:pt idx="916">
                  <c:v>0.96964923865555053</c:v>
                </c:pt>
                <c:pt idx="917">
                  <c:v>0.97428086661715019</c:v>
                </c:pt>
                <c:pt idx="918">
                  <c:v>0.97802758167416459</c:v>
                </c:pt>
                <c:pt idx="919">
                  <c:v>0.98197208867260011</c:v>
                </c:pt>
                <c:pt idx="920">
                  <c:v>0.98548701629826208</c:v>
                </c:pt>
                <c:pt idx="921">
                  <c:v>0.98863726503193006</c:v>
                </c:pt>
                <c:pt idx="922">
                  <c:v>0.98992703331661047</c:v>
                </c:pt>
                <c:pt idx="923">
                  <c:v>0.99144652869991989</c:v>
                </c:pt>
                <c:pt idx="924">
                  <c:v>0.99343268944501872</c:v>
                </c:pt>
                <c:pt idx="925">
                  <c:v>0.99392098830040077</c:v>
                </c:pt>
                <c:pt idx="926">
                  <c:v>0.9948594698557871</c:v>
                </c:pt>
                <c:pt idx="927">
                  <c:v>0.99635527141278035</c:v>
                </c:pt>
                <c:pt idx="928">
                  <c:v>0.99742458409608592</c:v>
                </c:pt>
                <c:pt idx="929">
                  <c:v>0.99957145079358889</c:v>
                </c:pt>
                <c:pt idx="930">
                  <c:v>1.0001050769688797</c:v>
                </c:pt>
                <c:pt idx="931">
                  <c:v>1</c:v>
                </c:pt>
                <c:pt idx="932">
                  <c:v>1.0008375252519528</c:v>
                </c:pt>
                <c:pt idx="933">
                  <c:v>1.0009662960471488</c:v>
                </c:pt>
                <c:pt idx="934">
                  <c:v>1.0003451057311246</c:v>
                </c:pt>
                <c:pt idx="935">
                  <c:v>0.9986937490535347</c:v>
                </c:pt>
                <c:pt idx="936">
                  <c:v>0.99729169263544404</c:v>
                </c:pt>
                <c:pt idx="937">
                  <c:v>0.99637999540545819</c:v>
                </c:pt>
                <c:pt idx="938">
                  <c:v>0.99572583976586382</c:v>
                </c:pt>
                <c:pt idx="939">
                  <c:v>0.99519015325784954</c:v>
                </c:pt>
                <c:pt idx="940">
                  <c:v>0.99393747096218577</c:v>
                </c:pt>
                <c:pt idx="941">
                  <c:v>0.99200487886788857</c:v>
                </c:pt>
                <c:pt idx="942">
                  <c:v>0.990705839085954</c:v>
                </c:pt>
                <c:pt idx="943">
                  <c:v>0.98789863575068759</c:v>
                </c:pt>
                <c:pt idx="944">
                  <c:v>0.98564463175158146</c:v>
                </c:pt>
                <c:pt idx="945">
                  <c:v>0.98265096830487153</c:v>
                </c:pt>
                <c:pt idx="946">
                  <c:v>0.97940594426593985</c:v>
                </c:pt>
                <c:pt idx="947">
                  <c:v>0.97637416466385185</c:v>
                </c:pt>
                <c:pt idx="948">
                  <c:v>0.97325070025558436</c:v>
                </c:pt>
                <c:pt idx="949">
                  <c:v>0.96991605174319617</c:v>
                </c:pt>
                <c:pt idx="950">
                  <c:v>0.96649589942279779</c:v>
                </c:pt>
                <c:pt idx="951">
                  <c:v>0.96229385083397145</c:v>
                </c:pt>
                <c:pt idx="952">
                  <c:v>0.95761998605154774</c:v>
                </c:pt>
                <c:pt idx="953">
                  <c:v>0.95208902285630137</c:v>
                </c:pt>
                <c:pt idx="954">
                  <c:v>0.94474702719742221</c:v>
                </c:pt>
                <c:pt idx="955">
                  <c:v>0.93696824100123954</c:v>
                </c:pt>
                <c:pt idx="956">
                  <c:v>0.93009394087051123</c:v>
                </c:pt>
                <c:pt idx="957">
                  <c:v>0.92274988487890908</c:v>
                </c:pt>
                <c:pt idx="958">
                  <c:v>0.91431591287677072</c:v>
                </c:pt>
                <c:pt idx="959">
                  <c:v>0.90722218731102888</c:v>
                </c:pt>
                <c:pt idx="960">
                  <c:v>0.8986697461773101</c:v>
                </c:pt>
                <c:pt idx="961">
                  <c:v>0.88941782208408848</c:v>
                </c:pt>
                <c:pt idx="962">
                  <c:v>0.88110128904716822</c:v>
                </c:pt>
                <c:pt idx="963">
                  <c:v>0.87071515178986292</c:v>
                </c:pt>
                <c:pt idx="964">
                  <c:v>0.86063703427466498</c:v>
                </c:pt>
                <c:pt idx="965">
                  <c:v>0.85119040873910734</c:v>
                </c:pt>
                <c:pt idx="966">
                  <c:v>0.83863783162342909</c:v>
                </c:pt>
                <c:pt idx="967">
                  <c:v>0.82694132275421173</c:v>
                </c:pt>
                <c:pt idx="968">
                  <c:v>0.8163141265682996</c:v>
                </c:pt>
                <c:pt idx="969">
                  <c:v>0.8045269630592643</c:v>
                </c:pt>
                <c:pt idx="970">
                  <c:v>0.79270786439302088</c:v>
                </c:pt>
                <c:pt idx="971">
                  <c:v>0.78094645504302507</c:v>
                </c:pt>
                <c:pt idx="972">
                  <c:v>0.76759137833168689</c:v>
                </c:pt>
                <c:pt idx="973">
                  <c:v>0.75680759685881671</c:v>
                </c:pt>
                <c:pt idx="974">
                  <c:v>0.74494935187083389</c:v>
                </c:pt>
                <c:pt idx="975">
                  <c:v>0.73331980381511797</c:v>
                </c:pt>
                <c:pt idx="976">
                  <c:v>0.72190143986352384</c:v>
                </c:pt>
                <c:pt idx="977">
                  <c:v>0.7108930821238324</c:v>
                </c:pt>
                <c:pt idx="978">
                  <c:v>0.69930371055621776</c:v>
                </c:pt>
                <c:pt idx="979">
                  <c:v>0.6877153691549649</c:v>
                </c:pt>
                <c:pt idx="980">
                  <c:v>0.67607345910291072</c:v>
                </c:pt>
                <c:pt idx="981">
                  <c:v>0.6661138107192931</c:v>
                </c:pt>
                <c:pt idx="982">
                  <c:v>0.65484688122284851</c:v>
                </c:pt>
                <c:pt idx="983">
                  <c:v>0.64380452799322574</c:v>
                </c:pt>
                <c:pt idx="984">
                  <c:v>0.63261795147298339</c:v>
                </c:pt>
                <c:pt idx="985">
                  <c:v>0.62243063632345974</c:v>
                </c:pt>
                <c:pt idx="986">
                  <c:v>0.61318695356113062</c:v>
                </c:pt>
                <c:pt idx="987">
                  <c:v>0.60216314332601595</c:v>
                </c:pt>
                <c:pt idx="988">
                  <c:v>0.59083234351515423</c:v>
                </c:pt>
                <c:pt idx="989">
                  <c:v>0.58106327590842655</c:v>
                </c:pt>
                <c:pt idx="990">
                  <c:v>0.57135807861611587</c:v>
                </c:pt>
                <c:pt idx="991">
                  <c:v>0.56092661403890109</c:v>
                </c:pt>
                <c:pt idx="992">
                  <c:v>0.5489612317493151</c:v>
                </c:pt>
                <c:pt idx="993">
                  <c:v>0.53788797352884521</c:v>
                </c:pt>
                <c:pt idx="994">
                  <c:v>0.52804164344500004</c:v>
                </c:pt>
                <c:pt idx="995">
                  <c:v>0.51744123158448851</c:v>
                </c:pt>
                <c:pt idx="996">
                  <c:v>0.5076350779887443</c:v>
                </c:pt>
                <c:pt idx="997">
                  <c:v>0.49517830634469157</c:v>
                </c:pt>
                <c:pt idx="998">
                  <c:v>0.48507855533590122</c:v>
                </c:pt>
                <c:pt idx="999">
                  <c:v>0.47550624950423243</c:v>
                </c:pt>
                <c:pt idx="1000">
                  <c:v>0.46531275335653949</c:v>
                </c:pt>
                <c:pt idx="1001">
                  <c:v>0.45486892678298618</c:v>
                </c:pt>
                <c:pt idx="1002">
                  <c:v>0.44491030856573033</c:v>
                </c:pt>
                <c:pt idx="1003">
                  <c:v>0.4331561103802653</c:v>
                </c:pt>
                <c:pt idx="1004">
                  <c:v>0.42405562074219366</c:v>
                </c:pt>
                <c:pt idx="1005">
                  <c:v>0.41372614263477403</c:v>
                </c:pt>
                <c:pt idx="1006">
                  <c:v>0.40438253373537303</c:v>
                </c:pt>
                <c:pt idx="1007">
                  <c:v>0.39541081489249696</c:v>
                </c:pt>
                <c:pt idx="1008">
                  <c:v>0.38708707069104598</c:v>
                </c:pt>
                <c:pt idx="1009">
                  <c:v>0.37799070171842042</c:v>
                </c:pt>
                <c:pt idx="1010">
                  <c:v>0.37020470435770664</c:v>
                </c:pt>
                <c:pt idx="1011">
                  <c:v>0.36127934300110121</c:v>
                </c:pt>
                <c:pt idx="1012">
                  <c:v>0.35300607695136693</c:v>
                </c:pt>
                <c:pt idx="1013">
                  <c:v>0.3438386264997933</c:v>
                </c:pt>
                <c:pt idx="1014">
                  <c:v>0.33431370832075663</c:v>
                </c:pt>
                <c:pt idx="1015">
                  <c:v>0.3255119669275392</c:v>
                </c:pt>
                <c:pt idx="1016">
                  <c:v>0.31700897377917558</c:v>
                </c:pt>
                <c:pt idx="1017">
                  <c:v>0.30783946299487891</c:v>
                </c:pt>
                <c:pt idx="1018">
                  <c:v>0.30052013099595454</c:v>
                </c:pt>
                <c:pt idx="1019">
                  <c:v>0.29304421371007194</c:v>
                </c:pt>
                <c:pt idx="1020">
                  <c:v>0.2869796243395345</c:v>
                </c:pt>
                <c:pt idx="1021">
                  <c:v>0.28085013448821844</c:v>
                </c:pt>
                <c:pt idx="1022">
                  <c:v>0.27444146955291804</c:v>
                </c:pt>
                <c:pt idx="1023">
                  <c:v>0.26687798812630242</c:v>
                </c:pt>
                <c:pt idx="1024">
                  <c:v>0.26039515121296941</c:v>
                </c:pt>
                <c:pt idx="1025">
                  <c:v>0.25295425958338008</c:v>
                </c:pt>
                <c:pt idx="1026">
                  <c:v>0.24698691791737457</c:v>
                </c:pt>
                <c:pt idx="1027">
                  <c:v>0.24019657634511402</c:v>
                </c:pt>
                <c:pt idx="1028">
                  <c:v>0.23375813960196437</c:v>
                </c:pt>
                <c:pt idx="1029">
                  <c:v>0.22538989221369357</c:v>
                </c:pt>
                <c:pt idx="1030">
                  <c:v>0.22113633530678875</c:v>
                </c:pt>
                <c:pt idx="1031">
                  <c:v>0.21622244176212013</c:v>
                </c:pt>
                <c:pt idx="1032">
                  <c:v>0.21163706827015494</c:v>
                </c:pt>
                <c:pt idx="1033">
                  <c:v>0.20450697783185004</c:v>
                </c:pt>
                <c:pt idx="1034">
                  <c:v>0.20112360245055966</c:v>
                </c:pt>
                <c:pt idx="1035">
                  <c:v>0.19646282078092797</c:v>
                </c:pt>
                <c:pt idx="1036">
                  <c:v>0.19118239404481435</c:v>
                </c:pt>
                <c:pt idx="1037">
                  <c:v>0.18562742797334345</c:v>
                </c:pt>
                <c:pt idx="1038">
                  <c:v>0.18067356397384618</c:v>
                </c:pt>
                <c:pt idx="1039">
                  <c:v>0.17621624016062351</c:v>
                </c:pt>
                <c:pt idx="1040">
                  <c:v>0.17420061665758391</c:v>
                </c:pt>
                <c:pt idx="1041">
                  <c:v>0.16747702986555302</c:v>
                </c:pt>
                <c:pt idx="1042">
                  <c:v>0.1630348494978453</c:v>
                </c:pt>
                <c:pt idx="1043">
                  <c:v>0.16222967146964556</c:v>
                </c:pt>
                <c:pt idx="1044">
                  <c:v>0.15917739155696251</c:v>
                </c:pt>
                <c:pt idx="1045">
                  <c:v>0.15661773719838021</c:v>
                </c:pt>
                <c:pt idx="1046">
                  <c:v>0.15268414996337754</c:v>
                </c:pt>
                <c:pt idx="1047">
                  <c:v>0.1480970251885976</c:v>
                </c:pt>
                <c:pt idx="1048">
                  <c:v>0.1441162563342353</c:v>
                </c:pt>
                <c:pt idx="1049">
                  <c:v>0.14069157128184631</c:v>
                </c:pt>
                <c:pt idx="1050">
                  <c:v>0.13570577212514046</c:v>
                </c:pt>
                <c:pt idx="1051">
                  <c:v>0.13130871304406949</c:v>
                </c:pt>
                <c:pt idx="1052">
                  <c:v>0.12669871857606282</c:v>
                </c:pt>
                <c:pt idx="1053">
                  <c:v>0.12577156885065371</c:v>
                </c:pt>
                <c:pt idx="1054">
                  <c:v>0.12265078287492648</c:v>
                </c:pt>
                <c:pt idx="1055">
                  <c:v>0.11935229320182916</c:v>
                </c:pt>
                <c:pt idx="1056">
                  <c:v>0.11490207753650135</c:v>
                </c:pt>
                <c:pt idx="1057">
                  <c:v>0.11148017393328842</c:v>
                </c:pt>
                <c:pt idx="1058">
                  <c:v>0.10646254263601029</c:v>
                </c:pt>
                <c:pt idx="1059">
                  <c:v>0.10194526314054454</c:v>
                </c:pt>
                <c:pt idx="1060">
                  <c:v>9.7256769995786627E-2</c:v>
                </c:pt>
                <c:pt idx="1061">
                  <c:v>9.5588415573230848E-2</c:v>
                </c:pt>
                <c:pt idx="1062">
                  <c:v>9.1962848080336348E-2</c:v>
                </c:pt>
                <c:pt idx="1063">
                  <c:v>8.8450289837305837E-2</c:v>
                </c:pt>
                <c:pt idx="1064">
                  <c:v>8.5286133857756588E-2</c:v>
                </c:pt>
                <c:pt idx="1065">
                  <c:v>8.4561514839031265E-2</c:v>
                </c:pt>
                <c:pt idx="1066">
                  <c:v>8.2430615720132619E-2</c:v>
                </c:pt>
                <c:pt idx="1067">
                  <c:v>7.9945648422763776E-2</c:v>
                </c:pt>
                <c:pt idx="1068">
                  <c:v>7.4685825013881518E-2</c:v>
                </c:pt>
                <c:pt idx="1069">
                  <c:v>7.4156628553945128E-2</c:v>
                </c:pt>
                <c:pt idx="1070">
                  <c:v>7.4993226656172751E-2</c:v>
                </c:pt>
                <c:pt idx="1071">
                  <c:v>7.2320047964545789E-2</c:v>
                </c:pt>
                <c:pt idx="1072">
                  <c:v>6.9134464524676031E-2</c:v>
                </c:pt>
                <c:pt idx="1073">
                  <c:v>6.7028907498271742E-2</c:v>
                </c:pt>
                <c:pt idx="1074">
                  <c:v>6.2758043796492649E-2</c:v>
                </c:pt>
                <c:pt idx="1075">
                  <c:v>6.1181580213388646E-2</c:v>
                </c:pt>
                <c:pt idx="1076">
                  <c:v>5.9360864185957311E-2</c:v>
                </c:pt>
                <c:pt idx="1077">
                  <c:v>5.7058442367858009E-2</c:v>
                </c:pt>
                <c:pt idx="1078">
                  <c:v>5.4530311099939527E-2</c:v>
                </c:pt>
                <c:pt idx="1079">
                  <c:v>5.6864874108519751E-2</c:v>
                </c:pt>
                <c:pt idx="1080">
                  <c:v>5.5296342806399758E-2</c:v>
                </c:pt>
                <c:pt idx="1081">
                  <c:v>5.4858831152642798E-2</c:v>
                </c:pt>
                <c:pt idx="1082">
                  <c:v>5.4596138730443569E-2</c:v>
                </c:pt>
                <c:pt idx="1083">
                  <c:v>5.2117661481152482E-2</c:v>
                </c:pt>
                <c:pt idx="1084">
                  <c:v>4.9222172888699692E-2</c:v>
                </c:pt>
                <c:pt idx="1085">
                  <c:v>4.6100974846427882E-2</c:v>
                </c:pt>
                <c:pt idx="1086">
                  <c:v>4.2865737387930723E-2</c:v>
                </c:pt>
                <c:pt idx="1087">
                  <c:v>4.2301824321609699E-2</c:v>
                </c:pt>
                <c:pt idx="1088">
                  <c:v>4.0414147480676704E-2</c:v>
                </c:pt>
                <c:pt idx="1089">
                  <c:v>3.8727044030340385E-2</c:v>
                </c:pt>
                <c:pt idx="1090">
                  <c:v>3.6043357641825535E-2</c:v>
                </c:pt>
                <c:pt idx="1091">
                  <c:v>3.7797627938935721E-2</c:v>
                </c:pt>
                <c:pt idx="1092">
                  <c:v>3.8530694321825876E-2</c:v>
                </c:pt>
                <c:pt idx="1093">
                  <c:v>3.5383124020698008E-2</c:v>
                </c:pt>
                <c:pt idx="1094">
                  <c:v>3.4665304099959084E-2</c:v>
                </c:pt>
                <c:pt idx="1095">
                  <c:v>3.4904714762386803E-2</c:v>
                </c:pt>
                <c:pt idx="1096">
                  <c:v>3.4606069534169052E-2</c:v>
                </c:pt>
                <c:pt idx="1097">
                  <c:v>3.7864897802346018E-2</c:v>
                </c:pt>
                <c:pt idx="1098">
                  <c:v>3.5432881055961672E-2</c:v>
                </c:pt>
                <c:pt idx="1099">
                  <c:v>3.5602034372530809E-2</c:v>
                </c:pt>
                <c:pt idx="1100">
                  <c:v>3.3845188659516579E-2</c:v>
                </c:pt>
                <c:pt idx="1101">
                  <c:v>3.385652048949378E-2</c:v>
                </c:pt>
                <c:pt idx="1102">
                  <c:v>3.4120964194507733E-2</c:v>
                </c:pt>
                <c:pt idx="1103">
                  <c:v>3.0853791578802022E-2</c:v>
                </c:pt>
                <c:pt idx="1104">
                  <c:v>2.4842461809157546E-2</c:v>
                </c:pt>
                <c:pt idx="1105">
                  <c:v>2.4572661239063463E-2</c:v>
                </c:pt>
                <c:pt idx="1106">
                  <c:v>2.5673703046304872E-2</c:v>
                </c:pt>
                <c:pt idx="1107">
                  <c:v>2.4740269306090239E-2</c:v>
                </c:pt>
                <c:pt idx="1108">
                  <c:v>2.4860489720484859E-2</c:v>
                </c:pt>
                <c:pt idx="1109">
                  <c:v>2.0487433515638285E-2</c:v>
                </c:pt>
                <c:pt idx="1110">
                  <c:v>2.0323637064149441E-2</c:v>
                </c:pt>
                <c:pt idx="1111">
                  <c:v>2.1986737638261044E-2</c:v>
                </c:pt>
                <c:pt idx="1112">
                  <c:v>2.0138619185612296E-2</c:v>
                </c:pt>
                <c:pt idx="1113">
                  <c:v>1.9049630324800962E-2</c:v>
                </c:pt>
                <c:pt idx="1114">
                  <c:v>2.0787005893581619E-2</c:v>
                </c:pt>
                <c:pt idx="1115">
                  <c:v>1.6941703915765337E-2</c:v>
                </c:pt>
                <c:pt idx="1116">
                  <c:v>1.9894675791193431E-2</c:v>
                </c:pt>
                <c:pt idx="1117">
                  <c:v>1.8855856032190497E-2</c:v>
                </c:pt>
                <c:pt idx="1118">
                  <c:v>2.1559836698028235E-2</c:v>
                </c:pt>
                <c:pt idx="1119">
                  <c:v>2.1338247913655455E-2</c:v>
                </c:pt>
                <c:pt idx="1120">
                  <c:v>1.5971493236442532E-2</c:v>
                </c:pt>
                <c:pt idx="1121">
                  <c:v>1.5005300205930194E-2</c:v>
                </c:pt>
                <c:pt idx="1122">
                  <c:v>1.7264764086752215E-2</c:v>
                </c:pt>
                <c:pt idx="1123">
                  <c:v>1.4594881927482336E-2</c:v>
                </c:pt>
                <c:pt idx="1124">
                  <c:v>1.2902524628702162E-2</c:v>
                </c:pt>
                <c:pt idx="1125">
                  <c:v>6.6346834350278971E-3</c:v>
                </c:pt>
                <c:pt idx="1126">
                  <c:v>3.826655966671858E-3</c:v>
                </c:pt>
                <c:pt idx="1127">
                  <c:v>5.0318475930678412E-3</c:v>
                </c:pt>
                <c:pt idx="1128">
                  <c:v>6.3006004839721314E-3</c:v>
                </c:pt>
                <c:pt idx="1129">
                  <c:v>9.882385906499543E-4</c:v>
                </c:pt>
                <c:pt idx="1130">
                  <c:v>5.1057105211919918E-3</c:v>
                </c:pt>
                <c:pt idx="1131">
                  <c:v>3.1372686375121905E-3</c:v>
                </c:pt>
                <c:pt idx="1132">
                  <c:v>3.5743682247245771E-3</c:v>
                </c:pt>
                <c:pt idx="1133">
                  <c:v>-6.1325803504011121E-4</c:v>
                </c:pt>
                <c:pt idx="1134">
                  <c:v>-1.9085892180728289E-3</c:v>
                </c:pt>
                <c:pt idx="1135">
                  <c:v>-8.0208752911508901E-3</c:v>
                </c:pt>
                <c:pt idx="1136">
                  <c:v>-1.0361413264628184E-2</c:v>
                </c:pt>
                <c:pt idx="1137">
                  <c:v>-1.753188622430648E-2</c:v>
                </c:pt>
                <c:pt idx="1138">
                  <c:v>-1.4217531989240985E-2</c:v>
                </c:pt>
                <c:pt idx="1139">
                  <c:v>-1.2588426905060974E-2</c:v>
                </c:pt>
                <c:pt idx="1140">
                  <c:v>-8.5713961947716782E-3</c:v>
                </c:pt>
                <c:pt idx="1141">
                  <c:v>-8.3580487412912106E-3</c:v>
                </c:pt>
                <c:pt idx="1142">
                  <c:v>-6.3246033601968461E-3</c:v>
                </c:pt>
                <c:pt idx="1143">
                  <c:v>-2.8628323187920168E-4</c:v>
                </c:pt>
                <c:pt idx="1144">
                  <c:v>-3.8126457041555049E-4</c:v>
                </c:pt>
                <c:pt idx="1145">
                  <c:v>-1.7409811510534764E-5</c:v>
                </c:pt>
                <c:pt idx="1146">
                  <c:v>-7.3687799842808938E-4</c:v>
                </c:pt>
                <c:pt idx="1147">
                  <c:v>-1.8347262899495037E-4</c:v>
                </c:pt>
                <c:pt idx="1148">
                  <c:v>2.8628323187903672E-4</c:v>
                </c:pt>
                <c:pt idx="1149">
                  <c:v>3.4960755812455517E-3</c:v>
                </c:pt>
                <c:pt idx="1150">
                  <c:v>5.4258862263645378E-4</c:v>
                </c:pt>
                <c:pt idx="1151">
                  <c:v>1.5331965959182465E-3</c:v>
                </c:pt>
                <c:pt idx="1152">
                  <c:v>3.024671454193102E-3</c:v>
                </c:pt>
                <c:pt idx="1153">
                  <c:v>3.3145602683377004E-3</c:v>
                </c:pt>
                <c:pt idx="1154">
                  <c:v>7.2461901872531136E-4</c:v>
                </c:pt>
                <c:pt idx="1155">
                  <c:v>0</c:v>
                </c:pt>
                <c:pt idx="1156">
                  <c:v>-1.1393845992189306E-2</c:v>
                </c:pt>
                <c:pt idx="1157">
                  <c:v>-1.2908911660143971E-2</c:v>
                </c:pt>
                <c:pt idx="1158">
                  <c:v>-9.6853150815326486E-3</c:v>
                </c:pt>
                <c:pt idx="1159">
                  <c:v>-1.4922783880368991E-2</c:v>
                </c:pt>
                <c:pt idx="1160">
                  <c:v>-2.1710653053361749E-2</c:v>
                </c:pt>
                <c:pt idx="1161">
                  <c:v>-2.7236362400164065E-2</c:v>
                </c:pt>
                <c:pt idx="1162">
                  <c:v>-2.960018213341286E-2</c:v>
                </c:pt>
                <c:pt idx="1163">
                  <c:v>-2.5393497795959175E-2</c:v>
                </c:pt>
                <c:pt idx="1164">
                  <c:v>-2.5433674284060206E-2</c:v>
                </c:pt>
                <c:pt idx="1165">
                  <c:v>-3.0137516907605456E-2</c:v>
                </c:pt>
                <c:pt idx="1166">
                  <c:v>-3.1267094323062232E-2</c:v>
                </c:pt>
                <c:pt idx="1167">
                  <c:v>-2.9128159906543303E-2</c:v>
                </c:pt>
                <c:pt idx="1168">
                  <c:v>-2.3474812947543038E-2</c:v>
                </c:pt>
                <c:pt idx="1169">
                  <c:v>-2.5047258881836898E-2</c:v>
                </c:pt>
                <c:pt idx="1170">
                  <c:v>-2.2609061137283275E-2</c:v>
                </c:pt>
                <c:pt idx="1171">
                  <c:v>-2.2677361167054929E-2</c:v>
                </c:pt>
                <c:pt idx="1172">
                  <c:v>-2.8632649886630366E-2</c:v>
                </c:pt>
                <c:pt idx="1173">
                  <c:v>-2.804638221026309E-2</c:v>
                </c:pt>
                <c:pt idx="1174">
                  <c:v>-2.3251163830447057E-2</c:v>
                </c:pt>
                <c:pt idx="1175">
                  <c:v>-2.7505750903713572E-2</c:v>
                </c:pt>
                <c:pt idx="1176">
                  <c:v>-2.4327790694919509E-2</c:v>
                </c:pt>
                <c:pt idx="1177">
                  <c:v>-2.704083682473887E-2</c:v>
                </c:pt>
                <c:pt idx="1178">
                  <c:v>-2.9124863374186377E-2</c:v>
                </c:pt>
                <c:pt idx="1179">
                  <c:v>-2.5510524694632972E-2</c:v>
                </c:pt>
                <c:pt idx="1180">
                  <c:v>-2.5475086971795291E-2</c:v>
                </c:pt>
                <c:pt idx="1181">
                  <c:v>-3.1695540512837565E-2</c:v>
                </c:pt>
                <c:pt idx="1182">
                  <c:v>-2.9481919035105175E-2</c:v>
                </c:pt>
                <c:pt idx="1183">
                  <c:v>-3.1882412690825541E-2</c:v>
                </c:pt>
                <c:pt idx="1184">
                  <c:v>-2.7379040441240874E-2</c:v>
                </c:pt>
                <c:pt idx="1185">
                  <c:v>-2.4331705327093379E-2</c:v>
                </c:pt>
                <c:pt idx="1186">
                  <c:v>-2.6122443513403093E-2</c:v>
                </c:pt>
                <c:pt idx="1187">
                  <c:v>-2.3953428239126447E-2</c:v>
                </c:pt>
                <c:pt idx="1188">
                  <c:v>-2.4815162400576237E-2</c:v>
                </c:pt>
                <c:pt idx="1189">
                  <c:v>-2.7443116788930352E-2</c:v>
                </c:pt>
                <c:pt idx="1190">
                  <c:v>-2.880633593519015E-2</c:v>
                </c:pt>
                <c:pt idx="1191">
                  <c:v>-3.3482982166790354E-2</c:v>
                </c:pt>
                <c:pt idx="1192">
                  <c:v>-3.5768406239923861E-2</c:v>
                </c:pt>
                <c:pt idx="1193">
                  <c:v>-3.8323733899787549E-2</c:v>
                </c:pt>
                <c:pt idx="1194">
                  <c:v>-4.0102419139666855E-2</c:v>
                </c:pt>
                <c:pt idx="1195">
                  <c:v>-3.9794811464103415E-2</c:v>
                </c:pt>
                <c:pt idx="1196">
                  <c:v>-4.419887567643313E-2</c:v>
                </c:pt>
                <c:pt idx="1197">
                  <c:v>-4.1315955113591339E-2</c:v>
                </c:pt>
                <c:pt idx="1198">
                  <c:v>-3.9732898465773325E-2</c:v>
                </c:pt>
                <c:pt idx="1199">
                  <c:v>-3.8403983859353508E-2</c:v>
                </c:pt>
                <c:pt idx="1200">
                  <c:v>-3.0695558025665672E-2</c:v>
                </c:pt>
                <c:pt idx="1201">
                  <c:v>-3.1890344971809544E-2</c:v>
                </c:pt>
                <c:pt idx="1202">
                  <c:v>-2.9702786703024741E-2</c:v>
                </c:pt>
                <c:pt idx="1203">
                  <c:v>-2.7418701846161228E-2</c:v>
                </c:pt>
                <c:pt idx="1204">
                  <c:v>-3.3979831402973448E-2</c:v>
                </c:pt>
                <c:pt idx="1205">
                  <c:v>-4.7672493630996488E-2</c:v>
                </c:pt>
                <c:pt idx="1206">
                  <c:v>-4.7962176411868881E-2</c:v>
                </c:pt>
                <c:pt idx="1207">
                  <c:v>-6.0302127190520013E-2</c:v>
                </c:pt>
                <c:pt idx="1208">
                  <c:v>-7.4676244466719055E-2</c:v>
                </c:pt>
                <c:pt idx="1209">
                  <c:v>-8.075350488350376E-2</c:v>
                </c:pt>
                <c:pt idx="1210">
                  <c:v>-7.8166448099703717E-2</c:v>
                </c:pt>
                <c:pt idx="1211">
                  <c:v>-7.1367556146642155E-2</c:v>
                </c:pt>
                <c:pt idx="1212">
                  <c:v>-5.6532954506823371E-2</c:v>
                </c:pt>
                <c:pt idx="1213">
                  <c:v>-7.0570825482607333E-2</c:v>
                </c:pt>
                <c:pt idx="1214">
                  <c:v>-6.2151687876075182E-2</c:v>
                </c:pt>
                <c:pt idx="1215">
                  <c:v>-5.2208522154242758E-2</c:v>
                </c:pt>
                <c:pt idx="1216">
                  <c:v>-5.4716668194746826E-2</c:v>
                </c:pt>
                <c:pt idx="1217">
                  <c:v>-5.4151106862247264E-2</c:v>
                </c:pt>
                <c:pt idx="1218">
                  <c:v>-6.1178180664395621E-2</c:v>
                </c:pt>
                <c:pt idx="1219">
                  <c:v>-6.7803386568897145E-2</c:v>
                </c:pt>
                <c:pt idx="1220">
                  <c:v>-6.8840867111630011E-2</c:v>
                </c:pt>
                <c:pt idx="1221">
                  <c:v>-7.5070798183198728E-2</c:v>
                </c:pt>
                <c:pt idx="1222">
                  <c:v>-7.6194194600486154E-2</c:v>
                </c:pt>
                <c:pt idx="1223">
                  <c:v>-7.3551714866433929E-2</c:v>
                </c:pt>
                <c:pt idx="1224">
                  <c:v>-7.3604459384146045E-2</c:v>
                </c:pt>
                <c:pt idx="1225">
                  <c:v>-8.4276467806786201E-2</c:v>
                </c:pt>
                <c:pt idx="1226">
                  <c:v>-8.8968051450628929E-2</c:v>
                </c:pt>
                <c:pt idx="1227">
                  <c:v>-7.4921218027499348E-2</c:v>
                </c:pt>
                <c:pt idx="1228">
                  <c:v>-7.5069974050109498E-2</c:v>
                </c:pt>
                <c:pt idx="1229">
                  <c:v>-8.379383486639258E-2</c:v>
                </c:pt>
                <c:pt idx="1230">
                  <c:v>-9.2400359734093551E-2</c:v>
                </c:pt>
                <c:pt idx="1231">
                  <c:v>-9.3608538842937905E-2</c:v>
                </c:pt>
                <c:pt idx="1232">
                  <c:v>-8.541418353649935E-2</c:v>
                </c:pt>
                <c:pt idx="1233">
                  <c:v>-7.9657407874797734E-2</c:v>
                </c:pt>
                <c:pt idx="1234">
                  <c:v>-9.577909936675684E-2</c:v>
                </c:pt>
                <c:pt idx="1235">
                  <c:v>-9.2495753139174644E-2</c:v>
                </c:pt>
                <c:pt idx="1236">
                  <c:v>-8.4115349787837343E-2</c:v>
                </c:pt>
                <c:pt idx="1237">
                  <c:v>-7.6089426681514874E-2</c:v>
                </c:pt>
                <c:pt idx="1238">
                  <c:v>-7.2270496962554651E-2</c:v>
                </c:pt>
                <c:pt idx="1239">
                  <c:v>-6.7422225015117868E-2</c:v>
                </c:pt>
                <c:pt idx="1240">
                  <c:v>-6.0666909099150443E-2</c:v>
                </c:pt>
                <c:pt idx="1241">
                  <c:v>-5.3629018550205812E-2</c:v>
                </c:pt>
                <c:pt idx="1242">
                  <c:v>-4.802769499246437E-2</c:v>
                </c:pt>
                <c:pt idx="1243">
                  <c:v>-3.1681839300228692E-2</c:v>
                </c:pt>
                <c:pt idx="1244">
                  <c:v>-3.7214862828198234E-2</c:v>
                </c:pt>
                <c:pt idx="1245">
                  <c:v>-4.3649178905901656E-2</c:v>
                </c:pt>
                <c:pt idx="1246">
                  <c:v>-4.167785255640942E-2</c:v>
                </c:pt>
                <c:pt idx="1247">
                  <c:v>-4.8008430881503091E-2</c:v>
                </c:pt>
                <c:pt idx="1248">
                  <c:v>-5.550186099553224E-2</c:v>
                </c:pt>
                <c:pt idx="1249">
                  <c:v>-6.0049942465208839E-2</c:v>
                </c:pt>
                <c:pt idx="1250">
                  <c:v>-7.7305847121251631E-2</c:v>
                </c:pt>
                <c:pt idx="1251">
                  <c:v>-6.6223729470072254E-2</c:v>
                </c:pt>
                <c:pt idx="1252">
                  <c:v>-6.3127358437114131E-2</c:v>
                </c:pt>
                <c:pt idx="1253">
                  <c:v>-6.0683700810844038E-2</c:v>
                </c:pt>
                <c:pt idx="1254">
                  <c:v>-5.7435277222918767E-2</c:v>
                </c:pt>
                <c:pt idx="1255">
                  <c:v>-5.587632646796141E-2</c:v>
                </c:pt>
                <c:pt idx="1256">
                  <c:v>-4.7695260307587153E-2</c:v>
                </c:pt>
                <c:pt idx="1257">
                  <c:v>-4.6647169051330144E-2</c:v>
                </c:pt>
                <c:pt idx="1258">
                  <c:v>-4.4064026899704137E-2</c:v>
                </c:pt>
                <c:pt idx="1259">
                  <c:v>-5.5718401964733363E-2</c:v>
                </c:pt>
                <c:pt idx="1260">
                  <c:v>-6.4008356709525135E-2</c:v>
                </c:pt>
                <c:pt idx="1261">
                  <c:v>-6.9137555023760913E-2</c:v>
                </c:pt>
                <c:pt idx="1262">
                  <c:v>-7.6545790379688464E-2</c:v>
                </c:pt>
                <c:pt idx="1263">
                  <c:v>-7.4459394447609531E-2</c:v>
                </c:pt>
                <c:pt idx="1264">
                  <c:v>-6.5512811663955728E-2</c:v>
                </c:pt>
                <c:pt idx="1265">
                  <c:v>-7.5641613364142241E-2</c:v>
                </c:pt>
                <c:pt idx="1266">
                  <c:v>-7.7999046065949304E-2</c:v>
                </c:pt>
                <c:pt idx="1267">
                  <c:v>-6.1960798049277073E-2</c:v>
                </c:pt>
                <c:pt idx="1268">
                  <c:v>-5.8637584383502236E-2</c:v>
                </c:pt>
                <c:pt idx="1269">
                  <c:v>-4.1349229487069962E-2</c:v>
                </c:pt>
                <c:pt idx="1270">
                  <c:v>-6.3954169958906751E-2</c:v>
                </c:pt>
                <c:pt idx="1271">
                  <c:v>-7.2535558767385475E-2</c:v>
                </c:pt>
                <c:pt idx="1272">
                  <c:v>-8.3102902287690628E-2</c:v>
                </c:pt>
                <c:pt idx="1273">
                  <c:v>-7.4661307054476378E-2</c:v>
                </c:pt>
                <c:pt idx="1274">
                  <c:v>-9.4721839629881843E-2</c:v>
                </c:pt>
                <c:pt idx="1275">
                  <c:v>-9.3146921296320212E-2</c:v>
                </c:pt>
                <c:pt idx="1276">
                  <c:v>-9.06817331930935E-2</c:v>
                </c:pt>
                <c:pt idx="1277">
                  <c:v>-7.1632411918200689E-2</c:v>
                </c:pt>
                <c:pt idx="1278">
                  <c:v>-6.8755569336892391E-2</c:v>
                </c:pt>
                <c:pt idx="1279">
                  <c:v>-5.5641242504252043E-2</c:v>
                </c:pt>
                <c:pt idx="1280">
                  <c:v>-6.1938855505775638E-2</c:v>
                </c:pt>
                <c:pt idx="1281">
                  <c:v>-6.4724322330813391E-2</c:v>
                </c:pt>
                <c:pt idx="1282">
                  <c:v>-7.1031000796318688E-2</c:v>
                </c:pt>
                <c:pt idx="1283">
                  <c:v>-5.6914837177055783E-2</c:v>
                </c:pt>
                <c:pt idx="1284">
                  <c:v>-5.8264767177251535E-2</c:v>
                </c:pt>
                <c:pt idx="1285">
                  <c:v>-5.6515853745221389E-2</c:v>
                </c:pt>
                <c:pt idx="1286">
                  <c:v>-4.1109406758097503E-2</c:v>
                </c:pt>
                <c:pt idx="1287">
                  <c:v>-1.7349340745037113E-2</c:v>
                </c:pt>
                <c:pt idx="1288">
                  <c:v>1.3239698078842647E-2</c:v>
                </c:pt>
                <c:pt idx="1289">
                  <c:v>2.5276779947193517E-2</c:v>
                </c:pt>
                <c:pt idx="1290">
                  <c:v>4.0621519969260425E-3</c:v>
                </c:pt>
                <c:pt idx="1291">
                  <c:v>-4.7176468527902219E-3</c:v>
                </c:pt>
                <c:pt idx="1292">
                  <c:v>-1.1034214915366795E-2</c:v>
                </c:pt>
                <c:pt idx="1293">
                  <c:v>-3.8866837605605012E-2</c:v>
                </c:pt>
                <c:pt idx="1294">
                  <c:v>-4.7205313186026464E-2</c:v>
                </c:pt>
                <c:pt idx="1295">
                  <c:v>-6.3773787828996606E-2</c:v>
                </c:pt>
                <c:pt idx="1296">
                  <c:v>-5.5281508410793351E-2</c:v>
                </c:pt>
                <c:pt idx="1297">
                  <c:v>-5.1646669420644775E-2</c:v>
                </c:pt>
                <c:pt idx="1298">
                  <c:v>-4.0334927687472426E-2</c:v>
                </c:pt>
              </c:numCache>
            </c:numRef>
          </c:yVal>
          <c:smooth val="0"/>
          <c:extLst>
            <c:ext xmlns:c16="http://schemas.microsoft.com/office/drawing/2014/chart" uri="{C3380CC4-5D6E-409C-BE32-E72D297353CC}">
              <c16:uniqueId val="{00000000-EA6C-4C0E-9A4F-E63847BC888B}"/>
            </c:ext>
          </c:extLst>
        </c:ser>
        <c:ser>
          <c:idx val="6"/>
          <c:order val="6"/>
          <c:tx>
            <c:strRef>
              <c:f>'24.08.21 Eg Filtres +Lihgt  Abs'!$CJ$1</c:f>
              <c:strCache>
                <c:ptCount val="1"/>
                <c:pt idx="0">
                  <c:v>Abs 400</c:v>
                </c:pt>
              </c:strCache>
            </c:strRef>
          </c:tx>
          <c:spPr>
            <a:ln w="19050" cap="rnd">
              <a:solidFill>
                <a:srgbClr val="002060"/>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Abs'!$CJ$2:$CJ$1300</c:f>
              <c:numCache>
                <c:formatCode>General</c:formatCode>
                <c:ptCount val="1299"/>
                <c:pt idx="0">
                  <c:v>3.1499116184099529</c:v>
                </c:pt>
                <c:pt idx="1">
                  <c:v>-1.4132680546194176</c:v>
                </c:pt>
                <c:pt idx="2">
                  <c:v>-2.2097533731344265</c:v>
                </c:pt>
                <c:pt idx="3">
                  <c:v>-2.3555481181239486</c:v>
                </c:pt>
                <c:pt idx="4">
                  <c:v>-4.6258981236220134</c:v>
                </c:pt>
                <c:pt idx="5">
                  <c:v>-4.0850294952835897</c:v>
                </c:pt>
                <c:pt idx="6">
                  <c:v>-3.2837265812788843</c:v>
                </c:pt>
                <c:pt idx="7">
                  <c:v>-3.4932501307759503</c:v>
                </c:pt>
                <c:pt idx="8">
                  <c:v>-2.6338612426288037</c:v>
                </c:pt>
                <c:pt idx="9">
                  <c:v>-2.8529587768101945</c:v>
                </c:pt>
                <c:pt idx="10">
                  <c:v>-5.4464015123955498</c:v>
                </c:pt>
                <c:pt idx="11">
                  <c:v>-4.9956156490695065</c:v>
                </c:pt>
                <c:pt idx="12">
                  <c:v>-3.3067074448607037</c:v>
                </c:pt>
                <c:pt idx="13">
                  <c:v>-2.3114885866011314</c:v>
                </c:pt>
                <c:pt idx="14">
                  <c:v>1.3476412549030667</c:v>
                </c:pt>
                <c:pt idx="15">
                  <c:v>1.4481905964028401</c:v>
                </c:pt>
                <c:pt idx="16">
                  <c:v>-0.91189689859602063</c:v>
                </c:pt>
                <c:pt idx="17">
                  <c:v>-0.64957220850164432</c:v>
                </c:pt>
                <c:pt idx="18">
                  <c:v>-0.89634800939276604</c:v>
                </c:pt>
                <c:pt idx="19">
                  <c:v>-2.1721710577932938</c:v>
                </c:pt>
                <c:pt idx="20">
                  <c:v>-1.6226552400914434</c:v>
                </c:pt>
                <c:pt idx="21">
                  <c:v>-1.1520527886293106</c:v>
                </c:pt>
                <c:pt idx="22">
                  <c:v>-1.4804151106941348</c:v>
                </c:pt>
                <c:pt idx="23">
                  <c:v>-1.5122626362121345</c:v>
                </c:pt>
                <c:pt idx="24">
                  <c:v>-1.556723609023188</c:v>
                </c:pt>
                <c:pt idx="25">
                  <c:v>-1.436336827242682</c:v>
                </c:pt>
                <c:pt idx="26">
                  <c:v>-0.92136300718528896</c:v>
                </c:pt>
                <c:pt idx="27">
                  <c:v>-1.0567836902025372</c:v>
                </c:pt>
                <c:pt idx="28">
                  <c:v>-1.1888146695887671</c:v>
                </c:pt>
                <c:pt idx="29">
                  <c:v>-0.8441945454089953</c:v>
                </c:pt>
                <c:pt idx="30">
                  <c:v>-0.5191486444380804</c:v>
                </c:pt>
                <c:pt idx="31">
                  <c:v>-0.46365643706455206</c:v>
                </c:pt>
                <c:pt idx="32">
                  <c:v>1.9440499455369013E-2</c:v>
                </c:pt>
                <c:pt idx="33">
                  <c:v>-0.12155000141764571</c:v>
                </c:pt>
                <c:pt idx="34">
                  <c:v>1.3290766955381292E-2</c:v>
                </c:pt>
                <c:pt idx="35">
                  <c:v>0.25912345084691968</c:v>
                </c:pt>
                <c:pt idx="36">
                  <c:v>0.43763551081228691</c:v>
                </c:pt>
                <c:pt idx="37">
                  <c:v>0.23558903033176953</c:v>
                </c:pt>
                <c:pt idx="38">
                  <c:v>0.54590449627744186</c:v>
                </c:pt>
                <c:pt idx="39">
                  <c:v>0.14181273543983988</c:v>
                </c:pt>
                <c:pt idx="40">
                  <c:v>7.4515063874319484E-2</c:v>
                </c:pt>
                <c:pt idx="41">
                  <c:v>-0.11407833295654465</c:v>
                </c:pt>
                <c:pt idx="42">
                  <c:v>-0.28617843345188049</c:v>
                </c:pt>
                <c:pt idx="43">
                  <c:v>-0.80826239978781811</c:v>
                </c:pt>
                <c:pt idx="44">
                  <c:v>-0.41440772183419067</c:v>
                </c:pt>
                <c:pt idx="45">
                  <c:v>-0.4730862569215244</c:v>
                </c:pt>
                <c:pt idx="46">
                  <c:v>-0.58468498485069176</c:v>
                </c:pt>
                <c:pt idx="47">
                  <c:v>-0.25761204539886928</c:v>
                </c:pt>
                <c:pt idx="48">
                  <c:v>-4.0307195595067E-2</c:v>
                </c:pt>
                <c:pt idx="49">
                  <c:v>-0.36746399367174915</c:v>
                </c:pt>
                <c:pt idx="50">
                  <c:v>-9.2023964664765798E-2</c:v>
                </c:pt>
                <c:pt idx="51">
                  <c:v>3.8671427356303585E-2</c:v>
                </c:pt>
                <c:pt idx="52">
                  <c:v>-4.2079927920586714E-2</c:v>
                </c:pt>
                <c:pt idx="53">
                  <c:v>0.30357212239278802</c:v>
                </c:pt>
                <c:pt idx="54">
                  <c:v>0.2054086262772126</c:v>
                </c:pt>
                <c:pt idx="55">
                  <c:v>0.19670353095815898</c:v>
                </c:pt>
                <c:pt idx="56">
                  <c:v>0.35910798425618085</c:v>
                </c:pt>
                <c:pt idx="57">
                  <c:v>0.46828456306731131</c:v>
                </c:pt>
                <c:pt idx="58">
                  <c:v>-1.2312066296018595E-2</c:v>
                </c:pt>
                <c:pt idx="59">
                  <c:v>0.10287908111349246</c:v>
                </c:pt>
                <c:pt idx="60">
                  <c:v>-0.39680071095312147</c:v>
                </c:pt>
                <c:pt idx="61">
                  <c:v>-0.54540614502201556</c:v>
                </c:pt>
                <c:pt idx="62">
                  <c:v>-0.5594099353118468</c:v>
                </c:pt>
                <c:pt idx="63">
                  <c:v>-0.25487306369460094</c:v>
                </c:pt>
                <c:pt idx="64">
                  <c:v>-0.31064219955022371</c:v>
                </c:pt>
                <c:pt idx="65">
                  <c:v>-0.30529129921012371</c:v>
                </c:pt>
                <c:pt idx="66">
                  <c:v>-0.65565005360801354</c:v>
                </c:pt>
                <c:pt idx="67">
                  <c:v>-0.46373774542711715</c:v>
                </c:pt>
                <c:pt idx="68">
                  <c:v>-0.27756544760628626</c:v>
                </c:pt>
                <c:pt idx="69">
                  <c:v>-0.32608088741927105</c:v>
                </c:pt>
                <c:pt idx="70">
                  <c:v>-0.14834575736114464</c:v>
                </c:pt>
                <c:pt idx="71">
                  <c:v>4.2194839739266958E-3</c:v>
                </c:pt>
                <c:pt idx="72">
                  <c:v>4.1524270771252039E-4</c:v>
                </c:pt>
                <c:pt idx="73">
                  <c:v>0.26573853120793461</c:v>
                </c:pt>
                <c:pt idx="74">
                  <c:v>0.50630387335337435</c:v>
                </c:pt>
                <c:pt idx="75">
                  <c:v>0.26497915310589704</c:v>
                </c:pt>
                <c:pt idx="76">
                  <c:v>9.7582936405009257E-2</c:v>
                </c:pt>
                <c:pt idx="77">
                  <c:v>-0.57749954582828844</c:v>
                </c:pt>
                <c:pt idx="78">
                  <c:v>-0.70579652117220248</c:v>
                </c:pt>
                <c:pt idx="79">
                  <c:v>-0.38916432555088293</c:v>
                </c:pt>
                <c:pt idx="80">
                  <c:v>-0.3399265614468448</c:v>
                </c:pt>
                <c:pt idx="81">
                  <c:v>-0.70965790331535594</c:v>
                </c:pt>
                <c:pt idx="82">
                  <c:v>-0.59626602596076994</c:v>
                </c:pt>
                <c:pt idx="83">
                  <c:v>-0.17819612747171046</c:v>
                </c:pt>
                <c:pt idx="84">
                  <c:v>-3.4988098525933445E-2</c:v>
                </c:pt>
                <c:pt idx="85">
                  <c:v>7.674819355170677E-2</c:v>
                </c:pt>
                <c:pt idx="86">
                  <c:v>-3.6711775806141753E-2</c:v>
                </c:pt>
                <c:pt idx="87">
                  <c:v>-4.8584746941222952E-2</c:v>
                </c:pt>
                <c:pt idx="88">
                  <c:v>-9.204166648539798E-2</c:v>
                </c:pt>
                <c:pt idx="89">
                  <c:v>6.9320629626757099E-2</c:v>
                </c:pt>
                <c:pt idx="90">
                  <c:v>-5.6390049716613468E-2</c:v>
                </c:pt>
                <c:pt idx="91">
                  <c:v>0.23933896601265436</c:v>
                </c:pt>
                <c:pt idx="92">
                  <c:v>0.16099340817203039</c:v>
                </c:pt>
                <c:pt idx="93">
                  <c:v>-5.4503455680416812E-2</c:v>
                </c:pt>
                <c:pt idx="94">
                  <c:v>-0.30969185180695835</c:v>
                </c:pt>
                <c:pt idx="95">
                  <c:v>-0.35871359369311129</c:v>
                </c:pt>
                <c:pt idx="96">
                  <c:v>-0.36789108759835948</c:v>
                </c:pt>
                <c:pt idx="97">
                  <c:v>-0.55568265196075417</c:v>
                </c:pt>
                <c:pt idx="98">
                  <c:v>-0.83791062410768935</c:v>
                </c:pt>
                <c:pt idx="99">
                  <c:v>-0.83596871938278838</c:v>
                </c:pt>
                <c:pt idx="100">
                  <c:v>-0.54339578825682222</c:v>
                </c:pt>
                <c:pt idx="101">
                  <c:v>-0.37331984594615553</c:v>
                </c:pt>
                <c:pt idx="102">
                  <c:v>-0.29052483047881478</c:v>
                </c:pt>
                <c:pt idx="103">
                  <c:v>-0.75535519828214326</c:v>
                </c:pt>
                <c:pt idx="104">
                  <c:v>-0.50658155191261411</c:v>
                </c:pt>
                <c:pt idx="105">
                  <c:v>-0.4263489499895064</c:v>
                </c:pt>
                <c:pt idx="106">
                  <c:v>-0.36178665975795604</c:v>
                </c:pt>
                <c:pt idx="107">
                  <c:v>-0.44751747717252721</c:v>
                </c:pt>
                <c:pt idx="108">
                  <c:v>-0.59198728589235405</c:v>
                </c:pt>
                <c:pt idx="109">
                  <c:v>-0.43247062960425475</c:v>
                </c:pt>
                <c:pt idx="110">
                  <c:v>-0.29106488602352754</c:v>
                </c:pt>
                <c:pt idx="111">
                  <c:v>-0.3223103996246014</c:v>
                </c:pt>
                <c:pt idx="112">
                  <c:v>-5.5843243477591703E-2</c:v>
                </c:pt>
                <c:pt idx="113">
                  <c:v>-7.1221325113287826E-2</c:v>
                </c:pt>
                <c:pt idx="114">
                  <c:v>-7.8606884718093295E-2</c:v>
                </c:pt>
                <c:pt idx="115">
                  <c:v>-0.11479390655328897</c:v>
                </c:pt>
                <c:pt idx="116">
                  <c:v>-6.6615851440321484E-3</c:v>
                </c:pt>
                <c:pt idx="117">
                  <c:v>0.24923593391580312</c:v>
                </c:pt>
                <c:pt idx="118">
                  <c:v>0.31316050855830524</c:v>
                </c:pt>
                <c:pt idx="119">
                  <c:v>0.22007728494875708</c:v>
                </c:pt>
                <c:pt idx="120">
                  <c:v>0.30517293703657411</c:v>
                </c:pt>
                <c:pt idx="121">
                  <c:v>0.34084135553341655</c:v>
                </c:pt>
                <c:pt idx="122">
                  <c:v>0.61716887581887792</c:v>
                </c:pt>
                <c:pt idx="123">
                  <c:v>0.30564923602392491</c:v>
                </c:pt>
                <c:pt idx="124">
                  <c:v>0.35941971631782338</c:v>
                </c:pt>
                <c:pt idx="125">
                  <c:v>0.20533661887125082</c:v>
                </c:pt>
                <c:pt idx="126">
                  <c:v>0.23141425095571061</c:v>
                </c:pt>
                <c:pt idx="127">
                  <c:v>0.17886084583799433</c:v>
                </c:pt>
                <c:pt idx="128">
                  <c:v>0.18434330970940349</c:v>
                </c:pt>
                <c:pt idx="129">
                  <c:v>0.16418228614813027</c:v>
                </c:pt>
                <c:pt idx="130">
                  <c:v>0.27156498045824007</c:v>
                </c:pt>
                <c:pt idx="131">
                  <c:v>0.21787010794060163</c:v>
                </c:pt>
                <c:pt idx="132">
                  <c:v>0.11197136625501922</c:v>
                </c:pt>
                <c:pt idx="133">
                  <c:v>-4.9308271355708894E-2</c:v>
                </c:pt>
                <c:pt idx="134">
                  <c:v>-2.4951466258304706E-2</c:v>
                </c:pt>
                <c:pt idx="135">
                  <c:v>-0.12161045763556787</c:v>
                </c:pt>
                <c:pt idx="136">
                  <c:v>-0.25160287735593606</c:v>
                </c:pt>
                <c:pt idx="137">
                  <c:v>-9.4495618874401305E-2</c:v>
                </c:pt>
                <c:pt idx="138">
                  <c:v>-7.5456560707268763E-2</c:v>
                </c:pt>
                <c:pt idx="139">
                  <c:v>-7.7706342097284692E-2</c:v>
                </c:pt>
                <c:pt idx="140">
                  <c:v>-7.0182168236003109E-2</c:v>
                </c:pt>
                <c:pt idx="141">
                  <c:v>-9.0982257525186391E-2</c:v>
                </c:pt>
                <c:pt idx="142">
                  <c:v>-8.2417576647758298E-2</c:v>
                </c:pt>
                <c:pt idx="143">
                  <c:v>-0.27414644596196713</c:v>
                </c:pt>
                <c:pt idx="144">
                  <c:v>-0.26476343091886995</c:v>
                </c:pt>
                <c:pt idx="145">
                  <c:v>-0.17278327075939762</c:v>
                </c:pt>
                <c:pt idx="146">
                  <c:v>2.7890418529545748E-2</c:v>
                </c:pt>
                <c:pt idx="147">
                  <c:v>0.15285252088177259</c:v>
                </c:pt>
                <c:pt idx="148">
                  <c:v>0.22186426874003976</c:v>
                </c:pt>
                <c:pt idx="149">
                  <c:v>5.7127525566004353E-2</c:v>
                </c:pt>
                <c:pt idx="150">
                  <c:v>0.20986243435137311</c:v>
                </c:pt>
                <c:pt idx="151">
                  <c:v>-0.10255459774037753</c:v>
                </c:pt>
                <c:pt idx="152">
                  <c:v>-0.49502811364148797</c:v>
                </c:pt>
                <c:pt idx="153">
                  <c:v>-0.5627114748751908</c:v>
                </c:pt>
                <c:pt idx="154">
                  <c:v>-0.62723467108592112</c:v>
                </c:pt>
                <c:pt idx="155">
                  <c:v>-0.79865128628479432</c:v>
                </c:pt>
                <c:pt idx="156">
                  <c:v>-0.37789996701160711</c:v>
                </c:pt>
                <c:pt idx="157">
                  <c:v>-0.29950595418738812</c:v>
                </c:pt>
                <c:pt idx="158">
                  <c:v>-6.9122909291220641E-2</c:v>
                </c:pt>
                <c:pt idx="159">
                  <c:v>0.32064882873203504</c:v>
                </c:pt>
                <c:pt idx="160">
                  <c:v>0.21951877750626633</c:v>
                </c:pt>
                <c:pt idx="161">
                  <c:v>7.317197573770462E-2</c:v>
                </c:pt>
                <c:pt idx="162">
                  <c:v>0.1727939218548627</c:v>
                </c:pt>
                <c:pt idx="163">
                  <c:v>-0.20965916344496038</c:v>
                </c:pt>
                <c:pt idx="164">
                  <c:v>6.9233620677886618E-2</c:v>
                </c:pt>
                <c:pt idx="165">
                  <c:v>0.13074894752925331</c:v>
                </c:pt>
                <c:pt idx="166">
                  <c:v>1.0727153287715646E-2</c:v>
                </c:pt>
                <c:pt idx="167">
                  <c:v>0.19671223185304601</c:v>
                </c:pt>
                <c:pt idx="168">
                  <c:v>0.37478144627174886</c:v>
                </c:pt>
                <c:pt idx="169">
                  <c:v>0.42557832073028706</c:v>
                </c:pt>
                <c:pt idx="170">
                  <c:v>0.64068769472940301</c:v>
                </c:pt>
                <c:pt idx="171">
                  <c:v>0.51646711864315253</c:v>
                </c:pt>
                <c:pt idx="172">
                  <c:v>0.35452561295929291</c:v>
                </c:pt>
                <c:pt idx="173">
                  <c:v>0.30201136186856808</c:v>
                </c:pt>
                <c:pt idx="174">
                  <c:v>0.35658067432235407</c:v>
                </c:pt>
                <c:pt idx="175">
                  <c:v>0.32364598698976182</c:v>
                </c:pt>
                <c:pt idx="176">
                  <c:v>0.35622183741597835</c:v>
                </c:pt>
                <c:pt idx="177">
                  <c:v>0.34752679313067342</c:v>
                </c:pt>
                <c:pt idx="178">
                  <c:v>0.30720939648642859</c:v>
                </c:pt>
                <c:pt idx="179">
                  <c:v>0.60705123521954241</c:v>
                </c:pt>
                <c:pt idx="180">
                  <c:v>0.8646125754033801</c:v>
                </c:pt>
                <c:pt idx="181">
                  <c:v>0.77850521926180105</c:v>
                </c:pt>
                <c:pt idx="182">
                  <c:v>0.89324902066177514</c:v>
                </c:pt>
                <c:pt idx="183">
                  <c:v>0.68944930986151909</c:v>
                </c:pt>
                <c:pt idx="184">
                  <c:v>0.70594110604275651</c:v>
                </c:pt>
                <c:pt idx="185">
                  <c:v>0.63461432008282048</c:v>
                </c:pt>
                <c:pt idx="186">
                  <c:v>0.5485761210540504</c:v>
                </c:pt>
                <c:pt idx="187">
                  <c:v>0.40758397001131552</c:v>
                </c:pt>
                <c:pt idx="188">
                  <c:v>0.37287069975146919</c:v>
                </c:pt>
                <c:pt idx="189">
                  <c:v>0.38229751929986006</c:v>
                </c:pt>
                <c:pt idx="190">
                  <c:v>0.58720434396677679</c:v>
                </c:pt>
                <c:pt idx="191">
                  <c:v>0.64818711604488521</c:v>
                </c:pt>
                <c:pt idx="192">
                  <c:v>0.80086351881290974</c:v>
                </c:pt>
                <c:pt idx="193">
                  <c:v>0.84264131565931555</c:v>
                </c:pt>
                <c:pt idx="194">
                  <c:v>0.8388399246862539</c:v>
                </c:pt>
                <c:pt idx="195">
                  <c:v>0.92236851560182953</c:v>
                </c:pt>
                <c:pt idx="196">
                  <c:v>0.90376660239505624</c:v>
                </c:pt>
                <c:pt idx="197">
                  <c:v>0.94768511941453171</c:v>
                </c:pt>
                <c:pt idx="198">
                  <c:v>0.95295966190122638</c:v>
                </c:pt>
                <c:pt idx="199">
                  <c:v>0.88618629426036466</c:v>
                </c:pt>
                <c:pt idx="200">
                  <c:v>0.92954075326647345</c:v>
                </c:pt>
                <c:pt idx="201">
                  <c:v>1.0128773244328177</c:v>
                </c:pt>
                <c:pt idx="202">
                  <c:v>1.0691556126547614</c:v>
                </c:pt>
                <c:pt idx="203">
                  <c:v>1.0854877924194501</c:v>
                </c:pt>
                <c:pt idx="204">
                  <c:v>1.0434189656406161</c:v>
                </c:pt>
                <c:pt idx="205">
                  <c:v>1.0551531725037919</c:v>
                </c:pt>
                <c:pt idx="206">
                  <c:v>1.110226836830168</c:v>
                </c:pt>
                <c:pt idx="207">
                  <c:v>1.0893221867869107</c:v>
                </c:pt>
                <c:pt idx="208">
                  <c:v>1.0948037505657455</c:v>
                </c:pt>
                <c:pt idx="209">
                  <c:v>1.0667508653264988</c:v>
                </c:pt>
                <c:pt idx="210">
                  <c:v>1.1089307035228575</c:v>
                </c:pt>
                <c:pt idx="211">
                  <c:v>1.1609410527872792</c:v>
                </c:pt>
                <c:pt idx="212">
                  <c:v>1.1771772226773523</c:v>
                </c:pt>
                <c:pt idx="213">
                  <c:v>1.163834850414365</c:v>
                </c:pt>
                <c:pt idx="214">
                  <c:v>1.201833758602072</c:v>
                </c:pt>
                <c:pt idx="215">
                  <c:v>1.2159442098619841</c:v>
                </c:pt>
                <c:pt idx="216">
                  <c:v>1.2576815025425365</c:v>
                </c:pt>
                <c:pt idx="217">
                  <c:v>1.2626905177197476</c:v>
                </c:pt>
                <c:pt idx="218">
                  <c:v>1.2740061815357706</c:v>
                </c:pt>
                <c:pt idx="219">
                  <c:v>1.2699272620188984</c:v>
                </c:pt>
                <c:pt idx="220">
                  <c:v>1.3022780893014847</c:v>
                </c:pt>
                <c:pt idx="221">
                  <c:v>1.2861754331432989</c:v>
                </c:pt>
                <c:pt idx="222">
                  <c:v>1.2853143445803397</c:v>
                </c:pt>
                <c:pt idx="223">
                  <c:v>1.2757238581988157</c:v>
                </c:pt>
                <c:pt idx="224">
                  <c:v>1.2839011992383418</c:v>
                </c:pt>
                <c:pt idx="225">
                  <c:v>1.2820545093062818</c:v>
                </c:pt>
                <c:pt idx="226">
                  <c:v>1.2932996658706346</c:v>
                </c:pt>
                <c:pt idx="227">
                  <c:v>1.2929591308466073</c:v>
                </c:pt>
                <c:pt idx="228">
                  <c:v>1.3097323559728118</c:v>
                </c:pt>
                <c:pt idx="229">
                  <c:v>1.3193843486802614</c:v>
                </c:pt>
                <c:pt idx="230">
                  <c:v>1.3257014983991102</c:v>
                </c:pt>
                <c:pt idx="231">
                  <c:v>1.3391128777594776</c:v>
                </c:pt>
                <c:pt idx="232">
                  <c:v>1.3525572605142437</c:v>
                </c:pt>
                <c:pt idx="233">
                  <c:v>1.3633448700198811</c:v>
                </c:pt>
                <c:pt idx="234">
                  <c:v>1.3675693045029682</c:v>
                </c:pt>
                <c:pt idx="235">
                  <c:v>1.3784169201802401</c:v>
                </c:pt>
                <c:pt idx="236">
                  <c:v>1.3876338681433384</c:v>
                </c:pt>
                <c:pt idx="237">
                  <c:v>1.3916737836486484</c:v>
                </c:pt>
                <c:pt idx="238">
                  <c:v>1.3914592615850541</c:v>
                </c:pt>
                <c:pt idx="239">
                  <c:v>1.3941880422401443</c:v>
                </c:pt>
                <c:pt idx="240">
                  <c:v>1.3994085791723678</c:v>
                </c:pt>
                <c:pt idx="241">
                  <c:v>1.411862860095161</c:v>
                </c:pt>
                <c:pt idx="242">
                  <c:v>1.4172154106049808</c:v>
                </c:pt>
                <c:pt idx="243">
                  <c:v>1.4226654711437068</c:v>
                </c:pt>
                <c:pt idx="244">
                  <c:v>1.4321749491935245</c:v>
                </c:pt>
                <c:pt idx="245">
                  <c:v>1.440319286838651</c:v>
                </c:pt>
                <c:pt idx="246">
                  <c:v>1.4479940761907359</c:v>
                </c:pt>
                <c:pt idx="247">
                  <c:v>1.456604961820323</c:v>
                </c:pt>
                <c:pt idx="248">
                  <c:v>1.4606778807200318</c:v>
                </c:pt>
                <c:pt idx="249">
                  <c:v>1.4597327835167846</c:v>
                </c:pt>
                <c:pt idx="250">
                  <c:v>1.4612569402763069</c:v>
                </c:pt>
                <c:pt idx="251">
                  <c:v>1.4650283281635517</c:v>
                </c:pt>
                <c:pt idx="252">
                  <c:v>1.4660739357042869</c:v>
                </c:pt>
                <c:pt idx="253">
                  <c:v>1.4657349008345508</c:v>
                </c:pt>
                <c:pt idx="254">
                  <c:v>1.4641027329660856</c:v>
                </c:pt>
                <c:pt idx="255">
                  <c:v>1.4596337733335871</c:v>
                </c:pt>
                <c:pt idx="256">
                  <c:v>1.4608533987720633</c:v>
                </c:pt>
                <c:pt idx="257">
                  <c:v>1.4583481411063126</c:v>
                </c:pt>
                <c:pt idx="258">
                  <c:v>1.4518104687067066</c:v>
                </c:pt>
                <c:pt idx="259">
                  <c:v>1.4453688061817156</c:v>
                </c:pt>
                <c:pt idx="260">
                  <c:v>1.4378605339559172</c:v>
                </c:pt>
                <c:pt idx="261">
                  <c:v>1.4297762024824252</c:v>
                </c:pt>
                <c:pt idx="262">
                  <c:v>1.4225484591090196</c:v>
                </c:pt>
                <c:pt idx="263">
                  <c:v>1.4117908526891987</c:v>
                </c:pt>
                <c:pt idx="264">
                  <c:v>1.4041025619484961</c:v>
                </c:pt>
                <c:pt idx="265">
                  <c:v>1.395998728469223</c:v>
                </c:pt>
                <c:pt idx="266">
                  <c:v>1.3842690220689196</c:v>
                </c:pt>
                <c:pt idx="267">
                  <c:v>1.3735249170377173</c:v>
                </c:pt>
                <c:pt idx="268">
                  <c:v>1.3614141714475334</c:v>
                </c:pt>
                <c:pt idx="269">
                  <c:v>1.3484783409973715</c:v>
                </c:pt>
                <c:pt idx="270">
                  <c:v>1.3349919539224606</c:v>
                </c:pt>
                <c:pt idx="271">
                  <c:v>1.3167560783626595</c:v>
                </c:pt>
                <c:pt idx="272">
                  <c:v>1.2987602274893975</c:v>
                </c:pt>
                <c:pt idx="273">
                  <c:v>1.2842912393539674</c:v>
                </c:pt>
                <c:pt idx="274">
                  <c:v>1.2685066159054457</c:v>
                </c:pt>
                <c:pt idx="275">
                  <c:v>1.2512863448005624</c:v>
                </c:pt>
                <c:pt idx="276">
                  <c:v>1.2354342144089518</c:v>
                </c:pt>
                <c:pt idx="277">
                  <c:v>1.219309055936403</c:v>
                </c:pt>
                <c:pt idx="278">
                  <c:v>1.2045940424972708</c:v>
                </c:pt>
                <c:pt idx="279">
                  <c:v>1.1895909994342917</c:v>
                </c:pt>
                <c:pt idx="280">
                  <c:v>1.1739713929577655</c:v>
                </c:pt>
                <c:pt idx="281">
                  <c:v>1.1582992810810591</c:v>
                </c:pt>
                <c:pt idx="282">
                  <c:v>1.14509192270425</c:v>
                </c:pt>
                <c:pt idx="283">
                  <c:v>1.1324846260437886</c:v>
                </c:pt>
                <c:pt idx="284">
                  <c:v>1.1207504191806124</c:v>
                </c:pt>
                <c:pt idx="285">
                  <c:v>1.1112784449880666</c:v>
                </c:pt>
                <c:pt idx="286">
                  <c:v>1.1027560684616411</c:v>
                </c:pt>
                <c:pt idx="287">
                  <c:v>1.0931475802286263</c:v>
                </c:pt>
                <c:pt idx="288">
                  <c:v>1.0877020201527725</c:v>
                </c:pt>
                <c:pt idx="289">
                  <c:v>1.0832510623717646</c:v>
                </c:pt>
                <c:pt idx="290">
                  <c:v>1.0781070333083755</c:v>
                </c:pt>
                <c:pt idx="291">
                  <c:v>1.0757472906088388</c:v>
                </c:pt>
                <c:pt idx="292">
                  <c:v>1.0740236133286307</c:v>
                </c:pt>
                <c:pt idx="293">
                  <c:v>1.072305936665586</c:v>
                </c:pt>
                <c:pt idx="294">
                  <c:v>1.0717538798865462</c:v>
                </c:pt>
                <c:pt idx="295">
                  <c:v>1.0692321205235955</c:v>
                </c:pt>
                <c:pt idx="296">
                  <c:v>1.0665783475830488</c:v>
                </c:pt>
                <c:pt idx="297">
                  <c:v>1.0657292602544171</c:v>
                </c:pt>
                <c:pt idx="298">
                  <c:v>1.0624844265232678</c:v>
                </c:pt>
                <c:pt idx="299">
                  <c:v>1.0582209880286184</c:v>
                </c:pt>
                <c:pt idx="300">
                  <c:v>1.0544511002956654</c:v>
                </c:pt>
                <c:pt idx="301">
                  <c:v>1.0540190558598952</c:v>
                </c:pt>
                <c:pt idx="302">
                  <c:v>1.0491900591975882</c:v>
                </c:pt>
                <c:pt idx="303">
                  <c:v>1.0463247645020288</c:v>
                </c:pt>
                <c:pt idx="304">
                  <c:v>1.0420628261616707</c:v>
                </c:pt>
                <c:pt idx="305">
                  <c:v>1.0412857462390004</c:v>
                </c:pt>
                <c:pt idx="306">
                  <c:v>1.0371933253335106</c:v>
                </c:pt>
                <c:pt idx="307">
                  <c:v>1.0366367680915982</c:v>
                </c:pt>
                <c:pt idx="308">
                  <c:v>1.0304936362704902</c:v>
                </c:pt>
                <c:pt idx="309">
                  <c:v>1.0283094116229852</c:v>
                </c:pt>
                <c:pt idx="310">
                  <c:v>1.0220282656071176</c:v>
                </c:pt>
                <c:pt idx="311">
                  <c:v>1.015013544143015</c:v>
                </c:pt>
                <c:pt idx="312">
                  <c:v>1.0065121697766612</c:v>
                </c:pt>
                <c:pt idx="313">
                  <c:v>1.0020897149271801</c:v>
                </c:pt>
                <c:pt idx="314">
                  <c:v>0.99514400056045771</c:v>
                </c:pt>
                <c:pt idx="315">
                  <c:v>0.99113108783238335</c:v>
                </c:pt>
                <c:pt idx="316">
                  <c:v>0.98321327348517784</c:v>
                </c:pt>
                <c:pt idx="317">
                  <c:v>0.97628256066136399</c:v>
                </c:pt>
                <c:pt idx="318">
                  <c:v>0.97147606631342032</c:v>
                </c:pt>
                <c:pt idx="319">
                  <c:v>0.96484838465636169</c:v>
                </c:pt>
                <c:pt idx="320">
                  <c:v>0.95689456660617545</c:v>
                </c:pt>
                <c:pt idx="321">
                  <c:v>0.95264612965443507</c:v>
                </c:pt>
                <c:pt idx="322">
                  <c:v>0.9442812693285505</c:v>
                </c:pt>
                <c:pt idx="323">
                  <c:v>0.93945827328340692</c:v>
                </c:pt>
                <c:pt idx="324">
                  <c:v>0.93957528531809487</c:v>
                </c:pt>
                <c:pt idx="325">
                  <c:v>0.93357466815461965</c:v>
                </c:pt>
                <c:pt idx="326">
                  <c:v>0.93117442128922945</c:v>
                </c:pt>
                <c:pt idx="327">
                  <c:v>0.92956325558083641</c:v>
                </c:pt>
                <c:pt idx="328">
                  <c:v>0.9282041157933093</c:v>
                </c:pt>
                <c:pt idx="329">
                  <c:v>0.92702049405781373</c:v>
                </c:pt>
                <c:pt idx="330">
                  <c:v>0.93404121613907987</c:v>
                </c:pt>
                <c:pt idx="331">
                  <c:v>0.93447626088343172</c:v>
                </c:pt>
                <c:pt idx="332">
                  <c:v>0.93603792150022624</c:v>
                </c:pt>
                <c:pt idx="333">
                  <c:v>0.93752907486534998</c:v>
                </c:pt>
                <c:pt idx="334">
                  <c:v>0.93887021280138649</c:v>
                </c:pt>
                <c:pt idx="335">
                  <c:v>0.93611142906047873</c:v>
                </c:pt>
                <c:pt idx="336">
                  <c:v>0.93989631833634091</c:v>
                </c:pt>
                <c:pt idx="337">
                  <c:v>0.9357288897163073</c:v>
                </c:pt>
                <c:pt idx="338">
                  <c:v>0.93686600666878572</c:v>
                </c:pt>
                <c:pt idx="339">
                  <c:v>0.94180151428574421</c:v>
                </c:pt>
                <c:pt idx="340">
                  <c:v>0.94500134338816755</c:v>
                </c:pt>
                <c:pt idx="341">
                  <c:v>0.94680452884579158</c:v>
                </c:pt>
                <c:pt idx="342">
                  <c:v>0.9511804789122561</c:v>
                </c:pt>
                <c:pt idx="343">
                  <c:v>0.9519275557491087</c:v>
                </c:pt>
                <c:pt idx="344">
                  <c:v>0.95289815557530089</c:v>
                </c:pt>
                <c:pt idx="345">
                  <c:v>0.95170553291406024</c:v>
                </c:pt>
                <c:pt idx="346">
                  <c:v>0.95190505343474574</c:v>
                </c:pt>
                <c:pt idx="347">
                  <c:v>0.95054741380150942</c:v>
                </c:pt>
                <c:pt idx="348">
                  <c:v>0.95152551439915589</c:v>
                </c:pt>
                <c:pt idx="349">
                  <c:v>0.95032989142933344</c:v>
                </c:pt>
                <c:pt idx="350">
                  <c:v>0.95006586427414064</c:v>
                </c:pt>
                <c:pt idx="351">
                  <c:v>0.95385225370429338</c:v>
                </c:pt>
                <c:pt idx="352">
                  <c:v>0.95247211175669411</c:v>
                </c:pt>
                <c:pt idx="353">
                  <c:v>0.95074243385932233</c:v>
                </c:pt>
                <c:pt idx="354">
                  <c:v>0.95336320340547021</c:v>
                </c:pt>
                <c:pt idx="355">
                  <c:v>0.95533440614367182</c:v>
                </c:pt>
                <c:pt idx="356">
                  <c:v>0.95423779335704673</c:v>
                </c:pt>
                <c:pt idx="357">
                  <c:v>0.95575294919082399</c:v>
                </c:pt>
                <c:pt idx="358">
                  <c:v>0.95302716884431549</c:v>
                </c:pt>
                <c:pt idx="359">
                  <c:v>0.94965482199844242</c:v>
                </c:pt>
                <c:pt idx="360">
                  <c:v>0.94920327555689077</c:v>
                </c:pt>
                <c:pt idx="361">
                  <c:v>0.94441478306043769</c:v>
                </c:pt>
                <c:pt idx="362">
                  <c:v>0.9401753470344425</c:v>
                </c:pt>
                <c:pt idx="363">
                  <c:v>0.94147898111320738</c:v>
                </c:pt>
                <c:pt idx="364">
                  <c:v>0.93846517114285177</c:v>
                </c:pt>
                <c:pt idx="365">
                  <c:v>0.93582489959092274</c:v>
                </c:pt>
                <c:pt idx="366">
                  <c:v>0.93932475955151973</c:v>
                </c:pt>
                <c:pt idx="367">
                  <c:v>0.9418060147486168</c:v>
                </c:pt>
                <c:pt idx="368">
                  <c:v>0.9457049157505848</c:v>
                </c:pt>
                <c:pt idx="369">
                  <c:v>0.95067792722481481</c:v>
                </c:pt>
                <c:pt idx="370">
                  <c:v>0.94836618946258611</c:v>
                </c:pt>
                <c:pt idx="371">
                  <c:v>0.94887624192148157</c:v>
                </c:pt>
                <c:pt idx="372">
                  <c:v>0.95436980693464335</c:v>
                </c:pt>
                <c:pt idx="373">
                  <c:v>0.95752163109975841</c:v>
                </c:pt>
                <c:pt idx="374">
                  <c:v>0.95624499979822908</c:v>
                </c:pt>
                <c:pt idx="375">
                  <c:v>0.95612498745495966</c:v>
                </c:pt>
                <c:pt idx="376">
                  <c:v>0.95491136263364684</c:v>
                </c:pt>
                <c:pt idx="377">
                  <c:v>0.95819370022206773</c:v>
                </c:pt>
                <c:pt idx="378">
                  <c:v>0.96176706774291731</c:v>
                </c:pt>
                <c:pt idx="379">
                  <c:v>0.96018440496605062</c:v>
                </c:pt>
                <c:pt idx="380">
                  <c:v>0.96078746699097983</c:v>
                </c:pt>
                <c:pt idx="381">
                  <c:v>0.96435183358608434</c:v>
                </c:pt>
                <c:pt idx="382">
                  <c:v>0.9684067506343027</c:v>
                </c:pt>
                <c:pt idx="383">
                  <c:v>0.97149106785632899</c:v>
                </c:pt>
                <c:pt idx="384">
                  <c:v>0.97173409285144963</c:v>
                </c:pt>
                <c:pt idx="385">
                  <c:v>0.97295821875279853</c:v>
                </c:pt>
                <c:pt idx="386">
                  <c:v>0.97376980222415865</c:v>
                </c:pt>
                <c:pt idx="387">
                  <c:v>0.975790510053959</c:v>
                </c:pt>
                <c:pt idx="388">
                  <c:v>0.97669510309135288</c:v>
                </c:pt>
                <c:pt idx="389">
                  <c:v>0.97762969921456422</c:v>
                </c:pt>
                <c:pt idx="390">
                  <c:v>0.97918535921419503</c:v>
                </c:pt>
                <c:pt idx="391">
                  <c:v>0.97852829163479471</c:v>
                </c:pt>
                <c:pt idx="392">
                  <c:v>0.97758169427725627</c:v>
                </c:pt>
                <c:pt idx="393">
                  <c:v>0.97956489824978488</c:v>
                </c:pt>
                <c:pt idx="394">
                  <c:v>0.97873081246406179</c:v>
                </c:pt>
                <c:pt idx="395">
                  <c:v>0.9796744095130181</c:v>
                </c:pt>
                <c:pt idx="396">
                  <c:v>0.97923036384292117</c:v>
                </c:pt>
                <c:pt idx="397">
                  <c:v>0.97818625645647639</c:v>
                </c:pt>
                <c:pt idx="398">
                  <c:v>0.97983342586785038</c:v>
                </c:pt>
                <c:pt idx="399">
                  <c:v>0.98039448357263548</c:v>
                </c:pt>
                <c:pt idx="400">
                  <c:v>0.98026847061220224</c:v>
                </c:pt>
                <c:pt idx="401">
                  <c:v>0.9800929525601707</c:v>
                </c:pt>
                <c:pt idx="402">
                  <c:v>0.97909084949387026</c:v>
                </c:pt>
                <c:pt idx="403">
                  <c:v>0.97670410401709817</c:v>
                </c:pt>
                <c:pt idx="404">
                  <c:v>0.97513194232026768</c:v>
                </c:pt>
                <c:pt idx="405">
                  <c:v>0.97364978988088913</c:v>
                </c:pt>
                <c:pt idx="406">
                  <c:v>0.97269569175189652</c:v>
                </c:pt>
                <c:pt idx="407">
                  <c:v>0.97097351462597925</c:v>
                </c:pt>
                <c:pt idx="408">
                  <c:v>0.96722162874451612</c:v>
                </c:pt>
                <c:pt idx="409">
                  <c:v>0.96257415075140462</c:v>
                </c:pt>
                <c:pt idx="410">
                  <c:v>0.9597163568272995</c:v>
                </c:pt>
                <c:pt idx="411">
                  <c:v>0.9559029646199112</c:v>
                </c:pt>
                <c:pt idx="412">
                  <c:v>0.94954831104379089</c:v>
                </c:pt>
                <c:pt idx="413">
                  <c:v>0.94391823199016012</c:v>
                </c:pt>
                <c:pt idx="414">
                  <c:v>0.93800162346697324</c:v>
                </c:pt>
                <c:pt idx="415">
                  <c:v>0.9345032636606676</c:v>
                </c:pt>
                <c:pt idx="416">
                  <c:v>0.93163046819365347</c:v>
                </c:pt>
                <c:pt idx="417">
                  <c:v>0.92664545548509669</c:v>
                </c:pt>
                <c:pt idx="418">
                  <c:v>0.92113238846615353</c:v>
                </c:pt>
                <c:pt idx="419">
                  <c:v>0.91721848592127675</c:v>
                </c:pt>
                <c:pt idx="420">
                  <c:v>0.91279903138037721</c:v>
                </c:pt>
                <c:pt idx="421">
                  <c:v>0.90558328924129838</c:v>
                </c:pt>
                <c:pt idx="422">
                  <c:v>0.89964717871233046</c:v>
                </c:pt>
                <c:pt idx="423">
                  <c:v>0.89249594320775871</c:v>
                </c:pt>
                <c:pt idx="424">
                  <c:v>0.88436660710554083</c:v>
                </c:pt>
                <c:pt idx="425">
                  <c:v>0.87713586342355288</c:v>
                </c:pt>
                <c:pt idx="426">
                  <c:v>0.86975660446676939</c:v>
                </c:pt>
                <c:pt idx="427">
                  <c:v>0.86054265681225295</c:v>
                </c:pt>
                <c:pt idx="428">
                  <c:v>0.85345892825077063</c:v>
                </c:pt>
                <c:pt idx="429">
                  <c:v>0.84516307502226595</c:v>
                </c:pt>
                <c:pt idx="430">
                  <c:v>0.83695873120550435</c:v>
                </c:pt>
                <c:pt idx="431">
                  <c:v>0.82888940127492083</c:v>
                </c:pt>
                <c:pt idx="432">
                  <c:v>0.82043303153729341</c:v>
                </c:pt>
                <c:pt idx="433">
                  <c:v>0.81172763618738197</c:v>
                </c:pt>
                <c:pt idx="434">
                  <c:v>0.80424936704740091</c:v>
                </c:pt>
                <c:pt idx="435">
                  <c:v>0.79704262583406693</c:v>
                </c:pt>
                <c:pt idx="436">
                  <c:v>0.78781667694522362</c:v>
                </c:pt>
                <c:pt idx="437">
                  <c:v>0.77953282495104637</c:v>
                </c:pt>
                <c:pt idx="438">
                  <c:v>0.77104195166472855</c:v>
                </c:pt>
                <c:pt idx="439">
                  <c:v>0.76321414657497533</c:v>
                </c:pt>
                <c:pt idx="440">
                  <c:v>0.75496029766661499</c:v>
                </c:pt>
                <c:pt idx="441">
                  <c:v>0.74683246171868756</c:v>
                </c:pt>
                <c:pt idx="442">
                  <c:v>0.73768152054438785</c:v>
                </c:pt>
                <c:pt idx="443">
                  <c:v>0.7282170471232966</c:v>
                </c:pt>
                <c:pt idx="444">
                  <c:v>0.71964291527383595</c:v>
                </c:pt>
                <c:pt idx="445">
                  <c:v>0.71107583414954234</c:v>
                </c:pt>
                <c:pt idx="446">
                  <c:v>0.70200695141495295</c:v>
                </c:pt>
                <c:pt idx="447">
                  <c:v>0.69359528627519318</c:v>
                </c:pt>
                <c:pt idx="448">
                  <c:v>0.68470462187035908</c:v>
                </c:pt>
                <c:pt idx="449">
                  <c:v>0.67610168705851381</c:v>
                </c:pt>
                <c:pt idx="450">
                  <c:v>0.66994220355563561</c:v>
                </c:pt>
                <c:pt idx="451">
                  <c:v>0.660929876637812</c:v>
                </c:pt>
                <c:pt idx="452">
                  <c:v>0.65316342785855519</c:v>
                </c:pt>
                <c:pt idx="453">
                  <c:v>0.6458197225584652</c:v>
                </c:pt>
                <c:pt idx="454">
                  <c:v>0.63830784996236856</c:v>
                </c:pt>
                <c:pt idx="455">
                  <c:v>0.6307782755456397</c:v>
                </c:pt>
                <c:pt idx="456">
                  <c:v>0.62277075197184018</c:v>
                </c:pt>
                <c:pt idx="457">
                  <c:v>0.61367726670688072</c:v>
                </c:pt>
                <c:pt idx="458">
                  <c:v>0.60648702719074643</c:v>
                </c:pt>
                <c:pt idx="459">
                  <c:v>0.59875688214532852</c:v>
                </c:pt>
                <c:pt idx="460">
                  <c:v>0.59043177590815199</c:v>
                </c:pt>
                <c:pt idx="461">
                  <c:v>0.58308477026862215</c:v>
                </c:pt>
                <c:pt idx="462">
                  <c:v>0.57601829348148448</c:v>
                </c:pt>
                <c:pt idx="463">
                  <c:v>0.5692227445592779</c:v>
                </c:pt>
                <c:pt idx="464">
                  <c:v>0.56289209345181157</c:v>
                </c:pt>
                <c:pt idx="465">
                  <c:v>0.55590392471865724</c:v>
                </c:pt>
                <c:pt idx="466">
                  <c:v>0.55013658154741207</c:v>
                </c:pt>
                <c:pt idx="467">
                  <c:v>0.5437259722162423</c:v>
                </c:pt>
                <c:pt idx="468">
                  <c:v>0.53629165759698394</c:v>
                </c:pt>
                <c:pt idx="469">
                  <c:v>0.52914612267871763</c:v>
                </c:pt>
                <c:pt idx="470">
                  <c:v>0.52364355673981056</c:v>
                </c:pt>
                <c:pt idx="471">
                  <c:v>0.51744701942594773</c:v>
                </c:pt>
                <c:pt idx="472">
                  <c:v>0.51176548508014053</c:v>
                </c:pt>
                <c:pt idx="473">
                  <c:v>0.50722436802625148</c:v>
                </c:pt>
                <c:pt idx="474">
                  <c:v>0.50210389138522915</c:v>
                </c:pt>
                <c:pt idx="475">
                  <c:v>0.49810072966004554</c:v>
                </c:pt>
                <c:pt idx="476">
                  <c:v>0.49400830875455548</c:v>
                </c:pt>
                <c:pt idx="477">
                  <c:v>0.48876856984740868</c:v>
                </c:pt>
                <c:pt idx="478">
                  <c:v>0.48467944928135842</c:v>
                </c:pt>
                <c:pt idx="479">
                  <c:v>0.47998516647437195</c:v>
                </c:pt>
                <c:pt idx="480">
                  <c:v>0.47357005668032931</c:v>
                </c:pt>
                <c:pt idx="481">
                  <c:v>0.46969335796186623</c:v>
                </c:pt>
                <c:pt idx="482">
                  <c:v>0.46507558302371393</c:v>
                </c:pt>
                <c:pt idx="483">
                  <c:v>0.4600043114434319</c:v>
                </c:pt>
                <c:pt idx="484">
                  <c:v>0.45572872169902678</c:v>
                </c:pt>
                <c:pt idx="485">
                  <c:v>0.45095778100777667</c:v>
                </c:pt>
                <c:pt idx="486">
                  <c:v>0.44707838201158978</c:v>
                </c:pt>
                <c:pt idx="487">
                  <c:v>0.44347066095747939</c:v>
                </c:pt>
                <c:pt idx="488">
                  <c:v>0.43890209108006739</c:v>
                </c:pt>
                <c:pt idx="489">
                  <c:v>0.4343179195980304</c:v>
                </c:pt>
                <c:pt idx="490">
                  <c:v>0.43133366266720508</c:v>
                </c:pt>
                <c:pt idx="491">
                  <c:v>0.42813638382707653</c:v>
                </c:pt>
                <c:pt idx="492">
                  <c:v>0.42564897799738705</c:v>
                </c:pt>
                <c:pt idx="493">
                  <c:v>0.42244914889496371</c:v>
                </c:pt>
                <c:pt idx="494">
                  <c:v>0.41941658699597256</c:v>
                </c:pt>
                <c:pt idx="495">
                  <c:v>0.41694418270919154</c:v>
                </c:pt>
                <c:pt idx="496">
                  <c:v>0.4153463683739872</c:v>
                </c:pt>
                <c:pt idx="497">
                  <c:v>0.41268404455398222</c:v>
                </c:pt>
                <c:pt idx="498">
                  <c:v>0.40945016194915629</c:v>
                </c:pt>
                <c:pt idx="499">
                  <c:v>0.40685909545796778</c:v>
                </c:pt>
                <c:pt idx="500">
                  <c:v>0.40421582359745689</c:v>
                </c:pt>
                <c:pt idx="501">
                  <c:v>0.40245239222854062</c:v>
                </c:pt>
                <c:pt idx="502">
                  <c:v>0.39920785852824964</c:v>
                </c:pt>
                <c:pt idx="503">
                  <c:v>0.39741307393465408</c:v>
                </c:pt>
                <c:pt idx="504">
                  <c:v>0.39499572531034804</c:v>
                </c:pt>
                <c:pt idx="505">
                  <c:v>0.39350352183722098</c:v>
                </c:pt>
                <c:pt idx="506">
                  <c:v>0.39101821622353855</c:v>
                </c:pt>
                <c:pt idx="507">
                  <c:v>0.38988905008880137</c:v>
                </c:pt>
                <c:pt idx="508">
                  <c:v>0.38800515633032856</c:v>
                </c:pt>
                <c:pt idx="509">
                  <c:v>0.3870420572755906</c:v>
                </c:pt>
                <c:pt idx="510">
                  <c:v>0.38472731920478004</c:v>
                </c:pt>
                <c:pt idx="511">
                  <c:v>0.38275776663629851</c:v>
                </c:pt>
                <c:pt idx="512">
                  <c:v>0.38077996321921698</c:v>
                </c:pt>
                <c:pt idx="513">
                  <c:v>0.3788641161743484</c:v>
                </c:pt>
                <c:pt idx="514">
                  <c:v>0.37665423888846961</c:v>
                </c:pt>
                <c:pt idx="515">
                  <c:v>0.37449896721877829</c:v>
                </c:pt>
                <c:pt idx="516">
                  <c:v>0.37326959077741145</c:v>
                </c:pt>
                <c:pt idx="517">
                  <c:v>0.37176838637853887</c:v>
                </c:pt>
                <c:pt idx="518">
                  <c:v>0.37152821167657085</c:v>
                </c:pt>
                <c:pt idx="519">
                  <c:v>0.37078938568831793</c:v>
                </c:pt>
                <c:pt idx="520">
                  <c:v>0.37003630823430184</c:v>
                </c:pt>
                <c:pt idx="521">
                  <c:v>0.36972187589493571</c:v>
                </c:pt>
                <c:pt idx="522">
                  <c:v>0.36924137647557037</c:v>
                </c:pt>
                <c:pt idx="523">
                  <c:v>0.36753045050683475</c:v>
                </c:pt>
                <c:pt idx="524">
                  <c:v>0.36707650381841772</c:v>
                </c:pt>
                <c:pt idx="525">
                  <c:v>0.36468825818735462</c:v>
                </c:pt>
                <c:pt idx="526">
                  <c:v>0.36307739250981957</c:v>
                </c:pt>
                <c:pt idx="527">
                  <c:v>0.36163244389685478</c:v>
                </c:pt>
                <c:pt idx="528">
                  <c:v>0.35964428941516619</c:v>
                </c:pt>
                <c:pt idx="529">
                  <c:v>0.35920699443937798</c:v>
                </c:pt>
                <c:pt idx="530">
                  <c:v>0.35777719738475089</c:v>
                </c:pt>
                <c:pt idx="531">
                  <c:v>0.35604496922508455</c:v>
                </c:pt>
                <c:pt idx="532">
                  <c:v>0.35481544276828875</c:v>
                </c:pt>
                <c:pt idx="533">
                  <c:v>0.35340949816688638</c:v>
                </c:pt>
                <c:pt idx="534">
                  <c:v>0.35221972579879834</c:v>
                </c:pt>
                <c:pt idx="535">
                  <c:v>0.35094204438926552</c:v>
                </c:pt>
                <c:pt idx="536">
                  <c:v>0.34833282603115723</c:v>
                </c:pt>
                <c:pt idx="537">
                  <c:v>0.347106299882943</c:v>
                </c:pt>
                <c:pt idx="538">
                  <c:v>0.34576006142231702</c:v>
                </c:pt>
                <c:pt idx="539">
                  <c:v>0.34574325969425951</c:v>
                </c:pt>
                <c:pt idx="540">
                  <c:v>0.34453008491923398</c:v>
                </c:pt>
                <c:pt idx="541">
                  <c:v>0.34359593884230993</c:v>
                </c:pt>
                <c:pt idx="542">
                  <c:v>0.34286506367179848</c:v>
                </c:pt>
                <c:pt idx="543">
                  <c:v>0.3419987245688218</c:v>
                </c:pt>
                <c:pt idx="544">
                  <c:v>0.34083625500882764</c:v>
                </c:pt>
                <c:pt idx="545">
                  <c:v>0.33992731152399036</c:v>
                </c:pt>
                <c:pt idx="546">
                  <c:v>0.33826559061599476</c:v>
                </c:pt>
                <c:pt idx="547">
                  <c:v>0.33812502615894036</c:v>
                </c:pt>
                <c:pt idx="548">
                  <c:v>0.33725703688624364</c:v>
                </c:pt>
                <c:pt idx="549">
                  <c:v>0.33585484267056864</c:v>
                </c:pt>
                <c:pt idx="550">
                  <c:v>0.33474202821760224</c:v>
                </c:pt>
                <c:pt idx="551">
                  <c:v>0.33443629677312314</c:v>
                </c:pt>
                <c:pt idx="552">
                  <c:v>0.33277772618913865</c:v>
                </c:pt>
                <c:pt idx="553">
                  <c:v>0.33170061540829465</c:v>
                </c:pt>
                <c:pt idx="554">
                  <c:v>0.32968950856595608</c:v>
                </c:pt>
                <c:pt idx="555">
                  <c:v>0.32812574773315428</c:v>
                </c:pt>
                <c:pt idx="556">
                  <c:v>0.32701173315675508</c:v>
                </c:pt>
                <c:pt idx="557">
                  <c:v>0.32599642873269524</c:v>
                </c:pt>
                <c:pt idx="558">
                  <c:v>0.3249148174889786</c:v>
                </c:pt>
                <c:pt idx="559">
                  <c:v>0.32430935521718413</c:v>
                </c:pt>
                <c:pt idx="560">
                  <c:v>0.32321484264656603</c:v>
                </c:pt>
                <c:pt idx="561">
                  <c:v>0.32213128120227152</c:v>
                </c:pt>
                <c:pt idx="562">
                  <c:v>0.32148111433260917</c:v>
                </c:pt>
                <c:pt idx="563">
                  <c:v>0.32061342509077045</c:v>
                </c:pt>
                <c:pt idx="564">
                  <c:v>0.31935869604188782</c:v>
                </c:pt>
                <c:pt idx="565">
                  <c:v>0.31804591102194868</c:v>
                </c:pt>
                <c:pt idx="566">
                  <c:v>0.31723897802889012</c:v>
                </c:pt>
                <c:pt idx="567">
                  <c:v>0.31634983658069227</c:v>
                </c:pt>
                <c:pt idx="568">
                  <c:v>0.31616471754119896</c:v>
                </c:pt>
                <c:pt idx="569">
                  <c:v>0.31584278443037861</c:v>
                </c:pt>
                <c:pt idx="570">
                  <c:v>0.3146354602570875</c:v>
                </c:pt>
                <c:pt idx="571">
                  <c:v>0.3141521105445696</c:v>
                </c:pt>
                <c:pt idx="572">
                  <c:v>0.31424422001802871</c:v>
                </c:pt>
                <c:pt idx="573">
                  <c:v>0.31349399285716517</c:v>
                </c:pt>
                <c:pt idx="574">
                  <c:v>0.31239963030197637</c:v>
                </c:pt>
                <c:pt idx="575">
                  <c:v>0.31092542868033962</c:v>
                </c:pt>
                <c:pt idx="576">
                  <c:v>0.30839631856136407</c:v>
                </c:pt>
                <c:pt idx="577">
                  <c:v>0.3072317487853623</c:v>
                </c:pt>
                <c:pt idx="578">
                  <c:v>0.30641506478941372</c:v>
                </c:pt>
                <c:pt idx="579">
                  <c:v>0.30493066211859887</c:v>
                </c:pt>
                <c:pt idx="580">
                  <c:v>0.30409492616315592</c:v>
                </c:pt>
                <c:pt idx="581">
                  <c:v>0.302781091035213</c:v>
                </c:pt>
                <c:pt idx="582">
                  <c:v>0.30257061938820401</c:v>
                </c:pt>
                <c:pt idx="583">
                  <c:v>0.30199816051080858</c:v>
                </c:pt>
                <c:pt idx="584">
                  <c:v>0.30156881635276184</c:v>
                </c:pt>
                <c:pt idx="585">
                  <c:v>0.30073578067504236</c:v>
                </c:pt>
                <c:pt idx="586">
                  <c:v>0.29994384922489276</c:v>
                </c:pt>
                <c:pt idx="587">
                  <c:v>0.29902905513832095</c:v>
                </c:pt>
                <c:pt idx="588">
                  <c:v>0.29889569142186279</c:v>
                </c:pt>
                <c:pt idx="589">
                  <c:v>0.29746319408951211</c:v>
                </c:pt>
                <c:pt idx="590">
                  <c:v>0.29719316631715564</c:v>
                </c:pt>
                <c:pt idx="591">
                  <c:v>0.29664921037128672</c:v>
                </c:pt>
                <c:pt idx="592">
                  <c:v>0.29581017407640375</c:v>
                </c:pt>
                <c:pt idx="593">
                  <c:v>0.29502454327427563</c:v>
                </c:pt>
                <c:pt idx="594">
                  <c:v>0.29431392018669122</c:v>
                </c:pt>
                <c:pt idx="595">
                  <c:v>0.29428451716259002</c:v>
                </c:pt>
                <c:pt idx="596">
                  <c:v>0.29461545119915578</c:v>
                </c:pt>
                <c:pt idx="597">
                  <c:v>0.29412460071518354</c:v>
                </c:pt>
                <c:pt idx="598">
                  <c:v>0.2937441615870191</c:v>
                </c:pt>
                <c:pt idx="599">
                  <c:v>0.29353609018687571</c:v>
                </c:pt>
                <c:pt idx="600">
                  <c:v>0.29337707383204359</c:v>
                </c:pt>
                <c:pt idx="601">
                  <c:v>0.29358619534019076</c:v>
                </c:pt>
                <c:pt idx="602">
                  <c:v>0.29373801095442664</c:v>
                </c:pt>
                <c:pt idx="603">
                  <c:v>0.29319990561029191</c:v>
                </c:pt>
                <c:pt idx="604">
                  <c:v>0.2939475825088611</c:v>
                </c:pt>
                <c:pt idx="605">
                  <c:v>0.29484647495994953</c:v>
                </c:pt>
                <c:pt idx="606">
                  <c:v>0.295239215353299</c:v>
                </c:pt>
                <c:pt idx="607">
                  <c:v>0.29549874204561927</c:v>
                </c:pt>
                <c:pt idx="608">
                  <c:v>0.29517185842563914</c:v>
                </c:pt>
                <c:pt idx="609">
                  <c:v>0.2950341442617373</c:v>
                </c:pt>
                <c:pt idx="610">
                  <c:v>0.29603714742061199</c:v>
                </c:pt>
                <c:pt idx="611">
                  <c:v>0.29575241813620534</c:v>
                </c:pt>
                <c:pt idx="612">
                  <c:v>0.29535172692511424</c:v>
                </c:pt>
                <c:pt idx="613">
                  <c:v>0.2953527770331178</c:v>
                </c:pt>
                <c:pt idx="614">
                  <c:v>0.29601704535311463</c:v>
                </c:pt>
                <c:pt idx="615">
                  <c:v>0.29719586659487923</c:v>
                </c:pt>
                <c:pt idx="616">
                  <c:v>0.29731182852156335</c:v>
                </c:pt>
                <c:pt idx="617">
                  <c:v>0.29676682246769065</c:v>
                </c:pt>
                <c:pt idx="618">
                  <c:v>0.29781333010100081</c:v>
                </c:pt>
                <c:pt idx="619">
                  <c:v>0.2989636484112389</c:v>
                </c:pt>
                <c:pt idx="620">
                  <c:v>0.29999350433192046</c:v>
                </c:pt>
                <c:pt idx="621">
                  <c:v>0.30123923245505801</c:v>
                </c:pt>
                <c:pt idx="622">
                  <c:v>0.30233509516453749</c:v>
                </c:pt>
                <c:pt idx="623">
                  <c:v>0.30353641872066545</c:v>
                </c:pt>
                <c:pt idx="624">
                  <c:v>0.30517278702114514</c:v>
                </c:pt>
                <c:pt idx="625">
                  <c:v>0.30614023652332634</c:v>
                </c:pt>
                <c:pt idx="626">
                  <c:v>0.30715074045365576</c:v>
                </c:pt>
                <c:pt idx="627">
                  <c:v>0.30780480772447427</c:v>
                </c:pt>
                <c:pt idx="628">
                  <c:v>0.30850747999431732</c:v>
                </c:pt>
                <c:pt idx="629">
                  <c:v>0.30922830413107966</c:v>
                </c:pt>
                <c:pt idx="630">
                  <c:v>0.31015944989942212</c:v>
                </c:pt>
                <c:pt idx="631">
                  <c:v>0.31180061869363257</c:v>
                </c:pt>
                <c:pt idx="632">
                  <c:v>0.31261310225756705</c:v>
                </c:pt>
                <c:pt idx="633">
                  <c:v>0.31320356298645308</c:v>
                </c:pt>
                <c:pt idx="634">
                  <c:v>0.31433227907490274</c:v>
                </c:pt>
                <c:pt idx="635">
                  <c:v>0.31509840787124949</c:v>
                </c:pt>
                <c:pt idx="636">
                  <c:v>0.31613606459424354</c:v>
                </c:pt>
                <c:pt idx="637">
                  <c:v>0.31765857118404628</c:v>
                </c:pt>
                <c:pt idx="638">
                  <c:v>0.31819832669790094</c:v>
                </c:pt>
                <c:pt idx="639">
                  <c:v>0.31902581180474415</c:v>
                </c:pt>
                <c:pt idx="640">
                  <c:v>0.32037910099053662</c:v>
                </c:pt>
                <c:pt idx="641">
                  <c:v>0.32230364893029245</c:v>
                </c:pt>
                <c:pt idx="642">
                  <c:v>0.32365903833209247</c:v>
                </c:pt>
                <c:pt idx="643">
                  <c:v>0.32457128215636954</c:v>
                </c:pt>
                <c:pt idx="644">
                  <c:v>0.32540851826610356</c:v>
                </c:pt>
                <c:pt idx="645">
                  <c:v>0.32648112858407469</c:v>
                </c:pt>
                <c:pt idx="646">
                  <c:v>0.32812019716227808</c:v>
                </c:pt>
                <c:pt idx="647">
                  <c:v>0.32938437718319324</c:v>
                </c:pt>
                <c:pt idx="648">
                  <c:v>0.33017915892649569</c:v>
                </c:pt>
                <c:pt idx="649">
                  <c:v>0.3313942839020993</c:v>
                </c:pt>
                <c:pt idx="650">
                  <c:v>0.33238768607351243</c:v>
                </c:pt>
                <c:pt idx="651">
                  <c:v>0.33284388299336576</c:v>
                </c:pt>
                <c:pt idx="652">
                  <c:v>0.33380563190924167</c:v>
                </c:pt>
                <c:pt idx="653">
                  <c:v>0.33398084993041516</c:v>
                </c:pt>
                <c:pt idx="654">
                  <c:v>0.3346817220151091</c:v>
                </c:pt>
                <c:pt idx="655">
                  <c:v>0.33478538267660812</c:v>
                </c:pt>
                <c:pt idx="656">
                  <c:v>0.33493299785882974</c:v>
                </c:pt>
                <c:pt idx="657">
                  <c:v>0.33581988907559129</c:v>
                </c:pt>
                <c:pt idx="658">
                  <c:v>0.33740870248505062</c:v>
                </c:pt>
                <c:pt idx="659">
                  <c:v>0.33809082264110851</c:v>
                </c:pt>
                <c:pt idx="660">
                  <c:v>0.33929664666010884</c:v>
                </c:pt>
                <c:pt idx="661">
                  <c:v>0.34010853016232728</c:v>
                </c:pt>
                <c:pt idx="662">
                  <c:v>0.34157058053420791</c:v>
                </c:pt>
                <c:pt idx="663">
                  <c:v>0.3431709451317066</c:v>
                </c:pt>
                <c:pt idx="664">
                  <c:v>0.34370635019811785</c:v>
                </c:pt>
                <c:pt idx="665">
                  <c:v>0.34447127887103185</c:v>
                </c:pt>
                <c:pt idx="666">
                  <c:v>0.34530056416302413</c:v>
                </c:pt>
                <c:pt idx="667">
                  <c:v>0.34629876682816818</c:v>
                </c:pt>
                <c:pt idx="668">
                  <c:v>0.34654179182328904</c:v>
                </c:pt>
                <c:pt idx="669">
                  <c:v>0.34762415314415074</c:v>
                </c:pt>
                <c:pt idx="670">
                  <c:v>0.34785697709009378</c:v>
                </c:pt>
                <c:pt idx="671">
                  <c:v>0.34830717339278339</c:v>
                </c:pt>
                <c:pt idx="672">
                  <c:v>0.3486732110397554</c:v>
                </c:pt>
                <c:pt idx="673">
                  <c:v>0.34888758308792062</c:v>
                </c:pt>
                <c:pt idx="674">
                  <c:v>0.34900534519975357</c:v>
                </c:pt>
                <c:pt idx="675">
                  <c:v>0.35058560772975511</c:v>
                </c:pt>
                <c:pt idx="676">
                  <c:v>0.35031122950995502</c:v>
                </c:pt>
                <c:pt idx="677">
                  <c:v>0.35018176619465319</c:v>
                </c:pt>
                <c:pt idx="678">
                  <c:v>0.35040873953886131</c:v>
                </c:pt>
                <c:pt idx="679">
                  <c:v>0.35080087987049463</c:v>
                </c:pt>
                <c:pt idx="680">
                  <c:v>0.35095809604017753</c:v>
                </c:pt>
                <c:pt idx="681">
                  <c:v>0.35106520705654565</c:v>
                </c:pt>
                <c:pt idx="682">
                  <c:v>0.3510485553439171</c:v>
                </c:pt>
                <c:pt idx="683">
                  <c:v>0.35138969042966084</c:v>
                </c:pt>
                <c:pt idx="684">
                  <c:v>0.35205245859536638</c:v>
                </c:pt>
                <c:pt idx="685">
                  <c:v>0.3530325093935911</c:v>
                </c:pt>
                <c:pt idx="686">
                  <c:v>0.35347850526426633</c:v>
                </c:pt>
                <c:pt idx="687">
                  <c:v>0.3544791081762757</c:v>
                </c:pt>
                <c:pt idx="688">
                  <c:v>0.35551256446725538</c:v>
                </c:pt>
                <c:pt idx="689">
                  <c:v>0.35597296181912302</c:v>
                </c:pt>
                <c:pt idx="690">
                  <c:v>0.35672933961257924</c:v>
                </c:pt>
                <c:pt idx="691">
                  <c:v>0.35706597423545006</c:v>
                </c:pt>
                <c:pt idx="692">
                  <c:v>0.35730434875226907</c:v>
                </c:pt>
                <c:pt idx="693">
                  <c:v>0.35716498441864741</c:v>
                </c:pt>
                <c:pt idx="694">
                  <c:v>0.35700896837239704</c:v>
                </c:pt>
                <c:pt idx="695">
                  <c:v>0.35685295232614667</c:v>
                </c:pt>
                <c:pt idx="696">
                  <c:v>0.3565559217765546</c:v>
                </c:pt>
                <c:pt idx="697">
                  <c:v>0.35687425451707705</c:v>
                </c:pt>
                <c:pt idx="698">
                  <c:v>0.35769798923819313</c:v>
                </c:pt>
                <c:pt idx="699">
                  <c:v>0.35807287779548114</c:v>
                </c:pt>
                <c:pt idx="700">
                  <c:v>0.35873114549831453</c:v>
                </c:pt>
                <c:pt idx="701">
                  <c:v>0.35934455858785075</c:v>
                </c:pt>
                <c:pt idx="702">
                  <c:v>0.35997342326658299</c:v>
                </c:pt>
                <c:pt idx="703">
                  <c:v>0.36029085591453069</c:v>
                </c:pt>
                <c:pt idx="704">
                  <c:v>0.36096517526827637</c:v>
                </c:pt>
                <c:pt idx="705">
                  <c:v>0.36121240069541138</c:v>
                </c:pt>
                <c:pt idx="706">
                  <c:v>0.36105713472630674</c:v>
                </c:pt>
                <c:pt idx="707">
                  <c:v>0.36073580167720243</c:v>
                </c:pt>
                <c:pt idx="708">
                  <c:v>0.36089886844861979</c:v>
                </c:pt>
                <c:pt idx="709">
                  <c:v>0.36133301310039739</c:v>
                </c:pt>
                <c:pt idx="710">
                  <c:v>0.36170010085537291</c:v>
                </c:pt>
                <c:pt idx="711">
                  <c:v>0.36176385741273487</c:v>
                </c:pt>
                <c:pt idx="712">
                  <c:v>0.36205893776174863</c:v>
                </c:pt>
                <c:pt idx="713">
                  <c:v>0.36336977258110975</c:v>
                </c:pt>
                <c:pt idx="714">
                  <c:v>0.3647533648835784</c:v>
                </c:pt>
                <c:pt idx="715">
                  <c:v>0.36589513231435844</c:v>
                </c:pt>
                <c:pt idx="716">
                  <c:v>0.3663378278455941</c:v>
                </c:pt>
                <c:pt idx="717">
                  <c:v>0.36783468179702278</c:v>
                </c:pt>
                <c:pt idx="718">
                  <c:v>0.36884263546505741</c:v>
                </c:pt>
                <c:pt idx="719">
                  <c:v>0.37029538488033492</c:v>
                </c:pt>
                <c:pt idx="720">
                  <c:v>0.37197450757810435</c:v>
                </c:pt>
                <c:pt idx="721">
                  <c:v>0.37353136770116818</c:v>
                </c:pt>
                <c:pt idx="722">
                  <c:v>0.37555642597841193</c:v>
                </c:pt>
                <c:pt idx="723">
                  <c:v>0.37757833393164481</c:v>
                </c:pt>
                <c:pt idx="724">
                  <c:v>0.37915319590619895</c:v>
                </c:pt>
                <c:pt idx="725">
                  <c:v>0.38135587245148156</c:v>
                </c:pt>
                <c:pt idx="726">
                  <c:v>0.38293763513577361</c:v>
                </c:pt>
                <c:pt idx="727">
                  <c:v>0.38376812055119869</c:v>
                </c:pt>
                <c:pt idx="728">
                  <c:v>0.38520676851614177</c:v>
                </c:pt>
                <c:pt idx="729">
                  <c:v>0.38681013342222231</c:v>
                </c:pt>
                <c:pt idx="730">
                  <c:v>0.38861466901870845</c:v>
                </c:pt>
                <c:pt idx="731">
                  <c:v>0.3901847304995319</c:v>
                </c:pt>
                <c:pt idx="732">
                  <c:v>0.3909328574443881</c:v>
                </c:pt>
                <c:pt idx="733">
                  <c:v>0.39310178051812611</c:v>
                </c:pt>
                <c:pt idx="734">
                  <c:v>0.39534901164584785</c:v>
                </c:pt>
                <c:pt idx="735">
                  <c:v>0.39800563487954715</c:v>
                </c:pt>
                <c:pt idx="736">
                  <c:v>0.40053294481337393</c:v>
                </c:pt>
                <c:pt idx="737">
                  <c:v>0.40239148596433144</c:v>
                </c:pt>
                <c:pt idx="738">
                  <c:v>0.40448690147781691</c:v>
                </c:pt>
                <c:pt idx="739">
                  <c:v>0.40733644455332224</c:v>
                </c:pt>
                <c:pt idx="740">
                  <c:v>0.40914263031952841</c:v>
                </c:pt>
                <c:pt idx="741">
                  <c:v>0.4110331247568812</c:v>
                </c:pt>
                <c:pt idx="742">
                  <c:v>0.41288416513638426</c:v>
                </c:pt>
                <c:pt idx="743">
                  <c:v>0.41394177391144665</c:v>
                </c:pt>
                <c:pt idx="744">
                  <c:v>0.4167371614170518</c:v>
                </c:pt>
                <c:pt idx="745">
                  <c:v>0.41945919137783316</c:v>
                </c:pt>
                <c:pt idx="746">
                  <c:v>0.42206435931935588</c:v>
                </c:pt>
                <c:pt idx="747">
                  <c:v>0.42405746431020414</c:v>
                </c:pt>
                <c:pt idx="748">
                  <c:v>0.42666458245230515</c:v>
                </c:pt>
                <c:pt idx="749">
                  <c:v>0.42837310817417545</c:v>
                </c:pt>
                <c:pt idx="750">
                  <c:v>0.43012708857105947</c:v>
                </c:pt>
                <c:pt idx="751">
                  <c:v>0.43182796350604657</c:v>
                </c:pt>
                <c:pt idx="752">
                  <c:v>0.43357399308518879</c:v>
                </c:pt>
                <c:pt idx="753">
                  <c:v>0.43514435459687029</c:v>
                </c:pt>
                <c:pt idx="754">
                  <c:v>0.4371349093254242</c:v>
                </c:pt>
                <c:pt idx="755">
                  <c:v>0.43912366386882884</c:v>
                </c:pt>
                <c:pt idx="756">
                  <c:v>0.4412990376060178</c:v>
                </c:pt>
                <c:pt idx="757">
                  <c:v>0.44440060660238906</c:v>
                </c:pt>
                <c:pt idx="758">
                  <c:v>0.44603037422398895</c:v>
                </c:pt>
                <c:pt idx="759">
                  <c:v>0.44864079270552981</c:v>
                </c:pt>
                <c:pt idx="760">
                  <c:v>0.4509927346027538</c:v>
                </c:pt>
                <c:pt idx="761">
                  <c:v>0.45298088908444217</c:v>
                </c:pt>
                <c:pt idx="762">
                  <c:v>0.45512595970495567</c:v>
                </c:pt>
                <c:pt idx="763">
                  <c:v>0.45692629486942737</c:v>
                </c:pt>
                <c:pt idx="764">
                  <c:v>0.45826158220372948</c:v>
                </c:pt>
                <c:pt idx="765">
                  <c:v>0.46038040012415271</c:v>
                </c:pt>
                <c:pt idx="766">
                  <c:v>0.4611588301856846</c:v>
                </c:pt>
                <c:pt idx="767">
                  <c:v>0.46214203130791992</c:v>
                </c:pt>
                <c:pt idx="768">
                  <c:v>0.463523373378952</c:v>
                </c:pt>
                <c:pt idx="769">
                  <c:v>0.46435415882523506</c:v>
                </c:pt>
                <c:pt idx="770">
                  <c:v>0.46590501833113518</c:v>
                </c:pt>
                <c:pt idx="771">
                  <c:v>0.46665989597030061</c:v>
                </c:pt>
                <c:pt idx="772">
                  <c:v>0.46743772597011601</c:v>
                </c:pt>
                <c:pt idx="773">
                  <c:v>0.4683481696092443</c:v>
                </c:pt>
                <c:pt idx="774">
                  <c:v>0.46897538411825646</c:v>
                </c:pt>
                <c:pt idx="775">
                  <c:v>0.46975891470437731</c:v>
                </c:pt>
                <c:pt idx="776">
                  <c:v>0.46985747484128737</c:v>
                </c:pt>
                <c:pt idx="777">
                  <c:v>0.46977091593870418</c:v>
                </c:pt>
                <c:pt idx="778">
                  <c:v>0.46960439881241772</c:v>
                </c:pt>
                <c:pt idx="779">
                  <c:v>0.47002324189042832</c:v>
                </c:pt>
                <c:pt idx="780">
                  <c:v>0.47010199999069907</c:v>
                </c:pt>
                <c:pt idx="781">
                  <c:v>0.46986377548930908</c:v>
                </c:pt>
                <c:pt idx="782">
                  <c:v>0.46937052475847135</c:v>
                </c:pt>
                <c:pt idx="783">
                  <c:v>0.46946083404678168</c:v>
                </c:pt>
                <c:pt idx="784">
                  <c:v>0.4692059578327632</c:v>
                </c:pt>
                <c:pt idx="785">
                  <c:v>0.46962990143536276</c:v>
                </c:pt>
                <c:pt idx="786">
                  <c:v>0.46965840436688916</c:v>
                </c:pt>
                <c:pt idx="787">
                  <c:v>0.47020716080648883</c:v>
                </c:pt>
                <c:pt idx="788">
                  <c:v>0.4702109111922162</c:v>
                </c:pt>
                <c:pt idx="789">
                  <c:v>0.47119756266932039</c:v>
                </c:pt>
                <c:pt idx="790">
                  <c:v>0.47120701364135298</c:v>
                </c:pt>
                <c:pt idx="791">
                  <c:v>0.47139243271170428</c:v>
                </c:pt>
                <c:pt idx="792">
                  <c:v>0.47084082597895172</c:v>
                </c:pt>
                <c:pt idx="793">
                  <c:v>0.47035147564927038</c:v>
                </c:pt>
                <c:pt idx="794">
                  <c:v>0.46966170470632901</c:v>
                </c:pt>
                <c:pt idx="795">
                  <c:v>0.46956209446141539</c:v>
                </c:pt>
                <c:pt idx="796">
                  <c:v>0.46838672357451977</c:v>
                </c:pt>
                <c:pt idx="797">
                  <c:v>0.46789272276653654</c:v>
                </c:pt>
                <c:pt idx="798">
                  <c:v>0.46739677175797523</c:v>
                </c:pt>
                <c:pt idx="799">
                  <c:v>0.46767325019378236</c:v>
                </c:pt>
                <c:pt idx="800">
                  <c:v>0.46703403445044334</c:v>
                </c:pt>
                <c:pt idx="801">
                  <c:v>0.46644447381413162</c:v>
                </c:pt>
                <c:pt idx="802">
                  <c:v>0.46617534613434991</c:v>
                </c:pt>
                <c:pt idx="803">
                  <c:v>0.4662838072895798</c:v>
                </c:pt>
                <c:pt idx="804">
                  <c:v>0.4662491537254605</c:v>
                </c:pt>
                <c:pt idx="805">
                  <c:v>0.4659171695808913</c:v>
                </c:pt>
                <c:pt idx="806">
                  <c:v>0.46576565399751357</c:v>
                </c:pt>
                <c:pt idx="807">
                  <c:v>0.46593547146323988</c:v>
                </c:pt>
                <c:pt idx="808">
                  <c:v>0.4646744417663356</c:v>
                </c:pt>
                <c:pt idx="809">
                  <c:v>0.46408938159289675</c:v>
                </c:pt>
                <c:pt idx="810">
                  <c:v>0.46325559583803183</c:v>
                </c:pt>
                <c:pt idx="811">
                  <c:v>0.46277599651124107</c:v>
                </c:pt>
                <c:pt idx="812">
                  <c:v>0.46161607721354142</c:v>
                </c:pt>
                <c:pt idx="813">
                  <c:v>0.46119798421267633</c:v>
                </c:pt>
                <c:pt idx="814">
                  <c:v>0.46080689398904678</c:v>
                </c:pt>
                <c:pt idx="815">
                  <c:v>0.46139855484136538</c:v>
                </c:pt>
                <c:pt idx="816">
                  <c:v>0.46112702691471807</c:v>
                </c:pt>
                <c:pt idx="817">
                  <c:v>0.4610974738751879</c:v>
                </c:pt>
                <c:pt idx="818">
                  <c:v>0.46112252645184548</c:v>
                </c:pt>
                <c:pt idx="819">
                  <c:v>0.46205907277563507</c:v>
                </c:pt>
                <c:pt idx="820">
                  <c:v>0.46150716601202429</c:v>
                </c:pt>
                <c:pt idx="821">
                  <c:v>0.46099951379999438</c:v>
                </c:pt>
                <c:pt idx="822">
                  <c:v>0.46125889047688551</c:v>
                </c:pt>
                <c:pt idx="823">
                  <c:v>0.46147851306506865</c:v>
                </c:pt>
                <c:pt idx="824">
                  <c:v>0.46221868919218334</c:v>
                </c:pt>
                <c:pt idx="825">
                  <c:v>0.46240380823167665</c:v>
                </c:pt>
                <c:pt idx="826">
                  <c:v>0.46338985964706458</c:v>
                </c:pt>
                <c:pt idx="827">
                  <c:v>0.46517939370064215</c:v>
                </c:pt>
                <c:pt idx="828">
                  <c:v>0.46663814373308293</c:v>
                </c:pt>
                <c:pt idx="829">
                  <c:v>0.46794297793528061</c:v>
                </c:pt>
                <c:pt idx="830">
                  <c:v>0.47014010390968725</c:v>
                </c:pt>
                <c:pt idx="831">
                  <c:v>0.47172426684084467</c:v>
                </c:pt>
                <c:pt idx="832">
                  <c:v>0.47504440831739531</c:v>
                </c:pt>
                <c:pt idx="833">
                  <c:v>0.47670117871623097</c:v>
                </c:pt>
                <c:pt idx="834">
                  <c:v>0.47800196250184307</c:v>
                </c:pt>
                <c:pt idx="835">
                  <c:v>0.48062903269601265</c:v>
                </c:pt>
                <c:pt idx="836">
                  <c:v>0.48207053095410862</c:v>
                </c:pt>
                <c:pt idx="837">
                  <c:v>0.48394032326224751</c:v>
                </c:pt>
                <c:pt idx="838">
                  <c:v>0.48537357067174347</c:v>
                </c:pt>
                <c:pt idx="839">
                  <c:v>0.4865886956473473</c:v>
                </c:pt>
                <c:pt idx="840">
                  <c:v>0.48907085093701891</c:v>
                </c:pt>
                <c:pt idx="841">
                  <c:v>0.49258826270281897</c:v>
                </c:pt>
                <c:pt idx="842">
                  <c:v>0.49572313512444749</c:v>
                </c:pt>
                <c:pt idx="843">
                  <c:v>0.49973814806852868</c:v>
                </c:pt>
                <c:pt idx="844">
                  <c:v>0.50438637613878567</c:v>
                </c:pt>
                <c:pt idx="845">
                  <c:v>0.50951915404499337</c:v>
                </c:pt>
                <c:pt idx="846">
                  <c:v>0.51463678039286342</c:v>
                </c:pt>
                <c:pt idx="847">
                  <c:v>0.51992932473104858</c:v>
                </c:pt>
                <c:pt idx="848">
                  <c:v>0.52438793329893996</c:v>
                </c:pt>
                <c:pt idx="849">
                  <c:v>0.52858116457277615</c:v>
                </c:pt>
                <c:pt idx="850">
                  <c:v>0.53414208651359785</c:v>
                </c:pt>
                <c:pt idx="851">
                  <c:v>0.53813879757533067</c:v>
                </c:pt>
                <c:pt idx="852">
                  <c:v>0.5425804543997349</c:v>
                </c:pt>
                <c:pt idx="853">
                  <c:v>0.54676018428495377</c:v>
                </c:pt>
                <c:pt idx="854">
                  <c:v>0.55085425536016386</c:v>
                </c:pt>
                <c:pt idx="855">
                  <c:v>0.5548811195231429</c:v>
                </c:pt>
                <c:pt idx="856">
                  <c:v>0.55945403984799835</c:v>
                </c:pt>
                <c:pt idx="857">
                  <c:v>0.56337259287117669</c:v>
                </c:pt>
                <c:pt idx="858">
                  <c:v>0.56702666869287499</c:v>
                </c:pt>
                <c:pt idx="859">
                  <c:v>0.57080435722814071</c:v>
                </c:pt>
                <c:pt idx="860">
                  <c:v>0.57495213382696408</c:v>
                </c:pt>
                <c:pt idx="861">
                  <c:v>0.57809240680403984</c:v>
                </c:pt>
                <c:pt idx="862">
                  <c:v>0.58321408356849491</c:v>
                </c:pt>
                <c:pt idx="863">
                  <c:v>0.58781790707174231</c:v>
                </c:pt>
                <c:pt idx="864">
                  <c:v>0.59265155421235061</c:v>
                </c:pt>
                <c:pt idx="865">
                  <c:v>0.59862861895345931</c:v>
                </c:pt>
                <c:pt idx="866">
                  <c:v>0.60462983617865096</c:v>
                </c:pt>
                <c:pt idx="867">
                  <c:v>0.61015010393819014</c:v>
                </c:pt>
                <c:pt idx="868">
                  <c:v>0.61674688241685649</c:v>
                </c:pt>
                <c:pt idx="869">
                  <c:v>0.62156477793741083</c:v>
                </c:pt>
                <c:pt idx="870">
                  <c:v>0.62726401410385058</c:v>
                </c:pt>
                <c:pt idx="871">
                  <c:v>0.63311566594624258</c:v>
                </c:pt>
                <c:pt idx="872">
                  <c:v>0.63863818393721794</c:v>
                </c:pt>
                <c:pt idx="873">
                  <c:v>0.64543373285942451</c:v>
                </c:pt>
                <c:pt idx="874">
                  <c:v>0.65329709160587168</c:v>
                </c:pt>
                <c:pt idx="875">
                  <c:v>0.66042897512009102</c:v>
                </c:pt>
                <c:pt idx="876">
                  <c:v>0.66874388030808951</c:v>
                </c:pt>
                <c:pt idx="877">
                  <c:v>0.67619274642396965</c:v>
                </c:pt>
                <c:pt idx="878">
                  <c:v>0.68371797039325488</c:v>
                </c:pt>
                <c:pt idx="879">
                  <c:v>0.6924659701250272</c:v>
                </c:pt>
                <c:pt idx="880">
                  <c:v>0.70075882304495007</c:v>
                </c:pt>
                <c:pt idx="881">
                  <c:v>0.70731239708003957</c:v>
                </c:pt>
                <c:pt idx="882">
                  <c:v>0.71567965765278962</c:v>
                </c:pt>
                <c:pt idx="883">
                  <c:v>0.72412702646467186</c:v>
                </c:pt>
                <c:pt idx="884">
                  <c:v>0.73297253622535075</c:v>
                </c:pt>
                <c:pt idx="885">
                  <c:v>0.7421654817197948</c:v>
                </c:pt>
                <c:pt idx="886">
                  <c:v>0.75070586009771079</c:v>
                </c:pt>
                <c:pt idx="887">
                  <c:v>0.75803861427147756</c:v>
                </c:pt>
                <c:pt idx="888">
                  <c:v>0.76781211947648831</c:v>
                </c:pt>
                <c:pt idx="889">
                  <c:v>0.77603896560761254</c:v>
                </c:pt>
                <c:pt idx="890">
                  <c:v>0.78459134521985574</c:v>
                </c:pt>
                <c:pt idx="891">
                  <c:v>0.79360877266226826</c:v>
                </c:pt>
                <c:pt idx="892">
                  <c:v>0.80167810259285155</c:v>
                </c:pt>
                <c:pt idx="893">
                  <c:v>0.80862531711386487</c:v>
                </c:pt>
                <c:pt idx="894">
                  <c:v>0.81750473036151761</c:v>
                </c:pt>
                <c:pt idx="895">
                  <c:v>0.82400639905814299</c:v>
                </c:pt>
                <c:pt idx="896">
                  <c:v>0.83367639361708346</c:v>
                </c:pt>
                <c:pt idx="897">
                  <c:v>0.84193774329689808</c:v>
                </c:pt>
                <c:pt idx="898">
                  <c:v>0.85058163232088413</c:v>
                </c:pt>
                <c:pt idx="899">
                  <c:v>0.85938603785399326</c:v>
                </c:pt>
                <c:pt idx="900">
                  <c:v>0.86950157823732166</c:v>
                </c:pt>
                <c:pt idx="901">
                  <c:v>0.87771942344270115</c:v>
                </c:pt>
                <c:pt idx="902">
                  <c:v>0.88683736122260159</c:v>
                </c:pt>
                <c:pt idx="903">
                  <c:v>0.89384458191524985</c:v>
                </c:pt>
                <c:pt idx="904">
                  <c:v>0.9002382395029328</c:v>
                </c:pt>
                <c:pt idx="905">
                  <c:v>0.90569580081311374</c:v>
                </c:pt>
                <c:pt idx="906">
                  <c:v>0.91090583666530078</c:v>
                </c:pt>
                <c:pt idx="907">
                  <c:v>0.91628088948948394</c:v>
                </c:pt>
                <c:pt idx="908">
                  <c:v>0.9223775165275746</c:v>
                </c:pt>
                <c:pt idx="909">
                  <c:v>0.92854765112591808</c:v>
                </c:pt>
                <c:pt idx="910">
                  <c:v>0.93368567957214399</c:v>
                </c:pt>
                <c:pt idx="911">
                  <c:v>0.93924075091123116</c:v>
                </c:pt>
                <c:pt idx="912">
                  <c:v>0.94493383644507845</c:v>
                </c:pt>
                <c:pt idx="913">
                  <c:v>0.95049340824703799</c:v>
                </c:pt>
                <c:pt idx="914">
                  <c:v>0.95541991493825129</c:v>
                </c:pt>
                <c:pt idx="915">
                  <c:v>0.95987387302784066</c:v>
                </c:pt>
                <c:pt idx="916">
                  <c:v>0.96320121524498803</c:v>
                </c:pt>
                <c:pt idx="917">
                  <c:v>0.96721712828164375</c:v>
                </c:pt>
                <c:pt idx="918">
                  <c:v>0.97074099071089448</c:v>
                </c:pt>
                <c:pt idx="919">
                  <c:v>0.97521595096055602</c:v>
                </c:pt>
                <c:pt idx="920">
                  <c:v>0.97869330860679005</c:v>
                </c:pt>
                <c:pt idx="921">
                  <c:v>0.98268371902050122</c:v>
                </c:pt>
                <c:pt idx="922">
                  <c:v>0.98418387331137003</c:v>
                </c:pt>
                <c:pt idx="923">
                  <c:v>0.98731469531641325</c:v>
                </c:pt>
                <c:pt idx="924">
                  <c:v>0.98877284528713771</c:v>
                </c:pt>
                <c:pt idx="925">
                  <c:v>0.99143711930772072</c:v>
                </c:pt>
                <c:pt idx="926">
                  <c:v>0.99324480522821768</c:v>
                </c:pt>
                <c:pt idx="927">
                  <c:v>0.99566755440797061</c:v>
                </c:pt>
                <c:pt idx="928">
                  <c:v>0.99522800920074617</c:v>
                </c:pt>
                <c:pt idx="929">
                  <c:v>0.99756824989450155</c:v>
                </c:pt>
                <c:pt idx="930">
                  <c:v>0.99898139523650009</c:v>
                </c:pt>
                <c:pt idx="931">
                  <c:v>1</c:v>
                </c:pt>
                <c:pt idx="932">
                  <c:v>1.0000825084859979</c:v>
                </c:pt>
                <c:pt idx="933">
                  <c:v>0.99963096204444624</c:v>
                </c:pt>
                <c:pt idx="934">
                  <c:v>0.99884338104173997</c:v>
                </c:pt>
                <c:pt idx="935">
                  <c:v>0.99996699660560096</c:v>
                </c:pt>
                <c:pt idx="936">
                  <c:v>1.0000135013886178</c:v>
                </c:pt>
                <c:pt idx="937">
                  <c:v>0.99874587101283341</c:v>
                </c:pt>
                <c:pt idx="938">
                  <c:v>0.99854635049214813</c:v>
                </c:pt>
                <c:pt idx="939">
                  <c:v>0.99816231099368558</c:v>
                </c:pt>
                <c:pt idx="940">
                  <c:v>0.99661715207409063</c:v>
                </c:pt>
                <c:pt idx="941">
                  <c:v>0.996237613038501</c:v>
                </c:pt>
                <c:pt idx="942">
                  <c:v>0.9943174155461888</c:v>
                </c:pt>
                <c:pt idx="943">
                  <c:v>0.9922727052477347</c:v>
                </c:pt>
                <c:pt idx="944">
                  <c:v>0.99134260958739606</c:v>
                </c:pt>
                <c:pt idx="945">
                  <c:v>0.98989346054241678</c:v>
                </c:pt>
                <c:pt idx="946">
                  <c:v>0.98872484034982988</c:v>
                </c:pt>
                <c:pt idx="947">
                  <c:v>0.98785175055254426</c:v>
                </c:pt>
                <c:pt idx="948">
                  <c:v>0.98514547221181692</c:v>
                </c:pt>
                <c:pt idx="949">
                  <c:v>0.98321927410234122</c:v>
                </c:pt>
                <c:pt idx="950">
                  <c:v>0.9813185786158104</c:v>
                </c:pt>
                <c:pt idx="951">
                  <c:v>0.97876831632133365</c:v>
                </c:pt>
                <c:pt idx="952">
                  <c:v>0.976257058038419</c:v>
                </c:pt>
                <c:pt idx="953">
                  <c:v>0.97226514747041726</c:v>
                </c:pt>
                <c:pt idx="954">
                  <c:v>0.96937435015191309</c:v>
                </c:pt>
                <c:pt idx="955">
                  <c:v>0.96516191690315345</c:v>
                </c:pt>
                <c:pt idx="956">
                  <c:v>0.9604679341270248</c:v>
                </c:pt>
                <c:pt idx="957">
                  <c:v>0.95595547002009151</c:v>
                </c:pt>
                <c:pt idx="958">
                  <c:v>0.95008086581704909</c:v>
                </c:pt>
                <c:pt idx="959">
                  <c:v>0.94389572967579716</c:v>
                </c:pt>
                <c:pt idx="960">
                  <c:v>0.93879970554971559</c:v>
                </c:pt>
                <c:pt idx="961">
                  <c:v>0.92975077486719504</c:v>
                </c:pt>
                <c:pt idx="962">
                  <c:v>0.92218699693263462</c:v>
                </c:pt>
                <c:pt idx="963">
                  <c:v>0.91361961577748263</c:v>
                </c:pt>
                <c:pt idx="964">
                  <c:v>0.90532826301185065</c:v>
                </c:pt>
                <c:pt idx="965">
                  <c:v>0.897296436938539</c:v>
                </c:pt>
                <c:pt idx="966">
                  <c:v>0.88904558833876057</c:v>
                </c:pt>
                <c:pt idx="967">
                  <c:v>0.8784364971937364</c:v>
                </c:pt>
                <c:pt idx="968">
                  <c:v>0.87093422558510136</c:v>
                </c:pt>
                <c:pt idx="969">
                  <c:v>0.86163326898171466</c:v>
                </c:pt>
                <c:pt idx="970">
                  <c:v>0.85362994583992946</c:v>
                </c:pt>
                <c:pt idx="971">
                  <c:v>0.8445060074428653</c:v>
                </c:pt>
                <c:pt idx="972">
                  <c:v>0.83500403016450231</c:v>
                </c:pt>
                <c:pt idx="973">
                  <c:v>0.82475047558641401</c:v>
                </c:pt>
                <c:pt idx="974">
                  <c:v>0.81650562760379897</c:v>
                </c:pt>
                <c:pt idx="975">
                  <c:v>0.80595954293899108</c:v>
                </c:pt>
                <c:pt idx="976">
                  <c:v>0.79848427410759182</c:v>
                </c:pt>
                <c:pt idx="977">
                  <c:v>0.78964386487150184</c:v>
                </c:pt>
                <c:pt idx="978">
                  <c:v>0.78020789438193694</c:v>
                </c:pt>
                <c:pt idx="979">
                  <c:v>0.77175152464430952</c:v>
                </c:pt>
                <c:pt idx="980">
                  <c:v>0.76306413114588811</c:v>
                </c:pt>
                <c:pt idx="981">
                  <c:v>0.7552153238960625</c:v>
                </c:pt>
                <c:pt idx="982">
                  <c:v>0.7468144598671973</c:v>
                </c:pt>
                <c:pt idx="983">
                  <c:v>0.73561430793157079</c:v>
                </c:pt>
                <c:pt idx="984">
                  <c:v>0.72644686506007128</c:v>
                </c:pt>
                <c:pt idx="985">
                  <c:v>0.71761170636399929</c:v>
                </c:pt>
                <c:pt idx="986">
                  <c:v>0.70935890756364273</c:v>
                </c:pt>
                <c:pt idx="987">
                  <c:v>0.69890343221800355</c:v>
                </c:pt>
                <c:pt idx="988">
                  <c:v>0.68835209701317768</c:v>
                </c:pt>
                <c:pt idx="989">
                  <c:v>0.67894507950142668</c:v>
                </c:pt>
                <c:pt idx="990">
                  <c:v>0.67051196215530773</c:v>
                </c:pt>
                <c:pt idx="991">
                  <c:v>0.65899977812718047</c:v>
                </c:pt>
                <c:pt idx="992">
                  <c:v>0.64944154506290974</c:v>
                </c:pt>
                <c:pt idx="993">
                  <c:v>0.63683559854130989</c:v>
                </c:pt>
                <c:pt idx="994">
                  <c:v>0.62779101830623285</c:v>
                </c:pt>
                <c:pt idx="995">
                  <c:v>0.61494024660436308</c:v>
                </c:pt>
                <c:pt idx="996">
                  <c:v>0.60403577507946682</c:v>
                </c:pt>
                <c:pt idx="997">
                  <c:v>0.59358420013498359</c:v>
                </c:pt>
                <c:pt idx="998">
                  <c:v>0.58422863791540947</c:v>
                </c:pt>
                <c:pt idx="999">
                  <c:v>0.57321240489584346</c:v>
                </c:pt>
                <c:pt idx="1000">
                  <c:v>0.56340199589527784</c:v>
                </c:pt>
                <c:pt idx="1001">
                  <c:v>0.55079319908052526</c:v>
                </c:pt>
                <c:pt idx="1002">
                  <c:v>0.54079782105589547</c:v>
                </c:pt>
                <c:pt idx="1003">
                  <c:v>0.5297598357991119</c:v>
                </c:pt>
                <c:pt idx="1004">
                  <c:v>0.5173294073295438</c:v>
                </c:pt>
                <c:pt idx="1005">
                  <c:v>0.50562955399962872</c:v>
                </c:pt>
                <c:pt idx="1006">
                  <c:v>0.49380203753956076</c:v>
                </c:pt>
                <c:pt idx="1007">
                  <c:v>0.48197722135721643</c:v>
                </c:pt>
                <c:pt idx="1008">
                  <c:v>0.47379703002453794</c:v>
                </c:pt>
                <c:pt idx="1009">
                  <c:v>0.46330330074448134</c:v>
                </c:pt>
                <c:pt idx="1010">
                  <c:v>0.45426637129628794</c:v>
                </c:pt>
                <c:pt idx="1011">
                  <c:v>0.44295790822086056</c:v>
                </c:pt>
                <c:pt idx="1012">
                  <c:v>0.43221020281936001</c:v>
                </c:pt>
                <c:pt idx="1013">
                  <c:v>0.421373838299269</c:v>
                </c:pt>
                <c:pt idx="1014">
                  <c:v>0.41450463180138081</c:v>
                </c:pt>
                <c:pt idx="1015">
                  <c:v>0.40494699879882634</c:v>
                </c:pt>
                <c:pt idx="1016">
                  <c:v>0.3979382779518873</c:v>
                </c:pt>
                <c:pt idx="1017">
                  <c:v>0.3882313795973914</c:v>
                </c:pt>
                <c:pt idx="1018">
                  <c:v>0.38270826154469972</c:v>
                </c:pt>
                <c:pt idx="1019">
                  <c:v>0.37594046547687421</c:v>
                </c:pt>
                <c:pt idx="1020">
                  <c:v>0.37037399296517642</c:v>
                </c:pt>
                <c:pt idx="1021">
                  <c:v>0.36054738229826949</c:v>
                </c:pt>
                <c:pt idx="1022">
                  <c:v>0.35235143934553648</c:v>
                </c:pt>
                <c:pt idx="1023">
                  <c:v>0.34114423668474281</c:v>
                </c:pt>
                <c:pt idx="1024">
                  <c:v>0.33237313457689122</c:v>
                </c:pt>
                <c:pt idx="1025">
                  <c:v>0.3236884413561934</c:v>
                </c:pt>
                <c:pt idx="1026">
                  <c:v>0.31756436149457956</c:v>
                </c:pt>
                <c:pt idx="1027">
                  <c:v>0.30677120141806585</c:v>
                </c:pt>
                <c:pt idx="1028">
                  <c:v>0.29921837460982853</c:v>
                </c:pt>
                <c:pt idx="1029">
                  <c:v>0.29154808572061636</c:v>
                </c:pt>
                <c:pt idx="1030">
                  <c:v>0.28647936440262878</c:v>
                </c:pt>
                <c:pt idx="1031">
                  <c:v>0.28075627578296419</c:v>
                </c:pt>
                <c:pt idx="1032">
                  <c:v>0.27456633914798145</c:v>
                </c:pt>
                <c:pt idx="1033">
                  <c:v>0.26541284771138701</c:v>
                </c:pt>
                <c:pt idx="1034">
                  <c:v>0.2631845185277305</c:v>
                </c:pt>
                <c:pt idx="1035">
                  <c:v>0.25719965298430947</c:v>
                </c:pt>
                <c:pt idx="1036">
                  <c:v>0.25098091338694173</c:v>
                </c:pt>
                <c:pt idx="1037">
                  <c:v>0.24628438034851879</c:v>
                </c:pt>
                <c:pt idx="1038">
                  <c:v>0.24053038855046224</c:v>
                </c:pt>
                <c:pt idx="1039">
                  <c:v>0.2350345733058645</c:v>
                </c:pt>
                <c:pt idx="1040">
                  <c:v>0.23243375581178519</c:v>
                </c:pt>
                <c:pt idx="1041">
                  <c:v>0.22298203370216629</c:v>
                </c:pt>
                <c:pt idx="1042">
                  <c:v>0.21593940936825357</c:v>
                </c:pt>
                <c:pt idx="1043">
                  <c:v>0.21367117608045982</c:v>
                </c:pt>
                <c:pt idx="1044">
                  <c:v>0.20765645746665032</c:v>
                </c:pt>
                <c:pt idx="1045">
                  <c:v>0.20603599080165388</c:v>
                </c:pt>
                <c:pt idx="1046">
                  <c:v>0.20216559273121237</c:v>
                </c:pt>
                <c:pt idx="1047">
                  <c:v>0.19834094936664232</c:v>
                </c:pt>
                <c:pt idx="1048">
                  <c:v>0.19452680708210834</c:v>
                </c:pt>
                <c:pt idx="1049">
                  <c:v>0.19352110364550981</c:v>
                </c:pt>
                <c:pt idx="1050">
                  <c:v>0.1892632157217369</c:v>
                </c:pt>
                <c:pt idx="1051">
                  <c:v>0.18467649397740557</c:v>
                </c:pt>
                <c:pt idx="1052">
                  <c:v>0.17567541821676366</c:v>
                </c:pt>
                <c:pt idx="1053">
                  <c:v>0.171416630200416</c:v>
                </c:pt>
                <c:pt idx="1054">
                  <c:v>0.16523524444489116</c:v>
                </c:pt>
                <c:pt idx="1055">
                  <c:v>0.16138059799450366</c:v>
                </c:pt>
                <c:pt idx="1056">
                  <c:v>0.15621466667846778</c:v>
                </c:pt>
                <c:pt idx="1057">
                  <c:v>0.15116829765941428</c:v>
                </c:pt>
                <c:pt idx="1058">
                  <c:v>0.14745376561979393</c:v>
                </c:pt>
                <c:pt idx="1059">
                  <c:v>0.14697626650901044</c:v>
                </c:pt>
                <c:pt idx="1060">
                  <c:v>0.14514862853644489</c:v>
                </c:pt>
                <c:pt idx="1061">
                  <c:v>0.14294535192944591</c:v>
                </c:pt>
                <c:pt idx="1062">
                  <c:v>0.13980852930723917</c:v>
                </c:pt>
                <c:pt idx="1063">
                  <c:v>0.13390677231153222</c:v>
                </c:pt>
                <c:pt idx="1064">
                  <c:v>0.13037285884853253</c:v>
                </c:pt>
                <c:pt idx="1065">
                  <c:v>0.12372027463024565</c:v>
                </c:pt>
                <c:pt idx="1066">
                  <c:v>0.11731011534536326</c:v>
                </c:pt>
                <c:pt idx="1067">
                  <c:v>0.11190640957422468</c:v>
                </c:pt>
                <c:pt idx="1068">
                  <c:v>0.10711536681547694</c:v>
                </c:pt>
                <c:pt idx="1069">
                  <c:v>0.10561791280233172</c:v>
                </c:pt>
                <c:pt idx="1070">
                  <c:v>0.10547329792869194</c:v>
                </c:pt>
                <c:pt idx="1071">
                  <c:v>9.8969078969772098E-2</c:v>
                </c:pt>
                <c:pt idx="1072">
                  <c:v>0.10051993847567223</c:v>
                </c:pt>
                <c:pt idx="1073">
                  <c:v>0.10111820000687075</c:v>
                </c:pt>
                <c:pt idx="1074">
                  <c:v>9.7500877965298688E-2</c:v>
                </c:pt>
                <c:pt idx="1075">
                  <c:v>9.6111585076525119E-2</c:v>
                </c:pt>
                <c:pt idx="1076">
                  <c:v>9.1712382618552288E-2</c:v>
                </c:pt>
                <c:pt idx="1077">
                  <c:v>8.4854877324132744E-2</c:v>
                </c:pt>
                <c:pt idx="1078">
                  <c:v>8.2531888404722503E-2</c:v>
                </c:pt>
                <c:pt idx="1079">
                  <c:v>8.1813014468537976E-2</c:v>
                </c:pt>
                <c:pt idx="1080">
                  <c:v>8.0636593473638704E-2</c:v>
                </c:pt>
                <c:pt idx="1081">
                  <c:v>7.6543872537290489E-2</c:v>
                </c:pt>
                <c:pt idx="1082">
                  <c:v>7.2625319514112094E-2</c:v>
                </c:pt>
                <c:pt idx="1083">
                  <c:v>6.8734669360743725E-2</c:v>
                </c:pt>
                <c:pt idx="1084">
                  <c:v>6.8979044494726263E-2</c:v>
                </c:pt>
                <c:pt idx="1085">
                  <c:v>6.7207512292639202E-2</c:v>
                </c:pt>
                <c:pt idx="1086">
                  <c:v>6.3428473618511574E-2</c:v>
                </c:pt>
                <c:pt idx="1087">
                  <c:v>6.0772000400241138E-2</c:v>
                </c:pt>
                <c:pt idx="1088">
                  <c:v>6.0943918081974656E-2</c:v>
                </c:pt>
                <c:pt idx="1089">
                  <c:v>5.9183637037069206E-2</c:v>
                </c:pt>
                <c:pt idx="1090">
                  <c:v>5.966233627128547E-2</c:v>
                </c:pt>
                <c:pt idx="1091">
                  <c:v>6.3649296330127503E-2</c:v>
                </c:pt>
                <c:pt idx="1092">
                  <c:v>6.0933567017367705E-2</c:v>
                </c:pt>
                <c:pt idx="1093">
                  <c:v>5.7188731861071894E-2</c:v>
                </c:pt>
                <c:pt idx="1094">
                  <c:v>5.6305290999179317E-2</c:v>
                </c:pt>
                <c:pt idx="1095">
                  <c:v>5.7938809006506296E-2</c:v>
                </c:pt>
                <c:pt idx="1096">
                  <c:v>5.5296737269428187E-2</c:v>
                </c:pt>
                <c:pt idx="1097">
                  <c:v>5.5516659888469461E-2</c:v>
                </c:pt>
                <c:pt idx="1098">
                  <c:v>5.0590003181827214E-2</c:v>
                </c:pt>
                <c:pt idx="1099">
                  <c:v>5.3219323607432922E-2</c:v>
                </c:pt>
                <c:pt idx="1100">
                  <c:v>5.7224285517765511E-2</c:v>
                </c:pt>
                <c:pt idx="1101">
                  <c:v>5.5430251001315503E-2</c:v>
                </c:pt>
                <c:pt idx="1102">
                  <c:v>5.0716616203976564E-2</c:v>
                </c:pt>
                <c:pt idx="1103">
                  <c:v>4.9905482778903748E-2</c:v>
                </c:pt>
                <c:pt idx="1104">
                  <c:v>4.4857013543842937E-2</c:v>
                </c:pt>
                <c:pt idx="1105">
                  <c:v>4.4692596633563779E-2</c:v>
                </c:pt>
                <c:pt idx="1106">
                  <c:v>4.3517225746667922E-2</c:v>
                </c:pt>
                <c:pt idx="1107">
                  <c:v>3.9088320233735908E-2</c:v>
                </c:pt>
                <c:pt idx="1108">
                  <c:v>3.7228428943916834E-2</c:v>
                </c:pt>
                <c:pt idx="1109">
                  <c:v>3.737259377126935E-2</c:v>
                </c:pt>
                <c:pt idx="1110">
                  <c:v>3.6740878799384542E-2</c:v>
                </c:pt>
                <c:pt idx="1111">
                  <c:v>4.4199795949013326E-2</c:v>
                </c:pt>
                <c:pt idx="1112">
                  <c:v>4.234050472091052E-2</c:v>
                </c:pt>
                <c:pt idx="1113">
                  <c:v>4.1976567289945733E-2</c:v>
                </c:pt>
                <c:pt idx="1114">
                  <c:v>4.1088925996038764E-2</c:v>
                </c:pt>
                <c:pt idx="1115">
                  <c:v>3.655110928158959E-2</c:v>
                </c:pt>
                <c:pt idx="1116">
                  <c:v>3.5304331050448612E-2</c:v>
                </c:pt>
                <c:pt idx="1117">
                  <c:v>3.2735016796477542E-2</c:v>
                </c:pt>
                <c:pt idx="1118">
                  <c:v>2.6660442026462308E-2</c:v>
                </c:pt>
                <c:pt idx="1119">
                  <c:v>2.9057838598699856E-2</c:v>
                </c:pt>
                <c:pt idx="1120">
                  <c:v>2.538606095636934E-2</c:v>
                </c:pt>
                <c:pt idx="1121">
                  <c:v>2.3314347880679497E-2</c:v>
                </c:pt>
                <c:pt idx="1122">
                  <c:v>2.5929266825092875E-2</c:v>
                </c:pt>
                <c:pt idx="1123">
                  <c:v>2.7884117881524052E-2</c:v>
                </c:pt>
                <c:pt idx="1124">
                  <c:v>2.7193746876866275E-2</c:v>
                </c:pt>
                <c:pt idx="1125">
                  <c:v>2.2929408289642551E-2</c:v>
                </c:pt>
                <c:pt idx="1126">
                  <c:v>1.4287019419947403E-2</c:v>
                </c:pt>
                <c:pt idx="1127">
                  <c:v>1.7721322638033232E-2</c:v>
                </c:pt>
                <c:pt idx="1128">
                  <c:v>2.0285386351986262E-2</c:v>
                </c:pt>
                <c:pt idx="1129">
                  <c:v>1.8070858587805692E-2</c:v>
                </c:pt>
                <c:pt idx="1130">
                  <c:v>1.6459542863983535E-2</c:v>
                </c:pt>
                <c:pt idx="1131">
                  <c:v>2.0378395918020174E-2</c:v>
                </c:pt>
                <c:pt idx="1132">
                  <c:v>2.3991967573864875E-2</c:v>
                </c:pt>
                <c:pt idx="1133">
                  <c:v>2.4290048231460592E-2</c:v>
                </c:pt>
                <c:pt idx="1134">
                  <c:v>2.0948154517692167E-2</c:v>
                </c:pt>
                <c:pt idx="1135">
                  <c:v>1.6755073259284797E-2</c:v>
                </c:pt>
                <c:pt idx="1136">
                  <c:v>1.3265414347865621E-2</c:v>
                </c:pt>
                <c:pt idx="1137">
                  <c:v>1.0271556429578735E-2</c:v>
                </c:pt>
                <c:pt idx="1138">
                  <c:v>6.3683049801670855E-3</c:v>
                </c:pt>
                <c:pt idx="1139">
                  <c:v>9.581035409491831E-3</c:v>
                </c:pt>
                <c:pt idx="1140">
                  <c:v>9.8513632127064307E-3</c:v>
                </c:pt>
                <c:pt idx="1141">
                  <c:v>2.5711144391200058E-3</c:v>
                </c:pt>
                <c:pt idx="1142">
                  <c:v>1.5154558646356497E-3</c:v>
                </c:pt>
                <c:pt idx="1143">
                  <c:v>5.3249476708679853E-3</c:v>
                </c:pt>
                <c:pt idx="1144">
                  <c:v>3.0315117909876913E-3</c:v>
                </c:pt>
                <c:pt idx="1145">
                  <c:v>4.1636782343064428E-3</c:v>
                </c:pt>
                <c:pt idx="1146">
                  <c:v>-5.9580127816145885E-3</c:v>
                </c:pt>
                <c:pt idx="1147">
                  <c:v>3.8013909730617038E-4</c:v>
                </c:pt>
                <c:pt idx="1148">
                  <c:v>6.5384224767517877E-3</c:v>
                </c:pt>
                <c:pt idx="1149">
                  <c:v>7.2757483107137857E-3</c:v>
                </c:pt>
                <c:pt idx="1150">
                  <c:v>-5.1380284462261084E-4</c:v>
                </c:pt>
                <c:pt idx="1151">
                  <c:v>-3.9614574358972305E-3</c:v>
                </c:pt>
                <c:pt idx="1152">
                  <c:v>-4.6222754010250729E-3</c:v>
                </c:pt>
                <c:pt idx="1153">
                  <c:v>4.3174440491203945E-3</c:v>
                </c:pt>
                <c:pt idx="1154">
                  <c:v>7.1737378189337512E-4</c:v>
                </c:pt>
                <c:pt idx="1155">
                  <c:v>0</c:v>
                </c:pt>
                <c:pt idx="1156">
                  <c:v>-1.0340863557816908E-2</c:v>
                </c:pt>
                <c:pt idx="1157">
                  <c:v>-9.4338702735577117E-3</c:v>
                </c:pt>
                <c:pt idx="1158">
                  <c:v>-6.5453231864897555E-3</c:v>
                </c:pt>
                <c:pt idx="1159">
                  <c:v>-1.2783714805067641E-2</c:v>
                </c:pt>
                <c:pt idx="1160">
                  <c:v>-2.2731387923247841E-2</c:v>
                </c:pt>
                <c:pt idx="1161">
                  <c:v>-2.7994979283619398E-2</c:v>
                </c:pt>
                <c:pt idx="1162">
                  <c:v>-2.9338967512808792E-2</c:v>
                </c:pt>
                <c:pt idx="1163">
                  <c:v>-2.1078517925568634E-2</c:v>
                </c:pt>
                <c:pt idx="1164">
                  <c:v>-1.549494365495491E-2</c:v>
                </c:pt>
                <c:pt idx="1165">
                  <c:v>-1.4002740181827738E-2</c:v>
                </c:pt>
                <c:pt idx="1166">
                  <c:v>-6.8675563281683609E-3</c:v>
                </c:pt>
                <c:pt idx="1167">
                  <c:v>-9.7427520420475255E-3</c:v>
                </c:pt>
                <c:pt idx="1168">
                  <c:v>-8.1980431687399581E-3</c:v>
                </c:pt>
                <c:pt idx="1169">
                  <c:v>-1.1055987108274082E-2</c:v>
                </c:pt>
                <c:pt idx="1170">
                  <c:v>-1.2383623655692967E-2</c:v>
                </c:pt>
                <c:pt idx="1171">
                  <c:v>-1.6410637834101249E-2</c:v>
                </c:pt>
                <c:pt idx="1172">
                  <c:v>-2.906893974045233E-2</c:v>
                </c:pt>
                <c:pt idx="1173">
                  <c:v>-3.9607823664663942E-2</c:v>
                </c:pt>
                <c:pt idx="1174">
                  <c:v>-3.7762783902324341E-2</c:v>
                </c:pt>
                <c:pt idx="1175">
                  <c:v>-4.1190486441530456E-2</c:v>
                </c:pt>
                <c:pt idx="1176">
                  <c:v>-3.5651616768784755E-2</c:v>
                </c:pt>
                <c:pt idx="1177">
                  <c:v>-3.9459008359009777E-2</c:v>
                </c:pt>
                <c:pt idx="1178">
                  <c:v>-3.968598170321827E-2</c:v>
                </c:pt>
                <c:pt idx="1179">
                  <c:v>-2.3059621682090008E-2</c:v>
                </c:pt>
                <c:pt idx="1180">
                  <c:v>-1.7587508875287781E-2</c:v>
                </c:pt>
                <c:pt idx="1181">
                  <c:v>-1.6810578968046795E-2</c:v>
                </c:pt>
                <c:pt idx="1182">
                  <c:v>-2.0102517543929398E-2</c:v>
                </c:pt>
                <c:pt idx="1183">
                  <c:v>-2.881631375787003E-2</c:v>
                </c:pt>
                <c:pt idx="1184">
                  <c:v>-1.8754028851867485E-2</c:v>
                </c:pt>
                <c:pt idx="1185">
                  <c:v>-1.6316128113776536E-2</c:v>
                </c:pt>
                <c:pt idx="1186">
                  <c:v>-3.3104504798318508E-2</c:v>
                </c:pt>
                <c:pt idx="1187">
                  <c:v>-3.0881126123821906E-2</c:v>
                </c:pt>
                <c:pt idx="1188">
                  <c:v>-3.7345440978604746E-2</c:v>
                </c:pt>
                <c:pt idx="1189">
                  <c:v>-4.1564624921673184E-2</c:v>
                </c:pt>
                <c:pt idx="1190">
                  <c:v>-3.7219278002742669E-2</c:v>
                </c:pt>
                <c:pt idx="1191">
                  <c:v>-4.3299553359062964E-2</c:v>
                </c:pt>
                <c:pt idx="1192">
                  <c:v>-5.0226515797149693E-2</c:v>
                </c:pt>
                <c:pt idx="1193">
                  <c:v>-5.1483645092897865E-2</c:v>
                </c:pt>
                <c:pt idx="1194">
                  <c:v>-5.3173568901561483E-2</c:v>
                </c:pt>
                <c:pt idx="1195">
                  <c:v>-5.2734473740624212E-2</c:v>
                </c:pt>
                <c:pt idx="1196">
                  <c:v>-5.0059248593717943E-2</c:v>
                </c:pt>
                <c:pt idx="1197">
                  <c:v>-4.8108747984730277E-2</c:v>
                </c:pt>
                <c:pt idx="1198">
                  <c:v>-4.0945361230402516E-2</c:v>
                </c:pt>
                <c:pt idx="1199">
                  <c:v>-3.7820689857951902E-2</c:v>
                </c:pt>
                <c:pt idx="1200">
                  <c:v>-2.1226283123219263E-2</c:v>
                </c:pt>
                <c:pt idx="1201">
                  <c:v>-3.0185054532858704E-2</c:v>
                </c:pt>
                <c:pt idx="1202">
                  <c:v>-2.6639439866390266E-2</c:v>
                </c:pt>
                <c:pt idx="1203">
                  <c:v>-2.8409621929615405E-2</c:v>
                </c:pt>
                <c:pt idx="1204">
                  <c:v>-3.6766531437758349E-2</c:v>
                </c:pt>
                <c:pt idx="1205">
                  <c:v>-5.2868437518798793E-2</c:v>
                </c:pt>
                <c:pt idx="1206">
                  <c:v>-5.2167865464963069E-2</c:v>
                </c:pt>
                <c:pt idx="1207">
                  <c:v>-7.5269341451768265E-2</c:v>
                </c:pt>
                <c:pt idx="1208">
                  <c:v>-6.7139105256975681E-2</c:v>
                </c:pt>
                <c:pt idx="1209">
                  <c:v>-7.1775032062047564E-2</c:v>
                </c:pt>
                <c:pt idx="1210">
                  <c:v>-7.2113916916354812E-2</c:v>
                </c:pt>
                <c:pt idx="1211">
                  <c:v>-7.3728082933329678E-2</c:v>
                </c:pt>
                <c:pt idx="1212">
                  <c:v>-7.2823939942223082E-2</c:v>
                </c:pt>
                <c:pt idx="1213">
                  <c:v>-9.5236845109519561E-2</c:v>
                </c:pt>
                <c:pt idx="1214">
                  <c:v>-8.9697825421344607E-2</c:v>
                </c:pt>
                <c:pt idx="1215">
                  <c:v>-8.737423644021787E-2</c:v>
                </c:pt>
                <c:pt idx="1216">
                  <c:v>-8.4204710454470227E-2</c:v>
                </c:pt>
                <c:pt idx="1217">
                  <c:v>-8.7884738945400623E-2</c:v>
                </c:pt>
                <c:pt idx="1218">
                  <c:v>-8.8873490638512131E-2</c:v>
                </c:pt>
                <c:pt idx="1219">
                  <c:v>-9.4302999063453644E-2</c:v>
                </c:pt>
                <c:pt idx="1220">
                  <c:v>-9.1594770522148219E-2</c:v>
                </c:pt>
                <c:pt idx="1221">
                  <c:v>-8.1431075186082863E-2</c:v>
                </c:pt>
                <c:pt idx="1222">
                  <c:v>-9.0909500042079233E-2</c:v>
                </c:pt>
                <c:pt idx="1223">
                  <c:v>-8.9464251398256409E-2</c:v>
                </c:pt>
                <c:pt idx="1224">
                  <c:v>-8.482922468575893E-2</c:v>
                </c:pt>
                <c:pt idx="1225">
                  <c:v>-8.9320686632620272E-2</c:v>
                </c:pt>
                <c:pt idx="1226">
                  <c:v>-0.10644899827947316</c:v>
                </c:pt>
                <c:pt idx="1227">
                  <c:v>-8.8778230841042013E-2</c:v>
                </c:pt>
                <c:pt idx="1228">
                  <c:v>-0.1022016114357361</c:v>
                </c:pt>
                <c:pt idx="1229">
                  <c:v>-0.11769985543013098</c:v>
                </c:pt>
                <c:pt idx="1230">
                  <c:v>-0.12320257138446691</c:v>
                </c:pt>
                <c:pt idx="1231">
                  <c:v>-0.10957051932791292</c:v>
                </c:pt>
                <c:pt idx="1232">
                  <c:v>-0.10656406011358265</c:v>
                </c:pt>
                <c:pt idx="1233">
                  <c:v>-8.4000389440053932E-2</c:v>
                </c:pt>
                <c:pt idx="1234">
                  <c:v>-8.9505655656684335E-2</c:v>
                </c:pt>
                <c:pt idx="1235">
                  <c:v>-7.528164271695352E-2</c:v>
                </c:pt>
                <c:pt idx="1236">
                  <c:v>-5.5036610515391528E-2</c:v>
                </c:pt>
                <c:pt idx="1237">
                  <c:v>-6.6670157025650101E-2</c:v>
                </c:pt>
                <c:pt idx="1238">
                  <c:v>-6.3422473001348137E-2</c:v>
                </c:pt>
                <c:pt idx="1239">
                  <c:v>-6.2231800540685667E-2</c:v>
                </c:pt>
                <c:pt idx="1240">
                  <c:v>-6.4841468945080999E-2</c:v>
                </c:pt>
                <c:pt idx="1241">
                  <c:v>-5.784519937875611E-2</c:v>
                </c:pt>
                <c:pt idx="1242">
                  <c:v>-6.948129615130913E-2</c:v>
                </c:pt>
                <c:pt idx="1243">
                  <c:v>-8.1557388177374082E-2</c:v>
                </c:pt>
                <c:pt idx="1244">
                  <c:v>-7.1556309566438825E-2</c:v>
                </c:pt>
                <c:pt idx="1245">
                  <c:v>-9.4369305883110099E-2</c:v>
                </c:pt>
                <c:pt idx="1246">
                  <c:v>-9.0234880657475577E-2</c:v>
                </c:pt>
                <c:pt idx="1247">
                  <c:v>-8.2436028545535889E-2</c:v>
                </c:pt>
                <c:pt idx="1248">
                  <c:v>-0.10870598041008518</c:v>
                </c:pt>
                <c:pt idx="1249">
                  <c:v>-0.10556750761815852</c:v>
                </c:pt>
                <c:pt idx="1250">
                  <c:v>-0.10332642712302961</c:v>
                </c:pt>
                <c:pt idx="1251">
                  <c:v>-8.0280906891273804E-2</c:v>
                </c:pt>
                <c:pt idx="1252">
                  <c:v>-8.7058603977419088E-2</c:v>
                </c:pt>
                <c:pt idx="1253">
                  <c:v>-8.2603595779825886E-2</c:v>
                </c:pt>
                <c:pt idx="1254">
                  <c:v>-6.8726268496714829E-2</c:v>
                </c:pt>
                <c:pt idx="1255">
                  <c:v>-6.1254149989326385E-2</c:v>
                </c:pt>
                <c:pt idx="1256">
                  <c:v>-5.154035092509264E-2</c:v>
                </c:pt>
                <c:pt idx="1257">
                  <c:v>-4.3446868510426333E-2</c:v>
                </c:pt>
                <c:pt idx="1258">
                  <c:v>-5.168181547472158E-2</c:v>
                </c:pt>
                <c:pt idx="1259">
                  <c:v>-6.7817475027306576E-2</c:v>
                </c:pt>
                <c:pt idx="1260">
                  <c:v>-6.8501395368513657E-2</c:v>
                </c:pt>
                <c:pt idx="1261">
                  <c:v>-7.933896001203726E-2</c:v>
                </c:pt>
                <c:pt idx="1262">
                  <c:v>-7.4114222647799419E-2</c:v>
                </c:pt>
                <c:pt idx="1263">
                  <c:v>-8.9907997037495316E-2</c:v>
                </c:pt>
                <c:pt idx="1264">
                  <c:v>-9.4510770432738922E-2</c:v>
                </c:pt>
                <c:pt idx="1265">
                  <c:v>-0.11006422010503779</c:v>
                </c:pt>
                <c:pt idx="1266">
                  <c:v>-9.1823694066934775E-2</c:v>
                </c:pt>
                <c:pt idx="1267">
                  <c:v>-8.4461236838208886E-2</c:v>
                </c:pt>
                <c:pt idx="1268">
                  <c:v>-9.3756042809002876E-2</c:v>
                </c:pt>
                <c:pt idx="1269">
                  <c:v>-9.1453606003377541E-2</c:v>
                </c:pt>
                <c:pt idx="1270">
                  <c:v>-8.4753616909499188E-2</c:v>
                </c:pt>
                <c:pt idx="1271">
                  <c:v>-6.1276802319118591E-2</c:v>
                </c:pt>
                <c:pt idx="1272">
                  <c:v>-6.0923816014477147E-2</c:v>
                </c:pt>
                <c:pt idx="1273">
                  <c:v>-5.5463254395714541E-2</c:v>
                </c:pt>
                <c:pt idx="1274">
                  <c:v>-0.10363575893780669</c:v>
                </c:pt>
                <c:pt idx="1275">
                  <c:v>-0.10026731249308993</c:v>
                </c:pt>
                <c:pt idx="1276">
                  <c:v>-0.12940390919206038</c:v>
                </c:pt>
                <c:pt idx="1277">
                  <c:v>-0.13013523440885894</c:v>
                </c:pt>
                <c:pt idx="1278">
                  <c:v>-0.15037111566924652</c:v>
                </c:pt>
                <c:pt idx="1279">
                  <c:v>-0.15970807597561407</c:v>
                </c:pt>
                <c:pt idx="1280">
                  <c:v>-0.16567043920467217</c:v>
                </c:pt>
                <c:pt idx="1281">
                  <c:v>-0.12724113675091481</c:v>
                </c:pt>
                <c:pt idx="1282">
                  <c:v>-0.14570983625665898</c:v>
                </c:pt>
                <c:pt idx="1283">
                  <c:v>-0.12217616581865448</c:v>
                </c:pt>
                <c:pt idx="1284">
                  <c:v>-0.1246664219414967</c:v>
                </c:pt>
                <c:pt idx="1285">
                  <c:v>-0.13575556245959894</c:v>
                </c:pt>
                <c:pt idx="1286">
                  <c:v>-0.11793177928349938</c:v>
                </c:pt>
                <c:pt idx="1287">
                  <c:v>-0.11875551400461534</c:v>
                </c:pt>
                <c:pt idx="1288">
                  <c:v>-0.10598410046473283</c:v>
                </c:pt>
                <c:pt idx="1289">
                  <c:v>-6.7026743700589531E-2</c:v>
                </c:pt>
                <c:pt idx="1290">
                  <c:v>-7.0679619398855212E-2</c:v>
                </c:pt>
                <c:pt idx="1291">
                  <c:v>-4.7989635734035294E-2</c:v>
                </c:pt>
                <c:pt idx="1292">
                  <c:v>-4.7883274794812705E-2</c:v>
                </c:pt>
                <c:pt idx="1293">
                  <c:v>-5.5313689012914974E-2</c:v>
                </c:pt>
                <c:pt idx="1294">
                  <c:v>-4.0029066989539903E-2</c:v>
                </c:pt>
                <c:pt idx="1295">
                  <c:v>-7.9665543601159378E-2</c:v>
                </c:pt>
                <c:pt idx="1296">
                  <c:v>-8.8415343518080891E-2</c:v>
                </c:pt>
                <c:pt idx="1297">
                  <c:v>-8.4148754699420847E-2</c:v>
                </c:pt>
                <c:pt idx="1298">
                  <c:v>-0.11671575421532111</c:v>
                </c:pt>
              </c:numCache>
            </c:numRef>
          </c:yVal>
          <c:smooth val="0"/>
          <c:extLst>
            <c:ext xmlns:c16="http://schemas.microsoft.com/office/drawing/2014/chart" uri="{C3380CC4-5D6E-409C-BE32-E72D297353CC}">
              <c16:uniqueId val="{00000001-EA6C-4C0E-9A4F-E63847BC888B}"/>
            </c:ext>
          </c:extLst>
        </c:ser>
        <c:ser>
          <c:idx val="7"/>
          <c:order val="7"/>
          <c:tx>
            <c:strRef>
              <c:f>'24.08.21 Eg Filtres +Lihgt  Abs'!$CK$1</c:f>
              <c:strCache>
                <c:ptCount val="1"/>
                <c:pt idx="0">
                  <c:v>Abs 450</c:v>
                </c:pt>
              </c:strCache>
            </c:strRef>
          </c:tx>
          <c:spPr>
            <a:ln w="19050" cap="rnd">
              <a:solidFill>
                <a:srgbClr val="0070C0"/>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Abs'!$CK$2:$CK$1300</c:f>
              <c:numCache>
                <c:formatCode>General</c:formatCode>
                <c:ptCount val="1299"/>
                <c:pt idx="0">
                  <c:v>-4.8062078624441824</c:v>
                </c:pt>
                <c:pt idx="1">
                  <c:v>-5.6436449572461393</c:v>
                </c:pt>
                <c:pt idx="2">
                  <c:v>-3.0803062797451894</c:v>
                </c:pt>
                <c:pt idx="3">
                  <c:v>-1.2736089597397378</c:v>
                </c:pt>
                <c:pt idx="4">
                  <c:v>-3.1575716543104235</c:v>
                </c:pt>
                <c:pt idx="5">
                  <c:v>-1.159015078536187</c:v>
                </c:pt>
                <c:pt idx="6">
                  <c:v>-0.30221938364210699</c:v>
                </c:pt>
                <c:pt idx="7">
                  <c:v>2.1023663300599917</c:v>
                </c:pt>
                <c:pt idx="8">
                  <c:v>1.137868297713692</c:v>
                </c:pt>
                <c:pt idx="9">
                  <c:v>-0.70328382519738142</c:v>
                </c:pt>
                <c:pt idx="10">
                  <c:v>-2.5542805160962776</c:v>
                </c:pt>
                <c:pt idx="11">
                  <c:v>-2.1910552917082868</c:v>
                </c:pt>
                <c:pt idx="12">
                  <c:v>-2.0151039524282806</c:v>
                </c:pt>
                <c:pt idx="13">
                  <c:v>-1.2916415492867706</c:v>
                </c:pt>
                <c:pt idx="14">
                  <c:v>1.6423432714476436</c:v>
                </c:pt>
                <c:pt idx="15">
                  <c:v>7.9010194875524364</c:v>
                </c:pt>
                <c:pt idx="16">
                  <c:v>24.569358740427202</c:v>
                </c:pt>
                <c:pt idx="17">
                  <c:v>7.6722842278031242</c:v>
                </c:pt>
                <c:pt idx="18">
                  <c:v>1.6221007163014165</c:v>
                </c:pt>
                <c:pt idx="19">
                  <c:v>-0.8211031054281297</c:v>
                </c:pt>
                <c:pt idx="20">
                  <c:v>-0.25665055723940339</c:v>
                </c:pt>
                <c:pt idx="21">
                  <c:v>0.18196953107190109</c:v>
                </c:pt>
                <c:pt idx="22">
                  <c:v>-0.64683736193757224</c:v>
                </c:pt>
                <c:pt idx="23">
                  <c:v>-0.70996907638625339</c:v>
                </c:pt>
                <c:pt idx="24">
                  <c:v>-0.67550981394375575</c:v>
                </c:pt>
                <c:pt idx="25">
                  <c:v>-0.27609179909879944</c:v>
                </c:pt>
                <c:pt idx="26">
                  <c:v>0.24360391703265533</c:v>
                </c:pt>
                <c:pt idx="27">
                  <c:v>0.11766129412017853</c:v>
                </c:pt>
                <c:pt idx="28">
                  <c:v>0.36235608248084977</c:v>
                </c:pt>
                <c:pt idx="29">
                  <c:v>1.0327775960351913</c:v>
                </c:pt>
                <c:pt idx="30">
                  <c:v>1.1255063367524158</c:v>
                </c:pt>
                <c:pt idx="31">
                  <c:v>1.1145742342928409</c:v>
                </c:pt>
                <c:pt idx="32">
                  <c:v>1.3295987570678203</c:v>
                </c:pt>
                <c:pt idx="33">
                  <c:v>1.5188764711404039</c:v>
                </c:pt>
                <c:pt idx="34">
                  <c:v>1.66786242547038</c:v>
                </c:pt>
                <c:pt idx="35">
                  <c:v>0.93824944778147423</c:v>
                </c:pt>
                <c:pt idx="36">
                  <c:v>0.72686849137609766</c:v>
                </c:pt>
                <c:pt idx="37">
                  <c:v>0.76242690491612497</c:v>
                </c:pt>
                <c:pt idx="38">
                  <c:v>0.63204314461592015</c:v>
                </c:pt>
                <c:pt idx="39">
                  <c:v>0.22673642047632225</c:v>
                </c:pt>
                <c:pt idx="40">
                  <c:v>-0.20151025490775168</c:v>
                </c:pt>
                <c:pt idx="41">
                  <c:v>-0.20617436913925649</c:v>
                </c:pt>
                <c:pt idx="42">
                  <c:v>0.21705439169266247</c:v>
                </c:pt>
                <c:pt idx="43">
                  <c:v>-7.9866407244283816E-2</c:v>
                </c:pt>
                <c:pt idx="44">
                  <c:v>-0.34000600634127437</c:v>
                </c:pt>
                <c:pt idx="45">
                  <c:v>-0.19134562938878474</c:v>
                </c:pt>
                <c:pt idx="46">
                  <c:v>-0.17243345076780447</c:v>
                </c:pt>
                <c:pt idx="47">
                  <c:v>0.23778952295741507</c:v>
                </c:pt>
                <c:pt idx="48">
                  <c:v>6.9779277873118925E-2</c:v>
                </c:pt>
                <c:pt idx="49">
                  <c:v>-3.0578701314253599E-2</c:v>
                </c:pt>
                <c:pt idx="50">
                  <c:v>0.28784735660172056</c:v>
                </c:pt>
                <c:pt idx="51">
                  <c:v>0.61186296061480483</c:v>
                </c:pt>
                <c:pt idx="52">
                  <c:v>0.77783881487339757</c:v>
                </c:pt>
                <c:pt idx="53">
                  <c:v>0.97179420890154744</c:v>
                </c:pt>
                <c:pt idx="54">
                  <c:v>0.82266324165918481</c:v>
                </c:pt>
                <c:pt idx="55">
                  <c:v>0.76132823719496989</c:v>
                </c:pt>
                <c:pt idx="56">
                  <c:v>0.79718353738573222</c:v>
                </c:pt>
                <c:pt idx="57">
                  <c:v>0.71453756005951463</c:v>
                </c:pt>
                <c:pt idx="58">
                  <c:v>0.45600308238199133</c:v>
                </c:pt>
                <c:pt idx="59">
                  <c:v>0.23839826533371214</c:v>
                </c:pt>
                <c:pt idx="60">
                  <c:v>-0.11564639427732276</c:v>
                </c:pt>
                <c:pt idx="61">
                  <c:v>-0.34842190087915259</c:v>
                </c:pt>
                <c:pt idx="62">
                  <c:v>-0.29349833827676647</c:v>
                </c:pt>
                <c:pt idx="63">
                  <c:v>-0.44678369156720299</c:v>
                </c:pt>
                <c:pt idx="64">
                  <c:v>-0.22122873650717223</c:v>
                </c:pt>
                <c:pt idx="65">
                  <c:v>0.17724008306589098</c:v>
                </c:pt>
                <c:pt idx="66">
                  <c:v>0.2237939057777821</c:v>
                </c:pt>
                <c:pt idx="67">
                  <c:v>0.2856953961674803</c:v>
                </c:pt>
                <c:pt idx="68">
                  <c:v>0.40215479832134304</c:v>
                </c:pt>
                <c:pt idx="69">
                  <c:v>0.5259738396706054</c:v>
                </c:pt>
                <c:pt idx="70">
                  <c:v>0.8843763711906435</c:v>
                </c:pt>
                <c:pt idx="71">
                  <c:v>0.59786718750730916</c:v>
                </c:pt>
                <c:pt idx="72">
                  <c:v>0.30039222094603923</c:v>
                </c:pt>
                <c:pt idx="73">
                  <c:v>0.1049812403188288</c:v>
                </c:pt>
                <c:pt idx="74">
                  <c:v>0.43868573394153521</c:v>
                </c:pt>
                <c:pt idx="75">
                  <c:v>0.64183276362489861</c:v>
                </c:pt>
                <c:pt idx="76">
                  <c:v>0.67005102895237378</c:v>
                </c:pt>
                <c:pt idx="77">
                  <c:v>0.28446185084501985</c:v>
                </c:pt>
                <c:pt idx="78">
                  <c:v>0.2712237312227771</c:v>
                </c:pt>
                <c:pt idx="79">
                  <c:v>0.31080648697331853</c:v>
                </c:pt>
                <c:pt idx="80">
                  <c:v>0.44740568781183615</c:v>
                </c:pt>
                <c:pt idx="81">
                  <c:v>-0.16350159093198402</c:v>
                </c:pt>
                <c:pt idx="82">
                  <c:v>-0.45168185352074214</c:v>
                </c:pt>
                <c:pt idx="83">
                  <c:v>-0.12757783840946105</c:v>
                </c:pt>
                <c:pt idx="84">
                  <c:v>2.6373794638638776E-2</c:v>
                </c:pt>
                <c:pt idx="85">
                  <c:v>-1.8403074149000411E-2</c:v>
                </c:pt>
                <c:pt idx="86">
                  <c:v>-0.25015787696106589</c:v>
                </c:pt>
                <c:pt idx="87">
                  <c:v>-0.10191866116594754</c:v>
                </c:pt>
                <c:pt idx="88">
                  <c:v>3.5975052789377952E-2</c:v>
                </c:pt>
                <c:pt idx="89">
                  <c:v>0.26251999385020525</c:v>
                </c:pt>
                <c:pt idx="90">
                  <c:v>3.7207506616798877E-2</c:v>
                </c:pt>
                <c:pt idx="91">
                  <c:v>0.25518156084414373</c:v>
                </c:pt>
                <c:pt idx="92">
                  <c:v>0.35568018696374465</c:v>
                </c:pt>
                <c:pt idx="93">
                  <c:v>0.35669247064891874</c:v>
                </c:pt>
                <c:pt idx="94">
                  <c:v>0.17716055985587273</c:v>
                </c:pt>
                <c:pt idx="95">
                  <c:v>0.5628116413247507</c:v>
                </c:pt>
                <c:pt idx="96">
                  <c:v>0.43283079862197193</c:v>
                </c:pt>
                <c:pt idx="97">
                  <c:v>0.27702892555411296</c:v>
                </c:pt>
                <c:pt idx="98">
                  <c:v>-0.1017198531409018</c:v>
                </c:pt>
                <c:pt idx="99">
                  <c:v>-0.16276904183263896</c:v>
                </c:pt>
                <c:pt idx="100">
                  <c:v>0.29730095106640625</c:v>
                </c:pt>
                <c:pt idx="101">
                  <c:v>0.26643674583540072</c:v>
                </c:pt>
                <c:pt idx="102">
                  <c:v>5.7339197052589191E-2</c:v>
                </c:pt>
                <c:pt idx="103">
                  <c:v>-3.2423951642403886E-2</c:v>
                </c:pt>
                <c:pt idx="104">
                  <c:v>3.9221782748203558E-2</c:v>
                </c:pt>
                <c:pt idx="105">
                  <c:v>0.22944052147267002</c:v>
                </c:pt>
                <c:pt idx="106">
                  <c:v>0.4212035697501193</c:v>
                </c:pt>
                <c:pt idx="107">
                  <c:v>0.16215718089908632</c:v>
                </c:pt>
                <c:pt idx="108">
                  <c:v>0.19926177512644958</c:v>
                </c:pt>
                <c:pt idx="109">
                  <c:v>0.24447040816612928</c:v>
                </c:pt>
                <c:pt idx="110">
                  <c:v>0.37720930290577814</c:v>
                </c:pt>
                <c:pt idx="111">
                  <c:v>0.56538335956559749</c:v>
                </c:pt>
                <c:pt idx="112">
                  <c:v>0.69806612027464499</c:v>
                </c:pt>
                <c:pt idx="113">
                  <c:v>0.61390966974166805</c:v>
                </c:pt>
                <c:pt idx="114">
                  <c:v>0.97410194127070604</c:v>
                </c:pt>
                <c:pt idx="115">
                  <c:v>1.100016809023608</c:v>
                </c:pt>
                <c:pt idx="116">
                  <c:v>1.3414648674254535</c:v>
                </c:pt>
                <c:pt idx="117">
                  <c:v>1.2981980040609853</c:v>
                </c:pt>
                <c:pt idx="118">
                  <c:v>1.4099546218733736</c:v>
                </c:pt>
                <c:pt idx="119">
                  <c:v>1.2912280285946751</c:v>
                </c:pt>
                <c:pt idx="120">
                  <c:v>1.2718181282356984</c:v>
                </c:pt>
                <c:pt idx="121">
                  <c:v>1.2094111197148645</c:v>
                </c:pt>
                <c:pt idx="122">
                  <c:v>1.101318806677829</c:v>
                </c:pt>
                <c:pt idx="123">
                  <c:v>0.67028336146791745</c:v>
                </c:pt>
                <c:pt idx="124">
                  <c:v>0.61781846940586183</c:v>
                </c:pt>
                <c:pt idx="125">
                  <c:v>0.70640467459258405</c:v>
                </c:pt>
                <c:pt idx="126">
                  <c:v>0.62088401118813608</c:v>
                </c:pt>
                <c:pt idx="127">
                  <c:v>0.79326179570892741</c:v>
                </c:pt>
                <c:pt idx="128">
                  <c:v>0.4951866628038139</c:v>
                </c:pt>
                <c:pt idx="129">
                  <c:v>0.42808887638693943</c:v>
                </c:pt>
                <c:pt idx="130">
                  <c:v>0.51626733021248905</c:v>
                </c:pt>
                <c:pt idx="131">
                  <c:v>0.87026022177308071</c:v>
                </c:pt>
                <c:pt idx="132">
                  <c:v>0.45027023857898579</c:v>
                </c:pt>
                <c:pt idx="133">
                  <c:v>0.24086613561794679</c:v>
                </c:pt>
                <c:pt idx="134">
                  <c:v>0.17668918992668586</c:v>
                </c:pt>
                <c:pt idx="135">
                  <c:v>0.15351799766170582</c:v>
                </c:pt>
                <c:pt idx="136">
                  <c:v>0.37663502058715564</c:v>
                </c:pt>
                <c:pt idx="137">
                  <c:v>0.46493774891934198</c:v>
                </c:pt>
                <c:pt idx="138">
                  <c:v>0.20491135345073028</c:v>
                </c:pt>
                <c:pt idx="139">
                  <c:v>0.19726355956491134</c:v>
                </c:pt>
                <c:pt idx="140">
                  <c:v>0.55321256616409031</c:v>
                </c:pt>
                <c:pt idx="141">
                  <c:v>0.54130887719152709</c:v>
                </c:pt>
                <c:pt idx="142">
                  <c:v>0.54366026936226441</c:v>
                </c:pt>
                <c:pt idx="143">
                  <c:v>0.26161685966897757</c:v>
                </c:pt>
                <c:pt idx="144">
                  <c:v>0.63567969423169823</c:v>
                </c:pt>
                <c:pt idx="145">
                  <c:v>0.60972440997676369</c:v>
                </c:pt>
                <c:pt idx="146">
                  <c:v>0.72126818625645595</c:v>
                </c:pt>
                <c:pt idx="147">
                  <c:v>0.49460801450503356</c:v>
                </c:pt>
                <c:pt idx="148">
                  <c:v>0.52432630587246165</c:v>
                </c:pt>
                <c:pt idx="149">
                  <c:v>0.44049512086124587</c:v>
                </c:pt>
                <c:pt idx="150">
                  <c:v>0.50469374052543337</c:v>
                </c:pt>
                <c:pt idx="151">
                  <c:v>-3.8996622914347967E-2</c:v>
                </c:pt>
                <c:pt idx="152">
                  <c:v>-4.6470557233166267E-2</c:v>
                </c:pt>
                <c:pt idx="153">
                  <c:v>-6.8760133361982584E-2</c:v>
                </c:pt>
                <c:pt idx="154">
                  <c:v>-1.3960689338370139E-2</c:v>
                </c:pt>
                <c:pt idx="155">
                  <c:v>9.5540120083164905E-3</c:v>
                </c:pt>
                <c:pt idx="156">
                  <c:v>0.31609244152159394</c:v>
                </c:pt>
                <c:pt idx="157">
                  <c:v>0.6051903395828182</c:v>
                </c:pt>
                <c:pt idx="158">
                  <c:v>0.83858347644912357</c:v>
                </c:pt>
                <c:pt idx="159">
                  <c:v>0.78094349454922973</c:v>
                </c:pt>
                <c:pt idx="160">
                  <c:v>0.83733761282550345</c:v>
                </c:pt>
                <c:pt idx="161">
                  <c:v>0.75764787184975058</c:v>
                </c:pt>
                <c:pt idx="162">
                  <c:v>0.80282126519244157</c:v>
                </c:pt>
                <c:pt idx="163">
                  <c:v>0.56466640325253048</c:v>
                </c:pt>
                <c:pt idx="164">
                  <c:v>0.41359662896434896</c:v>
                </c:pt>
                <c:pt idx="165">
                  <c:v>0.5791290243811924</c:v>
                </c:pt>
                <c:pt idx="166">
                  <c:v>0.8798747337921563</c:v>
                </c:pt>
                <c:pt idx="167">
                  <c:v>0.82371419545432867</c:v>
                </c:pt>
                <c:pt idx="168">
                  <c:v>0.820120058217227</c:v>
                </c:pt>
                <c:pt idx="169">
                  <c:v>0.59177025214470991</c:v>
                </c:pt>
                <c:pt idx="170">
                  <c:v>0.6720872909124308</c:v>
                </c:pt>
                <c:pt idx="171">
                  <c:v>0.59095973911397415</c:v>
                </c:pt>
                <c:pt idx="172">
                  <c:v>0.34848318052922544</c:v>
                </c:pt>
                <c:pt idx="173">
                  <c:v>0.1934107380034559</c:v>
                </c:pt>
                <c:pt idx="174">
                  <c:v>0.35408878719620196</c:v>
                </c:pt>
                <c:pt idx="175">
                  <c:v>0.37763124370246365</c:v>
                </c:pt>
                <c:pt idx="176">
                  <c:v>0.68335136379186612</c:v>
                </c:pt>
                <c:pt idx="177">
                  <c:v>0.64962775341318313</c:v>
                </c:pt>
                <c:pt idx="178">
                  <c:v>0.76459898004466398</c:v>
                </c:pt>
                <c:pt idx="179">
                  <c:v>0.91435194353165994</c:v>
                </c:pt>
                <c:pt idx="180">
                  <c:v>0.91644293617155326</c:v>
                </c:pt>
                <c:pt idx="181">
                  <c:v>0.85901938214519957</c:v>
                </c:pt>
                <c:pt idx="182">
                  <c:v>0.98222734220022345</c:v>
                </c:pt>
                <c:pt idx="183">
                  <c:v>0.80182301501491771</c:v>
                </c:pt>
                <c:pt idx="184">
                  <c:v>0.94147559526241253</c:v>
                </c:pt>
                <c:pt idx="185">
                  <c:v>0.98957778165171895</c:v>
                </c:pt>
                <c:pt idx="186">
                  <c:v>1.0394481900049617</c:v>
                </c:pt>
                <c:pt idx="187">
                  <c:v>1.131302175411985</c:v>
                </c:pt>
                <c:pt idx="188">
                  <c:v>0.95226424408822896</c:v>
                </c:pt>
                <c:pt idx="189">
                  <c:v>0.91785408332972118</c:v>
                </c:pt>
                <c:pt idx="190">
                  <c:v>1.0151702217699621</c:v>
                </c:pt>
                <c:pt idx="191">
                  <c:v>1.0818122310439278</c:v>
                </c:pt>
                <c:pt idx="192">
                  <c:v>1.0137278890392381</c:v>
                </c:pt>
                <c:pt idx="193">
                  <c:v>0.96736585759856764</c:v>
                </c:pt>
                <c:pt idx="194">
                  <c:v>0.8960163861472441</c:v>
                </c:pt>
                <c:pt idx="195">
                  <c:v>1.0427445050241519</c:v>
                </c:pt>
                <c:pt idx="196">
                  <c:v>1.0623820600627891</c:v>
                </c:pt>
                <c:pt idx="197">
                  <c:v>1.0994585872748517</c:v>
                </c:pt>
                <c:pt idx="198">
                  <c:v>1.0271907007117485</c:v>
                </c:pt>
                <c:pt idx="199">
                  <c:v>1.0473989517281641</c:v>
                </c:pt>
                <c:pt idx="200">
                  <c:v>1.1360922793566166</c:v>
                </c:pt>
                <c:pt idx="201">
                  <c:v>1.2045617631823755</c:v>
                </c:pt>
                <c:pt idx="202">
                  <c:v>1.252539207281457</c:v>
                </c:pt>
                <c:pt idx="203">
                  <c:v>1.2966278104827811</c:v>
                </c:pt>
                <c:pt idx="204">
                  <c:v>1.2986720247638397</c:v>
                </c:pt>
                <c:pt idx="205">
                  <c:v>1.3172196440416377</c:v>
                </c:pt>
                <c:pt idx="206">
                  <c:v>1.3706951045823772</c:v>
                </c:pt>
                <c:pt idx="207">
                  <c:v>1.3434233213819824</c:v>
                </c:pt>
                <c:pt idx="208">
                  <c:v>1.356235913866696</c:v>
                </c:pt>
                <c:pt idx="209">
                  <c:v>1.3106956222628814</c:v>
                </c:pt>
                <c:pt idx="210">
                  <c:v>1.2927654773216957</c:v>
                </c:pt>
                <c:pt idx="211">
                  <c:v>1.3355396086397757</c:v>
                </c:pt>
                <c:pt idx="212">
                  <c:v>1.3668327714212918</c:v>
                </c:pt>
                <c:pt idx="213">
                  <c:v>1.359967267623045</c:v>
                </c:pt>
                <c:pt idx="214">
                  <c:v>1.3782201832401875</c:v>
                </c:pt>
                <c:pt idx="215">
                  <c:v>1.3837228775177284</c:v>
                </c:pt>
                <c:pt idx="216">
                  <c:v>1.4096069027393721</c:v>
                </c:pt>
                <c:pt idx="217">
                  <c:v>1.4367695364358197</c:v>
                </c:pt>
                <c:pt idx="218">
                  <c:v>1.422065538975573</c:v>
                </c:pt>
                <c:pt idx="219">
                  <c:v>1.4255957457889343</c:v>
                </c:pt>
                <c:pt idx="220">
                  <c:v>1.4373605030357597</c:v>
                </c:pt>
                <c:pt idx="221">
                  <c:v>1.4364171394659349</c:v>
                </c:pt>
                <c:pt idx="222">
                  <c:v>1.4395497302292046</c:v>
                </c:pt>
                <c:pt idx="223">
                  <c:v>1.440731663429085</c:v>
                </c:pt>
                <c:pt idx="224">
                  <c:v>1.4372108122874903</c:v>
                </c:pt>
                <c:pt idx="225">
                  <c:v>1.4507500286127626</c:v>
                </c:pt>
                <c:pt idx="226">
                  <c:v>1.4553265113853846</c:v>
                </c:pt>
                <c:pt idx="227">
                  <c:v>1.4584544243127715</c:v>
                </c:pt>
                <c:pt idx="228">
                  <c:v>1.4698387175744116</c:v>
                </c:pt>
                <c:pt idx="229">
                  <c:v>1.4703298903421711</c:v>
                </c:pt>
                <c:pt idx="230">
                  <c:v>1.479698036338053</c:v>
                </c:pt>
                <c:pt idx="231">
                  <c:v>1.4995071120257495</c:v>
                </c:pt>
                <c:pt idx="232">
                  <c:v>1.501085101997093</c:v>
                </c:pt>
                <c:pt idx="233">
                  <c:v>1.5100135314199328</c:v>
                </c:pt>
                <c:pt idx="234">
                  <c:v>1.5156362901518146</c:v>
                </c:pt>
                <c:pt idx="235">
                  <c:v>1.5195391645572227</c:v>
                </c:pt>
                <c:pt idx="236">
                  <c:v>1.5369422733222082</c:v>
                </c:pt>
                <c:pt idx="237">
                  <c:v>1.5445718236480819</c:v>
                </c:pt>
                <c:pt idx="238">
                  <c:v>1.5467953549713391</c:v>
                </c:pt>
                <c:pt idx="239">
                  <c:v>1.5558687973065646</c:v>
                </c:pt>
                <c:pt idx="240">
                  <c:v>1.5585585529395369</c:v>
                </c:pt>
                <c:pt idx="241">
                  <c:v>1.5681325237142889</c:v>
                </c:pt>
                <c:pt idx="242">
                  <c:v>1.5787870745781138</c:v>
                </c:pt>
                <c:pt idx="243">
                  <c:v>1.5801452062629364</c:v>
                </c:pt>
                <c:pt idx="244">
                  <c:v>1.586446251197916</c:v>
                </c:pt>
                <c:pt idx="245">
                  <c:v>1.5946433789443126</c:v>
                </c:pt>
                <c:pt idx="246">
                  <c:v>1.5993851452514825</c:v>
                </c:pt>
                <c:pt idx="247">
                  <c:v>1.6070536775430513</c:v>
                </c:pt>
                <c:pt idx="248">
                  <c:v>1.6135137688980672</c:v>
                </c:pt>
                <c:pt idx="249">
                  <c:v>1.6141016169407518</c:v>
                </c:pt>
                <c:pt idx="250">
                  <c:v>1.6179655093804641</c:v>
                </c:pt>
                <c:pt idx="251">
                  <c:v>1.6189540920304959</c:v>
                </c:pt>
                <c:pt idx="252">
                  <c:v>1.617865715548285</c:v>
                </c:pt>
                <c:pt idx="253">
                  <c:v>1.6173168494712955</c:v>
                </c:pt>
                <c:pt idx="254">
                  <c:v>1.6164810761267898</c:v>
                </c:pt>
                <c:pt idx="255">
                  <c:v>1.6112949154106937</c:v>
                </c:pt>
                <c:pt idx="256">
                  <c:v>1.6087127500030409</c:v>
                </c:pt>
                <c:pt idx="257">
                  <c:v>1.6025005839498463</c:v>
                </c:pt>
                <c:pt idx="258">
                  <c:v>1.5965488174274958</c:v>
                </c:pt>
                <c:pt idx="259">
                  <c:v>1.5900840482365965</c:v>
                </c:pt>
                <c:pt idx="260">
                  <c:v>1.5816156060089608</c:v>
                </c:pt>
                <c:pt idx="261">
                  <c:v>1.5720572280204865</c:v>
                </c:pt>
                <c:pt idx="262">
                  <c:v>1.561826800943426</c:v>
                </c:pt>
                <c:pt idx="263">
                  <c:v>1.5503349174564676</c:v>
                </c:pt>
                <c:pt idx="264">
                  <c:v>1.5401247610015687</c:v>
                </c:pt>
                <c:pt idx="265">
                  <c:v>1.5261676580040422</c:v>
                </c:pt>
                <c:pt idx="266">
                  <c:v>1.5117630420403347</c:v>
                </c:pt>
                <c:pt idx="267">
                  <c:v>1.4970200626143928</c:v>
                </c:pt>
                <c:pt idx="268">
                  <c:v>1.4817578434053897</c:v>
                </c:pt>
                <c:pt idx="269">
                  <c:v>1.4666827376317242</c:v>
                </c:pt>
                <c:pt idx="270">
                  <c:v>1.4497474124550813</c:v>
                </c:pt>
                <c:pt idx="271">
                  <c:v>1.4313759916622255</c:v>
                </c:pt>
                <c:pt idx="272">
                  <c:v>1.4144843262871614</c:v>
                </c:pt>
                <c:pt idx="273">
                  <c:v>1.3956092584975228</c:v>
                </c:pt>
                <c:pt idx="274">
                  <c:v>1.3764737911770399</c:v>
                </c:pt>
                <c:pt idx="275">
                  <c:v>1.3564167901875221</c:v>
                </c:pt>
                <c:pt idx="276">
                  <c:v>1.3360853561595094</c:v>
                </c:pt>
                <c:pt idx="277">
                  <c:v>1.3179914869624036</c:v>
                </c:pt>
                <c:pt idx="278">
                  <c:v>1.299676200200149</c:v>
                </c:pt>
                <c:pt idx="279">
                  <c:v>1.282505423950707</c:v>
                </c:pt>
                <c:pt idx="280">
                  <c:v>1.2648294414258541</c:v>
                </c:pt>
                <c:pt idx="281">
                  <c:v>1.2480516033906202</c:v>
                </c:pt>
                <c:pt idx="282">
                  <c:v>1.2326802346776708</c:v>
                </c:pt>
                <c:pt idx="283">
                  <c:v>1.218646727027382</c:v>
                </c:pt>
                <c:pt idx="284">
                  <c:v>1.2048595854002873</c:v>
                </c:pt>
                <c:pt idx="285">
                  <c:v>1.1929420188479365</c:v>
                </c:pt>
                <c:pt idx="286">
                  <c:v>1.1824215659461035</c:v>
                </c:pt>
                <c:pt idx="287">
                  <c:v>1.1715954944332194</c:v>
                </c:pt>
                <c:pt idx="288">
                  <c:v>1.1645896555584696</c:v>
                </c:pt>
                <c:pt idx="289">
                  <c:v>1.1559512519604032</c:v>
                </c:pt>
                <c:pt idx="290">
                  <c:v>1.1503643566369606</c:v>
                </c:pt>
                <c:pt idx="291">
                  <c:v>1.1461012888685282</c:v>
                </c:pt>
                <c:pt idx="292">
                  <c:v>1.141501416916489</c:v>
                </c:pt>
                <c:pt idx="293">
                  <c:v>1.1371338774799937</c:v>
                </c:pt>
                <c:pt idx="294">
                  <c:v>1.1358848952991181</c:v>
                </c:pt>
                <c:pt idx="295">
                  <c:v>1.133450861361107</c:v>
                </c:pt>
                <c:pt idx="296">
                  <c:v>1.1323827555010573</c:v>
                </c:pt>
                <c:pt idx="297">
                  <c:v>1.1282007702212713</c:v>
                </c:pt>
                <c:pt idx="298">
                  <c:v>1.1240125478269736</c:v>
                </c:pt>
                <c:pt idx="299">
                  <c:v>1.11956548518046</c:v>
                </c:pt>
                <c:pt idx="300">
                  <c:v>1.1151683194500361</c:v>
                </c:pt>
                <c:pt idx="301">
                  <c:v>1.1131677649705563</c:v>
                </c:pt>
                <c:pt idx="302">
                  <c:v>1.1070444777991468</c:v>
                </c:pt>
                <c:pt idx="303">
                  <c:v>1.1013390772999907</c:v>
                </c:pt>
                <c:pt idx="304">
                  <c:v>1.1000760616114647</c:v>
                </c:pt>
                <c:pt idx="305">
                  <c:v>1.0939512151614275</c:v>
                </c:pt>
                <c:pt idx="306">
                  <c:v>1.0900311886911136</c:v>
                </c:pt>
                <c:pt idx="307">
                  <c:v>1.0842431464246833</c:v>
                </c:pt>
                <c:pt idx="308">
                  <c:v>1.0743666755961356</c:v>
                </c:pt>
                <c:pt idx="309">
                  <c:v>1.0710656827410621</c:v>
                </c:pt>
                <c:pt idx="310">
                  <c:v>1.0644636970309154</c:v>
                </c:pt>
                <c:pt idx="311">
                  <c:v>1.0570805127282354</c:v>
                </c:pt>
                <c:pt idx="312">
                  <c:v>1.0496630242957441</c:v>
                </c:pt>
                <c:pt idx="313">
                  <c:v>1.0410152650259106</c:v>
                </c:pt>
                <c:pt idx="314">
                  <c:v>1.0329506759628779</c:v>
                </c:pt>
                <c:pt idx="315">
                  <c:v>1.0310031369567436</c:v>
                </c:pt>
                <c:pt idx="316">
                  <c:v>1.0211063955060342</c:v>
                </c:pt>
                <c:pt idx="317">
                  <c:v>1.0152247965219356</c:v>
                </c:pt>
                <c:pt idx="318">
                  <c:v>1.0034569207178548</c:v>
                </c:pt>
                <c:pt idx="319">
                  <c:v>0.99596614618985591</c:v>
                </c:pt>
                <c:pt idx="320">
                  <c:v>0.9903480652938571</c:v>
                </c:pt>
                <c:pt idx="321">
                  <c:v>0.98704863171741131</c:v>
                </c:pt>
                <c:pt idx="322">
                  <c:v>0.97554115544417463</c:v>
                </c:pt>
                <c:pt idx="323">
                  <c:v>0.969386682700209</c:v>
                </c:pt>
                <c:pt idx="324">
                  <c:v>0.96662520025035803</c:v>
                </c:pt>
                <c:pt idx="325">
                  <c:v>0.96614962026887563</c:v>
                </c:pt>
                <c:pt idx="326">
                  <c:v>0.9654884861306845</c:v>
                </c:pt>
                <c:pt idx="327">
                  <c:v>0.96222959379856188</c:v>
                </c:pt>
                <c:pt idx="328">
                  <c:v>0.9569108943991026</c:v>
                </c:pt>
                <c:pt idx="329">
                  <c:v>0.95587085555435314</c:v>
                </c:pt>
                <c:pt idx="330">
                  <c:v>0.95597688650104429</c:v>
                </c:pt>
                <c:pt idx="331">
                  <c:v>0.9541868346363187</c:v>
                </c:pt>
                <c:pt idx="332">
                  <c:v>0.95417747896455163</c:v>
                </c:pt>
                <c:pt idx="333">
                  <c:v>0.95310001743273509</c:v>
                </c:pt>
                <c:pt idx="334">
                  <c:v>0.95488851001883301</c:v>
                </c:pt>
                <c:pt idx="335">
                  <c:v>0.95625599737542233</c:v>
                </c:pt>
                <c:pt idx="336">
                  <c:v>0.96089329201452889</c:v>
                </c:pt>
                <c:pt idx="337">
                  <c:v>0.96536530311908741</c:v>
                </c:pt>
                <c:pt idx="338">
                  <c:v>0.97361232778157392</c:v>
                </c:pt>
                <c:pt idx="339">
                  <c:v>0.97836500903913837</c:v>
                </c:pt>
                <c:pt idx="340">
                  <c:v>0.98181569264248147</c:v>
                </c:pt>
                <c:pt idx="341">
                  <c:v>0.9864670207892382</c:v>
                </c:pt>
                <c:pt idx="342">
                  <c:v>0.99052894161468297</c:v>
                </c:pt>
                <c:pt idx="343">
                  <c:v>0.9913397665011443</c:v>
                </c:pt>
                <c:pt idx="344">
                  <c:v>0.99124620978347544</c:v>
                </c:pt>
                <c:pt idx="345">
                  <c:v>0.98446958486701408</c:v>
                </c:pt>
                <c:pt idx="346">
                  <c:v>0.98460680138626133</c:v>
                </c:pt>
                <c:pt idx="347">
                  <c:v>0.98497167258516882</c:v>
                </c:pt>
                <c:pt idx="348">
                  <c:v>0.9821462597115771</c:v>
                </c:pt>
                <c:pt idx="349">
                  <c:v>0.98108439096603894</c:v>
                </c:pt>
                <c:pt idx="350">
                  <c:v>0.98226632416591875</c:v>
                </c:pt>
                <c:pt idx="351">
                  <c:v>0.98274970054053956</c:v>
                </c:pt>
                <c:pt idx="352">
                  <c:v>0.98385211053040122</c:v>
                </c:pt>
                <c:pt idx="353">
                  <c:v>0.98063064088534591</c:v>
                </c:pt>
                <c:pt idx="354">
                  <c:v>0.98128241935177041</c:v>
                </c:pt>
                <c:pt idx="355">
                  <c:v>0.98095185228267479</c:v>
                </c:pt>
                <c:pt idx="356">
                  <c:v>0.98139936524885618</c:v>
                </c:pt>
                <c:pt idx="357">
                  <c:v>0.98129801213804846</c:v>
                </c:pt>
                <c:pt idx="358">
                  <c:v>0.97909007360107003</c:v>
                </c:pt>
                <c:pt idx="359">
                  <c:v>0.9771035526292402</c:v>
                </c:pt>
                <c:pt idx="360">
                  <c:v>0.97297146426554415</c:v>
                </c:pt>
                <c:pt idx="361">
                  <c:v>0.96871463361162313</c:v>
                </c:pt>
                <c:pt idx="362">
                  <c:v>0.96247128198587228</c:v>
                </c:pt>
                <c:pt idx="363">
                  <c:v>0.95982362687585132</c:v>
                </c:pt>
                <c:pt idx="364">
                  <c:v>0.95526273688950736</c:v>
                </c:pt>
                <c:pt idx="365">
                  <c:v>0.95352570049812713</c:v>
                </c:pt>
                <c:pt idx="366">
                  <c:v>0.95465929606054489</c:v>
                </c:pt>
                <c:pt idx="367">
                  <c:v>0.95679550778064437</c:v>
                </c:pt>
                <c:pt idx="368">
                  <c:v>0.95840000548866078</c:v>
                </c:pt>
                <c:pt idx="369">
                  <c:v>0.9626880217151379</c:v>
                </c:pt>
                <c:pt idx="370">
                  <c:v>0.96067343372800751</c:v>
                </c:pt>
                <c:pt idx="371">
                  <c:v>0.96198790561125136</c:v>
                </c:pt>
                <c:pt idx="372">
                  <c:v>0.96507683657294285</c:v>
                </c:pt>
                <c:pt idx="373">
                  <c:v>0.96404771267858835</c:v>
                </c:pt>
                <c:pt idx="374">
                  <c:v>0.96411943949546752</c:v>
                </c:pt>
                <c:pt idx="375">
                  <c:v>0.9660389114863015</c:v>
                </c:pt>
                <c:pt idx="376">
                  <c:v>0.96497704274076301</c:v>
                </c:pt>
                <c:pt idx="377">
                  <c:v>0.96904520068071875</c:v>
                </c:pt>
                <c:pt idx="378">
                  <c:v>0.97027391223943293</c:v>
                </c:pt>
                <c:pt idx="379">
                  <c:v>0.96947400230336622</c:v>
                </c:pt>
                <c:pt idx="380">
                  <c:v>0.97272821679960575</c:v>
                </c:pt>
                <c:pt idx="381">
                  <c:v>0.97587328179189814</c:v>
                </c:pt>
                <c:pt idx="382">
                  <c:v>0.97886709675729311</c:v>
                </c:pt>
                <c:pt idx="383">
                  <c:v>0.9828635278803699</c:v>
                </c:pt>
                <c:pt idx="384">
                  <c:v>0.98321436557162722</c:v>
                </c:pt>
                <c:pt idx="385">
                  <c:v>0.98459900499312214</c:v>
                </c:pt>
                <c:pt idx="386">
                  <c:v>0.98518997159306199</c:v>
                </c:pt>
                <c:pt idx="387">
                  <c:v>0.98538488142153835</c:v>
                </c:pt>
                <c:pt idx="388">
                  <c:v>0.98749458540496515</c:v>
                </c:pt>
                <c:pt idx="389">
                  <c:v>0.98690205952639742</c:v>
                </c:pt>
                <c:pt idx="390">
                  <c:v>0.98924097746811213</c:v>
                </c:pt>
                <c:pt idx="391">
                  <c:v>0.98697846417916002</c:v>
                </c:pt>
                <c:pt idx="392">
                  <c:v>0.98704239460290011</c:v>
                </c:pt>
                <c:pt idx="393">
                  <c:v>0.98831008812730947</c:v>
                </c:pt>
                <c:pt idx="394">
                  <c:v>0.98751641530575451</c:v>
                </c:pt>
                <c:pt idx="395">
                  <c:v>0.98644519088844895</c:v>
                </c:pt>
                <c:pt idx="396">
                  <c:v>0.98574195622730698</c:v>
                </c:pt>
                <c:pt idx="397">
                  <c:v>0.98106256106524958</c:v>
                </c:pt>
                <c:pt idx="398">
                  <c:v>0.98338276766343047</c:v>
                </c:pt>
                <c:pt idx="399">
                  <c:v>0.98275749693367875</c:v>
                </c:pt>
                <c:pt idx="400">
                  <c:v>0.98020495781995387</c:v>
                </c:pt>
                <c:pt idx="401">
                  <c:v>0.97904173596360766</c:v>
                </c:pt>
                <c:pt idx="402">
                  <c:v>0.97704274076275566</c:v>
                </c:pt>
                <c:pt idx="403">
                  <c:v>0.97237893838697609</c:v>
                </c:pt>
                <c:pt idx="404">
                  <c:v>0.97150730163403043</c:v>
                </c:pt>
                <c:pt idx="405">
                  <c:v>0.96907794553190263</c:v>
                </c:pt>
                <c:pt idx="406">
                  <c:v>0.96800048400008609</c:v>
                </c:pt>
                <c:pt idx="407">
                  <c:v>0.96612311253220329</c:v>
                </c:pt>
                <c:pt idx="408">
                  <c:v>0.96246348559273343</c:v>
                </c:pt>
                <c:pt idx="409">
                  <c:v>0.95810374254937702</c:v>
                </c:pt>
                <c:pt idx="410">
                  <c:v>0.95634799481446298</c:v>
                </c:pt>
                <c:pt idx="411">
                  <c:v>0.95252152506181775</c:v>
                </c:pt>
                <c:pt idx="412">
                  <c:v>0.94644345697061472</c:v>
                </c:pt>
                <c:pt idx="413">
                  <c:v>0.94026559504723217</c:v>
                </c:pt>
                <c:pt idx="414">
                  <c:v>0.93560647050733625</c:v>
                </c:pt>
                <c:pt idx="415">
                  <c:v>0.93110795166610483</c:v>
                </c:pt>
                <c:pt idx="416">
                  <c:v>0.92692284782906331</c:v>
                </c:pt>
                <c:pt idx="417">
                  <c:v>0.92178502475043</c:v>
                </c:pt>
                <c:pt idx="418">
                  <c:v>0.91475891525351849</c:v>
                </c:pt>
                <c:pt idx="419">
                  <c:v>0.90840641412382106</c:v>
                </c:pt>
                <c:pt idx="420">
                  <c:v>0.90343699313699122</c:v>
                </c:pt>
                <c:pt idx="421">
                  <c:v>0.8964327135408694</c:v>
                </c:pt>
                <c:pt idx="422">
                  <c:v>0.8910360502100193</c:v>
                </c:pt>
                <c:pt idx="423">
                  <c:v>0.88262062345572956</c:v>
                </c:pt>
                <c:pt idx="424">
                  <c:v>0.87483514526707484</c:v>
                </c:pt>
                <c:pt idx="425">
                  <c:v>0.86878202563391693</c:v>
                </c:pt>
                <c:pt idx="426">
                  <c:v>0.86367382884921207</c:v>
                </c:pt>
                <c:pt idx="427">
                  <c:v>0.85571994856875377</c:v>
                </c:pt>
                <c:pt idx="428">
                  <c:v>0.84756492134530825</c:v>
                </c:pt>
                <c:pt idx="429">
                  <c:v>0.83919783222848043</c:v>
                </c:pt>
                <c:pt idx="430">
                  <c:v>0.83323826931299105</c:v>
                </c:pt>
                <c:pt idx="431">
                  <c:v>0.82643201810260125</c:v>
                </c:pt>
                <c:pt idx="432">
                  <c:v>0.81803998052772864</c:v>
                </c:pt>
                <c:pt idx="433">
                  <c:v>0.80945755503240047</c:v>
                </c:pt>
                <c:pt idx="434">
                  <c:v>0.80088822747754562</c:v>
                </c:pt>
                <c:pt idx="435">
                  <c:v>0.79403691311481195</c:v>
                </c:pt>
                <c:pt idx="436">
                  <c:v>0.78451923229852349</c:v>
                </c:pt>
                <c:pt idx="437">
                  <c:v>0.7757857127041603</c:v>
                </c:pt>
                <c:pt idx="438">
                  <c:v>0.7659005099152969</c:v>
                </c:pt>
                <c:pt idx="439">
                  <c:v>0.75699734080622827</c:v>
                </c:pt>
                <c:pt idx="440">
                  <c:v>0.74772384302305461</c:v>
                </c:pt>
                <c:pt idx="441">
                  <c:v>0.73916433892355526</c:v>
                </c:pt>
                <c:pt idx="442">
                  <c:v>0.72994915816106176</c:v>
                </c:pt>
                <c:pt idx="443">
                  <c:v>0.72164023013705147</c:v>
                </c:pt>
                <c:pt idx="444">
                  <c:v>0.71243487282991314</c:v>
                </c:pt>
                <c:pt idx="445">
                  <c:v>0.7049320918564802</c:v>
                </c:pt>
                <c:pt idx="446">
                  <c:v>0.69723564847747366</c:v>
                </c:pt>
                <c:pt idx="447">
                  <c:v>0.68976826312889206</c:v>
                </c:pt>
                <c:pt idx="448">
                  <c:v>0.68212015738734755</c:v>
                </c:pt>
                <c:pt idx="449">
                  <c:v>0.67398134666163112</c:v>
                </c:pt>
                <c:pt idx="450">
                  <c:v>0.66641635047094894</c:v>
                </c:pt>
                <c:pt idx="451">
                  <c:v>0.65891918290057649</c:v>
                </c:pt>
                <c:pt idx="452">
                  <c:v>0.65106135418359146</c:v>
                </c:pt>
                <c:pt idx="453">
                  <c:v>0.64336709379466361</c:v>
                </c:pt>
                <c:pt idx="454">
                  <c:v>0.63597564531525652</c:v>
                </c:pt>
                <c:pt idx="455">
                  <c:v>0.62796781399427637</c:v>
                </c:pt>
                <c:pt idx="456">
                  <c:v>0.62127086821569555</c:v>
                </c:pt>
                <c:pt idx="457">
                  <c:v>0.61374189136131585</c:v>
                </c:pt>
                <c:pt idx="458">
                  <c:v>0.60690258344401626</c:v>
                </c:pt>
                <c:pt idx="459">
                  <c:v>0.59973302031334641</c:v>
                </c:pt>
                <c:pt idx="460">
                  <c:v>0.59273263891379413</c:v>
                </c:pt>
                <c:pt idx="461">
                  <c:v>0.58608184778259664</c:v>
                </c:pt>
                <c:pt idx="462">
                  <c:v>0.57910688262467758</c:v>
                </c:pt>
                <c:pt idx="463">
                  <c:v>0.57178404240489411</c:v>
                </c:pt>
                <c:pt idx="464">
                  <c:v>0.56535544847815955</c:v>
                </c:pt>
                <c:pt idx="465">
                  <c:v>0.55868797306564455</c:v>
                </c:pt>
                <c:pt idx="466">
                  <c:v>0.55349978528733301</c:v>
                </c:pt>
                <c:pt idx="467">
                  <c:v>0.54776569406142495</c:v>
                </c:pt>
                <c:pt idx="468">
                  <c:v>0.54106734493207942</c:v>
                </c:pt>
                <c:pt idx="469">
                  <c:v>0.5358029084288678</c:v>
                </c:pt>
                <c:pt idx="470">
                  <c:v>0.53119383673292475</c:v>
                </c:pt>
                <c:pt idx="471">
                  <c:v>0.52656075214611309</c:v>
                </c:pt>
                <c:pt idx="472">
                  <c:v>0.52171311082011518</c:v>
                </c:pt>
                <c:pt idx="473">
                  <c:v>0.51629134310335756</c:v>
                </c:pt>
                <c:pt idx="474">
                  <c:v>0.51210779854494359</c:v>
                </c:pt>
                <c:pt idx="475">
                  <c:v>0.50751042143870895</c:v>
                </c:pt>
                <c:pt idx="476">
                  <c:v>0.50272515125782324</c:v>
                </c:pt>
                <c:pt idx="477">
                  <c:v>0.49800926897587516</c:v>
                </c:pt>
                <c:pt idx="478">
                  <c:v>0.49341345114826823</c:v>
                </c:pt>
                <c:pt idx="479">
                  <c:v>0.48906680604538566</c:v>
                </c:pt>
                <c:pt idx="480">
                  <c:v>0.48387627934913213</c:v>
                </c:pt>
                <c:pt idx="481">
                  <c:v>0.47924989966042036</c:v>
                </c:pt>
                <c:pt idx="482">
                  <c:v>0.47537259742450838</c:v>
                </c:pt>
                <c:pt idx="483">
                  <c:v>0.47082558501795202</c:v>
                </c:pt>
                <c:pt idx="484">
                  <c:v>0.46563209569230574</c:v>
                </c:pt>
                <c:pt idx="485">
                  <c:v>0.46108009359414043</c:v>
                </c:pt>
                <c:pt idx="486">
                  <c:v>0.456633498731215</c:v>
                </c:pt>
                <c:pt idx="487">
                  <c:v>0.4531789169313023</c:v>
                </c:pt>
                <c:pt idx="488">
                  <c:v>0.45004819730238571</c:v>
                </c:pt>
                <c:pt idx="489">
                  <c:v>0.44537503925483951</c:v>
                </c:pt>
                <c:pt idx="490">
                  <c:v>0.44255711091866146</c:v>
                </c:pt>
                <c:pt idx="491">
                  <c:v>0.43948392867111108</c:v>
                </c:pt>
                <c:pt idx="492">
                  <c:v>0.43685763567829083</c:v>
                </c:pt>
                <c:pt idx="493">
                  <c:v>0.43350612219567647</c:v>
                </c:pt>
                <c:pt idx="494">
                  <c:v>0.43055113326811389</c:v>
                </c:pt>
                <c:pt idx="495">
                  <c:v>0.42806501942393399</c:v>
                </c:pt>
                <c:pt idx="496">
                  <c:v>0.42684020606178935</c:v>
                </c:pt>
                <c:pt idx="497">
                  <c:v>0.4246350742263405</c:v>
                </c:pt>
                <c:pt idx="498">
                  <c:v>0.42243430837104984</c:v>
                </c:pt>
                <c:pt idx="499">
                  <c:v>0.42144026824582098</c:v>
                </c:pt>
                <c:pt idx="500">
                  <c:v>0.41987007466761633</c:v>
                </c:pt>
                <c:pt idx="501">
                  <c:v>0.41830299964666751</c:v>
                </c:pt>
                <c:pt idx="502">
                  <c:v>0.4149341781712842</c:v>
                </c:pt>
                <c:pt idx="503">
                  <c:v>0.41221900629667896</c:v>
                </c:pt>
                <c:pt idx="504">
                  <c:v>0.40939640012461753</c:v>
                </c:pt>
                <c:pt idx="505">
                  <c:v>0.40753072324644313</c:v>
                </c:pt>
                <c:pt idx="506">
                  <c:v>0.40338990292243121</c:v>
                </c:pt>
                <c:pt idx="507">
                  <c:v>0.40242564501899342</c:v>
                </c:pt>
                <c:pt idx="508">
                  <c:v>0.40071402486924662</c:v>
                </c:pt>
                <c:pt idx="509">
                  <c:v>0.39911404906925091</c:v>
                </c:pt>
                <c:pt idx="510">
                  <c:v>0.39802925892788377</c:v>
                </c:pt>
                <c:pt idx="511">
                  <c:v>0.39689753449981935</c:v>
                </c:pt>
                <c:pt idx="512">
                  <c:v>0.39568051753081374</c:v>
                </c:pt>
                <c:pt idx="513">
                  <c:v>0.39417846442864446</c:v>
                </c:pt>
                <c:pt idx="514">
                  <c:v>0.39107035433983112</c:v>
                </c:pt>
                <c:pt idx="515">
                  <c:v>0.3890083642824152</c:v>
                </c:pt>
                <c:pt idx="516">
                  <c:v>0.38782658701039829</c:v>
                </c:pt>
                <c:pt idx="517">
                  <c:v>0.38614599650534476</c:v>
                </c:pt>
                <c:pt idx="518">
                  <c:v>0.38561677733906624</c:v>
                </c:pt>
                <c:pt idx="519">
                  <c:v>0.38390047935343574</c:v>
                </c:pt>
                <c:pt idx="520">
                  <c:v>0.38373893808759468</c:v>
                </c:pt>
                <c:pt idx="521">
                  <c:v>0.38387849352478359</c:v>
                </c:pt>
                <c:pt idx="522">
                  <c:v>0.38325524985724796</c:v>
                </c:pt>
                <c:pt idx="523">
                  <c:v>0.38214551125783586</c:v>
                </c:pt>
                <c:pt idx="524">
                  <c:v>0.38134996730192716</c:v>
                </c:pt>
                <c:pt idx="525">
                  <c:v>0.37951017444897439</c:v>
                </c:pt>
                <c:pt idx="526">
                  <c:v>0.37806986878046622</c:v>
                </c:pt>
                <c:pt idx="527">
                  <c:v>0.37636167904370055</c:v>
                </c:pt>
                <c:pt idx="528">
                  <c:v>0.37412006008836118</c:v>
                </c:pt>
                <c:pt idx="529">
                  <c:v>0.37310200707226432</c:v>
                </c:pt>
                <c:pt idx="530">
                  <c:v>0.3716869617175268</c:v>
                </c:pt>
                <c:pt idx="531">
                  <c:v>0.36989129644974089</c:v>
                </c:pt>
                <c:pt idx="532">
                  <c:v>0.36818918789962368</c:v>
                </c:pt>
                <c:pt idx="533">
                  <c:v>0.36771922132120155</c:v>
                </c:pt>
                <c:pt idx="534">
                  <c:v>0.36667232165049018</c:v>
                </c:pt>
                <c:pt idx="535">
                  <c:v>0.36556040006099888</c:v>
                </c:pt>
                <c:pt idx="536">
                  <c:v>0.36387170130708091</c:v>
                </c:pt>
                <c:pt idx="537">
                  <c:v>0.36299725785260523</c:v>
                </c:pt>
                <c:pt idx="538">
                  <c:v>0.36197515071207581</c:v>
                </c:pt>
                <c:pt idx="539">
                  <c:v>0.36252339307761372</c:v>
                </c:pt>
                <c:pt idx="540">
                  <c:v>0.36161636069981673</c:v>
                </c:pt>
                <c:pt idx="541">
                  <c:v>0.36086868659778187</c:v>
                </c:pt>
                <c:pt idx="542">
                  <c:v>0.36022439266877088</c:v>
                </c:pt>
                <c:pt idx="543">
                  <c:v>0.35879812050791332</c:v>
                </c:pt>
                <c:pt idx="544">
                  <c:v>0.35700151967295074</c:v>
                </c:pt>
                <c:pt idx="545">
                  <c:v>0.35648695772577332</c:v>
                </c:pt>
                <c:pt idx="546">
                  <c:v>0.35419045216273509</c:v>
                </c:pt>
                <c:pt idx="547">
                  <c:v>0.35305311433161063</c:v>
                </c:pt>
                <c:pt idx="548">
                  <c:v>0.35214888865534361</c:v>
                </c:pt>
                <c:pt idx="549">
                  <c:v>0.35053581491487446</c:v>
                </c:pt>
                <c:pt idx="550">
                  <c:v>0.34978159184260271</c:v>
                </c:pt>
                <c:pt idx="551">
                  <c:v>0.34915975152583201</c:v>
                </c:pt>
                <c:pt idx="552">
                  <c:v>0.34669515572671572</c:v>
                </c:pt>
                <c:pt idx="553">
                  <c:v>0.34625964920596847</c:v>
                </c:pt>
                <c:pt idx="554">
                  <c:v>0.34422619394744169</c:v>
                </c:pt>
                <c:pt idx="555">
                  <c:v>0.34229455958331079</c:v>
                </c:pt>
                <c:pt idx="556">
                  <c:v>0.34181851181824052</c:v>
                </c:pt>
                <c:pt idx="557">
                  <c:v>0.34080669591665469</c:v>
                </c:pt>
                <c:pt idx="558">
                  <c:v>0.33930885286678053</c:v>
                </c:pt>
                <c:pt idx="559">
                  <c:v>0.33972954624056351</c:v>
                </c:pt>
                <c:pt idx="560">
                  <c:v>0.33825618386514628</c:v>
                </c:pt>
                <c:pt idx="561">
                  <c:v>0.33785903559864289</c:v>
                </c:pt>
                <c:pt idx="562">
                  <c:v>0.33749868630775609</c:v>
                </c:pt>
                <c:pt idx="563">
                  <c:v>0.33598992830748731</c:v>
                </c:pt>
                <c:pt idx="564">
                  <c:v>0.33478133144307182</c:v>
                </c:pt>
                <c:pt idx="565">
                  <c:v>0.33382798849002882</c:v>
                </c:pt>
                <c:pt idx="566">
                  <c:v>0.33218263768196393</c:v>
                </c:pt>
                <c:pt idx="567">
                  <c:v>0.33071598020464604</c:v>
                </c:pt>
                <c:pt idx="568">
                  <c:v>0.32977916560505777</c:v>
                </c:pt>
                <c:pt idx="569">
                  <c:v>0.32910368610349056</c:v>
                </c:pt>
                <c:pt idx="570">
                  <c:v>0.32786733407950019</c:v>
                </c:pt>
                <c:pt idx="571">
                  <c:v>0.32677053749269869</c:v>
                </c:pt>
                <c:pt idx="572">
                  <c:v>0.32665530680210364</c:v>
                </c:pt>
                <c:pt idx="573">
                  <c:v>0.32568106951544801</c:v>
                </c:pt>
                <c:pt idx="574">
                  <c:v>0.32477076265253257</c:v>
                </c:pt>
                <c:pt idx="575">
                  <c:v>0.32322832423390313</c:v>
                </c:pt>
                <c:pt idx="576">
                  <c:v>0.3209695532136575</c:v>
                </c:pt>
                <c:pt idx="577">
                  <c:v>0.32021034044977703</c:v>
                </c:pt>
                <c:pt idx="578">
                  <c:v>0.31941308128737794</c:v>
                </c:pt>
                <c:pt idx="579">
                  <c:v>0.31772282325483187</c:v>
                </c:pt>
                <c:pt idx="580">
                  <c:v>0.3166593952306655</c:v>
                </c:pt>
                <c:pt idx="581">
                  <c:v>0.31489164105031764</c:v>
                </c:pt>
                <c:pt idx="582">
                  <c:v>0.31399552362291538</c:v>
                </c:pt>
                <c:pt idx="583">
                  <c:v>0.31287284301089213</c:v>
                </c:pt>
                <c:pt idx="584">
                  <c:v>0.31179148328250617</c:v>
                </c:pt>
                <c:pt idx="585">
                  <c:v>0.31091064678565622</c:v>
                </c:pt>
                <c:pt idx="586">
                  <c:v>0.30991567109325074</c:v>
                </c:pt>
                <c:pt idx="587">
                  <c:v>0.30816366562704345</c:v>
                </c:pt>
                <c:pt idx="588">
                  <c:v>0.308355612826127</c:v>
                </c:pt>
                <c:pt idx="589">
                  <c:v>0.3069898406760283</c:v>
                </c:pt>
                <c:pt idx="590">
                  <c:v>0.30643037150437019</c:v>
                </c:pt>
                <c:pt idx="591">
                  <c:v>0.30551039711396244</c:v>
                </c:pt>
                <c:pt idx="592">
                  <c:v>0.30433766365798659</c:v>
                </c:pt>
                <c:pt idx="593">
                  <c:v>0.30343671246683807</c:v>
                </c:pt>
                <c:pt idx="594">
                  <c:v>0.30353510294825287</c:v>
                </c:pt>
                <c:pt idx="595">
                  <c:v>0.30276450745038919</c:v>
                </c:pt>
                <c:pt idx="596">
                  <c:v>0.30333520342816761</c:v>
                </c:pt>
                <c:pt idx="597">
                  <c:v>0.30322979619292761</c:v>
                </c:pt>
                <c:pt idx="598">
                  <c:v>0.30267843527013411</c:v>
                </c:pt>
                <c:pt idx="599">
                  <c:v>0.30225134885397698</c:v>
                </c:pt>
                <c:pt idx="600">
                  <c:v>0.30172680752358172</c:v>
                </c:pt>
                <c:pt idx="601">
                  <c:v>0.30187010522947749</c:v>
                </c:pt>
                <c:pt idx="602">
                  <c:v>0.30182332687064323</c:v>
                </c:pt>
                <c:pt idx="603">
                  <c:v>0.30156152398903391</c:v>
                </c:pt>
                <c:pt idx="604">
                  <c:v>0.30220254343292668</c:v>
                </c:pt>
                <c:pt idx="605">
                  <c:v>0.30278368657751126</c:v>
                </c:pt>
                <c:pt idx="606">
                  <c:v>0.30301165311289707</c:v>
                </c:pt>
                <c:pt idx="607">
                  <c:v>0.30354882460017746</c:v>
                </c:pt>
                <c:pt idx="608">
                  <c:v>0.30362398183003803</c:v>
                </c:pt>
                <c:pt idx="609">
                  <c:v>0.30395236590905483</c:v>
                </c:pt>
                <c:pt idx="610">
                  <c:v>0.30376166613287364</c:v>
                </c:pt>
                <c:pt idx="611">
                  <c:v>0.30357190192386913</c:v>
                </c:pt>
                <c:pt idx="612">
                  <c:v>0.3036737228182651</c:v>
                </c:pt>
                <c:pt idx="613">
                  <c:v>0.30385553470626775</c:v>
                </c:pt>
                <c:pt idx="614">
                  <c:v>0.30479796270891607</c:v>
                </c:pt>
                <c:pt idx="615">
                  <c:v>0.30499068954731323</c:v>
                </c:pt>
                <c:pt idx="616">
                  <c:v>0.30499692666182465</c:v>
                </c:pt>
                <c:pt idx="617">
                  <c:v>0.30560535718239606</c:v>
                </c:pt>
                <c:pt idx="618">
                  <c:v>0.30644284573339275</c:v>
                </c:pt>
                <c:pt idx="619">
                  <c:v>0.30734099022301103</c:v>
                </c:pt>
                <c:pt idx="620">
                  <c:v>0.30849501233545318</c:v>
                </c:pt>
                <c:pt idx="621">
                  <c:v>0.30885473791488888</c:v>
                </c:pt>
                <c:pt idx="622">
                  <c:v>0.31002294946284403</c:v>
                </c:pt>
                <c:pt idx="623">
                  <c:v>0.31122156694404152</c:v>
                </c:pt>
                <c:pt idx="624">
                  <c:v>0.31169808249270031</c:v>
                </c:pt>
                <c:pt idx="625">
                  <c:v>0.31265267286864534</c:v>
                </c:pt>
                <c:pt idx="626">
                  <c:v>0.31333610469121459</c:v>
                </c:pt>
                <c:pt idx="627">
                  <c:v>0.31385971045443289</c:v>
                </c:pt>
                <c:pt idx="628">
                  <c:v>0.31404838316839789</c:v>
                </c:pt>
                <c:pt idx="629">
                  <c:v>0.31388076071590859</c:v>
                </c:pt>
                <c:pt idx="630">
                  <c:v>0.3141336757093392</c:v>
                </c:pt>
                <c:pt idx="631">
                  <c:v>0.31578167729107137</c:v>
                </c:pt>
                <c:pt idx="632">
                  <c:v>0.31558598782328123</c:v>
                </c:pt>
                <c:pt idx="633">
                  <c:v>0.31617243251520061</c:v>
                </c:pt>
                <c:pt idx="634">
                  <c:v>0.31691246615195917</c:v>
                </c:pt>
                <c:pt idx="635">
                  <c:v>0.31839471641555506</c:v>
                </c:pt>
                <c:pt idx="636">
                  <c:v>0.31976064449351665</c:v>
                </c:pt>
                <c:pt idx="637">
                  <c:v>0.32118239474635368</c:v>
                </c:pt>
                <c:pt idx="638">
                  <c:v>0.32100058285835104</c:v>
                </c:pt>
                <c:pt idx="639">
                  <c:v>0.3223431217568955</c:v>
                </c:pt>
                <c:pt idx="640">
                  <c:v>0.32331018636186309</c:v>
                </c:pt>
                <c:pt idx="641">
                  <c:v>0.32433634762682467</c:v>
                </c:pt>
                <c:pt idx="642">
                  <c:v>0.32481956807358298</c:v>
                </c:pt>
                <c:pt idx="643">
                  <c:v>0.32562524734057235</c:v>
                </c:pt>
                <c:pt idx="644">
                  <c:v>0.32614620233012359</c:v>
                </c:pt>
                <c:pt idx="645">
                  <c:v>0.32711732105952346</c:v>
                </c:pt>
                <c:pt idx="646">
                  <c:v>0.32794857249600901</c:v>
                </c:pt>
                <c:pt idx="647">
                  <c:v>0.32882332780621037</c:v>
                </c:pt>
                <c:pt idx="648">
                  <c:v>0.32969137821831207</c:v>
                </c:pt>
                <c:pt idx="649">
                  <c:v>0.33116115425288578</c:v>
                </c:pt>
                <c:pt idx="650">
                  <c:v>0.33185019947851491</c:v>
                </c:pt>
                <c:pt idx="651">
                  <c:v>0.33216408226629296</c:v>
                </c:pt>
                <c:pt idx="652">
                  <c:v>0.33258789419733176</c:v>
                </c:pt>
                <c:pt idx="653">
                  <c:v>0.33269065065890435</c:v>
                </c:pt>
                <c:pt idx="654">
                  <c:v>0.33321176157631832</c:v>
                </c:pt>
                <c:pt idx="655">
                  <c:v>0.33282178599150314</c:v>
                </c:pt>
                <c:pt idx="656">
                  <c:v>0.33213102555938345</c:v>
                </c:pt>
                <c:pt idx="657">
                  <c:v>0.33265026534244424</c:v>
                </c:pt>
                <c:pt idx="658">
                  <c:v>0.3338607333412128</c:v>
                </c:pt>
                <c:pt idx="659">
                  <c:v>0.33518253383400731</c:v>
                </c:pt>
                <c:pt idx="660">
                  <c:v>0.33619809200429979</c:v>
                </c:pt>
                <c:pt idx="661">
                  <c:v>0.33658198640246667</c:v>
                </c:pt>
                <c:pt idx="662">
                  <c:v>0.33833586300302709</c:v>
                </c:pt>
                <c:pt idx="663">
                  <c:v>0.33999181690576125</c:v>
                </c:pt>
                <c:pt idx="664">
                  <c:v>0.34112510061245344</c:v>
                </c:pt>
                <c:pt idx="665">
                  <c:v>0.3415724576507721</c:v>
                </c:pt>
                <c:pt idx="666">
                  <c:v>0.34196149766841061</c:v>
                </c:pt>
                <c:pt idx="667">
                  <c:v>0.34299950945094365</c:v>
                </c:pt>
                <c:pt idx="668">
                  <c:v>0.34378663330226217</c:v>
                </c:pt>
                <c:pt idx="669">
                  <c:v>0.34425769137572348</c:v>
                </c:pt>
                <c:pt idx="670">
                  <c:v>0.34452308059817671</c:v>
                </c:pt>
                <c:pt idx="671">
                  <c:v>0.34473077651140094</c:v>
                </c:pt>
                <c:pt idx="672">
                  <c:v>0.34580246871229459</c:v>
                </c:pt>
                <c:pt idx="673">
                  <c:v>0.34645222011650323</c:v>
                </c:pt>
                <c:pt idx="674">
                  <c:v>0.3465903722029271</c:v>
                </c:pt>
                <c:pt idx="675">
                  <c:v>0.34762526542820449</c:v>
                </c:pt>
                <c:pt idx="676">
                  <c:v>0.3477897693234383</c:v>
                </c:pt>
                <c:pt idx="677">
                  <c:v>0.34801867142600096</c:v>
                </c:pt>
                <c:pt idx="678">
                  <c:v>0.34826846786217597</c:v>
                </c:pt>
                <c:pt idx="679">
                  <c:v>0.34840958257799293</c:v>
                </c:pt>
                <c:pt idx="680">
                  <c:v>0.34850407486283813</c:v>
                </c:pt>
                <c:pt idx="681">
                  <c:v>0.34836358385847244</c:v>
                </c:pt>
                <c:pt idx="682">
                  <c:v>0.3484591676383571</c:v>
                </c:pt>
                <c:pt idx="683">
                  <c:v>0.34869773726841208</c:v>
                </c:pt>
                <c:pt idx="684">
                  <c:v>0.34908131981085339</c:v>
                </c:pt>
                <c:pt idx="685">
                  <c:v>0.34940518198184933</c:v>
                </c:pt>
                <c:pt idx="686">
                  <c:v>0.34913355564488502</c:v>
                </c:pt>
                <c:pt idx="687">
                  <c:v>0.34916520900102949</c:v>
                </c:pt>
                <c:pt idx="688">
                  <c:v>0.34955144231713792</c:v>
                </c:pt>
                <c:pt idx="689">
                  <c:v>0.34936510852111474</c:v>
                </c:pt>
                <c:pt idx="690">
                  <c:v>0.34918282884952384</c:v>
                </c:pt>
                <c:pt idx="691">
                  <c:v>0.34921136364841265</c:v>
                </c:pt>
                <c:pt idx="692">
                  <c:v>0.34920699766825469</c:v>
                </c:pt>
                <c:pt idx="693">
                  <c:v>0.34899056979471477</c:v>
                </c:pt>
                <c:pt idx="694">
                  <c:v>0.34902206722299639</c:v>
                </c:pt>
                <c:pt idx="695">
                  <c:v>0.34961147454430852</c:v>
                </c:pt>
                <c:pt idx="696">
                  <c:v>0.34919764199648795</c:v>
                </c:pt>
                <c:pt idx="697">
                  <c:v>0.35018903134804935</c:v>
                </c:pt>
                <c:pt idx="698">
                  <c:v>0.35112428666900974</c:v>
                </c:pt>
                <c:pt idx="699">
                  <c:v>0.35190361412718929</c:v>
                </c:pt>
                <c:pt idx="700">
                  <c:v>0.35249458072712903</c:v>
                </c:pt>
                <c:pt idx="701">
                  <c:v>0.35402828718544294</c:v>
                </c:pt>
                <c:pt idx="702">
                  <c:v>0.35492113012772669</c:v>
                </c:pt>
                <c:pt idx="703">
                  <c:v>0.35653591907468662</c:v>
                </c:pt>
                <c:pt idx="704">
                  <c:v>0.35707418205700647</c:v>
                </c:pt>
                <c:pt idx="705">
                  <c:v>0.3577534038272806</c:v>
                </c:pt>
                <c:pt idx="706">
                  <c:v>0.35791603658816118</c:v>
                </c:pt>
                <c:pt idx="707">
                  <c:v>0.35831817454627318</c:v>
                </c:pt>
                <c:pt idx="708">
                  <c:v>0.35789436261523455</c:v>
                </c:pt>
                <c:pt idx="709">
                  <c:v>0.35752107131173677</c:v>
                </c:pt>
                <c:pt idx="710">
                  <c:v>0.35660515104576146</c:v>
                </c:pt>
                <c:pt idx="711">
                  <c:v>0.35617323086585811</c:v>
                </c:pt>
                <c:pt idx="712">
                  <c:v>0.35559707741288249</c:v>
                </c:pt>
                <c:pt idx="713">
                  <c:v>0.35631808785038149</c:v>
                </c:pt>
                <c:pt idx="714">
                  <c:v>0.35716259315520354</c:v>
                </c:pt>
                <c:pt idx="715">
                  <c:v>0.35808615388645521</c:v>
                </c:pt>
                <c:pt idx="716">
                  <c:v>0.35861942717716616</c:v>
                </c:pt>
                <c:pt idx="717">
                  <c:v>0.36068313244107247</c:v>
                </c:pt>
                <c:pt idx="718">
                  <c:v>0.36228685050977505</c:v>
                </c:pt>
                <c:pt idx="719">
                  <c:v>0.36365464972208988</c:v>
                </c:pt>
                <c:pt idx="720">
                  <c:v>0.36513534070705794</c:v>
                </c:pt>
                <c:pt idx="721">
                  <c:v>0.36651389894190473</c:v>
                </c:pt>
                <c:pt idx="722">
                  <c:v>0.36789916207485091</c:v>
                </c:pt>
                <c:pt idx="723">
                  <c:v>0.3695350012832862</c:v>
                </c:pt>
                <c:pt idx="724">
                  <c:v>0.37008261993737313</c:v>
                </c:pt>
                <c:pt idx="725">
                  <c:v>0.37175385477065964</c:v>
                </c:pt>
                <c:pt idx="726">
                  <c:v>0.37336053546875497</c:v>
                </c:pt>
                <c:pt idx="727">
                  <c:v>0.37362904324846397</c:v>
                </c:pt>
                <c:pt idx="728">
                  <c:v>0.37503301772494396</c:v>
                </c:pt>
                <c:pt idx="729">
                  <c:v>0.37694952708638496</c:v>
                </c:pt>
                <c:pt idx="730">
                  <c:v>0.3785431098440068</c:v>
                </c:pt>
                <c:pt idx="731">
                  <c:v>0.38141358586994184</c:v>
                </c:pt>
                <c:pt idx="732">
                  <c:v>0.3831927227842728</c:v>
                </c:pt>
                <c:pt idx="733">
                  <c:v>0.38474077460596251</c:v>
                </c:pt>
                <c:pt idx="734">
                  <c:v>0.38764025321437484</c:v>
                </c:pt>
                <c:pt idx="735">
                  <c:v>0.3897042703340069</c:v>
                </c:pt>
                <c:pt idx="736">
                  <c:v>0.39183533643463464</c:v>
                </c:pt>
                <c:pt idx="737">
                  <c:v>0.39354867179087205</c:v>
                </c:pt>
                <c:pt idx="738">
                  <c:v>0.39526107157993279</c:v>
                </c:pt>
                <c:pt idx="739">
                  <c:v>0.39711817242565456</c:v>
                </c:pt>
                <c:pt idx="740">
                  <c:v>0.3992051109411151</c:v>
                </c:pt>
                <c:pt idx="741">
                  <c:v>0.40073429549140815</c:v>
                </c:pt>
                <c:pt idx="742">
                  <c:v>0.4025857829340696</c:v>
                </c:pt>
                <c:pt idx="743">
                  <c:v>0.40404168138885566</c:v>
                </c:pt>
                <c:pt idx="744">
                  <c:v>0.40686491127236835</c:v>
                </c:pt>
                <c:pt idx="745">
                  <c:v>0.40872606624252222</c:v>
                </c:pt>
                <c:pt idx="746">
                  <c:v>0.41059361425504992</c:v>
                </c:pt>
                <c:pt idx="747">
                  <c:v>0.41239925890605372</c:v>
                </c:pt>
                <c:pt idx="748">
                  <c:v>0.41426119351552154</c:v>
                </c:pt>
                <c:pt idx="749">
                  <c:v>0.41672594524250067</c:v>
                </c:pt>
                <c:pt idx="750">
                  <c:v>0.41854156927672248</c:v>
                </c:pt>
                <c:pt idx="751">
                  <c:v>0.42038697553273546</c:v>
                </c:pt>
                <c:pt idx="752">
                  <c:v>0.42202421809193563</c:v>
                </c:pt>
                <c:pt idx="753">
                  <c:v>0.42401354576529549</c:v>
                </c:pt>
                <c:pt idx="754">
                  <c:v>0.42600817498598997</c:v>
                </c:pt>
                <c:pt idx="755">
                  <c:v>0.42832354782042481</c:v>
                </c:pt>
                <c:pt idx="756">
                  <c:v>0.42894569999292093</c:v>
                </c:pt>
                <c:pt idx="757">
                  <c:v>0.43084646064022097</c:v>
                </c:pt>
                <c:pt idx="758">
                  <c:v>0.43226758718160696</c:v>
                </c:pt>
                <c:pt idx="759">
                  <c:v>0.43422619706599896</c:v>
                </c:pt>
                <c:pt idx="760">
                  <c:v>0.43629988171312317</c:v>
                </c:pt>
                <c:pt idx="761">
                  <c:v>0.43798359077543242</c:v>
                </c:pt>
                <c:pt idx="762">
                  <c:v>0.43961646735447507</c:v>
                </c:pt>
                <c:pt idx="763">
                  <c:v>0.44129160038433102</c:v>
                </c:pt>
                <c:pt idx="764">
                  <c:v>0.44269931712951777</c:v>
                </c:pt>
                <c:pt idx="765">
                  <c:v>0.44421431224429764</c:v>
                </c:pt>
                <c:pt idx="766">
                  <c:v>0.44497835877192465</c:v>
                </c:pt>
                <c:pt idx="767">
                  <c:v>0.44513771704768673</c:v>
                </c:pt>
                <c:pt idx="768">
                  <c:v>0.44609339891867145</c:v>
                </c:pt>
                <c:pt idx="769">
                  <c:v>0.44653311549171393</c:v>
                </c:pt>
                <c:pt idx="770">
                  <c:v>0.44805356808169122</c:v>
                </c:pt>
                <c:pt idx="771">
                  <c:v>0.44840144314355562</c:v>
                </c:pt>
                <c:pt idx="772">
                  <c:v>0.44883351925132164</c:v>
                </c:pt>
                <c:pt idx="773">
                  <c:v>0.44961144335873598</c:v>
                </c:pt>
                <c:pt idx="774">
                  <c:v>0.45048666645252572</c:v>
                </c:pt>
                <c:pt idx="775">
                  <c:v>0.45119161632015858</c:v>
                </c:pt>
                <c:pt idx="776">
                  <c:v>0.45202879301542959</c:v>
                </c:pt>
                <c:pt idx="777">
                  <c:v>0.45297932926694251</c:v>
                </c:pt>
                <c:pt idx="778">
                  <c:v>0.45293223905238278</c:v>
                </c:pt>
                <c:pt idx="779">
                  <c:v>0.45330256772648764</c:v>
                </c:pt>
                <c:pt idx="780">
                  <c:v>0.45307163856170901</c:v>
                </c:pt>
                <c:pt idx="781">
                  <c:v>0.45316893754808429</c:v>
                </c:pt>
                <c:pt idx="782">
                  <c:v>0.45275900319683299</c:v>
                </c:pt>
                <c:pt idx="783">
                  <c:v>0.45231944255165346</c:v>
                </c:pt>
                <c:pt idx="784">
                  <c:v>0.45128735602790615</c:v>
                </c:pt>
                <c:pt idx="785">
                  <c:v>0.45176589863878092</c:v>
                </c:pt>
                <c:pt idx="786">
                  <c:v>0.45180503653233905</c:v>
                </c:pt>
                <c:pt idx="787">
                  <c:v>0.45264704699135627</c:v>
                </c:pt>
                <c:pt idx="788">
                  <c:v>0.45260588203558216</c:v>
                </c:pt>
                <c:pt idx="789">
                  <c:v>0.45365324948988212</c:v>
                </c:pt>
                <c:pt idx="790">
                  <c:v>0.45428023542612445</c:v>
                </c:pt>
                <c:pt idx="791">
                  <c:v>0.45413537844160079</c:v>
                </c:pt>
                <c:pt idx="792">
                  <c:v>0.45380605879540736</c:v>
                </c:pt>
                <c:pt idx="793">
                  <c:v>0.45297699034900096</c:v>
                </c:pt>
                <c:pt idx="794">
                  <c:v>0.45269273385515107</c:v>
                </c:pt>
                <c:pt idx="795">
                  <c:v>0.45216616546253963</c:v>
                </c:pt>
                <c:pt idx="796">
                  <c:v>0.45109883924180383</c:v>
                </c:pt>
                <c:pt idx="797">
                  <c:v>0.44956326164913679</c:v>
                </c:pt>
                <c:pt idx="798">
                  <c:v>0.44927401546367812</c:v>
                </c:pt>
                <c:pt idx="799">
                  <c:v>0.44885706435860157</c:v>
                </c:pt>
                <c:pt idx="800">
                  <c:v>0.44907645486153458</c:v>
                </c:pt>
                <c:pt idx="801">
                  <c:v>0.44821542120325797</c:v>
                </c:pt>
                <c:pt idx="802">
                  <c:v>0.44785522784023402</c:v>
                </c:pt>
                <c:pt idx="803">
                  <c:v>0.44750594942760441</c:v>
                </c:pt>
                <c:pt idx="804">
                  <c:v>0.44836105782709545</c:v>
                </c:pt>
                <c:pt idx="805">
                  <c:v>0.44808225880844305</c:v>
                </c:pt>
                <c:pt idx="806">
                  <c:v>0.44853179883684041</c:v>
                </c:pt>
                <c:pt idx="807">
                  <c:v>0.44798449203847934</c:v>
                </c:pt>
                <c:pt idx="808">
                  <c:v>0.44767310409650579</c:v>
                </c:pt>
                <c:pt idx="809">
                  <c:v>0.44768230384040975</c:v>
                </c:pt>
                <c:pt idx="810">
                  <c:v>0.44748505509399172</c:v>
                </c:pt>
                <c:pt idx="811">
                  <c:v>0.44654075595699011</c:v>
                </c:pt>
                <c:pt idx="812">
                  <c:v>0.44566818363686778</c:v>
                </c:pt>
                <c:pt idx="813">
                  <c:v>0.44524593098445686</c:v>
                </c:pt>
                <c:pt idx="814">
                  <c:v>0.44466837418071603</c:v>
                </c:pt>
                <c:pt idx="815">
                  <c:v>0.44410422717317455</c:v>
                </c:pt>
                <c:pt idx="816">
                  <c:v>0.44358748223591832</c:v>
                </c:pt>
                <c:pt idx="817">
                  <c:v>0.44343997447772754</c:v>
                </c:pt>
                <c:pt idx="818">
                  <c:v>0.44330088682412688</c:v>
                </c:pt>
                <c:pt idx="819">
                  <c:v>0.44352682629729645</c:v>
                </c:pt>
                <c:pt idx="820">
                  <c:v>0.44313903370256014</c:v>
                </c:pt>
                <c:pt idx="821">
                  <c:v>0.44316070767548676</c:v>
                </c:pt>
                <c:pt idx="822">
                  <c:v>0.44369943844139503</c:v>
                </c:pt>
                <c:pt idx="823">
                  <c:v>0.44381576062702971</c:v>
                </c:pt>
                <c:pt idx="824">
                  <c:v>0.44443760094380014</c:v>
                </c:pt>
                <c:pt idx="825">
                  <c:v>0.44554718361534951</c:v>
                </c:pt>
                <c:pt idx="826">
                  <c:v>0.44664382427428828</c:v>
                </c:pt>
                <c:pt idx="827">
                  <c:v>0.44813527428178862</c:v>
                </c:pt>
                <c:pt idx="828">
                  <c:v>0.44930457732478313</c:v>
                </c:pt>
                <c:pt idx="829">
                  <c:v>0.45041338035701872</c:v>
                </c:pt>
                <c:pt idx="830">
                  <c:v>0.45228077244168374</c:v>
                </c:pt>
                <c:pt idx="831">
                  <c:v>0.45342091697433845</c:v>
                </c:pt>
                <c:pt idx="832">
                  <c:v>0.45526601137462591</c:v>
                </c:pt>
                <c:pt idx="833">
                  <c:v>0.45739442670158625</c:v>
                </c:pt>
                <c:pt idx="834">
                  <c:v>0.45914643216779338</c:v>
                </c:pt>
                <c:pt idx="835">
                  <c:v>0.46212855254347973</c:v>
                </c:pt>
                <c:pt idx="836">
                  <c:v>0.46460000916855843</c:v>
                </c:pt>
                <c:pt idx="837">
                  <c:v>0.46698617325269581</c:v>
                </c:pt>
                <c:pt idx="838">
                  <c:v>0.46971023301547976</c:v>
                </c:pt>
                <c:pt idx="839">
                  <c:v>0.4726452631766061</c:v>
                </c:pt>
                <c:pt idx="840">
                  <c:v>0.47655484248011387</c:v>
                </c:pt>
                <c:pt idx="841">
                  <c:v>0.48004310469838701</c:v>
                </c:pt>
                <c:pt idx="842">
                  <c:v>0.48282189514100726</c:v>
                </c:pt>
                <c:pt idx="843">
                  <c:v>0.48572901421469589</c:v>
                </c:pt>
                <c:pt idx="844">
                  <c:v>0.48946769658059563</c:v>
                </c:pt>
                <c:pt idx="845">
                  <c:v>0.49331911479128587</c:v>
                </c:pt>
                <c:pt idx="846">
                  <c:v>0.4968488538210592</c:v>
                </c:pt>
                <c:pt idx="847">
                  <c:v>0.5000958956356103</c:v>
                </c:pt>
                <c:pt idx="848">
                  <c:v>0.50455527658328381</c:v>
                </c:pt>
                <c:pt idx="849">
                  <c:v>0.50959735995416966</c:v>
                </c:pt>
                <c:pt idx="850">
                  <c:v>0.51502973076559644</c:v>
                </c:pt>
                <c:pt idx="851">
                  <c:v>0.52014837471710795</c:v>
                </c:pt>
                <c:pt idx="852">
                  <c:v>0.52482621060053747</c:v>
                </c:pt>
                <c:pt idx="853">
                  <c:v>0.52922836602257028</c:v>
                </c:pt>
                <c:pt idx="854">
                  <c:v>0.53396514263813122</c:v>
                </c:pt>
                <c:pt idx="855">
                  <c:v>0.53758828245770984</c:v>
                </c:pt>
                <c:pt idx="856">
                  <c:v>0.54076718379622601</c:v>
                </c:pt>
                <c:pt idx="857">
                  <c:v>0.5445071135850279</c:v>
                </c:pt>
                <c:pt idx="858">
                  <c:v>0.54801315157965846</c:v>
                </c:pt>
                <c:pt idx="859">
                  <c:v>0.55233126188365222</c:v>
                </c:pt>
                <c:pt idx="860">
                  <c:v>0.55641485668202351</c:v>
                </c:pt>
                <c:pt idx="861">
                  <c:v>0.56011689600016967</c:v>
                </c:pt>
                <c:pt idx="862">
                  <c:v>0.5646344380406606</c:v>
                </c:pt>
                <c:pt idx="863">
                  <c:v>0.56991290805152228</c:v>
                </c:pt>
                <c:pt idx="864">
                  <c:v>0.57500566797781216</c:v>
                </c:pt>
                <c:pt idx="865">
                  <c:v>0.58114314458473437</c:v>
                </c:pt>
                <c:pt idx="866">
                  <c:v>0.58683685049418233</c:v>
                </c:pt>
                <c:pt idx="867">
                  <c:v>0.59373229244208292</c:v>
                </c:pt>
                <c:pt idx="868">
                  <c:v>0.59898347507695826</c:v>
                </c:pt>
                <c:pt idx="869">
                  <c:v>0.60452873766103854</c:v>
                </c:pt>
                <c:pt idx="870">
                  <c:v>0.61036870390577469</c:v>
                </c:pt>
                <c:pt idx="871">
                  <c:v>0.61708217803781018</c:v>
                </c:pt>
                <c:pt idx="872">
                  <c:v>0.62224261065654674</c:v>
                </c:pt>
                <c:pt idx="873">
                  <c:v>0.62879126903762261</c:v>
                </c:pt>
                <c:pt idx="874">
                  <c:v>0.63452083835550999</c:v>
                </c:pt>
                <c:pt idx="875">
                  <c:v>0.64257154983875497</c:v>
                </c:pt>
                <c:pt idx="876">
                  <c:v>0.65070225231560685</c:v>
                </c:pt>
                <c:pt idx="877">
                  <c:v>0.65897672028194254</c:v>
                </c:pt>
                <c:pt idx="878">
                  <c:v>0.66675268687096745</c:v>
                </c:pt>
                <c:pt idx="879">
                  <c:v>0.67554078121730399</c:v>
                </c:pt>
                <c:pt idx="880">
                  <c:v>0.6838843252268515</c:v>
                </c:pt>
                <c:pt idx="881">
                  <c:v>0.69206601611483276</c:v>
                </c:pt>
                <c:pt idx="882">
                  <c:v>0.70064048928915912</c:v>
                </c:pt>
                <c:pt idx="883">
                  <c:v>0.70943497667786959</c:v>
                </c:pt>
                <c:pt idx="884">
                  <c:v>0.71732695359680354</c:v>
                </c:pt>
                <c:pt idx="885">
                  <c:v>0.72634987530448836</c:v>
                </c:pt>
                <c:pt idx="886">
                  <c:v>0.73428332903492188</c:v>
                </c:pt>
                <c:pt idx="887">
                  <c:v>0.74313410638209632</c:v>
                </c:pt>
                <c:pt idx="888">
                  <c:v>0.75294851792125717</c:v>
                </c:pt>
                <c:pt idx="889">
                  <c:v>0.76090333376889197</c:v>
                </c:pt>
                <c:pt idx="890">
                  <c:v>0.76969158404309113</c:v>
                </c:pt>
                <c:pt idx="891">
                  <c:v>0.77939731386189359</c:v>
                </c:pt>
                <c:pt idx="892">
                  <c:v>0.78746720447226082</c:v>
                </c:pt>
                <c:pt idx="893">
                  <c:v>0.79608221889091035</c:v>
                </c:pt>
                <c:pt idx="894">
                  <c:v>0.80466854258280784</c:v>
                </c:pt>
                <c:pt idx="895">
                  <c:v>0.81281639712456566</c:v>
                </c:pt>
                <c:pt idx="896">
                  <c:v>0.82323549691559117</c:v>
                </c:pt>
                <c:pt idx="897">
                  <c:v>0.83193471238014249</c:v>
                </c:pt>
                <c:pt idx="898">
                  <c:v>0.84108455936813065</c:v>
                </c:pt>
                <c:pt idx="899">
                  <c:v>0.85039968989066661</c:v>
                </c:pt>
                <c:pt idx="900">
                  <c:v>0.85987698539049495</c:v>
                </c:pt>
                <c:pt idx="901">
                  <c:v>0.8677108012166117</c:v>
                </c:pt>
                <c:pt idx="902">
                  <c:v>0.87652072546373749</c:v>
                </c:pt>
                <c:pt idx="903">
                  <c:v>0.88456972174049187</c:v>
                </c:pt>
                <c:pt idx="904">
                  <c:v>0.89239106333758611</c:v>
                </c:pt>
                <c:pt idx="905">
                  <c:v>0.89944679912842573</c:v>
                </c:pt>
                <c:pt idx="906">
                  <c:v>0.90661792153772336</c:v>
                </c:pt>
                <c:pt idx="907">
                  <c:v>0.91361752329796153</c:v>
                </c:pt>
                <c:pt idx="908">
                  <c:v>0.92083230550883777</c:v>
                </c:pt>
                <c:pt idx="909">
                  <c:v>0.92668115964175257</c:v>
                </c:pt>
                <c:pt idx="910">
                  <c:v>0.93158665020484266</c:v>
                </c:pt>
                <c:pt idx="911">
                  <c:v>0.93722188316574728</c:v>
                </c:pt>
                <c:pt idx="912">
                  <c:v>0.94254526040109021</c:v>
                </c:pt>
                <c:pt idx="913">
                  <c:v>0.94844713000735048</c:v>
                </c:pt>
                <c:pt idx="914">
                  <c:v>0.95520660285890613</c:v>
                </c:pt>
                <c:pt idx="915">
                  <c:v>0.9599530470019596</c:v>
                </c:pt>
                <c:pt idx="916">
                  <c:v>0.96446404007221331</c:v>
                </c:pt>
                <c:pt idx="917">
                  <c:v>0.96897035530658371</c:v>
                </c:pt>
                <c:pt idx="918">
                  <c:v>0.9731710519299035</c:v>
                </c:pt>
                <c:pt idx="919">
                  <c:v>0.97754482848091029</c:v>
                </c:pt>
                <c:pt idx="920">
                  <c:v>0.98069457130908599</c:v>
                </c:pt>
                <c:pt idx="921">
                  <c:v>0.98285261292997517</c:v>
                </c:pt>
                <c:pt idx="922">
                  <c:v>0.98618479135760462</c:v>
                </c:pt>
                <c:pt idx="923">
                  <c:v>0.98940314244540439</c:v>
                </c:pt>
                <c:pt idx="924">
                  <c:v>0.99165785934121731</c:v>
                </c:pt>
                <c:pt idx="925">
                  <c:v>0.99376600404601623</c:v>
                </c:pt>
                <c:pt idx="926">
                  <c:v>0.99505552747121506</c:v>
                </c:pt>
                <c:pt idx="927">
                  <c:v>0.99632010243836866</c:v>
                </c:pt>
                <c:pt idx="928">
                  <c:v>0.99705608195069495</c:v>
                </c:pt>
                <c:pt idx="929">
                  <c:v>0.99817876256271831</c:v>
                </c:pt>
                <c:pt idx="930">
                  <c:v>0.99884613381542087</c:v>
                </c:pt>
                <c:pt idx="931">
                  <c:v>1</c:v>
                </c:pt>
                <c:pt idx="932">
                  <c:v>0.99957587621323585</c:v>
                </c:pt>
                <c:pt idx="933">
                  <c:v>0.99907690705233665</c:v>
                </c:pt>
                <c:pt idx="934">
                  <c:v>0.99798073417698629</c:v>
                </c:pt>
                <c:pt idx="935">
                  <c:v>0.99621251221304996</c:v>
                </c:pt>
                <c:pt idx="936">
                  <c:v>0.99559503787643711</c:v>
                </c:pt>
                <c:pt idx="937">
                  <c:v>0.99484190629920488</c:v>
                </c:pt>
                <c:pt idx="938">
                  <c:v>0.99358044988930705</c:v>
                </c:pt>
                <c:pt idx="939">
                  <c:v>0.99372078496580973</c:v>
                </c:pt>
                <c:pt idx="940">
                  <c:v>0.99326859416374491</c:v>
                </c:pt>
                <c:pt idx="941">
                  <c:v>0.99259030796064773</c:v>
                </c:pt>
                <c:pt idx="942">
                  <c:v>0.99227065584194651</c:v>
                </c:pt>
                <c:pt idx="943">
                  <c:v>0.98920667333830026</c:v>
                </c:pt>
                <c:pt idx="944">
                  <c:v>0.98564528095238257</c:v>
                </c:pt>
                <c:pt idx="945">
                  <c:v>0.98390044816786326</c:v>
                </c:pt>
                <c:pt idx="946">
                  <c:v>0.98176891428364732</c:v>
                </c:pt>
                <c:pt idx="947">
                  <c:v>0.97937542158995905</c:v>
                </c:pt>
                <c:pt idx="948">
                  <c:v>0.97558793380300901</c:v>
                </c:pt>
                <c:pt idx="949">
                  <c:v>0.97301512406712276</c:v>
                </c:pt>
                <c:pt idx="950">
                  <c:v>0.97044699216711983</c:v>
                </c:pt>
                <c:pt idx="951">
                  <c:v>0.96840589644331676</c:v>
                </c:pt>
                <c:pt idx="952">
                  <c:v>0.9637997873767663</c:v>
                </c:pt>
                <c:pt idx="953">
                  <c:v>0.95886622979837599</c:v>
                </c:pt>
                <c:pt idx="954">
                  <c:v>0.95418839391494659</c:v>
                </c:pt>
                <c:pt idx="955">
                  <c:v>0.94970858641724865</c:v>
                </c:pt>
                <c:pt idx="956">
                  <c:v>0.94478750306788084</c:v>
                </c:pt>
                <c:pt idx="957">
                  <c:v>0.93927233456131742</c:v>
                </c:pt>
                <c:pt idx="958">
                  <c:v>0.9326641117366592</c:v>
                </c:pt>
                <c:pt idx="959">
                  <c:v>0.9263802188665855</c:v>
                </c:pt>
                <c:pt idx="960">
                  <c:v>0.91843257570063852</c:v>
                </c:pt>
                <c:pt idx="961">
                  <c:v>0.90953221329309986</c:v>
                </c:pt>
                <c:pt idx="962">
                  <c:v>0.90085170917208246</c:v>
                </c:pt>
                <c:pt idx="963">
                  <c:v>0.89039518669398954</c:v>
                </c:pt>
                <c:pt idx="964">
                  <c:v>0.88176925732494538</c:v>
                </c:pt>
                <c:pt idx="965">
                  <c:v>0.87293438461977479</c:v>
                </c:pt>
                <c:pt idx="966">
                  <c:v>0.86205997546942859</c:v>
                </c:pt>
                <c:pt idx="967">
                  <c:v>0.85214296339655804</c:v>
                </c:pt>
                <c:pt idx="968">
                  <c:v>0.84222906988094304</c:v>
                </c:pt>
                <c:pt idx="969">
                  <c:v>0.83306207082804895</c:v>
                </c:pt>
                <c:pt idx="970">
                  <c:v>0.82304370564437035</c:v>
                </c:pt>
                <c:pt idx="971">
                  <c:v>0.81205390987556636</c:v>
                </c:pt>
                <c:pt idx="972">
                  <c:v>0.8000906564594209</c:v>
                </c:pt>
                <c:pt idx="973">
                  <c:v>0.78995628094583337</c:v>
                </c:pt>
                <c:pt idx="974">
                  <c:v>0.78022529081326053</c:v>
                </c:pt>
                <c:pt idx="975">
                  <c:v>0.769945122747973</c:v>
                </c:pt>
                <c:pt idx="976">
                  <c:v>0.75929899198873829</c:v>
                </c:pt>
                <c:pt idx="977">
                  <c:v>0.75086235904511023</c:v>
                </c:pt>
                <c:pt idx="978">
                  <c:v>0.74039071156432767</c:v>
                </c:pt>
                <c:pt idx="979">
                  <c:v>0.7322450400126489</c:v>
                </c:pt>
                <c:pt idx="980">
                  <c:v>0.72188706394383362</c:v>
                </c:pt>
                <c:pt idx="981">
                  <c:v>0.71220877742888045</c:v>
                </c:pt>
                <c:pt idx="982">
                  <c:v>0.70204695861144373</c:v>
                </c:pt>
                <c:pt idx="983">
                  <c:v>0.69294856781817304</c:v>
                </c:pt>
                <c:pt idx="984">
                  <c:v>0.68068047543029064</c:v>
                </c:pt>
                <c:pt idx="985">
                  <c:v>0.67124995828929679</c:v>
                </c:pt>
                <c:pt idx="986">
                  <c:v>0.66013931842683771</c:v>
                </c:pt>
                <c:pt idx="987">
                  <c:v>0.65139129754123593</c:v>
                </c:pt>
                <c:pt idx="988">
                  <c:v>0.64111627509542002</c:v>
                </c:pt>
                <c:pt idx="989">
                  <c:v>0.63067784024940987</c:v>
                </c:pt>
                <c:pt idx="990">
                  <c:v>0.62132092105964853</c:v>
                </c:pt>
                <c:pt idx="991">
                  <c:v>0.61034734178857375</c:v>
                </c:pt>
                <c:pt idx="992">
                  <c:v>0.60072004368474996</c:v>
                </c:pt>
                <c:pt idx="993">
                  <c:v>0.59051799547871575</c:v>
                </c:pt>
                <c:pt idx="994">
                  <c:v>0.57950980022210352</c:v>
                </c:pt>
                <c:pt idx="995">
                  <c:v>0.5684562299574224</c:v>
                </c:pt>
                <c:pt idx="996">
                  <c:v>0.55935830694774014</c:v>
                </c:pt>
                <c:pt idx="997">
                  <c:v>0.54542007122161074</c:v>
                </c:pt>
                <c:pt idx="998">
                  <c:v>0.53518933228882459</c:v>
                </c:pt>
                <c:pt idx="999">
                  <c:v>0.5247881642020189</c:v>
                </c:pt>
                <c:pt idx="1000">
                  <c:v>0.51371354367586197</c:v>
                </c:pt>
                <c:pt idx="1001">
                  <c:v>0.50263206232374302</c:v>
                </c:pt>
                <c:pt idx="1002">
                  <c:v>0.4919368142877325</c:v>
                </c:pt>
                <c:pt idx="1003">
                  <c:v>0.48029336891815061</c:v>
                </c:pt>
                <c:pt idx="1004">
                  <c:v>0.4721693713393984</c:v>
                </c:pt>
                <c:pt idx="1005">
                  <c:v>0.46324655531961928</c:v>
                </c:pt>
                <c:pt idx="1006">
                  <c:v>0.45174032646928503</c:v>
                </c:pt>
                <c:pt idx="1007">
                  <c:v>0.44311346153306408</c:v>
                </c:pt>
                <c:pt idx="1008">
                  <c:v>0.43152552648263226</c:v>
                </c:pt>
                <c:pt idx="1009">
                  <c:v>0.420517643081746</c:v>
                </c:pt>
                <c:pt idx="1010">
                  <c:v>0.41259027053796055</c:v>
                </c:pt>
                <c:pt idx="1011">
                  <c:v>0.4015367002732792</c:v>
                </c:pt>
                <c:pt idx="1012">
                  <c:v>0.39262963296764092</c:v>
                </c:pt>
                <c:pt idx="1013">
                  <c:v>0.38384372161138358</c:v>
                </c:pt>
                <c:pt idx="1014">
                  <c:v>0.37361859608165754</c:v>
                </c:pt>
                <c:pt idx="1015">
                  <c:v>0.36733906919174175</c:v>
                </c:pt>
                <c:pt idx="1016">
                  <c:v>0.36023094163900771</c:v>
                </c:pt>
                <c:pt idx="1017">
                  <c:v>0.34967883538102995</c:v>
                </c:pt>
                <c:pt idx="1018">
                  <c:v>0.34068242141001825</c:v>
                </c:pt>
                <c:pt idx="1019">
                  <c:v>0.33167150614776786</c:v>
                </c:pt>
                <c:pt idx="1020">
                  <c:v>0.32274775456081206</c:v>
                </c:pt>
                <c:pt idx="1021">
                  <c:v>0.31572445176543079</c:v>
                </c:pt>
                <c:pt idx="1022">
                  <c:v>0.30742955724907078</c:v>
                </c:pt>
                <c:pt idx="1023">
                  <c:v>0.29759596658278781</c:v>
                </c:pt>
                <c:pt idx="1024">
                  <c:v>0.29031647430885754</c:v>
                </c:pt>
                <c:pt idx="1025">
                  <c:v>0.28454511632374502</c:v>
                </c:pt>
                <c:pt idx="1026">
                  <c:v>0.27952143244066718</c:v>
                </c:pt>
                <c:pt idx="1027">
                  <c:v>0.27279501629602104</c:v>
                </c:pt>
                <c:pt idx="1028">
                  <c:v>0.26458759731068104</c:v>
                </c:pt>
                <c:pt idx="1029">
                  <c:v>0.25749646589498998</c:v>
                </c:pt>
                <c:pt idx="1030">
                  <c:v>0.25494283528622591</c:v>
                </c:pt>
                <c:pt idx="1031">
                  <c:v>0.24855213183014718</c:v>
                </c:pt>
                <c:pt idx="1032">
                  <c:v>0.24182337676755922</c:v>
                </c:pt>
                <c:pt idx="1033">
                  <c:v>0.23394309443833378</c:v>
                </c:pt>
                <c:pt idx="1034">
                  <c:v>0.23138260300360719</c:v>
                </c:pt>
                <c:pt idx="1035">
                  <c:v>0.22564913548915042</c:v>
                </c:pt>
                <c:pt idx="1036">
                  <c:v>0.21924642558763752</c:v>
                </c:pt>
                <c:pt idx="1037">
                  <c:v>0.21156900540789009</c:v>
                </c:pt>
                <c:pt idx="1038">
                  <c:v>0.20754248020729674</c:v>
                </c:pt>
                <c:pt idx="1039">
                  <c:v>0.20367546921032831</c:v>
                </c:pt>
                <c:pt idx="1040">
                  <c:v>0.19921328156112469</c:v>
                </c:pt>
                <c:pt idx="1041">
                  <c:v>0.19009805055867393</c:v>
                </c:pt>
                <c:pt idx="1042">
                  <c:v>0.1858000549489788</c:v>
                </c:pt>
                <c:pt idx="1043">
                  <c:v>0.18479884214206219</c:v>
                </c:pt>
                <c:pt idx="1044">
                  <c:v>0.18093151928936807</c:v>
                </c:pt>
                <c:pt idx="1045">
                  <c:v>0.1777845831627223</c:v>
                </c:pt>
                <c:pt idx="1046">
                  <c:v>0.1720255434787693</c:v>
                </c:pt>
                <c:pt idx="1047">
                  <c:v>0.16898463829881449</c:v>
                </c:pt>
                <c:pt idx="1048">
                  <c:v>0.16479251770794778</c:v>
                </c:pt>
                <c:pt idx="1049">
                  <c:v>0.16267766810504916</c:v>
                </c:pt>
                <c:pt idx="1050">
                  <c:v>0.15740902154954256</c:v>
                </c:pt>
                <c:pt idx="1051">
                  <c:v>0.15658681392909835</c:v>
                </c:pt>
                <c:pt idx="1052">
                  <c:v>0.14994288362386327</c:v>
                </c:pt>
                <c:pt idx="1053">
                  <c:v>0.1485976939516517</c:v>
                </c:pt>
                <c:pt idx="1054">
                  <c:v>0.14207866186450427</c:v>
                </c:pt>
                <c:pt idx="1055">
                  <c:v>0.13903666518950999</c:v>
                </c:pt>
                <c:pt idx="1056">
                  <c:v>0.13336494510871441</c:v>
                </c:pt>
                <c:pt idx="1057">
                  <c:v>0.12990506176146707</c:v>
                </c:pt>
                <c:pt idx="1058">
                  <c:v>0.12204411448722642</c:v>
                </c:pt>
                <c:pt idx="1059">
                  <c:v>0.12093094547483312</c:v>
                </c:pt>
                <c:pt idx="1060">
                  <c:v>0.11788926065556436</c:v>
                </c:pt>
                <c:pt idx="1061">
                  <c:v>0.11666896920144029</c:v>
                </c:pt>
                <c:pt idx="1062">
                  <c:v>0.11161051340496249</c:v>
                </c:pt>
                <c:pt idx="1063">
                  <c:v>0.10647861558511454</c:v>
                </c:pt>
                <c:pt idx="1064">
                  <c:v>0.10175571654934126</c:v>
                </c:pt>
                <c:pt idx="1065">
                  <c:v>0.10058999984719065</c:v>
                </c:pt>
                <c:pt idx="1066">
                  <c:v>9.6034255480318478E-2</c:v>
                </c:pt>
                <c:pt idx="1067">
                  <c:v>8.9425253016346531E-2</c:v>
                </c:pt>
                <c:pt idx="1068">
                  <c:v>8.5933248529366305E-2</c:v>
                </c:pt>
                <c:pt idx="1069">
                  <c:v>8.3229771244469647E-2</c:v>
                </c:pt>
                <c:pt idx="1070">
                  <c:v>8.5628721413355147E-2</c:v>
                </c:pt>
                <c:pt idx="1071">
                  <c:v>8.3050921985859796E-2</c:v>
                </c:pt>
                <c:pt idx="1072">
                  <c:v>7.6234067680800585E-2</c:v>
                </c:pt>
                <c:pt idx="1073">
                  <c:v>7.4647969460592378E-2</c:v>
                </c:pt>
                <c:pt idx="1074">
                  <c:v>7.3674823668976361E-2</c:v>
                </c:pt>
                <c:pt idx="1075">
                  <c:v>6.9154786782681124E-2</c:v>
                </c:pt>
                <c:pt idx="1076">
                  <c:v>6.7009999030128609E-2</c:v>
                </c:pt>
                <c:pt idx="1077">
                  <c:v>6.142778154256933E-2</c:v>
                </c:pt>
                <c:pt idx="1078">
                  <c:v>5.769034659957193E-2</c:v>
                </c:pt>
                <c:pt idx="1079">
                  <c:v>6.3230307636317609E-2</c:v>
                </c:pt>
                <c:pt idx="1080">
                  <c:v>6.2128677285769915E-2</c:v>
                </c:pt>
                <c:pt idx="1081">
                  <c:v>6.0912907739666525E-2</c:v>
                </c:pt>
                <c:pt idx="1082">
                  <c:v>5.8535163760119253E-2</c:v>
                </c:pt>
                <c:pt idx="1083">
                  <c:v>5.746378341495114E-2</c:v>
                </c:pt>
                <c:pt idx="1084">
                  <c:v>5.6069320538100743E-2</c:v>
                </c:pt>
                <c:pt idx="1085">
                  <c:v>5.7213051411599346E-2</c:v>
                </c:pt>
                <c:pt idx="1086">
                  <c:v>5.0685755147724498E-2</c:v>
                </c:pt>
                <c:pt idx="1087">
                  <c:v>4.7316933672341181E-2</c:v>
                </c:pt>
                <c:pt idx="1088">
                  <c:v>4.3589010328973547E-2</c:v>
                </c:pt>
                <c:pt idx="1089">
                  <c:v>4.590547465844784E-2</c:v>
                </c:pt>
                <c:pt idx="1090">
                  <c:v>4.3700654678724693E-2</c:v>
                </c:pt>
                <c:pt idx="1091">
                  <c:v>4.6265979877197348E-2</c:v>
                </c:pt>
                <c:pt idx="1092">
                  <c:v>4.151485789826078E-2</c:v>
                </c:pt>
                <c:pt idx="1093">
                  <c:v>4.1855248422711711E-2</c:v>
                </c:pt>
                <c:pt idx="1094">
                  <c:v>4.1987319322487136E-2</c:v>
                </c:pt>
                <c:pt idx="1095">
                  <c:v>4.4354772063090853E-2</c:v>
                </c:pt>
                <c:pt idx="1096">
                  <c:v>4.290760556862059E-2</c:v>
                </c:pt>
                <c:pt idx="1097">
                  <c:v>4.9609696966672855E-2</c:v>
                </c:pt>
                <c:pt idx="1098">
                  <c:v>4.5826107376292273E-2</c:v>
                </c:pt>
                <c:pt idx="1099">
                  <c:v>4.7634402800963441E-2</c:v>
                </c:pt>
                <c:pt idx="1100">
                  <c:v>4.2615240825906141E-2</c:v>
                </c:pt>
                <c:pt idx="1101">
                  <c:v>3.8920841973036288E-2</c:v>
                </c:pt>
                <c:pt idx="1102">
                  <c:v>3.8182367614905482E-2</c:v>
                </c:pt>
                <c:pt idx="1103">
                  <c:v>3.0869818634065554E-2</c:v>
                </c:pt>
                <c:pt idx="1104">
                  <c:v>1.9862403016767526E-2</c:v>
                </c:pt>
                <c:pt idx="1105">
                  <c:v>1.9235417080525175E-2</c:v>
                </c:pt>
                <c:pt idx="1106">
                  <c:v>1.7931548291950549E-2</c:v>
                </c:pt>
                <c:pt idx="1107">
                  <c:v>2.1383635246058873E-2</c:v>
                </c:pt>
                <c:pt idx="1108">
                  <c:v>2.250257358937521E-2</c:v>
                </c:pt>
                <c:pt idx="1109">
                  <c:v>1.9239315277094611E-2</c:v>
                </c:pt>
                <c:pt idx="1110">
                  <c:v>2.3394169108756812E-2</c:v>
                </c:pt>
                <c:pt idx="1111">
                  <c:v>3.0691749014769794E-2</c:v>
                </c:pt>
                <c:pt idx="1112">
                  <c:v>2.635586293441889E-2</c:v>
                </c:pt>
                <c:pt idx="1113">
                  <c:v>2.7686083531803522E-2</c:v>
                </c:pt>
                <c:pt idx="1114">
                  <c:v>2.5296177178959239E-2</c:v>
                </c:pt>
                <c:pt idx="1115">
                  <c:v>2.6434294649397661E-2</c:v>
                </c:pt>
                <c:pt idx="1116">
                  <c:v>2.7750013955543742E-2</c:v>
                </c:pt>
                <c:pt idx="1117">
                  <c:v>2.8022419931822015E-2</c:v>
                </c:pt>
                <c:pt idx="1118">
                  <c:v>2.7318249703503092E-2</c:v>
                </c:pt>
                <c:pt idx="1119">
                  <c:v>3.1338070005996928E-2</c:v>
                </c:pt>
                <c:pt idx="1120">
                  <c:v>3.1674406406015418E-2</c:v>
                </c:pt>
                <c:pt idx="1121">
                  <c:v>3.269183571066147E-2</c:v>
                </c:pt>
                <c:pt idx="1122">
                  <c:v>3.3825431273079208E-2</c:v>
                </c:pt>
                <c:pt idx="1123">
                  <c:v>3.5966788612650527E-2</c:v>
                </c:pt>
                <c:pt idx="1124">
                  <c:v>2.9811068445782851E-2</c:v>
                </c:pt>
                <c:pt idx="1125">
                  <c:v>2.2850136795513912E-2</c:v>
                </c:pt>
                <c:pt idx="1126">
                  <c:v>1.3772172552267665E-2</c:v>
                </c:pt>
                <c:pt idx="1127">
                  <c:v>1.4866630221127591E-2</c:v>
                </c:pt>
                <c:pt idx="1128">
                  <c:v>1.6029072438159722E-2</c:v>
                </c:pt>
                <c:pt idx="1129">
                  <c:v>9.6322877954325599E-3</c:v>
                </c:pt>
                <c:pt idx="1130">
                  <c:v>7.2208633975246565E-3</c:v>
                </c:pt>
                <c:pt idx="1131">
                  <c:v>9.0664255814003388E-3</c:v>
                </c:pt>
                <c:pt idx="1132">
                  <c:v>1.3860271794739049E-2</c:v>
                </c:pt>
                <c:pt idx="1133">
                  <c:v>1.7956964533583909E-2</c:v>
                </c:pt>
                <c:pt idx="1134">
                  <c:v>1.61326085390463E-2</c:v>
                </c:pt>
                <c:pt idx="1135">
                  <c:v>1.0955803494717514E-2</c:v>
                </c:pt>
                <c:pt idx="1136">
                  <c:v>8.1784164028626226E-3</c:v>
                </c:pt>
                <c:pt idx="1137">
                  <c:v>4.0059427227062345E-3</c:v>
                </c:pt>
                <c:pt idx="1138">
                  <c:v>1.1223687562975254E-3</c:v>
                </c:pt>
                <c:pt idx="1139">
                  <c:v>-2.0948908364625883E-3</c:v>
                </c:pt>
                <c:pt idx="1140">
                  <c:v>-3.0850327651218376E-3</c:v>
                </c:pt>
                <c:pt idx="1141">
                  <c:v>-6.4449663523264891E-3</c:v>
                </c:pt>
                <c:pt idx="1142">
                  <c:v>-8.3402695244293931E-3</c:v>
                </c:pt>
                <c:pt idx="1143">
                  <c:v>-6.4831686787079528E-3</c:v>
                </c:pt>
                <c:pt idx="1144">
                  <c:v>-4.7475356380926757E-3</c:v>
                </c:pt>
                <c:pt idx="1145">
                  <c:v>-1.3913443195947609E-3</c:v>
                </c:pt>
                <c:pt idx="1146">
                  <c:v>-1.3975814341060388E-3</c:v>
                </c:pt>
                <c:pt idx="1147">
                  <c:v>4.0369723673997744E-3</c:v>
                </c:pt>
                <c:pt idx="1148">
                  <c:v>-6.920078550220689E-4</c:v>
                </c:pt>
                <c:pt idx="1149">
                  <c:v>1.6480015817322909E-3</c:v>
                </c:pt>
                <c:pt idx="1150">
                  <c:v>-6.1731840875003713E-4</c:v>
                </c:pt>
                <c:pt idx="1151">
                  <c:v>-6.7187756793699576E-3</c:v>
                </c:pt>
                <c:pt idx="1152">
                  <c:v>-5.6661066777355324E-3</c:v>
                </c:pt>
                <c:pt idx="1153">
                  <c:v>-8.2764950285520219E-3</c:v>
                </c:pt>
                <c:pt idx="1154">
                  <c:v>-8.6742670065063452E-3</c:v>
                </c:pt>
                <c:pt idx="1155">
                  <c:v>0</c:v>
                </c:pt>
                <c:pt idx="1156">
                  <c:v>-6.6765192285562084E-3</c:v>
                </c:pt>
                <c:pt idx="1157">
                  <c:v>-1.012049793379996E-2</c:v>
                </c:pt>
                <c:pt idx="1158">
                  <c:v>-3.5818189359420561E-3</c:v>
                </c:pt>
                <c:pt idx="1159">
                  <c:v>-4.2229943076975574E-3</c:v>
                </c:pt>
                <c:pt idx="1160">
                  <c:v>-7.3172268167233118E-3</c:v>
                </c:pt>
                <c:pt idx="1161">
                  <c:v>-1.7652749273298299E-2</c:v>
                </c:pt>
                <c:pt idx="1162">
                  <c:v>-2.1832395635142613E-2</c:v>
                </c:pt>
                <c:pt idx="1163">
                  <c:v>-1.720367702848901E-2</c:v>
                </c:pt>
                <c:pt idx="1164">
                  <c:v>-1.6091911366860598E-2</c:v>
                </c:pt>
                <c:pt idx="1165">
                  <c:v>-1.7532061107505784E-2</c:v>
                </c:pt>
                <c:pt idx="1166">
                  <c:v>-1.7322338132065233E-2</c:v>
                </c:pt>
                <c:pt idx="1167">
                  <c:v>-1.2974133750554777E-2</c:v>
                </c:pt>
                <c:pt idx="1168">
                  <c:v>-9.8697659304481586E-3</c:v>
                </c:pt>
                <c:pt idx="1169">
                  <c:v>-1.4278314394854951E-2</c:v>
                </c:pt>
                <c:pt idx="1170">
                  <c:v>-1.6341863730898451E-2</c:v>
                </c:pt>
                <c:pt idx="1171">
                  <c:v>-8.8760376609448716E-3</c:v>
                </c:pt>
                <c:pt idx="1172">
                  <c:v>-1.9056879677641015E-2</c:v>
                </c:pt>
                <c:pt idx="1173">
                  <c:v>-2.4958125572450154E-2</c:v>
                </c:pt>
                <c:pt idx="1174">
                  <c:v>-2.7755159575015523E-2</c:v>
                </c:pt>
                <c:pt idx="1175">
                  <c:v>-2.381361505963776E-2</c:v>
                </c:pt>
                <c:pt idx="1176">
                  <c:v>-3.0807291561090529E-2</c:v>
                </c:pt>
                <c:pt idx="1177">
                  <c:v>-2.7760305194487307E-2</c:v>
                </c:pt>
                <c:pt idx="1178">
                  <c:v>-2.6098893816555963E-2</c:v>
                </c:pt>
                <c:pt idx="1179">
                  <c:v>-2.0821671228596236E-2</c:v>
                </c:pt>
                <c:pt idx="1180">
                  <c:v>-2.0974324606258789E-2</c:v>
                </c:pt>
                <c:pt idx="1181">
                  <c:v>-3.3347044590067272E-2</c:v>
                </c:pt>
                <c:pt idx="1182">
                  <c:v>-4.1651294778194195E-2</c:v>
                </c:pt>
                <c:pt idx="1183">
                  <c:v>-4.1544951975777678E-2</c:v>
                </c:pt>
                <c:pt idx="1184">
                  <c:v>-4.2843207361292122E-2</c:v>
                </c:pt>
                <c:pt idx="1185">
                  <c:v>-4.6882362718770734E-2</c:v>
                </c:pt>
                <c:pt idx="1186">
                  <c:v>-5.3879625561067394E-2</c:v>
                </c:pt>
                <c:pt idx="1187">
                  <c:v>-4.7970271417393684E-2</c:v>
                </c:pt>
                <c:pt idx="1188">
                  <c:v>-3.7494257956453149E-2</c:v>
                </c:pt>
                <c:pt idx="1189">
                  <c:v>-5.1372929239000331E-2</c:v>
                </c:pt>
                <c:pt idx="1190">
                  <c:v>-4.6724407793773702E-2</c:v>
                </c:pt>
                <c:pt idx="1191">
                  <c:v>-5.0892983277360505E-2</c:v>
                </c:pt>
                <c:pt idx="1192">
                  <c:v>-4.4688301761579403E-2</c:v>
                </c:pt>
                <c:pt idx="1193">
                  <c:v>-5.230802863209788E-2</c:v>
                </c:pt>
                <c:pt idx="1194">
                  <c:v>-5.7529740900907504E-2</c:v>
                </c:pt>
                <c:pt idx="1195">
                  <c:v>-6.5807483352361723E-2</c:v>
                </c:pt>
                <c:pt idx="1196">
                  <c:v>-5.3486219563271056E-2</c:v>
                </c:pt>
                <c:pt idx="1197">
                  <c:v>-4.4674736037517503E-2</c:v>
                </c:pt>
                <c:pt idx="1198">
                  <c:v>-3.082647068821261E-2</c:v>
                </c:pt>
                <c:pt idx="1199">
                  <c:v>-4.3666662404638366E-2</c:v>
                </c:pt>
                <c:pt idx="1200">
                  <c:v>-2.3021813372435848E-2</c:v>
                </c:pt>
                <c:pt idx="1201">
                  <c:v>-1.0857413013302867E-2</c:v>
                </c:pt>
                <c:pt idx="1202">
                  <c:v>-2.4552401273495467E-3</c:v>
                </c:pt>
                <c:pt idx="1203">
                  <c:v>-1.3721651924735855E-4</c:v>
                </c:pt>
                <c:pt idx="1204">
                  <c:v>-1.4485386596628107E-2</c:v>
                </c:pt>
                <c:pt idx="1205">
                  <c:v>-3.2386684883199068E-2</c:v>
                </c:pt>
                <c:pt idx="1206">
                  <c:v>-2.7360038370728593E-2</c:v>
                </c:pt>
                <c:pt idx="1207">
                  <c:v>-5.0876454923905814E-2</c:v>
                </c:pt>
                <c:pt idx="1208">
                  <c:v>-5.7854070855491997E-2</c:v>
                </c:pt>
                <c:pt idx="1209">
                  <c:v>-5.8262913711703827E-2</c:v>
                </c:pt>
                <c:pt idx="1210">
                  <c:v>-5.5723784394178182E-2</c:v>
                </c:pt>
                <c:pt idx="1211">
                  <c:v>-5.8666299092718178E-2</c:v>
                </c:pt>
                <c:pt idx="1212">
                  <c:v>-6.7941668010245121E-2</c:v>
                </c:pt>
                <c:pt idx="1213">
                  <c:v>-8.4938584692686517E-2</c:v>
                </c:pt>
                <c:pt idx="1214">
                  <c:v>-8.4089245624118444E-2</c:v>
                </c:pt>
                <c:pt idx="1215">
                  <c:v>-9.4716509111956559E-2</c:v>
                </c:pt>
                <c:pt idx="1216">
                  <c:v>-9.4226583767098637E-2</c:v>
                </c:pt>
                <c:pt idx="1217">
                  <c:v>-0.10356541532477756</c:v>
                </c:pt>
                <c:pt idx="1218">
                  <c:v>-0.10111033112529093</c:v>
                </c:pt>
                <c:pt idx="1219">
                  <c:v>-9.7322999266203539E-2</c:v>
                </c:pt>
                <c:pt idx="1220">
                  <c:v>-9.9113051130929275E-2</c:v>
                </c:pt>
                <c:pt idx="1221">
                  <c:v>-8.2265201485306541E-2</c:v>
                </c:pt>
                <c:pt idx="1222">
                  <c:v>-8.0191984621770573E-2</c:v>
                </c:pt>
                <c:pt idx="1223">
                  <c:v>-9.6014608569608306E-2</c:v>
                </c:pt>
                <c:pt idx="1224">
                  <c:v>-9.0280049560111944E-2</c:v>
                </c:pt>
                <c:pt idx="1225">
                  <c:v>-9.2405658185542375E-2</c:v>
                </c:pt>
                <c:pt idx="1226">
                  <c:v>-8.6288764056507108E-2</c:v>
                </c:pt>
                <c:pt idx="1227">
                  <c:v>-5.8593168925073894E-2</c:v>
                </c:pt>
                <c:pt idx="1228">
                  <c:v>-6.8382943861915235E-2</c:v>
                </c:pt>
                <c:pt idx="1229">
                  <c:v>-8.9694072651781073E-2</c:v>
                </c:pt>
                <c:pt idx="1230">
                  <c:v>-8.8732153666285118E-2</c:v>
                </c:pt>
                <c:pt idx="1231">
                  <c:v>-8.095213295282784E-2</c:v>
                </c:pt>
                <c:pt idx="1232">
                  <c:v>-7.4914606105947995E-2</c:v>
                </c:pt>
                <c:pt idx="1233">
                  <c:v>-6.6891181998689694E-2</c:v>
                </c:pt>
                <c:pt idx="1234">
                  <c:v>-9.0356454212874651E-2</c:v>
                </c:pt>
                <c:pt idx="1235">
                  <c:v>-7.873920472424005E-2</c:v>
                </c:pt>
                <c:pt idx="1236">
                  <c:v>-4.7866267532918859E-2</c:v>
                </c:pt>
                <c:pt idx="1237">
                  <c:v>-4.6573157766876046E-2</c:v>
                </c:pt>
                <c:pt idx="1238">
                  <c:v>-3.3661395161433745E-2</c:v>
                </c:pt>
                <c:pt idx="1239">
                  <c:v>-2.9684766876930304E-2</c:v>
                </c:pt>
                <c:pt idx="1240">
                  <c:v>-1.6789844480668243E-2</c:v>
                </c:pt>
                <c:pt idx="1241">
                  <c:v>-7.2138466436995827E-3</c:v>
                </c:pt>
                <c:pt idx="1242">
                  <c:v>-5.4434416896843316E-3</c:v>
                </c:pt>
                <c:pt idx="1243">
                  <c:v>-1.687233032007945E-2</c:v>
                </c:pt>
                <c:pt idx="1244">
                  <c:v>-2.8165249854130007E-3</c:v>
                </c:pt>
                <c:pt idx="1245">
                  <c:v>-3.5174675069723223E-2</c:v>
                </c:pt>
                <c:pt idx="1246">
                  <c:v>-5.2930180804594149E-2</c:v>
                </c:pt>
                <c:pt idx="1247">
                  <c:v>-7.9559385282468031E-2</c:v>
                </c:pt>
                <c:pt idx="1248">
                  <c:v>-9.166921088962772E-2</c:v>
                </c:pt>
                <c:pt idx="1249">
                  <c:v>-0.10532100713182871</c:v>
                </c:pt>
                <c:pt idx="1250">
                  <c:v>-0.10423574920687301</c:v>
                </c:pt>
                <c:pt idx="1251">
                  <c:v>-9.4581475582788274E-2</c:v>
                </c:pt>
                <c:pt idx="1252">
                  <c:v>-8.1330725803660089E-2</c:v>
                </c:pt>
                <c:pt idx="1253">
                  <c:v>-6.0878915465580496E-2</c:v>
                </c:pt>
                <c:pt idx="1254">
                  <c:v>-4.0377675994999161E-2</c:v>
                </c:pt>
                <c:pt idx="1255">
                  <c:v>-2.1298966416568827E-2</c:v>
                </c:pt>
                <c:pt idx="1256">
                  <c:v>-9.1651279185408357E-3</c:v>
                </c:pt>
                <c:pt idx="1257">
                  <c:v>-2.1913478123788622E-2</c:v>
                </c:pt>
                <c:pt idx="1258">
                  <c:v>-3.5895061795771288E-2</c:v>
                </c:pt>
                <c:pt idx="1259">
                  <c:v>-5.499092343910756E-2</c:v>
                </c:pt>
                <c:pt idx="1260">
                  <c:v>-7.3630384228083851E-2</c:v>
                </c:pt>
                <c:pt idx="1261">
                  <c:v>-8.9340116403268235E-2</c:v>
                </c:pt>
                <c:pt idx="1262">
                  <c:v>-9.8771257255713299E-2</c:v>
                </c:pt>
                <c:pt idx="1263">
                  <c:v>-9.8640745634565694E-2</c:v>
                </c:pt>
                <c:pt idx="1264">
                  <c:v>-9.3349333611092891E-2</c:v>
                </c:pt>
                <c:pt idx="1265">
                  <c:v>-0.10322034696444317</c:v>
                </c:pt>
                <c:pt idx="1266">
                  <c:v>-9.6260194953488407E-2</c:v>
                </c:pt>
                <c:pt idx="1267">
                  <c:v>-8.7955165126047452E-2</c:v>
                </c:pt>
                <c:pt idx="1268">
                  <c:v>-0.10381567954454103</c:v>
                </c:pt>
                <c:pt idx="1269">
                  <c:v>-0.10315797581933084</c:v>
                </c:pt>
                <c:pt idx="1270">
                  <c:v>-0.13351432400125871</c:v>
                </c:pt>
                <c:pt idx="1271">
                  <c:v>-0.15152149730665809</c:v>
                </c:pt>
                <c:pt idx="1272">
                  <c:v>-0.14701455836083652</c:v>
                </c:pt>
                <c:pt idx="1273">
                  <c:v>-0.13400440527397942</c:v>
                </c:pt>
                <c:pt idx="1274">
                  <c:v>-0.15003909111519922</c:v>
                </c:pt>
                <c:pt idx="1275">
                  <c:v>-0.13585261823152239</c:v>
                </c:pt>
                <c:pt idx="1276">
                  <c:v>-0.1280615266398076</c:v>
                </c:pt>
                <c:pt idx="1277">
                  <c:v>-9.2584819299877774E-2</c:v>
                </c:pt>
                <c:pt idx="1278">
                  <c:v>-6.2353837119625811E-2</c:v>
                </c:pt>
                <c:pt idx="1279">
                  <c:v>-4.936987991371572E-2</c:v>
                </c:pt>
                <c:pt idx="1280">
                  <c:v>-4.9830178964645366E-2</c:v>
                </c:pt>
                <c:pt idx="1281">
                  <c:v>-3.888232779092942E-2</c:v>
                </c:pt>
                <c:pt idx="1282">
                  <c:v>-5.4276617899707925E-2</c:v>
                </c:pt>
                <c:pt idx="1283">
                  <c:v>-4.1089954472182659E-2</c:v>
                </c:pt>
                <c:pt idx="1284">
                  <c:v>-3.973618876751811E-2</c:v>
                </c:pt>
                <c:pt idx="1285">
                  <c:v>-5.2374142045917095E-2</c:v>
                </c:pt>
                <c:pt idx="1286">
                  <c:v>-3.9276357500177009E-2</c:v>
                </c:pt>
                <c:pt idx="1287">
                  <c:v>-5.3365375469615839E-2</c:v>
                </c:pt>
                <c:pt idx="1288">
                  <c:v>-3.811672198467482E-2</c:v>
                </c:pt>
                <c:pt idx="1289">
                  <c:v>1.1721409300972268E-2</c:v>
                </c:pt>
                <c:pt idx="1290">
                  <c:v>-4.0747069101926886E-3</c:v>
                </c:pt>
                <c:pt idx="1291">
                  <c:v>-3.2684663028973701E-2</c:v>
                </c:pt>
                <c:pt idx="1292">
                  <c:v>-4.0035414336194938E-2</c:v>
                </c:pt>
                <c:pt idx="1293">
                  <c:v>-9.0488681040512928E-2</c:v>
                </c:pt>
                <c:pt idx="1294">
                  <c:v>-7.8502506228538549E-2</c:v>
                </c:pt>
                <c:pt idx="1295">
                  <c:v>-8.98378381412651E-2</c:v>
                </c:pt>
                <c:pt idx="1296">
                  <c:v>-0.1083277641098344</c:v>
                </c:pt>
                <c:pt idx="1297">
                  <c:v>-9.8689083272027786E-2</c:v>
                </c:pt>
                <c:pt idx="1298">
                  <c:v>-7.7843866936151709E-2</c:v>
                </c:pt>
              </c:numCache>
            </c:numRef>
          </c:yVal>
          <c:smooth val="0"/>
          <c:extLst>
            <c:ext xmlns:c16="http://schemas.microsoft.com/office/drawing/2014/chart" uri="{C3380CC4-5D6E-409C-BE32-E72D297353CC}">
              <c16:uniqueId val="{00000002-EA6C-4C0E-9A4F-E63847BC888B}"/>
            </c:ext>
          </c:extLst>
        </c:ser>
        <c:ser>
          <c:idx val="8"/>
          <c:order val="8"/>
          <c:tx>
            <c:strRef>
              <c:f>'24.08.21 Eg Filtres +Lihgt  Abs'!$CL$1</c:f>
              <c:strCache>
                <c:ptCount val="1"/>
                <c:pt idx="0">
                  <c:v>Abs 500</c:v>
                </c:pt>
              </c:strCache>
            </c:strRef>
          </c:tx>
          <c:spPr>
            <a:ln w="19050" cap="rnd">
              <a:solidFill>
                <a:srgbClr val="00B0F0"/>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Abs'!$CL$2:$CL$1300</c:f>
              <c:numCache>
                <c:formatCode>General</c:formatCode>
                <c:ptCount val="1299"/>
                <c:pt idx="0">
                  <c:v>25.919551692703191</c:v>
                </c:pt>
                <c:pt idx="1">
                  <c:v>24.470246611582603</c:v>
                </c:pt>
                <c:pt idx="2">
                  <c:v>24.94129996449092</c:v>
                </c:pt>
                <c:pt idx="3">
                  <c:v>25.297065621190818</c:v>
                </c:pt>
                <c:pt idx="4">
                  <c:v>23.337434354928803</c:v>
                </c:pt>
                <c:pt idx="5">
                  <c:v>23.873380028116543</c:v>
                </c:pt>
                <c:pt idx="6">
                  <c:v>23.74769658219936</c:v>
                </c:pt>
                <c:pt idx="7">
                  <c:v>24.648012633756053</c:v>
                </c:pt>
                <c:pt idx="8">
                  <c:v>24.664651024675695</c:v>
                </c:pt>
                <c:pt idx="9">
                  <c:v>23.901776907470818</c:v>
                </c:pt>
                <c:pt idx="10">
                  <c:v>20.979740617608766</c:v>
                </c:pt>
                <c:pt idx="11">
                  <c:v>20.988228533101314</c:v>
                </c:pt>
                <c:pt idx="12">
                  <c:v>21.486964949840832</c:v>
                </c:pt>
                <c:pt idx="13">
                  <c:v>21.910101813454826</c:v>
                </c:pt>
                <c:pt idx="14">
                  <c:v>22.21577059889901</c:v>
                </c:pt>
                <c:pt idx="15">
                  <c:v>23.581611177676212</c:v>
                </c:pt>
                <c:pt idx="16">
                  <c:v>20.482561616555952</c:v>
                </c:pt>
                <c:pt idx="17">
                  <c:v>15.45741714029408</c:v>
                </c:pt>
                <c:pt idx="18">
                  <c:v>6.1600932476685477</c:v>
                </c:pt>
                <c:pt idx="19">
                  <c:v>1.4056237242169833</c:v>
                </c:pt>
                <c:pt idx="20">
                  <c:v>1.8722475273430281</c:v>
                </c:pt>
                <c:pt idx="21">
                  <c:v>1.7603939327237956</c:v>
                </c:pt>
                <c:pt idx="22">
                  <c:v>1.1078886738501601</c:v>
                </c:pt>
                <c:pt idx="23">
                  <c:v>1.1539427535524651</c:v>
                </c:pt>
                <c:pt idx="24">
                  <c:v>1.0492169313927242</c:v>
                </c:pt>
                <c:pt idx="25">
                  <c:v>0.90921564392908982</c:v>
                </c:pt>
                <c:pt idx="26">
                  <c:v>1.2567763156528584</c:v>
                </c:pt>
                <c:pt idx="27">
                  <c:v>1.1265166633095705</c:v>
                </c:pt>
                <c:pt idx="28">
                  <c:v>1.2471398060913643</c:v>
                </c:pt>
                <c:pt idx="29">
                  <c:v>1.431166639325369</c:v>
                </c:pt>
                <c:pt idx="30">
                  <c:v>1.2559898207310718</c:v>
                </c:pt>
                <c:pt idx="31">
                  <c:v>1.0039000284487931</c:v>
                </c:pt>
                <c:pt idx="32">
                  <c:v>1.4243425629247852</c:v>
                </c:pt>
                <c:pt idx="33">
                  <c:v>1.2576627447478752</c:v>
                </c:pt>
                <c:pt idx="34">
                  <c:v>1.1036667794927808</c:v>
                </c:pt>
                <c:pt idx="35">
                  <c:v>0.85651788847657762</c:v>
                </c:pt>
                <c:pt idx="36">
                  <c:v>0.9541522778761834</c:v>
                </c:pt>
                <c:pt idx="37">
                  <c:v>1.0406732085047357</c:v>
                </c:pt>
                <c:pt idx="38">
                  <c:v>1.169641503674463</c:v>
                </c:pt>
                <c:pt idx="39">
                  <c:v>1.1502179343684265</c:v>
                </c:pt>
                <c:pt idx="40">
                  <c:v>1.2831070235294364</c:v>
                </c:pt>
                <c:pt idx="41">
                  <c:v>1.6714901560945825</c:v>
                </c:pt>
                <c:pt idx="42">
                  <c:v>2.0560861728482225</c:v>
                </c:pt>
                <c:pt idx="43">
                  <c:v>1.404824250831141</c:v>
                </c:pt>
                <c:pt idx="44">
                  <c:v>1.5054333041923551</c:v>
                </c:pt>
                <c:pt idx="45">
                  <c:v>1.5052840518557127</c:v>
                </c:pt>
                <c:pt idx="46">
                  <c:v>1.2942659069246853</c:v>
                </c:pt>
                <c:pt idx="47">
                  <c:v>1.5677545907423056</c:v>
                </c:pt>
                <c:pt idx="48">
                  <c:v>1.1885316581078023</c:v>
                </c:pt>
                <c:pt idx="49">
                  <c:v>0.64019856011728382</c:v>
                </c:pt>
                <c:pt idx="50">
                  <c:v>1.1182013613889656</c:v>
                </c:pt>
                <c:pt idx="51">
                  <c:v>1.1786563448076799</c:v>
                </c:pt>
                <c:pt idx="52">
                  <c:v>1.5442869320364561</c:v>
                </c:pt>
                <c:pt idx="53">
                  <c:v>1.7280035799795253</c:v>
                </c:pt>
                <c:pt idx="54">
                  <c:v>1.6832784949965423</c:v>
                </c:pt>
                <c:pt idx="55">
                  <c:v>1.4973632952424063</c:v>
                </c:pt>
                <c:pt idx="56">
                  <c:v>1.7976732728779172</c:v>
                </c:pt>
                <c:pt idx="57">
                  <c:v>1.8692533956853357</c:v>
                </c:pt>
                <c:pt idx="58">
                  <c:v>1.6979493507653136</c:v>
                </c:pt>
                <c:pt idx="59">
                  <c:v>1.3986893308719242</c:v>
                </c:pt>
                <c:pt idx="60">
                  <c:v>1.1226620594849732</c:v>
                </c:pt>
                <c:pt idx="61">
                  <c:v>0.96160321409066651</c:v>
                </c:pt>
                <c:pt idx="62">
                  <c:v>1.3824338046419293</c:v>
                </c:pt>
                <c:pt idx="63">
                  <c:v>1.5034164508780707</c:v>
                </c:pt>
                <c:pt idx="64">
                  <c:v>1.5105039900989892</c:v>
                </c:pt>
                <c:pt idx="65">
                  <c:v>1.5530318211173109</c:v>
                </c:pt>
                <c:pt idx="66">
                  <c:v>1.5542686687418366</c:v>
                </c:pt>
                <c:pt idx="67">
                  <c:v>1.7520306104861838</c:v>
                </c:pt>
                <c:pt idx="68">
                  <c:v>1.6530633328280384</c:v>
                </c:pt>
                <c:pt idx="69">
                  <c:v>1.650384577846904</c:v>
                </c:pt>
                <c:pt idx="70">
                  <c:v>1.7875280075254325</c:v>
                </c:pt>
                <c:pt idx="71">
                  <c:v>1.6276813506739458</c:v>
                </c:pt>
                <c:pt idx="72">
                  <c:v>1.6751435937263144</c:v>
                </c:pt>
                <c:pt idx="73">
                  <c:v>1.3216348919257341</c:v>
                </c:pt>
                <c:pt idx="74">
                  <c:v>1.3897082337452522</c:v>
                </c:pt>
                <c:pt idx="75">
                  <c:v>1.6152882153469816</c:v>
                </c:pt>
                <c:pt idx="76">
                  <c:v>1.387644657960367</c:v>
                </c:pt>
                <c:pt idx="77">
                  <c:v>0.81182135611451767</c:v>
                </c:pt>
                <c:pt idx="78">
                  <c:v>0.77244469616896505</c:v>
                </c:pt>
                <c:pt idx="79">
                  <c:v>0.79849636706834148</c:v>
                </c:pt>
                <c:pt idx="80">
                  <c:v>1.0577671435127407</c:v>
                </c:pt>
                <c:pt idx="81">
                  <c:v>0.64605755793067221</c:v>
                </c:pt>
                <c:pt idx="82">
                  <c:v>0.89707429080481027</c:v>
                </c:pt>
                <c:pt idx="83">
                  <c:v>1.4435234349529762</c:v>
                </c:pt>
                <c:pt idx="84">
                  <c:v>1.5699816951742955</c:v>
                </c:pt>
                <c:pt idx="85">
                  <c:v>1.4233172642643701</c:v>
                </c:pt>
                <c:pt idx="86">
                  <c:v>1.2431567154726133</c:v>
                </c:pt>
                <c:pt idx="87">
                  <c:v>1.8793532364136247</c:v>
                </c:pt>
                <c:pt idx="88">
                  <c:v>2.2180457236480078</c:v>
                </c:pt>
                <c:pt idx="89">
                  <c:v>1.882558917035428</c:v>
                </c:pt>
                <c:pt idx="90">
                  <c:v>1.362771431597265</c:v>
                </c:pt>
                <c:pt idx="91">
                  <c:v>1.4861979226151294</c:v>
                </c:pt>
                <c:pt idx="92">
                  <c:v>1.6994535547493912</c:v>
                </c:pt>
                <c:pt idx="93">
                  <c:v>1.656174270662234</c:v>
                </c:pt>
                <c:pt idx="94">
                  <c:v>0.89585820872277389</c:v>
                </c:pt>
                <c:pt idx="95">
                  <c:v>0.57542032053691394</c:v>
                </c:pt>
                <c:pt idx="96">
                  <c:v>0.67341953456113068</c:v>
                </c:pt>
                <c:pt idx="97">
                  <c:v>0.66829278168977535</c:v>
                </c:pt>
                <c:pt idx="98">
                  <c:v>0.70108533703513731</c:v>
                </c:pt>
                <c:pt idx="99">
                  <c:v>0.61210174285198116</c:v>
                </c:pt>
                <c:pt idx="100">
                  <c:v>0.82268173483648166</c:v>
                </c:pt>
                <c:pt idx="101">
                  <c:v>0.87755208517194916</c:v>
                </c:pt>
                <c:pt idx="102">
                  <c:v>1.1308307047617465</c:v>
                </c:pt>
                <c:pt idx="103">
                  <c:v>0.96753567001061125</c:v>
                </c:pt>
                <c:pt idx="104">
                  <c:v>1.1386774841299339</c:v>
                </c:pt>
                <c:pt idx="105">
                  <c:v>1.0559501585449169</c:v>
                </c:pt>
                <c:pt idx="106">
                  <c:v>1.0496919431771696</c:v>
                </c:pt>
                <c:pt idx="107">
                  <c:v>1.1737232306200385</c:v>
                </c:pt>
                <c:pt idx="108">
                  <c:v>1.2832913177190297</c:v>
                </c:pt>
                <c:pt idx="109">
                  <c:v>1.2938817443886312</c:v>
                </c:pt>
                <c:pt idx="110">
                  <c:v>1.2348037760062462</c:v>
                </c:pt>
                <c:pt idx="111">
                  <c:v>1.3299787464672621</c:v>
                </c:pt>
                <c:pt idx="112">
                  <c:v>1.5893819032450314</c:v>
                </c:pt>
                <c:pt idx="113">
                  <c:v>1.7375868778383898</c:v>
                </c:pt>
                <c:pt idx="114">
                  <c:v>1.6239033197872776</c:v>
                </c:pt>
                <c:pt idx="115">
                  <c:v>1.5354628743248602</c:v>
                </c:pt>
                <c:pt idx="116">
                  <c:v>1.6888838936222788</c:v>
                </c:pt>
                <c:pt idx="117">
                  <c:v>1.7872762253227488</c:v>
                </c:pt>
                <c:pt idx="118">
                  <c:v>1.6149144355821725</c:v>
                </c:pt>
                <c:pt idx="119">
                  <c:v>1.4962497430264114</c:v>
                </c:pt>
                <c:pt idx="120">
                  <c:v>1.4805522907508195</c:v>
                </c:pt>
                <c:pt idx="121">
                  <c:v>1.5629901965873907</c:v>
                </c:pt>
                <c:pt idx="122">
                  <c:v>1.6160072222556774</c:v>
                </c:pt>
                <c:pt idx="123">
                  <c:v>1.4273107376543661</c:v>
                </c:pt>
                <c:pt idx="124">
                  <c:v>1.3419461881731929</c:v>
                </c:pt>
                <c:pt idx="125">
                  <c:v>1.5079796788401199</c:v>
                </c:pt>
                <c:pt idx="126">
                  <c:v>1.5139757292339382</c:v>
                </c:pt>
                <c:pt idx="127">
                  <c:v>1.4059313138151075</c:v>
                </c:pt>
                <c:pt idx="128">
                  <c:v>1.2722868780460457</c:v>
                </c:pt>
                <c:pt idx="129">
                  <c:v>1.2536601864330408</c:v>
                </c:pt>
                <c:pt idx="130">
                  <c:v>1.2785476891066041</c:v>
                </c:pt>
                <c:pt idx="131">
                  <c:v>1.2813769942707867</c:v>
                </c:pt>
                <c:pt idx="132">
                  <c:v>1.143985675928791</c:v>
                </c:pt>
                <c:pt idx="133">
                  <c:v>1.0886727599690178</c:v>
                </c:pt>
                <c:pt idx="134">
                  <c:v>1.2033348942099438</c:v>
                </c:pt>
                <c:pt idx="135">
                  <c:v>1.1240286917500577</c:v>
                </c:pt>
                <c:pt idx="136">
                  <c:v>1.1384854028619071</c:v>
                </c:pt>
                <c:pt idx="137">
                  <c:v>0.97347850870180053</c:v>
                </c:pt>
                <c:pt idx="138">
                  <c:v>0.88747931232829491</c:v>
                </c:pt>
                <c:pt idx="139">
                  <c:v>0.87756895717522188</c:v>
                </c:pt>
                <c:pt idx="140">
                  <c:v>0.84992353088978256</c:v>
                </c:pt>
                <c:pt idx="141">
                  <c:v>0.73131464572946248</c:v>
                </c:pt>
                <c:pt idx="142">
                  <c:v>0.69724410102851742</c:v>
                </c:pt>
                <c:pt idx="143">
                  <c:v>0.73423480014203613</c:v>
                </c:pt>
                <c:pt idx="144">
                  <c:v>0.7423112983240131</c:v>
                </c:pt>
                <c:pt idx="145">
                  <c:v>0.91655756104550357</c:v>
                </c:pt>
                <c:pt idx="146">
                  <c:v>1.0120323340262103</c:v>
                </c:pt>
                <c:pt idx="147">
                  <c:v>1.1498804943029735</c:v>
                </c:pt>
                <c:pt idx="148">
                  <c:v>1.2750435038115153</c:v>
                </c:pt>
                <c:pt idx="149">
                  <c:v>1.3800860004942199</c:v>
                </c:pt>
                <c:pt idx="150">
                  <c:v>1.2633862473965201</c:v>
                </c:pt>
                <c:pt idx="151">
                  <c:v>1.3311519996179142</c:v>
                </c:pt>
                <c:pt idx="152">
                  <c:v>1.2046249535370985</c:v>
                </c:pt>
                <c:pt idx="153">
                  <c:v>1.0503045266806073</c:v>
                </c:pt>
                <c:pt idx="154">
                  <c:v>0.97019495729566207</c:v>
                </c:pt>
                <c:pt idx="155">
                  <c:v>0.98334992846270597</c:v>
                </c:pt>
                <c:pt idx="156">
                  <c:v>1.0814242877938065</c:v>
                </c:pt>
                <c:pt idx="157">
                  <c:v>1.3990060053948881</c:v>
                </c:pt>
                <c:pt idx="158">
                  <c:v>1.370820675004724</c:v>
                </c:pt>
                <c:pt idx="159">
                  <c:v>1.4240583345619611</c:v>
                </c:pt>
                <c:pt idx="160">
                  <c:v>1.4802343183814506</c:v>
                </c:pt>
                <c:pt idx="161">
                  <c:v>1.3769400208070737</c:v>
                </c:pt>
                <c:pt idx="162">
                  <c:v>1.2915118768520266</c:v>
                </c:pt>
                <c:pt idx="163">
                  <c:v>1.0806754304177817</c:v>
                </c:pt>
                <c:pt idx="164">
                  <c:v>0.88787515548199936</c:v>
                </c:pt>
                <c:pt idx="165">
                  <c:v>1.0234040642319759</c:v>
                </c:pt>
                <c:pt idx="166">
                  <c:v>1.0107046371532933</c:v>
                </c:pt>
                <c:pt idx="167">
                  <c:v>1.0548158407864328</c:v>
                </c:pt>
                <c:pt idx="168">
                  <c:v>1.1399325016041382</c:v>
                </c:pt>
                <c:pt idx="169">
                  <c:v>1.0996058180896946</c:v>
                </c:pt>
                <c:pt idx="170">
                  <c:v>1.2221757304798708</c:v>
                </c:pt>
                <c:pt idx="171">
                  <c:v>1.3410286107644418</c:v>
                </c:pt>
                <c:pt idx="172">
                  <c:v>1.1437014475659668</c:v>
                </c:pt>
                <c:pt idx="173">
                  <c:v>1.085587779062934</c:v>
                </c:pt>
                <c:pt idx="174">
                  <c:v>1.0739707558865124</c:v>
                </c:pt>
                <c:pt idx="175">
                  <c:v>1.1909768007359307</c:v>
                </c:pt>
                <c:pt idx="176">
                  <c:v>1.3517955445452035</c:v>
                </c:pt>
                <c:pt idx="177">
                  <c:v>1.4249525507354117</c:v>
                </c:pt>
                <c:pt idx="178">
                  <c:v>1.3131041475018013</c:v>
                </c:pt>
                <c:pt idx="179">
                  <c:v>1.50395505713639</c:v>
                </c:pt>
                <c:pt idx="180">
                  <c:v>1.5071905882255221</c:v>
                </c:pt>
                <c:pt idx="181">
                  <c:v>1.4255534536211991</c:v>
                </c:pt>
                <c:pt idx="182">
                  <c:v>1.3950371910865986</c:v>
                </c:pt>
                <c:pt idx="183">
                  <c:v>1.3110821028018946</c:v>
                </c:pt>
                <c:pt idx="184">
                  <c:v>1.289668934956091</c:v>
                </c:pt>
                <c:pt idx="185">
                  <c:v>1.3378229301426385</c:v>
                </c:pt>
                <c:pt idx="186">
                  <c:v>1.3449831487622701</c:v>
                </c:pt>
                <c:pt idx="187">
                  <c:v>1.3531946229704279</c:v>
                </c:pt>
                <c:pt idx="188">
                  <c:v>1.45068884495823</c:v>
                </c:pt>
                <c:pt idx="189">
                  <c:v>1.4578698291203507</c:v>
                </c:pt>
                <c:pt idx="190">
                  <c:v>1.5475678877497834</c:v>
                </c:pt>
                <c:pt idx="191">
                  <c:v>1.5412421843689457</c:v>
                </c:pt>
                <c:pt idx="192">
                  <c:v>1.5365452782271212</c:v>
                </c:pt>
                <c:pt idx="193">
                  <c:v>1.4305994804461268</c:v>
                </c:pt>
                <c:pt idx="194">
                  <c:v>1.4199415657634349</c:v>
                </c:pt>
                <c:pt idx="195">
                  <c:v>1.4314768246163048</c:v>
                </c:pt>
                <c:pt idx="196">
                  <c:v>1.3941611447628264</c:v>
                </c:pt>
                <c:pt idx="197">
                  <c:v>1.3703041321352998</c:v>
                </c:pt>
                <c:pt idx="198">
                  <c:v>1.3533698322351824</c:v>
                </c:pt>
                <c:pt idx="199">
                  <c:v>1.3126888366520129</c:v>
                </c:pt>
                <c:pt idx="200">
                  <c:v>1.4005828887776777</c:v>
                </c:pt>
                <c:pt idx="201">
                  <c:v>1.4455000550286876</c:v>
                </c:pt>
                <c:pt idx="202">
                  <c:v>1.4696270197085766</c:v>
                </c:pt>
                <c:pt idx="203">
                  <c:v>1.4663084264494866</c:v>
                </c:pt>
                <c:pt idx="204">
                  <c:v>1.4199830968484137</c:v>
                </c:pt>
                <c:pt idx="205">
                  <c:v>1.448778415049204</c:v>
                </c:pt>
                <c:pt idx="206">
                  <c:v>1.4970180680985199</c:v>
                </c:pt>
                <c:pt idx="207">
                  <c:v>1.4533740891713924</c:v>
                </c:pt>
                <c:pt idx="208">
                  <c:v>1.4738800623796895</c:v>
                </c:pt>
                <c:pt idx="209">
                  <c:v>1.4353664702938529</c:v>
                </c:pt>
                <c:pt idx="210">
                  <c:v>1.4417233219884251</c:v>
                </c:pt>
                <c:pt idx="211">
                  <c:v>1.5001731327105055</c:v>
                </c:pt>
                <c:pt idx="212">
                  <c:v>1.518403981169806</c:v>
                </c:pt>
                <c:pt idx="213">
                  <c:v>1.5149088807995563</c:v>
                </c:pt>
                <c:pt idx="214">
                  <c:v>1.5305777804542253</c:v>
                </c:pt>
                <c:pt idx="215">
                  <c:v>1.5369956309298602</c:v>
                </c:pt>
                <c:pt idx="216">
                  <c:v>1.56301096212988</c:v>
                </c:pt>
                <c:pt idx="217">
                  <c:v>1.5794884200952308</c:v>
                </c:pt>
                <c:pt idx="218">
                  <c:v>1.5745488166755612</c:v>
                </c:pt>
                <c:pt idx="219">
                  <c:v>1.5456068418309392</c:v>
                </c:pt>
                <c:pt idx="220">
                  <c:v>1.5440117885984714</c:v>
                </c:pt>
                <c:pt idx="221">
                  <c:v>1.543124061657049</c:v>
                </c:pt>
                <c:pt idx="222">
                  <c:v>1.5284337381921933</c:v>
                </c:pt>
                <c:pt idx="223">
                  <c:v>1.5275927337213719</c:v>
                </c:pt>
                <c:pt idx="224">
                  <c:v>1.5201937113631123</c:v>
                </c:pt>
                <c:pt idx="225">
                  <c:v>1.5130983850637605</c:v>
                </c:pt>
                <c:pt idx="226">
                  <c:v>1.5322377260069733</c:v>
                </c:pt>
                <c:pt idx="227">
                  <c:v>1.5487852676782254</c:v>
                </c:pt>
                <c:pt idx="228">
                  <c:v>1.5546658097419463</c:v>
                </c:pt>
                <c:pt idx="229">
                  <c:v>1.5633276366528437</c:v>
                </c:pt>
                <c:pt idx="230">
                  <c:v>1.5702724127691472</c:v>
                </c:pt>
                <c:pt idx="231">
                  <c:v>1.5903267354282995</c:v>
                </c:pt>
                <c:pt idx="232">
                  <c:v>1.6003396204474143</c:v>
                </c:pt>
                <c:pt idx="233">
                  <c:v>1.6060644209424648</c:v>
                </c:pt>
                <c:pt idx="234">
                  <c:v>1.6081552515018678</c:v>
                </c:pt>
                <c:pt idx="235">
                  <c:v>1.6158099496020284</c:v>
                </c:pt>
                <c:pt idx="236">
                  <c:v>1.6351738179734072</c:v>
                </c:pt>
                <c:pt idx="237">
                  <c:v>1.6381017594644152</c:v>
                </c:pt>
                <c:pt idx="238">
                  <c:v>1.6418408549589152</c:v>
                </c:pt>
                <c:pt idx="239">
                  <c:v>1.652888123563284</c:v>
                </c:pt>
                <c:pt idx="240">
                  <c:v>1.6603728037843124</c:v>
                </c:pt>
                <c:pt idx="241">
                  <c:v>1.6680365868093121</c:v>
                </c:pt>
                <c:pt idx="242">
                  <c:v>1.6806879935709882</c:v>
                </c:pt>
                <c:pt idx="243">
                  <c:v>1.6800001349760258</c:v>
                </c:pt>
                <c:pt idx="244">
                  <c:v>1.6911084023614575</c:v>
                </c:pt>
                <c:pt idx="245">
                  <c:v>1.695959752225547</c:v>
                </c:pt>
                <c:pt idx="246">
                  <c:v>1.70041006755031</c:v>
                </c:pt>
                <c:pt idx="247">
                  <c:v>1.7051433133914906</c:v>
                </c:pt>
                <c:pt idx="248">
                  <c:v>1.710594268294962</c:v>
                </c:pt>
                <c:pt idx="249">
                  <c:v>1.7105527372099834</c:v>
                </c:pt>
                <c:pt idx="250">
                  <c:v>1.7149498408321167</c:v>
                </c:pt>
                <c:pt idx="251">
                  <c:v>1.7159452890252032</c:v>
                </c:pt>
                <c:pt idx="252">
                  <c:v>1.7177726567642715</c:v>
                </c:pt>
                <c:pt idx="253">
                  <c:v>1.7173248997543438</c:v>
                </c:pt>
                <c:pt idx="254">
                  <c:v>1.7176156173491954</c:v>
                </c:pt>
                <c:pt idx="255">
                  <c:v>1.7138804153939122</c:v>
                </c:pt>
                <c:pt idx="256">
                  <c:v>1.7098051776803642</c:v>
                </c:pt>
                <c:pt idx="257">
                  <c:v>1.7030174409791368</c:v>
                </c:pt>
                <c:pt idx="258">
                  <c:v>1.6960324316242599</c:v>
                </c:pt>
                <c:pt idx="259">
                  <c:v>1.687419922876775</c:v>
                </c:pt>
                <c:pt idx="260">
                  <c:v>1.6786906079527872</c:v>
                </c:pt>
                <c:pt idx="261">
                  <c:v>1.668083309279913</c:v>
                </c:pt>
                <c:pt idx="262">
                  <c:v>1.6569841268193208</c:v>
                </c:pt>
                <c:pt idx="263">
                  <c:v>1.6449089638617262</c:v>
                </c:pt>
                <c:pt idx="264">
                  <c:v>1.6339746078946438</c:v>
                </c:pt>
                <c:pt idx="265">
                  <c:v>1.6202524778483576</c:v>
                </c:pt>
                <c:pt idx="266">
                  <c:v>1.605912572913011</c:v>
                </c:pt>
                <c:pt idx="267">
                  <c:v>1.5909146598500314</c:v>
                </c:pt>
                <c:pt idx="268">
                  <c:v>1.5751639958718102</c:v>
                </c:pt>
                <c:pt idx="269">
                  <c:v>1.5586476025142919</c:v>
                </c:pt>
                <c:pt idx="270">
                  <c:v>1.5437236666964307</c:v>
                </c:pt>
                <c:pt idx="271">
                  <c:v>1.5258743850803731</c:v>
                </c:pt>
                <c:pt idx="272">
                  <c:v>1.5085416463337393</c:v>
                </c:pt>
                <c:pt idx="273">
                  <c:v>1.48929847767808</c:v>
                </c:pt>
                <c:pt idx="274">
                  <c:v>1.4698878868360998</c:v>
                </c:pt>
                <c:pt idx="275">
                  <c:v>1.4508900111510961</c:v>
                </c:pt>
                <c:pt idx="276">
                  <c:v>1.4308681346520837</c:v>
                </c:pt>
                <c:pt idx="277">
                  <c:v>1.408647706342004</c:v>
                </c:pt>
                <c:pt idx="278">
                  <c:v>1.388694615702488</c:v>
                </c:pt>
                <c:pt idx="279">
                  <c:v>1.3700536477790213</c:v>
                </c:pt>
                <c:pt idx="280">
                  <c:v>1.3501459817637003</c:v>
                </c:pt>
                <c:pt idx="281">
                  <c:v>1.3304810130262248</c:v>
                </c:pt>
                <c:pt idx="282">
                  <c:v>1.3112650991450827</c:v>
                </c:pt>
                <c:pt idx="283">
                  <c:v>1.294377521715566</c:v>
                </c:pt>
                <c:pt idx="284">
                  <c:v>1.2798078979664302</c:v>
                </c:pt>
                <c:pt idx="285">
                  <c:v>1.2642843571091871</c:v>
                </c:pt>
                <c:pt idx="286">
                  <c:v>1.248109297356339</c:v>
                </c:pt>
                <c:pt idx="287">
                  <c:v>1.2353099361044255</c:v>
                </c:pt>
                <c:pt idx="288">
                  <c:v>1.2260900352391253</c:v>
                </c:pt>
                <c:pt idx="289">
                  <c:v>1.2156670307558448</c:v>
                </c:pt>
                <c:pt idx="290">
                  <c:v>1.2069442050638852</c:v>
                </c:pt>
                <c:pt idx="291">
                  <c:v>1.1984095671007358</c:v>
                </c:pt>
                <c:pt idx="292">
                  <c:v>1.1904615557129123</c:v>
                </c:pt>
                <c:pt idx="293">
                  <c:v>1.1864576995516718</c:v>
                </c:pt>
                <c:pt idx="294">
                  <c:v>1.1810599563508295</c:v>
                </c:pt>
                <c:pt idx="295">
                  <c:v>1.1718595231816133</c:v>
                </c:pt>
                <c:pt idx="296">
                  <c:v>1.1656791785982015</c:v>
                </c:pt>
                <c:pt idx="297">
                  <c:v>1.1606954484007419</c:v>
                </c:pt>
                <c:pt idx="298">
                  <c:v>1.1534988900817538</c:v>
                </c:pt>
                <c:pt idx="299">
                  <c:v>1.1507098181561444</c:v>
                </c:pt>
                <c:pt idx="300">
                  <c:v>1.1424191753172457</c:v>
                </c:pt>
                <c:pt idx="301">
                  <c:v>1.1399870111531729</c:v>
                </c:pt>
                <c:pt idx="302">
                  <c:v>1.1362712768939731</c:v>
                </c:pt>
                <c:pt idx="303">
                  <c:v>1.1314017571802055</c:v>
                </c:pt>
                <c:pt idx="304">
                  <c:v>1.1253148575379959</c:v>
                </c:pt>
                <c:pt idx="305">
                  <c:v>1.121823650706963</c:v>
                </c:pt>
                <c:pt idx="306">
                  <c:v>1.1141702504532081</c:v>
                </c:pt>
                <c:pt idx="307">
                  <c:v>1.1080755637325648</c:v>
                </c:pt>
                <c:pt idx="308">
                  <c:v>1.0995422236158208</c:v>
                </c:pt>
                <c:pt idx="309">
                  <c:v>1.0959134450657957</c:v>
                </c:pt>
                <c:pt idx="310">
                  <c:v>1.089261982237155</c:v>
                </c:pt>
                <c:pt idx="311">
                  <c:v>1.082257505186194</c:v>
                </c:pt>
                <c:pt idx="312">
                  <c:v>1.0749142902233748</c:v>
                </c:pt>
                <c:pt idx="313">
                  <c:v>1.0667002203224059</c:v>
                </c:pt>
                <c:pt idx="314">
                  <c:v>1.0600370768761149</c:v>
                </c:pt>
                <c:pt idx="315">
                  <c:v>1.0525212483413524</c:v>
                </c:pt>
                <c:pt idx="316">
                  <c:v>1.0402786631974366</c:v>
                </c:pt>
                <c:pt idx="317">
                  <c:v>1.0344396522186943</c:v>
                </c:pt>
                <c:pt idx="318">
                  <c:v>1.0283981772006803</c:v>
                </c:pt>
                <c:pt idx="319">
                  <c:v>1.0191588086392962</c:v>
                </c:pt>
                <c:pt idx="320">
                  <c:v>1.0116066404051773</c:v>
                </c:pt>
                <c:pt idx="321">
                  <c:v>1.0055469955374847</c:v>
                </c:pt>
                <c:pt idx="322">
                  <c:v>0.9992693124736538</c:v>
                </c:pt>
                <c:pt idx="323">
                  <c:v>0.99384691019110527</c:v>
                </c:pt>
                <c:pt idx="324">
                  <c:v>0.98818829986273982</c:v>
                </c:pt>
                <c:pt idx="325">
                  <c:v>0.98377043069811665</c:v>
                </c:pt>
                <c:pt idx="326">
                  <c:v>0.98287232098544974</c:v>
                </c:pt>
                <c:pt idx="327">
                  <c:v>0.98328763183523782</c:v>
                </c:pt>
                <c:pt idx="328">
                  <c:v>0.98308257210315497</c:v>
                </c:pt>
                <c:pt idx="329">
                  <c:v>0.98134086222685524</c:v>
                </c:pt>
                <c:pt idx="330">
                  <c:v>0.98480611212977653</c:v>
                </c:pt>
                <c:pt idx="331">
                  <c:v>0.98146675332819744</c:v>
                </c:pt>
                <c:pt idx="332">
                  <c:v>0.9800754619814066</c:v>
                </c:pt>
                <c:pt idx="333">
                  <c:v>0.98119290773661816</c:v>
                </c:pt>
                <c:pt idx="334">
                  <c:v>0.97784576185660566</c:v>
                </c:pt>
                <c:pt idx="335">
                  <c:v>0.97390679801564473</c:v>
                </c:pt>
                <c:pt idx="336">
                  <c:v>0.97395481833265163</c:v>
                </c:pt>
                <c:pt idx="337">
                  <c:v>0.97317091910367615</c:v>
                </c:pt>
                <c:pt idx="338">
                  <c:v>0.97567446482005638</c:v>
                </c:pt>
                <c:pt idx="339">
                  <c:v>0.97589769440181739</c:v>
                </c:pt>
                <c:pt idx="340">
                  <c:v>0.97343957330963271</c:v>
                </c:pt>
                <c:pt idx="341">
                  <c:v>0.9756809540520841</c:v>
                </c:pt>
                <c:pt idx="342">
                  <c:v>0.97943562370345127</c:v>
                </c:pt>
                <c:pt idx="343">
                  <c:v>0.98079317104369668</c:v>
                </c:pt>
                <c:pt idx="344">
                  <c:v>0.98307608287112691</c:v>
                </c:pt>
                <c:pt idx="345">
                  <c:v>0.98110205848822707</c:v>
                </c:pt>
                <c:pt idx="346">
                  <c:v>0.97923445751058513</c:v>
                </c:pt>
                <c:pt idx="347">
                  <c:v>0.98093982768752841</c:v>
                </c:pt>
                <c:pt idx="348">
                  <c:v>0.97986521086370137</c:v>
                </c:pt>
                <c:pt idx="349">
                  <c:v>0.97843368627833716</c:v>
                </c:pt>
                <c:pt idx="350">
                  <c:v>0.97819098900049217</c:v>
                </c:pt>
                <c:pt idx="351">
                  <c:v>0.97549665986249057</c:v>
                </c:pt>
                <c:pt idx="352">
                  <c:v>0.97434417225432801</c:v>
                </c:pt>
                <c:pt idx="353">
                  <c:v>0.97549276632327386</c:v>
                </c:pt>
                <c:pt idx="354">
                  <c:v>0.97407162450915463</c:v>
                </c:pt>
                <c:pt idx="355">
                  <c:v>0.97102168545602174</c:v>
                </c:pt>
                <c:pt idx="356">
                  <c:v>0.9667115375430626</c:v>
                </c:pt>
                <c:pt idx="357">
                  <c:v>0.96620018605926072</c:v>
                </c:pt>
                <c:pt idx="358">
                  <c:v>0.96364991787227927</c:v>
                </c:pt>
                <c:pt idx="359">
                  <c:v>0.96069082806753781</c:v>
                </c:pt>
                <c:pt idx="360">
                  <c:v>0.95767722871376137</c:v>
                </c:pt>
                <c:pt idx="361">
                  <c:v>0.95178760172520116</c:v>
                </c:pt>
                <c:pt idx="362">
                  <c:v>0.94986289550571379</c:v>
                </c:pt>
                <c:pt idx="363">
                  <c:v>0.94761113199201763</c:v>
                </c:pt>
                <c:pt idx="364">
                  <c:v>0.94297522463125583</c:v>
                </c:pt>
                <c:pt idx="365">
                  <c:v>0.94239378944155217</c:v>
                </c:pt>
                <c:pt idx="366">
                  <c:v>0.94065337741165811</c:v>
                </c:pt>
                <c:pt idx="367">
                  <c:v>0.94094928639213238</c:v>
                </c:pt>
                <c:pt idx="368">
                  <c:v>0.9462548824981778</c:v>
                </c:pt>
                <c:pt idx="369">
                  <c:v>0.94663255580220407</c:v>
                </c:pt>
                <c:pt idx="370">
                  <c:v>0.94812378132222519</c:v>
                </c:pt>
                <c:pt idx="371">
                  <c:v>0.9488324054596764</c:v>
                </c:pt>
                <c:pt idx="372">
                  <c:v>0.94828860781573476</c:v>
                </c:pt>
                <c:pt idx="373">
                  <c:v>0.95152413890486665</c:v>
                </c:pt>
                <c:pt idx="374">
                  <c:v>0.95094789510078559</c:v>
                </c:pt>
                <c:pt idx="375">
                  <c:v>0.94897646641069677</c:v>
                </c:pt>
                <c:pt idx="376">
                  <c:v>0.94950209420496012</c:v>
                </c:pt>
                <c:pt idx="377">
                  <c:v>0.95141771549960863</c:v>
                </c:pt>
                <c:pt idx="378">
                  <c:v>0.95209129778410906</c:v>
                </c:pt>
                <c:pt idx="379">
                  <c:v>0.95263769112086172</c:v>
                </c:pt>
                <c:pt idx="380">
                  <c:v>0.95188753589843134</c:v>
                </c:pt>
                <c:pt idx="381">
                  <c:v>0.95449231363444753</c:v>
                </c:pt>
                <c:pt idx="382">
                  <c:v>0.95590047698451119</c:v>
                </c:pt>
                <c:pt idx="383">
                  <c:v>0.9575033172954126</c:v>
                </c:pt>
                <c:pt idx="384">
                  <c:v>0.9561418764159505</c:v>
                </c:pt>
                <c:pt idx="385">
                  <c:v>0.95794718076612395</c:v>
                </c:pt>
                <c:pt idx="386">
                  <c:v>0.95846242578914254</c:v>
                </c:pt>
                <c:pt idx="387">
                  <c:v>0.9606557862145868</c:v>
                </c:pt>
                <c:pt idx="388">
                  <c:v>0.95930862164558639</c:v>
                </c:pt>
                <c:pt idx="389">
                  <c:v>0.96016130673405775</c:v>
                </c:pt>
                <c:pt idx="390">
                  <c:v>0.96009641441377835</c:v>
                </c:pt>
                <c:pt idx="391">
                  <c:v>0.96005747902161076</c:v>
                </c:pt>
                <c:pt idx="392">
                  <c:v>0.95943321490052258</c:v>
                </c:pt>
                <c:pt idx="393">
                  <c:v>0.96000816085819829</c:v>
                </c:pt>
                <c:pt idx="394">
                  <c:v>0.95952146845610264</c:v>
                </c:pt>
                <c:pt idx="395">
                  <c:v>0.96081542132247433</c:v>
                </c:pt>
                <c:pt idx="396">
                  <c:v>0.95767593086735603</c:v>
                </c:pt>
                <c:pt idx="397">
                  <c:v>0.95532033964121288</c:v>
                </c:pt>
                <c:pt idx="398">
                  <c:v>0.95495564480124273</c:v>
                </c:pt>
                <c:pt idx="399">
                  <c:v>0.95294787641179723</c:v>
                </c:pt>
                <c:pt idx="400">
                  <c:v>0.95057281748957045</c:v>
                </c:pt>
                <c:pt idx="401">
                  <c:v>0.9488843193159</c:v>
                </c:pt>
                <c:pt idx="402">
                  <c:v>0.94617960740665363</c:v>
                </c:pt>
                <c:pt idx="403">
                  <c:v>0.94413030793222952</c:v>
                </c:pt>
                <c:pt idx="404">
                  <c:v>0.941526828042619</c:v>
                </c:pt>
                <c:pt idx="405">
                  <c:v>0.94035746843118395</c:v>
                </c:pt>
                <c:pt idx="406">
                  <c:v>0.93797462243052365</c:v>
                </c:pt>
                <c:pt idx="407">
                  <c:v>0.9360473205182247</c:v>
                </c:pt>
                <c:pt idx="408">
                  <c:v>0.93116741803321235</c:v>
                </c:pt>
                <c:pt idx="409">
                  <c:v>0.92644974634889854</c:v>
                </c:pt>
                <c:pt idx="410">
                  <c:v>0.92296373090348804</c:v>
                </c:pt>
                <c:pt idx="411">
                  <c:v>0.9187742827062485</c:v>
                </c:pt>
                <c:pt idx="412">
                  <c:v>0.91126364555710826</c:v>
                </c:pt>
                <c:pt idx="413">
                  <c:v>0.90548952689864537</c:v>
                </c:pt>
                <c:pt idx="414">
                  <c:v>0.89892501977917927</c:v>
                </c:pt>
                <c:pt idx="415">
                  <c:v>0.89401656467324386</c:v>
                </c:pt>
                <c:pt idx="416">
                  <c:v>0.88979986170148695</c:v>
                </c:pt>
                <c:pt idx="417">
                  <c:v>0.88400108396131805</c:v>
                </c:pt>
                <c:pt idx="418">
                  <c:v>0.87785058984523434</c:v>
                </c:pt>
                <c:pt idx="419">
                  <c:v>0.87084611279427371</c:v>
                </c:pt>
                <c:pt idx="420">
                  <c:v>0.86475402176644167</c:v>
                </c:pt>
                <c:pt idx="421">
                  <c:v>0.85756784621869864</c:v>
                </c:pt>
                <c:pt idx="422">
                  <c:v>0.8500701875336143</c:v>
                </c:pt>
                <c:pt idx="423">
                  <c:v>0.84162250527963911</c:v>
                </c:pt>
                <c:pt idx="424">
                  <c:v>0.83332277751590134</c:v>
                </c:pt>
                <c:pt idx="425">
                  <c:v>0.82634685308586342</c:v>
                </c:pt>
                <c:pt idx="426">
                  <c:v>0.81912174214595268</c:v>
                </c:pt>
                <c:pt idx="427">
                  <c:v>0.81034440690495813</c:v>
                </c:pt>
                <c:pt idx="428">
                  <c:v>0.80190840526863338</c:v>
                </c:pt>
                <c:pt idx="429">
                  <c:v>0.79438478965543735</c:v>
                </c:pt>
                <c:pt idx="430">
                  <c:v>0.78641601272512462</c:v>
                </c:pt>
                <c:pt idx="431">
                  <c:v>0.77787877906916403</c:v>
                </c:pt>
                <c:pt idx="432">
                  <c:v>0.76828509843905401</c:v>
                </c:pt>
                <c:pt idx="433">
                  <c:v>0.7605758907898591</c:v>
                </c:pt>
                <c:pt idx="434">
                  <c:v>0.75284332190536318</c:v>
                </c:pt>
                <c:pt idx="435">
                  <c:v>0.74527817520718809</c:v>
                </c:pt>
                <c:pt idx="436">
                  <c:v>0.73599208417520301</c:v>
                </c:pt>
                <c:pt idx="437">
                  <c:v>0.72730300248978863</c:v>
                </c:pt>
                <c:pt idx="438">
                  <c:v>0.71929009878168571</c:v>
                </c:pt>
                <c:pt idx="439">
                  <c:v>0.71156401912921785</c:v>
                </c:pt>
                <c:pt idx="440">
                  <c:v>0.70316033386839205</c:v>
                </c:pt>
                <c:pt idx="441">
                  <c:v>0.69414146941131782</c:v>
                </c:pt>
                <c:pt idx="442">
                  <c:v>0.68527328492193218</c:v>
                </c:pt>
                <c:pt idx="443">
                  <c:v>0.67697316780427241</c:v>
                </c:pt>
                <c:pt idx="444">
                  <c:v>0.66889381436020334</c:v>
                </c:pt>
                <c:pt idx="445">
                  <c:v>0.66105235616227864</c:v>
                </c:pt>
                <c:pt idx="446">
                  <c:v>0.65221493063270541</c:v>
                </c:pt>
                <c:pt idx="447">
                  <c:v>0.64445913029754942</c:v>
                </c:pt>
                <c:pt idx="448">
                  <c:v>0.63745621066227554</c:v>
                </c:pt>
                <c:pt idx="449">
                  <c:v>0.62988613214775935</c:v>
                </c:pt>
                <c:pt idx="450">
                  <c:v>0.6228498578598618</c:v>
                </c:pt>
                <c:pt idx="451">
                  <c:v>0.61487926394458092</c:v>
                </c:pt>
                <c:pt idx="452">
                  <c:v>0.60712450188654965</c:v>
                </c:pt>
                <c:pt idx="453">
                  <c:v>0.60090574104953198</c:v>
                </c:pt>
                <c:pt idx="454">
                  <c:v>0.59391605944759518</c:v>
                </c:pt>
                <c:pt idx="455">
                  <c:v>0.58618089487028802</c:v>
                </c:pt>
                <c:pt idx="456">
                  <c:v>0.57912164870101168</c:v>
                </c:pt>
                <c:pt idx="457">
                  <c:v>0.570883568641539</c:v>
                </c:pt>
                <c:pt idx="458">
                  <c:v>0.56403483315924885</c:v>
                </c:pt>
                <c:pt idx="459">
                  <c:v>0.55682347939123744</c:v>
                </c:pt>
                <c:pt idx="460">
                  <c:v>0.54964755683009847</c:v>
                </c:pt>
                <c:pt idx="461">
                  <c:v>0.54276429863341968</c:v>
                </c:pt>
                <c:pt idx="462">
                  <c:v>0.53600861873841033</c:v>
                </c:pt>
                <c:pt idx="463">
                  <c:v>0.52942594176926583</c:v>
                </c:pt>
                <c:pt idx="464">
                  <c:v>0.52343897630028635</c:v>
                </c:pt>
                <c:pt idx="465">
                  <c:v>0.51732313468323199</c:v>
                </c:pt>
                <c:pt idx="466">
                  <c:v>0.51241208388448545</c:v>
                </c:pt>
                <c:pt idx="467">
                  <c:v>0.50671765299532578</c:v>
                </c:pt>
                <c:pt idx="468">
                  <c:v>0.50092847931855811</c:v>
                </c:pt>
                <c:pt idx="469">
                  <c:v>0.49572359609358613</c:v>
                </c:pt>
                <c:pt idx="470">
                  <c:v>0.49161201868068216</c:v>
                </c:pt>
                <c:pt idx="471">
                  <c:v>0.48701284037319831</c:v>
                </c:pt>
                <c:pt idx="472">
                  <c:v>0.48251969611705126</c:v>
                </c:pt>
                <c:pt idx="473">
                  <c:v>0.47756698444868523</c:v>
                </c:pt>
                <c:pt idx="474">
                  <c:v>0.47303036233795087</c:v>
                </c:pt>
                <c:pt idx="475">
                  <c:v>0.46825480670394776</c:v>
                </c:pt>
                <c:pt idx="476">
                  <c:v>0.46411428731619897</c:v>
                </c:pt>
                <c:pt idx="477">
                  <c:v>0.45934288479069374</c:v>
                </c:pt>
                <c:pt idx="478">
                  <c:v>0.4548105455730978</c:v>
                </c:pt>
                <c:pt idx="479">
                  <c:v>0.45034206039865704</c:v>
                </c:pt>
                <c:pt idx="480">
                  <c:v>0.44526501504463545</c:v>
                </c:pt>
                <c:pt idx="481">
                  <c:v>0.44127361820888894</c:v>
                </c:pt>
                <c:pt idx="482">
                  <c:v>0.43750259569281119</c:v>
                </c:pt>
                <c:pt idx="483">
                  <c:v>0.43313962543114465</c:v>
                </c:pt>
                <c:pt idx="484">
                  <c:v>0.42908502347544569</c:v>
                </c:pt>
                <c:pt idx="485">
                  <c:v>0.42506066134099724</c:v>
                </c:pt>
                <c:pt idx="486">
                  <c:v>0.42159722842304392</c:v>
                </c:pt>
                <c:pt idx="487">
                  <c:v>0.41852587490421905</c:v>
                </c:pt>
                <c:pt idx="488">
                  <c:v>0.41479041337965428</c:v>
                </c:pt>
                <c:pt idx="489">
                  <c:v>0.4107542408429149</c:v>
                </c:pt>
                <c:pt idx="490">
                  <c:v>0.40772182271625756</c:v>
                </c:pt>
                <c:pt idx="491">
                  <c:v>0.40446280060718448</c:v>
                </c:pt>
                <c:pt idx="492">
                  <c:v>0.40223245155918069</c:v>
                </c:pt>
                <c:pt idx="493">
                  <c:v>0.39888945878766618</c:v>
                </c:pt>
                <c:pt idx="494">
                  <c:v>0.39691206000411161</c:v>
                </c:pt>
                <c:pt idx="495">
                  <c:v>0.39472934191919301</c:v>
                </c:pt>
                <c:pt idx="496">
                  <c:v>0.39377581416500729</c:v>
                </c:pt>
                <c:pt idx="497">
                  <c:v>0.39155909250426219</c:v>
                </c:pt>
                <c:pt idx="498">
                  <c:v>0.38934808136770166</c:v>
                </c:pt>
                <c:pt idx="499">
                  <c:v>0.38783972427512681</c:v>
                </c:pt>
                <c:pt idx="500">
                  <c:v>0.38582364966868588</c:v>
                </c:pt>
                <c:pt idx="501">
                  <c:v>0.38343210809710815</c:v>
                </c:pt>
                <c:pt idx="502">
                  <c:v>0.38075023828460008</c:v>
                </c:pt>
                <c:pt idx="503">
                  <c:v>0.37841476367774379</c:v>
                </c:pt>
                <c:pt idx="504">
                  <c:v>0.3771897264555088</c:v>
                </c:pt>
                <c:pt idx="505">
                  <c:v>0.37556417383250928</c:v>
                </c:pt>
                <c:pt idx="506">
                  <c:v>0.37294408150890751</c:v>
                </c:pt>
                <c:pt idx="507">
                  <c:v>0.37180509150336294</c:v>
                </c:pt>
                <c:pt idx="508">
                  <c:v>0.37040783006310657</c:v>
                </c:pt>
                <c:pt idx="509">
                  <c:v>0.36953191352397496</c:v>
                </c:pt>
                <c:pt idx="510">
                  <c:v>0.3673024729684552</c:v>
                </c:pt>
                <c:pt idx="511">
                  <c:v>0.36521968905676683</c:v>
                </c:pt>
                <c:pt idx="512">
                  <c:v>0.36266150400671143</c:v>
                </c:pt>
                <c:pt idx="513">
                  <c:v>0.36091096877485368</c:v>
                </c:pt>
                <c:pt idx="514">
                  <c:v>0.35897613935340256</c:v>
                </c:pt>
                <c:pt idx="515">
                  <c:v>0.35714461850583623</c:v>
                </c:pt>
                <c:pt idx="516">
                  <c:v>0.35497358103856791</c:v>
                </c:pt>
                <c:pt idx="517">
                  <c:v>0.35389130692094767</c:v>
                </c:pt>
                <c:pt idx="518">
                  <c:v>0.35292869424192275</c:v>
                </c:pt>
                <c:pt idx="519">
                  <c:v>0.35244291033231112</c:v>
                </c:pt>
                <c:pt idx="520">
                  <c:v>0.35184538184717806</c:v>
                </c:pt>
                <c:pt idx="521">
                  <c:v>0.35186043686548285</c:v>
                </c:pt>
                <c:pt idx="522">
                  <c:v>0.35103422784368538</c:v>
                </c:pt>
                <c:pt idx="523">
                  <c:v>0.35055350553505538</c:v>
                </c:pt>
                <c:pt idx="524">
                  <c:v>0.3503890683954673</c:v>
                </c:pt>
                <c:pt idx="525">
                  <c:v>0.34928252455006276</c:v>
                </c:pt>
                <c:pt idx="526">
                  <c:v>0.3478500914722148</c:v>
                </c:pt>
                <c:pt idx="527">
                  <c:v>0.34662038200291978</c:v>
                </c:pt>
                <c:pt idx="528">
                  <c:v>0.34438302458432574</c:v>
                </c:pt>
                <c:pt idx="529">
                  <c:v>0.34362404400633761</c:v>
                </c:pt>
                <c:pt idx="530">
                  <c:v>0.3427273619247167</c:v>
                </c:pt>
                <c:pt idx="531">
                  <c:v>0.34098188829384074</c:v>
                </c:pt>
                <c:pt idx="532">
                  <c:v>0.3398553576137901</c:v>
                </c:pt>
                <c:pt idx="533">
                  <c:v>0.33907859654004541</c:v>
                </c:pt>
                <c:pt idx="534">
                  <c:v>0.33844940060261608</c:v>
                </c:pt>
                <c:pt idx="535">
                  <c:v>0.33783461076028898</c:v>
                </c:pt>
                <c:pt idx="536">
                  <c:v>0.33608783928300751</c:v>
                </c:pt>
                <c:pt idx="537">
                  <c:v>0.33546811762433898</c:v>
                </c:pt>
                <c:pt idx="538">
                  <c:v>0.33418052420535466</c:v>
                </c:pt>
                <c:pt idx="539">
                  <c:v>0.3339914279840604</c:v>
                </c:pt>
                <c:pt idx="540">
                  <c:v>0.33317897613416209</c:v>
                </c:pt>
                <c:pt idx="541">
                  <c:v>0.33194083066323077</c:v>
                </c:pt>
                <c:pt idx="542">
                  <c:v>0.3314697124180021</c:v>
                </c:pt>
                <c:pt idx="543">
                  <c:v>0.33117665869962032</c:v>
                </c:pt>
                <c:pt idx="544">
                  <c:v>0.32968750973384819</c:v>
                </c:pt>
                <c:pt idx="545">
                  <c:v>0.32930153021282621</c:v>
                </c:pt>
                <c:pt idx="546">
                  <c:v>0.32788506064576689</c:v>
                </c:pt>
                <c:pt idx="547">
                  <c:v>0.32742108055576896</c:v>
                </c:pt>
                <c:pt idx="548">
                  <c:v>0.32645535304537066</c:v>
                </c:pt>
                <c:pt idx="549">
                  <c:v>0.32502214125967938</c:v>
                </c:pt>
                <c:pt idx="550">
                  <c:v>0.32382280139627523</c:v>
                </c:pt>
                <c:pt idx="551">
                  <c:v>0.32284837831495927</c:v>
                </c:pt>
                <c:pt idx="552">
                  <c:v>0.32098142626052034</c:v>
                </c:pt>
                <c:pt idx="553">
                  <c:v>0.31957326291045696</c:v>
                </c:pt>
                <c:pt idx="554">
                  <c:v>0.31732591207453997</c:v>
                </c:pt>
                <c:pt idx="555">
                  <c:v>0.31600652141861885</c:v>
                </c:pt>
                <c:pt idx="556">
                  <c:v>0.31471685144538564</c:v>
                </c:pt>
                <c:pt idx="557">
                  <c:v>0.31322510678680227</c:v>
                </c:pt>
                <c:pt idx="558">
                  <c:v>0.31219721243357618</c:v>
                </c:pt>
                <c:pt idx="559">
                  <c:v>0.31201421609038843</c:v>
                </c:pt>
                <c:pt idx="560">
                  <c:v>0.31096036480905054</c:v>
                </c:pt>
                <c:pt idx="561">
                  <c:v>0.31038944217523223</c:v>
                </c:pt>
                <c:pt idx="562">
                  <c:v>0.3095102810200866</c:v>
                </c:pt>
                <c:pt idx="563">
                  <c:v>0.3087515600113796</c:v>
                </c:pt>
                <c:pt idx="564">
                  <c:v>0.30792963388272043</c:v>
                </c:pt>
                <c:pt idx="565">
                  <c:v>0.30666034009805504</c:v>
                </c:pt>
                <c:pt idx="566">
                  <c:v>0.30505840827963715</c:v>
                </c:pt>
                <c:pt idx="567">
                  <c:v>0.30368489742860294</c:v>
                </c:pt>
                <c:pt idx="568">
                  <c:v>0.30275537983292056</c:v>
                </c:pt>
                <c:pt idx="569">
                  <c:v>0.30179679047775299</c:v>
                </c:pt>
                <c:pt idx="570">
                  <c:v>0.30012555366127669</c:v>
                </c:pt>
                <c:pt idx="571">
                  <c:v>0.29906780884072209</c:v>
                </c:pt>
                <c:pt idx="572">
                  <c:v>0.29908026816621586</c:v>
                </c:pt>
                <c:pt idx="573">
                  <c:v>0.2986210901079186</c:v>
                </c:pt>
                <c:pt idx="574">
                  <c:v>0.29819124337838776</c:v>
                </c:pt>
                <c:pt idx="575">
                  <c:v>0.29707535503886284</c:v>
                </c:pt>
                <c:pt idx="576">
                  <c:v>0.29594726694312529</c:v>
                </c:pt>
                <c:pt idx="577">
                  <c:v>0.29503241501182614</c:v>
                </c:pt>
                <c:pt idx="578">
                  <c:v>0.29406019826939966</c:v>
                </c:pt>
                <c:pt idx="579">
                  <c:v>0.29209746515022833</c:v>
                </c:pt>
                <c:pt idx="580">
                  <c:v>0.29053018583083978</c:v>
                </c:pt>
                <c:pt idx="581">
                  <c:v>0.28906530659285212</c:v>
                </c:pt>
                <c:pt idx="582">
                  <c:v>0.28852462378028393</c:v>
                </c:pt>
                <c:pt idx="583">
                  <c:v>0.28759315941499319</c:v>
                </c:pt>
                <c:pt idx="584">
                  <c:v>0.28716850407108463</c:v>
                </c:pt>
                <c:pt idx="585">
                  <c:v>0.28684053828439254</c:v>
                </c:pt>
                <c:pt idx="586">
                  <c:v>0.28607208342764351</c:v>
                </c:pt>
                <c:pt idx="587">
                  <c:v>0.28566806384158389</c:v>
                </c:pt>
                <c:pt idx="588">
                  <c:v>0.2859210141060331</c:v>
                </c:pt>
                <c:pt idx="589">
                  <c:v>0.28478423043937806</c:v>
                </c:pt>
                <c:pt idx="590">
                  <c:v>0.28428559785035107</c:v>
                </c:pt>
                <c:pt idx="591">
                  <c:v>0.2838026692028317</c:v>
                </c:pt>
                <c:pt idx="592">
                  <c:v>0.28320033868599814</c:v>
                </c:pt>
                <c:pt idx="593">
                  <c:v>0.28271870788488418</c:v>
                </c:pt>
                <c:pt idx="594">
                  <c:v>0.28201177094776009</c:v>
                </c:pt>
                <c:pt idx="595">
                  <c:v>0.28085110690724241</c:v>
                </c:pt>
                <c:pt idx="596">
                  <c:v>0.28078478695591697</c:v>
                </c:pt>
                <c:pt idx="597">
                  <c:v>0.2803631166587412</c:v>
                </c:pt>
                <c:pt idx="598">
                  <c:v>0.27950653803105285</c:v>
                </c:pt>
                <c:pt idx="599">
                  <c:v>0.27854639126019848</c:v>
                </c:pt>
                <c:pt idx="600">
                  <c:v>0.27814587585943401</c:v>
                </c:pt>
                <c:pt idx="601">
                  <c:v>0.27794990105219014</c:v>
                </c:pt>
                <c:pt idx="602">
                  <c:v>0.27824503132482076</c:v>
                </c:pt>
                <c:pt idx="603">
                  <c:v>0.27817209235682677</c:v>
                </c:pt>
                <c:pt idx="604">
                  <c:v>0.27832549780196753</c:v>
                </c:pt>
                <c:pt idx="605">
                  <c:v>0.27920504831103465</c:v>
                </c:pt>
                <c:pt idx="606">
                  <c:v>0.27941919296795686</c:v>
                </c:pt>
                <c:pt idx="607">
                  <c:v>0.27969628317555001</c:v>
                </c:pt>
                <c:pt idx="608">
                  <c:v>0.27994209528476838</c:v>
                </c:pt>
                <c:pt idx="609">
                  <c:v>0.27993391885241309</c:v>
                </c:pt>
                <c:pt idx="610">
                  <c:v>0.27921296517410871</c:v>
                </c:pt>
                <c:pt idx="611">
                  <c:v>0.27928304888001054</c:v>
                </c:pt>
                <c:pt idx="612">
                  <c:v>0.27902750292275008</c:v>
                </c:pt>
                <c:pt idx="613">
                  <c:v>0.27877935469000165</c:v>
                </c:pt>
                <c:pt idx="614">
                  <c:v>0.27937792145225898</c:v>
                </c:pt>
                <c:pt idx="615">
                  <c:v>0.28048835883688039</c:v>
                </c:pt>
                <c:pt idx="616">
                  <c:v>0.28092274802883105</c:v>
                </c:pt>
                <c:pt idx="617">
                  <c:v>0.28227082109031565</c:v>
                </c:pt>
                <c:pt idx="618">
                  <c:v>0.28326133746706073</c:v>
                </c:pt>
                <c:pt idx="619">
                  <c:v>0.2839264837499248</c:v>
                </c:pt>
                <c:pt idx="620">
                  <c:v>0.28497345644531291</c:v>
                </c:pt>
                <c:pt idx="621">
                  <c:v>0.2859103717655071</c:v>
                </c:pt>
                <c:pt idx="622">
                  <c:v>0.28625287343194195</c:v>
                </c:pt>
                <c:pt idx="623">
                  <c:v>0.28630829147346054</c:v>
                </c:pt>
                <c:pt idx="624">
                  <c:v>0.28646364368820953</c:v>
                </c:pt>
                <c:pt idx="625">
                  <c:v>0.28661873633367752</c:v>
                </c:pt>
                <c:pt idx="626">
                  <c:v>0.28732839874825306</c:v>
                </c:pt>
                <c:pt idx="627">
                  <c:v>0.28803948879387514</c:v>
                </c:pt>
                <c:pt idx="628">
                  <c:v>0.28822819566124763</c:v>
                </c:pt>
                <c:pt idx="629">
                  <c:v>0.28846699939987586</c:v>
                </c:pt>
                <c:pt idx="630">
                  <c:v>0.28927984060369577</c:v>
                </c:pt>
                <c:pt idx="631">
                  <c:v>0.29069643995539557</c:v>
                </c:pt>
                <c:pt idx="632">
                  <c:v>0.2910301162662724</c:v>
                </c:pt>
                <c:pt idx="633">
                  <c:v>0.29142297437324394</c:v>
                </c:pt>
                <c:pt idx="634">
                  <c:v>0.29158546474322367</c:v>
                </c:pt>
                <c:pt idx="635">
                  <c:v>0.29225229822641513</c:v>
                </c:pt>
                <c:pt idx="636">
                  <c:v>0.29297818372106066</c:v>
                </c:pt>
                <c:pt idx="637">
                  <c:v>0.2939357347991039</c:v>
                </c:pt>
                <c:pt idx="638">
                  <c:v>0.29420763362107455</c:v>
                </c:pt>
                <c:pt idx="639">
                  <c:v>0.29528251001418288</c:v>
                </c:pt>
                <c:pt idx="640">
                  <c:v>0.29633013163277394</c:v>
                </c:pt>
                <c:pt idx="641">
                  <c:v>0.29771701030178571</c:v>
                </c:pt>
                <c:pt idx="642">
                  <c:v>0.298659506361524</c:v>
                </c:pt>
                <c:pt idx="643">
                  <c:v>0.29986961835009468</c:v>
                </c:pt>
                <c:pt idx="644">
                  <c:v>0.30090387215070807</c:v>
                </c:pt>
                <c:pt idx="645">
                  <c:v>0.30226310669128076</c:v>
                </c:pt>
                <c:pt idx="646">
                  <c:v>0.30333123428308012</c:v>
                </c:pt>
                <c:pt idx="647">
                  <c:v>0.30430851262648817</c:v>
                </c:pt>
                <c:pt idx="648">
                  <c:v>0.30510954342801744</c:v>
                </c:pt>
                <c:pt idx="649">
                  <c:v>0.30589136610274376</c:v>
                </c:pt>
                <c:pt idx="650">
                  <c:v>0.30638675407575688</c:v>
                </c:pt>
                <c:pt idx="651">
                  <c:v>0.30644035513230772</c:v>
                </c:pt>
                <c:pt idx="652">
                  <c:v>0.30640998552641702</c:v>
                </c:pt>
                <c:pt idx="653">
                  <c:v>0.30640777918752754</c:v>
                </c:pt>
                <c:pt idx="654">
                  <c:v>0.30627604777736028</c:v>
                </c:pt>
                <c:pt idx="655">
                  <c:v>0.30634171880548305</c:v>
                </c:pt>
                <c:pt idx="656">
                  <c:v>0.3062738414384707</c:v>
                </c:pt>
                <c:pt idx="657">
                  <c:v>0.30708278910307402</c:v>
                </c:pt>
                <c:pt idx="658">
                  <c:v>0.30796376724318741</c:v>
                </c:pt>
                <c:pt idx="659">
                  <c:v>0.30885902169376228</c:v>
                </c:pt>
                <c:pt idx="660">
                  <c:v>0.3096870477005278</c:v>
                </c:pt>
                <c:pt idx="661">
                  <c:v>0.31010002242678603</c:v>
                </c:pt>
                <c:pt idx="662">
                  <c:v>0.31084965851065377</c:v>
                </c:pt>
                <c:pt idx="663">
                  <c:v>0.31230207842314783</c:v>
                </c:pt>
                <c:pt idx="664">
                  <c:v>0.31248195993496242</c:v>
                </c:pt>
                <c:pt idx="665">
                  <c:v>0.31298189037039509</c:v>
                </c:pt>
                <c:pt idx="666">
                  <c:v>0.31372114368301818</c:v>
                </c:pt>
                <c:pt idx="667">
                  <c:v>0.31458693702018625</c:v>
                </c:pt>
                <c:pt idx="668">
                  <c:v>0.31551217172273022</c:v>
                </c:pt>
                <c:pt idx="669">
                  <c:v>0.3166777675795891</c:v>
                </c:pt>
                <c:pt idx="670">
                  <c:v>0.31639250093964089</c:v>
                </c:pt>
                <c:pt idx="671">
                  <c:v>0.31666478911553325</c:v>
                </c:pt>
                <c:pt idx="672">
                  <c:v>0.31744310760496475</c:v>
                </c:pt>
                <c:pt idx="673">
                  <c:v>0.31775809492760088</c:v>
                </c:pt>
                <c:pt idx="674">
                  <c:v>0.31762805071776101</c:v>
                </c:pt>
                <c:pt idx="675">
                  <c:v>0.31877950004879907</c:v>
                </c:pt>
                <c:pt idx="676">
                  <c:v>0.31910499992732072</c:v>
                </c:pt>
                <c:pt idx="677">
                  <c:v>0.31969850508859626</c:v>
                </c:pt>
                <c:pt idx="678">
                  <c:v>0.31976547396312471</c:v>
                </c:pt>
                <c:pt idx="679">
                  <c:v>0.32016300431715644</c:v>
                </c:pt>
                <c:pt idx="680">
                  <c:v>0.32050304007542041</c:v>
                </c:pt>
                <c:pt idx="681">
                  <c:v>0.32154767664727857</c:v>
                </c:pt>
                <c:pt idx="682">
                  <c:v>0.32123229997072061</c:v>
                </c:pt>
                <c:pt idx="683">
                  <c:v>0.32118635620796282</c:v>
                </c:pt>
                <c:pt idx="684">
                  <c:v>0.32083022715426934</c:v>
                </c:pt>
                <c:pt idx="685">
                  <c:v>0.32204514117454064</c:v>
                </c:pt>
                <c:pt idx="686">
                  <c:v>0.32200568664381091</c:v>
                </c:pt>
                <c:pt idx="687">
                  <c:v>0.32181542236075167</c:v>
                </c:pt>
                <c:pt idx="688">
                  <c:v>0.32179076327904527</c:v>
                </c:pt>
                <c:pt idx="689">
                  <c:v>0.32236843471417281</c:v>
                </c:pt>
                <c:pt idx="690">
                  <c:v>0.32266252670967904</c:v>
                </c:pt>
                <c:pt idx="691">
                  <c:v>0.32393285877146899</c:v>
                </c:pt>
                <c:pt idx="692">
                  <c:v>0.32371430143676794</c:v>
                </c:pt>
                <c:pt idx="693">
                  <c:v>0.3241873664516049</c:v>
                </c:pt>
                <c:pt idx="694">
                  <c:v>0.32474518083672671</c:v>
                </c:pt>
                <c:pt idx="695">
                  <c:v>0.32490377766748985</c:v>
                </c:pt>
                <c:pt idx="696">
                  <c:v>0.3243499866062251</c:v>
                </c:pt>
                <c:pt idx="697">
                  <c:v>0.32453635735006764</c:v>
                </c:pt>
                <c:pt idx="698">
                  <c:v>0.32502824113778572</c:v>
                </c:pt>
                <c:pt idx="699">
                  <c:v>0.32531960765584028</c:v>
                </c:pt>
                <c:pt idx="700">
                  <c:v>0.32537749160552942</c:v>
                </c:pt>
                <c:pt idx="701">
                  <c:v>0.32583783772559188</c:v>
                </c:pt>
                <c:pt idx="702">
                  <c:v>0.32662822618659498</c:v>
                </c:pt>
                <c:pt idx="703">
                  <c:v>0.32727390477337531</c:v>
                </c:pt>
                <c:pt idx="704">
                  <c:v>0.32806364431117585</c:v>
                </c:pt>
                <c:pt idx="705">
                  <c:v>0.32800056897586427</c:v>
                </c:pt>
                <c:pt idx="706">
                  <c:v>0.3284526088789308</c:v>
                </c:pt>
                <c:pt idx="707">
                  <c:v>0.32850011005737534</c:v>
                </c:pt>
                <c:pt idx="708">
                  <c:v>0.32881081448687316</c:v>
                </c:pt>
                <c:pt idx="709">
                  <c:v>0.32858680619726849</c:v>
                </c:pt>
                <c:pt idx="710">
                  <c:v>0.32922781253698863</c:v>
                </c:pt>
                <c:pt idx="711">
                  <c:v>0.32906687958269565</c:v>
                </c:pt>
                <c:pt idx="712">
                  <c:v>0.329414832204034</c:v>
                </c:pt>
                <c:pt idx="713">
                  <c:v>0.33019782294052552</c:v>
                </c:pt>
                <c:pt idx="714">
                  <c:v>0.33109697093031715</c:v>
                </c:pt>
                <c:pt idx="715">
                  <c:v>0.33146776564839375</c:v>
                </c:pt>
                <c:pt idx="716">
                  <c:v>0.33233524618588894</c:v>
                </c:pt>
                <c:pt idx="717">
                  <c:v>0.33323828771489744</c:v>
                </c:pt>
                <c:pt idx="718">
                  <c:v>0.33437143741161673</c:v>
                </c:pt>
                <c:pt idx="719">
                  <c:v>0.33525864521447707</c:v>
                </c:pt>
                <c:pt idx="720">
                  <c:v>0.3366034736599478</c:v>
                </c:pt>
                <c:pt idx="721">
                  <c:v>0.33794570641260718</c:v>
                </c:pt>
                <c:pt idx="722">
                  <c:v>0.33975983611833882</c:v>
                </c:pt>
                <c:pt idx="723">
                  <c:v>0.34096865026050371</c:v>
                </c:pt>
                <c:pt idx="724">
                  <c:v>0.34241535964881309</c:v>
                </c:pt>
                <c:pt idx="725">
                  <c:v>0.34371346562368271</c:v>
                </c:pt>
                <c:pt idx="726">
                  <c:v>0.34509346570674498</c:v>
                </c:pt>
                <c:pt idx="727">
                  <c:v>0.34599728594359663</c:v>
                </c:pt>
                <c:pt idx="728">
                  <c:v>0.34714678850502628</c:v>
                </c:pt>
                <c:pt idx="729">
                  <c:v>0.34842957989230999</c:v>
                </c:pt>
                <c:pt idx="730">
                  <c:v>0.34959608424165284</c:v>
                </c:pt>
                <c:pt idx="731">
                  <c:v>0.35068445823737932</c:v>
                </c:pt>
                <c:pt idx="732">
                  <c:v>0.35211961679267906</c:v>
                </c:pt>
                <c:pt idx="733">
                  <c:v>0.35394218250004683</c:v>
                </c:pt>
                <c:pt idx="734">
                  <c:v>0.35571465133615887</c:v>
                </c:pt>
                <c:pt idx="735">
                  <c:v>0.35767595682428405</c:v>
                </c:pt>
                <c:pt idx="736">
                  <c:v>0.3594529681228158</c:v>
                </c:pt>
                <c:pt idx="737">
                  <c:v>0.36169538714239152</c:v>
                </c:pt>
                <c:pt idx="738">
                  <c:v>0.36374196113936391</c:v>
                </c:pt>
                <c:pt idx="739">
                  <c:v>0.36624135374724609</c:v>
                </c:pt>
                <c:pt idx="740">
                  <c:v>0.36822653960923407</c:v>
                </c:pt>
                <c:pt idx="741">
                  <c:v>0.37019407476010607</c:v>
                </c:pt>
                <c:pt idx="742">
                  <c:v>0.37220093465706755</c:v>
                </c:pt>
                <c:pt idx="743">
                  <c:v>0.37424011092952802</c:v>
                </c:pt>
                <c:pt idx="744">
                  <c:v>0.376362089802665</c:v>
                </c:pt>
                <c:pt idx="745">
                  <c:v>0.37858023909445632</c:v>
                </c:pt>
                <c:pt idx="746">
                  <c:v>0.38076477416434279</c:v>
                </c:pt>
                <c:pt idx="747">
                  <c:v>0.38262809224884597</c:v>
                </c:pt>
                <c:pt idx="748">
                  <c:v>0.38470269972817922</c:v>
                </c:pt>
                <c:pt idx="749">
                  <c:v>0.38711967908930639</c:v>
                </c:pt>
                <c:pt idx="750">
                  <c:v>0.38910668193626236</c:v>
                </c:pt>
                <c:pt idx="751">
                  <c:v>0.39086578295439689</c:v>
                </c:pt>
                <c:pt idx="752">
                  <c:v>0.3925222243218493</c:v>
                </c:pt>
                <c:pt idx="753">
                  <c:v>0.3940831441938506</c:v>
                </c:pt>
                <c:pt idx="754">
                  <c:v>0.39619344244933735</c:v>
                </c:pt>
                <c:pt idx="755">
                  <c:v>0.39777421937134411</c:v>
                </c:pt>
                <c:pt idx="756">
                  <c:v>0.39884104911673768</c:v>
                </c:pt>
                <c:pt idx="757">
                  <c:v>0.40022611080078169</c:v>
                </c:pt>
                <c:pt idx="758">
                  <c:v>0.40161467667012068</c:v>
                </c:pt>
                <c:pt idx="759">
                  <c:v>0.40361180271904012</c:v>
                </c:pt>
                <c:pt idx="760">
                  <c:v>0.40522204075445384</c:v>
                </c:pt>
                <c:pt idx="761">
                  <c:v>0.40668640085387914</c:v>
                </c:pt>
                <c:pt idx="762">
                  <c:v>0.4084876818801953</c:v>
                </c:pt>
                <c:pt idx="763">
                  <c:v>0.40986145230051074</c:v>
                </c:pt>
                <c:pt idx="764">
                  <c:v>0.41147869870651443</c:v>
                </c:pt>
                <c:pt idx="765">
                  <c:v>0.41330398989133388</c:v>
                </c:pt>
                <c:pt idx="766">
                  <c:v>0.41423779038015485</c:v>
                </c:pt>
                <c:pt idx="767">
                  <c:v>0.41425557087591136</c:v>
                </c:pt>
                <c:pt idx="768">
                  <c:v>0.4150103983454016</c:v>
                </c:pt>
                <c:pt idx="769">
                  <c:v>0.41528307587521568</c:v>
                </c:pt>
                <c:pt idx="770">
                  <c:v>0.41645139720952645</c:v>
                </c:pt>
                <c:pt idx="771">
                  <c:v>0.41753795422028517</c:v>
                </c:pt>
                <c:pt idx="772">
                  <c:v>0.41783126750794802</c:v>
                </c:pt>
                <c:pt idx="773">
                  <c:v>0.41842204719177184</c:v>
                </c:pt>
                <c:pt idx="774">
                  <c:v>0.4199019814480644</c:v>
                </c:pt>
                <c:pt idx="775">
                  <c:v>0.42037906978675865</c:v>
                </c:pt>
                <c:pt idx="776">
                  <c:v>0.42083552236760413</c:v>
                </c:pt>
                <c:pt idx="777">
                  <c:v>0.42084136267642919</c:v>
                </c:pt>
                <c:pt idx="778">
                  <c:v>0.42010236893308722</c:v>
                </c:pt>
                <c:pt idx="779">
                  <c:v>0.42022527498769646</c:v>
                </c:pt>
                <c:pt idx="780">
                  <c:v>0.41999841143599964</c:v>
                </c:pt>
                <c:pt idx="781">
                  <c:v>0.41940231058191285</c:v>
                </c:pt>
                <c:pt idx="782">
                  <c:v>0.4191078292324848</c:v>
                </c:pt>
                <c:pt idx="783">
                  <c:v>0.41875637242585145</c:v>
                </c:pt>
                <c:pt idx="784">
                  <c:v>0.41909004873672817</c:v>
                </c:pt>
                <c:pt idx="785">
                  <c:v>0.419493159830304</c:v>
                </c:pt>
                <c:pt idx="786">
                  <c:v>0.42007316738896139</c:v>
                </c:pt>
                <c:pt idx="787">
                  <c:v>0.42077075983196532</c:v>
                </c:pt>
                <c:pt idx="788">
                  <c:v>0.42124421420072394</c:v>
                </c:pt>
                <c:pt idx="789">
                  <c:v>0.42156698860179376</c:v>
                </c:pt>
                <c:pt idx="790">
                  <c:v>0.42138658795141704</c:v>
                </c:pt>
                <c:pt idx="791">
                  <c:v>0.42091715690651565</c:v>
                </c:pt>
                <c:pt idx="792">
                  <c:v>0.42028588441483744</c:v>
                </c:pt>
                <c:pt idx="793">
                  <c:v>0.41930834650214821</c:v>
                </c:pt>
                <c:pt idx="794">
                  <c:v>0.41851250708624149</c:v>
                </c:pt>
                <c:pt idx="795">
                  <c:v>0.41811990854855091</c:v>
                </c:pt>
                <c:pt idx="796">
                  <c:v>0.41729668457348634</c:v>
                </c:pt>
                <c:pt idx="797">
                  <c:v>0.41738675511403411</c:v>
                </c:pt>
                <c:pt idx="798">
                  <c:v>0.41657780744943079</c:v>
                </c:pt>
                <c:pt idx="799">
                  <c:v>0.41713250700317933</c:v>
                </c:pt>
                <c:pt idx="800">
                  <c:v>0.41719246750711741</c:v>
                </c:pt>
                <c:pt idx="801">
                  <c:v>0.41686826547500155</c:v>
                </c:pt>
                <c:pt idx="802">
                  <c:v>0.41670694316678675</c:v>
                </c:pt>
                <c:pt idx="803">
                  <c:v>0.41711732220023379</c:v>
                </c:pt>
                <c:pt idx="804">
                  <c:v>0.41696248912404715</c:v>
                </c:pt>
                <c:pt idx="805">
                  <c:v>0.41750187409020967</c:v>
                </c:pt>
                <c:pt idx="806">
                  <c:v>0.41691823256161664</c:v>
                </c:pt>
                <c:pt idx="807">
                  <c:v>0.41661207059453825</c:v>
                </c:pt>
                <c:pt idx="808">
                  <c:v>0.41593770960219451</c:v>
                </c:pt>
                <c:pt idx="809">
                  <c:v>0.41592667790774701</c:v>
                </c:pt>
                <c:pt idx="810">
                  <c:v>0.4150184449931163</c:v>
                </c:pt>
                <c:pt idx="811">
                  <c:v>0.41489774527739648</c:v>
                </c:pt>
                <c:pt idx="812">
                  <c:v>0.41389502914443904</c:v>
                </c:pt>
                <c:pt idx="813">
                  <c:v>0.41388944840489478</c:v>
                </c:pt>
                <c:pt idx="814">
                  <c:v>0.41337524165900091</c:v>
                </c:pt>
                <c:pt idx="815">
                  <c:v>0.41344882955019774</c:v>
                </c:pt>
                <c:pt idx="816">
                  <c:v>0.41268167253985433</c:v>
                </c:pt>
                <c:pt idx="817">
                  <c:v>0.41310295348310838</c:v>
                </c:pt>
                <c:pt idx="818">
                  <c:v>0.41272631845620661</c:v>
                </c:pt>
                <c:pt idx="819">
                  <c:v>0.41315811195534574</c:v>
                </c:pt>
                <c:pt idx="820">
                  <c:v>0.41271022516077721</c:v>
                </c:pt>
                <c:pt idx="821">
                  <c:v>0.41276642191013913</c:v>
                </c:pt>
                <c:pt idx="822">
                  <c:v>0.41283429927715148</c:v>
                </c:pt>
                <c:pt idx="823">
                  <c:v>0.4129209954170448</c:v>
                </c:pt>
                <c:pt idx="824">
                  <c:v>0.41302326571380521</c:v>
                </c:pt>
                <c:pt idx="825">
                  <c:v>0.41310931293049558</c:v>
                </c:pt>
                <c:pt idx="826">
                  <c:v>0.41324026563281951</c:v>
                </c:pt>
                <c:pt idx="827">
                  <c:v>0.41448749602859009</c:v>
                </c:pt>
                <c:pt idx="828">
                  <c:v>0.41585360915511238</c:v>
                </c:pt>
                <c:pt idx="829">
                  <c:v>0.41745138786503233</c:v>
                </c:pt>
                <c:pt idx="830">
                  <c:v>0.41920828254427739</c:v>
                </c:pt>
                <c:pt idx="831">
                  <c:v>0.42084707320061382</c:v>
                </c:pt>
                <c:pt idx="832">
                  <c:v>0.42325963988396231</c:v>
                </c:pt>
                <c:pt idx="833">
                  <c:v>0.42540822460841371</c:v>
                </c:pt>
                <c:pt idx="834">
                  <c:v>0.42686856138398194</c:v>
                </c:pt>
                <c:pt idx="835">
                  <c:v>0.4287491408256795</c:v>
                </c:pt>
                <c:pt idx="836">
                  <c:v>0.4307482136442074</c:v>
                </c:pt>
                <c:pt idx="837">
                  <c:v>0.43360918626068656</c:v>
                </c:pt>
                <c:pt idx="838">
                  <c:v>0.43585108614169993</c:v>
                </c:pt>
                <c:pt idx="839">
                  <c:v>0.43912373563803164</c:v>
                </c:pt>
                <c:pt idx="840">
                  <c:v>0.44239028525625718</c:v>
                </c:pt>
                <c:pt idx="841">
                  <c:v>0.44631704934100563</c:v>
                </c:pt>
                <c:pt idx="842">
                  <c:v>0.45014517709892909</c:v>
                </c:pt>
                <c:pt idx="843">
                  <c:v>0.45367155556755351</c:v>
                </c:pt>
                <c:pt idx="844">
                  <c:v>0.45716600701460042</c:v>
                </c:pt>
                <c:pt idx="845">
                  <c:v>0.461380633432108</c:v>
                </c:pt>
                <c:pt idx="846">
                  <c:v>0.46543796086525852</c:v>
                </c:pt>
                <c:pt idx="847">
                  <c:v>0.4694573911833661</c:v>
                </c:pt>
                <c:pt idx="848">
                  <c:v>0.47312718167980783</c:v>
                </c:pt>
                <c:pt idx="849">
                  <c:v>0.47699281719885289</c:v>
                </c:pt>
                <c:pt idx="850">
                  <c:v>0.4819293057871491</c:v>
                </c:pt>
                <c:pt idx="851">
                  <c:v>0.48737857349029312</c:v>
                </c:pt>
                <c:pt idx="852">
                  <c:v>0.49186068605199268</c:v>
                </c:pt>
                <c:pt idx="853">
                  <c:v>0.49572190889325884</c:v>
                </c:pt>
                <c:pt idx="854">
                  <c:v>0.5007396426665448</c:v>
                </c:pt>
                <c:pt idx="855">
                  <c:v>0.50481682714970078</c:v>
                </c:pt>
                <c:pt idx="856">
                  <c:v>0.50937408501828407</c:v>
                </c:pt>
                <c:pt idx="857">
                  <c:v>0.51336742862363915</c:v>
                </c:pt>
                <c:pt idx="858">
                  <c:v>0.51593963041487478</c:v>
                </c:pt>
                <c:pt idx="859">
                  <c:v>0.52030727292360146</c:v>
                </c:pt>
                <c:pt idx="860">
                  <c:v>0.52412566683348327</c:v>
                </c:pt>
                <c:pt idx="861">
                  <c:v>0.52835716525426368</c:v>
                </c:pt>
                <c:pt idx="862">
                  <c:v>0.5336198026442841</c:v>
                </c:pt>
                <c:pt idx="863">
                  <c:v>0.53841742166718243</c:v>
                </c:pt>
                <c:pt idx="864">
                  <c:v>0.54385955121509577</c:v>
                </c:pt>
                <c:pt idx="865">
                  <c:v>0.55009427556290214</c:v>
                </c:pt>
                <c:pt idx="866">
                  <c:v>0.55670498601440721</c:v>
                </c:pt>
                <c:pt idx="867">
                  <c:v>0.56414216505699111</c:v>
                </c:pt>
                <c:pt idx="868">
                  <c:v>0.57021738408155054</c:v>
                </c:pt>
                <c:pt idx="869">
                  <c:v>0.5756243419918724</c:v>
                </c:pt>
                <c:pt idx="870">
                  <c:v>0.58279857735268403</c:v>
                </c:pt>
                <c:pt idx="871">
                  <c:v>0.58906587764527052</c:v>
                </c:pt>
                <c:pt idx="872">
                  <c:v>0.59560248106701674</c:v>
                </c:pt>
                <c:pt idx="873">
                  <c:v>0.60205264791815072</c:v>
                </c:pt>
                <c:pt idx="874">
                  <c:v>0.60850489132353347</c:v>
                </c:pt>
                <c:pt idx="875">
                  <c:v>0.61633311148812109</c:v>
                </c:pt>
                <c:pt idx="876">
                  <c:v>0.62507021349054237</c:v>
                </c:pt>
                <c:pt idx="877">
                  <c:v>0.6328435347521737</c:v>
                </c:pt>
                <c:pt idx="878">
                  <c:v>0.64135805609603658</c:v>
                </c:pt>
                <c:pt idx="879">
                  <c:v>0.65064310885089727</c:v>
                </c:pt>
                <c:pt idx="880">
                  <c:v>0.65933374795199862</c:v>
                </c:pt>
                <c:pt idx="881">
                  <c:v>0.66783126750794797</c:v>
                </c:pt>
                <c:pt idx="882">
                  <c:v>0.67631814472337193</c:v>
                </c:pt>
                <c:pt idx="883">
                  <c:v>0.68512974310947394</c:v>
                </c:pt>
                <c:pt idx="884">
                  <c:v>0.69366879375040225</c:v>
                </c:pt>
                <c:pt idx="885">
                  <c:v>0.70295799961376104</c:v>
                </c:pt>
                <c:pt idx="886">
                  <c:v>0.71132910892980605</c:v>
                </c:pt>
                <c:pt idx="887">
                  <c:v>0.71983389642562723</c:v>
                </c:pt>
                <c:pt idx="888">
                  <c:v>0.72993892853953857</c:v>
                </c:pt>
                <c:pt idx="889">
                  <c:v>0.73922891311074057</c:v>
                </c:pt>
                <c:pt idx="890">
                  <c:v>0.74923660674423287</c:v>
                </c:pt>
                <c:pt idx="891">
                  <c:v>0.75944806226340245</c:v>
                </c:pt>
                <c:pt idx="892">
                  <c:v>0.76951026544592982</c:v>
                </c:pt>
                <c:pt idx="893">
                  <c:v>0.78006824595539148</c:v>
                </c:pt>
                <c:pt idx="894">
                  <c:v>0.79129331951732573</c:v>
                </c:pt>
                <c:pt idx="895">
                  <c:v>0.80091036138273597</c:v>
                </c:pt>
                <c:pt idx="896">
                  <c:v>0.81221849711462779</c:v>
                </c:pt>
                <c:pt idx="897">
                  <c:v>0.82247278156518211</c:v>
                </c:pt>
                <c:pt idx="898">
                  <c:v>0.8335706661793687</c:v>
                </c:pt>
                <c:pt idx="899">
                  <c:v>0.84365363490438505</c:v>
                </c:pt>
                <c:pt idx="900">
                  <c:v>0.85326029399855063</c:v>
                </c:pt>
                <c:pt idx="901">
                  <c:v>0.86128228263149265</c:v>
                </c:pt>
                <c:pt idx="902">
                  <c:v>0.8707474764674491</c:v>
                </c:pt>
                <c:pt idx="903">
                  <c:v>0.87900697099261371</c:v>
                </c:pt>
                <c:pt idx="904">
                  <c:v>0.88667334971042444</c:v>
                </c:pt>
                <c:pt idx="905">
                  <c:v>0.89380890924834977</c:v>
                </c:pt>
                <c:pt idx="906">
                  <c:v>0.90028646065864149</c:v>
                </c:pt>
                <c:pt idx="907">
                  <c:v>0.90745835989592316</c:v>
                </c:pt>
                <c:pt idx="908">
                  <c:v>0.91604101817607941</c:v>
                </c:pt>
                <c:pt idx="909">
                  <c:v>0.9228832644263415</c:v>
                </c:pt>
                <c:pt idx="910">
                  <c:v>0.9291933936503125</c:v>
                </c:pt>
                <c:pt idx="911">
                  <c:v>0.93499866062250936</c:v>
                </c:pt>
                <c:pt idx="912">
                  <c:v>0.94123481260136177</c:v>
                </c:pt>
                <c:pt idx="913">
                  <c:v>0.94787848835156885</c:v>
                </c:pt>
                <c:pt idx="914">
                  <c:v>0.95337097434001927</c:v>
                </c:pt>
                <c:pt idx="915">
                  <c:v>0.95848708487084877</c:v>
                </c:pt>
                <c:pt idx="916">
                  <c:v>0.96382123359781702</c:v>
                </c:pt>
                <c:pt idx="917">
                  <c:v>0.96841690772000566</c:v>
                </c:pt>
                <c:pt idx="918">
                  <c:v>0.9739859666463857</c:v>
                </c:pt>
                <c:pt idx="919">
                  <c:v>0.97804952374228282</c:v>
                </c:pt>
                <c:pt idx="920">
                  <c:v>0.98152904995566559</c:v>
                </c:pt>
                <c:pt idx="921">
                  <c:v>0.985506949188794</c:v>
                </c:pt>
                <c:pt idx="922">
                  <c:v>0.98784566841166432</c:v>
                </c:pt>
                <c:pt idx="923">
                  <c:v>0.99019736609859077</c:v>
                </c:pt>
                <c:pt idx="924">
                  <c:v>0.99327975131186308</c:v>
                </c:pt>
                <c:pt idx="925">
                  <c:v>0.99540302803140579</c:v>
                </c:pt>
                <c:pt idx="926">
                  <c:v>0.99692799755797223</c:v>
                </c:pt>
                <c:pt idx="927">
                  <c:v>0.99879040714999168</c:v>
                </c:pt>
                <c:pt idx="928">
                  <c:v>0.99855809264339124</c:v>
                </c:pt>
                <c:pt idx="929">
                  <c:v>0.99989747013395847</c:v>
                </c:pt>
                <c:pt idx="930">
                  <c:v>1.00008825355558</c:v>
                </c:pt>
                <c:pt idx="931">
                  <c:v>1</c:v>
                </c:pt>
                <c:pt idx="932">
                  <c:v>0.9987722373003135</c:v>
                </c:pt>
                <c:pt idx="933">
                  <c:v>0.99851526371200672</c:v>
                </c:pt>
                <c:pt idx="934">
                  <c:v>0.99596759121783685</c:v>
                </c:pt>
                <c:pt idx="935">
                  <c:v>0.99596629337143117</c:v>
                </c:pt>
                <c:pt idx="936">
                  <c:v>0.99435955952131272</c:v>
                </c:pt>
                <c:pt idx="937">
                  <c:v>0.99305652173010195</c:v>
                </c:pt>
                <c:pt idx="938">
                  <c:v>0.98911106865711296</c:v>
                </c:pt>
                <c:pt idx="939">
                  <c:v>0.98832327588892077</c:v>
                </c:pt>
                <c:pt idx="940">
                  <c:v>0.9857068175352548</c:v>
                </c:pt>
                <c:pt idx="941">
                  <c:v>0.98443882159699481</c:v>
                </c:pt>
                <c:pt idx="942">
                  <c:v>0.98146285978898073</c:v>
                </c:pt>
                <c:pt idx="943">
                  <c:v>0.97905535470661398</c:v>
                </c:pt>
                <c:pt idx="944">
                  <c:v>0.97627277201303231</c:v>
                </c:pt>
                <c:pt idx="945">
                  <c:v>0.97350186993710108</c:v>
                </c:pt>
                <c:pt idx="946">
                  <c:v>0.96956420394254583</c:v>
                </c:pt>
                <c:pt idx="947">
                  <c:v>0.96560447455909559</c:v>
                </c:pt>
                <c:pt idx="948">
                  <c:v>0.96137868666249982</c:v>
                </c:pt>
                <c:pt idx="949">
                  <c:v>0.95782777889680981</c:v>
                </c:pt>
                <c:pt idx="950">
                  <c:v>0.95287519701308454</c:v>
                </c:pt>
                <c:pt idx="951">
                  <c:v>0.94809652654770782</c:v>
                </c:pt>
                <c:pt idx="952">
                  <c:v>0.94356704259220436</c:v>
                </c:pt>
                <c:pt idx="953">
                  <c:v>0.93769947899253903</c:v>
                </c:pt>
                <c:pt idx="954">
                  <c:v>0.93118169434367382</c:v>
                </c:pt>
                <c:pt idx="955">
                  <c:v>0.92517396333220492</c:v>
                </c:pt>
                <c:pt idx="956">
                  <c:v>0.91744139444770934</c:v>
                </c:pt>
                <c:pt idx="957">
                  <c:v>0.90949208521348013</c:v>
                </c:pt>
                <c:pt idx="958">
                  <c:v>0.90166477354137642</c:v>
                </c:pt>
                <c:pt idx="959">
                  <c:v>0.89356880766331581</c:v>
                </c:pt>
                <c:pt idx="960">
                  <c:v>0.8856117113506532</c:v>
                </c:pt>
                <c:pt idx="961">
                  <c:v>0.87632691816507358</c:v>
                </c:pt>
                <c:pt idx="962">
                  <c:v>0.86690065972128494</c:v>
                </c:pt>
                <c:pt idx="963">
                  <c:v>0.85585079542410492</c:v>
                </c:pt>
                <c:pt idx="964">
                  <c:v>0.84644011113718343</c:v>
                </c:pt>
                <c:pt idx="965">
                  <c:v>0.83381336345721369</c:v>
                </c:pt>
                <c:pt idx="966">
                  <c:v>0.82230665722526652</c:v>
                </c:pt>
                <c:pt idx="967">
                  <c:v>0.81000696683950513</c:v>
                </c:pt>
                <c:pt idx="968">
                  <c:v>0.79881953082333301</c:v>
                </c:pt>
                <c:pt idx="969">
                  <c:v>0.78741405661102204</c:v>
                </c:pt>
                <c:pt idx="970">
                  <c:v>0.77631487415042977</c:v>
                </c:pt>
                <c:pt idx="971">
                  <c:v>0.76582048811484182</c:v>
                </c:pt>
                <c:pt idx="972">
                  <c:v>0.75563109598456701</c:v>
                </c:pt>
                <c:pt idx="973">
                  <c:v>0.74490569328878442</c:v>
                </c:pt>
                <c:pt idx="974">
                  <c:v>0.73408295211258257</c:v>
                </c:pt>
                <c:pt idx="975">
                  <c:v>0.72380660427313326</c:v>
                </c:pt>
                <c:pt idx="976">
                  <c:v>0.71308769080937862</c:v>
                </c:pt>
                <c:pt idx="977">
                  <c:v>0.70365572184140535</c:v>
                </c:pt>
                <c:pt idx="978">
                  <c:v>0.69252733783668741</c:v>
                </c:pt>
                <c:pt idx="979">
                  <c:v>0.6823140653325499</c:v>
                </c:pt>
                <c:pt idx="980">
                  <c:v>0.67221110977288723</c:v>
                </c:pt>
                <c:pt idx="981">
                  <c:v>0.66188168001544967</c:v>
                </c:pt>
                <c:pt idx="982">
                  <c:v>0.65237041263209472</c:v>
                </c:pt>
                <c:pt idx="983">
                  <c:v>0.64124825829012388</c:v>
                </c:pt>
                <c:pt idx="984">
                  <c:v>0.63038982633776819</c:v>
                </c:pt>
                <c:pt idx="985">
                  <c:v>0.62040121104643797</c:v>
                </c:pt>
                <c:pt idx="986">
                  <c:v>0.61101609433370641</c:v>
                </c:pt>
                <c:pt idx="987">
                  <c:v>0.60077011610014819</c:v>
                </c:pt>
                <c:pt idx="988">
                  <c:v>0.59210725091212668</c:v>
                </c:pt>
                <c:pt idx="989">
                  <c:v>0.58192486715244207</c:v>
                </c:pt>
                <c:pt idx="990">
                  <c:v>0.5731158644591513</c:v>
                </c:pt>
                <c:pt idx="991">
                  <c:v>0.56356410426794212</c:v>
                </c:pt>
                <c:pt idx="992">
                  <c:v>0.55285180982085569</c:v>
                </c:pt>
                <c:pt idx="993">
                  <c:v>0.5416820245157995</c:v>
                </c:pt>
                <c:pt idx="994">
                  <c:v>0.53211430081380173</c:v>
                </c:pt>
                <c:pt idx="995">
                  <c:v>0.52071077337109895</c:v>
                </c:pt>
                <c:pt idx="996">
                  <c:v>0.51017706258942175</c:v>
                </c:pt>
                <c:pt idx="997">
                  <c:v>0.49861597659308055</c:v>
                </c:pt>
                <c:pt idx="998">
                  <c:v>0.48815144102482111</c:v>
                </c:pt>
                <c:pt idx="999">
                  <c:v>0.47910064954616916</c:v>
                </c:pt>
                <c:pt idx="1000">
                  <c:v>0.46882897395378009</c:v>
                </c:pt>
                <c:pt idx="1001">
                  <c:v>0.45807112509785775</c:v>
                </c:pt>
                <c:pt idx="1002">
                  <c:v>0.4471378074078996</c:v>
                </c:pt>
                <c:pt idx="1003">
                  <c:v>0.43588807476425934</c:v>
                </c:pt>
                <c:pt idx="1004">
                  <c:v>0.42571088239019711</c:v>
                </c:pt>
                <c:pt idx="1005">
                  <c:v>0.4156218137870743</c:v>
                </c:pt>
                <c:pt idx="1006">
                  <c:v>0.40431030365452786</c:v>
                </c:pt>
                <c:pt idx="1007">
                  <c:v>0.39563497914101264</c:v>
                </c:pt>
                <c:pt idx="1008">
                  <c:v>0.38737172086127181</c:v>
                </c:pt>
                <c:pt idx="1009">
                  <c:v>0.37759192905660066</c:v>
                </c:pt>
                <c:pt idx="1010">
                  <c:v>0.37055773132295206</c:v>
                </c:pt>
                <c:pt idx="1011">
                  <c:v>0.36104101298469371</c:v>
                </c:pt>
                <c:pt idx="1012">
                  <c:v>0.35155232812879628</c:v>
                </c:pt>
                <c:pt idx="1013">
                  <c:v>0.34366012413641311</c:v>
                </c:pt>
                <c:pt idx="1014">
                  <c:v>0.33483334094736567</c:v>
                </c:pt>
                <c:pt idx="1015">
                  <c:v>0.32707183008802526</c:v>
                </c:pt>
                <c:pt idx="1016">
                  <c:v>0.32026540439855733</c:v>
                </c:pt>
                <c:pt idx="1017">
                  <c:v>0.31108638569503316</c:v>
                </c:pt>
                <c:pt idx="1018">
                  <c:v>0.30479338804361611</c:v>
                </c:pt>
                <c:pt idx="1019">
                  <c:v>0.29889792074623067</c:v>
                </c:pt>
                <c:pt idx="1020">
                  <c:v>0.2903573126896154</c:v>
                </c:pt>
                <c:pt idx="1021">
                  <c:v>0.28310325977486006</c:v>
                </c:pt>
                <c:pt idx="1022">
                  <c:v>0.27468711518854083</c:v>
                </c:pt>
                <c:pt idx="1023">
                  <c:v>0.26707926934362208</c:v>
                </c:pt>
                <c:pt idx="1024">
                  <c:v>0.26114240074589828</c:v>
                </c:pt>
                <c:pt idx="1025">
                  <c:v>0.25346174571762603</c:v>
                </c:pt>
                <c:pt idx="1026">
                  <c:v>0.24779742486507594</c:v>
                </c:pt>
                <c:pt idx="1027">
                  <c:v>0.24101215407201909</c:v>
                </c:pt>
                <c:pt idx="1028">
                  <c:v>0.23609591188765025</c:v>
                </c:pt>
                <c:pt idx="1029">
                  <c:v>0.22959603751918223</c:v>
                </c:pt>
                <c:pt idx="1030">
                  <c:v>0.22530418924054191</c:v>
                </c:pt>
                <c:pt idx="1031">
                  <c:v>0.21863286936189566</c:v>
                </c:pt>
                <c:pt idx="1032">
                  <c:v>0.2135340201882604</c:v>
                </c:pt>
                <c:pt idx="1033">
                  <c:v>0.20569230242105457</c:v>
                </c:pt>
                <c:pt idx="1034">
                  <c:v>0.20272555532252012</c:v>
                </c:pt>
                <c:pt idx="1035">
                  <c:v>0.1940180442181462</c:v>
                </c:pt>
                <c:pt idx="1036">
                  <c:v>0.1881726737920166</c:v>
                </c:pt>
                <c:pt idx="1037">
                  <c:v>0.18268953229768656</c:v>
                </c:pt>
                <c:pt idx="1038">
                  <c:v>0.17742170352204378</c:v>
                </c:pt>
                <c:pt idx="1039">
                  <c:v>0.17476098860594697</c:v>
                </c:pt>
                <c:pt idx="1040">
                  <c:v>0.17178736292146274</c:v>
                </c:pt>
                <c:pt idx="1041">
                  <c:v>0.16514939769544015</c:v>
                </c:pt>
                <c:pt idx="1042">
                  <c:v>0.16327128416191314</c:v>
                </c:pt>
                <c:pt idx="1043">
                  <c:v>0.16225390236457243</c:v>
                </c:pt>
                <c:pt idx="1044">
                  <c:v>0.15822979979940496</c:v>
                </c:pt>
                <c:pt idx="1045">
                  <c:v>0.15449018516634253</c:v>
                </c:pt>
                <c:pt idx="1046">
                  <c:v>0.14958160027576639</c:v>
                </c:pt>
                <c:pt idx="1047">
                  <c:v>0.14604198377380515</c:v>
                </c:pt>
                <c:pt idx="1048">
                  <c:v>0.14115260701003193</c:v>
                </c:pt>
                <c:pt idx="1049">
                  <c:v>0.13772901797673015</c:v>
                </c:pt>
                <c:pt idx="1050">
                  <c:v>0.13442223511993145</c:v>
                </c:pt>
                <c:pt idx="1051">
                  <c:v>0.13195360147186178</c:v>
                </c:pt>
                <c:pt idx="1052">
                  <c:v>0.12952143730778903</c:v>
                </c:pt>
                <c:pt idx="1053">
                  <c:v>0.12559142860702668</c:v>
                </c:pt>
                <c:pt idx="1054">
                  <c:v>0.12227659910251343</c:v>
                </c:pt>
                <c:pt idx="1055">
                  <c:v>0.11872750832179123</c:v>
                </c:pt>
                <c:pt idx="1056">
                  <c:v>0.11483734350568048</c:v>
                </c:pt>
                <c:pt idx="1057">
                  <c:v>0.10960260981338012</c:v>
                </c:pt>
                <c:pt idx="1058">
                  <c:v>0.10439876486553284</c:v>
                </c:pt>
                <c:pt idx="1059">
                  <c:v>0.10059931951317272</c:v>
                </c:pt>
                <c:pt idx="1060">
                  <c:v>0.10103046408910921</c:v>
                </c:pt>
                <c:pt idx="1061">
                  <c:v>9.762348748979903E-2</c:v>
                </c:pt>
                <c:pt idx="1062">
                  <c:v>9.7428291390398478E-2</c:v>
                </c:pt>
                <c:pt idx="1063">
                  <c:v>9.3133328280384647E-2</c:v>
                </c:pt>
                <c:pt idx="1064">
                  <c:v>9.1872600281996161E-2</c:v>
                </c:pt>
                <c:pt idx="1065">
                  <c:v>8.9224344691392968E-2</c:v>
                </c:pt>
                <c:pt idx="1066">
                  <c:v>8.4468256753473636E-2</c:v>
                </c:pt>
                <c:pt idx="1067">
                  <c:v>7.7851835777783915E-2</c:v>
                </c:pt>
                <c:pt idx="1068">
                  <c:v>7.4767244225621851E-2</c:v>
                </c:pt>
                <c:pt idx="1069">
                  <c:v>7.3102626425814096E-2</c:v>
                </c:pt>
                <c:pt idx="1070">
                  <c:v>7.3611641786085855E-2</c:v>
                </c:pt>
                <c:pt idx="1071">
                  <c:v>6.9938996027551825E-2</c:v>
                </c:pt>
                <c:pt idx="1072">
                  <c:v>6.8184307687196272E-2</c:v>
                </c:pt>
                <c:pt idx="1073">
                  <c:v>6.8891633978241995E-2</c:v>
                </c:pt>
                <c:pt idx="1074">
                  <c:v>6.6418328083112141E-2</c:v>
                </c:pt>
                <c:pt idx="1075">
                  <c:v>6.2099614383876095E-2</c:v>
                </c:pt>
                <c:pt idx="1076">
                  <c:v>6.018775684380382E-2</c:v>
                </c:pt>
                <c:pt idx="1077">
                  <c:v>5.7466562285206496E-2</c:v>
                </c:pt>
                <c:pt idx="1078">
                  <c:v>5.5154968052212913E-2</c:v>
                </c:pt>
                <c:pt idx="1079">
                  <c:v>5.5316160575787102E-2</c:v>
                </c:pt>
                <c:pt idx="1080">
                  <c:v>5.4153030627098635E-2</c:v>
                </c:pt>
                <c:pt idx="1081">
                  <c:v>5.3624936924664836E-2</c:v>
                </c:pt>
                <c:pt idx="1082">
                  <c:v>5.378210612438155E-2</c:v>
                </c:pt>
                <c:pt idx="1083">
                  <c:v>5.1169930663853697E-2</c:v>
                </c:pt>
                <c:pt idx="1084">
                  <c:v>4.8265480192787369E-2</c:v>
                </c:pt>
                <c:pt idx="1085">
                  <c:v>4.4177134230543279E-2</c:v>
                </c:pt>
                <c:pt idx="1086">
                  <c:v>4.1008701800580229E-2</c:v>
                </c:pt>
                <c:pt idx="1087">
                  <c:v>3.914979639385599E-2</c:v>
                </c:pt>
                <c:pt idx="1088">
                  <c:v>3.6430937958788746E-2</c:v>
                </c:pt>
                <c:pt idx="1089">
                  <c:v>3.8393411508678962E-2</c:v>
                </c:pt>
                <c:pt idx="1090">
                  <c:v>3.552452202912576E-2</c:v>
                </c:pt>
                <c:pt idx="1091">
                  <c:v>3.7742022397714202E-2</c:v>
                </c:pt>
                <c:pt idx="1092">
                  <c:v>3.7649226379714712E-2</c:v>
                </c:pt>
                <c:pt idx="1093">
                  <c:v>3.7534756326741754E-2</c:v>
                </c:pt>
                <c:pt idx="1094">
                  <c:v>3.6799396553335383E-2</c:v>
                </c:pt>
                <c:pt idx="1095">
                  <c:v>3.8281666933157814E-2</c:v>
                </c:pt>
                <c:pt idx="1096">
                  <c:v>3.6278960144694415E-2</c:v>
                </c:pt>
                <c:pt idx="1097">
                  <c:v>3.9195740156613888E-2</c:v>
                </c:pt>
                <c:pt idx="1098">
                  <c:v>3.6553324874835778E-2</c:v>
                </c:pt>
                <c:pt idx="1099">
                  <c:v>3.7515288630657867E-2</c:v>
                </c:pt>
                <c:pt idx="1100">
                  <c:v>3.882961768559734E-2</c:v>
                </c:pt>
                <c:pt idx="1101">
                  <c:v>3.6117378267198637E-2</c:v>
                </c:pt>
                <c:pt idx="1102">
                  <c:v>3.4163470503585196E-2</c:v>
                </c:pt>
                <c:pt idx="1103">
                  <c:v>2.6581581586778254E-2</c:v>
                </c:pt>
                <c:pt idx="1104">
                  <c:v>2.0375150290613871E-2</c:v>
                </c:pt>
                <c:pt idx="1105">
                  <c:v>2.1279489666027881E-2</c:v>
                </c:pt>
                <c:pt idx="1106">
                  <c:v>1.8656542080333658E-2</c:v>
                </c:pt>
                <c:pt idx="1107">
                  <c:v>1.5804265034771909E-2</c:v>
                </c:pt>
                <c:pt idx="1108">
                  <c:v>1.7345198072127099E-2</c:v>
                </c:pt>
                <c:pt idx="1109">
                  <c:v>1.4319528746778902E-2</c:v>
                </c:pt>
                <c:pt idx="1110">
                  <c:v>1.8997616115722336E-2</c:v>
                </c:pt>
                <c:pt idx="1111">
                  <c:v>2.3888550295182328E-2</c:v>
                </c:pt>
                <c:pt idx="1112">
                  <c:v>1.9588525584186726E-2</c:v>
                </c:pt>
                <c:pt idx="1113">
                  <c:v>2.1956835705104448E-2</c:v>
                </c:pt>
                <c:pt idx="1114">
                  <c:v>2.0339978653022468E-2</c:v>
                </c:pt>
                <c:pt idx="1115">
                  <c:v>1.6324961012694105E-2</c:v>
                </c:pt>
                <c:pt idx="1116">
                  <c:v>1.5323023587579823E-2</c:v>
                </c:pt>
                <c:pt idx="1117">
                  <c:v>1.2824799041462593E-2</c:v>
                </c:pt>
                <c:pt idx="1118">
                  <c:v>1.1502293554167944E-2</c:v>
                </c:pt>
                <c:pt idx="1119">
                  <c:v>1.7361421152196962E-2</c:v>
                </c:pt>
                <c:pt idx="1120">
                  <c:v>1.5289020011753335E-2</c:v>
                </c:pt>
                <c:pt idx="1121">
                  <c:v>1.4615697296534108E-2</c:v>
                </c:pt>
                <c:pt idx="1122">
                  <c:v>1.4423875597788075E-2</c:v>
                </c:pt>
                <c:pt idx="1123">
                  <c:v>1.8381398642348848E-2</c:v>
                </c:pt>
                <c:pt idx="1124">
                  <c:v>1.9295991004367137E-2</c:v>
                </c:pt>
                <c:pt idx="1125">
                  <c:v>1.4264889413103487E-2</c:v>
                </c:pt>
                <c:pt idx="1126">
                  <c:v>5.865616830057061E-3</c:v>
                </c:pt>
                <c:pt idx="1127">
                  <c:v>7.454310615137771E-3</c:v>
                </c:pt>
                <c:pt idx="1128">
                  <c:v>9.9664221177947765E-3</c:v>
                </c:pt>
                <c:pt idx="1129">
                  <c:v>1.0957457633102071E-2</c:v>
                </c:pt>
                <c:pt idx="1130">
                  <c:v>1.2136161738657442E-2</c:v>
                </c:pt>
                <c:pt idx="1131">
                  <c:v>1.4423096889944755E-2</c:v>
                </c:pt>
                <c:pt idx="1132">
                  <c:v>1.6924825621356988E-2</c:v>
                </c:pt>
                <c:pt idx="1133">
                  <c:v>1.6007248212606035E-2</c:v>
                </c:pt>
                <c:pt idx="1134">
                  <c:v>1.5632689739953208E-2</c:v>
                </c:pt>
                <c:pt idx="1135">
                  <c:v>1.0341759298290799E-2</c:v>
                </c:pt>
                <c:pt idx="1136">
                  <c:v>5.4381062240562005E-3</c:v>
                </c:pt>
                <c:pt idx="1137">
                  <c:v>1.6713666011167814E-3</c:v>
                </c:pt>
                <c:pt idx="1138">
                  <c:v>-4.7250694088256358E-3</c:v>
                </c:pt>
                <c:pt idx="1139">
                  <c:v>-4.6696513673070263E-3</c:v>
                </c:pt>
                <c:pt idx="1140">
                  <c:v>-2.5256091052749305E-3</c:v>
                </c:pt>
                <c:pt idx="1141">
                  <c:v>-5.5093579917226965E-3</c:v>
                </c:pt>
                <c:pt idx="1142">
                  <c:v>-2.0538419368435526E-3</c:v>
                </c:pt>
                <c:pt idx="1143">
                  <c:v>7.7334773769797962E-3</c:v>
                </c:pt>
                <c:pt idx="1144">
                  <c:v>8.8376850988545232E-3</c:v>
                </c:pt>
                <c:pt idx="1145">
                  <c:v>1.1172251213226866E-2</c:v>
                </c:pt>
                <c:pt idx="1146">
                  <c:v>8.9775929413768232E-3</c:v>
                </c:pt>
                <c:pt idx="1147">
                  <c:v>1.0467909968914066E-2</c:v>
                </c:pt>
                <c:pt idx="1148">
                  <c:v>5.6395319862034337E-3</c:v>
                </c:pt>
                <c:pt idx="1149">
                  <c:v>4.793336129759844E-3</c:v>
                </c:pt>
                <c:pt idx="1150">
                  <c:v>-4.7503774137346083E-3</c:v>
                </c:pt>
                <c:pt idx="1151">
                  <c:v>-6.5153187406943201E-3</c:v>
                </c:pt>
                <c:pt idx="1152">
                  <c:v>-7.9715024077645844E-3</c:v>
                </c:pt>
                <c:pt idx="1153">
                  <c:v>-5.5081899299577793E-3</c:v>
                </c:pt>
                <c:pt idx="1154">
                  <c:v>-6.5830663230660637E-3</c:v>
                </c:pt>
                <c:pt idx="1155">
                  <c:v>0</c:v>
                </c:pt>
                <c:pt idx="1156">
                  <c:v>-6.9221935888463797E-3</c:v>
                </c:pt>
                <c:pt idx="1157">
                  <c:v>-5.0974215425889932E-3</c:v>
                </c:pt>
                <c:pt idx="1158">
                  <c:v>-2.9409199550632726E-3</c:v>
                </c:pt>
                <c:pt idx="1159">
                  <c:v>-2.5226240585421405E-3</c:v>
                </c:pt>
                <c:pt idx="1160">
                  <c:v>-3.9157323903007074E-3</c:v>
                </c:pt>
                <c:pt idx="1161">
                  <c:v>-1.0036376039055737E-2</c:v>
                </c:pt>
                <c:pt idx="1162">
                  <c:v>-1.2267374010262228E-2</c:v>
                </c:pt>
                <c:pt idx="1163">
                  <c:v>-9.7193121621704983E-3</c:v>
                </c:pt>
                <c:pt idx="1164">
                  <c:v>-9.796793592584058E-3</c:v>
                </c:pt>
                <c:pt idx="1165">
                  <c:v>-1.3182615295483221E-2</c:v>
                </c:pt>
                <c:pt idx="1166">
                  <c:v>-1.136303463484822E-2</c:v>
                </c:pt>
                <c:pt idx="1167">
                  <c:v>-1.3251401154979392E-2</c:v>
                </c:pt>
                <c:pt idx="1168">
                  <c:v>-7.8234181328868564E-3</c:v>
                </c:pt>
                <c:pt idx="1169">
                  <c:v>-1.3876703553191864E-2</c:v>
                </c:pt>
                <c:pt idx="1170">
                  <c:v>-6.8548353603962329E-3</c:v>
                </c:pt>
                <c:pt idx="1171">
                  <c:v>-5.9135073624230726E-3</c:v>
                </c:pt>
                <c:pt idx="1172">
                  <c:v>-1.0577577990186117E-2</c:v>
                </c:pt>
                <c:pt idx="1173">
                  <c:v>-2.0521287795882859E-2</c:v>
                </c:pt>
                <c:pt idx="1174">
                  <c:v>-2.0365286657931189E-2</c:v>
                </c:pt>
                <c:pt idx="1175">
                  <c:v>-2.0937247568874034E-2</c:v>
                </c:pt>
                <c:pt idx="1176">
                  <c:v>-2.1768647976294037E-2</c:v>
                </c:pt>
                <c:pt idx="1177">
                  <c:v>-3.5145031740131588E-2</c:v>
                </c:pt>
                <c:pt idx="1178">
                  <c:v>-3.3099366235643149E-2</c:v>
                </c:pt>
                <c:pt idx="1179">
                  <c:v>-2.6790664642718325E-2</c:v>
                </c:pt>
                <c:pt idx="1180">
                  <c:v>-1.9673145169830906E-2</c:v>
                </c:pt>
                <c:pt idx="1181">
                  <c:v>-2.2797580606644548E-2</c:v>
                </c:pt>
                <c:pt idx="1182">
                  <c:v>-2.5889440098677784E-2</c:v>
                </c:pt>
                <c:pt idx="1183">
                  <c:v>-2.1838212543633526E-2</c:v>
                </c:pt>
                <c:pt idx="1184">
                  <c:v>-1.528045422547631E-2</c:v>
                </c:pt>
                <c:pt idx="1185">
                  <c:v>-1.8025529157936333E-2</c:v>
                </c:pt>
                <c:pt idx="1186">
                  <c:v>-2.2761111122647483E-2</c:v>
                </c:pt>
                <c:pt idx="1187">
                  <c:v>-2.636899434554274E-2</c:v>
                </c:pt>
                <c:pt idx="1188">
                  <c:v>-3.1113531450452259E-2</c:v>
                </c:pt>
                <c:pt idx="1189">
                  <c:v>-3.6174353724403821E-2</c:v>
                </c:pt>
                <c:pt idx="1190">
                  <c:v>-3.7999255555301703E-2</c:v>
                </c:pt>
                <c:pt idx="1191">
                  <c:v>-4.1766903670724866E-2</c:v>
                </c:pt>
                <c:pt idx="1192">
                  <c:v>-3.6014978185797512E-2</c:v>
                </c:pt>
                <c:pt idx="1193">
                  <c:v>-4.2148600298608445E-2</c:v>
                </c:pt>
                <c:pt idx="1194">
                  <c:v>-3.7626384282976065E-2</c:v>
                </c:pt>
                <c:pt idx="1195">
                  <c:v>-3.9604821343655103E-2</c:v>
                </c:pt>
                <c:pt idx="1196">
                  <c:v>-3.7245725932216978E-2</c:v>
                </c:pt>
                <c:pt idx="1197">
                  <c:v>-3.1455124624403155E-2</c:v>
                </c:pt>
                <c:pt idx="1198">
                  <c:v>-2.181679807794128E-2</c:v>
                </c:pt>
                <c:pt idx="1199">
                  <c:v>-3.0978944778192772E-2</c:v>
                </c:pt>
                <c:pt idx="1200">
                  <c:v>-1.9209035295192491E-2</c:v>
                </c:pt>
                <c:pt idx="1201">
                  <c:v>-2.0731668698228841E-2</c:v>
                </c:pt>
                <c:pt idx="1202">
                  <c:v>-1.1845573928445968E-2</c:v>
                </c:pt>
                <c:pt idx="1203">
                  <c:v>-1.1444150035197526E-2</c:v>
                </c:pt>
                <c:pt idx="1204">
                  <c:v>-1.6012958736790383E-2</c:v>
                </c:pt>
                <c:pt idx="1205">
                  <c:v>-2.7182095118643841E-2</c:v>
                </c:pt>
                <c:pt idx="1206">
                  <c:v>-2.5446225551169276E-2</c:v>
                </c:pt>
                <c:pt idx="1207">
                  <c:v>-3.7458962096655196E-2</c:v>
                </c:pt>
                <c:pt idx="1208">
                  <c:v>-2.7858662449877027E-2</c:v>
                </c:pt>
                <c:pt idx="1209">
                  <c:v>-3.0326776959384561E-2</c:v>
                </c:pt>
                <c:pt idx="1210">
                  <c:v>-2.8015312511031593E-2</c:v>
                </c:pt>
                <c:pt idx="1211">
                  <c:v>-3.7500493181634093E-2</c:v>
                </c:pt>
                <c:pt idx="1212">
                  <c:v>-3.6668962989573471E-2</c:v>
                </c:pt>
                <c:pt idx="1213">
                  <c:v>-4.3070330815857295E-2</c:v>
                </c:pt>
                <c:pt idx="1214">
                  <c:v>-3.6797579568367315E-2</c:v>
                </c:pt>
                <c:pt idx="1215">
                  <c:v>-5.0903872150707942E-2</c:v>
                </c:pt>
                <c:pt idx="1216">
                  <c:v>-4.7207735372232627E-2</c:v>
                </c:pt>
                <c:pt idx="1217">
                  <c:v>-4.9621599901986529E-2</c:v>
                </c:pt>
                <c:pt idx="1218">
                  <c:v>-3.9768869129321524E-2</c:v>
                </c:pt>
                <c:pt idx="1219">
                  <c:v>-2.6799619782916947E-2</c:v>
                </c:pt>
                <c:pt idx="1220">
                  <c:v>-2.0480405634106857E-2</c:v>
                </c:pt>
                <c:pt idx="1221">
                  <c:v>-1.9999813110117472E-2</c:v>
                </c:pt>
                <c:pt idx="1222">
                  <c:v>-1.8320140292004898E-2</c:v>
                </c:pt>
                <c:pt idx="1223">
                  <c:v>-2.5216247168099049E-2</c:v>
                </c:pt>
                <c:pt idx="1224">
                  <c:v>-2.0156982309834315E-2</c:v>
                </c:pt>
                <c:pt idx="1225">
                  <c:v>-2.2088696899912066E-2</c:v>
                </c:pt>
                <c:pt idx="1226">
                  <c:v>-3.9240645642246982E-2</c:v>
                </c:pt>
                <c:pt idx="1227">
                  <c:v>-3.2662511135522071E-2</c:v>
                </c:pt>
                <c:pt idx="1228">
                  <c:v>-4.2802714887025022E-2</c:v>
                </c:pt>
                <c:pt idx="1229">
                  <c:v>-5.9323391137681696E-2</c:v>
                </c:pt>
                <c:pt idx="1230">
                  <c:v>-6.764401422854964E-2</c:v>
                </c:pt>
                <c:pt idx="1231">
                  <c:v>-5.842515164037395E-2</c:v>
                </c:pt>
                <c:pt idx="1232">
                  <c:v>-5.8068114094196578E-2</c:v>
                </c:pt>
                <c:pt idx="1233">
                  <c:v>-6.1270809669267096E-2</c:v>
                </c:pt>
                <c:pt idx="1234">
                  <c:v>-7.4109755236550515E-2</c:v>
                </c:pt>
                <c:pt idx="1235">
                  <c:v>-6.3327636652843688E-2</c:v>
                </c:pt>
                <c:pt idx="1236">
                  <c:v>-3.7198484323053546E-2</c:v>
                </c:pt>
                <c:pt idx="1237">
                  <c:v>-1.9624475929621323E-2</c:v>
                </c:pt>
                <c:pt idx="1238">
                  <c:v>-2.1728674307001844E-2</c:v>
                </c:pt>
                <c:pt idx="1239">
                  <c:v>-2.367284822257322E-2</c:v>
                </c:pt>
                <c:pt idx="1240">
                  <c:v>6.6064275583667996E-3</c:v>
                </c:pt>
                <c:pt idx="1241">
                  <c:v>1.2093073237991841E-2</c:v>
                </c:pt>
                <c:pt idx="1242">
                  <c:v>2.4720859195086143E-2</c:v>
                </c:pt>
                <c:pt idx="1243">
                  <c:v>1.9740633182921671E-2</c:v>
                </c:pt>
                <c:pt idx="1244">
                  <c:v>2.4165510718134883E-2</c:v>
                </c:pt>
                <c:pt idx="1245">
                  <c:v>1.6152736794672443E-2</c:v>
                </c:pt>
                <c:pt idx="1246">
                  <c:v>3.5331662053255428E-2</c:v>
                </c:pt>
                <c:pt idx="1247">
                  <c:v>2.5172250174949826E-2</c:v>
                </c:pt>
                <c:pt idx="1248">
                  <c:v>1.8302230011608786E-3</c:v>
                </c:pt>
                <c:pt idx="1249">
                  <c:v>-4.7475221516424344E-3</c:v>
                </c:pt>
                <c:pt idx="1250">
                  <c:v>-1.0877250725235068E-3</c:v>
                </c:pt>
                <c:pt idx="1251">
                  <c:v>4.8618624199749079E-3</c:v>
                </c:pt>
                <c:pt idx="1252">
                  <c:v>1.8310666013244315E-2</c:v>
                </c:pt>
                <c:pt idx="1253">
                  <c:v>6.018113782714986E-4</c:v>
                </c:pt>
                <c:pt idx="1254">
                  <c:v>-4.3538853368274462E-3</c:v>
                </c:pt>
                <c:pt idx="1255">
                  <c:v>2.2906080566151805E-2</c:v>
                </c:pt>
                <c:pt idx="1256">
                  <c:v>2.4815342413413009E-2</c:v>
                </c:pt>
                <c:pt idx="1257">
                  <c:v>2.6520712590356151E-2</c:v>
                </c:pt>
                <c:pt idx="1258">
                  <c:v>2.2090903238801786E-2</c:v>
                </c:pt>
                <c:pt idx="1259">
                  <c:v>-1.2728369053527238E-2</c:v>
                </c:pt>
                <c:pt idx="1260">
                  <c:v>-1.7175699331557125E-2</c:v>
                </c:pt>
                <c:pt idx="1261">
                  <c:v>-2.1674943465810489E-2</c:v>
                </c:pt>
                <c:pt idx="1262">
                  <c:v>-3.1192570296552587E-2</c:v>
                </c:pt>
                <c:pt idx="1263">
                  <c:v>-4.6049667024526057E-2</c:v>
                </c:pt>
                <c:pt idx="1264">
                  <c:v>-4.8360222980395148E-2</c:v>
                </c:pt>
                <c:pt idx="1265">
                  <c:v>-6.9272811467563103E-2</c:v>
                </c:pt>
                <c:pt idx="1266">
                  <c:v>-5.0326460284861603E-2</c:v>
                </c:pt>
                <c:pt idx="1267">
                  <c:v>-3.5876108620399513E-2</c:v>
                </c:pt>
                <c:pt idx="1268">
                  <c:v>-4.5884710746375762E-2</c:v>
                </c:pt>
                <c:pt idx="1269">
                  <c:v>-5.4751986743277581E-2</c:v>
                </c:pt>
                <c:pt idx="1270">
                  <c:v>-5.8895231608478003E-2</c:v>
                </c:pt>
                <c:pt idx="1271">
                  <c:v>-5.7684340912064085E-2</c:v>
                </c:pt>
                <c:pt idx="1272">
                  <c:v>-5.0478178529674893E-2</c:v>
                </c:pt>
                <c:pt idx="1273">
                  <c:v>-4.5109247519036708E-2</c:v>
                </c:pt>
                <c:pt idx="1274">
                  <c:v>-6.5795880946991708E-2</c:v>
                </c:pt>
                <c:pt idx="1275">
                  <c:v>-5.1190047283140222E-2</c:v>
                </c:pt>
                <c:pt idx="1276">
                  <c:v>-3.6613155594133202E-2</c:v>
                </c:pt>
                <c:pt idx="1277">
                  <c:v>-2.4438707386511077E-2</c:v>
                </c:pt>
                <c:pt idx="1278">
                  <c:v>-5.9611383255081035E-3</c:v>
                </c:pt>
                <c:pt idx="1279">
                  <c:v>-7.958394159068129E-3</c:v>
                </c:pt>
                <c:pt idx="1280">
                  <c:v>-9.3046502355849867E-3</c:v>
                </c:pt>
                <c:pt idx="1281">
                  <c:v>1.6418665523177525E-2</c:v>
                </c:pt>
                <c:pt idx="1282">
                  <c:v>-3.2549987852155964E-3</c:v>
                </c:pt>
                <c:pt idx="1283">
                  <c:v>-1.6376225945714E-3</c:v>
                </c:pt>
                <c:pt idx="1284">
                  <c:v>2.0880921034871613E-2</c:v>
                </c:pt>
                <c:pt idx="1285">
                  <c:v>4.9379162193423174E-3</c:v>
                </c:pt>
                <c:pt idx="1286">
                  <c:v>1.7855251709523415E-2</c:v>
                </c:pt>
                <c:pt idx="1287">
                  <c:v>1.6316654795698313E-2</c:v>
                </c:pt>
                <c:pt idx="1288">
                  <c:v>1.7397371497631813E-2</c:v>
                </c:pt>
                <c:pt idx="1289">
                  <c:v>6.1445110441537797E-2</c:v>
                </c:pt>
                <c:pt idx="1290">
                  <c:v>5.0635996652594557E-2</c:v>
                </c:pt>
                <c:pt idx="1291">
                  <c:v>2.4392893408393918E-2</c:v>
                </c:pt>
                <c:pt idx="1292">
                  <c:v>1.8727664063359913E-2</c:v>
                </c:pt>
                <c:pt idx="1293">
                  <c:v>4.9707517334047677E-4</c:v>
                </c:pt>
                <c:pt idx="1294">
                  <c:v>1.7326638868527151E-2</c:v>
                </c:pt>
                <c:pt idx="1295">
                  <c:v>1.2264778317451286E-2</c:v>
                </c:pt>
                <c:pt idx="1296">
                  <c:v>-1.886186138169749E-2</c:v>
                </c:pt>
                <c:pt idx="1297">
                  <c:v>3.7538909435240716E-3</c:v>
                </c:pt>
                <c:pt idx="1298">
                  <c:v>3.9187693508899203E-2</c:v>
                </c:pt>
              </c:numCache>
            </c:numRef>
          </c:yVal>
          <c:smooth val="0"/>
          <c:extLst>
            <c:ext xmlns:c16="http://schemas.microsoft.com/office/drawing/2014/chart" uri="{C3380CC4-5D6E-409C-BE32-E72D297353CC}">
              <c16:uniqueId val="{00000003-EA6C-4C0E-9A4F-E63847BC888B}"/>
            </c:ext>
          </c:extLst>
        </c:ser>
        <c:ser>
          <c:idx val="9"/>
          <c:order val="9"/>
          <c:tx>
            <c:strRef>
              <c:f>'24.08.21 Eg Filtres +Lihgt  Abs'!$CM$1</c:f>
              <c:strCache>
                <c:ptCount val="1"/>
                <c:pt idx="0">
                  <c:v>Abs 550</c:v>
                </c:pt>
              </c:strCache>
            </c:strRef>
          </c:tx>
          <c:spPr>
            <a:ln w="19050" cap="rnd">
              <a:solidFill>
                <a:srgbClr val="00B050"/>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Abs'!$CM$2:$CM$1300</c:f>
              <c:numCache>
                <c:formatCode>General</c:formatCode>
                <c:ptCount val="1299"/>
                <c:pt idx="0">
                  <c:v>-2.1640699425672996E-2</c:v>
                </c:pt>
                <c:pt idx="1">
                  <c:v>-2.9154786142837277</c:v>
                </c:pt>
                <c:pt idx="2">
                  <c:v>-1.9066574500478175</c:v>
                </c:pt>
                <c:pt idx="3">
                  <c:v>-1.0717508827737958</c:v>
                </c:pt>
                <c:pt idx="4">
                  <c:v>-4.6153833184870283</c:v>
                </c:pt>
                <c:pt idx="5">
                  <c:v>-4.5735357648481472</c:v>
                </c:pt>
                <c:pt idx="6">
                  <c:v>-4.1235589430256114</c:v>
                </c:pt>
                <c:pt idx="7">
                  <c:v>-2.6911243743941538</c:v>
                </c:pt>
                <c:pt idx="8">
                  <c:v>-1.556713837132198</c:v>
                </c:pt>
                <c:pt idx="9">
                  <c:v>-4.0613204709013715</c:v>
                </c:pt>
                <c:pt idx="10">
                  <c:v>-8.0258777352298853</c:v>
                </c:pt>
                <c:pt idx="11">
                  <c:v>-7.8302839245534459</c:v>
                </c:pt>
                <c:pt idx="12">
                  <c:v>-6.4645177446465523</c:v>
                </c:pt>
                <c:pt idx="13">
                  <c:v>-6.6597805489848385</c:v>
                </c:pt>
                <c:pt idx="14">
                  <c:v>-5.1212445281481447</c:v>
                </c:pt>
                <c:pt idx="15">
                  <c:v>-4.8164944170522093</c:v>
                </c:pt>
                <c:pt idx="16">
                  <c:v>-8.0801271992393655</c:v>
                </c:pt>
                <c:pt idx="17">
                  <c:v>-6.1598867339620078</c:v>
                </c:pt>
                <c:pt idx="18">
                  <c:v>-3.055975337243642</c:v>
                </c:pt>
                <c:pt idx="19">
                  <c:v>-3.1467638794128439</c:v>
                </c:pt>
                <c:pt idx="20">
                  <c:v>-1.7652968624156684</c:v>
                </c:pt>
                <c:pt idx="21">
                  <c:v>-1.2603394237983965</c:v>
                </c:pt>
                <c:pt idx="22">
                  <c:v>-1.1165159324641887</c:v>
                </c:pt>
                <c:pt idx="23">
                  <c:v>-0.51627086403326883</c:v>
                </c:pt>
                <c:pt idx="24">
                  <c:v>-0.35906608572476378</c:v>
                </c:pt>
                <c:pt idx="25">
                  <c:v>-0.5120075952033778</c:v>
                </c:pt>
                <c:pt idx="26">
                  <c:v>9.7374485567427588E-2</c:v>
                </c:pt>
                <c:pt idx="27">
                  <c:v>-0.11546398194747107</c:v>
                </c:pt>
                <c:pt idx="28">
                  <c:v>-0.39108522593425371</c:v>
                </c:pt>
                <c:pt idx="29">
                  <c:v>-0.3200676614077389</c:v>
                </c:pt>
                <c:pt idx="30">
                  <c:v>-0.61708582019890368</c:v>
                </c:pt>
                <c:pt idx="31">
                  <c:v>-0.47584815347186193</c:v>
                </c:pt>
                <c:pt idx="32">
                  <c:v>0.11070429641586652</c:v>
                </c:pt>
                <c:pt idx="33">
                  <c:v>-0.14892516518995039</c:v>
                </c:pt>
                <c:pt idx="34">
                  <c:v>-0.22060195822730944</c:v>
                </c:pt>
                <c:pt idx="35">
                  <c:v>-0.40812430308858294</c:v>
                </c:pt>
                <c:pt idx="36">
                  <c:v>-0.44149886785005027</c:v>
                </c:pt>
                <c:pt idx="37">
                  <c:v>-0.28332023486601116</c:v>
                </c:pt>
                <c:pt idx="38">
                  <c:v>-0.36299392448693618</c:v>
                </c:pt>
                <c:pt idx="39">
                  <c:v>-0.65215122411248139</c:v>
                </c:pt>
                <c:pt idx="40">
                  <c:v>-0.89911994076533286</c:v>
                </c:pt>
                <c:pt idx="41">
                  <c:v>-0.63750526091265236</c:v>
                </c:pt>
                <c:pt idx="42">
                  <c:v>-0.52596999937974975</c:v>
                </c:pt>
                <c:pt idx="43">
                  <c:v>-0.46073960118067159</c:v>
                </c:pt>
                <c:pt idx="44">
                  <c:v>-0.13103829418513116</c:v>
                </c:pt>
                <c:pt idx="45">
                  <c:v>-0.32844011097683518</c:v>
                </c:pt>
                <c:pt idx="46">
                  <c:v>-0.38089502567077882</c:v>
                </c:pt>
                <c:pt idx="47">
                  <c:v>0.16895429684122509</c:v>
                </c:pt>
                <c:pt idx="48">
                  <c:v>0.15684039291999102</c:v>
                </c:pt>
                <c:pt idx="49">
                  <c:v>5.907550548457393E-2</c:v>
                </c:pt>
                <c:pt idx="50">
                  <c:v>0.16201770327076032</c:v>
                </c:pt>
                <c:pt idx="51">
                  <c:v>-5.1509999871618951E-2</c:v>
                </c:pt>
                <c:pt idx="52">
                  <c:v>0.39819768595634464</c:v>
                </c:pt>
                <c:pt idx="53">
                  <c:v>0.4656270799069408</c:v>
                </c:pt>
                <c:pt idx="54">
                  <c:v>0.19072786282973606</c:v>
                </c:pt>
                <c:pt idx="55">
                  <c:v>-0.18598364488402624</c:v>
                </c:pt>
                <c:pt idx="56">
                  <c:v>0.10984460799182329</c:v>
                </c:pt>
                <c:pt idx="57">
                  <c:v>-0.15257396870257731</c:v>
                </c:pt>
                <c:pt idx="58">
                  <c:v>-0.36522326764198038</c:v>
                </c:pt>
                <c:pt idx="59">
                  <c:v>-0.40891820786981481</c:v>
                </c:pt>
                <c:pt idx="60">
                  <c:v>-0.80642579201386866</c:v>
                </c:pt>
                <c:pt idx="61">
                  <c:v>-0.83459489541823784</c:v>
                </c:pt>
                <c:pt idx="62">
                  <c:v>-0.50123306047996219</c:v>
                </c:pt>
                <c:pt idx="63">
                  <c:v>-0.73684764103074119</c:v>
                </c:pt>
                <c:pt idx="64">
                  <c:v>-0.59183551212326169</c:v>
                </c:pt>
                <c:pt idx="65">
                  <c:v>-0.63508964162067494</c:v>
                </c:pt>
                <c:pt idx="66">
                  <c:v>-1.1025672635040917</c:v>
                </c:pt>
                <c:pt idx="67">
                  <c:v>-0.84814202584850129</c:v>
                </c:pt>
                <c:pt idx="68">
                  <c:v>-0.88327169758147273</c:v>
                </c:pt>
                <c:pt idx="69">
                  <c:v>-0.7824078793119954</c:v>
                </c:pt>
                <c:pt idx="70">
                  <c:v>-0.36066883697520213</c:v>
                </c:pt>
                <c:pt idx="71">
                  <c:v>-0.34003817090847155</c:v>
                </c:pt>
                <c:pt idx="72">
                  <c:v>-0.34128145546271038</c:v>
                </c:pt>
                <c:pt idx="73">
                  <c:v>-0.22613703383982967</c:v>
                </c:pt>
                <c:pt idx="74">
                  <c:v>-8.7936783357743714E-2</c:v>
                </c:pt>
                <c:pt idx="75">
                  <c:v>-2.6523042913424905E-2</c:v>
                </c:pt>
                <c:pt idx="76">
                  <c:v>-0.28420219661374324</c:v>
                </c:pt>
                <c:pt idx="77">
                  <c:v>-0.97966631158245299</c:v>
                </c:pt>
                <c:pt idx="78">
                  <c:v>-1.0587384667879221</c:v>
                </c:pt>
                <c:pt idx="79">
                  <c:v>-0.79358166336253233</c:v>
                </c:pt>
                <c:pt idx="80">
                  <c:v>-0.56263839893162271</c:v>
                </c:pt>
                <c:pt idx="81">
                  <c:v>-0.90033708509940924</c:v>
                </c:pt>
                <c:pt idx="82">
                  <c:v>-0.75771913740985675</c:v>
                </c:pt>
                <c:pt idx="83">
                  <c:v>-0.2151145227793457</c:v>
                </c:pt>
                <c:pt idx="84">
                  <c:v>0.12621936779954879</c:v>
                </c:pt>
                <c:pt idx="85">
                  <c:v>0.1008684585452457</c:v>
                </c:pt>
                <c:pt idx="86">
                  <c:v>7.1491336682478257E-2</c:v>
                </c:pt>
                <c:pt idx="87">
                  <c:v>0.20939244405335511</c:v>
                </c:pt>
                <c:pt idx="88">
                  <c:v>0.22886520663998713</c:v>
                </c:pt>
                <c:pt idx="89">
                  <c:v>0.11321221079287924</c:v>
                </c:pt>
                <c:pt idx="90">
                  <c:v>-0.39348703267202689</c:v>
                </c:pt>
                <c:pt idx="91">
                  <c:v>-0.23046888594557907</c:v>
                </c:pt>
                <c:pt idx="92">
                  <c:v>-0.27389985635252972</c:v>
                </c:pt>
                <c:pt idx="93">
                  <c:v>-0.34222637028503505</c:v>
                </c:pt>
                <c:pt idx="94">
                  <c:v>-0.73995569774047942</c:v>
                </c:pt>
                <c:pt idx="95">
                  <c:v>-0.6847532602964238</c:v>
                </c:pt>
                <c:pt idx="96">
                  <c:v>-0.34550673590164344</c:v>
                </c:pt>
                <c:pt idx="97">
                  <c:v>-0.28613595420233418</c:v>
                </c:pt>
                <c:pt idx="98">
                  <c:v>-0.55187054311179662</c:v>
                </c:pt>
                <c:pt idx="99">
                  <c:v>-0.59311562499951653</c:v>
                </c:pt>
                <c:pt idx="100">
                  <c:v>-0.45947444545997723</c:v>
                </c:pt>
                <c:pt idx="101">
                  <c:v>-0.53927036149140306</c:v>
                </c:pt>
                <c:pt idx="102">
                  <c:v>-0.43558972414024577</c:v>
                </c:pt>
                <c:pt idx="103">
                  <c:v>-0.99995932024909595</c:v>
                </c:pt>
                <c:pt idx="104">
                  <c:v>-0.78503056317634912</c:v>
                </c:pt>
                <c:pt idx="105">
                  <c:v>-0.46103034539273963</c:v>
                </c:pt>
                <c:pt idx="106">
                  <c:v>-0.21511622421379409</c:v>
                </c:pt>
                <c:pt idx="107">
                  <c:v>-0.117786439969603</c:v>
                </c:pt>
                <c:pt idx="108">
                  <c:v>-6.5916045346630939E-2</c:v>
                </c:pt>
                <c:pt idx="109">
                  <c:v>0.11980233043929657</c:v>
                </c:pt>
                <c:pt idx="110">
                  <c:v>0.44195966270144799</c:v>
                </c:pt>
                <c:pt idx="111">
                  <c:v>0.32358932136430912</c:v>
                </c:pt>
                <c:pt idx="112">
                  <c:v>0.28156126099803364</c:v>
                </c:pt>
                <c:pt idx="113">
                  <c:v>5.7958900458815014E-2</c:v>
                </c:pt>
                <c:pt idx="114">
                  <c:v>8.672551670630757E-2</c:v>
                </c:pt>
                <c:pt idx="115">
                  <c:v>0.37627887933627968</c:v>
                </c:pt>
                <c:pt idx="116">
                  <c:v>0.28277979741484055</c:v>
                </c:pt>
                <c:pt idx="117">
                  <c:v>0.25389918505930198</c:v>
                </c:pt>
                <c:pt idx="118">
                  <c:v>0.48751526070693363</c:v>
                </c:pt>
                <c:pt idx="119">
                  <c:v>0.4898748409352135</c:v>
                </c:pt>
                <c:pt idx="120">
                  <c:v>0.64907280329731798</c:v>
                </c:pt>
                <c:pt idx="121">
                  <c:v>0.5906237350414909</c:v>
                </c:pt>
                <c:pt idx="122">
                  <c:v>0.59039419606680943</c:v>
                </c:pt>
                <c:pt idx="123">
                  <c:v>0.63243060892946823</c:v>
                </c:pt>
                <c:pt idx="124">
                  <c:v>0.51187284159506063</c:v>
                </c:pt>
                <c:pt idx="125">
                  <c:v>0.40930805290471212</c:v>
                </c:pt>
                <c:pt idx="126">
                  <c:v>0.43794566948584046</c:v>
                </c:pt>
                <c:pt idx="127">
                  <c:v>0.44709026094281423</c:v>
                </c:pt>
                <c:pt idx="128">
                  <c:v>0.18896827025832263</c:v>
                </c:pt>
                <c:pt idx="129">
                  <c:v>0.14186931653223536</c:v>
                </c:pt>
                <c:pt idx="130">
                  <c:v>-9.2336538165572052E-2</c:v>
                </c:pt>
                <c:pt idx="131">
                  <c:v>-1.7553544528782248E-2</c:v>
                </c:pt>
                <c:pt idx="132">
                  <c:v>-7.7746428418409869E-2</c:v>
                </c:pt>
                <c:pt idx="133">
                  <c:v>-0.30581397165379265</c:v>
                </c:pt>
                <c:pt idx="134">
                  <c:v>-0.28642782754817259</c:v>
                </c:pt>
                <c:pt idx="135">
                  <c:v>-0.18102489152195311</c:v>
                </c:pt>
                <c:pt idx="136">
                  <c:v>-0.1882601641760501</c:v>
                </c:pt>
                <c:pt idx="137">
                  <c:v>0.11932345397998771</c:v>
                </c:pt>
                <c:pt idx="138">
                  <c:v>-1.9648938389975872E-2</c:v>
                </c:pt>
                <c:pt idx="139">
                  <c:v>-0.38323186854779312</c:v>
                </c:pt>
                <c:pt idx="140">
                  <c:v>-0.22993463552876631</c:v>
                </c:pt>
                <c:pt idx="141">
                  <c:v>-0.14827212371346413</c:v>
                </c:pt>
                <c:pt idx="142">
                  <c:v>-0.22672000715221163</c:v>
                </c:pt>
                <c:pt idx="143">
                  <c:v>-0.29656048839211807</c:v>
                </c:pt>
                <c:pt idx="144">
                  <c:v>-0.37498671721061261</c:v>
                </c:pt>
                <c:pt idx="145">
                  <c:v>-0.16399337801712655</c:v>
                </c:pt>
                <c:pt idx="146">
                  <c:v>0.13654305332929734</c:v>
                </c:pt>
                <c:pt idx="147">
                  <c:v>0.12006775421325437</c:v>
                </c:pt>
                <c:pt idx="148">
                  <c:v>0.19209318663668637</c:v>
                </c:pt>
                <c:pt idx="149">
                  <c:v>0.15956593623054627</c:v>
                </c:pt>
                <c:pt idx="150">
                  <c:v>0.11587418232540612</c:v>
                </c:pt>
                <c:pt idx="151">
                  <c:v>-4.3751613462553622E-2</c:v>
                </c:pt>
                <c:pt idx="152">
                  <c:v>-0.10254607291141567</c:v>
                </c:pt>
                <c:pt idx="153">
                  <c:v>-0.36324883030248556</c:v>
                </c:pt>
                <c:pt idx="154">
                  <c:v>-0.52728678590216149</c:v>
                </c:pt>
                <c:pt idx="155">
                  <c:v>-0.50883115629639786</c:v>
                </c:pt>
                <c:pt idx="156">
                  <c:v>-0.27724271101615383</c:v>
                </c:pt>
                <c:pt idx="157">
                  <c:v>-3.9397488033115415E-2</c:v>
                </c:pt>
                <c:pt idx="158">
                  <c:v>-1.1244934945645816E-4</c:v>
                </c:pt>
                <c:pt idx="159">
                  <c:v>7.7570716642642978E-2</c:v>
                </c:pt>
                <c:pt idx="160">
                  <c:v>0.22131485926120942</c:v>
                </c:pt>
                <c:pt idx="161">
                  <c:v>0.50949903118775741</c:v>
                </c:pt>
                <c:pt idx="162">
                  <c:v>0.57985860461029948</c:v>
                </c:pt>
                <c:pt idx="163">
                  <c:v>0.45029313395408888</c:v>
                </c:pt>
                <c:pt idx="164">
                  <c:v>0.53057052345249511</c:v>
                </c:pt>
                <c:pt idx="165">
                  <c:v>0.75024055962963188</c:v>
                </c:pt>
                <c:pt idx="166">
                  <c:v>0.87979040802408859</c:v>
                </c:pt>
                <c:pt idx="167">
                  <c:v>0.96503799689813041</c:v>
                </c:pt>
                <c:pt idx="168">
                  <c:v>0.78876815063201333</c:v>
                </c:pt>
                <c:pt idx="169">
                  <c:v>0.75906899363091229</c:v>
                </c:pt>
                <c:pt idx="170">
                  <c:v>0.83740396369262615</c:v>
                </c:pt>
                <c:pt idx="171">
                  <c:v>0.70315645478600353</c:v>
                </c:pt>
                <c:pt idx="172">
                  <c:v>0.50560027148706754</c:v>
                </c:pt>
                <c:pt idx="173">
                  <c:v>0.47502735055875878</c:v>
                </c:pt>
                <c:pt idx="174">
                  <c:v>0.54395988450662947</c:v>
                </c:pt>
                <c:pt idx="175">
                  <c:v>0.63122893218128673</c:v>
                </c:pt>
                <c:pt idx="176">
                  <c:v>0.45284497627504333</c:v>
                </c:pt>
                <c:pt idx="177">
                  <c:v>0.39182581394690558</c:v>
                </c:pt>
                <c:pt idx="178">
                  <c:v>0.36871569386120906</c:v>
                </c:pt>
                <c:pt idx="179">
                  <c:v>0.55247216105221642</c:v>
                </c:pt>
                <c:pt idx="180">
                  <c:v>0.41798969951584908</c:v>
                </c:pt>
                <c:pt idx="181">
                  <c:v>0.40828487209775893</c:v>
                </c:pt>
                <c:pt idx="182">
                  <c:v>0.45441741105712752</c:v>
                </c:pt>
                <c:pt idx="183">
                  <c:v>0.4593863730258913</c:v>
                </c:pt>
                <c:pt idx="184">
                  <c:v>0.49535345985921719</c:v>
                </c:pt>
                <c:pt idx="185">
                  <c:v>0.71030851182798571</c:v>
                </c:pt>
                <c:pt idx="186">
                  <c:v>0.6841068853494584</c:v>
                </c:pt>
                <c:pt idx="187">
                  <c:v>0.73635097684765327</c:v>
                </c:pt>
                <c:pt idx="188">
                  <c:v>0.67522323206653279</c:v>
                </c:pt>
                <c:pt idx="189">
                  <c:v>0.62468227645123464</c:v>
                </c:pt>
                <c:pt idx="190">
                  <c:v>0.80021663900804496</c:v>
                </c:pt>
                <c:pt idx="191">
                  <c:v>0.86070943938817646</c:v>
                </c:pt>
                <c:pt idx="192">
                  <c:v>0.82294888597032723</c:v>
                </c:pt>
                <c:pt idx="193">
                  <c:v>0.77087880481345084</c:v>
                </c:pt>
                <c:pt idx="194">
                  <c:v>0.7108291507692106</c:v>
                </c:pt>
                <c:pt idx="195">
                  <c:v>0.84292542782955882</c:v>
                </c:pt>
                <c:pt idx="196">
                  <c:v>0.8459522797133483</c:v>
                </c:pt>
                <c:pt idx="197">
                  <c:v>0.80534893868385982</c:v>
                </c:pt>
                <c:pt idx="198">
                  <c:v>0.84052578655381083</c:v>
                </c:pt>
                <c:pt idx="199">
                  <c:v>0.82760138113167969</c:v>
                </c:pt>
                <c:pt idx="200">
                  <c:v>0.87987269558104975</c:v>
                </c:pt>
                <c:pt idx="201">
                  <c:v>1.0006774802622003</c:v>
                </c:pt>
                <c:pt idx="202">
                  <c:v>1.0057338340912707</c:v>
                </c:pt>
                <c:pt idx="203">
                  <c:v>1.0728708906684519</c:v>
                </c:pt>
                <c:pt idx="204">
                  <c:v>1.1217005125803288</c:v>
                </c:pt>
                <c:pt idx="205">
                  <c:v>1.1422940564409114</c:v>
                </c:pt>
                <c:pt idx="206">
                  <c:v>1.1658898587237108</c:v>
                </c:pt>
                <c:pt idx="207">
                  <c:v>1.2050769875886542</c:v>
                </c:pt>
                <c:pt idx="208">
                  <c:v>1.2144998409158789</c:v>
                </c:pt>
                <c:pt idx="209">
                  <c:v>1.1940455053283514</c:v>
                </c:pt>
                <c:pt idx="210">
                  <c:v>1.2250920437367647</c:v>
                </c:pt>
                <c:pt idx="211">
                  <c:v>1.2467373834382058</c:v>
                </c:pt>
                <c:pt idx="212">
                  <c:v>1.2908060824116072</c:v>
                </c:pt>
                <c:pt idx="213">
                  <c:v>1.303184791403363</c:v>
                </c:pt>
                <c:pt idx="214">
                  <c:v>1.3000355909151442</c:v>
                </c:pt>
                <c:pt idx="215">
                  <c:v>1.3125071054222703</c:v>
                </c:pt>
                <c:pt idx="216">
                  <c:v>1.3546423561587981</c:v>
                </c:pt>
                <c:pt idx="217">
                  <c:v>1.3718979949832428</c:v>
                </c:pt>
                <c:pt idx="218">
                  <c:v>1.3624070842780804</c:v>
                </c:pt>
                <c:pt idx="219">
                  <c:v>1.3349799609690933</c:v>
                </c:pt>
                <c:pt idx="220">
                  <c:v>1.3520113197980614</c:v>
                </c:pt>
                <c:pt idx="221">
                  <c:v>1.3623173722798896</c:v>
                </c:pt>
                <c:pt idx="222">
                  <c:v>1.3530027920539298</c:v>
                </c:pt>
                <c:pt idx="223">
                  <c:v>1.3491281617872362</c:v>
                </c:pt>
                <c:pt idx="224">
                  <c:v>1.339083511507033</c:v>
                </c:pt>
                <c:pt idx="225">
                  <c:v>1.3528109939888318</c:v>
                </c:pt>
                <c:pt idx="226">
                  <c:v>1.3656645578675641</c:v>
                </c:pt>
                <c:pt idx="227">
                  <c:v>1.3761206459325739</c:v>
                </c:pt>
                <c:pt idx="228">
                  <c:v>1.3911845278356991</c:v>
                </c:pt>
                <c:pt idx="229">
                  <c:v>1.4166008649783384</c:v>
                </c:pt>
                <c:pt idx="230">
                  <c:v>1.4266455152585413</c:v>
                </c:pt>
                <c:pt idx="231">
                  <c:v>1.4416413397837289</c:v>
                </c:pt>
                <c:pt idx="232">
                  <c:v>1.4552064126136306</c:v>
                </c:pt>
                <c:pt idx="233">
                  <c:v>1.4663894772157045</c:v>
                </c:pt>
                <c:pt idx="234">
                  <c:v>1.4724342097834642</c:v>
                </c:pt>
                <c:pt idx="235">
                  <c:v>1.4794100910221024</c:v>
                </c:pt>
                <c:pt idx="236">
                  <c:v>1.4832537861170063</c:v>
                </c:pt>
                <c:pt idx="237">
                  <c:v>1.4865700365328909</c:v>
                </c:pt>
                <c:pt idx="238">
                  <c:v>1.4917547713248898</c:v>
                </c:pt>
                <c:pt idx="239">
                  <c:v>1.4977871298239338</c:v>
                </c:pt>
                <c:pt idx="240">
                  <c:v>1.5071867817723161</c:v>
                </c:pt>
                <c:pt idx="241">
                  <c:v>1.5160002122152785</c:v>
                </c:pt>
                <c:pt idx="242">
                  <c:v>1.5240526374322074</c:v>
                </c:pt>
                <c:pt idx="243">
                  <c:v>1.5288027330605574</c:v>
                </c:pt>
                <c:pt idx="244">
                  <c:v>1.540326084552321</c:v>
                </c:pt>
                <c:pt idx="245">
                  <c:v>1.5443584841951434</c:v>
                </c:pt>
                <c:pt idx="246">
                  <c:v>1.5486971420386864</c:v>
                </c:pt>
                <c:pt idx="247">
                  <c:v>1.5542639262022915</c:v>
                </c:pt>
                <c:pt idx="248">
                  <c:v>1.5534982807004893</c:v>
                </c:pt>
                <c:pt idx="249">
                  <c:v>1.555363671559425</c:v>
                </c:pt>
                <c:pt idx="250">
                  <c:v>1.5571362569029903</c:v>
                </c:pt>
                <c:pt idx="251">
                  <c:v>1.5556761167945037</c:v>
                </c:pt>
                <c:pt idx="252">
                  <c:v>1.5585902099771183</c:v>
                </c:pt>
                <c:pt idx="253">
                  <c:v>1.5574456086208897</c:v>
                </c:pt>
                <c:pt idx="254">
                  <c:v>1.5541958688243536</c:v>
                </c:pt>
                <c:pt idx="255">
                  <c:v>1.5519345077665068</c:v>
                </c:pt>
                <c:pt idx="256">
                  <c:v>1.5470436571065127</c:v>
                </c:pt>
                <c:pt idx="257">
                  <c:v>1.5414057220477906</c:v>
                </c:pt>
                <c:pt idx="258">
                  <c:v>1.536019908639157</c:v>
                </c:pt>
                <c:pt idx="259">
                  <c:v>1.5267378103435769</c:v>
                </c:pt>
                <c:pt idx="260">
                  <c:v>1.5183358176854214</c:v>
                </c:pt>
                <c:pt idx="261">
                  <c:v>1.5084767784359578</c:v>
                </c:pt>
                <c:pt idx="262">
                  <c:v>1.4988961557326042</c:v>
                </c:pt>
                <c:pt idx="263">
                  <c:v>1.4893031589605348</c:v>
                </c:pt>
                <c:pt idx="264">
                  <c:v>1.4791919980609836</c:v>
                </c:pt>
                <c:pt idx="265">
                  <c:v>1.4660167083956352</c:v>
                </c:pt>
                <c:pt idx="266">
                  <c:v>1.4527068507330012</c:v>
                </c:pt>
                <c:pt idx="267">
                  <c:v>1.438683937360608</c:v>
                </c:pt>
                <c:pt idx="268">
                  <c:v>1.4240562413797211</c:v>
                </c:pt>
                <c:pt idx="269">
                  <c:v>1.4086010295534523</c:v>
                </c:pt>
                <c:pt idx="270">
                  <c:v>1.3918279794089305</c:v>
                </c:pt>
                <c:pt idx="271">
                  <c:v>1.3725383530392954</c:v>
                </c:pt>
                <c:pt idx="272">
                  <c:v>1.3552749804219031</c:v>
                </c:pt>
                <c:pt idx="273">
                  <c:v>1.3368453518280288</c:v>
                </c:pt>
                <c:pt idx="274">
                  <c:v>1.3186632046084743</c:v>
                </c:pt>
                <c:pt idx="275">
                  <c:v>1.3012869186140485</c:v>
                </c:pt>
                <c:pt idx="276">
                  <c:v>1.2816353507344704</c:v>
                </c:pt>
                <c:pt idx="277">
                  <c:v>1.261454791417284</c:v>
                </c:pt>
                <c:pt idx="278">
                  <c:v>1.2431937595096652</c:v>
                </c:pt>
                <c:pt idx="279">
                  <c:v>1.2246171888497885</c:v>
                </c:pt>
                <c:pt idx="280">
                  <c:v>1.206727379003649</c:v>
                </c:pt>
                <c:pt idx="281">
                  <c:v>1.188347246684639</c:v>
                </c:pt>
                <c:pt idx="282">
                  <c:v>1.1702625452562228</c:v>
                </c:pt>
                <c:pt idx="283">
                  <c:v>1.1562566462283141</c:v>
                </c:pt>
                <c:pt idx="284">
                  <c:v>1.1426173289861166</c:v>
                </c:pt>
                <c:pt idx="285">
                  <c:v>1.1309918914274462</c:v>
                </c:pt>
                <c:pt idx="286">
                  <c:v>1.1200454808895655</c:v>
                </c:pt>
                <c:pt idx="287">
                  <c:v>1.1112397842395507</c:v>
                </c:pt>
                <c:pt idx="288">
                  <c:v>1.1045670676844543</c:v>
                </c:pt>
                <c:pt idx="289">
                  <c:v>1.0970931301799978</c:v>
                </c:pt>
                <c:pt idx="290">
                  <c:v>1.0923353007587004</c:v>
                </c:pt>
                <c:pt idx="291">
                  <c:v>1.0891118558581858</c:v>
                </c:pt>
                <c:pt idx="292">
                  <c:v>1.0864452440498902</c:v>
                </c:pt>
                <c:pt idx="293">
                  <c:v>1.0849510752524347</c:v>
                </c:pt>
                <c:pt idx="294">
                  <c:v>1.0836115823139292</c:v>
                </c:pt>
                <c:pt idx="295">
                  <c:v>1.0805783887199227</c:v>
                </c:pt>
                <c:pt idx="296">
                  <c:v>1.08018551203819</c:v>
                </c:pt>
                <c:pt idx="297">
                  <c:v>1.0752822873094798</c:v>
                </c:pt>
                <c:pt idx="298">
                  <c:v>1.0728848114957572</c:v>
                </c:pt>
                <c:pt idx="299">
                  <c:v>1.068083672833954</c:v>
                </c:pt>
                <c:pt idx="300">
                  <c:v>1.0636769576124729</c:v>
                </c:pt>
                <c:pt idx="301">
                  <c:v>1.0617218547553466</c:v>
                </c:pt>
                <c:pt idx="302">
                  <c:v>1.0592269331504856</c:v>
                </c:pt>
                <c:pt idx="303">
                  <c:v>1.0542943200085753</c:v>
                </c:pt>
                <c:pt idx="304">
                  <c:v>1.0513291837925065</c:v>
                </c:pt>
                <c:pt idx="305">
                  <c:v>1.0457995218350493</c:v>
                </c:pt>
                <c:pt idx="306">
                  <c:v>1.0447879417175177</c:v>
                </c:pt>
                <c:pt idx="307">
                  <c:v>1.0404214422193634</c:v>
                </c:pt>
                <c:pt idx="308">
                  <c:v>1.0346040831642598</c:v>
                </c:pt>
                <c:pt idx="309">
                  <c:v>1.0288346736254304</c:v>
                </c:pt>
                <c:pt idx="310">
                  <c:v>1.0222856977574939</c:v>
                </c:pt>
                <c:pt idx="311">
                  <c:v>1.0168596686255333</c:v>
                </c:pt>
                <c:pt idx="312">
                  <c:v>1.0094244000858141</c:v>
                </c:pt>
                <c:pt idx="313">
                  <c:v>1.0023619003661641</c:v>
                </c:pt>
                <c:pt idx="314">
                  <c:v>0.99519375703485125</c:v>
                </c:pt>
                <c:pt idx="315">
                  <c:v>0.98739144268184409</c:v>
                </c:pt>
                <c:pt idx="316">
                  <c:v>0.97606746837226699</c:v>
                </c:pt>
                <c:pt idx="317">
                  <c:v>0.97105133026652346</c:v>
                </c:pt>
                <c:pt idx="318">
                  <c:v>0.96210951886063278</c:v>
                </c:pt>
                <c:pt idx="319">
                  <c:v>0.95543200735390887</c:v>
                </c:pt>
                <c:pt idx="320">
                  <c:v>0.94453633049776398</c:v>
                </c:pt>
                <c:pt idx="321">
                  <c:v>0.93890566520441276</c:v>
                </c:pt>
                <c:pt idx="322">
                  <c:v>0.92983176061497874</c:v>
                </c:pt>
                <c:pt idx="323">
                  <c:v>0.92816744837267851</c:v>
                </c:pt>
                <c:pt idx="324">
                  <c:v>0.92291125333384483</c:v>
                </c:pt>
                <c:pt idx="325">
                  <c:v>0.91862255579274243</c:v>
                </c:pt>
                <c:pt idx="326">
                  <c:v>0.91833888026742838</c:v>
                </c:pt>
                <c:pt idx="327">
                  <c:v>0.91781251831942179</c:v>
                </c:pt>
                <c:pt idx="328">
                  <c:v>0.91587025355858886</c:v>
                </c:pt>
                <c:pt idx="329">
                  <c:v>0.91596259504638189</c:v>
                </c:pt>
                <c:pt idx="330">
                  <c:v>0.91673581966527207</c:v>
                </c:pt>
                <c:pt idx="331">
                  <c:v>0.9164671476982762</c:v>
                </c:pt>
                <c:pt idx="332">
                  <c:v>0.91793022664808277</c:v>
                </c:pt>
                <c:pt idx="333">
                  <c:v>0.92001463852329091</c:v>
                </c:pt>
                <c:pt idx="334">
                  <c:v>0.92045732083160559</c:v>
                </c:pt>
                <c:pt idx="335">
                  <c:v>0.92006289739128311</c:v>
                </c:pt>
                <c:pt idx="336">
                  <c:v>0.92453426712180553</c:v>
                </c:pt>
                <c:pt idx="337">
                  <c:v>0.92789429080577313</c:v>
                </c:pt>
                <c:pt idx="338">
                  <c:v>0.93236658859144883</c:v>
                </c:pt>
                <c:pt idx="339">
                  <c:v>0.93697793997432077</c:v>
                </c:pt>
                <c:pt idx="340">
                  <c:v>0.93380925032787421</c:v>
                </c:pt>
                <c:pt idx="341">
                  <c:v>0.93820560226680561</c:v>
                </c:pt>
                <c:pt idx="342">
                  <c:v>0.94303721207282198</c:v>
                </c:pt>
                <c:pt idx="343">
                  <c:v>0.94555518038066655</c:v>
                </c:pt>
                <c:pt idx="344">
                  <c:v>0.94400316281196361</c:v>
                </c:pt>
                <c:pt idx="345">
                  <c:v>0.94027934150774628</c:v>
                </c:pt>
                <c:pt idx="346">
                  <c:v>0.93927394842457212</c:v>
                </c:pt>
                <c:pt idx="347">
                  <c:v>0.94431235985400441</c:v>
                </c:pt>
                <c:pt idx="348">
                  <c:v>0.94703279886121428</c:v>
                </c:pt>
                <c:pt idx="349">
                  <c:v>0.94544041089332553</c:v>
                </c:pt>
                <c:pt idx="350">
                  <c:v>0.94490708853166672</c:v>
                </c:pt>
                <c:pt idx="351">
                  <c:v>0.94941140422014525</c:v>
                </c:pt>
                <c:pt idx="352">
                  <c:v>0.94995431648505912</c:v>
                </c:pt>
                <c:pt idx="353">
                  <c:v>0.94982005783949064</c:v>
                </c:pt>
                <c:pt idx="354">
                  <c:v>0.94945858035712472</c:v>
                </c:pt>
                <c:pt idx="355">
                  <c:v>0.94719536318897068</c:v>
                </c:pt>
                <c:pt idx="356">
                  <c:v>0.94899517148371104</c:v>
                </c:pt>
                <c:pt idx="357">
                  <c:v>0.94888071134808805</c:v>
                </c:pt>
                <c:pt idx="358">
                  <c:v>0.94334841990102902</c:v>
                </c:pt>
                <c:pt idx="359">
                  <c:v>0.94137336385809844</c:v>
                </c:pt>
                <c:pt idx="360">
                  <c:v>0.9411377925249178</c:v>
                </c:pt>
                <c:pt idx="361">
                  <c:v>0.93550604450055386</c:v>
                </c:pt>
                <c:pt idx="362">
                  <c:v>0.93227997011043706</c:v>
                </c:pt>
                <c:pt idx="363">
                  <c:v>0.93256194420130256</c:v>
                </c:pt>
                <c:pt idx="364">
                  <c:v>0.92997406240521274</c:v>
                </c:pt>
                <c:pt idx="365">
                  <c:v>0.93216334451278882</c:v>
                </c:pt>
                <c:pt idx="366">
                  <c:v>0.93377661372163567</c:v>
                </c:pt>
                <c:pt idx="367">
                  <c:v>0.9354797496045324</c:v>
                </c:pt>
                <c:pt idx="368">
                  <c:v>0.94156067632328677</c:v>
                </c:pt>
                <c:pt idx="369">
                  <c:v>0.94515611666457588</c:v>
                </c:pt>
                <c:pt idx="370">
                  <c:v>0.94292383466821172</c:v>
                </c:pt>
                <c:pt idx="371">
                  <c:v>0.94338182988656227</c:v>
                </c:pt>
                <c:pt idx="372">
                  <c:v>0.94384895098059074</c:v>
                </c:pt>
                <c:pt idx="373">
                  <c:v>0.94606808552894428</c:v>
                </c:pt>
                <c:pt idx="374">
                  <c:v>0.94492054533139536</c:v>
                </c:pt>
                <c:pt idx="375">
                  <c:v>0.94519478562931325</c:v>
                </c:pt>
                <c:pt idx="376">
                  <c:v>0.9451885985949553</c:v>
                </c:pt>
                <c:pt idx="377">
                  <c:v>0.94841745715053338</c:v>
                </c:pt>
                <c:pt idx="378">
                  <c:v>0.95236803326397146</c:v>
                </c:pt>
                <c:pt idx="379">
                  <c:v>0.95185713890186008</c:v>
                </c:pt>
                <c:pt idx="380">
                  <c:v>0.95333212789280586</c:v>
                </c:pt>
                <c:pt idx="381">
                  <c:v>0.95522891795110776</c:v>
                </c:pt>
                <c:pt idx="382">
                  <c:v>0.95838585223227424</c:v>
                </c:pt>
                <c:pt idx="383">
                  <c:v>0.96129716124942821</c:v>
                </c:pt>
                <c:pt idx="384">
                  <c:v>0.96228012633305449</c:v>
                </c:pt>
                <c:pt idx="385">
                  <c:v>0.96364019116080046</c:v>
                </c:pt>
                <c:pt idx="386">
                  <c:v>0.96715226121411579</c:v>
                </c:pt>
                <c:pt idx="387">
                  <c:v>0.96813321551157561</c:v>
                </c:pt>
                <c:pt idx="388">
                  <c:v>0.97192385678685944</c:v>
                </c:pt>
                <c:pt idx="389">
                  <c:v>0.97210049661778009</c:v>
                </c:pt>
                <c:pt idx="390">
                  <c:v>0.97296977494507841</c:v>
                </c:pt>
                <c:pt idx="391">
                  <c:v>0.97268764617835379</c:v>
                </c:pt>
                <c:pt idx="392">
                  <c:v>0.9719212272972575</c:v>
                </c:pt>
                <c:pt idx="393">
                  <c:v>0.97160476048984612</c:v>
                </c:pt>
                <c:pt idx="394">
                  <c:v>0.97155603759427667</c:v>
                </c:pt>
                <c:pt idx="395">
                  <c:v>0.97123307440078932</c:v>
                </c:pt>
                <c:pt idx="396">
                  <c:v>0.97011863483705585</c:v>
                </c:pt>
                <c:pt idx="397">
                  <c:v>0.96608391505634905</c:v>
                </c:pt>
                <c:pt idx="398">
                  <c:v>0.96471766319424512</c:v>
                </c:pt>
                <c:pt idx="399">
                  <c:v>0.96454612766666958</c:v>
                </c:pt>
                <c:pt idx="400">
                  <c:v>0.96241794252337876</c:v>
                </c:pt>
                <c:pt idx="401">
                  <c:v>0.96350144691532247</c:v>
                </c:pt>
                <c:pt idx="402">
                  <c:v>0.96196752642211669</c:v>
                </c:pt>
                <c:pt idx="403">
                  <c:v>0.96038905928153362</c:v>
                </c:pt>
                <c:pt idx="404">
                  <c:v>0.96179862038414354</c:v>
                </c:pt>
                <c:pt idx="405">
                  <c:v>0.96181254121144888</c:v>
                </c:pt>
                <c:pt idx="406">
                  <c:v>0.96046794396959789</c:v>
                </c:pt>
                <c:pt idx="407">
                  <c:v>0.96121286290630048</c:v>
                </c:pt>
                <c:pt idx="408">
                  <c:v>0.95708162538960906</c:v>
                </c:pt>
                <c:pt idx="409">
                  <c:v>0.95376290015998111</c:v>
                </c:pt>
                <c:pt idx="410">
                  <c:v>0.95106643591090856</c:v>
                </c:pt>
                <c:pt idx="411">
                  <c:v>0.94726852487025404</c:v>
                </c:pt>
                <c:pt idx="412">
                  <c:v>0.94075930069806757</c:v>
                </c:pt>
                <c:pt idx="413">
                  <c:v>0.93579668043952058</c:v>
                </c:pt>
                <c:pt idx="414">
                  <c:v>0.93059477662717849</c:v>
                </c:pt>
                <c:pt idx="415">
                  <c:v>0.92645503193824474</c:v>
                </c:pt>
                <c:pt idx="416">
                  <c:v>0.92294775683655683</c:v>
                </c:pt>
                <c:pt idx="417">
                  <c:v>0.91869417071543613</c:v>
                </c:pt>
                <c:pt idx="418">
                  <c:v>0.91295121074848729</c:v>
                </c:pt>
                <c:pt idx="419">
                  <c:v>0.90854418617528832</c:v>
                </c:pt>
                <c:pt idx="420">
                  <c:v>0.90377877763690229</c:v>
                </c:pt>
                <c:pt idx="421">
                  <c:v>0.89707373382728539</c:v>
                </c:pt>
                <c:pt idx="422">
                  <c:v>0.89082390107055798</c:v>
                </c:pt>
                <c:pt idx="423">
                  <c:v>0.88375846250958801</c:v>
                </c:pt>
                <c:pt idx="424">
                  <c:v>0.87576883569139241</c:v>
                </c:pt>
                <c:pt idx="425">
                  <c:v>0.86949023322490049</c:v>
                </c:pt>
                <c:pt idx="426">
                  <c:v>0.86342925969195061</c:v>
                </c:pt>
                <c:pt idx="427">
                  <c:v>0.85568463943433182</c:v>
                </c:pt>
                <c:pt idx="428">
                  <c:v>0.84847426959352568</c:v>
                </c:pt>
                <c:pt idx="429">
                  <c:v>0.84160898159403674</c:v>
                </c:pt>
                <c:pt idx="430">
                  <c:v>0.83376521411083115</c:v>
                </c:pt>
                <c:pt idx="431">
                  <c:v>0.82636552101867045</c:v>
                </c:pt>
                <c:pt idx="432">
                  <c:v>0.81887178500426827</c:v>
                </c:pt>
                <c:pt idx="433">
                  <c:v>0.81173813438950138</c:v>
                </c:pt>
                <c:pt idx="434">
                  <c:v>0.80374216586108893</c:v>
                </c:pt>
                <c:pt idx="435">
                  <c:v>0.79740757073365687</c:v>
                </c:pt>
                <c:pt idx="436">
                  <c:v>0.79002489198598058</c:v>
                </c:pt>
                <c:pt idx="437">
                  <c:v>0.78280245742817656</c:v>
                </c:pt>
                <c:pt idx="438">
                  <c:v>0.77579966259008137</c:v>
                </c:pt>
                <c:pt idx="439">
                  <c:v>0.76876747933878531</c:v>
                </c:pt>
                <c:pt idx="440">
                  <c:v>0.76033625294328822</c:v>
                </c:pt>
                <c:pt idx="441">
                  <c:v>0.75322193681089</c:v>
                </c:pt>
                <c:pt idx="442">
                  <c:v>0.74537136358989042</c:v>
                </c:pt>
                <c:pt idx="443">
                  <c:v>0.73591711106329905</c:v>
                </c:pt>
                <c:pt idx="444">
                  <c:v>0.72871617644988895</c:v>
                </c:pt>
                <c:pt idx="445">
                  <c:v>0.72049917611903724</c:v>
                </c:pt>
                <c:pt idx="446">
                  <c:v>0.7122849599536466</c:v>
                </c:pt>
                <c:pt idx="447">
                  <c:v>0.70514790646998282</c:v>
                </c:pt>
                <c:pt idx="448">
                  <c:v>0.69833660034526734</c:v>
                </c:pt>
                <c:pt idx="449">
                  <c:v>0.69039616045021812</c:v>
                </c:pt>
                <c:pt idx="450">
                  <c:v>0.68459535171202179</c:v>
                </c:pt>
                <c:pt idx="451">
                  <c:v>0.67613009662755585</c:v>
                </c:pt>
                <c:pt idx="452">
                  <c:v>0.66894772311721962</c:v>
                </c:pt>
                <c:pt idx="453">
                  <c:v>0.66197276993373533</c:v>
                </c:pt>
                <c:pt idx="454">
                  <c:v>0.65488490337321748</c:v>
                </c:pt>
                <c:pt idx="455">
                  <c:v>0.64637386423450227</c:v>
                </c:pt>
                <c:pt idx="456">
                  <c:v>0.638809286676701</c:v>
                </c:pt>
                <c:pt idx="457">
                  <c:v>0.6303701718123973</c:v>
                </c:pt>
                <c:pt idx="458">
                  <c:v>0.62372900913252682</c:v>
                </c:pt>
                <c:pt idx="459">
                  <c:v>0.6154762786782576</c:v>
                </c:pt>
                <c:pt idx="460">
                  <c:v>0.6087186450765979</c:v>
                </c:pt>
                <c:pt idx="461">
                  <c:v>0.60217075193967395</c:v>
                </c:pt>
                <c:pt idx="462">
                  <c:v>0.59572803838683608</c:v>
                </c:pt>
                <c:pt idx="463">
                  <c:v>0.58957209387649101</c:v>
                </c:pt>
                <c:pt idx="464">
                  <c:v>0.58352210232952673</c:v>
                </c:pt>
                <c:pt idx="465">
                  <c:v>0.57664181077171972</c:v>
                </c:pt>
                <c:pt idx="466">
                  <c:v>0.57230593709363764</c:v>
                </c:pt>
                <c:pt idx="467">
                  <c:v>0.56653529014793658</c:v>
                </c:pt>
                <c:pt idx="468">
                  <c:v>0.56036604351372199</c:v>
                </c:pt>
                <c:pt idx="469">
                  <c:v>0.55475749686820053</c:v>
                </c:pt>
                <c:pt idx="470">
                  <c:v>0.5498448369120944</c:v>
                </c:pt>
                <c:pt idx="471">
                  <c:v>0.54523920853600372</c:v>
                </c:pt>
                <c:pt idx="472">
                  <c:v>0.54078346106723563</c:v>
                </c:pt>
                <c:pt idx="473">
                  <c:v>0.53750479688507558</c:v>
                </c:pt>
                <c:pt idx="474">
                  <c:v>0.53166825802346207</c:v>
                </c:pt>
                <c:pt idx="475">
                  <c:v>0.52744699915686188</c:v>
                </c:pt>
                <c:pt idx="476">
                  <c:v>0.5238572818223538</c:v>
                </c:pt>
                <c:pt idx="477">
                  <c:v>0.51878298559364511</c:v>
                </c:pt>
                <c:pt idx="478">
                  <c:v>0.51467788829711603</c:v>
                </c:pt>
                <c:pt idx="479">
                  <c:v>0.51086311758783609</c:v>
                </c:pt>
                <c:pt idx="480">
                  <c:v>0.5035905680517323</c:v>
                </c:pt>
                <c:pt idx="481">
                  <c:v>0.49994733287002763</c:v>
                </c:pt>
                <c:pt idx="482">
                  <c:v>0.49513072662232932</c:v>
                </c:pt>
                <c:pt idx="483">
                  <c:v>0.49022502707987597</c:v>
                </c:pt>
                <c:pt idx="484">
                  <c:v>0.48667134922050337</c:v>
                </c:pt>
                <c:pt idx="485">
                  <c:v>0.48266122290136965</c:v>
                </c:pt>
                <c:pt idx="486">
                  <c:v>0.47809797571063117</c:v>
                </c:pt>
                <c:pt idx="487">
                  <c:v>0.47606568959988926</c:v>
                </c:pt>
                <c:pt idx="488">
                  <c:v>0.47252113761619446</c:v>
                </c:pt>
                <c:pt idx="489">
                  <c:v>0.46916034055293215</c:v>
                </c:pt>
                <c:pt idx="490">
                  <c:v>0.46609915062845581</c:v>
                </c:pt>
                <c:pt idx="491">
                  <c:v>0.46193233766420577</c:v>
                </c:pt>
                <c:pt idx="492">
                  <c:v>0.45855220611857472</c:v>
                </c:pt>
                <c:pt idx="493">
                  <c:v>0.45586502242103921</c:v>
                </c:pt>
                <c:pt idx="494">
                  <c:v>0.45253779001916894</c:v>
                </c:pt>
                <c:pt idx="495">
                  <c:v>0.4504725579504707</c:v>
                </c:pt>
                <c:pt idx="496">
                  <c:v>0.4484617717841225</c:v>
                </c:pt>
                <c:pt idx="497">
                  <c:v>0.44646769061054131</c:v>
                </c:pt>
                <c:pt idx="498">
                  <c:v>0.44503167993605069</c:v>
                </c:pt>
                <c:pt idx="499">
                  <c:v>0.443892956262462</c:v>
                </c:pt>
                <c:pt idx="500">
                  <c:v>0.44162680025298778</c:v>
                </c:pt>
                <c:pt idx="501">
                  <c:v>0.43978739493835634</c:v>
                </c:pt>
                <c:pt idx="502">
                  <c:v>0.43709170406857834</c:v>
                </c:pt>
                <c:pt idx="503">
                  <c:v>0.43515253282492411</c:v>
                </c:pt>
                <c:pt idx="504">
                  <c:v>0.4334231020460057</c:v>
                </c:pt>
                <c:pt idx="505">
                  <c:v>0.43106800741763551</c:v>
                </c:pt>
                <c:pt idx="506">
                  <c:v>0.42829884551485636</c:v>
                </c:pt>
                <c:pt idx="507">
                  <c:v>0.4272705604045578</c:v>
                </c:pt>
                <c:pt idx="508">
                  <c:v>0.4257841254000499</c:v>
                </c:pt>
                <c:pt idx="509">
                  <c:v>0.42450217188107331</c:v>
                </c:pt>
                <c:pt idx="510">
                  <c:v>0.42273082394437983</c:v>
                </c:pt>
                <c:pt idx="511">
                  <c:v>0.4206762645099491</c:v>
                </c:pt>
                <c:pt idx="512">
                  <c:v>0.41899339116457457</c:v>
                </c:pt>
                <c:pt idx="513">
                  <c:v>0.41708438171341561</c:v>
                </c:pt>
                <c:pt idx="514">
                  <c:v>0.41469479436849949</c:v>
                </c:pt>
                <c:pt idx="515">
                  <c:v>0.41264936080974673</c:v>
                </c:pt>
                <c:pt idx="516">
                  <c:v>0.4118368485226831</c:v>
                </c:pt>
                <c:pt idx="517">
                  <c:v>0.41064352427088513</c:v>
                </c:pt>
                <c:pt idx="518">
                  <c:v>0.4096904116280361</c:v>
                </c:pt>
                <c:pt idx="519">
                  <c:v>0.40896977680118879</c:v>
                </c:pt>
                <c:pt idx="520">
                  <c:v>0.40875771619856865</c:v>
                </c:pt>
                <c:pt idx="521">
                  <c:v>0.40862222014612842</c:v>
                </c:pt>
                <c:pt idx="522">
                  <c:v>0.40774242386042187</c:v>
                </c:pt>
                <c:pt idx="523">
                  <c:v>0.40601345710908038</c:v>
                </c:pt>
                <c:pt idx="524">
                  <c:v>0.40553922092554012</c:v>
                </c:pt>
                <c:pt idx="525">
                  <c:v>0.40476120135502242</c:v>
                </c:pt>
                <c:pt idx="526">
                  <c:v>0.40323934557881486</c:v>
                </c:pt>
                <c:pt idx="527">
                  <c:v>0.40208267950558785</c:v>
                </c:pt>
                <c:pt idx="528">
                  <c:v>0.40016531755804557</c:v>
                </c:pt>
                <c:pt idx="529">
                  <c:v>0.39938853539439956</c:v>
                </c:pt>
                <c:pt idx="530">
                  <c:v>0.39809683729630935</c:v>
                </c:pt>
                <c:pt idx="531">
                  <c:v>0.39660746345048131</c:v>
                </c:pt>
                <c:pt idx="532">
                  <c:v>0.39487664058883243</c:v>
                </c:pt>
                <c:pt idx="533">
                  <c:v>0.39419250926469723</c:v>
                </c:pt>
                <c:pt idx="534">
                  <c:v>0.39297613830991573</c:v>
                </c:pt>
                <c:pt idx="535">
                  <c:v>0.39233825506760661</c:v>
                </c:pt>
                <c:pt idx="536">
                  <c:v>0.39131105268832056</c:v>
                </c:pt>
                <c:pt idx="537">
                  <c:v>0.39055870931038844</c:v>
                </c:pt>
                <c:pt idx="538">
                  <c:v>0.38943947479502744</c:v>
                </c:pt>
                <c:pt idx="539">
                  <c:v>0.3894062194853532</c:v>
                </c:pt>
                <c:pt idx="540">
                  <c:v>0.38881288289042171</c:v>
                </c:pt>
                <c:pt idx="541">
                  <c:v>0.38747926763455592</c:v>
                </c:pt>
                <c:pt idx="542">
                  <c:v>0.38672769763591869</c:v>
                </c:pt>
                <c:pt idx="543">
                  <c:v>0.38579871442706604</c:v>
                </c:pt>
                <c:pt idx="544">
                  <c:v>0.38432728298087598</c:v>
                </c:pt>
                <c:pt idx="545">
                  <c:v>0.3835283821694</c:v>
                </c:pt>
                <c:pt idx="546">
                  <c:v>0.38207241830910521</c:v>
                </c:pt>
                <c:pt idx="547">
                  <c:v>0.38076587132855577</c:v>
                </c:pt>
                <c:pt idx="548">
                  <c:v>0.37969505035704598</c:v>
                </c:pt>
                <c:pt idx="549">
                  <c:v>0.37828935615090981</c:v>
                </c:pt>
                <c:pt idx="550">
                  <c:v>0.37706401399630918</c:v>
                </c:pt>
                <c:pt idx="551">
                  <c:v>0.37604671087199598</c:v>
                </c:pt>
                <c:pt idx="552">
                  <c:v>0.37390615165998897</c:v>
                </c:pt>
                <c:pt idx="553">
                  <c:v>0.37155971887971989</c:v>
                </c:pt>
                <c:pt idx="554">
                  <c:v>0.36913192659764305</c:v>
                </c:pt>
                <c:pt idx="555">
                  <c:v>0.36783651627893821</c:v>
                </c:pt>
                <c:pt idx="556">
                  <c:v>0.36643762781059558</c:v>
                </c:pt>
                <c:pt idx="557">
                  <c:v>0.36451624429072066</c:v>
                </c:pt>
                <c:pt idx="558">
                  <c:v>0.36334364660402191</c:v>
                </c:pt>
                <c:pt idx="559">
                  <c:v>0.36320242754480064</c:v>
                </c:pt>
                <c:pt idx="560">
                  <c:v>0.3626296628391093</c:v>
                </c:pt>
                <c:pt idx="561">
                  <c:v>0.36266786777627003</c:v>
                </c:pt>
                <c:pt idx="562">
                  <c:v>0.36246044744941824</c:v>
                </c:pt>
                <c:pt idx="563">
                  <c:v>0.36207623261578686</c:v>
                </c:pt>
                <c:pt idx="564">
                  <c:v>0.36167948903758057</c:v>
                </c:pt>
                <c:pt idx="565">
                  <c:v>0.36104686477447562</c:v>
                </c:pt>
                <c:pt idx="566">
                  <c:v>0.35988865194265918</c:v>
                </c:pt>
                <c:pt idx="567">
                  <c:v>0.3591633768400434</c:v>
                </c:pt>
                <c:pt idx="568">
                  <c:v>0.35818443332874977</c:v>
                </c:pt>
                <c:pt idx="569">
                  <c:v>0.35684664182469256</c:v>
                </c:pt>
                <c:pt idx="570">
                  <c:v>0.35478635938348063</c:v>
                </c:pt>
                <c:pt idx="571">
                  <c:v>0.35327316545537424</c:v>
                </c:pt>
                <c:pt idx="572">
                  <c:v>0.35254711697346375</c:v>
                </c:pt>
                <c:pt idx="573">
                  <c:v>0.35175641398251206</c:v>
                </c:pt>
                <c:pt idx="574">
                  <c:v>0.3508079416154315</c:v>
                </c:pt>
                <c:pt idx="575">
                  <c:v>0.34932908572801202</c:v>
                </c:pt>
                <c:pt idx="576">
                  <c:v>0.34738728499475574</c:v>
                </c:pt>
                <c:pt idx="577">
                  <c:v>0.34614740330941368</c:v>
                </c:pt>
                <c:pt idx="578">
                  <c:v>0.34495825530580732</c:v>
                </c:pt>
                <c:pt idx="579">
                  <c:v>0.34296216334605956</c:v>
                </c:pt>
                <c:pt idx="580">
                  <c:v>0.34144742265936379</c:v>
                </c:pt>
                <c:pt idx="581">
                  <c:v>0.33960012887592567</c:v>
                </c:pt>
                <c:pt idx="582">
                  <c:v>0.33938311864581899</c:v>
                </c:pt>
                <c:pt idx="583">
                  <c:v>0.3387308505486275</c:v>
                </c:pt>
                <c:pt idx="584">
                  <c:v>0.33837602412819656</c:v>
                </c:pt>
                <c:pt idx="585">
                  <c:v>0.33841299165848554</c:v>
                </c:pt>
                <c:pt idx="586">
                  <c:v>0.33773504736870846</c:v>
                </c:pt>
                <c:pt idx="587">
                  <c:v>0.33665262570777743</c:v>
                </c:pt>
                <c:pt idx="588">
                  <c:v>0.33665308973535429</c:v>
                </c:pt>
                <c:pt idx="589">
                  <c:v>0.33547415033843864</c:v>
                </c:pt>
                <c:pt idx="590">
                  <c:v>0.3346515841205433</c:v>
                </c:pt>
                <c:pt idx="591">
                  <c:v>0.33397410385834286</c:v>
                </c:pt>
                <c:pt idx="592">
                  <c:v>0.33326042944514833</c:v>
                </c:pt>
                <c:pt idx="593">
                  <c:v>0.33249292783303913</c:v>
                </c:pt>
                <c:pt idx="594">
                  <c:v>0.33191923507219423</c:v>
                </c:pt>
                <c:pt idx="595">
                  <c:v>0.33144700967482027</c:v>
                </c:pt>
                <c:pt idx="596">
                  <c:v>0.33108042788910913</c:v>
                </c:pt>
                <c:pt idx="597">
                  <c:v>0.33139782275167423</c:v>
                </c:pt>
                <c:pt idx="598">
                  <c:v>0.33140400978603224</c:v>
                </c:pt>
                <c:pt idx="599">
                  <c:v>0.33099040653920042</c:v>
                </c:pt>
                <c:pt idx="600">
                  <c:v>0.33071044323450116</c:v>
                </c:pt>
                <c:pt idx="601">
                  <c:v>0.33094091026433647</c:v>
                </c:pt>
                <c:pt idx="602">
                  <c:v>0.33076860135746633</c:v>
                </c:pt>
                <c:pt idx="603">
                  <c:v>0.33015221805955108</c:v>
                </c:pt>
                <c:pt idx="604">
                  <c:v>0.32979909307356864</c:v>
                </c:pt>
                <c:pt idx="605">
                  <c:v>0.32984626921054844</c:v>
                </c:pt>
                <c:pt idx="606">
                  <c:v>0.32981796352836057</c:v>
                </c:pt>
                <c:pt idx="607">
                  <c:v>0.32970133793071238</c:v>
                </c:pt>
                <c:pt idx="608">
                  <c:v>0.32891728600169562</c:v>
                </c:pt>
                <c:pt idx="609">
                  <c:v>0.32924024919518291</c:v>
                </c:pt>
                <c:pt idx="610">
                  <c:v>0.32922478160928792</c:v>
                </c:pt>
                <c:pt idx="611">
                  <c:v>0.32945153641850833</c:v>
                </c:pt>
                <c:pt idx="612">
                  <c:v>0.32919740398225367</c:v>
                </c:pt>
                <c:pt idx="613">
                  <c:v>0.3286192256214992</c:v>
                </c:pt>
                <c:pt idx="614">
                  <c:v>0.32954047503740447</c:v>
                </c:pt>
                <c:pt idx="615">
                  <c:v>0.33058840398178968</c:v>
                </c:pt>
                <c:pt idx="616">
                  <c:v>0.33051245813504537</c:v>
                </c:pt>
                <c:pt idx="617">
                  <c:v>0.33121128366578079</c:v>
                </c:pt>
                <c:pt idx="618">
                  <c:v>0.33161653441622929</c:v>
                </c:pt>
                <c:pt idx="619">
                  <c:v>0.33244869053737947</c:v>
                </c:pt>
                <c:pt idx="620">
                  <c:v>0.33375678427651839</c:v>
                </c:pt>
                <c:pt idx="621">
                  <c:v>0.33442266384929736</c:v>
                </c:pt>
                <c:pt idx="622">
                  <c:v>0.33515211520010485</c:v>
                </c:pt>
                <c:pt idx="623">
                  <c:v>0.33575596975344513</c:v>
                </c:pt>
                <c:pt idx="624">
                  <c:v>0.33681039508390631</c:v>
                </c:pt>
                <c:pt idx="625">
                  <c:v>0.33790503613769424</c:v>
                </c:pt>
                <c:pt idx="626">
                  <c:v>0.33849976481535654</c:v>
                </c:pt>
                <c:pt idx="627">
                  <c:v>0.33925798587592848</c:v>
                </c:pt>
                <c:pt idx="628">
                  <c:v>0.33965967908162131</c:v>
                </c:pt>
                <c:pt idx="629">
                  <c:v>0.34011782897583087</c:v>
                </c:pt>
                <c:pt idx="630">
                  <c:v>0.34144680395592791</c:v>
                </c:pt>
                <c:pt idx="631">
                  <c:v>0.34205468008160084</c:v>
                </c:pt>
                <c:pt idx="632">
                  <c:v>0.34198492126921448</c:v>
                </c:pt>
                <c:pt idx="633">
                  <c:v>0.34317174913493659</c:v>
                </c:pt>
                <c:pt idx="634">
                  <c:v>0.34377792382616112</c:v>
                </c:pt>
                <c:pt idx="635">
                  <c:v>0.34519073312180903</c:v>
                </c:pt>
                <c:pt idx="636">
                  <c:v>0.34579567040616188</c:v>
                </c:pt>
                <c:pt idx="637">
                  <c:v>0.34648861825425714</c:v>
                </c:pt>
                <c:pt idx="638">
                  <c:v>0.34689294094955209</c:v>
                </c:pt>
                <c:pt idx="639">
                  <c:v>0.34763863326554928</c:v>
                </c:pt>
                <c:pt idx="640">
                  <c:v>0.34753206159873279</c:v>
                </c:pt>
                <c:pt idx="641">
                  <c:v>0.34818494839936015</c:v>
                </c:pt>
                <c:pt idx="642">
                  <c:v>0.34884510496535792</c:v>
                </c:pt>
                <c:pt idx="643">
                  <c:v>0.350001925714444</c:v>
                </c:pt>
                <c:pt idx="644">
                  <c:v>0.35048374101507268</c:v>
                </c:pt>
                <c:pt idx="645">
                  <c:v>0.3517301190864906</c:v>
                </c:pt>
                <c:pt idx="646">
                  <c:v>0.35289142543548596</c:v>
                </c:pt>
                <c:pt idx="647">
                  <c:v>0.3541408970240828</c:v>
                </c:pt>
                <c:pt idx="648">
                  <c:v>0.35544620659776055</c:v>
                </c:pt>
                <c:pt idx="649">
                  <c:v>0.35662963159458588</c:v>
                </c:pt>
                <c:pt idx="650">
                  <c:v>0.35812905937124578</c:v>
                </c:pt>
                <c:pt idx="651">
                  <c:v>0.35858597185858354</c:v>
                </c:pt>
                <c:pt idx="652">
                  <c:v>0.35958858077629635</c:v>
                </c:pt>
                <c:pt idx="653">
                  <c:v>0.36006683853216948</c:v>
                </c:pt>
                <c:pt idx="654">
                  <c:v>0.36037881973967117</c:v>
                </c:pt>
                <c:pt idx="655">
                  <c:v>0.36029622283099205</c:v>
                </c:pt>
                <c:pt idx="656">
                  <c:v>0.36035731979527724</c:v>
                </c:pt>
                <c:pt idx="657">
                  <c:v>0.3607163224638999</c:v>
                </c:pt>
                <c:pt idx="658">
                  <c:v>0.36179750671795918</c:v>
                </c:pt>
                <c:pt idx="659">
                  <c:v>0.36230144066641784</c:v>
                </c:pt>
                <c:pt idx="660">
                  <c:v>0.36310529110538015</c:v>
                </c:pt>
                <c:pt idx="661">
                  <c:v>0.3637379153684851</c:v>
                </c:pt>
                <c:pt idx="662">
                  <c:v>0.36485962469758937</c:v>
                </c:pt>
                <c:pt idx="663">
                  <c:v>0.36579479494080008</c:v>
                </c:pt>
                <c:pt idx="664">
                  <c:v>0.36589316878709233</c:v>
                </c:pt>
                <c:pt idx="665">
                  <c:v>0.36654621026357853</c:v>
                </c:pt>
                <c:pt idx="666">
                  <c:v>0.36746374745886912</c:v>
                </c:pt>
                <c:pt idx="667">
                  <c:v>0.36859133447061343</c:v>
                </c:pt>
                <c:pt idx="668">
                  <c:v>0.36938992593037134</c:v>
                </c:pt>
                <c:pt idx="669">
                  <c:v>0.37011380895025681</c:v>
                </c:pt>
                <c:pt idx="670">
                  <c:v>0.370526329466076</c:v>
                </c:pt>
                <c:pt idx="671">
                  <c:v>0.37105810506914549</c:v>
                </c:pt>
                <c:pt idx="672">
                  <c:v>0.37174053495883225</c:v>
                </c:pt>
                <c:pt idx="673">
                  <c:v>0.37186566772872259</c:v>
                </c:pt>
                <c:pt idx="674">
                  <c:v>0.37211129299273493</c:v>
                </c:pt>
                <c:pt idx="675">
                  <c:v>0.37381875979968232</c:v>
                </c:pt>
                <c:pt idx="676">
                  <c:v>0.37471062080238732</c:v>
                </c:pt>
                <c:pt idx="677">
                  <c:v>0.37513149381458982</c:v>
                </c:pt>
                <c:pt idx="678">
                  <c:v>0.37539150393348453</c:v>
                </c:pt>
                <c:pt idx="679">
                  <c:v>0.37573612174722482</c:v>
                </c:pt>
                <c:pt idx="680">
                  <c:v>0.37631940441132444</c:v>
                </c:pt>
                <c:pt idx="681">
                  <c:v>0.37650223127660321</c:v>
                </c:pt>
                <c:pt idx="682">
                  <c:v>0.37620169608266374</c:v>
                </c:pt>
                <c:pt idx="683">
                  <c:v>0.37581794527660922</c:v>
                </c:pt>
                <c:pt idx="684">
                  <c:v>0.37606125040273714</c:v>
                </c:pt>
                <c:pt idx="685">
                  <c:v>0.37700461846647232</c:v>
                </c:pt>
                <c:pt idx="686">
                  <c:v>0.37740522894115247</c:v>
                </c:pt>
                <c:pt idx="687">
                  <c:v>0.3776148147300295</c:v>
                </c:pt>
                <c:pt idx="688">
                  <c:v>0.37830405035751002</c:v>
                </c:pt>
                <c:pt idx="689">
                  <c:v>0.37815710829150773</c:v>
                </c:pt>
                <c:pt idx="690">
                  <c:v>0.37886026474629375</c:v>
                </c:pt>
                <c:pt idx="691">
                  <c:v>0.37926133924855071</c:v>
                </c:pt>
                <c:pt idx="692">
                  <c:v>0.37916729632630913</c:v>
                </c:pt>
                <c:pt idx="693">
                  <c:v>0.37933326352296226</c:v>
                </c:pt>
                <c:pt idx="694">
                  <c:v>0.37931764126120837</c:v>
                </c:pt>
                <c:pt idx="695">
                  <c:v>0.37903303768074065</c:v>
                </c:pt>
                <c:pt idx="696">
                  <c:v>0.3788302576296575</c:v>
                </c:pt>
                <c:pt idx="697">
                  <c:v>0.37848471176076337</c:v>
                </c:pt>
                <c:pt idx="698">
                  <c:v>0.37888826107676354</c:v>
                </c:pt>
                <c:pt idx="699">
                  <c:v>0.37892244444159145</c:v>
                </c:pt>
                <c:pt idx="700">
                  <c:v>0.37950418034710193</c:v>
                </c:pt>
                <c:pt idx="701">
                  <c:v>0.38052272087828665</c:v>
                </c:pt>
                <c:pt idx="702">
                  <c:v>0.38177807014952359</c:v>
                </c:pt>
                <c:pt idx="703">
                  <c:v>0.38291663914725343</c:v>
                </c:pt>
                <c:pt idx="704">
                  <c:v>0.38475032145510391</c:v>
                </c:pt>
                <c:pt idx="705">
                  <c:v>0.38527575534795649</c:v>
                </c:pt>
                <c:pt idx="706">
                  <c:v>0.38602964548447799</c:v>
                </c:pt>
                <c:pt idx="707">
                  <c:v>0.38582810284026642</c:v>
                </c:pt>
                <c:pt idx="708">
                  <c:v>0.38609383596594232</c:v>
                </c:pt>
                <c:pt idx="709">
                  <c:v>0.38574782606947133</c:v>
                </c:pt>
                <c:pt idx="710">
                  <c:v>0.38602887210518333</c:v>
                </c:pt>
                <c:pt idx="711">
                  <c:v>0.3853035970025675</c:v>
                </c:pt>
                <c:pt idx="712">
                  <c:v>0.3853237048642309</c:v>
                </c:pt>
                <c:pt idx="713">
                  <c:v>0.38657379515626361</c:v>
                </c:pt>
                <c:pt idx="714">
                  <c:v>0.38685747068157766</c:v>
                </c:pt>
                <c:pt idx="715">
                  <c:v>0.38709304201475814</c:v>
                </c:pt>
                <c:pt idx="716">
                  <c:v>0.38800810439630551</c:v>
                </c:pt>
                <c:pt idx="717">
                  <c:v>0.38895982495642395</c:v>
                </c:pt>
                <c:pt idx="718">
                  <c:v>0.38979089834656139</c:v>
                </c:pt>
                <c:pt idx="719">
                  <c:v>0.39118885875975012</c:v>
                </c:pt>
                <c:pt idx="720">
                  <c:v>0.39221946400793295</c:v>
                </c:pt>
                <c:pt idx="721">
                  <c:v>0.39448206247265138</c:v>
                </c:pt>
                <c:pt idx="722">
                  <c:v>0.39608295761278223</c:v>
                </c:pt>
                <c:pt idx="723">
                  <c:v>0.39747875256394571</c:v>
                </c:pt>
                <c:pt idx="724">
                  <c:v>0.39925582350742045</c:v>
                </c:pt>
                <c:pt idx="725">
                  <c:v>0.40165345399700203</c:v>
                </c:pt>
                <c:pt idx="726">
                  <c:v>0.40332101443234031</c:v>
                </c:pt>
                <c:pt idx="727">
                  <c:v>0.40443700075466354</c:v>
                </c:pt>
                <c:pt idx="728">
                  <c:v>0.40585661578810522</c:v>
                </c:pt>
                <c:pt idx="729">
                  <c:v>0.40785239839613519</c:v>
                </c:pt>
                <c:pt idx="730">
                  <c:v>0.40975042586130855</c:v>
                </c:pt>
                <c:pt idx="731">
                  <c:v>0.41191140228669698</c:v>
                </c:pt>
                <c:pt idx="732">
                  <c:v>0.41312375166914583</c:v>
                </c:pt>
                <c:pt idx="733">
                  <c:v>0.4146618484105431</c:v>
                </c:pt>
                <c:pt idx="734">
                  <c:v>0.41683952982869793</c:v>
                </c:pt>
                <c:pt idx="735">
                  <c:v>0.41886547422922316</c:v>
                </c:pt>
                <c:pt idx="736">
                  <c:v>0.42072173921248024</c:v>
                </c:pt>
                <c:pt idx="737">
                  <c:v>0.42221343319619248</c:v>
                </c:pt>
                <c:pt idx="738">
                  <c:v>0.42382299018442471</c:v>
                </c:pt>
                <c:pt idx="739">
                  <c:v>0.4258718266120744</c:v>
                </c:pt>
                <c:pt idx="740">
                  <c:v>0.42808755829153095</c:v>
                </c:pt>
                <c:pt idx="741">
                  <c:v>0.42953470562786555</c:v>
                </c:pt>
                <c:pt idx="742">
                  <c:v>0.43112817632676703</c:v>
                </c:pt>
                <c:pt idx="743">
                  <c:v>0.4330659554876905</c:v>
                </c:pt>
                <c:pt idx="744">
                  <c:v>0.43528988498767152</c:v>
                </c:pt>
                <c:pt idx="745">
                  <c:v>0.436509504135491</c:v>
                </c:pt>
                <c:pt idx="746">
                  <c:v>0.43846058542028449</c:v>
                </c:pt>
                <c:pt idx="747">
                  <c:v>0.44009953082171688</c:v>
                </c:pt>
                <c:pt idx="748">
                  <c:v>0.44190227795777759</c:v>
                </c:pt>
                <c:pt idx="749">
                  <c:v>0.44386186641481323</c:v>
                </c:pt>
                <c:pt idx="750">
                  <c:v>0.44557691233884883</c:v>
                </c:pt>
                <c:pt idx="751">
                  <c:v>0.44775768727418297</c:v>
                </c:pt>
                <c:pt idx="752">
                  <c:v>0.45002894758700235</c:v>
                </c:pt>
                <c:pt idx="753">
                  <c:v>0.45244343774520956</c:v>
                </c:pt>
                <c:pt idx="754">
                  <c:v>0.45429970272846659</c:v>
                </c:pt>
                <c:pt idx="755">
                  <c:v>0.45667567859779529</c:v>
                </c:pt>
                <c:pt idx="756">
                  <c:v>0.4584892530439823</c:v>
                </c:pt>
                <c:pt idx="757">
                  <c:v>0.45979023169360939</c:v>
                </c:pt>
                <c:pt idx="758">
                  <c:v>0.46148486040426379</c:v>
                </c:pt>
                <c:pt idx="759">
                  <c:v>0.46347182648833357</c:v>
                </c:pt>
                <c:pt idx="760">
                  <c:v>0.46453383093588341</c:v>
                </c:pt>
                <c:pt idx="761">
                  <c:v>0.46676827839427293</c:v>
                </c:pt>
                <c:pt idx="762">
                  <c:v>0.4688604240624285</c:v>
                </c:pt>
                <c:pt idx="763">
                  <c:v>0.47044507823736942</c:v>
                </c:pt>
                <c:pt idx="764">
                  <c:v>0.47275794635624668</c:v>
                </c:pt>
                <c:pt idx="765">
                  <c:v>0.47419426638245493</c:v>
                </c:pt>
                <c:pt idx="766">
                  <c:v>0.47538465179293304</c:v>
                </c:pt>
                <c:pt idx="767">
                  <c:v>0.47698554693306389</c:v>
                </c:pt>
                <c:pt idx="768">
                  <c:v>0.47793216318983683</c:v>
                </c:pt>
                <c:pt idx="769">
                  <c:v>0.47863361821017447</c:v>
                </c:pt>
                <c:pt idx="770">
                  <c:v>0.4798902048882831</c:v>
                </c:pt>
                <c:pt idx="771">
                  <c:v>0.48069823157543706</c:v>
                </c:pt>
                <c:pt idx="772">
                  <c:v>0.48104083860301089</c:v>
                </c:pt>
                <c:pt idx="773">
                  <c:v>0.48171661743076277</c:v>
                </c:pt>
                <c:pt idx="774">
                  <c:v>0.48203571372777643</c:v>
                </c:pt>
                <c:pt idx="775">
                  <c:v>0.48250902185616285</c:v>
                </c:pt>
                <c:pt idx="776">
                  <c:v>0.48259888853021271</c:v>
                </c:pt>
                <c:pt idx="777">
                  <c:v>0.48287529429015602</c:v>
                </c:pt>
                <c:pt idx="778">
                  <c:v>0.48254011170381195</c:v>
                </c:pt>
                <c:pt idx="779">
                  <c:v>0.48279145997460537</c:v>
                </c:pt>
                <c:pt idx="780">
                  <c:v>0.48261327338509508</c:v>
                </c:pt>
                <c:pt idx="781">
                  <c:v>0.48275542049947007</c:v>
                </c:pt>
                <c:pt idx="782">
                  <c:v>0.48276392767171217</c:v>
                </c:pt>
                <c:pt idx="783">
                  <c:v>0.482268500895496</c:v>
                </c:pt>
                <c:pt idx="784">
                  <c:v>0.48217182848365214</c:v>
                </c:pt>
                <c:pt idx="785">
                  <c:v>0.48223818442714173</c:v>
                </c:pt>
                <c:pt idx="786">
                  <c:v>0.48249386362198576</c:v>
                </c:pt>
                <c:pt idx="787">
                  <c:v>0.48223694702026998</c:v>
                </c:pt>
                <c:pt idx="788">
                  <c:v>0.48136163633447299</c:v>
                </c:pt>
                <c:pt idx="789">
                  <c:v>0.48105568748547028</c:v>
                </c:pt>
                <c:pt idx="790">
                  <c:v>0.48133425870743884</c:v>
                </c:pt>
                <c:pt idx="791">
                  <c:v>0.48082181758673803</c:v>
                </c:pt>
                <c:pt idx="792">
                  <c:v>0.48063125692851183</c:v>
                </c:pt>
                <c:pt idx="793">
                  <c:v>0.48034943751350517</c:v>
                </c:pt>
                <c:pt idx="794">
                  <c:v>0.48066652302435225</c:v>
                </c:pt>
                <c:pt idx="795">
                  <c:v>0.48117200373140045</c:v>
                </c:pt>
                <c:pt idx="796">
                  <c:v>0.48061671739777045</c:v>
                </c:pt>
                <c:pt idx="797">
                  <c:v>0.48014851357272925</c:v>
                </c:pt>
                <c:pt idx="798">
                  <c:v>0.47986499272327421</c:v>
                </c:pt>
                <c:pt idx="799">
                  <c:v>0.47932068837562974</c:v>
                </c:pt>
                <c:pt idx="800">
                  <c:v>0.47925185761839689</c:v>
                </c:pt>
                <c:pt idx="801">
                  <c:v>0.47890399161161867</c:v>
                </c:pt>
                <c:pt idx="802">
                  <c:v>0.47885789820565172</c:v>
                </c:pt>
                <c:pt idx="803">
                  <c:v>0.47936848321604508</c:v>
                </c:pt>
                <c:pt idx="804">
                  <c:v>0.47995377666631156</c:v>
                </c:pt>
                <c:pt idx="805">
                  <c:v>0.4804838508349325</c:v>
                </c:pt>
                <c:pt idx="806">
                  <c:v>0.48126419054333447</c:v>
                </c:pt>
                <c:pt idx="807">
                  <c:v>0.48146511448411039</c:v>
                </c:pt>
                <c:pt idx="808">
                  <c:v>0.48093117341901542</c:v>
                </c:pt>
                <c:pt idx="809">
                  <c:v>0.48050009180012226</c:v>
                </c:pt>
                <c:pt idx="810">
                  <c:v>0.47983003597915141</c:v>
                </c:pt>
                <c:pt idx="811">
                  <c:v>0.47922293323277354</c:v>
                </c:pt>
                <c:pt idx="812">
                  <c:v>0.47801213060891407</c:v>
                </c:pt>
                <c:pt idx="813">
                  <c:v>0.47717131263966256</c:v>
                </c:pt>
                <c:pt idx="814">
                  <c:v>0.47589013249998108</c:v>
                </c:pt>
                <c:pt idx="815">
                  <c:v>0.4756073850298207</c:v>
                </c:pt>
                <c:pt idx="816">
                  <c:v>0.47560753970567954</c:v>
                </c:pt>
                <c:pt idx="817">
                  <c:v>0.47636607011796972</c:v>
                </c:pt>
                <c:pt idx="818">
                  <c:v>0.47686907601127471</c:v>
                </c:pt>
                <c:pt idx="819">
                  <c:v>0.47766952358134002</c:v>
                </c:pt>
                <c:pt idx="820">
                  <c:v>0.47804693267717763</c:v>
                </c:pt>
                <c:pt idx="821">
                  <c:v>0.47865171528567163</c:v>
                </c:pt>
                <c:pt idx="822">
                  <c:v>0.47917034344073051</c:v>
                </c:pt>
                <c:pt idx="823">
                  <c:v>0.47920035055736671</c:v>
                </c:pt>
                <c:pt idx="824">
                  <c:v>0.47895255983132912</c:v>
                </c:pt>
                <c:pt idx="825">
                  <c:v>0.47896106700357127</c:v>
                </c:pt>
                <c:pt idx="826">
                  <c:v>0.4793943140844899</c:v>
                </c:pt>
                <c:pt idx="827">
                  <c:v>0.48081779601440516</c:v>
                </c:pt>
                <c:pt idx="828">
                  <c:v>0.48228505121240339</c:v>
                </c:pt>
                <c:pt idx="829">
                  <c:v>0.48340397637604676</c:v>
                </c:pt>
                <c:pt idx="830">
                  <c:v>0.48537532019836249</c:v>
                </c:pt>
                <c:pt idx="831">
                  <c:v>0.48719338024445902</c:v>
                </c:pt>
                <c:pt idx="832">
                  <c:v>0.48931011937418767</c:v>
                </c:pt>
                <c:pt idx="833">
                  <c:v>0.49088750378375817</c:v>
                </c:pt>
                <c:pt idx="834">
                  <c:v>0.49209072729052905</c:v>
                </c:pt>
                <c:pt idx="835">
                  <c:v>0.49404985171998766</c:v>
                </c:pt>
                <c:pt idx="836">
                  <c:v>0.49640278088633283</c:v>
                </c:pt>
                <c:pt idx="837">
                  <c:v>0.49791643884201603</c:v>
                </c:pt>
                <c:pt idx="838">
                  <c:v>0.49971454570230806</c:v>
                </c:pt>
                <c:pt idx="839">
                  <c:v>0.5026747322908901</c:v>
                </c:pt>
                <c:pt idx="840">
                  <c:v>0.50592277065297797</c:v>
                </c:pt>
                <c:pt idx="841">
                  <c:v>0.50920298159372746</c:v>
                </c:pt>
                <c:pt idx="842">
                  <c:v>0.51242689052181911</c:v>
                </c:pt>
                <c:pt idx="843">
                  <c:v>0.51599974818770178</c:v>
                </c:pt>
                <c:pt idx="844">
                  <c:v>0.52037862175457172</c:v>
                </c:pt>
                <c:pt idx="845">
                  <c:v>0.52424257938699792</c:v>
                </c:pt>
                <c:pt idx="846">
                  <c:v>0.52805193644121473</c:v>
                </c:pt>
                <c:pt idx="847">
                  <c:v>0.53226762697689278</c:v>
                </c:pt>
                <c:pt idx="848">
                  <c:v>0.5358110962295749</c:v>
                </c:pt>
                <c:pt idx="849">
                  <c:v>0.54008973983984565</c:v>
                </c:pt>
                <c:pt idx="850">
                  <c:v>0.54426490530047866</c:v>
                </c:pt>
                <c:pt idx="851">
                  <c:v>0.54892497957891961</c:v>
                </c:pt>
                <c:pt idx="852">
                  <c:v>0.55329348986324001</c:v>
                </c:pt>
                <c:pt idx="853">
                  <c:v>0.55707794410416622</c:v>
                </c:pt>
                <c:pt idx="854">
                  <c:v>0.56191605029625846</c:v>
                </c:pt>
                <c:pt idx="855">
                  <c:v>0.566448207639348</c:v>
                </c:pt>
                <c:pt idx="856">
                  <c:v>0.57087905229482516</c:v>
                </c:pt>
                <c:pt idx="857">
                  <c:v>0.57536078530789692</c:v>
                </c:pt>
                <c:pt idx="858">
                  <c:v>0.57822213402261025</c:v>
                </c:pt>
                <c:pt idx="859">
                  <c:v>0.58300610366407002</c:v>
                </c:pt>
                <c:pt idx="860">
                  <c:v>0.58707113991313087</c:v>
                </c:pt>
                <c:pt idx="861">
                  <c:v>0.59032459193028197</c:v>
                </c:pt>
                <c:pt idx="862">
                  <c:v>0.59517089594289863</c:v>
                </c:pt>
                <c:pt idx="863">
                  <c:v>0.59928403638409289</c:v>
                </c:pt>
                <c:pt idx="864">
                  <c:v>0.60395168977962255</c:v>
                </c:pt>
                <c:pt idx="865">
                  <c:v>0.609976623837437</c:v>
                </c:pt>
                <c:pt idx="866">
                  <c:v>0.61482509331207857</c:v>
                </c:pt>
                <c:pt idx="867">
                  <c:v>0.6199555368775862</c:v>
                </c:pt>
                <c:pt idx="868">
                  <c:v>0.62563260492862238</c:v>
                </c:pt>
                <c:pt idx="869">
                  <c:v>0.63066018904792842</c:v>
                </c:pt>
                <c:pt idx="870">
                  <c:v>0.63618211721243778</c:v>
                </c:pt>
                <c:pt idx="871">
                  <c:v>0.64199823886066976</c:v>
                </c:pt>
                <c:pt idx="872">
                  <c:v>0.6473238833601721</c:v>
                </c:pt>
                <c:pt idx="873">
                  <c:v>0.65382954998760268</c:v>
                </c:pt>
                <c:pt idx="874">
                  <c:v>0.66080666863311233</c:v>
                </c:pt>
                <c:pt idx="875">
                  <c:v>0.66767644223251099</c:v>
                </c:pt>
                <c:pt idx="876">
                  <c:v>0.67524241187304246</c:v>
                </c:pt>
                <c:pt idx="877">
                  <c:v>0.68287844967767863</c:v>
                </c:pt>
                <c:pt idx="878">
                  <c:v>0.6903202146034737</c:v>
                </c:pt>
                <c:pt idx="879">
                  <c:v>0.69884764938323751</c:v>
                </c:pt>
                <c:pt idx="880">
                  <c:v>0.70672993115532212</c:v>
                </c:pt>
                <c:pt idx="881">
                  <c:v>0.71364610751240531</c:v>
                </c:pt>
                <c:pt idx="882">
                  <c:v>0.72158453662128819</c:v>
                </c:pt>
                <c:pt idx="883">
                  <c:v>0.72942227174599483</c:v>
                </c:pt>
                <c:pt idx="884">
                  <c:v>0.73698715865551412</c:v>
                </c:pt>
                <c:pt idx="885">
                  <c:v>0.74476333278835871</c:v>
                </c:pt>
                <c:pt idx="886">
                  <c:v>0.75210038215764474</c:v>
                </c:pt>
                <c:pt idx="887">
                  <c:v>0.75968970785287793</c:v>
                </c:pt>
                <c:pt idx="888">
                  <c:v>0.7688777632262167</c:v>
                </c:pt>
                <c:pt idx="889">
                  <c:v>0.77651581181701901</c:v>
                </c:pt>
                <c:pt idx="890">
                  <c:v>0.78471827261712934</c:v>
                </c:pt>
                <c:pt idx="891">
                  <c:v>0.79405249667717581</c:v>
                </c:pt>
                <c:pt idx="892">
                  <c:v>0.80281318265223611</c:v>
                </c:pt>
                <c:pt idx="893">
                  <c:v>0.81160372106807399</c:v>
                </c:pt>
                <c:pt idx="894">
                  <c:v>0.82080198504810342</c:v>
                </c:pt>
                <c:pt idx="895">
                  <c:v>0.828355889971637</c:v>
                </c:pt>
                <c:pt idx="896">
                  <c:v>0.83803550522471848</c:v>
                </c:pt>
                <c:pt idx="897">
                  <c:v>0.84702882369163923</c:v>
                </c:pt>
                <c:pt idx="898">
                  <c:v>0.85530877709708364</c:v>
                </c:pt>
                <c:pt idx="899">
                  <c:v>0.86352330261419208</c:v>
                </c:pt>
                <c:pt idx="900">
                  <c:v>0.87225197068644988</c:v>
                </c:pt>
                <c:pt idx="901">
                  <c:v>0.88027160462128162</c:v>
                </c:pt>
                <c:pt idx="902">
                  <c:v>0.8884881409245563</c:v>
                </c:pt>
                <c:pt idx="903">
                  <c:v>0.89600198480062199</c:v>
                </c:pt>
                <c:pt idx="904">
                  <c:v>0.90217293286928513</c:v>
                </c:pt>
                <c:pt idx="905">
                  <c:v>0.90848169712827231</c:v>
                </c:pt>
                <c:pt idx="906">
                  <c:v>0.9151066188429533</c:v>
                </c:pt>
                <c:pt idx="907">
                  <c:v>0.9204669107348602</c:v>
                </c:pt>
                <c:pt idx="908">
                  <c:v>0.9262270397221527</c:v>
                </c:pt>
                <c:pt idx="909">
                  <c:v>0.93273394375645469</c:v>
                </c:pt>
                <c:pt idx="910">
                  <c:v>0.93768217916011942</c:v>
                </c:pt>
                <c:pt idx="911">
                  <c:v>0.94404446126630326</c:v>
                </c:pt>
                <c:pt idx="912">
                  <c:v>0.94861188470523328</c:v>
                </c:pt>
                <c:pt idx="913">
                  <c:v>0.95372577795383329</c:v>
                </c:pt>
                <c:pt idx="914">
                  <c:v>0.9591660372648172</c:v>
                </c:pt>
                <c:pt idx="915">
                  <c:v>0.96426446292752221</c:v>
                </c:pt>
                <c:pt idx="916">
                  <c:v>0.96873923552694108</c:v>
                </c:pt>
                <c:pt idx="917">
                  <c:v>0.97280844802419364</c:v>
                </c:pt>
                <c:pt idx="918">
                  <c:v>0.97700464940164411</c:v>
                </c:pt>
                <c:pt idx="919">
                  <c:v>0.98174422707158548</c:v>
                </c:pt>
                <c:pt idx="920">
                  <c:v>0.98499938052318492</c:v>
                </c:pt>
                <c:pt idx="921">
                  <c:v>0.98780272579079198</c:v>
                </c:pt>
                <c:pt idx="922">
                  <c:v>0.98855321305841648</c:v>
                </c:pt>
                <c:pt idx="923">
                  <c:v>0.9902000469286556</c:v>
                </c:pt>
                <c:pt idx="924">
                  <c:v>0.99198840920983355</c:v>
                </c:pt>
                <c:pt idx="925">
                  <c:v>0.99248522806878059</c:v>
                </c:pt>
                <c:pt idx="926">
                  <c:v>0.99456670110266887</c:v>
                </c:pt>
                <c:pt idx="927">
                  <c:v>0.9960605605484063</c:v>
                </c:pt>
                <c:pt idx="928">
                  <c:v>0.99621863927625298</c:v>
                </c:pt>
                <c:pt idx="929">
                  <c:v>0.99951122428571837</c:v>
                </c:pt>
                <c:pt idx="930">
                  <c:v>1.0002443878571405</c:v>
                </c:pt>
                <c:pt idx="931">
                  <c:v>1</c:v>
                </c:pt>
                <c:pt idx="932">
                  <c:v>1.0009079472920355</c:v>
                </c:pt>
                <c:pt idx="933">
                  <c:v>1.0002119059267611</c:v>
                </c:pt>
                <c:pt idx="934">
                  <c:v>0.99962413766275182</c:v>
                </c:pt>
                <c:pt idx="935">
                  <c:v>0.99951431780289746</c:v>
                </c:pt>
                <c:pt idx="936">
                  <c:v>0.99772734760444992</c:v>
                </c:pt>
                <c:pt idx="937">
                  <c:v>0.99679650828528954</c:v>
                </c:pt>
                <c:pt idx="938">
                  <c:v>0.99658831457914321</c:v>
                </c:pt>
                <c:pt idx="939">
                  <c:v>0.99535771344533819</c:v>
                </c:pt>
                <c:pt idx="940">
                  <c:v>0.99505423941007853</c:v>
                </c:pt>
                <c:pt idx="941">
                  <c:v>0.99448951784905271</c:v>
                </c:pt>
                <c:pt idx="942">
                  <c:v>0.99376099455339895</c:v>
                </c:pt>
                <c:pt idx="943">
                  <c:v>0.99133954398153901</c:v>
                </c:pt>
                <c:pt idx="944">
                  <c:v>0.98970276404213176</c:v>
                </c:pt>
                <c:pt idx="945">
                  <c:v>0.98720196475463062</c:v>
                </c:pt>
                <c:pt idx="946">
                  <c:v>0.98526124675238702</c:v>
                </c:pt>
                <c:pt idx="947">
                  <c:v>0.98166163016290608</c:v>
                </c:pt>
                <c:pt idx="948">
                  <c:v>0.97784036306754996</c:v>
                </c:pt>
                <c:pt idx="949">
                  <c:v>0.97414933304542983</c:v>
                </c:pt>
                <c:pt idx="950">
                  <c:v>0.97108984455540182</c:v>
                </c:pt>
                <c:pt idx="951">
                  <c:v>0.96839075081672721</c:v>
                </c:pt>
                <c:pt idx="952">
                  <c:v>0.96494147916214557</c:v>
                </c:pt>
                <c:pt idx="953">
                  <c:v>0.96102864395829113</c:v>
                </c:pt>
                <c:pt idx="954">
                  <c:v>0.95627174259214776</c:v>
                </c:pt>
                <c:pt idx="955">
                  <c:v>0.95212132526894644</c:v>
                </c:pt>
                <c:pt idx="956">
                  <c:v>0.94851196410035166</c:v>
                </c:pt>
                <c:pt idx="957">
                  <c:v>0.94320472602806449</c:v>
                </c:pt>
                <c:pt idx="958">
                  <c:v>0.93880156835133932</c:v>
                </c:pt>
                <c:pt idx="959">
                  <c:v>0.93429802604215562</c:v>
                </c:pt>
                <c:pt idx="960">
                  <c:v>0.92672494131211214</c:v>
                </c:pt>
                <c:pt idx="961">
                  <c:v>0.92028748673847838</c:v>
                </c:pt>
                <c:pt idx="962">
                  <c:v>0.91273110700120152</c:v>
                </c:pt>
                <c:pt idx="963">
                  <c:v>0.9033780124863634</c:v>
                </c:pt>
                <c:pt idx="964">
                  <c:v>0.89528784635985059</c:v>
                </c:pt>
                <c:pt idx="965">
                  <c:v>0.88409472782694476</c:v>
                </c:pt>
                <c:pt idx="966">
                  <c:v>0.8742052174332684</c:v>
                </c:pt>
                <c:pt idx="967">
                  <c:v>0.86552016795323472</c:v>
                </c:pt>
                <c:pt idx="968">
                  <c:v>0.85508279566715772</c:v>
                </c:pt>
                <c:pt idx="969">
                  <c:v>0.84646812370294611</c:v>
                </c:pt>
                <c:pt idx="970">
                  <c:v>0.83829118441956263</c:v>
                </c:pt>
                <c:pt idx="971">
                  <c:v>0.82921836256114123</c:v>
                </c:pt>
                <c:pt idx="972">
                  <c:v>0.82005753013897775</c:v>
                </c:pt>
                <c:pt idx="973">
                  <c:v>0.81106297426518537</c:v>
                </c:pt>
                <c:pt idx="974">
                  <c:v>0.80181150178967697</c:v>
                </c:pt>
                <c:pt idx="975">
                  <c:v>0.79179964279157122</c:v>
                </c:pt>
                <c:pt idx="976">
                  <c:v>0.78237013840241165</c:v>
                </c:pt>
                <c:pt idx="977">
                  <c:v>0.77339754650059023</c:v>
                </c:pt>
                <c:pt idx="978">
                  <c:v>0.76292892969100556</c:v>
                </c:pt>
                <c:pt idx="979">
                  <c:v>0.75293717855456332</c:v>
                </c:pt>
                <c:pt idx="980">
                  <c:v>0.74181443753747989</c:v>
                </c:pt>
                <c:pt idx="981">
                  <c:v>0.73265685330835417</c:v>
                </c:pt>
                <c:pt idx="982">
                  <c:v>0.72428022749106613</c:v>
                </c:pt>
                <c:pt idx="983">
                  <c:v>0.7140617215454037</c:v>
                </c:pt>
                <c:pt idx="984">
                  <c:v>0.70360826296999601</c:v>
                </c:pt>
                <c:pt idx="985">
                  <c:v>0.69552846012603275</c:v>
                </c:pt>
                <c:pt idx="986">
                  <c:v>0.68770990480783611</c:v>
                </c:pt>
                <c:pt idx="987">
                  <c:v>0.67846755820800597</c:v>
                </c:pt>
                <c:pt idx="988">
                  <c:v>0.6682529191588169</c:v>
                </c:pt>
                <c:pt idx="989">
                  <c:v>0.65975703825427878</c:v>
                </c:pt>
                <c:pt idx="990">
                  <c:v>0.64967789525753006</c:v>
                </c:pt>
                <c:pt idx="991">
                  <c:v>0.63820929901983459</c:v>
                </c:pt>
                <c:pt idx="992">
                  <c:v>0.62808530002399032</c:v>
                </c:pt>
                <c:pt idx="993">
                  <c:v>0.61634354621938958</c:v>
                </c:pt>
                <c:pt idx="994">
                  <c:v>0.60689254188583586</c:v>
                </c:pt>
                <c:pt idx="995">
                  <c:v>0.59763565575526434</c:v>
                </c:pt>
                <c:pt idx="996">
                  <c:v>0.58584517905509448</c:v>
                </c:pt>
                <c:pt idx="997">
                  <c:v>0.57443505029208197</c:v>
                </c:pt>
                <c:pt idx="998">
                  <c:v>0.56553732150599212</c:v>
                </c:pt>
                <c:pt idx="999">
                  <c:v>0.55580728192289297</c:v>
                </c:pt>
                <c:pt idx="1000">
                  <c:v>0.54525173728057874</c:v>
                </c:pt>
                <c:pt idx="1001">
                  <c:v>0.53597814615724071</c:v>
                </c:pt>
                <c:pt idx="1002">
                  <c:v>0.52435905030878704</c:v>
                </c:pt>
                <c:pt idx="1003">
                  <c:v>0.51354674374061604</c:v>
                </c:pt>
                <c:pt idx="1004">
                  <c:v>0.50460214816926419</c:v>
                </c:pt>
                <c:pt idx="1005">
                  <c:v>0.49388945285425673</c:v>
                </c:pt>
                <c:pt idx="1006">
                  <c:v>0.48224622757180718</c:v>
                </c:pt>
                <c:pt idx="1007">
                  <c:v>0.47424701085035686</c:v>
                </c:pt>
                <c:pt idx="1008">
                  <c:v>0.46416601174330063</c:v>
                </c:pt>
                <c:pt idx="1009">
                  <c:v>0.45527137647438964</c:v>
                </c:pt>
                <c:pt idx="1010">
                  <c:v>0.44790354660917275</c:v>
                </c:pt>
                <c:pt idx="1011">
                  <c:v>0.4389174979076223</c:v>
                </c:pt>
                <c:pt idx="1012">
                  <c:v>0.43101557230145165</c:v>
                </c:pt>
                <c:pt idx="1013">
                  <c:v>0.42275077713018439</c:v>
                </c:pt>
                <c:pt idx="1014">
                  <c:v>0.41433749313432527</c:v>
                </c:pt>
                <c:pt idx="1015">
                  <c:v>0.40586682439479593</c:v>
                </c:pt>
                <c:pt idx="1016">
                  <c:v>0.39671589122760503</c:v>
                </c:pt>
                <c:pt idx="1017">
                  <c:v>0.38501033157399861</c:v>
                </c:pt>
                <c:pt idx="1018">
                  <c:v>0.37584130133131055</c:v>
                </c:pt>
                <c:pt idx="1019">
                  <c:v>0.36767843755109131</c:v>
                </c:pt>
                <c:pt idx="1020">
                  <c:v>0.36078484386941467</c:v>
                </c:pt>
                <c:pt idx="1021">
                  <c:v>0.35278083219633682</c:v>
                </c:pt>
                <c:pt idx="1022">
                  <c:v>0.34599922383653986</c:v>
                </c:pt>
                <c:pt idx="1023">
                  <c:v>0.33655471588906205</c:v>
                </c:pt>
                <c:pt idx="1024">
                  <c:v>0.32996274013233762</c:v>
                </c:pt>
                <c:pt idx="1025">
                  <c:v>0.32114018381369724</c:v>
                </c:pt>
                <c:pt idx="1026">
                  <c:v>0.31505941177080199</c:v>
                </c:pt>
                <c:pt idx="1027">
                  <c:v>0.30654450573561287</c:v>
                </c:pt>
                <c:pt idx="1028">
                  <c:v>0.29785203181434933</c:v>
                </c:pt>
                <c:pt idx="1029">
                  <c:v>0.28834735495774022</c:v>
                </c:pt>
                <c:pt idx="1030">
                  <c:v>0.28271096665760781</c:v>
                </c:pt>
                <c:pt idx="1031">
                  <c:v>0.28023398745238504</c:v>
                </c:pt>
                <c:pt idx="1032">
                  <c:v>0.27606021407448234</c:v>
                </c:pt>
                <c:pt idx="1033">
                  <c:v>0.26840004683585011</c:v>
                </c:pt>
                <c:pt idx="1034">
                  <c:v>0.26390021674728115</c:v>
                </c:pt>
                <c:pt idx="1035">
                  <c:v>0.25919992674551323</c:v>
                </c:pt>
                <c:pt idx="1036">
                  <c:v>0.25533983600956084</c:v>
                </c:pt>
                <c:pt idx="1037">
                  <c:v>0.25345650275098752</c:v>
                </c:pt>
                <c:pt idx="1038">
                  <c:v>0.24652454945629124</c:v>
                </c:pt>
                <c:pt idx="1039">
                  <c:v>0.24431717027321789</c:v>
                </c:pt>
                <c:pt idx="1040">
                  <c:v>0.23899740345635581</c:v>
                </c:pt>
                <c:pt idx="1041">
                  <c:v>0.23233334874936057</c:v>
                </c:pt>
                <c:pt idx="1042">
                  <c:v>0.22629016294019008</c:v>
                </c:pt>
                <c:pt idx="1043">
                  <c:v>0.22197331439275889</c:v>
                </c:pt>
                <c:pt idx="1044">
                  <c:v>0.21456805296967593</c:v>
                </c:pt>
                <c:pt idx="1045">
                  <c:v>0.21022336276763376</c:v>
                </c:pt>
                <c:pt idx="1046">
                  <c:v>0.20019340669403085</c:v>
                </c:pt>
                <c:pt idx="1047">
                  <c:v>0.19840473506113487</c:v>
                </c:pt>
                <c:pt idx="1048">
                  <c:v>0.19329207921940667</c:v>
                </c:pt>
                <c:pt idx="1049">
                  <c:v>0.18970591942965448</c:v>
                </c:pt>
                <c:pt idx="1050">
                  <c:v>0.18371253924706576</c:v>
                </c:pt>
                <c:pt idx="1051">
                  <c:v>0.18263181902058323</c:v>
                </c:pt>
                <c:pt idx="1052">
                  <c:v>0.17559607822453152</c:v>
                </c:pt>
                <c:pt idx="1053">
                  <c:v>0.17682296713772166</c:v>
                </c:pt>
                <c:pt idx="1054">
                  <c:v>0.17192608411922847</c:v>
                </c:pt>
                <c:pt idx="1055">
                  <c:v>0.16889613871826001</c:v>
                </c:pt>
                <c:pt idx="1056">
                  <c:v>0.16485585060663094</c:v>
                </c:pt>
                <c:pt idx="1057">
                  <c:v>0.16222218475629194</c:v>
                </c:pt>
                <c:pt idx="1058">
                  <c:v>0.15510230029297153</c:v>
                </c:pt>
                <c:pt idx="1059">
                  <c:v>0.15522480357325985</c:v>
                </c:pt>
                <c:pt idx="1060">
                  <c:v>0.15220305599281569</c:v>
                </c:pt>
                <c:pt idx="1061">
                  <c:v>0.1475067875633804</c:v>
                </c:pt>
                <c:pt idx="1062">
                  <c:v>0.14495169704938787</c:v>
                </c:pt>
                <c:pt idx="1063">
                  <c:v>0.14227642339299137</c:v>
                </c:pt>
                <c:pt idx="1064">
                  <c:v>0.13918940260007023</c:v>
                </c:pt>
                <c:pt idx="1065">
                  <c:v>0.13625102530760008</c:v>
                </c:pt>
                <c:pt idx="1066">
                  <c:v>0.1323282908487729</c:v>
                </c:pt>
                <c:pt idx="1067">
                  <c:v>0.12818916486327506</c:v>
                </c:pt>
                <c:pt idx="1068">
                  <c:v>0.12580421779412743</c:v>
                </c:pt>
                <c:pt idx="1069">
                  <c:v>0.12224698238999886</c:v>
                </c:pt>
                <c:pt idx="1070">
                  <c:v>0.12182904821911637</c:v>
                </c:pt>
                <c:pt idx="1071">
                  <c:v>0.11801505088913106</c:v>
                </c:pt>
                <c:pt idx="1072">
                  <c:v>0.11557457518662033</c:v>
                </c:pt>
                <c:pt idx="1073">
                  <c:v>0.11404591367261897</c:v>
                </c:pt>
                <c:pt idx="1074">
                  <c:v>0.10807929241362864</c:v>
                </c:pt>
                <c:pt idx="1075">
                  <c:v>0.10461888409720264</c:v>
                </c:pt>
                <c:pt idx="1076">
                  <c:v>0.10282820167814026</c:v>
                </c:pt>
                <c:pt idx="1077">
                  <c:v>9.8728518036674665E-2</c:v>
                </c:pt>
                <c:pt idx="1078">
                  <c:v>9.5966935250984112E-2</c:v>
                </c:pt>
                <c:pt idx="1079">
                  <c:v>9.9732828388835931E-2</c:v>
                </c:pt>
                <c:pt idx="1080">
                  <c:v>9.9297879873469011E-2</c:v>
                </c:pt>
                <c:pt idx="1081">
                  <c:v>9.8775694173654269E-2</c:v>
                </c:pt>
                <c:pt idx="1082">
                  <c:v>9.8117857745540646E-2</c:v>
                </c:pt>
                <c:pt idx="1083">
                  <c:v>9.5291620450809009E-2</c:v>
                </c:pt>
                <c:pt idx="1084">
                  <c:v>9.4290867643403525E-2</c:v>
                </c:pt>
                <c:pt idx="1085">
                  <c:v>9.0984207130773653E-2</c:v>
                </c:pt>
                <c:pt idx="1086">
                  <c:v>8.4793151200447059E-2</c:v>
                </c:pt>
                <c:pt idx="1087">
                  <c:v>8.0944815829774933E-2</c:v>
                </c:pt>
                <c:pt idx="1088">
                  <c:v>7.5332556963638719E-2</c:v>
                </c:pt>
                <c:pt idx="1089">
                  <c:v>7.1592804045949227E-2</c:v>
                </c:pt>
                <c:pt idx="1090">
                  <c:v>6.7459710418950408E-2</c:v>
                </c:pt>
                <c:pt idx="1091">
                  <c:v>6.9450388723635015E-2</c:v>
                </c:pt>
                <c:pt idx="1092">
                  <c:v>6.8431229489014339E-2</c:v>
                </c:pt>
                <c:pt idx="1093">
                  <c:v>6.6263756677550217E-2</c:v>
                </c:pt>
                <c:pt idx="1094">
                  <c:v>6.114661523591243E-2</c:v>
                </c:pt>
                <c:pt idx="1095">
                  <c:v>6.4918231380545463E-2</c:v>
                </c:pt>
                <c:pt idx="1096">
                  <c:v>6.3140696409493893E-2</c:v>
                </c:pt>
                <c:pt idx="1097">
                  <c:v>6.792280994064627E-2</c:v>
                </c:pt>
                <c:pt idx="1098">
                  <c:v>6.1441582098929817E-2</c:v>
                </c:pt>
                <c:pt idx="1099">
                  <c:v>6.3203030780650635E-2</c:v>
                </c:pt>
                <c:pt idx="1100">
                  <c:v>6.0655364707887717E-2</c:v>
                </c:pt>
                <c:pt idx="1101">
                  <c:v>6.0128384056445647E-2</c:v>
                </c:pt>
                <c:pt idx="1102">
                  <c:v>5.6422350476007306E-2</c:v>
                </c:pt>
                <c:pt idx="1103">
                  <c:v>5.022479815960481E-2</c:v>
                </c:pt>
                <c:pt idx="1104">
                  <c:v>4.3713408525393189E-2</c:v>
                </c:pt>
                <c:pt idx="1105">
                  <c:v>4.296709750596011E-2</c:v>
                </c:pt>
                <c:pt idx="1106">
                  <c:v>3.9538243064759927E-2</c:v>
                </c:pt>
                <c:pt idx="1107">
                  <c:v>3.9844346589621618E-2</c:v>
                </c:pt>
                <c:pt idx="1108">
                  <c:v>4.2885583328293495E-2</c:v>
                </c:pt>
                <c:pt idx="1109">
                  <c:v>4.2884345921421964E-2</c:v>
                </c:pt>
                <c:pt idx="1110">
                  <c:v>4.5892482026278561E-2</c:v>
                </c:pt>
                <c:pt idx="1111">
                  <c:v>5.1225860318728229E-2</c:v>
                </c:pt>
                <c:pt idx="1112">
                  <c:v>4.8191738669568024E-2</c:v>
                </c:pt>
                <c:pt idx="1113">
                  <c:v>5.1565683180841065E-2</c:v>
                </c:pt>
                <c:pt idx="1114">
                  <c:v>4.6888903909633482E-2</c:v>
                </c:pt>
                <c:pt idx="1115">
                  <c:v>4.1627295215736569E-2</c:v>
                </c:pt>
                <c:pt idx="1116">
                  <c:v>3.9164855541254963E-2</c:v>
                </c:pt>
                <c:pt idx="1117">
                  <c:v>4.0936667505525409E-2</c:v>
                </c:pt>
                <c:pt idx="1118">
                  <c:v>3.964759889703745E-2</c:v>
                </c:pt>
                <c:pt idx="1119">
                  <c:v>4.3703199918702487E-2</c:v>
                </c:pt>
                <c:pt idx="1120">
                  <c:v>3.5947442999239243E-2</c:v>
                </c:pt>
                <c:pt idx="1121">
                  <c:v>4.0236604567918423E-2</c:v>
                </c:pt>
                <c:pt idx="1122">
                  <c:v>4.3627563423676005E-2</c:v>
                </c:pt>
                <c:pt idx="1123">
                  <c:v>4.4279986196726344E-2</c:v>
                </c:pt>
                <c:pt idx="1124">
                  <c:v>3.7912135759620137E-2</c:v>
                </c:pt>
                <c:pt idx="1125">
                  <c:v>3.0682740788163292E-2</c:v>
                </c:pt>
                <c:pt idx="1126">
                  <c:v>2.3715830749344229E-2</c:v>
                </c:pt>
                <c:pt idx="1127">
                  <c:v>2.8460358046771841E-2</c:v>
                </c:pt>
                <c:pt idx="1128">
                  <c:v>2.9081845648032328E-2</c:v>
                </c:pt>
                <c:pt idx="1129">
                  <c:v>2.4436310900332617E-2</c:v>
                </c:pt>
                <c:pt idx="1130">
                  <c:v>2.9669923263759702E-2</c:v>
                </c:pt>
                <c:pt idx="1131">
                  <c:v>3.548511685683816E-2</c:v>
                </c:pt>
                <c:pt idx="1132">
                  <c:v>3.9852699086004924E-2</c:v>
                </c:pt>
                <c:pt idx="1133">
                  <c:v>3.8616220269559853E-2</c:v>
                </c:pt>
                <c:pt idx="1134">
                  <c:v>3.9095251404727541E-2</c:v>
                </c:pt>
                <c:pt idx="1135">
                  <c:v>3.1380174236168089E-2</c:v>
                </c:pt>
                <c:pt idx="1136">
                  <c:v>2.5861648940555405E-2</c:v>
                </c:pt>
                <c:pt idx="1137">
                  <c:v>1.996308505950313E-2</c:v>
                </c:pt>
                <c:pt idx="1138">
                  <c:v>1.4546800506656299E-2</c:v>
                </c:pt>
                <c:pt idx="1139">
                  <c:v>1.3153635045094989E-2</c:v>
                </c:pt>
                <c:pt idx="1140">
                  <c:v>1.4057560764797909E-2</c:v>
                </c:pt>
                <c:pt idx="1141">
                  <c:v>7.3348839072607452E-3</c:v>
                </c:pt>
                <c:pt idx="1142">
                  <c:v>8.9292826613158079E-3</c:v>
                </c:pt>
                <c:pt idx="1143">
                  <c:v>1.8446952290076628E-2</c:v>
                </c:pt>
                <c:pt idx="1144">
                  <c:v>1.6101756916679099E-2</c:v>
                </c:pt>
                <c:pt idx="1145">
                  <c:v>2.025248359159822E-2</c:v>
                </c:pt>
                <c:pt idx="1146">
                  <c:v>1.4758551757558689E-2</c:v>
                </c:pt>
                <c:pt idx="1147">
                  <c:v>1.9587996101549682E-2</c:v>
                </c:pt>
                <c:pt idx="1148">
                  <c:v>1.9563247964117708E-2</c:v>
                </c:pt>
                <c:pt idx="1149">
                  <c:v>1.9616765811314295E-2</c:v>
                </c:pt>
                <c:pt idx="1150">
                  <c:v>7.9842131631321436E-3</c:v>
                </c:pt>
                <c:pt idx="1151">
                  <c:v>5.4883635031174258E-3</c:v>
                </c:pt>
                <c:pt idx="1152">
                  <c:v>1.6541036356097177E-3</c:v>
                </c:pt>
                <c:pt idx="1153">
                  <c:v>3.7614075379424302E-3</c:v>
                </c:pt>
                <c:pt idx="1154">
                  <c:v>8.7128911346449163E-4</c:v>
                </c:pt>
                <c:pt idx="1155">
                  <c:v>0</c:v>
                </c:pt>
                <c:pt idx="1156">
                  <c:v>-9.2302818828320522E-3</c:v>
                </c:pt>
                <c:pt idx="1157">
                  <c:v>-3.3425453119060528E-3</c:v>
                </c:pt>
                <c:pt idx="1158">
                  <c:v>1.2118853548720131E-3</c:v>
                </c:pt>
                <c:pt idx="1159">
                  <c:v>2.7414749240271688E-3</c:v>
                </c:pt>
                <c:pt idx="1160">
                  <c:v>1.6403374841632286E-3</c:v>
                </c:pt>
                <c:pt idx="1161">
                  <c:v>-4.3618592223856447E-3</c:v>
                </c:pt>
                <c:pt idx="1162">
                  <c:v>-2.9581758024156998E-3</c:v>
                </c:pt>
                <c:pt idx="1163">
                  <c:v>7.1953662824879626E-3</c:v>
                </c:pt>
                <c:pt idx="1164">
                  <c:v>1.2749931053236336E-3</c:v>
                </c:pt>
                <c:pt idx="1165">
                  <c:v>-8.9795523154743463E-3</c:v>
                </c:pt>
                <c:pt idx="1166">
                  <c:v>-1.0891191256235506E-2</c:v>
                </c:pt>
                <c:pt idx="1167">
                  <c:v>-1.0514400863833673E-2</c:v>
                </c:pt>
                <c:pt idx="1168">
                  <c:v>-3.6750984086483022E-3</c:v>
                </c:pt>
                <c:pt idx="1169">
                  <c:v>-6.8294032002126004E-3</c:v>
                </c:pt>
                <c:pt idx="1170">
                  <c:v>-1.3771101074022742E-2</c:v>
                </c:pt>
                <c:pt idx="1171">
                  <c:v>-1.0329099184811839E-2</c:v>
                </c:pt>
                <c:pt idx="1172">
                  <c:v>-6.026171464685968E-3</c:v>
                </c:pt>
                <c:pt idx="1173">
                  <c:v>-7.8576883105110663E-3</c:v>
                </c:pt>
                <c:pt idx="1174">
                  <c:v>-6.022613919930182E-3</c:v>
                </c:pt>
                <c:pt idx="1175">
                  <c:v>-7.7328648923385718E-3</c:v>
                </c:pt>
                <c:pt idx="1176">
                  <c:v>-5.1381773584548707E-3</c:v>
                </c:pt>
                <c:pt idx="1177">
                  <c:v>-1.4514782603853148E-3</c:v>
                </c:pt>
                <c:pt idx="1178">
                  <c:v>4.1989855429115357E-3</c:v>
                </c:pt>
                <c:pt idx="1179">
                  <c:v>1.3874424547809732E-4</c:v>
                </c:pt>
                <c:pt idx="1180">
                  <c:v>6.0990237942514418E-3</c:v>
                </c:pt>
                <c:pt idx="1181">
                  <c:v>-8.0838244162957148E-3</c:v>
                </c:pt>
                <c:pt idx="1182">
                  <c:v>-1.6147231619210316E-2</c:v>
                </c:pt>
                <c:pt idx="1183">
                  <c:v>-2.1393682078930092E-2</c:v>
                </c:pt>
                <c:pt idx="1184">
                  <c:v>-2.1312941280558263E-2</c:v>
                </c:pt>
                <c:pt idx="1185">
                  <c:v>-2.2225219496644487E-2</c:v>
                </c:pt>
                <c:pt idx="1186">
                  <c:v>-2.6964797166585664E-2</c:v>
                </c:pt>
                <c:pt idx="1187">
                  <c:v>-3.0247482921078244E-2</c:v>
                </c:pt>
                <c:pt idx="1188">
                  <c:v>-2.8170650162958721E-2</c:v>
                </c:pt>
                <c:pt idx="1189">
                  <c:v>-3.4077566540394399E-2</c:v>
                </c:pt>
                <c:pt idx="1190">
                  <c:v>-3.9036783930044318E-2</c:v>
                </c:pt>
                <c:pt idx="1191">
                  <c:v>-3.708539329353306E-2</c:v>
                </c:pt>
                <c:pt idx="1192">
                  <c:v>-4.8232727772189656E-2</c:v>
                </c:pt>
                <c:pt idx="1193">
                  <c:v>-4.8471547298408177E-2</c:v>
                </c:pt>
                <c:pt idx="1194">
                  <c:v>-5.6225757459281857E-2</c:v>
                </c:pt>
                <c:pt idx="1195">
                  <c:v>-5.6344548518955394E-2</c:v>
                </c:pt>
                <c:pt idx="1196">
                  <c:v>-5.1083403852635233E-2</c:v>
                </c:pt>
                <c:pt idx="1197">
                  <c:v>-4.2392476689961288E-2</c:v>
                </c:pt>
                <c:pt idx="1198">
                  <c:v>-4.6644516052492563E-2</c:v>
                </c:pt>
                <c:pt idx="1199">
                  <c:v>-4.8157864656457869E-2</c:v>
                </c:pt>
                <c:pt idx="1200">
                  <c:v>-3.8189314898858101E-2</c:v>
                </c:pt>
                <c:pt idx="1201">
                  <c:v>-3.9769947501466681E-2</c:v>
                </c:pt>
                <c:pt idx="1202">
                  <c:v>-3.2277603569795012E-2</c:v>
                </c:pt>
                <c:pt idx="1203">
                  <c:v>-3.0968736451361414E-2</c:v>
                </c:pt>
                <c:pt idx="1204">
                  <c:v>-4.2447077268170597E-2</c:v>
                </c:pt>
                <c:pt idx="1205">
                  <c:v>-6.0715997644595975E-2</c:v>
                </c:pt>
                <c:pt idx="1206">
                  <c:v>-4.6299898238752309E-2</c:v>
                </c:pt>
                <c:pt idx="1207">
                  <c:v>-5.8468866765772551E-2</c:v>
                </c:pt>
                <c:pt idx="1208">
                  <c:v>-5.5446345806033595E-2</c:v>
                </c:pt>
                <c:pt idx="1209">
                  <c:v>-6.025691969523285E-2</c:v>
                </c:pt>
                <c:pt idx="1210">
                  <c:v>-6.478149792123368E-2</c:v>
                </c:pt>
                <c:pt idx="1211">
                  <c:v>-5.7333700636939627E-2</c:v>
                </c:pt>
                <c:pt idx="1212">
                  <c:v>-3.783897407833673E-2</c:v>
                </c:pt>
                <c:pt idx="1213">
                  <c:v>-6.4003014323139124E-2</c:v>
                </c:pt>
                <c:pt idx="1214">
                  <c:v>-7.3176066138159787E-2</c:v>
                </c:pt>
                <c:pt idx="1215">
                  <c:v>-7.2594484908508408E-2</c:v>
                </c:pt>
                <c:pt idx="1216">
                  <c:v>-7.0157257399035639E-2</c:v>
                </c:pt>
                <c:pt idx="1217">
                  <c:v>-6.9982783030140272E-2</c:v>
                </c:pt>
                <c:pt idx="1218">
                  <c:v>-7.2424032111945688E-2</c:v>
                </c:pt>
                <c:pt idx="1219">
                  <c:v>-8.6984289418330543E-2</c:v>
                </c:pt>
                <c:pt idx="1220">
                  <c:v>-9.0219799035843415E-2</c:v>
                </c:pt>
                <c:pt idx="1221">
                  <c:v>-7.052615932263101E-2</c:v>
                </c:pt>
                <c:pt idx="1222">
                  <c:v>-8.2737818386721465E-2</c:v>
                </c:pt>
                <c:pt idx="1223">
                  <c:v>-8.9744325445431622E-2</c:v>
                </c:pt>
                <c:pt idx="1224">
                  <c:v>-9.2247290194958004E-2</c:v>
                </c:pt>
                <c:pt idx="1225">
                  <c:v>-8.7077404285418311E-2</c:v>
                </c:pt>
                <c:pt idx="1226">
                  <c:v>-8.4083962387161995E-2</c:v>
                </c:pt>
                <c:pt idx="1227">
                  <c:v>-5.2091426425411508E-2</c:v>
                </c:pt>
                <c:pt idx="1228">
                  <c:v>-6.9051479683403194E-2</c:v>
                </c:pt>
                <c:pt idx="1229">
                  <c:v>-7.3472734435625658E-2</c:v>
                </c:pt>
                <c:pt idx="1230">
                  <c:v>-8.0896402285923499E-2</c:v>
                </c:pt>
                <c:pt idx="1231">
                  <c:v>-7.6038806935603567E-2</c:v>
                </c:pt>
                <c:pt idx="1232">
                  <c:v>-9.3143327445854476E-2</c:v>
                </c:pt>
                <c:pt idx="1233">
                  <c:v>-9.7205888881172264E-2</c:v>
                </c:pt>
                <c:pt idx="1234">
                  <c:v>-0.11114373053114288</c:v>
                </c:pt>
                <c:pt idx="1235">
                  <c:v>-8.7353655369502778E-2</c:v>
                </c:pt>
                <c:pt idx="1236">
                  <c:v>-7.2770660711852259E-2</c:v>
                </c:pt>
                <c:pt idx="1237">
                  <c:v>-5.9706428313230336E-2</c:v>
                </c:pt>
                <c:pt idx="1238">
                  <c:v>-6.6623378049608495E-2</c:v>
                </c:pt>
                <c:pt idx="1239">
                  <c:v>-5.0632523723796494E-2</c:v>
                </c:pt>
                <c:pt idx="1240">
                  <c:v>-2.8070574882218105E-2</c:v>
                </c:pt>
                <c:pt idx="1241">
                  <c:v>-3.1890913922420404E-2</c:v>
                </c:pt>
                <c:pt idx="1242">
                  <c:v>-5.5155091163631105E-2</c:v>
                </c:pt>
                <c:pt idx="1243">
                  <c:v>-6.9400273745335098E-2</c:v>
                </c:pt>
                <c:pt idx="1244">
                  <c:v>-7.6902980959556388E-2</c:v>
                </c:pt>
                <c:pt idx="1245">
                  <c:v>-9.0455679720741922E-2</c:v>
                </c:pt>
                <c:pt idx="1246">
                  <c:v>-9.499541618092E-2</c:v>
                </c:pt>
                <c:pt idx="1247">
                  <c:v>-9.2909612222981303E-2</c:v>
                </c:pt>
                <c:pt idx="1248">
                  <c:v>-0.11237417698908894</c:v>
                </c:pt>
                <c:pt idx="1249">
                  <c:v>-0.12344324548311683</c:v>
                </c:pt>
                <c:pt idx="1250">
                  <c:v>-0.1097883059791654</c:v>
                </c:pt>
                <c:pt idx="1251">
                  <c:v>-0.11347515975309397</c:v>
                </c:pt>
                <c:pt idx="1252">
                  <c:v>-9.3089964274516809E-2</c:v>
                </c:pt>
                <c:pt idx="1253">
                  <c:v>-9.6259891327834995E-2</c:v>
                </c:pt>
                <c:pt idx="1254">
                  <c:v>-9.3895516147927585E-2</c:v>
                </c:pt>
                <c:pt idx="1255">
                  <c:v>-8.3188234487983362E-2</c:v>
                </c:pt>
                <c:pt idx="1256">
                  <c:v>-5.0875828849924594E-2</c:v>
                </c:pt>
                <c:pt idx="1257">
                  <c:v>-4.7377215596337972E-2</c:v>
                </c:pt>
                <c:pt idx="1258">
                  <c:v>-2.5716562984860421E-2</c:v>
                </c:pt>
                <c:pt idx="1259">
                  <c:v>-3.4484828077009325E-2</c:v>
                </c:pt>
                <c:pt idx="1260">
                  <c:v>-4.2480641929562725E-2</c:v>
                </c:pt>
                <c:pt idx="1261">
                  <c:v>-6.0996579652730913E-2</c:v>
                </c:pt>
                <c:pt idx="1262">
                  <c:v>-5.5881758348977469E-2</c:v>
                </c:pt>
                <c:pt idx="1263">
                  <c:v>-6.1502215035638068E-2</c:v>
                </c:pt>
                <c:pt idx="1264">
                  <c:v>-7.5667739549982946E-2</c:v>
                </c:pt>
                <c:pt idx="1265">
                  <c:v>-0.12375445331132393</c:v>
                </c:pt>
                <c:pt idx="1266">
                  <c:v>-0.13554075376330224</c:v>
                </c:pt>
                <c:pt idx="1267">
                  <c:v>-0.13202497148937223</c:v>
                </c:pt>
                <c:pt idx="1268">
                  <c:v>-0.14808048032422527</c:v>
                </c:pt>
                <c:pt idx="1269">
                  <c:v>-0.14148912327093649</c:v>
                </c:pt>
                <c:pt idx="1270">
                  <c:v>-0.15008461542863849</c:v>
                </c:pt>
                <c:pt idx="1271">
                  <c:v>-0.15173779100909446</c:v>
                </c:pt>
                <c:pt idx="1272">
                  <c:v>-0.11084752626125395</c:v>
                </c:pt>
                <c:pt idx="1273">
                  <c:v>-0.10135909036983455</c:v>
                </c:pt>
                <c:pt idx="1274">
                  <c:v>-0.10114285351902268</c:v>
                </c:pt>
                <c:pt idx="1275">
                  <c:v>-7.896357275248625E-2</c:v>
                </c:pt>
                <c:pt idx="1276">
                  <c:v>-6.9341187567216314E-2</c:v>
                </c:pt>
                <c:pt idx="1277">
                  <c:v>-7.5017172887239816E-2</c:v>
                </c:pt>
                <c:pt idx="1278">
                  <c:v>-6.4696426198811288E-2</c:v>
                </c:pt>
                <c:pt idx="1279">
                  <c:v>-8.4806608000175629E-2</c:v>
                </c:pt>
                <c:pt idx="1280">
                  <c:v>-5.9774795042886131E-2</c:v>
                </c:pt>
                <c:pt idx="1281">
                  <c:v>-6.7007747559098857E-2</c:v>
                </c:pt>
                <c:pt idx="1282">
                  <c:v>-9.3651901670081555E-2</c:v>
                </c:pt>
                <c:pt idx="1283">
                  <c:v>-8.6060719864541002E-2</c:v>
                </c:pt>
                <c:pt idx="1284">
                  <c:v>-5.3820857204329671E-2</c:v>
                </c:pt>
                <c:pt idx="1285">
                  <c:v>-6.7780044122835448E-2</c:v>
                </c:pt>
                <c:pt idx="1286">
                  <c:v>-4.3866537625753349E-2</c:v>
                </c:pt>
                <c:pt idx="1287">
                  <c:v>-5.0561991532115366E-2</c:v>
                </c:pt>
                <c:pt idx="1288">
                  <c:v>-2.1877817517443127E-2</c:v>
                </c:pt>
                <c:pt idx="1289">
                  <c:v>2.7417378729873088E-2</c:v>
                </c:pt>
                <c:pt idx="1290">
                  <c:v>1.1566660732269626E-2</c:v>
                </c:pt>
                <c:pt idx="1291">
                  <c:v>-2.7644442890811239E-2</c:v>
                </c:pt>
                <c:pt idx="1292">
                  <c:v>-3.1239264528664757E-2</c:v>
                </c:pt>
                <c:pt idx="1293">
                  <c:v>-5.5122609233251595E-2</c:v>
                </c:pt>
                <c:pt idx="1294">
                  <c:v>-5.6367285870220954E-2</c:v>
                </c:pt>
                <c:pt idx="1295">
                  <c:v>-8.2812217474876312E-2</c:v>
                </c:pt>
                <c:pt idx="1296">
                  <c:v>-9.1782334562954843E-2</c:v>
                </c:pt>
                <c:pt idx="1297">
                  <c:v>-9.1605694732034046E-2</c:v>
                </c:pt>
                <c:pt idx="1298">
                  <c:v>-6.610459521869072E-2</c:v>
                </c:pt>
              </c:numCache>
            </c:numRef>
          </c:yVal>
          <c:smooth val="0"/>
          <c:extLst>
            <c:ext xmlns:c16="http://schemas.microsoft.com/office/drawing/2014/chart" uri="{C3380CC4-5D6E-409C-BE32-E72D297353CC}">
              <c16:uniqueId val="{00000004-EA6C-4C0E-9A4F-E63847BC888B}"/>
            </c:ext>
          </c:extLst>
        </c:ser>
        <c:ser>
          <c:idx val="10"/>
          <c:order val="10"/>
          <c:tx>
            <c:strRef>
              <c:f>'24.08.21 Eg Filtres +Lihgt  Abs'!$CN$1</c:f>
              <c:strCache>
                <c:ptCount val="1"/>
                <c:pt idx="0">
                  <c:v>Abs 600</c:v>
                </c:pt>
              </c:strCache>
            </c:strRef>
          </c:tx>
          <c:spPr>
            <a:ln w="19050" cap="rnd">
              <a:solidFill>
                <a:srgbClr val="FFFF00"/>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Abs'!$CN$2:$CN$1300</c:f>
              <c:numCache>
                <c:formatCode>General</c:formatCode>
                <c:ptCount val="1299"/>
                <c:pt idx="0">
                  <c:v>-5.6220244451380799</c:v>
                </c:pt>
                <c:pt idx="1">
                  <c:v>-7.1674853378456094</c:v>
                </c:pt>
                <c:pt idx="2">
                  <c:v>-6.0040331192193346</c:v>
                </c:pt>
                <c:pt idx="3">
                  <c:v>-5.7573351842420859</c:v>
                </c:pt>
                <c:pt idx="4">
                  <c:v>-8.2654370170798366</c:v>
                </c:pt>
                <c:pt idx="5">
                  <c:v>-7.1970492243159043</c:v>
                </c:pt>
                <c:pt idx="6">
                  <c:v>-7.3717150476691158</c:v>
                </c:pt>
                <c:pt idx="7">
                  <c:v>-5.9379986638410198</c:v>
                </c:pt>
                <c:pt idx="8">
                  <c:v>-5.2014245973725854</c:v>
                </c:pt>
                <c:pt idx="9">
                  <c:v>-6.5038181838094777</c:v>
                </c:pt>
                <c:pt idx="10">
                  <c:v>-9.2593065663452219</c:v>
                </c:pt>
                <c:pt idx="11">
                  <c:v>-8.2745601353682385</c:v>
                </c:pt>
                <c:pt idx="12">
                  <c:v>-7.3396855645545509</c:v>
                </c:pt>
                <c:pt idx="13">
                  <c:v>-7.5144650161817621</c:v>
                </c:pt>
                <c:pt idx="14">
                  <c:v>-7.2892209207449641</c:v>
                </c:pt>
                <c:pt idx="15">
                  <c:v>-6.9355262221200027</c:v>
                </c:pt>
                <c:pt idx="16">
                  <c:v>-10.822837092649484</c:v>
                </c:pt>
                <c:pt idx="17">
                  <c:v>-7.8703898408108959</c:v>
                </c:pt>
                <c:pt idx="18">
                  <c:v>-4.8103557797090026</c:v>
                </c:pt>
                <c:pt idx="19">
                  <c:v>-3.9182862118250075</c:v>
                </c:pt>
                <c:pt idx="20">
                  <c:v>-2.5412922409686063</c:v>
                </c:pt>
                <c:pt idx="21">
                  <c:v>-1.7314833828916889</c:v>
                </c:pt>
                <c:pt idx="22">
                  <c:v>-1.7308996347467049</c:v>
                </c:pt>
                <c:pt idx="23">
                  <c:v>-1.226616122619967</c:v>
                </c:pt>
                <c:pt idx="24">
                  <c:v>-1.1988178552457931</c:v>
                </c:pt>
                <c:pt idx="25">
                  <c:v>-1.3950417002075428</c:v>
                </c:pt>
                <c:pt idx="26">
                  <c:v>-1.3245333026673896</c:v>
                </c:pt>
                <c:pt idx="27">
                  <c:v>-1.1520685821929437</c:v>
                </c:pt>
                <c:pt idx="28">
                  <c:v>-0.89706483109088619</c:v>
                </c:pt>
                <c:pt idx="29">
                  <c:v>-0.69017977909568318</c:v>
                </c:pt>
                <c:pt idx="30">
                  <c:v>-0.79189775645764537</c:v>
                </c:pt>
                <c:pt idx="31">
                  <c:v>-0.69957984918926919</c:v>
                </c:pt>
                <c:pt idx="32">
                  <c:v>-0.14928770131370711</c:v>
                </c:pt>
                <c:pt idx="33">
                  <c:v>-0.2362746628115194</c:v>
                </c:pt>
                <c:pt idx="34">
                  <c:v>-0.42880094790622786</c:v>
                </c:pt>
                <c:pt idx="35">
                  <c:v>-0.90444971059015522</c:v>
                </c:pt>
                <c:pt idx="36">
                  <c:v>-0.99370581502959821</c:v>
                </c:pt>
                <c:pt idx="37">
                  <c:v>-0.84230284809953282</c:v>
                </c:pt>
                <c:pt idx="38">
                  <c:v>-1.0951473881925164</c:v>
                </c:pt>
                <c:pt idx="39">
                  <c:v>-1.245146429881772</c:v>
                </c:pt>
                <c:pt idx="40">
                  <c:v>-1.390645655019084</c:v>
                </c:pt>
                <c:pt idx="41">
                  <c:v>-1.3952722423923816</c:v>
                </c:pt>
                <c:pt idx="42">
                  <c:v>-1.3422869675214801</c:v>
                </c:pt>
                <c:pt idx="43">
                  <c:v>-1.2970370400792937</c:v>
                </c:pt>
                <c:pt idx="44">
                  <c:v>-1.1134371594574319</c:v>
                </c:pt>
                <c:pt idx="45">
                  <c:v>-0.89508619320639837</c:v>
                </c:pt>
                <c:pt idx="46">
                  <c:v>-1.167567341865037</c:v>
                </c:pt>
                <c:pt idx="47">
                  <c:v>-0.88507362564549075</c:v>
                </c:pt>
                <c:pt idx="48">
                  <c:v>-0.81984141326192561</c:v>
                </c:pt>
                <c:pt idx="49">
                  <c:v>-0.81683971020683088</c:v>
                </c:pt>
                <c:pt idx="50">
                  <c:v>-0.76147139031722821</c:v>
                </c:pt>
                <c:pt idx="51">
                  <c:v>-0.77209262210247898</c:v>
                </c:pt>
                <c:pt idx="52">
                  <c:v>-0.48386494937381241</c:v>
                </c:pt>
                <c:pt idx="53">
                  <c:v>-0.30690969427149217</c:v>
                </c:pt>
                <c:pt idx="54">
                  <c:v>-0.36313885101279747</c:v>
                </c:pt>
                <c:pt idx="55">
                  <c:v>-0.53137098673150329</c:v>
                </c:pt>
                <c:pt idx="56">
                  <c:v>-0.64049077831260648</c:v>
                </c:pt>
                <c:pt idx="57">
                  <c:v>-0.67714446671376083</c:v>
                </c:pt>
                <c:pt idx="58">
                  <c:v>-0.95102744601972478</c:v>
                </c:pt>
                <c:pt idx="59">
                  <c:v>-1.2692779265441125</c:v>
                </c:pt>
                <c:pt idx="60">
                  <c:v>-1.5053985751288244</c:v>
                </c:pt>
                <c:pt idx="61">
                  <c:v>-1.5154732959865949</c:v>
                </c:pt>
                <c:pt idx="62">
                  <c:v>-1.3189226670609433</c:v>
                </c:pt>
                <c:pt idx="63">
                  <c:v>-1.2409271245749209</c:v>
                </c:pt>
                <c:pt idx="64">
                  <c:v>-1.1298168805068642</c:v>
                </c:pt>
                <c:pt idx="65">
                  <c:v>-0.89738476997804095</c:v>
                </c:pt>
                <c:pt idx="66">
                  <c:v>-0.96555064535383572</c:v>
                </c:pt>
                <c:pt idx="67">
                  <c:v>-0.60276048255053039</c:v>
                </c:pt>
                <c:pt idx="68">
                  <c:v>-0.76245201601200352</c:v>
                </c:pt>
                <c:pt idx="69">
                  <c:v>-0.74985296775147448</c:v>
                </c:pt>
                <c:pt idx="70">
                  <c:v>-0.62319871805402682</c:v>
                </c:pt>
                <c:pt idx="71">
                  <c:v>-0.65013795567675903</c:v>
                </c:pt>
                <c:pt idx="72">
                  <c:v>-0.84831611112023786</c:v>
                </c:pt>
                <c:pt idx="73">
                  <c:v>-0.87056096772957015</c:v>
                </c:pt>
                <c:pt idx="74">
                  <c:v>-0.8371646596901644</c:v>
                </c:pt>
                <c:pt idx="75">
                  <c:v>-1.0036688242348575</c:v>
                </c:pt>
                <c:pt idx="76">
                  <c:v>-1.0313451123413997</c:v>
                </c:pt>
                <c:pt idx="77">
                  <c:v>-1.381974448697519</c:v>
                </c:pt>
                <c:pt idx="78">
                  <c:v>-1.4735374809022359</c:v>
                </c:pt>
                <c:pt idx="79">
                  <c:v>-1.1591023092550914</c:v>
                </c:pt>
                <c:pt idx="80">
                  <c:v>-0.96874045111793805</c:v>
                </c:pt>
                <c:pt idx="81">
                  <c:v>-1.4370304961859235</c:v>
                </c:pt>
                <c:pt idx="82">
                  <c:v>-1.2932786822405855</c:v>
                </c:pt>
                <c:pt idx="83">
                  <c:v>-1.134488919189762</c:v>
                </c:pt>
                <c:pt idx="84">
                  <c:v>-1.0241505259756973</c:v>
                </c:pt>
                <c:pt idx="85">
                  <c:v>-1.0863309293423797</c:v>
                </c:pt>
                <c:pt idx="86">
                  <c:v>-1.2572282641432977</c:v>
                </c:pt>
                <c:pt idx="87">
                  <c:v>-1.3129195347538238</c:v>
                </c:pt>
                <c:pt idx="88">
                  <c:v>-1.1310695295515654</c:v>
                </c:pt>
                <c:pt idx="89">
                  <c:v>-0.99998453012655186</c:v>
                </c:pt>
                <c:pt idx="90">
                  <c:v>-1.083895587937332</c:v>
                </c:pt>
                <c:pt idx="91">
                  <c:v>-0.80998094330633641</c:v>
                </c:pt>
                <c:pt idx="92">
                  <c:v>-0.80971302700245873</c:v>
                </c:pt>
                <c:pt idx="93">
                  <c:v>-0.88908525132383798</c:v>
                </c:pt>
                <c:pt idx="94">
                  <c:v>-1.1604477775404818</c:v>
                </c:pt>
                <c:pt idx="95">
                  <c:v>-1.1261758472835999</c:v>
                </c:pt>
                <c:pt idx="96">
                  <c:v>-0.98941545782611318</c:v>
                </c:pt>
                <c:pt idx="97">
                  <c:v>-0.95993727171669052</c:v>
                </c:pt>
                <c:pt idx="98">
                  <c:v>-1.3392901929216432</c:v>
                </c:pt>
                <c:pt idx="99">
                  <c:v>-1.2016775914091551</c:v>
                </c:pt>
                <c:pt idx="100">
                  <c:v>-0.90913530252501207</c:v>
                </c:pt>
                <c:pt idx="101">
                  <c:v>-0.7862304436157338</c:v>
                </c:pt>
                <c:pt idx="102">
                  <c:v>-0.72649825039838356</c:v>
                </c:pt>
                <c:pt idx="103">
                  <c:v>-0.96302262160963359</c:v>
                </c:pt>
                <c:pt idx="104">
                  <c:v>-1.0013039871203036</c:v>
                </c:pt>
                <c:pt idx="105">
                  <c:v>-0.77267048348146083</c:v>
                </c:pt>
                <c:pt idx="106">
                  <c:v>-0.86296087901737561</c:v>
                </c:pt>
                <c:pt idx="107">
                  <c:v>-1.0024146692732721</c:v>
                </c:pt>
                <c:pt idx="108">
                  <c:v>-0.84764584120517161</c:v>
                </c:pt>
                <c:pt idx="109">
                  <c:v>-0.68839830680181591</c:v>
                </c:pt>
                <c:pt idx="110">
                  <c:v>-0.64475945031295689</c:v>
                </c:pt>
                <c:pt idx="111">
                  <c:v>-0.48518743189148633</c:v>
                </c:pt>
                <c:pt idx="112">
                  <c:v>-0.46265890161160483</c:v>
                </c:pt>
                <c:pt idx="113">
                  <c:v>-0.38989228587230917</c:v>
                </c:pt>
                <c:pt idx="114">
                  <c:v>-0.25807951788755451</c:v>
                </c:pt>
                <c:pt idx="115">
                  <c:v>-0.31542209481252698</c:v>
                </c:pt>
                <c:pt idx="116">
                  <c:v>-0.45809193485677363</c:v>
                </c:pt>
                <c:pt idx="117">
                  <c:v>-0.37195202422609563</c:v>
                </c:pt>
                <c:pt idx="118">
                  <c:v>-0.42057803935097715</c:v>
                </c:pt>
                <c:pt idx="119">
                  <c:v>-0.41385936379118682</c:v>
                </c:pt>
                <c:pt idx="120">
                  <c:v>-0.18103010190950256</c:v>
                </c:pt>
                <c:pt idx="121">
                  <c:v>-0.46010282674289343</c:v>
                </c:pt>
                <c:pt idx="122">
                  <c:v>-0.33043718136167743</c:v>
                </c:pt>
                <c:pt idx="123">
                  <c:v>-0.54564380821737768</c:v>
                </c:pt>
                <c:pt idx="124">
                  <c:v>-0.6473439322501684</c:v>
                </c:pt>
                <c:pt idx="125">
                  <c:v>-0.7415319555562857</c:v>
                </c:pt>
                <c:pt idx="126">
                  <c:v>-0.53201992738742587</c:v>
                </c:pt>
                <c:pt idx="127">
                  <c:v>-0.61642432356951593</c:v>
                </c:pt>
                <c:pt idx="128">
                  <c:v>-0.48508185342774068</c:v>
                </c:pt>
                <c:pt idx="129">
                  <c:v>-0.47035799751386814</c:v>
                </c:pt>
                <c:pt idx="130">
                  <c:v>-0.35204791006116753</c:v>
                </c:pt>
                <c:pt idx="131">
                  <c:v>-8.799866384101894E-2</c:v>
                </c:pt>
                <c:pt idx="132">
                  <c:v>-0.1140330918390256</c:v>
                </c:pt>
                <c:pt idx="133">
                  <c:v>-0.44187979497626129</c:v>
                </c:pt>
                <c:pt idx="134">
                  <c:v>-0.76271240273145946</c:v>
                </c:pt>
                <c:pt idx="135">
                  <c:v>-0.78979357986561749</c:v>
                </c:pt>
                <c:pt idx="136">
                  <c:v>-0.89972332199788618</c:v>
                </c:pt>
                <c:pt idx="137">
                  <c:v>-0.74951153532333403</c:v>
                </c:pt>
                <c:pt idx="138">
                  <c:v>-0.97845963868946917</c:v>
                </c:pt>
                <c:pt idx="139">
                  <c:v>-1.1650075569647289</c:v>
                </c:pt>
                <c:pt idx="140">
                  <c:v>-1.0136807072880902</c:v>
                </c:pt>
                <c:pt idx="141">
                  <c:v>-0.76986290680291103</c:v>
                </c:pt>
                <c:pt idx="142">
                  <c:v>-0.64010530466067583</c:v>
                </c:pt>
                <c:pt idx="143">
                  <c:v>-0.57141658863279177</c:v>
                </c:pt>
                <c:pt idx="144">
                  <c:v>-0.60924921829223555</c:v>
                </c:pt>
                <c:pt idx="145">
                  <c:v>-0.61070292093114953</c:v>
                </c:pt>
                <c:pt idx="146">
                  <c:v>-0.33705431705300276</c:v>
                </c:pt>
                <c:pt idx="147">
                  <c:v>-0.27696398942024936</c:v>
                </c:pt>
                <c:pt idx="148">
                  <c:v>-0.33591255825160304</c:v>
                </c:pt>
                <c:pt idx="149">
                  <c:v>-0.46370780010185475</c:v>
                </c:pt>
                <c:pt idx="150">
                  <c:v>-0.51571506409729873</c:v>
                </c:pt>
                <c:pt idx="151">
                  <c:v>-0.64708220389567006</c:v>
                </c:pt>
                <c:pt idx="152">
                  <c:v>-0.5890224135193004</c:v>
                </c:pt>
                <c:pt idx="153">
                  <c:v>-0.67188959712616303</c:v>
                </c:pt>
                <c:pt idx="154">
                  <c:v>-0.80900771029444796</c:v>
                </c:pt>
                <c:pt idx="155">
                  <c:v>-0.7842530378450604</c:v>
                </c:pt>
                <c:pt idx="156">
                  <c:v>-0.5055040440713422</c:v>
                </c:pt>
                <c:pt idx="157">
                  <c:v>-0.3758259269602931</c:v>
                </c:pt>
                <c:pt idx="158">
                  <c:v>-7.766807401444574E-2</c:v>
                </c:pt>
                <c:pt idx="159">
                  <c:v>3.0214579465865098E-2</c:v>
                </c:pt>
                <c:pt idx="160">
                  <c:v>3.6697825456019087E-2</c:v>
                </c:pt>
                <c:pt idx="161">
                  <c:v>0.16044011105452521</c:v>
                </c:pt>
                <c:pt idx="162">
                  <c:v>0.18004044071342146</c:v>
                </c:pt>
                <c:pt idx="163">
                  <c:v>-0.16107136403213351</c:v>
                </c:pt>
                <c:pt idx="164">
                  <c:v>-0.12996049021701622</c:v>
                </c:pt>
                <c:pt idx="165">
                  <c:v>-9.3486224967554252E-2</c:v>
                </c:pt>
                <c:pt idx="166">
                  <c:v>-3.2673741737992354E-2</c:v>
                </c:pt>
                <c:pt idx="167">
                  <c:v>0.16720222547135197</c:v>
                </c:pt>
                <c:pt idx="168">
                  <c:v>0.21091830811607074</c:v>
                </c:pt>
                <c:pt idx="169">
                  <c:v>0.26913951909228817</c:v>
                </c:pt>
                <c:pt idx="170">
                  <c:v>0.39234542447689924</c:v>
                </c:pt>
                <c:pt idx="171">
                  <c:v>0.41497593271015759</c:v>
                </c:pt>
                <c:pt idx="172">
                  <c:v>0.14722391067448648</c:v>
                </c:pt>
                <c:pt idx="173">
                  <c:v>0.10911695771932997</c:v>
                </c:pt>
                <c:pt idx="174">
                  <c:v>0.10244711493705271</c:v>
                </c:pt>
                <c:pt idx="175">
                  <c:v>8.0793125352521575E-2</c:v>
                </c:pt>
                <c:pt idx="176">
                  <c:v>0.1082550256553477</c:v>
                </c:pt>
                <c:pt idx="177">
                  <c:v>0.18919997481011763</c:v>
                </c:pt>
                <c:pt idx="178">
                  <c:v>0.1257665116941292</c:v>
                </c:pt>
                <c:pt idx="179">
                  <c:v>0.32789779479007525</c:v>
                </c:pt>
                <c:pt idx="180">
                  <c:v>0.19322132049744548</c:v>
                </c:pt>
                <c:pt idx="181">
                  <c:v>0.20563897422417912</c:v>
                </c:pt>
                <c:pt idx="182">
                  <c:v>0.25440686040971894</c:v>
                </c:pt>
                <c:pt idx="183">
                  <c:v>0.23736275621122263</c:v>
                </c:pt>
                <c:pt idx="184">
                  <c:v>0.30443656804280095</c:v>
                </c:pt>
                <c:pt idx="185">
                  <c:v>0.42606331422187904</c:v>
                </c:pt>
                <c:pt idx="186">
                  <c:v>0.34278022375186873</c:v>
                </c:pt>
                <c:pt idx="187">
                  <c:v>0.47668361507669238</c:v>
                </c:pt>
                <c:pt idx="188">
                  <c:v>0.33235613017693161</c:v>
                </c:pt>
                <c:pt idx="189">
                  <c:v>0.28208602344849504</c:v>
                </c:pt>
                <c:pt idx="190">
                  <c:v>0.39705730150646462</c:v>
                </c:pt>
                <c:pt idx="191">
                  <c:v>0.43456311982169971</c:v>
                </c:pt>
                <c:pt idx="192">
                  <c:v>0.44014678582576278</c:v>
                </c:pt>
                <c:pt idx="193">
                  <c:v>0.47554240388143248</c:v>
                </c:pt>
                <c:pt idx="194">
                  <c:v>0.46865817329543902</c:v>
                </c:pt>
                <c:pt idx="195">
                  <c:v>0.61703534250026026</c:v>
                </c:pt>
                <c:pt idx="196">
                  <c:v>0.66585182873070381</c:v>
                </c:pt>
                <c:pt idx="197">
                  <c:v>0.66821502302683833</c:v>
                </c:pt>
                <c:pt idx="198">
                  <c:v>0.71763935207241558</c:v>
                </c:pt>
                <c:pt idx="199">
                  <c:v>0.73090072995898436</c:v>
                </c:pt>
                <c:pt idx="200">
                  <c:v>0.7810566608072812</c:v>
                </c:pt>
                <c:pt idx="201">
                  <c:v>0.82648414954028471</c:v>
                </c:pt>
                <c:pt idx="202">
                  <c:v>0.82951378050850721</c:v>
                </c:pt>
                <c:pt idx="203">
                  <c:v>0.86013180879784057</c:v>
                </c:pt>
                <c:pt idx="204">
                  <c:v>0.88095863930826401</c:v>
                </c:pt>
                <c:pt idx="205">
                  <c:v>0.85560036799132611</c:v>
                </c:pt>
                <c:pt idx="206">
                  <c:v>0.8844605805720297</c:v>
                </c:pt>
                <c:pt idx="207">
                  <c:v>0.87896809099023643</c:v>
                </c:pt>
                <c:pt idx="208">
                  <c:v>0.90220986457700181</c:v>
                </c:pt>
                <c:pt idx="209">
                  <c:v>0.91351519333234765</c:v>
                </c:pt>
                <c:pt idx="210">
                  <c:v>0.95297021570205864</c:v>
                </c:pt>
                <c:pt idx="211">
                  <c:v>0.99687453795731973</c:v>
                </c:pt>
                <c:pt idx="212">
                  <c:v>1.0266136583923382</c:v>
                </c:pt>
                <c:pt idx="213">
                  <c:v>1.0226900604009574</c:v>
                </c:pt>
                <c:pt idx="214">
                  <c:v>1.0461467693975788</c:v>
                </c:pt>
                <c:pt idx="215">
                  <c:v>1.0489135494187163</c:v>
                </c:pt>
                <c:pt idx="216">
                  <c:v>1.0652281053375172</c:v>
                </c:pt>
                <c:pt idx="217">
                  <c:v>1.0915214141380956</c:v>
                </c:pt>
                <c:pt idx="218">
                  <c:v>1.0794850311861699</c:v>
                </c:pt>
                <c:pt idx="219">
                  <c:v>1.0761405266875854</c:v>
                </c:pt>
                <c:pt idx="220">
                  <c:v>1.0940280812428471</c:v>
                </c:pt>
                <c:pt idx="221">
                  <c:v>1.1149356836588855</c:v>
                </c:pt>
                <c:pt idx="222">
                  <c:v>1.1219176619408258</c:v>
                </c:pt>
                <c:pt idx="223">
                  <c:v>1.1302809767103112</c:v>
                </c:pt>
                <c:pt idx="224">
                  <c:v>1.1185813715343378</c:v>
                </c:pt>
                <c:pt idx="225">
                  <c:v>1.1338664279103898</c:v>
                </c:pt>
                <c:pt idx="226">
                  <c:v>1.1423392639078271</c:v>
                </c:pt>
                <c:pt idx="227">
                  <c:v>1.1596039164791119</c:v>
                </c:pt>
                <c:pt idx="228">
                  <c:v>1.1717265473980494</c:v>
                </c:pt>
                <c:pt idx="229">
                  <c:v>1.1869007135308003</c:v>
                </c:pt>
                <c:pt idx="230">
                  <c:v>1.193729362093608</c:v>
                </c:pt>
                <c:pt idx="231">
                  <c:v>1.2109351470048684</c:v>
                </c:pt>
                <c:pt idx="232">
                  <c:v>1.2198994595127404</c:v>
                </c:pt>
                <c:pt idx="233">
                  <c:v>1.2303039761681807</c:v>
                </c:pt>
                <c:pt idx="234">
                  <c:v>1.2376432674563149</c:v>
                </c:pt>
                <c:pt idx="235">
                  <c:v>1.2479957615284787</c:v>
                </c:pt>
                <c:pt idx="236">
                  <c:v>1.2622841747301672</c:v>
                </c:pt>
                <c:pt idx="237">
                  <c:v>1.2728776155038255</c:v>
                </c:pt>
                <c:pt idx="238">
                  <c:v>1.2798746529546092</c:v>
                </c:pt>
                <c:pt idx="239">
                  <c:v>1.2906912432302193</c:v>
                </c:pt>
                <c:pt idx="240">
                  <c:v>1.2996528177073923</c:v>
                </c:pt>
                <c:pt idx="241">
                  <c:v>1.3046510927480519</c:v>
                </c:pt>
                <c:pt idx="242">
                  <c:v>1.310926659109702</c:v>
                </c:pt>
                <c:pt idx="243">
                  <c:v>1.3110662986753412</c:v>
                </c:pt>
                <c:pt idx="244">
                  <c:v>1.3171625240262193</c:v>
                </c:pt>
                <c:pt idx="245">
                  <c:v>1.3222963315864704</c:v>
                </c:pt>
                <c:pt idx="246">
                  <c:v>1.3282775596479988</c:v>
                </c:pt>
                <c:pt idx="247">
                  <c:v>1.3342053961109013</c:v>
                </c:pt>
                <c:pt idx="248">
                  <c:v>1.3381467913018243</c:v>
                </c:pt>
                <c:pt idx="249">
                  <c:v>1.3394911643749352</c:v>
                </c:pt>
                <c:pt idx="250">
                  <c:v>1.3425577587575912</c:v>
                </c:pt>
                <c:pt idx="251">
                  <c:v>1.3448755017441261</c:v>
                </c:pt>
                <c:pt idx="252">
                  <c:v>1.3471850306385635</c:v>
                </c:pt>
                <c:pt idx="253">
                  <c:v>1.3444949154769927</c:v>
                </c:pt>
                <c:pt idx="254">
                  <c:v>1.3432367903708939</c:v>
                </c:pt>
                <c:pt idx="255">
                  <c:v>1.3422894317491092</c:v>
                </c:pt>
                <c:pt idx="256">
                  <c:v>1.3402673960780453</c:v>
                </c:pt>
                <c:pt idx="257">
                  <c:v>1.335931724466495</c:v>
                </c:pt>
                <c:pt idx="258">
                  <c:v>1.3307335731848227</c:v>
                </c:pt>
                <c:pt idx="259">
                  <c:v>1.32574214322091</c:v>
                </c:pt>
                <c:pt idx="260">
                  <c:v>1.3203372706214782</c:v>
                </c:pt>
                <c:pt idx="261">
                  <c:v>1.3131143456380439</c:v>
                </c:pt>
                <c:pt idx="262">
                  <c:v>1.3035189170540986</c:v>
                </c:pt>
                <c:pt idx="263">
                  <c:v>1.2944491903643225</c:v>
                </c:pt>
                <c:pt idx="264">
                  <c:v>1.2863281913116813</c:v>
                </c:pt>
                <c:pt idx="265">
                  <c:v>1.2769422220761943</c:v>
                </c:pt>
                <c:pt idx="266">
                  <c:v>1.2646251909776416</c:v>
                </c:pt>
                <c:pt idx="267">
                  <c:v>1.2523191120018837</c:v>
                </c:pt>
                <c:pt idx="268">
                  <c:v>1.2408727746655499</c:v>
                </c:pt>
                <c:pt idx="269">
                  <c:v>1.2286447295647083</c:v>
                </c:pt>
                <c:pt idx="270">
                  <c:v>1.2149258267483698</c:v>
                </c:pt>
                <c:pt idx="271">
                  <c:v>1.1999227875342944</c:v>
                </c:pt>
                <c:pt idx="272">
                  <c:v>1.1847171340485072</c:v>
                </c:pt>
                <c:pt idx="273">
                  <c:v>1.168833817964767</c:v>
                </c:pt>
                <c:pt idx="274">
                  <c:v>1.1545426667323799</c:v>
                </c:pt>
                <c:pt idx="275">
                  <c:v>1.1374724143407098</c:v>
                </c:pt>
                <c:pt idx="276">
                  <c:v>1.1210524442400049</c:v>
                </c:pt>
                <c:pt idx="277">
                  <c:v>1.1051335337571808</c:v>
                </c:pt>
                <c:pt idx="278">
                  <c:v>1.088713563656476</c:v>
                </c:pt>
                <c:pt idx="279">
                  <c:v>1.0739295668983044</c:v>
                </c:pt>
                <c:pt idx="280">
                  <c:v>1.0602462584810504</c:v>
                </c:pt>
                <c:pt idx="281">
                  <c:v>1.0458989776193373</c:v>
                </c:pt>
                <c:pt idx="282">
                  <c:v>1.0337339072245681</c:v>
                </c:pt>
                <c:pt idx="283">
                  <c:v>1.0232034411569824</c:v>
                </c:pt>
                <c:pt idx="284">
                  <c:v>1.0121472731952272</c:v>
                </c:pt>
                <c:pt idx="285">
                  <c:v>1.0061085464890234</c:v>
                </c:pt>
                <c:pt idx="286">
                  <c:v>0.99698953524666944</c:v>
                </c:pt>
                <c:pt idx="287">
                  <c:v>0.98872615859769053</c:v>
                </c:pt>
                <c:pt idx="288">
                  <c:v>0.98206589892285889</c:v>
                </c:pt>
                <c:pt idx="289">
                  <c:v>0.97705667175940403</c:v>
                </c:pt>
                <c:pt idx="290">
                  <c:v>0.97419132263310959</c:v>
                </c:pt>
                <c:pt idx="291">
                  <c:v>0.97315771604431234</c:v>
                </c:pt>
                <c:pt idx="292">
                  <c:v>0.97062366863257299</c:v>
                </c:pt>
                <c:pt idx="293">
                  <c:v>0.968916506491871</c:v>
                </c:pt>
                <c:pt idx="294">
                  <c:v>0.96968041705683616</c:v>
                </c:pt>
                <c:pt idx="295">
                  <c:v>0.97099604080760971</c:v>
                </c:pt>
                <c:pt idx="296">
                  <c:v>0.97231987865047975</c:v>
                </c:pt>
                <c:pt idx="297">
                  <c:v>0.9715066835329359</c:v>
                </c:pt>
                <c:pt idx="298">
                  <c:v>0.97142864965802023</c:v>
                </c:pt>
                <c:pt idx="299">
                  <c:v>0.97102068308389899</c:v>
                </c:pt>
                <c:pt idx="300">
                  <c:v>0.97171340485069557</c:v>
                </c:pt>
                <c:pt idx="301">
                  <c:v>0.97280724811486596</c:v>
                </c:pt>
                <c:pt idx="302">
                  <c:v>0.97051414740462094</c:v>
                </c:pt>
                <c:pt idx="303">
                  <c:v>0.96725041481165097</c:v>
                </c:pt>
                <c:pt idx="304">
                  <c:v>0.96472731952270652</c:v>
                </c:pt>
                <c:pt idx="305">
                  <c:v>0.95910066643667224</c:v>
                </c:pt>
                <c:pt idx="306">
                  <c:v>0.95675965018919795</c:v>
                </c:pt>
                <c:pt idx="307">
                  <c:v>0.95027736250978856</c:v>
                </c:pt>
                <c:pt idx="308">
                  <c:v>0.9407681818928556</c:v>
                </c:pt>
                <c:pt idx="309">
                  <c:v>0.93610942265884711</c:v>
                </c:pt>
                <c:pt idx="310">
                  <c:v>0.93110156451074144</c:v>
                </c:pt>
                <c:pt idx="311">
                  <c:v>0.92483831928723581</c:v>
                </c:pt>
                <c:pt idx="312">
                  <c:v>0.91933077053659962</c:v>
                </c:pt>
                <c:pt idx="313">
                  <c:v>0.90968742641542544</c:v>
                </c:pt>
                <c:pt idx="314">
                  <c:v>0.904058035298692</c:v>
                </c:pt>
                <c:pt idx="315">
                  <c:v>0.90099554796208381</c:v>
                </c:pt>
                <c:pt idx="316">
                  <c:v>0.89211885243657363</c:v>
                </c:pt>
                <c:pt idx="317">
                  <c:v>0.88697956881492557</c:v>
                </c:pt>
                <c:pt idx="318">
                  <c:v>0.88128035791537307</c:v>
                </c:pt>
                <c:pt idx="319">
                  <c:v>0.87534841440642253</c:v>
                </c:pt>
                <c:pt idx="320">
                  <c:v>0.87149052915181313</c:v>
                </c:pt>
                <c:pt idx="321">
                  <c:v>0.86730544922869679</c:v>
                </c:pt>
                <c:pt idx="322">
                  <c:v>0.86050144294217856</c:v>
                </c:pt>
                <c:pt idx="323">
                  <c:v>0.85732943437761833</c:v>
                </c:pt>
                <c:pt idx="324">
                  <c:v>0.85316215165404463</c:v>
                </c:pt>
                <c:pt idx="325">
                  <c:v>0.84916873387984437</c:v>
                </c:pt>
                <c:pt idx="326">
                  <c:v>0.84847327408234929</c:v>
                </c:pt>
                <c:pt idx="327">
                  <c:v>0.84683730073981611</c:v>
                </c:pt>
                <c:pt idx="328">
                  <c:v>0.84668944708208105</c:v>
                </c:pt>
                <c:pt idx="329">
                  <c:v>0.84742050127866064</c:v>
                </c:pt>
                <c:pt idx="330">
                  <c:v>0.84815566252128849</c:v>
                </c:pt>
                <c:pt idx="331">
                  <c:v>0.84545185720622318</c:v>
                </c:pt>
                <c:pt idx="332">
                  <c:v>0.84742187029400984</c:v>
                </c:pt>
                <c:pt idx="333">
                  <c:v>0.84937682421295335</c:v>
                </c:pt>
                <c:pt idx="334">
                  <c:v>0.84883743216528962</c:v>
                </c:pt>
                <c:pt idx="335">
                  <c:v>0.84956301030047188</c:v>
                </c:pt>
                <c:pt idx="336">
                  <c:v>0.85215181832618725</c:v>
                </c:pt>
                <c:pt idx="337">
                  <c:v>0.85515269997207244</c:v>
                </c:pt>
                <c:pt idx="338">
                  <c:v>0.8604439442975037</c:v>
                </c:pt>
                <c:pt idx="339">
                  <c:v>0.86635945962226146</c:v>
                </c:pt>
                <c:pt idx="340">
                  <c:v>0.86680165158011757</c:v>
                </c:pt>
                <c:pt idx="341">
                  <c:v>0.86840066150821704</c:v>
                </c:pt>
                <c:pt idx="342">
                  <c:v>0.87216134667301903</c:v>
                </c:pt>
                <c:pt idx="343">
                  <c:v>0.87628618992076146</c:v>
                </c:pt>
                <c:pt idx="344">
                  <c:v>0.87591655577642347</c:v>
                </c:pt>
                <c:pt idx="345">
                  <c:v>0.87409713437707093</c:v>
                </c:pt>
                <c:pt idx="346">
                  <c:v>0.87134952057082471</c:v>
                </c:pt>
                <c:pt idx="347">
                  <c:v>0.87401088641005853</c:v>
                </c:pt>
                <c:pt idx="348">
                  <c:v>0.87868881185895864</c:v>
                </c:pt>
                <c:pt idx="349">
                  <c:v>0.88005372016231065</c:v>
                </c:pt>
                <c:pt idx="350">
                  <c:v>0.87994967499575627</c:v>
                </c:pt>
                <c:pt idx="351">
                  <c:v>0.88319561038918382</c:v>
                </c:pt>
                <c:pt idx="352">
                  <c:v>0.88302585248585841</c:v>
                </c:pt>
                <c:pt idx="353">
                  <c:v>0.88232902367301336</c:v>
                </c:pt>
                <c:pt idx="354">
                  <c:v>0.88377744191267882</c:v>
                </c:pt>
                <c:pt idx="355">
                  <c:v>0.88048359098202233</c:v>
                </c:pt>
                <c:pt idx="356">
                  <c:v>0.87931171384293561</c:v>
                </c:pt>
                <c:pt idx="357">
                  <c:v>0.88018103858980479</c:v>
                </c:pt>
                <c:pt idx="358">
                  <c:v>0.87824251285505417</c:v>
                </c:pt>
                <c:pt idx="359">
                  <c:v>0.87729926127931768</c:v>
                </c:pt>
                <c:pt idx="360">
                  <c:v>0.87688171159775075</c:v>
                </c:pt>
                <c:pt idx="361">
                  <c:v>0.87313882363249073</c:v>
                </c:pt>
                <c:pt idx="362">
                  <c:v>0.87132077124848739</c:v>
                </c:pt>
                <c:pt idx="363">
                  <c:v>0.87322780963020175</c:v>
                </c:pt>
                <c:pt idx="364">
                  <c:v>0.87311691938690039</c:v>
                </c:pt>
                <c:pt idx="365">
                  <c:v>0.87376172561646781</c:v>
                </c:pt>
                <c:pt idx="366">
                  <c:v>0.87862583715288645</c:v>
                </c:pt>
                <c:pt idx="367">
                  <c:v>0.8799866384101902</c:v>
                </c:pt>
                <c:pt idx="368">
                  <c:v>0.88319561038918382</c:v>
                </c:pt>
                <c:pt idx="369">
                  <c:v>0.88698778290702218</c:v>
                </c:pt>
                <c:pt idx="370">
                  <c:v>0.88791186826786717</c:v>
                </c:pt>
                <c:pt idx="371">
                  <c:v>0.88703706745960065</c:v>
                </c:pt>
                <c:pt idx="372">
                  <c:v>0.88942599924430377</c:v>
                </c:pt>
                <c:pt idx="373">
                  <c:v>0.89013241116459407</c:v>
                </c:pt>
                <c:pt idx="374">
                  <c:v>0.8919312973337058</c:v>
                </c:pt>
                <c:pt idx="375">
                  <c:v>0.89372333842607077</c:v>
                </c:pt>
                <c:pt idx="376">
                  <c:v>0.89414225712298689</c:v>
                </c:pt>
                <c:pt idx="377">
                  <c:v>0.89456665188130113</c:v>
                </c:pt>
                <c:pt idx="378">
                  <c:v>0.89714040073817325</c:v>
                </c:pt>
                <c:pt idx="379">
                  <c:v>0.89775508863005393</c:v>
                </c:pt>
                <c:pt idx="380">
                  <c:v>0.89978533839321428</c:v>
                </c:pt>
                <c:pt idx="381">
                  <c:v>0.90251926204596611</c:v>
                </c:pt>
                <c:pt idx="382">
                  <c:v>0.90602531035577993</c:v>
                </c:pt>
                <c:pt idx="383">
                  <c:v>0.91022818747843837</c:v>
                </c:pt>
                <c:pt idx="384">
                  <c:v>0.9127348545831897</c:v>
                </c:pt>
                <c:pt idx="385">
                  <c:v>0.91599584914546084</c:v>
                </c:pt>
                <c:pt idx="386">
                  <c:v>0.91769890424011447</c:v>
                </c:pt>
                <c:pt idx="387">
                  <c:v>0.91878042636614066</c:v>
                </c:pt>
                <c:pt idx="388">
                  <c:v>0.92156500358682059</c:v>
                </c:pt>
                <c:pt idx="389">
                  <c:v>0.92280533149337696</c:v>
                </c:pt>
                <c:pt idx="390">
                  <c:v>0.92548997059355043</c:v>
                </c:pt>
                <c:pt idx="391">
                  <c:v>0.92704927907651713</c:v>
                </c:pt>
                <c:pt idx="392">
                  <c:v>0.92764753878420492</c:v>
                </c:pt>
                <c:pt idx="393">
                  <c:v>0.93162589738956159</c:v>
                </c:pt>
                <c:pt idx="394">
                  <c:v>0.93179291726218849</c:v>
                </c:pt>
                <c:pt idx="395">
                  <c:v>0.9334042483284325</c:v>
                </c:pt>
                <c:pt idx="396">
                  <c:v>0.93369721761320423</c:v>
                </c:pt>
                <c:pt idx="397">
                  <c:v>0.9321461232223337</c:v>
                </c:pt>
                <c:pt idx="398">
                  <c:v>0.932718371638383</c:v>
                </c:pt>
                <c:pt idx="399">
                  <c:v>0.93215159928373126</c:v>
                </c:pt>
                <c:pt idx="400">
                  <c:v>0.92910964717736433</c:v>
                </c:pt>
                <c:pt idx="401">
                  <c:v>0.92964219414828086</c:v>
                </c:pt>
                <c:pt idx="402">
                  <c:v>0.92818419280116982</c:v>
                </c:pt>
                <c:pt idx="403">
                  <c:v>0.9257952610164667</c:v>
                </c:pt>
                <c:pt idx="404">
                  <c:v>0.92361168153417339</c:v>
                </c:pt>
                <c:pt idx="405">
                  <c:v>0.92204005191306226</c:v>
                </c:pt>
                <c:pt idx="406">
                  <c:v>0.92174845164363994</c:v>
                </c:pt>
                <c:pt idx="407">
                  <c:v>0.92114745390525343</c:v>
                </c:pt>
                <c:pt idx="408">
                  <c:v>0.91778515220712686</c:v>
                </c:pt>
                <c:pt idx="409">
                  <c:v>0.91382595981666148</c:v>
                </c:pt>
                <c:pt idx="410">
                  <c:v>0.91113173760904242</c:v>
                </c:pt>
                <c:pt idx="411">
                  <c:v>0.90771193726624078</c:v>
                </c:pt>
                <c:pt idx="412">
                  <c:v>0.90292312157403931</c:v>
                </c:pt>
                <c:pt idx="413">
                  <c:v>0.89762640118721015</c:v>
                </c:pt>
                <c:pt idx="414">
                  <c:v>0.89279925306522545</c:v>
                </c:pt>
                <c:pt idx="415">
                  <c:v>0.88894821288736325</c:v>
                </c:pt>
                <c:pt idx="416">
                  <c:v>0.88565299294135702</c:v>
                </c:pt>
                <c:pt idx="417">
                  <c:v>0.88125845366978273</c:v>
                </c:pt>
                <c:pt idx="418">
                  <c:v>0.87640392524081001</c:v>
                </c:pt>
                <c:pt idx="419">
                  <c:v>0.87157677711882531</c:v>
                </c:pt>
                <c:pt idx="420">
                  <c:v>0.86662367958469566</c:v>
                </c:pt>
                <c:pt idx="421">
                  <c:v>0.86127493661458965</c:v>
                </c:pt>
                <c:pt idx="422">
                  <c:v>0.85499800123758996</c:v>
                </c:pt>
                <c:pt idx="423">
                  <c:v>0.84749032106147992</c:v>
                </c:pt>
                <c:pt idx="424">
                  <c:v>0.84008257900587591</c:v>
                </c:pt>
                <c:pt idx="425">
                  <c:v>0.83383165492051503</c:v>
                </c:pt>
                <c:pt idx="426">
                  <c:v>0.82673467934922495</c:v>
                </c:pt>
                <c:pt idx="427">
                  <c:v>0.8186273704500775</c:v>
                </c:pt>
                <c:pt idx="428">
                  <c:v>0.80980228680323985</c:v>
                </c:pt>
                <c:pt idx="429">
                  <c:v>0.80330124361354371</c:v>
                </c:pt>
                <c:pt idx="430">
                  <c:v>0.79589801930859261</c:v>
                </c:pt>
                <c:pt idx="431">
                  <c:v>0.78893287991544969</c:v>
                </c:pt>
                <c:pt idx="432">
                  <c:v>0.78090072995898452</c:v>
                </c:pt>
                <c:pt idx="433">
                  <c:v>0.77316510872719935</c:v>
                </c:pt>
                <c:pt idx="434">
                  <c:v>0.76621790343513352</c:v>
                </c:pt>
                <c:pt idx="435">
                  <c:v>0.7599851872539195</c:v>
                </c:pt>
                <c:pt idx="436">
                  <c:v>0.75180230870748543</c:v>
                </c:pt>
                <c:pt idx="437">
                  <c:v>0.74412719795414362</c:v>
                </c:pt>
                <c:pt idx="438">
                  <c:v>0.73666483218609846</c:v>
                </c:pt>
                <c:pt idx="439">
                  <c:v>0.72891990164993747</c:v>
                </c:pt>
                <c:pt idx="440">
                  <c:v>0.72108283638076165</c:v>
                </c:pt>
                <c:pt idx="441">
                  <c:v>0.71256892992284249</c:v>
                </c:pt>
                <c:pt idx="442">
                  <c:v>0.70360667093799467</c:v>
                </c:pt>
                <c:pt idx="443">
                  <c:v>0.69412897767409787</c:v>
                </c:pt>
                <c:pt idx="444">
                  <c:v>0.68522284831857561</c:v>
                </c:pt>
                <c:pt idx="445">
                  <c:v>0.6757740412785509</c:v>
                </c:pt>
                <c:pt idx="446">
                  <c:v>0.66745124936340783</c:v>
                </c:pt>
                <c:pt idx="447">
                  <c:v>0.65906534584065779</c:v>
                </c:pt>
                <c:pt idx="448">
                  <c:v>0.65113600893693235</c:v>
                </c:pt>
                <c:pt idx="449">
                  <c:v>0.64278131896414847</c:v>
                </c:pt>
                <c:pt idx="450">
                  <c:v>0.63618595061687833</c:v>
                </c:pt>
                <c:pt idx="451">
                  <c:v>0.62868347269909597</c:v>
                </c:pt>
                <c:pt idx="452">
                  <c:v>0.62115813222497873</c:v>
                </c:pt>
                <c:pt idx="453">
                  <c:v>0.61329272833807036</c:v>
                </c:pt>
                <c:pt idx="454">
                  <c:v>0.60585185611101089</c:v>
                </c:pt>
                <c:pt idx="455">
                  <c:v>0.59848217268212023</c:v>
                </c:pt>
                <c:pt idx="456">
                  <c:v>0.5912578786833359</c:v>
                </c:pt>
                <c:pt idx="457">
                  <c:v>0.5833960342363359</c:v>
                </c:pt>
                <c:pt idx="458">
                  <c:v>0.57615298472726495</c:v>
                </c:pt>
                <c:pt idx="459">
                  <c:v>0.56872101109997664</c:v>
                </c:pt>
                <c:pt idx="460">
                  <c:v>0.5612084024686087</c:v>
                </c:pt>
                <c:pt idx="461">
                  <c:v>0.5542558580166802</c:v>
                </c:pt>
                <c:pt idx="462">
                  <c:v>0.54663290674815057</c:v>
                </c:pt>
                <c:pt idx="463">
                  <c:v>0.53958220389567024</c:v>
                </c:pt>
                <c:pt idx="464">
                  <c:v>0.53277997732910598</c:v>
                </c:pt>
                <c:pt idx="465">
                  <c:v>0.52520822723464389</c:v>
                </c:pt>
                <c:pt idx="466">
                  <c:v>0.5198522284831858</c:v>
                </c:pt>
                <c:pt idx="467">
                  <c:v>0.51406718032122589</c:v>
                </c:pt>
                <c:pt idx="468">
                  <c:v>0.50688546269980783</c:v>
                </c:pt>
                <c:pt idx="469">
                  <c:v>0.50149852420145358</c:v>
                </c:pt>
                <c:pt idx="470">
                  <c:v>0.49632789012830419</c:v>
                </c:pt>
                <c:pt idx="471">
                  <c:v>0.49038006604130058</c:v>
                </c:pt>
                <c:pt idx="472">
                  <c:v>0.4858912016121526</c:v>
                </c:pt>
                <c:pt idx="473">
                  <c:v>0.48067675904782248</c:v>
                </c:pt>
                <c:pt idx="474">
                  <c:v>0.47546888775716956</c:v>
                </c:pt>
                <c:pt idx="475">
                  <c:v>0.47129256953228982</c:v>
                </c:pt>
                <c:pt idx="476">
                  <c:v>0.46555707972597804</c:v>
                </c:pt>
                <c:pt idx="477">
                  <c:v>0.46087271990493567</c:v>
                </c:pt>
                <c:pt idx="478">
                  <c:v>0.45661521906983632</c:v>
                </c:pt>
                <c:pt idx="479">
                  <c:v>0.45182024280856248</c:v>
                </c:pt>
                <c:pt idx="480">
                  <c:v>0.4464716367399913</c:v>
                </c:pt>
                <c:pt idx="481">
                  <c:v>0.44257336553257454</c:v>
                </c:pt>
                <c:pt idx="482">
                  <c:v>0.43859651284410212</c:v>
                </c:pt>
                <c:pt idx="483">
                  <c:v>0.43514960599738262</c:v>
                </c:pt>
                <c:pt idx="484">
                  <c:v>0.43126146550355143</c:v>
                </c:pt>
                <c:pt idx="485">
                  <c:v>0.42715318734153668</c:v>
                </c:pt>
                <c:pt idx="486">
                  <c:v>0.42426607087118673</c:v>
                </c:pt>
                <c:pt idx="487">
                  <c:v>0.42109666343579044</c:v>
                </c:pt>
                <c:pt idx="488">
                  <c:v>0.41776037302930241</c:v>
                </c:pt>
                <c:pt idx="489">
                  <c:v>0.41369740927535292</c:v>
                </c:pt>
                <c:pt idx="490">
                  <c:v>0.41040752848920964</c:v>
                </c:pt>
                <c:pt idx="491">
                  <c:v>0.40684863618690903</c:v>
                </c:pt>
                <c:pt idx="492">
                  <c:v>0.40387691456796626</c:v>
                </c:pt>
                <c:pt idx="493">
                  <c:v>0.40056403432395304</c:v>
                </c:pt>
                <c:pt idx="494">
                  <c:v>0.3979791964427507</c:v>
                </c:pt>
                <c:pt idx="495">
                  <c:v>0.39562353173103776</c:v>
                </c:pt>
                <c:pt idx="496">
                  <c:v>0.39446383882856101</c:v>
                </c:pt>
                <c:pt idx="497">
                  <c:v>0.39154455049750037</c:v>
                </c:pt>
                <c:pt idx="498">
                  <c:v>0.38907690033020659</c:v>
                </c:pt>
                <c:pt idx="499">
                  <c:v>0.38747392025759408</c:v>
                </c:pt>
                <c:pt idx="500">
                  <c:v>0.38460638070674064</c:v>
                </c:pt>
                <c:pt idx="501">
                  <c:v>0.38157099987405063</c:v>
                </c:pt>
                <c:pt idx="502">
                  <c:v>0.37876109586940709</c:v>
                </c:pt>
                <c:pt idx="503">
                  <c:v>0.37593585889285008</c:v>
                </c:pt>
                <c:pt idx="504">
                  <c:v>0.37462543740040416</c:v>
                </c:pt>
                <c:pt idx="505">
                  <c:v>0.37336512186974646</c:v>
                </c:pt>
                <c:pt idx="506">
                  <c:v>0.37089268014873</c:v>
                </c:pt>
                <c:pt idx="507">
                  <c:v>0.37015929862605629</c:v>
                </c:pt>
                <c:pt idx="508">
                  <c:v>0.3695187363440719</c:v>
                </c:pt>
                <c:pt idx="509">
                  <c:v>0.36812151927847414</c:v>
                </c:pt>
                <c:pt idx="510">
                  <c:v>0.36769288057257721</c:v>
                </c:pt>
                <c:pt idx="511">
                  <c:v>0.36648308170831218</c:v>
                </c:pt>
                <c:pt idx="512">
                  <c:v>0.36439341667898795</c:v>
                </c:pt>
                <c:pt idx="513">
                  <c:v>0.36349493190517673</c:v>
                </c:pt>
                <c:pt idx="514">
                  <c:v>0.36151519880840921</c:v>
                </c:pt>
                <c:pt idx="515">
                  <c:v>0.35952944204410431</c:v>
                </c:pt>
                <c:pt idx="516">
                  <c:v>0.35863958206699426</c:v>
                </c:pt>
                <c:pt idx="517">
                  <c:v>0.3568516480206777</c:v>
                </c:pt>
                <c:pt idx="518">
                  <c:v>0.35587362345506623</c:v>
                </c:pt>
                <c:pt idx="519">
                  <c:v>0.35544361573381972</c:v>
                </c:pt>
                <c:pt idx="520">
                  <c:v>0.3550541308669154</c:v>
                </c:pt>
                <c:pt idx="521">
                  <c:v>0.35500388800359245</c:v>
                </c:pt>
                <c:pt idx="522">
                  <c:v>0.35472488267538482</c:v>
                </c:pt>
                <c:pt idx="523">
                  <c:v>0.35319377590861561</c:v>
                </c:pt>
                <c:pt idx="524">
                  <c:v>0.35185994425369505</c:v>
                </c:pt>
                <c:pt idx="525">
                  <c:v>0.35019686440724385</c:v>
                </c:pt>
                <c:pt idx="526">
                  <c:v>0.34862249675543372</c:v>
                </c:pt>
                <c:pt idx="527">
                  <c:v>0.34658129486947814</c:v>
                </c:pt>
                <c:pt idx="528">
                  <c:v>0.34446192220707189</c:v>
                </c:pt>
                <c:pt idx="529">
                  <c:v>0.34344118436255922</c:v>
                </c:pt>
                <c:pt idx="530">
                  <c:v>0.34264633405069744</c:v>
                </c:pt>
                <c:pt idx="531">
                  <c:v>0.34100817028360536</c:v>
                </c:pt>
                <c:pt idx="532">
                  <c:v>0.34046371287914895</c:v>
                </c:pt>
                <c:pt idx="533">
                  <c:v>0.33990885095803697</c:v>
                </c:pt>
                <c:pt idx="534">
                  <c:v>0.33990378560124423</c:v>
                </c:pt>
                <c:pt idx="535">
                  <c:v>0.3396214946361979</c:v>
                </c:pt>
                <c:pt idx="536">
                  <c:v>0.33862485146183469</c:v>
                </c:pt>
                <c:pt idx="537">
                  <c:v>0.3373659049465263</c:v>
                </c:pt>
                <c:pt idx="538">
                  <c:v>0.33701927026005823</c:v>
                </c:pt>
                <c:pt idx="539">
                  <c:v>0.33645455142843067</c:v>
                </c:pt>
                <c:pt idx="540">
                  <c:v>0.33518602180567658</c:v>
                </c:pt>
                <c:pt idx="541">
                  <c:v>0.33326912651344648</c:v>
                </c:pt>
                <c:pt idx="542">
                  <c:v>0.33284336273978321</c:v>
                </c:pt>
                <c:pt idx="543">
                  <c:v>0.33169106252019309</c:v>
                </c:pt>
                <c:pt idx="544">
                  <c:v>0.33054136342976687</c:v>
                </c:pt>
                <c:pt idx="545">
                  <c:v>0.33023265046847711</c:v>
                </c:pt>
                <c:pt idx="546">
                  <c:v>0.32859284388296578</c:v>
                </c:pt>
                <c:pt idx="547">
                  <c:v>0.32808124284689499</c:v>
                </c:pt>
                <c:pt idx="548">
                  <c:v>0.32707186782978215</c:v>
                </c:pt>
                <c:pt idx="549">
                  <c:v>0.32540810347565635</c:v>
                </c:pt>
                <c:pt idx="550">
                  <c:v>0.32461790781598271</c:v>
                </c:pt>
                <c:pt idx="551">
                  <c:v>0.32420446518046375</c:v>
                </c:pt>
                <c:pt idx="552">
                  <c:v>0.322300438632518</c:v>
                </c:pt>
                <c:pt idx="553">
                  <c:v>0.32183237228455802</c:v>
                </c:pt>
                <c:pt idx="554">
                  <c:v>0.32006182473317896</c:v>
                </c:pt>
                <c:pt idx="555">
                  <c:v>0.31894128566969504</c:v>
                </c:pt>
                <c:pt idx="556">
                  <c:v>0.31788988188135581</c:v>
                </c:pt>
                <c:pt idx="557">
                  <c:v>0.31683163301626943</c:v>
                </c:pt>
                <c:pt idx="558">
                  <c:v>0.31570862972515656</c:v>
                </c:pt>
                <c:pt idx="559">
                  <c:v>0.31560663808162631</c:v>
                </c:pt>
                <c:pt idx="560">
                  <c:v>0.31489557150914782</c:v>
                </c:pt>
                <c:pt idx="561">
                  <c:v>0.3146950107604608</c:v>
                </c:pt>
                <c:pt idx="562">
                  <c:v>0.31463696450964623</c:v>
                </c:pt>
                <c:pt idx="563">
                  <c:v>0.31409086428677052</c:v>
                </c:pt>
                <c:pt idx="564">
                  <c:v>0.3131550053939206</c:v>
                </c:pt>
                <c:pt idx="565">
                  <c:v>0.31249322337402058</c:v>
                </c:pt>
                <c:pt idx="566">
                  <c:v>0.3115900839480214</c:v>
                </c:pt>
                <c:pt idx="567">
                  <c:v>0.3103619402780744</c:v>
                </c:pt>
                <c:pt idx="568">
                  <c:v>0.30925426995887489</c:v>
                </c:pt>
                <c:pt idx="569">
                  <c:v>0.30875676978090283</c:v>
                </c:pt>
                <c:pt idx="570">
                  <c:v>0.30691941428047304</c:v>
                </c:pt>
                <c:pt idx="571">
                  <c:v>0.30629131003816829</c:v>
                </c:pt>
                <c:pt idx="572">
                  <c:v>0.30615084906331974</c:v>
                </c:pt>
                <c:pt idx="573">
                  <c:v>0.30493762766068144</c:v>
                </c:pt>
                <c:pt idx="574">
                  <c:v>0.30372221583348397</c:v>
                </c:pt>
                <c:pt idx="575">
                  <c:v>0.30276691692267255</c:v>
                </c:pt>
                <c:pt idx="576">
                  <c:v>0.30117037122220225</c:v>
                </c:pt>
                <c:pt idx="577">
                  <c:v>0.30087014615607882</c:v>
                </c:pt>
                <c:pt idx="578">
                  <c:v>0.30012745532902929</c:v>
                </c:pt>
                <c:pt idx="579">
                  <c:v>0.29888740122554264</c:v>
                </c:pt>
                <c:pt idx="580">
                  <c:v>0.29821617299973185</c:v>
                </c:pt>
                <c:pt idx="581">
                  <c:v>0.29720844080103842</c:v>
                </c:pt>
                <c:pt idx="582">
                  <c:v>0.29735300882193499</c:v>
                </c:pt>
                <c:pt idx="583">
                  <c:v>0.29666685832881567</c:v>
                </c:pt>
                <c:pt idx="584">
                  <c:v>0.29643371501481292</c:v>
                </c:pt>
                <c:pt idx="585">
                  <c:v>0.29621289283895458</c:v>
                </c:pt>
                <c:pt idx="586">
                  <c:v>0.29559875255321372</c:v>
                </c:pt>
                <c:pt idx="587">
                  <c:v>0.29512384112850676</c:v>
                </c:pt>
                <c:pt idx="588">
                  <c:v>0.2953825850295434</c:v>
                </c:pt>
                <c:pt idx="589">
                  <c:v>0.29386845405310691</c:v>
                </c:pt>
                <c:pt idx="590">
                  <c:v>0.29353523571706303</c:v>
                </c:pt>
                <c:pt idx="591">
                  <c:v>0.29307004430133682</c:v>
                </c:pt>
                <c:pt idx="592">
                  <c:v>0.29224699227327755</c:v>
                </c:pt>
                <c:pt idx="593">
                  <c:v>0.29195388608697087</c:v>
                </c:pt>
                <c:pt idx="594">
                  <c:v>0.29189994688220461</c:v>
                </c:pt>
                <c:pt idx="595">
                  <c:v>0.29152661639642319</c:v>
                </c:pt>
                <c:pt idx="596">
                  <c:v>0.29212378089183144</c:v>
                </c:pt>
                <c:pt idx="597">
                  <c:v>0.29182068089347435</c:v>
                </c:pt>
                <c:pt idx="598">
                  <c:v>0.29119791581103222</c:v>
                </c:pt>
                <c:pt idx="599">
                  <c:v>0.29060485836167199</c:v>
                </c:pt>
                <c:pt idx="600">
                  <c:v>0.28984669766117432</c:v>
                </c:pt>
                <c:pt idx="601">
                  <c:v>0.2892498069688359</c:v>
                </c:pt>
                <c:pt idx="602">
                  <c:v>0.28971787331679577</c:v>
                </c:pt>
                <c:pt idx="603">
                  <c:v>0.28968501694841015</c:v>
                </c:pt>
                <c:pt idx="604">
                  <c:v>0.29024987268157254</c:v>
                </c:pt>
                <c:pt idx="605">
                  <c:v>0.2916462683379607</c:v>
                </c:pt>
                <c:pt idx="606">
                  <c:v>0.29284087113184709</c:v>
                </c:pt>
                <c:pt idx="607">
                  <c:v>0.29363818567133781</c:v>
                </c:pt>
                <c:pt idx="608">
                  <c:v>0.29448437405880207</c:v>
                </c:pt>
                <c:pt idx="609">
                  <c:v>0.29475968304556638</c:v>
                </c:pt>
                <c:pt idx="610">
                  <c:v>0.29483005043452559</c:v>
                </c:pt>
                <c:pt idx="611">
                  <c:v>0.29557630070148355</c:v>
                </c:pt>
                <c:pt idx="612">
                  <c:v>0.29537793037735544</c:v>
                </c:pt>
                <c:pt idx="613">
                  <c:v>0.2950692174160659</c:v>
                </c:pt>
                <c:pt idx="614">
                  <c:v>0.29581177134158038</c:v>
                </c:pt>
                <c:pt idx="615">
                  <c:v>0.29640236456331154</c:v>
                </c:pt>
                <c:pt idx="616">
                  <c:v>0.29704566487599471</c:v>
                </c:pt>
                <c:pt idx="617">
                  <c:v>0.29780067684118883</c:v>
                </c:pt>
                <c:pt idx="618">
                  <c:v>0.29852132652111307</c:v>
                </c:pt>
                <c:pt idx="619">
                  <c:v>0.29943021581157975</c:v>
                </c:pt>
                <c:pt idx="620">
                  <c:v>0.30088684814334155</c:v>
                </c:pt>
                <c:pt idx="621">
                  <c:v>0.30220411471253417</c:v>
                </c:pt>
                <c:pt idx="622">
                  <c:v>0.30310478991090456</c:v>
                </c:pt>
                <c:pt idx="623">
                  <c:v>0.30426612563180078</c:v>
                </c:pt>
                <c:pt idx="624">
                  <c:v>0.30510232020721434</c:v>
                </c:pt>
                <c:pt idx="625">
                  <c:v>0.30593098519820611</c:v>
                </c:pt>
                <c:pt idx="626">
                  <c:v>0.30744005081784986</c:v>
                </c:pt>
                <c:pt idx="627">
                  <c:v>0.3085701729887797</c:v>
                </c:pt>
                <c:pt idx="628">
                  <c:v>0.30935174385175207</c:v>
                </c:pt>
                <c:pt idx="629">
                  <c:v>0.31037782085612747</c:v>
                </c:pt>
                <c:pt idx="630">
                  <c:v>0.31118581371534348</c:v>
                </c:pt>
                <c:pt idx="631">
                  <c:v>0.31289037472688158</c:v>
                </c:pt>
                <c:pt idx="632">
                  <c:v>0.31367646334050708</c:v>
                </c:pt>
                <c:pt idx="633">
                  <c:v>0.31420668298532983</c:v>
                </c:pt>
                <c:pt idx="634">
                  <c:v>0.31474470601764387</c:v>
                </c:pt>
                <c:pt idx="635">
                  <c:v>0.31610016811508512</c:v>
                </c:pt>
                <c:pt idx="636">
                  <c:v>0.31749670067300811</c:v>
                </c:pt>
                <c:pt idx="637">
                  <c:v>0.31885558530882252</c:v>
                </c:pt>
                <c:pt idx="638">
                  <c:v>0.31984346678494974</c:v>
                </c:pt>
                <c:pt idx="639">
                  <c:v>0.32060655594070525</c:v>
                </c:pt>
                <c:pt idx="640">
                  <c:v>0.32177637955676758</c:v>
                </c:pt>
                <c:pt idx="641">
                  <c:v>0.32337689540175135</c:v>
                </c:pt>
                <c:pt idx="642">
                  <c:v>0.32422500041070473</c:v>
                </c:pt>
                <c:pt idx="643">
                  <c:v>0.32504586201420499</c:v>
                </c:pt>
                <c:pt idx="644">
                  <c:v>0.32574241702397982</c:v>
                </c:pt>
                <c:pt idx="645">
                  <c:v>0.32665678237584406</c:v>
                </c:pt>
                <c:pt idx="646">
                  <c:v>0.32836079578124239</c:v>
                </c:pt>
                <c:pt idx="647">
                  <c:v>0.33001251280029359</c:v>
                </c:pt>
                <c:pt idx="648">
                  <c:v>0.33083693384370227</c:v>
                </c:pt>
                <c:pt idx="649">
                  <c:v>0.33201387633958168</c:v>
                </c:pt>
                <c:pt idx="650">
                  <c:v>0.33318219403875976</c:v>
                </c:pt>
                <c:pt idx="651">
                  <c:v>0.33441718278545346</c:v>
                </c:pt>
                <c:pt idx="652">
                  <c:v>0.33545161078346025</c:v>
                </c:pt>
                <c:pt idx="653">
                  <c:v>0.33642087365083545</c:v>
                </c:pt>
                <c:pt idx="654">
                  <c:v>0.33724625300498878</c:v>
                </c:pt>
                <c:pt idx="655">
                  <c:v>0.33803412133856869</c:v>
                </c:pt>
                <c:pt idx="656">
                  <c:v>0.33844318312496929</c:v>
                </c:pt>
                <c:pt idx="657">
                  <c:v>0.33985847119317913</c:v>
                </c:pt>
                <c:pt idx="658">
                  <c:v>0.34073272439530605</c:v>
                </c:pt>
                <c:pt idx="659">
                  <c:v>0.34122077836736714</c:v>
                </c:pt>
                <c:pt idx="660">
                  <c:v>0.34194402917645528</c:v>
                </c:pt>
                <c:pt idx="661">
                  <c:v>0.34245918965243455</c:v>
                </c:pt>
                <c:pt idx="662">
                  <c:v>0.34378343819990931</c:v>
                </c:pt>
                <c:pt idx="663">
                  <c:v>0.34546212482134353</c:v>
                </c:pt>
                <c:pt idx="664">
                  <c:v>0.34546486285204248</c:v>
                </c:pt>
                <c:pt idx="665">
                  <c:v>0.34626477852069681</c:v>
                </c:pt>
                <c:pt idx="666">
                  <c:v>0.34765268628191864</c:v>
                </c:pt>
                <c:pt idx="667">
                  <c:v>0.3486990247134652</c:v>
                </c:pt>
                <c:pt idx="668">
                  <c:v>0.34908618225427562</c:v>
                </c:pt>
                <c:pt idx="669">
                  <c:v>0.34963063965873187</c:v>
                </c:pt>
                <c:pt idx="670">
                  <c:v>0.35008063500407977</c:v>
                </c:pt>
                <c:pt idx="671">
                  <c:v>0.35092723409614879</c:v>
                </c:pt>
                <c:pt idx="672">
                  <c:v>0.35206242162387136</c:v>
                </c:pt>
                <c:pt idx="673">
                  <c:v>0.35257785590292046</c:v>
                </c:pt>
                <c:pt idx="674">
                  <c:v>0.35293804384134764</c:v>
                </c:pt>
                <c:pt idx="675">
                  <c:v>0.35480770810402334</c:v>
                </c:pt>
                <c:pt idx="676">
                  <c:v>0.35602695317419913</c:v>
                </c:pt>
                <c:pt idx="677">
                  <c:v>0.35694350895062243</c:v>
                </c:pt>
                <c:pt idx="678">
                  <c:v>0.35799244851133277</c:v>
                </c:pt>
                <c:pt idx="679">
                  <c:v>0.3586899618318522</c:v>
                </c:pt>
                <c:pt idx="680">
                  <c:v>0.35960446408525132</c:v>
                </c:pt>
                <c:pt idx="681">
                  <c:v>0.36067831972532077</c:v>
                </c:pt>
                <c:pt idx="682">
                  <c:v>0.36072349723185099</c:v>
                </c:pt>
                <c:pt idx="683">
                  <c:v>0.36092871263272613</c:v>
                </c:pt>
                <c:pt idx="684">
                  <c:v>0.36099976452936011</c:v>
                </c:pt>
                <c:pt idx="685">
                  <c:v>0.36163868399292504</c:v>
                </c:pt>
                <c:pt idx="686">
                  <c:v>0.36208169735999091</c:v>
                </c:pt>
                <c:pt idx="687">
                  <c:v>0.362163838280955</c:v>
                </c:pt>
                <c:pt idx="688">
                  <c:v>0.36228307951788757</c:v>
                </c:pt>
                <c:pt idx="689">
                  <c:v>0.36261794067235092</c:v>
                </c:pt>
                <c:pt idx="690">
                  <c:v>0.36317649893490611</c:v>
                </c:pt>
                <c:pt idx="691">
                  <c:v>0.36369604026000357</c:v>
                </c:pt>
                <c:pt idx="692">
                  <c:v>0.36376996708887122</c:v>
                </c:pt>
                <c:pt idx="693">
                  <c:v>0.36376380651979867</c:v>
                </c:pt>
                <c:pt idx="694">
                  <c:v>0.36429252024773706</c:v>
                </c:pt>
                <c:pt idx="695">
                  <c:v>0.36470158203413794</c:v>
                </c:pt>
                <c:pt idx="696">
                  <c:v>0.36457357909896898</c:v>
                </c:pt>
                <c:pt idx="697">
                  <c:v>0.36469323104050649</c:v>
                </c:pt>
                <c:pt idx="698">
                  <c:v>0.36526192001664737</c:v>
                </c:pt>
                <c:pt idx="699">
                  <c:v>0.36583978139562917</c:v>
                </c:pt>
                <c:pt idx="700">
                  <c:v>0.36611947123151156</c:v>
                </c:pt>
                <c:pt idx="701">
                  <c:v>0.36692897000761171</c:v>
                </c:pt>
                <c:pt idx="702">
                  <c:v>0.36805252090486446</c:v>
                </c:pt>
                <c:pt idx="703">
                  <c:v>0.36928764655309332</c:v>
                </c:pt>
                <c:pt idx="704">
                  <c:v>0.3701332873344178</c:v>
                </c:pt>
                <c:pt idx="705">
                  <c:v>0.37070827378116578</c:v>
                </c:pt>
                <c:pt idx="706">
                  <c:v>0.37110118118644358</c:v>
                </c:pt>
                <c:pt idx="707">
                  <c:v>0.37065173344723545</c:v>
                </c:pt>
                <c:pt idx="708">
                  <c:v>0.37100014785365781</c:v>
                </c:pt>
                <c:pt idx="709">
                  <c:v>0.37096099401466509</c:v>
                </c:pt>
                <c:pt idx="710">
                  <c:v>0.37106996763647726</c:v>
                </c:pt>
                <c:pt idx="711">
                  <c:v>0.37120947030058116</c:v>
                </c:pt>
                <c:pt idx="712">
                  <c:v>0.37124260047203661</c:v>
                </c:pt>
                <c:pt idx="713">
                  <c:v>0.37214724581492009</c:v>
                </c:pt>
                <c:pt idx="714">
                  <c:v>0.37392450154151141</c:v>
                </c:pt>
                <c:pt idx="715">
                  <c:v>0.37478862403005275</c:v>
                </c:pt>
                <c:pt idx="716">
                  <c:v>0.37554897515510965</c:v>
                </c:pt>
                <c:pt idx="717">
                  <c:v>0.37702764863399657</c:v>
                </c:pt>
                <c:pt idx="718">
                  <c:v>0.37856423146216323</c:v>
                </c:pt>
                <c:pt idx="719">
                  <c:v>0.38059872517290677</c:v>
                </c:pt>
                <c:pt idx="720">
                  <c:v>0.38236872511814624</c:v>
                </c:pt>
                <c:pt idx="721">
                  <c:v>0.38423660966086748</c:v>
                </c:pt>
                <c:pt idx="722">
                  <c:v>0.38592720671584185</c:v>
                </c:pt>
                <c:pt idx="723">
                  <c:v>0.38807792982974948</c:v>
                </c:pt>
                <c:pt idx="724">
                  <c:v>0.38977646717375009</c:v>
                </c:pt>
                <c:pt idx="725">
                  <c:v>0.39171923685608379</c:v>
                </c:pt>
                <c:pt idx="726">
                  <c:v>0.39304622343425721</c:v>
                </c:pt>
                <c:pt idx="727">
                  <c:v>0.39425506398777754</c:v>
                </c:pt>
                <c:pt idx="728">
                  <c:v>0.39591800693269386</c:v>
                </c:pt>
                <c:pt idx="729">
                  <c:v>0.39808173569242078</c:v>
                </c:pt>
                <c:pt idx="730">
                  <c:v>0.39950167841281858</c:v>
                </c:pt>
                <c:pt idx="731">
                  <c:v>0.40078622551516058</c:v>
                </c:pt>
                <c:pt idx="732">
                  <c:v>0.40244026986030584</c:v>
                </c:pt>
                <c:pt idx="733">
                  <c:v>0.40444122269498889</c:v>
                </c:pt>
                <c:pt idx="734">
                  <c:v>0.40632923176334673</c:v>
                </c:pt>
                <c:pt idx="735">
                  <c:v>0.40852129914080615</c:v>
                </c:pt>
                <c:pt idx="736">
                  <c:v>0.41027651372027207</c:v>
                </c:pt>
                <c:pt idx="737">
                  <c:v>0.41235454211912642</c:v>
                </c:pt>
                <c:pt idx="738">
                  <c:v>0.41475866997420785</c:v>
                </c:pt>
                <c:pt idx="739">
                  <c:v>0.41714773866044597</c:v>
                </c:pt>
                <c:pt idx="740">
                  <c:v>0.41919742844156788</c:v>
                </c:pt>
                <c:pt idx="741">
                  <c:v>0.42168109608844956</c:v>
                </c:pt>
                <c:pt idx="742">
                  <c:v>0.4233930497828744</c:v>
                </c:pt>
                <c:pt idx="743">
                  <c:v>0.42567957921944233</c:v>
                </c:pt>
                <c:pt idx="744">
                  <c:v>0.42804318422018145</c:v>
                </c:pt>
                <c:pt idx="745">
                  <c:v>0.43040062865184864</c:v>
                </c:pt>
                <c:pt idx="746">
                  <c:v>0.43234996960785937</c:v>
                </c:pt>
                <c:pt idx="747">
                  <c:v>0.43449193102353068</c:v>
                </c:pt>
                <c:pt idx="748">
                  <c:v>0.4362331816464326</c:v>
                </c:pt>
                <c:pt idx="749">
                  <c:v>0.43888893452273392</c:v>
                </c:pt>
                <c:pt idx="750">
                  <c:v>0.4409869505456897</c:v>
                </c:pt>
                <c:pt idx="751">
                  <c:v>0.44365967921232341</c:v>
                </c:pt>
                <c:pt idx="752">
                  <c:v>0.44583969925470823</c:v>
                </c:pt>
                <c:pt idx="753">
                  <c:v>0.44814826983840161</c:v>
                </c:pt>
                <c:pt idx="754">
                  <c:v>0.45058415884958913</c:v>
                </c:pt>
                <c:pt idx="755">
                  <c:v>0.45310793864620819</c:v>
                </c:pt>
                <c:pt idx="756">
                  <c:v>0.45490258086773672</c:v>
                </c:pt>
                <c:pt idx="757">
                  <c:v>0.45689751003488266</c:v>
                </c:pt>
                <c:pt idx="758">
                  <c:v>0.45826652538428281</c:v>
                </c:pt>
                <c:pt idx="759">
                  <c:v>0.46043860513764095</c:v>
                </c:pt>
                <c:pt idx="760">
                  <c:v>0.46237028579564443</c:v>
                </c:pt>
                <c:pt idx="761">
                  <c:v>0.46367057657450478</c:v>
                </c:pt>
                <c:pt idx="762">
                  <c:v>0.46577256274197359</c:v>
                </c:pt>
                <c:pt idx="763">
                  <c:v>0.46714431612207241</c:v>
                </c:pt>
                <c:pt idx="764">
                  <c:v>0.46864900089259809</c:v>
                </c:pt>
                <c:pt idx="765">
                  <c:v>0.47072826140526713</c:v>
                </c:pt>
                <c:pt idx="766">
                  <c:v>0.47218639965391307</c:v>
                </c:pt>
                <c:pt idx="767">
                  <c:v>0.47296701220614107</c:v>
                </c:pt>
                <c:pt idx="768">
                  <c:v>0.47485666409291788</c:v>
                </c:pt>
                <c:pt idx="769">
                  <c:v>0.47586357488240177</c:v>
                </c:pt>
                <c:pt idx="770">
                  <c:v>0.47785932545875726</c:v>
                </c:pt>
                <c:pt idx="771">
                  <c:v>0.47911361732187757</c:v>
                </c:pt>
                <c:pt idx="772">
                  <c:v>0.47974172156418232</c:v>
                </c:pt>
                <c:pt idx="773">
                  <c:v>0.48045525236428965</c:v>
                </c:pt>
                <c:pt idx="774">
                  <c:v>0.48152636997366027</c:v>
                </c:pt>
                <c:pt idx="775">
                  <c:v>0.48211723699846132</c:v>
                </c:pt>
                <c:pt idx="776">
                  <c:v>0.48206603582439372</c:v>
                </c:pt>
                <c:pt idx="777">
                  <c:v>0.4822019790485893</c:v>
                </c:pt>
                <c:pt idx="778">
                  <c:v>0.48232697014998938</c:v>
                </c:pt>
                <c:pt idx="779">
                  <c:v>0.48266169440291784</c:v>
                </c:pt>
                <c:pt idx="780">
                  <c:v>0.48275971590193484</c:v>
                </c:pt>
                <c:pt idx="781">
                  <c:v>0.48304734602684374</c:v>
                </c:pt>
                <c:pt idx="782">
                  <c:v>0.48334948771445635</c:v>
                </c:pt>
                <c:pt idx="783">
                  <c:v>0.48396650293243088</c:v>
                </c:pt>
                <c:pt idx="784">
                  <c:v>0.4848423989529772</c:v>
                </c:pt>
                <c:pt idx="785">
                  <c:v>0.48552827564302664</c:v>
                </c:pt>
                <c:pt idx="786">
                  <c:v>0.48603166258700103</c:v>
                </c:pt>
                <c:pt idx="787">
                  <c:v>0.48628479352510506</c:v>
                </c:pt>
                <c:pt idx="788">
                  <c:v>0.48668194487796607</c:v>
                </c:pt>
                <c:pt idx="789">
                  <c:v>0.48703145449666807</c:v>
                </c:pt>
                <c:pt idx="790">
                  <c:v>0.48690495747838325</c:v>
                </c:pt>
                <c:pt idx="791">
                  <c:v>0.48627876985756768</c:v>
                </c:pt>
                <c:pt idx="792">
                  <c:v>0.48529650134437313</c:v>
                </c:pt>
                <c:pt idx="793">
                  <c:v>0.48511168427220414</c:v>
                </c:pt>
                <c:pt idx="794">
                  <c:v>0.48526296046831285</c:v>
                </c:pt>
                <c:pt idx="795">
                  <c:v>0.48522380662932013</c:v>
                </c:pt>
                <c:pt idx="796">
                  <c:v>0.48403467989683102</c:v>
                </c:pt>
                <c:pt idx="797">
                  <c:v>0.48392023021362124</c:v>
                </c:pt>
                <c:pt idx="798">
                  <c:v>0.48319643179839344</c:v>
                </c:pt>
                <c:pt idx="799">
                  <c:v>0.48355374480458685</c:v>
                </c:pt>
                <c:pt idx="800">
                  <c:v>0.4832109433610971</c:v>
                </c:pt>
                <c:pt idx="801">
                  <c:v>0.48265799806147425</c:v>
                </c:pt>
                <c:pt idx="802">
                  <c:v>0.48269359246055882</c:v>
                </c:pt>
                <c:pt idx="803">
                  <c:v>0.4837046102960908</c:v>
                </c:pt>
                <c:pt idx="804">
                  <c:v>0.48366614096477256</c:v>
                </c:pt>
                <c:pt idx="805">
                  <c:v>0.48369968184083284</c:v>
                </c:pt>
                <c:pt idx="806">
                  <c:v>0.48415159380766987</c:v>
                </c:pt>
                <c:pt idx="807">
                  <c:v>0.48415227831534452</c:v>
                </c:pt>
                <c:pt idx="808">
                  <c:v>0.483252150723114</c:v>
                </c:pt>
                <c:pt idx="809">
                  <c:v>0.4825543635995248</c:v>
                </c:pt>
                <c:pt idx="810">
                  <c:v>0.48161782019900029</c:v>
                </c:pt>
                <c:pt idx="811">
                  <c:v>0.48137947462666963</c:v>
                </c:pt>
                <c:pt idx="812">
                  <c:v>0.48079435746633609</c:v>
                </c:pt>
                <c:pt idx="813">
                  <c:v>0.47990011664010795</c:v>
                </c:pt>
                <c:pt idx="814">
                  <c:v>0.4793530581064876</c:v>
                </c:pt>
                <c:pt idx="815">
                  <c:v>0.47970859139272681</c:v>
                </c:pt>
                <c:pt idx="816">
                  <c:v>0.47896713267949181</c:v>
                </c:pt>
                <c:pt idx="817">
                  <c:v>0.47938605137640822</c:v>
                </c:pt>
                <c:pt idx="818">
                  <c:v>0.47882475508315397</c:v>
                </c:pt>
                <c:pt idx="819">
                  <c:v>0.47988273014517063</c:v>
                </c:pt>
                <c:pt idx="820">
                  <c:v>0.47994173470672974</c:v>
                </c:pt>
                <c:pt idx="821">
                  <c:v>0.48044690137065837</c:v>
                </c:pt>
                <c:pt idx="822">
                  <c:v>0.48114509919885234</c:v>
                </c:pt>
                <c:pt idx="823">
                  <c:v>0.48180044684661005</c:v>
                </c:pt>
                <c:pt idx="824">
                  <c:v>0.48143368763450578</c:v>
                </c:pt>
                <c:pt idx="825">
                  <c:v>0.48270960994014678</c:v>
                </c:pt>
                <c:pt idx="826">
                  <c:v>0.4828407616106194</c:v>
                </c:pt>
                <c:pt idx="827">
                  <c:v>0.48400866860519243</c:v>
                </c:pt>
                <c:pt idx="828">
                  <c:v>0.48467798020951436</c:v>
                </c:pt>
                <c:pt idx="829">
                  <c:v>0.48524516326877065</c:v>
                </c:pt>
                <c:pt idx="830">
                  <c:v>0.48684814334138332</c:v>
                </c:pt>
                <c:pt idx="831">
                  <c:v>0.48897066473909317</c:v>
                </c:pt>
                <c:pt idx="832">
                  <c:v>0.49095505248804866</c:v>
                </c:pt>
                <c:pt idx="833">
                  <c:v>0.49267782140373373</c:v>
                </c:pt>
                <c:pt idx="834">
                  <c:v>0.49458527049005274</c:v>
                </c:pt>
                <c:pt idx="835">
                  <c:v>0.49712041311407207</c:v>
                </c:pt>
                <c:pt idx="836">
                  <c:v>0.499084950140461</c:v>
                </c:pt>
                <c:pt idx="837">
                  <c:v>0.50163515193332375</c:v>
                </c:pt>
                <c:pt idx="838">
                  <c:v>0.50390867572407227</c:v>
                </c:pt>
                <c:pt idx="839">
                  <c:v>0.50642615805008429</c:v>
                </c:pt>
                <c:pt idx="840">
                  <c:v>0.51029978698121181</c:v>
                </c:pt>
                <c:pt idx="841">
                  <c:v>0.51350670543718135</c:v>
                </c:pt>
                <c:pt idx="842">
                  <c:v>0.51661040013580639</c:v>
                </c:pt>
                <c:pt idx="843">
                  <c:v>0.52076536172123578</c:v>
                </c:pt>
                <c:pt idx="844">
                  <c:v>0.52441953749185444</c:v>
                </c:pt>
                <c:pt idx="845">
                  <c:v>0.52866416958266937</c:v>
                </c:pt>
                <c:pt idx="846">
                  <c:v>0.53275957900039983</c:v>
                </c:pt>
                <c:pt idx="847">
                  <c:v>0.53622400924359159</c:v>
                </c:pt>
                <c:pt idx="848">
                  <c:v>0.54041511283424537</c:v>
                </c:pt>
                <c:pt idx="849">
                  <c:v>0.54464098941477346</c:v>
                </c:pt>
                <c:pt idx="850">
                  <c:v>0.54915175808951178</c:v>
                </c:pt>
                <c:pt idx="851">
                  <c:v>0.55397671578693763</c:v>
                </c:pt>
                <c:pt idx="852">
                  <c:v>0.558311839792348</c:v>
                </c:pt>
                <c:pt idx="853">
                  <c:v>0.56231511447706373</c:v>
                </c:pt>
                <c:pt idx="854">
                  <c:v>0.56730394331181255</c:v>
                </c:pt>
                <c:pt idx="855">
                  <c:v>0.57165590620602047</c:v>
                </c:pt>
                <c:pt idx="856">
                  <c:v>0.5765898375252585</c:v>
                </c:pt>
                <c:pt idx="857">
                  <c:v>0.58125037647922129</c:v>
                </c:pt>
                <c:pt idx="858">
                  <c:v>0.58465963540383237</c:v>
                </c:pt>
                <c:pt idx="859">
                  <c:v>0.58924611062739263</c:v>
                </c:pt>
                <c:pt idx="860">
                  <c:v>0.59366282794762704</c:v>
                </c:pt>
                <c:pt idx="861">
                  <c:v>0.59678952210412184</c:v>
                </c:pt>
                <c:pt idx="862">
                  <c:v>0.60153014845602459</c:v>
                </c:pt>
                <c:pt idx="863">
                  <c:v>0.60595302634533132</c:v>
                </c:pt>
                <c:pt idx="864">
                  <c:v>0.61106753078915543</c:v>
                </c:pt>
                <c:pt idx="865">
                  <c:v>0.61738430451282222</c:v>
                </c:pt>
                <c:pt idx="866">
                  <c:v>0.62303423085979648</c:v>
                </c:pt>
                <c:pt idx="867">
                  <c:v>0.62917604442181019</c:v>
                </c:pt>
                <c:pt idx="868">
                  <c:v>0.6357746984059186</c:v>
                </c:pt>
                <c:pt idx="869">
                  <c:v>0.64071164155892546</c:v>
                </c:pt>
                <c:pt idx="870">
                  <c:v>0.64648943393953362</c:v>
                </c:pt>
                <c:pt idx="871">
                  <c:v>0.65201669651120153</c:v>
                </c:pt>
                <c:pt idx="872">
                  <c:v>0.65752219173881388</c:v>
                </c:pt>
                <c:pt idx="873">
                  <c:v>0.66394520105359445</c:v>
                </c:pt>
                <c:pt idx="874">
                  <c:v>0.67061819257117516</c:v>
                </c:pt>
                <c:pt idx="875">
                  <c:v>0.67704270780283993</c:v>
                </c:pt>
                <c:pt idx="876">
                  <c:v>0.6855421026980556</c:v>
                </c:pt>
                <c:pt idx="877">
                  <c:v>0.69348225482304127</c:v>
                </c:pt>
                <c:pt idx="878">
                  <c:v>0.70211581322249794</c:v>
                </c:pt>
                <c:pt idx="879">
                  <c:v>0.71080221561444157</c:v>
                </c:pt>
                <c:pt idx="880">
                  <c:v>0.71882012781127325</c:v>
                </c:pt>
                <c:pt idx="881">
                  <c:v>0.72641241313597638</c:v>
                </c:pt>
                <c:pt idx="882">
                  <c:v>0.73519136096553928</c:v>
                </c:pt>
                <c:pt idx="883">
                  <c:v>0.74268439267741071</c:v>
                </c:pt>
                <c:pt idx="884">
                  <c:v>0.75065288342012926</c:v>
                </c:pt>
                <c:pt idx="885">
                  <c:v>0.75881933378237054</c:v>
                </c:pt>
                <c:pt idx="886">
                  <c:v>0.76641572615312181</c:v>
                </c:pt>
                <c:pt idx="887">
                  <c:v>0.7746132531637947</c:v>
                </c:pt>
                <c:pt idx="888">
                  <c:v>0.78332566684737681</c:v>
                </c:pt>
                <c:pt idx="889">
                  <c:v>0.79110578107801777</c:v>
                </c:pt>
                <c:pt idx="890">
                  <c:v>0.79991868048824577</c:v>
                </c:pt>
                <c:pt idx="891">
                  <c:v>0.80826926341498162</c:v>
                </c:pt>
                <c:pt idx="892">
                  <c:v>0.81583594815265081</c:v>
                </c:pt>
                <c:pt idx="893">
                  <c:v>0.82389260348387061</c:v>
                </c:pt>
                <c:pt idx="894">
                  <c:v>0.83219294354728335</c:v>
                </c:pt>
                <c:pt idx="895">
                  <c:v>0.84033721586086452</c:v>
                </c:pt>
                <c:pt idx="896">
                  <c:v>0.84943706088832693</c:v>
                </c:pt>
                <c:pt idx="897">
                  <c:v>0.85869297366562081</c:v>
                </c:pt>
                <c:pt idx="898">
                  <c:v>0.86694950523785286</c:v>
                </c:pt>
                <c:pt idx="899">
                  <c:v>0.87420665560502298</c:v>
                </c:pt>
                <c:pt idx="900">
                  <c:v>0.88201825718869986</c:v>
                </c:pt>
                <c:pt idx="901">
                  <c:v>0.88884553673615807</c:v>
                </c:pt>
                <c:pt idx="902">
                  <c:v>0.89634910986621985</c:v>
                </c:pt>
                <c:pt idx="903">
                  <c:v>0.90248640567758054</c:v>
                </c:pt>
                <c:pt idx="904">
                  <c:v>0.90750110890243307</c:v>
                </c:pt>
                <c:pt idx="905">
                  <c:v>0.91290461248651544</c:v>
                </c:pt>
                <c:pt idx="906">
                  <c:v>0.91967028634325076</c:v>
                </c:pt>
                <c:pt idx="907">
                  <c:v>0.92568163274246662</c:v>
                </c:pt>
                <c:pt idx="908">
                  <c:v>0.93091537842322325</c:v>
                </c:pt>
                <c:pt idx="909">
                  <c:v>0.93529622754130348</c:v>
                </c:pt>
                <c:pt idx="910">
                  <c:v>0.94133358523215782</c:v>
                </c:pt>
                <c:pt idx="911">
                  <c:v>0.94601287969640746</c:v>
                </c:pt>
                <c:pt idx="912">
                  <c:v>0.95049229791964462</c:v>
                </c:pt>
                <c:pt idx="913">
                  <c:v>0.95546456166866556</c:v>
                </c:pt>
                <c:pt idx="914">
                  <c:v>0.95952916824103462</c:v>
                </c:pt>
                <c:pt idx="915">
                  <c:v>0.96426322331926007</c:v>
                </c:pt>
                <c:pt idx="916">
                  <c:v>0.96795956476264045</c:v>
                </c:pt>
                <c:pt idx="917">
                  <c:v>0.97044706565250016</c:v>
                </c:pt>
                <c:pt idx="918">
                  <c:v>0.97475672597241181</c:v>
                </c:pt>
                <c:pt idx="919">
                  <c:v>0.97979059541215596</c:v>
                </c:pt>
                <c:pt idx="920">
                  <c:v>0.98243827109789572</c:v>
                </c:pt>
                <c:pt idx="921">
                  <c:v>0.9860921730654445</c:v>
                </c:pt>
                <c:pt idx="922">
                  <c:v>0.9882839666398342</c:v>
                </c:pt>
                <c:pt idx="923">
                  <c:v>0.99173388532032236</c:v>
                </c:pt>
                <c:pt idx="924">
                  <c:v>0.99375729000673585</c:v>
                </c:pt>
                <c:pt idx="925">
                  <c:v>0.99509618701844915</c:v>
                </c:pt>
                <c:pt idx="926">
                  <c:v>0.99599289207230601</c:v>
                </c:pt>
                <c:pt idx="927">
                  <c:v>0.9976740429213693</c:v>
                </c:pt>
                <c:pt idx="928">
                  <c:v>0.99743309621987508</c:v>
                </c:pt>
                <c:pt idx="929">
                  <c:v>0.99869806640272063</c:v>
                </c:pt>
                <c:pt idx="930">
                  <c:v>0.99917859079036031</c:v>
                </c:pt>
                <c:pt idx="931">
                  <c:v>1</c:v>
                </c:pt>
                <c:pt idx="932">
                  <c:v>1.0004572511267</c:v>
                </c:pt>
                <c:pt idx="933">
                  <c:v>1.0013361589810148</c:v>
                </c:pt>
                <c:pt idx="934">
                  <c:v>1.0008145641328932</c:v>
                </c:pt>
                <c:pt idx="935">
                  <c:v>1.0016866269104612</c:v>
                </c:pt>
                <c:pt idx="936">
                  <c:v>1.0021356639450645</c:v>
                </c:pt>
                <c:pt idx="937">
                  <c:v>1.0021329259143656</c:v>
                </c:pt>
                <c:pt idx="938">
                  <c:v>1.0014456802089668</c:v>
                </c:pt>
                <c:pt idx="939">
                  <c:v>1.0010171784046045</c:v>
                </c:pt>
                <c:pt idx="940">
                  <c:v>0.99991512104833746</c:v>
                </c:pt>
                <c:pt idx="941">
                  <c:v>0.9998918477873977</c:v>
                </c:pt>
                <c:pt idx="942">
                  <c:v>0.99916900768291428</c:v>
                </c:pt>
                <c:pt idx="943">
                  <c:v>0.99843384644028643</c:v>
                </c:pt>
                <c:pt idx="944">
                  <c:v>0.9978930853772735</c:v>
                </c:pt>
                <c:pt idx="945">
                  <c:v>0.99789719242332187</c:v>
                </c:pt>
                <c:pt idx="946">
                  <c:v>0.99747553569570635</c:v>
                </c:pt>
                <c:pt idx="947">
                  <c:v>0.99599289207230601</c:v>
                </c:pt>
                <c:pt idx="948">
                  <c:v>0.99463893589174945</c:v>
                </c:pt>
                <c:pt idx="949">
                  <c:v>0.99189132208550357</c:v>
                </c:pt>
                <c:pt idx="950">
                  <c:v>0.98888085733217246</c:v>
                </c:pt>
                <c:pt idx="951">
                  <c:v>0.98590324894722747</c:v>
                </c:pt>
                <c:pt idx="952">
                  <c:v>0.98344175934900624</c:v>
                </c:pt>
                <c:pt idx="953">
                  <c:v>0.97905269613882917</c:v>
                </c:pt>
                <c:pt idx="954">
                  <c:v>0.97632287953212538</c:v>
                </c:pt>
                <c:pt idx="955">
                  <c:v>0.97192970927590061</c:v>
                </c:pt>
                <c:pt idx="956">
                  <c:v>0.9684236609660869</c:v>
                </c:pt>
                <c:pt idx="957">
                  <c:v>0.96336514925005357</c:v>
                </c:pt>
                <c:pt idx="958">
                  <c:v>0.95752903681556112</c:v>
                </c:pt>
                <c:pt idx="959">
                  <c:v>0.9513356113748751</c:v>
                </c:pt>
                <c:pt idx="960">
                  <c:v>0.94615115024669683</c:v>
                </c:pt>
                <c:pt idx="961">
                  <c:v>0.93970856401241987</c:v>
                </c:pt>
                <c:pt idx="962">
                  <c:v>0.93344121174286621</c:v>
                </c:pt>
                <c:pt idx="963">
                  <c:v>0.92586918784533434</c:v>
                </c:pt>
                <c:pt idx="964">
                  <c:v>0.91974832021816644</c:v>
                </c:pt>
                <c:pt idx="965">
                  <c:v>0.91236111339280368</c:v>
                </c:pt>
                <c:pt idx="966">
                  <c:v>0.90541746754064611</c:v>
                </c:pt>
                <c:pt idx="967">
                  <c:v>0.89674749333289538</c:v>
                </c:pt>
                <c:pt idx="968">
                  <c:v>0.88685772644882921</c:v>
                </c:pt>
                <c:pt idx="969">
                  <c:v>0.87846155531095838</c:v>
                </c:pt>
                <c:pt idx="970">
                  <c:v>0.870159846232196</c:v>
                </c:pt>
                <c:pt idx="971">
                  <c:v>0.86178010327851817</c:v>
                </c:pt>
                <c:pt idx="972">
                  <c:v>0.85381106492966041</c:v>
                </c:pt>
                <c:pt idx="973">
                  <c:v>0.84465098322682397</c:v>
                </c:pt>
                <c:pt idx="974">
                  <c:v>0.83735002436847328</c:v>
                </c:pt>
                <c:pt idx="975">
                  <c:v>0.83030233334976167</c:v>
                </c:pt>
                <c:pt idx="976">
                  <c:v>0.8229151265243988</c:v>
                </c:pt>
                <c:pt idx="977">
                  <c:v>0.81510174522076739</c:v>
                </c:pt>
                <c:pt idx="978">
                  <c:v>0.80602079260512682</c:v>
                </c:pt>
                <c:pt idx="979">
                  <c:v>0.79739120435018329</c:v>
                </c:pt>
                <c:pt idx="980">
                  <c:v>0.78804301993833969</c:v>
                </c:pt>
                <c:pt idx="981">
                  <c:v>0.77825798272850255</c:v>
                </c:pt>
                <c:pt idx="982">
                  <c:v>0.76892663720545651</c:v>
                </c:pt>
                <c:pt idx="983">
                  <c:v>0.75889339751277318</c:v>
                </c:pt>
                <c:pt idx="984">
                  <c:v>0.7496650019440021</c:v>
                </c:pt>
                <c:pt idx="985">
                  <c:v>0.74074696215493996</c:v>
                </c:pt>
                <c:pt idx="986">
                  <c:v>0.73244265194701375</c:v>
                </c:pt>
                <c:pt idx="987">
                  <c:v>0.72316278140110535</c:v>
                </c:pt>
                <c:pt idx="988">
                  <c:v>0.71328109170760046</c:v>
                </c:pt>
                <c:pt idx="989">
                  <c:v>0.70451432811464687</c:v>
                </c:pt>
                <c:pt idx="990">
                  <c:v>0.69629941460903666</c:v>
                </c:pt>
                <c:pt idx="991">
                  <c:v>0.68705623367449209</c:v>
                </c:pt>
                <c:pt idx="992">
                  <c:v>0.67884830214716374</c:v>
                </c:pt>
                <c:pt idx="993">
                  <c:v>0.66742058341958144</c:v>
                </c:pt>
                <c:pt idx="994">
                  <c:v>0.65847625853581093</c:v>
                </c:pt>
                <c:pt idx="995">
                  <c:v>0.64870231035030379</c:v>
                </c:pt>
                <c:pt idx="996">
                  <c:v>0.63637569614430534</c:v>
                </c:pt>
                <c:pt idx="997">
                  <c:v>0.62254959942610899</c:v>
                </c:pt>
                <c:pt idx="998">
                  <c:v>0.61175984185134702</c:v>
                </c:pt>
                <c:pt idx="999">
                  <c:v>0.5987339346048749</c:v>
                </c:pt>
                <c:pt idx="1000">
                  <c:v>0.58887058971705197</c:v>
                </c:pt>
                <c:pt idx="1001">
                  <c:v>0.57819582943163972</c:v>
                </c:pt>
                <c:pt idx="1002">
                  <c:v>0.56789015568442569</c:v>
                </c:pt>
                <c:pt idx="1003">
                  <c:v>0.55786348726541934</c:v>
                </c:pt>
                <c:pt idx="1004">
                  <c:v>0.5481819476159967</c:v>
                </c:pt>
                <c:pt idx="1005">
                  <c:v>0.53899612842459188</c:v>
                </c:pt>
                <c:pt idx="1006">
                  <c:v>0.53008370159846252</c:v>
                </c:pt>
                <c:pt idx="1007">
                  <c:v>0.51977036136529176</c:v>
                </c:pt>
                <c:pt idx="1008">
                  <c:v>0.50823065718212845</c:v>
                </c:pt>
                <c:pt idx="1009">
                  <c:v>0.49773236297525369</c:v>
                </c:pt>
                <c:pt idx="1010">
                  <c:v>0.48863361316007081</c:v>
                </c:pt>
                <c:pt idx="1011">
                  <c:v>0.47741439547020209</c:v>
                </c:pt>
                <c:pt idx="1012">
                  <c:v>0.46547384359273447</c:v>
                </c:pt>
                <c:pt idx="1013">
                  <c:v>0.45439207504394558</c:v>
                </c:pt>
                <c:pt idx="1014">
                  <c:v>0.4452347313718083</c:v>
                </c:pt>
                <c:pt idx="1015">
                  <c:v>0.43731840011390222</c:v>
                </c:pt>
                <c:pt idx="1016">
                  <c:v>0.4276348069414555</c:v>
                </c:pt>
                <c:pt idx="1017">
                  <c:v>0.41660601928668822</c:v>
                </c:pt>
                <c:pt idx="1018">
                  <c:v>0.40895390799121656</c:v>
                </c:pt>
                <c:pt idx="1019">
                  <c:v>0.40035443807395982</c:v>
                </c:pt>
                <c:pt idx="1020">
                  <c:v>0.39217758319506296</c:v>
                </c:pt>
                <c:pt idx="1021">
                  <c:v>0.38168106870814233</c:v>
                </c:pt>
                <c:pt idx="1022">
                  <c:v>0.3726321510516778</c:v>
                </c:pt>
                <c:pt idx="1023">
                  <c:v>0.36263587477342812</c:v>
                </c:pt>
                <c:pt idx="1024">
                  <c:v>0.35570646668090461</c:v>
                </c:pt>
                <c:pt idx="1025">
                  <c:v>0.34866603144354469</c:v>
                </c:pt>
                <c:pt idx="1026">
                  <c:v>0.34232091910214502</c:v>
                </c:pt>
                <c:pt idx="1027">
                  <c:v>0.33381344701636806</c:v>
                </c:pt>
                <c:pt idx="1028">
                  <c:v>0.32880641027747221</c:v>
                </c:pt>
                <c:pt idx="1029">
                  <c:v>0.32238203194734233</c:v>
                </c:pt>
                <c:pt idx="1030">
                  <c:v>0.3188852929419046</c:v>
                </c:pt>
                <c:pt idx="1031">
                  <c:v>0.31255044821562539</c:v>
                </c:pt>
                <c:pt idx="1032">
                  <c:v>0.30480195823955586</c:v>
                </c:pt>
                <c:pt idx="1033">
                  <c:v>0.2977734334357357</c:v>
                </c:pt>
                <c:pt idx="1034">
                  <c:v>0.29342051223078319</c:v>
                </c:pt>
                <c:pt idx="1035">
                  <c:v>0.28506431634111495</c:v>
                </c:pt>
                <c:pt idx="1036">
                  <c:v>0.2781817285735409</c:v>
                </c:pt>
                <c:pt idx="1037">
                  <c:v>0.27194408393706915</c:v>
                </c:pt>
                <c:pt idx="1038">
                  <c:v>0.26497100425489978</c:v>
                </c:pt>
                <c:pt idx="1039">
                  <c:v>0.25947125889175487</c:v>
                </c:pt>
                <c:pt idx="1040">
                  <c:v>0.25281962401362446</c:v>
                </c:pt>
                <c:pt idx="1041">
                  <c:v>0.24572963042061635</c:v>
                </c:pt>
                <c:pt idx="1042">
                  <c:v>0.24063292317633467</c:v>
                </c:pt>
                <c:pt idx="1043">
                  <c:v>0.23533661349411061</c:v>
                </c:pt>
                <c:pt idx="1044">
                  <c:v>0.22973980494269311</c:v>
                </c:pt>
                <c:pt idx="1045">
                  <c:v>0.22599705387896812</c:v>
                </c:pt>
                <c:pt idx="1046">
                  <c:v>0.22114362066227494</c:v>
                </c:pt>
                <c:pt idx="1047">
                  <c:v>0.21683067470552495</c:v>
                </c:pt>
                <c:pt idx="1048">
                  <c:v>0.21081111421421259</c:v>
                </c:pt>
                <c:pt idx="1049">
                  <c:v>0.20697321658370443</c:v>
                </c:pt>
                <c:pt idx="1050">
                  <c:v>0.20233978413365977</c:v>
                </c:pt>
                <c:pt idx="1051">
                  <c:v>0.19942775158395087</c:v>
                </c:pt>
                <c:pt idx="1052">
                  <c:v>0.19479212870934715</c:v>
                </c:pt>
                <c:pt idx="1053">
                  <c:v>0.1904856171247393</c:v>
                </c:pt>
                <c:pt idx="1054">
                  <c:v>0.1852084736574067</c:v>
                </c:pt>
                <c:pt idx="1055">
                  <c:v>0.18265745045533449</c:v>
                </c:pt>
                <c:pt idx="1056">
                  <c:v>0.17740111602131295</c:v>
                </c:pt>
                <c:pt idx="1057">
                  <c:v>0.17506639724444595</c:v>
                </c:pt>
                <c:pt idx="1058">
                  <c:v>0.16911104357302068</c:v>
                </c:pt>
                <c:pt idx="1059">
                  <c:v>0.16465599382300289</c:v>
                </c:pt>
                <c:pt idx="1060">
                  <c:v>0.16144674804093911</c:v>
                </c:pt>
                <c:pt idx="1061">
                  <c:v>0.15771932994912757</c:v>
                </c:pt>
                <c:pt idx="1062">
                  <c:v>0.15332246335145924</c:v>
                </c:pt>
                <c:pt idx="1063">
                  <c:v>0.14767623334592844</c:v>
                </c:pt>
                <c:pt idx="1064">
                  <c:v>0.1417414149047439</c:v>
                </c:pt>
                <c:pt idx="1065">
                  <c:v>0.13525830581612491</c:v>
                </c:pt>
                <c:pt idx="1066">
                  <c:v>0.12966081275703278</c:v>
                </c:pt>
                <c:pt idx="1067">
                  <c:v>0.12749092342823354</c:v>
                </c:pt>
                <c:pt idx="1068">
                  <c:v>0.12358881897783856</c:v>
                </c:pt>
                <c:pt idx="1069">
                  <c:v>0.1193766325508042</c:v>
                </c:pt>
                <c:pt idx="1070">
                  <c:v>0.12039203123545426</c:v>
                </c:pt>
                <c:pt idx="1071">
                  <c:v>0.11699564105512759</c:v>
                </c:pt>
                <c:pt idx="1072">
                  <c:v>0.116638875655074</c:v>
                </c:pt>
                <c:pt idx="1073">
                  <c:v>0.11713172118085792</c:v>
                </c:pt>
                <c:pt idx="1074">
                  <c:v>0.11056113201141214</c:v>
                </c:pt>
                <c:pt idx="1075">
                  <c:v>0.10998080640480157</c:v>
                </c:pt>
                <c:pt idx="1076">
                  <c:v>0.10854429859867591</c:v>
                </c:pt>
                <c:pt idx="1077">
                  <c:v>0.10338735467902073</c:v>
                </c:pt>
                <c:pt idx="1078">
                  <c:v>0.10243438309430335</c:v>
                </c:pt>
                <c:pt idx="1079">
                  <c:v>0.10321171000969265</c:v>
                </c:pt>
                <c:pt idx="1080">
                  <c:v>0.10164090179779096</c:v>
                </c:pt>
                <c:pt idx="1081">
                  <c:v>9.9730167074633377E-2</c:v>
                </c:pt>
                <c:pt idx="1082">
                  <c:v>9.5687601649389734E-2</c:v>
                </c:pt>
                <c:pt idx="1083">
                  <c:v>9.4092698767338598E-2</c:v>
                </c:pt>
                <c:pt idx="1084">
                  <c:v>9.4771730380641128E-2</c:v>
                </c:pt>
                <c:pt idx="1085">
                  <c:v>8.8981890664958235E-2</c:v>
                </c:pt>
                <c:pt idx="1086">
                  <c:v>8.6000996643174468E-2</c:v>
                </c:pt>
                <c:pt idx="1087">
                  <c:v>8.2830083290893933E-2</c:v>
                </c:pt>
                <c:pt idx="1088">
                  <c:v>8.2196366085656641E-2</c:v>
                </c:pt>
                <c:pt idx="1089">
                  <c:v>8.3107582702217367E-2</c:v>
                </c:pt>
                <c:pt idx="1090">
                  <c:v>8.0049202411657583E-2</c:v>
                </c:pt>
                <c:pt idx="1091">
                  <c:v>7.7601266065395191E-2</c:v>
                </c:pt>
                <c:pt idx="1092">
                  <c:v>7.9498173733523969E-2</c:v>
                </c:pt>
                <c:pt idx="1093">
                  <c:v>7.5809772579170223E-2</c:v>
                </c:pt>
                <c:pt idx="1094">
                  <c:v>7.7087200801695413E-2</c:v>
                </c:pt>
                <c:pt idx="1095">
                  <c:v>7.7301040999271708E-2</c:v>
                </c:pt>
                <c:pt idx="1096">
                  <c:v>7.4064414910219978E-2</c:v>
                </c:pt>
                <c:pt idx="1097">
                  <c:v>7.402457656355256E-2</c:v>
                </c:pt>
                <c:pt idx="1098">
                  <c:v>7.3578277559648131E-2</c:v>
                </c:pt>
                <c:pt idx="1099">
                  <c:v>7.3714494586913454E-2</c:v>
                </c:pt>
                <c:pt idx="1100">
                  <c:v>7.3219732439640153E-2</c:v>
                </c:pt>
                <c:pt idx="1101">
                  <c:v>6.8047729351141631E-2</c:v>
                </c:pt>
                <c:pt idx="1102">
                  <c:v>6.4463920969481961E-2</c:v>
                </c:pt>
                <c:pt idx="1103">
                  <c:v>6.2763467003992157E-2</c:v>
                </c:pt>
                <c:pt idx="1104">
                  <c:v>5.9250436715896596E-2</c:v>
                </c:pt>
                <c:pt idx="1105">
                  <c:v>5.8583726240738675E-2</c:v>
                </c:pt>
                <c:pt idx="1106">
                  <c:v>5.6262560715830821E-2</c:v>
                </c:pt>
                <c:pt idx="1107">
                  <c:v>5.2905187472962009E-2</c:v>
                </c:pt>
                <c:pt idx="1108">
                  <c:v>5.3542874822712555E-2</c:v>
                </c:pt>
                <c:pt idx="1109">
                  <c:v>5.0608664224343299E-2</c:v>
                </c:pt>
                <c:pt idx="1110">
                  <c:v>4.9023618252807918E-2</c:v>
                </c:pt>
                <c:pt idx="1111">
                  <c:v>5.062331268858189E-2</c:v>
                </c:pt>
                <c:pt idx="1112">
                  <c:v>4.8837295263754514E-2</c:v>
                </c:pt>
                <c:pt idx="1113">
                  <c:v>4.6380871022325916E-2</c:v>
                </c:pt>
                <c:pt idx="1114">
                  <c:v>4.7385454485715781E-2</c:v>
                </c:pt>
                <c:pt idx="1115">
                  <c:v>4.4038075054897596E-2</c:v>
                </c:pt>
                <c:pt idx="1116">
                  <c:v>4.1720058265293285E-2</c:v>
                </c:pt>
                <c:pt idx="1117">
                  <c:v>4.0774890068067497E-2</c:v>
                </c:pt>
                <c:pt idx="1118">
                  <c:v>4.1680904426300493E-2</c:v>
                </c:pt>
                <c:pt idx="1119">
                  <c:v>4.1545235005174999E-2</c:v>
                </c:pt>
                <c:pt idx="1120">
                  <c:v>3.8863060132630245E-2</c:v>
                </c:pt>
                <c:pt idx="1121">
                  <c:v>3.7440926987673442E-2</c:v>
                </c:pt>
                <c:pt idx="1122">
                  <c:v>3.6500002738030717E-2</c:v>
                </c:pt>
                <c:pt idx="1123">
                  <c:v>4.1326192549270911E-2</c:v>
                </c:pt>
                <c:pt idx="1124">
                  <c:v>3.8979837141934079E-2</c:v>
                </c:pt>
                <c:pt idx="1125">
                  <c:v>3.039131934747262E-2</c:v>
                </c:pt>
                <c:pt idx="1126">
                  <c:v>2.8653765066013973E-2</c:v>
                </c:pt>
                <c:pt idx="1127">
                  <c:v>2.816790151851185E-2</c:v>
                </c:pt>
                <c:pt idx="1128">
                  <c:v>2.9781286107779904E-2</c:v>
                </c:pt>
                <c:pt idx="1129">
                  <c:v>2.7877533362904116E-2</c:v>
                </c:pt>
                <c:pt idx="1130">
                  <c:v>3.0162419981052919E-2</c:v>
                </c:pt>
                <c:pt idx="1131">
                  <c:v>3.0090957379814261E-2</c:v>
                </c:pt>
                <c:pt idx="1132">
                  <c:v>3.5695432417188262E-2</c:v>
                </c:pt>
                <c:pt idx="1133">
                  <c:v>3.2126135598232394E-2</c:v>
                </c:pt>
                <c:pt idx="1134">
                  <c:v>3.4387475152371429E-2</c:v>
                </c:pt>
                <c:pt idx="1135">
                  <c:v>2.7354706400968241E-2</c:v>
                </c:pt>
                <c:pt idx="1136">
                  <c:v>2.0931012578513049E-2</c:v>
                </c:pt>
                <c:pt idx="1137">
                  <c:v>1.3099286469199951E-2</c:v>
                </c:pt>
                <c:pt idx="1138">
                  <c:v>1.269679595647635E-2</c:v>
                </c:pt>
                <c:pt idx="1139">
                  <c:v>1.0153576141895725E-2</c:v>
                </c:pt>
                <c:pt idx="1140">
                  <c:v>1.1708366874209416E-2</c:v>
                </c:pt>
                <c:pt idx="1141">
                  <c:v>7.8480173919710412E-3</c:v>
                </c:pt>
                <c:pt idx="1142">
                  <c:v>1.32663063418268E-2</c:v>
                </c:pt>
                <c:pt idx="1143">
                  <c:v>2.3714357685378388E-2</c:v>
                </c:pt>
                <c:pt idx="1144">
                  <c:v>2.6663079846451297E-2</c:v>
                </c:pt>
                <c:pt idx="1145">
                  <c:v>2.430837344548319E-2</c:v>
                </c:pt>
                <c:pt idx="1146">
                  <c:v>1.8911304233543143E-2</c:v>
                </c:pt>
                <c:pt idx="1147">
                  <c:v>2.1843735111958109E-2</c:v>
                </c:pt>
                <c:pt idx="1148">
                  <c:v>1.7608138522449142E-2</c:v>
                </c:pt>
                <c:pt idx="1149">
                  <c:v>1.2673933400141281E-2</c:v>
                </c:pt>
                <c:pt idx="1150">
                  <c:v>3.9679540887012921E-3</c:v>
                </c:pt>
                <c:pt idx="1151">
                  <c:v>-2.1362115512038554E-3</c:v>
                </c:pt>
                <c:pt idx="1152">
                  <c:v>-1.4455433074314909E-3</c:v>
                </c:pt>
                <c:pt idx="1153">
                  <c:v>3.5245300170306014E-3</c:v>
                </c:pt>
                <c:pt idx="1154">
                  <c:v>-2.816201475250892E-3</c:v>
                </c:pt>
                <c:pt idx="1155">
                  <c:v>0</c:v>
                </c:pt>
                <c:pt idx="1156">
                  <c:v>-6.8479516792341981E-3</c:v>
                </c:pt>
                <c:pt idx="1157">
                  <c:v>-6.8954565118583399E-3</c:v>
                </c:pt>
                <c:pt idx="1158">
                  <c:v>-2.985411772436782E-3</c:v>
                </c:pt>
                <c:pt idx="1159">
                  <c:v>-5.3755756709543039E-3</c:v>
                </c:pt>
                <c:pt idx="1160">
                  <c:v>-7.4678418294425314E-3</c:v>
                </c:pt>
                <c:pt idx="1161">
                  <c:v>-1.2469676310010726E-2</c:v>
                </c:pt>
                <c:pt idx="1162">
                  <c:v>-1.4040484521912408E-2</c:v>
                </c:pt>
                <c:pt idx="1163">
                  <c:v>-1.1950682591053101E-2</c:v>
                </c:pt>
                <c:pt idx="1164">
                  <c:v>-1.0792906310065482E-2</c:v>
                </c:pt>
                <c:pt idx="1165">
                  <c:v>-1.1631702014642961E-2</c:v>
                </c:pt>
                <c:pt idx="1166">
                  <c:v>-1.6077168657214955E-2</c:v>
                </c:pt>
                <c:pt idx="1167">
                  <c:v>-2.3410710080881324E-2</c:v>
                </c:pt>
                <c:pt idx="1168">
                  <c:v>-2.1729696133353005E-2</c:v>
                </c:pt>
                <c:pt idx="1169">
                  <c:v>-2.1845377930377316E-2</c:v>
                </c:pt>
                <c:pt idx="1170">
                  <c:v>-2.3163055204174901E-2</c:v>
                </c:pt>
                <c:pt idx="1171">
                  <c:v>-2.1796914787008521E-2</c:v>
                </c:pt>
                <c:pt idx="1172">
                  <c:v>-2.4958381933378199E-2</c:v>
                </c:pt>
                <c:pt idx="1173">
                  <c:v>-2.5334039745253542E-2</c:v>
                </c:pt>
                <c:pt idx="1174">
                  <c:v>-2.2904174401603392E-2</c:v>
                </c:pt>
                <c:pt idx="1175">
                  <c:v>-2.2827098837432044E-2</c:v>
                </c:pt>
                <c:pt idx="1176">
                  <c:v>-1.8453779303773479E-2</c:v>
                </c:pt>
                <c:pt idx="1177">
                  <c:v>-1.8351240054103417E-2</c:v>
                </c:pt>
                <c:pt idx="1178">
                  <c:v>-1.6497730172550649E-2</c:v>
                </c:pt>
                <c:pt idx="1179">
                  <c:v>-1.3107226758226405E-2</c:v>
                </c:pt>
                <c:pt idx="1180">
                  <c:v>-5.200067903161314E-3</c:v>
                </c:pt>
                <c:pt idx="1181">
                  <c:v>-5.7823101312611197E-3</c:v>
                </c:pt>
                <c:pt idx="1182">
                  <c:v>-9.1856822898698058E-3</c:v>
                </c:pt>
                <c:pt idx="1183">
                  <c:v>-1.7729022577801103E-2</c:v>
                </c:pt>
                <c:pt idx="1184">
                  <c:v>-1.0549906085547022E-2</c:v>
                </c:pt>
                <c:pt idx="1185">
                  <c:v>-1.8305378039898484E-2</c:v>
                </c:pt>
                <c:pt idx="1186">
                  <c:v>-2.9291589317299385E-2</c:v>
                </c:pt>
                <c:pt idx="1187">
                  <c:v>-2.8910318542491428E-2</c:v>
                </c:pt>
                <c:pt idx="1188">
                  <c:v>-3.5699813266306273E-2</c:v>
                </c:pt>
                <c:pt idx="1189">
                  <c:v>-4.2887965259866476E-2</c:v>
                </c:pt>
                <c:pt idx="1190">
                  <c:v>-4.4836621708202538E-2</c:v>
                </c:pt>
                <c:pt idx="1191">
                  <c:v>-4.7363413338590281E-2</c:v>
                </c:pt>
                <c:pt idx="1192">
                  <c:v>-4.6192357608713396E-2</c:v>
                </c:pt>
                <c:pt idx="1193">
                  <c:v>-4.6786647171888004E-2</c:v>
                </c:pt>
                <c:pt idx="1194">
                  <c:v>-5.3176526315212996E-2</c:v>
                </c:pt>
                <c:pt idx="1195">
                  <c:v>-5.1464435719253201E-2</c:v>
                </c:pt>
                <c:pt idx="1196">
                  <c:v>-4.3753867468362018E-2</c:v>
                </c:pt>
                <c:pt idx="1197">
                  <c:v>-4.0032746847157581E-2</c:v>
                </c:pt>
                <c:pt idx="1198">
                  <c:v>-4.2410178902925817E-2</c:v>
                </c:pt>
                <c:pt idx="1199">
                  <c:v>-3.8130910723770957E-2</c:v>
                </c:pt>
                <c:pt idx="1200">
                  <c:v>-2.3684513150761376E-2</c:v>
                </c:pt>
                <c:pt idx="1201">
                  <c:v>-2.4152442597186345E-2</c:v>
                </c:pt>
                <c:pt idx="1202">
                  <c:v>-1.2507461133654122E-2</c:v>
                </c:pt>
                <c:pt idx="1203">
                  <c:v>-1.7913428945365271E-2</c:v>
                </c:pt>
                <c:pt idx="1204">
                  <c:v>-2.1693691029663762E-2</c:v>
                </c:pt>
                <c:pt idx="1205">
                  <c:v>-2.9080760953491706E-2</c:v>
                </c:pt>
                <c:pt idx="1206">
                  <c:v>-2.7876027446019632E-2</c:v>
                </c:pt>
                <c:pt idx="1207">
                  <c:v>-4.4717654274339665E-2</c:v>
                </c:pt>
                <c:pt idx="1208">
                  <c:v>-4.5723606753078863E-2</c:v>
                </c:pt>
                <c:pt idx="1209">
                  <c:v>-5.2646991178065053E-2</c:v>
                </c:pt>
                <c:pt idx="1210">
                  <c:v>-4.225684918379298E-2</c:v>
                </c:pt>
                <c:pt idx="1211">
                  <c:v>-4.8108157688663909E-2</c:v>
                </c:pt>
                <c:pt idx="1212">
                  <c:v>-5.3022648989940392E-2</c:v>
                </c:pt>
                <c:pt idx="1213">
                  <c:v>-6.5058484335726377E-2</c:v>
                </c:pt>
                <c:pt idx="1214">
                  <c:v>-7.2051277838927064E-2</c:v>
                </c:pt>
                <c:pt idx="1215">
                  <c:v>-7.0615591442011183E-2</c:v>
                </c:pt>
                <c:pt idx="1216">
                  <c:v>-7.9653967680285584E-2</c:v>
                </c:pt>
                <c:pt idx="1217">
                  <c:v>-9.5024450614140193E-2</c:v>
                </c:pt>
                <c:pt idx="1218">
                  <c:v>-8.8121053813255246E-2</c:v>
                </c:pt>
                <c:pt idx="1219">
                  <c:v>-7.733608779221629E-2</c:v>
                </c:pt>
                <c:pt idx="1220">
                  <c:v>-7.9122242118578601E-2</c:v>
                </c:pt>
                <c:pt idx="1221">
                  <c:v>-8.1575791427773464E-2</c:v>
                </c:pt>
                <c:pt idx="1222">
                  <c:v>-8.5727467376364233E-2</c:v>
                </c:pt>
                <c:pt idx="1223">
                  <c:v>-7.7004512274591597E-2</c:v>
                </c:pt>
                <c:pt idx="1224">
                  <c:v>-7.5226161335720867E-2</c:v>
                </c:pt>
                <c:pt idx="1225">
                  <c:v>-8.6286162540454334E-2</c:v>
                </c:pt>
                <c:pt idx="1226">
                  <c:v>-0.11452005059880731</c:v>
                </c:pt>
                <c:pt idx="1227">
                  <c:v>-0.10369921637561391</c:v>
                </c:pt>
                <c:pt idx="1228">
                  <c:v>-9.2100233827821704E-2</c:v>
                </c:pt>
                <c:pt idx="1229">
                  <c:v>-0.11192658792090367</c:v>
                </c:pt>
                <c:pt idx="1230">
                  <c:v>-0.12364974016088662</c:v>
                </c:pt>
                <c:pt idx="1231">
                  <c:v>-0.1207979442865513</c:v>
                </c:pt>
                <c:pt idx="1232">
                  <c:v>-0.11043217076549856</c:v>
                </c:pt>
                <c:pt idx="1233">
                  <c:v>-8.9523746940250629E-2</c:v>
                </c:pt>
                <c:pt idx="1234">
                  <c:v>-0.11268420101526168</c:v>
                </c:pt>
                <c:pt idx="1235">
                  <c:v>-0.10266533598374701</c:v>
                </c:pt>
                <c:pt idx="1236">
                  <c:v>-9.4610049667876797E-2</c:v>
                </c:pt>
                <c:pt idx="1237">
                  <c:v>-9.1526068790283216E-2</c:v>
                </c:pt>
                <c:pt idx="1238">
                  <c:v>-7.5384419510111544E-2</c:v>
                </c:pt>
                <c:pt idx="1239">
                  <c:v>-7.3533784560792445E-2</c:v>
                </c:pt>
                <c:pt idx="1240">
                  <c:v>-6.8908566202844246E-2</c:v>
                </c:pt>
                <c:pt idx="1241">
                  <c:v>-6.108984573935039E-2</c:v>
                </c:pt>
                <c:pt idx="1242">
                  <c:v>-6.2405195687053994E-2</c:v>
                </c:pt>
                <c:pt idx="1243">
                  <c:v>-5.642519973933937E-2</c:v>
                </c:pt>
                <c:pt idx="1244">
                  <c:v>-4.906701603938371E-2</c:v>
                </c:pt>
                <c:pt idx="1245">
                  <c:v>-6.8328103694698522E-2</c:v>
                </c:pt>
                <c:pt idx="1246">
                  <c:v>-7.884939735944313E-2</c:v>
                </c:pt>
                <c:pt idx="1247">
                  <c:v>-7.8235257073702283E-2</c:v>
                </c:pt>
                <c:pt idx="1248">
                  <c:v>-8.8580495364514011E-2</c:v>
                </c:pt>
                <c:pt idx="1249">
                  <c:v>-9.5802188234134458E-2</c:v>
                </c:pt>
                <c:pt idx="1250">
                  <c:v>-9.7715387184921107E-2</c:v>
                </c:pt>
                <c:pt idx="1251">
                  <c:v>-0.10631294048068861</c:v>
                </c:pt>
                <c:pt idx="1252">
                  <c:v>-0.1091572067706023</c:v>
                </c:pt>
                <c:pt idx="1253">
                  <c:v>-9.6852496810194172E-2</c:v>
                </c:pt>
                <c:pt idx="1254">
                  <c:v>-9.2129804559368617E-2</c:v>
                </c:pt>
                <c:pt idx="1255">
                  <c:v>-6.9530920580681499E-2</c:v>
                </c:pt>
                <c:pt idx="1256">
                  <c:v>-6.8594377180156943E-2</c:v>
                </c:pt>
                <c:pt idx="1257">
                  <c:v>-5.2722423923816972E-2</c:v>
                </c:pt>
                <c:pt idx="1258">
                  <c:v>-2.6256619189214288E-2</c:v>
                </c:pt>
                <c:pt idx="1259">
                  <c:v>-3.6396778980685884E-2</c:v>
                </c:pt>
                <c:pt idx="1260">
                  <c:v>-4.8665620738939631E-2</c:v>
                </c:pt>
                <c:pt idx="1261">
                  <c:v>-4.7971119252189019E-2</c:v>
                </c:pt>
                <c:pt idx="1262">
                  <c:v>-6.54390706028595E-2</c:v>
                </c:pt>
                <c:pt idx="1263">
                  <c:v>-7.8799017594585255E-2</c:v>
                </c:pt>
                <c:pt idx="1264">
                  <c:v>-0.10503482775048871</c:v>
                </c:pt>
                <c:pt idx="1265">
                  <c:v>-0.13052192341180521</c:v>
                </c:pt>
                <c:pt idx="1266">
                  <c:v>-0.12354706400968161</c:v>
                </c:pt>
                <c:pt idx="1267">
                  <c:v>-0.12225799915668652</c:v>
                </c:pt>
                <c:pt idx="1268">
                  <c:v>-0.14011475086658665</c:v>
                </c:pt>
                <c:pt idx="1269">
                  <c:v>-0.13551855563404575</c:v>
                </c:pt>
                <c:pt idx="1270">
                  <c:v>-0.14330880057827208</c:v>
                </c:pt>
                <c:pt idx="1271">
                  <c:v>-0.12356623022457323</c:v>
                </c:pt>
                <c:pt idx="1272">
                  <c:v>-0.1340385131398093</c:v>
                </c:pt>
                <c:pt idx="1273">
                  <c:v>-0.14042989820001855</c:v>
                </c:pt>
                <c:pt idx="1274">
                  <c:v>-0.15979995947714559</c:v>
                </c:pt>
                <c:pt idx="1275">
                  <c:v>-0.15768140822394894</c:v>
                </c:pt>
                <c:pt idx="1276">
                  <c:v>-0.15999778219513391</c:v>
                </c:pt>
                <c:pt idx="1277">
                  <c:v>-0.13978344915203184</c:v>
                </c:pt>
                <c:pt idx="1278">
                  <c:v>-0.14831350999107396</c:v>
                </c:pt>
                <c:pt idx="1279">
                  <c:v>-0.12831575517624697</c:v>
                </c:pt>
                <c:pt idx="1280">
                  <c:v>-0.11397614080049059</c:v>
                </c:pt>
                <c:pt idx="1281">
                  <c:v>-9.5190785979092335E-2</c:v>
                </c:pt>
                <c:pt idx="1282">
                  <c:v>-0.10300704221495727</c:v>
                </c:pt>
                <c:pt idx="1283">
                  <c:v>-8.7875452459572859E-2</c:v>
                </c:pt>
                <c:pt idx="1284">
                  <c:v>-9.0719581847951605E-2</c:v>
                </c:pt>
                <c:pt idx="1285">
                  <c:v>-9.4689589459676995E-2</c:v>
                </c:pt>
                <c:pt idx="1286">
                  <c:v>-8.5789346870157004E-2</c:v>
                </c:pt>
                <c:pt idx="1287">
                  <c:v>-8.4125856319100953E-2</c:v>
                </c:pt>
                <c:pt idx="1288">
                  <c:v>-8.798141424761656E-2</c:v>
                </c:pt>
                <c:pt idx="1289">
                  <c:v>-6.3765996944357708E-2</c:v>
                </c:pt>
                <c:pt idx="1290">
                  <c:v>-8.233176170371212E-2</c:v>
                </c:pt>
                <c:pt idx="1291">
                  <c:v>-9.0180052898753041E-2</c:v>
                </c:pt>
                <c:pt idx="1292">
                  <c:v>-0.10415153904705578</c:v>
                </c:pt>
                <c:pt idx="1293">
                  <c:v>-0.13129131003816807</c:v>
                </c:pt>
                <c:pt idx="1294">
                  <c:v>-0.13937520877484075</c:v>
                </c:pt>
                <c:pt idx="1295">
                  <c:v>-0.12704640414428325</c:v>
                </c:pt>
                <c:pt idx="1296">
                  <c:v>-0.13478955496049017</c:v>
                </c:pt>
                <c:pt idx="1297">
                  <c:v>-0.10309055215127066</c:v>
                </c:pt>
                <c:pt idx="1298">
                  <c:v>-8.3258585095256077E-2</c:v>
                </c:pt>
              </c:numCache>
            </c:numRef>
          </c:yVal>
          <c:smooth val="0"/>
          <c:extLst>
            <c:ext xmlns:c16="http://schemas.microsoft.com/office/drawing/2014/chart" uri="{C3380CC4-5D6E-409C-BE32-E72D297353CC}">
              <c16:uniqueId val="{00000005-EA6C-4C0E-9A4F-E63847BC888B}"/>
            </c:ext>
          </c:extLst>
        </c:ser>
        <c:ser>
          <c:idx val="11"/>
          <c:order val="11"/>
          <c:tx>
            <c:strRef>
              <c:f>'24.08.21 Eg Filtres +Lihgt  Abs'!$CO$1</c:f>
              <c:strCache>
                <c:ptCount val="1"/>
                <c:pt idx="0">
                  <c:v>Abs 650</c:v>
                </c:pt>
              </c:strCache>
            </c:strRef>
          </c:tx>
          <c:spPr>
            <a:ln w="19050" cap="rnd">
              <a:solidFill>
                <a:srgbClr val="FFC000"/>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Abs'!$CO$2:$CO$1300</c:f>
              <c:numCache>
                <c:formatCode>General</c:formatCode>
                <c:ptCount val="1299"/>
                <c:pt idx="0">
                  <c:v>-5.6815635633202</c:v>
                </c:pt>
                <c:pt idx="1">
                  <c:v>-7.1759163145383349</c:v>
                </c:pt>
                <c:pt idx="2">
                  <c:v>-6.5068707222141571</c:v>
                </c:pt>
                <c:pt idx="3">
                  <c:v>-5.4204408470577965</c:v>
                </c:pt>
                <c:pt idx="4">
                  <c:v>-6.5176870024340783</c:v>
                </c:pt>
                <c:pt idx="5">
                  <c:v>-4.2477289974557131</c:v>
                </c:pt>
                <c:pt idx="6">
                  <c:v>-4.3032439909091762</c:v>
                </c:pt>
                <c:pt idx="7">
                  <c:v>-3.3825522273438282</c:v>
                </c:pt>
                <c:pt idx="8">
                  <c:v>-3.1263978850046992</c:v>
                </c:pt>
                <c:pt idx="9">
                  <c:v>-3.8315860511918109</c:v>
                </c:pt>
                <c:pt idx="10">
                  <c:v>-7.8105753700961698</c:v>
                </c:pt>
                <c:pt idx="11">
                  <c:v>-8.0911855566554305</c:v>
                </c:pt>
                <c:pt idx="12">
                  <c:v>-8.6480400582338213</c:v>
                </c:pt>
                <c:pt idx="13">
                  <c:v>-7.8932181090417277</c:v>
                </c:pt>
                <c:pt idx="14">
                  <c:v>-7.4406964322019036</c:v>
                </c:pt>
                <c:pt idx="15">
                  <c:v>-5.3679701558467787</c:v>
                </c:pt>
                <c:pt idx="16">
                  <c:v>-8.8179230229028107</c:v>
                </c:pt>
                <c:pt idx="17">
                  <c:v>-6.3008255039561529</c:v>
                </c:pt>
                <c:pt idx="18">
                  <c:v>-3.5379403168405621</c:v>
                </c:pt>
                <c:pt idx="19">
                  <c:v>-3.1560628013363439</c:v>
                </c:pt>
                <c:pt idx="20">
                  <c:v>-2.1293048833120918</c:v>
                </c:pt>
                <c:pt idx="21">
                  <c:v>-0.97766457057399536</c:v>
                </c:pt>
                <c:pt idx="22">
                  <c:v>-1.4139241328393619</c:v>
                </c:pt>
                <c:pt idx="23">
                  <c:v>-1.1595423282902269</c:v>
                </c:pt>
                <c:pt idx="24">
                  <c:v>-0.87842924903830466</c:v>
                </c:pt>
                <c:pt idx="25">
                  <c:v>-1.0460015111001979</c:v>
                </c:pt>
                <c:pt idx="26">
                  <c:v>-0.67369591159745923</c:v>
                </c:pt>
                <c:pt idx="27">
                  <c:v>-0.64816025594543436</c:v>
                </c:pt>
                <c:pt idx="28">
                  <c:v>-0.89743153839597811</c:v>
                </c:pt>
                <c:pt idx="29">
                  <c:v>-0.6528805139375603</c:v>
                </c:pt>
                <c:pt idx="30">
                  <c:v>-0.63051723013002381</c:v>
                </c:pt>
                <c:pt idx="31">
                  <c:v>-0.81686516193462588</c:v>
                </c:pt>
                <c:pt idx="32">
                  <c:v>-6.4792319093739489E-2</c:v>
                </c:pt>
                <c:pt idx="33">
                  <c:v>-0.113032626109577</c:v>
                </c:pt>
                <c:pt idx="34">
                  <c:v>-0.22230354826975088</c:v>
                </c:pt>
                <c:pt idx="35">
                  <c:v>-0.55783164539313501</c:v>
                </c:pt>
                <c:pt idx="36">
                  <c:v>-0.3143700451558884</c:v>
                </c:pt>
                <c:pt idx="37">
                  <c:v>-6.4108675686137442E-2</c:v>
                </c:pt>
                <c:pt idx="38">
                  <c:v>8.9522619801467904E-2</c:v>
                </c:pt>
                <c:pt idx="39">
                  <c:v>-0.44354559633581658</c:v>
                </c:pt>
                <c:pt idx="40">
                  <c:v>-0.56626920684497195</c:v>
                </c:pt>
                <c:pt idx="41">
                  <c:v>-0.55480385898234919</c:v>
                </c:pt>
                <c:pt idx="42">
                  <c:v>-0.28524282435556841</c:v>
                </c:pt>
                <c:pt idx="43">
                  <c:v>-0.61449187779858938</c:v>
                </c:pt>
                <c:pt idx="44">
                  <c:v>-0.77240442200417414</c:v>
                </c:pt>
                <c:pt idx="45">
                  <c:v>-0.92935265963171954</c:v>
                </c:pt>
                <c:pt idx="46">
                  <c:v>-0.97976969573478256</c:v>
                </c:pt>
                <c:pt idx="47">
                  <c:v>-0.74440395635157841</c:v>
                </c:pt>
                <c:pt idx="48">
                  <c:v>-0.72327519689944386</c:v>
                </c:pt>
                <c:pt idx="49">
                  <c:v>-1.2583427278794954</c:v>
                </c:pt>
                <c:pt idx="50">
                  <c:v>-1.2836177028521827</c:v>
                </c:pt>
                <c:pt idx="51">
                  <c:v>-1.0165636685310431</c:v>
                </c:pt>
                <c:pt idx="52">
                  <c:v>-0.74422487084422828</c:v>
                </c:pt>
                <c:pt idx="53">
                  <c:v>-0.54331986079470063</c:v>
                </c:pt>
                <c:pt idx="54">
                  <c:v>-0.69164927155493894</c:v>
                </c:pt>
                <c:pt idx="55">
                  <c:v>-0.79861600055587645</c:v>
                </c:pt>
                <c:pt idx="56">
                  <c:v>-0.53166364986557979</c:v>
                </c:pt>
                <c:pt idx="57">
                  <c:v>-0.54122590766302792</c:v>
                </c:pt>
                <c:pt idx="58">
                  <c:v>-0.98496045056278703</c:v>
                </c:pt>
                <c:pt idx="59">
                  <c:v>-1.0471261317545548</c:v>
                </c:pt>
                <c:pt idx="60">
                  <c:v>-1.301501881003357</c:v>
                </c:pt>
                <c:pt idx="61">
                  <c:v>-1.2582638575926577</c:v>
                </c:pt>
                <c:pt idx="62">
                  <c:v>-0.96380898373440349</c:v>
                </c:pt>
                <c:pt idx="63">
                  <c:v>-0.70069876652018392</c:v>
                </c:pt>
                <c:pt idx="64">
                  <c:v>-0.67299561611394132</c:v>
                </c:pt>
                <c:pt idx="65">
                  <c:v>-0.79086233986190568</c:v>
                </c:pt>
                <c:pt idx="66">
                  <c:v>-1.0889479717998605</c:v>
                </c:pt>
                <c:pt idx="67">
                  <c:v>-0.92777268039231664</c:v>
                </c:pt>
                <c:pt idx="68">
                  <c:v>-1.0578125257823334</c:v>
                </c:pt>
                <c:pt idx="69">
                  <c:v>-1.2375373214651464</c:v>
                </c:pt>
                <c:pt idx="70">
                  <c:v>-0.85618222699716284</c:v>
                </c:pt>
                <c:pt idx="71">
                  <c:v>-0.62364749190217106</c:v>
                </c:pt>
                <c:pt idx="72">
                  <c:v>-0.3282824155743535</c:v>
                </c:pt>
                <c:pt idx="73">
                  <c:v>-0.25566658789730146</c:v>
                </c:pt>
                <c:pt idx="74">
                  <c:v>-9.8667485746958383E-2</c:v>
                </c:pt>
                <c:pt idx="75">
                  <c:v>0.11443351984162961</c:v>
                </c:pt>
                <c:pt idx="76">
                  <c:v>0.15835337006983122</c:v>
                </c:pt>
                <c:pt idx="77">
                  <c:v>-0.55562656236209995</c:v>
                </c:pt>
                <c:pt idx="78">
                  <c:v>-0.64564866874979077</c:v>
                </c:pt>
                <c:pt idx="79">
                  <c:v>-0.53370794953452139</c:v>
                </c:pt>
                <c:pt idx="80">
                  <c:v>-0.20525878612724638</c:v>
                </c:pt>
                <c:pt idx="81">
                  <c:v>-0.50836573045163602</c:v>
                </c:pt>
                <c:pt idx="82">
                  <c:v>-0.45830744061680495</c:v>
                </c:pt>
                <c:pt idx="83">
                  <c:v>-0.20889438844721356</c:v>
                </c:pt>
                <c:pt idx="84">
                  <c:v>3.9480558171529359E-2</c:v>
                </c:pt>
                <c:pt idx="85">
                  <c:v>-5.7486296476890034E-2</c:v>
                </c:pt>
                <c:pt idx="86">
                  <c:v>-2.7476984938802858E-2</c:v>
                </c:pt>
                <c:pt idx="87">
                  <c:v>1.4568901218825999E-2</c:v>
                </c:pt>
                <c:pt idx="88">
                  <c:v>-0.13221596894720883</c:v>
                </c:pt>
                <c:pt idx="89">
                  <c:v>-0.11901601975117858</c:v>
                </c:pt>
                <c:pt idx="90">
                  <c:v>-0.35754253507873324</c:v>
                </c:pt>
                <c:pt idx="91">
                  <c:v>-0.33066502487290295</c:v>
                </c:pt>
                <c:pt idx="92">
                  <c:v>-0.35489505180536501</c:v>
                </c:pt>
                <c:pt idx="93">
                  <c:v>-0.49976291985370996</c:v>
                </c:pt>
                <c:pt idx="94">
                  <c:v>-0.76386417779693927</c:v>
                </c:pt>
                <c:pt idx="95">
                  <c:v>-0.6200476158541689</c:v>
                </c:pt>
                <c:pt idx="96">
                  <c:v>-0.74400718279725497</c:v>
                </c:pt>
                <c:pt idx="97">
                  <c:v>-0.82291259037724951</c:v>
                </c:pt>
                <c:pt idx="98">
                  <c:v>-0.9618081611218533</c:v>
                </c:pt>
                <c:pt idx="99">
                  <c:v>-0.99475202258384787</c:v>
                </c:pt>
                <c:pt idx="100">
                  <c:v>-0.56408076075160196</c:v>
                </c:pt>
                <c:pt idx="101">
                  <c:v>-0.26029329149928176</c:v>
                </c:pt>
                <c:pt idx="102">
                  <c:v>0.11163521417521582</c:v>
                </c:pt>
                <c:pt idx="103">
                  <c:v>-0.10837549462342315</c:v>
                </c:pt>
                <c:pt idx="104">
                  <c:v>0.11168819805313014</c:v>
                </c:pt>
                <c:pt idx="105">
                  <c:v>0.38290086126050449</c:v>
                </c:pt>
                <c:pt idx="106">
                  <c:v>0.5070625238522064</c:v>
                </c:pt>
                <c:pt idx="107">
                  <c:v>0.45468190523364144</c:v>
                </c:pt>
                <c:pt idx="108">
                  <c:v>9.9096655158063748E-2</c:v>
                </c:pt>
                <c:pt idx="109">
                  <c:v>-0.26692641886662033</c:v>
                </c:pt>
                <c:pt idx="110">
                  <c:v>-0.20290539365280388</c:v>
                </c:pt>
                <c:pt idx="111">
                  <c:v>-0.22840910759557193</c:v>
                </c:pt>
                <c:pt idx="112">
                  <c:v>-0.32074878935623524</c:v>
                </c:pt>
                <c:pt idx="113">
                  <c:v>-0.33272099613323658</c:v>
                </c:pt>
                <c:pt idx="114">
                  <c:v>-0.52439748626317262</c:v>
                </c:pt>
                <c:pt idx="115">
                  <c:v>-0.44797414628969795</c:v>
                </c:pt>
                <c:pt idx="116">
                  <c:v>-0.30708594272624451</c:v>
                </c:pt>
                <c:pt idx="117">
                  <c:v>-0.1887496152992007</c:v>
                </c:pt>
                <c:pt idx="118">
                  <c:v>4.3235298525549533E-2</c:v>
                </c:pt>
                <c:pt idx="119">
                  <c:v>0.1129684399260466</c:v>
                </c:pt>
                <c:pt idx="120">
                  <c:v>0.4766894401466108</c:v>
                </c:pt>
                <c:pt idx="121">
                  <c:v>0.50191249091894174</c:v>
                </c:pt>
                <c:pt idx="122">
                  <c:v>0.52495124347863065</c:v>
                </c:pt>
                <c:pt idx="123">
                  <c:v>0.22668561773827561</c:v>
                </c:pt>
                <c:pt idx="124">
                  <c:v>0.16865343593636054</c:v>
                </c:pt>
                <c:pt idx="125">
                  <c:v>7.8895264951936717E-2</c:v>
                </c:pt>
                <c:pt idx="126">
                  <c:v>-3.3638404410196311E-2</c:v>
                </c:pt>
                <c:pt idx="127">
                  <c:v>-0.44035191891710634</c:v>
                </c:pt>
                <c:pt idx="128">
                  <c:v>-0.43528732021624078</c:v>
                </c:pt>
                <c:pt idx="129">
                  <c:v>-0.48819943071093913</c:v>
                </c:pt>
                <c:pt idx="130">
                  <c:v>-0.11876714690748996</c:v>
                </c:pt>
                <c:pt idx="131">
                  <c:v>9.5410945227840452E-2</c:v>
                </c:pt>
                <c:pt idx="132">
                  <c:v>-0.19275443955697602</c:v>
                </c:pt>
                <c:pt idx="133">
                  <c:v>-0.28647145993139644</c:v>
                </c:pt>
                <c:pt idx="134">
                  <c:v>-6.3052479925544039E-2</c:v>
                </c:pt>
                <c:pt idx="135">
                  <c:v>-3.0336449138580523E-2</c:v>
                </c:pt>
                <c:pt idx="136">
                  <c:v>4.4734136740489309E-2</c:v>
                </c:pt>
                <c:pt idx="137">
                  <c:v>8.562951583483738E-3</c:v>
                </c:pt>
                <c:pt idx="138">
                  <c:v>-0.15866885121718347</c:v>
                </c:pt>
                <c:pt idx="139">
                  <c:v>-3.5325562465494294E-2</c:v>
                </c:pt>
                <c:pt idx="140">
                  <c:v>0.18270021888396878</c:v>
                </c:pt>
                <c:pt idx="141">
                  <c:v>0.26307661029737117</c:v>
                </c:pt>
                <c:pt idx="142">
                  <c:v>0.10217471569986478</c:v>
                </c:pt>
                <c:pt idx="143">
                  <c:v>-3.1218706397106898E-2</c:v>
                </c:pt>
                <c:pt idx="144">
                  <c:v>-5.4843612029035753E-2</c:v>
                </c:pt>
                <c:pt idx="145">
                  <c:v>1.9247529021162193E-2</c:v>
                </c:pt>
                <c:pt idx="146">
                  <c:v>0.1082737655778277</c:v>
                </c:pt>
                <c:pt idx="147">
                  <c:v>4.0575356471746024E-2</c:v>
                </c:pt>
                <c:pt idx="148">
                  <c:v>-6.9666684479341809E-2</c:v>
                </c:pt>
                <c:pt idx="149">
                  <c:v>-2.2516180140946165E-2</c:v>
                </c:pt>
                <c:pt idx="150">
                  <c:v>-3.8554399985588343E-2</c:v>
                </c:pt>
                <c:pt idx="151">
                  <c:v>-0.22766067247440611</c:v>
                </c:pt>
                <c:pt idx="152">
                  <c:v>-0.3596327187859486</c:v>
                </c:pt>
                <c:pt idx="153">
                  <c:v>-0.67357495697330649</c:v>
                </c:pt>
                <c:pt idx="154">
                  <c:v>-0.7248436710682139</c:v>
                </c:pt>
                <c:pt idx="155">
                  <c:v>-0.73194684112390596</c:v>
                </c:pt>
                <c:pt idx="156">
                  <c:v>-0.561800047019407</c:v>
                </c:pt>
                <c:pt idx="157">
                  <c:v>-0.43934408684027304</c:v>
                </c:pt>
                <c:pt idx="158">
                  <c:v>-0.40072754433501667</c:v>
                </c:pt>
                <c:pt idx="159">
                  <c:v>-0.39178687825500769</c:v>
                </c:pt>
                <c:pt idx="160">
                  <c:v>-0.18443203477922296</c:v>
                </c:pt>
                <c:pt idx="161">
                  <c:v>-0.153834753578796</c:v>
                </c:pt>
                <c:pt idx="162">
                  <c:v>-6.7148436453331919E-2</c:v>
                </c:pt>
                <c:pt idx="163">
                  <c:v>-0.36863645081892638</c:v>
                </c:pt>
                <c:pt idx="164">
                  <c:v>-0.21031057181260718</c:v>
                </c:pt>
                <c:pt idx="165">
                  <c:v>-9.5902635614884726E-2</c:v>
                </c:pt>
                <c:pt idx="166">
                  <c:v>4.5316505250020997E-2</c:v>
                </c:pt>
                <c:pt idx="167">
                  <c:v>0.16352701867439479</c:v>
                </c:pt>
                <c:pt idx="168">
                  <c:v>0.14248167098434808</c:v>
                </c:pt>
                <c:pt idx="169">
                  <c:v>0.10303260037455056</c:v>
                </c:pt>
                <c:pt idx="170">
                  <c:v>0.24256004170890871</c:v>
                </c:pt>
                <c:pt idx="171">
                  <c:v>0.16870581428424153</c:v>
                </c:pt>
                <c:pt idx="172">
                  <c:v>0.1907552821520174</c:v>
                </c:pt>
                <c:pt idx="173">
                  <c:v>0.15613062070007441</c:v>
                </c:pt>
                <c:pt idx="174">
                  <c:v>0.15184664709694523</c:v>
                </c:pt>
                <c:pt idx="175">
                  <c:v>0.29663750686330437</c:v>
                </c:pt>
                <c:pt idx="176">
                  <c:v>0.25813896702328853</c:v>
                </c:pt>
                <c:pt idx="177">
                  <c:v>0.26075561367971062</c:v>
                </c:pt>
                <c:pt idx="178">
                  <c:v>0.26841269233336906</c:v>
                </c:pt>
                <c:pt idx="179">
                  <c:v>0.43967717377334359</c:v>
                </c:pt>
                <c:pt idx="180">
                  <c:v>0.38840845967843624</c:v>
                </c:pt>
                <c:pt idx="181">
                  <c:v>0.37914793749658432</c:v>
                </c:pt>
                <c:pt idx="182">
                  <c:v>0.4639787592174916</c:v>
                </c:pt>
                <c:pt idx="183">
                  <c:v>0.45955596785422703</c:v>
                </c:pt>
                <c:pt idx="184">
                  <c:v>0.58947803765276563</c:v>
                </c:pt>
                <c:pt idx="185">
                  <c:v>0.59029641149277834</c:v>
                </c:pt>
                <c:pt idx="186">
                  <c:v>0.47925476813271023</c:v>
                </c:pt>
                <c:pt idx="187">
                  <c:v>0.60045599439158059</c:v>
                </c:pt>
                <c:pt idx="188">
                  <c:v>0.64111037253267311</c:v>
                </c:pt>
                <c:pt idx="189">
                  <c:v>0.58158283431350977</c:v>
                </c:pt>
                <c:pt idx="190">
                  <c:v>0.76322640328935998</c:v>
                </c:pt>
                <c:pt idx="191">
                  <c:v>0.7614023954465351</c:v>
                </c:pt>
                <c:pt idx="192">
                  <c:v>0.82431091060666084</c:v>
                </c:pt>
                <c:pt idx="193">
                  <c:v>0.89518093464468917</c:v>
                </c:pt>
                <c:pt idx="194">
                  <c:v>0.91168828888263487</c:v>
                </c:pt>
                <c:pt idx="195">
                  <c:v>0.92115923275106049</c:v>
                </c:pt>
                <c:pt idx="196">
                  <c:v>0.95443628711388173</c:v>
                </c:pt>
                <c:pt idx="197">
                  <c:v>0.91612409914161574</c:v>
                </c:pt>
                <c:pt idx="198">
                  <c:v>0.97498797644427615</c:v>
                </c:pt>
                <c:pt idx="199">
                  <c:v>1.0164142539953249</c:v>
                </c:pt>
                <c:pt idx="200">
                  <c:v>1.1088517439946179</c:v>
                </c:pt>
                <c:pt idx="201">
                  <c:v>1.1724354251418792</c:v>
                </c:pt>
                <c:pt idx="202">
                  <c:v>1.2248894642769825</c:v>
                </c:pt>
                <c:pt idx="203">
                  <c:v>1.2777749435608159</c:v>
                </c:pt>
                <c:pt idx="204">
                  <c:v>1.2970292847948532</c:v>
                </c:pt>
                <c:pt idx="205">
                  <c:v>1.299362089248163</c:v>
                </c:pt>
                <c:pt idx="206">
                  <c:v>1.3337486260145084</c:v>
                </c:pt>
                <c:pt idx="207">
                  <c:v>1.3213731059588241</c:v>
                </c:pt>
                <c:pt idx="208">
                  <c:v>1.3646397406635973</c:v>
                </c:pt>
                <c:pt idx="209">
                  <c:v>1.381309982480502</c:v>
                </c:pt>
                <c:pt idx="210">
                  <c:v>1.3905836749405784</c:v>
                </c:pt>
                <c:pt idx="211">
                  <c:v>1.4277420254343802</c:v>
                </c:pt>
                <c:pt idx="212">
                  <c:v>1.4461637628726223</c:v>
                </c:pt>
                <c:pt idx="213">
                  <c:v>1.4448618733010146</c:v>
                </c:pt>
                <c:pt idx="214">
                  <c:v>1.4692526230425673</c:v>
                </c:pt>
                <c:pt idx="215">
                  <c:v>1.4712372477267266</c:v>
                </c:pt>
                <c:pt idx="216">
                  <c:v>1.4915845706708797</c:v>
                </c:pt>
                <c:pt idx="217">
                  <c:v>1.5129219352194883</c:v>
                </c:pt>
                <c:pt idx="218">
                  <c:v>1.5265781512956149</c:v>
                </c:pt>
                <c:pt idx="219">
                  <c:v>1.5377532080602705</c:v>
                </c:pt>
                <c:pt idx="220">
                  <c:v>1.5618078886333384</c:v>
                </c:pt>
                <c:pt idx="221">
                  <c:v>1.5611524023722847</c:v>
                </c:pt>
                <c:pt idx="222">
                  <c:v>1.5510037190140817</c:v>
                </c:pt>
                <c:pt idx="223">
                  <c:v>1.5481092854548806</c:v>
                </c:pt>
                <c:pt idx="224">
                  <c:v>1.5493218593465754</c:v>
                </c:pt>
                <c:pt idx="225">
                  <c:v>1.5487632578908508</c:v>
                </c:pt>
                <c:pt idx="226">
                  <c:v>1.556912178314062</c:v>
                </c:pt>
                <c:pt idx="227">
                  <c:v>1.5695541315844008</c:v>
                </c:pt>
                <c:pt idx="228">
                  <c:v>1.5880379358510561</c:v>
                </c:pt>
                <c:pt idx="229">
                  <c:v>1.6102306115717091</c:v>
                </c:pt>
                <c:pt idx="230">
                  <c:v>1.6264330814378853</c:v>
                </c:pt>
                <c:pt idx="231">
                  <c:v>1.6392264172165505</c:v>
                </c:pt>
                <c:pt idx="232">
                  <c:v>1.648203399960307</c:v>
                </c:pt>
                <c:pt idx="233">
                  <c:v>1.6616446528746101</c:v>
                </c:pt>
                <c:pt idx="234">
                  <c:v>1.6694711285550854</c:v>
                </c:pt>
                <c:pt idx="235">
                  <c:v>1.6804660401348332</c:v>
                </c:pt>
                <c:pt idx="236">
                  <c:v>1.6929702353225951</c:v>
                </c:pt>
                <c:pt idx="237">
                  <c:v>1.7005484436894154</c:v>
                </c:pt>
                <c:pt idx="238">
                  <c:v>1.7087791106671226</c:v>
                </c:pt>
                <c:pt idx="239">
                  <c:v>1.7249104307543857</c:v>
                </c:pt>
                <c:pt idx="240">
                  <c:v>1.7342764665445409</c:v>
                </c:pt>
                <c:pt idx="241">
                  <c:v>1.743672778836362</c:v>
                </c:pt>
                <c:pt idx="242">
                  <c:v>1.7493435675982691</c:v>
                </c:pt>
                <c:pt idx="243">
                  <c:v>1.7543982295512885</c:v>
                </c:pt>
                <c:pt idx="244">
                  <c:v>1.7638202768695246</c:v>
                </c:pt>
                <c:pt idx="245">
                  <c:v>1.7759293637105542</c:v>
                </c:pt>
                <c:pt idx="246">
                  <c:v>1.7827567148360755</c:v>
                </c:pt>
                <c:pt idx="247">
                  <c:v>1.7920152690453197</c:v>
                </c:pt>
                <c:pt idx="248">
                  <c:v>1.795386557505749</c:v>
                </c:pt>
                <c:pt idx="249">
                  <c:v>1.7995677423857244</c:v>
                </c:pt>
                <c:pt idx="250">
                  <c:v>1.8026029616776689</c:v>
                </c:pt>
                <c:pt idx="251">
                  <c:v>1.8069309875907213</c:v>
                </c:pt>
                <c:pt idx="252">
                  <c:v>1.8060105819400967</c:v>
                </c:pt>
                <c:pt idx="253">
                  <c:v>1.8028724225424901</c:v>
                </c:pt>
                <c:pt idx="254">
                  <c:v>1.8022169362814364</c:v>
                </c:pt>
                <c:pt idx="255">
                  <c:v>1.7993664036496497</c:v>
                </c:pt>
                <c:pt idx="256">
                  <c:v>1.7966914747275227</c:v>
                </c:pt>
                <c:pt idx="257">
                  <c:v>1.790354602928979</c:v>
                </c:pt>
                <c:pt idx="258">
                  <c:v>1.7811959611752308</c:v>
                </c:pt>
                <c:pt idx="259">
                  <c:v>1.7722628793588886</c:v>
                </c:pt>
                <c:pt idx="260">
                  <c:v>1.7638747745725218</c:v>
                </c:pt>
                <c:pt idx="261">
                  <c:v>1.7507544525758714</c:v>
                </c:pt>
                <c:pt idx="262">
                  <c:v>1.7390313911310737</c:v>
                </c:pt>
                <c:pt idx="263">
                  <c:v>1.7248801542527203</c:v>
                </c:pt>
                <c:pt idx="264">
                  <c:v>1.7120565419723897</c:v>
                </c:pt>
                <c:pt idx="265">
                  <c:v>1.6963672588094401</c:v>
                </c:pt>
                <c:pt idx="266">
                  <c:v>1.6794063625765481</c:v>
                </c:pt>
                <c:pt idx="267">
                  <c:v>1.6618611298615162</c:v>
                </c:pt>
                <c:pt idx="268">
                  <c:v>1.6444899870310603</c:v>
                </c:pt>
                <c:pt idx="269">
                  <c:v>1.6265178556425479</c:v>
                </c:pt>
                <c:pt idx="270">
                  <c:v>1.6056649151205844</c:v>
                </c:pt>
                <c:pt idx="271">
                  <c:v>1.5824413245182285</c:v>
                </c:pt>
                <c:pt idx="272">
                  <c:v>1.5619925752934964</c:v>
                </c:pt>
                <c:pt idx="273">
                  <c:v>1.5396212682130186</c:v>
                </c:pt>
                <c:pt idx="274">
                  <c:v>1.5176859427565208</c:v>
                </c:pt>
                <c:pt idx="275">
                  <c:v>1.4943821194247524</c:v>
                </c:pt>
                <c:pt idx="276">
                  <c:v>1.4686213579828462</c:v>
                </c:pt>
                <c:pt idx="277">
                  <c:v>1.4452236774959151</c:v>
                </c:pt>
                <c:pt idx="278">
                  <c:v>1.4230355432505122</c:v>
                </c:pt>
                <c:pt idx="279">
                  <c:v>1.3999315448297347</c:v>
                </c:pt>
                <c:pt idx="280">
                  <c:v>1.3775587239241733</c:v>
                </c:pt>
                <c:pt idx="281">
                  <c:v>1.35450316790606</c:v>
                </c:pt>
                <c:pt idx="282">
                  <c:v>1.3336017849814317</c:v>
                </c:pt>
                <c:pt idx="283">
                  <c:v>1.3166605684746229</c:v>
                </c:pt>
                <c:pt idx="284">
                  <c:v>1.2989760638519305</c:v>
                </c:pt>
                <c:pt idx="285">
                  <c:v>1.2847536771946639</c:v>
                </c:pt>
                <c:pt idx="286">
                  <c:v>1.2710384219402904</c:v>
                </c:pt>
                <c:pt idx="287">
                  <c:v>1.2586174871321081</c:v>
                </c:pt>
                <c:pt idx="288">
                  <c:v>1.2476604211794422</c:v>
                </c:pt>
                <c:pt idx="289">
                  <c:v>1.2348489194997772</c:v>
                </c:pt>
                <c:pt idx="290">
                  <c:v>1.224003876603273</c:v>
                </c:pt>
                <c:pt idx="291">
                  <c:v>1.2163953917347872</c:v>
                </c:pt>
                <c:pt idx="292">
                  <c:v>1.2092107778896157</c:v>
                </c:pt>
                <c:pt idx="293">
                  <c:v>1.2028587678402394</c:v>
                </c:pt>
                <c:pt idx="294">
                  <c:v>1.1971471058010834</c:v>
                </c:pt>
                <c:pt idx="295">
                  <c:v>1.19328685183876</c:v>
                </c:pt>
                <c:pt idx="296">
                  <c:v>1.1905831602400501</c:v>
                </c:pt>
                <c:pt idx="297">
                  <c:v>1.1862309131256659</c:v>
                </c:pt>
                <c:pt idx="298">
                  <c:v>1.1837754888406111</c:v>
                </c:pt>
                <c:pt idx="299">
                  <c:v>1.1787859213661724</c:v>
                </c:pt>
                <c:pt idx="300">
                  <c:v>1.1710381645900263</c:v>
                </c:pt>
                <c:pt idx="301">
                  <c:v>1.1670643737464579</c:v>
                </c:pt>
                <c:pt idx="302">
                  <c:v>1.1615373983674606</c:v>
                </c:pt>
                <c:pt idx="303">
                  <c:v>1.1543754918985378</c:v>
                </c:pt>
                <c:pt idx="304">
                  <c:v>1.1508982356822801</c:v>
                </c:pt>
                <c:pt idx="305">
                  <c:v>1.1450397326100477</c:v>
                </c:pt>
                <c:pt idx="306">
                  <c:v>1.1385514783031776</c:v>
                </c:pt>
                <c:pt idx="307">
                  <c:v>1.1322569936069651</c:v>
                </c:pt>
                <c:pt idx="308">
                  <c:v>1.1227244370576508</c:v>
                </c:pt>
                <c:pt idx="309">
                  <c:v>1.1145951963605221</c:v>
                </c:pt>
                <c:pt idx="310">
                  <c:v>1.1066566976238847</c:v>
                </c:pt>
                <c:pt idx="311">
                  <c:v>1.0948079886971762</c:v>
                </c:pt>
                <c:pt idx="312">
                  <c:v>1.084853074949631</c:v>
                </c:pt>
                <c:pt idx="313">
                  <c:v>1.0738239509230016</c:v>
                </c:pt>
                <c:pt idx="314">
                  <c:v>1.0666030052758315</c:v>
                </c:pt>
                <c:pt idx="315">
                  <c:v>1.0600213479613239</c:v>
                </c:pt>
                <c:pt idx="316">
                  <c:v>1.048926523926081</c:v>
                </c:pt>
                <c:pt idx="317">
                  <c:v>1.0414721464510717</c:v>
                </c:pt>
                <c:pt idx="318">
                  <c:v>1.0344850867792659</c:v>
                </c:pt>
                <c:pt idx="319">
                  <c:v>1.0271051894983529</c:v>
                </c:pt>
                <c:pt idx="320">
                  <c:v>1.0213481127066992</c:v>
                </c:pt>
                <c:pt idx="321">
                  <c:v>1.0147310318852434</c:v>
                </c:pt>
                <c:pt idx="322">
                  <c:v>1.0076657074566329</c:v>
                </c:pt>
                <c:pt idx="323">
                  <c:v>1.0032155158593612</c:v>
                </c:pt>
                <c:pt idx="324">
                  <c:v>1.0013336798983554</c:v>
                </c:pt>
                <c:pt idx="325">
                  <c:v>0.99629022025095249</c:v>
                </c:pt>
                <c:pt idx="326">
                  <c:v>0.99148503667165544</c:v>
                </c:pt>
                <c:pt idx="327">
                  <c:v>0.98442682722093644</c:v>
                </c:pt>
                <c:pt idx="328">
                  <c:v>0.98100815603540092</c:v>
                </c:pt>
                <c:pt idx="329">
                  <c:v>0.9774020733045572</c:v>
                </c:pt>
                <c:pt idx="330">
                  <c:v>0.97977938421531541</c:v>
                </c:pt>
                <c:pt idx="331">
                  <c:v>0.97853259787673907</c:v>
                </c:pt>
                <c:pt idx="332">
                  <c:v>0.97842254279318586</c:v>
                </c:pt>
                <c:pt idx="333">
                  <c:v>0.97756465811849969</c:v>
                </c:pt>
                <c:pt idx="334">
                  <c:v>0.98253439448434787</c:v>
                </c:pt>
                <c:pt idx="335">
                  <c:v>0.982853054664375</c:v>
                </c:pt>
                <c:pt idx="336">
                  <c:v>0.98601770600093874</c:v>
                </c:pt>
                <c:pt idx="337">
                  <c:v>0.98621253528915487</c:v>
                </c:pt>
                <c:pt idx="338">
                  <c:v>0.98656041229328884</c:v>
                </c:pt>
                <c:pt idx="339">
                  <c:v>0.98716700200415275</c:v>
                </c:pt>
                <c:pt idx="340">
                  <c:v>0.98734336262635314</c:v>
                </c:pt>
                <c:pt idx="341">
                  <c:v>0.98996485352304153</c:v>
                </c:pt>
                <c:pt idx="342">
                  <c:v>0.9918837781985872</c:v>
                </c:pt>
                <c:pt idx="343">
                  <c:v>0.99194463396693444</c:v>
                </c:pt>
                <c:pt idx="344">
                  <c:v>0.99020540032877247</c:v>
                </c:pt>
                <c:pt idx="345">
                  <c:v>0.98812752401948389</c:v>
                </c:pt>
                <c:pt idx="346">
                  <c:v>0.99091296217269009</c:v>
                </c:pt>
                <c:pt idx="347">
                  <c:v>0.99253926445964058</c:v>
                </c:pt>
                <c:pt idx="348">
                  <c:v>0.98657449086656324</c:v>
                </c:pt>
                <c:pt idx="349">
                  <c:v>0.984235025582887</c:v>
                </c:pt>
                <c:pt idx="350">
                  <c:v>0.98534117757122786</c:v>
                </c:pt>
                <c:pt idx="351">
                  <c:v>0.98444378206186911</c:v>
                </c:pt>
                <c:pt idx="352">
                  <c:v>0.98451689981339063</c:v>
                </c:pt>
                <c:pt idx="353">
                  <c:v>0.98378511676814062</c:v>
                </c:pt>
                <c:pt idx="354">
                  <c:v>0.98333323998078626</c:v>
                </c:pt>
                <c:pt idx="355">
                  <c:v>0.98448601778169187</c:v>
                </c:pt>
                <c:pt idx="356">
                  <c:v>0.98656873833124681</c:v>
                </c:pt>
                <c:pt idx="357">
                  <c:v>0.98476652956962074</c:v>
                </c:pt>
                <c:pt idx="358">
                  <c:v>0.98320335378864232</c:v>
                </c:pt>
                <c:pt idx="359">
                  <c:v>0.97779506229617297</c:v>
                </c:pt>
                <c:pt idx="360">
                  <c:v>0.97516191494634297</c:v>
                </c:pt>
                <c:pt idx="361">
                  <c:v>0.97083600838840733</c:v>
                </c:pt>
                <c:pt idx="362">
                  <c:v>0.96953971996960819</c:v>
                </c:pt>
                <c:pt idx="363">
                  <c:v>0.96709807149281146</c:v>
                </c:pt>
                <c:pt idx="364">
                  <c:v>0.9677367542954407</c:v>
                </c:pt>
                <c:pt idx="365">
                  <c:v>0.96352680673888291</c:v>
                </c:pt>
                <c:pt idx="366">
                  <c:v>0.96742869089099637</c:v>
                </c:pt>
                <c:pt idx="367">
                  <c:v>0.96566099734126865</c:v>
                </c:pt>
                <c:pt idx="368">
                  <c:v>0.96754540680491619</c:v>
                </c:pt>
                <c:pt idx="369">
                  <c:v>0.96769497272314231</c:v>
                </c:pt>
                <c:pt idx="370">
                  <c:v>0.96747244043590264</c:v>
                </c:pt>
                <c:pt idx="371">
                  <c:v>0.96433382689077096</c:v>
                </c:pt>
                <c:pt idx="372">
                  <c:v>0.96842584747334259</c:v>
                </c:pt>
                <c:pt idx="373">
                  <c:v>0.96827628155511591</c:v>
                </c:pt>
                <c:pt idx="374">
                  <c:v>0.968805817569242</c:v>
                </c:pt>
                <c:pt idx="375">
                  <c:v>0.96988033061334289</c:v>
                </c:pt>
                <c:pt idx="376">
                  <c:v>0.96952019162603398</c:v>
                </c:pt>
                <c:pt idx="377">
                  <c:v>0.97191248940511654</c:v>
                </c:pt>
                <c:pt idx="378">
                  <c:v>0.97378963250836392</c:v>
                </c:pt>
                <c:pt idx="379">
                  <c:v>0.97323375593778949</c:v>
                </c:pt>
                <c:pt idx="380">
                  <c:v>0.97433763718850563</c:v>
                </c:pt>
                <c:pt idx="381">
                  <c:v>0.9773577182296177</c:v>
                </c:pt>
                <c:pt idx="382">
                  <c:v>0.98084859887162501</c:v>
                </c:pt>
                <c:pt idx="383">
                  <c:v>0.98524156788074924</c:v>
                </c:pt>
                <c:pt idx="384">
                  <c:v>0.9831269056219375</c:v>
                </c:pt>
                <c:pt idx="385">
                  <c:v>0.98522764068998314</c:v>
                </c:pt>
                <c:pt idx="386">
                  <c:v>0.98847706623120979</c:v>
                </c:pt>
                <c:pt idx="387">
                  <c:v>0.9896546707634809</c:v>
                </c:pt>
                <c:pt idx="388">
                  <c:v>0.99055146074280642</c:v>
                </c:pt>
                <c:pt idx="389">
                  <c:v>0.99016619225911573</c:v>
                </c:pt>
                <c:pt idx="390">
                  <c:v>0.9911943822556688</c:v>
                </c:pt>
                <c:pt idx="391">
                  <c:v>0.9923804642084062</c:v>
                </c:pt>
                <c:pt idx="392">
                  <c:v>0.99166896641927216</c:v>
                </c:pt>
                <c:pt idx="393">
                  <c:v>0.98926153038935705</c:v>
                </c:pt>
                <c:pt idx="394">
                  <c:v>0.98835656575458175</c:v>
                </c:pt>
                <c:pt idx="395">
                  <c:v>0.98835262980936545</c:v>
                </c:pt>
                <c:pt idx="396">
                  <c:v>0.98699881603740214</c:v>
                </c:pt>
                <c:pt idx="397">
                  <c:v>0.98322273074970812</c:v>
                </c:pt>
                <c:pt idx="398">
                  <c:v>0.98286970674029095</c:v>
                </c:pt>
                <c:pt idx="399">
                  <c:v>0.98133347704579443</c:v>
                </c:pt>
                <c:pt idx="400">
                  <c:v>0.98097742538621058</c:v>
                </c:pt>
                <c:pt idx="401">
                  <c:v>0.97906031730076504</c:v>
                </c:pt>
                <c:pt idx="402">
                  <c:v>0.97621508305676985</c:v>
                </c:pt>
                <c:pt idx="403">
                  <c:v>0.97356740298614075</c:v>
                </c:pt>
                <c:pt idx="404">
                  <c:v>0.97198469886158811</c:v>
                </c:pt>
                <c:pt idx="405">
                  <c:v>0.96889694983925445</c:v>
                </c:pt>
                <c:pt idx="406">
                  <c:v>0.96756887109370682</c:v>
                </c:pt>
                <c:pt idx="407">
                  <c:v>0.96492043411053596</c:v>
                </c:pt>
                <c:pt idx="408">
                  <c:v>0.96153945716957379</c:v>
                </c:pt>
                <c:pt idx="409">
                  <c:v>0.95780257995153617</c:v>
                </c:pt>
                <c:pt idx="410">
                  <c:v>0.95410021794539723</c:v>
                </c:pt>
                <c:pt idx="411">
                  <c:v>0.94880364674407225</c:v>
                </c:pt>
                <c:pt idx="412">
                  <c:v>0.94329589694363236</c:v>
                </c:pt>
                <c:pt idx="413">
                  <c:v>0.93571148189397069</c:v>
                </c:pt>
                <c:pt idx="414">
                  <c:v>0.93043943465899481</c:v>
                </c:pt>
                <c:pt idx="415">
                  <c:v>0.92518873235769306</c:v>
                </c:pt>
                <c:pt idx="416">
                  <c:v>0.92082376911260921</c:v>
                </c:pt>
                <c:pt idx="417">
                  <c:v>0.91456894663357846</c:v>
                </c:pt>
                <c:pt idx="418">
                  <c:v>0.90849381519193084</c:v>
                </c:pt>
                <c:pt idx="419">
                  <c:v>0.90207928416661542</c:v>
                </c:pt>
                <c:pt idx="420">
                  <c:v>0.89730256049888402</c:v>
                </c:pt>
                <c:pt idx="421">
                  <c:v>0.88905175964756922</c:v>
                </c:pt>
                <c:pt idx="422">
                  <c:v>0.88286944939002676</c:v>
                </c:pt>
                <c:pt idx="423">
                  <c:v>0.87487054903256745</c:v>
                </c:pt>
                <c:pt idx="424">
                  <c:v>0.86613153959189981</c:v>
                </c:pt>
                <c:pt idx="425">
                  <c:v>0.85842329365042713</c:v>
                </c:pt>
                <c:pt idx="426">
                  <c:v>0.85067932143698921</c:v>
                </c:pt>
                <c:pt idx="427">
                  <c:v>0.84294049622883449</c:v>
                </c:pt>
                <c:pt idx="428">
                  <c:v>0.83555696576772176</c:v>
                </c:pt>
                <c:pt idx="429">
                  <c:v>0.82691605219245012</c:v>
                </c:pt>
                <c:pt idx="430">
                  <c:v>0.81923687169257586</c:v>
                </c:pt>
                <c:pt idx="431">
                  <c:v>0.81266399456355132</c:v>
                </c:pt>
                <c:pt idx="432">
                  <c:v>0.80534616411105242</c:v>
                </c:pt>
                <c:pt idx="433">
                  <c:v>0.79866020424830764</c:v>
                </c:pt>
                <c:pt idx="434">
                  <c:v>0.79072897187207003</c:v>
                </c:pt>
                <c:pt idx="435">
                  <c:v>0.78428810029030616</c:v>
                </c:pt>
                <c:pt idx="436">
                  <c:v>0.77585912222669129</c:v>
                </c:pt>
                <c:pt idx="437">
                  <c:v>0.76701641576782031</c:v>
                </c:pt>
                <c:pt idx="438">
                  <c:v>0.75928198065240704</c:v>
                </c:pt>
                <c:pt idx="439">
                  <c:v>0.75084603899340907</c:v>
                </c:pt>
                <c:pt idx="440">
                  <c:v>0.74231321252908244</c:v>
                </c:pt>
                <c:pt idx="441">
                  <c:v>0.73283258018012387</c:v>
                </c:pt>
                <c:pt idx="442">
                  <c:v>0.7245150196426372</c:v>
                </c:pt>
                <c:pt idx="443">
                  <c:v>0.71662405501361448</c:v>
                </c:pt>
                <c:pt idx="444">
                  <c:v>0.70909761946464167</c:v>
                </c:pt>
                <c:pt idx="445">
                  <c:v>0.70081760178922003</c:v>
                </c:pt>
                <c:pt idx="446">
                  <c:v>0.69379950870320739</c:v>
                </c:pt>
                <c:pt idx="447">
                  <c:v>0.68615787106539816</c:v>
                </c:pt>
                <c:pt idx="448">
                  <c:v>0.67988745618800972</c:v>
                </c:pt>
                <c:pt idx="449">
                  <c:v>0.6718923403932584</c:v>
                </c:pt>
                <c:pt idx="450">
                  <c:v>0.66538410359528921</c:v>
                </c:pt>
                <c:pt idx="451">
                  <c:v>0.6580061742869846</c:v>
                </c:pt>
                <c:pt idx="452">
                  <c:v>0.6508707597570188</c:v>
                </c:pt>
                <c:pt idx="453">
                  <c:v>0.6440477987242389</c:v>
                </c:pt>
                <c:pt idx="454">
                  <c:v>0.63835914682634887</c:v>
                </c:pt>
                <c:pt idx="455">
                  <c:v>0.6310154299649261</c:v>
                </c:pt>
                <c:pt idx="456">
                  <c:v>0.62366913960086168</c:v>
                </c:pt>
                <c:pt idx="457">
                  <c:v>0.6164259407249677</c:v>
                </c:pt>
                <c:pt idx="458">
                  <c:v>0.61027859982684851</c:v>
                </c:pt>
                <c:pt idx="459">
                  <c:v>0.60370012154501573</c:v>
                </c:pt>
                <c:pt idx="460">
                  <c:v>0.59673183330424262</c:v>
                </c:pt>
                <c:pt idx="461">
                  <c:v>0.58996109923683526</c:v>
                </c:pt>
                <c:pt idx="462">
                  <c:v>0.58412409248078534</c:v>
                </c:pt>
                <c:pt idx="463">
                  <c:v>0.57852263690769123</c:v>
                </c:pt>
                <c:pt idx="464">
                  <c:v>0.57293541129037973</c:v>
                </c:pt>
                <c:pt idx="465">
                  <c:v>0.56662715078590975</c:v>
                </c:pt>
                <c:pt idx="466">
                  <c:v>0.56210520387969143</c:v>
                </c:pt>
                <c:pt idx="467">
                  <c:v>0.55720041060991554</c:v>
                </c:pt>
                <c:pt idx="468">
                  <c:v>0.55085899733612187</c:v>
                </c:pt>
                <c:pt idx="469">
                  <c:v>0.54514112861412478</c:v>
                </c:pt>
                <c:pt idx="470">
                  <c:v>0.54055454137685111</c:v>
                </c:pt>
                <c:pt idx="471">
                  <c:v>0.5353439554402557</c:v>
                </c:pt>
                <c:pt idx="472">
                  <c:v>0.53172182616352959</c:v>
                </c:pt>
                <c:pt idx="473">
                  <c:v>0.52669607826960085</c:v>
                </c:pt>
                <c:pt idx="474">
                  <c:v>0.52217428274589073</c:v>
                </c:pt>
                <c:pt idx="475">
                  <c:v>0.51826119628816136</c:v>
                </c:pt>
                <c:pt idx="476">
                  <c:v>0.51482768961680991</c:v>
                </c:pt>
                <c:pt idx="477">
                  <c:v>0.51108051838820601</c:v>
                </c:pt>
                <c:pt idx="478">
                  <c:v>0.50760038590429013</c:v>
                </c:pt>
                <c:pt idx="479">
                  <c:v>0.50248592786048218</c:v>
                </c:pt>
                <c:pt idx="480">
                  <c:v>0.49740916406124752</c:v>
                </c:pt>
                <c:pt idx="481">
                  <c:v>0.49278170354672551</c:v>
                </c:pt>
                <c:pt idx="482">
                  <c:v>0.4886904398766958</c:v>
                </c:pt>
                <c:pt idx="483">
                  <c:v>0.48402044087733426</c:v>
                </c:pt>
                <c:pt idx="484">
                  <c:v>0.4791292720333078</c:v>
                </c:pt>
                <c:pt idx="485">
                  <c:v>0.4745912785812067</c:v>
                </c:pt>
                <c:pt idx="486">
                  <c:v>0.47069196793173484</c:v>
                </c:pt>
                <c:pt idx="487">
                  <c:v>0.46763979379885762</c:v>
                </c:pt>
                <c:pt idx="488">
                  <c:v>0.46566137579753969</c:v>
                </c:pt>
                <c:pt idx="489">
                  <c:v>0.462183665433757</c:v>
                </c:pt>
                <c:pt idx="490">
                  <c:v>0.45978924829955797</c:v>
                </c:pt>
                <c:pt idx="491">
                  <c:v>0.45731777746862101</c:v>
                </c:pt>
                <c:pt idx="492">
                  <c:v>0.4549975377635021</c:v>
                </c:pt>
                <c:pt idx="493">
                  <c:v>0.45309284304373904</c:v>
                </c:pt>
                <c:pt idx="494">
                  <c:v>0.45024140211690267</c:v>
                </c:pt>
                <c:pt idx="495">
                  <c:v>0.44797202693458138</c:v>
                </c:pt>
                <c:pt idx="496">
                  <c:v>0.44724735886722267</c:v>
                </c:pt>
                <c:pt idx="497">
                  <c:v>0.4448146419584173</c:v>
                </c:pt>
                <c:pt idx="498">
                  <c:v>0.44233242296938902</c:v>
                </c:pt>
                <c:pt idx="499">
                  <c:v>0.44133239011938469</c:v>
                </c:pt>
                <c:pt idx="500">
                  <c:v>0.43796185857149705</c:v>
                </c:pt>
                <c:pt idx="501">
                  <c:v>0.43724793866222966</c:v>
                </c:pt>
                <c:pt idx="502">
                  <c:v>0.43368954142150895</c:v>
                </c:pt>
                <c:pt idx="503">
                  <c:v>0.43121761644304679</c:v>
                </c:pt>
                <c:pt idx="504">
                  <c:v>0.42999399162824448</c:v>
                </c:pt>
                <c:pt idx="505">
                  <c:v>0.42817543355571913</c:v>
                </c:pt>
                <c:pt idx="506">
                  <c:v>0.42443174412480683</c:v>
                </c:pt>
                <c:pt idx="507">
                  <c:v>0.42409612910384725</c:v>
                </c:pt>
                <c:pt idx="508">
                  <c:v>0.4213432381899313</c:v>
                </c:pt>
                <c:pt idx="509">
                  <c:v>0.41996611151168595</c:v>
                </c:pt>
                <c:pt idx="510">
                  <c:v>0.41780588311786798</c:v>
                </c:pt>
                <c:pt idx="511">
                  <c:v>0.41559509296626901</c:v>
                </c:pt>
                <c:pt idx="512">
                  <c:v>0.41398619966777583</c:v>
                </c:pt>
                <c:pt idx="513">
                  <c:v>0.41313194817328985</c:v>
                </c:pt>
                <c:pt idx="514">
                  <c:v>0.41084228773485282</c:v>
                </c:pt>
                <c:pt idx="515">
                  <c:v>0.40961018549958417</c:v>
                </c:pt>
                <c:pt idx="516">
                  <c:v>0.4084944964132185</c:v>
                </c:pt>
                <c:pt idx="517">
                  <c:v>0.40708754738083275</c:v>
                </c:pt>
                <c:pt idx="518">
                  <c:v>0.40656240145944833</c:v>
                </c:pt>
                <c:pt idx="519">
                  <c:v>0.40599668502583258</c:v>
                </c:pt>
                <c:pt idx="520">
                  <c:v>0.40525914944526631</c:v>
                </c:pt>
                <c:pt idx="521">
                  <c:v>0.40550711399390493</c:v>
                </c:pt>
                <c:pt idx="522">
                  <c:v>0.40491384594377372</c:v>
                </c:pt>
                <c:pt idx="523">
                  <c:v>0.40335778514068643</c:v>
                </c:pt>
                <c:pt idx="524">
                  <c:v>0.40292165213419812</c:v>
                </c:pt>
                <c:pt idx="525">
                  <c:v>0.40148518351268869</c:v>
                </c:pt>
                <c:pt idx="526">
                  <c:v>0.40025913657775303</c:v>
                </c:pt>
                <c:pt idx="527">
                  <c:v>0.39905170969134163</c:v>
                </c:pt>
                <c:pt idx="528">
                  <c:v>0.39642809943953633</c:v>
                </c:pt>
                <c:pt idx="529">
                  <c:v>0.39563031362065626</c:v>
                </c:pt>
                <c:pt idx="530">
                  <c:v>0.39501903105203423</c:v>
                </c:pt>
                <c:pt idx="531">
                  <c:v>0.39283034274665096</c:v>
                </c:pt>
                <c:pt idx="532">
                  <c:v>0.39057534890262047</c:v>
                </c:pt>
                <c:pt idx="533">
                  <c:v>0.38951370337172742</c:v>
                </c:pt>
                <c:pt idx="534">
                  <c:v>0.38919625425176696</c:v>
                </c:pt>
                <c:pt idx="535">
                  <c:v>0.38911284248967903</c:v>
                </c:pt>
                <c:pt idx="536">
                  <c:v>0.38762550934537199</c:v>
                </c:pt>
                <c:pt idx="537">
                  <c:v>0.38637145664639605</c:v>
                </c:pt>
                <c:pt idx="538">
                  <c:v>0.38597831627227225</c:v>
                </c:pt>
                <c:pt idx="539">
                  <c:v>0.38662199469767622</c:v>
                </c:pt>
                <c:pt idx="540">
                  <c:v>0.38533176157921012</c:v>
                </c:pt>
                <c:pt idx="541">
                  <c:v>0.38360539545425565</c:v>
                </c:pt>
                <c:pt idx="542">
                  <c:v>0.38265213979932422</c:v>
                </c:pt>
                <c:pt idx="543">
                  <c:v>0.38164892791664506</c:v>
                </c:pt>
                <c:pt idx="544">
                  <c:v>0.38024773141957574</c:v>
                </c:pt>
                <c:pt idx="545">
                  <c:v>0.37955000943869921</c:v>
                </c:pt>
                <c:pt idx="546">
                  <c:v>0.3782786991337741</c:v>
                </c:pt>
                <c:pt idx="547">
                  <c:v>0.37738039532936513</c:v>
                </c:pt>
                <c:pt idx="548">
                  <c:v>0.37533007063659213</c:v>
                </c:pt>
                <c:pt idx="549">
                  <c:v>0.37396036170125468</c:v>
                </c:pt>
                <c:pt idx="550">
                  <c:v>0.37255644031903556</c:v>
                </c:pt>
                <c:pt idx="551">
                  <c:v>0.37181602847081097</c:v>
                </c:pt>
                <c:pt idx="552">
                  <c:v>0.36994418375535487</c:v>
                </c:pt>
                <c:pt idx="553">
                  <c:v>0.36837298470143498</c:v>
                </c:pt>
                <c:pt idx="554">
                  <c:v>0.36662375981772338</c:v>
                </c:pt>
                <c:pt idx="555">
                  <c:v>0.36607560375507336</c:v>
                </c:pt>
                <c:pt idx="556">
                  <c:v>0.36427899614625536</c:v>
                </c:pt>
                <c:pt idx="557">
                  <c:v>0.36223518090134049</c:v>
                </c:pt>
                <c:pt idx="558">
                  <c:v>0.36086259569834489</c:v>
                </c:pt>
                <c:pt idx="559">
                  <c:v>0.35997791631968523</c:v>
                </c:pt>
                <c:pt idx="560">
                  <c:v>0.35845864146612127</c:v>
                </c:pt>
                <c:pt idx="561">
                  <c:v>0.35707667054760944</c:v>
                </c:pt>
                <c:pt idx="562">
                  <c:v>0.35588968029982215</c:v>
                </c:pt>
                <c:pt idx="563">
                  <c:v>0.35466711516257793</c:v>
                </c:pt>
                <c:pt idx="564">
                  <c:v>0.35460943842690551</c:v>
                </c:pt>
                <c:pt idx="565">
                  <c:v>0.35305579974395146</c:v>
                </c:pt>
                <c:pt idx="566">
                  <c:v>0.35181113276049175</c:v>
                </c:pt>
                <c:pt idx="567">
                  <c:v>0.35053149641760856</c:v>
                </c:pt>
                <c:pt idx="568">
                  <c:v>0.34973734377892812</c:v>
                </c:pt>
                <c:pt idx="569">
                  <c:v>0.34894409943529775</c:v>
                </c:pt>
                <c:pt idx="570">
                  <c:v>0.34752095247452114</c:v>
                </c:pt>
                <c:pt idx="571">
                  <c:v>0.34597352047440849</c:v>
                </c:pt>
                <c:pt idx="572">
                  <c:v>0.34599819582326574</c:v>
                </c:pt>
                <c:pt idx="573">
                  <c:v>0.34476896985565514</c:v>
                </c:pt>
                <c:pt idx="574">
                  <c:v>0.34361376993461623</c:v>
                </c:pt>
                <c:pt idx="575">
                  <c:v>0.34206588378697872</c:v>
                </c:pt>
                <c:pt idx="576">
                  <c:v>0.34047470224195969</c:v>
                </c:pt>
                <c:pt idx="577">
                  <c:v>0.33954309428571894</c:v>
                </c:pt>
                <c:pt idx="578">
                  <c:v>0.3381478017064744</c:v>
                </c:pt>
                <c:pt idx="579">
                  <c:v>0.33634786368247327</c:v>
                </c:pt>
                <c:pt idx="580">
                  <c:v>0.33536357461333494</c:v>
                </c:pt>
                <c:pt idx="581">
                  <c:v>0.33372637278578471</c:v>
                </c:pt>
                <c:pt idx="582">
                  <c:v>0.33342481882919855</c:v>
                </c:pt>
                <c:pt idx="583">
                  <c:v>0.33267835168064092</c:v>
                </c:pt>
                <c:pt idx="584">
                  <c:v>0.3323810364342879</c:v>
                </c:pt>
                <c:pt idx="585">
                  <c:v>0.33180517737261422</c:v>
                </c:pt>
                <c:pt idx="586">
                  <c:v>0.33079757539719357</c:v>
                </c:pt>
                <c:pt idx="587">
                  <c:v>0.32944694065790525</c:v>
                </c:pt>
                <c:pt idx="588">
                  <c:v>0.32938578212454139</c:v>
                </c:pt>
                <c:pt idx="589">
                  <c:v>0.32798201212483064</c:v>
                </c:pt>
                <c:pt idx="590">
                  <c:v>0.32633830084942234</c:v>
                </c:pt>
                <c:pt idx="591">
                  <c:v>0.32541078022090641</c:v>
                </c:pt>
                <c:pt idx="592">
                  <c:v>0.32468020823572308</c:v>
                </c:pt>
                <c:pt idx="593">
                  <c:v>0.32376419267783996</c:v>
                </c:pt>
                <c:pt idx="594">
                  <c:v>0.32350669103117657</c:v>
                </c:pt>
                <c:pt idx="595">
                  <c:v>0.32258779920563541</c:v>
                </c:pt>
                <c:pt idx="596">
                  <c:v>0.32206068531164284</c:v>
                </c:pt>
                <c:pt idx="597">
                  <c:v>0.32163302972562069</c:v>
                </c:pt>
                <c:pt idx="598">
                  <c:v>0.32074350610669455</c:v>
                </c:pt>
                <c:pt idx="599">
                  <c:v>0.31992543503169868</c:v>
                </c:pt>
                <c:pt idx="600">
                  <c:v>0.3194670487964863</c:v>
                </c:pt>
                <c:pt idx="601">
                  <c:v>0.31834288228965429</c:v>
                </c:pt>
                <c:pt idx="602">
                  <c:v>0.31803739238785156</c:v>
                </c:pt>
                <c:pt idx="603">
                  <c:v>0.31740885221328036</c:v>
                </c:pt>
                <c:pt idx="604">
                  <c:v>0.3172400607164963</c:v>
                </c:pt>
                <c:pt idx="605">
                  <c:v>0.31745941397106131</c:v>
                </c:pt>
                <c:pt idx="606">
                  <c:v>0.31715331853922529</c:v>
                </c:pt>
                <c:pt idx="607">
                  <c:v>0.31742081143143813</c:v>
                </c:pt>
                <c:pt idx="608">
                  <c:v>0.31773296216360719</c:v>
                </c:pt>
                <c:pt idx="609">
                  <c:v>0.31776914258309719</c:v>
                </c:pt>
                <c:pt idx="610">
                  <c:v>0.31767256054278492</c:v>
                </c:pt>
                <c:pt idx="611">
                  <c:v>0.31785982070558483</c:v>
                </c:pt>
                <c:pt idx="612">
                  <c:v>0.31749771374566788</c:v>
                </c:pt>
                <c:pt idx="613">
                  <c:v>0.31714060240852598</c:v>
                </c:pt>
                <c:pt idx="614">
                  <c:v>0.31702312958206463</c:v>
                </c:pt>
                <c:pt idx="615">
                  <c:v>0.31746138194366963</c:v>
                </c:pt>
                <c:pt idx="616">
                  <c:v>0.31748106166975198</c:v>
                </c:pt>
                <c:pt idx="617">
                  <c:v>0.3180133225690277</c:v>
                </c:pt>
                <c:pt idx="618">
                  <c:v>0.31889648812260402</c:v>
                </c:pt>
                <c:pt idx="619">
                  <c:v>0.31899155633783299</c:v>
                </c:pt>
                <c:pt idx="620">
                  <c:v>0.31956484189686507</c:v>
                </c:pt>
                <c:pt idx="621">
                  <c:v>0.32023304428861804</c:v>
                </c:pt>
                <c:pt idx="622">
                  <c:v>0.32053898833794564</c:v>
                </c:pt>
                <c:pt idx="623">
                  <c:v>0.32061150055943394</c:v>
                </c:pt>
                <c:pt idx="624">
                  <c:v>0.32037201343126154</c:v>
                </c:pt>
                <c:pt idx="625">
                  <c:v>0.31994844517296439</c:v>
                </c:pt>
                <c:pt idx="626">
                  <c:v>0.32013252630308914</c:v>
                </c:pt>
                <c:pt idx="627">
                  <c:v>0.31989152534983351</c:v>
                </c:pt>
                <c:pt idx="628">
                  <c:v>0.31955394235626572</c:v>
                </c:pt>
                <c:pt idx="629">
                  <c:v>0.31951397737406745</c:v>
                </c:pt>
                <c:pt idx="630">
                  <c:v>0.31990227350792477</c:v>
                </c:pt>
                <c:pt idx="631">
                  <c:v>0.32074108398656137</c:v>
                </c:pt>
                <c:pt idx="632">
                  <c:v>0.32075970403508558</c:v>
                </c:pt>
                <c:pt idx="633">
                  <c:v>0.32114073380854319</c:v>
                </c:pt>
                <c:pt idx="634">
                  <c:v>0.32160638640415512</c:v>
                </c:pt>
                <c:pt idx="635">
                  <c:v>0.32218633279355363</c:v>
                </c:pt>
                <c:pt idx="636">
                  <c:v>0.32281835476581644</c:v>
                </c:pt>
                <c:pt idx="637">
                  <c:v>0.32336863018358308</c:v>
                </c:pt>
                <c:pt idx="638">
                  <c:v>0.32379144152933859</c:v>
                </c:pt>
                <c:pt idx="639">
                  <c:v>0.32448023194222392</c:v>
                </c:pt>
                <c:pt idx="640">
                  <c:v>0.32506017833162243</c:v>
                </c:pt>
                <c:pt idx="641">
                  <c:v>0.32592411830664131</c:v>
                </c:pt>
                <c:pt idx="642">
                  <c:v>0.32649316515544025</c:v>
                </c:pt>
                <c:pt idx="643">
                  <c:v>0.32683226197409138</c:v>
                </c:pt>
                <c:pt idx="644">
                  <c:v>0.32779535749206401</c:v>
                </c:pt>
                <c:pt idx="645">
                  <c:v>0.32839801125771145</c:v>
                </c:pt>
                <c:pt idx="646">
                  <c:v>0.32879660140213501</c:v>
                </c:pt>
                <c:pt idx="647">
                  <c:v>0.32944830310048018</c:v>
                </c:pt>
                <c:pt idx="648">
                  <c:v>0.33034993732007234</c:v>
                </c:pt>
                <c:pt idx="649">
                  <c:v>0.33149817364572831</c:v>
                </c:pt>
                <c:pt idx="650">
                  <c:v>0.3325355979752892</c:v>
                </c:pt>
                <c:pt idx="651">
                  <c:v>0.33226719678802646</c:v>
                </c:pt>
                <c:pt idx="652">
                  <c:v>0.33278310837640274</c:v>
                </c:pt>
                <c:pt idx="653">
                  <c:v>0.3332622340152559</c:v>
                </c:pt>
                <c:pt idx="654">
                  <c:v>0.33368186632833674</c:v>
                </c:pt>
                <c:pt idx="655">
                  <c:v>0.33391015115089312</c:v>
                </c:pt>
                <c:pt idx="656">
                  <c:v>0.33375725481748331</c:v>
                </c:pt>
                <c:pt idx="657">
                  <c:v>0.33438957955476273</c:v>
                </c:pt>
                <c:pt idx="658">
                  <c:v>0.33597788483212354</c:v>
                </c:pt>
                <c:pt idx="659">
                  <c:v>0.33611806503483371</c:v>
                </c:pt>
                <c:pt idx="660">
                  <c:v>0.33665577570440919</c:v>
                </c:pt>
                <c:pt idx="661">
                  <c:v>0.33734668547241109</c:v>
                </c:pt>
                <c:pt idx="662">
                  <c:v>0.33823287867615387</c:v>
                </c:pt>
                <c:pt idx="663">
                  <c:v>0.33905337187128304</c:v>
                </c:pt>
                <c:pt idx="664">
                  <c:v>0.33937839011665988</c:v>
                </c:pt>
                <c:pt idx="665">
                  <c:v>0.33977349846339172</c:v>
                </c:pt>
                <c:pt idx="666">
                  <c:v>0.34134727101995316</c:v>
                </c:pt>
                <c:pt idx="667">
                  <c:v>0.34231430248314232</c:v>
                </c:pt>
                <c:pt idx="668">
                  <c:v>0.34321623946775121</c:v>
                </c:pt>
                <c:pt idx="669">
                  <c:v>0.34380027318487444</c:v>
                </c:pt>
                <c:pt idx="670">
                  <c:v>0.34407775732263679</c:v>
                </c:pt>
                <c:pt idx="671">
                  <c:v>0.34424246149169596</c:v>
                </c:pt>
                <c:pt idx="672">
                  <c:v>0.34449421060304275</c:v>
                </c:pt>
                <c:pt idx="673">
                  <c:v>0.34414073244610055</c:v>
                </c:pt>
                <c:pt idx="674">
                  <c:v>0.34449587581063446</c:v>
                </c:pt>
                <c:pt idx="675">
                  <c:v>0.34507279454986622</c:v>
                </c:pt>
                <c:pt idx="676">
                  <c:v>0.34510912635186475</c:v>
                </c:pt>
                <c:pt idx="677">
                  <c:v>0.3450625005393001</c:v>
                </c:pt>
                <c:pt idx="678">
                  <c:v>0.34493397678973092</c:v>
                </c:pt>
                <c:pt idx="679">
                  <c:v>0.34541749252132559</c:v>
                </c:pt>
                <c:pt idx="680">
                  <c:v>0.34575810316505995</c:v>
                </c:pt>
                <c:pt idx="681">
                  <c:v>0.34609341542100308</c:v>
                </c:pt>
                <c:pt idx="682">
                  <c:v>0.34603255965265584</c:v>
                </c:pt>
                <c:pt idx="683">
                  <c:v>0.34632427374620073</c:v>
                </c:pt>
                <c:pt idx="684">
                  <c:v>0.34635818342806585</c:v>
                </c:pt>
                <c:pt idx="685">
                  <c:v>0.34773394766373639</c:v>
                </c:pt>
                <c:pt idx="686">
                  <c:v>0.3478932020624958</c:v>
                </c:pt>
                <c:pt idx="687">
                  <c:v>0.34815691039200042</c:v>
                </c:pt>
                <c:pt idx="688">
                  <c:v>0.34812209241508529</c:v>
                </c:pt>
                <c:pt idx="689">
                  <c:v>0.34805336475630511</c:v>
                </c:pt>
                <c:pt idx="690">
                  <c:v>0.34876955540319737</c:v>
                </c:pt>
                <c:pt idx="691">
                  <c:v>0.34951284351908013</c:v>
                </c:pt>
                <c:pt idx="692">
                  <c:v>0.34837459843897378</c:v>
                </c:pt>
                <c:pt idx="693">
                  <c:v>0.34797964147475019</c:v>
                </c:pt>
                <c:pt idx="694">
                  <c:v>0.34763282414817426</c:v>
                </c:pt>
                <c:pt idx="695">
                  <c:v>0.34757000040721886</c:v>
                </c:pt>
                <c:pt idx="696">
                  <c:v>0.34721213215753521</c:v>
                </c:pt>
                <c:pt idx="697">
                  <c:v>0.34704773075349277</c:v>
                </c:pt>
                <c:pt idx="698">
                  <c:v>0.34776967393570141</c:v>
                </c:pt>
                <c:pt idx="699">
                  <c:v>0.34812966154050162</c:v>
                </c:pt>
                <c:pt idx="700">
                  <c:v>0.34890307477554139</c:v>
                </c:pt>
                <c:pt idx="701">
                  <c:v>0.34974339907926116</c:v>
                </c:pt>
                <c:pt idx="702">
                  <c:v>0.35058993006582262</c:v>
                </c:pt>
                <c:pt idx="703">
                  <c:v>0.35130854283284801</c:v>
                </c:pt>
                <c:pt idx="704">
                  <c:v>0.35201807264937396</c:v>
                </c:pt>
                <c:pt idx="705">
                  <c:v>0.35243225519215499</c:v>
                </c:pt>
                <c:pt idx="706">
                  <c:v>0.35316721727007983</c:v>
                </c:pt>
                <c:pt idx="707">
                  <c:v>0.3524040980456063</c:v>
                </c:pt>
                <c:pt idx="708">
                  <c:v>0.35295255687327293</c:v>
                </c:pt>
                <c:pt idx="709">
                  <c:v>0.35268385292099358</c:v>
                </c:pt>
                <c:pt idx="710">
                  <c:v>0.35292833567194071</c:v>
                </c:pt>
                <c:pt idx="711">
                  <c:v>0.35276908127318141</c:v>
                </c:pt>
                <c:pt idx="712">
                  <c:v>0.35231992937097689</c:v>
                </c:pt>
                <c:pt idx="713">
                  <c:v>0.3532730336433999</c:v>
                </c:pt>
                <c:pt idx="714">
                  <c:v>0.35455660593149974</c:v>
                </c:pt>
                <c:pt idx="715">
                  <c:v>0.35480290527254682</c:v>
                </c:pt>
                <c:pt idx="716">
                  <c:v>0.35552878439997188</c:v>
                </c:pt>
                <c:pt idx="717">
                  <c:v>0.35643950157006365</c:v>
                </c:pt>
                <c:pt idx="718">
                  <c:v>0.35747162751183298</c:v>
                </c:pt>
                <c:pt idx="719">
                  <c:v>0.35903026181756198</c:v>
                </c:pt>
                <c:pt idx="720">
                  <c:v>0.3602142244151828</c:v>
                </c:pt>
                <c:pt idx="721">
                  <c:v>0.36200250598604278</c:v>
                </c:pt>
                <c:pt idx="722">
                  <c:v>0.36388555300711506</c:v>
                </c:pt>
                <c:pt idx="723">
                  <c:v>0.36597523715205293</c:v>
                </c:pt>
                <c:pt idx="724">
                  <c:v>0.36743335347225287</c:v>
                </c:pt>
                <c:pt idx="725">
                  <c:v>0.36922345163321274</c:v>
                </c:pt>
                <c:pt idx="726">
                  <c:v>0.37077572787359192</c:v>
                </c:pt>
                <c:pt idx="727">
                  <c:v>0.37200344001611924</c:v>
                </c:pt>
                <c:pt idx="728">
                  <c:v>0.37300589498625675</c:v>
                </c:pt>
                <c:pt idx="729">
                  <c:v>0.37472287539569482</c:v>
                </c:pt>
                <c:pt idx="730">
                  <c:v>0.37600675044881127</c:v>
                </c:pt>
                <c:pt idx="731">
                  <c:v>0.37768876149882596</c:v>
                </c:pt>
                <c:pt idx="732">
                  <c:v>0.37885713169808932</c:v>
                </c:pt>
                <c:pt idx="733">
                  <c:v>0.37975573826751491</c:v>
                </c:pt>
                <c:pt idx="734">
                  <c:v>0.38090533703574581</c:v>
                </c:pt>
                <c:pt idx="735">
                  <c:v>0.38273948750662862</c:v>
                </c:pt>
                <c:pt idx="736">
                  <c:v>0.38380900492795478</c:v>
                </c:pt>
                <c:pt idx="737">
                  <c:v>0.38546285883142084</c:v>
                </c:pt>
                <c:pt idx="738">
                  <c:v>0.38693626478496179</c:v>
                </c:pt>
                <c:pt idx="739">
                  <c:v>0.38902292127973309</c:v>
                </c:pt>
                <c:pt idx="740">
                  <c:v>0.39110760980189618</c:v>
                </c:pt>
                <c:pt idx="741">
                  <c:v>0.39356288270444229</c:v>
                </c:pt>
                <c:pt idx="742">
                  <c:v>0.39515512392701968</c:v>
                </c:pt>
                <c:pt idx="743">
                  <c:v>0.39721513710032547</c:v>
                </c:pt>
                <c:pt idx="744">
                  <c:v>0.39932056502612923</c:v>
                </c:pt>
                <c:pt idx="745">
                  <c:v>0.40185122641782206</c:v>
                </c:pt>
                <c:pt idx="746">
                  <c:v>0.4038918626300621</c:v>
                </c:pt>
                <c:pt idx="747">
                  <c:v>0.40583425159439834</c:v>
                </c:pt>
                <c:pt idx="748">
                  <c:v>0.40723136076374278</c:v>
                </c:pt>
                <c:pt idx="749">
                  <c:v>0.40914892299671357</c:v>
                </c:pt>
                <c:pt idx="750">
                  <c:v>0.41066411052255269</c:v>
                </c:pt>
                <c:pt idx="751">
                  <c:v>0.41199218926810033</c:v>
                </c:pt>
                <c:pt idx="752">
                  <c:v>0.41332935096414758</c:v>
                </c:pt>
                <c:pt idx="753">
                  <c:v>0.414929615459666</c:v>
                </c:pt>
                <c:pt idx="754">
                  <c:v>0.4164036269432404</c:v>
                </c:pt>
                <c:pt idx="755">
                  <c:v>0.41829030714451254</c:v>
                </c:pt>
                <c:pt idx="756">
                  <c:v>0.41965910778480003</c:v>
                </c:pt>
                <c:pt idx="757">
                  <c:v>0.42118625452879682</c:v>
                </c:pt>
                <c:pt idx="758">
                  <c:v>0.42259774503643238</c:v>
                </c:pt>
                <c:pt idx="759">
                  <c:v>0.42472648586851847</c:v>
                </c:pt>
                <c:pt idx="760">
                  <c:v>0.42664404810148926</c:v>
                </c:pt>
                <c:pt idx="761">
                  <c:v>0.4285802303829841</c:v>
                </c:pt>
                <c:pt idx="762">
                  <c:v>0.43060603110940815</c:v>
                </c:pt>
                <c:pt idx="763">
                  <c:v>0.43192033404669822</c:v>
                </c:pt>
                <c:pt idx="764">
                  <c:v>0.43350318955375911</c:v>
                </c:pt>
                <c:pt idx="765">
                  <c:v>0.4355904515785638</c:v>
                </c:pt>
                <c:pt idx="766">
                  <c:v>0.43630876158057258</c:v>
                </c:pt>
                <c:pt idx="767">
                  <c:v>0.43670704895997936</c:v>
                </c:pt>
                <c:pt idx="768">
                  <c:v>0.43779518642982973</c:v>
                </c:pt>
                <c:pt idx="769">
                  <c:v>0.43795943645136387</c:v>
                </c:pt>
                <c:pt idx="770">
                  <c:v>0.43952548850000062</c:v>
                </c:pt>
                <c:pt idx="771">
                  <c:v>0.4402348669340182</c:v>
                </c:pt>
                <c:pt idx="772">
                  <c:v>0.4400960491738829</c:v>
                </c:pt>
                <c:pt idx="773">
                  <c:v>0.44054277895595412</c:v>
                </c:pt>
                <c:pt idx="774">
                  <c:v>0.44083509857953246</c:v>
                </c:pt>
                <c:pt idx="775">
                  <c:v>0.44103325828293172</c:v>
                </c:pt>
                <c:pt idx="776">
                  <c:v>0.4409658930667264</c:v>
                </c:pt>
                <c:pt idx="777">
                  <c:v>0.44046784461433253</c:v>
                </c:pt>
                <c:pt idx="778">
                  <c:v>0.44002595907252767</c:v>
                </c:pt>
                <c:pt idx="779">
                  <c:v>0.44023093098880173</c:v>
                </c:pt>
                <c:pt idx="780">
                  <c:v>0.44016750171781294</c:v>
                </c:pt>
                <c:pt idx="781">
                  <c:v>0.43999553118835405</c:v>
                </c:pt>
                <c:pt idx="782">
                  <c:v>0.4399219592893075</c:v>
                </c:pt>
                <c:pt idx="783">
                  <c:v>0.43992862011967376</c:v>
                </c:pt>
                <c:pt idx="784">
                  <c:v>0.44005320792402647</c:v>
                </c:pt>
                <c:pt idx="785">
                  <c:v>0.44041410382387675</c:v>
                </c:pt>
                <c:pt idx="786">
                  <c:v>0.4401236007903982</c:v>
                </c:pt>
                <c:pt idx="787">
                  <c:v>0.4398662505262434</c:v>
                </c:pt>
                <c:pt idx="788">
                  <c:v>0.43926283984805431</c:v>
                </c:pt>
                <c:pt idx="789">
                  <c:v>0.43835136576542089</c:v>
                </c:pt>
                <c:pt idx="790">
                  <c:v>0.43824691183467568</c:v>
                </c:pt>
                <c:pt idx="791">
                  <c:v>0.43787935510445902</c:v>
                </c:pt>
                <c:pt idx="792">
                  <c:v>0.43799849313851197</c:v>
                </c:pt>
                <c:pt idx="793">
                  <c:v>0.43802634752004405</c:v>
                </c:pt>
                <c:pt idx="794">
                  <c:v>0.43838194503210293</c:v>
                </c:pt>
                <c:pt idx="795">
                  <c:v>0.43881141720822497</c:v>
                </c:pt>
                <c:pt idx="796">
                  <c:v>0.4391921442166658</c:v>
                </c:pt>
                <c:pt idx="797">
                  <c:v>0.43896370801160117</c:v>
                </c:pt>
                <c:pt idx="798">
                  <c:v>0.43864353400649098</c:v>
                </c:pt>
                <c:pt idx="799">
                  <c:v>0.43802513645997748</c:v>
                </c:pt>
                <c:pt idx="800">
                  <c:v>0.438085689463308</c:v>
                </c:pt>
                <c:pt idx="801">
                  <c:v>0.43772040347071639</c:v>
                </c:pt>
                <c:pt idx="802">
                  <c:v>0.43814715076168848</c:v>
                </c:pt>
                <c:pt idx="803">
                  <c:v>0.4378619461160016</c:v>
                </c:pt>
                <c:pt idx="804">
                  <c:v>0.43822420445842664</c:v>
                </c:pt>
                <c:pt idx="805">
                  <c:v>0.43806888600488381</c:v>
                </c:pt>
                <c:pt idx="806">
                  <c:v>0.43778595209682175</c:v>
                </c:pt>
                <c:pt idx="807">
                  <c:v>0.43741158315373052</c:v>
                </c:pt>
                <c:pt idx="808">
                  <c:v>0.43622943714620949</c:v>
                </c:pt>
                <c:pt idx="809">
                  <c:v>0.4354137881913468</c:v>
                </c:pt>
                <c:pt idx="810">
                  <c:v>0.43504592869611364</c:v>
                </c:pt>
                <c:pt idx="811">
                  <c:v>0.43440043368060977</c:v>
                </c:pt>
                <c:pt idx="812">
                  <c:v>0.43351802503957509</c:v>
                </c:pt>
                <c:pt idx="813">
                  <c:v>0.4331345731459843</c:v>
                </c:pt>
                <c:pt idx="814">
                  <c:v>0.43251905186712919</c:v>
                </c:pt>
                <c:pt idx="815">
                  <c:v>0.43282242241381524</c:v>
                </c:pt>
                <c:pt idx="816">
                  <c:v>0.43221734652803451</c:v>
                </c:pt>
                <c:pt idx="817">
                  <c:v>0.43251557006943758</c:v>
                </c:pt>
                <c:pt idx="818">
                  <c:v>0.43206929443489123</c:v>
                </c:pt>
                <c:pt idx="819">
                  <c:v>0.43333772847215829</c:v>
                </c:pt>
                <c:pt idx="820">
                  <c:v>0.43405997441938365</c:v>
                </c:pt>
                <c:pt idx="821">
                  <c:v>0.43476617382072641</c:v>
                </c:pt>
                <c:pt idx="822">
                  <c:v>0.43517399829815767</c:v>
                </c:pt>
                <c:pt idx="823">
                  <c:v>0.4358072313304871</c:v>
                </c:pt>
                <c:pt idx="824">
                  <c:v>0.43604520463357632</c:v>
                </c:pt>
                <c:pt idx="825">
                  <c:v>0.43679030933955892</c:v>
                </c:pt>
                <c:pt idx="826">
                  <c:v>0.43652523856747938</c:v>
                </c:pt>
                <c:pt idx="827">
                  <c:v>0.43756705298978177</c:v>
                </c:pt>
                <c:pt idx="828">
                  <c:v>0.43854256187343721</c:v>
                </c:pt>
                <c:pt idx="829">
                  <c:v>0.43973848368921586</c:v>
                </c:pt>
                <c:pt idx="830">
                  <c:v>0.44103522625553987</c:v>
                </c:pt>
                <c:pt idx="831">
                  <c:v>0.44276007855541116</c:v>
                </c:pt>
                <c:pt idx="832">
                  <c:v>0.44493060095979525</c:v>
                </c:pt>
                <c:pt idx="833">
                  <c:v>0.44689478900533053</c:v>
                </c:pt>
                <c:pt idx="834">
                  <c:v>0.44810024791913378</c:v>
                </c:pt>
                <c:pt idx="835">
                  <c:v>0.44985840437083674</c:v>
                </c:pt>
                <c:pt idx="836">
                  <c:v>0.45176340185561648</c:v>
                </c:pt>
                <c:pt idx="837">
                  <c:v>0.45428361785423454</c:v>
                </c:pt>
                <c:pt idx="838">
                  <c:v>0.45692932995225544</c:v>
                </c:pt>
                <c:pt idx="839">
                  <c:v>0.45983844761476422</c:v>
                </c:pt>
                <c:pt idx="840">
                  <c:v>0.46339245476274332</c:v>
                </c:pt>
                <c:pt idx="841">
                  <c:v>0.46737169537661166</c:v>
                </c:pt>
                <c:pt idx="842">
                  <c:v>0.47119122744419539</c:v>
                </c:pt>
                <c:pt idx="843">
                  <c:v>0.47464047789641278</c:v>
                </c:pt>
                <c:pt idx="844">
                  <c:v>0.47894413122562446</c:v>
                </c:pt>
                <c:pt idx="845">
                  <c:v>0.48223352174904921</c:v>
                </c:pt>
                <c:pt idx="846">
                  <c:v>0.48636581007883539</c:v>
                </c:pt>
                <c:pt idx="847">
                  <c:v>0.49037517581186046</c:v>
                </c:pt>
                <c:pt idx="848">
                  <c:v>0.49415398598470461</c:v>
                </c:pt>
                <c:pt idx="849">
                  <c:v>0.49798578003546279</c:v>
                </c:pt>
                <c:pt idx="850">
                  <c:v>0.50221101722536143</c:v>
                </c:pt>
                <c:pt idx="851">
                  <c:v>0.50691023304883009</c:v>
                </c:pt>
                <c:pt idx="852">
                  <c:v>0.51139917856823325</c:v>
                </c:pt>
                <c:pt idx="853">
                  <c:v>0.51536025328110224</c:v>
                </c:pt>
                <c:pt idx="854">
                  <c:v>0.52030546568060121</c:v>
                </c:pt>
                <c:pt idx="855">
                  <c:v>0.52500210800142821</c:v>
                </c:pt>
                <c:pt idx="856">
                  <c:v>0.52976475309588567</c:v>
                </c:pt>
                <c:pt idx="857">
                  <c:v>0.53424401013475598</c:v>
                </c:pt>
                <c:pt idx="858">
                  <c:v>0.53693301763015822</c:v>
                </c:pt>
                <c:pt idx="859">
                  <c:v>0.54168960742428263</c:v>
                </c:pt>
                <c:pt idx="860">
                  <c:v>0.54580872547584436</c:v>
                </c:pt>
                <c:pt idx="861">
                  <c:v>0.54934380981028286</c:v>
                </c:pt>
                <c:pt idx="862">
                  <c:v>0.55343325689021261</c:v>
                </c:pt>
                <c:pt idx="863">
                  <c:v>0.55824585821241757</c:v>
                </c:pt>
                <c:pt idx="864">
                  <c:v>0.56359041766888185</c:v>
                </c:pt>
                <c:pt idx="865">
                  <c:v>0.56973881824455919</c:v>
                </c:pt>
                <c:pt idx="866">
                  <c:v>0.57522582864135863</c:v>
                </c:pt>
                <c:pt idx="867">
                  <c:v>0.58100864045942757</c:v>
                </c:pt>
                <c:pt idx="868">
                  <c:v>0.58663583105893713</c:v>
                </c:pt>
                <c:pt idx="869">
                  <c:v>0.59208075711842179</c:v>
                </c:pt>
                <c:pt idx="870">
                  <c:v>0.5980045060517426</c:v>
                </c:pt>
                <c:pt idx="871">
                  <c:v>0.60480914980101519</c:v>
                </c:pt>
                <c:pt idx="872">
                  <c:v>0.61115253104741696</c:v>
                </c:pt>
                <c:pt idx="873">
                  <c:v>0.61886017145885652</c:v>
                </c:pt>
                <c:pt idx="874">
                  <c:v>0.62637949202993792</c:v>
                </c:pt>
                <c:pt idx="875">
                  <c:v>0.63511607935047198</c:v>
                </c:pt>
                <c:pt idx="876">
                  <c:v>0.64334644356316273</c:v>
                </c:pt>
                <c:pt idx="877">
                  <c:v>0.65142633356257673</c:v>
                </c:pt>
                <c:pt idx="878">
                  <c:v>0.65894837901880809</c:v>
                </c:pt>
                <c:pt idx="879">
                  <c:v>0.66814199013197961</c:v>
                </c:pt>
                <c:pt idx="880">
                  <c:v>0.67600419208442053</c:v>
                </c:pt>
                <c:pt idx="881">
                  <c:v>0.68451506808503992</c:v>
                </c:pt>
                <c:pt idx="882">
                  <c:v>0.69284201433804293</c:v>
                </c:pt>
                <c:pt idx="883">
                  <c:v>0.70174784730288597</c:v>
                </c:pt>
                <c:pt idx="884">
                  <c:v>0.71103455865867815</c:v>
                </c:pt>
                <c:pt idx="885">
                  <c:v>0.72097357724284916</c:v>
                </c:pt>
                <c:pt idx="886">
                  <c:v>0.72967352999636825</c:v>
                </c:pt>
                <c:pt idx="887">
                  <c:v>0.7387439157477621</c:v>
                </c:pt>
                <c:pt idx="888">
                  <c:v>0.74902944889349221</c:v>
                </c:pt>
                <c:pt idx="889">
                  <c:v>0.75797131089531689</c:v>
                </c:pt>
                <c:pt idx="890">
                  <c:v>0.76816101891327637</c:v>
                </c:pt>
                <c:pt idx="891">
                  <c:v>0.77763605010942671</c:v>
                </c:pt>
                <c:pt idx="892">
                  <c:v>0.78663876787959874</c:v>
                </c:pt>
                <c:pt idx="893">
                  <c:v>0.79596075135983102</c:v>
                </c:pt>
                <c:pt idx="894">
                  <c:v>0.80523913667766545</c:v>
                </c:pt>
                <c:pt idx="895">
                  <c:v>0.81336156516191938</c:v>
                </c:pt>
                <c:pt idx="896">
                  <c:v>0.82355520912509528</c:v>
                </c:pt>
                <c:pt idx="897">
                  <c:v>0.83331589911445769</c:v>
                </c:pt>
                <c:pt idx="898">
                  <c:v>0.84329518544584348</c:v>
                </c:pt>
                <c:pt idx="899">
                  <c:v>0.85317198581909204</c:v>
                </c:pt>
                <c:pt idx="900">
                  <c:v>0.86347326274568792</c:v>
                </c:pt>
                <c:pt idx="901">
                  <c:v>0.87335036588395321</c:v>
                </c:pt>
                <c:pt idx="902">
                  <c:v>0.88337688355793698</c:v>
                </c:pt>
                <c:pt idx="903">
                  <c:v>0.89186096485458255</c:v>
                </c:pt>
                <c:pt idx="904">
                  <c:v>0.89980975760178594</c:v>
                </c:pt>
                <c:pt idx="905">
                  <c:v>0.90780018053877931</c:v>
                </c:pt>
                <c:pt idx="906">
                  <c:v>0.91604643991484402</c:v>
                </c:pt>
                <c:pt idx="907">
                  <c:v>0.92363751579487208</c:v>
                </c:pt>
                <c:pt idx="908">
                  <c:v>0.93069678492314967</c:v>
                </c:pt>
                <c:pt idx="909">
                  <c:v>0.93770973100387933</c:v>
                </c:pt>
                <c:pt idx="910">
                  <c:v>0.94382997443300798</c:v>
                </c:pt>
                <c:pt idx="911">
                  <c:v>0.95043994027657275</c:v>
                </c:pt>
                <c:pt idx="912">
                  <c:v>0.95522862316246215</c:v>
                </c:pt>
                <c:pt idx="913">
                  <c:v>0.96019230422797697</c:v>
                </c:pt>
                <c:pt idx="914">
                  <c:v>0.96461963706649123</c:v>
                </c:pt>
                <c:pt idx="915">
                  <c:v>0.96947296028343632</c:v>
                </c:pt>
                <c:pt idx="916">
                  <c:v>0.97404501479991068</c:v>
                </c:pt>
                <c:pt idx="917">
                  <c:v>0.97931448853224501</c:v>
                </c:pt>
                <c:pt idx="918">
                  <c:v>0.98390364927216034</c:v>
                </c:pt>
                <c:pt idx="919">
                  <c:v>0.98970735187637848</c:v>
                </c:pt>
                <c:pt idx="920">
                  <c:v>0.99286715897267563</c:v>
                </c:pt>
                <c:pt idx="921">
                  <c:v>0.99714038441771369</c:v>
                </c:pt>
                <c:pt idx="922">
                  <c:v>0.99972978222263731</c:v>
                </c:pt>
                <c:pt idx="923">
                  <c:v>1.00207409174658</c:v>
                </c:pt>
                <c:pt idx="924">
                  <c:v>1.0033287499755896</c:v>
                </c:pt>
                <c:pt idx="925">
                  <c:v>1.0043239385853273</c:v>
                </c:pt>
                <c:pt idx="926">
                  <c:v>1.0037362716880041</c:v>
                </c:pt>
                <c:pt idx="927">
                  <c:v>1.0049044905047591</c:v>
                </c:pt>
                <c:pt idx="928">
                  <c:v>1.0026501021907619</c:v>
                </c:pt>
                <c:pt idx="929">
                  <c:v>1.0033977803993863</c:v>
                </c:pt>
                <c:pt idx="930">
                  <c:v>1.0015604508958282</c:v>
                </c:pt>
                <c:pt idx="931">
                  <c:v>1</c:v>
                </c:pt>
                <c:pt idx="932">
                  <c:v>0.99717414271707083</c:v>
                </c:pt>
                <c:pt idx="933">
                  <c:v>0.99602106215114838</c:v>
                </c:pt>
                <c:pt idx="934">
                  <c:v>0.99431089395458461</c:v>
                </c:pt>
                <c:pt idx="935">
                  <c:v>0.99370975401402062</c:v>
                </c:pt>
                <c:pt idx="936">
                  <c:v>0.9911990751134272</c:v>
                </c:pt>
                <c:pt idx="937">
                  <c:v>0.99030728075687602</c:v>
                </c:pt>
                <c:pt idx="938">
                  <c:v>0.98891804347796453</c:v>
                </c:pt>
                <c:pt idx="939">
                  <c:v>0.98834990492421537</c:v>
                </c:pt>
                <c:pt idx="940">
                  <c:v>0.98568678383773711</c:v>
                </c:pt>
                <c:pt idx="941">
                  <c:v>0.98242600460838603</c:v>
                </c:pt>
                <c:pt idx="942">
                  <c:v>0.97873862947057133</c:v>
                </c:pt>
                <c:pt idx="943">
                  <c:v>0.97439591945421133</c:v>
                </c:pt>
                <c:pt idx="944">
                  <c:v>0.97033372122578054</c:v>
                </c:pt>
                <c:pt idx="945">
                  <c:v>0.96548418257154356</c:v>
                </c:pt>
                <c:pt idx="946">
                  <c:v>0.96006029868071652</c:v>
                </c:pt>
                <c:pt idx="947">
                  <c:v>0.95540316719456253</c:v>
                </c:pt>
                <c:pt idx="948">
                  <c:v>0.95019394370054222</c:v>
                </c:pt>
                <c:pt idx="949">
                  <c:v>0.9461088867133538</c:v>
                </c:pt>
                <c:pt idx="950">
                  <c:v>0.94140376697206063</c:v>
                </c:pt>
                <c:pt idx="951">
                  <c:v>0.93786747157755546</c:v>
                </c:pt>
                <c:pt idx="952">
                  <c:v>0.93359091571733432</c:v>
                </c:pt>
                <c:pt idx="953">
                  <c:v>0.92793783870890056</c:v>
                </c:pt>
                <c:pt idx="954">
                  <c:v>0.92087781266808177</c:v>
                </c:pt>
                <c:pt idx="955">
                  <c:v>0.91327099300718784</c:v>
                </c:pt>
                <c:pt idx="956">
                  <c:v>0.90595830955997181</c:v>
                </c:pt>
                <c:pt idx="957">
                  <c:v>0.89891720633269345</c:v>
                </c:pt>
                <c:pt idx="958">
                  <c:v>0.88885132920654508</c:v>
                </c:pt>
                <c:pt idx="959">
                  <c:v>0.88016969373653342</c:v>
                </c:pt>
                <c:pt idx="960">
                  <c:v>0.87056871229345534</c:v>
                </c:pt>
                <c:pt idx="961">
                  <c:v>0.86114772465277756</c:v>
                </c:pt>
                <c:pt idx="962">
                  <c:v>0.85298866160150877</c:v>
                </c:pt>
                <c:pt idx="963">
                  <c:v>0.84234631988365316</c:v>
                </c:pt>
                <c:pt idx="964">
                  <c:v>0.8309849112512474</c:v>
                </c:pt>
                <c:pt idx="965">
                  <c:v>0.81848510615622716</c:v>
                </c:pt>
                <c:pt idx="966">
                  <c:v>0.80704664382708291</c:v>
                </c:pt>
                <c:pt idx="967">
                  <c:v>0.79573640248249122</c:v>
                </c:pt>
                <c:pt idx="968">
                  <c:v>0.78493737986851808</c:v>
                </c:pt>
                <c:pt idx="969">
                  <c:v>0.77220384018064159</c:v>
                </c:pt>
                <c:pt idx="970">
                  <c:v>0.75951405003767136</c:v>
                </c:pt>
                <c:pt idx="971">
                  <c:v>0.74725736525102315</c:v>
                </c:pt>
                <c:pt idx="972">
                  <c:v>0.73615905941808857</c:v>
                </c:pt>
                <c:pt idx="973">
                  <c:v>0.722996501701615</c:v>
                </c:pt>
                <c:pt idx="974">
                  <c:v>0.71202838482584108</c:v>
                </c:pt>
                <c:pt idx="975">
                  <c:v>0.70085196561861018</c:v>
                </c:pt>
                <c:pt idx="976">
                  <c:v>0.69145792406441431</c:v>
                </c:pt>
                <c:pt idx="977">
                  <c:v>0.68213548643665689</c:v>
                </c:pt>
                <c:pt idx="978">
                  <c:v>0.6727923094052588</c:v>
                </c:pt>
                <c:pt idx="979">
                  <c:v>0.66423904630230801</c:v>
                </c:pt>
                <c:pt idx="980">
                  <c:v>0.65429185306268767</c:v>
                </c:pt>
                <c:pt idx="981">
                  <c:v>0.64456507275519026</c:v>
                </c:pt>
                <c:pt idx="982">
                  <c:v>0.63412967092621719</c:v>
                </c:pt>
                <c:pt idx="983">
                  <c:v>0.62310160657714597</c:v>
                </c:pt>
                <c:pt idx="984">
                  <c:v>0.61229440930772316</c:v>
                </c:pt>
                <c:pt idx="985">
                  <c:v>0.60207760382077324</c:v>
                </c:pt>
                <c:pt idx="986">
                  <c:v>0.59083215418974533</c:v>
                </c:pt>
                <c:pt idx="987">
                  <c:v>0.58155225504682773</c:v>
                </c:pt>
                <c:pt idx="988">
                  <c:v>0.57169710237226989</c:v>
                </c:pt>
                <c:pt idx="989">
                  <c:v>0.56289738854576354</c:v>
                </c:pt>
                <c:pt idx="990">
                  <c:v>0.55513101172109325</c:v>
                </c:pt>
                <c:pt idx="991">
                  <c:v>0.54500261361900604</c:v>
                </c:pt>
                <c:pt idx="992">
                  <c:v>0.53387493957945642</c:v>
                </c:pt>
                <c:pt idx="993">
                  <c:v>0.52285504988583476</c:v>
                </c:pt>
                <c:pt idx="994">
                  <c:v>0.51352610281021938</c:v>
                </c:pt>
                <c:pt idx="995">
                  <c:v>0.50120371801495744</c:v>
                </c:pt>
                <c:pt idx="996">
                  <c:v>0.4907513613450516</c:v>
                </c:pt>
                <c:pt idx="997">
                  <c:v>0.47691060999127571</c:v>
                </c:pt>
                <c:pt idx="998">
                  <c:v>0.46610977078720262</c:v>
                </c:pt>
                <c:pt idx="999">
                  <c:v>0.45637269646913914</c:v>
                </c:pt>
                <c:pt idx="1000">
                  <c:v>0.44844449174306811</c:v>
                </c:pt>
                <c:pt idx="1001">
                  <c:v>0.43812504891547294</c:v>
                </c:pt>
                <c:pt idx="1002">
                  <c:v>0.43093710465511803</c:v>
                </c:pt>
                <c:pt idx="1003">
                  <c:v>0.42018546476625096</c:v>
                </c:pt>
                <c:pt idx="1004">
                  <c:v>0.41391081117862921</c:v>
                </c:pt>
                <c:pt idx="1005">
                  <c:v>0.40677100655592208</c:v>
                </c:pt>
                <c:pt idx="1006">
                  <c:v>0.39908546799069833</c:v>
                </c:pt>
                <c:pt idx="1007">
                  <c:v>0.39054961387620496</c:v>
                </c:pt>
                <c:pt idx="1008">
                  <c:v>0.38081692965088315</c:v>
                </c:pt>
                <c:pt idx="1009">
                  <c:v>0.37058059582035913</c:v>
                </c:pt>
                <c:pt idx="1010">
                  <c:v>0.36356371379441316</c:v>
                </c:pt>
                <c:pt idx="1011">
                  <c:v>0.35309621887367471</c:v>
                </c:pt>
                <c:pt idx="1012">
                  <c:v>0.34407079372725385</c:v>
                </c:pt>
                <c:pt idx="1013">
                  <c:v>0.33491260612103063</c:v>
                </c:pt>
                <c:pt idx="1014">
                  <c:v>0.32584328004719493</c:v>
                </c:pt>
                <c:pt idx="1015">
                  <c:v>0.3196792870731599</c:v>
                </c:pt>
                <c:pt idx="1016">
                  <c:v>0.31318497746595664</c:v>
                </c:pt>
                <c:pt idx="1017">
                  <c:v>0.30530703173265</c:v>
                </c:pt>
                <c:pt idx="1018">
                  <c:v>0.29907491662986802</c:v>
                </c:pt>
                <c:pt idx="1019">
                  <c:v>0.2931319421179896</c:v>
                </c:pt>
                <c:pt idx="1020">
                  <c:v>0.28751671073663781</c:v>
                </c:pt>
                <c:pt idx="1021">
                  <c:v>0.28136603942333549</c:v>
                </c:pt>
                <c:pt idx="1022">
                  <c:v>0.2749807252221273</c:v>
                </c:pt>
                <c:pt idx="1023">
                  <c:v>0.26714743732877683</c:v>
                </c:pt>
                <c:pt idx="1024">
                  <c:v>0.2589241880939776</c:v>
                </c:pt>
                <c:pt idx="1025">
                  <c:v>0.25250011997063782</c:v>
                </c:pt>
                <c:pt idx="1026">
                  <c:v>0.24673819893871765</c:v>
                </c:pt>
                <c:pt idx="1027">
                  <c:v>0.2393186394406234</c:v>
                </c:pt>
                <c:pt idx="1028">
                  <c:v>0.23374019400879503</c:v>
                </c:pt>
                <c:pt idx="1029">
                  <c:v>0.22718533139826114</c:v>
                </c:pt>
                <c:pt idx="1030">
                  <c:v>0.22406957661188695</c:v>
                </c:pt>
                <c:pt idx="1031">
                  <c:v>0.22008367516765234</c:v>
                </c:pt>
                <c:pt idx="1032">
                  <c:v>0.21498117634200214</c:v>
                </c:pt>
                <c:pt idx="1033">
                  <c:v>0.20758265901256517</c:v>
                </c:pt>
                <c:pt idx="1034">
                  <c:v>0.20477481624812677</c:v>
                </c:pt>
                <c:pt idx="1035">
                  <c:v>0.19707383666705358</c:v>
                </c:pt>
                <c:pt idx="1036">
                  <c:v>0.19115826238918229</c:v>
                </c:pt>
                <c:pt idx="1037">
                  <c:v>0.18781891563800984</c:v>
                </c:pt>
                <c:pt idx="1038">
                  <c:v>0.18282662327842125</c:v>
                </c:pt>
                <c:pt idx="1039">
                  <c:v>0.17892746401145779</c:v>
                </c:pt>
                <c:pt idx="1040">
                  <c:v>0.17575993640723586</c:v>
                </c:pt>
                <c:pt idx="1041">
                  <c:v>0.16832690386590052</c:v>
                </c:pt>
                <c:pt idx="1042">
                  <c:v>0.16421232728958843</c:v>
                </c:pt>
                <c:pt idx="1043">
                  <c:v>0.16448239368444281</c:v>
                </c:pt>
                <c:pt idx="1044">
                  <c:v>0.15881039386246865</c:v>
                </c:pt>
                <c:pt idx="1045">
                  <c:v>0.15574626051143364</c:v>
                </c:pt>
                <c:pt idx="1046">
                  <c:v>0.15074306861124567</c:v>
                </c:pt>
                <c:pt idx="1047">
                  <c:v>0.14967158321731125</c:v>
                </c:pt>
                <c:pt idx="1048">
                  <c:v>0.14546208980827852</c:v>
                </c:pt>
                <c:pt idx="1049">
                  <c:v>0.14616041731918838</c:v>
                </c:pt>
                <c:pt idx="1050">
                  <c:v>0.13974634044139803</c:v>
                </c:pt>
                <c:pt idx="1051">
                  <c:v>0.13547644541154319</c:v>
                </c:pt>
                <c:pt idx="1052">
                  <c:v>0.13084928766203788</c:v>
                </c:pt>
                <c:pt idx="1053">
                  <c:v>0.12851951085889438</c:v>
                </c:pt>
                <c:pt idx="1054">
                  <c:v>0.12282571195572116</c:v>
                </c:pt>
                <c:pt idx="1055">
                  <c:v>0.12127025668266724</c:v>
                </c:pt>
                <c:pt idx="1056">
                  <c:v>0.11919026101826223</c:v>
                </c:pt>
                <c:pt idx="1057">
                  <c:v>0.11686638813294348</c:v>
                </c:pt>
                <c:pt idx="1058">
                  <c:v>0.11566864972706485</c:v>
                </c:pt>
                <c:pt idx="1059">
                  <c:v>0.11457642492948976</c:v>
                </c:pt>
                <c:pt idx="1060">
                  <c:v>0.11574691448386959</c:v>
                </c:pt>
                <c:pt idx="1061">
                  <c:v>0.11645250835517906</c:v>
                </c:pt>
                <c:pt idx="1062">
                  <c:v>0.1137566886469023</c:v>
                </c:pt>
                <c:pt idx="1063">
                  <c:v>0.10631502730259224</c:v>
                </c:pt>
                <c:pt idx="1064">
                  <c:v>0.10289711302959847</c:v>
                </c:pt>
                <c:pt idx="1065">
                  <c:v>9.6634418660134599E-2</c:v>
                </c:pt>
                <c:pt idx="1066">
                  <c:v>9.1206750206599296E-2</c:v>
                </c:pt>
                <c:pt idx="1067">
                  <c:v>8.7367538412933057E-2</c:v>
                </c:pt>
                <c:pt idx="1068">
                  <c:v>8.4107061948598655E-2</c:v>
                </c:pt>
                <c:pt idx="1069">
                  <c:v>8.191564875806541E-2</c:v>
                </c:pt>
                <c:pt idx="1070">
                  <c:v>8.4147329695813525E-2</c:v>
                </c:pt>
                <c:pt idx="1071">
                  <c:v>8.3222382569939093E-2</c:v>
                </c:pt>
                <c:pt idx="1072">
                  <c:v>8.3929641648840106E-2</c:v>
                </c:pt>
                <c:pt idx="1073">
                  <c:v>8.5271193437628762E-2</c:v>
                </c:pt>
                <c:pt idx="1074">
                  <c:v>8.0914707613011255E-2</c:v>
                </c:pt>
                <c:pt idx="1075">
                  <c:v>7.5931649586430505E-2</c:v>
                </c:pt>
                <c:pt idx="1076">
                  <c:v>7.3711322336806981E-2</c:v>
                </c:pt>
                <c:pt idx="1077">
                  <c:v>6.9894515154373102E-2</c:v>
                </c:pt>
                <c:pt idx="1078">
                  <c:v>6.6946492187224454E-2</c:v>
                </c:pt>
                <c:pt idx="1079">
                  <c:v>6.914063026290751E-2</c:v>
                </c:pt>
                <c:pt idx="1080">
                  <c:v>6.8596410145474004E-2</c:v>
                </c:pt>
                <c:pt idx="1081">
                  <c:v>6.6844914524137461E-2</c:v>
                </c:pt>
                <c:pt idx="1082">
                  <c:v>6.7294217808850185E-2</c:v>
                </c:pt>
                <c:pt idx="1083">
                  <c:v>6.91256433945832E-2</c:v>
                </c:pt>
                <c:pt idx="1084">
                  <c:v>7.0197280171025916E-2</c:v>
                </c:pt>
                <c:pt idx="1085">
                  <c:v>6.9111413438800548E-2</c:v>
                </c:pt>
                <c:pt idx="1086">
                  <c:v>6.4170591132042973E-2</c:v>
                </c:pt>
                <c:pt idx="1087">
                  <c:v>6.4044035355082032E-2</c:v>
                </c:pt>
                <c:pt idx="1088">
                  <c:v>6.1203645351353468E-2</c:v>
                </c:pt>
                <c:pt idx="1089">
                  <c:v>6.0436287416646924E-2</c:v>
                </c:pt>
                <c:pt idx="1090">
                  <c:v>5.5368909332928415E-2</c:v>
                </c:pt>
                <c:pt idx="1091">
                  <c:v>5.6335486648592552E-2</c:v>
                </c:pt>
                <c:pt idx="1092">
                  <c:v>5.4700858323683932E-2</c:v>
                </c:pt>
                <c:pt idx="1093">
                  <c:v>5.5019669886219397E-2</c:v>
                </c:pt>
                <c:pt idx="1094">
                  <c:v>5.4955180937672377E-2</c:v>
                </c:pt>
                <c:pt idx="1095">
                  <c:v>6.0241912275955767E-2</c:v>
                </c:pt>
                <c:pt idx="1096">
                  <c:v>6.0358174042350436E-2</c:v>
                </c:pt>
                <c:pt idx="1097">
                  <c:v>6.3719168492213554E-2</c:v>
                </c:pt>
                <c:pt idx="1098">
                  <c:v>5.9362077137562641E-2</c:v>
                </c:pt>
                <c:pt idx="1099">
                  <c:v>5.9584458042294099E-2</c:v>
                </c:pt>
                <c:pt idx="1100">
                  <c:v>5.7402430567277153E-2</c:v>
                </c:pt>
                <c:pt idx="1101">
                  <c:v>5.4661044723994148E-2</c:v>
                </c:pt>
                <c:pt idx="1102">
                  <c:v>4.7516547243528898E-2</c:v>
                </c:pt>
                <c:pt idx="1103">
                  <c:v>4.0331933398357167E-2</c:v>
                </c:pt>
                <c:pt idx="1104">
                  <c:v>3.2519536291155816E-2</c:v>
                </c:pt>
                <c:pt idx="1105">
                  <c:v>2.9917422355533036E-2</c:v>
                </c:pt>
                <c:pt idx="1106">
                  <c:v>3.1472877628586894E-2</c:v>
                </c:pt>
                <c:pt idx="1107">
                  <c:v>2.7741298798340728E-2</c:v>
                </c:pt>
                <c:pt idx="1108">
                  <c:v>2.8675934404748082E-2</c:v>
                </c:pt>
                <c:pt idx="1109">
                  <c:v>2.9607542360988857E-2</c:v>
                </c:pt>
                <c:pt idx="1110">
                  <c:v>2.9297510983936292E-2</c:v>
                </c:pt>
                <c:pt idx="1111">
                  <c:v>3.4739258010745996E-2</c:v>
                </c:pt>
                <c:pt idx="1112">
                  <c:v>3.4232277990360847E-2</c:v>
                </c:pt>
                <c:pt idx="1113">
                  <c:v>3.1778064765373024E-2</c:v>
                </c:pt>
                <c:pt idx="1114">
                  <c:v>3.459559601034428E-2</c:v>
                </c:pt>
                <c:pt idx="1115">
                  <c:v>2.6751559958902649E-2</c:v>
                </c:pt>
                <c:pt idx="1116">
                  <c:v>2.3847135154152002E-2</c:v>
                </c:pt>
                <c:pt idx="1117">
                  <c:v>2.5506590210426238E-2</c:v>
                </c:pt>
                <c:pt idx="1118">
                  <c:v>2.5103761355769649E-2</c:v>
                </c:pt>
                <c:pt idx="1119">
                  <c:v>2.7394935619289903E-2</c:v>
                </c:pt>
                <c:pt idx="1120">
                  <c:v>2.4290685903548406E-2</c:v>
                </c:pt>
                <c:pt idx="1121">
                  <c:v>2.3140784370300954E-2</c:v>
                </c:pt>
                <c:pt idx="1122">
                  <c:v>2.6865550987672453E-2</c:v>
                </c:pt>
                <c:pt idx="1123">
                  <c:v>2.6676625617281124E-2</c:v>
                </c:pt>
                <c:pt idx="1124">
                  <c:v>2.1711884874207891E-2</c:v>
                </c:pt>
                <c:pt idx="1125">
                  <c:v>1.8726319044994381E-2</c:v>
                </c:pt>
                <c:pt idx="1126">
                  <c:v>1.2341610373819437E-2</c:v>
                </c:pt>
                <c:pt idx="1127">
                  <c:v>1.6893076869161441E-2</c:v>
                </c:pt>
                <c:pt idx="1128">
                  <c:v>1.7217186819488282E-2</c:v>
                </c:pt>
                <c:pt idx="1129">
                  <c:v>1.396821542578673E-2</c:v>
                </c:pt>
                <c:pt idx="1130">
                  <c:v>2.1659809291343611E-2</c:v>
                </c:pt>
                <c:pt idx="1131">
                  <c:v>2.2714945374378803E-2</c:v>
                </c:pt>
                <c:pt idx="1132">
                  <c:v>2.4004572962811502E-2</c:v>
                </c:pt>
                <c:pt idx="1133">
                  <c:v>2.3663054024027106E-2</c:v>
                </c:pt>
                <c:pt idx="1134">
                  <c:v>1.8155152841078777E-2</c:v>
                </c:pt>
                <c:pt idx="1135">
                  <c:v>1.4653524040980453E-2</c:v>
                </c:pt>
                <c:pt idx="1136">
                  <c:v>7.7453346560127654E-3</c:v>
                </c:pt>
                <c:pt idx="1137">
                  <c:v>1.4357117089677288E-3</c:v>
                </c:pt>
                <c:pt idx="1138">
                  <c:v>1.8509539293070584E-3</c:v>
                </c:pt>
                <c:pt idx="1139">
                  <c:v>3.9798461439015891E-4</c:v>
                </c:pt>
                <c:pt idx="1140">
                  <c:v>3.149210320714409E-3</c:v>
                </c:pt>
                <c:pt idx="1141">
                  <c:v>1.2339188253685776E-3</c:v>
                </c:pt>
                <c:pt idx="1142">
                  <c:v>1.5092836080146224E-4</c:v>
                </c:pt>
                <c:pt idx="1143">
                  <c:v>9.2052675663127151E-3</c:v>
                </c:pt>
                <c:pt idx="1144">
                  <c:v>6.5886209098906471E-3</c:v>
                </c:pt>
                <c:pt idx="1145">
                  <c:v>9.6627455064751469E-3</c:v>
                </c:pt>
                <c:pt idx="1146">
                  <c:v>5.4423525568429651E-3</c:v>
                </c:pt>
                <c:pt idx="1147">
                  <c:v>3.0284070790699406E-3</c:v>
                </c:pt>
                <c:pt idx="1148">
                  <c:v>-4.8487817416954706E-4</c:v>
                </c:pt>
                <c:pt idx="1149">
                  <c:v>1.4850624066821284E-3</c:v>
                </c:pt>
                <c:pt idx="1150">
                  <c:v>-2.041241742273429E-3</c:v>
                </c:pt>
                <c:pt idx="1151">
                  <c:v>1.9864412742592701E-3</c:v>
                </c:pt>
                <c:pt idx="1152">
                  <c:v>-1.4125501851937842E-3</c:v>
                </c:pt>
                <c:pt idx="1153">
                  <c:v>1.1606496913386573E-3</c:v>
                </c:pt>
                <c:pt idx="1154">
                  <c:v>9.8398630412442611E-6</c:v>
                </c:pt>
                <c:pt idx="1155">
                  <c:v>0</c:v>
                </c:pt>
                <c:pt idx="1156">
                  <c:v>-1.1762723661979207E-2</c:v>
                </c:pt>
                <c:pt idx="1157">
                  <c:v>-1.9655504881101911E-2</c:v>
                </c:pt>
                <c:pt idx="1158">
                  <c:v>-2.5112238776235918E-2</c:v>
                </c:pt>
                <c:pt idx="1159">
                  <c:v>-2.9750598831357309E-2</c:v>
                </c:pt>
                <c:pt idx="1160">
                  <c:v>-3.4833872078450082E-2</c:v>
                </c:pt>
                <c:pt idx="1161">
                  <c:v>-4.324453285855745E-2</c:v>
                </c:pt>
                <c:pt idx="1162">
                  <c:v>-4.852566304403276E-2</c:v>
                </c:pt>
                <c:pt idx="1163">
                  <c:v>-4.0356911512231031E-2</c:v>
                </c:pt>
                <c:pt idx="1164">
                  <c:v>-3.479466400879349E-2</c:v>
                </c:pt>
                <c:pt idx="1165">
                  <c:v>-4.1118971059146199E-2</c:v>
                </c:pt>
                <c:pt idx="1166">
                  <c:v>-4.064226754042629E-2</c:v>
                </c:pt>
                <c:pt idx="1167">
                  <c:v>-4.3306599686971287E-2</c:v>
                </c:pt>
                <c:pt idx="1168">
                  <c:v>-3.4814040969859274E-2</c:v>
                </c:pt>
                <c:pt idx="1169">
                  <c:v>-3.4849615859316029E-2</c:v>
                </c:pt>
                <c:pt idx="1170">
                  <c:v>-4.2460674230443245E-2</c:v>
                </c:pt>
                <c:pt idx="1171">
                  <c:v>-3.9835398771046519E-2</c:v>
                </c:pt>
                <c:pt idx="1172">
                  <c:v>-4.5846495411671843E-2</c:v>
                </c:pt>
                <c:pt idx="1173">
                  <c:v>-4.2053303900536854E-2</c:v>
                </c:pt>
                <c:pt idx="1174">
                  <c:v>-3.5220805769732404E-2</c:v>
                </c:pt>
                <c:pt idx="1175">
                  <c:v>-4.3145831463128649E-2</c:v>
                </c:pt>
                <c:pt idx="1176">
                  <c:v>-3.3896814351909541E-2</c:v>
                </c:pt>
                <c:pt idx="1177">
                  <c:v>-3.2379356088445554E-2</c:v>
                </c:pt>
                <c:pt idx="1178">
                  <c:v>-3.2127455594590362E-2</c:v>
                </c:pt>
                <c:pt idx="1179">
                  <c:v>-2.5860371132385058E-2</c:v>
                </c:pt>
                <c:pt idx="1180">
                  <c:v>-3.1198118375974519E-2</c:v>
                </c:pt>
                <c:pt idx="1181">
                  <c:v>-3.9569268321408668E-2</c:v>
                </c:pt>
                <c:pt idx="1182">
                  <c:v>-3.7180603722526136E-2</c:v>
                </c:pt>
                <c:pt idx="1183">
                  <c:v>-5.0088838825011382E-2</c:v>
                </c:pt>
                <c:pt idx="1184">
                  <c:v>-4.3254069956581993E-2</c:v>
                </c:pt>
                <c:pt idx="1185">
                  <c:v>-5.0668028301868243E-2</c:v>
                </c:pt>
                <c:pt idx="1186">
                  <c:v>-5.8136030202627004E-2</c:v>
                </c:pt>
                <c:pt idx="1187">
                  <c:v>-5.1191811780677617E-2</c:v>
                </c:pt>
                <c:pt idx="1188">
                  <c:v>-6.2883688428760076E-2</c:v>
                </c:pt>
                <c:pt idx="1189">
                  <c:v>-7.1870813800574432E-2</c:v>
                </c:pt>
                <c:pt idx="1190">
                  <c:v>-6.7294520573866881E-2</c:v>
                </c:pt>
                <c:pt idx="1191">
                  <c:v>-7.1226075697612273E-2</c:v>
                </c:pt>
                <c:pt idx="1192">
                  <c:v>-6.5207107166553882E-2</c:v>
                </c:pt>
                <c:pt idx="1193">
                  <c:v>-7.2685705842895521E-2</c:v>
                </c:pt>
                <c:pt idx="1194">
                  <c:v>-8.2506494688063425E-2</c:v>
                </c:pt>
                <c:pt idx="1195">
                  <c:v>-7.2321630910370513E-2</c:v>
                </c:pt>
                <c:pt idx="1196">
                  <c:v>-5.8829816238286925E-2</c:v>
                </c:pt>
                <c:pt idx="1197">
                  <c:v>-5.616775482936693E-2</c:v>
                </c:pt>
                <c:pt idx="1198">
                  <c:v>-4.9021592141310147E-2</c:v>
                </c:pt>
                <c:pt idx="1199">
                  <c:v>-4.6446878439694417E-2</c:v>
                </c:pt>
                <c:pt idx="1200">
                  <c:v>-3.0584867834744192E-2</c:v>
                </c:pt>
                <c:pt idx="1201">
                  <c:v>-3.0520076121180476E-2</c:v>
                </c:pt>
                <c:pt idx="1202">
                  <c:v>-3.3024245573916096E-2</c:v>
                </c:pt>
                <c:pt idx="1203">
                  <c:v>-4.3689597433037075E-2</c:v>
                </c:pt>
                <c:pt idx="1204">
                  <c:v>-5.2564548366181615E-2</c:v>
                </c:pt>
                <c:pt idx="1205">
                  <c:v>-7.487136649811231E-2</c:v>
                </c:pt>
                <c:pt idx="1206">
                  <c:v>-8.1647853100836013E-2</c:v>
                </c:pt>
                <c:pt idx="1207">
                  <c:v>-9.8341861971548247E-2</c:v>
                </c:pt>
                <c:pt idx="1208">
                  <c:v>-9.754029158995986E-2</c:v>
                </c:pt>
                <c:pt idx="1209">
                  <c:v>-0.10021189009690447</c:v>
                </c:pt>
                <c:pt idx="1210">
                  <c:v>-9.7636570865255484E-2</c:v>
                </c:pt>
                <c:pt idx="1211">
                  <c:v>-0.10533225205853715</c:v>
                </c:pt>
                <c:pt idx="1212">
                  <c:v>-9.9411530775382742E-2</c:v>
                </c:pt>
                <c:pt idx="1213">
                  <c:v>-0.12318963550573789</c:v>
                </c:pt>
                <c:pt idx="1214">
                  <c:v>-0.11700581142311217</c:v>
                </c:pt>
                <c:pt idx="1215">
                  <c:v>-0.11083470347118578</c:v>
                </c:pt>
                <c:pt idx="1216">
                  <c:v>-9.971096537685234E-2</c:v>
                </c:pt>
                <c:pt idx="1217">
                  <c:v>-0.10219091362825568</c:v>
                </c:pt>
                <c:pt idx="1218">
                  <c:v>-9.3163369126718215E-2</c:v>
                </c:pt>
                <c:pt idx="1219">
                  <c:v>-9.1349201146934428E-2</c:v>
                </c:pt>
                <c:pt idx="1220">
                  <c:v>-8.3732693005507453E-2</c:v>
                </c:pt>
                <c:pt idx="1221">
                  <c:v>-8.4700481381238243E-2</c:v>
                </c:pt>
                <c:pt idx="1222">
                  <c:v>-9.3626145454672086E-2</c:v>
                </c:pt>
                <c:pt idx="1223">
                  <c:v>-9.9456491380355658E-2</c:v>
                </c:pt>
                <c:pt idx="1224">
                  <c:v>-0.11041946125084638</c:v>
                </c:pt>
                <c:pt idx="1225">
                  <c:v>-0.11689590772206715</c:v>
                </c:pt>
                <c:pt idx="1226">
                  <c:v>-0.13522499906521301</c:v>
                </c:pt>
                <c:pt idx="1227">
                  <c:v>-0.12456782186154161</c:v>
                </c:pt>
                <c:pt idx="1228">
                  <c:v>-0.12040374320500688</c:v>
                </c:pt>
                <c:pt idx="1229">
                  <c:v>-0.15080786032480931</c:v>
                </c:pt>
                <c:pt idx="1230">
                  <c:v>-0.17632232242566853</c:v>
                </c:pt>
                <c:pt idx="1231">
                  <c:v>-0.16583847819403086</c:v>
                </c:pt>
                <c:pt idx="1232">
                  <c:v>-0.15810540552119254</c:v>
                </c:pt>
                <c:pt idx="1233">
                  <c:v>-0.15142671201884772</c:v>
                </c:pt>
                <c:pt idx="1234">
                  <c:v>-0.16564743346852298</c:v>
                </c:pt>
                <c:pt idx="1235">
                  <c:v>-0.16548045856183888</c:v>
                </c:pt>
                <c:pt idx="1236">
                  <c:v>-0.13012567927223767</c:v>
                </c:pt>
                <c:pt idx="1237">
                  <c:v>-0.12407007617416434</c:v>
                </c:pt>
                <c:pt idx="1238">
                  <c:v>-0.11722243979252724</c:v>
                </c:pt>
                <c:pt idx="1239">
                  <c:v>-0.11956251060623695</c:v>
                </c:pt>
                <c:pt idx="1240">
                  <c:v>-9.9965287990840784E-2</c:v>
                </c:pt>
                <c:pt idx="1241">
                  <c:v>-8.0721240767370056E-2</c:v>
                </c:pt>
                <c:pt idx="1242">
                  <c:v>-7.1704444423923722E-2</c:v>
                </c:pt>
                <c:pt idx="1243">
                  <c:v>-8.9689140560626934E-2</c:v>
                </c:pt>
                <c:pt idx="1244">
                  <c:v>-7.5967678623412263E-2</c:v>
                </c:pt>
                <c:pt idx="1245">
                  <c:v>-9.4290109136191722E-2</c:v>
                </c:pt>
                <c:pt idx="1246">
                  <c:v>-9.4427413071243776E-2</c:v>
                </c:pt>
                <c:pt idx="1247">
                  <c:v>-0.10646126280563559</c:v>
                </c:pt>
                <c:pt idx="1248">
                  <c:v>-0.12120834123676177</c:v>
                </c:pt>
                <c:pt idx="1249">
                  <c:v>-0.14177607711303866</c:v>
                </c:pt>
                <c:pt idx="1250">
                  <c:v>-0.13782211737806099</c:v>
                </c:pt>
                <c:pt idx="1251">
                  <c:v>-0.14997116920128922</c:v>
                </c:pt>
                <c:pt idx="1252">
                  <c:v>-0.14801606410625356</c:v>
                </c:pt>
                <c:pt idx="1253">
                  <c:v>-0.13966111208921028</c:v>
                </c:pt>
                <c:pt idx="1254">
                  <c:v>-0.13768723556314216</c:v>
                </c:pt>
                <c:pt idx="1255">
                  <c:v>-0.14627092655026661</c:v>
                </c:pt>
                <c:pt idx="1256">
                  <c:v>-0.1329419994571423</c:v>
                </c:pt>
                <c:pt idx="1257">
                  <c:v>-0.12614734695341945</c:v>
                </c:pt>
                <c:pt idx="1258">
                  <c:v>-9.8823106965517965E-2</c:v>
                </c:pt>
                <c:pt idx="1259">
                  <c:v>-9.4423174361010609E-2</c:v>
                </c:pt>
                <c:pt idx="1260">
                  <c:v>-0.10764280328312326</c:v>
                </c:pt>
                <c:pt idx="1261">
                  <c:v>-0.10328207874827257</c:v>
                </c:pt>
                <c:pt idx="1262">
                  <c:v>-8.8065563158826146E-2</c:v>
                </c:pt>
                <c:pt idx="1263">
                  <c:v>-0.10147941583912157</c:v>
                </c:pt>
                <c:pt idx="1264">
                  <c:v>-0.10641145796039624</c:v>
                </c:pt>
                <c:pt idx="1265">
                  <c:v>-0.13794034711706391</c:v>
                </c:pt>
                <c:pt idx="1266">
                  <c:v>-0.14653751114742944</c:v>
                </c:pt>
                <c:pt idx="1267">
                  <c:v>-0.13782105770050274</c:v>
                </c:pt>
                <c:pt idx="1268">
                  <c:v>-0.16637936789628119</c:v>
                </c:pt>
                <c:pt idx="1269">
                  <c:v>-0.16595065263270076</c:v>
                </c:pt>
                <c:pt idx="1270">
                  <c:v>-0.15749836166280362</c:v>
                </c:pt>
                <c:pt idx="1271">
                  <c:v>-0.15275978638717014</c:v>
                </c:pt>
                <c:pt idx="1272">
                  <c:v>-0.14582434815070372</c:v>
                </c:pt>
                <c:pt idx="1273">
                  <c:v>-0.14601781499634489</c:v>
                </c:pt>
                <c:pt idx="1274">
                  <c:v>-0.15736272293534312</c:v>
                </c:pt>
                <c:pt idx="1275">
                  <c:v>-0.13177287234533738</c:v>
                </c:pt>
                <c:pt idx="1276">
                  <c:v>-0.14008498311252426</c:v>
                </c:pt>
                <c:pt idx="1277">
                  <c:v>-0.14796080949071441</c:v>
                </c:pt>
                <c:pt idx="1278">
                  <c:v>-0.16218622379814773</c:v>
                </c:pt>
                <c:pt idx="1279">
                  <c:v>-0.15117208663984263</c:v>
                </c:pt>
                <c:pt idx="1280">
                  <c:v>-0.15119888134381645</c:v>
                </c:pt>
                <c:pt idx="1281">
                  <c:v>-0.12679359888146488</c:v>
                </c:pt>
                <c:pt idx="1282">
                  <c:v>-0.14318575103057424</c:v>
                </c:pt>
                <c:pt idx="1283">
                  <c:v>-0.14001701236628572</c:v>
                </c:pt>
                <c:pt idx="1284">
                  <c:v>-0.12940449300257059</c:v>
                </c:pt>
                <c:pt idx="1285">
                  <c:v>-0.12311243042649146</c:v>
                </c:pt>
                <c:pt idx="1286">
                  <c:v>-9.7471412548671352E-2</c:v>
                </c:pt>
                <c:pt idx="1287">
                  <c:v>-8.7442018607029631E-2</c:v>
                </c:pt>
                <c:pt idx="1288">
                  <c:v>-8.7306682644585812E-2</c:v>
                </c:pt>
                <c:pt idx="1289">
                  <c:v>-6.9618242076677314E-2</c:v>
                </c:pt>
                <c:pt idx="1290">
                  <c:v>-8.7230083095372682E-2</c:v>
                </c:pt>
                <c:pt idx="1291">
                  <c:v>-0.10721484493208448</c:v>
                </c:pt>
                <c:pt idx="1292">
                  <c:v>-0.12694710074490792</c:v>
                </c:pt>
                <c:pt idx="1293">
                  <c:v>-0.19489559375474486</c:v>
                </c:pt>
                <c:pt idx="1294">
                  <c:v>-0.21058078958996987</c:v>
                </c:pt>
                <c:pt idx="1295">
                  <c:v>-0.2364325319193803</c:v>
                </c:pt>
                <c:pt idx="1296">
                  <c:v>-0.23311195659924036</c:v>
                </c:pt>
                <c:pt idx="1297">
                  <c:v>-0.21733805061413608</c:v>
                </c:pt>
                <c:pt idx="1298">
                  <c:v>-0.19184114888424278</c:v>
                </c:pt>
              </c:numCache>
            </c:numRef>
          </c:yVal>
          <c:smooth val="0"/>
          <c:extLst>
            <c:ext xmlns:c16="http://schemas.microsoft.com/office/drawing/2014/chart" uri="{C3380CC4-5D6E-409C-BE32-E72D297353CC}">
              <c16:uniqueId val="{00000006-EA6C-4C0E-9A4F-E63847BC888B}"/>
            </c:ext>
          </c:extLst>
        </c:ser>
        <c:ser>
          <c:idx val="12"/>
          <c:order val="12"/>
          <c:tx>
            <c:strRef>
              <c:f>'24.08.21 Eg Filtres +Lihgt  Abs'!$CP$1</c:f>
              <c:strCache>
                <c:ptCount val="1"/>
                <c:pt idx="0">
                  <c:v>Abs 700</c:v>
                </c:pt>
              </c:strCache>
            </c:strRef>
          </c:tx>
          <c:spPr>
            <a:ln w="19050" cap="rnd">
              <a:solidFill>
                <a:schemeClr val="accent2"/>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Abs'!$CP$2:$CP$1300</c:f>
              <c:numCache>
                <c:formatCode>General</c:formatCode>
                <c:ptCount val="1299"/>
                <c:pt idx="0">
                  <c:v>33.570102124395881</c:v>
                </c:pt>
                <c:pt idx="1">
                  <c:v>27.598888162896635</c:v>
                </c:pt>
                <c:pt idx="2">
                  <c:v>21.208847930454397</c:v>
                </c:pt>
                <c:pt idx="3">
                  <c:v>16.20157241906411</c:v>
                </c:pt>
                <c:pt idx="4">
                  <c:v>6.0407495446959594</c:v>
                </c:pt>
                <c:pt idx="5">
                  <c:v>0.28343211059311801</c:v>
                </c:pt>
                <c:pt idx="6">
                  <c:v>3.6553806047827311</c:v>
                </c:pt>
                <c:pt idx="7">
                  <c:v>4.1487274201931852</c:v>
                </c:pt>
                <c:pt idx="8">
                  <c:v>5.6387574976516603</c:v>
                </c:pt>
                <c:pt idx="9">
                  <c:v>5.9855134480044798</c:v>
                </c:pt>
                <c:pt idx="10">
                  <c:v>0.9475683824580674</c:v>
                </c:pt>
                <c:pt idx="11">
                  <c:v>2.1175035174993089</c:v>
                </c:pt>
                <c:pt idx="12">
                  <c:v>14.234234721760128</c:v>
                </c:pt>
                <c:pt idx="13">
                  <c:v>0.22984469555759551</c:v>
                </c:pt>
                <c:pt idx="14">
                  <c:v>-0.48027255775981059</c:v>
                </c:pt>
                <c:pt idx="15">
                  <c:v>0.45276128706402052</c:v>
                </c:pt>
                <c:pt idx="16">
                  <c:v>-6.2436741800184663</c:v>
                </c:pt>
                <c:pt idx="17">
                  <c:v>-3.4689367732004639</c:v>
                </c:pt>
                <c:pt idx="18">
                  <c:v>-2.2805447881550132</c:v>
                </c:pt>
                <c:pt idx="19">
                  <c:v>-2.5523709882803471</c:v>
                </c:pt>
                <c:pt idx="20">
                  <c:v>-1.4091052123126506</c:v>
                </c:pt>
                <c:pt idx="21">
                  <c:v>-0.30951405062259402</c:v>
                </c:pt>
                <c:pt idx="22">
                  <c:v>-0.32650861637010098</c:v>
                </c:pt>
                <c:pt idx="23">
                  <c:v>0.14897962455956107</c:v>
                </c:pt>
                <c:pt idx="24">
                  <c:v>0.23282772203671565</c:v>
                </c:pt>
                <c:pt idx="25">
                  <c:v>0.25425173135792184</c:v>
                </c:pt>
                <c:pt idx="26">
                  <c:v>0.89730238201178258</c:v>
                </c:pt>
                <c:pt idx="27">
                  <c:v>0.59070020617289398</c:v>
                </c:pt>
                <c:pt idx="28">
                  <c:v>0.57035182342086688</c:v>
                </c:pt>
                <c:pt idx="29">
                  <c:v>0.45601104888956595</c:v>
                </c:pt>
                <c:pt idx="30">
                  <c:v>0.61108733820505323</c:v>
                </c:pt>
                <c:pt idx="31">
                  <c:v>0.51707824414986103</c:v>
                </c:pt>
                <c:pt idx="32">
                  <c:v>1.1915877985197778</c:v>
                </c:pt>
                <c:pt idx="33">
                  <c:v>0.97952785338341353</c:v>
                </c:pt>
                <c:pt idx="34">
                  <c:v>1.3857133408426765</c:v>
                </c:pt>
                <c:pt idx="35">
                  <c:v>0.88579852244986335</c:v>
                </c:pt>
                <c:pt idx="36">
                  <c:v>1.248348813002655</c:v>
                </c:pt>
                <c:pt idx="37">
                  <c:v>1.2151714121173012</c:v>
                </c:pt>
                <c:pt idx="38">
                  <c:v>1.3018946393711397</c:v>
                </c:pt>
                <c:pt idx="39">
                  <c:v>1.1111402844197162</c:v>
                </c:pt>
                <c:pt idx="40">
                  <c:v>1.0467840769854666</c:v>
                </c:pt>
                <c:pt idx="41">
                  <c:v>0.78908349267304589</c:v>
                </c:pt>
                <c:pt idx="42">
                  <c:v>1.1756471463827549</c:v>
                </c:pt>
                <c:pt idx="43">
                  <c:v>0.97614647762362705</c:v>
                </c:pt>
                <c:pt idx="44">
                  <c:v>1.3634291643116461</c:v>
                </c:pt>
                <c:pt idx="45">
                  <c:v>1.047547872063239</c:v>
                </c:pt>
                <c:pt idx="46">
                  <c:v>0.69051818476992943</c:v>
                </c:pt>
                <c:pt idx="47">
                  <c:v>0.44214231408028593</c:v>
                </c:pt>
                <c:pt idx="48">
                  <c:v>0.62824157771034528</c:v>
                </c:pt>
                <c:pt idx="49">
                  <c:v>0.20174912914333365</c:v>
                </c:pt>
                <c:pt idx="50">
                  <c:v>0.25183207264554702</c:v>
                </c:pt>
                <c:pt idx="51">
                  <c:v>-9.308963376585544E-2</c:v>
                </c:pt>
                <c:pt idx="52">
                  <c:v>0.13266534251023196</c:v>
                </c:pt>
                <c:pt idx="53">
                  <c:v>0.19322412049155466</c:v>
                </c:pt>
                <c:pt idx="54">
                  <c:v>0.50242166298548518</c:v>
                </c:pt>
                <c:pt idx="55">
                  <c:v>0.11477720500106227</c:v>
                </c:pt>
                <c:pt idx="56">
                  <c:v>0.16286890316822136</c:v>
                </c:pt>
                <c:pt idx="57">
                  <c:v>0.1828491677589956</c:v>
                </c:pt>
                <c:pt idx="58">
                  <c:v>2.2230729248095144E-4</c:v>
                </c:pt>
                <c:pt idx="59">
                  <c:v>-0.10920816514141481</c:v>
                </c:pt>
                <c:pt idx="60">
                  <c:v>-0.10834198511225929</c:v>
                </c:pt>
                <c:pt idx="61">
                  <c:v>-0.19455328760918278</c:v>
                </c:pt>
                <c:pt idx="62">
                  <c:v>9.0095750807388103E-2</c:v>
                </c:pt>
                <c:pt idx="63">
                  <c:v>0.25605975272614556</c:v>
                </c:pt>
                <c:pt idx="64">
                  <c:v>0.18209606213781118</c:v>
                </c:pt>
                <c:pt idx="65">
                  <c:v>0.39920727658033606</c:v>
                </c:pt>
                <c:pt idx="66">
                  <c:v>0.40737903209642973</c:v>
                </c:pt>
                <c:pt idx="67">
                  <c:v>0.62426509985956735</c:v>
                </c:pt>
                <c:pt idx="68">
                  <c:v>0.6163066324069586</c:v>
                </c:pt>
                <c:pt idx="69">
                  <c:v>0.64611986087672246</c:v>
                </c:pt>
                <c:pt idx="70">
                  <c:v>0.78637354840520013</c:v>
                </c:pt>
                <c:pt idx="71">
                  <c:v>0.84603524714691714</c:v>
                </c:pt>
                <c:pt idx="72">
                  <c:v>0.7440501482494013</c:v>
                </c:pt>
                <c:pt idx="73">
                  <c:v>0.51720284312821618</c:v>
                </c:pt>
                <c:pt idx="74">
                  <c:v>0.5190933737394795</c:v>
                </c:pt>
                <c:pt idx="75">
                  <c:v>0.4463721654567539</c:v>
                </c:pt>
                <c:pt idx="76">
                  <c:v>0.41351778658767169</c:v>
                </c:pt>
                <c:pt idx="77">
                  <c:v>0.13507397772050017</c:v>
                </c:pt>
                <c:pt idx="78">
                  <c:v>0.11370040927256925</c:v>
                </c:pt>
                <c:pt idx="79">
                  <c:v>4.8158006202557217E-2</c:v>
                </c:pt>
                <c:pt idx="80">
                  <c:v>0.40826542187944714</c:v>
                </c:pt>
                <c:pt idx="81">
                  <c:v>-0.10865047614848185</c:v>
                </c:pt>
                <c:pt idx="82">
                  <c:v>8.4314592043570266E-2</c:v>
                </c:pt>
                <c:pt idx="83">
                  <c:v>0.37149352419358084</c:v>
                </c:pt>
                <c:pt idx="84">
                  <c:v>0.31245999804917424</c:v>
                </c:pt>
                <c:pt idx="85">
                  <c:v>0.13894222482332336</c:v>
                </c:pt>
                <c:pt idx="86">
                  <c:v>0.33829925400954841</c:v>
                </c:pt>
                <c:pt idx="87">
                  <c:v>0.38972121897218204</c:v>
                </c:pt>
                <c:pt idx="88">
                  <c:v>0.59578771941779896</c:v>
                </c:pt>
                <c:pt idx="89">
                  <c:v>0.67570894480365484</c:v>
                </c:pt>
                <c:pt idx="90">
                  <c:v>0.43102076961415076</c:v>
                </c:pt>
                <c:pt idx="91">
                  <c:v>0.75587719685035171</c:v>
                </c:pt>
                <c:pt idx="92">
                  <c:v>0.76111770294267389</c:v>
                </c:pt>
                <c:pt idx="93">
                  <c:v>0.810671685366535</c:v>
                </c:pt>
                <c:pt idx="94">
                  <c:v>0.2914127920726991</c:v>
                </c:pt>
                <c:pt idx="95">
                  <c:v>0.40370302818943327</c:v>
                </c:pt>
                <c:pt idx="96">
                  <c:v>0.14956704360362957</c:v>
                </c:pt>
                <c:pt idx="97">
                  <c:v>0.10977888190956467</c:v>
                </c:pt>
                <c:pt idx="98">
                  <c:v>-0.25327448119390539</c:v>
                </c:pt>
                <c:pt idx="99">
                  <c:v>-8.9777572451132479E-2</c:v>
                </c:pt>
                <c:pt idx="100">
                  <c:v>1.4721218972182027E-2</c:v>
                </c:pt>
                <c:pt idx="101">
                  <c:v>0.28426705736630514</c:v>
                </c:pt>
                <c:pt idx="102">
                  <c:v>0.18518447997797974</c:v>
                </c:pt>
                <c:pt idx="103">
                  <c:v>0.10603089119335757</c:v>
                </c:pt>
                <c:pt idx="104">
                  <c:v>4.8477353718127156E-2</c:v>
                </c:pt>
                <c:pt idx="105">
                  <c:v>6.639588936946908E-2</c:v>
                </c:pt>
                <c:pt idx="106">
                  <c:v>7.8947983768060226E-2</c:v>
                </c:pt>
                <c:pt idx="107">
                  <c:v>5.6196978625095373E-2</c:v>
                </c:pt>
                <c:pt idx="108">
                  <c:v>4.3165027839353547E-2</c:v>
                </c:pt>
                <c:pt idx="109">
                  <c:v>0.43292315884131638</c:v>
                </c:pt>
                <c:pt idx="110">
                  <c:v>0.31522422471375644</c:v>
                </c:pt>
                <c:pt idx="111">
                  <c:v>0.60583864799753073</c:v>
                </c:pt>
                <c:pt idx="112">
                  <c:v>1.2478327126767605</c:v>
                </c:pt>
                <c:pt idx="113">
                  <c:v>1.2756637150404666</c:v>
                </c:pt>
                <c:pt idx="114">
                  <c:v>1.3409061452349744</c:v>
                </c:pt>
                <c:pt idx="115">
                  <c:v>1.5907287670647154</c:v>
                </c:pt>
                <c:pt idx="116">
                  <c:v>1.4045034012514681</c:v>
                </c:pt>
                <c:pt idx="117">
                  <c:v>1.4939658017560107</c:v>
                </c:pt>
                <c:pt idx="118">
                  <c:v>1.6681822311835499</c:v>
                </c:pt>
                <c:pt idx="119">
                  <c:v>1.2371499369990151</c:v>
                </c:pt>
                <c:pt idx="120">
                  <c:v>1.3338394122936772</c:v>
                </c:pt>
                <c:pt idx="121">
                  <c:v>1.3023790053727884</c:v>
                </c:pt>
                <c:pt idx="122">
                  <c:v>1.1368243762368038</c:v>
                </c:pt>
                <c:pt idx="123">
                  <c:v>0.96616118898825643</c:v>
                </c:pt>
                <c:pt idx="124">
                  <c:v>0.91851360433778151</c:v>
                </c:pt>
                <c:pt idx="125">
                  <c:v>0.8192608307578424</c:v>
                </c:pt>
                <c:pt idx="126">
                  <c:v>1.0412796749336253</c:v>
                </c:pt>
                <c:pt idx="127">
                  <c:v>0.94481868677353453</c:v>
                </c:pt>
                <c:pt idx="128">
                  <c:v>0.82551349477085156</c:v>
                </c:pt>
                <c:pt idx="129">
                  <c:v>0.92428824921399111</c:v>
                </c:pt>
                <c:pt idx="130">
                  <c:v>0.89503671828338027</c:v>
                </c:pt>
                <c:pt idx="131">
                  <c:v>1.3279602111702151</c:v>
                </c:pt>
                <c:pt idx="132">
                  <c:v>0.92156477610265097</c:v>
                </c:pt>
                <c:pt idx="133">
                  <c:v>0.72828002634951061</c:v>
                </c:pt>
                <c:pt idx="134">
                  <c:v>0.65406079093961667</c:v>
                </c:pt>
                <c:pt idx="135">
                  <c:v>0.49497762563117914</c:v>
                </c:pt>
                <c:pt idx="136">
                  <c:v>0.49964006595394728</c:v>
                </c:pt>
                <c:pt idx="137">
                  <c:v>0.73120075333945322</c:v>
                </c:pt>
                <c:pt idx="138">
                  <c:v>0.33532975637392254</c:v>
                </c:pt>
                <c:pt idx="139">
                  <c:v>0.26277440169107208</c:v>
                </c:pt>
                <c:pt idx="140">
                  <c:v>0.33291193491189885</c:v>
                </c:pt>
                <c:pt idx="141">
                  <c:v>0.18444440213201219</c:v>
                </c:pt>
                <c:pt idx="142">
                  <c:v>7.0448028530159787E-2</c:v>
                </c:pt>
                <c:pt idx="143">
                  <c:v>2.3905967522759521E-3</c:v>
                </c:pt>
                <c:pt idx="144">
                  <c:v>5.4991575372026619E-2</c:v>
                </c:pt>
                <c:pt idx="145">
                  <c:v>0.22699695751341867</c:v>
                </c:pt>
                <c:pt idx="146">
                  <c:v>0.64769672274622825</c:v>
                </c:pt>
                <c:pt idx="147">
                  <c:v>0.68728863269824614</c:v>
                </c:pt>
                <c:pt idx="148">
                  <c:v>0.99813201746122737</c:v>
                </c:pt>
                <c:pt idx="149">
                  <c:v>1.1579560957294288</c:v>
                </c:pt>
                <c:pt idx="150">
                  <c:v>1.1673010191060675</c:v>
                </c:pt>
                <c:pt idx="151">
                  <c:v>0.92869965432969792</c:v>
                </c:pt>
                <c:pt idx="152">
                  <c:v>0.79460610020563871</c:v>
                </c:pt>
                <c:pt idx="153">
                  <c:v>0.48688153142499818</c:v>
                </c:pt>
                <c:pt idx="154">
                  <c:v>0.24779563362422019</c:v>
                </c:pt>
                <c:pt idx="155">
                  <c:v>0.20225170062573414</c:v>
                </c:pt>
                <c:pt idx="156">
                  <c:v>0.23470839830518681</c:v>
                </c:pt>
                <c:pt idx="157">
                  <c:v>0.31560603874126314</c:v>
                </c:pt>
                <c:pt idx="158">
                  <c:v>0.3394024393339935</c:v>
                </c:pt>
                <c:pt idx="159">
                  <c:v>0.51983261647165091</c:v>
                </c:pt>
                <c:pt idx="160">
                  <c:v>0.54381457934984057</c:v>
                </c:pt>
                <c:pt idx="161">
                  <c:v>0.7524736070635929</c:v>
                </c:pt>
                <c:pt idx="162">
                  <c:v>0.82134677799735711</c:v>
                </c:pt>
                <c:pt idx="163">
                  <c:v>0.7615516280710477</c:v>
                </c:pt>
                <c:pt idx="164">
                  <c:v>0.98744172575931888</c:v>
                </c:pt>
                <c:pt idx="165">
                  <c:v>1.1264606140291102</c:v>
                </c:pt>
                <c:pt idx="166">
                  <c:v>1.0356875859332098</c:v>
                </c:pt>
                <c:pt idx="167">
                  <c:v>1.2787219017612219</c:v>
                </c:pt>
                <c:pt idx="168">
                  <c:v>1.0985105244381019</c:v>
                </c:pt>
                <c:pt idx="169">
                  <c:v>0.78154692471014886</c:v>
                </c:pt>
                <c:pt idx="170">
                  <c:v>0.88149351083176009</c:v>
                </c:pt>
                <c:pt idx="171">
                  <c:v>0.51437498079238275</c:v>
                </c:pt>
                <c:pt idx="172">
                  <c:v>0.41843760898235038</c:v>
                </c:pt>
                <c:pt idx="173">
                  <c:v>0.3436702048767975</c:v>
                </c:pt>
                <c:pt idx="174">
                  <c:v>0.32553303643367665</c:v>
                </c:pt>
                <c:pt idx="175">
                  <c:v>0.40588250817409388</c:v>
                </c:pt>
                <c:pt idx="176">
                  <c:v>0.53550803646708112</c:v>
                </c:pt>
                <c:pt idx="177">
                  <c:v>0.61647181791579653</c:v>
                </c:pt>
                <c:pt idx="178">
                  <c:v>0.68662922684496686</c:v>
                </c:pt>
                <c:pt idx="179">
                  <c:v>0.7558426231391997</c:v>
                </c:pt>
                <c:pt idx="180">
                  <c:v>0.76015865825940931</c:v>
                </c:pt>
                <c:pt idx="181">
                  <c:v>0.60857949147582657</c:v>
                </c:pt>
                <c:pt idx="182">
                  <c:v>0.77995753613370367</c:v>
                </c:pt>
                <c:pt idx="183">
                  <c:v>0.75662896628946252</c:v>
                </c:pt>
                <c:pt idx="184">
                  <c:v>0.81697796368524356</c:v>
                </c:pt>
                <c:pt idx="185">
                  <c:v>0.92318322663919483</c:v>
                </c:pt>
                <c:pt idx="186">
                  <c:v>0.89824104991842613</c:v>
                </c:pt>
                <c:pt idx="187">
                  <c:v>0.95795652998860259</c:v>
                </c:pt>
                <c:pt idx="188">
                  <c:v>0.98360454488970495</c:v>
                </c:pt>
                <c:pt idx="189">
                  <c:v>0.89505776315103813</c:v>
                </c:pt>
                <c:pt idx="190">
                  <c:v>1.1333820371699128</c:v>
                </c:pt>
                <c:pt idx="191">
                  <c:v>1.1193315815986351</c:v>
                </c:pt>
                <c:pt idx="192">
                  <c:v>1.2196593136567164</c:v>
                </c:pt>
                <c:pt idx="193">
                  <c:v>1.2524392003751998</c:v>
                </c:pt>
                <c:pt idx="194">
                  <c:v>1.2073313638009571</c:v>
                </c:pt>
                <c:pt idx="195">
                  <c:v>1.2307429439565156</c:v>
                </c:pt>
                <c:pt idx="196">
                  <c:v>1.1540644654403189</c:v>
                </c:pt>
                <c:pt idx="197">
                  <c:v>0.95596361442595623</c:v>
                </c:pt>
                <c:pt idx="198">
                  <c:v>1.0000659739898801</c:v>
                </c:pt>
                <c:pt idx="199">
                  <c:v>0.89805732488331791</c:v>
                </c:pt>
                <c:pt idx="200">
                  <c:v>0.93418501578699142</c:v>
                </c:pt>
                <c:pt idx="201">
                  <c:v>1.0122838558473335</c:v>
                </c:pt>
                <c:pt idx="202">
                  <c:v>1.0533923324527894</c:v>
                </c:pt>
                <c:pt idx="203">
                  <c:v>1.0948565675353188</c:v>
                </c:pt>
                <c:pt idx="204">
                  <c:v>1.130459138884101</c:v>
                </c:pt>
                <c:pt idx="205">
                  <c:v>1.0371603926237407</c:v>
                </c:pt>
                <c:pt idx="206">
                  <c:v>1.0883131168985611</c:v>
                </c:pt>
                <c:pt idx="207">
                  <c:v>1.0567229332937824</c:v>
                </c:pt>
                <c:pt idx="208">
                  <c:v>1.0563989091409554</c:v>
                </c:pt>
                <c:pt idx="209">
                  <c:v>1.013196969271821</c:v>
                </c:pt>
                <c:pt idx="210">
                  <c:v>1.0384192431597499</c:v>
                </c:pt>
                <c:pt idx="211">
                  <c:v>1.0803880539977899</c:v>
                </c:pt>
                <c:pt idx="212">
                  <c:v>1.1245014370638202</c:v>
                </c:pt>
                <c:pt idx="213">
                  <c:v>1.1176705402584979</c:v>
                </c:pt>
                <c:pt idx="214">
                  <c:v>1.1420054222268545</c:v>
                </c:pt>
                <c:pt idx="215">
                  <c:v>1.1412788732243813</c:v>
                </c:pt>
                <c:pt idx="216">
                  <c:v>1.1891759898770848</c:v>
                </c:pt>
                <c:pt idx="217">
                  <c:v>1.2018313043408548</c:v>
                </c:pt>
                <c:pt idx="218">
                  <c:v>1.187990128286841</c:v>
                </c:pt>
                <c:pt idx="219">
                  <c:v>1.1905288742265177</c:v>
                </c:pt>
                <c:pt idx="220">
                  <c:v>1.1954259815259467</c:v>
                </c:pt>
                <c:pt idx="221">
                  <c:v>1.1989451510620646</c:v>
                </c:pt>
                <c:pt idx="222">
                  <c:v>1.1941816619699872</c:v>
                </c:pt>
                <c:pt idx="223">
                  <c:v>1.1838028677139665</c:v>
                </c:pt>
                <c:pt idx="224">
                  <c:v>1.1881287571769681</c:v>
                </c:pt>
                <c:pt idx="225">
                  <c:v>1.1984624552880074</c:v>
                </c:pt>
                <c:pt idx="226">
                  <c:v>1.1988967144618998</c:v>
                </c:pt>
                <c:pt idx="227">
                  <c:v>1.2142828510384143</c:v>
                </c:pt>
                <c:pt idx="228">
                  <c:v>1.2235509439458259</c:v>
                </c:pt>
                <c:pt idx="229">
                  <c:v>1.2419201070014607</c:v>
                </c:pt>
                <c:pt idx="230">
                  <c:v>1.2560986690290366</c:v>
                </c:pt>
                <c:pt idx="231">
                  <c:v>1.2651496323495024</c:v>
                </c:pt>
                <c:pt idx="232">
                  <c:v>1.2719340968277704</c:v>
                </c:pt>
                <c:pt idx="233">
                  <c:v>1.2857802835645595</c:v>
                </c:pt>
                <c:pt idx="234">
                  <c:v>1.2906005603947617</c:v>
                </c:pt>
                <c:pt idx="235">
                  <c:v>1.2959603207371453</c:v>
                </c:pt>
                <c:pt idx="236">
                  <c:v>1.3066197132286035</c:v>
                </c:pt>
                <c:pt idx="237">
                  <c:v>1.304797494925849</c:v>
                </c:pt>
                <c:pt idx="238">
                  <c:v>1.3057328223773086</c:v>
                </c:pt>
                <c:pt idx="239">
                  <c:v>1.3165826208142428</c:v>
                </c:pt>
                <c:pt idx="240">
                  <c:v>1.3218421675011127</c:v>
                </c:pt>
                <c:pt idx="241">
                  <c:v>1.3295402464721453</c:v>
                </c:pt>
                <c:pt idx="242">
                  <c:v>1.3388467546141711</c:v>
                </c:pt>
                <c:pt idx="243">
                  <c:v>1.3377327128103786</c:v>
                </c:pt>
                <c:pt idx="244">
                  <c:v>1.3491837931803938</c:v>
                </c:pt>
                <c:pt idx="245">
                  <c:v>1.358515354736298</c:v>
                </c:pt>
                <c:pt idx="246">
                  <c:v>1.3636997411815321</c:v>
                </c:pt>
                <c:pt idx="247">
                  <c:v>1.3682945372868289</c:v>
                </c:pt>
                <c:pt idx="248">
                  <c:v>1.3694319622769078</c:v>
                </c:pt>
                <c:pt idx="249">
                  <c:v>1.3689041703578702</c:v>
                </c:pt>
                <c:pt idx="250">
                  <c:v>1.3763734281488134</c:v>
                </c:pt>
                <c:pt idx="251">
                  <c:v>1.3793664759934849</c:v>
                </c:pt>
                <c:pt idx="252">
                  <c:v>1.380497220073196</c:v>
                </c:pt>
                <c:pt idx="253">
                  <c:v>1.3795284880698986</c:v>
                </c:pt>
                <c:pt idx="254">
                  <c:v>1.3806943069290396</c:v>
                </c:pt>
                <c:pt idx="255">
                  <c:v>1.378272476920795</c:v>
                </c:pt>
                <c:pt idx="256">
                  <c:v>1.3767976659571541</c:v>
                </c:pt>
                <c:pt idx="257">
                  <c:v>1.369012735151343</c:v>
                </c:pt>
                <c:pt idx="258">
                  <c:v>1.3609839511171149</c:v>
                </c:pt>
                <c:pt idx="259">
                  <c:v>1.353232424863142</c:v>
                </c:pt>
                <c:pt idx="260">
                  <c:v>1.3464763542539362</c:v>
                </c:pt>
                <c:pt idx="261">
                  <c:v>1.3342686607847936</c:v>
                </c:pt>
                <c:pt idx="262">
                  <c:v>1.3232368075403429</c:v>
                </c:pt>
                <c:pt idx="263">
                  <c:v>1.3115418739419111</c:v>
                </c:pt>
                <c:pt idx="264">
                  <c:v>1.3018345111778313</c:v>
                </c:pt>
                <c:pt idx="265">
                  <c:v>1.2888551725612338</c:v>
                </c:pt>
                <c:pt idx="266">
                  <c:v>1.2746866318992089</c:v>
                </c:pt>
                <c:pt idx="267">
                  <c:v>1.2590416100459516</c:v>
                </c:pt>
                <c:pt idx="268">
                  <c:v>1.2441131158296155</c:v>
                </c:pt>
                <c:pt idx="269">
                  <c:v>1.2294518580279825</c:v>
                </c:pt>
                <c:pt idx="270">
                  <c:v>1.2125224311565592</c:v>
                </c:pt>
                <c:pt idx="271">
                  <c:v>1.1921456545354696</c:v>
                </c:pt>
                <c:pt idx="272">
                  <c:v>1.1738650135422053</c:v>
                </c:pt>
                <c:pt idx="273">
                  <c:v>1.1548812067327543</c:v>
                </c:pt>
                <c:pt idx="274">
                  <c:v>1.1350155197547838</c:v>
                </c:pt>
                <c:pt idx="275">
                  <c:v>1.1149811397900327</c:v>
                </c:pt>
                <c:pt idx="276">
                  <c:v>1.0946289155145441</c:v>
                </c:pt>
                <c:pt idx="277">
                  <c:v>1.0750458310451214</c:v>
                </c:pt>
                <c:pt idx="278">
                  <c:v>1.0589329784433748</c:v>
                </c:pt>
                <c:pt idx="279">
                  <c:v>1.0417526833876491</c:v>
                </c:pt>
                <c:pt idx="280">
                  <c:v>1.0244967270220111</c:v>
                </c:pt>
                <c:pt idx="281">
                  <c:v>1.0072130448783476</c:v>
                </c:pt>
                <c:pt idx="282">
                  <c:v>0.99206524977919608</c:v>
                </c:pt>
                <c:pt idx="283">
                  <c:v>0.978525883851037</c:v>
                </c:pt>
                <c:pt idx="284">
                  <c:v>0.96630048596942009</c:v>
                </c:pt>
                <c:pt idx="285">
                  <c:v>0.95488147396916923</c:v>
                </c:pt>
                <c:pt idx="286">
                  <c:v>0.94515740892917044</c:v>
                </c:pt>
                <c:pt idx="287">
                  <c:v>0.93645786149403865</c:v>
                </c:pt>
                <c:pt idx="288">
                  <c:v>0.93442335726435433</c:v>
                </c:pt>
                <c:pt idx="289">
                  <c:v>0.93094193487181331</c:v>
                </c:pt>
                <c:pt idx="290">
                  <c:v>0.93030190365860022</c:v>
                </c:pt>
                <c:pt idx="291">
                  <c:v>0.92987232112196538</c:v>
                </c:pt>
                <c:pt idx="292">
                  <c:v>0.93039593747202387</c:v>
                </c:pt>
                <c:pt idx="293">
                  <c:v>0.9314067592106372</c:v>
                </c:pt>
                <c:pt idx="294">
                  <c:v>0.9325248095606502</c:v>
                </c:pt>
                <c:pt idx="295">
                  <c:v>0.93177604653120449</c:v>
                </c:pt>
                <c:pt idx="296">
                  <c:v>0.93435170450066207</c:v>
                </c:pt>
                <c:pt idx="297">
                  <c:v>0.93363250449959323</c:v>
                </c:pt>
                <c:pt idx="298">
                  <c:v>0.93199033673124443</c:v>
                </c:pt>
                <c:pt idx="299">
                  <c:v>0.93020386129895616</c:v>
                </c:pt>
                <c:pt idx="300">
                  <c:v>0.92737566491760448</c:v>
                </c:pt>
                <c:pt idx="301">
                  <c:v>0.92845880751094678</c:v>
                </c:pt>
                <c:pt idx="302">
                  <c:v>0.92582819905371594</c:v>
                </c:pt>
                <c:pt idx="303">
                  <c:v>0.92254870717703497</c:v>
                </c:pt>
                <c:pt idx="304">
                  <c:v>0.92126480322714688</c:v>
                </c:pt>
                <c:pt idx="305">
                  <c:v>0.91806431311556258</c:v>
                </c:pt>
                <c:pt idx="306">
                  <c:v>0.91608843387435368</c:v>
                </c:pt>
                <c:pt idx="307">
                  <c:v>0.91209157924695483</c:v>
                </c:pt>
                <c:pt idx="308">
                  <c:v>0.90581035434212409</c:v>
                </c:pt>
                <c:pt idx="309">
                  <c:v>0.90561677496422366</c:v>
                </c:pt>
                <c:pt idx="310">
                  <c:v>0.90030912572270771</c:v>
                </c:pt>
                <c:pt idx="311">
                  <c:v>0.89241596416894164</c:v>
                </c:pt>
                <c:pt idx="312">
                  <c:v>0.88703966857339867</c:v>
                </c:pt>
                <c:pt idx="313">
                  <c:v>0.88043775997092477</c:v>
                </c:pt>
                <c:pt idx="314">
                  <c:v>0.87528694510028726</c:v>
                </c:pt>
                <c:pt idx="315">
                  <c:v>0.8716832620480196</c:v>
                </c:pt>
                <c:pt idx="316">
                  <c:v>0.85809930104315768</c:v>
                </c:pt>
                <c:pt idx="317">
                  <c:v>0.85354809787800956</c:v>
                </c:pt>
                <c:pt idx="318">
                  <c:v>0.84649973744022278</c:v>
                </c:pt>
                <c:pt idx="319">
                  <c:v>0.83994075368686072</c:v>
                </c:pt>
                <c:pt idx="320">
                  <c:v>0.83149057123119841</c:v>
                </c:pt>
                <c:pt idx="321">
                  <c:v>0.8264416402436664</c:v>
                </c:pt>
                <c:pt idx="322">
                  <c:v>0.81832600437466019</c:v>
                </c:pt>
                <c:pt idx="323">
                  <c:v>0.81617475123630245</c:v>
                </c:pt>
                <c:pt idx="324">
                  <c:v>0.80898174908905796</c:v>
                </c:pt>
                <c:pt idx="325">
                  <c:v>0.80543234843352707</c:v>
                </c:pt>
                <c:pt idx="326">
                  <c:v>0.80531877295727838</c:v>
                </c:pt>
                <c:pt idx="327">
                  <c:v>0.80261918410050248</c:v>
                </c:pt>
                <c:pt idx="328">
                  <c:v>0.80165730003033153</c:v>
                </c:pt>
                <c:pt idx="329">
                  <c:v>0.80214266816853552</c:v>
                </c:pt>
                <c:pt idx="330">
                  <c:v>0.80366090504956589</c:v>
                </c:pt>
                <c:pt idx="331">
                  <c:v>0.80658864699539434</c:v>
                </c:pt>
                <c:pt idx="332">
                  <c:v>0.81157761681237739</c:v>
                </c:pt>
                <c:pt idx="333">
                  <c:v>0.81228662842513588</c:v>
                </c:pt>
                <c:pt idx="334">
                  <c:v>0.8180575988006431</c:v>
                </c:pt>
                <c:pt idx="335">
                  <c:v>0.82214314251317144</c:v>
                </c:pt>
                <c:pt idx="336">
                  <c:v>0.82859823811031796</c:v>
                </c:pt>
                <c:pt idx="337">
                  <c:v>0.8332180876294929</c:v>
                </c:pt>
                <c:pt idx="338">
                  <c:v>0.84474883785564159</c:v>
                </c:pt>
                <c:pt idx="339">
                  <c:v>0.84624853521040211</c:v>
                </c:pt>
                <c:pt idx="340">
                  <c:v>0.84800711784190574</c:v>
                </c:pt>
                <c:pt idx="341">
                  <c:v>0.8510903579765392</c:v>
                </c:pt>
                <c:pt idx="342">
                  <c:v>0.85598529398009904</c:v>
                </c:pt>
                <c:pt idx="343">
                  <c:v>0.85774771813506401</c:v>
                </c:pt>
                <c:pt idx="344">
                  <c:v>0.85885758436987658</c:v>
                </c:pt>
                <c:pt idx="345">
                  <c:v>0.85372079941101109</c:v>
                </c:pt>
                <c:pt idx="346">
                  <c:v>0.85762779579396631</c:v>
                </c:pt>
                <c:pt idx="347">
                  <c:v>0.86596924643339601</c:v>
                </c:pt>
                <c:pt idx="348">
                  <c:v>0.86892270988414</c:v>
                </c:pt>
                <c:pt idx="349">
                  <c:v>0.8691154541482442</c:v>
                </c:pt>
                <c:pt idx="350">
                  <c:v>0.8705795756552972</c:v>
                </c:pt>
                <c:pt idx="351">
                  <c:v>0.87383484923189592</c:v>
                </c:pt>
                <c:pt idx="352">
                  <c:v>0.87233481783161715</c:v>
                </c:pt>
                <c:pt idx="353">
                  <c:v>0.87375083678402354</c:v>
                </c:pt>
                <c:pt idx="354">
                  <c:v>0.87319565313247871</c:v>
                </c:pt>
                <c:pt idx="355">
                  <c:v>0.87160609753327434</c:v>
                </c:pt>
                <c:pt idx="356">
                  <c:v>0.87250568211426771</c:v>
                </c:pt>
                <c:pt idx="357">
                  <c:v>0.87481928137455744</c:v>
                </c:pt>
                <c:pt idx="358">
                  <c:v>0.87578985062820613</c:v>
                </c:pt>
                <c:pt idx="359">
                  <c:v>0.87737422852187552</c:v>
                </c:pt>
                <c:pt idx="360">
                  <c:v>0.87418375977584228</c:v>
                </c:pt>
                <c:pt idx="361">
                  <c:v>0.86941642916030326</c:v>
                </c:pt>
                <c:pt idx="362">
                  <c:v>0.86894141643316891</c:v>
                </c:pt>
                <c:pt idx="363">
                  <c:v>0.86889231174196746</c:v>
                </c:pt>
                <c:pt idx="364">
                  <c:v>0.86468333821039822</c:v>
                </c:pt>
                <c:pt idx="365">
                  <c:v>0.86147115650567008</c:v>
                </c:pt>
                <c:pt idx="366">
                  <c:v>0.86217766277704078</c:v>
                </c:pt>
                <c:pt idx="367">
                  <c:v>0.86531100973943131</c:v>
                </c:pt>
                <c:pt idx="368">
                  <c:v>0.86969569121366763</c:v>
                </c:pt>
                <c:pt idx="369">
                  <c:v>0.87300608230079879</c:v>
                </c:pt>
                <c:pt idx="370">
                  <c:v>0.8733843888503624</c:v>
                </c:pt>
                <c:pt idx="371">
                  <c:v>0.87701078699787949</c:v>
                </c:pt>
                <c:pt idx="372">
                  <c:v>0.88141333990734927</c:v>
                </c:pt>
                <c:pt idx="373">
                  <c:v>0.88573505380137119</c:v>
                </c:pt>
                <c:pt idx="374">
                  <c:v>0.88493952439935275</c:v>
                </c:pt>
                <c:pt idx="375">
                  <c:v>0.88812381330329626</c:v>
                </c:pt>
                <c:pt idx="376">
                  <c:v>0.8896363714105141</c:v>
                </c:pt>
                <c:pt idx="377">
                  <c:v>0.89532550063401872</c:v>
                </c:pt>
                <c:pt idx="378">
                  <c:v>0.89533769329543933</c:v>
                </c:pt>
                <c:pt idx="379">
                  <c:v>0.89688616129588294</c:v>
                </c:pt>
                <c:pt idx="380">
                  <c:v>0.89778724908170904</c:v>
                </c:pt>
                <c:pt idx="381">
                  <c:v>0.90499528327728063</c:v>
                </c:pt>
                <c:pt idx="382">
                  <c:v>0.90884382169451938</c:v>
                </c:pt>
                <c:pt idx="383">
                  <c:v>0.91401083777279846</c:v>
                </c:pt>
                <c:pt idx="384">
                  <c:v>0.91401768570592512</c:v>
                </c:pt>
                <c:pt idx="385">
                  <c:v>0.9170000440940087</c:v>
                </c:pt>
                <c:pt idx="386">
                  <c:v>0.91896289556000077</c:v>
                </c:pt>
                <c:pt idx="387">
                  <c:v>0.92094395250674466</c:v>
                </c:pt>
                <c:pt idx="388">
                  <c:v>0.92162740963734691</c:v>
                </c:pt>
                <c:pt idx="389">
                  <c:v>0.92282312557038282</c:v>
                </c:pt>
                <c:pt idx="390">
                  <c:v>0.92406393764839989</c:v>
                </c:pt>
                <c:pt idx="391">
                  <c:v>0.92520436904814407</c:v>
                </c:pt>
                <c:pt idx="392">
                  <c:v>0.92591488386573528</c:v>
                </c:pt>
                <c:pt idx="393">
                  <c:v>0.9275542122471776</c:v>
                </c:pt>
                <c:pt idx="394">
                  <c:v>0.9300652324088291</c:v>
                </c:pt>
                <c:pt idx="395">
                  <c:v>0.9311508803435592</c:v>
                </c:pt>
                <c:pt idx="396">
                  <c:v>0.92982973031837235</c:v>
                </c:pt>
                <c:pt idx="397">
                  <c:v>0.92734626891198702</c:v>
                </c:pt>
                <c:pt idx="398">
                  <c:v>0.92675216895755097</c:v>
                </c:pt>
                <c:pt idx="399">
                  <c:v>0.92722217100190929</c:v>
                </c:pt>
                <c:pt idx="400">
                  <c:v>0.92667533848832384</c:v>
                </c:pt>
                <c:pt idx="401">
                  <c:v>0.92643833319303437</c:v>
                </c:pt>
                <c:pt idx="402">
                  <c:v>0.92556664141282563</c:v>
                </c:pt>
                <c:pt idx="403">
                  <c:v>0.92425534573043056</c:v>
                </c:pt>
                <c:pt idx="404">
                  <c:v>0.92415730337078683</c:v>
                </c:pt>
                <c:pt idx="405">
                  <c:v>0.9236819565981339</c:v>
                </c:pt>
                <c:pt idx="406">
                  <c:v>0.9246426715089906</c:v>
                </c:pt>
                <c:pt idx="407">
                  <c:v>0.92302906463246315</c:v>
                </c:pt>
                <c:pt idx="408">
                  <c:v>0.91917568255520787</c:v>
                </c:pt>
                <c:pt idx="409">
                  <c:v>0.91509097395647554</c:v>
                </c:pt>
                <c:pt idx="410">
                  <c:v>0.91352613772563107</c:v>
                </c:pt>
                <c:pt idx="411">
                  <c:v>0.90947282940562624</c:v>
                </c:pt>
                <c:pt idx="412">
                  <c:v>0.90564984547054317</c:v>
                </c:pt>
                <c:pt idx="413">
                  <c:v>0.89870971578071135</c:v>
                </c:pt>
                <c:pt idx="414">
                  <c:v>0.89343296574964493</c:v>
                </c:pt>
                <c:pt idx="415">
                  <c:v>0.89012140550319951</c:v>
                </c:pt>
                <c:pt idx="416">
                  <c:v>0.88644172709550106</c:v>
                </c:pt>
                <c:pt idx="417">
                  <c:v>0.87980390859980162</c:v>
                </c:pt>
                <c:pt idx="418">
                  <c:v>0.87459613896828048</c:v>
                </c:pt>
                <c:pt idx="419">
                  <c:v>0.86757466919472315</c:v>
                </c:pt>
                <c:pt idx="420">
                  <c:v>0.86370658911465925</c:v>
                </c:pt>
                <c:pt idx="421">
                  <c:v>0.85928115408718053</c:v>
                </c:pt>
                <c:pt idx="422">
                  <c:v>0.85198676912510807</c:v>
                </c:pt>
                <c:pt idx="423">
                  <c:v>0.84546219206013906</c:v>
                </c:pt>
                <c:pt idx="424">
                  <c:v>0.83824513863557115</c:v>
                </c:pt>
                <c:pt idx="425">
                  <c:v>0.83132455060856436</c:v>
                </c:pt>
                <c:pt idx="426">
                  <c:v>0.82419568520084818</c:v>
                </c:pt>
                <c:pt idx="427">
                  <c:v>0.81588496674910915</c:v>
                </c:pt>
                <c:pt idx="428">
                  <c:v>0.80619196794231984</c:v>
                </c:pt>
                <c:pt idx="429">
                  <c:v>0.79880672259924845</c:v>
                </c:pt>
                <c:pt idx="430">
                  <c:v>0.79038760637679539</c:v>
                </c:pt>
                <c:pt idx="431">
                  <c:v>0.7828335010241837</c:v>
                </c:pt>
                <c:pt idx="432">
                  <c:v>0.77403824954803646</c:v>
                </c:pt>
                <c:pt idx="433">
                  <c:v>0.7672108602206571</c:v>
                </c:pt>
                <c:pt idx="434">
                  <c:v>0.75874230526148423</c:v>
                </c:pt>
                <c:pt idx="435">
                  <c:v>0.75281065899163691</c:v>
                </c:pt>
                <c:pt idx="436">
                  <c:v>0.74398150189537449</c:v>
                </c:pt>
                <c:pt idx="437">
                  <c:v>0.73550158938857668</c:v>
                </c:pt>
                <c:pt idx="438">
                  <c:v>0.72763882597698315</c:v>
                </c:pt>
                <c:pt idx="439">
                  <c:v>0.71834885308811736</c:v>
                </c:pt>
                <c:pt idx="440">
                  <c:v>0.7081170388601834</c:v>
                </c:pt>
                <c:pt idx="441">
                  <c:v>0.6996578371755251</c:v>
                </c:pt>
                <c:pt idx="442">
                  <c:v>0.68907293683466486</c:v>
                </c:pt>
                <c:pt idx="443">
                  <c:v>0.68047093069089992</c:v>
                </c:pt>
                <c:pt idx="444">
                  <c:v>0.67258361493370544</c:v>
                </c:pt>
                <c:pt idx="445">
                  <c:v>0.66397258956094407</c:v>
                </c:pt>
                <c:pt idx="446">
                  <c:v>0.65749862039200924</c:v>
                </c:pt>
                <c:pt idx="447">
                  <c:v>0.65089370537987001</c:v>
                </c:pt>
                <c:pt idx="448">
                  <c:v>0.64368650629809432</c:v>
                </c:pt>
                <c:pt idx="449">
                  <c:v>0.63498862909055431</c:v>
                </c:pt>
                <c:pt idx="450">
                  <c:v>0.62773867218242652</c:v>
                </c:pt>
                <c:pt idx="451">
                  <c:v>0.61947087857979888</c:v>
                </c:pt>
                <c:pt idx="452">
                  <c:v>0.61138881428538983</c:v>
                </c:pt>
                <c:pt idx="453">
                  <c:v>0.60321772686033293</c:v>
                </c:pt>
                <c:pt idx="454">
                  <c:v>0.59507469925881995</c:v>
                </c:pt>
                <c:pt idx="455">
                  <c:v>0.58610490899931988</c:v>
                </c:pt>
                <c:pt idx="456">
                  <c:v>0.57959118841369817</c:v>
                </c:pt>
                <c:pt idx="457">
                  <c:v>0.5705535869139674</c:v>
                </c:pt>
                <c:pt idx="458">
                  <c:v>0.5634633037636243</c:v>
                </c:pt>
                <c:pt idx="459">
                  <c:v>0.55586477035706805</c:v>
                </c:pt>
                <c:pt idx="460">
                  <c:v>0.54879837146128885</c:v>
                </c:pt>
                <c:pt idx="461">
                  <c:v>0.54236582393663302</c:v>
                </c:pt>
                <c:pt idx="462">
                  <c:v>0.53613236754093063</c:v>
                </c:pt>
                <c:pt idx="463">
                  <c:v>0.52861049758084244</c:v>
                </c:pt>
                <c:pt idx="464">
                  <c:v>0.5225099913014547</c:v>
                </c:pt>
                <c:pt idx="465">
                  <c:v>0.51525752905193878</c:v>
                </c:pt>
                <c:pt idx="466">
                  <c:v>0.50933840948903064</c:v>
                </c:pt>
                <c:pt idx="467">
                  <c:v>0.50257064728668188</c:v>
                </c:pt>
                <c:pt idx="468">
                  <c:v>0.49497679051738314</c:v>
                </c:pt>
                <c:pt idx="469">
                  <c:v>0.48863710764683654</c:v>
                </c:pt>
                <c:pt idx="470">
                  <c:v>0.48378108794616792</c:v>
                </c:pt>
                <c:pt idx="471">
                  <c:v>0.47865131794318833</c:v>
                </c:pt>
                <c:pt idx="472">
                  <c:v>0.47440944092805865</c:v>
                </c:pt>
                <c:pt idx="473">
                  <c:v>0.4702791351160675</c:v>
                </c:pt>
                <c:pt idx="474">
                  <c:v>0.46566346116587237</c:v>
                </c:pt>
                <c:pt idx="475">
                  <c:v>0.46213694262835042</c:v>
                </c:pt>
                <c:pt idx="476">
                  <c:v>0.45728944108840047</c:v>
                </c:pt>
                <c:pt idx="477">
                  <c:v>0.4530455598001607</c:v>
                </c:pt>
                <c:pt idx="478">
                  <c:v>0.44776847572357609</c:v>
                </c:pt>
                <c:pt idx="479">
                  <c:v>0.44207283261246316</c:v>
                </c:pt>
                <c:pt idx="480">
                  <c:v>0.43535985387512854</c:v>
                </c:pt>
                <c:pt idx="481">
                  <c:v>0.43032545386764581</c:v>
                </c:pt>
                <c:pt idx="482">
                  <c:v>0.42489671312571742</c:v>
                </c:pt>
                <c:pt idx="483">
                  <c:v>0.42009714711765489</c:v>
                </c:pt>
                <c:pt idx="484">
                  <c:v>0.41469847047238045</c:v>
                </c:pt>
                <c:pt idx="485">
                  <c:v>0.41057267427488747</c:v>
                </c:pt>
                <c:pt idx="486">
                  <c:v>0.40650784138449853</c:v>
                </c:pt>
                <c:pt idx="487">
                  <c:v>0.40360431773875238</c:v>
                </c:pt>
                <c:pt idx="488">
                  <c:v>0.40073186032621561</c:v>
                </c:pt>
                <c:pt idx="489">
                  <c:v>0.39788328716824289</c:v>
                </c:pt>
                <c:pt idx="490">
                  <c:v>0.39623276826193449</c:v>
                </c:pt>
                <c:pt idx="491">
                  <c:v>0.39308088177327405</c:v>
                </c:pt>
                <c:pt idx="492">
                  <c:v>0.39064101330703732</c:v>
                </c:pt>
                <c:pt idx="493">
                  <c:v>0.38805934251824903</c:v>
                </c:pt>
                <c:pt idx="494">
                  <c:v>0.38597790489323236</c:v>
                </c:pt>
                <c:pt idx="495">
                  <c:v>0.38361937651072098</c:v>
                </c:pt>
                <c:pt idx="496">
                  <c:v>0.38092379620016559</c:v>
                </c:pt>
                <c:pt idx="497">
                  <c:v>0.37777859062187258</c:v>
                </c:pt>
                <c:pt idx="498">
                  <c:v>0.37561631398140849</c:v>
                </c:pt>
                <c:pt idx="499">
                  <c:v>0.37430869279971574</c:v>
                </c:pt>
                <c:pt idx="500">
                  <c:v>0.37161094119329091</c:v>
                </c:pt>
                <c:pt idx="501">
                  <c:v>0.36940156413473546</c:v>
                </c:pt>
                <c:pt idx="502">
                  <c:v>0.36625685962471993</c:v>
                </c:pt>
                <c:pt idx="503">
                  <c:v>0.36444065414129601</c:v>
                </c:pt>
                <c:pt idx="504">
                  <c:v>0.3623049341195429</c:v>
                </c:pt>
                <c:pt idx="505">
                  <c:v>0.36096541159084511</c:v>
                </c:pt>
                <c:pt idx="506">
                  <c:v>0.35770980396872815</c:v>
                </c:pt>
                <c:pt idx="507">
                  <c:v>0.35719353662007408</c:v>
                </c:pt>
                <c:pt idx="508">
                  <c:v>0.35562218650162153</c:v>
                </c:pt>
                <c:pt idx="509">
                  <c:v>0.35409342718676218</c:v>
                </c:pt>
                <c:pt idx="510">
                  <c:v>0.35227404827091358</c:v>
                </c:pt>
                <c:pt idx="511">
                  <c:v>0.3506913406048362</c:v>
                </c:pt>
                <c:pt idx="512">
                  <c:v>0.3487498680520203</c:v>
                </c:pt>
                <c:pt idx="513">
                  <c:v>0.34759073010324681</c:v>
                </c:pt>
                <c:pt idx="514">
                  <c:v>0.34571807092721679</c:v>
                </c:pt>
                <c:pt idx="515">
                  <c:v>0.34437437282953937</c:v>
                </c:pt>
                <c:pt idx="516">
                  <c:v>0.3443247670700601</c:v>
                </c:pt>
                <c:pt idx="517">
                  <c:v>0.34396099150054582</c:v>
                </c:pt>
                <c:pt idx="518">
                  <c:v>0.34384808411533396</c:v>
                </c:pt>
                <c:pt idx="519">
                  <c:v>0.34416258797088739</c:v>
                </c:pt>
                <c:pt idx="520">
                  <c:v>0.34421453204899516</c:v>
                </c:pt>
                <c:pt idx="521">
                  <c:v>0.3439860449144243</c:v>
                </c:pt>
                <c:pt idx="522">
                  <c:v>0.34324262661327293</c:v>
                </c:pt>
                <c:pt idx="523">
                  <c:v>0.34137731643864727</c:v>
                </c:pt>
                <c:pt idx="524">
                  <c:v>0.34067498573625649</c:v>
                </c:pt>
                <c:pt idx="525">
                  <c:v>0.33827653891429876</c:v>
                </c:pt>
                <c:pt idx="526">
                  <c:v>0.33615401369052161</c:v>
                </c:pt>
                <c:pt idx="527">
                  <c:v>0.33457331029755444</c:v>
                </c:pt>
                <c:pt idx="528">
                  <c:v>0.3320482602241312</c:v>
                </c:pt>
                <c:pt idx="529">
                  <c:v>0.33103910871310971</c:v>
                </c:pt>
                <c:pt idx="530">
                  <c:v>0.32994093407144032</c:v>
                </c:pt>
                <c:pt idx="531">
                  <c:v>0.32798159008339128</c:v>
                </c:pt>
                <c:pt idx="532">
                  <c:v>0.32732168316183446</c:v>
                </c:pt>
                <c:pt idx="533">
                  <c:v>0.3258787735451984</c:v>
                </c:pt>
                <c:pt idx="534">
                  <c:v>0.32500841794706309</c:v>
                </c:pt>
                <c:pt idx="535">
                  <c:v>0.32412820800613584</c:v>
                </c:pt>
                <c:pt idx="536">
                  <c:v>0.32313843113518026</c:v>
                </c:pt>
                <c:pt idx="537">
                  <c:v>0.3226503906328293</c:v>
                </c:pt>
                <c:pt idx="538">
                  <c:v>0.32154302973940452</c:v>
                </c:pt>
                <c:pt idx="539">
                  <c:v>0.32175364543874213</c:v>
                </c:pt>
                <c:pt idx="540">
                  <c:v>0.3208607417681163</c:v>
                </c:pt>
                <c:pt idx="541">
                  <c:v>0.3192873873765536</c:v>
                </c:pt>
                <c:pt idx="542">
                  <c:v>0.31867842239654953</c:v>
                </c:pt>
                <c:pt idx="543">
                  <c:v>0.31788623344971484</c:v>
                </c:pt>
                <c:pt idx="544">
                  <c:v>0.31580680009780865</c:v>
                </c:pt>
                <c:pt idx="545">
                  <c:v>0.31566299350214666</c:v>
                </c:pt>
                <c:pt idx="546">
                  <c:v>0.31447228825188644</c:v>
                </c:pt>
                <c:pt idx="547">
                  <c:v>0.31409047422437975</c:v>
                </c:pt>
                <c:pt idx="548">
                  <c:v>0.31328776284371623</c:v>
                </c:pt>
                <c:pt idx="549">
                  <c:v>0.3120885394327374</c:v>
                </c:pt>
                <c:pt idx="550">
                  <c:v>0.31029621820387737</c:v>
                </c:pt>
                <c:pt idx="551">
                  <c:v>0.30989519655906406</c:v>
                </c:pt>
                <c:pt idx="552">
                  <c:v>0.30748271982533432</c:v>
                </c:pt>
                <c:pt idx="553">
                  <c:v>0.30600657267961973</c:v>
                </c:pt>
                <c:pt idx="554">
                  <c:v>0.30384295985708204</c:v>
                </c:pt>
                <c:pt idx="555">
                  <c:v>0.3025161310580825</c:v>
                </c:pt>
                <c:pt idx="556">
                  <c:v>0.30134580258444338</c:v>
                </c:pt>
                <c:pt idx="557">
                  <c:v>0.29966939515046087</c:v>
                </c:pt>
                <c:pt idx="558">
                  <c:v>0.29823851117248645</c:v>
                </c:pt>
                <c:pt idx="559">
                  <c:v>0.29858675362539611</c:v>
                </c:pt>
                <c:pt idx="560">
                  <c:v>0.29746920434366075</c:v>
                </c:pt>
                <c:pt idx="561">
                  <c:v>0.29689297582445784</c:v>
                </c:pt>
                <c:pt idx="562">
                  <c:v>0.29592875343565822</c:v>
                </c:pt>
                <c:pt idx="563">
                  <c:v>0.29530058083834737</c:v>
                </c:pt>
                <c:pt idx="564">
                  <c:v>0.29470865217978071</c:v>
                </c:pt>
                <c:pt idx="565">
                  <c:v>0.29446663620171537</c:v>
                </c:pt>
                <c:pt idx="566">
                  <c:v>0.29299917423947863</c:v>
                </c:pt>
                <c:pt idx="567">
                  <c:v>0.29229734460536538</c:v>
                </c:pt>
                <c:pt idx="568">
                  <c:v>0.29208121715497459</c:v>
                </c:pt>
                <c:pt idx="569">
                  <c:v>0.29165397293696832</c:v>
                </c:pt>
                <c:pt idx="570">
                  <c:v>0.29026467762603214</c:v>
                </c:pt>
                <c:pt idx="571">
                  <c:v>0.28967024362607757</c:v>
                </c:pt>
                <c:pt idx="572">
                  <c:v>0.28902954432182754</c:v>
                </c:pt>
                <c:pt idx="573">
                  <c:v>0.2881446577436429</c:v>
                </c:pt>
                <c:pt idx="574">
                  <c:v>0.28694125876368426</c:v>
                </c:pt>
                <c:pt idx="575">
                  <c:v>0.2856109224867418</c:v>
                </c:pt>
                <c:pt idx="576">
                  <c:v>0.28385818565180976</c:v>
                </c:pt>
                <c:pt idx="577">
                  <c:v>0.28298532471228655</c:v>
                </c:pt>
                <c:pt idx="578">
                  <c:v>0.28169039726029227</c:v>
                </c:pt>
                <c:pt idx="579">
                  <c:v>0.27979285169314322</c:v>
                </c:pt>
                <c:pt idx="580">
                  <c:v>0.27846618991690292</c:v>
                </c:pt>
                <c:pt idx="581">
                  <c:v>0.27657165075941925</c:v>
                </c:pt>
                <c:pt idx="582">
                  <c:v>0.27623827333207746</c:v>
                </c:pt>
                <c:pt idx="583">
                  <c:v>0.27562129125963231</c:v>
                </c:pt>
                <c:pt idx="584">
                  <c:v>0.27539798183059627</c:v>
                </c:pt>
                <c:pt idx="585">
                  <c:v>0.27531330129168735</c:v>
                </c:pt>
                <c:pt idx="586">
                  <c:v>0.27512022298206451</c:v>
                </c:pt>
                <c:pt idx="587">
                  <c:v>0.27479636585199652</c:v>
                </c:pt>
                <c:pt idx="588">
                  <c:v>0.27581720895616124</c:v>
                </c:pt>
                <c:pt idx="589">
                  <c:v>0.27472755247521047</c:v>
                </c:pt>
                <c:pt idx="590">
                  <c:v>0.27423667258595336</c:v>
                </c:pt>
                <c:pt idx="591">
                  <c:v>0.2740006694272189</c:v>
                </c:pt>
                <c:pt idx="592">
                  <c:v>0.273819783779017</c:v>
                </c:pt>
                <c:pt idx="593">
                  <c:v>0.27339554597067628</c:v>
                </c:pt>
                <c:pt idx="594">
                  <c:v>0.27277655962512087</c:v>
                </c:pt>
                <c:pt idx="595">
                  <c:v>0.27146092135098704</c:v>
                </c:pt>
                <c:pt idx="596">
                  <c:v>0.27098056389555875</c:v>
                </c:pt>
                <c:pt idx="597">
                  <c:v>0.27051490444293907</c:v>
                </c:pt>
                <c:pt idx="598">
                  <c:v>0.26911809310783935</c:v>
                </c:pt>
                <c:pt idx="599">
                  <c:v>0.26819312106744914</c:v>
                </c:pt>
                <c:pt idx="600">
                  <c:v>0.2676534705325086</c:v>
                </c:pt>
                <c:pt idx="601">
                  <c:v>0.26770875506580039</c:v>
                </c:pt>
                <c:pt idx="602">
                  <c:v>0.2681500291955784</c:v>
                </c:pt>
                <c:pt idx="603">
                  <c:v>0.26865594113316255</c:v>
                </c:pt>
                <c:pt idx="604">
                  <c:v>0.26974108799961521</c:v>
                </c:pt>
                <c:pt idx="605">
                  <c:v>0.27123577467159993</c:v>
                </c:pt>
                <c:pt idx="606">
                  <c:v>0.27181835005565202</c:v>
                </c:pt>
                <c:pt idx="607">
                  <c:v>0.27266064583024352</c:v>
                </c:pt>
                <c:pt idx="608">
                  <c:v>0.27282399408873054</c:v>
                </c:pt>
                <c:pt idx="609">
                  <c:v>0.27321666459558452</c:v>
                </c:pt>
                <c:pt idx="610">
                  <c:v>0.27354553240842816</c:v>
                </c:pt>
                <c:pt idx="611">
                  <c:v>0.27395640839603369</c:v>
                </c:pt>
                <c:pt idx="612">
                  <c:v>0.27422514801556924</c:v>
                </c:pt>
                <c:pt idx="613">
                  <c:v>0.27488405280057082</c:v>
                </c:pt>
                <c:pt idx="614">
                  <c:v>0.27539213603402457</c:v>
                </c:pt>
                <c:pt idx="615">
                  <c:v>0.27657031457734571</c:v>
                </c:pt>
                <c:pt idx="616">
                  <c:v>0.27690920375574068</c:v>
                </c:pt>
                <c:pt idx="617">
                  <c:v>0.27768769683632172</c:v>
                </c:pt>
                <c:pt idx="618">
                  <c:v>0.27876215424618628</c:v>
                </c:pt>
                <c:pt idx="619">
                  <c:v>0.27914279911437861</c:v>
                </c:pt>
                <c:pt idx="620">
                  <c:v>0.27967376446584119</c:v>
                </c:pt>
                <c:pt idx="621">
                  <c:v>0.28109245578239478</c:v>
                </c:pt>
                <c:pt idx="622">
                  <c:v>0.28161674022348993</c:v>
                </c:pt>
                <c:pt idx="623">
                  <c:v>0.283042112450411</c:v>
                </c:pt>
                <c:pt idx="624">
                  <c:v>0.28345966934838418</c:v>
                </c:pt>
                <c:pt idx="625">
                  <c:v>0.28381910232615948</c:v>
                </c:pt>
                <c:pt idx="626">
                  <c:v>0.28528556215184109</c:v>
                </c:pt>
                <c:pt idx="627">
                  <c:v>0.28594914357410006</c:v>
                </c:pt>
                <c:pt idx="628">
                  <c:v>0.28634381835406419</c:v>
                </c:pt>
                <c:pt idx="629">
                  <c:v>0.28743681529019871</c:v>
                </c:pt>
                <c:pt idx="630">
                  <c:v>0.28829798463657869</c:v>
                </c:pt>
                <c:pt idx="631">
                  <c:v>0.29021841232173679</c:v>
                </c:pt>
                <c:pt idx="632">
                  <c:v>0.2907787736788166</c:v>
                </c:pt>
                <c:pt idx="633">
                  <c:v>0.29159384474366024</c:v>
                </c:pt>
                <c:pt idx="634">
                  <c:v>0.29273444316616359</c:v>
                </c:pt>
                <c:pt idx="635">
                  <c:v>0.29346199430519215</c:v>
                </c:pt>
                <c:pt idx="636">
                  <c:v>0.29487266852930449</c:v>
                </c:pt>
                <c:pt idx="637">
                  <c:v>0.29598220071859888</c:v>
                </c:pt>
                <c:pt idx="638">
                  <c:v>0.29668503248926725</c:v>
                </c:pt>
                <c:pt idx="639">
                  <c:v>0.29856604280325666</c:v>
                </c:pt>
                <c:pt idx="640">
                  <c:v>0.29976977582873354</c:v>
                </c:pt>
                <c:pt idx="641">
                  <c:v>0.30121468971847987</c:v>
                </c:pt>
                <c:pt idx="642">
                  <c:v>0.30302404726877713</c:v>
                </c:pt>
                <c:pt idx="643">
                  <c:v>0.30338064085964622</c:v>
                </c:pt>
                <c:pt idx="644">
                  <c:v>0.30436891452576892</c:v>
                </c:pt>
                <c:pt idx="645">
                  <c:v>0.30522640937144674</c:v>
                </c:pt>
                <c:pt idx="646">
                  <c:v>0.30647540556466396</c:v>
                </c:pt>
                <c:pt idx="647">
                  <c:v>0.3078224441175253</c:v>
                </c:pt>
                <c:pt idx="648">
                  <c:v>0.30871785312953892</c:v>
                </c:pt>
                <c:pt idx="649">
                  <c:v>0.310357682579259</c:v>
                </c:pt>
                <c:pt idx="650">
                  <c:v>0.31166780910233954</c:v>
                </c:pt>
                <c:pt idx="651">
                  <c:v>0.31238066223855937</c:v>
                </c:pt>
                <c:pt idx="652">
                  <c:v>0.31349453701959246</c:v>
                </c:pt>
                <c:pt idx="653">
                  <c:v>0.31383994008559585</c:v>
                </c:pt>
                <c:pt idx="654">
                  <c:v>0.31439612587369609</c:v>
                </c:pt>
                <c:pt idx="655">
                  <c:v>0.31478913042606849</c:v>
                </c:pt>
                <c:pt idx="656">
                  <c:v>0.31441967608274179</c:v>
                </c:pt>
                <c:pt idx="657">
                  <c:v>0.3158258406923562</c:v>
                </c:pt>
                <c:pt idx="658">
                  <c:v>0.31704260149305002</c:v>
                </c:pt>
                <c:pt idx="659">
                  <c:v>0.31831932346429254</c:v>
                </c:pt>
                <c:pt idx="660">
                  <c:v>0.31918082685619092</c:v>
                </c:pt>
                <c:pt idx="661">
                  <c:v>0.31993576972772619</c:v>
                </c:pt>
                <c:pt idx="662">
                  <c:v>0.32126927943709332</c:v>
                </c:pt>
                <c:pt idx="663">
                  <c:v>0.32250725212820402</c:v>
                </c:pt>
                <c:pt idx="664">
                  <c:v>0.32288355440465744</c:v>
                </c:pt>
                <c:pt idx="665">
                  <c:v>0.32386464609213522</c:v>
                </c:pt>
                <c:pt idx="666">
                  <c:v>0.3249843666697399</c:v>
                </c:pt>
                <c:pt idx="667">
                  <c:v>0.32623135858984698</c:v>
                </c:pt>
                <c:pt idx="668">
                  <c:v>0.32655404656060061</c:v>
                </c:pt>
                <c:pt idx="669">
                  <c:v>0.32753062863358018</c:v>
                </c:pt>
                <c:pt idx="670">
                  <c:v>0.32797741451441148</c:v>
                </c:pt>
                <c:pt idx="671">
                  <c:v>0.32804823216430767</c:v>
                </c:pt>
                <c:pt idx="672">
                  <c:v>0.32821174744555404</c:v>
                </c:pt>
                <c:pt idx="673">
                  <c:v>0.32771502175972511</c:v>
                </c:pt>
                <c:pt idx="674">
                  <c:v>0.32795486644192084</c:v>
                </c:pt>
                <c:pt idx="675">
                  <c:v>0.3300413147497131</c:v>
                </c:pt>
                <c:pt idx="676">
                  <c:v>0.33086540504355288</c:v>
                </c:pt>
                <c:pt idx="677">
                  <c:v>0.3316378853048032</c:v>
                </c:pt>
                <c:pt idx="678">
                  <c:v>0.33288070165593059</c:v>
                </c:pt>
                <c:pt idx="679">
                  <c:v>0.33481165177491756</c:v>
                </c:pt>
                <c:pt idx="680">
                  <c:v>0.33629113937581601</c:v>
                </c:pt>
                <c:pt idx="681">
                  <c:v>0.33665691921844043</c:v>
                </c:pt>
                <c:pt idx="682">
                  <c:v>0.33667612683574721</c:v>
                </c:pt>
                <c:pt idx="683">
                  <c:v>0.33677717560505671</c:v>
                </c:pt>
                <c:pt idx="684">
                  <c:v>0.33727523747295907</c:v>
                </c:pt>
                <c:pt idx="685">
                  <c:v>0.33855396371731211</c:v>
                </c:pt>
                <c:pt idx="686">
                  <c:v>0.33830910835234063</c:v>
                </c:pt>
                <c:pt idx="687">
                  <c:v>0.33865684973697263</c:v>
                </c:pt>
                <c:pt idx="688">
                  <c:v>0.34015888541036166</c:v>
                </c:pt>
                <c:pt idx="689">
                  <c:v>0.3407377862937116</c:v>
                </c:pt>
                <c:pt idx="690">
                  <c:v>0.34152296028466039</c:v>
                </c:pt>
                <c:pt idx="691">
                  <c:v>0.34232199716462175</c:v>
                </c:pt>
                <c:pt idx="692">
                  <c:v>0.34198294096346754</c:v>
                </c:pt>
                <c:pt idx="693">
                  <c:v>0.34223831876226801</c:v>
                </c:pt>
                <c:pt idx="694">
                  <c:v>0.34190109981146477</c:v>
                </c:pt>
                <c:pt idx="695">
                  <c:v>0.34168964899833115</c:v>
                </c:pt>
                <c:pt idx="696">
                  <c:v>0.34126140264376997</c:v>
                </c:pt>
                <c:pt idx="697">
                  <c:v>0.34161615898428788</c:v>
                </c:pt>
                <c:pt idx="698">
                  <c:v>0.34193383627226592</c:v>
                </c:pt>
                <c:pt idx="699">
                  <c:v>0.34209000255210786</c:v>
                </c:pt>
                <c:pt idx="700">
                  <c:v>0.34189625615144825</c:v>
                </c:pt>
                <c:pt idx="701">
                  <c:v>0.34283876558155335</c:v>
                </c:pt>
                <c:pt idx="702">
                  <c:v>0.34350351616312658</c:v>
                </c:pt>
                <c:pt idx="703">
                  <c:v>0.34468386600231699</c:v>
                </c:pt>
                <c:pt idx="704">
                  <c:v>0.34608602206571087</c:v>
                </c:pt>
                <c:pt idx="705">
                  <c:v>0.34707279252700096</c:v>
                </c:pt>
                <c:pt idx="706">
                  <c:v>0.34862911059712637</c:v>
                </c:pt>
                <c:pt idx="707">
                  <c:v>0.34970557228010124</c:v>
                </c:pt>
                <c:pt idx="708">
                  <c:v>0.35083163972255516</c:v>
                </c:pt>
                <c:pt idx="709">
                  <c:v>0.35139400535274545</c:v>
                </c:pt>
                <c:pt idx="710">
                  <c:v>0.35199261492167971</c:v>
                </c:pt>
                <c:pt idx="711">
                  <c:v>0.35266521557293495</c:v>
                </c:pt>
                <c:pt idx="712">
                  <c:v>0.35310548756615784</c:v>
                </c:pt>
                <c:pt idx="713">
                  <c:v>0.35387696569085292</c:v>
                </c:pt>
                <c:pt idx="714">
                  <c:v>0.35485505096866526</c:v>
                </c:pt>
                <c:pt idx="715">
                  <c:v>0.35544046573962362</c:v>
                </c:pt>
                <c:pt idx="716">
                  <c:v>0.35637078250830778</c:v>
                </c:pt>
                <c:pt idx="717">
                  <c:v>0.35754845998335127</c:v>
                </c:pt>
                <c:pt idx="718">
                  <c:v>0.35805403787541717</c:v>
                </c:pt>
                <c:pt idx="719">
                  <c:v>0.36002958307110772</c:v>
                </c:pt>
                <c:pt idx="720">
                  <c:v>0.36135156821009057</c:v>
                </c:pt>
                <c:pt idx="721">
                  <c:v>0.36261225599645114</c:v>
                </c:pt>
                <c:pt idx="722">
                  <c:v>0.36452216124778042</c:v>
                </c:pt>
                <c:pt idx="723">
                  <c:v>0.36600432121282578</c:v>
                </c:pt>
                <c:pt idx="724">
                  <c:v>0.36771513533520139</c:v>
                </c:pt>
                <c:pt idx="725">
                  <c:v>0.37033254899445633</c:v>
                </c:pt>
                <c:pt idx="726">
                  <c:v>0.37178397677181096</c:v>
                </c:pt>
                <c:pt idx="727">
                  <c:v>0.37324759721058642</c:v>
                </c:pt>
                <c:pt idx="728">
                  <c:v>0.375452631677403</c:v>
                </c:pt>
                <c:pt idx="729">
                  <c:v>0.37774418393347958</c:v>
                </c:pt>
                <c:pt idx="730">
                  <c:v>0.38006362899034085</c:v>
                </c:pt>
                <c:pt idx="731">
                  <c:v>0.382624923002508</c:v>
                </c:pt>
                <c:pt idx="732">
                  <c:v>0.38401805983690579</c:v>
                </c:pt>
                <c:pt idx="733">
                  <c:v>0.38631111529781503</c:v>
                </c:pt>
                <c:pt idx="734">
                  <c:v>0.38897496128412445</c:v>
                </c:pt>
                <c:pt idx="735">
                  <c:v>0.39153625529629182</c:v>
                </c:pt>
                <c:pt idx="736">
                  <c:v>0.39378839018119971</c:v>
                </c:pt>
                <c:pt idx="737">
                  <c:v>0.39570096779667591</c:v>
                </c:pt>
                <c:pt idx="738">
                  <c:v>0.39729653621521088</c:v>
                </c:pt>
                <c:pt idx="739">
                  <c:v>0.39981056278652766</c:v>
                </c:pt>
                <c:pt idx="740">
                  <c:v>0.40213151104822148</c:v>
                </c:pt>
                <c:pt idx="741">
                  <c:v>0.4043308667412257</c:v>
                </c:pt>
                <c:pt idx="742">
                  <c:v>0.4062190590338603</c:v>
                </c:pt>
                <c:pt idx="743">
                  <c:v>0.4080905490505759</c:v>
                </c:pt>
                <c:pt idx="744">
                  <c:v>0.41119917664460637</c:v>
                </c:pt>
                <c:pt idx="745">
                  <c:v>0.41390978900348879</c:v>
                </c:pt>
                <c:pt idx="746">
                  <c:v>0.41645939142251298</c:v>
                </c:pt>
                <c:pt idx="747">
                  <c:v>0.41839902672497775</c:v>
                </c:pt>
                <c:pt idx="748">
                  <c:v>0.42093977693776474</c:v>
                </c:pt>
                <c:pt idx="749">
                  <c:v>0.4235925994219677</c:v>
                </c:pt>
                <c:pt idx="750">
                  <c:v>0.42604649779997628</c:v>
                </c:pt>
                <c:pt idx="751">
                  <c:v>0.42833337341879557</c:v>
                </c:pt>
                <c:pt idx="752">
                  <c:v>0.43014941187946049</c:v>
                </c:pt>
                <c:pt idx="753">
                  <c:v>0.43193070960621388</c:v>
                </c:pt>
                <c:pt idx="754">
                  <c:v>0.43420288722222444</c:v>
                </c:pt>
                <c:pt idx="755">
                  <c:v>0.43596347412683845</c:v>
                </c:pt>
                <c:pt idx="756">
                  <c:v>0.43774844635429411</c:v>
                </c:pt>
                <c:pt idx="757">
                  <c:v>0.43982403818273902</c:v>
                </c:pt>
                <c:pt idx="758">
                  <c:v>0.44136816359144376</c:v>
                </c:pt>
                <c:pt idx="759">
                  <c:v>0.44440647460385557</c:v>
                </c:pt>
                <c:pt idx="760">
                  <c:v>0.4467327675938435</c:v>
                </c:pt>
                <c:pt idx="761">
                  <c:v>0.44880117744364328</c:v>
                </c:pt>
                <c:pt idx="762">
                  <c:v>0.45161450879942711</c:v>
                </c:pt>
                <c:pt idx="763">
                  <c:v>0.45361560847727356</c:v>
                </c:pt>
                <c:pt idx="764">
                  <c:v>0.45578556816466048</c:v>
                </c:pt>
                <c:pt idx="765">
                  <c:v>0.45821374503775386</c:v>
                </c:pt>
                <c:pt idx="766">
                  <c:v>0.45944136231779498</c:v>
                </c:pt>
                <c:pt idx="767">
                  <c:v>0.4607032192634698</c:v>
                </c:pt>
                <c:pt idx="768">
                  <c:v>0.46176982660365246</c:v>
                </c:pt>
                <c:pt idx="769">
                  <c:v>0.46227206404053456</c:v>
                </c:pt>
                <c:pt idx="770">
                  <c:v>0.46372182159029718</c:v>
                </c:pt>
                <c:pt idx="771">
                  <c:v>0.46435951448488183</c:v>
                </c:pt>
                <c:pt idx="772">
                  <c:v>0.46443500877203542</c:v>
                </c:pt>
                <c:pt idx="773">
                  <c:v>0.46507704425835894</c:v>
                </c:pt>
                <c:pt idx="774">
                  <c:v>0.46569586358115511</c:v>
                </c:pt>
                <c:pt idx="775">
                  <c:v>0.46623568113885472</c:v>
                </c:pt>
                <c:pt idx="776">
                  <c:v>0.46653565401435865</c:v>
                </c:pt>
                <c:pt idx="777">
                  <c:v>0.46690844881286914</c:v>
                </c:pt>
                <c:pt idx="778">
                  <c:v>0.46668263404244525</c:v>
                </c:pt>
                <c:pt idx="779">
                  <c:v>0.46767474923202951</c:v>
                </c:pt>
                <c:pt idx="780">
                  <c:v>0.46773905299431728</c:v>
                </c:pt>
                <c:pt idx="781">
                  <c:v>0.46758405587378971</c:v>
                </c:pt>
                <c:pt idx="782">
                  <c:v>0.46791843543768663</c:v>
                </c:pt>
                <c:pt idx="783">
                  <c:v>0.46839278007378404</c:v>
                </c:pt>
                <c:pt idx="784">
                  <c:v>0.46845073697122269</c:v>
                </c:pt>
                <c:pt idx="785">
                  <c:v>0.46933946507286878</c:v>
                </c:pt>
                <c:pt idx="786">
                  <c:v>0.4695106634010377</c:v>
                </c:pt>
                <c:pt idx="787">
                  <c:v>0.47018743962127268</c:v>
                </c:pt>
                <c:pt idx="788">
                  <c:v>0.47036498481429079</c:v>
                </c:pt>
                <c:pt idx="789">
                  <c:v>0.47109687854505816</c:v>
                </c:pt>
                <c:pt idx="790">
                  <c:v>0.47141923247029338</c:v>
                </c:pt>
                <c:pt idx="791">
                  <c:v>0.47165072601452962</c:v>
                </c:pt>
                <c:pt idx="792">
                  <c:v>0.47152879940032155</c:v>
                </c:pt>
                <c:pt idx="793">
                  <c:v>0.47114180766728009</c:v>
                </c:pt>
                <c:pt idx="794">
                  <c:v>0.47152963451411745</c:v>
                </c:pt>
                <c:pt idx="795">
                  <c:v>0.4723884655418687</c:v>
                </c:pt>
                <c:pt idx="796">
                  <c:v>0.47191545708784477</c:v>
                </c:pt>
                <c:pt idx="797">
                  <c:v>0.47193934134240872</c:v>
                </c:pt>
                <c:pt idx="798">
                  <c:v>0.47167611347392657</c:v>
                </c:pt>
                <c:pt idx="799">
                  <c:v>0.47137046182461012</c:v>
                </c:pt>
                <c:pt idx="800">
                  <c:v>0.47129947715195469</c:v>
                </c:pt>
                <c:pt idx="801">
                  <c:v>0.47071489749479234</c:v>
                </c:pt>
                <c:pt idx="802">
                  <c:v>0.47065643952907615</c:v>
                </c:pt>
                <c:pt idx="803">
                  <c:v>0.47082229312895102</c:v>
                </c:pt>
                <c:pt idx="804">
                  <c:v>0.47043296307728094</c:v>
                </c:pt>
                <c:pt idx="805">
                  <c:v>0.47041392248273328</c:v>
                </c:pt>
                <c:pt idx="806">
                  <c:v>0.47082312824274702</c:v>
                </c:pt>
                <c:pt idx="807">
                  <c:v>0.47080275146612588</c:v>
                </c:pt>
                <c:pt idx="808">
                  <c:v>0.4695380551335448</c:v>
                </c:pt>
                <c:pt idx="809">
                  <c:v>0.46854460376188706</c:v>
                </c:pt>
                <c:pt idx="810">
                  <c:v>0.46780703125730738</c:v>
                </c:pt>
                <c:pt idx="811">
                  <c:v>0.4670350520643346</c:v>
                </c:pt>
                <c:pt idx="812">
                  <c:v>0.46620912452014379</c:v>
                </c:pt>
                <c:pt idx="813">
                  <c:v>0.4652955100273784</c:v>
                </c:pt>
                <c:pt idx="814">
                  <c:v>0.46513717245166708</c:v>
                </c:pt>
                <c:pt idx="815">
                  <c:v>0.4650863975328734</c:v>
                </c:pt>
                <c:pt idx="816">
                  <c:v>0.4656023308360091</c:v>
                </c:pt>
                <c:pt idx="817">
                  <c:v>0.46632403617846591</c:v>
                </c:pt>
                <c:pt idx="818">
                  <c:v>0.46639418573732544</c:v>
                </c:pt>
                <c:pt idx="819">
                  <c:v>0.46728875963554306</c:v>
                </c:pt>
                <c:pt idx="820">
                  <c:v>0.46757921221377319</c:v>
                </c:pt>
                <c:pt idx="821">
                  <c:v>0.46718520552484577</c:v>
                </c:pt>
                <c:pt idx="822">
                  <c:v>0.4679678741744065</c:v>
                </c:pt>
                <c:pt idx="823">
                  <c:v>0.46723113678362277</c:v>
                </c:pt>
                <c:pt idx="824">
                  <c:v>0.46666977328998771</c:v>
                </c:pt>
                <c:pt idx="825">
                  <c:v>0.46691412758668155</c:v>
                </c:pt>
                <c:pt idx="826">
                  <c:v>0.46720207482352377</c:v>
                </c:pt>
                <c:pt idx="827">
                  <c:v>0.46851437264247381</c:v>
                </c:pt>
                <c:pt idx="828">
                  <c:v>0.47026460413601812</c:v>
                </c:pt>
                <c:pt idx="829">
                  <c:v>0.47148988309743051</c:v>
                </c:pt>
                <c:pt idx="830">
                  <c:v>0.47349849879944045</c:v>
                </c:pt>
                <c:pt idx="831">
                  <c:v>0.4756292081384178</c:v>
                </c:pt>
                <c:pt idx="832">
                  <c:v>0.478705767362684</c:v>
                </c:pt>
                <c:pt idx="833">
                  <c:v>0.48100066007394437</c:v>
                </c:pt>
                <c:pt idx="834">
                  <c:v>0.48310614897628423</c:v>
                </c:pt>
                <c:pt idx="835">
                  <c:v>0.4854698550643306</c:v>
                </c:pt>
                <c:pt idx="836">
                  <c:v>0.48801494786885652</c:v>
                </c:pt>
                <c:pt idx="837">
                  <c:v>0.49110737425524559</c:v>
                </c:pt>
                <c:pt idx="838">
                  <c:v>0.49344936738459733</c:v>
                </c:pt>
                <c:pt idx="839">
                  <c:v>0.49633017593509376</c:v>
                </c:pt>
                <c:pt idx="840">
                  <c:v>0.49964374045464943</c:v>
                </c:pt>
                <c:pt idx="841">
                  <c:v>0.50275270209419831</c:v>
                </c:pt>
                <c:pt idx="842">
                  <c:v>0.50571601988773418</c:v>
                </c:pt>
                <c:pt idx="843">
                  <c:v>0.50907017093777285</c:v>
                </c:pt>
                <c:pt idx="844">
                  <c:v>0.51254023578268892</c:v>
                </c:pt>
                <c:pt idx="845">
                  <c:v>0.51718213230607679</c:v>
                </c:pt>
                <c:pt idx="846">
                  <c:v>0.52127803142967499</c:v>
                </c:pt>
                <c:pt idx="847">
                  <c:v>0.52541986181205003</c:v>
                </c:pt>
                <c:pt idx="848">
                  <c:v>0.52933604444676052</c:v>
                </c:pt>
                <c:pt idx="849">
                  <c:v>0.53411172620025915</c:v>
                </c:pt>
                <c:pt idx="850">
                  <c:v>0.53875596104227552</c:v>
                </c:pt>
                <c:pt idx="851">
                  <c:v>0.54399763629391196</c:v>
                </c:pt>
                <c:pt idx="852">
                  <c:v>0.54891261502857447</c:v>
                </c:pt>
                <c:pt idx="853">
                  <c:v>0.55329044856968401</c:v>
                </c:pt>
                <c:pt idx="854">
                  <c:v>0.55779789177192463</c:v>
                </c:pt>
                <c:pt idx="855">
                  <c:v>0.56265691788225836</c:v>
                </c:pt>
                <c:pt idx="856">
                  <c:v>0.56731935820502633</c:v>
                </c:pt>
                <c:pt idx="857">
                  <c:v>0.57150244320892141</c:v>
                </c:pt>
                <c:pt idx="858">
                  <c:v>0.57456797893108125</c:v>
                </c:pt>
                <c:pt idx="859">
                  <c:v>0.5785209065728133</c:v>
                </c:pt>
                <c:pt idx="860">
                  <c:v>0.58312505595262432</c:v>
                </c:pt>
                <c:pt idx="861">
                  <c:v>0.58712675424003979</c:v>
                </c:pt>
                <c:pt idx="862">
                  <c:v>0.59270848782938579</c:v>
                </c:pt>
                <c:pt idx="863">
                  <c:v>0.59759557376326333</c:v>
                </c:pt>
                <c:pt idx="864">
                  <c:v>0.60284159160663875</c:v>
                </c:pt>
                <c:pt idx="865">
                  <c:v>0.60976368283847837</c:v>
                </c:pt>
                <c:pt idx="866">
                  <c:v>0.61575746157474409</c:v>
                </c:pt>
                <c:pt idx="867">
                  <c:v>0.6216015879187764</c:v>
                </c:pt>
                <c:pt idx="868">
                  <c:v>0.62784840613521353</c:v>
                </c:pt>
                <c:pt idx="869">
                  <c:v>0.63269440447033098</c:v>
                </c:pt>
                <c:pt idx="870">
                  <c:v>0.63904561191126141</c:v>
                </c:pt>
                <c:pt idx="871">
                  <c:v>0.64570430825185976</c:v>
                </c:pt>
                <c:pt idx="872">
                  <c:v>0.65105371318317329</c:v>
                </c:pt>
                <c:pt idx="873">
                  <c:v>0.65732207733554615</c:v>
                </c:pt>
                <c:pt idx="874">
                  <c:v>0.66373758853876486</c:v>
                </c:pt>
                <c:pt idx="875">
                  <c:v>0.67143132491805857</c:v>
                </c:pt>
                <c:pt idx="876">
                  <c:v>0.67933383974633943</c:v>
                </c:pt>
                <c:pt idx="877">
                  <c:v>0.68672743622737009</c:v>
                </c:pt>
                <c:pt idx="878">
                  <c:v>0.6953615107408998</c:v>
                </c:pt>
                <c:pt idx="879">
                  <c:v>0.70518027768535863</c:v>
                </c:pt>
                <c:pt idx="880">
                  <c:v>0.71449363376051078</c:v>
                </c:pt>
                <c:pt idx="881">
                  <c:v>0.72306674496693613</c:v>
                </c:pt>
                <c:pt idx="882">
                  <c:v>0.73146130884378846</c:v>
                </c:pt>
                <c:pt idx="883">
                  <c:v>0.74049423370626177</c:v>
                </c:pt>
                <c:pt idx="884">
                  <c:v>0.74819815847386628</c:v>
                </c:pt>
                <c:pt idx="885">
                  <c:v>0.7560345322895079</c:v>
                </c:pt>
                <c:pt idx="886">
                  <c:v>0.76303980085542389</c:v>
                </c:pt>
                <c:pt idx="887">
                  <c:v>0.77008298358767568</c:v>
                </c:pt>
                <c:pt idx="888">
                  <c:v>0.77816571597312145</c:v>
                </c:pt>
                <c:pt idx="889">
                  <c:v>0.7856423227654693</c:v>
                </c:pt>
                <c:pt idx="890">
                  <c:v>0.79391529407363171</c:v>
                </c:pt>
                <c:pt idx="891">
                  <c:v>0.80309887346489384</c:v>
                </c:pt>
                <c:pt idx="892">
                  <c:v>0.8114020758924696</c:v>
                </c:pt>
                <c:pt idx="893">
                  <c:v>0.8191076708876659</c:v>
                </c:pt>
                <c:pt idx="894">
                  <c:v>0.82708801832172862</c:v>
                </c:pt>
                <c:pt idx="895">
                  <c:v>0.83465615358611245</c:v>
                </c:pt>
                <c:pt idx="896">
                  <c:v>0.84410747046035517</c:v>
                </c:pt>
                <c:pt idx="897">
                  <c:v>0.8519592103698419</c:v>
                </c:pt>
                <c:pt idx="898">
                  <c:v>0.86039920443719364</c:v>
                </c:pt>
                <c:pt idx="899">
                  <c:v>0.86781969158245398</c:v>
                </c:pt>
                <c:pt idx="900">
                  <c:v>0.87571084886310957</c:v>
                </c:pt>
                <c:pt idx="901">
                  <c:v>0.88369570591167024</c:v>
                </c:pt>
                <c:pt idx="902">
                  <c:v>0.89163980940698917</c:v>
                </c:pt>
                <c:pt idx="903">
                  <c:v>0.89805749190607742</c:v>
                </c:pt>
                <c:pt idx="904">
                  <c:v>0.90446081044787496</c:v>
                </c:pt>
                <c:pt idx="905">
                  <c:v>0.90993063878856395</c:v>
                </c:pt>
                <c:pt idx="906">
                  <c:v>0.91622555955964802</c:v>
                </c:pt>
                <c:pt idx="907">
                  <c:v>0.92186859050161607</c:v>
                </c:pt>
                <c:pt idx="908">
                  <c:v>0.92776415985547878</c:v>
                </c:pt>
                <c:pt idx="909">
                  <c:v>0.93375192577241339</c:v>
                </c:pt>
                <c:pt idx="910">
                  <c:v>0.93864452345734473</c:v>
                </c:pt>
                <c:pt idx="911">
                  <c:v>0.94310219387734662</c:v>
                </c:pt>
                <c:pt idx="912">
                  <c:v>0.94790075774885396</c:v>
                </c:pt>
                <c:pt idx="913">
                  <c:v>0.95277297865716382</c:v>
                </c:pt>
                <c:pt idx="914">
                  <c:v>0.95742422845506625</c:v>
                </c:pt>
                <c:pt idx="915">
                  <c:v>0.96185868271154118</c:v>
                </c:pt>
                <c:pt idx="916">
                  <c:v>0.96533592953510239</c:v>
                </c:pt>
                <c:pt idx="917">
                  <c:v>0.96952151988038526</c:v>
                </c:pt>
                <c:pt idx="918">
                  <c:v>0.973923404698818</c:v>
                </c:pt>
                <c:pt idx="919">
                  <c:v>0.97790522727788998</c:v>
                </c:pt>
                <c:pt idx="920">
                  <c:v>0.98164520090165597</c:v>
                </c:pt>
                <c:pt idx="921">
                  <c:v>0.98547336254227358</c:v>
                </c:pt>
                <c:pt idx="922">
                  <c:v>0.98657337443429427</c:v>
                </c:pt>
                <c:pt idx="923">
                  <c:v>0.98928632511180503</c:v>
                </c:pt>
                <c:pt idx="924">
                  <c:v>0.99075662646094809</c:v>
                </c:pt>
                <c:pt idx="925">
                  <c:v>0.99175759385676954</c:v>
                </c:pt>
                <c:pt idx="926">
                  <c:v>0.99314338168976268</c:v>
                </c:pt>
                <c:pt idx="927">
                  <c:v>0.99445350821284317</c:v>
                </c:pt>
                <c:pt idx="928">
                  <c:v>0.99537714407115974</c:v>
                </c:pt>
                <c:pt idx="929">
                  <c:v>0.99896429187026758</c:v>
                </c:pt>
                <c:pt idx="930">
                  <c:v>0.99947838792305221</c:v>
                </c:pt>
                <c:pt idx="931">
                  <c:v>1</c:v>
                </c:pt>
                <c:pt idx="932">
                  <c:v>1.0011845254081704</c:v>
                </c:pt>
                <c:pt idx="933">
                  <c:v>1.0019867357205565</c:v>
                </c:pt>
                <c:pt idx="934">
                  <c:v>1.0015205751996592</c:v>
                </c:pt>
                <c:pt idx="935">
                  <c:v>1.0007290543438614</c:v>
                </c:pt>
                <c:pt idx="936">
                  <c:v>0.99831089883631907</c:v>
                </c:pt>
                <c:pt idx="937">
                  <c:v>0.99810629595631251</c:v>
                </c:pt>
                <c:pt idx="938">
                  <c:v>0.99780515392149416</c:v>
                </c:pt>
                <c:pt idx="939">
                  <c:v>0.9966991292101427</c:v>
                </c:pt>
                <c:pt idx="940">
                  <c:v>0.9960078220098586</c:v>
                </c:pt>
                <c:pt idx="941">
                  <c:v>0.99588138578115215</c:v>
                </c:pt>
                <c:pt idx="942">
                  <c:v>0.99587837937148682</c:v>
                </c:pt>
                <c:pt idx="943">
                  <c:v>0.99640800854087597</c:v>
                </c:pt>
                <c:pt idx="944">
                  <c:v>0.99496877342494217</c:v>
                </c:pt>
                <c:pt idx="945">
                  <c:v>0.99319950133685009</c:v>
                </c:pt>
                <c:pt idx="946">
                  <c:v>0.99158489232376767</c:v>
                </c:pt>
                <c:pt idx="947">
                  <c:v>0.99049974545731512</c:v>
                </c:pt>
                <c:pt idx="948">
                  <c:v>0.98736656551768387</c:v>
                </c:pt>
                <c:pt idx="949">
                  <c:v>0.98494690680530905</c:v>
                </c:pt>
                <c:pt idx="950">
                  <c:v>0.98069784781153424</c:v>
                </c:pt>
                <c:pt idx="951">
                  <c:v>0.97905250661076082</c:v>
                </c:pt>
                <c:pt idx="952">
                  <c:v>0.97700146712791658</c:v>
                </c:pt>
                <c:pt idx="953">
                  <c:v>0.97512479940566643</c:v>
                </c:pt>
                <c:pt idx="954">
                  <c:v>0.97086872545600555</c:v>
                </c:pt>
                <c:pt idx="955">
                  <c:v>0.96810917542868091</c:v>
                </c:pt>
                <c:pt idx="956">
                  <c:v>0.96465765011003468</c:v>
                </c:pt>
                <c:pt idx="957">
                  <c:v>0.96103158600803607</c:v>
                </c:pt>
                <c:pt idx="958">
                  <c:v>0.95624270945656142</c:v>
                </c:pt>
                <c:pt idx="959">
                  <c:v>0.95024475515131612</c:v>
                </c:pt>
                <c:pt idx="960">
                  <c:v>0.94330713080287198</c:v>
                </c:pt>
                <c:pt idx="961">
                  <c:v>0.93534298457645038</c:v>
                </c:pt>
                <c:pt idx="962">
                  <c:v>0.92888287829652827</c:v>
                </c:pt>
                <c:pt idx="963">
                  <c:v>0.92124175408637898</c:v>
                </c:pt>
                <c:pt idx="964">
                  <c:v>0.91348855760481373</c:v>
                </c:pt>
                <c:pt idx="965">
                  <c:v>0.90497056390892072</c:v>
                </c:pt>
                <c:pt idx="966">
                  <c:v>0.89761838907216851</c:v>
                </c:pt>
                <c:pt idx="967">
                  <c:v>0.88932955060188346</c:v>
                </c:pt>
                <c:pt idx="968">
                  <c:v>0.87986153145172186</c:v>
                </c:pt>
                <c:pt idx="969">
                  <c:v>0.86966145154803387</c:v>
                </c:pt>
                <c:pt idx="970">
                  <c:v>0.86043711860352934</c:v>
                </c:pt>
                <c:pt idx="971">
                  <c:v>0.85266671877776756</c:v>
                </c:pt>
                <c:pt idx="972">
                  <c:v>0.84411248114313064</c:v>
                </c:pt>
                <c:pt idx="973">
                  <c:v>0.83570438842278416</c:v>
                </c:pt>
                <c:pt idx="974">
                  <c:v>0.82864650768772352</c:v>
                </c:pt>
                <c:pt idx="975">
                  <c:v>0.82273724246760771</c:v>
                </c:pt>
                <c:pt idx="976">
                  <c:v>0.81692418235678466</c:v>
                </c:pt>
                <c:pt idx="977">
                  <c:v>0.80906158596795041</c:v>
                </c:pt>
                <c:pt idx="978">
                  <c:v>0.79921993690548265</c:v>
                </c:pt>
                <c:pt idx="979">
                  <c:v>0.79125027892800803</c:v>
                </c:pt>
                <c:pt idx="980">
                  <c:v>0.78030460942729907</c:v>
                </c:pt>
                <c:pt idx="981">
                  <c:v>0.77093129218159795</c:v>
                </c:pt>
                <c:pt idx="982">
                  <c:v>0.76259435115666618</c:v>
                </c:pt>
                <c:pt idx="983">
                  <c:v>0.75157402248259975</c:v>
                </c:pt>
                <c:pt idx="984">
                  <c:v>0.74217331350439142</c:v>
                </c:pt>
                <c:pt idx="985">
                  <c:v>0.73432190764042293</c:v>
                </c:pt>
                <c:pt idx="986">
                  <c:v>0.72457830093759912</c:v>
                </c:pt>
                <c:pt idx="987">
                  <c:v>0.71741085327251042</c:v>
                </c:pt>
                <c:pt idx="988">
                  <c:v>0.70707147638765866</c:v>
                </c:pt>
                <c:pt idx="989">
                  <c:v>0.69620480865204637</c:v>
                </c:pt>
                <c:pt idx="990">
                  <c:v>0.68712044077974266</c:v>
                </c:pt>
                <c:pt idx="991">
                  <c:v>0.67690549585048654</c:v>
                </c:pt>
                <c:pt idx="992">
                  <c:v>0.66660303099541551</c:v>
                </c:pt>
                <c:pt idx="993">
                  <c:v>0.65550370055625296</c:v>
                </c:pt>
                <c:pt idx="994">
                  <c:v>0.64530545790291571</c:v>
                </c:pt>
                <c:pt idx="995">
                  <c:v>0.63500666754854695</c:v>
                </c:pt>
                <c:pt idx="996">
                  <c:v>0.62407302368649964</c:v>
                </c:pt>
                <c:pt idx="997">
                  <c:v>0.61189489324573343</c:v>
                </c:pt>
                <c:pt idx="998">
                  <c:v>0.60091197766972526</c:v>
                </c:pt>
                <c:pt idx="999">
                  <c:v>0.58902780728513182</c:v>
                </c:pt>
                <c:pt idx="1000">
                  <c:v>0.57707248520512411</c:v>
                </c:pt>
                <c:pt idx="1001">
                  <c:v>0.56633024942510779</c:v>
                </c:pt>
                <c:pt idx="1002">
                  <c:v>0.55530808350069027</c:v>
                </c:pt>
                <c:pt idx="1003">
                  <c:v>0.54367795473282376</c:v>
                </c:pt>
                <c:pt idx="1004">
                  <c:v>0.533998651792288</c:v>
                </c:pt>
                <c:pt idx="1005">
                  <c:v>0.5229910168479196</c:v>
                </c:pt>
                <c:pt idx="1006">
                  <c:v>0.51322836955054851</c:v>
                </c:pt>
                <c:pt idx="1007">
                  <c:v>0.50426776554280406</c:v>
                </c:pt>
                <c:pt idx="1008">
                  <c:v>0.49256431378365351</c:v>
                </c:pt>
                <c:pt idx="1009">
                  <c:v>0.4804244315547414</c:v>
                </c:pt>
                <c:pt idx="1010">
                  <c:v>0.47158658927500102</c:v>
                </c:pt>
                <c:pt idx="1011">
                  <c:v>0.45913320532709073</c:v>
                </c:pt>
                <c:pt idx="1012">
                  <c:v>0.44827873025289927</c:v>
                </c:pt>
                <c:pt idx="1013">
                  <c:v>0.43621835085736127</c:v>
                </c:pt>
                <c:pt idx="1014">
                  <c:v>0.42452308321341109</c:v>
                </c:pt>
                <c:pt idx="1015">
                  <c:v>0.4134534828253838</c:v>
                </c:pt>
                <c:pt idx="1016">
                  <c:v>0.40477648346274264</c:v>
                </c:pt>
                <c:pt idx="1017">
                  <c:v>0.39290701108095799</c:v>
                </c:pt>
                <c:pt idx="1018">
                  <c:v>0.38439168974921206</c:v>
                </c:pt>
                <c:pt idx="1019">
                  <c:v>0.37818712829084955</c:v>
                </c:pt>
                <c:pt idx="1020">
                  <c:v>0.37243169103194684</c:v>
                </c:pt>
                <c:pt idx="1021">
                  <c:v>0.36481795855430443</c:v>
                </c:pt>
                <c:pt idx="1022">
                  <c:v>0.35747714126517738</c:v>
                </c:pt>
                <c:pt idx="1023">
                  <c:v>0.34702585913166883</c:v>
                </c:pt>
                <c:pt idx="1024">
                  <c:v>0.33841483375890741</c:v>
                </c:pt>
                <c:pt idx="1025">
                  <c:v>0.33004198284074981</c:v>
                </c:pt>
                <c:pt idx="1026">
                  <c:v>0.32088195365853345</c:v>
                </c:pt>
                <c:pt idx="1027">
                  <c:v>0.31058416544071971</c:v>
                </c:pt>
                <c:pt idx="1028">
                  <c:v>0.30374992818021368</c:v>
                </c:pt>
                <c:pt idx="1029">
                  <c:v>0.29486331525478993</c:v>
                </c:pt>
                <c:pt idx="1030">
                  <c:v>0.29210794079644475</c:v>
                </c:pt>
                <c:pt idx="1031">
                  <c:v>0.28863553763290012</c:v>
                </c:pt>
                <c:pt idx="1032">
                  <c:v>0.28363454217725531</c:v>
                </c:pt>
                <c:pt idx="1033">
                  <c:v>0.27326560226402702</c:v>
                </c:pt>
                <c:pt idx="1034">
                  <c:v>0.26945247267173628</c:v>
                </c:pt>
                <c:pt idx="1035">
                  <c:v>0.25970385528613676</c:v>
                </c:pt>
                <c:pt idx="1036">
                  <c:v>0.25459863762875784</c:v>
                </c:pt>
                <c:pt idx="1037">
                  <c:v>0.2464809974866416</c:v>
                </c:pt>
                <c:pt idx="1038">
                  <c:v>0.23712521763065533</c:v>
                </c:pt>
                <c:pt idx="1039">
                  <c:v>0.23127023480727593</c:v>
                </c:pt>
                <c:pt idx="1040">
                  <c:v>0.22843569156107496</c:v>
                </c:pt>
                <c:pt idx="1041">
                  <c:v>0.2185476101715525</c:v>
                </c:pt>
                <c:pt idx="1042">
                  <c:v>0.21456344927385193</c:v>
                </c:pt>
                <c:pt idx="1043">
                  <c:v>0.21363463571000044</c:v>
                </c:pt>
                <c:pt idx="1044">
                  <c:v>0.20993708586706869</c:v>
                </c:pt>
                <c:pt idx="1045">
                  <c:v>0.20836256231619152</c:v>
                </c:pt>
                <c:pt idx="1046">
                  <c:v>0.20143729765192728</c:v>
                </c:pt>
                <c:pt idx="1047">
                  <c:v>0.19849352152121658</c:v>
                </c:pt>
                <c:pt idx="1048">
                  <c:v>0.19381705128667659</c:v>
                </c:pt>
                <c:pt idx="1049">
                  <c:v>0.19290043038424592</c:v>
                </c:pt>
                <c:pt idx="1050">
                  <c:v>0.18495632688892724</c:v>
                </c:pt>
                <c:pt idx="1051">
                  <c:v>0.17964567123774564</c:v>
                </c:pt>
                <c:pt idx="1052">
                  <c:v>0.17107205896304264</c:v>
                </c:pt>
                <c:pt idx="1053">
                  <c:v>0.16753869249239378</c:v>
                </c:pt>
                <c:pt idx="1054">
                  <c:v>0.16353315268151708</c:v>
                </c:pt>
                <c:pt idx="1055">
                  <c:v>0.15970231867675219</c:v>
                </c:pt>
                <c:pt idx="1056">
                  <c:v>0.15359229210009082</c:v>
                </c:pt>
                <c:pt idx="1057">
                  <c:v>0.1488095953907064</c:v>
                </c:pt>
                <c:pt idx="1058">
                  <c:v>0.14268938042573434</c:v>
                </c:pt>
                <c:pt idx="1059">
                  <c:v>0.14233429003969811</c:v>
                </c:pt>
                <c:pt idx="1060">
                  <c:v>0.13920177819110346</c:v>
                </c:pt>
                <c:pt idx="1061">
                  <c:v>0.13580002565469587</c:v>
                </c:pt>
                <c:pt idx="1062">
                  <c:v>0.13375266067255392</c:v>
                </c:pt>
                <c:pt idx="1063">
                  <c:v>0.12818328676738819</c:v>
                </c:pt>
                <c:pt idx="1064">
                  <c:v>0.12378357324482471</c:v>
                </c:pt>
                <c:pt idx="1065">
                  <c:v>0.11936431805943608</c:v>
                </c:pt>
                <c:pt idx="1066">
                  <c:v>0.11286446036282696</c:v>
                </c:pt>
                <c:pt idx="1067">
                  <c:v>0.10974063369771025</c:v>
                </c:pt>
                <c:pt idx="1068">
                  <c:v>0.1036800458577689</c:v>
                </c:pt>
                <c:pt idx="1069">
                  <c:v>9.9725113942926449E-2</c:v>
                </c:pt>
                <c:pt idx="1070">
                  <c:v>9.8148085050661471E-2</c:v>
                </c:pt>
                <c:pt idx="1071">
                  <c:v>9.4551249931520767E-2</c:v>
                </c:pt>
                <c:pt idx="1072">
                  <c:v>9.3158280119882336E-2</c:v>
                </c:pt>
                <c:pt idx="1073">
                  <c:v>9.4416128519336603E-2</c:v>
                </c:pt>
                <c:pt idx="1074">
                  <c:v>9.0359980812425494E-2</c:v>
                </c:pt>
                <c:pt idx="1075">
                  <c:v>8.8928595766173527E-2</c:v>
                </c:pt>
                <c:pt idx="1076">
                  <c:v>8.6104407931042362E-2</c:v>
                </c:pt>
                <c:pt idx="1077">
                  <c:v>8.3901210714576846E-2</c:v>
                </c:pt>
                <c:pt idx="1078">
                  <c:v>8.0174932957064515E-2</c:v>
                </c:pt>
                <c:pt idx="1079">
                  <c:v>8.1366974389398272E-2</c:v>
                </c:pt>
                <c:pt idx="1080">
                  <c:v>7.6730756639822845E-2</c:v>
                </c:pt>
                <c:pt idx="1081">
                  <c:v>7.1174243487114611E-2</c:v>
                </c:pt>
                <c:pt idx="1082">
                  <c:v>6.7209624252239197E-2</c:v>
                </c:pt>
                <c:pt idx="1083">
                  <c:v>6.5992362383267861E-2</c:v>
                </c:pt>
                <c:pt idx="1084">
                  <c:v>6.3101365444461058E-2</c:v>
                </c:pt>
                <c:pt idx="1085">
                  <c:v>6.1291673848645437E-2</c:v>
                </c:pt>
                <c:pt idx="1086">
                  <c:v>6.0091448301111357E-2</c:v>
                </c:pt>
                <c:pt idx="1087">
                  <c:v>5.9974198324160462E-2</c:v>
                </c:pt>
                <c:pt idx="1088">
                  <c:v>6.2218316116627301E-2</c:v>
                </c:pt>
                <c:pt idx="1089">
                  <c:v>6.2050291220883007E-2</c:v>
                </c:pt>
                <c:pt idx="1090">
                  <c:v>5.7855180578326337E-2</c:v>
                </c:pt>
                <c:pt idx="1091">
                  <c:v>5.927971769145151E-2</c:v>
                </c:pt>
                <c:pt idx="1092">
                  <c:v>6.0273503108627634E-2</c:v>
                </c:pt>
                <c:pt idx="1093">
                  <c:v>5.6960272634590345E-2</c:v>
                </c:pt>
                <c:pt idx="1094">
                  <c:v>5.5246619125308573E-2</c:v>
                </c:pt>
                <c:pt idx="1095">
                  <c:v>5.6038474026624777E-2</c:v>
                </c:pt>
                <c:pt idx="1096">
                  <c:v>5.3168856000994261E-2</c:v>
                </c:pt>
                <c:pt idx="1097">
                  <c:v>5.4340854702225133E-2</c:v>
                </c:pt>
                <c:pt idx="1098">
                  <c:v>5.2672297337924466E-2</c:v>
                </c:pt>
                <c:pt idx="1099">
                  <c:v>5.1178445779735758E-2</c:v>
                </c:pt>
                <c:pt idx="1100">
                  <c:v>5.3337214942256933E-2</c:v>
                </c:pt>
                <c:pt idx="1101">
                  <c:v>4.9372929752899905E-2</c:v>
                </c:pt>
                <c:pt idx="1102">
                  <c:v>4.4386799322823037E-2</c:v>
                </c:pt>
                <c:pt idx="1103">
                  <c:v>3.8901604888288595E-2</c:v>
                </c:pt>
                <c:pt idx="1104">
                  <c:v>3.5590378687361458E-2</c:v>
                </c:pt>
                <c:pt idx="1105">
                  <c:v>3.3747783607985575E-2</c:v>
                </c:pt>
                <c:pt idx="1106">
                  <c:v>3.1010447607632829E-2</c:v>
                </c:pt>
                <c:pt idx="1107">
                  <c:v>2.8425102318142253E-2</c:v>
                </c:pt>
                <c:pt idx="1108">
                  <c:v>2.9281595027264819E-2</c:v>
                </c:pt>
                <c:pt idx="1109">
                  <c:v>2.6887490797046078E-2</c:v>
                </c:pt>
                <c:pt idx="1110">
                  <c:v>3.0206901113173409E-2</c:v>
                </c:pt>
                <c:pt idx="1111">
                  <c:v>3.4929970697527138E-2</c:v>
                </c:pt>
                <c:pt idx="1112">
                  <c:v>3.3617839901336447E-2</c:v>
                </c:pt>
                <c:pt idx="1113">
                  <c:v>3.6796115985948702E-2</c:v>
                </c:pt>
                <c:pt idx="1114">
                  <c:v>3.1991205249592106E-2</c:v>
                </c:pt>
                <c:pt idx="1115">
                  <c:v>2.6991712998780129E-2</c:v>
                </c:pt>
                <c:pt idx="1116">
                  <c:v>2.4773817779505877E-2</c:v>
                </c:pt>
                <c:pt idx="1117">
                  <c:v>2.0094341135300484E-2</c:v>
                </c:pt>
                <c:pt idx="1118">
                  <c:v>1.9113082425063585E-2</c:v>
                </c:pt>
                <c:pt idx="1119">
                  <c:v>2.215506793817754E-2</c:v>
                </c:pt>
                <c:pt idx="1120">
                  <c:v>1.4977431884778483E-2</c:v>
                </c:pt>
                <c:pt idx="1121">
                  <c:v>1.7113652974808997E-2</c:v>
                </c:pt>
                <c:pt idx="1122">
                  <c:v>1.9947695152732356E-2</c:v>
                </c:pt>
                <c:pt idx="1123">
                  <c:v>2.4938001151789006E-2</c:v>
                </c:pt>
                <c:pt idx="1124">
                  <c:v>2.2804285403146145E-2</c:v>
                </c:pt>
                <c:pt idx="1125">
                  <c:v>1.5749077032232783E-2</c:v>
                </c:pt>
                <c:pt idx="1126">
                  <c:v>9.1232841751948453E-3</c:v>
                </c:pt>
                <c:pt idx="1127">
                  <c:v>1.8119798076165091E-2</c:v>
                </c:pt>
                <c:pt idx="1128">
                  <c:v>1.5067624174740559E-2</c:v>
                </c:pt>
                <c:pt idx="1129">
                  <c:v>1.2796615718044262E-2</c:v>
                </c:pt>
                <c:pt idx="1130">
                  <c:v>1.5798014700675163E-2</c:v>
                </c:pt>
                <c:pt idx="1131">
                  <c:v>1.70024158171889E-2</c:v>
                </c:pt>
                <c:pt idx="1132">
                  <c:v>1.6619599653127207E-2</c:v>
                </c:pt>
                <c:pt idx="1133">
                  <c:v>1.6534752091458941E-2</c:v>
                </c:pt>
                <c:pt idx="1134">
                  <c:v>1.2887810144561588E-2</c:v>
                </c:pt>
                <c:pt idx="1135">
                  <c:v>1.2136708796487455E-2</c:v>
                </c:pt>
                <c:pt idx="1136">
                  <c:v>1.257998719937573E-2</c:v>
                </c:pt>
                <c:pt idx="1137">
                  <c:v>1.0750419895216693E-2</c:v>
                </c:pt>
                <c:pt idx="1138">
                  <c:v>1.079451390364254E-2</c:v>
                </c:pt>
                <c:pt idx="1139">
                  <c:v>1.3240562211969294E-2</c:v>
                </c:pt>
                <c:pt idx="1140">
                  <c:v>1.1298922636394154E-2</c:v>
                </c:pt>
                <c:pt idx="1141">
                  <c:v>3.0324652158402513E-3</c:v>
                </c:pt>
                <c:pt idx="1142">
                  <c:v>1.99725815438519E-3</c:v>
                </c:pt>
                <c:pt idx="1143">
                  <c:v>3.5709465914661508E-4</c:v>
                </c:pt>
                <c:pt idx="1144">
                  <c:v>-1.3468715301022029E-3</c:v>
                </c:pt>
                <c:pt idx="1145">
                  <c:v>3.9569361879527214E-3</c:v>
                </c:pt>
                <c:pt idx="1146">
                  <c:v>1.754407062523956E-3</c:v>
                </c:pt>
                <c:pt idx="1147">
                  <c:v>2.7658968921742064E-3</c:v>
                </c:pt>
                <c:pt idx="1148">
                  <c:v>5.4399312667942155E-3</c:v>
                </c:pt>
                <c:pt idx="1149">
                  <c:v>5.1544893713396595E-3</c:v>
                </c:pt>
                <c:pt idx="1150">
                  <c:v>-1.5065452878865914E-4</c:v>
                </c:pt>
                <c:pt idx="1151">
                  <c:v>-5.5865772493622267E-3</c:v>
                </c:pt>
                <c:pt idx="1152">
                  <c:v>-4.7016906711773297E-4</c:v>
                </c:pt>
                <c:pt idx="1153">
                  <c:v>1.6720648422436962E-3</c:v>
                </c:pt>
                <c:pt idx="1154">
                  <c:v>-2.2496295435201277E-3</c:v>
                </c:pt>
                <c:pt idx="1155">
                  <c:v>0</c:v>
                </c:pt>
                <c:pt idx="1156">
                  <c:v>-6.9735342416698612E-3</c:v>
                </c:pt>
                <c:pt idx="1157">
                  <c:v>-1.71515671411441E-3</c:v>
                </c:pt>
                <c:pt idx="1158">
                  <c:v>3.9584393927854797E-3</c:v>
                </c:pt>
                <c:pt idx="1159">
                  <c:v>-5.1862236955856501E-3</c:v>
                </c:pt>
                <c:pt idx="1160">
                  <c:v>-1.0658390354903248E-2</c:v>
                </c:pt>
                <c:pt idx="1161">
                  <c:v>-1.1789635502892169E-2</c:v>
                </c:pt>
                <c:pt idx="1162">
                  <c:v>-1.4358111493704499E-2</c:v>
                </c:pt>
                <c:pt idx="1163">
                  <c:v>-1.3433640521591912E-2</c:v>
                </c:pt>
                <c:pt idx="1164">
                  <c:v>-9.7556323414853229E-3</c:v>
                </c:pt>
                <c:pt idx="1165">
                  <c:v>-1.5548315675687246E-2</c:v>
                </c:pt>
                <c:pt idx="1166">
                  <c:v>-1.5769453808853817E-2</c:v>
                </c:pt>
                <c:pt idx="1167">
                  <c:v>-1.2010272567781116E-2</c:v>
                </c:pt>
                <c:pt idx="1168">
                  <c:v>-2.5183691630555689E-3</c:v>
                </c:pt>
                <c:pt idx="1169">
                  <c:v>-3.9983578322316639E-3</c:v>
                </c:pt>
                <c:pt idx="1170">
                  <c:v>1.3179765927624799E-3</c:v>
                </c:pt>
                <c:pt idx="1171">
                  <c:v>4.654757275845565E-3</c:v>
                </c:pt>
                <c:pt idx="1172">
                  <c:v>7.896836054469234E-4</c:v>
                </c:pt>
                <c:pt idx="1173">
                  <c:v>-9.3666363353331209E-4</c:v>
                </c:pt>
                <c:pt idx="1174">
                  <c:v>-1.3472055756204638E-3</c:v>
                </c:pt>
                <c:pt idx="1175">
                  <c:v>2.6005443605762318E-4</c:v>
                </c:pt>
                <c:pt idx="1176">
                  <c:v>4.1835860721725826E-3</c:v>
                </c:pt>
                <c:pt idx="1177">
                  <c:v>-9.1890911423153539E-3</c:v>
                </c:pt>
                <c:pt idx="1178">
                  <c:v>-9.6071491085660612E-3</c:v>
                </c:pt>
                <c:pt idx="1179">
                  <c:v>-2.5703132411634649E-3</c:v>
                </c:pt>
                <c:pt idx="1180">
                  <c:v>1.3938049254344342E-3</c:v>
                </c:pt>
                <c:pt idx="1181">
                  <c:v>-4.719061038133316E-3</c:v>
                </c:pt>
                <c:pt idx="1182">
                  <c:v>-1.3838837735385138E-2</c:v>
                </c:pt>
                <c:pt idx="1183">
                  <c:v>-1.6483643127147046E-2</c:v>
                </c:pt>
                <c:pt idx="1184">
                  <c:v>-4.8984434815025676E-3</c:v>
                </c:pt>
                <c:pt idx="1185">
                  <c:v>6.6976126434900585E-4</c:v>
                </c:pt>
                <c:pt idx="1186">
                  <c:v>-8.1221497566144173E-3</c:v>
                </c:pt>
                <c:pt idx="1187">
                  <c:v>-8.0195977824722535E-3</c:v>
                </c:pt>
                <c:pt idx="1188">
                  <c:v>-1.346804720998504E-2</c:v>
                </c:pt>
                <c:pt idx="1189">
                  <c:v>-1.6067422411247357E-2</c:v>
                </c:pt>
                <c:pt idx="1190">
                  <c:v>-1.77904291950437E-2</c:v>
                </c:pt>
                <c:pt idx="1191">
                  <c:v>-2.4262728136386708E-2</c:v>
                </c:pt>
                <c:pt idx="1192">
                  <c:v>-3.1064061913332497E-2</c:v>
                </c:pt>
                <c:pt idx="1193">
                  <c:v>-3.2379032096429575E-2</c:v>
                </c:pt>
                <c:pt idx="1194">
                  <c:v>-3.3971761128058296E-2</c:v>
                </c:pt>
                <c:pt idx="1195">
                  <c:v>-2.6188333527079725E-2</c:v>
                </c:pt>
                <c:pt idx="1196">
                  <c:v>-2.8095900459780231E-2</c:v>
                </c:pt>
                <c:pt idx="1197">
                  <c:v>-2.3137161762210267E-2</c:v>
                </c:pt>
                <c:pt idx="1198">
                  <c:v>-4.0703446414412842E-4</c:v>
                </c:pt>
                <c:pt idx="1199">
                  <c:v>-9.0284152479753656E-3</c:v>
                </c:pt>
                <c:pt idx="1200">
                  <c:v>1.0147801780061822E-2</c:v>
                </c:pt>
                <c:pt idx="1201">
                  <c:v>1.0543478696581112E-2</c:v>
                </c:pt>
                <c:pt idx="1202">
                  <c:v>1.0767957284931576E-2</c:v>
                </c:pt>
                <c:pt idx="1203">
                  <c:v>3.433319837894452E-3</c:v>
                </c:pt>
                <c:pt idx="1204">
                  <c:v>-5.0517703744382475E-3</c:v>
                </c:pt>
                <c:pt idx="1205">
                  <c:v>-3.4638181937223469E-2</c:v>
                </c:pt>
                <c:pt idx="1206">
                  <c:v>-2.8369483739332204E-2</c:v>
                </c:pt>
                <c:pt idx="1207">
                  <c:v>-5.5119180760047043E-2</c:v>
                </c:pt>
                <c:pt idx="1208">
                  <c:v>-6.3334195170770741E-2</c:v>
                </c:pt>
                <c:pt idx="1209">
                  <c:v>-6.0503326425271967E-2</c:v>
                </c:pt>
                <c:pt idx="1210">
                  <c:v>-5.1951761154781999E-2</c:v>
                </c:pt>
                <c:pt idx="1211">
                  <c:v>-5.8266724656968624E-2</c:v>
                </c:pt>
                <c:pt idx="1212">
                  <c:v>-5.2629873557090333E-2</c:v>
                </c:pt>
                <c:pt idx="1213">
                  <c:v>-6.6192121603258089E-2</c:v>
                </c:pt>
                <c:pt idx="1214">
                  <c:v>-6.860977604252258E-2</c:v>
                </c:pt>
                <c:pt idx="1215">
                  <c:v>-5.1702897243589965E-2</c:v>
                </c:pt>
                <c:pt idx="1216">
                  <c:v>-4.2429459607883975E-2</c:v>
                </c:pt>
                <c:pt idx="1217">
                  <c:v>-3.4846626340691689E-2</c:v>
                </c:pt>
                <c:pt idx="1218">
                  <c:v>-2.2973813503723257E-2</c:v>
                </c:pt>
                <c:pt idx="1219">
                  <c:v>-1.6909050094802178E-2</c:v>
                </c:pt>
                <c:pt idx="1220">
                  <c:v>-1.6897525524417974E-2</c:v>
                </c:pt>
                <c:pt idx="1221">
                  <c:v>1.3842846281606135E-3</c:v>
                </c:pt>
                <c:pt idx="1222">
                  <c:v>-9.3552787877086308E-3</c:v>
                </c:pt>
                <c:pt idx="1223">
                  <c:v>-2.5677744952238124E-2</c:v>
                </c:pt>
                <c:pt idx="1224">
                  <c:v>-4.1721951199958238E-2</c:v>
                </c:pt>
                <c:pt idx="1225">
                  <c:v>-5.5474605191601828E-2</c:v>
                </c:pt>
                <c:pt idx="1226">
                  <c:v>-6.2707859823810996E-2</c:v>
                </c:pt>
                <c:pt idx="1227">
                  <c:v>-4.0512539400668894E-2</c:v>
                </c:pt>
                <c:pt idx="1228">
                  <c:v>-5.1156064730004336E-2</c:v>
                </c:pt>
                <c:pt idx="1229">
                  <c:v>-7.78371153966924E-2</c:v>
                </c:pt>
                <c:pt idx="1230">
                  <c:v>-7.388953248325425E-2</c:v>
                </c:pt>
                <c:pt idx="1231">
                  <c:v>-6.4402472738545186E-2</c:v>
                </c:pt>
                <c:pt idx="1232">
                  <c:v>-4.9966862684576785E-2</c:v>
                </c:pt>
                <c:pt idx="1233">
                  <c:v>-4.2165730671124134E-2</c:v>
                </c:pt>
                <c:pt idx="1234">
                  <c:v>-6.4946632887983788E-2</c:v>
                </c:pt>
                <c:pt idx="1235">
                  <c:v>-3.6836869539190832E-2</c:v>
                </c:pt>
                <c:pt idx="1236">
                  <c:v>1.7068055761550861E-3</c:v>
                </c:pt>
                <c:pt idx="1237">
                  <c:v>4.9959847728690675E-3</c:v>
                </c:pt>
                <c:pt idx="1238">
                  <c:v>3.269320190646461E-2</c:v>
                </c:pt>
                <c:pt idx="1239">
                  <c:v>2.8224006916078456E-2</c:v>
                </c:pt>
                <c:pt idx="1240">
                  <c:v>3.1083102507880139E-2</c:v>
                </c:pt>
                <c:pt idx="1241">
                  <c:v>4.9790319628113859E-2</c:v>
                </c:pt>
                <c:pt idx="1242">
                  <c:v>5.218158447142645E-2</c:v>
                </c:pt>
                <c:pt idx="1243">
                  <c:v>3.0550466928825671E-2</c:v>
                </c:pt>
                <c:pt idx="1244">
                  <c:v>1.8920338160959227E-2</c:v>
                </c:pt>
                <c:pt idx="1245">
                  <c:v>-1.4070665325139909E-2</c:v>
                </c:pt>
                <c:pt idx="1246">
                  <c:v>-7.3229458538937907E-3</c:v>
                </c:pt>
                <c:pt idx="1247">
                  <c:v>-7.7866010334022855E-4</c:v>
                </c:pt>
                <c:pt idx="1248">
                  <c:v>-3.500078834742331E-2</c:v>
                </c:pt>
                <c:pt idx="1249">
                  <c:v>-6.3388811613025592E-2</c:v>
                </c:pt>
                <c:pt idx="1250">
                  <c:v>-3.8784187888578452E-2</c:v>
                </c:pt>
                <c:pt idx="1251">
                  <c:v>-2.603166617896021E-2</c:v>
                </c:pt>
                <c:pt idx="1252">
                  <c:v>-2.707438926457871E-2</c:v>
                </c:pt>
                <c:pt idx="1253">
                  <c:v>-4.0473122029500215E-2</c:v>
                </c:pt>
                <c:pt idx="1254">
                  <c:v>-4.5386263513811399E-2</c:v>
                </c:pt>
                <c:pt idx="1255">
                  <c:v>-2.6812330555410761E-2</c:v>
                </c:pt>
                <c:pt idx="1256">
                  <c:v>-1.4543339733645418E-2</c:v>
                </c:pt>
                <c:pt idx="1257">
                  <c:v>-1.9967236815557388E-2</c:v>
                </c:pt>
                <c:pt idx="1258">
                  <c:v>-7.901345668966225E-3</c:v>
                </c:pt>
                <c:pt idx="1259">
                  <c:v>-1.0115900433056468E-2</c:v>
                </c:pt>
                <c:pt idx="1260">
                  <c:v>-1.0864329416983697E-2</c:v>
                </c:pt>
                <c:pt idx="1261">
                  <c:v>-1.2071736943162716E-2</c:v>
                </c:pt>
                <c:pt idx="1262">
                  <c:v>-1.4248544563676288E-2</c:v>
                </c:pt>
                <c:pt idx="1263">
                  <c:v>-3.5844921372365848E-2</c:v>
                </c:pt>
                <c:pt idx="1264">
                  <c:v>-3.0200387225564812E-2</c:v>
                </c:pt>
                <c:pt idx="1265">
                  <c:v>-6.2964573804684842E-2</c:v>
                </c:pt>
                <c:pt idx="1266">
                  <c:v>-5.3778823117553207E-2</c:v>
                </c:pt>
                <c:pt idx="1267">
                  <c:v>-2.3864712901238778E-2</c:v>
                </c:pt>
                <c:pt idx="1268">
                  <c:v>-4.0033685150073224E-2</c:v>
                </c:pt>
                <c:pt idx="1269">
                  <c:v>-4.8790521391606882E-2</c:v>
                </c:pt>
                <c:pt idx="1270">
                  <c:v>-4.4885195236243618E-2</c:v>
                </c:pt>
                <c:pt idx="1271">
                  <c:v>-6.0356680442703779E-2</c:v>
                </c:pt>
                <c:pt idx="1272">
                  <c:v>-2.5737706122787023E-2</c:v>
                </c:pt>
                <c:pt idx="1273">
                  <c:v>-2.8243548578903547E-2</c:v>
                </c:pt>
                <c:pt idx="1274">
                  <c:v>-7.5375700994520275E-2</c:v>
                </c:pt>
                <c:pt idx="1275">
                  <c:v>-5.0931920187172366E-2</c:v>
                </c:pt>
                <c:pt idx="1276">
                  <c:v>-2.5830737799655543E-2</c:v>
                </c:pt>
                <c:pt idx="1277">
                  <c:v>-1.333175663848662E-2</c:v>
                </c:pt>
                <c:pt idx="1278">
                  <c:v>-6.4033185417977376E-3</c:v>
                </c:pt>
                <c:pt idx="1279">
                  <c:v>-2.4673938169510676E-2</c:v>
                </c:pt>
                <c:pt idx="1280">
                  <c:v>-2.8899948022517274E-2</c:v>
                </c:pt>
                <c:pt idx="1281">
                  <c:v>1.0784826583609589E-2</c:v>
                </c:pt>
                <c:pt idx="1282">
                  <c:v>-6.9651831037104203E-3</c:v>
                </c:pt>
                <c:pt idx="1283">
                  <c:v>-5.4232289908752174E-3</c:v>
                </c:pt>
                <c:pt idx="1284">
                  <c:v>4.7669965700205636E-3</c:v>
                </c:pt>
                <c:pt idx="1285">
                  <c:v>1.2911193330848022E-2</c:v>
                </c:pt>
                <c:pt idx="1286">
                  <c:v>5.036955455698218E-2</c:v>
                </c:pt>
                <c:pt idx="1287">
                  <c:v>4.5116020689443377E-2</c:v>
                </c:pt>
                <c:pt idx="1288">
                  <c:v>5.6535366735212839E-2</c:v>
                </c:pt>
                <c:pt idx="1289">
                  <c:v>8.9131862464106829E-2</c:v>
                </c:pt>
                <c:pt idx="1290">
                  <c:v>6.6392882959803681E-2</c:v>
                </c:pt>
                <c:pt idx="1291">
                  <c:v>5.6542882759376391E-2</c:v>
                </c:pt>
                <c:pt idx="1292">
                  <c:v>1.0250186731444856E-2</c:v>
                </c:pt>
                <c:pt idx="1293">
                  <c:v>-3.0924597909409487E-2</c:v>
                </c:pt>
                <c:pt idx="1294">
                  <c:v>-2.6091460326749919E-2</c:v>
                </c:pt>
                <c:pt idx="1295">
                  <c:v>-4.4638502620921103E-2</c:v>
                </c:pt>
                <c:pt idx="1296">
                  <c:v>-4.420190512840038E-2</c:v>
                </c:pt>
                <c:pt idx="1297">
                  <c:v>-2.920392944424173E-2</c:v>
                </c:pt>
                <c:pt idx="1298">
                  <c:v>-3.4883705393231663E-2</c:v>
                </c:pt>
              </c:numCache>
            </c:numRef>
          </c:yVal>
          <c:smooth val="0"/>
          <c:extLst>
            <c:ext xmlns:c16="http://schemas.microsoft.com/office/drawing/2014/chart" uri="{C3380CC4-5D6E-409C-BE32-E72D297353CC}">
              <c16:uniqueId val="{00000007-EA6C-4C0E-9A4F-E63847BC888B}"/>
            </c:ext>
          </c:extLst>
        </c:ser>
        <c:ser>
          <c:idx val="13"/>
          <c:order val="13"/>
          <c:tx>
            <c:strRef>
              <c:f>'24.08.21 Eg Filtres +Lihgt  Abs'!$CQ$1</c:f>
              <c:strCache>
                <c:ptCount val="1"/>
                <c:pt idx="0">
                  <c:v>Abs 750</c:v>
                </c:pt>
              </c:strCache>
            </c:strRef>
          </c:tx>
          <c:spPr>
            <a:ln w="19050" cap="rnd">
              <a:solidFill>
                <a:srgbClr val="FF0000"/>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Abs'!$CQ$2:$CQ$1300</c:f>
              <c:numCache>
                <c:formatCode>General</c:formatCode>
                <c:ptCount val="1299"/>
                <c:pt idx="0">
                  <c:v>38.381759810848365</c:v>
                </c:pt>
                <c:pt idx="1">
                  <c:v>36.251094525065994</c:v>
                </c:pt>
                <c:pt idx="2">
                  <c:v>24.879691728012098</c:v>
                </c:pt>
                <c:pt idx="3">
                  <c:v>22.92086105818527</c:v>
                </c:pt>
                <c:pt idx="4">
                  <c:v>20.563467953015849</c:v>
                </c:pt>
                <c:pt idx="5">
                  <c:v>19.67716309177144</c:v>
                </c:pt>
                <c:pt idx="6">
                  <c:v>9.0693081548366123</c:v>
                </c:pt>
                <c:pt idx="7">
                  <c:v>3.6588340660695131</c:v>
                </c:pt>
                <c:pt idx="8">
                  <c:v>12.174681735808191</c:v>
                </c:pt>
                <c:pt idx="9">
                  <c:v>11.534209513066568</c:v>
                </c:pt>
                <c:pt idx="10">
                  <c:v>31.119600785028148</c:v>
                </c:pt>
                <c:pt idx="11">
                  <c:v>7.8980260961182482</c:v>
                </c:pt>
                <c:pt idx="12">
                  <c:v>0.78157427678156788</c:v>
                </c:pt>
                <c:pt idx="13">
                  <c:v>5.9068090086672882</c:v>
                </c:pt>
                <c:pt idx="14">
                  <c:v>10.662647779486925</c:v>
                </c:pt>
                <c:pt idx="15">
                  <c:v>4.6079598770178549</c:v>
                </c:pt>
                <c:pt idx="16">
                  <c:v>6.8535440937240866</c:v>
                </c:pt>
                <c:pt idx="17">
                  <c:v>4.755456025716807</c:v>
                </c:pt>
                <c:pt idx="18">
                  <c:v>2.9728483753176342</c:v>
                </c:pt>
                <c:pt idx="19">
                  <c:v>1.9715578030965342</c:v>
                </c:pt>
                <c:pt idx="20">
                  <c:v>1.9608138465959153</c:v>
                </c:pt>
                <c:pt idx="21">
                  <c:v>2.0086627084539348</c:v>
                </c:pt>
                <c:pt idx="22">
                  <c:v>1.4379489289051925</c:v>
                </c:pt>
                <c:pt idx="23">
                  <c:v>1.1210842562018635</c:v>
                </c:pt>
                <c:pt idx="24">
                  <c:v>0.55408440159157868</c:v>
                </c:pt>
                <c:pt idx="25">
                  <c:v>0.48326739916116618</c:v>
                </c:pt>
                <c:pt idx="26">
                  <c:v>1.409426214338021</c:v>
                </c:pt>
                <c:pt idx="27">
                  <c:v>1.0076079652194221</c:v>
                </c:pt>
                <c:pt idx="28">
                  <c:v>0.83158471354982544</c:v>
                </c:pt>
                <c:pt idx="29">
                  <c:v>0.34444693332641357</c:v>
                </c:pt>
                <c:pt idx="30">
                  <c:v>0.24488474335280902</c:v>
                </c:pt>
                <c:pt idx="31">
                  <c:v>0.64062906046571289</c:v>
                </c:pt>
                <c:pt idx="32">
                  <c:v>1.266568608109083</c:v>
                </c:pt>
                <c:pt idx="33">
                  <c:v>0.73370385450648967</c:v>
                </c:pt>
                <c:pt idx="34">
                  <c:v>0.79318656476921023</c:v>
                </c:pt>
                <c:pt idx="35">
                  <c:v>0.73852308471946471</c:v>
                </c:pt>
                <c:pt idx="36">
                  <c:v>1.2239760996098901</c:v>
                </c:pt>
                <c:pt idx="37">
                  <c:v>1.5227901240315462</c:v>
                </c:pt>
                <c:pt idx="38">
                  <c:v>1.2327836253784046</c:v>
                </c:pt>
                <c:pt idx="39">
                  <c:v>0.78672874285978145</c:v>
                </c:pt>
                <c:pt idx="40">
                  <c:v>0.59886634182304976</c:v>
                </c:pt>
                <c:pt idx="41">
                  <c:v>0.47548714140542625</c:v>
                </c:pt>
                <c:pt idx="42">
                  <c:v>0.49761652451419419</c:v>
                </c:pt>
                <c:pt idx="43">
                  <c:v>0.70058457350251446</c:v>
                </c:pt>
                <c:pt idx="44">
                  <c:v>0.77513419928617855</c:v>
                </c:pt>
                <c:pt idx="45">
                  <c:v>0.76102624532396512</c:v>
                </c:pt>
                <c:pt idx="46">
                  <c:v>0.85433534195012262</c:v>
                </c:pt>
                <c:pt idx="47">
                  <c:v>0.96702744431211407</c:v>
                </c:pt>
                <c:pt idx="48">
                  <c:v>0.92649786704511272</c:v>
                </c:pt>
                <c:pt idx="49">
                  <c:v>0.96196170030409722</c:v>
                </c:pt>
                <c:pt idx="50">
                  <c:v>0.53392045083786066</c:v>
                </c:pt>
                <c:pt idx="51">
                  <c:v>0.58281527912344899</c:v>
                </c:pt>
                <c:pt idx="52">
                  <c:v>1.0153954733808985</c:v>
                </c:pt>
                <c:pt idx="53">
                  <c:v>0.94192882925408972</c:v>
                </c:pt>
                <c:pt idx="54">
                  <c:v>1.3768432725583972</c:v>
                </c:pt>
                <c:pt idx="55">
                  <c:v>1.5560599463546299</c:v>
                </c:pt>
                <c:pt idx="56">
                  <c:v>1.5591509088001989</c:v>
                </c:pt>
                <c:pt idx="57">
                  <c:v>1.7553201760093231</c:v>
                </c:pt>
                <c:pt idx="58">
                  <c:v>1.6530894551243771</c:v>
                </c:pt>
                <c:pt idx="59">
                  <c:v>1.4583664530595377</c:v>
                </c:pt>
                <c:pt idx="60">
                  <c:v>1.1556723167679372</c:v>
                </c:pt>
                <c:pt idx="61">
                  <c:v>0.98940734801909391</c:v>
                </c:pt>
                <c:pt idx="62">
                  <c:v>0.96021702372370921</c:v>
                </c:pt>
                <c:pt idx="63">
                  <c:v>1.2723198970595027</c:v>
                </c:pt>
                <c:pt idx="64">
                  <c:v>0.97855845143544706</c:v>
                </c:pt>
                <c:pt idx="65">
                  <c:v>0.9531532205348282</c:v>
                </c:pt>
                <c:pt idx="66">
                  <c:v>0.83310386435177752</c:v>
                </c:pt>
                <c:pt idx="67">
                  <c:v>1.5281649642841197</c:v>
                </c:pt>
                <c:pt idx="68">
                  <c:v>1.12299340251238</c:v>
                </c:pt>
                <c:pt idx="69">
                  <c:v>1.2306516244915655</c:v>
                </c:pt>
                <c:pt idx="70">
                  <c:v>1.2329263438913232</c:v>
                </c:pt>
                <c:pt idx="71">
                  <c:v>1.672306846329177</c:v>
                </c:pt>
                <c:pt idx="72">
                  <c:v>1.7223422779172104</c:v>
                </c:pt>
                <c:pt idx="73">
                  <c:v>1.48737761601317</c:v>
                </c:pt>
                <c:pt idx="74">
                  <c:v>1.4589140494927959</c:v>
                </c:pt>
                <c:pt idx="75">
                  <c:v>1.6660409693716149</c:v>
                </c:pt>
                <c:pt idx="76">
                  <c:v>1.4043375743118889</c:v>
                </c:pt>
                <c:pt idx="77">
                  <c:v>0.65510048871550652</c:v>
                </c:pt>
                <c:pt idx="78">
                  <c:v>0.68191973953489804</c:v>
                </c:pt>
                <c:pt idx="79">
                  <c:v>0.90760292809543686</c:v>
                </c:pt>
                <c:pt idx="80">
                  <c:v>1.103775629707278</c:v>
                </c:pt>
                <c:pt idx="81">
                  <c:v>0.73163882447263806</c:v>
                </c:pt>
                <c:pt idx="82">
                  <c:v>0.87069473769367633</c:v>
                </c:pt>
                <c:pt idx="83">
                  <c:v>1.2807162485026959</c:v>
                </c:pt>
                <c:pt idx="84">
                  <c:v>1.6244408124575711</c:v>
                </c:pt>
                <c:pt idx="85">
                  <c:v>1.5333318323721457</c:v>
                </c:pt>
                <c:pt idx="86">
                  <c:v>1.2893697985493846</c:v>
                </c:pt>
                <c:pt idx="87">
                  <c:v>1.4716766715905827</c:v>
                </c:pt>
                <c:pt idx="88">
                  <c:v>1.3495588509709628</c:v>
                </c:pt>
                <c:pt idx="89">
                  <c:v>1.4555349788192753</c:v>
                </c:pt>
                <c:pt idx="90">
                  <c:v>1.3661622801075959</c:v>
                </c:pt>
                <c:pt idx="91">
                  <c:v>1.7241205353241675</c:v>
                </c:pt>
                <c:pt idx="92">
                  <c:v>1.6797289722015631</c:v>
                </c:pt>
                <c:pt idx="93">
                  <c:v>1.523517072606708</c:v>
                </c:pt>
                <c:pt idx="94">
                  <c:v>0.86511249767700826</c:v>
                </c:pt>
                <c:pt idx="95">
                  <c:v>0.84086065368894924</c:v>
                </c:pt>
                <c:pt idx="96">
                  <c:v>1.0421271469309985</c:v>
                </c:pt>
                <c:pt idx="97">
                  <c:v>0.81393016638154791</c:v>
                </c:pt>
                <c:pt idx="98">
                  <c:v>0.38168806999160104</c:v>
                </c:pt>
                <c:pt idx="99">
                  <c:v>0.19829001088705658</c:v>
                </c:pt>
                <c:pt idx="100">
                  <c:v>0.59953814915458359</c:v>
                </c:pt>
                <c:pt idx="101">
                  <c:v>1.0351644678221268</c:v>
                </c:pt>
                <c:pt idx="102">
                  <c:v>0.93176414201178925</c:v>
                </c:pt>
                <c:pt idx="103">
                  <c:v>0.22079126349004774</c:v>
                </c:pt>
                <c:pt idx="104">
                  <c:v>0.3992468354840964</c:v>
                </c:pt>
                <c:pt idx="105">
                  <c:v>0.82493666388988851</c:v>
                </c:pt>
                <c:pt idx="106">
                  <c:v>1.2757216729509875</c:v>
                </c:pt>
                <c:pt idx="107">
                  <c:v>1.0168423109256366</c:v>
                </c:pt>
                <c:pt idx="108">
                  <c:v>1.0880718232824265</c:v>
                </c:pt>
                <c:pt idx="109">
                  <c:v>1.7559021164697546</c:v>
                </c:pt>
                <c:pt idx="110">
                  <c:v>1.7238018990720627</c:v>
                </c:pt>
                <c:pt idx="111">
                  <c:v>1.679835820286101</c:v>
                </c:pt>
                <c:pt idx="112">
                  <c:v>1.6302468610513163</c:v>
                </c:pt>
                <c:pt idx="113">
                  <c:v>1.2765682532208018</c:v>
                </c:pt>
                <c:pt idx="114">
                  <c:v>1.813144069759588</c:v>
                </c:pt>
                <c:pt idx="115">
                  <c:v>1.7543013032031911</c:v>
                </c:pt>
                <c:pt idx="116">
                  <c:v>1.2157091106690481</c:v>
                </c:pt>
                <c:pt idx="117">
                  <c:v>1.4774789041813092</c:v>
                </c:pt>
                <c:pt idx="118">
                  <c:v>1.7728947779143485</c:v>
                </c:pt>
                <c:pt idx="119">
                  <c:v>1.7141664914485282</c:v>
                </c:pt>
                <c:pt idx="120">
                  <c:v>2.0687533079976173</c:v>
                </c:pt>
                <c:pt idx="121">
                  <c:v>1.7606244202060413</c:v>
                </c:pt>
                <c:pt idx="122">
                  <c:v>1.7728642498901943</c:v>
                </c:pt>
                <c:pt idx="123">
                  <c:v>1.8214228883097892</c:v>
                </c:pt>
                <c:pt idx="124">
                  <c:v>1.9485473048906274</c:v>
                </c:pt>
                <c:pt idx="125">
                  <c:v>1.7089843593484251</c:v>
                </c:pt>
                <c:pt idx="126">
                  <c:v>1.7913756805364387</c:v>
                </c:pt>
                <c:pt idx="127">
                  <c:v>1.800742059947118</c:v>
                </c:pt>
                <c:pt idx="128">
                  <c:v>1.282636079621666</c:v>
                </c:pt>
                <c:pt idx="129">
                  <c:v>1.3875032769925928</c:v>
                </c:pt>
                <c:pt idx="130">
                  <c:v>1.5149062617938345</c:v>
                </c:pt>
                <c:pt idx="131">
                  <c:v>1.5851569693761944</c:v>
                </c:pt>
                <c:pt idx="132">
                  <c:v>1.3379658337985678</c:v>
                </c:pt>
                <c:pt idx="133">
                  <c:v>0.96869961683513695</c:v>
                </c:pt>
                <c:pt idx="134">
                  <c:v>0.8282027808740402</c:v>
                </c:pt>
                <c:pt idx="135">
                  <c:v>1.1152631343961921</c:v>
                </c:pt>
                <c:pt idx="136">
                  <c:v>1.2319853175467834</c:v>
                </c:pt>
                <c:pt idx="137">
                  <c:v>1.3030612357820497</c:v>
                </c:pt>
                <c:pt idx="138">
                  <c:v>1.1137159359720485</c:v>
                </c:pt>
                <c:pt idx="139">
                  <c:v>1.3183000622390091</c:v>
                </c:pt>
                <c:pt idx="140">
                  <c:v>1.6490807439526847</c:v>
                </c:pt>
                <c:pt idx="141">
                  <c:v>1.277793953390576</c:v>
                </c:pt>
                <c:pt idx="142">
                  <c:v>1.2119850733225903</c:v>
                </c:pt>
                <c:pt idx="143">
                  <c:v>0.88147532782327931</c:v>
                </c:pt>
                <c:pt idx="144">
                  <c:v>0.95526366100460869</c:v>
                </c:pt>
                <c:pt idx="145">
                  <c:v>1.0989426618834339</c:v>
                </c:pt>
                <c:pt idx="146">
                  <c:v>1.2546928251129634</c:v>
                </c:pt>
                <c:pt idx="147">
                  <c:v>1.3261247764299229</c:v>
                </c:pt>
                <c:pt idx="148">
                  <c:v>1.6710361173237762</c:v>
                </c:pt>
                <c:pt idx="149">
                  <c:v>1.4545867020689989</c:v>
                </c:pt>
                <c:pt idx="150">
                  <c:v>1.2960329214212476</c:v>
                </c:pt>
                <c:pt idx="151">
                  <c:v>0.966771581309675</c:v>
                </c:pt>
                <c:pt idx="152">
                  <c:v>0.64484955980497172</c:v>
                </c:pt>
                <c:pt idx="153">
                  <c:v>0.58460326733810519</c:v>
                </c:pt>
                <c:pt idx="154">
                  <c:v>0.43187843130221476</c:v>
                </c:pt>
                <c:pt idx="155">
                  <c:v>0.47235191332483389</c:v>
                </c:pt>
                <c:pt idx="156">
                  <c:v>1.1026329276031723</c:v>
                </c:pt>
                <c:pt idx="157">
                  <c:v>1.4806023026525417</c:v>
                </c:pt>
                <c:pt idx="158">
                  <c:v>1.9366947995129258</c:v>
                </c:pt>
                <c:pt idx="159">
                  <c:v>2.2234120943636491</c:v>
                </c:pt>
                <c:pt idx="160">
                  <c:v>2.1422189981236714</c:v>
                </c:pt>
                <c:pt idx="161">
                  <c:v>2.0474829071684764</c:v>
                </c:pt>
                <c:pt idx="162">
                  <c:v>1.90279724469318</c:v>
                </c:pt>
                <c:pt idx="163">
                  <c:v>1.5437781406372648</c:v>
                </c:pt>
                <c:pt idx="164">
                  <c:v>1.5479165959116106</c:v>
                </c:pt>
                <c:pt idx="165">
                  <c:v>1.1900859859960322</c:v>
                </c:pt>
                <c:pt idx="166">
                  <c:v>1.2779299938982109</c:v>
                </c:pt>
                <c:pt idx="167">
                  <c:v>1.2357414093186028</c:v>
                </c:pt>
                <c:pt idx="168">
                  <c:v>1.3156345841300832</c:v>
                </c:pt>
                <c:pt idx="169">
                  <c:v>1.2815424131563573</c:v>
                </c:pt>
                <c:pt idx="170">
                  <c:v>1.4282524652333506</c:v>
                </c:pt>
                <c:pt idx="171">
                  <c:v>1.1796165909126468</c:v>
                </c:pt>
                <c:pt idx="172">
                  <c:v>1.2726455929171934</c:v>
                </c:pt>
                <c:pt idx="173">
                  <c:v>1.1344793808000861</c:v>
                </c:pt>
                <c:pt idx="174">
                  <c:v>1.2221096925331889</c:v>
                </c:pt>
                <c:pt idx="175">
                  <c:v>1.2389411278502205</c:v>
                </c:pt>
                <c:pt idx="176">
                  <c:v>1.269979924008116</c:v>
                </c:pt>
                <c:pt idx="177">
                  <c:v>0.96471570968306952</c:v>
                </c:pt>
                <c:pt idx="178">
                  <c:v>0.96124505493708756</c:v>
                </c:pt>
                <c:pt idx="179">
                  <c:v>0.92044492305602332</c:v>
                </c:pt>
                <c:pt idx="180">
                  <c:v>0.78258551758166173</c:v>
                </c:pt>
                <c:pt idx="181">
                  <c:v>0.5778960696313703</c:v>
                </c:pt>
                <c:pt idx="182">
                  <c:v>0.64139245186970795</c:v>
                </c:pt>
                <c:pt idx="183">
                  <c:v>0.53255890096060243</c:v>
                </c:pt>
                <c:pt idx="184">
                  <c:v>0.76075092070612849</c:v>
                </c:pt>
                <c:pt idx="185">
                  <c:v>0.93396196895070982</c:v>
                </c:pt>
                <c:pt idx="186">
                  <c:v>1.0594212726141108</c:v>
                </c:pt>
                <c:pt idx="187">
                  <c:v>1.1841223364775928</c:v>
                </c:pt>
                <c:pt idx="188">
                  <c:v>1.2237105057997524</c:v>
                </c:pt>
                <c:pt idx="189">
                  <c:v>1.1720715897430418</c:v>
                </c:pt>
                <c:pt idx="190">
                  <c:v>1.359932655178717</c:v>
                </c:pt>
                <c:pt idx="191">
                  <c:v>1.3166629969437633</c:v>
                </c:pt>
                <c:pt idx="192">
                  <c:v>1.3517511447055057</c:v>
                </c:pt>
                <c:pt idx="193">
                  <c:v>1.3597494870337941</c:v>
                </c:pt>
                <c:pt idx="194">
                  <c:v>1.2557237183286059</c:v>
                </c:pt>
                <c:pt idx="195">
                  <c:v>1.3254149998683482</c:v>
                </c:pt>
                <c:pt idx="196">
                  <c:v>1.2873545673549338</c:v>
                </c:pt>
                <c:pt idx="197">
                  <c:v>1.2363729578182843</c:v>
                </c:pt>
                <c:pt idx="198">
                  <c:v>1.217922774020499</c:v>
                </c:pt>
                <c:pt idx="199">
                  <c:v>1.1392095073425625</c:v>
                </c:pt>
                <c:pt idx="200">
                  <c:v>1.1322395778279539</c:v>
                </c:pt>
                <c:pt idx="201">
                  <c:v>1.2350795235949188</c:v>
                </c:pt>
                <c:pt idx="202">
                  <c:v>1.2829787566927924</c:v>
                </c:pt>
                <c:pt idx="203">
                  <c:v>1.2891505691759304</c:v>
                </c:pt>
                <c:pt idx="204">
                  <c:v>1.2664064279807659</c:v>
                </c:pt>
                <c:pt idx="205">
                  <c:v>1.2445292826715684</c:v>
                </c:pt>
                <c:pt idx="206">
                  <c:v>1.2793398162136627</c:v>
                </c:pt>
                <c:pt idx="207">
                  <c:v>1.2259888504023786</c:v>
                </c:pt>
                <c:pt idx="208">
                  <c:v>1.2139833233036055</c:v>
                </c:pt>
                <c:pt idx="209">
                  <c:v>1.1539383249960025</c:v>
                </c:pt>
                <c:pt idx="210">
                  <c:v>1.1782621006409741</c:v>
                </c:pt>
                <c:pt idx="211">
                  <c:v>1.2155509373439017</c:v>
                </c:pt>
                <c:pt idx="212">
                  <c:v>1.2389069746231984</c:v>
                </c:pt>
                <c:pt idx="213">
                  <c:v>1.2243094274736188</c:v>
                </c:pt>
                <c:pt idx="214">
                  <c:v>1.2500159318126054</c:v>
                </c:pt>
                <c:pt idx="215">
                  <c:v>1.2563859856525916</c:v>
                </c:pt>
                <c:pt idx="216">
                  <c:v>1.2855274651093305</c:v>
                </c:pt>
                <c:pt idx="217">
                  <c:v>1.3052853931418029</c:v>
                </c:pt>
                <c:pt idx="218">
                  <c:v>1.29961881945841</c:v>
                </c:pt>
                <c:pt idx="219">
                  <c:v>1.3002711651745458</c:v>
                </c:pt>
                <c:pt idx="220">
                  <c:v>1.3254073678623093</c:v>
                </c:pt>
                <c:pt idx="221">
                  <c:v>1.3189793107764307</c:v>
                </c:pt>
                <c:pt idx="222">
                  <c:v>1.3060510741476099</c:v>
                </c:pt>
                <c:pt idx="223">
                  <c:v>1.3047278751006948</c:v>
                </c:pt>
                <c:pt idx="224">
                  <c:v>1.279989490727685</c:v>
                </c:pt>
                <c:pt idx="225">
                  <c:v>1.2753179398315542</c:v>
                </c:pt>
                <c:pt idx="226">
                  <c:v>1.2765413503995164</c:v>
                </c:pt>
                <c:pt idx="227">
                  <c:v>1.2727520594014294</c:v>
                </c:pt>
                <c:pt idx="228">
                  <c:v>1.2818371993895921</c:v>
                </c:pt>
                <c:pt idx="229">
                  <c:v>1.2966148618816791</c:v>
                </c:pt>
                <c:pt idx="230">
                  <c:v>1.3003274512190797</c:v>
                </c:pt>
                <c:pt idx="231">
                  <c:v>1.3113577987462905</c:v>
                </c:pt>
                <c:pt idx="232">
                  <c:v>1.3198283714482073</c:v>
                </c:pt>
                <c:pt idx="233">
                  <c:v>1.3304731118703261</c:v>
                </c:pt>
                <c:pt idx="234">
                  <c:v>1.333174842007935</c:v>
                </c:pt>
                <c:pt idx="235">
                  <c:v>1.3464564405163357</c:v>
                </c:pt>
                <c:pt idx="236">
                  <c:v>1.3593354507062088</c:v>
                </c:pt>
                <c:pt idx="237">
                  <c:v>1.3676543372881116</c:v>
                </c:pt>
                <c:pt idx="238">
                  <c:v>1.376799388523676</c:v>
                </c:pt>
                <c:pt idx="239">
                  <c:v>1.3922809127726583</c:v>
                </c:pt>
                <c:pt idx="240">
                  <c:v>1.4018151963161833</c:v>
                </c:pt>
                <c:pt idx="241">
                  <c:v>1.4149651427204211</c:v>
                </c:pt>
                <c:pt idx="242">
                  <c:v>1.4219617842561638</c:v>
                </c:pt>
                <c:pt idx="243">
                  <c:v>1.4237820176963325</c:v>
                </c:pt>
                <c:pt idx="244">
                  <c:v>1.4332724172051363</c:v>
                </c:pt>
                <c:pt idx="245">
                  <c:v>1.4412192434926656</c:v>
                </c:pt>
                <c:pt idx="246">
                  <c:v>1.4440812457570817</c:v>
                </c:pt>
                <c:pt idx="247">
                  <c:v>1.4502479066361438</c:v>
                </c:pt>
                <c:pt idx="248">
                  <c:v>1.4561111952751777</c:v>
                </c:pt>
                <c:pt idx="249">
                  <c:v>1.4554014187136024</c:v>
                </c:pt>
                <c:pt idx="250">
                  <c:v>1.458917865495815</c:v>
                </c:pt>
                <c:pt idx="251">
                  <c:v>1.4577196405477792</c:v>
                </c:pt>
                <c:pt idx="252">
                  <c:v>1.4592842017856604</c:v>
                </c:pt>
                <c:pt idx="253">
                  <c:v>1.4594616459260543</c:v>
                </c:pt>
                <c:pt idx="254">
                  <c:v>1.4576948365281546</c:v>
                </c:pt>
                <c:pt idx="255">
                  <c:v>1.4501162545319806</c:v>
                </c:pt>
                <c:pt idx="256">
                  <c:v>1.446908903994325</c:v>
                </c:pt>
                <c:pt idx="257">
                  <c:v>1.44002101854463</c:v>
                </c:pt>
                <c:pt idx="258">
                  <c:v>1.4338944256972697</c:v>
                </c:pt>
                <c:pt idx="259">
                  <c:v>1.4235759535332944</c:v>
                </c:pt>
                <c:pt idx="260">
                  <c:v>1.4137917217920104</c:v>
                </c:pt>
                <c:pt idx="261">
                  <c:v>1.4000407549122451</c:v>
                </c:pt>
                <c:pt idx="262">
                  <c:v>1.3895009545731551</c:v>
                </c:pt>
                <c:pt idx="263">
                  <c:v>1.3758587437794378</c:v>
                </c:pt>
                <c:pt idx="264">
                  <c:v>1.3637486581979386</c:v>
                </c:pt>
                <c:pt idx="265">
                  <c:v>1.3472329971307473</c:v>
                </c:pt>
                <c:pt idx="266">
                  <c:v>1.3299178834310297</c:v>
                </c:pt>
                <c:pt idx="267">
                  <c:v>1.3106953406221533</c:v>
                </c:pt>
                <c:pt idx="268">
                  <c:v>1.2942252807910422</c:v>
                </c:pt>
                <c:pt idx="269">
                  <c:v>1.2744709779614378</c:v>
                </c:pt>
                <c:pt idx="270">
                  <c:v>1.2538662788589996</c:v>
                </c:pt>
                <c:pt idx="271">
                  <c:v>1.2311568632913104</c:v>
                </c:pt>
                <c:pt idx="272">
                  <c:v>1.2098631848437522</c:v>
                </c:pt>
                <c:pt idx="273">
                  <c:v>1.1879013242675276</c:v>
                </c:pt>
                <c:pt idx="274">
                  <c:v>1.1672243119078756</c:v>
                </c:pt>
                <c:pt idx="275">
                  <c:v>1.1450455115600089</c:v>
                </c:pt>
                <c:pt idx="276">
                  <c:v>1.1226970898779374</c:v>
                </c:pt>
                <c:pt idx="277">
                  <c:v>1.1009254570522216</c:v>
                </c:pt>
                <c:pt idx="278">
                  <c:v>1.0800059377006979</c:v>
                </c:pt>
                <c:pt idx="279">
                  <c:v>1.0609144745955321</c:v>
                </c:pt>
                <c:pt idx="280">
                  <c:v>1.0401163041400199</c:v>
                </c:pt>
                <c:pt idx="281">
                  <c:v>1.0192591764378605</c:v>
                </c:pt>
                <c:pt idx="282">
                  <c:v>1.0009656395640141</c:v>
                </c:pt>
                <c:pt idx="283">
                  <c:v>0.98796375407692216</c:v>
                </c:pt>
                <c:pt idx="284">
                  <c:v>0.97528279444374699</c:v>
                </c:pt>
                <c:pt idx="285">
                  <c:v>0.96374720811679093</c:v>
                </c:pt>
                <c:pt idx="286">
                  <c:v>0.95270827458278695</c:v>
                </c:pt>
                <c:pt idx="287">
                  <c:v>0.94465002100709661</c:v>
                </c:pt>
                <c:pt idx="288">
                  <c:v>0.93956500618383287</c:v>
                </c:pt>
                <c:pt idx="289">
                  <c:v>0.93428671080764591</c:v>
                </c:pt>
                <c:pt idx="290">
                  <c:v>0.93106447785821511</c:v>
                </c:pt>
                <c:pt idx="291">
                  <c:v>0.92930053046257988</c:v>
                </c:pt>
                <c:pt idx="292">
                  <c:v>0.93004655905283773</c:v>
                </c:pt>
                <c:pt idx="293">
                  <c:v>0.93177711642205463</c:v>
                </c:pt>
                <c:pt idx="294">
                  <c:v>0.93513233707670518</c:v>
                </c:pt>
                <c:pt idx="295">
                  <c:v>0.93982182318702656</c:v>
                </c:pt>
                <c:pt idx="296">
                  <c:v>0.94324916629874045</c:v>
                </c:pt>
                <c:pt idx="297">
                  <c:v>0.94176798472682965</c:v>
                </c:pt>
                <c:pt idx="298">
                  <c:v>0.94441724482292422</c:v>
                </c:pt>
                <c:pt idx="299">
                  <c:v>0.94432585155061366</c:v>
                </c:pt>
                <c:pt idx="300">
                  <c:v>0.94301276491169972</c:v>
                </c:pt>
                <c:pt idx="301">
                  <c:v>0.9442632691010987</c:v>
                </c:pt>
                <c:pt idx="302">
                  <c:v>0.94059227419660729</c:v>
                </c:pt>
                <c:pt idx="303">
                  <c:v>0.93828740837299773</c:v>
                </c:pt>
                <c:pt idx="304">
                  <c:v>0.93746105291918524</c:v>
                </c:pt>
                <c:pt idx="305">
                  <c:v>0.93313236989433102</c:v>
                </c:pt>
                <c:pt idx="306">
                  <c:v>0.929314840473902</c:v>
                </c:pt>
                <c:pt idx="307">
                  <c:v>0.92610920713760458</c:v>
                </c:pt>
                <c:pt idx="308">
                  <c:v>0.91894904987248827</c:v>
                </c:pt>
                <c:pt idx="309">
                  <c:v>0.91731866258252603</c:v>
                </c:pt>
                <c:pt idx="310">
                  <c:v>0.91092742992578268</c:v>
                </c:pt>
                <c:pt idx="311">
                  <c:v>0.9052392958253308</c:v>
                </c:pt>
                <c:pt idx="312">
                  <c:v>0.89731212195335097</c:v>
                </c:pt>
                <c:pt idx="313">
                  <c:v>0.88749907938927164</c:v>
                </c:pt>
                <c:pt idx="314">
                  <c:v>0.87702873030513129</c:v>
                </c:pt>
                <c:pt idx="315">
                  <c:v>0.87249264751618261</c:v>
                </c:pt>
                <c:pt idx="316">
                  <c:v>0.8618385578866673</c:v>
                </c:pt>
                <c:pt idx="317">
                  <c:v>0.85766862058741289</c:v>
                </c:pt>
                <c:pt idx="318">
                  <c:v>0.84683708681750303</c:v>
                </c:pt>
                <c:pt idx="319">
                  <c:v>0.83904786145466803</c:v>
                </c:pt>
                <c:pt idx="320">
                  <c:v>0.83122162086254636</c:v>
                </c:pt>
                <c:pt idx="321">
                  <c:v>0.82651477193848788</c:v>
                </c:pt>
                <c:pt idx="322">
                  <c:v>0.81865647692100474</c:v>
                </c:pt>
                <c:pt idx="323">
                  <c:v>0.81032976753291242</c:v>
                </c:pt>
                <c:pt idx="324">
                  <c:v>0.80589633522518045</c:v>
                </c:pt>
                <c:pt idx="325">
                  <c:v>0.80453669334943179</c:v>
                </c:pt>
                <c:pt idx="326">
                  <c:v>0.80551206372114503</c:v>
                </c:pt>
                <c:pt idx="327">
                  <c:v>0.80737389159422324</c:v>
                </c:pt>
                <c:pt idx="328">
                  <c:v>0.80857268894271139</c:v>
                </c:pt>
                <c:pt idx="329">
                  <c:v>0.80650556010719943</c:v>
                </c:pt>
                <c:pt idx="330">
                  <c:v>0.81096913883878297</c:v>
                </c:pt>
                <c:pt idx="331">
                  <c:v>0.81205727209971379</c:v>
                </c:pt>
                <c:pt idx="332">
                  <c:v>0.81640160073694679</c:v>
                </c:pt>
                <c:pt idx="333">
                  <c:v>0.82286533745105495</c:v>
                </c:pt>
                <c:pt idx="334">
                  <c:v>0.82718562526926676</c:v>
                </c:pt>
                <c:pt idx="335">
                  <c:v>0.8269835679093992</c:v>
                </c:pt>
                <c:pt idx="336">
                  <c:v>0.8321069335630058</c:v>
                </c:pt>
                <c:pt idx="337">
                  <c:v>0.83834438129807443</c:v>
                </c:pt>
                <c:pt idx="338">
                  <c:v>0.84660984383770854</c:v>
                </c:pt>
                <c:pt idx="339">
                  <c:v>0.8470912326185831</c:v>
                </c:pt>
                <c:pt idx="340">
                  <c:v>0.8446560502918673</c:v>
                </c:pt>
                <c:pt idx="341">
                  <c:v>0.84805038497746477</c:v>
                </c:pt>
                <c:pt idx="342">
                  <c:v>0.85768273979858389</c:v>
                </c:pt>
                <c:pt idx="343">
                  <c:v>0.86206885366887731</c:v>
                </c:pt>
                <c:pt idx="344">
                  <c:v>0.86398601358573401</c:v>
                </c:pt>
                <c:pt idx="345">
                  <c:v>0.86086127951344449</c:v>
                </c:pt>
                <c:pt idx="346">
                  <c:v>0.86251914202514535</c:v>
                </c:pt>
                <c:pt idx="347">
                  <c:v>0.87007883480637416</c:v>
                </c:pt>
                <c:pt idx="348">
                  <c:v>0.87323657730477977</c:v>
                </c:pt>
                <c:pt idx="349">
                  <c:v>0.87289180143199341</c:v>
                </c:pt>
                <c:pt idx="350">
                  <c:v>0.87772705885764879</c:v>
                </c:pt>
                <c:pt idx="351">
                  <c:v>0.87940648178640834</c:v>
                </c:pt>
                <c:pt idx="352">
                  <c:v>0.87833647453981878</c:v>
                </c:pt>
                <c:pt idx="353">
                  <c:v>0.88139900776289515</c:v>
                </c:pt>
                <c:pt idx="354">
                  <c:v>0.87962170435669274</c:v>
                </c:pt>
                <c:pt idx="355">
                  <c:v>0.8783402905428378</c:v>
                </c:pt>
                <c:pt idx="356">
                  <c:v>0.87905521870848902</c:v>
                </c:pt>
                <c:pt idx="357">
                  <c:v>0.87894989702515858</c:v>
                </c:pt>
                <c:pt idx="358">
                  <c:v>0.87839237898405043</c:v>
                </c:pt>
                <c:pt idx="359">
                  <c:v>0.87859577194497473</c:v>
                </c:pt>
                <c:pt idx="360">
                  <c:v>0.87601539070337719</c:v>
                </c:pt>
                <c:pt idx="361">
                  <c:v>0.87641034701586673</c:v>
                </c:pt>
                <c:pt idx="362">
                  <c:v>0.87580035893324426</c:v>
                </c:pt>
                <c:pt idx="363">
                  <c:v>0.87577059410969404</c:v>
                </c:pt>
                <c:pt idx="364">
                  <c:v>0.87378188413622682</c:v>
                </c:pt>
                <c:pt idx="365">
                  <c:v>0.87428101733114083</c:v>
                </c:pt>
                <c:pt idx="366">
                  <c:v>0.87699915628173253</c:v>
                </c:pt>
                <c:pt idx="367">
                  <c:v>0.87988577176562277</c:v>
                </c:pt>
                <c:pt idx="368">
                  <c:v>0.88116012597389159</c:v>
                </c:pt>
                <c:pt idx="369">
                  <c:v>0.88680876444309453</c:v>
                </c:pt>
                <c:pt idx="370">
                  <c:v>0.88970930833800477</c:v>
                </c:pt>
                <c:pt idx="371">
                  <c:v>0.89186649484477065</c:v>
                </c:pt>
                <c:pt idx="372">
                  <c:v>0.89271994392001952</c:v>
                </c:pt>
                <c:pt idx="373">
                  <c:v>0.8948975460429387</c:v>
                </c:pt>
                <c:pt idx="374">
                  <c:v>0.89623066669770368</c:v>
                </c:pt>
                <c:pt idx="375">
                  <c:v>0.89676261751858322</c:v>
                </c:pt>
                <c:pt idx="376">
                  <c:v>0.89689732242516174</c:v>
                </c:pt>
                <c:pt idx="377">
                  <c:v>0.8994788484676649</c:v>
                </c:pt>
                <c:pt idx="378">
                  <c:v>0.90160245414786189</c:v>
                </c:pt>
                <c:pt idx="379">
                  <c:v>0.90604790686510395</c:v>
                </c:pt>
                <c:pt idx="380">
                  <c:v>0.90979674823118728</c:v>
                </c:pt>
                <c:pt idx="381">
                  <c:v>0.91696072149932306</c:v>
                </c:pt>
                <c:pt idx="382">
                  <c:v>0.92558813192532996</c:v>
                </c:pt>
                <c:pt idx="383">
                  <c:v>0.93201141900743478</c:v>
                </c:pt>
                <c:pt idx="384">
                  <c:v>0.93518557031882354</c:v>
                </c:pt>
                <c:pt idx="385">
                  <c:v>0.94029882356442918</c:v>
                </c:pt>
                <c:pt idx="386">
                  <c:v>0.94253194853127786</c:v>
                </c:pt>
                <c:pt idx="387">
                  <c:v>0.94300036290188716</c:v>
                </c:pt>
                <c:pt idx="388">
                  <c:v>0.9412085586842116</c:v>
                </c:pt>
                <c:pt idx="389">
                  <c:v>0.93909773661412932</c:v>
                </c:pt>
                <c:pt idx="390">
                  <c:v>0.94049897292278761</c:v>
                </c:pt>
                <c:pt idx="391">
                  <c:v>0.93886457882965491</c:v>
                </c:pt>
                <c:pt idx="392">
                  <c:v>0.93832366040168014</c:v>
                </c:pt>
                <c:pt idx="393">
                  <c:v>0.94113910742926166</c:v>
                </c:pt>
                <c:pt idx="394">
                  <c:v>0.94479102231865697</c:v>
                </c:pt>
                <c:pt idx="395">
                  <c:v>0.94900961365640635</c:v>
                </c:pt>
                <c:pt idx="396">
                  <c:v>0.95119484778536356</c:v>
                </c:pt>
                <c:pt idx="397">
                  <c:v>0.94697453924625541</c:v>
                </c:pt>
                <c:pt idx="398">
                  <c:v>0.94854883129183565</c:v>
                </c:pt>
                <c:pt idx="399">
                  <c:v>0.94788751796860438</c:v>
                </c:pt>
                <c:pt idx="400">
                  <c:v>0.94685624315265948</c:v>
                </c:pt>
                <c:pt idx="401">
                  <c:v>0.94539414159584523</c:v>
                </c:pt>
                <c:pt idx="402">
                  <c:v>0.94327473351896907</c:v>
                </c:pt>
                <c:pt idx="403">
                  <c:v>0.93962968743500874</c:v>
                </c:pt>
                <c:pt idx="404">
                  <c:v>0.94021010149423245</c:v>
                </c:pt>
                <c:pt idx="405">
                  <c:v>0.93894261609139784</c:v>
                </c:pt>
                <c:pt idx="406">
                  <c:v>0.93952646455333888</c:v>
                </c:pt>
                <c:pt idx="407">
                  <c:v>0.93682816881844722</c:v>
                </c:pt>
                <c:pt idx="408">
                  <c:v>0.93183149446507862</c:v>
                </c:pt>
                <c:pt idx="409">
                  <c:v>0.92864112514085828</c:v>
                </c:pt>
                <c:pt idx="410">
                  <c:v>0.9272209996172549</c:v>
                </c:pt>
                <c:pt idx="411">
                  <c:v>0.92539847657527463</c:v>
                </c:pt>
                <c:pt idx="412">
                  <c:v>0.92067655443928997</c:v>
                </c:pt>
                <c:pt idx="413">
                  <c:v>0.91547515152393999</c:v>
                </c:pt>
                <c:pt idx="414">
                  <c:v>0.91086465667611671</c:v>
                </c:pt>
                <c:pt idx="415">
                  <c:v>0.90915298852184445</c:v>
                </c:pt>
                <c:pt idx="416">
                  <c:v>0.90567298456846546</c:v>
                </c:pt>
                <c:pt idx="417">
                  <c:v>0.901242414262998</c:v>
                </c:pt>
                <c:pt idx="418">
                  <c:v>0.89389069364631679</c:v>
                </c:pt>
                <c:pt idx="419">
                  <c:v>0.88840881450905407</c:v>
                </c:pt>
                <c:pt idx="420">
                  <c:v>0.88454778265420586</c:v>
                </c:pt>
                <c:pt idx="421">
                  <c:v>0.87868182281305807</c:v>
                </c:pt>
                <c:pt idx="422">
                  <c:v>0.87161115081874263</c:v>
                </c:pt>
                <c:pt idx="423">
                  <c:v>0.86484404186460595</c:v>
                </c:pt>
                <c:pt idx="424">
                  <c:v>0.85758047091766865</c:v>
                </c:pt>
                <c:pt idx="425">
                  <c:v>0.85030163595865427</c:v>
                </c:pt>
                <c:pt idx="426">
                  <c:v>0.843681633920909</c:v>
                </c:pt>
                <c:pt idx="427">
                  <c:v>0.83344596902245094</c:v>
                </c:pt>
                <c:pt idx="428">
                  <c:v>0.82500745074589521</c:v>
                </c:pt>
                <c:pt idx="429">
                  <c:v>0.8182393877910038</c:v>
                </c:pt>
                <c:pt idx="430">
                  <c:v>0.80987928837649292</c:v>
                </c:pt>
                <c:pt idx="431">
                  <c:v>0.80074911955270334</c:v>
                </c:pt>
                <c:pt idx="432">
                  <c:v>0.79184619370870835</c:v>
                </c:pt>
                <c:pt idx="433">
                  <c:v>0.78486538858549559</c:v>
                </c:pt>
                <c:pt idx="434">
                  <c:v>0.77654344920117713</c:v>
                </c:pt>
                <c:pt idx="435">
                  <c:v>0.76904500326840664</c:v>
                </c:pt>
                <c:pt idx="436">
                  <c:v>0.75962519981545795</c:v>
                </c:pt>
                <c:pt idx="437">
                  <c:v>0.75135000646812522</c:v>
                </c:pt>
                <c:pt idx="438">
                  <c:v>0.7440562890973359</c:v>
                </c:pt>
                <c:pt idx="439">
                  <c:v>0.73673242530269478</c:v>
                </c:pt>
                <c:pt idx="440">
                  <c:v>0.72693197554857925</c:v>
                </c:pt>
                <c:pt idx="441">
                  <c:v>0.7192404398630361</c:v>
                </c:pt>
                <c:pt idx="442">
                  <c:v>0.71071873272066133</c:v>
                </c:pt>
                <c:pt idx="443">
                  <c:v>0.70160440030940163</c:v>
                </c:pt>
                <c:pt idx="444">
                  <c:v>0.69304892154030684</c:v>
                </c:pt>
                <c:pt idx="445">
                  <c:v>0.6837395913747647</c:v>
                </c:pt>
                <c:pt idx="446">
                  <c:v>0.67594006280377761</c:v>
                </c:pt>
                <c:pt idx="447">
                  <c:v>0.66819205027355011</c:v>
                </c:pt>
                <c:pt idx="448">
                  <c:v>0.66051444299902728</c:v>
                </c:pt>
                <c:pt idx="449">
                  <c:v>0.65203528429031687</c:v>
                </c:pt>
                <c:pt idx="450">
                  <c:v>0.64490222064663705</c:v>
                </c:pt>
                <c:pt idx="451">
                  <c:v>0.6367808122209786</c:v>
                </c:pt>
                <c:pt idx="452">
                  <c:v>0.62895514402931008</c:v>
                </c:pt>
                <c:pt idx="453">
                  <c:v>0.62128402395991988</c:v>
                </c:pt>
                <c:pt idx="454">
                  <c:v>0.61368769754970642</c:v>
                </c:pt>
                <c:pt idx="455">
                  <c:v>0.60540220099422137</c:v>
                </c:pt>
                <c:pt idx="456">
                  <c:v>0.59716841127964715</c:v>
                </c:pt>
                <c:pt idx="457">
                  <c:v>0.58830288226524052</c:v>
                </c:pt>
                <c:pt idx="458">
                  <c:v>0.58053330931795433</c:v>
                </c:pt>
                <c:pt idx="459">
                  <c:v>0.57297113613476314</c:v>
                </c:pt>
                <c:pt idx="460">
                  <c:v>0.56479763926789217</c:v>
                </c:pt>
                <c:pt idx="461">
                  <c:v>0.55736749978916589</c:v>
                </c:pt>
                <c:pt idx="462">
                  <c:v>0.5510735752094128</c:v>
                </c:pt>
                <c:pt idx="463">
                  <c:v>0.54424502860666657</c:v>
                </c:pt>
                <c:pt idx="464">
                  <c:v>0.53767654260968067</c:v>
                </c:pt>
                <c:pt idx="465">
                  <c:v>0.53024010672597244</c:v>
                </c:pt>
                <c:pt idx="466">
                  <c:v>0.52450866099125271</c:v>
                </c:pt>
                <c:pt idx="467">
                  <c:v>0.51796039981026831</c:v>
                </c:pt>
                <c:pt idx="468">
                  <c:v>0.51042322144685293</c:v>
                </c:pt>
                <c:pt idx="469">
                  <c:v>0.50232833424217804</c:v>
                </c:pt>
                <c:pt idx="470">
                  <c:v>0.49723645061347976</c:v>
                </c:pt>
                <c:pt idx="471">
                  <c:v>0.49214552098553621</c:v>
                </c:pt>
                <c:pt idx="472">
                  <c:v>0.48780348195011503</c:v>
                </c:pt>
                <c:pt idx="473">
                  <c:v>0.48331853360162386</c:v>
                </c:pt>
                <c:pt idx="474">
                  <c:v>0.47817093632884494</c:v>
                </c:pt>
                <c:pt idx="475">
                  <c:v>0.47480407686498566</c:v>
                </c:pt>
                <c:pt idx="476">
                  <c:v>0.47122714643491842</c:v>
                </c:pt>
                <c:pt idx="477">
                  <c:v>0.46703717511981291</c:v>
                </c:pt>
                <c:pt idx="478">
                  <c:v>0.46221260250261109</c:v>
                </c:pt>
                <c:pt idx="479">
                  <c:v>0.45687611308038067</c:v>
                </c:pt>
                <c:pt idx="480">
                  <c:v>0.4489550448132314</c:v>
                </c:pt>
                <c:pt idx="481">
                  <c:v>0.44518445222993863</c:v>
                </c:pt>
                <c:pt idx="482">
                  <c:v>0.43971001429856338</c:v>
                </c:pt>
                <c:pt idx="483">
                  <c:v>0.4354040364916737</c:v>
                </c:pt>
                <c:pt idx="484">
                  <c:v>0.4307454600058081</c:v>
                </c:pt>
                <c:pt idx="485">
                  <c:v>0.42560988314253961</c:v>
                </c:pt>
                <c:pt idx="486">
                  <c:v>0.42201807030069721</c:v>
                </c:pt>
                <c:pt idx="487">
                  <c:v>0.41912916521499544</c:v>
                </c:pt>
                <c:pt idx="488">
                  <c:v>0.41517006208255314</c:v>
                </c:pt>
                <c:pt idx="489">
                  <c:v>0.41133116304521627</c:v>
                </c:pt>
                <c:pt idx="490">
                  <c:v>0.40833502827467427</c:v>
                </c:pt>
                <c:pt idx="491">
                  <c:v>0.40384702712376791</c:v>
                </c:pt>
                <c:pt idx="492">
                  <c:v>0.40074995907336763</c:v>
                </c:pt>
                <c:pt idx="493">
                  <c:v>0.39681985756387134</c:v>
                </c:pt>
                <c:pt idx="494">
                  <c:v>0.39457146858494596</c:v>
                </c:pt>
                <c:pt idx="495">
                  <c:v>0.39256921180076049</c:v>
                </c:pt>
                <c:pt idx="496">
                  <c:v>0.39177548317276234</c:v>
                </c:pt>
                <c:pt idx="497">
                  <c:v>0.38837695088384366</c:v>
                </c:pt>
                <c:pt idx="498">
                  <c:v>0.3856702599423098</c:v>
                </c:pt>
                <c:pt idx="499">
                  <c:v>0.38490763173891823</c:v>
                </c:pt>
                <c:pt idx="500">
                  <c:v>0.3821810975816845</c:v>
                </c:pt>
                <c:pt idx="501">
                  <c:v>0.38045626421699635</c:v>
                </c:pt>
                <c:pt idx="502">
                  <c:v>0.37697797746497586</c:v>
                </c:pt>
                <c:pt idx="503">
                  <c:v>0.3731999436757954</c:v>
                </c:pt>
                <c:pt idx="504">
                  <c:v>0.37179241096215554</c:v>
                </c:pt>
                <c:pt idx="505">
                  <c:v>0.37063081964310463</c:v>
                </c:pt>
                <c:pt idx="506">
                  <c:v>0.36710998445741977</c:v>
                </c:pt>
                <c:pt idx="507">
                  <c:v>0.3670000835704661</c:v>
                </c:pt>
                <c:pt idx="508">
                  <c:v>0.36537217668246624</c:v>
                </c:pt>
                <c:pt idx="509">
                  <c:v>0.36357503006056385</c:v>
                </c:pt>
                <c:pt idx="510">
                  <c:v>0.36175861262341424</c:v>
                </c:pt>
                <c:pt idx="511">
                  <c:v>0.35983248509946225</c:v>
                </c:pt>
                <c:pt idx="512">
                  <c:v>0.35767071938907324</c:v>
                </c:pt>
                <c:pt idx="513">
                  <c:v>0.35619697902304986</c:v>
                </c:pt>
                <c:pt idx="514">
                  <c:v>0.35326552550368373</c:v>
                </c:pt>
                <c:pt idx="515">
                  <c:v>0.35158915537733981</c:v>
                </c:pt>
                <c:pt idx="516">
                  <c:v>0.35123026029338195</c:v>
                </c:pt>
                <c:pt idx="517">
                  <c:v>0.34998834211077634</c:v>
                </c:pt>
                <c:pt idx="518">
                  <c:v>0.34922743110874344</c:v>
                </c:pt>
                <c:pt idx="519">
                  <c:v>0.34872028430748897</c:v>
                </c:pt>
                <c:pt idx="520">
                  <c:v>0.34838008763832529</c:v>
                </c:pt>
                <c:pt idx="521">
                  <c:v>0.34900152373000554</c:v>
                </c:pt>
                <c:pt idx="522">
                  <c:v>0.34873478511896194</c:v>
                </c:pt>
                <c:pt idx="523">
                  <c:v>0.34711336543609478</c:v>
                </c:pt>
                <c:pt idx="524">
                  <c:v>0.34684109362067339</c:v>
                </c:pt>
                <c:pt idx="525">
                  <c:v>0.34574017674962787</c:v>
                </c:pt>
                <c:pt idx="526">
                  <c:v>0.34512045785930628</c:v>
                </c:pt>
                <c:pt idx="527">
                  <c:v>0.34433779564006378</c:v>
                </c:pt>
                <c:pt idx="528">
                  <c:v>0.34158474026184649</c:v>
                </c:pt>
                <c:pt idx="529">
                  <c:v>0.34106213864836421</c:v>
                </c:pt>
                <c:pt idx="530">
                  <c:v>0.34009764388525593</c:v>
                </c:pt>
                <c:pt idx="531">
                  <c:v>0.33889274093193661</c:v>
                </c:pt>
                <c:pt idx="532">
                  <c:v>0.33714653795034083</c:v>
                </c:pt>
                <c:pt idx="533">
                  <c:v>0.33573175483096457</c:v>
                </c:pt>
                <c:pt idx="534">
                  <c:v>0.33426316606901701</c:v>
                </c:pt>
                <c:pt idx="535">
                  <c:v>0.33343681061520469</c:v>
                </c:pt>
                <c:pt idx="536">
                  <c:v>0.33096785666176826</c:v>
                </c:pt>
                <c:pt idx="537">
                  <c:v>0.32934491057769333</c:v>
                </c:pt>
                <c:pt idx="538">
                  <c:v>0.32822853889441989</c:v>
                </c:pt>
                <c:pt idx="539">
                  <c:v>0.32796809668835808</c:v>
                </c:pt>
                <c:pt idx="540">
                  <c:v>0.32682844738666761</c:v>
                </c:pt>
                <c:pt idx="541">
                  <c:v>0.32553901996647261</c:v>
                </c:pt>
                <c:pt idx="542">
                  <c:v>0.32504980837940839</c:v>
                </c:pt>
                <c:pt idx="543">
                  <c:v>0.3236974169093963</c:v>
                </c:pt>
                <c:pt idx="544">
                  <c:v>0.32281572941180514</c:v>
                </c:pt>
                <c:pt idx="545">
                  <c:v>0.32246809153675415</c:v>
                </c:pt>
                <c:pt idx="546">
                  <c:v>0.3216222744675436</c:v>
                </c:pt>
                <c:pt idx="547">
                  <c:v>0.32091173470536444</c:v>
                </c:pt>
                <c:pt idx="548">
                  <c:v>0.32081003822490228</c:v>
                </c:pt>
                <c:pt idx="549">
                  <c:v>0.31906631564526888</c:v>
                </c:pt>
                <c:pt idx="550">
                  <c:v>0.31842370073683207</c:v>
                </c:pt>
                <c:pt idx="551">
                  <c:v>0.31811250569061456</c:v>
                </c:pt>
                <c:pt idx="552">
                  <c:v>0.31531709267888375</c:v>
                </c:pt>
                <c:pt idx="553">
                  <c:v>0.31376569665141929</c:v>
                </c:pt>
                <c:pt idx="554">
                  <c:v>0.31210840654017136</c:v>
                </c:pt>
                <c:pt idx="555">
                  <c:v>0.30951714968996885</c:v>
                </c:pt>
                <c:pt idx="556">
                  <c:v>0.30809855056757313</c:v>
                </c:pt>
                <c:pt idx="557">
                  <c:v>0.30644240525723099</c:v>
                </c:pt>
                <c:pt idx="558">
                  <c:v>0.30397860290787077</c:v>
                </c:pt>
                <c:pt idx="559">
                  <c:v>0.30395150928643416</c:v>
                </c:pt>
                <c:pt idx="560">
                  <c:v>0.30238198724462834</c:v>
                </c:pt>
                <c:pt idx="561">
                  <c:v>0.30121429032074654</c:v>
                </c:pt>
                <c:pt idx="562">
                  <c:v>0.3011669718833081</c:v>
                </c:pt>
                <c:pt idx="563">
                  <c:v>0.30063425786182496</c:v>
                </c:pt>
                <c:pt idx="564">
                  <c:v>0.29983041682582595</c:v>
                </c:pt>
                <c:pt idx="565">
                  <c:v>0.29967262510098103</c:v>
                </c:pt>
                <c:pt idx="566">
                  <c:v>0.29857895863567208</c:v>
                </c:pt>
                <c:pt idx="567">
                  <c:v>0.29770127794125106</c:v>
                </c:pt>
                <c:pt idx="568">
                  <c:v>0.29598006977943125</c:v>
                </c:pt>
                <c:pt idx="569">
                  <c:v>0.29481237285554945</c:v>
                </c:pt>
                <c:pt idx="570">
                  <c:v>0.29355938826418804</c:v>
                </c:pt>
                <c:pt idx="571">
                  <c:v>0.29290437134593866</c:v>
                </c:pt>
                <c:pt idx="572">
                  <c:v>0.2925260146465829</c:v>
                </c:pt>
                <c:pt idx="573">
                  <c:v>0.29096946701504245</c:v>
                </c:pt>
                <c:pt idx="574">
                  <c:v>0.28966840078563877</c:v>
                </c:pt>
                <c:pt idx="575">
                  <c:v>0.28888650176700015</c:v>
                </c:pt>
                <c:pt idx="576">
                  <c:v>0.28728855050270119</c:v>
                </c:pt>
                <c:pt idx="577">
                  <c:v>0.28622522126139516</c:v>
                </c:pt>
                <c:pt idx="578">
                  <c:v>0.28452671831753951</c:v>
                </c:pt>
                <c:pt idx="579">
                  <c:v>0.28262749361487305</c:v>
                </c:pt>
                <c:pt idx="580">
                  <c:v>0.28166109085025509</c:v>
                </c:pt>
                <c:pt idx="581">
                  <c:v>0.28039436864802442</c:v>
                </c:pt>
                <c:pt idx="582">
                  <c:v>0.27999197112964758</c:v>
                </c:pt>
                <c:pt idx="583">
                  <c:v>0.27905170798571127</c:v>
                </c:pt>
                <c:pt idx="584">
                  <c:v>0.27845068751018404</c:v>
                </c:pt>
                <c:pt idx="585">
                  <c:v>0.27835204383213707</c:v>
                </c:pt>
                <c:pt idx="586">
                  <c:v>0.2772929121941522</c:v>
                </c:pt>
                <c:pt idx="587">
                  <c:v>0.27614467688566829</c:v>
                </c:pt>
                <c:pt idx="588">
                  <c:v>0.27570392853694836</c:v>
                </c:pt>
                <c:pt idx="589">
                  <c:v>0.27433894425697264</c:v>
                </c:pt>
                <c:pt idx="590">
                  <c:v>0.27367877573464727</c:v>
                </c:pt>
                <c:pt idx="591">
                  <c:v>0.27318517574411116</c:v>
                </c:pt>
                <c:pt idx="592">
                  <c:v>0.27221266737466243</c:v>
                </c:pt>
                <c:pt idx="593">
                  <c:v>0.27145461837489404</c:v>
                </c:pt>
                <c:pt idx="594">
                  <c:v>0.27076506662932076</c:v>
                </c:pt>
                <c:pt idx="595">
                  <c:v>0.27078376504411494</c:v>
                </c:pt>
                <c:pt idx="596">
                  <c:v>0.27124893581215809</c:v>
                </c:pt>
                <c:pt idx="597">
                  <c:v>0.27106729406844299</c:v>
                </c:pt>
                <c:pt idx="598">
                  <c:v>0.27005548086789638</c:v>
                </c:pt>
                <c:pt idx="599">
                  <c:v>0.26932376228896066</c:v>
                </c:pt>
                <c:pt idx="600">
                  <c:v>0.26884523551035039</c:v>
                </c:pt>
                <c:pt idx="601">
                  <c:v>0.26928178625574933</c:v>
                </c:pt>
                <c:pt idx="602">
                  <c:v>0.26845924680495609</c:v>
                </c:pt>
                <c:pt idx="603">
                  <c:v>0.26753882687671982</c:v>
                </c:pt>
                <c:pt idx="604">
                  <c:v>0.26792977638603899</c:v>
                </c:pt>
                <c:pt idx="605">
                  <c:v>0.26821845701444325</c:v>
                </c:pt>
                <c:pt idx="606">
                  <c:v>0.26834228631241691</c:v>
                </c:pt>
                <c:pt idx="607">
                  <c:v>0.26812706374213285</c:v>
                </c:pt>
                <c:pt idx="608">
                  <c:v>0.26826062384780563</c:v>
                </c:pt>
                <c:pt idx="609">
                  <c:v>0.2691289553348295</c:v>
                </c:pt>
                <c:pt idx="610">
                  <c:v>0.26939550314572225</c:v>
                </c:pt>
                <c:pt idx="611">
                  <c:v>0.26977767584809709</c:v>
                </c:pt>
                <c:pt idx="612">
                  <c:v>0.27009154209642822</c:v>
                </c:pt>
                <c:pt idx="613">
                  <c:v>0.27026669663501041</c:v>
                </c:pt>
                <c:pt idx="614">
                  <c:v>0.27203064403064559</c:v>
                </c:pt>
                <c:pt idx="615">
                  <c:v>0.27333819746518184</c:v>
                </c:pt>
                <c:pt idx="616">
                  <c:v>0.27359997527230051</c:v>
                </c:pt>
                <c:pt idx="617">
                  <c:v>0.27386347028077773</c:v>
                </c:pt>
                <c:pt idx="618">
                  <c:v>0.27455836443057785</c:v>
                </c:pt>
                <c:pt idx="619">
                  <c:v>0.27469669454002466</c:v>
                </c:pt>
                <c:pt idx="620">
                  <c:v>0.27604030920309275</c:v>
                </c:pt>
                <c:pt idx="621">
                  <c:v>0.27712119205828717</c:v>
                </c:pt>
                <c:pt idx="622">
                  <c:v>0.27734557303581731</c:v>
                </c:pt>
                <c:pt idx="623">
                  <c:v>0.27788439266213155</c:v>
                </c:pt>
                <c:pt idx="624">
                  <c:v>0.27952374755918907</c:v>
                </c:pt>
                <c:pt idx="625">
                  <c:v>0.28012114283184825</c:v>
                </c:pt>
                <c:pt idx="626">
                  <c:v>0.28183796259019611</c:v>
                </c:pt>
                <c:pt idx="627">
                  <c:v>0.2822500909162719</c:v>
                </c:pt>
                <c:pt idx="628">
                  <c:v>0.2826645088441595</c:v>
                </c:pt>
                <c:pt idx="629">
                  <c:v>0.28361946359971951</c:v>
                </c:pt>
                <c:pt idx="630">
                  <c:v>0.28462936879875661</c:v>
                </c:pt>
                <c:pt idx="631">
                  <c:v>0.28585564136898356</c:v>
                </c:pt>
                <c:pt idx="632">
                  <c:v>0.28643529222760317</c:v>
                </c:pt>
                <c:pt idx="633">
                  <c:v>0.28738681258044618</c:v>
                </c:pt>
                <c:pt idx="634">
                  <c:v>0.28841904139714553</c:v>
                </c:pt>
                <c:pt idx="635">
                  <c:v>0.28999199784166863</c:v>
                </c:pt>
                <c:pt idx="636">
                  <c:v>0.2904428585983897</c:v>
                </c:pt>
                <c:pt idx="637">
                  <c:v>0.29152870225750921</c:v>
                </c:pt>
                <c:pt idx="638">
                  <c:v>0.2921758963695692</c:v>
                </c:pt>
                <c:pt idx="639">
                  <c:v>0.29320774358596674</c:v>
                </c:pt>
                <c:pt idx="640">
                  <c:v>0.29424569640719506</c:v>
                </c:pt>
                <c:pt idx="641">
                  <c:v>0.29548131818481899</c:v>
                </c:pt>
                <c:pt idx="642">
                  <c:v>0.29538515490873463</c:v>
                </c:pt>
                <c:pt idx="643">
                  <c:v>0.29728266241004259</c:v>
                </c:pt>
                <c:pt idx="644">
                  <c:v>0.29848985496517322</c:v>
                </c:pt>
                <c:pt idx="645">
                  <c:v>0.29975047156257317</c:v>
                </c:pt>
                <c:pt idx="646">
                  <c:v>0.30104829418941043</c:v>
                </c:pt>
                <c:pt idx="647">
                  <c:v>0.30271760471016884</c:v>
                </c:pt>
                <c:pt idx="648">
                  <c:v>0.30348652931854209</c:v>
                </c:pt>
                <c:pt idx="649">
                  <c:v>0.30530867076022045</c:v>
                </c:pt>
                <c:pt idx="650">
                  <c:v>0.30594269966186399</c:v>
                </c:pt>
                <c:pt idx="651">
                  <c:v>0.30719415785201781</c:v>
                </c:pt>
                <c:pt idx="652">
                  <c:v>0.30829412072230838</c:v>
                </c:pt>
                <c:pt idx="653">
                  <c:v>0.3086589306109459</c:v>
                </c:pt>
                <c:pt idx="654">
                  <c:v>0.3091216209770265</c:v>
                </c:pt>
                <c:pt idx="655">
                  <c:v>0.3100576865176416</c:v>
                </c:pt>
                <c:pt idx="656">
                  <c:v>0.3096633026056051</c:v>
                </c:pt>
                <c:pt idx="657">
                  <c:v>0.31004204090526283</c:v>
                </c:pt>
                <c:pt idx="658">
                  <c:v>0.31049748086560702</c:v>
                </c:pt>
                <c:pt idx="659">
                  <c:v>0.31095444722715865</c:v>
                </c:pt>
                <c:pt idx="660">
                  <c:v>0.3119343968024948</c:v>
                </c:pt>
                <c:pt idx="661">
                  <c:v>0.31238105995589466</c:v>
                </c:pt>
                <c:pt idx="662">
                  <c:v>0.31281532109948212</c:v>
                </c:pt>
                <c:pt idx="663">
                  <c:v>0.31437873753645718</c:v>
                </c:pt>
                <c:pt idx="664">
                  <c:v>0.31511217331675151</c:v>
                </c:pt>
                <c:pt idx="665">
                  <c:v>0.31576719023500088</c:v>
                </c:pt>
                <c:pt idx="666">
                  <c:v>0.31664410772881807</c:v>
                </c:pt>
                <c:pt idx="667">
                  <c:v>0.31744909356572293</c:v>
                </c:pt>
                <c:pt idx="668">
                  <c:v>0.31764256491879739</c:v>
                </c:pt>
                <c:pt idx="669">
                  <c:v>0.31950973519610248</c:v>
                </c:pt>
                <c:pt idx="670">
                  <c:v>0.32068907092919297</c:v>
                </c:pt>
                <c:pt idx="671">
                  <c:v>0.32157858123297339</c:v>
                </c:pt>
                <c:pt idx="672">
                  <c:v>0.32259020363336915</c:v>
                </c:pt>
                <c:pt idx="673">
                  <c:v>0.32289586547520877</c:v>
                </c:pt>
                <c:pt idx="674">
                  <c:v>0.3233156258073232</c:v>
                </c:pt>
                <c:pt idx="675">
                  <c:v>0.32561801122897055</c:v>
                </c:pt>
                <c:pt idx="676">
                  <c:v>0.32570348969660107</c:v>
                </c:pt>
                <c:pt idx="677">
                  <c:v>0.32591489626386599</c:v>
                </c:pt>
                <c:pt idx="678">
                  <c:v>0.3258811246371458</c:v>
                </c:pt>
                <c:pt idx="679">
                  <c:v>0.32640372625062825</c:v>
                </c:pt>
                <c:pt idx="680">
                  <c:v>0.32770498328018283</c:v>
                </c:pt>
                <c:pt idx="681">
                  <c:v>0.32845540027391273</c:v>
                </c:pt>
                <c:pt idx="682">
                  <c:v>0.32863627881702373</c:v>
                </c:pt>
                <c:pt idx="683">
                  <c:v>0.32925122770357129</c:v>
                </c:pt>
                <c:pt idx="684">
                  <c:v>0.33020370205716909</c:v>
                </c:pt>
                <c:pt idx="685">
                  <c:v>0.33196688625220044</c:v>
                </c:pt>
                <c:pt idx="686">
                  <c:v>0.33326604448009439</c:v>
                </c:pt>
                <c:pt idx="687">
                  <c:v>0.33396933383653699</c:v>
                </c:pt>
                <c:pt idx="688">
                  <c:v>0.33537133334579894</c:v>
                </c:pt>
                <c:pt idx="689">
                  <c:v>0.3356577243723915</c:v>
                </c:pt>
                <c:pt idx="690">
                  <c:v>0.33690250455726156</c:v>
                </c:pt>
                <c:pt idx="691">
                  <c:v>0.33699027262670372</c:v>
                </c:pt>
                <c:pt idx="692">
                  <c:v>0.33669548639346891</c:v>
                </c:pt>
                <c:pt idx="693">
                  <c:v>0.33571572761828383</c:v>
                </c:pt>
                <c:pt idx="694">
                  <c:v>0.33521449562170896</c:v>
                </c:pt>
                <c:pt idx="695">
                  <c:v>0.33509867993007564</c:v>
                </c:pt>
                <c:pt idx="696">
                  <c:v>0.33501987946772871</c:v>
                </c:pt>
                <c:pt idx="697">
                  <c:v>0.33500232585384038</c:v>
                </c:pt>
                <c:pt idx="698">
                  <c:v>0.33621295281168828</c:v>
                </c:pt>
                <c:pt idx="699">
                  <c:v>0.33697787061689138</c:v>
                </c:pt>
                <c:pt idx="700">
                  <c:v>0.3383132808734679</c:v>
                </c:pt>
                <c:pt idx="701">
                  <c:v>0.33958897068279364</c:v>
                </c:pt>
                <c:pt idx="702">
                  <c:v>0.34088507610827229</c:v>
                </c:pt>
                <c:pt idx="703">
                  <c:v>0.34181465444375453</c:v>
                </c:pt>
                <c:pt idx="704">
                  <c:v>0.3432716043964934</c:v>
                </c:pt>
                <c:pt idx="705">
                  <c:v>0.34400122417376849</c:v>
                </c:pt>
                <c:pt idx="706">
                  <c:v>0.34508210702896314</c:v>
                </c:pt>
                <c:pt idx="707">
                  <c:v>0.34576173716668657</c:v>
                </c:pt>
                <c:pt idx="708">
                  <c:v>0.34639156846500907</c:v>
                </c:pt>
                <c:pt idx="709">
                  <c:v>0.34621622312627565</c:v>
                </c:pt>
                <c:pt idx="710">
                  <c:v>0.34687486524739342</c:v>
                </c:pt>
                <c:pt idx="711">
                  <c:v>0.34623816514363626</c:v>
                </c:pt>
                <c:pt idx="712">
                  <c:v>0.34641808968599269</c:v>
                </c:pt>
                <c:pt idx="713">
                  <c:v>0.34786015722695646</c:v>
                </c:pt>
                <c:pt idx="714">
                  <c:v>0.34839764125221384</c:v>
                </c:pt>
                <c:pt idx="715">
                  <c:v>0.34892253246750776</c:v>
                </c:pt>
                <c:pt idx="716">
                  <c:v>0.34957602298454937</c:v>
                </c:pt>
                <c:pt idx="717">
                  <c:v>0.35075001631341279</c:v>
                </c:pt>
                <c:pt idx="718">
                  <c:v>0.35219399185588629</c:v>
                </c:pt>
                <c:pt idx="719">
                  <c:v>0.35319950865145133</c:v>
                </c:pt>
                <c:pt idx="720">
                  <c:v>0.35385872317302192</c:v>
                </c:pt>
                <c:pt idx="721">
                  <c:v>0.35557516133106765</c:v>
                </c:pt>
                <c:pt idx="722">
                  <c:v>0.35774074304447595</c:v>
                </c:pt>
                <c:pt idx="723">
                  <c:v>0.35969911579394037</c:v>
                </c:pt>
                <c:pt idx="724">
                  <c:v>0.36141536315183542</c:v>
                </c:pt>
                <c:pt idx="725">
                  <c:v>0.36381085904715177</c:v>
                </c:pt>
                <c:pt idx="726">
                  <c:v>0.36585509186454862</c:v>
                </c:pt>
                <c:pt idx="727">
                  <c:v>0.36756351641625423</c:v>
                </c:pt>
                <c:pt idx="728">
                  <c:v>0.36972680852785089</c:v>
                </c:pt>
                <c:pt idx="729">
                  <c:v>0.37225720012989671</c:v>
                </c:pt>
                <c:pt idx="730">
                  <c:v>0.37458954117524501</c:v>
                </c:pt>
                <c:pt idx="731">
                  <c:v>0.37689745980127026</c:v>
                </c:pt>
                <c:pt idx="732">
                  <c:v>0.37836013375853778</c:v>
                </c:pt>
                <c:pt idx="733">
                  <c:v>0.38086724774216646</c:v>
                </c:pt>
                <c:pt idx="734">
                  <c:v>0.38393970257309284</c:v>
                </c:pt>
                <c:pt idx="735">
                  <c:v>0.38623502838915447</c:v>
                </c:pt>
                <c:pt idx="736">
                  <c:v>0.38821114555265851</c:v>
                </c:pt>
                <c:pt idx="737">
                  <c:v>0.39077569038172627</c:v>
                </c:pt>
                <c:pt idx="738">
                  <c:v>0.39321258990980118</c:v>
                </c:pt>
                <c:pt idx="739">
                  <c:v>0.39604730775262992</c:v>
                </c:pt>
                <c:pt idx="740">
                  <c:v>0.39865134821294673</c:v>
                </c:pt>
                <c:pt idx="741">
                  <c:v>0.40074270866763106</c:v>
                </c:pt>
                <c:pt idx="742">
                  <c:v>0.40275927546313883</c:v>
                </c:pt>
                <c:pt idx="743">
                  <c:v>0.40507959609897648</c:v>
                </c:pt>
                <c:pt idx="744">
                  <c:v>0.40751458762554182</c:v>
                </c:pt>
                <c:pt idx="745">
                  <c:v>0.40967749813683652</c:v>
                </c:pt>
                <c:pt idx="746">
                  <c:v>0.41245077833105581</c:v>
                </c:pt>
                <c:pt idx="747">
                  <c:v>0.41388044386220724</c:v>
                </c:pt>
                <c:pt idx="748">
                  <c:v>0.41576077934992861</c:v>
                </c:pt>
                <c:pt idx="749">
                  <c:v>0.41833791698896</c:v>
                </c:pt>
                <c:pt idx="750">
                  <c:v>0.42031117215019953</c:v>
                </c:pt>
                <c:pt idx="751">
                  <c:v>0.4227406304723868</c:v>
                </c:pt>
                <c:pt idx="752">
                  <c:v>0.42476273047227248</c:v>
                </c:pt>
                <c:pt idx="753">
                  <c:v>0.42686153213284433</c:v>
                </c:pt>
                <c:pt idx="754">
                  <c:v>0.42944725577866888</c:v>
                </c:pt>
                <c:pt idx="755">
                  <c:v>0.43224285959055053</c:v>
                </c:pt>
                <c:pt idx="756">
                  <c:v>0.43378643281182577</c:v>
                </c:pt>
                <c:pt idx="757">
                  <c:v>0.43571179713517388</c:v>
                </c:pt>
                <c:pt idx="758">
                  <c:v>0.43748890974122551</c:v>
                </c:pt>
                <c:pt idx="759">
                  <c:v>0.43980064437026989</c:v>
                </c:pt>
                <c:pt idx="760">
                  <c:v>0.44229726434559552</c:v>
                </c:pt>
                <c:pt idx="761">
                  <c:v>0.44403926972387031</c:v>
                </c:pt>
                <c:pt idx="762">
                  <c:v>0.44594479083151856</c:v>
                </c:pt>
                <c:pt idx="763">
                  <c:v>0.44828361908199948</c:v>
                </c:pt>
                <c:pt idx="764">
                  <c:v>0.45035933392430505</c:v>
                </c:pt>
                <c:pt idx="765">
                  <c:v>0.45283649228423284</c:v>
                </c:pt>
                <c:pt idx="766">
                  <c:v>0.45472636777950226</c:v>
                </c:pt>
                <c:pt idx="767">
                  <c:v>0.45524629819087109</c:v>
                </c:pt>
                <c:pt idx="768">
                  <c:v>0.45685550666407698</c:v>
                </c:pt>
                <c:pt idx="769">
                  <c:v>0.45755803281991564</c:v>
                </c:pt>
                <c:pt idx="770">
                  <c:v>0.45896499313310268</c:v>
                </c:pt>
                <c:pt idx="771">
                  <c:v>0.45991365148368107</c:v>
                </c:pt>
                <c:pt idx="772">
                  <c:v>0.4598337062204283</c:v>
                </c:pt>
                <c:pt idx="773">
                  <c:v>0.46043243709414422</c:v>
                </c:pt>
                <c:pt idx="774">
                  <c:v>0.4608479998229375</c:v>
                </c:pt>
                <c:pt idx="775">
                  <c:v>0.46160585802255488</c:v>
                </c:pt>
                <c:pt idx="776">
                  <c:v>0.46221069450110153</c:v>
                </c:pt>
                <c:pt idx="777">
                  <c:v>0.46282163658447878</c:v>
                </c:pt>
                <c:pt idx="778">
                  <c:v>0.4632064804889674</c:v>
                </c:pt>
                <c:pt idx="779">
                  <c:v>0.46392369825643015</c:v>
                </c:pt>
                <c:pt idx="780">
                  <c:v>0.46391263184767445</c:v>
                </c:pt>
                <c:pt idx="781">
                  <c:v>0.46439211262703955</c:v>
                </c:pt>
                <c:pt idx="782">
                  <c:v>0.46454780555022385</c:v>
                </c:pt>
                <c:pt idx="783">
                  <c:v>0.46437246021149059</c:v>
                </c:pt>
                <c:pt idx="784">
                  <c:v>0.46475615931507319</c:v>
                </c:pt>
                <c:pt idx="785">
                  <c:v>0.46514004921880708</c:v>
                </c:pt>
                <c:pt idx="786">
                  <c:v>0.46535546258924193</c:v>
                </c:pt>
                <c:pt idx="787">
                  <c:v>0.46608050316289407</c:v>
                </c:pt>
                <c:pt idx="788">
                  <c:v>0.46631270694661381</c:v>
                </c:pt>
                <c:pt idx="789">
                  <c:v>0.46685438857519218</c:v>
                </c:pt>
                <c:pt idx="790">
                  <c:v>0.46739607020377077</c:v>
                </c:pt>
                <c:pt idx="791">
                  <c:v>0.46716386642005125</c:v>
                </c:pt>
                <c:pt idx="792">
                  <c:v>0.4666313431987188</c:v>
                </c:pt>
                <c:pt idx="793">
                  <c:v>0.46574622129841048</c:v>
                </c:pt>
                <c:pt idx="794">
                  <c:v>0.46544342145883516</c:v>
                </c:pt>
                <c:pt idx="795">
                  <c:v>0.46558156076813095</c:v>
                </c:pt>
                <c:pt idx="796">
                  <c:v>0.46488991022089704</c:v>
                </c:pt>
                <c:pt idx="797">
                  <c:v>0.46425874332151784</c:v>
                </c:pt>
                <c:pt idx="798">
                  <c:v>0.4639032826402773</c:v>
                </c:pt>
                <c:pt idx="799">
                  <c:v>0.46435624219865873</c:v>
                </c:pt>
                <c:pt idx="800">
                  <c:v>0.4654474282620053</c:v>
                </c:pt>
                <c:pt idx="801">
                  <c:v>0.46519862486515201</c:v>
                </c:pt>
                <c:pt idx="802">
                  <c:v>0.46531367735618168</c:v>
                </c:pt>
                <c:pt idx="803">
                  <c:v>0.46605951514628841</c:v>
                </c:pt>
                <c:pt idx="804">
                  <c:v>0.46662981679751103</c:v>
                </c:pt>
                <c:pt idx="805">
                  <c:v>0.46696199986033438</c:v>
                </c:pt>
                <c:pt idx="806">
                  <c:v>0.46659795317230057</c:v>
                </c:pt>
                <c:pt idx="807">
                  <c:v>0.46547242308178116</c:v>
                </c:pt>
                <c:pt idx="808">
                  <c:v>0.46412232121358055</c:v>
                </c:pt>
                <c:pt idx="809">
                  <c:v>0.46326162173259522</c:v>
                </c:pt>
                <c:pt idx="810">
                  <c:v>0.46206415998516337</c:v>
                </c:pt>
                <c:pt idx="811">
                  <c:v>0.46162207603538652</c:v>
                </c:pt>
                <c:pt idx="812">
                  <c:v>0.46046506391995856</c:v>
                </c:pt>
                <c:pt idx="813">
                  <c:v>0.45977722937574395</c:v>
                </c:pt>
                <c:pt idx="814">
                  <c:v>0.45938341786416026</c:v>
                </c:pt>
                <c:pt idx="815">
                  <c:v>0.45986003664126102</c:v>
                </c:pt>
                <c:pt idx="816">
                  <c:v>0.45959558763202907</c:v>
                </c:pt>
                <c:pt idx="817">
                  <c:v>0.46035134702998581</c:v>
                </c:pt>
                <c:pt idx="818">
                  <c:v>0.45980546779808623</c:v>
                </c:pt>
                <c:pt idx="819">
                  <c:v>0.45971331132517196</c:v>
                </c:pt>
                <c:pt idx="820">
                  <c:v>0.45980604019853905</c:v>
                </c:pt>
                <c:pt idx="821">
                  <c:v>0.46025480215359948</c:v>
                </c:pt>
                <c:pt idx="822">
                  <c:v>0.46047021552403455</c:v>
                </c:pt>
                <c:pt idx="823">
                  <c:v>0.46132213819807588</c:v>
                </c:pt>
                <c:pt idx="824">
                  <c:v>0.461095658418885</c:v>
                </c:pt>
                <c:pt idx="825">
                  <c:v>0.46130935458796141</c:v>
                </c:pt>
                <c:pt idx="826">
                  <c:v>0.46178807216672274</c:v>
                </c:pt>
                <c:pt idx="827">
                  <c:v>0.46320877009077893</c:v>
                </c:pt>
                <c:pt idx="828">
                  <c:v>0.4640646995679904</c:v>
                </c:pt>
                <c:pt idx="829">
                  <c:v>0.4658420029741927</c:v>
                </c:pt>
                <c:pt idx="830">
                  <c:v>0.46697153986788248</c:v>
                </c:pt>
                <c:pt idx="831">
                  <c:v>0.46842162101518653</c:v>
                </c:pt>
                <c:pt idx="832">
                  <c:v>0.47061200674821979</c:v>
                </c:pt>
                <c:pt idx="833">
                  <c:v>0.47298155382300555</c:v>
                </c:pt>
                <c:pt idx="834">
                  <c:v>0.47487562692159602</c:v>
                </c:pt>
                <c:pt idx="835">
                  <c:v>0.47733084326416314</c:v>
                </c:pt>
                <c:pt idx="836">
                  <c:v>0.47939682729876976</c:v>
                </c:pt>
                <c:pt idx="837">
                  <c:v>0.48146052173156484</c:v>
                </c:pt>
                <c:pt idx="838">
                  <c:v>0.4834608705142408</c:v>
                </c:pt>
                <c:pt idx="839">
                  <c:v>0.48698132409962352</c:v>
                </c:pt>
                <c:pt idx="840">
                  <c:v>0.489719687866217</c:v>
                </c:pt>
                <c:pt idx="841">
                  <c:v>0.49279042549578472</c:v>
                </c:pt>
                <c:pt idx="842">
                  <c:v>0.49691495235911026</c:v>
                </c:pt>
                <c:pt idx="843">
                  <c:v>0.50033847946780496</c:v>
                </c:pt>
                <c:pt idx="844">
                  <c:v>0.50469082171137813</c:v>
                </c:pt>
                <c:pt idx="845">
                  <c:v>0.50950490032027729</c:v>
                </c:pt>
                <c:pt idx="846">
                  <c:v>0.51396447224869046</c:v>
                </c:pt>
                <c:pt idx="847">
                  <c:v>0.51900426743617634</c:v>
                </c:pt>
                <c:pt idx="848">
                  <c:v>0.52420891395409275</c:v>
                </c:pt>
                <c:pt idx="849">
                  <c:v>0.52845478971342963</c:v>
                </c:pt>
                <c:pt idx="850">
                  <c:v>0.53377429792222464</c:v>
                </c:pt>
                <c:pt idx="851">
                  <c:v>0.5395200536682665</c:v>
                </c:pt>
                <c:pt idx="852">
                  <c:v>0.54442972315279703</c:v>
                </c:pt>
                <c:pt idx="853">
                  <c:v>0.54840332709671247</c:v>
                </c:pt>
                <c:pt idx="854">
                  <c:v>0.55357820879107889</c:v>
                </c:pt>
                <c:pt idx="855">
                  <c:v>0.5578223673490571</c:v>
                </c:pt>
                <c:pt idx="856">
                  <c:v>0.56291062577488715</c:v>
                </c:pt>
                <c:pt idx="857">
                  <c:v>0.56715974513679046</c:v>
                </c:pt>
                <c:pt idx="858">
                  <c:v>0.57014462269842547</c:v>
                </c:pt>
                <c:pt idx="859">
                  <c:v>0.57493427888800153</c:v>
                </c:pt>
                <c:pt idx="860">
                  <c:v>0.57938869921233893</c:v>
                </c:pt>
                <c:pt idx="861">
                  <c:v>0.58257334453203036</c:v>
                </c:pt>
                <c:pt idx="862">
                  <c:v>0.58658186490357145</c:v>
                </c:pt>
                <c:pt idx="863">
                  <c:v>0.59133336106295531</c:v>
                </c:pt>
                <c:pt idx="864">
                  <c:v>0.59595721192134621</c:v>
                </c:pt>
                <c:pt idx="865">
                  <c:v>0.60221698327407736</c:v>
                </c:pt>
                <c:pt idx="866">
                  <c:v>0.6068183197146545</c:v>
                </c:pt>
                <c:pt idx="867">
                  <c:v>0.61304374704021281</c:v>
                </c:pt>
                <c:pt idx="868">
                  <c:v>0.61947142252578957</c:v>
                </c:pt>
                <c:pt idx="869">
                  <c:v>0.62528128712255449</c:v>
                </c:pt>
                <c:pt idx="870">
                  <c:v>0.63069295180426344</c:v>
                </c:pt>
                <c:pt idx="871">
                  <c:v>0.63762262248701884</c:v>
                </c:pt>
                <c:pt idx="872">
                  <c:v>0.64394650269047293</c:v>
                </c:pt>
                <c:pt idx="873">
                  <c:v>0.65273761964600452</c:v>
                </c:pt>
                <c:pt idx="874">
                  <c:v>0.66031524764142402</c:v>
                </c:pt>
                <c:pt idx="875">
                  <c:v>0.66847138169455733</c:v>
                </c:pt>
                <c:pt idx="876">
                  <c:v>0.67716652617415551</c:v>
                </c:pt>
                <c:pt idx="877">
                  <c:v>0.68474110136715938</c:v>
                </c:pt>
                <c:pt idx="878">
                  <c:v>0.69360872918322647</c:v>
                </c:pt>
                <c:pt idx="879">
                  <c:v>0.70239812893739961</c:v>
                </c:pt>
                <c:pt idx="880">
                  <c:v>0.70896108173000782</c:v>
                </c:pt>
                <c:pt idx="881">
                  <c:v>0.71653260412059638</c:v>
                </c:pt>
                <c:pt idx="882">
                  <c:v>0.72465515734716057</c:v>
                </c:pt>
                <c:pt idx="883">
                  <c:v>0.73299922954899044</c:v>
                </c:pt>
                <c:pt idx="884">
                  <c:v>0.74157207113182277</c:v>
                </c:pt>
                <c:pt idx="885">
                  <c:v>0.74925635641162924</c:v>
                </c:pt>
                <c:pt idx="886">
                  <c:v>0.75601163575640618</c:v>
                </c:pt>
                <c:pt idx="887">
                  <c:v>0.7651345541744593</c:v>
                </c:pt>
                <c:pt idx="888">
                  <c:v>0.77362916769539758</c:v>
                </c:pt>
                <c:pt idx="889">
                  <c:v>0.78120717729111888</c:v>
                </c:pt>
                <c:pt idx="890">
                  <c:v>0.78922822483737143</c:v>
                </c:pt>
                <c:pt idx="891">
                  <c:v>0.79868656992081433</c:v>
                </c:pt>
                <c:pt idx="892">
                  <c:v>0.80658092616682897</c:v>
                </c:pt>
                <c:pt idx="893">
                  <c:v>0.81572006259771346</c:v>
                </c:pt>
                <c:pt idx="894">
                  <c:v>0.82401338195938789</c:v>
                </c:pt>
                <c:pt idx="895">
                  <c:v>0.83139334099841167</c:v>
                </c:pt>
                <c:pt idx="896">
                  <c:v>0.84101367541002003</c:v>
                </c:pt>
                <c:pt idx="897">
                  <c:v>0.84994369487545163</c:v>
                </c:pt>
                <c:pt idx="898">
                  <c:v>0.85791933198577541</c:v>
                </c:pt>
                <c:pt idx="899">
                  <c:v>0.86573870377246265</c:v>
                </c:pt>
                <c:pt idx="900">
                  <c:v>0.8735601743608099</c:v>
                </c:pt>
                <c:pt idx="901">
                  <c:v>0.88057761311300775</c:v>
                </c:pt>
                <c:pt idx="902">
                  <c:v>0.88941585770582665</c:v>
                </c:pt>
                <c:pt idx="903">
                  <c:v>0.89616598544652781</c:v>
                </c:pt>
                <c:pt idx="904">
                  <c:v>0.90143302361380828</c:v>
                </c:pt>
                <c:pt idx="905">
                  <c:v>0.9090390808317208</c:v>
                </c:pt>
                <c:pt idx="906">
                  <c:v>0.91681246978202624</c:v>
                </c:pt>
                <c:pt idx="907">
                  <c:v>0.92303770630743331</c:v>
                </c:pt>
                <c:pt idx="908">
                  <c:v>0.92931312327254312</c:v>
                </c:pt>
                <c:pt idx="909">
                  <c:v>0.93528173359490774</c:v>
                </c:pt>
                <c:pt idx="910">
                  <c:v>0.94128907634791736</c:v>
                </c:pt>
                <c:pt idx="911">
                  <c:v>0.94858203051810275</c:v>
                </c:pt>
                <c:pt idx="912">
                  <c:v>0.95204028325427226</c:v>
                </c:pt>
                <c:pt idx="913">
                  <c:v>0.95663742209152836</c:v>
                </c:pt>
                <c:pt idx="914">
                  <c:v>0.96258160999456988</c:v>
                </c:pt>
                <c:pt idx="915">
                  <c:v>0.96742316382520743</c:v>
                </c:pt>
                <c:pt idx="916">
                  <c:v>0.9707928852913309</c:v>
                </c:pt>
                <c:pt idx="917">
                  <c:v>0.9743629469159637</c:v>
                </c:pt>
                <c:pt idx="918">
                  <c:v>0.9761238415091833</c:v>
                </c:pt>
                <c:pt idx="919">
                  <c:v>0.98003925140705583</c:v>
                </c:pt>
                <c:pt idx="920">
                  <c:v>0.98205391020105381</c:v>
                </c:pt>
                <c:pt idx="921">
                  <c:v>0.98455949778347496</c:v>
                </c:pt>
                <c:pt idx="922">
                  <c:v>0.985802179166684</c:v>
                </c:pt>
                <c:pt idx="923">
                  <c:v>0.98740757163687076</c:v>
                </c:pt>
                <c:pt idx="924">
                  <c:v>0.98824690150094874</c:v>
                </c:pt>
                <c:pt idx="925">
                  <c:v>0.99032643234627327</c:v>
                </c:pt>
                <c:pt idx="926">
                  <c:v>0.99130256591859045</c:v>
                </c:pt>
                <c:pt idx="927">
                  <c:v>0.99384764913226009</c:v>
                </c:pt>
                <c:pt idx="928">
                  <c:v>0.99407851731492292</c:v>
                </c:pt>
                <c:pt idx="929">
                  <c:v>0.99666653056255894</c:v>
                </c:pt>
                <c:pt idx="930">
                  <c:v>0.99934727268356194</c:v>
                </c:pt>
                <c:pt idx="931">
                  <c:v>1</c:v>
                </c:pt>
                <c:pt idx="932">
                  <c:v>0.99970139776374578</c:v>
                </c:pt>
                <c:pt idx="933">
                  <c:v>1.0005275624174075</c:v>
                </c:pt>
                <c:pt idx="934">
                  <c:v>0.99999160479335758</c:v>
                </c:pt>
                <c:pt idx="935">
                  <c:v>0.99918032255147149</c:v>
                </c:pt>
                <c:pt idx="936">
                  <c:v>0.99826505422731082</c:v>
                </c:pt>
                <c:pt idx="937">
                  <c:v>0.99671785580316774</c:v>
                </c:pt>
                <c:pt idx="938">
                  <c:v>0.99579972547674289</c:v>
                </c:pt>
                <c:pt idx="939">
                  <c:v>0.99777126343662392</c:v>
                </c:pt>
                <c:pt idx="940">
                  <c:v>0.99707541528606847</c:v>
                </c:pt>
                <c:pt idx="941">
                  <c:v>0.99669763098716557</c:v>
                </c:pt>
                <c:pt idx="942">
                  <c:v>0.99745739718829263</c:v>
                </c:pt>
                <c:pt idx="943">
                  <c:v>0.99637823153445704</c:v>
                </c:pt>
                <c:pt idx="944">
                  <c:v>0.99491746557869876</c:v>
                </c:pt>
                <c:pt idx="945">
                  <c:v>0.99498348243093127</c:v>
                </c:pt>
                <c:pt idx="946">
                  <c:v>0.99323632544858098</c:v>
                </c:pt>
                <c:pt idx="947">
                  <c:v>0.99132527113655455</c:v>
                </c:pt>
                <c:pt idx="948">
                  <c:v>0.9882428946977786</c:v>
                </c:pt>
                <c:pt idx="949">
                  <c:v>0.98453870056701998</c:v>
                </c:pt>
                <c:pt idx="950">
                  <c:v>0.98117279510391564</c:v>
                </c:pt>
                <c:pt idx="951">
                  <c:v>0.98005356141837785</c:v>
                </c:pt>
                <c:pt idx="952">
                  <c:v>0.97591090854071094</c:v>
                </c:pt>
                <c:pt idx="953">
                  <c:v>0.97216111317387299</c:v>
                </c:pt>
                <c:pt idx="954">
                  <c:v>0.9681323679863294</c:v>
                </c:pt>
                <c:pt idx="955">
                  <c:v>0.96377430173822742</c:v>
                </c:pt>
                <c:pt idx="956">
                  <c:v>0.96051467195920859</c:v>
                </c:pt>
                <c:pt idx="957">
                  <c:v>0.95640350110645</c:v>
                </c:pt>
                <c:pt idx="958">
                  <c:v>0.95039081594921349</c:v>
                </c:pt>
                <c:pt idx="959">
                  <c:v>0.94628784950294664</c:v>
                </c:pt>
                <c:pt idx="960">
                  <c:v>0.94057662858422852</c:v>
                </c:pt>
                <c:pt idx="961">
                  <c:v>0.93178474842809278</c:v>
                </c:pt>
                <c:pt idx="962">
                  <c:v>0.925969923027403</c:v>
                </c:pt>
                <c:pt idx="963">
                  <c:v>0.91815627524524501</c:v>
                </c:pt>
                <c:pt idx="964">
                  <c:v>0.91119722133924164</c:v>
                </c:pt>
                <c:pt idx="965">
                  <c:v>0.90251505126990872</c:v>
                </c:pt>
                <c:pt idx="966">
                  <c:v>0.89127959358041442</c:v>
                </c:pt>
                <c:pt idx="967">
                  <c:v>0.88249095702684499</c:v>
                </c:pt>
                <c:pt idx="968">
                  <c:v>0.87513923641016378</c:v>
                </c:pt>
                <c:pt idx="969">
                  <c:v>0.86653510360257424</c:v>
                </c:pt>
                <c:pt idx="970">
                  <c:v>0.85674877305962926</c:v>
                </c:pt>
                <c:pt idx="971">
                  <c:v>0.8469431717014374</c:v>
                </c:pt>
                <c:pt idx="972">
                  <c:v>0.8386120739098728</c:v>
                </c:pt>
                <c:pt idx="973">
                  <c:v>0.82980969974543439</c:v>
                </c:pt>
                <c:pt idx="974">
                  <c:v>0.81935060787020098</c:v>
                </c:pt>
                <c:pt idx="975">
                  <c:v>0.81068828101656776</c:v>
                </c:pt>
                <c:pt idx="976">
                  <c:v>0.80222152431767024</c:v>
                </c:pt>
                <c:pt idx="977">
                  <c:v>0.79513387110991895</c:v>
                </c:pt>
                <c:pt idx="978">
                  <c:v>0.7866238027767527</c:v>
                </c:pt>
                <c:pt idx="979">
                  <c:v>0.77685674304905528</c:v>
                </c:pt>
                <c:pt idx="980">
                  <c:v>0.76813336014711453</c:v>
                </c:pt>
                <c:pt idx="981">
                  <c:v>0.76172819907935119</c:v>
                </c:pt>
                <c:pt idx="982">
                  <c:v>0.75270411513949576</c:v>
                </c:pt>
                <c:pt idx="983">
                  <c:v>0.74200652307556092</c:v>
                </c:pt>
                <c:pt idx="984">
                  <c:v>0.73193475550677856</c:v>
                </c:pt>
                <c:pt idx="985">
                  <c:v>0.72188874595837593</c:v>
                </c:pt>
                <c:pt idx="986">
                  <c:v>0.71409131618904964</c:v>
                </c:pt>
                <c:pt idx="987">
                  <c:v>0.70543643054130389</c:v>
                </c:pt>
                <c:pt idx="988">
                  <c:v>0.69286918779810136</c:v>
                </c:pt>
                <c:pt idx="989">
                  <c:v>0.68228493102383747</c:v>
                </c:pt>
                <c:pt idx="990">
                  <c:v>0.67275579908438821</c:v>
                </c:pt>
                <c:pt idx="991">
                  <c:v>0.66021240636005596</c:v>
                </c:pt>
                <c:pt idx="992">
                  <c:v>0.6513461141450454</c:v>
                </c:pt>
                <c:pt idx="993">
                  <c:v>0.63777812461005212</c:v>
                </c:pt>
                <c:pt idx="994">
                  <c:v>0.62859128814142706</c:v>
                </c:pt>
                <c:pt idx="995">
                  <c:v>0.61801828857607</c:v>
                </c:pt>
                <c:pt idx="996">
                  <c:v>0.60689769257745441</c:v>
                </c:pt>
                <c:pt idx="997">
                  <c:v>0.5961926593076321</c:v>
                </c:pt>
                <c:pt idx="998">
                  <c:v>0.58761810052344121</c:v>
                </c:pt>
                <c:pt idx="999">
                  <c:v>0.57702773814434649</c:v>
                </c:pt>
                <c:pt idx="1000">
                  <c:v>0.56739175812035914</c:v>
                </c:pt>
                <c:pt idx="1001">
                  <c:v>0.55716181722642977</c:v>
                </c:pt>
                <c:pt idx="1002">
                  <c:v>0.54739036909526007</c:v>
                </c:pt>
                <c:pt idx="1003">
                  <c:v>0.53695665364010448</c:v>
                </c:pt>
                <c:pt idx="1004">
                  <c:v>0.52605566861524511</c:v>
                </c:pt>
                <c:pt idx="1005">
                  <c:v>0.51422605925565812</c:v>
                </c:pt>
                <c:pt idx="1006">
                  <c:v>0.50368702211717187</c:v>
                </c:pt>
                <c:pt idx="1007">
                  <c:v>0.49247198004383064</c:v>
                </c:pt>
                <c:pt idx="1008">
                  <c:v>0.48116840670044347</c:v>
                </c:pt>
                <c:pt idx="1009">
                  <c:v>0.46884405254941441</c:v>
                </c:pt>
                <c:pt idx="1010">
                  <c:v>0.45896842753581985</c:v>
                </c:pt>
                <c:pt idx="1011">
                  <c:v>0.44743837441324191</c:v>
                </c:pt>
                <c:pt idx="1012">
                  <c:v>0.437246402749354</c:v>
                </c:pt>
                <c:pt idx="1013">
                  <c:v>0.42532311051564509</c:v>
                </c:pt>
                <c:pt idx="1014">
                  <c:v>0.41530285898762204</c:v>
                </c:pt>
                <c:pt idx="1015">
                  <c:v>0.40666438215285933</c:v>
                </c:pt>
                <c:pt idx="1016">
                  <c:v>0.40029375591241972</c:v>
                </c:pt>
                <c:pt idx="1017">
                  <c:v>0.39192640609217255</c:v>
                </c:pt>
                <c:pt idx="1018">
                  <c:v>0.38443826336755405</c:v>
                </c:pt>
                <c:pt idx="1019">
                  <c:v>0.37709360235645828</c:v>
                </c:pt>
                <c:pt idx="1020">
                  <c:v>0.36963942205871064</c:v>
                </c:pt>
                <c:pt idx="1021">
                  <c:v>0.36373759178918275</c:v>
                </c:pt>
                <c:pt idx="1022">
                  <c:v>0.35511800416936495</c:v>
                </c:pt>
                <c:pt idx="1023">
                  <c:v>0.34266428751598438</c:v>
                </c:pt>
                <c:pt idx="1024">
                  <c:v>0.333979255444387</c:v>
                </c:pt>
                <c:pt idx="1025">
                  <c:v>0.32570272649599735</c:v>
                </c:pt>
                <c:pt idx="1026">
                  <c:v>0.31671813818739092</c:v>
                </c:pt>
                <c:pt idx="1027">
                  <c:v>0.30814682300576629</c:v>
                </c:pt>
                <c:pt idx="1028">
                  <c:v>0.29760645026622357</c:v>
                </c:pt>
                <c:pt idx="1029">
                  <c:v>0.28970694241613276</c:v>
                </c:pt>
                <c:pt idx="1030">
                  <c:v>0.28424605129547575</c:v>
                </c:pt>
                <c:pt idx="1031">
                  <c:v>0.27764856367554364</c:v>
                </c:pt>
                <c:pt idx="1032">
                  <c:v>0.26941286595945974</c:v>
                </c:pt>
                <c:pt idx="1033">
                  <c:v>0.26344139363483066</c:v>
                </c:pt>
                <c:pt idx="1034">
                  <c:v>0.25991865044763623</c:v>
                </c:pt>
                <c:pt idx="1035">
                  <c:v>0.25497463693593286</c:v>
                </c:pt>
                <c:pt idx="1036">
                  <c:v>0.24687574292808778</c:v>
                </c:pt>
                <c:pt idx="1037">
                  <c:v>0.24295117462296936</c:v>
                </c:pt>
                <c:pt idx="1038">
                  <c:v>0.23542429946770574</c:v>
                </c:pt>
                <c:pt idx="1039">
                  <c:v>0.23101204597673092</c:v>
                </c:pt>
                <c:pt idx="1040">
                  <c:v>0.22414476694333965</c:v>
                </c:pt>
                <c:pt idx="1041">
                  <c:v>0.21436816720809393</c:v>
                </c:pt>
                <c:pt idx="1042">
                  <c:v>0.20723453116396109</c:v>
                </c:pt>
                <c:pt idx="1043">
                  <c:v>0.20547306417028843</c:v>
                </c:pt>
                <c:pt idx="1044">
                  <c:v>0.1997072744083955</c:v>
                </c:pt>
                <c:pt idx="1045">
                  <c:v>0.19852297787138018</c:v>
                </c:pt>
                <c:pt idx="1046">
                  <c:v>0.19052997794731855</c:v>
                </c:pt>
                <c:pt idx="1047">
                  <c:v>0.18853058316539736</c:v>
                </c:pt>
                <c:pt idx="1048">
                  <c:v>0.18369055573596776</c:v>
                </c:pt>
                <c:pt idx="1049">
                  <c:v>0.18111761570025764</c:v>
                </c:pt>
                <c:pt idx="1050">
                  <c:v>0.17591926558732301</c:v>
                </c:pt>
                <c:pt idx="1051">
                  <c:v>0.17247341486096579</c:v>
                </c:pt>
                <c:pt idx="1052">
                  <c:v>0.16618120748257134</c:v>
                </c:pt>
                <c:pt idx="1053">
                  <c:v>0.16704038056234907</c:v>
                </c:pt>
                <c:pt idx="1054">
                  <c:v>0.16302365578431652</c:v>
                </c:pt>
                <c:pt idx="1055">
                  <c:v>0.15788006531470775</c:v>
                </c:pt>
                <c:pt idx="1056">
                  <c:v>0.15470572320316825</c:v>
                </c:pt>
                <c:pt idx="1057">
                  <c:v>0.15045698544156685</c:v>
                </c:pt>
                <c:pt idx="1058">
                  <c:v>0.14197153032787485</c:v>
                </c:pt>
                <c:pt idx="1059">
                  <c:v>0.13721831696713235</c:v>
                </c:pt>
                <c:pt idx="1060">
                  <c:v>0.13323288341385742</c:v>
                </c:pt>
                <c:pt idx="1061">
                  <c:v>0.12709884936060964</c:v>
                </c:pt>
                <c:pt idx="1062">
                  <c:v>0.12460986139132231</c:v>
                </c:pt>
                <c:pt idx="1063">
                  <c:v>0.11808697663041601</c:v>
                </c:pt>
                <c:pt idx="1064">
                  <c:v>0.11293117495114566</c:v>
                </c:pt>
                <c:pt idx="1065">
                  <c:v>0.11189761053338952</c:v>
                </c:pt>
                <c:pt idx="1066">
                  <c:v>0.10701865987316377</c:v>
                </c:pt>
                <c:pt idx="1067">
                  <c:v>9.9490639916994389E-2</c:v>
                </c:pt>
                <c:pt idx="1068">
                  <c:v>9.7274305363430374E-2</c:v>
                </c:pt>
                <c:pt idx="1069">
                  <c:v>9.6686640898470289E-2</c:v>
                </c:pt>
                <c:pt idx="1070">
                  <c:v>9.4920785501325461E-2</c:v>
                </c:pt>
                <c:pt idx="1071">
                  <c:v>9.046960877955447E-2</c:v>
                </c:pt>
                <c:pt idx="1072">
                  <c:v>8.7771503844813789E-2</c:v>
                </c:pt>
                <c:pt idx="1073">
                  <c:v>8.7067069687465581E-2</c:v>
                </c:pt>
                <c:pt idx="1074">
                  <c:v>8.6011944852650776E-2</c:v>
                </c:pt>
                <c:pt idx="1075">
                  <c:v>7.9132645409749069E-2</c:v>
                </c:pt>
                <c:pt idx="1076">
                  <c:v>7.5592921009119116E-2</c:v>
                </c:pt>
                <c:pt idx="1077">
                  <c:v>7.3974935728969266E-2</c:v>
                </c:pt>
                <c:pt idx="1078">
                  <c:v>7.1294384408117042E-2</c:v>
                </c:pt>
                <c:pt idx="1079">
                  <c:v>6.8495727793819794E-2</c:v>
                </c:pt>
                <c:pt idx="1080">
                  <c:v>6.9352038871333122E-2</c:v>
                </c:pt>
                <c:pt idx="1081">
                  <c:v>6.5146040343547137E-2</c:v>
                </c:pt>
                <c:pt idx="1082">
                  <c:v>6.6917619745220785E-2</c:v>
                </c:pt>
                <c:pt idx="1083">
                  <c:v>6.2608970736217628E-2</c:v>
                </c:pt>
                <c:pt idx="1084">
                  <c:v>5.8201487249016824E-2</c:v>
                </c:pt>
                <c:pt idx="1085">
                  <c:v>5.4110350412109341E-2</c:v>
                </c:pt>
                <c:pt idx="1086">
                  <c:v>5.2657216462389633E-2</c:v>
                </c:pt>
                <c:pt idx="1087">
                  <c:v>4.9123216066288486E-2</c:v>
                </c:pt>
                <c:pt idx="1088">
                  <c:v>4.8705936136136649E-2</c:v>
                </c:pt>
                <c:pt idx="1089">
                  <c:v>4.5974250374826948E-2</c:v>
                </c:pt>
                <c:pt idx="1090">
                  <c:v>4.4459297176195942E-2</c:v>
                </c:pt>
                <c:pt idx="1091">
                  <c:v>4.8283886202210691E-2</c:v>
                </c:pt>
                <c:pt idx="1092">
                  <c:v>4.6958015953182212E-2</c:v>
                </c:pt>
                <c:pt idx="1093">
                  <c:v>4.4431058753853676E-2</c:v>
                </c:pt>
                <c:pt idx="1094">
                  <c:v>3.9307502300095817E-2</c:v>
                </c:pt>
                <c:pt idx="1095">
                  <c:v>3.9172224993064379E-2</c:v>
                </c:pt>
                <c:pt idx="1096">
                  <c:v>3.7229497855978788E-2</c:v>
                </c:pt>
                <c:pt idx="1097">
                  <c:v>4.1758521039341925E-2</c:v>
                </c:pt>
                <c:pt idx="1098">
                  <c:v>3.5453339250682003E-2</c:v>
                </c:pt>
                <c:pt idx="1099">
                  <c:v>3.9318568708851573E-2</c:v>
                </c:pt>
                <c:pt idx="1100">
                  <c:v>3.8787953489028838E-2</c:v>
                </c:pt>
                <c:pt idx="1101">
                  <c:v>3.7125130173403041E-2</c:v>
                </c:pt>
                <c:pt idx="1102">
                  <c:v>3.8897281975529503E-2</c:v>
                </c:pt>
                <c:pt idx="1103">
                  <c:v>3.0448078890520043E-2</c:v>
                </c:pt>
                <c:pt idx="1104">
                  <c:v>1.8023745460387434E-2</c:v>
                </c:pt>
                <c:pt idx="1105">
                  <c:v>2.3070409453308009E-2</c:v>
                </c:pt>
                <c:pt idx="1106">
                  <c:v>2.2662669530704154E-2</c:v>
                </c:pt>
                <c:pt idx="1107">
                  <c:v>2.1525882231278028E-2</c:v>
                </c:pt>
                <c:pt idx="1108">
                  <c:v>2.2541511434843845E-2</c:v>
                </c:pt>
                <c:pt idx="1109">
                  <c:v>1.7386663756328347E-2</c:v>
                </c:pt>
                <c:pt idx="1110">
                  <c:v>2.4004185392111448E-2</c:v>
                </c:pt>
                <c:pt idx="1111">
                  <c:v>3.6209098648638846E-2</c:v>
                </c:pt>
                <c:pt idx="1112">
                  <c:v>2.9959439703908668E-2</c:v>
                </c:pt>
                <c:pt idx="1113">
                  <c:v>2.9913075267225132E-2</c:v>
                </c:pt>
                <c:pt idx="1114">
                  <c:v>3.1601465803079848E-2</c:v>
                </c:pt>
                <c:pt idx="1115">
                  <c:v>2.9594439015120148E-2</c:v>
                </c:pt>
                <c:pt idx="1116">
                  <c:v>2.8694816303338744E-2</c:v>
                </c:pt>
                <c:pt idx="1117">
                  <c:v>2.959386661466723E-2</c:v>
                </c:pt>
                <c:pt idx="1118">
                  <c:v>2.8621358245218692E-2</c:v>
                </c:pt>
                <c:pt idx="1119">
                  <c:v>3.4418820832171015E-2</c:v>
                </c:pt>
                <c:pt idx="1120">
                  <c:v>3.1174836665530739E-2</c:v>
                </c:pt>
                <c:pt idx="1121">
                  <c:v>2.6863516454414243E-2</c:v>
                </c:pt>
                <c:pt idx="1122">
                  <c:v>2.8717903121604941E-2</c:v>
                </c:pt>
                <c:pt idx="1123">
                  <c:v>3.0016488949046016E-2</c:v>
                </c:pt>
                <c:pt idx="1124">
                  <c:v>2.2660379928892666E-2</c:v>
                </c:pt>
                <c:pt idx="1125">
                  <c:v>1.1700819257688174E-2</c:v>
                </c:pt>
                <c:pt idx="1126">
                  <c:v>2.3134518304030968E-3</c:v>
                </c:pt>
                <c:pt idx="1127">
                  <c:v>2.995943970390858E-3</c:v>
                </c:pt>
                <c:pt idx="1128">
                  <c:v>7.0021747401206738E-3</c:v>
                </c:pt>
                <c:pt idx="1129">
                  <c:v>-1.4958731835345134E-4</c:v>
                </c:pt>
                <c:pt idx="1130">
                  <c:v>5.1813688994990989E-3</c:v>
                </c:pt>
                <c:pt idx="1131">
                  <c:v>7.5715223905885084E-3</c:v>
                </c:pt>
                <c:pt idx="1132">
                  <c:v>1.1460411067477191E-2</c:v>
                </c:pt>
                <c:pt idx="1133">
                  <c:v>1.1230115285267281E-2</c:v>
                </c:pt>
                <c:pt idx="1134">
                  <c:v>7.0638031888810848E-3</c:v>
                </c:pt>
                <c:pt idx="1135">
                  <c:v>2.5048243818171123E-3</c:v>
                </c:pt>
                <c:pt idx="1136">
                  <c:v>2.6374304867350308E-3</c:v>
                </c:pt>
                <c:pt idx="1137">
                  <c:v>-2.8578046610950171E-3</c:v>
                </c:pt>
                <c:pt idx="1138">
                  <c:v>-7.9275554722818761E-3</c:v>
                </c:pt>
                <c:pt idx="1139">
                  <c:v>-1.1312159350180455E-2</c:v>
                </c:pt>
                <c:pt idx="1140">
                  <c:v>-1.3046532722416676E-2</c:v>
                </c:pt>
                <c:pt idx="1141">
                  <c:v>-1.7664850376429571E-2</c:v>
                </c:pt>
                <c:pt idx="1142">
                  <c:v>-1.5955090223667319E-2</c:v>
                </c:pt>
                <c:pt idx="1143">
                  <c:v>-8.441761879121993E-3</c:v>
                </c:pt>
                <c:pt idx="1144">
                  <c:v>-1.1835524164266696E-2</c:v>
                </c:pt>
                <c:pt idx="1145">
                  <c:v>-7.1527160592289854E-3</c:v>
                </c:pt>
                <c:pt idx="1146">
                  <c:v>-8.7626877330385534E-3</c:v>
                </c:pt>
                <c:pt idx="1147">
                  <c:v>-4.5066995657006576E-3</c:v>
                </c:pt>
                <c:pt idx="1148">
                  <c:v>-1.8984615020627479E-3</c:v>
                </c:pt>
                <c:pt idx="1149">
                  <c:v>-2.4706711547949852E-3</c:v>
                </c:pt>
                <c:pt idx="1150">
                  <c:v>-2.018856397319167E-3</c:v>
                </c:pt>
                <c:pt idx="1151">
                  <c:v>2.9978519719004895E-3</c:v>
                </c:pt>
                <c:pt idx="1152">
                  <c:v>-8.3475066045473213E-4</c:v>
                </c:pt>
                <c:pt idx="1153">
                  <c:v>3.2628733815854428E-3</c:v>
                </c:pt>
                <c:pt idx="1154">
                  <c:v>-1.1867769389784896E-4</c:v>
                </c:pt>
                <c:pt idx="1155">
                  <c:v>0</c:v>
                </c:pt>
                <c:pt idx="1156">
                  <c:v>-1.1439232250720539E-2</c:v>
                </c:pt>
                <c:pt idx="1157">
                  <c:v>-2.749811775651078E-2</c:v>
                </c:pt>
                <c:pt idx="1158">
                  <c:v>-2.2622219898700394E-2</c:v>
                </c:pt>
                <c:pt idx="1159">
                  <c:v>-1.5860453348790705E-2</c:v>
                </c:pt>
                <c:pt idx="1160">
                  <c:v>-1.9531066652979913E-2</c:v>
                </c:pt>
                <c:pt idx="1161">
                  <c:v>-2.2874457698270931E-2</c:v>
                </c:pt>
                <c:pt idx="1162">
                  <c:v>-2.4690302734967501E-2</c:v>
                </c:pt>
                <c:pt idx="1163">
                  <c:v>-1.3140024796387638E-2</c:v>
                </c:pt>
                <c:pt idx="1164">
                  <c:v>3.1079436590050412E-3</c:v>
                </c:pt>
                <c:pt idx="1165">
                  <c:v>-4.9730151346495501E-3</c:v>
                </c:pt>
                <c:pt idx="1166">
                  <c:v>-6.9100182672064258E-3</c:v>
                </c:pt>
                <c:pt idx="1167">
                  <c:v>-3.6126100582970899E-3</c:v>
                </c:pt>
                <c:pt idx="1168">
                  <c:v>1.3680370823909859E-3</c:v>
                </c:pt>
                <c:pt idx="1169">
                  <c:v>9.9177918469573736E-4</c:v>
                </c:pt>
                <c:pt idx="1170">
                  <c:v>-4.6654452913002329E-3</c:v>
                </c:pt>
                <c:pt idx="1171">
                  <c:v>-3.4263891109590524E-3</c:v>
                </c:pt>
                <c:pt idx="1172">
                  <c:v>-9.2997901579939812E-3</c:v>
                </c:pt>
                <c:pt idx="1173">
                  <c:v>-1.0071385968480614E-2</c:v>
                </c:pt>
                <c:pt idx="1174">
                  <c:v>-6.0983544250179768E-3</c:v>
                </c:pt>
                <c:pt idx="1175">
                  <c:v>-2.9360327229890171E-3</c:v>
                </c:pt>
                <c:pt idx="1176">
                  <c:v>-2.2256837609609392E-3</c:v>
                </c:pt>
                <c:pt idx="1177">
                  <c:v>1.8883490940618524E-3</c:v>
                </c:pt>
                <c:pt idx="1178">
                  <c:v>5.1004696354915785E-3</c:v>
                </c:pt>
                <c:pt idx="1179">
                  <c:v>6.0689712017700619E-3</c:v>
                </c:pt>
                <c:pt idx="1180">
                  <c:v>3.6641260990566056E-3</c:v>
                </c:pt>
                <c:pt idx="1181">
                  <c:v>-1.1146354018995268E-2</c:v>
                </c:pt>
                <c:pt idx="1182">
                  <c:v>-2.3680015935628632E-2</c:v>
                </c:pt>
                <c:pt idx="1183">
                  <c:v>-2.5959696139311546E-2</c:v>
                </c:pt>
                <c:pt idx="1184">
                  <c:v>-2.7384019266236081E-2</c:v>
                </c:pt>
                <c:pt idx="1185">
                  <c:v>-3.8865799950620894E-2</c:v>
                </c:pt>
                <c:pt idx="1186">
                  <c:v>-3.5697563443912249E-2</c:v>
                </c:pt>
                <c:pt idx="1187">
                  <c:v>-2.4525260604386204E-2</c:v>
                </c:pt>
                <c:pt idx="1188">
                  <c:v>-2.4190215539298513E-2</c:v>
                </c:pt>
                <c:pt idx="1189">
                  <c:v>-2.7594471832746145E-2</c:v>
                </c:pt>
                <c:pt idx="1190">
                  <c:v>-2.0894715331898722E-2</c:v>
                </c:pt>
                <c:pt idx="1191">
                  <c:v>-2.1228043195627749E-2</c:v>
                </c:pt>
                <c:pt idx="1192">
                  <c:v>-2.225244920613784E-2</c:v>
                </c:pt>
                <c:pt idx="1193">
                  <c:v>-3.425129829962726E-2</c:v>
                </c:pt>
                <c:pt idx="1194">
                  <c:v>-4.1679720576994921E-2</c:v>
                </c:pt>
                <c:pt idx="1195">
                  <c:v>-4.6050570435211317E-2</c:v>
                </c:pt>
                <c:pt idx="1196">
                  <c:v>-3.477428151341156E-2</c:v>
                </c:pt>
                <c:pt idx="1197">
                  <c:v>-3.8066347318094031E-2</c:v>
                </c:pt>
                <c:pt idx="1198">
                  <c:v>-3.5475853668495455E-2</c:v>
                </c:pt>
                <c:pt idx="1199">
                  <c:v>-3.0926605669130434E-2</c:v>
                </c:pt>
                <c:pt idx="1200">
                  <c:v>-2.6332901234591418E-2</c:v>
                </c:pt>
                <c:pt idx="1201">
                  <c:v>-2.0048707462537351E-2</c:v>
                </c:pt>
                <c:pt idx="1202">
                  <c:v>-7.0092343457061942E-3</c:v>
                </c:pt>
                <c:pt idx="1203">
                  <c:v>-1.3018485100225387E-2</c:v>
                </c:pt>
                <c:pt idx="1204">
                  <c:v>-9.8662758061974117E-3</c:v>
                </c:pt>
                <c:pt idx="1205">
                  <c:v>-1.3738755670103478E-2</c:v>
                </c:pt>
                <c:pt idx="1206">
                  <c:v>-8.7077372895617185E-3</c:v>
                </c:pt>
                <c:pt idx="1207">
                  <c:v>-2.644814452577195E-2</c:v>
                </c:pt>
                <c:pt idx="1208">
                  <c:v>-2.9579747403496188E-2</c:v>
                </c:pt>
                <c:pt idx="1209">
                  <c:v>-2.5263466388454597E-2</c:v>
                </c:pt>
                <c:pt idx="1210">
                  <c:v>-1.6830481316276784E-2</c:v>
                </c:pt>
                <c:pt idx="1211">
                  <c:v>-2.3138715907351996E-2</c:v>
                </c:pt>
                <c:pt idx="1212">
                  <c:v>-2.9335332410114972E-2</c:v>
                </c:pt>
                <c:pt idx="1213">
                  <c:v>-3.8458632428469954E-2</c:v>
                </c:pt>
                <c:pt idx="1214">
                  <c:v>-2.7852624436996459E-2</c:v>
                </c:pt>
                <c:pt idx="1215">
                  <c:v>-3.4217145072605135E-2</c:v>
                </c:pt>
                <c:pt idx="1216">
                  <c:v>-3.5230675474510441E-2</c:v>
                </c:pt>
                <c:pt idx="1217">
                  <c:v>-3.3835163170381079E-2</c:v>
                </c:pt>
                <c:pt idx="1218">
                  <c:v>-4.5986843184790301E-2</c:v>
                </c:pt>
                <c:pt idx="1219">
                  <c:v>-3.8206394628899416E-2</c:v>
                </c:pt>
                <c:pt idx="1220">
                  <c:v>-5.4748576917074084E-2</c:v>
                </c:pt>
                <c:pt idx="1221">
                  <c:v>-4.5353577483750476E-2</c:v>
                </c:pt>
                <c:pt idx="1222">
                  <c:v>-5.1008512357934965E-2</c:v>
                </c:pt>
                <c:pt idx="1223">
                  <c:v>-5.3341807404037996E-2</c:v>
                </c:pt>
                <c:pt idx="1224">
                  <c:v>-6.4472134210352597E-2</c:v>
                </c:pt>
                <c:pt idx="1225">
                  <c:v>-6.0032596297790175E-2</c:v>
                </c:pt>
                <c:pt idx="1226">
                  <c:v>-7.444067889746514E-2</c:v>
                </c:pt>
                <c:pt idx="1227">
                  <c:v>-6.7230531992796869E-2</c:v>
                </c:pt>
                <c:pt idx="1228">
                  <c:v>-8.3317846721080335E-2</c:v>
                </c:pt>
                <c:pt idx="1229">
                  <c:v>-0.10867098918048664</c:v>
                </c:pt>
                <c:pt idx="1230">
                  <c:v>-0.13923679176414958</c:v>
                </c:pt>
                <c:pt idx="1231">
                  <c:v>-0.11430665323942402</c:v>
                </c:pt>
                <c:pt idx="1232">
                  <c:v>-0.11101019903126945</c:v>
                </c:pt>
                <c:pt idx="1233">
                  <c:v>-0.10901977185644351</c:v>
                </c:pt>
                <c:pt idx="1234">
                  <c:v>-0.10325856129817365</c:v>
                </c:pt>
                <c:pt idx="1235">
                  <c:v>-7.4846320018408394E-2</c:v>
                </c:pt>
                <c:pt idx="1236">
                  <c:v>-4.7185258932976835E-2</c:v>
                </c:pt>
                <c:pt idx="1237">
                  <c:v>-1.7693470399073777E-2</c:v>
                </c:pt>
                <c:pt idx="1238">
                  <c:v>-3.4557532541919775E-2</c:v>
                </c:pt>
                <c:pt idx="1239">
                  <c:v>-2.1841084080665693E-2</c:v>
                </c:pt>
                <c:pt idx="1240">
                  <c:v>7.4656283068050737E-3</c:v>
                </c:pt>
                <c:pt idx="1241">
                  <c:v>9.9494646720164181E-3</c:v>
                </c:pt>
                <c:pt idx="1242">
                  <c:v>1.5051460708715684E-2</c:v>
                </c:pt>
                <c:pt idx="1243">
                  <c:v>9.7405385067141324E-3</c:v>
                </c:pt>
                <c:pt idx="1244">
                  <c:v>1.9375564529946595E-2</c:v>
                </c:pt>
                <c:pt idx="1245">
                  <c:v>1.8877766936089362E-3</c:v>
                </c:pt>
                <c:pt idx="1246">
                  <c:v>-1.1450680259778238E-2</c:v>
                </c:pt>
                <c:pt idx="1247">
                  <c:v>-1.2368428985901006E-2</c:v>
                </c:pt>
                <c:pt idx="1248">
                  <c:v>-4.4411597138455688E-2</c:v>
                </c:pt>
                <c:pt idx="1249">
                  <c:v>-5.2682592882467488E-2</c:v>
                </c:pt>
                <c:pt idx="1250">
                  <c:v>-4.4114712103560182E-2</c:v>
                </c:pt>
                <c:pt idx="1251">
                  <c:v>-3.364150101715558E-2</c:v>
                </c:pt>
                <c:pt idx="1252">
                  <c:v>-5.3880054629898986E-3</c:v>
                </c:pt>
                <c:pt idx="1253">
                  <c:v>6.7050989050742851E-3</c:v>
                </c:pt>
                <c:pt idx="1254">
                  <c:v>-1.5969591035140483E-2</c:v>
                </c:pt>
                <c:pt idx="1255">
                  <c:v>2.8785446375045216E-2</c:v>
                </c:pt>
                <c:pt idx="1256">
                  <c:v>4.3275763839784417E-2</c:v>
                </c:pt>
                <c:pt idx="1257">
                  <c:v>4.5580820463545189E-2</c:v>
                </c:pt>
                <c:pt idx="1258">
                  <c:v>4.3161283749207781E-2</c:v>
                </c:pt>
                <c:pt idx="1259">
                  <c:v>7.8266221924235373E-3</c:v>
                </c:pt>
                <c:pt idx="1260">
                  <c:v>-8.4335574726306407E-3</c:v>
                </c:pt>
                <c:pt idx="1261">
                  <c:v>-2.1470740987649954E-3</c:v>
                </c:pt>
                <c:pt idx="1262">
                  <c:v>-1.6988845441574505E-2</c:v>
                </c:pt>
                <c:pt idx="1263">
                  <c:v>-3.3220977484437392E-2</c:v>
                </c:pt>
                <c:pt idx="1264">
                  <c:v>-1.3592221154165312E-2</c:v>
                </c:pt>
                <c:pt idx="1265">
                  <c:v>-3.0331118397980854E-2</c:v>
                </c:pt>
                <c:pt idx="1266">
                  <c:v>-1.1112200791973231E-2</c:v>
                </c:pt>
                <c:pt idx="1267">
                  <c:v>2.1853676890629222E-2</c:v>
                </c:pt>
                <c:pt idx="1268">
                  <c:v>-1.4935835817232943E-3</c:v>
                </c:pt>
                <c:pt idx="1269">
                  <c:v>-1.1475865879705036E-2</c:v>
                </c:pt>
                <c:pt idx="1270">
                  <c:v>-3.2452816076668077E-2</c:v>
                </c:pt>
                <c:pt idx="1271">
                  <c:v>-5.0098586438001608E-2</c:v>
                </c:pt>
                <c:pt idx="1272">
                  <c:v>-4.8094803252608342E-2</c:v>
                </c:pt>
                <c:pt idx="1273">
                  <c:v>-5.8035491117680575E-2</c:v>
                </c:pt>
                <c:pt idx="1274">
                  <c:v>-9.7063089596316515E-2</c:v>
                </c:pt>
                <c:pt idx="1275">
                  <c:v>-7.8416572443192098E-2</c:v>
                </c:pt>
                <c:pt idx="1276">
                  <c:v>-4.9513783975305835E-2</c:v>
                </c:pt>
                <c:pt idx="1277">
                  <c:v>-2.5480596960248326E-2</c:v>
                </c:pt>
                <c:pt idx="1278">
                  <c:v>-2.3796404027714817E-2</c:v>
                </c:pt>
                <c:pt idx="1279">
                  <c:v>-5.1199884909348979E-2</c:v>
                </c:pt>
                <c:pt idx="1280">
                  <c:v>-3.2562144563168832E-2</c:v>
                </c:pt>
                <c:pt idx="1281">
                  <c:v>-2.7900706075038657E-2</c:v>
                </c:pt>
                <c:pt idx="1282">
                  <c:v>-2.8770754763421169E-2</c:v>
                </c:pt>
                <c:pt idx="1283">
                  <c:v>-1.8637167945727229E-2</c:v>
                </c:pt>
                <c:pt idx="1284">
                  <c:v>-2.0425156160383481E-2</c:v>
                </c:pt>
                <c:pt idx="1285">
                  <c:v>-2.8503825352226675E-2</c:v>
                </c:pt>
                <c:pt idx="1286">
                  <c:v>1.795410340528664E-2</c:v>
                </c:pt>
                <c:pt idx="1287">
                  <c:v>-2.4597955461902903E-3</c:v>
                </c:pt>
                <c:pt idx="1288">
                  <c:v>3.2420380051004699E-2</c:v>
                </c:pt>
                <c:pt idx="1289">
                  <c:v>8.7960968394718175E-2</c:v>
                </c:pt>
                <c:pt idx="1290">
                  <c:v>5.3573629587455769E-2</c:v>
                </c:pt>
                <c:pt idx="1291">
                  <c:v>4.3002919623910056E-2</c:v>
                </c:pt>
                <c:pt idx="1292">
                  <c:v>3.8324690722495322E-2</c:v>
                </c:pt>
                <c:pt idx="1293">
                  <c:v>2.4731515567575327E-3</c:v>
                </c:pt>
                <c:pt idx="1294">
                  <c:v>3.9889633560678157E-2</c:v>
                </c:pt>
                <c:pt idx="1295">
                  <c:v>3.3300350347237224E-2</c:v>
                </c:pt>
                <c:pt idx="1296">
                  <c:v>7.21377210753648E-3</c:v>
                </c:pt>
                <c:pt idx="1297">
                  <c:v>3.1179988269606718E-2</c:v>
                </c:pt>
                <c:pt idx="1298">
                  <c:v>6.3376178143232084E-2</c:v>
                </c:pt>
              </c:numCache>
            </c:numRef>
          </c:yVal>
          <c:smooth val="0"/>
          <c:extLst>
            <c:ext xmlns:c16="http://schemas.microsoft.com/office/drawing/2014/chart" uri="{C3380CC4-5D6E-409C-BE32-E72D297353CC}">
              <c16:uniqueId val="{00000008-EA6C-4C0E-9A4F-E63847BC888B}"/>
            </c:ext>
          </c:extLst>
        </c:ser>
        <c:ser>
          <c:idx val="14"/>
          <c:order val="14"/>
          <c:tx>
            <c:strRef>
              <c:f>'24.08.21 Eg Filtres +Lihgt  Abs'!$CR$1</c:f>
              <c:strCache>
                <c:ptCount val="1"/>
                <c:pt idx="0">
                  <c:v>Abs 800</c:v>
                </c:pt>
              </c:strCache>
            </c:strRef>
          </c:tx>
          <c:spPr>
            <a:ln w="19050" cap="rnd">
              <a:solidFill>
                <a:srgbClr val="C00000"/>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Abs'!$CR$2:$CR$1300</c:f>
              <c:numCache>
                <c:formatCode>General</c:formatCode>
                <c:ptCount val="1299"/>
                <c:pt idx="0">
                  <c:v>39.818982845783523</c:v>
                </c:pt>
                <c:pt idx="1">
                  <c:v>37.602660935892381</c:v>
                </c:pt>
                <c:pt idx="2">
                  <c:v>38.323010212506503</c:v>
                </c:pt>
                <c:pt idx="3">
                  <c:v>38.867057997891443</c:v>
                </c:pt>
                <c:pt idx="4">
                  <c:v>35.870329588324211</c:v>
                </c:pt>
                <c:pt idx="5">
                  <c:v>36.689914197162338</c:v>
                </c:pt>
                <c:pt idx="6">
                  <c:v>36.497715205710868</c:v>
                </c:pt>
                <c:pt idx="7">
                  <c:v>37.874506204986851</c:v>
                </c:pt>
                <c:pt idx="8">
                  <c:v>37.89995014416909</c:v>
                </c:pt>
                <c:pt idx="9">
                  <c:v>36.733339578543571</c:v>
                </c:pt>
                <c:pt idx="10">
                  <c:v>32.26487180382842</c:v>
                </c:pt>
                <c:pt idx="11">
                  <c:v>32.277851785283318</c:v>
                </c:pt>
                <c:pt idx="12">
                  <c:v>33.040534854624205</c:v>
                </c:pt>
                <c:pt idx="13">
                  <c:v>33.68760876192411</c:v>
                </c:pt>
                <c:pt idx="14">
                  <c:v>34.155046870832109</c:v>
                </c:pt>
                <c:pt idx="15">
                  <c:v>36.243732296416724</c:v>
                </c:pt>
                <c:pt idx="16">
                  <c:v>31.504570382460905</c:v>
                </c:pt>
                <c:pt idx="17">
                  <c:v>36.355372045168743</c:v>
                </c:pt>
                <c:pt idx="18">
                  <c:v>16.160819191636918</c:v>
                </c:pt>
                <c:pt idx="19">
                  <c:v>8.3434348285848543</c:v>
                </c:pt>
                <c:pt idx="20">
                  <c:v>6.4141173771387177</c:v>
                </c:pt>
                <c:pt idx="21">
                  <c:v>5.1688707495522497</c:v>
                </c:pt>
                <c:pt idx="22">
                  <c:v>3.5933629822043258</c:v>
                </c:pt>
                <c:pt idx="23">
                  <c:v>2.9986754067854728</c:v>
                </c:pt>
                <c:pt idx="24">
                  <c:v>2.1227846704434308</c:v>
                </c:pt>
                <c:pt idx="25">
                  <c:v>1.4398292517179616</c:v>
                </c:pt>
                <c:pt idx="26">
                  <c:v>1.0011947933999767</c:v>
                </c:pt>
                <c:pt idx="27">
                  <c:v>0.77377499936489358</c:v>
                </c:pt>
                <c:pt idx="28">
                  <c:v>0.77900728149173704</c:v>
                </c:pt>
                <c:pt idx="29">
                  <c:v>1.2872172189972939</c:v>
                </c:pt>
                <c:pt idx="30">
                  <c:v>1.4828715847168061</c:v>
                </c:pt>
                <c:pt idx="31">
                  <c:v>1.1346792158344656</c:v>
                </c:pt>
                <c:pt idx="32">
                  <c:v>2.2174432691452735</c:v>
                </c:pt>
                <c:pt idx="33">
                  <c:v>2.7122842226936119</c:v>
                </c:pt>
                <c:pt idx="34">
                  <c:v>3.2577808439290203</c:v>
                </c:pt>
                <c:pt idx="35">
                  <c:v>3.1685027849403631</c:v>
                </c:pt>
                <c:pt idx="36">
                  <c:v>2.5369989012664012</c:v>
                </c:pt>
                <c:pt idx="37">
                  <c:v>2.3973569264674124</c:v>
                </c:pt>
                <c:pt idx="38">
                  <c:v>2.734709423069595</c:v>
                </c:pt>
                <c:pt idx="39">
                  <c:v>2.2925802932920085</c:v>
                </c:pt>
                <c:pt idx="40">
                  <c:v>2.0921050751330541</c:v>
                </c:pt>
                <c:pt idx="41">
                  <c:v>1.5915838911682136</c:v>
                </c:pt>
                <c:pt idx="42">
                  <c:v>1.4956054625477913</c:v>
                </c:pt>
                <c:pt idx="43">
                  <c:v>1.4496495801948504</c:v>
                </c:pt>
                <c:pt idx="44">
                  <c:v>1.8101417715650283</c:v>
                </c:pt>
                <c:pt idx="45">
                  <c:v>2.0175535394464412</c:v>
                </c:pt>
                <c:pt idx="46">
                  <c:v>1.9925482204326341</c:v>
                </c:pt>
                <c:pt idx="47">
                  <c:v>1.9060586742794716</c:v>
                </c:pt>
                <c:pt idx="48">
                  <c:v>2.043197933999771</c:v>
                </c:pt>
                <c:pt idx="49">
                  <c:v>1.8610872064221926</c:v>
                </c:pt>
                <c:pt idx="50">
                  <c:v>2.0504698991451464</c:v>
                </c:pt>
                <c:pt idx="51">
                  <c:v>1.9303554530211993</c:v>
                </c:pt>
                <c:pt idx="52">
                  <c:v>2.1230426823072133</c:v>
                </c:pt>
                <c:pt idx="53">
                  <c:v>2.2505541300951384</c:v>
                </c:pt>
                <c:pt idx="54">
                  <c:v>2.5808192392698821</c:v>
                </c:pt>
                <c:pt idx="55">
                  <c:v>2.438622947019446</c:v>
                </c:pt>
                <c:pt idx="56">
                  <c:v>2.9775462198483362</c:v>
                </c:pt>
                <c:pt idx="57">
                  <c:v>2.8999620524089571</c:v>
                </c:pt>
                <c:pt idx="58">
                  <c:v>2.6349997459575487</c:v>
                </c:pt>
                <c:pt idx="59">
                  <c:v>2.1827625052396251</c:v>
                </c:pt>
                <c:pt idx="60">
                  <c:v>1.7646264940871614</c:v>
                </c:pt>
                <c:pt idx="61">
                  <c:v>1.4134405921729516</c:v>
                </c:pt>
                <c:pt idx="62">
                  <c:v>1.4571636795508529</c:v>
                </c:pt>
                <c:pt idx="63">
                  <c:v>1.4060217587358845</c:v>
                </c:pt>
                <c:pt idx="64">
                  <c:v>1.5421825580804551</c:v>
                </c:pt>
                <c:pt idx="65">
                  <c:v>1.8068987609079472</c:v>
                </c:pt>
                <c:pt idx="66">
                  <c:v>1.8153813971064561</c:v>
                </c:pt>
                <c:pt idx="67">
                  <c:v>2.6513676216545776</c:v>
                </c:pt>
                <c:pt idx="68">
                  <c:v>2.8850211807893098</c:v>
                </c:pt>
                <c:pt idx="69">
                  <c:v>2.814054025302628</c:v>
                </c:pt>
                <c:pt idx="70">
                  <c:v>3.0418070515833193</c:v>
                </c:pt>
                <c:pt idx="71">
                  <c:v>2.7350448384925121</c:v>
                </c:pt>
                <c:pt idx="72">
                  <c:v>2.7731015884004209</c:v>
                </c:pt>
                <c:pt idx="73">
                  <c:v>2.6658281942662616</c:v>
                </c:pt>
                <c:pt idx="74">
                  <c:v>2.3285332541567687</c:v>
                </c:pt>
                <c:pt idx="75">
                  <c:v>2.2774270580614013</c:v>
                </c:pt>
                <c:pt idx="76">
                  <c:v>2.1363243391720754</c:v>
                </c:pt>
                <c:pt idx="77">
                  <c:v>1.4436081331690522</c:v>
                </c:pt>
                <c:pt idx="78">
                  <c:v>1.6873559102976103</c:v>
                </c:pt>
                <c:pt idx="79">
                  <c:v>1.8811545753045329</c:v>
                </c:pt>
                <c:pt idx="80">
                  <c:v>2.4876729870311323</c:v>
                </c:pt>
                <c:pt idx="81">
                  <c:v>2.1680637678306041</c:v>
                </c:pt>
                <c:pt idx="82">
                  <c:v>2.1287923774562727</c:v>
                </c:pt>
                <c:pt idx="83">
                  <c:v>2.7045518056067164</c:v>
                </c:pt>
                <c:pt idx="84">
                  <c:v>2.9049396966733134</c:v>
                </c:pt>
                <c:pt idx="85">
                  <c:v>2.5738926130806448</c:v>
                </c:pt>
                <c:pt idx="86">
                  <c:v>2.1093680535267438</c:v>
                </c:pt>
                <c:pt idx="87">
                  <c:v>1.683831071297013</c:v>
                </c:pt>
                <c:pt idx="88">
                  <c:v>1.8586876960890164</c:v>
                </c:pt>
                <c:pt idx="89">
                  <c:v>1.9698312681799126</c:v>
                </c:pt>
                <c:pt idx="90">
                  <c:v>1.7694810865395603</c:v>
                </c:pt>
                <c:pt idx="91">
                  <c:v>1.96690184117266</c:v>
                </c:pt>
                <c:pt idx="92">
                  <c:v>1.9550094789589334</c:v>
                </c:pt>
                <c:pt idx="93">
                  <c:v>1.8366336358555511</c:v>
                </c:pt>
                <c:pt idx="94">
                  <c:v>1.7588132883254788</c:v>
                </c:pt>
                <c:pt idx="95">
                  <c:v>1.3511446200160044</c:v>
                </c:pt>
                <c:pt idx="96">
                  <c:v>1.0863857459956556</c:v>
                </c:pt>
                <c:pt idx="97">
                  <c:v>1.1095577914819563</c:v>
                </c:pt>
                <c:pt idx="98">
                  <c:v>0.77225272936857714</c:v>
                </c:pt>
                <c:pt idx="99">
                  <c:v>1.101853557229413</c:v>
                </c:pt>
                <c:pt idx="100">
                  <c:v>1.4971971972766647</c:v>
                </c:pt>
                <c:pt idx="101">
                  <c:v>1.2246685936845043</c:v>
                </c:pt>
                <c:pt idx="102">
                  <c:v>1.6029800767208195</c:v>
                </c:pt>
                <c:pt idx="103">
                  <c:v>1.2200045330699758</c:v>
                </c:pt>
                <c:pt idx="104">
                  <c:v>1.0084000724020981</c:v>
                </c:pt>
                <c:pt idx="105">
                  <c:v>1.0510224414749703</c:v>
                </c:pt>
                <c:pt idx="106">
                  <c:v>1.119289205101172</c:v>
                </c:pt>
                <c:pt idx="107">
                  <c:v>1.0989356415206979</c:v>
                </c:pt>
                <c:pt idx="108">
                  <c:v>1.5430816301904047</c:v>
                </c:pt>
                <c:pt idx="109">
                  <c:v>1.3291004833157618</c:v>
                </c:pt>
                <c:pt idx="110">
                  <c:v>1.4936445723830447</c:v>
                </c:pt>
                <c:pt idx="111">
                  <c:v>1.7059883362759911</c:v>
                </c:pt>
                <c:pt idx="112">
                  <c:v>1.8603985132165581</c:v>
                </c:pt>
                <c:pt idx="113">
                  <c:v>1.7139946428798245</c:v>
                </c:pt>
                <c:pt idx="114">
                  <c:v>1.4439495027119027</c:v>
                </c:pt>
                <c:pt idx="115">
                  <c:v>1.4044320087136559</c:v>
                </c:pt>
                <c:pt idx="116">
                  <c:v>1.5316298728517532</c:v>
                </c:pt>
                <c:pt idx="117">
                  <c:v>1.7590077895766383</c:v>
                </c:pt>
                <c:pt idx="118">
                  <c:v>2.1102016303174254</c:v>
                </c:pt>
                <c:pt idx="119">
                  <c:v>2.3926948505595282</c:v>
                </c:pt>
                <c:pt idx="120">
                  <c:v>2.547367008777166</c:v>
                </c:pt>
                <c:pt idx="121">
                  <c:v>2.7792462401717324</c:v>
                </c:pt>
                <c:pt idx="122">
                  <c:v>2.7442300608431665</c:v>
                </c:pt>
                <c:pt idx="123">
                  <c:v>2.6786216132965812</c:v>
                </c:pt>
                <c:pt idx="124">
                  <c:v>2.8654698356345345</c:v>
                </c:pt>
                <c:pt idx="125">
                  <c:v>2.3567855532409459</c:v>
                </c:pt>
                <c:pt idx="126">
                  <c:v>1.9931297394794669</c:v>
                </c:pt>
                <c:pt idx="127">
                  <c:v>2.2163258793044318</c:v>
                </c:pt>
                <c:pt idx="128">
                  <c:v>1.9332253388291183</c:v>
                </c:pt>
                <c:pt idx="129">
                  <c:v>1.8040765080594965</c:v>
                </c:pt>
                <c:pt idx="130">
                  <c:v>1.986157465037407</c:v>
                </c:pt>
                <c:pt idx="131">
                  <c:v>1.7992239003137422</c:v>
                </c:pt>
                <c:pt idx="132">
                  <c:v>1.8099155150075574</c:v>
                </c:pt>
                <c:pt idx="133">
                  <c:v>1.8330333780024639</c:v>
                </c:pt>
                <c:pt idx="134">
                  <c:v>1.48969103674724</c:v>
                </c:pt>
                <c:pt idx="135">
                  <c:v>1.6818344564126664</c:v>
                </c:pt>
                <c:pt idx="136">
                  <c:v>1.8362803580728337</c:v>
                </c:pt>
                <c:pt idx="137">
                  <c:v>1.8946128710607535</c:v>
                </c:pt>
                <c:pt idx="138">
                  <c:v>2.0516944631447909</c:v>
                </c:pt>
                <c:pt idx="139">
                  <c:v>1.8135455434603118</c:v>
                </c:pt>
                <c:pt idx="140">
                  <c:v>1.6713770371029</c:v>
                </c:pt>
                <c:pt idx="141">
                  <c:v>1.7245751140015491</c:v>
                </c:pt>
                <c:pt idx="142">
                  <c:v>1.6809889713821176</c:v>
                </c:pt>
                <c:pt idx="143">
                  <c:v>1.5374728492131029</c:v>
                </c:pt>
                <c:pt idx="144">
                  <c:v>1.4970106348520837</c:v>
                </c:pt>
                <c:pt idx="145">
                  <c:v>1.5321320036328065</c:v>
                </c:pt>
                <c:pt idx="146">
                  <c:v>1.9102424358860361</c:v>
                </c:pt>
                <c:pt idx="147">
                  <c:v>2.0044326438197819</c:v>
                </c:pt>
                <c:pt idx="148">
                  <c:v>2.0470204789970396</c:v>
                </c:pt>
                <c:pt idx="149">
                  <c:v>1.8268073532587294</c:v>
                </c:pt>
                <c:pt idx="150">
                  <c:v>1.9427003283498672</c:v>
                </c:pt>
                <c:pt idx="151">
                  <c:v>1.5632422802850352</c:v>
                </c:pt>
                <c:pt idx="152">
                  <c:v>1.2605548684060104</c:v>
                </c:pt>
                <c:pt idx="153">
                  <c:v>1.0302824555108157</c:v>
                </c:pt>
                <c:pt idx="154">
                  <c:v>0.97989194463144769</c:v>
                </c:pt>
                <c:pt idx="155">
                  <c:v>1.1460507910246802</c:v>
                </c:pt>
                <c:pt idx="156">
                  <c:v>1.4061805352674428</c:v>
                </c:pt>
                <c:pt idx="157">
                  <c:v>1.2512962119095099</c:v>
                </c:pt>
                <c:pt idx="158">
                  <c:v>1.3300412342652457</c:v>
                </c:pt>
                <c:pt idx="159">
                  <c:v>1.4731723233452305</c:v>
                </c:pt>
                <c:pt idx="160">
                  <c:v>1.4013735757745114</c:v>
                </c:pt>
                <c:pt idx="161">
                  <c:v>1.4305309010885714</c:v>
                </c:pt>
                <c:pt idx="162">
                  <c:v>1.2374030669274834</c:v>
                </c:pt>
                <c:pt idx="163">
                  <c:v>1.1324269707343095</c:v>
                </c:pt>
                <c:pt idx="164">
                  <c:v>1.5153671866068816</c:v>
                </c:pt>
                <c:pt idx="165">
                  <c:v>1.9555552732861656</c:v>
                </c:pt>
                <c:pt idx="166">
                  <c:v>2.043509532942954</c:v>
                </c:pt>
                <c:pt idx="167">
                  <c:v>2.119533720959772</c:v>
                </c:pt>
                <c:pt idx="168">
                  <c:v>2.1308723500196876</c:v>
                </c:pt>
                <c:pt idx="169">
                  <c:v>1.9715520088406773</c:v>
                </c:pt>
                <c:pt idx="170">
                  <c:v>1.8774292809328434</c:v>
                </c:pt>
                <c:pt idx="171">
                  <c:v>1.4333253680439997</c:v>
                </c:pt>
                <c:pt idx="172">
                  <c:v>1.2278685362074002</c:v>
                </c:pt>
                <c:pt idx="173">
                  <c:v>1.3159637100359469</c:v>
                </c:pt>
                <c:pt idx="174">
                  <c:v>1.6545090153314617</c:v>
                </c:pt>
                <c:pt idx="175">
                  <c:v>1.8329579591499738</c:v>
                </c:pt>
                <c:pt idx="176">
                  <c:v>2.0655755014162862</c:v>
                </c:pt>
                <c:pt idx="177">
                  <c:v>1.9203763480127523</c:v>
                </c:pt>
                <c:pt idx="178">
                  <c:v>2.0885048172799667</c:v>
                </c:pt>
                <c:pt idx="179">
                  <c:v>2.0932562049868531</c:v>
                </c:pt>
                <c:pt idx="180">
                  <c:v>1.7886116738857059</c:v>
                </c:pt>
                <c:pt idx="181">
                  <c:v>1.4355125147662171</c:v>
                </c:pt>
                <c:pt idx="182">
                  <c:v>1.3664506776582366</c:v>
                </c:pt>
                <c:pt idx="183">
                  <c:v>1.1780883226212095</c:v>
                </c:pt>
                <c:pt idx="184">
                  <c:v>1.5121519618428236</c:v>
                </c:pt>
                <c:pt idx="185">
                  <c:v>1.4511420795914991</c:v>
                </c:pt>
                <c:pt idx="186">
                  <c:v>1.3469489501695728</c:v>
                </c:pt>
                <c:pt idx="187">
                  <c:v>1.5518163241327623</c:v>
                </c:pt>
                <c:pt idx="188">
                  <c:v>1.6066101051735739</c:v>
                </c:pt>
                <c:pt idx="189">
                  <c:v>1.5443716895093167</c:v>
                </c:pt>
                <c:pt idx="190">
                  <c:v>1.7520394845478677</c:v>
                </c:pt>
                <c:pt idx="191">
                  <c:v>1.6075568102429911</c:v>
                </c:pt>
                <c:pt idx="192">
                  <c:v>1.6371904651517266</c:v>
                </c:pt>
                <c:pt idx="193">
                  <c:v>1.5287560176305457</c:v>
                </c:pt>
                <c:pt idx="194">
                  <c:v>1.3833127453097411</c:v>
                </c:pt>
                <c:pt idx="195">
                  <c:v>1.353933132851499</c:v>
                </c:pt>
                <c:pt idx="196">
                  <c:v>1.2702658395467878</c:v>
                </c:pt>
                <c:pt idx="197">
                  <c:v>1.2387463163844676</c:v>
                </c:pt>
                <c:pt idx="198">
                  <c:v>1.3002269710518624</c:v>
                </c:pt>
                <c:pt idx="199">
                  <c:v>1.2540321300189259</c:v>
                </c:pt>
                <c:pt idx="200">
                  <c:v>1.3877386411269321</c:v>
                </c:pt>
                <c:pt idx="201">
                  <c:v>1.4144448537350591</c:v>
                </c:pt>
                <c:pt idx="202">
                  <c:v>1.4022627243512387</c:v>
                </c:pt>
                <c:pt idx="203">
                  <c:v>1.4660134864785903</c:v>
                </c:pt>
                <c:pt idx="204">
                  <c:v>1.4148854586101336</c:v>
                </c:pt>
                <c:pt idx="205">
                  <c:v>1.3501145572675191</c:v>
                </c:pt>
                <c:pt idx="206">
                  <c:v>1.3615286051799251</c:v>
                </c:pt>
                <c:pt idx="207">
                  <c:v>1.2661078791266018</c:v>
                </c:pt>
                <c:pt idx="208">
                  <c:v>1.2908174768503817</c:v>
                </c:pt>
                <c:pt idx="209">
                  <c:v>1.277593376478209</c:v>
                </c:pt>
                <c:pt idx="210">
                  <c:v>1.255578216494976</c:v>
                </c:pt>
                <c:pt idx="211">
                  <c:v>1.2849903781421872</c:v>
                </c:pt>
                <c:pt idx="212">
                  <c:v>1.3054269024604006</c:v>
                </c:pt>
                <c:pt idx="213">
                  <c:v>1.295650237529691</c:v>
                </c:pt>
                <c:pt idx="214">
                  <c:v>1.2950687184828582</c:v>
                </c:pt>
                <c:pt idx="215">
                  <c:v>1.2882413276258458</c:v>
                </c:pt>
                <c:pt idx="216">
                  <c:v>1.3230034645039184</c:v>
                </c:pt>
                <c:pt idx="217">
                  <c:v>1.3554216628348594</c:v>
                </c:pt>
                <c:pt idx="218">
                  <c:v>1.3455457625719254</c:v>
                </c:pt>
                <c:pt idx="219">
                  <c:v>1.3498208206841362</c:v>
                </c:pt>
                <c:pt idx="220">
                  <c:v>1.351745986129282</c:v>
                </c:pt>
                <c:pt idx="221">
                  <c:v>1.3718371714913558</c:v>
                </c:pt>
                <c:pt idx="222">
                  <c:v>1.3578965920205261</c:v>
                </c:pt>
                <c:pt idx="223">
                  <c:v>1.3361700083834007</c:v>
                </c:pt>
                <c:pt idx="224">
                  <c:v>1.3231741492753435</c:v>
                </c:pt>
                <c:pt idx="225">
                  <c:v>1.3248254252035512</c:v>
                </c:pt>
                <c:pt idx="226">
                  <c:v>1.324956415842087</c:v>
                </c:pt>
                <c:pt idx="227">
                  <c:v>1.3430787722128366</c:v>
                </c:pt>
                <c:pt idx="228">
                  <c:v>1.3489832744801653</c:v>
                </c:pt>
                <c:pt idx="229">
                  <c:v>1.3533456596847331</c:v>
                </c:pt>
                <c:pt idx="230">
                  <c:v>1.3667980013210204</c:v>
                </c:pt>
                <c:pt idx="231">
                  <c:v>1.3749650691630566</c:v>
                </c:pt>
                <c:pt idx="232">
                  <c:v>1.3765885591982416</c:v>
                </c:pt>
                <c:pt idx="233">
                  <c:v>1.3880800106697826</c:v>
                </c:pt>
                <c:pt idx="234">
                  <c:v>1.3888203062481739</c:v>
                </c:pt>
                <c:pt idx="235">
                  <c:v>1.3992717714380072</c:v>
                </c:pt>
                <c:pt idx="236">
                  <c:v>1.4134266992264406</c:v>
                </c:pt>
                <c:pt idx="237">
                  <c:v>1.4150958375144485</c:v>
                </c:pt>
                <c:pt idx="238">
                  <c:v>1.4221117755026862</c:v>
                </c:pt>
                <c:pt idx="239">
                  <c:v>1.4362726574110531</c:v>
                </c:pt>
                <c:pt idx="240">
                  <c:v>1.4400098600226097</c:v>
                </c:pt>
                <c:pt idx="241">
                  <c:v>1.4439475180052586</c:v>
                </c:pt>
                <c:pt idx="242">
                  <c:v>1.4520530599413159</c:v>
                </c:pt>
                <c:pt idx="243">
                  <c:v>1.4576876421049956</c:v>
                </c:pt>
                <c:pt idx="244">
                  <c:v>1.4672102645852121</c:v>
                </c:pt>
                <c:pt idx="245">
                  <c:v>1.4763418998564659</c:v>
                </c:pt>
                <c:pt idx="246">
                  <c:v>1.4826870069988691</c:v>
                </c:pt>
                <c:pt idx="247">
                  <c:v>1.4889408176356265</c:v>
                </c:pt>
                <c:pt idx="248">
                  <c:v>1.4987512225792927</c:v>
                </c:pt>
                <c:pt idx="249">
                  <c:v>1.5011943964586478</c:v>
                </c:pt>
                <c:pt idx="250">
                  <c:v>1.5050546508821618</c:v>
                </c:pt>
                <c:pt idx="251">
                  <c:v>1.5084762851372462</c:v>
                </c:pt>
                <c:pt idx="252">
                  <c:v>1.5086390310820934</c:v>
                </c:pt>
                <c:pt idx="253">
                  <c:v>1.5042508446911476</c:v>
                </c:pt>
                <c:pt idx="254">
                  <c:v>1.5028039935473216</c:v>
                </c:pt>
                <c:pt idx="255">
                  <c:v>1.494761962223887</c:v>
                </c:pt>
                <c:pt idx="256">
                  <c:v>1.4899292015445778</c:v>
                </c:pt>
                <c:pt idx="257">
                  <c:v>1.4819248796473889</c:v>
                </c:pt>
                <c:pt idx="258">
                  <c:v>1.472318899488104</c:v>
                </c:pt>
                <c:pt idx="259">
                  <c:v>1.4622782685736784</c:v>
                </c:pt>
                <c:pt idx="260">
                  <c:v>1.454351350235624</c:v>
                </c:pt>
                <c:pt idx="261">
                  <c:v>1.4416015947514826</c:v>
                </c:pt>
                <c:pt idx="262">
                  <c:v>1.4295703030726432</c:v>
                </c:pt>
                <c:pt idx="263">
                  <c:v>1.4142086736443658</c:v>
                </c:pt>
                <c:pt idx="264">
                  <c:v>1.4002760330001138</c:v>
                </c:pt>
                <c:pt idx="265">
                  <c:v>1.3842693739123804</c:v>
                </c:pt>
                <c:pt idx="266">
                  <c:v>1.3661093081153859</c:v>
                </c:pt>
                <c:pt idx="267">
                  <c:v>1.3458315603287305</c:v>
                </c:pt>
                <c:pt idx="268">
                  <c:v>1.3277191274912035</c:v>
                </c:pt>
                <c:pt idx="269">
                  <c:v>1.3066594052866234</c:v>
                </c:pt>
                <c:pt idx="270">
                  <c:v>1.2860601350235621</c:v>
                </c:pt>
                <c:pt idx="271">
                  <c:v>1.261166951935168</c:v>
                </c:pt>
                <c:pt idx="272">
                  <c:v>1.2383743823592921</c:v>
                </c:pt>
                <c:pt idx="273">
                  <c:v>1.2155490651237819</c:v>
                </c:pt>
                <c:pt idx="274">
                  <c:v>1.191611915226034</c:v>
                </c:pt>
                <c:pt idx="275">
                  <c:v>1.1660873969540306</c:v>
                </c:pt>
                <c:pt idx="276">
                  <c:v>1.143906712436648</c:v>
                </c:pt>
                <c:pt idx="277">
                  <c:v>1.1204804260291892</c:v>
                </c:pt>
                <c:pt idx="278">
                  <c:v>1.0997791418446017</c:v>
                </c:pt>
                <c:pt idx="279">
                  <c:v>1.0780392606729581</c:v>
                </c:pt>
                <c:pt idx="280">
                  <c:v>1.0556347012460778</c:v>
                </c:pt>
                <c:pt idx="281">
                  <c:v>1.0359202132051262</c:v>
                </c:pt>
                <c:pt idx="282">
                  <c:v>1.0193074247081686</c:v>
                </c:pt>
                <c:pt idx="283">
                  <c:v>1.0040964345142069</c:v>
                </c:pt>
                <c:pt idx="284">
                  <c:v>0.98900929001486126</c:v>
                </c:pt>
                <c:pt idx="285">
                  <c:v>0.97570302278760757</c:v>
                </c:pt>
                <c:pt idx="286">
                  <c:v>0.96670178274289609</c:v>
                </c:pt>
                <c:pt idx="287">
                  <c:v>0.95657521403076406</c:v>
                </c:pt>
                <c:pt idx="288">
                  <c:v>0.95128398611657994</c:v>
                </c:pt>
                <c:pt idx="289">
                  <c:v>0.94477732385331548</c:v>
                </c:pt>
                <c:pt idx="290">
                  <c:v>0.94145690963710027</c:v>
                </c:pt>
                <c:pt idx="291">
                  <c:v>0.94138010148995876</c:v>
                </c:pt>
                <c:pt idx="292">
                  <c:v>0.94390980857901363</c:v>
                </c:pt>
                <c:pt idx="293">
                  <c:v>0.94601260526884012</c:v>
                </c:pt>
                <c:pt idx="294">
                  <c:v>0.95076141285708804</c:v>
                </c:pt>
                <c:pt idx="295">
                  <c:v>0.95569201957397065</c:v>
                </c:pt>
                <c:pt idx="296">
                  <c:v>0.96164792574339142</c:v>
                </c:pt>
                <c:pt idx="297">
                  <c:v>0.96408574091480659</c:v>
                </c:pt>
                <c:pt idx="298">
                  <c:v>0.96708086171199203</c:v>
                </c:pt>
                <c:pt idx="299">
                  <c:v>0.96940138072071824</c:v>
                </c:pt>
                <c:pt idx="300">
                  <c:v>0.96905941576587429</c:v>
                </c:pt>
                <c:pt idx="301">
                  <c:v>0.97141427019954996</c:v>
                </c:pt>
                <c:pt idx="302">
                  <c:v>0.96660889847193465</c:v>
                </c:pt>
                <c:pt idx="303">
                  <c:v>0.96238206873118459</c:v>
                </c:pt>
                <c:pt idx="304">
                  <c:v>0.95986426988199725</c:v>
                </c:pt>
                <c:pt idx="305">
                  <c:v>0.95405582741626116</c:v>
                </c:pt>
                <c:pt idx="306">
                  <c:v>0.9484190620752726</c:v>
                </c:pt>
                <c:pt idx="307">
                  <c:v>0.94167701360397316</c:v>
                </c:pt>
                <c:pt idx="308">
                  <c:v>0.93384913212747844</c:v>
                </c:pt>
                <c:pt idx="309">
                  <c:v>0.93492940795406876</c:v>
                </c:pt>
                <c:pt idx="310">
                  <c:v>0.92841302062824682</c:v>
                </c:pt>
                <c:pt idx="311">
                  <c:v>0.91957333570439592</c:v>
                </c:pt>
                <c:pt idx="312">
                  <c:v>0.91328896058531384</c:v>
                </c:pt>
                <c:pt idx="313">
                  <c:v>0.90487340747138834</c:v>
                </c:pt>
                <c:pt idx="314">
                  <c:v>0.89929360321109642</c:v>
                </c:pt>
                <c:pt idx="315">
                  <c:v>0.89440864474703685</c:v>
                </c:pt>
                <c:pt idx="316">
                  <c:v>0.88024081636541451</c:v>
                </c:pt>
                <c:pt idx="317">
                  <c:v>0.87247267455891875</c:v>
                </c:pt>
                <c:pt idx="318">
                  <c:v>0.86486231693065885</c:v>
                </c:pt>
                <c:pt idx="319">
                  <c:v>0.85514916261257234</c:v>
                </c:pt>
                <c:pt idx="320">
                  <c:v>0.8463485764096178</c:v>
                </c:pt>
                <c:pt idx="321">
                  <c:v>0.83774268992848677</c:v>
                </c:pt>
                <c:pt idx="322">
                  <c:v>0.82915843674978085</c:v>
                </c:pt>
                <c:pt idx="323">
                  <c:v>0.82502548363331507</c:v>
                </c:pt>
                <c:pt idx="324">
                  <c:v>0.82226912304546063</c:v>
                </c:pt>
                <c:pt idx="325">
                  <c:v>0.82127776207654291</c:v>
                </c:pt>
                <c:pt idx="326">
                  <c:v>0.81870637614795427</c:v>
                </c:pt>
                <c:pt idx="327">
                  <c:v>0.81975449972690428</c:v>
                </c:pt>
                <c:pt idx="328">
                  <c:v>0.81769655740724267</c:v>
                </c:pt>
                <c:pt idx="329">
                  <c:v>0.81949093068451717</c:v>
                </c:pt>
                <c:pt idx="330">
                  <c:v>0.82397041358110923</c:v>
                </c:pt>
                <c:pt idx="331">
                  <c:v>0.82294630495255727</c:v>
                </c:pt>
                <c:pt idx="332">
                  <c:v>0.82228956552389876</c:v>
                </c:pt>
                <c:pt idx="333">
                  <c:v>0.82782491235535438</c:v>
                </c:pt>
                <c:pt idx="334">
                  <c:v>0.83092800119399912</c:v>
                </c:pt>
                <c:pt idx="335">
                  <c:v>0.83666558963252735</c:v>
                </c:pt>
                <c:pt idx="336">
                  <c:v>0.83845996290980207</c:v>
                </c:pt>
                <c:pt idx="337">
                  <c:v>0.84334591372718359</c:v>
                </c:pt>
                <c:pt idx="338">
                  <c:v>0.85801626983118851</c:v>
                </c:pt>
                <c:pt idx="339">
                  <c:v>0.86320925476647115</c:v>
                </c:pt>
                <c:pt idx="340">
                  <c:v>0.86825874541135817</c:v>
                </c:pt>
                <c:pt idx="341">
                  <c:v>0.8748412234684414</c:v>
                </c:pt>
                <c:pt idx="342">
                  <c:v>0.88402287334713603</c:v>
                </c:pt>
                <c:pt idx="343">
                  <c:v>0.89172452748104192</c:v>
                </c:pt>
                <c:pt idx="344">
                  <c:v>0.89291991629301215</c:v>
                </c:pt>
                <c:pt idx="345">
                  <c:v>0.88578608673009251</c:v>
                </c:pt>
                <c:pt idx="346">
                  <c:v>0.89379298874591917</c:v>
                </c:pt>
                <c:pt idx="347">
                  <c:v>0.89956094319610791</c:v>
                </c:pt>
                <c:pt idx="348">
                  <c:v>0.8988601432799419</c:v>
                </c:pt>
                <c:pt idx="349">
                  <c:v>0.89541270783847948</c:v>
                </c:pt>
                <c:pt idx="350">
                  <c:v>0.90074601153352696</c:v>
                </c:pt>
                <c:pt idx="351">
                  <c:v>0.9061970083325922</c:v>
                </c:pt>
                <c:pt idx="352">
                  <c:v>0.90715661399519842</c:v>
                </c:pt>
                <c:pt idx="353">
                  <c:v>0.90801599197225835</c:v>
                </c:pt>
                <c:pt idx="354">
                  <c:v>0.90560735198851705</c:v>
                </c:pt>
                <c:pt idx="355">
                  <c:v>0.91053160764413732</c:v>
                </c:pt>
                <c:pt idx="356">
                  <c:v>0.91371468016055457</c:v>
                </c:pt>
                <c:pt idx="357">
                  <c:v>0.91018130692138632</c:v>
                </c:pt>
                <c:pt idx="358">
                  <c:v>0.90344461715802682</c:v>
                </c:pt>
                <c:pt idx="359">
                  <c:v>0.90071425622721557</c:v>
                </c:pt>
                <c:pt idx="360">
                  <c:v>0.89668946962287377</c:v>
                </c:pt>
                <c:pt idx="361">
                  <c:v>0.89406310732023297</c:v>
                </c:pt>
                <c:pt idx="362">
                  <c:v>0.89171500088914835</c:v>
                </c:pt>
                <c:pt idx="363">
                  <c:v>0.89160604049436643</c:v>
                </c:pt>
                <c:pt idx="364">
                  <c:v>0.88724583846710758</c:v>
                </c:pt>
                <c:pt idx="365">
                  <c:v>0.88843209762851338</c:v>
                </c:pt>
                <c:pt idx="366">
                  <c:v>0.89277245258932758</c:v>
                </c:pt>
                <c:pt idx="367">
                  <c:v>0.89338096364652519</c:v>
                </c:pt>
                <c:pt idx="368">
                  <c:v>0.90061124995236685</c:v>
                </c:pt>
                <c:pt idx="369">
                  <c:v>0.90108916731235777</c:v>
                </c:pt>
                <c:pt idx="370">
                  <c:v>0.9018713402009475</c:v>
                </c:pt>
                <c:pt idx="371">
                  <c:v>0.90633038061910121</c:v>
                </c:pt>
                <c:pt idx="372">
                  <c:v>0.91207868647350965</c:v>
                </c:pt>
                <c:pt idx="373">
                  <c:v>0.91580795025848794</c:v>
                </c:pt>
                <c:pt idx="374">
                  <c:v>0.91957591582303377</c:v>
                </c:pt>
                <c:pt idx="375">
                  <c:v>0.9248304266642956</c:v>
                </c:pt>
                <c:pt idx="376">
                  <c:v>0.92624611791380329</c:v>
                </c:pt>
                <c:pt idx="377">
                  <c:v>0.93102152057108734</c:v>
                </c:pt>
                <c:pt idx="378">
                  <c:v>0.93556649878694687</c:v>
                </c:pt>
                <c:pt idx="379">
                  <c:v>0.93744859609790787</c:v>
                </c:pt>
                <c:pt idx="380">
                  <c:v>0.93911078791266012</c:v>
                </c:pt>
                <c:pt idx="381">
                  <c:v>0.94332570941354255</c:v>
                </c:pt>
                <c:pt idx="382">
                  <c:v>0.94389512174984425</c:v>
                </c:pt>
                <c:pt idx="383">
                  <c:v>0.95146022806660979</c:v>
                </c:pt>
                <c:pt idx="384">
                  <c:v>0.9521145858472948</c:v>
                </c:pt>
                <c:pt idx="385">
                  <c:v>0.95506147827301946</c:v>
                </c:pt>
                <c:pt idx="386">
                  <c:v>0.95491719009996534</c:v>
                </c:pt>
                <c:pt idx="387">
                  <c:v>0.95977733973096879</c:v>
                </c:pt>
                <c:pt idx="388">
                  <c:v>0.96194563174006342</c:v>
                </c:pt>
                <c:pt idx="389">
                  <c:v>0.96267223284260794</c:v>
                </c:pt>
                <c:pt idx="390">
                  <c:v>0.9628484747926378</c:v>
                </c:pt>
                <c:pt idx="391">
                  <c:v>0.9627940938305789</c:v>
                </c:pt>
                <c:pt idx="392">
                  <c:v>0.96268493496513241</c:v>
                </c:pt>
                <c:pt idx="393">
                  <c:v>0.96487624957130314</c:v>
                </c:pt>
                <c:pt idx="394">
                  <c:v>0.96449578130755642</c:v>
                </c:pt>
                <c:pt idx="395">
                  <c:v>0.96651720502495952</c:v>
                </c:pt>
                <c:pt idx="396">
                  <c:v>0.96684984185857414</c:v>
                </c:pt>
                <c:pt idx="397">
                  <c:v>0.96594243398071777</c:v>
                </c:pt>
                <c:pt idx="398">
                  <c:v>0.9663098031806111</c:v>
                </c:pt>
                <c:pt idx="399">
                  <c:v>0.96617682783543091</c:v>
                </c:pt>
                <c:pt idx="400">
                  <c:v>0.96641975592871532</c:v>
                </c:pt>
                <c:pt idx="401">
                  <c:v>0.9667039659202048</c:v>
                </c:pt>
                <c:pt idx="402">
                  <c:v>0.96441282056981692</c:v>
                </c:pt>
                <c:pt idx="403">
                  <c:v>0.96302233509469393</c:v>
                </c:pt>
                <c:pt idx="404">
                  <c:v>0.9616657881031917</c:v>
                </c:pt>
                <c:pt idx="405">
                  <c:v>0.96212107980743566</c:v>
                </c:pt>
                <c:pt idx="406">
                  <c:v>0.96078179976374023</c:v>
                </c:pt>
                <c:pt idx="407">
                  <c:v>0.96002086323624658</c:v>
                </c:pt>
                <c:pt idx="408">
                  <c:v>0.95545961042590177</c:v>
                </c:pt>
                <c:pt idx="409">
                  <c:v>0.95216360810141365</c:v>
                </c:pt>
                <c:pt idx="410">
                  <c:v>0.94820808775896437</c:v>
                </c:pt>
                <c:pt idx="411">
                  <c:v>0.94519847860327422</c:v>
                </c:pt>
                <c:pt idx="412">
                  <c:v>0.93852152850991399</c:v>
                </c:pt>
                <c:pt idx="413">
                  <c:v>0.93334819217041154</c:v>
                </c:pt>
                <c:pt idx="414">
                  <c:v>0.92669466161545555</c:v>
                </c:pt>
                <c:pt idx="415">
                  <c:v>0.92269388996151258</c:v>
                </c:pt>
                <c:pt idx="416">
                  <c:v>0.91779900796423075</c:v>
                </c:pt>
                <c:pt idx="417">
                  <c:v>0.91301427718571748</c:v>
                </c:pt>
                <c:pt idx="418">
                  <c:v>0.90603168226910691</c:v>
                </c:pt>
                <c:pt idx="419">
                  <c:v>0.90167286953649928</c:v>
                </c:pt>
                <c:pt idx="420">
                  <c:v>0.89704949540818257</c:v>
                </c:pt>
                <c:pt idx="421">
                  <c:v>0.89140002794466933</c:v>
                </c:pt>
                <c:pt idx="422">
                  <c:v>0.88597344303733139</c:v>
                </c:pt>
                <c:pt idx="423">
                  <c:v>0.87830056714977056</c:v>
                </c:pt>
                <c:pt idx="424">
                  <c:v>0.87117725653206635</c:v>
                </c:pt>
                <c:pt idx="425">
                  <c:v>0.86471505169763851</c:v>
                </c:pt>
                <c:pt idx="426">
                  <c:v>0.85706162593519364</c:v>
                </c:pt>
                <c:pt idx="427">
                  <c:v>0.84761700242610516</c:v>
                </c:pt>
                <c:pt idx="428">
                  <c:v>0.83861794555870262</c:v>
                </c:pt>
                <c:pt idx="429">
                  <c:v>0.83110265537871353</c:v>
                </c:pt>
                <c:pt idx="430">
                  <c:v>0.82351571728885864</c:v>
                </c:pt>
                <c:pt idx="431">
                  <c:v>0.8154341903031993</c:v>
                </c:pt>
                <c:pt idx="432">
                  <c:v>0.80683604417798183</c:v>
                </c:pt>
                <c:pt idx="433">
                  <c:v>0.80111234868596515</c:v>
                </c:pt>
                <c:pt idx="434">
                  <c:v>0.79444869612712277</c:v>
                </c:pt>
                <c:pt idx="435">
                  <c:v>0.7878668134820328</c:v>
                </c:pt>
                <c:pt idx="436">
                  <c:v>0.7790515404499091</c:v>
                </c:pt>
                <c:pt idx="437">
                  <c:v>0.76991077552809062</c:v>
                </c:pt>
                <c:pt idx="438">
                  <c:v>0.76116318099254365</c:v>
                </c:pt>
                <c:pt idx="439">
                  <c:v>0.75186046400853546</c:v>
                </c:pt>
                <c:pt idx="440">
                  <c:v>0.74145881495547894</c:v>
                </c:pt>
                <c:pt idx="441">
                  <c:v>0.73171946250968523</c:v>
                </c:pt>
                <c:pt idx="442">
                  <c:v>0.72380564323548424</c:v>
                </c:pt>
                <c:pt idx="443">
                  <c:v>0.71419906766420649</c:v>
                </c:pt>
                <c:pt idx="444">
                  <c:v>0.70578152984363673</c:v>
                </c:pt>
                <c:pt idx="445">
                  <c:v>0.69729194717187237</c:v>
                </c:pt>
                <c:pt idx="446">
                  <c:v>0.68908518519694617</c:v>
                </c:pt>
                <c:pt idx="447">
                  <c:v>0.68088894216723594</c:v>
                </c:pt>
                <c:pt idx="448">
                  <c:v>0.67326330229781395</c:v>
                </c:pt>
                <c:pt idx="449">
                  <c:v>0.66290392749628446</c:v>
                </c:pt>
                <c:pt idx="450">
                  <c:v>0.65530289798925379</c:v>
                </c:pt>
                <c:pt idx="451">
                  <c:v>0.64710347942891244</c:v>
                </c:pt>
                <c:pt idx="452">
                  <c:v>0.64004367942383178</c:v>
                </c:pt>
                <c:pt idx="453">
                  <c:v>0.63332882143356128</c:v>
                </c:pt>
                <c:pt idx="454">
                  <c:v>0.62504306813418498</c:v>
                </c:pt>
                <c:pt idx="455">
                  <c:v>0.61667276633175383</c:v>
                </c:pt>
                <c:pt idx="456">
                  <c:v>0.60943791520062995</c:v>
                </c:pt>
                <c:pt idx="457">
                  <c:v>0.60000738310871748</c:v>
                </c:pt>
                <c:pt idx="458">
                  <c:v>0.59257406131314549</c:v>
                </c:pt>
                <c:pt idx="459">
                  <c:v>0.58268764210499568</c:v>
                </c:pt>
                <c:pt idx="460">
                  <c:v>0.57501377386411268</c:v>
                </c:pt>
                <c:pt idx="461">
                  <c:v>0.56784203640428288</c:v>
                </c:pt>
                <c:pt idx="462">
                  <c:v>0.5611329340632818</c:v>
                </c:pt>
                <c:pt idx="463">
                  <c:v>0.55394254036099411</c:v>
                </c:pt>
                <c:pt idx="464">
                  <c:v>0.54720406436165459</c:v>
                </c:pt>
                <c:pt idx="465">
                  <c:v>0.54046757306895976</c:v>
                </c:pt>
                <c:pt idx="466">
                  <c:v>0.53474367910627851</c:v>
                </c:pt>
                <c:pt idx="467">
                  <c:v>0.52673002908786037</c:v>
                </c:pt>
                <c:pt idx="468">
                  <c:v>0.51866993693396146</c:v>
                </c:pt>
                <c:pt idx="469">
                  <c:v>0.51079382708600596</c:v>
                </c:pt>
                <c:pt idx="470">
                  <c:v>0.50524855672132807</c:v>
                </c:pt>
                <c:pt idx="471">
                  <c:v>0.50067976202573428</c:v>
                </c:pt>
                <c:pt idx="472">
                  <c:v>0.49528473395404377</c:v>
                </c:pt>
                <c:pt idx="473">
                  <c:v>0.49092294416146937</c:v>
                </c:pt>
                <c:pt idx="474">
                  <c:v>0.48574127205405998</c:v>
                </c:pt>
                <c:pt idx="475">
                  <c:v>0.48192884906067796</c:v>
                </c:pt>
                <c:pt idx="476">
                  <c:v>0.47823153905267551</c:v>
                </c:pt>
                <c:pt idx="477">
                  <c:v>0.47286925864061868</c:v>
                </c:pt>
                <c:pt idx="478">
                  <c:v>0.46725571436737057</c:v>
                </c:pt>
                <c:pt idx="479">
                  <c:v>0.46208694285315066</c:v>
                </c:pt>
                <c:pt idx="480">
                  <c:v>0.45505274556378361</c:v>
                </c:pt>
                <c:pt idx="481">
                  <c:v>0.45090887656077328</c:v>
                </c:pt>
                <c:pt idx="482">
                  <c:v>0.44580976824977442</c:v>
                </c:pt>
                <c:pt idx="483">
                  <c:v>0.43995528058988637</c:v>
                </c:pt>
                <c:pt idx="484">
                  <c:v>0.43622978774753246</c:v>
                </c:pt>
                <c:pt idx="485">
                  <c:v>0.43165424504934774</c:v>
                </c:pt>
                <c:pt idx="486">
                  <c:v>0.42702531374242625</c:v>
                </c:pt>
                <c:pt idx="487">
                  <c:v>0.4244116535623102</c:v>
                </c:pt>
                <c:pt idx="488">
                  <c:v>0.42200023498926659</c:v>
                </c:pt>
                <c:pt idx="489">
                  <c:v>0.41807269901050464</c:v>
                </c:pt>
                <c:pt idx="490">
                  <c:v>0.41585340004064669</c:v>
                </c:pt>
                <c:pt idx="491">
                  <c:v>0.41129472734893985</c:v>
                </c:pt>
                <c:pt idx="492">
                  <c:v>0.40827003442275206</c:v>
                </c:pt>
                <c:pt idx="493">
                  <c:v>0.40583400548731674</c:v>
                </c:pt>
                <c:pt idx="494">
                  <c:v>0.40252669033495503</c:v>
                </c:pt>
                <c:pt idx="495">
                  <c:v>0.39903856840728069</c:v>
                </c:pt>
                <c:pt idx="496">
                  <c:v>0.39799600200693525</c:v>
                </c:pt>
                <c:pt idx="497">
                  <c:v>0.39407481708943554</c:v>
                </c:pt>
                <c:pt idx="498">
                  <c:v>0.39214210975904062</c:v>
                </c:pt>
                <c:pt idx="499">
                  <c:v>0.39078000558893372</c:v>
                </c:pt>
                <c:pt idx="500">
                  <c:v>0.38692729305066859</c:v>
                </c:pt>
                <c:pt idx="501">
                  <c:v>0.38540780164365451</c:v>
                </c:pt>
                <c:pt idx="502">
                  <c:v>0.38252183971191572</c:v>
                </c:pt>
                <c:pt idx="503">
                  <c:v>0.37909921310350947</c:v>
                </c:pt>
                <c:pt idx="504">
                  <c:v>0.37848335863172722</c:v>
                </c:pt>
                <c:pt idx="505">
                  <c:v>0.37570893721340826</c:v>
                </c:pt>
                <c:pt idx="506">
                  <c:v>0.37213944231331042</c:v>
                </c:pt>
                <c:pt idx="507">
                  <c:v>0.37342751692557818</c:v>
                </c:pt>
                <c:pt idx="508">
                  <c:v>0.37149858053780777</c:v>
                </c:pt>
                <c:pt idx="509">
                  <c:v>0.37087657347542768</c:v>
                </c:pt>
                <c:pt idx="510">
                  <c:v>0.36917825999974585</c:v>
                </c:pt>
                <c:pt idx="511">
                  <c:v>0.36696293044317702</c:v>
                </c:pt>
                <c:pt idx="512">
                  <c:v>0.36597970677150143</c:v>
                </c:pt>
                <c:pt idx="513">
                  <c:v>0.36454932869282436</c:v>
                </c:pt>
                <c:pt idx="514">
                  <c:v>0.36125511260431614</c:v>
                </c:pt>
                <c:pt idx="515">
                  <c:v>0.35999343459041999</c:v>
                </c:pt>
                <c:pt idx="516">
                  <c:v>0.35828063275623345</c:v>
                </c:pt>
                <c:pt idx="517">
                  <c:v>0.35754331423780894</c:v>
                </c:pt>
                <c:pt idx="518">
                  <c:v>0.35779338727501359</c:v>
                </c:pt>
                <c:pt idx="519">
                  <c:v>0.35650670195739692</c:v>
                </c:pt>
                <c:pt idx="520">
                  <c:v>0.35546036461442698</c:v>
                </c:pt>
                <c:pt idx="521">
                  <c:v>0.35505627834161085</c:v>
                </c:pt>
                <c:pt idx="522">
                  <c:v>0.35405320760349052</c:v>
                </c:pt>
                <c:pt idx="523">
                  <c:v>0.35248588476634446</c:v>
                </c:pt>
                <c:pt idx="524">
                  <c:v>0.35147031037636384</c:v>
                </c:pt>
                <c:pt idx="525">
                  <c:v>0.34898248059750775</c:v>
                </c:pt>
                <c:pt idx="526">
                  <c:v>0.34730341877627741</c:v>
                </c:pt>
                <c:pt idx="527">
                  <c:v>0.34596195555527326</c:v>
                </c:pt>
                <c:pt idx="528">
                  <c:v>0.34294559839699201</c:v>
                </c:pt>
                <c:pt idx="529">
                  <c:v>0.34240099489374659</c:v>
                </c:pt>
                <c:pt idx="530">
                  <c:v>0.33995424854243128</c:v>
                </c:pt>
                <c:pt idx="531">
                  <c:v>0.33744557934380814</c:v>
                </c:pt>
                <c:pt idx="532">
                  <c:v>0.33584233331639712</c:v>
                </c:pt>
                <c:pt idx="533">
                  <c:v>0.33459673142632118</c:v>
                </c:pt>
                <c:pt idx="534">
                  <c:v>0.3346767151040938</c:v>
                </c:pt>
                <c:pt idx="535">
                  <c:v>0.33454175505226913</c:v>
                </c:pt>
                <c:pt idx="536">
                  <c:v>0.33198049112756745</c:v>
                </c:pt>
                <c:pt idx="537">
                  <c:v>0.33177229540056136</c:v>
                </c:pt>
                <c:pt idx="538">
                  <c:v>0.3311094033813049</c:v>
                </c:pt>
                <c:pt idx="539">
                  <c:v>0.3309375277858928</c:v>
                </c:pt>
                <c:pt idx="540">
                  <c:v>0.32998605942052917</c:v>
                </c:pt>
                <c:pt idx="541">
                  <c:v>0.32844235459245241</c:v>
                </c:pt>
                <c:pt idx="542">
                  <c:v>0.32805315361946968</c:v>
                </c:pt>
                <c:pt idx="543">
                  <c:v>0.32727554555616228</c:v>
                </c:pt>
                <c:pt idx="544">
                  <c:v>0.32610833957854352</c:v>
                </c:pt>
                <c:pt idx="545">
                  <c:v>0.32601307365960852</c:v>
                </c:pt>
                <c:pt idx="546">
                  <c:v>0.32472460210601178</c:v>
                </c:pt>
                <c:pt idx="547">
                  <c:v>0.32437846926721448</c:v>
                </c:pt>
                <c:pt idx="548">
                  <c:v>0.32293241200604617</c:v>
                </c:pt>
                <c:pt idx="549">
                  <c:v>0.32108842106265945</c:v>
                </c:pt>
                <c:pt idx="550">
                  <c:v>0.31987278824291526</c:v>
                </c:pt>
                <c:pt idx="551">
                  <c:v>0.31919957574910762</c:v>
                </c:pt>
                <c:pt idx="552">
                  <c:v>0.31692807899449987</c:v>
                </c:pt>
                <c:pt idx="553">
                  <c:v>0.31629515604557512</c:v>
                </c:pt>
                <c:pt idx="554">
                  <c:v>0.31463991070407871</c:v>
                </c:pt>
                <c:pt idx="555">
                  <c:v>0.31376663978050728</c:v>
                </c:pt>
                <c:pt idx="556">
                  <c:v>0.31275443939182224</c:v>
                </c:pt>
                <c:pt idx="557">
                  <c:v>0.31151836409364003</c:v>
                </c:pt>
                <c:pt idx="558">
                  <c:v>0.31021163323891421</c:v>
                </c:pt>
                <c:pt idx="559">
                  <c:v>0.30963825148932378</c:v>
                </c:pt>
                <c:pt idx="560">
                  <c:v>0.30798280767716274</c:v>
                </c:pt>
                <c:pt idx="561">
                  <c:v>0.3064093322494188</c:v>
                </c:pt>
                <c:pt idx="562">
                  <c:v>0.30515182211947606</c:v>
                </c:pt>
                <c:pt idx="563">
                  <c:v>0.30504861737396294</c:v>
                </c:pt>
                <c:pt idx="564">
                  <c:v>0.30429065790643606</c:v>
                </c:pt>
                <c:pt idx="565">
                  <c:v>0.30270110635487174</c:v>
                </c:pt>
                <c:pt idx="566">
                  <c:v>0.30188340721734602</c:v>
                </c:pt>
                <c:pt idx="567">
                  <c:v>0.30044171631079547</c:v>
                </c:pt>
                <c:pt idx="568">
                  <c:v>0.2993924019078586</c:v>
                </c:pt>
                <c:pt idx="569">
                  <c:v>0.29806443469203697</c:v>
                </c:pt>
                <c:pt idx="570">
                  <c:v>0.29558930703570557</c:v>
                </c:pt>
                <c:pt idx="571">
                  <c:v>0.2945112143864238</c:v>
                </c:pt>
                <c:pt idx="572">
                  <c:v>0.29431373607529809</c:v>
                </c:pt>
                <c:pt idx="573">
                  <c:v>0.29274423006084316</c:v>
                </c:pt>
                <c:pt idx="574">
                  <c:v>0.29144901050465516</c:v>
                </c:pt>
                <c:pt idx="575">
                  <c:v>0.2896048210906042</c:v>
                </c:pt>
                <c:pt idx="576">
                  <c:v>0.28868173403025649</c:v>
                </c:pt>
                <c:pt idx="577">
                  <c:v>0.28738333894343737</c:v>
                </c:pt>
                <c:pt idx="578">
                  <c:v>0.28636439055216123</c:v>
                </c:pt>
                <c:pt idx="579">
                  <c:v>0.28467242813774163</c:v>
                </c:pt>
                <c:pt idx="580">
                  <c:v>0.28340995624118787</c:v>
                </c:pt>
                <c:pt idx="581">
                  <c:v>0.28111444453618206</c:v>
                </c:pt>
                <c:pt idx="582">
                  <c:v>0.28186605294244649</c:v>
                </c:pt>
                <c:pt idx="583">
                  <c:v>0.28101957555857587</c:v>
                </c:pt>
                <c:pt idx="584">
                  <c:v>0.2807766474652913</c:v>
                </c:pt>
                <c:pt idx="585">
                  <c:v>0.27966044844843563</c:v>
                </c:pt>
                <c:pt idx="586">
                  <c:v>0.27906027315914478</c:v>
                </c:pt>
                <c:pt idx="587">
                  <c:v>0.27849205164683005</c:v>
                </c:pt>
                <c:pt idx="588">
                  <c:v>0.2795435492270758</c:v>
                </c:pt>
                <c:pt idx="589">
                  <c:v>0.27766065803345724</c:v>
                </c:pt>
                <c:pt idx="590">
                  <c:v>0.27634817152946256</c:v>
                </c:pt>
                <c:pt idx="591">
                  <c:v>0.27555329651834809</c:v>
                </c:pt>
                <c:pt idx="592">
                  <c:v>0.27492017509875893</c:v>
                </c:pt>
                <c:pt idx="593">
                  <c:v>0.27426839743671166</c:v>
                </c:pt>
                <c:pt idx="594">
                  <c:v>0.2737607094770535</c:v>
                </c:pt>
                <c:pt idx="595">
                  <c:v>0.27272687578594379</c:v>
                </c:pt>
                <c:pt idx="596">
                  <c:v>0.27303271907985815</c:v>
                </c:pt>
                <c:pt idx="597">
                  <c:v>0.27329251717962061</c:v>
                </c:pt>
                <c:pt idx="598">
                  <c:v>0.27238491083109984</c:v>
                </c:pt>
                <c:pt idx="599">
                  <c:v>0.27174186587828814</c:v>
                </c:pt>
                <c:pt idx="600">
                  <c:v>0.27044605091010709</c:v>
                </c:pt>
                <c:pt idx="601">
                  <c:v>0.26932052377202215</c:v>
                </c:pt>
                <c:pt idx="602">
                  <c:v>0.26902897036594814</c:v>
                </c:pt>
                <c:pt idx="603">
                  <c:v>0.26784191732188439</c:v>
                </c:pt>
                <c:pt idx="604">
                  <c:v>0.26734653454342211</c:v>
                </c:pt>
                <c:pt idx="605">
                  <c:v>0.26701588241645174</c:v>
                </c:pt>
                <c:pt idx="606">
                  <c:v>0.26705974443329467</c:v>
                </c:pt>
                <c:pt idx="607">
                  <c:v>0.26751523460820287</c:v>
                </c:pt>
                <c:pt idx="608">
                  <c:v>0.26820571404981758</c:v>
                </c:pt>
                <c:pt idx="609">
                  <c:v>0.26872828730930937</c:v>
                </c:pt>
                <c:pt idx="610">
                  <c:v>0.26926177645534555</c:v>
                </c:pt>
                <c:pt idx="611">
                  <c:v>0.26980439525194644</c:v>
                </c:pt>
                <c:pt idx="612">
                  <c:v>0.27080607669541573</c:v>
                </c:pt>
                <c:pt idx="613">
                  <c:v>0.27151600626214639</c:v>
                </c:pt>
                <c:pt idx="614">
                  <c:v>0.27317561795826079</c:v>
                </c:pt>
                <c:pt idx="615">
                  <c:v>0.27424160389701108</c:v>
                </c:pt>
                <c:pt idx="616">
                  <c:v>0.27533378796346858</c:v>
                </c:pt>
                <c:pt idx="617">
                  <c:v>0.27627592820760344</c:v>
                </c:pt>
                <c:pt idx="618">
                  <c:v>0.27714721442453039</c:v>
                </c:pt>
                <c:pt idx="619">
                  <c:v>0.27783412139418495</c:v>
                </c:pt>
                <c:pt idx="620">
                  <c:v>0.27831005404753117</c:v>
                </c:pt>
                <c:pt idx="621">
                  <c:v>0.27938060481156407</c:v>
                </c:pt>
                <c:pt idx="622">
                  <c:v>0.27947944320245921</c:v>
                </c:pt>
                <c:pt idx="623">
                  <c:v>0.2790568991578492</c:v>
                </c:pt>
                <c:pt idx="624">
                  <c:v>0.27944887872013408</c:v>
                </c:pt>
                <c:pt idx="625">
                  <c:v>0.2799391012613206</c:v>
                </c:pt>
                <c:pt idx="626">
                  <c:v>0.28120871810179482</c:v>
                </c:pt>
                <c:pt idx="627">
                  <c:v>0.28159553742680388</c:v>
                </c:pt>
                <c:pt idx="628">
                  <c:v>0.28182179398427459</c:v>
                </c:pt>
                <c:pt idx="629">
                  <c:v>0.28263532523784718</c:v>
                </c:pt>
                <c:pt idx="630">
                  <c:v>0.28352050440128546</c:v>
                </c:pt>
                <c:pt idx="631">
                  <c:v>0.28462300894229414</c:v>
                </c:pt>
                <c:pt idx="632">
                  <c:v>0.28488360092471443</c:v>
                </c:pt>
                <c:pt idx="633">
                  <c:v>0.28512633054733438</c:v>
                </c:pt>
                <c:pt idx="634">
                  <c:v>0.28615559941316193</c:v>
                </c:pt>
                <c:pt idx="635">
                  <c:v>0.28678733153809982</c:v>
                </c:pt>
                <c:pt idx="636">
                  <c:v>0.28818238183850503</c:v>
                </c:pt>
                <c:pt idx="637">
                  <c:v>0.28965820969934064</c:v>
                </c:pt>
                <c:pt idx="638">
                  <c:v>0.29045566482909296</c:v>
                </c:pt>
                <c:pt idx="639">
                  <c:v>0.29190390526757015</c:v>
                </c:pt>
                <c:pt idx="640">
                  <c:v>0.29324913943119901</c:v>
                </c:pt>
                <c:pt idx="641">
                  <c:v>0.2945487253420046</c:v>
                </c:pt>
                <c:pt idx="642">
                  <c:v>0.29571216037699882</c:v>
                </c:pt>
                <c:pt idx="643">
                  <c:v>0.2967305133562817</c:v>
                </c:pt>
                <c:pt idx="644">
                  <c:v>0.29773715656636218</c:v>
                </c:pt>
                <c:pt idx="645">
                  <c:v>0.29919194653676623</c:v>
                </c:pt>
                <c:pt idx="646">
                  <c:v>0.30034783968651152</c:v>
                </c:pt>
                <c:pt idx="647">
                  <c:v>0.30108952455955379</c:v>
                </c:pt>
                <c:pt idx="648">
                  <c:v>0.3018619723855856</c:v>
                </c:pt>
                <c:pt idx="649">
                  <c:v>0.30288687489679517</c:v>
                </c:pt>
                <c:pt idx="650">
                  <c:v>0.30363213224179758</c:v>
                </c:pt>
                <c:pt idx="651">
                  <c:v>0.30432558874337901</c:v>
                </c:pt>
                <c:pt idx="652">
                  <c:v>0.3052272409719663</c:v>
                </c:pt>
                <c:pt idx="653">
                  <c:v>0.30506886138173689</c:v>
                </c:pt>
                <c:pt idx="654">
                  <c:v>0.30541420033787636</c:v>
                </c:pt>
                <c:pt idx="655">
                  <c:v>0.30567915867491441</c:v>
                </c:pt>
                <c:pt idx="656">
                  <c:v>0.30556920592681025</c:v>
                </c:pt>
                <c:pt idx="657">
                  <c:v>0.30666397011190566</c:v>
                </c:pt>
                <c:pt idx="658">
                  <c:v>0.30794867072287763</c:v>
                </c:pt>
                <c:pt idx="659">
                  <c:v>0.3084373054987487</c:v>
                </c:pt>
                <c:pt idx="660">
                  <c:v>0.30973014340696325</c:v>
                </c:pt>
                <c:pt idx="661">
                  <c:v>0.31094895175733872</c:v>
                </c:pt>
                <c:pt idx="662">
                  <c:v>0.31280604176457877</c:v>
                </c:pt>
                <c:pt idx="663">
                  <c:v>0.31458334656471082</c:v>
                </c:pt>
                <c:pt idx="664">
                  <c:v>0.31537286286788524</c:v>
                </c:pt>
                <c:pt idx="665">
                  <c:v>0.31589841318734352</c:v>
                </c:pt>
                <c:pt idx="666">
                  <c:v>0.3173252187940605</c:v>
                </c:pt>
                <c:pt idx="667">
                  <c:v>0.31842752486440479</c:v>
                </c:pt>
                <c:pt idx="668">
                  <c:v>0.31964315768414897</c:v>
                </c:pt>
                <c:pt idx="669">
                  <c:v>0.32072184574542401</c:v>
                </c:pt>
                <c:pt idx="670">
                  <c:v>0.32111561154368889</c:v>
                </c:pt>
                <c:pt idx="671">
                  <c:v>0.32154073570693653</c:v>
                </c:pt>
                <c:pt idx="672">
                  <c:v>0.32225483315762055</c:v>
                </c:pt>
                <c:pt idx="673">
                  <c:v>0.32316978292072596</c:v>
                </c:pt>
                <c:pt idx="674">
                  <c:v>0.32440923222020385</c:v>
                </c:pt>
                <c:pt idx="675">
                  <c:v>0.32573680249469666</c:v>
                </c:pt>
                <c:pt idx="676">
                  <c:v>0.32614406429814424</c:v>
                </c:pt>
                <c:pt idx="677">
                  <c:v>0.32723128659799039</c:v>
                </c:pt>
                <c:pt idx="678">
                  <c:v>0.32811983976272424</c:v>
                </c:pt>
                <c:pt idx="679">
                  <c:v>0.32989674762152743</c:v>
                </c:pt>
                <c:pt idx="680">
                  <c:v>0.33015892736926333</c:v>
                </c:pt>
                <c:pt idx="681">
                  <c:v>0.3306368447292542</c:v>
                </c:pt>
                <c:pt idx="682">
                  <c:v>0.33094209261117535</c:v>
                </c:pt>
                <c:pt idx="683">
                  <c:v>0.3309375277858928</c:v>
                </c:pt>
                <c:pt idx="684">
                  <c:v>0.3317953179976374</c:v>
                </c:pt>
                <c:pt idx="685">
                  <c:v>0.33273130565117426</c:v>
                </c:pt>
                <c:pt idx="686">
                  <c:v>0.33279422085180421</c:v>
                </c:pt>
                <c:pt idx="687">
                  <c:v>0.33351169230378397</c:v>
                </c:pt>
                <c:pt idx="688">
                  <c:v>0.33428394165915115</c:v>
                </c:pt>
                <c:pt idx="689">
                  <c:v>0.33390009939410864</c:v>
                </c:pt>
                <c:pt idx="690">
                  <c:v>0.33529534816517825</c:v>
                </c:pt>
                <c:pt idx="691">
                  <c:v>0.33492658967063388</c:v>
                </c:pt>
                <c:pt idx="692">
                  <c:v>0.33454433517090704</c:v>
                </c:pt>
                <c:pt idx="693">
                  <c:v>0.33421447692659434</c:v>
                </c:pt>
                <c:pt idx="694">
                  <c:v>0.33405570039503596</c:v>
                </c:pt>
                <c:pt idx="695">
                  <c:v>0.33427818600988213</c:v>
                </c:pt>
                <c:pt idx="696">
                  <c:v>0.33506333595843846</c:v>
                </c:pt>
                <c:pt idx="697">
                  <c:v>0.33492520037598261</c:v>
                </c:pt>
                <c:pt idx="698">
                  <c:v>0.33636966987183547</c:v>
                </c:pt>
                <c:pt idx="699">
                  <c:v>0.33718320112540784</c:v>
                </c:pt>
                <c:pt idx="700">
                  <c:v>0.33858519789906888</c:v>
                </c:pt>
                <c:pt idx="701">
                  <c:v>0.33940845421519922</c:v>
                </c:pt>
                <c:pt idx="702">
                  <c:v>0.33995186689445794</c:v>
                </c:pt>
                <c:pt idx="703">
                  <c:v>0.34074892508288129</c:v>
                </c:pt>
                <c:pt idx="704">
                  <c:v>0.34207550300405187</c:v>
                </c:pt>
                <c:pt idx="705">
                  <c:v>0.34215012797388433</c:v>
                </c:pt>
                <c:pt idx="706">
                  <c:v>0.34299323135645959</c:v>
                </c:pt>
                <c:pt idx="707">
                  <c:v>0.34228270637773572</c:v>
                </c:pt>
                <c:pt idx="708">
                  <c:v>0.34325243404422862</c:v>
                </c:pt>
                <c:pt idx="709">
                  <c:v>0.34412411720248454</c:v>
                </c:pt>
                <c:pt idx="710">
                  <c:v>0.34462545410088014</c:v>
                </c:pt>
                <c:pt idx="711">
                  <c:v>0.344177108869892</c:v>
                </c:pt>
                <c:pt idx="712">
                  <c:v>0.34491621362429653</c:v>
                </c:pt>
                <c:pt idx="713">
                  <c:v>0.34616181551437242</c:v>
                </c:pt>
                <c:pt idx="714">
                  <c:v>0.34771048210906041</c:v>
                </c:pt>
                <c:pt idx="715">
                  <c:v>0.34813957568559706</c:v>
                </c:pt>
                <c:pt idx="716">
                  <c:v>0.34854088336911104</c:v>
                </c:pt>
                <c:pt idx="717">
                  <c:v>0.34998674215961473</c:v>
                </c:pt>
                <c:pt idx="718">
                  <c:v>0.35185276334675508</c:v>
                </c:pt>
                <c:pt idx="719">
                  <c:v>0.35304894604138354</c:v>
                </c:pt>
                <c:pt idx="720">
                  <c:v>0.35326170659367179</c:v>
                </c:pt>
                <c:pt idx="721">
                  <c:v>0.35489194463144785</c:v>
                </c:pt>
                <c:pt idx="722">
                  <c:v>0.35729582131924237</c:v>
                </c:pt>
                <c:pt idx="723">
                  <c:v>0.35872977186987942</c:v>
                </c:pt>
                <c:pt idx="724">
                  <c:v>0.36036497167426668</c:v>
                </c:pt>
                <c:pt idx="725">
                  <c:v>0.36260689629987164</c:v>
                </c:pt>
                <c:pt idx="726">
                  <c:v>0.36476387548109268</c:v>
                </c:pt>
                <c:pt idx="727">
                  <c:v>0.36728862080353614</c:v>
                </c:pt>
                <c:pt idx="728">
                  <c:v>0.36905937607174155</c:v>
                </c:pt>
                <c:pt idx="729">
                  <c:v>0.37087736735808552</c:v>
                </c:pt>
                <c:pt idx="730">
                  <c:v>0.37257190989114281</c:v>
                </c:pt>
                <c:pt idx="731">
                  <c:v>0.37421088063815461</c:v>
                </c:pt>
                <c:pt idx="732">
                  <c:v>0.37555929033241459</c:v>
                </c:pt>
                <c:pt idx="733">
                  <c:v>0.37746976894839107</c:v>
                </c:pt>
                <c:pt idx="734">
                  <c:v>0.3799963005068146</c:v>
                </c:pt>
                <c:pt idx="735">
                  <c:v>0.38225033184295087</c:v>
                </c:pt>
                <c:pt idx="736">
                  <c:v>0.38424059566603574</c:v>
                </c:pt>
                <c:pt idx="737">
                  <c:v>0.38657877856389783</c:v>
                </c:pt>
                <c:pt idx="738">
                  <c:v>0.3893099333773673</c:v>
                </c:pt>
                <c:pt idx="739">
                  <c:v>0.39210082786083544</c:v>
                </c:pt>
                <c:pt idx="740">
                  <c:v>0.3939626811640225</c:v>
                </c:pt>
                <c:pt idx="741">
                  <c:v>0.3956602007570465</c:v>
                </c:pt>
                <c:pt idx="742">
                  <c:v>0.39751232899767552</c:v>
                </c:pt>
                <c:pt idx="743">
                  <c:v>0.39968201030142125</c:v>
                </c:pt>
                <c:pt idx="744">
                  <c:v>0.40257829270771139</c:v>
                </c:pt>
                <c:pt idx="745">
                  <c:v>0.40489345300849755</c:v>
                </c:pt>
                <c:pt idx="746">
                  <c:v>0.40741720597761882</c:v>
                </c:pt>
                <c:pt idx="747">
                  <c:v>0.41022735211553851</c:v>
                </c:pt>
                <c:pt idx="748">
                  <c:v>0.41269930424123857</c:v>
                </c:pt>
                <c:pt idx="749">
                  <c:v>0.41521988167972856</c:v>
                </c:pt>
                <c:pt idx="750">
                  <c:v>0.41771426099051145</c:v>
                </c:pt>
                <c:pt idx="751">
                  <c:v>0.42062126081268164</c:v>
                </c:pt>
                <c:pt idx="752">
                  <c:v>0.42230548287118758</c:v>
                </c:pt>
                <c:pt idx="753">
                  <c:v>0.42440847803167892</c:v>
                </c:pt>
                <c:pt idx="754">
                  <c:v>0.42686971274149899</c:v>
                </c:pt>
                <c:pt idx="755">
                  <c:v>0.42943454913816098</c:v>
                </c:pt>
                <c:pt idx="756">
                  <c:v>0.43201089683336086</c:v>
                </c:pt>
                <c:pt idx="757">
                  <c:v>0.43407042691833797</c:v>
                </c:pt>
                <c:pt idx="758">
                  <c:v>0.43562087974900598</c:v>
                </c:pt>
                <c:pt idx="759">
                  <c:v>0.43902544552694739</c:v>
                </c:pt>
                <c:pt idx="760">
                  <c:v>0.44149700071131887</c:v>
                </c:pt>
                <c:pt idx="761">
                  <c:v>0.44251118580664822</c:v>
                </c:pt>
                <c:pt idx="762">
                  <c:v>0.44493133708892757</c:v>
                </c:pt>
                <c:pt idx="763">
                  <c:v>0.44655165159348126</c:v>
                </c:pt>
                <c:pt idx="764">
                  <c:v>0.4487741260939701</c:v>
                </c:pt>
                <c:pt idx="765">
                  <c:v>0.45118375843103364</c:v>
                </c:pt>
                <c:pt idx="766">
                  <c:v>0.45179822360816468</c:v>
                </c:pt>
                <c:pt idx="767">
                  <c:v>0.45228229355875343</c:v>
                </c:pt>
                <c:pt idx="768">
                  <c:v>0.4546220642219313</c:v>
                </c:pt>
                <c:pt idx="769">
                  <c:v>0.45502118872813624</c:v>
                </c:pt>
                <c:pt idx="770">
                  <c:v>0.45618839470575534</c:v>
                </c:pt>
                <c:pt idx="771">
                  <c:v>0.45672763950106054</c:v>
                </c:pt>
                <c:pt idx="772">
                  <c:v>0.45669429642943327</c:v>
                </c:pt>
                <c:pt idx="773">
                  <c:v>0.45808914825917407</c:v>
                </c:pt>
                <c:pt idx="774">
                  <c:v>0.45910908900377245</c:v>
                </c:pt>
                <c:pt idx="775">
                  <c:v>0.45964476132711768</c:v>
                </c:pt>
                <c:pt idx="776">
                  <c:v>0.46049540659494187</c:v>
                </c:pt>
                <c:pt idx="777">
                  <c:v>0.46149669109708213</c:v>
                </c:pt>
                <c:pt idx="778">
                  <c:v>0.46222468149427748</c:v>
                </c:pt>
                <c:pt idx="779">
                  <c:v>0.46371618853760449</c:v>
                </c:pt>
                <c:pt idx="780">
                  <c:v>0.46335020863236226</c:v>
                </c:pt>
                <c:pt idx="781">
                  <c:v>0.46398749793590494</c:v>
                </c:pt>
                <c:pt idx="782">
                  <c:v>0.46416890012321044</c:v>
                </c:pt>
                <c:pt idx="783">
                  <c:v>0.46368284546597721</c:v>
                </c:pt>
                <c:pt idx="784">
                  <c:v>0.46385531647338257</c:v>
                </c:pt>
                <c:pt idx="785">
                  <c:v>0.46384658376414684</c:v>
                </c:pt>
                <c:pt idx="786">
                  <c:v>0.4629945492016716</c:v>
                </c:pt>
                <c:pt idx="787">
                  <c:v>0.4636602198102302</c:v>
                </c:pt>
                <c:pt idx="788">
                  <c:v>0.46311779948429366</c:v>
                </c:pt>
                <c:pt idx="789">
                  <c:v>0.46339010123591656</c:v>
                </c:pt>
                <c:pt idx="790">
                  <c:v>0.46464126030459685</c:v>
                </c:pt>
                <c:pt idx="791">
                  <c:v>0.46453229990981476</c:v>
                </c:pt>
                <c:pt idx="792">
                  <c:v>0.4642056171961334</c:v>
                </c:pt>
                <c:pt idx="793">
                  <c:v>0.46420581566679781</c:v>
                </c:pt>
                <c:pt idx="794">
                  <c:v>0.46461565758888312</c:v>
                </c:pt>
                <c:pt idx="795">
                  <c:v>0.46437153867161191</c:v>
                </c:pt>
                <c:pt idx="796">
                  <c:v>0.46348179468289141</c:v>
                </c:pt>
                <c:pt idx="797">
                  <c:v>0.46240747297623419</c:v>
                </c:pt>
                <c:pt idx="798">
                  <c:v>0.46233106177042171</c:v>
                </c:pt>
                <c:pt idx="799">
                  <c:v>0.46251901348965402</c:v>
                </c:pt>
                <c:pt idx="800">
                  <c:v>0.4621998726612217</c:v>
                </c:pt>
                <c:pt idx="801">
                  <c:v>0.46172334459588193</c:v>
                </c:pt>
                <c:pt idx="802">
                  <c:v>0.4619549598612927</c:v>
                </c:pt>
                <c:pt idx="803">
                  <c:v>0.46235110730753104</c:v>
                </c:pt>
                <c:pt idx="804">
                  <c:v>0.46317098962236569</c:v>
                </c:pt>
                <c:pt idx="805">
                  <c:v>0.46320929446060433</c:v>
                </c:pt>
                <c:pt idx="806">
                  <c:v>0.46355899977136172</c:v>
                </c:pt>
                <c:pt idx="807">
                  <c:v>0.46433799712932022</c:v>
                </c:pt>
                <c:pt idx="808">
                  <c:v>0.46301181614947845</c:v>
                </c:pt>
                <c:pt idx="809">
                  <c:v>0.46371757783225553</c:v>
                </c:pt>
                <c:pt idx="810">
                  <c:v>0.46364890698235672</c:v>
                </c:pt>
                <c:pt idx="811">
                  <c:v>0.46334782698438898</c:v>
                </c:pt>
                <c:pt idx="812">
                  <c:v>0.46299177061236912</c:v>
                </c:pt>
                <c:pt idx="813">
                  <c:v>0.46269922485297282</c:v>
                </c:pt>
                <c:pt idx="814">
                  <c:v>0.46216891123756759</c:v>
                </c:pt>
                <c:pt idx="815">
                  <c:v>0.46199306622886671</c:v>
                </c:pt>
                <c:pt idx="816">
                  <c:v>0.46096558359901924</c:v>
                </c:pt>
                <c:pt idx="817">
                  <c:v>0.46120017592439694</c:v>
                </c:pt>
                <c:pt idx="818">
                  <c:v>0.46096617901101267</c:v>
                </c:pt>
                <c:pt idx="819">
                  <c:v>0.4607024114979611</c:v>
                </c:pt>
                <c:pt idx="820">
                  <c:v>0.46012466339375302</c:v>
                </c:pt>
                <c:pt idx="821">
                  <c:v>0.46062619876281319</c:v>
                </c:pt>
                <c:pt idx="822">
                  <c:v>0.46172394000787531</c:v>
                </c:pt>
                <c:pt idx="823">
                  <c:v>0.46213437734195367</c:v>
                </c:pt>
                <c:pt idx="824">
                  <c:v>0.46129345713668746</c:v>
                </c:pt>
                <c:pt idx="825">
                  <c:v>0.46102433091569589</c:v>
                </c:pt>
                <c:pt idx="826">
                  <c:v>0.46180412215631217</c:v>
                </c:pt>
                <c:pt idx="827">
                  <c:v>0.46263908824164496</c:v>
                </c:pt>
                <c:pt idx="828">
                  <c:v>0.46282366595958174</c:v>
                </c:pt>
                <c:pt idx="829">
                  <c:v>0.46355264871009932</c:v>
                </c:pt>
                <c:pt idx="830">
                  <c:v>0.46430921888297533</c:v>
                </c:pt>
                <c:pt idx="831">
                  <c:v>0.46615182053171084</c:v>
                </c:pt>
                <c:pt idx="832">
                  <c:v>0.46877123636109569</c:v>
                </c:pt>
                <c:pt idx="833">
                  <c:v>0.47033081884232847</c:v>
                </c:pt>
                <c:pt idx="834">
                  <c:v>0.47309571366875408</c:v>
                </c:pt>
                <c:pt idx="835">
                  <c:v>0.4763143124341076</c:v>
                </c:pt>
                <c:pt idx="836">
                  <c:v>0.47948309506268488</c:v>
                </c:pt>
                <c:pt idx="837">
                  <c:v>0.48287654648341721</c:v>
                </c:pt>
                <c:pt idx="838">
                  <c:v>0.48535683437702426</c:v>
                </c:pt>
                <c:pt idx="839">
                  <c:v>0.48851589194304351</c:v>
                </c:pt>
                <c:pt idx="840">
                  <c:v>0.49272962261993969</c:v>
                </c:pt>
                <c:pt idx="841">
                  <c:v>0.49606670837196876</c:v>
                </c:pt>
                <c:pt idx="842">
                  <c:v>0.49944388519821648</c:v>
                </c:pt>
                <c:pt idx="843">
                  <c:v>0.50261723265207592</c:v>
                </c:pt>
                <c:pt idx="844">
                  <c:v>0.50726362937746883</c:v>
                </c:pt>
                <c:pt idx="845">
                  <c:v>0.51229962401717311</c:v>
                </c:pt>
                <c:pt idx="846">
                  <c:v>0.51604794098593876</c:v>
                </c:pt>
                <c:pt idx="847">
                  <c:v>0.51974822805390763</c:v>
                </c:pt>
                <c:pt idx="848">
                  <c:v>0.52394449331233239</c:v>
                </c:pt>
                <c:pt idx="849">
                  <c:v>0.5276934056930912</c:v>
                </c:pt>
                <c:pt idx="850">
                  <c:v>0.53234238253712163</c:v>
                </c:pt>
                <c:pt idx="851">
                  <c:v>0.53654321262082871</c:v>
                </c:pt>
                <c:pt idx="852">
                  <c:v>0.54052810662161632</c:v>
                </c:pt>
                <c:pt idx="853">
                  <c:v>0.54456380911250268</c:v>
                </c:pt>
                <c:pt idx="854">
                  <c:v>0.54880552415308592</c:v>
                </c:pt>
                <c:pt idx="855">
                  <c:v>0.55330247246814923</c:v>
                </c:pt>
                <c:pt idx="856">
                  <c:v>0.55842301561090857</c:v>
                </c:pt>
                <c:pt idx="857">
                  <c:v>0.56284811754544173</c:v>
                </c:pt>
                <c:pt idx="858">
                  <c:v>0.56553064704612122</c:v>
                </c:pt>
                <c:pt idx="859">
                  <c:v>0.57069882314834808</c:v>
                </c:pt>
                <c:pt idx="860">
                  <c:v>0.57599322659316354</c:v>
                </c:pt>
                <c:pt idx="861">
                  <c:v>0.58023295692710253</c:v>
                </c:pt>
                <c:pt idx="862">
                  <c:v>0.58463583014721765</c:v>
                </c:pt>
                <c:pt idx="863">
                  <c:v>0.58913039681430768</c:v>
                </c:pt>
                <c:pt idx="864">
                  <c:v>0.59457742420008364</c:v>
                </c:pt>
                <c:pt idx="865">
                  <c:v>0.60213201157163343</c:v>
                </c:pt>
                <c:pt idx="866">
                  <c:v>0.60756316130425381</c:v>
                </c:pt>
                <c:pt idx="867">
                  <c:v>0.61282779414940236</c:v>
                </c:pt>
                <c:pt idx="868">
                  <c:v>0.6190240482934698</c:v>
                </c:pt>
                <c:pt idx="869">
                  <c:v>0.62509566286026386</c:v>
                </c:pt>
                <c:pt idx="870">
                  <c:v>0.63133200807854972</c:v>
                </c:pt>
                <c:pt idx="871">
                  <c:v>0.63813022374788819</c:v>
                </c:pt>
                <c:pt idx="872">
                  <c:v>0.64427031069391683</c:v>
                </c:pt>
                <c:pt idx="873">
                  <c:v>0.65206286439213967</c:v>
                </c:pt>
                <c:pt idx="874">
                  <c:v>0.66021544387567144</c:v>
                </c:pt>
                <c:pt idx="875">
                  <c:v>0.66801375322316359</c:v>
                </c:pt>
                <c:pt idx="876">
                  <c:v>0.67524007011571607</c:v>
                </c:pt>
                <c:pt idx="877">
                  <c:v>0.68327793355519706</c:v>
                </c:pt>
                <c:pt idx="878">
                  <c:v>0.691152455637837</c:v>
                </c:pt>
                <c:pt idx="879">
                  <c:v>0.6987102185400178</c:v>
                </c:pt>
                <c:pt idx="880">
                  <c:v>0.70667127383235695</c:v>
                </c:pt>
                <c:pt idx="881">
                  <c:v>0.71472977822094041</c:v>
                </c:pt>
                <c:pt idx="882">
                  <c:v>0.72320963583014697</c:v>
                </c:pt>
                <c:pt idx="883">
                  <c:v>0.73237342334904154</c:v>
                </c:pt>
                <c:pt idx="884">
                  <c:v>0.74067267265360004</c:v>
                </c:pt>
                <c:pt idx="885">
                  <c:v>0.748744276106037</c:v>
                </c:pt>
                <c:pt idx="886">
                  <c:v>0.75668588127326053</c:v>
                </c:pt>
                <c:pt idx="887">
                  <c:v>0.7650397100105425</c:v>
                </c:pt>
                <c:pt idx="888">
                  <c:v>0.7733236770739389</c:v>
                </c:pt>
                <c:pt idx="889">
                  <c:v>0.7809385995274809</c:v>
                </c:pt>
                <c:pt idx="890">
                  <c:v>0.78973878878910642</c:v>
                </c:pt>
                <c:pt idx="891">
                  <c:v>0.79943745474868844</c:v>
                </c:pt>
                <c:pt idx="892">
                  <c:v>0.80777858136344571</c:v>
                </c:pt>
                <c:pt idx="893">
                  <c:v>0.8175798566565472</c:v>
                </c:pt>
                <c:pt idx="894">
                  <c:v>0.82576974862499508</c:v>
                </c:pt>
                <c:pt idx="895">
                  <c:v>0.83362898846647249</c:v>
                </c:pt>
                <c:pt idx="896">
                  <c:v>0.8437214202243194</c:v>
                </c:pt>
                <c:pt idx="897">
                  <c:v>0.85290584869231623</c:v>
                </c:pt>
                <c:pt idx="898">
                  <c:v>0.86121621235408397</c:v>
                </c:pt>
                <c:pt idx="899">
                  <c:v>0.8699995316092316</c:v>
                </c:pt>
                <c:pt idx="900">
                  <c:v>0.87817414133651706</c:v>
                </c:pt>
                <c:pt idx="901">
                  <c:v>0.88493762463957704</c:v>
                </c:pt>
                <c:pt idx="902">
                  <c:v>0.89346968003353333</c:v>
                </c:pt>
                <c:pt idx="903">
                  <c:v>0.9002262168633377</c:v>
                </c:pt>
                <c:pt idx="904">
                  <c:v>0.90634070109365261</c:v>
                </c:pt>
                <c:pt idx="905">
                  <c:v>0.91144576352458473</c:v>
                </c:pt>
                <c:pt idx="906">
                  <c:v>0.91741179169789278</c:v>
                </c:pt>
                <c:pt idx="907">
                  <c:v>0.92414471051862745</c:v>
                </c:pt>
                <c:pt idx="908">
                  <c:v>0.93114040449909163</c:v>
                </c:pt>
                <c:pt idx="909">
                  <c:v>0.93692721366240272</c:v>
                </c:pt>
                <c:pt idx="910">
                  <c:v>0.94313220051570623</c:v>
                </c:pt>
                <c:pt idx="911">
                  <c:v>0.94924767709934299</c:v>
                </c:pt>
                <c:pt idx="912">
                  <c:v>0.95534588673517318</c:v>
                </c:pt>
                <c:pt idx="913">
                  <c:v>0.96009648055940133</c:v>
                </c:pt>
                <c:pt idx="914">
                  <c:v>0.96407998526553773</c:v>
                </c:pt>
                <c:pt idx="915">
                  <c:v>0.97009999745957509</c:v>
                </c:pt>
                <c:pt idx="916">
                  <c:v>0.97450822938763038</c:v>
                </c:pt>
                <c:pt idx="917">
                  <c:v>0.97777207946447842</c:v>
                </c:pt>
                <c:pt idx="918">
                  <c:v>0.98036668646080727</c:v>
                </c:pt>
                <c:pt idx="919">
                  <c:v>0.98496287010809469</c:v>
                </c:pt>
                <c:pt idx="920">
                  <c:v>0.9896775407420576</c:v>
                </c:pt>
                <c:pt idx="921">
                  <c:v>0.99282091912558568</c:v>
                </c:pt>
                <c:pt idx="922">
                  <c:v>0.99314938807524711</c:v>
                </c:pt>
                <c:pt idx="923">
                  <c:v>0.99514540754760084</c:v>
                </c:pt>
                <c:pt idx="924">
                  <c:v>0.99561419525702732</c:v>
                </c:pt>
                <c:pt idx="925">
                  <c:v>0.99612744039528989</c:v>
                </c:pt>
                <c:pt idx="926">
                  <c:v>0.99608139520113781</c:v>
                </c:pt>
                <c:pt idx="927">
                  <c:v>0.99721605198978736</c:v>
                </c:pt>
                <c:pt idx="928">
                  <c:v>0.99681990454354874</c:v>
                </c:pt>
                <c:pt idx="929">
                  <c:v>0.99816712341382208</c:v>
                </c:pt>
                <c:pt idx="930">
                  <c:v>0.99904912704662907</c:v>
                </c:pt>
                <c:pt idx="931">
                  <c:v>1</c:v>
                </c:pt>
                <c:pt idx="932">
                  <c:v>1.0009973150888511</c:v>
                </c:pt>
                <c:pt idx="933">
                  <c:v>1.0011473589111737</c:v>
                </c:pt>
                <c:pt idx="934">
                  <c:v>0.9996169516176151</c:v>
                </c:pt>
                <c:pt idx="935">
                  <c:v>1.0001532193529534</c:v>
                </c:pt>
                <c:pt idx="936">
                  <c:v>1.0002681338676691</c:v>
                </c:pt>
                <c:pt idx="937">
                  <c:v>0.99869565079324751</c:v>
                </c:pt>
                <c:pt idx="938">
                  <c:v>0.99941133600924692</c:v>
                </c:pt>
                <c:pt idx="939">
                  <c:v>1.0007847530072274</c:v>
                </c:pt>
                <c:pt idx="940">
                  <c:v>1.0001355554638178</c:v>
                </c:pt>
                <c:pt idx="941">
                  <c:v>1.0000398926035536</c:v>
                </c:pt>
                <c:pt idx="942">
                  <c:v>0.99881532860390942</c:v>
                </c:pt>
                <c:pt idx="943">
                  <c:v>0.9968361791380338</c:v>
                </c:pt>
                <c:pt idx="944">
                  <c:v>0.99644717663571547</c:v>
                </c:pt>
                <c:pt idx="945">
                  <c:v>0.99320575374395048</c:v>
                </c:pt>
                <c:pt idx="946">
                  <c:v>0.99073161844094126</c:v>
                </c:pt>
                <c:pt idx="947">
                  <c:v>0.99079235046426239</c:v>
                </c:pt>
                <c:pt idx="948">
                  <c:v>0.98676319750530295</c:v>
                </c:pt>
                <c:pt idx="949">
                  <c:v>0.98359937664333708</c:v>
                </c:pt>
                <c:pt idx="950">
                  <c:v>0.98144299287410897</c:v>
                </c:pt>
                <c:pt idx="951">
                  <c:v>0.97909310020704443</c:v>
                </c:pt>
                <c:pt idx="952">
                  <c:v>0.97730091010707865</c:v>
                </c:pt>
                <c:pt idx="953">
                  <c:v>0.97302446270021703</c:v>
                </c:pt>
                <c:pt idx="954">
                  <c:v>0.96736546864481043</c:v>
                </c:pt>
                <c:pt idx="955">
                  <c:v>0.96518189439455304</c:v>
                </c:pt>
                <c:pt idx="956">
                  <c:v>0.96109915435619275</c:v>
                </c:pt>
                <c:pt idx="957">
                  <c:v>0.95599845827987828</c:v>
                </c:pt>
                <c:pt idx="958">
                  <c:v>0.95003262857723481</c:v>
                </c:pt>
                <c:pt idx="959">
                  <c:v>0.94443833595843862</c:v>
                </c:pt>
                <c:pt idx="960">
                  <c:v>0.93704550217841398</c:v>
                </c:pt>
                <c:pt idx="961">
                  <c:v>0.92992060379539387</c:v>
                </c:pt>
                <c:pt idx="962">
                  <c:v>0.92337206422193119</c:v>
                </c:pt>
                <c:pt idx="963">
                  <c:v>0.91707459003899539</c:v>
                </c:pt>
                <c:pt idx="964">
                  <c:v>0.90939159214754783</c:v>
                </c:pt>
                <c:pt idx="965">
                  <c:v>0.90260607860073394</c:v>
                </c:pt>
                <c:pt idx="966">
                  <c:v>0.89491653117735948</c:v>
                </c:pt>
                <c:pt idx="967">
                  <c:v>0.88736055451115847</c:v>
                </c:pt>
                <c:pt idx="968">
                  <c:v>0.87766129313958341</c:v>
                </c:pt>
                <c:pt idx="969">
                  <c:v>0.8677768586380783</c:v>
                </c:pt>
                <c:pt idx="970">
                  <c:v>0.85873790916712145</c:v>
                </c:pt>
                <c:pt idx="971">
                  <c:v>0.85092947781574269</c:v>
                </c:pt>
                <c:pt idx="972">
                  <c:v>0.84165931002070427</c:v>
                </c:pt>
                <c:pt idx="973">
                  <c:v>0.8336279961131503</c:v>
                </c:pt>
                <c:pt idx="974">
                  <c:v>0.82590391479416192</c:v>
                </c:pt>
                <c:pt idx="975">
                  <c:v>0.81743854554346007</c:v>
                </c:pt>
                <c:pt idx="976">
                  <c:v>0.80915358612674149</c:v>
                </c:pt>
                <c:pt idx="977">
                  <c:v>0.79963433764782088</c:v>
                </c:pt>
                <c:pt idx="978">
                  <c:v>0.78896078378447032</c:v>
                </c:pt>
                <c:pt idx="979">
                  <c:v>0.77694140034549752</c:v>
                </c:pt>
                <c:pt idx="980">
                  <c:v>0.76468921081712726</c:v>
                </c:pt>
                <c:pt idx="981">
                  <c:v>0.75656044781332943</c:v>
                </c:pt>
                <c:pt idx="982">
                  <c:v>0.74793709591372703</c:v>
                </c:pt>
                <c:pt idx="983">
                  <c:v>0.73759320182402477</c:v>
                </c:pt>
                <c:pt idx="984">
                  <c:v>0.72928958616484796</c:v>
                </c:pt>
                <c:pt idx="985">
                  <c:v>0.7230391495293863</c:v>
                </c:pt>
                <c:pt idx="986">
                  <c:v>0.71686155162777687</c:v>
                </c:pt>
                <c:pt idx="987">
                  <c:v>0.70823065784292516</c:v>
                </c:pt>
                <c:pt idx="988">
                  <c:v>0.69769841509266184</c:v>
                </c:pt>
                <c:pt idx="989">
                  <c:v>0.68805214538849413</c:v>
                </c:pt>
                <c:pt idx="990">
                  <c:v>0.67839853226974212</c:v>
                </c:pt>
                <c:pt idx="991">
                  <c:v>0.66745823383337333</c:v>
                </c:pt>
                <c:pt idx="992">
                  <c:v>0.65637801357856884</c:v>
                </c:pt>
                <c:pt idx="993">
                  <c:v>0.64328946867021464</c:v>
                </c:pt>
                <c:pt idx="994">
                  <c:v>0.63425171002324476</c:v>
                </c:pt>
                <c:pt idx="995">
                  <c:v>0.62163969318023016</c:v>
                </c:pt>
                <c:pt idx="996">
                  <c:v>0.61088258316714705</c:v>
                </c:pt>
                <c:pt idx="997">
                  <c:v>0.59862424104817913</c:v>
                </c:pt>
                <c:pt idx="998">
                  <c:v>0.58553768084646929</c:v>
                </c:pt>
                <c:pt idx="999">
                  <c:v>0.57275537617335848</c:v>
                </c:pt>
                <c:pt idx="1000">
                  <c:v>0.56307516798557034</c:v>
                </c:pt>
                <c:pt idx="1001">
                  <c:v>0.55029504648976835</c:v>
                </c:pt>
                <c:pt idx="1002">
                  <c:v>0.53908462947908586</c:v>
                </c:pt>
                <c:pt idx="1003">
                  <c:v>0.52697176635715814</c:v>
                </c:pt>
                <c:pt idx="1004">
                  <c:v>0.51658917048788844</c:v>
                </c:pt>
                <c:pt idx="1005">
                  <c:v>0.50795609352572801</c:v>
                </c:pt>
                <c:pt idx="1006">
                  <c:v>0.49693283435162011</c:v>
                </c:pt>
                <c:pt idx="1007">
                  <c:v>0.48777718412996801</c:v>
                </c:pt>
                <c:pt idx="1008">
                  <c:v>0.47927569321833663</c:v>
                </c:pt>
                <c:pt idx="1009">
                  <c:v>0.46999202941811569</c:v>
                </c:pt>
                <c:pt idx="1010">
                  <c:v>0.46281671948632608</c:v>
                </c:pt>
                <c:pt idx="1011">
                  <c:v>0.45219913435034986</c:v>
                </c:pt>
                <c:pt idx="1012">
                  <c:v>0.4412475230861076</c:v>
                </c:pt>
                <c:pt idx="1013">
                  <c:v>0.4321021933390069</c:v>
                </c:pt>
                <c:pt idx="1014">
                  <c:v>0.4213468695619037</c:v>
                </c:pt>
                <c:pt idx="1015">
                  <c:v>0.41166110419551094</c:v>
                </c:pt>
                <c:pt idx="1016">
                  <c:v>0.40179135652317499</c:v>
                </c:pt>
                <c:pt idx="1017">
                  <c:v>0.38963820385636433</c:v>
                </c:pt>
                <c:pt idx="1018">
                  <c:v>0.3825928922097882</c:v>
                </c:pt>
                <c:pt idx="1019">
                  <c:v>0.37754776791951938</c:v>
                </c:pt>
                <c:pt idx="1020">
                  <c:v>0.36854335234417662</c:v>
                </c:pt>
                <c:pt idx="1021">
                  <c:v>0.3591963764019967</c:v>
                </c:pt>
                <c:pt idx="1022">
                  <c:v>0.35072227444205917</c:v>
                </c:pt>
                <c:pt idx="1023">
                  <c:v>0.33957000933605991</c:v>
                </c:pt>
                <c:pt idx="1024">
                  <c:v>0.3301071265258424</c:v>
                </c:pt>
                <c:pt idx="1025">
                  <c:v>0.31929325390272711</c:v>
                </c:pt>
                <c:pt idx="1026">
                  <c:v>0.30783772562145123</c:v>
                </c:pt>
                <c:pt idx="1027">
                  <c:v>0.30021049798671356</c:v>
                </c:pt>
                <c:pt idx="1028">
                  <c:v>0.29188306584780299</c:v>
                </c:pt>
                <c:pt idx="1029">
                  <c:v>0.2830144042069429</c:v>
                </c:pt>
                <c:pt idx="1030">
                  <c:v>0.27819811659278254</c:v>
                </c:pt>
                <c:pt idx="1031">
                  <c:v>0.27412589549963789</c:v>
                </c:pt>
                <c:pt idx="1032">
                  <c:v>0.26869633353233313</c:v>
                </c:pt>
                <c:pt idx="1033">
                  <c:v>0.26232006649561135</c:v>
                </c:pt>
                <c:pt idx="1034">
                  <c:v>0.25844750689090146</c:v>
                </c:pt>
                <c:pt idx="1035">
                  <c:v>0.25106856605738814</c:v>
                </c:pt>
                <c:pt idx="1036">
                  <c:v>0.24246029792828377</c:v>
                </c:pt>
                <c:pt idx="1037">
                  <c:v>0.23978927972614214</c:v>
                </c:pt>
                <c:pt idx="1038">
                  <c:v>0.23244784984820965</c:v>
                </c:pt>
                <c:pt idx="1039">
                  <c:v>0.22996875277858927</c:v>
                </c:pt>
                <c:pt idx="1040">
                  <c:v>0.22505402371486277</c:v>
                </c:pt>
                <c:pt idx="1041">
                  <c:v>0.21551909605345052</c:v>
                </c:pt>
                <c:pt idx="1042">
                  <c:v>0.20944529830934738</c:v>
                </c:pt>
                <c:pt idx="1043">
                  <c:v>0.20897432742261238</c:v>
                </c:pt>
                <c:pt idx="1044">
                  <c:v>0.20096603611213426</c:v>
                </c:pt>
                <c:pt idx="1045">
                  <c:v>0.19754797432901036</c:v>
                </c:pt>
                <c:pt idx="1046">
                  <c:v>0.18535234894000788</c:v>
                </c:pt>
                <c:pt idx="1047">
                  <c:v>0.18159192526071105</c:v>
                </c:pt>
                <c:pt idx="1048">
                  <c:v>0.17472543568280252</c:v>
                </c:pt>
                <c:pt idx="1049">
                  <c:v>0.17215146963557598</c:v>
                </c:pt>
                <c:pt idx="1050">
                  <c:v>0.16345448511946339</c:v>
                </c:pt>
                <c:pt idx="1051">
                  <c:v>0.16039545676832589</c:v>
                </c:pt>
                <c:pt idx="1052">
                  <c:v>0.15532988999961889</c:v>
                </c:pt>
                <c:pt idx="1053">
                  <c:v>0.15689165565816054</c:v>
                </c:pt>
                <c:pt idx="1054">
                  <c:v>0.1494400745614593</c:v>
                </c:pt>
                <c:pt idx="1055">
                  <c:v>0.14724518748332849</c:v>
                </c:pt>
                <c:pt idx="1056">
                  <c:v>0.14514338314682379</c:v>
                </c:pt>
                <c:pt idx="1057">
                  <c:v>0.14234494677810655</c:v>
                </c:pt>
                <c:pt idx="1058">
                  <c:v>0.13416061198826318</c:v>
                </c:pt>
                <c:pt idx="1059">
                  <c:v>0.1304101118421889</c:v>
                </c:pt>
                <c:pt idx="1060">
                  <c:v>0.12805069258323065</c:v>
                </c:pt>
                <c:pt idx="1061">
                  <c:v>0.12617177080290121</c:v>
                </c:pt>
                <c:pt idx="1062">
                  <c:v>0.12041532765125047</c:v>
                </c:pt>
                <c:pt idx="1063">
                  <c:v>0.10939167153581369</c:v>
                </c:pt>
                <c:pt idx="1064">
                  <c:v>0.10715371632349764</c:v>
                </c:pt>
                <c:pt idx="1065">
                  <c:v>0.10521406251984708</c:v>
                </c:pt>
                <c:pt idx="1066">
                  <c:v>0.10078221258272246</c:v>
                </c:pt>
                <c:pt idx="1067">
                  <c:v>9.3715267633721552E-2</c:v>
                </c:pt>
                <c:pt idx="1068">
                  <c:v>9.0506790872254689E-2</c:v>
                </c:pt>
                <c:pt idx="1069">
                  <c:v>8.6670352928474276E-2</c:v>
                </c:pt>
                <c:pt idx="1070">
                  <c:v>9.2017549570033219E-2</c:v>
                </c:pt>
                <c:pt idx="1071">
                  <c:v>9.0381754353652546E-2</c:v>
                </c:pt>
                <c:pt idx="1072">
                  <c:v>8.8389108882594283E-2</c:v>
                </c:pt>
                <c:pt idx="1073">
                  <c:v>8.402970073799329E-2</c:v>
                </c:pt>
                <c:pt idx="1074">
                  <c:v>8.1467444459969271E-2</c:v>
                </c:pt>
                <c:pt idx="1075">
                  <c:v>7.8458827657601579E-2</c:v>
                </c:pt>
                <c:pt idx="1076">
                  <c:v>7.9737772619304648E-2</c:v>
                </c:pt>
                <c:pt idx="1077">
                  <c:v>7.674463652876394E-2</c:v>
                </c:pt>
                <c:pt idx="1078">
                  <c:v>6.8528744903273375E-2</c:v>
                </c:pt>
                <c:pt idx="1079">
                  <c:v>7.3515518818194403E-2</c:v>
                </c:pt>
                <c:pt idx="1080">
                  <c:v>7.782253070738121E-2</c:v>
                </c:pt>
                <c:pt idx="1081">
                  <c:v>7.5150520151917255E-2</c:v>
                </c:pt>
                <c:pt idx="1082">
                  <c:v>7.2668842963659178E-2</c:v>
                </c:pt>
                <c:pt idx="1083">
                  <c:v>6.891635811094024E-2</c:v>
                </c:pt>
                <c:pt idx="1084">
                  <c:v>6.579818550179739E-2</c:v>
                </c:pt>
                <c:pt idx="1085">
                  <c:v>6.527521530097681E-2</c:v>
                </c:pt>
                <c:pt idx="1086">
                  <c:v>5.8544082716221815E-2</c:v>
                </c:pt>
                <c:pt idx="1087">
                  <c:v>5.5490413073024505E-2</c:v>
                </c:pt>
                <c:pt idx="1088">
                  <c:v>5.535743772784428E-2</c:v>
                </c:pt>
                <c:pt idx="1089">
                  <c:v>5.3221893378383497E-2</c:v>
                </c:pt>
                <c:pt idx="1090">
                  <c:v>5.0258130946181097E-2</c:v>
                </c:pt>
                <c:pt idx="1091">
                  <c:v>5.2978171402441286E-2</c:v>
                </c:pt>
                <c:pt idx="1092">
                  <c:v>5.412691960826653E-2</c:v>
                </c:pt>
                <c:pt idx="1093">
                  <c:v>4.8533222401463343E-2</c:v>
                </c:pt>
                <c:pt idx="1094">
                  <c:v>4.3376557597774597E-2</c:v>
                </c:pt>
                <c:pt idx="1095">
                  <c:v>4.4613426778614684E-2</c:v>
                </c:pt>
                <c:pt idx="1096">
                  <c:v>4.3900718622581825E-2</c:v>
                </c:pt>
                <c:pt idx="1097">
                  <c:v>4.7477755407928722E-2</c:v>
                </c:pt>
                <c:pt idx="1098">
                  <c:v>4.1772517687705631E-2</c:v>
                </c:pt>
                <c:pt idx="1099">
                  <c:v>4.22422977504541E-2</c:v>
                </c:pt>
                <c:pt idx="1100">
                  <c:v>4.4407017287588682E-2</c:v>
                </c:pt>
                <c:pt idx="1101">
                  <c:v>4.5244166550230544E-2</c:v>
                </c:pt>
                <c:pt idx="1102">
                  <c:v>4.0159745068400927E-2</c:v>
                </c:pt>
                <c:pt idx="1103">
                  <c:v>3.6346329721696484E-2</c:v>
                </c:pt>
                <c:pt idx="1104">
                  <c:v>2.7706901698273799E-2</c:v>
                </c:pt>
                <c:pt idx="1105">
                  <c:v>2.7628307315152423E-2</c:v>
                </c:pt>
                <c:pt idx="1106">
                  <c:v>2.8386068312014987E-2</c:v>
                </c:pt>
                <c:pt idx="1107">
                  <c:v>2.9583640301294296E-2</c:v>
                </c:pt>
                <c:pt idx="1108">
                  <c:v>2.7805144677175611E-2</c:v>
                </c:pt>
                <c:pt idx="1109">
                  <c:v>3.1704696292250416E-2</c:v>
                </c:pt>
                <c:pt idx="1110">
                  <c:v>3.8339173663419164E-2</c:v>
                </c:pt>
                <c:pt idx="1111">
                  <c:v>5.073108653956078E-2</c:v>
                </c:pt>
                <c:pt idx="1112">
                  <c:v>4.8390918935054067E-2</c:v>
                </c:pt>
                <c:pt idx="1113">
                  <c:v>4.8865462293749225E-2</c:v>
                </c:pt>
                <c:pt idx="1114">
                  <c:v>4.5939607758456444E-2</c:v>
                </c:pt>
                <c:pt idx="1115">
                  <c:v>4.2445531710848791E-2</c:v>
                </c:pt>
                <c:pt idx="1116">
                  <c:v>3.7097938127961215E-2</c:v>
                </c:pt>
                <c:pt idx="1117">
                  <c:v>3.1838068578759468E-2</c:v>
                </c:pt>
                <c:pt idx="1118">
                  <c:v>2.5034494201481024E-2</c:v>
                </c:pt>
                <c:pt idx="1119">
                  <c:v>2.7267487647185878E-2</c:v>
                </c:pt>
                <c:pt idx="1120">
                  <c:v>2.1590432761314445E-2</c:v>
                </c:pt>
                <c:pt idx="1121">
                  <c:v>1.7626576650958414E-2</c:v>
                </c:pt>
                <c:pt idx="1122">
                  <c:v>2.1044638434082399E-2</c:v>
                </c:pt>
                <c:pt idx="1123">
                  <c:v>2.1120454227901382E-2</c:v>
                </c:pt>
                <c:pt idx="1124">
                  <c:v>1.5945530123083536E-2</c:v>
                </c:pt>
                <c:pt idx="1125">
                  <c:v>8.4054311100384381E-3</c:v>
                </c:pt>
                <c:pt idx="1126">
                  <c:v>8.4350032390392604E-5</c:v>
                </c:pt>
                <c:pt idx="1127">
                  <c:v>8.367523213129442E-4</c:v>
                </c:pt>
                <c:pt idx="1128">
                  <c:v>8.6426035540539004E-3</c:v>
                </c:pt>
                <c:pt idx="1129">
                  <c:v>2.9929376198763041E-3</c:v>
                </c:pt>
                <c:pt idx="1130">
                  <c:v>1.4236102290192586E-2</c:v>
                </c:pt>
                <c:pt idx="1131">
                  <c:v>1.5413827213027319E-2</c:v>
                </c:pt>
                <c:pt idx="1132">
                  <c:v>2.2516695352293382E-2</c:v>
                </c:pt>
                <c:pt idx="1133">
                  <c:v>2.3527704916991625E-2</c:v>
                </c:pt>
                <c:pt idx="1134">
                  <c:v>3.0149678636300102E-2</c:v>
                </c:pt>
                <c:pt idx="1135">
                  <c:v>2.0902731909001944E-2</c:v>
                </c:pt>
                <c:pt idx="1136">
                  <c:v>1.6833090934495108E-2</c:v>
                </c:pt>
                <c:pt idx="1137">
                  <c:v>5.0546508821624828E-3</c:v>
                </c:pt>
                <c:pt idx="1138">
                  <c:v>3.0127846863209693E-4</c:v>
                </c:pt>
                <c:pt idx="1139">
                  <c:v>7.6246475160999033E-3</c:v>
                </c:pt>
                <c:pt idx="1140">
                  <c:v>7.2447746643463382E-3</c:v>
                </c:pt>
                <c:pt idx="1141">
                  <c:v>-7.6929214246700796E-3</c:v>
                </c:pt>
                <c:pt idx="1142">
                  <c:v>-5.340250168303186E-3</c:v>
                </c:pt>
                <c:pt idx="1143">
                  <c:v>4.1216402885922918E-3</c:v>
                </c:pt>
                <c:pt idx="1144">
                  <c:v>3.8957806724502671E-3</c:v>
                </c:pt>
                <c:pt idx="1145">
                  <c:v>1.3216558486923206E-2</c:v>
                </c:pt>
                <c:pt idx="1146">
                  <c:v>-2.1805971902905722E-3</c:v>
                </c:pt>
                <c:pt idx="1147">
                  <c:v>6.0077070128422018E-4</c:v>
                </c:pt>
                <c:pt idx="1148">
                  <c:v>5.9999666569284394E-3</c:v>
                </c:pt>
                <c:pt idx="1149">
                  <c:v>2.7130939830045252E-3</c:v>
                </c:pt>
                <c:pt idx="1150">
                  <c:v>-3.8142092293621762E-3</c:v>
                </c:pt>
                <c:pt idx="1151">
                  <c:v>-3.0290592808057777E-3</c:v>
                </c:pt>
                <c:pt idx="1152">
                  <c:v>-8.8055479695656712E-3</c:v>
                </c:pt>
                <c:pt idx="1153">
                  <c:v>-3.1519126220991229E-3</c:v>
                </c:pt>
                <c:pt idx="1154">
                  <c:v>-3.0614099991108923E-3</c:v>
                </c:pt>
                <c:pt idx="1155">
                  <c:v>0</c:v>
                </c:pt>
                <c:pt idx="1156">
                  <c:v>-3.8146061706912705E-4</c:v>
                </c:pt>
                <c:pt idx="1157">
                  <c:v>-1.6762832319280095E-3</c:v>
                </c:pt>
                <c:pt idx="1158">
                  <c:v>-6.2240400370904003E-4</c:v>
                </c:pt>
                <c:pt idx="1159">
                  <c:v>-5.8727469610171397E-4</c:v>
                </c:pt>
                <c:pt idx="1160">
                  <c:v>-6.3091839521384387E-3</c:v>
                </c:pt>
                <c:pt idx="1161">
                  <c:v>-8.7704186619584346E-3</c:v>
                </c:pt>
                <c:pt idx="1162">
                  <c:v>-1.0614211134680581E-2</c:v>
                </c:pt>
                <c:pt idx="1163">
                  <c:v>-1.3782993763257837E-2</c:v>
                </c:pt>
                <c:pt idx="1164">
                  <c:v>-7.4658709845414955E-3</c:v>
                </c:pt>
                <c:pt idx="1165">
                  <c:v>-1.0800972029926239E-2</c:v>
                </c:pt>
                <c:pt idx="1166">
                  <c:v>-4.3729041497834959E-3</c:v>
                </c:pt>
                <c:pt idx="1167">
                  <c:v>3.7094167185333415E-4</c:v>
                </c:pt>
                <c:pt idx="1168">
                  <c:v>8.871043288833546E-3</c:v>
                </c:pt>
                <c:pt idx="1169">
                  <c:v>-1.7016874769773692E-3</c:v>
                </c:pt>
                <c:pt idx="1170">
                  <c:v>-4.8480429204720695E-3</c:v>
                </c:pt>
                <c:pt idx="1171">
                  <c:v>-7.6627538836739426E-3</c:v>
                </c:pt>
                <c:pt idx="1172">
                  <c:v>-1.0705904581655551E-2</c:v>
                </c:pt>
                <c:pt idx="1173">
                  <c:v>-1.7639675714811915E-2</c:v>
                </c:pt>
                <c:pt idx="1174">
                  <c:v>-2.9670371981658165E-2</c:v>
                </c:pt>
                <c:pt idx="1175">
                  <c:v>-4.3538311189299808E-2</c:v>
                </c:pt>
                <c:pt idx="1176">
                  <c:v>-3.634255877907195E-2</c:v>
                </c:pt>
                <c:pt idx="1177">
                  <c:v>-2.9289308305917954E-2</c:v>
                </c:pt>
                <c:pt idx="1178">
                  <c:v>-1.8895995020767938E-2</c:v>
                </c:pt>
                <c:pt idx="1179">
                  <c:v>-1.5971728250790813E-2</c:v>
                </c:pt>
                <c:pt idx="1180">
                  <c:v>-1.6158687616700702E-2</c:v>
                </c:pt>
                <c:pt idx="1181">
                  <c:v>-3.455572738704699E-3</c:v>
                </c:pt>
                <c:pt idx="1182">
                  <c:v>-4.989155562894608E-3</c:v>
                </c:pt>
                <c:pt idx="1183">
                  <c:v>-5.6595894673999751E-3</c:v>
                </c:pt>
                <c:pt idx="1184">
                  <c:v>1.5030183418648581E-3</c:v>
                </c:pt>
                <c:pt idx="1185">
                  <c:v>-5.2636404918261943E-3</c:v>
                </c:pt>
                <c:pt idx="1186">
                  <c:v>-1.7216933199537716E-2</c:v>
                </c:pt>
                <c:pt idx="1187">
                  <c:v>-7.2294924231839494E-3</c:v>
                </c:pt>
                <c:pt idx="1188">
                  <c:v>-1.5670846723487539E-2</c:v>
                </c:pt>
                <c:pt idx="1189">
                  <c:v>-1.3054407954069083E-2</c:v>
                </c:pt>
                <c:pt idx="1190">
                  <c:v>-1.4239476291488303E-2</c:v>
                </c:pt>
                <c:pt idx="1191">
                  <c:v>-1.7592638167337828E-2</c:v>
                </c:pt>
                <c:pt idx="1192">
                  <c:v>-2.2575244198305502E-2</c:v>
                </c:pt>
                <c:pt idx="1193">
                  <c:v>-3.9066767119285591E-2</c:v>
                </c:pt>
                <c:pt idx="1194">
                  <c:v>-5.0215459753324782E-2</c:v>
                </c:pt>
                <c:pt idx="1195">
                  <c:v>-5.0084667585453532E-2</c:v>
                </c:pt>
                <c:pt idx="1196">
                  <c:v>-6.2663936768834042E-2</c:v>
                </c:pt>
                <c:pt idx="1197">
                  <c:v>-5.174527163489024E-2</c:v>
                </c:pt>
                <c:pt idx="1198">
                  <c:v>-4.411824247081686E-2</c:v>
                </c:pt>
                <c:pt idx="1199">
                  <c:v>-4.731223087377906E-2</c:v>
                </c:pt>
                <c:pt idx="1200">
                  <c:v>-9.1880009399570358E-3</c:v>
                </c:pt>
                <c:pt idx="1201">
                  <c:v>5.6129488612547988E-3</c:v>
                </c:pt>
                <c:pt idx="1202">
                  <c:v>1.07070954056422E-2</c:v>
                </c:pt>
                <c:pt idx="1203">
                  <c:v>2.3943897900339167E-2</c:v>
                </c:pt>
                <c:pt idx="1204">
                  <c:v>8.5211395074117069E-3</c:v>
                </c:pt>
                <c:pt idx="1205">
                  <c:v>-1.2146007722890605E-2</c:v>
                </c:pt>
                <c:pt idx="1206">
                  <c:v>-2.5592792180573975E-3</c:v>
                </c:pt>
                <c:pt idx="1207">
                  <c:v>-3.1220824812326117E-2</c:v>
                </c:pt>
                <c:pt idx="1208">
                  <c:v>-4.002418960458299E-2</c:v>
                </c:pt>
                <c:pt idx="1209">
                  <c:v>-3.7682632705425032E-2</c:v>
                </c:pt>
                <c:pt idx="1210">
                  <c:v>-2.9299231839140422E-2</c:v>
                </c:pt>
                <c:pt idx="1211">
                  <c:v>-3.7065190468327278E-2</c:v>
                </c:pt>
                <c:pt idx="1212">
                  <c:v>-3.4324310592299907E-2</c:v>
                </c:pt>
                <c:pt idx="1213">
                  <c:v>-4.4911529716615661E-2</c:v>
                </c:pt>
                <c:pt idx="1214">
                  <c:v>-3.7765394972499866E-2</c:v>
                </c:pt>
                <c:pt idx="1215">
                  <c:v>-2.2219584767614649E-2</c:v>
                </c:pt>
                <c:pt idx="1216">
                  <c:v>-2.3330226605865857E-2</c:v>
                </c:pt>
                <c:pt idx="1217">
                  <c:v>-2.715555019243715E-2</c:v>
                </c:pt>
                <c:pt idx="1218">
                  <c:v>-1.2024742146912733E-2</c:v>
                </c:pt>
                <c:pt idx="1219">
                  <c:v>-1.0135102950703056E-2</c:v>
                </c:pt>
                <c:pt idx="1220">
                  <c:v>-1.3941770294816243E-2</c:v>
                </c:pt>
                <c:pt idx="1221">
                  <c:v>-9.8119927089817278E-3</c:v>
                </c:pt>
                <c:pt idx="1222">
                  <c:v>-3.1699932996303644E-2</c:v>
                </c:pt>
                <c:pt idx="1223">
                  <c:v>-4.2594583179849418E-2</c:v>
                </c:pt>
                <c:pt idx="1224">
                  <c:v>-6.3287134655200902E-2</c:v>
                </c:pt>
                <c:pt idx="1225">
                  <c:v>-7.5685795533933689E-2</c:v>
                </c:pt>
                <c:pt idx="1226">
                  <c:v>-8.1468436813291426E-2</c:v>
                </c:pt>
                <c:pt idx="1227">
                  <c:v>-4.0869873105795984E-2</c:v>
                </c:pt>
                <c:pt idx="1228">
                  <c:v>-3.0829639132699115E-2</c:v>
                </c:pt>
                <c:pt idx="1229">
                  <c:v>-3.6879024985075032E-2</c:v>
                </c:pt>
                <c:pt idx="1230">
                  <c:v>-3.8898265525169215E-2</c:v>
                </c:pt>
                <c:pt idx="1231">
                  <c:v>-3.0131816276500636E-3</c:v>
                </c:pt>
                <c:pt idx="1232">
                  <c:v>2.0447241734093714E-2</c:v>
                </c:pt>
                <c:pt idx="1233">
                  <c:v>3.3469298969857862E-2</c:v>
                </c:pt>
                <c:pt idx="1234">
                  <c:v>3.3718181183075408E-3</c:v>
                </c:pt>
                <c:pt idx="1235">
                  <c:v>1.6087635118828311E-2</c:v>
                </c:pt>
                <c:pt idx="1236">
                  <c:v>4.1356920116351503E-2</c:v>
                </c:pt>
                <c:pt idx="1237">
                  <c:v>4.0986573856491404E-2</c:v>
                </c:pt>
                <c:pt idx="1238">
                  <c:v>2.3212930443177023E-2</c:v>
                </c:pt>
                <c:pt idx="1239">
                  <c:v>1.3973327130463441E-2</c:v>
                </c:pt>
                <c:pt idx="1240">
                  <c:v>2.9425062240400389E-2</c:v>
                </c:pt>
                <c:pt idx="1241">
                  <c:v>5.005886639907535E-2</c:v>
                </c:pt>
                <c:pt idx="1242">
                  <c:v>5.5989169852782281E-2</c:v>
                </c:pt>
                <c:pt idx="1243">
                  <c:v>4.6594957892463838E-2</c:v>
                </c:pt>
                <c:pt idx="1244">
                  <c:v>5.0920229082779739E-2</c:v>
                </c:pt>
                <c:pt idx="1245">
                  <c:v>6.6269553329861328E-2</c:v>
                </c:pt>
                <c:pt idx="1246">
                  <c:v>9.1655142136750925E-2</c:v>
                </c:pt>
                <c:pt idx="1247">
                  <c:v>5.8639944047150325E-2</c:v>
                </c:pt>
                <c:pt idx="1248">
                  <c:v>1.2551880231686675E-2</c:v>
                </c:pt>
                <c:pt idx="1249">
                  <c:v>-1.8341071042971249E-2</c:v>
                </c:pt>
                <c:pt idx="1250">
                  <c:v>-4.2347090261282659E-2</c:v>
                </c:pt>
                <c:pt idx="1251">
                  <c:v>-1.2253181881692377E-2</c:v>
                </c:pt>
                <c:pt idx="1252">
                  <c:v>-1.3639499472861999E-2</c:v>
                </c:pt>
                <c:pt idx="1253">
                  <c:v>-4.8202173333164025E-2</c:v>
                </c:pt>
                <c:pt idx="1254">
                  <c:v>-3.3486168976335905E-2</c:v>
                </c:pt>
                <c:pt idx="1255">
                  <c:v>-1.746303682345314E-2</c:v>
                </c:pt>
                <c:pt idx="1256">
                  <c:v>8.9250273095633891E-3</c:v>
                </c:pt>
                <c:pt idx="1257">
                  <c:v>3.1068796283358874E-2</c:v>
                </c:pt>
                <c:pt idx="1258">
                  <c:v>2.8241780138961142E-2</c:v>
                </c:pt>
                <c:pt idx="1259">
                  <c:v>5.2749533196997231E-3</c:v>
                </c:pt>
                <c:pt idx="1260">
                  <c:v>9.5863315635042953E-3</c:v>
                </c:pt>
                <c:pt idx="1261">
                  <c:v>7.6186933961663863E-3</c:v>
                </c:pt>
                <c:pt idx="1262">
                  <c:v>2.2631411396344236E-2</c:v>
                </c:pt>
                <c:pt idx="1263">
                  <c:v>6.6471794936933332E-3</c:v>
                </c:pt>
                <c:pt idx="1264">
                  <c:v>4.3744919150989683E-3</c:v>
                </c:pt>
                <c:pt idx="1265">
                  <c:v>-3.7058839407064934E-2</c:v>
                </c:pt>
                <c:pt idx="1266">
                  <c:v>-4.0529297445603109E-2</c:v>
                </c:pt>
                <c:pt idx="1267">
                  <c:v>-6.2022082640008974E-3</c:v>
                </c:pt>
                <c:pt idx="1268">
                  <c:v>-2.859882886430333E-2</c:v>
                </c:pt>
                <c:pt idx="1269">
                  <c:v>-6.1150399481753388E-2</c:v>
                </c:pt>
                <c:pt idx="1270">
                  <c:v>-7.2470769240540078E-2</c:v>
                </c:pt>
                <c:pt idx="1271">
                  <c:v>-6.6394788319128067E-2</c:v>
                </c:pt>
                <c:pt idx="1272">
                  <c:v>-3.3274400777369983E-2</c:v>
                </c:pt>
                <c:pt idx="1273">
                  <c:v>-2.4966418763575349E-2</c:v>
                </c:pt>
                <c:pt idx="1274">
                  <c:v>-9.5991130742947128E-2</c:v>
                </c:pt>
                <c:pt idx="1275">
                  <c:v>-5.3481493007481611E-2</c:v>
                </c:pt>
                <c:pt idx="1276">
                  <c:v>-2.8577790973871742E-2</c:v>
                </c:pt>
                <c:pt idx="1277">
                  <c:v>-9.2757249736430541E-3</c:v>
                </c:pt>
                <c:pt idx="1278">
                  <c:v>5.7086117215186302E-3</c:v>
                </c:pt>
                <c:pt idx="1279">
                  <c:v>1.4385947641850944E-2</c:v>
                </c:pt>
                <c:pt idx="1280">
                  <c:v>2.8881451090477139E-2</c:v>
                </c:pt>
                <c:pt idx="1281">
                  <c:v>9.1638867542266217E-2</c:v>
                </c:pt>
                <c:pt idx="1282">
                  <c:v>4.6258351645559907E-2</c:v>
                </c:pt>
                <c:pt idx="1283">
                  <c:v>7.5333113163209453E-2</c:v>
                </c:pt>
                <c:pt idx="1284">
                  <c:v>8.6906929960496412E-2</c:v>
                </c:pt>
                <c:pt idx="1285">
                  <c:v>5.4654057693040561E-2</c:v>
                </c:pt>
                <c:pt idx="1286">
                  <c:v>6.3476475669084279E-2</c:v>
                </c:pt>
                <c:pt idx="1287">
                  <c:v>9.0572087720858147E-2</c:v>
                </c:pt>
                <c:pt idx="1288">
                  <c:v>8.8544114471528157E-2</c:v>
                </c:pt>
                <c:pt idx="1289">
                  <c:v>0.17261172310643097</c:v>
                </c:pt>
                <c:pt idx="1290">
                  <c:v>0.12782820696838446</c:v>
                </c:pt>
                <c:pt idx="1291">
                  <c:v>0.12397231889948801</c:v>
                </c:pt>
                <c:pt idx="1292">
                  <c:v>0.12940029310147713</c:v>
                </c:pt>
                <c:pt idx="1293">
                  <c:v>9.9247041993216989E-2</c:v>
                </c:pt>
                <c:pt idx="1294">
                  <c:v>4.6198611975561139E-2</c:v>
                </c:pt>
                <c:pt idx="1295">
                  <c:v>2.8278298741219621E-2</c:v>
                </c:pt>
                <c:pt idx="1296">
                  <c:v>-1.9795662542710955E-2</c:v>
                </c:pt>
                <c:pt idx="1297">
                  <c:v>4.0207973439861752E-2</c:v>
                </c:pt>
                <c:pt idx="1298">
                  <c:v>3.0733579331106188E-2</c:v>
                </c:pt>
              </c:numCache>
            </c:numRef>
          </c:yVal>
          <c:smooth val="0"/>
          <c:extLst>
            <c:ext xmlns:c16="http://schemas.microsoft.com/office/drawing/2014/chart" uri="{C3380CC4-5D6E-409C-BE32-E72D297353CC}">
              <c16:uniqueId val="{00000009-EA6C-4C0E-9A4F-E63847BC888B}"/>
            </c:ext>
          </c:extLst>
        </c:ser>
        <c:ser>
          <c:idx val="15"/>
          <c:order val="15"/>
          <c:tx>
            <c:strRef>
              <c:f>'24.08.21 Eg Filtres +Lihgt  Abs'!$CS$1</c:f>
              <c:strCache>
                <c:ptCount val="1"/>
                <c:pt idx="0">
                  <c:v>Abs 850</c:v>
                </c:pt>
              </c:strCache>
            </c:strRef>
          </c:tx>
          <c:spPr>
            <a:ln w="19050" cap="rnd">
              <a:solidFill>
                <a:schemeClr val="accent2">
                  <a:lumMod val="50000"/>
                </a:schemeClr>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Abs'!$CS$2:$CS$1300</c:f>
              <c:numCache>
                <c:formatCode>General</c:formatCode>
                <c:ptCount val="1299"/>
                <c:pt idx="0">
                  <c:v>-5.1359048107775793</c:v>
                </c:pt>
                <c:pt idx="1">
                  <c:v>-7.1772986126539013</c:v>
                </c:pt>
                <c:pt idx="2">
                  <c:v>-6.5076808956090026</c:v>
                </c:pt>
                <c:pt idx="3">
                  <c:v>-5.7229249598383722</c:v>
                </c:pt>
                <c:pt idx="4">
                  <c:v>-9.2329858919689176</c:v>
                </c:pt>
                <c:pt idx="5">
                  <c:v>-8.0114570491116694</c:v>
                </c:pt>
                <c:pt idx="6">
                  <c:v>-8.3785218446795877</c:v>
                </c:pt>
                <c:pt idx="7">
                  <c:v>-7.6493471217485078</c:v>
                </c:pt>
                <c:pt idx="8">
                  <c:v>-7.2922192591222705</c:v>
                </c:pt>
                <c:pt idx="9">
                  <c:v>-8.5566200353792912</c:v>
                </c:pt>
                <c:pt idx="10">
                  <c:v>-12.727021267518182</c:v>
                </c:pt>
                <c:pt idx="11">
                  <c:v>-12.588674208151721</c:v>
                </c:pt>
                <c:pt idx="12">
                  <c:v>-12.635980876078493</c:v>
                </c:pt>
                <c:pt idx="13">
                  <c:v>-11.955608630343548</c:v>
                </c:pt>
                <c:pt idx="14">
                  <c:v>-10.842684039358144</c:v>
                </c:pt>
                <c:pt idx="15">
                  <c:v>-9.1592084993242526</c:v>
                </c:pt>
                <c:pt idx="16">
                  <c:v>-13.343580250082315</c:v>
                </c:pt>
                <c:pt idx="17">
                  <c:v>-9.2122162403071997</c:v>
                </c:pt>
                <c:pt idx="18">
                  <c:v>-5.2899595672555799</c:v>
                </c:pt>
                <c:pt idx="19">
                  <c:v>-4.4933799391239626</c:v>
                </c:pt>
                <c:pt idx="20">
                  <c:v>-3.0614672223144832</c:v>
                </c:pt>
                <c:pt idx="21">
                  <c:v>-2.3057735008209108</c:v>
                </c:pt>
                <c:pt idx="22">
                  <c:v>-2.5616646521402058</c:v>
                </c:pt>
                <c:pt idx="23">
                  <c:v>-2.1044763282233889</c:v>
                </c:pt>
                <c:pt idx="24">
                  <c:v>-2.098193079400446</c:v>
                </c:pt>
                <c:pt idx="25">
                  <c:v>-2.0717483613664425</c:v>
                </c:pt>
                <c:pt idx="26">
                  <c:v>-1.5874204480186733</c:v>
                </c:pt>
                <c:pt idx="27">
                  <c:v>-1.6833312284350626</c:v>
                </c:pt>
                <c:pt idx="28">
                  <c:v>-1.4757207208508847</c:v>
                </c:pt>
                <c:pt idx="29">
                  <c:v>-1.3129018818810418</c:v>
                </c:pt>
                <c:pt idx="30">
                  <c:v>-1.2685050729181524</c:v>
                </c:pt>
                <c:pt idx="31">
                  <c:v>-1.2494012088518598</c:v>
                </c:pt>
                <c:pt idx="32">
                  <c:v>-0.63612546644177426</c:v>
                </c:pt>
                <c:pt idx="33">
                  <c:v>-0.5678784138234535</c:v>
                </c:pt>
                <c:pt idx="34">
                  <c:v>-0.48636362477420519</c:v>
                </c:pt>
                <c:pt idx="35">
                  <c:v>-1.296300948666036</c:v>
                </c:pt>
                <c:pt idx="36">
                  <c:v>-1.497360321585395</c:v>
                </c:pt>
                <c:pt idx="37">
                  <c:v>-1.2895220430442917</c:v>
                </c:pt>
                <c:pt idx="38">
                  <c:v>-1.3008680963090398</c:v>
                </c:pt>
                <c:pt idx="39">
                  <c:v>-1.550951938118371</c:v>
                </c:pt>
                <c:pt idx="40">
                  <c:v>-1.7353410266656903</c:v>
                </c:pt>
                <c:pt idx="41">
                  <c:v>-1.8175014103951608</c:v>
                </c:pt>
                <c:pt idx="42">
                  <c:v>-1.2208955036143345</c:v>
                </c:pt>
                <c:pt idx="43">
                  <c:v>-1.277907254046037</c:v>
                </c:pt>
                <c:pt idx="44">
                  <c:v>-1.3182239032700944</c:v>
                </c:pt>
                <c:pt idx="45">
                  <c:v>-1.1931385529031195</c:v>
                </c:pt>
                <c:pt idx="46">
                  <c:v>-1.5154434658036757</c:v>
                </c:pt>
                <c:pt idx="47">
                  <c:v>-1.5112392218868174</c:v>
                </c:pt>
                <c:pt idx="48">
                  <c:v>-1.5184236957945496</c:v>
                </c:pt>
                <c:pt idx="49">
                  <c:v>-1.5555642999961079</c:v>
                </c:pt>
                <c:pt idx="50">
                  <c:v>-1.4315348549906404</c:v>
                </c:pt>
                <c:pt idx="51">
                  <c:v>-1.1404462916933464</c:v>
                </c:pt>
                <c:pt idx="52">
                  <c:v>-1.0141977796411183</c:v>
                </c:pt>
                <c:pt idx="53">
                  <c:v>-0.79952164699479189</c:v>
                </c:pt>
                <c:pt idx="54">
                  <c:v>-0.76671809077624531</c:v>
                </c:pt>
                <c:pt idx="55">
                  <c:v>-0.88504331812650605</c:v>
                </c:pt>
                <c:pt idx="56">
                  <c:v>-1.0433623208704661</c:v>
                </c:pt>
                <c:pt idx="57">
                  <c:v>-0.72957046646982071</c:v>
                </c:pt>
                <c:pt idx="58">
                  <c:v>-1.1495199047169498</c:v>
                </c:pt>
                <c:pt idx="59">
                  <c:v>-1.2729596949093025</c:v>
                </c:pt>
                <c:pt idx="60">
                  <c:v>-1.2247416031981766</c:v>
                </c:pt>
                <c:pt idx="61">
                  <c:v>-1.021549682200023</c:v>
                </c:pt>
                <c:pt idx="62">
                  <c:v>-0.77781504080414732</c:v>
                </c:pt>
                <c:pt idx="63">
                  <c:v>-0.54873300705427075</c:v>
                </c:pt>
                <c:pt idx="64">
                  <c:v>-0.844495838335654</c:v>
                </c:pt>
                <c:pt idx="65">
                  <c:v>-0.37593273481698364</c:v>
                </c:pt>
                <c:pt idx="66">
                  <c:v>-0.75817713883302762</c:v>
                </c:pt>
                <c:pt idx="67">
                  <c:v>-0.79857410281615016</c:v>
                </c:pt>
                <c:pt idx="68">
                  <c:v>-1.3879852180048526</c:v>
                </c:pt>
                <c:pt idx="69">
                  <c:v>-1.6013219554374627</c:v>
                </c:pt>
                <c:pt idx="70">
                  <c:v>-1.4197011339084158</c:v>
                </c:pt>
                <c:pt idx="71">
                  <c:v>-1.3747685532617742</c:v>
                </c:pt>
                <c:pt idx="72">
                  <c:v>-1.7936816676505585</c:v>
                </c:pt>
                <c:pt idx="73">
                  <c:v>-1.7634340245275331</c:v>
                </c:pt>
                <c:pt idx="74">
                  <c:v>-1.5437839521082672</c:v>
                </c:pt>
                <c:pt idx="75">
                  <c:v>-1.0897635142542976</c:v>
                </c:pt>
                <c:pt idx="76">
                  <c:v>-0.9543671086499762</c:v>
                </c:pt>
                <c:pt idx="77">
                  <c:v>-1.6271613806523535</c:v>
                </c:pt>
                <c:pt idx="78">
                  <c:v>-1.5743904194776128</c:v>
                </c:pt>
                <c:pt idx="79">
                  <c:v>-1.3049200396457452</c:v>
                </c:pt>
                <c:pt idx="80">
                  <c:v>-0.97529348032832353</c:v>
                </c:pt>
                <c:pt idx="81">
                  <c:v>-1.690383459205117</c:v>
                </c:pt>
                <c:pt idx="82">
                  <c:v>-1.8337622169797132</c:v>
                </c:pt>
                <c:pt idx="83">
                  <c:v>-1.4086108980243932</c:v>
                </c:pt>
                <c:pt idx="84">
                  <c:v>-1.3143252803834986</c:v>
                </c:pt>
                <c:pt idx="85">
                  <c:v>-1.1153884268216963</c:v>
                </c:pt>
                <c:pt idx="86">
                  <c:v>-1.2452287508819755</c:v>
                </c:pt>
                <c:pt idx="87">
                  <c:v>-1.1023674071319169</c:v>
                </c:pt>
                <c:pt idx="88">
                  <c:v>-0.74845216886394839</c:v>
                </c:pt>
                <c:pt idx="89">
                  <c:v>-0.54710311888131169</c:v>
                </c:pt>
                <c:pt idx="90">
                  <c:v>-0.97013310832735744</c:v>
                </c:pt>
                <c:pt idx="91">
                  <c:v>-0.70227728462343797</c:v>
                </c:pt>
                <c:pt idx="92">
                  <c:v>-1.0062212067339296</c:v>
                </c:pt>
                <c:pt idx="93">
                  <c:v>-0.97421003847799392</c:v>
                </c:pt>
                <c:pt idx="94">
                  <c:v>-1.4528057727359187</c:v>
                </c:pt>
                <c:pt idx="95">
                  <c:v>-1.4865865853445031</c:v>
                </c:pt>
                <c:pt idx="96">
                  <c:v>-1.4695734546887931</c:v>
                </c:pt>
                <c:pt idx="97">
                  <c:v>-1.4197279904839337</c:v>
                </c:pt>
                <c:pt idx="98">
                  <c:v>-1.5958020792768719</c:v>
                </c:pt>
                <c:pt idx="99">
                  <c:v>-1.4848004530942265</c:v>
                </c:pt>
                <c:pt idx="100">
                  <c:v>-1.2458102467354391</c:v>
                </c:pt>
                <c:pt idx="101">
                  <c:v>-0.97770411294855819</c:v>
                </c:pt>
                <c:pt idx="102">
                  <c:v>-1.0115525769309159</c:v>
                </c:pt>
                <c:pt idx="103">
                  <c:v>-1.3723744085391674</c:v>
                </c:pt>
                <c:pt idx="104">
                  <c:v>-1.1972431895209046</c:v>
                </c:pt>
                <c:pt idx="105">
                  <c:v>-0.92486754013995709</c:v>
                </c:pt>
                <c:pt idx="106">
                  <c:v>-0.75183431260679978</c:v>
                </c:pt>
                <c:pt idx="107">
                  <c:v>-0.82663060633138696</c:v>
                </c:pt>
                <c:pt idx="108">
                  <c:v>-1.1537897602676688</c:v>
                </c:pt>
                <c:pt idx="109">
                  <c:v>-1.1684769075095236</c:v>
                </c:pt>
                <c:pt idx="110">
                  <c:v>-0.81261725317404798</c:v>
                </c:pt>
                <c:pt idx="111">
                  <c:v>-0.82328475296115022</c:v>
                </c:pt>
                <c:pt idx="112">
                  <c:v>-0.75616656720101638</c:v>
                </c:pt>
                <c:pt idx="113">
                  <c:v>-0.75761342271247012</c:v>
                </c:pt>
                <c:pt idx="114">
                  <c:v>-0.64805640492780792</c:v>
                </c:pt>
                <c:pt idx="115">
                  <c:v>-0.34203735681663244</c:v>
                </c:pt>
                <c:pt idx="116">
                  <c:v>-0.27987560306185377</c:v>
                </c:pt>
                <c:pt idx="117">
                  <c:v>-0.40881606186395192</c:v>
                </c:pt>
                <c:pt idx="118">
                  <c:v>-0.4257368942886095</c:v>
                </c:pt>
                <c:pt idx="119">
                  <c:v>-0.56852970277759907</c:v>
                </c:pt>
                <c:pt idx="120">
                  <c:v>-0.68153321469979378</c:v>
                </c:pt>
                <c:pt idx="121">
                  <c:v>-0.81275748529305059</c:v>
                </c:pt>
                <c:pt idx="122">
                  <c:v>-0.59122575280426015</c:v>
                </c:pt>
                <c:pt idx="123">
                  <c:v>-0.7131978821380488</c:v>
                </c:pt>
                <c:pt idx="124">
                  <c:v>-0.7643792739987727</c:v>
                </c:pt>
                <c:pt idx="125">
                  <c:v>-0.85618167827420355</c:v>
                </c:pt>
                <c:pt idx="126">
                  <c:v>-0.77379464544475962</c:v>
                </c:pt>
                <c:pt idx="127">
                  <c:v>-0.5810691398739749</c:v>
                </c:pt>
                <c:pt idx="128">
                  <c:v>-0.66924697731792238</c:v>
                </c:pt>
                <c:pt idx="129">
                  <c:v>-0.79782067388587297</c:v>
                </c:pt>
                <c:pt idx="130">
                  <c:v>-0.62663513285421002</c:v>
                </c:pt>
                <c:pt idx="131">
                  <c:v>-0.38250188718436529</c:v>
                </c:pt>
                <c:pt idx="132">
                  <c:v>-0.48807207692947097</c:v>
                </c:pt>
                <c:pt idx="133">
                  <c:v>-0.6446872067342696</c:v>
                </c:pt>
                <c:pt idx="134">
                  <c:v>-0.58530533971613297</c:v>
                </c:pt>
                <c:pt idx="135">
                  <c:v>-0.50296448999788057</c:v>
                </c:pt>
                <c:pt idx="136">
                  <c:v>-0.56715216442751404</c:v>
                </c:pt>
                <c:pt idx="137">
                  <c:v>-0.49759977005332073</c:v>
                </c:pt>
                <c:pt idx="138">
                  <c:v>-0.67908112436583234</c:v>
                </c:pt>
                <c:pt idx="139">
                  <c:v>-0.743582935739864</c:v>
                </c:pt>
                <c:pt idx="140">
                  <c:v>-0.67219707015158525</c:v>
                </c:pt>
                <c:pt idx="141">
                  <c:v>-0.5465221839563239</c:v>
                </c:pt>
                <c:pt idx="142">
                  <c:v>-0.5836052844901749</c:v>
                </c:pt>
                <c:pt idx="143">
                  <c:v>-0.58663834374478929</c:v>
                </c:pt>
                <c:pt idx="144">
                  <c:v>-0.48563370384642268</c:v>
                </c:pt>
                <c:pt idx="145">
                  <c:v>-0.52190865942683662</c:v>
                </c:pt>
                <c:pt idx="146">
                  <c:v>-0.21502258247050929</c:v>
                </c:pt>
                <c:pt idx="147">
                  <c:v>1.5373519722500128E-2</c:v>
                </c:pt>
                <c:pt idx="148">
                  <c:v>-9.0265290272837362E-2</c:v>
                </c:pt>
                <c:pt idx="149">
                  <c:v>-0.32726675021668</c:v>
                </c:pt>
                <c:pt idx="150">
                  <c:v>-0.3672521116832394</c:v>
                </c:pt>
                <c:pt idx="151">
                  <c:v>-0.714683968647158</c:v>
                </c:pt>
                <c:pt idx="152">
                  <c:v>-0.57549174304784412</c:v>
                </c:pt>
                <c:pt idx="153">
                  <c:v>-0.7268556406372626</c:v>
                </c:pt>
                <c:pt idx="154">
                  <c:v>-1.0492624385464613</c:v>
                </c:pt>
                <c:pt idx="155">
                  <c:v>-0.997013480811062</c:v>
                </c:pt>
                <c:pt idx="156">
                  <c:v>-0.52883454530712815</c:v>
                </c:pt>
                <c:pt idx="157">
                  <c:v>-0.52670313608311825</c:v>
                </c:pt>
                <c:pt idx="158">
                  <c:v>-0.30622207362339238</c:v>
                </c:pt>
                <c:pt idx="159">
                  <c:v>-0.19590359033319671</c:v>
                </c:pt>
                <c:pt idx="160">
                  <c:v>-0.193909064655166</c:v>
                </c:pt>
                <c:pt idx="161">
                  <c:v>-4.6385215421181743E-2</c:v>
                </c:pt>
                <c:pt idx="162">
                  <c:v>-0.19488185061522817</c:v>
                </c:pt>
                <c:pt idx="163">
                  <c:v>-0.49151520889571393</c:v>
                </c:pt>
                <c:pt idx="164">
                  <c:v>-0.21724861862863878</c:v>
                </c:pt>
                <c:pt idx="165">
                  <c:v>-9.3409549348362722E-2</c:v>
                </c:pt>
                <c:pt idx="166">
                  <c:v>-9.6116454190926182E-2</c:v>
                </c:pt>
                <c:pt idx="167">
                  <c:v>1.0334512246343398E-2</c:v>
                </c:pt>
                <c:pt idx="168">
                  <c:v>0.10603519945171781</c:v>
                </c:pt>
                <c:pt idx="169">
                  <c:v>0.1751419276528049</c:v>
                </c:pt>
                <c:pt idx="170">
                  <c:v>0.37027636606056358</c:v>
                </c:pt>
                <c:pt idx="171">
                  <c:v>0.27558908963518058</c:v>
                </c:pt>
                <c:pt idx="172">
                  <c:v>0.1348691328368718</c:v>
                </c:pt>
                <c:pt idx="173">
                  <c:v>0.10771492526987882</c:v>
                </c:pt>
                <c:pt idx="174">
                  <c:v>0.16473483466123223</c:v>
                </c:pt>
                <c:pt idx="175">
                  <c:v>0.16773835168277682</c:v>
                </c:pt>
                <c:pt idx="176">
                  <c:v>0.181084879866968</c:v>
                </c:pt>
                <c:pt idx="177">
                  <c:v>9.1177563948820844E-2</c:v>
                </c:pt>
                <c:pt idx="178">
                  <c:v>4.4258956540451463E-2</c:v>
                </c:pt>
                <c:pt idx="179">
                  <c:v>0.1120745293767591</c:v>
                </c:pt>
                <c:pt idx="180">
                  <c:v>0.16644413670812827</c:v>
                </c:pt>
                <c:pt idx="181">
                  <c:v>5.9136649485824012E-2</c:v>
                </c:pt>
                <c:pt idx="182">
                  <c:v>0.16396976221561979</c:v>
                </c:pt>
                <c:pt idx="183">
                  <c:v>0.21329135321955089</c:v>
                </c:pt>
                <c:pt idx="184">
                  <c:v>0.24616737119849844</c:v>
                </c:pt>
                <c:pt idx="185">
                  <c:v>0.41944191696116817</c:v>
                </c:pt>
                <c:pt idx="186">
                  <c:v>0.50571866581292213</c:v>
                </c:pt>
                <c:pt idx="187">
                  <c:v>0.42363137276365892</c:v>
                </c:pt>
                <c:pt idx="188">
                  <c:v>0.3929995786237297</c:v>
                </c:pt>
                <c:pt idx="189">
                  <c:v>0.37159454797918717</c:v>
                </c:pt>
                <c:pt idx="190">
                  <c:v>0.53039645914749411</c:v>
                </c:pt>
                <c:pt idx="191">
                  <c:v>0.56593365779929394</c:v>
                </c:pt>
                <c:pt idx="192">
                  <c:v>0.51011192562836305</c:v>
                </c:pt>
                <c:pt idx="193">
                  <c:v>0.53317033545052661</c:v>
                </c:pt>
                <c:pt idx="194">
                  <c:v>0.55328047120711654</c:v>
                </c:pt>
                <c:pt idx="195">
                  <c:v>0.68822694418234731</c:v>
                </c:pt>
                <c:pt idx="196">
                  <c:v>0.70847578225300478</c:v>
                </c:pt>
                <c:pt idx="197">
                  <c:v>0.65974248623558007</c:v>
                </c:pt>
                <c:pt idx="198">
                  <c:v>0.76586794417843795</c:v>
                </c:pt>
                <c:pt idx="199">
                  <c:v>0.78405154558742218</c:v>
                </c:pt>
                <c:pt idx="200">
                  <c:v>0.85856222473072463</c:v>
                </c:pt>
                <c:pt idx="201">
                  <c:v>0.96146574350304614</c:v>
                </c:pt>
                <c:pt idx="202">
                  <c:v>1.0177952009339288</c:v>
                </c:pt>
                <c:pt idx="203">
                  <c:v>1.0721218037488041</c:v>
                </c:pt>
                <c:pt idx="204">
                  <c:v>1.0813295296716718</c:v>
                </c:pt>
                <c:pt idx="205">
                  <c:v>1.0504850926458367</c:v>
                </c:pt>
                <c:pt idx="206">
                  <c:v>1.1154951732104641</c:v>
                </c:pt>
                <c:pt idx="207">
                  <c:v>1.1108122703274108</c:v>
                </c:pt>
                <c:pt idx="208">
                  <c:v>1.071197121655018</c:v>
                </c:pt>
                <c:pt idx="209">
                  <c:v>1.0323699925022563</c:v>
                </c:pt>
                <c:pt idx="210">
                  <c:v>1.0401764171050549</c:v>
                </c:pt>
                <c:pt idx="211">
                  <c:v>1.0763610632008314</c:v>
                </c:pt>
                <c:pt idx="212">
                  <c:v>1.1509611509436433</c:v>
                </c:pt>
                <c:pt idx="213">
                  <c:v>1.1411636002293348</c:v>
                </c:pt>
                <c:pt idx="214">
                  <c:v>1.1581597330524387</c:v>
                </c:pt>
                <c:pt idx="215">
                  <c:v>1.2091175354230583</c:v>
                </c:pt>
                <c:pt idx="216">
                  <c:v>1.260673661501422</c:v>
                </c:pt>
                <c:pt idx="217">
                  <c:v>1.2687595304722696</c:v>
                </c:pt>
                <c:pt idx="218">
                  <c:v>1.2753784864891879</c:v>
                </c:pt>
                <c:pt idx="219">
                  <c:v>1.2492222216745144</c:v>
                </c:pt>
                <c:pt idx="220">
                  <c:v>1.265013208165827</c:v>
                </c:pt>
                <c:pt idx="221">
                  <c:v>1.2680966150006214</c:v>
                </c:pt>
                <c:pt idx="222">
                  <c:v>1.2718990301546651</c:v>
                </c:pt>
                <c:pt idx="223">
                  <c:v>1.2680201247538927</c:v>
                </c:pt>
                <c:pt idx="224">
                  <c:v>1.2767587104968248</c:v>
                </c:pt>
                <c:pt idx="225">
                  <c:v>1.2843448431890452</c:v>
                </c:pt>
                <c:pt idx="226">
                  <c:v>1.2904062702964747</c:v>
                </c:pt>
                <c:pt idx="227">
                  <c:v>1.3071678330296106</c:v>
                </c:pt>
                <c:pt idx="228">
                  <c:v>1.3197700261239689</c:v>
                </c:pt>
                <c:pt idx="229">
                  <c:v>1.3254592006973192</c:v>
                </c:pt>
                <c:pt idx="230">
                  <c:v>1.3341586914252566</c:v>
                </c:pt>
                <c:pt idx="231">
                  <c:v>1.3521254004901835</c:v>
                </c:pt>
                <c:pt idx="232">
                  <c:v>1.3598781119419465</c:v>
                </c:pt>
                <c:pt idx="233">
                  <c:v>1.3776765424640705</c:v>
                </c:pt>
                <c:pt idx="234">
                  <c:v>1.3881455075663303</c:v>
                </c:pt>
                <c:pt idx="235">
                  <c:v>1.4006015193002743</c:v>
                </c:pt>
                <c:pt idx="236">
                  <c:v>1.4155494132943112</c:v>
                </c:pt>
                <c:pt idx="237">
                  <c:v>1.4238987486705572</c:v>
                </c:pt>
                <c:pt idx="238">
                  <c:v>1.4307369767280975</c:v>
                </c:pt>
                <c:pt idx="239">
                  <c:v>1.4443760376114443</c:v>
                </c:pt>
                <c:pt idx="240">
                  <c:v>1.449941128006768</c:v>
                </c:pt>
                <c:pt idx="241">
                  <c:v>1.4575510576646373</c:v>
                </c:pt>
                <c:pt idx="242">
                  <c:v>1.4678364461747484</c:v>
                </c:pt>
                <c:pt idx="243">
                  <c:v>1.4709980430395322</c:v>
                </c:pt>
                <c:pt idx="244">
                  <c:v>1.480406343387155</c:v>
                </c:pt>
                <c:pt idx="245">
                  <c:v>1.4896225682263255</c:v>
                </c:pt>
                <c:pt idx="246">
                  <c:v>1.4972087009185462</c:v>
                </c:pt>
                <c:pt idx="247">
                  <c:v>1.5066221006159506</c:v>
                </c:pt>
                <c:pt idx="248">
                  <c:v>1.5104687101347709</c:v>
                </c:pt>
                <c:pt idx="249">
                  <c:v>1.5129027997640023</c:v>
                </c:pt>
                <c:pt idx="250">
                  <c:v>1.5185086849575811</c:v>
                </c:pt>
                <c:pt idx="251">
                  <c:v>1.5219303486612423</c:v>
                </c:pt>
                <c:pt idx="252">
                  <c:v>1.5208781828229085</c:v>
                </c:pt>
                <c:pt idx="253">
                  <c:v>1.5167511090660832</c:v>
                </c:pt>
                <c:pt idx="254">
                  <c:v>1.5165675324739347</c:v>
                </c:pt>
                <c:pt idx="255">
                  <c:v>1.5123775667364654</c:v>
                </c:pt>
                <c:pt idx="256">
                  <c:v>1.5090680887280066</c:v>
                </c:pt>
                <c:pt idx="257">
                  <c:v>1.5002071185903088</c:v>
                </c:pt>
                <c:pt idx="258">
                  <c:v>1.4916113146412702</c:v>
                </c:pt>
                <c:pt idx="259">
                  <c:v>1.483958890401885</c:v>
                </c:pt>
                <c:pt idx="260">
                  <c:v>1.4748463523416131</c:v>
                </c:pt>
                <c:pt idx="261">
                  <c:v>1.4597029832726029</c:v>
                </c:pt>
                <c:pt idx="262">
                  <c:v>1.4476804162701216</c:v>
                </c:pt>
                <c:pt idx="263">
                  <c:v>1.4332883514023127</c:v>
                </c:pt>
                <c:pt idx="264">
                  <c:v>1.4228567815317872</c:v>
                </c:pt>
                <c:pt idx="265">
                  <c:v>1.4091514291012754</c:v>
                </c:pt>
                <c:pt idx="266">
                  <c:v>1.3921416980120864</c:v>
                </c:pt>
                <c:pt idx="267">
                  <c:v>1.3756690984332589</c:v>
                </c:pt>
                <c:pt idx="268">
                  <c:v>1.3601415783473452</c:v>
                </c:pt>
                <c:pt idx="269">
                  <c:v>1.3411431008432115</c:v>
                </c:pt>
                <c:pt idx="270">
                  <c:v>1.3227310485639976</c:v>
                </c:pt>
                <c:pt idx="271">
                  <c:v>1.3003058080064211</c:v>
                </c:pt>
                <c:pt idx="272">
                  <c:v>1.2778295739510255</c:v>
                </c:pt>
                <c:pt idx="273">
                  <c:v>1.256125041495959</c:v>
                </c:pt>
                <c:pt idx="274">
                  <c:v>1.2337473948696804</c:v>
                </c:pt>
                <c:pt idx="275">
                  <c:v>1.2105436535787324</c:v>
                </c:pt>
                <c:pt idx="276">
                  <c:v>1.1894391446146704</c:v>
                </c:pt>
                <c:pt idx="277">
                  <c:v>1.1667657357010408</c:v>
                </c:pt>
                <c:pt idx="278">
                  <c:v>1.1459042957432499</c:v>
                </c:pt>
                <c:pt idx="279">
                  <c:v>1.1267086433808826</c:v>
                </c:pt>
                <c:pt idx="280">
                  <c:v>1.1055191452537887</c:v>
                </c:pt>
                <c:pt idx="281">
                  <c:v>1.0845336211179715</c:v>
                </c:pt>
                <c:pt idx="282">
                  <c:v>1.0669425641536447</c:v>
                </c:pt>
                <c:pt idx="283">
                  <c:v>1.0517177754664504</c:v>
                </c:pt>
                <c:pt idx="284">
                  <c:v>1.0356798104673675</c:v>
                </c:pt>
                <c:pt idx="285">
                  <c:v>1.021098899679302</c:v>
                </c:pt>
                <c:pt idx="286">
                  <c:v>1.0073721299797065</c:v>
                </c:pt>
                <c:pt idx="287">
                  <c:v>1.0007016705299909</c:v>
                </c:pt>
                <c:pt idx="288">
                  <c:v>0.99759208703298252</c:v>
                </c:pt>
                <c:pt idx="289">
                  <c:v>0.99220241427015643</c:v>
                </c:pt>
                <c:pt idx="290">
                  <c:v>0.98739882677559776</c:v>
                </c:pt>
                <c:pt idx="291">
                  <c:v>0.98808179968972154</c:v>
                </c:pt>
                <c:pt idx="292">
                  <c:v>0.98972005079632319</c:v>
                </c:pt>
                <c:pt idx="293">
                  <c:v>0.99068620760166892</c:v>
                </c:pt>
                <c:pt idx="294">
                  <c:v>0.98780507497489012</c:v>
                </c:pt>
                <c:pt idx="295">
                  <c:v>0.98630926570552979</c:v>
                </c:pt>
                <c:pt idx="296">
                  <c:v>0.98701926517349758</c:v>
                </c:pt>
                <c:pt idx="297">
                  <c:v>0.98740103649383659</c:v>
                </c:pt>
                <c:pt idx="298">
                  <c:v>0.98570873227954703</c:v>
                </c:pt>
                <c:pt idx="299">
                  <c:v>0.98349731425745923</c:v>
                </c:pt>
                <c:pt idx="300">
                  <c:v>0.98107852267757345</c:v>
                </c:pt>
                <c:pt idx="301">
                  <c:v>0.9836161291073775</c:v>
                </c:pt>
                <c:pt idx="302">
                  <c:v>0.98295661320225058</c:v>
                </c:pt>
                <c:pt idx="303">
                  <c:v>0.97812701902380439</c:v>
                </c:pt>
                <c:pt idx="304">
                  <c:v>0.97605073377093687</c:v>
                </c:pt>
                <c:pt idx="305">
                  <c:v>0.97243087533908557</c:v>
                </c:pt>
                <c:pt idx="306">
                  <c:v>0.9697729242544284</c:v>
                </c:pt>
                <c:pt idx="307">
                  <c:v>0.96625386296993288</c:v>
                </c:pt>
                <c:pt idx="308">
                  <c:v>0.95782225808387178</c:v>
                </c:pt>
                <c:pt idx="309">
                  <c:v>0.95599686084027446</c:v>
                </c:pt>
                <c:pt idx="310">
                  <c:v>0.95104879176856161</c:v>
                </c:pt>
                <c:pt idx="311">
                  <c:v>0.94344736102699556</c:v>
                </c:pt>
                <c:pt idx="312">
                  <c:v>0.93447097560590053</c:v>
                </c:pt>
                <c:pt idx="313">
                  <c:v>0.92534534921452172</c:v>
                </c:pt>
                <c:pt idx="314">
                  <c:v>0.91881053246900513</c:v>
                </c:pt>
                <c:pt idx="315">
                  <c:v>0.9124127182542956</c:v>
                </c:pt>
                <c:pt idx="316">
                  <c:v>0.89979981652539476</c:v>
                </c:pt>
                <c:pt idx="317">
                  <c:v>0.8953055895842722</c:v>
                </c:pt>
                <c:pt idx="318">
                  <c:v>0.88734329485647268</c:v>
                </c:pt>
                <c:pt idx="319">
                  <c:v>0.879555737847867</c:v>
                </c:pt>
                <c:pt idx="320">
                  <c:v>0.87456619406459479</c:v>
                </c:pt>
                <c:pt idx="321">
                  <c:v>0.86903390948620141</c:v>
                </c:pt>
                <c:pt idx="322">
                  <c:v>0.86221148941298509</c:v>
                </c:pt>
                <c:pt idx="323">
                  <c:v>0.85661104352584005</c:v>
                </c:pt>
                <c:pt idx="324">
                  <c:v>0.84949218125196868</c:v>
                </c:pt>
                <c:pt idx="325">
                  <c:v>0.84432602998791617</c:v>
                </c:pt>
                <c:pt idx="326">
                  <c:v>0.84143316885663888</c:v>
                </c:pt>
                <c:pt idx="327">
                  <c:v>0.83680193938470915</c:v>
                </c:pt>
                <c:pt idx="328">
                  <c:v>0.83439096680782232</c:v>
                </c:pt>
                <c:pt idx="329">
                  <c:v>0.8343047877965083</c:v>
                </c:pt>
                <c:pt idx="330">
                  <c:v>0.8355240423293625</c:v>
                </c:pt>
                <c:pt idx="331">
                  <c:v>0.83512493321976522</c:v>
                </c:pt>
                <c:pt idx="332">
                  <c:v>0.83529219189261195</c:v>
                </c:pt>
                <c:pt idx="333">
                  <c:v>0.84083518510554733</c:v>
                </c:pt>
                <c:pt idx="334">
                  <c:v>0.83933597626966583</c:v>
                </c:pt>
                <c:pt idx="335">
                  <c:v>0.84172808125235954</c:v>
                </c:pt>
                <c:pt idx="336">
                  <c:v>0.84661529808334157</c:v>
                </c:pt>
                <c:pt idx="337">
                  <c:v>0.84924962218067579</c:v>
                </c:pt>
                <c:pt idx="338">
                  <c:v>0.86215352680379753</c:v>
                </c:pt>
                <c:pt idx="339">
                  <c:v>0.86876313401278216</c:v>
                </c:pt>
                <c:pt idx="340">
                  <c:v>0.87015916600474286</c:v>
                </c:pt>
                <c:pt idx="341">
                  <c:v>0.87970769847136809</c:v>
                </c:pt>
                <c:pt idx="342">
                  <c:v>0.88193866400095322</c:v>
                </c:pt>
                <c:pt idx="343">
                  <c:v>0.88792615053654511</c:v>
                </c:pt>
                <c:pt idx="344">
                  <c:v>0.89053582777660023</c:v>
                </c:pt>
                <c:pt idx="345">
                  <c:v>0.88747825764736743</c:v>
                </c:pt>
                <c:pt idx="346">
                  <c:v>0.8905524856525544</c:v>
                </c:pt>
                <c:pt idx="347">
                  <c:v>0.89580600577620373</c:v>
                </c:pt>
                <c:pt idx="348">
                  <c:v>0.89559829226175369</c:v>
                </c:pt>
                <c:pt idx="349">
                  <c:v>0.89921594097536617</c:v>
                </c:pt>
                <c:pt idx="350">
                  <c:v>0.89669635224812472</c:v>
                </c:pt>
                <c:pt idx="351">
                  <c:v>0.89844474931001561</c:v>
                </c:pt>
                <c:pt idx="352">
                  <c:v>0.89862492633564306</c:v>
                </c:pt>
                <c:pt idx="353">
                  <c:v>0.89742589922359006</c:v>
                </c:pt>
                <c:pt idx="354">
                  <c:v>0.89773050038389601</c:v>
                </c:pt>
                <c:pt idx="355">
                  <c:v>0.89780155132419059</c:v>
                </c:pt>
                <c:pt idx="356">
                  <c:v>0.89568719092628524</c:v>
                </c:pt>
                <c:pt idx="357">
                  <c:v>0.90090586549309104</c:v>
                </c:pt>
                <c:pt idx="358">
                  <c:v>0.90229560828698741</c:v>
                </c:pt>
                <c:pt idx="359">
                  <c:v>0.90155382287204577</c:v>
                </c:pt>
                <c:pt idx="360">
                  <c:v>0.90272446360364589</c:v>
                </c:pt>
                <c:pt idx="361">
                  <c:v>0.89945884000331111</c:v>
                </c:pt>
                <c:pt idx="362">
                  <c:v>0.90002197819756002</c:v>
                </c:pt>
                <c:pt idx="363">
                  <c:v>0.90237753784015007</c:v>
                </c:pt>
                <c:pt idx="364">
                  <c:v>0.89916239780265639</c:v>
                </c:pt>
                <c:pt idx="365">
                  <c:v>0.89964700601026359</c:v>
                </c:pt>
                <c:pt idx="366">
                  <c:v>0.90122814439930776</c:v>
                </c:pt>
                <c:pt idx="367">
                  <c:v>0.90211951074118546</c:v>
                </c:pt>
                <c:pt idx="368">
                  <c:v>0.90655169559329485</c:v>
                </c:pt>
                <c:pt idx="369">
                  <c:v>0.91273771681372917</c:v>
                </c:pt>
                <c:pt idx="370">
                  <c:v>0.91621598329996945</c:v>
                </c:pt>
                <c:pt idx="371">
                  <c:v>0.91524540705814605</c:v>
                </c:pt>
                <c:pt idx="372">
                  <c:v>0.91805106930815261</c:v>
                </c:pt>
                <c:pt idx="373">
                  <c:v>0.92115640334700932</c:v>
                </c:pt>
                <c:pt idx="374">
                  <c:v>0.92247135567743754</c:v>
                </c:pt>
                <c:pt idx="375">
                  <c:v>0.92217984284823851</c:v>
                </c:pt>
                <c:pt idx="376">
                  <c:v>0.92013024419256306</c:v>
                </c:pt>
                <c:pt idx="377">
                  <c:v>0.9224348103373341</c:v>
                </c:pt>
                <c:pt idx="378">
                  <c:v>0.92748112688151141</c:v>
                </c:pt>
                <c:pt idx="379">
                  <c:v>0.92827390579427227</c:v>
                </c:pt>
                <c:pt idx="380">
                  <c:v>0.93065139264092456</c:v>
                </c:pt>
                <c:pt idx="381">
                  <c:v>0.93600401012866852</c:v>
                </c:pt>
                <c:pt idx="382">
                  <c:v>0.94096363772655356</c:v>
                </c:pt>
                <c:pt idx="383">
                  <c:v>0.94651920933561762</c:v>
                </c:pt>
                <c:pt idx="384">
                  <c:v>0.94789263421021197</c:v>
                </c:pt>
                <c:pt idx="385">
                  <c:v>0.95291107430891475</c:v>
                </c:pt>
                <c:pt idx="386">
                  <c:v>0.95496730211930703</c:v>
                </c:pt>
                <c:pt idx="387">
                  <c:v>0.95488469265283971</c:v>
                </c:pt>
                <c:pt idx="388">
                  <c:v>0.95589028442983237</c:v>
                </c:pt>
                <c:pt idx="389">
                  <c:v>0.95902349491416361</c:v>
                </c:pt>
                <c:pt idx="390">
                  <c:v>0.9615534523192949</c:v>
                </c:pt>
                <c:pt idx="391">
                  <c:v>0.96180960965667273</c:v>
                </c:pt>
                <c:pt idx="392">
                  <c:v>0.95940560619115467</c:v>
                </c:pt>
                <c:pt idx="393">
                  <c:v>0.96100816184928262</c:v>
                </c:pt>
                <c:pt idx="394">
                  <c:v>0.96429197313050619</c:v>
                </c:pt>
                <c:pt idx="395">
                  <c:v>0.96652293866009142</c:v>
                </c:pt>
                <c:pt idx="396">
                  <c:v>0.96511313842371949</c:v>
                </c:pt>
                <c:pt idx="397">
                  <c:v>0.96033453774309252</c:v>
                </c:pt>
                <c:pt idx="398">
                  <c:v>0.96090158543884074</c:v>
                </c:pt>
                <c:pt idx="399">
                  <c:v>0.96065919634587393</c:v>
                </c:pt>
                <c:pt idx="400">
                  <c:v>0.9597069777632653</c:v>
                </c:pt>
                <c:pt idx="401">
                  <c:v>0.95893255650971942</c:v>
                </c:pt>
                <c:pt idx="402">
                  <c:v>0.95627052594523676</c:v>
                </c:pt>
                <c:pt idx="403">
                  <c:v>0.95455323491701582</c:v>
                </c:pt>
                <c:pt idx="404">
                  <c:v>0.95537779977675052</c:v>
                </c:pt>
                <c:pt idx="405">
                  <c:v>0.95549865436658166</c:v>
                </c:pt>
                <c:pt idx="406">
                  <c:v>0.95519320331464552</c:v>
                </c:pt>
                <c:pt idx="407">
                  <c:v>0.95487364406164588</c:v>
                </c:pt>
                <c:pt idx="408">
                  <c:v>0.95096533241046444</c:v>
                </c:pt>
                <c:pt idx="409">
                  <c:v>0.94832063963524038</c:v>
                </c:pt>
                <c:pt idx="410">
                  <c:v>0.94594043313537113</c:v>
                </c:pt>
                <c:pt idx="411">
                  <c:v>0.9433067889513409</c:v>
                </c:pt>
                <c:pt idx="412">
                  <c:v>0.93805411871932232</c:v>
                </c:pt>
                <c:pt idx="413">
                  <c:v>0.93286247070636019</c:v>
                </c:pt>
                <c:pt idx="414">
                  <c:v>0.92878605049070206</c:v>
                </c:pt>
                <c:pt idx="415">
                  <c:v>0.92494810986651099</c:v>
                </c:pt>
                <c:pt idx="416">
                  <c:v>0.92062896060123367</c:v>
                </c:pt>
                <c:pt idx="417">
                  <c:v>0.91662563106578276</c:v>
                </c:pt>
                <c:pt idx="418">
                  <c:v>0.91038130727950883</c:v>
                </c:pt>
                <c:pt idx="419">
                  <c:v>0.90507356406984563</c:v>
                </c:pt>
                <c:pt idx="420">
                  <c:v>0.90134134996446613</c:v>
                </c:pt>
                <c:pt idx="421">
                  <c:v>0.89552843116974157</c:v>
                </c:pt>
                <c:pt idx="422">
                  <c:v>0.89018346270667037</c:v>
                </c:pt>
                <c:pt idx="423">
                  <c:v>0.88485719185946599</c:v>
                </c:pt>
                <c:pt idx="424">
                  <c:v>0.87662718126811645</c:v>
                </c:pt>
                <c:pt idx="425">
                  <c:v>0.87172211671289779</c:v>
                </c:pt>
                <c:pt idx="426">
                  <c:v>0.86500576311514532</c:v>
                </c:pt>
                <c:pt idx="427">
                  <c:v>0.85785205528443087</c:v>
                </c:pt>
                <c:pt idx="428">
                  <c:v>0.84966147966472816</c:v>
                </c:pt>
                <c:pt idx="429">
                  <c:v>0.84328916219892813</c:v>
                </c:pt>
                <c:pt idx="430">
                  <c:v>0.83651484599198755</c:v>
                </c:pt>
                <c:pt idx="431">
                  <c:v>0.8305156309518974</c:v>
                </c:pt>
                <c:pt idx="432">
                  <c:v>0.82266773163753892</c:v>
                </c:pt>
                <c:pt idx="433">
                  <c:v>0.81576049237961668</c:v>
                </c:pt>
                <c:pt idx="434">
                  <c:v>0.80744430277695312</c:v>
                </c:pt>
                <c:pt idx="435">
                  <c:v>0.80225095498073062</c:v>
                </c:pt>
                <c:pt idx="436">
                  <c:v>0.7944091748861104</c:v>
                </c:pt>
                <c:pt idx="437">
                  <c:v>0.78719597464127355</c:v>
                </c:pt>
                <c:pt idx="438">
                  <c:v>0.77995829751748358</c:v>
                </c:pt>
                <c:pt idx="439">
                  <c:v>0.77204461659093859</c:v>
                </c:pt>
                <c:pt idx="440">
                  <c:v>0.76384996149141027</c:v>
                </c:pt>
                <c:pt idx="441">
                  <c:v>0.75631992164679085</c:v>
                </c:pt>
                <c:pt idx="442">
                  <c:v>0.74775063431661826</c:v>
                </c:pt>
                <c:pt idx="443">
                  <c:v>0.73873107440070318</c:v>
                </c:pt>
                <c:pt idx="444">
                  <c:v>0.73039193772402078</c:v>
                </c:pt>
                <c:pt idx="445">
                  <c:v>0.72301827793938012</c:v>
                </c:pt>
                <c:pt idx="446">
                  <c:v>0.71632912087379752</c:v>
                </c:pt>
                <c:pt idx="447">
                  <c:v>0.70906373728285899</c:v>
                </c:pt>
                <c:pt idx="448">
                  <c:v>0.70303766566725068</c:v>
                </c:pt>
                <c:pt idx="449">
                  <c:v>0.69499769084444052</c:v>
                </c:pt>
                <c:pt idx="450">
                  <c:v>0.68959051031402985</c:v>
                </c:pt>
                <c:pt idx="451">
                  <c:v>0.68138310684004666</c:v>
                </c:pt>
                <c:pt idx="452">
                  <c:v>0.67358467121857291</c:v>
                </c:pt>
                <c:pt idx="453">
                  <c:v>0.66592323812790644</c:v>
                </c:pt>
                <c:pt idx="454">
                  <c:v>0.65956162929664841</c:v>
                </c:pt>
                <c:pt idx="455">
                  <c:v>0.6519151542986753</c:v>
                </c:pt>
                <c:pt idx="456">
                  <c:v>0.64530741685127724</c:v>
                </c:pt>
                <c:pt idx="457">
                  <c:v>0.63701893371576213</c:v>
                </c:pt>
                <c:pt idx="458">
                  <c:v>0.63091739172338135</c:v>
                </c:pt>
                <c:pt idx="459">
                  <c:v>0.6234635021688385</c:v>
                </c:pt>
                <c:pt idx="460">
                  <c:v>0.61692902537997385</c:v>
                </c:pt>
                <c:pt idx="461">
                  <c:v>0.61125310911605679</c:v>
                </c:pt>
                <c:pt idx="462">
                  <c:v>0.60445839550998848</c:v>
                </c:pt>
                <c:pt idx="463">
                  <c:v>0.59805004263906314</c:v>
                </c:pt>
                <c:pt idx="464">
                  <c:v>0.59348884423747128</c:v>
                </c:pt>
                <c:pt idx="465">
                  <c:v>0.58675515285045987</c:v>
                </c:pt>
                <c:pt idx="466">
                  <c:v>0.5821613186102641</c:v>
                </c:pt>
                <c:pt idx="467">
                  <c:v>0.57654030534566525</c:v>
                </c:pt>
                <c:pt idx="468">
                  <c:v>0.56913502959237672</c:v>
                </c:pt>
                <c:pt idx="469">
                  <c:v>0.56330749266161073</c:v>
                </c:pt>
                <c:pt idx="470">
                  <c:v>0.55833290697103233</c:v>
                </c:pt>
                <c:pt idx="471">
                  <c:v>0.55178806150427762</c:v>
                </c:pt>
                <c:pt idx="472">
                  <c:v>0.54711399749417944</c:v>
                </c:pt>
                <c:pt idx="473">
                  <c:v>0.54281983504283382</c:v>
                </c:pt>
                <c:pt idx="474">
                  <c:v>0.53773051398216221</c:v>
                </c:pt>
                <c:pt idx="475">
                  <c:v>0.53448783745584605</c:v>
                </c:pt>
                <c:pt idx="476">
                  <c:v>0.5304146468283828</c:v>
                </c:pt>
                <c:pt idx="477">
                  <c:v>0.5263535246620703</c:v>
                </c:pt>
                <c:pt idx="478">
                  <c:v>0.52199205079360345</c:v>
                </c:pt>
                <c:pt idx="479">
                  <c:v>0.51771743584975494</c:v>
                </c:pt>
                <c:pt idx="480">
                  <c:v>0.5114836507196967</c:v>
                </c:pt>
                <c:pt idx="481">
                  <c:v>0.50792090500540277</c:v>
                </c:pt>
                <c:pt idx="482">
                  <c:v>0.50287118889470406</c:v>
                </c:pt>
                <c:pt idx="483">
                  <c:v>0.49921767475429202</c:v>
                </c:pt>
                <c:pt idx="484">
                  <c:v>0.49520380656262508</c:v>
                </c:pt>
                <c:pt idx="485">
                  <c:v>0.49181018928276454</c:v>
                </c:pt>
                <c:pt idx="486">
                  <c:v>0.48850224107924012</c:v>
                </c:pt>
                <c:pt idx="487">
                  <c:v>0.48642034654161248</c:v>
                </c:pt>
                <c:pt idx="488">
                  <c:v>0.48317495036207952</c:v>
                </c:pt>
                <c:pt idx="489">
                  <c:v>0.47996864919754079</c:v>
                </c:pt>
                <c:pt idx="490">
                  <c:v>0.47658965005372178</c:v>
                </c:pt>
                <c:pt idx="491">
                  <c:v>0.47266366065662946</c:v>
                </c:pt>
                <c:pt idx="492">
                  <c:v>0.46984474009719007</c:v>
                </c:pt>
                <c:pt idx="493">
                  <c:v>0.4666731145111685</c:v>
                </c:pt>
                <c:pt idx="494">
                  <c:v>0.46342091919859296</c:v>
                </c:pt>
                <c:pt idx="495">
                  <c:v>0.46109799539460744</c:v>
                </c:pt>
                <c:pt idx="496">
                  <c:v>0.45982893721221602</c:v>
                </c:pt>
                <c:pt idx="497">
                  <c:v>0.45755054772965897</c:v>
                </c:pt>
                <c:pt idx="498">
                  <c:v>0.45677425671452626</c:v>
                </c:pt>
                <c:pt idx="499">
                  <c:v>0.45543584737510107</c:v>
                </c:pt>
                <c:pt idx="500">
                  <c:v>0.45281818115372091</c:v>
                </c:pt>
                <c:pt idx="501">
                  <c:v>0.45159263742280226</c:v>
                </c:pt>
                <c:pt idx="502">
                  <c:v>0.44838089695182953</c:v>
                </c:pt>
                <c:pt idx="503">
                  <c:v>0.44527080351984316</c:v>
                </c:pt>
                <c:pt idx="504">
                  <c:v>0.4430061822816973</c:v>
                </c:pt>
                <c:pt idx="505">
                  <c:v>0.43978594289442141</c:v>
                </c:pt>
                <c:pt idx="506">
                  <c:v>0.4366097278935962</c:v>
                </c:pt>
                <c:pt idx="507">
                  <c:v>0.43590074829558489</c:v>
                </c:pt>
                <c:pt idx="508">
                  <c:v>0.43383075224078171</c:v>
                </c:pt>
                <c:pt idx="509">
                  <c:v>0.43306465992521298</c:v>
                </c:pt>
                <c:pt idx="510">
                  <c:v>0.43161797439208538</c:v>
                </c:pt>
                <c:pt idx="511">
                  <c:v>0.43067425472577991</c:v>
                </c:pt>
                <c:pt idx="512">
                  <c:v>0.42939975723695467</c:v>
                </c:pt>
                <c:pt idx="513">
                  <c:v>0.42821483832596502</c:v>
                </c:pt>
                <c:pt idx="514">
                  <c:v>0.42677155235935876</c:v>
                </c:pt>
                <c:pt idx="515">
                  <c:v>0.42598625249294458</c:v>
                </c:pt>
                <c:pt idx="516">
                  <c:v>0.42458359134626728</c:v>
                </c:pt>
                <c:pt idx="517">
                  <c:v>0.42414453733004509</c:v>
                </c:pt>
                <c:pt idx="518">
                  <c:v>0.42333884006450334</c:v>
                </c:pt>
                <c:pt idx="519">
                  <c:v>0.42303236914261061</c:v>
                </c:pt>
                <c:pt idx="520">
                  <c:v>0.42322767423925772</c:v>
                </c:pt>
                <c:pt idx="521">
                  <c:v>0.42272844789560887</c:v>
                </c:pt>
                <c:pt idx="522">
                  <c:v>0.42152109184557868</c:v>
                </c:pt>
                <c:pt idx="523">
                  <c:v>0.41999434652087519</c:v>
                </c:pt>
                <c:pt idx="524">
                  <c:v>0.41876693302836959</c:v>
                </c:pt>
                <c:pt idx="525">
                  <c:v>0.4171439799711138</c:v>
                </c:pt>
                <c:pt idx="526">
                  <c:v>0.41555706231898371</c:v>
                </c:pt>
                <c:pt idx="527">
                  <c:v>0.41407604116399116</c:v>
                </c:pt>
                <c:pt idx="528">
                  <c:v>0.4126784793670959</c:v>
                </c:pt>
                <c:pt idx="529">
                  <c:v>0.41210514247328323</c:v>
                </c:pt>
                <c:pt idx="530">
                  <c:v>0.41107881334051083</c:v>
                </c:pt>
                <c:pt idx="531">
                  <c:v>0.40932956638698992</c:v>
                </c:pt>
                <c:pt idx="532">
                  <c:v>0.40823490596714018</c:v>
                </c:pt>
                <c:pt idx="533">
                  <c:v>0.4069133244819953</c:v>
                </c:pt>
                <c:pt idx="534">
                  <c:v>0.40604354538752768</c:v>
                </c:pt>
                <c:pt idx="535">
                  <c:v>0.40441736274207679</c:v>
                </c:pt>
                <c:pt idx="536">
                  <c:v>0.4025153052734245</c:v>
                </c:pt>
                <c:pt idx="537">
                  <c:v>0.40186955761270876</c:v>
                </c:pt>
                <c:pt idx="538">
                  <c:v>0.40090136106745033</c:v>
                </c:pt>
                <c:pt idx="539">
                  <c:v>0.40084662804645776</c:v>
                </c:pt>
                <c:pt idx="540">
                  <c:v>0.39990273840182633</c:v>
                </c:pt>
                <c:pt idx="541">
                  <c:v>0.39881912657317059</c:v>
                </c:pt>
                <c:pt idx="542">
                  <c:v>0.39900049344708055</c:v>
                </c:pt>
                <c:pt idx="543">
                  <c:v>0.39887555937742375</c:v>
                </c:pt>
                <c:pt idx="544">
                  <c:v>0.39795189715359386</c:v>
                </c:pt>
                <c:pt idx="545">
                  <c:v>0.39804368544966828</c:v>
                </c:pt>
                <c:pt idx="546">
                  <c:v>0.39576971540358891</c:v>
                </c:pt>
                <c:pt idx="547">
                  <c:v>0.39470004179767032</c:v>
                </c:pt>
                <c:pt idx="548">
                  <c:v>0.39306468032261205</c:v>
                </c:pt>
                <c:pt idx="549">
                  <c:v>0.39053914235395842</c:v>
                </c:pt>
                <c:pt idx="550">
                  <c:v>0.38853798752121116</c:v>
                </c:pt>
                <c:pt idx="551">
                  <c:v>0.38737210618274054</c:v>
                </c:pt>
                <c:pt idx="552">
                  <c:v>0.38526811446272491</c:v>
                </c:pt>
                <c:pt idx="553">
                  <c:v>0.3841916417237638</c:v>
                </c:pt>
                <c:pt idx="554">
                  <c:v>0.38254030228605546</c:v>
                </c:pt>
                <c:pt idx="555">
                  <c:v>0.38095355461225139</c:v>
                </c:pt>
                <c:pt idx="556">
                  <c:v>0.380201910454398</c:v>
                </c:pt>
                <c:pt idx="557">
                  <c:v>0.37888100888255738</c:v>
                </c:pt>
                <c:pt idx="558">
                  <c:v>0.37732689704735739</c:v>
                </c:pt>
                <c:pt idx="559">
                  <c:v>0.37665616257271034</c:v>
                </c:pt>
                <c:pt idx="560">
                  <c:v>0.37571584247292628</c:v>
                </c:pt>
                <c:pt idx="561">
                  <c:v>0.37499836395861164</c:v>
                </c:pt>
                <c:pt idx="562">
                  <c:v>0.37455353067930308</c:v>
                </c:pt>
                <c:pt idx="563">
                  <c:v>0.37341161628480757</c:v>
                </c:pt>
                <c:pt idx="564">
                  <c:v>0.37268631876749397</c:v>
                </c:pt>
                <c:pt idx="565">
                  <c:v>0.37101169229911496</c:v>
                </c:pt>
                <c:pt idx="566">
                  <c:v>0.36988524593229111</c:v>
                </c:pt>
                <c:pt idx="567">
                  <c:v>0.36890906040570753</c:v>
                </c:pt>
                <c:pt idx="568">
                  <c:v>0.36731194405401357</c:v>
                </c:pt>
                <c:pt idx="569">
                  <c:v>0.36642941658509132</c:v>
                </c:pt>
                <c:pt idx="570">
                  <c:v>0.36504035370449917</c:v>
                </c:pt>
                <c:pt idx="571">
                  <c:v>0.36354896387161667</c:v>
                </c:pt>
                <c:pt idx="572">
                  <c:v>0.36412943985512392</c:v>
                </c:pt>
                <c:pt idx="573">
                  <c:v>0.36285919182445048</c:v>
                </c:pt>
                <c:pt idx="574">
                  <c:v>0.3615029347607886</c:v>
                </c:pt>
                <c:pt idx="575">
                  <c:v>0.36058641162665345</c:v>
                </c:pt>
                <c:pt idx="576">
                  <c:v>0.35839148150219363</c:v>
                </c:pt>
                <c:pt idx="577">
                  <c:v>0.35745252122901805</c:v>
                </c:pt>
                <c:pt idx="578">
                  <c:v>0.35659005120257109</c:v>
                </c:pt>
                <c:pt idx="579">
                  <c:v>0.35433732844724963</c:v>
                </c:pt>
                <c:pt idx="580">
                  <c:v>0.3524835448231996</c:v>
                </c:pt>
                <c:pt idx="581">
                  <c:v>0.35146911417325172</c:v>
                </c:pt>
                <c:pt idx="582">
                  <c:v>0.35102751048213837</c:v>
                </c:pt>
                <c:pt idx="583">
                  <c:v>0.35036187535727309</c:v>
                </c:pt>
                <c:pt idx="584">
                  <c:v>0.34944620211476835</c:v>
                </c:pt>
                <c:pt idx="585">
                  <c:v>0.34899813924726453</c:v>
                </c:pt>
                <c:pt idx="586">
                  <c:v>0.34819023226348411</c:v>
                </c:pt>
                <c:pt idx="587">
                  <c:v>0.34725943094995948</c:v>
                </c:pt>
                <c:pt idx="588">
                  <c:v>0.3464323164153339</c:v>
                </c:pt>
                <c:pt idx="589">
                  <c:v>0.34477740743277829</c:v>
                </c:pt>
                <c:pt idx="590">
                  <c:v>0.3438211093703441</c:v>
                </c:pt>
                <c:pt idx="591">
                  <c:v>0.34253012398389082</c:v>
                </c:pt>
                <c:pt idx="592">
                  <c:v>0.34097023288560463</c:v>
                </c:pt>
                <c:pt idx="593">
                  <c:v>0.33961006632044338</c:v>
                </c:pt>
                <c:pt idx="594">
                  <c:v>0.33962060497665941</c:v>
                </c:pt>
                <c:pt idx="595">
                  <c:v>0.33958830909470722</c:v>
                </c:pt>
                <c:pt idx="596">
                  <c:v>0.33968094728241205</c:v>
                </c:pt>
                <c:pt idx="597">
                  <c:v>0.33874980601223537</c:v>
                </c:pt>
                <c:pt idx="598">
                  <c:v>0.33836225542881021</c:v>
                </c:pt>
                <c:pt idx="599">
                  <c:v>0.33728697253813156</c:v>
                </c:pt>
                <c:pt idx="600">
                  <c:v>0.33730006086923858</c:v>
                </c:pt>
                <c:pt idx="601">
                  <c:v>0.33645305887046345</c:v>
                </c:pt>
                <c:pt idx="602">
                  <c:v>0.33609542447242557</c:v>
                </c:pt>
                <c:pt idx="603">
                  <c:v>0.33497458739036179</c:v>
                </c:pt>
                <c:pt idx="604">
                  <c:v>0.33568713653322069</c:v>
                </c:pt>
                <c:pt idx="605">
                  <c:v>0.33647396620456921</c:v>
                </c:pt>
                <c:pt idx="606">
                  <c:v>0.33724158832507262</c:v>
                </c:pt>
                <c:pt idx="607">
                  <c:v>0.33744301264145804</c:v>
                </c:pt>
                <c:pt idx="608">
                  <c:v>0.33762182984047701</c:v>
                </c:pt>
                <c:pt idx="609">
                  <c:v>0.33746290010560748</c:v>
                </c:pt>
                <c:pt idx="610">
                  <c:v>0.33838299278458994</c:v>
                </c:pt>
                <c:pt idx="611">
                  <c:v>0.33821080474028753</c:v>
                </c:pt>
                <c:pt idx="612">
                  <c:v>0.33770358941531364</c:v>
                </c:pt>
                <c:pt idx="613">
                  <c:v>0.33725654641776615</c:v>
                </c:pt>
                <c:pt idx="614">
                  <c:v>0.33760959140100039</c:v>
                </c:pt>
                <c:pt idx="615">
                  <c:v>0.33835120683761599</c:v>
                </c:pt>
                <c:pt idx="616">
                  <c:v>0.33836752475691823</c:v>
                </c:pt>
                <c:pt idx="617">
                  <c:v>0.33802960784470359</c:v>
                </c:pt>
                <c:pt idx="618">
                  <c:v>0.33895344004685957</c:v>
                </c:pt>
                <c:pt idx="619">
                  <c:v>0.33992316639705272</c:v>
                </c:pt>
                <c:pt idx="620">
                  <c:v>0.34105437215700624</c:v>
                </c:pt>
                <c:pt idx="621">
                  <c:v>0.34262939132631193</c:v>
                </c:pt>
                <c:pt idx="622">
                  <c:v>0.3438042815160639</c:v>
                </c:pt>
                <c:pt idx="623">
                  <c:v>0.34447535594736312</c:v>
                </c:pt>
                <c:pt idx="624">
                  <c:v>0.34566979364461231</c:v>
                </c:pt>
                <c:pt idx="625">
                  <c:v>0.34634817714393229</c:v>
                </c:pt>
                <c:pt idx="626">
                  <c:v>0.34723206443946336</c:v>
                </c:pt>
                <c:pt idx="627">
                  <c:v>0.34768641650503151</c:v>
                </c:pt>
                <c:pt idx="628">
                  <c:v>0.3478361674102935</c:v>
                </c:pt>
                <c:pt idx="629">
                  <c:v>0.34897111269342046</c:v>
                </c:pt>
                <c:pt idx="630">
                  <c:v>0.34980842592760986</c:v>
                </c:pt>
                <c:pt idx="631">
                  <c:v>0.35091192522041514</c:v>
                </c:pt>
                <c:pt idx="632">
                  <c:v>0.35113085730438515</c:v>
                </c:pt>
                <c:pt idx="633">
                  <c:v>0.35169416547696003</c:v>
                </c:pt>
                <c:pt idx="634">
                  <c:v>0.35274582138031574</c:v>
                </c:pt>
                <c:pt idx="635">
                  <c:v>0.35321224190703449</c:v>
                </c:pt>
                <c:pt idx="636">
                  <c:v>0.35325439653189827</c:v>
                </c:pt>
                <c:pt idx="637">
                  <c:v>0.35464855876227219</c:v>
                </c:pt>
                <c:pt idx="638">
                  <c:v>0.35530977445065975</c:v>
                </c:pt>
                <c:pt idx="639">
                  <c:v>0.35653497822492658</c:v>
                </c:pt>
                <c:pt idx="640">
                  <c:v>0.35694326616413141</c:v>
                </c:pt>
                <c:pt idx="641">
                  <c:v>0.35779315779444959</c:v>
                </c:pt>
                <c:pt idx="642">
                  <c:v>0.35878124180385756</c:v>
                </c:pt>
                <c:pt idx="643">
                  <c:v>0.35939180395107823</c:v>
                </c:pt>
                <c:pt idx="644">
                  <c:v>0.35942647952959522</c:v>
                </c:pt>
                <c:pt idx="645">
                  <c:v>0.36040232509952658</c:v>
                </c:pt>
                <c:pt idx="646">
                  <c:v>0.36185988924552226</c:v>
                </c:pt>
                <c:pt idx="647">
                  <c:v>0.36330589486534565</c:v>
                </c:pt>
                <c:pt idx="648">
                  <c:v>0.36448078505509751</c:v>
                </c:pt>
                <c:pt idx="649">
                  <c:v>0.36559006361098889</c:v>
                </c:pt>
                <c:pt idx="650">
                  <c:v>0.36638250256709759</c:v>
                </c:pt>
                <c:pt idx="651">
                  <c:v>0.36779315269509977</c:v>
                </c:pt>
                <c:pt idx="652">
                  <c:v>0.36883477987721786</c:v>
                </c:pt>
                <c:pt idx="653">
                  <c:v>0.36847153619441986</c:v>
                </c:pt>
                <c:pt idx="654">
                  <c:v>0.36919955336495047</c:v>
                </c:pt>
                <c:pt idx="655">
                  <c:v>0.36969113068392639</c:v>
                </c:pt>
                <c:pt idx="656">
                  <c:v>0.36953050116579639</c:v>
                </c:pt>
                <c:pt idx="657">
                  <c:v>0.37013171450508353</c:v>
                </c:pt>
                <c:pt idx="658">
                  <c:v>0.37099690418474734</c:v>
                </c:pt>
                <c:pt idx="659">
                  <c:v>0.37149749035500484</c:v>
                </c:pt>
                <c:pt idx="660">
                  <c:v>0.37269328787886258</c:v>
                </c:pt>
                <c:pt idx="661">
                  <c:v>0.37341450591635061</c:v>
                </c:pt>
                <c:pt idx="662">
                  <c:v>0.37464344921379067</c:v>
                </c:pt>
                <c:pt idx="663">
                  <c:v>0.37639354605894199</c:v>
                </c:pt>
                <c:pt idx="664">
                  <c:v>0.37734423483661594</c:v>
                </c:pt>
                <c:pt idx="665">
                  <c:v>0.37766940337437577</c:v>
                </c:pt>
                <c:pt idx="666">
                  <c:v>0.3786231517619188</c:v>
                </c:pt>
                <c:pt idx="667">
                  <c:v>0.37964506145821347</c:v>
                </c:pt>
                <c:pt idx="668">
                  <c:v>0.38018695236170436</c:v>
                </c:pt>
                <c:pt idx="669">
                  <c:v>0.38102035609439439</c:v>
                </c:pt>
                <c:pt idx="670">
                  <c:v>0.38153097098588956</c:v>
                </c:pt>
                <c:pt idx="671">
                  <c:v>0.38196798526219911</c:v>
                </c:pt>
                <c:pt idx="672">
                  <c:v>0.38236743432844877</c:v>
                </c:pt>
                <c:pt idx="673">
                  <c:v>0.38199722153428223</c:v>
                </c:pt>
                <c:pt idx="674">
                  <c:v>0.38163448778646236</c:v>
                </c:pt>
                <c:pt idx="675">
                  <c:v>0.38303051977842306</c:v>
                </c:pt>
                <c:pt idx="676">
                  <c:v>0.38319896829955219</c:v>
                </c:pt>
                <c:pt idx="677">
                  <c:v>0.38293924141732688</c:v>
                </c:pt>
                <c:pt idx="678">
                  <c:v>0.38319658860298722</c:v>
                </c:pt>
                <c:pt idx="679">
                  <c:v>0.38437266864102154</c:v>
                </c:pt>
                <c:pt idx="680">
                  <c:v>0.38555707761703306</c:v>
                </c:pt>
                <c:pt idx="681">
                  <c:v>0.38676664338530187</c:v>
                </c:pt>
                <c:pt idx="682">
                  <c:v>0.38648804890888361</c:v>
                </c:pt>
                <c:pt idx="683">
                  <c:v>0.3870080126083123</c:v>
                </c:pt>
                <c:pt idx="684">
                  <c:v>0.38774707837003691</c:v>
                </c:pt>
                <c:pt idx="685">
                  <c:v>0.38899505923999633</c:v>
                </c:pt>
                <c:pt idx="686">
                  <c:v>0.38954680888639887</c:v>
                </c:pt>
                <c:pt idx="687">
                  <c:v>0.38983526210572877</c:v>
                </c:pt>
                <c:pt idx="688">
                  <c:v>0.39050667649368032</c:v>
                </c:pt>
                <c:pt idx="689">
                  <c:v>0.39109089200036107</c:v>
                </c:pt>
                <c:pt idx="690">
                  <c:v>0.39194996246028674</c:v>
                </c:pt>
                <c:pt idx="691">
                  <c:v>0.39234686185164525</c:v>
                </c:pt>
                <c:pt idx="692">
                  <c:v>0.39205704880570669</c:v>
                </c:pt>
                <c:pt idx="693">
                  <c:v>0.39182774804384685</c:v>
                </c:pt>
                <c:pt idx="694">
                  <c:v>0.39181312990780542</c:v>
                </c:pt>
                <c:pt idx="695">
                  <c:v>0.39179698196682944</c:v>
                </c:pt>
                <c:pt idx="696">
                  <c:v>0.39177012539131134</c:v>
                </c:pt>
                <c:pt idx="697">
                  <c:v>0.39147963243206862</c:v>
                </c:pt>
                <c:pt idx="698">
                  <c:v>0.39266013190658056</c:v>
                </c:pt>
                <c:pt idx="699">
                  <c:v>0.39360810103103749</c:v>
                </c:pt>
                <c:pt idx="700">
                  <c:v>0.39460740360996571</c:v>
                </c:pt>
                <c:pt idx="701">
                  <c:v>0.39561656493180547</c:v>
                </c:pt>
                <c:pt idx="702">
                  <c:v>0.39659003080517202</c:v>
                </c:pt>
                <c:pt idx="703">
                  <c:v>0.39792504057807587</c:v>
                </c:pt>
                <c:pt idx="704">
                  <c:v>0.39966374887538086</c:v>
                </c:pt>
                <c:pt idx="705">
                  <c:v>0.39987061249820033</c:v>
                </c:pt>
                <c:pt idx="706">
                  <c:v>0.39983066759157543</c:v>
                </c:pt>
                <c:pt idx="707">
                  <c:v>0.39926701946234827</c:v>
                </c:pt>
                <c:pt idx="708">
                  <c:v>0.39989406950719719</c:v>
                </c:pt>
                <c:pt idx="709">
                  <c:v>0.40035012135602593</c:v>
                </c:pt>
                <c:pt idx="710">
                  <c:v>0.40082776045226465</c:v>
                </c:pt>
                <c:pt idx="711">
                  <c:v>0.40081773173102697</c:v>
                </c:pt>
                <c:pt idx="712">
                  <c:v>0.40152722126401669</c:v>
                </c:pt>
                <c:pt idx="713">
                  <c:v>0.40325641077506214</c:v>
                </c:pt>
                <c:pt idx="714">
                  <c:v>0.40519467362716571</c:v>
                </c:pt>
                <c:pt idx="715">
                  <c:v>0.40626349734145401</c:v>
                </c:pt>
                <c:pt idx="716">
                  <c:v>0.40685349211122085</c:v>
                </c:pt>
                <c:pt idx="717">
                  <c:v>0.40789018992188308</c:v>
                </c:pt>
                <c:pt idx="718">
                  <c:v>0.40879481457319372</c:v>
                </c:pt>
                <c:pt idx="719">
                  <c:v>0.40965898438290127</c:v>
                </c:pt>
                <c:pt idx="720">
                  <c:v>0.41072678822723313</c:v>
                </c:pt>
                <c:pt idx="721">
                  <c:v>0.41194774254334826</c:v>
                </c:pt>
                <c:pt idx="722">
                  <c:v>0.41409541869316252</c:v>
                </c:pt>
                <c:pt idx="723">
                  <c:v>0.41619584086833084</c:v>
                </c:pt>
                <c:pt idx="724">
                  <c:v>0.41754784847384119</c:v>
                </c:pt>
                <c:pt idx="725">
                  <c:v>0.41957891949197562</c:v>
                </c:pt>
                <c:pt idx="726">
                  <c:v>0.42182246341768947</c:v>
                </c:pt>
                <c:pt idx="727">
                  <c:v>0.42330093489779108</c:v>
                </c:pt>
                <c:pt idx="728">
                  <c:v>0.42512225266156295</c:v>
                </c:pt>
                <c:pt idx="729">
                  <c:v>0.42620773425180541</c:v>
                </c:pt>
                <c:pt idx="730">
                  <c:v>0.42771187245914283</c:v>
                </c:pt>
                <c:pt idx="731">
                  <c:v>0.42954066926926138</c:v>
                </c:pt>
                <c:pt idx="732">
                  <c:v>0.43050087683319499</c:v>
                </c:pt>
                <c:pt idx="733">
                  <c:v>0.43193787360173697</c:v>
                </c:pt>
                <c:pt idx="734">
                  <c:v>0.43429360322265298</c:v>
                </c:pt>
                <c:pt idx="735">
                  <c:v>0.4364130629703406</c:v>
                </c:pt>
                <c:pt idx="736">
                  <c:v>0.43882437550387926</c:v>
                </c:pt>
                <c:pt idx="737">
                  <c:v>0.44103970302746698</c:v>
                </c:pt>
                <c:pt idx="738">
                  <c:v>0.44290827476588457</c:v>
                </c:pt>
                <c:pt idx="739">
                  <c:v>0.44553359001193743</c:v>
                </c:pt>
                <c:pt idx="740">
                  <c:v>0.44797532866584167</c:v>
                </c:pt>
                <c:pt idx="741">
                  <c:v>0.44966831279343572</c:v>
                </c:pt>
                <c:pt idx="742">
                  <c:v>0.45103527849163944</c:v>
                </c:pt>
                <c:pt idx="743">
                  <c:v>0.45259194000173036</c:v>
                </c:pt>
                <c:pt idx="744">
                  <c:v>0.45463966889581903</c:v>
                </c:pt>
                <c:pt idx="745">
                  <c:v>0.4563556000974317</c:v>
                </c:pt>
                <c:pt idx="746">
                  <c:v>0.45879495905477097</c:v>
                </c:pt>
                <c:pt idx="747">
                  <c:v>0.46051921919436051</c:v>
                </c:pt>
                <c:pt idx="748">
                  <c:v>0.4628418030416942</c:v>
                </c:pt>
                <c:pt idx="749">
                  <c:v>0.46527980217242498</c:v>
                </c:pt>
                <c:pt idx="750">
                  <c:v>0.46708344219028619</c:v>
                </c:pt>
                <c:pt idx="751">
                  <c:v>0.46929961960550404</c:v>
                </c:pt>
                <c:pt idx="752">
                  <c:v>0.47181682863618074</c:v>
                </c:pt>
                <c:pt idx="753">
                  <c:v>0.4742594171817151</c:v>
                </c:pt>
                <c:pt idx="754">
                  <c:v>0.47659542931680787</c:v>
                </c:pt>
                <c:pt idx="755">
                  <c:v>0.47813628284257487</c:v>
                </c:pt>
                <c:pt idx="756">
                  <c:v>0.47995420103982528</c:v>
                </c:pt>
                <c:pt idx="757">
                  <c:v>0.4820532633883855</c:v>
                </c:pt>
                <c:pt idx="758">
                  <c:v>0.48281697600738932</c:v>
                </c:pt>
                <c:pt idx="759">
                  <c:v>0.48433913191728917</c:v>
                </c:pt>
                <c:pt idx="760">
                  <c:v>0.48552371087162699</c:v>
                </c:pt>
                <c:pt idx="761">
                  <c:v>0.48732310143133661</c:v>
                </c:pt>
                <c:pt idx="762">
                  <c:v>0.49005040367302771</c:v>
                </c:pt>
                <c:pt idx="763">
                  <c:v>0.49185370373423687</c:v>
                </c:pt>
                <c:pt idx="764">
                  <c:v>0.49370170809520059</c:v>
                </c:pt>
                <c:pt idx="765">
                  <c:v>0.49613647763773644</c:v>
                </c:pt>
                <c:pt idx="766">
                  <c:v>0.49793229865259869</c:v>
                </c:pt>
                <c:pt idx="767">
                  <c:v>0.49832851813065293</c:v>
                </c:pt>
                <c:pt idx="768">
                  <c:v>0.49931354253019183</c:v>
                </c:pt>
                <c:pt idx="769">
                  <c:v>0.49989061894717796</c:v>
                </c:pt>
                <c:pt idx="770">
                  <c:v>0.50127866195781368</c:v>
                </c:pt>
                <c:pt idx="771">
                  <c:v>0.50261418166569582</c:v>
                </c:pt>
                <c:pt idx="772">
                  <c:v>0.50366600754737756</c:v>
                </c:pt>
                <c:pt idx="773">
                  <c:v>0.50501104604151903</c:v>
                </c:pt>
                <c:pt idx="774">
                  <c:v>0.50575028178157011</c:v>
                </c:pt>
                <c:pt idx="775">
                  <c:v>0.50694777908868838</c:v>
                </c:pt>
                <c:pt idx="776">
                  <c:v>0.50727838693288219</c:v>
                </c:pt>
                <c:pt idx="777">
                  <c:v>0.50776282516216353</c:v>
                </c:pt>
                <c:pt idx="778">
                  <c:v>0.50754525290480224</c:v>
                </c:pt>
                <c:pt idx="779">
                  <c:v>0.50769109430856485</c:v>
                </c:pt>
                <c:pt idx="780">
                  <c:v>0.50767766602080577</c:v>
                </c:pt>
                <c:pt idx="781">
                  <c:v>0.50850546046873579</c:v>
                </c:pt>
                <c:pt idx="782">
                  <c:v>0.50804345937849471</c:v>
                </c:pt>
                <c:pt idx="783">
                  <c:v>0.50821105800799349</c:v>
                </c:pt>
                <c:pt idx="784">
                  <c:v>0.50814527639580664</c:v>
                </c:pt>
                <c:pt idx="785">
                  <c:v>0.50834551086390978</c:v>
                </c:pt>
                <c:pt idx="786">
                  <c:v>0.5085260278461895</c:v>
                </c:pt>
                <c:pt idx="787">
                  <c:v>0.50822992560218638</c:v>
                </c:pt>
                <c:pt idx="788">
                  <c:v>0.50746315337331349</c:v>
                </c:pt>
                <c:pt idx="789">
                  <c:v>0.50739771171777892</c:v>
                </c:pt>
                <c:pt idx="790">
                  <c:v>0.50753301446532562</c:v>
                </c:pt>
                <c:pt idx="791">
                  <c:v>0.50706132461049891</c:v>
                </c:pt>
                <c:pt idx="792">
                  <c:v>0.50683423356687796</c:v>
                </c:pt>
                <c:pt idx="793">
                  <c:v>0.50652980238489775</c:v>
                </c:pt>
                <c:pt idx="794">
                  <c:v>0.50663161940220991</c:v>
                </c:pt>
                <c:pt idx="795">
                  <c:v>0.50715583255979024</c:v>
                </c:pt>
                <c:pt idx="796">
                  <c:v>0.50728008671614278</c:v>
                </c:pt>
                <c:pt idx="797">
                  <c:v>0.50677525108773391</c:v>
                </c:pt>
                <c:pt idx="798">
                  <c:v>0.50638651065602636</c:v>
                </c:pt>
                <c:pt idx="799">
                  <c:v>0.50642526571436874</c:v>
                </c:pt>
                <c:pt idx="800">
                  <c:v>0.5060225870599242</c:v>
                </c:pt>
                <c:pt idx="801">
                  <c:v>0.50539859662494435</c:v>
                </c:pt>
                <c:pt idx="802">
                  <c:v>0.50526567357396268</c:v>
                </c:pt>
                <c:pt idx="803">
                  <c:v>0.50458508035640381</c:v>
                </c:pt>
                <c:pt idx="804">
                  <c:v>0.50476508740370518</c:v>
                </c:pt>
                <c:pt idx="805">
                  <c:v>0.50451351948113088</c:v>
                </c:pt>
                <c:pt idx="806">
                  <c:v>0.50425039303238428</c:v>
                </c:pt>
                <c:pt idx="807">
                  <c:v>0.5038463545513312</c:v>
                </c:pt>
                <c:pt idx="808">
                  <c:v>0.50299680287766502</c:v>
                </c:pt>
                <c:pt idx="809">
                  <c:v>0.50234901547703659</c:v>
                </c:pt>
                <c:pt idx="810">
                  <c:v>0.50183415112738994</c:v>
                </c:pt>
                <c:pt idx="811">
                  <c:v>0.5015523270627763</c:v>
                </c:pt>
                <c:pt idx="812">
                  <c:v>0.50124279653101433</c:v>
                </c:pt>
                <c:pt idx="813">
                  <c:v>0.50066249052583311</c:v>
                </c:pt>
                <c:pt idx="814">
                  <c:v>0.50037947661293725</c:v>
                </c:pt>
                <c:pt idx="815">
                  <c:v>0.50038882542087071</c:v>
                </c:pt>
                <c:pt idx="816">
                  <c:v>0.50056084348684715</c:v>
                </c:pt>
                <c:pt idx="817">
                  <c:v>0.50181596344650092</c:v>
                </c:pt>
                <c:pt idx="818">
                  <c:v>0.50181511355487052</c:v>
                </c:pt>
                <c:pt idx="819">
                  <c:v>0.50251661410653548</c:v>
                </c:pt>
                <c:pt idx="820">
                  <c:v>0.50303215836948634</c:v>
                </c:pt>
                <c:pt idx="821">
                  <c:v>0.50424444379097211</c:v>
                </c:pt>
                <c:pt idx="822">
                  <c:v>0.50491483830896733</c:v>
                </c:pt>
                <c:pt idx="823">
                  <c:v>0.50465307168682927</c:v>
                </c:pt>
                <c:pt idx="824">
                  <c:v>0.5043831461050402</c:v>
                </c:pt>
                <c:pt idx="825">
                  <c:v>0.50444212858418425</c:v>
                </c:pt>
                <c:pt idx="826">
                  <c:v>0.50464746240206892</c:v>
                </c:pt>
                <c:pt idx="827">
                  <c:v>0.50596003503593256</c:v>
                </c:pt>
                <c:pt idx="828">
                  <c:v>0.50624423879711089</c:v>
                </c:pt>
                <c:pt idx="829">
                  <c:v>0.50790322725949211</c:v>
                </c:pt>
                <c:pt idx="830">
                  <c:v>0.51085014149845753</c:v>
                </c:pt>
                <c:pt idx="831">
                  <c:v>0.5119108062530946</c:v>
                </c:pt>
                <c:pt idx="832">
                  <c:v>0.51426670585233669</c:v>
                </c:pt>
                <c:pt idx="833">
                  <c:v>0.51645602669203639</c:v>
                </c:pt>
                <c:pt idx="834">
                  <c:v>0.51753198949601942</c:v>
                </c:pt>
                <c:pt idx="835">
                  <c:v>0.51995367070744791</c:v>
                </c:pt>
                <c:pt idx="836">
                  <c:v>0.52202978598198946</c:v>
                </c:pt>
                <c:pt idx="837">
                  <c:v>0.52364390016628992</c:v>
                </c:pt>
                <c:pt idx="838">
                  <c:v>0.52648338810318318</c:v>
                </c:pt>
                <c:pt idx="839">
                  <c:v>0.52931199742720791</c:v>
                </c:pt>
                <c:pt idx="840">
                  <c:v>0.53298879859829063</c:v>
                </c:pt>
                <c:pt idx="841">
                  <c:v>0.53674446971266687</c:v>
                </c:pt>
                <c:pt idx="842">
                  <c:v>0.54010919067709673</c:v>
                </c:pt>
                <c:pt idx="843">
                  <c:v>0.5439090561562494</c:v>
                </c:pt>
                <c:pt idx="844">
                  <c:v>0.54869666568815811</c:v>
                </c:pt>
                <c:pt idx="845">
                  <c:v>0.55310301383470606</c:v>
                </c:pt>
                <c:pt idx="846">
                  <c:v>0.55727037245480837</c:v>
                </c:pt>
                <c:pt idx="847">
                  <c:v>0.56137568898589751</c:v>
                </c:pt>
                <c:pt idx="848">
                  <c:v>0.56518167368478867</c:v>
                </c:pt>
                <c:pt idx="849">
                  <c:v>0.57002282638940704</c:v>
                </c:pt>
                <c:pt idx="850">
                  <c:v>0.57344839959456773</c:v>
                </c:pt>
                <c:pt idx="851">
                  <c:v>0.57681720003882297</c:v>
                </c:pt>
                <c:pt idx="852">
                  <c:v>0.57990451637511697</c:v>
                </c:pt>
                <c:pt idx="853">
                  <c:v>0.5829627664176541</c:v>
                </c:pt>
                <c:pt idx="854">
                  <c:v>0.58729585390566852</c:v>
                </c:pt>
                <c:pt idx="855">
                  <c:v>0.59162639171879206</c:v>
                </c:pt>
                <c:pt idx="856">
                  <c:v>0.59462089988905498</c:v>
                </c:pt>
                <c:pt idx="857">
                  <c:v>0.59939933059135642</c:v>
                </c:pt>
                <c:pt idx="858">
                  <c:v>0.60232601740952019</c:v>
                </c:pt>
                <c:pt idx="859">
                  <c:v>0.60753415332010996</c:v>
                </c:pt>
                <c:pt idx="860">
                  <c:v>0.61191398484779191</c:v>
                </c:pt>
                <c:pt idx="861">
                  <c:v>0.61541094894989945</c:v>
                </c:pt>
                <c:pt idx="862">
                  <c:v>0.61973672736989305</c:v>
                </c:pt>
                <c:pt idx="863">
                  <c:v>0.62573237286513594</c:v>
                </c:pt>
                <c:pt idx="864">
                  <c:v>0.63052729146506525</c:v>
                </c:pt>
                <c:pt idx="865">
                  <c:v>0.63726676211516275</c:v>
                </c:pt>
                <c:pt idx="866">
                  <c:v>0.64302885739039428</c:v>
                </c:pt>
                <c:pt idx="867">
                  <c:v>0.64962180672342473</c:v>
                </c:pt>
                <c:pt idx="868">
                  <c:v>0.65502082829418429</c:v>
                </c:pt>
                <c:pt idx="869">
                  <c:v>0.66056977074853207</c:v>
                </c:pt>
                <c:pt idx="870">
                  <c:v>0.66546786619238185</c:v>
                </c:pt>
                <c:pt idx="871">
                  <c:v>0.67136016486537797</c:v>
                </c:pt>
                <c:pt idx="872">
                  <c:v>0.676677766817953</c:v>
                </c:pt>
                <c:pt idx="873">
                  <c:v>0.68335077594255944</c:v>
                </c:pt>
                <c:pt idx="874">
                  <c:v>0.689617366889548</c:v>
                </c:pt>
                <c:pt idx="875">
                  <c:v>0.69647956189106341</c:v>
                </c:pt>
                <c:pt idx="876">
                  <c:v>0.70381701629225246</c:v>
                </c:pt>
                <c:pt idx="877">
                  <c:v>0.71037698983002684</c:v>
                </c:pt>
                <c:pt idx="878">
                  <c:v>0.71775761872603616</c:v>
                </c:pt>
                <c:pt idx="879">
                  <c:v>0.72556404332883517</c:v>
                </c:pt>
                <c:pt idx="880">
                  <c:v>0.73224742113133168</c:v>
                </c:pt>
                <c:pt idx="881">
                  <c:v>0.73949750667292402</c:v>
                </c:pt>
                <c:pt idx="882">
                  <c:v>0.74792809168902896</c:v>
                </c:pt>
                <c:pt idx="883">
                  <c:v>0.75550708529155441</c:v>
                </c:pt>
                <c:pt idx="884">
                  <c:v>0.7645127069847325</c:v>
                </c:pt>
                <c:pt idx="885">
                  <c:v>0.77236298599565567</c:v>
                </c:pt>
                <c:pt idx="886">
                  <c:v>0.78008000199894512</c:v>
                </c:pt>
                <c:pt idx="887">
                  <c:v>0.78855223170493527</c:v>
                </c:pt>
                <c:pt idx="888">
                  <c:v>0.79629797404532943</c:v>
                </c:pt>
                <c:pt idx="889">
                  <c:v>0.80343349419515508</c:v>
                </c:pt>
                <c:pt idx="890">
                  <c:v>0.81224772029318559</c:v>
                </c:pt>
                <c:pt idx="891">
                  <c:v>0.81978812881569474</c:v>
                </c:pt>
                <c:pt idx="892">
                  <c:v>0.82690206171811054</c:v>
                </c:pt>
                <c:pt idx="893">
                  <c:v>0.83406290863851962</c:v>
                </c:pt>
                <c:pt idx="894">
                  <c:v>0.84041244900862699</c:v>
                </c:pt>
                <c:pt idx="895">
                  <c:v>0.84746875925850695</c:v>
                </c:pt>
                <c:pt idx="896">
                  <c:v>0.85597770428292685</c:v>
                </c:pt>
                <c:pt idx="897">
                  <c:v>0.86242804180039001</c:v>
                </c:pt>
                <c:pt idx="898">
                  <c:v>0.87004681033121467</c:v>
                </c:pt>
                <c:pt idx="899">
                  <c:v>0.8775447242722082</c:v>
                </c:pt>
                <c:pt idx="900">
                  <c:v>0.88575569729103854</c:v>
                </c:pt>
                <c:pt idx="901">
                  <c:v>0.89308533268922885</c:v>
                </c:pt>
                <c:pt idx="902">
                  <c:v>0.90058528637013502</c:v>
                </c:pt>
                <c:pt idx="903">
                  <c:v>0.90608782474146743</c:v>
                </c:pt>
                <c:pt idx="904">
                  <c:v>0.91222829177051634</c:v>
                </c:pt>
                <c:pt idx="905">
                  <c:v>0.91780188108214322</c:v>
                </c:pt>
                <c:pt idx="906">
                  <c:v>0.92543084831253186</c:v>
                </c:pt>
                <c:pt idx="907">
                  <c:v>0.93097384152546725</c:v>
                </c:pt>
                <c:pt idx="908">
                  <c:v>0.93713215627875301</c:v>
                </c:pt>
                <c:pt idx="909">
                  <c:v>0.94282490039695055</c:v>
                </c:pt>
                <c:pt idx="910">
                  <c:v>0.94838710116073111</c:v>
                </c:pt>
                <c:pt idx="911">
                  <c:v>0.95466763033045676</c:v>
                </c:pt>
                <c:pt idx="912">
                  <c:v>0.95921251081274617</c:v>
                </c:pt>
                <c:pt idx="913">
                  <c:v>0.96301628579339871</c:v>
                </c:pt>
                <c:pt idx="914">
                  <c:v>0.96793035919989856</c:v>
                </c:pt>
                <c:pt idx="915">
                  <c:v>0.97268380308826818</c:v>
                </c:pt>
                <c:pt idx="916">
                  <c:v>0.97610716657519014</c:v>
                </c:pt>
                <c:pt idx="917">
                  <c:v>0.97902943395687603</c:v>
                </c:pt>
                <c:pt idx="918">
                  <c:v>0.98148477087686559</c:v>
                </c:pt>
                <c:pt idx="919">
                  <c:v>0.98563445175105724</c:v>
                </c:pt>
                <c:pt idx="920">
                  <c:v>0.98791267125528825</c:v>
                </c:pt>
                <c:pt idx="921">
                  <c:v>0.98973874841219023</c:v>
                </c:pt>
                <c:pt idx="922">
                  <c:v>0.99069538643127619</c:v>
                </c:pt>
                <c:pt idx="923">
                  <c:v>0.99140657574752644</c:v>
                </c:pt>
                <c:pt idx="924">
                  <c:v>0.9935063180093906</c:v>
                </c:pt>
                <c:pt idx="925">
                  <c:v>0.99567643129824535</c:v>
                </c:pt>
                <c:pt idx="926">
                  <c:v>0.9963849009612783</c:v>
                </c:pt>
                <c:pt idx="927">
                  <c:v>0.99711988724317768</c:v>
                </c:pt>
                <c:pt idx="928">
                  <c:v>0.99641090764516604</c:v>
                </c:pt>
                <c:pt idx="929">
                  <c:v>0.99784314502057847</c:v>
                </c:pt>
                <c:pt idx="930">
                  <c:v>1.000336047150628</c:v>
                </c:pt>
                <c:pt idx="931">
                  <c:v>1</c:v>
                </c:pt>
                <c:pt idx="932">
                  <c:v>0.99867586883996429</c:v>
                </c:pt>
                <c:pt idx="933">
                  <c:v>0.99791946528898112</c:v>
                </c:pt>
                <c:pt idx="934">
                  <c:v>0.9977834826281301</c:v>
                </c:pt>
                <c:pt idx="935">
                  <c:v>0.99793986268810875</c:v>
                </c:pt>
                <c:pt idx="936">
                  <c:v>0.99629906190661643</c:v>
                </c:pt>
                <c:pt idx="937">
                  <c:v>0.99528633103992925</c:v>
                </c:pt>
                <c:pt idx="938">
                  <c:v>0.99489980032646053</c:v>
                </c:pt>
                <c:pt idx="939">
                  <c:v>0.99575717100312555</c:v>
                </c:pt>
                <c:pt idx="940">
                  <c:v>0.99430419627193367</c:v>
                </c:pt>
                <c:pt idx="941">
                  <c:v>0.99318539892978241</c:v>
                </c:pt>
                <c:pt idx="942">
                  <c:v>0.99231731961857539</c:v>
                </c:pt>
                <c:pt idx="943">
                  <c:v>0.99215652012211919</c:v>
                </c:pt>
                <c:pt idx="944">
                  <c:v>0.98999320596630713</c:v>
                </c:pt>
                <c:pt idx="945">
                  <c:v>0.98758376319435515</c:v>
                </c:pt>
                <c:pt idx="946">
                  <c:v>0.98485629097433791</c:v>
                </c:pt>
                <c:pt idx="947">
                  <c:v>0.9837893370216364</c:v>
                </c:pt>
                <c:pt idx="948">
                  <c:v>0.98067754380638927</c:v>
                </c:pt>
                <c:pt idx="949">
                  <c:v>0.97828084940889182</c:v>
                </c:pt>
                <c:pt idx="950">
                  <c:v>0.9733672859373701</c:v>
                </c:pt>
                <c:pt idx="951">
                  <c:v>0.9707137542891906</c:v>
                </c:pt>
                <c:pt idx="952">
                  <c:v>0.96723327808471149</c:v>
                </c:pt>
                <c:pt idx="953">
                  <c:v>0.96164643046365172</c:v>
                </c:pt>
                <c:pt idx="954">
                  <c:v>0.95584948963157701</c:v>
                </c:pt>
                <c:pt idx="955">
                  <c:v>0.95078362557990215</c:v>
                </c:pt>
                <c:pt idx="956">
                  <c:v>0.94481942607498126</c:v>
                </c:pt>
                <c:pt idx="957">
                  <c:v>0.93891981833396421</c:v>
                </c:pt>
                <c:pt idx="958">
                  <c:v>0.93217031896262925</c:v>
                </c:pt>
                <c:pt idx="959">
                  <c:v>0.92576587559320311</c:v>
                </c:pt>
                <c:pt idx="960">
                  <c:v>0.91913808070332959</c:v>
                </c:pt>
                <c:pt idx="961">
                  <c:v>0.91203927587193367</c:v>
                </c:pt>
                <c:pt idx="962">
                  <c:v>0.90586209352445468</c:v>
                </c:pt>
                <c:pt idx="963">
                  <c:v>0.89800025598735911</c:v>
                </c:pt>
                <c:pt idx="964">
                  <c:v>0.89335848785921312</c:v>
                </c:pt>
                <c:pt idx="965">
                  <c:v>0.88532837177931456</c:v>
                </c:pt>
                <c:pt idx="966">
                  <c:v>0.87822361770650625</c:v>
                </c:pt>
                <c:pt idx="967">
                  <c:v>0.87099681919558436</c:v>
                </c:pt>
                <c:pt idx="968">
                  <c:v>0.86264646394938183</c:v>
                </c:pt>
                <c:pt idx="969">
                  <c:v>0.85416998478524009</c:v>
                </c:pt>
                <c:pt idx="970">
                  <c:v>0.84601238496079367</c:v>
                </c:pt>
                <c:pt idx="971">
                  <c:v>0.83570047983181672</c:v>
                </c:pt>
                <c:pt idx="972">
                  <c:v>0.82745619106107782</c:v>
                </c:pt>
                <c:pt idx="973">
                  <c:v>0.81845175921618241</c:v>
                </c:pt>
                <c:pt idx="974">
                  <c:v>0.81005924934511631</c:v>
                </c:pt>
                <c:pt idx="975">
                  <c:v>0.80297387280147914</c:v>
                </c:pt>
                <c:pt idx="976">
                  <c:v>0.79455790592141606</c:v>
                </c:pt>
                <c:pt idx="977">
                  <c:v>0.78717115780566804</c:v>
                </c:pt>
                <c:pt idx="978">
                  <c:v>0.77769554604092428</c:v>
                </c:pt>
                <c:pt idx="979">
                  <c:v>0.76880516965281775</c:v>
                </c:pt>
                <c:pt idx="980">
                  <c:v>0.75961325171427374</c:v>
                </c:pt>
                <c:pt idx="981">
                  <c:v>0.75058621275201209</c:v>
                </c:pt>
                <c:pt idx="982">
                  <c:v>0.74227665230406481</c:v>
                </c:pt>
                <c:pt idx="983">
                  <c:v>0.73186157033116717</c:v>
                </c:pt>
                <c:pt idx="984">
                  <c:v>0.72199585830810709</c:v>
                </c:pt>
                <c:pt idx="985">
                  <c:v>0.71431334790500867</c:v>
                </c:pt>
                <c:pt idx="986">
                  <c:v>0.70587528384255738</c:v>
                </c:pt>
                <c:pt idx="987">
                  <c:v>0.69723613542037266</c:v>
                </c:pt>
                <c:pt idx="988">
                  <c:v>0.68955821443207788</c:v>
                </c:pt>
                <c:pt idx="989">
                  <c:v>0.67990752499148843</c:v>
                </c:pt>
                <c:pt idx="990">
                  <c:v>0.67418401479627332</c:v>
                </c:pt>
                <c:pt idx="991">
                  <c:v>0.66375737429720316</c:v>
                </c:pt>
                <c:pt idx="992">
                  <c:v>0.65413388138878414</c:v>
                </c:pt>
                <c:pt idx="993">
                  <c:v>0.64236883155028901</c:v>
                </c:pt>
                <c:pt idx="994">
                  <c:v>0.6337577295519049</c:v>
                </c:pt>
                <c:pt idx="995">
                  <c:v>0.62207579911485489</c:v>
                </c:pt>
                <c:pt idx="996">
                  <c:v>0.61287691206494255</c:v>
                </c:pt>
                <c:pt idx="997">
                  <c:v>0.59968098467764375</c:v>
                </c:pt>
                <c:pt idx="998">
                  <c:v>0.5902810132679982</c:v>
                </c:pt>
                <c:pt idx="999">
                  <c:v>0.58057525084976425</c:v>
                </c:pt>
                <c:pt idx="1000">
                  <c:v>0.5714390858021694</c:v>
                </c:pt>
                <c:pt idx="1001">
                  <c:v>0.55915135261102855</c:v>
                </c:pt>
                <c:pt idx="1002">
                  <c:v>0.54871128382419943</c:v>
                </c:pt>
                <c:pt idx="1003">
                  <c:v>0.53513579483480045</c:v>
                </c:pt>
                <c:pt idx="1004">
                  <c:v>0.52585225857850848</c:v>
                </c:pt>
                <c:pt idx="1005">
                  <c:v>0.51728076153009717</c:v>
                </c:pt>
                <c:pt idx="1006">
                  <c:v>0.50566801227175517</c:v>
                </c:pt>
                <c:pt idx="1007">
                  <c:v>0.4971585573123572</c:v>
                </c:pt>
                <c:pt idx="1008">
                  <c:v>0.4881748628232413</c:v>
                </c:pt>
                <c:pt idx="1009">
                  <c:v>0.47678257545380393</c:v>
                </c:pt>
                <c:pt idx="1010">
                  <c:v>0.47065519675586154</c:v>
                </c:pt>
                <c:pt idx="1011">
                  <c:v>0.46048811316069105</c:v>
                </c:pt>
                <c:pt idx="1012">
                  <c:v>0.45028788379193746</c:v>
                </c:pt>
                <c:pt idx="1013">
                  <c:v>0.44211345611321107</c:v>
                </c:pt>
                <c:pt idx="1014">
                  <c:v>0.43301077679585065</c:v>
                </c:pt>
                <c:pt idx="1015">
                  <c:v>0.42496213307841108</c:v>
                </c:pt>
                <c:pt idx="1016">
                  <c:v>0.4177608313163988</c:v>
                </c:pt>
                <c:pt idx="1017">
                  <c:v>0.40745776506037718</c:v>
                </c:pt>
                <c:pt idx="1018">
                  <c:v>0.3991340964113666</c:v>
                </c:pt>
                <c:pt idx="1019">
                  <c:v>0.39215512629984545</c:v>
                </c:pt>
                <c:pt idx="1020">
                  <c:v>0.38472996308240737</c:v>
                </c:pt>
                <c:pt idx="1021">
                  <c:v>0.37633711325468883</c:v>
                </c:pt>
                <c:pt idx="1022">
                  <c:v>0.36791910663471311</c:v>
                </c:pt>
                <c:pt idx="1023">
                  <c:v>0.35887676962310522</c:v>
                </c:pt>
                <c:pt idx="1024">
                  <c:v>0.35057077872000542</c:v>
                </c:pt>
                <c:pt idx="1025">
                  <c:v>0.3414162560131957</c:v>
                </c:pt>
                <c:pt idx="1026">
                  <c:v>0.33286379653730347</c:v>
                </c:pt>
                <c:pt idx="1027">
                  <c:v>0.32365199113461046</c:v>
                </c:pt>
                <c:pt idx="1028">
                  <c:v>0.31687172568625771</c:v>
                </c:pt>
                <c:pt idx="1029">
                  <c:v>0.30942446528643136</c:v>
                </c:pt>
                <c:pt idx="1030">
                  <c:v>0.30673421831982195</c:v>
                </c:pt>
                <c:pt idx="1031">
                  <c:v>0.29878127239995633</c:v>
                </c:pt>
                <c:pt idx="1032">
                  <c:v>0.29352520260141618</c:v>
                </c:pt>
                <c:pt idx="1033">
                  <c:v>0.28790486925012193</c:v>
                </c:pt>
                <c:pt idx="1034">
                  <c:v>0.28689604788493422</c:v>
                </c:pt>
                <c:pt idx="1035">
                  <c:v>0.27947547408229972</c:v>
                </c:pt>
                <c:pt idx="1036">
                  <c:v>0.27448117090589769</c:v>
                </c:pt>
                <c:pt idx="1037">
                  <c:v>0.26780119266992247</c:v>
                </c:pt>
                <c:pt idx="1038">
                  <c:v>0.26563532883921964</c:v>
                </c:pt>
                <c:pt idx="1039">
                  <c:v>0.2642005417889165</c:v>
                </c:pt>
                <c:pt idx="1040">
                  <c:v>0.25987000397579302</c:v>
                </c:pt>
                <c:pt idx="1041">
                  <c:v>0.25080030045368912</c:v>
                </c:pt>
                <c:pt idx="1042">
                  <c:v>0.24557091725234112</c:v>
                </c:pt>
                <c:pt idx="1043">
                  <c:v>0.24310640150274426</c:v>
                </c:pt>
                <c:pt idx="1044">
                  <c:v>0.24010747389600345</c:v>
                </c:pt>
                <c:pt idx="1045">
                  <c:v>0.23689114401022718</c:v>
                </c:pt>
                <c:pt idx="1046">
                  <c:v>0.22867762131650582</c:v>
                </c:pt>
                <c:pt idx="1047">
                  <c:v>0.22612556672898623</c:v>
                </c:pt>
                <c:pt idx="1048">
                  <c:v>0.2201096938129419</c:v>
                </c:pt>
                <c:pt idx="1049">
                  <c:v>0.21757582690631116</c:v>
                </c:pt>
                <c:pt idx="1050">
                  <c:v>0.21090111799844399</c:v>
                </c:pt>
                <c:pt idx="1051">
                  <c:v>0.20609889033049392</c:v>
                </c:pt>
                <c:pt idx="1052">
                  <c:v>0.19778015105293917</c:v>
                </c:pt>
                <c:pt idx="1053">
                  <c:v>0.19650327386754909</c:v>
                </c:pt>
                <c:pt idx="1054">
                  <c:v>0.19251218277157478</c:v>
                </c:pt>
                <c:pt idx="1055">
                  <c:v>0.18948435884940307</c:v>
                </c:pt>
                <c:pt idx="1056">
                  <c:v>0.18610518972725779</c:v>
                </c:pt>
                <c:pt idx="1057">
                  <c:v>0.1831128912752335</c:v>
                </c:pt>
                <c:pt idx="1058">
                  <c:v>0.17473414964857828</c:v>
                </c:pt>
                <c:pt idx="1059">
                  <c:v>0.17204135300707801</c:v>
                </c:pt>
                <c:pt idx="1060">
                  <c:v>0.1684469913241361</c:v>
                </c:pt>
                <c:pt idx="1061">
                  <c:v>0.16340509421643643</c:v>
                </c:pt>
                <c:pt idx="1062">
                  <c:v>0.15754849099191356</c:v>
                </c:pt>
                <c:pt idx="1063">
                  <c:v>0.15285861899749162</c:v>
                </c:pt>
                <c:pt idx="1064">
                  <c:v>0.14774227138297585</c:v>
                </c:pt>
                <c:pt idx="1065">
                  <c:v>0.14492114110529755</c:v>
                </c:pt>
                <c:pt idx="1066">
                  <c:v>0.14035348352731533</c:v>
                </c:pt>
                <c:pt idx="1067">
                  <c:v>0.13270751846432063</c:v>
                </c:pt>
                <c:pt idx="1068">
                  <c:v>0.12882079406054917</c:v>
                </c:pt>
                <c:pt idx="1069">
                  <c:v>0.13040346225452784</c:v>
                </c:pt>
                <c:pt idx="1070">
                  <c:v>0.12984049403860504</c:v>
                </c:pt>
                <c:pt idx="1071">
                  <c:v>0.12530411247261858</c:v>
                </c:pt>
                <c:pt idx="1072">
                  <c:v>0.12414316050560391</c:v>
                </c:pt>
                <c:pt idx="1073">
                  <c:v>0.12502789769276512</c:v>
                </c:pt>
                <c:pt idx="1074">
                  <c:v>0.12617610128532497</c:v>
                </c:pt>
                <c:pt idx="1075">
                  <c:v>0.12205888627141141</c:v>
                </c:pt>
                <c:pt idx="1076">
                  <c:v>0.11773276789476565</c:v>
                </c:pt>
                <c:pt idx="1077">
                  <c:v>0.11397539699712879</c:v>
                </c:pt>
                <c:pt idx="1078">
                  <c:v>0.11245205123894644</c:v>
                </c:pt>
                <c:pt idx="1079">
                  <c:v>0.11495396222027719</c:v>
                </c:pt>
                <c:pt idx="1080">
                  <c:v>0.11276753101212053</c:v>
                </c:pt>
                <c:pt idx="1081">
                  <c:v>0.10949731799698208</c:v>
                </c:pt>
                <c:pt idx="1082">
                  <c:v>0.10761820760234857</c:v>
                </c:pt>
                <c:pt idx="1083">
                  <c:v>0.10686112413806115</c:v>
                </c:pt>
                <c:pt idx="1084">
                  <c:v>0.1052308620127846</c:v>
                </c:pt>
                <c:pt idx="1085">
                  <c:v>0.10553257354154769</c:v>
                </c:pt>
                <c:pt idx="1086">
                  <c:v>0.10190659588995796</c:v>
                </c:pt>
                <c:pt idx="1087">
                  <c:v>0.10210717031471306</c:v>
                </c:pt>
                <c:pt idx="1088">
                  <c:v>9.8071204940657908E-2</c:v>
                </c:pt>
                <c:pt idx="1089">
                  <c:v>9.8643012029536029E-2</c:v>
                </c:pt>
                <c:pt idx="1090">
                  <c:v>9.6695570347824819E-2</c:v>
                </c:pt>
                <c:pt idx="1091">
                  <c:v>9.7150602326697338E-2</c:v>
                </c:pt>
                <c:pt idx="1092">
                  <c:v>9.1902181552830184E-2</c:v>
                </c:pt>
                <c:pt idx="1093">
                  <c:v>8.5558250467482874E-2</c:v>
                </c:pt>
                <c:pt idx="1094">
                  <c:v>7.9578242978237804E-2</c:v>
                </c:pt>
                <c:pt idx="1095">
                  <c:v>8.1748696223744421E-2</c:v>
                </c:pt>
                <c:pt idx="1096">
                  <c:v>7.9495633511770761E-2</c:v>
                </c:pt>
                <c:pt idx="1097">
                  <c:v>7.8505849719102211E-2</c:v>
                </c:pt>
                <c:pt idx="1098">
                  <c:v>7.5656842995949575E-2</c:v>
                </c:pt>
                <c:pt idx="1099">
                  <c:v>7.7511306533303875E-2</c:v>
                </c:pt>
                <c:pt idx="1100">
                  <c:v>8.0511593966653194E-2</c:v>
                </c:pt>
                <c:pt idx="1101">
                  <c:v>7.836663747005608E-2</c:v>
                </c:pt>
                <c:pt idx="1102">
                  <c:v>7.8075464597509026E-2</c:v>
                </c:pt>
                <c:pt idx="1103">
                  <c:v>6.961054395953957E-2</c:v>
                </c:pt>
                <c:pt idx="1104">
                  <c:v>6.514504335552164E-2</c:v>
                </c:pt>
                <c:pt idx="1105">
                  <c:v>6.6058676858113757E-2</c:v>
                </c:pt>
                <c:pt idx="1106">
                  <c:v>6.7711886057408688E-2</c:v>
                </c:pt>
                <c:pt idx="1107">
                  <c:v>6.435719381421659E-2</c:v>
                </c:pt>
                <c:pt idx="1108">
                  <c:v>6.9105198396152423E-2</c:v>
                </c:pt>
                <c:pt idx="1109">
                  <c:v>6.4489266973568216E-2</c:v>
                </c:pt>
                <c:pt idx="1110">
                  <c:v>6.9140383909647649E-2</c:v>
                </c:pt>
                <c:pt idx="1111">
                  <c:v>7.4958572032480145E-2</c:v>
                </c:pt>
                <c:pt idx="1112">
                  <c:v>6.9011540338491384E-2</c:v>
                </c:pt>
                <c:pt idx="1113">
                  <c:v>6.7680270088760888E-2</c:v>
                </c:pt>
                <c:pt idx="1114">
                  <c:v>6.8386700011881491E-2</c:v>
                </c:pt>
                <c:pt idx="1115">
                  <c:v>6.108834062568666E-2</c:v>
                </c:pt>
                <c:pt idx="1116">
                  <c:v>5.9242036047983421E-2</c:v>
                </c:pt>
                <c:pt idx="1117">
                  <c:v>5.5284600660569672E-2</c:v>
                </c:pt>
                <c:pt idx="1118">
                  <c:v>4.9415928974896266E-2</c:v>
                </c:pt>
                <c:pt idx="1119">
                  <c:v>5.1125231021792297E-2</c:v>
                </c:pt>
                <c:pt idx="1120">
                  <c:v>4.7576253551909538E-2</c:v>
                </c:pt>
                <c:pt idx="1121">
                  <c:v>4.6193479869381708E-2</c:v>
                </c:pt>
                <c:pt idx="1122">
                  <c:v>4.6701375107659968E-2</c:v>
                </c:pt>
                <c:pt idx="1123">
                  <c:v>4.7418173708670304E-2</c:v>
                </c:pt>
                <c:pt idx="1124">
                  <c:v>4.38589975392236E-2</c:v>
                </c:pt>
                <c:pt idx="1125">
                  <c:v>3.8287957902487742E-2</c:v>
                </c:pt>
                <c:pt idx="1126">
                  <c:v>3.2829953852584123E-2</c:v>
                </c:pt>
                <c:pt idx="1127">
                  <c:v>3.7929813569471622E-2</c:v>
                </c:pt>
                <c:pt idx="1128">
                  <c:v>3.4882782096454734E-2</c:v>
                </c:pt>
                <c:pt idx="1129">
                  <c:v>3.5145398610223089E-2</c:v>
                </c:pt>
                <c:pt idx="1130">
                  <c:v>3.670528970850917E-2</c:v>
                </c:pt>
                <c:pt idx="1131">
                  <c:v>3.9107593390766623E-2</c:v>
                </c:pt>
                <c:pt idx="1132">
                  <c:v>4.337846881144182E-2</c:v>
                </c:pt>
                <c:pt idx="1133">
                  <c:v>4.1229092878366992E-2</c:v>
                </c:pt>
                <c:pt idx="1134">
                  <c:v>3.2742584992987413E-2</c:v>
                </c:pt>
                <c:pt idx="1135">
                  <c:v>2.8486667665005832E-2</c:v>
                </c:pt>
                <c:pt idx="1136">
                  <c:v>2.1878760239281904E-2</c:v>
                </c:pt>
                <c:pt idx="1137">
                  <c:v>1.9698788207515604E-2</c:v>
                </c:pt>
                <c:pt idx="1138">
                  <c:v>2.0358474090968526E-2</c:v>
                </c:pt>
                <c:pt idx="1139">
                  <c:v>2.000015977962637E-2</c:v>
                </c:pt>
                <c:pt idx="1140">
                  <c:v>2.2641622966655436E-2</c:v>
                </c:pt>
                <c:pt idx="1141">
                  <c:v>2.2256282101469113E-2</c:v>
                </c:pt>
                <c:pt idx="1142">
                  <c:v>2.674133021298452E-2</c:v>
                </c:pt>
                <c:pt idx="1143">
                  <c:v>3.244376309576763E-2</c:v>
                </c:pt>
                <c:pt idx="1144">
                  <c:v>3.2345175666650655E-2</c:v>
                </c:pt>
                <c:pt idx="1145">
                  <c:v>3.1211590210132228E-2</c:v>
                </c:pt>
                <c:pt idx="1146">
                  <c:v>2.1754336104603117E-2</c:v>
                </c:pt>
                <c:pt idx="1147">
                  <c:v>2.1793601097923873E-2</c:v>
                </c:pt>
                <c:pt idx="1148">
                  <c:v>1.2519923584543619E-2</c:v>
                </c:pt>
                <c:pt idx="1149">
                  <c:v>1.2671714229718401E-2</c:v>
                </c:pt>
                <c:pt idx="1150">
                  <c:v>8.5589186522825583E-3</c:v>
                </c:pt>
                <c:pt idx="1151">
                  <c:v>2.078834927756426E-4</c:v>
                </c:pt>
                <c:pt idx="1152">
                  <c:v>-3.255084944119992E-4</c:v>
                </c:pt>
                <c:pt idx="1153">
                  <c:v>4.8579805588979075E-4</c:v>
                </c:pt>
                <c:pt idx="1154">
                  <c:v>-3.5950415962461863E-3</c:v>
                </c:pt>
                <c:pt idx="1155">
                  <c:v>0</c:v>
                </c:pt>
                <c:pt idx="1156">
                  <c:v>-1.1157377322817642E-2</c:v>
                </c:pt>
                <c:pt idx="1157">
                  <c:v>-1.8337091837419918E-2</c:v>
                </c:pt>
                <c:pt idx="1158">
                  <c:v>-1.2113675385251784E-2</c:v>
                </c:pt>
                <c:pt idx="1159">
                  <c:v>-1.2871948697821683E-2</c:v>
                </c:pt>
                <c:pt idx="1160">
                  <c:v>-8.7481045291914871E-3</c:v>
                </c:pt>
                <c:pt idx="1161">
                  <c:v>-2.0391959821203294E-2</c:v>
                </c:pt>
                <c:pt idx="1162">
                  <c:v>-2.0385330666486897E-2</c:v>
                </c:pt>
                <c:pt idx="1163">
                  <c:v>-1.2378501617258933E-2</c:v>
                </c:pt>
                <c:pt idx="1164">
                  <c:v>-7.8688066484643143E-3</c:v>
                </c:pt>
                <c:pt idx="1165">
                  <c:v>-1.6575606444422398E-2</c:v>
                </c:pt>
                <c:pt idx="1166">
                  <c:v>-1.8287288187883267E-2</c:v>
                </c:pt>
                <c:pt idx="1167">
                  <c:v>-2.0433944467741071E-2</c:v>
                </c:pt>
                <c:pt idx="1168">
                  <c:v>-7.7122566101597472E-3</c:v>
                </c:pt>
                <c:pt idx="1169">
                  <c:v>-7.6556538275805467E-3</c:v>
                </c:pt>
                <c:pt idx="1170">
                  <c:v>-1.3149353325957491E-2</c:v>
                </c:pt>
                <c:pt idx="1171">
                  <c:v>-1.1089216014066107E-2</c:v>
                </c:pt>
                <c:pt idx="1172">
                  <c:v>-1.5133340347772433E-2</c:v>
                </c:pt>
                <c:pt idx="1173">
                  <c:v>-2.6499791011648195E-2</c:v>
                </c:pt>
                <c:pt idx="1174">
                  <c:v>-3.0152115303777715E-2</c:v>
                </c:pt>
                <c:pt idx="1175">
                  <c:v>-3.6411057226093141E-2</c:v>
                </c:pt>
                <c:pt idx="1176">
                  <c:v>-3.8186820798480132E-2</c:v>
                </c:pt>
                <c:pt idx="1177">
                  <c:v>-4.2012522983194564E-2</c:v>
                </c:pt>
                <c:pt idx="1178">
                  <c:v>-3.333003008786363E-2</c:v>
                </c:pt>
                <c:pt idx="1179">
                  <c:v>-2.7267243153825477E-2</c:v>
                </c:pt>
                <c:pt idx="1180">
                  <c:v>-2.6521548237384354E-2</c:v>
                </c:pt>
                <c:pt idx="1181">
                  <c:v>-2.705239054968113E-2</c:v>
                </c:pt>
                <c:pt idx="1182">
                  <c:v>-2.9335879382020105E-2</c:v>
                </c:pt>
                <c:pt idx="1183">
                  <c:v>-3.4452396974861792E-2</c:v>
                </c:pt>
                <c:pt idx="1184">
                  <c:v>-3.1787306800509951E-2</c:v>
                </c:pt>
                <c:pt idx="1185">
                  <c:v>-4.1395331681257405E-2</c:v>
                </c:pt>
                <c:pt idx="1186">
                  <c:v>-5.3071312876895232E-2</c:v>
                </c:pt>
                <c:pt idx="1187">
                  <c:v>-3.6509984611862306E-2</c:v>
                </c:pt>
                <c:pt idx="1188">
                  <c:v>-4.5680995216300056E-2</c:v>
                </c:pt>
                <c:pt idx="1189">
                  <c:v>-4.8903444321814614E-2</c:v>
                </c:pt>
                <c:pt idx="1190">
                  <c:v>-4.2051787976515202E-2</c:v>
                </c:pt>
                <c:pt idx="1191">
                  <c:v>-4.5964519064174161E-2</c:v>
                </c:pt>
                <c:pt idx="1192">
                  <c:v>-5.188095465947145E-2</c:v>
                </c:pt>
                <c:pt idx="1193">
                  <c:v>-5.1111802734033471E-2</c:v>
                </c:pt>
                <c:pt idx="1194">
                  <c:v>-6.0371032089698337E-2</c:v>
                </c:pt>
                <c:pt idx="1195">
                  <c:v>-5.5116322117766854E-2</c:v>
                </c:pt>
                <c:pt idx="1196">
                  <c:v>-5.6413596702284588E-2</c:v>
                </c:pt>
                <c:pt idx="1197">
                  <c:v>-6.2497630927080557E-2</c:v>
                </c:pt>
                <c:pt idx="1198">
                  <c:v>-6.1979536989238596E-2</c:v>
                </c:pt>
                <c:pt idx="1199">
                  <c:v>-6.1980556859195041E-2</c:v>
                </c:pt>
                <c:pt idx="1200">
                  <c:v>-5.3445945107539389E-2</c:v>
                </c:pt>
                <c:pt idx="1201">
                  <c:v>-5.4665539597046134E-2</c:v>
                </c:pt>
                <c:pt idx="1202">
                  <c:v>-5.2037504697776134E-2</c:v>
                </c:pt>
                <c:pt idx="1203">
                  <c:v>-4.3502722967794449E-2</c:v>
                </c:pt>
                <c:pt idx="1204">
                  <c:v>-5.2980714429103161E-2</c:v>
                </c:pt>
                <c:pt idx="1205">
                  <c:v>-6.2953002862605023E-2</c:v>
                </c:pt>
                <c:pt idx="1206">
                  <c:v>-6.2305385440302542E-2</c:v>
                </c:pt>
                <c:pt idx="1207">
                  <c:v>-7.5082146275528519E-2</c:v>
                </c:pt>
                <c:pt idx="1208">
                  <c:v>-7.6323497990771316E-2</c:v>
                </c:pt>
                <c:pt idx="1209">
                  <c:v>-8.0697550255367109E-2</c:v>
                </c:pt>
                <c:pt idx="1210">
                  <c:v>-9.4689486143621895E-2</c:v>
                </c:pt>
                <c:pt idx="1211">
                  <c:v>-9.1181303471994435E-2</c:v>
                </c:pt>
                <c:pt idx="1212">
                  <c:v>-9.4114789423200729E-2</c:v>
                </c:pt>
                <c:pt idx="1213">
                  <c:v>-0.11741524838167897</c:v>
                </c:pt>
                <c:pt idx="1214">
                  <c:v>-0.1266238241961769</c:v>
                </c:pt>
                <c:pt idx="1215">
                  <c:v>-0.1331554113534984</c:v>
                </c:pt>
                <c:pt idx="1216">
                  <c:v>-0.13030997417519308</c:v>
                </c:pt>
                <c:pt idx="1217">
                  <c:v>-0.13015988331327882</c:v>
                </c:pt>
                <c:pt idx="1218">
                  <c:v>-0.14074528356889227</c:v>
                </c:pt>
                <c:pt idx="1219">
                  <c:v>-0.14064397648655838</c:v>
                </c:pt>
                <c:pt idx="1220">
                  <c:v>-0.11896766043361826</c:v>
                </c:pt>
                <c:pt idx="1221">
                  <c:v>-0.10245545590481767</c:v>
                </c:pt>
                <c:pt idx="1222">
                  <c:v>-0.11553851768361029</c:v>
                </c:pt>
                <c:pt idx="1223">
                  <c:v>-0.12753932746035568</c:v>
                </c:pt>
                <c:pt idx="1224">
                  <c:v>-0.12151172603981275</c:v>
                </c:pt>
                <c:pt idx="1225">
                  <c:v>-0.11345016396959239</c:v>
                </c:pt>
                <c:pt idx="1226">
                  <c:v>-0.11944478959487888</c:v>
                </c:pt>
                <c:pt idx="1227">
                  <c:v>-0.10894505841560151</c:v>
                </c:pt>
                <c:pt idx="1228">
                  <c:v>-0.12065282555821318</c:v>
                </c:pt>
                <c:pt idx="1229">
                  <c:v>-0.12030487992476094</c:v>
                </c:pt>
                <c:pt idx="1230">
                  <c:v>-0.12198732539613884</c:v>
                </c:pt>
                <c:pt idx="1231">
                  <c:v>-0.12594357093527017</c:v>
                </c:pt>
                <c:pt idx="1232">
                  <c:v>-0.12864418657976931</c:v>
                </c:pt>
                <c:pt idx="1233">
                  <c:v>-0.12080478618171411</c:v>
                </c:pt>
                <c:pt idx="1234">
                  <c:v>-0.13914221797578605</c:v>
                </c:pt>
                <c:pt idx="1235">
                  <c:v>-0.12750431192518655</c:v>
                </c:pt>
                <c:pt idx="1236">
                  <c:v>-0.11657079605779477</c:v>
                </c:pt>
                <c:pt idx="1237">
                  <c:v>-0.11834536978189923</c:v>
                </c:pt>
                <c:pt idx="1238">
                  <c:v>-9.967189083719942E-2</c:v>
                </c:pt>
                <c:pt idx="1239">
                  <c:v>-8.6783114285097634E-2</c:v>
                </c:pt>
                <c:pt idx="1240">
                  <c:v>-6.2412641764048801E-2</c:v>
                </c:pt>
                <c:pt idx="1241">
                  <c:v>-5.97635295523469E-2</c:v>
                </c:pt>
                <c:pt idx="1242">
                  <c:v>-4.7793825809271141E-2</c:v>
                </c:pt>
                <c:pt idx="1243">
                  <c:v>-4.771852541082499E-2</c:v>
                </c:pt>
                <c:pt idx="1244">
                  <c:v>-5.4099171814602068E-2</c:v>
                </c:pt>
                <c:pt idx="1245">
                  <c:v>-8.3496923307309137E-2</c:v>
                </c:pt>
                <c:pt idx="1246">
                  <c:v>-9.7742296879724994E-2</c:v>
                </c:pt>
                <c:pt idx="1247">
                  <c:v>-0.10634031054700228</c:v>
                </c:pt>
                <c:pt idx="1248">
                  <c:v>-0.13144678921990668</c:v>
                </c:pt>
                <c:pt idx="1249">
                  <c:v>-0.14704773994268006</c:v>
                </c:pt>
                <c:pt idx="1250">
                  <c:v>-0.15255843727366333</c:v>
                </c:pt>
                <c:pt idx="1251">
                  <c:v>-0.13958688127676852</c:v>
                </c:pt>
                <c:pt idx="1252">
                  <c:v>-0.13716995945846958</c:v>
                </c:pt>
                <c:pt idx="1253">
                  <c:v>-0.13661209059232871</c:v>
                </c:pt>
                <c:pt idx="1254">
                  <c:v>-0.1442198105319592</c:v>
                </c:pt>
                <c:pt idx="1255">
                  <c:v>-0.11811538910673512</c:v>
                </c:pt>
                <c:pt idx="1256">
                  <c:v>-0.11930608728081092</c:v>
                </c:pt>
                <c:pt idx="1257">
                  <c:v>-0.11710333815335219</c:v>
                </c:pt>
                <c:pt idx="1258">
                  <c:v>-0.10959114603296939</c:v>
                </c:pt>
                <c:pt idx="1259">
                  <c:v>-0.10716861492991045</c:v>
                </c:pt>
                <c:pt idx="1260">
                  <c:v>-0.10764081471971526</c:v>
                </c:pt>
                <c:pt idx="1261">
                  <c:v>-9.147774567264938E-2</c:v>
                </c:pt>
                <c:pt idx="1262">
                  <c:v>-0.10384774837360507</c:v>
                </c:pt>
                <c:pt idx="1263">
                  <c:v>-0.12132339005453424</c:v>
                </c:pt>
                <c:pt idx="1264">
                  <c:v>-0.13532654451230938</c:v>
                </c:pt>
                <c:pt idx="1265">
                  <c:v>-0.14752486910394069</c:v>
                </c:pt>
                <c:pt idx="1266">
                  <c:v>-0.14512188550837898</c:v>
                </c:pt>
                <c:pt idx="1267">
                  <c:v>-0.13705607398000694</c:v>
                </c:pt>
                <c:pt idx="1268">
                  <c:v>-0.18772644300125305</c:v>
                </c:pt>
                <c:pt idx="1269">
                  <c:v>-0.20119484564523193</c:v>
                </c:pt>
                <c:pt idx="1270">
                  <c:v>-0.19370322090230288</c:v>
                </c:pt>
                <c:pt idx="1271">
                  <c:v>-0.1990826949655651</c:v>
                </c:pt>
                <c:pt idx="1272">
                  <c:v>-0.22546605082385959</c:v>
                </c:pt>
                <c:pt idx="1273">
                  <c:v>-0.25754011106043884</c:v>
                </c:pt>
                <c:pt idx="1274">
                  <c:v>-0.29227501201321832</c:v>
                </c:pt>
                <c:pt idx="1275">
                  <c:v>-0.24827527242001382</c:v>
                </c:pt>
                <c:pt idx="1276">
                  <c:v>-0.2312898482314521</c:v>
                </c:pt>
                <c:pt idx="1277">
                  <c:v>-0.22830400895581818</c:v>
                </c:pt>
                <c:pt idx="1278">
                  <c:v>-0.21247800692933658</c:v>
                </c:pt>
                <c:pt idx="1279">
                  <c:v>-0.19302534733796103</c:v>
                </c:pt>
                <c:pt idx="1280">
                  <c:v>-0.15371293006428763</c:v>
                </c:pt>
                <c:pt idx="1281">
                  <c:v>-0.12102711783220532</c:v>
                </c:pt>
                <c:pt idx="1282">
                  <c:v>-0.17450960827984838</c:v>
                </c:pt>
                <c:pt idx="1283">
                  <c:v>-0.18168779298951598</c:v>
                </c:pt>
                <c:pt idx="1284">
                  <c:v>-0.18810107523189731</c:v>
                </c:pt>
                <c:pt idx="1285">
                  <c:v>-0.19688759486277921</c:v>
                </c:pt>
                <c:pt idx="1286">
                  <c:v>-0.1885530476009005</c:v>
                </c:pt>
                <c:pt idx="1287">
                  <c:v>-0.18808628711752978</c:v>
                </c:pt>
                <c:pt idx="1288">
                  <c:v>-0.17735810506802285</c:v>
                </c:pt>
                <c:pt idx="1289">
                  <c:v>-0.12013592146865369</c:v>
                </c:pt>
                <c:pt idx="1290">
                  <c:v>-0.11873564001854138</c:v>
                </c:pt>
                <c:pt idx="1291">
                  <c:v>-0.11861393553707979</c:v>
                </c:pt>
                <c:pt idx="1292">
                  <c:v>-0.12587931912801814</c:v>
                </c:pt>
                <c:pt idx="1293">
                  <c:v>-0.14280644075073995</c:v>
                </c:pt>
                <c:pt idx="1294">
                  <c:v>-0.14526823684711979</c:v>
                </c:pt>
                <c:pt idx="1295">
                  <c:v>-0.18107927058220818</c:v>
                </c:pt>
                <c:pt idx="1296">
                  <c:v>-0.21834973822487905</c:v>
                </c:pt>
                <c:pt idx="1297">
                  <c:v>-0.21332908840793721</c:v>
                </c:pt>
                <c:pt idx="1298">
                  <c:v>-0.16773716183449464</c:v>
                </c:pt>
              </c:numCache>
            </c:numRef>
          </c:yVal>
          <c:smooth val="0"/>
          <c:extLst>
            <c:ext xmlns:c16="http://schemas.microsoft.com/office/drawing/2014/chart" uri="{C3380CC4-5D6E-409C-BE32-E72D297353CC}">
              <c16:uniqueId val="{0000000A-EA6C-4C0E-9A4F-E63847BC888B}"/>
            </c:ext>
          </c:extLst>
        </c:ser>
        <c:ser>
          <c:idx val="16"/>
          <c:order val="16"/>
          <c:tx>
            <c:strRef>
              <c:f>'24.08.21 Eg Filtres +Lihgt  Abs'!$CT$1</c:f>
              <c:strCache>
                <c:ptCount val="1"/>
                <c:pt idx="0">
                  <c:v>Abs 900</c:v>
                </c:pt>
              </c:strCache>
            </c:strRef>
          </c:tx>
          <c:spPr>
            <a:ln w="19050" cap="rnd">
              <a:solidFill>
                <a:sysClr val="windowText" lastClr="000000"/>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Abs'!$CT$2:$CT$1300</c:f>
              <c:numCache>
                <c:formatCode>General</c:formatCode>
                <c:ptCount val="1299"/>
                <c:pt idx="0">
                  <c:v>7.6636929091111643</c:v>
                </c:pt>
                <c:pt idx="1">
                  <c:v>11.993647219140833</c:v>
                </c:pt>
                <c:pt idx="2">
                  <c:v>14.758082629495449</c:v>
                </c:pt>
                <c:pt idx="3">
                  <c:v>24.510737809862565</c:v>
                </c:pt>
                <c:pt idx="4">
                  <c:v>7.2452382091791021</c:v>
                </c:pt>
                <c:pt idx="5">
                  <c:v>15.107653266158197</c:v>
                </c:pt>
                <c:pt idx="6">
                  <c:v>36.090152375737233</c:v>
                </c:pt>
                <c:pt idx="7">
                  <c:v>37.450692057131285</c:v>
                </c:pt>
                <c:pt idx="8">
                  <c:v>13.383133426637944</c:v>
                </c:pt>
                <c:pt idx="9">
                  <c:v>7.4304143870059729</c:v>
                </c:pt>
                <c:pt idx="10">
                  <c:v>8.6028163583273578</c:v>
                </c:pt>
                <c:pt idx="11">
                  <c:v>31.920099232904303</c:v>
                </c:pt>
                <c:pt idx="12">
                  <c:v>6.2156821173661116</c:v>
                </c:pt>
                <c:pt idx="13">
                  <c:v>13.647070671965782</c:v>
                </c:pt>
                <c:pt idx="14">
                  <c:v>11.462438553109099</c:v>
                </c:pt>
                <c:pt idx="15">
                  <c:v>9.0173190797989768</c:v>
                </c:pt>
                <c:pt idx="16">
                  <c:v>11.824055369277573</c:v>
                </c:pt>
                <c:pt idx="17">
                  <c:v>3.571994848895172</c:v>
                </c:pt>
                <c:pt idx="18">
                  <c:v>-0.13535516420617588</c:v>
                </c:pt>
                <c:pt idx="19">
                  <c:v>-1.4892929822276684</c:v>
                </c:pt>
                <c:pt idx="20">
                  <c:v>-0.62848350720731028</c:v>
                </c:pt>
                <c:pt idx="21">
                  <c:v>-6.1929561818749437E-2</c:v>
                </c:pt>
                <c:pt idx="22">
                  <c:v>-0.43620408448251224</c:v>
                </c:pt>
                <c:pt idx="23">
                  <c:v>-0.13081264444824486</c:v>
                </c:pt>
                <c:pt idx="24">
                  <c:v>-2.9929127199181402E-3</c:v>
                </c:pt>
                <c:pt idx="25">
                  <c:v>1.5609824598839948E-2</c:v>
                </c:pt>
                <c:pt idx="26">
                  <c:v>0.26720885588360366</c:v>
                </c:pt>
                <c:pt idx="27">
                  <c:v>-4.853970963647143E-3</c:v>
                </c:pt>
                <c:pt idx="28">
                  <c:v>2.4110598912039007E-2</c:v>
                </c:pt>
                <c:pt idx="29">
                  <c:v>0.43088156381454762</c:v>
                </c:pt>
                <c:pt idx="30">
                  <c:v>0.27351044734434898</c:v>
                </c:pt>
                <c:pt idx="31">
                  <c:v>-0.22476754913789987</c:v>
                </c:pt>
                <c:pt idx="32">
                  <c:v>0.43206578445693733</c:v>
                </c:pt>
                <c:pt idx="33">
                  <c:v>0.35943371580901212</c:v>
                </c:pt>
                <c:pt idx="34">
                  <c:v>0.43272850084491932</c:v>
                </c:pt>
                <c:pt idx="35">
                  <c:v>0.22598275799849077</c:v>
                </c:pt>
                <c:pt idx="36">
                  <c:v>0.26561276651828941</c:v>
                </c:pt>
                <c:pt idx="37">
                  <c:v>0.51023748742819752</c:v>
                </c:pt>
                <c:pt idx="38">
                  <c:v>0.83498891484751447</c:v>
                </c:pt>
                <c:pt idx="39">
                  <c:v>0.58393080448552503</c:v>
                </c:pt>
                <c:pt idx="40">
                  <c:v>0.8306658622805132</c:v>
                </c:pt>
                <c:pt idx="41">
                  <c:v>0.48896034920191611</c:v>
                </c:pt>
                <c:pt idx="42">
                  <c:v>0.74801812693087988</c:v>
                </c:pt>
                <c:pt idx="43">
                  <c:v>0.21356118957101325</c:v>
                </c:pt>
                <c:pt idx="44">
                  <c:v>0.62209612937541892</c:v>
                </c:pt>
                <c:pt idx="45">
                  <c:v>0.72507468552842358</c:v>
                </c:pt>
                <c:pt idx="46">
                  <c:v>0.71664745920146122</c:v>
                </c:pt>
                <c:pt idx="47">
                  <c:v>0.77812710347240643</c:v>
                </c:pt>
                <c:pt idx="48">
                  <c:v>0.80829315325125239</c:v>
                </c:pt>
                <c:pt idx="49">
                  <c:v>0.27114102541975305</c:v>
                </c:pt>
                <c:pt idx="50">
                  <c:v>0.42315706398007963</c:v>
                </c:pt>
                <c:pt idx="51">
                  <c:v>-5.732231983293018E-2</c:v>
                </c:pt>
                <c:pt idx="52">
                  <c:v>0.11699366428227374</c:v>
                </c:pt>
                <c:pt idx="53">
                  <c:v>0.2357605214807191</c:v>
                </c:pt>
                <c:pt idx="54">
                  <c:v>8.0057669466328044E-2</c:v>
                </c:pt>
                <c:pt idx="55">
                  <c:v>0.37214790715772939</c:v>
                </c:pt>
                <c:pt idx="56">
                  <c:v>0.82318436499257064</c:v>
                </c:pt>
                <c:pt idx="57">
                  <c:v>1.0075320983024734</c:v>
                </c:pt>
                <c:pt idx="58">
                  <c:v>1.1303937151186416</c:v>
                </c:pt>
                <c:pt idx="59">
                  <c:v>0.98664388182741047</c:v>
                </c:pt>
                <c:pt idx="60">
                  <c:v>0.61501551764445617</c:v>
                </c:pt>
                <c:pt idx="61">
                  <c:v>0.86283437856462575</c:v>
                </c:pt>
                <c:pt idx="62">
                  <c:v>0.41066253595025581</c:v>
                </c:pt>
                <c:pt idx="63">
                  <c:v>0.11220520005836769</c:v>
                </c:pt>
                <c:pt idx="64">
                  <c:v>0.21394050105203047</c:v>
                </c:pt>
                <c:pt idx="65">
                  <c:v>0.23387004404249551</c:v>
                </c:pt>
                <c:pt idx="66">
                  <c:v>-0.11619561959961645</c:v>
                </c:pt>
                <c:pt idx="67">
                  <c:v>0.37481485520264735</c:v>
                </c:pt>
                <c:pt idx="68">
                  <c:v>0.43337238894842461</c:v>
                </c:pt>
                <c:pt idx="69">
                  <c:v>0.74085318017569912</c:v>
                </c:pt>
                <c:pt idx="70">
                  <c:v>1.1334819460287224</c:v>
                </c:pt>
                <c:pt idx="71">
                  <c:v>1.413384988208787</c:v>
                </c:pt>
                <c:pt idx="72">
                  <c:v>0.93590655836219028</c:v>
                </c:pt>
                <c:pt idx="73">
                  <c:v>0.80580291650126556</c:v>
                </c:pt>
                <c:pt idx="74">
                  <c:v>0.73128370459049286</c:v>
                </c:pt>
                <c:pt idx="75">
                  <c:v>0.64432036953646343</c:v>
                </c:pt>
                <c:pt idx="76">
                  <c:v>0.90254264214178004</c:v>
                </c:pt>
                <c:pt idx="77">
                  <c:v>0.39378199827721194</c:v>
                </c:pt>
                <c:pt idx="78">
                  <c:v>5.0540410990069749E-2</c:v>
                </c:pt>
                <c:pt idx="79">
                  <c:v>0.56755549244593539</c:v>
                </c:pt>
                <c:pt idx="80">
                  <c:v>0.89274193168784577</c:v>
                </c:pt>
                <c:pt idx="81">
                  <c:v>0.31306867302958091</c:v>
                </c:pt>
                <c:pt idx="82">
                  <c:v>0.4158016769725375</c:v>
                </c:pt>
                <c:pt idx="83">
                  <c:v>0.70734334475059601</c:v>
                </c:pt>
                <c:pt idx="84">
                  <c:v>0.93142562278473451</c:v>
                </c:pt>
                <c:pt idx="85">
                  <c:v>0.89869108119854579</c:v>
                </c:pt>
                <c:pt idx="86">
                  <c:v>1.0678349747936342</c:v>
                </c:pt>
                <c:pt idx="87">
                  <c:v>1.7022952071032842</c:v>
                </c:pt>
                <c:pt idx="88">
                  <c:v>2.0206638460850499</c:v>
                </c:pt>
                <c:pt idx="89">
                  <c:v>2.354332427483647</c:v>
                </c:pt>
                <c:pt idx="90">
                  <c:v>1.6591725518130851</c:v>
                </c:pt>
                <c:pt idx="91">
                  <c:v>1.7797010303778678</c:v>
                </c:pt>
                <c:pt idx="92">
                  <c:v>1.4724548081946969</c:v>
                </c:pt>
                <c:pt idx="93">
                  <c:v>1.123382336558723</c:v>
                </c:pt>
                <c:pt idx="94">
                  <c:v>0.27460366461176855</c:v>
                </c:pt>
                <c:pt idx="95">
                  <c:v>0.17409651692427433</c:v>
                </c:pt>
                <c:pt idx="96">
                  <c:v>-0.20662767381252348</c:v>
                </c:pt>
                <c:pt idx="97">
                  <c:v>-6.7154214633028786E-2</c:v>
                </c:pt>
                <c:pt idx="98">
                  <c:v>-0.29711935092627306</c:v>
                </c:pt>
                <c:pt idx="99">
                  <c:v>-1.6772078909340047E-2</c:v>
                </c:pt>
                <c:pt idx="100">
                  <c:v>0.28765186188198122</c:v>
                </c:pt>
                <c:pt idx="101">
                  <c:v>0.24320024351247926</c:v>
                </c:pt>
                <c:pt idx="102">
                  <c:v>0.66376135777035439</c:v>
                </c:pt>
                <c:pt idx="103">
                  <c:v>0.60925367033870537</c:v>
                </c:pt>
                <c:pt idx="104">
                  <c:v>0.85637980729250862</c:v>
                </c:pt>
                <c:pt idx="105">
                  <c:v>0.90825447681689009</c:v>
                </c:pt>
                <c:pt idx="106">
                  <c:v>0.79613890723774949</c:v>
                </c:pt>
                <c:pt idx="107">
                  <c:v>0.85629076519717129</c:v>
                </c:pt>
                <c:pt idx="108">
                  <c:v>1.131065845648862</c:v>
                </c:pt>
                <c:pt idx="109">
                  <c:v>0.70669376893615488</c:v>
                </c:pt>
                <c:pt idx="110">
                  <c:v>0.56775260104904923</c:v>
                </c:pt>
                <c:pt idx="111">
                  <c:v>0.42337319699563336</c:v>
                </c:pt>
                <c:pt idx="112">
                  <c:v>0.44844815710320579</c:v>
                </c:pt>
                <c:pt idx="113">
                  <c:v>0.51090412637544547</c:v>
                </c:pt>
                <c:pt idx="114">
                  <c:v>0.46113018346594215</c:v>
                </c:pt>
                <c:pt idx="115">
                  <c:v>0.44546485465348901</c:v>
                </c:pt>
                <c:pt idx="116">
                  <c:v>0.73502817966576661</c:v>
                </c:pt>
                <c:pt idx="117">
                  <c:v>0.85609228369831447</c:v>
                </c:pt>
                <c:pt idx="118">
                  <c:v>1.2712441887284474</c:v>
                </c:pt>
                <c:pt idx="119">
                  <c:v>1.2051231762060695</c:v>
                </c:pt>
                <c:pt idx="120">
                  <c:v>1.4119552153563488</c:v>
                </c:pt>
                <c:pt idx="121">
                  <c:v>1.2885220816551315</c:v>
                </c:pt>
                <c:pt idx="122">
                  <c:v>1.2943921915966228</c:v>
                </c:pt>
                <c:pt idx="123">
                  <c:v>1.0306669605971075</c:v>
                </c:pt>
                <c:pt idx="124">
                  <c:v>1.1333307313690204</c:v>
                </c:pt>
                <c:pt idx="125">
                  <c:v>0.40747055334759058</c:v>
                </c:pt>
                <c:pt idx="126">
                  <c:v>0.55337446005971702</c:v>
                </c:pt>
                <c:pt idx="127">
                  <c:v>0.52403293223857317</c:v>
                </c:pt>
                <c:pt idx="128">
                  <c:v>0.53302618386761214</c:v>
                </c:pt>
                <c:pt idx="129">
                  <c:v>0.8120595946584156</c:v>
                </c:pt>
                <c:pt idx="130">
                  <c:v>1.0273761295009405</c:v>
                </c:pt>
                <c:pt idx="131">
                  <c:v>1.0967005000478551</c:v>
                </c:pt>
                <c:pt idx="132">
                  <c:v>1.4345295439318793</c:v>
                </c:pt>
                <c:pt idx="133">
                  <c:v>1.4539520961372205</c:v>
                </c:pt>
                <c:pt idx="134">
                  <c:v>1.2380475696607298</c:v>
                </c:pt>
                <c:pt idx="135">
                  <c:v>1.0834153801979793</c:v>
                </c:pt>
                <c:pt idx="136">
                  <c:v>0.92426675599641628</c:v>
                </c:pt>
                <c:pt idx="137">
                  <c:v>0.76403864348486428</c:v>
                </c:pt>
                <c:pt idx="138">
                  <c:v>0.65501424673525399</c:v>
                </c:pt>
                <c:pt idx="139">
                  <c:v>0.31129979492860171</c:v>
                </c:pt>
                <c:pt idx="140">
                  <c:v>0.2097194350259439</c:v>
                </c:pt>
                <c:pt idx="141">
                  <c:v>0.4078492764447178</c:v>
                </c:pt>
                <c:pt idx="142">
                  <c:v>0.29153029235618722</c:v>
                </c:pt>
                <c:pt idx="143">
                  <c:v>0.25569477154230325</c:v>
                </c:pt>
                <c:pt idx="144">
                  <c:v>0.49452371500881004</c:v>
                </c:pt>
                <c:pt idx="145">
                  <c:v>0.66530547322539502</c:v>
                </c:pt>
                <c:pt idx="146">
                  <c:v>0.81771259094453663</c:v>
                </c:pt>
                <c:pt idx="147">
                  <c:v>1.0986427552683893</c:v>
                </c:pt>
                <c:pt idx="148">
                  <c:v>1.0333027242958612</c:v>
                </c:pt>
                <c:pt idx="149">
                  <c:v>1.0996190802696837</c:v>
                </c:pt>
                <c:pt idx="150">
                  <c:v>0.98769767737420722</c:v>
                </c:pt>
                <c:pt idx="151">
                  <c:v>0.73921688457790913</c:v>
                </c:pt>
                <c:pt idx="152">
                  <c:v>0.52020529890686129</c:v>
                </c:pt>
                <c:pt idx="153">
                  <c:v>0.68527228052888645</c:v>
                </c:pt>
                <c:pt idx="154">
                  <c:v>0.50038107663268694</c:v>
                </c:pt>
                <c:pt idx="155">
                  <c:v>0.49846471030330819</c:v>
                </c:pt>
                <c:pt idx="156">
                  <c:v>0.96270411037140358</c:v>
                </c:pt>
                <c:pt idx="157">
                  <c:v>1.1314200527505771</c:v>
                </c:pt>
                <c:pt idx="158">
                  <c:v>1.2237457224491204</c:v>
                </c:pt>
                <c:pt idx="159">
                  <c:v>1.2112300125992603</c:v>
                </c:pt>
                <c:pt idx="160">
                  <c:v>0.91344500336555612</c:v>
                </c:pt>
                <c:pt idx="161">
                  <c:v>0.98877088958937065</c:v>
                </c:pt>
                <c:pt idx="162">
                  <c:v>1.2301538113939363</c:v>
                </c:pt>
                <c:pt idx="163">
                  <c:v>0.75241943455523685</c:v>
                </c:pt>
                <c:pt idx="164">
                  <c:v>1.0305312400465056</c:v>
                </c:pt>
                <c:pt idx="165">
                  <c:v>1.0585194849208976</c:v>
                </c:pt>
                <c:pt idx="166">
                  <c:v>1.1260822341014749</c:v>
                </c:pt>
                <c:pt idx="167">
                  <c:v>1.5017661323094926</c:v>
                </c:pt>
                <c:pt idx="168">
                  <c:v>1.420539736309876</c:v>
                </c:pt>
                <c:pt idx="169">
                  <c:v>1.2368417749423775</c:v>
                </c:pt>
                <c:pt idx="170">
                  <c:v>1.3107610314134237</c:v>
                </c:pt>
                <c:pt idx="171">
                  <c:v>1.0000078451185319</c:v>
                </c:pt>
                <c:pt idx="172">
                  <c:v>0.86475741324475663</c:v>
                </c:pt>
                <c:pt idx="173">
                  <c:v>0.93967025397786752</c:v>
                </c:pt>
                <c:pt idx="174">
                  <c:v>0.9436314504525849</c:v>
                </c:pt>
                <c:pt idx="175">
                  <c:v>0.92004294417884358</c:v>
                </c:pt>
                <c:pt idx="176">
                  <c:v>0.82022420564252319</c:v>
                </c:pt>
                <c:pt idx="177">
                  <c:v>0.86840970817728103</c:v>
                </c:pt>
                <c:pt idx="178">
                  <c:v>0.95933267068232142</c:v>
                </c:pt>
                <c:pt idx="179">
                  <c:v>1.3442930292983797</c:v>
                </c:pt>
                <c:pt idx="180">
                  <c:v>1.1667501518030434</c:v>
                </c:pt>
                <c:pt idx="181">
                  <c:v>1.0096069360261963</c:v>
                </c:pt>
                <c:pt idx="182">
                  <c:v>1.2094929072283354</c:v>
                </c:pt>
                <c:pt idx="183">
                  <c:v>1.2046709051227054</c:v>
                </c:pt>
                <c:pt idx="184">
                  <c:v>1.2436099548278077</c:v>
                </c:pt>
                <c:pt idx="185">
                  <c:v>1.1759662047983883</c:v>
                </c:pt>
                <c:pt idx="186">
                  <c:v>0.8802628977671223</c:v>
                </c:pt>
                <c:pt idx="187">
                  <c:v>0.91833486574648659</c:v>
                </c:pt>
                <c:pt idx="188">
                  <c:v>0.84480668843425588</c:v>
                </c:pt>
                <c:pt idx="189">
                  <c:v>0.69934191223195175</c:v>
                </c:pt>
                <c:pt idx="190">
                  <c:v>0.94048241987388215</c:v>
                </c:pt>
                <c:pt idx="191">
                  <c:v>0.95914399558162922</c:v>
                </c:pt>
                <c:pt idx="192">
                  <c:v>0.94102059500516977</c:v>
                </c:pt>
                <c:pt idx="193">
                  <c:v>0.96811233895932913</c:v>
                </c:pt>
                <c:pt idx="194">
                  <c:v>0.99342559454230772</c:v>
                </c:pt>
                <c:pt idx="195">
                  <c:v>1.0907870458264752</c:v>
                </c:pt>
                <c:pt idx="196">
                  <c:v>1.1074492930763689</c:v>
                </c:pt>
                <c:pt idx="197">
                  <c:v>0.90928238347253187</c:v>
                </c:pt>
                <c:pt idx="198">
                  <c:v>0.91099575735989802</c:v>
                </c:pt>
                <c:pt idx="199">
                  <c:v>0.90474319788997692</c:v>
                </c:pt>
                <c:pt idx="200">
                  <c:v>0.96711620503374185</c:v>
                </c:pt>
                <c:pt idx="201">
                  <c:v>0.99328752045614632</c:v>
                </c:pt>
                <c:pt idx="202">
                  <c:v>1.0158577303444476</c:v>
                </c:pt>
                <c:pt idx="203">
                  <c:v>0.99566361073149445</c:v>
                </c:pt>
                <c:pt idx="204">
                  <c:v>1.0528966923411245</c:v>
                </c:pt>
                <c:pt idx="205">
                  <c:v>1.0337210652415745</c:v>
                </c:pt>
                <c:pt idx="206">
                  <c:v>1.081289549203799</c:v>
                </c:pt>
                <c:pt idx="207">
                  <c:v>1.0781560127341965</c:v>
                </c:pt>
                <c:pt idx="208">
                  <c:v>1.0825896814724973</c:v>
                </c:pt>
                <c:pt idx="209">
                  <c:v>1.074676898793264</c:v>
                </c:pt>
                <c:pt idx="210">
                  <c:v>1.1202878295538168</c:v>
                </c:pt>
                <c:pt idx="211">
                  <c:v>1.1613068163096878</c:v>
                </c:pt>
                <c:pt idx="212">
                  <c:v>1.1900738853263335</c:v>
                </c:pt>
                <c:pt idx="213">
                  <c:v>1.170509532603528</c:v>
                </c:pt>
                <c:pt idx="214">
                  <c:v>1.1689881679922303</c:v>
                </c:pt>
                <c:pt idx="215">
                  <c:v>1.1763457124073686</c:v>
                </c:pt>
                <c:pt idx="216">
                  <c:v>1.2030857989233361</c:v>
                </c:pt>
                <c:pt idx="217">
                  <c:v>1.2099671446435882</c:v>
                </c:pt>
                <c:pt idx="218">
                  <c:v>1.1965670938072204</c:v>
                </c:pt>
                <c:pt idx="219">
                  <c:v>1.2078583767822146</c:v>
                </c:pt>
                <c:pt idx="220">
                  <c:v>1.2371398894465895</c:v>
                </c:pt>
                <c:pt idx="221">
                  <c:v>1.24179479052749</c:v>
                </c:pt>
                <c:pt idx="222">
                  <c:v>1.2361147285824341</c:v>
                </c:pt>
                <c:pt idx="223">
                  <c:v>1.2278455813938891</c:v>
                </c:pt>
                <c:pt idx="224">
                  <c:v>1.2158609860686387</c:v>
                </c:pt>
                <c:pt idx="225">
                  <c:v>1.2169846031703693</c:v>
                </c:pt>
                <c:pt idx="226">
                  <c:v>1.2104170621913926</c:v>
                </c:pt>
                <c:pt idx="227">
                  <c:v>1.2077771798054096</c:v>
                </c:pt>
                <c:pt idx="228">
                  <c:v>1.2126880278784133</c:v>
                </c:pt>
                <c:pt idx="229">
                  <c:v>1.2320882214959386</c:v>
                </c:pt>
                <c:pt idx="230">
                  <c:v>1.2357995509454152</c:v>
                </c:pt>
                <c:pt idx="231">
                  <c:v>1.2575218996483819</c:v>
                </c:pt>
                <c:pt idx="232">
                  <c:v>1.2673632085907185</c:v>
                </c:pt>
                <c:pt idx="233">
                  <c:v>1.2793511380913452</c:v>
                </c:pt>
                <c:pt idx="234">
                  <c:v>1.2855036722999846</c:v>
                </c:pt>
                <c:pt idx="235">
                  <c:v>1.2994052223385044</c:v>
                </c:pt>
                <c:pt idx="236">
                  <c:v>1.3027080172404324</c:v>
                </c:pt>
                <c:pt idx="237">
                  <c:v>1.3090351053364064</c:v>
                </c:pt>
                <c:pt idx="238">
                  <c:v>1.3098627653415216</c:v>
                </c:pt>
                <c:pt idx="239">
                  <c:v>1.3250587599378039</c:v>
                </c:pt>
                <c:pt idx="240">
                  <c:v>1.3298148630477657</c:v>
                </c:pt>
                <c:pt idx="241">
                  <c:v>1.3369343081154612</c:v>
                </c:pt>
                <c:pt idx="242">
                  <c:v>1.3445852599636925</c:v>
                </c:pt>
                <c:pt idx="243">
                  <c:v>1.3547682238180938</c:v>
                </c:pt>
                <c:pt idx="244">
                  <c:v>1.3658278796684336</c:v>
                </c:pt>
                <c:pt idx="245">
                  <c:v>1.3756421229518354</c:v>
                </c:pt>
                <c:pt idx="246">
                  <c:v>1.3799235963906176</c:v>
                </c:pt>
                <c:pt idx="247">
                  <c:v>1.3894259962123767</c:v>
                </c:pt>
                <c:pt idx="248">
                  <c:v>1.3966631180580504</c:v>
                </c:pt>
                <c:pt idx="249">
                  <c:v>1.3991206014381672</c:v>
                </c:pt>
                <c:pt idx="250">
                  <c:v>1.4047710480607651</c:v>
                </c:pt>
                <c:pt idx="251">
                  <c:v>1.4071991122463869</c:v>
                </c:pt>
                <c:pt idx="252">
                  <c:v>1.4100998448235555</c:v>
                </c:pt>
                <c:pt idx="253">
                  <c:v>1.4094035905538496</c:v>
                </c:pt>
                <c:pt idx="254">
                  <c:v>1.4077070836713272</c:v>
                </c:pt>
                <c:pt idx="255">
                  <c:v>1.4030980765338383</c:v>
                </c:pt>
                <c:pt idx="256">
                  <c:v>1.4026646337349509</c:v>
                </c:pt>
                <c:pt idx="257">
                  <c:v>1.3939349780885841</c:v>
                </c:pt>
                <c:pt idx="258">
                  <c:v>1.3847738409229626</c:v>
                </c:pt>
                <c:pt idx="259">
                  <c:v>1.3743810201478333</c:v>
                </c:pt>
                <c:pt idx="260">
                  <c:v>1.3662005227986989</c:v>
                </c:pt>
                <c:pt idx="261">
                  <c:v>1.3552663888448691</c:v>
                </c:pt>
                <c:pt idx="262">
                  <c:v>1.3419885257296353</c:v>
                </c:pt>
                <c:pt idx="263">
                  <c:v>1.3252038946306439</c:v>
                </c:pt>
                <c:pt idx="264">
                  <c:v>1.3118260062541285</c:v>
                </c:pt>
                <c:pt idx="265">
                  <c:v>1.2955630755375083</c:v>
                </c:pt>
                <c:pt idx="266">
                  <c:v>1.2769250351853565</c:v>
                </c:pt>
                <c:pt idx="267">
                  <c:v>1.2567944610325117</c:v>
                </c:pt>
                <c:pt idx="268">
                  <c:v>1.2375731361175133</c:v>
                </c:pt>
                <c:pt idx="269">
                  <c:v>1.2185875570143989</c:v>
                </c:pt>
                <c:pt idx="270">
                  <c:v>1.1965072747784145</c:v>
                </c:pt>
                <c:pt idx="271">
                  <c:v>1.1717092473550184</c:v>
                </c:pt>
                <c:pt idx="272">
                  <c:v>1.1475358874947239</c:v>
                </c:pt>
                <c:pt idx="273">
                  <c:v>1.1241327221462987</c:v>
                </c:pt>
                <c:pt idx="274">
                  <c:v>1.100307685548821</c:v>
                </c:pt>
                <c:pt idx="275">
                  <c:v>1.0754255192291702</c:v>
                </c:pt>
                <c:pt idx="276">
                  <c:v>1.0510570120453948</c:v>
                </c:pt>
                <c:pt idx="277">
                  <c:v>1.0267900991466079</c:v>
                </c:pt>
                <c:pt idx="278">
                  <c:v>1.0056882993195144</c:v>
                </c:pt>
                <c:pt idx="279">
                  <c:v>0.98673488520238051</c:v>
                </c:pt>
                <c:pt idx="280">
                  <c:v>0.96540302727433891</c:v>
                </c:pt>
                <c:pt idx="281">
                  <c:v>0.94512927970828697</c:v>
                </c:pt>
                <c:pt idx="282">
                  <c:v>0.92705922593784462</c:v>
                </c:pt>
                <c:pt idx="283">
                  <c:v>0.91300195029646702</c:v>
                </c:pt>
                <c:pt idx="284">
                  <c:v>0.90165594761971268</c:v>
                </c:pt>
                <c:pt idx="285">
                  <c:v>0.89070455440511254</c:v>
                </c:pt>
                <c:pt idx="286">
                  <c:v>0.88020033294683064</c:v>
                </c:pt>
                <c:pt idx="287">
                  <c:v>0.8742221564975623</c:v>
                </c:pt>
                <c:pt idx="288">
                  <c:v>0.87191333811362548</c:v>
                </c:pt>
                <c:pt idx="289">
                  <c:v>0.86939250540136392</c:v>
                </c:pt>
                <c:pt idx="290">
                  <c:v>0.86768383858511711</c:v>
                </c:pt>
                <c:pt idx="291">
                  <c:v>0.86643724925039878</c:v>
                </c:pt>
                <c:pt idx="292">
                  <c:v>0.8679348823781381</c:v>
                </c:pt>
                <c:pt idx="293">
                  <c:v>0.8700563985571258</c:v>
                </c:pt>
                <c:pt idx="294">
                  <c:v>0.87496901178179909</c:v>
                </c:pt>
                <c:pt idx="295">
                  <c:v>0.8784269439026956</c:v>
                </c:pt>
                <c:pt idx="296">
                  <c:v>0.88173876069093526</c:v>
                </c:pt>
                <c:pt idx="297">
                  <c:v>0.88408033244474293</c:v>
                </c:pt>
                <c:pt idx="298">
                  <c:v>0.88708677799412849</c:v>
                </c:pt>
                <c:pt idx="299">
                  <c:v>0.88694321232499507</c:v>
                </c:pt>
                <c:pt idx="300">
                  <c:v>0.89012264273800923</c:v>
                </c:pt>
                <c:pt idx="301">
                  <c:v>0.89063806702555481</c:v>
                </c:pt>
                <c:pt idx="302">
                  <c:v>0.88849301549097115</c:v>
                </c:pt>
                <c:pt idx="303">
                  <c:v>0.8844516026792647</c:v>
                </c:pt>
                <c:pt idx="304">
                  <c:v>0.88160912010719561</c:v>
                </c:pt>
                <c:pt idx="305">
                  <c:v>0.87804802467760479</c:v>
                </c:pt>
                <c:pt idx="306">
                  <c:v>0.87480524493244594</c:v>
                </c:pt>
                <c:pt idx="307">
                  <c:v>0.86880843632666438</c:v>
                </c:pt>
                <c:pt idx="308">
                  <c:v>0.85980380927575428</c:v>
                </c:pt>
                <c:pt idx="309">
                  <c:v>0.85750891597721157</c:v>
                </c:pt>
                <c:pt idx="310">
                  <c:v>0.8542986934739597</c:v>
                </c:pt>
                <c:pt idx="311">
                  <c:v>0.84778155738155048</c:v>
                </c:pt>
                <c:pt idx="312">
                  <c:v>0.8421799466218135</c:v>
                </c:pt>
                <c:pt idx="313">
                  <c:v>0.8359991699864594</c:v>
                </c:pt>
                <c:pt idx="314">
                  <c:v>0.82956676117419459</c:v>
                </c:pt>
                <c:pt idx="315">
                  <c:v>0.82487165386081818</c:v>
                </c:pt>
                <c:pt idx="316">
                  <c:v>0.80990767864511692</c:v>
                </c:pt>
                <c:pt idx="317">
                  <c:v>0.80383889107680506</c:v>
                </c:pt>
                <c:pt idx="318">
                  <c:v>0.79532321103839576</c:v>
                </c:pt>
                <c:pt idx="319">
                  <c:v>0.78643214207823475</c:v>
                </c:pt>
                <c:pt idx="320">
                  <c:v>0.77812906475203947</c:v>
                </c:pt>
                <c:pt idx="321">
                  <c:v>0.76768230878700361</c:v>
                </c:pt>
                <c:pt idx="322">
                  <c:v>0.75971186448656058</c:v>
                </c:pt>
                <c:pt idx="323">
                  <c:v>0.76188202040044628</c:v>
                </c:pt>
                <c:pt idx="324">
                  <c:v>0.75495948780790134</c:v>
                </c:pt>
                <c:pt idx="325">
                  <c:v>0.75228332174870827</c:v>
                </c:pt>
                <c:pt idx="326">
                  <c:v>0.75334496241403726</c:v>
                </c:pt>
                <c:pt idx="327">
                  <c:v>0.75209994210302522</c:v>
                </c:pt>
                <c:pt idx="328">
                  <c:v>0.75638357294940373</c:v>
                </c:pt>
                <c:pt idx="329">
                  <c:v>0.76003802528952413</c:v>
                </c:pt>
                <c:pt idx="330">
                  <c:v>0.76362716701786659</c:v>
                </c:pt>
                <c:pt idx="331">
                  <c:v>0.76884475922546724</c:v>
                </c:pt>
                <c:pt idx="332">
                  <c:v>0.77147169716587261</c:v>
                </c:pt>
                <c:pt idx="333">
                  <c:v>0.78119532933023106</c:v>
                </c:pt>
                <c:pt idx="334">
                  <c:v>0.78638448298315355</c:v>
                </c:pt>
                <c:pt idx="335">
                  <c:v>0.79090817445660788</c:v>
                </c:pt>
                <c:pt idx="336">
                  <c:v>0.79656372040625167</c:v>
                </c:pt>
                <c:pt idx="337">
                  <c:v>0.80140258951672505</c:v>
                </c:pt>
                <c:pt idx="338">
                  <c:v>0.81213039685316601</c:v>
                </c:pt>
                <c:pt idx="339">
                  <c:v>0.8222690357878617</c:v>
                </c:pt>
                <c:pt idx="340">
                  <c:v>0.82382766471218638</c:v>
                </c:pt>
                <c:pt idx="341">
                  <c:v>0.82884677542092988</c:v>
                </c:pt>
                <c:pt idx="342">
                  <c:v>0.8343987658059524</c:v>
                </c:pt>
                <c:pt idx="343">
                  <c:v>0.83937570900258729</c:v>
                </c:pt>
                <c:pt idx="344">
                  <c:v>0.83839173501072439</c:v>
                </c:pt>
                <c:pt idx="345">
                  <c:v>0.83214505937970229</c:v>
                </c:pt>
                <c:pt idx="346">
                  <c:v>0.83477337021585074</c:v>
                </c:pt>
                <c:pt idx="347">
                  <c:v>0.83746248072062124</c:v>
                </c:pt>
                <c:pt idx="348">
                  <c:v>0.8412756005830494</c:v>
                </c:pt>
                <c:pt idx="349">
                  <c:v>0.84310822027210031</c:v>
                </c:pt>
                <c:pt idx="350">
                  <c:v>0.84892890596684023</c:v>
                </c:pt>
                <c:pt idx="351">
                  <c:v>0.85423554026977777</c:v>
                </c:pt>
                <c:pt idx="352">
                  <c:v>0.85687542265576078</c:v>
                </c:pt>
                <c:pt idx="353">
                  <c:v>0.85600284934705084</c:v>
                </c:pt>
                <c:pt idx="354">
                  <c:v>0.85744105570191043</c:v>
                </c:pt>
                <c:pt idx="355">
                  <c:v>0.85865959873787745</c:v>
                </c:pt>
                <c:pt idx="356">
                  <c:v>0.8615977917560359</c:v>
                </c:pt>
                <c:pt idx="357">
                  <c:v>0.86154817138132145</c:v>
                </c:pt>
                <c:pt idx="358">
                  <c:v>0.85762914241871269</c:v>
                </c:pt>
                <c:pt idx="359">
                  <c:v>0.85901753227089506</c:v>
                </c:pt>
                <c:pt idx="360">
                  <c:v>0.85996365356584181</c:v>
                </c:pt>
                <c:pt idx="361">
                  <c:v>0.85764659780744634</c:v>
                </c:pt>
                <c:pt idx="362">
                  <c:v>0.8579498116387041</c:v>
                </c:pt>
                <c:pt idx="363">
                  <c:v>0.85679167601543305</c:v>
                </c:pt>
                <c:pt idx="364">
                  <c:v>0.8525164786714764</c:v>
                </c:pt>
                <c:pt idx="365">
                  <c:v>0.85226778841401518</c:v>
                </c:pt>
                <c:pt idx="366">
                  <c:v>0.85361754105742782</c:v>
                </c:pt>
                <c:pt idx="367">
                  <c:v>0.85410550743011171</c:v>
                </c:pt>
                <c:pt idx="368">
                  <c:v>0.85733691175339977</c:v>
                </c:pt>
                <c:pt idx="369">
                  <c:v>0.86085662418273468</c:v>
                </c:pt>
                <c:pt idx="370">
                  <c:v>0.86350258653557976</c:v>
                </c:pt>
                <c:pt idx="371">
                  <c:v>0.86794213911278006</c:v>
                </c:pt>
                <c:pt idx="372">
                  <c:v>0.87470306226356753</c:v>
                </c:pt>
                <c:pt idx="373">
                  <c:v>0.8822967447465162</c:v>
                </c:pt>
                <c:pt idx="374">
                  <c:v>0.88501939313301059</c:v>
                </c:pt>
                <c:pt idx="375">
                  <c:v>0.89089460240154783</c:v>
                </c:pt>
                <c:pt idx="376">
                  <c:v>0.89261601753540909</c:v>
                </c:pt>
                <c:pt idx="377">
                  <c:v>0.89740055920004902</c:v>
                </c:pt>
                <c:pt idx="378">
                  <c:v>0.90165202506044662</c:v>
                </c:pt>
                <c:pt idx="379">
                  <c:v>0.903686656551694</c:v>
                </c:pt>
                <c:pt idx="380">
                  <c:v>0.90399614647777693</c:v>
                </c:pt>
                <c:pt idx="381">
                  <c:v>0.90941751563924389</c:v>
                </c:pt>
                <c:pt idx="382">
                  <c:v>0.91309099239180391</c:v>
                </c:pt>
                <c:pt idx="383">
                  <c:v>0.91800772430370658</c:v>
                </c:pt>
                <c:pt idx="384">
                  <c:v>0.92006020343961359</c:v>
                </c:pt>
                <c:pt idx="385">
                  <c:v>0.92285679206827154</c:v>
                </c:pt>
                <c:pt idx="386">
                  <c:v>0.92643396999085237</c:v>
                </c:pt>
                <c:pt idx="387">
                  <c:v>0.92914818487492534</c:v>
                </c:pt>
                <c:pt idx="388">
                  <c:v>0.93312389481892688</c:v>
                </c:pt>
                <c:pt idx="389">
                  <c:v>0.93369031237692968</c:v>
                </c:pt>
                <c:pt idx="390">
                  <c:v>0.93629136142617986</c:v>
                </c:pt>
                <c:pt idx="391">
                  <c:v>0.93748107365154176</c:v>
                </c:pt>
                <c:pt idx="392">
                  <c:v>0.93792412672063052</c:v>
                </c:pt>
                <c:pt idx="393">
                  <c:v>0.94173116661619671</c:v>
                </c:pt>
                <c:pt idx="394">
                  <c:v>0.94153856895623833</c:v>
                </c:pt>
                <c:pt idx="395">
                  <c:v>0.94220187372811026</c:v>
                </c:pt>
                <c:pt idx="396">
                  <c:v>0.94211793095981899</c:v>
                </c:pt>
                <c:pt idx="397">
                  <c:v>0.94032002592027164</c:v>
                </c:pt>
                <c:pt idx="398">
                  <c:v>0.939683786807335</c:v>
                </c:pt>
                <c:pt idx="399">
                  <c:v>0.93949315042700998</c:v>
                </c:pt>
                <c:pt idx="400">
                  <c:v>0.9367261771208103</c:v>
                </c:pt>
                <c:pt idx="401">
                  <c:v>0.9389887093054089</c:v>
                </c:pt>
                <c:pt idx="402">
                  <c:v>0.93765190110757379</c:v>
                </c:pt>
                <c:pt idx="403">
                  <c:v>0.93706508624138796</c:v>
                </c:pt>
                <c:pt idx="404">
                  <c:v>0.93732632868849997</c:v>
                </c:pt>
                <c:pt idx="405">
                  <c:v>0.93750990446214655</c:v>
                </c:pt>
                <c:pt idx="406">
                  <c:v>0.93782723950676172</c:v>
                </c:pt>
                <c:pt idx="407">
                  <c:v>0.93486668790078775</c:v>
                </c:pt>
                <c:pt idx="408">
                  <c:v>0.92945630190526562</c:v>
                </c:pt>
                <c:pt idx="409">
                  <c:v>0.92675836564214664</c:v>
                </c:pt>
                <c:pt idx="410">
                  <c:v>0.92330102190514007</c:v>
                </c:pt>
                <c:pt idx="411">
                  <c:v>0.92069820770422006</c:v>
                </c:pt>
                <c:pt idx="412">
                  <c:v>0.91458234942471739</c:v>
                </c:pt>
                <c:pt idx="413">
                  <c:v>0.90939515705142793</c:v>
                </c:pt>
                <c:pt idx="414">
                  <c:v>0.90667368543271332</c:v>
                </c:pt>
                <c:pt idx="415">
                  <c:v>0.90449764567992874</c:v>
                </c:pt>
                <c:pt idx="416">
                  <c:v>0.90183481632224005</c:v>
                </c:pt>
                <c:pt idx="417">
                  <c:v>0.89906117466528801</c:v>
                </c:pt>
                <c:pt idx="418">
                  <c:v>0.89120938778264003</c:v>
                </c:pt>
                <c:pt idx="419">
                  <c:v>0.88724269972495029</c:v>
                </c:pt>
                <c:pt idx="420">
                  <c:v>0.88399403614089189</c:v>
                </c:pt>
                <c:pt idx="421">
                  <c:v>0.87814706929906983</c:v>
                </c:pt>
                <c:pt idx="422">
                  <c:v>0.87140418992090585</c:v>
                </c:pt>
                <c:pt idx="423">
                  <c:v>0.86391661266610087</c:v>
                </c:pt>
                <c:pt idx="424">
                  <c:v>0.85369167742755447</c:v>
                </c:pt>
                <c:pt idx="425">
                  <c:v>0.84870610460053442</c:v>
                </c:pt>
                <c:pt idx="426">
                  <c:v>0.84206011243623879</c:v>
                </c:pt>
                <c:pt idx="427">
                  <c:v>0.83332496520689947</c:v>
                </c:pt>
                <c:pt idx="428">
                  <c:v>0.82543473724344496</c:v>
                </c:pt>
                <c:pt idx="429">
                  <c:v>0.81879953211713086</c:v>
                </c:pt>
                <c:pt idx="430">
                  <c:v>0.80973175186203894</c:v>
                </c:pt>
                <c:pt idx="431">
                  <c:v>0.80432999549690198</c:v>
                </c:pt>
                <c:pt idx="432">
                  <c:v>0.79527202163997524</c:v>
                </c:pt>
                <c:pt idx="433">
                  <c:v>0.78888629128297516</c:v>
                </c:pt>
                <c:pt idx="434">
                  <c:v>0.78123278977122079</c:v>
                </c:pt>
                <c:pt idx="435">
                  <c:v>0.77425847939636538</c:v>
                </c:pt>
                <c:pt idx="436">
                  <c:v>0.7649288683102714</c:v>
                </c:pt>
                <c:pt idx="437">
                  <c:v>0.75792141230961874</c:v>
                </c:pt>
                <c:pt idx="438">
                  <c:v>0.75010512458832734</c:v>
                </c:pt>
                <c:pt idx="439">
                  <c:v>0.74231982508523731</c:v>
                </c:pt>
                <c:pt idx="440">
                  <c:v>0.73316967108556053</c:v>
                </c:pt>
                <c:pt idx="441">
                  <c:v>0.72522570406016251</c:v>
                </c:pt>
                <c:pt idx="442">
                  <c:v>0.7166598152631487</c:v>
                </c:pt>
                <c:pt idx="443">
                  <c:v>0.70803626484492566</c:v>
                </c:pt>
                <c:pt idx="444">
                  <c:v>0.70000404023604401</c:v>
                </c:pt>
                <c:pt idx="445">
                  <c:v>0.69104158069724286</c:v>
                </c:pt>
                <c:pt idx="446">
                  <c:v>0.68346241168357813</c:v>
                </c:pt>
                <c:pt idx="447">
                  <c:v>0.6750528368733123</c:v>
                </c:pt>
                <c:pt idx="448">
                  <c:v>0.66569027628938471</c:v>
                </c:pt>
                <c:pt idx="449">
                  <c:v>0.65688648427289109</c:v>
                </c:pt>
                <c:pt idx="450">
                  <c:v>0.65019499042111017</c:v>
                </c:pt>
                <c:pt idx="451">
                  <c:v>0.6403752555547364</c:v>
                </c:pt>
                <c:pt idx="452">
                  <c:v>0.63154204434374805</c:v>
                </c:pt>
                <c:pt idx="453">
                  <c:v>0.62370987025742974</c:v>
                </c:pt>
                <c:pt idx="454">
                  <c:v>0.61576551097610521</c:v>
                </c:pt>
                <c:pt idx="455">
                  <c:v>0.6080480717483161</c:v>
                </c:pt>
                <c:pt idx="456">
                  <c:v>0.60005350370838761</c:v>
                </c:pt>
                <c:pt idx="457">
                  <c:v>0.59081450374133704</c:v>
                </c:pt>
                <c:pt idx="458">
                  <c:v>0.58396002755205634</c:v>
                </c:pt>
                <c:pt idx="459">
                  <c:v>0.57621297300180907</c:v>
                </c:pt>
                <c:pt idx="460">
                  <c:v>0.56940635203557288</c:v>
                </c:pt>
                <c:pt idx="461">
                  <c:v>0.56290608294800737</c:v>
                </c:pt>
                <c:pt idx="462">
                  <c:v>0.5557866378803118</c:v>
                </c:pt>
                <c:pt idx="463">
                  <c:v>0.54958703296048106</c:v>
                </c:pt>
                <c:pt idx="464">
                  <c:v>0.54321777735239807</c:v>
                </c:pt>
                <c:pt idx="465">
                  <c:v>0.53587906122173601</c:v>
                </c:pt>
                <c:pt idx="466">
                  <c:v>0.5310550978364732</c:v>
                </c:pt>
                <c:pt idx="467">
                  <c:v>0.52357713085186997</c:v>
                </c:pt>
                <c:pt idx="468">
                  <c:v>0.51536074208545213</c:v>
                </c:pt>
                <c:pt idx="469">
                  <c:v>0.50842055797621055</c:v>
                </c:pt>
                <c:pt idx="470">
                  <c:v>0.50263595982671705</c:v>
                </c:pt>
                <c:pt idx="471">
                  <c:v>0.49707455529945599</c:v>
                </c:pt>
                <c:pt idx="472">
                  <c:v>0.49341559201617974</c:v>
                </c:pt>
                <c:pt idx="473">
                  <c:v>0.48858005708108243</c:v>
                </c:pt>
                <c:pt idx="474">
                  <c:v>0.48316967108556047</c:v>
                </c:pt>
                <c:pt idx="475">
                  <c:v>0.47912649312218475</c:v>
                </c:pt>
                <c:pt idx="476">
                  <c:v>0.47594863173287688</c:v>
                </c:pt>
                <c:pt idx="477">
                  <c:v>0.47095227186787575</c:v>
                </c:pt>
                <c:pt idx="478">
                  <c:v>0.46771694498532174</c:v>
                </c:pt>
                <c:pt idx="479">
                  <c:v>0.46216534685622579</c:v>
                </c:pt>
                <c:pt idx="480">
                  <c:v>0.45547816781963768</c:v>
                </c:pt>
                <c:pt idx="481">
                  <c:v>0.45138007402653862</c:v>
                </c:pt>
                <c:pt idx="482">
                  <c:v>0.44832773453374114</c:v>
                </c:pt>
                <c:pt idx="483">
                  <c:v>0.44286831654739484</c:v>
                </c:pt>
                <c:pt idx="484">
                  <c:v>0.43915286841068896</c:v>
                </c:pt>
                <c:pt idx="485">
                  <c:v>0.43374483595072633</c:v>
                </c:pt>
                <c:pt idx="486">
                  <c:v>0.42987385833912578</c:v>
                </c:pt>
                <c:pt idx="487">
                  <c:v>0.42701588165795595</c:v>
                </c:pt>
                <c:pt idx="488">
                  <c:v>0.42452760618760194</c:v>
                </c:pt>
                <c:pt idx="489">
                  <c:v>0.42006255697517347</c:v>
                </c:pt>
                <c:pt idx="490">
                  <c:v>0.41832133291701906</c:v>
                </c:pt>
                <c:pt idx="491">
                  <c:v>0.41482986291439877</c:v>
                </c:pt>
                <c:pt idx="492">
                  <c:v>0.41247534671501357</c:v>
                </c:pt>
                <c:pt idx="493">
                  <c:v>0.4096442395648156</c:v>
                </c:pt>
                <c:pt idx="494">
                  <c:v>0.40769060892241021</c:v>
                </c:pt>
                <c:pt idx="495">
                  <c:v>0.40373588467048166</c:v>
                </c:pt>
                <c:pt idx="496">
                  <c:v>0.40232474397455675</c:v>
                </c:pt>
                <c:pt idx="497">
                  <c:v>0.39820233031400881</c:v>
                </c:pt>
                <c:pt idx="498">
                  <c:v>0.39601707254694923</c:v>
                </c:pt>
                <c:pt idx="499">
                  <c:v>0.39403304207023265</c:v>
                </c:pt>
                <c:pt idx="500">
                  <c:v>0.39094736082367482</c:v>
                </c:pt>
                <c:pt idx="501">
                  <c:v>0.38825079745629876</c:v>
                </c:pt>
                <c:pt idx="502">
                  <c:v>0.38526867177436191</c:v>
                </c:pt>
                <c:pt idx="503">
                  <c:v>0.38101544076229443</c:v>
                </c:pt>
                <c:pt idx="504">
                  <c:v>0.37917732949027128</c:v>
                </c:pt>
                <c:pt idx="505">
                  <c:v>0.37711308267656612</c:v>
                </c:pt>
                <c:pt idx="506">
                  <c:v>0.37337880625538378</c:v>
                </c:pt>
                <c:pt idx="507">
                  <c:v>0.37275002000505225</c:v>
                </c:pt>
                <c:pt idx="508">
                  <c:v>0.37106979174348353</c:v>
                </c:pt>
                <c:pt idx="509">
                  <c:v>0.3709144583965519</c:v>
                </c:pt>
                <c:pt idx="510">
                  <c:v>0.36973474869731809</c:v>
                </c:pt>
                <c:pt idx="511">
                  <c:v>0.36878882353033487</c:v>
                </c:pt>
                <c:pt idx="512">
                  <c:v>0.36641489066258304</c:v>
                </c:pt>
                <c:pt idx="513">
                  <c:v>0.36518438382085522</c:v>
                </c:pt>
                <c:pt idx="514">
                  <c:v>0.36367459075939185</c:v>
                </c:pt>
                <c:pt idx="515">
                  <c:v>0.36198887091485077</c:v>
                </c:pt>
                <c:pt idx="516">
                  <c:v>0.36056380513353187</c:v>
                </c:pt>
                <c:pt idx="517">
                  <c:v>0.36000346754239126</c:v>
                </c:pt>
                <c:pt idx="518">
                  <c:v>0.3591093201577184</c:v>
                </c:pt>
                <c:pt idx="519">
                  <c:v>0.35861743122576839</c:v>
                </c:pt>
                <c:pt idx="520">
                  <c:v>0.35831970897748305</c:v>
                </c:pt>
                <c:pt idx="521">
                  <c:v>0.35739300435090288</c:v>
                </c:pt>
                <c:pt idx="522">
                  <c:v>0.35674950850332415</c:v>
                </c:pt>
                <c:pt idx="523">
                  <c:v>0.35553292674699033</c:v>
                </c:pt>
                <c:pt idx="524">
                  <c:v>0.35514871206689069</c:v>
                </c:pt>
                <c:pt idx="525">
                  <c:v>0.3535961631094286</c:v>
                </c:pt>
                <c:pt idx="526">
                  <c:v>0.3523178010446561</c:v>
                </c:pt>
                <c:pt idx="527">
                  <c:v>0.35069935309152606</c:v>
                </c:pt>
                <c:pt idx="528">
                  <c:v>0.34844760794490853</c:v>
                </c:pt>
                <c:pt idx="529">
                  <c:v>0.34842015003004689</c:v>
                </c:pt>
                <c:pt idx="530">
                  <c:v>0.34711786035375214</c:v>
                </c:pt>
                <c:pt idx="531">
                  <c:v>0.34559335769504146</c:v>
                </c:pt>
                <c:pt idx="532">
                  <c:v>0.34444032139881609</c:v>
                </c:pt>
                <c:pt idx="533">
                  <c:v>0.34295779012425104</c:v>
                </c:pt>
                <c:pt idx="534">
                  <c:v>0.34247492307861277</c:v>
                </c:pt>
                <c:pt idx="535">
                  <c:v>0.34206521176328469</c:v>
                </c:pt>
                <c:pt idx="536">
                  <c:v>0.34001959710609286</c:v>
                </c:pt>
                <c:pt idx="537">
                  <c:v>0.33753975513816048</c:v>
                </c:pt>
                <c:pt idx="538">
                  <c:v>0.33544903104941021</c:v>
                </c:pt>
                <c:pt idx="539">
                  <c:v>0.33503637781463236</c:v>
                </c:pt>
                <c:pt idx="540">
                  <c:v>0.3339251167745893</c:v>
                </c:pt>
                <c:pt idx="541">
                  <c:v>0.33293133638456152</c:v>
                </c:pt>
                <c:pt idx="542">
                  <c:v>0.33202208714671477</c:v>
                </c:pt>
                <c:pt idx="543">
                  <c:v>0.33064507271640364</c:v>
                </c:pt>
                <c:pt idx="544">
                  <c:v>0.33037657353464961</c:v>
                </c:pt>
                <c:pt idx="545">
                  <c:v>0.33048189425094038</c:v>
                </c:pt>
                <c:pt idx="546">
                  <c:v>0.32916411046554506</c:v>
                </c:pt>
                <c:pt idx="547">
                  <c:v>0.32942358776098757</c:v>
                </c:pt>
                <c:pt idx="548">
                  <c:v>0.32832389827077907</c:v>
                </c:pt>
                <c:pt idx="549">
                  <c:v>0.32668976008058509</c:v>
                </c:pt>
                <c:pt idx="550">
                  <c:v>0.32541316316748231</c:v>
                </c:pt>
                <c:pt idx="551">
                  <c:v>0.3243423044878786</c:v>
                </c:pt>
                <c:pt idx="552">
                  <c:v>0.32191678996577955</c:v>
                </c:pt>
                <c:pt idx="553">
                  <c:v>0.32083573263208437</c:v>
                </c:pt>
                <c:pt idx="554">
                  <c:v>0.31798854298889612</c:v>
                </c:pt>
                <c:pt idx="555">
                  <c:v>0.31639088459987558</c:v>
                </c:pt>
                <c:pt idx="556">
                  <c:v>0.31553851247138504</c:v>
                </c:pt>
                <c:pt idx="557">
                  <c:v>0.31377924464060736</c:v>
                </c:pt>
                <c:pt idx="558">
                  <c:v>0.31285214775810061</c:v>
                </c:pt>
                <c:pt idx="559">
                  <c:v>0.31321066967500832</c:v>
                </c:pt>
                <c:pt idx="560">
                  <c:v>0.31263228831124418</c:v>
                </c:pt>
                <c:pt idx="561">
                  <c:v>0.31203880509430609</c:v>
                </c:pt>
                <c:pt idx="562">
                  <c:v>0.31198467377643613</c:v>
                </c:pt>
                <c:pt idx="563">
                  <c:v>0.31089910549958505</c:v>
                </c:pt>
                <c:pt idx="564">
                  <c:v>0.31046585882866123</c:v>
                </c:pt>
                <c:pt idx="565">
                  <c:v>0.30942971479856085</c:v>
                </c:pt>
                <c:pt idx="566">
                  <c:v>0.30830452867312375</c:v>
                </c:pt>
                <c:pt idx="567">
                  <c:v>0.30627205458947276</c:v>
                </c:pt>
                <c:pt idx="568">
                  <c:v>0.30472068239979039</c:v>
                </c:pt>
                <c:pt idx="569">
                  <c:v>0.3027715627005409</c:v>
                </c:pt>
                <c:pt idx="570">
                  <c:v>0.3005931694121966</c:v>
                </c:pt>
                <c:pt idx="571">
                  <c:v>0.29905787971550468</c:v>
                </c:pt>
                <c:pt idx="572">
                  <c:v>0.29929931323832382</c:v>
                </c:pt>
                <c:pt idx="573">
                  <c:v>0.29759280382967324</c:v>
                </c:pt>
                <c:pt idx="574">
                  <c:v>0.29662726586636007</c:v>
                </c:pt>
                <c:pt idx="575">
                  <c:v>0.29591944004681964</c:v>
                </c:pt>
                <c:pt idx="576">
                  <c:v>0.29443024042150251</c:v>
                </c:pt>
                <c:pt idx="577">
                  <c:v>0.29355825549668246</c:v>
                </c:pt>
                <c:pt idx="578">
                  <c:v>0.29190234710256246</c:v>
                </c:pt>
                <c:pt idx="579">
                  <c:v>0.28922049333243399</c:v>
                </c:pt>
                <c:pt idx="580">
                  <c:v>0.28789231476498384</c:v>
                </c:pt>
                <c:pt idx="581">
                  <c:v>0.28601144759696173</c:v>
                </c:pt>
                <c:pt idx="582">
                  <c:v>0.28582257636830649</c:v>
                </c:pt>
                <c:pt idx="583">
                  <c:v>0.28458187087248715</c:v>
                </c:pt>
                <c:pt idx="584">
                  <c:v>0.28483919076033315</c:v>
                </c:pt>
                <c:pt idx="585">
                  <c:v>0.2851327943213896</c:v>
                </c:pt>
                <c:pt idx="586">
                  <c:v>0.28428414862420159</c:v>
                </c:pt>
                <c:pt idx="587">
                  <c:v>0.28252350789768099</c:v>
                </c:pt>
                <c:pt idx="588">
                  <c:v>0.28232541865475058</c:v>
                </c:pt>
                <c:pt idx="589">
                  <c:v>0.27970652196084039</c:v>
                </c:pt>
                <c:pt idx="590">
                  <c:v>0.27864762708699764</c:v>
                </c:pt>
                <c:pt idx="591">
                  <c:v>0.27682638281981814</c:v>
                </c:pt>
                <c:pt idx="592">
                  <c:v>0.2753148246066851</c:v>
                </c:pt>
                <c:pt idx="593">
                  <c:v>0.27495591043385087</c:v>
                </c:pt>
                <c:pt idx="594">
                  <c:v>0.2754591747876719</c:v>
                </c:pt>
                <c:pt idx="595">
                  <c:v>0.27483588012031296</c:v>
                </c:pt>
                <c:pt idx="596">
                  <c:v>0.27595420176703456</c:v>
                </c:pt>
                <c:pt idx="597">
                  <c:v>0.27603775227939925</c:v>
                </c:pt>
                <c:pt idx="598">
                  <c:v>0.27615013360236867</c:v>
                </c:pt>
                <c:pt idx="599">
                  <c:v>0.27643393076526002</c:v>
                </c:pt>
                <c:pt idx="600">
                  <c:v>0.27611483056897518</c:v>
                </c:pt>
                <c:pt idx="601">
                  <c:v>0.27541328084426037</c:v>
                </c:pt>
                <c:pt idx="602">
                  <c:v>0.27621171778284415</c:v>
                </c:pt>
                <c:pt idx="603">
                  <c:v>0.27529540793831869</c:v>
                </c:pt>
                <c:pt idx="604">
                  <c:v>0.27569825477493143</c:v>
                </c:pt>
                <c:pt idx="605">
                  <c:v>0.27627447873109928</c:v>
                </c:pt>
                <c:pt idx="606">
                  <c:v>0.27640470769872871</c:v>
                </c:pt>
                <c:pt idx="607">
                  <c:v>0.27646119255215834</c:v>
                </c:pt>
                <c:pt idx="608">
                  <c:v>0.27711076836659926</c:v>
                </c:pt>
                <c:pt idx="609">
                  <c:v>0.27730493505026371</c:v>
                </c:pt>
                <c:pt idx="610">
                  <c:v>0.27758971285297157</c:v>
                </c:pt>
                <c:pt idx="611">
                  <c:v>0.27727375070409949</c:v>
                </c:pt>
                <c:pt idx="612">
                  <c:v>0.27665888953916212</c:v>
                </c:pt>
                <c:pt idx="613">
                  <c:v>0.27636881628144527</c:v>
                </c:pt>
                <c:pt idx="614">
                  <c:v>0.27701741145606984</c:v>
                </c:pt>
                <c:pt idx="615">
                  <c:v>0.27794803864191586</c:v>
                </c:pt>
                <c:pt idx="616">
                  <c:v>0.2780635580122981</c:v>
                </c:pt>
                <c:pt idx="617">
                  <c:v>0.27891279209337588</c:v>
                </c:pt>
                <c:pt idx="618">
                  <c:v>0.2808575969774329</c:v>
                </c:pt>
                <c:pt idx="619">
                  <c:v>0.28279083031165531</c:v>
                </c:pt>
                <c:pt idx="620">
                  <c:v>0.2845612774363408</c:v>
                </c:pt>
                <c:pt idx="621">
                  <c:v>0.28646548383199527</c:v>
                </c:pt>
                <c:pt idx="622">
                  <c:v>0.28778601340887655</c:v>
                </c:pt>
                <c:pt idx="623">
                  <c:v>0.28815944105099495</c:v>
                </c:pt>
                <c:pt idx="624">
                  <c:v>0.28879940659523434</c:v>
                </c:pt>
                <c:pt idx="625">
                  <c:v>0.28882058841527042</c:v>
                </c:pt>
                <c:pt idx="626">
                  <c:v>0.28957234689858935</c:v>
                </c:pt>
                <c:pt idx="627">
                  <c:v>0.29029488231537709</c:v>
                </c:pt>
                <c:pt idx="628">
                  <c:v>0.29046904394678513</c:v>
                </c:pt>
                <c:pt idx="629">
                  <c:v>0.29114882346757393</c:v>
                </c:pt>
                <c:pt idx="630">
                  <c:v>0.29266685390349567</c:v>
                </c:pt>
                <c:pt idx="631">
                  <c:v>0.29487015544317879</c:v>
                </c:pt>
                <c:pt idx="632">
                  <c:v>0.29588923634047198</c:v>
                </c:pt>
                <c:pt idx="633">
                  <c:v>0.29621559327139874</c:v>
                </c:pt>
                <c:pt idx="634">
                  <c:v>0.29695323054136019</c:v>
                </c:pt>
                <c:pt idx="635">
                  <c:v>0.29790248988371976</c:v>
                </c:pt>
                <c:pt idx="636">
                  <c:v>0.29799584679424934</c:v>
                </c:pt>
                <c:pt idx="637">
                  <c:v>0.2991686920147677</c:v>
                </c:pt>
                <c:pt idx="638">
                  <c:v>0.29956173245321571</c:v>
                </c:pt>
                <c:pt idx="639">
                  <c:v>0.30056767277696805</c:v>
                </c:pt>
                <c:pt idx="640">
                  <c:v>0.30176483786493541</c:v>
                </c:pt>
                <c:pt idx="641">
                  <c:v>0.30344232033501811</c:v>
                </c:pt>
                <c:pt idx="642">
                  <c:v>0.30416897443903479</c:v>
                </c:pt>
                <c:pt idx="643">
                  <c:v>0.30559266732461077</c:v>
                </c:pt>
                <c:pt idx="644">
                  <c:v>0.30656389299885933</c:v>
                </c:pt>
                <c:pt idx="645">
                  <c:v>0.30725014474243689</c:v>
                </c:pt>
                <c:pt idx="646">
                  <c:v>0.30871698577993822</c:v>
                </c:pt>
                <c:pt idx="647">
                  <c:v>0.30998691434228887</c:v>
                </c:pt>
                <c:pt idx="648">
                  <c:v>0.31077358360307472</c:v>
                </c:pt>
                <c:pt idx="649">
                  <c:v>0.31230475461253754</c:v>
                </c:pt>
                <c:pt idx="650">
                  <c:v>0.31371236500512284</c:v>
                </c:pt>
                <c:pt idx="651">
                  <c:v>0.3140145981965643</c:v>
                </c:pt>
                <c:pt idx="652">
                  <c:v>0.31537847205333436</c:v>
                </c:pt>
                <c:pt idx="653">
                  <c:v>0.31607080376377422</c:v>
                </c:pt>
                <c:pt idx="654">
                  <c:v>0.31704967842859144</c:v>
                </c:pt>
                <c:pt idx="655">
                  <c:v>0.31791303372302665</c:v>
                </c:pt>
                <c:pt idx="656">
                  <c:v>0.31737191667228909</c:v>
                </c:pt>
                <c:pt idx="657">
                  <c:v>0.31841139487776526</c:v>
                </c:pt>
                <c:pt idx="658">
                  <c:v>0.31990079063104582</c:v>
                </c:pt>
                <c:pt idx="659">
                  <c:v>0.32049192031242402</c:v>
                </c:pt>
                <c:pt idx="660">
                  <c:v>0.32097047254286964</c:v>
                </c:pt>
                <c:pt idx="661">
                  <c:v>0.32127603990968701</c:v>
                </c:pt>
                <c:pt idx="662">
                  <c:v>0.32181813760024114</c:v>
                </c:pt>
                <c:pt idx="663">
                  <c:v>0.32420795683301989</c:v>
                </c:pt>
                <c:pt idx="664">
                  <c:v>0.32391709906344984</c:v>
                </c:pt>
                <c:pt idx="665">
                  <c:v>0.3240422287040336</c:v>
                </c:pt>
                <c:pt idx="666">
                  <c:v>0.32493931800815579</c:v>
                </c:pt>
                <c:pt idx="667">
                  <c:v>0.32670643095746532</c:v>
                </c:pt>
                <c:pt idx="668">
                  <c:v>0.32774845882646453</c:v>
                </c:pt>
                <c:pt idx="669">
                  <c:v>0.32871517355755742</c:v>
                </c:pt>
                <c:pt idx="670">
                  <c:v>0.32870536715939247</c:v>
                </c:pt>
                <c:pt idx="671">
                  <c:v>0.32989409874493808</c:v>
                </c:pt>
                <c:pt idx="672">
                  <c:v>0.33132132193385327</c:v>
                </c:pt>
                <c:pt idx="673">
                  <c:v>0.33188028662925079</c:v>
                </c:pt>
                <c:pt idx="674">
                  <c:v>0.33231608296369758</c:v>
                </c:pt>
                <c:pt idx="675">
                  <c:v>0.33420891393748081</c:v>
                </c:pt>
                <c:pt idx="676">
                  <c:v>0.33467785589772486</c:v>
                </c:pt>
                <c:pt idx="677">
                  <c:v>0.33549296371318871</c:v>
                </c:pt>
                <c:pt idx="678">
                  <c:v>0.33576616996606201</c:v>
                </c:pt>
                <c:pt idx="679">
                  <c:v>0.33664835354497386</c:v>
                </c:pt>
                <c:pt idx="680">
                  <c:v>0.33795495803646114</c:v>
                </c:pt>
                <c:pt idx="681">
                  <c:v>0.33863552206910308</c:v>
                </c:pt>
                <c:pt idx="682">
                  <c:v>0.33878418706528257</c:v>
                </c:pt>
                <c:pt idx="683">
                  <c:v>0.33980111055497947</c:v>
                </c:pt>
                <c:pt idx="684">
                  <c:v>0.34034379662942338</c:v>
                </c:pt>
                <c:pt idx="685">
                  <c:v>0.3419610678147737</c:v>
                </c:pt>
                <c:pt idx="686">
                  <c:v>0.34234665539061643</c:v>
                </c:pt>
                <c:pt idx="687">
                  <c:v>0.3422862479779209</c:v>
                </c:pt>
                <c:pt idx="688">
                  <c:v>0.34301604012935033</c:v>
                </c:pt>
                <c:pt idx="689">
                  <c:v>0.3436816984367817</c:v>
                </c:pt>
                <c:pt idx="690">
                  <c:v>0.34487533322140979</c:v>
                </c:pt>
                <c:pt idx="691">
                  <c:v>0.34618899831957572</c:v>
                </c:pt>
                <c:pt idx="692">
                  <c:v>0.34652712292830046</c:v>
                </c:pt>
                <c:pt idx="693">
                  <c:v>0.34712001776134838</c:v>
                </c:pt>
                <c:pt idx="694">
                  <c:v>0.34789060452914394</c:v>
                </c:pt>
                <c:pt idx="695">
                  <c:v>0.34819577964003473</c:v>
                </c:pt>
                <c:pt idx="696">
                  <c:v>0.34796081834000436</c:v>
                </c:pt>
                <c:pt idx="697">
                  <c:v>0.34798415756763673</c:v>
                </c:pt>
                <c:pt idx="698">
                  <c:v>0.34864844297932496</c:v>
                </c:pt>
                <c:pt idx="699">
                  <c:v>0.34921250700176831</c:v>
                </c:pt>
                <c:pt idx="700">
                  <c:v>0.34947139591332083</c:v>
                </c:pt>
                <c:pt idx="701">
                  <c:v>0.35021648604588779</c:v>
                </c:pt>
                <c:pt idx="702">
                  <c:v>0.35105571760083726</c:v>
                </c:pt>
                <c:pt idx="703">
                  <c:v>0.35216403672143098</c:v>
                </c:pt>
                <c:pt idx="704">
                  <c:v>0.35337120433552649</c:v>
                </c:pt>
                <c:pt idx="705">
                  <c:v>0.35382386767481672</c:v>
                </c:pt>
                <c:pt idx="706">
                  <c:v>0.35374737776913068</c:v>
                </c:pt>
                <c:pt idx="707">
                  <c:v>0.35411766736383632</c:v>
                </c:pt>
                <c:pt idx="708">
                  <c:v>0.35452012194452248</c:v>
                </c:pt>
                <c:pt idx="709">
                  <c:v>0.35535366578853639</c:v>
                </c:pt>
                <c:pt idx="710">
                  <c:v>0.35641844450127796</c:v>
                </c:pt>
                <c:pt idx="711">
                  <c:v>0.35603383756525192</c:v>
                </c:pt>
                <c:pt idx="712">
                  <c:v>0.35678265412912125</c:v>
                </c:pt>
                <c:pt idx="713">
                  <c:v>0.35927387151892481</c:v>
                </c:pt>
                <c:pt idx="714">
                  <c:v>0.36064912079756622</c:v>
                </c:pt>
                <c:pt idx="715">
                  <c:v>0.36188747275782596</c:v>
                </c:pt>
                <c:pt idx="716">
                  <c:v>0.36266963107545608</c:v>
                </c:pt>
                <c:pt idx="717">
                  <c:v>0.36351160842189162</c:v>
                </c:pt>
                <c:pt idx="718">
                  <c:v>0.36536992087413467</c:v>
                </c:pt>
                <c:pt idx="719">
                  <c:v>0.36660846896235755</c:v>
                </c:pt>
                <c:pt idx="720">
                  <c:v>0.36734532172046591</c:v>
                </c:pt>
                <c:pt idx="721">
                  <c:v>0.369067913622107</c:v>
                </c:pt>
                <c:pt idx="722">
                  <c:v>0.37085816967108548</c:v>
                </c:pt>
                <c:pt idx="723">
                  <c:v>0.37209083392040981</c:v>
                </c:pt>
                <c:pt idx="724">
                  <c:v>0.37370712446594362</c:v>
                </c:pt>
                <c:pt idx="725">
                  <c:v>0.37462794525362492</c:v>
                </c:pt>
                <c:pt idx="726">
                  <c:v>0.375900815735425</c:v>
                </c:pt>
                <c:pt idx="727">
                  <c:v>0.37715485793274861</c:v>
                </c:pt>
                <c:pt idx="728">
                  <c:v>0.37834025534291804</c:v>
                </c:pt>
                <c:pt idx="729">
                  <c:v>0.38034880181504671</c:v>
                </c:pt>
                <c:pt idx="730">
                  <c:v>0.38215867066035503</c:v>
                </c:pt>
                <c:pt idx="731">
                  <c:v>0.38404738294690899</c:v>
                </c:pt>
                <c:pt idx="732">
                  <c:v>0.38747668038516386</c:v>
                </c:pt>
                <c:pt idx="733">
                  <c:v>0.39008459391312961</c:v>
                </c:pt>
                <c:pt idx="734">
                  <c:v>0.39311320192236798</c:v>
                </c:pt>
                <c:pt idx="735">
                  <c:v>0.39618966515465087</c:v>
                </c:pt>
                <c:pt idx="736">
                  <c:v>0.39874442800456272</c:v>
                </c:pt>
                <c:pt idx="737">
                  <c:v>0.40127663613869541</c:v>
                </c:pt>
                <c:pt idx="738">
                  <c:v>0.40401556314614367</c:v>
                </c:pt>
                <c:pt idx="739">
                  <c:v>0.40572991767332617</c:v>
                </c:pt>
                <c:pt idx="740">
                  <c:v>0.40825467294485357</c:v>
                </c:pt>
                <c:pt idx="741">
                  <c:v>0.4101745695775717</c:v>
                </c:pt>
                <c:pt idx="742">
                  <c:v>0.4122523492207445</c:v>
                </c:pt>
                <c:pt idx="743">
                  <c:v>0.41386216754348953</c:v>
                </c:pt>
                <c:pt idx="744">
                  <c:v>0.41639967113263127</c:v>
                </c:pt>
                <c:pt idx="745">
                  <c:v>0.41876772016148395</c:v>
                </c:pt>
                <c:pt idx="746">
                  <c:v>0.4209431715303788</c:v>
                </c:pt>
                <c:pt idx="747">
                  <c:v>0.42360364735250805</c:v>
                </c:pt>
                <c:pt idx="748">
                  <c:v>0.4259950356089931</c:v>
                </c:pt>
                <c:pt idx="749">
                  <c:v>0.42868002742653438</c:v>
                </c:pt>
                <c:pt idx="750">
                  <c:v>0.43139698810209337</c:v>
                </c:pt>
                <c:pt idx="751">
                  <c:v>0.43353870546130086</c:v>
                </c:pt>
                <c:pt idx="752">
                  <c:v>0.43538740764334205</c:v>
                </c:pt>
                <c:pt idx="753">
                  <c:v>0.43831344072777589</c:v>
                </c:pt>
                <c:pt idx="754">
                  <c:v>0.44042632727637882</c:v>
                </c:pt>
                <c:pt idx="755">
                  <c:v>0.44296402699348392</c:v>
                </c:pt>
                <c:pt idx="756">
                  <c:v>0.44488255073045896</c:v>
                </c:pt>
                <c:pt idx="757">
                  <c:v>0.44691992801319241</c:v>
                </c:pt>
                <c:pt idx="758">
                  <c:v>0.44920305363393748</c:v>
                </c:pt>
                <c:pt idx="759">
                  <c:v>0.45193943097786271</c:v>
                </c:pt>
                <c:pt idx="760">
                  <c:v>0.45444378894120718</c:v>
                </c:pt>
                <c:pt idx="761">
                  <c:v>0.45627287832691871</c:v>
                </c:pt>
                <c:pt idx="762">
                  <c:v>0.45798036837538586</c:v>
                </c:pt>
                <c:pt idx="763">
                  <c:v>0.45985790136803184</c:v>
                </c:pt>
                <c:pt idx="764">
                  <c:v>0.46193450424342469</c:v>
                </c:pt>
                <c:pt idx="765">
                  <c:v>0.46455516608900455</c:v>
                </c:pt>
                <c:pt idx="766">
                  <c:v>0.46548932357819012</c:v>
                </c:pt>
                <c:pt idx="767">
                  <c:v>0.46611222598962249</c:v>
                </c:pt>
                <c:pt idx="768">
                  <c:v>0.46743608974187995</c:v>
                </c:pt>
                <c:pt idx="769">
                  <c:v>0.4684306546437611</c:v>
                </c:pt>
                <c:pt idx="770">
                  <c:v>0.46968881552831382</c:v>
                </c:pt>
                <c:pt idx="771">
                  <c:v>0.47085087371085088</c:v>
                </c:pt>
                <c:pt idx="772">
                  <c:v>0.47166382411871866</c:v>
                </c:pt>
                <c:pt idx="773">
                  <c:v>0.47377278810805545</c:v>
                </c:pt>
                <c:pt idx="774">
                  <c:v>0.47490405420035509</c:v>
                </c:pt>
                <c:pt idx="775">
                  <c:v>0.47580977313486233</c:v>
                </c:pt>
                <c:pt idx="776">
                  <c:v>0.47678139106503764</c:v>
                </c:pt>
                <c:pt idx="777">
                  <c:v>0.47781439704772505</c:v>
                </c:pt>
                <c:pt idx="778">
                  <c:v>0.4780654408407457</c:v>
                </c:pt>
                <c:pt idx="779">
                  <c:v>0.478376303662572</c:v>
                </c:pt>
                <c:pt idx="780">
                  <c:v>0.47802876491160912</c:v>
                </c:pt>
                <c:pt idx="781">
                  <c:v>0.47815507131997259</c:v>
                </c:pt>
                <c:pt idx="782">
                  <c:v>0.47873345268373674</c:v>
                </c:pt>
                <c:pt idx="783">
                  <c:v>0.47915983487594521</c:v>
                </c:pt>
                <c:pt idx="784">
                  <c:v>0.47980333072352394</c:v>
                </c:pt>
                <c:pt idx="785">
                  <c:v>0.48032052016273918</c:v>
                </c:pt>
                <c:pt idx="786">
                  <c:v>0.48051684425399993</c:v>
                </c:pt>
                <c:pt idx="787">
                  <c:v>0.48059784510284181</c:v>
                </c:pt>
                <c:pt idx="788">
                  <c:v>0.47966035343828023</c:v>
                </c:pt>
                <c:pt idx="789">
                  <c:v>0.47927182394298806</c:v>
                </c:pt>
                <c:pt idx="790">
                  <c:v>0.47897527846248245</c:v>
                </c:pt>
                <c:pt idx="791">
                  <c:v>0.47817978344334805</c:v>
                </c:pt>
                <c:pt idx="792">
                  <c:v>0.47826568749127241</c:v>
                </c:pt>
                <c:pt idx="793">
                  <c:v>0.47745783641045048</c:v>
                </c:pt>
                <c:pt idx="794">
                  <c:v>0.47748117563808279</c:v>
                </c:pt>
                <c:pt idx="795">
                  <c:v>0.47866676917621565</c:v>
                </c:pt>
                <c:pt idx="796">
                  <c:v>0.47859400570183219</c:v>
                </c:pt>
                <c:pt idx="797">
                  <c:v>0.47795658982111561</c:v>
                </c:pt>
                <c:pt idx="798">
                  <c:v>0.47759944079995126</c:v>
                </c:pt>
                <c:pt idx="799">
                  <c:v>0.47752432379000814</c:v>
                </c:pt>
                <c:pt idx="800">
                  <c:v>0.47830765887541804</c:v>
                </c:pt>
                <c:pt idx="801">
                  <c:v>0.47764317733576639</c:v>
                </c:pt>
                <c:pt idx="802">
                  <c:v>0.47736977495492988</c:v>
                </c:pt>
                <c:pt idx="803">
                  <c:v>0.47765102245429825</c:v>
                </c:pt>
                <c:pt idx="804">
                  <c:v>0.47879797878366159</c:v>
                </c:pt>
                <c:pt idx="805">
                  <c:v>0.47909923133528631</c:v>
                </c:pt>
                <c:pt idx="806">
                  <c:v>0.47923299060625524</c:v>
                </c:pt>
                <c:pt idx="807">
                  <c:v>0.47930104700951942</c:v>
                </c:pt>
                <c:pt idx="808">
                  <c:v>0.47918493925524724</c:v>
                </c:pt>
                <c:pt idx="809">
                  <c:v>0.47906000574262686</c:v>
                </c:pt>
                <c:pt idx="810">
                  <c:v>0.47895272374670322</c:v>
                </c:pt>
                <c:pt idx="811">
                  <c:v>0.47882210252314705</c:v>
                </c:pt>
                <c:pt idx="812">
                  <c:v>0.47866578853639913</c:v>
                </c:pt>
                <c:pt idx="813">
                  <c:v>0.47843435753970809</c:v>
                </c:pt>
                <c:pt idx="814">
                  <c:v>0.47754550561004427</c:v>
                </c:pt>
                <c:pt idx="815">
                  <c:v>0.47715266129955963</c:v>
                </c:pt>
                <c:pt idx="816">
                  <c:v>0.47703910320881043</c:v>
                </c:pt>
                <c:pt idx="817">
                  <c:v>0.47676746597964365</c:v>
                </c:pt>
                <c:pt idx="818">
                  <c:v>0.47595000462862003</c:v>
                </c:pt>
                <c:pt idx="819">
                  <c:v>0.47567993642315948</c:v>
                </c:pt>
                <c:pt idx="820">
                  <c:v>0.47496406935712404</c:v>
                </c:pt>
                <c:pt idx="821">
                  <c:v>0.47573897094011192</c:v>
                </c:pt>
                <c:pt idx="822">
                  <c:v>0.47708990035130444</c:v>
                </c:pt>
                <c:pt idx="823">
                  <c:v>0.47737683556160859</c:v>
                </c:pt>
                <c:pt idx="824">
                  <c:v>0.47726504262252906</c:v>
                </c:pt>
                <c:pt idx="825">
                  <c:v>0.47768730612750826</c:v>
                </c:pt>
                <c:pt idx="826">
                  <c:v>0.47839572033093841</c:v>
                </c:pt>
                <c:pt idx="827">
                  <c:v>0.48011007485812107</c:v>
                </c:pt>
                <c:pt idx="828">
                  <c:v>0.48050507657620212</c:v>
                </c:pt>
                <c:pt idx="829">
                  <c:v>0.48147845965804698</c:v>
                </c:pt>
                <c:pt idx="830">
                  <c:v>0.48371392618371062</c:v>
                </c:pt>
                <c:pt idx="831">
                  <c:v>0.48547750882968083</c:v>
                </c:pt>
                <c:pt idx="832">
                  <c:v>0.48758725733087094</c:v>
                </c:pt>
                <c:pt idx="833">
                  <c:v>0.48929513963526489</c:v>
                </c:pt>
                <c:pt idx="834">
                  <c:v>0.49172398833273984</c:v>
                </c:pt>
                <c:pt idx="835">
                  <c:v>0.4945988320187531</c:v>
                </c:pt>
                <c:pt idx="836">
                  <c:v>0.49735619505475109</c:v>
                </c:pt>
                <c:pt idx="837">
                  <c:v>0.49946927773131738</c:v>
                </c:pt>
                <c:pt idx="838">
                  <c:v>0.502231740094361</c:v>
                </c:pt>
                <c:pt idx="839">
                  <c:v>0.50611056282449374</c:v>
                </c:pt>
                <c:pt idx="840">
                  <c:v>0.51058424166730743</c:v>
                </c:pt>
                <c:pt idx="841">
                  <c:v>0.51329198432859136</c:v>
                </c:pt>
                <c:pt idx="842">
                  <c:v>0.51704175485887438</c:v>
                </c:pt>
                <c:pt idx="843">
                  <c:v>0.52025805732898811</c:v>
                </c:pt>
                <c:pt idx="844">
                  <c:v>0.52468682286820678</c:v>
                </c:pt>
                <c:pt idx="845">
                  <c:v>0.52919521636052402</c:v>
                </c:pt>
                <c:pt idx="846">
                  <c:v>0.53319563842790119</c:v>
                </c:pt>
                <c:pt idx="847">
                  <c:v>0.53726705881799175</c:v>
                </c:pt>
                <c:pt idx="848">
                  <c:v>0.54152715430877474</c:v>
                </c:pt>
                <c:pt idx="849">
                  <c:v>0.54440552829812716</c:v>
                </c:pt>
                <c:pt idx="850">
                  <c:v>0.54796015150492916</c:v>
                </c:pt>
                <c:pt idx="851">
                  <c:v>0.55206314849711069</c:v>
                </c:pt>
                <c:pt idx="852">
                  <c:v>0.55616438033762272</c:v>
                </c:pt>
                <c:pt idx="853">
                  <c:v>0.55999436720489404</c:v>
                </c:pt>
                <c:pt idx="854">
                  <c:v>0.56437488526514135</c:v>
                </c:pt>
                <c:pt idx="855">
                  <c:v>0.56856868950432959</c:v>
                </c:pt>
                <c:pt idx="856">
                  <c:v>0.5741457842686547</c:v>
                </c:pt>
                <c:pt idx="857">
                  <c:v>0.5792431500347538</c:v>
                </c:pt>
                <c:pt idx="858">
                  <c:v>0.58221154675926023</c:v>
                </c:pt>
                <c:pt idx="859">
                  <c:v>0.58692685525285604</c:v>
                </c:pt>
                <c:pt idx="860">
                  <c:v>0.59135032533706555</c:v>
                </c:pt>
                <c:pt idx="861">
                  <c:v>0.5951263770144305</c:v>
                </c:pt>
                <c:pt idx="862">
                  <c:v>0.60037181939281925</c:v>
                </c:pt>
                <c:pt idx="863">
                  <c:v>0.60572336699935214</c:v>
                </c:pt>
                <c:pt idx="864">
                  <c:v>0.61086937250034923</c:v>
                </c:pt>
                <c:pt idx="865">
                  <c:v>0.61795547581428412</c:v>
                </c:pt>
                <c:pt idx="866">
                  <c:v>0.62432845785366975</c:v>
                </c:pt>
                <c:pt idx="867">
                  <c:v>0.63026544743064528</c:v>
                </c:pt>
                <c:pt idx="868">
                  <c:v>0.63588804388245501</c:v>
                </c:pt>
                <c:pt idx="869">
                  <c:v>0.64039839865440518</c:v>
                </c:pt>
                <c:pt idx="870">
                  <c:v>0.64580819626603747</c:v>
                </c:pt>
                <c:pt idx="871">
                  <c:v>0.65289057314866972</c:v>
                </c:pt>
                <c:pt idx="872">
                  <c:v>0.65847080596040719</c:v>
                </c:pt>
                <c:pt idx="873">
                  <c:v>0.6654402131361804</c:v>
                </c:pt>
                <c:pt idx="874">
                  <c:v>0.67342399413812748</c:v>
                </c:pt>
                <c:pt idx="875">
                  <c:v>0.68168294267258089</c:v>
                </c:pt>
                <c:pt idx="876">
                  <c:v>0.6904514316556809</c:v>
                </c:pt>
                <c:pt idx="877">
                  <c:v>0.69875666638947265</c:v>
                </c:pt>
                <c:pt idx="878">
                  <c:v>0.7062212966725715</c:v>
                </c:pt>
                <c:pt idx="879">
                  <c:v>0.71435354654273464</c:v>
                </c:pt>
                <c:pt idx="880">
                  <c:v>0.72190604215339105</c:v>
                </c:pt>
                <c:pt idx="881">
                  <c:v>0.72989178443497116</c:v>
                </c:pt>
                <c:pt idx="882">
                  <c:v>0.73798147453709884</c:v>
                </c:pt>
                <c:pt idx="883">
                  <c:v>0.74711691893952814</c:v>
                </c:pt>
                <c:pt idx="884">
                  <c:v>0.75507755684180644</c:v>
                </c:pt>
                <c:pt idx="885">
                  <c:v>0.76363716954399463</c:v>
                </c:pt>
                <c:pt idx="886">
                  <c:v>0.77143521736469922</c:v>
                </c:pt>
                <c:pt idx="887">
                  <c:v>0.77939507075512404</c:v>
                </c:pt>
                <c:pt idx="888">
                  <c:v>0.78761498982488121</c:v>
                </c:pt>
                <c:pt idx="889">
                  <c:v>0.79536675144624769</c:v>
                </c:pt>
                <c:pt idx="890">
                  <c:v>0.80366453331743382</c:v>
                </c:pt>
                <c:pt idx="891">
                  <c:v>0.81212235560667079</c:v>
                </c:pt>
                <c:pt idx="892">
                  <c:v>0.81876697487522354</c:v>
                </c:pt>
                <c:pt idx="893">
                  <c:v>0.82657424071020291</c:v>
                </c:pt>
                <c:pt idx="894">
                  <c:v>0.83419577336393991</c:v>
                </c:pt>
                <c:pt idx="895">
                  <c:v>0.83944945311678687</c:v>
                </c:pt>
                <c:pt idx="896">
                  <c:v>0.84763406915315098</c:v>
                </c:pt>
                <c:pt idx="897">
                  <c:v>0.85432262108548196</c:v>
                </c:pt>
                <c:pt idx="898">
                  <c:v>0.86190277073896315</c:v>
                </c:pt>
                <c:pt idx="899">
                  <c:v>0.87018113594178303</c:v>
                </c:pt>
                <c:pt idx="900">
                  <c:v>0.87841301881730138</c:v>
                </c:pt>
                <c:pt idx="901">
                  <c:v>0.88508588051256876</c:v>
                </c:pt>
                <c:pt idx="902">
                  <c:v>0.89345936777758783</c:v>
                </c:pt>
                <c:pt idx="903">
                  <c:v>0.89959640787712658</c:v>
                </c:pt>
                <c:pt idx="904">
                  <c:v>0.90471927027845467</c:v>
                </c:pt>
                <c:pt idx="905">
                  <c:v>0.90994372696477077</c:v>
                </c:pt>
                <c:pt idx="906">
                  <c:v>0.91647557265442725</c:v>
                </c:pt>
                <c:pt idx="907">
                  <c:v>0.92159980795149832</c:v>
                </c:pt>
                <c:pt idx="908">
                  <c:v>0.92732164515273685</c:v>
                </c:pt>
                <c:pt idx="909">
                  <c:v>0.93335120712838837</c:v>
                </c:pt>
                <c:pt idx="910">
                  <c:v>0.93800905012873848</c:v>
                </c:pt>
                <c:pt idx="911">
                  <c:v>0.9441427560529011</c:v>
                </c:pt>
                <c:pt idx="912">
                  <c:v>0.94987792995564391</c:v>
                </c:pt>
                <c:pt idx="913">
                  <c:v>0.95401622998121871</c:v>
                </c:pt>
                <c:pt idx="914">
                  <c:v>0.95864190799558791</c:v>
                </c:pt>
                <c:pt idx="915">
                  <c:v>0.96310283852078749</c:v>
                </c:pt>
                <c:pt idx="916">
                  <c:v>0.96633934217112083</c:v>
                </c:pt>
                <c:pt idx="917">
                  <c:v>0.96999242161549826</c:v>
                </c:pt>
                <c:pt idx="918">
                  <c:v>0.97308241767724868</c:v>
                </c:pt>
                <c:pt idx="919">
                  <c:v>0.97569680342800313</c:v>
                </c:pt>
                <c:pt idx="920">
                  <c:v>0.97800307214841742</c:v>
                </c:pt>
                <c:pt idx="921">
                  <c:v>0.9815792694311819</c:v>
                </c:pt>
                <c:pt idx="922">
                  <c:v>0.98394006172539272</c:v>
                </c:pt>
                <c:pt idx="923">
                  <c:v>0.98692532545474221</c:v>
                </c:pt>
                <c:pt idx="924">
                  <c:v>0.98942929116216005</c:v>
                </c:pt>
                <c:pt idx="925">
                  <c:v>0.99129289906941198</c:v>
                </c:pt>
                <c:pt idx="926">
                  <c:v>0.99283132681351693</c:v>
                </c:pt>
                <c:pt idx="927">
                  <c:v>0.99627768738457867</c:v>
                </c:pt>
                <c:pt idx="928">
                  <c:v>0.9967740872596843</c:v>
                </c:pt>
                <c:pt idx="929">
                  <c:v>0.99873164046135565</c:v>
                </c:pt>
                <c:pt idx="930">
                  <c:v>0.99908055210806179</c:v>
                </c:pt>
                <c:pt idx="931">
                  <c:v>1</c:v>
                </c:pt>
                <c:pt idx="932">
                  <c:v>1.0003477348789263</c:v>
                </c:pt>
                <c:pt idx="933">
                  <c:v>1.000429324111658</c:v>
                </c:pt>
                <c:pt idx="934">
                  <c:v>0.99767176494769649</c:v>
                </c:pt>
                <c:pt idx="935">
                  <c:v>0.99716614705831585</c:v>
                </c:pt>
                <c:pt idx="936">
                  <c:v>0.99624454175878141</c:v>
                </c:pt>
                <c:pt idx="937">
                  <c:v>0.99502717549059416</c:v>
                </c:pt>
                <c:pt idx="938">
                  <c:v>0.99412381009164641</c:v>
                </c:pt>
                <c:pt idx="939">
                  <c:v>0.9946115803363671</c:v>
                </c:pt>
                <c:pt idx="940">
                  <c:v>0.99402633449388766</c:v>
                </c:pt>
                <c:pt idx="941">
                  <c:v>0.99575108380312505</c:v>
                </c:pt>
                <c:pt idx="942">
                  <c:v>0.99526605934989054</c:v>
                </c:pt>
                <c:pt idx="943">
                  <c:v>0.99449625709394851</c:v>
                </c:pt>
                <c:pt idx="944">
                  <c:v>0.99478005425683969</c:v>
                </c:pt>
                <c:pt idx="945">
                  <c:v>0.99452646080029639</c:v>
                </c:pt>
                <c:pt idx="946">
                  <c:v>0.99314787734627852</c:v>
                </c:pt>
                <c:pt idx="947">
                  <c:v>0.99314571993868228</c:v>
                </c:pt>
                <c:pt idx="948">
                  <c:v>0.98976800415477462</c:v>
                </c:pt>
                <c:pt idx="949">
                  <c:v>0.98805717993093145</c:v>
                </c:pt>
                <c:pt idx="950">
                  <c:v>0.98548025462116717</c:v>
                </c:pt>
                <c:pt idx="951">
                  <c:v>0.9829809959848681</c:v>
                </c:pt>
                <c:pt idx="952">
                  <c:v>0.97979117078979949</c:v>
                </c:pt>
                <c:pt idx="953">
                  <c:v>0.97666665620650872</c:v>
                </c:pt>
                <c:pt idx="954">
                  <c:v>0.97120880724386871</c:v>
                </c:pt>
                <c:pt idx="955">
                  <c:v>0.96811076993562284</c:v>
                </c:pt>
                <c:pt idx="956">
                  <c:v>0.96299222234948767</c:v>
                </c:pt>
                <c:pt idx="957">
                  <c:v>0.95931560754951462</c:v>
                </c:pt>
                <c:pt idx="958">
                  <c:v>0.95400661971101697</c:v>
                </c:pt>
                <c:pt idx="959">
                  <c:v>0.9488792463665332</c:v>
                </c:pt>
                <c:pt idx="960">
                  <c:v>0.94343257669780134</c:v>
                </c:pt>
                <c:pt idx="961">
                  <c:v>0.93753108628218262</c:v>
                </c:pt>
                <c:pt idx="962">
                  <c:v>0.93010332805618356</c:v>
                </c:pt>
                <c:pt idx="963">
                  <c:v>0.92459703548660932</c:v>
                </c:pt>
                <c:pt idx="964">
                  <c:v>0.91759173689355278</c:v>
                </c:pt>
                <c:pt idx="965">
                  <c:v>0.90974289193035407</c:v>
                </c:pt>
                <c:pt idx="966">
                  <c:v>0.9014796285807084</c:v>
                </c:pt>
                <c:pt idx="967">
                  <c:v>0.89215864712499937</c:v>
                </c:pt>
                <c:pt idx="968">
                  <c:v>0.88341938120843089</c:v>
                </c:pt>
                <c:pt idx="969">
                  <c:v>0.87783404906964746</c:v>
                </c:pt>
                <c:pt idx="970">
                  <c:v>0.86838754571742816</c:v>
                </c:pt>
                <c:pt idx="971">
                  <c:v>0.85912148009144285</c:v>
                </c:pt>
                <c:pt idx="972">
                  <c:v>0.85133931863576551</c:v>
                </c:pt>
                <c:pt idx="973">
                  <c:v>0.84333239453414888</c:v>
                </c:pt>
                <c:pt idx="974">
                  <c:v>0.83452213029486666</c:v>
                </c:pt>
                <c:pt idx="975">
                  <c:v>0.82778650765134398</c:v>
                </c:pt>
                <c:pt idx="976">
                  <c:v>0.81972643287167413</c:v>
                </c:pt>
                <c:pt idx="977">
                  <c:v>0.81398929768929884</c:v>
                </c:pt>
                <c:pt idx="978">
                  <c:v>0.80579056043957775</c:v>
                </c:pt>
                <c:pt idx="979">
                  <c:v>0.79733195363848741</c:v>
                </c:pt>
                <c:pt idx="980">
                  <c:v>0.78847540319986698</c:v>
                </c:pt>
                <c:pt idx="981">
                  <c:v>0.78044670889432477</c:v>
                </c:pt>
                <c:pt idx="982">
                  <c:v>0.77204654822629704</c:v>
                </c:pt>
                <c:pt idx="983">
                  <c:v>0.76171923419090937</c:v>
                </c:pt>
                <c:pt idx="984">
                  <c:v>0.75158000687232374</c:v>
                </c:pt>
                <c:pt idx="985">
                  <c:v>0.74228550269166005</c:v>
                </c:pt>
                <c:pt idx="986">
                  <c:v>0.73255324089691676</c:v>
                </c:pt>
                <c:pt idx="987">
                  <c:v>0.72187583844704295</c:v>
                </c:pt>
                <c:pt idx="988">
                  <c:v>0.71255446473540762</c:v>
                </c:pt>
                <c:pt idx="989">
                  <c:v>0.70218262965235145</c:v>
                </c:pt>
                <c:pt idx="990">
                  <c:v>0.69370186039140891</c:v>
                </c:pt>
                <c:pt idx="991">
                  <c:v>0.68310251687092738</c:v>
                </c:pt>
                <c:pt idx="992">
                  <c:v>0.67415574756919017</c:v>
                </c:pt>
                <c:pt idx="993">
                  <c:v>0.66487399170614081</c:v>
                </c:pt>
                <c:pt idx="994">
                  <c:v>0.65691825700294504</c:v>
                </c:pt>
                <c:pt idx="995">
                  <c:v>0.64769435888906857</c:v>
                </c:pt>
                <c:pt idx="996">
                  <c:v>0.63883172848358583</c:v>
                </c:pt>
                <c:pt idx="997">
                  <c:v>0.6243510125694488</c:v>
                </c:pt>
                <c:pt idx="998">
                  <c:v>0.6134290385493435</c:v>
                </c:pt>
                <c:pt idx="999">
                  <c:v>0.60160154172269398</c:v>
                </c:pt>
                <c:pt idx="1000">
                  <c:v>0.59006137236227518</c:v>
                </c:pt>
                <c:pt idx="1001">
                  <c:v>0.57692001430949635</c:v>
                </c:pt>
                <c:pt idx="1002">
                  <c:v>0.56485206459984405</c:v>
                </c:pt>
                <c:pt idx="1003">
                  <c:v>0.5524836468504204</c:v>
                </c:pt>
                <c:pt idx="1004">
                  <c:v>0.54189430585606735</c:v>
                </c:pt>
                <c:pt idx="1005">
                  <c:v>0.53105980490759253</c:v>
                </c:pt>
                <c:pt idx="1006">
                  <c:v>0.5222362039668057</c:v>
                </c:pt>
                <c:pt idx="1007">
                  <c:v>0.51326393802983972</c:v>
                </c:pt>
                <c:pt idx="1008">
                  <c:v>0.50398041701512086</c:v>
                </c:pt>
                <c:pt idx="1009">
                  <c:v>0.49120856404519425</c:v>
                </c:pt>
                <c:pt idx="1010">
                  <c:v>0.48074729461087445</c:v>
                </c:pt>
                <c:pt idx="1011">
                  <c:v>0.47093481647914215</c:v>
                </c:pt>
                <c:pt idx="1012">
                  <c:v>0.46129002775602945</c:v>
                </c:pt>
                <c:pt idx="1013">
                  <c:v>0.44887865798264359</c:v>
                </c:pt>
                <c:pt idx="1014">
                  <c:v>0.43786803412312775</c:v>
                </c:pt>
                <c:pt idx="1015">
                  <c:v>0.42948101402864097</c:v>
                </c:pt>
                <c:pt idx="1016">
                  <c:v>0.42257279877741688</c:v>
                </c:pt>
                <c:pt idx="1017">
                  <c:v>0.41050131876442525</c:v>
                </c:pt>
                <c:pt idx="1018">
                  <c:v>0.40019244075758742</c:v>
                </c:pt>
                <c:pt idx="1019">
                  <c:v>0.39085302327332871</c:v>
                </c:pt>
                <c:pt idx="1020">
                  <c:v>0.38474010691327543</c:v>
                </c:pt>
                <c:pt idx="1021">
                  <c:v>0.37864719560547855</c:v>
                </c:pt>
                <c:pt idx="1022">
                  <c:v>0.3679935246391639</c:v>
                </c:pt>
                <c:pt idx="1023">
                  <c:v>0.35761737474091504</c:v>
                </c:pt>
                <c:pt idx="1024">
                  <c:v>0.35135010567374669</c:v>
                </c:pt>
                <c:pt idx="1025">
                  <c:v>0.346154283670072</c:v>
                </c:pt>
                <c:pt idx="1026">
                  <c:v>0.33822522236988484</c:v>
                </c:pt>
                <c:pt idx="1027">
                  <c:v>0.3280842298996296</c:v>
                </c:pt>
                <c:pt idx="1028">
                  <c:v>0.31569266905053672</c:v>
                </c:pt>
                <c:pt idx="1029">
                  <c:v>0.30862029469403263</c:v>
                </c:pt>
                <c:pt idx="1030">
                  <c:v>0.30513863108957723</c:v>
                </c:pt>
                <c:pt idx="1031">
                  <c:v>0.29914437214731882</c:v>
                </c:pt>
                <c:pt idx="1032">
                  <c:v>0.29329936658512978</c:v>
                </c:pt>
                <c:pt idx="1033">
                  <c:v>0.28851796296790244</c:v>
                </c:pt>
                <c:pt idx="1034">
                  <c:v>0.28323094146129457</c:v>
                </c:pt>
                <c:pt idx="1035">
                  <c:v>0.2752934466586856</c:v>
                </c:pt>
                <c:pt idx="1036">
                  <c:v>0.26929095034196876</c:v>
                </c:pt>
                <c:pt idx="1037">
                  <c:v>0.26153840420874913</c:v>
                </c:pt>
                <c:pt idx="1038">
                  <c:v>0.25354618970438025</c:v>
                </c:pt>
                <c:pt idx="1039">
                  <c:v>0.24394709879671586</c:v>
                </c:pt>
                <c:pt idx="1040">
                  <c:v>0.23686079935481738</c:v>
                </c:pt>
                <c:pt idx="1041">
                  <c:v>0.22745273708340472</c:v>
                </c:pt>
                <c:pt idx="1042">
                  <c:v>0.22402128223755338</c:v>
                </c:pt>
                <c:pt idx="1043">
                  <c:v>0.22187368103944691</c:v>
                </c:pt>
                <c:pt idx="1044">
                  <c:v>0.2135707998412148</c:v>
                </c:pt>
                <c:pt idx="1045">
                  <c:v>0.21119863212513298</c:v>
                </c:pt>
                <c:pt idx="1046">
                  <c:v>0.20437455577016317</c:v>
                </c:pt>
                <c:pt idx="1047">
                  <c:v>0.20037570272649252</c:v>
                </c:pt>
                <c:pt idx="1048">
                  <c:v>0.19557880500016483</c:v>
                </c:pt>
                <c:pt idx="1049">
                  <c:v>0.19378286124025054</c:v>
                </c:pt>
                <c:pt idx="1050">
                  <c:v>0.1871584431519176</c:v>
                </c:pt>
                <c:pt idx="1051">
                  <c:v>0.18680050961889991</c:v>
                </c:pt>
                <c:pt idx="1052">
                  <c:v>0.18098668840287527</c:v>
                </c:pt>
                <c:pt idx="1053">
                  <c:v>0.18417906326146691</c:v>
                </c:pt>
                <c:pt idx="1054">
                  <c:v>0.17996152753871972</c:v>
                </c:pt>
                <c:pt idx="1055">
                  <c:v>0.17346988808153901</c:v>
                </c:pt>
                <c:pt idx="1056">
                  <c:v>0.16494499002885454</c:v>
                </c:pt>
                <c:pt idx="1057">
                  <c:v>0.16040070511925383</c:v>
                </c:pt>
                <c:pt idx="1058">
                  <c:v>0.15239358488967419</c:v>
                </c:pt>
                <c:pt idx="1059">
                  <c:v>0.14763669726785911</c:v>
                </c:pt>
                <c:pt idx="1060">
                  <c:v>0.14272212276355295</c:v>
                </c:pt>
                <c:pt idx="1061">
                  <c:v>0.13793444305150024</c:v>
                </c:pt>
                <c:pt idx="1062">
                  <c:v>0.13819333196305275</c:v>
                </c:pt>
                <c:pt idx="1063">
                  <c:v>0.13650231666350263</c:v>
                </c:pt>
                <c:pt idx="1064">
                  <c:v>0.13032605097130423</c:v>
                </c:pt>
                <c:pt idx="1065">
                  <c:v>0.1268067307978957</c:v>
                </c:pt>
                <c:pt idx="1066">
                  <c:v>0.12250995937797637</c:v>
                </c:pt>
                <c:pt idx="1067">
                  <c:v>0.11726745891903699</c:v>
                </c:pt>
                <c:pt idx="1068">
                  <c:v>0.11411332901328806</c:v>
                </c:pt>
                <c:pt idx="1069">
                  <c:v>0.10870058948220661</c:v>
                </c:pt>
                <c:pt idx="1070">
                  <c:v>0.10803434279088529</c:v>
                </c:pt>
                <c:pt idx="1071">
                  <c:v>0.10472840984154447</c:v>
                </c:pt>
                <c:pt idx="1072">
                  <c:v>9.9884441404025331E-2</c:v>
                </c:pt>
                <c:pt idx="1073">
                  <c:v>0.10116417636454073</c:v>
                </c:pt>
                <c:pt idx="1074">
                  <c:v>9.638336113120341E-2</c:v>
                </c:pt>
                <c:pt idx="1075">
                  <c:v>9.059248688688458E-2</c:v>
                </c:pt>
                <c:pt idx="1076">
                  <c:v>8.9081517057641335E-2</c:v>
                </c:pt>
                <c:pt idx="1077">
                  <c:v>8.5278399721341464E-2</c:v>
                </c:pt>
                <c:pt idx="1078">
                  <c:v>8.4199695923205781E-2</c:v>
                </c:pt>
                <c:pt idx="1079">
                  <c:v>9.3356126017708013E-2</c:v>
                </c:pt>
                <c:pt idx="1080">
                  <c:v>8.8377025413477112E-2</c:v>
                </c:pt>
                <c:pt idx="1081">
                  <c:v>8.3286131870166522E-2</c:v>
                </c:pt>
                <c:pt idx="1082">
                  <c:v>8.0389910236153772E-2</c:v>
                </c:pt>
                <c:pt idx="1083">
                  <c:v>7.6459309723710692E-2</c:v>
                </c:pt>
                <c:pt idx="1084">
                  <c:v>7.6069211204712162E-2</c:v>
                </c:pt>
                <c:pt idx="1085">
                  <c:v>7.1736352239546095E-2</c:v>
                </c:pt>
                <c:pt idx="1086">
                  <c:v>6.3190076238861956E-2</c:v>
                </c:pt>
                <c:pt idx="1087">
                  <c:v>6.3700989583251669E-2</c:v>
                </c:pt>
                <c:pt idx="1088">
                  <c:v>6.3661763990592229E-2</c:v>
                </c:pt>
                <c:pt idx="1089">
                  <c:v>6.7656694474996865E-2</c:v>
                </c:pt>
                <c:pt idx="1090">
                  <c:v>6.5900564691631955E-2</c:v>
                </c:pt>
                <c:pt idx="1091">
                  <c:v>6.0889102973456941E-2</c:v>
                </c:pt>
                <c:pt idx="1092">
                  <c:v>6.1560056735897331E-2</c:v>
                </c:pt>
                <c:pt idx="1093">
                  <c:v>5.5282589014637486E-2</c:v>
                </c:pt>
                <c:pt idx="1094">
                  <c:v>5.2205929654391268E-2</c:v>
                </c:pt>
                <c:pt idx="1095">
                  <c:v>5.3003974337048287E-2</c:v>
                </c:pt>
                <c:pt idx="1096">
                  <c:v>4.7282137135810073E-2</c:v>
                </c:pt>
                <c:pt idx="1097">
                  <c:v>5.2877471800721519E-2</c:v>
                </c:pt>
                <c:pt idx="1098">
                  <c:v>5.3674928099488865E-2</c:v>
                </c:pt>
                <c:pt idx="1099">
                  <c:v>5.4969568785214896E-2</c:v>
                </c:pt>
                <c:pt idx="1100">
                  <c:v>6.0041045660159054E-2</c:v>
                </c:pt>
                <c:pt idx="1101">
                  <c:v>5.7276425889518895E-2</c:v>
                </c:pt>
                <c:pt idx="1102">
                  <c:v>5.4337252231544071E-2</c:v>
                </c:pt>
                <c:pt idx="1103">
                  <c:v>4.7331561382560977E-2</c:v>
                </c:pt>
                <c:pt idx="1104">
                  <c:v>3.5451894517674359E-2</c:v>
                </c:pt>
                <c:pt idx="1105">
                  <c:v>3.5806101619389526E-2</c:v>
                </c:pt>
                <c:pt idx="1106">
                  <c:v>3.1323400890264169E-2</c:v>
                </c:pt>
                <c:pt idx="1107">
                  <c:v>2.4544433966852856E-2</c:v>
                </c:pt>
                <c:pt idx="1108">
                  <c:v>1.9530422585154927E-2</c:v>
                </c:pt>
                <c:pt idx="1109">
                  <c:v>1.1754733352266334E-2</c:v>
                </c:pt>
                <c:pt idx="1110">
                  <c:v>1.4517587971236815E-2</c:v>
                </c:pt>
                <c:pt idx="1111">
                  <c:v>1.9701446169150247E-2</c:v>
                </c:pt>
                <c:pt idx="1112">
                  <c:v>1.573044329626792E-2</c:v>
                </c:pt>
                <c:pt idx="1113">
                  <c:v>1.3661881667370184E-2</c:v>
                </c:pt>
                <c:pt idx="1114">
                  <c:v>1.6533587305970678E-2</c:v>
                </c:pt>
                <c:pt idx="1115">
                  <c:v>1.784332984487073E-2</c:v>
                </c:pt>
                <c:pt idx="1116">
                  <c:v>1.9581219727648942E-2</c:v>
                </c:pt>
                <c:pt idx="1117">
                  <c:v>1.9050105203039569E-2</c:v>
                </c:pt>
                <c:pt idx="1118">
                  <c:v>2.0454773676175611E-2</c:v>
                </c:pt>
                <c:pt idx="1119">
                  <c:v>1.795316150431718E-2</c:v>
                </c:pt>
                <c:pt idx="1120">
                  <c:v>1.3889390104795205E-2</c:v>
                </c:pt>
                <c:pt idx="1121">
                  <c:v>4.0486695463482283E-3</c:v>
                </c:pt>
                <c:pt idx="1122">
                  <c:v>2.2317400943612023E-3</c:v>
                </c:pt>
                <c:pt idx="1123">
                  <c:v>3.7831122840435889E-3</c:v>
                </c:pt>
                <c:pt idx="1124">
                  <c:v>-4.7729701148053628E-3</c:v>
                </c:pt>
                <c:pt idx="1125">
                  <c:v>-8.6429670865896188E-3</c:v>
                </c:pt>
                <c:pt idx="1126">
                  <c:v>-1.214149769588862E-2</c:v>
                </c:pt>
                <c:pt idx="1127">
                  <c:v>-3.9566855315616364E-3</c:v>
                </c:pt>
                <c:pt idx="1128">
                  <c:v>4.327367382193836E-3</c:v>
                </c:pt>
                <c:pt idx="1129">
                  <c:v>2.8677830793346613E-3</c:v>
                </c:pt>
                <c:pt idx="1130">
                  <c:v>1.2497077693346983E-2</c:v>
                </c:pt>
                <c:pt idx="1131">
                  <c:v>1.7749580678414558E-2</c:v>
                </c:pt>
                <c:pt idx="1132">
                  <c:v>1.877944861368919E-2</c:v>
                </c:pt>
                <c:pt idx="1133">
                  <c:v>1.6474945044944723E-2</c:v>
                </c:pt>
                <c:pt idx="1134">
                  <c:v>1.3178033981915567E-2</c:v>
                </c:pt>
                <c:pt idx="1135">
                  <c:v>1.3727780663038126E-2</c:v>
                </c:pt>
                <c:pt idx="1136">
                  <c:v>1.1418766151137967E-2</c:v>
                </c:pt>
                <c:pt idx="1137">
                  <c:v>-1.1424453862071897E-3</c:v>
                </c:pt>
                <c:pt idx="1138">
                  <c:v>-1.0896869640802155E-3</c:v>
                </c:pt>
                <c:pt idx="1139">
                  <c:v>-2.7301012490997039E-3</c:v>
                </c:pt>
                <c:pt idx="1140">
                  <c:v>-2.5698647030857262E-3</c:v>
                </c:pt>
                <c:pt idx="1141">
                  <c:v>-9.0216901837168618E-3</c:v>
                </c:pt>
                <c:pt idx="1142">
                  <c:v>-1.2765576875100926E-2</c:v>
                </c:pt>
                <c:pt idx="1143">
                  <c:v>-1.0485785429731914E-2</c:v>
                </c:pt>
                <c:pt idx="1144">
                  <c:v>-2.9487839281761635E-3</c:v>
                </c:pt>
                <c:pt idx="1145">
                  <c:v>6.6193187612891436E-4</c:v>
                </c:pt>
                <c:pt idx="1146">
                  <c:v>-4.3108926332764328E-4</c:v>
                </c:pt>
                <c:pt idx="1147">
                  <c:v>1.0672695378754588E-2</c:v>
                </c:pt>
                <c:pt idx="1148">
                  <c:v>1.326805671706901E-2</c:v>
                </c:pt>
                <c:pt idx="1149">
                  <c:v>1.3402796627854293E-2</c:v>
                </c:pt>
                <c:pt idx="1150">
                  <c:v>1.0725453800881564E-2</c:v>
                </c:pt>
                <c:pt idx="1151">
                  <c:v>3.6575903875332577E-3</c:v>
                </c:pt>
                <c:pt idx="1152">
                  <c:v>3.5740398751686543E-3</c:v>
                </c:pt>
                <c:pt idx="1153">
                  <c:v>2.6494926561846832E-3</c:v>
                </c:pt>
                <c:pt idx="1154">
                  <c:v>-5.3784171375043871E-3</c:v>
                </c:pt>
                <c:pt idx="1155">
                  <c:v>0</c:v>
                </c:pt>
                <c:pt idx="1156">
                  <c:v>-1.3719347160616045E-2</c:v>
                </c:pt>
                <c:pt idx="1157">
                  <c:v>-1.6057192483121058E-2</c:v>
                </c:pt>
                <c:pt idx="1158">
                  <c:v>-1.5867144486685886E-2</c:v>
                </c:pt>
                <c:pt idx="1159">
                  <c:v>-2.2652387504922749E-2</c:v>
                </c:pt>
                <c:pt idx="1160">
                  <c:v>-2.939193270771116E-2</c:v>
                </c:pt>
                <c:pt idx="1161">
                  <c:v>-3.626053011034925E-2</c:v>
                </c:pt>
                <c:pt idx="1162">
                  <c:v>-3.3625747051412108E-2</c:v>
                </c:pt>
                <c:pt idx="1163">
                  <c:v>-1.9468053892826243E-2</c:v>
                </c:pt>
                <c:pt idx="1164">
                  <c:v>-1.302583868239654E-2</c:v>
                </c:pt>
                <c:pt idx="1165">
                  <c:v>-1.4255561012271156E-2</c:v>
                </c:pt>
                <c:pt idx="1166">
                  <c:v>-9.9956616494516516E-3</c:v>
                </c:pt>
                <c:pt idx="1167">
                  <c:v>-1.3125275559788313E-2</c:v>
                </c:pt>
                <c:pt idx="1168">
                  <c:v>-1.358205758630794E-2</c:v>
                </c:pt>
                <c:pt idx="1169">
                  <c:v>-3.4557551005038066E-2</c:v>
                </c:pt>
                <c:pt idx="1170">
                  <c:v>-3.0676963123235756E-2</c:v>
                </c:pt>
                <c:pt idx="1171">
                  <c:v>-2.3123486872763065E-2</c:v>
                </c:pt>
                <c:pt idx="1172">
                  <c:v>-2.9588060671008505E-2</c:v>
                </c:pt>
                <c:pt idx="1173">
                  <c:v>-3.3188773949185485E-2</c:v>
                </c:pt>
                <c:pt idx="1174">
                  <c:v>-2.9025173416344977E-2</c:v>
                </c:pt>
                <c:pt idx="1175">
                  <c:v>-2.7627369421924439E-2</c:v>
                </c:pt>
                <c:pt idx="1176">
                  <c:v>-1.03855640404869E-2</c:v>
                </c:pt>
                <c:pt idx="1177">
                  <c:v>-1.3826236900613281E-2</c:v>
                </c:pt>
                <c:pt idx="1178">
                  <c:v>-1.7542469549172306E-2</c:v>
                </c:pt>
                <c:pt idx="1179">
                  <c:v>-8.0853752869351168E-3</c:v>
                </c:pt>
                <c:pt idx="1180">
                  <c:v>-6.6644281928454211E-3</c:v>
                </c:pt>
                <c:pt idx="1181">
                  <c:v>4.4638724446487933E-3</c:v>
                </c:pt>
                <c:pt idx="1182">
                  <c:v>5.6555459496437921E-3</c:v>
                </c:pt>
                <c:pt idx="1183">
                  <c:v>-1.6435719452285197E-2</c:v>
                </c:pt>
                <c:pt idx="1184">
                  <c:v>-1.3520865661759163E-2</c:v>
                </c:pt>
                <c:pt idx="1185">
                  <c:v>-1.3458300841467378E-2</c:v>
                </c:pt>
                <c:pt idx="1186">
                  <c:v>-1.0424397377219943E-2</c:v>
                </c:pt>
                <c:pt idx="1187">
                  <c:v>-1.2802252804237442E-2</c:v>
                </c:pt>
                <c:pt idx="1188">
                  <c:v>-4.0766766195070345E-2</c:v>
                </c:pt>
                <c:pt idx="1189">
                  <c:v>-5.0356050704569992E-2</c:v>
                </c:pt>
                <c:pt idx="1190">
                  <c:v>-3.5122595667297841E-2</c:v>
                </c:pt>
                <c:pt idx="1191">
                  <c:v>-4.3244450755406373E-2</c:v>
                </c:pt>
                <c:pt idx="1192">
                  <c:v>-4.2732949027126814E-2</c:v>
                </c:pt>
                <c:pt idx="1193">
                  <c:v>-5.8167435226778759E-2</c:v>
                </c:pt>
                <c:pt idx="1194">
                  <c:v>-6.3681376786921762E-2</c:v>
                </c:pt>
                <c:pt idx="1195">
                  <c:v>-4.654410760992183E-2</c:v>
                </c:pt>
                <c:pt idx="1196">
                  <c:v>-3.9541750936314797E-2</c:v>
                </c:pt>
                <c:pt idx="1197">
                  <c:v>-4.0175244257765343E-2</c:v>
                </c:pt>
                <c:pt idx="1198">
                  <c:v>-3.8120999970188391E-2</c:v>
                </c:pt>
                <c:pt idx="1199">
                  <c:v>-4.9044346886036976E-2</c:v>
                </c:pt>
                <c:pt idx="1200">
                  <c:v>-3.6575903875331557E-2</c:v>
                </c:pt>
                <c:pt idx="1201">
                  <c:v>-3.0408071685554962E-2</c:v>
                </c:pt>
                <c:pt idx="1202">
                  <c:v>-1.7703098351112858E-2</c:v>
                </c:pt>
                <c:pt idx="1203">
                  <c:v>-1.6299606645756724E-2</c:v>
                </c:pt>
                <c:pt idx="1204">
                  <c:v>-2.4874517329082243E-2</c:v>
                </c:pt>
                <c:pt idx="1205">
                  <c:v>-3.8375377938585212E-2</c:v>
                </c:pt>
                <c:pt idx="1206">
                  <c:v>-2.5966950084648662E-2</c:v>
                </c:pt>
                <c:pt idx="1207">
                  <c:v>-3.3689488639483706E-2</c:v>
                </c:pt>
                <c:pt idx="1208">
                  <c:v>-2.093960200144657E-2</c:v>
                </c:pt>
                <c:pt idx="1209">
                  <c:v>-2.7874098399752602E-2</c:v>
                </c:pt>
                <c:pt idx="1210">
                  <c:v>-3.0336877234878084E-2</c:v>
                </c:pt>
                <c:pt idx="1211">
                  <c:v>-2.9663962192804639E-2</c:v>
                </c:pt>
                <c:pt idx="1212">
                  <c:v>-8.1383298370253793E-3</c:v>
                </c:pt>
                <c:pt idx="1213">
                  <c:v>-3.5293030867403208E-2</c:v>
                </c:pt>
                <c:pt idx="1214">
                  <c:v>-6.0054970745552799E-2</c:v>
                </c:pt>
                <c:pt idx="1215">
                  <c:v>-7.9900570967726653E-2</c:v>
                </c:pt>
                <c:pt idx="1216">
                  <c:v>-8.8149320848088533E-2</c:v>
                </c:pt>
                <c:pt idx="1217">
                  <c:v>-8.5307230531946041E-2</c:v>
                </c:pt>
                <c:pt idx="1218">
                  <c:v>-8.7173584230684067E-2</c:v>
                </c:pt>
                <c:pt idx="1219">
                  <c:v>-0.11248762432551584</c:v>
                </c:pt>
                <c:pt idx="1220">
                  <c:v>-0.11364948638008955</c:v>
                </c:pt>
                <c:pt idx="1221">
                  <c:v>-7.9934501105377059E-2</c:v>
                </c:pt>
                <c:pt idx="1222">
                  <c:v>-6.0110278831202686E-2</c:v>
                </c:pt>
                <c:pt idx="1223">
                  <c:v>-5.9920819218657564E-2</c:v>
                </c:pt>
                <c:pt idx="1224">
                  <c:v>-6.1781877462386565E-2</c:v>
                </c:pt>
                <c:pt idx="1225">
                  <c:v>-7.5345106764218031E-2</c:v>
                </c:pt>
                <c:pt idx="1226">
                  <c:v>-7.8239367118597733E-2</c:v>
                </c:pt>
                <c:pt idx="1227">
                  <c:v>-6.6722340857847992E-2</c:v>
                </c:pt>
                <c:pt idx="1228">
                  <c:v>-8.030282942044964E-2</c:v>
                </c:pt>
                <c:pt idx="1229">
                  <c:v>-0.11465405380809887</c:v>
                </c:pt>
                <c:pt idx="1230">
                  <c:v>-0.1112908514934751</c:v>
                </c:pt>
                <c:pt idx="1231">
                  <c:v>-0.10771700774626992</c:v>
                </c:pt>
                <c:pt idx="1232">
                  <c:v>-7.5235275104771487E-2</c:v>
                </c:pt>
                <c:pt idx="1233">
                  <c:v>-5.4330780008755047E-2</c:v>
                </c:pt>
                <c:pt idx="1234">
                  <c:v>-5.9576222387143919E-2</c:v>
                </c:pt>
                <c:pt idx="1235">
                  <c:v>-3.9874187834103909E-2</c:v>
                </c:pt>
                <c:pt idx="1236">
                  <c:v>-1.3853890943438226E-2</c:v>
                </c:pt>
                <c:pt idx="1237">
                  <c:v>-2.30366021850224E-2</c:v>
                </c:pt>
                <c:pt idx="1238">
                  <c:v>1.4024522271507155E-2</c:v>
                </c:pt>
                <c:pt idx="1239">
                  <c:v>2.2837140046349362E-3</c:v>
                </c:pt>
                <c:pt idx="1240">
                  <c:v>4.4646569565020338E-3</c:v>
                </c:pt>
                <c:pt idx="1241">
                  <c:v>3.2381118996327035E-2</c:v>
                </c:pt>
                <c:pt idx="1242">
                  <c:v>2.9416252575160225E-2</c:v>
                </c:pt>
                <c:pt idx="1243">
                  <c:v>1.9392152371030296E-2</c:v>
                </c:pt>
                <c:pt idx="1244">
                  <c:v>2.2384868962985242E-2</c:v>
                </c:pt>
                <c:pt idx="1245">
                  <c:v>-2.9808508501754823E-2</c:v>
                </c:pt>
                <c:pt idx="1246">
                  <c:v>-9.3286304462773684E-3</c:v>
                </c:pt>
                <c:pt idx="1247">
                  <c:v>-2.3027384170747355E-2</c:v>
                </c:pt>
                <c:pt idx="1248">
                  <c:v>-8.5166410654298488E-2</c:v>
                </c:pt>
                <c:pt idx="1249">
                  <c:v>-8.8039489188642087E-2</c:v>
                </c:pt>
                <c:pt idx="1250">
                  <c:v>-7.2187446555129944E-2</c:v>
                </c:pt>
                <c:pt idx="1251">
                  <c:v>-4.6783187597181336E-2</c:v>
                </c:pt>
                <c:pt idx="1252">
                  <c:v>-2.5747482893718868E-2</c:v>
                </c:pt>
                <c:pt idx="1253">
                  <c:v>-6.3208708395375054E-2</c:v>
                </c:pt>
                <c:pt idx="1254">
                  <c:v>-6.5844668222092007E-2</c:v>
                </c:pt>
                <c:pt idx="1255">
                  <c:v>-8.8673374766017714E-3</c:v>
                </c:pt>
                <c:pt idx="1256">
                  <c:v>-2.1329112136555247E-2</c:v>
                </c:pt>
                <c:pt idx="1257">
                  <c:v>-3.4395353179391033E-2</c:v>
                </c:pt>
                <c:pt idx="1258">
                  <c:v>-2.4402437321425399E-2</c:v>
                </c:pt>
                <c:pt idx="1259">
                  <c:v>-5.2062560113220614E-2</c:v>
                </c:pt>
                <c:pt idx="1260">
                  <c:v>-4.6267371053709185E-2</c:v>
                </c:pt>
                <c:pt idx="1261">
                  <c:v>-2.7830361863937295E-2</c:v>
                </c:pt>
                <c:pt idx="1262">
                  <c:v>-4.6458988073850745E-2</c:v>
                </c:pt>
                <c:pt idx="1263">
                  <c:v>-4.6820844166134377E-2</c:v>
                </c:pt>
                <c:pt idx="1264">
                  <c:v>-3.3136015527058506E-2</c:v>
                </c:pt>
                <c:pt idx="1265">
                  <c:v>-9.2267223565480769E-2</c:v>
                </c:pt>
                <c:pt idx="1266">
                  <c:v>-8.8169325900344916E-2</c:v>
                </c:pt>
                <c:pt idx="1267">
                  <c:v>-5.4770695030431159E-2</c:v>
                </c:pt>
                <c:pt idx="1268">
                  <c:v>-9.4841599211722374E-2</c:v>
                </c:pt>
                <c:pt idx="1269">
                  <c:v>-8.843743282617246E-2</c:v>
                </c:pt>
                <c:pt idx="1270">
                  <c:v>-8.0053550779098648E-2</c:v>
                </c:pt>
                <c:pt idx="1271">
                  <c:v>-9.0987880860891851E-2</c:v>
                </c:pt>
                <c:pt idx="1272">
                  <c:v>-6.9991597878052203E-2</c:v>
                </c:pt>
                <c:pt idx="1273">
                  <c:v>-7.5476708627590636E-2</c:v>
                </c:pt>
                <c:pt idx="1274">
                  <c:v>-0.12688047491209528</c:v>
                </c:pt>
                <c:pt idx="1275">
                  <c:v>-9.2536899515014703E-2</c:v>
                </c:pt>
                <c:pt idx="1276">
                  <c:v>-8.4021415604568286E-2</c:v>
                </c:pt>
                <c:pt idx="1277">
                  <c:v>-0.11538168855193216</c:v>
                </c:pt>
                <c:pt idx="1278">
                  <c:v>-0.1122632539355036</c:v>
                </c:pt>
                <c:pt idx="1279">
                  <c:v>-0.12581903037472988</c:v>
                </c:pt>
                <c:pt idx="1280">
                  <c:v>-0.11462012367044838</c:v>
                </c:pt>
                <c:pt idx="1281">
                  <c:v>-7.5061701857253346E-2</c:v>
                </c:pt>
                <c:pt idx="1282">
                  <c:v>-9.6867993328511093E-2</c:v>
                </c:pt>
                <c:pt idx="1283">
                  <c:v>-9.0133351324805044E-2</c:v>
                </c:pt>
                <c:pt idx="1284">
                  <c:v>-6.8223896544852794E-2</c:v>
                </c:pt>
                <c:pt idx="1285">
                  <c:v>-6.33763978039944E-2</c:v>
                </c:pt>
                <c:pt idx="1286">
                  <c:v>-3.9238733233020309E-2</c:v>
                </c:pt>
                <c:pt idx="1287">
                  <c:v>-5.0578263686985987E-2</c:v>
                </c:pt>
                <c:pt idx="1288">
                  <c:v>-3.4514991237002475E-2</c:v>
                </c:pt>
                <c:pt idx="1289">
                  <c:v>1.2205435411923694E-2</c:v>
                </c:pt>
                <c:pt idx="1290">
                  <c:v>-8.2981741271117616E-4</c:v>
                </c:pt>
                <c:pt idx="1291">
                  <c:v>-7.7443087587609179E-3</c:v>
                </c:pt>
                <c:pt idx="1292">
                  <c:v>-2.4303588827923484E-2</c:v>
                </c:pt>
                <c:pt idx="1293">
                  <c:v>-3.7618520128220582E-2</c:v>
                </c:pt>
                <c:pt idx="1294">
                  <c:v>-4.1165298216490585E-2</c:v>
                </c:pt>
                <c:pt idx="1295">
                  <c:v>-4.7482579914299917E-2</c:v>
                </c:pt>
                <c:pt idx="1296">
                  <c:v>-6.4603178214419438E-2</c:v>
                </c:pt>
                <c:pt idx="1297">
                  <c:v>-7.4148137804213907E-2</c:v>
                </c:pt>
                <c:pt idx="1298">
                  <c:v>-4.3965024892561058E-2</c:v>
                </c:pt>
              </c:numCache>
            </c:numRef>
          </c:yVal>
          <c:smooth val="0"/>
          <c:extLst>
            <c:ext xmlns:c16="http://schemas.microsoft.com/office/drawing/2014/chart" uri="{C3380CC4-5D6E-409C-BE32-E72D297353CC}">
              <c16:uniqueId val="{0000000B-EA6C-4C0E-9A4F-E63847BC888B}"/>
            </c:ext>
          </c:extLst>
        </c:ser>
        <c:dLbls>
          <c:showLegendKey val="0"/>
          <c:showVal val="0"/>
          <c:showCatName val="0"/>
          <c:showSerName val="0"/>
          <c:showPercent val="0"/>
          <c:showBubbleSize val="0"/>
        </c:dLbls>
        <c:axId val="2066107343"/>
        <c:axId val="2066109007"/>
        <c:extLst>
          <c:ext xmlns:c15="http://schemas.microsoft.com/office/drawing/2012/chart" uri="{02D57815-91ED-43cb-92C2-25804820EDAC}">
            <c15:filteredScatterSeries>
              <c15:ser>
                <c:idx val="0"/>
                <c:order val="0"/>
                <c:tx>
                  <c:strRef>
                    <c:extLst>
                      <c:ext uri="{02D57815-91ED-43cb-92C2-25804820EDAC}">
                        <c15:formulaRef>
                          <c15:sqref>'24.08.21 Eg Filtres +Lihgt  Abs'!$CD$1</c15:sqref>
                        </c15:formulaRef>
                      </c:ext>
                    </c:extLst>
                    <c:strCache>
                      <c:ptCount val="1"/>
                      <c:pt idx="0">
                        <c:v>Abs Dark</c:v>
                      </c:pt>
                    </c:strCache>
                  </c:strRef>
                </c:tx>
                <c:spPr>
                  <a:ln w="19050" cap="rnd">
                    <a:solidFill>
                      <a:schemeClr val="accent1"/>
                    </a:solidFill>
                    <a:round/>
                  </a:ln>
                  <a:effectLst/>
                </c:spPr>
                <c:marker>
                  <c:symbol val="none"/>
                </c:marker>
                <c:xVal>
                  <c:numRef>
                    <c:extLst>
                      <c:ext uri="{02D57815-91ED-43cb-92C2-25804820EDAC}">
                        <c15:formulaRef>
                          <c15:sqref>'24.08.21 Eg Filtres +Lihgt  Abs'!$CC$2:$CC$1300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c:ext uri="{02D57815-91ED-43cb-92C2-25804820EDAC}">
                        <c15:formulaRef>
                          <c15:sqref>'24.08.21 Eg Filtres +Lihgt  Abs'!$CD$2:$CD$1300</c15:sqref>
                        </c15:formulaRef>
                      </c:ext>
                    </c:extLst>
                    <c:numCache>
                      <c:formatCode>General</c:formatCode>
                      <c:ptCount val="1299"/>
                      <c:pt idx="0">
                        <c:v>-2.9141610323421339</c:v>
                      </c:pt>
                      <c:pt idx="1">
                        <c:v>-5.203198214484396</c:v>
                      </c:pt>
                      <c:pt idx="2">
                        <c:v>-4.7198094422786205</c:v>
                      </c:pt>
                      <c:pt idx="3">
                        <c:v>-5.883971012355981</c:v>
                      </c:pt>
                      <c:pt idx="4">
                        <c:v>-7.2359840290682067</c:v>
                      </c:pt>
                      <c:pt idx="5">
                        <c:v>-8.8869250363851204</c:v>
                      </c:pt>
                      <c:pt idx="6">
                        <c:v>-8.1160727886225388</c:v>
                      </c:pt>
                      <c:pt idx="7">
                        <c:v>-5.4289335967388599</c:v>
                      </c:pt>
                      <c:pt idx="8">
                        <c:v>-3.9228271732666982</c:v>
                      </c:pt>
                      <c:pt idx="9">
                        <c:v>-3.4625297294253214</c:v>
                      </c:pt>
                      <c:pt idx="10">
                        <c:v>-3.8484515474162202</c:v>
                      </c:pt>
                      <c:pt idx="11">
                        <c:v>-7.4191464245202567</c:v>
                      </c:pt>
                      <c:pt idx="12">
                        <c:v>-7.0180937149311076</c:v>
                      </c:pt>
                      <c:pt idx="13">
                        <c:v>-7.4071070216292751</c:v>
                      </c:pt>
                      <c:pt idx="14">
                        <c:v>-6.7468854864479972</c:v>
                      </c:pt>
                      <c:pt idx="15">
                        <c:v>-6.0089133035890789</c:v>
                      </c:pt>
                      <c:pt idx="16">
                        <c:v>-11.119934118635342</c:v>
                      </c:pt>
                      <c:pt idx="17">
                        <c:v>-8.0927057487415528</c:v>
                      </c:pt>
                      <c:pt idx="18">
                        <c:v>-4.6568807328685864</c:v>
                      </c:pt>
                      <c:pt idx="19">
                        <c:v>-4.2280456883313988</c:v>
                      </c:pt>
                      <c:pt idx="20">
                        <c:v>-2.7530966216344375</c:v>
                      </c:pt>
                      <c:pt idx="21">
                        <c:v>-1.7807639790138559</c:v>
                      </c:pt>
                      <c:pt idx="22">
                        <c:v>-2.0369819092181696</c:v>
                      </c:pt>
                      <c:pt idx="23">
                        <c:v>-1.4788344481399345</c:v>
                      </c:pt>
                      <c:pt idx="24">
                        <c:v>-1.01895721993625</c:v>
                      </c:pt>
                      <c:pt idx="25">
                        <c:v>-0.76535053199612579</c:v>
                      </c:pt>
                      <c:pt idx="26">
                        <c:v>-0.18483524085942987</c:v>
                      </c:pt>
                      <c:pt idx="27">
                        <c:v>-4.680017230992084E-2</c:v>
                      </c:pt>
                      <c:pt idx="28">
                        <c:v>-0.28986822749367863</c:v>
                      </c:pt>
                      <c:pt idx="29">
                        <c:v>-0.1778147652707516</c:v>
                      </c:pt>
                      <c:pt idx="30">
                        <c:v>-0.21756943286141031</c:v>
                      </c:pt>
                      <c:pt idx="31">
                        <c:v>-0.48952687317133353</c:v>
                      </c:pt>
                      <c:pt idx="32">
                        <c:v>4.7192816795954565E-2</c:v>
                      </c:pt>
                      <c:pt idx="33">
                        <c:v>-0.17264840074610274</c:v>
                      </c:pt>
                      <c:pt idx="34">
                        <c:v>-0.1749467788779949</c:v>
                      </c:pt>
                      <c:pt idx="35">
                        <c:v>-0.63304267603642594</c:v>
                      </c:pt>
                      <c:pt idx="36">
                        <c:v>-0.34468274697054635</c:v>
                      </c:pt>
                      <c:pt idx="37">
                        <c:v>-0.30851747179969807</c:v>
                      </c:pt>
                      <c:pt idx="38">
                        <c:v>-0.21533929821837561</c:v>
                      </c:pt>
                      <c:pt idx="39">
                        <c:v>-0.54456825825213362</c:v>
                      </c:pt>
                      <c:pt idx="40">
                        <c:v>-0.60897304108434003</c:v>
                      </c:pt>
                      <c:pt idx="41">
                        <c:v>-0.65825710040259744</c:v>
                      </c:pt>
                      <c:pt idx="42">
                        <c:v>-0.34835326897066327</c:v>
                      </c:pt>
                      <c:pt idx="43">
                        <c:v>-0.85348690008547035</c:v>
                      </c:pt>
                      <c:pt idx="44">
                        <c:v>-0.5273354535092698</c:v>
                      </c:pt>
                      <c:pt idx="45">
                        <c:v>-0.68379866332710271</c:v>
                      </c:pt>
                      <c:pt idx="46">
                        <c:v>-0.61988846002603415</c:v>
                      </c:pt>
                      <c:pt idx="47">
                        <c:v>0.1273671837984873</c:v>
                      </c:pt>
                      <c:pt idx="48">
                        <c:v>3.9673909536509441E-2</c:v>
                      </c:pt>
                      <c:pt idx="49">
                        <c:v>-0.12085726336570239</c:v>
                      </c:pt>
                      <c:pt idx="50">
                        <c:v>0.21310779479476216</c:v>
                      </c:pt>
                      <c:pt idx="51">
                        <c:v>0.21180002272175769</c:v>
                      </c:pt>
                      <c:pt idx="52">
                        <c:v>0.89778122623576917</c:v>
                      </c:pt>
                      <c:pt idx="53">
                        <c:v>0.90115429266210423</c:v>
                      </c:pt>
                      <c:pt idx="54">
                        <c:v>0.46430034487404381</c:v>
                      </c:pt>
                      <c:pt idx="55">
                        <c:v>0.2800744069122636</c:v>
                      </c:pt>
                      <c:pt idx="56">
                        <c:v>9.3233511424722679E-2</c:v>
                      </c:pt>
                      <c:pt idx="57">
                        <c:v>0.20433625776562991</c:v>
                      </c:pt>
                      <c:pt idx="58">
                        <c:v>-0.42908062332703228</c:v>
                      </c:pt>
                      <c:pt idx="59">
                        <c:v>-0.98961643052920356</c:v>
                      </c:pt>
                      <c:pt idx="60">
                        <c:v>-1.6050184188980883</c:v>
                      </c:pt>
                      <c:pt idx="61">
                        <c:v>-1.4790755490618865</c:v>
                      </c:pt>
                      <c:pt idx="62">
                        <c:v>-1.2126750645917777</c:v>
                      </c:pt>
                      <c:pt idx="63">
                        <c:v>-0.75177750823663703</c:v>
                      </c:pt>
                      <c:pt idx="64">
                        <c:v>-0.51961806915509667</c:v>
                      </c:pt>
                      <c:pt idx="65">
                        <c:v>-0.11751137701086084</c:v>
                      </c:pt>
                      <c:pt idx="66">
                        <c:v>-0.10935774664301676</c:v>
                      </c:pt>
                      <c:pt idx="67">
                        <c:v>0.47025082513026389</c:v>
                      </c:pt>
                      <c:pt idx="68">
                        <c:v>0.23390250488801323</c:v>
                      </c:pt>
                      <c:pt idx="69">
                        <c:v>0.131930111627967</c:v>
                      </c:pt>
                      <c:pt idx="70">
                        <c:v>0.30907769413659381</c:v>
                      </c:pt>
                      <c:pt idx="71">
                        <c:v>0.15948601116025474</c:v>
                      </c:pt>
                      <c:pt idx="72">
                        <c:v>-2.0052048859209318E-2</c:v>
                      </c:pt>
                      <c:pt idx="73">
                        <c:v>-0.42871949990232766</c:v>
                      </c:pt>
                      <c:pt idx="74">
                        <c:v>-0.46460575892919109</c:v>
                      </c:pt>
                      <c:pt idx="75">
                        <c:v>-0.28947577854772766</c:v>
                      </c:pt>
                      <c:pt idx="76">
                        <c:v>-0.22922381732958333</c:v>
                      </c:pt>
                      <c:pt idx="77">
                        <c:v>-1.0047248350179436</c:v>
                      </c:pt>
                      <c:pt idx="78">
                        <c:v>-1.2021192243081349</c:v>
                      </c:pt>
                      <c:pt idx="79">
                        <c:v>-1.1847040334639476</c:v>
                      </c:pt>
                      <c:pt idx="80">
                        <c:v>-0.75215098979456751</c:v>
                      </c:pt>
                      <c:pt idx="81">
                        <c:v>-1.2951169143931383</c:v>
                      </c:pt>
                      <c:pt idx="82">
                        <c:v>-1.0572922665266076</c:v>
                      </c:pt>
                      <c:pt idx="83">
                        <c:v>-0.91952039492839421</c:v>
                      </c:pt>
                      <c:pt idx="84">
                        <c:v>-0.42349195088580627</c:v>
                      </c:pt>
                      <c:pt idx="85">
                        <c:v>-0.57595564838060531</c:v>
                      </c:pt>
                      <c:pt idx="86">
                        <c:v>-0.62160369852333996</c:v>
                      </c:pt>
                      <c:pt idx="87">
                        <c:v>-0.19356180366954423</c:v>
                      </c:pt>
                      <c:pt idx="88">
                        <c:v>-3.149564111824682E-3</c:v>
                      </c:pt>
                      <c:pt idx="89">
                        <c:v>-0.26987757822043268</c:v>
                      </c:pt>
                      <c:pt idx="90">
                        <c:v>7.499157711093796E-3</c:v>
                      </c:pt>
                      <c:pt idx="91">
                        <c:v>7.0543235769912699E-2</c:v>
                      </c:pt>
                      <c:pt idx="92">
                        <c:v>0.15367358220241104</c:v>
                      </c:pt>
                      <c:pt idx="93">
                        <c:v>0.42079600065779682</c:v>
                      </c:pt>
                      <c:pt idx="94">
                        <c:v>-0.20497332735502119</c:v>
                      </c:pt>
                      <c:pt idx="95">
                        <c:v>0.14485589771376492</c:v>
                      </c:pt>
                      <c:pt idx="96">
                        <c:v>0.15220233862028087</c:v>
                      </c:pt>
                      <c:pt idx="97">
                        <c:v>-0.46889428536063738</c:v>
                      </c:pt>
                      <c:pt idx="98">
                        <c:v>-0.6440439761824357</c:v>
                      </c:pt>
                      <c:pt idx="99">
                        <c:v>-0.49617507759519325</c:v>
                      </c:pt>
                      <c:pt idx="100">
                        <c:v>-0.49651949016443153</c:v>
                      </c:pt>
                      <c:pt idx="101">
                        <c:v>-0.28262366297024205</c:v>
                      </c:pt>
                      <c:pt idx="102">
                        <c:v>-0.41693449465892035</c:v>
                      </c:pt>
                      <c:pt idx="103">
                        <c:v>-0.66066220431161959</c:v>
                      </c:pt>
                      <c:pt idx="104">
                        <c:v>-0.43884298150914314</c:v>
                      </c:pt>
                      <c:pt idx="105">
                        <c:v>-0.44359417533023288</c:v>
                      </c:pt>
                      <c:pt idx="106">
                        <c:v>-0.27001367411798222</c:v>
                      </c:pt>
                      <c:pt idx="107">
                        <c:v>-0.28256480540535356</c:v>
                      </c:pt>
                      <c:pt idx="108">
                        <c:v>-0.47760676928479839</c:v>
                      </c:pt>
                      <c:pt idx="109">
                        <c:v>-0.39116665275073076</c:v>
                      </c:pt>
                      <c:pt idx="110">
                        <c:v>-0.45168570216781601</c:v>
                      </c:pt>
                      <c:pt idx="111">
                        <c:v>-0.31940923039138708</c:v>
                      </c:pt>
                      <c:pt idx="112">
                        <c:v>-0.23019134965871407</c:v>
                      </c:pt>
                      <c:pt idx="113">
                        <c:v>-0.50734729150587565</c:v>
                      </c:pt>
                      <c:pt idx="114">
                        <c:v>-0.4155023590933275</c:v>
                      </c:pt>
                      <c:pt idx="115">
                        <c:v>-0.34425412310929848</c:v>
                      </c:pt>
                      <c:pt idx="116">
                        <c:v>-7.1630438629647297E-2</c:v>
                      </c:pt>
                      <c:pt idx="117">
                        <c:v>0.1031505222582299</c:v>
                      </c:pt>
                      <c:pt idx="118">
                        <c:v>0.41738460837525548</c:v>
                      </c:pt>
                      <c:pt idx="119">
                        <c:v>0.4827689101436613</c:v>
                      </c:pt>
                      <c:pt idx="120">
                        <c:v>0.83198609475364005</c:v>
                      </c:pt>
                      <c:pt idx="121">
                        <c:v>0.8378198375804965</c:v>
                      </c:pt>
                      <c:pt idx="122">
                        <c:v>0.79381354197199416</c:v>
                      </c:pt>
                      <c:pt idx="123">
                        <c:v>0.22315542640350361</c:v>
                      </c:pt>
                      <c:pt idx="124">
                        <c:v>0.11224274502296719</c:v>
                      </c:pt>
                      <c:pt idx="125">
                        <c:v>-0.15119080977254579</c:v>
                      </c:pt>
                      <c:pt idx="126">
                        <c:v>-0.23258652013153586</c:v>
                      </c:pt>
                      <c:pt idx="127">
                        <c:v>-0.44144898329911697</c:v>
                      </c:pt>
                      <c:pt idx="128">
                        <c:v>-0.73514701974426877</c:v>
                      </c:pt>
                      <c:pt idx="129">
                        <c:v>-0.77109471746511216</c:v>
                      </c:pt>
                      <c:pt idx="130">
                        <c:v>-0.60075979054528494</c:v>
                      </c:pt>
                      <c:pt idx="131">
                        <c:v>-0.18814006379690734</c:v>
                      </c:pt>
                      <c:pt idx="132">
                        <c:v>-0.38739527117596428</c:v>
                      </c:pt>
                      <c:pt idx="133">
                        <c:v>-0.37961259989898394</c:v>
                      </c:pt>
                      <c:pt idx="134">
                        <c:v>-0.33862853270046128</c:v>
                      </c:pt>
                      <c:pt idx="135">
                        <c:v>-0.35818498522010284</c:v>
                      </c:pt>
                      <c:pt idx="136">
                        <c:v>-1.4458233713808659E-3</c:v>
                      </c:pt>
                      <c:pt idx="137">
                        <c:v>0.21614922524086144</c:v>
                      </c:pt>
                      <c:pt idx="138">
                        <c:v>-2.1327361278487951E-2</c:v>
                      </c:pt>
                      <c:pt idx="139">
                        <c:v>0.12002993327585759</c:v>
                      </c:pt>
                      <c:pt idx="140">
                        <c:v>-4.3694995796865942E-2</c:v>
                      </c:pt>
                      <c:pt idx="141">
                        <c:v>0.27651909712886541</c:v>
                      </c:pt>
                      <c:pt idx="142">
                        <c:v>0.54149702749743289</c:v>
                      </c:pt>
                      <c:pt idx="143">
                        <c:v>0.21853735627070647</c:v>
                      </c:pt>
                      <c:pt idx="144">
                        <c:v>0.21370125894571437</c:v>
                      </c:pt>
                      <c:pt idx="145">
                        <c:v>0.26879409062226917</c:v>
                      </c:pt>
                      <c:pt idx="146">
                        <c:v>0.27869037420701159</c:v>
                      </c:pt>
                      <c:pt idx="147">
                        <c:v>0.60951192999821469</c:v>
                      </c:pt>
                      <c:pt idx="148">
                        <c:v>0.31853283929479637</c:v>
                      </c:pt>
                      <c:pt idx="149">
                        <c:v>0.22768354809826521</c:v>
                      </c:pt>
                      <c:pt idx="150">
                        <c:v>0.17888300074246577</c:v>
                      </c:pt>
                      <c:pt idx="151">
                        <c:v>-9.4084110784407066E-2</c:v>
                      </c:pt>
                      <c:pt idx="152">
                        <c:v>4.8573329779718316E-2</c:v>
                      </c:pt>
                      <c:pt idx="153">
                        <c:v>-0.11877026406319384</c:v>
                      </c:pt>
                      <c:pt idx="154">
                        <c:v>-0.29071120079013829</c:v>
                      </c:pt>
                      <c:pt idx="155">
                        <c:v>-6.8014315880533527E-2</c:v>
                      </c:pt>
                      <c:pt idx="156">
                        <c:v>0.24837931490967713</c:v>
                      </c:pt>
                      <c:pt idx="157">
                        <c:v>0.52940893512586229</c:v>
                      </c:pt>
                      <c:pt idx="158">
                        <c:v>0.80857056093214741</c:v>
                      </c:pt>
                      <c:pt idx="159">
                        <c:v>0.62768933608471256</c:v>
                      </c:pt>
                      <c:pt idx="160">
                        <c:v>0.66374966489318321</c:v>
                      </c:pt>
                      <c:pt idx="161">
                        <c:v>0.67814121943879602</c:v>
                      </c:pt>
                      <c:pt idx="162">
                        <c:v>0.49920033883185522</c:v>
                      </c:pt>
                      <c:pt idx="163">
                        <c:v>0.14239952319506236</c:v>
                      </c:pt>
                      <c:pt idx="164">
                        <c:v>0.32588162668230453</c:v>
                      </c:pt>
                      <c:pt idx="165">
                        <c:v>0.39434881339433914</c:v>
                      </c:pt>
                      <c:pt idx="166">
                        <c:v>0.40959370486079399</c:v>
                      </c:pt>
                      <c:pt idx="167">
                        <c:v>0.68400136017681512</c:v>
                      </c:pt>
                      <c:pt idx="168">
                        <c:v>0.74284191307813119</c:v>
                      </c:pt>
                      <c:pt idx="169">
                        <c:v>0.62973038346778998</c:v>
                      </c:pt>
                      <c:pt idx="170">
                        <c:v>0.73527705389925491</c:v>
                      </c:pt>
                      <c:pt idx="171">
                        <c:v>0.55530078855449128</c:v>
                      </c:pt>
                      <c:pt idx="172">
                        <c:v>0.46683454434565541</c:v>
                      </c:pt>
                      <c:pt idx="173">
                        <c:v>0.46073154282494028</c:v>
                      </c:pt>
                      <c:pt idx="174">
                        <c:v>0.32523341130820033</c:v>
                      </c:pt>
                      <c:pt idx="175">
                        <c:v>0.35343889499517112</c:v>
                      </c:pt>
                      <c:pt idx="176">
                        <c:v>0.49273245951684791</c:v>
                      </c:pt>
                      <c:pt idx="177">
                        <c:v>0.49899091540329843</c:v>
                      </c:pt>
                      <c:pt idx="178">
                        <c:v>0.40903387360406379</c:v>
                      </c:pt>
                      <c:pt idx="179">
                        <c:v>0.51086841110581638</c:v>
                      </c:pt>
                      <c:pt idx="180">
                        <c:v>0.41647964887258426</c:v>
                      </c:pt>
                      <c:pt idx="181">
                        <c:v>0.37359321131762535</c:v>
                      </c:pt>
                      <c:pt idx="182">
                        <c:v>0.50476443188468767</c:v>
                      </c:pt>
                      <c:pt idx="183">
                        <c:v>0.5039333865332718</c:v>
                      </c:pt>
                      <c:pt idx="184">
                        <c:v>0.53713355055229317</c:v>
                      </c:pt>
                      <c:pt idx="185">
                        <c:v>0.70728021148051023</c:v>
                      </c:pt>
                      <c:pt idx="186">
                        <c:v>0.66662801491032231</c:v>
                      </c:pt>
                      <c:pt idx="187">
                        <c:v>0.79948518207030395</c:v>
                      </c:pt>
                      <c:pt idx="188">
                        <c:v>0.76249682002940522</c:v>
                      </c:pt>
                      <c:pt idx="189">
                        <c:v>0.64576095498647734</c:v>
                      </c:pt>
                      <c:pt idx="190">
                        <c:v>0.73208564420973543</c:v>
                      </c:pt>
                      <c:pt idx="191">
                        <c:v>0.80980089913240805</c:v>
                      </c:pt>
                      <c:pt idx="192">
                        <c:v>0.77105893362998057</c:v>
                      </c:pt>
                      <c:pt idx="193">
                        <c:v>0.81710490784098133</c:v>
                      </c:pt>
                      <c:pt idx="194">
                        <c:v>0.81796645744529628</c:v>
                      </c:pt>
                      <c:pt idx="195">
                        <c:v>0.91862188824845159</c:v>
                      </c:pt>
                      <c:pt idx="196">
                        <c:v>0.86409318971044602</c:v>
                      </c:pt>
                      <c:pt idx="197">
                        <c:v>0.88957010708361539</c:v>
                      </c:pt>
                      <c:pt idx="198">
                        <c:v>0.91853174427033324</c:v>
                      </c:pt>
                      <c:pt idx="199">
                        <c:v>0.91728713164403641</c:v>
                      </c:pt>
                      <c:pt idx="200">
                        <c:v>0.92139171351969984</c:v>
                      </c:pt>
                      <c:pt idx="201">
                        <c:v>0.9892840123886375</c:v>
                      </c:pt>
                      <c:pt idx="202">
                        <c:v>0.99894212815266814</c:v>
                      </c:pt>
                      <c:pt idx="203">
                        <c:v>1.0543274877929212</c:v>
                      </c:pt>
                      <c:pt idx="204">
                        <c:v>0.97957896700476188</c:v>
                      </c:pt>
                      <c:pt idx="205">
                        <c:v>0.97967615042585698</c:v>
                      </c:pt>
                      <c:pt idx="206">
                        <c:v>1.0484045786883602</c:v>
                      </c:pt>
                      <c:pt idx="207">
                        <c:v>1.0397914291262038</c:v>
                      </c:pt>
                      <c:pt idx="208">
                        <c:v>1.0303253337233707</c:v>
                      </c:pt>
                      <c:pt idx="209">
                        <c:v>1.003093835188259</c:v>
                      </c:pt>
                      <c:pt idx="210">
                        <c:v>1.0407892701681507</c:v>
                      </c:pt>
                      <c:pt idx="211">
                        <c:v>1.126585023467743</c:v>
                      </c:pt>
                      <c:pt idx="212">
                        <c:v>1.1340994333052863</c:v>
                      </c:pt>
                      <c:pt idx="213">
                        <c:v>1.1207954726995735</c:v>
                      </c:pt>
                      <c:pt idx="214">
                        <c:v>1.1545791283253302</c:v>
                      </c:pt>
                      <c:pt idx="215">
                        <c:v>1.1512346107510674</c:v>
                      </c:pt>
                      <c:pt idx="216">
                        <c:v>1.1893307073603825</c:v>
                      </c:pt>
                      <c:pt idx="217">
                        <c:v>1.1785621194667779</c:v>
                      </c:pt>
                      <c:pt idx="218">
                        <c:v>1.1703062216356888</c:v>
                      </c:pt>
                      <c:pt idx="219">
                        <c:v>1.1729694775618731</c:v>
                      </c:pt>
                      <c:pt idx="220">
                        <c:v>1.1734041631656844</c:v>
                      </c:pt>
                      <c:pt idx="221">
                        <c:v>1.1584690071902044</c:v>
                      </c:pt>
                      <c:pt idx="222">
                        <c:v>1.1596530023908684</c:v>
                      </c:pt>
                      <c:pt idx="223">
                        <c:v>1.1467592848786312</c:v>
                      </c:pt>
                      <c:pt idx="224">
                        <c:v>1.1437581356895652</c:v>
                      </c:pt>
                      <c:pt idx="225">
                        <c:v>1.1417114176440901</c:v>
                      </c:pt>
                      <c:pt idx="226">
                        <c:v>1.1401625446491335</c:v>
                      </c:pt>
                      <c:pt idx="227">
                        <c:v>1.1507533866075772</c:v>
                      </c:pt>
                      <c:pt idx="228">
                        <c:v>1.1655815821578275</c:v>
                      </c:pt>
                      <c:pt idx="229">
                        <c:v>1.1763970996712778</c:v>
                      </c:pt>
                      <c:pt idx="230">
                        <c:v>1.1893938668070905</c:v>
                      </c:pt>
                      <c:pt idx="231">
                        <c:v>1.1996534638654637</c:v>
                      </c:pt>
                      <c:pt idx="232">
                        <c:v>1.2097386391700808</c:v>
                      </c:pt>
                      <c:pt idx="233">
                        <c:v>1.2107356980516975</c:v>
                      </c:pt>
                      <c:pt idx="234">
                        <c:v>1.2160494997986915</c:v>
                      </c:pt>
                      <c:pt idx="235">
                        <c:v>1.2256116053821235</c:v>
                      </c:pt>
                      <c:pt idx="236">
                        <c:v>1.2327200740080104</c:v>
                      </c:pt>
                      <c:pt idx="237">
                        <c:v>1.2315961096127308</c:v>
                      </c:pt>
                      <c:pt idx="238">
                        <c:v>1.2368751052250069</c:v>
                      </c:pt>
                      <c:pt idx="239">
                        <c:v>1.2415397138974835</c:v>
                      </c:pt>
                      <c:pt idx="240">
                        <c:v>1.250762361897372</c:v>
                      </c:pt>
                      <c:pt idx="241">
                        <c:v>1.2545863437543816</c:v>
                      </c:pt>
                      <c:pt idx="242">
                        <c:v>1.25549404081821</c:v>
                      </c:pt>
                      <c:pt idx="243">
                        <c:v>1.2582327752163112</c:v>
                      </c:pt>
                      <c:pt idx="244">
                        <c:v>1.2655927083885326</c:v>
                      </c:pt>
                      <c:pt idx="245">
                        <c:v>1.2710860159314326</c:v>
                      </c:pt>
                      <c:pt idx="246">
                        <c:v>1.2763524969784168</c:v>
                      </c:pt>
                      <c:pt idx="247">
                        <c:v>1.2790093000818725</c:v>
                      </c:pt>
                      <c:pt idx="248">
                        <c:v>1.2791205623889208</c:v>
                      </c:pt>
                      <c:pt idx="249">
                        <c:v>1.2797408155312011</c:v>
                      </c:pt>
                      <c:pt idx="250">
                        <c:v>1.2816301238101142</c:v>
                      </c:pt>
                      <c:pt idx="251">
                        <c:v>1.2829316386004725</c:v>
                      </c:pt>
                      <c:pt idx="252">
                        <c:v>1.2840567762362483</c:v>
                      </c:pt>
                      <c:pt idx="253">
                        <c:v>1.2819715367944837</c:v>
                      </c:pt>
                      <c:pt idx="254">
                        <c:v>1.2826215120293325</c:v>
                      </c:pt>
                      <c:pt idx="255">
                        <c:v>1.2814723229633864</c:v>
                      </c:pt>
                      <c:pt idx="256">
                        <c:v>1.2824083733392049</c:v>
                      </c:pt>
                      <c:pt idx="257">
                        <c:v>1.2778526804927843</c:v>
                      </c:pt>
                      <c:pt idx="258">
                        <c:v>1.2750611502723577</c:v>
                      </c:pt>
                      <c:pt idx="259">
                        <c:v>1.2720713424080878</c:v>
                      </c:pt>
                      <c:pt idx="260">
                        <c:v>1.2682133365766912</c:v>
                      </c:pt>
                      <c:pt idx="261">
                        <c:v>1.2641484493378132</c:v>
                      </c:pt>
                      <c:pt idx="262">
                        <c:v>1.2598888041765797</c:v>
                      </c:pt>
                      <c:pt idx="263">
                        <c:v>1.2539811471984679</c:v>
                      </c:pt>
                      <c:pt idx="264">
                        <c:v>1.2529277727730377</c:v>
                      </c:pt>
                      <c:pt idx="265">
                        <c:v>1.2489604600354198</c:v>
                      </c:pt>
                      <c:pt idx="266">
                        <c:v>1.2434464252437551</c:v>
                      </c:pt>
                      <c:pt idx="267">
                        <c:v>1.2381971517240475</c:v>
                      </c:pt>
                      <c:pt idx="268">
                        <c:v>1.2324521840947305</c:v>
                      </c:pt>
                      <c:pt idx="269">
                        <c:v>1.2268920018435516</c:v>
                      </c:pt>
                      <c:pt idx="270">
                        <c:v>1.2195750874895215</c:v>
                      </c:pt>
                      <c:pt idx="271">
                        <c:v>1.2098193972242302</c:v>
                      </c:pt>
                      <c:pt idx="272">
                        <c:v>1.2012989336612669</c:v>
                      </c:pt>
                      <c:pt idx="273">
                        <c:v>1.1930082296954603</c:v>
                      </c:pt>
                      <c:pt idx="274">
                        <c:v>1.1841940649283023</c:v>
                      </c:pt>
                      <c:pt idx="275">
                        <c:v>1.1730152339412219</c:v>
                      </c:pt>
                      <c:pt idx="276">
                        <c:v>1.1631997084106285</c:v>
                      </c:pt>
                      <c:pt idx="277">
                        <c:v>1.1549729460518599</c:v>
                      </c:pt>
                      <c:pt idx="278">
                        <c:v>1.1463805237384681</c:v>
                      </c:pt>
                      <c:pt idx="279">
                        <c:v>1.1381940426367327</c:v>
                      </c:pt>
                      <c:pt idx="280">
                        <c:v>1.1291385814075408</c:v>
                      </c:pt>
                      <c:pt idx="281">
                        <c:v>1.1207233184090624</c:v>
                      </c:pt>
                      <c:pt idx="282">
                        <c:v>1.1155307515133337</c:v>
                      </c:pt>
                      <c:pt idx="283">
                        <c:v>1.1095667789914079</c:v>
                      </c:pt>
                      <c:pt idx="284">
                        <c:v>1.1035601787314573</c:v>
                      </c:pt>
                      <c:pt idx="285">
                        <c:v>1.1004229336448415</c:v>
                      </c:pt>
                      <c:pt idx="286">
                        <c:v>1.0951126516193357</c:v>
                      </c:pt>
                      <c:pt idx="287">
                        <c:v>1.0906617682572353</c:v>
                      </c:pt>
                      <c:pt idx="288">
                        <c:v>1.088800031129981</c:v>
                      </c:pt>
                      <c:pt idx="289">
                        <c:v>1.086165910676117</c:v>
                      </c:pt>
                      <c:pt idx="290">
                        <c:v>1.0864308674881566</c:v>
                      </c:pt>
                      <c:pt idx="291">
                        <c:v>1.0849420252985849</c:v>
                      </c:pt>
                      <c:pt idx="292">
                        <c:v>1.0823380180174542</c:v>
                      </c:pt>
                      <c:pt idx="293">
                        <c:v>1.0817688008367552</c:v>
                      </c:pt>
                      <c:pt idx="294">
                        <c:v>1.0831508781411805</c:v>
                      </c:pt>
                      <c:pt idx="295">
                        <c:v>1.0830906517957131</c:v>
                      </c:pt>
                      <c:pt idx="296">
                        <c:v>1.0845794939852846</c:v>
                      </c:pt>
                      <c:pt idx="297">
                        <c:v>1.0824219047129264</c:v>
                      </c:pt>
                      <c:pt idx="298">
                        <c:v>1.0801489467917835</c:v>
                      </c:pt>
                      <c:pt idx="299">
                        <c:v>1.0775457216709838</c:v>
                      </c:pt>
                      <c:pt idx="300">
                        <c:v>1.078210949032282</c:v>
                      </c:pt>
                      <c:pt idx="301">
                        <c:v>1.0757088181342309</c:v>
                      </c:pt>
                      <c:pt idx="302">
                        <c:v>1.0727856894381569</c:v>
                      </c:pt>
                      <c:pt idx="303">
                        <c:v>1.0668606293926857</c:v>
                      </c:pt>
                      <c:pt idx="304">
                        <c:v>1.0635511134932238</c:v>
                      </c:pt>
                      <c:pt idx="305">
                        <c:v>1.0611614181427174</c:v>
                      </c:pt>
                      <c:pt idx="306">
                        <c:v>1.0601223181433233</c:v>
                      </c:pt>
                      <c:pt idx="307">
                        <c:v>1.0562932522441644</c:v>
                      </c:pt>
                      <c:pt idx="308">
                        <c:v>1.0536810322795611</c:v>
                      </c:pt>
                      <c:pt idx="309">
                        <c:v>1.0541225617862662</c:v>
                      </c:pt>
                      <c:pt idx="310">
                        <c:v>1.0535249912935778</c:v>
                      </c:pt>
                      <c:pt idx="311">
                        <c:v>1.0529931222686717</c:v>
                      </c:pt>
                      <c:pt idx="312">
                        <c:v>1.0512146852166417</c:v>
                      </c:pt>
                      <c:pt idx="313">
                        <c:v>1.0481664108676483</c:v>
                      </c:pt>
                      <c:pt idx="314">
                        <c:v>1.0441212731771214</c:v>
                      </c:pt>
                      <c:pt idx="315">
                        <c:v>1.0409261482260308</c:v>
                      </c:pt>
                      <c:pt idx="316">
                        <c:v>1.0312766362256383</c:v>
                      </c:pt>
                      <c:pt idx="317">
                        <c:v>1.0299901780216467</c:v>
                      </c:pt>
                      <c:pt idx="318">
                        <c:v>1.0225528109766815</c:v>
                      </c:pt>
                      <c:pt idx="319">
                        <c:v>1.0183037249799132</c:v>
                      </c:pt>
                      <c:pt idx="320">
                        <c:v>1.0142196748129315</c:v>
                      </c:pt>
                      <c:pt idx="321">
                        <c:v>1.0115714754731142</c:v>
                      </c:pt>
                      <c:pt idx="322">
                        <c:v>1.0064105860707804</c:v>
                      </c:pt>
                      <c:pt idx="323">
                        <c:v>1.0045750513146061</c:v>
                      </c:pt>
                      <c:pt idx="324">
                        <c:v>0.9996364909862866</c:v>
                      </c:pt>
                      <c:pt idx="325">
                        <c:v>0.99607394621982892</c:v>
                      </c:pt>
                      <c:pt idx="326">
                        <c:v>0.99495858558818728</c:v>
                      </c:pt>
                      <c:pt idx="327">
                        <c:v>0.99167664084038432</c:v>
                      </c:pt>
                      <c:pt idx="328">
                        <c:v>0.98840232215580603</c:v>
                      </c:pt>
                      <c:pt idx="329">
                        <c:v>0.98827698096280425</c:v>
                      </c:pt>
                      <c:pt idx="330">
                        <c:v>0.98942343246759257</c:v>
                      </c:pt>
                      <c:pt idx="331">
                        <c:v>0.98706971649230035</c:v>
                      </c:pt>
                      <c:pt idx="332">
                        <c:v>0.99206772100575635</c:v>
                      </c:pt>
                      <c:pt idx="333">
                        <c:v>0.98966863973128094</c:v>
                      </c:pt>
                      <c:pt idx="334">
                        <c:v>0.98962229673168434</c:v>
                      </c:pt>
                      <c:pt idx="335">
                        <c:v>0.98824393468883009</c:v>
                      </c:pt>
                      <c:pt idx="336">
                        <c:v>0.9923424548219304</c:v>
                      </c:pt>
                      <c:pt idx="337">
                        <c:v>0.99548869475234958</c:v>
                      </c:pt>
                      <c:pt idx="338">
                        <c:v>1.0005211143203583</c:v>
                      </c:pt>
                      <c:pt idx="339">
                        <c:v>1.0016546601796898</c:v>
                      </c:pt>
                      <c:pt idx="340">
                        <c:v>1.0015762486065323</c:v>
                      </c:pt>
                      <c:pt idx="341">
                        <c:v>1.0016894663144078</c:v>
                      </c:pt>
                      <c:pt idx="342">
                        <c:v>1.0063446890629153</c:v>
                      </c:pt>
                      <c:pt idx="343">
                        <c:v>1.0044283962525917</c:v>
                      </c:pt>
                      <c:pt idx="344">
                        <c:v>1.0040948048715292</c:v>
                      </c:pt>
                      <c:pt idx="345">
                        <c:v>0.99724034281305129</c:v>
                      </c:pt>
                      <c:pt idx="346">
                        <c:v>0.99423978024423343</c:v>
                      </c:pt>
                      <c:pt idx="347">
                        <c:v>0.99919241945850656</c:v>
                      </c:pt>
                      <c:pt idx="348">
                        <c:v>1.0046509208666883</c:v>
                      </c:pt>
                      <c:pt idx="349">
                        <c:v>1.0047602277729097</c:v>
                      </c:pt>
                      <c:pt idx="350">
                        <c:v>1.0080355241579015</c:v>
                      </c:pt>
                      <c:pt idx="351">
                        <c:v>1.007708972219816</c:v>
                      </c:pt>
                      <c:pt idx="352">
                        <c:v>1.0111800042275765</c:v>
                      </c:pt>
                      <c:pt idx="353">
                        <c:v>1.0117425730454646</c:v>
                      </c:pt>
                      <c:pt idx="354">
                        <c:v>1.0123329085550938</c:v>
                      </c:pt>
                      <c:pt idx="355">
                        <c:v>1.0086725937472929</c:v>
                      </c:pt>
                      <c:pt idx="356">
                        <c:v>1.0065140267745214</c:v>
                      </c:pt>
                      <c:pt idx="357">
                        <c:v>1.0055173589730704</c:v>
                      </c:pt>
                      <c:pt idx="358">
                        <c:v>1.0033151865618597</c:v>
                      </c:pt>
                      <c:pt idx="359">
                        <c:v>1.0010281497547633</c:v>
                      </c:pt>
                      <c:pt idx="360">
                        <c:v>1.0022919253091636</c:v>
                      </c:pt>
                      <c:pt idx="361">
                        <c:v>0.99712047674236481</c:v>
                      </c:pt>
                      <c:pt idx="362">
                        <c:v>0.99778824612473771</c:v>
                      </c:pt>
                      <c:pt idx="363">
                        <c:v>0.99682423351709537</c:v>
                      </c:pt>
                      <c:pt idx="364">
                        <c:v>0.99577125017183077</c:v>
                      </c:pt>
                      <c:pt idx="365">
                        <c:v>0.99733459313290607</c:v>
                      </c:pt>
                      <c:pt idx="366">
                        <c:v>1.00068575906998</c:v>
                      </c:pt>
                      <c:pt idx="367">
                        <c:v>1.0018789446545306</c:v>
                      </c:pt>
                      <c:pt idx="368">
                        <c:v>1.0060597871624415</c:v>
                      </c:pt>
                      <c:pt idx="369">
                        <c:v>1.00771581612271</c:v>
                      </c:pt>
                      <c:pt idx="370">
                        <c:v>1.0092418109279921</c:v>
                      </c:pt>
                      <c:pt idx="371">
                        <c:v>1.0102306571261357</c:v>
                      </c:pt>
                      <c:pt idx="372">
                        <c:v>1.0115468374226957</c:v>
                      </c:pt>
                      <c:pt idx="373">
                        <c:v>1.0112734723871006</c:v>
                      </c:pt>
                      <c:pt idx="374">
                        <c:v>1.0088736089522943</c:v>
                      </c:pt>
                      <c:pt idx="375">
                        <c:v>1.0081491329459424</c:v>
                      </c:pt>
                      <c:pt idx="376">
                        <c:v>1.0067819166878014</c:v>
                      </c:pt>
                      <c:pt idx="377">
                        <c:v>1.0081395514818907</c:v>
                      </c:pt>
                      <c:pt idx="378">
                        <c:v>1.0069661154456915</c:v>
                      </c:pt>
                      <c:pt idx="379">
                        <c:v>1.0054813795978561</c:v>
                      </c:pt>
                      <c:pt idx="380">
                        <c:v>1.0079246529310186</c:v>
                      </c:pt>
                      <c:pt idx="381">
                        <c:v>1.0093161161594129</c:v>
                      </c:pt>
                      <c:pt idx="382">
                        <c:v>1.0121498830376996</c:v>
                      </c:pt>
                      <c:pt idx="383">
                        <c:v>1.0168316992374524</c:v>
                      </c:pt>
                      <c:pt idx="384">
                        <c:v>1.0195244817161224</c:v>
                      </c:pt>
                      <c:pt idx="385">
                        <c:v>1.0235932797566545</c:v>
                      </c:pt>
                      <c:pt idx="386">
                        <c:v>1.0255107458074739</c:v>
                      </c:pt>
                      <c:pt idx="387">
                        <c:v>1.0244421192555944</c:v>
                      </c:pt>
                      <c:pt idx="388">
                        <c:v>1.0292189679355328</c:v>
                      </c:pt>
                      <c:pt idx="389">
                        <c:v>1.030619817087896</c:v>
                      </c:pt>
                      <c:pt idx="390">
                        <c:v>1.0328571867139902</c:v>
                      </c:pt>
                      <c:pt idx="391">
                        <c:v>1.0302627608969108</c:v>
                      </c:pt>
                      <c:pt idx="392">
                        <c:v>1.0284467801490054</c:v>
                      </c:pt>
                      <c:pt idx="393">
                        <c:v>1.0298525178034357</c:v>
                      </c:pt>
                      <c:pt idx="394">
                        <c:v>1.0305552888606095</c:v>
                      </c:pt>
                      <c:pt idx="395">
                        <c:v>1.0299276051951869</c:v>
                      </c:pt>
                      <c:pt idx="396">
                        <c:v>1.0291773178979204</c:v>
                      </c:pt>
                      <c:pt idx="397">
                        <c:v>1.0250920944904429</c:v>
                      </c:pt>
                      <c:pt idx="398">
                        <c:v>1.0253075796615632</c:v>
                      </c:pt>
                      <c:pt idx="399">
                        <c:v>1.0239673479348328</c:v>
                      </c:pt>
                      <c:pt idx="400">
                        <c:v>1.0216945855537722</c:v>
                      </c:pt>
                      <c:pt idx="401">
                        <c:v>1.0218328323922314</c:v>
                      </c:pt>
                      <c:pt idx="402">
                        <c:v>1.0192759502710282</c:v>
                      </c:pt>
                      <c:pt idx="403">
                        <c:v>1.0178313001401438</c:v>
                      </c:pt>
                      <c:pt idx="404">
                        <c:v>1.019026245585438</c:v>
                      </c:pt>
                      <c:pt idx="405">
                        <c:v>1.0201705461493169</c:v>
                      </c:pt>
                      <c:pt idx="406">
                        <c:v>1.0218312680715698</c:v>
                      </c:pt>
                      <c:pt idx="407">
                        <c:v>1.0237931217211591</c:v>
                      </c:pt>
                      <c:pt idx="408">
                        <c:v>1.020933543551958</c:v>
                      </c:pt>
                      <c:pt idx="409">
                        <c:v>1.0192528765412712</c:v>
                      </c:pt>
                      <c:pt idx="410">
                        <c:v>1.0183013784989208</c:v>
                      </c:pt>
                      <c:pt idx="411">
                        <c:v>1.0162073397534357</c:v>
                      </c:pt>
                      <c:pt idx="412">
                        <c:v>1.0102234221430764</c:v>
                      </c:pt>
                      <c:pt idx="413">
                        <c:v>1.0048562379535086</c:v>
                      </c:pt>
                      <c:pt idx="414">
                        <c:v>1.0005737146026008</c:v>
                      </c:pt>
                      <c:pt idx="415">
                        <c:v>0.99761206451023743</c:v>
                      </c:pt>
                      <c:pt idx="416">
                        <c:v>0.99421729313472462</c:v>
                      </c:pt>
                      <c:pt idx="417">
                        <c:v>0.98940563832006823</c:v>
                      </c:pt>
                      <c:pt idx="418">
                        <c:v>0.98267045571202893</c:v>
                      </c:pt>
                      <c:pt idx="419">
                        <c:v>0.97906978062944738</c:v>
                      </c:pt>
                      <c:pt idx="420">
                        <c:v>0.9763443429569687</c:v>
                      </c:pt>
                      <c:pt idx="421">
                        <c:v>0.97137019433360017</c:v>
                      </c:pt>
                      <c:pt idx="422">
                        <c:v>0.96648716738876361</c:v>
                      </c:pt>
                      <c:pt idx="423">
                        <c:v>0.96216142967958196</c:v>
                      </c:pt>
                      <c:pt idx="424">
                        <c:v>0.95532456622854589</c:v>
                      </c:pt>
                      <c:pt idx="425">
                        <c:v>0.95112651619335864</c:v>
                      </c:pt>
                      <c:pt idx="426">
                        <c:v>0.94650492633907291</c:v>
                      </c:pt>
                      <c:pt idx="427">
                        <c:v>0.93905680458956053</c:v>
                      </c:pt>
                      <c:pt idx="428">
                        <c:v>0.93173402403304928</c:v>
                      </c:pt>
                      <c:pt idx="429">
                        <c:v>0.92529176046887374</c:v>
                      </c:pt>
                      <c:pt idx="430">
                        <c:v>0.91782271593051357</c:v>
                      </c:pt>
                      <c:pt idx="431">
                        <c:v>0.91235287319753577</c:v>
                      </c:pt>
                      <c:pt idx="432">
                        <c:v>0.90581420837259619</c:v>
                      </c:pt>
                      <c:pt idx="433">
                        <c:v>0.89965019834608295</c:v>
                      </c:pt>
                      <c:pt idx="434">
                        <c:v>0.89274861112767756</c:v>
                      </c:pt>
                      <c:pt idx="435">
                        <c:v>0.88686520111981881</c:v>
                      </c:pt>
                      <c:pt idx="436">
                        <c:v>0.87821489894195215</c:v>
                      </c:pt>
                      <c:pt idx="437">
                        <c:v>0.87112578878425095</c:v>
                      </c:pt>
                      <c:pt idx="438">
                        <c:v>0.86339804471649706</c:v>
                      </c:pt>
                      <c:pt idx="439">
                        <c:v>0.85439870349103564</c:v>
                      </c:pt>
                      <c:pt idx="440">
                        <c:v>0.84599360857685746</c:v>
                      </c:pt>
                      <c:pt idx="441">
                        <c:v>0.83868119164472865</c:v>
                      </c:pt>
                      <c:pt idx="442">
                        <c:v>0.83069083724592752</c:v>
                      </c:pt>
                      <c:pt idx="443">
                        <c:v>0.82303563854885009</c:v>
                      </c:pt>
                      <c:pt idx="444">
                        <c:v>0.81385718260764817</c:v>
                      </c:pt>
                      <c:pt idx="445">
                        <c:v>0.80595834096754404</c:v>
                      </c:pt>
                      <c:pt idx="446">
                        <c:v>0.79808100873653531</c:v>
                      </c:pt>
                      <c:pt idx="447">
                        <c:v>0.78986343676165294</c:v>
                      </c:pt>
                      <c:pt idx="448">
                        <c:v>0.78156686659336516</c:v>
                      </c:pt>
                      <c:pt idx="449">
                        <c:v>0.7727892678216699</c:v>
                      </c:pt>
                      <c:pt idx="450">
                        <c:v>0.76658614977861939</c:v>
                      </c:pt>
                      <c:pt idx="451">
                        <c:v>0.75841707174424311</c:v>
                      </c:pt>
                      <c:pt idx="452">
                        <c:v>0.74921945287493796</c:v>
                      </c:pt>
                      <c:pt idx="453">
                        <c:v>0.7421817697589832</c:v>
                      </c:pt>
                      <c:pt idx="454">
                        <c:v>0.73451171001562177</c:v>
                      </c:pt>
                      <c:pt idx="455">
                        <c:v>0.72565745953151339</c:v>
                      </c:pt>
                      <c:pt idx="456">
                        <c:v>0.71731943486569638</c:v>
                      </c:pt>
                      <c:pt idx="457">
                        <c:v>0.70694525131886909</c:v>
                      </c:pt>
                      <c:pt idx="458">
                        <c:v>0.69983365405165887</c:v>
                      </c:pt>
                      <c:pt idx="459">
                        <c:v>0.69121014086512023</c:v>
                      </c:pt>
                      <c:pt idx="460">
                        <c:v>0.68244974962070104</c:v>
                      </c:pt>
                      <c:pt idx="461">
                        <c:v>0.67449948093885048</c:v>
                      </c:pt>
                      <c:pt idx="462">
                        <c:v>0.66674201477852835</c:v>
                      </c:pt>
                      <c:pt idx="463">
                        <c:v>0.65849550287140846</c:v>
                      </c:pt>
                      <c:pt idx="464">
                        <c:v>0.65085536076069783</c:v>
                      </c:pt>
                      <c:pt idx="465">
                        <c:v>0.64193931961046058</c:v>
                      </c:pt>
                      <c:pt idx="466">
                        <c:v>0.63662395354280488</c:v>
                      </c:pt>
                      <c:pt idx="467">
                        <c:v>0.62917055221105966</c:v>
                      </c:pt>
                      <c:pt idx="468">
                        <c:v>0.62074355680762028</c:v>
                      </c:pt>
                      <c:pt idx="469">
                        <c:v>0.61287776144149031</c:v>
                      </c:pt>
                      <c:pt idx="470">
                        <c:v>0.60680213553235096</c:v>
                      </c:pt>
                      <c:pt idx="471">
                        <c:v>0.60191206914453754</c:v>
                      </c:pt>
                      <c:pt idx="472">
                        <c:v>0.59698524122117913</c:v>
                      </c:pt>
                      <c:pt idx="473">
                        <c:v>0.59158090441590128</c:v>
                      </c:pt>
                      <c:pt idx="474">
                        <c:v>0.5860009726163713</c:v>
                      </c:pt>
                      <c:pt idx="475">
                        <c:v>0.58123976714304781</c:v>
                      </c:pt>
                      <c:pt idx="476">
                        <c:v>0.57713205662606137</c:v>
                      </c:pt>
                      <c:pt idx="477">
                        <c:v>0.5723861032791876</c:v>
                      </c:pt>
                      <c:pt idx="478">
                        <c:v>0.56727820523926187</c:v>
                      </c:pt>
                      <c:pt idx="479">
                        <c:v>0.56164665085790277</c:v>
                      </c:pt>
                      <c:pt idx="480">
                        <c:v>0.55363283164917909</c:v>
                      </c:pt>
                      <c:pt idx="481">
                        <c:v>0.54770522958263335</c:v>
                      </c:pt>
                      <c:pt idx="482">
                        <c:v>0.5420288965223391</c:v>
                      </c:pt>
                      <c:pt idx="483">
                        <c:v>0.53660617894928886</c:v>
                      </c:pt>
                      <c:pt idx="484">
                        <c:v>0.53051803847485779</c:v>
                      </c:pt>
                      <c:pt idx="485">
                        <c:v>0.52511174626875301</c:v>
                      </c:pt>
                      <c:pt idx="486">
                        <c:v>0.51968844207545462</c:v>
                      </c:pt>
                      <c:pt idx="487">
                        <c:v>0.51688205080874394</c:v>
                      </c:pt>
                      <c:pt idx="488">
                        <c:v>0.51286194224880088</c:v>
                      </c:pt>
                      <c:pt idx="489">
                        <c:v>0.50797422234197953</c:v>
                      </c:pt>
                      <c:pt idx="490">
                        <c:v>0.50472786588922547</c:v>
                      </c:pt>
                      <c:pt idx="491">
                        <c:v>0.49999794682913185</c:v>
                      </c:pt>
                      <c:pt idx="492">
                        <c:v>0.49517964365166406</c:v>
                      </c:pt>
                      <c:pt idx="493">
                        <c:v>0.49167654307034309</c:v>
                      </c:pt>
                      <c:pt idx="494">
                        <c:v>0.4876106781310513</c:v>
                      </c:pt>
                      <c:pt idx="495">
                        <c:v>0.48438778648821934</c:v>
                      </c:pt>
                      <c:pt idx="496">
                        <c:v>0.48215354550344813</c:v>
                      </c:pt>
                      <c:pt idx="497">
                        <c:v>0.47813734774515876</c:v>
                      </c:pt>
                      <c:pt idx="498">
                        <c:v>0.47553099398303617</c:v>
                      </c:pt>
                      <c:pt idx="499">
                        <c:v>0.47316359020195564</c:v>
                      </c:pt>
                      <c:pt idx="500">
                        <c:v>0.46985290106199773</c:v>
                      </c:pt>
                      <c:pt idx="501">
                        <c:v>0.46751737031439522</c:v>
                      </c:pt>
                      <c:pt idx="502">
                        <c:v>0.46370316546152057</c:v>
                      </c:pt>
                      <c:pt idx="503">
                        <c:v>0.46082696638529103</c:v>
                      </c:pt>
                      <c:pt idx="504">
                        <c:v>0.45775405398587926</c:v>
                      </c:pt>
                      <c:pt idx="505">
                        <c:v>0.45523178245931162</c:v>
                      </c:pt>
                      <c:pt idx="506">
                        <c:v>0.45193673652596833</c:v>
                      </c:pt>
                      <c:pt idx="507">
                        <c:v>0.45057499539014251</c:v>
                      </c:pt>
                      <c:pt idx="508">
                        <c:v>0.44788319061188592</c:v>
                      </c:pt>
                      <c:pt idx="509">
                        <c:v>0.44662684558062782</c:v>
                      </c:pt>
                      <c:pt idx="510">
                        <c:v>0.44386894825442352</c:v>
                      </c:pt>
                      <c:pt idx="511">
                        <c:v>0.4423204663396324</c:v>
                      </c:pt>
                      <c:pt idx="512">
                        <c:v>0.4398752376056429</c:v>
                      </c:pt>
                      <c:pt idx="513">
                        <c:v>0.43860188058719113</c:v>
                      </c:pt>
                      <c:pt idx="514">
                        <c:v>0.43603111512011727</c:v>
                      </c:pt>
                      <c:pt idx="515">
                        <c:v>0.43410465422549399</c:v>
                      </c:pt>
                      <c:pt idx="516">
                        <c:v>0.43215003555896409</c:v>
                      </c:pt>
                      <c:pt idx="517">
                        <c:v>0.43035536868007102</c:v>
                      </c:pt>
                      <c:pt idx="518">
                        <c:v>0.42933621376911135</c:v>
                      </c:pt>
                      <c:pt idx="519">
                        <c:v>0.42872104466898081</c:v>
                      </c:pt>
                      <c:pt idx="520">
                        <c:v>0.42723239801949181</c:v>
                      </c:pt>
                      <c:pt idx="521">
                        <c:v>0.42671578112103509</c:v>
                      </c:pt>
                      <c:pt idx="522">
                        <c:v>0.425028465747537</c:v>
                      </c:pt>
                      <c:pt idx="523">
                        <c:v>0.42391858023821072</c:v>
                      </c:pt>
                      <c:pt idx="524">
                        <c:v>0.42397939320392614</c:v>
                      </c:pt>
                      <c:pt idx="525">
                        <c:v>0.42145751275752386</c:v>
                      </c:pt>
                      <c:pt idx="526">
                        <c:v>0.41872620888256462</c:v>
                      </c:pt>
                      <c:pt idx="527">
                        <c:v>0.41769375724598212</c:v>
                      </c:pt>
                      <c:pt idx="528">
                        <c:v>0.41440946601718687</c:v>
                      </c:pt>
                      <c:pt idx="529">
                        <c:v>0.41373133301043147</c:v>
                      </c:pt>
                      <c:pt idx="530">
                        <c:v>0.41240381138907561</c:v>
                      </c:pt>
                      <c:pt idx="531">
                        <c:v>0.4096406344806387</c:v>
                      </c:pt>
                      <c:pt idx="532">
                        <c:v>0.40826970296092668</c:v>
                      </c:pt>
                      <c:pt idx="533">
                        <c:v>0.40735144673263268</c:v>
                      </c:pt>
                      <c:pt idx="534">
                        <c:v>0.40653604458783182</c:v>
                      </c:pt>
                      <c:pt idx="535">
                        <c:v>0.40604152371871866</c:v>
                      </c:pt>
                      <c:pt idx="536">
                        <c:v>0.40377325875956022</c:v>
                      </c:pt>
                      <c:pt idx="537">
                        <c:v>0.40170072942317048</c:v>
                      </c:pt>
                      <c:pt idx="538">
                        <c:v>0.40046569826092515</c:v>
                      </c:pt>
                      <c:pt idx="539">
                        <c:v>0.40060707374070725</c:v>
                      </c:pt>
                      <c:pt idx="540">
                        <c:v>0.39934368926647246</c:v>
                      </c:pt>
                      <c:pt idx="541">
                        <c:v>0.39712450486806816</c:v>
                      </c:pt>
                      <c:pt idx="542">
                        <c:v>0.39625963108234763</c:v>
                      </c:pt>
                      <c:pt idx="543">
                        <c:v>0.39480129314567486</c:v>
                      </c:pt>
                      <c:pt idx="544">
                        <c:v>0.39342723298463966</c:v>
                      </c:pt>
                      <c:pt idx="545">
                        <c:v>0.39316560035400566</c:v>
                      </c:pt>
                      <c:pt idx="546">
                        <c:v>0.39056393955386753</c:v>
                      </c:pt>
                      <c:pt idx="547">
                        <c:v>0.3897686780375833</c:v>
                      </c:pt>
                      <c:pt idx="548">
                        <c:v>0.38801957199795617</c:v>
                      </c:pt>
                      <c:pt idx="549">
                        <c:v>0.38639130972942926</c:v>
                      </c:pt>
                      <c:pt idx="550">
                        <c:v>0.38561266912017317</c:v>
                      </c:pt>
                      <c:pt idx="551">
                        <c:v>0.38502487563161886</c:v>
                      </c:pt>
                      <c:pt idx="552">
                        <c:v>0.38292086434191674</c:v>
                      </c:pt>
                      <c:pt idx="553">
                        <c:v>0.38253975672076151</c:v>
                      </c:pt>
                      <c:pt idx="554">
                        <c:v>0.38100809125308155</c:v>
                      </c:pt>
                      <c:pt idx="555">
                        <c:v>0.38034560145294111</c:v>
                      </c:pt>
                      <c:pt idx="556">
                        <c:v>0.3795904256536074</c:v>
                      </c:pt>
                      <c:pt idx="557">
                        <c:v>0.37772947068668405</c:v>
                      </c:pt>
                      <c:pt idx="558">
                        <c:v>0.37622596299091066</c:v>
                      </c:pt>
                      <c:pt idx="559">
                        <c:v>0.37535346314196549</c:v>
                      </c:pt>
                      <c:pt idx="560">
                        <c:v>0.37396258653381931</c:v>
                      </c:pt>
                      <c:pt idx="561">
                        <c:v>0.37270995676413238</c:v>
                      </c:pt>
                      <c:pt idx="562">
                        <c:v>0.37139436308782042</c:v>
                      </c:pt>
                      <c:pt idx="563">
                        <c:v>0.37022816203468067</c:v>
                      </c:pt>
                      <c:pt idx="564">
                        <c:v>0.36922934329232016</c:v>
                      </c:pt>
                      <c:pt idx="565">
                        <c:v>0.36808993123050837</c:v>
                      </c:pt>
                      <c:pt idx="566">
                        <c:v>0.36652561056901967</c:v>
                      </c:pt>
                      <c:pt idx="567">
                        <c:v>0.36519378706584482</c:v>
                      </c:pt>
                      <c:pt idx="568">
                        <c:v>0.36457275176323373</c:v>
                      </c:pt>
                      <c:pt idx="569">
                        <c:v>0.36402035102964564</c:v>
                      </c:pt>
                      <c:pt idx="570">
                        <c:v>0.3620848952912189</c:v>
                      </c:pt>
                      <c:pt idx="571">
                        <c:v>0.361610123970457</c:v>
                      </c:pt>
                      <c:pt idx="572">
                        <c:v>0.36167954069981051</c:v>
                      </c:pt>
                      <c:pt idx="573">
                        <c:v>0.36065197756529516</c:v>
                      </c:pt>
                      <c:pt idx="574">
                        <c:v>0.35927576646335052</c:v>
                      </c:pt>
                      <c:pt idx="575">
                        <c:v>0.35797268735233051</c:v>
                      </c:pt>
                      <c:pt idx="576">
                        <c:v>0.35643261366109502</c:v>
                      </c:pt>
                      <c:pt idx="577">
                        <c:v>0.3559246005262765</c:v>
                      </c:pt>
                      <c:pt idx="578">
                        <c:v>0.35454545632309159</c:v>
                      </c:pt>
                      <c:pt idx="579">
                        <c:v>0.35256365758506825</c:v>
                      </c:pt>
                      <c:pt idx="580">
                        <c:v>0.35180417990391555</c:v>
                      </c:pt>
                      <c:pt idx="581">
                        <c:v>0.35082374192932747</c:v>
                      </c:pt>
                      <c:pt idx="582">
                        <c:v>0.35051596183917966</c:v>
                      </c:pt>
                      <c:pt idx="583">
                        <c:v>0.34905625512192806</c:v>
                      </c:pt>
                      <c:pt idx="584">
                        <c:v>0.3488049861156764</c:v>
                      </c:pt>
                      <c:pt idx="585">
                        <c:v>0.34885993287891109</c:v>
                      </c:pt>
                      <c:pt idx="586">
                        <c:v>0.3482056557622436</c:v>
                      </c:pt>
                      <c:pt idx="587">
                        <c:v>0.34716987994425552</c:v>
                      </c:pt>
                      <c:pt idx="588">
                        <c:v>0.34687031253758038</c:v>
                      </c:pt>
                      <c:pt idx="589">
                        <c:v>0.34529699703228828</c:v>
                      </c:pt>
                      <c:pt idx="590">
                        <c:v>0.34484236634004301</c:v>
                      </c:pt>
                      <c:pt idx="591">
                        <c:v>0.34400095736424485</c:v>
                      </c:pt>
                      <c:pt idx="592">
                        <c:v>0.3434847315459536</c:v>
                      </c:pt>
                      <c:pt idx="593">
                        <c:v>0.34274148369166374</c:v>
                      </c:pt>
                      <c:pt idx="594">
                        <c:v>0.34238560074117513</c:v>
                      </c:pt>
                      <c:pt idx="595">
                        <c:v>0.34214997494153832</c:v>
                      </c:pt>
                      <c:pt idx="596">
                        <c:v>0.34321253975085453</c:v>
                      </c:pt>
                      <c:pt idx="597">
                        <c:v>0.34346224443644463</c:v>
                      </c:pt>
                      <c:pt idx="598">
                        <c:v>0.34270726417719372</c:v>
                      </c:pt>
                      <c:pt idx="599">
                        <c:v>0.34157078521662221</c:v>
                      </c:pt>
                      <c:pt idx="600">
                        <c:v>0.34131814742979183</c:v>
                      </c:pt>
                      <c:pt idx="601">
                        <c:v>0.34163472682366047</c:v>
                      </c:pt>
                      <c:pt idx="602">
                        <c:v>0.34194113813322957</c:v>
                      </c:pt>
                      <c:pt idx="603">
                        <c:v>0.34046833023043815</c:v>
                      </c:pt>
                      <c:pt idx="604">
                        <c:v>0.34104106713262561</c:v>
                      </c:pt>
                      <c:pt idx="605">
                        <c:v>0.34182303192328728</c:v>
                      </c:pt>
                      <c:pt idx="606">
                        <c:v>0.34319943856531449</c:v>
                      </c:pt>
                      <c:pt idx="607">
                        <c:v>0.34408543067996517</c:v>
                      </c:pt>
                      <c:pt idx="608">
                        <c:v>0.34431655905770009</c:v>
                      </c:pt>
                      <c:pt idx="609">
                        <c:v>0.34466403378463334</c:v>
                      </c:pt>
                      <c:pt idx="610">
                        <c:v>0.3459465811869713</c:v>
                      </c:pt>
                      <c:pt idx="611">
                        <c:v>0.34689847030948712</c:v>
                      </c:pt>
                      <c:pt idx="612">
                        <c:v>0.3469311255032958</c:v>
                      </c:pt>
                      <c:pt idx="613">
                        <c:v>0.34677919085904862</c:v>
                      </c:pt>
                      <c:pt idx="614">
                        <c:v>0.3476829771212237</c:v>
                      </c:pt>
                      <c:pt idx="615">
                        <c:v>0.34942171953646833</c:v>
                      </c:pt>
                      <c:pt idx="616">
                        <c:v>0.35051381089827005</c:v>
                      </c:pt>
                      <c:pt idx="617">
                        <c:v>0.35099092870002413</c:v>
                      </c:pt>
                      <c:pt idx="618">
                        <c:v>0.35195396360725312</c:v>
                      </c:pt>
                      <c:pt idx="619">
                        <c:v>0.35391307969568492</c:v>
                      </c:pt>
                      <c:pt idx="620">
                        <c:v>0.35604270673621902</c:v>
                      </c:pt>
                      <c:pt idx="621">
                        <c:v>0.3578213393283316</c:v>
                      </c:pt>
                      <c:pt idx="622">
                        <c:v>0.35898930024221543</c:v>
                      </c:pt>
                      <c:pt idx="623">
                        <c:v>0.36011932638005845</c:v>
                      </c:pt>
                      <c:pt idx="624">
                        <c:v>0.36225697056398248</c:v>
                      </c:pt>
                      <c:pt idx="625">
                        <c:v>0.36377612146637073</c:v>
                      </c:pt>
                      <c:pt idx="626">
                        <c:v>0.36585705902631593</c:v>
                      </c:pt>
                      <c:pt idx="627">
                        <c:v>0.36661731886779936</c:v>
                      </c:pt>
                      <c:pt idx="628">
                        <c:v>0.3687962220091705</c:v>
                      </c:pt>
                      <c:pt idx="629">
                        <c:v>0.36972699280275612</c:v>
                      </c:pt>
                      <c:pt idx="630">
                        <c:v>0.37093719037450029</c:v>
                      </c:pt>
                      <c:pt idx="631">
                        <c:v>0.37244187131076972</c:v>
                      </c:pt>
                      <c:pt idx="632">
                        <c:v>0.37356055612381667</c:v>
                      </c:pt>
                      <c:pt idx="633">
                        <c:v>0.37473262337943714</c:v>
                      </c:pt>
                      <c:pt idx="634">
                        <c:v>0.37625138320165985</c:v>
                      </c:pt>
                      <c:pt idx="635">
                        <c:v>0.37676741347986847</c:v>
                      </c:pt>
                      <c:pt idx="636">
                        <c:v>0.37833544940292813</c:v>
                      </c:pt>
                      <c:pt idx="637">
                        <c:v>0.37999245606361004</c:v>
                      </c:pt>
                      <c:pt idx="638">
                        <c:v>0.38120226255518874</c:v>
                      </c:pt>
                      <c:pt idx="639">
                        <c:v>0.38220108129754926</c:v>
                      </c:pt>
                      <c:pt idx="640">
                        <c:v>0.38340443496639948</c:v>
                      </c:pt>
                      <c:pt idx="641">
                        <c:v>0.3847008657146081</c:v>
                      </c:pt>
                      <c:pt idx="642">
                        <c:v>0.3856523637569586</c:v>
                      </c:pt>
                      <c:pt idx="643">
                        <c:v>0.38695642056839202</c:v>
                      </c:pt>
                      <c:pt idx="644">
                        <c:v>0.3882598907595774</c:v>
                      </c:pt>
                      <c:pt idx="645">
                        <c:v>0.38921275758250662</c:v>
                      </c:pt>
                      <c:pt idx="646">
                        <c:v>0.39011791262526047</c:v>
                      </c:pt>
                      <c:pt idx="647">
                        <c:v>0.39126397304988364</c:v>
                      </c:pt>
                      <c:pt idx="648">
                        <c:v>0.39260733341793702</c:v>
                      </c:pt>
                      <c:pt idx="649">
                        <c:v>0.39427587694349725</c:v>
                      </c:pt>
                      <c:pt idx="650">
                        <c:v>0.39558267131608843</c:v>
                      </c:pt>
                      <c:pt idx="651">
                        <c:v>0.39664640936590062</c:v>
                      </c:pt>
                      <c:pt idx="652">
                        <c:v>0.3978955194140994</c:v>
                      </c:pt>
                      <c:pt idx="653">
                        <c:v>0.39904392631971475</c:v>
                      </c:pt>
                      <c:pt idx="654">
                        <c:v>0.39989609000006054</c:v>
                      </c:pt>
                      <c:pt idx="655">
                        <c:v>0.40068763625477372</c:v>
                      </c:pt>
                      <c:pt idx="656">
                        <c:v>0.40052827108738465</c:v>
                      </c:pt>
                      <c:pt idx="657">
                        <c:v>0.40103941286352601</c:v>
                      </c:pt>
                      <c:pt idx="658">
                        <c:v>0.40178363841822928</c:v>
                      </c:pt>
                      <c:pt idx="659">
                        <c:v>0.40258554829732496</c:v>
                      </c:pt>
                      <c:pt idx="660">
                        <c:v>0.40346059016734526</c:v>
                      </c:pt>
                      <c:pt idx="661">
                        <c:v>0.40388628092735279</c:v>
                      </c:pt>
                      <c:pt idx="662">
                        <c:v>0.40451611553368455</c:v>
                      </c:pt>
                      <c:pt idx="663">
                        <c:v>0.40612971229601014</c:v>
                      </c:pt>
                      <c:pt idx="664">
                        <c:v>0.40691519680816018</c:v>
                      </c:pt>
                      <c:pt idx="665">
                        <c:v>0.40802430015715563</c:v>
                      </c:pt>
                      <c:pt idx="666">
                        <c:v>0.40920027821442978</c:v>
                      </c:pt>
                      <c:pt idx="667">
                        <c:v>0.4101249872654521</c:v>
                      </c:pt>
                      <c:pt idx="668">
                        <c:v>0.41043433167626148</c:v>
                      </c:pt>
                      <c:pt idx="669">
                        <c:v>0.41172489622198954</c:v>
                      </c:pt>
                      <c:pt idx="670">
                        <c:v>0.41249043564570559</c:v>
                      </c:pt>
                      <c:pt idx="671">
                        <c:v>0.41302993073383643</c:v>
                      </c:pt>
                      <c:pt idx="672">
                        <c:v>0.41345249285252117</c:v>
                      </c:pt>
                      <c:pt idx="673">
                        <c:v>0.41365116157653009</c:v>
                      </c:pt>
                      <c:pt idx="674">
                        <c:v>0.41365155265669545</c:v>
                      </c:pt>
                      <c:pt idx="675">
                        <c:v>0.41535372907647783</c:v>
                      </c:pt>
                      <c:pt idx="676">
                        <c:v>0.41507000041650044</c:v>
                      </c:pt>
                      <c:pt idx="677">
                        <c:v>0.41471079328460592</c:v>
                      </c:pt>
                      <c:pt idx="678">
                        <c:v>0.41486175022843963</c:v>
                      </c:pt>
                      <c:pt idx="679">
                        <c:v>0.41512924906155435</c:v>
                      </c:pt>
                      <c:pt idx="680">
                        <c:v>0.41557077856825947</c:v>
                      </c:pt>
                      <c:pt idx="681">
                        <c:v>0.41706353155948489</c:v>
                      </c:pt>
                      <c:pt idx="682">
                        <c:v>0.41702501016319582</c:v>
                      </c:pt>
                      <c:pt idx="683">
                        <c:v>0.41699919887228126</c:v>
                      </c:pt>
                      <c:pt idx="684">
                        <c:v>0.41771976407697942</c:v>
                      </c:pt>
                      <c:pt idx="685">
                        <c:v>0.41867947480280265</c:v>
                      </c:pt>
                      <c:pt idx="686">
                        <c:v>0.4194465785471802</c:v>
                      </c:pt>
                      <c:pt idx="687">
                        <c:v>0.41954728168976357</c:v>
                      </c:pt>
                      <c:pt idx="688">
                        <c:v>0.41945655109139718</c:v>
                      </c:pt>
                      <c:pt idx="689">
                        <c:v>0.41894716917599989</c:v>
                      </c:pt>
                      <c:pt idx="690">
                        <c:v>0.42052302670236708</c:v>
                      </c:pt>
                      <c:pt idx="691">
                        <c:v>0.42046221373665166</c:v>
                      </c:pt>
                      <c:pt idx="692">
                        <c:v>0.42021993957420362</c:v>
                      </c:pt>
                      <c:pt idx="693">
                        <c:v>0.4196321460856493</c:v>
                      </c:pt>
                      <c:pt idx="694">
                        <c:v>0.41930735400830771</c:v>
                      </c:pt>
                      <c:pt idx="695">
                        <c:v>0.41897474032765875</c:v>
                      </c:pt>
                      <c:pt idx="696">
                        <c:v>0.4191661740686084</c:v>
                      </c:pt>
                      <c:pt idx="697">
                        <c:v>0.41848999646267981</c:v>
                      </c:pt>
                      <c:pt idx="698">
                        <c:v>0.41918924779836542</c:v>
                      </c:pt>
                      <c:pt idx="699">
                        <c:v>0.41960848573564419</c:v>
                      </c:pt>
                      <c:pt idx="700">
                        <c:v>0.42005392604400316</c:v>
                      </c:pt>
                      <c:pt idx="701">
                        <c:v>0.42103495063883928</c:v>
                      </c:pt>
                      <c:pt idx="702">
                        <c:v>0.42253728509411637</c:v>
                      </c:pt>
                      <c:pt idx="703">
                        <c:v>0.42338690675338742</c:v>
                      </c:pt>
                      <c:pt idx="704">
                        <c:v>0.42403727306840128</c:v>
                      </c:pt>
                      <c:pt idx="705">
                        <c:v>0.42411157829982205</c:v>
                      </c:pt>
                      <c:pt idx="706">
                        <c:v>0.42420426429901531</c:v>
                      </c:pt>
                      <c:pt idx="707">
                        <c:v>0.42398877912789523</c:v>
                      </c:pt>
                      <c:pt idx="708">
                        <c:v>0.42443637037716364</c:v>
                      </c:pt>
                      <c:pt idx="709">
                        <c:v>0.42359945882326711</c:v>
                      </c:pt>
                      <c:pt idx="710">
                        <c:v>0.42356641254929323</c:v>
                      </c:pt>
                      <c:pt idx="711">
                        <c:v>0.42388436072374086</c:v>
                      </c:pt>
                      <c:pt idx="712">
                        <c:v>0.42409104659113994</c:v>
                      </c:pt>
                      <c:pt idx="713">
                        <c:v>0.42481024301525938</c:v>
                      </c:pt>
                      <c:pt idx="714">
                        <c:v>0.42582724698530966</c:v>
                      </c:pt>
                      <c:pt idx="715">
                        <c:v>0.42592462594648728</c:v>
                      </c:pt>
                      <c:pt idx="716">
                        <c:v>0.42676036425988761</c:v>
                      </c:pt>
                      <c:pt idx="717">
                        <c:v>0.42837904506436308</c:v>
                      </c:pt>
                      <c:pt idx="718">
                        <c:v>0.42913441640377936</c:v>
                      </c:pt>
                      <c:pt idx="719">
                        <c:v>0.42996213757378943</c:v>
                      </c:pt>
                      <c:pt idx="720">
                        <c:v>0.43139740178070535</c:v>
                      </c:pt>
                      <c:pt idx="721">
                        <c:v>0.43278084786570931</c:v>
                      </c:pt>
                      <c:pt idx="722">
                        <c:v>0.43526283813524375</c:v>
                      </c:pt>
                      <c:pt idx="723">
                        <c:v>0.43662673021197917</c:v>
                      </c:pt>
                      <c:pt idx="724">
                        <c:v>0.43767912693699568</c:v>
                      </c:pt>
                      <c:pt idx="725">
                        <c:v>0.44021254424827644</c:v>
                      </c:pt>
                      <c:pt idx="726">
                        <c:v>0.44317106569931675</c:v>
                      </c:pt>
                      <c:pt idx="727">
                        <c:v>0.44437461490824953</c:v>
                      </c:pt>
                      <c:pt idx="728">
                        <c:v>0.44634585448180797</c:v>
                      </c:pt>
                      <c:pt idx="729">
                        <c:v>0.44764208968993402</c:v>
                      </c:pt>
                      <c:pt idx="730">
                        <c:v>0.44944223169114211</c:v>
                      </c:pt>
                      <c:pt idx="731">
                        <c:v>0.45124960867540953</c:v>
                      </c:pt>
                      <c:pt idx="732">
                        <c:v>0.45234678407936113</c:v>
                      </c:pt>
                      <c:pt idx="733">
                        <c:v>0.45346742429323506</c:v>
                      </c:pt>
                      <c:pt idx="734">
                        <c:v>0.45558434122839442</c:v>
                      </c:pt>
                      <c:pt idx="735">
                        <c:v>0.45820712035746286</c:v>
                      </c:pt>
                      <c:pt idx="736">
                        <c:v>0.46079509335181318</c:v>
                      </c:pt>
                      <c:pt idx="737">
                        <c:v>0.46340007833335706</c:v>
                      </c:pt>
                      <c:pt idx="738">
                        <c:v>0.46595344073307188</c:v>
                      </c:pt>
                      <c:pt idx="739">
                        <c:v>0.46933863064453329</c:v>
                      </c:pt>
                      <c:pt idx="740">
                        <c:v>0.47228385536995116</c:v>
                      </c:pt>
                      <c:pt idx="741">
                        <c:v>0.47511879548873376</c:v>
                      </c:pt>
                      <c:pt idx="742">
                        <c:v>0.47730845333465255</c:v>
                      </c:pt>
                      <c:pt idx="743">
                        <c:v>0.47897797456062624</c:v>
                      </c:pt>
                      <c:pt idx="744">
                        <c:v>0.48170614979426246</c:v>
                      </c:pt>
                      <c:pt idx="745">
                        <c:v>0.48411011957080502</c:v>
                      </c:pt>
                      <c:pt idx="746">
                        <c:v>0.48599590812822968</c:v>
                      </c:pt>
                      <c:pt idx="747">
                        <c:v>0.48806257126213892</c:v>
                      </c:pt>
                      <c:pt idx="748">
                        <c:v>0.49106665355244516</c:v>
                      </c:pt>
                      <c:pt idx="749">
                        <c:v>0.49404140483034847</c:v>
                      </c:pt>
                      <c:pt idx="750">
                        <c:v>0.49730848853186743</c:v>
                      </c:pt>
                      <c:pt idx="751">
                        <c:v>0.49999481818780883</c:v>
                      </c:pt>
                      <c:pt idx="752">
                        <c:v>0.50221439366637843</c:v>
                      </c:pt>
                      <c:pt idx="753">
                        <c:v>0.50450025723297875</c:v>
                      </c:pt>
                      <c:pt idx="754">
                        <c:v>0.50633266334783</c:v>
                      </c:pt>
                      <c:pt idx="755">
                        <c:v>0.50858137429871997</c:v>
                      </c:pt>
                      <c:pt idx="756">
                        <c:v>0.50948203191957198</c:v>
                      </c:pt>
                      <c:pt idx="757">
                        <c:v>0.5106222261417146</c:v>
                      </c:pt>
                      <c:pt idx="758">
                        <c:v>0.51250175741649306</c:v>
                      </c:pt>
                      <c:pt idx="759">
                        <c:v>0.51616324546478998</c:v>
                      </c:pt>
                      <c:pt idx="760">
                        <c:v>0.51908422321995451</c:v>
                      </c:pt>
                      <c:pt idx="761">
                        <c:v>0.52211626774208508</c:v>
                      </c:pt>
                      <c:pt idx="762">
                        <c:v>0.52440897521157925</c:v>
                      </c:pt>
                      <c:pt idx="763">
                        <c:v>0.52706284521379476</c:v>
                      </c:pt>
                      <c:pt idx="764">
                        <c:v>0.53002645070698506</c:v>
                      </c:pt>
                      <c:pt idx="765">
                        <c:v>0.53253229686660708</c:v>
                      </c:pt>
                      <c:pt idx="766">
                        <c:v>0.53382286141233515</c:v>
                      </c:pt>
                      <c:pt idx="767">
                        <c:v>0.53464315205920332</c:v>
                      </c:pt>
                      <c:pt idx="768">
                        <c:v>0.5358050512305238</c:v>
                      </c:pt>
                      <c:pt idx="769">
                        <c:v>0.53593293444460066</c:v>
                      </c:pt>
                      <c:pt idx="770">
                        <c:v>0.53775615017556566</c:v>
                      </c:pt>
                      <c:pt idx="771">
                        <c:v>0.53919356532339102</c:v>
                      </c:pt>
                      <c:pt idx="772">
                        <c:v>0.5395789748263653</c:v>
                      </c:pt>
                      <c:pt idx="773">
                        <c:v>0.54048373878895384</c:v>
                      </c:pt>
                      <c:pt idx="774">
                        <c:v>0.54105432475023185</c:v>
                      </c:pt>
                      <c:pt idx="775">
                        <c:v>0.54216577458021942</c:v>
                      </c:pt>
                      <c:pt idx="776">
                        <c:v>0.54308481296884392</c:v>
                      </c:pt>
                      <c:pt idx="777">
                        <c:v>0.5434465621218133</c:v>
                      </c:pt>
                      <c:pt idx="778">
                        <c:v>0.54310065171554156</c:v>
                      </c:pt>
                      <c:pt idx="779">
                        <c:v>0.54384761483140232</c:v>
                      </c:pt>
                      <c:pt idx="780">
                        <c:v>0.54395750835787193</c:v>
                      </c:pt>
                      <c:pt idx="781">
                        <c:v>0.54476020039729822</c:v>
                      </c:pt>
                      <c:pt idx="782">
                        <c:v>0.54517239889160063</c:v>
                      </c:pt>
                      <c:pt idx="783">
                        <c:v>0.5456020004532619</c:v>
                      </c:pt>
                      <c:pt idx="784">
                        <c:v>0.54545260783008964</c:v>
                      </c:pt>
                      <c:pt idx="785">
                        <c:v>0.5457670362830489</c:v>
                      </c:pt>
                      <c:pt idx="786">
                        <c:v>0.54550540365241496</c:v>
                      </c:pt>
                      <c:pt idx="787">
                        <c:v>0.54548115668216191</c:v>
                      </c:pt>
                      <c:pt idx="788">
                        <c:v>0.54432629695381796</c:v>
                      </c:pt>
                      <c:pt idx="789">
                        <c:v>0.54319431541514818</c:v>
                      </c:pt>
                      <c:pt idx="790">
                        <c:v>0.54312470314571193</c:v>
                      </c:pt>
                      <c:pt idx="791">
                        <c:v>0.54234997333810964</c:v>
                      </c:pt>
                      <c:pt idx="792">
                        <c:v>0.54186151421155981</c:v>
                      </c:pt>
                      <c:pt idx="793">
                        <c:v>0.54120058873208088</c:v>
                      </c:pt>
                      <c:pt idx="794">
                        <c:v>0.54057564262781621</c:v>
                      </c:pt>
                      <c:pt idx="795">
                        <c:v>0.5413059848366486</c:v>
                      </c:pt>
                      <c:pt idx="796">
                        <c:v>0.5413978886755112</c:v>
                      </c:pt>
                      <c:pt idx="797">
                        <c:v>0.54062022576666857</c:v>
                      </c:pt>
                      <c:pt idx="798">
                        <c:v>0.54024987285006121</c:v>
                      </c:pt>
                      <c:pt idx="799">
                        <c:v>0.53989731408097819</c:v>
                      </c:pt>
                      <c:pt idx="800">
                        <c:v>0.54025808553353394</c:v>
                      </c:pt>
                      <c:pt idx="801">
                        <c:v>0.53972211016689142</c:v>
                      </c:pt>
                      <c:pt idx="802">
                        <c:v>0.53858641336665058</c:v>
                      </c:pt>
                      <c:pt idx="803">
                        <c:v>0.53828821474055444</c:v>
                      </c:pt>
                      <c:pt idx="804">
                        <c:v>0.53827002951286473</c:v>
                      </c:pt>
                      <c:pt idx="805">
                        <c:v>0.53752971475981515</c:v>
                      </c:pt>
                      <c:pt idx="806">
                        <c:v>0.53715056253948679</c:v>
                      </c:pt>
                      <c:pt idx="807">
                        <c:v>0.53676886829808368</c:v>
                      </c:pt>
                      <c:pt idx="808">
                        <c:v>0.53538522667299693</c:v>
                      </c:pt>
                      <c:pt idx="809">
                        <c:v>0.53529058527297679</c:v>
                      </c:pt>
                      <c:pt idx="810">
                        <c:v>0.53481346747122294</c:v>
                      </c:pt>
                      <c:pt idx="811">
                        <c:v>0.53405262100949125</c:v>
                      </c:pt>
                      <c:pt idx="812">
                        <c:v>0.53359759923708083</c:v>
                      </c:pt>
                      <c:pt idx="813">
                        <c:v>0.53273233437119472</c:v>
                      </c:pt>
                      <c:pt idx="814">
                        <c:v>0.53055304014965843</c:v>
                      </c:pt>
                      <c:pt idx="815">
                        <c:v>0.5297939535486712</c:v>
                      </c:pt>
                      <c:pt idx="816">
                        <c:v>0.52878144700052276</c:v>
                      </c:pt>
                      <c:pt idx="817">
                        <c:v>0.52813714242807208</c:v>
                      </c:pt>
                      <c:pt idx="818">
                        <c:v>0.52775701250733031</c:v>
                      </c:pt>
                      <c:pt idx="819">
                        <c:v>0.52760351354242174</c:v>
                      </c:pt>
                      <c:pt idx="820">
                        <c:v>0.52645530217688896</c:v>
                      </c:pt>
                      <c:pt idx="821">
                        <c:v>0.52695373384765598</c:v>
                      </c:pt>
                      <c:pt idx="822">
                        <c:v>0.52813401378674907</c:v>
                      </c:pt>
                      <c:pt idx="823">
                        <c:v>0.52834128627439625</c:v>
                      </c:pt>
                      <c:pt idx="824">
                        <c:v>0.52805579775367473</c:v>
                      </c:pt>
                      <c:pt idx="825">
                        <c:v>0.5278336642197432</c:v>
                      </c:pt>
                      <c:pt idx="826">
                        <c:v>0.52747563032834499</c:v>
                      </c:pt>
                      <c:pt idx="827">
                        <c:v>0.52913126820844802</c:v>
                      </c:pt>
                      <c:pt idx="828">
                        <c:v>0.53005265307806482</c:v>
                      </c:pt>
                      <c:pt idx="829">
                        <c:v>0.53030294438390302</c:v>
                      </c:pt>
                      <c:pt idx="830">
                        <c:v>0.53090559891874156</c:v>
                      </c:pt>
                      <c:pt idx="831">
                        <c:v>0.53129863448494064</c:v>
                      </c:pt>
                      <c:pt idx="832">
                        <c:v>0.53350921511970673</c:v>
                      </c:pt>
                      <c:pt idx="833">
                        <c:v>0.53612006630373132</c:v>
                      </c:pt>
                      <c:pt idx="834">
                        <c:v>0.5383415971831278</c:v>
                      </c:pt>
                      <c:pt idx="835">
                        <c:v>0.53961104339992572</c:v>
                      </c:pt>
                      <c:pt idx="836">
                        <c:v>0.54125436225481949</c:v>
                      </c:pt>
                      <c:pt idx="837">
                        <c:v>0.54308774607008425</c:v>
                      </c:pt>
                      <c:pt idx="838">
                        <c:v>0.54531357883129994</c:v>
                      </c:pt>
                      <c:pt idx="839">
                        <c:v>0.54736577199909031</c:v>
                      </c:pt>
                      <c:pt idx="840">
                        <c:v>0.55018018040919103</c:v>
                      </c:pt>
                      <c:pt idx="841">
                        <c:v>0.55238821902288238</c:v>
                      </c:pt>
                      <c:pt idx="842">
                        <c:v>0.55591419779387763</c:v>
                      </c:pt>
                      <c:pt idx="843">
                        <c:v>0.55930701376856384</c:v>
                      </c:pt>
                      <c:pt idx="844">
                        <c:v>0.56289282780486116</c:v>
                      </c:pt>
                      <c:pt idx="845">
                        <c:v>0.56830635499402526</c:v>
                      </c:pt>
                      <c:pt idx="846">
                        <c:v>0.57236752697133242</c:v>
                      </c:pt>
                      <c:pt idx="847">
                        <c:v>0.57712130192151379</c:v>
                      </c:pt>
                      <c:pt idx="848">
                        <c:v>0.58187800997293515</c:v>
                      </c:pt>
                      <c:pt idx="849">
                        <c:v>0.58565252018902481</c:v>
                      </c:pt>
                      <c:pt idx="850">
                        <c:v>0.59020645317470066</c:v>
                      </c:pt>
                      <c:pt idx="851">
                        <c:v>0.59562369562543582</c:v>
                      </c:pt>
                      <c:pt idx="852">
                        <c:v>0.59879183604511566</c:v>
                      </c:pt>
                      <c:pt idx="853">
                        <c:v>0.60216060058963161</c:v>
                      </c:pt>
                      <c:pt idx="854">
                        <c:v>0.6051609676183668</c:v>
                      </c:pt>
                      <c:pt idx="855">
                        <c:v>0.60952894198540841</c:v>
                      </c:pt>
                      <c:pt idx="856">
                        <c:v>0.61429542704096429</c:v>
                      </c:pt>
                      <c:pt idx="857">
                        <c:v>0.61885072880721914</c:v>
                      </c:pt>
                      <c:pt idx="858">
                        <c:v>0.62254350326874586</c:v>
                      </c:pt>
                      <c:pt idx="859">
                        <c:v>0.62722903473006963</c:v>
                      </c:pt>
                      <c:pt idx="860">
                        <c:v>0.63267228401180209</c:v>
                      </c:pt>
                      <c:pt idx="861">
                        <c:v>0.63732516027931718</c:v>
                      </c:pt>
                      <c:pt idx="862">
                        <c:v>0.64113017474830569</c:v>
                      </c:pt>
                      <c:pt idx="863">
                        <c:v>0.64641425440273159</c:v>
                      </c:pt>
                      <c:pt idx="864">
                        <c:v>0.65154600833274501</c:v>
                      </c:pt>
                      <c:pt idx="865">
                        <c:v>0.65729371352321975</c:v>
                      </c:pt>
                      <c:pt idx="866">
                        <c:v>0.66311787488602458</c:v>
                      </c:pt>
                      <c:pt idx="867">
                        <c:v>0.66812956720526873</c:v>
                      </c:pt>
                      <c:pt idx="868">
                        <c:v>0.67324274482742708</c:v>
                      </c:pt>
                      <c:pt idx="869">
                        <c:v>0.67857492734219382</c:v>
                      </c:pt>
                      <c:pt idx="870">
                        <c:v>0.68435782974755177</c:v>
                      </c:pt>
                      <c:pt idx="871">
                        <c:v>0.69042465635297001</c:v>
                      </c:pt>
                      <c:pt idx="872">
                        <c:v>0.69572261935326685</c:v>
                      </c:pt>
                      <c:pt idx="873">
                        <c:v>0.70255439876215287</c:v>
                      </c:pt>
                      <c:pt idx="874">
                        <c:v>0.70993310378231222</c:v>
                      </c:pt>
                      <c:pt idx="875">
                        <c:v>0.71670563454614455</c:v>
                      </c:pt>
                      <c:pt idx="876">
                        <c:v>0.72363264197529897</c:v>
                      </c:pt>
                      <c:pt idx="877">
                        <c:v>0.73027748506513734</c:v>
                      </c:pt>
                      <c:pt idx="878">
                        <c:v>0.73681810529090397</c:v>
                      </c:pt>
                      <c:pt idx="879">
                        <c:v>0.74548150865431062</c:v>
                      </c:pt>
                      <c:pt idx="880">
                        <c:v>0.75268540084054847</c:v>
                      </c:pt>
                      <c:pt idx="881">
                        <c:v>0.75887541769805911</c:v>
                      </c:pt>
                      <c:pt idx="882">
                        <c:v>0.76774198720737674</c:v>
                      </c:pt>
                      <c:pt idx="883">
                        <c:v>0.77521513808747322</c:v>
                      </c:pt>
                      <c:pt idx="884">
                        <c:v>0.78254984658902815</c:v>
                      </c:pt>
                      <c:pt idx="885">
                        <c:v>0.79027055121380518</c:v>
                      </c:pt>
                      <c:pt idx="886">
                        <c:v>0.79703056741234557</c:v>
                      </c:pt>
                      <c:pt idx="887">
                        <c:v>0.80374463169145482</c:v>
                      </c:pt>
                      <c:pt idx="888">
                        <c:v>0.81153006008360118</c:v>
                      </c:pt>
                      <c:pt idx="889">
                        <c:v>0.81668625652395055</c:v>
                      </c:pt>
                      <c:pt idx="890">
                        <c:v>0.82376167887586338</c:v>
                      </c:pt>
                      <c:pt idx="891">
                        <c:v>0.83077218192032476</c:v>
                      </c:pt>
                      <c:pt idx="892">
                        <c:v>0.83672344433687573</c:v>
                      </c:pt>
                      <c:pt idx="893">
                        <c:v>0.84313442148782147</c:v>
                      </c:pt>
                      <c:pt idx="894">
                        <c:v>0.85018520578931622</c:v>
                      </c:pt>
                      <c:pt idx="895">
                        <c:v>0.85609794680957751</c:v>
                      </c:pt>
                      <c:pt idx="896">
                        <c:v>0.86469467100478847</c:v>
                      </c:pt>
                      <c:pt idx="897">
                        <c:v>0.87290481245652896</c:v>
                      </c:pt>
                      <c:pt idx="898">
                        <c:v>0.87998258128943418</c:v>
                      </c:pt>
                      <c:pt idx="899">
                        <c:v>0.88686148585824787</c:v>
                      </c:pt>
                      <c:pt idx="900">
                        <c:v>0.89329846984019079</c:v>
                      </c:pt>
                      <c:pt idx="901">
                        <c:v>0.89928864473319614</c:v>
                      </c:pt>
                      <c:pt idx="902">
                        <c:v>0.90655862946738186</c:v>
                      </c:pt>
                      <c:pt idx="903">
                        <c:v>0.91161764248663624</c:v>
                      </c:pt>
                      <c:pt idx="904">
                        <c:v>0.91510685972208672</c:v>
                      </c:pt>
                      <c:pt idx="905">
                        <c:v>0.91982094003548276</c:v>
                      </c:pt>
                      <c:pt idx="906">
                        <c:v>0.92600117988885877</c:v>
                      </c:pt>
                      <c:pt idx="907">
                        <c:v>0.93156527294169134</c:v>
                      </c:pt>
                      <c:pt idx="908">
                        <c:v>0.93724101938173743</c:v>
                      </c:pt>
                      <c:pt idx="909">
                        <c:v>0.94247347645433432</c:v>
                      </c:pt>
                      <c:pt idx="910">
                        <c:v>0.94776029366991754</c:v>
                      </c:pt>
                      <c:pt idx="911">
                        <c:v>0.95331969376076586</c:v>
                      </c:pt>
                      <c:pt idx="912">
                        <c:v>0.95710750070247785</c:v>
                      </c:pt>
                      <c:pt idx="913">
                        <c:v>0.96098818918346562</c:v>
                      </c:pt>
                      <c:pt idx="914">
                        <c:v>0.96421538270811646</c:v>
                      </c:pt>
                      <c:pt idx="915">
                        <c:v>0.96725896409512557</c:v>
                      </c:pt>
                      <c:pt idx="916">
                        <c:v>0.96967329749605058</c:v>
                      </c:pt>
                      <c:pt idx="917">
                        <c:v>0.97275246717810815</c:v>
                      </c:pt>
                      <c:pt idx="918">
                        <c:v>0.97513140782406715</c:v>
                      </c:pt>
                      <c:pt idx="919">
                        <c:v>0.97818593945570609</c:v>
                      </c:pt>
                      <c:pt idx="920">
                        <c:v>0.98166596630727032</c:v>
                      </c:pt>
                      <c:pt idx="921">
                        <c:v>0.98557011959818064</c:v>
                      </c:pt>
                      <c:pt idx="922">
                        <c:v>0.98760490969861203</c:v>
                      </c:pt>
                      <c:pt idx="923">
                        <c:v>0.98959277017919889</c:v>
                      </c:pt>
                      <c:pt idx="924">
                        <c:v>0.99065650822901108</c:v>
                      </c:pt>
                      <c:pt idx="925">
                        <c:v>0.99280080077574651</c:v>
                      </c:pt>
                      <c:pt idx="926">
                        <c:v>0.9948991414030508</c:v>
                      </c:pt>
                      <c:pt idx="927">
                        <c:v>0.99532698310396794</c:v>
                      </c:pt>
                      <c:pt idx="928">
                        <c:v>0.99531720609983376</c:v>
                      </c:pt>
                      <c:pt idx="929">
                        <c:v>0.99628376072855107</c:v>
                      </c:pt>
                      <c:pt idx="930">
                        <c:v>0.99861381635383817</c:v>
                      </c:pt>
                      <c:pt idx="931">
                        <c:v>1</c:v>
                      </c:pt>
                      <c:pt idx="932">
                        <c:v>1.0008873608952293</c:v>
                      </c:pt>
                      <c:pt idx="933">
                        <c:v>1.0018783580342823</c:v>
                      </c:pt>
                      <c:pt idx="934">
                        <c:v>1.0010967843237861</c:v>
                      </c:pt>
                      <c:pt idx="935">
                        <c:v>1.0019219634727214</c:v>
                      </c:pt>
                      <c:pt idx="936">
                        <c:v>1.0027131186472693</c:v>
                      </c:pt>
                      <c:pt idx="937">
                        <c:v>1.0014898198899853</c:v>
                      </c:pt>
                      <c:pt idx="938">
                        <c:v>1.0008631139249762</c:v>
                      </c:pt>
                      <c:pt idx="939">
                        <c:v>1.0020113252905087</c:v>
                      </c:pt>
                      <c:pt idx="940">
                        <c:v>1.0018167629082364</c:v>
                      </c:pt>
                      <c:pt idx="941">
                        <c:v>1.0025684189860817</c:v>
                      </c:pt>
                      <c:pt idx="942">
                        <c:v>1.003361725101539</c:v>
                      </c:pt>
                      <c:pt idx="943">
                        <c:v>1.0025909060955907</c:v>
                      </c:pt>
                      <c:pt idx="944">
                        <c:v>1.0034950834379308</c:v>
                      </c:pt>
                      <c:pt idx="945">
                        <c:v>1.0033366959709553</c:v>
                      </c:pt>
                      <c:pt idx="946">
                        <c:v>1.0028443260427518</c:v>
                      </c:pt>
                      <c:pt idx="947">
                        <c:v>1.003264541680444</c:v>
                      </c:pt>
                      <c:pt idx="948">
                        <c:v>1.0038898788648742</c:v>
                      </c:pt>
                      <c:pt idx="949">
                        <c:v>1.0024968513158183</c:v>
                      </c:pt>
                      <c:pt idx="950">
                        <c:v>1.00206744529424</c:v>
                      </c:pt>
                      <c:pt idx="951">
                        <c:v>1.0017909516173218</c:v>
                      </c:pt>
                      <c:pt idx="952">
                        <c:v>1.0022913386889154</c:v>
                      </c:pt>
                      <c:pt idx="953">
                        <c:v>0.99961243955611601</c:v>
                      </c:pt>
                      <c:pt idx="954">
                        <c:v>0.99871530165675226</c:v>
                      </c:pt>
                      <c:pt idx="955">
                        <c:v>0.99737800303126223</c:v>
                      </c:pt>
                      <c:pt idx="956">
                        <c:v>0.99527086310023716</c:v>
                      </c:pt>
                      <c:pt idx="957">
                        <c:v>0.99359097824988107</c:v>
                      </c:pt>
                      <c:pt idx="958">
                        <c:v>0.98946488696512214</c:v>
                      </c:pt>
                      <c:pt idx="959">
                        <c:v>0.9855112620332922</c:v>
                      </c:pt>
                      <c:pt idx="960">
                        <c:v>0.98250190016075356</c:v>
                      </c:pt>
                      <c:pt idx="961">
                        <c:v>0.97642079912929924</c:v>
                      </c:pt>
                      <c:pt idx="962">
                        <c:v>0.97213182295566269</c:v>
                      </c:pt>
                      <c:pt idx="963">
                        <c:v>0.96634950717055246</c:v>
                      </c:pt>
                      <c:pt idx="964">
                        <c:v>0.96146120064348317</c:v>
                      </c:pt>
                      <c:pt idx="965">
                        <c:v>0.9562827126337079</c:v>
                      </c:pt>
                      <c:pt idx="966">
                        <c:v>0.95061107253539812</c:v>
                      </c:pt>
                      <c:pt idx="967">
                        <c:v>0.94388332045050072</c:v>
                      </c:pt>
                      <c:pt idx="968">
                        <c:v>0.93860647577913425</c:v>
                      </c:pt>
                      <c:pt idx="969">
                        <c:v>0.93069668389439975</c:v>
                      </c:pt>
                      <c:pt idx="970">
                        <c:v>0.92511088589238899</c:v>
                      </c:pt>
                      <c:pt idx="971">
                        <c:v>0.91841285590006028</c:v>
                      </c:pt>
                      <c:pt idx="972">
                        <c:v>0.91272009747282046</c:v>
                      </c:pt>
                      <c:pt idx="973">
                        <c:v>0.90529426729273388</c:v>
                      </c:pt>
                      <c:pt idx="974">
                        <c:v>0.90234630500615842</c:v>
                      </c:pt>
                      <c:pt idx="975">
                        <c:v>0.89409764215812915</c:v>
                      </c:pt>
                      <c:pt idx="976">
                        <c:v>0.88816749807050821</c:v>
                      </c:pt>
                      <c:pt idx="977">
                        <c:v>0.88214799216509976</c:v>
                      </c:pt>
                      <c:pt idx="978">
                        <c:v>0.87498809649746656</c:v>
                      </c:pt>
                      <c:pt idx="979">
                        <c:v>0.86807712335509235</c:v>
                      </c:pt>
                      <c:pt idx="980">
                        <c:v>0.86196903779222711</c:v>
                      </c:pt>
                      <c:pt idx="981">
                        <c:v>0.85359170956979025</c:v>
                      </c:pt>
                      <c:pt idx="982">
                        <c:v>0.84706771025105188</c:v>
                      </c:pt>
                      <c:pt idx="983">
                        <c:v>0.83954919407177231</c:v>
                      </c:pt>
                      <c:pt idx="984">
                        <c:v>0.8328054077000947</c:v>
                      </c:pt>
                      <c:pt idx="985">
                        <c:v>0.82585708640192768</c:v>
                      </c:pt>
                      <c:pt idx="986">
                        <c:v>0.81922299801663689</c:v>
                      </c:pt>
                      <c:pt idx="987">
                        <c:v>0.81035349540607904</c:v>
                      </c:pt>
                      <c:pt idx="988">
                        <c:v>0.80066643970981077</c:v>
                      </c:pt>
                      <c:pt idx="989">
                        <c:v>0.79295277452801027</c:v>
                      </c:pt>
                      <c:pt idx="990">
                        <c:v>0.78647042524688382</c:v>
                      </c:pt>
                      <c:pt idx="991">
                        <c:v>0.77628356909926988</c:v>
                      </c:pt>
                      <c:pt idx="992">
                        <c:v>0.76657226643274845</c:v>
                      </c:pt>
                      <c:pt idx="993">
                        <c:v>0.75259193268102453</c:v>
                      </c:pt>
                      <c:pt idx="994">
                        <c:v>0.74438941729250896</c:v>
                      </c:pt>
                      <c:pt idx="995">
                        <c:v>0.73567947538942302</c:v>
                      </c:pt>
                      <c:pt idx="996">
                        <c:v>0.72664141722758957</c:v>
                      </c:pt>
                      <c:pt idx="997">
                        <c:v>0.71518179068177179</c:v>
                      </c:pt>
                      <c:pt idx="998">
                        <c:v>0.7055252392384026</c:v>
                      </c:pt>
                      <c:pt idx="999">
                        <c:v>0.69617588126493313</c:v>
                      </c:pt>
                      <c:pt idx="1000">
                        <c:v>0.690100255355794</c:v>
                      </c:pt>
                      <c:pt idx="1001">
                        <c:v>0.67899553406005153</c:v>
                      </c:pt>
                      <c:pt idx="1002">
                        <c:v>0.66727212394269031</c:v>
                      </c:pt>
                      <c:pt idx="1003">
                        <c:v>0.65409370007006207</c:v>
                      </c:pt>
                      <c:pt idx="1004">
                        <c:v>0.64350579121285889</c:v>
                      </c:pt>
                      <c:pt idx="1005">
                        <c:v>0.63313766940859484</c:v>
                      </c:pt>
                      <c:pt idx="1006">
                        <c:v>0.62126036924615968</c:v>
                      </c:pt>
                      <c:pt idx="1007">
                        <c:v>0.61138637723084344</c:v>
                      </c:pt>
                      <c:pt idx="1008">
                        <c:v>0.60156009699570268</c:v>
                      </c:pt>
                      <c:pt idx="1009">
                        <c:v>0.59123949143153132</c:v>
                      </c:pt>
                      <c:pt idx="1010">
                        <c:v>0.58159740995428078</c:v>
                      </c:pt>
                      <c:pt idx="1011">
                        <c:v>0.56831065687584437</c:v>
                      </c:pt>
                      <c:pt idx="1012">
                        <c:v>0.55710875215900701</c:v>
                      </c:pt>
                      <c:pt idx="1013">
                        <c:v>0.54833877945053633</c:v>
                      </c:pt>
                      <c:pt idx="1014">
                        <c:v>0.53485237994767731</c:v>
                      </c:pt>
                      <c:pt idx="1015">
                        <c:v>0.52451202483515469</c:v>
                      </c:pt>
                      <c:pt idx="1016">
                        <c:v>0.51458836563883625</c:v>
                      </c:pt>
                      <c:pt idx="1017">
                        <c:v>0.50626539755938593</c:v>
                      </c:pt>
                      <c:pt idx="1018">
                        <c:v>0.49759475921291979</c:v>
                      </c:pt>
                      <c:pt idx="1019">
                        <c:v>0.48846303735148</c:v>
                      </c:pt>
                      <c:pt idx="1020">
                        <c:v>0.47777207887070128</c:v>
                      </c:pt>
                      <c:pt idx="1021">
                        <c:v>0.46891450420518727</c:v>
                      </c:pt>
                      <c:pt idx="1022">
                        <c:v>0.45951626121104622</c:v>
                      </c:pt>
                      <c:pt idx="1023">
                        <c:v>0.44835424667107687</c:v>
                      </c:pt>
                      <c:pt idx="1024">
                        <c:v>0.43855143124585805</c:v>
                      </c:pt>
                      <c:pt idx="1025">
                        <c:v>0.43030042191683632</c:v>
                      </c:pt>
                      <c:pt idx="1026">
                        <c:v>0.42026784689446178</c:v>
                      </c:pt>
                      <c:pt idx="1027">
                        <c:v>0.40995995143566505</c:v>
                      </c:pt>
                      <c:pt idx="1028">
                        <c:v>0.40123866820778326</c:v>
                      </c:pt>
                      <c:pt idx="1029">
                        <c:v>0.39138814100238922</c:v>
                      </c:pt>
                      <c:pt idx="1030">
                        <c:v>0.38629021550668063</c:v>
                      </c:pt>
                      <c:pt idx="1031">
                        <c:v>0.37951846690317897</c:v>
                      </c:pt>
                      <c:pt idx="1032">
                        <c:v>0.36947572379650451</c:v>
                      </c:pt>
                      <c:pt idx="1033">
                        <c:v>0.36243901838096343</c:v>
                      </c:pt>
                      <c:pt idx="1034">
                        <c:v>0.35660605771443754</c:v>
                      </c:pt>
                      <c:pt idx="1035">
                        <c:v>0.34829267109903889</c:v>
                      </c:pt>
                      <c:pt idx="1036">
                        <c:v>0.3408820930454019</c:v>
                      </c:pt>
                      <c:pt idx="1037">
                        <c:v>0.3319347654819349</c:v>
                      </c:pt>
                      <c:pt idx="1038">
                        <c:v>0.32196183018477953</c:v>
                      </c:pt>
                      <c:pt idx="1039">
                        <c:v>0.31971859435620481</c:v>
                      </c:pt>
                      <c:pt idx="1040">
                        <c:v>0.31533145706105997</c:v>
                      </c:pt>
                      <c:pt idx="1041">
                        <c:v>0.30553255243749505</c:v>
                      </c:pt>
                      <c:pt idx="1042">
                        <c:v>0.30040588254963146</c:v>
                      </c:pt>
                      <c:pt idx="1043">
                        <c:v>0.29588343151726781</c:v>
                      </c:pt>
                      <c:pt idx="1044">
                        <c:v>0.28807981789743181</c:v>
                      </c:pt>
                      <c:pt idx="1045">
                        <c:v>0.28550494608862148</c:v>
                      </c:pt>
                      <c:pt idx="1046">
                        <c:v>0.27378446907250054</c:v>
                      </c:pt>
                      <c:pt idx="1047">
                        <c:v>0.2671216362950552</c:v>
                      </c:pt>
                      <c:pt idx="1048">
                        <c:v>0.26207885310266371</c:v>
                      </c:pt>
                      <c:pt idx="1049">
                        <c:v>0.25618116866876889</c:v>
                      </c:pt>
                      <c:pt idx="1050">
                        <c:v>0.24927625726895808</c:v>
                      </c:pt>
                      <c:pt idx="1051">
                        <c:v>0.24672074392833385</c:v>
                      </c:pt>
                      <c:pt idx="1052">
                        <c:v>0.23856672248032434</c:v>
                      </c:pt>
                      <c:pt idx="1053">
                        <c:v>0.236787894348129</c:v>
                      </c:pt>
                      <c:pt idx="1054">
                        <c:v>0.23039881768644407</c:v>
                      </c:pt>
                      <c:pt idx="1055">
                        <c:v>0.22489631975965774</c:v>
                      </c:pt>
                      <c:pt idx="1056">
                        <c:v>0.21993937866356572</c:v>
                      </c:pt>
                      <c:pt idx="1057">
                        <c:v>0.2151406294943666</c:v>
                      </c:pt>
                      <c:pt idx="1058">
                        <c:v>0.20735089922040126</c:v>
                      </c:pt>
                      <c:pt idx="1059">
                        <c:v>0.20445749261689533</c:v>
                      </c:pt>
                      <c:pt idx="1060">
                        <c:v>0.20069745236692463</c:v>
                      </c:pt>
                      <c:pt idx="1061">
                        <c:v>0.1946918298073872</c:v>
                      </c:pt>
                      <c:pt idx="1062">
                        <c:v>0.18698755054955571</c:v>
                      </c:pt>
                      <c:pt idx="1063">
                        <c:v>0.17920075337683056</c:v>
                      </c:pt>
                      <c:pt idx="1064">
                        <c:v>0.17292978292508801</c:v>
                      </c:pt>
                      <c:pt idx="1065">
                        <c:v>0.16899864510276708</c:v>
                      </c:pt>
                      <c:pt idx="1066">
                        <c:v>0.16246721526088673</c:v>
                      </c:pt>
                      <c:pt idx="1067">
                        <c:v>0.15541036921682871</c:v>
                      </c:pt>
                      <c:pt idx="1068">
                        <c:v>0.15095342411216489</c:v>
                      </c:pt>
                      <c:pt idx="1069">
                        <c:v>0.15367612422348598</c:v>
                      </c:pt>
                      <c:pt idx="1070">
                        <c:v>0.15410279268390698</c:v>
                      </c:pt>
                      <c:pt idx="1071">
                        <c:v>0.1479733932520291</c:v>
                      </c:pt>
                      <c:pt idx="1072">
                        <c:v>0.14253796557360407</c:v>
                      </c:pt>
                      <c:pt idx="1073">
                        <c:v>0.13815923650201481</c:v>
                      </c:pt>
                      <c:pt idx="1074">
                        <c:v>0.1357828378771308</c:v>
                      </c:pt>
                      <c:pt idx="1075">
                        <c:v>0.13338180120182852</c:v>
                      </c:pt>
                      <c:pt idx="1076">
                        <c:v>0.12536152917037627</c:v>
                      </c:pt>
                      <c:pt idx="1077">
                        <c:v>0.11711677712400044</c:v>
                      </c:pt>
                      <c:pt idx="1078">
                        <c:v>0.1175847045418682</c:v>
                      </c:pt>
                      <c:pt idx="1079">
                        <c:v>0.11826772605069072</c:v>
                      </c:pt>
                      <c:pt idx="1080">
                        <c:v>0.11846111519246721</c:v>
                      </c:pt>
                      <c:pt idx="1081">
                        <c:v>0.11188451559148624</c:v>
                      </c:pt>
                      <c:pt idx="1082">
                        <c:v>0.1065361032498566</c:v>
                      </c:pt>
                      <c:pt idx="1083">
                        <c:v>0.10410573556215132</c:v>
                      </c:pt>
                      <c:pt idx="1084">
                        <c:v>0.10445281920891918</c:v>
                      </c:pt>
                      <c:pt idx="1085">
                        <c:v>9.6104626458802411E-2</c:v>
                      </c:pt>
                      <c:pt idx="1086">
                        <c:v>9.2608174240292537E-2</c:v>
                      </c:pt>
                      <c:pt idx="1087">
                        <c:v>8.9528222397904103E-2</c:v>
                      </c:pt>
                      <c:pt idx="1088">
                        <c:v>8.559082729293728E-2</c:v>
                      </c:pt>
                      <c:pt idx="1089">
                        <c:v>8.5695050157008887E-2</c:v>
                      </c:pt>
                      <c:pt idx="1090">
                        <c:v>8.2744154769193251E-2</c:v>
                      </c:pt>
                      <c:pt idx="1091">
                        <c:v>8.7251549215190086E-2</c:v>
                      </c:pt>
                      <c:pt idx="1092">
                        <c:v>9.3364523280122333E-2</c:v>
                      </c:pt>
                      <c:pt idx="1093">
                        <c:v>9.2513337300189846E-2</c:v>
                      </c:pt>
                      <c:pt idx="1094">
                        <c:v>8.7433010411922821E-2</c:v>
                      </c:pt>
                      <c:pt idx="1095">
                        <c:v>9.068914386881137E-2</c:v>
                      </c:pt>
                      <c:pt idx="1096">
                        <c:v>8.5349530830902631E-2</c:v>
                      </c:pt>
                      <c:pt idx="1097">
                        <c:v>8.9839522209540321E-2</c:v>
                      </c:pt>
                      <c:pt idx="1098">
                        <c:v>8.1977051024815881E-2</c:v>
                      </c:pt>
                      <c:pt idx="1099">
                        <c:v>7.5954025397919192E-2</c:v>
                      </c:pt>
                      <c:pt idx="1100">
                        <c:v>7.323523608825197E-2</c:v>
                      </c:pt>
                      <c:pt idx="1101">
                        <c:v>7.5453247246160163E-2</c:v>
                      </c:pt>
                      <c:pt idx="1102">
                        <c:v>7.1640411173864299E-2</c:v>
                      </c:pt>
                      <c:pt idx="1103">
                        <c:v>6.6313508241330157E-2</c:v>
                      </c:pt>
                      <c:pt idx="1104">
                        <c:v>5.7443614550606946E-2</c:v>
                      </c:pt>
                      <c:pt idx="1105">
                        <c:v>5.5427791838196155E-2</c:v>
                      </c:pt>
                      <c:pt idx="1106">
                        <c:v>5.6531420064876291E-2</c:v>
                      </c:pt>
                      <c:pt idx="1107">
                        <c:v>5.4803236814096774E-2</c:v>
                      </c:pt>
                      <c:pt idx="1108">
                        <c:v>5.0783910414484372E-2</c:v>
                      </c:pt>
                      <c:pt idx="1109">
                        <c:v>5.1636660715078372E-2</c:v>
                      </c:pt>
                      <c:pt idx="1110">
                        <c:v>5.6464154276432324E-2</c:v>
                      </c:pt>
                      <c:pt idx="1111">
                        <c:v>5.5275466113783651E-2</c:v>
                      </c:pt>
                      <c:pt idx="1112">
                        <c:v>4.9288615402183933E-2</c:v>
                      </c:pt>
                      <c:pt idx="1113">
                        <c:v>5.139595087329181E-2</c:v>
                      </c:pt>
                      <c:pt idx="1114">
                        <c:v>5.0135108420131962E-2</c:v>
                      </c:pt>
                      <c:pt idx="1115">
                        <c:v>4.374348973737209E-2</c:v>
                      </c:pt>
                      <c:pt idx="1116">
                        <c:v>4.0710467514828368E-2</c:v>
                      </c:pt>
                      <c:pt idx="1117">
                        <c:v>3.7180969022344565E-2</c:v>
                      </c:pt>
                      <c:pt idx="1118">
                        <c:v>4.2184644198198631E-2</c:v>
                      </c:pt>
                      <c:pt idx="1119">
                        <c:v>4.6893053849196772E-2</c:v>
                      </c:pt>
                      <c:pt idx="1120">
                        <c:v>3.6982886918583605E-2</c:v>
                      </c:pt>
                      <c:pt idx="1121">
                        <c:v>3.5496195669921321E-2</c:v>
                      </c:pt>
                      <c:pt idx="1122">
                        <c:v>3.5455914412887993E-2</c:v>
                      </c:pt>
                      <c:pt idx="1123">
                        <c:v>3.4436955042010796E-2</c:v>
                      </c:pt>
                      <c:pt idx="1124">
                        <c:v>2.9822795710867427E-2</c:v>
                      </c:pt>
                      <c:pt idx="1125">
                        <c:v>2.0557911053118303E-2</c:v>
                      </c:pt>
                      <c:pt idx="1126">
                        <c:v>1.1314144724299273E-2</c:v>
                      </c:pt>
                      <c:pt idx="1127">
                        <c:v>1.2175498788531426E-2</c:v>
                      </c:pt>
                      <c:pt idx="1128">
                        <c:v>1.5872770671959854E-2</c:v>
                      </c:pt>
                      <c:pt idx="1129">
                        <c:v>1.2615463974575121E-2</c:v>
                      </c:pt>
                      <c:pt idx="1130">
                        <c:v>1.7658051626883754E-2</c:v>
                      </c:pt>
                      <c:pt idx="1131">
                        <c:v>1.9431013556598389E-2</c:v>
                      </c:pt>
                      <c:pt idx="1132">
                        <c:v>2.8699222395753204E-2</c:v>
                      </c:pt>
                      <c:pt idx="1133">
                        <c:v>2.9849193622029976E-2</c:v>
                      </c:pt>
                      <c:pt idx="1134">
                        <c:v>3.0684149775099662E-2</c:v>
                      </c:pt>
                      <c:pt idx="1135">
                        <c:v>2.6170889126622205E-2</c:v>
                      </c:pt>
                      <c:pt idx="1136">
                        <c:v>2.7837281711272963E-2</c:v>
                      </c:pt>
                      <c:pt idx="1137">
                        <c:v>1.9437466379327025E-2</c:v>
                      </c:pt>
                      <c:pt idx="1138">
                        <c:v>1.6552859079542018E-2</c:v>
                      </c:pt>
                      <c:pt idx="1139">
                        <c:v>9.766640509921657E-3</c:v>
                      </c:pt>
                      <c:pt idx="1140">
                        <c:v>1.0284626188957074E-2</c:v>
                      </c:pt>
                      <c:pt idx="1141">
                        <c:v>1.0487205714619904E-2</c:v>
                      </c:pt>
                      <c:pt idx="1142">
                        <c:v>8.8231596109613307E-3</c:v>
                      </c:pt>
                      <c:pt idx="1143">
                        <c:v>1.5666671424808744E-2</c:v>
                      </c:pt>
                      <c:pt idx="1144">
                        <c:v>1.569678459754241E-2</c:v>
                      </c:pt>
                      <c:pt idx="1145">
                        <c:v>2.2350035910936178E-2</c:v>
                      </c:pt>
                      <c:pt idx="1146">
                        <c:v>1.6549339358053656E-2</c:v>
                      </c:pt>
                      <c:pt idx="1147">
                        <c:v>1.814924831459112E-2</c:v>
                      </c:pt>
                      <c:pt idx="1148">
                        <c:v>9.450843276383649E-3</c:v>
                      </c:pt>
                      <c:pt idx="1149">
                        <c:v>1.1892552288884688E-2</c:v>
                      </c:pt>
                      <c:pt idx="1150">
                        <c:v>-1.4161012788125378E-3</c:v>
                      </c:pt>
                      <c:pt idx="1151">
                        <c:v>-3.7707949545183641E-3</c:v>
                      </c:pt>
                      <c:pt idx="1152">
                        <c:v>-7.711318700808204E-3</c:v>
                      </c:pt>
                      <c:pt idx="1153">
                        <c:v>-4.5711405129524318E-3</c:v>
                      </c:pt>
                      <c:pt idx="1154">
                        <c:v>-6.3378451600211811E-3</c:v>
                      </c:pt>
                      <c:pt idx="1155">
                        <c:v>0</c:v>
                      </c:pt>
                      <c:pt idx="1156">
                        <c:v>-1.3858512280210488E-2</c:v>
                      </c:pt>
                      <c:pt idx="1157">
                        <c:v>-9.898238985569319E-3</c:v>
                      </c:pt>
                      <c:pt idx="1158">
                        <c:v>-7.0939986597682199E-3</c:v>
                      </c:pt>
                      <c:pt idx="1159">
                        <c:v>-1.1059160456476511E-2</c:v>
                      </c:pt>
                      <c:pt idx="1160">
                        <c:v>-1.3698951572738594E-2</c:v>
                      </c:pt>
                      <c:pt idx="1161">
                        <c:v>-1.9406375506179935E-2</c:v>
                      </c:pt>
                      <c:pt idx="1162">
                        <c:v>-1.9522917395460807E-2</c:v>
                      </c:pt>
                      <c:pt idx="1163">
                        <c:v>-1.2269358028220694E-2</c:v>
                      </c:pt>
                      <c:pt idx="1164">
                        <c:v>-1.6549925978301658E-2</c:v>
                      </c:pt>
                      <c:pt idx="1165">
                        <c:v>-1.6468972384069663E-2</c:v>
                      </c:pt>
                      <c:pt idx="1166">
                        <c:v>-1.4381582001395696E-2</c:v>
                      </c:pt>
                      <c:pt idx="1167">
                        <c:v>-1.4733358610148E-2</c:v>
                      </c:pt>
                      <c:pt idx="1168">
                        <c:v>-1.4135983657542015E-2</c:v>
                      </c:pt>
                      <c:pt idx="1169">
                        <c:v>-2.4435079812617874E-2</c:v>
                      </c:pt>
                      <c:pt idx="1170">
                        <c:v>-2.4549470760989144E-2</c:v>
                      </c:pt>
                      <c:pt idx="1171">
                        <c:v>-1.5720444947547266E-2</c:v>
                      </c:pt>
                      <c:pt idx="1172">
                        <c:v>-2.2784330434581907E-2</c:v>
                      </c:pt>
                      <c:pt idx="1173">
                        <c:v>-2.2704354540763336E-2</c:v>
                      </c:pt>
                      <c:pt idx="1174">
                        <c:v>-2.0104062521203829E-2</c:v>
                      </c:pt>
                      <c:pt idx="1175">
                        <c:v>-7.1686949713543335E-3</c:v>
                      </c:pt>
                      <c:pt idx="1176">
                        <c:v>6.4854779224492272E-3</c:v>
                      </c:pt>
                      <c:pt idx="1177">
                        <c:v>5.0449341333081982E-5</c:v>
                      </c:pt>
                      <c:pt idx="1178">
                        <c:v>5.9453962140702107E-3</c:v>
                      </c:pt>
                      <c:pt idx="1179">
                        <c:v>1.7113276956520367E-2</c:v>
                      </c:pt>
                      <c:pt idx="1180">
                        <c:v>2.1157436946633808E-2</c:v>
                      </c:pt>
                      <c:pt idx="1181">
                        <c:v>2.143432170371733E-2</c:v>
                      </c:pt>
                      <c:pt idx="1182">
                        <c:v>1.0211103117867054E-2</c:v>
                      </c:pt>
                      <c:pt idx="1183">
                        <c:v>-7.9580902851579781E-3</c:v>
                      </c:pt>
                      <c:pt idx="1184">
                        <c:v>1.2960396680433877E-3</c:v>
                      </c:pt>
                      <c:pt idx="1185">
                        <c:v>-7.4447975681071E-3</c:v>
                      </c:pt>
                      <c:pt idx="1186">
                        <c:v>-1.9369222890469547E-2</c:v>
                      </c:pt>
                      <c:pt idx="1187">
                        <c:v>-3.4625260141637422E-2</c:v>
                      </c:pt>
                      <c:pt idx="1188">
                        <c:v>-4.4626157670616999E-2</c:v>
                      </c:pt>
                      <c:pt idx="1189">
                        <c:v>-5.2199620613131575E-2</c:v>
                      </c:pt>
                      <c:pt idx="1190">
                        <c:v>-3.1329823128128959E-2</c:v>
                      </c:pt>
                      <c:pt idx="1191">
                        <c:v>-4.5418095005495582E-2</c:v>
                      </c:pt>
                      <c:pt idx="1192">
                        <c:v>-4.2774393087579805E-2</c:v>
                      </c:pt>
                      <c:pt idx="1193">
                        <c:v>-5.4043563592861291E-2</c:v>
                      </c:pt>
                      <c:pt idx="1194">
                        <c:v>-4.7793320389883411E-2</c:v>
                      </c:pt>
                      <c:pt idx="1195">
                        <c:v>-4.4879186537612741E-2</c:v>
                      </c:pt>
                      <c:pt idx="1196">
                        <c:v>-4.0046413394026328E-2</c:v>
                      </c:pt>
                      <c:pt idx="1197">
                        <c:v>-5.3963783239125387E-2</c:v>
                      </c:pt>
                      <c:pt idx="1198">
                        <c:v>-3.9185254869876847E-2</c:v>
                      </c:pt>
                      <c:pt idx="1199">
                        <c:v>-4.3031528296311995E-2</c:v>
                      </c:pt>
                      <c:pt idx="1200">
                        <c:v>-2.3656243663279147E-2</c:v>
                      </c:pt>
                      <c:pt idx="1201">
                        <c:v>-2.09902501759371E-2</c:v>
                      </c:pt>
                      <c:pt idx="1202">
                        <c:v>-1.8474431472098037E-2</c:v>
                      </c:pt>
                      <c:pt idx="1203">
                        <c:v>-2.4973597200335294E-2</c:v>
                      </c:pt>
                      <c:pt idx="1204">
                        <c:v>-2.3874466395556855E-2</c:v>
                      </c:pt>
                      <c:pt idx="1205">
                        <c:v>-3.9459206525720096E-2</c:v>
                      </c:pt>
                      <c:pt idx="1206">
                        <c:v>-3.9988142449385936E-2</c:v>
                      </c:pt>
                      <c:pt idx="1207">
                        <c:v>-6.0591223261604696E-2</c:v>
                      </c:pt>
                      <c:pt idx="1208">
                        <c:v>-5.5498772888211069E-2</c:v>
                      </c:pt>
                      <c:pt idx="1209">
                        <c:v>-5.6046871739980145E-2</c:v>
                      </c:pt>
                      <c:pt idx="1210">
                        <c:v>-5.1259463895576854E-2</c:v>
                      </c:pt>
                      <c:pt idx="1211">
                        <c:v>-5.8026323997011395E-2</c:v>
                      </c:pt>
                      <c:pt idx="1212">
                        <c:v>-5.0584655070227233E-2</c:v>
                      </c:pt>
                      <c:pt idx="1213">
                        <c:v>-6.7223942866316458E-2</c:v>
                      </c:pt>
                      <c:pt idx="1214">
                        <c:v>-6.1371232651439345E-2</c:v>
                      </c:pt>
                      <c:pt idx="1215">
                        <c:v>-6.5922232535875189E-2</c:v>
                      </c:pt>
                      <c:pt idx="1216">
                        <c:v>-6.8261087464883394E-2</c:v>
                      </c:pt>
                      <c:pt idx="1217">
                        <c:v>-7.1491605170940067E-2</c:v>
                      </c:pt>
                      <c:pt idx="1218">
                        <c:v>-7.9799907744188922E-2</c:v>
                      </c:pt>
                      <c:pt idx="1219">
                        <c:v>-8.5300645810231071E-2</c:v>
                      </c:pt>
                      <c:pt idx="1220">
                        <c:v>-8.3364407911473509E-2</c:v>
                      </c:pt>
                      <c:pt idx="1221">
                        <c:v>-8.4117628309980277E-2</c:v>
                      </c:pt>
                      <c:pt idx="1222">
                        <c:v>-9.3852200246341333E-2</c:v>
                      </c:pt>
                      <c:pt idx="1223">
                        <c:v>-9.6963047421794193E-2</c:v>
                      </c:pt>
                      <c:pt idx="1224">
                        <c:v>-0.10390472035715001</c:v>
                      </c:pt>
                      <c:pt idx="1225">
                        <c:v>-0.10644889237297855</c:v>
                      </c:pt>
                      <c:pt idx="1226">
                        <c:v>-0.1208877676186013</c:v>
                      </c:pt>
                      <c:pt idx="1227">
                        <c:v>-0.10404648691709742</c:v>
                      </c:pt>
                      <c:pt idx="1228">
                        <c:v>-0.10750304895873929</c:v>
                      </c:pt>
                      <c:pt idx="1229">
                        <c:v>-0.12211751919861415</c:v>
                      </c:pt>
                      <c:pt idx="1230">
                        <c:v>-0.1238238019601329</c:v>
                      </c:pt>
                      <c:pt idx="1231">
                        <c:v>-9.3419470043357031E-2</c:v>
                      </c:pt>
                      <c:pt idx="1232">
                        <c:v>-6.6663524989338113E-2</c:v>
                      </c:pt>
                      <c:pt idx="1233">
                        <c:v>-5.3537896939035053E-2</c:v>
                      </c:pt>
                      <c:pt idx="1234">
                        <c:v>-6.7194611853913552E-2</c:v>
                      </c:pt>
                      <c:pt idx="1235">
                        <c:v>-6.4342855288019737E-2</c:v>
                      </c:pt>
                      <c:pt idx="1236">
                        <c:v>-4.3698906598519639E-2</c:v>
                      </c:pt>
                      <c:pt idx="1237">
                        <c:v>-5.540295824769486E-2</c:v>
                      </c:pt>
                      <c:pt idx="1238">
                        <c:v>-6.3666482142008596E-2</c:v>
                      </c:pt>
                      <c:pt idx="1239">
                        <c:v>-7.4576641055478385E-2</c:v>
                      </c:pt>
                      <c:pt idx="1240">
                        <c:v>-6.2852839857951842E-2</c:v>
                      </c:pt>
                      <c:pt idx="1241">
                        <c:v>-6.4388416127285603E-2</c:v>
                      </c:pt>
                      <c:pt idx="1242">
                        <c:v>-4.7636692783651874E-2</c:v>
                      </c:pt>
                      <c:pt idx="1243">
                        <c:v>-6.1398217182850066E-2</c:v>
                      </c:pt>
                      <c:pt idx="1244">
                        <c:v>-6.138120519565643E-2</c:v>
                      </c:pt>
                      <c:pt idx="1245">
                        <c:v>-7.4338864314932099E-2</c:v>
                      </c:pt>
                      <c:pt idx="1246">
                        <c:v>-8.587240501200509E-2</c:v>
                      </c:pt>
                      <c:pt idx="1247">
                        <c:v>-8.9002806195726619E-2</c:v>
                      </c:pt>
                      <c:pt idx="1248">
                        <c:v>-0.10385837735755338</c:v>
                      </c:pt>
                      <c:pt idx="1249">
                        <c:v>-0.12250605734291133</c:v>
                      </c:pt>
                      <c:pt idx="1250">
                        <c:v>-0.12206648323703306</c:v>
                      </c:pt>
                      <c:pt idx="1251">
                        <c:v>-0.10191490447573651</c:v>
                      </c:pt>
                      <c:pt idx="1252">
                        <c:v>-0.11270695717926391</c:v>
                      </c:pt>
                      <c:pt idx="1253">
                        <c:v>-0.11642319645071283</c:v>
                      </c:pt>
                      <c:pt idx="1254">
                        <c:v>-0.13869247430749965</c:v>
                      </c:pt>
                      <c:pt idx="1255">
                        <c:v>-0.12671310222190235</c:v>
                      </c:pt>
                      <c:pt idx="1256">
                        <c:v>-0.10471464737963573</c:v>
                      </c:pt>
                      <c:pt idx="1257">
                        <c:v>-0.10128956729130638</c:v>
                      </c:pt>
                      <c:pt idx="1258">
                        <c:v>-8.1383195793698085E-2</c:v>
                      </c:pt>
                      <c:pt idx="1259">
                        <c:v>-7.1972047154099841E-2</c:v>
                      </c:pt>
                      <c:pt idx="1260">
                        <c:v>-6.9185209895657809E-2</c:v>
                      </c:pt>
                      <c:pt idx="1261">
                        <c:v>-3.6620942225531632E-2</c:v>
                      </c:pt>
                      <c:pt idx="1262">
                        <c:v>-5.4403161804920989E-2</c:v>
                      </c:pt>
                      <c:pt idx="1263">
                        <c:v>-8.0551368281951502E-2</c:v>
                      </c:pt>
                      <c:pt idx="1264">
                        <c:v>-6.9446255906043697E-2</c:v>
                      </c:pt>
                      <c:pt idx="1265">
                        <c:v>-0.11209393902004305</c:v>
                      </c:pt>
                      <c:pt idx="1266">
                        <c:v>-0.10838219717049584</c:v>
                      </c:pt>
                      <c:pt idx="1267">
                        <c:v>-8.3772500064039357E-2</c:v>
                      </c:pt>
                      <c:pt idx="1268">
                        <c:v>-0.12302502072236025</c:v>
                      </c:pt>
                      <c:pt idx="1269">
                        <c:v>-9.4290992191888939E-2</c:v>
                      </c:pt>
                      <c:pt idx="1270">
                        <c:v>-0.11085010855407684</c:v>
                      </c:pt>
                      <c:pt idx="1271">
                        <c:v>-0.10979125900633173</c:v>
                      </c:pt>
                      <c:pt idx="1272">
                        <c:v>-0.11260175661477879</c:v>
                      </c:pt>
                      <c:pt idx="1273">
                        <c:v>-0.13175432109363225</c:v>
                      </c:pt>
                      <c:pt idx="1274">
                        <c:v>-0.17563507996904987</c:v>
                      </c:pt>
                      <c:pt idx="1275">
                        <c:v>-0.15041999076659726</c:v>
                      </c:pt>
                      <c:pt idx="1276">
                        <c:v>-0.15954174008382016</c:v>
                      </c:pt>
                      <c:pt idx="1277">
                        <c:v>-0.12920193639433078</c:v>
                      </c:pt>
                      <c:pt idx="1278">
                        <c:v>-0.12208936142670733</c:v>
                      </c:pt>
                      <c:pt idx="1279">
                        <c:v>-9.6554564189063011E-2</c:v>
                      </c:pt>
                      <c:pt idx="1280">
                        <c:v>-9.021104836664387E-2</c:v>
                      </c:pt>
                      <c:pt idx="1281">
                        <c:v>-7.0521139740569103E-2</c:v>
                      </c:pt>
                      <c:pt idx="1282">
                        <c:v>-0.12108702296285843</c:v>
                      </c:pt>
                      <c:pt idx="1283">
                        <c:v>-8.6385697729056146E-2</c:v>
                      </c:pt>
                      <c:pt idx="1284">
                        <c:v>-7.8614152682780519E-2</c:v>
                      </c:pt>
                      <c:pt idx="1285">
                        <c:v>-9.5080583045775338E-2</c:v>
                      </c:pt>
                      <c:pt idx="1286">
                        <c:v>-8.488003909237328E-2</c:v>
                      </c:pt>
                      <c:pt idx="1287">
                        <c:v>-8.1325315929223027E-2</c:v>
                      </c:pt>
                      <c:pt idx="1288">
                        <c:v>-5.0160724170963837E-2</c:v>
                      </c:pt>
                      <c:pt idx="1289">
                        <c:v>1.3143813277992872E-2</c:v>
                      </c:pt>
                      <c:pt idx="1290">
                        <c:v>-1.8208888039810359E-2</c:v>
                      </c:pt>
                      <c:pt idx="1291">
                        <c:v>-5.3070360601332633E-2</c:v>
                      </c:pt>
                      <c:pt idx="1292">
                        <c:v>-6.5294353330370203E-2</c:v>
                      </c:pt>
                      <c:pt idx="1293">
                        <c:v>-0.11319189658432531</c:v>
                      </c:pt>
                      <c:pt idx="1294">
                        <c:v>-0.12157450438899493</c:v>
                      </c:pt>
                      <c:pt idx="1295">
                        <c:v>-0.15750303918173514</c:v>
                      </c:pt>
                      <c:pt idx="1296">
                        <c:v>-0.17506644940859875</c:v>
                      </c:pt>
                      <c:pt idx="1297">
                        <c:v>-0.16482054015601352</c:v>
                      </c:pt>
                      <c:pt idx="1298">
                        <c:v>-0.10434038366137457</c:v>
                      </c:pt>
                    </c:numCache>
                  </c:numRef>
                </c:yVal>
                <c:smooth val="0"/>
                <c:extLst>
                  <c:ext xmlns:c16="http://schemas.microsoft.com/office/drawing/2014/chart" uri="{C3380CC4-5D6E-409C-BE32-E72D297353CC}">
                    <c16:uniqueId val="{0000000C-EA6C-4C0E-9A4F-E63847BC888B}"/>
                  </c:ext>
                </c:extLst>
              </c15:ser>
            </c15:filteredScatterSeries>
            <c15:filteredScatterSeries>
              <c15:ser>
                <c:idx val="1"/>
                <c:order val="1"/>
                <c:tx>
                  <c:strRef>
                    <c:extLst xmlns:c15="http://schemas.microsoft.com/office/drawing/2012/chart">
                      <c:ext xmlns:c15="http://schemas.microsoft.com/office/drawing/2012/chart" uri="{02D57815-91ED-43cb-92C2-25804820EDAC}">
                        <c15:formulaRef>
                          <c15:sqref>'24.08.21 Eg Filtres +Lihgt  Abs'!$CE$1</c15:sqref>
                        </c15:formulaRef>
                      </c:ext>
                    </c:extLst>
                    <c:strCache>
                      <c:ptCount val="1"/>
                      <c:pt idx="0">
                        <c:v>Abs FR</c:v>
                      </c:pt>
                    </c:strCache>
                  </c:strRef>
                </c:tx>
                <c:spPr>
                  <a:ln w="19050" cap="rnd">
                    <a:solidFill>
                      <a:schemeClr val="accent2"/>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Abs'!$CC$2:$CC$1300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Abs'!$CE$2:$CE$1300</c15:sqref>
                        </c15:formulaRef>
                      </c:ext>
                    </c:extLst>
                    <c:numCache>
                      <c:formatCode>General</c:formatCode>
                      <c:ptCount val="1299"/>
                      <c:pt idx="0">
                        <c:v>-1.195214645868707</c:v>
                      </c:pt>
                      <c:pt idx="1">
                        <c:v>-1.4457127504692606</c:v>
                      </c:pt>
                      <c:pt idx="2">
                        <c:v>-1.5284725424251187</c:v>
                      </c:pt>
                      <c:pt idx="3">
                        <c:v>-1.4154908412894927</c:v>
                      </c:pt>
                      <c:pt idx="4">
                        <c:v>-2.0792892968122514</c:v>
                      </c:pt>
                      <c:pt idx="5">
                        <c:v>-1.3910525528087692</c:v>
                      </c:pt>
                      <c:pt idx="6">
                        <c:v>-1.4672271578851397</c:v>
                      </c:pt>
                      <c:pt idx="7">
                        <c:v>-1.794759927500013</c:v>
                      </c:pt>
                      <c:pt idx="8">
                        <c:v>-1.7693062680700324</c:v>
                      </c:pt>
                      <c:pt idx="9">
                        <c:v>-1.6714833250433556</c:v>
                      </c:pt>
                      <c:pt idx="10">
                        <c:v>-2.6198490699694257</c:v>
                      </c:pt>
                      <c:pt idx="11">
                        <c:v>-2.6869946593182363</c:v>
                      </c:pt>
                      <c:pt idx="12">
                        <c:v>-2.7759935164712366</c:v>
                      </c:pt>
                      <c:pt idx="13">
                        <c:v>-2.7136835455446513</c:v>
                      </c:pt>
                      <c:pt idx="14">
                        <c:v>-2.5339265810560097</c:v>
                      </c:pt>
                      <c:pt idx="15">
                        <c:v>-2.1519332993666134</c:v>
                      </c:pt>
                      <c:pt idx="16">
                        <c:v>-3.1926982040802825</c:v>
                      </c:pt>
                      <c:pt idx="17">
                        <c:v>-2.4807892381167913</c:v>
                      </c:pt>
                      <c:pt idx="18">
                        <c:v>-1.4563190806233579</c:v>
                      </c:pt>
                      <c:pt idx="19">
                        <c:v>-1.1325698486060531</c:v>
                      </c:pt>
                      <c:pt idx="20">
                        <c:v>-0.6914741112680356</c:v>
                      </c:pt>
                      <c:pt idx="21">
                        <c:v>-0.45573991174300493</c:v>
                      </c:pt>
                      <c:pt idx="22">
                        <c:v>-0.4949468251403748</c:v>
                      </c:pt>
                      <c:pt idx="23">
                        <c:v>-0.42266391060217501</c:v>
                      </c:pt>
                      <c:pt idx="24">
                        <c:v>-0.31162601753925223</c:v>
                      </c:pt>
                      <c:pt idx="25">
                        <c:v>-0.28938378641791074</c:v>
                      </c:pt>
                      <c:pt idx="26">
                        <c:v>-0.24759592673677033</c:v>
                      </c:pt>
                      <c:pt idx="27">
                        <c:v>-0.22345099453506936</c:v>
                      </c:pt>
                      <c:pt idx="28">
                        <c:v>-9.576557638336719E-2</c:v>
                      </c:pt>
                      <c:pt idx="29">
                        <c:v>-0.15586488668145543</c:v>
                      </c:pt>
                      <c:pt idx="30">
                        <c:v>-7.441616170417728E-2</c:v>
                      </c:pt>
                      <c:pt idx="31">
                        <c:v>-1.505952042380132E-2</c:v>
                      </c:pt>
                      <c:pt idx="32">
                        <c:v>9.0750039231158083E-2</c:v>
                      </c:pt>
                      <c:pt idx="33">
                        <c:v>6.7595386173770103E-2</c:v>
                      </c:pt>
                      <c:pt idx="34">
                        <c:v>-1.1501082941323155E-3</c:v>
                      </c:pt>
                      <c:pt idx="35">
                        <c:v>-9.282273527298629E-2</c:v>
                      </c:pt>
                      <c:pt idx="36">
                        <c:v>7.9501891365393623E-2</c:v>
                      </c:pt>
                      <c:pt idx="37">
                        <c:v>0.16172071691562823</c:v>
                      </c:pt>
                      <c:pt idx="38">
                        <c:v>8.4141051443444401E-2</c:v>
                      </c:pt>
                      <c:pt idx="39">
                        <c:v>7.1244186426463019E-2</c:v>
                      </c:pt>
                      <c:pt idx="40">
                        <c:v>3.4466942353796944E-2</c:v>
                      </c:pt>
                      <c:pt idx="41">
                        <c:v>4.5434723588757463E-2</c:v>
                      </c:pt>
                      <c:pt idx="42">
                        <c:v>3.2831134169753813E-2</c:v>
                      </c:pt>
                      <c:pt idx="43">
                        <c:v>-6.1739959344821405E-2</c:v>
                      </c:pt>
                      <c:pt idx="44">
                        <c:v>-7.6415841400429174E-2</c:v>
                      </c:pt>
                      <c:pt idx="45">
                        <c:v>1.325226501948251E-2</c:v>
                      </c:pt>
                      <c:pt idx="46">
                        <c:v>1.8477169483040269E-2</c:v>
                      </c:pt>
                      <c:pt idx="47">
                        <c:v>0.1347611457837902</c:v>
                      </c:pt>
                      <c:pt idx="48">
                        <c:v>0.10663654036452513</c:v>
                      </c:pt>
                      <c:pt idx="49">
                        <c:v>8.942646669062905E-2</c:v>
                      </c:pt>
                      <c:pt idx="50">
                        <c:v>0.13237056642530934</c:v>
                      </c:pt>
                      <c:pt idx="51">
                        <c:v>0.11245081986060748</c:v>
                      </c:pt>
                      <c:pt idx="52">
                        <c:v>0.19823131013511247</c:v>
                      </c:pt>
                      <c:pt idx="53">
                        <c:v>0.22348609078957291</c:v>
                      </c:pt>
                      <c:pt idx="54">
                        <c:v>0.25689570805079848</c:v>
                      </c:pt>
                      <c:pt idx="55">
                        <c:v>0.34979226647980932</c:v>
                      </c:pt>
                      <c:pt idx="56">
                        <c:v>0.34521321378016112</c:v>
                      </c:pt>
                      <c:pt idx="57">
                        <c:v>0.30394768318328685</c:v>
                      </c:pt>
                      <c:pt idx="58">
                        <c:v>0.2047809973548719</c:v>
                      </c:pt>
                      <c:pt idx="59">
                        <c:v>6.5494451766249337E-2</c:v>
                      </c:pt>
                      <c:pt idx="60">
                        <c:v>-5.3041332495863951E-2</c:v>
                      </c:pt>
                      <c:pt idx="61">
                        <c:v>-0.10436375533150424</c:v>
                      </c:pt>
                      <c:pt idx="62">
                        <c:v>-0.15047418267076035</c:v>
                      </c:pt>
                      <c:pt idx="63">
                        <c:v>-0.12077549006675138</c:v>
                      </c:pt>
                      <c:pt idx="64">
                        <c:v>-8.372352703641979E-2</c:v>
                      </c:pt>
                      <c:pt idx="65">
                        <c:v>2.5130531845413466E-2</c:v>
                      </c:pt>
                      <c:pt idx="66">
                        <c:v>-7.4254799614506027E-3</c:v>
                      </c:pt>
                      <c:pt idx="67">
                        <c:v>8.5630423531110889E-2</c:v>
                      </c:pt>
                      <c:pt idx="68">
                        <c:v>1.8168564486543776E-2</c:v>
                      </c:pt>
                      <c:pt idx="69">
                        <c:v>1.8572373115946481E-2</c:v>
                      </c:pt>
                      <c:pt idx="70">
                        <c:v>0.12036119290152036</c:v>
                      </c:pt>
                      <c:pt idx="71">
                        <c:v>0.19086351712071956</c:v>
                      </c:pt>
                      <c:pt idx="72">
                        <c:v>0.11056369022190117</c:v>
                      </c:pt>
                      <c:pt idx="73">
                        <c:v>6.8670057690981209E-2</c:v>
                      </c:pt>
                      <c:pt idx="74">
                        <c:v>9.6102419745556236E-2</c:v>
                      </c:pt>
                      <c:pt idx="75">
                        <c:v>9.7511110788387104E-2</c:v>
                      </c:pt>
                      <c:pt idx="76">
                        <c:v>9.5523129843636159E-2</c:v>
                      </c:pt>
                      <c:pt idx="77">
                        <c:v>-8.9466000402598403E-2</c:v>
                      </c:pt>
                      <c:pt idx="78">
                        <c:v>-0.18041048095181031</c:v>
                      </c:pt>
                      <c:pt idx="79">
                        <c:v>-3.2724635190570533E-2</c:v>
                      </c:pt>
                      <c:pt idx="80">
                        <c:v>8.0040840744895828E-2</c:v>
                      </c:pt>
                      <c:pt idx="81">
                        <c:v>-2.1118263485734585E-3</c:v>
                      </c:pt>
                      <c:pt idx="82">
                        <c:v>8.7803164068535403E-2</c:v>
                      </c:pt>
                      <c:pt idx="83">
                        <c:v>0.18486205760061838</c:v>
                      </c:pt>
                      <c:pt idx="84">
                        <c:v>0.23046742159920314</c:v>
                      </c:pt>
                      <c:pt idx="85">
                        <c:v>0.22217784764756265</c:v>
                      </c:pt>
                      <c:pt idx="86">
                        <c:v>6.5853885820992233E-2</c:v>
                      </c:pt>
                      <c:pt idx="87">
                        <c:v>8.2489913860882502E-2</c:v>
                      </c:pt>
                      <c:pt idx="88">
                        <c:v>0.14158434174554249</c:v>
                      </c:pt>
                      <c:pt idx="89">
                        <c:v>0.13968430313966268</c:v>
                      </c:pt>
                      <c:pt idx="90">
                        <c:v>9.7340470378559543E-2</c:v>
                      </c:pt>
                      <c:pt idx="91">
                        <c:v>0.20593917375348805</c:v>
                      </c:pt>
                      <c:pt idx="92">
                        <c:v>0.23157799618136618</c:v>
                      </c:pt>
                      <c:pt idx="93">
                        <c:v>0.2322056947101877</c:v>
                      </c:pt>
                      <c:pt idx="94">
                        <c:v>0.19235369601883423</c:v>
                      </c:pt>
                      <c:pt idx="95">
                        <c:v>0.12628035775588911</c:v>
                      </c:pt>
                      <c:pt idx="96">
                        <c:v>0.12814207286547216</c:v>
                      </c:pt>
                      <c:pt idx="97">
                        <c:v>0.15877908602091981</c:v>
                      </c:pt>
                      <c:pt idx="98">
                        <c:v>4.1494664764207788E-2</c:v>
                      </c:pt>
                      <c:pt idx="99">
                        <c:v>8.9765730484164096E-3</c:v>
                      </c:pt>
                      <c:pt idx="100">
                        <c:v>0.18554381242947976</c:v>
                      </c:pt>
                      <c:pt idx="101">
                        <c:v>0.18168120740797225</c:v>
                      </c:pt>
                      <c:pt idx="102">
                        <c:v>0.24282735426280314</c:v>
                      </c:pt>
                      <c:pt idx="103">
                        <c:v>0.20605656467372394</c:v>
                      </c:pt>
                      <c:pt idx="104">
                        <c:v>0.15548528236550371</c:v>
                      </c:pt>
                      <c:pt idx="105">
                        <c:v>0.21557813818000501</c:v>
                      </c:pt>
                      <c:pt idx="106">
                        <c:v>0.34934932754366166</c:v>
                      </c:pt>
                      <c:pt idx="107">
                        <c:v>0.18719414320159333</c:v>
                      </c:pt>
                      <c:pt idx="108">
                        <c:v>0.19231335549641634</c:v>
                      </c:pt>
                      <c:pt idx="109">
                        <c:v>0.16120879568614596</c:v>
                      </c:pt>
                      <c:pt idx="110">
                        <c:v>0.12878913484505422</c:v>
                      </c:pt>
                      <c:pt idx="111">
                        <c:v>0.10431857394639632</c:v>
                      </c:pt>
                      <c:pt idx="112">
                        <c:v>0.15253517996108762</c:v>
                      </c:pt>
                      <c:pt idx="113">
                        <c:v>6.5742142573894768E-2</c:v>
                      </c:pt>
                      <c:pt idx="114">
                        <c:v>0.18519083285832361</c:v>
                      </c:pt>
                      <c:pt idx="115">
                        <c:v>0.17954638696162051</c:v>
                      </c:pt>
                      <c:pt idx="116">
                        <c:v>0.11675636381826281</c:v>
                      </c:pt>
                      <c:pt idx="117">
                        <c:v>7.4508944905738367E-2</c:v>
                      </c:pt>
                      <c:pt idx="118">
                        <c:v>0.18776012073111562</c:v>
                      </c:pt>
                      <c:pt idx="119">
                        <c:v>0.17788919830069586</c:v>
                      </c:pt>
                      <c:pt idx="120">
                        <c:v>0.16070655618204402</c:v>
                      </c:pt>
                      <c:pt idx="121">
                        <c:v>0.11825259379474021</c:v>
                      </c:pt>
                      <c:pt idx="122">
                        <c:v>0.16049113779233262</c:v>
                      </c:pt>
                      <c:pt idx="123">
                        <c:v>0.16824862025328211</c:v>
                      </c:pt>
                      <c:pt idx="124">
                        <c:v>0.29601149220802636</c:v>
                      </c:pt>
                      <c:pt idx="125">
                        <c:v>0.21362969094722375</c:v>
                      </c:pt>
                      <c:pt idx="126">
                        <c:v>0.20188979211318589</c:v>
                      </c:pt>
                      <c:pt idx="127">
                        <c:v>0.25621072598014366</c:v>
                      </c:pt>
                      <c:pt idx="128">
                        <c:v>0.3054632766105248</c:v>
                      </c:pt>
                      <c:pt idx="129">
                        <c:v>0.31274474090694382</c:v>
                      </c:pt>
                      <c:pt idx="130">
                        <c:v>0.39528669404174521</c:v>
                      </c:pt>
                      <c:pt idx="131">
                        <c:v>0.45456507470863061</c:v>
                      </c:pt>
                      <c:pt idx="132">
                        <c:v>0.44011066212109673</c:v>
                      </c:pt>
                      <c:pt idx="133">
                        <c:v>0.42058665608131363</c:v>
                      </c:pt>
                      <c:pt idx="134">
                        <c:v>0.4587584720139643</c:v>
                      </c:pt>
                      <c:pt idx="135">
                        <c:v>0.31128885145288415</c:v>
                      </c:pt>
                      <c:pt idx="136">
                        <c:v>0.29318805904400219</c:v>
                      </c:pt>
                      <c:pt idx="137">
                        <c:v>0.28073493977361708</c:v>
                      </c:pt>
                      <c:pt idx="138">
                        <c:v>0.22816599479526586</c:v>
                      </c:pt>
                      <c:pt idx="139">
                        <c:v>0.24197899307635626</c:v>
                      </c:pt>
                      <c:pt idx="140">
                        <c:v>0.1847499109482969</c:v>
                      </c:pt>
                      <c:pt idx="141">
                        <c:v>0.17728570408532512</c:v>
                      </c:pt>
                      <c:pt idx="142">
                        <c:v>0.26817935557629058</c:v>
                      </c:pt>
                      <c:pt idx="143">
                        <c:v>0.20483101960266997</c:v>
                      </c:pt>
                      <c:pt idx="144">
                        <c:v>0.21944961811644453</c:v>
                      </c:pt>
                      <c:pt idx="145">
                        <c:v>0.16400358707925342</c:v>
                      </c:pt>
                      <c:pt idx="146">
                        <c:v>0.14544573655137752</c:v>
                      </c:pt>
                      <c:pt idx="147">
                        <c:v>0.17006071652029109</c:v>
                      </c:pt>
                      <c:pt idx="148">
                        <c:v>0.21257075223375571</c:v>
                      </c:pt>
                      <c:pt idx="149">
                        <c:v>0.24274990045976094</c:v>
                      </c:pt>
                      <c:pt idx="150">
                        <c:v>0.32440355529092174</c:v>
                      </c:pt>
                      <c:pt idx="151">
                        <c:v>0.25061105806332423</c:v>
                      </c:pt>
                      <c:pt idx="152">
                        <c:v>0.30210976898193026</c:v>
                      </c:pt>
                      <c:pt idx="153">
                        <c:v>0.36583770927150266</c:v>
                      </c:pt>
                      <c:pt idx="154">
                        <c:v>0.44968830895353862</c:v>
                      </c:pt>
                      <c:pt idx="155">
                        <c:v>0.42030951669230299</c:v>
                      </c:pt>
                      <c:pt idx="156">
                        <c:v>0.40604672158625388</c:v>
                      </c:pt>
                      <c:pt idx="157">
                        <c:v>0.3796204521607795</c:v>
                      </c:pt>
                      <c:pt idx="158">
                        <c:v>0.43889802601721639</c:v>
                      </c:pt>
                      <c:pt idx="159">
                        <c:v>0.44655748100869053</c:v>
                      </c:pt>
                      <c:pt idx="160">
                        <c:v>0.37444637675546827</c:v>
                      </c:pt>
                      <c:pt idx="161">
                        <c:v>0.36683331336477476</c:v>
                      </c:pt>
                      <c:pt idx="162">
                        <c:v>0.34265239741707715</c:v>
                      </c:pt>
                      <c:pt idx="163">
                        <c:v>0.25265793617080501</c:v>
                      </c:pt>
                      <c:pt idx="164">
                        <c:v>0.28013951366272993</c:v>
                      </c:pt>
                      <c:pt idx="165">
                        <c:v>0.36853124595334147</c:v>
                      </c:pt>
                      <c:pt idx="166">
                        <c:v>0.39575343388611967</c:v>
                      </c:pt>
                      <c:pt idx="167">
                        <c:v>0.44742117159365635</c:v>
                      </c:pt>
                      <c:pt idx="168">
                        <c:v>0.38479614118698763</c:v>
                      </c:pt>
                      <c:pt idx="169">
                        <c:v>0.36052808971086736</c:v>
                      </c:pt>
                      <c:pt idx="170">
                        <c:v>0.38750702429346606</c:v>
                      </c:pt>
                      <c:pt idx="171">
                        <c:v>0.41821382655269679</c:v>
                      </c:pt>
                      <c:pt idx="172">
                        <c:v>0.278411729087574</c:v>
                      </c:pt>
                      <c:pt idx="173">
                        <c:v>0.30658151589194721</c:v>
                      </c:pt>
                      <c:pt idx="174">
                        <c:v>0.38891127787883067</c:v>
                      </c:pt>
                      <c:pt idx="175">
                        <c:v>0.42690962956508477</c:v>
                      </c:pt>
                      <c:pt idx="176">
                        <c:v>0.44995899385896221</c:v>
                      </c:pt>
                      <c:pt idx="177">
                        <c:v>0.46049432469360357</c:v>
                      </c:pt>
                      <c:pt idx="178">
                        <c:v>0.40218613359086736</c:v>
                      </c:pt>
                      <c:pt idx="179">
                        <c:v>0.48427950011638249</c:v>
                      </c:pt>
                      <c:pt idx="180">
                        <c:v>0.41799558432641626</c:v>
                      </c:pt>
                      <c:pt idx="181">
                        <c:v>0.42019979047132661</c:v>
                      </c:pt>
                      <c:pt idx="182">
                        <c:v>0.4373126434861957</c:v>
                      </c:pt>
                      <c:pt idx="183">
                        <c:v>0.46386033788414771</c:v>
                      </c:pt>
                      <c:pt idx="184">
                        <c:v>0.50710618472651348</c:v>
                      </c:pt>
                      <c:pt idx="185">
                        <c:v>0.58539059912533675</c:v>
                      </c:pt>
                      <c:pt idx="186">
                        <c:v>0.62122347156820157</c:v>
                      </c:pt>
                      <c:pt idx="187">
                        <c:v>0.65648310518750874</c:v>
                      </c:pt>
                      <c:pt idx="188">
                        <c:v>0.66683569345559734</c:v>
                      </c:pt>
                      <c:pt idx="189">
                        <c:v>0.68715077713999417</c:v>
                      </c:pt>
                      <c:pt idx="190">
                        <c:v>0.76691367168543123</c:v>
                      </c:pt>
                      <c:pt idx="191">
                        <c:v>0.80530292303391382</c:v>
                      </c:pt>
                      <c:pt idx="192">
                        <c:v>0.80622188013459195</c:v>
                      </c:pt>
                      <c:pt idx="193">
                        <c:v>0.83226693162321796</c:v>
                      </c:pt>
                      <c:pt idx="194">
                        <c:v>0.86309273842358103</c:v>
                      </c:pt>
                      <c:pt idx="195">
                        <c:v>0.87719376803473503</c:v>
                      </c:pt>
                      <c:pt idx="196">
                        <c:v>0.89938710644290587</c:v>
                      </c:pt>
                      <c:pt idx="197">
                        <c:v>0.87863634511639632</c:v>
                      </c:pt>
                      <c:pt idx="198">
                        <c:v>0.88970578446785009</c:v>
                      </c:pt>
                      <c:pt idx="199">
                        <c:v>0.89361478109013803</c:v>
                      </c:pt>
                      <c:pt idx="200">
                        <c:v>0.91150257554065384</c:v>
                      </c:pt>
                      <c:pt idx="201">
                        <c:v>0.93884820547203029</c:v>
                      </c:pt>
                      <c:pt idx="202">
                        <c:v>0.95766786599039799</c:v>
                      </c:pt>
                      <c:pt idx="203">
                        <c:v>0.9729742704113965</c:v>
                      </c:pt>
                      <c:pt idx="204">
                        <c:v>1.0094525912129466</c:v>
                      </c:pt>
                      <c:pt idx="205">
                        <c:v>1.0220210843774469</c:v>
                      </c:pt>
                      <c:pt idx="206">
                        <c:v>1.0481322943228377</c:v>
                      </c:pt>
                      <c:pt idx="207">
                        <c:v>1.0562931820079655</c:v>
                      </c:pt>
                      <c:pt idx="208">
                        <c:v>1.0574211030147682</c:v>
                      </c:pt>
                      <c:pt idx="209">
                        <c:v>1.0597673077985894</c:v>
                      </c:pt>
                      <c:pt idx="210">
                        <c:v>1.0705894597476215</c:v>
                      </c:pt>
                      <c:pt idx="211">
                        <c:v>1.0906536253825796</c:v>
                      </c:pt>
                      <c:pt idx="212">
                        <c:v>1.1025028470323697</c:v>
                      </c:pt>
                      <c:pt idx="213">
                        <c:v>1.1125226259905112</c:v>
                      </c:pt>
                      <c:pt idx="214">
                        <c:v>1.1367918876823038</c:v>
                      </c:pt>
                      <c:pt idx="215">
                        <c:v>1.1536005731581425</c:v>
                      </c:pt>
                      <c:pt idx="216">
                        <c:v>1.163679249279014</c:v>
                      </c:pt>
                      <c:pt idx="217">
                        <c:v>1.1802862321427634</c:v>
                      </c:pt>
                      <c:pt idx="218">
                        <c:v>1.1808300223849557</c:v>
                      </c:pt>
                      <c:pt idx="219">
                        <c:v>1.1883063314046527</c:v>
                      </c:pt>
                      <c:pt idx="220">
                        <c:v>1.2016808282070615</c:v>
                      </c:pt>
                      <c:pt idx="221">
                        <c:v>1.1975846515607547</c:v>
                      </c:pt>
                      <c:pt idx="222">
                        <c:v>1.1996900234257415</c:v>
                      </c:pt>
                      <c:pt idx="223">
                        <c:v>1.2087690614010991</c:v>
                      </c:pt>
                      <c:pt idx="224">
                        <c:v>1.2143505760828304</c:v>
                      </c:pt>
                      <c:pt idx="225">
                        <c:v>1.220289911198408</c:v>
                      </c:pt>
                      <c:pt idx="226">
                        <c:v>1.229928472219701</c:v>
                      </c:pt>
                      <c:pt idx="227">
                        <c:v>1.2321609167303038</c:v>
                      </c:pt>
                      <c:pt idx="228">
                        <c:v>1.2443974073953052</c:v>
                      </c:pt>
                      <c:pt idx="229">
                        <c:v>1.2507925904142043</c:v>
                      </c:pt>
                      <c:pt idx="230">
                        <c:v>1.2532097945174809</c:v>
                      </c:pt>
                      <c:pt idx="231">
                        <c:v>1.2591709135151641</c:v>
                      </c:pt>
                      <c:pt idx="232">
                        <c:v>1.2622969005973219</c:v>
                      </c:pt>
                      <c:pt idx="233">
                        <c:v>1.266054216855319</c:v>
                      </c:pt>
                      <c:pt idx="234">
                        <c:v>1.2754817969443668</c:v>
                      </c:pt>
                      <c:pt idx="235">
                        <c:v>1.2789208264804868</c:v>
                      </c:pt>
                      <c:pt idx="236">
                        <c:v>1.2853438444598546</c:v>
                      </c:pt>
                      <c:pt idx="237">
                        <c:v>1.2902177863783773</c:v>
                      </c:pt>
                      <c:pt idx="238">
                        <c:v>1.291895952110959</c:v>
                      </c:pt>
                      <c:pt idx="239">
                        <c:v>1.2963140461261602</c:v>
                      </c:pt>
                      <c:pt idx="240">
                        <c:v>1.29942187997323</c:v>
                      </c:pt>
                      <c:pt idx="241">
                        <c:v>1.3018027776063308</c:v>
                      </c:pt>
                      <c:pt idx="242">
                        <c:v>1.3041473687692546</c:v>
                      </c:pt>
                      <c:pt idx="243">
                        <c:v>1.3066347653815384</c:v>
                      </c:pt>
                      <c:pt idx="244">
                        <c:v>1.3119338964063452</c:v>
                      </c:pt>
                      <c:pt idx="245">
                        <c:v>1.3169030419577741</c:v>
                      </c:pt>
                      <c:pt idx="246">
                        <c:v>1.3192383548005424</c:v>
                      </c:pt>
                      <c:pt idx="247">
                        <c:v>1.3230384320123023</c:v>
                      </c:pt>
                      <c:pt idx="248">
                        <c:v>1.3237133289523526</c:v>
                      </c:pt>
                      <c:pt idx="249">
                        <c:v>1.3258582345293084</c:v>
                      </c:pt>
                      <c:pt idx="250">
                        <c:v>1.3280902756346877</c:v>
                      </c:pt>
                      <c:pt idx="251">
                        <c:v>1.3287696100322035</c:v>
                      </c:pt>
                      <c:pt idx="252">
                        <c:v>1.330550644096951</c:v>
                      </c:pt>
                      <c:pt idx="253">
                        <c:v>1.3318314556837172</c:v>
                      </c:pt>
                      <c:pt idx="254">
                        <c:v>1.3317406895082771</c:v>
                      </c:pt>
                      <c:pt idx="255">
                        <c:v>1.3317483542075366</c:v>
                      </c:pt>
                      <c:pt idx="256">
                        <c:v>1.3312561998340393</c:v>
                      </c:pt>
                      <c:pt idx="257">
                        <c:v>1.3297611800732339</c:v>
                      </c:pt>
                      <c:pt idx="258">
                        <c:v>1.3282104903914926</c:v>
                      </c:pt>
                      <c:pt idx="259">
                        <c:v>1.3262527648385551</c:v>
                      </c:pt>
                      <c:pt idx="260">
                        <c:v>1.323823055173329</c:v>
                      </c:pt>
                      <c:pt idx="261">
                        <c:v>1.3208814242786207</c:v>
                      </c:pt>
                      <c:pt idx="262">
                        <c:v>1.3181293938392762</c:v>
                      </c:pt>
                      <c:pt idx="263">
                        <c:v>1.3153467046028935</c:v>
                      </c:pt>
                      <c:pt idx="264">
                        <c:v>1.3124220167276011</c:v>
                      </c:pt>
                      <c:pt idx="265">
                        <c:v>1.3088748745914009</c:v>
                      </c:pt>
                      <c:pt idx="266">
                        <c:v>1.3044676725172526</c:v>
                      </c:pt>
                      <c:pt idx="267">
                        <c:v>1.3001060552334365</c:v>
                      </c:pt>
                      <c:pt idx="268">
                        <c:v>1.295582672454725</c:v>
                      </c:pt>
                      <c:pt idx="269">
                        <c:v>1.2904085970494135</c:v>
                      </c:pt>
                      <c:pt idx="270">
                        <c:v>1.2842272187993287</c:v>
                      </c:pt>
                      <c:pt idx="271">
                        <c:v>1.2775125388428805</c:v>
                      </c:pt>
                      <c:pt idx="272">
                        <c:v>1.2704150273286869</c:v>
                      </c:pt>
                      <c:pt idx="273">
                        <c:v>1.262787844755147</c:v>
                      </c:pt>
                      <c:pt idx="274">
                        <c:v>1.2552865246115508</c:v>
                      </c:pt>
                      <c:pt idx="275">
                        <c:v>1.2471865511152742</c:v>
                      </c:pt>
                      <c:pt idx="276">
                        <c:v>1.2396662709261417</c:v>
                      </c:pt>
                      <c:pt idx="277">
                        <c:v>1.2310491319324686</c:v>
                      </c:pt>
                      <c:pt idx="278">
                        <c:v>1.222943914168277</c:v>
                      </c:pt>
                      <c:pt idx="279">
                        <c:v>1.2149540702982009</c:v>
                      </c:pt>
                      <c:pt idx="280">
                        <c:v>1.2068020575280054</c:v>
                      </c:pt>
                      <c:pt idx="281">
                        <c:v>1.1979896704058297</c:v>
                      </c:pt>
                      <c:pt idx="282">
                        <c:v>1.1897844081460425</c:v>
                      </c:pt>
                      <c:pt idx="283">
                        <c:v>1.180665029648267</c:v>
                      </c:pt>
                      <c:pt idx="284">
                        <c:v>1.1733186171107555</c:v>
                      </c:pt>
                      <c:pt idx="285">
                        <c:v>1.1654199428213434</c:v>
                      </c:pt>
                      <c:pt idx="286">
                        <c:v>1.1572106465093144</c:v>
                      </c:pt>
                      <c:pt idx="287">
                        <c:v>1.1488617719897194</c:v>
                      </c:pt>
                      <c:pt idx="288">
                        <c:v>1.1411293006526693</c:v>
                      </c:pt>
                      <c:pt idx="289">
                        <c:v>1.1336602529270075</c:v>
                      </c:pt>
                      <c:pt idx="290">
                        <c:v>1.1262642215469219</c:v>
                      </c:pt>
                      <c:pt idx="291">
                        <c:v>1.1190206773415754</c:v>
                      </c:pt>
                      <c:pt idx="292">
                        <c:v>1.112244276385828</c:v>
                      </c:pt>
                      <c:pt idx="293">
                        <c:v>1.1065264107383244</c:v>
                      </c:pt>
                      <c:pt idx="294">
                        <c:v>1.1009707139909402</c:v>
                      </c:pt>
                      <c:pt idx="295">
                        <c:v>1.0964989670809233</c:v>
                      </c:pt>
                      <c:pt idx="296">
                        <c:v>1.0918686819178045</c:v>
                      </c:pt>
                      <c:pt idx="297">
                        <c:v>1.0874485708764825</c:v>
                      </c:pt>
                      <c:pt idx="298">
                        <c:v>1.0814342023892078</c:v>
                      </c:pt>
                      <c:pt idx="299">
                        <c:v>1.0759079542231889</c:v>
                      </c:pt>
                      <c:pt idx="300">
                        <c:v>1.0698895516836722</c:v>
                      </c:pt>
                      <c:pt idx="301">
                        <c:v>1.0652338519914302</c:v>
                      </c:pt>
                      <c:pt idx="302">
                        <c:v>1.0581242383205112</c:v>
                      </c:pt>
                      <c:pt idx="303">
                        <c:v>1.0514115753901836</c:v>
                      </c:pt>
                      <c:pt idx="304">
                        <c:v>1.0454080988439616</c:v>
                      </c:pt>
                      <c:pt idx="305">
                        <c:v>1.0417516338920094</c:v>
                      </c:pt>
                      <c:pt idx="306">
                        <c:v>1.0367574772166814</c:v>
                      </c:pt>
                      <c:pt idx="307">
                        <c:v>1.0325366483561036</c:v>
                      </c:pt>
                      <c:pt idx="308">
                        <c:v>1.0278172106384411</c:v>
                      </c:pt>
                      <c:pt idx="309">
                        <c:v>1.0250490439901294</c:v>
                      </c:pt>
                      <c:pt idx="310">
                        <c:v>1.0216209063950621</c:v>
                      </c:pt>
                      <c:pt idx="311">
                        <c:v>1.0194917336218485</c:v>
                      </c:pt>
                      <c:pt idx="312">
                        <c:v>1.0156073447182357</c:v>
                      </c:pt>
                      <c:pt idx="313">
                        <c:v>1.0125366241517899</c:v>
                      </c:pt>
                      <c:pt idx="314">
                        <c:v>1.007858333766994</c:v>
                      </c:pt>
                      <c:pt idx="315">
                        <c:v>1.0040259841372998</c:v>
                      </c:pt>
                      <c:pt idx="316">
                        <c:v>1.0003255480159117</c:v>
                      </c:pt>
                      <c:pt idx="317">
                        <c:v>0.99677074118045239</c:v>
                      </c:pt>
                      <c:pt idx="318">
                        <c:v>0.9917406814401728</c:v>
                      </c:pt>
                      <c:pt idx="319">
                        <c:v>0.98719874202114899</c:v>
                      </c:pt>
                      <c:pt idx="320">
                        <c:v>0.98296097014115569</c:v>
                      </c:pt>
                      <c:pt idx="321">
                        <c:v>0.98179956650074618</c:v>
                      </c:pt>
                      <c:pt idx="322">
                        <c:v>0.97792727975385807</c:v>
                      </c:pt>
                      <c:pt idx="323">
                        <c:v>0.97418771332572485</c:v>
                      </c:pt>
                      <c:pt idx="324">
                        <c:v>0.97042595961026235</c:v>
                      </c:pt>
                      <c:pt idx="325">
                        <c:v>0.96741534642221916</c:v>
                      </c:pt>
                      <c:pt idx="326">
                        <c:v>0.96451647648127359</c:v>
                      </c:pt>
                      <c:pt idx="327">
                        <c:v>0.96255512028131851</c:v>
                      </c:pt>
                      <c:pt idx="328">
                        <c:v>0.95761138925901323</c:v>
                      </c:pt>
                      <c:pt idx="329">
                        <c:v>0.95449185666044223</c:v>
                      </c:pt>
                      <c:pt idx="330">
                        <c:v>0.95104032156237239</c:v>
                      </c:pt>
                      <c:pt idx="331">
                        <c:v>0.95036421440664931</c:v>
                      </c:pt>
                      <c:pt idx="332">
                        <c:v>0.94904749975493119</c:v>
                      </c:pt>
                      <c:pt idx="333">
                        <c:v>0.94756337193517925</c:v>
                      </c:pt>
                      <c:pt idx="334">
                        <c:v>0.94471089359501437</c:v>
                      </c:pt>
                      <c:pt idx="335">
                        <c:v>0.9442429435349674</c:v>
                      </c:pt>
                      <c:pt idx="336">
                        <c:v>0.94328404931709553</c:v>
                      </c:pt>
                      <c:pt idx="337">
                        <c:v>0.94323322025884904</c:v>
                      </c:pt>
                      <c:pt idx="338">
                        <c:v>0.9420552770042484</c:v>
                      </c:pt>
                      <c:pt idx="339">
                        <c:v>0.94121942137975079</c:v>
                      </c:pt>
                      <c:pt idx="340">
                        <c:v>0.93914874236404333</c:v>
                      </c:pt>
                      <c:pt idx="341">
                        <c:v>0.93812691693119954</c:v>
                      </c:pt>
                      <c:pt idx="342">
                        <c:v>0.93549268081731496</c:v>
                      </c:pt>
                      <c:pt idx="343">
                        <c:v>0.93511791736405325</c:v>
                      </c:pt>
                      <c:pt idx="344">
                        <c:v>0.93428004471343495</c:v>
                      </c:pt>
                      <c:pt idx="345">
                        <c:v>0.93169825127869388</c:v>
                      </c:pt>
                      <c:pt idx="346">
                        <c:v>0.92905877089689504</c:v>
                      </c:pt>
                      <c:pt idx="347">
                        <c:v>0.92812408099247379</c:v>
                      </c:pt>
                      <c:pt idx="348">
                        <c:v>0.92706473887378149</c:v>
                      </c:pt>
                      <c:pt idx="349">
                        <c:v>0.92717688552610289</c:v>
                      </c:pt>
                      <c:pt idx="350">
                        <c:v>0.92633981968593282</c:v>
                      </c:pt>
                      <c:pt idx="351">
                        <c:v>0.92486053272887114</c:v>
                      </c:pt>
                      <c:pt idx="352">
                        <c:v>0.92345426211738513</c:v>
                      </c:pt>
                      <c:pt idx="353">
                        <c:v>0.92150097402191389</c:v>
                      </c:pt>
                      <c:pt idx="354">
                        <c:v>0.91959690136379202</c:v>
                      </c:pt>
                      <c:pt idx="355">
                        <c:v>0.918470593977886</c:v>
                      </c:pt>
                      <c:pt idx="356">
                        <c:v>0.9158908175692656</c:v>
                      </c:pt>
                      <c:pt idx="357">
                        <c:v>0.91475079440573781</c:v>
                      </c:pt>
                      <c:pt idx="358">
                        <c:v>0.91178980006026855</c:v>
                      </c:pt>
                      <c:pt idx="359">
                        <c:v>0.91060822615865045</c:v>
                      </c:pt>
                      <c:pt idx="360">
                        <c:v>0.90921526791956275</c:v>
                      </c:pt>
                      <c:pt idx="361">
                        <c:v>0.90792437120219194</c:v>
                      </c:pt>
                      <c:pt idx="362">
                        <c:v>0.90487987197531794</c:v>
                      </c:pt>
                      <c:pt idx="363">
                        <c:v>0.9041057373501199</c:v>
                      </c:pt>
                      <c:pt idx="364">
                        <c:v>0.90201327445230661</c:v>
                      </c:pt>
                      <c:pt idx="365">
                        <c:v>0.90201529147842752</c:v>
                      </c:pt>
                      <c:pt idx="366">
                        <c:v>0.89997244742318872</c:v>
                      </c:pt>
                      <c:pt idx="367">
                        <c:v>0.89890786103658182</c:v>
                      </c:pt>
                      <c:pt idx="368">
                        <c:v>0.89834511074885304</c:v>
                      </c:pt>
                      <c:pt idx="369">
                        <c:v>0.8996606151848987</c:v>
                      </c:pt>
                      <c:pt idx="370">
                        <c:v>0.89837657635633916</c:v>
                      </c:pt>
                      <c:pt idx="371">
                        <c:v>0.89759154979008804</c:v>
                      </c:pt>
                      <c:pt idx="372">
                        <c:v>0.89712359973004108</c:v>
                      </c:pt>
                      <c:pt idx="373">
                        <c:v>0.89832978135033426</c:v>
                      </c:pt>
                      <c:pt idx="374">
                        <c:v>0.89759033957441536</c:v>
                      </c:pt>
                      <c:pt idx="375">
                        <c:v>0.89696143082992152</c:v>
                      </c:pt>
                      <c:pt idx="376">
                        <c:v>0.89694852186274776</c:v>
                      </c:pt>
                      <c:pt idx="377">
                        <c:v>0.89784730870221718</c:v>
                      </c:pt>
                      <c:pt idx="378">
                        <c:v>0.89874569213646227</c:v>
                      </c:pt>
                      <c:pt idx="379">
                        <c:v>0.89909947851806682</c:v>
                      </c:pt>
                      <c:pt idx="380">
                        <c:v>0.89826563991969011</c:v>
                      </c:pt>
                      <c:pt idx="381">
                        <c:v>0.8997542051969083</c:v>
                      </c:pt>
                      <c:pt idx="382">
                        <c:v>0.90076070123123309</c:v>
                      </c:pt>
                      <c:pt idx="383">
                        <c:v>0.90120807762484667</c:v>
                      </c:pt>
                      <c:pt idx="384">
                        <c:v>0.90127988375475065</c:v>
                      </c:pt>
                      <c:pt idx="385">
                        <c:v>0.90132425832941032</c:v>
                      </c:pt>
                      <c:pt idx="386">
                        <c:v>0.90168934005729151</c:v>
                      </c:pt>
                      <c:pt idx="387">
                        <c:v>0.90288462973653205</c:v>
                      </c:pt>
                      <c:pt idx="388">
                        <c:v>0.90282573257380194</c:v>
                      </c:pt>
                      <c:pt idx="389">
                        <c:v>0.90343648808320809</c:v>
                      </c:pt>
                      <c:pt idx="390">
                        <c:v>0.90363213961693445</c:v>
                      </c:pt>
                      <c:pt idx="391">
                        <c:v>0.90317064404047442</c:v>
                      </c:pt>
                      <c:pt idx="392">
                        <c:v>0.90255303064225745</c:v>
                      </c:pt>
                      <c:pt idx="393">
                        <c:v>0.90178373687974933</c:v>
                      </c:pt>
                      <c:pt idx="394">
                        <c:v>0.90061265151395942</c:v>
                      </c:pt>
                      <c:pt idx="395">
                        <c:v>0.90033994958241481</c:v>
                      </c:pt>
                      <c:pt idx="396">
                        <c:v>0.89893166194480845</c:v>
                      </c:pt>
                      <c:pt idx="397">
                        <c:v>0.89703888463296366</c:v>
                      </c:pt>
                      <c:pt idx="398">
                        <c:v>0.89596058246873522</c:v>
                      </c:pt>
                      <c:pt idx="399">
                        <c:v>0.89495933070232447</c:v>
                      </c:pt>
                      <c:pt idx="400">
                        <c:v>0.89314441059874616</c:v>
                      </c:pt>
                      <c:pt idx="401">
                        <c:v>0.89148076745423466</c:v>
                      </c:pt>
                      <c:pt idx="402">
                        <c:v>0.88900426278300404</c:v>
                      </c:pt>
                      <c:pt idx="403">
                        <c:v>0.88673309137087997</c:v>
                      </c:pt>
                      <c:pt idx="404">
                        <c:v>0.88417348522346828</c:v>
                      </c:pt>
                      <c:pt idx="405">
                        <c:v>0.88113140642793952</c:v>
                      </c:pt>
                      <c:pt idx="406">
                        <c:v>0.87759919028503397</c:v>
                      </c:pt>
                      <c:pt idx="407">
                        <c:v>0.87457526472459324</c:v>
                      </c:pt>
                      <c:pt idx="408">
                        <c:v>0.86973682246579831</c:v>
                      </c:pt>
                      <c:pt idx="409">
                        <c:v>0.86519246261542937</c:v>
                      </c:pt>
                      <c:pt idx="410">
                        <c:v>0.8603907302320345</c:v>
                      </c:pt>
                      <c:pt idx="411">
                        <c:v>0.85573139989277491</c:v>
                      </c:pt>
                      <c:pt idx="412">
                        <c:v>0.85036328657463389</c:v>
                      </c:pt>
                      <c:pt idx="413">
                        <c:v>0.84536267541571919</c:v>
                      </c:pt>
                      <c:pt idx="414">
                        <c:v>0.83969846266303105</c:v>
                      </c:pt>
                      <c:pt idx="415">
                        <c:v>0.83499153050731845</c:v>
                      </c:pt>
                      <c:pt idx="416">
                        <c:v>0.82897917904616458</c:v>
                      </c:pt>
                      <c:pt idx="417">
                        <c:v>0.82300152043428987</c:v>
                      </c:pt>
                      <c:pt idx="418">
                        <c:v>0.81571803911175012</c:v>
                      </c:pt>
                      <c:pt idx="419">
                        <c:v>0.80946404792131332</c:v>
                      </c:pt>
                      <c:pt idx="420">
                        <c:v>0.80273000451410459</c:v>
                      </c:pt>
                      <c:pt idx="421">
                        <c:v>0.7956522598558956</c:v>
                      </c:pt>
                      <c:pt idx="422">
                        <c:v>0.78787783437553061</c:v>
                      </c:pt>
                      <c:pt idx="423">
                        <c:v>0.78072788018219397</c:v>
                      </c:pt>
                      <c:pt idx="424">
                        <c:v>0.77279531985395111</c:v>
                      </c:pt>
                      <c:pt idx="425">
                        <c:v>0.76612703149828343</c:v>
                      </c:pt>
                      <c:pt idx="426">
                        <c:v>0.75797864937510517</c:v>
                      </c:pt>
                      <c:pt idx="427">
                        <c:v>0.74916263160591168</c:v>
                      </c:pt>
                      <c:pt idx="428">
                        <c:v>0.74071895685863487</c:v>
                      </c:pt>
                      <c:pt idx="429">
                        <c:v>0.73255887598395575</c:v>
                      </c:pt>
                      <c:pt idx="430">
                        <c:v>0.72380740305063096</c:v>
                      </c:pt>
                      <c:pt idx="431">
                        <c:v>0.71520882069726976</c:v>
                      </c:pt>
                      <c:pt idx="432">
                        <c:v>0.70583005264034782</c:v>
                      </c:pt>
                      <c:pt idx="433">
                        <c:v>0.69736015655349937</c:v>
                      </c:pt>
                      <c:pt idx="434">
                        <c:v>0.6890254012167506</c:v>
                      </c:pt>
                      <c:pt idx="435">
                        <c:v>0.67993789173168551</c:v>
                      </c:pt>
                      <c:pt idx="436">
                        <c:v>0.67099157407508259</c:v>
                      </c:pt>
                      <c:pt idx="437">
                        <c:v>0.66201500102666622</c:v>
                      </c:pt>
                      <c:pt idx="438">
                        <c:v>0.65333856146503855</c:v>
                      </c:pt>
                      <c:pt idx="439">
                        <c:v>0.64432164789420454</c:v>
                      </c:pt>
                      <c:pt idx="440">
                        <c:v>0.63482629572749483</c:v>
                      </c:pt>
                      <c:pt idx="441">
                        <c:v>0.62562139532219363</c:v>
                      </c:pt>
                      <c:pt idx="442">
                        <c:v>0.61678803112836056</c:v>
                      </c:pt>
                      <c:pt idx="443">
                        <c:v>0.60751172799838005</c:v>
                      </c:pt>
                      <c:pt idx="444">
                        <c:v>0.5984609283887149</c:v>
                      </c:pt>
                      <c:pt idx="445">
                        <c:v>0.58923182366996296</c:v>
                      </c:pt>
                      <c:pt idx="446">
                        <c:v>0.58073933689056068</c:v>
                      </c:pt>
                      <c:pt idx="447">
                        <c:v>0.57216374863497765</c:v>
                      </c:pt>
                      <c:pt idx="448">
                        <c:v>0.56357202417042751</c:v>
                      </c:pt>
                      <c:pt idx="449">
                        <c:v>0.55495891922899587</c:v>
                      </c:pt>
                      <c:pt idx="450">
                        <c:v>0.54700860907088922</c:v>
                      </c:pt>
                      <c:pt idx="451">
                        <c:v>0.53911316202327086</c:v>
                      </c:pt>
                      <c:pt idx="452">
                        <c:v>0.53073241849096597</c:v>
                      </c:pt>
                      <c:pt idx="453">
                        <c:v>0.52284100549558932</c:v>
                      </c:pt>
                      <c:pt idx="454">
                        <c:v>0.51513515890333483</c:v>
                      </c:pt>
                      <c:pt idx="455">
                        <c:v>0.5076326285440661</c:v>
                      </c:pt>
                      <c:pt idx="456">
                        <c:v>0.50013776288405698</c:v>
                      </c:pt>
                      <c:pt idx="457">
                        <c:v>0.49243635374926847</c:v>
                      </c:pt>
                      <c:pt idx="458">
                        <c:v>0.48476076254882711</c:v>
                      </c:pt>
                      <c:pt idx="459">
                        <c:v>0.47783268122878853</c:v>
                      </c:pt>
                      <c:pt idx="460">
                        <c:v>0.47042938855466782</c:v>
                      </c:pt>
                      <c:pt idx="461">
                        <c:v>0.46314994128436965</c:v>
                      </c:pt>
                      <c:pt idx="462">
                        <c:v>0.45608429878288614</c:v>
                      </c:pt>
                      <c:pt idx="463">
                        <c:v>0.44933613619283092</c:v>
                      </c:pt>
                      <c:pt idx="464">
                        <c:v>0.4426045132169672</c:v>
                      </c:pt>
                      <c:pt idx="465">
                        <c:v>0.43631139171978511</c:v>
                      </c:pt>
                      <c:pt idx="466">
                        <c:v>0.43005820733979672</c:v>
                      </c:pt>
                      <c:pt idx="467">
                        <c:v>0.4239643680233588</c:v>
                      </c:pt>
                      <c:pt idx="468">
                        <c:v>0.41809119136454631</c:v>
                      </c:pt>
                      <c:pt idx="469">
                        <c:v>0.41217121969972925</c:v>
                      </c:pt>
                      <c:pt idx="470">
                        <c:v>0.40670104485987119</c:v>
                      </c:pt>
                      <c:pt idx="471">
                        <c:v>0.40151527070305881</c:v>
                      </c:pt>
                      <c:pt idx="472">
                        <c:v>0.39596481822358914</c:v>
                      </c:pt>
                      <c:pt idx="473">
                        <c:v>0.3910037407766439</c:v>
                      </c:pt>
                      <c:pt idx="474">
                        <c:v>0.38598295935652022</c:v>
                      </c:pt>
                      <c:pt idx="475">
                        <c:v>0.3813082996187418</c:v>
                      </c:pt>
                      <c:pt idx="476">
                        <c:v>0.37674780355940557</c:v>
                      </c:pt>
                      <c:pt idx="477">
                        <c:v>0.37189927617000629</c:v>
                      </c:pt>
                      <c:pt idx="478">
                        <c:v>0.36714030474037446</c:v>
                      </c:pt>
                      <c:pt idx="479">
                        <c:v>0.36297675942162988</c:v>
                      </c:pt>
                      <c:pt idx="480">
                        <c:v>0.35826902045546866</c:v>
                      </c:pt>
                      <c:pt idx="481">
                        <c:v>0.35401753279785331</c:v>
                      </c:pt>
                      <c:pt idx="482">
                        <c:v>0.34964421676253588</c:v>
                      </c:pt>
                      <c:pt idx="483">
                        <c:v>0.34553230731248613</c:v>
                      </c:pt>
                      <c:pt idx="484">
                        <c:v>0.34160556086033428</c:v>
                      </c:pt>
                      <c:pt idx="485">
                        <c:v>0.33812861123314131</c:v>
                      </c:pt>
                      <c:pt idx="486">
                        <c:v>0.3345592818096112</c:v>
                      </c:pt>
                      <c:pt idx="487">
                        <c:v>0.33151881663497912</c:v>
                      </c:pt>
                      <c:pt idx="488">
                        <c:v>0.32837467631773326</c:v>
                      </c:pt>
                      <c:pt idx="489">
                        <c:v>0.32517647970044744</c:v>
                      </c:pt>
                      <c:pt idx="490">
                        <c:v>0.32203637343544333</c:v>
                      </c:pt>
                      <c:pt idx="491">
                        <c:v>0.31893539747718447</c:v>
                      </c:pt>
                      <c:pt idx="492">
                        <c:v>0.31590461402793263</c:v>
                      </c:pt>
                      <c:pt idx="493">
                        <c:v>0.31324294635880395</c:v>
                      </c:pt>
                      <c:pt idx="494">
                        <c:v>0.31035577516935958</c:v>
                      </c:pt>
                      <c:pt idx="495">
                        <c:v>0.30797084348401726</c:v>
                      </c:pt>
                      <c:pt idx="496">
                        <c:v>0.30602279965646018</c:v>
                      </c:pt>
                      <c:pt idx="497">
                        <c:v>0.30372661712043703</c:v>
                      </c:pt>
                      <c:pt idx="498">
                        <c:v>0.30178502777646682</c:v>
                      </c:pt>
                      <c:pt idx="499">
                        <c:v>0.29992532969300462</c:v>
                      </c:pt>
                      <c:pt idx="500">
                        <c:v>0.29762753353608479</c:v>
                      </c:pt>
                      <c:pt idx="501">
                        <c:v>0.2957629945899326</c:v>
                      </c:pt>
                      <c:pt idx="502">
                        <c:v>0.29354749309874512</c:v>
                      </c:pt>
                      <c:pt idx="503">
                        <c:v>0.29127430466050025</c:v>
                      </c:pt>
                      <c:pt idx="504">
                        <c:v>0.28947955481813087</c:v>
                      </c:pt>
                      <c:pt idx="505">
                        <c:v>0.28750771008234716</c:v>
                      </c:pt>
                      <c:pt idx="506">
                        <c:v>0.28522120927170436</c:v>
                      </c:pt>
                      <c:pt idx="507">
                        <c:v>0.28378387645795705</c:v>
                      </c:pt>
                      <c:pt idx="508">
                        <c:v>0.28225376044264849</c:v>
                      </c:pt>
                      <c:pt idx="509">
                        <c:v>0.28079908120426145</c:v>
                      </c:pt>
                      <c:pt idx="510">
                        <c:v>0.27960984260338373</c:v>
                      </c:pt>
                      <c:pt idx="511">
                        <c:v>0.27819671410308711</c:v>
                      </c:pt>
                      <c:pt idx="512">
                        <c:v>0.27690057311780203</c:v>
                      </c:pt>
                      <c:pt idx="513">
                        <c:v>0.27553262600261336</c:v>
                      </c:pt>
                      <c:pt idx="514">
                        <c:v>0.27412796901202424</c:v>
                      </c:pt>
                      <c:pt idx="515">
                        <c:v>0.27245706457347779</c:v>
                      </c:pt>
                      <c:pt idx="516">
                        <c:v>0.27128396218156714</c:v>
                      </c:pt>
                      <c:pt idx="517">
                        <c:v>0.26982161824392059</c:v>
                      </c:pt>
                      <c:pt idx="518">
                        <c:v>0.26889096239174115</c:v>
                      </c:pt>
                      <c:pt idx="519">
                        <c:v>0.26776828565285293</c:v>
                      </c:pt>
                      <c:pt idx="520">
                        <c:v>0.26682230040215471</c:v>
                      </c:pt>
                      <c:pt idx="521">
                        <c:v>0.26587308790966319</c:v>
                      </c:pt>
                      <c:pt idx="522">
                        <c:v>0.26513243591807173</c:v>
                      </c:pt>
                      <c:pt idx="523">
                        <c:v>0.2639528790425742</c:v>
                      </c:pt>
                      <c:pt idx="524">
                        <c:v>0.26332477710852853</c:v>
                      </c:pt>
                      <c:pt idx="525">
                        <c:v>0.26214683385392767</c:v>
                      </c:pt>
                      <c:pt idx="526">
                        <c:v>0.26125934236073539</c:v>
                      </c:pt>
                      <c:pt idx="527">
                        <c:v>0.26049287243479663</c:v>
                      </c:pt>
                      <c:pt idx="528">
                        <c:v>0.25935607651306214</c:v>
                      </c:pt>
                      <c:pt idx="529">
                        <c:v>0.25870094642899638</c:v>
                      </c:pt>
                      <c:pt idx="530">
                        <c:v>0.25778723359623251</c:v>
                      </c:pt>
                      <c:pt idx="531">
                        <c:v>0.25643098523254498</c:v>
                      </c:pt>
                      <c:pt idx="532">
                        <c:v>0.25555277205950877</c:v>
                      </c:pt>
                      <c:pt idx="533">
                        <c:v>0.25455192369832236</c:v>
                      </c:pt>
                      <c:pt idx="534">
                        <c:v>0.25375963583803618</c:v>
                      </c:pt>
                      <c:pt idx="535">
                        <c:v>0.25305165966960302</c:v>
                      </c:pt>
                      <c:pt idx="536">
                        <c:v>0.25211172549726757</c:v>
                      </c:pt>
                      <c:pt idx="537">
                        <c:v>0.25132145466310229</c:v>
                      </c:pt>
                      <c:pt idx="538">
                        <c:v>0.25063122832453311</c:v>
                      </c:pt>
                      <c:pt idx="539">
                        <c:v>0.24996076884194871</c:v>
                      </c:pt>
                      <c:pt idx="540">
                        <c:v>0.24921971344513308</c:v>
                      </c:pt>
                      <c:pt idx="541">
                        <c:v>0.24834634113478707</c:v>
                      </c:pt>
                      <c:pt idx="542">
                        <c:v>0.24776422739629758</c:v>
                      </c:pt>
                      <c:pt idx="543">
                        <c:v>0.24687189504041521</c:v>
                      </c:pt>
                      <c:pt idx="544">
                        <c:v>0.24614778266301499</c:v>
                      </c:pt>
                      <c:pt idx="545">
                        <c:v>0.2454874083110351</c:v>
                      </c:pt>
                      <c:pt idx="546">
                        <c:v>0.24496419173527584</c:v>
                      </c:pt>
                      <c:pt idx="547">
                        <c:v>0.24447687822446851</c:v>
                      </c:pt>
                      <c:pt idx="548">
                        <c:v>0.24400691113830064</c:v>
                      </c:pt>
                      <c:pt idx="549">
                        <c:v>0.24321260625189348</c:v>
                      </c:pt>
                      <c:pt idx="550">
                        <c:v>0.24257926004993352</c:v>
                      </c:pt>
                      <c:pt idx="551">
                        <c:v>0.24200239057935857</c:v>
                      </c:pt>
                      <c:pt idx="552">
                        <c:v>0.2412209946601252</c:v>
                      </c:pt>
                      <c:pt idx="553">
                        <c:v>0.24049970611929425</c:v>
                      </c:pt>
                      <c:pt idx="554">
                        <c:v>0.23966183346867576</c:v>
                      </c:pt>
                      <c:pt idx="555">
                        <c:v>0.23899702165922995</c:v>
                      </c:pt>
                      <c:pt idx="556">
                        <c:v>0.23834592562740611</c:v>
                      </c:pt>
                      <c:pt idx="557">
                        <c:v>0.23763996648509397</c:v>
                      </c:pt>
                      <c:pt idx="558">
                        <c:v>0.23691141665022797</c:v>
                      </c:pt>
                      <c:pt idx="559">
                        <c:v>0.23654593151712233</c:v>
                      </c:pt>
                      <c:pt idx="560">
                        <c:v>0.23583755194346517</c:v>
                      </c:pt>
                      <c:pt idx="561">
                        <c:v>0.23529053445947942</c:v>
                      </c:pt>
                      <c:pt idx="562">
                        <c:v>0.23463943842765561</c:v>
                      </c:pt>
                      <c:pt idx="563">
                        <c:v>0.23412106271458644</c:v>
                      </c:pt>
                      <c:pt idx="564">
                        <c:v>0.23363415260900314</c:v>
                      </c:pt>
                      <c:pt idx="565">
                        <c:v>0.23315329358178255</c:v>
                      </c:pt>
                      <c:pt idx="566">
                        <c:v>0.2326010318298824</c:v>
                      </c:pt>
                      <c:pt idx="567">
                        <c:v>0.23197010605926757</c:v>
                      </c:pt>
                      <c:pt idx="568">
                        <c:v>0.23144003159469725</c:v>
                      </c:pt>
                      <c:pt idx="569">
                        <c:v>0.23090551967266085</c:v>
                      </c:pt>
                      <c:pt idx="570">
                        <c:v>0.23031412761401543</c:v>
                      </c:pt>
                      <c:pt idx="571">
                        <c:v>0.22982641069798382</c:v>
                      </c:pt>
                      <c:pt idx="572">
                        <c:v>0.22964407153665523</c:v>
                      </c:pt>
                      <c:pt idx="573">
                        <c:v>0.22909423021610018</c:v>
                      </c:pt>
                      <c:pt idx="574">
                        <c:v>0.22884936324502389</c:v>
                      </c:pt>
                      <c:pt idx="575">
                        <c:v>0.22857262726123756</c:v>
                      </c:pt>
                      <c:pt idx="576">
                        <c:v>0.22811193849522587</c:v>
                      </c:pt>
                      <c:pt idx="577">
                        <c:v>0.22767424382699247</c:v>
                      </c:pt>
                      <c:pt idx="578">
                        <c:v>0.22729423610581639</c:v>
                      </c:pt>
                      <c:pt idx="579">
                        <c:v>0.22671777004046559</c:v>
                      </c:pt>
                      <c:pt idx="580">
                        <c:v>0.22651929467016976</c:v>
                      </c:pt>
                      <c:pt idx="581">
                        <c:v>0.22595614097721692</c:v>
                      </c:pt>
                      <c:pt idx="582">
                        <c:v>0.22576855754797392</c:v>
                      </c:pt>
                      <c:pt idx="583">
                        <c:v>0.22541235073502461</c:v>
                      </c:pt>
                      <c:pt idx="584">
                        <c:v>0.22536071486632975</c:v>
                      </c:pt>
                      <c:pt idx="585">
                        <c:v>0.22541275414024878</c:v>
                      </c:pt>
                      <c:pt idx="586">
                        <c:v>0.22540105538874761</c:v>
                      </c:pt>
                      <c:pt idx="587">
                        <c:v>0.22519370510351991</c:v>
                      </c:pt>
                      <c:pt idx="588">
                        <c:v>0.22525381248192236</c:v>
                      </c:pt>
                      <c:pt idx="589">
                        <c:v>0.22495327558990957</c:v>
                      </c:pt>
                      <c:pt idx="590">
                        <c:v>0.22503637706609031</c:v>
                      </c:pt>
                      <c:pt idx="591">
                        <c:v>0.22502709874593427</c:v>
                      </c:pt>
                      <c:pt idx="592">
                        <c:v>0.22485161747341675</c:v>
                      </c:pt>
                      <c:pt idx="593">
                        <c:v>0.22465314210312093</c:v>
                      </c:pt>
                      <c:pt idx="594">
                        <c:v>0.22476488535021824</c:v>
                      </c:pt>
                      <c:pt idx="595">
                        <c:v>0.22476246491887328</c:v>
                      </c:pt>
                      <c:pt idx="596">
                        <c:v>0.22508196185642246</c:v>
                      </c:pt>
                      <c:pt idx="597">
                        <c:v>0.22531876072301521</c:v>
                      </c:pt>
                      <c:pt idx="598">
                        <c:v>0.22534740249393179</c:v>
                      </c:pt>
                      <c:pt idx="599">
                        <c:v>0.22545269125744236</c:v>
                      </c:pt>
                      <c:pt idx="600">
                        <c:v>0.2257806597046994</c:v>
                      </c:pt>
                      <c:pt idx="601">
                        <c:v>0.2262199679938296</c:v>
                      </c:pt>
                      <c:pt idx="602">
                        <c:v>0.22679562724873192</c:v>
                      </c:pt>
                      <c:pt idx="603">
                        <c:v>0.22727043519759005</c:v>
                      </c:pt>
                      <c:pt idx="604">
                        <c:v>0.22797921817647121</c:v>
                      </c:pt>
                      <c:pt idx="605">
                        <c:v>0.22877675030467182</c:v>
                      </c:pt>
                      <c:pt idx="606">
                        <c:v>0.22967190649712363</c:v>
                      </c:pt>
                      <c:pt idx="607">
                        <c:v>0.23048275099772206</c:v>
                      </c:pt>
                      <c:pt idx="608">
                        <c:v>0.2311394947026843</c:v>
                      </c:pt>
                      <c:pt idx="609">
                        <c:v>0.2320169010652722</c:v>
                      </c:pt>
                      <c:pt idx="610">
                        <c:v>0.23270632059339297</c:v>
                      </c:pt>
                      <c:pt idx="611">
                        <c:v>0.23353007406116519</c:v>
                      </c:pt>
                      <c:pt idx="612">
                        <c:v>0.23445387202453358</c:v>
                      </c:pt>
                      <c:pt idx="613">
                        <c:v>0.23526431311990784</c:v>
                      </c:pt>
                      <c:pt idx="614">
                        <c:v>0.23622038350121041</c:v>
                      </c:pt>
                      <c:pt idx="615">
                        <c:v>0.23725592471167625</c:v>
                      </c:pt>
                      <c:pt idx="616">
                        <c:v>0.2382261142758251</c:v>
                      </c:pt>
                      <c:pt idx="617">
                        <c:v>0.23935645571397285</c:v>
                      </c:pt>
                      <c:pt idx="618">
                        <c:v>0.24049930271407011</c:v>
                      </c:pt>
                      <c:pt idx="619">
                        <c:v>0.24168087661568843</c:v>
                      </c:pt>
                      <c:pt idx="620">
                        <c:v>0.24302986368534071</c:v>
                      </c:pt>
                      <c:pt idx="621">
                        <c:v>0.24449261102821132</c:v>
                      </c:pt>
                      <c:pt idx="622">
                        <c:v>0.24583151296725925</c:v>
                      </c:pt>
                      <c:pt idx="623">
                        <c:v>0.24705705803831307</c:v>
                      </c:pt>
                      <c:pt idx="624">
                        <c:v>0.2484330732579853</c:v>
                      </c:pt>
                      <c:pt idx="625">
                        <c:v>0.24972961764849438</c:v>
                      </c:pt>
                      <c:pt idx="626">
                        <c:v>0.25110079200547664</c:v>
                      </c:pt>
                      <c:pt idx="627">
                        <c:v>0.25249980132292721</c:v>
                      </c:pt>
                      <c:pt idx="628">
                        <c:v>0.25406138294572145</c:v>
                      </c:pt>
                      <c:pt idx="629">
                        <c:v>0.25552937455650643</c:v>
                      </c:pt>
                      <c:pt idx="630">
                        <c:v>0.25687392416869281</c:v>
                      </c:pt>
                      <c:pt idx="631">
                        <c:v>0.25830883655109516</c:v>
                      </c:pt>
                      <c:pt idx="632">
                        <c:v>0.25962797163415824</c:v>
                      </c:pt>
                      <c:pt idx="633">
                        <c:v>0.26098502680829422</c:v>
                      </c:pt>
                      <c:pt idx="634">
                        <c:v>0.26229972443389138</c:v>
                      </c:pt>
                      <c:pt idx="635">
                        <c:v>0.26335704952646288</c:v>
                      </c:pt>
                      <c:pt idx="636">
                        <c:v>0.26487990424773605</c:v>
                      </c:pt>
                      <c:pt idx="637">
                        <c:v>0.26660607520199514</c:v>
                      </c:pt>
                      <c:pt idx="638">
                        <c:v>0.26798249382689171</c:v>
                      </c:pt>
                      <c:pt idx="639">
                        <c:v>0.26946420121529863</c:v>
                      </c:pt>
                      <c:pt idx="640">
                        <c:v>0.27089790338202835</c:v>
                      </c:pt>
                      <c:pt idx="641">
                        <c:v>0.27236428137191671</c:v>
                      </c:pt>
                      <c:pt idx="642">
                        <c:v>0.27364589976913117</c:v>
                      </c:pt>
                      <c:pt idx="643">
                        <c:v>0.27484482009538924</c:v>
                      </c:pt>
                      <c:pt idx="644">
                        <c:v>0.27589891794616728</c:v>
                      </c:pt>
                      <c:pt idx="645">
                        <c:v>0.27717085461800145</c:v>
                      </c:pt>
                      <c:pt idx="646">
                        <c:v>0.27842100740773018</c:v>
                      </c:pt>
                      <c:pt idx="647">
                        <c:v>0.27972440968705037</c:v>
                      </c:pt>
                      <c:pt idx="648">
                        <c:v>0.28083619448488589</c:v>
                      </c:pt>
                      <c:pt idx="649">
                        <c:v>0.28219688030603934</c:v>
                      </c:pt>
                      <c:pt idx="650">
                        <c:v>0.28327719949638902</c:v>
                      </c:pt>
                      <c:pt idx="651">
                        <c:v>0.28458302220705417</c:v>
                      </c:pt>
                      <c:pt idx="652">
                        <c:v>0.28570005127280412</c:v>
                      </c:pt>
                      <c:pt idx="653">
                        <c:v>0.28670937114369821</c:v>
                      </c:pt>
                      <c:pt idx="654">
                        <c:v>0.28768883902800324</c:v>
                      </c:pt>
                      <c:pt idx="655">
                        <c:v>0.28867879544813696</c:v>
                      </c:pt>
                      <c:pt idx="656">
                        <c:v>0.28956507672565673</c:v>
                      </c:pt>
                      <c:pt idx="657">
                        <c:v>0.29075996299967288</c:v>
                      </c:pt>
                      <c:pt idx="658">
                        <c:v>0.29160267651298144</c:v>
                      </c:pt>
                      <c:pt idx="659">
                        <c:v>0.29248976460094955</c:v>
                      </c:pt>
                      <c:pt idx="660">
                        <c:v>0.29355273736665949</c:v>
                      </c:pt>
                      <c:pt idx="661">
                        <c:v>0.29453502908753371</c:v>
                      </c:pt>
                      <c:pt idx="662">
                        <c:v>0.29557016689277538</c:v>
                      </c:pt>
                      <c:pt idx="663">
                        <c:v>0.29648630015688421</c:v>
                      </c:pt>
                      <c:pt idx="664">
                        <c:v>0.29708051605209906</c:v>
                      </c:pt>
                      <c:pt idx="665">
                        <c:v>0.29806684182521503</c:v>
                      </c:pt>
                      <c:pt idx="666">
                        <c:v>0.29912699075435567</c:v>
                      </c:pt>
                      <c:pt idx="667">
                        <c:v>0.29991161391538262</c:v>
                      </c:pt>
                      <c:pt idx="668">
                        <c:v>0.30054253968599748</c:v>
                      </c:pt>
                      <c:pt idx="669">
                        <c:v>0.30151474627626729</c:v>
                      </c:pt>
                      <c:pt idx="670">
                        <c:v>0.30250147545460754</c:v>
                      </c:pt>
                      <c:pt idx="671">
                        <c:v>0.30348578420160266</c:v>
                      </c:pt>
                      <c:pt idx="672">
                        <c:v>0.30431074788504736</c:v>
                      </c:pt>
                      <c:pt idx="673">
                        <c:v>0.3050558373341048</c:v>
                      </c:pt>
                      <c:pt idx="674">
                        <c:v>0.30576704074433103</c:v>
                      </c:pt>
                      <c:pt idx="675">
                        <c:v>0.30677353677865599</c:v>
                      </c:pt>
                      <c:pt idx="676">
                        <c:v>0.30728344098201732</c:v>
                      </c:pt>
                      <c:pt idx="677">
                        <c:v>0.30792001442577088</c:v>
                      </c:pt>
                      <c:pt idx="678">
                        <c:v>0.30842507776644207</c:v>
                      </c:pt>
                      <c:pt idx="679">
                        <c:v>0.30904995245869443</c:v>
                      </c:pt>
                      <c:pt idx="680">
                        <c:v>0.30959898696880117</c:v>
                      </c:pt>
                      <c:pt idx="681">
                        <c:v>0.31023313998120944</c:v>
                      </c:pt>
                      <c:pt idx="682">
                        <c:v>0.31066478357108024</c:v>
                      </c:pt>
                      <c:pt idx="683">
                        <c:v>0.31117347755876906</c:v>
                      </c:pt>
                      <c:pt idx="684">
                        <c:v>0.31150144600602608</c:v>
                      </c:pt>
                      <c:pt idx="685">
                        <c:v>0.31218239402443915</c:v>
                      </c:pt>
                      <c:pt idx="686">
                        <c:v>0.3125632085560634</c:v>
                      </c:pt>
                      <c:pt idx="687">
                        <c:v>0.31299243171458924</c:v>
                      </c:pt>
                      <c:pt idx="688">
                        <c:v>0.31354146622469597</c:v>
                      </c:pt>
                      <c:pt idx="689">
                        <c:v>0.31397835408248104</c:v>
                      </c:pt>
                      <c:pt idx="690">
                        <c:v>0.31432931662751623</c:v>
                      </c:pt>
                      <c:pt idx="691">
                        <c:v>0.31472021628974517</c:v>
                      </c:pt>
                      <c:pt idx="692">
                        <c:v>0.3149162712286957</c:v>
                      </c:pt>
                      <c:pt idx="693">
                        <c:v>0.31523818859759001</c:v>
                      </c:pt>
                      <c:pt idx="694">
                        <c:v>0.31543868099400663</c:v>
                      </c:pt>
                      <c:pt idx="695">
                        <c:v>0.31547418065373428</c:v>
                      </c:pt>
                      <c:pt idx="696">
                        <c:v>0.31562868485459461</c:v>
                      </c:pt>
                      <c:pt idx="697">
                        <c:v>0.31582998406145957</c:v>
                      </c:pt>
                      <c:pt idx="698">
                        <c:v>0.31623944036400053</c:v>
                      </c:pt>
                      <c:pt idx="699">
                        <c:v>0.31649519927612968</c:v>
                      </c:pt>
                      <c:pt idx="700">
                        <c:v>0.31662953321578102</c:v>
                      </c:pt>
                      <c:pt idx="701">
                        <c:v>0.31700026261680103</c:v>
                      </c:pt>
                      <c:pt idx="702">
                        <c:v>0.31746740586639949</c:v>
                      </c:pt>
                      <c:pt idx="703">
                        <c:v>0.31785104423459304</c:v>
                      </c:pt>
                      <c:pt idx="704">
                        <c:v>0.31848842448879489</c:v>
                      </c:pt>
                      <c:pt idx="705">
                        <c:v>0.31890514208537113</c:v>
                      </c:pt>
                      <c:pt idx="706">
                        <c:v>0.31941585309918091</c:v>
                      </c:pt>
                      <c:pt idx="707">
                        <c:v>0.31998546127572064</c:v>
                      </c:pt>
                      <c:pt idx="708">
                        <c:v>0.32068133528742832</c:v>
                      </c:pt>
                      <c:pt idx="709">
                        <c:v>0.32125134686919221</c:v>
                      </c:pt>
                      <c:pt idx="710">
                        <c:v>0.32189356798608415</c:v>
                      </c:pt>
                      <c:pt idx="711">
                        <c:v>0.32258460113510173</c:v>
                      </c:pt>
                      <c:pt idx="712">
                        <c:v>0.32322480522587255</c:v>
                      </c:pt>
                      <c:pt idx="713">
                        <c:v>0.32414214870565422</c:v>
                      </c:pt>
                      <c:pt idx="714">
                        <c:v>0.32523093940571157</c:v>
                      </c:pt>
                      <c:pt idx="715">
                        <c:v>0.32620839026389564</c:v>
                      </c:pt>
                      <c:pt idx="716">
                        <c:v>0.32741094123717118</c:v>
                      </c:pt>
                      <c:pt idx="717">
                        <c:v>0.3286687587261593</c:v>
                      </c:pt>
                      <c:pt idx="718">
                        <c:v>0.32983056577179293</c:v>
                      </c:pt>
                      <c:pt idx="719">
                        <c:v>0.33129613695123267</c:v>
                      </c:pt>
                      <c:pt idx="720">
                        <c:v>0.33241760347444854</c:v>
                      </c:pt>
                      <c:pt idx="721">
                        <c:v>0.33362297828429349</c:v>
                      </c:pt>
                      <c:pt idx="722">
                        <c:v>0.33497720962186006</c:v>
                      </c:pt>
                      <c:pt idx="723">
                        <c:v>0.33616080054959935</c:v>
                      </c:pt>
                      <c:pt idx="724">
                        <c:v>0.33758764482751813</c:v>
                      </c:pt>
                      <c:pt idx="725">
                        <c:v>0.33928315698473954</c:v>
                      </c:pt>
                      <c:pt idx="726">
                        <c:v>0.34074711454328277</c:v>
                      </c:pt>
                      <c:pt idx="727">
                        <c:v>0.3425818015028459</c:v>
                      </c:pt>
                      <c:pt idx="728">
                        <c:v>0.34437211388774935</c:v>
                      </c:pt>
                      <c:pt idx="729">
                        <c:v>0.34619026123312102</c:v>
                      </c:pt>
                      <c:pt idx="730">
                        <c:v>0.34825287214434486</c:v>
                      </c:pt>
                      <c:pt idx="731">
                        <c:v>0.35024165989954403</c:v>
                      </c:pt>
                      <c:pt idx="732">
                        <c:v>0.35193273459929963</c:v>
                      </c:pt>
                      <c:pt idx="733">
                        <c:v>0.35407764017625593</c:v>
                      </c:pt>
                      <c:pt idx="734">
                        <c:v>0.35622698321067808</c:v>
                      </c:pt>
                      <c:pt idx="735">
                        <c:v>0.35838923521227384</c:v>
                      </c:pt>
                      <c:pt idx="736">
                        <c:v>0.360606350324358</c:v>
                      </c:pt>
                      <c:pt idx="737">
                        <c:v>0.36272221072517336</c:v>
                      </c:pt>
                      <c:pt idx="738">
                        <c:v>0.36493166113799813</c:v>
                      </c:pt>
                      <c:pt idx="739">
                        <c:v>0.36727665570614676</c:v>
                      </c:pt>
                      <c:pt idx="740">
                        <c:v>0.36929448863748676</c:v>
                      </c:pt>
                      <c:pt idx="741">
                        <c:v>0.37134257696064016</c:v>
                      </c:pt>
                      <c:pt idx="742">
                        <c:v>0.37334951795092752</c:v>
                      </c:pt>
                      <c:pt idx="743">
                        <c:v>0.37538348709123448</c:v>
                      </c:pt>
                      <c:pt idx="744">
                        <c:v>0.37756106849134924</c:v>
                      </c:pt>
                      <c:pt idx="745">
                        <c:v>0.37965675863095577</c:v>
                      </c:pt>
                      <c:pt idx="746">
                        <c:v>0.38168467669290002</c:v>
                      </c:pt>
                      <c:pt idx="747">
                        <c:v>0.3837509182511416</c:v>
                      </c:pt>
                      <c:pt idx="748">
                        <c:v>0.38566709306598868</c:v>
                      </c:pt>
                      <c:pt idx="749">
                        <c:v>0.38782813485191187</c:v>
                      </c:pt>
                      <c:pt idx="750">
                        <c:v>0.38977012760110652</c:v>
                      </c:pt>
                      <c:pt idx="751">
                        <c:v>0.39165806405026116</c:v>
                      </c:pt>
                      <c:pt idx="752">
                        <c:v>0.39357020481286631</c:v>
                      </c:pt>
                      <c:pt idx="753">
                        <c:v>0.39576029177493055</c:v>
                      </c:pt>
                      <c:pt idx="754">
                        <c:v>0.39773818758907703</c:v>
                      </c:pt>
                      <c:pt idx="755">
                        <c:v>0.39994158692353909</c:v>
                      </c:pt>
                      <c:pt idx="756">
                        <c:v>0.40174561508606449</c:v>
                      </c:pt>
                      <c:pt idx="757">
                        <c:v>0.40362588683595974</c:v>
                      </c:pt>
                      <c:pt idx="758">
                        <c:v>0.40560579967622701</c:v>
                      </c:pt>
                      <c:pt idx="759">
                        <c:v>0.4073957086559063</c:v>
                      </c:pt>
                      <c:pt idx="760">
                        <c:v>0.40906499947355612</c:v>
                      </c:pt>
                      <c:pt idx="761">
                        <c:v>0.410815374741266</c:v>
                      </c:pt>
                      <c:pt idx="762">
                        <c:v>0.41251774478729863</c:v>
                      </c:pt>
                      <c:pt idx="763">
                        <c:v>0.4141257180108735</c:v>
                      </c:pt>
                      <c:pt idx="764">
                        <c:v>0.41585067874945997</c:v>
                      </c:pt>
                      <c:pt idx="765">
                        <c:v>0.41713955844070966</c:v>
                      </c:pt>
                      <c:pt idx="766">
                        <c:v>0.41858576616938914</c:v>
                      </c:pt>
                      <c:pt idx="767">
                        <c:v>0.41973547105829728</c:v>
                      </c:pt>
                      <c:pt idx="768">
                        <c:v>0.42109050920631236</c:v>
                      </c:pt>
                      <c:pt idx="769">
                        <c:v>0.42209498821451635</c:v>
                      </c:pt>
                      <c:pt idx="770">
                        <c:v>0.42346051489836006</c:v>
                      </c:pt>
                      <c:pt idx="771">
                        <c:v>0.42442909084161212</c:v>
                      </c:pt>
                      <c:pt idx="772">
                        <c:v>0.42539040549082924</c:v>
                      </c:pt>
                      <c:pt idx="773">
                        <c:v>0.42625369267057084</c:v>
                      </c:pt>
                      <c:pt idx="774">
                        <c:v>0.4271278717913653</c:v>
                      </c:pt>
                      <c:pt idx="775">
                        <c:v>0.42781285386202011</c:v>
                      </c:pt>
                      <c:pt idx="776">
                        <c:v>0.42822715102725134</c:v>
                      </c:pt>
                      <c:pt idx="777">
                        <c:v>0.4285652046051126</c:v>
                      </c:pt>
                      <c:pt idx="778">
                        <c:v>0.42883952015755394</c:v>
                      </c:pt>
                      <c:pt idx="779">
                        <c:v>0.4293534584131572</c:v>
                      </c:pt>
                      <c:pt idx="780">
                        <c:v>0.42967093832458542</c:v>
                      </c:pt>
                      <c:pt idx="781">
                        <c:v>0.42983472084560181</c:v>
                      </c:pt>
                      <c:pt idx="782">
                        <c:v>0.42977219303585423</c:v>
                      </c:pt>
                      <c:pt idx="783">
                        <c:v>0.4300824116532474</c:v>
                      </c:pt>
                      <c:pt idx="784">
                        <c:v>0.43036156806837894</c:v>
                      </c:pt>
                      <c:pt idx="785">
                        <c:v>0.43051244162222141</c:v>
                      </c:pt>
                      <c:pt idx="786">
                        <c:v>0.43043216398261008</c:v>
                      </c:pt>
                      <c:pt idx="787">
                        <c:v>0.43063426999992349</c:v>
                      </c:pt>
                      <c:pt idx="788">
                        <c:v>0.43054108339313824</c:v>
                      </c:pt>
                      <c:pt idx="789">
                        <c:v>0.43043014695648912</c:v>
                      </c:pt>
                      <c:pt idx="790">
                        <c:v>0.4303240513825301</c:v>
                      </c:pt>
                      <c:pt idx="791">
                        <c:v>0.43002996897410417</c:v>
                      </c:pt>
                      <c:pt idx="792">
                        <c:v>0.42977945432988945</c:v>
                      </c:pt>
                      <c:pt idx="793">
                        <c:v>0.42972943208209136</c:v>
                      </c:pt>
                      <c:pt idx="794">
                        <c:v>0.42929456125042725</c:v>
                      </c:pt>
                      <c:pt idx="795">
                        <c:v>0.4290860007495268</c:v>
                      </c:pt>
                      <c:pt idx="796">
                        <c:v>0.42896215534570414</c:v>
                      </c:pt>
                      <c:pt idx="797">
                        <c:v>0.42854705137002469</c:v>
                      </c:pt>
                      <c:pt idx="798">
                        <c:v>0.42800043729126314</c:v>
                      </c:pt>
                      <c:pt idx="799">
                        <c:v>0.42760025930887802</c:v>
                      </c:pt>
                      <c:pt idx="800">
                        <c:v>0.42714118416376312</c:v>
                      </c:pt>
                      <c:pt idx="801">
                        <c:v>0.4265380933536167</c:v>
                      </c:pt>
                      <c:pt idx="802">
                        <c:v>0.42620407382799708</c:v>
                      </c:pt>
                      <c:pt idx="803">
                        <c:v>0.42573087950003563</c:v>
                      </c:pt>
                      <c:pt idx="804">
                        <c:v>0.42540371786322706</c:v>
                      </c:pt>
                      <c:pt idx="805">
                        <c:v>0.42518265180037734</c:v>
                      </c:pt>
                      <c:pt idx="806">
                        <c:v>0.42473124135452184</c:v>
                      </c:pt>
                      <c:pt idx="807">
                        <c:v>0.42424513805938685</c:v>
                      </c:pt>
                      <c:pt idx="808">
                        <c:v>0.42359363862233901</c:v>
                      </c:pt>
                      <c:pt idx="809">
                        <c:v>0.4230042635898143</c:v>
                      </c:pt>
                      <c:pt idx="810">
                        <c:v>0.42243344519760206</c:v>
                      </c:pt>
                      <c:pt idx="811">
                        <c:v>0.4221204027436396</c:v>
                      </c:pt>
                      <c:pt idx="812">
                        <c:v>0.4216613275985247</c:v>
                      </c:pt>
                      <c:pt idx="813">
                        <c:v>0.4212708313415201</c:v>
                      </c:pt>
                      <c:pt idx="814">
                        <c:v>0.4207980404187831</c:v>
                      </c:pt>
                      <c:pt idx="815">
                        <c:v>0.4207375296351562</c:v>
                      </c:pt>
                      <c:pt idx="816">
                        <c:v>0.42037567514906832</c:v>
                      </c:pt>
                      <c:pt idx="817">
                        <c:v>0.42048822520661394</c:v>
                      </c:pt>
                      <c:pt idx="818">
                        <c:v>0.42031153371842395</c:v>
                      </c:pt>
                      <c:pt idx="819">
                        <c:v>0.4203567151035319</c:v>
                      </c:pt>
                      <c:pt idx="820">
                        <c:v>0.42064111578657776</c:v>
                      </c:pt>
                      <c:pt idx="821">
                        <c:v>0.42112439524514333</c:v>
                      </c:pt>
                      <c:pt idx="822">
                        <c:v>0.42179283770160686</c:v>
                      </c:pt>
                      <c:pt idx="823">
                        <c:v>0.42256051784321813</c:v>
                      </c:pt>
                      <c:pt idx="824">
                        <c:v>0.42314706903917343</c:v>
                      </c:pt>
                      <c:pt idx="825">
                        <c:v>0.42392564112183767</c:v>
                      </c:pt>
                      <c:pt idx="826">
                        <c:v>0.42475262183140333</c:v>
                      </c:pt>
                      <c:pt idx="827">
                        <c:v>0.42588780413224103</c:v>
                      </c:pt>
                      <c:pt idx="828">
                        <c:v>0.42708551424282648</c:v>
                      </c:pt>
                      <c:pt idx="829">
                        <c:v>0.42827636646460099</c:v>
                      </c:pt>
                      <c:pt idx="830">
                        <c:v>0.42994807771359606</c:v>
                      </c:pt>
                      <c:pt idx="831">
                        <c:v>0.43152055127744315</c:v>
                      </c:pt>
                      <c:pt idx="832">
                        <c:v>0.43350328795427973</c:v>
                      </c:pt>
                      <c:pt idx="833">
                        <c:v>0.43581318626792498</c:v>
                      </c:pt>
                      <c:pt idx="834">
                        <c:v>0.43810856199349962</c:v>
                      </c:pt>
                      <c:pt idx="835">
                        <c:v>0.44055481127291701</c:v>
                      </c:pt>
                      <c:pt idx="836">
                        <c:v>0.44291957269705035</c:v>
                      </c:pt>
                      <c:pt idx="837">
                        <c:v>0.4454868435437212</c:v>
                      </c:pt>
                      <c:pt idx="838">
                        <c:v>0.44845872983024315</c:v>
                      </c:pt>
                      <c:pt idx="839">
                        <c:v>0.45160165993181639</c:v>
                      </c:pt>
                      <c:pt idx="840">
                        <c:v>0.45478977141849786</c:v>
                      </c:pt>
                      <c:pt idx="841">
                        <c:v>0.45819209107921799</c:v>
                      </c:pt>
                      <c:pt idx="842">
                        <c:v>0.46195949246781925</c:v>
                      </c:pt>
                      <c:pt idx="843">
                        <c:v>0.46603469204246889</c:v>
                      </c:pt>
                      <c:pt idx="844">
                        <c:v>0.4703930820844916</c:v>
                      </c:pt>
                      <c:pt idx="845">
                        <c:v>0.4746715978921271</c:v>
                      </c:pt>
                      <c:pt idx="846">
                        <c:v>0.47893881835348551</c:v>
                      </c:pt>
                      <c:pt idx="847">
                        <c:v>0.4832919641275939</c:v>
                      </c:pt>
                      <c:pt idx="848">
                        <c:v>0.48783511376229016</c:v>
                      </c:pt>
                      <c:pt idx="849">
                        <c:v>0.49246902957242666</c:v>
                      </c:pt>
                      <c:pt idx="850">
                        <c:v>0.49726148363566541</c:v>
                      </c:pt>
                      <c:pt idx="851">
                        <c:v>0.50222417470350733</c:v>
                      </c:pt>
                      <c:pt idx="852">
                        <c:v>0.50744141446780566</c:v>
                      </c:pt>
                      <c:pt idx="853">
                        <c:v>0.51240934980356179</c:v>
                      </c:pt>
                      <c:pt idx="854">
                        <c:v>0.51766168582236372</c:v>
                      </c:pt>
                      <c:pt idx="855">
                        <c:v>0.52277767087539329</c:v>
                      </c:pt>
                      <c:pt idx="856">
                        <c:v>0.52808204616811427</c:v>
                      </c:pt>
                      <c:pt idx="857">
                        <c:v>0.53332228003019078</c:v>
                      </c:pt>
                      <c:pt idx="858">
                        <c:v>0.53817726190317716</c:v>
                      </c:pt>
                      <c:pt idx="859">
                        <c:v>0.54317303219940161</c:v>
                      </c:pt>
                      <c:pt idx="860">
                        <c:v>0.54849636753765896</c:v>
                      </c:pt>
                      <c:pt idx="861">
                        <c:v>0.55378541343186105</c:v>
                      </c:pt>
                      <c:pt idx="862">
                        <c:v>0.55932295694415712</c:v>
                      </c:pt>
                      <c:pt idx="863">
                        <c:v>0.56458094063609743</c:v>
                      </c:pt>
                      <c:pt idx="864">
                        <c:v>0.57036819198215971</c:v>
                      </c:pt>
                      <c:pt idx="865">
                        <c:v>0.57637207193360585</c:v>
                      </c:pt>
                      <c:pt idx="866">
                        <c:v>0.58222427152076106</c:v>
                      </c:pt>
                      <c:pt idx="867">
                        <c:v>0.58837821821560166</c:v>
                      </c:pt>
                      <c:pt idx="868">
                        <c:v>0.59447205753203947</c:v>
                      </c:pt>
                      <c:pt idx="869">
                        <c:v>0.600558232149218</c:v>
                      </c:pt>
                      <c:pt idx="870">
                        <c:v>0.60696511391961827</c:v>
                      </c:pt>
                      <c:pt idx="871">
                        <c:v>0.61345227332963015</c:v>
                      </c:pt>
                      <c:pt idx="872">
                        <c:v>0.61990877394260446</c:v>
                      </c:pt>
                      <c:pt idx="873">
                        <c:v>0.62722130044128499</c:v>
                      </c:pt>
                      <c:pt idx="874">
                        <c:v>0.63464153613482133</c:v>
                      </c:pt>
                      <c:pt idx="875">
                        <c:v>0.64249502903912503</c:v>
                      </c:pt>
                      <c:pt idx="876">
                        <c:v>0.65050060571294399</c:v>
                      </c:pt>
                      <c:pt idx="877">
                        <c:v>0.65878170815487702</c:v>
                      </c:pt>
                      <c:pt idx="878">
                        <c:v>0.66741215952094834</c:v>
                      </c:pt>
                      <c:pt idx="879">
                        <c:v>0.67649442473809951</c:v>
                      </c:pt>
                      <c:pt idx="880">
                        <c:v>0.68542621980663188</c:v>
                      </c:pt>
                      <c:pt idx="881">
                        <c:v>0.6944040030707207</c:v>
                      </c:pt>
                      <c:pt idx="882">
                        <c:v>0.70351168281699483</c:v>
                      </c:pt>
                      <c:pt idx="883">
                        <c:v>0.71272061727453773</c:v>
                      </c:pt>
                      <c:pt idx="884">
                        <c:v>0.72213730542253252</c:v>
                      </c:pt>
                      <c:pt idx="885">
                        <c:v>0.73145354566970711</c:v>
                      </c:pt>
                      <c:pt idx="886">
                        <c:v>0.74086660317068431</c:v>
                      </c:pt>
                      <c:pt idx="887">
                        <c:v>0.75029055261271438</c:v>
                      </c:pt>
                      <c:pt idx="888">
                        <c:v>0.75965923553903214</c:v>
                      </c:pt>
                      <c:pt idx="889">
                        <c:v>0.76886252232343655</c:v>
                      </c:pt>
                      <c:pt idx="890">
                        <c:v>0.77871327449264738</c:v>
                      </c:pt>
                      <c:pt idx="891">
                        <c:v>0.7882130641168229</c:v>
                      </c:pt>
                      <c:pt idx="892">
                        <c:v>0.79735220947058294</c:v>
                      </c:pt>
                      <c:pt idx="893">
                        <c:v>0.80620292008905592</c:v>
                      </c:pt>
                      <c:pt idx="894">
                        <c:v>0.81524081073154708</c:v>
                      </c:pt>
                      <c:pt idx="895">
                        <c:v>0.82430209887704087</c:v>
                      </c:pt>
                      <c:pt idx="896">
                        <c:v>0.83334160314042904</c:v>
                      </c:pt>
                      <c:pt idx="897">
                        <c:v>0.84197689536919063</c:v>
                      </c:pt>
                      <c:pt idx="898">
                        <c:v>0.85009784593712434</c:v>
                      </c:pt>
                      <c:pt idx="899">
                        <c:v>0.85865003668970508</c:v>
                      </c:pt>
                      <c:pt idx="900">
                        <c:v>0.86680931075393619</c:v>
                      </c:pt>
                      <c:pt idx="901">
                        <c:v>0.87486854032257089</c:v>
                      </c:pt>
                      <c:pt idx="902">
                        <c:v>0.88246667771996978</c:v>
                      </c:pt>
                      <c:pt idx="903">
                        <c:v>0.89024957471004229</c:v>
                      </c:pt>
                      <c:pt idx="904">
                        <c:v>0.89727447328388377</c:v>
                      </c:pt>
                      <c:pt idx="905">
                        <c:v>0.90434616686373004</c:v>
                      </c:pt>
                      <c:pt idx="906">
                        <c:v>0.91127424818376868</c:v>
                      </c:pt>
                      <c:pt idx="907">
                        <c:v>0.91803693336189451</c:v>
                      </c:pt>
                      <c:pt idx="908">
                        <c:v>0.9245737116144801</c:v>
                      </c:pt>
                      <c:pt idx="909">
                        <c:v>0.93107781404390733</c:v>
                      </c:pt>
                      <c:pt idx="910">
                        <c:v>0.93673799274435343</c:v>
                      </c:pt>
                      <c:pt idx="911">
                        <c:v>0.94249579550905083</c:v>
                      </c:pt>
                      <c:pt idx="912">
                        <c:v>0.94801478238103476</c:v>
                      </c:pt>
                      <c:pt idx="913">
                        <c:v>0.95303273996458904</c:v>
                      </c:pt>
                      <c:pt idx="914">
                        <c:v>0.95823828097738639</c:v>
                      </c:pt>
                      <c:pt idx="915">
                        <c:v>0.9626370115418269</c:v>
                      </c:pt>
                      <c:pt idx="916">
                        <c:v>0.96636689624457961</c:v>
                      </c:pt>
                      <c:pt idx="917">
                        <c:v>0.97051511216480568</c:v>
                      </c:pt>
                      <c:pt idx="918">
                        <c:v>0.97447332422444355</c:v>
                      </c:pt>
                      <c:pt idx="919">
                        <c:v>0.97838514468330051</c:v>
                      </c:pt>
                      <c:pt idx="920">
                        <c:v>0.98153573948413353</c:v>
                      </c:pt>
                      <c:pt idx="921">
                        <c:v>0.98441645618999096</c:v>
                      </c:pt>
                      <c:pt idx="922">
                        <c:v>0.98709183963674163</c:v>
                      </c:pt>
                      <c:pt idx="923">
                        <c:v>0.9900100730284479</c:v>
                      </c:pt>
                      <c:pt idx="924">
                        <c:v>0.99219612593827022</c:v>
                      </c:pt>
                      <c:pt idx="925">
                        <c:v>0.99403161970828147</c:v>
                      </c:pt>
                      <c:pt idx="926">
                        <c:v>0.99553188373700086</c:v>
                      </c:pt>
                      <c:pt idx="927">
                        <c:v>0.99686876864992768</c:v>
                      </c:pt>
                      <c:pt idx="928">
                        <c:v>0.99783734459317996</c:v>
                      </c:pt>
                      <c:pt idx="929">
                        <c:v>0.99890798205814912</c:v>
                      </c:pt>
                      <c:pt idx="930">
                        <c:v>0.99971479250650597</c:v>
                      </c:pt>
                      <c:pt idx="931">
                        <c:v>1</c:v>
                      </c:pt>
                      <c:pt idx="932">
                        <c:v>1.0002428499449554</c:v>
                      </c:pt>
                      <c:pt idx="933">
                        <c:v>1.0007366179393495</c:v>
                      </c:pt>
                      <c:pt idx="934">
                        <c:v>1.0007007148743978</c:v>
                      </c:pt>
                      <c:pt idx="935">
                        <c:v>1.0003739566428134</c:v>
                      </c:pt>
                      <c:pt idx="936">
                        <c:v>0.99994110283726989</c:v>
                      </c:pt>
                      <c:pt idx="937">
                        <c:v>0.99940901134657867</c:v>
                      </c:pt>
                      <c:pt idx="938">
                        <c:v>0.99867239340722902</c:v>
                      </c:pt>
                      <c:pt idx="939">
                        <c:v>0.99806204130304732</c:v>
                      </c:pt>
                      <c:pt idx="940">
                        <c:v>0.99704586354334201</c:v>
                      </c:pt>
                      <c:pt idx="941">
                        <c:v>0.99631892732937288</c:v>
                      </c:pt>
                      <c:pt idx="942">
                        <c:v>0.99520189826362282</c:v>
                      </c:pt>
                      <c:pt idx="943">
                        <c:v>0.99360804422289417</c:v>
                      </c:pt>
                      <c:pt idx="944">
                        <c:v>0.99198353138512807</c:v>
                      </c:pt>
                      <c:pt idx="945">
                        <c:v>0.99071643557598388</c:v>
                      </c:pt>
                      <c:pt idx="946">
                        <c:v>0.98861429095279063</c:v>
                      </c:pt>
                      <c:pt idx="947">
                        <c:v>0.98725481534730986</c:v>
                      </c:pt>
                      <c:pt idx="948">
                        <c:v>0.98500986527475742</c:v>
                      </c:pt>
                      <c:pt idx="949">
                        <c:v>0.98194680940757106</c:v>
                      </c:pt>
                      <c:pt idx="950">
                        <c:v>0.97972767726936616</c:v>
                      </c:pt>
                      <c:pt idx="951">
                        <c:v>0.97714063956671027</c:v>
                      </c:pt>
                      <c:pt idx="952">
                        <c:v>0.97399367541289517</c:v>
                      </c:pt>
                      <c:pt idx="953">
                        <c:v>0.97031825041540631</c:v>
                      </c:pt>
                      <c:pt idx="954">
                        <c:v>0.9654955409603545</c:v>
                      </c:pt>
                      <c:pt idx="955">
                        <c:v>0.96083015954273221</c:v>
                      </c:pt>
                      <c:pt idx="956">
                        <c:v>0.9567299488441835</c:v>
                      </c:pt>
                      <c:pt idx="957">
                        <c:v>0.95078738648681227</c:v>
                      </c:pt>
                      <c:pt idx="958">
                        <c:v>0.9445390429695143</c:v>
                      </c:pt>
                      <c:pt idx="959">
                        <c:v>0.93792682794000715</c:v>
                      </c:pt>
                      <c:pt idx="960">
                        <c:v>0.93112743288648148</c:v>
                      </c:pt>
                      <c:pt idx="961">
                        <c:v>0.9233864900397234</c:v>
                      </c:pt>
                      <c:pt idx="962">
                        <c:v>0.91514492130975988</c:v>
                      </c:pt>
                      <c:pt idx="963">
                        <c:v>0.90632002862563454</c:v>
                      </c:pt>
                      <c:pt idx="964">
                        <c:v>0.89758791914307035</c:v>
                      </c:pt>
                      <c:pt idx="965">
                        <c:v>0.88849516539009077</c:v>
                      </c:pt>
                      <c:pt idx="966">
                        <c:v>0.87929026498478946</c:v>
                      </c:pt>
                      <c:pt idx="967">
                        <c:v>0.86966622655156711</c:v>
                      </c:pt>
                      <c:pt idx="968">
                        <c:v>0.85989817245331268</c:v>
                      </c:pt>
                      <c:pt idx="969">
                        <c:v>0.85041572925377684</c:v>
                      </c:pt>
                      <c:pt idx="970">
                        <c:v>0.84086672419225139</c:v>
                      </c:pt>
                      <c:pt idx="971">
                        <c:v>0.83137822991435295</c:v>
                      </c:pt>
                      <c:pt idx="972">
                        <c:v>0.821289468662877</c:v>
                      </c:pt>
                      <c:pt idx="973">
                        <c:v>0.81104579980531677</c:v>
                      </c:pt>
                      <c:pt idx="974">
                        <c:v>0.80215313504352936</c:v>
                      </c:pt>
                      <c:pt idx="975">
                        <c:v>0.79268884507908166</c:v>
                      </c:pt>
                      <c:pt idx="976">
                        <c:v>0.78333468474083423</c:v>
                      </c:pt>
                      <c:pt idx="977">
                        <c:v>0.77434923677748602</c:v>
                      </c:pt>
                      <c:pt idx="978">
                        <c:v>0.76495594613249351</c:v>
                      </c:pt>
                      <c:pt idx="979">
                        <c:v>0.75561187092485094</c:v>
                      </c:pt>
                      <c:pt idx="980">
                        <c:v>0.74568245473692529</c:v>
                      </c:pt>
                      <c:pt idx="981">
                        <c:v>0.73595998542900343</c:v>
                      </c:pt>
                      <c:pt idx="982">
                        <c:v>0.7264920648175377</c:v>
                      </c:pt>
                      <c:pt idx="983">
                        <c:v>0.71649164931015674</c:v>
                      </c:pt>
                      <c:pt idx="984">
                        <c:v>0.70661588601704728</c:v>
                      </c:pt>
                      <c:pt idx="985">
                        <c:v>0.69661305007832097</c:v>
                      </c:pt>
                      <c:pt idx="986">
                        <c:v>0.68714674308775225</c:v>
                      </c:pt>
                      <c:pt idx="987">
                        <c:v>0.67725807082746869</c:v>
                      </c:pt>
                      <c:pt idx="988">
                        <c:v>0.6668522330697888</c:v>
                      </c:pt>
                      <c:pt idx="989">
                        <c:v>0.65652142868380581</c:v>
                      </c:pt>
                      <c:pt idx="990">
                        <c:v>0.6453313711703228</c:v>
                      </c:pt>
                      <c:pt idx="991">
                        <c:v>0.63426072160319702</c:v>
                      </c:pt>
                      <c:pt idx="992">
                        <c:v>0.62366689701104971</c:v>
                      </c:pt>
                      <c:pt idx="993">
                        <c:v>0.61190360067400951</c:v>
                      </c:pt>
                      <c:pt idx="994">
                        <c:v>0.60148848459617321</c:v>
                      </c:pt>
                      <c:pt idx="995">
                        <c:v>0.59036902299692162</c:v>
                      </c:pt>
                      <c:pt idx="996">
                        <c:v>0.57913055685653736</c:v>
                      </c:pt>
                      <c:pt idx="997">
                        <c:v>0.56865089594283269</c:v>
                      </c:pt>
                      <c:pt idx="998">
                        <c:v>0.55715425045897427</c:v>
                      </c:pt>
                      <c:pt idx="999">
                        <c:v>0.54570601360201731</c:v>
                      </c:pt>
                      <c:pt idx="1000">
                        <c:v>0.5351097685785251</c:v>
                      </c:pt>
                      <c:pt idx="1001">
                        <c:v>0.52360182774838981</c:v>
                      </c:pt>
                      <c:pt idx="1002">
                        <c:v>0.51185547443076507</c:v>
                      </c:pt>
                      <c:pt idx="1003">
                        <c:v>0.5001365526683843</c:v>
                      </c:pt>
                      <c:pt idx="1004">
                        <c:v>0.48919458936777127</c:v>
                      </c:pt>
                      <c:pt idx="1005">
                        <c:v>0.47861528736369441</c:v>
                      </c:pt>
                      <c:pt idx="1006">
                        <c:v>0.46724732814634889</c:v>
                      </c:pt>
                      <c:pt idx="1007">
                        <c:v>0.45611173033813024</c:v>
                      </c:pt>
                      <c:pt idx="1008">
                        <c:v>0.44455457407064514</c:v>
                      </c:pt>
                      <c:pt idx="1009">
                        <c:v>0.43420924709659187</c:v>
                      </c:pt>
                      <c:pt idx="1010">
                        <c:v>0.42393491944199385</c:v>
                      </c:pt>
                      <c:pt idx="1011">
                        <c:v>0.41332858928789706</c:v>
                      </c:pt>
                      <c:pt idx="1012">
                        <c:v>0.40227407592973802</c:v>
                      </c:pt>
                      <c:pt idx="1013">
                        <c:v>0.3932067367058818</c:v>
                      </c:pt>
                      <c:pt idx="1014">
                        <c:v>0.3838086051981992</c:v>
                      </c:pt>
                      <c:pt idx="1015">
                        <c:v>0.37532257290238358</c:v>
                      </c:pt>
                      <c:pt idx="1016">
                        <c:v>0.36570135830573036</c:v>
                      </c:pt>
                      <c:pt idx="1017">
                        <c:v>0.35681272759618493</c:v>
                      </c:pt>
                      <c:pt idx="1018">
                        <c:v>0.34811934501514191</c:v>
                      </c:pt>
                      <c:pt idx="1019">
                        <c:v>0.34031345392729112</c:v>
                      </c:pt>
                      <c:pt idx="1020">
                        <c:v>0.33153374262827373</c:v>
                      </c:pt>
                      <c:pt idx="1021">
                        <c:v>0.32294242156894781</c:v>
                      </c:pt>
                      <c:pt idx="1022">
                        <c:v>0.31425912411850915</c:v>
                      </c:pt>
                      <c:pt idx="1023">
                        <c:v>0.30620433200734043</c:v>
                      </c:pt>
                      <c:pt idx="1024">
                        <c:v>0.29818140890888162</c:v>
                      </c:pt>
                      <c:pt idx="1025">
                        <c:v>0.28987368172215305</c:v>
                      </c:pt>
                      <c:pt idx="1026">
                        <c:v>0.28277294296616601</c:v>
                      </c:pt>
                      <c:pt idx="1027">
                        <c:v>0.2751570557389032</c:v>
                      </c:pt>
                      <c:pt idx="1028">
                        <c:v>0.26867635081247837</c:v>
                      </c:pt>
                      <c:pt idx="1029">
                        <c:v>0.26237475780558855</c:v>
                      </c:pt>
                      <c:pt idx="1030">
                        <c:v>0.25635675867129626</c:v>
                      </c:pt>
                      <c:pt idx="1031">
                        <c:v>0.25057676861926909</c:v>
                      </c:pt>
                      <c:pt idx="1032">
                        <c:v>0.24442483895054948</c:v>
                      </c:pt>
                      <c:pt idx="1033">
                        <c:v>0.2380155367488041</c:v>
                      </c:pt>
                      <c:pt idx="1034">
                        <c:v>0.23292375600922519</c:v>
                      </c:pt>
                      <c:pt idx="1035">
                        <c:v>0.22653865812093044</c:v>
                      </c:pt>
                      <c:pt idx="1036">
                        <c:v>0.22007368599824842</c:v>
                      </c:pt>
                      <c:pt idx="1037">
                        <c:v>0.21440826302988797</c:v>
                      </c:pt>
                      <c:pt idx="1038">
                        <c:v>0.20849999011657205</c:v>
                      </c:pt>
                      <c:pt idx="1039">
                        <c:v>0.20362725841372198</c:v>
                      </c:pt>
                      <c:pt idx="1040">
                        <c:v>0.19790737574009737</c:v>
                      </c:pt>
                      <c:pt idx="1041">
                        <c:v>0.19099946468126752</c:v>
                      </c:pt>
                      <c:pt idx="1042">
                        <c:v>0.1856192492064011</c:v>
                      </c:pt>
                      <c:pt idx="1043">
                        <c:v>0.18209994203066929</c:v>
                      </c:pt>
                      <c:pt idx="1044">
                        <c:v>0.1765970913676527</c:v>
                      </c:pt>
                      <c:pt idx="1045">
                        <c:v>0.17263887930801483</c:v>
                      </c:pt>
                      <c:pt idx="1046">
                        <c:v>0.16820868313608839</c:v>
                      </c:pt>
                      <c:pt idx="1047">
                        <c:v>0.16465548992152557</c:v>
                      </c:pt>
                      <c:pt idx="1048">
                        <c:v>0.1608247539127281</c:v>
                      </c:pt>
                      <c:pt idx="1049">
                        <c:v>0.15669953209028054</c:v>
                      </c:pt>
                      <c:pt idx="1050">
                        <c:v>0.15120959039443763</c:v>
                      </c:pt>
                      <c:pt idx="1051">
                        <c:v>0.14775724848591942</c:v>
                      </c:pt>
                      <c:pt idx="1052">
                        <c:v>0.1428562784173768</c:v>
                      </c:pt>
                      <c:pt idx="1053">
                        <c:v>0.13869555693520147</c:v>
                      </c:pt>
                      <c:pt idx="1054">
                        <c:v>0.13394788085184667</c:v>
                      </c:pt>
                      <c:pt idx="1055">
                        <c:v>0.13070651987557377</c:v>
                      </c:pt>
                      <c:pt idx="1056">
                        <c:v>0.12712871894233616</c:v>
                      </c:pt>
                      <c:pt idx="1057">
                        <c:v>0.12337906738359845</c:v>
                      </c:pt>
                      <c:pt idx="1058">
                        <c:v>0.11981619244365543</c:v>
                      </c:pt>
                      <c:pt idx="1059">
                        <c:v>0.11653287732406802</c:v>
                      </c:pt>
                      <c:pt idx="1060">
                        <c:v>0.11335565777843934</c:v>
                      </c:pt>
                      <c:pt idx="1061">
                        <c:v>0.11021192086641765</c:v>
                      </c:pt>
                      <c:pt idx="1062">
                        <c:v>0.10621377168958619</c:v>
                      </c:pt>
                      <c:pt idx="1063">
                        <c:v>0.10247581888234966</c:v>
                      </c:pt>
                      <c:pt idx="1064">
                        <c:v>9.9182015226933568E-2</c:v>
                      </c:pt>
                      <c:pt idx="1065">
                        <c:v>9.5213314631467177E-2</c:v>
                      </c:pt>
                      <c:pt idx="1066">
                        <c:v>9.2456846734656636E-2</c:v>
                      </c:pt>
                      <c:pt idx="1067">
                        <c:v>8.945510846154564E-2</c:v>
                      </c:pt>
                      <c:pt idx="1068">
                        <c:v>8.7074210828445089E-2</c:v>
                      </c:pt>
                      <c:pt idx="1069">
                        <c:v>8.5306489136095634E-2</c:v>
                      </c:pt>
                      <c:pt idx="1070">
                        <c:v>8.3628726808737966E-2</c:v>
                      </c:pt>
                      <c:pt idx="1071">
                        <c:v>8.2037293199354488E-2</c:v>
                      </c:pt>
                      <c:pt idx="1072">
                        <c:v>7.9783064806645876E-2</c:v>
                      </c:pt>
                      <c:pt idx="1073">
                        <c:v>7.7750709287235417E-2</c:v>
                      </c:pt>
                      <c:pt idx="1074">
                        <c:v>7.5268960348090386E-2</c:v>
                      </c:pt>
                      <c:pt idx="1075">
                        <c:v>7.1952969405344458E-2</c:v>
                      </c:pt>
                      <c:pt idx="1076">
                        <c:v>6.9369965754930638E-2</c:v>
                      </c:pt>
                      <c:pt idx="1077">
                        <c:v>6.6688934635041303E-2</c:v>
                      </c:pt>
                      <c:pt idx="1078">
                        <c:v>6.3727133479124037E-2</c:v>
                      </c:pt>
                      <c:pt idx="1079">
                        <c:v>6.3361244940794231E-2</c:v>
                      </c:pt>
                      <c:pt idx="1080">
                        <c:v>6.1598767516359169E-2</c:v>
                      </c:pt>
                      <c:pt idx="1081">
                        <c:v>6.0251797472827683E-2</c:v>
                      </c:pt>
                      <c:pt idx="1082">
                        <c:v>5.909039383241823E-2</c:v>
                      </c:pt>
                      <c:pt idx="1083">
                        <c:v>5.8488916643168319E-2</c:v>
                      </c:pt>
                      <c:pt idx="1084">
                        <c:v>5.7629260110444301E-2</c:v>
                      </c:pt>
                      <c:pt idx="1085">
                        <c:v>5.598982127938356E-2</c:v>
                      </c:pt>
                      <c:pt idx="1086">
                        <c:v>5.3289830113957999E-2</c:v>
                      </c:pt>
                      <c:pt idx="1087">
                        <c:v>5.150798923876225E-2</c:v>
                      </c:pt>
                      <c:pt idx="1088">
                        <c:v>4.9965367661504369E-2</c:v>
                      </c:pt>
                      <c:pt idx="1089">
                        <c:v>4.8640181500078546E-2</c:v>
                      </c:pt>
                      <c:pt idx="1090">
                        <c:v>4.6197966272902929E-2</c:v>
                      </c:pt>
                      <c:pt idx="1091">
                        <c:v>4.5207606447545061E-2</c:v>
                      </c:pt>
                      <c:pt idx="1092">
                        <c:v>4.4794922903210625E-2</c:v>
                      </c:pt>
                      <c:pt idx="1093">
                        <c:v>4.3683944915823419E-2</c:v>
                      </c:pt>
                      <c:pt idx="1094">
                        <c:v>4.2652437757599485E-2</c:v>
                      </c:pt>
                      <c:pt idx="1095">
                        <c:v>4.1619720383703068E-2</c:v>
                      </c:pt>
                      <c:pt idx="1096">
                        <c:v>4.0816137177139722E-2</c:v>
                      </c:pt>
                      <c:pt idx="1097">
                        <c:v>3.9430036826862983E-2</c:v>
                      </c:pt>
                      <c:pt idx="1098">
                        <c:v>3.8048373934052186E-2</c:v>
                      </c:pt>
                      <c:pt idx="1099">
                        <c:v>3.6080966655734403E-2</c:v>
                      </c:pt>
                      <c:pt idx="1100">
                        <c:v>3.5263667671549086E-2</c:v>
                      </c:pt>
                      <c:pt idx="1101">
                        <c:v>3.314821067595787E-2</c:v>
                      </c:pt>
                      <c:pt idx="1102">
                        <c:v>3.0916976381027562E-2</c:v>
                      </c:pt>
                      <c:pt idx="1103">
                        <c:v>2.780107442947426E-2</c:v>
                      </c:pt>
                      <c:pt idx="1104">
                        <c:v>2.6575125953196138E-2</c:v>
                      </c:pt>
                      <c:pt idx="1105">
                        <c:v>2.4964732298276282E-2</c:v>
                      </c:pt>
                      <c:pt idx="1106">
                        <c:v>2.3775090292174412E-2</c:v>
                      </c:pt>
                      <c:pt idx="1107">
                        <c:v>2.2558016730828304E-2</c:v>
                      </c:pt>
                      <c:pt idx="1108">
                        <c:v>2.0971020578910766E-2</c:v>
                      </c:pt>
                      <c:pt idx="1109">
                        <c:v>2.0048432831215018E-2</c:v>
                      </c:pt>
                      <c:pt idx="1110">
                        <c:v>2.076447710413154E-2</c:v>
                      </c:pt>
                      <c:pt idx="1111">
                        <c:v>2.107429231630038E-2</c:v>
                      </c:pt>
                      <c:pt idx="1112">
                        <c:v>2.018074974474552E-2</c:v>
                      </c:pt>
                      <c:pt idx="1113">
                        <c:v>2.1110195381252327E-2</c:v>
                      </c:pt>
                      <c:pt idx="1114">
                        <c:v>2.0479269610637365E-2</c:v>
                      </c:pt>
                      <c:pt idx="1115">
                        <c:v>2.1001275970724143E-2</c:v>
                      </c:pt>
                      <c:pt idx="1116">
                        <c:v>2.0887112292281698E-2</c:v>
                      </c:pt>
                      <c:pt idx="1117">
                        <c:v>2.0065375850630441E-2</c:v>
                      </c:pt>
                      <c:pt idx="1118">
                        <c:v>2.0453855081514087E-2</c:v>
                      </c:pt>
                      <c:pt idx="1119">
                        <c:v>1.9347717956817265E-2</c:v>
                      </c:pt>
                      <c:pt idx="1120">
                        <c:v>1.7893038718430086E-2</c:v>
                      </c:pt>
                      <c:pt idx="1121">
                        <c:v>1.6731231672796467E-2</c:v>
                      </c:pt>
                      <c:pt idx="1122">
                        <c:v>1.4855397380367143E-2</c:v>
                      </c:pt>
                      <c:pt idx="1123">
                        <c:v>1.4388254130768689E-2</c:v>
                      </c:pt>
                      <c:pt idx="1124">
                        <c:v>1.2730662064619893E-2</c:v>
                      </c:pt>
                      <c:pt idx="1125">
                        <c:v>8.7877794035009296E-3</c:v>
                      </c:pt>
                      <c:pt idx="1126">
                        <c:v>7.9591850730386139E-3</c:v>
                      </c:pt>
                      <c:pt idx="1127">
                        <c:v>7.1245396642137084E-3</c:v>
                      </c:pt>
                      <c:pt idx="1128">
                        <c:v>6.811497210251277E-3</c:v>
                      </c:pt>
                      <c:pt idx="1129">
                        <c:v>7.4863941503015901E-3</c:v>
                      </c:pt>
                      <c:pt idx="1130">
                        <c:v>7.8962538580668838E-3</c:v>
                      </c:pt>
                      <c:pt idx="1131">
                        <c:v>7.2048173038251678E-3</c:v>
                      </c:pt>
                      <c:pt idx="1132">
                        <c:v>9.0483791783201577E-3</c:v>
                      </c:pt>
                      <c:pt idx="1133">
                        <c:v>8.3613800815443787E-3</c:v>
                      </c:pt>
                      <c:pt idx="1134">
                        <c:v>7.3044583941971703E-3</c:v>
                      </c:pt>
                      <c:pt idx="1135">
                        <c:v>7.9866166282827056E-3</c:v>
                      </c:pt>
                      <c:pt idx="1136">
                        <c:v>4.610921712358362E-3</c:v>
                      </c:pt>
                      <c:pt idx="1137">
                        <c:v>2.3595171562191095E-3</c:v>
                      </c:pt>
                      <c:pt idx="1138">
                        <c:v>2.7479963871029E-3</c:v>
                      </c:pt>
                      <c:pt idx="1139">
                        <c:v>2.1307863941099825E-3</c:v>
                      </c:pt>
                      <c:pt idx="1140">
                        <c:v>2.3445911629245025E-3</c:v>
                      </c:pt>
                      <c:pt idx="1141">
                        <c:v>4.1591078612795372E-4</c:v>
                      </c:pt>
                      <c:pt idx="1142">
                        <c:v>-2.10980932245164E-4</c:v>
                      </c:pt>
                      <c:pt idx="1143">
                        <c:v>3.0888738015335143E-3</c:v>
                      </c:pt>
                      <c:pt idx="1144">
                        <c:v>2.3558865092014984E-3</c:v>
                      </c:pt>
                      <c:pt idx="1145">
                        <c:v>2.2925518890056047E-3</c:v>
                      </c:pt>
                      <c:pt idx="1146">
                        <c:v>-2.7633257856215978E-4</c:v>
                      </c:pt>
                      <c:pt idx="1147">
                        <c:v>1.3191350830640911E-4</c:v>
                      </c:pt>
                      <c:pt idx="1148">
                        <c:v>3.6306470176051446E-4</c:v>
                      </c:pt>
                      <c:pt idx="1149">
                        <c:v>-2.039213408221456E-3</c:v>
                      </c:pt>
                      <c:pt idx="1150">
                        <c:v>-3.9695074059147286E-3</c:v>
                      </c:pt>
                      <c:pt idx="1151">
                        <c:v>-3.9206953737892071E-3</c:v>
                      </c:pt>
                      <c:pt idx="1152">
                        <c:v>-4.3152256830355151E-3</c:v>
                      </c:pt>
                      <c:pt idx="1153">
                        <c:v>-1.974668572352858E-3</c:v>
                      </c:pt>
                      <c:pt idx="1154">
                        <c:v>-3.4487112615005093E-3</c:v>
                      </c:pt>
                      <c:pt idx="1155">
                        <c:v>0</c:v>
                      </c:pt>
                      <c:pt idx="1156">
                        <c:v>-3.3986890137024267E-3</c:v>
                      </c:pt>
                      <c:pt idx="1157">
                        <c:v>-4.2986860688443282E-3</c:v>
                      </c:pt>
                      <c:pt idx="1158">
                        <c:v>-2.081167551535919E-3</c:v>
                      </c:pt>
                      <c:pt idx="1159">
                        <c:v>-3.6189482661037708E-3</c:v>
                      </c:pt>
                      <c:pt idx="1160">
                        <c:v>-7.8119421662133631E-3</c:v>
                      </c:pt>
                      <c:pt idx="1161">
                        <c:v>-8.665547620574721E-3</c:v>
                      </c:pt>
                      <c:pt idx="1162">
                        <c:v>-1.1249761486661111E-2</c:v>
                      </c:pt>
                      <c:pt idx="1163">
                        <c:v>-6.6271410228016629E-3</c:v>
                      </c:pt>
                      <c:pt idx="1164">
                        <c:v>-7.3129299039047376E-3</c:v>
                      </c:pt>
                      <c:pt idx="1165">
                        <c:v>-8.8353812199537477E-3</c:v>
                      </c:pt>
                      <c:pt idx="1166">
                        <c:v>-8.728478835546595E-3</c:v>
                      </c:pt>
                      <c:pt idx="1167">
                        <c:v>-6.9575299014036796E-3</c:v>
                      </c:pt>
                      <c:pt idx="1168">
                        <c:v>-7.0454722402745239E-3</c:v>
                      </c:pt>
                      <c:pt idx="1169">
                        <c:v>-1.0323139686723446E-2</c:v>
                      </c:pt>
                      <c:pt idx="1170">
                        <c:v>-1.2394222107655001E-2</c:v>
                      </c:pt>
                      <c:pt idx="1171">
                        <c:v>-9.6587312825018017E-3</c:v>
                      </c:pt>
                      <c:pt idx="1172">
                        <c:v>-1.2779070691521252E-2</c:v>
                      </c:pt>
                      <c:pt idx="1173">
                        <c:v>-1.3635096577227661E-2</c:v>
                      </c:pt>
                      <c:pt idx="1174">
                        <c:v>-1.3161095438818004E-2</c:v>
                      </c:pt>
                      <c:pt idx="1175">
                        <c:v>-1.2094895431314687E-2</c:v>
                      </c:pt>
                      <c:pt idx="1176">
                        <c:v>-1.0212203250074447E-2</c:v>
                      </c:pt>
                      <c:pt idx="1177">
                        <c:v>-1.1516008934618837E-2</c:v>
                      </c:pt>
                      <c:pt idx="1178">
                        <c:v>-1.1750790775090697E-2</c:v>
                      </c:pt>
                      <c:pt idx="1179">
                        <c:v>-9.970160115567438E-3</c:v>
                      </c:pt>
                      <c:pt idx="1180">
                        <c:v>-8.188319240371833E-3</c:v>
                      </c:pt>
                      <c:pt idx="1181">
                        <c:v>-1.0696692924312629E-2</c:v>
                      </c:pt>
                      <c:pt idx="1182">
                        <c:v>-1.1481719490563687E-2</c:v>
                      </c:pt>
                      <c:pt idx="1183">
                        <c:v>-1.173021710865752E-2</c:v>
                      </c:pt>
                      <c:pt idx="1184">
                        <c:v>-8.7127460318035914E-3</c:v>
                      </c:pt>
                      <c:pt idx="1185">
                        <c:v>-9.872939456540485E-3</c:v>
                      </c:pt>
                      <c:pt idx="1186">
                        <c:v>-1.3682698393680692E-2</c:v>
                      </c:pt>
                      <c:pt idx="1187">
                        <c:v>-1.635646821953465E-2</c:v>
                      </c:pt>
                      <c:pt idx="1188">
                        <c:v>-1.5675520201121677E-2</c:v>
                      </c:pt>
                      <c:pt idx="1189">
                        <c:v>-1.812580353278077E-2</c:v>
                      </c:pt>
                      <c:pt idx="1190">
                        <c:v>-1.9716833736940227E-2</c:v>
                      </c:pt>
                      <c:pt idx="1191">
                        <c:v>-2.2462409692697933E-2</c:v>
                      </c:pt>
                      <c:pt idx="1192">
                        <c:v>-2.3875538192994667E-2</c:v>
                      </c:pt>
                      <c:pt idx="1193">
                        <c:v>-2.2912609922880963E-2</c:v>
                      </c:pt>
                      <c:pt idx="1194">
                        <c:v>-2.364801764655803E-2</c:v>
                      </c:pt>
                      <c:pt idx="1195">
                        <c:v>-2.8597396342002028E-2</c:v>
                      </c:pt>
                      <c:pt idx="1196">
                        <c:v>-2.8685338680872943E-2</c:v>
                      </c:pt>
                      <c:pt idx="1197">
                        <c:v>-2.8764406104811843E-2</c:v>
                      </c:pt>
                      <c:pt idx="1198">
                        <c:v>-2.818188896109838E-2</c:v>
                      </c:pt>
                      <c:pt idx="1199">
                        <c:v>-2.9973008156450168E-2</c:v>
                      </c:pt>
                      <c:pt idx="1200">
                        <c:v>-2.9081482611016046E-2</c:v>
                      </c:pt>
                      <c:pt idx="1201">
                        <c:v>-3.0125898736413772E-2</c:v>
                      </c:pt>
                      <c:pt idx="1202">
                        <c:v>-2.4036496877441749E-2</c:v>
                      </c:pt>
                      <c:pt idx="1203">
                        <c:v>-2.3168772240234184E-2</c:v>
                      </c:pt>
                      <c:pt idx="1204">
                        <c:v>-2.4987726396054295E-2</c:v>
                      </c:pt>
                      <c:pt idx="1205">
                        <c:v>-2.5537567716609401E-2</c:v>
                      </c:pt>
                      <c:pt idx="1206">
                        <c:v>-2.4950613115429929E-2</c:v>
                      </c:pt>
                      <c:pt idx="1207">
                        <c:v>-2.5894984745231345E-2</c:v>
                      </c:pt>
                      <c:pt idx="1208">
                        <c:v>-2.5985347515447312E-2</c:v>
                      </c:pt>
                      <c:pt idx="1209">
                        <c:v>-2.8020123466202831E-2</c:v>
                      </c:pt>
                      <c:pt idx="1210">
                        <c:v>-2.7483594518045606E-2</c:v>
                      </c:pt>
                      <c:pt idx="1211">
                        <c:v>-2.5590413800976698E-2</c:v>
                      </c:pt>
                      <c:pt idx="1212">
                        <c:v>-2.9090357525947921E-2</c:v>
                      </c:pt>
                      <c:pt idx="1213">
                        <c:v>-3.2752470151038861E-2</c:v>
                      </c:pt>
                      <c:pt idx="1214">
                        <c:v>-3.4329784577576197E-2</c:v>
                      </c:pt>
                      <c:pt idx="1215">
                        <c:v>-3.2774254033144455E-2</c:v>
                      </c:pt>
                      <c:pt idx="1216">
                        <c:v>-3.6237891287939715E-2</c:v>
                      </c:pt>
                      <c:pt idx="1217">
                        <c:v>-4.0528105847076258E-2</c:v>
                      </c:pt>
                      <c:pt idx="1218">
                        <c:v>-4.0786285190550435E-2</c:v>
                      </c:pt>
                      <c:pt idx="1219">
                        <c:v>-4.3510480669426713E-2</c:v>
                      </c:pt>
                      <c:pt idx="1220">
                        <c:v>-4.597205934736287E-2</c:v>
                      </c:pt>
                      <c:pt idx="1221">
                        <c:v>-4.3673859785218913E-2</c:v>
                      </c:pt>
                      <c:pt idx="1222">
                        <c:v>-4.2705687247190947E-2</c:v>
                      </c:pt>
                      <c:pt idx="1223">
                        <c:v>-3.9981088363090507E-2</c:v>
                      </c:pt>
                      <c:pt idx="1224">
                        <c:v>-3.8983063838473254E-2</c:v>
                      </c:pt>
                      <c:pt idx="1225">
                        <c:v>-4.0152132178142098E-2</c:v>
                      </c:pt>
                      <c:pt idx="1226">
                        <c:v>-4.2413621864885856E-2</c:v>
                      </c:pt>
                      <c:pt idx="1227">
                        <c:v>-3.9718874967374557E-2</c:v>
                      </c:pt>
                      <c:pt idx="1228">
                        <c:v>-4.2378122205158145E-2</c:v>
                      </c:pt>
                      <c:pt idx="1229">
                        <c:v>-4.8358201248377745E-2</c:v>
                      </c:pt>
                      <c:pt idx="1230">
                        <c:v>-5.3549623078328758E-2</c:v>
                      </c:pt>
                      <c:pt idx="1231">
                        <c:v>-4.8713197845654643E-2</c:v>
                      </c:pt>
                      <c:pt idx="1232">
                        <c:v>-4.3731546732276382E-2</c:v>
                      </c:pt>
                      <c:pt idx="1233">
                        <c:v>-3.7316193452168349E-2</c:v>
                      </c:pt>
                      <c:pt idx="1234">
                        <c:v>-4.0742314021114938E-2</c:v>
                      </c:pt>
                      <c:pt idx="1235">
                        <c:v>-3.3593570043450732E-2</c:v>
                      </c:pt>
                      <c:pt idx="1236">
                        <c:v>-3.382714166824996E-2</c:v>
                      </c:pt>
                      <c:pt idx="1237">
                        <c:v>-2.987901473921659E-2</c:v>
                      </c:pt>
                      <c:pt idx="1238">
                        <c:v>-2.9632937552467806E-2</c:v>
                      </c:pt>
                      <c:pt idx="1239">
                        <c:v>-3.8145594593079063E-2</c:v>
                      </c:pt>
                      <c:pt idx="1240">
                        <c:v>-3.1594697157647018E-2</c:v>
                      </c:pt>
                      <c:pt idx="1241">
                        <c:v>-2.8479198611317737E-2</c:v>
                      </c:pt>
                      <c:pt idx="1242">
                        <c:v>-3.2972729403440204E-2</c:v>
                      </c:pt>
                      <c:pt idx="1243">
                        <c:v>-2.7140700077494032E-2</c:v>
                      </c:pt>
                      <c:pt idx="1244">
                        <c:v>-2.7130211541665436E-2</c:v>
                      </c:pt>
                      <c:pt idx="1245">
                        <c:v>-3.1585418837490976E-2</c:v>
                      </c:pt>
                      <c:pt idx="1246">
                        <c:v>-2.6778038780957681E-2</c:v>
                      </c:pt>
                      <c:pt idx="1247">
                        <c:v>-3.3139335761025929E-2</c:v>
                      </c:pt>
                      <c:pt idx="1248">
                        <c:v>-3.3952197287745241E-2</c:v>
                      </c:pt>
                      <c:pt idx="1249">
                        <c:v>-3.7644968709873647E-2</c:v>
                      </c:pt>
                      <c:pt idx="1250">
                        <c:v>-4.1740741950956353E-2</c:v>
                      </c:pt>
                      <c:pt idx="1251">
                        <c:v>-3.949942252542147E-2</c:v>
                      </c:pt>
                      <c:pt idx="1252">
                        <c:v>-3.8525198909030764E-2</c:v>
                      </c:pt>
                      <c:pt idx="1253">
                        <c:v>-4.2224424814746142E-2</c:v>
                      </c:pt>
                      <c:pt idx="1254">
                        <c:v>-4.2775476350973805E-2</c:v>
                      </c:pt>
                      <c:pt idx="1255">
                        <c:v>-3.8248462925244447E-2</c:v>
                      </c:pt>
                      <c:pt idx="1256">
                        <c:v>-3.3757755969691335E-2</c:v>
                      </c:pt>
                      <c:pt idx="1257">
                        <c:v>-3.2024727126621182E-2</c:v>
                      </c:pt>
                      <c:pt idx="1258">
                        <c:v>-2.8904387717601728E-2</c:v>
                      </c:pt>
                      <c:pt idx="1259">
                        <c:v>-3.0972242896739909E-2</c:v>
                      </c:pt>
                      <c:pt idx="1260">
                        <c:v>-2.8264990437279053E-2</c:v>
                      </c:pt>
                      <c:pt idx="1261">
                        <c:v>-2.9582511899445489E-2</c:v>
                      </c:pt>
                      <c:pt idx="1262">
                        <c:v>-3.5348786173850642E-2</c:v>
                      </c:pt>
                      <c:pt idx="1263">
                        <c:v>-4.1238502446854355E-2</c:v>
                      </c:pt>
                      <c:pt idx="1264">
                        <c:v>-4.2550376235882294E-2</c:v>
                      </c:pt>
                      <c:pt idx="1265">
                        <c:v>-5.1306286626672977E-2</c:v>
                      </c:pt>
                      <c:pt idx="1266">
                        <c:v>-5.5366963613252072E-2</c:v>
                      </c:pt>
                      <c:pt idx="1267">
                        <c:v>-5.5312907313212215E-2</c:v>
                      </c:pt>
                      <c:pt idx="1268">
                        <c:v>-6.1012216320403719E-2</c:v>
                      </c:pt>
                      <c:pt idx="1269">
                        <c:v>-5.7888246264366727E-2</c:v>
                      </c:pt>
                      <c:pt idx="1270">
                        <c:v>-6.1628619502948241E-2</c:v>
                      </c:pt>
                      <c:pt idx="1271">
                        <c:v>-5.68648072106262E-2</c:v>
                      </c:pt>
                      <c:pt idx="1272">
                        <c:v>-5.7039885077919635E-2</c:v>
                      </c:pt>
                      <c:pt idx="1273">
                        <c:v>-5.7712764991849137E-2</c:v>
                      </c:pt>
                      <c:pt idx="1274">
                        <c:v>-5.849053026406497E-2</c:v>
                      </c:pt>
                      <c:pt idx="1275">
                        <c:v>-4.4694475002390086E-2</c:v>
                      </c:pt>
                      <c:pt idx="1276">
                        <c:v>-3.8169395501305547E-2</c:v>
                      </c:pt>
                      <c:pt idx="1277">
                        <c:v>-2.9740243342099338E-2</c:v>
                      </c:pt>
                      <c:pt idx="1278">
                        <c:v>-3.1495862877723414E-2</c:v>
                      </c:pt>
                      <c:pt idx="1279">
                        <c:v>-3.1743150280144683E-2</c:v>
                      </c:pt>
                      <c:pt idx="1280">
                        <c:v>-2.5661816525656283E-2</c:v>
                      </c:pt>
                      <c:pt idx="1281">
                        <c:v>-2.7837380899650013E-2</c:v>
                      </c:pt>
                      <c:pt idx="1282">
                        <c:v>-4.1411966693250993E-2</c:v>
                      </c:pt>
                      <c:pt idx="1283">
                        <c:v>-3.9049222295238509E-2</c:v>
                      </c:pt>
                      <c:pt idx="1284">
                        <c:v>-4.1494664764207573E-2</c:v>
                      </c:pt>
                      <c:pt idx="1285">
                        <c:v>-4.2656068404617026E-2</c:v>
                      </c:pt>
                      <c:pt idx="1286">
                        <c:v>-4.3504429591064049E-2</c:v>
                      </c:pt>
                      <c:pt idx="1287">
                        <c:v>-4.1629805514307283E-2</c:v>
                      </c:pt>
                      <c:pt idx="1288">
                        <c:v>-3.4115576403537511E-2</c:v>
                      </c:pt>
                      <c:pt idx="1289">
                        <c:v>-2.2781906630247189E-2</c:v>
                      </c:pt>
                      <c:pt idx="1290">
                        <c:v>-3.3144983434164353E-2</c:v>
                      </c:pt>
                      <c:pt idx="1291">
                        <c:v>-3.5197105809559599E-2</c:v>
                      </c:pt>
                      <c:pt idx="1292">
                        <c:v>-3.1871029736209179E-2</c:v>
                      </c:pt>
                      <c:pt idx="1293">
                        <c:v>-2.6623131174873263E-2</c:v>
                      </c:pt>
                      <c:pt idx="1294">
                        <c:v>-2.6144289173773577E-2</c:v>
                      </c:pt>
                      <c:pt idx="1295">
                        <c:v>-3.299895074301188E-2</c:v>
                      </c:pt>
                      <c:pt idx="1296">
                        <c:v>-3.4850177316766179E-2</c:v>
                      </c:pt>
                      <c:pt idx="1297">
                        <c:v>-3.1775422698078946E-2</c:v>
                      </c:pt>
                      <c:pt idx="1298">
                        <c:v>-3.0509133699383156E-2</c:v>
                      </c:pt>
                    </c:numCache>
                  </c:numRef>
                </c:yVal>
                <c:smooth val="0"/>
                <c:extLst xmlns:c15="http://schemas.microsoft.com/office/drawing/2012/chart">
                  <c:ext xmlns:c16="http://schemas.microsoft.com/office/drawing/2014/chart" uri="{C3380CC4-5D6E-409C-BE32-E72D297353CC}">
                    <c16:uniqueId val="{0000000D-EA6C-4C0E-9A4F-E63847BC888B}"/>
                  </c:ext>
                </c:extLst>
              </c15:ser>
            </c15:filteredScatterSeries>
            <c15:filteredScatterSeries>
              <c15:ser>
                <c:idx val="2"/>
                <c:order val="2"/>
                <c:tx>
                  <c:strRef>
                    <c:extLst xmlns:c15="http://schemas.microsoft.com/office/drawing/2012/chart">
                      <c:ext xmlns:c15="http://schemas.microsoft.com/office/drawing/2012/chart" uri="{02D57815-91ED-43cb-92C2-25804820EDAC}">
                        <c15:formulaRef>
                          <c15:sqref>'24.08.21 Eg Filtres +Lihgt  Abs'!$CF$1</c15:sqref>
                        </c15:formulaRef>
                      </c:ext>
                    </c:extLst>
                    <c:strCache>
                      <c:ptCount val="1"/>
                      <c:pt idx="0">
                        <c:v>Abs LL</c:v>
                      </c:pt>
                    </c:strCache>
                  </c:strRef>
                </c:tx>
                <c:spPr>
                  <a:ln w="19050" cap="rnd">
                    <a:solidFill>
                      <a:schemeClr val="accent3"/>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Abs'!$CC$2:$CC$1300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Abs'!$CF$2:$CF$1300</c15:sqref>
                        </c15:formulaRef>
                      </c:ext>
                    </c:extLst>
                    <c:numCache>
                      <c:formatCode>General</c:formatCode>
                      <c:ptCount val="1299"/>
                      <c:pt idx="0">
                        <c:v>-1.7055447437859947</c:v>
                      </c:pt>
                      <c:pt idx="1">
                        <c:v>-1.9459786010562632</c:v>
                      </c:pt>
                      <c:pt idx="2">
                        <c:v>-1.4682912040986849</c:v>
                      </c:pt>
                      <c:pt idx="3">
                        <c:v>-0.72510259692202639</c:v>
                      </c:pt>
                      <c:pt idx="4">
                        <c:v>-0.94143868450659984</c:v>
                      </c:pt>
                      <c:pt idx="5">
                        <c:v>-0.97279772467372938</c:v>
                      </c:pt>
                      <c:pt idx="6">
                        <c:v>-0.75368092720249535</c:v>
                      </c:pt>
                      <c:pt idx="7">
                        <c:v>1.8050506681614917</c:v>
                      </c:pt>
                      <c:pt idx="8">
                        <c:v>7.9530353156931604</c:v>
                      </c:pt>
                      <c:pt idx="9">
                        <c:v>7.6944035122533299</c:v>
                      </c:pt>
                      <c:pt idx="10">
                        <c:v>6.7037662651376397</c:v>
                      </c:pt>
                      <c:pt idx="11">
                        <c:v>6.7066438629506635</c:v>
                      </c:pt>
                      <c:pt idx="12">
                        <c:v>6.8757269344475294</c:v>
                      </c:pt>
                      <c:pt idx="13">
                        <c:v>7.0191800254231804</c:v>
                      </c:pt>
                      <c:pt idx="14">
                        <c:v>7.1228087466653518</c:v>
                      </c:pt>
                      <c:pt idx="15">
                        <c:v>4.4205772003613282</c:v>
                      </c:pt>
                      <c:pt idx="16">
                        <c:v>3.3129150021845986</c:v>
                      </c:pt>
                      <c:pt idx="17">
                        <c:v>3.1456434093110093</c:v>
                      </c:pt>
                      <c:pt idx="18">
                        <c:v>1.4978622616246808</c:v>
                      </c:pt>
                      <c:pt idx="19">
                        <c:v>0.87124245785573218</c:v>
                      </c:pt>
                      <c:pt idx="20">
                        <c:v>0.51331460988089661</c:v>
                      </c:pt>
                      <c:pt idx="21">
                        <c:v>0.39742793795476727</c:v>
                      </c:pt>
                      <c:pt idx="22">
                        <c:v>0.29558561535493233</c:v>
                      </c:pt>
                      <c:pt idx="23">
                        <c:v>0.17891926402135927</c:v>
                      </c:pt>
                      <c:pt idx="24">
                        <c:v>2.8399778416168437E-2</c:v>
                      </c:pt>
                      <c:pt idx="25">
                        <c:v>-4.2925047376964044E-2</c:v>
                      </c:pt>
                      <c:pt idx="26">
                        <c:v>-2.5357620728208338E-2</c:v>
                      </c:pt>
                      <c:pt idx="27">
                        <c:v>-2.7328379230432613E-3</c:v>
                      </c:pt>
                      <c:pt idx="28">
                        <c:v>4.4614206093203386E-2</c:v>
                      </c:pt>
                      <c:pt idx="29">
                        <c:v>0.10410788087801047</c:v>
                      </c:pt>
                      <c:pt idx="30">
                        <c:v>0.21822267415076768</c:v>
                      </c:pt>
                      <c:pt idx="31">
                        <c:v>0.20916880103171112</c:v>
                      </c:pt>
                      <c:pt idx="32">
                        <c:v>0.37762707300342452</c:v>
                      </c:pt>
                      <c:pt idx="33">
                        <c:v>0.33285138703294581</c:v>
                      </c:pt>
                      <c:pt idx="34">
                        <c:v>0.39912809666264648</c:v>
                      </c:pt>
                      <c:pt idx="35">
                        <c:v>0.22144567170128956</c:v>
                      </c:pt>
                      <c:pt idx="36">
                        <c:v>0.21995935283089185</c:v>
                      </c:pt>
                      <c:pt idx="37">
                        <c:v>0.1955706113663353</c:v>
                      </c:pt>
                      <c:pt idx="38">
                        <c:v>0.24522457362932404</c:v>
                      </c:pt>
                      <c:pt idx="39">
                        <c:v>0.21802423430158188</c:v>
                      </c:pt>
                      <c:pt idx="40">
                        <c:v>0.24551761340661382</c:v>
                      </c:pt>
                      <c:pt idx="41">
                        <c:v>0.23654558022535901</c:v>
                      </c:pt>
                      <c:pt idx="42">
                        <c:v>0.35835024765381168</c:v>
                      </c:pt>
                      <c:pt idx="43">
                        <c:v>0.39585977914656778</c:v>
                      </c:pt>
                      <c:pt idx="44">
                        <c:v>0.50181521862043399</c:v>
                      </c:pt>
                      <c:pt idx="45">
                        <c:v>0.50973125260424801</c:v>
                      </c:pt>
                      <c:pt idx="46">
                        <c:v>0.51142173131948432</c:v>
                      </c:pt>
                      <c:pt idx="47">
                        <c:v>0.51871868577379887</c:v>
                      </c:pt>
                      <c:pt idx="48">
                        <c:v>0.47500691899474162</c:v>
                      </c:pt>
                      <c:pt idx="49">
                        <c:v>0.35540488989228358</c:v>
                      </c:pt>
                      <c:pt idx="50">
                        <c:v>0.24329209509800773</c:v>
                      </c:pt>
                      <c:pt idx="51">
                        <c:v>0.23608930057213157</c:v>
                      </c:pt>
                      <c:pt idx="52">
                        <c:v>0.28354458450611569</c:v>
                      </c:pt>
                      <c:pt idx="53">
                        <c:v>0.27014967468624723</c:v>
                      </c:pt>
                      <c:pt idx="54">
                        <c:v>0.33096906846350788</c:v>
                      </c:pt>
                      <c:pt idx="55">
                        <c:v>0.32948186959377901</c:v>
                      </c:pt>
                      <c:pt idx="56">
                        <c:v>0.46149496926382327</c:v>
                      </c:pt>
                      <c:pt idx="57">
                        <c:v>0.57097964605546903</c:v>
                      </c:pt>
                      <c:pt idx="58">
                        <c:v>0.49496354382770652</c:v>
                      </c:pt>
                      <c:pt idx="59">
                        <c:v>0.43235071141345938</c:v>
                      </c:pt>
                      <c:pt idx="60">
                        <c:v>0.31290356219329279</c:v>
                      </c:pt>
                      <c:pt idx="61">
                        <c:v>0.39610529895997265</c:v>
                      </c:pt>
                      <c:pt idx="62">
                        <c:v>0.39046098324965267</c:v>
                      </c:pt>
                      <c:pt idx="63">
                        <c:v>0.40106013519429723</c:v>
                      </c:pt>
                      <c:pt idx="64">
                        <c:v>0.20854400150655888</c:v>
                      </c:pt>
                      <c:pt idx="65">
                        <c:v>0.21932751331108979</c:v>
                      </c:pt>
                      <c:pt idx="66">
                        <c:v>0.21751471468881681</c:v>
                      </c:pt>
                      <c:pt idx="67">
                        <c:v>0.27653318983477571</c:v>
                      </c:pt>
                      <c:pt idx="68">
                        <c:v>0.13386417826322455</c:v>
                      </c:pt>
                      <c:pt idx="69">
                        <c:v>0.11142199531928351</c:v>
                      </c:pt>
                      <c:pt idx="70">
                        <c:v>0.19361481285274224</c:v>
                      </c:pt>
                      <c:pt idx="71">
                        <c:v>0.23761829941009252</c:v>
                      </c:pt>
                      <c:pt idx="72">
                        <c:v>0.25976348257975318</c:v>
                      </c:pt>
                      <c:pt idx="73">
                        <c:v>0.23604750060389948</c:v>
                      </c:pt>
                      <c:pt idx="74">
                        <c:v>0.28484434351829896</c:v>
                      </c:pt>
                      <c:pt idx="75">
                        <c:v>0.35441137064735828</c:v>
                      </c:pt>
                      <c:pt idx="76">
                        <c:v>0.3184699979628014</c:v>
                      </c:pt>
                      <c:pt idx="77">
                        <c:v>6.9529627157483315E-2</c:v>
                      </c:pt>
                      <c:pt idx="78">
                        <c:v>7.2342105020000116E-2</c:v>
                      </c:pt>
                      <c:pt idx="79">
                        <c:v>0.16547111424195318</c:v>
                      </c:pt>
                      <c:pt idx="80">
                        <c:v>0.20583888356244839</c:v>
                      </c:pt>
                      <c:pt idx="81">
                        <c:v>0.17932626371203955</c:v>
                      </c:pt>
                      <c:pt idx="82">
                        <c:v>0.1176427105915399</c:v>
                      </c:pt>
                      <c:pt idx="83">
                        <c:v>0.28535606312939188</c:v>
                      </c:pt>
                      <c:pt idx="84">
                        <c:v>0.44946977840296848</c:v>
                      </c:pt>
                      <c:pt idx="85">
                        <c:v>0.47617511810691021</c:v>
                      </c:pt>
                      <c:pt idx="86">
                        <c:v>0.27872878816612112</c:v>
                      </c:pt>
                      <c:pt idx="87">
                        <c:v>0.29958257231724489</c:v>
                      </c:pt>
                      <c:pt idx="88">
                        <c:v>0.33448554579098516</c:v>
                      </c:pt>
                      <c:pt idx="89">
                        <c:v>0.41525848440355173</c:v>
                      </c:pt>
                      <c:pt idx="90">
                        <c:v>0.30477984836731525</c:v>
                      </c:pt>
                      <c:pt idx="91">
                        <c:v>0.28766694137312443</c:v>
                      </c:pt>
                      <c:pt idx="92">
                        <c:v>0.36747628071802657</c:v>
                      </c:pt>
                      <c:pt idx="93">
                        <c:v>0.46932168331552054</c:v>
                      </c:pt>
                      <c:pt idx="94">
                        <c:v>0.45807661186177506</c:v>
                      </c:pt>
                      <c:pt idx="95">
                        <c:v>0.46936568328208067</c:v>
                      </c:pt>
                      <c:pt idx="96">
                        <c:v>0.49490678387084419</c:v>
                      </c:pt>
                      <c:pt idx="97">
                        <c:v>0.55676633685758392</c:v>
                      </c:pt>
                      <c:pt idx="98">
                        <c:v>0.4115272872392618</c:v>
                      </c:pt>
                      <c:pt idx="99">
                        <c:v>0.38931918411742006</c:v>
                      </c:pt>
                      <c:pt idx="100">
                        <c:v>0.39674901847074595</c:v>
                      </c:pt>
                      <c:pt idx="101">
                        <c:v>0.33781238326258867</c:v>
                      </c:pt>
                      <c:pt idx="102">
                        <c:v>0.34017078147020602</c:v>
                      </c:pt>
                      <c:pt idx="103">
                        <c:v>0.26473943879802658</c:v>
                      </c:pt>
                      <c:pt idx="104">
                        <c:v>0.31571076005982224</c:v>
                      </c:pt>
                      <c:pt idx="105">
                        <c:v>0.41991324086593701</c:v>
                      </c:pt>
                      <c:pt idx="106">
                        <c:v>0.56174053307719485</c:v>
                      </c:pt>
                      <c:pt idx="107">
                        <c:v>0.59061727113087392</c:v>
                      </c:pt>
                      <c:pt idx="108">
                        <c:v>0.57880328010950699</c:v>
                      </c:pt>
                      <c:pt idx="109">
                        <c:v>0.48019275505350617</c:v>
                      </c:pt>
                      <c:pt idx="110">
                        <c:v>0.48629819041337519</c:v>
                      </c:pt>
                      <c:pt idx="111">
                        <c:v>0.48104679440443621</c:v>
                      </c:pt>
                      <c:pt idx="112">
                        <c:v>0.44960529829997337</c:v>
                      </c:pt>
                      <c:pt idx="113">
                        <c:v>0.35019265385358306</c:v>
                      </c:pt>
                      <c:pt idx="114">
                        <c:v>0.33829682289441465</c:v>
                      </c:pt>
                      <c:pt idx="115">
                        <c:v>0.3451471776881449</c:v>
                      </c:pt>
                      <c:pt idx="116">
                        <c:v>0.45168253672127218</c:v>
                      </c:pt>
                      <c:pt idx="117">
                        <c:v>0.51978700496187635</c:v>
                      </c:pt>
                      <c:pt idx="118">
                        <c:v>0.43702086786414046</c:v>
                      </c:pt>
                      <c:pt idx="119">
                        <c:v>0.52050728441446381</c:v>
                      </c:pt>
                      <c:pt idx="120">
                        <c:v>0.49281810545823995</c:v>
                      </c:pt>
                      <c:pt idx="121">
                        <c:v>0.51055229198025798</c:v>
                      </c:pt>
                      <c:pt idx="122">
                        <c:v>0.63785475523038604</c:v>
                      </c:pt>
                      <c:pt idx="123">
                        <c:v>0.5154657682460162</c:v>
                      </c:pt>
                      <c:pt idx="124">
                        <c:v>0.4477753396907419</c:v>
                      </c:pt>
                      <c:pt idx="125">
                        <c:v>0.46819352417292148</c:v>
                      </c:pt>
                      <c:pt idx="126">
                        <c:v>0.31832831807047823</c:v>
                      </c:pt>
                      <c:pt idx="127">
                        <c:v>0.32006147675327762</c:v>
                      </c:pt>
                      <c:pt idx="128">
                        <c:v>0.21327531791075832</c:v>
                      </c:pt>
                      <c:pt idx="129">
                        <c:v>0.14313145122009707</c:v>
                      </c:pt>
                      <c:pt idx="130">
                        <c:v>0.25712568458447971</c:v>
                      </c:pt>
                      <c:pt idx="131">
                        <c:v>0.29968993223565149</c:v>
                      </c:pt>
                      <c:pt idx="132">
                        <c:v>0.25009932992450928</c:v>
                      </c:pt>
                      <c:pt idx="133">
                        <c:v>0.38199978968015985</c:v>
                      </c:pt>
                      <c:pt idx="134">
                        <c:v>0.43682638801194512</c:v>
                      </c:pt>
                      <c:pt idx="135">
                        <c:v>0.4783148364807242</c:v>
                      </c:pt>
                      <c:pt idx="136">
                        <c:v>0.56235389261104152</c:v>
                      </c:pt>
                      <c:pt idx="137">
                        <c:v>0.4894881879889772</c:v>
                      </c:pt>
                      <c:pt idx="138">
                        <c:v>0.44059894514480163</c:v>
                      </c:pt>
                      <c:pt idx="139">
                        <c:v>0.37513667489612701</c:v>
                      </c:pt>
                      <c:pt idx="140">
                        <c:v>0.33150894805319941</c:v>
                      </c:pt>
                      <c:pt idx="141">
                        <c:v>0.27359355206890046</c:v>
                      </c:pt>
                      <c:pt idx="142">
                        <c:v>0.27187975337138726</c:v>
                      </c:pt>
                      <c:pt idx="143">
                        <c:v>0.17893774400731455</c:v>
                      </c:pt>
                      <c:pt idx="144">
                        <c:v>0.18469381963269699</c:v>
                      </c:pt>
                      <c:pt idx="145">
                        <c:v>0.26802139630373883</c:v>
                      </c:pt>
                      <c:pt idx="146">
                        <c:v>0.39246298172813388</c:v>
                      </c:pt>
                      <c:pt idx="147">
                        <c:v>0.45843169159191427</c:v>
                      </c:pt>
                      <c:pt idx="148">
                        <c:v>0.5104726520407844</c:v>
                      </c:pt>
                      <c:pt idx="149">
                        <c:v>0.47581519838044911</c:v>
                      </c:pt>
                      <c:pt idx="150">
                        <c:v>0.52016408467529551</c:v>
                      </c:pt>
                      <c:pt idx="151">
                        <c:v>0.55017338186822962</c:v>
                      </c:pt>
                      <c:pt idx="152">
                        <c:v>0.50150457885651989</c:v>
                      </c:pt>
                      <c:pt idx="153">
                        <c:v>0.4759647982667532</c:v>
                      </c:pt>
                      <c:pt idx="154">
                        <c:v>0.356690128915502</c:v>
                      </c:pt>
                      <c:pt idx="155">
                        <c:v>0.37793639276834157</c:v>
                      </c:pt>
                      <c:pt idx="156">
                        <c:v>0.48640027033579447</c:v>
                      </c:pt>
                      <c:pt idx="157">
                        <c:v>0.48611867054981039</c:v>
                      </c:pt>
                      <c:pt idx="158">
                        <c:v>0.46686164518514978</c:v>
                      </c:pt>
                      <c:pt idx="159">
                        <c:v>0.44533818154298199</c:v>
                      </c:pt>
                      <c:pt idx="160">
                        <c:v>0.50580909558508724</c:v>
                      </c:pt>
                      <c:pt idx="161">
                        <c:v>0.52805107868118029</c:v>
                      </c:pt>
                      <c:pt idx="162">
                        <c:v>0.46569300607331532</c:v>
                      </c:pt>
                      <c:pt idx="163">
                        <c:v>0.38364626842883598</c:v>
                      </c:pt>
                      <c:pt idx="164">
                        <c:v>0.50462505648495715</c:v>
                      </c:pt>
                      <c:pt idx="165">
                        <c:v>0.5417399082776696</c:v>
                      </c:pt>
                      <c:pt idx="166">
                        <c:v>0.55780957606472215</c:v>
                      </c:pt>
                      <c:pt idx="167">
                        <c:v>0.54547594543828126</c:v>
                      </c:pt>
                      <c:pt idx="168">
                        <c:v>0.59355206890042744</c:v>
                      </c:pt>
                      <c:pt idx="169">
                        <c:v>0.61839665001854593</c:v>
                      </c:pt>
                      <c:pt idx="170">
                        <c:v>0.67646296588814592</c:v>
                      </c:pt>
                      <c:pt idx="171">
                        <c:v>0.56683352920651786</c:v>
                      </c:pt>
                      <c:pt idx="172">
                        <c:v>0.53033379694631411</c:v>
                      </c:pt>
                      <c:pt idx="173">
                        <c:v>0.55591185750698835</c:v>
                      </c:pt>
                      <c:pt idx="174">
                        <c:v>0.57485956310673192</c:v>
                      </c:pt>
                      <c:pt idx="175">
                        <c:v>0.56792736837519997</c:v>
                      </c:pt>
                      <c:pt idx="176">
                        <c:v>0.62214896716678514</c:v>
                      </c:pt>
                      <c:pt idx="177">
                        <c:v>0.68809215704996063</c:v>
                      </c:pt>
                      <c:pt idx="178">
                        <c:v>0.75531882595769217</c:v>
                      </c:pt>
                      <c:pt idx="179">
                        <c:v>0.86445898301117274</c:v>
                      </c:pt>
                      <c:pt idx="180">
                        <c:v>0.88073721063971988</c:v>
                      </c:pt>
                      <c:pt idx="181">
                        <c:v>0.84107740078117543</c:v>
                      </c:pt>
                      <c:pt idx="182">
                        <c:v>0.91433910510228011</c:v>
                      </c:pt>
                      <c:pt idx="183">
                        <c:v>0.82421309359804873</c:v>
                      </c:pt>
                      <c:pt idx="184">
                        <c:v>0.82025661660497129</c:v>
                      </c:pt>
                      <c:pt idx="185">
                        <c:v>0.82336565424210262</c:v>
                      </c:pt>
                      <c:pt idx="186">
                        <c:v>0.7919197581409837</c:v>
                      </c:pt>
                      <c:pt idx="187">
                        <c:v>0.79280547746783703</c:v>
                      </c:pt>
                      <c:pt idx="188">
                        <c:v>0.75788974400379461</c:v>
                      </c:pt>
                      <c:pt idx="189">
                        <c:v>0.713935977408657</c:v>
                      </c:pt>
                      <c:pt idx="190">
                        <c:v>0.82599993224005142</c:v>
                      </c:pt>
                      <c:pt idx="191">
                        <c:v>0.82437457347532395</c:v>
                      </c:pt>
                      <c:pt idx="192">
                        <c:v>0.79848719314973315</c:v>
                      </c:pt>
                      <c:pt idx="193">
                        <c:v>0.81017490426707262</c:v>
                      </c:pt>
                      <c:pt idx="194">
                        <c:v>0.84376051874200575</c:v>
                      </c:pt>
                      <c:pt idx="195">
                        <c:v>0.90513519209725402</c:v>
                      </c:pt>
                      <c:pt idx="196">
                        <c:v>0.94956283833224286</c:v>
                      </c:pt>
                      <c:pt idx="197">
                        <c:v>0.92924013377749815</c:v>
                      </c:pt>
                      <c:pt idx="198">
                        <c:v>0.94351988292488886</c:v>
                      </c:pt>
                      <c:pt idx="199">
                        <c:v>0.95951255077046127</c:v>
                      </c:pt>
                      <c:pt idx="200">
                        <c:v>0.96207686882157983</c:v>
                      </c:pt>
                      <c:pt idx="201">
                        <c:v>0.9651837064603831</c:v>
                      </c:pt>
                      <c:pt idx="202">
                        <c:v>0.99677172245349088</c:v>
                      </c:pt>
                      <c:pt idx="203">
                        <c:v>0.99727816206859676</c:v>
                      </c:pt>
                      <c:pt idx="204">
                        <c:v>0.99394868459899954</c:v>
                      </c:pt>
                      <c:pt idx="205">
                        <c:v>1.0110030716376655</c:v>
                      </c:pt>
                      <c:pt idx="206">
                        <c:v>1.027101339402982</c:v>
                      </c:pt>
                      <c:pt idx="207">
                        <c:v>1.0534498393781222</c:v>
                      </c:pt>
                      <c:pt idx="208">
                        <c:v>1.0743207835162045</c:v>
                      </c:pt>
                      <c:pt idx="209">
                        <c:v>1.0656281501226059</c:v>
                      </c:pt>
                      <c:pt idx="210">
                        <c:v>1.0751330228989024</c:v>
                      </c:pt>
                      <c:pt idx="211">
                        <c:v>1.1063003992116964</c:v>
                      </c:pt>
                      <c:pt idx="212">
                        <c:v>1.1085721174851908</c:v>
                      </c:pt>
                      <c:pt idx="213">
                        <c:v>1.1099145564649371</c:v>
                      </c:pt>
                      <c:pt idx="214">
                        <c:v>1.1104187960817149</c:v>
                      </c:pt>
                      <c:pt idx="215">
                        <c:v>1.1026704019704945</c:v>
                      </c:pt>
                      <c:pt idx="216">
                        <c:v>1.1175190706855063</c:v>
                      </c:pt>
                      <c:pt idx="217">
                        <c:v>1.1318032198295529</c:v>
                      </c:pt>
                      <c:pt idx="218">
                        <c:v>1.1359946566440611</c:v>
                      </c:pt>
                      <c:pt idx="219">
                        <c:v>1.1440998904840833</c:v>
                      </c:pt>
                      <c:pt idx="220">
                        <c:v>1.1510752051828441</c:v>
                      </c:pt>
                      <c:pt idx="221">
                        <c:v>1.1515248848410875</c:v>
                      </c:pt>
                      <c:pt idx="222">
                        <c:v>1.1571256405845132</c:v>
                      </c:pt>
                      <c:pt idx="223">
                        <c:v>1.1619779568967525</c:v>
                      </c:pt>
                      <c:pt idx="224">
                        <c:v>1.1617729170525828</c:v>
                      </c:pt>
                      <c:pt idx="225">
                        <c:v>1.1597722385730986</c:v>
                      </c:pt>
                      <c:pt idx="226">
                        <c:v>1.1639839153722245</c:v>
                      </c:pt>
                      <c:pt idx="227">
                        <c:v>1.1738966678385323</c:v>
                      </c:pt>
                      <c:pt idx="228">
                        <c:v>1.1793253837127085</c:v>
                      </c:pt>
                      <c:pt idx="229">
                        <c:v>1.1856279389227662</c:v>
                      </c:pt>
                      <c:pt idx="230">
                        <c:v>1.1881016170427707</c:v>
                      </c:pt>
                      <c:pt idx="231">
                        <c:v>1.1951367716960535</c:v>
                      </c:pt>
                      <c:pt idx="232">
                        <c:v>1.2039618449889979</c:v>
                      </c:pt>
                      <c:pt idx="233">
                        <c:v>1.2054472838600641</c:v>
                      </c:pt>
                      <c:pt idx="234">
                        <c:v>1.2089312012122868</c:v>
                      </c:pt>
                      <c:pt idx="235">
                        <c:v>1.2169897950877557</c:v>
                      </c:pt>
                      <c:pt idx="236">
                        <c:v>1.2210421920079337</c:v>
                      </c:pt>
                      <c:pt idx="237">
                        <c:v>1.2230001905198551</c:v>
                      </c:pt>
                      <c:pt idx="238">
                        <c:v>1.2254461486609267</c:v>
                      </c:pt>
                      <c:pt idx="239">
                        <c:v>1.2274846671116528</c:v>
                      </c:pt>
                      <c:pt idx="240">
                        <c:v>1.2326881031570416</c:v>
                      </c:pt>
                      <c:pt idx="241">
                        <c:v>1.237247819691657</c:v>
                      </c:pt>
                      <c:pt idx="242">
                        <c:v>1.2382989788927758</c:v>
                      </c:pt>
                      <c:pt idx="243">
                        <c:v>1.2427772954892551</c:v>
                      </c:pt>
                      <c:pt idx="244">
                        <c:v>1.2472256921084741</c:v>
                      </c:pt>
                      <c:pt idx="245">
                        <c:v>1.2513515689728076</c:v>
                      </c:pt>
                      <c:pt idx="246">
                        <c:v>1.2543255267125997</c:v>
                      </c:pt>
                      <c:pt idx="247">
                        <c:v>1.2574697643229793</c:v>
                      </c:pt>
                      <c:pt idx="248">
                        <c:v>1.2586546834224404</c:v>
                      </c:pt>
                      <c:pt idx="249">
                        <c:v>1.2616840811200982</c:v>
                      </c:pt>
                      <c:pt idx="250">
                        <c:v>1.2628131202620285</c:v>
                      </c:pt>
                      <c:pt idx="251">
                        <c:v>1.2648371187237897</c:v>
                      </c:pt>
                      <c:pt idx="252">
                        <c:v>1.2663203575965283</c:v>
                      </c:pt>
                      <c:pt idx="253">
                        <c:v>1.2669711171019509</c:v>
                      </c:pt>
                      <c:pt idx="254">
                        <c:v>1.2669671571049608</c:v>
                      </c:pt>
                      <c:pt idx="255">
                        <c:v>1.2666538773430529</c:v>
                      </c:pt>
                      <c:pt idx="256">
                        <c:v>1.2662134376777874</c:v>
                      </c:pt>
                      <c:pt idx="257">
                        <c:v>1.2653197983569529</c:v>
                      </c:pt>
                      <c:pt idx="258">
                        <c:v>1.262820600256344</c:v>
                      </c:pt>
                      <c:pt idx="259">
                        <c:v>1.2599689624235884</c:v>
                      </c:pt>
                      <c:pt idx="260">
                        <c:v>1.2574187243617696</c:v>
                      </c:pt>
                      <c:pt idx="261">
                        <c:v>1.2549652862263827</c:v>
                      </c:pt>
                      <c:pt idx="262">
                        <c:v>1.25228436826388</c:v>
                      </c:pt>
                      <c:pt idx="263">
                        <c:v>1.248700570987566</c:v>
                      </c:pt>
                      <c:pt idx="264">
                        <c:v>1.2453490935346889</c:v>
                      </c:pt>
                      <c:pt idx="265">
                        <c:v>1.2420257760604101</c:v>
                      </c:pt>
                      <c:pt idx="266">
                        <c:v>1.2384094188088417</c:v>
                      </c:pt>
                      <c:pt idx="267">
                        <c:v>1.2349633414278602</c:v>
                      </c:pt>
                      <c:pt idx="268">
                        <c:v>1.2304018648945827</c:v>
                      </c:pt>
                      <c:pt idx="269">
                        <c:v>1.2258667883412409</c:v>
                      </c:pt>
                      <c:pt idx="270">
                        <c:v>1.2201384326947913</c:v>
                      </c:pt>
                      <c:pt idx="271">
                        <c:v>1.2141324372593476</c:v>
                      </c:pt>
                      <c:pt idx="272">
                        <c:v>1.2089923611658053</c:v>
                      </c:pt>
                      <c:pt idx="273">
                        <c:v>1.2026334859985506</c:v>
                      </c:pt>
                      <c:pt idx="274">
                        <c:v>1.1956185713298857</c:v>
                      </c:pt>
                      <c:pt idx="275">
                        <c:v>1.1885125767304414</c:v>
                      </c:pt>
                      <c:pt idx="276">
                        <c:v>1.1813977821376858</c:v>
                      </c:pt>
                      <c:pt idx="277">
                        <c:v>1.1751233869062256</c:v>
                      </c:pt>
                      <c:pt idx="278">
                        <c:v>1.1683139520813963</c:v>
                      </c:pt>
                      <c:pt idx="279">
                        <c:v>1.1605127580103041</c:v>
                      </c:pt>
                      <c:pt idx="280">
                        <c:v>1.1527001239479058</c:v>
                      </c:pt>
                      <c:pt idx="281">
                        <c:v>1.1449301698530709</c:v>
                      </c:pt>
                      <c:pt idx="282">
                        <c:v>1.1374875755094425</c:v>
                      </c:pt>
                      <c:pt idx="283">
                        <c:v>1.1312655402381895</c:v>
                      </c:pt>
                      <c:pt idx="284">
                        <c:v>1.1243606254859246</c:v>
                      </c:pt>
                      <c:pt idx="285">
                        <c:v>1.1179973503220137</c:v>
                      </c:pt>
                      <c:pt idx="286">
                        <c:v>1.1119675949046279</c:v>
                      </c:pt>
                      <c:pt idx="287">
                        <c:v>1.1048453203175566</c:v>
                      </c:pt>
                      <c:pt idx="288">
                        <c:v>1.0997017242266895</c:v>
                      </c:pt>
                      <c:pt idx="289">
                        <c:v>1.0945739681237843</c:v>
                      </c:pt>
                      <c:pt idx="290">
                        <c:v>1.0888244924933856</c:v>
                      </c:pt>
                      <c:pt idx="291">
                        <c:v>1.0838881362450166</c:v>
                      </c:pt>
                      <c:pt idx="292">
                        <c:v>1.079559419534841</c:v>
                      </c:pt>
                      <c:pt idx="293">
                        <c:v>1.0746499032660735</c:v>
                      </c:pt>
                      <c:pt idx="294">
                        <c:v>1.0713811457503291</c:v>
                      </c:pt>
                      <c:pt idx="295">
                        <c:v>1.067598028625498</c:v>
                      </c:pt>
                      <c:pt idx="296">
                        <c:v>1.0641339112582273</c:v>
                      </c:pt>
                      <c:pt idx="297">
                        <c:v>1.0596318346798055</c:v>
                      </c:pt>
                      <c:pt idx="298">
                        <c:v>1.0557206776522852</c:v>
                      </c:pt>
                      <c:pt idx="299">
                        <c:v>1.0517070007026794</c:v>
                      </c:pt>
                      <c:pt idx="300">
                        <c:v>1.0463363647843629</c:v>
                      </c:pt>
                      <c:pt idx="301">
                        <c:v>1.0441772864252623</c:v>
                      </c:pt>
                      <c:pt idx="302">
                        <c:v>1.0399955296033974</c:v>
                      </c:pt>
                      <c:pt idx="303">
                        <c:v>1.0354850930313291</c:v>
                      </c:pt>
                      <c:pt idx="304">
                        <c:v>1.0315457760252102</c:v>
                      </c:pt>
                      <c:pt idx="305">
                        <c:v>1.0270362194524734</c:v>
                      </c:pt>
                      <c:pt idx="306">
                        <c:v>1.0232033823654294</c:v>
                      </c:pt>
                      <c:pt idx="307">
                        <c:v>1.0204943044243286</c:v>
                      </c:pt>
                      <c:pt idx="308">
                        <c:v>1.0162518276486112</c:v>
                      </c:pt>
                      <c:pt idx="309">
                        <c:v>1.0134384697867629</c:v>
                      </c:pt>
                      <c:pt idx="310">
                        <c:v>1.0096307126806585</c:v>
                      </c:pt>
                      <c:pt idx="311">
                        <c:v>1.0078016340707581</c:v>
                      </c:pt>
                      <c:pt idx="312">
                        <c:v>1.0060341554140417</c:v>
                      </c:pt>
                      <c:pt idx="313">
                        <c:v>1.0015021588583592</c:v>
                      </c:pt>
                      <c:pt idx="314">
                        <c:v>0.9997364402003055</c:v>
                      </c:pt>
                      <c:pt idx="315">
                        <c:v>0.99735384201107991</c:v>
                      </c:pt>
                      <c:pt idx="316">
                        <c:v>0.99352496492102649</c:v>
                      </c:pt>
                      <c:pt idx="317">
                        <c:v>0.99177640624993135</c:v>
                      </c:pt>
                      <c:pt idx="318">
                        <c:v>0.98723428970193983</c:v>
                      </c:pt>
                      <c:pt idx="319">
                        <c:v>0.98328529270317755</c:v>
                      </c:pt>
                      <c:pt idx="320">
                        <c:v>0.98044685486039029</c:v>
                      </c:pt>
                      <c:pt idx="321">
                        <c:v>0.97706589742991801</c:v>
                      </c:pt>
                      <c:pt idx="322">
                        <c:v>0.9729945805241188</c:v>
                      </c:pt>
                      <c:pt idx="323">
                        <c:v>0.97101106203159282</c:v>
                      </c:pt>
                      <c:pt idx="324">
                        <c:v>0.96768994455564217</c:v>
                      </c:pt>
                      <c:pt idx="325">
                        <c:v>0.96301758810663296</c:v>
                      </c:pt>
                      <c:pt idx="326">
                        <c:v>0.96072210985119644</c:v>
                      </c:pt>
                      <c:pt idx="327">
                        <c:v>0.95999523040362489</c:v>
                      </c:pt>
                      <c:pt idx="328">
                        <c:v>0.95753959226990992</c:v>
                      </c:pt>
                      <c:pt idx="329">
                        <c:v>0.95611971334901769</c:v>
                      </c:pt>
                      <c:pt idx="330">
                        <c:v>0.95548611383055349</c:v>
                      </c:pt>
                      <c:pt idx="331">
                        <c:v>0.95471039442010031</c:v>
                      </c:pt>
                      <c:pt idx="332">
                        <c:v>0.95565551370180968</c:v>
                      </c:pt>
                      <c:pt idx="333">
                        <c:v>0.95392543501666938</c:v>
                      </c:pt>
                      <c:pt idx="334">
                        <c:v>0.95165283674384404</c:v>
                      </c:pt>
                      <c:pt idx="335">
                        <c:v>0.95060079754339399</c:v>
                      </c:pt>
                      <c:pt idx="336">
                        <c:v>0.94899083876696255</c:v>
                      </c:pt>
                      <c:pt idx="337">
                        <c:v>0.94605824099573665</c:v>
                      </c:pt>
                      <c:pt idx="338">
                        <c:v>0.94358896287238814</c:v>
                      </c:pt>
                      <c:pt idx="339">
                        <c:v>0.942333203826765</c:v>
                      </c:pt>
                      <c:pt idx="340">
                        <c:v>0.94179200423807685</c:v>
                      </c:pt>
                      <c:pt idx="341">
                        <c:v>0.93952292596257625</c:v>
                      </c:pt>
                      <c:pt idx="342">
                        <c:v>0.9381941269724634</c:v>
                      </c:pt>
                      <c:pt idx="343">
                        <c:v>0.93774796731154486</c:v>
                      </c:pt>
                      <c:pt idx="344">
                        <c:v>0.93769736735000087</c:v>
                      </c:pt>
                      <c:pt idx="345">
                        <c:v>0.9364530482956831</c:v>
                      </c:pt>
                      <c:pt idx="346">
                        <c:v>0.93492492945705352</c:v>
                      </c:pt>
                      <c:pt idx="347">
                        <c:v>0.93528396918418333</c:v>
                      </c:pt>
                      <c:pt idx="348">
                        <c:v>0.93564608890897238</c:v>
                      </c:pt>
                      <c:pt idx="349">
                        <c:v>0.93459228970985975</c:v>
                      </c:pt>
                      <c:pt idx="350">
                        <c:v>0.93345137057695826</c:v>
                      </c:pt>
                      <c:pt idx="351">
                        <c:v>0.93232321143435948</c:v>
                      </c:pt>
                      <c:pt idx="352">
                        <c:v>0.93031065296390358</c:v>
                      </c:pt>
                      <c:pt idx="353">
                        <c:v>0.93025125300904765</c:v>
                      </c:pt>
                      <c:pt idx="354">
                        <c:v>0.92727905526791787</c:v>
                      </c:pt>
                      <c:pt idx="355">
                        <c:v>0.92681001562438825</c:v>
                      </c:pt>
                      <c:pt idx="356">
                        <c:v>0.9250706969462702</c:v>
                      </c:pt>
                      <c:pt idx="357">
                        <c:v>0.92504297696733762</c:v>
                      </c:pt>
                      <c:pt idx="358">
                        <c:v>0.92252001888478563</c:v>
                      </c:pt>
                      <c:pt idx="359">
                        <c:v>0.92186265938437884</c:v>
                      </c:pt>
                      <c:pt idx="360">
                        <c:v>0.91961030109617103</c:v>
                      </c:pt>
                      <c:pt idx="361">
                        <c:v>0.91832374207395606</c:v>
                      </c:pt>
                      <c:pt idx="362">
                        <c:v>0.91680530322796938</c:v>
                      </c:pt>
                      <c:pt idx="363">
                        <c:v>0.91566526409439941</c:v>
                      </c:pt>
                      <c:pt idx="364">
                        <c:v>0.91336626584163794</c:v>
                      </c:pt>
                      <c:pt idx="365">
                        <c:v>0.91283606624458979</c:v>
                      </c:pt>
                      <c:pt idx="366">
                        <c:v>0.91216198675688998</c:v>
                      </c:pt>
                      <c:pt idx="367">
                        <c:v>0.9122689066756311</c:v>
                      </c:pt>
                      <c:pt idx="368">
                        <c:v>0.91224778669168205</c:v>
                      </c:pt>
                      <c:pt idx="369">
                        <c:v>0.91149274726551199</c:v>
                      </c:pt>
                      <c:pt idx="370">
                        <c:v>0.91205198684048994</c:v>
                      </c:pt>
                      <c:pt idx="371">
                        <c:v>0.91253950646997517</c:v>
                      </c:pt>
                      <c:pt idx="372">
                        <c:v>0.91262178640744218</c:v>
                      </c:pt>
                      <c:pt idx="373">
                        <c:v>0.91300194611852081</c:v>
                      </c:pt>
                      <c:pt idx="374">
                        <c:v>0.91190370695318279</c:v>
                      </c:pt>
                      <c:pt idx="375">
                        <c:v>0.9118795069715746</c:v>
                      </c:pt>
                      <c:pt idx="376">
                        <c:v>0.91235338661142629</c:v>
                      </c:pt>
                      <c:pt idx="377">
                        <c:v>0.91278766628137342</c:v>
                      </c:pt>
                      <c:pt idx="378">
                        <c:v>0.91207662682176349</c:v>
                      </c:pt>
                      <c:pt idx="379">
                        <c:v>0.91147074728223187</c:v>
                      </c:pt>
                      <c:pt idx="380">
                        <c:v>0.91239738657798597</c:v>
                      </c:pt>
                      <c:pt idx="381">
                        <c:v>0.91376006554235012</c:v>
                      </c:pt>
                      <c:pt idx="382">
                        <c:v>0.91391714542296931</c:v>
                      </c:pt>
                      <c:pt idx="383">
                        <c:v>0.91535726432847919</c:v>
                      </c:pt>
                      <c:pt idx="384">
                        <c:v>0.91639390354063321</c:v>
                      </c:pt>
                      <c:pt idx="385">
                        <c:v>0.91783006244915255</c:v>
                      </c:pt>
                      <c:pt idx="386">
                        <c:v>0.91861414185325196</c:v>
                      </c:pt>
                      <c:pt idx="387">
                        <c:v>0.91883458168571808</c:v>
                      </c:pt>
                      <c:pt idx="388">
                        <c:v>0.91838226202948092</c:v>
                      </c:pt>
                      <c:pt idx="389">
                        <c:v>0.91891774162251638</c:v>
                      </c:pt>
                      <c:pt idx="390">
                        <c:v>0.91825246212812861</c:v>
                      </c:pt>
                      <c:pt idx="391">
                        <c:v>0.91687218317714081</c:v>
                      </c:pt>
                      <c:pt idx="392">
                        <c:v>0.91637410355568116</c:v>
                      </c:pt>
                      <c:pt idx="393">
                        <c:v>0.9165971833861406</c:v>
                      </c:pt>
                      <c:pt idx="394">
                        <c:v>0.91590946390880745</c:v>
                      </c:pt>
                      <c:pt idx="395">
                        <c:v>0.91679210323800142</c:v>
                      </c:pt>
                      <c:pt idx="396">
                        <c:v>0.91612066374829559</c:v>
                      </c:pt>
                      <c:pt idx="397">
                        <c:v>0.91494630464080828</c:v>
                      </c:pt>
                      <c:pt idx="398">
                        <c:v>0.91376578553800292</c:v>
                      </c:pt>
                      <c:pt idx="399">
                        <c:v>0.91171186709898089</c:v>
                      </c:pt>
                      <c:pt idx="400">
                        <c:v>0.9099492284385865</c:v>
                      </c:pt>
                      <c:pt idx="401">
                        <c:v>0.9083762296340655</c:v>
                      </c:pt>
                      <c:pt idx="402">
                        <c:v>0.90560203174245579</c:v>
                      </c:pt>
                      <c:pt idx="403">
                        <c:v>0.90313407361810416</c:v>
                      </c:pt>
                      <c:pt idx="404">
                        <c:v>0.90095607527338262</c:v>
                      </c:pt>
                      <c:pt idx="405">
                        <c:v>0.89940111645515131</c:v>
                      </c:pt>
                      <c:pt idx="406">
                        <c:v>0.89799003752757156</c:v>
                      </c:pt>
                      <c:pt idx="407">
                        <c:v>0.89533683954400189</c:v>
                      </c:pt>
                      <c:pt idx="408">
                        <c:v>0.89186788218040935</c:v>
                      </c:pt>
                      <c:pt idx="409">
                        <c:v>0.88814020501344415</c:v>
                      </c:pt>
                      <c:pt idx="410">
                        <c:v>0.88457488772308535</c:v>
                      </c:pt>
                      <c:pt idx="411">
                        <c:v>0.88039753089787653</c:v>
                      </c:pt>
                      <c:pt idx="412">
                        <c:v>0.8751320548996383</c:v>
                      </c:pt>
                      <c:pt idx="413">
                        <c:v>0.86967869904418871</c:v>
                      </c:pt>
                      <c:pt idx="414">
                        <c:v>0.86412854326230715</c:v>
                      </c:pt>
                      <c:pt idx="415">
                        <c:v>0.85927974694739218</c:v>
                      </c:pt>
                      <c:pt idx="416">
                        <c:v>0.85381715109896505</c:v>
                      </c:pt>
                      <c:pt idx="417">
                        <c:v>0.84783931564212001</c:v>
                      </c:pt>
                      <c:pt idx="418">
                        <c:v>0.84233799982312019</c:v>
                      </c:pt>
                      <c:pt idx="419">
                        <c:v>0.83574064483710986</c:v>
                      </c:pt>
                      <c:pt idx="420">
                        <c:v>0.82916132983738933</c:v>
                      </c:pt>
                      <c:pt idx="421">
                        <c:v>0.82231713503897741</c:v>
                      </c:pt>
                      <c:pt idx="422">
                        <c:v>0.81465278086388648</c:v>
                      </c:pt>
                      <c:pt idx="423">
                        <c:v>0.80748034631493659</c:v>
                      </c:pt>
                      <c:pt idx="424">
                        <c:v>0.79960611229935441</c:v>
                      </c:pt>
                      <c:pt idx="425">
                        <c:v>0.79094207888401991</c:v>
                      </c:pt>
                      <c:pt idx="426">
                        <c:v>0.7834462445808541</c:v>
                      </c:pt>
                      <c:pt idx="427">
                        <c:v>0.77533353074651656</c:v>
                      </c:pt>
                      <c:pt idx="428">
                        <c:v>0.766886417166323</c:v>
                      </c:pt>
                      <c:pt idx="429">
                        <c:v>0.75912834306245935</c:v>
                      </c:pt>
                      <c:pt idx="430">
                        <c:v>0.75073886943845924</c:v>
                      </c:pt>
                      <c:pt idx="431">
                        <c:v>0.74238855578469753</c:v>
                      </c:pt>
                      <c:pt idx="432">
                        <c:v>0.73418432201991546</c:v>
                      </c:pt>
                      <c:pt idx="433">
                        <c:v>0.72520612884334212</c:v>
                      </c:pt>
                      <c:pt idx="434">
                        <c:v>0.71614565572930144</c:v>
                      </c:pt>
                      <c:pt idx="435">
                        <c:v>0.70776190210095435</c:v>
                      </c:pt>
                      <c:pt idx="436">
                        <c:v>0.69845414917484649</c:v>
                      </c:pt>
                      <c:pt idx="437">
                        <c:v>0.68943283603104466</c:v>
                      </c:pt>
                      <c:pt idx="438">
                        <c:v>0.68029668297452106</c:v>
                      </c:pt>
                      <c:pt idx="439">
                        <c:v>0.67112136994775884</c:v>
                      </c:pt>
                      <c:pt idx="440">
                        <c:v>0.66179953703235195</c:v>
                      </c:pt>
                      <c:pt idx="441">
                        <c:v>0.65270166394673546</c:v>
                      </c:pt>
                      <c:pt idx="442">
                        <c:v>0.6432315511440212</c:v>
                      </c:pt>
                      <c:pt idx="443">
                        <c:v>0.63388551824700623</c:v>
                      </c:pt>
                      <c:pt idx="444">
                        <c:v>0.6243071655265543</c:v>
                      </c:pt>
                      <c:pt idx="445">
                        <c:v>0.61513493249745121</c:v>
                      </c:pt>
                      <c:pt idx="446">
                        <c:v>0.60585181955261702</c:v>
                      </c:pt>
                      <c:pt idx="447">
                        <c:v>0.59700606627538966</c:v>
                      </c:pt>
                      <c:pt idx="448">
                        <c:v>0.58799971312021804</c:v>
                      </c:pt>
                      <c:pt idx="449">
                        <c:v>0.57874432015431676</c:v>
                      </c:pt>
                      <c:pt idx="450">
                        <c:v>0.57037156651760923</c:v>
                      </c:pt>
                      <c:pt idx="451">
                        <c:v>0.56145585329355152</c:v>
                      </c:pt>
                      <c:pt idx="452">
                        <c:v>0.55261582001197684</c:v>
                      </c:pt>
                      <c:pt idx="453">
                        <c:v>0.54408026649899754</c:v>
                      </c:pt>
                      <c:pt idx="454">
                        <c:v>0.53565911289907409</c:v>
                      </c:pt>
                      <c:pt idx="455">
                        <c:v>0.52727051927440527</c:v>
                      </c:pt>
                      <c:pt idx="456">
                        <c:v>0.51916264543638946</c:v>
                      </c:pt>
                      <c:pt idx="457">
                        <c:v>0.51053645199229658</c:v>
                      </c:pt>
                      <c:pt idx="458">
                        <c:v>0.50297417773962483</c:v>
                      </c:pt>
                      <c:pt idx="459">
                        <c:v>0.49521346363776764</c:v>
                      </c:pt>
                      <c:pt idx="460">
                        <c:v>0.4874901495074862</c:v>
                      </c:pt>
                      <c:pt idx="461">
                        <c:v>0.47998111521435233</c:v>
                      </c:pt>
                      <c:pt idx="462">
                        <c:v>0.47284344063898504</c:v>
                      </c:pt>
                      <c:pt idx="463">
                        <c:v>0.4655566061769793</c:v>
                      </c:pt>
                      <c:pt idx="464">
                        <c:v>0.45857997147922175</c:v>
                      </c:pt>
                      <c:pt idx="465">
                        <c:v>0.45149641686272302</c:v>
                      </c:pt>
                      <c:pt idx="466">
                        <c:v>0.44511730171085068</c:v>
                      </c:pt>
                      <c:pt idx="467">
                        <c:v>0.43892870641418308</c:v>
                      </c:pt>
                      <c:pt idx="468">
                        <c:v>0.43277487109109791</c:v>
                      </c:pt>
                      <c:pt idx="469">
                        <c:v>0.42622723606730056</c:v>
                      </c:pt>
                      <c:pt idx="470">
                        <c:v>0.42046368044760285</c:v>
                      </c:pt>
                      <c:pt idx="471">
                        <c:v>0.41460244490214193</c:v>
                      </c:pt>
                      <c:pt idx="472">
                        <c:v>0.40912752906307787</c:v>
                      </c:pt>
                      <c:pt idx="473">
                        <c:v>0.40344801337950981</c:v>
                      </c:pt>
                      <c:pt idx="474">
                        <c:v>0.39753485787350801</c:v>
                      </c:pt>
                      <c:pt idx="475">
                        <c:v>0.39222758190703766</c:v>
                      </c:pt>
                      <c:pt idx="476">
                        <c:v>0.38739770557774367</c:v>
                      </c:pt>
                      <c:pt idx="477">
                        <c:v>0.38241162936716161</c:v>
                      </c:pt>
                      <c:pt idx="478">
                        <c:v>0.37779647287468066</c:v>
                      </c:pt>
                      <c:pt idx="479">
                        <c:v>0.37313379641831468</c:v>
                      </c:pt>
                      <c:pt idx="480">
                        <c:v>0.36816532019435655</c:v>
                      </c:pt>
                      <c:pt idx="481">
                        <c:v>0.36385772346813022</c:v>
                      </c:pt>
                      <c:pt idx="482">
                        <c:v>0.35959984670411654</c:v>
                      </c:pt>
                      <c:pt idx="483">
                        <c:v>0.35496841022400827</c:v>
                      </c:pt>
                      <c:pt idx="484">
                        <c:v>0.35074045343725535</c:v>
                      </c:pt>
                      <c:pt idx="485">
                        <c:v>0.34650721665451528</c:v>
                      </c:pt>
                      <c:pt idx="486">
                        <c:v>0.34239805977747456</c:v>
                      </c:pt>
                      <c:pt idx="487">
                        <c:v>0.3389955423633878</c:v>
                      </c:pt>
                      <c:pt idx="488">
                        <c:v>0.33539150510245613</c:v>
                      </c:pt>
                      <c:pt idx="489">
                        <c:v>0.33136726816087603</c:v>
                      </c:pt>
                      <c:pt idx="490">
                        <c:v>0.32816803059229671</c:v>
                      </c:pt>
                      <c:pt idx="491">
                        <c:v>0.32481215314276363</c:v>
                      </c:pt>
                      <c:pt idx="492">
                        <c:v>0.32206083523376522</c:v>
                      </c:pt>
                      <c:pt idx="493">
                        <c:v>0.31901647754747692</c:v>
                      </c:pt>
                      <c:pt idx="494">
                        <c:v>0.31604603980500978</c:v>
                      </c:pt>
                      <c:pt idx="495">
                        <c:v>0.31362340164621461</c:v>
                      </c:pt>
                      <c:pt idx="496">
                        <c:v>0.31146784328443916</c:v>
                      </c:pt>
                      <c:pt idx="497">
                        <c:v>0.30887492525505672</c:v>
                      </c:pt>
                      <c:pt idx="498">
                        <c:v>0.30644656710060886</c:v>
                      </c:pt>
                      <c:pt idx="499">
                        <c:v>0.30401600894783315</c:v>
                      </c:pt>
                      <c:pt idx="500">
                        <c:v>0.30165585074155332</c:v>
                      </c:pt>
                      <c:pt idx="501">
                        <c:v>0.29964021227343857</c:v>
                      </c:pt>
                      <c:pt idx="502">
                        <c:v>0.29692541433668501</c:v>
                      </c:pt>
                      <c:pt idx="503">
                        <c:v>0.29472189601135906</c:v>
                      </c:pt>
                      <c:pt idx="504">
                        <c:v>0.2928131774619851</c:v>
                      </c:pt>
                      <c:pt idx="505">
                        <c:v>0.29102281882265768</c:v>
                      </c:pt>
                      <c:pt idx="506">
                        <c:v>0.28863758063543865</c:v>
                      </c:pt>
                      <c:pt idx="507">
                        <c:v>0.28729734165402032</c:v>
                      </c:pt>
                      <c:pt idx="508">
                        <c:v>0.2853604631260479</c:v>
                      </c:pt>
                      <c:pt idx="509">
                        <c:v>0.28395642419311762</c:v>
                      </c:pt>
                      <c:pt idx="510">
                        <c:v>0.2824010253752206</c:v>
                      </c:pt>
                      <c:pt idx="511">
                        <c:v>0.28085530654996699</c:v>
                      </c:pt>
                      <c:pt idx="512">
                        <c:v>0.279099707884222</c:v>
                      </c:pt>
                      <c:pt idx="513">
                        <c:v>0.27787606881418764</c:v>
                      </c:pt>
                      <c:pt idx="514">
                        <c:v>0.27619747008992268</c:v>
                      </c:pt>
                      <c:pt idx="515">
                        <c:v>0.27508515093528529</c:v>
                      </c:pt>
                      <c:pt idx="516">
                        <c:v>0.27397415177964451</c:v>
                      </c:pt>
                      <c:pt idx="517">
                        <c:v>0.27257891284002628</c:v>
                      </c:pt>
                      <c:pt idx="518">
                        <c:v>0.27149563366331847</c:v>
                      </c:pt>
                      <c:pt idx="519">
                        <c:v>0.270895034119774</c:v>
                      </c:pt>
                      <c:pt idx="520">
                        <c:v>0.26976819497617183</c:v>
                      </c:pt>
                      <c:pt idx="521">
                        <c:v>0.26895419559481132</c:v>
                      </c:pt>
                      <c:pt idx="522">
                        <c:v>0.26776575649802498</c:v>
                      </c:pt>
                      <c:pt idx="523">
                        <c:v>0.26653507743334109</c:v>
                      </c:pt>
                      <c:pt idx="524">
                        <c:v>0.26566959809110546</c:v>
                      </c:pt>
                      <c:pt idx="525">
                        <c:v>0.26457267892476399</c:v>
                      </c:pt>
                      <c:pt idx="526">
                        <c:v>0.2632887599005424</c:v>
                      </c:pt>
                      <c:pt idx="527">
                        <c:v>0.26223144070410503</c:v>
                      </c:pt>
                      <c:pt idx="528">
                        <c:v>0.26078340180461462</c:v>
                      </c:pt>
                      <c:pt idx="529">
                        <c:v>0.26003628237242538</c:v>
                      </c:pt>
                      <c:pt idx="530">
                        <c:v>0.25891560322414148</c:v>
                      </c:pt>
                      <c:pt idx="531">
                        <c:v>0.25786400402335696</c:v>
                      </c:pt>
                      <c:pt idx="532">
                        <c:v>0.25687224477709386</c:v>
                      </c:pt>
                      <c:pt idx="533">
                        <c:v>0.25594912547866455</c:v>
                      </c:pt>
                      <c:pt idx="534">
                        <c:v>0.25517736606520169</c:v>
                      </c:pt>
                      <c:pt idx="535">
                        <c:v>0.25420760680221871</c:v>
                      </c:pt>
                      <c:pt idx="536">
                        <c:v>0.25315556760176861</c:v>
                      </c:pt>
                      <c:pt idx="537">
                        <c:v>0.25254264806758753</c:v>
                      </c:pt>
                      <c:pt idx="538">
                        <c:v>0.25177880864810531</c:v>
                      </c:pt>
                      <c:pt idx="539">
                        <c:v>0.25121076907981543</c:v>
                      </c:pt>
                      <c:pt idx="540">
                        <c:v>0.25033516974527092</c:v>
                      </c:pt>
                      <c:pt idx="541">
                        <c:v>0.24959861030505615</c:v>
                      </c:pt>
                      <c:pt idx="542">
                        <c:v>0.24920657060300633</c:v>
                      </c:pt>
                      <c:pt idx="543">
                        <c:v>0.24847749115710668</c:v>
                      </c:pt>
                      <c:pt idx="544">
                        <c:v>0.24753633187238772</c:v>
                      </c:pt>
                      <c:pt idx="545">
                        <c:v>0.24696477230677299</c:v>
                      </c:pt>
                      <c:pt idx="546">
                        <c:v>0.2464002527358079</c:v>
                      </c:pt>
                      <c:pt idx="547">
                        <c:v>0.24576841321600595</c:v>
                      </c:pt>
                      <c:pt idx="548">
                        <c:v>0.24504857376308384</c:v>
                      </c:pt>
                      <c:pt idx="549">
                        <c:v>0.24428913434025784</c:v>
                      </c:pt>
                      <c:pt idx="550">
                        <c:v>0.24358249487730385</c:v>
                      </c:pt>
                      <c:pt idx="551">
                        <c:v>0.24304701528426834</c:v>
                      </c:pt>
                      <c:pt idx="552">
                        <c:v>0.2421432559711254</c:v>
                      </c:pt>
                      <c:pt idx="553">
                        <c:v>0.24125533664594406</c:v>
                      </c:pt>
                      <c:pt idx="554">
                        <c:v>0.24056321717195495</c:v>
                      </c:pt>
                      <c:pt idx="555">
                        <c:v>0.23982665773174014</c:v>
                      </c:pt>
                      <c:pt idx="556">
                        <c:v>0.23923529818117339</c:v>
                      </c:pt>
                      <c:pt idx="557">
                        <c:v>0.23829677889444797</c:v>
                      </c:pt>
                      <c:pt idx="558">
                        <c:v>0.23769045935525088</c:v>
                      </c:pt>
                      <c:pt idx="559">
                        <c:v>0.23693629992841195</c:v>
                      </c:pt>
                      <c:pt idx="560">
                        <c:v>0.23632250039489966</c:v>
                      </c:pt>
                      <c:pt idx="561">
                        <c:v>0.23565854089950888</c:v>
                      </c:pt>
                      <c:pt idx="562">
                        <c:v>0.23507246134492932</c:v>
                      </c:pt>
                      <c:pt idx="563">
                        <c:v>0.23447318180038174</c:v>
                      </c:pt>
                      <c:pt idx="564">
                        <c:v>0.23411942206923911</c:v>
                      </c:pt>
                      <c:pt idx="565">
                        <c:v>0.23342730259524988</c:v>
                      </c:pt>
                      <c:pt idx="566">
                        <c:v>0.23310038284370893</c:v>
                      </c:pt>
                      <c:pt idx="567">
                        <c:v>0.23237306339647185</c:v>
                      </c:pt>
                      <c:pt idx="568">
                        <c:v>0.23168754391746657</c:v>
                      </c:pt>
                      <c:pt idx="569">
                        <c:v>0.23122114427193038</c:v>
                      </c:pt>
                      <c:pt idx="570">
                        <c:v>0.23025974500259369</c:v>
                      </c:pt>
                      <c:pt idx="571">
                        <c:v>0.22965606546139017</c:v>
                      </c:pt>
                      <c:pt idx="572">
                        <c:v>0.2293313457081772</c:v>
                      </c:pt>
                      <c:pt idx="573">
                        <c:v>0.22868498619941047</c:v>
                      </c:pt>
                      <c:pt idx="574">
                        <c:v>0.22817194658932058</c:v>
                      </c:pt>
                      <c:pt idx="575">
                        <c:v>0.22776186690098107</c:v>
                      </c:pt>
                      <c:pt idx="576">
                        <c:v>0.22725014728988804</c:v>
                      </c:pt>
                      <c:pt idx="577">
                        <c:v>0.22702134746377589</c:v>
                      </c:pt>
                      <c:pt idx="578">
                        <c:v>0.22670014770788766</c:v>
                      </c:pt>
                      <c:pt idx="579">
                        <c:v>0.22627950802757382</c:v>
                      </c:pt>
                      <c:pt idx="580">
                        <c:v>0.2258839483281993</c:v>
                      </c:pt>
                      <c:pt idx="581">
                        <c:v>0.22549850862113335</c:v>
                      </c:pt>
                      <c:pt idx="582">
                        <c:v>0.22551434860909503</c:v>
                      </c:pt>
                      <c:pt idx="583">
                        <c:v>0.22534626873683566</c:v>
                      </c:pt>
                      <c:pt idx="584">
                        <c:v>0.22535154873282293</c:v>
                      </c:pt>
                      <c:pt idx="585">
                        <c:v>0.22523934881809482</c:v>
                      </c:pt>
                      <c:pt idx="586">
                        <c:v>0.22494674904047068</c:v>
                      </c:pt>
                      <c:pt idx="587">
                        <c:v>0.22485566910969149</c:v>
                      </c:pt>
                      <c:pt idx="588">
                        <c:v>0.22525914880304695</c:v>
                      </c:pt>
                      <c:pt idx="589">
                        <c:v>0.22494234904381466</c:v>
                      </c:pt>
                      <c:pt idx="590">
                        <c:v>0.22476018918225618</c:v>
                      </c:pt>
                      <c:pt idx="591">
                        <c:v>0.22474038919730424</c:v>
                      </c:pt>
                      <c:pt idx="592">
                        <c:v>0.22497622901806591</c:v>
                      </c:pt>
                      <c:pt idx="593">
                        <c:v>0.22507962893948197</c:v>
                      </c:pt>
                      <c:pt idx="594">
                        <c:v>0.2253053487679349</c:v>
                      </c:pt>
                      <c:pt idx="595">
                        <c:v>0.22530314876960689</c:v>
                      </c:pt>
                      <c:pt idx="596">
                        <c:v>0.22563050852081351</c:v>
                      </c:pt>
                      <c:pt idx="597">
                        <c:v>0.22582366837401205</c:v>
                      </c:pt>
                      <c:pt idx="598">
                        <c:v>0.22625178804864104</c:v>
                      </c:pt>
                      <c:pt idx="599">
                        <c:v>0.22654614782492763</c:v>
                      </c:pt>
                      <c:pt idx="600">
                        <c:v>0.22705434743869593</c:v>
                      </c:pt>
                      <c:pt idx="601">
                        <c:v>0.22762854700230431</c:v>
                      </c:pt>
                      <c:pt idx="602">
                        <c:v>0.22811210663479897</c:v>
                      </c:pt>
                      <c:pt idx="603">
                        <c:v>0.22853054631678468</c:v>
                      </c:pt>
                      <c:pt idx="604">
                        <c:v>0.22947874559615328</c:v>
                      </c:pt>
                      <c:pt idx="605">
                        <c:v>0.23017438506746721</c:v>
                      </c:pt>
                      <c:pt idx="606">
                        <c:v>0.23066850469193639</c:v>
                      </c:pt>
                      <c:pt idx="607">
                        <c:v>0.23152430404152893</c:v>
                      </c:pt>
                      <c:pt idx="608">
                        <c:v>0.23240298337373264</c:v>
                      </c:pt>
                      <c:pt idx="609">
                        <c:v>0.23327550271061789</c:v>
                      </c:pt>
                      <c:pt idx="610">
                        <c:v>0.23437022187863132</c:v>
                      </c:pt>
                      <c:pt idx="611">
                        <c:v>0.23518158126199817</c:v>
                      </c:pt>
                      <c:pt idx="612">
                        <c:v>0.23606422059119236</c:v>
                      </c:pt>
                      <c:pt idx="613">
                        <c:v>0.2373529796117354</c:v>
                      </c:pt>
                      <c:pt idx="614">
                        <c:v>0.23841425880516326</c:v>
                      </c:pt>
                      <c:pt idx="615">
                        <c:v>0.23961633789158313</c:v>
                      </c:pt>
                      <c:pt idx="616">
                        <c:v>0.24086285694422876</c:v>
                      </c:pt>
                      <c:pt idx="617">
                        <c:v>0.24213049598082298</c:v>
                      </c:pt>
                      <c:pt idx="618">
                        <c:v>0.24361505485255833</c:v>
                      </c:pt>
                      <c:pt idx="619">
                        <c:v>0.24499137380655592</c:v>
                      </c:pt>
                      <c:pt idx="620">
                        <c:v>0.24646317268798876</c:v>
                      </c:pt>
                      <c:pt idx="621">
                        <c:v>0.2481580513998809</c:v>
                      </c:pt>
                      <c:pt idx="622">
                        <c:v>0.24952205036324174</c:v>
                      </c:pt>
                      <c:pt idx="623">
                        <c:v>0.25095336927543938</c:v>
                      </c:pt>
                      <c:pt idx="624">
                        <c:v>0.25264472799000659</c:v>
                      </c:pt>
                      <c:pt idx="625">
                        <c:v>0.25420056680756919</c:v>
                      </c:pt>
                      <c:pt idx="626">
                        <c:v>0.25579864559302934</c:v>
                      </c:pt>
                      <c:pt idx="627">
                        <c:v>0.25699544468346197</c:v>
                      </c:pt>
                      <c:pt idx="628">
                        <c:v>0.25834404365852687</c:v>
                      </c:pt>
                      <c:pt idx="629">
                        <c:v>0.25980704254664766</c:v>
                      </c:pt>
                      <c:pt idx="630">
                        <c:v>0.26150192125853983</c:v>
                      </c:pt>
                      <c:pt idx="631">
                        <c:v>0.26297944013562546</c:v>
                      </c:pt>
                      <c:pt idx="632">
                        <c:v>0.26439271906153344</c:v>
                      </c:pt>
                      <c:pt idx="633">
                        <c:v>0.2659872778496688</c:v>
                      </c:pt>
                      <c:pt idx="634">
                        <c:v>0.26773979651775459</c:v>
                      </c:pt>
                      <c:pt idx="635">
                        <c:v>0.26930003533197311</c:v>
                      </c:pt>
                      <c:pt idx="636">
                        <c:v>0.27092407409770358</c:v>
                      </c:pt>
                      <c:pt idx="637">
                        <c:v>0.2724367929480373</c:v>
                      </c:pt>
                      <c:pt idx="638">
                        <c:v>0.27395787179201736</c:v>
                      </c:pt>
                      <c:pt idx="639">
                        <c:v>0.27538523070722459</c:v>
                      </c:pt>
                      <c:pt idx="640">
                        <c:v>0.2768535095913327</c:v>
                      </c:pt>
                      <c:pt idx="641">
                        <c:v>0.27817878858412071</c:v>
                      </c:pt>
                      <c:pt idx="642">
                        <c:v>0.27967522744682705</c:v>
                      </c:pt>
                      <c:pt idx="643">
                        <c:v>0.28119762628980394</c:v>
                      </c:pt>
                      <c:pt idx="644">
                        <c:v>0.2823904653832463</c:v>
                      </c:pt>
                      <c:pt idx="645">
                        <c:v>0.28378042432687756</c:v>
                      </c:pt>
                      <c:pt idx="646">
                        <c:v>0.28522010323272157</c:v>
                      </c:pt>
                      <c:pt idx="647">
                        <c:v>0.28654758222383747</c:v>
                      </c:pt>
                      <c:pt idx="648">
                        <c:v>0.28775142130891979</c:v>
                      </c:pt>
                      <c:pt idx="649">
                        <c:v>0.28904502032578461</c:v>
                      </c:pt>
                      <c:pt idx="650">
                        <c:v>0.29036149932526051</c:v>
                      </c:pt>
                      <c:pt idx="651">
                        <c:v>0.29185573818963895</c:v>
                      </c:pt>
                      <c:pt idx="652">
                        <c:v>0.29309037725131332</c:v>
                      </c:pt>
                      <c:pt idx="653">
                        <c:v>0.29444249622370294</c:v>
                      </c:pt>
                      <c:pt idx="654">
                        <c:v>0.29560585533954986</c:v>
                      </c:pt>
                      <c:pt idx="655">
                        <c:v>0.2971594941587844</c:v>
                      </c:pt>
                      <c:pt idx="656">
                        <c:v>0.29820801336190983</c:v>
                      </c:pt>
                      <c:pt idx="657">
                        <c:v>0.29930405252892006</c:v>
                      </c:pt>
                      <c:pt idx="658">
                        <c:v>0.30033849174274624</c:v>
                      </c:pt>
                      <c:pt idx="659">
                        <c:v>0.30153705083184124</c:v>
                      </c:pt>
                      <c:pt idx="660">
                        <c:v>0.30258865003262608</c:v>
                      </c:pt>
                      <c:pt idx="661">
                        <c:v>0.30361604925180247</c:v>
                      </c:pt>
                      <c:pt idx="662">
                        <c:v>0.30455148854086866</c:v>
                      </c:pt>
                      <c:pt idx="663">
                        <c:v>0.30582836757044068</c:v>
                      </c:pt>
                      <c:pt idx="664">
                        <c:v>0.30673300688291483</c:v>
                      </c:pt>
                      <c:pt idx="665">
                        <c:v>0.30779472607600811</c:v>
                      </c:pt>
                      <c:pt idx="666">
                        <c:v>0.30882300529451606</c:v>
                      </c:pt>
                      <c:pt idx="667">
                        <c:v>0.30975184458859806</c:v>
                      </c:pt>
                      <c:pt idx="668">
                        <c:v>0.31079596379506746</c:v>
                      </c:pt>
                      <c:pt idx="669">
                        <c:v>0.31180796302594804</c:v>
                      </c:pt>
                      <c:pt idx="670">
                        <c:v>0.31251636248756459</c:v>
                      </c:pt>
                      <c:pt idx="671">
                        <c:v>0.3133330018669187</c:v>
                      </c:pt>
                      <c:pt idx="672">
                        <c:v>0.31422576118842133</c:v>
                      </c:pt>
                      <c:pt idx="673">
                        <c:v>0.31489632067879625</c:v>
                      </c:pt>
                      <c:pt idx="674">
                        <c:v>0.31562408012569898</c:v>
                      </c:pt>
                      <c:pt idx="675">
                        <c:v>0.3166065993789845</c:v>
                      </c:pt>
                      <c:pt idx="676">
                        <c:v>0.31742895875399124</c:v>
                      </c:pt>
                      <c:pt idx="677">
                        <c:v>0.31808411825607019</c:v>
                      </c:pt>
                      <c:pt idx="678">
                        <c:v>0.31885191767254245</c:v>
                      </c:pt>
                      <c:pt idx="679">
                        <c:v>0.31953435715388867</c:v>
                      </c:pt>
                      <c:pt idx="680">
                        <c:v>0.32024891661082333</c:v>
                      </c:pt>
                      <c:pt idx="681">
                        <c:v>0.32095951607076778</c:v>
                      </c:pt>
                      <c:pt idx="682">
                        <c:v>0.32158387559625451</c:v>
                      </c:pt>
                      <c:pt idx="683">
                        <c:v>0.32206743522874914</c:v>
                      </c:pt>
                      <c:pt idx="684">
                        <c:v>0.32272083473216562</c:v>
                      </c:pt>
                      <c:pt idx="685">
                        <c:v>0.32337555423457864</c:v>
                      </c:pt>
                      <c:pt idx="686">
                        <c:v>0.32391499382460476</c:v>
                      </c:pt>
                      <c:pt idx="687">
                        <c:v>0.32429647353467994</c:v>
                      </c:pt>
                      <c:pt idx="688">
                        <c:v>0.32497847301636051</c:v>
                      </c:pt>
                      <c:pt idx="689">
                        <c:v>0.32526051280201024</c:v>
                      </c:pt>
                      <c:pt idx="690">
                        <c:v>0.32584131236060249</c:v>
                      </c:pt>
                      <c:pt idx="691">
                        <c:v>0.32639043194327172</c:v>
                      </c:pt>
                      <c:pt idx="692">
                        <c:v>0.32663199175968621</c:v>
                      </c:pt>
                      <c:pt idx="693">
                        <c:v>0.32687663157375996</c:v>
                      </c:pt>
                      <c:pt idx="694">
                        <c:v>0.32733951122197147</c:v>
                      </c:pt>
                      <c:pt idx="695">
                        <c:v>0.3273861511865252</c:v>
                      </c:pt>
                      <c:pt idx="696">
                        <c:v>0.3276941509524452</c:v>
                      </c:pt>
                      <c:pt idx="697">
                        <c:v>0.32775663090496038</c:v>
                      </c:pt>
                      <c:pt idx="698">
                        <c:v>0.32810775063810943</c:v>
                      </c:pt>
                      <c:pt idx="699">
                        <c:v>0.32852223032310496</c:v>
                      </c:pt>
                      <c:pt idx="700">
                        <c:v>0.32890503003217714</c:v>
                      </c:pt>
                      <c:pt idx="701">
                        <c:v>0.32932830971048455</c:v>
                      </c:pt>
                      <c:pt idx="702">
                        <c:v>0.32991658926339207</c:v>
                      </c:pt>
                      <c:pt idx="703">
                        <c:v>0.3303165489594227</c:v>
                      </c:pt>
                      <c:pt idx="704">
                        <c:v>0.33114110833275778</c:v>
                      </c:pt>
                      <c:pt idx="705">
                        <c:v>0.33155866801541234</c:v>
                      </c:pt>
                      <c:pt idx="706">
                        <c:v>0.33209150761045431</c:v>
                      </c:pt>
                      <c:pt idx="707">
                        <c:v>0.33255086726134087</c:v>
                      </c:pt>
                      <c:pt idx="708">
                        <c:v>0.33303266689517308</c:v>
                      </c:pt>
                      <c:pt idx="709">
                        <c:v>0.33367286640862143</c:v>
                      </c:pt>
                      <c:pt idx="710">
                        <c:v>0.33449610578295969</c:v>
                      </c:pt>
                      <c:pt idx="711">
                        <c:v>0.33505182536061273</c:v>
                      </c:pt>
                      <c:pt idx="712">
                        <c:v>0.33580510478812031</c:v>
                      </c:pt>
                      <c:pt idx="713">
                        <c:v>0.33687518397486005</c:v>
                      </c:pt>
                      <c:pt idx="714">
                        <c:v>0.33800554311578723</c:v>
                      </c:pt>
                      <c:pt idx="715">
                        <c:v>0.33911522227243102</c:v>
                      </c:pt>
                      <c:pt idx="716">
                        <c:v>0.34025438140667008</c:v>
                      </c:pt>
                      <c:pt idx="717">
                        <c:v>0.34135130057301144</c:v>
                      </c:pt>
                      <c:pt idx="718">
                        <c:v>0.34263565959689873</c:v>
                      </c:pt>
                      <c:pt idx="719">
                        <c:v>0.34382849869034088</c:v>
                      </c:pt>
                      <c:pt idx="720">
                        <c:v>0.34512385770586812</c:v>
                      </c:pt>
                      <c:pt idx="721">
                        <c:v>0.34666869653179044</c:v>
                      </c:pt>
                      <c:pt idx="722">
                        <c:v>0.34822321535035616</c:v>
                      </c:pt>
                      <c:pt idx="723">
                        <c:v>0.34969545423145482</c:v>
                      </c:pt>
                      <c:pt idx="724">
                        <c:v>0.35135425297076772</c:v>
                      </c:pt>
                      <c:pt idx="725">
                        <c:v>0.35294529176157824</c:v>
                      </c:pt>
                      <c:pt idx="726">
                        <c:v>0.35488041029088824</c:v>
                      </c:pt>
                      <c:pt idx="727">
                        <c:v>0.35656252901247787</c:v>
                      </c:pt>
                      <c:pt idx="728">
                        <c:v>0.35836212764478298</c:v>
                      </c:pt>
                      <c:pt idx="729">
                        <c:v>0.36032848615035046</c:v>
                      </c:pt>
                      <c:pt idx="730">
                        <c:v>0.36215580476158832</c:v>
                      </c:pt>
                      <c:pt idx="731">
                        <c:v>0.36406408331129664</c:v>
                      </c:pt>
                      <c:pt idx="732">
                        <c:v>0.36616244171654427</c:v>
                      </c:pt>
                      <c:pt idx="733">
                        <c:v>0.36821988015289103</c:v>
                      </c:pt>
                      <c:pt idx="734">
                        <c:v>0.37046167844912425</c:v>
                      </c:pt>
                      <c:pt idx="735">
                        <c:v>0.37258247683731766</c:v>
                      </c:pt>
                      <c:pt idx="736">
                        <c:v>0.37485331511148046</c:v>
                      </c:pt>
                      <c:pt idx="737">
                        <c:v>0.37714747336792021</c:v>
                      </c:pt>
                      <c:pt idx="738">
                        <c:v>0.3793861916664944</c:v>
                      </c:pt>
                      <c:pt idx="739">
                        <c:v>0.38174546987344293</c:v>
                      </c:pt>
                      <c:pt idx="740">
                        <c:v>0.3839815481740233</c:v>
                      </c:pt>
                      <c:pt idx="741">
                        <c:v>0.38623038646490615</c:v>
                      </c:pt>
                      <c:pt idx="742">
                        <c:v>0.38842818479457947</c:v>
                      </c:pt>
                      <c:pt idx="743">
                        <c:v>0.39044734326001912</c:v>
                      </c:pt>
                      <c:pt idx="744">
                        <c:v>0.39281938145727002</c:v>
                      </c:pt>
                      <c:pt idx="745">
                        <c:v>0.39525697960469558</c:v>
                      </c:pt>
                      <c:pt idx="746">
                        <c:v>0.39748645791029208</c:v>
                      </c:pt>
                      <c:pt idx="747">
                        <c:v>0.39974101619682773</c:v>
                      </c:pt>
                      <c:pt idx="748">
                        <c:v>0.40191373454556162</c:v>
                      </c:pt>
                      <c:pt idx="749">
                        <c:v>0.40422285279063191</c:v>
                      </c:pt>
                      <c:pt idx="750">
                        <c:v>0.4066208509681532</c:v>
                      </c:pt>
                      <c:pt idx="751">
                        <c:v>0.40874648935266794</c:v>
                      </c:pt>
                      <c:pt idx="752">
                        <c:v>0.41059536794752033</c:v>
                      </c:pt>
                      <c:pt idx="753">
                        <c:v>0.41268404636012473</c:v>
                      </c:pt>
                      <c:pt idx="754">
                        <c:v>0.41470320482556439</c:v>
                      </c:pt>
                      <c:pt idx="755">
                        <c:v>0.41679760323382142</c:v>
                      </c:pt>
                      <c:pt idx="756">
                        <c:v>0.41869224179389619</c:v>
                      </c:pt>
                      <c:pt idx="757">
                        <c:v>0.4204095604887339</c:v>
                      </c:pt>
                      <c:pt idx="758">
                        <c:v>0.42225183908860214</c:v>
                      </c:pt>
                      <c:pt idx="759">
                        <c:v>0.42442455743733626</c:v>
                      </c:pt>
                      <c:pt idx="760">
                        <c:v>0.42621755607465739</c:v>
                      </c:pt>
                      <c:pt idx="761">
                        <c:v>0.42791991478086472</c:v>
                      </c:pt>
                      <c:pt idx="762">
                        <c:v>0.42967023345062255</c:v>
                      </c:pt>
                      <c:pt idx="763">
                        <c:v>0.4312876722213691</c:v>
                      </c:pt>
                      <c:pt idx="764">
                        <c:v>0.43303491089346768</c:v>
                      </c:pt>
                      <c:pt idx="765">
                        <c:v>0.43464222967190536</c:v>
                      </c:pt>
                      <c:pt idx="766">
                        <c:v>0.43605638859714468</c:v>
                      </c:pt>
                      <c:pt idx="767">
                        <c:v>0.43731874763775186</c:v>
                      </c:pt>
                      <c:pt idx="768">
                        <c:v>0.43873906655830924</c:v>
                      </c:pt>
                      <c:pt idx="769">
                        <c:v>0.43985798570793078</c:v>
                      </c:pt>
                      <c:pt idx="770">
                        <c:v>0.44121582467597326</c:v>
                      </c:pt>
                      <c:pt idx="771">
                        <c:v>0.44234310381924119</c:v>
                      </c:pt>
                      <c:pt idx="772">
                        <c:v>0.44316062319792643</c:v>
                      </c:pt>
                      <c:pt idx="773">
                        <c:v>0.44396230258864999</c:v>
                      </c:pt>
                      <c:pt idx="774">
                        <c:v>0.44481634193958003</c:v>
                      </c:pt>
                      <c:pt idx="775">
                        <c:v>0.44556654136942858</c:v>
                      </c:pt>
                      <c:pt idx="776">
                        <c:v>0.44625030084977141</c:v>
                      </c:pt>
                      <c:pt idx="777">
                        <c:v>0.44684826039532211</c:v>
                      </c:pt>
                      <c:pt idx="778">
                        <c:v>0.44720774012211734</c:v>
                      </c:pt>
                      <c:pt idx="779">
                        <c:v>0.4479429795633354</c:v>
                      </c:pt>
                      <c:pt idx="780">
                        <c:v>0.4481312994202124</c:v>
                      </c:pt>
                      <c:pt idx="781">
                        <c:v>0.4486900989955247</c:v>
                      </c:pt>
                      <c:pt idx="782">
                        <c:v>0.4490130587500753</c:v>
                      </c:pt>
                      <c:pt idx="783">
                        <c:v>0.44951509836852521</c:v>
                      </c:pt>
                      <c:pt idx="784">
                        <c:v>0.4496668982531572</c:v>
                      </c:pt>
                      <c:pt idx="785">
                        <c:v>0.44993177805184864</c:v>
                      </c:pt>
                      <c:pt idx="786">
                        <c:v>0.44989657807860062</c:v>
                      </c:pt>
                      <c:pt idx="787">
                        <c:v>0.45026969779502962</c:v>
                      </c:pt>
                      <c:pt idx="788">
                        <c:v>0.45022261783081041</c:v>
                      </c:pt>
                      <c:pt idx="789">
                        <c:v>0.45046593764588738</c:v>
                      </c:pt>
                      <c:pt idx="790">
                        <c:v>0.45028465778366017</c:v>
                      </c:pt>
                      <c:pt idx="791">
                        <c:v>0.45017509786692561</c:v>
                      </c:pt>
                      <c:pt idx="792">
                        <c:v>0.44986269810434931</c:v>
                      </c:pt>
                      <c:pt idx="793">
                        <c:v>0.44982045813645188</c:v>
                      </c:pt>
                      <c:pt idx="794">
                        <c:v>0.44983277812708866</c:v>
                      </c:pt>
                      <c:pt idx="795">
                        <c:v>0.44955381833909797</c:v>
                      </c:pt>
                      <c:pt idx="796">
                        <c:v>0.44898533877114249</c:v>
                      </c:pt>
                      <c:pt idx="797">
                        <c:v>0.44842257919883965</c:v>
                      </c:pt>
                      <c:pt idx="798">
                        <c:v>0.44790733959042184</c:v>
                      </c:pt>
                      <c:pt idx="799">
                        <c:v>0.44757293984456564</c:v>
                      </c:pt>
                      <c:pt idx="800">
                        <c:v>0.44717078015020706</c:v>
                      </c:pt>
                      <c:pt idx="801">
                        <c:v>0.44655742061636033</c:v>
                      </c:pt>
                      <c:pt idx="802">
                        <c:v>0.44615922091899196</c:v>
                      </c:pt>
                      <c:pt idx="803">
                        <c:v>0.4456492613065613</c:v>
                      </c:pt>
                      <c:pt idx="804">
                        <c:v>0.44546006145035333</c:v>
                      </c:pt>
                      <c:pt idx="805">
                        <c:v>0.44511202171486353</c:v>
                      </c:pt>
                      <c:pt idx="806">
                        <c:v>0.4447903819593097</c:v>
                      </c:pt>
                      <c:pt idx="807">
                        <c:v>0.44445994221044383</c:v>
                      </c:pt>
                      <c:pt idx="808">
                        <c:v>0.44393986260570434</c:v>
                      </c:pt>
                      <c:pt idx="809">
                        <c:v>0.44349502294378246</c:v>
                      </c:pt>
                      <c:pt idx="810">
                        <c:v>0.44330978308456481</c:v>
                      </c:pt>
                      <c:pt idx="811">
                        <c:v>0.44289002340358213</c:v>
                      </c:pt>
                      <c:pt idx="812">
                        <c:v>0.44257454364334681</c:v>
                      </c:pt>
                      <c:pt idx="813">
                        <c:v>0.4424931437052107</c:v>
                      </c:pt>
                      <c:pt idx="814">
                        <c:v>0.44231758383863629</c:v>
                      </c:pt>
                      <c:pt idx="815">
                        <c:v>0.44213014398109057</c:v>
                      </c:pt>
                      <c:pt idx="816">
                        <c:v>0.44202190406335284</c:v>
                      </c:pt>
                      <c:pt idx="817">
                        <c:v>0.4420298240573336</c:v>
                      </c:pt>
                      <c:pt idx="818">
                        <c:v>0.44212398398577207</c:v>
                      </c:pt>
                      <c:pt idx="819">
                        <c:v>0.44262910360188124</c:v>
                      </c:pt>
                      <c:pt idx="820">
                        <c:v>0.44286670342130541</c:v>
                      </c:pt>
                      <c:pt idx="821">
                        <c:v>0.44331022308423051</c:v>
                      </c:pt>
                      <c:pt idx="822">
                        <c:v>0.44396802258430279</c:v>
                      </c:pt>
                      <c:pt idx="823">
                        <c:v>0.44469270203354627</c:v>
                      </c:pt>
                      <c:pt idx="824">
                        <c:v>0.44525634160518046</c:v>
                      </c:pt>
                      <c:pt idx="825">
                        <c:v>0.4461323809393905</c:v>
                      </c:pt>
                      <c:pt idx="826">
                        <c:v>0.44704978024216685</c:v>
                      </c:pt>
                      <c:pt idx="827">
                        <c:v>0.44834865925501904</c:v>
                      </c:pt>
                      <c:pt idx="828">
                        <c:v>0.4496673382528229</c:v>
                      </c:pt>
                      <c:pt idx="829">
                        <c:v>0.45126409703928622</c:v>
                      </c:pt>
                      <c:pt idx="830">
                        <c:v>0.45308173565788074</c:v>
                      </c:pt>
                      <c:pt idx="831">
                        <c:v>0.45519329405309644</c:v>
                      </c:pt>
                      <c:pt idx="832">
                        <c:v>0.45743729234765779</c:v>
                      </c:pt>
                      <c:pt idx="833">
                        <c:v>0.45975917058303034</c:v>
                      </c:pt>
                      <c:pt idx="834">
                        <c:v>0.4622178887144045</c:v>
                      </c:pt>
                      <c:pt idx="835">
                        <c:v>0.4648442467183726</c:v>
                      </c:pt>
                      <c:pt idx="836">
                        <c:v>0.46766640457353259</c:v>
                      </c:pt>
                      <c:pt idx="837">
                        <c:v>0.47082340217421426</c:v>
                      </c:pt>
                      <c:pt idx="838">
                        <c:v>0.47401383974948175</c:v>
                      </c:pt>
                      <c:pt idx="839">
                        <c:v>0.47752855707829667</c:v>
                      </c:pt>
                      <c:pt idx="840">
                        <c:v>0.48107715438136261</c:v>
                      </c:pt>
                      <c:pt idx="841">
                        <c:v>0.48485631150920305</c:v>
                      </c:pt>
                      <c:pt idx="842">
                        <c:v>0.48876790853638935</c:v>
                      </c:pt>
                      <c:pt idx="843">
                        <c:v>0.49282778545088313</c:v>
                      </c:pt>
                      <c:pt idx="844">
                        <c:v>0.49693694232792379</c:v>
                      </c:pt>
                      <c:pt idx="845">
                        <c:v>0.50134969897422865</c:v>
                      </c:pt>
                      <c:pt idx="846">
                        <c:v>0.50583153556803284</c:v>
                      </c:pt>
                      <c:pt idx="847">
                        <c:v>0.51039521209963878</c:v>
                      </c:pt>
                      <c:pt idx="848">
                        <c:v>0.5150715285456382</c:v>
                      </c:pt>
                      <c:pt idx="849">
                        <c:v>0.5197896449598699</c:v>
                      </c:pt>
                      <c:pt idx="850">
                        <c:v>0.52459884130488055</c:v>
                      </c:pt>
                      <c:pt idx="851">
                        <c:v>0.52960779749807385</c:v>
                      </c:pt>
                      <c:pt idx="852">
                        <c:v>0.53473731359964172</c:v>
                      </c:pt>
                      <c:pt idx="853">
                        <c:v>0.53954870994298021</c:v>
                      </c:pt>
                      <c:pt idx="854">
                        <c:v>0.54456030613416739</c:v>
                      </c:pt>
                      <c:pt idx="855">
                        <c:v>0.54942494243704376</c:v>
                      </c:pt>
                      <c:pt idx="856">
                        <c:v>0.55437625867404339</c:v>
                      </c:pt>
                      <c:pt idx="857">
                        <c:v>0.55926905495551826</c:v>
                      </c:pt>
                      <c:pt idx="858">
                        <c:v>0.5638938914406425</c:v>
                      </c:pt>
                      <c:pt idx="859">
                        <c:v>0.56876292774017501</c:v>
                      </c:pt>
                      <c:pt idx="860">
                        <c:v>0.57347224416109421</c:v>
                      </c:pt>
                      <c:pt idx="861">
                        <c:v>0.57841476040478224</c:v>
                      </c:pt>
                      <c:pt idx="862">
                        <c:v>0.5835134765297576</c:v>
                      </c:pt>
                      <c:pt idx="863">
                        <c:v>0.58872527256879292</c:v>
                      </c:pt>
                      <c:pt idx="864">
                        <c:v>0.59419622841086661</c:v>
                      </c:pt>
                      <c:pt idx="865">
                        <c:v>0.59981810413824099</c:v>
                      </c:pt>
                      <c:pt idx="866">
                        <c:v>0.60538013991109374</c:v>
                      </c:pt>
                      <c:pt idx="867">
                        <c:v>0.61152297524253896</c:v>
                      </c:pt>
                      <c:pt idx="868">
                        <c:v>0.61715453096255646</c:v>
                      </c:pt>
                      <c:pt idx="869">
                        <c:v>0.62313412641806398</c:v>
                      </c:pt>
                      <c:pt idx="870">
                        <c:v>0.62944240162377474</c:v>
                      </c:pt>
                      <c:pt idx="871">
                        <c:v>0.63580083679136401</c:v>
                      </c:pt>
                      <c:pt idx="872">
                        <c:v>0.64217423194758372</c:v>
                      </c:pt>
                      <c:pt idx="873">
                        <c:v>0.64888202684965945</c:v>
                      </c:pt>
                      <c:pt idx="874">
                        <c:v>0.65550842181359925</c:v>
                      </c:pt>
                      <c:pt idx="875">
                        <c:v>0.66312921602179575</c:v>
                      </c:pt>
                      <c:pt idx="876">
                        <c:v>0.6703311305483407</c:v>
                      </c:pt>
                      <c:pt idx="877">
                        <c:v>0.67794928475854344</c:v>
                      </c:pt>
                      <c:pt idx="878">
                        <c:v>0.68557183896540241</c:v>
                      </c:pt>
                      <c:pt idx="879">
                        <c:v>0.69394107260478466</c:v>
                      </c:pt>
                      <c:pt idx="880">
                        <c:v>0.7023507862134023</c:v>
                      </c:pt>
                      <c:pt idx="881">
                        <c:v>0.7109989796407753</c:v>
                      </c:pt>
                      <c:pt idx="882">
                        <c:v>0.71940825324972746</c:v>
                      </c:pt>
                      <c:pt idx="883">
                        <c:v>0.72837544643466057</c:v>
                      </c:pt>
                      <c:pt idx="884">
                        <c:v>0.73701791986638088</c:v>
                      </c:pt>
                      <c:pt idx="885">
                        <c:v>0.74630059281154948</c:v>
                      </c:pt>
                      <c:pt idx="886">
                        <c:v>0.75497034622253667</c:v>
                      </c:pt>
                      <c:pt idx="887">
                        <c:v>0.76373953955794993</c:v>
                      </c:pt>
                      <c:pt idx="888">
                        <c:v>0.77288493260745106</c:v>
                      </c:pt>
                      <c:pt idx="889">
                        <c:v>0.78158460599569934</c:v>
                      </c:pt>
                      <c:pt idx="890">
                        <c:v>0.79047215924115899</c:v>
                      </c:pt>
                      <c:pt idx="891">
                        <c:v>0.79932495251303626</c:v>
                      </c:pt>
                      <c:pt idx="892">
                        <c:v>0.80768494615944075</c:v>
                      </c:pt>
                      <c:pt idx="893">
                        <c:v>0.81627153963362975</c:v>
                      </c:pt>
                      <c:pt idx="894">
                        <c:v>0.82456773332852273</c:v>
                      </c:pt>
                      <c:pt idx="895">
                        <c:v>0.83258496723542497</c:v>
                      </c:pt>
                      <c:pt idx="896">
                        <c:v>0.84141796052234996</c:v>
                      </c:pt>
                      <c:pt idx="897">
                        <c:v>0.84962791428278495</c:v>
                      </c:pt>
                      <c:pt idx="898">
                        <c:v>0.85754746826392414</c:v>
                      </c:pt>
                      <c:pt idx="899">
                        <c:v>0.86553698219189346</c:v>
                      </c:pt>
                      <c:pt idx="900">
                        <c:v>0.873475896158319</c:v>
                      </c:pt>
                      <c:pt idx="901">
                        <c:v>0.88111869034979529</c:v>
                      </c:pt>
                      <c:pt idx="902">
                        <c:v>0.88836988483888746</c:v>
                      </c:pt>
                      <c:pt idx="903">
                        <c:v>0.89509571972725288</c:v>
                      </c:pt>
                      <c:pt idx="904">
                        <c:v>0.90164863474703749</c:v>
                      </c:pt>
                      <c:pt idx="905">
                        <c:v>0.90855530949796481</c:v>
                      </c:pt>
                      <c:pt idx="906">
                        <c:v>0.91508710453380049</c:v>
                      </c:pt>
                      <c:pt idx="907">
                        <c:v>0.92059634034678128</c:v>
                      </c:pt>
                      <c:pt idx="908">
                        <c:v>0.92638629594641508</c:v>
                      </c:pt>
                      <c:pt idx="909">
                        <c:v>0.93253837127083772</c:v>
                      </c:pt>
                      <c:pt idx="910">
                        <c:v>0.93769868734899764</c:v>
                      </c:pt>
                      <c:pt idx="911">
                        <c:v>0.9430917632502599</c:v>
                      </c:pt>
                      <c:pt idx="912">
                        <c:v>0.94767831976447692</c:v>
                      </c:pt>
                      <c:pt idx="913">
                        <c:v>0.95226883627568437</c:v>
                      </c:pt>
                      <c:pt idx="914">
                        <c:v>0.95712687258357676</c:v>
                      </c:pt>
                      <c:pt idx="915">
                        <c:v>0.96142874931415057</c:v>
                      </c:pt>
                      <c:pt idx="916">
                        <c:v>0.96556914616744871</c:v>
                      </c:pt>
                      <c:pt idx="917">
                        <c:v>0.96980810294584163</c:v>
                      </c:pt>
                      <c:pt idx="918">
                        <c:v>0.97334042026128065</c:v>
                      </c:pt>
                      <c:pt idx="919">
                        <c:v>0.97712529738477394</c:v>
                      </c:pt>
                      <c:pt idx="920">
                        <c:v>0.98008253513727328</c:v>
                      </c:pt>
                      <c:pt idx="921">
                        <c:v>0.98324965273026388</c:v>
                      </c:pt>
                      <c:pt idx="922">
                        <c:v>0.98597237066099819</c:v>
                      </c:pt>
                      <c:pt idx="923">
                        <c:v>0.98799680912242493</c:v>
                      </c:pt>
                      <c:pt idx="924">
                        <c:v>0.98986328770390131</c:v>
                      </c:pt>
                      <c:pt idx="925">
                        <c:v>0.99207296602454575</c:v>
                      </c:pt>
                      <c:pt idx="926">
                        <c:v>0.99367632480599299</c:v>
                      </c:pt>
                      <c:pt idx="927">
                        <c:v>0.99536504352256705</c:v>
                      </c:pt>
                      <c:pt idx="928">
                        <c:v>0.99626352283972264</c:v>
                      </c:pt>
                      <c:pt idx="929">
                        <c:v>0.99769044175526422</c:v>
                      </c:pt>
                      <c:pt idx="930">
                        <c:v>0.99903816073099783</c:v>
                      </c:pt>
                      <c:pt idx="931">
                        <c:v>1</c:v>
                      </c:pt>
                      <c:pt idx="932">
                        <c:v>1.0003665197214451</c:v>
                      </c:pt>
                      <c:pt idx="933">
                        <c:v>1.0005416395883537</c:v>
                      </c:pt>
                      <c:pt idx="934">
                        <c:v>1.0005988395448819</c:v>
                      </c:pt>
                      <c:pt idx="935">
                        <c:v>1.00078803940109</c:v>
                      </c:pt>
                      <c:pt idx="936">
                        <c:v>1.0013125190024856</c:v>
                      </c:pt>
                      <c:pt idx="937">
                        <c:v>1.00115807911986</c:v>
                      </c:pt>
                      <c:pt idx="938">
                        <c:v>1.0008271993713282</c:v>
                      </c:pt>
                      <c:pt idx="939">
                        <c:v>1.0003594797267954</c:v>
                      </c:pt>
                      <c:pt idx="940">
                        <c:v>1.0004531996555683</c:v>
                      </c:pt>
                      <c:pt idx="941">
                        <c:v>1.0004439596625907</c:v>
                      </c:pt>
                      <c:pt idx="942">
                        <c:v>1.0001218799073712</c:v>
                      </c:pt>
                      <c:pt idx="943">
                        <c:v>0.99843756118745353</c:v>
                      </c:pt>
                      <c:pt idx="944">
                        <c:v>0.9976015618228129</c:v>
                      </c:pt>
                      <c:pt idx="945">
                        <c:v>0.99594408308249682</c:v>
                      </c:pt>
                      <c:pt idx="946">
                        <c:v>0.99447668419771995</c:v>
                      </c:pt>
                      <c:pt idx="947">
                        <c:v>0.99261680561122767</c:v>
                      </c:pt>
                      <c:pt idx="948">
                        <c:v>0.99036664732134805</c:v>
                      </c:pt>
                      <c:pt idx="949">
                        <c:v>0.98781024926421057</c:v>
                      </c:pt>
                      <c:pt idx="950">
                        <c:v>0.98550685101479307</c:v>
                      </c:pt>
                      <c:pt idx="951">
                        <c:v>0.98241277336629207</c:v>
                      </c:pt>
                      <c:pt idx="952">
                        <c:v>0.97984537531751481</c:v>
                      </c:pt>
                      <c:pt idx="953">
                        <c:v>0.976492137865975</c:v>
                      </c:pt>
                      <c:pt idx="954">
                        <c:v>0.97314638040875079</c:v>
                      </c:pt>
                      <c:pt idx="955">
                        <c:v>0.96906582350997417</c:v>
                      </c:pt>
                      <c:pt idx="956">
                        <c:v>0.96456110693355868</c:v>
                      </c:pt>
                      <c:pt idx="957">
                        <c:v>0.9596463106688039</c:v>
                      </c:pt>
                      <c:pt idx="958">
                        <c:v>0.95368915519624198</c:v>
                      </c:pt>
                      <c:pt idx="959">
                        <c:v>0.94767039977049627</c:v>
                      </c:pt>
                      <c:pt idx="960">
                        <c:v>0.94133352458652131</c:v>
                      </c:pt>
                      <c:pt idx="961">
                        <c:v>0.93369293039337276</c:v>
                      </c:pt>
                      <c:pt idx="962">
                        <c:v>0.92562069652827061</c:v>
                      </c:pt>
                      <c:pt idx="963">
                        <c:v>0.91766990257087411</c:v>
                      </c:pt>
                      <c:pt idx="964">
                        <c:v>0.90921134899937472</c:v>
                      </c:pt>
                      <c:pt idx="965">
                        <c:v>0.9007888754004546</c:v>
                      </c:pt>
                      <c:pt idx="966">
                        <c:v>0.89190484215231991</c:v>
                      </c:pt>
                      <c:pt idx="967">
                        <c:v>0.88206688962916391</c:v>
                      </c:pt>
                      <c:pt idx="968">
                        <c:v>0.87235917700702537</c:v>
                      </c:pt>
                      <c:pt idx="969">
                        <c:v>0.8630364640922874</c:v>
                      </c:pt>
                      <c:pt idx="970">
                        <c:v>0.85279459187611006</c:v>
                      </c:pt>
                      <c:pt idx="971">
                        <c:v>0.84255931965491715</c:v>
                      </c:pt>
                      <c:pt idx="972">
                        <c:v>0.83219292753337504</c:v>
                      </c:pt>
                      <c:pt idx="973">
                        <c:v>0.82194269532355169</c:v>
                      </c:pt>
                      <c:pt idx="974">
                        <c:v>0.81271502233658288</c:v>
                      </c:pt>
                      <c:pt idx="975">
                        <c:v>0.80299806972146692</c:v>
                      </c:pt>
                      <c:pt idx="976">
                        <c:v>0.79310511724011079</c:v>
                      </c:pt>
                      <c:pt idx="977">
                        <c:v>0.78383036428892316</c:v>
                      </c:pt>
                      <c:pt idx="978">
                        <c:v>0.77398977176777339</c:v>
                      </c:pt>
                      <c:pt idx="979">
                        <c:v>0.76419889920883655</c:v>
                      </c:pt>
                      <c:pt idx="980">
                        <c:v>0.75395086699734082</c:v>
                      </c:pt>
                      <c:pt idx="981">
                        <c:v>0.74402623454006178</c:v>
                      </c:pt>
                      <c:pt idx="982">
                        <c:v>0.73434800189551852</c:v>
                      </c:pt>
                      <c:pt idx="983">
                        <c:v>0.72464952926635784</c:v>
                      </c:pt>
                      <c:pt idx="984">
                        <c:v>0.71489297668133767</c:v>
                      </c:pt>
                      <c:pt idx="985">
                        <c:v>0.70553022379702979</c:v>
                      </c:pt>
                      <c:pt idx="986">
                        <c:v>0.69576047122204177</c:v>
                      </c:pt>
                      <c:pt idx="987">
                        <c:v>0.68553135899616724</c:v>
                      </c:pt>
                      <c:pt idx="988">
                        <c:v>0.67607532618275201</c:v>
                      </c:pt>
                      <c:pt idx="989">
                        <c:v>0.66583653396423415</c:v>
                      </c:pt>
                      <c:pt idx="990">
                        <c:v>0.65537466191525684</c:v>
                      </c:pt>
                      <c:pt idx="991">
                        <c:v>0.64448819018897552</c:v>
                      </c:pt>
                      <c:pt idx="992">
                        <c:v>0.63412839806241728</c:v>
                      </c:pt>
                      <c:pt idx="993">
                        <c:v>0.62349624614285282</c:v>
                      </c:pt>
                      <c:pt idx="994">
                        <c:v>0.6133441338584581</c:v>
                      </c:pt>
                      <c:pt idx="995">
                        <c:v>0.60127406303171205</c:v>
                      </c:pt>
                      <c:pt idx="996">
                        <c:v>0.59038275130910922</c:v>
                      </c:pt>
                      <c:pt idx="997">
                        <c:v>0.57904395992659041</c:v>
                      </c:pt>
                      <c:pt idx="998">
                        <c:v>0.56808620825448153</c:v>
                      </c:pt>
                      <c:pt idx="999">
                        <c:v>0.55665061694553108</c:v>
                      </c:pt>
                      <c:pt idx="1000">
                        <c:v>0.54472134601177691</c:v>
                      </c:pt>
                      <c:pt idx="1001">
                        <c:v>0.53353611451255301</c:v>
                      </c:pt>
                      <c:pt idx="1002">
                        <c:v>0.52314376241074056</c:v>
                      </c:pt>
                      <c:pt idx="1003">
                        <c:v>0.51134077138101364</c:v>
                      </c:pt>
                      <c:pt idx="1004">
                        <c:v>0.4999399400456454</c:v>
                      </c:pt>
                      <c:pt idx="1005">
                        <c:v>0.48931614811972729</c:v>
                      </c:pt>
                      <c:pt idx="1006">
                        <c:v>0.47819999656800249</c:v>
                      </c:pt>
                      <c:pt idx="1007">
                        <c:v>0.46801532430835352</c:v>
                      </c:pt>
                      <c:pt idx="1008">
                        <c:v>0.45707429262353744</c:v>
                      </c:pt>
                      <c:pt idx="1009">
                        <c:v>0.44510058172355788</c:v>
                      </c:pt>
                      <c:pt idx="1010">
                        <c:v>0.43486046950604312</c:v>
                      </c:pt>
                      <c:pt idx="1011">
                        <c:v>0.42520511684411116</c:v>
                      </c:pt>
                      <c:pt idx="1012">
                        <c:v>0.41412724526329348</c:v>
                      </c:pt>
                      <c:pt idx="1013">
                        <c:v>0.40346033337014658</c:v>
                      </c:pt>
                      <c:pt idx="1014">
                        <c:v>0.3940733805042308</c:v>
                      </c:pt>
                      <c:pt idx="1015">
                        <c:v>0.38537546711464493</c:v>
                      </c:pt>
                      <c:pt idx="1016">
                        <c:v>0.37773003292517493</c:v>
                      </c:pt>
                      <c:pt idx="1017">
                        <c:v>0.36875139974893617</c:v>
                      </c:pt>
                      <c:pt idx="1018">
                        <c:v>0.3599417264442879</c:v>
                      </c:pt>
                      <c:pt idx="1019">
                        <c:v>0.35151881284570213</c:v>
                      </c:pt>
                      <c:pt idx="1020">
                        <c:v>0.3442240583897157</c:v>
                      </c:pt>
                      <c:pt idx="1021">
                        <c:v>0.33594458468211558</c:v>
                      </c:pt>
                      <c:pt idx="1022">
                        <c:v>0.32796211074879572</c:v>
                      </c:pt>
                      <c:pt idx="1023">
                        <c:v>0.31911239747457787</c:v>
                      </c:pt>
                      <c:pt idx="1024">
                        <c:v>0.3113213233957941</c:v>
                      </c:pt>
                      <c:pt idx="1025">
                        <c:v>0.30378016912707145</c:v>
                      </c:pt>
                      <c:pt idx="1026">
                        <c:v>0.29770509374412857</c:v>
                      </c:pt>
                      <c:pt idx="1027">
                        <c:v>0.28992677965564745</c:v>
                      </c:pt>
                      <c:pt idx="1028">
                        <c:v>0.28274598511305138</c:v>
                      </c:pt>
                      <c:pt idx="1029">
                        <c:v>0.27495623103326439</c:v>
                      </c:pt>
                      <c:pt idx="1030">
                        <c:v>0.26948263519319721</c:v>
                      </c:pt>
                      <c:pt idx="1031">
                        <c:v>0.26412695926351099</c:v>
                      </c:pt>
                      <c:pt idx="1032">
                        <c:v>0.25743852434672154</c:v>
                      </c:pt>
                      <c:pt idx="1033">
                        <c:v>0.25022428982953965</c:v>
                      </c:pt>
                      <c:pt idx="1034">
                        <c:v>0.24511677371125193</c:v>
                      </c:pt>
                      <c:pt idx="1035">
                        <c:v>0.2388428184794579</c:v>
                      </c:pt>
                      <c:pt idx="1036">
                        <c:v>0.23228550346301727</c:v>
                      </c:pt>
                      <c:pt idx="1037">
                        <c:v>0.22574578843320076</c:v>
                      </c:pt>
                      <c:pt idx="1038">
                        <c:v>0.21873835375885106</c:v>
                      </c:pt>
                      <c:pt idx="1039">
                        <c:v>0.21364667762852496</c:v>
                      </c:pt>
                      <c:pt idx="1040">
                        <c:v>0.20861484145272047</c:v>
                      </c:pt>
                      <c:pt idx="1041">
                        <c:v>0.20210548639983039</c:v>
                      </c:pt>
                      <c:pt idx="1042">
                        <c:v>0.19725053008959711</c:v>
                      </c:pt>
                      <c:pt idx="1043">
                        <c:v>0.19377585273035189</c:v>
                      </c:pt>
                      <c:pt idx="1044">
                        <c:v>0.18910613627933628</c:v>
                      </c:pt>
                      <c:pt idx="1045">
                        <c:v>0.18453145975609056</c:v>
                      </c:pt>
                      <c:pt idx="1046">
                        <c:v>0.17919426381235948</c:v>
                      </c:pt>
                      <c:pt idx="1047">
                        <c:v>0.17482418713361775</c:v>
                      </c:pt>
                      <c:pt idx="1048">
                        <c:v>0.16989179088223891</c:v>
                      </c:pt>
                      <c:pt idx="1049">
                        <c:v>0.16602727381927188</c:v>
                      </c:pt>
                      <c:pt idx="1050">
                        <c:v>0.16064915790663994</c:v>
                      </c:pt>
                      <c:pt idx="1051">
                        <c:v>0.15566396169538912</c:v>
                      </c:pt>
                      <c:pt idx="1052">
                        <c:v>0.15100480523634796</c:v>
                      </c:pt>
                      <c:pt idx="1053">
                        <c:v>0.14707252822487851</c:v>
                      </c:pt>
                      <c:pt idx="1054">
                        <c:v>0.14238213178957973</c:v>
                      </c:pt>
                      <c:pt idx="1055">
                        <c:v>0.13875565454570252</c:v>
                      </c:pt>
                      <c:pt idx="1056">
                        <c:v>0.13537513711489579</c:v>
                      </c:pt>
                      <c:pt idx="1057">
                        <c:v>0.1318762597740426</c:v>
                      </c:pt>
                      <c:pt idx="1058">
                        <c:v>0.12832634247197966</c:v>
                      </c:pt>
                      <c:pt idx="1059">
                        <c:v>0.12519882484889303</c:v>
                      </c:pt>
                      <c:pt idx="1060">
                        <c:v>0.12159874758495187</c:v>
                      </c:pt>
                      <c:pt idx="1061">
                        <c:v>0.11859310986923652</c:v>
                      </c:pt>
                      <c:pt idx="1062">
                        <c:v>0.11508147253808079</c:v>
                      </c:pt>
                      <c:pt idx="1063">
                        <c:v>0.10973635660036897</c:v>
                      </c:pt>
                      <c:pt idx="1064">
                        <c:v>0.10646935908328699</c:v>
                      </c:pt>
                      <c:pt idx="1065">
                        <c:v>0.10241608216377754</c:v>
                      </c:pt>
                      <c:pt idx="1066">
                        <c:v>9.9179444623622104E-2</c:v>
                      </c:pt>
                      <c:pt idx="1067">
                        <c:v>9.655220662032292E-2</c:v>
                      </c:pt>
                      <c:pt idx="1068">
                        <c:v>9.321568915607624E-2</c:v>
                      </c:pt>
                      <c:pt idx="1069">
                        <c:v>9.0907010910671701E-2</c:v>
                      </c:pt>
                      <c:pt idx="1070">
                        <c:v>8.927549215062594E-2</c:v>
                      </c:pt>
                      <c:pt idx="1071">
                        <c:v>8.6750774069411674E-2</c:v>
                      </c:pt>
                      <c:pt idx="1072">
                        <c:v>8.4569695727031269E-2</c:v>
                      </c:pt>
                      <c:pt idx="1073">
                        <c:v>8.1940257725404059E-2</c:v>
                      </c:pt>
                      <c:pt idx="1074">
                        <c:v>7.8898980036775188E-2</c:v>
                      </c:pt>
                      <c:pt idx="1075">
                        <c:v>7.6794021636543613E-2</c:v>
                      </c:pt>
                      <c:pt idx="1076">
                        <c:v>7.4324303513529255E-2</c:v>
                      </c:pt>
                      <c:pt idx="1077">
                        <c:v>7.0978106056639373E-2</c:v>
                      </c:pt>
                      <c:pt idx="1078">
                        <c:v>6.9327667310972896E-2</c:v>
                      </c:pt>
                      <c:pt idx="1079">
                        <c:v>6.8819467697204498E-2</c:v>
                      </c:pt>
                      <c:pt idx="1080">
                        <c:v>6.8082468257324127E-2</c:v>
                      </c:pt>
                      <c:pt idx="1081">
                        <c:v>6.59207499002301E-2</c:v>
                      </c:pt>
                      <c:pt idx="1082">
                        <c:v>6.3066032069815633E-2</c:v>
                      </c:pt>
                      <c:pt idx="1083">
                        <c:v>5.9894514480168956E-2</c:v>
                      </c:pt>
                      <c:pt idx="1084">
                        <c:v>5.8616755451265906E-2</c:v>
                      </c:pt>
                      <c:pt idx="1085">
                        <c:v>5.607751738108676E-2</c:v>
                      </c:pt>
                      <c:pt idx="1086">
                        <c:v>5.4266038757810546E-2</c:v>
                      </c:pt>
                      <c:pt idx="1087">
                        <c:v>5.211444039302527E-2</c:v>
                      </c:pt>
                      <c:pt idx="1088">
                        <c:v>5.0358401727614625E-2</c:v>
                      </c:pt>
                      <c:pt idx="1089">
                        <c:v>4.9926762055660823E-2</c:v>
                      </c:pt>
                      <c:pt idx="1090">
                        <c:v>4.956684232919982E-2</c:v>
                      </c:pt>
                      <c:pt idx="1091">
                        <c:v>4.9179642623471596E-2</c:v>
                      </c:pt>
                      <c:pt idx="1092">
                        <c:v>4.7433723950369801E-2</c:v>
                      </c:pt>
                      <c:pt idx="1093">
                        <c:v>4.4642806071467395E-2</c:v>
                      </c:pt>
                      <c:pt idx="1094">
                        <c:v>4.2841007440834272E-2</c:v>
                      </c:pt>
                      <c:pt idx="1095">
                        <c:v>4.2246567892608382E-2</c:v>
                      </c:pt>
                      <c:pt idx="1096">
                        <c:v>4.0672249089090638E-2</c:v>
                      </c:pt>
                      <c:pt idx="1097">
                        <c:v>4.0201009447232747E-2</c:v>
                      </c:pt>
                      <c:pt idx="1098">
                        <c:v>3.8041931088132301E-2</c:v>
                      </c:pt>
                      <c:pt idx="1099">
                        <c:v>3.8001451118897189E-2</c:v>
                      </c:pt>
                      <c:pt idx="1100">
                        <c:v>3.7407891570002426E-2</c:v>
                      </c:pt>
                      <c:pt idx="1101">
                        <c:v>3.6534932233451431E-2</c:v>
                      </c:pt>
                      <c:pt idx="1102">
                        <c:v>3.5503573017284476E-2</c:v>
                      </c:pt>
                      <c:pt idx="1103">
                        <c:v>3.311921482939667E-2</c:v>
                      </c:pt>
                      <c:pt idx="1104">
                        <c:v>3.122149627166277E-2</c:v>
                      </c:pt>
                      <c:pt idx="1105">
                        <c:v>3.1475376078714139E-2</c:v>
                      </c:pt>
                      <c:pt idx="1106">
                        <c:v>2.9424097637685682E-2</c:v>
                      </c:pt>
                      <c:pt idx="1107">
                        <c:v>2.8577538281070871E-2</c:v>
                      </c:pt>
                      <c:pt idx="1108">
                        <c:v>2.8451698376709196E-2</c:v>
                      </c:pt>
                      <c:pt idx="1109">
                        <c:v>2.7822938854566378E-2</c:v>
                      </c:pt>
                      <c:pt idx="1110">
                        <c:v>2.7782018885665598E-2</c:v>
                      </c:pt>
                      <c:pt idx="1111">
                        <c:v>2.7886738806078441E-2</c:v>
                      </c:pt>
                      <c:pt idx="1112">
                        <c:v>2.478210116560307E-2</c:v>
                      </c:pt>
                      <c:pt idx="1113">
                        <c:v>2.5815220380432474E-2</c:v>
                      </c:pt>
                      <c:pt idx="1114">
                        <c:v>2.4237381579590021E-2</c:v>
                      </c:pt>
                      <c:pt idx="1115">
                        <c:v>2.2383222988750479E-2</c:v>
                      </c:pt>
                      <c:pt idx="1116">
                        <c:v>2.0340744541034083E-2</c:v>
                      </c:pt>
                      <c:pt idx="1117">
                        <c:v>1.8732985762930834E-2</c:v>
                      </c:pt>
                      <c:pt idx="1118">
                        <c:v>1.9133385458627049E-2</c:v>
                      </c:pt>
                      <c:pt idx="1119">
                        <c:v>1.9439625225884744E-2</c:v>
                      </c:pt>
                      <c:pt idx="1120">
                        <c:v>1.7365906801910858E-2</c:v>
                      </c:pt>
                      <c:pt idx="1121">
                        <c:v>1.713182697981153E-2</c:v>
                      </c:pt>
                      <c:pt idx="1122">
                        <c:v>1.5559268174956141E-2</c:v>
                      </c:pt>
                      <c:pt idx="1123">
                        <c:v>1.5221788431440762E-2</c:v>
                      </c:pt>
                      <c:pt idx="1124">
                        <c:v>1.3864389463063976E-2</c:v>
                      </c:pt>
                      <c:pt idx="1125">
                        <c:v>1.0999551640340751E-2</c:v>
                      </c:pt>
                      <c:pt idx="1126">
                        <c:v>9.1480330474948864E-3</c:v>
                      </c:pt>
                      <c:pt idx="1127">
                        <c:v>7.5710742459835605E-3</c:v>
                      </c:pt>
                      <c:pt idx="1128">
                        <c:v>7.3022344503017441E-3</c:v>
                      </c:pt>
                      <c:pt idx="1129">
                        <c:v>6.1511953250915005E-3</c:v>
                      </c:pt>
                      <c:pt idx="1130">
                        <c:v>7.6317941998363835E-3</c:v>
                      </c:pt>
                      <c:pt idx="1131">
                        <c:v>8.1835537804991407E-3</c:v>
                      </c:pt>
                      <c:pt idx="1132">
                        <c:v>8.3076336861983655E-3</c:v>
                      </c:pt>
                      <c:pt idx="1133">
                        <c:v>8.2869537019150969E-3</c:v>
                      </c:pt>
                      <c:pt idx="1134">
                        <c:v>9.4177528425078306E-3</c:v>
                      </c:pt>
                      <c:pt idx="1135">
                        <c:v>8.9139532253955604E-3</c:v>
                      </c:pt>
                      <c:pt idx="1136">
                        <c:v>8.8673132608419608E-3</c:v>
                      </c:pt>
                      <c:pt idx="1137">
                        <c:v>6.3245551933381007E-3</c:v>
                      </c:pt>
                      <c:pt idx="1138">
                        <c:v>6.2721952331315821E-3</c:v>
                      </c:pt>
                      <c:pt idx="1139">
                        <c:v>5.3499559340335033E-3</c:v>
                      </c:pt>
                      <c:pt idx="1140">
                        <c:v>5.0762761420299939E-3</c:v>
                      </c:pt>
                      <c:pt idx="1141">
                        <c:v>2.2453182935580343E-3</c:v>
                      </c:pt>
                      <c:pt idx="1142">
                        <c:v>1.0040792368997339E-3</c:v>
                      </c:pt>
                      <c:pt idx="1143">
                        <c:v>1.3626789643639454E-3</c:v>
                      </c:pt>
                      <c:pt idx="1144">
                        <c:v>7.9023939941811402E-4</c:v>
                      </c:pt>
                      <c:pt idx="1145">
                        <c:v>9.9835924124701031E-4</c:v>
                      </c:pt>
                      <c:pt idx="1146">
                        <c:v>-1.6191987694086005E-4</c:v>
                      </c:pt>
                      <c:pt idx="1147">
                        <c:v>4.439596625905753E-4</c:v>
                      </c:pt>
                      <c:pt idx="1148">
                        <c:v>7.2291945058114676E-4</c:v>
                      </c:pt>
                      <c:pt idx="1149">
                        <c:v>1.2988790128519792E-3</c:v>
                      </c:pt>
                      <c:pt idx="1150">
                        <c:v>-1.0691991874086854E-3</c:v>
                      </c:pt>
                      <c:pt idx="1151">
                        <c:v>-1.7309586844714456E-3</c:v>
                      </c:pt>
                      <c:pt idx="1152">
                        <c:v>-2.4701581226799279E-3</c:v>
                      </c:pt>
                      <c:pt idx="1153">
                        <c:v>-2.2633582798477236E-3</c:v>
                      </c:pt>
                      <c:pt idx="1154">
                        <c:v>-1.1567591208631626E-3</c:v>
                      </c:pt>
                      <c:pt idx="1155">
                        <c:v>0</c:v>
                      </c:pt>
                      <c:pt idx="1156">
                        <c:v>-2.9167577832641808E-3</c:v>
                      </c:pt>
                      <c:pt idx="1157">
                        <c:v>-2.3962381788590111E-3</c:v>
                      </c:pt>
                      <c:pt idx="1158">
                        <c:v>-1.8941985604090956E-3</c:v>
                      </c:pt>
                      <c:pt idx="1159">
                        <c:v>-4.8443963182588802E-4</c:v>
                      </c:pt>
                      <c:pt idx="1160">
                        <c:v>-2.9009177953025068E-3</c:v>
                      </c:pt>
                      <c:pt idx="1161">
                        <c:v>-4.8536363112364096E-3</c:v>
                      </c:pt>
                      <c:pt idx="1162">
                        <c:v>-6.8446347980776088E-3</c:v>
                      </c:pt>
                      <c:pt idx="1163">
                        <c:v>-3.8218370954037949E-3</c:v>
                      </c:pt>
                      <c:pt idx="1164">
                        <c:v>-1.2051590840792144E-3</c:v>
                      </c:pt>
                      <c:pt idx="1165">
                        <c:v>-1.79079863899314E-3</c:v>
                      </c:pt>
                      <c:pt idx="1166">
                        <c:v>-4.6961164309515802E-3</c:v>
                      </c:pt>
                      <c:pt idx="1167">
                        <c:v>-2.4217581594638761E-3</c:v>
                      </c:pt>
                      <c:pt idx="1168">
                        <c:v>-1.8576785881643477E-3</c:v>
                      </c:pt>
                      <c:pt idx="1169">
                        <c:v>-1.8479985955210593E-3</c:v>
                      </c:pt>
                      <c:pt idx="1170">
                        <c:v>-3.8790370519319098E-3</c:v>
                      </c:pt>
                      <c:pt idx="1171">
                        <c:v>-4.0620769128216034E-3</c:v>
                      </c:pt>
                      <c:pt idx="1172">
                        <c:v>-4.2706367543161611E-3</c:v>
                      </c:pt>
                      <c:pt idx="1173">
                        <c:v>-2.3429982193214618E-3</c:v>
                      </c:pt>
                      <c:pt idx="1174">
                        <c:v>-3.14995760603228E-3</c:v>
                      </c:pt>
                      <c:pt idx="1175">
                        <c:v>-5.1576760801662815E-3</c:v>
                      </c:pt>
                      <c:pt idx="1176">
                        <c:v>-5.1462360888606387E-3</c:v>
                      </c:pt>
                      <c:pt idx="1177">
                        <c:v>-4.6565164610474939E-3</c:v>
                      </c:pt>
                      <c:pt idx="1178">
                        <c:v>-6.0750753829427635E-3</c:v>
                      </c:pt>
                      <c:pt idx="1179">
                        <c:v>-7.1275545830585497E-3</c:v>
                      </c:pt>
                      <c:pt idx="1180">
                        <c:v>-9.2435129749301997E-3</c:v>
                      </c:pt>
                      <c:pt idx="1181">
                        <c:v>-9.1519930444852546E-3</c:v>
                      </c:pt>
                      <c:pt idx="1182">
                        <c:v>-1.0033312374682652E-2</c:v>
                      </c:pt>
                      <c:pt idx="1183">
                        <c:v>-1.0777791808878294E-2</c:v>
                      </c:pt>
                      <c:pt idx="1184">
                        <c:v>-1.1156631520960015E-2</c:v>
                      </c:pt>
                      <c:pt idx="1185">
                        <c:v>-8.5417135082977887E-3</c:v>
                      </c:pt>
                      <c:pt idx="1186">
                        <c:v>-8.8329932869250331E-3</c:v>
                      </c:pt>
                      <c:pt idx="1187">
                        <c:v>-9.9065924709898466E-3</c:v>
                      </c:pt>
                      <c:pt idx="1188">
                        <c:v>-1.337906983190696E-2</c:v>
                      </c:pt>
                      <c:pt idx="1189">
                        <c:v>-1.2240350697333487E-2</c:v>
                      </c:pt>
                      <c:pt idx="1190">
                        <c:v>-1.2358270607714326E-2</c:v>
                      </c:pt>
                      <c:pt idx="1191">
                        <c:v>-1.3274349911494118E-2</c:v>
                      </c:pt>
                      <c:pt idx="1192">
                        <c:v>-1.6609107377078346E-2</c:v>
                      </c:pt>
                      <c:pt idx="1193">
                        <c:v>-1.8476025958220319E-2</c:v>
                      </c:pt>
                      <c:pt idx="1194">
                        <c:v>-1.6347747575711901E-2</c:v>
                      </c:pt>
                      <c:pt idx="1195">
                        <c:v>-1.3242229935905205E-2</c:v>
                      </c:pt>
                      <c:pt idx="1196">
                        <c:v>-1.54712682418361E-2</c:v>
                      </c:pt>
                      <c:pt idx="1197">
                        <c:v>-1.3944029402537713E-2</c:v>
                      </c:pt>
                      <c:pt idx="1198">
                        <c:v>-1.4715348816334912E-2</c:v>
                      </c:pt>
                      <c:pt idx="1199">
                        <c:v>-1.5380628310722576E-2</c:v>
                      </c:pt>
                      <c:pt idx="1200">
                        <c:v>-1.05863919543422E-2</c:v>
                      </c:pt>
                      <c:pt idx="1201">
                        <c:v>-1.16626311364003E-2</c:v>
                      </c:pt>
                      <c:pt idx="1202">
                        <c:v>-1.2597630425800909E-2</c:v>
                      </c:pt>
                      <c:pt idx="1203">
                        <c:v>-1.2678150364605775E-2</c:v>
                      </c:pt>
                      <c:pt idx="1204">
                        <c:v>-1.7614506612975065E-2</c:v>
                      </c:pt>
                      <c:pt idx="1205">
                        <c:v>-1.6610867375740797E-2</c:v>
                      </c:pt>
                      <c:pt idx="1206">
                        <c:v>-1.7658946579200651E-2</c:v>
                      </c:pt>
                      <c:pt idx="1207">
                        <c:v>-2.3719941972844095E-2</c:v>
                      </c:pt>
                      <c:pt idx="1208">
                        <c:v>-2.3765701938066468E-2</c:v>
                      </c:pt>
                      <c:pt idx="1209">
                        <c:v>-2.2836862643984442E-2</c:v>
                      </c:pt>
                      <c:pt idx="1210">
                        <c:v>-2.2011423271318272E-2</c:v>
                      </c:pt>
                      <c:pt idx="1211">
                        <c:v>-2.1996903282353583E-2</c:v>
                      </c:pt>
                      <c:pt idx="1212">
                        <c:v>-2.3231542344027835E-2</c:v>
                      </c:pt>
                      <c:pt idx="1213">
                        <c:v>-2.0447224460109478E-2</c:v>
                      </c:pt>
                      <c:pt idx="1214">
                        <c:v>-1.9291345338577539E-2</c:v>
                      </c:pt>
                      <c:pt idx="1215">
                        <c:v>-2.0408944489202278E-2</c:v>
                      </c:pt>
                      <c:pt idx="1216">
                        <c:v>-2.4710381220110364E-2</c:v>
                      </c:pt>
                      <c:pt idx="1217">
                        <c:v>-2.3819381897269776E-2</c:v>
                      </c:pt>
                      <c:pt idx="1218">
                        <c:v>-2.0035384773107619E-2</c:v>
                      </c:pt>
                      <c:pt idx="1219">
                        <c:v>-2.2341863020184136E-2</c:v>
                      </c:pt>
                      <c:pt idx="1220">
                        <c:v>-2.980777734608929E-2</c:v>
                      </c:pt>
                      <c:pt idx="1221">
                        <c:v>-3.3114814832740737E-2</c:v>
                      </c:pt>
                      <c:pt idx="1222">
                        <c:v>-3.0669736691000208E-2</c:v>
                      </c:pt>
                      <c:pt idx="1223">
                        <c:v>-3.2367255400885954E-2</c:v>
                      </c:pt>
                      <c:pt idx="1224">
                        <c:v>-3.5203053245679509E-2</c:v>
                      </c:pt>
                      <c:pt idx="1225">
                        <c:v>-3.8648250627329496E-2</c:v>
                      </c:pt>
                      <c:pt idx="1226">
                        <c:v>-3.7931491172066734E-2</c:v>
                      </c:pt>
                      <c:pt idx="1227">
                        <c:v>-3.3101174843107081E-2</c:v>
                      </c:pt>
                      <c:pt idx="1228">
                        <c:v>-2.9597017506266716E-2</c:v>
                      </c:pt>
                      <c:pt idx="1229">
                        <c:v>-3.4173454028175003E-2</c:v>
                      </c:pt>
                      <c:pt idx="1230">
                        <c:v>-3.2401575374802781E-2</c:v>
                      </c:pt>
                      <c:pt idx="1231">
                        <c:v>-2.8332018467666004E-2</c:v>
                      </c:pt>
                      <c:pt idx="1232">
                        <c:v>-2.710001940398523E-2</c:v>
                      </c:pt>
                      <c:pt idx="1233">
                        <c:v>-3.1100056363957126E-2</c:v>
                      </c:pt>
                      <c:pt idx="1234">
                        <c:v>-3.6406892330761928E-2</c:v>
                      </c:pt>
                      <c:pt idx="1235">
                        <c:v>-3.4990093407529017E-2</c:v>
                      </c:pt>
                      <c:pt idx="1236">
                        <c:v>-3.2402895373799569E-2</c:v>
                      </c:pt>
                      <c:pt idx="1237">
                        <c:v>-3.0722976650537758E-2</c:v>
                      </c:pt>
                      <c:pt idx="1238">
                        <c:v>-2.9167137832975365E-2</c:v>
                      </c:pt>
                      <c:pt idx="1239">
                        <c:v>-2.721925931336296E-2</c:v>
                      </c:pt>
                      <c:pt idx="1240">
                        <c:v>-2.3438342186859942E-2</c:v>
                      </c:pt>
                      <c:pt idx="1241">
                        <c:v>-1.6989267088157053E-2</c:v>
                      </c:pt>
                      <c:pt idx="1242">
                        <c:v>-1.7855186430058338E-2</c:v>
                      </c:pt>
                      <c:pt idx="1243">
                        <c:v>-2.406798170833389E-2</c:v>
                      </c:pt>
                      <c:pt idx="1244">
                        <c:v>-2.7645178989664041E-2</c:v>
                      </c:pt>
                      <c:pt idx="1245">
                        <c:v>-3.3373094636448136E-2</c:v>
                      </c:pt>
                      <c:pt idx="1246">
                        <c:v>-3.4039694129832494E-2</c:v>
                      </c:pt>
                      <c:pt idx="1247">
                        <c:v>-3.3471214561876933E-2</c:v>
                      </c:pt>
                      <c:pt idx="1248">
                        <c:v>-4.3015687308077664E-2</c:v>
                      </c:pt>
                      <c:pt idx="1249">
                        <c:v>-3.7542971467341729E-2</c:v>
                      </c:pt>
                      <c:pt idx="1250">
                        <c:v>-3.1980495694823294E-2</c:v>
                      </c:pt>
                      <c:pt idx="1251">
                        <c:v>-2.7277779268887765E-2</c:v>
                      </c:pt>
                      <c:pt idx="1252">
                        <c:v>-2.83918584221876E-2</c:v>
                      </c:pt>
                      <c:pt idx="1253">
                        <c:v>-3.0838256562925017E-2</c:v>
                      </c:pt>
                      <c:pt idx="1254">
                        <c:v>-2.7346419216721426E-2</c:v>
                      </c:pt>
                      <c:pt idx="1255">
                        <c:v>-1.8063746271552897E-2</c:v>
                      </c:pt>
                      <c:pt idx="1256">
                        <c:v>-1.967150504965615E-2</c:v>
                      </c:pt>
                      <c:pt idx="1257">
                        <c:v>-1.8392426021756312E-2</c:v>
                      </c:pt>
                      <c:pt idx="1258">
                        <c:v>-1.1590031191576271E-2</c:v>
                      </c:pt>
                      <c:pt idx="1259">
                        <c:v>-1.1476951277517028E-2</c:v>
                      </c:pt>
                      <c:pt idx="1260">
                        <c:v>-1.8916025623820526E-2</c:v>
                      </c:pt>
                      <c:pt idx="1261">
                        <c:v>-1.6760027262379323E-2</c:v>
                      </c:pt>
                      <c:pt idx="1262">
                        <c:v>-2.0685704278864833E-2</c:v>
                      </c:pt>
                      <c:pt idx="1263">
                        <c:v>-2.5794980395814966E-2</c:v>
                      </c:pt>
                      <c:pt idx="1264">
                        <c:v>-2.6387219945712841E-2</c:v>
                      </c:pt>
                      <c:pt idx="1265">
                        <c:v>-3.2145495569423393E-2</c:v>
                      </c:pt>
                      <c:pt idx="1266">
                        <c:v>-3.1146256328845257E-2</c:v>
                      </c:pt>
                      <c:pt idx="1267">
                        <c:v>-1.9860704905864324E-2</c:v>
                      </c:pt>
                      <c:pt idx="1268">
                        <c:v>-2.9264817758738595E-2</c:v>
                      </c:pt>
                      <c:pt idx="1269">
                        <c:v>-2.6010580231959134E-2</c:v>
                      </c:pt>
                      <c:pt idx="1270">
                        <c:v>-3.1733655882421538E-2</c:v>
                      </c:pt>
                      <c:pt idx="1271">
                        <c:v>-3.5364973122620463E-2</c:v>
                      </c:pt>
                      <c:pt idx="1272">
                        <c:v>-4.3156047201404223E-2</c:v>
                      </c:pt>
                      <c:pt idx="1273">
                        <c:v>-4.3832326687431672E-2</c:v>
                      </c:pt>
                      <c:pt idx="1274">
                        <c:v>-4.9675082246937563E-2</c:v>
                      </c:pt>
                      <c:pt idx="1275">
                        <c:v>-3.9393610060856461E-2</c:v>
                      </c:pt>
                      <c:pt idx="1276">
                        <c:v>-4.2617047611043901E-2</c:v>
                      </c:pt>
                      <c:pt idx="1277">
                        <c:v>-3.512869330219312E-2</c:v>
                      </c:pt>
                      <c:pt idx="1278">
                        <c:v>-2.8382178429544408E-2</c:v>
                      </c:pt>
                      <c:pt idx="1279">
                        <c:v>-2.5247180812142674E-2</c:v>
                      </c:pt>
                      <c:pt idx="1280">
                        <c:v>-2.6326059992194454E-2</c:v>
                      </c:pt>
                      <c:pt idx="1281">
                        <c:v>-2.1622463566927697E-2</c:v>
                      </c:pt>
                      <c:pt idx="1282">
                        <c:v>-3.1475376078714236E-2</c:v>
                      </c:pt>
                      <c:pt idx="1283">
                        <c:v>-2.7259739282598172E-2</c:v>
                      </c:pt>
                      <c:pt idx="1284">
                        <c:v>-2.2581662837936282E-2</c:v>
                      </c:pt>
                      <c:pt idx="1285">
                        <c:v>-2.8338178462984486E-2</c:v>
                      </c:pt>
                      <c:pt idx="1286">
                        <c:v>-1.5091548530423151E-2</c:v>
                      </c:pt>
                      <c:pt idx="1287">
                        <c:v>-1.6365347562335927E-2</c:v>
                      </c:pt>
                      <c:pt idx="1288">
                        <c:v>-1.6074067783708488E-2</c:v>
                      </c:pt>
                      <c:pt idx="1289">
                        <c:v>-8.4171936029330972E-4</c:v>
                      </c:pt>
                      <c:pt idx="1290">
                        <c:v>-6.7900748395430741E-3</c:v>
                      </c:pt>
                      <c:pt idx="1291">
                        <c:v>-1.4246309172805036E-2</c:v>
                      </c:pt>
                      <c:pt idx="1292">
                        <c:v>-1.64410275048191E-2</c:v>
                      </c:pt>
                      <c:pt idx="1293">
                        <c:v>-2.9507697574149887E-2</c:v>
                      </c:pt>
                      <c:pt idx="1294">
                        <c:v>-2.6384139948053695E-2</c:v>
                      </c:pt>
                      <c:pt idx="1295">
                        <c:v>-2.7361819205017436E-2</c:v>
                      </c:pt>
                      <c:pt idx="1296">
                        <c:v>-4.417552642659997E-2</c:v>
                      </c:pt>
                      <c:pt idx="1297">
                        <c:v>-3.5795292795577478E-2</c:v>
                      </c:pt>
                      <c:pt idx="1298">
                        <c:v>-2.334594225708387E-2</c:v>
                      </c:pt>
                    </c:numCache>
                  </c:numRef>
                </c:yVal>
                <c:smooth val="0"/>
                <c:extLst xmlns:c15="http://schemas.microsoft.com/office/drawing/2012/chart">
                  <c:ext xmlns:c16="http://schemas.microsoft.com/office/drawing/2014/chart" uri="{C3380CC4-5D6E-409C-BE32-E72D297353CC}">
                    <c16:uniqueId val="{0000000E-EA6C-4C0E-9A4F-E63847BC888B}"/>
                  </c:ext>
                </c:extLst>
              </c15:ser>
            </c15:filteredScatterSeries>
            <c15:filteredScatterSeries>
              <c15:ser>
                <c:idx val="3"/>
                <c:order val="3"/>
                <c:tx>
                  <c:strRef>
                    <c:extLst xmlns:c15="http://schemas.microsoft.com/office/drawing/2012/chart">
                      <c:ext xmlns:c15="http://schemas.microsoft.com/office/drawing/2012/chart" uri="{02D57815-91ED-43cb-92C2-25804820EDAC}">
                        <c15:formulaRef>
                          <c15:sqref>'24.08.21 Eg Filtres +Lihgt  Abs'!$CG$1</c15:sqref>
                        </c15:formulaRef>
                      </c:ext>
                    </c:extLst>
                    <c:strCache>
                      <c:ptCount val="1"/>
                      <c:pt idx="0">
                        <c:v>Abs ML</c:v>
                      </c:pt>
                    </c:strCache>
                  </c:strRef>
                </c:tx>
                <c:spPr>
                  <a:ln w="19050" cap="rnd">
                    <a:solidFill>
                      <a:schemeClr val="accent4"/>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Abs'!$CC$2:$CC$1300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Abs'!$CG$2:$CG$1300</c15:sqref>
                        </c15:formulaRef>
                      </c:ext>
                    </c:extLst>
                    <c:numCache>
                      <c:formatCode>General</c:formatCode>
                      <c:ptCount val="1299"/>
                      <c:pt idx="0">
                        <c:v>0.11145075394820049</c:v>
                      </c:pt>
                      <c:pt idx="1">
                        <c:v>-0.32076054641492824</c:v>
                      </c:pt>
                      <c:pt idx="2">
                        <c:v>-0.23266656199721439</c:v>
                      </c:pt>
                      <c:pt idx="3">
                        <c:v>-0.27306823017923215</c:v>
                      </c:pt>
                      <c:pt idx="4">
                        <c:v>-1.385786527829874</c:v>
                      </c:pt>
                      <c:pt idx="5">
                        <c:v>-1.2090379884483293</c:v>
                      </c:pt>
                      <c:pt idx="6">
                        <c:v>-0.88713959085013971</c:v>
                      </c:pt>
                      <c:pt idx="7">
                        <c:v>-0.20335019655812511</c:v>
                      </c:pt>
                      <c:pt idx="8">
                        <c:v>-0.73904768635916396</c:v>
                      </c:pt>
                      <c:pt idx="9">
                        <c:v>0.32247547630069878</c:v>
                      </c:pt>
                      <c:pt idx="10">
                        <c:v>-0.4305046497973839</c:v>
                      </c:pt>
                      <c:pt idx="11">
                        <c:v>-0.4791965929588422</c:v>
                      </c:pt>
                      <c:pt idx="12">
                        <c:v>-1.243410292305432</c:v>
                      </c:pt>
                      <c:pt idx="13">
                        <c:v>-1.7038174228193206</c:v>
                      </c:pt>
                      <c:pt idx="14">
                        <c:v>-1.8826078242603257</c:v>
                      </c:pt>
                      <c:pt idx="15">
                        <c:v>-1.1698847306621083</c:v>
                      </c:pt>
                      <c:pt idx="16">
                        <c:v>-3.5056534125186345</c:v>
                      </c:pt>
                      <c:pt idx="17">
                        <c:v>-2.3650114926049008</c:v>
                      </c:pt>
                      <c:pt idx="18">
                        <c:v>-1.2346167962161487</c:v>
                      </c:pt>
                      <c:pt idx="19">
                        <c:v>-0.93341548707391164</c:v>
                      </c:pt>
                      <c:pt idx="20">
                        <c:v>-0.1855991324888091</c:v>
                      </c:pt>
                      <c:pt idx="21">
                        <c:v>2.8109301159760501E-3</c:v>
                      </c:pt>
                      <c:pt idx="22">
                        <c:v>-1.1935346587986237E-2</c:v>
                      </c:pt>
                      <c:pt idx="23">
                        <c:v>0.30847787225514023</c:v>
                      </c:pt>
                      <c:pt idx="24">
                        <c:v>0.22781962592618574</c:v>
                      </c:pt>
                      <c:pt idx="25">
                        <c:v>0.18205972317790584</c:v>
                      </c:pt>
                      <c:pt idx="26">
                        <c:v>0.32079235111990406</c:v>
                      </c:pt>
                      <c:pt idx="27">
                        <c:v>0.22017993385631024</c:v>
                      </c:pt>
                      <c:pt idx="28">
                        <c:v>0.24687367322634493</c:v>
                      </c:pt>
                      <c:pt idx="29">
                        <c:v>0.3951542755367799</c:v>
                      </c:pt>
                      <c:pt idx="30">
                        <c:v>0.26558594615715864</c:v>
                      </c:pt>
                      <c:pt idx="31">
                        <c:v>0.33112130768830761</c:v>
                      </c:pt>
                      <c:pt idx="32">
                        <c:v>0.63255368053637873</c:v>
                      </c:pt>
                      <c:pt idx="33">
                        <c:v>0.62186275613515274</c:v>
                      </c:pt>
                      <c:pt idx="34">
                        <c:v>0.47224736588889843</c:v>
                      </c:pt>
                      <c:pt idx="35">
                        <c:v>0.21151390900522443</c:v>
                      </c:pt>
                      <c:pt idx="36">
                        <c:v>0.16682123080169547</c:v>
                      </c:pt>
                      <c:pt idx="37">
                        <c:v>0.21954939295924591</c:v>
                      </c:pt>
                      <c:pt idx="38">
                        <c:v>0.20777054571320527</c:v>
                      </c:pt>
                      <c:pt idx="39">
                        <c:v>6.1258385966754335E-2</c:v>
                      </c:pt>
                      <c:pt idx="40">
                        <c:v>7.9168473560949654E-3</c:v>
                      </c:pt>
                      <c:pt idx="41">
                        <c:v>-1.0576326495995339E-3</c:v>
                      </c:pt>
                      <c:pt idx="42">
                        <c:v>0.15817085588480417</c:v>
                      </c:pt>
                      <c:pt idx="43">
                        <c:v>-1.4700336574552601E-2</c:v>
                      </c:pt>
                      <c:pt idx="44">
                        <c:v>8.7316536073855366E-2</c:v>
                      </c:pt>
                      <c:pt idx="45">
                        <c:v>7.7766037522483927E-2</c:v>
                      </c:pt>
                      <c:pt idx="46">
                        <c:v>6.1671342294855686E-2</c:v>
                      </c:pt>
                      <c:pt idx="47">
                        <c:v>0.15370254725396648</c:v>
                      </c:pt>
                      <c:pt idx="48">
                        <c:v>0.24195050683069122</c:v>
                      </c:pt>
                      <c:pt idx="49">
                        <c:v>0.2254938437702407</c:v>
                      </c:pt>
                      <c:pt idx="50">
                        <c:v>0.3868199283233012</c:v>
                      </c:pt>
                      <c:pt idx="51">
                        <c:v>0.3717550997329917</c:v>
                      </c:pt>
                      <c:pt idx="52">
                        <c:v>0.4306922470730834</c:v>
                      </c:pt>
                      <c:pt idx="53">
                        <c:v>0.45585431223839984</c:v>
                      </c:pt>
                      <c:pt idx="54">
                        <c:v>0.41845955173540089</c:v>
                      </c:pt>
                      <c:pt idx="55">
                        <c:v>0.43438007834054138</c:v>
                      </c:pt>
                      <c:pt idx="56">
                        <c:v>0.57625531403612273</c:v>
                      </c:pt>
                      <c:pt idx="57">
                        <c:v>0.59139081974860119</c:v>
                      </c:pt>
                      <c:pt idx="58">
                        <c:v>0.48015361167666815</c:v>
                      </c:pt>
                      <c:pt idx="59">
                        <c:v>0.48830318869933376</c:v>
                      </c:pt>
                      <c:pt idx="60">
                        <c:v>0.3015681738899525</c:v>
                      </c:pt>
                      <c:pt idx="61">
                        <c:v>0.24289202706529894</c:v>
                      </c:pt>
                      <c:pt idx="62">
                        <c:v>0.19922770098932821</c:v>
                      </c:pt>
                      <c:pt idx="63">
                        <c:v>0.12080537590384681</c:v>
                      </c:pt>
                      <c:pt idx="64">
                        <c:v>0.11683736033064769</c:v>
                      </c:pt>
                      <c:pt idx="65">
                        <c:v>0.15142623908353978</c:v>
                      </c:pt>
                      <c:pt idx="66">
                        <c:v>0.10046096628751744</c:v>
                      </c:pt>
                      <c:pt idx="67">
                        <c:v>0.32753343406506014</c:v>
                      </c:pt>
                      <c:pt idx="68">
                        <c:v>0.36737008913899588</c:v>
                      </c:pt>
                      <c:pt idx="69">
                        <c:v>0.40235980814190347</c:v>
                      </c:pt>
                      <c:pt idx="70">
                        <c:v>0.50450389961021558</c:v>
                      </c:pt>
                      <c:pt idx="71">
                        <c:v>0.5442143455374211</c:v>
                      </c:pt>
                      <c:pt idx="72">
                        <c:v>0.53905188659956693</c:v>
                      </c:pt>
                      <c:pt idx="73">
                        <c:v>0.36918194764945561</c:v>
                      </c:pt>
                      <c:pt idx="74">
                        <c:v>0.35332149659815842</c:v>
                      </c:pt>
                      <c:pt idx="75">
                        <c:v>0.381038539729882</c:v>
                      </c:pt>
                      <c:pt idx="76">
                        <c:v>0.40547162086368432</c:v>
                      </c:pt>
                      <c:pt idx="77">
                        <c:v>0.30311953672156078</c:v>
                      </c:pt>
                      <c:pt idx="78">
                        <c:v>0.19434593119380206</c:v>
                      </c:pt>
                      <c:pt idx="79">
                        <c:v>0.23442288848311241</c:v>
                      </c:pt>
                      <c:pt idx="80">
                        <c:v>0.44798088082877996</c:v>
                      </c:pt>
                      <c:pt idx="81">
                        <c:v>0.24336202992772235</c:v>
                      </c:pt>
                      <c:pt idx="82">
                        <c:v>0.21073393647843144</c:v>
                      </c:pt>
                      <c:pt idx="83">
                        <c:v>0.16176832140320332</c:v>
                      </c:pt>
                      <c:pt idx="84">
                        <c:v>0.22857082276752408</c:v>
                      </c:pt>
                      <c:pt idx="85">
                        <c:v>0.29803583229126634</c:v>
                      </c:pt>
                      <c:pt idx="86">
                        <c:v>0.32622237344882643</c:v>
                      </c:pt>
                      <c:pt idx="87">
                        <c:v>0.37637586901307973</c:v>
                      </c:pt>
                      <c:pt idx="88">
                        <c:v>0.28834700851507861</c:v>
                      </c:pt>
                      <c:pt idx="89">
                        <c:v>0.30783420560681596</c:v>
                      </c:pt>
                      <c:pt idx="90">
                        <c:v>0.37049250342910239</c:v>
                      </c:pt>
                      <c:pt idx="91">
                        <c:v>0.42190556627772358</c:v>
                      </c:pt>
                      <c:pt idx="92">
                        <c:v>0.53389599053734293</c:v>
                      </c:pt>
                      <c:pt idx="93">
                        <c:v>0.47082776540647669</c:v>
                      </c:pt>
                      <c:pt idx="94">
                        <c:v>0.29136946516097445</c:v>
                      </c:pt>
                      <c:pt idx="95">
                        <c:v>0.52336711868051844</c:v>
                      </c:pt>
                      <c:pt idx="96">
                        <c:v>0.4445651564816725</c:v>
                      </c:pt>
                      <c:pt idx="97">
                        <c:v>0.44646384688508239</c:v>
                      </c:pt>
                      <c:pt idx="98">
                        <c:v>0.20970861337039495</c:v>
                      </c:pt>
                      <c:pt idx="99">
                        <c:v>0.14112353401765604</c:v>
                      </c:pt>
                      <c:pt idx="100">
                        <c:v>0.19292077750892406</c:v>
                      </c:pt>
                      <c:pt idx="101">
                        <c:v>0.26548346433001363</c:v>
                      </c:pt>
                      <c:pt idx="102">
                        <c:v>0.26191376482389517</c:v>
                      </c:pt>
                      <c:pt idx="103">
                        <c:v>0.16816359128631853</c:v>
                      </c:pt>
                      <c:pt idx="104">
                        <c:v>0.1682059975596199</c:v>
                      </c:pt>
                      <c:pt idx="105">
                        <c:v>0.33531145135975199</c:v>
                      </c:pt>
                      <c:pt idx="106">
                        <c:v>0.12510002074878362</c:v>
                      </c:pt>
                      <c:pt idx="107">
                        <c:v>0.18701620878829614</c:v>
                      </c:pt>
                      <c:pt idx="108">
                        <c:v>0.14079740958250503</c:v>
                      </c:pt>
                      <c:pt idx="109">
                        <c:v>0.11582465813728414</c:v>
                      </c:pt>
                      <c:pt idx="110">
                        <c:v>0.1621297843994387</c:v>
                      </c:pt>
                      <c:pt idx="111">
                        <c:v>0.15256767460656798</c:v>
                      </c:pt>
                      <c:pt idx="112">
                        <c:v>0.22544083592861386</c:v>
                      </c:pt>
                      <c:pt idx="113">
                        <c:v>0.34730535899182091</c:v>
                      </c:pt>
                      <c:pt idx="114">
                        <c:v>0.3270139572171184</c:v>
                      </c:pt>
                      <c:pt idx="115">
                        <c:v>0.41152814539697546</c:v>
                      </c:pt>
                      <c:pt idx="116">
                        <c:v>0.4781943408828277</c:v>
                      </c:pt>
                      <c:pt idx="117">
                        <c:v>0.59094050551306765</c:v>
                      </c:pt>
                      <c:pt idx="118">
                        <c:v>0.65090650981730447</c:v>
                      </c:pt>
                      <c:pt idx="119">
                        <c:v>0.58392428662803963</c:v>
                      </c:pt>
                      <c:pt idx="120">
                        <c:v>0.62871490312943112</c:v>
                      </c:pt>
                      <c:pt idx="121">
                        <c:v>0.56787351218347348</c:v>
                      </c:pt>
                      <c:pt idx="122">
                        <c:v>0.60408241154379527</c:v>
                      </c:pt>
                      <c:pt idx="123">
                        <c:v>0.52954682334101855</c:v>
                      </c:pt>
                      <c:pt idx="124">
                        <c:v>0.54570714732494652</c:v>
                      </c:pt>
                      <c:pt idx="125">
                        <c:v>0.55546816273306387</c:v>
                      </c:pt>
                      <c:pt idx="126">
                        <c:v>0.61109206755319334</c:v>
                      </c:pt>
                      <c:pt idx="127">
                        <c:v>0.67564804610571572</c:v>
                      </c:pt>
                      <c:pt idx="128">
                        <c:v>0.6842100746198958</c:v>
                      </c:pt>
                      <c:pt idx="129">
                        <c:v>0.65899146775684436</c:v>
                      </c:pt>
                      <c:pt idx="130">
                        <c:v>0.6608750130626464</c:v>
                      </c:pt>
                      <c:pt idx="131">
                        <c:v>0.72628517512023927</c:v>
                      </c:pt>
                      <c:pt idx="132">
                        <c:v>0.65942865624111779</c:v>
                      </c:pt>
                      <c:pt idx="133">
                        <c:v>0.48643882718383463</c:v>
                      </c:pt>
                      <c:pt idx="134">
                        <c:v>0.41234042746533145</c:v>
                      </c:pt>
                      <c:pt idx="135">
                        <c:v>0.35011830845414471</c:v>
                      </c:pt>
                      <c:pt idx="136">
                        <c:v>0.27807055495171484</c:v>
                      </c:pt>
                      <c:pt idx="137">
                        <c:v>0.29862952011748539</c:v>
                      </c:pt>
                      <c:pt idx="138">
                        <c:v>0.24177532853502964</c:v>
                      </c:pt>
                      <c:pt idx="139">
                        <c:v>0.26053858996112239</c:v>
                      </c:pt>
                      <c:pt idx="140">
                        <c:v>0.33259139182942166</c:v>
                      </c:pt>
                      <c:pt idx="141">
                        <c:v>0.40317108053708528</c:v>
                      </c:pt>
                      <c:pt idx="142">
                        <c:v>0.46852772991646452</c:v>
                      </c:pt>
                      <c:pt idx="143">
                        <c:v>0.44811314801455326</c:v>
                      </c:pt>
                      <c:pt idx="144">
                        <c:v>0.51824100797692263</c:v>
                      </c:pt>
                      <c:pt idx="145">
                        <c:v>0.54163564025142874</c:v>
                      </c:pt>
                      <c:pt idx="146">
                        <c:v>0.53119915349001101</c:v>
                      </c:pt>
                      <c:pt idx="147">
                        <c:v>0.55225437302072489</c:v>
                      </c:pt>
                      <c:pt idx="148">
                        <c:v>0.49967261347338177</c:v>
                      </c:pt>
                      <c:pt idx="149">
                        <c:v>0.49646437696349865</c:v>
                      </c:pt>
                      <c:pt idx="150">
                        <c:v>0.5458787917644996</c:v>
                      </c:pt>
                      <c:pt idx="151">
                        <c:v>0.4948892868123051</c:v>
                      </c:pt>
                      <c:pt idx="152">
                        <c:v>0.33500703489783867</c:v>
                      </c:pt>
                      <c:pt idx="153">
                        <c:v>0.29349179817239052</c:v>
                      </c:pt>
                      <c:pt idx="154">
                        <c:v>0.3216546120103651</c:v>
                      </c:pt>
                      <c:pt idx="155">
                        <c:v>0.28681735365670796</c:v>
                      </c:pt>
                      <c:pt idx="156">
                        <c:v>0.30261066144194432</c:v>
                      </c:pt>
                      <c:pt idx="157">
                        <c:v>0.43568659542749294</c:v>
                      </c:pt>
                      <c:pt idx="158">
                        <c:v>0.49779765038955692</c:v>
                      </c:pt>
                      <c:pt idx="159">
                        <c:v>0.56603540217049431</c:v>
                      </c:pt>
                      <c:pt idx="160">
                        <c:v>0.66554626600142641</c:v>
                      </c:pt>
                      <c:pt idx="161">
                        <c:v>0.68751473491788051</c:v>
                      </c:pt>
                      <c:pt idx="162">
                        <c:v>0.7844463886262335</c:v>
                      </c:pt>
                      <c:pt idx="163">
                        <c:v>0.82917087153473845</c:v>
                      </c:pt>
                      <c:pt idx="164">
                        <c:v>0.80845843604654377</c:v>
                      </c:pt>
                      <c:pt idx="165">
                        <c:v>0.83685397955108898</c:v>
                      </c:pt>
                      <c:pt idx="166">
                        <c:v>0.94102246573295423</c:v>
                      </c:pt>
                      <c:pt idx="167">
                        <c:v>0.85750331046591854</c:v>
                      </c:pt>
                      <c:pt idx="168">
                        <c:v>0.7698429806763698</c:v>
                      </c:pt>
                      <c:pt idx="169">
                        <c:v>0.74945465027697833</c:v>
                      </c:pt>
                      <c:pt idx="170">
                        <c:v>0.71119459986399669</c:v>
                      </c:pt>
                      <c:pt idx="171">
                        <c:v>0.60416570958063687</c:v>
                      </c:pt>
                      <c:pt idx="172">
                        <c:v>0.56323305427649595</c:v>
                      </c:pt>
                      <c:pt idx="173">
                        <c:v>0.54143017176055175</c:v>
                      </c:pt>
                      <c:pt idx="174">
                        <c:v>0.56787098800053915</c:v>
                      </c:pt>
                      <c:pt idx="175">
                        <c:v>0.62239132004165887</c:v>
                      </c:pt>
                      <c:pt idx="176">
                        <c:v>0.56729446461827526</c:v>
                      </c:pt>
                      <c:pt idx="177">
                        <c:v>0.61328558252336507</c:v>
                      </c:pt>
                      <c:pt idx="178">
                        <c:v>0.6705254692582282</c:v>
                      </c:pt>
                      <c:pt idx="179">
                        <c:v>0.67291940435340769</c:v>
                      </c:pt>
                      <c:pt idx="180">
                        <c:v>0.6964533715259037</c:v>
                      </c:pt>
                      <c:pt idx="181">
                        <c:v>0.78232203626847008</c:v>
                      </c:pt>
                      <c:pt idx="182">
                        <c:v>0.79818652601246221</c:v>
                      </c:pt>
                      <c:pt idx="183">
                        <c:v>0.83927315647561429</c:v>
                      </c:pt>
                      <c:pt idx="184">
                        <c:v>0.86983949730392007</c:v>
                      </c:pt>
                      <c:pt idx="185">
                        <c:v>0.95412146065379333</c:v>
                      </c:pt>
                      <c:pt idx="186">
                        <c:v>0.98876637626783381</c:v>
                      </c:pt>
                      <c:pt idx="187">
                        <c:v>0.94628134845891043</c:v>
                      </c:pt>
                      <c:pt idx="188">
                        <c:v>0.90285278106903166</c:v>
                      </c:pt>
                      <c:pt idx="189">
                        <c:v>0.86950580031996549</c:v>
                      </c:pt>
                      <c:pt idx="190">
                        <c:v>0.94160706650060877</c:v>
                      </c:pt>
                      <c:pt idx="191">
                        <c:v>0.93082476667715053</c:v>
                      </c:pt>
                      <c:pt idx="192">
                        <c:v>0.89175596805192148</c:v>
                      </c:pt>
                      <c:pt idx="193">
                        <c:v>0.89503740586690783</c:v>
                      </c:pt>
                      <c:pt idx="194">
                        <c:v>0.91440243250461017</c:v>
                      </c:pt>
                      <c:pt idx="195">
                        <c:v>0.9438848891807966</c:v>
                      </c:pt>
                      <c:pt idx="196">
                        <c:v>1.0317047473318119</c:v>
                      </c:pt>
                      <c:pt idx="197">
                        <c:v>1.0094343861363797</c:v>
                      </c:pt>
                      <c:pt idx="198">
                        <c:v>1.030377531944797</c:v>
                      </c:pt>
                      <c:pt idx="199">
                        <c:v>1.0327159350154151</c:v>
                      </c:pt>
                      <c:pt idx="200">
                        <c:v>1.069299927959819</c:v>
                      </c:pt>
                      <c:pt idx="201">
                        <c:v>1.138644281539287</c:v>
                      </c:pt>
                      <c:pt idx="202">
                        <c:v>1.174531095157153</c:v>
                      </c:pt>
                      <c:pt idx="203">
                        <c:v>1.1486546862213434</c:v>
                      </c:pt>
                      <c:pt idx="204">
                        <c:v>1.1883464531948327</c:v>
                      </c:pt>
                      <c:pt idx="205">
                        <c:v>1.2248178675803536</c:v>
                      </c:pt>
                      <c:pt idx="206">
                        <c:v>1.2552155929886273</c:v>
                      </c:pt>
                      <c:pt idx="207">
                        <c:v>1.2691278796509959</c:v>
                      </c:pt>
                      <c:pt idx="208">
                        <c:v>1.2698901828972469</c:v>
                      </c:pt>
                      <c:pt idx="209">
                        <c:v>1.2537657023109905</c:v>
                      </c:pt>
                      <c:pt idx="210">
                        <c:v>1.2978197622320642</c:v>
                      </c:pt>
                      <c:pt idx="211">
                        <c:v>1.3261138335826383</c:v>
                      </c:pt>
                      <c:pt idx="212">
                        <c:v>1.3337121290523861</c:v>
                      </c:pt>
                      <c:pt idx="213">
                        <c:v>1.3461134398101007</c:v>
                      </c:pt>
                      <c:pt idx="214">
                        <c:v>1.3549748364203247</c:v>
                      </c:pt>
                      <c:pt idx="215">
                        <c:v>1.3600141152309702</c:v>
                      </c:pt>
                      <c:pt idx="216">
                        <c:v>1.3734629619065453</c:v>
                      </c:pt>
                      <c:pt idx="217">
                        <c:v>1.3758281213162704</c:v>
                      </c:pt>
                      <c:pt idx="218">
                        <c:v>1.3735770549751898</c:v>
                      </c:pt>
                      <c:pt idx="219">
                        <c:v>1.3797163727087358</c:v>
                      </c:pt>
                      <c:pt idx="220">
                        <c:v>1.3884540843551645</c:v>
                      </c:pt>
                      <c:pt idx="221">
                        <c:v>1.3925705218849185</c:v>
                      </c:pt>
                      <c:pt idx="222">
                        <c:v>1.401280467519066</c:v>
                      </c:pt>
                      <c:pt idx="223">
                        <c:v>1.4136085769716769</c:v>
                      </c:pt>
                      <c:pt idx="224">
                        <c:v>1.4208565158501016</c:v>
                      </c:pt>
                      <c:pt idx="225">
                        <c:v>1.4291272536536286</c:v>
                      </c:pt>
                      <c:pt idx="226">
                        <c:v>1.4375888196870112</c:v>
                      </c:pt>
                      <c:pt idx="227">
                        <c:v>1.4420031108030482</c:v>
                      </c:pt>
                      <c:pt idx="228">
                        <c:v>1.4486280813332129</c:v>
                      </c:pt>
                      <c:pt idx="229">
                        <c:v>1.457278456250104</c:v>
                      </c:pt>
                      <c:pt idx="230">
                        <c:v>1.4582861100775981</c:v>
                      </c:pt>
                      <c:pt idx="231">
                        <c:v>1.4649065370784802</c:v>
                      </c:pt>
                      <c:pt idx="232">
                        <c:v>1.471418929049761</c:v>
                      </c:pt>
                      <c:pt idx="233">
                        <c:v>1.4775112969807236</c:v>
                      </c:pt>
                      <c:pt idx="234">
                        <c:v>1.4865892684867368</c:v>
                      </c:pt>
                      <c:pt idx="235">
                        <c:v>1.4953072915062757</c:v>
                      </c:pt>
                      <c:pt idx="236">
                        <c:v>1.5028369292002024</c:v>
                      </c:pt>
                      <c:pt idx="237">
                        <c:v>1.5126827571549226</c:v>
                      </c:pt>
                      <c:pt idx="238">
                        <c:v>1.5169536746802743</c:v>
                      </c:pt>
                      <c:pt idx="239">
                        <c:v>1.5225003142607754</c:v>
                      </c:pt>
                      <c:pt idx="240">
                        <c:v>1.5285573436306534</c:v>
                      </c:pt>
                      <c:pt idx="241">
                        <c:v>1.5335991466242331</c:v>
                      </c:pt>
                      <c:pt idx="242">
                        <c:v>1.5389413273870312</c:v>
                      </c:pt>
                      <c:pt idx="243">
                        <c:v>1.5412590321575854</c:v>
                      </c:pt>
                      <c:pt idx="244">
                        <c:v>1.545487038573049</c:v>
                      </c:pt>
                      <c:pt idx="245">
                        <c:v>1.5519025019196409</c:v>
                      </c:pt>
                      <c:pt idx="246">
                        <c:v>1.5563072011405268</c:v>
                      </c:pt>
                      <c:pt idx="247">
                        <c:v>1.5592832128204259</c:v>
                      </c:pt>
                      <c:pt idx="248">
                        <c:v>1.5612278433532456</c:v>
                      </c:pt>
                      <c:pt idx="249">
                        <c:v>1.5641033925523478</c:v>
                      </c:pt>
                      <c:pt idx="250">
                        <c:v>1.5663958554935558</c:v>
                      </c:pt>
                      <c:pt idx="251">
                        <c:v>1.5681880253771252</c:v>
                      </c:pt>
                      <c:pt idx="252">
                        <c:v>1.568893282089054</c:v>
                      </c:pt>
                      <c:pt idx="253">
                        <c:v>1.5689659785575707</c:v>
                      </c:pt>
                      <c:pt idx="254">
                        <c:v>1.569091178031127</c:v>
                      </c:pt>
                      <c:pt idx="255">
                        <c:v>1.5693006852146989</c:v>
                      </c:pt>
                      <c:pt idx="256">
                        <c:v>1.5683349328239193</c:v>
                      </c:pt>
                      <c:pt idx="257">
                        <c:v>1.5659026301481338</c:v>
                      </c:pt>
                      <c:pt idx="258">
                        <c:v>1.5637389005365905</c:v>
                      </c:pt>
                      <c:pt idx="259">
                        <c:v>1.5599642373761822</c:v>
                      </c:pt>
                      <c:pt idx="260">
                        <c:v>1.5567211671418018</c:v>
                      </c:pt>
                      <c:pt idx="261">
                        <c:v>1.5528859235909631</c:v>
                      </c:pt>
                      <c:pt idx="262">
                        <c:v>1.5482969590158513</c:v>
                      </c:pt>
                      <c:pt idx="263">
                        <c:v>1.5435686595427494</c:v>
                      </c:pt>
                      <c:pt idx="264">
                        <c:v>1.5386571043885948</c:v>
                      </c:pt>
                      <c:pt idx="265">
                        <c:v>1.5325405043014599</c:v>
                      </c:pt>
                      <c:pt idx="266">
                        <c:v>1.5266096840783121</c:v>
                      </c:pt>
                      <c:pt idx="267">
                        <c:v>1.5199498798236502</c:v>
                      </c:pt>
                      <c:pt idx="268">
                        <c:v>1.5129392141410785</c:v>
                      </c:pt>
                      <c:pt idx="269">
                        <c:v>1.5050768891363708</c:v>
                      </c:pt>
                      <c:pt idx="270">
                        <c:v>1.4961271461234356</c:v>
                      </c:pt>
                      <c:pt idx="271">
                        <c:v>1.4872803897742315</c:v>
                      </c:pt>
                      <c:pt idx="272">
                        <c:v>1.4783806255834016</c:v>
                      </c:pt>
                      <c:pt idx="273">
                        <c:v>1.4691966383941348</c:v>
                      </c:pt>
                      <c:pt idx="274">
                        <c:v>1.4592523673049649</c:v>
                      </c:pt>
                      <c:pt idx="275">
                        <c:v>1.4491450339982197</c:v>
                      </c:pt>
                      <c:pt idx="276">
                        <c:v>1.4396798528300381</c:v>
                      </c:pt>
                      <c:pt idx="277">
                        <c:v>1.4302283022497031</c:v>
                      </c:pt>
                      <c:pt idx="278">
                        <c:v>1.4212220175390327</c:v>
                      </c:pt>
                      <c:pt idx="279">
                        <c:v>1.4111434599177417</c:v>
                      </c:pt>
                      <c:pt idx="280">
                        <c:v>1.4012733998068494</c:v>
                      </c:pt>
                      <c:pt idx="281">
                        <c:v>1.391094884541348</c:v>
                      </c:pt>
                      <c:pt idx="282">
                        <c:v>1.3811445554131352</c:v>
                      </c:pt>
                      <c:pt idx="283">
                        <c:v>1.3715082346419873</c:v>
                      </c:pt>
                      <c:pt idx="284">
                        <c:v>1.3617633740046513</c:v>
                      </c:pt>
                      <c:pt idx="285">
                        <c:v>1.3523688699586385</c:v>
                      </c:pt>
                      <c:pt idx="286">
                        <c:v>1.3439163909838203</c:v>
                      </c:pt>
                      <c:pt idx="287">
                        <c:v>1.3361196947354124</c:v>
                      </c:pt>
                      <c:pt idx="288">
                        <c:v>1.3297037265522338</c:v>
                      </c:pt>
                      <c:pt idx="289">
                        <c:v>1.3223634025784023</c:v>
                      </c:pt>
                      <c:pt idx="290">
                        <c:v>1.3151937133709501</c:v>
                      </c:pt>
                      <c:pt idx="291">
                        <c:v>1.3092411851745647</c:v>
                      </c:pt>
                      <c:pt idx="292">
                        <c:v>1.3029448632624858</c:v>
                      </c:pt>
                      <c:pt idx="293">
                        <c:v>1.2971145055201356</c:v>
                      </c:pt>
                      <c:pt idx="294">
                        <c:v>1.2903613064968931</c:v>
                      </c:pt>
                      <c:pt idx="295">
                        <c:v>1.284349207583251</c:v>
                      </c:pt>
                      <c:pt idx="296">
                        <c:v>1.279722885100707</c:v>
                      </c:pt>
                      <c:pt idx="297">
                        <c:v>1.2758664384132177</c:v>
                      </c:pt>
                      <c:pt idx="298">
                        <c:v>1.269014796255526</c:v>
                      </c:pt>
                      <c:pt idx="299">
                        <c:v>1.2648170800352778</c:v>
                      </c:pt>
                      <c:pt idx="300">
                        <c:v>1.2610439313846302</c:v>
                      </c:pt>
                      <c:pt idx="301">
                        <c:v>1.2584233246619234</c:v>
                      </c:pt>
                      <c:pt idx="302">
                        <c:v>1.2546178664697127</c:v>
                      </c:pt>
                      <c:pt idx="303">
                        <c:v>1.2501273450290507</c:v>
                      </c:pt>
                      <c:pt idx="304">
                        <c:v>1.2454182293462517</c:v>
                      </c:pt>
                      <c:pt idx="305">
                        <c:v>1.2427844968722845</c:v>
                      </c:pt>
                      <c:pt idx="306">
                        <c:v>1.2397933400947778</c:v>
                      </c:pt>
                      <c:pt idx="307">
                        <c:v>1.2357874617775597</c:v>
                      </c:pt>
                      <c:pt idx="308">
                        <c:v>1.2306638752568986</c:v>
                      </c:pt>
                      <c:pt idx="309">
                        <c:v>1.2264146657047845</c:v>
                      </c:pt>
                      <c:pt idx="310">
                        <c:v>1.2224663387584753</c:v>
                      </c:pt>
                      <c:pt idx="311">
                        <c:v>1.2181661407110822</c:v>
                      </c:pt>
                      <c:pt idx="312">
                        <c:v>1.2145605978072926</c:v>
                      </c:pt>
                      <c:pt idx="313">
                        <c:v>1.2084137075249424</c:v>
                      </c:pt>
                      <c:pt idx="314">
                        <c:v>1.2035243651806127</c:v>
                      </c:pt>
                      <c:pt idx="315">
                        <c:v>1.1996345992783866</c:v>
                      </c:pt>
                      <c:pt idx="316">
                        <c:v>1.1940319228367373</c:v>
                      </c:pt>
                      <c:pt idx="317">
                        <c:v>1.1892122479414022</c:v>
                      </c:pt>
                      <c:pt idx="318">
                        <c:v>1.186058533782907</c:v>
                      </c:pt>
                      <c:pt idx="319">
                        <c:v>1.1809566552354835</c:v>
                      </c:pt>
                      <c:pt idx="320">
                        <c:v>1.1766004203269422</c:v>
                      </c:pt>
                      <c:pt idx="321">
                        <c:v>1.1726536078903937</c:v>
                      </c:pt>
                      <c:pt idx="322">
                        <c:v>1.1674017928766547</c:v>
                      </c:pt>
                      <c:pt idx="323">
                        <c:v>1.1651557749014434</c:v>
                      </c:pt>
                      <c:pt idx="324">
                        <c:v>1.1616885572224698</c:v>
                      </c:pt>
                      <c:pt idx="325">
                        <c:v>1.1573641270189043</c:v>
                      </c:pt>
                      <c:pt idx="326">
                        <c:v>1.1554129336104548</c:v>
                      </c:pt>
                      <c:pt idx="327">
                        <c:v>1.1545986321957511</c:v>
                      </c:pt>
                      <c:pt idx="328">
                        <c:v>1.1541341825357838</c:v>
                      </c:pt>
                      <c:pt idx="329">
                        <c:v>1.1530644338080984</c:v>
                      </c:pt>
                      <c:pt idx="330">
                        <c:v>1.1510016715139391</c:v>
                      </c:pt>
                      <c:pt idx="331">
                        <c:v>1.1495472373070197</c:v>
                      </c:pt>
                      <c:pt idx="332">
                        <c:v>1.1470816154164976</c:v>
                      </c:pt>
                      <c:pt idx="333">
                        <c:v>1.1445503647696758</c:v>
                      </c:pt>
                      <c:pt idx="334">
                        <c:v>1.1407307711530315</c:v>
                      </c:pt>
                      <c:pt idx="335">
                        <c:v>1.1363028494491474</c:v>
                      </c:pt>
                      <c:pt idx="336">
                        <c:v>1.1339588931760731</c:v>
                      </c:pt>
                      <c:pt idx="337">
                        <c:v>1.1325135460277185</c:v>
                      </c:pt>
                      <c:pt idx="338">
                        <c:v>1.1311262550868597</c:v>
                      </c:pt>
                      <c:pt idx="339">
                        <c:v>1.1305239850386626</c:v>
                      </c:pt>
                      <c:pt idx="340">
                        <c:v>1.1285091822202609</c:v>
                      </c:pt>
                      <c:pt idx="341">
                        <c:v>1.1281224773946796</c:v>
                      </c:pt>
                      <c:pt idx="342">
                        <c:v>1.1276231940102146</c:v>
                      </c:pt>
                      <c:pt idx="343">
                        <c:v>1.1264913503823379</c:v>
                      </c:pt>
                      <c:pt idx="344">
                        <c:v>1.1237748247081161</c:v>
                      </c:pt>
                      <c:pt idx="345">
                        <c:v>1.1208023468843251</c:v>
                      </c:pt>
                      <c:pt idx="346">
                        <c:v>1.1181241887907094</c:v>
                      </c:pt>
                      <c:pt idx="347">
                        <c:v>1.1174310481568666</c:v>
                      </c:pt>
                      <c:pt idx="348">
                        <c:v>1.1149245345028038</c:v>
                      </c:pt>
                      <c:pt idx="349">
                        <c:v>1.1125987523468588</c:v>
                      </c:pt>
                      <c:pt idx="350">
                        <c:v>1.1122382990237973</c:v>
                      </c:pt>
                      <c:pt idx="351">
                        <c:v>1.1121100705307196</c:v>
                      </c:pt>
                      <c:pt idx="352">
                        <c:v>1.1105965704431302</c:v>
                      </c:pt>
                      <c:pt idx="353">
                        <c:v>1.111051933044533</c:v>
                      </c:pt>
                      <c:pt idx="354">
                        <c:v>1.1099640101997181</c:v>
                      </c:pt>
                      <c:pt idx="355">
                        <c:v>1.107864394834714</c:v>
                      </c:pt>
                      <c:pt idx="356">
                        <c:v>1.1062913240298677</c:v>
                      </c:pt>
                      <c:pt idx="357">
                        <c:v>1.105171596480077</c:v>
                      </c:pt>
                      <c:pt idx="358">
                        <c:v>1.1020845207510552</c:v>
                      </c:pt>
                      <c:pt idx="359">
                        <c:v>1.1014666007686642</c:v>
                      </c:pt>
                      <c:pt idx="360">
                        <c:v>1.0983921459543153</c:v>
                      </c:pt>
                      <c:pt idx="361">
                        <c:v>1.0945553878937155</c:v>
                      </c:pt>
                      <c:pt idx="362">
                        <c:v>1.095586769040795</c:v>
                      </c:pt>
                      <c:pt idx="363">
                        <c:v>1.0943812192712277</c:v>
                      </c:pt>
                      <c:pt idx="364">
                        <c:v>1.0922190041694453</c:v>
                      </c:pt>
                      <c:pt idx="365">
                        <c:v>1.0911088685148058</c:v>
                      </c:pt>
                      <c:pt idx="366">
                        <c:v>1.0907332700941366</c:v>
                      </c:pt>
                      <c:pt idx="367">
                        <c:v>1.0892147216406782</c:v>
                      </c:pt>
                      <c:pt idx="368">
                        <c:v>1.0901693676265458</c:v>
                      </c:pt>
                      <c:pt idx="369">
                        <c:v>1.0893692016362759</c:v>
                      </c:pt>
                      <c:pt idx="370">
                        <c:v>1.0893485033362125</c:v>
                      </c:pt>
                      <c:pt idx="371">
                        <c:v>1.0891829169357026</c:v>
                      </c:pt>
                      <c:pt idx="372">
                        <c:v>1.0899108912940423</c:v>
                      </c:pt>
                      <c:pt idx="373">
                        <c:v>1.0890551932792116</c:v>
                      </c:pt>
                      <c:pt idx="374">
                        <c:v>1.0882146403619879</c:v>
                      </c:pt>
                      <c:pt idx="375">
                        <c:v>1.08824543539379</c:v>
                      </c:pt>
                      <c:pt idx="376">
                        <c:v>1.0872978571201393</c:v>
                      </c:pt>
                      <c:pt idx="377">
                        <c:v>1.0876603297895486</c:v>
                      </c:pt>
                      <c:pt idx="378">
                        <c:v>1.0877168714872838</c:v>
                      </c:pt>
                      <c:pt idx="379">
                        <c:v>1.0874816176377786</c:v>
                      </c:pt>
                      <c:pt idx="380">
                        <c:v>1.0883544800965652</c:v>
                      </c:pt>
                      <c:pt idx="381">
                        <c:v>1.0907443764990488</c:v>
                      </c:pt>
                      <c:pt idx="382">
                        <c:v>1.0908766436848225</c:v>
                      </c:pt>
                      <c:pt idx="383">
                        <c:v>1.0927425197100822</c:v>
                      </c:pt>
                      <c:pt idx="384">
                        <c:v>1.0926274169682642</c:v>
                      </c:pt>
                      <c:pt idx="385">
                        <c:v>1.0928081484663823</c:v>
                      </c:pt>
                      <c:pt idx="386">
                        <c:v>1.0932438224408949</c:v>
                      </c:pt>
                      <c:pt idx="387">
                        <c:v>1.0929252705545478</c:v>
                      </c:pt>
                      <c:pt idx="388">
                        <c:v>1.0936688948470823</c:v>
                      </c:pt>
                      <c:pt idx="389">
                        <c:v>1.0943892966566184</c:v>
                      </c:pt>
                      <c:pt idx="390">
                        <c:v>1.0939985531383416</c:v>
                      </c:pt>
                      <c:pt idx="391">
                        <c:v>1.0944397803153108</c:v>
                      </c:pt>
                      <c:pt idx="392">
                        <c:v>1.0937123107935578</c:v>
                      </c:pt>
                      <c:pt idx="393">
                        <c:v>1.0938799165404152</c:v>
                      </c:pt>
                      <c:pt idx="394">
                        <c:v>1.0936310321030631</c:v>
                      </c:pt>
                      <c:pt idx="395">
                        <c:v>1.0923260295258723</c:v>
                      </c:pt>
                      <c:pt idx="396">
                        <c:v>1.0912749597519029</c:v>
                      </c:pt>
                      <c:pt idx="397">
                        <c:v>1.0890036999473454</c:v>
                      </c:pt>
                      <c:pt idx="398">
                        <c:v>1.0872847313688794</c:v>
                      </c:pt>
                      <c:pt idx="399">
                        <c:v>1.0862089246021507</c:v>
                      </c:pt>
                      <c:pt idx="400">
                        <c:v>1.0841385897591878</c:v>
                      </c:pt>
                      <c:pt idx="401">
                        <c:v>1.0819667827622537</c:v>
                      </c:pt>
                      <c:pt idx="402">
                        <c:v>1.078654045078878</c:v>
                      </c:pt>
                      <c:pt idx="403">
                        <c:v>1.0748420240110375</c:v>
                      </c:pt>
                      <c:pt idx="404">
                        <c:v>1.0724920096989203</c:v>
                      </c:pt>
                      <c:pt idx="405">
                        <c:v>1.0685234892891342</c:v>
                      </c:pt>
                      <c:pt idx="406">
                        <c:v>1.0647291375018362</c:v>
                      </c:pt>
                      <c:pt idx="407">
                        <c:v>1.0601603663902013</c:v>
                      </c:pt>
                      <c:pt idx="408">
                        <c:v>1.0546384638024593</c:v>
                      </c:pt>
                      <c:pt idx="409">
                        <c:v>1.0495350707452749</c:v>
                      </c:pt>
                      <c:pt idx="410">
                        <c:v>1.044588681866623</c:v>
                      </c:pt>
                      <c:pt idx="411">
                        <c:v>1.0383564742010833</c:v>
                      </c:pt>
                      <c:pt idx="412">
                        <c:v>1.0316618362219241</c:v>
                      </c:pt>
                      <c:pt idx="413">
                        <c:v>1.024209943362383</c:v>
                      </c:pt>
                      <c:pt idx="414">
                        <c:v>1.0171831229090296</c:v>
                      </c:pt>
                      <c:pt idx="415">
                        <c:v>1.0105950054497108</c:v>
                      </c:pt>
                      <c:pt idx="416">
                        <c:v>1.0035666704865969</c:v>
                      </c:pt>
                      <c:pt idx="417">
                        <c:v>0.99634801213021329</c:v>
                      </c:pt>
                      <c:pt idx="418">
                        <c:v>0.98753053630305099</c:v>
                      </c:pt>
                      <c:pt idx="419">
                        <c:v>0.97979391560848716</c:v>
                      </c:pt>
                      <c:pt idx="420">
                        <c:v>0.97255203476910534</c:v>
                      </c:pt>
                      <c:pt idx="421">
                        <c:v>0.96410611866991724</c:v>
                      </c:pt>
                      <c:pt idx="422">
                        <c:v>0.95554509982891078</c:v>
                      </c:pt>
                      <c:pt idx="423">
                        <c:v>0.94664079210879815</c:v>
                      </c:pt>
                      <c:pt idx="424">
                        <c:v>0.93668743396106358</c:v>
                      </c:pt>
                      <c:pt idx="425">
                        <c:v>0.92834299001584653</c:v>
                      </c:pt>
                      <c:pt idx="426">
                        <c:v>0.91877785120345479</c:v>
                      </c:pt>
                      <c:pt idx="427">
                        <c:v>0.90869323554312065</c:v>
                      </c:pt>
                      <c:pt idx="428">
                        <c:v>0.89822847793283533</c:v>
                      </c:pt>
                      <c:pt idx="429">
                        <c:v>0.88793082123282074</c:v>
                      </c:pt>
                      <c:pt idx="430">
                        <c:v>0.87772554962821303</c:v>
                      </c:pt>
                      <c:pt idx="431">
                        <c:v>0.86725321946912393</c:v>
                      </c:pt>
                      <c:pt idx="432">
                        <c:v>0.85666578656821657</c:v>
                      </c:pt>
                      <c:pt idx="433">
                        <c:v>0.84672555417174222</c:v>
                      </c:pt>
                      <c:pt idx="434">
                        <c:v>0.83641426688388076</c:v>
                      </c:pt>
                      <c:pt idx="435">
                        <c:v>0.82651391657777318</c:v>
                      </c:pt>
                      <c:pt idx="436">
                        <c:v>0.81590326119386769</c:v>
                      </c:pt>
                      <c:pt idx="437">
                        <c:v>0.8054824243666443</c:v>
                      </c:pt>
                      <c:pt idx="438">
                        <c:v>0.79486823512663041</c:v>
                      </c:pt>
                      <c:pt idx="439">
                        <c:v>0.78456805424368137</c:v>
                      </c:pt>
                      <c:pt idx="440">
                        <c:v>0.77402959049170561</c:v>
                      </c:pt>
                      <c:pt idx="441">
                        <c:v>0.76346992360307908</c:v>
                      </c:pt>
                      <c:pt idx="442">
                        <c:v>0.75267399319177353</c:v>
                      </c:pt>
                      <c:pt idx="443">
                        <c:v>0.74199568970522078</c:v>
                      </c:pt>
                      <c:pt idx="444">
                        <c:v>0.73153446595104377</c:v>
                      </c:pt>
                      <c:pt idx="445">
                        <c:v>0.72175022805992795</c:v>
                      </c:pt>
                      <c:pt idx="446">
                        <c:v>0.71164592377270419</c:v>
                      </c:pt>
                      <c:pt idx="447">
                        <c:v>0.70164561582238616</c:v>
                      </c:pt>
                      <c:pt idx="448">
                        <c:v>0.69175031388214769</c:v>
                      </c:pt>
                      <c:pt idx="449">
                        <c:v>0.68185501194190934</c:v>
                      </c:pt>
                      <c:pt idx="450">
                        <c:v>0.67248474005206871</c:v>
                      </c:pt>
                      <c:pt idx="451">
                        <c:v>0.66260609771919865</c:v>
                      </c:pt>
                      <c:pt idx="452">
                        <c:v>0.65331155131739638</c:v>
                      </c:pt>
                      <c:pt idx="453">
                        <c:v>0.64403568386930954</c:v>
                      </c:pt>
                      <c:pt idx="454">
                        <c:v>0.6346194718500594</c:v>
                      </c:pt>
                      <c:pt idx="455">
                        <c:v>0.62545820230720406</c:v>
                      </c:pt>
                      <c:pt idx="456">
                        <c:v>0.6170390425471225</c:v>
                      </c:pt>
                      <c:pt idx="457">
                        <c:v>0.60850679939157071</c:v>
                      </c:pt>
                      <c:pt idx="458">
                        <c:v>0.60038296903483812</c:v>
                      </c:pt>
                      <c:pt idx="459">
                        <c:v>0.59171240065446984</c:v>
                      </c:pt>
                      <c:pt idx="460">
                        <c:v>0.58333413265792911</c:v>
                      </c:pt>
                      <c:pt idx="461">
                        <c:v>0.57515123642052668</c:v>
                      </c:pt>
                      <c:pt idx="462">
                        <c:v>0.56745752683585071</c:v>
                      </c:pt>
                      <c:pt idx="463">
                        <c:v>0.55944577020141439</c:v>
                      </c:pt>
                      <c:pt idx="464">
                        <c:v>0.5517046059775681</c:v>
                      </c:pt>
                      <c:pt idx="465">
                        <c:v>0.54416689089825054</c:v>
                      </c:pt>
                      <c:pt idx="466">
                        <c:v>0.53747679644837332</c:v>
                      </c:pt>
                      <c:pt idx="467">
                        <c:v>0.53053327403186212</c:v>
                      </c:pt>
                      <c:pt idx="468">
                        <c:v>0.5238770036333088</c:v>
                      </c:pt>
                      <c:pt idx="469">
                        <c:v>0.5169410537656014</c:v>
                      </c:pt>
                      <c:pt idx="470">
                        <c:v>0.51080173603205514</c:v>
                      </c:pt>
                      <c:pt idx="471">
                        <c:v>0.504762375942719</c:v>
                      </c:pt>
                      <c:pt idx="472">
                        <c:v>0.49860084539934835</c:v>
                      </c:pt>
                      <c:pt idx="473">
                        <c:v>0.49294364660631168</c:v>
                      </c:pt>
                      <c:pt idx="474">
                        <c:v>0.48698556520746999</c:v>
                      </c:pt>
                      <c:pt idx="475">
                        <c:v>0.48178978705487907</c:v>
                      </c:pt>
                      <c:pt idx="476">
                        <c:v>0.47645366433112418</c:v>
                      </c:pt>
                      <c:pt idx="477">
                        <c:v>0.47134623258124447</c:v>
                      </c:pt>
                      <c:pt idx="478">
                        <c:v>0.46599799377940343</c:v>
                      </c:pt>
                      <c:pt idx="479">
                        <c:v>0.46136914711392479</c:v>
                      </c:pt>
                      <c:pt idx="480">
                        <c:v>0.45588611694337594</c:v>
                      </c:pt>
                      <c:pt idx="481">
                        <c:v>0.45121587367776955</c:v>
                      </c:pt>
                      <c:pt idx="482">
                        <c:v>0.44621142859162177</c:v>
                      </c:pt>
                      <c:pt idx="483">
                        <c:v>0.44147757591606362</c:v>
                      </c:pt>
                      <c:pt idx="484">
                        <c:v>0.43691738702640637</c:v>
                      </c:pt>
                      <c:pt idx="485">
                        <c:v>0.43262223734488248</c:v>
                      </c:pt>
                      <c:pt idx="486">
                        <c:v>0.42827963302418798</c:v>
                      </c:pt>
                      <c:pt idx="487">
                        <c:v>0.42433080124129208</c:v>
                      </c:pt>
                      <c:pt idx="488">
                        <c:v>0.42045264658056508</c:v>
                      </c:pt>
                      <c:pt idx="489">
                        <c:v>0.4163791201606995</c:v>
                      </c:pt>
                      <c:pt idx="490">
                        <c:v>0.4129310862720289</c:v>
                      </c:pt>
                      <c:pt idx="491">
                        <c:v>0.40921649866546439</c:v>
                      </c:pt>
                      <c:pt idx="492">
                        <c:v>0.40598554450917002</c:v>
                      </c:pt>
                      <c:pt idx="493">
                        <c:v>0.40290755583871263</c:v>
                      </c:pt>
                      <c:pt idx="494">
                        <c:v>0.39985077030490607</c:v>
                      </c:pt>
                      <c:pt idx="495">
                        <c:v>0.39730588907023734</c:v>
                      </c:pt>
                      <c:pt idx="496">
                        <c:v>0.39473929986233092</c:v>
                      </c:pt>
                      <c:pt idx="497">
                        <c:v>0.39222218463994274</c:v>
                      </c:pt>
                      <c:pt idx="498">
                        <c:v>0.38951020249500323</c:v>
                      </c:pt>
                      <c:pt idx="499">
                        <c:v>0.38743229510323635</c:v>
                      </c:pt>
                      <c:pt idx="500">
                        <c:v>0.38443861414279495</c:v>
                      </c:pt>
                      <c:pt idx="501">
                        <c:v>0.38221480897740789</c:v>
                      </c:pt>
                      <c:pt idx="502">
                        <c:v>0.3791560040972537</c:v>
                      </c:pt>
                      <c:pt idx="503">
                        <c:v>0.37688524912928306</c:v>
                      </c:pt>
                      <c:pt idx="504">
                        <c:v>0.37441558854606544</c:v>
                      </c:pt>
                      <c:pt idx="505">
                        <c:v>0.37244925004000817</c:v>
                      </c:pt>
                      <c:pt idx="506">
                        <c:v>0.36954189613593008</c:v>
                      </c:pt>
                      <c:pt idx="507">
                        <c:v>0.36782444206722498</c:v>
                      </c:pt>
                      <c:pt idx="508">
                        <c:v>0.36573290408761117</c:v>
                      </c:pt>
                      <c:pt idx="509">
                        <c:v>0.36415327040713547</c:v>
                      </c:pt>
                      <c:pt idx="510">
                        <c:v>0.36218390288155661</c:v>
                      </c:pt>
                      <c:pt idx="511">
                        <c:v>0.36039122816140018</c:v>
                      </c:pt>
                      <c:pt idx="512">
                        <c:v>0.35838854142108456</c:v>
                      </c:pt>
                      <c:pt idx="513">
                        <c:v>0.35677054016000287</c:v>
                      </c:pt>
                      <c:pt idx="514">
                        <c:v>0.35479814361490242</c:v>
                      </c:pt>
                      <c:pt idx="515">
                        <c:v>0.35275204092811158</c:v>
                      </c:pt>
                      <c:pt idx="516">
                        <c:v>0.35091039705902377</c:v>
                      </c:pt>
                      <c:pt idx="517">
                        <c:v>0.34944788546671357</c:v>
                      </c:pt>
                      <c:pt idx="518">
                        <c:v>0.34798991740368584</c:v>
                      </c:pt>
                      <c:pt idx="519">
                        <c:v>0.34674852423644714</c:v>
                      </c:pt>
                      <c:pt idx="520">
                        <c:v>0.34517949212429672</c:v>
                      </c:pt>
                      <c:pt idx="521">
                        <c:v>0.34383763647626076</c:v>
                      </c:pt>
                      <c:pt idx="522">
                        <c:v>0.3424952759916377</c:v>
                      </c:pt>
                      <c:pt idx="523">
                        <c:v>0.34097975655770085</c:v>
                      </c:pt>
                      <c:pt idx="524">
                        <c:v>0.33974694561243979</c:v>
                      </c:pt>
                      <c:pt idx="525">
                        <c:v>0.33822839715898156</c:v>
                      </c:pt>
                      <c:pt idx="526">
                        <c:v>0.33661544426376888</c:v>
                      </c:pt>
                      <c:pt idx="527">
                        <c:v>0.33535133345011864</c:v>
                      </c:pt>
                      <c:pt idx="528">
                        <c:v>0.33388882185780849</c:v>
                      </c:pt>
                      <c:pt idx="529">
                        <c:v>0.33263127391978853</c:v>
                      </c:pt>
                      <c:pt idx="530">
                        <c:v>0.33150447865778082</c:v>
                      </c:pt>
                      <c:pt idx="531">
                        <c:v>0.32980671321596544</c:v>
                      </c:pt>
                      <c:pt idx="532">
                        <c:v>0.32818921679147045</c:v>
                      </c:pt>
                      <c:pt idx="533">
                        <c:v>0.32684281761415218</c:v>
                      </c:pt>
                      <c:pt idx="534">
                        <c:v>0.32573470130586074</c:v>
                      </c:pt>
                      <c:pt idx="535">
                        <c:v>0.3246831266953043</c:v>
                      </c:pt>
                      <c:pt idx="536">
                        <c:v>0.32360479574564099</c:v>
                      </c:pt>
                      <c:pt idx="537">
                        <c:v>0.32240631368829054</c:v>
                      </c:pt>
                      <c:pt idx="538">
                        <c:v>0.32129769254341206</c:v>
                      </c:pt>
                      <c:pt idx="539">
                        <c:v>0.32078427373451346</c:v>
                      </c:pt>
                      <c:pt idx="540">
                        <c:v>0.31964031402855037</c:v>
                      </c:pt>
                      <c:pt idx="541">
                        <c:v>0.31847111249324128</c:v>
                      </c:pt>
                      <c:pt idx="542">
                        <c:v>0.3173523946166244</c:v>
                      </c:pt>
                      <c:pt idx="543">
                        <c:v>0.31616400929101235</c:v>
                      </c:pt>
                      <c:pt idx="544">
                        <c:v>0.31509325089015311</c:v>
                      </c:pt>
                      <c:pt idx="545">
                        <c:v>0.31425168829975553</c:v>
                      </c:pt>
                      <c:pt idx="546">
                        <c:v>0.3129224535663927</c:v>
                      </c:pt>
                      <c:pt idx="547">
                        <c:v>0.31206221202227941</c:v>
                      </c:pt>
                      <c:pt idx="548">
                        <c:v>0.31094046512614093</c:v>
                      </c:pt>
                      <c:pt idx="549">
                        <c:v>0.30992422907666883</c:v>
                      </c:pt>
                      <c:pt idx="550">
                        <c:v>0.30900340714212504</c:v>
                      </c:pt>
                      <c:pt idx="551">
                        <c:v>0.30794829867546009</c:v>
                      </c:pt>
                      <c:pt idx="552">
                        <c:v>0.30674779727176182</c:v>
                      </c:pt>
                      <c:pt idx="553">
                        <c:v>0.3056972323343794</c:v>
                      </c:pt>
                      <c:pt idx="554">
                        <c:v>0.30468251079466824</c:v>
                      </c:pt>
                      <c:pt idx="555">
                        <c:v>0.30385205460918324</c:v>
                      </c:pt>
                      <c:pt idx="556">
                        <c:v>0.30280300418156131</c:v>
                      </c:pt>
                      <c:pt idx="557">
                        <c:v>0.30183674695419449</c:v>
                      </c:pt>
                      <c:pt idx="558">
                        <c:v>0.30092551691480218</c:v>
                      </c:pt>
                      <c:pt idx="559">
                        <c:v>0.30020259092233142</c:v>
                      </c:pt>
                      <c:pt idx="560">
                        <c:v>0.29940898780769132</c:v>
                      </c:pt>
                      <c:pt idx="561">
                        <c:v>0.29848715619997368</c:v>
                      </c:pt>
                      <c:pt idx="562">
                        <c:v>0.29758905191184132</c:v>
                      </c:pt>
                      <c:pt idx="563">
                        <c:v>0.29664955102358126</c:v>
                      </c:pt>
                      <c:pt idx="564">
                        <c:v>0.295705506606039</c:v>
                      </c:pt>
                      <c:pt idx="565">
                        <c:v>0.2949805612672205</c:v>
                      </c:pt>
                      <c:pt idx="566">
                        <c:v>0.29413041645484561</c:v>
                      </c:pt>
                      <c:pt idx="567">
                        <c:v>0.29304602746613911</c:v>
                      </c:pt>
                      <c:pt idx="568">
                        <c:v>0.29207320736314241</c:v>
                      </c:pt>
                      <c:pt idx="569">
                        <c:v>0.29131948633886939</c:v>
                      </c:pt>
                      <c:pt idx="570">
                        <c:v>0.29065360688072051</c:v>
                      </c:pt>
                      <c:pt idx="571">
                        <c:v>0.28993875827364052</c:v>
                      </c:pt>
                      <c:pt idx="572">
                        <c:v>0.28929307227896844</c:v>
                      </c:pt>
                      <c:pt idx="573">
                        <c:v>0.28841768563724757</c:v>
                      </c:pt>
                      <c:pt idx="574">
                        <c:v>0.2879173925796088</c:v>
                      </c:pt>
                      <c:pt idx="575">
                        <c:v>0.28716064253581419</c:v>
                      </c:pt>
                      <c:pt idx="576">
                        <c:v>0.28630797354050463</c:v>
                      </c:pt>
                      <c:pt idx="577">
                        <c:v>0.2855426412747325</c:v>
                      </c:pt>
                      <c:pt idx="578">
                        <c:v>0.28478336704800333</c:v>
                      </c:pt>
                      <c:pt idx="579">
                        <c:v>0.2837641019790097</c:v>
                      </c:pt>
                      <c:pt idx="580">
                        <c:v>0.2831582980747045</c:v>
                      </c:pt>
                      <c:pt idx="581">
                        <c:v>0.28243133338953835</c:v>
                      </c:pt>
                      <c:pt idx="582">
                        <c:v>0.28209965575193124</c:v>
                      </c:pt>
                      <c:pt idx="583">
                        <c:v>0.28111976793671756</c:v>
                      </c:pt>
                      <c:pt idx="584">
                        <c:v>0.28058514599116818</c:v>
                      </c:pt>
                      <c:pt idx="585">
                        <c:v>0.28012826888000475</c:v>
                      </c:pt>
                      <c:pt idx="586">
                        <c:v>0.27974812693005313</c:v>
                      </c:pt>
                      <c:pt idx="587">
                        <c:v>0.2792453096894798</c:v>
                      </c:pt>
                      <c:pt idx="588">
                        <c:v>0.27886870159563687</c:v>
                      </c:pt>
                      <c:pt idx="589">
                        <c:v>0.27821342370581348</c:v>
                      </c:pt>
                      <c:pt idx="590">
                        <c:v>0.27810841769573391</c:v>
                      </c:pt>
                      <c:pt idx="591">
                        <c:v>0.27755966032575058</c:v>
                      </c:pt>
                      <c:pt idx="592">
                        <c:v>0.27701645615822373</c:v>
                      </c:pt>
                      <c:pt idx="593">
                        <c:v>0.27668124466450833</c:v>
                      </c:pt>
                      <c:pt idx="594">
                        <c:v>0.27641216676367936</c:v>
                      </c:pt>
                      <c:pt idx="595">
                        <c:v>0.2760355586698362</c:v>
                      </c:pt>
                      <c:pt idx="596">
                        <c:v>0.27607443108702912</c:v>
                      </c:pt>
                      <c:pt idx="597">
                        <c:v>0.27595932834521114</c:v>
                      </c:pt>
                      <c:pt idx="598">
                        <c:v>0.27587552547178223</c:v>
                      </c:pt>
                      <c:pt idx="599">
                        <c:v>0.27574931632505212</c:v>
                      </c:pt>
                      <c:pt idx="600">
                        <c:v>0.2757644614226597</c:v>
                      </c:pt>
                      <c:pt idx="601">
                        <c:v>0.2757624420763119</c:v>
                      </c:pt>
                      <c:pt idx="602">
                        <c:v>0.27599163788677417</c:v>
                      </c:pt>
                      <c:pt idx="603">
                        <c:v>0.27600930716731642</c:v>
                      </c:pt>
                      <c:pt idx="604">
                        <c:v>0.27616833069219643</c:v>
                      </c:pt>
                      <c:pt idx="605">
                        <c:v>0.27656462741292948</c:v>
                      </c:pt>
                      <c:pt idx="606">
                        <c:v>0.27689529537736279</c:v>
                      </c:pt>
                      <c:pt idx="607">
                        <c:v>0.27711691863902094</c:v>
                      </c:pt>
                      <c:pt idx="608">
                        <c:v>0.27746172202788805</c:v>
                      </c:pt>
                      <c:pt idx="609">
                        <c:v>0.2775036234646025</c:v>
                      </c:pt>
                      <c:pt idx="610">
                        <c:v>0.27769344202128476</c:v>
                      </c:pt>
                      <c:pt idx="611">
                        <c:v>0.27823058814976881</c:v>
                      </c:pt>
                      <c:pt idx="612">
                        <c:v>0.27846533716268701</c:v>
                      </c:pt>
                      <c:pt idx="613">
                        <c:v>0.27887677898102764</c:v>
                      </c:pt>
                      <c:pt idx="614">
                        <c:v>0.27940938158022921</c:v>
                      </c:pt>
                      <c:pt idx="615">
                        <c:v>0.28001972901381672</c:v>
                      </c:pt>
                      <c:pt idx="616">
                        <c:v>0.28083201108217271</c:v>
                      </c:pt>
                      <c:pt idx="617">
                        <c:v>0.28148325027930071</c:v>
                      </c:pt>
                      <c:pt idx="618">
                        <c:v>0.28214206202523262</c:v>
                      </c:pt>
                      <c:pt idx="619">
                        <c:v>0.28292556840813393</c:v>
                      </c:pt>
                      <c:pt idx="620">
                        <c:v>0.28372371505205612</c:v>
                      </c:pt>
                      <c:pt idx="621">
                        <c:v>0.28460112104012475</c:v>
                      </c:pt>
                      <c:pt idx="622">
                        <c:v>0.28527709723001204</c:v>
                      </c:pt>
                      <c:pt idx="623">
                        <c:v>0.2859601411321161</c:v>
                      </c:pt>
                      <c:pt idx="624">
                        <c:v>0.28691680646433143</c:v>
                      </c:pt>
                      <c:pt idx="625">
                        <c:v>0.28776998029622791</c:v>
                      </c:pt>
                      <c:pt idx="626">
                        <c:v>0.28876501320904918</c:v>
                      </c:pt>
                      <c:pt idx="627">
                        <c:v>0.28979538468295485</c:v>
                      </c:pt>
                      <c:pt idx="628">
                        <c:v>0.29067329550761056</c:v>
                      </c:pt>
                      <c:pt idx="629">
                        <c:v>0.29151182907848633</c:v>
                      </c:pt>
                      <c:pt idx="630">
                        <c:v>0.29262499375264717</c:v>
                      </c:pt>
                      <c:pt idx="631">
                        <c:v>0.29344737255274134</c:v>
                      </c:pt>
                      <c:pt idx="632">
                        <c:v>0.29424047083079435</c:v>
                      </c:pt>
                      <c:pt idx="633">
                        <c:v>0.29520369903863952</c:v>
                      </c:pt>
                      <c:pt idx="634">
                        <c:v>0.29612300646342266</c:v>
                      </c:pt>
                      <c:pt idx="635">
                        <c:v>0.29717256172763135</c:v>
                      </c:pt>
                      <c:pt idx="636">
                        <c:v>0.29818980745027734</c:v>
                      </c:pt>
                      <c:pt idx="637">
                        <c:v>0.29907175696762833</c:v>
                      </c:pt>
                      <c:pt idx="638">
                        <c:v>0.29987949550670184</c:v>
                      </c:pt>
                      <c:pt idx="639">
                        <c:v>0.30081748188520102</c:v>
                      </c:pt>
                      <c:pt idx="640">
                        <c:v>0.30167116055368443</c:v>
                      </c:pt>
                      <c:pt idx="641">
                        <c:v>0.30268891111291718</c:v>
                      </c:pt>
                      <c:pt idx="642">
                        <c:v>0.30340325488341041</c:v>
                      </c:pt>
                      <c:pt idx="643">
                        <c:v>0.30418676126631172</c:v>
                      </c:pt>
                      <c:pt idx="644">
                        <c:v>0.3050565947055765</c:v>
                      </c:pt>
                      <c:pt idx="645">
                        <c:v>0.30613946918452212</c:v>
                      </c:pt>
                      <c:pt idx="646">
                        <c:v>0.30694670288700893</c:v>
                      </c:pt>
                      <c:pt idx="647">
                        <c:v>0.30783269109705524</c:v>
                      </c:pt>
                      <c:pt idx="648">
                        <c:v>0.30866819564840942</c:v>
                      </c:pt>
                      <c:pt idx="649">
                        <c:v>0.30961224006595184</c:v>
                      </c:pt>
                      <c:pt idx="650">
                        <c:v>0.31046339455150052</c:v>
                      </c:pt>
                      <c:pt idx="651">
                        <c:v>0.31105203401185033</c:v>
                      </c:pt>
                      <c:pt idx="652">
                        <c:v>0.31194307058776588</c:v>
                      </c:pt>
                      <c:pt idx="653">
                        <c:v>0.31267558847538834</c:v>
                      </c:pt>
                      <c:pt idx="654">
                        <c:v>0.31345859002170273</c:v>
                      </c:pt>
                      <c:pt idx="655">
                        <c:v>0.3138533722326749</c:v>
                      </c:pt>
                      <c:pt idx="656">
                        <c:v>0.31451218397860697</c:v>
                      </c:pt>
                      <c:pt idx="657">
                        <c:v>0.31538252225445862</c:v>
                      </c:pt>
                      <c:pt idx="658">
                        <c:v>0.3162059107277268</c:v>
                      </c:pt>
                      <c:pt idx="659">
                        <c:v>0.31669964090973551</c:v>
                      </c:pt>
                      <c:pt idx="660">
                        <c:v>0.31729181422619385</c:v>
                      </c:pt>
                      <c:pt idx="661">
                        <c:v>0.31767498519566689</c:v>
                      </c:pt>
                      <c:pt idx="662">
                        <c:v>0.31848676242743579</c:v>
                      </c:pt>
                      <c:pt idx="663">
                        <c:v>0.3189693862045323</c:v>
                      </c:pt>
                      <c:pt idx="664">
                        <c:v>0.31931620893974716</c:v>
                      </c:pt>
                      <c:pt idx="665">
                        <c:v>0.32003055271024022</c:v>
                      </c:pt>
                      <c:pt idx="666">
                        <c:v>0.32076862380031879</c:v>
                      </c:pt>
                      <c:pt idx="667">
                        <c:v>0.32160816704436851</c:v>
                      </c:pt>
                      <c:pt idx="668">
                        <c:v>0.32240833303463817</c:v>
                      </c:pt>
                      <c:pt idx="669">
                        <c:v>0.32307370765620014</c:v>
                      </c:pt>
                      <c:pt idx="670">
                        <c:v>0.32383752541221156</c:v>
                      </c:pt>
                      <c:pt idx="671">
                        <c:v>0.32445241637508138</c:v>
                      </c:pt>
                      <c:pt idx="672">
                        <c:v>0.32484669374946662</c:v>
                      </c:pt>
                      <c:pt idx="673">
                        <c:v>0.32513243125766383</c:v>
                      </c:pt>
                      <c:pt idx="674">
                        <c:v>0.32550802967833303</c:v>
                      </c:pt>
                      <c:pt idx="675">
                        <c:v>0.32624004272936857</c:v>
                      </c:pt>
                      <c:pt idx="676">
                        <c:v>0.32687260297278048</c:v>
                      </c:pt>
                      <c:pt idx="677">
                        <c:v>0.32714319538337028</c:v>
                      </c:pt>
                      <c:pt idx="678">
                        <c:v>0.32760259667746838</c:v>
                      </c:pt>
                      <c:pt idx="679">
                        <c:v>0.32811500581319319</c:v>
                      </c:pt>
                      <c:pt idx="680">
                        <c:v>0.32860520213909356</c:v>
                      </c:pt>
                      <c:pt idx="681">
                        <c:v>0.32881571899583956</c:v>
                      </c:pt>
                      <c:pt idx="682">
                        <c:v>0.32879300134942807</c:v>
                      </c:pt>
                      <c:pt idx="683">
                        <c:v>0.32878542880062434</c:v>
                      </c:pt>
                      <c:pt idx="684">
                        <c:v>0.3290131101013255</c:v>
                      </c:pt>
                      <c:pt idx="685">
                        <c:v>0.32940334878301558</c:v>
                      </c:pt>
                      <c:pt idx="686">
                        <c:v>0.32975370537433873</c:v>
                      </c:pt>
                      <c:pt idx="687">
                        <c:v>0.32993847556515182</c:v>
                      </c:pt>
                      <c:pt idx="688">
                        <c:v>0.33041504130320515</c:v>
                      </c:pt>
                      <c:pt idx="689">
                        <c:v>0.33068866273331637</c:v>
                      </c:pt>
                      <c:pt idx="690">
                        <c:v>0.33101125331235887</c:v>
                      </c:pt>
                      <c:pt idx="691">
                        <c:v>0.33128436990588317</c:v>
                      </c:pt>
                      <c:pt idx="692">
                        <c:v>0.33137675500128966</c:v>
                      </c:pt>
                      <c:pt idx="693">
                        <c:v>0.33141512258189565</c:v>
                      </c:pt>
                      <c:pt idx="694">
                        <c:v>0.33161352336055561</c:v>
                      </c:pt>
                      <c:pt idx="695">
                        <c:v>0.3318795722418631</c:v>
                      </c:pt>
                      <c:pt idx="696">
                        <c:v>0.33196539446163947</c:v>
                      </c:pt>
                      <c:pt idx="697">
                        <c:v>0.33211684543771597</c:v>
                      </c:pt>
                      <c:pt idx="698">
                        <c:v>0.33223800621857691</c:v>
                      </c:pt>
                      <c:pt idx="699">
                        <c:v>0.33236371052872016</c:v>
                      </c:pt>
                      <c:pt idx="700">
                        <c:v>0.33252778241946973</c:v>
                      </c:pt>
                      <c:pt idx="701">
                        <c:v>0.33282513116916601</c:v>
                      </c:pt>
                      <c:pt idx="702">
                        <c:v>0.33299122240626305</c:v>
                      </c:pt>
                      <c:pt idx="703">
                        <c:v>0.33329563886817637</c:v>
                      </c:pt>
                      <c:pt idx="704">
                        <c:v>0.33352180565911699</c:v>
                      </c:pt>
                      <c:pt idx="705">
                        <c:v>0.33382117375516113</c:v>
                      </c:pt>
                      <c:pt idx="706">
                        <c:v>0.33392517009206685</c:v>
                      </c:pt>
                      <c:pt idx="707">
                        <c:v>0.33409479518527235</c:v>
                      </c:pt>
                      <c:pt idx="708">
                        <c:v>0.33429319596393231</c:v>
                      </c:pt>
                      <c:pt idx="709">
                        <c:v>0.33452239177439436</c:v>
                      </c:pt>
                      <c:pt idx="710">
                        <c:v>0.33486769999984856</c:v>
                      </c:pt>
                      <c:pt idx="711">
                        <c:v>0.33547400874074046</c:v>
                      </c:pt>
                      <c:pt idx="712">
                        <c:v>0.33608688035726253</c:v>
                      </c:pt>
                      <c:pt idx="713">
                        <c:v>0.33700012974300264</c:v>
                      </c:pt>
                      <c:pt idx="714">
                        <c:v>0.33790227272383055</c:v>
                      </c:pt>
                      <c:pt idx="715">
                        <c:v>0.33876049492159621</c:v>
                      </c:pt>
                      <c:pt idx="716">
                        <c:v>0.33938649228937823</c:v>
                      </c:pt>
                      <c:pt idx="717">
                        <c:v>0.34024370481397009</c:v>
                      </c:pt>
                      <c:pt idx="718">
                        <c:v>0.34079246218395326</c:v>
                      </c:pt>
                      <c:pt idx="719">
                        <c:v>0.34167390686471732</c:v>
                      </c:pt>
                      <c:pt idx="720">
                        <c:v>0.34245438422809721</c:v>
                      </c:pt>
                      <c:pt idx="721">
                        <c:v>0.34330806289658039</c:v>
                      </c:pt>
                      <c:pt idx="722">
                        <c:v>0.34438538417306991</c:v>
                      </c:pt>
                      <c:pt idx="723">
                        <c:v>0.34562879668665641</c:v>
                      </c:pt>
                      <c:pt idx="724">
                        <c:v>0.34678234828777083</c:v>
                      </c:pt>
                      <c:pt idx="725">
                        <c:v>0.34819134720186723</c:v>
                      </c:pt>
                      <c:pt idx="726">
                        <c:v>0.34959580258668155</c:v>
                      </c:pt>
                      <c:pt idx="727">
                        <c:v>0.35086647627596168</c:v>
                      </c:pt>
                      <c:pt idx="728">
                        <c:v>0.3522633591119721</c:v>
                      </c:pt>
                      <c:pt idx="729">
                        <c:v>0.35374353998482455</c:v>
                      </c:pt>
                      <c:pt idx="730">
                        <c:v>0.35522069183815541</c:v>
                      </c:pt>
                      <c:pt idx="731">
                        <c:v>0.35670137754759462</c:v>
                      </c:pt>
                      <c:pt idx="732">
                        <c:v>0.35822295502057444</c:v>
                      </c:pt>
                      <c:pt idx="733">
                        <c:v>0.35968496177629772</c:v>
                      </c:pt>
                      <c:pt idx="734">
                        <c:v>0.3615215572795164</c:v>
                      </c:pt>
                      <c:pt idx="735">
                        <c:v>0.36326829187026288</c:v>
                      </c:pt>
                      <c:pt idx="736">
                        <c:v>0.36505036502209398</c:v>
                      </c:pt>
                      <c:pt idx="737">
                        <c:v>0.36673853856875777</c:v>
                      </c:pt>
                      <c:pt idx="738">
                        <c:v>0.36857260988904189</c:v>
                      </c:pt>
                      <c:pt idx="739">
                        <c:v>0.37035316853111211</c:v>
                      </c:pt>
                      <c:pt idx="740">
                        <c:v>0.37212110625850942</c:v>
                      </c:pt>
                      <c:pt idx="741">
                        <c:v>0.37386885052243007</c:v>
                      </c:pt>
                      <c:pt idx="742">
                        <c:v>0.37539143766858374</c:v>
                      </c:pt>
                      <c:pt idx="743">
                        <c:v>0.37682870743154773</c:v>
                      </c:pt>
                      <c:pt idx="744">
                        <c:v>0.37857897587840295</c:v>
                      </c:pt>
                      <c:pt idx="745">
                        <c:v>0.38043576484509839</c:v>
                      </c:pt>
                      <c:pt idx="746">
                        <c:v>0.38210980296732833</c:v>
                      </c:pt>
                      <c:pt idx="747">
                        <c:v>0.38353495665220633</c:v>
                      </c:pt>
                      <c:pt idx="748">
                        <c:v>0.38511206614974736</c:v>
                      </c:pt>
                      <c:pt idx="749">
                        <c:v>0.38708345302167402</c:v>
                      </c:pt>
                      <c:pt idx="750">
                        <c:v>0.38866712539484516</c:v>
                      </c:pt>
                      <c:pt idx="751">
                        <c:v>0.39013317084326382</c:v>
                      </c:pt>
                      <c:pt idx="752">
                        <c:v>0.39136648662511175</c:v>
                      </c:pt>
                      <c:pt idx="753">
                        <c:v>0.39276942750016519</c:v>
                      </c:pt>
                      <c:pt idx="754">
                        <c:v>0.39446618326880661</c:v>
                      </c:pt>
                      <c:pt idx="755">
                        <c:v>0.39599129459789495</c:v>
                      </c:pt>
                      <c:pt idx="756">
                        <c:v>0.39721047495530909</c:v>
                      </c:pt>
                      <c:pt idx="757">
                        <c:v>0.39876486680643886</c:v>
                      </c:pt>
                      <c:pt idx="758">
                        <c:v>0.40032178284050324</c:v>
                      </c:pt>
                      <c:pt idx="759">
                        <c:v>0.40193675508206356</c:v>
                      </c:pt>
                      <c:pt idx="760">
                        <c:v>0.40344419713060958</c:v>
                      </c:pt>
                      <c:pt idx="761">
                        <c:v>0.40487793303746533</c:v>
                      </c:pt>
                      <c:pt idx="762">
                        <c:v>0.4063434736492969</c:v>
                      </c:pt>
                      <c:pt idx="763">
                        <c:v>0.40776559831465331</c:v>
                      </c:pt>
                      <c:pt idx="764">
                        <c:v>0.40912310389688394</c:v>
                      </c:pt>
                      <c:pt idx="765">
                        <c:v>0.41052402542558958</c:v>
                      </c:pt>
                      <c:pt idx="766">
                        <c:v>0.41184821179308362</c:v>
                      </c:pt>
                      <c:pt idx="767">
                        <c:v>0.41281749803997186</c:v>
                      </c:pt>
                      <c:pt idx="768">
                        <c:v>0.41360807213508999</c:v>
                      </c:pt>
                      <c:pt idx="769">
                        <c:v>0.41419317773933151</c:v>
                      </c:pt>
                      <c:pt idx="770">
                        <c:v>0.41517811392041437</c:v>
                      </c:pt>
                      <c:pt idx="771">
                        <c:v>0.41581673220286947</c:v>
                      </c:pt>
                      <c:pt idx="772">
                        <c:v>0.41634176225326713</c:v>
                      </c:pt>
                      <c:pt idx="773">
                        <c:v>0.41660377244187929</c:v>
                      </c:pt>
                      <c:pt idx="774">
                        <c:v>0.41718282000707763</c:v>
                      </c:pt>
                      <c:pt idx="775">
                        <c:v>0.41788302835313706</c:v>
                      </c:pt>
                      <c:pt idx="776">
                        <c:v>0.41843935827192397</c:v>
                      </c:pt>
                      <c:pt idx="777">
                        <c:v>0.41856001421619815</c:v>
                      </c:pt>
                      <c:pt idx="778">
                        <c:v>0.41877406492905261</c:v>
                      </c:pt>
                      <c:pt idx="779">
                        <c:v>0.41901083328831856</c:v>
                      </c:pt>
                      <c:pt idx="780">
                        <c:v>0.41934553994544727</c:v>
                      </c:pt>
                      <c:pt idx="781">
                        <c:v>0.41943742020426683</c:v>
                      </c:pt>
                      <c:pt idx="782">
                        <c:v>0.41954495039728101</c:v>
                      </c:pt>
                      <c:pt idx="783">
                        <c:v>0.41949648608493667</c:v>
                      </c:pt>
                      <c:pt idx="784">
                        <c:v>0.41953434882895557</c:v>
                      </c:pt>
                      <c:pt idx="785">
                        <c:v>0.41976657365893921</c:v>
                      </c:pt>
                      <c:pt idx="786">
                        <c:v>0.41988369574710493</c:v>
                      </c:pt>
                      <c:pt idx="787">
                        <c:v>0.41998466306448928</c:v>
                      </c:pt>
                      <c:pt idx="788">
                        <c:v>0.41979332999804608</c:v>
                      </c:pt>
                      <c:pt idx="789">
                        <c:v>0.41935210282107716</c:v>
                      </c:pt>
                      <c:pt idx="790">
                        <c:v>0.41927082413058292</c:v>
                      </c:pt>
                      <c:pt idx="791">
                        <c:v>0.41900225106634087</c:v>
                      </c:pt>
                      <c:pt idx="792">
                        <c:v>0.41842421317431633</c:v>
                      </c:pt>
                      <c:pt idx="793">
                        <c:v>0.41795572482165366</c:v>
                      </c:pt>
                      <c:pt idx="794">
                        <c:v>0.41755286522529067</c:v>
                      </c:pt>
                      <c:pt idx="795">
                        <c:v>0.41748673163240402</c:v>
                      </c:pt>
                      <c:pt idx="796">
                        <c:v>0.41713334602155944</c:v>
                      </c:pt>
                      <c:pt idx="797">
                        <c:v>0.41656389035151259</c:v>
                      </c:pt>
                      <c:pt idx="798">
                        <c:v>0.41614740016730256</c:v>
                      </c:pt>
                      <c:pt idx="799">
                        <c:v>0.41580915965406579</c:v>
                      </c:pt>
                      <c:pt idx="800">
                        <c:v>0.41538560175763894</c:v>
                      </c:pt>
                      <c:pt idx="801">
                        <c:v>0.41482674765591737</c:v>
                      </c:pt>
                      <c:pt idx="802">
                        <c:v>0.41439410270092614</c:v>
                      </c:pt>
                      <c:pt idx="803">
                        <c:v>0.41410836519272876</c:v>
                      </c:pt>
                      <c:pt idx="804">
                        <c:v>0.41391400310676435</c:v>
                      </c:pt>
                      <c:pt idx="805">
                        <c:v>0.41355354978370257</c:v>
                      </c:pt>
                      <c:pt idx="806">
                        <c:v>0.41327235580478766</c:v>
                      </c:pt>
                      <c:pt idx="807">
                        <c:v>0.41280841098140708</c:v>
                      </c:pt>
                      <c:pt idx="808">
                        <c:v>0.4122611681211848</c:v>
                      </c:pt>
                      <c:pt idx="809">
                        <c:v>0.4117310897049179</c:v>
                      </c:pt>
                      <c:pt idx="810">
                        <c:v>0.41144434252354672</c:v>
                      </c:pt>
                      <c:pt idx="811">
                        <c:v>0.41112326645426489</c:v>
                      </c:pt>
                      <c:pt idx="812">
                        <c:v>0.41057349941110793</c:v>
                      </c:pt>
                      <c:pt idx="813">
                        <c:v>0.4103402649079505</c:v>
                      </c:pt>
                      <c:pt idx="814">
                        <c:v>0.41004544034118851</c:v>
                      </c:pt>
                      <c:pt idx="815">
                        <c:v>0.40986723302600547</c:v>
                      </c:pt>
                      <c:pt idx="816">
                        <c:v>0.40969255956693079</c:v>
                      </c:pt>
                      <c:pt idx="817">
                        <c:v>0.40994346335063053</c:v>
                      </c:pt>
                      <c:pt idx="818">
                        <c:v>0.41008431275838153</c:v>
                      </c:pt>
                      <c:pt idx="819">
                        <c:v>0.410821879011873</c:v>
                      </c:pt>
                      <c:pt idx="820">
                        <c:v>0.41122423377164924</c:v>
                      </c:pt>
                      <c:pt idx="821">
                        <c:v>0.41210063008654407</c:v>
                      </c:pt>
                      <c:pt idx="822">
                        <c:v>0.41324408495592008</c:v>
                      </c:pt>
                      <c:pt idx="823">
                        <c:v>0.41431736753971421</c:v>
                      </c:pt>
                      <c:pt idx="824">
                        <c:v>0.41517407522771899</c:v>
                      </c:pt>
                      <c:pt idx="825">
                        <c:v>0.4166249755785299</c:v>
                      </c:pt>
                      <c:pt idx="826">
                        <c:v>0.41796178286069685</c:v>
                      </c:pt>
                      <c:pt idx="827">
                        <c:v>0.41946670072630821</c:v>
                      </c:pt>
                      <c:pt idx="828">
                        <c:v>0.42122858041466249</c:v>
                      </c:pt>
                      <c:pt idx="829">
                        <c:v>0.42287434768802507</c:v>
                      </c:pt>
                      <c:pt idx="830">
                        <c:v>0.42519104278540532</c:v>
                      </c:pt>
                      <c:pt idx="831">
                        <c:v>0.42728964847723611</c:v>
                      </c:pt>
                      <c:pt idx="832">
                        <c:v>0.42951143429627542</c:v>
                      </c:pt>
                      <c:pt idx="833">
                        <c:v>0.43192859187445309</c:v>
                      </c:pt>
                      <c:pt idx="834">
                        <c:v>0.43480616041990272</c:v>
                      </c:pt>
                      <c:pt idx="835">
                        <c:v>0.43762112922857416</c:v>
                      </c:pt>
                      <c:pt idx="836">
                        <c:v>0.44061026665973341</c:v>
                      </c:pt>
                      <c:pt idx="837">
                        <c:v>0.44370037140827695</c:v>
                      </c:pt>
                      <c:pt idx="838">
                        <c:v>0.44702926386243386</c:v>
                      </c:pt>
                      <c:pt idx="839">
                        <c:v>0.45083169303512288</c:v>
                      </c:pt>
                      <c:pt idx="840">
                        <c:v>0.45475881684478114</c:v>
                      </c:pt>
                      <c:pt idx="841">
                        <c:v>0.45861273934933611</c:v>
                      </c:pt>
                      <c:pt idx="842">
                        <c:v>0.46295786785296528</c:v>
                      </c:pt>
                      <c:pt idx="843">
                        <c:v>0.46711267296332493</c:v>
                      </c:pt>
                      <c:pt idx="844">
                        <c:v>0.47138460016185046</c:v>
                      </c:pt>
                      <c:pt idx="845">
                        <c:v>0.47611289963495251</c:v>
                      </c:pt>
                      <c:pt idx="846">
                        <c:v>0.48064986604161153</c:v>
                      </c:pt>
                      <c:pt idx="847">
                        <c:v>0.485235296760615</c:v>
                      </c:pt>
                      <c:pt idx="848">
                        <c:v>0.49000145897773612</c:v>
                      </c:pt>
                      <c:pt idx="849">
                        <c:v>0.49454296891367727</c:v>
                      </c:pt>
                      <c:pt idx="850">
                        <c:v>0.49982709346897947</c:v>
                      </c:pt>
                      <c:pt idx="851">
                        <c:v>0.50494714613353209</c:v>
                      </c:pt>
                      <c:pt idx="852">
                        <c:v>0.50991170912931316</c:v>
                      </c:pt>
                      <c:pt idx="853">
                        <c:v>0.51450370272394674</c:v>
                      </c:pt>
                      <c:pt idx="854">
                        <c:v>0.51966313264227915</c:v>
                      </c:pt>
                      <c:pt idx="855">
                        <c:v>0.52463678269662473</c:v>
                      </c:pt>
                      <c:pt idx="856">
                        <c:v>0.52944333184069969</c:v>
                      </c:pt>
                      <c:pt idx="857">
                        <c:v>0.53390507759590744</c:v>
                      </c:pt>
                      <c:pt idx="858">
                        <c:v>0.53802706832811742</c:v>
                      </c:pt>
                      <c:pt idx="859">
                        <c:v>0.5425630250616027</c:v>
                      </c:pt>
                      <c:pt idx="860">
                        <c:v>0.54721559904666639</c:v>
                      </c:pt>
                      <c:pt idx="861">
                        <c:v>0.55137343317654763</c:v>
                      </c:pt>
                      <c:pt idx="862">
                        <c:v>0.55566656351172383</c:v>
                      </c:pt>
                      <c:pt idx="863">
                        <c:v>0.56019848155251373</c:v>
                      </c:pt>
                      <c:pt idx="864">
                        <c:v>0.56470818678347889</c:v>
                      </c:pt>
                      <c:pt idx="865">
                        <c:v>0.56997565173141274</c:v>
                      </c:pt>
                      <c:pt idx="866">
                        <c:v>0.57516991537424278</c:v>
                      </c:pt>
                      <c:pt idx="867">
                        <c:v>0.58029804542418639</c:v>
                      </c:pt>
                      <c:pt idx="868">
                        <c:v>0.58524140528331647</c:v>
                      </c:pt>
                      <c:pt idx="869">
                        <c:v>0.59045283337010213</c:v>
                      </c:pt>
                      <c:pt idx="870">
                        <c:v>0.59594646510897653</c:v>
                      </c:pt>
                      <c:pt idx="871">
                        <c:v>0.60191868193225173</c:v>
                      </c:pt>
                      <c:pt idx="872">
                        <c:v>0.60751984386414015</c:v>
                      </c:pt>
                      <c:pt idx="873">
                        <c:v>0.61334313389427408</c:v>
                      </c:pt>
                      <c:pt idx="874">
                        <c:v>0.61976011175062651</c:v>
                      </c:pt>
                      <c:pt idx="875">
                        <c:v>0.62678491285763227</c:v>
                      </c:pt>
                      <c:pt idx="876">
                        <c:v>0.63377841409624902</c:v>
                      </c:pt>
                      <c:pt idx="877">
                        <c:v>0.64081886513744901</c:v>
                      </c:pt>
                      <c:pt idx="878">
                        <c:v>0.64849288609523525</c:v>
                      </c:pt>
                      <c:pt idx="879">
                        <c:v>0.65654603932979905</c:v>
                      </c:pt>
                      <c:pt idx="880">
                        <c:v>0.66468501478413933</c:v>
                      </c:pt>
                      <c:pt idx="881">
                        <c:v>0.67323947074951573</c:v>
                      </c:pt>
                      <c:pt idx="882">
                        <c:v>0.68155968253856047</c:v>
                      </c:pt>
                      <c:pt idx="883">
                        <c:v>0.69040593405117701</c:v>
                      </c:pt>
                      <c:pt idx="884">
                        <c:v>0.69985193142905577</c:v>
                      </c:pt>
                      <c:pt idx="885">
                        <c:v>0.70928682240202234</c:v>
                      </c:pt>
                      <c:pt idx="886">
                        <c:v>0.7188489321948931</c:v>
                      </c:pt>
                      <c:pt idx="887">
                        <c:v>0.72847313688795468</c:v>
                      </c:pt>
                      <c:pt idx="888">
                        <c:v>0.7378999504755307</c:v>
                      </c:pt>
                      <c:pt idx="889">
                        <c:v>0.74737724772179825</c:v>
                      </c:pt>
                      <c:pt idx="890">
                        <c:v>0.75754314207262641</c:v>
                      </c:pt>
                      <c:pt idx="891">
                        <c:v>0.76722237395366288</c:v>
                      </c:pt>
                      <c:pt idx="892">
                        <c:v>0.77650732846031367</c:v>
                      </c:pt>
                      <c:pt idx="893">
                        <c:v>0.78601996426766607</c:v>
                      </c:pt>
                      <c:pt idx="894">
                        <c:v>0.79520294178375905</c:v>
                      </c:pt>
                      <c:pt idx="895">
                        <c:v>0.80482866098658157</c:v>
                      </c:pt>
                      <c:pt idx="896">
                        <c:v>0.81499102148130165</c:v>
                      </c:pt>
                      <c:pt idx="897">
                        <c:v>0.82442843663720244</c:v>
                      </c:pt>
                      <c:pt idx="898">
                        <c:v>0.83372702173170032</c:v>
                      </c:pt>
                      <c:pt idx="899">
                        <c:v>0.84302358747985062</c:v>
                      </c:pt>
                      <c:pt idx="900">
                        <c:v>0.85174463951891088</c:v>
                      </c:pt>
                      <c:pt idx="901">
                        <c:v>0.86094680082530672</c:v>
                      </c:pt>
                      <c:pt idx="902">
                        <c:v>0.86961383534956649</c:v>
                      </c:pt>
                      <c:pt idx="903">
                        <c:v>0.87792193106052518</c:v>
                      </c:pt>
                      <c:pt idx="904">
                        <c:v>0.88569944351863017</c:v>
                      </c:pt>
                      <c:pt idx="905">
                        <c:v>0.89325432304190289</c:v>
                      </c:pt>
                      <c:pt idx="906">
                        <c:v>0.90081324125787088</c:v>
                      </c:pt>
                      <c:pt idx="907">
                        <c:v>0.90836004339575294</c:v>
                      </c:pt>
                      <c:pt idx="908">
                        <c:v>0.91525257731698528</c:v>
                      </c:pt>
                      <c:pt idx="909">
                        <c:v>0.92193762340099328</c:v>
                      </c:pt>
                      <c:pt idx="910">
                        <c:v>0.92827786609613383</c:v>
                      </c:pt>
                      <c:pt idx="911">
                        <c:v>0.93450754957873916</c:v>
                      </c:pt>
                      <c:pt idx="912">
                        <c:v>0.94085586965927048</c:v>
                      </c:pt>
                      <c:pt idx="913">
                        <c:v>0.9465822310647154</c:v>
                      </c:pt>
                      <c:pt idx="914">
                        <c:v>0.95222882828942657</c:v>
                      </c:pt>
                      <c:pt idx="915">
                        <c:v>0.95745388696405909</c:v>
                      </c:pt>
                      <c:pt idx="916">
                        <c:v>0.96237907270606038</c:v>
                      </c:pt>
                      <c:pt idx="917">
                        <c:v>0.96739411936053343</c:v>
                      </c:pt>
                      <c:pt idx="918">
                        <c:v>0.97191543583299789</c:v>
                      </c:pt>
                      <c:pt idx="919">
                        <c:v>0.97669018027209664</c:v>
                      </c:pt>
                      <c:pt idx="920">
                        <c:v>0.98041234042746539</c:v>
                      </c:pt>
                      <c:pt idx="921">
                        <c:v>0.98402192202395022</c:v>
                      </c:pt>
                      <c:pt idx="922">
                        <c:v>0.98709385265536453</c:v>
                      </c:pt>
                      <c:pt idx="923">
                        <c:v>0.98946860396024072</c:v>
                      </c:pt>
                      <c:pt idx="924">
                        <c:v>0.99165858507430427</c:v>
                      </c:pt>
                      <c:pt idx="925">
                        <c:v>0.9933856310381608</c:v>
                      </c:pt>
                      <c:pt idx="926">
                        <c:v>0.99427060957503366</c:v>
                      </c:pt>
                      <c:pt idx="927">
                        <c:v>0.99594666704361146</c:v>
                      </c:pt>
                      <c:pt idx="928">
                        <c:v>0.99709769446179075</c:v>
                      </c:pt>
                      <c:pt idx="929">
                        <c:v>0.99838250357550506</c:v>
                      </c:pt>
                      <c:pt idx="930">
                        <c:v>0.99974354301384416</c:v>
                      </c:pt>
                      <c:pt idx="931">
                        <c:v>1</c:v>
                      </c:pt>
                      <c:pt idx="932">
                        <c:v>1.000440217503795</c:v>
                      </c:pt>
                      <c:pt idx="933">
                        <c:v>1.0006123667799351</c:v>
                      </c:pt>
                      <c:pt idx="934">
                        <c:v>1.0003155228668252</c:v>
                      </c:pt>
                      <c:pt idx="935">
                        <c:v>0.9998409764751196</c:v>
                      </c:pt>
                      <c:pt idx="936">
                        <c:v>1.0000343288879103</c:v>
                      </c:pt>
                      <c:pt idx="937">
                        <c:v>0.99922255165614138</c:v>
                      </c:pt>
                      <c:pt idx="938">
                        <c:v>0.99907968290204285</c:v>
                      </c:pt>
                      <c:pt idx="939">
                        <c:v>0.99889642722099048</c:v>
                      </c:pt>
                      <c:pt idx="940">
                        <c:v>0.99827951691177308</c:v>
                      </c:pt>
                      <c:pt idx="941">
                        <c:v>0.99737434491142374</c:v>
                      </c:pt>
                      <c:pt idx="942">
                        <c:v>0.99637830232542846</c:v>
                      </c:pt>
                      <c:pt idx="943">
                        <c:v>0.99461591780048753</c:v>
                      </c:pt>
                      <c:pt idx="944">
                        <c:v>0.99370014423181263</c:v>
                      </c:pt>
                      <c:pt idx="945">
                        <c:v>0.99241180126199025</c:v>
                      </c:pt>
                      <c:pt idx="946">
                        <c:v>0.99098210404782994</c:v>
                      </c:pt>
                      <c:pt idx="947">
                        <c:v>0.98884412110221964</c:v>
                      </c:pt>
                      <c:pt idx="948">
                        <c:v>0.98676621371045292</c:v>
                      </c:pt>
                      <c:pt idx="949">
                        <c:v>0.98380282294522658</c:v>
                      </c:pt>
                      <c:pt idx="950">
                        <c:v>0.97987216527945964</c:v>
                      </c:pt>
                      <c:pt idx="951">
                        <c:v>0.97586022892319879</c:v>
                      </c:pt>
                      <c:pt idx="952">
                        <c:v>0.97119250984052707</c:v>
                      </c:pt>
                      <c:pt idx="953">
                        <c:v>0.96478764806226025</c:v>
                      </c:pt>
                      <c:pt idx="954">
                        <c:v>0.95875535568514125</c:v>
                      </c:pt>
                      <c:pt idx="955">
                        <c:v>0.95148823301641339</c:v>
                      </c:pt>
                      <c:pt idx="956">
                        <c:v>0.94447201413138548</c:v>
                      </c:pt>
                      <c:pt idx="957">
                        <c:v>0.9371892415284635</c:v>
                      </c:pt>
                      <c:pt idx="958">
                        <c:v>0.92857471000924363</c:v>
                      </c:pt>
                      <c:pt idx="959">
                        <c:v>0.91853351029538488</c:v>
                      </c:pt>
                      <c:pt idx="960">
                        <c:v>0.90945049042350223</c:v>
                      </c:pt>
                      <c:pt idx="961">
                        <c:v>0.8980931817275406</c:v>
                      </c:pt>
                      <c:pt idx="962">
                        <c:v>0.88688328531496008</c:v>
                      </c:pt>
                      <c:pt idx="963">
                        <c:v>0.87428963181762853</c:v>
                      </c:pt>
                      <c:pt idx="964">
                        <c:v>0.86103262304508321</c:v>
                      </c:pt>
                      <c:pt idx="965">
                        <c:v>0.84786850420453153</c:v>
                      </c:pt>
                      <c:pt idx="966">
                        <c:v>0.83475688836901896</c:v>
                      </c:pt>
                      <c:pt idx="967">
                        <c:v>0.82084611621641113</c:v>
                      </c:pt>
                      <c:pt idx="968">
                        <c:v>0.80729276836734298</c:v>
                      </c:pt>
                      <c:pt idx="969">
                        <c:v>0.7934274315075579</c:v>
                      </c:pt>
                      <c:pt idx="970">
                        <c:v>0.77927231844688027</c:v>
                      </c:pt>
                      <c:pt idx="971">
                        <c:v>0.76498695754677648</c:v>
                      </c:pt>
                      <c:pt idx="972">
                        <c:v>0.74969495249235296</c:v>
                      </c:pt>
                      <c:pt idx="973">
                        <c:v>0.73471291710229836</c:v>
                      </c:pt>
                      <c:pt idx="974">
                        <c:v>0.72048662208286485</c:v>
                      </c:pt>
                      <c:pt idx="975">
                        <c:v>0.70600336524068819</c:v>
                      </c:pt>
                      <c:pt idx="976">
                        <c:v>0.69200475152195584</c:v>
                      </c:pt>
                      <c:pt idx="977">
                        <c:v>0.67898198692574185</c:v>
                      </c:pt>
                      <c:pt idx="978">
                        <c:v>0.66613944899105859</c:v>
                      </c:pt>
                      <c:pt idx="979">
                        <c:v>0.65418239442983472</c:v>
                      </c:pt>
                      <c:pt idx="980">
                        <c:v>0.64177603530625138</c:v>
                      </c:pt>
                      <c:pt idx="981">
                        <c:v>0.62911069501357753</c:v>
                      </c:pt>
                      <c:pt idx="982">
                        <c:v>0.61685174817337485</c:v>
                      </c:pt>
                      <c:pt idx="983">
                        <c:v>0.60460693675760602</c:v>
                      </c:pt>
                      <c:pt idx="984">
                        <c:v>0.59194260613810612</c:v>
                      </c:pt>
                      <c:pt idx="985">
                        <c:v>0.58077965952810884</c:v>
                      </c:pt>
                      <c:pt idx="986">
                        <c:v>0.56888116601096783</c:v>
                      </c:pt>
                      <c:pt idx="987">
                        <c:v>0.5567711459639072</c:v>
                      </c:pt>
                      <c:pt idx="988">
                        <c:v>0.54578590183250619</c:v>
                      </c:pt>
                      <c:pt idx="989">
                        <c:v>0.53564726865737167</c:v>
                      </c:pt>
                      <c:pt idx="990">
                        <c:v>0.52463526818686412</c:v>
                      </c:pt>
                      <c:pt idx="991">
                        <c:v>0.51312499400506528</c:v>
                      </c:pt>
                      <c:pt idx="992">
                        <c:v>0.50147639459845017</c:v>
                      </c:pt>
                      <c:pt idx="993">
                        <c:v>0.49059666131371604</c:v>
                      </c:pt>
                      <c:pt idx="994">
                        <c:v>0.48077203649564648</c:v>
                      </c:pt>
                      <c:pt idx="995">
                        <c:v>0.46958788674899865</c:v>
                      </c:pt>
                      <c:pt idx="996">
                        <c:v>0.45812557204295734</c:v>
                      </c:pt>
                      <c:pt idx="997">
                        <c:v>0.44740233810016855</c:v>
                      </c:pt>
                      <c:pt idx="998">
                        <c:v>0.43773168844110999</c:v>
                      </c:pt>
                      <c:pt idx="999">
                        <c:v>0.42749966049739518</c:v>
                      </c:pt>
                      <c:pt idx="1000">
                        <c:v>0.41694756615757239</c:v>
                      </c:pt>
                      <c:pt idx="1001">
                        <c:v>0.40689576487538853</c:v>
                      </c:pt>
                      <c:pt idx="1002">
                        <c:v>0.39676268490271027</c:v>
                      </c:pt>
                      <c:pt idx="1003">
                        <c:v>0.38802749743921622</c:v>
                      </c:pt>
                      <c:pt idx="1004">
                        <c:v>0.3782124645162982</c:v>
                      </c:pt>
                      <c:pt idx="1005">
                        <c:v>0.36952624620173558</c:v>
                      </c:pt>
                      <c:pt idx="1006">
                        <c:v>0.36066989795738047</c:v>
                      </c:pt>
                      <c:pt idx="1007">
                        <c:v>0.35263138498383756</c:v>
                      </c:pt>
                      <c:pt idx="1008">
                        <c:v>0.34466455880563723</c:v>
                      </c:pt>
                      <c:pt idx="1009">
                        <c:v>0.336570513807533</c:v>
                      </c:pt>
                      <c:pt idx="1010">
                        <c:v>0.32836843377982744</c:v>
                      </c:pt>
                      <c:pt idx="1011">
                        <c:v>0.32058486328267966</c:v>
                      </c:pt>
                      <c:pt idx="1012">
                        <c:v>0.31248223606259773</c:v>
                      </c:pt>
                      <c:pt idx="1013">
                        <c:v>0.30505558503240288</c:v>
                      </c:pt>
                      <c:pt idx="1014">
                        <c:v>0.29750777322134708</c:v>
                      </c:pt>
                      <c:pt idx="1015">
                        <c:v>0.29013413003277894</c:v>
                      </c:pt>
                      <c:pt idx="1016">
                        <c:v>0.28336073754605984</c:v>
                      </c:pt>
                      <c:pt idx="1017">
                        <c:v>0.27603051030396702</c:v>
                      </c:pt>
                      <c:pt idx="1018">
                        <c:v>0.26995985034624209</c:v>
                      </c:pt>
                      <c:pt idx="1019">
                        <c:v>0.26394977077894755</c:v>
                      </c:pt>
                      <c:pt idx="1020">
                        <c:v>0.25728744234135126</c:v>
                      </c:pt>
                      <c:pt idx="1021">
                        <c:v>0.25087349350451993</c:v>
                      </c:pt>
                      <c:pt idx="1022">
                        <c:v>0.24458322963148427</c:v>
                      </c:pt>
                      <c:pt idx="1023">
                        <c:v>0.23843482483937362</c:v>
                      </c:pt>
                      <c:pt idx="1024">
                        <c:v>0.23243686135016525</c:v>
                      </c:pt>
                      <c:pt idx="1025">
                        <c:v>0.22673675144724012</c:v>
                      </c:pt>
                      <c:pt idx="1026">
                        <c:v>0.22237546817282958</c:v>
                      </c:pt>
                      <c:pt idx="1027">
                        <c:v>0.2182928546943996</c:v>
                      </c:pt>
                      <c:pt idx="1028">
                        <c:v>0.21366754188502932</c:v>
                      </c:pt>
                      <c:pt idx="1029">
                        <c:v>0.20862119536216706</c:v>
                      </c:pt>
                      <c:pt idx="1030">
                        <c:v>0.20504897167311409</c:v>
                      </c:pt>
                      <c:pt idx="1031">
                        <c:v>0.20128238589809655</c:v>
                      </c:pt>
                      <c:pt idx="1032">
                        <c:v>0.19742442470084634</c:v>
                      </c:pt>
                      <c:pt idx="1033">
                        <c:v>0.19214231949189195</c:v>
                      </c:pt>
                      <c:pt idx="1034">
                        <c:v>0.18781990863467443</c:v>
                      </c:pt>
                      <c:pt idx="1035">
                        <c:v>0.1830981720372023</c:v>
                      </c:pt>
                      <c:pt idx="1036">
                        <c:v>0.17918366914221695</c:v>
                      </c:pt>
                      <c:pt idx="1037">
                        <c:v>0.17403938432149196</c:v>
                      </c:pt>
                      <c:pt idx="1038">
                        <c:v>0.16936712170953816</c:v>
                      </c:pt>
                      <c:pt idx="1039">
                        <c:v>0.16492960811050256</c:v>
                      </c:pt>
                      <c:pt idx="1040">
                        <c:v>0.161348297362885</c:v>
                      </c:pt>
                      <c:pt idx="1041">
                        <c:v>0.15685878559539668</c:v>
                      </c:pt>
                      <c:pt idx="1042">
                        <c:v>0.15375252607607173</c:v>
                      </c:pt>
                      <c:pt idx="1043">
                        <c:v>0.15097087648213706</c:v>
                      </c:pt>
                      <c:pt idx="1044">
                        <c:v>0.14801051473643231</c:v>
                      </c:pt>
                      <c:pt idx="1045">
                        <c:v>0.14542979010409213</c:v>
                      </c:pt>
                      <c:pt idx="1046">
                        <c:v>0.1416591656363792</c:v>
                      </c:pt>
                      <c:pt idx="1047">
                        <c:v>0.1384711225899731</c:v>
                      </c:pt>
                      <c:pt idx="1048">
                        <c:v>0.13544715143431638</c:v>
                      </c:pt>
                      <c:pt idx="1049">
                        <c:v>0.13245296563728795</c:v>
                      </c:pt>
                      <c:pt idx="1050">
                        <c:v>0.12988536675620774</c:v>
                      </c:pt>
                      <c:pt idx="1051">
                        <c:v>0.12726930356278318</c:v>
                      </c:pt>
                      <c:pt idx="1052">
                        <c:v>0.1238934613060424</c:v>
                      </c:pt>
                      <c:pt idx="1053">
                        <c:v>0.12233048723293498</c:v>
                      </c:pt>
                      <c:pt idx="1054">
                        <c:v>0.12056810270799377</c:v>
                      </c:pt>
                      <c:pt idx="1055">
                        <c:v>0.11754362671575015</c:v>
                      </c:pt>
                      <c:pt idx="1056">
                        <c:v>0.11480892692439898</c:v>
                      </c:pt>
                      <c:pt idx="1057">
                        <c:v>0.11094945121738808</c:v>
                      </c:pt>
                      <c:pt idx="1058">
                        <c:v>0.1078815592786691</c:v>
                      </c:pt>
                      <c:pt idx="1059">
                        <c:v>0.10554164169829026</c:v>
                      </c:pt>
                      <c:pt idx="1060">
                        <c:v>0.1025913766843241</c:v>
                      </c:pt>
                      <c:pt idx="1061">
                        <c:v>9.8734425160247705E-2</c:v>
                      </c:pt>
                      <c:pt idx="1062">
                        <c:v>9.6004773734765736E-2</c:v>
                      </c:pt>
                      <c:pt idx="1063">
                        <c:v>9.3233725709156542E-2</c:v>
                      </c:pt>
                      <c:pt idx="1064">
                        <c:v>9.0374836117422835E-2</c:v>
                      </c:pt>
                      <c:pt idx="1065">
                        <c:v>8.8686662570759092E-2</c:v>
                      </c:pt>
                      <c:pt idx="1066">
                        <c:v>8.6127645911656406E-2</c:v>
                      </c:pt>
                      <c:pt idx="1067">
                        <c:v>8.4181500869076109E-2</c:v>
                      </c:pt>
                      <c:pt idx="1068">
                        <c:v>8.2158115828696768E-2</c:v>
                      </c:pt>
                      <c:pt idx="1069">
                        <c:v>8.0843016519767497E-2</c:v>
                      </c:pt>
                      <c:pt idx="1070">
                        <c:v>7.9249752251444885E-2</c:v>
                      </c:pt>
                      <c:pt idx="1071">
                        <c:v>7.7789764842069217E-2</c:v>
                      </c:pt>
                      <c:pt idx="1072">
                        <c:v>7.4954602569920981E-2</c:v>
                      </c:pt>
                      <c:pt idx="1073">
                        <c:v>7.394089070338361E-2</c:v>
                      </c:pt>
                      <c:pt idx="1074">
                        <c:v>7.2160836897900316E-2</c:v>
                      </c:pt>
                      <c:pt idx="1075">
                        <c:v>6.9530133443454864E-2</c:v>
                      </c:pt>
                      <c:pt idx="1076">
                        <c:v>6.7410829451560586E-2</c:v>
                      </c:pt>
                      <c:pt idx="1077">
                        <c:v>6.5906921259122841E-2</c:v>
                      </c:pt>
                      <c:pt idx="1078">
                        <c:v>6.3400407605060105E-2</c:v>
                      </c:pt>
                      <c:pt idx="1079">
                        <c:v>6.3570032698265777E-2</c:v>
                      </c:pt>
                      <c:pt idx="1080">
                        <c:v>6.2540670897533734E-2</c:v>
                      </c:pt>
                      <c:pt idx="1081">
                        <c:v>6.0245683773390957E-2</c:v>
                      </c:pt>
                      <c:pt idx="1082">
                        <c:v>5.9322842492499334E-2</c:v>
                      </c:pt>
                      <c:pt idx="1083">
                        <c:v>5.8248045398944508E-2</c:v>
                      </c:pt>
                      <c:pt idx="1084">
                        <c:v>5.6676993940446299E-2</c:v>
                      </c:pt>
                      <c:pt idx="1085">
                        <c:v>5.5575440507784776E-2</c:v>
                      </c:pt>
                      <c:pt idx="1086">
                        <c:v>5.3669682392157886E-2</c:v>
                      </c:pt>
                      <c:pt idx="1087">
                        <c:v>5.1909317213564468E-2</c:v>
                      </c:pt>
                      <c:pt idx="1088">
                        <c:v>5.0336751245305553E-2</c:v>
                      </c:pt>
                      <c:pt idx="1089">
                        <c:v>4.8467846200524113E-2</c:v>
                      </c:pt>
                      <c:pt idx="1090">
                        <c:v>4.6849340102855332E-2</c:v>
                      </c:pt>
                      <c:pt idx="1091">
                        <c:v>4.6550476843397935E-2</c:v>
                      </c:pt>
                      <c:pt idx="1092">
                        <c:v>4.6262719988853104E-2</c:v>
                      </c:pt>
                      <c:pt idx="1093">
                        <c:v>4.3957131296385031E-2</c:v>
                      </c:pt>
                      <c:pt idx="1094">
                        <c:v>4.3117083215748371E-2</c:v>
                      </c:pt>
                      <c:pt idx="1095">
                        <c:v>4.2660206104584944E-2</c:v>
                      </c:pt>
                      <c:pt idx="1096">
                        <c:v>4.20857020686689E-2</c:v>
                      </c:pt>
                      <c:pt idx="1097">
                        <c:v>4.1742413189562524E-2</c:v>
                      </c:pt>
                      <c:pt idx="1098">
                        <c:v>4.0448012180697129E-2</c:v>
                      </c:pt>
                      <c:pt idx="1099">
                        <c:v>3.943884384344206E-2</c:v>
                      </c:pt>
                      <c:pt idx="1100">
                        <c:v>3.79293824485483E-2</c:v>
                      </c:pt>
                      <c:pt idx="1101">
                        <c:v>3.7260978807464824E-2</c:v>
                      </c:pt>
                      <c:pt idx="1102">
                        <c:v>3.6324002102139416E-2</c:v>
                      </c:pt>
                      <c:pt idx="1103">
                        <c:v>3.4427331045077204E-2</c:v>
                      </c:pt>
                      <c:pt idx="1104">
                        <c:v>3.2300454504379128E-2</c:v>
                      </c:pt>
                      <c:pt idx="1105">
                        <c:v>3.1213036496151304E-2</c:v>
                      </c:pt>
                      <c:pt idx="1106">
                        <c:v>3.0390657696057016E-2</c:v>
                      </c:pt>
                      <c:pt idx="1107">
                        <c:v>3.1103991793376282E-2</c:v>
                      </c:pt>
                      <c:pt idx="1108">
                        <c:v>2.9384013541736455E-2</c:v>
                      </c:pt>
                      <c:pt idx="1109">
                        <c:v>2.9260328577940919E-2</c:v>
                      </c:pt>
                      <c:pt idx="1110">
                        <c:v>2.9400168312517943E-2</c:v>
                      </c:pt>
                      <c:pt idx="1111">
                        <c:v>2.9922674179981214E-2</c:v>
                      </c:pt>
                      <c:pt idx="1112">
                        <c:v>2.8333448604353908E-2</c:v>
                      </c:pt>
                      <c:pt idx="1113">
                        <c:v>2.955717249105044E-2</c:v>
                      </c:pt>
                      <c:pt idx="1114">
                        <c:v>2.9504164649423768E-2</c:v>
                      </c:pt>
                      <c:pt idx="1115">
                        <c:v>2.8471773829170315E-2</c:v>
                      </c:pt>
                      <c:pt idx="1116">
                        <c:v>2.6436777547291696E-2</c:v>
                      </c:pt>
                      <c:pt idx="1117">
                        <c:v>2.5106533140754922E-2</c:v>
                      </c:pt>
                      <c:pt idx="1118">
                        <c:v>2.4900054976704156E-2</c:v>
                      </c:pt>
                      <c:pt idx="1119">
                        <c:v>2.567598881080177E-2</c:v>
                      </c:pt>
                      <c:pt idx="1120">
                        <c:v>2.3246210317951078E-2</c:v>
                      </c:pt>
                      <c:pt idx="1121">
                        <c:v>2.2050252443535139E-2</c:v>
                      </c:pt>
                      <c:pt idx="1122">
                        <c:v>2.0480715494797724E-2</c:v>
                      </c:pt>
                      <c:pt idx="1123">
                        <c:v>2.0504947650969999E-2</c:v>
                      </c:pt>
                      <c:pt idx="1124">
                        <c:v>2.0074826878913363E-2</c:v>
                      </c:pt>
                      <c:pt idx="1125">
                        <c:v>1.6644967107372108E-2</c:v>
                      </c:pt>
                      <c:pt idx="1126">
                        <c:v>1.4720530038029304E-2</c:v>
                      </c:pt>
                      <c:pt idx="1127">
                        <c:v>1.5289480871489252E-2</c:v>
                      </c:pt>
                      <c:pt idx="1128">
                        <c:v>1.4905300228842389E-2</c:v>
                      </c:pt>
                      <c:pt idx="1129">
                        <c:v>1.5337440347246723E-2</c:v>
                      </c:pt>
                      <c:pt idx="1130">
                        <c:v>1.4298991487950179E-2</c:v>
                      </c:pt>
                      <c:pt idx="1131">
                        <c:v>1.4788178140676669E-2</c:v>
                      </c:pt>
                      <c:pt idx="1132">
                        <c:v>1.6304202411200511E-2</c:v>
                      </c:pt>
                      <c:pt idx="1133">
                        <c:v>1.5905886344119678E-2</c:v>
                      </c:pt>
                      <c:pt idx="1134">
                        <c:v>1.4384813707726728E-2</c:v>
                      </c:pt>
                      <c:pt idx="1135">
                        <c:v>1.222209376935718E-2</c:v>
                      </c:pt>
                      <c:pt idx="1136">
                        <c:v>1.0423865846744602E-2</c:v>
                      </c:pt>
                      <c:pt idx="1137">
                        <c:v>1.0746456425787101E-2</c:v>
                      </c:pt>
                      <c:pt idx="1138">
                        <c:v>9.8044313545924949E-3</c:v>
                      </c:pt>
                      <c:pt idx="1139">
                        <c:v>1.0876704265212721E-2</c:v>
                      </c:pt>
                      <c:pt idx="1140">
                        <c:v>1.2319527230632919E-2</c:v>
                      </c:pt>
                      <c:pt idx="1141">
                        <c:v>1.096252648498936E-2</c:v>
                      </c:pt>
                      <c:pt idx="1142">
                        <c:v>1.1370434447221507E-2</c:v>
                      </c:pt>
                      <c:pt idx="1143">
                        <c:v>1.3094451391556638E-2</c:v>
                      </c:pt>
                      <c:pt idx="1144">
                        <c:v>1.3824445096244383E-2</c:v>
                      </c:pt>
                      <c:pt idx="1145">
                        <c:v>1.4194490314457632E-2</c:v>
                      </c:pt>
                      <c:pt idx="1146">
                        <c:v>1.1262399417620379E-2</c:v>
                      </c:pt>
                      <c:pt idx="1147">
                        <c:v>9.3061576433015915E-3</c:v>
                      </c:pt>
                      <c:pt idx="1148">
                        <c:v>8.280329698678042E-3</c:v>
                      </c:pt>
                      <c:pt idx="1149">
                        <c:v>8.8608917736371796E-3</c:v>
                      </c:pt>
                      <c:pt idx="1150">
                        <c:v>4.689427055908987E-3</c:v>
                      </c:pt>
                      <c:pt idx="1151">
                        <c:v>2.554473129820118E-3</c:v>
                      </c:pt>
                      <c:pt idx="1152">
                        <c:v>1.403445711640328E-3</c:v>
                      </c:pt>
                      <c:pt idx="1153">
                        <c:v>2.1692828139993629E-3</c:v>
                      </c:pt>
                      <c:pt idx="1154">
                        <c:v>1.7543071395503202E-3</c:v>
                      </c:pt>
                      <c:pt idx="1155">
                        <c:v>0</c:v>
                      </c:pt>
                      <c:pt idx="1156">
                        <c:v>-3.3541342835031935E-3</c:v>
                      </c:pt>
                      <c:pt idx="1157">
                        <c:v>-3.8276710020350964E-3</c:v>
                      </c:pt>
                      <c:pt idx="1158">
                        <c:v>-2.5958697299478663E-3</c:v>
                      </c:pt>
                      <c:pt idx="1159">
                        <c:v>-4.1517760908383024E-3</c:v>
                      </c:pt>
                      <c:pt idx="1160">
                        <c:v>-4.9923290080618656E-3</c:v>
                      </c:pt>
                      <c:pt idx="1161">
                        <c:v>-5.6284231075822734E-3</c:v>
                      </c:pt>
                      <c:pt idx="1162">
                        <c:v>-3.078998343631264E-3</c:v>
                      </c:pt>
                      <c:pt idx="1163">
                        <c:v>-1.1616289865052677E-3</c:v>
                      </c:pt>
                      <c:pt idx="1164">
                        <c:v>1.7598603420064202E-3</c:v>
                      </c:pt>
                      <c:pt idx="1165">
                        <c:v>-3.8367580606004964E-4</c:v>
                      </c:pt>
                      <c:pt idx="1166">
                        <c:v>3.8074775385580346E-3</c:v>
                      </c:pt>
                      <c:pt idx="1167">
                        <c:v>1.9108064814958232E-3</c:v>
                      </c:pt>
                      <c:pt idx="1168">
                        <c:v>4.3057512498491162E-3</c:v>
                      </c:pt>
                      <c:pt idx="1169">
                        <c:v>3.0542613508719955E-3</c:v>
                      </c:pt>
                      <c:pt idx="1170">
                        <c:v>2.1980584994538465E-3</c:v>
                      </c:pt>
                      <c:pt idx="1171">
                        <c:v>4.8232087514431879E-3</c:v>
                      </c:pt>
                      <c:pt idx="1172">
                        <c:v>2.7513593987193857E-3</c:v>
                      </c:pt>
                      <c:pt idx="1173">
                        <c:v>-1.4690744679401735E-3</c:v>
                      </c:pt>
                      <c:pt idx="1174">
                        <c:v>-2.1859424213680218E-3</c:v>
                      </c:pt>
                      <c:pt idx="1175">
                        <c:v>-5.1705363232448665E-3</c:v>
                      </c:pt>
                      <c:pt idx="1176">
                        <c:v>-5.0574529277747195E-3</c:v>
                      </c:pt>
                      <c:pt idx="1177">
                        <c:v>-5.6743632369921386E-3</c:v>
                      </c:pt>
                      <c:pt idx="1178">
                        <c:v>-4.2426466764841388E-3</c:v>
                      </c:pt>
                      <c:pt idx="1179">
                        <c:v>-2.5201442419097138E-3</c:v>
                      </c:pt>
                      <c:pt idx="1180">
                        <c:v>-1.9516982450366693E-3</c:v>
                      </c:pt>
                      <c:pt idx="1181">
                        <c:v>1.7235121077482291E-3</c:v>
                      </c:pt>
                      <c:pt idx="1182">
                        <c:v>-1.9915803354034426E-3</c:v>
                      </c:pt>
                      <c:pt idx="1183">
                        <c:v>-2.2869097387521651E-3</c:v>
                      </c:pt>
                      <c:pt idx="1184">
                        <c:v>-1.3287298967761586E-3</c:v>
                      </c:pt>
                      <c:pt idx="1185">
                        <c:v>-6.5669143226684788E-3</c:v>
                      </c:pt>
                      <c:pt idx="1186">
                        <c:v>-9.1380470598570757E-3</c:v>
                      </c:pt>
                      <c:pt idx="1187">
                        <c:v>-1.1038756809614593E-2</c:v>
                      </c:pt>
                      <c:pt idx="1188">
                        <c:v>-1.3998108882145536E-2</c:v>
                      </c:pt>
                      <c:pt idx="1189">
                        <c:v>-1.2816286432163386E-2</c:v>
                      </c:pt>
                      <c:pt idx="1190">
                        <c:v>-1.0996855372900212E-2</c:v>
                      </c:pt>
                      <c:pt idx="1191">
                        <c:v>-1.2437658991972713E-2</c:v>
                      </c:pt>
                      <c:pt idx="1192">
                        <c:v>-9.6984156713393315E-3</c:v>
                      </c:pt>
                      <c:pt idx="1193">
                        <c:v>-1.1771274697237027E-2</c:v>
                      </c:pt>
                      <c:pt idx="1194">
                        <c:v>-9.0991746426641058E-3</c:v>
                      </c:pt>
                      <c:pt idx="1195">
                        <c:v>-1.1998955997938297E-2</c:v>
                      </c:pt>
                      <c:pt idx="1196">
                        <c:v>-1.3790116208333978E-2</c:v>
                      </c:pt>
                      <c:pt idx="1197">
                        <c:v>-1.5508075113626197E-2</c:v>
                      </c:pt>
                      <c:pt idx="1198">
                        <c:v>-1.6753002136973325E-2</c:v>
                      </c:pt>
                      <c:pt idx="1199">
                        <c:v>-2.1884666043025223E-2</c:v>
                      </c:pt>
                      <c:pt idx="1200">
                        <c:v>-1.4449432790852859E-2</c:v>
                      </c:pt>
                      <c:pt idx="1201">
                        <c:v>-1.7334069048519456E-2</c:v>
                      </c:pt>
                      <c:pt idx="1202">
                        <c:v>-1.3382713082688824E-2</c:v>
                      </c:pt>
                      <c:pt idx="1203">
                        <c:v>-1.1751081233760145E-2</c:v>
                      </c:pt>
                      <c:pt idx="1204">
                        <c:v>-1.6725236124692736E-2</c:v>
                      </c:pt>
                      <c:pt idx="1205">
                        <c:v>-1.3745690588685088E-2</c:v>
                      </c:pt>
                      <c:pt idx="1206">
                        <c:v>-1.4828565067630523E-2</c:v>
                      </c:pt>
                      <c:pt idx="1207">
                        <c:v>-2.7511574640846789E-2</c:v>
                      </c:pt>
                      <c:pt idx="1208">
                        <c:v>-2.649735793772252E-2</c:v>
                      </c:pt>
                      <c:pt idx="1209">
                        <c:v>-3.085056382674212E-2</c:v>
                      </c:pt>
                      <c:pt idx="1210">
                        <c:v>-3.1327129564795525E-2</c:v>
                      </c:pt>
                      <c:pt idx="1211">
                        <c:v>-2.8624739315007502E-2</c:v>
                      </c:pt>
                      <c:pt idx="1212">
                        <c:v>-2.7689277119442888E-2</c:v>
                      </c:pt>
                      <c:pt idx="1213">
                        <c:v>-2.6131856248791656E-2</c:v>
                      </c:pt>
                      <c:pt idx="1214">
                        <c:v>-2.2136074663311956E-2</c:v>
                      </c:pt>
                      <c:pt idx="1215">
                        <c:v>-2.4341200874982878E-2</c:v>
                      </c:pt>
                      <c:pt idx="1216">
                        <c:v>-2.155046422248362E-2</c:v>
                      </c:pt>
                      <c:pt idx="1217">
                        <c:v>-2.2186053485417037E-2</c:v>
                      </c:pt>
                      <c:pt idx="1218">
                        <c:v>-2.1675663696039949E-2</c:v>
                      </c:pt>
                      <c:pt idx="1219">
                        <c:v>-2.6187893109939828E-2</c:v>
                      </c:pt>
                      <c:pt idx="1220">
                        <c:v>-3.0405802793664879E-2</c:v>
                      </c:pt>
                      <c:pt idx="1221">
                        <c:v>-2.6446369442443367E-2</c:v>
                      </c:pt>
                      <c:pt idx="1222">
                        <c:v>-2.6967865636732834E-2</c:v>
                      </c:pt>
                      <c:pt idx="1223">
                        <c:v>-3.1138825517874037E-2</c:v>
                      </c:pt>
                      <c:pt idx="1224">
                        <c:v>-2.9645518893761855E-2</c:v>
                      </c:pt>
                      <c:pt idx="1225">
                        <c:v>-3.7538638930271623E-2</c:v>
                      </c:pt>
                      <c:pt idx="1226">
                        <c:v>-3.9754871546854746E-2</c:v>
                      </c:pt>
                      <c:pt idx="1227">
                        <c:v>-3.5402675331008771E-2</c:v>
                      </c:pt>
                      <c:pt idx="1228">
                        <c:v>-4.1950405863374084E-2</c:v>
                      </c:pt>
                      <c:pt idx="1229">
                        <c:v>-5.4895930461789283E-2</c:v>
                      </c:pt>
                      <c:pt idx="1230">
                        <c:v>-5.336274174731015E-2</c:v>
                      </c:pt>
                      <c:pt idx="1231">
                        <c:v>-5.799764645183185E-2</c:v>
                      </c:pt>
                      <c:pt idx="1232">
                        <c:v>-4.6777653307512754E-2</c:v>
                      </c:pt>
                      <c:pt idx="1233">
                        <c:v>-4.4171182009239682E-2</c:v>
                      </c:pt>
                      <c:pt idx="1234">
                        <c:v>-4.5676099874851141E-2</c:v>
                      </c:pt>
                      <c:pt idx="1235">
                        <c:v>-3.8767916019424073E-2</c:v>
                      </c:pt>
                      <c:pt idx="1236">
                        <c:v>-2.5271109868091304E-2</c:v>
                      </c:pt>
                      <c:pt idx="1237">
                        <c:v>-2.7128403671373643E-2</c:v>
                      </c:pt>
                      <c:pt idx="1238">
                        <c:v>-2.1107722535753898E-2</c:v>
                      </c:pt>
                      <c:pt idx="1239">
                        <c:v>-2.0966368291416078E-2</c:v>
                      </c:pt>
                      <c:pt idx="1240">
                        <c:v>-1.8786988745678052E-2</c:v>
                      </c:pt>
                      <c:pt idx="1241">
                        <c:v>-1.5757464387565236E-2</c:v>
                      </c:pt>
                      <c:pt idx="1242">
                        <c:v>-1.1116501644000442E-2</c:v>
                      </c:pt>
                      <c:pt idx="1243">
                        <c:v>-7.9128086633998389E-3</c:v>
                      </c:pt>
                      <c:pt idx="1244">
                        <c:v>-2.795785018368635E-3</c:v>
                      </c:pt>
                      <c:pt idx="1245">
                        <c:v>-2.566084371319579E-3</c:v>
                      </c:pt>
                      <c:pt idx="1246">
                        <c:v>-8.1581592446433922E-3</c:v>
                      </c:pt>
                      <c:pt idx="1247">
                        <c:v>-1.1205352883298582E-2</c:v>
                      </c:pt>
                      <c:pt idx="1248">
                        <c:v>-1.6962004483958685E-2</c:v>
                      </c:pt>
                      <c:pt idx="1249">
                        <c:v>-1.7680386947147242E-2</c:v>
                      </c:pt>
                      <c:pt idx="1250">
                        <c:v>-1.7571342244372217E-2</c:v>
                      </c:pt>
                      <c:pt idx="1251">
                        <c:v>-1.7370417282777825E-2</c:v>
                      </c:pt>
                      <c:pt idx="1252">
                        <c:v>-1.6304202411200692E-2</c:v>
                      </c:pt>
                      <c:pt idx="1253">
                        <c:v>-2.2089124860728289E-2</c:v>
                      </c:pt>
                      <c:pt idx="1254">
                        <c:v>-1.5623177855444131E-2</c:v>
                      </c:pt>
                      <c:pt idx="1255">
                        <c:v>-1.8865743253237793E-2</c:v>
                      </c:pt>
                      <c:pt idx="1256">
                        <c:v>-1.5145097607629932E-2</c:v>
                      </c:pt>
                      <c:pt idx="1257">
                        <c:v>-9.6368256077350601E-3</c:v>
                      </c:pt>
                      <c:pt idx="1258">
                        <c:v>-3.4601499667565351E-3</c:v>
                      </c:pt>
                      <c:pt idx="1259">
                        <c:v>-1.2120621615386313E-2</c:v>
                      </c:pt>
                      <c:pt idx="1260">
                        <c:v>-9.3036334603670817E-3</c:v>
                      </c:pt>
                      <c:pt idx="1261">
                        <c:v>-1.6894356381311232E-2</c:v>
                      </c:pt>
                      <c:pt idx="1262">
                        <c:v>-1.3887044833022907E-2</c:v>
                      </c:pt>
                      <c:pt idx="1263">
                        <c:v>-2.1682731408256935E-2</c:v>
                      </c:pt>
                      <c:pt idx="1264">
                        <c:v>-2.881001434240749E-2</c:v>
                      </c:pt>
                      <c:pt idx="1265">
                        <c:v>-3.7001492801787571E-2</c:v>
                      </c:pt>
                      <c:pt idx="1266">
                        <c:v>-3.6430017785393023E-2</c:v>
                      </c:pt>
                      <c:pt idx="1267">
                        <c:v>-3.0398735081447893E-2</c:v>
                      </c:pt>
                      <c:pt idx="1268">
                        <c:v>-3.5590474541343536E-2</c:v>
                      </c:pt>
                      <c:pt idx="1269">
                        <c:v>-3.8621513409217149E-2</c:v>
                      </c:pt>
                      <c:pt idx="1270">
                        <c:v>-4.0734254525481441E-2</c:v>
                      </c:pt>
                      <c:pt idx="1271">
                        <c:v>-4.8152828170285412E-2</c:v>
                      </c:pt>
                      <c:pt idx="1272">
                        <c:v>-5.3795891538888377E-2</c:v>
                      </c:pt>
                      <c:pt idx="1273">
                        <c:v>-5.5741531744881952E-2</c:v>
                      </c:pt>
                      <c:pt idx="1274">
                        <c:v>-6.9422098413854105E-2</c:v>
                      </c:pt>
                      <c:pt idx="1275">
                        <c:v>-6.791516120189485E-2</c:v>
                      </c:pt>
                      <c:pt idx="1276">
                        <c:v>-5.9894317508894061E-2</c:v>
                      </c:pt>
                      <c:pt idx="1277">
                        <c:v>-5.7275730132534799E-2</c:v>
                      </c:pt>
                      <c:pt idx="1278">
                        <c:v>-5.4198751135251418E-2</c:v>
                      </c:pt>
                      <c:pt idx="1279">
                        <c:v>-5.4240652571965794E-2</c:v>
                      </c:pt>
                      <c:pt idx="1280">
                        <c:v>-4.9650173487093163E-2</c:v>
                      </c:pt>
                      <c:pt idx="1281">
                        <c:v>-3.9409058484813859E-2</c:v>
                      </c:pt>
                      <c:pt idx="1282">
                        <c:v>-4.0852891123407953E-2</c:v>
                      </c:pt>
                      <c:pt idx="1283">
                        <c:v>-4.6450014362600968E-2</c:v>
                      </c:pt>
                      <c:pt idx="1284">
                        <c:v>-4.797512569168931E-2</c:v>
                      </c:pt>
                      <c:pt idx="1285">
                        <c:v>-4.4790616501391607E-2</c:v>
                      </c:pt>
                      <c:pt idx="1286">
                        <c:v>-3.2270164309164025E-2</c:v>
                      </c:pt>
                      <c:pt idx="1287">
                        <c:v>-3.4855432470786415E-2</c:v>
                      </c:pt>
                      <c:pt idx="1288">
                        <c:v>-2.5459918751599871E-2</c:v>
                      </c:pt>
                      <c:pt idx="1289">
                        <c:v>-1.6443032472603911E-2</c:v>
                      </c:pt>
                      <c:pt idx="1290">
                        <c:v>-1.3365548638733531E-2</c:v>
                      </c:pt>
                      <c:pt idx="1291">
                        <c:v>-2.0102088054607229E-2</c:v>
                      </c:pt>
                      <c:pt idx="1292">
                        <c:v>-1.6977149581566191E-2</c:v>
                      </c:pt>
                      <c:pt idx="1293">
                        <c:v>-2.7380317128247188E-2</c:v>
                      </c:pt>
                      <c:pt idx="1294">
                        <c:v>-2.2665648242992029E-2</c:v>
                      </c:pt>
                      <c:pt idx="1295">
                        <c:v>-3.5186100435219796E-2</c:v>
                      </c:pt>
                      <c:pt idx="1296">
                        <c:v>-2.913008073851539E-2</c:v>
                      </c:pt>
                      <c:pt idx="1297">
                        <c:v>-2.6707874794468411E-2</c:v>
                      </c:pt>
                      <c:pt idx="1298">
                        <c:v>-1.3324152038605963E-2</c:v>
                      </c:pt>
                    </c:numCache>
                  </c:numRef>
                </c:yVal>
                <c:smooth val="0"/>
                <c:extLst xmlns:c15="http://schemas.microsoft.com/office/drawing/2012/chart">
                  <c:ext xmlns:c16="http://schemas.microsoft.com/office/drawing/2014/chart" uri="{C3380CC4-5D6E-409C-BE32-E72D297353CC}">
                    <c16:uniqueId val="{0000000F-EA6C-4C0E-9A4F-E63847BC888B}"/>
                  </c:ext>
                </c:extLst>
              </c15:ser>
            </c15:filteredScatterSeries>
            <c15:filteredScatterSeries>
              <c15:ser>
                <c:idx val="4"/>
                <c:order val="4"/>
                <c:tx>
                  <c:strRef>
                    <c:extLst xmlns:c15="http://schemas.microsoft.com/office/drawing/2012/chart">
                      <c:ext xmlns:c15="http://schemas.microsoft.com/office/drawing/2012/chart" uri="{02D57815-91ED-43cb-92C2-25804820EDAC}">
                        <c15:formulaRef>
                          <c15:sqref>'24.08.21 Eg Filtres +Lihgt  Abs'!$CH$1</c15:sqref>
                        </c15:formulaRef>
                      </c:ext>
                    </c:extLst>
                    <c:strCache>
                      <c:ptCount val="1"/>
                      <c:pt idx="0">
                        <c:v>Abs HL</c:v>
                      </c:pt>
                    </c:strCache>
                  </c:strRef>
                </c:tx>
                <c:spPr>
                  <a:ln w="19050" cap="rnd">
                    <a:solidFill>
                      <a:schemeClr val="accent5"/>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Abs'!$CC$2:$CC$1300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Abs'!$CH$2:$CH$1300</c15:sqref>
                        </c15:formulaRef>
                      </c:ext>
                    </c:extLst>
                    <c:numCache>
                      <c:formatCode>General</c:formatCode>
                      <c:ptCount val="1299"/>
                      <c:pt idx="0">
                        <c:v>12.760068237684681</c:v>
                      </c:pt>
                      <c:pt idx="1">
                        <c:v>12.004705207520214</c:v>
                      </c:pt>
                      <c:pt idx="2">
                        <c:v>12.250213411870705</c:v>
                      </c:pt>
                      <c:pt idx="3">
                        <c:v>12.435634844510343</c:v>
                      </c:pt>
                      <c:pt idx="4">
                        <c:v>11.414295010288415</c:v>
                      </c:pt>
                      <c:pt idx="5">
                        <c:v>11.693624430281623</c:v>
                      </c:pt>
                      <c:pt idx="6">
                        <c:v>11.628119499824807</c:v>
                      </c:pt>
                      <c:pt idx="7">
                        <c:v>12.097355045651879</c:v>
                      </c:pt>
                      <c:pt idx="8">
                        <c:v>12.106026805342671</c:v>
                      </c:pt>
                      <c:pt idx="9">
                        <c:v>11.708424594246877</c:v>
                      </c:pt>
                      <c:pt idx="10">
                        <c:v>10.185489075070922</c:v>
                      </c:pt>
                      <c:pt idx="11">
                        <c:v>10.189912890076991</c:v>
                      </c:pt>
                      <c:pt idx="12">
                        <c:v>10.449849225020664</c:v>
                      </c:pt>
                      <c:pt idx="13">
                        <c:v>10.670383843740574</c:v>
                      </c:pt>
                      <c:pt idx="14">
                        <c:v>10.829695297904033</c:v>
                      </c:pt>
                      <c:pt idx="15">
                        <c:v>11.541557480508832</c:v>
                      </c:pt>
                      <c:pt idx="16">
                        <c:v>9.9263644493026746</c:v>
                      </c:pt>
                      <c:pt idx="17">
                        <c:v>11.579606348106891</c:v>
                      </c:pt>
                      <c:pt idx="18">
                        <c:v>13.999527855829628</c:v>
                      </c:pt>
                      <c:pt idx="19">
                        <c:v>6.715635277421903</c:v>
                      </c:pt>
                      <c:pt idx="20">
                        <c:v>3.9428489098069357</c:v>
                      </c:pt>
                      <c:pt idx="21">
                        <c:v>2.7793152150826388</c:v>
                      </c:pt>
                      <c:pt idx="22">
                        <c:v>1.8817901163585105</c:v>
                      </c:pt>
                      <c:pt idx="23">
                        <c:v>1.48889514205587</c:v>
                      </c:pt>
                      <c:pt idx="24">
                        <c:v>1.7391410222935926</c:v>
                      </c:pt>
                      <c:pt idx="25">
                        <c:v>1.8049084053837963</c:v>
                      </c:pt>
                      <c:pt idx="26">
                        <c:v>2.2122024240341678</c:v>
                      </c:pt>
                      <c:pt idx="27">
                        <c:v>1.8809445859674425</c:v>
                      </c:pt>
                      <c:pt idx="28">
                        <c:v>1.9168999203172161</c:v>
                      </c:pt>
                      <c:pt idx="29">
                        <c:v>1.8964847581309585</c:v>
                      </c:pt>
                      <c:pt idx="30">
                        <c:v>2.165652255672156</c:v>
                      </c:pt>
                      <c:pt idx="31">
                        <c:v>1.9001672120901376</c:v>
                      </c:pt>
                      <c:pt idx="32">
                        <c:v>2.1180800101734221</c:v>
                      </c:pt>
                      <c:pt idx="33">
                        <c:v>1.7568396644394271</c:v>
                      </c:pt>
                      <c:pt idx="34">
                        <c:v>2.1966778096298474</c:v>
                      </c:pt>
                      <c:pt idx="35">
                        <c:v>2.0689776928790109</c:v>
                      </c:pt>
                      <c:pt idx="36">
                        <c:v>1.9953130559362324</c:v>
                      </c:pt>
                      <c:pt idx="37">
                        <c:v>1.6238526152593209</c:v>
                      </c:pt>
                      <c:pt idx="38">
                        <c:v>1.5708229784044776</c:v>
                      </c:pt>
                      <c:pt idx="39">
                        <c:v>1.5142725530012273</c:v>
                      </c:pt>
                      <c:pt idx="40">
                        <c:v>1.6274998951542319</c:v>
                      </c:pt>
                      <c:pt idx="41">
                        <c:v>1.3077128605848904</c:v>
                      </c:pt>
                      <c:pt idx="42">
                        <c:v>1.2920766361689493</c:v>
                      </c:pt>
                      <c:pt idx="43">
                        <c:v>1.2701043452145007</c:v>
                      </c:pt>
                      <c:pt idx="44">
                        <c:v>1.4772951415147302</c:v>
                      </c:pt>
                      <c:pt idx="45">
                        <c:v>1.8114318414569643</c:v>
                      </c:pt>
                      <c:pt idx="46">
                        <c:v>1.837473501077544</c:v>
                      </c:pt>
                      <c:pt idx="47">
                        <c:v>1.7031484846066121</c:v>
                      </c:pt>
                      <c:pt idx="48">
                        <c:v>1.7393858878948456</c:v>
                      </c:pt>
                      <c:pt idx="49">
                        <c:v>1.6684181546874179</c:v>
                      </c:pt>
                      <c:pt idx="50">
                        <c:v>1.6402924317589331</c:v>
                      </c:pt>
                      <c:pt idx="51">
                        <c:v>1.6591382895393687</c:v>
                      </c:pt>
                      <c:pt idx="52">
                        <c:v>1.5450167144447704</c:v>
                      </c:pt>
                      <c:pt idx="53">
                        <c:v>1.3288720895152881</c:v>
                      </c:pt>
                      <c:pt idx="54">
                        <c:v>1.3876905656395391</c:v>
                      </c:pt>
                      <c:pt idx="55">
                        <c:v>1.2956197467196799</c:v>
                      </c:pt>
                      <c:pt idx="56">
                        <c:v>1.4422746255653218</c:v>
                      </c:pt>
                      <c:pt idx="57">
                        <c:v>1.360241267023909</c:v>
                      </c:pt>
                      <c:pt idx="58">
                        <c:v>1.3657372145658506</c:v>
                      </c:pt>
                      <c:pt idx="59">
                        <c:v>1.3779290863807379</c:v>
                      </c:pt>
                      <c:pt idx="60">
                        <c:v>1.3202923235310433</c:v>
                      </c:pt>
                      <c:pt idx="61">
                        <c:v>1.3782754156289192</c:v>
                      </c:pt>
                      <c:pt idx="62">
                        <c:v>1.4810986754259108</c:v>
                      </c:pt>
                      <c:pt idx="63">
                        <c:v>1.515913558384212</c:v>
                      </c:pt>
                      <c:pt idx="64">
                        <c:v>1.8148917518172143</c:v>
                      </c:pt>
                      <c:pt idx="65">
                        <c:v>1.97318586381414</c:v>
                      </c:pt>
                      <c:pt idx="66">
                        <c:v>1.7336180177791369</c:v>
                      </c:pt>
                      <c:pt idx="67">
                        <c:v>2.0902782944907945</c:v>
                      </c:pt>
                      <c:pt idx="68">
                        <c:v>1.9315093326262445</c:v>
                      </c:pt>
                      <c:pt idx="69">
                        <c:v>1.743793468717405</c:v>
                      </c:pt>
                      <c:pt idx="70">
                        <c:v>1.8885171561498471</c:v>
                      </c:pt>
                      <c:pt idx="71">
                        <c:v>1.7182422167236442</c:v>
                      </c:pt>
                      <c:pt idx="72">
                        <c:v>1.336729434333404</c:v>
                      </c:pt>
                      <c:pt idx="73">
                        <c:v>1.284324137119325</c:v>
                      </c:pt>
                      <c:pt idx="74">
                        <c:v>1.3352210081157392</c:v>
                      </c:pt>
                      <c:pt idx="75">
                        <c:v>1.4386841653126907</c:v>
                      </c:pt>
                      <c:pt idx="76">
                        <c:v>1.7265128567969146</c:v>
                      </c:pt>
                      <c:pt idx="77">
                        <c:v>1.5346349540910822</c:v>
                      </c:pt>
                      <c:pt idx="78">
                        <c:v>1.5526562506341477</c:v>
                      </c:pt>
                      <c:pt idx="79">
                        <c:v>1.7417513437168974</c:v>
                      </c:pt>
                      <c:pt idx="80">
                        <c:v>1.9098698424337204</c:v>
                      </c:pt>
                      <c:pt idx="81">
                        <c:v>1.6516008934212325</c:v>
                      </c:pt>
                      <c:pt idx="82">
                        <c:v>1.4947171261166075</c:v>
                      </c:pt>
                      <c:pt idx="83">
                        <c:v>1.560686760076355</c:v>
                      </c:pt>
                      <c:pt idx="84">
                        <c:v>1.4099266620760005</c:v>
                      </c:pt>
                      <c:pt idx="85">
                        <c:v>1.3952164625443568</c:v>
                      </c:pt>
                      <c:pt idx="86">
                        <c:v>1.4409576274281939</c:v>
                      </c:pt>
                      <c:pt idx="87">
                        <c:v>1.3470854905632044</c:v>
                      </c:pt>
                      <c:pt idx="88">
                        <c:v>1.250477217352719</c:v>
                      </c:pt>
                      <c:pt idx="89">
                        <c:v>1.5373981474090921</c:v>
                      </c:pt>
                      <c:pt idx="90">
                        <c:v>1.3127468103211528</c:v>
                      </c:pt>
                      <c:pt idx="91">
                        <c:v>1.4535215326151512</c:v>
                      </c:pt>
                      <c:pt idx="92">
                        <c:v>1.3429525380116645</c:v>
                      </c:pt>
                      <c:pt idx="93">
                        <c:v>1.2669630307056052</c:v>
                      </c:pt>
                      <c:pt idx="94">
                        <c:v>1.1849851389578465</c:v>
                      </c:pt>
                      <c:pt idx="95">
                        <c:v>1.1446154595423854</c:v>
                      </c:pt>
                      <c:pt idx="96">
                        <c:v>1.0420120376470716</c:v>
                      </c:pt>
                      <c:pt idx="97">
                        <c:v>1.1427471755902818</c:v>
                      </c:pt>
                      <c:pt idx="98">
                        <c:v>1.1159898590467019</c:v>
                      </c:pt>
                      <c:pt idx="99">
                        <c:v>1.3422835543662512</c:v>
                      </c:pt>
                      <c:pt idx="100">
                        <c:v>1.4178678835089105</c:v>
                      </c:pt>
                      <c:pt idx="101">
                        <c:v>1.3426569405869471</c:v>
                      </c:pt>
                      <c:pt idx="102">
                        <c:v>1.6033901033711637</c:v>
                      </c:pt>
                      <c:pt idx="103">
                        <c:v>1.4834269279107553</c:v>
                      </c:pt>
                      <c:pt idx="104">
                        <c:v>1.517672938021946</c:v>
                      </c:pt>
                      <c:pt idx="105">
                        <c:v>1.502136824404307</c:v>
                      </c:pt>
                      <c:pt idx="106">
                        <c:v>1.5246570190521671</c:v>
                      </c:pt>
                      <c:pt idx="107">
                        <c:v>1.6845698144297543</c:v>
                      </c:pt>
                      <c:pt idx="108">
                        <c:v>1.7278873510006345</c:v>
                      </c:pt>
                      <c:pt idx="109">
                        <c:v>1.7203384556691801</c:v>
                      </c:pt>
                      <c:pt idx="110">
                        <c:v>1.8079036122411154</c:v>
                      </c:pt>
                      <c:pt idx="111">
                        <c:v>1.7026303435829655</c:v>
                      </c:pt>
                      <c:pt idx="112">
                        <c:v>1.7069905747036249</c:v>
                      </c:pt>
                      <c:pt idx="113">
                        <c:v>1.6634958149627763</c:v>
                      </c:pt>
                      <c:pt idx="114">
                        <c:v>1.2905526521920883</c:v>
                      </c:pt>
                      <c:pt idx="115">
                        <c:v>1.4078574801029788</c:v>
                      </c:pt>
                      <c:pt idx="116">
                        <c:v>1.4613369391258706</c:v>
                      </c:pt>
                      <c:pt idx="117">
                        <c:v>1.6541828050233978</c:v>
                      </c:pt>
                      <c:pt idx="118">
                        <c:v>1.6452952659768041</c:v>
                      </c:pt>
                      <c:pt idx="119">
                        <c:v>1.6084571978987559</c:v>
                      </c:pt>
                      <c:pt idx="120">
                        <c:v>1.7133462575472043</c:v>
                      </c:pt>
                      <c:pt idx="121">
                        <c:v>1.9433027905208604</c:v>
                      </c:pt>
                      <c:pt idx="122">
                        <c:v>2.0635142137040865</c:v>
                      </c:pt>
                      <c:pt idx="123">
                        <c:v>1.8905349298750918</c:v>
                      </c:pt>
                      <c:pt idx="124">
                        <c:v>1.6029084892604113</c:v>
                      </c:pt>
                      <c:pt idx="125">
                        <c:v>1.8337856357238622</c:v>
                      </c:pt>
                      <c:pt idx="126">
                        <c:v>1.8231082779454559</c:v>
                      </c:pt>
                      <c:pt idx="127">
                        <c:v>1.9411788181784979</c:v>
                      </c:pt>
                      <c:pt idx="128">
                        <c:v>1.8806956618203119</c:v>
                      </c:pt>
                      <c:pt idx="129">
                        <c:v>1.7261245892413364</c:v>
                      </c:pt>
                      <c:pt idx="130">
                        <c:v>1.6645185685238124</c:v>
                      </c:pt>
                      <c:pt idx="131">
                        <c:v>1.8564181168076563</c:v>
                      </c:pt>
                      <c:pt idx="132">
                        <c:v>1.5834396446878374</c:v>
                      </c:pt>
                      <c:pt idx="133">
                        <c:v>1.6997528345560828</c:v>
                      </c:pt>
                      <c:pt idx="134">
                        <c:v>1.5894713202855593</c:v>
                      </c:pt>
                      <c:pt idx="135">
                        <c:v>1.7140199761628077</c:v>
                      </c:pt>
                      <c:pt idx="136">
                        <c:v>2.039275901301576</c:v>
                      </c:pt>
                      <c:pt idx="137">
                        <c:v>2.1570434034424584</c:v>
                      </c:pt>
                      <c:pt idx="138">
                        <c:v>1.9202698662438564</c:v>
                      </c:pt>
                      <c:pt idx="139">
                        <c:v>1.8425805046395944</c:v>
                      </c:pt>
                      <c:pt idx="140">
                        <c:v>1.589816296685115</c:v>
                      </c:pt>
                      <c:pt idx="141">
                        <c:v>1.5077951137813337</c:v>
                      </c:pt>
                      <c:pt idx="142">
                        <c:v>1.417485703772148</c:v>
                      </c:pt>
                      <c:pt idx="143">
                        <c:v>1.3540086934052689</c:v>
                      </c:pt>
                      <c:pt idx="144">
                        <c:v>1.3077311240413376</c:v>
                      </c:pt>
                      <c:pt idx="145">
                        <c:v>1.4057544769143147</c:v>
                      </c:pt>
                      <c:pt idx="146">
                        <c:v>1.5050880636812907</c:v>
                      </c:pt>
                      <c:pt idx="147">
                        <c:v>1.8129889702251547</c:v>
                      </c:pt>
                      <c:pt idx="148">
                        <c:v>1.7448473377968321</c:v>
                      </c:pt>
                      <c:pt idx="149">
                        <c:v>1.7089386767246453</c:v>
                      </c:pt>
                      <c:pt idx="150">
                        <c:v>1.4679056956279992</c:v>
                      </c:pt>
                      <c:pt idx="151">
                        <c:v>1.3813538226767195</c:v>
                      </c:pt>
                      <c:pt idx="152">
                        <c:v>1.4058647340773103</c:v>
                      </c:pt>
                      <c:pt idx="153">
                        <c:v>1.4926039765632506</c:v>
                      </c:pt>
                      <c:pt idx="154">
                        <c:v>1.2695084153948764</c:v>
                      </c:pt>
                      <c:pt idx="155">
                        <c:v>1.3263097942181958</c:v>
                      </c:pt>
                      <c:pt idx="156">
                        <c:v>1.4824657289621892</c:v>
                      </c:pt>
                      <c:pt idx="157">
                        <c:v>1.5822613135348449</c:v>
                      </c:pt>
                      <c:pt idx="158">
                        <c:v>1.7542408422294404</c:v>
                      </c:pt>
                      <c:pt idx="159">
                        <c:v>1.6702911736097117</c:v>
                      </c:pt>
                      <c:pt idx="160">
                        <c:v>1.7236265542539648</c:v>
                      </c:pt>
                      <c:pt idx="161">
                        <c:v>1.7799754052119849</c:v>
                      </c:pt>
                      <c:pt idx="162">
                        <c:v>1.7723981000593902</c:v>
                      </c:pt>
                      <c:pt idx="163">
                        <c:v>1.5502028596514252</c:v>
                      </c:pt>
                      <c:pt idx="164">
                        <c:v>1.6538533863830374</c:v>
                      </c:pt>
                      <c:pt idx="165">
                        <c:v>1.6408856558813063</c:v>
                      </c:pt>
                      <c:pt idx="166">
                        <c:v>1.6231356054876953</c:v>
                      </c:pt>
                      <c:pt idx="167">
                        <c:v>1.5384696035206538</c:v>
                      </c:pt>
                      <c:pt idx="168">
                        <c:v>1.6073180993559089</c:v>
                      </c:pt>
                      <c:pt idx="169">
                        <c:v>1.530083294889885</c:v>
                      </c:pt>
                      <c:pt idx="170">
                        <c:v>1.4572046629986433</c:v>
                      </c:pt>
                      <c:pt idx="171">
                        <c:v>1.3178118755758064</c:v>
                      </c:pt>
                      <c:pt idx="172">
                        <c:v>1.2282796771020901</c:v>
                      </c:pt>
                      <c:pt idx="173">
                        <c:v>1.326930075313083</c:v>
                      </c:pt>
                      <c:pt idx="174">
                        <c:v>1.2056654594747431</c:v>
                      </c:pt>
                      <c:pt idx="175">
                        <c:v>1.0954177664198621</c:v>
                      </c:pt>
                      <c:pt idx="176">
                        <c:v>1.2156941263371219</c:v>
                      </c:pt>
                      <c:pt idx="177">
                        <c:v>1.4018170109891896</c:v>
                      </c:pt>
                      <c:pt idx="178">
                        <c:v>1.483869309411362</c:v>
                      </c:pt>
                      <c:pt idx="179">
                        <c:v>1.60459549149667</c:v>
                      </c:pt>
                      <c:pt idx="180">
                        <c:v>1.5320178684246484</c:v>
                      </c:pt>
                      <c:pt idx="181">
                        <c:v>1.6635830736991348</c:v>
                      </c:pt>
                      <c:pt idx="182">
                        <c:v>1.7768658826457933</c:v>
                      </c:pt>
                      <c:pt idx="183">
                        <c:v>1.6795338354205536</c:v>
                      </c:pt>
                      <c:pt idx="184">
                        <c:v>1.7099140805837814</c:v>
                      </c:pt>
                      <c:pt idx="185">
                        <c:v>1.7444631287871306</c:v>
                      </c:pt>
                      <c:pt idx="186">
                        <c:v>1.6060105711591612</c:v>
                      </c:pt>
                      <c:pt idx="187">
                        <c:v>1.599285560640763</c:v>
                      </c:pt>
                      <c:pt idx="188">
                        <c:v>1.56193205723632</c:v>
                      </c:pt>
                      <c:pt idx="189">
                        <c:v>1.5600428041305179</c:v>
                      </c:pt>
                      <c:pt idx="190">
                        <c:v>1.6206937137182913</c:v>
                      </c:pt>
                      <c:pt idx="191">
                        <c:v>1.5883464266532825</c:v>
                      </c:pt>
                      <c:pt idx="192">
                        <c:v>1.6016354587036195</c:v>
                      </c:pt>
                      <c:pt idx="193">
                        <c:v>1.6543390590396667</c:v>
                      </c:pt>
                      <c:pt idx="194">
                        <c:v>1.7183287990356897</c:v>
                      </c:pt>
                      <c:pt idx="195">
                        <c:v>1.7403484396920372</c:v>
                      </c:pt>
                      <c:pt idx="196">
                        <c:v>1.7059556455049576</c:v>
                      </c:pt>
                      <c:pt idx="197">
                        <c:v>1.6799356314623888</c:v>
                      </c:pt>
                      <c:pt idx="198">
                        <c:v>1.6724760241402312</c:v>
                      </c:pt>
                      <c:pt idx="199">
                        <c:v>1.6905947257843481</c:v>
                      </c:pt>
                      <c:pt idx="200">
                        <c:v>1.6981111527487858</c:v>
                      </c:pt>
                      <c:pt idx="201">
                        <c:v>1.6979413702462591</c:v>
                      </c:pt>
                      <c:pt idx="202">
                        <c:v>1.7078645149158329</c:v>
                      </c:pt>
                      <c:pt idx="203">
                        <c:v>1.7009379299522041</c:v>
                      </c:pt>
                      <c:pt idx="204">
                        <c:v>1.7007059164128948</c:v>
                      </c:pt>
                      <c:pt idx="205">
                        <c:v>1.7177294870945008</c:v>
                      </c:pt>
                      <c:pt idx="206">
                        <c:v>1.6931441690194959</c:v>
                      </c:pt>
                      <c:pt idx="207">
                        <c:v>1.7097794721455233</c:v>
                      </c:pt>
                      <c:pt idx="208">
                        <c:v>1.6778021891796462</c:v>
                      </c:pt>
                      <c:pt idx="209">
                        <c:v>1.6752250125476711</c:v>
                      </c:pt>
                      <c:pt idx="210">
                        <c:v>1.7074884229978857</c:v>
                      </c:pt>
                      <c:pt idx="211">
                        <c:v>1.7351690587285116</c:v>
                      </c:pt>
                      <c:pt idx="212">
                        <c:v>1.7301973400290325</c:v>
                      </c:pt>
                      <c:pt idx="213">
                        <c:v>1.7096293059480696</c:v>
                      </c:pt>
                      <c:pt idx="214">
                        <c:v>1.7068086165634671</c:v>
                      </c:pt>
                      <c:pt idx="215">
                        <c:v>1.7241737815230642</c:v>
                      </c:pt>
                      <c:pt idx="216">
                        <c:v>1.73632033290899</c:v>
                      </c:pt>
                      <c:pt idx="217">
                        <c:v>1.7358637464978135</c:v>
                      </c:pt>
                      <c:pt idx="218">
                        <c:v>1.7330410278402721</c:v>
                      </c:pt>
                      <c:pt idx="219">
                        <c:v>1.7368716187239663</c:v>
                      </c:pt>
                      <c:pt idx="220">
                        <c:v>1.7588188819788391</c:v>
                      </c:pt>
                      <c:pt idx="221">
                        <c:v>1.763462534886584</c:v>
                      </c:pt>
                      <c:pt idx="222">
                        <c:v>1.7620298681919584</c:v>
                      </c:pt>
                      <c:pt idx="223">
                        <c:v>1.7607947173966865</c:v>
                      </c:pt>
                      <c:pt idx="224">
                        <c:v>1.7731739587462345</c:v>
                      </c:pt>
                      <c:pt idx="225">
                        <c:v>1.7729257110234169</c:v>
                      </c:pt>
                      <c:pt idx="226">
                        <c:v>1.7820993775543474</c:v>
                      </c:pt>
                      <c:pt idx="227">
                        <c:v>1.7836193029853311</c:v>
                      </c:pt>
                      <c:pt idx="228">
                        <c:v>1.7852751897031989</c:v>
                      </c:pt>
                      <c:pt idx="229">
                        <c:v>1.7870088652170446</c:v>
                      </c:pt>
                      <c:pt idx="230">
                        <c:v>1.7973804792060404</c:v>
                      </c:pt>
                      <c:pt idx="231">
                        <c:v>1.8009425296375317</c:v>
                      </c:pt>
                      <c:pt idx="232">
                        <c:v>1.8044917280070785</c:v>
                      </c:pt>
                      <c:pt idx="233">
                        <c:v>1.8103482097077712</c:v>
                      </c:pt>
                      <c:pt idx="234">
                        <c:v>1.8147388799225093</c:v>
                      </c:pt>
                      <c:pt idx="235">
                        <c:v>1.8222593654328239</c:v>
                      </c:pt>
                      <c:pt idx="236">
                        <c:v>1.8332451726978911</c:v>
                      </c:pt>
                      <c:pt idx="237">
                        <c:v>1.83246052049498</c:v>
                      </c:pt>
                      <c:pt idx="238">
                        <c:v>1.8337152875953253</c:v>
                      </c:pt>
                      <c:pt idx="239">
                        <c:v>1.8406986922012336</c:v>
                      </c:pt>
                      <c:pt idx="240">
                        <c:v>1.8441836302610595</c:v>
                      </c:pt>
                      <c:pt idx="241">
                        <c:v>1.8511406543187665</c:v>
                      </c:pt>
                      <c:pt idx="242">
                        <c:v>1.8562185716353643</c:v>
                      </c:pt>
                      <c:pt idx="243">
                        <c:v>1.8596378965368427</c:v>
                      </c:pt>
                      <c:pt idx="244">
                        <c:v>1.8649478273927493</c:v>
                      </c:pt>
                      <c:pt idx="245">
                        <c:v>1.8689191145335178</c:v>
                      </c:pt>
                      <c:pt idx="246">
                        <c:v>1.8718040642278411</c:v>
                      </c:pt>
                      <c:pt idx="247">
                        <c:v>1.8752274476751976</c:v>
                      </c:pt>
                      <c:pt idx="248">
                        <c:v>1.8768711587554334</c:v>
                      </c:pt>
                      <c:pt idx="249">
                        <c:v>1.8775989913160649</c:v>
                      </c:pt>
                      <c:pt idx="250">
                        <c:v>1.8768217797805953</c:v>
                      </c:pt>
                      <c:pt idx="251">
                        <c:v>1.8753336462923158</c:v>
                      </c:pt>
                      <c:pt idx="252">
                        <c:v>1.8759579859330799</c:v>
                      </c:pt>
                      <c:pt idx="253">
                        <c:v>1.8751259840282692</c:v>
                      </c:pt>
                      <c:pt idx="254">
                        <c:v>1.8741289345911218</c:v>
                      </c:pt>
                      <c:pt idx="255">
                        <c:v>1.8693581139125601</c:v>
                      </c:pt>
                      <c:pt idx="256">
                        <c:v>1.866390640452068</c:v>
                      </c:pt>
                      <c:pt idx="257">
                        <c:v>1.8637755840585732</c:v>
                      </c:pt>
                      <c:pt idx="258">
                        <c:v>1.859697421876374</c:v>
                      </c:pt>
                      <c:pt idx="259">
                        <c:v>1.8535426370537125</c:v>
                      </c:pt>
                      <c:pt idx="260">
                        <c:v>1.8473892050796763</c:v>
                      </c:pt>
                      <c:pt idx="261">
                        <c:v>1.8404984706046286</c:v>
                      </c:pt>
                      <c:pt idx="262">
                        <c:v>1.8357005929535528</c:v>
                      </c:pt>
                      <c:pt idx="263">
                        <c:v>1.8278594823189453</c:v>
                      </c:pt>
                      <c:pt idx="264">
                        <c:v>1.8202781186204733</c:v>
                      </c:pt>
                      <c:pt idx="265">
                        <c:v>1.8132406000695367</c:v>
                      </c:pt>
                      <c:pt idx="266">
                        <c:v>1.8052844973017435</c:v>
                      </c:pt>
                      <c:pt idx="267">
                        <c:v>1.7969888295288978</c:v>
                      </c:pt>
                      <c:pt idx="268">
                        <c:v>1.7877725482662574</c:v>
                      </c:pt>
                      <c:pt idx="269">
                        <c:v>1.7785021530585881</c:v>
                      </c:pt>
                      <c:pt idx="270">
                        <c:v>1.7696626401382074</c:v>
                      </c:pt>
                      <c:pt idx="271">
                        <c:v>1.7582824774987453</c:v>
                      </c:pt>
                      <c:pt idx="272">
                        <c:v>1.748048854069572</c:v>
                      </c:pt>
                      <c:pt idx="273">
                        <c:v>1.7371218957197225</c:v>
                      </c:pt>
                      <c:pt idx="274">
                        <c:v>1.7263606613265225</c:v>
                      </c:pt>
                      <c:pt idx="275">
                        <c:v>1.7151983073157995</c:v>
                      </c:pt>
                      <c:pt idx="276">
                        <c:v>1.7031410439391705</c:v>
                      </c:pt>
                      <c:pt idx="277">
                        <c:v>1.6911203074754355</c:v>
                      </c:pt>
                      <c:pt idx="278">
                        <c:v>1.6806519648097016</c:v>
                      </c:pt>
                      <c:pt idx="279">
                        <c:v>1.6679926837946326</c:v>
                      </c:pt>
                      <c:pt idx="280">
                        <c:v>1.6563683319782303</c:v>
                      </c:pt>
                      <c:pt idx="281">
                        <c:v>1.6445694626891112</c:v>
                      </c:pt>
                      <c:pt idx="282">
                        <c:v>1.6337155581650504</c:v>
                      </c:pt>
                      <c:pt idx="283">
                        <c:v>1.6242212665098266</c:v>
                      </c:pt>
                      <c:pt idx="284">
                        <c:v>1.6152004718736006</c:v>
                      </c:pt>
                      <c:pt idx="285">
                        <c:v>1.6058164373813724</c:v>
                      </c:pt>
                      <c:pt idx="286">
                        <c:v>1.5989859046701687</c:v>
                      </c:pt>
                      <c:pt idx="287">
                        <c:v>1.592000470791322</c:v>
                      </c:pt>
                      <c:pt idx="288">
                        <c:v>1.5852443447545326</c:v>
                      </c:pt>
                      <c:pt idx="289">
                        <c:v>1.5769398834656194</c:v>
                      </c:pt>
                      <c:pt idx="290">
                        <c:v>1.5696060910656524</c:v>
                      </c:pt>
                      <c:pt idx="291">
                        <c:v>1.5635297714632816</c:v>
                      </c:pt>
                      <c:pt idx="292">
                        <c:v>1.5591749517371252</c:v>
                      </c:pt>
                      <c:pt idx="293">
                        <c:v>1.5526312229345725</c:v>
                      </c:pt>
                      <c:pt idx="294">
                        <c:v>1.547370671053504</c:v>
                      </c:pt>
                      <c:pt idx="295">
                        <c:v>1.5416345928804989</c:v>
                      </c:pt>
                      <c:pt idx="296">
                        <c:v>1.5396973136484842</c:v>
                      </c:pt>
                      <c:pt idx="297">
                        <c:v>1.5357537599045432</c:v>
                      </c:pt>
                      <c:pt idx="298">
                        <c:v>1.5315403128597731</c:v>
                      </c:pt>
                      <c:pt idx="299">
                        <c:v>1.5259787521594845</c:v>
                      </c:pt>
                      <c:pt idx="300">
                        <c:v>1.5221170457573994</c:v>
                      </c:pt>
                      <c:pt idx="301">
                        <c:v>1.5177141999050299</c:v>
                      </c:pt>
                      <c:pt idx="302">
                        <c:v>1.5168747573327779</c:v>
                      </c:pt>
                      <c:pt idx="303">
                        <c:v>1.5093245091526979</c:v>
                      </c:pt>
                      <c:pt idx="304">
                        <c:v>1.5054797133584332</c:v>
                      </c:pt>
                      <c:pt idx="305">
                        <c:v>1.4997389002152386</c:v>
                      </c:pt>
                      <c:pt idx="306">
                        <c:v>1.4946927748413448</c:v>
                      </c:pt>
                      <c:pt idx="307">
                        <c:v>1.4911990432654523</c:v>
                      </c:pt>
                      <c:pt idx="308">
                        <c:v>1.4857335348175889</c:v>
                      </c:pt>
                      <c:pt idx="309">
                        <c:v>1.48020985387882</c:v>
                      </c:pt>
                      <c:pt idx="310">
                        <c:v>1.4779823886165906</c:v>
                      </c:pt>
                      <c:pt idx="311">
                        <c:v>1.4740246299620798</c:v>
                      </c:pt>
                      <c:pt idx="312">
                        <c:v>1.4710172474671293</c:v>
                      </c:pt>
                      <c:pt idx="313">
                        <c:v>1.4693363330496862</c:v>
                      </c:pt>
                      <c:pt idx="314">
                        <c:v>1.4635393766885241</c:v>
                      </c:pt>
                      <c:pt idx="315">
                        <c:v>1.4615574534518609</c:v>
                      </c:pt>
                      <c:pt idx="316">
                        <c:v>1.4545185820522986</c:v>
                      </c:pt>
                      <c:pt idx="317">
                        <c:v>1.451849411713775</c:v>
                      </c:pt>
                      <c:pt idx="318">
                        <c:v>1.4456797455562305</c:v>
                      </c:pt>
                      <c:pt idx="319">
                        <c:v>1.4405152459275876</c:v>
                      </c:pt>
                      <c:pt idx="320">
                        <c:v>1.4337909118335026</c:v>
                      </c:pt>
                      <c:pt idx="321">
                        <c:v>1.4300103763489596</c:v>
                      </c:pt>
                      <c:pt idx="322">
                        <c:v>1.4230154725297324</c:v>
                      </c:pt>
                      <c:pt idx="323">
                        <c:v>1.4196015590227566</c:v>
                      </c:pt>
                      <c:pt idx="324">
                        <c:v>1.4124747524625232</c:v>
                      </c:pt>
                      <c:pt idx="325">
                        <c:v>1.4092563255819619</c:v>
                      </c:pt>
                      <c:pt idx="326">
                        <c:v>1.4038077277419199</c:v>
                      </c:pt>
                      <c:pt idx="327">
                        <c:v>1.400619063531124</c:v>
                      </c:pt>
                      <c:pt idx="328">
                        <c:v>1.3960606400867992</c:v>
                      </c:pt>
                      <c:pt idx="329">
                        <c:v>1.3928253025984165</c:v>
                      </c:pt>
                      <c:pt idx="330">
                        <c:v>1.3910638936877435</c:v>
                      </c:pt>
                      <c:pt idx="331">
                        <c:v>1.3900573743102165</c:v>
                      </c:pt>
                      <c:pt idx="332">
                        <c:v>1.389052207781315</c:v>
                      </c:pt>
                      <c:pt idx="333">
                        <c:v>1.3871697189186412</c:v>
                      </c:pt>
                      <c:pt idx="334">
                        <c:v>1.3835941400008929</c:v>
                      </c:pt>
                      <c:pt idx="335">
                        <c:v>1.3821317106365019</c:v>
                      </c:pt>
                      <c:pt idx="336">
                        <c:v>1.3789329000610133</c:v>
                      </c:pt>
                      <c:pt idx="337">
                        <c:v>1.3748682663650718</c:v>
                      </c:pt>
                      <c:pt idx="338">
                        <c:v>1.3708225725498899</c:v>
                      </c:pt>
                      <c:pt idx="339">
                        <c:v>1.3664833105829293</c:v>
                      </c:pt>
                      <c:pt idx="340">
                        <c:v>1.3669527490560502</c:v>
                      </c:pt>
                      <c:pt idx="341">
                        <c:v>1.3662797068647599</c:v>
                      </c:pt>
                      <c:pt idx="342">
                        <c:v>1.3628434713554596</c:v>
                      </c:pt>
                      <c:pt idx="343">
                        <c:v>1.3612883718602073</c:v>
                      </c:pt>
                      <c:pt idx="344">
                        <c:v>1.3594985531283952</c:v>
                      </c:pt>
                      <c:pt idx="345">
                        <c:v>1.356884849583526</c:v>
                      </c:pt>
                      <c:pt idx="346">
                        <c:v>1.3538077953843508</c:v>
                      </c:pt>
                      <c:pt idx="347">
                        <c:v>1.350728035487925</c:v>
                      </c:pt>
                      <c:pt idx="348">
                        <c:v>1.3468284493243199</c:v>
                      </c:pt>
                      <c:pt idx="349">
                        <c:v>1.3450244256819373</c:v>
                      </c:pt>
                      <c:pt idx="350">
                        <c:v>1.3453626378383645</c:v>
                      </c:pt>
                      <c:pt idx="351">
                        <c:v>1.3430553545072184</c:v>
                      </c:pt>
                      <c:pt idx="352">
                        <c:v>1.3399613897002225</c:v>
                      </c:pt>
                      <c:pt idx="353">
                        <c:v>1.3370155618177415</c:v>
                      </c:pt>
                      <c:pt idx="354">
                        <c:v>1.3325173401372601</c:v>
                      </c:pt>
                      <c:pt idx="355">
                        <c:v>1.3312382217616525</c:v>
                      </c:pt>
                      <c:pt idx="356">
                        <c:v>1.3279291540231688</c:v>
                      </c:pt>
                      <c:pt idx="357">
                        <c:v>1.3234512250720729</c:v>
                      </c:pt>
                      <c:pt idx="358">
                        <c:v>1.3196855709224127</c:v>
                      </c:pt>
                      <c:pt idx="359">
                        <c:v>1.3167897984390835</c:v>
                      </c:pt>
                      <c:pt idx="360">
                        <c:v>1.3136823051458304</c:v>
                      </c:pt>
                      <c:pt idx="361">
                        <c:v>1.3111308326377438</c:v>
                      </c:pt>
                      <c:pt idx="362">
                        <c:v>1.3086720302605181</c:v>
                      </c:pt>
                      <c:pt idx="363">
                        <c:v>1.3064276543904674</c:v>
                      </c:pt>
                      <c:pt idx="364">
                        <c:v>1.3046655690554818</c:v>
                      </c:pt>
                      <c:pt idx="365">
                        <c:v>1.3030103587619273</c:v>
                      </c:pt>
                      <c:pt idx="366">
                        <c:v>1.3029021308718707</c:v>
                      </c:pt>
                      <c:pt idx="367">
                        <c:v>1.3032457544228002</c:v>
                      </c:pt>
                      <c:pt idx="368">
                        <c:v>1.3038592712745591</c:v>
                      </c:pt>
                      <c:pt idx="369">
                        <c:v>1.3036313162811275</c:v>
                      </c:pt>
                      <c:pt idx="370">
                        <c:v>1.3024692193116436</c:v>
                      </c:pt>
                      <c:pt idx="371">
                        <c:v>1.3029609797870885</c:v>
                      </c:pt>
                      <c:pt idx="372">
                        <c:v>1.3030076530646759</c:v>
                      </c:pt>
                      <c:pt idx="373">
                        <c:v>1.3026288554494774</c:v>
                      </c:pt>
                      <c:pt idx="374">
                        <c:v>1.3008674465388044</c:v>
                      </c:pt>
                      <c:pt idx="375">
                        <c:v>1.2997499935739691</c:v>
                      </c:pt>
                      <c:pt idx="376">
                        <c:v>1.2988544077837501</c:v>
                      </c:pt>
                      <c:pt idx="377">
                        <c:v>1.3020315727812268</c:v>
                      </c:pt>
                      <c:pt idx="378">
                        <c:v>1.3019551368338744</c:v>
                      </c:pt>
                      <c:pt idx="379">
                        <c:v>1.302611944841656</c:v>
                      </c:pt>
                      <c:pt idx="380">
                        <c:v>1.3038538598800566</c:v>
                      </c:pt>
                      <c:pt idx="381">
                        <c:v>1.3061807595162755</c:v>
                      </c:pt>
                      <c:pt idx="382">
                        <c:v>1.3078264998694507</c:v>
                      </c:pt>
                      <c:pt idx="383">
                        <c:v>1.3088878096163186</c:v>
                      </c:pt>
                      <c:pt idx="384">
                        <c:v>1.3095858795071842</c:v>
                      </c:pt>
                      <c:pt idx="385">
                        <c:v>1.3117626129459499</c:v>
                      </c:pt>
                      <c:pt idx="386">
                        <c:v>1.3135612251938296</c:v>
                      </c:pt>
                      <c:pt idx="387">
                        <c:v>1.3151805849988025</c:v>
                      </c:pt>
                      <c:pt idx="388">
                        <c:v>1.3155275906712969</c:v>
                      </c:pt>
                      <c:pt idx="389">
                        <c:v>1.3172707361255227</c:v>
                      </c:pt>
                      <c:pt idx="390">
                        <c:v>1.3175230423942177</c:v>
                      </c:pt>
                      <c:pt idx="391">
                        <c:v>1.3164624090716619</c:v>
                      </c:pt>
                      <c:pt idx="392">
                        <c:v>1.3150730335330592</c:v>
                      </c:pt>
                      <c:pt idx="393">
                        <c:v>1.3137871509143229</c:v>
                      </c:pt>
                      <c:pt idx="394">
                        <c:v>1.3119459239347333</c:v>
                      </c:pt>
                      <c:pt idx="395">
                        <c:v>1.3115610385007193</c:v>
                      </c:pt>
                      <c:pt idx="396">
                        <c:v>1.3083669628954206</c:v>
                      </c:pt>
                      <c:pt idx="397">
                        <c:v>1.3066441101705808</c:v>
                      </c:pt>
                      <c:pt idx="398">
                        <c:v>1.3047731205212252</c:v>
                      </c:pt>
                      <c:pt idx="399">
                        <c:v>1.3014654056313677</c:v>
                      </c:pt>
                      <c:pt idx="400">
                        <c:v>1.2984519353176018</c:v>
                      </c:pt>
                      <c:pt idx="401">
                        <c:v>1.2954858147057351</c:v>
                      </c:pt>
                      <c:pt idx="402">
                        <c:v>1.2929214901357045</c:v>
                      </c:pt>
                      <c:pt idx="403">
                        <c:v>1.2898248196314572</c:v>
                      </c:pt>
                      <c:pt idx="404">
                        <c:v>1.2856803678665985</c:v>
                      </c:pt>
                      <c:pt idx="405">
                        <c:v>1.2821555207723145</c:v>
                      </c:pt>
                      <c:pt idx="406">
                        <c:v>1.2799077627806992</c:v>
                      </c:pt>
                      <c:pt idx="407">
                        <c:v>1.2765290233379916</c:v>
                      </c:pt>
                      <c:pt idx="408">
                        <c:v>1.2713273203721418</c:v>
                      </c:pt>
                      <c:pt idx="409">
                        <c:v>1.2647091848951748</c:v>
                      </c:pt>
                      <c:pt idx="410">
                        <c:v>1.2585084032192384</c:v>
                      </c:pt>
                      <c:pt idx="411">
                        <c:v>1.2526201295758412</c:v>
                      </c:pt>
                      <c:pt idx="412">
                        <c:v>1.2438956087886464</c:v>
                      </c:pt>
                      <c:pt idx="413">
                        <c:v>1.234533219874429</c:v>
                      </c:pt>
                      <c:pt idx="414">
                        <c:v>1.2260968558445093</c:v>
                      </c:pt>
                      <c:pt idx="415">
                        <c:v>1.2178194515281107</c:v>
                      </c:pt>
                      <c:pt idx="416">
                        <c:v>1.2098782300952002</c:v>
                      </c:pt>
                      <c:pt idx="417">
                        <c:v>1.2012044411314686</c:v>
                      </c:pt>
                      <c:pt idx="418">
                        <c:v>1.1920666250891192</c:v>
                      </c:pt>
                      <c:pt idx="419">
                        <c:v>1.1831642047076427</c:v>
                      </c:pt>
                      <c:pt idx="420">
                        <c:v>1.1746169070904151</c:v>
                      </c:pt>
                      <c:pt idx="421">
                        <c:v>1.1635607516968107</c:v>
                      </c:pt>
                      <c:pt idx="422">
                        <c:v>1.1537512463117967</c:v>
                      </c:pt>
                      <c:pt idx="423">
                        <c:v>1.1427911431706173</c:v>
                      </c:pt>
                      <c:pt idx="424">
                        <c:v>1.1319717362865116</c:v>
                      </c:pt>
                      <c:pt idx="425">
                        <c:v>1.1206903315967269</c:v>
                      </c:pt>
                      <c:pt idx="426">
                        <c:v>1.1096794966320833</c:v>
                      </c:pt>
                      <c:pt idx="427">
                        <c:v>1.0970831230781097</c:v>
                      </c:pt>
                      <c:pt idx="428">
                        <c:v>1.0862129843705399</c:v>
                      </c:pt>
                      <c:pt idx="429">
                        <c:v>1.0739169432114735</c:v>
                      </c:pt>
                      <c:pt idx="430">
                        <c:v>1.0617230421236481</c:v>
                      </c:pt>
                      <c:pt idx="431">
                        <c:v>1.049241660702859</c:v>
                      </c:pt>
                      <c:pt idx="432">
                        <c:v>1.0363699824535535</c:v>
                      </c:pt>
                      <c:pt idx="433">
                        <c:v>1.0245203813409709</c:v>
                      </c:pt>
                      <c:pt idx="434">
                        <c:v>1.0123860055926763</c:v>
                      </c:pt>
                      <c:pt idx="435">
                        <c:v>1.0004288530143499</c:v>
                      </c:pt>
                      <c:pt idx="436">
                        <c:v>0.98752741209527861</c:v>
                      </c:pt>
                      <c:pt idx="437">
                        <c:v>0.97541806404655973</c:v>
                      </c:pt>
                      <c:pt idx="438">
                        <c:v>0.96315922622470018</c:v>
                      </c:pt>
                      <c:pt idx="439">
                        <c:v>0.95112901982058518</c:v>
                      </c:pt>
                      <c:pt idx="440">
                        <c:v>0.93840750776873316</c:v>
                      </c:pt>
                      <c:pt idx="441">
                        <c:v>0.92586727743272657</c:v>
                      </c:pt>
                      <c:pt idx="442">
                        <c:v>0.91288601844473827</c:v>
                      </c:pt>
                      <c:pt idx="443">
                        <c:v>0.90110270691481509</c:v>
                      </c:pt>
                      <c:pt idx="444">
                        <c:v>0.88856315300312105</c:v>
                      </c:pt>
                      <c:pt idx="445">
                        <c:v>0.87585584586183918</c:v>
                      </c:pt>
                      <c:pt idx="446">
                        <c:v>0.86420240779998425</c:v>
                      </c:pt>
                      <c:pt idx="447">
                        <c:v>0.85188945603309618</c:v>
                      </c:pt>
                      <c:pt idx="448">
                        <c:v>0.84051943975832721</c:v>
                      </c:pt>
                      <c:pt idx="449">
                        <c:v>0.82902631425861872</c:v>
                      </c:pt>
                      <c:pt idx="450">
                        <c:v>0.81778211290604075</c:v>
                      </c:pt>
                      <c:pt idx="451">
                        <c:v>0.80637624614269021</c:v>
                      </c:pt>
                      <c:pt idx="452">
                        <c:v>0.79510836993916223</c:v>
                      </c:pt>
                      <c:pt idx="453">
                        <c:v>0.78380261397411466</c:v>
                      </c:pt>
                      <c:pt idx="454">
                        <c:v>0.7728195124062982</c:v>
                      </c:pt>
                      <c:pt idx="455">
                        <c:v>0.7619290809693432</c:v>
                      </c:pt>
                      <c:pt idx="456">
                        <c:v>0.75076807980724625</c:v>
                      </c:pt>
                      <c:pt idx="457">
                        <c:v>0.73984720927621239</c:v>
                      </c:pt>
                      <c:pt idx="458">
                        <c:v>0.72932137054388579</c:v>
                      </c:pt>
                      <c:pt idx="459">
                        <c:v>0.71944828127346383</c:v>
                      </c:pt>
                      <c:pt idx="460">
                        <c:v>0.7093736175578107</c:v>
                      </c:pt>
                      <c:pt idx="461">
                        <c:v>0.7004191125042446</c:v>
                      </c:pt>
                      <c:pt idx="462">
                        <c:v>0.69090791024119946</c:v>
                      </c:pt>
                      <c:pt idx="463">
                        <c:v>0.68251821948886704</c:v>
                      </c:pt>
                      <c:pt idx="464">
                        <c:v>0.67376461245621844</c:v>
                      </c:pt>
                      <c:pt idx="465">
                        <c:v>0.66527210520833191</c:v>
                      </c:pt>
                      <c:pt idx="466">
                        <c:v>0.65725850637394645</c:v>
                      </c:pt>
                      <c:pt idx="467">
                        <c:v>0.64951412441607681</c:v>
                      </c:pt>
                      <c:pt idx="468">
                        <c:v>0.64097629673922907</c:v>
                      </c:pt>
                      <c:pt idx="469">
                        <c:v>0.63304860379257588</c:v>
                      </c:pt>
                      <c:pt idx="470">
                        <c:v>0.62512294011886127</c:v>
                      </c:pt>
                      <c:pt idx="471">
                        <c:v>0.61817470957722143</c:v>
                      </c:pt>
                      <c:pt idx="472">
                        <c:v>0.61105737295736784</c:v>
                      </c:pt>
                      <c:pt idx="473">
                        <c:v>0.60445682451253469</c:v>
                      </c:pt>
                      <c:pt idx="474">
                        <c:v>0.5973963075349612</c:v>
                      </c:pt>
                      <c:pt idx="475">
                        <c:v>0.59097433510872177</c:v>
                      </c:pt>
                      <c:pt idx="476">
                        <c:v>0.58491695538711075</c:v>
                      </c:pt>
                      <c:pt idx="477">
                        <c:v>0.57866341261477228</c:v>
                      </c:pt>
                      <c:pt idx="478">
                        <c:v>0.57206421701856525</c:v>
                      </c:pt>
                      <c:pt idx="479">
                        <c:v>0.56630716969186179</c:v>
                      </c:pt>
                      <c:pt idx="480">
                        <c:v>0.55961327469185507</c:v>
                      </c:pt>
                      <c:pt idx="481">
                        <c:v>0.55397527804421376</c:v>
                      </c:pt>
                      <c:pt idx="482">
                        <c:v>0.54842724583018232</c:v>
                      </c:pt>
                      <c:pt idx="483">
                        <c:v>0.54240301089990139</c:v>
                      </c:pt>
                      <c:pt idx="484">
                        <c:v>0.53728450812453254</c:v>
                      </c:pt>
                      <c:pt idx="485">
                        <c:v>0.5319069348373402</c:v>
                      </c:pt>
                      <c:pt idx="486">
                        <c:v>0.52631899358885037</c:v>
                      </c:pt>
                      <c:pt idx="487">
                        <c:v>0.52175921729589914</c:v>
                      </c:pt>
                      <c:pt idx="488">
                        <c:v>0.51675908877527987</c:v>
                      </c:pt>
                      <c:pt idx="489">
                        <c:v>0.51129493317604202</c:v>
                      </c:pt>
                      <c:pt idx="490">
                        <c:v>0.50701993151880265</c:v>
                      </c:pt>
                      <c:pt idx="491">
                        <c:v>0.50225655150768223</c:v>
                      </c:pt>
                      <c:pt idx="492">
                        <c:v>0.49827038303203153</c:v>
                      </c:pt>
                      <c:pt idx="493">
                        <c:v>0.49450608173099697</c:v>
                      </c:pt>
                      <c:pt idx="494">
                        <c:v>0.49010188303000218</c:v>
                      </c:pt>
                      <c:pt idx="495">
                        <c:v>0.48629902554313498</c:v>
                      </c:pt>
                      <c:pt idx="496">
                        <c:v>0.48323008843571463</c:v>
                      </c:pt>
                      <c:pt idx="497">
                        <c:v>0.47959971914862548</c:v>
                      </c:pt>
                      <c:pt idx="498">
                        <c:v>0.47615198442600659</c:v>
                      </c:pt>
                      <c:pt idx="499">
                        <c:v>0.4727563343754777</c:v>
                      </c:pt>
                      <c:pt idx="500">
                        <c:v>0.46904885271672292</c:v>
                      </c:pt>
                      <c:pt idx="501">
                        <c:v>0.46622072266467895</c:v>
                      </c:pt>
                      <c:pt idx="502">
                        <c:v>0.46287986298349137</c:v>
                      </c:pt>
                      <c:pt idx="503">
                        <c:v>0.45994012291982606</c:v>
                      </c:pt>
                      <c:pt idx="504">
                        <c:v>0.45710455220034052</c:v>
                      </c:pt>
                      <c:pt idx="505">
                        <c:v>0.45419525123075399</c:v>
                      </c:pt>
                      <c:pt idx="506">
                        <c:v>0.45113578406371396</c:v>
                      </c:pt>
                      <c:pt idx="507">
                        <c:v>0.44881023727612052</c:v>
                      </c:pt>
                      <c:pt idx="508">
                        <c:v>0.44590364200378529</c:v>
                      </c:pt>
                      <c:pt idx="509">
                        <c:v>0.44364032625297473</c:v>
                      </c:pt>
                      <c:pt idx="510">
                        <c:v>0.44109764726095507</c:v>
                      </c:pt>
                      <c:pt idx="511">
                        <c:v>0.43834054176176074</c:v>
                      </c:pt>
                      <c:pt idx="512">
                        <c:v>0.43537712684714575</c:v>
                      </c:pt>
                      <c:pt idx="513">
                        <c:v>0.43309284194263653</c:v>
                      </c:pt>
                      <c:pt idx="514">
                        <c:v>0.43075173739584782</c:v>
                      </c:pt>
                      <c:pt idx="515">
                        <c:v>0.42854388843869112</c:v>
                      </c:pt>
                      <c:pt idx="516">
                        <c:v>0.42638812415362415</c:v>
                      </c:pt>
                      <c:pt idx="517">
                        <c:v>0.42415118895101489</c:v>
                      </c:pt>
                      <c:pt idx="518">
                        <c:v>0.42239451501053205</c:v>
                      </c:pt>
                      <c:pt idx="519">
                        <c:v>0.42073862829266456</c:v>
                      </c:pt>
                      <c:pt idx="520">
                        <c:v>0.41869515044353151</c:v>
                      </c:pt>
                      <c:pt idx="521">
                        <c:v>0.41659552937643152</c:v>
                      </c:pt>
                      <c:pt idx="522">
                        <c:v>0.41466095584166796</c:v>
                      </c:pt>
                      <c:pt idx="523">
                        <c:v>0.41216900867311262</c:v>
                      </c:pt>
                      <c:pt idx="524">
                        <c:v>0.41022293592503051</c:v>
                      </c:pt>
                      <c:pt idx="525">
                        <c:v>0.40813075552537187</c:v>
                      </c:pt>
                      <c:pt idx="526">
                        <c:v>0.40604804506609332</c:v>
                      </c:pt>
                      <c:pt idx="527">
                        <c:v>0.40436171925414754</c:v>
                      </c:pt>
                      <c:pt idx="528">
                        <c:v>0.40218836793694657</c:v>
                      </c:pt>
                      <c:pt idx="529">
                        <c:v>0.40049324860893332</c:v>
                      </c:pt>
                      <c:pt idx="530">
                        <c:v>0.39856611574161138</c:v>
                      </c:pt>
                      <c:pt idx="531">
                        <c:v>0.39614045815571569</c:v>
                      </c:pt>
                      <c:pt idx="532">
                        <c:v>0.39397792962752021</c:v>
                      </c:pt>
                      <c:pt idx="533">
                        <c:v>0.39222599065722741</c:v>
                      </c:pt>
                      <c:pt idx="534">
                        <c:v>0.39043346622816344</c:v>
                      </c:pt>
                      <c:pt idx="535">
                        <c:v>0.388926392859124</c:v>
                      </c:pt>
                      <c:pt idx="536">
                        <c:v>0.38695326313852779</c:v>
                      </c:pt>
                      <c:pt idx="537">
                        <c:v>0.38524732102150905</c:v>
                      </c:pt>
                      <c:pt idx="538">
                        <c:v>0.38400608240742118</c:v>
                      </c:pt>
                      <c:pt idx="539">
                        <c:v>0.38280678210073038</c:v>
                      </c:pt>
                      <c:pt idx="540">
                        <c:v>0.38118133447694136</c:v>
                      </c:pt>
                      <c:pt idx="541">
                        <c:v>0.37941248489882734</c:v>
                      </c:pt>
                      <c:pt idx="542">
                        <c:v>0.37802987360335299</c:v>
                      </c:pt>
                      <c:pt idx="543">
                        <c:v>0.37617444171319359</c:v>
                      </c:pt>
                      <c:pt idx="544">
                        <c:v>0.37458755027523721</c:v>
                      </c:pt>
                      <c:pt idx="545">
                        <c:v>0.37321643819308142</c:v>
                      </c:pt>
                      <c:pt idx="546">
                        <c:v>0.37166945578958344</c:v>
                      </c:pt>
                      <c:pt idx="547">
                        <c:v>0.3705858240403907</c:v>
                      </c:pt>
                      <c:pt idx="548">
                        <c:v>0.36878924106544952</c:v>
                      </c:pt>
                      <c:pt idx="549">
                        <c:v>0.36700077518226248</c:v>
                      </c:pt>
                      <c:pt idx="550">
                        <c:v>0.36574262596035345</c:v>
                      </c:pt>
                      <c:pt idx="551">
                        <c:v>0.36443645061223184</c:v>
                      </c:pt>
                      <c:pt idx="552">
                        <c:v>0.36255869671974789</c:v>
                      </c:pt>
                      <c:pt idx="553">
                        <c:v>0.36109220880947984</c:v>
                      </c:pt>
                      <c:pt idx="554">
                        <c:v>0.35925977534595732</c:v>
                      </c:pt>
                      <c:pt idx="555">
                        <c:v>0.35777570040355477</c:v>
                      </c:pt>
                      <c:pt idx="556">
                        <c:v>0.35617257478208986</c:v>
                      </c:pt>
                      <c:pt idx="557">
                        <c:v>0.35485490022064969</c:v>
                      </c:pt>
                      <c:pt idx="558">
                        <c:v>0.35386326217800523</c:v>
                      </c:pt>
                      <c:pt idx="559">
                        <c:v>0.3529981154818646</c:v>
                      </c:pt>
                      <c:pt idx="560">
                        <c:v>0.35137807925257819</c:v>
                      </c:pt>
                      <c:pt idx="561">
                        <c:v>0.35009422590678069</c:v>
                      </c:pt>
                      <c:pt idx="562">
                        <c:v>0.3489984185199565</c:v>
                      </c:pt>
                      <c:pt idx="563">
                        <c:v>0.34816100522064303</c:v>
                      </c:pt>
                      <c:pt idx="564">
                        <c:v>0.34684197781057696</c:v>
                      </c:pt>
                      <c:pt idx="565">
                        <c:v>0.34531799383371614</c:v>
                      </c:pt>
                      <c:pt idx="566">
                        <c:v>0.34403346406360552</c:v>
                      </c:pt>
                      <c:pt idx="567">
                        <c:v>0.34292074606896017</c:v>
                      </c:pt>
                      <c:pt idx="568">
                        <c:v>0.34164433339060402</c:v>
                      </c:pt>
                      <c:pt idx="569">
                        <c:v>0.34062090340525519</c:v>
                      </c:pt>
                      <c:pt idx="570">
                        <c:v>0.33913547561422724</c:v>
                      </c:pt>
                      <c:pt idx="571">
                        <c:v>0.33803493325721307</c:v>
                      </c:pt>
                      <c:pt idx="572">
                        <c:v>0.33725028105430216</c:v>
                      </c:pt>
                      <c:pt idx="573">
                        <c:v>0.3356491847057757</c:v>
                      </c:pt>
                      <c:pt idx="574">
                        <c:v>0.33448979343354324</c:v>
                      </c:pt>
                      <c:pt idx="575">
                        <c:v>0.33290966623871543</c:v>
                      </c:pt>
                      <c:pt idx="576">
                        <c:v>0.33152502567030279</c:v>
                      </c:pt>
                      <c:pt idx="577">
                        <c:v>0.33009303539999002</c:v>
                      </c:pt>
                      <c:pt idx="578">
                        <c:v>0.32894040837088606</c:v>
                      </c:pt>
                      <c:pt idx="579">
                        <c:v>0.32714653109319647</c:v>
                      </c:pt>
                      <c:pt idx="580">
                        <c:v>0.32634699755540258</c:v>
                      </c:pt>
                      <c:pt idx="581">
                        <c:v>0.32495356347092247</c:v>
                      </c:pt>
                      <c:pt idx="582">
                        <c:v>0.32456461949103133</c:v>
                      </c:pt>
                      <c:pt idx="583">
                        <c:v>0.32341875670505615</c:v>
                      </c:pt>
                      <c:pt idx="584">
                        <c:v>0.32271054044949748</c:v>
                      </c:pt>
                      <c:pt idx="585">
                        <c:v>0.32195497449203919</c:v>
                      </c:pt>
                      <c:pt idx="586">
                        <c:v>0.32144900910602431</c:v>
                      </c:pt>
                      <c:pt idx="587">
                        <c:v>0.32047698736845237</c:v>
                      </c:pt>
                      <c:pt idx="588">
                        <c:v>0.32017394927629356</c:v>
                      </c:pt>
                      <c:pt idx="589">
                        <c:v>0.31888333168736749</c:v>
                      </c:pt>
                      <c:pt idx="590">
                        <c:v>0.31817714470474762</c:v>
                      </c:pt>
                      <c:pt idx="591">
                        <c:v>0.31747366341937905</c:v>
                      </c:pt>
                      <c:pt idx="592">
                        <c:v>0.31662069236086954</c:v>
                      </c:pt>
                      <c:pt idx="593">
                        <c:v>0.31586242070615989</c:v>
                      </c:pt>
                      <c:pt idx="594">
                        <c:v>0.31518464354467979</c:v>
                      </c:pt>
                      <c:pt idx="595">
                        <c:v>0.31429988054346636</c:v>
                      </c:pt>
                      <c:pt idx="596">
                        <c:v>0.3140712491257216</c:v>
                      </c:pt>
                      <c:pt idx="597">
                        <c:v>0.31371206781559607</c:v>
                      </c:pt>
                      <c:pt idx="598">
                        <c:v>0.31315672345474249</c:v>
                      </c:pt>
                      <c:pt idx="599">
                        <c:v>0.31234163215775312</c:v>
                      </c:pt>
                      <c:pt idx="600">
                        <c:v>0.31197027520999593</c:v>
                      </c:pt>
                      <c:pt idx="601">
                        <c:v>0.31164965008570311</c:v>
                      </c:pt>
                      <c:pt idx="602">
                        <c:v>0.31137637466330997</c:v>
                      </c:pt>
                      <c:pt idx="603">
                        <c:v>0.31094684522464733</c:v>
                      </c:pt>
                      <c:pt idx="604">
                        <c:v>0.31055316627456614</c:v>
                      </c:pt>
                      <c:pt idx="605">
                        <c:v>0.31051799221029758</c:v>
                      </c:pt>
                      <c:pt idx="606">
                        <c:v>0.31037797237753673</c:v>
                      </c:pt>
                      <c:pt idx="607">
                        <c:v>0.30993153233105292</c:v>
                      </c:pt>
                      <c:pt idx="608">
                        <c:v>0.30991935669342152</c:v>
                      </c:pt>
                      <c:pt idx="609">
                        <c:v>0.30987133056720878</c:v>
                      </c:pt>
                      <c:pt idx="610">
                        <c:v>0.30983142153275045</c:v>
                      </c:pt>
                      <c:pt idx="611">
                        <c:v>0.30965013981690559</c:v>
                      </c:pt>
                      <c:pt idx="612">
                        <c:v>0.3093011048714725</c:v>
                      </c:pt>
                      <c:pt idx="613">
                        <c:v>0.30944450682579772</c:v>
                      </c:pt>
                      <c:pt idx="614">
                        <c:v>0.30976242625283951</c:v>
                      </c:pt>
                      <c:pt idx="615">
                        <c:v>0.31009049204457373</c:v>
                      </c:pt>
                      <c:pt idx="616">
                        <c:v>0.31030491855174858</c:v>
                      </c:pt>
                      <c:pt idx="617">
                        <c:v>0.31037526668028542</c:v>
                      </c:pt>
                      <c:pt idx="618">
                        <c:v>0.31104154462844696</c:v>
                      </c:pt>
                      <c:pt idx="619">
                        <c:v>0.31155427425759041</c:v>
                      </c:pt>
                      <c:pt idx="620">
                        <c:v>0.31211503001294683</c:v>
                      </c:pt>
                      <c:pt idx="621">
                        <c:v>0.3126453466742245</c:v>
                      </c:pt>
                      <c:pt idx="622">
                        <c:v>0.31274883959409117</c:v>
                      </c:pt>
                      <c:pt idx="623">
                        <c:v>0.31295109046363467</c:v>
                      </c:pt>
                      <c:pt idx="624">
                        <c:v>0.31346855506296833</c:v>
                      </c:pt>
                      <c:pt idx="625">
                        <c:v>0.31396978547879345</c:v>
                      </c:pt>
                      <c:pt idx="626">
                        <c:v>0.31470370585824053</c:v>
                      </c:pt>
                      <c:pt idx="627">
                        <c:v>0.31515826299647848</c:v>
                      </c:pt>
                      <c:pt idx="628">
                        <c:v>0.31571496020595774</c:v>
                      </c:pt>
                      <c:pt idx="629">
                        <c:v>0.31658551829660125</c:v>
                      </c:pt>
                      <c:pt idx="630">
                        <c:v>0.31759880191725715</c:v>
                      </c:pt>
                      <c:pt idx="631">
                        <c:v>0.31831648811319563</c:v>
                      </c:pt>
                      <c:pt idx="632">
                        <c:v>0.31875684034086371</c:v>
                      </c:pt>
                      <c:pt idx="633">
                        <c:v>0.31920125111440906</c:v>
                      </c:pt>
                      <c:pt idx="634">
                        <c:v>0.31956854951628899</c:v>
                      </c:pt>
                      <c:pt idx="635">
                        <c:v>0.31989255676214623</c:v>
                      </c:pt>
                      <c:pt idx="636">
                        <c:v>0.32042490269636265</c:v>
                      </c:pt>
                      <c:pt idx="637">
                        <c:v>0.3209579250548919</c:v>
                      </c:pt>
                      <c:pt idx="638">
                        <c:v>0.32154979632863939</c:v>
                      </c:pt>
                      <c:pt idx="639">
                        <c:v>0.32211393420555995</c:v>
                      </c:pt>
                      <c:pt idx="640">
                        <c:v>0.32266995499072637</c:v>
                      </c:pt>
                      <c:pt idx="641">
                        <c:v>0.32346881210420714</c:v>
                      </c:pt>
                      <c:pt idx="642">
                        <c:v>0.32414861853862575</c:v>
                      </c:pt>
                      <c:pt idx="643">
                        <c:v>0.32461467489018253</c:v>
                      </c:pt>
                      <c:pt idx="644">
                        <c:v>0.32502188232652107</c:v>
                      </c:pt>
                      <c:pt idx="645">
                        <c:v>0.32566516184804528</c:v>
                      </c:pt>
                      <c:pt idx="646">
                        <c:v>0.3261657158395575</c:v>
                      </c:pt>
                      <c:pt idx="647">
                        <c:v>0.32666356413381847</c:v>
                      </c:pt>
                      <c:pt idx="648">
                        <c:v>0.32712150339362084</c:v>
                      </c:pt>
                      <c:pt idx="649">
                        <c:v>0.32774922515594973</c:v>
                      </c:pt>
                      <c:pt idx="650">
                        <c:v>0.32806714458299124</c:v>
                      </c:pt>
                      <c:pt idx="651">
                        <c:v>0.3284554121385696</c:v>
                      </c:pt>
                      <c:pt idx="652">
                        <c:v>0.32882338696476238</c:v>
                      </c:pt>
                      <c:pt idx="653">
                        <c:v>0.32911763154085394</c:v>
                      </c:pt>
                      <c:pt idx="654">
                        <c:v>0.32969259220678027</c:v>
                      </c:pt>
                      <c:pt idx="655">
                        <c:v>0.33003756860633587</c:v>
                      </c:pt>
                      <c:pt idx="656">
                        <c:v>0.33015526643677268</c:v>
                      </c:pt>
                      <c:pt idx="657">
                        <c:v>0.33067205461179328</c:v>
                      </c:pt>
                      <c:pt idx="658">
                        <c:v>0.33097171058238772</c:v>
                      </c:pt>
                      <c:pt idx="659">
                        <c:v>0.33154125985381117</c:v>
                      </c:pt>
                      <c:pt idx="660">
                        <c:v>0.33183279873265142</c:v>
                      </c:pt>
                      <c:pt idx="661">
                        <c:v>0.33193358595526673</c:v>
                      </c:pt>
                      <c:pt idx="662">
                        <c:v>0.33242196430914761</c:v>
                      </c:pt>
                      <c:pt idx="663">
                        <c:v>0.33321541002812577</c:v>
                      </c:pt>
                      <c:pt idx="664">
                        <c:v>0.33370243553338097</c:v>
                      </c:pt>
                      <c:pt idx="665">
                        <c:v>0.33392633198093574</c:v>
                      </c:pt>
                      <c:pt idx="666">
                        <c:v>0.3341982545547032</c:v>
                      </c:pt>
                      <c:pt idx="667">
                        <c:v>0.33488685450518907</c:v>
                      </c:pt>
                      <c:pt idx="668">
                        <c:v>0.33546857941424368</c:v>
                      </c:pt>
                      <c:pt idx="669">
                        <c:v>0.33574997192839101</c:v>
                      </c:pt>
                      <c:pt idx="670">
                        <c:v>0.33548278432481354</c:v>
                      </c:pt>
                      <c:pt idx="671">
                        <c:v>0.33534141164342707</c:v>
                      </c:pt>
                      <c:pt idx="672">
                        <c:v>0.33596778055713006</c:v>
                      </c:pt>
                      <c:pt idx="673">
                        <c:v>0.33600024892414726</c:v>
                      </c:pt>
                      <c:pt idx="674">
                        <c:v>0.3359528992222473</c:v>
                      </c:pt>
                      <c:pt idx="675">
                        <c:v>0.33636957659896571</c:v>
                      </c:pt>
                      <c:pt idx="676">
                        <c:v>0.33657791528732489</c:v>
                      </c:pt>
                      <c:pt idx="677">
                        <c:v>0.33702909030399875</c:v>
                      </c:pt>
                      <c:pt idx="678">
                        <c:v>0.3374417091348399</c:v>
                      </c:pt>
                      <c:pt idx="679">
                        <c:v>0.33749785235280683</c:v>
                      </c:pt>
                      <c:pt idx="680">
                        <c:v>0.33769198613059592</c:v>
                      </c:pt>
                      <c:pt idx="681">
                        <c:v>0.3379314403373464</c:v>
                      </c:pt>
                      <c:pt idx="682">
                        <c:v>0.33758172896760075</c:v>
                      </c:pt>
                      <c:pt idx="683">
                        <c:v>0.3374877059881139</c:v>
                      </c:pt>
                      <c:pt idx="684">
                        <c:v>0.33731048281814607</c:v>
                      </c:pt>
                      <c:pt idx="685">
                        <c:v>0.33728951366444765</c:v>
                      </c:pt>
                      <c:pt idx="686">
                        <c:v>0.33727598517819057</c:v>
                      </c:pt>
                      <c:pt idx="687">
                        <c:v>0.3370392366686914</c:v>
                      </c:pt>
                      <c:pt idx="688">
                        <c:v>0.33700947399892595</c:v>
                      </c:pt>
                      <c:pt idx="689">
                        <c:v>0.33678219542980686</c:v>
                      </c:pt>
                      <c:pt idx="690">
                        <c:v>0.33686607204460073</c:v>
                      </c:pt>
                      <c:pt idx="691">
                        <c:v>0.33694656653783051</c:v>
                      </c:pt>
                      <c:pt idx="692">
                        <c:v>0.33654882904187206</c:v>
                      </c:pt>
                      <c:pt idx="693">
                        <c:v>0.33650215576428516</c:v>
                      </c:pt>
                      <c:pt idx="694">
                        <c:v>0.33642774908987111</c:v>
                      </c:pt>
                      <c:pt idx="695">
                        <c:v>0.33648456873215093</c:v>
                      </c:pt>
                      <c:pt idx="696">
                        <c:v>0.33659279662220759</c:v>
                      </c:pt>
                      <c:pt idx="697">
                        <c:v>0.33648659800508962</c:v>
                      </c:pt>
                      <c:pt idx="698">
                        <c:v>0.33636957659896571</c:v>
                      </c:pt>
                      <c:pt idx="699">
                        <c:v>0.33646901097295512</c:v>
                      </c:pt>
                      <c:pt idx="700">
                        <c:v>0.33619708839918788</c:v>
                      </c:pt>
                      <c:pt idx="701">
                        <c:v>0.33653462413130214</c:v>
                      </c:pt>
                      <c:pt idx="702">
                        <c:v>0.33635334241545711</c:v>
                      </c:pt>
                      <c:pt idx="703">
                        <c:v>0.33631546265393725</c:v>
                      </c:pt>
                      <c:pt idx="704">
                        <c:v>0.33646359957845251</c:v>
                      </c:pt>
                      <c:pt idx="705">
                        <c:v>0.33678084258118118</c:v>
                      </c:pt>
                      <c:pt idx="706">
                        <c:v>0.33692018598962897</c:v>
                      </c:pt>
                      <c:pt idx="707">
                        <c:v>0.33673755142515849</c:v>
                      </c:pt>
                      <c:pt idx="708">
                        <c:v>0.33692897950569622</c:v>
                      </c:pt>
                      <c:pt idx="709">
                        <c:v>0.33727598517819057</c:v>
                      </c:pt>
                      <c:pt idx="710">
                        <c:v>0.33757496472447218</c:v>
                      </c:pt>
                      <c:pt idx="711">
                        <c:v>0.33759796315110907</c:v>
                      </c:pt>
                      <c:pt idx="712">
                        <c:v>0.33783809378217244</c:v>
                      </c:pt>
                      <c:pt idx="713">
                        <c:v>0.33859027761806637</c:v>
                      </c:pt>
                      <c:pt idx="714">
                        <c:v>0.33967593864019785</c:v>
                      </c:pt>
                      <c:pt idx="715">
                        <c:v>0.34008652819810026</c:v>
                      </c:pt>
                      <c:pt idx="716">
                        <c:v>0.34040377120082921</c:v>
                      </c:pt>
                      <c:pt idx="717">
                        <c:v>0.3414393768238092</c:v>
                      </c:pt>
                      <c:pt idx="718">
                        <c:v>0.34219088423539035</c:v>
                      </c:pt>
                      <c:pt idx="719">
                        <c:v>0.34295253801166431</c:v>
                      </c:pt>
                      <c:pt idx="720">
                        <c:v>0.34352952795052916</c:v>
                      </c:pt>
                      <c:pt idx="721">
                        <c:v>0.34429726954561862</c:v>
                      </c:pt>
                      <c:pt idx="722">
                        <c:v>0.34518676751702232</c:v>
                      </c:pt>
                      <c:pt idx="723">
                        <c:v>0.34644424031461851</c:v>
                      </c:pt>
                      <c:pt idx="724">
                        <c:v>0.34714569232704839</c:v>
                      </c:pt>
                      <c:pt idx="725">
                        <c:v>0.34831184784240937</c:v>
                      </c:pt>
                      <c:pt idx="726">
                        <c:v>0.34931633794699829</c:v>
                      </c:pt>
                      <c:pt idx="727">
                        <c:v>0.3505088740105603</c:v>
                      </c:pt>
                      <c:pt idx="728">
                        <c:v>0.35151945193396467</c:v>
                      </c:pt>
                      <c:pt idx="729">
                        <c:v>0.35285403710322655</c:v>
                      </c:pt>
                      <c:pt idx="730">
                        <c:v>0.35396066727905617</c:v>
                      </c:pt>
                      <c:pt idx="731">
                        <c:v>0.35530607523732355</c:v>
                      </c:pt>
                      <c:pt idx="732">
                        <c:v>0.35674144762920046</c:v>
                      </c:pt>
                      <c:pt idx="733">
                        <c:v>0.35820658269084305</c:v>
                      </c:pt>
                      <c:pt idx="734">
                        <c:v>0.35959257610788181</c:v>
                      </c:pt>
                      <c:pt idx="735">
                        <c:v>0.36128431331433042</c:v>
                      </c:pt>
                      <c:pt idx="736">
                        <c:v>0.36283197214214102</c:v>
                      </c:pt>
                      <c:pt idx="737">
                        <c:v>0.36432551702492361</c:v>
                      </c:pt>
                      <c:pt idx="738">
                        <c:v>0.36572165680665503</c:v>
                      </c:pt>
                      <c:pt idx="739">
                        <c:v>0.36738836631352828</c:v>
                      </c:pt>
                      <c:pt idx="740">
                        <c:v>0.36889746895550618</c:v>
                      </c:pt>
                      <c:pt idx="741">
                        <c:v>0.37019485078756098</c:v>
                      </c:pt>
                      <c:pt idx="742">
                        <c:v>0.37157002141559375</c:v>
                      </c:pt>
                      <c:pt idx="743">
                        <c:v>0.37271994274744613</c:v>
                      </c:pt>
                      <c:pt idx="744">
                        <c:v>0.37431359842853101</c:v>
                      </c:pt>
                      <c:pt idx="745">
                        <c:v>0.37579699694662072</c:v>
                      </c:pt>
                      <c:pt idx="746">
                        <c:v>0.37741635675159402</c:v>
                      </c:pt>
                      <c:pt idx="747">
                        <c:v>0.37873538416166008</c:v>
                      </c:pt>
                      <c:pt idx="748">
                        <c:v>0.38040344651715896</c:v>
                      </c:pt>
                      <c:pt idx="749">
                        <c:v>0.38190781418894709</c:v>
                      </c:pt>
                      <c:pt idx="750">
                        <c:v>0.38352852684254607</c:v>
                      </c:pt>
                      <c:pt idx="751">
                        <c:v>0.3852588202348276</c:v>
                      </c:pt>
                      <c:pt idx="752">
                        <c:v>0.38678348063600132</c:v>
                      </c:pt>
                      <c:pt idx="753">
                        <c:v>0.38804298270653603</c:v>
                      </c:pt>
                      <c:pt idx="754">
                        <c:v>0.38958725941278272</c:v>
                      </c:pt>
                      <c:pt idx="755">
                        <c:v>0.39114371175666057</c:v>
                      </c:pt>
                      <c:pt idx="756">
                        <c:v>0.39225845902424439</c:v>
                      </c:pt>
                      <c:pt idx="757">
                        <c:v>0.39365933377616585</c:v>
                      </c:pt>
                      <c:pt idx="758">
                        <c:v>0.39460226926828468</c:v>
                      </c:pt>
                      <c:pt idx="759">
                        <c:v>0.39615669233922407</c:v>
                      </c:pt>
                      <c:pt idx="760">
                        <c:v>0.39749330678142436</c:v>
                      </c:pt>
                      <c:pt idx="761">
                        <c:v>0.39875957309508786</c:v>
                      </c:pt>
                      <c:pt idx="762">
                        <c:v>0.39998254825272839</c:v>
                      </c:pt>
                      <c:pt idx="763">
                        <c:v>0.40126031377971044</c:v>
                      </c:pt>
                      <c:pt idx="764">
                        <c:v>0.40232838776970742</c:v>
                      </c:pt>
                      <c:pt idx="765">
                        <c:v>0.40366906075778475</c:v>
                      </c:pt>
                      <c:pt idx="766">
                        <c:v>0.40447265284145578</c:v>
                      </c:pt>
                      <c:pt idx="767">
                        <c:v>0.40488188955073257</c:v>
                      </c:pt>
                      <c:pt idx="768">
                        <c:v>0.40561986847605663</c:v>
                      </c:pt>
                      <c:pt idx="769">
                        <c:v>0.40603519300414909</c:v>
                      </c:pt>
                      <c:pt idx="770">
                        <c:v>0.40671297016562946</c:v>
                      </c:pt>
                      <c:pt idx="771">
                        <c:v>0.40727507876961133</c:v>
                      </c:pt>
                      <c:pt idx="772">
                        <c:v>0.40739277660004786</c:v>
                      </c:pt>
                      <c:pt idx="773">
                        <c:v>0.40791632901819724</c:v>
                      </c:pt>
                      <c:pt idx="774">
                        <c:v>0.40828700954164132</c:v>
                      </c:pt>
                      <c:pt idx="775">
                        <c:v>0.40869962837248247</c:v>
                      </c:pt>
                      <c:pt idx="776">
                        <c:v>0.40879770989784653</c:v>
                      </c:pt>
                      <c:pt idx="777">
                        <c:v>0.40925903127921326</c:v>
                      </c:pt>
                      <c:pt idx="778">
                        <c:v>0.40935305425869983</c:v>
                      </c:pt>
                      <c:pt idx="779">
                        <c:v>0.40936590632064407</c:v>
                      </c:pt>
                      <c:pt idx="780">
                        <c:v>0.40890999633378017</c:v>
                      </c:pt>
                      <c:pt idx="781">
                        <c:v>0.40893570045766864</c:v>
                      </c:pt>
                      <c:pt idx="782">
                        <c:v>0.40850752386763189</c:v>
                      </c:pt>
                      <c:pt idx="783">
                        <c:v>0.40855757926678316</c:v>
                      </c:pt>
                      <c:pt idx="784">
                        <c:v>0.40796909011459981</c:v>
                      </c:pt>
                      <c:pt idx="785">
                        <c:v>0.40784124591947035</c:v>
                      </c:pt>
                      <c:pt idx="786">
                        <c:v>0.40769784396514536</c:v>
                      </c:pt>
                      <c:pt idx="787">
                        <c:v>0.40754158994887596</c:v>
                      </c:pt>
                      <c:pt idx="788">
                        <c:v>0.4069862455880226</c:v>
                      </c:pt>
                      <c:pt idx="789">
                        <c:v>0.40717835009287295</c:v>
                      </c:pt>
                      <c:pt idx="790">
                        <c:v>0.4070058618930954</c:v>
                      </c:pt>
                      <c:pt idx="791">
                        <c:v>0.40661962361045551</c:v>
                      </c:pt>
                      <c:pt idx="792">
                        <c:v>0.40588299753375712</c:v>
                      </c:pt>
                      <c:pt idx="793">
                        <c:v>0.40548458361348583</c:v>
                      </c:pt>
                      <c:pt idx="794">
                        <c:v>0.40540273627163043</c:v>
                      </c:pt>
                      <c:pt idx="795">
                        <c:v>0.40534726947797628</c:v>
                      </c:pt>
                      <c:pt idx="796">
                        <c:v>0.40428460688248197</c:v>
                      </c:pt>
                      <c:pt idx="797">
                        <c:v>0.40317594743371382</c:v>
                      </c:pt>
                      <c:pt idx="798">
                        <c:v>0.402377090320233</c:v>
                      </c:pt>
                      <c:pt idx="799">
                        <c:v>0.40200302767522428</c:v>
                      </c:pt>
                      <c:pt idx="800">
                        <c:v>0.40128940002516306</c:v>
                      </c:pt>
                      <c:pt idx="801">
                        <c:v>0.4004289882992122</c:v>
                      </c:pt>
                      <c:pt idx="802">
                        <c:v>0.39951919759842314</c:v>
                      </c:pt>
                      <c:pt idx="803">
                        <c:v>0.39881706916168047</c:v>
                      </c:pt>
                      <c:pt idx="804">
                        <c:v>0.39866149156972386</c:v>
                      </c:pt>
                      <c:pt idx="805">
                        <c:v>0.39835845347756504</c:v>
                      </c:pt>
                      <c:pt idx="806">
                        <c:v>0.39768608771058778</c:v>
                      </c:pt>
                      <c:pt idx="807">
                        <c:v>0.39727888027424951</c:v>
                      </c:pt>
                      <c:pt idx="808">
                        <c:v>0.39637788308952748</c:v>
                      </c:pt>
                      <c:pt idx="809">
                        <c:v>0.39610528409144713</c:v>
                      </c:pt>
                      <c:pt idx="810">
                        <c:v>0.39618239646311249</c:v>
                      </c:pt>
                      <c:pt idx="811">
                        <c:v>0.39566087331790184</c:v>
                      </c:pt>
                      <c:pt idx="812">
                        <c:v>0.39512041029193123</c:v>
                      </c:pt>
                      <c:pt idx="813">
                        <c:v>0.39465367751606184</c:v>
                      </c:pt>
                      <c:pt idx="814">
                        <c:v>0.39415515279748808</c:v>
                      </c:pt>
                      <c:pt idx="815">
                        <c:v>0.39404692490743137</c:v>
                      </c:pt>
                      <c:pt idx="816">
                        <c:v>0.39374050469370819</c:v>
                      </c:pt>
                      <c:pt idx="817">
                        <c:v>0.39367624438398707</c:v>
                      </c:pt>
                      <c:pt idx="818">
                        <c:v>0.39386023179708368</c:v>
                      </c:pt>
                      <c:pt idx="819">
                        <c:v>0.39436822645603703</c:v>
                      </c:pt>
                      <c:pt idx="820">
                        <c:v>0.39477475746806273</c:v>
                      </c:pt>
                      <c:pt idx="821">
                        <c:v>0.39538556862257018</c:v>
                      </c:pt>
                      <c:pt idx="822">
                        <c:v>0.39602749529546893</c:v>
                      </c:pt>
                      <c:pt idx="823">
                        <c:v>0.39695081448251529</c:v>
                      </c:pt>
                      <c:pt idx="824">
                        <c:v>0.39737290325373631</c:v>
                      </c:pt>
                      <c:pt idx="825">
                        <c:v>0.39816634897271447</c:v>
                      </c:pt>
                      <c:pt idx="826">
                        <c:v>0.39906869900606212</c:v>
                      </c:pt>
                      <c:pt idx="827">
                        <c:v>0.40075367196938227</c:v>
                      </c:pt>
                      <c:pt idx="828">
                        <c:v>0.40215251744836522</c:v>
                      </c:pt>
                      <c:pt idx="829">
                        <c:v>0.40401200788440189</c:v>
                      </c:pt>
                      <c:pt idx="830">
                        <c:v>0.40584105922636005</c:v>
                      </c:pt>
                      <c:pt idx="831">
                        <c:v>0.40827212820675862</c:v>
                      </c:pt>
                      <c:pt idx="832">
                        <c:v>0.41088042035712508</c:v>
                      </c:pt>
                      <c:pt idx="833">
                        <c:v>0.41335613334217203</c:v>
                      </c:pt>
                      <c:pt idx="834">
                        <c:v>0.41585552117816871</c:v>
                      </c:pt>
                      <c:pt idx="835">
                        <c:v>0.41907056593716563</c:v>
                      </c:pt>
                      <c:pt idx="836">
                        <c:v>0.42215911934965877</c:v>
                      </c:pt>
                      <c:pt idx="837">
                        <c:v>0.42517732463361479</c:v>
                      </c:pt>
                      <c:pt idx="838">
                        <c:v>0.42829766998881208</c:v>
                      </c:pt>
                      <c:pt idx="839">
                        <c:v>0.43203829643889663</c:v>
                      </c:pt>
                      <c:pt idx="840">
                        <c:v>0.43635726567647165</c:v>
                      </c:pt>
                      <c:pt idx="841">
                        <c:v>0.44059641684512996</c:v>
                      </c:pt>
                      <c:pt idx="842">
                        <c:v>0.44480445249539696</c:v>
                      </c:pt>
                      <c:pt idx="843">
                        <c:v>0.44887111546427727</c:v>
                      </c:pt>
                      <c:pt idx="844">
                        <c:v>0.45368116875298492</c:v>
                      </c:pt>
                      <c:pt idx="845">
                        <c:v>0.45855480592710041</c:v>
                      </c:pt>
                      <c:pt idx="846">
                        <c:v>0.46330262817902518</c:v>
                      </c:pt>
                      <c:pt idx="847">
                        <c:v>0.46732058859738013</c:v>
                      </c:pt>
                      <c:pt idx="848">
                        <c:v>0.47147789242418303</c:v>
                      </c:pt>
                      <c:pt idx="849">
                        <c:v>0.47594161646470889</c:v>
                      </c:pt>
                      <c:pt idx="850">
                        <c:v>0.48059744501008561</c:v>
                      </c:pt>
                      <c:pt idx="851">
                        <c:v>0.48547175860851416</c:v>
                      </c:pt>
                      <c:pt idx="852">
                        <c:v>0.49005250405516376</c:v>
                      </c:pt>
                      <c:pt idx="853">
                        <c:v>0.49441408802444869</c:v>
                      </c:pt>
                      <c:pt idx="854">
                        <c:v>0.49968343342158411</c:v>
                      </c:pt>
                      <c:pt idx="855">
                        <c:v>0.50494533815127818</c:v>
                      </c:pt>
                      <c:pt idx="856">
                        <c:v>0.50994614309621056</c:v>
                      </c:pt>
                      <c:pt idx="857">
                        <c:v>0.51484480796990195</c:v>
                      </c:pt>
                      <c:pt idx="858">
                        <c:v>0.519292974251232</c:v>
                      </c:pt>
                      <c:pt idx="859">
                        <c:v>0.52395624346405012</c:v>
                      </c:pt>
                      <c:pt idx="860">
                        <c:v>0.52810340092616015</c:v>
                      </c:pt>
                      <c:pt idx="861">
                        <c:v>0.53222688353732039</c:v>
                      </c:pt>
                      <c:pt idx="862">
                        <c:v>0.53644168343071597</c:v>
                      </c:pt>
                      <c:pt idx="863">
                        <c:v>0.54047317233532788</c:v>
                      </c:pt>
                      <c:pt idx="864">
                        <c:v>0.54516688064222452</c:v>
                      </c:pt>
                      <c:pt idx="865">
                        <c:v>0.55005878127278707</c:v>
                      </c:pt>
                      <c:pt idx="866">
                        <c:v>0.55515225634858056</c:v>
                      </c:pt>
                      <c:pt idx="867">
                        <c:v>0.56071314062455602</c:v>
                      </c:pt>
                      <c:pt idx="868">
                        <c:v>0.56637548854746012</c:v>
                      </c:pt>
                      <c:pt idx="869">
                        <c:v>0.57172938698370224</c:v>
                      </c:pt>
                      <c:pt idx="870">
                        <c:v>0.5776744802693794</c:v>
                      </c:pt>
                      <c:pt idx="871">
                        <c:v>0.58350525784618379</c:v>
                      </c:pt>
                      <c:pt idx="872">
                        <c:v>0.58941517706759239</c:v>
                      </c:pt>
                      <c:pt idx="873">
                        <c:v>0.59595417089995573</c:v>
                      </c:pt>
                      <c:pt idx="874">
                        <c:v>0.6026507715972137</c:v>
                      </c:pt>
                      <c:pt idx="875">
                        <c:v>0.60977081391431875</c:v>
                      </c:pt>
                      <c:pt idx="876">
                        <c:v>0.61713504540836417</c:v>
                      </c:pt>
                      <c:pt idx="877">
                        <c:v>0.62458721206308065</c:v>
                      </c:pt>
                      <c:pt idx="878">
                        <c:v>0.63287611559279811</c:v>
                      </c:pt>
                      <c:pt idx="879">
                        <c:v>0.64153502322164657</c:v>
                      </c:pt>
                      <c:pt idx="880">
                        <c:v>0.65005052889617021</c:v>
                      </c:pt>
                      <c:pt idx="881">
                        <c:v>0.65873378780028169</c:v>
                      </c:pt>
                      <c:pt idx="882">
                        <c:v>0.66770723273460775</c:v>
                      </c:pt>
                      <c:pt idx="883">
                        <c:v>0.67721099433021148</c:v>
                      </c:pt>
                      <c:pt idx="884">
                        <c:v>0.68686289285033053</c:v>
                      </c:pt>
                      <c:pt idx="885">
                        <c:v>0.69652696700808059</c:v>
                      </c:pt>
                      <c:pt idx="886">
                        <c:v>0.70609363606477982</c:v>
                      </c:pt>
                      <c:pt idx="887">
                        <c:v>0.71580573634874256</c:v>
                      </c:pt>
                      <c:pt idx="888">
                        <c:v>0.72584928454600428</c:v>
                      </c:pt>
                      <c:pt idx="889">
                        <c:v>0.73558505968091725</c:v>
                      </c:pt>
                      <c:pt idx="890">
                        <c:v>0.74593164597033734</c:v>
                      </c:pt>
                      <c:pt idx="891">
                        <c:v>0.75616729867244992</c:v>
                      </c:pt>
                      <c:pt idx="892">
                        <c:v>0.76627104863355533</c:v>
                      </c:pt>
                      <c:pt idx="893">
                        <c:v>0.7759662383096968</c:v>
                      </c:pt>
                      <c:pt idx="894">
                        <c:v>0.78604157844966271</c:v>
                      </c:pt>
                      <c:pt idx="895">
                        <c:v>0.79606551034185147</c:v>
                      </c:pt>
                      <c:pt idx="896">
                        <c:v>0.80648650330568561</c:v>
                      </c:pt>
                      <c:pt idx="897">
                        <c:v>0.81619183934652029</c:v>
                      </c:pt>
                      <c:pt idx="898">
                        <c:v>0.82661824370485704</c:v>
                      </c:pt>
                      <c:pt idx="899">
                        <c:v>0.8362917878029873</c:v>
                      </c:pt>
                      <c:pt idx="900">
                        <c:v>0.84638742067233874</c:v>
                      </c:pt>
                      <c:pt idx="901">
                        <c:v>0.85593379699965244</c:v>
                      </c:pt>
                      <c:pt idx="902">
                        <c:v>0.86494918024137557</c:v>
                      </c:pt>
                      <c:pt idx="903">
                        <c:v>0.87345995094570894</c:v>
                      </c:pt>
                      <c:pt idx="904">
                        <c:v>0.88221491082698311</c:v>
                      </c:pt>
                      <c:pt idx="905">
                        <c:v>0.88983888925716459</c:v>
                      </c:pt>
                      <c:pt idx="906">
                        <c:v>0.89777808141713611</c:v>
                      </c:pt>
                      <c:pt idx="907">
                        <c:v>0.90544332173040187</c:v>
                      </c:pt>
                      <c:pt idx="908">
                        <c:v>0.91304159603669488</c:v>
                      </c:pt>
                      <c:pt idx="909">
                        <c:v>0.92033886152376765</c:v>
                      </c:pt>
                      <c:pt idx="910">
                        <c:v>0.92789790321991517</c:v>
                      </c:pt>
                      <c:pt idx="911">
                        <c:v>0.93399722124892293</c:v>
                      </c:pt>
                      <c:pt idx="912">
                        <c:v>0.9402291184432503</c:v>
                      </c:pt>
                      <c:pt idx="913">
                        <c:v>0.94652730522023698</c:v>
                      </c:pt>
                      <c:pt idx="914">
                        <c:v>0.95224511993679517</c:v>
                      </c:pt>
                      <c:pt idx="915">
                        <c:v>0.95774039105442388</c:v>
                      </c:pt>
                      <c:pt idx="916">
                        <c:v>0.96358875566336277</c:v>
                      </c:pt>
                      <c:pt idx="917">
                        <c:v>0.96793816399501631</c:v>
                      </c:pt>
                      <c:pt idx="918">
                        <c:v>0.9727495701323492</c:v>
                      </c:pt>
                      <c:pt idx="919">
                        <c:v>0.97778216701998566</c:v>
                      </c:pt>
                      <c:pt idx="920">
                        <c:v>0.98186032920218469</c:v>
                      </c:pt>
                      <c:pt idx="921">
                        <c:v>0.9854893456406485</c:v>
                      </c:pt>
                      <c:pt idx="922">
                        <c:v>0.98840473442905041</c:v>
                      </c:pt>
                      <c:pt idx="923">
                        <c:v>0.99104481852212101</c:v>
                      </c:pt>
                      <c:pt idx="924">
                        <c:v>0.99293407162792358</c:v>
                      </c:pt>
                      <c:pt idx="925">
                        <c:v>0.99490314280264258</c:v>
                      </c:pt>
                      <c:pt idx="926">
                        <c:v>0.99596986394401366</c:v>
                      </c:pt>
                      <c:pt idx="927">
                        <c:v>0.99734706384498539</c:v>
                      </c:pt>
                      <c:pt idx="928">
                        <c:v>0.99783003080436339</c:v>
                      </c:pt>
                      <c:pt idx="929">
                        <c:v>0.9986444456770398</c:v>
                      </c:pt>
                      <c:pt idx="930">
                        <c:v>0.99901783189773563</c:v>
                      </c:pt>
                      <c:pt idx="931">
                        <c:v>1</c:v>
                      </c:pt>
                      <c:pt idx="932">
                        <c:v>1.0000432911560226</c:v>
                      </c:pt>
                      <c:pt idx="933">
                        <c:v>0.99988094932093785</c:v>
                      </c:pt>
                      <c:pt idx="934">
                        <c:v>0.99829676358023278</c:v>
                      </c:pt>
                      <c:pt idx="935">
                        <c:v>0.99820747557093603</c:v>
                      </c:pt>
                      <c:pt idx="936">
                        <c:v>0.99731391905365541</c:v>
                      </c:pt>
                      <c:pt idx="937">
                        <c:v>0.99649882775666621</c:v>
                      </c:pt>
                      <c:pt idx="938">
                        <c:v>0.99461904459124373</c:v>
                      </c:pt>
                      <c:pt idx="939">
                        <c:v>0.99359426175726917</c:v>
                      </c:pt>
                      <c:pt idx="940">
                        <c:v>0.99270746948311728</c:v>
                      </c:pt>
                      <c:pt idx="941">
                        <c:v>0.99171177289459544</c:v>
                      </c:pt>
                      <c:pt idx="942">
                        <c:v>0.98973052608224532</c:v>
                      </c:pt>
                      <c:pt idx="943">
                        <c:v>0.98781421600392882</c:v>
                      </c:pt>
                      <c:pt idx="944">
                        <c:v>0.98584582125352238</c:v>
                      </c:pt>
                      <c:pt idx="945">
                        <c:v>0.98411011646673818</c:v>
                      </c:pt>
                      <c:pt idx="946">
                        <c:v>0.98195164648442024</c:v>
                      </c:pt>
                      <c:pt idx="947">
                        <c:v>0.97877312863831722</c:v>
                      </c:pt>
                      <c:pt idx="948">
                        <c:v>0.97543091610850396</c:v>
                      </c:pt>
                      <c:pt idx="949">
                        <c:v>0.97202444326896953</c:v>
                      </c:pt>
                      <c:pt idx="950">
                        <c:v>0.96740040666629701</c:v>
                      </c:pt>
                      <c:pt idx="951">
                        <c:v>0.96219261588163141</c:v>
                      </c:pt>
                      <c:pt idx="952">
                        <c:v>0.95654920783948716</c:v>
                      </c:pt>
                      <c:pt idx="953">
                        <c:v>0.9497809061650665</c:v>
                      </c:pt>
                      <c:pt idx="954">
                        <c:v>0.94221983519598052</c:v>
                      </c:pt>
                      <c:pt idx="955">
                        <c:v>0.93466552847002304</c:v>
                      </c:pt>
                      <c:pt idx="956">
                        <c:v>0.92534237216595128</c:v>
                      </c:pt>
                      <c:pt idx="957">
                        <c:v>0.91630737261915562</c:v>
                      </c:pt>
                      <c:pt idx="958">
                        <c:v>0.90599596039400354</c:v>
                      </c:pt>
                      <c:pt idx="959">
                        <c:v>0.89529560418896059</c:v>
                      </c:pt>
                      <c:pt idx="960">
                        <c:v>0.88277769585527799</c:v>
                      </c:pt>
                      <c:pt idx="961">
                        <c:v>0.86962124297026033</c:v>
                      </c:pt>
                      <c:pt idx="962">
                        <c:v>0.85579242431826585</c:v>
                      </c:pt>
                      <c:pt idx="963">
                        <c:v>0.84233158049246404</c:v>
                      </c:pt>
                      <c:pt idx="964">
                        <c:v>0.82731090220122006</c:v>
                      </c:pt>
                      <c:pt idx="965">
                        <c:v>0.811983803696253</c:v>
                      </c:pt>
                      <c:pt idx="966">
                        <c:v>0.79511986915248078</c:v>
                      </c:pt>
                      <c:pt idx="967">
                        <c:v>0.77928612883718595</c:v>
                      </c:pt>
                      <c:pt idx="968">
                        <c:v>0.76299715495934017</c:v>
                      </c:pt>
                      <c:pt idx="969">
                        <c:v>0.74624483042718903</c:v>
                      </c:pt>
                      <c:pt idx="970">
                        <c:v>0.72900615681409575</c:v>
                      </c:pt>
                      <c:pt idx="971">
                        <c:v>0.71247299375930939</c:v>
                      </c:pt>
                      <c:pt idx="972">
                        <c:v>0.69587421754617618</c:v>
                      </c:pt>
                      <c:pt idx="973">
                        <c:v>0.68050044576362223</c:v>
                      </c:pt>
                      <c:pt idx="974">
                        <c:v>0.66454833119357781</c:v>
                      </c:pt>
                      <c:pt idx="975">
                        <c:v>0.64889654901844063</c:v>
                      </c:pt>
                      <c:pt idx="976">
                        <c:v>0.63400303849801332</c:v>
                      </c:pt>
                      <c:pt idx="977">
                        <c:v>0.61894177474799827</c:v>
                      </c:pt>
                      <c:pt idx="978">
                        <c:v>0.60390418584893291</c:v>
                      </c:pt>
                      <c:pt idx="979">
                        <c:v>0.58882398221815768</c:v>
                      </c:pt>
                      <c:pt idx="980">
                        <c:v>0.57366734264002994</c:v>
                      </c:pt>
                      <c:pt idx="981">
                        <c:v>0.55987978587111953</c:v>
                      </c:pt>
                      <c:pt idx="982">
                        <c:v>0.54634047682502684</c:v>
                      </c:pt>
                      <c:pt idx="983">
                        <c:v>0.53244672143899818</c:v>
                      </c:pt>
                      <c:pt idx="984">
                        <c:v>0.51992001958924805</c:v>
                      </c:pt>
                      <c:pt idx="985">
                        <c:v>0.50759218648747761</c:v>
                      </c:pt>
                      <c:pt idx="986">
                        <c:v>0.49568847142986633</c:v>
                      </c:pt>
                      <c:pt idx="987">
                        <c:v>0.48340934087862097</c:v>
                      </c:pt>
                      <c:pt idx="988">
                        <c:v>0.4713588417451206</c:v>
                      </c:pt>
                      <c:pt idx="989">
                        <c:v>0.4600091181997375</c:v>
                      </c:pt>
                      <c:pt idx="990">
                        <c:v>0.44884608776470186</c:v>
                      </c:pt>
                      <c:pt idx="991">
                        <c:v>0.43628082972911908</c:v>
                      </c:pt>
                      <c:pt idx="992">
                        <c:v>0.42496898594525562</c:v>
                      </c:pt>
                      <c:pt idx="993">
                        <c:v>0.41383707102861128</c:v>
                      </c:pt>
                      <c:pt idx="994">
                        <c:v>0.40366567863622033</c:v>
                      </c:pt>
                      <c:pt idx="995">
                        <c:v>0.39270422264641536</c:v>
                      </c:pt>
                      <c:pt idx="996">
                        <c:v>0.38253959449715291</c:v>
                      </c:pt>
                      <c:pt idx="997">
                        <c:v>0.37185209035405414</c:v>
                      </c:pt>
                      <c:pt idx="998">
                        <c:v>0.36263310339416188</c:v>
                      </c:pt>
                      <c:pt idx="999">
                        <c:v>0.35273363357553844</c:v>
                      </c:pt>
                      <c:pt idx="1000">
                        <c:v>0.34352682225327758</c:v>
                      </c:pt>
                      <c:pt idx="1001">
                        <c:v>0.33428280759380991</c:v>
                      </c:pt>
                      <c:pt idx="1002">
                        <c:v>0.32593640799750018</c:v>
                      </c:pt>
                      <c:pt idx="1003">
                        <c:v>0.31690343772364277</c:v>
                      </c:pt>
                      <c:pt idx="1004">
                        <c:v>0.30869299941421663</c:v>
                      </c:pt>
                      <c:pt idx="1005">
                        <c:v>0.30080927404789903</c:v>
                      </c:pt>
                      <c:pt idx="1006">
                        <c:v>0.29344436612954078</c:v>
                      </c:pt>
                      <c:pt idx="1007">
                        <c:v>0.28540032820107653</c:v>
                      </c:pt>
                      <c:pt idx="1008">
                        <c:v>0.27787781341782319</c:v>
                      </c:pt>
                      <c:pt idx="1009">
                        <c:v>0.26947932914942369</c:v>
                      </c:pt>
                      <c:pt idx="1010">
                        <c:v>0.26284428306463509</c:v>
                      </c:pt>
                      <c:pt idx="1011">
                        <c:v>0.25610303836272852</c:v>
                      </c:pt>
                      <c:pt idx="1012">
                        <c:v>0.24868469292365486</c:v>
                      </c:pt>
                      <c:pt idx="1013">
                        <c:v>0.241688436255802</c:v>
                      </c:pt>
                      <c:pt idx="1014">
                        <c:v>0.23486331493910154</c:v>
                      </c:pt>
                      <c:pt idx="1015">
                        <c:v>0.22929296072274599</c:v>
                      </c:pt>
                      <c:pt idx="1016">
                        <c:v>0.22369757880681457</c:v>
                      </c:pt>
                      <c:pt idx="1017">
                        <c:v>0.21621632590664547</c:v>
                      </c:pt>
                      <c:pt idx="1018">
                        <c:v>0.20950754957175588</c:v>
                      </c:pt>
                      <c:pt idx="1019">
                        <c:v>0.20384249595160045</c:v>
                      </c:pt>
                      <c:pt idx="1020">
                        <c:v>0.19871790535741587</c:v>
                      </c:pt>
                      <c:pt idx="1021">
                        <c:v>0.19443546303273507</c:v>
                      </c:pt>
                      <c:pt idx="1022">
                        <c:v>0.18968628793218439</c:v>
                      </c:pt>
                      <c:pt idx="1023">
                        <c:v>0.18476800675342028</c:v>
                      </c:pt>
                      <c:pt idx="1024">
                        <c:v>0.18033539823128572</c:v>
                      </c:pt>
                      <c:pt idx="1025">
                        <c:v>0.17594811013811237</c:v>
                      </c:pt>
                      <c:pt idx="1026">
                        <c:v>0.17313553784526395</c:v>
                      </c:pt>
                      <c:pt idx="1027">
                        <c:v>0.16882806782100751</c:v>
                      </c:pt>
                      <c:pt idx="1028">
                        <c:v>0.1640051624703556</c:v>
                      </c:pt>
                      <c:pt idx="1029">
                        <c:v>0.15880481235313135</c:v>
                      </c:pt>
                      <c:pt idx="1030">
                        <c:v>0.15550656740365359</c:v>
                      </c:pt>
                      <c:pt idx="1031">
                        <c:v>0.15331901117588251</c:v>
                      </c:pt>
                      <c:pt idx="1032">
                        <c:v>0.14985436584544243</c:v>
                      </c:pt>
                      <c:pt idx="1033">
                        <c:v>0.14459246111574856</c:v>
                      </c:pt>
                      <c:pt idx="1034">
                        <c:v>0.1415749322561051</c:v>
                      </c:pt>
                      <c:pt idx="1035">
                        <c:v>0.13719779052762443</c:v>
                      </c:pt>
                      <c:pt idx="1036">
                        <c:v>0.13279967964544556</c:v>
                      </c:pt>
                      <c:pt idx="1037">
                        <c:v>0.12965024804479544</c:v>
                      </c:pt>
                      <c:pt idx="1038">
                        <c:v>0.12451077611572792</c:v>
                      </c:pt>
                      <c:pt idx="1039">
                        <c:v>0.12177734546748359</c:v>
                      </c:pt>
                      <c:pt idx="1040">
                        <c:v>0.1193341008494536</c:v>
                      </c:pt>
                      <c:pt idx="1041">
                        <c:v>0.11411142872990503</c:v>
                      </c:pt>
                      <c:pt idx="1042">
                        <c:v>0.11236084260823788</c:v>
                      </c:pt>
                      <c:pt idx="1043">
                        <c:v>0.11051285138551979</c:v>
                      </c:pt>
                      <c:pt idx="1044">
                        <c:v>0.10762316672100601</c:v>
                      </c:pt>
                      <c:pt idx="1045">
                        <c:v>0.10502434451101965</c:v>
                      </c:pt>
                      <c:pt idx="1046">
                        <c:v>0.10183568030022402</c:v>
                      </c:pt>
                      <c:pt idx="1047">
                        <c:v>9.8972376183911775E-2</c:v>
                      </c:pt>
                      <c:pt idx="1048">
                        <c:v>9.5702541055573812E-2</c:v>
                      </c:pt>
                      <c:pt idx="1049">
                        <c:v>9.3461547307087084E-2</c:v>
                      </c:pt>
                      <c:pt idx="1050">
                        <c:v>9.0868136491603593E-2</c:v>
                      </c:pt>
                      <c:pt idx="1051">
                        <c:v>8.7591537120137106E-2</c:v>
                      </c:pt>
                      <c:pt idx="1052">
                        <c:v>8.4557097652672442E-2</c:v>
                      </c:pt>
                      <c:pt idx="1053">
                        <c:v>8.3091286166717016E-2</c:v>
                      </c:pt>
                      <c:pt idx="1054">
                        <c:v>8.1103275111238091E-2</c:v>
                      </c:pt>
                      <c:pt idx="1055">
                        <c:v>8.0106225674090786E-2</c:v>
                      </c:pt>
                      <c:pt idx="1056">
                        <c:v>7.6478562084252716E-2</c:v>
                      </c:pt>
                      <c:pt idx="1057">
                        <c:v>7.3427212008966847E-2</c:v>
                      </c:pt>
                      <c:pt idx="1058">
                        <c:v>7.0290632470260961E-2</c:v>
                      </c:pt>
                      <c:pt idx="1059">
                        <c:v>6.93044058221194E-2</c:v>
                      </c:pt>
                      <c:pt idx="1060">
                        <c:v>6.7914353859203677E-2</c:v>
                      </c:pt>
                      <c:pt idx="1061">
                        <c:v>6.5256682733998803E-2</c:v>
                      </c:pt>
                      <c:pt idx="1062">
                        <c:v>6.1738599882843324E-2</c:v>
                      </c:pt>
                      <c:pt idx="1063">
                        <c:v>5.8973377291894606E-2</c:v>
                      </c:pt>
                      <c:pt idx="1064">
                        <c:v>5.8206312121117959E-2</c:v>
                      </c:pt>
                      <c:pt idx="1065">
                        <c:v>5.7020540300683972E-2</c:v>
                      </c:pt>
                      <c:pt idx="1066">
                        <c:v>5.4113268604036167E-2</c:v>
                      </c:pt>
                      <c:pt idx="1067">
                        <c:v>5.0990893975900405E-2</c:v>
                      </c:pt>
                      <c:pt idx="1068">
                        <c:v>4.9636016077253223E-2</c:v>
                      </c:pt>
                      <c:pt idx="1069">
                        <c:v>4.7691296177796778E-2</c:v>
                      </c:pt>
                      <c:pt idx="1070">
                        <c:v>4.7846873769753398E-2</c:v>
                      </c:pt>
                      <c:pt idx="1071">
                        <c:v>4.3975021002975019E-2</c:v>
                      </c:pt>
                      <c:pt idx="1072">
                        <c:v>4.0372385112712579E-2</c:v>
                      </c:pt>
                      <c:pt idx="1073">
                        <c:v>4.0191779821180572E-2</c:v>
                      </c:pt>
                      <c:pt idx="1074">
                        <c:v>3.8075248146259136E-2</c:v>
                      </c:pt>
                      <c:pt idx="1075">
                        <c:v>3.5974950654846551E-2</c:v>
                      </c:pt>
                      <c:pt idx="1076">
                        <c:v>3.6206964194155464E-2</c:v>
                      </c:pt>
                      <c:pt idx="1077">
                        <c:v>3.3486385607855121E-2</c:v>
                      </c:pt>
                      <c:pt idx="1078">
                        <c:v>3.2872868756096373E-2</c:v>
                      </c:pt>
                      <c:pt idx="1079">
                        <c:v>3.4797972350479822E-2</c:v>
                      </c:pt>
                      <c:pt idx="1080">
                        <c:v>3.3406567538938448E-2</c:v>
                      </c:pt>
                      <c:pt idx="1081">
                        <c:v>3.1056669476082197E-2</c:v>
                      </c:pt>
                      <c:pt idx="1082">
                        <c:v>2.9577329503869959E-2</c:v>
                      </c:pt>
                      <c:pt idx="1083">
                        <c:v>2.9132918730324645E-2</c:v>
                      </c:pt>
                      <c:pt idx="1084">
                        <c:v>2.8720976323796315E-2</c:v>
                      </c:pt>
                      <c:pt idx="1085">
                        <c:v>2.6745140905948785E-2</c:v>
                      </c:pt>
                      <c:pt idx="1086">
                        <c:v>2.5645274973247419E-2</c:v>
                      </c:pt>
                      <c:pt idx="1087">
                        <c:v>2.31066545271051E-2</c:v>
                      </c:pt>
                      <c:pt idx="1088">
                        <c:v>2.2840143347840475E-2</c:v>
                      </c:pt>
                      <c:pt idx="1089">
                        <c:v>2.4830860100570836E-2</c:v>
                      </c:pt>
                      <c:pt idx="1090">
                        <c:v>2.2137338486784727E-2</c:v>
                      </c:pt>
                      <c:pt idx="1091">
                        <c:v>2.2797528616130582E-2</c:v>
                      </c:pt>
                      <c:pt idx="1092">
                        <c:v>2.4085440507805315E-2</c:v>
                      </c:pt>
                      <c:pt idx="1093">
                        <c:v>2.2836761226276092E-2</c:v>
                      </c:pt>
                      <c:pt idx="1094">
                        <c:v>2.2775206613806512E-2</c:v>
                      </c:pt>
                      <c:pt idx="1095">
                        <c:v>2.1936440465867017E-2</c:v>
                      </c:pt>
                      <c:pt idx="1096">
                        <c:v>1.6965398190700219E-2</c:v>
                      </c:pt>
                      <c:pt idx="1097">
                        <c:v>1.7400339023865688E-2</c:v>
                      </c:pt>
                      <c:pt idx="1098">
                        <c:v>1.4168383657047461E-2</c:v>
                      </c:pt>
                      <c:pt idx="1099">
                        <c:v>1.3227477437867098E-2</c:v>
                      </c:pt>
                      <c:pt idx="1100">
                        <c:v>1.211678871616023E-2</c:v>
                      </c:pt>
                      <c:pt idx="1101">
                        <c:v>1.1737991100961707E-2</c:v>
                      </c:pt>
                      <c:pt idx="1102">
                        <c:v>1.0042195348635858E-2</c:v>
                      </c:pt>
                      <c:pt idx="1103">
                        <c:v>8.8699520144591686E-3</c:v>
                      </c:pt>
                      <c:pt idx="1104">
                        <c:v>7.661181767388647E-3</c:v>
                      </c:pt>
                      <c:pt idx="1105">
                        <c:v>8.1833813369121509E-3</c:v>
                      </c:pt>
                      <c:pt idx="1106">
                        <c:v>6.4510586716921055E-3</c:v>
                      </c:pt>
                      <c:pt idx="1107">
                        <c:v>4.2851480219324887E-3</c:v>
                      </c:pt>
                      <c:pt idx="1108">
                        <c:v>4.9006941466298451E-3</c:v>
                      </c:pt>
                      <c:pt idx="1109">
                        <c:v>4.6619163641922826E-3</c:v>
                      </c:pt>
                      <c:pt idx="1110">
                        <c:v>6.6546623898612505E-3</c:v>
                      </c:pt>
                      <c:pt idx="1111">
                        <c:v>7.6172141870529753E-3</c:v>
                      </c:pt>
                      <c:pt idx="1112">
                        <c:v>6.8636775025332662E-3</c:v>
                      </c:pt>
                      <c:pt idx="1113">
                        <c:v>6.11961075839352E-3</c:v>
                      </c:pt>
                      <c:pt idx="1114">
                        <c:v>7.1985075373961161E-3</c:v>
                      </c:pt>
                      <c:pt idx="1115">
                        <c:v>2.383719278498887E-3</c:v>
                      </c:pt>
                      <c:pt idx="1116">
                        <c:v>2.0353607573787413E-3</c:v>
                      </c:pt>
                      <c:pt idx="1117">
                        <c:v>3.1318445685160862E-4</c:v>
                      </c:pt>
                      <c:pt idx="1118">
                        <c:v>-5.8916557649619388E-4</c:v>
                      </c:pt>
                      <c:pt idx="1119">
                        <c:v>-1.7661438808628041E-3</c:v>
                      </c:pt>
                      <c:pt idx="1120">
                        <c:v>-2.7699575611386446E-3</c:v>
                      </c:pt>
                      <c:pt idx="1121">
                        <c:v>-4.2100649232054933E-3</c:v>
                      </c:pt>
                      <c:pt idx="1122">
                        <c:v>-2.2186717461621826E-3</c:v>
                      </c:pt>
                      <c:pt idx="1123">
                        <c:v>-1.2845297701103472E-3</c:v>
                      </c:pt>
                      <c:pt idx="1124">
                        <c:v>-2.4709780148570405E-3</c:v>
                      </c:pt>
                      <c:pt idx="1125">
                        <c:v>-4.9507495457810956E-3</c:v>
                      </c:pt>
                      <c:pt idx="1126">
                        <c:v>-4.4035222766819664E-3</c:v>
                      </c:pt>
                      <c:pt idx="1127">
                        <c:v>-1.600419924213391E-3</c:v>
                      </c:pt>
                      <c:pt idx="1128">
                        <c:v>2.8883318158893237E-4</c:v>
                      </c:pt>
                      <c:pt idx="1129">
                        <c:v>1.8019943694440497E-3</c:v>
                      </c:pt>
                      <c:pt idx="1130">
                        <c:v>3.0121174651405905E-3</c:v>
                      </c:pt>
                      <c:pt idx="1131">
                        <c:v>3.3929443532774778E-3</c:v>
                      </c:pt>
                      <c:pt idx="1132">
                        <c:v>3.738597177146068E-3</c:v>
                      </c:pt>
                      <c:pt idx="1133">
                        <c:v>2.8545106002454829E-3</c:v>
                      </c:pt>
                      <c:pt idx="1134">
                        <c:v>-1.1079830244553137E-3</c:v>
                      </c:pt>
                      <c:pt idx="1135">
                        <c:v>-3.6993645670004385E-3</c:v>
                      </c:pt>
                      <c:pt idx="1136">
                        <c:v>-6.6715729976824503E-3</c:v>
                      </c:pt>
                      <c:pt idx="1137">
                        <c:v>-7.8032308730878516E-3</c:v>
                      </c:pt>
                      <c:pt idx="1138">
                        <c:v>-7.6571232215113137E-3</c:v>
                      </c:pt>
                      <c:pt idx="1139">
                        <c:v>-5.1090328349890314E-3</c:v>
                      </c:pt>
                      <c:pt idx="1140">
                        <c:v>-5.1198556239946524E-3</c:v>
                      </c:pt>
                      <c:pt idx="1141">
                        <c:v>-4.8404923827858031E-3</c:v>
                      </c:pt>
                      <c:pt idx="1142">
                        <c:v>-4.9223397246410863E-3</c:v>
                      </c:pt>
                      <c:pt idx="1143">
                        <c:v>-2.5034463818740223E-3</c:v>
                      </c:pt>
                      <c:pt idx="1144">
                        <c:v>-2.4297161317728042E-3</c:v>
                      </c:pt>
                      <c:pt idx="1145">
                        <c:v>-5.1448833235702776E-3</c:v>
                      </c:pt>
                      <c:pt idx="1146">
                        <c:v>-1.0162598876323942E-2</c:v>
                      </c:pt>
                      <c:pt idx="1147">
                        <c:v>-9.9441138232719637E-3</c:v>
                      </c:pt>
                      <c:pt idx="1148">
                        <c:v>-9.193282836003569E-3</c:v>
                      </c:pt>
                      <c:pt idx="1149">
                        <c:v>-8.7847225510396219E-3</c:v>
                      </c:pt>
                      <c:pt idx="1150">
                        <c:v>-1.1091329457872907E-2</c:v>
                      </c:pt>
                      <c:pt idx="1151">
                        <c:v>-1.0653006503143294E-2</c:v>
                      </c:pt>
                      <c:pt idx="1152">
                        <c:v>-4.9480438485295401E-3</c:v>
                      </c:pt>
                      <c:pt idx="1153">
                        <c:v>-2.0840633079043341E-3</c:v>
                      </c:pt>
                      <c:pt idx="1154">
                        <c:v>-2.7699575611386446E-3</c:v>
                      </c:pt>
                      <c:pt idx="1155">
                        <c:v>0</c:v>
                      </c:pt>
                      <c:pt idx="1156">
                        <c:v>-5.5419443952156554E-3</c:v>
                      </c:pt>
                      <c:pt idx="1157">
                        <c:v>-5.9707974095655472E-3</c:v>
                      </c:pt>
                      <c:pt idx="1158">
                        <c:v>-4.8621379607970442E-3</c:v>
                      </c:pt>
                      <c:pt idx="1159">
                        <c:v>-1.0885020042452327E-2</c:v>
                      </c:pt>
                      <c:pt idx="1160">
                        <c:v>-1.0865403737379573E-2</c:v>
                      </c:pt>
                      <c:pt idx="1161">
                        <c:v>-1.3328264660482427E-2</c:v>
                      </c:pt>
                      <c:pt idx="1162">
                        <c:v>-1.518978436945757E-2</c:v>
                      </c:pt>
                      <c:pt idx="1163">
                        <c:v>-6.9434955714500627E-3</c:v>
                      </c:pt>
                      <c:pt idx="1164">
                        <c:v>-4.5016038020458601E-3</c:v>
                      </c:pt>
                      <c:pt idx="1165">
                        <c:v>-7.0111380027353416E-3</c:v>
                      </c:pt>
                      <c:pt idx="1166">
                        <c:v>-5.5094760281986736E-3</c:v>
                      </c:pt>
                      <c:pt idx="1167">
                        <c:v>-6.7026885160737749E-3</c:v>
                      </c:pt>
                      <c:pt idx="1168">
                        <c:v>-7.1180130441664902E-3</c:v>
                      </c:pt>
                      <c:pt idx="1169">
                        <c:v>-1.1442393676244488E-2</c:v>
                      </c:pt>
                      <c:pt idx="1170">
                        <c:v>-1.3101662515676023E-2</c:v>
                      </c:pt>
                      <c:pt idx="1171">
                        <c:v>-1.4493743751530348E-2</c:v>
                      </c:pt>
                      <c:pt idx="1172">
                        <c:v>-1.7523448248805088E-2</c:v>
                      </c:pt>
                      <c:pt idx="1173">
                        <c:v>-1.8279014206263284E-2</c:v>
                      </c:pt>
                      <c:pt idx="1174">
                        <c:v>-2.1596875460814006E-2</c:v>
                      </c:pt>
                      <c:pt idx="1175">
                        <c:v>-1.9608187981022249E-2</c:v>
                      </c:pt>
                      <c:pt idx="1176">
                        <c:v>-1.8254662931000608E-2</c:v>
                      </c:pt>
                      <c:pt idx="1177">
                        <c:v>-2.4085440507805193E-2</c:v>
                      </c:pt>
                      <c:pt idx="1178">
                        <c:v>-2.2062931812370679E-2</c:v>
                      </c:pt>
                      <c:pt idx="1179">
                        <c:v>-1.6915342791548969E-2</c:v>
                      </c:pt>
                      <c:pt idx="1180">
                        <c:v>-1.6589982697066082E-2</c:v>
                      </c:pt>
                      <c:pt idx="1181">
                        <c:v>-1.3380349332572164E-2</c:v>
                      </c:pt>
                      <c:pt idx="1182">
                        <c:v>-1.5711983938981194E-2</c:v>
                      </c:pt>
                      <c:pt idx="1183">
                        <c:v>-1.3556896078227198E-2</c:v>
                      </c:pt>
                      <c:pt idx="1184">
                        <c:v>-5.5832062782998912E-3</c:v>
                      </c:pt>
                      <c:pt idx="1185">
                        <c:v>-8.1847341855376884E-3</c:v>
                      </c:pt>
                      <c:pt idx="1186">
                        <c:v>-1.3588688020931231E-2</c:v>
                      </c:pt>
                      <c:pt idx="1187">
                        <c:v>-6.0100300197110561E-3</c:v>
                      </c:pt>
                      <c:pt idx="1188">
                        <c:v>-1.0228212034670735E-2</c:v>
                      </c:pt>
                      <c:pt idx="1189">
                        <c:v>-8.700845936245493E-3</c:v>
                      </c:pt>
                      <c:pt idx="1190">
                        <c:v>-1.2312951766887898E-2</c:v>
                      </c:pt>
                      <c:pt idx="1191">
                        <c:v>-1.6253799813577455E-2</c:v>
                      </c:pt>
                      <c:pt idx="1192">
                        <c:v>-9.1709608336793796E-3</c:v>
                      </c:pt>
                      <c:pt idx="1193">
                        <c:v>-1.6533839479099251E-2</c:v>
                      </c:pt>
                      <c:pt idx="1194">
                        <c:v>-2.6584828343802002E-2</c:v>
                      </c:pt>
                      <c:pt idx="1195">
                        <c:v>-2.7494619044591283E-2</c:v>
                      </c:pt>
                      <c:pt idx="1196">
                        <c:v>-2.6957538140184825E-2</c:v>
                      </c:pt>
                      <c:pt idx="1197">
                        <c:v>-2.1623256009015289E-2</c:v>
                      </c:pt>
                      <c:pt idx="1198">
                        <c:v>-1.898249549163198E-2</c:v>
                      </c:pt>
                      <c:pt idx="1199">
                        <c:v>-2.8881288885942737E-2</c:v>
                      </c:pt>
                      <c:pt idx="1200">
                        <c:v>-1.756673940482769E-2</c:v>
                      </c:pt>
                      <c:pt idx="1201">
                        <c:v>-1.30536363894635E-2</c:v>
                      </c:pt>
                      <c:pt idx="1202">
                        <c:v>-4.8100532887073071E-3</c:v>
                      </c:pt>
                      <c:pt idx="1203">
                        <c:v>-1.0226859186045077E-2</c:v>
                      </c:pt>
                      <c:pt idx="1204">
                        <c:v>-1.3483165828125979E-2</c:v>
                      </c:pt>
                      <c:pt idx="1205">
                        <c:v>-1.8251280809436464E-2</c:v>
                      </c:pt>
                      <c:pt idx="1206">
                        <c:v>-1.6441845772550936E-2</c:v>
                      </c:pt>
                      <c:pt idx="1207">
                        <c:v>-2.1830241848748697E-2</c:v>
                      </c:pt>
                      <c:pt idx="1208">
                        <c:v>-2.2262476984662733E-2</c:v>
                      </c:pt>
                      <c:pt idx="1209">
                        <c:v>-2.7809832774381378E-2</c:v>
                      </c:pt>
                      <c:pt idx="1210">
                        <c:v>-2.1611080371384008E-2</c:v>
                      </c:pt>
                      <c:pt idx="1211">
                        <c:v>-1.9738061449090297E-2</c:v>
                      </c:pt>
                      <c:pt idx="1212">
                        <c:v>-2.2655479510431138E-2</c:v>
                      </c:pt>
                      <c:pt idx="1213">
                        <c:v>-2.4473708063383677E-2</c:v>
                      </c:pt>
                      <c:pt idx="1214">
                        <c:v>-2.5147426678986472E-2</c:v>
                      </c:pt>
                      <c:pt idx="1215">
                        <c:v>-3.2016515576022607E-2</c:v>
                      </c:pt>
                      <c:pt idx="1216">
                        <c:v>-2.8139927839054307E-2</c:v>
                      </c:pt>
                      <c:pt idx="1217">
                        <c:v>-3.0631875007609638E-2</c:v>
                      </c:pt>
                      <c:pt idx="1218">
                        <c:v>-3.7933199040559688E-2</c:v>
                      </c:pt>
                      <c:pt idx="1219">
                        <c:v>-4.2892742102407802E-2</c:v>
                      </c:pt>
                      <c:pt idx="1220">
                        <c:v>-4.9495319820179316E-2</c:v>
                      </c:pt>
                      <c:pt idx="1221">
                        <c:v>-4.6056378613627796E-2</c:v>
                      </c:pt>
                      <c:pt idx="1222">
                        <c:v>-4.1992421341998723E-2</c:v>
                      </c:pt>
                      <c:pt idx="1223">
                        <c:v>-4.7675738418601114E-2</c:v>
                      </c:pt>
                      <c:pt idx="1224">
                        <c:v>-4.803762542597808E-2</c:v>
                      </c:pt>
                      <c:pt idx="1225">
                        <c:v>-3.8984362422735348E-2</c:v>
                      </c:pt>
                      <c:pt idx="1226">
                        <c:v>-3.5029985889788853E-2</c:v>
                      </c:pt>
                      <c:pt idx="1227">
                        <c:v>-2.5164337286807909E-2</c:v>
                      </c:pt>
                      <c:pt idx="1228">
                        <c:v>-3.0725221562783612E-2</c:v>
                      </c:pt>
                      <c:pt idx="1229">
                        <c:v>-3.71593696266544E-2</c:v>
                      </c:pt>
                      <c:pt idx="1230">
                        <c:v>-3.1979312238815581E-2</c:v>
                      </c:pt>
                      <c:pt idx="1231">
                        <c:v>-3.180750046335059E-2</c:v>
                      </c:pt>
                      <c:pt idx="1232">
                        <c:v>-2.7480414134021278E-2</c:v>
                      </c:pt>
                      <c:pt idx="1233">
                        <c:v>-2.5409202888061172E-2</c:v>
                      </c:pt>
                      <c:pt idx="1234">
                        <c:v>-2.9941245784185406E-2</c:v>
                      </c:pt>
                      <c:pt idx="1235">
                        <c:v>-1.9125221021644257E-2</c:v>
                      </c:pt>
                      <c:pt idx="1236">
                        <c:v>-5.0231269472565355E-3</c:v>
                      </c:pt>
                      <c:pt idx="1237">
                        <c:v>-4.8831071144955765E-3</c:v>
                      </c:pt>
                      <c:pt idx="1238">
                        <c:v>4.7052075202148854E-3</c:v>
                      </c:pt>
                      <c:pt idx="1239">
                        <c:v>9.1121119184611153E-3</c:v>
                      </c:pt>
                      <c:pt idx="1240">
                        <c:v>1.9019698828839006E-2</c:v>
                      </c:pt>
                      <c:pt idx="1241">
                        <c:v>3.1611337412622925E-2</c:v>
                      </c:pt>
                      <c:pt idx="1242">
                        <c:v>3.5925571680007887E-2</c:v>
                      </c:pt>
                      <c:pt idx="1243">
                        <c:v>2.2962576148467046E-2</c:v>
                      </c:pt>
                      <c:pt idx="1244">
                        <c:v>2.9992654031962433E-2</c:v>
                      </c:pt>
                      <c:pt idx="1245">
                        <c:v>2.4280927134220153E-2</c:v>
                      </c:pt>
                      <c:pt idx="1246">
                        <c:v>1.6125955618448012E-2</c:v>
                      </c:pt>
                      <c:pt idx="1247">
                        <c:v>8.0447143527769688E-3</c:v>
                      </c:pt>
                      <c:pt idx="1248">
                        <c:v>-4.8628143851098728E-3</c:v>
                      </c:pt>
                      <c:pt idx="1249">
                        <c:v>-1.5233075525480172E-2</c:v>
                      </c:pt>
                      <c:pt idx="1250">
                        <c:v>-1.6579159908059978E-3</c:v>
                      </c:pt>
                      <c:pt idx="1251">
                        <c:v>-1.0847816705245424E-2</c:v>
                      </c:pt>
                      <c:pt idx="1252">
                        <c:v>-1.2088378895020339E-2</c:v>
                      </c:pt>
                      <c:pt idx="1253">
                        <c:v>-1.3255887259006987E-2</c:v>
                      </c:pt>
                      <c:pt idx="1254">
                        <c:v>-5.2247013924870741E-3</c:v>
                      </c:pt>
                      <c:pt idx="1255">
                        <c:v>2.6042336044892317E-4</c:v>
                      </c:pt>
                      <c:pt idx="1256">
                        <c:v>1.0391906718381541E-2</c:v>
                      </c:pt>
                      <c:pt idx="1257">
                        <c:v>7.4460788359008122E-3</c:v>
                      </c:pt>
                      <c:pt idx="1258">
                        <c:v>2.1090233650486283E-2</c:v>
                      </c:pt>
                      <c:pt idx="1259">
                        <c:v>2.9028749386144932E-2</c:v>
                      </c:pt>
                      <c:pt idx="1260">
                        <c:v>2.5185306440506441E-2</c:v>
                      </c:pt>
                      <c:pt idx="1261">
                        <c:v>3.1010672622808159E-2</c:v>
                      </c:pt>
                      <c:pt idx="1262">
                        <c:v>2.7188198830868201E-2</c:v>
                      </c:pt>
                      <c:pt idx="1263">
                        <c:v>2.6055864531150091E-2</c:v>
                      </c:pt>
                      <c:pt idx="1264">
                        <c:v>3.4965049155755011E-2</c:v>
                      </c:pt>
                      <c:pt idx="1265">
                        <c:v>3.0794216842694788E-2</c:v>
                      </c:pt>
                      <c:pt idx="1266">
                        <c:v>3.2966891735583176E-2</c:v>
                      </c:pt>
                      <c:pt idx="1267">
                        <c:v>3.5659060500743266E-2</c:v>
                      </c:pt>
                      <c:pt idx="1268">
                        <c:v>2.1453473506489022E-2</c:v>
                      </c:pt>
                      <c:pt idx="1269">
                        <c:v>2.1498117511137282E-2</c:v>
                      </c:pt>
                      <c:pt idx="1270">
                        <c:v>1.3780116101468978E-2</c:v>
                      </c:pt>
                      <c:pt idx="1271">
                        <c:v>2.8409821139884273E-3</c:v>
                      </c:pt>
                      <c:pt idx="1272">
                        <c:v>-1.0745000209691487E-2</c:v>
                      </c:pt>
                      <c:pt idx="1273">
                        <c:v>-2.8777795966075853E-2</c:v>
                      </c:pt>
                      <c:pt idx="1274">
                        <c:v>-3.2365550521455462E-2</c:v>
                      </c:pt>
                      <c:pt idx="1275">
                        <c:v>-2.1459561325304601E-2</c:v>
                      </c:pt>
                      <c:pt idx="1276">
                        <c:v>-9.9420845503333573E-3</c:v>
                      </c:pt>
                      <c:pt idx="1277">
                        <c:v>-8.2719929218959612E-3</c:v>
                      </c:pt>
                      <c:pt idx="1278">
                        <c:v>-4.2567382007924794E-3</c:v>
                      </c:pt>
                      <c:pt idx="1279">
                        <c:v>-1.2662663136632499E-3</c:v>
                      </c:pt>
                      <c:pt idx="1280">
                        <c:v>1.1590530600759633E-2</c:v>
                      </c:pt>
                      <c:pt idx="1281">
                        <c:v>1.2760068237684765E-2</c:v>
                      </c:pt>
                      <c:pt idx="1282">
                        <c:v>7.3290574297769917E-3</c:v>
                      </c:pt>
                      <c:pt idx="1283">
                        <c:v>5.8375418199332358E-3</c:v>
                      </c:pt>
                      <c:pt idx="1284">
                        <c:v>1.8473147984052584E-3</c:v>
                      </c:pt>
                      <c:pt idx="1285">
                        <c:v>-1.5354831901801485E-4</c:v>
                      </c:pt>
                      <c:pt idx="1286">
                        <c:v>1.2146551385925896E-2</c:v>
                      </c:pt>
                      <c:pt idx="1287">
                        <c:v>1.2774273148254531E-2</c:v>
                      </c:pt>
                      <c:pt idx="1288">
                        <c:v>1.7640469654928909E-2</c:v>
                      </c:pt>
                      <c:pt idx="1289">
                        <c:v>2.2236096436461451E-2</c:v>
                      </c:pt>
                      <c:pt idx="1290">
                        <c:v>1.0289090222827726E-2</c:v>
                      </c:pt>
                      <c:pt idx="1291">
                        <c:v>1.8354097304990279E-2</c:v>
                      </c:pt>
                      <c:pt idx="1292">
                        <c:v>6.9218499934388215E-3</c:v>
                      </c:pt>
                      <c:pt idx="1293">
                        <c:v>-2.0292729385631625E-4</c:v>
                      </c:pt>
                      <c:pt idx="1294">
                        <c:v>-6.8751767158517158E-3</c:v>
                      </c:pt>
                      <c:pt idx="1295">
                        <c:v>-6.2285150727629142E-3</c:v>
                      </c:pt>
                      <c:pt idx="1296">
                        <c:v>1.0903959923212853E-3</c:v>
                      </c:pt>
                      <c:pt idx="1297">
                        <c:v>1.4909068279622944E-2</c:v>
                      </c:pt>
                      <c:pt idx="1298">
                        <c:v>9.3143627880044825E-3</c:v>
                      </c:pt>
                    </c:numCache>
                  </c:numRef>
                </c:yVal>
                <c:smooth val="0"/>
                <c:extLst xmlns:c15="http://schemas.microsoft.com/office/drawing/2012/chart">
                  <c:ext xmlns:c16="http://schemas.microsoft.com/office/drawing/2014/chart" uri="{C3380CC4-5D6E-409C-BE32-E72D297353CC}">
                    <c16:uniqueId val="{00000010-EA6C-4C0E-9A4F-E63847BC888B}"/>
                  </c:ext>
                </c:extLst>
              </c15:ser>
            </c15:filteredScatterSeries>
          </c:ext>
        </c:extLst>
      </c:scatterChart>
      <c:valAx>
        <c:axId val="2066107343"/>
        <c:scaling>
          <c:orientation val="minMax"/>
          <c:max val="750"/>
          <c:min val="675"/>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sz="1400" dirty="0" err="1">
                    <a:solidFill>
                      <a:schemeClr val="bg1"/>
                    </a:solidFill>
                  </a:rPr>
                  <a:t>Wavelength</a:t>
                </a:r>
                <a:r>
                  <a:rPr lang="fr-BE" sz="1400" dirty="0">
                    <a:solidFill>
                      <a:schemeClr val="bg1"/>
                    </a:solidFill>
                  </a:rPr>
                  <a:t> (nm)</a:t>
                </a:r>
              </a:p>
            </c:rich>
          </c:tx>
          <c:layout>
            <c:manualLayout>
              <c:xMode val="edge"/>
              <c:yMode val="edge"/>
              <c:x val="0.44017253923881333"/>
              <c:y val="0.92394671443096887"/>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2066109007"/>
        <c:crosses val="autoZero"/>
        <c:crossBetween val="midCat"/>
        <c:majorUnit val="25"/>
      </c:valAx>
      <c:valAx>
        <c:axId val="2066109007"/>
        <c:scaling>
          <c:orientation val="minMax"/>
          <c:max val="1.1000000000000001"/>
          <c:min val="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sz="1400" dirty="0">
                    <a:solidFill>
                      <a:schemeClr val="bg1"/>
                    </a:solidFill>
                  </a:rPr>
                  <a:t>Relative Absorbance </a:t>
                </a:r>
              </a:p>
            </c:rich>
          </c:tx>
          <c:layout>
            <c:manualLayout>
              <c:xMode val="edge"/>
              <c:yMode val="edge"/>
              <c:x val="2.1111105754837559E-3"/>
              <c:y val="0.335250279260835"/>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2066107343"/>
        <c:crosses val="autoZero"/>
        <c:crossBetween val="midCat"/>
      </c:valAx>
      <c:spPr>
        <a:noFill/>
        <a:ln>
          <a:noFill/>
        </a:ln>
        <a:effectLst/>
      </c:spPr>
    </c:plotArea>
    <c:legend>
      <c:legendPos val="b"/>
      <c:layout>
        <c:manualLayout>
          <c:xMode val="edge"/>
          <c:yMode val="edge"/>
          <c:x val="0.62370135531636661"/>
          <c:y val="0.50235877841443299"/>
          <c:w val="0.35215252657547447"/>
          <c:h val="0.13498816221728344"/>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userShapes r:id="rId4"/>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a:solidFill>
                  <a:schemeClr val="bg1"/>
                </a:solidFill>
              </a:rPr>
              <a:t>Absorbance at 695 nm</a:t>
            </a:r>
          </a:p>
        </c:rich>
      </c:tx>
      <c:layout>
        <c:manualLayout>
          <c:xMode val="edge"/>
          <c:yMode val="edge"/>
          <c:x val="0.41801094438666864"/>
          <c:y val="3.1305338965336361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fr-FR"/>
        </a:p>
      </c:txPr>
    </c:title>
    <c:autoTitleDeleted val="0"/>
    <c:plotArea>
      <c:layout>
        <c:manualLayout>
          <c:layoutTarget val="inner"/>
          <c:xMode val="edge"/>
          <c:yMode val="edge"/>
          <c:x val="5.5661561722260444E-2"/>
          <c:y val="3.3220087000007371E-2"/>
          <c:w val="0.90981848142768562"/>
          <c:h val="0.79446301762519422"/>
        </c:manualLayout>
      </c:layout>
      <c:barChart>
        <c:barDir val="col"/>
        <c:grouping val="clustered"/>
        <c:varyColors val="0"/>
        <c:ser>
          <c:idx val="0"/>
          <c:order val="0"/>
          <c:tx>
            <c:strRef>
              <c:f>'24.08.21 Eg Filtres +Lihgt  Abs'!$CW$18</c:f>
              <c:strCache>
                <c:ptCount val="1"/>
                <c:pt idx="0">
                  <c:v>Abs695</c:v>
                </c:pt>
              </c:strCache>
            </c:strRef>
          </c:tx>
          <c:spPr>
            <a:solidFill>
              <a:schemeClr val="tx1"/>
            </a:solidFill>
            <a:ln>
              <a:noFill/>
            </a:ln>
            <a:effectLst/>
          </c:spPr>
          <c:invertIfNegative val="0"/>
          <c:dPt>
            <c:idx val="0"/>
            <c:invertIfNegative val="0"/>
            <c:bubble3D val="0"/>
            <c:spPr>
              <a:solidFill>
                <a:schemeClr val="tx1"/>
              </a:solidFill>
              <a:ln>
                <a:solidFill>
                  <a:schemeClr val="bg1"/>
                </a:solidFill>
              </a:ln>
              <a:effectLst/>
            </c:spPr>
            <c:extLst>
              <c:ext xmlns:c16="http://schemas.microsoft.com/office/drawing/2014/chart" uri="{C3380CC4-5D6E-409C-BE32-E72D297353CC}">
                <c16:uniqueId val="{00000003-D623-4C68-9D9B-B208A87AB6FB}"/>
              </c:ext>
            </c:extLst>
          </c:dPt>
          <c:dPt>
            <c:idx val="1"/>
            <c:invertIfNegative val="0"/>
            <c:bubble3D val="0"/>
            <c:spPr>
              <a:solidFill>
                <a:srgbClr val="FF0000"/>
              </a:solidFill>
              <a:ln>
                <a:noFill/>
              </a:ln>
              <a:effectLst/>
            </c:spPr>
            <c:extLst>
              <c:ext xmlns:c16="http://schemas.microsoft.com/office/drawing/2014/chart" uri="{C3380CC4-5D6E-409C-BE32-E72D297353CC}">
                <c16:uniqueId val="{00000004-D623-4C68-9D9B-B208A87AB6FB}"/>
              </c:ext>
            </c:extLst>
          </c:dPt>
          <c:dPt>
            <c:idx val="2"/>
            <c:invertIfNegative val="0"/>
            <c:bubble3D val="0"/>
            <c:spPr>
              <a:solidFill>
                <a:srgbClr val="FDDC9B"/>
              </a:solidFill>
              <a:ln>
                <a:noFill/>
              </a:ln>
              <a:effectLst/>
            </c:spPr>
            <c:extLst>
              <c:ext xmlns:c16="http://schemas.microsoft.com/office/drawing/2014/chart" uri="{C3380CC4-5D6E-409C-BE32-E72D297353CC}">
                <c16:uniqueId val="{00000005-D623-4C68-9D9B-B208A87AB6FB}"/>
              </c:ext>
            </c:extLst>
          </c:dPt>
          <c:dPt>
            <c:idx val="3"/>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6-D623-4C68-9D9B-B208A87AB6FB}"/>
              </c:ext>
            </c:extLst>
          </c:dPt>
          <c:dPt>
            <c:idx val="4"/>
            <c:invertIfNegative val="0"/>
            <c:bubble3D val="0"/>
            <c:spPr>
              <a:solidFill>
                <a:srgbClr val="FFFF00"/>
              </a:solidFill>
              <a:ln>
                <a:noFill/>
              </a:ln>
              <a:effectLst/>
            </c:spPr>
            <c:extLst>
              <c:ext xmlns:c16="http://schemas.microsoft.com/office/drawing/2014/chart" uri="{C3380CC4-5D6E-409C-BE32-E72D297353CC}">
                <c16:uniqueId val="{00000007-D623-4C68-9D9B-B208A87AB6FB}"/>
              </c:ext>
            </c:extLst>
          </c:dPt>
          <c:dPt>
            <c:idx val="5"/>
            <c:invertIfNegative val="0"/>
            <c:bubble3D val="0"/>
            <c:spPr>
              <a:solidFill>
                <a:schemeClr val="accent1">
                  <a:lumMod val="50000"/>
                </a:schemeClr>
              </a:solidFill>
              <a:ln>
                <a:noFill/>
              </a:ln>
              <a:effectLst/>
            </c:spPr>
            <c:extLst>
              <c:ext xmlns:c16="http://schemas.microsoft.com/office/drawing/2014/chart" uri="{C3380CC4-5D6E-409C-BE32-E72D297353CC}">
                <c16:uniqueId val="{00000008-D623-4C68-9D9B-B208A87AB6FB}"/>
              </c:ext>
            </c:extLst>
          </c:dPt>
          <c:dPt>
            <c:idx val="6"/>
            <c:invertIfNegative val="0"/>
            <c:bubble3D val="0"/>
            <c:spPr>
              <a:solidFill>
                <a:schemeClr val="accent1">
                  <a:lumMod val="75000"/>
                </a:schemeClr>
              </a:solidFill>
              <a:ln>
                <a:noFill/>
              </a:ln>
              <a:effectLst/>
            </c:spPr>
            <c:extLst>
              <c:ext xmlns:c16="http://schemas.microsoft.com/office/drawing/2014/chart" uri="{C3380CC4-5D6E-409C-BE32-E72D297353CC}">
                <c16:uniqueId val="{00000009-D623-4C68-9D9B-B208A87AB6FB}"/>
              </c:ext>
            </c:extLst>
          </c:dPt>
          <c:dPt>
            <c:idx val="7"/>
            <c:invertIfNegative val="0"/>
            <c:bubble3D val="0"/>
            <c:spPr>
              <a:solidFill>
                <a:srgbClr val="00CCFF"/>
              </a:solidFill>
              <a:ln>
                <a:noFill/>
              </a:ln>
              <a:effectLst/>
            </c:spPr>
            <c:extLst>
              <c:ext xmlns:c16="http://schemas.microsoft.com/office/drawing/2014/chart" uri="{C3380CC4-5D6E-409C-BE32-E72D297353CC}">
                <c16:uniqueId val="{0000000A-D623-4C68-9D9B-B208A87AB6FB}"/>
              </c:ext>
            </c:extLst>
          </c:dPt>
          <c:dPt>
            <c:idx val="8"/>
            <c:invertIfNegative val="0"/>
            <c:bubble3D val="0"/>
            <c:spPr>
              <a:solidFill>
                <a:srgbClr val="00B050"/>
              </a:solidFill>
              <a:ln>
                <a:noFill/>
              </a:ln>
              <a:effectLst/>
            </c:spPr>
            <c:extLst>
              <c:ext xmlns:c16="http://schemas.microsoft.com/office/drawing/2014/chart" uri="{C3380CC4-5D6E-409C-BE32-E72D297353CC}">
                <c16:uniqueId val="{0000000B-D623-4C68-9D9B-B208A87AB6FB}"/>
              </c:ext>
            </c:extLst>
          </c:dPt>
          <c:dPt>
            <c:idx val="9"/>
            <c:invertIfNegative val="0"/>
            <c:bubble3D val="0"/>
            <c:spPr>
              <a:solidFill>
                <a:srgbClr val="92D050"/>
              </a:solidFill>
              <a:ln>
                <a:noFill/>
              </a:ln>
              <a:effectLst/>
            </c:spPr>
            <c:extLst>
              <c:ext xmlns:c16="http://schemas.microsoft.com/office/drawing/2014/chart" uri="{C3380CC4-5D6E-409C-BE32-E72D297353CC}">
                <c16:uniqueId val="{0000000C-D623-4C68-9D9B-B208A87AB6FB}"/>
              </c:ext>
            </c:extLst>
          </c:dPt>
          <c:dPt>
            <c:idx val="10"/>
            <c:invertIfNegative val="0"/>
            <c:bubble3D val="0"/>
            <c:spPr>
              <a:solidFill>
                <a:srgbClr val="FFC000"/>
              </a:solidFill>
              <a:ln>
                <a:noFill/>
              </a:ln>
              <a:effectLst/>
            </c:spPr>
            <c:extLst>
              <c:ext xmlns:c16="http://schemas.microsoft.com/office/drawing/2014/chart" uri="{C3380CC4-5D6E-409C-BE32-E72D297353CC}">
                <c16:uniqueId val="{0000000D-D623-4C68-9D9B-B208A87AB6FB}"/>
              </c:ext>
            </c:extLst>
          </c:dPt>
          <c:dPt>
            <c:idx val="11"/>
            <c:invertIfNegative val="0"/>
            <c:bubble3D val="0"/>
            <c:spPr>
              <a:solidFill>
                <a:schemeClr val="accent2">
                  <a:lumMod val="60000"/>
                  <a:lumOff val="40000"/>
                </a:schemeClr>
              </a:solidFill>
              <a:ln>
                <a:noFill/>
              </a:ln>
              <a:effectLst/>
            </c:spPr>
            <c:extLst>
              <c:ext xmlns:c16="http://schemas.microsoft.com/office/drawing/2014/chart" uri="{C3380CC4-5D6E-409C-BE32-E72D297353CC}">
                <c16:uniqueId val="{0000000E-D623-4C68-9D9B-B208A87AB6FB}"/>
              </c:ext>
            </c:extLst>
          </c:dPt>
          <c:dPt>
            <c:idx val="12"/>
            <c:invertIfNegative val="0"/>
            <c:bubble3D val="0"/>
            <c:spPr>
              <a:solidFill>
                <a:schemeClr val="accent2"/>
              </a:solidFill>
              <a:ln>
                <a:noFill/>
              </a:ln>
              <a:effectLst/>
            </c:spPr>
            <c:extLst>
              <c:ext xmlns:c16="http://schemas.microsoft.com/office/drawing/2014/chart" uri="{C3380CC4-5D6E-409C-BE32-E72D297353CC}">
                <c16:uniqueId val="{0000000F-D623-4C68-9D9B-B208A87AB6FB}"/>
              </c:ext>
            </c:extLst>
          </c:dPt>
          <c:dPt>
            <c:idx val="13"/>
            <c:invertIfNegative val="0"/>
            <c:bubble3D val="0"/>
            <c:spPr>
              <a:solidFill>
                <a:schemeClr val="accent2">
                  <a:lumMod val="75000"/>
                </a:schemeClr>
              </a:solidFill>
              <a:ln>
                <a:noFill/>
              </a:ln>
              <a:effectLst/>
            </c:spPr>
            <c:extLst>
              <c:ext xmlns:c16="http://schemas.microsoft.com/office/drawing/2014/chart" uri="{C3380CC4-5D6E-409C-BE32-E72D297353CC}">
                <c16:uniqueId val="{00000010-D623-4C68-9D9B-B208A87AB6FB}"/>
              </c:ext>
            </c:extLst>
          </c:dPt>
          <c:dPt>
            <c:idx val="14"/>
            <c:invertIfNegative val="0"/>
            <c:bubble3D val="0"/>
            <c:spPr>
              <a:solidFill>
                <a:srgbClr val="FF0000"/>
              </a:solidFill>
              <a:ln>
                <a:noFill/>
              </a:ln>
              <a:effectLst/>
            </c:spPr>
            <c:extLst>
              <c:ext xmlns:c16="http://schemas.microsoft.com/office/drawing/2014/chart" uri="{C3380CC4-5D6E-409C-BE32-E72D297353CC}">
                <c16:uniqueId val="{00000011-D623-4C68-9D9B-B208A87AB6FB}"/>
              </c:ext>
            </c:extLst>
          </c:dPt>
          <c:dPt>
            <c:idx val="15"/>
            <c:invertIfNegative val="0"/>
            <c:bubble3D val="0"/>
            <c:spPr>
              <a:solidFill>
                <a:srgbClr val="C00000"/>
              </a:solidFill>
              <a:ln>
                <a:noFill/>
              </a:ln>
              <a:effectLst/>
            </c:spPr>
            <c:extLst>
              <c:ext xmlns:c16="http://schemas.microsoft.com/office/drawing/2014/chart" uri="{C3380CC4-5D6E-409C-BE32-E72D297353CC}">
                <c16:uniqueId val="{00000012-D623-4C68-9D9B-B208A87AB6FB}"/>
              </c:ext>
            </c:extLst>
          </c:dPt>
          <c:dPt>
            <c:idx val="16"/>
            <c:invertIfNegative val="0"/>
            <c:bubble3D val="0"/>
            <c:spPr>
              <a:solidFill>
                <a:srgbClr val="800000"/>
              </a:solidFill>
              <a:ln>
                <a:noFill/>
              </a:ln>
              <a:effectLst/>
            </c:spPr>
            <c:extLst>
              <c:ext xmlns:c16="http://schemas.microsoft.com/office/drawing/2014/chart" uri="{C3380CC4-5D6E-409C-BE32-E72D297353CC}">
                <c16:uniqueId val="{00000013-D623-4C68-9D9B-B208A87AB6FB}"/>
              </c:ext>
            </c:extLst>
          </c:dPt>
          <c:cat>
            <c:strRef>
              <c:f>'24.08.21 Eg Filtres +Lihgt  Abs'!$CX$17:$DN$17</c:f>
              <c:strCache>
                <c:ptCount val="17"/>
                <c:pt idx="0">
                  <c:v>Abs Dark</c:v>
                </c:pt>
                <c:pt idx="1">
                  <c:v>Abs FR</c:v>
                </c:pt>
                <c:pt idx="2">
                  <c:v>Abs LL</c:v>
                </c:pt>
                <c:pt idx="3">
                  <c:v>Abs ML</c:v>
                </c:pt>
                <c:pt idx="4">
                  <c:v>Abs HL</c:v>
                </c:pt>
                <c:pt idx="5">
                  <c:v>Abs 350</c:v>
                </c:pt>
                <c:pt idx="6">
                  <c:v>Abs 400</c:v>
                </c:pt>
                <c:pt idx="7">
                  <c:v>Abs 450</c:v>
                </c:pt>
                <c:pt idx="8">
                  <c:v>Abs 500</c:v>
                </c:pt>
                <c:pt idx="9">
                  <c:v>Abs 550</c:v>
                </c:pt>
                <c:pt idx="10">
                  <c:v>Abs 600</c:v>
                </c:pt>
                <c:pt idx="11">
                  <c:v>Abs 650</c:v>
                </c:pt>
                <c:pt idx="12">
                  <c:v>Abs 700</c:v>
                </c:pt>
                <c:pt idx="13">
                  <c:v>Abs 750</c:v>
                </c:pt>
                <c:pt idx="14">
                  <c:v>Abs 800</c:v>
                </c:pt>
                <c:pt idx="15">
                  <c:v>Abs 850</c:v>
                </c:pt>
                <c:pt idx="16">
                  <c:v>Abs 900</c:v>
                </c:pt>
              </c:strCache>
            </c:strRef>
          </c:cat>
          <c:val>
            <c:numRef>
              <c:f>'24.08.21 Eg Filtres +Lihgt  Abs'!$CX$18:$DN$18</c:f>
              <c:numCache>
                <c:formatCode>0.00</c:formatCode>
                <c:ptCount val="17"/>
                <c:pt idx="0">
                  <c:v>0.79535230429290482</c:v>
                </c:pt>
                <c:pt idx="1">
                  <c:v>0.65788890591252225</c:v>
                </c:pt>
                <c:pt idx="2">
                  <c:v>0.66686330818785378</c:v>
                </c:pt>
                <c:pt idx="3">
                  <c:v>0.53496865730230225</c:v>
                </c:pt>
                <c:pt idx="4">
                  <c:v>0.46195320069817458</c:v>
                </c:pt>
                <c:pt idx="5">
                  <c:v>0.58069842398163685</c:v>
                </c:pt>
                <c:pt idx="6">
                  <c:v>0.67940714194153085</c:v>
                </c:pt>
                <c:pt idx="7">
                  <c:v>0.63457981271082731</c:v>
                </c:pt>
                <c:pt idx="8">
                  <c:v>0.58460782765367003</c:v>
                </c:pt>
                <c:pt idx="9">
                  <c:v>0.65929906455267551</c:v>
                </c:pt>
                <c:pt idx="10">
                  <c:v>0.70592236112380624</c:v>
                </c:pt>
                <c:pt idx="11">
                  <c:v>0.56201608034793105</c:v>
                </c:pt>
                <c:pt idx="12">
                  <c:v>0.69724957874493509</c:v>
                </c:pt>
                <c:pt idx="13">
                  <c:v>0.68276824083903787</c:v>
                </c:pt>
                <c:pt idx="14">
                  <c:v>0.68965800661575127</c:v>
                </c:pt>
                <c:pt idx="15">
                  <c:v>0.68082617845901694</c:v>
                </c:pt>
                <c:pt idx="16">
                  <c:v>0.70442005940899122</c:v>
                </c:pt>
              </c:numCache>
            </c:numRef>
          </c:val>
          <c:extLst>
            <c:ext xmlns:c16="http://schemas.microsoft.com/office/drawing/2014/chart" uri="{C3380CC4-5D6E-409C-BE32-E72D297353CC}">
              <c16:uniqueId val="{00000000-D623-4C68-9D9B-B208A87AB6FB}"/>
            </c:ext>
          </c:extLst>
        </c:ser>
        <c:dLbls>
          <c:showLegendKey val="0"/>
          <c:showVal val="0"/>
          <c:showCatName val="0"/>
          <c:showSerName val="0"/>
          <c:showPercent val="0"/>
          <c:showBubbleSize val="0"/>
        </c:dLbls>
        <c:gapWidth val="219"/>
        <c:overlap val="-27"/>
        <c:axId val="230943856"/>
        <c:axId val="230952176"/>
      </c:barChart>
      <c:catAx>
        <c:axId val="2309438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230952176"/>
        <c:crosses val="autoZero"/>
        <c:auto val="1"/>
        <c:lblAlgn val="ctr"/>
        <c:lblOffset val="100"/>
        <c:noMultiLvlLbl val="0"/>
      </c:catAx>
      <c:valAx>
        <c:axId val="23095217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2309438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'24.08.21 Eg Filtres +Lihgt  Abs'!$U$1</c:f>
              <c:strCache>
                <c:ptCount val="1"/>
                <c:pt idx="0">
                  <c:v>Abs Dark</c:v>
                </c:pt>
              </c:strCache>
            </c:strRef>
          </c:tx>
          <c:spPr>
            <a:ln w="19050" cap="rnd">
              <a:solidFill>
                <a:schemeClr val="bg1"/>
              </a:solidFill>
              <a:round/>
            </a:ln>
            <a:effectLst/>
          </c:spPr>
          <c:marker>
            <c:symbol val="none"/>
          </c:marker>
          <c:xVal>
            <c:numRef>
              <c:f>'24.08.21 Eg Filtres +Lihgt  Abs'!$T$2:$T$1300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Abs'!$U$2:$U$1300</c:f>
              <c:numCache>
                <c:formatCode>General</c:formatCode>
                <c:ptCount val="1299"/>
                <c:pt idx="0">
                  <c:v>-2.8934955764954582</c:v>
                </c:pt>
                <c:pt idx="1">
                  <c:v>-5.1712540695696987</c:v>
                </c:pt>
                <c:pt idx="2">
                  <c:v>-4.6902470811563459</c:v>
                </c:pt>
                <c:pt idx="3">
                  <c:v>-5.8486725205686936</c:v>
                </c:pt>
                <c:pt idx="4">
                  <c:v>-7.1940238130632519</c:v>
                </c:pt>
                <c:pt idx="5">
                  <c:v>-8.8368301992230958</c:v>
                </c:pt>
                <c:pt idx="6">
                  <c:v>-8.0697761435072515</c:v>
                </c:pt>
                <c:pt idx="7">
                  <c:v>-5.3958771941430896</c:v>
                </c:pt>
                <c:pt idx="8">
                  <c:v>-3.8971917536878111</c:v>
                </c:pt>
                <c:pt idx="9">
                  <c:v>-3.4391623165823639</c:v>
                </c:pt>
                <c:pt idx="10">
                  <c:v>-3.8231825961344641</c:v>
                </c:pt>
                <c:pt idx="11">
                  <c:v>-7.3762837191527995</c:v>
                </c:pt>
                <c:pt idx="12">
                  <c:v>-6.9772071018904294</c:v>
                </c:pt>
                <c:pt idx="13">
                  <c:v>-7.3643036375707203</c:v>
                </c:pt>
                <c:pt idx="14">
                  <c:v>-6.7073351877780993</c:v>
                </c:pt>
                <c:pt idx="15">
                  <c:v>-5.972999188226404</c:v>
                </c:pt>
                <c:pt idx="16">
                  <c:v>-11.058836657609778</c:v>
                </c:pt>
                <c:pt idx="17">
                  <c:v>-8.0465242391860166</c:v>
                </c:pt>
                <c:pt idx="18">
                  <c:v>-4.6276284380713264</c:v>
                </c:pt>
                <c:pt idx="19">
                  <c:v>-4.2009063767423367</c:v>
                </c:pt>
                <c:pt idx="20">
                  <c:v>-2.733224772559407</c:v>
                </c:pt>
                <c:pt idx="21">
                  <c:v>-1.7656830689556142</c:v>
                </c:pt>
                <c:pt idx="22">
                  <c:v>-2.0206385459368126</c:v>
                </c:pt>
                <c:pt idx="23">
                  <c:v>-1.4652412244005291</c:v>
                </c:pt>
                <c:pt idx="24">
                  <c:v>-1.0076299324196536</c:v>
                </c:pt>
                <c:pt idx="25">
                  <c:v>-0.75527283142427748</c:v>
                </c:pt>
                <c:pt idx="26">
                  <c:v>-0.17761789201932382</c:v>
                </c:pt>
                <c:pt idx="27">
                  <c:v>-4.0262958607329626E-2</c:v>
                </c:pt>
                <c:pt idx="28">
                  <c:v>-0.28213335346552615</c:v>
                </c:pt>
                <c:pt idx="29">
                  <c:v>-0.17063200816287777</c:v>
                </c:pt>
                <c:pt idx="30">
                  <c:v>-0.21019079403599364</c:v>
                </c:pt>
                <c:pt idx="31">
                  <c:v>-0.48080822841114201</c:v>
                </c:pt>
                <c:pt idx="32">
                  <c:v>5.3266902285963799E-2</c:v>
                </c:pt>
                <c:pt idx="33">
                  <c:v>-0.1654910996769251</c:v>
                </c:pt>
                <c:pt idx="34">
                  <c:v>-0.16777815309442964</c:v>
                </c:pt>
                <c:pt idx="35">
                  <c:v>-0.6236168911172667</c:v>
                </c:pt>
                <c:pt idx="36">
                  <c:v>-0.33667778736824255</c:v>
                </c:pt>
                <c:pt idx="37">
                  <c:v>-0.30069070803313414</c:v>
                </c:pt>
                <c:pt idx="38">
                  <c:v>-0.20797164785370334</c:v>
                </c:pt>
                <c:pt idx="39">
                  <c:v>-0.53557841009120988</c:v>
                </c:pt>
                <c:pt idx="40">
                  <c:v>-0.59966585359589253</c:v>
                </c:pt>
                <c:pt idx="41">
                  <c:v>-0.64870707737377642</c:v>
                </c:pt>
                <c:pt idx="42">
                  <c:v>-0.34033022373974692</c:v>
                </c:pt>
                <c:pt idx="43">
                  <c:v>-0.84297492841526711</c:v>
                </c:pt>
                <c:pt idx="44">
                  <c:v>-0.51843051591597733</c:v>
                </c:pt>
                <c:pt idx="45">
                  <c:v>-0.67412279029078315</c:v>
                </c:pt>
                <c:pt idx="46">
                  <c:v>-0.61052748939362933</c:v>
                </c:pt>
                <c:pt idx="47">
                  <c:v>0.1330462290664759</c:v>
                </c:pt>
                <c:pt idx="48">
                  <c:v>4.5785042662866475E-2</c:v>
                </c:pt>
                <c:pt idx="49">
                  <c:v>-0.11395515087080819</c:v>
                </c:pt>
                <c:pt idx="50">
                  <c:v>0.21836437349057203</c:v>
                </c:pt>
                <c:pt idx="51">
                  <c:v>0.21706304515500369</c:v>
                </c:pt>
                <c:pt idx="52">
                  <c:v>0.89966423861006928</c:v>
                </c:pt>
                <c:pt idx="53">
                  <c:v>0.90302068504974553</c:v>
                </c:pt>
                <c:pt idx="54">
                  <c:v>0.46831923171816592</c:v>
                </c:pt>
                <c:pt idx="55">
                  <c:v>0.28500102347294332</c:v>
                </c:pt>
                <c:pt idx="56">
                  <c:v>9.9080742286399626E-2</c:v>
                </c:pt>
                <c:pt idx="57">
                  <c:v>0.20963605613457226</c:v>
                </c:pt>
                <c:pt idx="58">
                  <c:v>-0.42065981315976075</c:v>
                </c:pt>
                <c:pt idx="59">
                  <c:v>-0.97843371280960079</c:v>
                </c:pt>
                <c:pt idx="60">
                  <c:v>-1.5908034535012505</c:v>
                </c:pt>
                <c:pt idx="61">
                  <c:v>-1.4654811373547392</c:v>
                </c:pt>
                <c:pt idx="62">
                  <c:v>-1.2003932782344275</c:v>
                </c:pt>
                <c:pt idx="63">
                  <c:v>-0.7417666855276257</c:v>
                </c:pt>
                <c:pt idx="64">
                  <c:v>-0.5107511571470712</c:v>
                </c:pt>
                <c:pt idx="65">
                  <c:v>-0.11062575057925457</c:v>
                </c:pt>
                <c:pt idx="66">
                  <c:v>-0.10251229529568257</c:v>
                </c:pt>
                <c:pt idx="67">
                  <c:v>0.47424039239096516</c:v>
                </c:pt>
                <c:pt idx="68">
                  <c:v>0.23905662257041926</c:v>
                </c:pt>
                <c:pt idx="69">
                  <c:v>0.1375866741487857</c:v>
                </c:pt>
                <c:pt idx="70">
                  <c:v>0.3138614038624235</c:v>
                </c:pt>
                <c:pt idx="71">
                  <c:v>0.16500679850658567</c:v>
                </c:pt>
                <c:pt idx="72">
                  <c:v>-1.3646630205605208E-2</c:v>
                </c:pt>
                <c:pt idx="73">
                  <c:v>-0.4203004690852799</c:v>
                </c:pt>
                <c:pt idx="74">
                  <c:v>-0.45600990706243039</c:v>
                </c:pt>
                <c:pt idx="75">
                  <c:v>-0.28174283821889251</c:v>
                </c:pt>
                <c:pt idx="76">
                  <c:v>-0.22178775428243655</c:v>
                </c:pt>
                <c:pt idx="77">
                  <c:v>-0.99346767421027216</c:v>
                </c:pt>
                <c:pt idx="78">
                  <c:v>-1.1898894493559906</c:v>
                </c:pt>
                <c:pt idx="79">
                  <c:v>-1.1725600677437911</c:v>
                </c:pt>
                <c:pt idx="80">
                  <c:v>-0.74213832684355518</c:v>
                </c:pt>
                <c:pt idx="81">
                  <c:v>-1.2824289153288231</c:v>
                </c:pt>
                <c:pt idx="82">
                  <c:v>-1.0457760921390276</c:v>
                </c:pt>
                <c:pt idx="83">
                  <c:v>-0.90868305883763079</c:v>
                </c:pt>
                <c:pt idx="84">
                  <c:v>-0.41509867757956048</c:v>
                </c:pt>
                <c:pt idx="85">
                  <c:v>-0.56681114628191365</c:v>
                </c:pt>
                <c:pt idx="86">
                  <c:v>-0.61223427645911066</c:v>
                </c:pt>
                <c:pt idx="87">
                  <c:v>-0.18630145675612783</c:v>
                </c:pt>
                <c:pt idx="88">
                  <c:v>3.1725715477634578E-3</c:v>
                </c:pt>
                <c:pt idx="89">
                  <c:v>-0.26224120338625567</c:v>
                </c:pt>
                <c:pt idx="90">
                  <c:v>1.3768824313669891E-2</c:v>
                </c:pt>
                <c:pt idx="91">
                  <c:v>7.6502267595756956E-2</c:v>
                </c:pt>
                <c:pt idx="92">
                  <c:v>0.15922300891705671</c:v>
                </c:pt>
                <c:pt idx="93">
                  <c:v>0.42502924486376142</c:v>
                </c:pt>
                <c:pt idx="94">
                  <c:v>-0.19765675285891413</c:v>
                </c:pt>
                <c:pt idx="95">
                  <c:v>0.15044877148223007</c:v>
                </c:pt>
                <c:pt idx="96">
                  <c:v>0.15775901453954222</c:v>
                </c:pt>
                <c:pt idx="97">
                  <c:v>-0.46027730279466494</c:v>
                </c:pt>
                <c:pt idx="98">
                  <c:v>-0.63456398496000688</c:v>
                </c:pt>
                <c:pt idx="99">
                  <c:v>-0.48742367538084491</c:v>
                </c:pt>
                <c:pt idx="100">
                  <c:v>-0.48776639093864543</c:v>
                </c:pt>
                <c:pt idx="101">
                  <c:v>-0.27492448481952247</c:v>
                </c:pt>
                <c:pt idx="102">
                  <c:v>-0.40857353166656429</c:v>
                </c:pt>
                <c:pt idx="103">
                  <c:v>-0.65110033070239837</c:v>
                </c:pt>
                <c:pt idx="104">
                  <c:v>-0.43037406963196234</c:v>
                </c:pt>
                <c:pt idx="105">
                  <c:v>-0.4351018530697574</c:v>
                </c:pt>
                <c:pt idx="106">
                  <c:v>-0.26237662870347389</c:v>
                </c:pt>
                <c:pt idx="107">
                  <c:v>-0.27486591726135773</c:v>
                </c:pt>
                <c:pt idx="108">
                  <c:v>-0.4689468580158947</c:v>
                </c:pt>
                <c:pt idx="109">
                  <c:v>-0.38293265470202165</c:v>
                </c:pt>
                <c:pt idx="110">
                  <c:v>-0.44315351082351839</c:v>
                </c:pt>
                <c:pt idx="111">
                  <c:v>-0.31152880006164191</c:v>
                </c:pt>
                <c:pt idx="112">
                  <c:v>-0.22275051932495935</c:v>
                </c:pt>
                <c:pt idx="113">
                  <c:v>-0.49854084085112493</c:v>
                </c:pt>
                <c:pt idx="114">
                  <c:v>-0.40714845261008958</c:v>
                </c:pt>
                <c:pt idx="115">
                  <c:v>-0.33625127544964717</c:v>
                </c:pt>
                <c:pt idx="116">
                  <c:v>-6.4970879665266046E-2</c:v>
                </c:pt>
                <c:pt idx="117">
                  <c:v>0.10894888939565289</c:v>
                </c:pt>
                <c:pt idx="118">
                  <c:v>0.42163466140946626</c:v>
                </c:pt>
                <c:pt idx="119">
                  <c:v>0.48669679750257039</c:v>
                </c:pt>
                <c:pt idx="120">
                  <c:v>0.8341932970694429</c:v>
                </c:pt>
                <c:pt idx="121">
                  <c:v>0.83999829550893845</c:v>
                </c:pt>
                <c:pt idx="122">
                  <c:v>0.79620883050898894</c:v>
                </c:pt>
                <c:pt idx="123">
                  <c:v>0.22836249777209794</c:v>
                </c:pt>
                <c:pt idx="124">
                  <c:v>0.11799631238417826</c:v>
                </c:pt>
                <c:pt idx="125">
                  <c:v>-0.14413923590545452</c:v>
                </c:pt>
                <c:pt idx="126">
                  <c:v>-0.22513388816203725</c:v>
                </c:pt>
                <c:pt idx="127">
                  <c:v>-0.43296723096476541</c:v>
                </c:pt>
                <c:pt idx="128">
                  <c:v>-0.72521813983208838</c:v>
                </c:pt>
                <c:pt idx="129">
                  <c:v>-0.76098871377859223</c:v>
                </c:pt>
                <c:pt idx="130">
                  <c:v>-0.59149307190539546</c:v>
                </c:pt>
                <c:pt idx="131">
                  <c:v>-0.18090643122378572</c:v>
                </c:pt>
                <c:pt idx="132">
                  <c:v>-0.3791798557175558</c:v>
                </c:pt>
                <c:pt idx="133">
                  <c:v>-0.37143553171170607</c:v>
                </c:pt>
                <c:pt idx="134">
                  <c:v>-0.33065340380638547</c:v>
                </c:pt>
                <c:pt idx="135">
                  <c:v>-0.35011349653381246</c:v>
                </c:pt>
                <c:pt idx="136">
                  <c:v>4.8679175088590576E-3</c:v>
                </c:pt>
                <c:pt idx="137">
                  <c:v>0.22139081800783139</c:v>
                </c:pt>
                <c:pt idx="138">
                  <c:v>-1.4915658824710631E-2</c:v>
                </c:pt>
                <c:pt idx="139">
                  <c:v>0.12574513110960814</c:v>
                </c:pt>
                <c:pt idx="140">
                  <c:v>-3.7173082116775599E-2</c:v>
                </c:pt>
                <c:pt idx="141">
                  <c:v>0.28146323163722203</c:v>
                </c:pt>
                <c:pt idx="142">
                  <c:v>0.54513554595471347</c:v>
                </c:pt>
                <c:pt idx="143">
                  <c:v>0.22376718208712212</c:v>
                </c:pt>
                <c:pt idx="144">
                  <c:v>0.2189549134873498</c:v>
                </c:pt>
                <c:pt idx="145">
                  <c:v>0.27377628827224543</c:v>
                </c:pt>
                <c:pt idx="146">
                  <c:v>0.28362381026134748</c:v>
                </c:pt>
                <c:pt idx="147">
                  <c:v>0.61281532111755466</c:v>
                </c:pt>
                <c:pt idx="148">
                  <c:v>0.32326996103019751</c:v>
                </c:pt>
                <c:pt idx="149">
                  <c:v>0.23286830821868237</c:v>
                </c:pt>
                <c:pt idx="150">
                  <c:v>0.18430821401247319</c:v>
                </c:pt>
                <c:pt idx="151">
                  <c:v>-8.7313916663618374E-2</c:v>
                </c:pt>
                <c:pt idx="152">
                  <c:v>5.4640613118666061E-2</c:v>
                </c:pt>
                <c:pt idx="153">
                  <c:v>-0.11187843476352334</c:v>
                </c:pt>
                <c:pt idx="154">
                  <c:v>-0.28297217321053741</c:v>
                </c:pt>
                <c:pt idx="155">
                  <c:v>-6.1372574505327904E-2</c:v>
                </c:pt>
                <c:pt idx="156">
                  <c:v>0.25346210153629911</c:v>
                </c:pt>
                <c:pt idx="157">
                  <c:v>0.53310701479794009</c:v>
                </c:pt>
                <c:pt idx="158">
                  <c:v>0.81089313775011862</c:v>
                </c:pt>
                <c:pt idx="159">
                  <c:v>0.63090316233681842</c:v>
                </c:pt>
                <c:pt idx="160">
                  <c:v>0.66678581240791668</c:v>
                </c:pt>
                <c:pt idx="161">
                  <c:v>0.68110645597392994</c:v>
                </c:pt>
                <c:pt idx="162">
                  <c:v>0.50304726421401569</c:v>
                </c:pt>
                <c:pt idx="163">
                  <c:v>0.14800450016772501</c:v>
                </c:pt>
                <c:pt idx="164">
                  <c:v>0.33058253900677204</c:v>
                </c:pt>
                <c:pt idx="165">
                  <c:v>0.39871236985743763</c:v>
                </c:pt>
                <c:pt idx="166">
                  <c:v>0.41388214572853771</c:v>
                </c:pt>
                <c:pt idx="167">
                  <c:v>0.68693772225512728</c:v>
                </c:pt>
                <c:pt idx="168">
                  <c:v>0.74548835225525956</c:v>
                </c:pt>
                <c:pt idx="169">
                  <c:v>0.63293415294188171</c:v>
                </c:pt>
                <c:pt idx="170">
                  <c:v>0.73796076712994063</c:v>
                </c:pt>
                <c:pt idx="171">
                  <c:v>0.5588712922454997</c:v>
                </c:pt>
                <c:pt idx="172">
                  <c:v>0.47084094452154007</c:v>
                </c:pt>
                <c:pt idx="173">
                  <c:v>0.464768014096686</c:v>
                </c:pt>
                <c:pt idx="174">
                  <c:v>0.32993751756053868</c:v>
                </c:pt>
                <c:pt idx="175">
                  <c:v>0.35800402540080833</c:v>
                </c:pt>
                <c:pt idx="176">
                  <c:v>0.4966112538438609</c:v>
                </c:pt>
                <c:pt idx="177">
                  <c:v>0.50283887266984784</c:v>
                </c:pt>
                <c:pt idx="178">
                  <c:v>0.41332507290785403</c:v>
                </c:pt>
                <c:pt idx="179">
                  <c:v>0.51465784482282251</c:v>
                </c:pt>
                <c:pt idx="180">
                  <c:v>0.420734160880607</c:v>
                </c:pt>
                <c:pt idx="181">
                  <c:v>0.37805903609863012</c:v>
                </c:pt>
                <c:pt idx="182">
                  <c:v>0.50858394151494246</c:v>
                </c:pt>
                <c:pt idx="183">
                  <c:v>0.50775699094284832</c:v>
                </c:pt>
                <c:pt idx="184">
                  <c:v>0.54079356900970632</c:v>
                </c:pt>
                <c:pt idx="185">
                  <c:v>0.71010187252741785</c:v>
                </c:pt>
                <c:pt idx="186">
                  <c:v>0.66964998003644038</c:v>
                </c:pt>
                <c:pt idx="187">
                  <c:v>0.80185252494277492</c:v>
                </c:pt>
                <c:pt idx="188">
                  <c:v>0.76504641430340414</c:v>
                </c:pt>
                <c:pt idx="189">
                  <c:v>0.64888573761266954</c:v>
                </c:pt>
                <c:pt idx="190">
                  <c:v>0.73478508235649398</c:v>
                </c:pt>
                <c:pt idx="191">
                  <c:v>0.81211741375002822</c:v>
                </c:pt>
                <c:pt idx="192">
                  <c:v>0.77356634011523595</c:v>
                </c:pt>
                <c:pt idx="193">
                  <c:v>0.8193854336840124</c:v>
                </c:pt>
                <c:pt idx="194">
                  <c:v>0.8202427382065175</c:v>
                </c:pt>
                <c:pt idx="195">
                  <c:v>0.92040221319213822</c:v>
                </c:pt>
                <c:pt idx="196">
                  <c:v>0.8661421919132406</c:v>
                </c:pt>
                <c:pt idx="197">
                  <c:v>0.89149357780456895</c:v>
                </c:pt>
                <c:pt idx="198">
                  <c:v>0.92031251337714159</c:v>
                </c:pt>
                <c:pt idx="199">
                  <c:v>0.91907403328505244</c:v>
                </c:pt>
                <c:pt idx="200">
                  <c:v>0.92315839080477657</c:v>
                </c:pt>
                <c:pt idx="201">
                  <c:v>0.99071616643615845</c:v>
                </c:pt>
                <c:pt idx="202">
                  <c:v>1.0003266941201285</c:v>
                </c:pt>
                <c:pt idx="203">
                  <c:v>1.0554391555064011</c:v>
                </c:pt>
                <c:pt idx="204">
                  <c:v>0.9810589403669403</c:v>
                </c:pt>
                <c:pt idx="205">
                  <c:v>0.98115564493972418</c:v>
                </c:pt>
                <c:pt idx="206">
                  <c:v>1.0495454301349352</c:v>
                </c:pt>
                <c:pt idx="207">
                  <c:v>1.0409747198291464</c:v>
                </c:pt>
                <c:pt idx="208">
                  <c:v>1.0315552663714811</c:v>
                </c:pt>
                <c:pt idx="209">
                  <c:v>1.0044579446017057</c:v>
                </c:pt>
                <c:pt idx="210">
                  <c:v>1.0419676442454748</c:v>
                </c:pt>
                <c:pt idx="211">
                  <c:v>1.127340659272237</c:v>
                </c:pt>
                <c:pt idx="212">
                  <c:v>1.1348180436334148</c:v>
                </c:pt>
                <c:pt idx="213">
                  <c:v>1.1215796351455161</c:v>
                </c:pt>
                <c:pt idx="214">
                  <c:v>1.155196829802287</c:v>
                </c:pt>
                <c:pt idx="215">
                  <c:v>1.1518687915469696</c:v>
                </c:pt>
                <c:pt idx="216">
                  <c:v>1.1897771786547908</c:v>
                </c:pt>
                <c:pt idx="217">
                  <c:v>1.1790616504298976</c:v>
                </c:pt>
                <c:pt idx="218">
                  <c:v>1.1708464315818068</c:v>
                </c:pt>
                <c:pt idx="219">
                  <c:v>1.1734965649446119</c:v>
                </c:pt>
                <c:pt idx="220">
                  <c:v>1.1739291087379684</c:v>
                </c:pt>
                <c:pt idx="221">
                  <c:v>1.1590675422095031</c:v>
                </c:pt>
                <c:pt idx="222">
                  <c:v>1.1602457035539808</c:v>
                </c:pt>
                <c:pt idx="223">
                  <c:v>1.1474155167837889</c:v>
                </c:pt>
                <c:pt idx="224">
                  <c:v>1.1444291550472006</c:v>
                </c:pt>
                <c:pt idx="225">
                  <c:v>1.1423925217205866</c:v>
                </c:pt>
                <c:pt idx="226">
                  <c:v>1.1408512804308082</c:v>
                </c:pt>
                <c:pt idx="227">
                  <c:v>1.151389938521576</c:v>
                </c:pt>
                <c:pt idx="228">
                  <c:v>1.1661450716469977</c:v>
                </c:pt>
                <c:pt idx="229">
                  <c:v>1.1769072982571387</c:v>
                </c:pt>
                <c:pt idx="230">
                  <c:v>1.1898400268982701</c:v>
                </c:pt>
                <c:pt idx="231">
                  <c:v>1.2000490722198311</c:v>
                </c:pt>
                <c:pt idx="232">
                  <c:v>1.2100845552095554</c:v>
                </c:pt>
                <c:pt idx="233">
                  <c:v>1.2110767013194632</c:v>
                </c:pt>
                <c:pt idx="234">
                  <c:v>1.2163643205657357</c:v>
                </c:pt>
                <c:pt idx="235">
                  <c:v>1.2258793111365534</c:v>
                </c:pt>
                <c:pt idx="236">
                  <c:v>1.2329527544653387</c:v>
                </c:pt>
                <c:pt idx="237">
                  <c:v>1.231834328138657</c:v>
                </c:pt>
                <c:pt idx="238">
                  <c:v>1.2370873127492041</c:v>
                </c:pt>
                <c:pt idx="239">
                  <c:v>1.2417289376662173</c:v>
                </c:pt>
                <c:pt idx="240">
                  <c:v>1.2509061432504101</c:v>
                </c:pt>
                <c:pt idx="241">
                  <c:v>1.2547112833416745</c:v>
                </c:pt>
                <c:pt idx="242">
                  <c:v>1.2556145079430063</c:v>
                </c:pt>
                <c:pt idx="243">
                  <c:v>1.2583397478754181</c:v>
                </c:pt>
                <c:pt idx="244">
                  <c:v>1.265663416718489</c:v>
                </c:pt>
                <c:pt idx="245">
                  <c:v>1.2711296572883339</c:v>
                </c:pt>
                <c:pt idx="246">
                  <c:v>1.2763701889961483</c:v>
                </c:pt>
                <c:pt idx="247">
                  <c:v>1.279013901330982</c:v>
                </c:pt>
                <c:pt idx="248">
                  <c:v>1.2791246154193399</c:v>
                </c:pt>
                <c:pt idx="249">
                  <c:v>1.2797418124110298</c:v>
                </c:pt>
                <c:pt idx="250">
                  <c:v>1.281621811570459</c:v>
                </c:pt>
                <c:pt idx="251">
                  <c:v>1.282916913454661</c:v>
                </c:pt>
                <c:pt idx="252">
                  <c:v>1.2840365072409741</c:v>
                </c:pt>
                <c:pt idx="253">
                  <c:v>1.2819615423231359</c:v>
                </c:pt>
                <c:pt idx="254">
                  <c:v>1.2826083149588161</c:v>
                </c:pt>
                <c:pt idx="255">
                  <c:v>1.2814647882500638</c:v>
                </c:pt>
                <c:pt idx="256">
                  <c:v>1.2823962264591497</c:v>
                </c:pt>
                <c:pt idx="257">
                  <c:v>1.2778629807112321</c:v>
                </c:pt>
                <c:pt idx="258">
                  <c:v>1.2750852050954165</c:v>
                </c:pt>
                <c:pt idx="259">
                  <c:v>1.2721101288019296</c:v>
                </c:pt>
                <c:pt idx="260">
                  <c:v>1.2682711323813609</c:v>
                </c:pt>
                <c:pt idx="261">
                  <c:v>1.2642262739124921</c:v>
                </c:pt>
                <c:pt idx="262">
                  <c:v>1.2599876171448452</c:v>
                </c:pt>
                <c:pt idx="263">
                  <c:v>1.2541090687485847</c:v>
                </c:pt>
                <c:pt idx="264">
                  <c:v>1.2530608845763795</c:v>
                </c:pt>
                <c:pt idx="265">
                  <c:v>1.2491131198335048</c:v>
                </c:pt>
                <c:pt idx="266">
                  <c:v>1.243626254143509</c:v>
                </c:pt>
                <c:pt idx="267">
                  <c:v>1.238402845176952</c:v>
                </c:pt>
                <c:pt idx="268">
                  <c:v>1.2326861845162165</c:v>
                </c:pt>
                <c:pt idx="269">
                  <c:v>1.2271533987473937</c:v>
                </c:pt>
                <c:pt idx="270">
                  <c:v>1.2198725367574665</c:v>
                </c:pt>
                <c:pt idx="271">
                  <c:v>1.2101649153475023</c:v>
                </c:pt>
                <c:pt idx="272">
                  <c:v>1.2016864343525777</c:v>
                </c:pt>
                <c:pt idx="273">
                  <c:v>1.1934365808687615</c:v>
                </c:pt>
                <c:pt idx="274">
                  <c:v>1.1846658458128283</c:v>
                </c:pt>
                <c:pt idx="275">
                  <c:v>1.1735420958702285</c:v>
                </c:pt>
                <c:pt idx="276">
                  <c:v>1.1637749340190733</c:v>
                </c:pt>
                <c:pt idx="277">
                  <c:v>1.1555887070851569</c:v>
                </c:pt>
                <c:pt idx="278">
                  <c:v>1.1470386218995192</c:v>
                </c:pt>
                <c:pt idx="279">
                  <c:v>1.1388924777462737</c:v>
                </c:pt>
                <c:pt idx="280">
                  <c:v>1.1298816351595258</c:v>
                </c:pt>
                <c:pt idx="281">
                  <c:v>1.1215078363781978</c:v>
                </c:pt>
                <c:pt idx="282">
                  <c:v>1.1163408546271485</c:v>
                </c:pt>
                <c:pt idx="283">
                  <c:v>1.1104062681685904</c:v>
                </c:pt>
                <c:pt idx="284">
                  <c:v>1.1044292640100994</c:v>
                </c:pt>
                <c:pt idx="285">
                  <c:v>1.1013074769562927</c:v>
                </c:pt>
                <c:pt idx="286">
                  <c:v>1.0960233600889138</c:v>
                </c:pt>
                <c:pt idx="287">
                  <c:v>1.0915944074013828</c:v>
                </c:pt>
                <c:pt idx="288">
                  <c:v>1.0897418435432868</c:v>
                </c:pt>
                <c:pt idx="289">
                  <c:v>1.0871207020946563</c:v>
                </c:pt>
                <c:pt idx="290">
                  <c:v>1.0873843533947003</c:v>
                </c:pt>
                <c:pt idx="291">
                  <c:v>1.0859028471227181</c:v>
                </c:pt>
                <c:pt idx="292">
                  <c:v>1.083311670471288</c:v>
                </c:pt>
                <c:pt idx="293">
                  <c:v>1.0827452579735548</c:v>
                </c:pt>
                <c:pt idx="294">
                  <c:v>1.0841205254190986</c:v>
                </c:pt>
                <c:pt idx="295">
                  <c:v>1.0840605958246976</c:v>
                </c:pt>
                <c:pt idx="296">
                  <c:v>1.0855421020966798</c:v>
                </c:pt>
                <c:pt idx="297">
                  <c:v>1.0833951438349183</c:v>
                </c:pt>
                <c:pt idx="298">
                  <c:v>1.0811333853760894</c:v>
                </c:pt>
                <c:pt idx="299">
                  <c:v>1.0785429870310803</c:v>
                </c:pt>
                <c:pt idx="300">
                  <c:v>1.079204936641966</c:v>
                </c:pt>
                <c:pt idx="301">
                  <c:v>1.0767151344018444</c:v>
                </c:pt>
                <c:pt idx="302">
                  <c:v>1.0738064087307302</c:v>
                </c:pt>
                <c:pt idx="303">
                  <c:v>1.0679105430166067</c:v>
                </c:pt>
                <c:pt idx="304">
                  <c:v>1.0646173339736202</c:v>
                </c:pt>
                <c:pt idx="305">
                  <c:v>1.0622394132814879</c:v>
                </c:pt>
                <c:pt idx="306">
                  <c:v>1.0612054332014622</c:v>
                </c:pt>
                <c:pt idx="307">
                  <c:v>1.0573952341184629</c:v>
                </c:pt>
                <c:pt idx="308">
                  <c:v>1.0547958852496144</c:v>
                </c:pt>
                <c:pt idx="309">
                  <c:v>1.0552352392241531</c:v>
                </c:pt>
                <c:pt idx="310">
                  <c:v>1.0546406131186663</c:v>
                </c:pt>
                <c:pt idx="311">
                  <c:v>1.0541113647525258</c:v>
                </c:pt>
                <c:pt idx="312">
                  <c:v>1.0523416905282446</c:v>
                </c:pt>
                <c:pt idx="313">
                  <c:v>1.0493084358298033</c:v>
                </c:pt>
                <c:pt idx="314">
                  <c:v>1.0452832295980594</c:v>
                </c:pt>
                <c:pt idx="315">
                  <c:v>1.0421038478691138</c:v>
                </c:pt>
                <c:pt idx="316">
                  <c:v>1.0325018815557725</c:v>
                </c:pt>
                <c:pt idx="317">
                  <c:v>1.0312217620701707</c:v>
                </c:pt>
                <c:pt idx="318">
                  <c:v>1.0238210408914412</c:v>
                </c:pt>
                <c:pt idx="319">
                  <c:v>1.0195928912604753</c:v>
                </c:pt>
                <c:pt idx="320">
                  <c:v>1.0155289642842966</c:v>
                </c:pt>
                <c:pt idx="321">
                  <c:v>1.012893813320092</c:v>
                </c:pt>
                <c:pt idx="322">
                  <c:v>1.0077583529790846</c:v>
                </c:pt>
                <c:pt idx="323">
                  <c:v>1.0059318623860851</c:v>
                </c:pt>
                <c:pt idx="324">
                  <c:v>1.001017635645189</c:v>
                </c:pt>
                <c:pt idx="325">
                  <c:v>0.99747264447507522</c:v>
                </c:pt>
                <c:pt idx="326">
                  <c:v>0.99636277951902219</c:v>
                </c:pt>
                <c:pt idx="327">
                  <c:v>0.9930970057773687</c:v>
                </c:pt>
                <c:pt idx="328">
                  <c:v>0.98983882052331784</c:v>
                </c:pt>
                <c:pt idx="329">
                  <c:v>0.98971409691938561</c:v>
                </c:pt>
                <c:pt idx="330">
                  <c:v>0.99085489955566486</c:v>
                </c:pt>
                <c:pt idx="331">
                  <c:v>0.98851278095888917</c:v>
                </c:pt>
                <c:pt idx="332">
                  <c:v>0.99348615898776582</c:v>
                </c:pt>
                <c:pt idx="333">
                  <c:v>0.99109889861858402</c:v>
                </c:pt>
                <c:pt idx="334">
                  <c:v>0.991052783963152</c:v>
                </c:pt>
                <c:pt idx="335">
                  <c:v>0.98968121347310678</c:v>
                </c:pt>
                <c:pt idx="336">
                  <c:v>0.99375953911806991</c:v>
                </c:pt>
                <c:pt idx="337">
                  <c:v>0.99689027669571584</c:v>
                </c:pt>
                <c:pt idx="338">
                  <c:v>1.0018979002071076</c:v>
                </c:pt>
                <c:pt idx="339">
                  <c:v>1.003025860787444</c:v>
                </c:pt>
                <c:pt idx="340">
                  <c:v>1.0029478355687591</c:v>
                </c:pt>
                <c:pt idx="341">
                  <c:v>1.0030604954231692</c:v>
                </c:pt>
                <c:pt idx="342">
                  <c:v>1.0076927806631328</c:v>
                </c:pt>
                <c:pt idx="343">
                  <c:v>1.0057859299321863</c:v>
                </c:pt>
                <c:pt idx="344">
                  <c:v>1.0054539822437176</c:v>
                </c:pt>
                <c:pt idx="345">
                  <c:v>0.99863329392508493</c:v>
                </c:pt>
                <c:pt idx="346">
                  <c:v>0.99564751591831213</c:v>
                </c:pt>
                <c:pt idx="347">
                  <c:v>1.0005757521747829</c:v>
                </c:pt>
                <c:pt idx="348">
                  <c:v>1.0060073581089022</c:v>
                </c:pt>
                <c:pt idx="349">
                  <c:v>1.0061161264312082</c:v>
                </c:pt>
                <c:pt idx="350">
                  <c:v>1.0093752845682851</c:v>
                </c:pt>
                <c:pt idx="351">
                  <c:v>1.0090503416376035</c:v>
                </c:pt>
                <c:pt idx="352">
                  <c:v>1.0125042709564842</c:v>
                </c:pt>
                <c:pt idx="353">
                  <c:v>1.0130640678496408</c:v>
                </c:pt>
                <c:pt idx="354">
                  <c:v>1.0136514946207353</c:v>
                </c:pt>
                <c:pt idx="355">
                  <c:v>1.0100092151480224</c:v>
                </c:pt>
                <c:pt idx="356">
                  <c:v>1.0078612840032348</c:v>
                </c:pt>
                <c:pt idx="357">
                  <c:v>1.0068695270465373</c:v>
                </c:pt>
                <c:pt idx="358">
                  <c:v>1.0046782053187904</c:v>
                </c:pt>
                <c:pt idx="359">
                  <c:v>1.0024024373443874</c:v>
                </c:pt>
                <c:pt idx="360">
                  <c:v>1.0036599859437862</c:v>
                </c:pt>
                <c:pt idx="361">
                  <c:v>0.99851401846609833</c:v>
                </c:pt>
                <c:pt idx="362">
                  <c:v>0.99917849757285149</c:v>
                </c:pt>
                <c:pt idx="363">
                  <c:v>0.99821923490922226</c:v>
                </c:pt>
                <c:pt idx="364">
                  <c:v>0.99717143989022783</c:v>
                </c:pt>
                <c:pt idx="365">
                  <c:v>0.99872707984879072</c:v>
                </c:pt>
                <c:pt idx="366">
                  <c:v>1.0020617337086846</c:v>
                </c:pt>
                <c:pt idx="367">
                  <c:v>1.0032490401536067</c:v>
                </c:pt>
                <c:pt idx="368">
                  <c:v>1.0074092825493584</c:v>
                </c:pt>
                <c:pt idx="369">
                  <c:v>1.0090571518187854</c:v>
                </c:pt>
                <c:pt idx="370">
                  <c:v>1.0105756276457556</c:v>
                </c:pt>
                <c:pt idx="371">
                  <c:v>1.0115596015382449</c:v>
                </c:pt>
                <c:pt idx="372">
                  <c:v>1.0128692966678368</c:v>
                </c:pt>
                <c:pt idx="373">
                  <c:v>1.0125972785737691</c:v>
                </c:pt>
                <c:pt idx="374">
                  <c:v>1.0102092398981666</c:v>
                </c:pt>
                <c:pt idx="375">
                  <c:v>1.0094883335759057</c:v>
                </c:pt>
                <c:pt idx="376">
                  <c:v>1.008127853952357</c:v>
                </c:pt>
                <c:pt idx="377">
                  <c:v>1.0094787993222509</c:v>
                </c:pt>
                <c:pt idx="378">
                  <c:v>1.008311145114454</c:v>
                </c:pt>
                <c:pt idx="379">
                  <c:v>1.0068337249511807</c:v>
                </c:pt>
                <c:pt idx="380">
                  <c:v>1.0092649596331376</c:v>
                </c:pt>
                <c:pt idx="381">
                  <c:v>1.0106495667557309</c:v>
                </c:pt>
                <c:pt idx="382">
                  <c:v>1.0134693709182694</c:v>
                </c:pt>
                <c:pt idx="383">
                  <c:v>1.0181281185765401</c:v>
                </c:pt>
                <c:pt idx="384">
                  <c:v>1.0208076330067302</c:v>
                </c:pt>
                <c:pt idx="385">
                  <c:v>1.0248563830077031</c:v>
                </c:pt>
                <c:pt idx="386">
                  <c:v>1.0267644011982806</c:v>
                </c:pt>
                <c:pt idx="387">
                  <c:v>1.0257010400508701</c:v>
                </c:pt>
                <c:pt idx="388">
                  <c:v>1.0304543519392675</c:v>
                </c:pt>
                <c:pt idx="389">
                  <c:v>1.0318482987389102</c:v>
                </c:pt>
                <c:pt idx="390">
                  <c:v>1.034074644255593</c:v>
                </c:pt>
                <c:pt idx="391">
                  <c:v>1.0314930018578174</c:v>
                </c:pt>
                <c:pt idx="392">
                  <c:v>1.0296859689253379</c:v>
                </c:pt>
                <c:pt idx="393">
                  <c:v>1.0310847801401108</c:v>
                </c:pt>
                <c:pt idx="394">
                  <c:v>1.0317840884591947</c:v>
                </c:pt>
                <c:pt idx="395">
                  <c:v>1.031159497556507</c:v>
                </c:pt>
                <c:pt idx="396">
                  <c:v>1.03041290712236</c:v>
                </c:pt>
                <c:pt idx="397">
                  <c:v>1.0263478126865504</c:v>
                </c:pt>
                <c:pt idx="398">
                  <c:v>1.0265622361054794</c:v>
                </c:pt>
                <c:pt idx="399">
                  <c:v>1.0252286080534478</c:v>
                </c:pt>
                <c:pt idx="400">
                  <c:v>1.0229670441712244</c:v>
                </c:pt>
                <c:pt idx="401">
                  <c:v>1.0231046098310999</c:v>
                </c:pt>
                <c:pt idx="402">
                  <c:v>1.0205603261415228</c:v>
                </c:pt>
                <c:pt idx="403">
                  <c:v>1.0191227941823153</c:v>
                </c:pt>
                <c:pt idx="404">
                  <c:v>1.020311851816684</c:v>
                </c:pt>
                <c:pt idx="405">
                  <c:v>1.0214505141103063</c:v>
                </c:pt>
                <c:pt idx="406">
                  <c:v>1.0231030532182581</c:v>
                </c:pt>
                <c:pt idx="407">
                  <c:v>1.0250552402982158</c:v>
                </c:pt>
                <c:pt idx="408">
                  <c:v>1.0222097520237914</c:v>
                </c:pt>
                <c:pt idx="409">
                  <c:v>1.0205373661021093</c:v>
                </c:pt>
                <c:pt idx="410">
                  <c:v>1.0195905563412127</c:v>
                </c:pt>
                <c:pt idx="411">
                  <c:v>1.0175068354761407</c:v>
                </c:pt>
                <c:pt idx="412">
                  <c:v>1.0115524022038527</c:v>
                </c:pt>
                <c:pt idx="413">
                  <c:v>1.0062116635443608</c:v>
                </c:pt>
                <c:pt idx="414">
                  <c:v>1.0019502413139059</c:v>
                </c:pt>
                <c:pt idx="415">
                  <c:v>0.99900318405156752</c:v>
                </c:pt>
                <c:pt idx="416">
                  <c:v>0.99562513960871446</c:v>
                </c:pt>
                <c:pt idx="417">
                  <c:v>0.99083719308459195</c:v>
                </c:pt>
                <c:pt idx="418">
                  <c:v>0.9841351964951307</c:v>
                </c:pt>
                <c:pt idx="419">
                  <c:v>0.98055226288700326</c:v>
                </c:pt>
                <c:pt idx="420">
                  <c:v>0.97784025416374476</c:v>
                </c:pt>
                <c:pt idx="421">
                  <c:v>0.97289061448070235</c:v>
                </c:pt>
                <c:pt idx="422">
                  <c:v>0.96803164749568249</c:v>
                </c:pt>
                <c:pt idx="423">
                  <c:v>0.96372722383547849</c:v>
                </c:pt>
                <c:pt idx="424">
                  <c:v>0.95692404741131387</c:v>
                </c:pt>
                <c:pt idx="425">
                  <c:v>0.95274668227430492</c:v>
                </c:pt>
                <c:pt idx="426">
                  <c:v>0.9481478642104354</c:v>
                </c:pt>
                <c:pt idx="427">
                  <c:v>0.94073644131842016</c:v>
                </c:pt>
                <c:pt idx="428">
                  <c:v>0.93344974203033693</c:v>
                </c:pt>
                <c:pt idx="429">
                  <c:v>0.92703922119546311</c:v>
                </c:pt>
                <c:pt idx="430">
                  <c:v>0.91960697860669149</c:v>
                </c:pt>
                <c:pt idx="431">
                  <c:v>0.9141640872294704</c:v>
                </c:pt>
                <c:pt idx="432">
                  <c:v>0.90765764012823391</c:v>
                </c:pt>
                <c:pt idx="433">
                  <c:v>0.90152400180255787</c:v>
                </c:pt>
                <c:pt idx="434">
                  <c:v>0.8946564205220725</c:v>
                </c:pt>
                <c:pt idx="435">
                  <c:v>0.8888019996248564</c:v>
                </c:pt>
                <c:pt idx="436">
                  <c:v>0.88019431976407991</c:v>
                </c:pt>
                <c:pt idx="437">
                  <c:v>0.87314013951920899</c:v>
                </c:pt>
                <c:pt idx="438">
                  <c:v>0.86545047208175963</c:v>
                </c:pt>
                <c:pt idx="439">
                  <c:v>0.85649547298070339</c:v>
                </c:pt>
                <c:pt idx="440">
                  <c:v>0.84813179218284618</c:v>
                </c:pt>
                <c:pt idx="441">
                  <c:v>0.8408554054548385</c:v>
                </c:pt>
                <c:pt idx="442">
                  <c:v>0.83290442163660738</c:v>
                </c:pt>
                <c:pt idx="443">
                  <c:v>0.82528694211968645</c:v>
                </c:pt>
                <c:pt idx="444">
                  <c:v>0.81615371084826838</c:v>
                </c:pt>
                <c:pt idx="445">
                  <c:v>0.80829378888127013</c:v>
                </c:pt>
                <c:pt idx="446">
                  <c:v>0.80045527034084385</c:v>
                </c:pt>
                <c:pt idx="447">
                  <c:v>0.79227818850737186</c:v>
                </c:pt>
                <c:pt idx="448">
                  <c:v>0.78402249772539945</c:v>
                </c:pt>
                <c:pt idx="449">
                  <c:v>0.77528814849463878</c:v>
                </c:pt>
                <c:pt idx="450">
                  <c:v>0.76911559484792291</c:v>
                </c:pt>
                <c:pt idx="451">
                  <c:v>0.76098676801254017</c:v>
                </c:pt>
                <c:pt idx="452">
                  <c:v>0.75183446823381272</c:v>
                </c:pt>
                <c:pt idx="453">
                  <c:v>0.74483146163610914</c:v>
                </c:pt>
                <c:pt idx="454">
                  <c:v>0.73719919429719338</c:v>
                </c:pt>
                <c:pt idx="455">
                  <c:v>0.72838857103719468</c:v>
                </c:pt>
                <c:pt idx="456">
                  <c:v>0.72009163001492027</c:v>
                </c:pt>
                <c:pt idx="457">
                  <c:v>0.70976856280271272</c:v>
                </c:pt>
                <c:pt idx="458">
                  <c:v>0.70269200624824413</c:v>
                </c:pt>
                <c:pt idx="459">
                  <c:v>0.69411098338237975</c:v>
                </c:pt>
                <c:pt idx="460">
                  <c:v>0.6853937568928764</c:v>
                </c:pt>
                <c:pt idx="461">
                  <c:v>0.67748266127871082</c:v>
                </c:pt>
                <c:pt idx="462">
                  <c:v>0.66976341819727114</c:v>
                </c:pt>
                <c:pt idx="463">
                  <c:v>0.66155753902622982</c:v>
                </c:pt>
                <c:pt idx="464">
                  <c:v>0.65395504190790932</c:v>
                </c:pt>
                <c:pt idx="465">
                  <c:v>0.64508293244066794</c:v>
                </c:pt>
                <c:pt idx="466">
                  <c:v>0.6397937565815538</c:v>
                </c:pt>
                <c:pt idx="467">
                  <c:v>0.63237708012119798</c:v>
                </c:pt>
                <c:pt idx="468">
                  <c:v>0.62399160674355814</c:v>
                </c:pt>
                <c:pt idx="469">
                  <c:v>0.61616456822283872</c:v>
                </c:pt>
                <c:pt idx="470">
                  <c:v>0.61011887852271229</c:v>
                </c:pt>
                <c:pt idx="471">
                  <c:v>0.60525290677990506</c:v>
                </c:pt>
                <c:pt idx="472">
                  <c:v>0.60035035463532072</c:v>
                </c:pt>
                <c:pt idx="473">
                  <c:v>0.59497264642084124</c:v>
                </c:pt>
                <c:pt idx="474">
                  <c:v>0.58942020841489351</c:v>
                </c:pt>
                <c:pt idx="475">
                  <c:v>0.58468246265491219</c:v>
                </c:pt>
                <c:pt idx="476">
                  <c:v>0.58059499190950481</c:v>
                </c:pt>
                <c:pt idx="477">
                  <c:v>0.57587242312472908</c:v>
                </c:pt>
                <c:pt idx="478">
                  <c:v>0.57078969304373073</c:v>
                </c:pt>
                <c:pt idx="479">
                  <c:v>0.56518588681401061</c:v>
                </c:pt>
                <c:pt idx="480">
                  <c:v>0.55721155380315557</c:v>
                </c:pt>
                <c:pt idx="481">
                  <c:v>0.55131315859316454</c:v>
                </c:pt>
                <c:pt idx="482">
                  <c:v>0.5456647943208538</c:v>
                </c:pt>
                <c:pt idx="483">
                  <c:v>0.5402687959054856</c:v>
                </c:pt>
                <c:pt idx="484">
                  <c:v>0.53421065330262674</c:v>
                </c:pt>
                <c:pt idx="485">
                  <c:v>0.52883099932209521</c:v>
                </c:pt>
                <c:pt idx="486">
                  <c:v>0.52343441717691142</c:v>
                </c:pt>
                <c:pt idx="487">
                  <c:v>0.52064185373910077</c:v>
                </c:pt>
                <c:pt idx="488">
                  <c:v>0.51664155331282235</c:v>
                </c:pt>
                <c:pt idx="489">
                  <c:v>0.51177791648927773</c:v>
                </c:pt>
                <c:pt idx="490">
                  <c:v>0.50854755568977028</c:v>
                </c:pt>
                <c:pt idx="491">
                  <c:v>0.50384094218662079</c:v>
                </c:pt>
                <c:pt idx="492">
                  <c:v>0.49904638005792157</c:v>
                </c:pt>
                <c:pt idx="493">
                  <c:v>0.49556054017578838</c:v>
                </c:pt>
                <c:pt idx="494">
                  <c:v>0.49151470882389348</c:v>
                </c:pt>
                <c:pt idx="495">
                  <c:v>0.48830769721700973</c:v>
                </c:pt>
                <c:pt idx="496">
                  <c:v>0.48608446492601032</c:v>
                </c:pt>
                <c:pt idx="497">
                  <c:v>0.48208805603183591</c:v>
                </c:pt>
                <c:pt idx="498">
                  <c:v>0.47949454446114348</c:v>
                </c:pt>
                <c:pt idx="499">
                  <c:v>0.47713880550200377</c:v>
                </c:pt>
                <c:pt idx="500">
                  <c:v>0.47384442899938595</c:v>
                </c:pt>
                <c:pt idx="501">
                  <c:v>0.47152040602689366</c:v>
                </c:pt>
                <c:pt idx="502">
                  <c:v>0.46772499476588941</c:v>
                </c:pt>
                <c:pt idx="503">
                  <c:v>0.46486296748002287</c:v>
                </c:pt>
                <c:pt idx="504">
                  <c:v>0.46180519612932652</c:v>
                </c:pt>
                <c:pt idx="505">
                  <c:v>0.45929535249886966</c:v>
                </c:pt>
                <c:pt idx="506">
                  <c:v>0.45601654212466763</c:v>
                </c:pt>
                <c:pt idx="507">
                  <c:v>0.45466151064606436</c:v>
                </c:pt>
                <c:pt idx="508">
                  <c:v>0.45198296909890023</c:v>
                </c:pt>
                <c:pt idx="509">
                  <c:v>0.45073281441049906</c:v>
                </c:pt>
                <c:pt idx="510">
                  <c:v>0.44798850597077783</c:v>
                </c:pt>
                <c:pt idx="511">
                  <c:v>0.44644765383420992</c:v>
                </c:pt>
                <c:pt idx="512">
                  <c:v>0.44401447338620115</c:v>
                </c:pt>
                <c:pt idx="513">
                  <c:v>0.44274739053314771</c:v>
                </c:pt>
                <c:pt idx="514">
                  <c:v>0.44018929190460143</c:v>
                </c:pt>
                <c:pt idx="515">
                  <c:v>0.43827232319018466</c:v>
                </c:pt>
                <c:pt idx="516">
                  <c:v>0.43632733544461932</c:v>
                </c:pt>
                <c:pt idx="517">
                  <c:v>0.43454151136210628</c:v>
                </c:pt>
                <c:pt idx="518">
                  <c:v>0.43352737809581116</c:v>
                </c:pt>
                <c:pt idx="519">
                  <c:v>0.43291524009585619</c:v>
                </c:pt>
                <c:pt idx="520">
                  <c:v>0.43143392840047923</c:v>
                </c:pt>
                <c:pt idx="521">
                  <c:v>0.43091985700954438</c:v>
                </c:pt>
                <c:pt idx="522">
                  <c:v>0.42924085548328555</c:v>
                </c:pt>
                <c:pt idx="523">
                  <c:v>0.42813643867217815</c:v>
                </c:pt>
                <c:pt idx="524">
                  <c:v>0.4281969519963949</c:v>
                </c:pt>
                <c:pt idx="525">
                  <c:v>0.42568749751914836</c:v>
                </c:pt>
                <c:pt idx="526">
                  <c:v>0.42296965149773397</c:v>
                </c:pt>
                <c:pt idx="527">
                  <c:v>0.42194228702228526</c:v>
                </c:pt>
                <c:pt idx="528">
                  <c:v>0.41867417836136933</c:v>
                </c:pt>
                <c:pt idx="529">
                  <c:v>0.41799938669454051</c:v>
                </c:pt>
                <c:pt idx="530">
                  <c:v>0.41667840612184703</c:v>
                </c:pt>
                <c:pt idx="531">
                  <c:v>0.41392884411378539</c:v>
                </c:pt>
                <c:pt idx="532">
                  <c:v>0.41256466753473786</c:v>
                </c:pt>
                <c:pt idx="533">
                  <c:v>0.41165093579672507</c:v>
                </c:pt>
                <c:pt idx="534">
                  <c:v>0.41083955135304684</c:v>
                </c:pt>
                <c:pt idx="535">
                  <c:v>0.41034746711849956</c:v>
                </c:pt>
                <c:pt idx="536">
                  <c:v>0.40809037849819563</c:v>
                </c:pt>
                <c:pt idx="537">
                  <c:v>0.40602806105969547</c:v>
                </c:pt>
                <c:pt idx="538">
                  <c:v>0.40479911522126083</c:v>
                </c:pt>
                <c:pt idx="539">
                  <c:v>0.40493979410681952</c:v>
                </c:pt>
                <c:pt idx="540">
                  <c:v>0.40368263466063126</c:v>
                </c:pt>
                <c:pt idx="541">
                  <c:v>0.40147438476823205</c:v>
                </c:pt>
                <c:pt idx="542">
                  <c:v>0.4006137724434386</c:v>
                </c:pt>
                <c:pt idx="543">
                  <c:v>0.39916262012186732</c:v>
                </c:pt>
                <c:pt idx="544">
                  <c:v>0.39779533031713654</c:v>
                </c:pt>
                <c:pt idx="545">
                  <c:v>0.39753498681938076</c:v>
                </c:pt>
                <c:pt idx="546">
                  <c:v>0.39494614508721321</c:v>
                </c:pt>
                <c:pt idx="547">
                  <c:v>0.39415480203387043</c:v>
                </c:pt>
                <c:pt idx="548">
                  <c:v>0.39241431430036872</c:v>
                </c:pt>
                <c:pt idx="549">
                  <c:v>0.39079407490887985</c:v>
                </c:pt>
                <c:pt idx="550">
                  <c:v>0.39001927086697891</c:v>
                </c:pt>
                <c:pt idx="551">
                  <c:v>0.38943437359175187</c:v>
                </c:pt>
                <c:pt idx="552">
                  <c:v>0.38734072931981472</c:v>
                </c:pt>
                <c:pt idx="553">
                  <c:v>0.38696149951628256</c:v>
                </c:pt>
                <c:pt idx="554">
                  <c:v>0.38543738096776187</c:v>
                </c:pt>
                <c:pt idx="555">
                  <c:v>0.38477815542934896</c:v>
                </c:pt>
                <c:pt idx="556">
                  <c:v>0.38402670058007182</c:v>
                </c:pt>
                <c:pt idx="557">
                  <c:v>0.38217491502839657</c:v>
                </c:pt>
                <c:pt idx="558">
                  <c:v>0.38067881551102434</c:v>
                </c:pt>
                <c:pt idx="559">
                  <c:v>0.3798106146986282</c:v>
                </c:pt>
                <c:pt idx="560">
                  <c:v>0.37842659130585032</c:v>
                </c:pt>
                <c:pt idx="561">
                  <c:v>0.37718013357294805</c:v>
                </c:pt>
                <c:pt idx="562">
                  <c:v>0.37587102217317164</c:v>
                </c:pt>
                <c:pt idx="563">
                  <c:v>0.37471056729976709</c:v>
                </c:pt>
                <c:pt idx="564">
                  <c:v>0.37371667000041253</c:v>
                </c:pt>
                <c:pt idx="565">
                  <c:v>0.37258287212192015</c:v>
                </c:pt>
                <c:pt idx="566">
                  <c:v>0.37102625928033128</c:v>
                </c:pt>
                <c:pt idx="567">
                  <c:v>0.36970099802232342</c:v>
                </c:pt>
                <c:pt idx="568">
                  <c:v>0.36908302272421262</c:v>
                </c:pt>
                <c:pt idx="569">
                  <c:v>0.36853334381452652</c:v>
                </c:pt>
                <c:pt idx="570">
                  <c:v>0.3666074245762706</c:v>
                </c:pt>
                <c:pt idx="571">
                  <c:v>0.3661349925788483</c:v>
                </c:pt>
                <c:pt idx="572">
                  <c:v>0.36620406727369381</c:v>
                </c:pt>
                <c:pt idx="573">
                  <c:v>0.36518156721337508</c:v>
                </c:pt>
                <c:pt idx="574">
                  <c:v>0.36381213706598714</c:v>
                </c:pt>
                <c:pt idx="575">
                  <c:v>0.36251547856894356</c:v>
                </c:pt>
                <c:pt idx="576">
                  <c:v>0.36098299322639926</c:v>
                </c:pt>
                <c:pt idx="577">
                  <c:v>0.36047748320609324</c:v>
                </c:pt>
                <c:pt idx="578">
                  <c:v>0.35910513440962738</c:v>
                </c:pt>
                <c:pt idx="579">
                  <c:v>0.35713310051593938</c:v>
                </c:pt>
                <c:pt idx="580">
                  <c:v>0.35637736498134798</c:v>
                </c:pt>
                <c:pt idx="581">
                  <c:v>0.35540175788288197</c:v>
                </c:pt>
                <c:pt idx="582">
                  <c:v>0.35509549430629939</c:v>
                </c:pt>
                <c:pt idx="583">
                  <c:v>0.35364297994849175</c:v>
                </c:pt>
                <c:pt idx="584">
                  <c:v>0.35339294901081147</c:v>
                </c:pt>
                <c:pt idx="585">
                  <c:v>0.35344762503687227</c:v>
                </c:pt>
                <c:pt idx="586">
                  <c:v>0.35279657171587769</c:v>
                </c:pt>
                <c:pt idx="587">
                  <c:v>0.35176589943814063</c:v>
                </c:pt>
                <c:pt idx="588">
                  <c:v>0.35146780807897637</c:v>
                </c:pt>
                <c:pt idx="589">
                  <c:v>0.3499022447135483</c:v>
                </c:pt>
                <c:pt idx="590">
                  <c:v>0.34944985410646145</c:v>
                </c:pt>
                <c:pt idx="591">
                  <c:v>0.34861259097429181</c:v>
                </c:pt>
                <c:pt idx="592">
                  <c:v>0.3480989087365674</c:v>
                </c:pt>
                <c:pt idx="593">
                  <c:v>0.3473593230602075</c:v>
                </c:pt>
                <c:pt idx="594">
                  <c:v>0.34700519363874593</c:v>
                </c:pt>
                <c:pt idx="595">
                  <c:v>0.34677072882948162</c:v>
                </c:pt>
                <c:pt idx="596">
                  <c:v>0.34782805810213091</c:v>
                </c:pt>
                <c:pt idx="597">
                  <c:v>0.34807653242696962</c:v>
                </c:pt>
                <c:pt idx="598">
                  <c:v>0.3473252721542977</c:v>
                </c:pt>
                <c:pt idx="599">
                  <c:v>0.3461943929248833</c:v>
                </c:pt>
                <c:pt idx="600">
                  <c:v>0.34594299995096667</c:v>
                </c:pt>
                <c:pt idx="601">
                  <c:v>0.34625801947478324</c:v>
                </c:pt>
                <c:pt idx="602">
                  <c:v>0.34656292101512953</c:v>
                </c:pt>
                <c:pt idx="603">
                  <c:v>0.34509737002477359</c:v>
                </c:pt>
                <c:pt idx="604">
                  <c:v>0.34566728490140025</c:v>
                </c:pt>
                <c:pt idx="605">
                  <c:v>0.34644539674558961</c:v>
                </c:pt>
                <c:pt idx="606">
                  <c:v>0.3478150214695826</c:v>
                </c:pt>
                <c:pt idx="607">
                  <c:v>0.34869664806773754</c:v>
                </c:pt>
                <c:pt idx="608">
                  <c:v>0.34892663761508236</c:v>
                </c:pt>
                <c:pt idx="609">
                  <c:v>0.34927240024252032</c:v>
                </c:pt>
                <c:pt idx="610">
                  <c:v>0.35054862819601801</c:v>
                </c:pt>
                <c:pt idx="611">
                  <c:v>0.35149582711012495</c:v>
                </c:pt>
                <c:pt idx="612">
                  <c:v>0.35152832140319318</c:v>
                </c:pt>
                <c:pt idx="613">
                  <c:v>0.35137713538095372</c:v>
                </c:pt>
                <c:pt idx="614">
                  <c:v>0.35227646845018173</c:v>
                </c:pt>
                <c:pt idx="615">
                  <c:v>0.35400664362360801</c:v>
                </c:pt>
                <c:pt idx="616">
                  <c:v>0.35509335396364222</c:v>
                </c:pt>
                <c:pt idx="617">
                  <c:v>0.35556812088032685</c:v>
                </c:pt>
                <c:pt idx="618">
                  <c:v>0.3565264106609301</c:v>
                </c:pt>
                <c:pt idx="619">
                  <c:v>0.35847587366841505</c:v>
                </c:pt>
                <c:pt idx="620">
                  <c:v>0.36059500747563317</c:v>
                </c:pt>
                <c:pt idx="621">
                  <c:v>0.36236487627651981</c:v>
                </c:pt>
                <c:pt idx="622">
                  <c:v>0.3635270823393712</c:v>
                </c:pt>
                <c:pt idx="623">
                  <c:v>0.36465154054081406</c:v>
                </c:pt>
                <c:pt idx="624">
                  <c:v>0.36677865198884529</c:v>
                </c:pt>
                <c:pt idx="625">
                  <c:v>0.36829031763463349</c:v>
                </c:pt>
                <c:pt idx="626">
                  <c:v>0.37036100186715715</c:v>
                </c:pt>
                <c:pt idx="627">
                  <c:v>0.37111751570816931</c:v>
                </c:pt>
                <c:pt idx="628">
                  <c:v>0.3732856828198976</c:v>
                </c:pt>
                <c:pt idx="629">
                  <c:v>0.37421186746064306</c:v>
                </c:pt>
                <c:pt idx="630">
                  <c:v>0.37541610207021736</c:v>
                </c:pt>
                <c:pt idx="631">
                  <c:v>0.37691336904722073</c:v>
                </c:pt>
                <c:pt idx="632">
                  <c:v>0.37802654180556194</c:v>
                </c:pt>
                <c:pt idx="633">
                  <c:v>0.3791928339771225</c:v>
                </c:pt>
                <c:pt idx="634">
                  <c:v>0.38070411046970021</c:v>
                </c:pt>
                <c:pt idx="635">
                  <c:v>0.3812175981308194</c:v>
                </c:pt>
                <c:pt idx="636">
                  <c:v>0.38277790792790711</c:v>
                </c:pt>
                <c:pt idx="637">
                  <c:v>0.38442675008036026</c:v>
                </c:pt>
                <c:pt idx="638">
                  <c:v>0.38563059553672407</c:v>
                </c:pt>
                <c:pt idx="639">
                  <c:v>0.38662449283607864</c:v>
                </c:pt>
                <c:pt idx="640">
                  <c:v>0.38782191726447096</c:v>
                </c:pt>
                <c:pt idx="641">
                  <c:v>0.38911196015693778</c:v>
                </c:pt>
                <c:pt idx="642">
                  <c:v>0.39005876991783422</c:v>
                </c:pt>
                <c:pt idx="643">
                  <c:v>0.39135640129790383</c:v>
                </c:pt>
                <c:pt idx="644">
                  <c:v>0.39265344894815779</c:v>
                </c:pt>
                <c:pt idx="645">
                  <c:v>0.3936016207452907</c:v>
                </c:pt>
                <c:pt idx="646">
                  <c:v>0.39450231585075507</c:v>
                </c:pt>
                <c:pt idx="647">
                  <c:v>0.39564272933382422</c:v>
                </c:pt>
                <c:pt idx="648">
                  <c:v>0.39697947061153882</c:v>
                </c:pt>
                <c:pt idx="649">
                  <c:v>0.39863979278369854</c:v>
                </c:pt>
                <c:pt idx="650">
                  <c:v>0.39994014823624097</c:v>
                </c:pt>
                <c:pt idx="651">
                  <c:v>0.40099864496852139</c:v>
                </c:pt>
                <c:pt idx="652">
                  <c:v>0.40224160032253026</c:v>
                </c:pt>
                <c:pt idx="653">
                  <c:v>0.40338434872486173</c:v>
                </c:pt>
                <c:pt idx="654">
                  <c:v>0.40423231357031736</c:v>
                </c:pt>
                <c:pt idx="655">
                  <c:v>0.40501995966816129</c:v>
                </c:pt>
                <c:pt idx="656">
                  <c:v>0.40486137973492442</c:v>
                </c:pt>
                <c:pt idx="657">
                  <c:v>0.40537000298091364</c:v>
                </c:pt>
                <c:pt idx="658">
                  <c:v>0.40611056154029956</c:v>
                </c:pt>
                <c:pt idx="659">
                  <c:v>0.4069085201982191</c:v>
                </c:pt>
                <c:pt idx="660">
                  <c:v>0.407779250506483</c:v>
                </c:pt>
                <c:pt idx="661">
                  <c:v>0.40820284377600036</c:v>
                </c:pt>
                <c:pt idx="662">
                  <c:v>0.40882957502134509</c:v>
                </c:pt>
                <c:pt idx="663">
                  <c:v>0.41043522116744413</c:v>
                </c:pt>
                <c:pt idx="664">
                  <c:v>0.41121683539052695</c:v>
                </c:pt>
                <c:pt idx="665">
                  <c:v>0.41232047389521359</c:v>
                </c:pt>
                <c:pt idx="666">
                  <c:v>0.4134906575988781</c:v>
                </c:pt>
                <c:pt idx="667">
                  <c:v>0.41441081036486238</c:v>
                </c:pt>
                <c:pt idx="668">
                  <c:v>0.41471863055428654</c:v>
                </c:pt>
                <c:pt idx="669">
                  <c:v>0.4160028361485974</c:v>
                </c:pt>
                <c:pt idx="670">
                  <c:v>0.41676460355795003</c:v>
                </c:pt>
                <c:pt idx="671">
                  <c:v>0.41730144041169304</c:v>
                </c:pt>
                <c:pt idx="672">
                  <c:v>0.4177219204555272</c:v>
                </c:pt>
                <c:pt idx="673">
                  <c:v>0.41791961028640906</c:v>
                </c:pt>
                <c:pt idx="674">
                  <c:v>0.41791999943961938</c:v>
                </c:pt>
                <c:pt idx="675">
                  <c:v>0.41961378878787348</c:v>
                </c:pt>
                <c:pt idx="676">
                  <c:v>0.41933145813373024</c:v>
                </c:pt>
                <c:pt idx="677">
                  <c:v>0.41897402090998032</c:v>
                </c:pt>
                <c:pt idx="678">
                  <c:v>0.41912423404919369</c:v>
                </c:pt>
                <c:pt idx="679">
                  <c:v>0.41939041484510542</c:v>
                </c:pt>
                <c:pt idx="680">
                  <c:v>0.41982976881964396</c:v>
                </c:pt>
                <c:pt idx="681">
                  <c:v>0.42131516662373009</c:v>
                </c:pt>
                <c:pt idx="682">
                  <c:v>0.42127683503250601</c:v>
                </c:pt>
                <c:pt idx="683">
                  <c:v>0.42125115092061982</c:v>
                </c:pt>
                <c:pt idx="684">
                  <c:v>0.42196816571077672</c:v>
                </c:pt>
                <c:pt idx="685">
                  <c:v>0.42292314768909151</c:v>
                </c:pt>
                <c:pt idx="686">
                  <c:v>0.42368647171128571</c:v>
                </c:pt>
                <c:pt idx="687">
                  <c:v>0.42378667866296305</c:v>
                </c:pt>
                <c:pt idx="688">
                  <c:v>0.42369639511815088</c:v>
                </c:pt>
                <c:pt idx="689">
                  <c:v>0.42318952306160851</c:v>
                </c:pt>
                <c:pt idx="690">
                  <c:v>0.42475761592290417</c:v>
                </c:pt>
                <c:pt idx="691">
                  <c:v>0.42469710259868737</c:v>
                </c:pt>
                <c:pt idx="692">
                  <c:v>0.42445602218484624</c:v>
                </c:pt>
                <c:pt idx="693">
                  <c:v>0.42387112490961926</c:v>
                </c:pt>
                <c:pt idx="694">
                  <c:v>0.42354793316838435</c:v>
                </c:pt>
                <c:pt idx="695">
                  <c:v>0.42321695836294154</c:v>
                </c:pt>
                <c:pt idx="696">
                  <c:v>0.42340744885943088</c:v>
                </c:pt>
                <c:pt idx="697">
                  <c:v>0.42273460295865406</c:v>
                </c:pt>
                <c:pt idx="698">
                  <c:v>0.42343040889884437</c:v>
                </c:pt>
                <c:pt idx="699">
                  <c:v>0.42384758114039017</c:v>
                </c:pt>
                <c:pt idx="700">
                  <c:v>0.42429082664703266</c:v>
                </c:pt>
                <c:pt idx="701">
                  <c:v>0.42526701747531415</c:v>
                </c:pt>
                <c:pt idx="702">
                  <c:v>0.42676194953305513</c:v>
                </c:pt>
                <c:pt idx="703">
                  <c:v>0.42760738488264316</c:v>
                </c:pt>
                <c:pt idx="704">
                  <c:v>0.42825454667153379</c:v>
                </c:pt>
                <c:pt idx="705">
                  <c:v>0.42832848578150923</c:v>
                </c:pt>
                <c:pt idx="706">
                  <c:v>0.42842071509237339</c:v>
                </c:pt>
                <c:pt idx="707">
                  <c:v>0.42820629167344454</c:v>
                </c:pt>
                <c:pt idx="708">
                  <c:v>0.42865167752274413</c:v>
                </c:pt>
                <c:pt idx="709">
                  <c:v>0.42781888965249398</c:v>
                </c:pt>
                <c:pt idx="710">
                  <c:v>0.42778600620621543</c:v>
                </c:pt>
                <c:pt idx="711">
                  <c:v>0.42810238776626847</c:v>
                </c:pt>
                <c:pt idx="712">
                  <c:v>0.42830805523796334</c:v>
                </c:pt>
                <c:pt idx="713">
                  <c:v>0.42902370799188383</c:v>
                </c:pt>
                <c:pt idx="714">
                  <c:v>0.43003570091552196</c:v>
                </c:pt>
                <c:pt idx="715">
                  <c:v>0.43013260006491078</c:v>
                </c:pt>
                <c:pt idx="716">
                  <c:v>0.43096422047552968</c:v>
                </c:pt>
                <c:pt idx="717">
                  <c:v>0.43257492561336391</c:v>
                </c:pt>
                <c:pt idx="718">
                  <c:v>0.43332657503924615</c:v>
                </c:pt>
                <c:pt idx="719">
                  <c:v>0.43415021780905189</c:v>
                </c:pt>
                <c:pt idx="720">
                  <c:v>0.43557841009120979</c:v>
                </c:pt>
                <c:pt idx="721">
                  <c:v>0.43695503957299009</c:v>
                </c:pt>
                <c:pt idx="722">
                  <c:v>0.4394248004227761</c:v>
                </c:pt>
                <c:pt idx="723">
                  <c:v>0.44078197224403648</c:v>
                </c:pt>
                <c:pt idx="724">
                  <c:v>0.44182918353321554</c:v>
                </c:pt>
                <c:pt idx="725">
                  <c:v>0.44435011803016872</c:v>
                </c:pt>
                <c:pt idx="726">
                  <c:v>0.44729406206682382</c:v>
                </c:pt>
                <c:pt idx="727">
                  <c:v>0.44849168107182136</c:v>
                </c:pt>
                <c:pt idx="728">
                  <c:v>0.45045320782882864</c:v>
                </c:pt>
                <c:pt idx="729">
                  <c:v>0.45174305614469035</c:v>
                </c:pt>
                <c:pt idx="730">
                  <c:v>0.4535343283721488</c:v>
                </c:pt>
                <c:pt idx="731">
                  <c:v>0.45533279993399972</c:v>
                </c:pt>
                <c:pt idx="732">
                  <c:v>0.45642456926576919</c:v>
                </c:pt>
                <c:pt idx="733">
                  <c:v>0.45753968779016241</c:v>
                </c:pt>
                <c:pt idx="734">
                  <c:v>0.45964617411804265</c:v>
                </c:pt>
                <c:pt idx="735">
                  <c:v>0.4622560301235718</c:v>
                </c:pt>
                <c:pt idx="736">
                  <c:v>0.46483125149337545</c:v>
                </c:pt>
                <c:pt idx="737">
                  <c:v>0.46742340102783153</c:v>
                </c:pt>
                <c:pt idx="738">
                  <c:v>0.46996418233851511</c:v>
                </c:pt>
                <c:pt idx="739">
                  <c:v>0.47333269252771359</c:v>
                </c:pt>
                <c:pt idx="740">
                  <c:v>0.47626340535521527</c:v>
                </c:pt>
                <c:pt idx="741">
                  <c:v>0.47908437697738476</c:v>
                </c:pt>
                <c:pt idx="742">
                  <c:v>0.48126324580239904</c:v>
                </c:pt>
                <c:pt idx="743">
                  <c:v>0.48292454085758474</c:v>
                </c:pt>
                <c:pt idx="744">
                  <c:v>0.48563927365331599</c:v>
                </c:pt>
                <c:pt idx="745">
                  <c:v>0.48803139843762772</c:v>
                </c:pt>
                <c:pt idx="746">
                  <c:v>0.48990789521816325</c:v>
                </c:pt>
                <c:pt idx="747">
                  <c:v>0.49196437535850746</c:v>
                </c:pt>
                <c:pt idx="748">
                  <c:v>0.49495365574417388</c:v>
                </c:pt>
                <c:pt idx="749">
                  <c:v>0.49791374963906049</c:v>
                </c:pt>
                <c:pt idx="750">
                  <c:v>0.50116473555871899</c:v>
                </c:pt>
                <c:pt idx="751">
                  <c:v>0.50383782896093765</c:v>
                </c:pt>
                <c:pt idx="752">
                  <c:v>0.50604646800654718</c:v>
                </c:pt>
                <c:pt idx="753">
                  <c:v>0.50832106852131909</c:v>
                </c:pt>
                <c:pt idx="754">
                  <c:v>0.51014444588863528</c:v>
                </c:pt>
                <c:pt idx="755">
                  <c:v>0.51238207684841952</c:v>
                </c:pt>
                <c:pt idx="756">
                  <c:v>0.51327829669196434</c:v>
                </c:pt>
                <c:pt idx="757">
                  <c:v>0.51441287287687743</c:v>
                </c:pt>
                <c:pt idx="758">
                  <c:v>0.51628314320604662</c:v>
                </c:pt>
                <c:pt idx="759">
                  <c:v>0.51992659013839071</c:v>
                </c:pt>
                <c:pt idx="760">
                  <c:v>0.52283317546684771</c:v>
                </c:pt>
                <c:pt idx="761">
                  <c:v>0.5258502803070576</c:v>
                </c:pt>
                <c:pt idx="762">
                  <c:v>0.52813169100301138</c:v>
                </c:pt>
                <c:pt idx="763">
                  <c:v>0.53077248468876703</c:v>
                </c:pt>
                <c:pt idx="764">
                  <c:v>0.53372148771715733</c:v>
                </c:pt>
                <c:pt idx="765">
                  <c:v>0.53621498691277758</c:v>
                </c:pt>
                <c:pt idx="766">
                  <c:v>0.53749919250708855</c:v>
                </c:pt>
                <c:pt idx="767">
                  <c:v>0.53831544136589671</c:v>
                </c:pt>
                <c:pt idx="768">
                  <c:v>0.53947161555398682</c:v>
                </c:pt>
                <c:pt idx="769">
                  <c:v>0.53959886865378692</c:v>
                </c:pt>
                <c:pt idx="770">
                  <c:v>0.54141310092065864</c:v>
                </c:pt>
                <c:pt idx="771">
                  <c:v>0.54284343354547382</c:v>
                </c:pt>
                <c:pt idx="772">
                  <c:v>0.54322694403432037</c:v>
                </c:pt>
                <c:pt idx="773">
                  <c:v>0.54412724998657436</c:v>
                </c:pt>
                <c:pt idx="774">
                  <c:v>0.54469502452054386</c:v>
                </c:pt>
                <c:pt idx="775">
                  <c:v>0.54580099794449288</c:v>
                </c:pt>
                <c:pt idx="776">
                  <c:v>0.54671550798892632</c:v>
                </c:pt>
                <c:pt idx="777">
                  <c:v>0.54707547470854379</c:v>
                </c:pt>
                <c:pt idx="778">
                  <c:v>0.54673126869394739</c:v>
                </c:pt>
                <c:pt idx="779">
                  <c:v>0.54747455132580614</c:v>
                </c:pt>
                <c:pt idx="780">
                  <c:v>0.54758390337792773</c:v>
                </c:pt>
                <c:pt idx="781">
                  <c:v>0.54838264034226814</c:v>
                </c:pt>
                <c:pt idx="782">
                  <c:v>0.5487928078260268</c:v>
                </c:pt>
                <c:pt idx="783">
                  <c:v>0.54922029262764815</c:v>
                </c:pt>
                <c:pt idx="784">
                  <c:v>0.54907163610127641</c:v>
                </c:pt>
                <c:pt idx="785">
                  <c:v>0.54938451528243581</c:v>
                </c:pt>
                <c:pt idx="786">
                  <c:v>0.54912417178468009</c:v>
                </c:pt>
                <c:pt idx="787">
                  <c:v>0.54910004428563541</c:v>
                </c:pt>
                <c:pt idx="788">
                  <c:v>0.54795087485533234</c:v>
                </c:pt>
                <c:pt idx="789">
                  <c:v>0.54682447088783759</c:v>
                </c:pt>
                <c:pt idx="790">
                  <c:v>0.54675520161638691</c:v>
                </c:pt>
                <c:pt idx="791">
                  <c:v>0.54598428910658992</c:v>
                </c:pt>
                <c:pt idx="792">
                  <c:v>0.54549823674680376</c:v>
                </c:pt>
                <c:pt idx="793">
                  <c:v>0.54484056782123236</c:v>
                </c:pt>
                <c:pt idx="794">
                  <c:v>0.54421870099101766</c:v>
                </c:pt>
                <c:pt idx="795">
                  <c:v>0.54494544461143446</c:v>
                </c:pt>
                <c:pt idx="796">
                  <c:v>0.54503689561587787</c:v>
                </c:pt>
                <c:pt idx="797">
                  <c:v>0.5442630644570029</c:v>
                </c:pt>
                <c:pt idx="798">
                  <c:v>0.54389453636675666</c:v>
                </c:pt>
                <c:pt idx="799">
                  <c:v>0.54354371474758367</c:v>
                </c:pt>
                <c:pt idx="800">
                  <c:v>0.54390270858417511</c:v>
                </c:pt>
                <c:pt idx="801">
                  <c:v>0.54336937410932573</c:v>
                </c:pt>
                <c:pt idx="802">
                  <c:v>0.54223927318633203</c:v>
                </c:pt>
                <c:pt idx="803">
                  <c:v>0.54194254386340412</c:v>
                </c:pt>
                <c:pt idx="804">
                  <c:v>0.54192444823912078</c:v>
                </c:pt>
                <c:pt idx="805">
                  <c:v>0.54118778121183875</c:v>
                </c:pt>
                <c:pt idx="806">
                  <c:v>0.54081049717435858</c:v>
                </c:pt>
                <c:pt idx="807">
                  <c:v>0.54043068364101088</c:v>
                </c:pt>
                <c:pt idx="808">
                  <c:v>0.53905385958262553</c:v>
                </c:pt>
                <c:pt idx="809">
                  <c:v>0.53895968450570941</c:v>
                </c:pt>
                <c:pt idx="810">
                  <c:v>0.53848491758902473</c:v>
                </c:pt>
                <c:pt idx="811">
                  <c:v>0.53772782001819686</c:v>
                </c:pt>
                <c:pt idx="812">
                  <c:v>0.53727504025789963</c:v>
                </c:pt>
                <c:pt idx="813">
                  <c:v>0.53641403877989569</c:v>
                </c:pt>
                <c:pt idx="814">
                  <c:v>0.53424548251495718</c:v>
                </c:pt>
                <c:pt idx="815">
                  <c:v>0.53349013613357621</c:v>
                </c:pt>
                <c:pt idx="816">
                  <c:v>0.53248261847185774</c:v>
                </c:pt>
                <c:pt idx="817">
                  <c:v>0.53184148855772817</c:v>
                </c:pt>
                <c:pt idx="818">
                  <c:v>0.5314632316372222</c:v>
                </c:pt>
                <c:pt idx="819">
                  <c:v>0.53131048900214117</c:v>
                </c:pt>
                <c:pt idx="820">
                  <c:v>0.53016793517641492</c:v>
                </c:pt>
                <c:pt idx="821">
                  <c:v>0.5306639109430662</c:v>
                </c:pt>
                <c:pt idx="822">
                  <c:v>0.53183837533204503</c:v>
                </c:pt>
                <c:pt idx="823">
                  <c:v>0.53204462653355555</c:v>
                </c:pt>
                <c:pt idx="824">
                  <c:v>0.53176054468996559</c:v>
                </c:pt>
                <c:pt idx="825">
                  <c:v>0.53153950566645991</c:v>
                </c:pt>
                <c:pt idx="826">
                  <c:v>0.53118323590234129</c:v>
                </c:pt>
                <c:pt idx="827">
                  <c:v>0.53283071601855803</c:v>
                </c:pt>
                <c:pt idx="828">
                  <c:v>0.53374756098225384</c:v>
                </c:pt>
                <c:pt idx="829">
                  <c:v>0.53399661903690809</c:v>
                </c:pt>
                <c:pt idx="830">
                  <c:v>0.53459630413413028</c:v>
                </c:pt>
                <c:pt idx="831">
                  <c:v>0.53498740311057957</c:v>
                </c:pt>
                <c:pt idx="832">
                  <c:v>0.5371870916323499</c:v>
                </c:pt>
                <c:pt idx="833">
                  <c:v>0.53978507846496193</c:v>
                </c:pt>
                <c:pt idx="834">
                  <c:v>0.54199566327662352</c:v>
                </c:pt>
                <c:pt idx="835">
                  <c:v>0.54325885459757284</c:v>
                </c:pt>
                <c:pt idx="836">
                  <c:v>0.54489407638766207</c:v>
                </c:pt>
                <c:pt idx="837">
                  <c:v>0.5467184266380043</c:v>
                </c:pt>
                <c:pt idx="838">
                  <c:v>0.54893329213498021</c:v>
                </c:pt>
                <c:pt idx="839">
                  <c:v>0.5509753736065397</c:v>
                </c:pt>
                <c:pt idx="840">
                  <c:v>0.55377591468516352</c:v>
                </c:pt>
                <c:pt idx="841">
                  <c:v>0.5559730737110663</c:v>
                </c:pt>
                <c:pt idx="842">
                  <c:v>0.55948167905600776</c:v>
                </c:pt>
                <c:pt idx="843">
                  <c:v>0.56285777773280909</c:v>
                </c:pt>
                <c:pt idx="844">
                  <c:v>0.56642592351894128</c:v>
                </c:pt>
                <c:pt idx="845">
                  <c:v>0.57181277683386511</c:v>
                </c:pt>
                <c:pt idx="846">
                  <c:v>0.57585393834723519</c:v>
                </c:pt>
                <c:pt idx="847">
                  <c:v>0.58058429019621893</c:v>
                </c:pt>
                <c:pt idx="848">
                  <c:v>0.58531756069428054</c:v>
                </c:pt>
                <c:pt idx="849">
                  <c:v>0.58907347290442957</c:v>
                </c:pt>
                <c:pt idx="850">
                  <c:v>0.59360496746290015</c:v>
                </c:pt>
                <c:pt idx="851">
                  <c:v>0.59899551773332271</c:v>
                </c:pt>
                <c:pt idx="852">
                  <c:v>0.60214804789075072</c:v>
                </c:pt>
                <c:pt idx="853">
                  <c:v>0.60550021364511264</c:v>
                </c:pt>
                <c:pt idx="854">
                  <c:v>0.60848579707528028</c:v>
                </c:pt>
                <c:pt idx="855">
                  <c:v>0.61283224928220703</c:v>
                </c:pt>
                <c:pt idx="856">
                  <c:v>0.61757524861052848</c:v>
                </c:pt>
                <c:pt idx="857">
                  <c:v>0.62210810520523563</c:v>
                </c:pt>
                <c:pt idx="858">
                  <c:v>0.62578268439441165</c:v>
                </c:pt>
                <c:pt idx="859">
                  <c:v>0.63044512900818084</c:v>
                </c:pt>
                <c:pt idx="860">
                  <c:v>0.63586155796709487</c:v>
                </c:pt>
                <c:pt idx="861">
                  <c:v>0.640491508287796</c:v>
                </c:pt>
                <c:pt idx="862">
                  <c:v>0.64427777444835588</c:v>
                </c:pt>
                <c:pt idx="863">
                  <c:v>0.64953581805063831</c:v>
                </c:pt>
                <c:pt idx="864">
                  <c:v>0.65464228647747069</c:v>
                </c:pt>
                <c:pt idx="865">
                  <c:v>0.66036167121067912</c:v>
                </c:pt>
                <c:pt idx="866">
                  <c:v>0.66615713539651999</c:v>
                </c:pt>
                <c:pt idx="867">
                  <c:v>0.67114413378776072</c:v>
                </c:pt>
                <c:pt idx="868">
                  <c:v>0.67623211743709943</c:v>
                </c:pt>
                <c:pt idx="869">
                  <c:v>0.68153802688426046</c:v>
                </c:pt>
                <c:pt idx="870">
                  <c:v>0.6872924354064045</c:v>
                </c:pt>
                <c:pt idx="871">
                  <c:v>0.69332936915929677</c:v>
                </c:pt>
                <c:pt idx="872">
                  <c:v>0.69860122770054833</c:v>
                </c:pt>
                <c:pt idx="873">
                  <c:v>0.70539934513297764</c:v>
                </c:pt>
                <c:pt idx="874">
                  <c:v>0.71274169333014759</c:v>
                </c:pt>
                <c:pt idx="875">
                  <c:v>0.71948085405120166</c:v>
                </c:pt>
                <c:pt idx="876">
                  <c:v>0.72637373029036278</c:v>
                </c:pt>
                <c:pt idx="877">
                  <c:v>0.73298583248822236</c:v>
                </c:pt>
                <c:pt idx="878">
                  <c:v>0.7394942253555109</c:v>
                </c:pt>
                <c:pt idx="879">
                  <c:v>0.74811494184883576</c:v>
                </c:pt>
                <c:pt idx="880">
                  <c:v>0.75528333856095808</c:v>
                </c:pt>
                <c:pt idx="881">
                  <c:v>0.76144285557512581</c:v>
                </c:pt>
                <c:pt idx="882">
                  <c:v>0.77026573716125202</c:v>
                </c:pt>
                <c:pt idx="883">
                  <c:v>0.77770206585873281</c:v>
                </c:pt>
                <c:pt idx="884">
                  <c:v>0.7850006343197331</c:v>
                </c:pt>
                <c:pt idx="885">
                  <c:v>0.79268329699939521</c:v>
                </c:pt>
                <c:pt idx="886">
                  <c:v>0.79941000481771674</c:v>
                </c:pt>
                <c:pt idx="887">
                  <c:v>0.80609098713381655</c:v>
                </c:pt>
                <c:pt idx="888">
                  <c:v>0.81383805466979964</c:v>
                </c:pt>
                <c:pt idx="889">
                  <c:v>0.81896884517228219</c:v>
                </c:pt>
                <c:pt idx="890">
                  <c:v>0.82600940505478881</c:v>
                </c:pt>
                <c:pt idx="891">
                  <c:v>0.83298536550436975</c:v>
                </c:pt>
                <c:pt idx="892">
                  <c:v>0.83890730448358997</c:v>
                </c:pt>
                <c:pt idx="893">
                  <c:v>0.84528669306163184</c:v>
                </c:pt>
                <c:pt idx="894">
                  <c:v>0.85230273629188369</c:v>
                </c:pt>
                <c:pt idx="895">
                  <c:v>0.85818634367987945</c:v>
                </c:pt>
                <c:pt idx="896">
                  <c:v>0.8667407095508316</c:v>
                </c:pt>
                <c:pt idx="897">
                  <c:v>0.87491039747330612</c:v>
                </c:pt>
                <c:pt idx="898">
                  <c:v>0.88195329227507524</c:v>
                </c:pt>
                <c:pt idx="899">
                  <c:v>0.88879830266935766</c:v>
                </c:pt>
                <c:pt idx="900">
                  <c:v>0.8952035699358909</c:v>
                </c:pt>
                <c:pt idx="901">
                  <c:v>0.90116422965954546</c:v>
                </c:pt>
                <c:pt idx="902">
                  <c:v>0.90839839326422489</c:v>
                </c:pt>
                <c:pt idx="903">
                  <c:v>0.91343247919392367</c:v>
                </c:pt>
                <c:pt idx="904">
                  <c:v>0.91690450413708779</c:v>
                </c:pt>
                <c:pt idx="905">
                  <c:v>0.92159535693521621</c:v>
                </c:pt>
                <c:pt idx="906">
                  <c:v>0.92774514511912376</c:v>
                </c:pt>
                <c:pt idx="907">
                  <c:v>0.93328182242005064</c:v>
                </c:pt>
                <c:pt idx="908">
                  <c:v>0.9389296029625458</c:v>
                </c:pt>
                <c:pt idx="909">
                  <c:v>0.94413627834105562</c:v>
                </c:pt>
                <c:pt idx="910">
                  <c:v>0.94939704601581054</c:v>
                </c:pt>
                <c:pt idx="911">
                  <c:v>0.95492905347821266</c:v>
                </c:pt>
                <c:pt idx="912">
                  <c:v>0.95869819689751512</c:v>
                </c:pt>
                <c:pt idx="913">
                  <c:v>0.96255976420428691</c:v>
                </c:pt>
                <c:pt idx="914">
                  <c:v>0.96577105649648476</c:v>
                </c:pt>
                <c:pt idx="915">
                  <c:v>0.9687996413564014</c:v>
                </c:pt>
                <c:pt idx="916">
                  <c:v>0.97120207870078878</c:v>
                </c:pt>
                <c:pt idx="917">
                  <c:v>0.97426607650285135</c:v>
                </c:pt>
                <c:pt idx="918">
                  <c:v>0.97663329548169786</c:v>
                </c:pt>
                <c:pt idx="919">
                  <c:v>0.97967277663150532</c:v>
                </c:pt>
                <c:pt idx="920">
                  <c:v>0.98313565647422518</c:v>
                </c:pt>
                <c:pt idx="921">
                  <c:v>0.98702057297362089</c:v>
                </c:pt>
                <c:pt idx="922">
                  <c:v>0.98904533712731779</c:v>
                </c:pt>
                <c:pt idx="923">
                  <c:v>0.99102340289576707</c:v>
                </c:pt>
                <c:pt idx="924">
                  <c:v>0.99208189962804749</c:v>
                </c:pt>
                <c:pt idx="925">
                  <c:v>0.99421562668065544</c:v>
                </c:pt>
                <c:pt idx="926">
                  <c:v>0.9963036282310419</c:v>
                </c:pt>
                <c:pt idx="927">
                  <c:v>0.99672936184321648</c:v>
                </c:pt>
                <c:pt idx="928">
                  <c:v>0.99671963301295652</c:v>
                </c:pt>
                <c:pt idx="929">
                  <c:v>0.9976814251724534</c:v>
                </c:pt>
                <c:pt idx="930">
                  <c:v>1</c:v>
                </c:pt>
                <c:pt idx="931">
                  <c:v>1.001379353554253</c:v>
                </c:pt>
                <c:pt idx="932">
                  <c:v>1.0022623421886443</c:v>
                </c:pt>
                <c:pt idx="933">
                  <c:v>1.0032484564237909</c:v>
                </c:pt>
                <c:pt idx="934">
                  <c:v>1.002470733732812</c:v>
                </c:pt>
                <c:pt idx="935">
                  <c:v>1.0032918470067504</c:v>
                </c:pt>
                <c:pt idx="936">
                  <c:v>1.0040791039513841</c:v>
                </c:pt>
                <c:pt idx="937">
                  <c:v>1.0028618327092615</c:v>
                </c:pt>
                <c:pt idx="938">
                  <c:v>1.0022382146895998</c:v>
                </c:pt>
                <c:pt idx="939">
                  <c:v>1.003380768515326</c:v>
                </c:pt>
                <c:pt idx="940">
                  <c:v>1.0031871647931534</c:v>
                </c:pt>
                <c:pt idx="941">
                  <c:v>1.0039351172635369</c:v>
                </c:pt>
                <c:pt idx="942">
                  <c:v>1.0047245145508279</c:v>
                </c:pt>
                <c:pt idx="943">
                  <c:v>1.003957493573135</c:v>
                </c:pt>
                <c:pt idx="944">
                  <c:v>1.0048572157955731</c:v>
                </c:pt>
                <c:pt idx="945">
                  <c:v>1.0046996087453623</c:v>
                </c:pt>
                <c:pt idx="946">
                  <c:v>1.0042096648534722</c:v>
                </c:pt>
                <c:pt idx="947">
                  <c:v>1.0046278099780441</c:v>
                </c:pt>
                <c:pt idx="948">
                  <c:v>1.0052500659614692</c:v>
                </c:pt>
                <c:pt idx="949">
                  <c:v>1.0038639022260343</c:v>
                </c:pt>
                <c:pt idx="950">
                  <c:v>1.0034366120010181</c:v>
                </c:pt>
                <c:pt idx="951">
                  <c:v>1.0031614806812672</c:v>
                </c:pt>
                <c:pt idx="952">
                  <c:v>1.0036594022139704</c:v>
                </c:pt>
                <c:pt idx="953">
                  <c:v>1.0009937027227493</c:v>
                </c:pt>
                <c:pt idx="954">
                  <c:v>1.0001009852580982</c:v>
                </c:pt>
                <c:pt idx="955">
                  <c:v>0.99877027585514477</c:v>
                </c:pt>
                <c:pt idx="956">
                  <c:v>0.99667351835752449</c:v>
                </c:pt>
                <c:pt idx="957">
                  <c:v>0.99500191074226318</c:v>
                </c:pt>
                <c:pt idx="958">
                  <c:v>0.99089614979596718</c:v>
                </c:pt>
                <c:pt idx="959">
                  <c:v>0.9869620054154562</c:v>
                </c:pt>
                <c:pt idx="960">
                  <c:v>0.98396747146144947</c:v>
                </c:pt>
                <c:pt idx="961">
                  <c:v>0.97791633361637764</c:v>
                </c:pt>
                <c:pt idx="962">
                  <c:v>0.97364849035795109</c:v>
                </c:pt>
                <c:pt idx="963">
                  <c:v>0.96789466556562265</c:v>
                </c:pt>
                <c:pt idx="964">
                  <c:v>0.9630304450122622</c:v>
                </c:pt>
                <c:pt idx="965">
                  <c:v>0.95787747277678725</c:v>
                </c:pt>
                <c:pt idx="966">
                  <c:v>0.95223377834300138</c:v>
                </c:pt>
                <c:pt idx="967">
                  <c:v>0.94553917566453749</c:v>
                </c:pt>
                <c:pt idx="968">
                  <c:v>0.94028833139664758</c:v>
                </c:pt>
                <c:pt idx="969">
                  <c:v>0.93241751313975829</c:v>
                </c:pt>
                <c:pt idx="970">
                  <c:v>0.92685923783565438</c:v>
                </c:pt>
                <c:pt idx="971">
                  <c:v>0.92019421080118102</c:v>
                </c:pt>
                <c:pt idx="972">
                  <c:v>0.91452950209403361</c:v>
                </c:pt>
                <c:pt idx="973">
                  <c:v>0.90714026093501066</c:v>
                </c:pt>
                <c:pt idx="974">
                  <c:v>0.90420682403503627</c:v>
                </c:pt>
                <c:pt idx="975">
                  <c:v>0.89599880452133784</c:v>
                </c:pt>
                <c:pt idx="976">
                  <c:v>0.89009787981547916</c:v>
                </c:pt>
                <c:pt idx="977">
                  <c:v>0.88410803360104473</c:v>
                </c:pt>
                <c:pt idx="978">
                  <c:v>0.87698341662509227</c:v>
                </c:pt>
                <c:pt idx="979">
                  <c:v>0.87010649566755738</c:v>
                </c:pt>
                <c:pt idx="980">
                  <c:v>0.86402850625096805</c:v>
                </c:pt>
                <c:pt idx="981">
                  <c:v>0.85569245533104876</c:v>
                </c:pt>
                <c:pt idx="982">
                  <c:v>0.84920060147520204</c:v>
                </c:pt>
                <c:pt idx="983">
                  <c:v>0.84171913100531526</c:v>
                </c:pt>
                <c:pt idx="984">
                  <c:v>0.83500857304522513</c:v>
                </c:pt>
                <c:pt idx="985">
                  <c:v>0.82809448795609741</c:v>
                </c:pt>
                <c:pt idx="986">
                  <c:v>0.82149308747152383</c:v>
                </c:pt>
                <c:pt idx="987">
                  <c:v>0.81266728723631954</c:v>
                </c:pt>
                <c:pt idx="988">
                  <c:v>0.80302796221478001</c:v>
                </c:pt>
                <c:pt idx="989">
                  <c:v>0.79535230429290482</c:v>
                </c:pt>
                <c:pt idx="990">
                  <c:v>0.78890189525396526</c:v>
                </c:pt>
                <c:pt idx="991">
                  <c:v>0.77876523242953788</c:v>
                </c:pt>
                <c:pt idx="992">
                  <c:v>0.76910177990895379</c:v>
                </c:pt>
                <c:pt idx="993">
                  <c:v>0.75519033094367327</c:v>
                </c:pt>
                <c:pt idx="994">
                  <c:v>0.74702823150880149</c:v>
                </c:pt>
                <c:pt idx="995">
                  <c:v>0.73836120578343944</c:v>
                </c:pt>
                <c:pt idx="996">
                  <c:v>0.72936768051455403</c:v>
                </c:pt>
                <c:pt idx="997">
                  <c:v>0.71796451856688881</c:v>
                </c:pt>
                <c:pt idx="998">
                  <c:v>0.70835554749576024</c:v>
                </c:pt>
                <c:pt idx="999">
                  <c:v>0.69905225627139878</c:v>
                </c:pt>
                <c:pt idx="1000">
                  <c:v>0.69300656657127224</c:v>
                </c:pt>
                <c:pt idx="1001">
                  <c:v>0.68195656116204273</c:v>
                </c:pt>
                <c:pt idx="1002">
                  <c:v>0.67029091537396479</c:v>
                </c:pt>
                <c:pt idx="1003">
                  <c:v>0.65717742506660359</c:v>
                </c:pt>
                <c:pt idx="1004">
                  <c:v>0.64664168562491398</c:v>
                </c:pt>
                <c:pt idx="1005">
                  <c:v>0.63632465028746765</c:v>
                </c:pt>
                <c:pt idx="1006">
                  <c:v>0.62450587271109825</c:v>
                </c:pt>
                <c:pt idx="1007">
                  <c:v>0.61468053245498877</c:v>
                </c:pt>
                <c:pt idx="1008">
                  <c:v>0.60490266889054767</c:v>
                </c:pt>
                <c:pt idx="1009">
                  <c:v>0.59463291566816445</c:v>
                </c:pt>
                <c:pt idx="1010">
                  <c:v>0.5850383432658206</c:v>
                </c:pt>
                <c:pt idx="1011">
                  <c:v>0.57181705751917944</c:v>
                </c:pt>
                <c:pt idx="1012">
                  <c:v>0.56067034753716616</c:v>
                </c:pt>
                <c:pt idx="1013">
                  <c:v>0.55194358679400812</c:v>
                </c:pt>
                <c:pt idx="1014">
                  <c:v>0.53852363833345929</c:v>
                </c:pt>
                <c:pt idx="1015">
                  <c:v>0.52823423287395099</c:v>
                </c:pt>
                <c:pt idx="1016">
                  <c:v>0.51835947016012107</c:v>
                </c:pt>
                <c:pt idx="1017">
                  <c:v>0.51007751153644698</c:v>
                </c:pt>
                <c:pt idx="1018">
                  <c:v>0.50144959570872971</c:v>
                </c:pt>
                <c:pt idx="1019">
                  <c:v>0.49236286824595427</c:v>
                </c:pt>
                <c:pt idx="1020">
                  <c:v>0.48172458693332487</c:v>
                </c:pt>
                <c:pt idx="1021">
                  <c:v>0.47291065587103781</c:v>
                </c:pt>
                <c:pt idx="1022">
                  <c:v>0.4635587204953765</c:v>
                </c:pt>
                <c:pt idx="1023">
                  <c:v>0.45245170414082375</c:v>
                </c:pt>
                <c:pt idx="1024">
                  <c:v>0.44269718976900641</c:v>
                </c:pt>
                <c:pt idx="1025">
                  <c:v>0.43448683533604548</c:v>
                </c:pt>
                <c:pt idx="1026">
                  <c:v>0.42450369345311995</c:v>
                </c:pt>
                <c:pt idx="1027">
                  <c:v>0.41424658771007472</c:v>
                </c:pt>
                <c:pt idx="1028">
                  <c:v>0.40556827654161104</c:v>
                </c:pt>
                <c:pt idx="1029">
                  <c:v>0.39576628547812537</c:v>
                </c:pt>
                <c:pt idx="1030">
                  <c:v>0.39069347880399219</c:v>
                </c:pt>
                <c:pt idx="1031">
                  <c:v>0.38395509638935876</c:v>
                </c:pt>
                <c:pt idx="1032">
                  <c:v>0.37396183652296278</c:v>
                </c:pt>
                <c:pt idx="1033">
                  <c:v>0.36695980280828533</c:v>
                </c:pt>
                <c:pt idx="1034">
                  <c:v>0.36115558267521047</c:v>
                </c:pt>
                <c:pt idx="1035">
                  <c:v>0.35288315830519118</c:v>
                </c:pt>
                <c:pt idx="1036">
                  <c:v>0.34550909412137387</c:v>
                </c:pt>
                <c:pt idx="1037">
                  <c:v>0.33660585239730051</c:v>
                </c:pt>
                <c:pt idx="1038">
                  <c:v>0.32668205637896047</c:v>
                </c:pt>
                <c:pt idx="1039">
                  <c:v>0.32444987356412197</c:v>
                </c:pt>
                <c:pt idx="1040">
                  <c:v>0.32008435284988573</c:v>
                </c:pt>
                <c:pt idx="1041">
                  <c:v>0.31033373001017245</c:v>
                </c:pt>
                <c:pt idx="1042">
                  <c:v>0.30523232057507504</c:v>
                </c:pt>
                <c:pt idx="1043">
                  <c:v>0.30073215285004135</c:v>
                </c:pt>
                <c:pt idx="1044">
                  <c:v>0.29296698968977491</c:v>
                </c:pt>
                <c:pt idx="1045">
                  <c:v>0.29040480495251941</c:v>
                </c:pt>
                <c:pt idx="1046">
                  <c:v>0.2787420778135194</c:v>
                </c:pt>
                <c:pt idx="1047">
                  <c:v>0.27211207456798164</c:v>
                </c:pt>
                <c:pt idx="1048">
                  <c:v>0.26709413849651431</c:v>
                </c:pt>
                <c:pt idx="1049">
                  <c:v>0.26122551350711876</c:v>
                </c:pt>
                <c:pt idx="1050">
                  <c:v>0.25435462442434509</c:v>
                </c:pt>
                <c:pt idx="1051">
                  <c:v>0.25181170277100445</c:v>
                </c:pt>
                <c:pt idx="1052">
                  <c:v>0.24369785833422197</c:v>
                </c:pt>
                <c:pt idx="1053">
                  <c:v>0.24192779495673006</c:v>
                </c:pt>
                <c:pt idx="1054">
                  <c:v>0.23557019895847037</c:v>
                </c:pt>
                <c:pt idx="1055">
                  <c:v>0.23009481328818118</c:v>
                </c:pt>
                <c:pt idx="1056">
                  <c:v>0.22516229634639623</c:v>
                </c:pt>
                <c:pt idx="1057">
                  <c:v>0.22038719187821687</c:v>
                </c:pt>
                <c:pt idx="1058">
                  <c:v>0.2126358436569194</c:v>
                </c:pt>
                <c:pt idx="1059">
                  <c:v>0.20975669362979549</c:v>
                </c:pt>
                <c:pt idx="1060">
                  <c:v>0.20601518008843114</c:v>
                </c:pt>
                <c:pt idx="1061">
                  <c:v>0.200039148812966</c:v>
                </c:pt>
                <c:pt idx="1062">
                  <c:v>0.19237283056814039</c:v>
                </c:pt>
                <c:pt idx="1063">
                  <c:v>0.18462440099592087</c:v>
                </c:pt>
                <c:pt idx="1064">
                  <c:v>0.17838432926720113</c:v>
                </c:pt>
                <c:pt idx="1065">
                  <c:v>0.17447256119628807</c:v>
                </c:pt>
                <c:pt idx="1066">
                  <c:v>0.16797331342944383</c:v>
                </c:pt>
                <c:pt idx="1067">
                  <c:v>0.16095123832443078</c:v>
                </c:pt>
                <c:pt idx="1068">
                  <c:v>0.15651625376213862</c:v>
                </c:pt>
                <c:pt idx="1069">
                  <c:v>0.15922553841292431</c:v>
                </c:pt>
                <c:pt idx="1070">
                  <c:v>0.15965010456546766</c:v>
                </c:pt>
                <c:pt idx="1071">
                  <c:v>0.15355090629891172</c:v>
                </c:pt>
                <c:pt idx="1072">
                  <c:v>0.14814226040420561</c:v>
                </c:pt>
                <c:pt idx="1073">
                  <c:v>0.14378510648399298</c:v>
                </c:pt>
                <c:pt idx="1074">
                  <c:v>0.14142041700101413</c:v>
                </c:pt>
                <c:pt idx="1075">
                  <c:v>0.1390312108657803</c:v>
                </c:pt>
                <c:pt idx="1076">
                  <c:v>0.13105045682695371</c:v>
                </c:pt>
                <c:pt idx="1077">
                  <c:v>0.12284632884535909</c:v>
                </c:pt>
                <c:pt idx="1078">
                  <c:v>0.12331195066159936</c:v>
                </c:pt>
                <c:pt idx="1079">
                  <c:v>0.12399160674355818</c:v>
                </c:pt>
                <c:pt idx="1080">
                  <c:v>0.12418404300609959</c:v>
                </c:pt>
                <c:pt idx="1081">
                  <c:v>0.11763984804345436</c:v>
                </c:pt>
                <c:pt idx="1082">
                  <c:v>0.11231778873806171</c:v>
                </c:pt>
                <c:pt idx="1083">
                  <c:v>0.10989939611204808</c:v>
                </c:pt>
                <c:pt idx="1084">
                  <c:v>0.1102447695862757</c:v>
                </c:pt>
                <c:pt idx="1085">
                  <c:v>0.10193771058053099</c:v>
                </c:pt>
                <c:pt idx="1086">
                  <c:v>9.8458486302974421E-2</c:v>
                </c:pt>
                <c:pt idx="1087">
                  <c:v>9.5393710194490972E-2</c:v>
                </c:pt>
                <c:pt idx="1088">
                  <c:v>9.1475715672211605E-2</c:v>
                </c:pt>
                <c:pt idx="1089">
                  <c:v>9.1579425002782433E-2</c:v>
                </c:pt>
                <c:pt idx="1090">
                  <c:v>8.8643069453730045E-2</c:v>
                </c:pt>
                <c:pt idx="1091">
                  <c:v>9.3128254780163428E-2</c:v>
                </c:pt>
                <c:pt idx="1092">
                  <c:v>9.9211108611882745E-2</c:v>
                </c:pt>
                <c:pt idx="1093">
                  <c:v>9.8364116649453145E-2</c:v>
                </c:pt>
                <c:pt idx="1094">
                  <c:v>9.3308821869787756E-2</c:v>
                </c:pt>
                <c:pt idx="1095">
                  <c:v>9.6548911499555176E-2</c:v>
                </c:pt>
                <c:pt idx="1096">
                  <c:v>9.1235608141396446E-2</c:v>
                </c:pt>
                <c:pt idx="1097">
                  <c:v>9.5703476149967159E-2</c:v>
                </c:pt>
                <c:pt idx="1098">
                  <c:v>8.7879745431535899E-2</c:v>
                </c:pt>
                <c:pt idx="1099">
                  <c:v>8.1886396838207962E-2</c:v>
                </c:pt>
                <c:pt idx="1100">
                  <c:v>7.9181003719526341E-2</c:v>
                </c:pt>
                <c:pt idx="1101">
                  <c:v>8.1388086152294314E-2</c:v>
                </c:pt>
                <c:pt idx="1102">
                  <c:v>7.759403692752645E-2</c:v>
                </c:pt>
                <c:pt idx="1103">
                  <c:v>7.2293381048705654E-2</c:v>
                </c:pt>
                <c:pt idx="1104">
                  <c:v>6.3467191660291064E-2</c:v>
                </c:pt>
                <c:pt idx="1105">
                  <c:v>6.1461301437298485E-2</c:v>
                </c:pt>
                <c:pt idx="1106">
                  <c:v>6.2559491797039457E-2</c:v>
                </c:pt>
                <c:pt idx="1107">
                  <c:v>6.0839823760294072E-2</c:v>
                </c:pt>
                <c:pt idx="1108">
                  <c:v>5.6840301640436464E-2</c:v>
                </c:pt>
                <c:pt idx="1109">
                  <c:v>5.7688850215707632E-2</c:v>
                </c:pt>
                <c:pt idx="1110">
                  <c:v>6.2492557444851118E-2</c:v>
                </c:pt>
                <c:pt idx="1111">
                  <c:v>6.1309726261848746E-2</c:v>
                </c:pt>
                <c:pt idx="1112">
                  <c:v>5.5352374340482575E-2</c:v>
                </c:pt>
                <c:pt idx="1113">
                  <c:v>5.7449326414708103E-2</c:v>
                </c:pt>
                <c:pt idx="1114">
                  <c:v>5.6194696464387427E-2</c:v>
                </c:pt>
                <c:pt idx="1115">
                  <c:v>4.9834570970260138E-2</c:v>
                </c:pt>
                <c:pt idx="1116">
                  <c:v>4.6816493247024346E-2</c:v>
                </c:pt>
                <c:pt idx="1117">
                  <c:v>4.330438552318925E-2</c:v>
                </c:pt>
                <c:pt idx="1118">
                  <c:v>4.82834062736167E-2</c:v>
                </c:pt>
                <c:pt idx="1119">
                  <c:v>5.2968616350194293E-2</c:v>
                </c:pt>
                <c:pt idx="1120">
                  <c:v>4.3107279422123036E-2</c:v>
                </c:pt>
                <c:pt idx="1121">
                  <c:v>4.1627913492797909E-2</c:v>
                </c:pt>
                <c:pt idx="1122">
                  <c:v>4.158783071212703E-2</c:v>
                </c:pt>
                <c:pt idx="1123">
                  <c:v>4.0573892022436997E-2</c:v>
                </c:pt>
                <c:pt idx="1124">
                  <c:v>3.5982467869565195E-2</c:v>
                </c:pt>
                <c:pt idx="1125">
                  <c:v>2.6763233738649351E-2</c:v>
                </c:pt>
                <c:pt idx="1126">
                  <c:v>1.7565013881094969E-2</c:v>
                </c:pt>
                <c:pt idx="1127">
                  <c:v>1.8422123826994895E-2</c:v>
                </c:pt>
                <c:pt idx="1128">
                  <c:v>2.2101178278090425E-2</c:v>
                </c:pt>
                <c:pt idx="1129">
                  <c:v>1.8859921188691824E-2</c:v>
                </c:pt>
                <c:pt idx="1130">
                  <c:v>2.3877662683553805E-2</c:v>
                </c:pt>
                <c:pt idx="1131">
                  <c:v>2.5641888762889711E-2</c:v>
                </c:pt>
                <c:pt idx="1132">
                  <c:v>3.4864430696093879E-2</c:v>
                </c:pt>
                <c:pt idx="1133">
                  <c:v>3.6008735711266948E-2</c:v>
                </c:pt>
                <c:pt idx="1134">
                  <c:v>3.6839577815465117E-2</c:v>
                </c:pt>
                <c:pt idx="1135">
                  <c:v>3.2348555190875747E-2</c:v>
                </c:pt>
                <c:pt idx="1136">
                  <c:v>3.4006737020378396E-2</c:v>
                </c:pt>
                <c:pt idx="1137">
                  <c:v>2.5648309790861263E-2</c:v>
                </c:pt>
                <c:pt idx="1138">
                  <c:v>2.2777915710971257E-2</c:v>
                </c:pt>
                <c:pt idx="1139">
                  <c:v>1.602513462755312E-2</c:v>
                </c:pt>
                <c:pt idx="1140">
                  <c:v>1.6540568054724276E-2</c:v>
                </c:pt>
                <c:pt idx="1141">
                  <c:v>1.6742149417710066E-2</c:v>
                </c:pt>
                <c:pt idx="1142">
                  <c:v>1.5086302507469786E-2</c:v>
                </c:pt>
                <c:pt idx="1143">
                  <c:v>2.189609453621108E-2</c:v>
                </c:pt>
                <c:pt idx="1144">
                  <c:v>2.1926059333411695E-2</c:v>
                </c:pt>
                <c:pt idx="1145">
                  <c:v>2.8546528325294675E-2</c:v>
                </c:pt>
                <c:pt idx="1146">
                  <c:v>2.2774413332077633E-2</c:v>
                </c:pt>
                <c:pt idx="1147">
                  <c:v>2.4366439115812738E-2</c:v>
                </c:pt>
                <c:pt idx="1148">
                  <c:v>1.571089341015736E-2</c:v>
                </c:pt>
                <c:pt idx="1149">
                  <c:v>1.8140571479272512E-2</c:v>
                </c:pt>
                <c:pt idx="1150">
                  <c:v>4.8974931528492742E-3</c:v>
                </c:pt>
                <c:pt idx="1151">
                  <c:v>2.5544016730474342E-3</c:v>
                </c:pt>
                <c:pt idx="1152">
                  <c:v>-1.3667060749151584E-3</c:v>
                </c:pt>
                <c:pt idx="1153">
                  <c:v>1.7579996279695207E-3</c:v>
                </c:pt>
                <c:pt idx="1154">
                  <c:v>0</c:v>
                </c:pt>
                <c:pt idx="1155">
                  <c:v>6.306616927697615E-3</c:v>
                </c:pt>
                <c:pt idx="1156">
                  <c:v>-7.4836108125441317E-3</c:v>
                </c:pt>
                <c:pt idx="1157">
                  <c:v>-3.5428508274564941E-3</c:v>
                </c:pt>
                <c:pt idx="1158">
                  <c:v>-7.5242773230308401E-4</c:v>
                </c:pt>
                <c:pt idx="1159">
                  <c:v>-4.6980521325206918E-3</c:v>
                </c:pt>
                <c:pt idx="1160">
                  <c:v>-7.3248363027020556E-3</c:v>
                </c:pt>
                <c:pt idx="1161">
                  <c:v>-1.3004138255239399E-2</c:v>
                </c:pt>
                <c:pt idx="1162">
                  <c:v>-1.3120105911937763E-2</c:v>
                </c:pt>
                <c:pt idx="1163">
                  <c:v>-5.9022867420949884E-3</c:v>
                </c:pt>
                <c:pt idx="1164">
                  <c:v>-1.0161763206497964E-2</c:v>
                </c:pt>
                <c:pt idx="1165">
                  <c:v>-1.0081208491945741E-2</c:v>
                </c:pt>
                <c:pt idx="1166">
                  <c:v>-8.0041032314504199E-3</c:v>
                </c:pt>
                <c:pt idx="1167">
                  <c:v>-8.3541465442027851E-3</c:v>
                </c:pt>
                <c:pt idx="1168">
                  <c:v>-7.759715015320987E-3</c:v>
                </c:pt>
                <c:pt idx="1169">
                  <c:v>-1.8008064811132329E-2</c:v>
                </c:pt>
                <c:pt idx="1170">
                  <c:v>-1.8121892125173487E-2</c:v>
                </c:pt>
                <c:pt idx="1171">
                  <c:v>-9.3363692472453914E-3</c:v>
                </c:pt>
                <c:pt idx="1172">
                  <c:v>-1.6365449110045546E-2</c:v>
                </c:pt>
                <c:pt idx="1173">
                  <c:v>-1.6285867278519345E-2</c:v>
                </c:pt>
                <c:pt idx="1174">
                  <c:v>-1.3698387582588071E-2</c:v>
                </c:pt>
                <c:pt idx="1175">
                  <c:v>-8.2675599548898799E-4</c:v>
                </c:pt>
                <c:pt idx="1176">
                  <c:v>1.2760139192320294E-2</c:v>
                </c:pt>
                <c:pt idx="1177">
                  <c:v>6.3568176918388985E-3</c:v>
                </c:pt>
                <c:pt idx="1178">
                  <c:v>1.2222718608761658E-2</c:v>
                </c:pt>
                <c:pt idx="1179">
                  <c:v>2.3335572261470497E-2</c:v>
                </c:pt>
                <c:pt idx="1180">
                  <c:v>2.7359805610188352E-2</c:v>
                </c:pt>
                <c:pt idx="1181">
                  <c:v>2.7635326083149583E-2</c:v>
                </c:pt>
                <c:pt idx="1182">
                  <c:v>1.6467407251169557E-2</c:v>
                </c:pt>
                <c:pt idx="1183">
                  <c:v>-1.6122617506757759E-3</c:v>
                </c:pt>
                <c:pt idx="1184">
                  <c:v>7.5962706669541044E-3</c:v>
                </c:pt>
                <c:pt idx="1185">
                  <c:v>-1.1014981620294279E-3</c:v>
                </c:pt>
                <c:pt idx="1186">
                  <c:v>-1.2967168700251679E-2</c:v>
                </c:pt>
                <c:pt idx="1187">
                  <c:v>-2.8148035437847971E-2</c:v>
                </c:pt>
                <c:pt idx="1188">
                  <c:v>-3.8099655910731389E-2</c:v>
                </c:pt>
                <c:pt idx="1189">
                  <c:v>-4.563580240667918E-2</c:v>
                </c:pt>
                <c:pt idx="1190">
                  <c:v>-2.4868835910435629E-2</c:v>
                </c:pt>
                <c:pt idx="1191">
                  <c:v>-3.8887691161785781E-2</c:v>
                </c:pt>
                <c:pt idx="1192">
                  <c:v>-3.6257015459500469E-2</c:v>
                </c:pt>
                <c:pt idx="1193">
                  <c:v>-4.7470659793702137E-2</c:v>
                </c:pt>
                <c:pt idx="1194">
                  <c:v>-4.1251213185133459E-2</c:v>
                </c:pt>
                <c:pt idx="1195">
                  <c:v>-3.8351438037858399E-2</c:v>
                </c:pt>
                <c:pt idx="1196">
                  <c:v>-3.3542477240374541E-2</c:v>
                </c:pt>
                <c:pt idx="1197">
                  <c:v>-4.7391272538781094E-2</c:v>
                </c:pt>
                <c:pt idx="1198">
                  <c:v>-3.268556187107978E-2</c:v>
                </c:pt>
                <c:pt idx="1199">
                  <c:v>-3.6512883695336652E-2</c:v>
                </c:pt>
                <c:pt idx="1200">
                  <c:v>-1.7233066192626205E-2</c:v>
                </c:pt>
                <c:pt idx="1201">
                  <c:v>-1.4580208757348178E-2</c:v>
                </c:pt>
                <c:pt idx="1202">
                  <c:v>-1.2076786154862748E-2</c:v>
                </c:pt>
                <c:pt idx="1203">
                  <c:v>-1.8543928781849319E-2</c:v>
                </c:pt>
                <c:pt idx="1204">
                  <c:v>-1.7450213684027858E-2</c:v>
                </c:pt>
                <c:pt idx="1205">
                  <c:v>-3.2958163694963079E-2</c:v>
                </c:pt>
                <c:pt idx="1206">
                  <c:v>-3.3484493412025362E-2</c:v>
                </c:pt>
                <c:pt idx="1207">
                  <c:v>-5.3986057418777947E-2</c:v>
                </c:pt>
                <c:pt idx="1208">
                  <c:v>-4.8918698889590238E-2</c:v>
                </c:pt>
                <c:pt idx="1209">
                  <c:v>-4.9464097113962005E-2</c:v>
                </c:pt>
                <c:pt idx="1210">
                  <c:v>-4.4700278088884167E-2</c:v>
                </c:pt>
                <c:pt idx="1211">
                  <c:v>-5.1433796088387648E-2</c:v>
                </c:pt>
                <c:pt idx="1212">
                  <c:v>-4.4028794224343769E-2</c:v>
                </c:pt>
                <c:pt idx="1213">
                  <c:v>-6.0586095867115095E-2</c:v>
                </c:pt>
                <c:pt idx="1214">
                  <c:v>-5.4762223496915188E-2</c:v>
                </c:pt>
                <c:pt idx="1215">
                  <c:v>-5.9290799406307909E-2</c:v>
                </c:pt>
                <c:pt idx="1216">
                  <c:v>-6.1618130181088589E-2</c:v>
                </c:pt>
                <c:pt idx="1217">
                  <c:v>-6.4832730275574971E-2</c:v>
                </c:pt>
                <c:pt idx="1218">
                  <c:v>-7.3100095653859137E-2</c:v>
                </c:pt>
                <c:pt idx="1219">
                  <c:v>-7.8573730134701522E-2</c:v>
                </c:pt>
                <c:pt idx="1220">
                  <c:v>-7.6647032590024811E-2</c:v>
                </c:pt>
                <c:pt idx="1221">
                  <c:v>-7.73965416732499E-2</c:v>
                </c:pt>
                <c:pt idx="1222">
                  <c:v>-8.7083148809852753E-2</c:v>
                </c:pt>
                <c:pt idx="1223">
                  <c:v>-9.017866802195762E-2</c:v>
                </c:pt>
                <c:pt idx="1224">
                  <c:v>-9.7086137506508643E-2</c:v>
                </c:pt>
                <c:pt idx="1225">
                  <c:v>-9.9617773716747876E-2</c:v>
                </c:pt>
                <c:pt idx="1226">
                  <c:v>-0.11398550482121914</c:v>
                </c:pt>
                <c:pt idx="1227">
                  <c:v>-9.7227205545277653E-2</c:v>
                </c:pt>
                <c:pt idx="1228">
                  <c:v>-0.10066673619537365</c:v>
                </c:pt>
                <c:pt idx="1229">
                  <c:v>-0.11520919709131332</c:v>
                </c:pt>
                <c:pt idx="1230">
                  <c:v>-0.11690707254827645</c:v>
                </c:pt>
                <c:pt idx="1231">
                  <c:v>-8.6652550782548243E-2</c:v>
                </c:pt>
                <c:pt idx="1232">
                  <c:v>-6.0028439316615848E-2</c:v>
                </c:pt>
                <c:pt idx="1233">
                  <c:v>-4.6967484692658518E-2</c:v>
                </c:pt>
                <c:pt idx="1234">
                  <c:v>-6.0556909376335337E-2</c:v>
                </c:pt>
                <c:pt idx="1235">
                  <c:v>-5.7719204166118636E-2</c:v>
                </c:pt>
                <c:pt idx="1236">
                  <c:v>-3.7176973648879549E-2</c:v>
                </c:pt>
                <c:pt idx="1237">
                  <c:v>-4.882335635304294E-2</c:v>
                </c:pt>
                <c:pt idx="1238">
                  <c:v>-5.7046163688736592E-2</c:v>
                </c:pt>
                <c:pt idx="1239">
                  <c:v>-6.7902565375793617E-2</c:v>
                </c:pt>
                <c:pt idx="1240">
                  <c:v>-5.6236530434505182E-2</c:v>
                </c:pt>
                <c:pt idx="1241">
                  <c:v>-5.7764540515129949E-2</c:v>
                </c:pt>
                <c:pt idx="1242">
                  <c:v>-4.1095357324369378E-2</c:v>
                </c:pt>
                <c:pt idx="1243">
                  <c:v>-5.4789075068432641E-2</c:v>
                </c:pt>
                <c:pt idx="1244">
                  <c:v>-5.4772146903780357E-2</c:v>
                </c:pt>
                <c:pt idx="1245">
                  <c:v>-6.7665960223872085E-2</c:v>
                </c:pt>
                <c:pt idx="1246">
                  <c:v>-7.9142672128302283E-2</c:v>
                </c:pt>
                <c:pt idx="1247">
                  <c:v>-8.2257649000927011E-2</c:v>
                </c:pt>
                <c:pt idx="1248">
                  <c:v>-9.7040022851076546E-2</c:v>
                </c:pt>
                <c:pt idx="1249">
                  <c:v>-0.11559582080584294</c:v>
                </c:pt>
                <c:pt idx="1250">
                  <c:v>-0.11515841259735647</c:v>
                </c:pt>
                <c:pt idx="1251">
                  <c:v>-9.5106125972007502E-2</c:v>
                </c:pt>
                <c:pt idx="1252">
                  <c:v>-0.10584500338952452</c:v>
                </c:pt>
                <c:pt idx="1253">
                  <c:v>-0.10954293177132431</c:v>
                </c:pt>
                <c:pt idx="1254">
                  <c:v>-0.13170248303097432</c:v>
                </c:pt>
                <c:pt idx="1255">
                  <c:v>-0.11978213646669127</c:v>
                </c:pt>
                <c:pt idx="1256">
                  <c:v>-9.7892073805241328E-2</c:v>
                </c:pt>
                <c:pt idx="1257">
                  <c:v>-9.4483869988582297E-2</c:v>
                </c:pt>
                <c:pt idx="1258">
                  <c:v>-7.4675582426152354E-2</c:v>
                </c:pt>
                <c:pt idx="1259">
                  <c:v>-6.5310804994548E-2</c:v>
                </c:pt>
                <c:pt idx="1260">
                  <c:v>-6.253769921725727E-2</c:v>
                </c:pt>
                <c:pt idx="1261">
                  <c:v>-3.0133884270505108E-2</c:v>
                </c:pt>
                <c:pt idx="1262">
                  <c:v>-4.7828486170662397E-2</c:v>
                </c:pt>
                <c:pt idx="1263">
                  <c:v>-7.3847853547637413E-2</c:v>
                </c:pt>
                <c:pt idx="1264">
                  <c:v>-6.279745898519741E-2</c:v>
                </c:pt>
                <c:pt idx="1265">
                  <c:v>-0.10523500573222686</c:v>
                </c:pt>
                <c:pt idx="1266">
                  <c:v>-0.10154155261234665</c:v>
                </c:pt>
                <c:pt idx="1267">
                  <c:v>-7.7053113965074319E-2</c:v>
                </c:pt>
                <c:pt idx="1268">
                  <c:v>-0.11611222711604012</c:v>
                </c:pt>
                <c:pt idx="1269">
                  <c:v>-8.7519778711918503E-2</c:v>
                </c:pt>
                <c:pt idx="1270">
                  <c:v>-0.10399730394655839</c:v>
                </c:pt>
                <c:pt idx="1271">
                  <c:v>-0.10294367162940787</c:v>
                </c:pt>
                <c:pt idx="1272">
                  <c:v>-0.10574032117592767</c:v>
                </c:pt>
                <c:pt idx="1273">
                  <c:v>-0.12479851592531689</c:v>
                </c:pt>
                <c:pt idx="1274">
                  <c:v>-0.16846306274472878</c:v>
                </c:pt>
                <c:pt idx="1275">
                  <c:v>-0.14337221492776153</c:v>
                </c:pt>
                <c:pt idx="1276">
                  <c:v>-0.15244901898367194</c:v>
                </c:pt>
                <c:pt idx="1277">
                  <c:v>-0.12225870749765931</c:v>
                </c:pt>
                <c:pt idx="1278">
                  <c:v>-0.11518117806016467</c:v>
                </c:pt>
                <c:pt idx="1279">
                  <c:v>-8.977219749369772E-2</c:v>
                </c:pt>
                <c:pt idx="1280">
                  <c:v>-8.3459937844449272E-2</c:v>
                </c:pt>
                <c:pt idx="1281">
                  <c:v>-6.3867046583974241E-2</c:v>
                </c:pt>
                <c:pt idx="1282">
                  <c:v>-0.11418377838191654</c:v>
                </c:pt>
                <c:pt idx="1283">
                  <c:v>-7.965343571694869E-2</c:v>
                </c:pt>
                <c:pt idx="1284">
                  <c:v>-7.19201831199347E-2</c:v>
                </c:pt>
                <c:pt idx="1285">
                  <c:v>-8.8305479043710514E-2</c:v>
                </c:pt>
                <c:pt idx="1286">
                  <c:v>-7.815519585691931E-2</c:v>
                </c:pt>
                <c:pt idx="1287">
                  <c:v>-7.4617987751013568E-2</c:v>
                </c:pt>
                <c:pt idx="1288">
                  <c:v>-4.3606952144273167E-2</c:v>
                </c:pt>
                <c:pt idx="1289">
                  <c:v>1.9385667175938478E-2</c:v>
                </c:pt>
                <c:pt idx="1290">
                  <c:v>-1.181255112500304E-2</c:v>
                </c:pt>
                <c:pt idx="1291">
                  <c:v>-4.6502252029628585E-2</c:v>
                </c:pt>
                <c:pt idx="1292">
                  <c:v>-5.8666013927015107E-2</c:v>
                </c:pt>
                <c:pt idx="1293">
                  <c:v>-0.10632755337041706</c:v>
                </c:pt>
                <c:pt idx="1294">
                  <c:v>-0.11466885785867675</c:v>
                </c:pt>
                <c:pt idx="1295">
                  <c:v>-0.15042036329787117</c:v>
                </c:pt>
                <c:pt idx="1296">
                  <c:v>-0.16789723397681117</c:v>
                </c:pt>
                <c:pt idx="1297">
                  <c:v>-0.15770180901761388</c:v>
                </c:pt>
                <c:pt idx="1298">
                  <c:v>-9.7519654182891158E-2</c:v>
                </c:pt>
              </c:numCache>
            </c:numRef>
          </c:yVal>
          <c:smooth val="0"/>
          <c:extLst>
            <c:ext xmlns:c16="http://schemas.microsoft.com/office/drawing/2014/chart" uri="{C3380CC4-5D6E-409C-BE32-E72D297353CC}">
              <c16:uniqueId val="{00000000-DD5C-4B0C-B48F-954FA6DC574E}"/>
            </c:ext>
          </c:extLst>
        </c:ser>
        <c:ser>
          <c:idx val="1"/>
          <c:order val="1"/>
          <c:tx>
            <c:strRef>
              <c:f>'24.08.21 Eg Filtres +Lihgt  Abs'!$V$1</c:f>
              <c:strCache>
                <c:ptCount val="1"/>
                <c:pt idx="0">
                  <c:v>Abs FR</c:v>
                </c:pt>
              </c:strCache>
            </c:strRef>
          </c:tx>
          <c:spPr>
            <a:ln w="19050" cap="rnd">
              <a:solidFill>
                <a:srgbClr val="FF0000"/>
              </a:solidFill>
              <a:round/>
            </a:ln>
            <a:effectLst/>
          </c:spPr>
          <c:marker>
            <c:symbol val="none"/>
          </c:marker>
          <c:xVal>
            <c:numRef>
              <c:f>'24.08.21 Eg Filtres +Lihgt  Abs'!$T$2:$T$1300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Abs'!$V$2:$V$1300</c:f>
              <c:numCache>
                <c:formatCode>General</c:formatCode>
                <c:ptCount val="1299"/>
                <c:pt idx="0">
                  <c:v>-1.1880076678734681</c:v>
                </c:pt>
                <c:pt idx="1">
                  <c:v>-1.4377158197945179</c:v>
                </c:pt>
                <c:pt idx="2">
                  <c:v>-1.5202146264646188</c:v>
                </c:pt>
                <c:pt idx="3">
                  <c:v>-1.4075892162386161</c:v>
                </c:pt>
                <c:pt idx="4">
                  <c:v>-2.0692943650298639</c:v>
                </c:pt>
                <c:pt idx="5">
                  <c:v>-1.3832279945744204</c:v>
                </c:pt>
                <c:pt idx="6">
                  <c:v>-1.4591623809334231</c:v>
                </c:pt>
                <c:pt idx="7">
                  <c:v>-1.7856622669286963</c:v>
                </c:pt>
                <c:pt idx="8">
                  <c:v>-1.760288876315528</c:v>
                </c:pt>
                <c:pt idx="9">
                  <c:v>-1.6627744206368258</c:v>
                </c:pt>
                <c:pt idx="10">
                  <c:v>-2.6081494680382615</c:v>
                </c:pt>
                <c:pt idx="11">
                  <c:v>-2.6750833119197468</c:v>
                </c:pt>
                <c:pt idx="12">
                  <c:v>-2.7638015087228691</c:v>
                </c:pt>
                <c:pt idx="13">
                  <c:v>-2.7016880340075895</c:v>
                </c:pt>
                <c:pt idx="14">
                  <c:v>-2.5224979380626595</c:v>
                </c:pt>
                <c:pt idx="15">
                  <c:v>-2.1417092827192561</c:v>
                </c:pt>
                <c:pt idx="16">
                  <c:v>-3.1791921066103037</c:v>
                </c:pt>
                <c:pt idx="17">
                  <c:v>-2.4695281651994838</c:v>
                </c:pt>
                <c:pt idx="18">
                  <c:v>-1.4482887025940396</c:v>
                </c:pt>
                <c:pt idx="19">
                  <c:v>-1.1255604227062028</c:v>
                </c:pt>
                <c:pt idx="20">
                  <c:v>-0.68585569293761817</c:v>
                </c:pt>
                <c:pt idx="21">
                  <c:v>-0.45086488771037081</c:v>
                </c:pt>
                <c:pt idx="22">
                  <c:v>-0.48994816102534278</c:v>
                </c:pt>
                <c:pt idx="23">
                  <c:v>-0.41789319265109842</c:v>
                </c:pt>
                <c:pt idx="24">
                  <c:v>-0.30720546064544768</c:v>
                </c:pt>
                <c:pt idx="25">
                  <c:v>-0.28503337101320236</c:v>
                </c:pt>
                <c:pt idx="26">
                  <c:v>-0.24337729049972667</c:v>
                </c:pt>
                <c:pt idx="27">
                  <c:v>-0.21930850000743943</c:v>
                </c:pt>
                <c:pt idx="28">
                  <c:v>-9.2025741342376483E-2</c:v>
                </c:pt>
                <c:pt idx="29">
                  <c:v>-0.15193552680840244</c:v>
                </c:pt>
                <c:pt idx="30">
                  <c:v>-7.0743652631015952E-2</c:v>
                </c:pt>
                <c:pt idx="31">
                  <c:v>-1.1574194155478307E-2</c:v>
                </c:pt>
                <c:pt idx="32">
                  <c:v>9.3901692135764978E-2</c:v>
                </c:pt>
                <c:pt idx="33">
                  <c:v>7.0820057915205487E-2</c:v>
                </c:pt>
                <c:pt idx="34">
                  <c:v>2.2913542595343101E-3</c:v>
                </c:pt>
                <c:pt idx="35">
                  <c:v>-8.9092180562576131E-2</c:v>
                </c:pt>
                <c:pt idx="36">
                  <c:v>8.268901561442521E-2</c:v>
                </c:pt>
                <c:pt idx="37">
                  <c:v>0.16464856183137835</c:v>
                </c:pt>
                <c:pt idx="38">
                  <c:v>8.7313545973260548E-2</c:v>
                </c:pt>
                <c:pt idx="39">
                  <c:v>7.4457351575698091E-2</c:v>
                </c:pt>
                <c:pt idx="40">
                  <c:v>3.7796085556224497E-2</c:v>
                </c:pt>
                <c:pt idx="41">
                  <c:v>4.8729279590660729E-2</c:v>
                </c:pt>
                <c:pt idx="42">
                  <c:v>3.6165435938391652E-2</c:v>
                </c:pt>
                <c:pt idx="43">
                  <c:v>-5.8107425025304159E-2</c:v>
                </c:pt>
                <c:pt idx="44">
                  <c:v>-7.2737026282211306E-2</c:v>
                </c:pt>
                <c:pt idx="45">
                  <c:v>1.6648309291807481E-2</c:v>
                </c:pt>
                <c:pt idx="46">
                  <c:v>2.1856736875080177E-2</c:v>
                </c:pt>
                <c:pt idx="47">
                  <c:v>0.13777400845042445</c:v>
                </c:pt>
                <c:pt idx="48">
                  <c:v>0.10973809474979081</c:v>
                </c:pt>
                <c:pt idx="49">
                  <c:v>9.2582293517735503E-2</c:v>
                </c:pt>
                <c:pt idx="50">
                  <c:v>0.13539096784986282</c:v>
                </c:pt>
                <c:pt idx="51">
                  <c:v>0.11553403875517299</c:v>
                </c:pt>
                <c:pt idx="52">
                  <c:v>0.20104401788848764</c:v>
                </c:pt>
                <c:pt idx="53">
                  <c:v>0.22621915689583824</c:v>
                </c:pt>
                <c:pt idx="54">
                  <c:v>0.25952341600787215</c:v>
                </c:pt>
                <c:pt idx="55">
                  <c:v>0.35212702257856571</c:v>
                </c:pt>
                <c:pt idx="56">
                  <c:v>0.34756241004785782</c:v>
                </c:pt>
                <c:pt idx="57">
                  <c:v>0.30642701143947954</c:v>
                </c:pt>
                <c:pt idx="58">
                  <c:v>0.20757305048901389</c:v>
                </c:pt>
                <c:pt idx="59">
                  <c:v>6.8725748862264999E-2</c:v>
                </c:pt>
                <c:pt idx="60">
                  <c:v>-4.9436229535950428E-2</c:v>
                </c:pt>
                <c:pt idx="61">
                  <c:v>-0.10059680569613458</c:v>
                </c:pt>
                <c:pt idx="62">
                  <c:v>-0.14656182253143571</c:v>
                </c:pt>
                <c:pt idx="63">
                  <c:v>-0.11695678557339551</c:v>
                </c:pt>
                <c:pt idx="64">
                  <c:v>-8.0021666930063851E-2</c:v>
                </c:pt>
                <c:pt idx="65">
                  <c:v>2.848911767579948E-2</c:v>
                </c:pt>
                <c:pt idx="66">
                  <c:v>-3.964227850208682E-3</c:v>
                </c:pt>
                <c:pt idx="67">
                  <c:v>8.8798221284984102E-2</c:v>
                </c:pt>
                <c:pt idx="68">
                  <c:v>2.1549105072948924E-2</c:v>
                </c:pt>
                <c:pt idx="69">
                  <c:v>2.1951640280705023E-2</c:v>
                </c:pt>
                <c:pt idx="70">
                  <c:v>0.12341946621659933</c:v>
                </c:pt>
                <c:pt idx="71">
                  <c:v>0.19369945941250774</c:v>
                </c:pt>
                <c:pt idx="72">
                  <c:v>0.1136528602318136</c:v>
                </c:pt>
                <c:pt idx="73">
                  <c:v>7.1891340426156566E-2</c:v>
                </c:pt>
                <c:pt idx="74">
                  <c:v>9.9237193770636944E-2</c:v>
                </c:pt>
                <c:pt idx="75">
                  <c:v>0.10064144246742426</c:v>
                </c:pt>
                <c:pt idx="76">
                  <c:v>9.8659730675394561E-2</c:v>
                </c:pt>
                <c:pt idx="77">
                  <c:v>-8.5746031248152707E-2</c:v>
                </c:pt>
                <c:pt idx="78">
                  <c:v>-0.17640371587046322</c:v>
                </c:pt>
                <c:pt idx="79">
                  <c:v>-2.9183601495774147E-2</c:v>
                </c:pt>
                <c:pt idx="80">
                  <c:v>8.3226265402199406E-2</c:v>
                </c:pt>
                <c:pt idx="81">
                  <c:v>1.3326690094939977E-3</c:v>
                </c:pt>
                <c:pt idx="82">
                  <c:v>9.0964110025217801E-2</c:v>
                </c:pt>
                <c:pt idx="83">
                  <c:v>0.18771692566047343</c:v>
                </c:pt>
                <c:pt idx="84">
                  <c:v>0.2331784718862735</c:v>
                </c:pt>
                <c:pt idx="85">
                  <c:v>0.22491503933464665</c:v>
                </c:pt>
                <c:pt idx="86">
                  <c:v>6.9084049431806113E-2</c:v>
                </c:pt>
                <c:pt idx="87">
                  <c:v>8.5667615298589822E-2</c:v>
                </c:pt>
                <c:pt idx="88">
                  <c:v>0.14457568727558467</c:v>
                </c:pt>
                <c:pt idx="89">
                  <c:v>0.14268164049383555</c:v>
                </c:pt>
                <c:pt idx="90">
                  <c:v>0.10047134017683397</c:v>
                </c:pt>
                <c:pt idx="91">
                  <c:v>0.20872757454642407</c:v>
                </c:pt>
                <c:pt idx="92">
                  <c:v>0.23428554424087125</c:v>
                </c:pt>
                <c:pt idx="93">
                  <c:v>0.23491126330507542</c:v>
                </c:pt>
                <c:pt idx="94">
                  <c:v>0.19518493899038059</c:v>
                </c:pt>
                <c:pt idx="95">
                  <c:v>0.12931996482139863</c:v>
                </c:pt>
                <c:pt idx="96">
                  <c:v>0.13117580896105305</c:v>
                </c:pt>
                <c:pt idx="97">
                  <c:v>0.16171620745080209</c:v>
                </c:pt>
                <c:pt idx="98">
                  <c:v>4.4801645850248095E-2</c:v>
                </c:pt>
                <c:pt idx="99">
                  <c:v>1.2386100833259951E-2</c:v>
                </c:pt>
                <c:pt idx="100">
                  <c:v>0.1883965305566849</c:v>
                </c:pt>
                <c:pt idx="101">
                  <c:v>0.18454610636661106</c:v>
                </c:pt>
                <c:pt idx="102">
                  <c:v>0.24549942716143508</c:v>
                </c:pt>
                <c:pt idx="103">
                  <c:v>0.20884459527115634</c:v>
                </c:pt>
                <c:pt idx="104">
                  <c:v>0.15843279089602885</c:v>
                </c:pt>
                <c:pt idx="105">
                  <c:v>0.21833614223285994</c:v>
                </c:pt>
                <c:pt idx="106">
                  <c:v>0.35168548046256559</c:v>
                </c:pt>
                <c:pt idx="107">
                  <c:v>0.19004165696520625</c:v>
                </c:pt>
                <c:pt idx="108">
                  <c:v>0.19514472568291241</c:v>
                </c:pt>
                <c:pt idx="109">
                  <c:v>0.16413825495960779</c:v>
                </c:pt>
                <c:pt idx="110">
                  <c:v>0.13182083041284193</c:v>
                </c:pt>
                <c:pt idx="111">
                  <c:v>0.1074274381026718</c:v>
                </c:pt>
                <c:pt idx="112">
                  <c:v>0.15549199172088424</c:v>
                </c:pt>
                <c:pt idx="113">
                  <c:v>6.8972658570119305E-2</c:v>
                </c:pt>
                <c:pt idx="114">
                  <c:v>0.18804466411633866</c:v>
                </c:pt>
                <c:pt idx="115">
                  <c:v>0.1824180181353974</c:v>
                </c:pt>
                <c:pt idx="116">
                  <c:v>0.1198260050612469</c:v>
                </c:pt>
                <c:pt idx="117">
                  <c:v>7.7711814549094232E-2</c:v>
                </c:pt>
                <c:pt idx="118">
                  <c:v>0.1906058496689842</c:v>
                </c:pt>
                <c:pt idx="119">
                  <c:v>0.1807660554646065</c:v>
                </c:pt>
                <c:pt idx="120">
                  <c:v>0.16363759928162952</c:v>
                </c:pt>
                <c:pt idx="121">
                  <c:v>0.12131751663524001</c:v>
                </c:pt>
                <c:pt idx="122">
                  <c:v>0.16342286021974967</c:v>
                </c:pt>
                <c:pt idx="123">
                  <c:v>0.17115587924587183</c:v>
                </c:pt>
                <c:pt idx="124">
                  <c:v>0.29851584746127352</c:v>
                </c:pt>
                <c:pt idx="125">
                  <c:v>0.21639383948214913</c:v>
                </c:pt>
                <c:pt idx="126">
                  <c:v>0.20469096274277279</c:v>
                </c:pt>
                <c:pt idx="127">
                  <c:v>0.25884059404706322</c:v>
                </c:pt>
                <c:pt idx="128">
                  <c:v>0.30793782540105735</c:v>
                </c:pt>
                <c:pt idx="129">
                  <c:v>0.31519632739905556</c:v>
                </c:pt>
                <c:pt idx="130">
                  <c:v>0.39747798220882857</c:v>
                </c:pt>
                <c:pt idx="131">
                  <c:v>0.45656942686787799</c:v>
                </c:pt>
                <c:pt idx="132">
                  <c:v>0.4421605966689709</c:v>
                </c:pt>
                <c:pt idx="133">
                  <c:v>0.4226981601205434</c:v>
                </c:pt>
                <c:pt idx="134">
                  <c:v>0.46074960017919042</c:v>
                </c:pt>
                <c:pt idx="135">
                  <c:v>0.31374502913253061</c:v>
                </c:pt>
                <c:pt idx="136">
                  <c:v>0.29570131807157884</c:v>
                </c:pt>
                <c:pt idx="137">
                  <c:v>0.28328747005616595</c:v>
                </c:pt>
                <c:pt idx="138">
                  <c:v>0.23088430269521656</c:v>
                </c:pt>
                <c:pt idx="139">
                  <c:v>0.24465374130538026</c:v>
                </c:pt>
                <c:pt idx="140">
                  <c:v>0.18760513266571202</c:v>
                </c:pt>
                <c:pt idx="141">
                  <c:v>0.18016446438488321</c:v>
                </c:pt>
                <c:pt idx="142">
                  <c:v>0.27077148023978387</c:v>
                </c:pt>
                <c:pt idx="143">
                  <c:v>0.20762291499027435</c:v>
                </c:pt>
                <c:pt idx="144">
                  <c:v>0.2221954133505768</c:v>
                </c:pt>
                <c:pt idx="145">
                  <c:v>0.16692423290100009</c:v>
                </c:pt>
                <c:pt idx="146">
                  <c:v>0.14842490506643441</c:v>
                </c:pt>
                <c:pt idx="147">
                  <c:v>0.17296226101734036</c:v>
                </c:pt>
                <c:pt idx="148">
                  <c:v>0.21533824016111061</c:v>
                </c:pt>
                <c:pt idx="149">
                  <c:v>0.24542221761109628</c:v>
                </c:pt>
                <c:pt idx="150">
                  <c:v>0.32681837539042097</c:v>
                </c:pt>
                <c:pt idx="151">
                  <c:v>0.25325858483741154</c:v>
                </c:pt>
                <c:pt idx="152">
                  <c:v>0.30459489315123134</c:v>
                </c:pt>
                <c:pt idx="153">
                  <c:v>0.36812186562401594</c:v>
                </c:pt>
                <c:pt idx="154">
                  <c:v>0.45170804012805527</c:v>
                </c:pt>
                <c:pt idx="155">
                  <c:v>0.42242189469823721</c:v>
                </c:pt>
                <c:pt idx="156">
                  <c:v>0.40820407770980388</c:v>
                </c:pt>
                <c:pt idx="157">
                  <c:v>0.38186114425357859</c:v>
                </c:pt>
                <c:pt idx="158">
                  <c:v>0.44095178464647866</c:v>
                </c:pt>
                <c:pt idx="159">
                  <c:v>0.44858708533545338</c:v>
                </c:pt>
                <c:pt idx="160">
                  <c:v>0.37670338543771587</c:v>
                </c:pt>
                <c:pt idx="161">
                  <c:v>0.36911433005232958</c:v>
                </c:pt>
                <c:pt idx="162">
                  <c:v>0.34500966928978072</c:v>
                </c:pt>
                <c:pt idx="163">
                  <c:v>0.2552990080583446</c:v>
                </c:pt>
                <c:pt idx="164">
                  <c:v>0.28269392163793627</c:v>
                </c:pt>
                <c:pt idx="165">
                  <c:v>0.37080690816366335</c:v>
                </c:pt>
                <c:pt idx="166">
                  <c:v>0.39794325017623483</c:v>
                </c:pt>
                <c:pt idx="167">
                  <c:v>0.44944805224834611</c:v>
                </c:pt>
                <c:pt idx="168">
                  <c:v>0.38702051160174028</c:v>
                </c:pt>
                <c:pt idx="169">
                  <c:v>0.3628289900950602</c:v>
                </c:pt>
                <c:pt idx="170">
                  <c:v>0.3897228458635989</c:v>
                </c:pt>
                <c:pt idx="171">
                  <c:v>0.42033281337526784</c:v>
                </c:pt>
                <c:pt idx="172">
                  <c:v>0.28097158567907604</c:v>
                </c:pt>
                <c:pt idx="173">
                  <c:v>0.30905253828407403</c:v>
                </c:pt>
                <c:pt idx="174">
                  <c:v>0.39112267109656451</c:v>
                </c:pt>
                <c:pt idx="175">
                  <c:v>0.42900119393309871</c:v>
                </c:pt>
                <c:pt idx="176">
                  <c:v>0.45197787142116636</c:v>
                </c:pt>
                <c:pt idx="177">
                  <c:v>0.46247997879954422</c:v>
                </c:pt>
                <c:pt idx="178">
                  <c:v>0.40435566418510349</c:v>
                </c:pt>
                <c:pt idx="179">
                  <c:v>0.48619014701583074</c:v>
                </c:pt>
                <c:pt idx="180">
                  <c:v>0.42011525938186522</c:v>
                </c:pt>
                <c:pt idx="181">
                  <c:v>0.42231251450192409</c:v>
                </c:pt>
                <c:pt idx="182">
                  <c:v>0.43937140166298105</c:v>
                </c:pt>
                <c:pt idx="183">
                  <c:v>0.46583537717468537</c:v>
                </c:pt>
                <c:pt idx="184">
                  <c:v>0.50894484704667442</c:v>
                </c:pt>
                <c:pt idx="185">
                  <c:v>0.58698238938626035</c:v>
                </c:pt>
                <c:pt idx="186">
                  <c:v>0.62270226187790512</c:v>
                </c:pt>
                <c:pt idx="187">
                  <c:v>0.65785070327042761</c:v>
                </c:pt>
                <c:pt idx="188">
                  <c:v>0.66817064436597484</c:v>
                </c:pt>
                <c:pt idx="189">
                  <c:v>0.6884216638738524</c:v>
                </c:pt>
                <c:pt idx="190">
                  <c:v>0.76793302393214569</c:v>
                </c:pt>
                <c:pt idx="191">
                  <c:v>0.80620121371804587</c:v>
                </c:pt>
                <c:pt idx="192">
                  <c:v>0.80711727286216994</c:v>
                </c:pt>
                <c:pt idx="193">
                  <c:v>0.83308019056282145</c:v>
                </c:pt>
                <c:pt idx="194">
                  <c:v>0.86380878733152122</c:v>
                </c:pt>
                <c:pt idx="195">
                  <c:v>0.87786534895700752</c:v>
                </c:pt>
                <c:pt idx="196">
                  <c:v>0.89998870006060139</c:v>
                </c:pt>
                <c:pt idx="197">
                  <c:v>0.87930337683206783</c:v>
                </c:pt>
                <c:pt idx="198">
                  <c:v>0.89033790840132387</c:v>
                </c:pt>
                <c:pt idx="199">
                  <c:v>0.89423457789498606</c:v>
                </c:pt>
                <c:pt idx="200">
                  <c:v>0.91206596269250606</c:v>
                </c:pt>
                <c:pt idx="201">
                  <c:v>0.93932535742592993</c:v>
                </c:pt>
                <c:pt idx="202">
                  <c:v>0.95808566962596386</c:v>
                </c:pt>
                <c:pt idx="203">
                  <c:v>0.97334380487859784</c:v>
                </c:pt>
                <c:pt idx="204">
                  <c:v>1.0097070902897327</c:v>
                </c:pt>
                <c:pt idx="205">
                  <c:v>1.0222359483645045</c:v>
                </c:pt>
                <c:pt idx="206">
                  <c:v>1.0482648158894035</c:v>
                </c:pt>
                <c:pt idx="207">
                  <c:v>1.056399967990207</c:v>
                </c:pt>
                <c:pt idx="208">
                  <c:v>1.0575243320670162</c:v>
                </c:pt>
                <c:pt idx="209">
                  <c:v>1.0598631380293626</c:v>
                </c:pt>
                <c:pt idx="210">
                  <c:v>1.0706511620238393</c:v>
                </c:pt>
                <c:pt idx="211">
                  <c:v>1.0906520547592649</c:v>
                </c:pt>
                <c:pt idx="212">
                  <c:v>1.10246390956188</c:v>
                </c:pt>
                <c:pt idx="213">
                  <c:v>1.1124520908708151</c:v>
                </c:pt>
                <c:pt idx="214">
                  <c:v>1.1366448187767191</c:v>
                </c:pt>
                <c:pt idx="215">
                  <c:v>1.1534004975994665</c:v>
                </c:pt>
                <c:pt idx="216">
                  <c:v>1.163447390337305</c:v>
                </c:pt>
                <c:pt idx="217">
                  <c:v>1.1800020026227116</c:v>
                </c:pt>
                <c:pt idx="218">
                  <c:v>1.1805440780073821</c:v>
                </c:pt>
                <c:pt idx="219">
                  <c:v>1.1879968102804515</c:v>
                </c:pt>
                <c:pt idx="220">
                  <c:v>1.2013291302384366</c:v>
                </c:pt>
                <c:pt idx="221">
                  <c:v>1.1972458709981222</c:v>
                </c:pt>
                <c:pt idx="222">
                  <c:v>1.1993446035148845</c:v>
                </c:pt>
                <c:pt idx="223">
                  <c:v>1.2083950104936627</c:v>
                </c:pt>
                <c:pt idx="224">
                  <c:v>1.2139589237149533</c:v>
                </c:pt>
                <c:pt idx="225">
                  <c:v>1.2198795289734867</c:v>
                </c:pt>
                <c:pt idx="226">
                  <c:v>1.229487694526848</c:v>
                </c:pt>
                <c:pt idx="227">
                  <c:v>1.2317130989621348</c:v>
                </c:pt>
                <c:pt idx="228">
                  <c:v>1.2439110015164438</c:v>
                </c:pt>
                <c:pt idx="229">
                  <c:v>1.2502860171493668</c:v>
                </c:pt>
                <c:pt idx="230">
                  <c:v>1.2526955985328574</c:v>
                </c:pt>
                <c:pt idx="231">
                  <c:v>1.2586379189774237</c:v>
                </c:pt>
                <c:pt idx="232">
                  <c:v>1.2617540481731295</c:v>
                </c:pt>
                <c:pt idx="233">
                  <c:v>1.2654995156307116</c:v>
                </c:pt>
                <c:pt idx="234">
                  <c:v>1.2748973655860143</c:v>
                </c:pt>
                <c:pt idx="235">
                  <c:v>1.2783255500476727</c:v>
                </c:pt>
                <c:pt idx="236">
                  <c:v>1.2847283128627491</c:v>
                </c:pt>
                <c:pt idx="237">
                  <c:v>1.2895868846710492</c:v>
                </c:pt>
                <c:pt idx="238">
                  <c:v>1.2912597582617233</c:v>
                </c:pt>
                <c:pt idx="239">
                  <c:v>1.2956639196956332</c:v>
                </c:pt>
                <c:pt idx="240">
                  <c:v>1.2987619529029786</c:v>
                </c:pt>
                <c:pt idx="241">
                  <c:v>1.3011353423097478</c:v>
                </c:pt>
                <c:pt idx="242">
                  <c:v>1.3034725397397955</c:v>
                </c:pt>
                <c:pt idx="243">
                  <c:v>1.305952092278281</c:v>
                </c:pt>
                <c:pt idx="244">
                  <c:v>1.3112345123472946</c:v>
                </c:pt>
                <c:pt idx="245">
                  <c:v>1.3161879875612195</c:v>
                </c:pt>
                <c:pt idx="246">
                  <c:v>1.3185159359305498</c:v>
                </c:pt>
                <c:pt idx="247">
                  <c:v>1.3223040294940482</c:v>
                </c:pt>
                <c:pt idx="248">
                  <c:v>1.3229767981279899</c:v>
                </c:pt>
                <c:pt idx="249">
                  <c:v>1.3251149396860706</c:v>
                </c:pt>
                <c:pt idx="250">
                  <c:v>1.3273399419882825</c:v>
                </c:pt>
                <c:pt idx="251">
                  <c:v>1.3280171340860456</c:v>
                </c:pt>
                <c:pt idx="252">
                  <c:v>1.3297925516107643</c:v>
                </c:pt>
                <c:pt idx="253">
                  <c:v>1.3310693241228773</c:v>
                </c:pt>
                <c:pt idx="254">
                  <c:v>1.3309788441810739</c:v>
                </c:pt>
                <c:pt idx="255">
                  <c:v>1.3309864847094928</c:v>
                </c:pt>
                <c:pt idx="256">
                  <c:v>1.3304958823583817</c:v>
                </c:pt>
                <c:pt idx="257">
                  <c:v>1.3290055771836127</c:v>
                </c:pt>
                <c:pt idx="258">
                  <c:v>1.3274597776445374</c:v>
                </c:pt>
                <c:pt idx="259">
                  <c:v>1.3255082258331092</c:v>
                </c:pt>
                <c:pt idx="260">
                  <c:v>1.3230861783243033</c:v>
                </c:pt>
                <c:pt idx="261">
                  <c:v>1.3201538239437269</c:v>
                </c:pt>
                <c:pt idx="262">
                  <c:v>1.3174104721082511</c:v>
                </c:pt>
                <c:pt idx="263">
                  <c:v>1.3146365581590989</c:v>
                </c:pt>
                <c:pt idx="264">
                  <c:v>1.3117210933676593</c:v>
                </c:pt>
                <c:pt idx="265">
                  <c:v>1.3081851372419862</c:v>
                </c:pt>
                <c:pt idx="266">
                  <c:v>1.3037918334010927</c:v>
                </c:pt>
                <c:pt idx="267">
                  <c:v>1.2994439705976382</c:v>
                </c:pt>
                <c:pt idx="268">
                  <c:v>1.2949348524312363</c:v>
                </c:pt>
                <c:pt idx="269">
                  <c:v>1.2897770936153732</c:v>
                </c:pt>
                <c:pt idx="270">
                  <c:v>1.2836152085120309</c:v>
                </c:pt>
                <c:pt idx="271">
                  <c:v>1.2769217034839602</c:v>
                </c:pt>
                <c:pt idx="272">
                  <c:v>1.2698465741680169</c:v>
                </c:pt>
                <c:pt idx="273">
                  <c:v>1.2622434441250168</c:v>
                </c:pt>
                <c:pt idx="274">
                  <c:v>1.2547657796013172</c:v>
                </c:pt>
                <c:pt idx="275">
                  <c:v>1.2466913495947902</c:v>
                </c:pt>
                <c:pt idx="276">
                  <c:v>1.2391947848165807</c:v>
                </c:pt>
                <c:pt idx="277">
                  <c:v>1.2306048202083129</c:v>
                </c:pt>
                <c:pt idx="278">
                  <c:v>1.2225251624718152</c:v>
                </c:pt>
                <c:pt idx="279">
                  <c:v>1.2145605147946765</c:v>
                </c:pt>
                <c:pt idx="280">
                  <c:v>1.2064342096215164</c:v>
                </c:pt>
                <c:pt idx="281">
                  <c:v>1.1976496126051024</c:v>
                </c:pt>
                <c:pt idx="282">
                  <c:v>1.1894702258660839</c:v>
                </c:pt>
                <c:pt idx="283">
                  <c:v>1.1803796055798377</c:v>
                </c:pt>
                <c:pt idx="284">
                  <c:v>1.1730563601568158</c:v>
                </c:pt>
                <c:pt idx="285">
                  <c:v>1.1651825945545551</c:v>
                </c:pt>
                <c:pt idx="286">
                  <c:v>1.1569991864847897</c:v>
                </c:pt>
                <c:pt idx="287">
                  <c:v>1.1486766403711848</c:v>
                </c:pt>
                <c:pt idx="288">
                  <c:v>1.1409685535956926</c:v>
                </c:pt>
                <c:pt idx="289">
                  <c:v>1.1335230597179677</c:v>
                </c:pt>
                <c:pt idx="290">
                  <c:v>1.1261503519267599</c:v>
                </c:pt>
                <c:pt idx="291">
                  <c:v>1.1189296504377819</c:v>
                </c:pt>
                <c:pt idx="292">
                  <c:v>1.1121746190492852</c:v>
                </c:pt>
                <c:pt idx="293">
                  <c:v>1.1064747848487517</c:v>
                </c:pt>
                <c:pt idx="294">
                  <c:v>1.10093660814424</c:v>
                </c:pt>
                <c:pt idx="295">
                  <c:v>1.0964789630113976</c:v>
                </c:pt>
                <c:pt idx="296">
                  <c:v>1.091863279580205</c:v>
                </c:pt>
                <c:pt idx="297">
                  <c:v>1.0874571074809218</c:v>
                </c:pt>
                <c:pt idx="298">
                  <c:v>1.0814617054704976</c:v>
                </c:pt>
                <c:pt idx="299">
                  <c:v>1.0759528844804382</c:v>
                </c:pt>
                <c:pt idx="300">
                  <c:v>1.0699534611392669</c:v>
                </c:pt>
                <c:pt idx="301">
                  <c:v>1.0653124433243697</c:v>
                </c:pt>
                <c:pt idx="302">
                  <c:v>1.0582252500161855</c:v>
                </c:pt>
                <c:pt idx="303">
                  <c:v>1.0515337556534881</c:v>
                </c:pt>
                <c:pt idx="304">
                  <c:v>1.0455492112360807</c:v>
                </c:pt>
                <c:pt idx="305">
                  <c:v>1.0419042770471691</c:v>
                </c:pt>
                <c:pt idx="306">
                  <c:v>1.0369258695826138</c:v>
                </c:pt>
                <c:pt idx="307">
                  <c:v>1.0327183512222231</c:v>
                </c:pt>
                <c:pt idx="308">
                  <c:v>1.0280137963815259</c:v>
                </c:pt>
                <c:pt idx="309">
                  <c:v>1.0252543592230627</c:v>
                </c:pt>
                <c:pt idx="310">
                  <c:v>1.0218370323544206</c:v>
                </c:pt>
                <c:pt idx="311">
                  <c:v>1.0197145739862528</c:v>
                </c:pt>
                <c:pt idx="312">
                  <c:v>1.0158424346101462</c:v>
                </c:pt>
                <c:pt idx="313">
                  <c:v>1.0127813976456717</c:v>
                </c:pt>
                <c:pt idx="314">
                  <c:v>1.0081178603785923</c:v>
                </c:pt>
                <c:pt idx="315">
                  <c:v>1.0042975961691194</c:v>
                </c:pt>
                <c:pt idx="316">
                  <c:v>1.0006088294750675</c:v>
                </c:pt>
                <c:pt idx="317">
                  <c:v>0.99706523282097559</c:v>
                </c:pt>
                <c:pt idx="318">
                  <c:v>0.99205103551277374</c:v>
                </c:pt>
                <c:pt idx="319">
                  <c:v>0.98752341922493669</c:v>
                </c:pt>
                <c:pt idx="320">
                  <c:v>0.9832990112754092</c:v>
                </c:pt>
                <c:pt idx="321">
                  <c:v>0.98214127015340158</c:v>
                </c:pt>
                <c:pt idx="322">
                  <c:v>0.97828119476953534</c:v>
                </c:pt>
                <c:pt idx="323">
                  <c:v>0.97455342116723931</c:v>
                </c:pt>
                <c:pt idx="324">
                  <c:v>0.97080353024583599</c:v>
                </c:pt>
                <c:pt idx="325">
                  <c:v>0.96780241110948906</c:v>
                </c:pt>
                <c:pt idx="326">
                  <c:v>0.96491268283482889</c:v>
                </c:pt>
                <c:pt idx="327">
                  <c:v>0.9629575118257282</c:v>
                </c:pt>
                <c:pt idx="328">
                  <c:v>0.95802937099550844</c:v>
                </c:pt>
                <c:pt idx="329">
                  <c:v>0.95491967592899774</c:v>
                </c:pt>
                <c:pt idx="330">
                  <c:v>0.95147902534202422</c:v>
                </c:pt>
                <c:pt idx="331">
                  <c:v>0.95080505030885831</c:v>
                </c:pt>
                <c:pt idx="332">
                  <c:v>0.94949248795309837</c:v>
                </c:pt>
                <c:pt idx="333">
                  <c:v>0.94801304037134559</c:v>
                </c:pt>
                <c:pt idx="334">
                  <c:v>0.94516955740027397</c:v>
                </c:pt>
                <c:pt idx="335">
                  <c:v>0.94470308303364359</c:v>
                </c:pt>
                <c:pt idx="336">
                  <c:v>0.94374721271512607</c:v>
                </c:pt>
                <c:pt idx="337">
                  <c:v>0.94369654394771607</c:v>
                </c:pt>
                <c:pt idx="338">
                  <c:v>0.9425223153696467</c:v>
                </c:pt>
                <c:pt idx="339">
                  <c:v>0.9416890956389069</c:v>
                </c:pt>
                <c:pt idx="340">
                  <c:v>0.93962494656656759</c:v>
                </c:pt>
                <c:pt idx="341">
                  <c:v>0.93860634348839977</c:v>
                </c:pt>
                <c:pt idx="342">
                  <c:v>0.93598041451073055</c:v>
                </c:pt>
                <c:pt idx="343">
                  <c:v>0.93560683288435154</c:v>
                </c:pt>
                <c:pt idx="344">
                  <c:v>0.93477160248823854</c:v>
                </c:pt>
                <c:pt idx="345">
                  <c:v>0.93219795081027801</c:v>
                </c:pt>
                <c:pt idx="346">
                  <c:v>0.92956679410263809</c:v>
                </c:pt>
                <c:pt idx="347">
                  <c:v>0.92863505176860139</c:v>
                </c:pt>
                <c:pt idx="348">
                  <c:v>0.92757905031448817</c:v>
                </c:pt>
                <c:pt idx="349">
                  <c:v>0.92769084330924945</c:v>
                </c:pt>
                <c:pt idx="350">
                  <c:v>0.9268564171792858</c:v>
                </c:pt>
                <c:pt idx="351">
                  <c:v>0.92538179519442931</c:v>
                </c:pt>
                <c:pt idx="352">
                  <c:v>0.92397995929609</c:v>
                </c:pt>
                <c:pt idx="353">
                  <c:v>0.92203283094848298</c:v>
                </c:pt>
                <c:pt idx="354">
                  <c:v>0.92013476283598727</c:v>
                </c:pt>
                <c:pt idx="355">
                  <c:v>0.91901200729147681</c:v>
                </c:pt>
                <c:pt idx="356">
                  <c:v>0.91644036627888958</c:v>
                </c:pt>
                <c:pt idx="357">
                  <c:v>0.91530393820984024</c:v>
                </c:pt>
                <c:pt idx="358">
                  <c:v>0.91235228144167912</c:v>
                </c:pt>
                <c:pt idx="359">
                  <c:v>0.91117443366593753</c:v>
                </c:pt>
                <c:pt idx="360">
                  <c:v>0.90978586815906293</c:v>
                </c:pt>
                <c:pt idx="361">
                  <c:v>0.90849904232008249</c:v>
                </c:pt>
                <c:pt idx="362">
                  <c:v>0.90546414400546238</c:v>
                </c:pt>
                <c:pt idx="363">
                  <c:v>0.90469245063514903</c:v>
                </c:pt>
                <c:pt idx="364">
                  <c:v>0.90260658637677682</c:v>
                </c:pt>
                <c:pt idx="365">
                  <c:v>0.90260859704215024</c:v>
                </c:pt>
                <c:pt idx="366">
                  <c:v>0.90057219515196407</c:v>
                </c:pt>
                <c:pt idx="367">
                  <c:v>0.89951096596787983</c:v>
                </c:pt>
                <c:pt idx="368">
                  <c:v>0.89894999032869938</c:v>
                </c:pt>
                <c:pt idx="369">
                  <c:v>0.90026134628523535</c:v>
                </c:pt>
                <c:pt idx="370">
                  <c:v>0.89898135670852453</c:v>
                </c:pt>
                <c:pt idx="371">
                  <c:v>0.89819880574519462</c:v>
                </c:pt>
                <c:pt idx="372">
                  <c:v>0.89773233137856434</c:v>
                </c:pt>
                <c:pt idx="373">
                  <c:v>0.89893470927186148</c:v>
                </c:pt>
                <c:pt idx="374">
                  <c:v>0.89819759934597054</c:v>
                </c:pt>
                <c:pt idx="375">
                  <c:v>0.89757067388254241</c:v>
                </c:pt>
                <c:pt idx="376">
                  <c:v>0.89755780562415266</c:v>
                </c:pt>
                <c:pt idx="377">
                  <c:v>0.89845375811454264</c:v>
                </c:pt>
                <c:pt idx="378">
                  <c:v>0.89934930847185801</c:v>
                </c:pt>
                <c:pt idx="379">
                  <c:v>0.89970197917835359</c:v>
                </c:pt>
                <c:pt idx="380">
                  <c:v>0.89887077011298733</c:v>
                </c:pt>
                <c:pt idx="381">
                  <c:v>0.90035464115856145</c:v>
                </c:pt>
                <c:pt idx="382">
                  <c:v>0.90135796317989125</c:v>
                </c:pt>
                <c:pt idx="383">
                  <c:v>0.90180392875971294</c:v>
                </c:pt>
                <c:pt idx="384">
                  <c:v>0.90187550844700626</c:v>
                </c:pt>
                <c:pt idx="385">
                  <c:v>0.90191974308522116</c:v>
                </c:pt>
                <c:pt idx="386">
                  <c:v>0.9022836735178078</c:v>
                </c:pt>
                <c:pt idx="387">
                  <c:v>0.90347519381808872</c:v>
                </c:pt>
                <c:pt idx="388">
                  <c:v>0.90341648238918504</c:v>
                </c:pt>
                <c:pt idx="389">
                  <c:v>0.90402531186425272</c:v>
                </c:pt>
                <c:pt idx="390">
                  <c:v>0.90422034640547322</c:v>
                </c:pt>
                <c:pt idx="391">
                  <c:v>0.90376030616803771</c:v>
                </c:pt>
                <c:pt idx="392">
                  <c:v>0.90314464043070053</c:v>
                </c:pt>
                <c:pt idx="393">
                  <c:v>0.90237777265728325</c:v>
                </c:pt>
                <c:pt idx="394">
                  <c:v>0.90121038034148315</c:v>
                </c:pt>
                <c:pt idx="395">
                  <c:v>0.90093853838299864</c:v>
                </c:pt>
                <c:pt idx="396">
                  <c:v>0.89953469181928614</c:v>
                </c:pt>
                <c:pt idx="397">
                  <c:v>0.89764788343288127</c:v>
                </c:pt>
                <c:pt idx="398">
                  <c:v>0.89657298172425814</c:v>
                </c:pt>
                <c:pt idx="399">
                  <c:v>0.89557488743289893</c:v>
                </c:pt>
                <c:pt idx="400">
                  <c:v>0.89376569072990752</c:v>
                </c:pt>
                <c:pt idx="401">
                  <c:v>0.89210729392992183</c:v>
                </c:pt>
                <c:pt idx="402">
                  <c:v>0.88963859898445308</c:v>
                </c:pt>
                <c:pt idx="403">
                  <c:v>0.88737458977399719</c:v>
                </c:pt>
                <c:pt idx="404">
                  <c:v>0.88482305541514394</c:v>
                </c:pt>
                <c:pt idx="405">
                  <c:v>0.88179056989897209</c:v>
                </c:pt>
                <c:pt idx="406">
                  <c:v>0.87826949269706212</c:v>
                </c:pt>
                <c:pt idx="407">
                  <c:v>0.87525510316925093</c:v>
                </c:pt>
                <c:pt idx="408">
                  <c:v>0.87043191907152284</c:v>
                </c:pt>
                <c:pt idx="409">
                  <c:v>0.86590188998523765</c:v>
                </c:pt>
                <c:pt idx="410">
                  <c:v>0.86111529999730552</c:v>
                </c:pt>
                <c:pt idx="411">
                  <c:v>0.85647066298473629</c:v>
                </c:pt>
                <c:pt idx="412">
                  <c:v>0.85111947815995159</c:v>
                </c:pt>
                <c:pt idx="413">
                  <c:v>0.84613463656620169</c:v>
                </c:pt>
                <c:pt idx="414">
                  <c:v>0.84048828606460091</c:v>
                </c:pt>
                <c:pt idx="415">
                  <c:v>0.83579619734921917</c:v>
                </c:pt>
                <c:pt idx="416">
                  <c:v>0.82980280600416845</c:v>
                </c:pt>
                <c:pt idx="417">
                  <c:v>0.82384399810354025</c:v>
                </c:pt>
                <c:pt idx="418">
                  <c:v>0.81658348544016879</c:v>
                </c:pt>
                <c:pt idx="419">
                  <c:v>0.81034921638338397</c:v>
                </c:pt>
                <c:pt idx="420">
                  <c:v>0.80363640896772848</c:v>
                </c:pt>
                <c:pt idx="421">
                  <c:v>0.79658098417244416</c:v>
                </c:pt>
                <c:pt idx="422">
                  <c:v>0.78883107555718557</c:v>
                </c:pt>
                <c:pt idx="423">
                  <c:v>0.78170366894153342</c:v>
                </c:pt>
                <c:pt idx="424">
                  <c:v>0.77379612416099941</c:v>
                </c:pt>
                <c:pt idx="425">
                  <c:v>0.76714886443651709</c:v>
                </c:pt>
                <c:pt idx="426">
                  <c:v>0.7590261784610286</c:v>
                </c:pt>
                <c:pt idx="427">
                  <c:v>0.75023796224694261</c:v>
                </c:pt>
                <c:pt idx="428">
                  <c:v>0.74182091486078738</c:v>
                </c:pt>
                <c:pt idx="429">
                  <c:v>0.73368656702613333</c:v>
                </c:pt>
                <c:pt idx="430">
                  <c:v>0.72496269210399633</c:v>
                </c:pt>
                <c:pt idx="431">
                  <c:v>0.71639122561716362</c:v>
                </c:pt>
                <c:pt idx="432">
                  <c:v>0.70704203376389729</c:v>
                </c:pt>
                <c:pt idx="433">
                  <c:v>0.69859884772788772</c:v>
                </c:pt>
                <c:pt idx="434">
                  <c:v>0.69029037627189649</c:v>
                </c:pt>
                <c:pt idx="435">
                  <c:v>0.68123152449854996</c:v>
                </c:pt>
                <c:pt idx="436">
                  <c:v>0.67231341930134192</c:v>
                </c:pt>
                <c:pt idx="437">
                  <c:v>0.66336515412353281</c:v>
                </c:pt>
                <c:pt idx="438">
                  <c:v>0.65471607595328651</c:v>
                </c:pt>
                <c:pt idx="439">
                  <c:v>0.64572759746800923</c:v>
                </c:pt>
                <c:pt idx="440">
                  <c:v>0.63626218915615984</c:v>
                </c:pt>
                <c:pt idx="441">
                  <c:v>0.62708631665808101</c:v>
                </c:pt>
                <c:pt idx="442">
                  <c:v>0.6182808087217837</c:v>
                </c:pt>
                <c:pt idx="443">
                  <c:v>0.60903375866948639</c:v>
                </c:pt>
                <c:pt idx="444">
                  <c:v>0.60001150100593581</c:v>
                </c:pt>
                <c:pt idx="445">
                  <c:v>0.59081150052337617</c:v>
                </c:pt>
                <c:pt idx="446">
                  <c:v>0.58234579503518469</c:v>
                </c:pt>
                <c:pt idx="447">
                  <c:v>0.57379725013360872</c:v>
                </c:pt>
                <c:pt idx="448">
                  <c:v>0.5652326199090455</c:v>
                </c:pt>
                <c:pt idx="449">
                  <c:v>0.55664667663152423</c:v>
                </c:pt>
                <c:pt idx="450">
                  <c:v>0.54872143799570439</c:v>
                </c:pt>
                <c:pt idx="451">
                  <c:v>0.54085088945804127</c:v>
                </c:pt>
                <c:pt idx="452">
                  <c:v>0.53249657483153634</c:v>
                </c:pt>
                <c:pt idx="453">
                  <c:v>0.52463004762461996</c:v>
                </c:pt>
                <c:pt idx="454">
                  <c:v>0.51694850163205708</c:v>
                </c:pt>
                <c:pt idx="455">
                  <c:v>0.50946963070913343</c:v>
                </c:pt>
                <c:pt idx="456">
                  <c:v>0.50199840031462895</c:v>
                </c:pt>
                <c:pt idx="457">
                  <c:v>0.49432127778588753</c:v>
                </c:pt>
                <c:pt idx="458">
                  <c:v>0.4866698917739255</c:v>
                </c:pt>
                <c:pt idx="459">
                  <c:v>0.47976365834934825</c:v>
                </c:pt>
                <c:pt idx="460">
                  <c:v>0.4723837121627964</c:v>
                </c:pt>
                <c:pt idx="461">
                  <c:v>0.46512722083017144</c:v>
                </c:pt>
                <c:pt idx="462">
                  <c:v>0.45808386002712798</c:v>
                </c:pt>
                <c:pt idx="463">
                  <c:v>0.45135697795385837</c:v>
                </c:pt>
                <c:pt idx="464">
                  <c:v>0.44464658333665102</c:v>
                </c:pt>
                <c:pt idx="465">
                  <c:v>0.43837330737162206</c:v>
                </c:pt>
                <c:pt idx="466">
                  <c:v>0.43213984258098664</c:v>
                </c:pt>
                <c:pt idx="467">
                  <c:v>0.42606522035485023</c:v>
                </c:pt>
                <c:pt idx="468">
                  <c:v>0.42021056492056452</c:v>
                </c:pt>
                <c:pt idx="469">
                  <c:v>0.41430926204961582</c:v>
                </c:pt>
                <c:pt idx="470">
                  <c:v>0.40885633755693701</c:v>
                </c:pt>
                <c:pt idx="471">
                  <c:v>0.40368691688190839</c:v>
                </c:pt>
                <c:pt idx="472">
                  <c:v>0.3981539679073679</c:v>
                </c:pt>
                <c:pt idx="473">
                  <c:v>0.39320853535493677</c:v>
                </c:pt>
                <c:pt idx="474">
                  <c:v>0.38820358710745267</c:v>
                </c:pt>
                <c:pt idx="475">
                  <c:v>0.38354366903804549</c:v>
                </c:pt>
                <c:pt idx="476">
                  <c:v>0.37899755462877277</c:v>
                </c:pt>
                <c:pt idx="477">
                  <c:v>0.37416431720417787</c:v>
                </c:pt>
                <c:pt idx="478">
                  <c:v>0.36942035332216205</c:v>
                </c:pt>
                <c:pt idx="479">
                  <c:v>0.36526993785837591</c:v>
                </c:pt>
                <c:pt idx="480">
                  <c:v>0.36057704487684467</c:v>
                </c:pt>
                <c:pt idx="481">
                  <c:v>0.35633896440277807</c:v>
                </c:pt>
                <c:pt idx="482">
                  <c:v>0.35197943974015766</c:v>
                </c:pt>
                <c:pt idx="483">
                  <c:v>0.34788049730993076</c:v>
                </c:pt>
                <c:pt idx="484">
                  <c:v>0.34396613396098263</c:v>
                </c:pt>
                <c:pt idx="485">
                  <c:v>0.34050014899030417</c:v>
                </c:pt>
                <c:pt idx="486">
                  <c:v>0.33694207554552363</c:v>
                </c:pt>
                <c:pt idx="487">
                  <c:v>0.33391119856165036</c:v>
                </c:pt>
                <c:pt idx="488">
                  <c:v>0.33077697337758405</c:v>
                </c:pt>
                <c:pt idx="489">
                  <c:v>0.32758886236151036</c:v>
                </c:pt>
                <c:pt idx="490">
                  <c:v>0.32445865850819089</c:v>
                </c:pt>
                <c:pt idx="491">
                  <c:v>0.32136746156311535</c:v>
                </c:pt>
                <c:pt idx="492">
                  <c:v>0.31834623577303445</c:v>
                </c:pt>
                <c:pt idx="493">
                  <c:v>0.31569296174628697</c:v>
                </c:pt>
                <c:pt idx="494">
                  <c:v>0.3128148953307926</c:v>
                </c:pt>
                <c:pt idx="495">
                  <c:v>0.31043748459327658</c:v>
                </c:pt>
                <c:pt idx="496">
                  <c:v>0.30849558397564036</c:v>
                </c:pt>
                <c:pt idx="497">
                  <c:v>0.30620664251455421</c:v>
                </c:pt>
                <c:pt idx="498">
                  <c:v>0.30427117602611292</c:v>
                </c:pt>
                <c:pt idx="499">
                  <c:v>0.30241734255183189</c:v>
                </c:pt>
                <c:pt idx="500">
                  <c:v>0.30012679255844699</c:v>
                </c:pt>
                <c:pt idx="501">
                  <c:v>0.29826813348726983</c:v>
                </c:pt>
                <c:pt idx="502">
                  <c:v>0.2960596186411199</c:v>
                </c:pt>
                <c:pt idx="503">
                  <c:v>0.2937935987652906</c:v>
                </c:pt>
                <c:pt idx="504">
                  <c:v>0.29200450871603334</c:v>
                </c:pt>
                <c:pt idx="505">
                  <c:v>0.29003888224699087</c:v>
                </c:pt>
                <c:pt idx="506">
                  <c:v>0.28775959197969703</c:v>
                </c:pt>
                <c:pt idx="507">
                  <c:v>0.28632679183460752</c:v>
                </c:pt>
                <c:pt idx="508">
                  <c:v>0.2848015010823412</c:v>
                </c:pt>
                <c:pt idx="509">
                  <c:v>0.28335140921504021</c:v>
                </c:pt>
                <c:pt idx="510">
                  <c:v>0.28216592091087972</c:v>
                </c:pt>
                <c:pt idx="511">
                  <c:v>0.28075724875027097</c:v>
                </c:pt>
                <c:pt idx="512">
                  <c:v>0.27946519518131974</c:v>
                </c:pt>
                <c:pt idx="513">
                  <c:v>0.2781015619250754</c:v>
                </c:pt>
                <c:pt idx="514">
                  <c:v>0.27670133455903489</c:v>
                </c:pt>
                <c:pt idx="515">
                  <c:v>0.27503569936370487</c:v>
                </c:pt>
                <c:pt idx="516">
                  <c:v>0.27386629638253152</c:v>
                </c:pt>
                <c:pt idx="517">
                  <c:v>0.27240856398681157</c:v>
                </c:pt>
                <c:pt idx="518">
                  <c:v>0.27148084298352171</c:v>
                </c:pt>
                <c:pt idx="519">
                  <c:v>0.27036170663668363</c:v>
                </c:pt>
                <c:pt idx="520">
                  <c:v>0.26941870457655592</c:v>
                </c:pt>
                <c:pt idx="521">
                  <c:v>0.26847248545183072</c:v>
                </c:pt>
                <c:pt idx="522">
                  <c:v>0.26773416912671577</c:v>
                </c:pt>
                <c:pt idx="523">
                  <c:v>0.26655833201634754</c:v>
                </c:pt>
                <c:pt idx="524">
                  <c:v>0.26593221081906865</c:v>
                </c:pt>
                <c:pt idx="525">
                  <c:v>0.26475798224099911</c:v>
                </c:pt>
                <c:pt idx="526">
                  <c:v>0.26387328947670013</c:v>
                </c:pt>
                <c:pt idx="527">
                  <c:v>0.26310923663480562</c:v>
                </c:pt>
                <c:pt idx="528">
                  <c:v>0.2619760256303536</c:v>
                </c:pt>
                <c:pt idx="529">
                  <c:v>0.26132296151707107</c:v>
                </c:pt>
                <c:pt idx="530">
                  <c:v>0.26041213010291792</c:v>
                </c:pt>
                <c:pt idx="531">
                  <c:v>0.25906015870583921</c:v>
                </c:pt>
                <c:pt idx="532">
                  <c:v>0.25818471500225798</c:v>
                </c:pt>
                <c:pt idx="533">
                  <c:v>0.25718702284397355</c:v>
                </c:pt>
                <c:pt idx="534">
                  <c:v>0.25639723348529947</c:v>
                </c:pt>
                <c:pt idx="535">
                  <c:v>0.25569148993923363</c:v>
                </c:pt>
                <c:pt idx="536">
                  <c:v>0.25475451987522618</c:v>
                </c:pt>
                <c:pt idx="537">
                  <c:v>0.25396674118192542</c:v>
                </c:pt>
                <c:pt idx="538">
                  <c:v>0.25327869149114562</c:v>
                </c:pt>
                <c:pt idx="539">
                  <c:v>0.25261034632102519</c:v>
                </c:pt>
                <c:pt idx="540">
                  <c:v>0.25187162786283557</c:v>
                </c:pt>
                <c:pt idx="541">
                  <c:v>0.25100100975615053</c:v>
                </c:pt>
                <c:pt idx="542">
                  <c:v>0.25042073172938534</c:v>
                </c:pt>
                <c:pt idx="543">
                  <c:v>0.24953121336819017</c:v>
                </c:pt>
                <c:pt idx="544">
                  <c:v>0.24880938449913717</c:v>
                </c:pt>
                <c:pt idx="545">
                  <c:v>0.24815109265588386</c:v>
                </c:pt>
                <c:pt idx="546">
                  <c:v>0.24762952605802213</c:v>
                </c:pt>
                <c:pt idx="547">
                  <c:v>0.24714374930380717</c:v>
                </c:pt>
                <c:pt idx="548">
                  <c:v>0.24667526427180331</c:v>
                </c:pt>
                <c:pt idx="549">
                  <c:v>0.24588346424775576</c:v>
                </c:pt>
                <c:pt idx="550">
                  <c:v>0.24525211532050609</c:v>
                </c:pt>
                <c:pt idx="551">
                  <c:v>0.24467706502371175</c:v>
                </c:pt>
                <c:pt idx="552">
                  <c:v>0.24389813325805404</c:v>
                </c:pt>
                <c:pt idx="553">
                  <c:v>0.24317911932052377</c:v>
                </c:pt>
                <c:pt idx="554">
                  <c:v>0.24234388892441061</c:v>
                </c:pt>
                <c:pt idx="555">
                  <c:v>0.24168117361733579</c:v>
                </c:pt>
                <c:pt idx="556">
                  <c:v>0.2410321308348001</c:v>
                </c:pt>
                <c:pt idx="557">
                  <c:v>0.24032839795410771</c:v>
                </c:pt>
                <c:pt idx="558">
                  <c:v>0.23960214562123319</c:v>
                </c:pt>
                <c:pt idx="559">
                  <c:v>0.23923781305557193</c:v>
                </c:pt>
                <c:pt idx="560">
                  <c:v>0.2385316673764315</c:v>
                </c:pt>
                <c:pt idx="561">
                  <c:v>0.23798637492716365</c:v>
                </c:pt>
                <c:pt idx="562">
                  <c:v>0.23733733214462796</c:v>
                </c:pt>
                <c:pt idx="563">
                  <c:v>0.23682059114366241</c:v>
                </c:pt>
                <c:pt idx="564">
                  <c:v>0.23633521652252204</c:v>
                </c:pt>
                <c:pt idx="565">
                  <c:v>0.23585587389750193</c:v>
                </c:pt>
                <c:pt idx="566">
                  <c:v>0.23530535371826308</c:v>
                </c:pt>
                <c:pt idx="567">
                  <c:v>0.23467641758946159</c:v>
                </c:pt>
                <c:pt idx="568">
                  <c:v>0.23414801472933028</c:v>
                </c:pt>
                <c:pt idx="569">
                  <c:v>0.23361518840537748</c:v>
                </c:pt>
                <c:pt idx="570">
                  <c:v>0.23302566131789465</c:v>
                </c:pt>
                <c:pt idx="571">
                  <c:v>0.23253948243060488</c:v>
                </c:pt>
                <c:pt idx="572">
                  <c:v>0.23235771828084895</c:v>
                </c:pt>
                <c:pt idx="573">
                  <c:v>0.23180961090005825</c:v>
                </c:pt>
                <c:pt idx="574">
                  <c:v>0.23156551612372669</c:v>
                </c:pt>
                <c:pt idx="575">
                  <c:v>0.23128965283449529</c:v>
                </c:pt>
                <c:pt idx="576">
                  <c:v>0.23083041686320915</c:v>
                </c:pt>
                <c:pt idx="577">
                  <c:v>0.23039410247717998</c:v>
                </c:pt>
                <c:pt idx="578">
                  <c:v>0.23001529312083008</c:v>
                </c:pt>
                <c:pt idx="579">
                  <c:v>0.22944064495711045</c:v>
                </c:pt>
                <c:pt idx="580">
                  <c:v>0.22924279548436721</c:v>
                </c:pt>
                <c:pt idx="581">
                  <c:v>0.22868141771211212</c:v>
                </c:pt>
                <c:pt idx="582">
                  <c:v>0.22849442583238527</c:v>
                </c:pt>
                <c:pt idx="583">
                  <c:v>0.22813934232744171</c:v>
                </c:pt>
                <c:pt idx="584">
                  <c:v>0.22808786929388247</c:v>
                </c:pt>
                <c:pt idx="585">
                  <c:v>0.22813974446051641</c:v>
                </c:pt>
                <c:pt idx="586">
                  <c:v>0.22812808260135065</c:v>
                </c:pt>
                <c:pt idx="587">
                  <c:v>0.22792138620096442</c:v>
                </c:pt>
                <c:pt idx="588">
                  <c:v>0.22798130402909186</c:v>
                </c:pt>
                <c:pt idx="589">
                  <c:v>0.22768171488845435</c:v>
                </c:pt>
                <c:pt idx="590">
                  <c:v>0.22776455430183865</c:v>
                </c:pt>
                <c:pt idx="591">
                  <c:v>0.22775530524112103</c:v>
                </c:pt>
                <c:pt idx="592">
                  <c:v>0.22758037735363465</c:v>
                </c:pt>
                <c:pt idx="593">
                  <c:v>0.22738252788089142</c:v>
                </c:pt>
                <c:pt idx="594">
                  <c:v>0.22749391874257813</c:v>
                </c:pt>
                <c:pt idx="595">
                  <c:v>0.22749150594413009</c:v>
                </c:pt>
                <c:pt idx="596">
                  <c:v>0.2278099953392777</c:v>
                </c:pt>
                <c:pt idx="597">
                  <c:v>0.22804604745411564</c:v>
                </c:pt>
                <c:pt idx="598">
                  <c:v>0.22807459890241794</c:v>
                </c:pt>
                <c:pt idx="599">
                  <c:v>0.22817955563490977</c:v>
                </c:pt>
                <c:pt idx="600">
                  <c:v>0.22850648982462574</c:v>
                </c:pt>
                <c:pt idx="601">
                  <c:v>0.22894441274295368</c:v>
                </c:pt>
                <c:pt idx="602">
                  <c:v>0.22951825664052394</c:v>
                </c:pt>
                <c:pt idx="603">
                  <c:v>0.22999156726942399</c:v>
                </c:pt>
                <c:pt idx="604">
                  <c:v>0.23069811508163898</c:v>
                </c:pt>
                <c:pt idx="605">
                  <c:v>0.23149313217028408</c:v>
                </c:pt>
                <c:pt idx="606">
                  <c:v>0.23238546546300196</c:v>
                </c:pt>
                <c:pt idx="607">
                  <c:v>0.23319375294311148</c:v>
                </c:pt>
                <c:pt idx="608">
                  <c:v>0.23384842558869268</c:v>
                </c:pt>
                <c:pt idx="609">
                  <c:v>0.23472306502612461</c:v>
                </c:pt>
                <c:pt idx="610">
                  <c:v>0.23541031045075492</c:v>
                </c:pt>
                <c:pt idx="611">
                  <c:v>0.23623146618925428</c:v>
                </c:pt>
                <c:pt idx="612">
                  <c:v>0.23715235093027459</c:v>
                </c:pt>
                <c:pt idx="613">
                  <c:v>0.23796023627730942</c:v>
                </c:pt>
                <c:pt idx="614">
                  <c:v>0.23891329166430414</c:v>
                </c:pt>
                <c:pt idx="615">
                  <c:v>0.23994556726701113</c:v>
                </c:pt>
                <c:pt idx="616">
                  <c:v>0.24091269731161977</c:v>
                </c:pt>
                <c:pt idx="617">
                  <c:v>0.24203947418687691</c:v>
                </c:pt>
                <c:pt idx="618">
                  <c:v>0.2431787171874491</c:v>
                </c:pt>
                <c:pt idx="619">
                  <c:v>0.24435656496319078</c:v>
                </c:pt>
                <c:pt idx="620">
                  <c:v>0.24570129796492512</c:v>
                </c:pt>
                <c:pt idx="621">
                  <c:v>0.24715943249371963</c:v>
                </c:pt>
                <c:pt idx="622">
                  <c:v>0.24849411216858708</c:v>
                </c:pt>
                <c:pt idx="623">
                  <c:v>0.24971579244946895</c:v>
                </c:pt>
                <c:pt idx="624">
                  <c:v>0.25108746836720697</c:v>
                </c:pt>
                <c:pt idx="625">
                  <c:v>0.25237992406923276</c:v>
                </c:pt>
                <c:pt idx="626">
                  <c:v>0.25374677439007465</c:v>
                </c:pt>
                <c:pt idx="627">
                  <c:v>0.25514137189306957</c:v>
                </c:pt>
                <c:pt idx="628">
                  <c:v>0.25669802902516103</c:v>
                </c:pt>
                <c:pt idx="629">
                  <c:v>0.25816139128392646</c:v>
                </c:pt>
                <c:pt idx="630">
                  <c:v>0.25950170082183938</c:v>
                </c:pt>
                <c:pt idx="631">
                  <c:v>0.26093208816848085</c:v>
                </c:pt>
                <c:pt idx="632">
                  <c:v>0.26224706332268882</c:v>
                </c:pt>
                <c:pt idx="633">
                  <c:v>0.26359983898591688</c:v>
                </c:pt>
                <c:pt idx="634">
                  <c:v>0.26491039067630334</c:v>
                </c:pt>
                <c:pt idx="635">
                  <c:v>0.2659643814650432</c:v>
                </c:pt>
                <c:pt idx="636">
                  <c:v>0.26748243382196529</c:v>
                </c:pt>
                <c:pt idx="637">
                  <c:v>0.26920316124852667</c:v>
                </c:pt>
                <c:pt idx="638">
                  <c:v>0.27057523929933941</c:v>
                </c:pt>
                <c:pt idx="639">
                  <c:v>0.27205227408264393</c:v>
                </c:pt>
                <c:pt idx="640">
                  <c:v>0.27348145503006144</c:v>
                </c:pt>
                <c:pt idx="641">
                  <c:v>0.27494320875652806</c:v>
                </c:pt>
                <c:pt idx="642">
                  <c:v>0.27622078553479068</c:v>
                </c:pt>
                <c:pt idx="643">
                  <c:v>0.27741592503274365</c:v>
                </c:pt>
                <c:pt idx="644">
                  <c:v>0.27846669875688607</c:v>
                </c:pt>
                <c:pt idx="645">
                  <c:v>0.27973462434135626</c:v>
                </c:pt>
                <c:pt idx="646">
                  <c:v>0.28098083473979374</c:v>
                </c:pt>
                <c:pt idx="647">
                  <c:v>0.28228012670408914</c:v>
                </c:pt>
                <c:pt idx="648">
                  <c:v>0.28338840545791094</c:v>
                </c:pt>
                <c:pt idx="649">
                  <c:v>0.28474480031881105</c:v>
                </c:pt>
                <c:pt idx="650">
                  <c:v>0.28582171269280776</c:v>
                </c:pt>
                <c:pt idx="651">
                  <c:v>0.28712341745555114</c:v>
                </c:pt>
                <c:pt idx="652">
                  <c:v>0.28823692393934391</c:v>
                </c:pt>
                <c:pt idx="653">
                  <c:v>0.28924306089219654</c:v>
                </c:pt>
                <c:pt idx="654">
                  <c:v>0.29021943999752287</c:v>
                </c:pt>
                <c:pt idx="655">
                  <c:v>0.29120627456279091</c:v>
                </c:pt>
                <c:pt idx="656">
                  <c:v>0.29208976092786576</c:v>
                </c:pt>
                <c:pt idx="657">
                  <c:v>0.29328087909507189</c:v>
                </c:pt>
                <c:pt idx="658">
                  <c:v>0.29412093508808124</c:v>
                </c:pt>
                <c:pt idx="659">
                  <c:v>0.29500522571930549</c:v>
                </c:pt>
                <c:pt idx="660">
                  <c:v>0.29606484637109082</c:v>
                </c:pt>
                <c:pt idx="661">
                  <c:v>0.2970440404079398</c:v>
                </c:pt>
                <c:pt idx="662">
                  <c:v>0.29807591387757221</c:v>
                </c:pt>
                <c:pt idx="663">
                  <c:v>0.29898915809017346</c:v>
                </c:pt>
                <c:pt idx="664">
                  <c:v>0.29958150010917917</c:v>
                </c:pt>
                <c:pt idx="665">
                  <c:v>0.30056471547677494</c:v>
                </c:pt>
                <c:pt idx="666">
                  <c:v>0.3016215211970375</c:v>
                </c:pt>
                <c:pt idx="667">
                  <c:v>0.30240367002729279</c:v>
                </c:pt>
                <c:pt idx="668">
                  <c:v>0.3030326061560944</c:v>
                </c:pt>
                <c:pt idx="669">
                  <c:v>0.30400174686607639</c:v>
                </c:pt>
                <c:pt idx="670">
                  <c:v>0.304985364366747</c:v>
                </c:pt>
                <c:pt idx="671">
                  <c:v>0.30596656906896946</c:v>
                </c:pt>
                <c:pt idx="672">
                  <c:v>0.30678893120669276</c:v>
                </c:pt>
                <c:pt idx="673">
                  <c:v>0.30753167099562922</c:v>
                </c:pt>
                <c:pt idx="674">
                  <c:v>0.30824063160629239</c:v>
                </c:pt>
                <c:pt idx="675">
                  <c:v>0.3092439536276223</c:v>
                </c:pt>
                <c:pt idx="676">
                  <c:v>0.3097522498340195</c:v>
                </c:pt>
                <c:pt idx="677">
                  <c:v>0.31038681582586669</c:v>
                </c:pt>
                <c:pt idx="678">
                  <c:v>0.3108902864353677</c:v>
                </c:pt>
                <c:pt idx="679">
                  <c:v>0.31151319056804916</c:v>
                </c:pt>
                <c:pt idx="680">
                  <c:v>0.31206049368269045</c:v>
                </c:pt>
                <c:pt idx="681">
                  <c:v>0.3126926468760895</c:v>
                </c:pt>
                <c:pt idx="682">
                  <c:v>0.31312292926599855</c:v>
                </c:pt>
                <c:pt idx="683">
                  <c:v>0.31363001907317167</c:v>
                </c:pt>
                <c:pt idx="684">
                  <c:v>0.31395695326288764</c:v>
                </c:pt>
                <c:pt idx="685">
                  <c:v>0.31463575389294973</c:v>
                </c:pt>
                <c:pt idx="686">
                  <c:v>0.3150153675154489</c:v>
                </c:pt>
                <c:pt idx="687">
                  <c:v>0.31544323710690986</c:v>
                </c:pt>
                <c:pt idx="688">
                  <c:v>0.31599054022155115</c:v>
                </c:pt>
                <c:pt idx="689">
                  <c:v>0.31642605034143106</c:v>
                </c:pt>
                <c:pt idx="690">
                  <c:v>0.31677590611640383</c:v>
                </c:pt>
                <c:pt idx="691">
                  <c:v>0.31716557306577009</c:v>
                </c:pt>
                <c:pt idx="692">
                  <c:v>0.31736100974006515</c:v>
                </c:pt>
                <c:pt idx="693">
                  <c:v>0.31768191193366085</c:v>
                </c:pt>
                <c:pt idx="694">
                  <c:v>0.31788177207177754</c:v>
                </c:pt>
                <c:pt idx="695">
                  <c:v>0.31791715978234947</c:v>
                </c:pt>
                <c:pt idx="696">
                  <c:v>0.31807117674995239</c:v>
                </c:pt>
                <c:pt idx="697">
                  <c:v>0.31827184115421836</c:v>
                </c:pt>
                <c:pt idx="698">
                  <c:v>0.31868000622501996</c:v>
                </c:pt>
                <c:pt idx="699">
                  <c:v>0.31893495859436799</c:v>
                </c:pt>
                <c:pt idx="700">
                  <c:v>0.31906886890823682</c:v>
                </c:pt>
                <c:pt idx="701">
                  <c:v>0.319438429203869</c:v>
                </c:pt>
                <c:pt idx="702">
                  <c:v>0.31990409930434999</c:v>
                </c:pt>
                <c:pt idx="703">
                  <c:v>0.32028652785837186</c:v>
                </c:pt>
                <c:pt idx="704">
                  <c:v>0.32092189811636845</c:v>
                </c:pt>
                <c:pt idx="705">
                  <c:v>0.32133730158251428</c:v>
                </c:pt>
                <c:pt idx="706">
                  <c:v>0.32184640205506088</c:v>
                </c:pt>
                <c:pt idx="707">
                  <c:v>0.32241421395651088</c:v>
                </c:pt>
                <c:pt idx="708">
                  <c:v>0.32310789351033625</c:v>
                </c:pt>
                <c:pt idx="709">
                  <c:v>0.32367610754486092</c:v>
                </c:pt>
                <c:pt idx="710">
                  <c:v>0.32431630339975359</c:v>
                </c:pt>
                <c:pt idx="711">
                  <c:v>0.32500515735668278</c:v>
                </c:pt>
                <c:pt idx="712">
                  <c:v>0.32564334254620203</c:v>
                </c:pt>
                <c:pt idx="713">
                  <c:v>0.32655779315802747</c:v>
                </c:pt>
                <c:pt idx="714">
                  <c:v>0.32764315032659236</c:v>
                </c:pt>
                <c:pt idx="715">
                  <c:v>0.32861751876654521</c:v>
                </c:pt>
                <c:pt idx="716">
                  <c:v>0.32981627746217029</c:v>
                </c:pt>
                <c:pt idx="717">
                  <c:v>0.33107012838902672</c:v>
                </c:pt>
                <c:pt idx="718">
                  <c:v>0.33222827164410901</c:v>
                </c:pt>
                <c:pt idx="719">
                  <c:v>0.33368922110442623</c:v>
                </c:pt>
                <c:pt idx="720">
                  <c:v>0.3348071510520404</c:v>
                </c:pt>
                <c:pt idx="721">
                  <c:v>0.3360087246791883</c:v>
                </c:pt>
                <c:pt idx="722">
                  <c:v>0.33735868541089353</c:v>
                </c:pt>
                <c:pt idx="723">
                  <c:v>0.33853854385200854</c:v>
                </c:pt>
                <c:pt idx="724">
                  <c:v>0.3399608885371565</c:v>
                </c:pt>
                <c:pt idx="725">
                  <c:v>0.34165105385004213</c:v>
                </c:pt>
                <c:pt idx="726">
                  <c:v>0.34311039477806071</c:v>
                </c:pt>
                <c:pt idx="727">
                  <c:v>0.34493929600171147</c:v>
                </c:pt>
                <c:pt idx="728">
                  <c:v>0.34672396258714722</c:v>
                </c:pt>
                <c:pt idx="729">
                  <c:v>0.348536376354736</c:v>
                </c:pt>
                <c:pt idx="730">
                  <c:v>0.35059248276558175</c:v>
                </c:pt>
                <c:pt idx="731">
                  <c:v>0.35257499882376075</c:v>
                </c:pt>
                <c:pt idx="732">
                  <c:v>0.35426074067282498</c:v>
                </c:pt>
                <c:pt idx="733">
                  <c:v>0.35639888223090566</c:v>
                </c:pt>
                <c:pt idx="734">
                  <c:v>0.35854144725280779</c:v>
                </c:pt>
                <c:pt idx="735">
                  <c:v>0.36069688053309973</c:v>
                </c:pt>
                <c:pt idx="736">
                  <c:v>0.3629070039115484</c:v>
                </c:pt>
                <c:pt idx="737">
                  <c:v>0.36501619188825207</c:v>
                </c:pt>
                <c:pt idx="738">
                  <c:v>0.36721867473828168</c:v>
                </c:pt>
                <c:pt idx="739">
                  <c:v>0.36955627430140436</c:v>
                </c:pt>
                <c:pt idx="740">
                  <c:v>0.37156774394096032</c:v>
                </c:pt>
                <c:pt idx="741">
                  <c:v>0.37360937356111751</c:v>
                </c:pt>
                <c:pt idx="742">
                  <c:v>0.37560998560765729</c:v>
                </c:pt>
                <c:pt idx="743">
                  <c:v>0.37763754057020044</c:v>
                </c:pt>
                <c:pt idx="744">
                  <c:v>0.37980825490733044</c:v>
                </c:pt>
                <c:pt idx="745">
                  <c:v>0.38189733623030003</c:v>
                </c:pt>
                <c:pt idx="746">
                  <c:v>0.38391885919672303</c:v>
                </c:pt>
                <c:pt idx="747">
                  <c:v>0.38597858480524089</c:v>
                </c:pt>
                <c:pt idx="748">
                  <c:v>0.38788871690997728</c:v>
                </c:pt>
                <c:pt idx="749">
                  <c:v>0.39004294379104509</c:v>
                </c:pt>
                <c:pt idx="750">
                  <c:v>0.39197881241256116</c:v>
                </c:pt>
                <c:pt idx="751">
                  <c:v>0.3938607952020699</c:v>
                </c:pt>
                <c:pt idx="752">
                  <c:v>0.39576690597605935</c:v>
                </c:pt>
                <c:pt idx="753">
                  <c:v>0.39795008643850444</c:v>
                </c:pt>
                <c:pt idx="754">
                  <c:v>0.399921744903667</c:v>
                </c:pt>
                <c:pt idx="755">
                  <c:v>0.40211819575757646</c:v>
                </c:pt>
                <c:pt idx="756">
                  <c:v>0.40391653486755136</c:v>
                </c:pt>
                <c:pt idx="757">
                  <c:v>0.4057908771286412</c:v>
                </c:pt>
                <c:pt idx="758">
                  <c:v>0.40776454625917724</c:v>
                </c:pt>
                <c:pt idx="759">
                  <c:v>0.40954881071153831</c:v>
                </c:pt>
                <c:pt idx="760">
                  <c:v>0.41121283737456954</c:v>
                </c:pt>
                <c:pt idx="761">
                  <c:v>0.41295769278561206</c:v>
                </c:pt>
                <c:pt idx="762">
                  <c:v>0.41465469436076724</c:v>
                </c:pt>
                <c:pt idx="763">
                  <c:v>0.41625759679644714</c:v>
                </c:pt>
                <c:pt idx="764">
                  <c:v>0.41797711782378444</c:v>
                </c:pt>
                <c:pt idx="765">
                  <c:v>0.41926193299739123</c:v>
                </c:pt>
                <c:pt idx="766">
                  <c:v>0.42070358007012398</c:v>
                </c:pt>
                <c:pt idx="767">
                  <c:v>0.4218496593329657</c:v>
                </c:pt>
                <c:pt idx="768">
                  <c:v>0.42320042433082034</c:v>
                </c:pt>
                <c:pt idx="769">
                  <c:v>0.42420173568677688</c:v>
                </c:pt>
                <c:pt idx="770">
                  <c:v>0.42556295614457329</c:v>
                </c:pt>
                <c:pt idx="771">
                  <c:v>0.42652847765688306</c:v>
                </c:pt>
                <c:pt idx="772">
                  <c:v>0.42748676077384878</c:v>
                </c:pt>
                <c:pt idx="773">
                  <c:v>0.42834732555366678</c:v>
                </c:pt>
                <c:pt idx="774">
                  <c:v>0.42921874792650133</c:v>
                </c:pt>
                <c:pt idx="775">
                  <c:v>0.42990156988731021</c:v>
                </c:pt>
                <c:pt idx="776">
                  <c:v>0.430314560555008</c:v>
                </c:pt>
                <c:pt idx="777">
                  <c:v>0.43065154807159084</c:v>
                </c:pt>
                <c:pt idx="778">
                  <c:v>0.43092499856237421</c:v>
                </c:pt>
                <c:pt idx="779">
                  <c:v>0.43143731609951824</c:v>
                </c:pt>
                <c:pt idx="780">
                  <c:v>0.43175379482929238</c:v>
                </c:pt>
                <c:pt idx="781">
                  <c:v>0.431917060857613</c:v>
                </c:pt>
                <c:pt idx="782">
                  <c:v>0.43185473023103743</c:v>
                </c:pt>
                <c:pt idx="783">
                  <c:v>0.43216397056546735</c:v>
                </c:pt>
                <c:pt idx="784">
                  <c:v>0.43244224665314701</c:v>
                </c:pt>
                <c:pt idx="785">
                  <c:v>0.43259264442307765</c:v>
                </c:pt>
                <c:pt idx="786">
                  <c:v>0.43251261994121626</c:v>
                </c:pt>
                <c:pt idx="787">
                  <c:v>0.43271408861163158</c:v>
                </c:pt>
                <c:pt idx="788">
                  <c:v>0.4326211958713802</c:v>
                </c:pt>
                <c:pt idx="789">
                  <c:v>0.43251060927584278</c:v>
                </c:pt>
                <c:pt idx="790">
                  <c:v>0.43240484827720144</c:v>
                </c:pt>
                <c:pt idx="791">
                  <c:v>0.43211169326575882</c:v>
                </c:pt>
                <c:pt idx="792">
                  <c:v>0.43186196862638165</c:v>
                </c:pt>
                <c:pt idx="793">
                  <c:v>0.43181210412512128</c:v>
                </c:pt>
                <c:pt idx="794">
                  <c:v>0.43137860467061484</c:v>
                </c:pt>
                <c:pt idx="795">
                  <c:v>0.43117070187100442</c:v>
                </c:pt>
                <c:pt idx="796">
                  <c:v>0.43104724701707725</c:v>
                </c:pt>
                <c:pt idx="797">
                  <c:v>0.43063345208323034</c:v>
                </c:pt>
                <c:pt idx="798">
                  <c:v>0.43008856176703708</c:v>
                </c:pt>
                <c:pt idx="799">
                  <c:v>0.42968964575695312</c:v>
                </c:pt>
                <c:pt idx="800">
                  <c:v>0.42923201831796576</c:v>
                </c:pt>
                <c:pt idx="801">
                  <c:v>0.42863082937131725</c:v>
                </c:pt>
                <c:pt idx="802">
                  <c:v>0.42829786318548113</c:v>
                </c:pt>
                <c:pt idx="803">
                  <c:v>0.42782616108887978</c:v>
                </c:pt>
                <c:pt idx="804">
                  <c:v>0.42750003116531321</c:v>
                </c:pt>
                <c:pt idx="805">
                  <c:v>0.42727966224038794</c:v>
                </c:pt>
                <c:pt idx="806">
                  <c:v>0.42682967532981952</c:v>
                </c:pt>
                <c:pt idx="807">
                  <c:v>0.42634510497482841</c:v>
                </c:pt>
                <c:pt idx="808">
                  <c:v>0.42569566005921816</c:v>
                </c:pt>
                <c:pt idx="809">
                  <c:v>0.42510814363710858</c:v>
                </c:pt>
                <c:pt idx="810">
                  <c:v>0.42453912533643462</c:v>
                </c:pt>
                <c:pt idx="811">
                  <c:v>0.42422707007048183</c:v>
                </c:pt>
                <c:pt idx="812">
                  <c:v>0.42376944263149452</c:v>
                </c:pt>
                <c:pt idx="813">
                  <c:v>0.42338017781520293</c:v>
                </c:pt>
                <c:pt idx="814">
                  <c:v>0.42290887785167647</c:v>
                </c:pt>
                <c:pt idx="815">
                  <c:v>0.4228485578904741</c:v>
                </c:pt>
                <c:pt idx="816">
                  <c:v>0.42248784452248506</c:v>
                </c:pt>
                <c:pt idx="817">
                  <c:v>0.422600039650321</c:v>
                </c:pt>
                <c:pt idx="818">
                  <c:v>0.42242390536361069</c:v>
                </c:pt>
                <c:pt idx="819">
                  <c:v>0.42246894426797493</c:v>
                </c:pt>
                <c:pt idx="820">
                  <c:v>0.4227524480856254</c:v>
                </c:pt>
                <c:pt idx="821">
                  <c:v>0.42323420350909363</c:v>
                </c:pt>
                <c:pt idx="822">
                  <c:v>0.42390053801384059</c:v>
                </c:pt>
                <c:pt idx="823">
                  <c:v>0.42466579725495907</c:v>
                </c:pt>
                <c:pt idx="824">
                  <c:v>0.42525049874554582</c:v>
                </c:pt>
                <c:pt idx="825">
                  <c:v>0.4260266155796808</c:v>
                </c:pt>
                <c:pt idx="826">
                  <c:v>0.42685098838277757</c:v>
                </c:pt>
                <c:pt idx="827">
                  <c:v>0.42798259085493084</c:v>
                </c:pt>
                <c:pt idx="828">
                  <c:v>0.42917652395365968</c:v>
                </c:pt>
                <c:pt idx="829">
                  <c:v>0.43036362079011897</c:v>
                </c:pt>
                <c:pt idx="830">
                  <c:v>0.43203006025159862</c:v>
                </c:pt>
                <c:pt idx="831">
                  <c:v>0.43359757497670642</c:v>
                </c:pt>
                <c:pt idx="832">
                  <c:v>0.43557405903876512</c:v>
                </c:pt>
                <c:pt idx="833">
                  <c:v>0.43787667302439065</c:v>
                </c:pt>
                <c:pt idx="834">
                  <c:v>0.44016481021932741</c:v>
                </c:pt>
                <c:pt idx="835">
                  <c:v>0.44260334518419508</c:v>
                </c:pt>
                <c:pt idx="836">
                  <c:v>0.44496064926797702</c:v>
                </c:pt>
                <c:pt idx="837">
                  <c:v>0.44751982415524899</c:v>
                </c:pt>
                <c:pt idx="838">
                  <c:v>0.45048233851642655</c:v>
                </c:pt>
                <c:pt idx="839">
                  <c:v>0.45361535730126878</c:v>
                </c:pt>
                <c:pt idx="840">
                  <c:v>0.45679341499047549</c:v>
                </c:pt>
                <c:pt idx="841">
                  <c:v>0.46018500534233786</c:v>
                </c:pt>
                <c:pt idx="842">
                  <c:v>0.46394052612678688</c:v>
                </c:pt>
                <c:pt idx="843">
                  <c:v>0.46800287444721783</c:v>
                </c:pt>
                <c:pt idx="844">
                  <c:v>0.47234752018607495</c:v>
                </c:pt>
                <c:pt idx="845">
                  <c:v>0.4766125435761453</c:v>
                </c:pt>
                <c:pt idx="846">
                  <c:v>0.48086630724012452</c:v>
                </c:pt>
                <c:pt idx="847">
                  <c:v>0.48520572524901084</c:v>
                </c:pt>
                <c:pt idx="848">
                  <c:v>0.48973454793607196</c:v>
                </c:pt>
                <c:pt idx="849">
                  <c:v>0.49435385056493653</c:v>
                </c:pt>
                <c:pt idx="850">
                  <c:v>0.49913119149215091</c:v>
                </c:pt>
                <c:pt idx="851">
                  <c:v>0.50407823257688078</c:v>
                </c:pt>
                <c:pt idx="852">
                  <c:v>0.50927901963173461</c:v>
                </c:pt>
                <c:pt idx="853">
                  <c:v>0.51423128844643529</c:v>
                </c:pt>
                <c:pt idx="854">
                  <c:v>0.51946706107878615</c:v>
                </c:pt>
                <c:pt idx="855">
                  <c:v>0.52456691273189493</c:v>
                </c:pt>
                <c:pt idx="856">
                  <c:v>0.52985456053087987</c:v>
                </c:pt>
                <c:pt idx="857">
                  <c:v>0.53507826917099044</c:v>
                </c:pt>
                <c:pt idx="858">
                  <c:v>0.5399179407247805</c:v>
                </c:pt>
                <c:pt idx="859">
                  <c:v>0.5448979567216341</c:v>
                </c:pt>
                <c:pt idx="860">
                  <c:v>0.55020450477512917</c:v>
                </c:pt>
                <c:pt idx="861">
                  <c:v>0.55547687151727621</c:v>
                </c:pt>
                <c:pt idx="862">
                  <c:v>0.56099695223342705</c:v>
                </c:pt>
                <c:pt idx="863">
                  <c:v>0.56623835472882345</c:v>
                </c:pt>
                <c:pt idx="864">
                  <c:v>0.57200735581820195</c:v>
                </c:pt>
                <c:pt idx="865">
                  <c:v>0.57799230236868437</c:v>
                </c:pt>
                <c:pt idx="866">
                  <c:v>0.58382604688308659</c:v>
                </c:pt>
                <c:pt idx="867">
                  <c:v>0.58996058693735054</c:v>
                </c:pt>
                <c:pt idx="868">
                  <c:v>0.59603520916348673</c:v>
                </c:pt>
                <c:pt idx="869">
                  <c:v>0.6021021908612042</c:v>
                </c:pt>
                <c:pt idx="870">
                  <c:v>0.60848886835329319</c:v>
                </c:pt>
                <c:pt idx="871">
                  <c:v>0.61495557032724379</c:v>
                </c:pt>
                <c:pt idx="872">
                  <c:v>0.62139171018751871</c:v>
                </c:pt>
                <c:pt idx="873">
                  <c:v>0.62868117643226729</c:v>
                </c:pt>
                <c:pt idx="874">
                  <c:v>0.6360780122079559</c:v>
                </c:pt>
                <c:pt idx="875">
                  <c:v>0.64390673890585204</c:v>
                </c:pt>
                <c:pt idx="876">
                  <c:v>0.65188706977290323</c:v>
                </c:pt>
                <c:pt idx="877">
                  <c:v>0.66014205752996191</c:v>
                </c:pt>
                <c:pt idx="878">
                  <c:v>0.6687452925296945</c:v>
                </c:pt>
                <c:pt idx="879">
                  <c:v>0.67779891657307023</c:v>
                </c:pt>
                <c:pt idx="880">
                  <c:v>0.68670254497958971</c:v>
                </c:pt>
                <c:pt idx="881">
                  <c:v>0.6956520165566229</c:v>
                </c:pt>
                <c:pt idx="882">
                  <c:v>0.70473097498370341</c:v>
                </c:pt>
                <c:pt idx="883">
                  <c:v>0.71391086881252919</c:v>
                </c:pt>
                <c:pt idx="884">
                  <c:v>0.72329786117481554</c:v>
                </c:pt>
                <c:pt idx="885">
                  <c:v>0.73258472240150641</c:v>
                </c:pt>
                <c:pt idx="886">
                  <c:v>0.74196809556612076</c:v>
                </c:pt>
                <c:pt idx="887">
                  <c:v>0.75136232632375155</c:v>
                </c:pt>
                <c:pt idx="888">
                  <c:v>0.760701464850151</c:v>
                </c:pt>
                <c:pt idx="889">
                  <c:v>0.76987572881593103</c:v>
                </c:pt>
                <c:pt idx="890">
                  <c:v>0.77969541636657491</c:v>
                </c:pt>
                <c:pt idx="891">
                  <c:v>0.78916524814224576</c:v>
                </c:pt>
                <c:pt idx="892">
                  <c:v>0.79827557294915141</c:v>
                </c:pt>
                <c:pt idx="893">
                  <c:v>0.80709837260766004</c:v>
                </c:pt>
                <c:pt idx="894">
                  <c:v>0.81610776201282076</c:v>
                </c:pt>
                <c:pt idx="895">
                  <c:v>0.82514047513631283</c:v>
                </c:pt>
                <c:pt idx="896">
                  <c:v>0.83415147307377246</c:v>
                </c:pt>
                <c:pt idx="897">
                  <c:v>0.84275953367040124</c:v>
                </c:pt>
                <c:pt idx="898">
                  <c:v>0.85085487459681119</c:v>
                </c:pt>
                <c:pt idx="899">
                  <c:v>0.8593800957800557</c:v>
                </c:pt>
                <c:pt idx="900">
                  <c:v>0.86751363934856041</c:v>
                </c:pt>
                <c:pt idx="901">
                  <c:v>0.87554745391454414</c:v>
                </c:pt>
                <c:pt idx="902">
                  <c:v>0.8831216303761672</c:v>
                </c:pt>
                <c:pt idx="903">
                  <c:v>0.89087998378599431</c:v>
                </c:pt>
                <c:pt idx="904">
                  <c:v>0.89788272914849521</c:v>
                </c:pt>
                <c:pt idx="905">
                  <c:v>0.90493212194765904</c:v>
                </c:pt>
                <c:pt idx="906">
                  <c:v>0.91183835537223634</c:v>
                </c:pt>
                <c:pt idx="907">
                  <c:v>0.91857971423619444</c:v>
                </c:pt>
                <c:pt idx="908">
                  <c:v>0.92509587857833075</c:v>
                </c:pt>
                <c:pt idx="909">
                  <c:v>0.93157947014141795</c:v>
                </c:pt>
                <c:pt idx="910">
                  <c:v>0.93722179931227179</c:v>
                </c:pt>
                <c:pt idx="911">
                  <c:v>0.94296144468719867</c:v>
                </c:pt>
                <c:pt idx="912">
                  <c:v>0.94846302728191401</c:v>
                </c:pt>
                <c:pt idx="913">
                  <c:v>0.95346516059787523</c:v>
                </c:pt>
                <c:pt idx="914">
                  <c:v>0.95865428579356338</c:v>
                </c:pt>
                <c:pt idx="915">
                  <c:v>0.96303914483988862</c:v>
                </c:pt>
                <c:pt idx="916">
                  <c:v>0.96675726724839228</c:v>
                </c:pt>
                <c:pt idx="917">
                  <c:v>0.97089240165534052</c:v>
                </c:pt>
                <c:pt idx="918">
                  <c:v>0.97483813138411379</c:v>
                </c:pt>
                <c:pt idx="919">
                  <c:v>0.97873761580929863</c:v>
                </c:pt>
                <c:pt idx="920">
                  <c:v>0.98187827512255998</c:v>
                </c:pt>
                <c:pt idx="921">
                  <c:v>0.98474990740885948</c:v>
                </c:pt>
                <c:pt idx="922">
                  <c:v>0.987416853960146</c:v>
                </c:pt>
                <c:pt idx="923">
                  <c:v>0.99032588462239102</c:v>
                </c:pt>
                <c:pt idx="924">
                  <c:v>0.9925050437540891</c:v>
                </c:pt>
                <c:pt idx="925">
                  <c:v>0.99433474924388909</c:v>
                </c:pt>
                <c:pt idx="926">
                  <c:v>0.99583028214862912</c:v>
                </c:pt>
                <c:pt idx="927">
                  <c:v>0.99716295115812303</c:v>
                </c:pt>
                <c:pt idx="928">
                  <c:v>0.99812847267043303</c:v>
                </c:pt>
                <c:pt idx="929">
                  <c:v>0.9991957338506372</c:v>
                </c:pt>
                <c:pt idx="930">
                  <c:v>1</c:v>
                </c:pt>
                <c:pt idx="931">
                  <c:v>1.0002843080837995</c:v>
                </c:pt>
                <c:pt idx="932">
                  <c:v>1.0005263921947578</c:v>
                </c:pt>
                <c:pt idx="933">
                  <c:v>1.0010186030781676</c:v>
                </c:pt>
                <c:pt idx="934">
                  <c:v>1.0009828132345211</c:v>
                </c:pt>
                <c:pt idx="935">
                  <c:v>1.0006570854440293</c:v>
                </c:pt>
                <c:pt idx="936">
                  <c:v>1.0002255966548961</c:v>
                </c:pt>
                <c:pt idx="937">
                  <c:v>0.99969518312939154</c:v>
                </c:pt>
                <c:pt idx="938">
                  <c:v>0.99896088813502326</c:v>
                </c:pt>
                <c:pt idx="939">
                  <c:v>0.99835246079303053</c:v>
                </c:pt>
                <c:pt idx="940">
                  <c:v>0.99733948757790813</c:v>
                </c:pt>
                <c:pt idx="941">
                  <c:v>0.99661484377733245</c:v>
                </c:pt>
                <c:pt idx="942">
                  <c:v>0.99550133729353973</c:v>
                </c:pt>
                <c:pt idx="943">
                  <c:v>0.99391250951547383</c:v>
                </c:pt>
                <c:pt idx="944">
                  <c:v>0.9922931196237319</c:v>
                </c:pt>
                <c:pt idx="945">
                  <c:v>0.99103001963615789</c:v>
                </c:pt>
                <c:pt idx="946">
                  <c:v>0.98893450418399353</c:v>
                </c:pt>
                <c:pt idx="947">
                  <c:v>0.9875793157223175</c:v>
                </c:pt>
                <c:pt idx="948">
                  <c:v>0.98534144516171573</c:v>
                </c:pt>
                <c:pt idx="949">
                  <c:v>0.98228804872566022</c:v>
                </c:pt>
                <c:pt idx="950">
                  <c:v>0.98007591468183819</c:v>
                </c:pt>
                <c:pt idx="951">
                  <c:v>0.97749703527390674</c:v>
                </c:pt>
                <c:pt idx="952">
                  <c:v>0.97435999515831762</c:v>
                </c:pt>
                <c:pt idx="953">
                  <c:v>0.97069616071489595</c:v>
                </c:pt>
                <c:pt idx="954">
                  <c:v>0.96588865980708061</c:v>
                </c:pt>
                <c:pt idx="955">
                  <c:v>0.9612379907983909</c:v>
                </c:pt>
                <c:pt idx="956">
                  <c:v>0.95715071022732967</c:v>
                </c:pt>
                <c:pt idx="957">
                  <c:v>0.95122688790419885</c:v>
                </c:pt>
                <c:pt idx="958">
                  <c:v>0.94499824871045979</c:v>
                </c:pt>
                <c:pt idx="959">
                  <c:v>0.93840688548335782</c:v>
                </c:pt>
                <c:pt idx="960">
                  <c:v>0.93162893250960388</c:v>
                </c:pt>
                <c:pt idx="961">
                  <c:v>0.92391240093954363</c:v>
                </c:pt>
                <c:pt idx="962">
                  <c:v>0.91569682222380377</c:v>
                </c:pt>
                <c:pt idx="963">
                  <c:v>0.90689975908207476</c:v>
                </c:pt>
                <c:pt idx="964">
                  <c:v>0.89819518654752262</c:v>
                </c:pt>
                <c:pt idx="965">
                  <c:v>0.88913110704420517</c:v>
                </c:pt>
                <c:pt idx="966">
                  <c:v>0.87995523454612634</c:v>
                </c:pt>
                <c:pt idx="967">
                  <c:v>0.87036154578345359</c:v>
                </c:pt>
                <c:pt idx="968">
                  <c:v>0.86062429551311959</c:v>
                </c:pt>
                <c:pt idx="969">
                  <c:v>0.85117175545966006</c:v>
                </c:pt>
                <c:pt idx="970">
                  <c:v>0.84165286344887802</c:v>
                </c:pt>
                <c:pt idx="971">
                  <c:v>0.83219429139929846</c:v>
                </c:pt>
                <c:pt idx="972">
                  <c:v>0.82213734533459271</c:v>
                </c:pt>
                <c:pt idx="973">
                  <c:v>0.81192598016920958</c:v>
                </c:pt>
                <c:pt idx="974">
                  <c:v>0.80306135867093409</c:v>
                </c:pt>
                <c:pt idx="975">
                  <c:v>0.79362691460583512</c:v>
                </c:pt>
                <c:pt idx="976">
                  <c:v>0.78430225287012423</c:v>
                </c:pt>
                <c:pt idx="977">
                  <c:v>0.77534514076467209</c:v>
                </c:pt>
                <c:pt idx="978">
                  <c:v>0.76598147212071699</c:v>
                </c:pt>
                <c:pt idx="979">
                  <c:v>0.75666686371187319</c:v>
                </c:pt>
                <c:pt idx="980">
                  <c:v>0.74676876021166672</c:v>
                </c:pt>
                <c:pt idx="981">
                  <c:v>0.73707695097877179</c:v>
                </c:pt>
                <c:pt idx="982">
                  <c:v>0.7276388877160006</c:v>
                </c:pt>
                <c:pt idx="983">
                  <c:v>0.71767000879465015</c:v>
                </c:pt>
                <c:pt idx="984">
                  <c:v>0.70782538899337644</c:v>
                </c:pt>
                <c:pt idx="985">
                  <c:v>0.69785409727357783</c:v>
                </c:pt>
                <c:pt idx="986">
                  <c:v>0.68841764254310567</c:v>
                </c:pt>
                <c:pt idx="987">
                  <c:v>0.67856015448344176</c:v>
                </c:pt>
                <c:pt idx="988">
                  <c:v>0.66818713182203682</c:v>
                </c:pt>
                <c:pt idx="989">
                  <c:v>0.65788890591252225</c:v>
                </c:pt>
                <c:pt idx="990">
                  <c:v>0.64673413655393663</c:v>
                </c:pt>
                <c:pt idx="991">
                  <c:v>0.63569839858545674</c:v>
                </c:pt>
                <c:pt idx="992">
                  <c:v>0.62513798191124992</c:v>
                </c:pt>
                <c:pt idx="993">
                  <c:v>0.61341178145354214</c:v>
                </c:pt>
                <c:pt idx="994">
                  <c:v>0.60302950973141922</c:v>
                </c:pt>
                <c:pt idx="995">
                  <c:v>0.59194511366090286</c:v>
                </c:pt>
                <c:pt idx="996">
                  <c:v>0.58074208833335539</c:v>
                </c:pt>
                <c:pt idx="997">
                  <c:v>0.5702954753192836</c:v>
                </c:pt>
                <c:pt idx="998">
                  <c:v>0.55883508482394006</c:v>
                </c:pt>
                <c:pt idx="999">
                  <c:v>0.54742295029755828</c:v>
                </c:pt>
                <c:pt idx="1000">
                  <c:v>0.53686012082490364</c:v>
                </c:pt>
                <c:pt idx="1001">
                  <c:v>0.52538847060346905</c:v>
                </c:pt>
                <c:pt idx="1002">
                  <c:v>0.51367915973489775</c:v>
                </c:pt>
                <c:pt idx="1003">
                  <c:v>0.50199719391540487</c:v>
                </c:pt>
                <c:pt idx="1004">
                  <c:v>0.49108973639774822</c:v>
                </c:pt>
                <c:pt idx="1005">
                  <c:v>0.48054379651422996</c:v>
                </c:pt>
                <c:pt idx="1006">
                  <c:v>0.46921168646970984</c:v>
                </c:pt>
                <c:pt idx="1007">
                  <c:v>0.45811120507620617</c:v>
                </c:pt>
                <c:pt idx="1008">
                  <c:v>0.44659049461966044</c:v>
                </c:pt>
                <c:pt idx="1009">
                  <c:v>0.43627779191945765</c:v>
                </c:pt>
                <c:pt idx="1010">
                  <c:v>0.4260358646403985</c:v>
                </c:pt>
                <c:pt idx="1011">
                  <c:v>0.41546298184087677</c:v>
                </c:pt>
                <c:pt idx="1012">
                  <c:v>0.40444332919538389</c:v>
                </c:pt>
                <c:pt idx="1013">
                  <c:v>0.39540458407577156</c:v>
                </c:pt>
                <c:pt idx="1014">
                  <c:v>0.38603608983492044</c:v>
                </c:pt>
                <c:pt idx="1015">
                  <c:v>0.37757681847592361</c:v>
                </c:pt>
                <c:pt idx="1016">
                  <c:v>0.36798594464477369</c:v>
                </c:pt>
                <c:pt idx="1017">
                  <c:v>0.35912534447724503</c:v>
                </c:pt>
                <c:pt idx="1018">
                  <c:v>0.3504593767178622</c:v>
                </c:pt>
                <c:pt idx="1019">
                  <c:v>0.34267810172277835</c:v>
                </c:pt>
                <c:pt idx="1020">
                  <c:v>0.33392607748541359</c:v>
                </c:pt>
                <c:pt idx="1021">
                  <c:v>0.32536184939392515</c:v>
                </c:pt>
                <c:pt idx="1022">
                  <c:v>0.31670593496140931</c:v>
                </c:pt>
                <c:pt idx="1023">
                  <c:v>0.30867654385924703</c:v>
                </c:pt>
                <c:pt idx="1024">
                  <c:v>0.30067892126998447</c:v>
                </c:pt>
                <c:pt idx="1025">
                  <c:v>0.29239739272999704</c:v>
                </c:pt>
                <c:pt idx="1026">
                  <c:v>0.28531904634945598</c:v>
                </c:pt>
                <c:pt idx="1027">
                  <c:v>0.27772717603254699</c:v>
                </c:pt>
                <c:pt idx="1028">
                  <c:v>0.27126690818779137</c:v>
                </c:pt>
                <c:pt idx="1029">
                  <c:v>0.2649851874281941</c:v>
                </c:pt>
                <c:pt idx="1030">
                  <c:v>0.25898616622009796</c:v>
                </c:pt>
                <c:pt idx="1031">
                  <c:v>0.25322440352606362</c:v>
                </c:pt>
                <c:pt idx="1032">
                  <c:v>0.24709187413717323</c:v>
                </c:pt>
                <c:pt idx="1033">
                  <c:v>0.2407027838466361</c:v>
                </c:pt>
                <c:pt idx="1034">
                  <c:v>0.23562706017800827</c:v>
                </c:pt>
                <c:pt idx="1035">
                  <c:v>0.22926209787195193</c:v>
                </c:pt>
                <c:pt idx="1036">
                  <c:v>0.22281751321710885</c:v>
                </c:pt>
                <c:pt idx="1037">
                  <c:v>0.21716995631628411</c:v>
                </c:pt>
                <c:pt idx="1038">
                  <c:v>0.21128031530450117</c:v>
                </c:pt>
                <c:pt idx="1039">
                  <c:v>0.20642294989542534</c:v>
                </c:pt>
                <c:pt idx="1040">
                  <c:v>0.20072110502951862</c:v>
                </c:pt>
                <c:pt idx="1041">
                  <c:v>0.19383497825867535</c:v>
                </c:pt>
                <c:pt idx="1042">
                  <c:v>0.18847172944165025</c:v>
                </c:pt>
                <c:pt idx="1043">
                  <c:v>0.18496352049813025</c:v>
                </c:pt>
                <c:pt idx="1044">
                  <c:v>0.17947802322640219</c:v>
                </c:pt>
                <c:pt idx="1045">
                  <c:v>0.17553229349762881</c:v>
                </c:pt>
                <c:pt idx="1046">
                  <c:v>0.17111606807147836</c:v>
                </c:pt>
                <c:pt idx="1047">
                  <c:v>0.16757407994968507</c:v>
                </c:pt>
                <c:pt idx="1048">
                  <c:v>0.16375542427251108</c:v>
                </c:pt>
                <c:pt idx="1049">
                  <c:v>0.15964321145081978</c:v>
                </c:pt>
                <c:pt idx="1050">
                  <c:v>0.15417058243748141</c:v>
                </c:pt>
                <c:pt idx="1051">
                  <c:v>0.15072912758435844</c:v>
                </c:pt>
                <c:pt idx="1052">
                  <c:v>0.1458436128600549</c:v>
                </c:pt>
                <c:pt idx="1053">
                  <c:v>0.1416960123277915</c:v>
                </c:pt>
                <c:pt idx="1054">
                  <c:v>0.13696330817186689</c:v>
                </c:pt>
                <c:pt idx="1055">
                  <c:v>0.13373216891680226</c:v>
                </c:pt>
                <c:pt idx="1056">
                  <c:v>0.13016565067745348</c:v>
                </c:pt>
                <c:pt idx="1057">
                  <c:v>0.12642782374829042</c:v>
                </c:pt>
                <c:pt idx="1058">
                  <c:v>0.12287618443270483</c:v>
                </c:pt>
                <c:pt idx="1059">
                  <c:v>0.11960322333787339</c:v>
                </c:pt>
                <c:pt idx="1060">
                  <c:v>0.11643602324168316</c:v>
                </c:pt>
                <c:pt idx="1061">
                  <c:v>0.11330220019069155</c:v>
                </c:pt>
                <c:pt idx="1062">
                  <c:v>0.1093166592875247</c:v>
                </c:pt>
                <c:pt idx="1063">
                  <c:v>0.10559049421752741</c:v>
                </c:pt>
                <c:pt idx="1064">
                  <c:v>0.10230707766275428</c:v>
                </c:pt>
                <c:pt idx="1065">
                  <c:v>9.8350892474039345E-2</c:v>
                </c:pt>
                <c:pt idx="1066">
                  <c:v>9.5603117174741764E-2</c:v>
                </c:pt>
                <c:pt idx="1067">
                  <c:v>9.2610844966037803E-2</c:v>
                </c:pt>
                <c:pt idx="1068">
                  <c:v>9.0237455559268598E-2</c:v>
                </c:pt>
                <c:pt idx="1069">
                  <c:v>8.8475308426014976E-2</c:v>
                </c:pt>
                <c:pt idx="1070">
                  <c:v>8.6802836968415287E-2</c:v>
                </c:pt>
                <c:pt idx="1071">
                  <c:v>8.5216421988797433E-2</c:v>
                </c:pt>
                <c:pt idx="1072">
                  <c:v>8.2969302367478015E-2</c:v>
                </c:pt>
                <c:pt idx="1073">
                  <c:v>8.0943355937233424E-2</c:v>
                </c:pt>
                <c:pt idx="1074">
                  <c:v>7.8469433261793897E-2</c:v>
                </c:pt>
                <c:pt idx="1075">
                  <c:v>7.5163899387913208E-2</c:v>
                </c:pt>
                <c:pt idx="1076">
                  <c:v>7.2589041310728672E-2</c:v>
                </c:pt>
                <c:pt idx="1077">
                  <c:v>6.9916464896396427E-2</c:v>
                </c:pt>
                <c:pt idx="1078">
                  <c:v>6.6964003862086063E-2</c:v>
                </c:pt>
                <c:pt idx="1079">
                  <c:v>6.65992691633501E-2</c:v>
                </c:pt>
                <c:pt idx="1080">
                  <c:v>6.4842349760067364E-2</c:v>
                </c:pt>
                <c:pt idx="1081">
                  <c:v>6.3499627423706378E-2</c:v>
                </c:pt>
                <c:pt idx="1082">
                  <c:v>6.2341886301698769E-2</c:v>
                </c:pt>
                <c:pt idx="1083">
                  <c:v>6.1742305887348838E-2</c:v>
                </c:pt>
                <c:pt idx="1084">
                  <c:v>6.0885360305202925E-2</c:v>
                </c:pt>
                <c:pt idx="1085">
                  <c:v>5.9251091489697955E-2</c:v>
                </c:pt>
                <c:pt idx="1086">
                  <c:v>5.6559614820855704E-2</c:v>
                </c:pt>
                <c:pt idx="1087">
                  <c:v>5.4783393029988268E-2</c:v>
                </c:pt>
                <c:pt idx="1088">
                  <c:v>5.3245636152406808E-2</c:v>
                </c:pt>
                <c:pt idx="1089">
                  <c:v>5.1924629002078684E-2</c:v>
                </c:pt>
                <c:pt idx="1090">
                  <c:v>4.9490115367957825E-2</c:v>
                </c:pt>
                <c:pt idx="1091">
                  <c:v>4.8502878669615099E-2</c:v>
                </c:pt>
                <c:pt idx="1092">
                  <c:v>4.8091496534216092E-2</c:v>
                </c:pt>
                <c:pt idx="1093">
                  <c:v>4.6984022046543644E-2</c:v>
                </c:pt>
                <c:pt idx="1094">
                  <c:v>4.5955767774583468E-2</c:v>
                </c:pt>
                <c:pt idx="1095">
                  <c:v>4.4926307103399329E-2</c:v>
                </c:pt>
                <c:pt idx="1096">
                  <c:v>4.4125258018634053E-2</c:v>
                </c:pt>
                <c:pt idx="1097">
                  <c:v>4.2743528774028976E-2</c:v>
                </c:pt>
                <c:pt idx="1098">
                  <c:v>4.1366222993245404E-2</c:v>
                </c:pt>
                <c:pt idx="1099">
                  <c:v>3.9405019988024481E-2</c:v>
                </c:pt>
                <c:pt idx="1100">
                  <c:v>3.8590298378720099E-2</c:v>
                </c:pt>
                <c:pt idx="1101">
                  <c:v>3.6481512535091118E-2</c:v>
                </c:pt>
                <c:pt idx="1102">
                  <c:v>3.4257314499028628E-2</c:v>
                </c:pt>
                <c:pt idx="1103">
                  <c:v>3.1151238630190044E-2</c:v>
                </c:pt>
                <c:pt idx="1104">
                  <c:v>2.992915621623336E-2</c:v>
                </c:pt>
                <c:pt idx="1105">
                  <c:v>2.8323840982105497E-2</c:v>
                </c:pt>
                <c:pt idx="1106">
                  <c:v>2.7137950544870278E-2</c:v>
                </c:pt>
                <c:pt idx="1107">
                  <c:v>2.5924715058556615E-2</c:v>
                </c:pt>
                <c:pt idx="1108">
                  <c:v>2.4342723542760271E-2</c:v>
                </c:pt>
                <c:pt idx="1109">
                  <c:v>2.3423045200964054E-2</c:v>
                </c:pt>
                <c:pt idx="1110">
                  <c:v>2.4136831408523421E-2</c:v>
                </c:pt>
                <c:pt idx="1111">
                  <c:v>2.444566960987864E-2</c:v>
                </c:pt>
                <c:pt idx="1112">
                  <c:v>2.3554944849459532E-2</c:v>
                </c:pt>
                <c:pt idx="1113">
                  <c:v>2.4481459453525305E-2</c:v>
                </c:pt>
                <c:pt idx="1114">
                  <c:v>2.3852523324723686E-2</c:v>
                </c:pt>
                <c:pt idx="1115">
                  <c:v>2.4372883523361345E-2</c:v>
                </c:pt>
                <c:pt idx="1116">
                  <c:v>2.4259079863226493E-2</c:v>
                </c:pt>
                <c:pt idx="1117">
                  <c:v>2.3439934790100599E-2</c:v>
                </c:pt>
                <c:pt idx="1118">
                  <c:v>2.3827188941018703E-2</c:v>
                </c:pt>
                <c:pt idx="1119">
                  <c:v>2.2724540050242572E-2</c:v>
                </c:pt>
                <c:pt idx="1120">
                  <c:v>2.1274448182941594E-2</c:v>
                </c:pt>
                <c:pt idx="1121">
                  <c:v>2.0116304927859405E-2</c:v>
                </c:pt>
                <c:pt idx="1122">
                  <c:v>1.8246386130591093E-2</c:v>
                </c:pt>
                <c:pt idx="1123">
                  <c:v>1.7780716030110104E-2</c:v>
                </c:pt>
                <c:pt idx="1124">
                  <c:v>1.6128351226244512E-2</c:v>
                </c:pt>
                <c:pt idx="1125">
                  <c:v>1.2197902554309142E-2</c:v>
                </c:pt>
                <c:pt idx="1126">
                  <c:v>1.1371921218913582E-2</c:v>
                </c:pt>
                <c:pt idx="1127">
                  <c:v>1.0539907887397962E-2</c:v>
                </c:pt>
                <c:pt idx="1128">
                  <c:v>1.0227852621445198E-2</c:v>
                </c:pt>
                <c:pt idx="1129">
                  <c:v>1.0900621255387115E-2</c:v>
                </c:pt>
                <c:pt idx="1130">
                  <c:v>1.1309188459263386E-2</c:v>
                </c:pt>
                <c:pt idx="1131">
                  <c:v>1.0619932369259505E-2</c:v>
                </c:pt>
                <c:pt idx="1132">
                  <c:v>1.245768052055328E-2</c:v>
                </c:pt>
                <c:pt idx="1133">
                  <c:v>1.177284789437091E-2</c:v>
                </c:pt>
                <c:pt idx="1134">
                  <c:v>1.0719259238705862E-2</c:v>
                </c:pt>
                <c:pt idx="1135">
                  <c:v>1.1399266267991917E-2</c:v>
                </c:pt>
                <c:pt idx="1136">
                  <c:v>8.0342166990584728E-3</c:v>
                </c:pt>
                <c:pt idx="1137">
                  <c:v>5.7899120092618928E-3</c:v>
                </c:pt>
                <c:pt idx="1138">
                  <c:v>6.1771661601801083E-3</c:v>
                </c:pt>
                <c:pt idx="1139">
                  <c:v>5.5619025559176015E-3</c:v>
                </c:pt>
                <c:pt idx="1140">
                  <c:v>5.7750330854987016E-3</c:v>
                </c:pt>
                <c:pt idx="1141">
                  <c:v>3.8524348554472916E-3</c:v>
                </c:pt>
                <c:pt idx="1142">
                  <c:v>3.2275200573924898E-3</c:v>
                </c:pt>
                <c:pt idx="1143">
                  <c:v>6.5169686082857895E-3</c:v>
                </c:pt>
                <c:pt idx="1144">
                  <c:v>5.7862928115897678E-3</c:v>
                </c:pt>
                <c:pt idx="1145">
                  <c:v>5.7231579188648796E-3</c:v>
                </c:pt>
                <c:pt idx="1146">
                  <c:v>3.1623744992940253E-3</c:v>
                </c:pt>
                <c:pt idx="1147">
                  <c:v>3.5693331708716355E-3</c:v>
                </c:pt>
                <c:pt idx="1148">
                  <c:v>3.7997554226639725E-3</c:v>
                </c:pt>
                <c:pt idx="1149">
                  <c:v>1.4050529629365995E-3</c:v>
                </c:pt>
                <c:pt idx="1150">
                  <c:v>-5.1915379941358173E-4</c:v>
                </c:pt>
                <c:pt idx="1151">
                  <c:v>-4.7049569737719145E-4</c:v>
                </c:pt>
                <c:pt idx="1152">
                  <c:v>-8.6378184441546614E-4</c:v>
                </c:pt>
                <c:pt idx="1153">
                  <c:v>1.4693942548856783E-3</c:v>
                </c:pt>
                <c:pt idx="1154">
                  <c:v>0</c:v>
                </c:pt>
                <c:pt idx="1155">
                  <c:v>3.4378356554507395E-3</c:v>
                </c:pt>
                <c:pt idx="1156">
                  <c:v>4.9864501260469014E-5</c:v>
                </c:pt>
                <c:pt idx="1157">
                  <c:v>-8.4729438835361517E-4</c:v>
                </c:pt>
                <c:pt idx="1158">
                  <c:v>1.3632311231697653E-3</c:v>
                </c:pt>
                <c:pt idx="1159">
                  <c:v>-1.6970015751549414E-4</c:v>
                </c:pt>
                <c:pt idx="1160">
                  <c:v>-4.3494713357533216E-3</c:v>
                </c:pt>
                <c:pt idx="1161">
                  <c:v>-5.2003849217790617E-3</c:v>
                </c:pt>
                <c:pt idx="1162">
                  <c:v>-7.7764493981876881E-3</c:v>
                </c:pt>
                <c:pt idx="1163">
                  <c:v>-3.1684064954143076E-3</c:v>
                </c:pt>
                <c:pt idx="1164">
                  <c:v>-3.8520327223724874E-3</c:v>
                </c:pt>
                <c:pt idx="1165">
                  <c:v>-5.3696829462198626E-3</c:v>
                </c:pt>
                <c:pt idx="1166">
                  <c:v>-5.263117681429369E-3</c:v>
                </c:pt>
                <c:pt idx="1167">
                  <c:v>-3.4977534835783078E-3</c:v>
                </c:pt>
                <c:pt idx="1168">
                  <c:v>-3.5854184938587936E-3</c:v>
                </c:pt>
                <c:pt idx="1169">
                  <c:v>-6.8527497256446537E-3</c:v>
                </c:pt>
                <c:pt idx="1170">
                  <c:v>-8.9173009310586394E-3</c:v>
                </c:pt>
                <c:pt idx="1171">
                  <c:v>-6.1904365516445275E-3</c:v>
                </c:pt>
                <c:pt idx="1172">
                  <c:v>-9.3009358843047316E-3</c:v>
                </c:pt>
                <c:pt idx="1173">
                  <c:v>-1.0154262268778518E-2</c:v>
                </c:pt>
                <c:pt idx="1174">
                  <c:v>-9.6817559060278606E-3</c:v>
                </c:pt>
                <c:pt idx="1175">
                  <c:v>-8.6189181896450997E-3</c:v>
                </c:pt>
                <c:pt idx="1176">
                  <c:v>-6.7421631301073414E-3</c:v>
                </c:pt>
                <c:pt idx="1177">
                  <c:v>-8.0418572274774149E-3</c:v>
                </c:pt>
                <c:pt idx="1178">
                  <c:v>-8.2758986769419871E-3</c:v>
                </c:pt>
                <c:pt idx="1179">
                  <c:v>-6.5008832852985199E-3</c:v>
                </c:pt>
                <c:pt idx="1180">
                  <c:v>-4.7246614944310853E-3</c:v>
                </c:pt>
                <c:pt idx="1181">
                  <c:v>-7.225124952799567E-3</c:v>
                </c:pt>
                <c:pt idx="1182">
                  <c:v>-8.0076759161295218E-3</c:v>
                </c:pt>
                <c:pt idx="1183">
                  <c:v>-8.2553898901332069E-3</c:v>
                </c:pt>
                <c:pt idx="1184">
                  <c:v>-5.2474344915167922E-3</c:v>
                </c:pt>
                <c:pt idx="1185">
                  <c:v>-6.4039692143003204E-3</c:v>
                </c:pt>
                <c:pt idx="1186">
                  <c:v>-1.0201713971590941E-2</c:v>
                </c:pt>
                <c:pt idx="1187">
                  <c:v>-1.2867051990578823E-2</c:v>
                </c:pt>
                <c:pt idx="1188">
                  <c:v>-1.2188251360516735E-2</c:v>
                </c:pt>
                <c:pt idx="1189">
                  <c:v>-1.4630807656131112E-2</c:v>
                </c:pt>
                <c:pt idx="1190">
                  <c:v>-1.6216820502674385E-2</c:v>
                </c:pt>
                <c:pt idx="1191">
                  <c:v>-1.8953738208955597E-2</c:v>
                </c:pt>
                <c:pt idx="1192">
                  <c:v>-2.0362410369564321E-2</c:v>
                </c:pt>
                <c:pt idx="1193">
                  <c:v>-1.9402518720299928E-2</c:v>
                </c:pt>
                <c:pt idx="1194">
                  <c:v>-2.0135607315443997E-2</c:v>
                </c:pt>
                <c:pt idx="1195">
                  <c:v>-2.5069378008709363E-2</c:v>
                </c:pt>
                <c:pt idx="1196">
                  <c:v>-2.5157043018989963E-2</c:v>
                </c:pt>
                <c:pt idx="1197">
                  <c:v>-2.5235861101627427E-2</c:v>
                </c:pt>
                <c:pt idx="1198">
                  <c:v>-2.4655180941787615E-2</c:v>
                </c:pt>
                <c:pt idx="1199">
                  <c:v>-2.6440651793372766E-2</c:v>
                </c:pt>
                <c:pt idx="1200">
                  <c:v>-2.5551937698327008E-2</c:v>
                </c:pt>
                <c:pt idx="1201">
                  <c:v>-2.6593060228677023E-2</c:v>
                </c:pt>
                <c:pt idx="1202">
                  <c:v>-2.0522861466362102E-2</c:v>
                </c:pt>
                <c:pt idx="1203">
                  <c:v>-1.9657873222722555E-2</c:v>
                </c:pt>
                <c:pt idx="1204">
                  <c:v>-2.1471091256460732E-2</c:v>
                </c:pt>
                <c:pt idx="1205">
                  <c:v>-2.2019198637251422E-2</c:v>
                </c:pt>
                <c:pt idx="1206">
                  <c:v>-2.1434095013590101E-2</c:v>
                </c:pt>
                <c:pt idx="1207">
                  <c:v>-2.2375488541419065E-2</c:v>
                </c:pt>
                <c:pt idx="1208">
                  <c:v>-2.2465566350147709E-2</c:v>
                </c:pt>
                <c:pt idx="1209">
                  <c:v>-2.449392557884034E-2</c:v>
                </c:pt>
                <c:pt idx="1210">
                  <c:v>-2.395908858951418E-2</c:v>
                </c:pt>
                <c:pt idx="1211">
                  <c:v>-2.2071878070034631E-2</c:v>
                </c:pt>
                <c:pt idx="1212">
                  <c:v>-2.5560784625969918E-2</c:v>
                </c:pt>
                <c:pt idx="1213">
                  <c:v>-2.9211348677927174E-2</c:v>
                </c:pt>
                <c:pt idx="1214">
                  <c:v>-3.0783688999931225E-2</c:v>
                </c:pt>
                <c:pt idx="1215">
                  <c:v>-2.9233063863959921E-2</c:v>
                </c:pt>
                <c:pt idx="1216">
                  <c:v>-3.2685778443173961E-2</c:v>
                </c:pt>
                <c:pt idx="1217">
                  <c:v>-3.6962463692409991E-2</c:v>
                </c:pt>
                <c:pt idx="1218">
                  <c:v>-3.7219828860206083E-2</c:v>
                </c:pt>
                <c:pt idx="1219">
                  <c:v>-3.9935433513529128E-2</c:v>
                </c:pt>
                <c:pt idx="1220">
                  <c:v>-4.2389249535234687E-2</c:v>
                </c:pt>
                <c:pt idx="1221">
                  <c:v>-4.0098297408775067E-2</c:v>
                </c:pt>
                <c:pt idx="1222">
                  <c:v>-3.9133178029539889E-2</c:v>
                </c:pt>
                <c:pt idx="1223">
                  <c:v>-3.641717124314215E-2</c:v>
                </c:pt>
                <c:pt idx="1224">
                  <c:v>-3.542229401638048E-2</c:v>
                </c:pt>
                <c:pt idx="1225">
                  <c:v>-3.6587675666807033E-2</c:v>
                </c:pt>
                <c:pt idx="1226">
                  <c:v>-3.8842033683470598E-2</c:v>
                </c:pt>
                <c:pt idx="1227">
                  <c:v>-3.6155784744599247E-2</c:v>
                </c:pt>
                <c:pt idx="1228">
                  <c:v>-3.880664597289863E-2</c:v>
                </c:pt>
                <c:pt idx="1229">
                  <c:v>-4.4767866671974785E-2</c:v>
                </c:pt>
                <c:pt idx="1230">
                  <c:v>-4.9942917210048975E-2</c:v>
                </c:pt>
                <c:pt idx="1231">
                  <c:v>-4.5121743777694387E-2</c:v>
                </c:pt>
                <c:pt idx="1232">
                  <c:v>-4.0155802438454478E-2</c:v>
                </c:pt>
                <c:pt idx="1233">
                  <c:v>-3.376068015179718E-2</c:v>
                </c:pt>
                <c:pt idx="1234">
                  <c:v>-3.7175996355065785E-2</c:v>
                </c:pt>
                <c:pt idx="1235">
                  <c:v>-3.0049796138637772E-2</c:v>
                </c:pt>
                <c:pt idx="1236">
                  <c:v>-3.0282631188878265E-2</c:v>
                </c:pt>
                <c:pt idx="1237">
                  <c:v>-2.6346954786971997E-2</c:v>
                </c:pt>
                <c:pt idx="1238">
                  <c:v>-2.6101653611416357E-2</c:v>
                </c:pt>
                <c:pt idx="1239">
                  <c:v>-3.4587465753342012E-2</c:v>
                </c:pt>
                <c:pt idx="1240">
                  <c:v>-2.8057226753591694E-2</c:v>
                </c:pt>
                <c:pt idx="1241">
                  <c:v>-2.4951553017827692E-2</c:v>
                </c:pt>
                <c:pt idx="1242">
                  <c:v>-2.9430913336703137E-2</c:v>
                </c:pt>
                <c:pt idx="1243">
                  <c:v>-2.3617275476035034E-2</c:v>
                </c:pt>
                <c:pt idx="1244">
                  <c:v>-2.3606820016093353E-2</c:v>
                </c:pt>
                <c:pt idx="1245">
                  <c:v>-2.804797769287409E-2</c:v>
                </c:pt>
                <c:pt idx="1246">
                  <c:v>-2.3255757841896495E-2</c:v>
                </c:pt>
                <c:pt idx="1247">
                  <c:v>-2.9596994296546619E-2</c:v>
                </c:pt>
                <c:pt idx="1248">
                  <c:v>-3.0407292442029492E-2</c:v>
                </c:pt>
                <c:pt idx="1249">
                  <c:v>-3.4088418607662409E-2</c:v>
                </c:pt>
                <c:pt idx="1250">
                  <c:v>-3.8171275714902149E-2</c:v>
                </c:pt>
                <c:pt idx="1251">
                  <c:v>-3.5937024351972553E-2</c:v>
                </c:pt>
                <c:pt idx="1252">
                  <c:v>-3.4965872976617095E-2</c:v>
                </c:pt>
                <c:pt idx="1253">
                  <c:v>-3.8653433271444985E-2</c:v>
                </c:pt>
                <c:pt idx="1254">
                  <c:v>-3.9202747051459756E-2</c:v>
                </c:pt>
                <c:pt idx="1255">
                  <c:v>-3.4690009687385691E-2</c:v>
                </c:pt>
                <c:pt idx="1256">
                  <c:v>-3.0213464300033094E-2</c:v>
                </c:pt>
                <c:pt idx="1257">
                  <c:v>-2.8485900611202049E-2</c:v>
                </c:pt>
                <c:pt idx="1258">
                  <c:v>-2.5375401278541845E-2</c:v>
                </c:pt>
                <c:pt idx="1259">
                  <c:v>-2.7436735419358402E-2</c:v>
                </c:pt>
                <c:pt idx="1260">
                  <c:v>-2.4738020355171898E-2</c:v>
                </c:pt>
                <c:pt idx="1261">
                  <c:v>-2.6051386977081196E-2</c:v>
                </c:pt>
                <c:pt idx="1262">
                  <c:v>-3.1799477146576251E-2</c:v>
                </c:pt>
                <c:pt idx="1263">
                  <c:v>-3.7670620036923883E-2</c:v>
                </c:pt>
                <c:pt idx="1264">
                  <c:v>-3.8978356795787587E-2</c:v>
                </c:pt>
                <c:pt idx="1265">
                  <c:v>-4.7706655181746035E-2</c:v>
                </c:pt>
                <c:pt idx="1266">
                  <c:v>-5.1754526711488384E-2</c:v>
                </c:pt>
                <c:pt idx="1267">
                  <c:v>-5.1700640879481098E-2</c:v>
                </c:pt>
                <c:pt idx="1268">
                  <c:v>-5.738197695857903E-2</c:v>
                </c:pt>
                <c:pt idx="1269">
                  <c:v>-5.4267858428246815E-2</c:v>
                </c:pt>
                <c:pt idx="1270">
                  <c:v>-5.7996436296692148E-2</c:v>
                </c:pt>
                <c:pt idx="1271">
                  <c:v>-5.3247646817780159E-2</c:v>
                </c:pt>
                <c:pt idx="1272">
                  <c:v>-5.342217257219186E-2</c:v>
                </c:pt>
                <c:pt idx="1273">
                  <c:v>-5.409293054076042E-2</c:v>
                </c:pt>
                <c:pt idx="1274">
                  <c:v>-5.4868243108746016E-2</c:v>
                </c:pt>
                <c:pt idx="1275">
                  <c:v>-4.1115694087718868E-2</c:v>
                </c:pt>
                <c:pt idx="1276">
                  <c:v>-3.4611191604748223E-2</c:v>
                </c:pt>
                <c:pt idx="1277">
                  <c:v>-2.6208621009281657E-2</c:v>
                </c:pt>
                <c:pt idx="1278">
                  <c:v>-2.7958704150294833E-2</c:v>
                </c:pt>
                <c:pt idx="1279">
                  <c:v>-2.8205211725074439E-2</c:v>
                </c:pt>
                <c:pt idx="1280">
                  <c:v>-2.2143055624253265E-2</c:v>
                </c:pt>
                <c:pt idx="1281">
                  <c:v>-2.4311759296009698E-2</c:v>
                </c:pt>
                <c:pt idx="1282">
                  <c:v>-3.7843537259036809E-2</c:v>
                </c:pt>
                <c:pt idx="1283">
                  <c:v>-3.5488243840628222E-2</c:v>
                </c:pt>
                <c:pt idx="1284">
                  <c:v>-3.7925974539346506E-2</c:v>
                </c:pt>
                <c:pt idx="1285">
                  <c:v>-3.9083715661354115E-2</c:v>
                </c:pt>
                <c:pt idx="1286">
                  <c:v>-3.9929401517408959E-2</c:v>
                </c:pt>
                <c:pt idx="1287">
                  <c:v>-3.8060689119364721E-2</c:v>
                </c:pt>
                <c:pt idx="1288">
                  <c:v>-3.0570156337275431E-2</c:v>
                </c:pt>
                <c:pt idx="1289">
                  <c:v>-1.9272227604103222E-2</c:v>
                </c:pt>
                <c:pt idx="1290">
                  <c:v>-2.9602624159592097E-2</c:v>
                </c:pt>
                <c:pt idx="1291">
                  <c:v>-3.1648275110496074E-2</c:v>
                </c:pt>
                <c:pt idx="1292">
                  <c:v>-2.8332687909748407E-2</c:v>
                </c:pt>
                <c:pt idx="1293">
                  <c:v>-2.3101338741218884E-2</c:v>
                </c:pt>
                <c:pt idx="1294">
                  <c:v>-2.2624006781572135E-2</c:v>
                </c:pt>
                <c:pt idx="1295">
                  <c:v>-2.9457051986557507E-2</c:v>
                </c:pt>
                <c:pt idx="1296">
                  <c:v>-3.1302440666270109E-2</c:v>
                </c:pt>
                <c:pt idx="1297">
                  <c:v>-2.8237382371048978E-2</c:v>
                </c:pt>
                <c:pt idx="1298">
                  <c:v>-2.6975086649624232E-2</c:v>
                </c:pt>
              </c:numCache>
            </c:numRef>
          </c:yVal>
          <c:smooth val="0"/>
          <c:extLst>
            <c:ext xmlns:c16="http://schemas.microsoft.com/office/drawing/2014/chart" uri="{C3380CC4-5D6E-409C-BE32-E72D297353CC}">
              <c16:uniqueId val="{00000001-DD5C-4B0C-B48F-954FA6DC574E}"/>
            </c:ext>
          </c:extLst>
        </c:ser>
        <c:ser>
          <c:idx val="2"/>
          <c:order val="2"/>
          <c:tx>
            <c:strRef>
              <c:f>'24.08.21 Eg Filtres +Lihgt  Abs'!$W$1</c:f>
              <c:strCache>
                <c:ptCount val="1"/>
                <c:pt idx="0">
                  <c:v>Abs LL</c:v>
                </c:pt>
              </c:strCache>
            </c:strRef>
          </c:tx>
          <c:spPr>
            <a:ln w="19050" cap="rnd">
              <a:solidFill>
                <a:srgbClr val="92D050"/>
              </a:solidFill>
              <a:round/>
            </a:ln>
            <a:effectLst/>
          </c:spPr>
          <c:marker>
            <c:symbol val="none"/>
          </c:marker>
          <c:xVal>
            <c:numRef>
              <c:f>'24.08.21 Eg Filtres +Lihgt  Abs'!$T$2:$T$1300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Abs'!$W$2:$W$1300</c:f>
              <c:numCache>
                <c:formatCode>General</c:formatCode>
                <c:ptCount val="1299"/>
                <c:pt idx="0">
                  <c:v>-1.7040558303551159</c:v>
                </c:pt>
                <c:pt idx="1">
                  <c:v>-1.9444428314267463</c:v>
                </c:pt>
                <c:pt idx="2">
                  <c:v>-1.466848527080221</c:v>
                </c:pt>
                <c:pt idx="3">
                  <c:v>-0.72380475388575971</c:v>
                </c:pt>
                <c:pt idx="4">
                  <c:v>-0.94009868149000608</c:v>
                </c:pt>
                <c:pt idx="5">
                  <c:v>-0.97145161034888683</c:v>
                </c:pt>
                <c:pt idx="6">
                  <c:v>-0.75237751476791026</c:v>
                </c:pt>
                <c:pt idx="7">
                  <c:v>1.8058554302094165</c:v>
                </c:pt>
                <c:pt idx="8">
                  <c:v>7.9526419470238068</c:v>
                </c:pt>
                <c:pt idx="9">
                  <c:v>7.6940605462323139</c:v>
                </c:pt>
                <c:pt idx="10">
                  <c:v>6.7036163563513895</c:v>
                </c:pt>
                <c:pt idx="11">
                  <c:v>6.7064933933727851</c:v>
                </c:pt>
                <c:pt idx="12">
                  <c:v>6.8755435136452494</c:v>
                </c:pt>
                <c:pt idx="13">
                  <c:v>7.0189686482149183</c:v>
                </c:pt>
                <c:pt idx="14">
                  <c:v>7.1225771740985735</c:v>
                </c:pt>
                <c:pt idx="15">
                  <c:v>4.4208722437193497</c:v>
                </c:pt>
                <c:pt idx="16">
                  <c:v>3.3134259088181626</c:v>
                </c:pt>
                <c:pt idx="17">
                  <c:v>3.1461869141446401</c:v>
                </c:pt>
                <c:pt idx="18">
                  <c:v>1.4987268891223366</c:v>
                </c:pt>
                <c:pt idx="19">
                  <c:v>0.87222920218971567</c:v>
                </c:pt>
                <c:pt idx="20">
                  <c:v>0.51437110786161366</c:v>
                </c:pt>
                <c:pt idx="21">
                  <c:v>0.39850702014629785</c:v>
                </c:pt>
                <c:pt idx="22">
                  <c:v>0.29668454476827982</c:v>
                </c:pt>
                <c:pt idx="23">
                  <c:v>0.18004092959089765</c:v>
                </c:pt>
                <c:pt idx="24">
                  <c:v>2.9550777503858098E-2</c:v>
                </c:pt>
                <c:pt idx="25">
                  <c:v>-4.1760148374166126E-2</c:v>
                </c:pt>
                <c:pt idx="26">
                  <c:v>-2.4196145298288077E-2</c:v>
                </c:pt>
                <c:pt idx="27">
                  <c:v>-1.5757716530029535E-3</c:v>
                </c:pt>
                <c:pt idx="28">
                  <c:v>4.5762045282979065E-2</c:v>
                </c:pt>
                <c:pt idx="29">
                  <c:v>0.10524412582945768</c:v>
                </c:pt>
                <c:pt idx="30">
                  <c:v>0.21933668019841884</c:v>
                </c:pt>
                <c:pt idx="31">
                  <c:v>0.2102845715150459</c:v>
                </c:pt>
                <c:pt idx="32">
                  <c:v>0.3787100140244557</c:v>
                </c:pt>
                <c:pt idx="33">
                  <c:v>0.3339430540231888</c:v>
                </c:pt>
                <c:pt idx="34">
                  <c:v>0.40020684752407648</c:v>
                </c:pt>
                <c:pt idx="35">
                  <c:v>0.22255904964516549</c:v>
                </c:pt>
                <c:pt idx="36">
                  <c:v>0.22107302043136204</c:v>
                </c:pt>
                <c:pt idx="37">
                  <c:v>0.1966890318902397</c:v>
                </c:pt>
                <c:pt idx="38">
                  <c:v>0.24633331749643236</c:v>
                </c:pt>
                <c:pt idx="39">
                  <c:v>0.21913827902156105</c:v>
                </c:pt>
                <c:pt idx="40">
                  <c:v>0.24662630016558365</c:v>
                </c:pt>
                <c:pt idx="41">
                  <c:v>0.23765601547089266</c:v>
                </c:pt>
                <c:pt idx="42">
                  <c:v>0.35943694537852838</c:v>
                </c:pt>
                <c:pt idx="43">
                  <c:v>0.39693916694381248</c:v>
                </c:pt>
                <c:pt idx="44">
                  <c:v>0.50287395762397225</c:v>
                </c:pt>
                <c:pt idx="45">
                  <c:v>0.51078844891631614</c:v>
                </c:pt>
                <c:pt idx="46">
                  <c:v>0.51247859818790664</c:v>
                </c:pt>
                <c:pt idx="47">
                  <c:v>0.51977413059812472</c:v>
                </c:pt>
                <c:pt idx="48">
                  <c:v>0.47607088244972229</c:v>
                </c:pt>
                <c:pt idx="49">
                  <c:v>0.35649216161381536</c:v>
                </c:pt>
                <c:pt idx="50">
                  <c:v>0.24440121557013728</c:v>
                </c:pt>
                <c:pt idx="51">
                  <c:v>0.23719982473829526</c:v>
                </c:pt>
                <c:pt idx="52">
                  <c:v>0.28464586049801777</c:v>
                </c:pt>
                <c:pt idx="53">
                  <c:v>0.2712535611031634</c:v>
                </c:pt>
                <c:pt idx="54">
                  <c:v>0.33206110228350516</c:v>
                </c:pt>
                <c:pt idx="55">
                  <c:v>0.33057419324186643</c:v>
                </c:pt>
                <c:pt idx="56">
                  <c:v>0.46256156595277437</c:v>
                </c:pt>
                <c:pt idx="57">
                  <c:v>0.57202490616636137</c:v>
                </c:pt>
                <c:pt idx="58">
                  <c:v>0.49602361809841045</c:v>
                </c:pt>
                <c:pt idx="59">
                  <c:v>0.43342298778974936</c:v>
                </c:pt>
                <c:pt idx="60">
                  <c:v>0.31399911665285341</c:v>
                </c:pt>
                <c:pt idx="61">
                  <c:v>0.39718463890985811</c:v>
                </c:pt>
                <c:pt idx="62">
                  <c:v>0.39154142317431329</c:v>
                </c:pt>
                <c:pt idx="63">
                  <c:v>0.40213850953645391</c:v>
                </c:pt>
                <c:pt idx="64">
                  <c:v>0.20965989375199068</c:v>
                </c:pt>
                <c:pt idx="65">
                  <c:v>0.22044130404562431</c:v>
                </c:pt>
                <c:pt idx="66">
                  <c:v>0.2186288587049286</c:v>
                </c:pt>
                <c:pt idx="67">
                  <c:v>0.27763583222035115</c:v>
                </c:pt>
                <c:pt idx="68">
                  <c:v>0.13499462425192643</c:v>
                </c:pt>
                <c:pt idx="69">
                  <c:v>0.1125568148824638</c:v>
                </c:pt>
                <c:pt idx="70">
                  <c:v>0.19473361452630952</c:v>
                </c:pt>
                <c:pt idx="71">
                  <c:v>0.23872852560211025</c:v>
                </c:pt>
                <c:pt idx="72">
                  <c:v>0.26086939307716261</c:v>
                </c:pt>
                <c:pt idx="73">
                  <c:v>0.23715803291611892</c:v>
                </c:pt>
                <c:pt idx="74">
                  <c:v>0.28594536621073996</c:v>
                </c:pt>
                <c:pt idx="75">
                  <c:v>0.35549883598777388</c:v>
                </c:pt>
                <c:pt idx="76">
                  <c:v>0.31956446762497515</c:v>
                </c:pt>
                <c:pt idx="77">
                  <c:v>7.0672610783521883E-2</c:v>
                </c:pt>
                <c:pt idx="78">
                  <c:v>7.3484540545106156E-2</c:v>
                </c:pt>
                <c:pt idx="79">
                  <c:v>0.16659540061200831</c:v>
                </c:pt>
                <c:pt idx="80">
                  <c:v>0.2069553029863116</c:v>
                </c:pt>
                <c:pt idx="81">
                  <c:v>0.18044784996471888</c:v>
                </c:pt>
                <c:pt idx="82">
                  <c:v>0.11877631785012306</c:v>
                </c:pt>
                <c:pt idx="83">
                  <c:v>0.28645698609696052</c:v>
                </c:pt>
                <c:pt idx="84">
                  <c:v>0.4505387185835476</c:v>
                </c:pt>
                <c:pt idx="85">
                  <c:v>0.47723885390106868</c:v>
                </c:pt>
                <c:pt idx="86">
                  <c:v>0.2798310026693977</c:v>
                </c:pt>
                <c:pt idx="87">
                  <c:v>0.3006807227961632</c:v>
                </c:pt>
                <c:pt idx="88">
                  <c:v>0.33557689431332077</c:v>
                </c:pt>
                <c:pt idx="89">
                  <c:v>0.41633409174492736</c:v>
                </c:pt>
                <c:pt idx="90">
                  <c:v>0.30587698599138125</c:v>
                </c:pt>
                <c:pt idx="91">
                  <c:v>0.28876741399242994</c:v>
                </c:pt>
                <c:pt idx="92">
                  <c:v>0.3685611999443949</c:v>
                </c:pt>
                <c:pt idx="93">
                  <c:v>0.47038675471983643</c:v>
                </c:pt>
                <c:pt idx="94">
                  <c:v>0.45914387472659351</c:v>
                </c:pt>
                <c:pt idx="95">
                  <c:v>0.47043074611160091</c:v>
                </c:pt>
                <c:pt idx="96">
                  <c:v>0.49596686920303434</c:v>
                </c:pt>
                <c:pt idx="97">
                  <c:v>0.557814366884688</c:v>
                </c:pt>
                <c:pt idx="98">
                  <c:v>0.41260362172330123</c:v>
                </c:pt>
                <c:pt idx="99">
                  <c:v>0.39039984655802557</c:v>
                </c:pt>
                <c:pt idx="100">
                  <c:v>0.39782823297137215</c:v>
                </c:pt>
                <c:pt idx="101">
                  <c:v>0.3389030834446316</c:v>
                </c:pt>
                <c:pt idx="102">
                  <c:v>0.34126102204320657</c:v>
                </c:pt>
                <c:pt idx="103">
                  <c:v>0.26584437957180546</c:v>
                </c:pt>
                <c:pt idx="104">
                  <c:v>0.31680576744742595</c:v>
                </c:pt>
                <c:pt idx="105">
                  <c:v>0.42098794107968951</c:v>
                </c:pt>
                <c:pt idx="106">
                  <c:v>0.56278759372366027</c:v>
                </c:pt>
                <c:pt idx="107">
                  <c:v>0.5916587042247573</c:v>
                </c:pt>
                <c:pt idx="108">
                  <c:v>0.57984701553600004</c:v>
                </c:pt>
                <c:pt idx="109">
                  <c:v>0.48125570788308153</c:v>
                </c:pt>
                <c:pt idx="110">
                  <c:v>0.48735995340431787</c:v>
                </c:pt>
                <c:pt idx="111">
                  <c:v>0.48210958079722954</c:v>
                </c:pt>
                <c:pt idx="112">
                  <c:v>0.45067421207018216</c:v>
                </c:pt>
                <c:pt idx="113">
                  <c:v>0.35128094134539761</c:v>
                </c:pt>
                <c:pt idx="114">
                  <c:v>0.33938742866795829</c:v>
                </c:pt>
                <c:pt idx="115">
                  <c:v>0.34623644845176699</c:v>
                </c:pt>
                <c:pt idx="116">
                  <c:v>0.45275104567538232</c:v>
                </c:pt>
                <c:pt idx="117">
                  <c:v>0.52084224159016568</c:v>
                </c:pt>
                <c:pt idx="118">
                  <c:v>0.43809223411162906</c:v>
                </c:pt>
                <c:pt idx="119">
                  <c:v>0.52156238067334981</c:v>
                </c:pt>
                <c:pt idx="120">
                  <c:v>0.49387859783597549</c:v>
                </c:pt>
                <c:pt idx="121">
                  <c:v>0.51160932828664085</c:v>
                </c:pt>
                <c:pt idx="122">
                  <c:v>0.6388869825952459</c:v>
                </c:pt>
                <c:pt idx="123">
                  <c:v>0.51652184700497816</c:v>
                </c:pt>
                <c:pt idx="124">
                  <c:v>0.44884461008669829</c:v>
                </c:pt>
                <c:pt idx="125">
                  <c:v>0.4692588154349957</c:v>
                </c:pt>
                <c:pt idx="126">
                  <c:v>0.31942281534349354</c:v>
                </c:pt>
                <c:pt idx="127">
                  <c:v>0.32115563626509563</c:v>
                </c:pt>
                <c:pt idx="128">
                  <c:v>0.21439028810842289</c:v>
                </c:pt>
                <c:pt idx="129">
                  <c:v>0.1442600911853569</c:v>
                </c:pt>
                <c:pt idx="130">
                  <c:v>0.25823210914088329</c:v>
                </c:pt>
                <c:pt idx="131">
                  <c:v>0.30078806179206852</c:v>
                </c:pt>
                <c:pt idx="132">
                  <c:v>0.25120712379001681</c:v>
                </c:pt>
                <c:pt idx="133">
                  <c:v>0.38308187853800768</c:v>
                </c:pt>
                <c:pt idx="134">
                  <c:v>0.43789779216003016</c:v>
                </c:pt>
                <c:pt idx="135">
                  <c:v>0.47937815528257438</c:v>
                </c:pt>
                <c:pt idx="136">
                  <c:v>0.56340083372485661</c:v>
                </c:pt>
                <c:pt idx="137">
                  <c:v>0.49054932930724121</c:v>
                </c:pt>
                <c:pt idx="138">
                  <c:v>0.44166961408991484</c:v>
                </c:pt>
                <c:pt idx="139">
                  <c:v>0.37622010125058725</c:v>
                </c:pt>
                <c:pt idx="140">
                  <c:v>0.33260087666045512</c:v>
                </c:pt>
                <c:pt idx="141">
                  <c:v>0.27469676733656762</c:v>
                </c:pt>
                <c:pt idx="142">
                  <c:v>0.27298330262734183</c:v>
                </c:pt>
                <c:pt idx="143">
                  <c:v>0.18005940597543879</c:v>
                </c:pt>
                <c:pt idx="144">
                  <c:v>0.18581435984606529</c:v>
                </c:pt>
                <c:pt idx="145">
                  <c:v>0.26912569748351645</c:v>
                </c:pt>
                <c:pt idx="146">
                  <c:v>0.39354303149959624</c:v>
                </c:pt>
                <c:pt idx="147">
                  <c:v>0.45949888525813265</c:v>
                </c:pt>
                <c:pt idx="148">
                  <c:v>0.51152970386754715</c:v>
                </c:pt>
                <c:pt idx="149">
                  <c:v>0.47687900431643532</c:v>
                </c:pt>
                <c:pt idx="150">
                  <c:v>0.52121924781758699</c:v>
                </c:pt>
                <c:pt idx="151">
                  <c:v>0.5512226967427013</c:v>
                </c:pt>
                <c:pt idx="152">
                  <c:v>0.50256337839811505</c:v>
                </c:pt>
                <c:pt idx="153">
                  <c:v>0.47702857504843454</c:v>
                </c:pt>
                <c:pt idx="154">
                  <c:v>0.35777715016725531</c:v>
                </c:pt>
                <c:pt idx="155">
                  <c:v>0.37901927350855985</c:v>
                </c:pt>
                <c:pt idx="156">
                  <c:v>0.48746201343321144</c:v>
                </c:pt>
                <c:pt idx="157">
                  <c:v>0.48718046852591884</c:v>
                </c:pt>
                <c:pt idx="158">
                  <c:v>0.46792719600628557</c:v>
                </c:pt>
                <c:pt idx="159">
                  <c:v>0.44640792689686476</c:v>
                </c:pt>
                <c:pt idx="160">
                  <c:v>0.50686705625443207</c:v>
                </c:pt>
                <c:pt idx="161">
                  <c:v>0.52910470479136651</c:v>
                </c:pt>
                <c:pt idx="162">
                  <c:v>0.4667587846410215</c:v>
                </c:pt>
                <c:pt idx="163">
                  <c:v>0.38472803641783382</c:v>
                </c:pt>
                <c:pt idx="164">
                  <c:v>0.50568324790205055</c:v>
                </c:pt>
                <c:pt idx="165">
                  <c:v>0.54279086668320742</c:v>
                </c:pt>
                <c:pt idx="166">
                  <c:v>0.55885740278342322</c:v>
                </c:pt>
                <c:pt idx="167">
                  <c:v>0.54652617575792761</c:v>
                </c:pt>
                <c:pt idx="168">
                  <c:v>0.59459293005544667</c:v>
                </c:pt>
                <c:pt idx="169">
                  <c:v>0.61943266941524877</c:v>
                </c:pt>
                <c:pt idx="170">
                  <c:v>0.67748766921288839</c:v>
                </c:pt>
                <c:pt idx="171">
                  <c:v>0.56787959732039639</c:v>
                </c:pt>
                <c:pt idx="172">
                  <c:v>0.53138697819610659</c:v>
                </c:pt>
                <c:pt idx="173">
                  <c:v>0.5569600540566223</c:v>
                </c:pt>
                <c:pt idx="174">
                  <c:v>0.57590406709215136</c:v>
                </c:pt>
                <c:pt idx="175">
                  <c:v>0.56897322331966083</c:v>
                </c:pt>
                <c:pt idx="176">
                  <c:v>0.62318425530492205</c:v>
                </c:pt>
                <c:pt idx="177">
                  <c:v>0.6891145940562351</c:v>
                </c:pt>
                <c:pt idx="178">
                  <c:v>0.75632816170531747</c:v>
                </c:pt>
                <c:pt idx="179">
                  <c:v>0.86544704932138872</c:v>
                </c:pt>
                <c:pt idx="180">
                  <c:v>0.88172210461856826</c:v>
                </c:pt>
                <c:pt idx="181">
                  <c:v>0.84207002373775497</c:v>
                </c:pt>
                <c:pt idx="182">
                  <c:v>0.91531745068125081</c:v>
                </c:pt>
                <c:pt idx="183">
                  <c:v>0.82520900310227285</c:v>
                </c:pt>
                <c:pt idx="184">
                  <c:v>0.82125329715481277</c:v>
                </c:pt>
                <c:pt idx="185">
                  <c:v>0.82436172889688941</c:v>
                </c:pt>
                <c:pt idx="186">
                  <c:v>0.79292196103066548</c:v>
                </c:pt>
                <c:pt idx="187">
                  <c:v>0.79380750774688413</c:v>
                </c:pt>
                <c:pt idx="188">
                  <c:v>0.75889857872611499</c:v>
                </c:pt>
                <c:pt idx="189">
                  <c:v>0.71495337792300795</c:v>
                </c:pt>
                <c:pt idx="190">
                  <c:v>0.82699549352182766</c:v>
                </c:pt>
                <c:pt idx="191">
                  <c:v>0.8253704515100484</c:v>
                </c:pt>
                <c:pt idx="192">
                  <c:v>0.7994881161654287</c:v>
                </c:pt>
                <c:pt idx="193">
                  <c:v>0.81117354955982213</c:v>
                </c:pt>
                <c:pt idx="194">
                  <c:v>0.8447526188075517</c:v>
                </c:pt>
                <c:pt idx="195">
                  <c:v>0.90611533135196098</c:v>
                </c:pt>
                <c:pt idx="196">
                  <c:v>0.95053431944437117</c:v>
                </c:pt>
                <c:pt idx="197">
                  <c:v>0.93021557541620248</c:v>
                </c:pt>
                <c:pt idx="198">
                  <c:v>0.94449254169944019</c:v>
                </c:pt>
                <c:pt idx="199">
                  <c:v>0.96048209286406827</c:v>
                </c:pt>
                <c:pt idx="200">
                  <c:v>0.96304591117610117</c:v>
                </c:pt>
                <c:pt idx="201">
                  <c:v>0.96615214334858956</c:v>
                </c:pt>
                <c:pt idx="202">
                  <c:v>0.99773400341021268</c:v>
                </c:pt>
                <c:pt idx="203">
                  <c:v>0.99824034432942155</c:v>
                </c:pt>
                <c:pt idx="204">
                  <c:v>0.9949115157146049</c:v>
                </c:pt>
                <c:pt idx="205">
                  <c:v>1.0119625791625093</c:v>
                </c:pt>
                <c:pt idx="206">
                  <c:v>1.0280577096673722</c:v>
                </c:pt>
                <c:pt idx="207">
                  <c:v>1.0544010747976835</c:v>
                </c:pt>
                <c:pt idx="208">
                  <c:v>1.0752679515672374</c:v>
                </c:pt>
                <c:pt idx="209">
                  <c:v>1.0665770122102507</c:v>
                </c:pt>
                <c:pt idx="210">
                  <c:v>1.0760800326592093</c:v>
                </c:pt>
                <c:pt idx="211">
                  <c:v>1.1072413350155641</c:v>
                </c:pt>
                <c:pt idx="212">
                  <c:v>1.1095126105723634</c:v>
                </c:pt>
                <c:pt idx="213">
                  <c:v>1.110854787935097</c:v>
                </c:pt>
                <c:pt idx="214">
                  <c:v>1.1113589292847175</c:v>
                </c:pt>
                <c:pt idx="215">
                  <c:v>1.1036120451949962</c:v>
                </c:pt>
                <c:pt idx="216">
                  <c:v>1.1184578201737483</c:v>
                </c:pt>
                <c:pt idx="217">
                  <c:v>1.1327391855961626</c:v>
                </c:pt>
                <c:pt idx="218">
                  <c:v>1.1369298055756449</c:v>
                </c:pt>
                <c:pt idx="219">
                  <c:v>1.1450334598525762</c:v>
                </c:pt>
                <c:pt idx="220">
                  <c:v>1.1520074151889959</c:v>
                </c:pt>
                <c:pt idx="221">
                  <c:v>1.1524570072128286</c:v>
                </c:pt>
                <c:pt idx="222">
                  <c:v>1.1580566714705267</c:v>
                </c:pt>
                <c:pt idx="223">
                  <c:v>1.1629080421543112</c:v>
                </c:pt>
                <c:pt idx="224">
                  <c:v>1.1627030422686888</c:v>
                </c:pt>
                <c:pt idx="225">
                  <c:v>1.1607027536851591</c:v>
                </c:pt>
                <c:pt idx="226">
                  <c:v>1.1649136097048529</c:v>
                </c:pt>
                <c:pt idx="227">
                  <c:v>1.174824430355468</c:v>
                </c:pt>
                <c:pt idx="228">
                  <c:v>1.1802520882713672</c:v>
                </c:pt>
                <c:pt idx="229">
                  <c:v>1.1865534152277084</c:v>
                </c:pt>
                <c:pt idx="230">
                  <c:v>1.1890266112727061</c:v>
                </c:pt>
                <c:pt idx="231">
                  <c:v>1.1960603949019255</c:v>
                </c:pt>
                <c:pt idx="232">
                  <c:v>1.2048837483481232</c:v>
                </c:pt>
                <c:pt idx="233">
                  <c:v>1.2063688977340914</c:v>
                </c:pt>
                <c:pt idx="234">
                  <c:v>1.2098521361340013</c:v>
                </c:pt>
                <c:pt idx="235">
                  <c:v>1.2179091595356619</c:v>
                </c:pt>
                <c:pt idx="236">
                  <c:v>1.2219607667171688</c:v>
                </c:pt>
                <c:pt idx="237">
                  <c:v>1.2239183836506873</c:v>
                </c:pt>
                <c:pt idx="238">
                  <c:v>1.2263638651188735</c:v>
                </c:pt>
                <c:pt idx="239">
                  <c:v>1.228401986299321</c:v>
                </c:pt>
                <c:pt idx="240">
                  <c:v>1.233604408289386</c:v>
                </c:pt>
                <c:pt idx="241">
                  <c:v>1.2381632362179369</c:v>
                </c:pt>
                <c:pt idx="242">
                  <c:v>1.2392141905671898</c:v>
                </c:pt>
                <c:pt idx="243">
                  <c:v>1.2436916344209765</c:v>
                </c:pt>
                <c:pt idx="244">
                  <c:v>1.2481391641283635</c:v>
                </c:pt>
                <c:pt idx="245">
                  <c:v>1.2522642369341168</c:v>
                </c:pt>
                <c:pt idx="246">
                  <c:v>1.2552376151034765</c:v>
                </c:pt>
                <c:pt idx="247">
                  <c:v>1.2583812399589649</c:v>
                </c:pt>
                <c:pt idx="248">
                  <c:v>1.2595659281391818</c:v>
                </c:pt>
                <c:pt idx="249">
                  <c:v>1.2625947354621649</c:v>
                </c:pt>
                <c:pt idx="250">
                  <c:v>1.2637235545748409</c:v>
                </c:pt>
                <c:pt idx="251">
                  <c:v>1.2657471585960058</c:v>
                </c:pt>
                <c:pt idx="252">
                  <c:v>1.267230108412386</c:v>
                </c:pt>
                <c:pt idx="253">
                  <c:v>1.2678807410965822</c:v>
                </c:pt>
                <c:pt idx="254">
                  <c:v>1.2678767818713235</c:v>
                </c:pt>
                <c:pt idx="255">
                  <c:v>1.2675635631619604</c:v>
                </c:pt>
                <c:pt idx="256">
                  <c:v>1.2671232093303981</c:v>
                </c:pt>
                <c:pt idx="257">
                  <c:v>1.2662297441636619</c:v>
                </c:pt>
                <c:pt idx="258">
                  <c:v>1.2637310331114409</c:v>
                </c:pt>
                <c:pt idx="259">
                  <c:v>1.2608799510111861</c:v>
                </c:pt>
                <c:pt idx="260">
                  <c:v>1.2583302099445182</c:v>
                </c:pt>
                <c:pt idx="261">
                  <c:v>1.2558772499397319</c:v>
                </c:pt>
                <c:pt idx="262">
                  <c:v>1.2531968544395233</c:v>
                </c:pt>
                <c:pt idx="263">
                  <c:v>1.249613755580308</c:v>
                </c:pt>
                <c:pt idx="264">
                  <c:v>1.2462629312696092</c:v>
                </c:pt>
                <c:pt idx="265">
                  <c:v>1.2429402614496396</c:v>
                </c:pt>
                <c:pt idx="266">
                  <c:v>1.2393246089605188</c:v>
                </c:pt>
                <c:pt idx="267">
                  <c:v>1.2358792031575261</c:v>
                </c:pt>
                <c:pt idx="268">
                  <c:v>1.2313186155733045</c:v>
                </c:pt>
                <c:pt idx="269">
                  <c:v>1.2267844228241418</c:v>
                </c:pt>
                <c:pt idx="270">
                  <c:v>1.2210571835303268</c:v>
                </c:pt>
                <c:pt idx="271">
                  <c:v>1.2150523585544781</c:v>
                </c:pt>
                <c:pt idx="272">
                  <c:v>1.209913284168554</c:v>
                </c:pt>
                <c:pt idx="273">
                  <c:v>1.2035556482307543</c:v>
                </c:pt>
                <c:pt idx="274">
                  <c:v>1.1965421006417463</c:v>
                </c:pt>
                <c:pt idx="275">
                  <c:v>1.1894374908717862</c:v>
                </c:pt>
                <c:pt idx="276">
                  <c:v>1.1823240828234731</c:v>
                </c:pt>
                <c:pt idx="277">
                  <c:v>1.1760509103578611</c:v>
                </c:pt>
                <c:pt idx="278">
                  <c:v>1.1692428025683934</c:v>
                </c:pt>
                <c:pt idx="279">
                  <c:v>1.1614431288085549</c:v>
                </c:pt>
                <c:pt idx="280">
                  <c:v>1.1536320172868573</c:v>
                </c:pt>
                <c:pt idx="281">
                  <c:v>1.1458635774151713</c:v>
                </c:pt>
                <c:pt idx="282">
                  <c:v>1.1384224334982129</c:v>
                </c:pt>
                <c:pt idx="283">
                  <c:v>1.1322016107888009</c:v>
                </c:pt>
                <c:pt idx="284">
                  <c:v>1.1252980416792042</c:v>
                </c:pt>
                <c:pt idx="285">
                  <c:v>1.118936006602228</c:v>
                </c:pt>
                <c:pt idx="286">
                  <c:v>1.1129074262748266</c:v>
                </c:pt>
                <c:pt idx="287">
                  <c:v>1.1057865396899134</c:v>
                </c:pt>
                <c:pt idx="288">
                  <c:v>1.1006439459926483</c:v>
                </c:pt>
                <c:pt idx="289">
                  <c:v>1.0955171891964182</c:v>
                </c:pt>
                <c:pt idx="290">
                  <c:v>1.0897688340345559</c:v>
                </c:pt>
                <c:pt idx="291">
                  <c:v>1.0848334397925015</c:v>
                </c:pt>
                <c:pt idx="292">
                  <c:v>1.0805055666707137</c:v>
                </c:pt>
                <c:pt idx="293">
                  <c:v>1.0755970071776355</c:v>
                </c:pt>
                <c:pt idx="294">
                  <c:v>1.0723288866834537</c:v>
                </c:pt>
                <c:pt idx="295">
                  <c:v>1.0685465068195454</c:v>
                </c:pt>
                <c:pt idx="296">
                  <c:v>1.0650830645459295</c:v>
                </c:pt>
                <c:pt idx="297">
                  <c:v>1.0605818653405901</c:v>
                </c:pt>
                <c:pt idx="298">
                  <c:v>1.0566714705266473</c:v>
                </c:pt>
                <c:pt idx="299">
                  <c:v>1.0526585757698932</c:v>
                </c:pt>
                <c:pt idx="300">
                  <c:v>1.0472889864911235</c:v>
                </c:pt>
                <c:pt idx="301">
                  <c:v>1.0451303288972416</c:v>
                </c:pt>
                <c:pt idx="302">
                  <c:v>1.0409493870239472</c:v>
                </c:pt>
                <c:pt idx="303">
                  <c:v>1.0364398294541723</c:v>
                </c:pt>
                <c:pt idx="304">
                  <c:v>1.0325012801495004</c:v>
                </c:pt>
                <c:pt idx="305">
                  <c:v>1.027992602407561</c:v>
                </c:pt>
                <c:pt idx="306">
                  <c:v>1.0241605122709587</c:v>
                </c:pt>
                <c:pt idx="307">
                  <c:v>1.0214519622800211</c:v>
                </c:pt>
                <c:pt idx="308">
                  <c:v>1.017210312286092</c:v>
                </c:pt>
                <c:pt idx="309">
                  <c:v>1.0143975026966725</c:v>
                </c:pt>
                <c:pt idx="310">
                  <c:v>1.010590487653376</c:v>
                </c:pt>
                <c:pt idx="311">
                  <c:v>1.0087617654977274</c:v>
                </c:pt>
                <c:pt idx="312">
                  <c:v>1.0069946312905489</c:v>
                </c:pt>
                <c:pt idx="313">
                  <c:v>1.0024635179388097</c:v>
                </c:pt>
                <c:pt idx="314">
                  <c:v>1.0006981433873021</c:v>
                </c:pt>
                <c:pt idx="315">
                  <c:v>0.99831600952325639</c:v>
                </c:pt>
                <c:pt idx="316">
                  <c:v>0.99448787861191323</c:v>
                </c:pt>
                <c:pt idx="317">
                  <c:v>0.99273966070319364</c:v>
                </c:pt>
                <c:pt idx="318">
                  <c:v>0.98819842933134849</c:v>
                </c:pt>
                <c:pt idx="319">
                  <c:v>0.98425020192048829</c:v>
                </c:pt>
                <c:pt idx="320">
                  <c:v>0.98141231723776301</c:v>
                </c:pt>
                <c:pt idx="321">
                  <c:v>0.97803201869458189</c:v>
                </c:pt>
                <c:pt idx="322">
                  <c:v>0.97396149521461639</c:v>
                </c:pt>
                <c:pt idx="323">
                  <c:v>0.97197836327387466</c:v>
                </c:pt>
                <c:pt idx="324">
                  <c:v>0.96865789302349325</c:v>
                </c:pt>
                <c:pt idx="325">
                  <c:v>0.9639864471320253</c:v>
                </c:pt>
                <c:pt idx="326">
                  <c:v>0.96169141622367338</c:v>
                </c:pt>
                <c:pt idx="327">
                  <c:v>0.96096467843172462</c:v>
                </c:pt>
                <c:pt idx="328">
                  <c:v>0.95850951885735003</c:v>
                </c:pt>
                <c:pt idx="329">
                  <c:v>0.95708991664511089</c:v>
                </c:pt>
                <c:pt idx="330">
                  <c:v>0.95645644060370283</c:v>
                </c:pt>
                <c:pt idx="331">
                  <c:v>0.95568087236689525</c:v>
                </c:pt>
                <c:pt idx="332">
                  <c:v>0.95662580746199599</c:v>
                </c:pt>
                <c:pt idx="333">
                  <c:v>0.95489606593781728</c:v>
                </c:pt>
                <c:pt idx="334">
                  <c:v>0.95262391055318307</c:v>
                </c:pt>
                <c:pt idx="335">
                  <c:v>0.95157207637609487</c:v>
                </c:pt>
                <c:pt idx="336">
                  <c:v>0.9499624313514331</c:v>
                </c:pt>
                <c:pt idx="337">
                  <c:v>0.94703040509033187</c:v>
                </c:pt>
                <c:pt idx="338">
                  <c:v>0.9445616081845104</c:v>
                </c:pt>
                <c:pt idx="339">
                  <c:v>0.9433060938635528</c:v>
                </c:pt>
                <c:pt idx="340">
                  <c:v>0.94276499974485006</c:v>
                </c:pt>
                <c:pt idx="341">
                  <c:v>0.94049636367155676</c:v>
                </c:pt>
                <c:pt idx="342">
                  <c:v>0.93916782364026996</c:v>
                </c:pt>
                <c:pt idx="343">
                  <c:v>0.93872175092777854</c:v>
                </c:pt>
                <c:pt idx="344">
                  <c:v>0.93867116082724944</c:v>
                </c:pt>
                <c:pt idx="345">
                  <c:v>0.93742708426815036</c:v>
                </c:pt>
                <c:pt idx="346">
                  <c:v>0.93589926323217065</c:v>
                </c:pt>
                <c:pt idx="347">
                  <c:v>0.93625823298896871</c:v>
                </c:pt>
                <c:pt idx="348">
                  <c:v>0.93662028214319015</c:v>
                </c:pt>
                <c:pt idx="349">
                  <c:v>0.93556668831043133</c:v>
                </c:pt>
                <c:pt idx="350">
                  <c:v>0.93442599152197903</c:v>
                </c:pt>
                <c:pt idx="351">
                  <c:v>0.93329805223713835</c:v>
                </c:pt>
                <c:pt idx="352">
                  <c:v>0.9312858859778318</c:v>
                </c:pt>
                <c:pt idx="353">
                  <c:v>0.93122649759894971</c:v>
                </c:pt>
                <c:pt idx="354">
                  <c:v>0.9282548790852605</c:v>
                </c:pt>
                <c:pt idx="355">
                  <c:v>0.92778593084905159</c:v>
                </c:pt>
                <c:pt idx="356">
                  <c:v>0.92604695113260227</c:v>
                </c:pt>
                <c:pt idx="357">
                  <c:v>0.92601923655579088</c:v>
                </c:pt>
                <c:pt idx="358">
                  <c:v>0.92349677015201681</c:v>
                </c:pt>
                <c:pt idx="359">
                  <c:v>0.92283953875905567</c:v>
                </c:pt>
                <c:pt idx="360">
                  <c:v>0.92058761941463296</c:v>
                </c:pt>
                <c:pt idx="361">
                  <c:v>0.91930131111944025</c:v>
                </c:pt>
                <c:pt idx="362">
                  <c:v>0.91778316818964856</c:v>
                </c:pt>
                <c:pt idx="363">
                  <c:v>0.91664335122903162</c:v>
                </c:pt>
                <c:pt idx="364">
                  <c:v>0.91434480100933846</c:v>
                </c:pt>
                <c:pt idx="365">
                  <c:v>0.91381470473857684</c:v>
                </c:pt>
                <c:pt idx="366">
                  <c:v>0.91314075661674521</c:v>
                </c:pt>
                <c:pt idx="367">
                  <c:v>0.91324765569873301</c:v>
                </c:pt>
                <c:pt idx="368">
                  <c:v>0.91322653983068591</c:v>
                </c:pt>
                <c:pt idx="369">
                  <c:v>0.9124716475480078</c:v>
                </c:pt>
                <c:pt idx="370">
                  <c:v>0.91303077813733413</c:v>
                </c:pt>
                <c:pt idx="371">
                  <c:v>0.91351820275808437</c:v>
                </c:pt>
                <c:pt idx="372">
                  <c:v>0.91360046666068384</c:v>
                </c:pt>
                <c:pt idx="373">
                  <c:v>0.91398055228552877</c:v>
                </c:pt>
                <c:pt idx="374">
                  <c:v>0.91288252714708795</c:v>
                </c:pt>
                <c:pt idx="375">
                  <c:v>0.91285833188161736</c:v>
                </c:pt>
                <c:pt idx="376">
                  <c:v>0.91333211917092072</c:v>
                </c:pt>
                <c:pt idx="377">
                  <c:v>0.91376631420763577</c:v>
                </c:pt>
                <c:pt idx="378">
                  <c:v>0.91305541331672213</c:v>
                </c:pt>
                <c:pt idx="379">
                  <c:v>0.91244965185212545</c:v>
                </c:pt>
                <c:pt idx="380">
                  <c:v>0.91337611056268497</c:v>
                </c:pt>
                <c:pt idx="381">
                  <c:v>0.91473852396563049</c:v>
                </c:pt>
                <c:pt idx="382">
                  <c:v>0.91489557323422943</c:v>
                </c:pt>
                <c:pt idx="383">
                  <c:v>0.9163354114866803</c:v>
                </c:pt>
                <c:pt idx="384">
                  <c:v>0.917371848676651</c:v>
                </c:pt>
                <c:pt idx="385">
                  <c:v>0.918807727703843</c:v>
                </c:pt>
                <c:pt idx="386">
                  <c:v>0.91959165430508549</c:v>
                </c:pt>
                <c:pt idx="387">
                  <c:v>0.91981205117782561</c:v>
                </c:pt>
                <c:pt idx="388">
                  <c:v>0.91935981967048697</c:v>
                </c:pt>
                <c:pt idx="389">
                  <c:v>0.91989519490826044</c:v>
                </c:pt>
                <c:pt idx="390">
                  <c:v>0.91923004506478168</c:v>
                </c:pt>
                <c:pt idx="391">
                  <c:v>0.91785003510513075</c:v>
                </c:pt>
                <c:pt idx="392">
                  <c:v>0.9173520525503569</c:v>
                </c:pt>
                <c:pt idx="393">
                  <c:v>0.91757508890660278</c:v>
                </c:pt>
                <c:pt idx="394">
                  <c:v>0.91688750345332426</c:v>
                </c:pt>
                <c:pt idx="395">
                  <c:v>0.9177699707721193</c:v>
                </c:pt>
                <c:pt idx="396">
                  <c:v>0.91709866213379365</c:v>
                </c:pt>
                <c:pt idx="397">
                  <c:v>0.91592453188760015</c:v>
                </c:pt>
                <c:pt idx="398">
                  <c:v>0.91474424284655975</c:v>
                </c:pt>
                <c:pt idx="399">
                  <c:v>0.91269072467899481</c:v>
                </c:pt>
                <c:pt idx="400">
                  <c:v>0.91092842952491071</c:v>
                </c:pt>
                <c:pt idx="401">
                  <c:v>0.90935573726933117</c:v>
                </c:pt>
                <c:pt idx="402">
                  <c:v>0.90658208001858187</c:v>
                </c:pt>
                <c:pt idx="403">
                  <c:v>0.9041146028545135</c:v>
                </c:pt>
                <c:pt idx="404">
                  <c:v>0.90193702896217265</c:v>
                </c:pt>
                <c:pt idx="405">
                  <c:v>0.90038237317721659</c:v>
                </c:pt>
                <c:pt idx="406">
                  <c:v>0.89897156924333055</c:v>
                </c:pt>
                <c:pt idx="407">
                  <c:v>0.89631888831993356</c:v>
                </c:pt>
                <c:pt idx="408">
                  <c:v>0.89285060699322349</c:v>
                </c:pt>
                <c:pt idx="409">
                  <c:v>0.88912365628293855</c:v>
                </c:pt>
                <c:pt idx="410">
                  <c:v>0.8855590338082644</c:v>
                </c:pt>
                <c:pt idx="411">
                  <c:v>0.88138249107414668</c:v>
                </c:pt>
                <c:pt idx="412">
                  <c:v>0.87611804122169379</c:v>
                </c:pt>
                <c:pt idx="413">
                  <c:v>0.87066574812640674</c:v>
                </c:pt>
                <c:pt idx="414">
                  <c:v>0.86511667396923764</c:v>
                </c:pt>
                <c:pt idx="415">
                  <c:v>0.86026882259679427</c:v>
                </c:pt>
                <c:pt idx="416">
                  <c:v>0.85480729130923661</c:v>
                </c:pt>
                <c:pt idx="417">
                  <c:v>0.8488306208241172</c:v>
                </c:pt>
                <c:pt idx="418">
                  <c:v>0.84333037711180692</c:v>
                </c:pt>
                <c:pt idx="419">
                  <c:v>0.83673430783064362</c:v>
                </c:pt>
                <c:pt idx="420">
                  <c:v>0.83015627502010414</c:v>
                </c:pt>
                <c:pt idx="421">
                  <c:v>0.82331341403114244</c:v>
                </c:pt>
                <c:pt idx="422">
                  <c:v>0.81565055349969118</c:v>
                </c:pt>
                <c:pt idx="423">
                  <c:v>0.80847951672816654</c:v>
                </c:pt>
                <c:pt idx="424">
                  <c:v>0.80060681725799887</c:v>
                </c:pt>
                <c:pt idx="425">
                  <c:v>0.79194447230565912</c:v>
                </c:pt>
                <c:pt idx="426">
                  <c:v>0.78445009880466599</c:v>
                </c:pt>
                <c:pt idx="427">
                  <c:v>0.77633896599113483</c:v>
                </c:pt>
                <c:pt idx="428">
                  <c:v>0.76789349860019407</c:v>
                </c:pt>
                <c:pt idx="429">
                  <c:v>0.76013693640428448</c:v>
                </c:pt>
                <c:pt idx="430">
                  <c:v>0.75174909773655507</c:v>
                </c:pt>
                <c:pt idx="431">
                  <c:v>0.74340041140749591</c:v>
                </c:pt>
                <c:pt idx="432">
                  <c:v>0.73519777649909479</c:v>
                </c:pt>
                <c:pt idx="433">
                  <c:v>0.72622133300955682</c:v>
                </c:pt>
                <c:pt idx="434">
                  <c:v>0.71716262561741917</c:v>
                </c:pt>
                <c:pt idx="435">
                  <c:v>0.70878050583061902</c:v>
                </c:pt>
                <c:pt idx="436">
                  <c:v>0.69947456681676523</c:v>
                </c:pt>
                <c:pt idx="437">
                  <c:v>0.69045501176329815</c:v>
                </c:pt>
                <c:pt idx="438">
                  <c:v>0.68132063917732588</c:v>
                </c:pt>
                <c:pt idx="439">
                  <c:v>0.67214711425268303</c:v>
                </c:pt>
                <c:pt idx="440">
                  <c:v>0.66282709799346473</c:v>
                </c:pt>
                <c:pt idx="441">
                  <c:v>0.65373099791832745</c:v>
                </c:pt>
                <c:pt idx="442">
                  <c:v>0.64426273066886286</c:v>
                </c:pt>
                <c:pt idx="443">
                  <c:v>0.63491851914417397</c:v>
                </c:pt>
                <c:pt idx="444">
                  <c:v>0.62534203307096881</c:v>
                </c:pt>
                <c:pt idx="445">
                  <c:v>0.61617158754374934</c:v>
                </c:pt>
                <c:pt idx="446">
                  <c:v>0.60689028370928366</c:v>
                </c:pt>
                <c:pt idx="447">
                  <c:v>0.59804625430895686</c:v>
                </c:pt>
                <c:pt idx="448">
                  <c:v>0.58904165632868966</c:v>
                </c:pt>
                <c:pt idx="449">
                  <c:v>0.57978806707103558</c:v>
                </c:pt>
                <c:pt idx="450">
                  <c:v>0.57141694513217645</c:v>
                </c:pt>
                <c:pt idx="451">
                  <c:v>0.56250296941894407</c:v>
                </c:pt>
                <c:pt idx="452">
                  <c:v>0.55366465889954664</c:v>
                </c:pt>
                <c:pt idx="453">
                  <c:v>0.54513076881115907</c:v>
                </c:pt>
                <c:pt idx="454">
                  <c:v>0.53671125634135908</c:v>
                </c:pt>
                <c:pt idx="455">
                  <c:v>0.52832429750146503</c:v>
                </c:pt>
                <c:pt idx="456">
                  <c:v>0.52021800374102789</c:v>
                </c:pt>
                <c:pt idx="457">
                  <c:v>0.51159349138560573</c:v>
                </c:pt>
                <c:pt idx="458">
                  <c:v>0.50403269088304792</c:v>
                </c:pt>
                <c:pt idx="459">
                  <c:v>0.49627348920363268</c:v>
                </c:pt>
                <c:pt idx="460">
                  <c:v>0.48855168020721701</c:v>
                </c:pt>
                <c:pt idx="461">
                  <c:v>0.48104410928869434</c:v>
                </c:pt>
                <c:pt idx="462">
                  <c:v>0.47390782571666379</c:v>
                </c:pt>
                <c:pt idx="463">
                  <c:v>0.46662241132655163</c:v>
                </c:pt>
                <c:pt idx="464">
                  <c:v>0.459647136248379</c:v>
                </c:pt>
                <c:pt idx="465">
                  <c:v>0.45256496208821856</c:v>
                </c:pt>
                <c:pt idx="466">
                  <c:v>0.4461870901102073</c:v>
                </c:pt>
                <c:pt idx="467">
                  <c:v>0.43999970085853607</c:v>
                </c:pt>
                <c:pt idx="468">
                  <c:v>0.43384706480635876</c:v>
                </c:pt>
                <c:pt idx="469">
                  <c:v>0.42730070579788942</c:v>
                </c:pt>
                <c:pt idx="470">
                  <c:v>0.42153827339066285</c:v>
                </c:pt>
                <c:pt idx="471">
                  <c:v>0.41567818009371932</c:v>
                </c:pt>
                <c:pt idx="472">
                  <c:v>0.4102043312164676</c:v>
                </c:pt>
                <c:pt idx="473">
                  <c:v>0.40452592236751111</c:v>
                </c:pt>
                <c:pt idx="474">
                  <c:v>0.39861391922828537</c:v>
                </c:pt>
                <c:pt idx="475">
                  <c:v>0.39330767755365631</c:v>
                </c:pt>
                <c:pt idx="476">
                  <c:v>0.38847874247967157</c:v>
                </c:pt>
                <c:pt idx="477">
                  <c:v>0.38349363796492303</c:v>
                </c:pt>
                <c:pt idx="478">
                  <c:v>0.37887938088274886</c:v>
                </c:pt>
                <c:pt idx="479">
                  <c:v>0.37421761309746909</c:v>
                </c:pt>
                <c:pt idx="480">
                  <c:v>0.36925010513942635</c:v>
                </c:pt>
                <c:pt idx="481">
                  <c:v>0.36494334788568572</c:v>
                </c:pt>
                <c:pt idx="482">
                  <c:v>0.36068630090463905</c:v>
                </c:pt>
                <c:pt idx="483">
                  <c:v>0.35605576700751196</c:v>
                </c:pt>
                <c:pt idx="484">
                  <c:v>0.35182863417286508</c:v>
                </c:pt>
                <c:pt idx="485">
                  <c:v>0.34759622237120635</c:v>
                </c:pt>
                <c:pt idx="486">
                  <c:v>0.34348786629432354</c:v>
                </c:pt>
                <c:pt idx="487">
                  <c:v>0.34008601196917787</c:v>
                </c:pt>
                <c:pt idx="488">
                  <c:v>0.33648267706975105</c:v>
                </c:pt>
                <c:pt idx="489">
                  <c:v>0.33245922437897352</c:v>
                </c:pt>
                <c:pt idx="490">
                  <c:v>0.32926061028377973</c:v>
                </c:pt>
                <c:pt idx="491">
                  <c:v>0.32590538683390441</c:v>
                </c:pt>
                <c:pt idx="492">
                  <c:v>0.32315460510687277</c:v>
                </c:pt>
                <c:pt idx="493">
                  <c:v>0.32011084071068968</c:v>
                </c:pt>
                <c:pt idx="494">
                  <c:v>0.31714098185267109</c:v>
                </c:pt>
                <c:pt idx="495">
                  <c:v>0.31471881582211991</c:v>
                </c:pt>
                <c:pt idx="496">
                  <c:v>0.31256367753957909</c:v>
                </c:pt>
                <c:pt idx="497">
                  <c:v>0.30997126482289944</c:v>
                </c:pt>
                <c:pt idx="498">
                  <c:v>0.30754337991141895</c:v>
                </c:pt>
                <c:pt idx="499">
                  <c:v>0.30511329543035015</c:v>
                </c:pt>
                <c:pt idx="500">
                  <c:v>0.30275359717610456</c:v>
                </c:pt>
                <c:pt idx="501">
                  <c:v>0.30073835151937472</c:v>
                </c:pt>
                <c:pt idx="502">
                  <c:v>0.29802408264750752</c:v>
                </c:pt>
                <c:pt idx="503">
                  <c:v>0.29582099374794341</c:v>
                </c:pt>
                <c:pt idx="504">
                  <c:v>0.29391264717320115</c:v>
                </c:pt>
                <c:pt idx="505">
                  <c:v>0.29212263744230532</c:v>
                </c:pt>
                <c:pt idx="506">
                  <c:v>0.28973786409475399</c:v>
                </c:pt>
                <c:pt idx="507">
                  <c:v>0.28839788630160851</c:v>
                </c:pt>
                <c:pt idx="508">
                  <c:v>0.28646138523613701</c:v>
                </c:pt>
                <c:pt idx="509">
                  <c:v>0.28505761992493311</c:v>
                </c:pt>
                <c:pt idx="510">
                  <c:v>0.28350252422605948</c:v>
                </c:pt>
                <c:pt idx="511">
                  <c:v>0.28195710663337398</c:v>
                </c:pt>
                <c:pt idx="512">
                  <c:v>0.28020185010197202</c:v>
                </c:pt>
                <c:pt idx="513">
                  <c:v>0.2789784494970024</c:v>
                </c:pt>
                <c:pt idx="514">
                  <c:v>0.27730017790118833</c:v>
                </c:pt>
                <c:pt idx="515">
                  <c:v>0.27618807551738284</c:v>
                </c:pt>
                <c:pt idx="516">
                  <c:v>0.27507729287533017</c:v>
                </c:pt>
                <c:pt idx="517">
                  <c:v>0.2736823258424792</c:v>
                </c:pt>
                <c:pt idx="518">
                  <c:v>0.2725992577772382</c:v>
                </c:pt>
                <c:pt idx="519">
                  <c:v>0.27199877527965327</c:v>
                </c:pt>
                <c:pt idx="520">
                  <c:v>0.27087215573656553</c:v>
                </c:pt>
                <c:pt idx="521">
                  <c:v>0.27005831498892297</c:v>
                </c:pt>
                <c:pt idx="522">
                  <c:v>0.2688701074973649</c:v>
                </c:pt>
                <c:pt idx="523">
                  <c:v>0.26763966826971303</c:v>
                </c:pt>
                <c:pt idx="524">
                  <c:v>0.2667743575937061</c:v>
                </c:pt>
                <c:pt idx="525">
                  <c:v>0.26567765219701811</c:v>
                </c:pt>
                <c:pt idx="526">
                  <c:v>0.26439398338533115</c:v>
                </c:pt>
                <c:pt idx="527">
                  <c:v>0.2633368702412312</c:v>
                </c:pt>
                <c:pt idx="528">
                  <c:v>0.26188911353826283</c:v>
                </c:pt>
                <c:pt idx="529">
                  <c:v>0.26114213970610234</c:v>
                </c:pt>
                <c:pt idx="530">
                  <c:v>0.26002167895786155</c:v>
                </c:pt>
                <c:pt idx="531">
                  <c:v>0.25897028469469102</c:v>
                </c:pt>
                <c:pt idx="532">
                  <c:v>0.25797871872432004</c:v>
                </c:pt>
                <c:pt idx="533">
                  <c:v>0.25705577932510165</c:v>
                </c:pt>
                <c:pt idx="534">
                  <c:v>0.25628417031355305</c:v>
                </c:pt>
                <c:pt idx="535">
                  <c:v>0.25531460003906431</c:v>
                </c:pt>
                <c:pt idx="536">
                  <c:v>0.2542627658619761</c:v>
                </c:pt>
                <c:pt idx="537">
                  <c:v>0.25364996577469728</c:v>
                </c:pt>
                <c:pt idx="538">
                  <c:v>0.25288627521366613</c:v>
                </c:pt>
                <c:pt idx="539">
                  <c:v>0.25231834634598704</c:v>
                </c:pt>
                <c:pt idx="540">
                  <c:v>0.25144291764987425</c:v>
                </c:pt>
                <c:pt idx="541">
                  <c:v>0.25070650175173725</c:v>
                </c:pt>
                <c:pt idx="542">
                  <c:v>0.2503145384511159</c:v>
                </c:pt>
                <c:pt idx="543">
                  <c:v>0.24958560108957883</c:v>
                </c:pt>
                <c:pt idx="544">
                  <c:v>0.24864462521973699</c:v>
                </c:pt>
                <c:pt idx="545">
                  <c:v>0.24807317704071669</c:v>
                </c:pt>
                <c:pt idx="546">
                  <c:v>0.24750876748437869</c:v>
                </c:pt>
                <c:pt idx="547">
                  <c:v>0.24687705109864108</c:v>
                </c:pt>
                <c:pt idx="548">
                  <c:v>0.24615735192937446</c:v>
                </c:pt>
                <c:pt idx="549">
                  <c:v>0.24539806050751992</c:v>
                </c:pt>
                <c:pt idx="550">
                  <c:v>0.24469155875578263</c:v>
                </c:pt>
                <c:pt idx="551">
                  <c:v>0.24415618351800916</c:v>
                </c:pt>
                <c:pt idx="552">
                  <c:v>0.24325260033116719</c:v>
                </c:pt>
                <c:pt idx="553">
                  <c:v>0.2423648540453604</c:v>
                </c:pt>
                <c:pt idx="554">
                  <c:v>0.24167286945290545</c:v>
                </c:pt>
                <c:pt idx="555">
                  <c:v>0.24093645355476845</c:v>
                </c:pt>
                <c:pt idx="556">
                  <c:v>0.2403452092494541</c:v>
                </c:pt>
                <c:pt idx="557">
                  <c:v>0.23940687286311818</c:v>
                </c:pt>
                <c:pt idx="558">
                  <c:v>0.23880067148460396</c:v>
                </c:pt>
                <c:pt idx="559">
                  <c:v>0.23804665902976105</c:v>
                </c:pt>
                <c:pt idx="560">
                  <c:v>0.23743297911464689</c:v>
                </c:pt>
                <c:pt idx="561">
                  <c:v>0.23676914901292115</c:v>
                </c:pt>
                <c:pt idx="562">
                  <c:v>0.23618318367461855</c:v>
                </c:pt>
                <c:pt idx="563">
                  <c:v>0.23558402091878661</c:v>
                </c:pt>
                <c:pt idx="564">
                  <c:v>0.2352303301290003</c:v>
                </c:pt>
                <c:pt idx="565">
                  <c:v>0.23453834553654537</c:v>
                </c:pt>
                <c:pt idx="566">
                  <c:v>0.23421148949573545</c:v>
                </c:pt>
                <c:pt idx="567">
                  <c:v>0.233484311789869</c:v>
                </c:pt>
                <c:pt idx="568">
                  <c:v>0.23279892590617868</c:v>
                </c:pt>
                <c:pt idx="569">
                  <c:v>0.23233261715347542</c:v>
                </c:pt>
                <c:pt idx="570">
                  <c:v>0.23137140524342195</c:v>
                </c:pt>
                <c:pt idx="571">
                  <c:v>0.23076784334841355</c:v>
                </c:pt>
                <c:pt idx="572">
                  <c:v>0.2304431868771919</c:v>
                </c:pt>
                <c:pt idx="573">
                  <c:v>0.22979695333217195</c:v>
                </c:pt>
                <c:pt idx="574">
                  <c:v>0.2292840137041984</c:v>
                </c:pt>
                <c:pt idx="575">
                  <c:v>0.22887401393295356</c:v>
                </c:pt>
                <c:pt idx="576">
                  <c:v>0.22836239404673295</c:v>
                </c:pt>
                <c:pt idx="577">
                  <c:v>0.22813363880955778</c:v>
                </c:pt>
                <c:pt idx="578">
                  <c:v>0.22781250164967715</c:v>
                </c:pt>
                <c:pt idx="579">
                  <c:v>0.22739194394440893</c:v>
                </c:pt>
                <c:pt idx="580">
                  <c:v>0.22699646133244653</c:v>
                </c:pt>
                <c:pt idx="581">
                  <c:v>0.22661109674058977</c:v>
                </c:pt>
                <c:pt idx="582">
                  <c:v>0.22662693364162506</c:v>
                </c:pt>
                <c:pt idx="583">
                  <c:v>0.22645888652508475</c:v>
                </c:pt>
                <c:pt idx="584">
                  <c:v>0.22646416549209653</c:v>
                </c:pt>
                <c:pt idx="585">
                  <c:v>0.22635198744309709</c:v>
                </c:pt>
                <c:pt idx="586">
                  <c:v>0.22605944468786346</c:v>
                </c:pt>
                <c:pt idx="587">
                  <c:v>0.22596838250691109</c:v>
                </c:pt>
                <c:pt idx="588">
                  <c:v>0.22637178356939119</c:v>
                </c:pt>
                <c:pt idx="589">
                  <c:v>0.22605504554868699</c:v>
                </c:pt>
                <c:pt idx="590">
                  <c:v>0.22587292118678215</c:v>
                </c:pt>
                <c:pt idx="591">
                  <c:v>0.22585312506048819</c:v>
                </c:pt>
                <c:pt idx="592">
                  <c:v>0.22608891892034563</c:v>
                </c:pt>
                <c:pt idx="593">
                  <c:v>0.22619229869099217</c:v>
                </c:pt>
                <c:pt idx="594">
                  <c:v>0.22641797453074386</c:v>
                </c:pt>
                <c:pt idx="595">
                  <c:v>0.22641577496115556</c:v>
                </c:pt>
                <c:pt idx="596">
                  <c:v>0.22674307091588317</c:v>
                </c:pt>
                <c:pt idx="597">
                  <c:v>0.22693619312572919</c:v>
                </c:pt>
                <c:pt idx="598">
                  <c:v>0.22736422936759737</c:v>
                </c:pt>
                <c:pt idx="599">
                  <c:v>0.22765853177850162</c:v>
                </c:pt>
                <c:pt idx="600">
                  <c:v>0.22816663235338111</c:v>
                </c:pt>
                <c:pt idx="601">
                  <c:v>0.22874072001590731</c:v>
                </c:pt>
                <c:pt idx="602">
                  <c:v>0.22922418541139872</c:v>
                </c:pt>
                <c:pt idx="603">
                  <c:v>0.22964254354707866</c:v>
                </c:pt>
                <c:pt idx="604">
                  <c:v>0.23059055803960279</c:v>
                </c:pt>
                <c:pt idx="605">
                  <c:v>0.23128606194339887</c:v>
                </c:pt>
                <c:pt idx="606">
                  <c:v>0.2317800852729138</c:v>
                </c:pt>
                <c:pt idx="607">
                  <c:v>0.2326357178427326</c:v>
                </c:pt>
                <c:pt idx="608">
                  <c:v>0.23351422593626886</c:v>
                </c:pt>
                <c:pt idx="609">
                  <c:v>0.23438657523495801</c:v>
                </c:pt>
                <c:pt idx="610">
                  <c:v>0.23548108106205773</c:v>
                </c:pt>
                <c:pt idx="611">
                  <c:v>0.23629228232619437</c:v>
                </c:pt>
                <c:pt idx="612">
                  <c:v>0.23717474964498952</c:v>
                </c:pt>
                <c:pt idx="613">
                  <c:v>0.23846325750977049</c:v>
                </c:pt>
                <c:pt idx="614">
                  <c:v>0.23952432987912925</c:v>
                </c:pt>
                <c:pt idx="615">
                  <c:v>0.24072617470213428</c:v>
                </c:pt>
                <c:pt idx="616">
                  <c:v>0.24197245083082147</c:v>
                </c:pt>
                <c:pt idx="617">
                  <c:v>0.24323984282755551</c:v>
                </c:pt>
                <c:pt idx="618">
                  <c:v>0.24472411238568842</c:v>
                </c:pt>
                <c:pt idx="619">
                  <c:v>0.24610016312008073</c:v>
                </c:pt>
                <c:pt idx="620">
                  <c:v>0.24757167517460185</c:v>
                </c:pt>
                <c:pt idx="621">
                  <c:v>0.24926622358536885</c:v>
                </c:pt>
                <c:pt idx="622">
                  <c:v>0.2506299567300671</c:v>
                </c:pt>
                <c:pt idx="623">
                  <c:v>0.25206099670416499</c:v>
                </c:pt>
                <c:pt idx="624">
                  <c:v>0.25375202580359069</c:v>
                </c:pt>
                <c:pt idx="625">
                  <c:v>0.25530756141638206</c:v>
                </c:pt>
                <c:pt idx="626">
                  <c:v>0.25690532876526723</c:v>
                </c:pt>
                <c:pt idx="627">
                  <c:v>0.25810189462126054</c:v>
                </c:pt>
                <c:pt idx="628">
                  <c:v>0.25945023077884127</c:v>
                </c:pt>
                <c:pt idx="629">
                  <c:v>0.26091294455500946</c:v>
                </c:pt>
                <c:pt idx="630">
                  <c:v>0.26260749296577646</c:v>
                </c:pt>
                <c:pt idx="631">
                  <c:v>0.264084723901227</c:v>
                </c:pt>
                <c:pt idx="632">
                  <c:v>0.26549772740470146</c:v>
                </c:pt>
                <c:pt idx="633">
                  <c:v>0.2670919754422455</c:v>
                </c:pt>
                <c:pt idx="634">
                  <c:v>0.2688441525762239</c:v>
                </c:pt>
                <c:pt idx="635">
                  <c:v>0.27040408732819166</c:v>
                </c:pt>
                <c:pt idx="636">
                  <c:v>0.27202780959821776</c:v>
                </c:pt>
                <c:pt idx="637">
                  <c:v>0.27354023364707991</c:v>
                </c:pt>
                <c:pt idx="638">
                  <c:v>0.27506101606037731</c:v>
                </c:pt>
                <c:pt idx="639">
                  <c:v>0.27648809680921638</c:v>
                </c:pt>
                <c:pt idx="640">
                  <c:v>0.27795608955239637</c:v>
                </c:pt>
                <c:pt idx="641">
                  <c:v>0.27928111027234193</c:v>
                </c:pt>
                <c:pt idx="642">
                  <c:v>0.28077725750625121</c:v>
                </c:pt>
                <c:pt idx="643">
                  <c:v>0.28229935966130143</c:v>
                </c:pt>
                <c:pt idx="644">
                  <c:v>0.28349196629203594</c:v>
                </c:pt>
                <c:pt idx="645">
                  <c:v>0.28488165435787521</c:v>
                </c:pt>
                <c:pt idx="646">
                  <c:v>0.28632105269640834</c:v>
                </c:pt>
                <c:pt idx="647">
                  <c:v>0.28764827298594214</c:v>
                </c:pt>
                <c:pt idx="648">
                  <c:v>0.28885187746461771</c:v>
                </c:pt>
                <c:pt idx="649">
                  <c:v>0.29014522438249291</c:v>
                </c:pt>
                <c:pt idx="650">
                  <c:v>0.29146144682408553</c:v>
                </c:pt>
                <c:pt idx="651">
                  <c:v>0.29295539448840657</c:v>
                </c:pt>
                <c:pt idx="652">
                  <c:v>0.29418979294131725</c:v>
                </c:pt>
                <c:pt idx="653">
                  <c:v>0.29554164841023911</c:v>
                </c:pt>
                <c:pt idx="654">
                  <c:v>0.29670478080849144</c:v>
                </c:pt>
                <c:pt idx="655">
                  <c:v>0.29825811685169445</c:v>
                </c:pt>
                <c:pt idx="656">
                  <c:v>0.29930643171744153</c:v>
                </c:pt>
                <c:pt idx="657">
                  <c:v>0.30040225728629422</c:v>
                </c:pt>
                <c:pt idx="658">
                  <c:v>0.30143649490667662</c:v>
                </c:pt>
                <c:pt idx="659">
                  <c:v>0.30263482041834056</c:v>
                </c:pt>
                <c:pt idx="660">
                  <c:v>0.30368621468151119</c:v>
                </c:pt>
                <c:pt idx="661">
                  <c:v>0.30471341367921129</c:v>
                </c:pt>
                <c:pt idx="662">
                  <c:v>0.30564867066812362</c:v>
                </c:pt>
                <c:pt idx="663">
                  <c:v>0.30692530085712832</c:v>
                </c:pt>
                <c:pt idx="664">
                  <c:v>0.30782976387180561</c:v>
                </c:pt>
                <c:pt idx="665">
                  <c:v>0.308891276155082</c:v>
                </c:pt>
                <c:pt idx="666">
                  <c:v>0.30991935498061746</c:v>
                </c:pt>
                <c:pt idx="667">
                  <c:v>0.31084801326076517</c:v>
                </c:pt>
                <c:pt idx="668">
                  <c:v>0.31189192898733575</c:v>
                </c:pt>
                <c:pt idx="669">
                  <c:v>0.31290373099791835</c:v>
                </c:pt>
                <c:pt idx="670">
                  <c:v>0.31361199240532617</c:v>
                </c:pt>
                <c:pt idx="671">
                  <c:v>0.31442847263647455</c:v>
                </c:pt>
                <c:pt idx="672">
                  <c:v>0.31532105797537535</c:v>
                </c:pt>
                <c:pt idx="673">
                  <c:v>0.3159914867858658</c:v>
                </c:pt>
                <c:pt idx="674">
                  <c:v>0.31671910440564988</c:v>
                </c:pt>
                <c:pt idx="675">
                  <c:v>0.3177014321837503</c:v>
                </c:pt>
                <c:pt idx="676">
                  <c:v>0.318523631295828</c:v>
                </c:pt>
                <c:pt idx="677">
                  <c:v>0.31917866311920084</c:v>
                </c:pt>
                <c:pt idx="678">
                  <c:v>0.31994631290549064</c:v>
                </c:pt>
                <c:pt idx="679">
                  <c:v>0.32062861939175752</c:v>
                </c:pt>
                <c:pt idx="680">
                  <c:v>0.32134303959401223</c:v>
                </c:pt>
                <c:pt idx="681">
                  <c:v>0.32205350057100829</c:v>
                </c:pt>
                <c:pt idx="682">
                  <c:v>0.32267773842014597</c:v>
                </c:pt>
                <c:pt idx="683">
                  <c:v>0.32316120381563734</c:v>
                </c:pt>
                <c:pt idx="684">
                  <c:v>0.32381447598333957</c:v>
                </c:pt>
                <c:pt idx="685">
                  <c:v>0.32446906789279473</c:v>
                </c:pt>
                <c:pt idx="686">
                  <c:v>0.32500840235582701</c:v>
                </c:pt>
                <c:pt idx="687">
                  <c:v>0.32538980772242487</c:v>
                </c:pt>
                <c:pt idx="688">
                  <c:v>0.32607167429477407</c:v>
                </c:pt>
                <c:pt idx="689">
                  <c:v>0.32635365911598418</c:v>
                </c:pt>
                <c:pt idx="690">
                  <c:v>0.32693434548727501</c:v>
                </c:pt>
                <c:pt idx="691">
                  <c:v>0.32748335805649548</c:v>
                </c:pt>
                <c:pt idx="692">
                  <c:v>0.32772487079728235</c:v>
                </c:pt>
                <c:pt idx="693">
                  <c:v>0.32796946293549284</c:v>
                </c:pt>
                <c:pt idx="694">
                  <c:v>0.32843225237685497</c:v>
                </c:pt>
                <c:pt idx="695">
                  <c:v>0.32847888325212526</c:v>
                </c:pt>
                <c:pt idx="696">
                  <c:v>0.32878682299447642</c:v>
                </c:pt>
                <c:pt idx="697">
                  <c:v>0.32884929077078195</c:v>
                </c:pt>
                <c:pt idx="698">
                  <c:v>0.32920034207706239</c:v>
                </c:pt>
                <c:pt idx="699">
                  <c:v>0.32961474098748356</c:v>
                </c:pt>
                <c:pt idx="700">
                  <c:v>0.32999746609583436</c:v>
                </c:pt>
                <c:pt idx="701">
                  <c:v>0.33042066328460845</c:v>
                </c:pt>
                <c:pt idx="702">
                  <c:v>0.33100882819249933</c:v>
                </c:pt>
                <c:pt idx="703">
                  <c:v>0.3314087099436383</c:v>
                </c:pt>
                <c:pt idx="704">
                  <c:v>0.33223310862530425</c:v>
                </c:pt>
                <c:pt idx="705">
                  <c:v>0.33265058693314892</c:v>
                </c:pt>
                <c:pt idx="706">
                  <c:v>0.33318332268741657</c:v>
                </c:pt>
                <c:pt idx="707">
                  <c:v>0.33364259281743752</c:v>
                </c:pt>
                <c:pt idx="708">
                  <c:v>0.33412429855725828</c:v>
                </c:pt>
                <c:pt idx="709">
                  <c:v>0.33476437330743114</c:v>
                </c:pt>
                <c:pt idx="710">
                  <c:v>0.33558745224734432</c:v>
                </c:pt>
                <c:pt idx="711">
                  <c:v>0.33614306352532941</c:v>
                </c:pt>
                <c:pt idx="712">
                  <c:v>0.3368961961523369</c:v>
                </c:pt>
                <c:pt idx="713">
                  <c:v>0.33796606680004854</c:v>
                </c:pt>
                <c:pt idx="714">
                  <c:v>0.33909620565447751</c:v>
                </c:pt>
                <c:pt idx="715">
                  <c:v>0.34020566855477724</c:v>
                </c:pt>
                <c:pt idx="716">
                  <c:v>0.34134460568755909</c:v>
                </c:pt>
                <c:pt idx="717">
                  <c:v>0.34244131108424697</c:v>
                </c:pt>
                <c:pt idx="718">
                  <c:v>0.34372541980985161</c:v>
                </c:pt>
                <c:pt idx="719">
                  <c:v>0.34491802644058611</c:v>
                </c:pt>
                <c:pt idx="720">
                  <c:v>0.34621313301413181</c:v>
                </c:pt>
                <c:pt idx="721">
                  <c:v>0.34775767077898195</c:v>
                </c:pt>
                <c:pt idx="722">
                  <c:v>0.34931188665002028</c:v>
                </c:pt>
                <c:pt idx="723">
                  <c:v>0.35078383861845919</c:v>
                </c:pt>
                <c:pt idx="724">
                  <c:v>0.35244231408797927</c:v>
                </c:pt>
                <c:pt idx="725">
                  <c:v>0.35403304281418219</c:v>
                </c:pt>
                <c:pt idx="726">
                  <c:v>0.35596778422398306</c:v>
                </c:pt>
                <c:pt idx="727">
                  <c:v>0.35764957513113838</c:v>
                </c:pt>
                <c:pt idx="728">
                  <c:v>0.35944882305430476</c:v>
                </c:pt>
                <c:pt idx="729">
                  <c:v>0.36141479835225843</c:v>
                </c:pt>
                <c:pt idx="730">
                  <c:v>0.36324176085223647</c:v>
                </c:pt>
                <c:pt idx="731">
                  <c:v>0.36514966751306099</c:v>
                </c:pt>
                <c:pt idx="732">
                  <c:v>0.36724761698630809</c:v>
                </c:pt>
                <c:pt idx="733">
                  <c:v>0.36930465446521427</c:v>
                </c:pt>
                <c:pt idx="734">
                  <c:v>0.37154601587561348</c:v>
                </c:pt>
                <c:pt idx="735">
                  <c:v>0.37366640095866044</c:v>
                </c:pt>
                <c:pt idx="736">
                  <c:v>0.3759367966876242</c:v>
                </c:pt>
                <c:pt idx="737">
                  <c:v>0.37823050785422313</c:v>
                </c:pt>
                <c:pt idx="738">
                  <c:v>0.38046878986719884</c:v>
                </c:pt>
                <c:pt idx="739">
                  <c:v>0.38282760829360912</c:v>
                </c:pt>
                <c:pt idx="740">
                  <c:v>0.38506325082307902</c:v>
                </c:pt>
                <c:pt idx="741">
                  <c:v>0.38731165085616048</c:v>
                </c:pt>
                <c:pt idx="742">
                  <c:v>0.38950902087479528</c:v>
                </c:pt>
                <c:pt idx="743">
                  <c:v>0.39152778584286624</c:v>
                </c:pt>
                <c:pt idx="744">
                  <c:v>0.39389936177288831</c:v>
                </c:pt>
                <c:pt idx="745">
                  <c:v>0.39633648487663942</c:v>
                </c:pt>
                <c:pt idx="746">
                  <c:v>0.39856552869734457</c:v>
                </c:pt>
                <c:pt idx="747">
                  <c:v>0.40081964761135541</c:v>
                </c:pt>
                <c:pt idx="748">
                  <c:v>0.40299194253668441</c:v>
                </c:pt>
                <c:pt idx="749">
                  <c:v>0.40530061077648333</c:v>
                </c:pt>
                <c:pt idx="750">
                  <c:v>0.40769814162764634</c:v>
                </c:pt>
                <c:pt idx="751">
                  <c:v>0.40982336576378731</c:v>
                </c:pt>
                <c:pt idx="752">
                  <c:v>0.41167188404572991</c:v>
                </c:pt>
                <c:pt idx="753">
                  <c:v>0.41376015541278882</c:v>
                </c:pt>
                <c:pt idx="754">
                  <c:v>0.4157789203808599</c:v>
                </c:pt>
                <c:pt idx="755">
                  <c:v>0.41787291062884818</c:v>
                </c:pt>
                <c:pt idx="756">
                  <c:v>0.41976717995822582</c:v>
                </c:pt>
                <c:pt idx="757">
                  <c:v>0.42148416397879263</c:v>
                </c:pt>
                <c:pt idx="758">
                  <c:v>0.42332608355197049</c:v>
                </c:pt>
                <c:pt idx="759">
                  <c:v>0.4254983784772996</c:v>
                </c:pt>
                <c:pt idx="760">
                  <c:v>0.42729102769170135</c:v>
                </c:pt>
                <c:pt idx="761">
                  <c:v>0.42899305463906828</c:v>
                </c:pt>
                <c:pt idx="762">
                  <c:v>0.4307430322034585</c:v>
                </c:pt>
                <c:pt idx="763">
                  <c:v>0.43236015576471998</c:v>
                </c:pt>
                <c:pt idx="764">
                  <c:v>0.43410705393168658</c:v>
                </c:pt>
                <c:pt idx="765">
                  <c:v>0.43571405947284236</c:v>
                </c:pt>
                <c:pt idx="766">
                  <c:v>0.43712794280415213</c:v>
                </c:pt>
                <c:pt idx="767">
                  <c:v>0.43839005583387447</c:v>
                </c:pt>
                <c:pt idx="768">
                  <c:v>0.43981009796003118</c:v>
                </c:pt>
                <c:pt idx="769">
                  <c:v>0.44092879905260141</c:v>
                </c:pt>
                <c:pt idx="770">
                  <c:v>0.44228637340245258</c:v>
                </c:pt>
                <c:pt idx="771">
                  <c:v>0.44341343285945811</c:v>
                </c:pt>
                <c:pt idx="772">
                  <c:v>0.4442307929184417</c:v>
                </c:pt>
                <c:pt idx="773">
                  <c:v>0.44503231607639016</c:v>
                </c:pt>
                <c:pt idx="774">
                  <c:v>0.44588618899053828</c:v>
                </c:pt>
                <c:pt idx="775">
                  <c:v>0.44663624222012244</c:v>
                </c:pt>
                <c:pt idx="776">
                  <c:v>0.44731986844814214</c:v>
                </c:pt>
                <c:pt idx="777">
                  <c:v>0.44791771146222109</c:v>
                </c:pt>
                <c:pt idx="778">
                  <c:v>0.44827712113293666</c:v>
                </c:pt>
                <c:pt idx="779">
                  <c:v>0.44901221728932084</c:v>
                </c:pt>
                <c:pt idx="780">
                  <c:v>0.44920050044607274</c:v>
                </c:pt>
                <c:pt idx="781">
                  <c:v>0.44975919112148133</c:v>
                </c:pt>
                <c:pt idx="782">
                  <c:v>0.45008208793703247</c:v>
                </c:pt>
                <c:pt idx="783">
                  <c:v>0.45058402971706496</c:v>
                </c:pt>
                <c:pt idx="784">
                  <c:v>0.45073580001865232</c:v>
                </c:pt>
                <c:pt idx="785">
                  <c:v>0.45100062819707443</c:v>
                </c:pt>
                <c:pt idx="786">
                  <c:v>0.45096543508366282</c:v>
                </c:pt>
                <c:pt idx="787">
                  <c:v>0.45133848208582544</c:v>
                </c:pt>
                <c:pt idx="788">
                  <c:v>0.45129141129663747</c:v>
                </c:pt>
                <c:pt idx="789">
                  <c:v>0.45153468369309496</c:v>
                </c:pt>
                <c:pt idx="790">
                  <c:v>0.45135343915902543</c:v>
                </c:pt>
                <c:pt idx="791">
                  <c:v>0.45124390059353192</c:v>
                </c:pt>
                <c:pt idx="792">
                  <c:v>0.45093156171200421</c:v>
                </c:pt>
                <c:pt idx="793">
                  <c:v>0.4508893299759103</c:v>
                </c:pt>
                <c:pt idx="794">
                  <c:v>0.45090164756560436</c:v>
                </c:pt>
                <c:pt idx="795">
                  <c:v>0.45062274214181774</c:v>
                </c:pt>
                <c:pt idx="796">
                  <c:v>0.45005437336022092</c:v>
                </c:pt>
                <c:pt idx="797">
                  <c:v>0.44949172345955341</c:v>
                </c:pt>
                <c:pt idx="798">
                  <c:v>0.44897658426199166</c:v>
                </c:pt>
                <c:pt idx="799">
                  <c:v>0.44864224968458172</c:v>
                </c:pt>
                <c:pt idx="800">
                  <c:v>0.44824016836385455</c:v>
                </c:pt>
                <c:pt idx="801">
                  <c:v>0.44762692836265794</c:v>
                </c:pt>
                <c:pt idx="802">
                  <c:v>0.44722880626718964</c:v>
                </c:pt>
                <c:pt idx="803">
                  <c:v>0.44671894603663953</c:v>
                </c:pt>
                <c:pt idx="804">
                  <c:v>0.44652978305205243</c:v>
                </c:pt>
                <c:pt idx="805">
                  <c:v>0.44618181114319555</c:v>
                </c:pt>
                <c:pt idx="806">
                  <c:v>0.44586023406939723</c:v>
                </c:pt>
                <c:pt idx="807">
                  <c:v>0.44552985871724621</c:v>
                </c:pt>
                <c:pt idx="808">
                  <c:v>0.44500988046659035</c:v>
                </c:pt>
                <c:pt idx="809">
                  <c:v>0.44456512749585159</c:v>
                </c:pt>
                <c:pt idx="810">
                  <c:v>0.44437992373652324</c:v>
                </c:pt>
                <c:pt idx="811">
                  <c:v>0.44396024585909033</c:v>
                </c:pt>
                <c:pt idx="812">
                  <c:v>0.44364482758013912</c:v>
                </c:pt>
                <c:pt idx="813">
                  <c:v>0.44356344350537485</c:v>
                </c:pt>
                <c:pt idx="814">
                  <c:v>0.44338791785223475</c:v>
                </c:pt>
                <c:pt idx="815">
                  <c:v>0.4432005145233181</c:v>
                </c:pt>
                <c:pt idx="816">
                  <c:v>0.44309229569957748</c:v>
                </c:pt>
                <c:pt idx="817">
                  <c:v>0.44310021415009504</c:v>
                </c:pt>
                <c:pt idx="818">
                  <c:v>0.44319435572847105</c:v>
                </c:pt>
                <c:pt idx="819">
                  <c:v>0.44369937690592703</c:v>
                </c:pt>
                <c:pt idx="820">
                  <c:v>0.4439369304214551</c:v>
                </c:pt>
                <c:pt idx="821">
                  <c:v>0.44438036365044092</c:v>
                </c:pt>
                <c:pt idx="822">
                  <c:v>0.44503803495731953</c:v>
                </c:pt>
                <c:pt idx="823">
                  <c:v>0.44576257317968015</c:v>
                </c:pt>
                <c:pt idx="824">
                  <c:v>0.44632610290818298</c:v>
                </c:pt>
                <c:pt idx="825">
                  <c:v>0.44720197151821328</c:v>
                </c:pt>
                <c:pt idx="826">
                  <c:v>0.44811919203650225</c:v>
                </c:pt>
                <c:pt idx="827">
                  <c:v>0.44941781792138918</c:v>
                </c:pt>
                <c:pt idx="828">
                  <c:v>0.45073623993257</c:v>
                </c:pt>
                <c:pt idx="829">
                  <c:v>0.45233268753970224</c:v>
                </c:pt>
                <c:pt idx="830">
                  <c:v>0.45414997193349205</c:v>
                </c:pt>
                <c:pt idx="831">
                  <c:v>0.45626111882426851</c:v>
                </c:pt>
                <c:pt idx="832">
                  <c:v>0.45850467980425597</c:v>
                </c:pt>
                <c:pt idx="833">
                  <c:v>0.46082610554766645</c:v>
                </c:pt>
                <c:pt idx="834">
                  <c:v>0.46328434451946443</c:v>
                </c:pt>
                <c:pt idx="835">
                  <c:v>0.46591019069388512</c:v>
                </c:pt>
                <c:pt idx="836">
                  <c:v>0.46873179856165748</c:v>
                </c:pt>
                <c:pt idx="837">
                  <c:v>0.47188818092075746</c:v>
                </c:pt>
                <c:pt idx="838">
                  <c:v>0.47507799673759837</c:v>
                </c:pt>
                <c:pt idx="839">
                  <c:v>0.47859202911174342</c:v>
                </c:pt>
                <c:pt idx="840">
                  <c:v>0.48213993485754703</c:v>
                </c:pt>
                <c:pt idx="841">
                  <c:v>0.48591835549619644</c:v>
                </c:pt>
                <c:pt idx="842">
                  <c:v>0.48982919022405691</c:v>
                </c:pt>
                <c:pt idx="843">
                  <c:v>0.49388827594216372</c:v>
                </c:pt>
                <c:pt idx="844">
                  <c:v>0.49799663201904654</c:v>
                </c:pt>
                <c:pt idx="845">
                  <c:v>0.50240852869910402</c:v>
                </c:pt>
                <c:pt idx="846">
                  <c:v>0.50688949186423204</c:v>
                </c:pt>
                <c:pt idx="847">
                  <c:v>0.51145227901804191</c:v>
                </c:pt>
                <c:pt idx="848">
                  <c:v>0.51612768413476851</c:v>
                </c:pt>
                <c:pt idx="849">
                  <c:v>0.52084488107367166</c:v>
                </c:pt>
                <c:pt idx="850">
                  <c:v>0.52565314019352682</c:v>
                </c:pt>
                <c:pt idx="851">
                  <c:v>0.53066112023199308</c:v>
                </c:pt>
                <c:pt idx="852">
                  <c:v>0.53578963668389379</c:v>
                </c:pt>
                <c:pt idx="853">
                  <c:v>0.54060009537333731</c:v>
                </c:pt>
                <c:pt idx="854">
                  <c:v>0.54561071489530921</c:v>
                </c:pt>
                <c:pt idx="855">
                  <c:v>0.55047440316878804</c:v>
                </c:pt>
                <c:pt idx="856">
                  <c:v>0.55542475448404272</c:v>
                </c:pt>
                <c:pt idx="857">
                  <c:v>0.56031659724825056</c:v>
                </c:pt>
                <c:pt idx="858">
                  <c:v>0.5649405324366128</c:v>
                </c:pt>
                <c:pt idx="859">
                  <c:v>0.56980861984926801</c:v>
                </c:pt>
                <c:pt idx="860">
                  <c:v>0.57451701850981796</c:v>
                </c:pt>
                <c:pt idx="861">
                  <c:v>0.57945857154671987</c:v>
                </c:pt>
                <c:pt idx="862">
                  <c:v>0.58455629402438525</c:v>
                </c:pt>
                <c:pt idx="863">
                  <c:v>0.58976707437888565</c:v>
                </c:pt>
                <c:pt idx="864">
                  <c:v>0.59523696403087856</c:v>
                </c:pt>
                <c:pt idx="865">
                  <c:v>0.60085774415662352</c:v>
                </c:pt>
                <c:pt idx="866">
                  <c:v>0.60641869598956877</c:v>
                </c:pt>
                <c:pt idx="867">
                  <c:v>0.61256033419380507</c:v>
                </c:pt>
                <c:pt idx="868">
                  <c:v>0.61819079242573827</c:v>
                </c:pt>
                <c:pt idx="869">
                  <c:v>0.62416922256652829</c:v>
                </c:pt>
                <c:pt idx="870">
                  <c:v>0.63047626840379878</c:v>
                </c:pt>
                <c:pt idx="871">
                  <c:v>0.63683346442768074</c:v>
                </c:pt>
                <c:pt idx="872">
                  <c:v>0.6432056175247628</c:v>
                </c:pt>
                <c:pt idx="873">
                  <c:v>0.64991210519925458</c:v>
                </c:pt>
                <c:pt idx="874">
                  <c:v>0.65653720879898214</c:v>
                </c:pt>
                <c:pt idx="875">
                  <c:v>0.66415651785258667</c:v>
                </c:pt>
                <c:pt idx="876">
                  <c:v>0.67135702885659332</c:v>
                </c:pt>
                <c:pt idx="877">
                  <c:v>0.67897369842669186</c:v>
                </c:pt>
                <c:pt idx="878">
                  <c:v>0.6865947671359669</c:v>
                </c:pt>
                <c:pt idx="879">
                  <c:v>0.69496236976348458</c:v>
                </c:pt>
                <c:pt idx="880">
                  <c:v>0.70337044447142572</c:v>
                </c:pt>
                <c:pt idx="881">
                  <c:v>0.71201695252273034</c:v>
                </c:pt>
                <c:pt idx="882">
                  <c:v>0.72042458731675385</c:v>
                </c:pt>
                <c:pt idx="883">
                  <c:v>0.72939003295835059</c:v>
                </c:pt>
                <c:pt idx="884">
                  <c:v>0.73803082212872584</c:v>
                </c:pt>
                <c:pt idx="885">
                  <c:v>0.74731168604927389</c:v>
                </c:pt>
                <c:pt idx="886">
                  <c:v>0.75597974988254291</c:v>
                </c:pt>
                <c:pt idx="887">
                  <c:v>0.76474723426119973</c:v>
                </c:pt>
                <c:pt idx="888">
                  <c:v>0.77389084503944261</c:v>
                </c:pt>
                <c:pt idx="889">
                  <c:v>0.78258882301911159</c:v>
                </c:pt>
                <c:pt idx="890">
                  <c:v>0.79147464424161484</c:v>
                </c:pt>
                <c:pt idx="891">
                  <c:v>0.80032571226462423</c:v>
                </c:pt>
                <c:pt idx="892">
                  <c:v>0.8086840766998713</c:v>
                </c:pt>
                <c:pt idx="893">
                  <c:v>0.81726899680270559</c:v>
                </c:pt>
                <c:pt idx="894">
                  <c:v>0.82556357371989464</c:v>
                </c:pt>
                <c:pt idx="895">
                  <c:v>0.83357924521329674</c:v>
                </c:pt>
                <c:pt idx="896">
                  <c:v>0.84241051711001191</c:v>
                </c:pt>
                <c:pt idx="897">
                  <c:v>0.85061887089934241</c:v>
                </c:pt>
                <c:pt idx="898">
                  <c:v>0.85853688150302754</c:v>
                </c:pt>
                <c:pt idx="899">
                  <c:v>0.86652483841961803</c:v>
                </c:pt>
                <c:pt idx="900">
                  <c:v>0.87446220523567963</c:v>
                </c:pt>
                <c:pt idx="901">
                  <c:v>0.88210350998516618</c:v>
                </c:pt>
                <c:pt idx="902">
                  <c:v>0.88935329134794905</c:v>
                </c:pt>
                <c:pt idx="903">
                  <c:v>0.8960778154930642</c:v>
                </c:pt>
                <c:pt idx="904">
                  <c:v>0.90262945346854528</c:v>
                </c:pt>
                <c:pt idx="905">
                  <c:v>0.90953478223381257</c:v>
                </c:pt>
                <c:pt idx="906">
                  <c:v>0.91606530434124656</c:v>
                </c:pt>
                <c:pt idx="907">
                  <c:v>0.92157346650407446</c:v>
                </c:pt>
                <c:pt idx="908">
                  <c:v>0.92736229374635959</c:v>
                </c:pt>
                <c:pt idx="909">
                  <c:v>0.93351317014286639</c:v>
                </c:pt>
                <c:pt idx="910">
                  <c:v>0.93867248056900232</c:v>
                </c:pt>
                <c:pt idx="911">
                  <c:v>0.94406450545757215</c:v>
                </c:pt>
                <c:pt idx="912">
                  <c:v>0.94865016813509939</c:v>
                </c:pt>
                <c:pt idx="913">
                  <c:v>0.95323979003788539</c:v>
                </c:pt>
                <c:pt idx="914">
                  <c:v>0.95809687960259926</c:v>
                </c:pt>
                <c:pt idx="915">
                  <c:v>0.96239791797541063</c:v>
                </c:pt>
                <c:pt idx="916">
                  <c:v>0.96653750794044613</c:v>
                </c:pt>
                <c:pt idx="917">
                  <c:v>0.97077563862303418</c:v>
                </c:pt>
                <c:pt idx="918">
                  <c:v>0.97430726755388519</c:v>
                </c:pt>
                <c:pt idx="919">
                  <c:v>0.97809140707346387</c:v>
                </c:pt>
                <c:pt idx="920">
                  <c:v>0.98104806851395332</c:v>
                </c:pt>
                <c:pt idx="921">
                  <c:v>0.98421456889315906</c:v>
                </c:pt>
                <c:pt idx="922">
                  <c:v>0.98693675621554366</c:v>
                </c:pt>
                <c:pt idx="923">
                  <c:v>0.9889608001506266</c:v>
                </c:pt>
                <c:pt idx="924">
                  <c:v>0.99082691498927489</c:v>
                </c:pt>
                <c:pt idx="925">
                  <c:v>0.993036162683686</c:v>
                </c:pt>
                <c:pt idx="926">
                  <c:v>0.99463920899958291</c:v>
                </c:pt>
                <c:pt idx="927">
                  <c:v>0.99632759861550302</c:v>
                </c:pt>
                <c:pt idx="928">
                  <c:v>0.9972259028353333</c:v>
                </c:pt>
                <c:pt idx="929">
                  <c:v>0.99865254367025469</c:v>
                </c:pt>
                <c:pt idx="930">
                  <c:v>1</c:v>
                </c:pt>
                <c:pt idx="931">
                  <c:v>1.0009616518239712</c:v>
                </c:pt>
                <c:pt idx="932">
                  <c:v>1.0013281001173691</c:v>
                </c:pt>
                <c:pt idx="933">
                  <c:v>1.0015031858565915</c:v>
                </c:pt>
                <c:pt idx="934">
                  <c:v>1.0015603746658852</c:v>
                </c:pt>
                <c:pt idx="935">
                  <c:v>1.0017495376504726</c:v>
                </c:pt>
                <c:pt idx="936">
                  <c:v>1.0022739150403048</c:v>
                </c:pt>
                <c:pt idx="937">
                  <c:v>1.0021195052552119</c:v>
                </c:pt>
                <c:pt idx="938">
                  <c:v>1.0017886899891428</c:v>
                </c:pt>
                <c:pt idx="939">
                  <c:v>1.0013210614946868</c:v>
                </c:pt>
                <c:pt idx="940">
                  <c:v>1.0014147631591452</c:v>
                </c:pt>
                <c:pt idx="941">
                  <c:v>1.0014055249668745</c:v>
                </c:pt>
                <c:pt idx="942">
                  <c:v>1.0010835079791587</c:v>
                </c:pt>
                <c:pt idx="943">
                  <c:v>0.99939951750241518</c:v>
                </c:pt>
                <c:pt idx="944">
                  <c:v>0.99856368105889037</c:v>
                </c:pt>
                <c:pt idx="945">
                  <c:v>0.99690652533112312</c:v>
                </c:pt>
                <c:pt idx="946">
                  <c:v>0.99543941241577849</c:v>
                </c:pt>
                <c:pt idx="947">
                  <c:v>0.99357989628589483</c:v>
                </c:pt>
                <c:pt idx="948">
                  <c:v>0.99133017651106037</c:v>
                </c:pt>
                <c:pt idx="949">
                  <c:v>0.9887742766495452</c:v>
                </c:pt>
                <c:pt idx="950">
                  <c:v>0.98647132729067577</c:v>
                </c:pt>
                <c:pt idx="951">
                  <c:v>0.98337785262179889</c:v>
                </c:pt>
                <c:pt idx="952">
                  <c:v>0.98081095491234283</c:v>
                </c:pt>
                <c:pt idx="953">
                  <c:v>0.97745837094597321</c:v>
                </c:pt>
                <c:pt idx="954">
                  <c:v>0.9741132655162037</c:v>
                </c:pt>
                <c:pt idx="955">
                  <c:v>0.97003350384396791</c:v>
                </c:pt>
                <c:pt idx="956">
                  <c:v>0.9655296651551224</c:v>
                </c:pt>
                <c:pt idx="957">
                  <c:v>0.96061582669503243</c:v>
                </c:pt>
                <c:pt idx="958">
                  <c:v>0.95465983216404215</c:v>
                </c:pt>
                <c:pt idx="959">
                  <c:v>0.94864224968458177</c:v>
                </c:pt>
                <c:pt idx="960">
                  <c:v>0.94230660944266431</c:v>
                </c:pt>
                <c:pt idx="961">
                  <c:v>0.93466750426276579</c:v>
                </c:pt>
                <c:pt idx="962">
                  <c:v>0.92659684352965821</c:v>
                </c:pt>
                <c:pt idx="963">
                  <c:v>0.91864759903782034</c:v>
                </c:pt>
                <c:pt idx="964">
                  <c:v>0.9101906938850205</c:v>
                </c:pt>
                <c:pt idx="965">
                  <c:v>0.90176986167346773</c:v>
                </c:pt>
                <c:pt idx="966">
                  <c:v>0.89288755976230572</c:v>
                </c:pt>
                <c:pt idx="967">
                  <c:v>0.8830515244776902</c:v>
                </c:pt>
                <c:pt idx="968">
                  <c:v>0.87334570371269749</c:v>
                </c:pt>
                <c:pt idx="969">
                  <c:v>0.86402480762564393</c:v>
                </c:pt>
                <c:pt idx="970">
                  <c:v>0.85378493136463052</c:v>
                </c:pt>
                <c:pt idx="971">
                  <c:v>0.84355165381238217</c:v>
                </c:pt>
                <c:pt idx="972">
                  <c:v>0.83318728191267533</c:v>
                </c:pt>
                <c:pt idx="973">
                  <c:v>0.82293904728722689</c:v>
                </c:pt>
                <c:pt idx="974">
                  <c:v>0.81371317260638443</c:v>
                </c:pt>
                <c:pt idx="975">
                  <c:v>0.8039981136491211</c:v>
                </c:pt>
                <c:pt idx="976">
                  <c:v>0.7941070891248001</c:v>
                </c:pt>
                <c:pt idx="977">
                  <c:v>0.78483414365476967</c:v>
                </c:pt>
                <c:pt idx="978">
                  <c:v>0.77499546888664816</c:v>
                </c:pt>
                <c:pt idx="979">
                  <c:v>0.76520650439122073</c:v>
                </c:pt>
                <c:pt idx="980">
                  <c:v>0.75496046933536032</c:v>
                </c:pt>
                <c:pt idx="981">
                  <c:v>0.74503777100896906</c:v>
                </c:pt>
                <c:pt idx="982">
                  <c:v>0.73536142447645836</c:v>
                </c:pt>
                <c:pt idx="983">
                  <c:v>0.72566484190373626</c:v>
                </c:pt>
                <c:pt idx="984">
                  <c:v>0.71591019069388506</c:v>
                </c:pt>
                <c:pt idx="985">
                  <c:v>0.70654926244032568</c:v>
                </c:pt>
                <c:pt idx="986">
                  <c:v>0.69678141381294501</c:v>
                </c:pt>
                <c:pt idx="987">
                  <c:v>0.68655429505554366</c:v>
                </c:pt>
                <c:pt idx="988">
                  <c:v>0.67710010505144358</c:v>
                </c:pt>
                <c:pt idx="989">
                  <c:v>0.66686330818785378</c:v>
                </c:pt>
                <c:pt idx="990">
                  <c:v>0.65640347496801832</c:v>
                </c:pt>
                <c:pt idx="991">
                  <c:v>0.64551912481765583</c:v>
                </c:pt>
                <c:pt idx="992">
                  <c:v>0.63516135162671361</c:v>
                </c:pt>
                <c:pt idx="993">
                  <c:v>0.62453127172074974</c:v>
                </c:pt>
                <c:pt idx="994">
                  <c:v>0.61438113789893589</c:v>
                </c:pt>
                <c:pt idx="995">
                  <c:v>0.6023134193101094</c:v>
                </c:pt>
                <c:pt idx="996">
                  <c:v>0.5914242301066529</c:v>
                </c:pt>
                <c:pt idx="997">
                  <c:v>0.58008764844895144</c:v>
                </c:pt>
                <c:pt idx="998">
                  <c:v>0.56913203224393039</c:v>
                </c:pt>
                <c:pt idx="999">
                  <c:v>0.55769866952434755</c:v>
                </c:pt>
                <c:pt idx="1000">
                  <c:v>0.54577172338916713</c:v>
                </c:pt>
                <c:pt idx="1001">
                  <c:v>0.53458867168872393</c:v>
                </c:pt>
                <c:pt idx="1002">
                  <c:v>0.52419834486787631</c:v>
                </c:pt>
                <c:pt idx="1003">
                  <c:v>0.51239765402705995</c:v>
                </c:pt>
                <c:pt idx="1004">
                  <c:v>0.50099904450697075</c:v>
                </c:pt>
                <c:pt idx="1005">
                  <c:v>0.49037732296544212</c:v>
                </c:pt>
                <c:pt idx="1006">
                  <c:v>0.47926333775006913</c:v>
                </c:pt>
                <c:pt idx="1007">
                  <c:v>0.46908065029834967</c:v>
                </c:pt>
                <c:pt idx="1008">
                  <c:v>0.4581417508221991</c:v>
                </c:pt>
                <c:pt idx="1009">
                  <c:v>0.44617037338133669</c:v>
                </c:pt>
                <c:pt idx="1010">
                  <c:v>0.43593225677599412</c:v>
                </c:pt>
                <c:pt idx="1011">
                  <c:v>0.42627878576720107</c:v>
                </c:pt>
                <c:pt idx="1012">
                  <c:v>0.41520307306266308</c:v>
                </c:pt>
                <c:pt idx="1013">
                  <c:v>0.40453823995720517</c:v>
                </c:pt>
                <c:pt idx="1014">
                  <c:v>0.39515311643817536</c:v>
                </c:pt>
                <c:pt idx="1015">
                  <c:v>0.38645689811417699</c:v>
                </c:pt>
                <c:pt idx="1016">
                  <c:v>0.37881295388118458</c:v>
                </c:pt>
                <c:pt idx="1017">
                  <c:v>0.36983607047772898</c:v>
                </c:pt>
                <c:pt idx="1018">
                  <c:v>0.36102811401864882</c:v>
                </c:pt>
                <c:pt idx="1019">
                  <c:v>0.35260684189317831</c:v>
                </c:pt>
                <c:pt idx="1020">
                  <c:v>0.3453135090525486</c:v>
                </c:pt>
                <c:pt idx="1021">
                  <c:v>0.33703564886423032</c:v>
                </c:pt>
                <c:pt idx="1022">
                  <c:v>0.32905473057032203</c:v>
                </c:pt>
                <c:pt idx="1023">
                  <c:v>0.32020674194473631</c:v>
                </c:pt>
                <c:pt idx="1024">
                  <c:v>0.31241718620500336</c:v>
                </c:pt>
                <c:pt idx="1025">
                  <c:v>0.3048775015704927</c:v>
                </c:pt>
                <c:pt idx="1026">
                  <c:v>0.29880361010957374</c:v>
                </c:pt>
                <c:pt idx="1027">
                  <c:v>0.29102681187345264</c:v>
                </c:pt>
                <c:pt idx="1028">
                  <c:v>0.28384741673749286</c:v>
                </c:pt>
                <c:pt idx="1029">
                  <c:v>0.27605918073951291</c:v>
                </c:pt>
                <c:pt idx="1030">
                  <c:v>0.27058665160401418</c:v>
                </c:pt>
                <c:pt idx="1031">
                  <c:v>0.26523201939844415</c:v>
                </c:pt>
                <c:pt idx="1032">
                  <c:v>0.25854488793632868</c:v>
                </c:pt>
                <c:pt idx="1033">
                  <c:v>0.25133205934262781</c:v>
                </c:pt>
                <c:pt idx="1034">
                  <c:v>0.24622553858660939</c:v>
                </c:pt>
                <c:pt idx="1035">
                  <c:v>0.23995280603491506</c:v>
                </c:pt>
                <c:pt idx="1036">
                  <c:v>0.23339676892025765</c:v>
                </c:pt>
                <c:pt idx="1037">
                  <c:v>0.22685832836230604</c:v>
                </c:pt>
                <c:pt idx="1038">
                  <c:v>0.21985225930989824</c:v>
                </c:pt>
                <c:pt idx="1039">
                  <c:v>0.21476157545491498</c:v>
                </c:pt>
                <c:pt idx="1040">
                  <c:v>0.20973071989273143</c:v>
                </c:pt>
                <c:pt idx="1041">
                  <c:v>0.2032226333950973</c:v>
                </c:pt>
                <c:pt idx="1042">
                  <c:v>0.19836862322780682</c:v>
                </c:pt>
                <c:pt idx="1043">
                  <c:v>0.19489462302016744</c:v>
                </c:pt>
                <c:pt idx="1044">
                  <c:v>0.19022581661220528</c:v>
                </c:pt>
                <c:pt idx="1045">
                  <c:v>0.18565203161045454</c:v>
                </c:pt>
                <c:pt idx="1046">
                  <c:v>0.18031587578942551</c:v>
                </c:pt>
                <c:pt idx="1047">
                  <c:v>0.17594665075937937</c:v>
                </c:pt>
                <c:pt idx="1048">
                  <c:v>0.17101521574258355</c:v>
                </c:pt>
                <c:pt idx="1049">
                  <c:v>0.16715145180391108</c:v>
                </c:pt>
                <c:pt idx="1050">
                  <c:v>0.16177438398854113</c:v>
                </c:pt>
                <c:pt idx="1051">
                  <c:v>0.1567901593016279</c:v>
                </c:pt>
                <c:pt idx="1052">
                  <c:v>0.15213191082768926</c:v>
                </c:pt>
                <c:pt idx="1053">
                  <c:v>0.14820040014569955</c:v>
                </c:pt>
                <c:pt idx="1054">
                  <c:v>0.14351091778360811</c:v>
                </c:pt>
                <c:pt idx="1055">
                  <c:v>0.13988514727438137</c:v>
                </c:pt>
                <c:pt idx="1056">
                  <c:v>0.13650528864511793</c:v>
                </c:pt>
                <c:pt idx="1057">
                  <c:v>0.13300709317200812</c:v>
                </c:pt>
                <c:pt idx="1058">
                  <c:v>0.12945786768445156</c:v>
                </c:pt>
                <c:pt idx="1059">
                  <c:v>0.12633095955783372</c:v>
                </c:pt>
                <c:pt idx="1060">
                  <c:v>0.12273158388366567</c:v>
                </c:pt>
                <c:pt idx="1061">
                  <c:v>0.11972653191223548</c:v>
                </c:pt>
                <c:pt idx="1062">
                  <c:v>0.11621557893551386</c:v>
                </c:pt>
                <c:pt idx="1063">
                  <c:v>0.11087150466396738</c:v>
                </c:pt>
                <c:pt idx="1064">
                  <c:v>0.10760514382545622</c:v>
                </c:pt>
                <c:pt idx="1065">
                  <c:v>0.10355265681611428</c:v>
                </c:pt>
                <c:pt idx="1066">
                  <c:v>0.10031665003792063</c:v>
                </c:pt>
                <c:pt idx="1067">
                  <c:v>9.7689924035664677E-2</c:v>
                </c:pt>
                <c:pt idx="1068">
                  <c:v>9.4354056798165747E-2</c:v>
                </c:pt>
                <c:pt idx="1069">
                  <c:v>9.204582847228461E-2</c:v>
                </c:pt>
                <c:pt idx="1070">
                  <c:v>9.0414627665658429E-2</c:v>
                </c:pt>
                <c:pt idx="1071">
                  <c:v>8.7890401606213683E-2</c:v>
                </c:pt>
                <c:pt idx="1072">
                  <c:v>8.570974831644948E-2</c:v>
                </c:pt>
                <c:pt idx="1073">
                  <c:v>8.3080822744605362E-2</c:v>
                </c:pt>
                <c:pt idx="1074">
                  <c:v>8.004013774584591E-2</c:v>
                </c:pt>
                <c:pt idx="1075">
                  <c:v>7.7935589563834201E-2</c:v>
                </c:pt>
                <c:pt idx="1076">
                  <c:v>7.5466352744095022E-2</c:v>
                </c:pt>
                <c:pt idx="1077">
                  <c:v>7.2120807400407896E-2</c:v>
                </c:pt>
                <c:pt idx="1078">
                  <c:v>7.047069029532306E-2</c:v>
                </c:pt>
                <c:pt idx="1079">
                  <c:v>6.9962589720443474E-2</c:v>
                </c:pt>
                <c:pt idx="1080">
                  <c:v>6.9225733908388834E-2</c:v>
                </c:pt>
                <c:pt idx="1081">
                  <c:v>6.706443683100094E-2</c:v>
                </c:pt>
                <c:pt idx="1082">
                  <c:v>6.4210275333322783E-2</c:v>
                </c:pt>
                <c:pt idx="1083">
                  <c:v>6.1039375814940566E-2</c:v>
                </c:pt>
                <c:pt idx="1084">
                  <c:v>5.9761865798100673E-2</c:v>
                </c:pt>
                <c:pt idx="1085">
                  <c:v>5.7223122579373731E-2</c:v>
                </c:pt>
                <c:pt idx="1086">
                  <c:v>5.5411996980430867E-2</c:v>
                </c:pt>
                <c:pt idx="1087">
                  <c:v>5.3260817923148844E-2</c:v>
                </c:pt>
                <c:pt idx="1088">
                  <c:v>5.1505121477829201E-2</c:v>
                </c:pt>
                <c:pt idx="1089">
                  <c:v>5.1073565924619896E-2</c:v>
                </c:pt>
                <c:pt idx="1090">
                  <c:v>5.0713716339986649E-2</c:v>
                </c:pt>
                <c:pt idx="1091">
                  <c:v>5.0326592092459384E-2</c:v>
                </c:pt>
                <c:pt idx="1092">
                  <c:v>4.8581013667245619E-2</c:v>
                </c:pt>
                <c:pt idx="1093">
                  <c:v>4.5790639687625936E-2</c:v>
                </c:pt>
                <c:pt idx="1094">
                  <c:v>4.3989192194871282E-2</c:v>
                </c:pt>
                <c:pt idx="1095">
                  <c:v>4.3394868492133441E-2</c:v>
                </c:pt>
                <c:pt idx="1096">
                  <c:v>4.1820856494801113E-2</c:v>
                </c:pt>
                <c:pt idx="1097">
                  <c:v>4.1349708689003756E-2</c:v>
                </c:pt>
                <c:pt idx="1098">
                  <c:v>3.9191051095121686E-2</c:v>
                </c:pt>
                <c:pt idx="1099">
                  <c:v>3.9150579014698435E-2</c:v>
                </c:pt>
                <c:pt idx="1100">
                  <c:v>3.855713513979591E-2</c:v>
                </c:pt>
                <c:pt idx="1101">
                  <c:v>3.7684345927188966E-2</c:v>
                </c:pt>
                <c:pt idx="1102">
                  <c:v>3.6653187704230053E-2</c:v>
                </c:pt>
                <c:pt idx="1103">
                  <c:v>3.4269294184513938E-2</c:v>
                </c:pt>
                <c:pt idx="1104">
                  <c:v>3.2371945457712818E-2</c:v>
                </c:pt>
                <c:pt idx="1105">
                  <c:v>3.2625775788193721E-2</c:v>
                </c:pt>
                <c:pt idx="1106">
                  <c:v>3.0574897104134618E-2</c:v>
                </c:pt>
                <c:pt idx="1107">
                  <c:v>2.97285027265865E-2</c:v>
                </c:pt>
                <c:pt idx="1108">
                  <c:v>2.9602687346140067E-2</c:v>
                </c:pt>
                <c:pt idx="1109">
                  <c:v>2.8974050357825933E-2</c:v>
                </c:pt>
                <c:pt idx="1110">
                  <c:v>2.8933138363485031E-2</c:v>
                </c:pt>
                <c:pt idx="1111">
                  <c:v>2.9037837875884404E-2</c:v>
                </c:pt>
                <c:pt idx="1112">
                  <c:v>2.5933805272984136E-2</c:v>
                </c:pt>
                <c:pt idx="1113">
                  <c:v>2.6966723151613678E-2</c:v>
                </c:pt>
                <c:pt idx="1114">
                  <c:v>2.5389191842940216E-2</c:v>
                </c:pt>
                <c:pt idx="1115">
                  <c:v>2.353539459398582E-2</c:v>
                </c:pt>
                <c:pt idx="1116">
                  <c:v>2.1493314188279621E-2</c:v>
                </c:pt>
                <c:pt idx="1117">
                  <c:v>1.988586873320632E-2</c:v>
                </c:pt>
                <c:pt idx="1118">
                  <c:v>2.0286190398262936E-2</c:v>
                </c:pt>
                <c:pt idx="1119">
                  <c:v>2.0592370484943466E-2</c:v>
                </c:pt>
                <c:pt idx="1120">
                  <c:v>1.8519056191084574E-2</c:v>
                </c:pt>
                <c:pt idx="1121">
                  <c:v>1.8285021986897635E-2</c:v>
                </c:pt>
                <c:pt idx="1122">
                  <c:v>1.6712769645235818E-2</c:v>
                </c:pt>
                <c:pt idx="1123">
                  <c:v>1.6375355670402481E-2</c:v>
                </c:pt>
                <c:pt idx="1124">
                  <c:v>1.5018221234468828E-2</c:v>
                </c:pt>
                <c:pt idx="1125">
                  <c:v>1.2153941716684921E-2</c:v>
                </c:pt>
                <c:pt idx="1126">
                  <c:v>1.0302783951236469E-2</c:v>
                </c:pt>
                <c:pt idx="1127">
                  <c:v>8.7261324703982023E-3</c:v>
                </c:pt>
                <c:pt idx="1128">
                  <c:v>8.4573450667173172E-3</c:v>
                </c:pt>
                <c:pt idx="1129">
                  <c:v>7.3065302581590526E-3</c:v>
                </c:pt>
                <c:pt idx="1130">
                  <c:v>8.7868405910331918E-3</c:v>
                </c:pt>
                <c:pt idx="1131">
                  <c:v>9.3384926437595044E-3</c:v>
                </c:pt>
                <c:pt idx="1132">
                  <c:v>9.4625483685353076E-3</c:v>
                </c:pt>
                <c:pt idx="1133">
                  <c:v>9.4418724144059041E-3</c:v>
                </c:pt>
                <c:pt idx="1134">
                  <c:v>1.0572451182752546E-2</c:v>
                </c:pt>
                <c:pt idx="1135">
                  <c:v>1.006874974704953E-2</c:v>
                </c:pt>
                <c:pt idx="1136">
                  <c:v>1.0022118871779206E-2</c:v>
                </c:pt>
                <c:pt idx="1137">
                  <c:v>7.4798563417111229E-3</c:v>
                </c:pt>
                <c:pt idx="1138">
                  <c:v>7.4275065855113759E-3</c:v>
                </c:pt>
                <c:pt idx="1139">
                  <c:v>6.5054470141282855E-3</c:v>
                </c:pt>
                <c:pt idx="1140">
                  <c:v>6.2318205573532936E-3</c:v>
                </c:pt>
                <c:pt idx="1141">
                  <c:v>3.4014144112280184E-3</c:v>
                </c:pt>
                <c:pt idx="1142">
                  <c:v>2.1604172495525826E-3</c:v>
                </c:pt>
                <c:pt idx="1143">
                  <c:v>2.5189470924329811E-3</c:v>
                </c:pt>
                <c:pt idx="1144">
                  <c:v>1.9466190855773884E-3</c:v>
                </c:pt>
                <c:pt idx="1145">
                  <c:v>2.1546983686232825E-3</c:v>
                </c:pt>
                <c:pt idx="1146">
                  <c:v>9.946453677944602E-4</c:v>
                </c:pt>
                <c:pt idx="1147">
                  <c:v>1.6004068323910265E-3</c:v>
                </c:pt>
                <c:pt idx="1148">
                  <c:v>1.8793122561776615E-3</c:v>
                </c:pt>
                <c:pt idx="1149">
                  <c:v>2.4551595743745121E-3</c:v>
                </c:pt>
                <c:pt idx="1150">
                  <c:v>8.754286961122771E-5</c:v>
                </c:pt>
                <c:pt idx="1151">
                  <c:v>-5.7408766252622153E-4</c:v>
                </c:pt>
                <c:pt idx="1152">
                  <c:v>-1.3131430441691483E-3</c:v>
                </c:pt>
                <c:pt idx="1153">
                  <c:v>-1.1063835028761037E-3</c:v>
                </c:pt>
                <c:pt idx="1154">
                  <c:v>0</c:v>
                </c:pt>
                <c:pt idx="1155">
                  <c:v>1.1565336894876865E-3</c:v>
                </c:pt>
                <c:pt idx="1156">
                  <c:v>-1.7596556705784317E-3</c:v>
                </c:pt>
                <c:pt idx="1157">
                  <c:v>-1.2392375060048067E-3</c:v>
                </c:pt>
                <c:pt idx="1158">
                  <c:v>-7.3729572597229769E-4</c:v>
                </c:pt>
                <c:pt idx="1159">
                  <c:v>6.7218846616097895E-4</c:v>
                </c:pt>
                <c:pt idx="1160">
                  <c:v>-1.7438187695431372E-3</c:v>
                </c:pt>
                <c:pt idx="1161">
                  <c:v>-3.6961567360498256E-3</c:v>
                </c:pt>
                <c:pt idx="1162">
                  <c:v>-5.6867672133917172E-3</c:v>
                </c:pt>
                <c:pt idx="1163">
                  <c:v>-2.6645585991732557E-3</c:v>
                </c:pt>
                <c:pt idx="1164">
                  <c:v>-4.8390530940953877E-5</c:v>
                </c:pt>
                <c:pt idx="1165">
                  <c:v>-6.3391595532589758E-4</c:v>
                </c:pt>
                <c:pt idx="1166">
                  <c:v>-3.5386675535331717E-3</c:v>
                </c:pt>
                <c:pt idx="1167">
                  <c:v>-1.2647525132281944E-3</c:v>
                </c:pt>
                <c:pt idx="1168">
                  <c:v>-7.0078287080784516E-4</c:v>
                </c:pt>
                <c:pt idx="1169">
                  <c:v>-6.9110476461962998E-4</c:v>
                </c:pt>
                <c:pt idx="1170">
                  <c:v>-2.7217474084671105E-3</c:v>
                </c:pt>
                <c:pt idx="1171">
                  <c:v>-2.9047515982072742E-3</c:v>
                </c:pt>
                <c:pt idx="1172">
                  <c:v>-3.1132707951708255E-3</c:v>
                </c:pt>
                <c:pt idx="1173">
                  <c:v>-1.1860079219698674E-3</c:v>
                </c:pt>
                <c:pt idx="1174">
                  <c:v>-1.992810046930056E-3</c:v>
                </c:pt>
                <c:pt idx="1175">
                  <c:v>-4.0001372531423126E-3</c:v>
                </c:pt>
                <c:pt idx="1176">
                  <c:v>-3.9886994912835911E-3</c:v>
                </c:pt>
                <c:pt idx="1177">
                  <c:v>-3.4990753009451186E-3</c:v>
                </c:pt>
                <c:pt idx="1178">
                  <c:v>-4.9173577714312954E-3</c:v>
                </c:pt>
                <c:pt idx="1179">
                  <c:v>-5.9696318624371456E-3</c:v>
                </c:pt>
                <c:pt idx="1180">
                  <c:v>-8.0851778923900323E-3</c:v>
                </c:pt>
                <c:pt idx="1181">
                  <c:v>-7.9936757975198891E-3</c:v>
                </c:pt>
                <c:pt idx="1182">
                  <c:v>-8.8748233745620762E-3</c:v>
                </c:pt>
                <c:pt idx="1183">
                  <c:v>-9.6191577232167692E-3</c:v>
                </c:pt>
                <c:pt idx="1184">
                  <c:v>-9.997923606308667E-3</c:v>
                </c:pt>
                <c:pt idx="1185">
                  <c:v>-7.3835151937468729E-3</c:v>
                </c:pt>
                <c:pt idx="1186">
                  <c:v>-7.6747382072275437E-3</c:v>
                </c:pt>
                <c:pt idx="1187">
                  <c:v>-8.7481281662804538E-3</c:v>
                </c:pt>
                <c:pt idx="1188">
                  <c:v>-1.2219928804331556E-2</c:v>
                </c:pt>
                <c:pt idx="1189">
                  <c:v>-1.1081431585467327E-2</c:v>
                </c:pt>
                <c:pt idx="1190">
                  <c:v>-1.119932851539605E-2</c:v>
                </c:pt>
                <c:pt idx="1191">
                  <c:v>-1.2115229291932183E-2</c:v>
                </c:pt>
                <c:pt idx="1192">
                  <c:v>-1.5449336873760475E-2</c:v>
                </c:pt>
                <c:pt idx="1193">
                  <c:v>-1.7315891626326563E-2</c:v>
                </c:pt>
                <c:pt idx="1194">
                  <c:v>-1.518802800667964E-2</c:v>
                </c:pt>
                <c:pt idx="1195">
                  <c:v>-1.2083115575944058E-2</c:v>
                </c:pt>
                <c:pt idx="1196">
                  <c:v>-1.4311719482731562E-2</c:v>
                </c:pt>
                <c:pt idx="1197">
                  <c:v>-1.2784778274587219E-2</c:v>
                </c:pt>
                <c:pt idx="1198">
                  <c:v>-1.3555947372218147E-2</c:v>
                </c:pt>
                <c:pt idx="1199">
                  <c:v>-1.4221097215696855E-2</c:v>
                </c:pt>
                <c:pt idx="1200">
                  <c:v>-9.4277951690413617E-3</c:v>
                </c:pt>
                <c:pt idx="1201">
                  <c:v>-1.050382461159997E-2</c:v>
                </c:pt>
                <c:pt idx="1202">
                  <c:v>-1.1438641686594754E-2</c:v>
                </c:pt>
                <c:pt idx="1203">
                  <c:v>-1.1519145933523709E-2</c:v>
                </c:pt>
                <c:pt idx="1204">
                  <c:v>-1.6454540175578465E-2</c:v>
                </c:pt>
                <c:pt idx="1205">
                  <c:v>-1.5451096529431104E-2</c:v>
                </c:pt>
                <c:pt idx="1206">
                  <c:v>-1.6498971481260501E-2</c:v>
                </c:pt>
                <c:pt idx="1207">
                  <c:v>-2.2558785696814819E-2</c:v>
                </c:pt>
                <c:pt idx="1208">
                  <c:v>-2.260453674424983E-2</c:v>
                </c:pt>
                <c:pt idx="1209">
                  <c:v>-2.1675878464102124E-2</c:v>
                </c:pt>
                <c:pt idx="1210">
                  <c:v>-2.0850599954600819E-2</c:v>
                </c:pt>
                <c:pt idx="1211">
                  <c:v>-2.0836082795318619E-2</c:v>
                </c:pt>
                <c:pt idx="1212">
                  <c:v>-2.2070481248229318E-2</c:v>
                </c:pt>
                <c:pt idx="1213">
                  <c:v>-1.928670597737437E-2</c:v>
                </c:pt>
                <c:pt idx="1214">
                  <c:v>-1.8131052115721996E-2</c:v>
                </c:pt>
                <c:pt idx="1215">
                  <c:v>-1.9248433466539289E-2</c:v>
                </c:pt>
                <c:pt idx="1216">
                  <c:v>-2.3549031925432829E-2</c:v>
                </c:pt>
                <c:pt idx="1217">
                  <c:v>-2.265820624220255E-2</c:v>
                </c:pt>
                <c:pt idx="1218">
                  <c:v>-1.8874946550459029E-2</c:v>
                </c:pt>
                <c:pt idx="1219">
                  <c:v>-2.118097530675201E-2</c:v>
                </c:pt>
                <c:pt idx="1220">
                  <c:v>-2.8645434661345497E-2</c:v>
                </c:pt>
                <c:pt idx="1221">
                  <c:v>-3.1951827666362238E-2</c:v>
                </c:pt>
                <c:pt idx="1222">
                  <c:v>-2.9507226026011253E-2</c:v>
                </c:pt>
                <c:pt idx="1223">
                  <c:v>-3.1204413920284065E-2</c:v>
                </c:pt>
                <c:pt idx="1224">
                  <c:v>-3.4039659119503449E-2</c:v>
                </c:pt>
                <c:pt idx="1225">
                  <c:v>-3.7484185094660658E-2</c:v>
                </c:pt>
                <c:pt idx="1226">
                  <c:v>-3.6767565322817636E-2</c:v>
                </c:pt>
                <c:pt idx="1227">
                  <c:v>-3.1938190334915226E-2</c:v>
                </c:pt>
                <c:pt idx="1228">
                  <c:v>-2.8434715894793659E-2</c:v>
                </c:pt>
                <c:pt idx="1229">
                  <c:v>-3.3010260552215162E-2</c:v>
                </c:pt>
                <c:pt idx="1230">
                  <c:v>-3.1238727205860354E-2</c:v>
                </c:pt>
                <c:pt idx="1231">
                  <c:v>-2.7169963381565465E-2</c:v>
                </c:pt>
                <c:pt idx="1232">
                  <c:v>-2.5938204412160586E-2</c:v>
                </c:pt>
                <c:pt idx="1233">
                  <c:v>-2.9937461837467583E-2</c:v>
                </c:pt>
                <c:pt idx="1234">
                  <c:v>-3.5243263598179114E-2</c:v>
                </c:pt>
                <c:pt idx="1235">
                  <c:v>-3.3826740783363445E-2</c:v>
                </c:pt>
                <c:pt idx="1236">
                  <c:v>-3.1240046947613325E-2</c:v>
                </c:pt>
                <c:pt idx="1237">
                  <c:v>-2.9560455610046193E-2</c:v>
                </c:pt>
                <c:pt idx="1238">
                  <c:v>-2.8004919997254983E-2</c:v>
                </c:pt>
                <c:pt idx="1239">
                  <c:v>-2.6057421083842281E-2</c:v>
                </c:pt>
                <c:pt idx="1240">
                  <c:v>-2.2277240789522243E-2</c:v>
                </c:pt>
                <c:pt idx="1241">
                  <c:v>-1.5829422498605469E-2</c:v>
                </c:pt>
                <c:pt idx="1242">
                  <c:v>-1.6695173088530017E-2</c:v>
                </c:pt>
                <c:pt idx="1243">
                  <c:v>-2.290675760567169E-2</c:v>
                </c:pt>
                <c:pt idx="1244">
                  <c:v>-2.6483257756122286E-2</c:v>
                </c:pt>
                <c:pt idx="1245">
                  <c:v>-3.2210057136019592E-2</c:v>
                </c:pt>
                <c:pt idx="1246">
                  <c:v>-3.2876526721251145E-2</c:v>
                </c:pt>
                <c:pt idx="1247">
                  <c:v>-3.2308157939654344E-2</c:v>
                </c:pt>
                <c:pt idx="1248">
                  <c:v>-4.1850770641200956E-2</c:v>
                </c:pt>
                <c:pt idx="1249">
                  <c:v>-3.6379121333537399E-2</c:v>
                </c:pt>
                <c:pt idx="1250">
                  <c:v>-3.0817729586674458E-2</c:v>
                </c:pt>
                <c:pt idx="1251">
                  <c:v>-2.6115929634888985E-2</c:v>
                </c:pt>
                <c:pt idx="1252">
                  <c:v>-2.722979167436514E-2</c:v>
                </c:pt>
                <c:pt idx="1253">
                  <c:v>-2.9675713056469093E-2</c:v>
                </c:pt>
                <c:pt idx="1254">
                  <c:v>-2.6184556206041563E-2</c:v>
                </c:pt>
                <c:pt idx="1255">
                  <c:v>-1.6903692285493568E-2</c:v>
                </c:pt>
                <c:pt idx="1256">
                  <c:v>-1.8511137740566869E-2</c:v>
                </c:pt>
                <c:pt idx="1257">
                  <c:v>-1.7232307981974129E-2</c:v>
                </c:pt>
                <c:pt idx="1258">
                  <c:v>-1.04312388151886E-2</c:v>
                </c:pt>
                <c:pt idx="1259">
                  <c:v>-1.0318180938353985E-2</c:v>
                </c:pt>
                <c:pt idx="1260">
                  <c:v>-1.7755805543971111E-2</c:v>
                </c:pt>
                <c:pt idx="1261">
                  <c:v>-1.5600227347512636E-2</c:v>
                </c:pt>
                <c:pt idx="1262">
                  <c:v>-1.9525139320737756E-2</c:v>
                </c:pt>
                <c:pt idx="1263">
                  <c:v>-2.4633419732426803E-2</c:v>
                </c:pt>
                <c:pt idx="1264">
                  <c:v>-2.522554386557636E-2</c:v>
                </c:pt>
                <c:pt idx="1265">
                  <c:v>-3.0982697305791163E-2</c:v>
                </c:pt>
                <c:pt idx="1266">
                  <c:v>-2.9983652798820374E-2</c:v>
                </c:pt>
                <c:pt idx="1267">
                  <c:v>-1.870030072515411E-2</c:v>
                </c:pt>
                <c:pt idx="1268">
                  <c:v>-2.8102580886972085E-2</c:v>
                </c:pt>
                <c:pt idx="1269">
                  <c:v>-2.4848977552072625E-2</c:v>
                </c:pt>
                <c:pt idx="1270">
                  <c:v>-3.0570937878875826E-2</c:v>
                </c:pt>
                <c:pt idx="1271">
                  <c:v>-3.4201547441196675E-2</c:v>
                </c:pt>
                <c:pt idx="1272">
                  <c:v>-4.1991103180929586E-2</c:v>
                </c:pt>
                <c:pt idx="1273">
                  <c:v>-4.2667250872349238E-2</c:v>
                </c:pt>
                <c:pt idx="1274">
                  <c:v>-4.8508867784751906E-2</c:v>
                </c:pt>
                <c:pt idx="1275">
                  <c:v>-3.8229399271150662E-2</c:v>
                </c:pt>
                <c:pt idx="1276">
                  <c:v>-4.1452208631814966E-2</c:v>
                </c:pt>
                <c:pt idx="1277">
                  <c:v>-3.3965313667421573E-2</c:v>
                </c:pt>
                <c:pt idx="1278">
                  <c:v>-2.7220113568176926E-2</c:v>
                </c:pt>
                <c:pt idx="1279">
                  <c:v>-2.4085726904959283E-2</c:v>
                </c:pt>
                <c:pt idx="1280">
                  <c:v>-2.5164395831023836E-2</c:v>
                </c:pt>
                <c:pt idx="1281">
                  <c:v>-2.046171605140305E-2</c:v>
                </c:pt>
                <c:pt idx="1282">
                  <c:v>-3.0312708409218469E-2</c:v>
                </c:pt>
                <c:pt idx="1283">
                  <c:v>-2.609789316426565E-2</c:v>
                </c:pt>
                <c:pt idx="1284">
                  <c:v>-2.142072839186825E-2</c:v>
                </c:pt>
                <c:pt idx="1285">
                  <c:v>-2.7176122176412545E-2</c:v>
                </c:pt>
                <c:pt idx="1286">
                  <c:v>-1.3932073771804348E-2</c:v>
                </c:pt>
                <c:pt idx="1287">
                  <c:v>-1.5205624563385442E-2</c:v>
                </c:pt>
                <c:pt idx="1288">
                  <c:v>-1.4914401549904649E-2</c:v>
                </c:pt>
                <c:pt idx="1289">
                  <c:v>3.1497836503355221E-4</c:v>
                </c:pt>
                <c:pt idx="1290">
                  <c:v>-5.6322178876036843E-3</c:v>
                </c:pt>
                <c:pt idx="1291">
                  <c:v>-1.3086999136009077E-2</c:v>
                </c:pt>
                <c:pt idx="1292">
                  <c:v>-1.528128975722029E-2</c:v>
                </c:pt>
                <c:pt idx="1293">
                  <c:v>-2.8345413369511803E-2</c:v>
                </c:pt>
                <c:pt idx="1294">
                  <c:v>-2.5222464468152885E-2</c:v>
                </c:pt>
                <c:pt idx="1295">
                  <c:v>-2.6199953193159198E-2</c:v>
                </c:pt>
                <c:pt idx="1296">
                  <c:v>-4.3010383728112118E-2</c:v>
                </c:pt>
                <c:pt idx="1297">
                  <c:v>-3.4631783252653127E-2</c:v>
                </c:pt>
                <c:pt idx="1298">
                  <c:v>-2.2184858866816905E-2</c:v>
                </c:pt>
              </c:numCache>
            </c:numRef>
          </c:yVal>
          <c:smooth val="0"/>
          <c:extLst>
            <c:ext xmlns:c16="http://schemas.microsoft.com/office/drawing/2014/chart" uri="{C3380CC4-5D6E-409C-BE32-E72D297353CC}">
              <c16:uniqueId val="{00000002-DD5C-4B0C-B48F-954FA6DC574E}"/>
            </c:ext>
          </c:extLst>
        </c:ser>
        <c:ser>
          <c:idx val="3"/>
          <c:order val="3"/>
          <c:tx>
            <c:strRef>
              <c:f>'24.08.21 Eg Filtres +Lihgt  Abs'!$X$1</c:f>
              <c:strCache>
                <c:ptCount val="1"/>
                <c:pt idx="0">
                  <c:v>Abs ML</c:v>
                </c:pt>
              </c:strCache>
            </c:strRef>
          </c:tx>
          <c:spPr>
            <a:ln w="19050" cap="rnd">
              <a:solidFill>
                <a:schemeClr val="accent6"/>
              </a:solidFill>
              <a:round/>
            </a:ln>
            <a:effectLst/>
          </c:spPr>
          <c:marker>
            <c:symbol val="none"/>
          </c:marker>
          <c:xVal>
            <c:numRef>
              <c:f>'24.08.21 Eg Filtres +Lihgt  Abs'!$T$2:$T$1300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Abs'!$X$2:$X$1300</c:f>
              <c:numCache>
                <c:formatCode>General</c:formatCode>
                <c:ptCount val="1299"/>
                <c:pt idx="0">
                  <c:v>0.10991746490386756</c:v>
                </c:pt>
                <c:pt idx="1">
                  <c:v>-0.32316466146244327</c:v>
                </c:pt>
                <c:pt idx="2">
                  <c:v>-0.23489318392437278</c:v>
                </c:pt>
                <c:pt idx="3">
                  <c:v>-0.27537625401142007</c:v>
                </c:pt>
                <c:pt idx="4">
                  <c:v>-1.3903364736733477</c:v>
                </c:pt>
                <c:pt idx="5">
                  <c:v>-1.2132318186048956</c:v>
                </c:pt>
                <c:pt idx="6">
                  <c:v>-0.89068485514372298</c:v>
                </c:pt>
                <c:pt idx="7">
                  <c:v>-0.20551775141942547</c:v>
                </c:pt>
                <c:pt idx="8">
                  <c:v>-0.74229457279639977</c:v>
                </c:pt>
                <c:pt idx="9">
                  <c:v>0.32136736312609526</c:v>
                </c:pt>
                <c:pt idx="10">
                  <c:v>-0.43312987895931709</c:v>
                </c:pt>
                <c:pt idx="11">
                  <c:v>-0.48191992739987122</c:v>
                </c:pt>
                <c:pt idx="12">
                  <c:v>-1.2476733763106669</c:v>
                </c:pt>
                <c:pt idx="13">
                  <c:v>-1.7090081422217904</c:v>
                </c:pt>
                <c:pt idx="14">
                  <c:v>-1.8881587733249157</c:v>
                </c:pt>
                <c:pt idx="15">
                  <c:v>-1.1739996742301917</c:v>
                </c:pt>
                <c:pt idx="16">
                  <c:v>-3.514474498901285</c:v>
                </c:pt>
                <c:pt idx="17">
                  <c:v>-2.371534396030869</c:v>
                </c:pt>
                <c:pt idx="18">
                  <c:v>-1.2388621629496532</c:v>
                </c:pt>
                <c:pt idx="19">
                  <c:v>-0.93705398875790624</c:v>
                </c:pt>
                <c:pt idx="20">
                  <c:v>-0.18773092223206941</c:v>
                </c:pt>
                <c:pt idx="21">
                  <c:v>1.0587518767174915E-3</c:v>
                </c:pt>
                <c:pt idx="22">
                  <c:v>-1.3717235853294237E-2</c:v>
                </c:pt>
                <c:pt idx="23">
                  <c:v>0.30734155649172223</c:v>
                </c:pt>
                <c:pt idx="24">
                  <c:v>0.22652079868235223</c:v>
                </c:pt>
                <c:pt idx="25">
                  <c:v>0.18066869817528444</c:v>
                </c:pt>
                <c:pt idx="26">
                  <c:v>0.31968084675869163</c:v>
                </c:pt>
                <c:pt idx="27">
                  <c:v>0.21886571404290456</c:v>
                </c:pt>
                <c:pt idx="28">
                  <c:v>0.24561323637128862</c:v>
                </c:pt>
                <c:pt idx="29">
                  <c:v>0.39419259672935203</c:v>
                </c:pt>
                <c:pt idx="30">
                  <c:v>0.26436321107860167</c:v>
                </c:pt>
                <c:pt idx="31">
                  <c:v>0.33003061426831293</c:v>
                </c:pt>
                <c:pt idx="32">
                  <c:v>0.63207031771661681</c:v>
                </c:pt>
                <c:pt idx="33">
                  <c:v>0.62135785307579328</c:v>
                </c:pt>
                <c:pt idx="34">
                  <c:v>0.47144101543056244</c:v>
                </c:pt>
                <c:pt idx="35">
                  <c:v>0.21018222875110781</c:v>
                </c:pt>
                <c:pt idx="36">
                  <c:v>0.16539950304928636</c:v>
                </c:pt>
                <c:pt idx="37">
                  <c:v>0.2182339027223025</c:v>
                </c:pt>
                <c:pt idx="38">
                  <c:v>0.20643132327291427</c:v>
                </c:pt>
                <c:pt idx="39">
                  <c:v>5.9623968564225277E-2</c:v>
                </c:pt>
                <c:pt idx="40">
                  <c:v>6.1749565977492491E-3</c:v>
                </c:pt>
                <c:pt idx="41">
                  <c:v>-2.8176053288655025E-3</c:v>
                </c:pt>
                <c:pt idx="42">
                  <c:v>0.15673169922341332</c:v>
                </c:pt>
                <c:pt idx="43">
                  <c:v>-1.6487796784388924E-2</c:v>
                </c:pt>
                <c:pt idx="44">
                  <c:v>8.573462103461256E-2</c:v>
                </c:pt>
                <c:pt idx="45">
                  <c:v>7.6164879991258871E-2</c:v>
                </c:pt>
                <c:pt idx="46">
                  <c:v>6.0037756923114305E-2</c:v>
                </c:pt>
                <c:pt idx="47">
                  <c:v>0.15225438777533618</c:v>
                </c:pt>
                <c:pt idx="48">
                  <c:v>0.24068015070394611</c:v>
                </c:pt>
                <c:pt idx="49">
                  <c:v>0.22419033050459922</c:v>
                </c:pt>
                <c:pt idx="50">
                  <c:v>0.38584145734438935</c:v>
                </c:pt>
                <c:pt idx="51">
                  <c:v>0.37074627590477</c:v>
                </c:pt>
                <c:pt idx="52">
                  <c:v>0.42980217071956683</c:v>
                </c:pt>
                <c:pt idx="53">
                  <c:v>0.45501493280238936</c:v>
                </c:pt>
                <c:pt idx="54">
                  <c:v>0.41754482875839216</c:v>
                </c:pt>
                <c:pt idx="55">
                  <c:v>0.4334974322864184</c:v>
                </c:pt>
                <c:pt idx="56">
                  <c:v>0.5756585203980461</c:v>
                </c:pt>
                <c:pt idx="57">
                  <c:v>0.59082452136119168</c:v>
                </c:pt>
                <c:pt idx="58">
                  <c:v>0.47936319084445206</c:v>
                </c:pt>
                <c:pt idx="59">
                  <c:v>0.48752918776076759</c:v>
                </c:pt>
                <c:pt idx="60">
                  <c:v>0.30041793635955272</c:v>
                </c:pt>
                <c:pt idx="61">
                  <c:v>0.24162356792806361</c:v>
                </c:pt>
                <c:pt idx="62">
                  <c:v>0.19787126629354904</c:v>
                </c:pt>
                <c:pt idx="63">
                  <c:v>0.11929093469630575</c:v>
                </c:pt>
                <c:pt idx="64">
                  <c:v>0.11531492430404648</c:v>
                </c:pt>
                <c:pt idx="65">
                  <c:v>0.14997349326405171</c:v>
                </c:pt>
                <c:pt idx="66">
                  <c:v>9.8905534849275917E-2</c:v>
                </c:pt>
                <c:pt idx="67">
                  <c:v>0.32643551174187707</c:v>
                </c:pt>
                <c:pt idx="68">
                  <c:v>0.3663524303237059</c:v>
                </c:pt>
                <c:pt idx="69">
                  <c:v>0.40141264715285291</c:v>
                </c:pt>
                <c:pt idx="70">
                  <c:v>0.50376254011420163</c:v>
                </c:pt>
                <c:pt idx="71">
                  <c:v>0.54355299526116219</c:v>
                </c:pt>
                <c:pt idx="72">
                  <c:v>0.53838013492130943</c:v>
                </c:pt>
                <c:pt idx="73">
                  <c:v>0.36816793939467529</c:v>
                </c:pt>
                <c:pt idx="74">
                  <c:v>0.35227553246164617</c:v>
                </c:pt>
                <c:pt idx="75">
                  <c:v>0.38004842031994235</c:v>
                </c:pt>
                <c:pt idx="76">
                  <c:v>0.40453072960296554</c:v>
                </c:pt>
                <c:pt idx="77">
                  <c:v>0.30197242490095388</c:v>
                </c:pt>
                <c:pt idx="78">
                  <c:v>0.19297966063284336</c:v>
                </c:pt>
                <c:pt idx="79">
                  <c:v>0.23313736559466147</c:v>
                </c:pt>
                <c:pt idx="80">
                  <c:v>0.44712563788156545</c:v>
                </c:pt>
                <c:pt idx="81">
                  <c:v>0.24209451775951307</c:v>
                </c:pt>
                <c:pt idx="82">
                  <c:v>0.20940068472362175</c:v>
                </c:pt>
                <c:pt idx="83">
                  <c:v>0.16033641297089926</c:v>
                </c:pt>
                <c:pt idx="84">
                  <c:v>0.22727350904668833</c:v>
                </c:pt>
                <c:pt idx="85">
                  <c:v>0.29687847774445891</c:v>
                </c:pt>
                <c:pt idx="86">
                  <c:v>0.32512180958046522</c:v>
                </c:pt>
                <c:pt idx="87">
                  <c:v>0.37537635518216805</c:v>
                </c:pt>
                <c:pt idx="88">
                  <c:v>0.28717013277648962</c:v>
                </c:pt>
                <c:pt idx="89">
                  <c:v>0.3066965929738939</c:v>
                </c:pt>
                <c:pt idx="90">
                  <c:v>0.36948113570234764</c:v>
                </c:pt>
                <c:pt idx="91">
                  <c:v>0.42099778638403618</c:v>
                </c:pt>
                <c:pt idx="92">
                  <c:v>0.53321385068006988</c:v>
                </c:pt>
                <c:pt idx="93">
                  <c:v>0.47001855471516396</c:v>
                </c:pt>
                <c:pt idx="94">
                  <c:v>0.29019867911471547</c:v>
                </c:pt>
                <c:pt idx="95">
                  <c:v>0.52266376508961698</c:v>
                </c:pt>
                <c:pt idx="96">
                  <c:v>0.44370303148028989</c:v>
                </c:pt>
                <c:pt idx="97">
                  <c:v>0.44560554739444863</c:v>
                </c:pt>
                <c:pt idx="98">
                  <c:v>0.2083732957787518</c:v>
                </c:pt>
                <c:pt idx="99">
                  <c:v>0.13965003014888294</c:v>
                </c:pt>
                <c:pt idx="100">
                  <c:v>0.19155163552631052</c:v>
                </c:pt>
                <c:pt idx="101">
                  <c:v>0.26426052276948864</c:v>
                </c:pt>
                <c:pt idx="102">
                  <c:v>0.26068363097767366</c:v>
                </c:pt>
                <c:pt idx="103">
                  <c:v>0.16674456814254562</c:v>
                </c:pt>
                <c:pt idx="104">
                  <c:v>0.16678705985666134</c:v>
                </c:pt>
                <c:pt idx="105">
                  <c:v>0.33422920030594033</c:v>
                </c:pt>
                <c:pt idx="106">
                  <c:v>0.12359423245800404</c:v>
                </c:pt>
                <c:pt idx="107">
                  <c:v>0.18563517018943218</c:v>
                </c:pt>
                <c:pt idx="108">
                  <c:v>0.13932324863318327</c:v>
                </c:pt>
                <c:pt idx="109">
                  <c:v>0.1143001817026633</c:v>
                </c:pt>
                <c:pt idx="110">
                  <c:v>0.1606986042483621</c:v>
                </c:pt>
                <c:pt idx="111">
                  <c:v>0.15111722856900048</c:v>
                </c:pt>
                <c:pt idx="112">
                  <c:v>0.22413721586195456</c:v>
                </c:pt>
                <c:pt idx="113">
                  <c:v>0.34624727344834427</c:v>
                </c:pt>
                <c:pt idx="114">
                  <c:v>0.32591498824395909</c:v>
                </c:pt>
                <c:pt idx="115">
                  <c:v>0.41059945691542532</c:v>
                </c:pt>
                <c:pt idx="116">
                  <c:v>0.47739997248155663</c:v>
                </c:pt>
                <c:pt idx="117">
                  <c:v>0.59037329982558151</c:v>
                </c:pt>
                <c:pt idx="118">
                  <c:v>0.65046012456142477</c:v>
                </c:pt>
                <c:pt idx="119">
                  <c:v>0.58334294455438318</c:v>
                </c:pt>
                <c:pt idx="120">
                  <c:v>0.62822380588166249</c:v>
                </c:pt>
                <c:pt idx="121">
                  <c:v>0.56725983076157283</c:v>
                </c:pt>
                <c:pt idx="122">
                  <c:v>0.60354168437154754</c:v>
                </c:pt>
                <c:pt idx="123">
                  <c:v>0.52885592071450827</c:v>
                </c:pt>
                <c:pt idx="124">
                  <c:v>0.54504880476878437</c:v>
                </c:pt>
                <c:pt idx="125">
                  <c:v>0.55482948682149835</c:v>
                </c:pt>
                <c:pt idx="126">
                  <c:v>0.61056546354413277</c:v>
                </c:pt>
                <c:pt idx="127">
                  <c:v>0.67525151047926624</c:v>
                </c:pt>
                <c:pt idx="128">
                  <c:v>0.68383078990073132</c:v>
                </c:pt>
                <c:pt idx="129">
                  <c:v>0.65856137219908795</c:v>
                </c:pt>
                <c:pt idx="130">
                  <c:v>0.66044871250106219</c:v>
                </c:pt>
                <c:pt idx="131">
                  <c:v>0.72599066396338441</c:v>
                </c:pt>
                <c:pt idx="132">
                  <c:v>0.6589994415374717</c:v>
                </c:pt>
                <c:pt idx="133">
                  <c:v>0.48566106990089319</c:v>
                </c:pt>
                <c:pt idx="134">
                  <c:v>0.41141337558223762</c:v>
                </c:pt>
                <c:pt idx="135">
                  <c:v>0.34906589048468889</c:v>
                </c:pt>
                <c:pt idx="136">
                  <c:v>0.27687297405577355</c:v>
                </c:pt>
                <c:pt idx="137">
                  <c:v>0.29747336174207933</c:v>
                </c:pt>
                <c:pt idx="138">
                  <c:v>0.24050461945634891</c:v>
                </c:pt>
                <c:pt idx="139">
                  <c:v>0.25930568539134868</c:v>
                </c:pt>
                <c:pt idx="140">
                  <c:v>0.33150366035765894</c:v>
                </c:pt>
                <c:pt idx="141">
                  <c:v>0.40222555411218625</c:v>
                </c:pt>
                <c:pt idx="142">
                  <c:v>0.46771388507812411</c:v>
                </c:pt>
                <c:pt idx="143">
                  <c:v>0.44725817156130748</c:v>
                </c:pt>
                <c:pt idx="144">
                  <c:v>0.51752732621900632</c:v>
                </c:pt>
                <c:pt idx="145">
                  <c:v>0.54096909435993323</c:v>
                </c:pt>
                <c:pt idx="146">
                  <c:v>0.53051158000380416</c:v>
                </c:pt>
                <c:pt idx="147">
                  <c:v>0.55160922191601214</c:v>
                </c:pt>
                <c:pt idx="148">
                  <c:v>0.49892151982744332</c:v>
                </c:pt>
                <c:pt idx="149">
                  <c:v>0.49570681931309118</c:v>
                </c:pt>
                <c:pt idx="150">
                  <c:v>0.54522079504020515</c:v>
                </c:pt>
                <c:pt idx="151">
                  <c:v>0.49412855564593466</c:v>
                </c:pt>
                <c:pt idx="152">
                  <c:v>0.33392417050103806</c:v>
                </c:pt>
                <c:pt idx="153">
                  <c:v>0.29232528823546083</c:v>
                </c:pt>
                <c:pt idx="154">
                  <c:v>0.32054484494571178</c:v>
                </c:pt>
                <c:pt idx="155">
                  <c:v>0.28563739594588589</c:v>
                </c:pt>
                <c:pt idx="156">
                  <c:v>0.30146252433156484</c:v>
                </c:pt>
                <c:pt idx="157">
                  <c:v>0.43480658176417503</c:v>
                </c:pt>
                <c:pt idx="158">
                  <c:v>0.49704277903903982</c:v>
                </c:pt>
                <c:pt idx="159">
                  <c:v>0.56541801729615104</c:v>
                </c:pt>
                <c:pt idx="160">
                  <c:v>0.66512937715240761</c:v>
                </c:pt>
                <c:pt idx="161">
                  <c:v>0.68714210847932278</c:v>
                </c:pt>
                <c:pt idx="162">
                  <c:v>0.78426906158061094</c:v>
                </c:pt>
                <c:pt idx="163">
                  <c:v>0.82908365606801926</c:v>
                </c:pt>
                <c:pt idx="164">
                  <c:v>0.8083294888449134</c:v>
                </c:pt>
                <c:pt idx="165">
                  <c:v>0.83678224412906144</c:v>
                </c:pt>
                <c:pt idx="166">
                  <c:v>0.94116061058569755</c:v>
                </c:pt>
                <c:pt idx="167">
                  <c:v>0.85747317963473302</c:v>
                </c:pt>
                <c:pt idx="168">
                  <c:v>0.76963623045886997</c:v>
                </c:pt>
                <c:pt idx="169">
                  <c:v>0.74920682133650596</c:v>
                </c:pt>
                <c:pt idx="170">
                  <c:v>0.71086968398305184</c:v>
                </c:pt>
                <c:pt idx="171">
                  <c:v>0.60362515023856056</c:v>
                </c:pt>
                <c:pt idx="172">
                  <c:v>0.56261002318833553</c:v>
                </c:pt>
                <c:pt idx="173">
                  <c:v>0.54076321188796761</c:v>
                </c:pt>
                <c:pt idx="174">
                  <c:v>0.56725730149287568</c:v>
                </c:pt>
                <c:pt idx="175">
                  <c:v>0.62188748194102139</c:v>
                </c:pt>
                <c:pt idx="176">
                  <c:v>0.56667961652239729</c:v>
                </c:pt>
                <c:pt idx="177">
                  <c:v>0.61276339804214386</c:v>
                </c:pt>
                <c:pt idx="178">
                  <c:v>0.67011861258483163</c:v>
                </c:pt>
                <c:pt idx="179">
                  <c:v>0.6725173710174136</c:v>
                </c:pt>
                <c:pt idx="180">
                  <c:v>0.69609875479043504</c:v>
                </c:pt>
                <c:pt idx="181">
                  <c:v>0.78214042904490777</c:v>
                </c:pt>
                <c:pt idx="182">
                  <c:v>0.79803688280785257</c:v>
                </c:pt>
                <c:pt idx="183">
                  <c:v>0.83920629524861701</c:v>
                </c:pt>
                <c:pt idx="184">
                  <c:v>0.86983422161249968</c:v>
                </c:pt>
                <c:pt idx="185">
                  <c:v>0.95428599756380827</c:v>
                </c:pt>
                <c:pt idx="186">
                  <c:v>0.98900071628889497</c:v>
                </c:pt>
                <c:pt idx="187">
                  <c:v>0.94643008898978986</c:v>
                </c:pt>
                <c:pt idx="188">
                  <c:v>0.90291402105160923</c:v>
                </c:pt>
                <c:pt idx="189">
                  <c:v>0.86949985229070814</c:v>
                </c:pt>
                <c:pt idx="190">
                  <c:v>0.94174638921600751</c:v>
                </c:pt>
                <c:pt idx="191">
                  <c:v>0.93094236504833949</c:v>
                </c:pt>
                <c:pt idx="192">
                  <c:v>0.8917948500042493</c:v>
                </c:pt>
                <c:pt idx="193">
                  <c:v>0.89508289931082485</c:v>
                </c:pt>
                <c:pt idx="194">
                  <c:v>0.9144869429032767</c:v>
                </c:pt>
                <c:pt idx="195">
                  <c:v>0.94402880128851074</c:v>
                </c:pt>
                <c:pt idx="196">
                  <c:v>1.0320256002460471</c:v>
                </c:pt>
                <c:pt idx="197">
                  <c:v>1.0097103683829274</c:v>
                </c:pt>
                <c:pt idx="198">
                  <c:v>1.0306957107649724</c:v>
                </c:pt>
                <c:pt idx="199">
                  <c:v>1.0330388252862122</c:v>
                </c:pt>
                <c:pt idx="200">
                  <c:v>1.0696965282246154</c:v>
                </c:pt>
                <c:pt idx="201">
                  <c:v>1.1391805978786516</c:v>
                </c:pt>
                <c:pt idx="202">
                  <c:v>1.1751397168028426</c:v>
                </c:pt>
                <c:pt idx="203">
                  <c:v>1.1492111716786655</c:v>
                </c:pt>
                <c:pt idx="204">
                  <c:v>1.1889829102372655</c:v>
                </c:pt>
                <c:pt idx="205">
                  <c:v>1.2255278077917664</c:v>
                </c:pt>
                <c:pt idx="206">
                  <c:v>1.2559867790066652</c:v>
                </c:pt>
                <c:pt idx="207">
                  <c:v>1.269927096359067</c:v>
                </c:pt>
                <c:pt idx="208">
                  <c:v>1.2706909355056717</c:v>
                </c:pt>
                <c:pt idx="209">
                  <c:v>1.2545339670668982</c:v>
                </c:pt>
                <c:pt idx="210">
                  <c:v>1.2986767877882859</c:v>
                </c:pt>
                <c:pt idx="211">
                  <c:v>1.3270278664708002</c:v>
                </c:pt>
                <c:pt idx="212">
                  <c:v>1.334641471103611</c:v>
                </c:pt>
                <c:pt idx="213">
                  <c:v>1.3470677682137697</c:v>
                </c:pt>
                <c:pt idx="214">
                  <c:v>1.3559470189027423</c:v>
                </c:pt>
                <c:pt idx="215">
                  <c:v>1.3609964509301637</c:v>
                </c:pt>
                <c:pt idx="216">
                  <c:v>1.3744723945497292</c:v>
                </c:pt>
                <c:pt idx="217">
                  <c:v>1.3768423193191615</c:v>
                </c:pt>
                <c:pt idx="218">
                  <c:v>1.3745867174948505</c:v>
                </c:pt>
                <c:pt idx="219">
                  <c:v>1.3807384048205837</c:v>
                </c:pt>
                <c:pt idx="220">
                  <c:v>1.3894937213433856</c:v>
                </c:pt>
                <c:pt idx="221">
                  <c:v>1.3936184527350499</c:v>
                </c:pt>
                <c:pt idx="222">
                  <c:v>1.4023459473021809</c:v>
                </c:pt>
                <c:pt idx="223">
                  <c:v>1.4146988956201159</c:v>
                </c:pt>
                <c:pt idx="224">
                  <c:v>1.4219614377577323</c:v>
                </c:pt>
                <c:pt idx="225">
                  <c:v>1.4302488395715216</c:v>
                </c:pt>
                <c:pt idx="226">
                  <c:v>1.4387274540988315</c:v>
                </c:pt>
                <c:pt idx="227">
                  <c:v>1.443150639196785</c:v>
                </c:pt>
                <c:pt idx="228">
                  <c:v>1.4497889578198919</c:v>
                </c:pt>
                <c:pt idx="229">
                  <c:v>1.4584567616457647</c:v>
                </c:pt>
                <c:pt idx="230">
                  <c:v>1.4594664457097533</c:v>
                </c:pt>
                <c:pt idx="231">
                  <c:v>1.4661002116492046</c:v>
                </c:pt>
                <c:pt idx="232">
                  <c:v>1.4726257248884087</c:v>
                </c:pt>
                <c:pt idx="233">
                  <c:v>1.478730367816371</c:v>
                </c:pt>
                <c:pt idx="234">
                  <c:v>1.4878266297595777</c:v>
                </c:pt>
                <c:pt idx="235">
                  <c:v>1.4965622179865403</c:v>
                </c:pt>
                <c:pt idx="236">
                  <c:v>1.5041070265107828</c:v>
                </c:pt>
                <c:pt idx="237">
                  <c:v>1.5139726919917282</c:v>
                </c:pt>
                <c:pt idx="238">
                  <c:v>1.5182522146276713</c:v>
                </c:pt>
                <c:pt idx="239">
                  <c:v>1.5238100296632633</c:v>
                </c:pt>
                <c:pt idx="240">
                  <c:v>1.5298792628294624</c:v>
                </c:pt>
                <c:pt idx="241">
                  <c:v>1.5349312241255813</c:v>
                </c:pt>
                <c:pt idx="242">
                  <c:v>1.5402841683966866</c:v>
                </c:pt>
                <c:pt idx="243">
                  <c:v>1.5426065429146079</c:v>
                </c:pt>
                <c:pt idx="244">
                  <c:v>1.5468430679826957</c:v>
                </c:pt>
                <c:pt idx="245">
                  <c:v>1.553271457303921</c:v>
                </c:pt>
                <c:pt idx="246">
                  <c:v>1.5576850311808246</c:v>
                </c:pt>
                <c:pt idx="247">
                  <c:v>1.5606670389750188</c:v>
                </c:pt>
                <c:pt idx="248">
                  <c:v>1.5626155875794696</c:v>
                </c:pt>
                <c:pt idx="249">
                  <c:v>1.565496930479509</c:v>
                </c:pt>
                <c:pt idx="250">
                  <c:v>1.5677940123104563</c:v>
                </c:pt>
                <c:pt idx="251">
                  <c:v>1.5695897930855862</c:v>
                </c:pt>
                <c:pt idx="252">
                  <c:v>1.5702964707596303</c:v>
                </c:pt>
                <c:pt idx="253">
                  <c:v>1.5703693136981145</c:v>
                </c:pt>
                <c:pt idx="254">
                  <c:v>1.5704947654255039</c:v>
                </c:pt>
                <c:pt idx="255">
                  <c:v>1.5707046947273851</c:v>
                </c:pt>
                <c:pt idx="256">
                  <c:v>1.5697369965237729</c:v>
                </c:pt>
                <c:pt idx="257">
                  <c:v>1.5672997932069912</c:v>
                </c:pt>
                <c:pt idx="258">
                  <c:v>1.5651317040796091</c:v>
                </c:pt>
                <c:pt idx="259">
                  <c:v>1.5613494356695681</c:v>
                </c:pt>
                <c:pt idx="260">
                  <c:v>1.5580998312471923</c:v>
                </c:pt>
                <c:pt idx="261">
                  <c:v>1.5542568603884148</c:v>
                </c:pt>
                <c:pt idx="262">
                  <c:v>1.5496586498966036</c:v>
                </c:pt>
                <c:pt idx="263">
                  <c:v>1.5449208237726977</c:v>
                </c:pt>
                <c:pt idx="264">
                  <c:v>1.539999372741363</c:v>
                </c:pt>
                <c:pt idx="265">
                  <c:v>1.5338704488339059</c:v>
                </c:pt>
                <c:pt idx="266">
                  <c:v>1.5279276791025749</c:v>
                </c:pt>
                <c:pt idx="267">
                  <c:v>1.5212544565714445</c:v>
                </c:pt>
                <c:pt idx="268">
                  <c:v>1.5142296656913807</c:v>
                </c:pt>
                <c:pt idx="269">
                  <c:v>1.5063514995528251</c:v>
                </c:pt>
                <c:pt idx="270">
                  <c:v>1.4973837244594448</c:v>
                </c:pt>
                <c:pt idx="271">
                  <c:v>1.4885191435289165</c:v>
                </c:pt>
                <c:pt idx="272">
                  <c:v>1.479601447955744</c:v>
                </c:pt>
                <c:pt idx="273">
                  <c:v>1.4703989567272477</c:v>
                </c:pt>
                <c:pt idx="274">
                  <c:v>1.4604346497671048</c:v>
                </c:pt>
                <c:pt idx="275">
                  <c:v>1.4503069520491123</c:v>
                </c:pt>
                <c:pt idx="276">
                  <c:v>1.4408227002877296</c:v>
                </c:pt>
                <c:pt idx="277">
                  <c:v>1.4313521065773127</c:v>
                </c:pt>
                <c:pt idx="278">
                  <c:v>1.4223276758651111</c:v>
                </c:pt>
                <c:pt idx="279">
                  <c:v>1.4122288118102684</c:v>
                </c:pt>
                <c:pt idx="280">
                  <c:v>1.4023388653498283</c:v>
                </c:pt>
                <c:pt idx="281">
                  <c:v>1.3921398422545699</c:v>
                </c:pt>
                <c:pt idx="282">
                  <c:v>1.3821694650495533</c:v>
                </c:pt>
                <c:pt idx="283">
                  <c:v>1.3725137288704892</c:v>
                </c:pt>
                <c:pt idx="284">
                  <c:v>1.3627492341374385</c:v>
                </c:pt>
                <c:pt idx="285">
                  <c:v>1.353335801899582</c:v>
                </c:pt>
                <c:pt idx="286">
                  <c:v>1.3448662927395825</c:v>
                </c:pt>
                <c:pt idx="287">
                  <c:v>1.3370538875871585</c:v>
                </c:pt>
                <c:pt idx="288">
                  <c:v>1.330624992412194</c:v>
                </c:pt>
                <c:pt idx="289">
                  <c:v>1.3232698790402539</c:v>
                </c:pt>
                <c:pt idx="290">
                  <c:v>1.3160857442322555</c:v>
                </c:pt>
                <c:pt idx="291">
                  <c:v>1.3101212227901273</c:v>
                </c:pt>
                <c:pt idx="292">
                  <c:v>1.3038122149514177</c:v>
                </c:pt>
                <c:pt idx="293">
                  <c:v>1.297970110114242</c:v>
                </c:pt>
                <c:pt idx="294">
                  <c:v>1.2912033046413089</c:v>
                </c:pt>
                <c:pt idx="295">
                  <c:v>1.2851790924579229</c:v>
                </c:pt>
                <c:pt idx="296">
                  <c:v>1.2805434487893907</c:v>
                </c:pt>
                <c:pt idx="297">
                  <c:v>1.2766792320735552</c:v>
                </c:pt>
                <c:pt idx="298">
                  <c:v>1.2698137851214251</c:v>
                </c:pt>
                <c:pt idx="299">
                  <c:v>1.2656076112777057</c:v>
                </c:pt>
                <c:pt idx="300">
                  <c:v>1.2618268604288831</c:v>
                </c:pt>
                <c:pt idx="301">
                  <c:v>1.2592009736672778</c:v>
                </c:pt>
                <c:pt idx="302">
                  <c:v>1.2553878481791287</c:v>
                </c:pt>
                <c:pt idx="303">
                  <c:v>1.2508882791665148</c:v>
                </c:pt>
                <c:pt idx="304">
                  <c:v>1.2461696754847089</c:v>
                </c:pt>
                <c:pt idx="305">
                  <c:v>1.2435306365258774</c:v>
                </c:pt>
                <c:pt idx="306">
                  <c:v>1.2405334531194987</c:v>
                </c:pt>
                <c:pt idx="307">
                  <c:v>1.2365195036967791</c:v>
                </c:pt>
                <c:pt idx="308">
                  <c:v>1.2313855940948657</c:v>
                </c:pt>
                <c:pt idx="309">
                  <c:v>1.22712782316972</c:v>
                </c:pt>
                <c:pt idx="310">
                  <c:v>1.2231715410733002</c:v>
                </c:pt>
                <c:pt idx="311">
                  <c:v>1.2188626789204675</c:v>
                </c:pt>
                <c:pt idx="312">
                  <c:v>1.2152498715131501</c:v>
                </c:pt>
                <c:pt idx="313">
                  <c:v>1.2090905963813245</c:v>
                </c:pt>
                <c:pt idx="314">
                  <c:v>1.2041914029145269</c:v>
                </c:pt>
                <c:pt idx="315">
                  <c:v>1.2002937998518859</c:v>
                </c:pt>
                <c:pt idx="316">
                  <c:v>1.1946798350512127</c:v>
                </c:pt>
                <c:pt idx="317">
                  <c:v>1.189850449400462</c:v>
                </c:pt>
                <c:pt idx="318">
                  <c:v>1.1866903810899732</c:v>
                </c:pt>
                <c:pt idx="319">
                  <c:v>1.1815782231988572</c:v>
                </c:pt>
                <c:pt idx="320">
                  <c:v>1.1772132112809433</c:v>
                </c:pt>
                <c:pt idx="321">
                  <c:v>1.1732584467457419</c:v>
                </c:pt>
                <c:pt idx="322">
                  <c:v>1.1679960502940021</c:v>
                </c:pt>
                <c:pt idx="323">
                  <c:v>1.1657455070070859</c:v>
                </c:pt>
                <c:pt idx="324">
                  <c:v>1.1622713035243843</c:v>
                </c:pt>
                <c:pt idx="325">
                  <c:v>1.1579381603920567</c:v>
                </c:pt>
                <c:pt idx="326">
                  <c:v>1.1559830356889931</c:v>
                </c:pt>
                <c:pt idx="327">
                  <c:v>1.1551670936072227</c:v>
                </c:pt>
                <c:pt idx="328">
                  <c:v>1.1547017081669075</c:v>
                </c:pt>
                <c:pt idx="329">
                  <c:v>1.1536298040929638</c:v>
                </c:pt>
                <c:pt idx="330">
                  <c:v>1.1515628857134763</c:v>
                </c:pt>
                <c:pt idx="331">
                  <c:v>1.1501055210900539</c:v>
                </c:pt>
                <c:pt idx="332">
                  <c:v>1.1476349314264669</c:v>
                </c:pt>
                <c:pt idx="333">
                  <c:v>1.1450985807767484</c:v>
                </c:pt>
                <c:pt idx="334">
                  <c:v>1.1412712913838943</c:v>
                </c:pt>
                <c:pt idx="335">
                  <c:v>1.1368344482349753</c:v>
                </c:pt>
                <c:pt idx="336">
                  <c:v>1.1344857693226011</c:v>
                </c:pt>
                <c:pt idx="337">
                  <c:v>1.1330375100664893</c:v>
                </c:pt>
                <c:pt idx="338">
                  <c:v>1.1316474239904171</c:v>
                </c:pt>
                <c:pt idx="339">
                  <c:v>1.1310439404792254</c:v>
                </c:pt>
                <c:pt idx="340">
                  <c:v>1.129025078204988</c:v>
                </c:pt>
                <c:pt idx="341">
                  <c:v>1.1286375942405518</c:v>
                </c:pt>
                <c:pt idx="342">
                  <c:v>1.1281373048922125</c:v>
                </c:pt>
                <c:pt idx="343">
                  <c:v>1.1270031808083136</c:v>
                </c:pt>
                <c:pt idx="344">
                  <c:v>1.1242811818362086</c:v>
                </c:pt>
                <c:pt idx="345">
                  <c:v>1.1213027150181905</c:v>
                </c:pt>
                <c:pt idx="346">
                  <c:v>1.1186191609302854</c:v>
                </c:pt>
                <c:pt idx="347">
                  <c:v>1.1179246237459886</c:v>
                </c:pt>
                <c:pt idx="348">
                  <c:v>1.1154130599295042</c:v>
                </c:pt>
                <c:pt idx="349">
                  <c:v>1.1130825917517513</c:v>
                </c:pt>
                <c:pt idx="350">
                  <c:v>1.1127214121817675</c:v>
                </c:pt>
                <c:pt idx="351">
                  <c:v>1.1125929253319413</c:v>
                </c:pt>
                <c:pt idx="352">
                  <c:v>1.1110763758210005</c:v>
                </c:pt>
                <c:pt idx="353">
                  <c:v>1.1115326558940055</c:v>
                </c:pt>
                <c:pt idx="354">
                  <c:v>1.1104425410854406</c:v>
                </c:pt>
                <c:pt idx="355">
                  <c:v>1.1083386953829719</c:v>
                </c:pt>
                <c:pt idx="356">
                  <c:v>1.1067624551307733</c:v>
                </c:pt>
                <c:pt idx="357">
                  <c:v>1.1056404715366217</c:v>
                </c:pt>
                <c:pt idx="358">
                  <c:v>1.1025471759197434</c:v>
                </c:pt>
                <c:pt idx="359">
                  <c:v>1.1019280109426282</c:v>
                </c:pt>
                <c:pt idx="360">
                  <c:v>1.0988473616692365</c:v>
                </c:pt>
                <c:pt idx="361">
                  <c:v>1.0950028732492401</c:v>
                </c:pt>
                <c:pt idx="362">
                  <c:v>1.0960363324389837</c:v>
                </c:pt>
                <c:pt idx="363">
                  <c:v>1.0948283537091219</c:v>
                </c:pt>
                <c:pt idx="364">
                  <c:v>1.0926617821429583</c:v>
                </c:pt>
                <c:pt idx="365">
                  <c:v>1.0915494097698568</c:v>
                </c:pt>
                <c:pt idx="366">
                  <c:v>1.0911730545876885</c:v>
                </c:pt>
                <c:pt idx="367">
                  <c:v>1.0896514465393532</c:v>
                </c:pt>
                <c:pt idx="368">
                  <c:v>1.090608015960697</c:v>
                </c:pt>
                <c:pt idx="369">
                  <c:v>1.0898062377836319</c:v>
                </c:pt>
                <c:pt idx="370">
                  <c:v>1.0897854977803139</c:v>
                </c:pt>
                <c:pt idx="371">
                  <c:v>1.0896195777537667</c:v>
                </c:pt>
                <c:pt idx="372">
                  <c:v>1.0903490188460869</c:v>
                </c:pt>
                <c:pt idx="373">
                  <c:v>1.0894915967576799</c:v>
                </c:pt>
                <c:pt idx="374">
                  <c:v>1.0886493502814569</c:v>
                </c:pt>
                <c:pt idx="375">
                  <c:v>1.0886802073595649</c:v>
                </c:pt>
                <c:pt idx="376">
                  <c:v>1.0877307198905737</c:v>
                </c:pt>
                <c:pt idx="377">
                  <c:v>1.0880939228755155</c:v>
                </c:pt>
                <c:pt idx="378">
                  <c:v>1.0881505784943364</c:v>
                </c:pt>
                <c:pt idx="379">
                  <c:v>1.087914850651742</c:v>
                </c:pt>
                <c:pt idx="380">
                  <c:v>1.0887894717672912</c:v>
                </c:pt>
                <c:pt idx="381">
                  <c:v>1.0911841833699569</c:v>
                </c:pt>
                <c:pt idx="382">
                  <c:v>1.0913167170496991</c:v>
                </c:pt>
                <c:pt idx="383">
                  <c:v>1.0931863524707919</c:v>
                </c:pt>
                <c:pt idx="384">
                  <c:v>1.0930710178181922</c:v>
                </c:pt>
                <c:pt idx="385">
                  <c:v>1.0932521134569235</c:v>
                </c:pt>
                <c:pt idx="386">
                  <c:v>1.0936886652340889</c:v>
                </c:pt>
                <c:pt idx="387">
                  <c:v>1.0933694715244815</c:v>
                </c:pt>
                <c:pt idx="388">
                  <c:v>1.0941145940827253</c:v>
                </c:pt>
                <c:pt idx="389">
                  <c:v>1.0948364473689534</c:v>
                </c:pt>
                <c:pt idx="390">
                  <c:v>1.0944449165746011</c:v>
                </c:pt>
                <c:pt idx="391">
                  <c:v>1.0948870327429008</c:v>
                </c:pt>
                <c:pt idx="392">
                  <c:v>1.0941580975043201</c:v>
                </c:pt>
                <c:pt idx="393">
                  <c:v>1.0943260409458251</c:v>
                </c:pt>
                <c:pt idx="394">
                  <c:v>1.0940766550522647</c:v>
                </c:pt>
                <c:pt idx="395">
                  <c:v>1.0927690231357265</c:v>
                </c:pt>
                <c:pt idx="396">
                  <c:v>1.0917158356501435</c:v>
                </c:pt>
                <c:pt idx="397">
                  <c:v>1.0894399996762536</c:v>
                </c:pt>
                <c:pt idx="398">
                  <c:v>1.0877175676933473</c:v>
                </c:pt>
                <c:pt idx="399">
                  <c:v>1.0866395933745301</c:v>
                </c:pt>
                <c:pt idx="400">
                  <c:v>1.0845650871889505</c:v>
                </c:pt>
                <c:pt idx="401">
                  <c:v>1.082388904401737</c:v>
                </c:pt>
                <c:pt idx="402">
                  <c:v>1.0790694921633139</c:v>
                </c:pt>
                <c:pt idx="403">
                  <c:v>1.0752497905765519</c:v>
                </c:pt>
                <c:pt idx="404">
                  <c:v>1.0728950414193041</c:v>
                </c:pt>
                <c:pt idx="405">
                  <c:v>1.0689185251733053</c:v>
                </c:pt>
                <c:pt idx="406">
                  <c:v>1.0651165284674251</c:v>
                </c:pt>
                <c:pt idx="407">
                  <c:v>1.0605385521251929</c:v>
                </c:pt>
                <c:pt idx="408">
                  <c:v>1.0550055239228351</c:v>
                </c:pt>
                <c:pt idx="409">
                  <c:v>1.0498918484705007</c:v>
                </c:pt>
                <c:pt idx="410">
                  <c:v>1.0449354935311423</c:v>
                </c:pt>
                <c:pt idx="411">
                  <c:v>1.0386907291173459</c:v>
                </c:pt>
                <c:pt idx="412">
                  <c:v>1.031982602678192</c:v>
                </c:pt>
                <c:pt idx="413">
                  <c:v>1.0245156956298282</c:v>
                </c:pt>
                <c:pt idx="414">
                  <c:v>1.0174747174301011</c:v>
                </c:pt>
                <c:pt idx="415">
                  <c:v>1.0108733261299758</c:v>
                </c:pt>
                <c:pt idx="416">
                  <c:v>1.0038308303690304</c:v>
                </c:pt>
                <c:pt idx="417">
                  <c:v>0.99659762774830329</c:v>
                </c:pt>
                <c:pt idx="418">
                  <c:v>0.98776238633466473</c:v>
                </c:pt>
                <c:pt idx="419">
                  <c:v>0.9800101777772382</c:v>
                </c:pt>
                <c:pt idx="420">
                  <c:v>0.97275370588449539</c:v>
                </c:pt>
                <c:pt idx="421">
                  <c:v>0.96429077282310904</c:v>
                </c:pt>
                <c:pt idx="422">
                  <c:v>0.95571250510912276</c:v>
                </c:pt>
                <c:pt idx="423">
                  <c:v>0.94679025685229479</c:v>
                </c:pt>
                <c:pt idx="424">
                  <c:v>0.93681684452484137</c:v>
                </c:pt>
                <c:pt idx="425">
                  <c:v>0.9284555880650891</c:v>
                </c:pt>
                <c:pt idx="426">
                  <c:v>0.91887117726329082</c:v>
                </c:pt>
                <c:pt idx="427">
                  <c:v>0.90876624296357456</c:v>
                </c:pt>
                <c:pt idx="428">
                  <c:v>0.89828040079803473</c:v>
                </c:pt>
                <c:pt idx="429">
                  <c:v>0.88796199622026084</c:v>
                </c:pt>
                <c:pt idx="430">
                  <c:v>0.87773616287681033</c:v>
                </c:pt>
                <c:pt idx="431">
                  <c:v>0.86724273290517873</c:v>
                </c:pt>
                <c:pt idx="432">
                  <c:v>0.85663396828094707</c:v>
                </c:pt>
                <c:pt idx="433">
                  <c:v>0.84667370815072007</c:v>
                </c:pt>
                <c:pt idx="434">
                  <c:v>0.83634164552198031</c:v>
                </c:pt>
                <c:pt idx="435">
                  <c:v>0.82642134783717169</c:v>
                </c:pt>
                <c:pt idx="436">
                  <c:v>0.81578931394092435</c:v>
                </c:pt>
                <c:pt idx="437">
                  <c:v>0.80534748105071885</c:v>
                </c:pt>
                <c:pt idx="438">
                  <c:v>0.79471190617829512</c:v>
                </c:pt>
                <c:pt idx="439">
                  <c:v>0.78439097233182375</c:v>
                </c:pt>
                <c:pt idx="440">
                  <c:v>0.77383127552032127</c:v>
                </c:pt>
                <c:pt idx="441">
                  <c:v>0.76325033285176058</c:v>
                </c:pt>
                <c:pt idx="442">
                  <c:v>0.75243265063312659</c:v>
                </c:pt>
                <c:pt idx="443">
                  <c:v>0.7417328323357899</c:v>
                </c:pt>
                <c:pt idx="444">
                  <c:v>0.73125053114642646</c:v>
                </c:pt>
                <c:pt idx="445">
                  <c:v>0.72144657982169669</c:v>
                </c:pt>
                <c:pt idx="446">
                  <c:v>0.71132191722614091</c:v>
                </c:pt>
                <c:pt idx="447">
                  <c:v>0.70130146050091657</c:v>
                </c:pt>
                <c:pt idx="448">
                  <c:v>0.69138622135350269</c:v>
                </c:pt>
                <c:pt idx="449">
                  <c:v>0.68147098220608893</c:v>
                </c:pt>
                <c:pt idx="450">
                  <c:v>0.67208183094772711</c:v>
                </c:pt>
                <c:pt idx="451">
                  <c:v>0.66218328497371592</c:v>
                </c:pt>
                <c:pt idx="452">
                  <c:v>0.65287001177627524</c:v>
                </c:pt>
                <c:pt idx="453">
                  <c:v>0.64357545516719472</c:v>
                </c:pt>
                <c:pt idx="454">
                  <c:v>0.63414027121854111</c:v>
                </c:pt>
                <c:pt idx="455">
                  <c:v>0.62496054340832119</c:v>
                </c:pt>
                <c:pt idx="456">
                  <c:v>0.61652442059512669</c:v>
                </c:pt>
                <c:pt idx="457">
                  <c:v>0.6079749865442905</c:v>
                </c:pt>
                <c:pt idx="458">
                  <c:v>0.59983478816868818</c:v>
                </c:pt>
                <c:pt idx="459">
                  <c:v>0.59114675019323604</c:v>
                </c:pt>
                <c:pt idx="460">
                  <c:v>0.58275160153293915</c:v>
                </c:pt>
                <c:pt idx="461">
                  <c:v>0.5745522182698185</c:v>
                </c:pt>
                <c:pt idx="462">
                  <c:v>0.56684300728024706</c:v>
                </c:pt>
                <c:pt idx="463">
                  <c:v>0.55881510843480753</c:v>
                </c:pt>
                <c:pt idx="464">
                  <c:v>0.55105834719372593</c:v>
                </c:pt>
                <c:pt idx="465">
                  <c:v>0.5435054450096517</c:v>
                </c:pt>
                <c:pt idx="466">
                  <c:v>0.53680187125415302</c:v>
                </c:pt>
                <c:pt idx="467">
                  <c:v>0.529844358921439</c:v>
                </c:pt>
                <c:pt idx="468">
                  <c:v>0.52317467736648504</c:v>
                </c:pt>
                <c:pt idx="469">
                  <c:v>0.51622475283986302</c:v>
                </c:pt>
                <c:pt idx="470">
                  <c:v>0.51007306551412968</c:v>
                </c:pt>
                <c:pt idx="471">
                  <c:v>0.50402153722881171</c:v>
                </c:pt>
                <c:pt idx="472">
                  <c:v>0.49784759233854176</c:v>
                </c:pt>
                <c:pt idx="473">
                  <c:v>0.49217899533400511</c:v>
                </c:pt>
                <c:pt idx="474">
                  <c:v>0.48620890950074264</c:v>
                </c:pt>
                <c:pt idx="475">
                  <c:v>0.4810026628140846</c:v>
                </c:pt>
                <c:pt idx="476">
                  <c:v>0.47565578878785303</c:v>
                </c:pt>
                <c:pt idx="477">
                  <c:v>0.47053806650560281</c:v>
                </c:pt>
                <c:pt idx="478">
                  <c:v>0.465179051989624</c:v>
                </c:pt>
                <c:pt idx="479">
                  <c:v>0.46054087905239438</c:v>
                </c:pt>
                <c:pt idx="480">
                  <c:v>0.45504680158797611</c:v>
                </c:pt>
                <c:pt idx="481">
                  <c:v>0.45036714864410959</c:v>
                </c:pt>
                <c:pt idx="482">
                  <c:v>0.44535262052471192</c:v>
                </c:pt>
                <c:pt idx="483">
                  <c:v>0.44060923000967195</c:v>
                </c:pt>
                <c:pt idx="484">
                  <c:v>0.43603985318101074</c:v>
                </c:pt>
                <c:pt idx="485">
                  <c:v>0.43173604956557282</c:v>
                </c:pt>
                <c:pt idx="486">
                  <c:v>0.42738469569862447</c:v>
                </c:pt>
                <c:pt idx="487">
                  <c:v>0.42342790774846528</c:v>
                </c:pt>
                <c:pt idx="488">
                  <c:v>0.41954193932183231</c:v>
                </c:pt>
                <c:pt idx="489">
                  <c:v>0.41546020549802321</c:v>
                </c:pt>
                <c:pt idx="490">
                  <c:v>0.41200522445742127</c:v>
                </c:pt>
                <c:pt idx="491">
                  <c:v>0.40828315264237769</c:v>
                </c:pt>
                <c:pt idx="492">
                  <c:v>0.40504568870974927</c:v>
                </c:pt>
                <c:pt idx="493">
                  <c:v>0.4019614984601812</c:v>
                </c:pt>
                <c:pt idx="494">
                  <c:v>0.39889855406767116</c:v>
                </c:pt>
                <c:pt idx="495">
                  <c:v>0.39634854536698683</c:v>
                </c:pt>
                <c:pt idx="496">
                  <c:v>0.39377678495550522</c:v>
                </c:pt>
                <c:pt idx="497">
                  <c:v>0.3912545982104918</c:v>
                </c:pt>
                <c:pt idx="498">
                  <c:v>0.38853715192204197</c:v>
                </c:pt>
                <c:pt idx="499">
                  <c:v>0.38645505793037027</c:v>
                </c:pt>
                <c:pt idx="500">
                  <c:v>0.38345534525529434</c:v>
                </c:pt>
                <c:pt idx="501">
                  <c:v>0.38122705953291491</c:v>
                </c:pt>
                <c:pt idx="502">
                  <c:v>0.37816209172544696</c:v>
                </c:pt>
                <c:pt idx="503">
                  <c:v>0.3758867616052966</c:v>
                </c:pt>
                <c:pt idx="504">
                  <c:v>0.37341212511179367</c:v>
                </c:pt>
                <c:pt idx="505">
                  <c:v>0.37144182479654564</c:v>
                </c:pt>
                <c:pt idx="506">
                  <c:v>0.36852861311091967</c:v>
                </c:pt>
                <c:pt idx="507">
                  <c:v>0.3668076986892318</c:v>
                </c:pt>
                <c:pt idx="508">
                  <c:v>0.3647119466465944</c:v>
                </c:pt>
                <c:pt idx="509">
                  <c:v>0.36312913029578292</c:v>
                </c:pt>
                <c:pt idx="510">
                  <c:v>0.36115579485809801</c:v>
                </c:pt>
                <c:pt idx="511">
                  <c:v>0.35935950822922874</c:v>
                </c:pt>
                <c:pt idx="512">
                  <c:v>0.35735278644473861</c:v>
                </c:pt>
                <c:pt idx="513">
                  <c:v>0.35573152520972706</c:v>
                </c:pt>
                <c:pt idx="514">
                  <c:v>0.35375515464960522</c:v>
                </c:pt>
                <c:pt idx="515">
                  <c:v>0.35170492944352044</c:v>
                </c:pt>
                <c:pt idx="516">
                  <c:v>0.34985957500192227</c:v>
                </c:pt>
                <c:pt idx="517">
                  <c:v>0.34839411671866843</c:v>
                </c:pt>
                <c:pt idx="518">
                  <c:v>0.34693321111907</c:v>
                </c:pt>
                <c:pt idx="519">
                  <c:v>0.34568931677370529</c:v>
                </c:pt>
                <c:pt idx="520">
                  <c:v>0.34411712335142264</c:v>
                </c:pt>
                <c:pt idx="521">
                  <c:v>0.34277256411190304</c:v>
                </c:pt>
                <c:pt idx="522">
                  <c:v>0.34142749901864378</c:v>
                </c:pt>
                <c:pt idx="523">
                  <c:v>0.33990892609274526</c:v>
                </c:pt>
                <c:pt idx="524">
                  <c:v>0.33867363126095174</c:v>
                </c:pt>
                <c:pt idx="525">
                  <c:v>0.33715202321261645</c:v>
                </c:pt>
                <c:pt idx="526">
                  <c:v>0.33553582051499964</c:v>
                </c:pt>
                <c:pt idx="527">
                  <c:v>0.33426916275135871</c:v>
                </c:pt>
                <c:pt idx="528">
                  <c:v>0.33280370446810487</c:v>
                </c:pt>
                <c:pt idx="529">
                  <c:v>0.33154362280307731</c:v>
                </c:pt>
                <c:pt idx="530">
                  <c:v>0.33041455725657315</c:v>
                </c:pt>
                <c:pt idx="531">
                  <c:v>0.32871337113072474</c:v>
                </c:pt>
                <c:pt idx="532">
                  <c:v>0.3270926157494527</c:v>
                </c:pt>
                <c:pt idx="533">
                  <c:v>0.32574350382627765</c:v>
                </c:pt>
                <c:pt idx="534">
                  <c:v>0.3246331548681341</c:v>
                </c:pt>
                <c:pt idx="535">
                  <c:v>0.32357946152881151</c:v>
                </c:pt>
                <c:pt idx="536">
                  <c:v>0.32249895794129674</c:v>
                </c:pt>
                <c:pt idx="537">
                  <c:v>0.3212980611637874</c:v>
                </c:pt>
                <c:pt idx="538">
                  <c:v>0.32018720635190423</c:v>
                </c:pt>
                <c:pt idx="539">
                  <c:v>0.31967275309886006</c:v>
                </c:pt>
                <c:pt idx="540">
                  <c:v>0.31852648852521387</c:v>
                </c:pt>
                <c:pt idx="541">
                  <c:v>0.31735493126459385</c:v>
                </c:pt>
                <c:pt idx="542">
                  <c:v>0.31623395937792131</c:v>
                </c:pt>
                <c:pt idx="543">
                  <c:v>0.31504317967520146</c:v>
                </c:pt>
                <c:pt idx="544">
                  <c:v>0.31397026389377891</c:v>
                </c:pt>
                <c:pt idx="545">
                  <c:v>0.31312700571007701</c:v>
                </c:pt>
                <c:pt idx="546">
                  <c:v>0.31179509281404416</c:v>
                </c:pt>
                <c:pt idx="547">
                  <c:v>0.31093311804198187</c:v>
                </c:pt>
                <c:pt idx="548">
                  <c:v>0.30980911103287245</c:v>
                </c:pt>
                <c:pt idx="549">
                  <c:v>0.30879082745531283</c:v>
                </c:pt>
                <c:pt idx="550">
                  <c:v>0.30786815023451375</c:v>
                </c:pt>
                <c:pt idx="551">
                  <c:v>0.30681091591901488</c:v>
                </c:pt>
                <c:pt idx="552">
                  <c:v>0.30560799572654762</c:v>
                </c:pt>
                <c:pt idx="553">
                  <c:v>0.30455531409470399</c:v>
                </c:pt>
                <c:pt idx="554">
                  <c:v>0.30353854807836284</c:v>
                </c:pt>
                <c:pt idx="555">
                  <c:v>0.30270641867692955</c:v>
                </c:pt>
                <c:pt idx="556">
                  <c:v>0.30165525460630421</c:v>
                </c:pt>
                <c:pt idx="557">
                  <c:v>0.30068705054895251</c:v>
                </c:pt>
                <c:pt idx="558">
                  <c:v>0.2997739845492034</c:v>
                </c:pt>
                <c:pt idx="559">
                  <c:v>0.29904960199427788</c:v>
                </c:pt>
                <c:pt idx="560">
                  <c:v>0.29825439991582592</c:v>
                </c:pt>
                <c:pt idx="561">
                  <c:v>0.29733071098754799</c:v>
                </c:pt>
                <c:pt idx="562">
                  <c:v>0.29643079718502519</c:v>
                </c:pt>
                <c:pt idx="563">
                  <c:v>0.2954894033758656</c:v>
                </c:pt>
                <c:pt idx="564">
                  <c:v>0.29454345688305067</c:v>
                </c:pt>
                <c:pt idx="565">
                  <c:v>0.29381705091316718</c:v>
                </c:pt>
                <c:pt idx="566">
                  <c:v>0.29296519321589443</c:v>
                </c:pt>
                <c:pt idx="567">
                  <c:v>0.29187861938350596</c:v>
                </c:pt>
                <c:pt idx="568">
                  <c:v>0.29090383922754115</c:v>
                </c:pt>
                <c:pt idx="569">
                  <c:v>0.29014859959450773</c:v>
                </c:pt>
                <c:pt idx="570">
                  <c:v>0.28948137851214251</c:v>
                </c:pt>
                <c:pt idx="571">
                  <c:v>0.28876508961704855</c:v>
                </c:pt>
                <c:pt idx="572">
                  <c:v>0.28811810268426225</c:v>
                </c:pt>
                <c:pt idx="573">
                  <c:v>0.28724095230001584</c:v>
                </c:pt>
                <c:pt idx="574">
                  <c:v>0.28673965124419792</c:v>
                </c:pt>
                <c:pt idx="575">
                  <c:v>0.28598137648872757</c:v>
                </c:pt>
                <c:pt idx="576">
                  <c:v>0.28512698952275739</c:v>
                </c:pt>
                <c:pt idx="577">
                  <c:v>0.28436011525371602</c:v>
                </c:pt>
                <c:pt idx="578">
                  <c:v>0.2835993112295484</c:v>
                </c:pt>
                <c:pt idx="579">
                  <c:v>0.28257799252955201</c:v>
                </c:pt>
                <c:pt idx="580">
                  <c:v>0.28197096804218413</c:v>
                </c:pt>
                <c:pt idx="581">
                  <c:v>0.28124253865734289</c:v>
                </c:pt>
                <c:pt idx="582">
                  <c:v>0.28091019275050899</c:v>
                </c:pt>
                <c:pt idx="583">
                  <c:v>0.27992833064219153</c:v>
                </c:pt>
                <c:pt idx="584">
                  <c:v>0.27939263153208932</c:v>
                </c:pt>
                <c:pt idx="585">
                  <c:v>0.27893483389786611</c:v>
                </c:pt>
                <c:pt idx="586">
                  <c:v>0.27855392603204282</c:v>
                </c:pt>
                <c:pt idx="587">
                  <c:v>0.27805009570752748</c:v>
                </c:pt>
                <c:pt idx="588">
                  <c:v>0.27767272881788058</c:v>
                </c:pt>
                <c:pt idx="589">
                  <c:v>0.27701613066404435</c:v>
                </c:pt>
                <c:pt idx="590">
                  <c:v>0.276910913086234</c:v>
                </c:pt>
                <c:pt idx="591">
                  <c:v>0.27636105007142653</c:v>
                </c:pt>
                <c:pt idx="592">
                  <c:v>0.27581675144775347</c:v>
                </c:pt>
                <c:pt idx="593">
                  <c:v>0.2754808645647433</c:v>
                </c:pt>
                <c:pt idx="594">
                  <c:v>0.27521124452160406</c:v>
                </c:pt>
                <c:pt idx="595">
                  <c:v>0.27483387763195705</c:v>
                </c:pt>
                <c:pt idx="596">
                  <c:v>0.27487282836989646</c:v>
                </c:pt>
                <c:pt idx="597">
                  <c:v>0.27475749371729663</c:v>
                </c:pt>
                <c:pt idx="598">
                  <c:v>0.27467352199654405</c:v>
                </c:pt>
                <c:pt idx="599">
                  <c:v>0.27454705856167577</c:v>
                </c:pt>
                <c:pt idx="600">
                  <c:v>0.27456223417386</c:v>
                </c:pt>
                <c:pt idx="601">
                  <c:v>0.27456021075890202</c:v>
                </c:pt>
                <c:pt idx="602">
                  <c:v>0.27478986835662284</c:v>
                </c:pt>
                <c:pt idx="603">
                  <c:v>0.27480757323750449</c:v>
                </c:pt>
                <c:pt idx="604">
                  <c:v>0.27496691716543853</c:v>
                </c:pt>
                <c:pt idx="605">
                  <c:v>0.275364012350925</c:v>
                </c:pt>
                <c:pt idx="606">
                  <c:v>0.27569534655027994</c:v>
                </c:pt>
                <c:pt idx="607">
                  <c:v>0.27591741634190858</c:v>
                </c:pt>
                <c:pt idx="608">
                  <c:v>0.27626291444596873</c:v>
                </c:pt>
                <c:pt idx="609">
                  <c:v>0.27630490030634508</c:v>
                </c:pt>
                <c:pt idx="610">
                  <c:v>0.27649510131238703</c:v>
                </c:pt>
                <c:pt idx="611">
                  <c:v>0.27703332969118649</c:v>
                </c:pt>
                <c:pt idx="612">
                  <c:v>0.27726855168004155</c:v>
                </c:pt>
                <c:pt idx="613">
                  <c:v>0.27768082247771214</c:v>
                </c:pt>
                <c:pt idx="614">
                  <c:v>0.27821449817285637</c:v>
                </c:pt>
                <c:pt idx="615">
                  <c:v>0.27882607534387949</c:v>
                </c:pt>
                <c:pt idx="616">
                  <c:v>0.27963999401069178</c:v>
                </c:pt>
                <c:pt idx="617">
                  <c:v>0.28029254533461218</c:v>
                </c:pt>
                <c:pt idx="618">
                  <c:v>0.28095268446462468</c:v>
                </c:pt>
                <c:pt idx="619">
                  <c:v>0.28173776946828705</c:v>
                </c:pt>
                <c:pt idx="620">
                  <c:v>0.28253752423039413</c:v>
                </c:pt>
                <c:pt idx="621">
                  <c:v>0.28341669802959851</c:v>
                </c:pt>
                <c:pt idx="622">
                  <c:v>0.28409403618675322</c:v>
                </c:pt>
                <c:pt idx="623">
                  <c:v>0.28477845629626031</c:v>
                </c:pt>
                <c:pt idx="624">
                  <c:v>0.28573704913256204</c:v>
                </c:pt>
                <c:pt idx="625">
                  <c:v>0.28659194195227172</c:v>
                </c:pt>
                <c:pt idx="626">
                  <c:v>0.28758897967277341</c:v>
                </c:pt>
                <c:pt idx="627">
                  <c:v>0.28862142715503808</c:v>
                </c:pt>
                <c:pt idx="628">
                  <c:v>0.28950110680798197</c:v>
                </c:pt>
                <c:pt idx="629">
                  <c:v>0.29034132986924693</c:v>
                </c:pt>
                <c:pt idx="630">
                  <c:v>0.29145673736478539</c:v>
                </c:pt>
                <c:pt idx="631">
                  <c:v>0.29228077310638717</c:v>
                </c:pt>
                <c:pt idx="632">
                  <c:v>0.29307546933109951</c:v>
                </c:pt>
                <c:pt idx="633">
                  <c:v>0.29404063826601429</c:v>
                </c:pt>
                <c:pt idx="634">
                  <c:v>0.29496179792559507</c:v>
                </c:pt>
                <c:pt idx="635">
                  <c:v>0.29601346784995974</c:v>
                </c:pt>
                <c:pt idx="636">
                  <c:v>0.29703276313499827</c:v>
                </c:pt>
                <c:pt idx="637">
                  <c:v>0.29791648961785794</c:v>
                </c:pt>
                <c:pt idx="638">
                  <c:v>0.298725855601015</c:v>
                </c:pt>
                <c:pt idx="639">
                  <c:v>0.29966573184895612</c:v>
                </c:pt>
                <c:pt idx="640">
                  <c:v>0.30052113052240531</c:v>
                </c:pt>
                <c:pt idx="641">
                  <c:v>0.30154093166118323</c:v>
                </c:pt>
                <c:pt idx="642">
                  <c:v>0.30225671470253784</c:v>
                </c:pt>
                <c:pt idx="643">
                  <c:v>0.30304179970620021</c:v>
                </c:pt>
                <c:pt idx="644">
                  <c:v>0.30391338569931242</c:v>
                </c:pt>
                <c:pt idx="645">
                  <c:v>0.30499844197048243</c:v>
                </c:pt>
                <c:pt idx="646">
                  <c:v>0.30580730209990015</c:v>
                </c:pt>
                <c:pt idx="647">
                  <c:v>0.30669507541267554</c:v>
                </c:pt>
                <c:pt idx="648">
                  <c:v>0.30753226335150363</c:v>
                </c:pt>
                <c:pt idx="649">
                  <c:v>0.30847820984431856</c:v>
                </c:pt>
                <c:pt idx="650">
                  <c:v>0.30933107924907033</c:v>
                </c:pt>
                <c:pt idx="651">
                  <c:v>0.30992090470929601</c:v>
                </c:pt>
                <c:pt idx="652">
                  <c:v>0.31081373655946615</c:v>
                </c:pt>
                <c:pt idx="653">
                  <c:v>0.31154773033544181</c:v>
                </c:pt>
                <c:pt idx="654">
                  <c:v>0.31233230948536467</c:v>
                </c:pt>
                <c:pt idx="655">
                  <c:v>0.31272788710963267</c:v>
                </c:pt>
                <c:pt idx="656">
                  <c:v>0.31338802623964523</c:v>
                </c:pt>
                <c:pt idx="657">
                  <c:v>0.31426011808649695</c:v>
                </c:pt>
                <c:pt idx="658">
                  <c:v>0.31508516553557769</c:v>
                </c:pt>
                <c:pt idx="659">
                  <c:v>0.31557989049278251</c:v>
                </c:pt>
                <c:pt idx="660">
                  <c:v>0.31617325692918452</c:v>
                </c:pt>
                <c:pt idx="661">
                  <c:v>0.31655719991744474</c:v>
                </c:pt>
                <c:pt idx="662">
                  <c:v>0.31737061273051753</c:v>
                </c:pt>
                <c:pt idx="663">
                  <c:v>0.31785420890545391</c:v>
                </c:pt>
                <c:pt idx="664">
                  <c:v>0.31820173042447203</c:v>
                </c:pt>
                <c:pt idx="665">
                  <c:v>0.31891751346582653</c:v>
                </c:pt>
                <c:pt idx="666">
                  <c:v>0.31965707163293638</c:v>
                </c:pt>
                <c:pt idx="667">
                  <c:v>0.32049830640168031</c:v>
                </c:pt>
                <c:pt idx="668">
                  <c:v>0.3213000845787452</c:v>
                </c:pt>
                <c:pt idx="669">
                  <c:v>0.32196679980737097</c:v>
                </c:pt>
                <c:pt idx="670">
                  <c:v>0.32273215651519382</c:v>
                </c:pt>
                <c:pt idx="671">
                  <c:v>0.32334828636987223</c:v>
                </c:pt>
                <c:pt idx="672">
                  <c:v>0.32374335814040073</c:v>
                </c:pt>
                <c:pt idx="673">
                  <c:v>0.32402967135694249</c:v>
                </c:pt>
                <c:pt idx="674">
                  <c:v>0.3244060265391106</c:v>
                </c:pt>
                <c:pt idx="675">
                  <c:v>0.3251395144613467</c:v>
                </c:pt>
                <c:pt idx="676">
                  <c:v>0.32577334919690659</c:v>
                </c:pt>
                <c:pt idx="677">
                  <c:v>0.3260444868012643</c:v>
                </c:pt>
                <c:pt idx="678">
                  <c:v>0.32650481370418494</c:v>
                </c:pt>
                <c:pt idx="679">
                  <c:v>0.32701825524975009</c:v>
                </c:pt>
                <c:pt idx="680">
                  <c:v>0.32750943923077863</c:v>
                </c:pt>
                <c:pt idx="681">
                  <c:v>0.327720380240139</c:v>
                </c:pt>
                <c:pt idx="682">
                  <c:v>0.3276976168218626</c:v>
                </c:pt>
                <c:pt idx="683">
                  <c:v>0.32769002901577055</c:v>
                </c:pt>
                <c:pt idx="684">
                  <c:v>0.32791816905227295</c:v>
                </c:pt>
                <c:pt idx="685">
                  <c:v>0.32830919399288572</c:v>
                </c:pt>
                <c:pt idx="686">
                  <c:v>0.32866025648808012</c:v>
                </c:pt>
                <c:pt idx="687">
                  <c:v>0.32884539895672726</c:v>
                </c:pt>
                <c:pt idx="688">
                  <c:v>0.32932292488678994</c:v>
                </c:pt>
                <c:pt idx="689">
                  <c:v>0.32959709761358441</c:v>
                </c:pt>
                <c:pt idx="690">
                  <c:v>0.32992033815310778</c:v>
                </c:pt>
                <c:pt idx="691">
                  <c:v>0.33019400502616281</c:v>
                </c:pt>
                <c:pt idx="692">
                  <c:v>0.33028657626048641</c:v>
                </c:pt>
                <c:pt idx="693">
                  <c:v>0.33032502114468631</c:v>
                </c:pt>
                <c:pt idx="694">
                  <c:v>0.33052382166429928</c:v>
                </c:pt>
                <c:pt idx="695">
                  <c:v>0.3307904065850017</c:v>
                </c:pt>
                <c:pt idx="696">
                  <c:v>0.33087640172071209</c:v>
                </c:pt>
                <c:pt idx="697">
                  <c:v>0.33102815784255407</c:v>
                </c:pt>
                <c:pt idx="698">
                  <c:v>0.3311495627400276</c:v>
                </c:pt>
                <c:pt idx="699">
                  <c:v>0.33127552032115642</c:v>
                </c:pt>
                <c:pt idx="700">
                  <c:v>0.33143992278648526</c:v>
                </c:pt>
                <c:pt idx="701">
                  <c:v>0.33173787063903498</c:v>
                </c:pt>
                <c:pt idx="702">
                  <c:v>0.33190429651932168</c:v>
                </c:pt>
                <c:pt idx="703">
                  <c:v>0.33220932632422395</c:v>
                </c:pt>
                <c:pt idx="704">
                  <c:v>0.332435948799508</c:v>
                </c:pt>
                <c:pt idx="705">
                  <c:v>0.33273592006701552</c:v>
                </c:pt>
                <c:pt idx="706">
                  <c:v>0.33284012593734702</c:v>
                </c:pt>
                <c:pt idx="707">
                  <c:v>0.33301009279381</c:v>
                </c:pt>
                <c:pt idx="708">
                  <c:v>0.3332088933134229</c:v>
                </c:pt>
                <c:pt idx="709">
                  <c:v>0.33343855091114372</c:v>
                </c:pt>
                <c:pt idx="710">
                  <c:v>0.33378455486894354</c:v>
                </c:pt>
                <c:pt idx="711">
                  <c:v>0.3343920852100507</c:v>
                </c:pt>
                <c:pt idx="712">
                  <c:v>0.33500619164977113</c:v>
                </c:pt>
                <c:pt idx="713">
                  <c:v>0.33592128106447822</c:v>
                </c:pt>
                <c:pt idx="714">
                  <c:v>0.3368252416969168</c:v>
                </c:pt>
                <c:pt idx="715">
                  <c:v>0.33768519305402123</c:v>
                </c:pt>
                <c:pt idx="716">
                  <c:v>0.33831245169096791</c:v>
                </c:pt>
                <c:pt idx="717">
                  <c:v>0.33917139134059338</c:v>
                </c:pt>
                <c:pt idx="718">
                  <c:v>0.33972125435540079</c:v>
                </c:pt>
                <c:pt idx="719">
                  <c:v>0.34060447498452096</c:v>
                </c:pt>
                <c:pt idx="720">
                  <c:v>0.3413865248657465</c:v>
                </c:pt>
                <c:pt idx="721">
                  <c:v>0.34224192353919558</c:v>
                </c:pt>
                <c:pt idx="722">
                  <c:v>0.34332141541923133</c:v>
                </c:pt>
                <c:pt idx="723">
                  <c:v>0.34456733317955379</c:v>
                </c:pt>
                <c:pt idx="724">
                  <c:v>0.34572320897425002</c:v>
                </c:pt>
                <c:pt idx="725">
                  <c:v>0.34713504676111967</c:v>
                </c:pt>
                <c:pt idx="726">
                  <c:v>0.34854233186433409</c:v>
                </c:pt>
                <c:pt idx="727">
                  <c:v>0.34981556572658806</c:v>
                </c:pt>
                <c:pt idx="728">
                  <c:v>0.35121526302371048</c:v>
                </c:pt>
                <c:pt idx="729">
                  <c:v>0.3526984261878458</c:v>
                </c:pt>
                <c:pt idx="730">
                  <c:v>0.35417855422954436</c:v>
                </c:pt>
                <c:pt idx="731">
                  <c:v>0.3556622232474192</c:v>
                </c:pt>
                <c:pt idx="732">
                  <c:v>0.35718686641819142</c:v>
                </c:pt>
                <c:pt idx="733">
                  <c:v>0.35865181884770575</c:v>
                </c:pt>
                <c:pt idx="734">
                  <c:v>0.36049211475190918</c:v>
                </c:pt>
                <c:pt idx="735">
                  <c:v>0.36224236869048632</c:v>
                </c:pt>
                <c:pt idx="736">
                  <c:v>0.36402803239082665</c:v>
                </c:pt>
                <c:pt idx="737">
                  <c:v>0.36571960729562503</c:v>
                </c:pt>
                <c:pt idx="738">
                  <c:v>0.36755737393113114</c:v>
                </c:pt>
                <c:pt idx="739">
                  <c:v>0.369341520070253</c:v>
                </c:pt>
                <c:pt idx="740">
                  <c:v>0.37111301986588807</c:v>
                </c:pt>
                <c:pt idx="741">
                  <c:v>0.37286428551194428</c:v>
                </c:pt>
                <c:pt idx="742">
                  <c:v>0.37438994039019535</c:v>
                </c:pt>
                <c:pt idx="743">
                  <c:v>0.37583010598647548</c:v>
                </c:pt>
                <c:pt idx="744">
                  <c:v>0.37758390090122906</c:v>
                </c:pt>
                <c:pt idx="745">
                  <c:v>0.3794444309550114</c:v>
                </c:pt>
                <c:pt idx="746">
                  <c:v>0.38112184195510446</c:v>
                </c:pt>
                <c:pt idx="747">
                  <c:v>0.38254986706163729</c:v>
                </c:pt>
                <c:pt idx="748">
                  <c:v>0.38413015414375146</c:v>
                </c:pt>
                <c:pt idx="749">
                  <c:v>0.38610551299639434</c:v>
                </c:pt>
                <c:pt idx="750">
                  <c:v>0.38769237617712171</c:v>
                </c:pt>
                <c:pt idx="751">
                  <c:v>0.38916137543655183</c:v>
                </c:pt>
                <c:pt idx="752">
                  <c:v>0.39039717612208485</c:v>
                </c:pt>
                <c:pt idx="753">
                  <c:v>0.3918029436640808</c:v>
                </c:pt>
                <c:pt idx="754">
                  <c:v>0.3935031180824502</c:v>
                </c:pt>
                <c:pt idx="755">
                  <c:v>0.3950313022293987</c:v>
                </c:pt>
                <c:pt idx="756">
                  <c:v>0.39625293901022629</c:v>
                </c:pt>
                <c:pt idx="757">
                  <c:v>0.39781046267406422</c:v>
                </c:pt>
                <c:pt idx="758">
                  <c:v>0.39937051560659959</c:v>
                </c:pt>
                <c:pt idx="759">
                  <c:v>0.40098874171917437</c:v>
                </c:pt>
                <c:pt idx="760">
                  <c:v>0.40249922098524121</c:v>
                </c:pt>
                <c:pt idx="761">
                  <c:v>0.40393584560534507</c:v>
                </c:pt>
                <c:pt idx="762">
                  <c:v>0.40540433901103573</c:v>
                </c:pt>
                <c:pt idx="763">
                  <c:v>0.40682932899513163</c:v>
                </c:pt>
                <c:pt idx="764">
                  <c:v>0.40818956970057513</c:v>
                </c:pt>
                <c:pt idx="765">
                  <c:v>0.40959331382761316</c:v>
                </c:pt>
                <c:pt idx="766">
                  <c:v>0.41092016818625138</c:v>
                </c:pt>
                <c:pt idx="767">
                  <c:v>0.41189140736603991</c:v>
                </c:pt>
                <c:pt idx="768">
                  <c:v>0.41268357432205482</c:v>
                </c:pt>
                <c:pt idx="769">
                  <c:v>0.41326985880610423</c:v>
                </c:pt>
                <c:pt idx="770">
                  <c:v>0.41425677945181644</c:v>
                </c:pt>
                <c:pt idx="771">
                  <c:v>0.41489668443225003</c:v>
                </c:pt>
                <c:pt idx="772">
                  <c:v>0.41542277232130209</c:v>
                </c:pt>
                <c:pt idx="773">
                  <c:v>0.41568531041208878</c:v>
                </c:pt>
                <c:pt idx="774">
                  <c:v>0.41626552465126448</c:v>
                </c:pt>
                <c:pt idx="775">
                  <c:v>0.41696714378791377</c:v>
                </c:pt>
                <c:pt idx="776">
                  <c:v>0.41752459460881325</c:v>
                </c:pt>
                <c:pt idx="777">
                  <c:v>0.41764549365254727</c:v>
                </c:pt>
                <c:pt idx="778">
                  <c:v>0.41785997563808391</c:v>
                </c:pt>
                <c:pt idx="779">
                  <c:v>0.41809722104189695</c:v>
                </c:pt>
                <c:pt idx="780">
                  <c:v>0.41843260207116761</c:v>
                </c:pt>
                <c:pt idx="781">
                  <c:v>0.41852466745175171</c:v>
                </c:pt>
                <c:pt idx="782">
                  <c:v>0.41863241429825948</c:v>
                </c:pt>
                <c:pt idx="783">
                  <c:v>0.41858385233927009</c:v>
                </c:pt>
                <c:pt idx="784">
                  <c:v>0.41862179136973054</c:v>
                </c:pt>
                <c:pt idx="785">
                  <c:v>0.41885448408988812</c:v>
                </c:pt>
                <c:pt idx="786">
                  <c:v>0.41897184215744593</c:v>
                </c:pt>
                <c:pt idx="787">
                  <c:v>0.41907301290534066</c:v>
                </c:pt>
                <c:pt idx="788">
                  <c:v>0.4188812943380803</c:v>
                </c:pt>
                <c:pt idx="789">
                  <c:v>0.41843917816978082</c:v>
                </c:pt>
                <c:pt idx="790">
                  <c:v>0.4183577357177255</c:v>
                </c:pt>
                <c:pt idx="791">
                  <c:v>0.41808862152832577</c:v>
                </c:pt>
                <c:pt idx="792">
                  <c:v>0.41750941899662902</c:v>
                </c:pt>
                <c:pt idx="793">
                  <c:v>0.41703998672639792</c:v>
                </c:pt>
                <c:pt idx="794">
                  <c:v>0.41663631544229834</c:v>
                </c:pt>
                <c:pt idx="795">
                  <c:v>0.41657004860242725</c:v>
                </c:pt>
                <c:pt idx="796">
                  <c:v>0.41621595098479613</c:v>
                </c:pt>
                <c:pt idx="797">
                  <c:v>0.41564534796667035</c:v>
                </c:pt>
                <c:pt idx="798">
                  <c:v>0.41522801863160491</c:v>
                </c:pt>
                <c:pt idx="799">
                  <c:v>0.41488909662615797</c:v>
                </c:pt>
                <c:pt idx="800">
                  <c:v>0.41446468533873998</c:v>
                </c:pt>
                <c:pt idx="801">
                  <c:v>0.41390470524914308</c:v>
                </c:pt>
                <c:pt idx="802">
                  <c:v>0.41347118859441462</c:v>
                </c:pt>
                <c:pt idx="803">
                  <c:v>0.4131848753778728</c:v>
                </c:pt>
                <c:pt idx="804">
                  <c:v>0.41299012168817567</c:v>
                </c:pt>
                <c:pt idx="805">
                  <c:v>0.41262894211819179</c:v>
                </c:pt>
                <c:pt idx="806">
                  <c:v>0.41234718158530514</c:v>
                </c:pt>
                <c:pt idx="807">
                  <c:v>0.41188230199872927</c:v>
                </c:pt>
                <c:pt idx="808">
                  <c:v>0.41133395654514043</c:v>
                </c:pt>
                <c:pt idx="809">
                  <c:v>0.41080281011869363</c:v>
                </c:pt>
                <c:pt idx="810">
                  <c:v>0.41051548519467274</c:v>
                </c:pt>
                <c:pt idx="811">
                  <c:v>0.41019376221636783</c:v>
                </c:pt>
                <c:pt idx="812">
                  <c:v>0.40964288749408151</c:v>
                </c:pt>
                <c:pt idx="813">
                  <c:v>0.40940918306644491</c:v>
                </c:pt>
                <c:pt idx="814">
                  <c:v>0.40911376448259251</c:v>
                </c:pt>
                <c:pt idx="815">
                  <c:v>0.40893519811255857</c:v>
                </c:pt>
                <c:pt idx="816">
                  <c:v>0.40876017271870085</c:v>
                </c:pt>
                <c:pt idx="817">
                  <c:v>0.40901158202721893</c:v>
                </c:pt>
                <c:pt idx="818">
                  <c:v>0.40915271522053209</c:v>
                </c:pt>
                <c:pt idx="819">
                  <c:v>0.40989176753390233</c:v>
                </c:pt>
                <c:pt idx="820">
                  <c:v>0.41029493296426256</c:v>
                </c:pt>
                <c:pt idx="821">
                  <c:v>0.41117309505598798</c:v>
                </c:pt>
                <c:pt idx="822">
                  <c:v>0.41231885377589467</c:v>
                </c:pt>
                <c:pt idx="823">
                  <c:v>0.41339429882601469</c:v>
                </c:pt>
                <c:pt idx="824">
                  <c:v>0.41425273262190065</c:v>
                </c:pt>
                <c:pt idx="825">
                  <c:v>0.41570655626914654</c:v>
                </c:pt>
                <c:pt idx="826">
                  <c:v>0.41704605697127162</c:v>
                </c:pt>
                <c:pt idx="827">
                  <c:v>0.41855400696864115</c:v>
                </c:pt>
                <c:pt idx="828">
                  <c:v>0.42031943651940251</c:v>
                </c:pt>
                <c:pt idx="829">
                  <c:v>0.4219685197100852</c:v>
                </c:pt>
                <c:pt idx="830">
                  <c:v>0.42428988252052752</c:v>
                </c:pt>
                <c:pt idx="831">
                  <c:v>0.42639271651551763</c:v>
                </c:pt>
                <c:pt idx="832">
                  <c:v>0.42861897882293915</c:v>
                </c:pt>
                <c:pt idx="833">
                  <c:v>0.43104100652753674</c:v>
                </c:pt>
                <c:pt idx="834">
                  <c:v>0.43392437284253382</c:v>
                </c:pt>
                <c:pt idx="835">
                  <c:v>0.43674501329383625</c:v>
                </c:pt>
                <c:pt idx="836">
                  <c:v>0.43974017328525705</c:v>
                </c:pt>
                <c:pt idx="837">
                  <c:v>0.44283650402457242</c:v>
                </c:pt>
                <c:pt idx="838">
                  <c:v>0.44617210358265863</c:v>
                </c:pt>
                <c:pt idx="839">
                  <c:v>0.44998219394837052</c:v>
                </c:pt>
                <c:pt idx="840">
                  <c:v>0.45391723018773245</c:v>
                </c:pt>
                <c:pt idx="841">
                  <c:v>0.45777891763487072</c:v>
                </c:pt>
                <c:pt idx="842">
                  <c:v>0.46213280077051649</c:v>
                </c:pt>
                <c:pt idx="843">
                  <c:v>0.46629597704638076</c:v>
                </c:pt>
                <c:pt idx="844">
                  <c:v>0.47057651138980278</c:v>
                </c:pt>
                <c:pt idx="845">
                  <c:v>0.47531433751370866</c:v>
                </c:pt>
                <c:pt idx="846">
                  <c:v>0.47986044507035419</c:v>
                </c:pt>
                <c:pt idx="847">
                  <c:v>0.48445511458598911</c:v>
                </c:pt>
                <c:pt idx="848">
                  <c:v>0.48923087974035545</c:v>
                </c:pt>
                <c:pt idx="849">
                  <c:v>0.49378153998065621</c:v>
                </c:pt>
                <c:pt idx="850">
                  <c:v>0.49907631107172207</c:v>
                </c:pt>
                <c:pt idx="851">
                  <c:v>0.50420667969745891</c:v>
                </c:pt>
                <c:pt idx="852">
                  <c:v>0.50918124537143838</c:v>
                </c:pt>
                <c:pt idx="853">
                  <c:v>0.51378249098568651</c:v>
                </c:pt>
                <c:pt idx="854">
                  <c:v>0.51895231620310223</c:v>
                </c:pt>
                <c:pt idx="855">
                  <c:v>0.52393598724439217</c:v>
                </c:pt>
                <c:pt idx="856">
                  <c:v>0.52875222069791639</c:v>
                </c:pt>
                <c:pt idx="857">
                  <c:v>0.53322295604738035</c:v>
                </c:pt>
                <c:pt idx="858">
                  <c:v>0.5373532518301789</c:v>
                </c:pt>
                <c:pt idx="859">
                  <c:v>0.54189834767934553</c:v>
                </c:pt>
                <c:pt idx="860">
                  <c:v>0.54656029574233023</c:v>
                </c:pt>
                <c:pt idx="861">
                  <c:v>0.55072650714063132</c:v>
                </c:pt>
                <c:pt idx="862">
                  <c:v>0.55502828734111143</c:v>
                </c:pt>
                <c:pt idx="863">
                  <c:v>0.5595693363603621</c:v>
                </c:pt>
                <c:pt idx="864">
                  <c:v>0.564088127815076</c:v>
                </c:pt>
                <c:pt idx="865">
                  <c:v>0.56936620573273933</c:v>
                </c:pt>
                <c:pt idx="866">
                  <c:v>0.57457093485817889</c:v>
                </c:pt>
                <c:pt idx="867">
                  <c:v>0.57970939714374758</c:v>
                </c:pt>
                <c:pt idx="868">
                  <c:v>0.58466271696066885</c:v>
                </c:pt>
                <c:pt idx="869">
                  <c:v>0.58988464511325067</c:v>
                </c:pt>
                <c:pt idx="870">
                  <c:v>0.59538934550619782</c:v>
                </c:pt>
                <c:pt idx="871">
                  <c:v>0.60137359524416545</c:v>
                </c:pt>
                <c:pt idx="872">
                  <c:v>0.60698604248362042</c:v>
                </c:pt>
                <c:pt idx="873">
                  <c:v>0.61282106536844372</c:v>
                </c:pt>
                <c:pt idx="874">
                  <c:v>0.61925097225088721</c:v>
                </c:pt>
                <c:pt idx="875">
                  <c:v>0.62628992703565656</c:v>
                </c:pt>
                <c:pt idx="876">
                  <c:v>0.63329751888857866</c:v>
                </c:pt>
                <c:pt idx="877">
                  <c:v>0.64035215513927157</c:v>
                </c:pt>
                <c:pt idx="878">
                  <c:v>0.6480416378330035</c:v>
                </c:pt>
                <c:pt idx="879">
                  <c:v>0.65611101668507987</c:v>
                </c:pt>
                <c:pt idx="880">
                  <c:v>0.66426639067286652</c:v>
                </c:pt>
                <c:pt idx="881">
                  <c:v>0.6728380822882396</c:v>
                </c:pt>
                <c:pt idx="882">
                  <c:v>0.68117505776849707</c:v>
                </c:pt>
                <c:pt idx="883">
                  <c:v>0.69003913284528562</c:v>
                </c:pt>
                <c:pt idx="884">
                  <c:v>0.69950416216456834</c:v>
                </c:pt>
                <c:pt idx="885">
                  <c:v>0.70895806270158279</c:v>
                </c:pt>
                <c:pt idx="886">
                  <c:v>0.71853943838094436</c:v>
                </c:pt>
                <c:pt idx="887">
                  <c:v>0.72818303407026097</c:v>
                </c:pt>
                <c:pt idx="888">
                  <c:v>0.73762884094744385</c:v>
                </c:pt>
                <c:pt idx="889">
                  <c:v>0.74712523319857382</c:v>
                </c:pt>
                <c:pt idx="890">
                  <c:v>0.7573116099503453</c:v>
                </c:pt>
                <c:pt idx="891">
                  <c:v>0.76701034369726473</c:v>
                </c:pt>
                <c:pt idx="892">
                  <c:v>0.77631400567365549</c:v>
                </c:pt>
                <c:pt idx="893">
                  <c:v>0.78584580768654866</c:v>
                </c:pt>
                <c:pt idx="894">
                  <c:v>0.79504728720756601</c:v>
                </c:pt>
                <c:pt idx="895">
                  <c:v>0.80469240045810109</c:v>
                </c:pt>
                <c:pt idx="896">
                  <c:v>0.81487523623369651</c:v>
                </c:pt>
                <c:pt idx="897">
                  <c:v>0.824331666039408</c:v>
                </c:pt>
                <c:pt idx="898">
                  <c:v>0.83364898606676463</c:v>
                </c:pt>
                <c:pt idx="899">
                  <c:v>0.84296428267916323</c:v>
                </c:pt>
                <c:pt idx="900">
                  <c:v>0.85170290602856247</c:v>
                </c:pt>
                <c:pt idx="901">
                  <c:v>0.86092360799167977</c:v>
                </c:pt>
                <c:pt idx="902">
                  <c:v>0.86960810499095542</c:v>
                </c:pt>
                <c:pt idx="903">
                  <c:v>0.87793293998146549</c:v>
                </c:pt>
                <c:pt idx="904">
                  <c:v>0.88572612269178941</c:v>
                </c:pt>
                <c:pt idx="905">
                  <c:v>0.89329622390300556</c:v>
                </c:pt>
                <c:pt idx="906">
                  <c:v>0.90087037194413744</c:v>
                </c:pt>
                <c:pt idx="907">
                  <c:v>0.90843237949552225</c:v>
                </c:pt>
                <c:pt idx="908">
                  <c:v>0.91533880060054962</c:v>
                </c:pt>
                <c:pt idx="909">
                  <c:v>0.92203731581865356</c:v>
                </c:pt>
                <c:pt idx="910">
                  <c:v>0.92839033293269713</c:v>
                </c:pt>
                <c:pt idx="911">
                  <c:v>0.93463256807779627</c:v>
                </c:pt>
                <c:pt idx="912">
                  <c:v>0.9409936788516714</c:v>
                </c:pt>
                <c:pt idx="913">
                  <c:v>0.94673157781851591</c:v>
                </c:pt>
                <c:pt idx="914">
                  <c:v>0.95238955189452323</c:v>
                </c:pt>
                <c:pt idx="915">
                  <c:v>0.95762513809807082</c:v>
                </c:pt>
                <c:pt idx="916">
                  <c:v>0.96256024718037125</c:v>
                </c:pt>
                <c:pt idx="917">
                  <c:v>0.9675853982282977</c:v>
                </c:pt>
                <c:pt idx="918">
                  <c:v>0.97211582431901955</c:v>
                </c:pt>
                <c:pt idx="919">
                  <c:v>0.97690018898695696</c:v>
                </c:pt>
                <c:pt idx="920">
                  <c:v>0.98062984860809299</c:v>
                </c:pt>
                <c:pt idx="921">
                  <c:v>0.984246702845326</c:v>
                </c:pt>
                <c:pt idx="922">
                  <c:v>0.98732482285002043</c:v>
                </c:pt>
                <c:pt idx="923">
                  <c:v>0.98970435884050223</c:v>
                </c:pt>
                <c:pt idx="924">
                  <c:v>0.99189875236233704</c:v>
                </c:pt>
                <c:pt idx="925">
                  <c:v>0.99362927800507461</c:v>
                </c:pt>
                <c:pt idx="926">
                  <c:v>0.99451603961037138</c:v>
                </c:pt>
                <c:pt idx="927">
                  <c:v>0.9961954740254223</c:v>
                </c:pt>
                <c:pt idx="928">
                  <c:v>0.99734882055142093</c:v>
                </c:pt>
                <c:pt idx="929">
                  <c:v>0.99863621831838034</c:v>
                </c:pt>
                <c:pt idx="930">
                  <c:v>1</c:v>
                </c:pt>
                <c:pt idx="931">
                  <c:v>1.0002569736996525</c:v>
                </c:pt>
                <c:pt idx="932">
                  <c:v>1.0006980781604728</c:v>
                </c:pt>
                <c:pt idx="933">
                  <c:v>1.0008705742856334</c:v>
                </c:pt>
                <c:pt idx="934">
                  <c:v>1.000573132286823</c:v>
                </c:pt>
                <c:pt idx="935">
                  <c:v>1.0000976297717183</c:v>
                </c:pt>
                <c:pt idx="936">
                  <c:v>1.0002913717539366</c:v>
                </c:pt>
                <c:pt idx="937">
                  <c:v>0.99947795894086355</c:v>
                </c:pt>
                <c:pt idx="938">
                  <c:v>0.99933480233259275</c:v>
                </c:pt>
                <c:pt idx="939">
                  <c:v>0.99915117742516402</c:v>
                </c:pt>
                <c:pt idx="940">
                  <c:v>0.99853302415552769</c:v>
                </c:pt>
                <c:pt idx="941">
                  <c:v>0.99762602840065229</c:v>
                </c:pt>
                <c:pt idx="942">
                  <c:v>0.99662797897267164</c:v>
                </c:pt>
                <c:pt idx="943">
                  <c:v>0.99486204356817087</c:v>
                </c:pt>
                <c:pt idx="944">
                  <c:v>0.99394442488476653</c:v>
                </c:pt>
                <c:pt idx="945">
                  <c:v>0.99265348614163085</c:v>
                </c:pt>
                <c:pt idx="946">
                  <c:v>0.99122090835144294</c:v>
                </c:pt>
                <c:pt idx="947">
                  <c:v>0.9890786177647739</c:v>
                </c:pt>
                <c:pt idx="948">
                  <c:v>0.98699652377310243</c:v>
                </c:pt>
                <c:pt idx="949">
                  <c:v>0.98402716232239484</c:v>
                </c:pt>
                <c:pt idx="950">
                  <c:v>0.98008858510685659</c:v>
                </c:pt>
                <c:pt idx="951">
                  <c:v>0.97606856543926324</c:v>
                </c:pt>
                <c:pt idx="952">
                  <c:v>0.9713914417640942</c:v>
                </c:pt>
                <c:pt idx="953">
                  <c:v>0.96497367537139789</c:v>
                </c:pt>
                <c:pt idx="954">
                  <c:v>0.95892922903843281</c:v>
                </c:pt>
                <c:pt idx="955">
                  <c:v>0.95164746445871617</c:v>
                </c:pt>
                <c:pt idx="956">
                  <c:v>0.94461710918751784</c:v>
                </c:pt>
                <c:pt idx="957">
                  <c:v>0.93731966314187787</c:v>
                </c:pt>
                <c:pt idx="958">
                  <c:v>0.92868777493150745</c:v>
                </c:pt>
                <c:pt idx="959">
                  <c:v>0.91862634405338583</c:v>
                </c:pt>
                <c:pt idx="960">
                  <c:v>0.90952502357278431</c:v>
                </c:pt>
                <c:pt idx="961">
                  <c:v>0.89814483199585593</c:v>
                </c:pt>
                <c:pt idx="962">
                  <c:v>0.88691234971085409</c:v>
                </c:pt>
                <c:pt idx="963">
                  <c:v>0.87429332232595602</c:v>
                </c:pt>
                <c:pt idx="964">
                  <c:v>0.86100960312739006</c:v>
                </c:pt>
                <c:pt idx="965">
                  <c:v>0.84781896101688747</c:v>
                </c:pt>
                <c:pt idx="966">
                  <c:v>0.83468092769528979</c:v>
                </c:pt>
                <c:pt idx="967">
                  <c:v>0.82074212790410639</c:v>
                </c:pt>
                <c:pt idx="968">
                  <c:v>0.80716147256046966</c:v>
                </c:pt>
                <c:pt idx="969">
                  <c:v>0.79326819960583872</c:v>
                </c:pt>
                <c:pt idx="970">
                  <c:v>0.77908456660475023</c:v>
                </c:pt>
                <c:pt idx="971">
                  <c:v>0.76477042333887735</c:v>
                </c:pt>
                <c:pt idx="972">
                  <c:v>0.74944760771649543</c:v>
                </c:pt>
                <c:pt idx="973">
                  <c:v>0.73443538629014959</c:v>
                </c:pt>
                <c:pt idx="974">
                  <c:v>0.72018042791179537</c:v>
                </c:pt>
                <c:pt idx="975">
                  <c:v>0.7056679899800492</c:v>
                </c:pt>
                <c:pt idx="976">
                  <c:v>0.69164117163819716</c:v>
                </c:pt>
                <c:pt idx="977">
                  <c:v>0.6785921685747468</c:v>
                </c:pt>
                <c:pt idx="978">
                  <c:v>0.66572375529628858</c:v>
                </c:pt>
                <c:pt idx="979">
                  <c:v>0.65374260947686624</c:v>
                </c:pt>
                <c:pt idx="980">
                  <c:v>0.64131125382931276</c:v>
                </c:pt>
                <c:pt idx="981">
                  <c:v>0.62862039521340962</c:v>
                </c:pt>
                <c:pt idx="982">
                  <c:v>0.61633674885778233</c:v>
                </c:pt>
                <c:pt idx="983">
                  <c:v>0.60406726640686015</c:v>
                </c:pt>
                <c:pt idx="984">
                  <c:v>0.59137741949843603</c:v>
                </c:pt>
                <c:pt idx="985">
                  <c:v>0.58019198161120489</c:v>
                </c:pt>
                <c:pt idx="986">
                  <c:v>0.56826951482556143</c:v>
                </c:pt>
                <c:pt idx="987">
                  <c:v>0.55613509532307881</c:v>
                </c:pt>
                <c:pt idx="988">
                  <c:v>0.54512771795214221</c:v>
                </c:pt>
                <c:pt idx="989">
                  <c:v>0.53496865730230225</c:v>
                </c:pt>
                <c:pt idx="990">
                  <c:v>0.5239344696831737</c:v>
                </c:pt>
                <c:pt idx="991">
                  <c:v>0.51240100442318504</c:v>
                </c:pt>
                <c:pt idx="992">
                  <c:v>0.50072893523858075</c:v>
                </c:pt>
                <c:pt idx="993">
                  <c:v>0.48982728129919434</c:v>
                </c:pt>
                <c:pt idx="994">
                  <c:v>0.47998286167530668</c:v>
                </c:pt>
                <c:pt idx="995">
                  <c:v>0.46877617793101778</c:v>
                </c:pt>
                <c:pt idx="996">
                  <c:v>0.45729076877627906</c:v>
                </c:pt>
                <c:pt idx="997">
                  <c:v>0.44654592949612926</c:v>
                </c:pt>
                <c:pt idx="998">
                  <c:v>0.43685579526278095</c:v>
                </c:pt>
                <c:pt idx="999">
                  <c:v>0.42660315167113849</c:v>
                </c:pt>
                <c:pt idx="1000">
                  <c:v>0.41602979680866997</c:v>
                </c:pt>
                <c:pt idx="1001">
                  <c:v>0.40595774300201942</c:v>
                </c:pt>
                <c:pt idx="1002">
                  <c:v>0.3958042467433136</c:v>
                </c:pt>
                <c:pt idx="1003">
                  <c:v>0.38705145948920916</c:v>
                </c:pt>
                <c:pt idx="1004">
                  <c:v>0.37721665108637148</c:v>
                </c:pt>
                <c:pt idx="1005">
                  <c:v>0.36851293164499593</c:v>
                </c:pt>
                <c:pt idx="1006">
                  <c:v>0.35963873949341779</c:v>
                </c:pt>
                <c:pt idx="1007">
                  <c:v>0.35158403039978636</c:v>
                </c:pt>
                <c:pt idx="1008">
                  <c:v>0.34360115253716006</c:v>
                </c:pt>
                <c:pt idx="1009">
                  <c:v>0.33549079953218647</c:v>
                </c:pt>
                <c:pt idx="1010">
                  <c:v>0.32727219382696565</c:v>
                </c:pt>
                <c:pt idx="1011">
                  <c:v>0.3194729408717682</c:v>
                </c:pt>
                <c:pt idx="1012">
                  <c:v>0.31135398835322359</c:v>
                </c:pt>
                <c:pt idx="1013">
                  <c:v>0.30391237399183357</c:v>
                </c:pt>
                <c:pt idx="1014">
                  <c:v>0.29634935473297003</c:v>
                </c:pt>
                <c:pt idx="1015">
                  <c:v>0.28896085501422469</c:v>
                </c:pt>
                <c:pt idx="1016">
                  <c:v>0.28217381539171299</c:v>
                </c:pt>
                <c:pt idx="1017">
                  <c:v>0.2748288190945623</c:v>
                </c:pt>
                <c:pt idx="1018">
                  <c:v>0.26874592787739726</c:v>
                </c:pt>
                <c:pt idx="1019">
                  <c:v>0.26272373910896896</c:v>
                </c:pt>
                <c:pt idx="1020">
                  <c:v>0.25604798730914147</c:v>
                </c:pt>
                <c:pt idx="1021">
                  <c:v>0.24962111554913463</c:v>
                </c:pt>
                <c:pt idx="1022">
                  <c:v>0.24331817795529878</c:v>
                </c:pt>
                <c:pt idx="1023">
                  <c:v>0.23715738526225491</c:v>
                </c:pt>
                <c:pt idx="1024">
                  <c:v>0.23114733698357404</c:v>
                </c:pt>
                <c:pt idx="1025">
                  <c:v>0.22543574241118219</c:v>
                </c:pt>
                <c:pt idx="1026">
                  <c:v>0.22106567195587337</c:v>
                </c:pt>
                <c:pt idx="1027">
                  <c:v>0.21697483276475377</c:v>
                </c:pt>
                <c:pt idx="1028">
                  <c:v>0.21234020080370042</c:v>
                </c:pt>
                <c:pt idx="1029">
                  <c:v>0.20728368682392653</c:v>
                </c:pt>
                <c:pt idx="1030">
                  <c:v>0.20370426576341427</c:v>
                </c:pt>
                <c:pt idx="1031">
                  <c:v>0.19993009101320486</c:v>
                </c:pt>
                <c:pt idx="1032">
                  <c:v>0.1960643567361508</c:v>
                </c:pt>
                <c:pt idx="1033">
                  <c:v>0.1907716090600429</c:v>
                </c:pt>
                <c:pt idx="1034">
                  <c:v>0.18644048934267349</c:v>
                </c:pt>
                <c:pt idx="1035">
                  <c:v>0.18170923931738081</c:v>
                </c:pt>
                <c:pt idx="1036">
                  <c:v>0.17778684942150569</c:v>
                </c:pt>
                <c:pt idx="1037">
                  <c:v>0.17263219981627398</c:v>
                </c:pt>
                <c:pt idx="1038">
                  <c:v>0.16795052345744968</c:v>
                </c:pt>
                <c:pt idx="1039">
                  <c:v>0.1635040690874803</c:v>
                </c:pt>
                <c:pt idx="1040">
                  <c:v>0.15991554265965754</c:v>
                </c:pt>
                <c:pt idx="1041">
                  <c:v>0.15541698535452261</c:v>
                </c:pt>
                <c:pt idx="1042">
                  <c:v>0.15230446729554406</c:v>
                </c:pt>
                <c:pt idx="1043">
                  <c:v>0.14951721319104683</c:v>
                </c:pt>
                <c:pt idx="1044">
                  <c:v>0.14655088686277615</c:v>
                </c:pt>
                <c:pt idx="1045">
                  <c:v>0.14396496254658916</c:v>
                </c:pt>
                <c:pt idx="1046">
                  <c:v>0.14018674096646397</c:v>
                </c:pt>
                <c:pt idx="1047">
                  <c:v>0.13699227460169078</c:v>
                </c:pt>
                <c:pt idx="1048">
                  <c:v>0.13396221070224648</c:v>
                </c:pt>
                <c:pt idx="1049">
                  <c:v>0.13096199217343096</c:v>
                </c:pt>
                <c:pt idx="1050">
                  <c:v>0.12838922005447034</c:v>
                </c:pt>
                <c:pt idx="1051">
                  <c:v>0.12576788597652033</c:v>
                </c:pt>
                <c:pt idx="1052">
                  <c:v>0.12238524202066318</c:v>
                </c:pt>
                <c:pt idx="1053">
                  <c:v>0.12081911884325423</c:v>
                </c:pt>
                <c:pt idx="1054">
                  <c:v>0.11905318343875326</c:v>
                </c:pt>
                <c:pt idx="1055">
                  <c:v>0.11602261368556946</c:v>
                </c:pt>
                <c:pt idx="1056">
                  <c:v>0.11328240397884319</c:v>
                </c:pt>
                <c:pt idx="1057">
                  <c:v>0.1094151521405707</c:v>
                </c:pt>
                <c:pt idx="1058">
                  <c:v>0.10634107896579222</c:v>
                </c:pt>
                <c:pt idx="1059">
                  <c:v>0.10399644688333398</c:v>
                </c:pt>
                <c:pt idx="1060">
                  <c:v>0.10104023762985277</c:v>
                </c:pt>
                <c:pt idx="1061">
                  <c:v>9.7175515060277579E-2</c:v>
                </c:pt>
                <c:pt idx="1062">
                  <c:v>9.4440363890946052E-2</c:v>
                </c:pt>
                <c:pt idx="1063">
                  <c:v>9.1663732714977783E-2</c:v>
                </c:pt>
                <c:pt idx="1064">
                  <c:v>8.8799082988341188E-2</c:v>
                </c:pt>
                <c:pt idx="1065">
                  <c:v>8.7107508083542798E-2</c:v>
                </c:pt>
                <c:pt idx="1066">
                  <c:v>8.4543335478153209E-2</c:v>
                </c:pt>
                <c:pt idx="1067">
                  <c:v>8.2593269312484174E-2</c:v>
                </c:pt>
                <c:pt idx="1068">
                  <c:v>8.0565807524675626E-2</c:v>
                </c:pt>
                <c:pt idx="1069">
                  <c:v>7.9248058533347987E-2</c:v>
                </c:pt>
                <c:pt idx="1070">
                  <c:v>7.7651584131570625E-2</c:v>
                </c:pt>
                <c:pt idx="1071">
                  <c:v>7.6188655117014087E-2</c:v>
                </c:pt>
                <c:pt idx="1072">
                  <c:v>7.3347780516132721E-2</c:v>
                </c:pt>
                <c:pt idx="1073">
                  <c:v>7.2332026207270556E-2</c:v>
                </c:pt>
                <c:pt idx="1074">
                  <c:v>7.054838592188821E-2</c:v>
                </c:pt>
                <c:pt idx="1075">
                  <c:v>6.7912382085493328E-2</c:v>
                </c:pt>
                <c:pt idx="1076">
                  <c:v>6.5788808087184916E-2</c:v>
                </c:pt>
                <c:pt idx="1077">
                  <c:v>6.4281869797294347E-2</c:v>
                </c:pt>
                <c:pt idx="1078">
                  <c:v>6.1770305980809938E-2</c:v>
                </c:pt>
                <c:pt idx="1079">
                  <c:v>6.194027283727304E-2</c:v>
                </c:pt>
                <c:pt idx="1080">
                  <c:v>6.0908837062487189E-2</c:v>
                </c:pt>
                <c:pt idx="1081">
                  <c:v>5.8609225962842099E-2</c:v>
                </c:pt>
                <c:pt idx="1082">
                  <c:v>5.7684525327085061E-2</c:v>
                </c:pt>
                <c:pt idx="1083">
                  <c:v>5.6607562715746719E-2</c:v>
                </c:pt>
                <c:pt idx="1084">
                  <c:v>5.5033345878506112E-2</c:v>
                </c:pt>
                <c:pt idx="1085">
                  <c:v>5.3929573018975614E-2</c:v>
                </c:pt>
                <c:pt idx="1086">
                  <c:v>5.2019975152464329E-2</c:v>
                </c:pt>
                <c:pt idx="1087">
                  <c:v>5.0256063162921444E-2</c:v>
                </c:pt>
                <c:pt idx="1088">
                  <c:v>4.8680328764462377E-2</c:v>
                </c:pt>
                <c:pt idx="1089">
                  <c:v>4.6807658220932712E-2</c:v>
                </c:pt>
                <c:pt idx="1090">
                  <c:v>4.5185891132181667E-2</c:v>
                </c:pt>
                <c:pt idx="1091">
                  <c:v>4.4886425718413496E-2</c:v>
                </c:pt>
                <c:pt idx="1092">
                  <c:v>4.4598089086913775E-2</c:v>
                </c:pt>
                <c:pt idx="1093">
                  <c:v>4.2287855058739859E-2</c:v>
                </c:pt>
                <c:pt idx="1094">
                  <c:v>4.1446114436256426E-2</c:v>
                </c:pt>
                <c:pt idx="1095">
                  <c:v>4.0988316802033228E-2</c:v>
                </c:pt>
                <c:pt idx="1096">
                  <c:v>4.041265524651276E-2</c:v>
                </c:pt>
                <c:pt idx="1097">
                  <c:v>4.0068674703670933E-2</c:v>
                </c:pt>
                <c:pt idx="1098">
                  <c:v>3.8771665715661742E-2</c:v>
                </c:pt>
                <c:pt idx="1099">
                  <c:v>3.7760464090454832E-2</c:v>
                </c:pt>
                <c:pt idx="1100">
                  <c:v>3.6247961409430048E-2</c:v>
                </c:pt>
                <c:pt idx="1101">
                  <c:v>3.5578211058367525E-2</c:v>
                </c:pt>
                <c:pt idx="1102">
                  <c:v>3.4639346517905255E-2</c:v>
                </c:pt>
                <c:pt idx="1103">
                  <c:v>3.2738854018704473E-2</c:v>
                </c:pt>
                <c:pt idx="1104">
                  <c:v>3.0607692214304025E-2</c:v>
                </c:pt>
                <c:pt idx="1105">
                  <c:v>2.9518083259478762E-2</c:v>
                </c:pt>
                <c:pt idx="1106">
                  <c:v>2.8694047517876978E-2</c:v>
                </c:pt>
                <c:pt idx="1107">
                  <c:v>2.9408818851752502E-2</c:v>
                </c:pt>
                <c:pt idx="1108">
                  <c:v>2.7685375161367369E-2</c:v>
                </c:pt>
                <c:pt idx="1109">
                  <c:v>2.7561440995196525E-2</c:v>
                </c:pt>
                <c:pt idx="1110">
                  <c:v>2.7701562481030555E-2</c:v>
                </c:pt>
                <c:pt idx="1111">
                  <c:v>2.8225121101385333E-2</c:v>
                </c:pt>
                <c:pt idx="1112">
                  <c:v>2.6632693529523729E-2</c:v>
                </c:pt>
                <c:pt idx="1113">
                  <c:v>2.7858882994006746E-2</c:v>
                </c:pt>
                <c:pt idx="1114">
                  <c:v>2.780576835136208E-2</c:v>
                </c:pt>
                <c:pt idx="1115">
                  <c:v>2.6771297454139437E-2</c:v>
                </c:pt>
                <c:pt idx="1116">
                  <c:v>2.4732201030322944E-2</c:v>
                </c:pt>
                <c:pt idx="1117">
                  <c:v>2.3399276426811107E-2</c:v>
                </c:pt>
                <c:pt idx="1118">
                  <c:v>2.3192382247366524E-2</c:v>
                </c:pt>
                <c:pt idx="1119">
                  <c:v>2.396987944493684E-2</c:v>
                </c:pt>
                <c:pt idx="1120">
                  <c:v>2.1535205396852459E-2</c:v>
                </c:pt>
                <c:pt idx="1121">
                  <c:v>2.0336837888040426E-2</c:v>
                </c:pt>
                <c:pt idx="1122">
                  <c:v>1.8764138612018283E-2</c:v>
                </c:pt>
                <c:pt idx="1123">
                  <c:v>1.8788419591512992E-2</c:v>
                </c:pt>
                <c:pt idx="1124">
                  <c:v>1.835743220548194E-2</c:v>
                </c:pt>
                <c:pt idx="1125">
                  <c:v>1.4920661899501149E-2</c:v>
                </c:pt>
                <c:pt idx="1126">
                  <c:v>1.2992347444629382E-2</c:v>
                </c:pt>
                <c:pt idx="1127">
                  <c:v>1.3562444609015626E-2</c:v>
                </c:pt>
                <c:pt idx="1128">
                  <c:v>1.3177489913276556E-2</c:v>
                </c:pt>
                <c:pt idx="1129">
                  <c:v>1.3610500714265556E-2</c:v>
                </c:pt>
                <c:pt idx="1130">
                  <c:v>1.2569959572169201E-2</c:v>
                </c:pt>
                <c:pt idx="1131">
                  <c:v>1.3060131845718772E-2</c:v>
                </c:pt>
                <c:pt idx="1132">
                  <c:v>1.4579210625356758E-2</c:v>
                </c:pt>
                <c:pt idx="1133">
                  <c:v>1.4180092024912312E-2</c:v>
                </c:pt>
                <c:pt idx="1134">
                  <c:v>1.2655954707879589E-2</c:v>
                </c:pt>
                <c:pt idx="1135">
                  <c:v>1.0488877287976492E-2</c:v>
                </c:pt>
                <c:pt idx="1136">
                  <c:v>8.6870262679730071E-3</c:v>
                </c:pt>
                <c:pt idx="1137">
                  <c:v>9.0102668074964008E-3</c:v>
                </c:pt>
                <c:pt idx="1138">
                  <c:v>8.0663437296393942E-3</c:v>
                </c:pt>
                <c:pt idx="1139">
                  <c:v>9.140777072280443E-3</c:v>
                </c:pt>
                <c:pt idx="1140">
                  <c:v>1.0586507059694817E-2</c:v>
                </c:pt>
                <c:pt idx="1141">
                  <c:v>9.2267722079909711E-3</c:v>
                </c:pt>
                <c:pt idx="1142">
                  <c:v>9.6355020294852621E-3</c:v>
                </c:pt>
                <c:pt idx="1143">
                  <c:v>1.1362992549786158E-2</c:v>
                </c:pt>
                <c:pt idx="1144">
                  <c:v>1.2094457057064354E-2</c:v>
                </c:pt>
                <c:pt idx="1145">
                  <c:v>1.246524784809833E-2</c:v>
                </c:pt>
                <c:pt idx="1146">
                  <c:v>9.5272493292379769E-3</c:v>
                </c:pt>
                <c:pt idx="1147">
                  <c:v>7.5670660887794663E-3</c:v>
                </c:pt>
                <c:pt idx="1148">
                  <c:v>6.5391712901698837E-3</c:v>
                </c:pt>
                <c:pt idx="1149">
                  <c:v>7.1209030905640654E-3</c:v>
                </c:pt>
                <c:pt idx="1150">
                  <c:v>2.9410336412971387E-3</c:v>
                </c:pt>
                <c:pt idx="1151">
                  <c:v>8.0177817706502568E-4</c:v>
                </c:pt>
                <c:pt idx="1152">
                  <c:v>-3.5156834893372281E-4</c:v>
                </c:pt>
                <c:pt idx="1153">
                  <c:v>4.1581177384697969E-4</c:v>
                </c:pt>
                <c:pt idx="1154">
                  <c:v>0</c:v>
                </c:pt>
                <c:pt idx="1155">
                  <c:v>-1.7578417446691757E-3</c:v>
                </c:pt>
                <c:pt idx="1156">
                  <c:v>-5.1187339897290551E-3</c:v>
                </c:pt>
                <c:pt idx="1157">
                  <c:v>-5.5932247973549268E-3</c:v>
                </c:pt>
                <c:pt idx="1158">
                  <c:v>-4.358941673040388E-3</c:v>
                </c:pt>
                <c:pt idx="1159">
                  <c:v>-5.9179828980966426E-3</c:v>
                </c:pt>
                <c:pt idx="1160">
                  <c:v>-6.7602293743195636E-3</c:v>
                </c:pt>
                <c:pt idx="1161">
                  <c:v>-7.3976050860557101E-3</c:v>
                </c:pt>
                <c:pt idx="1162">
                  <c:v>-4.8430437017162459E-3</c:v>
                </c:pt>
                <c:pt idx="1163">
                  <c:v>-2.9218111991970263E-3</c:v>
                </c:pt>
                <c:pt idx="1164">
                  <c:v>5.5643911342246254E-6</c:v>
                </c:pt>
                <c:pt idx="1165">
                  <c:v>-2.142290586668899E-3</c:v>
                </c:pt>
                <c:pt idx="1166">
                  <c:v>2.0573071584374875E-3</c:v>
                </c:pt>
                <c:pt idx="1167">
                  <c:v>1.5681465923670336E-4</c:v>
                </c:pt>
                <c:pt idx="1168">
                  <c:v>2.5565847992975559E-3</c:v>
                </c:pt>
                <c:pt idx="1169">
                  <c:v>1.3025733791435571E-3</c:v>
                </c:pt>
                <c:pt idx="1170">
                  <c:v>4.4464543699693785E-4</c:v>
                </c:pt>
                <c:pt idx="1171">
                  <c:v>3.075084882257596E-3</c:v>
                </c:pt>
                <c:pt idx="1172">
                  <c:v>9.9906113545962429E-4</c:v>
                </c:pt>
                <c:pt idx="1173">
                  <c:v>-3.2298761265362082E-3</c:v>
                </c:pt>
                <c:pt idx="1174">
                  <c:v>-3.948188436588145E-3</c:v>
                </c:pt>
                <c:pt idx="1175">
                  <c:v>-6.9387957443535373E-3</c:v>
                </c:pt>
                <c:pt idx="1176">
                  <c:v>-6.825484506711655E-3</c:v>
                </c:pt>
                <c:pt idx="1177">
                  <c:v>-7.4436377763478301E-3</c:v>
                </c:pt>
                <c:pt idx="1178">
                  <c:v>-6.0090365712019067E-3</c:v>
                </c:pt>
                <c:pt idx="1179">
                  <c:v>-4.2830636121193345E-3</c:v>
                </c:pt>
                <c:pt idx="1180">
                  <c:v>-3.713472301472578E-3</c:v>
                </c:pt>
                <c:pt idx="1181">
                  <c:v>-3.0857078107768699E-5</c:v>
                </c:pt>
                <c:pt idx="1182">
                  <c:v>-3.7534347468909856E-3</c:v>
                </c:pt>
                <c:pt idx="1183">
                  <c:v>-4.0493591844827431E-3</c:v>
                </c:pt>
                <c:pt idx="1184">
                  <c:v>-3.0892487869626909E-3</c:v>
                </c:pt>
                <c:pt idx="1185">
                  <c:v>-8.3379871877364425E-3</c:v>
                </c:pt>
                <c:pt idx="1186">
                  <c:v>-1.0914300282873319E-2</c:v>
                </c:pt>
                <c:pt idx="1187">
                  <c:v>-1.2818839611989864E-2</c:v>
                </c:pt>
                <c:pt idx="1188">
                  <c:v>-1.5784154232781712E-2</c:v>
                </c:pt>
                <c:pt idx="1189">
                  <c:v>-1.4599950628674913E-2</c:v>
                </c:pt>
                <c:pt idx="1190">
                  <c:v>-1.2776853751613646E-2</c:v>
                </c:pt>
                <c:pt idx="1191">
                  <c:v>-1.4220560324070068E-2</c:v>
                </c:pt>
                <c:pt idx="1192">
                  <c:v>-1.1475797933688551E-2</c:v>
                </c:pt>
                <c:pt idx="1193">
                  <c:v>-1.3552833387965499E-2</c:v>
                </c:pt>
                <c:pt idx="1194">
                  <c:v>-1.0875349544933886E-2</c:v>
                </c:pt>
                <c:pt idx="1195">
                  <c:v>-1.3780973424467866E-2</c:v>
                </c:pt>
                <c:pt idx="1196">
                  <c:v>-1.5575742492118664E-2</c:v>
                </c:pt>
                <c:pt idx="1197">
                  <c:v>-1.7297162767545986E-2</c:v>
                </c:pt>
                <c:pt idx="1198">
                  <c:v>-1.8544598089086786E-2</c:v>
                </c:pt>
                <c:pt idx="1199">
                  <c:v>-2.3686601350831716E-2</c:v>
                </c:pt>
                <c:pt idx="1200">
                  <c:v>-1.6236387475870685E-2</c:v>
                </c:pt>
                <c:pt idx="1201">
                  <c:v>-1.9126835743220456E-2</c:v>
                </c:pt>
                <c:pt idx="1202">
                  <c:v>-1.5167518524363859E-2</c:v>
                </c:pt>
                <c:pt idx="1203">
                  <c:v>-1.3532599238386551E-2</c:v>
                </c:pt>
                <c:pt idx="1204">
                  <c:v>-1.8516776133415801E-2</c:v>
                </c:pt>
                <c:pt idx="1205">
                  <c:v>-1.5531227363045148E-2</c:v>
                </c:pt>
                <c:pt idx="1206">
                  <c:v>-1.6616283634215016E-2</c:v>
                </c:pt>
                <c:pt idx="1207">
                  <c:v>-2.9324847130999927E-2</c:v>
                </c:pt>
                <c:pt idx="1208">
                  <c:v>-2.8308586968398282E-2</c:v>
                </c:pt>
                <c:pt idx="1209">
                  <c:v>-3.2670563763875456E-2</c:v>
                </c:pt>
                <c:pt idx="1210">
                  <c:v>-3.3148089693938114E-2</c:v>
                </c:pt>
                <c:pt idx="1211">
                  <c:v>-3.0440254626538217E-2</c:v>
                </c:pt>
                <c:pt idx="1212">
                  <c:v>-2.9502907647294411E-2</c:v>
                </c:pt>
                <c:pt idx="1213">
                  <c:v>-2.7942348861019695E-2</c:v>
                </c:pt>
                <c:pt idx="1214">
                  <c:v>-2.3938516513089442E-2</c:v>
                </c:pt>
                <c:pt idx="1215">
                  <c:v>-2.6148085647108243E-2</c:v>
                </c:pt>
                <c:pt idx="1216">
                  <c:v>-2.3351726175300524E-2</c:v>
                </c:pt>
                <c:pt idx="1217">
                  <c:v>-2.3988596033297185E-2</c:v>
                </c:pt>
                <c:pt idx="1218">
                  <c:v>-2.3477177902689831E-2</c:v>
                </c:pt>
                <c:pt idx="1219">
                  <c:v>-2.7998498626101147E-2</c:v>
                </c:pt>
                <c:pt idx="1220">
                  <c:v>-3.2224906619399682E-2</c:v>
                </c:pt>
                <c:pt idx="1221">
                  <c:v>-2.8257495740711423E-2</c:v>
                </c:pt>
                <c:pt idx="1222">
                  <c:v>-2.8780042653587225E-2</c:v>
                </c:pt>
                <c:pt idx="1223">
                  <c:v>-3.2959406249114663E-2</c:v>
                </c:pt>
                <c:pt idx="1224">
                  <c:v>-3.1463090887753065E-2</c:v>
                </c:pt>
                <c:pt idx="1225">
                  <c:v>-3.9372114104416267E-2</c:v>
                </c:pt>
                <c:pt idx="1226">
                  <c:v>-4.1592812020703515E-2</c:v>
                </c:pt>
                <c:pt idx="1227">
                  <c:v>-3.7231846932705176E-2</c:v>
                </c:pt>
                <c:pt idx="1228">
                  <c:v>-4.3792769933672336E-2</c:v>
                </c:pt>
                <c:pt idx="1229">
                  <c:v>-5.6764377374983278E-2</c:v>
                </c:pt>
                <c:pt idx="1230">
                  <c:v>-5.5228099568203126E-2</c:v>
                </c:pt>
                <c:pt idx="1231">
                  <c:v>-5.9872342750306451E-2</c:v>
                </c:pt>
                <c:pt idx="1232">
                  <c:v>-4.8629743390515005E-2</c:v>
                </c:pt>
                <c:pt idx="1233">
                  <c:v>-4.6018020533614971E-2</c:v>
                </c:pt>
                <c:pt idx="1234">
                  <c:v>-4.7525970530984514E-2</c:v>
                </c:pt>
                <c:pt idx="1235">
                  <c:v>-4.0603867960033367E-2</c:v>
                </c:pt>
                <c:pt idx="1236">
                  <c:v>-2.7079868235217824E-2</c:v>
                </c:pt>
                <c:pt idx="1237">
                  <c:v>-2.8940904142739692E-2</c:v>
                </c:pt>
                <c:pt idx="1238">
                  <c:v>-2.2908092445782562E-2</c:v>
                </c:pt>
                <c:pt idx="1239">
                  <c:v>-2.2766453398730069E-2</c:v>
                </c:pt>
                <c:pt idx="1240">
                  <c:v>-2.0582682805424302E-2</c:v>
                </c:pt>
                <c:pt idx="1241">
                  <c:v>-1.7547054514845763E-2</c:v>
                </c:pt>
                <c:pt idx="1242">
                  <c:v>-1.2896741087868728E-2</c:v>
                </c:pt>
                <c:pt idx="1243">
                  <c:v>-9.6865932571719784E-3</c:v>
                </c:pt>
                <c:pt idx="1244">
                  <c:v>-4.5592597538717727E-3</c:v>
                </c:pt>
                <c:pt idx="1245">
                  <c:v>-4.3290963024114545E-3</c:v>
                </c:pt>
                <c:pt idx="1246">
                  <c:v>-9.9324381745558559E-3</c:v>
                </c:pt>
                <c:pt idx="1247">
                  <c:v>-1.2985771346016041E-2</c:v>
                </c:pt>
                <c:pt idx="1248">
                  <c:v>-1.8754021537228809E-2</c:v>
                </c:pt>
                <c:pt idx="1249">
                  <c:v>-1.9473851408499068E-2</c:v>
                </c:pt>
                <c:pt idx="1250">
                  <c:v>-1.9364587000772808E-2</c:v>
                </c:pt>
                <c:pt idx="1251">
                  <c:v>-1.9163257212462589E-2</c:v>
                </c:pt>
                <c:pt idx="1252">
                  <c:v>-1.809489411469525E-2</c:v>
                </c:pt>
                <c:pt idx="1253">
                  <c:v>-2.3891472115318349E-2</c:v>
                </c:pt>
                <c:pt idx="1254">
                  <c:v>-1.741249742014582E-2</c:v>
                </c:pt>
                <c:pt idx="1255">
                  <c:v>-2.0661595988782141E-2</c:v>
                </c:pt>
                <c:pt idx="1256">
                  <c:v>-1.6933453928864698E-2</c:v>
                </c:pt>
                <c:pt idx="1257">
                  <c:v>-1.1414083777472874E-2</c:v>
                </c:pt>
                <c:pt idx="1258">
                  <c:v>-5.22496327501839E-3</c:v>
                </c:pt>
                <c:pt idx="1259">
                  <c:v>-1.3902884175680899E-2</c:v>
                </c:pt>
                <c:pt idx="1260">
                  <c:v>-1.1080220309420519E-2</c:v>
                </c:pt>
                <c:pt idx="1261">
                  <c:v>-1.8686237136139278E-2</c:v>
                </c:pt>
                <c:pt idx="1262">
                  <c:v>-1.567286641009764E-2</c:v>
                </c:pt>
                <c:pt idx="1263">
                  <c:v>-2.348425985504252E-2</c:v>
                </c:pt>
                <c:pt idx="1264">
                  <c:v>-3.062590294892488E-2</c:v>
                </c:pt>
                <c:pt idx="1265">
                  <c:v>-3.8833885725616767E-2</c:v>
                </c:pt>
                <c:pt idx="1266">
                  <c:v>-3.8261259292533087E-2</c:v>
                </c:pt>
                <c:pt idx="1267">
                  <c:v>-3.2217824667046993E-2</c:v>
                </c:pt>
                <c:pt idx="1268">
                  <c:v>-3.7420024523789279E-2</c:v>
                </c:pt>
                <c:pt idx="1269">
                  <c:v>-4.0457170375586278E-2</c:v>
                </c:pt>
                <c:pt idx="1270">
                  <c:v>-4.2574168275281495E-2</c:v>
                </c:pt>
                <c:pt idx="1271">
                  <c:v>-5.0007688976839847E-2</c:v>
                </c:pt>
                <c:pt idx="1272">
                  <c:v>-5.5662122076671108E-2</c:v>
                </c:pt>
                <c:pt idx="1273">
                  <c:v>-5.7611682388600795E-2</c:v>
                </c:pt>
                <c:pt idx="1274">
                  <c:v>-7.1319812874584679E-2</c:v>
                </c:pt>
                <c:pt idx="1275">
                  <c:v>-6.9809839462257189E-2</c:v>
                </c:pt>
                <c:pt idx="1276">
                  <c:v>-6.1772835249507239E-2</c:v>
                </c:pt>
                <c:pt idx="1277">
                  <c:v>-5.9148971902859782E-2</c:v>
                </c:pt>
                <c:pt idx="1278">
                  <c:v>-5.6065793360770798E-2</c:v>
                </c:pt>
                <c:pt idx="1279">
                  <c:v>-5.6107779221147021E-2</c:v>
                </c:pt>
                <c:pt idx="1280">
                  <c:v>-5.1508051168117353E-2</c:v>
                </c:pt>
                <c:pt idx="1281">
                  <c:v>-4.1246302209164393E-2</c:v>
                </c:pt>
                <c:pt idx="1282">
                  <c:v>-4.2693043904057738E-2</c:v>
                </c:pt>
                <c:pt idx="1283">
                  <c:v>-4.8301444313596877E-2</c:v>
                </c:pt>
                <c:pt idx="1284">
                  <c:v>-4.982962846054536E-2</c:v>
                </c:pt>
                <c:pt idx="1285">
                  <c:v>-4.6638703071948444E-2</c:v>
                </c:pt>
                <c:pt idx="1286">
                  <c:v>-3.4093024479274092E-2</c:v>
                </c:pt>
                <c:pt idx="1287">
                  <c:v>-3.6683501479116205E-2</c:v>
                </c:pt>
                <c:pt idx="1288">
                  <c:v>-2.7269057533780901E-2</c:v>
                </c:pt>
                <c:pt idx="1289">
                  <c:v>-1.8234003893050306E-2</c:v>
                </c:pt>
                <c:pt idx="1290">
                  <c:v>-1.5150319497221839E-2</c:v>
                </c:pt>
                <c:pt idx="1291">
                  <c:v>-2.1900431796751926E-2</c:v>
                </c:pt>
                <c:pt idx="1292">
                  <c:v>-1.8769197149412879E-2</c:v>
                </c:pt>
                <c:pt idx="1293">
                  <c:v>-2.9193325158736766E-2</c:v>
                </c:pt>
                <c:pt idx="1294">
                  <c:v>-2.4469157085796767E-2</c:v>
                </c:pt>
                <c:pt idx="1295">
                  <c:v>-3.7014835678471261E-2</c:v>
                </c:pt>
                <c:pt idx="1296">
                  <c:v>-3.0946614219750833E-2</c:v>
                </c:pt>
                <c:pt idx="1297">
                  <c:v>-2.8519527977758485E-2</c:v>
                </c:pt>
                <c:pt idx="1298">
                  <c:v>-1.5108839490584967E-2</c:v>
                </c:pt>
              </c:numCache>
            </c:numRef>
          </c:yVal>
          <c:smooth val="0"/>
          <c:extLst>
            <c:ext xmlns:c16="http://schemas.microsoft.com/office/drawing/2014/chart" uri="{C3380CC4-5D6E-409C-BE32-E72D297353CC}">
              <c16:uniqueId val="{00000003-DD5C-4B0C-B48F-954FA6DC574E}"/>
            </c:ext>
          </c:extLst>
        </c:ser>
        <c:ser>
          <c:idx val="4"/>
          <c:order val="4"/>
          <c:tx>
            <c:strRef>
              <c:f>'24.08.21 Eg Filtres +Lihgt  Abs'!$Y$1</c:f>
              <c:strCache>
                <c:ptCount val="1"/>
                <c:pt idx="0">
                  <c:v>Abs HL</c:v>
                </c:pt>
              </c:strCache>
            </c:strRef>
          </c:tx>
          <c:spPr>
            <a:ln w="19050" cap="rnd">
              <a:solidFill>
                <a:schemeClr val="accent6">
                  <a:lumMod val="75000"/>
                </a:schemeClr>
              </a:solidFill>
              <a:round/>
            </a:ln>
            <a:effectLst/>
          </c:spPr>
          <c:marker>
            <c:symbol val="none"/>
          </c:marker>
          <c:xVal>
            <c:numRef>
              <c:f>'24.08.21 Eg Filtres +Lihgt  Abs'!$T$2:$T$1300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Abs'!$Y$2:$Y$1300</c:f>
              <c:numCache>
                <c:formatCode>General</c:formatCode>
                <c:ptCount val="1299"/>
                <c:pt idx="0">
                  <c:v>12.74006164732732</c:v>
                </c:pt>
                <c:pt idx="1">
                  <c:v>11.986046637249702</c:v>
                </c:pt>
                <c:pt idx="2">
                  <c:v>12.231116707911179</c:v>
                </c:pt>
                <c:pt idx="3">
                  <c:v>12.416207237652808</c:v>
                </c:pt>
                <c:pt idx="4">
                  <c:v>11.39669008544873</c:v>
                </c:pt>
                <c:pt idx="5">
                  <c:v>11.675521014446268</c:v>
                </c:pt>
                <c:pt idx="6">
                  <c:v>11.610132984020982</c:v>
                </c:pt>
                <c:pt idx="7">
                  <c:v>12.078531132575513</c:v>
                </c:pt>
                <c:pt idx="8">
                  <c:v>12.087187416652879</c:v>
                </c:pt>
                <c:pt idx="9">
                  <c:v>11.690294766054132</c:v>
                </c:pt>
                <c:pt idx="10">
                  <c:v>10.170077076039581</c:v>
                </c:pt>
                <c:pt idx="11">
                  <c:v>10.174492996309937</c:v>
                </c:pt>
                <c:pt idx="12">
                  <c:v>10.433965449137576</c:v>
                </c:pt>
                <c:pt idx="13">
                  <c:v>10.654106502003707</c:v>
                </c:pt>
                <c:pt idx="14">
                  <c:v>10.813133649109895</c:v>
                </c:pt>
                <c:pt idx="15">
                  <c:v>11.523725443195666</c:v>
                </c:pt>
                <c:pt idx="16">
                  <c:v>9.9114148838120038</c:v>
                </c:pt>
                <c:pt idx="17">
                  <c:v>11.561706408823737</c:v>
                </c:pt>
                <c:pt idx="18">
                  <c:v>13.977309327112332</c:v>
                </c:pt>
                <c:pt idx="19">
                  <c:v>6.7064155759096007</c:v>
                </c:pt>
                <c:pt idx="20">
                  <c:v>3.938577519994868</c:v>
                </c:pt>
                <c:pt idx="21">
                  <c:v>2.77712026630565</c:v>
                </c:pt>
                <c:pt idx="22">
                  <c:v>1.88119688994973</c:v>
                </c:pt>
                <c:pt idx="23">
                  <c:v>1.4890030756141941</c:v>
                </c:pt>
                <c:pt idx="24">
                  <c:v>1.7388023673113864</c:v>
                </c:pt>
                <c:pt idx="25">
                  <c:v>1.8044523819973595</c:v>
                </c:pt>
                <c:pt idx="26">
                  <c:v>2.2110195441608904</c:v>
                </c:pt>
                <c:pt idx="27">
                  <c:v>1.8803528684913282</c:v>
                </c:pt>
                <c:pt idx="28">
                  <c:v>1.9162440369883962</c:v>
                </c:pt>
                <c:pt idx="29">
                  <c:v>1.8958653076795822</c:v>
                </c:pt>
                <c:pt idx="30">
                  <c:v>2.1645524491814676</c:v>
                </c:pt>
                <c:pt idx="31">
                  <c:v>1.8995411899352126</c:v>
                </c:pt>
                <c:pt idx="32">
                  <c:v>2.1170651010631292</c:v>
                </c:pt>
                <c:pt idx="33">
                  <c:v>1.7564694244786478</c:v>
                </c:pt>
                <c:pt idx="34">
                  <c:v>2.195522634967471</c:v>
                </c:pt>
                <c:pt idx="35">
                  <c:v>2.0680504117136671</c:v>
                </c:pt>
                <c:pt idx="36">
                  <c:v>1.9945172366062232</c:v>
                </c:pt>
                <c:pt idx="37">
                  <c:v>1.6237197038497504</c:v>
                </c:pt>
                <c:pt idx="38">
                  <c:v>1.5707847036303049</c:v>
                </c:pt>
                <c:pt idx="39">
                  <c:v>1.5143351980580753</c:v>
                </c:pt>
                <c:pt idx="40">
                  <c:v>1.6273604748127115</c:v>
                </c:pt>
                <c:pt idx="41">
                  <c:v>1.308144131856408</c:v>
                </c:pt>
                <c:pt idx="42">
                  <c:v>1.2925358118304799</c:v>
                </c:pt>
                <c:pt idx="43">
                  <c:v>1.2706027326038734</c:v>
                </c:pt>
                <c:pt idx="44">
                  <c:v>1.4774237764220914</c:v>
                </c:pt>
                <c:pt idx="45">
                  <c:v>1.8109641763532194</c:v>
                </c:pt>
                <c:pt idx="46">
                  <c:v>1.8369593620548204</c:v>
                </c:pt>
                <c:pt idx="47">
                  <c:v>1.7028740618701486</c:v>
                </c:pt>
                <c:pt idx="48">
                  <c:v>1.7390467959257394</c:v>
                </c:pt>
                <c:pt idx="49">
                  <c:v>1.668205711662013</c:v>
                </c:pt>
                <c:pt idx="50">
                  <c:v>1.6401301818697436</c:v>
                </c:pt>
                <c:pt idx="51">
                  <c:v>1.6589424073517645</c:v>
                </c:pt>
                <c:pt idx="52">
                  <c:v>1.5450244935027224</c:v>
                </c:pt>
                <c:pt idx="53">
                  <c:v>1.3292656000486154</c:v>
                </c:pt>
                <c:pt idx="54">
                  <c:v>1.3879791087808617</c:v>
                </c:pt>
                <c:pt idx="55">
                  <c:v>1.2960725993497655</c:v>
                </c:pt>
                <c:pt idx="56">
                  <c:v>1.4424657580494322</c:v>
                </c:pt>
                <c:pt idx="57">
                  <c:v>1.3605787961553135</c:v>
                </c:pt>
                <c:pt idx="58">
                  <c:v>1.3660649356349235</c:v>
                </c:pt>
                <c:pt idx="59">
                  <c:v>1.378235049847907</c:v>
                </c:pt>
                <c:pt idx="60">
                  <c:v>1.3207011455059232</c:v>
                </c:pt>
                <c:pt idx="61">
                  <c:v>1.3785807610372687</c:v>
                </c:pt>
                <c:pt idx="62">
                  <c:v>1.481220522550565</c:v>
                </c:pt>
                <c:pt idx="63">
                  <c:v>1.5159732749045409</c:v>
                </c:pt>
                <c:pt idx="64">
                  <c:v>1.8144179121609987</c:v>
                </c:pt>
                <c:pt idx="65">
                  <c:v>1.9724295326484376</c:v>
                </c:pt>
                <c:pt idx="66">
                  <c:v>1.7332892191451073</c:v>
                </c:pt>
                <c:pt idx="67">
                  <c:v>2.089313000293719</c:v>
                </c:pt>
                <c:pt idx="68">
                  <c:v>1.9308273773552416</c:v>
                </c:pt>
                <c:pt idx="69">
                  <c:v>1.7434465109840951</c:v>
                </c:pt>
                <c:pt idx="70">
                  <c:v>1.8879119246727725</c:v>
                </c:pt>
                <c:pt idx="71">
                  <c:v>1.7179408577283666</c:v>
                </c:pt>
                <c:pt idx="72">
                  <c:v>1.3371089226572495</c:v>
                </c:pt>
                <c:pt idx="73">
                  <c:v>1.2847971478826874</c:v>
                </c:pt>
                <c:pt idx="74">
                  <c:v>1.3356031883754611</c:v>
                </c:pt>
                <c:pt idx="75">
                  <c:v>1.4388817053284759</c:v>
                </c:pt>
                <c:pt idx="76">
                  <c:v>1.7261967380258674</c:v>
                </c:pt>
                <c:pt idx="77">
                  <c:v>1.5346612604278849</c:v>
                </c:pt>
                <c:pt idx="78">
                  <c:v>1.5526503961836722</c:v>
                </c:pt>
                <c:pt idx="79">
                  <c:v>1.7414080303577635</c:v>
                </c:pt>
                <c:pt idx="80">
                  <c:v>1.9092265049746622</c:v>
                </c:pt>
                <c:pt idx="81">
                  <c:v>1.6514184624629895</c:v>
                </c:pt>
                <c:pt idx="82">
                  <c:v>1.4948146697681639</c:v>
                </c:pt>
                <c:pt idx="83">
                  <c:v>1.560666574386987</c:v>
                </c:pt>
                <c:pt idx="84">
                  <c:v>1.410175522702489</c:v>
                </c:pt>
                <c:pt idx="85">
                  <c:v>1.3954915749778021</c:v>
                </c:pt>
                <c:pt idx="86">
                  <c:v>1.4411511102258261</c:v>
                </c:pt>
                <c:pt idx="87">
                  <c:v>1.3474464974797518</c:v>
                </c:pt>
                <c:pt idx="88">
                  <c:v>1.2510106312942901</c:v>
                </c:pt>
                <c:pt idx="89">
                  <c:v>1.5374195225539413</c:v>
                </c:pt>
                <c:pt idx="90">
                  <c:v>1.3131690980111477</c:v>
                </c:pt>
                <c:pt idx="91">
                  <c:v>1.4536925938805065</c:v>
                </c:pt>
                <c:pt idx="92">
                  <c:v>1.343320920591085</c:v>
                </c:pt>
                <c:pt idx="93">
                  <c:v>1.2674670240816202</c:v>
                </c:pt>
                <c:pt idx="94">
                  <c:v>1.1856354299951721</c:v>
                </c:pt>
                <c:pt idx="95">
                  <c:v>1.1453377942680816</c:v>
                </c:pt>
                <c:pt idx="96">
                  <c:v>1.042917478333969</c:v>
                </c:pt>
                <c:pt idx="97">
                  <c:v>1.1434728444535973</c:v>
                </c:pt>
                <c:pt idx="98">
                  <c:v>1.1167632789896049</c:v>
                </c:pt>
                <c:pt idx="99">
                  <c:v>1.3426531308131977</c:v>
                </c:pt>
                <c:pt idx="100">
                  <c:v>1.4181025722397962</c:v>
                </c:pt>
                <c:pt idx="101">
                  <c:v>1.3430258506892276</c:v>
                </c:pt>
                <c:pt idx="102">
                  <c:v>1.6032937093392661</c:v>
                </c:pt>
                <c:pt idx="103">
                  <c:v>1.4835446200384197</c:v>
                </c:pt>
                <c:pt idx="104">
                  <c:v>1.5177295147551828</c:v>
                </c:pt>
                <c:pt idx="105">
                  <c:v>1.5022211268699293</c:v>
                </c:pt>
                <c:pt idx="106">
                  <c:v>1.5247011320015798</c:v>
                </c:pt>
                <c:pt idx="107">
                  <c:v>1.6843285471689831</c:v>
                </c:pt>
                <c:pt idx="108">
                  <c:v>1.7275687793086449</c:v>
                </c:pt>
                <c:pt idx="109">
                  <c:v>1.7200333557280358</c:v>
                </c:pt>
                <c:pt idx="110">
                  <c:v>1.8074422436116013</c:v>
                </c:pt>
                <c:pt idx="111">
                  <c:v>1.7023568455204403</c:v>
                </c:pt>
                <c:pt idx="112">
                  <c:v>1.7067092953771255</c:v>
                </c:pt>
                <c:pt idx="113">
                  <c:v>1.6632921563397827</c:v>
                </c:pt>
                <c:pt idx="114">
                  <c:v>1.2910145475538566</c:v>
                </c:pt>
                <c:pt idx="115">
                  <c:v>1.4081100333894887</c:v>
                </c:pt>
                <c:pt idx="116">
                  <c:v>1.4614940530248042</c:v>
                </c:pt>
                <c:pt idx="117">
                  <c:v>1.6539957663883644</c:v>
                </c:pt>
                <c:pt idx="118">
                  <c:v>1.6451240880348141</c:v>
                </c:pt>
                <c:pt idx="119">
                  <c:v>1.608351761135175</c:v>
                </c:pt>
                <c:pt idx="120">
                  <c:v>1.7130536358756381</c:v>
                </c:pt>
                <c:pt idx="121">
                  <c:v>1.9425997886570265</c:v>
                </c:pt>
                <c:pt idx="122">
                  <c:v>2.0625966826580595</c:v>
                </c:pt>
                <c:pt idx="123">
                  <c:v>1.8899260974811021</c:v>
                </c:pt>
                <c:pt idx="124">
                  <c:v>1.6028129547165606</c:v>
                </c:pt>
                <c:pt idx="125">
                  <c:v>1.8332780780618565</c:v>
                </c:pt>
                <c:pt idx="126">
                  <c:v>1.8226197750851616</c:v>
                </c:pt>
                <c:pt idx="127">
                  <c:v>1.9404796067535219</c:v>
                </c:pt>
                <c:pt idx="128">
                  <c:v>1.8801043885739748</c:v>
                </c:pt>
                <c:pt idx="129">
                  <c:v>1.7258091633721695</c:v>
                </c:pt>
                <c:pt idx="130">
                  <c:v>1.6643130846958651</c:v>
                </c:pt>
                <c:pt idx="131">
                  <c:v>1.8558701692431827</c:v>
                </c:pt>
                <c:pt idx="132">
                  <c:v>1.5833788542239897</c:v>
                </c:pt>
                <c:pt idx="133">
                  <c:v>1.699484471693208</c:v>
                </c:pt>
                <c:pt idx="134">
                  <c:v>1.589399765699643</c:v>
                </c:pt>
                <c:pt idx="135">
                  <c:v>1.7137261521736928</c:v>
                </c:pt>
                <c:pt idx="136">
                  <c:v>2.0384016259229369</c:v>
                </c:pt>
                <c:pt idx="137">
                  <c:v>2.1559589603006062</c:v>
                </c:pt>
                <c:pt idx="138">
                  <c:v>1.9196079689130015</c:v>
                </c:pt>
                <c:pt idx="139">
                  <c:v>1.8420572516635658</c:v>
                </c:pt>
                <c:pt idx="140">
                  <c:v>1.5897441264546706</c:v>
                </c:pt>
                <c:pt idx="141">
                  <c:v>1.5078693184695526</c:v>
                </c:pt>
                <c:pt idx="142">
                  <c:v>1.417721074540599</c:v>
                </c:pt>
                <c:pt idx="143">
                  <c:v>1.3543573451811437</c:v>
                </c:pt>
                <c:pt idx="144">
                  <c:v>1.3081623627199097</c:v>
                </c:pt>
                <c:pt idx="145">
                  <c:v>1.4060107832181523</c:v>
                </c:pt>
                <c:pt idx="146">
                  <c:v>1.5051670993683341</c:v>
                </c:pt>
                <c:pt idx="147">
                  <c:v>1.8125185262710117</c:v>
                </c:pt>
                <c:pt idx="148">
                  <c:v>1.7444984993298467</c:v>
                </c:pt>
                <c:pt idx="149">
                  <c:v>1.7086539208172826</c:v>
                </c:pt>
                <c:pt idx="150">
                  <c:v>1.4680510869308341</c:v>
                </c:pt>
                <c:pt idx="151">
                  <c:v>1.381653674363017</c:v>
                </c:pt>
                <c:pt idx="152">
                  <c:v>1.4061208436163279</c:v>
                </c:pt>
                <c:pt idx="153">
                  <c:v>1.4927052913393268</c:v>
                </c:pt>
                <c:pt idx="154">
                  <c:v>1.2700078662799921</c:v>
                </c:pt>
                <c:pt idx="155">
                  <c:v>1.3267078774210752</c:v>
                </c:pt>
                <c:pt idx="156">
                  <c:v>1.4825851364445086</c:v>
                </c:pt>
                <c:pt idx="157">
                  <c:v>1.5822026259195612</c:v>
                </c:pt>
                <c:pt idx="158">
                  <c:v>1.7538752401241049</c:v>
                </c:pt>
                <c:pt idx="159">
                  <c:v>1.6700753879966643</c:v>
                </c:pt>
                <c:pt idx="160">
                  <c:v>1.7233155863754677</c:v>
                </c:pt>
                <c:pt idx="161">
                  <c:v>1.7795638772320146</c:v>
                </c:pt>
                <c:pt idx="162">
                  <c:v>1.7720000945304031</c:v>
                </c:pt>
                <c:pt idx="163">
                  <c:v>1.5502013835199744</c:v>
                </c:pt>
                <c:pt idx="164">
                  <c:v>1.653666935628171</c:v>
                </c:pt>
                <c:pt idx="165">
                  <c:v>1.6407223473249579</c:v>
                </c:pt>
                <c:pt idx="166">
                  <c:v>1.623003973653026</c:v>
                </c:pt>
                <c:pt idx="167">
                  <c:v>1.5384890665460278</c:v>
                </c:pt>
                <c:pt idx="168">
                  <c:v>1.6072146954264162</c:v>
                </c:pt>
                <c:pt idx="169">
                  <c:v>1.5301177241130177</c:v>
                </c:pt>
                <c:pt idx="170">
                  <c:v>1.4573691513533038</c:v>
                </c:pt>
                <c:pt idx="171">
                  <c:v>1.3182251241555565</c:v>
                </c:pt>
                <c:pt idx="172">
                  <c:v>1.2288527047511653</c:v>
                </c:pt>
                <c:pt idx="173">
                  <c:v>1.3273270515629589</c:v>
                </c:pt>
                <c:pt idx="174">
                  <c:v>1.2062788444333405</c:v>
                </c:pt>
                <c:pt idx="175">
                  <c:v>1.0962278992981116</c:v>
                </c:pt>
                <c:pt idx="176">
                  <c:v>1.2162896141471498</c:v>
                </c:pt>
                <c:pt idx="177">
                  <c:v>1.4020803440906682</c:v>
                </c:pt>
                <c:pt idx="178">
                  <c:v>1.4839862120654554</c:v>
                </c:pt>
                <c:pt idx="179">
                  <c:v>1.6044969463303633</c:v>
                </c:pt>
                <c:pt idx="180">
                  <c:v>1.5320488452098404</c:v>
                </c:pt>
                <c:pt idx="181">
                  <c:v>1.6633792593542895</c:v>
                </c:pt>
                <c:pt idx="182">
                  <c:v>1.7764599039165969</c:v>
                </c:pt>
                <c:pt idx="183">
                  <c:v>1.6793015553627435</c:v>
                </c:pt>
                <c:pt idx="184">
                  <c:v>1.7096275839716946</c:v>
                </c:pt>
                <c:pt idx="185">
                  <c:v>1.744114975979149</c:v>
                </c:pt>
                <c:pt idx="186">
                  <c:v>1.6059095006431441</c:v>
                </c:pt>
                <c:pt idx="187">
                  <c:v>1.5991964915716015</c:v>
                </c:pt>
                <c:pt idx="188">
                  <c:v>1.5619096491909208</c:v>
                </c:pt>
                <c:pt idx="189">
                  <c:v>1.5600237676442685</c:v>
                </c:pt>
                <c:pt idx="190">
                  <c:v>1.6205664396811623</c:v>
                </c:pt>
                <c:pt idx="191">
                  <c:v>1.5882768795513855</c:v>
                </c:pt>
                <c:pt idx="192">
                  <c:v>1.601542196008791</c:v>
                </c:pt>
                <c:pt idx="193">
                  <c:v>1.6541517415538769</c:v>
                </c:pt>
                <c:pt idx="194">
                  <c:v>1.718027285525707</c:v>
                </c:pt>
                <c:pt idx="195">
                  <c:v>1.7400076299539835</c:v>
                </c:pt>
                <c:pt idx="196">
                  <c:v>1.7056762131120418</c:v>
                </c:pt>
                <c:pt idx="197">
                  <c:v>1.6797026343597758</c:v>
                </c:pt>
                <c:pt idx="198">
                  <c:v>1.6722563394451737</c:v>
                </c:pt>
                <c:pt idx="199">
                  <c:v>1.6903427064729692</c:v>
                </c:pt>
                <c:pt idx="200">
                  <c:v>1.6978457196295755</c:v>
                </c:pt>
                <c:pt idx="201">
                  <c:v>1.6976762401207286</c:v>
                </c:pt>
                <c:pt idx="202">
                  <c:v>1.7075816759565292</c:v>
                </c:pt>
                <c:pt idx="203">
                  <c:v>1.7006674521693039</c:v>
                </c:pt>
                <c:pt idx="204">
                  <c:v>1.7004358526811183</c:v>
                </c:pt>
                <c:pt idx="205">
                  <c:v>1.717429043115992</c:v>
                </c:pt>
                <c:pt idx="206">
                  <c:v>1.6928875999743414</c:v>
                </c:pt>
                <c:pt idx="207">
                  <c:v>1.7094932157555169</c:v>
                </c:pt>
                <c:pt idx="208">
                  <c:v>1.6775729994159367</c:v>
                </c:pt>
                <c:pt idx="209">
                  <c:v>1.6750004220107291</c:v>
                </c:pt>
                <c:pt idx="210">
                  <c:v>1.7072062552118323</c:v>
                </c:pt>
                <c:pt idx="211">
                  <c:v>1.7348374921083991</c:v>
                </c:pt>
                <c:pt idx="212">
                  <c:v>1.7298746459329981</c:v>
                </c:pt>
                <c:pt idx="213">
                  <c:v>1.709343317544505</c:v>
                </c:pt>
                <c:pt idx="214">
                  <c:v>1.7065276619592775</c:v>
                </c:pt>
                <c:pt idx="215">
                  <c:v>1.7238618370633452</c:v>
                </c:pt>
                <c:pt idx="216">
                  <c:v>1.7359867117261587</c:v>
                </c:pt>
                <c:pt idx="217">
                  <c:v>1.7355309401386219</c:v>
                </c:pt>
                <c:pt idx="218">
                  <c:v>1.7327132589018941</c:v>
                </c:pt>
                <c:pt idx="219">
                  <c:v>1.7365370137170366</c:v>
                </c:pt>
                <c:pt idx="220">
                  <c:v>1.7584451099084741</c:v>
                </c:pt>
                <c:pt idx="221">
                  <c:v>1.7630804757580154</c:v>
                </c:pt>
                <c:pt idx="222">
                  <c:v>1.7616503657988998</c:v>
                </c:pt>
                <c:pt idx="223">
                  <c:v>1.7604174192524669</c:v>
                </c:pt>
                <c:pt idx="224">
                  <c:v>1.7727745686206324</c:v>
                </c:pt>
                <c:pt idx="225">
                  <c:v>1.7725267639204458</c:v>
                </c:pt>
                <c:pt idx="226">
                  <c:v>1.7816840591355192</c:v>
                </c:pt>
                <c:pt idx="227">
                  <c:v>1.7832012721091419</c:v>
                </c:pt>
                <c:pt idx="228">
                  <c:v>1.7848542037332755</c:v>
                </c:pt>
                <c:pt idx="229">
                  <c:v>1.7865847853315819</c:v>
                </c:pt>
                <c:pt idx="230">
                  <c:v>1.796937890148919</c:v>
                </c:pt>
                <c:pt idx="231">
                  <c:v>1.8004935837488729</c:v>
                </c:pt>
                <c:pt idx="232">
                  <c:v>1.8040364482226592</c:v>
                </c:pt>
                <c:pt idx="233">
                  <c:v>1.8098824784521319</c:v>
                </c:pt>
                <c:pt idx="234">
                  <c:v>1.8142653130813198</c:v>
                </c:pt>
                <c:pt idx="235">
                  <c:v>1.8217723775409265</c:v>
                </c:pt>
                <c:pt idx="236">
                  <c:v>1.8327385795456461</c:v>
                </c:pt>
                <c:pt idx="237">
                  <c:v>1.8319553276322493</c:v>
                </c:pt>
                <c:pt idx="238">
                  <c:v>1.8332078554765172</c:v>
                </c:pt>
                <c:pt idx="239">
                  <c:v>1.8401787975057473</c:v>
                </c:pt>
                <c:pt idx="240">
                  <c:v>1.8436575163486955</c:v>
                </c:pt>
                <c:pt idx="241">
                  <c:v>1.8506021249084235</c:v>
                </c:pt>
                <c:pt idx="242">
                  <c:v>1.8556709801789999</c:v>
                </c:pt>
                <c:pt idx="243">
                  <c:v>1.8590842029567758</c:v>
                </c:pt>
                <c:pt idx="244">
                  <c:v>1.8643846577155374</c:v>
                </c:pt>
                <c:pt idx="245">
                  <c:v>1.8683488577013578</c:v>
                </c:pt>
                <c:pt idx="246">
                  <c:v>1.8712286589174238</c:v>
                </c:pt>
                <c:pt idx="247">
                  <c:v>1.8746459329982001</c:v>
                </c:pt>
                <c:pt idx="248">
                  <c:v>1.8762867107133328</c:v>
                </c:pt>
                <c:pt idx="249">
                  <c:v>1.8770132443847252</c:v>
                </c:pt>
                <c:pt idx="250">
                  <c:v>1.8762374198601621</c:v>
                </c:pt>
                <c:pt idx="251">
                  <c:v>1.8747519420933756</c:v>
                </c:pt>
                <c:pt idx="252">
                  <c:v>1.8753751675382591</c:v>
                </c:pt>
                <c:pt idx="253">
                  <c:v>1.8745446504231922</c:v>
                </c:pt>
                <c:pt idx="254">
                  <c:v>1.873549380319445</c:v>
                </c:pt>
                <c:pt idx="255">
                  <c:v>1.8687870736425602</c:v>
                </c:pt>
                <c:pt idx="256">
                  <c:v>1.8658248959321539</c:v>
                </c:pt>
                <c:pt idx="257">
                  <c:v>1.8632145063656096</c:v>
                </c:pt>
                <c:pt idx="258">
                  <c:v>1.8591436220674473</c:v>
                </c:pt>
                <c:pt idx="259">
                  <c:v>1.8529998210674505</c:v>
                </c:pt>
                <c:pt idx="260">
                  <c:v>1.8468573705017874</c:v>
                </c:pt>
                <c:pt idx="261">
                  <c:v>1.8399789332243981</c:v>
                </c:pt>
                <c:pt idx="262">
                  <c:v>1.8351896178608442</c:v>
                </c:pt>
                <c:pt idx="263">
                  <c:v>1.8273625004642116</c:v>
                </c:pt>
                <c:pt idx="264">
                  <c:v>1.8197946664595996</c:v>
                </c:pt>
                <c:pt idx="265">
                  <c:v>1.8127697070570319</c:v>
                </c:pt>
                <c:pt idx="266">
                  <c:v>1.8048278027420568</c:v>
                </c:pt>
                <c:pt idx="267">
                  <c:v>1.7965469394093874</c:v>
                </c:pt>
                <c:pt idx="268">
                  <c:v>1.7873471055128105</c:v>
                </c:pt>
                <c:pt idx="269">
                  <c:v>1.7780932542428958</c:v>
                </c:pt>
                <c:pt idx="270">
                  <c:v>1.7692695163081826</c:v>
                </c:pt>
                <c:pt idx="271">
                  <c:v>1.7579096626952642</c:v>
                </c:pt>
                <c:pt idx="272">
                  <c:v>1.7476943021799385</c:v>
                </c:pt>
                <c:pt idx="273">
                  <c:v>1.7367868440687235</c:v>
                </c:pt>
                <c:pt idx="274">
                  <c:v>1.7260448141633551</c:v>
                </c:pt>
                <c:pt idx="275">
                  <c:v>1.7149023804781209</c:v>
                </c:pt>
                <c:pt idx="276">
                  <c:v>1.7028666344813148</c:v>
                </c:pt>
                <c:pt idx="277">
                  <c:v>1.6908673502115115</c:v>
                </c:pt>
                <c:pt idx="278">
                  <c:v>1.6804176893393334</c:v>
                </c:pt>
                <c:pt idx="279">
                  <c:v>1.6677810000641455</c:v>
                </c:pt>
                <c:pt idx="280">
                  <c:v>1.6561773930540409</c:v>
                </c:pt>
                <c:pt idx="281">
                  <c:v>1.644399580014922</c:v>
                </c:pt>
                <c:pt idx="282">
                  <c:v>1.6335650453577131</c:v>
                </c:pt>
                <c:pt idx="283">
                  <c:v>1.6240876972056137</c:v>
                </c:pt>
                <c:pt idx="284">
                  <c:v>1.6150830010702188</c:v>
                </c:pt>
                <c:pt idx="285">
                  <c:v>1.6057157133162951</c:v>
                </c:pt>
                <c:pt idx="286">
                  <c:v>1.598897370366744</c:v>
                </c:pt>
                <c:pt idx="287">
                  <c:v>1.5919244026860135</c:v>
                </c:pt>
                <c:pt idx="288">
                  <c:v>1.585180333624802</c:v>
                </c:pt>
                <c:pt idx="289">
                  <c:v>1.5768906924689652</c:v>
                </c:pt>
                <c:pt idx="290">
                  <c:v>1.5695699879473732</c:v>
                </c:pt>
                <c:pt idx="291">
                  <c:v>1.5635045121387161</c:v>
                </c:pt>
                <c:pt idx="292">
                  <c:v>1.5591574640193651</c:v>
                </c:pt>
                <c:pt idx="293">
                  <c:v>1.5526254131485036</c:v>
                </c:pt>
                <c:pt idx="294">
                  <c:v>1.5473742492429126</c:v>
                </c:pt>
                <c:pt idx="295">
                  <c:v>1.5416484076691164</c:v>
                </c:pt>
                <c:pt idx="296">
                  <c:v>1.539714585703627</c:v>
                </c:pt>
                <c:pt idx="297">
                  <c:v>1.5357780696216421</c:v>
                </c:pt>
                <c:pt idx="298">
                  <c:v>1.5315721418901351</c:v>
                </c:pt>
                <c:pt idx="299">
                  <c:v>1.5260205063453531</c:v>
                </c:pt>
                <c:pt idx="300">
                  <c:v>1.5221656915405415</c:v>
                </c:pt>
                <c:pt idx="301">
                  <c:v>1.5177707030023528</c:v>
                </c:pt>
                <c:pt idx="302">
                  <c:v>1.5169327584984518</c:v>
                </c:pt>
                <c:pt idx="303">
                  <c:v>1.5093959844835094</c:v>
                </c:pt>
                <c:pt idx="304">
                  <c:v>1.5055580501078658</c:v>
                </c:pt>
                <c:pt idx="305">
                  <c:v>1.4998274820139026</c:v>
                </c:pt>
                <c:pt idx="306">
                  <c:v>1.4947903619501619</c:v>
                </c:pt>
                <c:pt idx="307">
                  <c:v>1.491302865284047</c:v>
                </c:pt>
                <c:pt idx="308">
                  <c:v>1.4858471105769391</c:v>
                </c:pt>
                <c:pt idx="309">
                  <c:v>1.4803332871934933</c:v>
                </c:pt>
                <c:pt idx="310">
                  <c:v>1.4781097970634804</c:v>
                </c:pt>
                <c:pt idx="311">
                  <c:v>1.4741591014209943</c:v>
                </c:pt>
                <c:pt idx="312">
                  <c:v>1.4711570858977516</c:v>
                </c:pt>
                <c:pt idx="313">
                  <c:v>1.4694791712384494</c:v>
                </c:pt>
                <c:pt idx="314">
                  <c:v>1.4636925601196482</c:v>
                </c:pt>
                <c:pt idx="315">
                  <c:v>1.4617141738211552</c:v>
                </c:pt>
                <c:pt idx="316">
                  <c:v>1.4546878639842538</c:v>
                </c:pt>
                <c:pt idx="317">
                  <c:v>1.4520234570443717</c:v>
                </c:pt>
                <c:pt idx="318">
                  <c:v>1.4458648012667072</c:v>
                </c:pt>
                <c:pt idx="319">
                  <c:v>1.4407095181987903</c:v>
                </c:pt>
                <c:pt idx="320">
                  <c:v>1.4339971843444146</c:v>
                </c:pt>
                <c:pt idx="321">
                  <c:v>1.4302233955996098</c:v>
                </c:pt>
                <c:pt idx="322">
                  <c:v>1.4232409748785451</c:v>
                </c:pt>
                <c:pt idx="323">
                  <c:v>1.419833153838103</c:v>
                </c:pt>
                <c:pt idx="324">
                  <c:v>1.4127190657695281</c:v>
                </c:pt>
                <c:pt idx="325">
                  <c:v>1.4095063824902683</c:v>
                </c:pt>
                <c:pt idx="326">
                  <c:v>1.4040675082123286</c:v>
                </c:pt>
                <c:pt idx="327">
                  <c:v>1.4008845344884044</c:v>
                </c:pt>
                <c:pt idx="328">
                  <c:v>1.3963342460018704</c:v>
                </c:pt>
                <c:pt idx="329">
                  <c:v>1.3931046822934423</c:v>
                </c:pt>
                <c:pt idx="330">
                  <c:v>1.3913464167913003</c:v>
                </c:pt>
                <c:pt idx="331">
                  <c:v>1.390341693647219</c:v>
                </c:pt>
                <c:pt idx="332">
                  <c:v>1.3893383209374712</c:v>
                </c:pt>
                <c:pt idx="333">
                  <c:v>1.3874591915624859</c:v>
                </c:pt>
                <c:pt idx="334">
                  <c:v>1.3838899936191975</c:v>
                </c:pt>
                <c:pt idx="335">
                  <c:v>1.3824301741047462</c:v>
                </c:pt>
                <c:pt idx="336">
                  <c:v>1.3792370721233214</c:v>
                </c:pt>
                <c:pt idx="337">
                  <c:v>1.3751796921684933</c:v>
                </c:pt>
                <c:pt idx="338">
                  <c:v>1.3711412182943337</c:v>
                </c:pt>
                <c:pt idx="339">
                  <c:v>1.3668097001698172</c:v>
                </c:pt>
                <c:pt idx="340">
                  <c:v>1.3672783008835216</c:v>
                </c:pt>
                <c:pt idx="341">
                  <c:v>1.3666064598026337</c:v>
                </c:pt>
                <c:pt idx="342">
                  <c:v>1.3631763565956898</c:v>
                </c:pt>
                <c:pt idx="343">
                  <c:v>1.3616240323293975</c:v>
                </c:pt>
                <c:pt idx="344">
                  <c:v>1.3598374077062536</c:v>
                </c:pt>
                <c:pt idx="345">
                  <c:v>1.3572283685740425</c:v>
                </c:pt>
                <c:pt idx="346">
                  <c:v>1.3541568056826274</c:v>
                </c:pt>
                <c:pt idx="347">
                  <c:v>1.3510825419225456</c:v>
                </c:pt>
                <c:pt idx="348">
                  <c:v>1.3471899149563977</c:v>
                </c:pt>
                <c:pt idx="349">
                  <c:v>1.345389110772752</c:v>
                </c:pt>
                <c:pt idx="350">
                  <c:v>1.3457267193561127</c:v>
                </c:pt>
                <c:pt idx="351">
                  <c:v>1.3434235536004266</c:v>
                </c:pt>
                <c:pt idx="352">
                  <c:v>1.3403351102798438</c:v>
                </c:pt>
                <c:pt idx="353">
                  <c:v>1.3373945395187725</c:v>
                </c:pt>
                <c:pt idx="354">
                  <c:v>1.3329043453600764</c:v>
                </c:pt>
                <c:pt idx="355">
                  <c:v>1.3316275096978065</c:v>
                </c:pt>
                <c:pt idx="356">
                  <c:v>1.328324347318206</c:v>
                </c:pt>
                <c:pt idx="357">
                  <c:v>1.3238544096745113</c:v>
                </c:pt>
                <c:pt idx="358">
                  <c:v>1.320095475707374</c:v>
                </c:pt>
                <c:pt idx="359">
                  <c:v>1.3172048710166404</c:v>
                </c:pt>
                <c:pt idx="360">
                  <c:v>1.3141029233527231</c:v>
                </c:pt>
                <c:pt idx="361">
                  <c:v>1.3115560041998509</c:v>
                </c:pt>
                <c:pt idx="362">
                  <c:v>1.309101589798819</c:v>
                </c:pt>
                <c:pt idx="363">
                  <c:v>1.3068612192396378</c:v>
                </c:pt>
                <c:pt idx="364">
                  <c:v>1.305102278520329</c:v>
                </c:pt>
                <c:pt idx="365">
                  <c:v>1.3034500221133618</c:v>
                </c:pt>
                <c:pt idx="366">
                  <c:v>1.3033419873666867</c:v>
                </c:pt>
                <c:pt idx="367">
                  <c:v>1.3036849976873808</c:v>
                </c:pt>
                <c:pt idx="368">
                  <c:v>1.3042974196575969</c:v>
                </c:pt>
                <c:pt idx="369">
                  <c:v>1.3040698714724122</c:v>
                </c:pt>
                <c:pt idx="370">
                  <c:v>1.302909848379985</c:v>
                </c:pt>
                <c:pt idx="371">
                  <c:v>1.3034007312601914</c:v>
                </c:pt>
                <c:pt idx="372">
                  <c:v>1.3034473212446953</c:v>
                </c:pt>
                <c:pt idx="373">
                  <c:v>1.3030691996313313</c:v>
                </c:pt>
                <c:pt idx="374">
                  <c:v>1.3013109341291893</c:v>
                </c:pt>
                <c:pt idx="375">
                  <c:v>1.3001954753697655</c:v>
                </c:pt>
                <c:pt idx="376">
                  <c:v>1.2993014878410267</c:v>
                </c:pt>
                <c:pt idx="377">
                  <c:v>1.3024729828731163</c:v>
                </c:pt>
                <c:pt idx="378">
                  <c:v>1.3023966833332767</c:v>
                </c:pt>
                <c:pt idx="379">
                  <c:v>1.3030523192021632</c:v>
                </c:pt>
                <c:pt idx="380">
                  <c:v>1.3042920179202635</c:v>
                </c:pt>
                <c:pt idx="381">
                  <c:v>1.3066147649737847</c:v>
                </c:pt>
                <c:pt idx="382">
                  <c:v>1.3082575683404174</c:v>
                </c:pt>
                <c:pt idx="383">
                  <c:v>1.3093169840750027</c:v>
                </c:pt>
                <c:pt idx="384">
                  <c:v>1.3100138081910593</c:v>
                </c:pt>
                <c:pt idx="385">
                  <c:v>1.3121866570335681</c:v>
                </c:pt>
                <c:pt idx="386">
                  <c:v>1.3139820594798799</c:v>
                </c:pt>
                <c:pt idx="387">
                  <c:v>1.3155985293770105</c:v>
                </c:pt>
                <c:pt idx="388">
                  <c:v>1.3159449157835388</c:v>
                </c:pt>
                <c:pt idx="389">
                  <c:v>1.3176849504221793</c:v>
                </c:pt>
                <c:pt idx="390">
                  <c:v>1.3179368064253663</c:v>
                </c:pt>
                <c:pt idx="391">
                  <c:v>1.3168780659079473</c:v>
                </c:pt>
                <c:pt idx="392">
                  <c:v>1.3154911698475023</c:v>
                </c:pt>
                <c:pt idx="393">
                  <c:v>1.3142075820135648</c:v>
                </c:pt>
                <c:pt idx="394">
                  <c:v>1.3123696408857497</c:v>
                </c:pt>
                <c:pt idx="395">
                  <c:v>1.3119854423178854</c:v>
                </c:pt>
                <c:pt idx="396">
                  <c:v>1.3087970668566276</c:v>
                </c:pt>
                <c:pt idx="397">
                  <c:v>1.3070772887329885</c:v>
                </c:pt>
                <c:pt idx="398">
                  <c:v>1.3052096380498375</c:v>
                </c:pt>
                <c:pt idx="399">
                  <c:v>1.3019078261045709</c:v>
                </c:pt>
                <c:pt idx="400">
                  <c:v>1.2988997336268278</c:v>
                </c:pt>
                <c:pt idx="401">
                  <c:v>1.2959389063507549</c:v>
                </c:pt>
                <c:pt idx="402">
                  <c:v>1.2933791580717147</c:v>
                </c:pt>
                <c:pt idx="403">
                  <c:v>1.2902880138824646</c:v>
                </c:pt>
                <c:pt idx="404">
                  <c:v>1.2861509583019639</c:v>
                </c:pt>
                <c:pt idx="405">
                  <c:v>1.2826324016461794</c:v>
                </c:pt>
                <c:pt idx="406">
                  <c:v>1.2803886550011647</c:v>
                </c:pt>
                <c:pt idx="407">
                  <c:v>1.2770159452533918</c:v>
                </c:pt>
                <c:pt idx="408">
                  <c:v>1.2718235252413057</c:v>
                </c:pt>
                <c:pt idx="409">
                  <c:v>1.265217200482105</c:v>
                </c:pt>
                <c:pt idx="410">
                  <c:v>1.2590274847147711</c:v>
                </c:pt>
                <c:pt idx="411">
                  <c:v>1.2531497192784626</c:v>
                </c:pt>
                <c:pt idx="412">
                  <c:v>1.2444407682620924</c:v>
                </c:pt>
                <c:pt idx="413">
                  <c:v>1.2350950874575035</c:v>
                </c:pt>
                <c:pt idx="414">
                  <c:v>1.2266737789541562</c:v>
                </c:pt>
                <c:pt idx="415">
                  <c:v>1.2184111464849883</c:v>
                </c:pt>
                <c:pt idx="416">
                  <c:v>1.2104840969476807</c:v>
                </c:pt>
                <c:pt idx="417">
                  <c:v>1.2018257872188141</c:v>
                </c:pt>
                <c:pt idx="418">
                  <c:v>1.1927042785135769</c:v>
                </c:pt>
                <c:pt idx="419">
                  <c:v>1.1838177453823582</c:v>
                </c:pt>
                <c:pt idx="420">
                  <c:v>1.1752857012636688</c:v>
                </c:pt>
                <c:pt idx="421">
                  <c:v>1.1642492766736101</c:v>
                </c:pt>
                <c:pt idx="422">
                  <c:v>1.1544572773218185</c:v>
                </c:pt>
                <c:pt idx="423">
                  <c:v>1.1435167335694341</c:v>
                </c:pt>
                <c:pt idx="424">
                  <c:v>1.1327166349877278</c:v>
                </c:pt>
                <c:pt idx="425">
                  <c:v>1.121455363081151</c:v>
                </c:pt>
                <c:pt idx="426">
                  <c:v>1.1104641780412623</c:v>
                </c:pt>
                <c:pt idx="427">
                  <c:v>1.0978902839625795</c:v>
                </c:pt>
                <c:pt idx="428">
                  <c:v>1.0870395440933689</c:v>
                </c:pt>
                <c:pt idx="429">
                  <c:v>1.0747654464367102</c:v>
                </c:pt>
                <c:pt idx="430">
                  <c:v>1.0625933065722264</c:v>
                </c:pt>
                <c:pt idx="431">
                  <c:v>1.0501341994118856</c:v>
                </c:pt>
                <c:pt idx="432">
                  <c:v>1.037285491946347</c:v>
                </c:pt>
                <c:pt idx="433">
                  <c:v>1.0254570376197245</c:v>
                </c:pt>
                <c:pt idx="434">
                  <c:v>1.013344316865912</c:v>
                </c:pt>
                <c:pt idx="435">
                  <c:v>1.0014085030097806</c:v>
                </c:pt>
                <c:pt idx="436">
                  <c:v>0.98853008598890624</c:v>
                </c:pt>
                <c:pt idx="437">
                  <c:v>0.97644234827026233</c:v>
                </c:pt>
                <c:pt idx="438">
                  <c:v>0.96420538755777319</c:v>
                </c:pt>
                <c:pt idx="439">
                  <c:v>0.95219665024763578</c:v>
                </c:pt>
                <c:pt idx="440">
                  <c:v>0.93949784099310918</c:v>
                </c:pt>
                <c:pt idx="441">
                  <c:v>0.92697998993926423</c:v>
                </c:pt>
                <c:pt idx="442">
                  <c:v>0.91402189729271677</c:v>
                </c:pt>
                <c:pt idx="443">
                  <c:v>0.90225961424843248</c:v>
                </c:pt>
                <c:pt idx="444">
                  <c:v>0.88974243841175393</c:v>
                </c:pt>
                <c:pt idx="445">
                  <c:v>0.87705780871772887</c:v>
                </c:pt>
                <c:pt idx="446">
                  <c:v>0.86542516736945507</c:v>
                </c:pt>
                <c:pt idx="447">
                  <c:v>0.85313418928362827</c:v>
                </c:pt>
                <c:pt idx="448">
                  <c:v>0.84178446392821094</c:v>
                </c:pt>
                <c:pt idx="449">
                  <c:v>0.83031184904845012</c:v>
                </c:pt>
                <c:pt idx="450">
                  <c:v>0.81908771408604286</c:v>
                </c:pt>
                <c:pt idx="451">
                  <c:v>0.80770220222078903</c:v>
                </c:pt>
                <c:pt idx="452">
                  <c:v>0.79645443465754651</c:v>
                </c:pt>
                <c:pt idx="453">
                  <c:v>0.78516885493296762</c:v>
                </c:pt>
                <c:pt idx="454">
                  <c:v>0.77420535379691469</c:v>
                </c:pt>
                <c:pt idx="455">
                  <c:v>0.76333435741270261</c:v>
                </c:pt>
                <c:pt idx="456">
                  <c:v>0.75219327416180215</c:v>
                </c:pt>
                <c:pt idx="457">
                  <c:v>0.74129189300508758</c:v>
                </c:pt>
                <c:pt idx="458">
                  <c:v>0.73078483867373822</c:v>
                </c:pt>
                <c:pt idx="459">
                  <c:v>0.72092936890827519</c:v>
                </c:pt>
                <c:pt idx="460">
                  <c:v>0.71087268442712881</c:v>
                </c:pt>
                <c:pt idx="461">
                  <c:v>0.70193415957407301</c:v>
                </c:pt>
                <c:pt idx="462">
                  <c:v>0.69243993099280543</c:v>
                </c:pt>
                <c:pt idx="463">
                  <c:v>0.68406521247396201</c:v>
                </c:pt>
                <c:pt idx="464">
                  <c:v>0.67532722711942217</c:v>
                </c:pt>
                <c:pt idx="465">
                  <c:v>0.66684987559123676</c:v>
                </c:pt>
                <c:pt idx="466">
                  <c:v>0.65885057781709033</c:v>
                </c:pt>
                <c:pt idx="467">
                  <c:v>0.65112001647529871</c:v>
                </c:pt>
                <c:pt idx="468">
                  <c:v>0.6425974253969432</c:v>
                </c:pt>
                <c:pt idx="469">
                  <c:v>0.63468388020297017</c:v>
                </c:pt>
                <c:pt idx="470">
                  <c:v>0.62677236066049735</c:v>
                </c:pt>
                <c:pt idx="471">
                  <c:v>0.61983652992393667</c:v>
                </c:pt>
                <c:pt idx="472">
                  <c:v>0.61273189489569591</c:v>
                </c:pt>
                <c:pt idx="473">
                  <c:v>0.60614312578282969</c:v>
                </c:pt>
                <c:pt idx="474">
                  <c:v>0.59909520899659352</c:v>
                </c:pt>
                <c:pt idx="475">
                  <c:v>0.59268469721574202</c:v>
                </c:pt>
                <c:pt idx="476">
                  <c:v>0.58663812748775312</c:v>
                </c:pt>
                <c:pt idx="477">
                  <c:v>0.5803957447814152</c:v>
                </c:pt>
                <c:pt idx="478">
                  <c:v>0.57380832610288279</c:v>
                </c:pt>
                <c:pt idx="479">
                  <c:v>0.56806155279691828</c:v>
                </c:pt>
                <c:pt idx="480">
                  <c:v>0.56137960371504481</c:v>
                </c:pt>
                <c:pt idx="481">
                  <c:v>0.55575166863042313</c:v>
                </c:pt>
                <c:pt idx="482">
                  <c:v>0.5502135374289755</c:v>
                </c:pt>
                <c:pt idx="483">
                  <c:v>0.54420005334215615</c:v>
                </c:pt>
                <c:pt idx="484">
                  <c:v>0.53909068504157653</c:v>
                </c:pt>
                <c:pt idx="485">
                  <c:v>0.53372270856614246</c:v>
                </c:pt>
                <c:pt idx="486">
                  <c:v>0.52814473955185826</c:v>
                </c:pt>
                <c:pt idx="487">
                  <c:v>0.5235931006309904</c:v>
                </c:pt>
                <c:pt idx="488">
                  <c:v>0.518601895334587</c:v>
                </c:pt>
                <c:pt idx="489">
                  <c:v>0.51314749106181268</c:v>
                </c:pt>
                <c:pt idx="490">
                  <c:v>0.50888011856813442</c:v>
                </c:pt>
                <c:pt idx="491">
                  <c:v>0.50412523928008346</c:v>
                </c:pt>
                <c:pt idx="492">
                  <c:v>0.50014618451659509</c:v>
                </c:pt>
                <c:pt idx="493">
                  <c:v>0.49638860098379139</c:v>
                </c:pt>
                <c:pt idx="494">
                  <c:v>0.49199226201126922</c:v>
                </c:pt>
                <c:pt idx="495">
                  <c:v>0.48819619109996248</c:v>
                </c:pt>
                <c:pt idx="496">
                  <c:v>0.48513273081454822</c:v>
                </c:pt>
                <c:pt idx="497">
                  <c:v>0.48150884028075525</c:v>
                </c:pt>
                <c:pt idx="498">
                  <c:v>0.47806725838197706</c:v>
                </c:pt>
                <c:pt idx="499">
                  <c:v>0.47467766820503637</c:v>
                </c:pt>
                <c:pt idx="500">
                  <c:v>0.47097680291423727</c:v>
                </c:pt>
                <c:pt idx="501">
                  <c:v>0.46815371994017568</c:v>
                </c:pt>
                <c:pt idx="502">
                  <c:v>0.4648188223537395</c:v>
                </c:pt>
                <c:pt idx="503">
                  <c:v>0.46188432854716893</c:v>
                </c:pt>
                <c:pt idx="504">
                  <c:v>0.45905381818427338</c:v>
                </c:pt>
                <c:pt idx="505">
                  <c:v>0.45614970915020542</c:v>
                </c:pt>
                <c:pt idx="506">
                  <c:v>0.45309570190512527</c:v>
                </c:pt>
                <c:pt idx="507">
                  <c:v>0.45077430528593759</c:v>
                </c:pt>
                <c:pt idx="508">
                  <c:v>0.44787289712053635</c:v>
                </c:pt>
                <c:pt idx="509">
                  <c:v>0.44561362048068714</c:v>
                </c:pt>
                <c:pt idx="510">
                  <c:v>0.44307547915098189</c:v>
                </c:pt>
                <c:pt idx="511">
                  <c:v>0.44032329397942604</c:v>
                </c:pt>
                <c:pt idx="512">
                  <c:v>0.43736516757202026</c:v>
                </c:pt>
                <c:pt idx="513">
                  <c:v>0.43508495920000262</c:v>
                </c:pt>
                <c:pt idx="514">
                  <c:v>0.43274803258598049</c:v>
                </c:pt>
                <c:pt idx="515">
                  <c:v>0.4305441237538023</c:v>
                </c:pt>
                <c:pt idx="516">
                  <c:v>0.42839220664346167</c:v>
                </c:pt>
                <c:pt idx="517">
                  <c:v>0.42615926347311456</c:v>
                </c:pt>
                <c:pt idx="518">
                  <c:v>0.4244057244911395</c:v>
                </c:pt>
                <c:pt idx="519">
                  <c:v>0.42275279286700573</c:v>
                </c:pt>
                <c:pt idx="520">
                  <c:v>0.42071296180634088</c:v>
                </c:pt>
                <c:pt idx="521">
                  <c:v>0.41861708772083822</c:v>
                </c:pt>
                <c:pt idx="522">
                  <c:v>0.41668596662401536</c:v>
                </c:pt>
                <c:pt idx="523">
                  <c:v>0.41419846658181436</c:v>
                </c:pt>
                <c:pt idx="524">
                  <c:v>0.41225586679315734</c:v>
                </c:pt>
                <c:pt idx="525">
                  <c:v>0.41016742009648843</c:v>
                </c:pt>
                <c:pt idx="526">
                  <c:v>0.4080884264401537</c:v>
                </c:pt>
                <c:pt idx="527">
                  <c:v>0.40640511004351776</c:v>
                </c:pt>
                <c:pt idx="528">
                  <c:v>0.40423563728684242</c:v>
                </c:pt>
                <c:pt idx="529">
                  <c:v>0.40254354306703888</c:v>
                </c:pt>
                <c:pt idx="530">
                  <c:v>0.40061984935905004</c:v>
                </c:pt>
                <c:pt idx="531">
                  <c:v>0.3981985205991877</c:v>
                </c:pt>
                <c:pt idx="532">
                  <c:v>0.39603985131717984</c:v>
                </c:pt>
                <c:pt idx="533">
                  <c:v>0.39429103885537176</c:v>
                </c:pt>
                <c:pt idx="534">
                  <c:v>0.39250171336356054</c:v>
                </c:pt>
                <c:pt idx="535">
                  <c:v>0.39099732951610561</c:v>
                </c:pt>
                <c:pt idx="536">
                  <c:v>0.38902772104077971</c:v>
                </c:pt>
                <c:pt idx="537">
                  <c:v>0.38732482334630869</c:v>
                </c:pt>
                <c:pt idx="538">
                  <c:v>0.38608579984537517</c:v>
                </c:pt>
                <c:pt idx="539">
                  <c:v>0.38488863980877847</c:v>
                </c:pt>
                <c:pt idx="540">
                  <c:v>0.38326609295714731</c:v>
                </c:pt>
                <c:pt idx="541">
                  <c:v>0.38150040006617125</c:v>
                </c:pt>
                <c:pt idx="542">
                  <c:v>0.38012025617739309</c:v>
                </c:pt>
                <c:pt idx="543">
                  <c:v>0.37826813548907667</c:v>
                </c:pt>
                <c:pt idx="544">
                  <c:v>0.37668407601594861</c:v>
                </c:pt>
                <c:pt idx="545">
                  <c:v>0.37531541081900466</c:v>
                </c:pt>
                <c:pt idx="546">
                  <c:v>0.37377118915871316</c:v>
                </c:pt>
                <c:pt idx="547">
                  <c:v>0.37268949125762574</c:v>
                </c:pt>
                <c:pt idx="548">
                  <c:v>0.37089611446281406</c:v>
                </c:pt>
                <c:pt idx="549">
                  <c:v>0.36911084027400309</c:v>
                </c:pt>
                <c:pt idx="550">
                  <c:v>0.36785493634390165</c:v>
                </c:pt>
                <c:pt idx="551">
                  <c:v>0.36655109199496289</c:v>
                </c:pt>
                <c:pt idx="552">
                  <c:v>0.36467668914014462</c:v>
                </c:pt>
                <c:pt idx="553">
                  <c:v>0.36321281832269303</c:v>
                </c:pt>
                <c:pt idx="554">
                  <c:v>0.3613836550180452</c:v>
                </c:pt>
                <c:pt idx="555">
                  <c:v>0.35990222855425874</c:v>
                </c:pt>
                <c:pt idx="556">
                  <c:v>0.35830196386912933</c:v>
                </c:pt>
                <c:pt idx="557">
                  <c:v>0.35698664082835635</c:v>
                </c:pt>
                <c:pt idx="558">
                  <c:v>0.355996772461943</c:v>
                </c:pt>
                <c:pt idx="559">
                  <c:v>0.35513316970570663</c:v>
                </c:pt>
                <c:pt idx="560">
                  <c:v>0.35351602459140924</c:v>
                </c:pt>
                <c:pt idx="561">
                  <c:v>0.35223446240897216</c:v>
                </c:pt>
                <c:pt idx="562">
                  <c:v>0.3511406105988838</c:v>
                </c:pt>
                <c:pt idx="563">
                  <c:v>0.35030469174648304</c:v>
                </c:pt>
                <c:pt idx="564">
                  <c:v>0.3489880182713766</c:v>
                </c:pt>
                <c:pt idx="565">
                  <c:v>0.34746675399475352</c:v>
                </c:pt>
                <c:pt idx="566">
                  <c:v>0.34618451659514993</c:v>
                </c:pt>
                <c:pt idx="567">
                  <c:v>0.34507378435589342</c:v>
                </c:pt>
                <c:pt idx="568">
                  <c:v>0.34379964956229053</c:v>
                </c:pt>
                <c:pt idx="569">
                  <c:v>0.34277804598904116</c:v>
                </c:pt>
                <c:pt idx="570">
                  <c:v>0.34129526909092134</c:v>
                </c:pt>
                <c:pt idx="571">
                  <c:v>0.34019669076066578</c:v>
                </c:pt>
                <c:pt idx="572">
                  <c:v>0.33941343884726932</c:v>
                </c:pt>
                <c:pt idx="573">
                  <c:v>0.33781519981364005</c:v>
                </c:pt>
                <c:pt idx="574">
                  <c:v>0.33665787758987975</c:v>
                </c:pt>
                <c:pt idx="575">
                  <c:v>0.33508057028841892</c:v>
                </c:pt>
                <c:pt idx="576">
                  <c:v>0.33369840074814067</c:v>
                </c:pt>
                <c:pt idx="577">
                  <c:v>0.33226896600619177</c:v>
                </c:pt>
                <c:pt idx="578">
                  <c:v>0.33111839595409864</c:v>
                </c:pt>
                <c:pt idx="579">
                  <c:v>0.32932772002795396</c:v>
                </c:pt>
                <c:pt idx="580">
                  <c:v>0.32852961333688951</c:v>
                </c:pt>
                <c:pt idx="581">
                  <c:v>0.32713866597344365</c:v>
                </c:pt>
                <c:pt idx="582">
                  <c:v>0.32675041610257904</c:v>
                </c:pt>
                <c:pt idx="583">
                  <c:v>0.32560659822215315</c:v>
                </c:pt>
                <c:pt idx="584">
                  <c:v>0.3248996458485961</c:v>
                </c:pt>
                <c:pt idx="585">
                  <c:v>0.32414542827336834</c:v>
                </c:pt>
                <c:pt idx="586">
                  <c:v>0.32364036583266093</c:v>
                </c:pt>
                <c:pt idx="587">
                  <c:v>0.32267007876408255</c:v>
                </c:pt>
                <c:pt idx="588">
                  <c:v>0.32236758147339134</c:v>
                </c:pt>
                <c:pt idx="589">
                  <c:v>0.32107926711928725</c:v>
                </c:pt>
                <c:pt idx="590">
                  <c:v>0.32037434039723023</c:v>
                </c:pt>
                <c:pt idx="591">
                  <c:v>0.3196721145438402</c:v>
                </c:pt>
                <c:pt idx="592">
                  <c:v>0.31882066569660461</c:v>
                </c:pt>
                <c:pt idx="593">
                  <c:v>0.31806374725271003</c:v>
                </c:pt>
                <c:pt idx="594">
                  <c:v>0.31738717965165542</c:v>
                </c:pt>
                <c:pt idx="595">
                  <c:v>0.31650399559758408</c:v>
                </c:pt>
                <c:pt idx="596">
                  <c:v>0.31627577219523229</c:v>
                </c:pt>
                <c:pt idx="597">
                  <c:v>0.31591723187970333</c:v>
                </c:pt>
                <c:pt idx="598">
                  <c:v>0.31536287858582518</c:v>
                </c:pt>
                <c:pt idx="599">
                  <c:v>0.31454924189992611</c:v>
                </c:pt>
                <c:pt idx="600">
                  <c:v>0.31417854767539616</c:v>
                </c:pt>
                <c:pt idx="601">
                  <c:v>0.31385849473837024</c:v>
                </c:pt>
                <c:pt idx="602">
                  <c:v>0.31358570700301491</c:v>
                </c:pt>
                <c:pt idx="603">
                  <c:v>0.31315694410214678</c:v>
                </c:pt>
                <c:pt idx="604">
                  <c:v>0.31276396771111514</c:v>
                </c:pt>
                <c:pt idx="605">
                  <c:v>0.31272885641844556</c:v>
                </c:pt>
                <c:pt idx="606">
                  <c:v>0.31258908646493416</c:v>
                </c:pt>
                <c:pt idx="607">
                  <c:v>0.31214344313489828</c:v>
                </c:pt>
                <c:pt idx="608">
                  <c:v>0.31213128922589733</c:v>
                </c:pt>
                <c:pt idx="609">
                  <c:v>0.31208334880706001</c:v>
                </c:pt>
                <c:pt idx="610">
                  <c:v>0.31204351099422345</c:v>
                </c:pt>
                <c:pt idx="611">
                  <c:v>0.31186255279354219</c:v>
                </c:pt>
                <c:pt idx="612">
                  <c:v>0.31151414073551398</c:v>
                </c:pt>
                <c:pt idx="613">
                  <c:v>0.31165728677485888</c:v>
                </c:pt>
                <c:pt idx="614">
                  <c:v>0.31197463884321797</c:v>
                </c:pt>
                <c:pt idx="615">
                  <c:v>0.31230211916907785</c:v>
                </c:pt>
                <c:pt idx="616">
                  <c:v>0.31251616301092844</c:v>
                </c:pt>
                <c:pt idx="617">
                  <c:v>0.31258638559626739</c:v>
                </c:pt>
                <c:pt idx="618">
                  <c:v>0.31325147450548785</c:v>
                </c:pt>
                <c:pt idx="619">
                  <c:v>0.31376328911786244</c:v>
                </c:pt>
                <c:pt idx="620">
                  <c:v>0.31432304414907436</c:v>
                </c:pt>
                <c:pt idx="621">
                  <c:v>0.31485241440778383</c:v>
                </c:pt>
                <c:pt idx="622">
                  <c:v>0.31495572263429217</c:v>
                </c:pt>
                <c:pt idx="623">
                  <c:v>0.31515761256714181</c:v>
                </c:pt>
                <c:pt idx="624">
                  <c:v>0.3156741536996836</c:v>
                </c:pt>
                <c:pt idx="625">
                  <c:v>0.31617448962022404</c:v>
                </c:pt>
                <c:pt idx="626">
                  <c:v>0.31690710024611662</c:v>
                </c:pt>
                <c:pt idx="627">
                  <c:v>0.31736084618215327</c:v>
                </c:pt>
                <c:pt idx="628">
                  <c:v>0.31791654991036489</c:v>
                </c:pt>
                <c:pt idx="629">
                  <c:v>0.31878555440393519</c:v>
                </c:pt>
                <c:pt idx="630">
                  <c:v>0.31979702971968366</c:v>
                </c:pt>
                <c:pt idx="631">
                  <c:v>0.32051343513357489</c:v>
                </c:pt>
                <c:pt idx="632">
                  <c:v>0.32095300150911032</c:v>
                </c:pt>
                <c:pt idx="633">
                  <c:v>0.32139661918764617</c:v>
                </c:pt>
                <c:pt idx="634">
                  <c:v>0.32176326210917588</c:v>
                </c:pt>
                <c:pt idx="635">
                  <c:v>0.32208669113203531</c:v>
                </c:pt>
                <c:pt idx="636">
                  <c:v>0.32261808704224498</c:v>
                </c:pt>
                <c:pt idx="637">
                  <c:v>0.32315015816962128</c:v>
                </c:pt>
                <c:pt idx="638">
                  <c:v>0.32374097319050232</c:v>
                </c:pt>
                <c:pt idx="639">
                  <c:v>0.32430410430754791</c:v>
                </c:pt>
                <c:pt idx="640">
                  <c:v>0.3248591328185928</c:v>
                </c:pt>
                <c:pt idx="641">
                  <c:v>0.32565656429249046</c:v>
                </c:pt>
                <c:pt idx="642">
                  <c:v>0.32633515754504533</c:v>
                </c:pt>
                <c:pt idx="643">
                  <c:v>0.32680038217291635</c:v>
                </c:pt>
                <c:pt idx="644">
                  <c:v>0.32720686290728263</c:v>
                </c:pt>
                <c:pt idx="645">
                  <c:v>0.32784899443283444</c:v>
                </c:pt>
                <c:pt idx="646">
                  <c:v>0.32834865513620809</c:v>
                </c:pt>
                <c:pt idx="647">
                  <c:v>0.32884561497091497</c:v>
                </c:pt>
                <c:pt idx="648">
                  <c:v>0.32930273699278528</c:v>
                </c:pt>
                <c:pt idx="649">
                  <c:v>0.32992933852350265</c:v>
                </c:pt>
                <c:pt idx="650">
                  <c:v>0.33024669059186157</c:v>
                </c:pt>
                <c:pt idx="651">
                  <c:v>0.33063426524555967</c:v>
                </c:pt>
                <c:pt idx="652">
                  <c:v>0.33100158338425589</c:v>
                </c:pt>
                <c:pt idx="653">
                  <c:v>0.33129530285177966</c:v>
                </c:pt>
                <c:pt idx="654">
                  <c:v>0.33186923744349273</c:v>
                </c:pt>
                <c:pt idx="655">
                  <c:v>0.33221359819852053</c:v>
                </c:pt>
                <c:pt idx="656">
                  <c:v>0.33233108598553002</c:v>
                </c:pt>
                <c:pt idx="657">
                  <c:v>0.33284695190090507</c:v>
                </c:pt>
                <c:pt idx="658">
                  <c:v>0.33314607310576255</c:v>
                </c:pt>
                <c:pt idx="659">
                  <c:v>0.33371460596014191</c:v>
                </c:pt>
                <c:pt idx="660">
                  <c:v>0.33400562455899868</c:v>
                </c:pt>
                <c:pt idx="661">
                  <c:v>0.33410623191684025</c:v>
                </c:pt>
                <c:pt idx="662">
                  <c:v>0.33459373871121295</c:v>
                </c:pt>
                <c:pt idx="663">
                  <c:v>0.33538576844777707</c:v>
                </c:pt>
                <c:pt idx="664">
                  <c:v>0.3358719248078163</c:v>
                </c:pt>
                <c:pt idx="665">
                  <c:v>0.33609542169000106</c:v>
                </c:pt>
                <c:pt idx="666">
                  <c:v>0.33636685899102292</c:v>
                </c:pt>
                <c:pt idx="667">
                  <c:v>0.33705423006674529</c:v>
                </c:pt>
                <c:pt idx="668">
                  <c:v>0.33763491683012553</c:v>
                </c:pt>
                <c:pt idx="669">
                  <c:v>0.3379158071714814</c:v>
                </c:pt>
                <c:pt idx="670">
                  <c:v>0.33764909639062657</c:v>
                </c:pt>
                <c:pt idx="671">
                  <c:v>0.33750797600278187</c:v>
                </c:pt>
                <c:pt idx="672">
                  <c:v>0.33813322709916571</c:v>
                </c:pt>
                <c:pt idx="673">
                  <c:v>0.33816563752316836</c:v>
                </c:pt>
                <c:pt idx="674">
                  <c:v>0.33811837232149783</c:v>
                </c:pt>
                <c:pt idx="675">
                  <c:v>0.33853430609619828</c:v>
                </c:pt>
                <c:pt idx="676">
                  <c:v>0.33874227298354836</c:v>
                </c:pt>
                <c:pt idx="677">
                  <c:v>0.3391926428337515</c:v>
                </c:pt>
                <c:pt idx="678">
                  <c:v>0.33960452530545127</c:v>
                </c:pt>
                <c:pt idx="679">
                  <c:v>0.33966056833028924</c:v>
                </c:pt>
                <c:pt idx="680">
                  <c:v>0.33985435565713823</c:v>
                </c:pt>
                <c:pt idx="681">
                  <c:v>0.34009338253415744</c:v>
                </c:pt>
                <c:pt idx="682">
                  <c:v>0.33974429525896266</c:v>
                </c:pt>
                <c:pt idx="683">
                  <c:v>0.33965044007278833</c:v>
                </c:pt>
                <c:pt idx="684">
                  <c:v>0.33947353317510737</c:v>
                </c:pt>
                <c:pt idx="685">
                  <c:v>0.33945260144293915</c:v>
                </c:pt>
                <c:pt idx="686">
                  <c:v>0.33943909709960468</c:v>
                </c:pt>
                <c:pt idx="687">
                  <c:v>0.33920277109125219</c:v>
                </c:pt>
                <c:pt idx="688">
                  <c:v>0.33917306153591653</c:v>
                </c:pt>
                <c:pt idx="689">
                  <c:v>0.33894618856789804</c:v>
                </c:pt>
                <c:pt idx="690">
                  <c:v>0.33902991549657147</c:v>
                </c:pt>
                <c:pt idx="691">
                  <c:v>0.33911026633941138</c:v>
                </c:pt>
                <c:pt idx="692">
                  <c:v>0.33871323864537928</c:v>
                </c:pt>
                <c:pt idx="693">
                  <c:v>0.33866664866087548</c:v>
                </c:pt>
                <c:pt idx="694">
                  <c:v>0.33859237477253629</c:v>
                </c:pt>
                <c:pt idx="695">
                  <c:v>0.33864909301454077</c:v>
                </c:pt>
                <c:pt idx="696">
                  <c:v>0.33875712776121614</c:v>
                </c:pt>
                <c:pt idx="697">
                  <c:v>0.33865111866604103</c:v>
                </c:pt>
                <c:pt idx="698">
                  <c:v>0.33853430609619828</c:v>
                </c:pt>
                <c:pt idx="699">
                  <c:v>0.33863356301970615</c:v>
                </c:pt>
                <c:pt idx="700">
                  <c:v>0.33836212571868424</c:v>
                </c:pt>
                <c:pt idx="701">
                  <c:v>0.33869905908487813</c:v>
                </c:pt>
                <c:pt idx="702">
                  <c:v>0.33851810088419687</c:v>
                </c:pt>
                <c:pt idx="703">
                  <c:v>0.33848028872286051</c:v>
                </c:pt>
                <c:pt idx="704">
                  <c:v>0.33862816128237239</c:v>
                </c:pt>
                <c:pt idx="705">
                  <c:v>0.3389448381335648</c:v>
                </c:pt>
                <c:pt idx="706">
                  <c:v>0.33908393286990923</c:v>
                </c:pt>
                <c:pt idx="707">
                  <c:v>0.33890162423489451</c:v>
                </c:pt>
                <c:pt idx="708">
                  <c:v>0.33909271069307667</c:v>
                </c:pt>
                <c:pt idx="709">
                  <c:v>0.33943909709960468</c:v>
                </c:pt>
                <c:pt idx="710">
                  <c:v>0.33973754308729542</c:v>
                </c:pt>
                <c:pt idx="711">
                  <c:v>0.3397605004709639</c:v>
                </c:pt>
                <c:pt idx="712">
                  <c:v>0.34000020256515007</c:v>
                </c:pt>
                <c:pt idx="713">
                  <c:v>0.34075104405454393</c:v>
                </c:pt>
                <c:pt idx="714">
                  <c:v>0.34183476760713161</c:v>
                </c:pt>
                <c:pt idx="715">
                  <c:v>0.34224462442733139</c:v>
                </c:pt>
                <c:pt idx="716">
                  <c:v>0.34256130127852374</c:v>
                </c:pt>
                <c:pt idx="717">
                  <c:v>0.3435950587607739</c:v>
                </c:pt>
                <c:pt idx="718">
                  <c:v>0.34434522503300125</c:v>
                </c:pt>
                <c:pt idx="719">
                  <c:v>0.34510551956272928</c:v>
                </c:pt>
                <c:pt idx="720">
                  <c:v>0.3456814798059426</c:v>
                </c:pt>
                <c:pt idx="721">
                  <c:v>0.34644785129017114</c:v>
                </c:pt>
                <c:pt idx="722">
                  <c:v>0.34733576186440962</c:v>
                </c:pt>
                <c:pt idx="723">
                  <c:v>0.34859099057734433</c:v>
                </c:pt>
                <c:pt idx="724">
                  <c:v>0.34929119077923432</c:v>
                </c:pt>
                <c:pt idx="725">
                  <c:v>0.35045526517466169</c:v>
                </c:pt>
                <c:pt idx="726">
                  <c:v>0.35145796266724288</c:v>
                </c:pt>
                <c:pt idx="727">
                  <c:v>0.35264837053217241</c:v>
                </c:pt>
                <c:pt idx="728">
                  <c:v>0.35365714497925388</c:v>
                </c:pt>
                <c:pt idx="729">
                  <c:v>0.354989348449195</c:v>
                </c:pt>
                <c:pt idx="730">
                  <c:v>0.35609400373395084</c:v>
                </c:pt>
                <c:pt idx="731">
                  <c:v>0.35743701067855943</c:v>
                </c:pt>
                <c:pt idx="732">
                  <c:v>0.35886982150634189</c:v>
                </c:pt>
                <c:pt idx="733">
                  <c:v>0.36033234188946017</c:v>
                </c:pt>
                <c:pt idx="734">
                  <c:v>0.36171586186407206</c:v>
                </c:pt>
                <c:pt idx="735">
                  <c:v>0.36340457999804193</c:v>
                </c:pt>
                <c:pt idx="736">
                  <c:v>0.36494947687549995</c:v>
                </c:pt>
                <c:pt idx="737">
                  <c:v>0.36644035637962064</c:v>
                </c:pt>
                <c:pt idx="738">
                  <c:v>0.36783400461173327</c:v>
                </c:pt>
                <c:pt idx="739">
                  <c:v>0.36949773971053446</c:v>
                </c:pt>
                <c:pt idx="740">
                  <c:v>0.37100414920948938</c:v>
                </c:pt>
                <c:pt idx="741">
                  <c:v>0.37229921573526087</c:v>
                </c:pt>
                <c:pt idx="742">
                  <c:v>0.37367193223520512</c:v>
                </c:pt>
                <c:pt idx="743">
                  <c:v>0.37481980141863125</c:v>
                </c:pt>
                <c:pt idx="744">
                  <c:v>0.37641061306342649</c:v>
                </c:pt>
                <c:pt idx="745">
                  <c:v>0.37789136431004622</c:v>
                </c:pt>
                <c:pt idx="746">
                  <c:v>0.37950783420717693</c:v>
                </c:pt>
                <c:pt idx="747">
                  <c:v>0.38082450768228338</c:v>
                </c:pt>
                <c:pt idx="748">
                  <c:v>0.38248959321541787</c:v>
                </c:pt>
                <c:pt idx="749">
                  <c:v>0.38399127619420598</c:v>
                </c:pt>
                <c:pt idx="750">
                  <c:v>0.3856090965256701</c:v>
                </c:pt>
                <c:pt idx="751">
                  <c:v>0.38733630203814307</c:v>
                </c:pt>
                <c:pt idx="752">
                  <c:v>0.38885824153193266</c:v>
                </c:pt>
                <c:pt idx="753">
                  <c:v>0.39011549589636763</c:v>
                </c:pt>
                <c:pt idx="754">
                  <c:v>0.39165701668799235</c:v>
                </c:pt>
                <c:pt idx="755">
                  <c:v>0.39321069138861781</c:v>
                </c:pt>
                <c:pt idx="756">
                  <c:v>0.39432344927937435</c:v>
                </c:pt>
                <c:pt idx="757">
                  <c:v>0.39572182403165418</c:v>
                </c:pt>
                <c:pt idx="758">
                  <c:v>0.39666307676206347</c:v>
                </c:pt>
                <c:pt idx="759">
                  <c:v>0.39821472581118894</c:v>
                </c:pt>
                <c:pt idx="760">
                  <c:v>0.39954895493263026</c:v>
                </c:pt>
                <c:pt idx="761">
                  <c:v>0.40081296146873241</c:v>
                </c:pt>
                <c:pt idx="762">
                  <c:v>0.40203375410616426</c:v>
                </c:pt>
                <c:pt idx="763">
                  <c:v>0.40330923933410084</c:v>
                </c:pt>
                <c:pt idx="764">
                  <c:v>0.40437540724035365</c:v>
                </c:pt>
                <c:pt idx="765">
                  <c:v>0.40571368766479521</c:v>
                </c:pt>
                <c:pt idx="766">
                  <c:v>0.40651584565886006</c:v>
                </c:pt>
                <c:pt idx="767">
                  <c:v>0.40692435204472638</c:v>
                </c:pt>
                <c:pt idx="768">
                  <c:v>0.40766101397361926</c:v>
                </c:pt>
                <c:pt idx="769">
                  <c:v>0.40807559731398602</c:v>
                </c:pt>
                <c:pt idx="770">
                  <c:v>0.40875216491504085</c:v>
                </c:pt>
                <c:pt idx="771">
                  <c:v>0.40931327038058607</c:v>
                </c:pt>
                <c:pt idx="772">
                  <c:v>0.40943075816759555</c:v>
                </c:pt>
                <c:pt idx="773">
                  <c:v>0.40995337625463785</c:v>
                </c:pt>
                <c:pt idx="774">
                  <c:v>0.41032339526200101</c:v>
                </c:pt>
                <c:pt idx="775">
                  <c:v>0.410735277733701</c:v>
                </c:pt>
                <c:pt idx="776">
                  <c:v>0.41083318422287562</c:v>
                </c:pt>
                <c:pt idx="777">
                  <c:v>0.41129368233057961</c:v>
                </c:pt>
                <c:pt idx="778">
                  <c:v>0.41138753751675378</c:v>
                </c:pt>
                <c:pt idx="779">
                  <c:v>0.41140036664292146</c:v>
                </c:pt>
                <c:pt idx="780">
                  <c:v>0.41094527027255134</c:v>
                </c:pt>
                <c:pt idx="781">
                  <c:v>0.41097092852488676</c:v>
                </c:pt>
                <c:pt idx="782">
                  <c:v>0.41054351605835232</c:v>
                </c:pt>
                <c:pt idx="783">
                  <c:v>0.41059348212868962</c:v>
                </c:pt>
                <c:pt idx="784">
                  <c:v>0.41000604319364209</c:v>
                </c:pt>
                <c:pt idx="785">
                  <c:v>0.40987842714913186</c:v>
                </c:pt>
                <c:pt idx="786">
                  <c:v>0.40973528110978696</c:v>
                </c:pt>
                <c:pt idx="787">
                  <c:v>0.40957930594427439</c:v>
                </c:pt>
                <c:pt idx="788">
                  <c:v>0.40902495265039623</c:v>
                </c:pt>
                <c:pt idx="789">
                  <c:v>0.40921671432574491</c:v>
                </c:pt>
                <c:pt idx="790">
                  <c:v>0.40904453394823115</c:v>
                </c:pt>
                <c:pt idx="791">
                  <c:v>0.40865898494603325</c:v>
                </c:pt>
                <c:pt idx="792">
                  <c:v>0.40792367345147384</c:v>
                </c:pt>
                <c:pt idx="793">
                  <c:v>0.40752597054027506</c:v>
                </c:pt>
                <c:pt idx="794">
                  <c:v>0.40744426926310168</c:v>
                </c:pt>
                <c:pt idx="795">
                  <c:v>0.40738890145543061</c:v>
                </c:pt>
                <c:pt idx="796">
                  <c:v>0.4063281352865114</c:v>
                </c:pt>
                <c:pt idx="797">
                  <c:v>0.40522145435025531</c:v>
                </c:pt>
                <c:pt idx="798">
                  <c:v>0.40442402287635765</c:v>
                </c:pt>
                <c:pt idx="799">
                  <c:v>0.40405062778316075</c:v>
                </c:pt>
                <c:pt idx="800">
                  <c:v>0.40333827367226976</c:v>
                </c:pt>
                <c:pt idx="801">
                  <c:v>0.40247939743620037</c:v>
                </c:pt>
                <c:pt idx="802">
                  <c:v>0.40157123034696024</c:v>
                </c:pt>
                <c:pt idx="803">
                  <c:v>0.40087035492790368</c:v>
                </c:pt>
                <c:pt idx="804">
                  <c:v>0.40071505497955784</c:v>
                </c:pt>
                <c:pt idx="805">
                  <c:v>0.40041255768886663</c:v>
                </c:pt>
                <c:pt idx="806">
                  <c:v>0.39974139182514573</c:v>
                </c:pt>
                <c:pt idx="807">
                  <c:v>0.39933491109077945</c:v>
                </c:pt>
                <c:pt idx="808">
                  <c:v>0.39843552182470676</c:v>
                </c:pt>
                <c:pt idx="809">
                  <c:v>0.39816340930651811</c:v>
                </c:pt>
                <c:pt idx="810">
                  <c:v>0.3982403840635243</c:v>
                </c:pt>
                <c:pt idx="811">
                  <c:v>0.39771979162798227</c:v>
                </c:pt>
                <c:pt idx="812">
                  <c:v>0.39718029311177205</c:v>
                </c:pt>
                <c:pt idx="813">
                  <c:v>0.39671439326673447</c:v>
                </c:pt>
                <c:pt idx="814">
                  <c:v>0.39621675821486085</c:v>
                </c:pt>
                <c:pt idx="815">
                  <c:v>0.39610872346818554</c:v>
                </c:pt>
                <c:pt idx="816">
                  <c:v>0.39580285009166061</c:v>
                </c:pt>
                <c:pt idx="817">
                  <c:v>0.39573870446082215</c:v>
                </c:pt>
                <c:pt idx="818">
                  <c:v>0.39592236353017035</c:v>
                </c:pt>
                <c:pt idx="819">
                  <c:v>0.39642945162237797</c:v>
                </c:pt>
                <c:pt idx="820">
                  <c:v>0.39683525713957746</c:v>
                </c:pt>
                <c:pt idx="821">
                  <c:v>0.39744497824112668</c:v>
                </c:pt>
                <c:pt idx="822">
                  <c:v>0.39808575933234519</c:v>
                </c:pt>
                <c:pt idx="823">
                  <c:v>0.39900743076491979</c:v>
                </c:pt>
                <c:pt idx="824">
                  <c:v>0.39942876627695378</c:v>
                </c:pt>
                <c:pt idx="825">
                  <c:v>0.4002207960135179</c:v>
                </c:pt>
                <c:pt idx="826">
                  <c:v>0.40112153571392389</c:v>
                </c:pt>
                <c:pt idx="827">
                  <c:v>0.40280350167622653</c:v>
                </c:pt>
                <c:pt idx="828">
                  <c:v>0.4041998507770061</c:v>
                </c:pt>
                <c:pt idx="829">
                  <c:v>0.40605602276832281</c:v>
                </c:pt>
                <c:pt idx="830">
                  <c:v>0.40788180998713708</c:v>
                </c:pt>
                <c:pt idx="831">
                  <c:v>0.4103085404843333</c:v>
                </c:pt>
                <c:pt idx="832">
                  <c:v>0.41291217787921031</c:v>
                </c:pt>
                <c:pt idx="833">
                  <c:v>0.41538347270941012</c:v>
                </c:pt>
                <c:pt idx="834">
                  <c:v>0.41787840014044508</c:v>
                </c:pt>
                <c:pt idx="835">
                  <c:v>0.42108770733387124</c:v>
                </c:pt>
                <c:pt idx="836">
                  <c:v>0.42417074891712048</c:v>
                </c:pt>
                <c:pt idx="837">
                  <c:v>0.42718356791503054</c:v>
                </c:pt>
                <c:pt idx="838">
                  <c:v>0.43029834470511585</c:v>
                </c:pt>
                <c:pt idx="839">
                  <c:v>0.43403229563708429</c:v>
                </c:pt>
                <c:pt idx="840">
                  <c:v>0.4383435572465994</c:v>
                </c:pt>
                <c:pt idx="841">
                  <c:v>0.4425751432304415</c:v>
                </c:pt>
                <c:pt idx="842">
                  <c:v>0.44677566922461426</c:v>
                </c:pt>
                <c:pt idx="843">
                  <c:v>0.45083507483094237</c:v>
                </c:pt>
                <c:pt idx="844">
                  <c:v>0.4556365441034973</c:v>
                </c:pt>
                <c:pt idx="845">
                  <c:v>0.46050148378972378</c:v>
                </c:pt>
                <c:pt idx="846">
                  <c:v>0.46524083308294023</c:v>
                </c:pt>
                <c:pt idx="847">
                  <c:v>0.46925162305326451</c:v>
                </c:pt>
                <c:pt idx="848">
                  <c:v>0.47340150775993328</c:v>
                </c:pt>
                <c:pt idx="849">
                  <c:v>0.47785726584312671</c:v>
                </c:pt>
                <c:pt idx="850">
                  <c:v>0.48250478560166904</c:v>
                </c:pt>
                <c:pt idx="851">
                  <c:v>0.48737040050506247</c:v>
                </c:pt>
                <c:pt idx="852">
                  <c:v>0.49194297115809865</c:v>
                </c:pt>
                <c:pt idx="853">
                  <c:v>0.49629677144911727</c:v>
                </c:pt>
                <c:pt idx="854">
                  <c:v>0.50155671317787576</c:v>
                </c:pt>
                <c:pt idx="855">
                  <c:v>0.50680922751780033</c:v>
                </c:pt>
                <c:pt idx="856">
                  <c:v>0.51180110803137058</c:v>
                </c:pt>
                <c:pt idx="857">
                  <c:v>0.5166910307527659</c:v>
                </c:pt>
                <c:pt idx="858">
                  <c:v>0.52113125884112466</c:v>
                </c:pt>
                <c:pt idx="859">
                  <c:v>0.52578620598850101</c:v>
                </c:pt>
                <c:pt idx="860">
                  <c:v>0.52992596243766898</c:v>
                </c:pt>
                <c:pt idx="861">
                  <c:v>0.53404208628600158</c:v>
                </c:pt>
                <c:pt idx="862">
                  <c:v>0.53824936445184179</c:v>
                </c:pt>
                <c:pt idx="863">
                  <c:v>0.54227365876550038</c:v>
                </c:pt>
                <c:pt idx="864">
                  <c:v>0.54695899068537923</c:v>
                </c:pt>
                <c:pt idx="865">
                  <c:v>0.5518421612351071</c:v>
                </c:pt>
                <c:pt idx="866">
                  <c:v>0.5569265465005182</c:v>
                </c:pt>
                <c:pt idx="867">
                  <c:v>0.56247750682813347</c:v>
                </c:pt>
                <c:pt idx="868">
                  <c:v>0.56812974973075703</c:v>
                </c:pt>
                <c:pt idx="869">
                  <c:v>0.57347409360535573</c:v>
                </c:pt>
                <c:pt idx="870">
                  <c:v>0.5794085772836689</c:v>
                </c:pt>
                <c:pt idx="871">
                  <c:v>0.58522894926080582</c:v>
                </c:pt>
                <c:pt idx="872">
                  <c:v>0.59112832164644946</c:v>
                </c:pt>
                <c:pt idx="873">
                  <c:v>0.59765564599714383</c:v>
                </c:pt>
                <c:pt idx="874">
                  <c:v>0.60434029594768413</c:v>
                </c:pt>
                <c:pt idx="875">
                  <c:v>0.61144763184459205</c:v>
                </c:pt>
                <c:pt idx="876">
                  <c:v>0.61879872113868628</c:v>
                </c:pt>
                <c:pt idx="877">
                  <c:v>0.62623758866445411</c:v>
                </c:pt>
                <c:pt idx="878">
                  <c:v>0.6345116998254563</c:v>
                </c:pt>
                <c:pt idx="879">
                  <c:v>0.64315515477665486</c:v>
                </c:pt>
                <c:pt idx="880">
                  <c:v>0.65165546368850868</c:v>
                </c:pt>
                <c:pt idx="881">
                  <c:v>0.66032322645770936</c:v>
                </c:pt>
                <c:pt idx="882">
                  <c:v>0.6692806573914335</c:v>
                </c:pt>
                <c:pt idx="883">
                  <c:v>0.67876745858386689</c:v>
                </c:pt>
                <c:pt idx="884">
                  <c:v>0.68840213233581249</c:v>
                </c:pt>
                <c:pt idx="885">
                  <c:v>0.69804895999675898</c:v>
                </c:pt>
                <c:pt idx="886">
                  <c:v>0.70759855638569735</c:v>
                </c:pt>
                <c:pt idx="887">
                  <c:v>0.717293324465481</c:v>
                </c:pt>
                <c:pt idx="888">
                  <c:v>0.72731894895695803</c:v>
                </c:pt>
                <c:pt idx="889">
                  <c:v>0.73703734963757717</c:v>
                </c:pt>
                <c:pt idx="890">
                  <c:v>0.74736547141974519</c:v>
                </c:pt>
                <c:pt idx="891">
                  <c:v>0.7575828575865714</c:v>
                </c:pt>
                <c:pt idx="892">
                  <c:v>0.76766857640588659</c:v>
                </c:pt>
                <c:pt idx="893">
                  <c:v>0.77734646405650198</c:v>
                </c:pt>
                <c:pt idx="894">
                  <c:v>0.78740382375481521</c:v>
                </c:pt>
                <c:pt idx="895">
                  <c:v>0.79740986694845717</c:v>
                </c:pt>
                <c:pt idx="896">
                  <c:v>0.80781226261896477</c:v>
                </c:pt>
                <c:pt idx="897">
                  <c:v>0.81750027852708129</c:v>
                </c:pt>
                <c:pt idx="898">
                  <c:v>0.82790807593492233</c:v>
                </c:pt>
                <c:pt idx="899">
                  <c:v>0.83756435663620288</c:v>
                </c:pt>
                <c:pt idx="900">
                  <c:v>0.84764197284951748</c:v>
                </c:pt>
                <c:pt idx="901">
                  <c:v>0.85717131272345448</c:v>
                </c:pt>
                <c:pt idx="902">
                  <c:v>0.86617060712151539</c:v>
                </c:pt>
                <c:pt idx="903">
                  <c:v>0.87466618951320207</c:v>
                </c:pt>
                <c:pt idx="904">
                  <c:v>0.88340552530207528</c:v>
                </c:pt>
                <c:pt idx="905">
                  <c:v>0.89101589798819048</c:v>
                </c:pt>
                <c:pt idx="906">
                  <c:v>0.89894092187399766</c:v>
                </c:pt>
                <c:pt idx="907">
                  <c:v>0.90659248280728288</c:v>
                </c:pt>
                <c:pt idx="908">
                  <c:v>0.91417719724106261</c:v>
                </c:pt>
                <c:pt idx="909">
                  <c:v>0.92146144003565134</c:v>
                </c:pt>
                <c:pt idx="910">
                  <c:v>0.92900699187376123</c:v>
                </c:pt>
                <c:pt idx="911">
                  <c:v>0.93509542506608678</c:v>
                </c:pt>
                <c:pt idx="912">
                  <c:v>0.94131620082308964</c:v>
                </c:pt>
                <c:pt idx="913">
                  <c:v>0.94760314786243094</c:v>
                </c:pt>
                <c:pt idx="914">
                  <c:v>0.95331075857272596</c:v>
                </c:pt>
                <c:pt idx="915">
                  <c:v>0.9587962228351693</c:v>
                </c:pt>
                <c:pt idx="916">
                  <c:v>0.9646341504586412</c:v>
                </c:pt>
                <c:pt idx="917">
                  <c:v>0.96897579684065882</c:v>
                </c:pt>
                <c:pt idx="918">
                  <c:v>0.97377861654754683</c:v>
                </c:pt>
                <c:pt idx="919">
                  <c:v>0.97880223226795304</c:v>
                </c:pt>
                <c:pt idx="920">
                  <c:v>0.98287311656611565</c:v>
                </c:pt>
                <c:pt idx="921">
                  <c:v>0.98649565666557504</c:v>
                </c:pt>
                <c:pt idx="922">
                  <c:v>0.98940584265414333</c:v>
                </c:pt>
                <c:pt idx="923">
                  <c:v>0.99204121525585642</c:v>
                </c:pt>
                <c:pt idx="924">
                  <c:v>0.99392709680250912</c:v>
                </c:pt>
                <c:pt idx="925">
                  <c:v>0.99589265397483462</c:v>
                </c:pt>
                <c:pt idx="926">
                  <c:v>0.99695747144675395</c:v>
                </c:pt>
                <c:pt idx="927">
                  <c:v>0.99833221359819857</c:v>
                </c:pt>
                <c:pt idx="928">
                  <c:v>0.99881431865523751</c:v>
                </c:pt>
                <c:pt idx="929">
                  <c:v>0.99962728012396962</c:v>
                </c:pt>
                <c:pt idx="930">
                  <c:v>1</c:v>
                </c:pt>
                <c:pt idx="931">
                  <c:v>1.0009804153260791</c:v>
                </c:pt>
                <c:pt idx="932">
                  <c:v>1.0010236292247492</c:v>
                </c:pt>
                <c:pt idx="933">
                  <c:v>1.0008615771047364</c:v>
                </c:pt>
                <c:pt idx="934">
                  <c:v>0.99928021850027504</c:v>
                </c:pt>
                <c:pt idx="935">
                  <c:v>0.99919108983426796</c:v>
                </c:pt>
                <c:pt idx="936">
                  <c:v>0.99829912795702902</c:v>
                </c:pt>
                <c:pt idx="937">
                  <c:v>0.99748549127113006</c:v>
                </c:pt>
                <c:pt idx="938">
                  <c:v>0.99560906276481176</c:v>
                </c:pt>
                <c:pt idx="939">
                  <c:v>0.99458610875722897</c:v>
                </c:pt>
                <c:pt idx="940">
                  <c:v>0.99370089905165737</c:v>
                </c:pt>
                <c:pt idx="941">
                  <c:v>0.99270697938224362</c:v>
                </c:pt>
                <c:pt idx="942">
                  <c:v>0.99072926830091723</c:v>
                </c:pt>
                <c:pt idx="943">
                  <c:v>0.98881637806759604</c:v>
                </c:pt>
                <c:pt idx="944">
                  <c:v>0.98685149611243694</c:v>
                </c:pt>
                <c:pt idx="945">
                  <c:v>0.98511888886263022</c:v>
                </c:pt>
                <c:pt idx="946">
                  <c:v>0.98296427088362293</c:v>
                </c:pt>
                <c:pt idx="947">
                  <c:v>0.97979142541719966</c:v>
                </c:pt>
                <c:pt idx="948">
                  <c:v>0.97645517739643006</c:v>
                </c:pt>
                <c:pt idx="949">
                  <c:v>0.97305478374482191</c:v>
                </c:pt>
                <c:pt idx="950">
                  <c:v>0.96843899919311538</c:v>
                </c:pt>
                <c:pt idx="951">
                  <c:v>0.96324050222652857</c:v>
                </c:pt>
                <c:pt idx="952">
                  <c:v>0.95760716540457314</c:v>
                </c:pt>
                <c:pt idx="953">
                  <c:v>0.95085094243436019</c:v>
                </c:pt>
                <c:pt idx="954">
                  <c:v>0.94330336494475009</c:v>
                </c:pt>
                <c:pt idx="955">
                  <c:v>0.93576253962680744</c:v>
                </c:pt>
                <c:pt idx="956">
                  <c:v>0.92645602141788852</c:v>
                </c:pt>
                <c:pt idx="957">
                  <c:v>0.91743714572199286</c:v>
                </c:pt>
                <c:pt idx="958">
                  <c:v>0.90714413523249393</c:v>
                </c:pt>
                <c:pt idx="959">
                  <c:v>0.89646287487213072</c:v>
                </c:pt>
                <c:pt idx="960">
                  <c:v>0.88396730598478745</c:v>
                </c:pt>
                <c:pt idx="961">
                  <c:v>0.87083433209205896</c:v>
                </c:pt>
                <c:pt idx="962">
                  <c:v>0.85703019233560984</c:v>
                </c:pt>
                <c:pt idx="963">
                  <c:v>0.84359337071785701</c:v>
                </c:pt>
                <c:pt idx="964">
                  <c:v>0.82859949831364499</c:v>
                </c:pt>
                <c:pt idx="965">
                  <c:v>0.81329975253290832</c:v>
                </c:pt>
                <c:pt idx="966">
                  <c:v>0.79646591334938077</c:v>
                </c:pt>
                <c:pt idx="967">
                  <c:v>0.78066042991076989</c:v>
                </c:pt>
                <c:pt idx="968">
                  <c:v>0.76440052531895541</c:v>
                </c:pt>
                <c:pt idx="969">
                  <c:v>0.74767809696793708</c:v>
                </c:pt>
                <c:pt idx="970">
                  <c:v>0.73047018747404646</c:v>
                </c:pt>
                <c:pt idx="971">
                  <c:v>0.71396652948504569</c:v>
                </c:pt>
                <c:pt idx="972">
                  <c:v>0.69739737543087288</c:v>
                </c:pt>
                <c:pt idx="973">
                  <c:v>0.6820510396656323</c:v>
                </c:pt>
                <c:pt idx="974">
                  <c:v>0.66612739322284531</c:v>
                </c:pt>
                <c:pt idx="975">
                  <c:v>0.65050354320208215</c:v>
                </c:pt>
                <c:pt idx="976">
                  <c:v>0.6356366116252139</c:v>
                </c:pt>
                <c:pt idx="977">
                  <c:v>0.62060222619099858</c:v>
                </c:pt>
                <c:pt idx="978">
                  <c:v>0.60559147335761854</c:v>
                </c:pt>
                <c:pt idx="979">
                  <c:v>0.5905381818427351</c:v>
                </c:pt>
                <c:pt idx="980">
                  <c:v>0.5754085907880121</c:v>
                </c:pt>
                <c:pt idx="981">
                  <c:v>0.56164563927873301</c:v>
                </c:pt>
                <c:pt idx="982">
                  <c:v>0.54813049246964052</c:v>
                </c:pt>
                <c:pt idx="983">
                  <c:v>0.5342615318651861</c:v>
                </c:pt>
                <c:pt idx="984">
                  <c:v>0.52175718515467528</c:v>
                </c:pt>
                <c:pt idx="985">
                  <c:v>0.50945135229118066</c:v>
                </c:pt>
                <c:pt idx="986">
                  <c:v>0.49756888059122012</c:v>
                </c:pt>
                <c:pt idx="987">
                  <c:v>0.48531166336372922</c:v>
                </c:pt>
                <c:pt idx="988">
                  <c:v>0.47328266953859027</c:v>
                </c:pt>
                <c:pt idx="989">
                  <c:v>0.46195320069817458</c:v>
                </c:pt>
                <c:pt idx="990">
                  <c:v>0.45081009179577375</c:v>
                </c:pt>
                <c:pt idx="991">
                  <c:v>0.43826725770675995</c:v>
                </c:pt>
                <c:pt idx="992">
                  <c:v>0.4269756010276804</c:v>
                </c:pt>
                <c:pt idx="993">
                  <c:v>0.41586355211494885</c:v>
                </c:pt>
                <c:pt idx="994">
                  <c:v>0.40571031157896148</c:v>
                </c:pt>
                <c:pt idx="995">
                  <c:v>0.39476841739224372</c:v>
                </c:pt>
                <c:pt idx="996">
                  <c:v>0.38462192902792358</c:v>
                </c:pt>
                <c:pt idx="997">
                  <c:v>0.37395349779372788</c:v>
                </c:pt>
                <c:pt idx="998">
                  <c:v>0.36475096302848403</c:v>
                </c:pt>
                <c:pt idx="999">
                  <c:v>0.35486915979351852</c:v>
                </c:pt>
                <c:pt idx="1000">
                  <c:v>0.34567877893727561</c:v>
                </c:pt>
                <c:pt idx="1001">
                  <c:v>0.33645126113686308</c:v>
                </c:pt>
                <c:pt idx="1002">
                  <c:v>0.32811975651668973</c:v>
                </c:pt>
                <c:pt idx="1003">
                  <c:v>0.31910290647229411</c:v>
                </c:pt>
                <c:pt idx="1004">
                  <c:v>0.31090712050263175</c:v>
                </c:pt>
                <c:pt idx="1005">
                  <c:v>0.30303746442449553</c:v>
                </c:pt>
                <c:pt idx="1006">
                  <c:v>0.29568569991323457</c:v>
                </c:pt>
                <c:pt idx="1007">
                  <c:v>0.28765601736658547</c:v>
                </c:pt>
                <c:pt idx="1008">
                  <c:v>0.28014692725547846</c:v>
                </c:pt>
                <c:pt idx="1009">
                  <c:v>0.27176343091346761</c:v>
                </c:pt>
                <c:pt idx="1010">
                  <c:v>0.26514022572509882</c:v>
                </c:pt>
                <c:pt idx="1011">
                  <c:v>0.25841101144155482</c:v>
                </c:pt>
                <c:pt idx="1012">
                  <c:v>0.25100590477412305</c:v>
                </c:pt>
                <c:pt idx="1013">
                  <c:v>0.24402213361872507</c:v>
                </c:pt>
                <c:pt idx="1014">
                  <c:v>0.23720919240650781</c:v>
                </c:pt>
                <c:pt idx="1015">
                  <c:v>0.23164877903855832</c:v>
                </c:pt>
                <c:pt idx="1016">
                  <c:v>0.22606338263544018</c:v>
                </c:pt>
                <c:pt idx="1017">
                  <c:v>0.2185954807715032</c:v>
                </c:pt>
                <c:pt idx="1018">
                  <c:v>0.21189867691196179</c:v>
                </c:pt>
                <c:pt idx="1019">
                  <c:v>0.2062437331406714</c:v>
                </c:pt>
                <c:pt idx="1020">
                  <c:v>0.20112828788559126</c:v>
                </c:pt>
                <c:pt idx="1021">
                  <c:v>0.19685348800307906</c:v>
                </c:pt>
                <c:pt idx="1022">
                  <c:v>0.19211278827552913</c:v>
                </c:pt>
                <c:pt idx="1023">
                  <c:v>0.18720328425629887</c:v>
                </c:pt>
                <c:pt idx="1024">
                  <c:v>0.18277858616277456</c:v>
                </c:pt>
                <c:pt idx="1025">
                  <c:v>0.17839912761942056</c:v>
                </c:pt>
                <c:pt idx="1026">
                  <c:v>0.17559157464019368</c:v>
                </c:pt>
                <c:pt idx="1027">
                  <c:v>0.17129179172251283</c:v>
                </c:pt>
                <c:pt idx="1028">
                  <c:v>0.16647749332379019</c:v>
                </c:pt>
                <c:pt idx="1029">
                  <c:v>0.16128642374603736</c:v>
                </c:pt>
                <c:pt idx="1030">
                  <c:v>0.15799406484110451</c:v>
                </c:pt>
                <c:pt idx="1031">
                  <c:v>0.15581041252392799</c:v>
                </c:pt>
                <c:pt idx="1032">
                  <c:v>0.15235195019598183</c:v>
                </c:pt>
                <c:pt idx="1033">
                  <c:v>0.14709943585605728</c:v>
                </c:pt>
                <c:pt idx="1034">
                  <c:v>0.14408729207531376</c:v>
                </c:pt>
                <c:pt idx="1035">
                  <c:v>0.1397179617894605</c:v>
                </c:pt>
                <c:pt idx="1036">
                  <c:v>0.13532769977143902</c:v>
                </c:pt>
                <c:pt idx="1037">
                  <c:v>0.13218388864318481</c:v>
                </c:pt>
                <c:pt idx="1038">
                  <c:v>0.12705358861043675</c:v>
                </c:pt>
                <c:pt idx="1039">
                  <c:v>0.12432503603971626</c:v>
                </c:pt>
                <c:pt idx="1040">
                  <c:v>0.12188615163351908</c:v>
                </c:pt>
                <c:pt idx="1041">
                  <c:v>0.11667279988926435</c:v>
                </c:pt>
                <c:pt idx="1042">
                  <c:v>0.11492533786178974</c:v>
                </c:pt>
                <c:pt idx="1043">
                  <c:v>0.11308064456230728</c:v>
                </c:pt>
                <c:pt idx="1044">
                  <c:v>0.11019611682607419</c:v>
                </c:pt>
                <c:pt idx="1045">
                  <c:v>0.10760193247153116</c:v>
                </c:pt>
                <c:pt idx="1046">
                  <c:v>0.10441895874760714</c:v>
                </c:pt>
                <c:pt idx="1047">
                  <c:v>0.10156076448087617</c:v>
                </c:pt>
                <c:pt idx="1048">
                  <c:v>9.8296764696945704E-2</c:v>
                </c:pt>
                <c:pt idx="1049">
                  <c:v>9.605977022359817E-2</c:v>
                </c:pt>
                <c:pt idx="1050">
                  <c:v>9.3470987606388875E-2</c:v>
                </c:pt>
                <c:pt idx="1051">
                  <c:v>9.0200235650791175E-2</c:v>
                </c:pt>
                <c:pt idx="1052">
                  <c:v>8.7171211440879706E-2</c:v>
                </c:pt>
                <c:pt idx="1053">
                  <c:v>8.5708015840594676E-2</c:v>
                </c:pt>
                <c:pt idx="1054">
                  <c:v>8.372355258760103E-2</c:v>
                </c:pt>
                <c:pt idx="1055">
                  <c:v>8.2728282483853957E-2</c:v>
                </c:pt>
                <c:pt idx="1056">
                  <c:v>7.9107092818727798E-2</c:v>
                </c:pt>
                <c:pt idx="1057">
                  <c:v>7.6061188179648381E-2</c:v>
                </c:pt>
                <c:pt idx="1058">
                  <c:v>7.2930206177561879E-2</c:v>
                </c:pt>
                <c:pt idx="1059">
                  <c:v>7.1945739548482296E-2</c:v>
                </c:pt>
                <c:pt idx="1060">
                  <c:v>7.055816827087015E-2</c:v>
                </c:pt>
                <c:pt idx="1061">
                  <c:v>6.7905240022822361E-2</c:v>
                </c:pt>
                <c:pt idx="1062">
                  <c:v>6.439343553870519E-2</c:v>
                </c:pt>
                <c:pt idx="1063">
                  <c:v>6.1633147761148629E-2</c:v>
                </c:pt>
                <c:pt idx="1064">
                  <c:v>6.0867451494086837E-2</c:v>
                </c:pt>
                <c:pt idx="1065">
                  <c:v>5.968379580082437E-2</c:v>
                </c:pt>
                <c:pt idx="1066">
                  <c:v>5.6781712418256587E-2</c:v>
                </c:pt>
                <c:pt idx="1067">
                  <c:v>5.3664909976671268E-2</c:v>
                </c:pt>
                <c:pt idx="1068">
                  <c:v>5.2312449991728703E-2</c:v>
                </c:pt>
                <c:pt idx="1069">
                  <c:v>5.037120063740496E-2</c:v>
                </c:pt>
                <c:pt idx="1070">
                  <c:v>5.0526500585750998E-2</c:v>
                </c:pt>
                <c:pt idx="1071">
                  <c:v>4.6661557523438583E-2</c:v>
                </c:pt>
                <c:pt idx="1072">
                  <c:v>4.3065350893481076E-2</c:v>
                </c:pt>
                <c:pt idx="1073">
                  <c:v>4.2885067909966566E-2</c:v>
                </c:pt>
                <c:pt idx="1074">
                  <c:v>4.0772313395295752E-2</c:v>
                </c:pt>
                <c:pt idx="1075">
                  <c:v>3.8675764092626339E-2</c:v>
                </c:pt>
                <c:pt idx="1076">
                  <c:v>3.8907363580811642E-2</c:v>
                </c:pt>
                <c:pt idx="1077">
                  <c:v>3.6191640136258842E-2</c:v>
                </c:pt>
                <c:pt idx="1078">
                  <c:v>3.5579218166042675E-2</c:v>
                </c:pt>
                <c:pt idx="1079">
                  <c:v>3.7500886222531317E-2</c:v>
                </c:pt>
                <c:pt idx="1080">
                  <c:v>3.6111964510585695E-2</c:v>
                </c:pt>
                <c:pt idx="1081">
                  <c:v>3.3766260073396101E-2</c:v>
                </c:pt>
                <c:pt idx="1082">
                  <c:v>3.2289560129776809E-2</c:v>
                </c:pt>
                <c:pt idx="1083">
                  <c:v>3.1845942451240943E-2</c:v>
                </c:pt>
                <c:pt idx="1084">
                  <c:v>3.1434735196707683E-2</c:v>
                </c:pt>
                <c:pt idx="1085">
                  <c:v>2.9462425852714993E-2</c:v>
                </c:pt>
                <c:pt idx="1086">
                  <c:v>2.8364522739626159E-2</c:v>
                </c:pt>
                <c:pt idx="1087">
                  <c:v>2.5830432712921354E-2</c:v>
                </c:pt>
                <c:pt idx="1088">
                  <c:v>2.5564397149233215E-2</c:v>
                </c:pt>
                <c:pt idx="1089">
                  <c:v>2.7551561270893827E-2</c:v>
                </c:pt>
                <c:pt idx="1090">
                  <c:v>2.4862846513009719E-2</c:v>
                </c:pt>
                <c:pt idx="1091">
                  <c:v>2.5521858467729679E-2</c:v>
                </c:pt>
                <c:pt idx="1092">
                  <c:v>2.6807471953166982E-2</c:v>
                </c:pt>
                <c:pt idx="1093">
                  <c:v>2.5561021063399511E-2</c:v>
                </c:pt>
                <c:pt idx="1094">
                  <c:v>2.5499576301227986E-2</c:v>
                </c:pt>
                <c:pt idx="1095">
                  <c:v>2.4662307014493554E-2</c:v>
                </c:pt>
                <c:pt idx="1096">
                  <c:v>1.9700136056259039E-2</c:v>
                </c:pt>
                <c:pt idx="1097">
                  <c:v>2.0134300694460917E-2</c:v>
                </c:pt>
                <c:pt idx="1098">
                  <c:v>1.6908113071866796E-2</c:v>
                </c:pt>
                <c:pt idx="1099">
                  <c:v>1.5968885992957524E-2</c:v>
                </c:pt>
                <c:pt idx="1100">
                  <c:v>1.4860179405201214E-2</c:v>
                </c:pt>
                <c:pt idx="1101">
                  <c:v>1.4482057791837312E-2</c:v>
                </c:pt>
                <c:pt idx="1102">
                  <c:v>1.2789288354867197E-2</c:v>
                </c:pt>
                <c:pt idx="1103">
                  <c:v>1.1619137004939176E-2</c:v>
                </c:pt>
                <c:pt idx="1104">
                  <c:v>1.0412523928008469E-2</c:v>
                </c:pt>
                <c:pt idx="1105">
                  <c:v>1.0933791580717268E-2</c:v>
                </c:pt>
                <c:pt idx="1106">
                  <c:v>9.2045604167440929E-3</c:v>
                </c:pt>
                <c:pt idx="1107">
                  <c:v>7.0425150489027109E-3</c:v>
                </c:pt>
                <c:pt idx="1108">
                  <c:v>7.65696267061891E-3</c:v>
                </c:pt>
                <c:pt idx="1109">
                  <c:v>7.4186110107663907E-3</c:v>
                </c:pt>
                <c:pt idx="1110">
                  <c:v>9.4078007839272226E-3</c:v>
                </c:pt>
                <c:pt idx="1111">
                  <c:v>1.036863481217145E-2</c:v>
                </c:pt>
                <c:pt idx="1112">
                  <c:v>9.616442888444092E-3</c:v>
                </c:pt>
                <c:pt idx="1113">
                  <c:v>8.8737040050507268E-3</c:v>
                </c:pt>
                <c:pt idx="1114">
                  <c:v>9.9506753859709748E-3</c:v>
                </c:pt>
                <c:pt idx="1115">
                  <c:v>5.1444795932492444E-3</c:v>
                </c:pt>
                <c:pt idx="1116">
                  <c:v>4.7967427523877351E-3</c:v>
                </c:pt>
                <c:pt idx="1117">
                  <c:v>3.077639845915484E-3</c:v>
                </c:pt>
                <c:pt idx="1118">
                  <c:v>2.1769001455093024E-3</c:v>
                </c:pt>
                <c:pt idx="1119">
                  <c:v>1.0020222754142825E-3</c:v>
                </c:pt>
                <c:pt idx="1120">
                  <c:v>0</c:v>
                </c:pt>
                <c:pt idx="1121">
                  <c:v>-1.4375373479494538E-3</c:v>
                </c:pt>
                <c:pt idx="1122">
                  <c:v>5.5030199087789786E-4</c:v>
                </c:pt>
                <c:pt idx="1123">
                  <c:v>1.4827768981199537E-3</c:v>
                </c:pt>
                <c:pt idx="1124">
                  <c:v>2.9844598769075215E-4</c:v>
                </c:pt>
                <c:pt idx="1125">
                  <c:v>-2.1769001455093024E-3</c:v>
                </c:pt>
                <c:pt idx="1126">
                  <c:v>-1.6306494576318483E-3</c:v>
                </c:pt>
                <c:pt idx="1127">
                  <c:v>1.1674504812610596E-3</c:v>
                </c:pt>
                <c:pt idx="1128">
                  <c:v>3.0533320279135696E-3</c:v>
                </c:pt>
                <c:pt idx="1129">
                  <c:v>4.5637928298689536E-3</c:v>
                </c:pt>
                <c:pt idx="1130">
                  <c:v>5.7717563411333285E-3</c:v>
                </c:pt>
                <c:pt idx="1131">
                  <c:v>6.1519036059972648E-3</c:v>
                </c:pt>
                <c:pt idx="1132">
                  <c:v>6.4969395781918106E-3</c:v>
                </c:pt>
                <c:pt idx="1133">
                  <c:v>5.6144307412872522E-3</c:v>
                </c:pt>
                <c:pt idx="1134">
                  <c:v>1.6590085786342065E-3</c:v>
                </c:pt>
                <c:pt idx="1135">
                  <c:v>-9.2774838707487123E-4</c:v>
                </c:pt>
                <c:pt idx="1136">
                  <c:v>-3.8946526176480722E-3</c:v>
                </c:pt>
                <c:pt idx="1137">
                  <c:v>-5.0242909375727797E-3</c:v>
                </c:pt>
                <c:pt idx="1138">
                  <c:v>-4.8784440295609197E-3</c:v>
                </c:pt>
                <c:pt idx="1139">
                  <c:v>-2.3349009625221193E-3</c:v>
                </c:pt>
                <c:pt idx="1140">
                  <c:v>-2.3457044371895954E-3</c:v>
                </c:pt>
                <c:pt idx="1141">
                  <c:v>-2.06683974733376E-3</c:v>
                </c:pt>
                <c:pt idx="1142">
                  <c:v>-2.1485410245069441E-3</c:v>
                </c:pt>
                <c:pt idx="1143">
                  <c:v>2.6603556368813737E-4</c:v>
                </c:pt>
                <c:pt idx="1144">
                  <c:v>3.3963423486080811E-4</c:v>
                </c:pt>
                <c:pt idx="1145">
                  <c:v>-2.37068747235825E-3</c:v>
                </c:pt>
                <c:pt idx="1146">
                  <c:v>-7.3794484150965563E-3</c:v>
                </c:pt>
                <c:pt idx="1147">
                  <c:v>-7.161353270245507E-3</c:v>
                </c:pt>
                <c:pt idx="1148">
                  <c:v>-6.4118622151849236E-3</c:v>
                </c:pt>
                <c:pt idx="1149">
                  <c:v>-6.0040310464853702E-3</c:v>
                </c:pt>
                <c:pt idx="1150">
                  <c:v>-8.3065215850046878E-3</c:v>
                </c:pt>
                <c:pt idx="1151">
                  <c:v>-7.8689808609692935E-3</c:v>
                </c:pt>
                <c:pt idx="1152">
                  <c:v>-2.1741992768423398E-3</c:v>
                </c:pt>
                <c:pt idx="1153">
                  <c:v>6.8467020705535416E-4</c:v>
                </c:pt>
                <c:pt idx="1154">
                  <c:v>0</c:v>
                </c:pt>
                <c:pt idx="1155">
                  <c:v>2.7650142977235525E-3</c:v>
                </c:pt>
                <c:pt idx="1156">
                  <c:v>-2.7670399492235871E-3</c:v>
                </c:pt>
                <c:pt idx="1157">
                  <c:v>-3.1951276329249857E-3</c:v>
                </c:pt>
                <c:pt idx="1158">
                  <c:v>-2.0884466966687117E-3</c:v>
                </c:pt>
                <c:pt idx="1159">
                  <c:v>-8.1005803491547828E-3</c:v>
                </c:pt>
                <c:pt idx="1160">
                  <c:v>-8.0809990513198652E-3</c:v>
                </c:pt>
                <c:pt idx="1161">
                  <c:v>-1.0539464755351965E-2</c:v>
                </c:pt>
                <c:pt idx="1162">
                  <c:v>-1.2397662398168858E-2</c:v>
                </c:pt>
                <c:pt idx="1163">
                  <c:v>-4.1660899186701352E-3</c:v>
                </c:pt>
                <c:pt idx="1164">
                  <c:v>-1.7285559468064333E-3</c:v>
                </c:pt>
                <c:pt idx="1165">
                  <c:v>-4.23361163534214E-3</c:v>
                </c:pt>
                <c:pt idx="1166">
                  <c:v>-2.7346295252209723E-3</c:v>
                </c:pt>
                <c:pt idx="1167">
                  <c:v>-3.9257126073172057E-3</c:v>
                </c:pt>
                <c:pt idx="1168">
                  <c:v>-4.3402959476841656E-3</c:v>
                </c:pt>
                <c:pt idx="1169">
                  <c:v>-8.6569592945331588E-3</c:v>
                </c:pt>
                <c:pt idx="1170">
                  <c:v>-1.0313267004500215E-2</c:v>
                </c:pt>
                <c:pt idx="1171">
                  <c:v>-1.170286393361258E-2</c:v>
                </c:pt>
                <c:pt idx="1172">
                  <c:v>-1.4727161623357053E-2</c:v>
                </c:pt>
                <c:pt idx="1173">
                  <c:v>-1.5481379198584633E-2</c:v>
                </c:pt>
                <c:pt idx="1174">
                  <c:v>-1.8793319401352381E-2</c:v>
                </c:pt>
                <c:pt idx="1175">
                  <c:v>-1.6808180931191991E-2</c:v>
                </c:pt>
                <c:pt idx="1176">
                  <c:v>-1.5457071380582719E-2</c:v>
                </c:pt>
                <c:pt idx="1177">
                  <c:v>-2.1277443357719875E-2</c:v>
                </c:pt>
                <c:pt idx="1178">
                  <c:v>-1.925854402922339E-2</c:v>
                </c:pt>
                <c:pt idx="1179">
                  <c:v>-1.4120141390474624E-2</c:v>
                </c:pt>
                <c:pt idx="1180">
                  <c:v>-1.3795361933281736E-2</c:v>
                </c:pt>
                <c:pt idx="1181">
                  <c:v>-1.0591456477189497E-2</c:v>
                </c:pt>
                <c:pt idx="1182">
                  <c:v>-1.2918930050877657E-2</c:v>
                </c:pt>
                <c:pt idx="1183">
                  <c:v>-1.076768815770375E-2</c:v>
                </c:pt>
                <c:pt idx="1184">
                  <c:v>-2.8082281963936434E-3</c:v>
                </c:pt>
                <c:pt idx="1185">
                  <c:v>-5.4051134196034557E-3</c:v>
                </c:pt>
                <c:pt idx="1186">
                  <c:v>-1.0799423364539623E-2</c:v>
                </c:pt>
                <c:pt idx="1187">
                  <c:v>-3.2342902285948201E-3</c:v>
                </c:pt>
                <c:pt idx="1188">
                  <c:v>-7.4449444802683392E-3</c:v>
                </c:pt>
                <c:pt idx="1189">
                  <c:v>-5.9203041178117763E-3</c:v>
                </c:pt>
                <c:pt idx="1190">
                  <c:v>-9.525963788103279E-3</c:v>
                </c:pt>
                <c:pt idx="1191">
                  <c:v>-1.3459779001421372E-2</c:v>
                </c:pt>
                <c:pt idx="1192">
                  <c:v>-6.3895800486830434E-3</c:v>
                </c:pt>
                <c:pt idx="1193">
                  <c:v>-1.3739318908443949E-2</c:v>
                </c:pt>
                <c:pt idx="1194">
                  <c:v>-2.3772370788754847E-2</c:v>
                </c:pt>
                <c:pt idx="1195">
                  <c:v>-2.4680537877994988E-2</c:v>
                </c:pt>
                <c:pt idx="1196">
                  <c:v>-2.4144415447618271E-2</c:v>
                </c:pt>
                <c:pt idx="1197">
                  <c:v>-1.8819652870854516E-2</c:v>
                </c:pt>
                <c:pt idx="1198">
                  <c:v>-1.6183605051974869E-2</c:v>
                </c:pt>
                <c:pt idx="1199">
                  <c:v>-2.6064733069773617E-2</c:v>
                </c:pt>
                <c:pt idx="1200">
                  <c:v>-1.4770375522027143E-2</c:v>
                </c:pt>
                <c:pt idx="1201">
                  <c:v>-1.0265326585663127E-2</c:v>
                </c:pt>
                <c:pt idx="1202">
                  <c:v>-2.0364549748311798E-3</c:v>
                </c:pt>
                <c:pt idx="1203">
                  <c:v>-7.4435940459350453E-3</c:v>
                </c:pt>
                <c:pt idx="1204">
                  <c:v>-1.069408948653108E-2</c:v>
                </c:pt>
                <c:pt idx="1205">
                  <c:v>-1.5453695294749202E-2</c:v>
                </c:pt>
                <c:pt idx="1206">
                  <c:v>-1.3647489373769842E-2</c:v>
                </c:pt>
                <c:pt idx="1207">
                  <c:v>-1.9026269323871161E-2</c:v>
                </c:pt>
                <c:pt idx="1208">
                  <c:v>-1.9457733093406076E-2</c:v>
                </c:pt>
                <c:pt idx="1209">
                  <c:v>-2.4995189077687142E-2</c:v>
                </c:pt>
                <c:pt idx="1210">
                  <c:v>-1.8807498961853557E-2</c:v>
                </c:pt>
                <c:pt idx="1211">
                  <c:v>-1.6937822627202451E-2</c:v>
                </c:pt>
                <c:pt idx="1212">
                  <c:v>-1.9850034267271156E-2</c:v>
                </c:pt>
                <c:pt idx="1213">
                  <c:v>-2.1665018011417958E-2</c:v>
                </c:pt>
                <c:pt idx="1214">
                  <c:v>-2.2337534309472169E-2</c:v>
                </c:pt>
                <c:pt idx="1215">
                  <c:v>-2.9194364637526445E-2</c:v>
                </c:pt>
                <c:pt idx="1216">
                  <c:v>-2.5324695055047027E-2</c:v>
                </c:pt>
                <c:pt idx="1217">
                  <c:v>-2.7812195097248037E-2</c:v>
                </c:pt>
                <c:pt idx="1218">
                  <c:v>-3.5100489194837228E-2</c:v>
                </c:pt>
                <c:pt idx="1219">
                  <c:v>-4.0051181461237338E-2</c:v>
                </c:pt>
                <c:pt idx="1220">
                  <c:v>-4.6641976225603475E-2</c:v>
                </c:pt>
                <c:pt idx="1221">
                  <c:v>-4.320917214999271E-2</c:v>
                </c:pt>
                <c:pt idx="1222">
                  <c:v>-3.9152467412331381E-2</c:v>
                </c:pt>
                <c:pt idx="1223">
                  <c:v>-4.482564204712338E-2</c:v>
                </c:pt>
                <c:pt idx="1224">
                  <c:v>-4.5186883231319142E-2</c:v>
                </c:pt>
                <c:pt idx="1225">
                  <c:v>-3.6149776671922047E-2</c:v>
                </c:pt>
                <c:pt idx="1226">
                  <c:v>-3.22024571152697E-2</c:v>
                </c:pt>
                <c:pt idx="1227">
                  <c:v>-2.2354414738640312E-2</c:v>
                </c:pt>
                <c:pt idx="1228">
                  <c:v>-2.7905375066255626E-2</c:v>
                </c:pt>
                <c:pt idx="1229">
                  <c:v>-3.4328040756108215E-2</c:v>
                </c:pt>
                <c:pt idx="1230">
                  <c:v>-2.9157227693356831E-2</c:v>
                </c:pt>
                <c:pt idx="1231">
                  <c:v>-2.8985722533009576E-2</c:v>
                </c:pt>
                <c:pt idx="1232">
                  <c:v>-2.4666358317493808E-2</c:v>
                </c:pt>
                <c:pt idx="1233">
                  <c:v>-2.2598843352993309E-2</c:v>
                </c:pt>
                <c:pt idx="1234">
                  <c:v>-2.7122798370025687E-2</c:v>
                </c:pt>
                <c:pt idx="1235">
                  <c:v>-1.6326075874153027E-2</c:v>
                </c:pt>
                <c:pt idx="1236">
                  <c:v>-2.2491483823484917E-3</c:v>
                </c:pt>
                <c:pt idx="1237">
                  <c:v>-2.1093784288371102E-3</c:v>
                </c:pt>
                <c:pt idx="1238">
                  <c:v>7.4618249094364807E-3</c:v>
                </c:pt>
                <c:pt idx="1239">
                  <c:v>1.1860864750625397E-2</c:v>
                </c:pt>
                <c:pt idx="1240">
                  <c:v>2.1750770591591587E-2</c:v>
                </c:pt>
                <c:pt idx="1241">
                  <c:v>3.4319938150107511E-2</c:v>
                </c:pt>
                <c:pt idx="1242">
                  <c:v>3.8626473239455582E-2</c:v>
                </c:pt>
                <c:pt idx="1243">
                  <c:v>2.5686611456409714E-2</c:v>
                </c:pt>
                <c:pt idx="1244">
                  <c:v>3.2704143470143582E-2</c:v>
                </c:pt>
                <c:pt idx="1245">
                  <c:v>2.700260971434941E-2</c:v>
                </c:pt>
                <c:pt idx="1246">
                  <c:v>1.8862191552358052E-2</c:v>
                </c:pt>
                <c:pt idx="1247">
                  <c:v>1.0795372061539367E-2</c:v>
                </c:pt>
                <c:pt idx="1248">
                  <c:v>-2.0891219138354524E-3</c:v>
                </c:pt>
                <c:pt idx="1249">
                  <c:v>-1.2440876296838948E-2</c:v>
                </c:pt>
                <c:pt idx="1250">
                  <c:v>1.1100570220897901E-3</c:v>
                </c:pt>
                <c:pt idx="1251">
                  <c:v>-8.0634434049851704E-3</c:v>
                </c:pt>
                <c:pt idx="1252">
                  <c:v>-9.3017916887519377E-3</c:v>
                </c:pt>
                <c:pt idx="1253">
                  <c:v>-1.0467216518512776E-2</c:v>
                </c:pt>
                <c:pt idx="1254">
                  <c:v>-2.4503630980313995E-3</c:v>
                </c:pt>
                <c:pt idx="1255">
                  <c:v>3.0249729069112114E-3</c:v>
                </c:pt>
                <c:pt idx="1256">
                  <c:v>1.3138375630062E-2</c:v>
                </c:pt>
                <c:pt idx="1257">
                  <c:v>1.0197804868990934E-2</c:v>
                </c:pt>
                <c:pt idx="1258">
                  <c:v>2.3817610338925346E-2</c:v>
                </c:pt>
                <c:pt idx="1259">
                  <c:v>3.1741959007565879E-2</c:v>
                </c:pt>
                <c:pt idx="1260">
                  <c:v>2.7905375066255626E-2</c:v>
                </c:pt>
                <c:pt idx="1261">
                  <c:v>3.3720345306059045E-2</c:v>
                </c:pt>
                <c:pt idx="1262">
                  <c:v>2.990469309691738E-2</c:v>
                </c:pt>
                <c:pt idx="1263">
                  <c:v>2.8774379559825935E-2</c:v>
                </c:pt>
                <c:pt idx="1264">
                  <c:v>3.7667664862711579E-2</c:v>
                </c:pt>
                <c:pt idx="1265">
                  <c:v>3.350427581270822E-2</c:v>
                </c:pt>
                <c:pt idx="1266">
                  <c:v>3.5673073352217005E-2</c:v>
                </c:pt>
                <c:pt idx="1267">
                  <c:v>3.8360437675767446E-2</c:v>
                </c:pt>
                <c:pt idx="1268">
                  <c:v>2.4180201957454586E-2</c:v>
                </c:pt>
                <c:pt idx="1269">
                  <c:v>2.4224766290458159E-2</c:v>
                </c:pt>
                <c:pt idx="1270">
                  <c:v>1.6520538418168716E-2</c:v>
                </c:pt>
                <c:pt idx="1271">
                  <c:v>5.6009263979528131E-3</c:v>
                </c:pt>
                <c:pt idx="1272">
                  <c:v>-7.9608103956434004E-3</c:v>
                </c:pt>
                <c:pt idx="1273">
                  <c:v>-2.5961424843265107E-2</c:v>
                </c:pt>
                <c:pt idx="1274">
                  <c:v>-2.9542776695554693E-2</c:v>
                </c:pt>
                <c:pt idx="1275">
                  <c:v>-1.8656250316507961E-2</c:v>
                </c:pt>
                <c:pt idx="1276">
                  <c:v>-7.1593276187452851E-3</c:v>
                </c:pt>
                <c:pt idx="1277">
                  <c:v>-5.4922164341105655E-3</c:v>
                </c:pt>
                <c:pt idx="1278">
                  <c:v>-1.4841273324532475E-3</c:v>
                </c:pt>
                <c:pt idx="1279">
                  <c:v>1.5010077616213894E-3</c:v>
                </c:pt>
                <c:pt idx="1280">
                  <c:v>1.4334860449492158E-2</c:v>
                </c:pt>
                <c:pt idx="1281">
                  <c:v>1.5502310930753218E-2</c:v>
                </c:pt>
                <c:pt idx="1282">
                  <c:v>1.0080992299148174E-2</c:v>
                </c:pt>
                <c:pt idx="1283">
                  <c:v>8.5921384465279284E-3</c:v>
                </c:pt>
                <c:pt idx="1284">
                  <c:v>4.6090323800392664E-3</c:v>
                </c:pt>
                <c:pt idx="1285">
                  <c:v>2.6117400008777328E-3</c:v>
                </c:pt>
                <c:pt idx="1286">
                  <c:v>1.4889888960537053E-2</c:v>
                </c:pt>
                <c:pt idx="1287">
                  <c:v>1.551649049125421E-2</c:v>
                </c:pt>
                <c:pt idx="1288">
                  <c:v>2.0374002788646917E-2</c:v>
                </c:pt>
                <c:pt idx="1289">
                  <c:v>2.4961428219351045E-2</c:v>
                </c:pt>
                <c:pt idx="1290">
                  <c:v>1.3035742620720417E-2</c:v>
                </c:pt>
                <c:pt idx="1291">
                  <c:v>2.1086356899537889E-2</c:v>
                </c:pt>
                <c:pt idx="1292">
                  <c:v>9.6745115647821015E-3</c:v>
                </c:pt>
                <c:pt idx="1293">
                  <c:v>2.5624491477071634E-3</c:v>
                </c:pt>
                <c:pt idx="1294">
                  <c:v>-4.0978929848312024E-3</c:v>
                </c:pt>
                <c:pt idx="1295">
                  <c:v>-3.452385373445682E-3</c:v>
                </c:pt>
                <c:pt idx="1296">
                  <c:v>3.8534643704782037E-3</c:v>
                </c:pt>
                <c:pt idx="1297">
                  <c:v>1.7647475869426461E-2</c:v>
                </c:pt>
                <c:pt idx="1298">
                  <c:v>1.2062754683475046E-2</c:v>
                </c:pt>
              </c:numCache>
            </c:numRef>
          </c:yVal>
          <c:smooth val="0"/>
          <c:extLst>
            <c:ext xmlns:c16="http://schemas.microsoft.com/office/drawing/2014/chart" uri="{C3380CC4-5D6E-409C-BE32-E72D297353CC}">
              <c16:uniqueId val="{00000004-DD5C-4B0C-B48F-954FA6DC574E}"/>
            </c:ext>
          </c:extLst>
        </c:ser>
        <c:dLbls>
          <c:showLegendKey val="0"/>
          <c:showVal val="0"/>
          <c:showCatName val="0"/>
          <c:showSerName val="0"/>
          <c:showPercent val="0"/>
          <c:showBubbleSize val="0"/>
        </c:dLbls>
        <c:axId val="2063999904"/>
        <c:axId val="2064000320"/>
        <c:extLst>
          <c:ext xmlns:c15="http://schemas.microsoft.com/office/drawing/2012/chart" uri="{02D57815-91ED-43cb-92C2-25804820EDAC}">
            <c15:filteredScatterSeries>
              <c15:ser>
                <c:idx val="5"/>
                <c:order val="5"/>
                <c:tx>
                  <c:strRef>
                    <c:extLst>
                      <c:ext uri="{02D57815-91ED-43cb-92C2-25804820EDAC}">
                        <c15:formulaRef>
                          <c15:sqref>'24.08.21 Eg Filtres +Lihgt  Abs'!$Z$1</c15:sqref>
                        </c15:formulaRef>
                      </c:ext>
                    </c:extLst>
                    <c:strCache>
                      <c:ptCount val="1"/>
                      <c:pt idx="0">
                        <c:v>Abs 350</c:v>
                      </c:pt>
                    </c:strCache>
                  </c:strRef>
                </c:tx>
                <c:spPr>
                  <a:ln w="19050" cap="rnd">
                    <a:solidFill>
                      <a:schemeClr val="accent6"/>
                    </a:solidFill>
                    <a:round/>
                  </a:ln>
                  <a:effectLst/>
                </c:spPr>
                <c:marker>
                  <c:symbol val="none"/>
                </c:marker>
                <c:xVal>
                  <c:numRef>
                    <c:extLst>
                      <c:ex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c:ext uri="{02D57815-91ED-43cb-92C2-25804820EDAC}">
                        <c15:formulaRef>
                          <c15:sqref>'24.08.21 Eg Filtres +Lihgt  Abs'!$Z$2:$Z$1300</c15:sqref>
                        </c15:formulaRef>
                      </c:ext>
                    </c:extLst>
                    <c:numCache>
                      <c:formatCode>General</c:formatCode>
                      <c:ptCount val="1299"/>
                      <c:pt idx="0">
                        <c:v>0.45086750486230703</c:v>
                      </c:pt>
                      <c:pt idx="1">
                        <c:v>-0.17706869160747446</c:v>
                      </c:pt>
                      <c:pt idx="2">
                        <c:v>1.3207648655479822</c:v>
                      </c:pt>
                      <c:pt idx="3">
                        <c:v>3.1271124802033903</c:v>
                      </c:pt>
                      <c:pt idx="4">
                        <c:v>2.0459454522739353</c:v>
                      </c:pt>
                      <c:pt idx="5">
                        <c:v>2.468885769902061</c:v>
                      </c:pt>
                      <c:pt idx="6">
                        <c:v>2.0653524177943328</c:v>
                      </c:pt>
                      <c:pt idx="7">
                        <c:v>0.96529795005873531</c:v>
                      </c:pt>
                      <c:pt idx="8">
                        <c:v>0.80267609344700763</c:v>
                      </c:pt>
                      <c:pt idx="9">
                        <c:v>1.1083077109573332</c:v>
                      </c:pt>
                      <c:pt idx="10">
                        <c:v>-1.0840462724236164</c:v>
                      </c:pt>
                      <c:pt idx="11">
                        <c:v>1.7664498952495971</c:v>
                      </c:pt>
                      <c:pt idx="12">
                        <c:v>-0.75047695346822596</c:v>
                      </c:pt>
                      <c:pt idx="13">
                        <c:v>5.2477164577087523</c:v>
                      </c:pt>
                      <c:pt idx="14">
                        <c:v>17.330640389660783</c:v>
                      </c:pt>
                      <c:pt idx="15">
                        <c:v>18.415449251614962</c:v>
                      </c:pt>
                      <c:pt idx="16">
                        <c:v>15.954051867633094</c:v>
                      </c:pt>
                      <c:pt idx="17">
                        <c:v>18.473432032223791</c:v>
                      </c:pt>
                      <c:pt idx="18">
                        <c:v>3.7958595862183846</c:v>
                      </c:pt>
                      <c:pt idx="19">
                        <c:v>1.7127459861484549</c:v>
                      </c:pt>
                      <c:pt idx="20">
                        <c:v>0.81833711363882811</c:v>
                      </c:pt>
                      <c:pt idx="21">
                        <c:v>0.92018064651264231</c:v>
                      </c:pt>
                      <c:pt idx="22">
                        <c:v>0.30499519851036311</c:v>
                      </c:pt>
                      <c:pt idx="23">
                        <c:v>-3.1032796503839399E-2</c:v>
                      </c:pt>
                      <c:pt idx="24">
                        <c:v>-7.322405700928851E-2</c:v>
                      </c:pt>
                      <c:pt idx="25">
                        <c:v>-0.36745610523117045</c:v>
                      </c:pt>
                      <c:pt idx="26">
                        <c:v>-3.9347681863893369E-2</c:v>
                      </c:pt>
                      <c:pt idx="27">
                        <c:v>-0.12911636510123123</c:v>
                      </c:pt>
                      <c:pt idx="28">
                        <c:v>-0.17881075203821079</c:v>
                      </c:pt>
                      <c:pt idx="29">
                        <c:v>0.13076029289705257</c:v>
                      </c:pt>
                      <c:pt idx="30">
                        <c:v>0.42598696485243615</c:v>
                      </c:pt>
                      <c:pt idx="31">
                        <c:v>0.51218597041424763</c:v>
                      </c:pt>
                      <c:pt idx="32">
                        <c:v>0.81739598868423513</c:v>
                      </c:pt>
                      <c:pt idx="33">
                        <c:v>0.53744378504994661</c:v>
                      </c:pt>
                      <c:pt idx="34">
                        <c:v>0.57823686166885668</c:v>
                      </c:pt>
                      <c:pt idx="35">
                        <c:v>0.40221969423025455</c:v>
                      </c:pt>
                      <c:pt idx="36">
                        <c:v>0.26560195506597351</c:v>
                      </c:pt>
                      <c:pt idx="37">
                        <c:v>0.31886364882700574</c:v>
                      </c:pt>
                      <c:pt idx="38">
                        <c:v>0.13140495833692387</c:v>
                      </c:pt>
                      <c:pt idx="39">
                        <c:v>5.3495892654442372E-2</c:v>
                      </c:pt>
                      <c:pt idx="40">
                        <c:v>0.10184013121735176</c:v>
                      </c:pt>
                      <c:pt idx="41">
                        <c:v>3.9214192617869376E-2</c:v>
                      </c:pt>
                      <c:pt idx="42">
                        <c:v>0.21702135291917776</c:v>
                      </c:pt>
                      <c:pt idx="43">
                        <c:v>0.27585949550754563</c:v>
                      </c:pt>
                      <c:pt idx="44">
                        <c:v>0.43094513684760866</c:v>
                      </c:pt>
                      <c:pt idx="45">
                        <c:v>0.61256266778928192</c:v>
                      </c:pt>
                      <c:pt idx="46">
                        <c:v>0.46071684652839301</c:v>
                      </c:pt>
                      <c:pt idx="47">
                        <c:v>0.61059692267601928</c:v>
                      </c:pt>
                      <c:pt idx="48">
                        <c:v>0.49500451286424002</c:v>
                      </c:pt>
                      <c:pt idx="49">
                        <c:v>0.19081725930394272</c:v>
                      </c:pt>
                      <c:pt idx="50">
                        <c:v>0.27143424969148006</c:v>
                      </c:pt>
                      <c:pt idx="51">
                        <c:v>0.1672002800490992</c:v>
                      </c:pt>
                      <c:pt idx="52">
                        <c:v>0.24701334562602631</c:v>
                      </c:pt>
                      <c:pt idx="53">
                        <c:v>0.46584200893171901</c:v>
                      </c:pt>
                      <c:pt idx="54">
                        <c:v>0.44586913147257912</c:v>
                      </c:pt>
                      <c:pt idx="55">
                        <c:v>0.36329031303073572</c:v>
                      </c:pt>
                      <c:pt idx="56">
                        <c:v>0.52510401853139965</c:v>
                      </c:pt>
                      <c:pt idx="57">
                        <c:v>0.38578247788201731</c:v>
                      </c:pt>
                      <c:pt idx="58">
                        <c:v>0.286312888896952</c:v>
                      </c:pt>
                      <c:pt idx="59">
                        <c:v>0.19563812807463354</c:v>
                      </c:pt>
                      <c:pt idx="60">
                        <c:v>-2.0064103700631167E-2</c:v>
                      </c:pt>
                      <c:pt idx="61">
                        <c:v>-8.9995872656825765E-2</c:v>
                      </c:pt>
                      <c:pt idx="62">
                        <c:v>3.9447876108784467E-3</c:v>
                      </c:pt>
                      <c:pt idx="63">
                        <c:v>-1.8317920049940463E-2</c:v>
                      </c:pt>
                      <c:pt idx="64">
                        <c:v>5.2216663663588063E-2</c:v>
                      </c:pt>
                      <c:pt idx="65">
                        <c:v>7.8117494451176703E-2</c:v>
                      </c:pt>
                      <c:pt idx="66">
                        <c:v>0.18697142897196983</c:v>
                      </c:pt>
                      <c:pt idx="67">
                        <c:v>0.48840942254716857</c:v>
                      </c:pt>
                      <c:pt idx="68">
                        <c:v>0.46331138268470273</c:v>
                      </c:pt>
                      <c:pt idx="69">
                        <c:v>0.71929221630906659</c:v>
                      </c:pt>
                      <c:pt idx="70">
                        <c:v>0.9582781680863599</c:v>
                      </c:pt>
                      <c:pt idx="71">
                        <c:v>0.93718686721458755</c:v>
                      </c:pt>
                      <c:pt idx="72">
                        <c:v>0.86585310039339647</c:v>
                      </c:pt>
                      <c:pt idx="73">
                        <c:v>0.68508907598228508</c:v>
                      </c:pt>
                      <c:pt idx="74">
                        <c:v>0.60658812207534862</c:v>
                      </c:pt>
                      <c:pt idx="75">
                        <c:v>0.57825335454867421</c:v>
                      </c:pt>
                      <c:pt idx="76">
                        <c:v>0.57070580042213526</c:v>
                      </c:pt>
                      <c:pt idx="77">
                        <c:v>0.45880676488451472</c:v>
                      </c:pt>
                      <c:pt idx="78">
                        <c:v>0.50084402312466669</c:v>
                      </c:pt>
                      <c:pt idx="79">
                        <c:v>0.60199794746110669</c:v>
                      </c:pt>
                      <c:pt idx="80">
                        <c:v>0.6133182478459267</c:v>
                      </c:pt>
                      <c:pt idx="81">
                        <c:v>0.22832144952622144</c:v>
                      </c:pt>
                      <c:pt idx="82">
                        <c:v>0.47738908641403144</c:v>
                      </c:pt>
                      <c:pt idx="83">
                        <c:v>0.36527564343878183</c:v>
                      </c:pt>
                      <c:pt idx="84">
                        <c:v>0.2367000386345709</c:v>
                      </c:pt>
                      <c:pt idx="85">
                        <c:v>0.23833066904603942</c:v>
                      </c:pt>
                      <c:pt idx="86">
                        <c:v>0.38283952963956047</c:v>
                      </c:pt>
                      <c:pt idx="87">
                        <c:v>0.62700939970452996</c:v>
                      </c:pt>
                      <c:pt idx="88">
                        <c:v>0.95301075459460716</c:v>
                      </c:pt>
                      <c:pt idx="89">
                        <c:v>0.88052970182110268</c:v>
                      </c:pt>
                      <c:pt idx="90">
                        <c:v>0.98503477317548549</c:v>
                      </c:pt>
                      <c:pt idx="91">
                        <c:v>1.1613426276208731</c:v>
                      </c:pt>
                      <c:pt idx="92">
                        <c:v>1.0887275701988504</c:v>
                      </c:pt>
                      <c:pt idx="93">
                        <c:v>0.83966756126795594</c:v>
                      </c:pt>
                      <c:pt idx="94">
                        <c:v>0.69244799279591007</c:v>
                      </c:pt>
                      <c:pt idx="95">
                        <c:v>0.55896286999198852</c:v>
                      </c:pt>
                      <c:pt idx="96">
                        <c:v>0.66905284277461352</c:v>
                      </c:pt>
                      <c:pt idx="97">
                        <c:v>0.55913707603506224</c:v>
                      </c:pt>
                      <c:pt idx="98">
                        <c:v>0.20073669570925359</c:v>
                      </c:pt>
                      <c:pt idx="99">
                        <c:v>0.2402480694053368</c:v>
                      </c:pt>
                      <c:pt idx="100">
                        <c:v>0.36944009559273133</c:v>
                      </c:pt>
                      <c:pt idx="101">
                        <c:v>0.22883437808854942</c:v>
                      </c:pt>
                      <c:pt idx="102">
                        <c:v>0.33351963415493985</c:v>
                      </c:pt>
                      <c:pt idx="103">
                        <c:v>6.0995823590508189E-2</c:v>
                      </c:pt>
                      <c:pt idx="104">
                        <c:v>0.21642565071626516</c:v>
                      </c:pt>
                      <c:pt idx="105">
                        <c:v>0.35625506898353143</c:v>
                      </c:pt>
                      <c:pt idx="106">
                        <c:v>0.33109415001676079</c:v>
                      </c:pt>
                      <c:pt idx="107">
                        <c:v>0.31208301361198598</c:v>
                      </c:pt>
                      <c:pt idx="108">
                        <c:v>0.31299527602689825</c:v>
                      </c:pt>
                      <c:pt idx="109">
                        <c:v>0.21044770334586924</c:v>
                      </c:pt>
                      <c:pt idx="110">
                        <c:v>0.2143273440814682</c:v>
                      </c:pt>
                      <c:pt idx="111">
                        <c:v>0.13610192434798493</c:v>
                      </c:pt>
                      <c:pt idx="112">
                        <c:v>0.19791342392597333</c:v>
                      </c:pt>
                      <c:pt idx="113">
                        <c:v>0.15907434124345582</c:v>
                      </c:pt>
                      <c:pt idx="114">
                        <c:v>0.23485644391245744</c:v>
                      </c:pt>
                      <c:pt idx="115">
                        <c:v>0.36444584542295777</c:v>
                      </c:pt>
                      <c:pt idx="116">
                        <c:v>0.42854851524911053</c:v>
                      </c:pt>
                      <c:pt idx="117">
                        <c:v>0.4839522217764563</c:v>
                      </c:pt>
                      <c:pt idx="118">
                        <c:v>0.73026101219277384</c:v>
                      </c:pt>
                      <c:pt idx="119">
                        <c:v>0.89787196494933197</c:v>
                      </c:pt>
                      <c:pt idx="120">
                        <c:v>1.0797616284079958</c:v>
                      </c:pt>
                      <c:pt idx="121">
                        <c:v>0.96882536472972902</c:v>
                      </c:pt>
                      <c:pt idx="122">
                        <c:v>1.0027604957594742</c:v>
                      </c:pt>
                      <c:pt idx="123">
                        <c:v>0.80625298675745449</c:v>
                      </c:pt>
                      <c:pt idx="124">
                        <c:v>0.75965957046768451</c:v>
                      </c:pt>
                      <c:pt idx="125">
                        <c:v>0.551587460298546</c:v>
                      </c:pt>
                      <c:pt idx="126">
                        <c:v>0.37661037509344242</c:v>
                      </c:pt>
                      <c:pt idx="127">
                        <c:v>0.32604320557261424</c:v>
                      </c:pt>
                      <c:pt idx="128">
                        <c:v>0.34884667353045345</c:v>
                      </c:pt>
                      <c:pt idx="129">
                        <c:v>0.28111557014442401</c:v>
                      </c:pt>
                      <c:pt idx="130">
                        <c:v>0.38877490476392712</c:v>
                      </c:pt>
                      <c:pt idx="131">
                        <c:v>0.54488722787263699</c:v>
                      </c:pt>
                      <c:pt idx="132">
                        <c:v>0.50069455640131955</c:v>
                      </c:pt>
                      <c:pt idx="133">
                        <c:v>0.42170087770983161</c:v>
                      </c:pt>
                      <c:pt idx="134">
                        <c:v>0.24644794908977852</c:v>
                      </c:pt>
                      <c:pt idx="135">
                        <c:v>0.23790257573427329</c:v>
                      </c:pt>
                      <c:pt idx="136">
                        <c:v>0.26215391237910196</c:v>
                      </c:pt>
                      <c:pt idx="137">
                        <c:v>0.33722125486900734</c:v>
                      </c:pt>
                      <c:pt idx="138">
                        <c:v>0.3623368184162794</c:v>
                      </c:pt>
                      <c:pt idx="139">
                        <c:v>0.27144352693637741</c:v>
                      </c:pt>
                      <c:pt idx="140">
                        <c:v>0.38252513411803701</c:v>
                      </c:pt>
                      <c:pt idx="141">
                        <c:v>0.60366269751769797</c:v>
                      </c:pt>
                      <c:pt idx="142">
                        <c:v>0.51982320457479492</c:v>
                      </c:pt>
                      <c:pt idx="143">
                        <c:v>0.4389349063142578</c:v>
                      </c:pt>
                      <c:pt idx="144">
                        <c:v>0.56071420766762214</c:v>
                      </c:pt>
                      <c:pt idx="145">
                        <c:v>0.55133285146636124</c:v>
                      </c:pt>
                      <c:pt idx="146">
                        <c:v>0.69409521916769512</c:v>
                      </c:pt>
                      <c:pt idx="147">
                        <c:v>0.68418196759231575</c:v>
                      </c:pt>
                      <c:pt idx="148">
                        <c:v>0.5516070455933294</c:v>
                      </c:pt>
                      <c:pt idx="149">
                        <c:v>0.64389501622280887</c:v>
                      </c:pt>
                      <c:pt idx="150">
                        <c:v>0.74585606086532363</c:v>
                      </c:pt>
                      <c:pt idx="151">
                        <c:v>0.46985802516730996</c:v>
                      </c:pt>
                      <c:pt idx="152">
                        <c:v>0.25018008163150857</c:v>
                      </c:pt>
                      <c:pt idx="153">
                        <c:v>0.20429812694487126</c:v>
                      </c:pt>
                      <c:pt idx="154">
                        <c:v>0.29994116165125062</c:v>
                      </c:pt>
                      <c:pt idx="155">
                        <c:v>0.43749796416014752</c:v>
                      </c:pt>
                      <c:pt idx="156">
                        <c:v>0.453704280190938</c:v>
                      </c:pt>
                      <c:pt idx="157">
                        <c:v>0.52441440999402555</c:v>
                      </c:pt>
                      <c:pt idx="158">
                        <c:v>0.81445922527170989</c:v>
                      </c:pt>
                      <c:pt idx="159">
                        <c:v>1.0321013289550236</c:v>
                      </c:pt>
                      <c:pt idx="160">
                        <c:v>1.090882983430016</c:v>
                      </c:pt>
                      <c:pt idx="161">
                        <c:v>0.9795622294910008</c:v>
                      </c:pt>
                      <c:pt idx="162">
                        <c:v>1.0729820239979648</c:v>
                      </c:pt>
                      <c:pt idx="163">
                        <c:v>0.86222054361356526</c:v>
                      </c:pt>
                      <c:pt idx="164">
                        <c:v>0.87776714445165083</c:v>
                      </c:pt>
                      <c:pt idx="165">
                        <c:v>0.89062231346449838</c:v>
                      </c:pt>
                      <c:pt idx="166">
                        <c:v>0.82750921642740294</c:v>
                      </c:pt>
                      <c:pt idx="167">
                        <c:v>0.81499421306079389</c:v>
                      </c:pt>
                      <c:pt idx="168">
                        <c:v>0.88657124985929503</c:v>
                      </c:pt>
                      <c:pt idx="169">
                        <c:v>0.70322815136670314</c:v>
                      </c:pt>
                      <c:pt idx="170">
                        <c:v>0.77824086119221247</c:v>
                      </c:pt>
                      <c:pt idx="171">
                        <c:v>0.77228074674811942</c:v>
                      </c:pt>
                      <c:pt idx="172">
                        <c:v>0.73597167182962531</c:v>
                      </c:pt>
                      <c:pt idx="173">
                        <c:v>0.7276943077711564</c:v>
                      </c:pt>
                      <c:pt idx="174">
                        <c:v>0.81200797100881572</c:v>
                      </c:pt>
                      <c:pt idx="175">
                        <c:v>0.80827954936504465</c:v>
                      </c:pt>
                      <c:pt idx="176">
                        <c:v>0.83979435028155414</c:v>
                      </c:pt>
                      <c:pt idx="177">
                        <c:v>0.92794570049177649</c:v>
                      </c:pt>
                      <c:pt idx="178">
                        <c:v>0.78164664087455138</c:v>
                      </c:pt>
                      <c:pt idx="179">
                        <c:v>0.82476109032779188</c:v>
                      </c:pt>
                      <c:pt idx="180">
                        <c:v>0.8810739668550841</c:v>
                      </c:pt>
                      <c:pt idx="181">
                        <c:v>0.77825632326704164</c:v>
                      </c:pt>
                      <c:pt idx="182">
                        <c:v>0.84503187042863748</c:v>
                      </c:pt>
                      <c:pt idx="183">
                        <c:v>0.81907826242563264</c:v>
                      </c:pt>
                      <c:pt idx="184">
                        <c:v>0.8534834405301801</c:v>
                      </c:pt>
                      <c:pt idx="185">
                        <c:v>1.0122820414391851</c:v>
                      </c:pt>
                      <c:pt idx="186">
                        <c:v>0.99590667339026384</c:v>
                      </c:pt>
                      <c:pt idx="187">
                        <c:v>0.939184567282497</c:v>
                      </c:pt>
                      <c:pt idx="188">
                        <c:v>0.89828325613978366</c:v>
                      </c:pt>
                      <c:pt idx="189">
                        <c:v>0.84011905385296348</c:v>
                      </c:pt>
                      <c:pt idx="190">
                        <c:v>0.92966611401775212</c:v>
                      </c:pt>
                      <c:pt idx="191">
                        <c:v>0.88474981744443637</c:v>
                      </c:pt>
                      <c:pt idx="192">
                        <c:v>0.89751015239833276</c:v>
                      </c:pt>
                      <c:pt idx="193">
                        <c:v>0.89023266917880706</c:v>
                      </c:pt>
                      <c:pt idx="194">
                        <c:v>0.96593395673670235</c:v>
                      </c:pt>
                      <c:pt idx="195">
                        <c:v>1.0809882863444316</c:v>
                      </c:pt>
                      <c:pt idx="196">
                        <c:v>1.1550959493899491</c:v>
                      </c:pt>
                      <c:pt idx="197">
                        <c:v>1.1712569100012409</c:v>
                      </c:pt>
                      <c:pt idx="198">
                        <c:v>1.2264225005762199</c:v>
                      </c:pt>
                      <c:pt idx="199">
                        <c:v>1.2029964264052655</c:v>
                      </c:pt>
                      <c:pt idx="200">
                        <c:v>1.2447502132735522</c:v>
                      </c:pt>
                      <c:pt idx="201">
                        <c:v>1.2667919163448149</c:v>
                      </c:pt>
                      <c:pt idx="202">
                        <c:v>1.2607359370367819</c:v>
                      </c:pt>
                      <c:pt idx="203">
                        <c:v>1.2425958308473752</c:v>
                      </c:pt>
                      <c:pt idx="204">
                        <c:v>1.2405940075595117</c:v>
                      </c:pt>
                      <c:pt idx="205">
                        <c:v>1.2798429383054968</c:v>
                      </c:pt>
                      <c:pt idx="206">
                        <c:v>1.3152201655142954</c:v>
                      </c:pt>
                      <c:pt idx="207">
                        <c:v>1.3092239728956014</c:v>
                      </c:pt>
                      <c:pt idx="208">
                        <c:v>1.3288030828490955</c:v>
                      </c:pt>
                      <c:pt idx="209">
                        <c:v>1.3197969396636855</c:v>
                      </c:pt>
                      <c:pt idx="210">
                        <c:v>1.3549504821899576</c:v>
                      </c:pt>
                      <c:pt idx="211">
                        <c:v>1.3957146962691869</c:v>
                      </c:pt>
                      <c:pt idx="212">
                        <c:v>1.4061278882640378</c:v>
                      </c:pt>
                      <c:pt idx="213">
                        <c:v>1.396086816870072</c:v>
                      </c:pt>
                      <c:pt idx="214">
                        <c:v>1.4154989364154127</c:v>
                      </c:pt>
                      <c:pt idx="215">
                        <c:v>1.4174182953041883</c:v>
                      </c:pt>
                      <c:pt idx="216">
                        <c:v>1.4530872403247612</c:v>
                      </c:pt>
                      <c:pt idx="217">
                        <c:v>1.4538933298258474</c:v>
                      </c:pt>
                      <c:pt idx="218">
                        <c:v>1.4399733392597747</c:v>
                      </c:pt>
                      <c:pt idx="219">
                        <c:v>1.4327195645549873</c:v>
                      </c:pt>
                      <c:pt idx="220">
                        <c:v>1.4458458352798367</c:v>
                      </c:pt>
                      <c:pt idx="221">
                        <c:v>1.4532696928077438</c:v>
                      </c:pt>
                      <c:pt idx="222">
                        <c:v>1.4492608922070731</c:v>
                      </c:pt>
                      <c:pt idx="223">
                        <c:v>1.4456788448716833</c:v>
                      </c:pt>
                      <c:pt idx="224">
                        <c:v>1.4506875263112975</c:v>
                      </c:pt>
                      <c:pt idx="225">
                        <c:v>1.4641106688728645</c:v>
                      </c:pt>
                      <c:pt idx="226">
                        <c:v>1.4740012427384941</c:v>
                      </c:pt>
                      <c:pt idx="227">
                        <c:v>1.4819910122051432</c:v>
                      </c:pt>
                      <c:pt idx="228">
                        <c:v>1.4878047523408551</c:v>
                      </c:pt>
                      <c:pt idx="229">
                        <c:v>1.5013866388706665</c:v>
                      </c:pt>
                      <c:pt idx="230">
                        <c:v>1.5111060991081886</c:v>
                      </c:pt>
                      <c:pt idx="231">
                        <c:v>1.5203029412164901</c:v>
                      </c:pt>
                      <c:pt idx="232">
                        <c:v>1.5257301294814762</c:v>
                      </c:pt>
                      <c:pt idx="233">
                        <c:v>1.5291132314540659</c:v>
                      </c:pt>
                      <c:pt idx="234">
                        <c:v>1.5336075412043679</c:v>
                      </c:pt>
                      <c:pt idx="235">
                        <c:v>1.5369442569524703</c:v>
                      </c:pt>
                      <c:pt idx="236">
                        <c:v>1.5416344196506067</c:v>
                      </c:pt>
                      <c:pt idx="237">
                        <c:v>1.5432517526777221</c:v>
                      </c:pt>
                      <c:pt idx="238">
                        <c:v>1.5457823789247385</c:v>
                      </c:pt>
                      <c:pt idx="239">
                        <c:v>1.551702291974276</c:v>
                      </c:pt>
                      <c:pt idx="240">
                        <c:v>1.5565975848651439</c:v>
                      </c:pt>
                      <c:pt idx="241">
                        <c:v>1.560967167211825</c:v>
                      </c:pt>
                      <c:pt idx="242">
                        <c:v>1.5664871279257853</c:v>
                      </c:pt>
                      <c:pt idx="243">
                        <c:v>1.5712948023926221</c:v>
                      </c:pt>
                      <c:pt idx="244">
                        <c:v>1.5779867883786221</c:v>
                      </c:pt>
                      <c:pt idx="245">
                        <c:v>1.5829944390132475</c:v>
                      </c:pt>
                      <c:pt idx="246">
                        <c:v>1.5851044968249146</c:v>
                      </c:pt>
                      <c:pt idx="247">
                        <c:v>1.5904574671307214</c:v>
                      </c:pt>
                      <c:pt idx="248">
                        <c:v>1.5945899643300241</c:v>
                      </c:pt>
                      <c:pt idx="249">
                        <c:v>1.5977710285248481</c:v>
                      </c:pt>
                      <c:pt idx="250">
                        <c:v>1.6004047352707245</c:v>
                      </c:pt>
                      <c:pt idx="251">
                        <c:v>1.6027467242048268</c:v>
                      </c:pt>
                      <c:pt idx="252">
                        <c:v>1.6033971621526342</c:v>
                      </c:pt>
                      <c:pt idx="253">
                        <c:v>1.6029415463476724</c:v>
                      </c:pt>
                      <c:pt idx="254">
                        <c:v>1.6004511214952113</c:v>
                      </c:pt>
                      <c:pt idx="255">
                        <c:v>1.5979751279125909</c:v>
                      </c:pt>
                      <c:pt idx="256">
                        <c:v>1.5946827367789982</c:v>
                      </c:pt>
                      <c:pt idx="257">
                        <c:v>1.5889566150673178</c:v>
                      </c:pt>
                      <c:pt idx="258">
                        <c:v>1.5823192617457136</c:v>
                      </c:pt>
                      <c:pt idx="259">
                        <c:v>1.5775682815532499</c:v>
                      </c:pt>
                      <c:pt idx="260">
                        <c:v>1.5721709866329334</c:v>
                      </c:pt>
                      <c:pt idx="261">
                        <c:v>1.5653821049780048</c:v>
                      </c:pt>
                      <c:pt idx="262">
                        <c:v>1.5569841367358694</c:v>
                      </c:pt>
                      <c:pt idx="263">
                        <c:v>1.5496757293666859</c:v>
                      </c:pt>
                      <c:pt idx="264">
                        <c:v>1.5434620368953968</c:v>
                      </c:pt>
                      <c:pt idx="265">
                        <c:v>1.5353094002405487</c:v>
                      </c:pt>
                      <c:pt idx="266">
                        <c:v>1.5242251541981184</c:v>
                      </c:pt>
                      <c:pt idx="267">
                        <c:v>1.5145149712054935</c:v>
                      </c:pt>
                      <c:pt idx="268">
                        <c:v>1.5043893738024623</c:v>
                      </c:pt>
                      <c:pt idx="269">
                        <c:v>1.493767959199914</c:v>
                      </c:pt>
                      <c:pt idx="270">
                        <c:v>1.4803231697335864</c:v>
                      </c:pt>
                      <c:pt idx="271">
                        <c:v>1.4652167226256334</c:v>
                      </c:pt>
                      <c:pt idx="272">
                        <c:v>1.4524636033066574</c:v>
                      </c:pt>
                      <c:pt idx="273">
                        <c:v>1.4393765031713746</c:v>
                      </c:pt>
                      <c:pt idx="274">
                        <c:v>1.4253297235917037</c:v>
                      </c:pt>
                      <c:pt idx="275">
                        <c:v>1.4109211314610339</c:v>
                      </c:pt>
                      <c:pt idx="276">
                        <c:v>1.3968702286614092</c:v>
                      </c:pt>
                      <c:pt idx="277">
                        <c:v>1.3825348236849297</c:v>
                      </c:pt>
                      <c:pt idx="278">
                        <c:v>1.3699023085496203</c:v>
                      </c:pt>
                      <c:pt idx="279">
                        <c:v>1.3555586571332325</c:v>
                      </c:pt>
                      <c:pt idx="280">
                        <c:v>1.3409944134492839</c:v>
                      </c:pt>
                      <c:pt idx="281">
                        <c:v>1.3276465196518847</c:v>
                      </c:pt>
                      <c:pt idx="282">
                        <c:v>1.3142275003102724</c:v>
                      </c:pt>
                      <c:pt idx="283">
                        <c:v>1.302361904086482</c:v>
                      </c:pt>
                      <c:pt idx="284">
                        <c:v>1.2911415917855562</c:v>
                      </c:pt>
                      <c:pt idx="285">
                        <c:v>1.2789688156751629</c:v>
                      </c:pt>
                      <c:pt idx="286">
                        <c:v>1.2681010386803386</c:v>
                      </c:pt>
                      <c:pt idx="287">
                        <c:v>1.2591701442590963</c:v>
                      </c:pt>
                      <c:pt idx="288">
                        <c:v>1.2496980772188389</c:v>
                      </c:pt>
                      <c:pt idx="289">
                        <c:v>1.2418495280356279</c:v>
                      </c:pt>
                      <c:pt idx="290">
                        <c:v>1.2345658599861706</c:v>
                      </c:pt>
                      <c:pt idx="291">
                        <c:v>1.2291891811656261</c:v>
                      </c:pt>
                      <c:pt idx="292">
                        <c:v>1.2247804282293779</c:v>
                      </c:pt>
                      <c:pt idx="293">
                        <c:v>1.2194449816083774</c:v>
                      </c:pt>
                      <c:pt idx="294">
                        <c:v>1.2150743684567076</c:v>
                      </c:pt>
                      <c:pt idx="295">
                        <c:v>1.209229704171338</c:v>
                      </c:pt>
                      <c:pt idx="296">
                        <c:v>1.2050436051126279</c:v>
                      </c:pt>
                      <c:pt idx="297">
                        <c:v>1.1993154217909701</c:v>
                      </c:pt>
                      <c:pt idx="298">
                        <c:v>1.1947736950111925</c:v>
                      </c:pt>
                      <c:pt idx="299">
                        <c:v>1.1894681417348614</c:v>
                      </c:pt>
                      <c:pt idx="300">
                        <c:v>1.1841574344335872</c:v>
                      </c:pt>
                      <c:pt idx="301">
                        <c:v>1.1795383972796645</c:v>
                      </c:pt>
                      <c:pt idx="302">
                        <c:v>1.1745812560894804</c:v>
                      </c:pt>
                      <c:pt idx="303">
                        <c:v>1.1663327545706923</c:v>
                      </c:pt>
                      <c:pt idx="304">
                        <c:v>1.1633805290833381</c:v>
                      </c:pt>
                      <c:pt idx="305">
                        <c:v>1.1570647869181776</c:v>
                      </c:pt>
                      <c:pt idx="306">
                        <c:v>1.1524612118390838</c:v>
                      </c:pt>
                      <c:pt idx="307">
                        <c:v>1.1480782290275509</c:v>
                      </c:pt>
                      <c:pt idx="308">
                        <c:v>1.142200578982546</c:v>
                      </c:pt>
                      <c:pt idx="309">
                        <c:v>1.1401286609554573</c:v>
                      </c:pt>
                      <c:pt idx="310">
                        <c:v>1.1366187699692696</c:v>
                      </c:pt>
                      <c:pt idx="311">
                        <c:v>1.1292248057860321</c:v>
                      </c:pt>
                      <c:pt idx="312">
                        <c:v>1.1234110656503205</c:v>
                      </c:pt>
                      <c:pt idx="313">
                        <c:v>1.1161974923400881</c:v>
                      </c:pt>
                      <c:pt idx="314">
                        <c:v>1.1102579939957671</c:v>
                      </c:pt>
                      <c:pt idx="315">
                        <c:v>1.1042865406967992</c:v>
                      </c:pt>
                      <c:pt idx="316">
                        <c:v>1.0944237985658618</c:v>
                      </c:pt>
                      <c:pt idx="317">
                        <c:v>1.0897295126477708</c:v>
                      </c:pt>
                      <c:pt idx="318">
                        <c:v>1.0840951325800761</c:v>
                      </c:pt>
                      <c:pt idx="319">
                        <c:v>1.0803770189861908</c:v>
                      </c:pt>
                      <c:pt idx="320">
                        <c:v>1.0768145569455847</c:v>
                      </c:pt>
                      <c:pt idx="321">
                        <c:v>1.0701236017645732</c:v>
                      </c:pt>
                      <c:pt idx="322">
                        <c:v>1.0634202769236987</c:v>
                      </c:pt>
                      <c:pt idx="323">
                        <c:v>1.0581260625022419</c:v>
                      </c:pt>
                      <c:pt idx="324">
                        <c:v>1.0567128288628695</c:v>
                      </c:pt>
                      <c:pt idx="325">
                        <c:v>1.0521700712781032</c:v>
                      </c:pt>
                      <c:pt idx="326">
                        <c:v>1.0480282968339032</c:v>
                      </c:pt>
                      <c:pt idx="327">
                        <c:v>1.0444802660631372</c:v>
                      </c:pt>
                      <c:pt idx="328">
                        <c:v>1.0448534174690109</c:v>
                      </c:pt>
                      <c:pt idx="329">
                        <c:v>1.0444668655982854</c:v>
                      </c:pt>
                      <c:pt idx="330">
                        <c:v>1.0455811657909635</c:v>
                      </c:pt>
                      <c:pt idx="331">
                        <c:v>1.040444664532763</c:v>
                      </c:pt>
                      <c:pt idx="332">
                        <c:v>1.0403436456438799</c:v>
                      </c:pt>
                      <c:pt idx="333">
                        <c:v>1.0381160760635124</c:v>
                      </c:pt>
                      <c:pt idx="334">
                        <c:v>1.0378686828662482</c:v>
                      </c:pt>
                      <c:pt idx="335">
                        <c:v>1.0368461243175557</c:v>
                      </c:pt>
                      <c:pt idx="336">
                        <c:v>1.0366513021747099</c:v>
                      </c:pt>
                      <c:pt idx="337">
                        <c:v>1.0389273195895417</c:v>
                      </c:pt>
                      <c:pt idx="338">
                        <c:v>1.0427845918568881</c:v>
                      </c:pt>
                      <c:pt idx="339">
                        <c:v>1.0430258002242208</c:v>
                      </c:pt>
                      <c:pt idx="340">
                        <c:v>1.044258642990588</c:v>
                      </c:pt>
                      <c:pt idx="341">
                        <c:v>1.0438215816754211</c:v>
                      </c:pt>
                      <c:pt idx="342">
                        <c:v>1.0416527679794039</c:v>
                      </c:pt>
                      <c:pt idx="343">
                        <c:v>1.040731228319594</c:v>
                      </c:pt>
                      <c:pt idx="344">
                        <c:v>1.0384521184897963</c:v>
                      </c:pt>
                      <c:pt idx="345">
                        <c:v>1.0343690999299466</c:v>
                      </c:pt>
                      <c:pt idx="346">
                        <c:v>1.0318992911772578</c:v>
                      </c:pt>
                      <c:pt idx="347">
                        <c:v>1.0306922185356053</c:v>
                      </c:pt>
                      <c:pt idx="348">
                        <c:v>1.0300757971524217</c:v>
                      </c:pt>
                      <c:pt idx="349">
                        <c:v>1.0310705239664222</c:v>
                      </c:pt>
                      <c:pt idx="350">
                        <c:v>1.0313725498280824</c:v>
                      </c:pt>
                      <c:pt idx="351">
                        <c:v>1.0311498959505443</c:v>
                      </c:pt>
                      <c:pt idx="352">
                        <c:v>1.0303087590798459</c:v>
                      </c:pt>
                      <c:pt idx="353">
                        <c:v>1.02976758646083</c:v>
                      </c:pt>
                      <c:pt idx="354">
                        <c:v>1.0293243403157315</c:v>
                      </c:pt>
                      <c:pt idx="355">
                        <c:v>1.0277874100777267</c:v>
                      </c:pt>
                      <c:pt idx="356">
                        <c:v>1.024978466483788</c:v>
                      </c:pt>
                      <c:pt idx="357">
                        <c:v>1.0230147829805025</c:v>
                      </c:pt>
                      <c:pt idx="358">
                        <c:v>1.0187771436723625</c:v>
                      </c:pt>
                      <c:pt idx="359">
                        <c:v>1.0155754633777663</c:v>
                      </c:pt>
                      <c:pt idx="360">
                        <c:v>1.0159424299537088</c:v>
                      </c:pt>
                      <c:pt idx="361">
                        <c:v>1.0109914735934562</c:v>
                      </c:pt>
                      <c:pt idx="362">
                        <c:v>1.0065590121424706</c:v>
                      </c:pt>
                      <c:pt idx="363">
                        <c:v>1.0049530179702295</c:v>
                      </c:pt>
                      <c:pt idx="364">
                        <c:v>1.0025801048864693</c:v>
                      </c:pt>
                      <c:pt idx="365">
                        <c:v>1.0019049276189351</c:v>
                      </c:pt>
                      <c:pt idx="366">
                        <c:v>1.0021966454307094</c:v>
                      </c:pt>
                      <c:pt idx="367">
                        <c:v>0.99852491806131138</c:v>
                      </c:pt>
                      <c:pt idx="368">
                        <c:v>1.0004597390249164</c:v>
                      </c:pt>
                      <c:pt idx="369">
                        <c:v>1.0012647977210138</c:v>
                      </c:pt>
                      <c:pt idx="370">
                        <c:v>1.0003772746258282</c:v>
                      </c:pt>
                      <c:pt idx="371">
                        <c:v>0.99928668294788792</c:v>
                      </c:pt>
                      <c:pt idx="372">
                        <c:v>0.9990702139002815</c:v>
                      </c:pt>
                      <c:pt idx="373">
                        <c:v>0.99912690817465477</c:v>
                      </c:pt>
                      <c:pt idx="374">
                        <c:v>1.0000773103741449</c:v>
                      </c:pt>
                      <c:pt idx="375">
                        <c:v>1.0006246678230923</c:v>
                      </c:pt>
                      <c:pt idx="376">
                        <c:v>0.99977219209751911</c:v>
                      </c:pt>
                      <c:pt idx="377">
                        <c:v>1.0015998093423093</c:v>
                      </c:pt>
                      <c:pt idx="378">
                        <c:v>1.0043273193421485</c:v>
                      </c:pt>
                      <c:pt idx="379">
                        <c:v>1.0053488470858523</c:v>
                      </c:pt>
                      <c:pt idx="380">
                        <c:v>1.0053488470858523</c:v>
                      </c:pt>
                      <c:pt idx="381">
                        <c:v>1.0069094858385947</c:v>
                      </c:pt>
                      <c:pt idx="382">
                        <c:v>1.0078207174485185</c:v>
                      </c:pt>
                      <c:pt idx="383">
                        <c:v>1.0091401478339281</c:v>
                      </c:pt>
                      <c:pt idx="384">
                        <c:v>1.0079351368022531</c:v>
                      </c:pt>
                      <c:pt idx="385">
                        <c:v>1.0077032056798181</c:v>
                      </c:pt>
                      <c:pt idx="386">
                        <c:v>1.0069187630834924</c:v>
                      </c:pt>
                      <c:pt idx="387">
                        <c:v>1.0071929572104603</c:v>
                      </c:pt>
                      <c:pt idx="388">
                        <c:v>1.00694247159823</c:v>
                      </c:pt>
                      <c:pt idx="389">
                        <c:v>1.007406333843101</c:v>
                      </c:pt>
                      <c:pt idx="390">
                        <c:v>1.0094978371649728</c:v>
                      </c:pt>
                      <c:pt idx="391">
                        <c:v>1.0104193768247827</c:v>
                      </c:pt>
                      <c:pt idx="392">
                        <c:v>1.0098544956910289</c:v>
                      </c:pt>
                      <c:pt idx="393">
                        <c:v>1.0106585235821381</c:v>
                      </c:pt>
                      <c:pt idx="394">
                        <c:v>1.0110759996025216</c:v>
                      </c:pt>
                      <c:pt idx="395">
                        <c:v>1.0113893643190563</c:v>
                      </c:pt>
                      <c:pt idx="396">
                        <c:v>1.0095772091490951</c:v>
                      </c:pt>
                      <c:pt idx="397">
                        <c:v>1.0061250432422693</c:v>
                      </c:pt>
                      <c:pt idx="398">
                        <c:v>1.0045788357593672</c:v>
                      </c:pt>
                      <c:pt idx="399">
                        <c:v>1.0042293928682313</c:v>
                      </c:pt>
                      <c:pt idx="400">
                        <c:v>1.0028089435939387</c:v>
                      </c:pt>
                      <c:pt idx="401">
                        <c:v>1.0010225585486925</c:v>
                      </c:pt>
                      <c:pt idx="402">
                        <c:v>0.99886817612251577</c:v>
                      </c:pt>
                      <c:pt idx="403">
                        <c:v>0.99602109274399875</c:v>
                      </c:pt>
                      <c:pt idx="404">
                        <c:v>0.99493668589599016</c:v>
                      </c:pt>
                      <c:pt idx="405">
                        <c:v>0.99242564494375718</c:v>
                      </c:pt>
                      <c:pt idx="406">
                        <c:v>0.98829727096440867</c:v>
                      </c:pt>
                      <c:pt idx="407">
                        <c:v>0.98481521171291331</c:v>
                      </c:pt>
                      <c:pt idx="408">
                        <c:v>0.98099298681517944</c:v>
                      </c:pt>
                      <c:pt idx="409">
                        <c:v>0.97744186362944785</c:v>
                      </c:pt>
                      <c:pt idx="410">
                        <c:v>0.97376704384508417</c:v>
                      </c:pt>
                      <c:pt idx="411">
                        <c:v>0.96869445249617658</c:v>
                      </c:pt>
                      <c:pt idx="412">
                        <c:v>0.96242612736049171</c:v>
                      </c:pt>
                      <c:pt idx="413">
                        <c:v>0.95660723319983709</c:v>
                      </c:pt>
                      <c:pt idx="414">
                        <c:v>0.95103779384642406</c:v>
                      </c:pt>
                      <c:pt idx="415">
                        <c:v>0.94594046317779024</c:v>
                      </c:pt>
                      <c:pt idx="416">
                        <c:v>0.93986489857497391</c:v>
                      </c:pt>
                      <c:pt idx="417">
                        <c:v>0.9333223793123212</c:v>
                      </c:pt>
                      <c:pt idx="418">
                        <c:v>0.92670976531044336</c:v>
                      </c:pt>
                      <c:pt idx="419">
                        <c:v>0.92038371509539685</c:v>
                      </c:pt>
                      <c:pt idx="420">
                        <c:v>0.91505136088936212</c:v>
                      </c:pt>
                      <c:pt idx="421">
                        <c:v>0.90807796514147388</c:v>
                      </c:pt>
                      <c:pt idx="422">
                        <c:v>0.89948105153653857</c:v>
                      </c:pt>
                      <c:pt idx="423">
                        <c:v>0.89105834397467676</c:v>
                      </c:pt>
                      <c:pt idx="424">
                        <c:v>0.88300054137877992</c:v>
                      </c:pt>
                      <c:pt idx="425">
                        <c:v>0.8744469215833659</c:v>
                      </c:pt>
                      <c:pt idx="426">
                        <c:v>0.86651384639108975</c:v>
                      </c:pt>
                      <c:pt idx="427">
                        <c:v>0.85802722891993477</c:v>
                      </c:pt>
                      <c:pt idx="428">
                        <c:v>0.84853454577990484</c:v>
                      </c:pt>
                      <c:pt idx="429">
                        <c:v>0.84128077107511712</c:v>
                      </c:pt>
                      <c:pt idx="430">
                        <c:v>0.83191693855866233</c:v>
                      </c:pt>
                      <c:pt idx="431">
                        <c:v>0.8233963045228837</c:v>
                      </c:pt>
                      <c:pt idx="432">
                        <c:v>0.81497153535104483</c:v>
                      </c:pt>
                      <c:pt idx="433">
                        <c:v>0.80669314048758733</c:v>
                      </c:pt>
                      <c:pt idx="434">
                        <c:v>0.79804159421825593</c:v>
                      </c:pt>
                      <c:pt idx="435">
                        <c:v>0.79043837662233229</c:v>
                      </c:pt>
                      <c:pt idx="436">
                        <c:v>0.78047358479752316</c:v>
                      </c:pt>
                      <c:pt idx="437">
                        <c:v>0.77183750060302092</c:v>
                      </c:pt>
                      <c:pt idx="438">
                        <c:v>0.76298700897088956</c:v>
                      </c:pt>
                      <c:pt idx="439">
                        <c:v>0.75429938452695755</c:v>
                      </c:pt>
                      <c:pt idx="440">
                        <c:v>0.74486442646628914</c:v>
                      </c:pt>
                      <c:pt idx="441">
                        <c:v>0.73527690926730782</c:v>
                      </c:pt>
                      <c:pt idx="442">
                        <c:v>0.72585844408645728</c:v>
                      </c:pt>
                      <c:pt idx="443">
                        <c:v>0.71691311839537464</c:v>
                      </c:pt>
                      <c:pt idx="444">
                        <c:v>0.70841103884939083</c:v>
                      </c:pt>
                      <c:pt idx="445">
                        <c:v>0.69953890031249866</c:v>
                      </c:pt>
                      <c:pt idx="446">
                        <c:v>0.69090384692298512</c:v>
                      </c:pt>
                      <c:pt idx="447">
                        <c:v>0.68241826025681884</c:v>
                      </c:pt>
                      <c:pt idx="448">
                        <c:v>0.67418728242283688</c:v>
                      </c:pt>
                      <c:pt idx="449">
                        <c:v>0.66576766727594117</c:v>
                      </c:pt>
                      <c:pt idx="450">
                        <c:v>0.65811290943058742</c:v>
                      </c:pt>
                      <c:pt idx="451">
                        <c:v>0.64982936054218698</c:v>
                      </c:pt>
                      <c:pt idx="452">
                        <c:v>0.6415385960188662</c:v>
                      </c:pt>
                      <c:pt idx="453">
                        <c:v>0.6332292770057506</c:v>
                      </c:pt>
                      <c:pt idx="454">
                        <c:v>0.62574460198351611</c:v>
                      </c:pt>
                      <c:pt idx="455">
                        <c:v>0.61731674039671136</c:v>
                      </c:pt>
                      <c:pt idx="456">
                        <c:v>0.60962075035181373</c:v>
                      </c:pt>
                      <c:pt idx="457">
                        <c:v>0.60165778181486818</c:v>
                      </c:pt>
                      <c:pt idx="458">
                        <c:v>0.59413599781304405</c:v>
                      </c:pt>
                      <c:pt idx="459">
                        <c:v>0.58681728239397457</c:v>
                      </c:pt>
                      <c:pt idx="460">
                        <c:v>0.5796387564533545</c:v>
                      </c:pt>
                      <c:pt idx="461">
                        <c:v>0.57230767137442173</c:v>
                      </c:pt>
                      <c:pt idx="462">
                        <c:v>0.56576515211176903</c:v>
                      </c:pt>
                      <c:pt idx="463">
                        <c:v>0.55892782262237617</c:v>
                      </c:pt>
                      <c:pt idx="464">
                        <c:v>0.55210698601280084</c:v>
                      </c:pt>
                      <c:pt idx="465">
                        <c:v>0.54528305698825985</c:v>
                      </c:pt>
                      <c:pt idx="466">
                        <c:v>0.53972083326976694</c:v>
                      </c:pt>
                      <c:pt idx="467">
                        <c:v>0.53335767407513091</c:v>
                      </c:pt>
                      <c:pt idx="468">
                        <c:v>0.52686669506190797</c:v>
                      </c:pt>
                      <c:pt idx="469">
                        <c:v>0.51984278986957833</c:v>
                      </c:pt>
                      <c:pt idx="470">
                        <c:v>0.51493100409889303</c:v>
                      </c:pt>
                      <c:pt idx="471">
                        <c:v>0.50970997683162722</c:v>
                      </c:pt>
                      <c:pt idx="472">
                        <c:v>0.50506413874800071</c:v>
                      </c:pt>
                      <c:pt idx="473">
                        <c:v>0.49972147649207987</c:v>
                      </c:pt>
                      <c:pt idx="474">
                        <c:v>0.49437469101620468</c:v>
                      </c:pt>
                      <c:pt idx="475">
                        <c:v>0.4891701566287564</c:v>
                      </c:pt>
                      <c:pt idx="476">
                        <c:v>0.48502941298954466</c:v>
                      </c:pt>
                      <c:pt idx="477">
                        <c:v>0.47931463013273878</c:v>
                      </c:pt>
                      <c:pt idx="478">
                        <c:v>0.47415132794483461</c:v>
                      </c:pt>
                      <c:pt idx="479">
                        <c:v>0.46920243319455951</c:v>
                      </c:pt>
                      <c:pt idx="480">
                        <c:v>0.46341446318356283</c:v>
                      </c:pt>
                      <c:pt idx="481">
                        <c:v>0.45968294912482588</c:v>
                      </c:pt>
                      <c:pt idx="482">
                        <c:v>0.45556694480534077</c:v>
                      </c:pt>
                      <c:pt idx="483">
                        <c:v>0.45143960163098079</c:v>
                      </c:pt>
                      <c:pt idx="484">
                        <c:v>0.44726587223213393</c:v>
                      </c:pt>
                      <c:pt idx="485">
                        <c:v>0.44327665692624668</c:v>
                      </c:pt>
                      <c:pt idx="486">
                        <c:v>0.43950597227794291</c:v>
                      </c:pt>
                      <c:pt idx="487">
                        <c:v>0.43670115190395864</c:v>
                      </c:pt>
                      <c:pt idx="488">
                        <c:v>0.43312219698353466</c:v>
                      </c:pt>
                      <c:pt idx="489">
                        <c:v>0.4299493792286197</c:v>
                      </c:pt>
                      <c:pt idx="490">
                        <c:v>0.42716002092946448</c:v>
                      </c:pt>
                      <c:pt idx="491">
                        <c:v>0.42410986896819303</c:v>
                      </c:pt>
                      <c:pt idx="492">
                        <c:v>0.42109167196156833</c:v>
                      </c:pt>
                      <c:pt idx="493">
                        <c:v>0.4179137001817102</c:v>
                      </c:pt>
                      <c:pt idx="494">
                        <c:v>0.41453472142907505</c:v>
                      </c:pt>
                      <c:pt idx="495">
                        <c:v>0.41129490134990093</c:v>
                      </c:pt>
                      <c:pt idx="496">
                        <c:v>0.40890137216636857</c:v>
                      </c:pt>
                      <c:pt idx="497">
                        <c:v>0.40563475115749092</c:v>
                      </c:pt>
                      <c:pt idx="498">
                        <c:v>0.40315772676988187</c:v>
                      </c:pt>
                      <c:pt idx="499">
                        <c:v>0.40118785843666466</c:v>
                      </c:pt>
                      <c:pt idx="500">
                        <c:v>0.39791092937790085</c:v>
                      </c:pt>
                      <c:pt idx="501">
                        <c:v>0.39554935514901518</c:v>
                      </c:pt>
                      <c:pt idx="502">
                        <c:v>0.39317438045527758</c:v>
                      </c:pt>
                      <c:pt idx="503">
                        <c:v>0.39134057838055586</c:v>
                      </c:pt>
                      <c:pt idx="504">
                        <c:v>0.38929030725822772</c:v>
                      </c:pt>
                      <c:pt idx="505">
                        <c:v>0.38745135115856294</c:v>
                      </c:pt>
                      <c:pt idx="506">
                        <c:v>0.3845815900702968</c:v>
                      </c:pt>
                      <c:pt idx="507">
                        <c:v>0.3834549202177554</c:v>
                      </c:pt>
                      <c:pt idx="508">
                        <c:v>0.38164276504779421</c:v>
                      </c:pt>
                      <c:pt idx="509">
                        <c:v>0.37937499407287123</c:v>
                      </c:pt>
                      <c:pt idx="510">
                        <c:v>0.37678251952653879</c:v>
                      </c:pt>
                      <c:pt idx="511">
                        <c:v>0.37543216499147108</c:v>
                      </c:pt>
                      <c:pt idx="512">
                        <c:v>0.37315408596666211</c:v>
                      </c:pt>
                      <c:pt idx="513">
                        <c:v>0.37162024814362327</c:v>
                      </c:pt>
                      <c:pt idx="514">
                        <c:v>0.36979263089883296</c:v>
                      </c:pt>
                      <c:pt idx="515">
                        <c:v>0.36766917262231419</c:v>
                      </c:pt>
                      <c:pt idx="516">
                        <c:v>0.36711459953844677</c:v>
                      </c:pt>
                      <c:pt idx="517">
                        <c:v>0.36593638943647544</c:v>
                      </c:pt>
                      <c:pt idx="518">
                        <c:v>0.3647983807290594</c:v>
                      </c:pt>
                      <c:pt idx="519">
                        <c:v>0.36418711337081883</c:v>
                      </c:pt>
                      <c:pt idx="520">
                        <c:v>0.36337174662483518</c:v>
                      </c:pt>
                      <c:pt idx="521">
                        <c:v>0.36263678266796245</c:v>
                      </c:pt>
                      <c:pt idx="522">
                        <c:v>0.36232135634145035</c:v>
                      </c:pt>
                      <c:pt idx="523">
                        <c:v>0.3605988812054976</c:v>
                      </c:pt>
                      <c:pt idx="524">
                        <c:v>0.35932583704457477</c:v>
                      </c:pt>
                      <c:pt idx="525">
                        <c:v>0.35763222444830284</c:v>
                      </c:pt>
                      <c:pt idx="526">
                        <c:v>0.35559535379082646</c:v>
                      </c:pt>
                      <c:pt idx="527">
                        <c:v>0.35416150405168212</c:v>
                      </c:pt>
                      <c:pt idx="528">
                        <c:v>0.35232048634204005</c:v>
                      </c:pt>
                      <c:pt idx="529">
                        <c:v>0.35135771448268632</c:v>
                      </c:pt>
                      <c:pt idx="530">
                        <c:v>0.35041246630813888</c:v>
                      </c:pt>
                      <c:pt idx="531">
                        <c:v>0.34900850991366378</c:v>
                      </c:pt>
                      <c:pt idx="532">
                        <c:v>0.34728706558269951</c:v>
                      </c:pt>
                      <c:pt idx="533">
                        <c:v>0.34628099991382472</c:v>
                      </c:pt>
                      <c:pt idx="534">
                        <c:v>0.34541718533337668</c:v>
                      </c:pt>
                      <c:pt idx="535">
                        <c:v>0.34478117865540969</c:v>
                      </c:pt>
                      <c:pt idx="536">
                        <c:v>0.34352050415435031</c:v>
                      </c:pt>
                      <c:pt idx="537">
                        <c:v>0.34215468754445338</c:v>
                      </c:pt>
                      <c:pt idx="538">
                        <c:v>0.34172381105921812</c:v>
                      </c:pt>
                      <c:pt idx="539">
                        <c:v>0.34184235363290721</c:v>
                      </c:pt>
                      <c:pt idx="540">
                        <c:v>0.3411877924651453</c:v>
                      </c:pt>
                      <c:pt idx="541">
                        <c:v>0.34028996132007355</c:v>
                      </c:pt>
                      <c:pt idx="542">
                        <c:v>0.33940449983486504</c:v>
                      </c:pt>
                      <c:pt idx="543">
                        <c:v>0.33854893169432587</c:v>
                      </c:pt>
                      <c:pt idx="544">
                        <c:v>0.3378242757873392</c:v>
                      </c:pt>
                      <c:pt idx="545">
                        <c:v>0.33663060361053865</c:v>
                      </c:pt>
                      <c:pt idx="546">
                        <c:v>0.3355163034178606</c:v>
                      </c:pt>
                      <c:pt idx="547">
                        <c:v>0.33485246500520138</c:v>
                      </c:pt>
                      <c:pt idx="548">
                        <c:v>0.33356808198940407</c:v>
                      </c:pt>
                      <c:pt idx="549">
                        <c:v>0.33252593814592818</c:v>
                      </c:pt>
                      <c:pt idx="550">
                        <c:v>0.33094056007345918</c:v>
                      </c:pt>
                      <c:pt idx="551">
                        <c:v>0.33005612939323925</c:v>
                      </c:pt>
                      <c:pt idx="552">
                        <c:v>0.32845013522099836</c:v>
                      </c:pt>
                      <c:pt idx="553">
                        <c:v>0.32693279027777716</c:v>
                      </c:pt>
                      <c:pt idx="554">
                        <c:v>0.32493612101485631</c:v>
                      </c:pt>
                      <c:pt idx="555">
                        <c:v>0.32356308877003931</c:v>
                      </c:pt>
                      <c:pt idx="556">
                        <c:v>0.32244157294244108</c:v>
                      </c:pt>
                      <c:pt idx="557">
                        <c:v>0.32135098126450079</c:v>
                      </c:pt>
                      <c:pt idx="558">
                        <c:v>0.32035728525548912</c:v>
                      </c:pt>
                      <c:pt idx="559">
                        <c:v>0.32025935878157191</c:v>
                      </c:pt>
                      <c:pt idx="560">
                        <c:v>0.31959861278387847</c:v>
                      </c:pt>
                      <c:pt idx="561">
                        <c:v>0.31883375548233628</c:v>
                      </c:pt>
                      <c:pt idx="562">
                        <c:v>0.31798540297671729</c:v>
                      </c:pt>
                      <c:pt idx="563">
                        <c:v>0.31710406471146324</c:v>
                      </c:pt>
                      <c:pt idx="564">
                        <c:v>0.31633714579994382</c:v>
                      </c:pt>
                      <c:pt idx="565">
                        <c:v>0.31491360411068531</c:v>
                      </c:pt>
                      <c:pt idx="566">
                        <c:v>0.31354366428083408</c:v>
                      </c:pt>
                      <c:pt idx="567">
                        <c:v>0.3121067221267238</c:v>
                      </c:pt>
                      <c:pt idx="568">
                        <c:v>0.31090686511999177</c:v>
                      </c:pt>
                      <c:pt idx="569">
                        <c:v>0.3103265219114093</c:v>
                      </c:pt>
                      <c:pt idx="570">
                        <c:v>0.30893184276183161</c:v>
                      </c:pt>
                      <c:pt idx="571">
                        <c:v>0.30789897616325307</c:v>
                      </c:pt>
                      <c:pt idx="572">
                        <c:v>0.30757324178685497</c:v>
                      </c:pt>
                      <c:pt idx="573">
                        <c:v>0.30624453415654795</c:v>
                      </c:pt>
                      <c:pt idx="574">
                        <c:v>0.30552503227450412</c:v>
                      </c:pt>
                      <c:pt idx="575">
                        <c:v>0.30474265128815564</c:v>
                      </c:pt>
                      <c:pt idx="576">
                        <c:v>0.30337064984832729</c:v>
                      </c:pt>
                      <c:pt idx="577">
                        <c:v>0.30217491606154978</c:v>
                      </c:pt>
                      <c:pt idx="578">
                        <c:v>0.30146778383936923</c:v>
                      </c:pt>
                      <c:pt idx="579">
                        <c:v>0.29993394601633039</c:v>
                      </c:pt>
                      <c:pt idx="580">
                        <c:v>0.29945152928166496</c:v>
                      </c:pt>
                      <c:pt idx="581">
                        <c:v>0.29842897073297248</c:v>
                      </c:pt>
                      <c:pt idx="582">
                        <c:v>0.2980908666967112</c:v>
                      </c:pt>
                      <c:pt idx="583">
                        <c:v>0.29720128199154811</c:v>
                      </c:pt>
                      <c:pt idx="584">
                        <c:v>0.29697862811401027</c:v>
                      </c:pt>
                      <c:pt idx="585">
                        <c:v>0.29632097453128259</c:v>
                      </c:pt>
                      <c:pt idx="586">
                        <c:v>0.2956952759032016</c:v>
                      </c:pt>
                      <c:pt idx="587">
                        <c:v>0.29462633113002201</c:v>
                      </c:pt>
                      <c:pt idx="588">
                        <c:v>0.29435007539307673</c:v>
                      </c:pt>
                      <c:pt idx="589">
                        <c:v>0.29299559763805466</c:v>
                      </c:pt>
                      <c:pt idx="590">
                        <c:v>0.29227094173106782</c:v>
                      </c:pt>
                      <c:pt idx="591">
                        <c:v>0.29115045670845824</c:v>
                      </c:pt>
                      <c:pt idx="592">
                        <c:v>0.29044950931620933</c:v>
                      </c:pt>
                      <c:pt idx="593">
                        <c:v>0.28971969938427949</c:v>
                      </c:pt>
                      <c:pt idx="594">
                        <c:v>0.28915687986050315</c:v>
                      </c:pt>
                      <c:pt idx="595">
                        <c:v>0.28837862209410919</c:v>
                      </c:pt>
                      <c:pt idx="596">
                        <c:v>0.28882496065417351</c:v>
                      </c:pt>
                      <c:pt idx="597">
                        <c:v>0.2883518211644055</c:v>
                      </c:pt>
                      <c:pt idx="598">
                        <c:v>0.28852396559750199</c:v>
                      </c:pt>
                      <c:pt idx="599">
                        <c:v>0.28838583772902932</c:v>
                      </c:pt>
                      <c:pt idx="600">
                        <c:v>0.28836316001928014</c:v>
                      </c:pt>
                      <c:pt idx="601">
                        <c:v>0.28850438030271858</c:v>
                      </c:pt>
                      <c:pt idx="602">
                        <c:v>0.28864250817119114</c:v>
                      </c:pt>
                      <c:pt idx="603">
                        <c:v>0.28804361047281368</c:v>
                      </c:pt>
                      <c:pt idx="604">
                        <c:v>0.28864044656121385</c:v>
                      </c:pt>
                      <c:pt idx="605">
                        <c:v>0.2889569036927146</c:v>
                      </c:pt>
                      <c:pt idx="606">
                        <c:v>0.28891154827321608</c:v>
                      </c:pt>
                      <c:pt idx="607">
                        <c:v>0.28892597954305649</c:v>
                      </c:pt>
                      <c:pt idx="608">
                        <c:v>0.28911049363601615</c:v>
                      </c:pt>
                      <c:pt idx="609">
                        <c:v>0.28891670229815913</c:v>
                      </c:pt>
                      <c:pt idx="610">
                        <c:v>0.28913523295574256</c:v>
                      </c:pt>
                      <c:pt idx="611">
                        <c:v>0.28944138203735714</c:v>
                      </c:pt>
                      <c:pt idx="612">
                        <c:v>0.28912492490585656</c:v>
                      </c:pt>
                      <c:pt idx="613">
                        <c:v>0.2893321167085654</c:v>
                      </c:pt>
                      <c:pt idx="614">
                        <c:v>0.29031653547267966</c:v>
                      </c:pt>
                      <c:pt idx="615">
                        <c:v>0.29122673627761464</c:v>
                      </c:pt>
                      <c:pt idx="616">
                        <c:v>0.29208127361316527</c:v>
                      </c:pt>
                      <c:pt idx="617">
                        <c:v>0.29296467348839661</c:v>
                      </c:pt>
                      <c:pt idx="618">
                        <c:v>0.29385941221850254</c:v>
                      </c:pt>
                      <c:pt idx="619">
                        <c:v>0.29490052525698995</c:v>
                      </c:pt>
                      <c:pt idx="620">
                        <c:v>0.29571176878301925</c:v>
                      </c:pt>
                      <c:pt idx="621">
                        <c:v>0.29654465921380907</c:v>
                      </c:pt>
                      <c:pt idx="622">
                        <c:v>0.29731879376024878</c:v>
                      </c:pt>
                      <c:pt idx="623">
                        <c:v>0.29798881700283963</c:v>
                      </c:pt>
                      <c:pt idx="624">
                        <c:v>0.29883510789848133</c:v>
                      </c:pt>
                      <c:pt idx="625">
                        <c:v>0.29945771411159661</c:v>
                      </c:pt>
                      <c:pt idx="626">
                        <c:v>0.30037203813648594</c:v>
                      </c:pt>
                      <c:pt idx="627">
                        <c:v>0.30165745195727189</c:v>
                      </c:pt>
                      <c:pt idx="628">
                        <c:v>0.30237592303432698</c:v>
                      </c:pt>
                      <c:pt idx="629">
                        <c:v>0.302776906174893</c:v>
                      </c:pt>
                      <c:pt idx="630">
                        <c:v>0.30357371843108172</c:v>
                      </c:pt>
                      <c:pt idx="631">
                        <c:v>0.30408809012039384</c:v>
                      </c:pt>
                      <c:pt idx="632">
                        <c:v>0.30427569662831927</c:v>
                      </c:pt>
                      <c:pt idx="633">
                        <c:v>0.30499004448542011</c:v>
                      </c:pt>
                      <c:pt idx="634">
                        <c:v>0.30509518659425744</c:v>
                      </c:pt>
                      <c:pt idx="635">
                        <c:v>0.30572397763730419</c:v>
                      </c:pt>
                      <c:pt idx="636">
                        <c:v>0.30675787504087132</c:v>
                      </c:pt>
                      <c:pt idx="637">
                        <c:v>0.30783300464398256</c:v>
                      </c:pt>
                      <c:pt idx="638">
                        <c:v>0.30868651117454454</c:v>
                      </c:pt>
                      <c:pt idx="639">
                        <c:v>0.30968123798854486</c:v>
                      </c:pt>
                      <c:pt idx="640">
                        <c:v>0.31081306186602908</c:v>
                      </c:pt>
                      <c:pt idx="641">
                        <c:v>0.3122778357548317</c:v>
                      </c:pt>
                      <c:pt idx="642">
                        <c:v>0.31322102231940185</c:v>
                      </c:pt>
                      <c:pt idx="643">
                        <c:v>0.31399000284089856</c:v>
                      </c:pt>
                      <c:pt idx="644">
                        <c:v>0.31486515627622108</c:v>
                      </c:pt>
                      <c:pt idx="645">
                        <c:v>0.31607325972286188</c:v>
                      </c:pt>
                      <c:pt idx="646">
                        <c:v>0.31710818793141765</c:v>
                      </c:pt>
                      <c:pt idx="647">
                        <c:v>0.31811219199031532</c:v>
                      </c:pt>
                      <c:pt idx="648">
                        <c:v>0.31903991648005647</c:v>
                      </c:pt>
                      <c:pt idx="649">
                        <c:v>0.32026966683145797</c:v>
                      </c:pt>
                      <c:pt idx="650">
                        <c:v>0.32114172785181472</c:v>
                      </c:pt>
                      <c:pt idx="651">
                        <c:v>0.32157157353206156</c:v>
                      </c:pt>
                      <c:pt idx="652">
                        <c:v>0.32207563717148752</c:v>
                      </c:pt>
                      <c:pt idx="653">
                        <c:v>0.32261680979050322</c:v>
                      </c:pt>
                      <c:pt idx="654">
                        <c:v>0.32270236660455714</c:v>
                      </c:pt>
                      <c:pt idx="655">
                        <c:v>0.32251579090162036</c:v>
                      </c:pt>
                      <c:pt idx="656">
                        <c:v>0.32243229569754367</c:v>
                      </c:pt>
                      <c:pt idx="657">
                        <c:v>0.32313633550475834</c:v>
                      </c:pt>
                      <c:pt idx="658">
                        <c:v>0.32384656014190466</c:v>
                      </c:pt>
                      <c:pt idx="659">
                        <c:v>0.32464955722802519</c:v>
                      </c:pt>
                      <c:pt idx="660">
                        <c:v>0.32550821778353006</c:v>
                      </c:pt>
                      <c:pt idx="661">
                        <c:v>0.32631224567463918</c:v>
                      </c:pt>
                      <c:pt idx="662">
                        <c:v>0.32751004107139392</c:v>
                      </c:pt>
                      <c:pt idx="663">
                        <c:v>0.32848518259061082</c:v>
                      </c:pt>
                      <c:pt idx="664">
                        <c:v>0.32875834591259018</c:v>
                      </c:pt>
                      <c:pt idx="665">
                        <c:v>0.32937889051572816</c:v>
                      </c:pt>
                      <c:pt idx="666">
                        <c:v>0.32973967226173873</c:v>
                      </c:pt>
                      <c:pt idx="667">
                        <c:v>0.33058596315738042</c:v>
                      </c:pt>
                      <c:pt idx="668">
                        <c:v>0.33105085620723956</c:v>
                      </c:pt>
                      <c:pt idx="669">
                        <c:v>0.33188477744301803</c:v>
                      </c:pt>
                      <c:pt idx="670">
                        <c:v>0.33260118691009599</c:v>
                      </c:pt>
                      <c:pt idx="671">
                        <c:v>0.33322997795314285</c:v>
                      </c:pt>
                      <c:pt idx="672">
                        <c:v>0.33386495382612125</c:v>
                      </c:pt>
                      <c:pt idx="673">
                        <c:v>0.33440612644513706</c:v>
                      </c:pt>
                      <c:pt idx="674">
                        <c:v>0.33445972830454429</c:v>
                      </c:pt>
                      <c:pt idx="675">
                        <c:v>0.33528540310041399</c:v>
                      </c:pt>
                      <c:pt idx="676">
                        <c:v>0.33541013050403473</c:v>
                      </c:pt>
                      <c:pt idx="677">
                        <c:v>0.3352122159462233</c:v>
                      </c:pt>
                      <c:pt idx="678">
                        <c:v>0.33530705000517469</c:v>
                      </c:pt>
                      <c:pt idx="679">
                        <c:v>0.33544002384870419</c:v>
                      </c:pt>
                      <c:pt idx="680">
                        <c:v>0.33550084134303171</c:v>
                      </c:pt>
                      <c:pt idx="681">
                        <c:v>0.33597913485774261</c:v>
                      </c:pt>
                      <c:pt idx="682">
                        <c:v>0.33598531968767426</c:v>
                      </c:pt>
                      <c:pt idx="683">
                        <c:v>0.33585749986908775</c:v>
                      </c:pt>
                      <c:pt idx="684">
                        <c:v>0.33637805638833135</c:v>
                      </c:pt>
                      <c:pt idx="685">
                        <c:v>0.33678831677379478</c:v>
                      </c:pt>
                      <c:pt idx="686">
                        <c:v>0.33724702499372239</c:v>
                      </c:pt>
                      <c:pt idx="687">
                        <c:v>0.33769851757872976</c:v>
                      </c:pt>
                      <c:pt idx="688">
                        <c:v>0.33821082765806465</c:v>
                      </c:pt>
                      <c:pt idx="689">
                        <c:v>0.33824484422268847</c:v>
                      </c:pt>
                      <c:pt idx="690">
                        <c:v>0.33912205926798827</c:v>
                      </c:pt>
                      <c:pt idx="691">
                        <c:v>0.33931585060584529</c:v>
                      </c:pt>
                      <c:pt idx="692">
                        <c:v>0.33973641904119461</c:v>
                      </c:pt>
                      <c:pt idx="693">
                        <c:v>0.3401044164221253</c:v>
                      </c:pt>
                      <c:pt idx="694">
                        <c:v>0.34028686890510784</c:v>
                      </c:pt>
                      <c:pt idx="695">
                        <c:v>0.34039304181893365</c:v>
                      </c:pt>
                      <c:pt idx="696">
                        <c:v>0.34062806535633483</c:v>
                      </c:pt>
                      <c:pt idx="697">
                        <c:v>0.34039098020895653</c:v>
                      </c:pt>
                      <c:pt idx="698">
                        <c:v>0.34084041118398667</c:v>
                      </c:pt>
                      <c:pt idx="699">
                        <c:v>0.3409620461726417</c:v>
                      </c:pt>
                      <c:pt idx="700">
                        <c:v>0.34124036351956405</c:v>
                      </c:pt>
                      <c:pt idx="701">
                        <c:v>0.34195161896169896</c:v>
                      </c:pt>
                      <c:pt idx="702">
                        <c:v>0.34225570643333642</c:v>
                      </c:pt>
                      <c:pt idx="703">
                        <c:v>0.34255876309998518</c:v>
                      </c:pt>
                      <c:pt idx="704">
                        <c:v>0.34326692612715437</c:v>
                      </c:pt>
                      <c:pt idx="705">
                        <c:v>0.34365553960785694</c:v>
                      </c:pt>
                      <c:pt idx="706">
                        <c:v>0.34394622661464258</c:v>
                      </c:pt>
                      <c:pt idx="707">
                        <c:v>0.34365760121783423</c:v>
                      </c:pt>
                      <c:pt idx="708">
                        <c:v>0.34373181917701351</c:v>
                      </c:pt>
                      <c:pt idx="709">
                        <c:v>0.34370501824730981</c:v>
                      </c:pt>
                      <c:pt idx="710">
                        <c:v>0.34399261283912969</c:v>
                      </c:pt>
                      <c:pt idx="711">
                        <c:v>0.34412249426769348</c:v>
                      </c:pt>
                      <c:pt idx="712">
                        <c:v>0.34423897523140534</c:v>
                      </c:pt>
                      <c:pt idx="713">
                        <c:v>0.34513371396151132</c:v>
                      </c:pt>
                      <c:pt idx="714">
                        <c:v>0.3463335709682433</c:v>
                      </c:pt>
                      <c:pt idx="715">
                        <c:v>0.34704791882534403</c:v>
                      </c:pt>
                      <c:pt idx="716">
                        <c:v>0.3481611882130336</c:v>
                      </c:pt>
                      <c:pt idx="717">
                        <c:v>0.34966513269140287</c:v>
                      </c:pt>
                      <c:pt idx="718">
                        <c:v>0.35055265578658867</c:v>
                      </c:pt>
                      <c:pt idx="719">
                        <c:v>0.35173189669354865</c:v>
                      </c:pt>
                      <c:pt idx="720">
                        <c:v>0.35275857846219566</c:v>
                      </c:pt>
                      <c:pt idx="721">
                        <c:v>0.3539347269541897</c:v>
                      </c:pt>
                      <c:pt idx="722">
                        <c:v>0.35536857669333427</c:v>
                      </c:pt>
                      <c:pt idx="723">
                        <c:v>0.35679108757760414</c:v>
                      </c:pt>
                      <c:pt idx="724">
                        <c:v>0.35780746129636509</c:v>
                      </c:pt>
                      <c:pt idx="725">
                        <c:v>0.3596134316363947</c:v>
                      </c:pt>
                      <c:pt idx="726">
                        <c:v>0.36111325289480961</c:v>
                      </c:pt>
                      <c:pt idx="727">
                        <c:v>0.36245123777001415</c:v>
                      </c:pt>
                      <c:pt idx="728">
                        <c:v>0.36388302589918142</c:v>
                      </c:pt>
                      <c:pt idx="729">
                        <c:v>0.36530141356349688</c:v>
                      </c:pt>
                      <c:pt idx="730">
                        <c:v>0.36644354549086727</c:v>
                      </c:pt>
                      <c:pt idx="731">
                        <c:v>0.36795779801912259</c:v>
                      </c:pt>
                      <c:pt idx="732">
                        <c:v>0.36945246525259462</c:v>
                      </c:pt>
                      <c:pt idx="733">
                        <c:v>0.37120071051326242</c:v>
                      </c:pt>
                      <c:pt idx="734">
                        <c:v>0.37287061459479676</c:v>
                      </c:pt>
                      <c:pt idx="735">
                        <c:v>0.37467349251986043</c:v>
                      </c:pt>
                      <c:pt idx="736">
                        <c:v>0.37683715219093467</c:v>
                      </c:pt>
                      <c:pt idx="737">
                        <c:v>0.37859673630647728</c:v>
                      </c:pt>
                      <c:pt idx="738">
                        <c:v>0.38032951949231608</c:v>
                      </c:pt>
                      <c:pt idx="739">
                        <c:v>0.38243236166906297</c:v>
                      </c:pt>
                      <c:pt idx="740">
                        <c:v>0.38417854531975365</c:v>
                      </c:pt>
                      <c:pt idx="741">
                        <c:v>0.38575052292737072</c:v>
                      </c:pt>
                      <c:pt idx="742">
                        <c:v>0.38727096028555769</c:v>
                      </c:pt>
                      <c:pt idx="743">
                        <c:v>0.38841927704285956</c:v>
                      </c:pt>
                      <c:pt idx="744">
                        <c:v>0.39047882541008505</c:v>
                      </c:pt>
                      <c:pt idx="745">
                        <c:v>0.39285689251878841</c:v>
                      </c:pt>
                      <c:pt idx="746">
                        <c:v>0.3946391543440802</c:v>
                      </c:pt>
                      <c:pt idx="747">
                        <c:v>0.39642553938932634</c:v>
                      </c:pt>
                      <c:pt idx="748">
                        <c:v>0.39850054983138089</c:v>
                      </c:pt>
                      <c:pt idx="749">
                        <c:v>0.40072708860675976</c:v>
                      </c:pt>
                      <c:pt idx="750">
                        <c:v>0.40287116298305059</c:v>
                      </c:pt>
                      <c:pt idx="751">
                        <c:v>0.40470393425278389</c:v>
                      </c:pt>
                      <c:pt idx="752">
                        <c:v>0.40614396882185988</c:v>
                      </c:pt>
                      <c:pt idx="753">
                        <c:v>0.40777882553378175</c:v>
                      </c:pt>
                      <c:pt idx="754">
                        <c:v>0.40954768689422161</c:v>
                      </c:pt>
                      <c:pt idx="755">
                        <c:v>0.41139179701882939</c:v>
                      </c:pt>
                      <c:pt idx="756">
                        <c:v>0.41281224629312213</c:v>
                      </c:pt>
                      <c:pt idx="757">
                        <c:v>0.41450895130436</c:v>
                      </c:pt>
                      <c:pt idx="758">
                        <c:v>0.4159180617237781</c:v>
                      </c:pt>
                      <c:pt idx="759">
                        <c:v>0.41773124769872783</c:v>
                      </c:pt>
                      <c:pt idx="760">
                        <c:v>0.41944856880973769</c:v>
                      </c:pt>
                      <c:pt idx="761">
                        <c:v>0.42097416019286765</c:v>
                      </c:pt>
                      <c:pt idx="762">
                        <c:v>0.42285331768708806</c:v>
                      </c:pt>
                      <c:pt idx="763">
                        <c:v>0.42407069837862621</c:v>
                      </c:pt>
                      <c:pt idx="764">
                        <c:v>0.42506645599761517</c:v>
                      </c:pt>
                      <c:pt idx="765">
                        <c:v>0.42681985528322597</c:v>
                      </c:pt>
                      <c:pt idx="766">
                        <c:v>0.42780736646230616</c:v>
                      </c:pt>
                      <c:pt idx="767">
                        <c:v>0.42850522143958919</c:v>
                      </c:pt>
                      <c:pt idx="768">
                        <c:v>0.42934841992026512</c:v>
                      </c:pt>
                      <c:pt idx="769">
                        <c:v>0.4295473652830652</c:v>
                      </c:pt>
                      <c:pt idx="770">
                        <c:v>0.43066785030567489</c:v>
                      </c:pt>
                      <c:pt idx="771">
                        <c:v>0.43193470963666591</c:v>
                      </c:pt>
                      <c:pt idx="772">
                        <c:v>0.4318903850221561</c:v>
                      </c:pt>
                      <c:pt idx="773">
                        <c:v>0.43231095345750536</c:v>
                      </c:pt>
                      <c:pt idx="774">
                        <c:v>0.43268513566836769</c:v>
                      </c:pt>
                      <c:pt idx="775">
                        <c:v>0.43333763522615237</c:v>
                      </c:pt>
                      <c:pt idx="776">
                        <c:v>0.43383242162068109</c:v>
                      </c:pt>
                      <c:pt idx="777">
                        <c:v>0.434248866836076</c:v>
                      </c:pt>
                      <c:pt idx="778">
                        <c:v>0.43431277674536928</c:v>
                      </c:pt>
                      <c:pt idx="779">
                        <c:v>0.43537450588362875</c:v>
                      </c:pt>
                      <c:pt idx="780">
                        <c:v>0.43569405543009504</c:v>
                      </c:pt>
                      <c:pt idx="781">
                        <c:v>0.43640221845726423</c:v>
                      </c:pt>
                      <c:pt idx="782">
                        <c:v>0.43656611645045185</c:v>
                      </c:pt>
                      <c:pt idx="783">
                        <c:v>0.43687638875202089</c:v>
                      </c:pt>
                      <c:pt idx="784">
                        <c:v>0.43704853318511727</c:v>
                      </c:pt>
                      <c:pt idx="785">
                        <c:v>0.43678155469306956</c:v>
                      </c:pt>
                      <c:pt idx="786">
                        <c:v>0.43657848611031513</c:v>
                      </c:pt>
                      <c:pt idx="787">
                        <c:v>0.43672486041869646</c:v>
                      </c:pt>
                      <c:pt idx="788">
                        <c:v>0.43589815481783811</c:v>
                      </c:pt>
                      <c:pt idx="789">
                        <c:v>0.43571467152986709</c:v>
                      </c:pt>
                      <c:pt idx="790">
                        <c:v>0.43526833296980272</c:v>
                      </c:pt>
                      <c:pt idx="791">
                        <c:v>0.43460964858208639</c:v>
                      </c:pt>
                      <c:pt idx="792">
                        <c:v>0.43450759888821494</c:v>
                      </c:pt>
                      <c:pt idx="793">
                        <c:v>0.43388808509006549</c:v>
                      </c:pt>
                      <c:pt idx="794">
                        <c:v>0.43338195984066225</c:v>
                      </c:pt>
                      <c:pt idx="795">
                        <c:v>0.43306653351415031</c:v>
                      </c:pt>
                      <c:pt idx="796">
                        <c:v>0.43252020687019149</c:v>
                      </c:pt>
                      <c:pt idx="797">
                        <c:v>0.4323191998974143</c:v>
                      </c:pt>
                      <c:pt idx="798">
                        <c:v>0.43190790870696227</c:v>
                      </c:pt>
                      <c:pt idx="799">
                        <c:v>0.43161309848022239</c:v>
                      </c:pt>
                      <c:pt idx="800">
                        <c:v>0.43179142774325036</c:v>
                      </c:pt>
                      <c:pt idx="801">
                        <c:v>0.43156774306072387</c:v>
                      </c:pt>
                      <c:pt idx="802">
                        <c:v>0.43114202060043144</c:v>
                      </c:pt>
                      <c:pt idx="803">
                        <c:v>0.43104821734646875</c:v>
                      </c:pt>
                      <c:pt idx="804">
                        <c:v>0.43052663002223646</c:v>
                      </c:pt>
                      <c:pt idx="805">
                        <c:v>0.43054724612200851</c:v>
                      </c:pt>
                      <c:pt idx="806">
                        <c:v>0.42991948588395029</c:v>
                      </c:pt>
                      <c:pt idx="807">
                        <c:v>0.42880518569127218</c:v>
                      </c:pt>
                      <c:pt idx="808">
                        <c:v>0.42790529293622326</c:v>
                      </c:pt>
                      <c:pt idx="809">
                        <c:v>0.42808259139426263</c:v>
                      </c:pt>
                      <c:pt idx="810">
                        <c:v>0.42796404882057348</c:v>
                      </c:pt>
                      <c:pt idx="811">
                        <c:v>0.42780839726729464</c:v>
                      </c:pt>
                      <c:pt idx="812">
                        <c:v>0.42734659663240127</c:v>
                      </c:pt>
                      <c:pt idx="813">
                        <c:v>0.4274981249657257</c:v>
                      </c:pt>
                      <c:pt idx="814">
                        <c:v>0.42776098023781906</c:v>
                      </c:pt>
                      <c:pt idx="815">
                        <c:v>0.42778984277749987</c:v>
                      </c:pt>
                      <c:pt idx="816">
                        <c:v>0.42710744987504573</c:v>
                      </c:pt>
                      <c:pt idx="817">
                        <c:v>0.42680748562336285</c:v>
                      </c:pt>
                      <c:pt idx="818">
                        <c:v>0.42684047138299802</c:v>
                      </c:pt>
                      <c:pt idx="819">
                        <c:v>0.42696107556666441</c:v>
                      </c:pt>
                      <c:pt idx="820">
                        <c:v>0.42668997385466217</c:v>
                      </c:pt>
                      <c:pt idx="821">
                        <c:v>0.42649412090682803</c:v>
                      </c:pt>
                      <c:pt idx="822">
                        <c:v>0.42685181023787266</c:v>
                      </c:pt>
                      <c:pt idx="823">
                        <c:v>0.42729402557798263</c:v>
                      </c:pt>
                      <c:pt idx="824">
                        <c:v>0.42777334989768234</c:v>
                      </c:pt>
                      <c:pt idx="825">
                        <c:v>0.4285248067343726</c:v>
                      </c:pt>
                      <c:pt idx="826">
                        <c:v>0.42941336063454705</c:v>
                      </c:pt>
                      <c:pt idx="827">
                        <c:v>0.43102038561177658</c:v>
                      </c:pt>
                      <c:pt idx="828">
                        <c:v>0.4324367116661148</c:v>
                      </c:pt>
                      <c:pt idx="829">
                        <c:v>0.43372831031683223</c:v>
                      </c:pt>
                      <c:pt idx="830">
                        <c:v>0.4357394108495935</c:v>
                      </c:pt>
                      <c:pt idx="831">
                        <c:v>0.43740416090618484</c:v>
                      </c:pt>
                      <c:pt idx="832">
                        <c:v>0.43939052211921953</c:v>
                      </c:pt>
                      <c:pt idx="833">
                        <c:v>0.44146244014630831</c:v>
                      </c:pt>
                      <c:pt idx="834">
                        <c:v>0.44381473713029662</c:v>
                      </c:pt>
                      <c:pt idx="835">
                        <c:v>0.44701950983985828</c:v>
                      </c:pt>
                      <c:pt idx="836">
                        <c:v>0.4502789152138158</c:v>
                      </c:pt>
                      <c:pt idx="837">
                        <c:v>0.45312909100729853</c:v>
                      </c:pt>
                      <c:pt idx="838">
                        <c:v>0.45594628104114593</c:v>
                      </c:pt>
                      <c:pt idx="839">
                        <c:v>0.45917166985047964</c:v>
                      </c:pt>
                      <c:pt idx="840">
                        <c:v>0.46277948731058444</c:v>
                      </c:pt>
                      <c:pt idx="841">
                        <c:v>0.46578325304736873</c:v>
                      </c:pt>
                      <c:pt idx="842">
                        <c:v>0.46874475577962049</c:v>
                      </c:pt>
                      <c:pt idx="843">
                        <c:v>0.47185881765018517</c:v>
                      </c:pt>
                      <c:pt idx="844">
                        <c:v>0.47591606608532006</c:v>
                      </c:pt>
                      <c:pt idx="845">
                        <c:v>0.48046294689004065</c:v>
                      </c:pt>
                      <c:pt idx="846">
                        <c:v>0.48486448419136846</c:v>
                      </c:pt>
                      <c:pt idx="847">
                        <c:v>0.48933920864688701</c:v>
                      </c:pt>
                      <c:pt idx="848">
                        <c:v>0.49418089967834761</c:v>
                      </c:pt>
                      <c:pt idx="849">
                        <c:v>0.49874427336288574</c:v>
                      </c:pt>
                      <c:pt idx="850">
                        <c:v>0.50404673422425106</c:v>
                      </c:pt>
                      <c:pt idx="851">
                        <c:v>0.50901418346432104</c:v>
                      </c:pt>
                      <c:pt idx="852">
                        <c:v>0.51371053099238873</c:v>
                      </c:pt>
                      <c:pt idx="853">
                        <c:v>0.51852232867918013</c:v>
                      </c:pt>
                      <c:pt idx="854">
                        <c:v>0.52263936380365383</c:v>
                      </c:pt>
                      <c:pt idx="855">
                        <c:v>0.52729654074215482</c:v>
                      </c:pt>
                      <c:pt idx="856">
                        <c:v>0.53198361102532521</c:v>
                      </c:pt>
                      <c:pt idx="857">
                        <c:v>0.53605529073030067</c:v>
                      </c:pt>
                      <c:pt idx="858">
                        <c:v>0.53995173358721371</c:v>
                      </c:pt>
                      <c:pt idx="859">
                        <c:v>0.54478930139871995</c:v>
                      </c:pt>
                      <c:pt idx="860">
                        <c:v>0.54863008078624864</c:v>
                      </c:pt>
                      <c:pt idx="861">
                        <c:v>0.55353155850704794</c:v>
                      </c:pt>
                      <c:pt idx="862">
                        <c:v>0.55811967151131259</c:v>
                      </c:pt>
                      <c:pt idx="863">
                        <c:v>0.56336131487835051</c:v>
                      </c:pt>
                      <c:pt idx="864">
                        <c:v>0.56872665484402063</c:v>
                      </c:pt>
                      <c:pt idx="865">
                        <c:v>0.57479706542189402</c:v>
                      </c:pt>
                      <c:pt idx="866">
                        <c:v>0.57972843648736283</c:v>
                      </c:pt>
                      <c:pt idx="867">
                        <c:v>0.58577926177045292</c:v>
                      </c:pt>
                      <c:pt idx="868">
                        <c:v>0.5915930019061646</c:v>
                      </c:pt>
                      <c:pt idx="869">
                        <c:v>0.59710574698520469</c:v>
                      </c:pt>
                      <c:pt idx="870">
                        <c:v>0.60267930955857207</c:v>
                      </c:pt>
                      <c:pt idx="871">
                        <c:v>0.60880435280084144</c:v>
                      </c:pt>
                      <c:pt idx="872">
                        <c:v>0.61403568811799336</c:v>
                      </c:pt>
                      <c:pt idx="873">
                        <c:v>0.62133481824227943</c:v>
                      </c:pt>
                      <c:pt idx="874">
                        <c:v>0.62876073738016369</c:v>
                      </c:pt>
                      <c:pt idx="875">
                        <c:v>0.63616500961328737</c:v>
                      </c:pt>
                      <c:pt idx="876">
                        <c:v>0.64397541901191979</c:v>
                      </c:pt>
                      <c:pt idx="877">
                        <c:v>0.65233421666448821</c:v>
                      </c:pt>
                      <c:pt idx="878">
                        <c:v>0.66047036043951868</c:v>
                      </c:pt>
                      <c:pt idx="879">
                        <c:v>0.66920024788798371</c:v>
                      </c:pt>
                      <c:pt idx="880">
                        <c:v>0.67707353639092072</c:v>
                      </c:pt>
                      <c:pt idx="881">
                        <c:v>0.68529523698000527</c:v>
                      </c:pt>
                      <c:pt idx="882">
                        <c:v>0.69356641620854265</c:v>
                      </c:pt>
                      <c:pt idx="883">
                        <c:v>0.70243340072049132</c:v>
                      </c:pt>
                      <c:pt idx="884">
                        <c:v>0.71115607253403623</c:v>
                      </c:pt>
                      <c:pt idx="885">
                        <c:v>0.7206528788940203</c:v>
                      </c:pt>
                      <c:pt idx="886">
                        <c:v>0.73014659283903893</c:v>
                      </c:pt>
                      <c:pt idx="887">
                        <c:v>0.73968463139856722</c:v>
                      </c:pt>
                      <c:pt idx="888">
                        <c:v>0.74921751593315256</c:v>
                      </c:pt>
                      <c:pt idx="889">
                        <c:v>0.75870504504823966</c:v>
                      </c:pt>
                      <c:pt idx="890">
                        <c:v>0.76909968255329564</c:v>
                      </c:pt>
                      <c:pt idx="891">
                        <c:v>0.77910776818762617</c:v>
                      </c:pt>
                      <c:pt idx="892">
                        <c:v>0.7882922406360644</c:v>
                      </c:pt>
                      <c:pt idx="893">
                        <c:v>0.79747671308450252</c:v>
                      </c:pt>
                      <c:pt idx="894">
                        <c:v>0.80741058075965388</c:v>
                      </c:pt>
                      <c:pt idx="895">
                        <c:v>0.81590132145076311</c:v>
                      </c:pt>
                      <c:pt idx="896">
                        <c:v>0.82580632658623376</c:v>
                      </c:pt>
                      <c:pt idx="897">
                        <c:v>0.83410842996442891</c:v>
                      </c:pt>
                      <c:pt idx="898">
                        <c:v>0.84289604249225558</c:v>
                      </c:pt>
                      <c:pt idx="899">
                        <c:v>0.85246088198148762</c:v>
                      </c:pt>
                      <c:pt idx="900">
                        <c:v>0.8616999870943215</c:v>
                      </c:pt>
                      <c:pt idx="901">
                        <c:v>0.8697083110507654</c:v>
                      </c:pt>
                      <c:pt idx="902">
                        <c:v>0.8790700819572429</c:v>
                      </c:pt>
                      <c:pt idx="903">
                        <c:v>0.88647744660533245</c:v>
                      </c:pt>
                      <c:pt idx="904">
                        <c:v>0.8936642189858609</c:v>
                      </c:pt>
                      <c:pt idx="905">
                        <c:v>0.90102622821445177</c:v>
                      </c:pt>
                      <c:pt idx="906">
                        <c:v>0.90769244407573679</c:v>
                      </c:pt>
                      <c:pt idx="907">
                        <c:v>0.91415456054927879</c:v>
                      </c:pt>
                      <c:pt idx="908">
                        <c:v>0.9210073521135006</c:v>
                      </c:pt>
                      <c:pt idx="909">
                        <c:v>0.92721485975485796</c:v>
                      </c:pt>
                      <c:pt idx="910">
                        <c:v>0.9336718222034569</c:v>
                      </c:pt>
                      <c:pt idx="911">
                        <c:v>0.94125545450459713</c:v>
                      </c:pt>
                      <c:pt idx="912">
                        <c:v>0.94746811617089766</c:v>
                      </c:pt>
                      <c:pt idx="913">
                        <c:v>0.95293653663542777</c:v>
                      </c:pt>
                      <c:pt idx="914">
                        <c:v>0.95885644968496531</c:v>
                      </c:pt>
                      <c:pt idx="915">
                        <c:v>0.9643063156597006</c:v>
                      </c:pt>
                      <c:pt idx="916">
                        <c:v>0.96952528131698945</c:v>
                      </c:pt>
                      <c:pt idx="917">
                        <c:v>0.97415978054574115</c:v>
                      </c:pt>
                      <c:pt idx="918">
                        <c:v>0.97790881828928422</c:v>
                      </c:pt>
                      <c:pt idx="919">
                        <c:v>0.981855770590639</c:v>
                      </c:pt>
                      <c:pt idx="920">
                        <c:v>0.98537287721174671</c:v>
                      </c:pt>
                      <c:pt idx="921">
                        <c:v>0.98852507886688956</c:v>
                      </c:pt>
                      <c:pt idx="922">
                        <c:v>0.98981564671261868</c:v>
                      </c:pt>
                      <c:pt idx="923">
                        <c:v>0.99133608407080565</c:v>
                      </c:pt>
                      <c:pt idx="924">
                        <c:v>0.99332347608882898</c:v>
                      </c:pt>
                      <c:pt idx="925">
                        <c:v>0.99381207765342605</c:v>
                      </c:pt>
                      <c:pt idx="926">
                        <c:v>0.99475114099804174</c:v>
                      </c:pt>
                      <c:pt idx="927">
                        <c:v>0.99624786984149105</c:v>
                      </c:pt>
                      <c:pt idx="928">
                        <c:v>0.9973178454196594</c:v>
                      </c:pt>
                      <c:pt idx="929">
                        <c:v>0.99946604301590458</c:v>
                      </c:pt>
                      <c:pt idx="930">
                        <c:v>1</c:v>
                      </c:pt>
                      <c:pt idx="931">
                        <c:v>0.9998948578911625</c:v>
                      </c:pt>
                      <c:pt idx="932">
                        <c:v>1.0007329023468954</c:v>
                      </c:pt>
                      <c:pt idx="933">
                        <c:v>1.0008617529704706</c:v>
                      </c:pt>
                      <c:pt idx="934">
                        <c:v>1.0002401775623442</c:v>
                      </c:pt>
                      <c:pt idx="935">
                        <c:v>0.99858779716561619</c:v>
                      </c:pt>
                      <c:pt idx="936">
                        <c:v>0.99718487157612967</c:v>
                      </c:pt>
                      <c:pt idx="937">
                        <c:v>0.99627260916121763</c:v>
                      </c:pt>
                      <c:pt idx="938">
                        <c:v>0.99561804799345555</c:v>
                      </c:pt>
                      <c:pt idx="939">
                        <c:v>0.99508202939938284</c:v>
                      </c:pt>
                      <c:pt idx="940">
                        <c:v>0.99382857053324358</c:v>
                      </c:pt>
                      <c:pt idx="941">
                        <c:v>0.99189478037462764</c:v>
                      </c:pt>
                      <c:pt idx="942">
                        <c:v>0.99059493528400111</c:v>
                      </c:pt>
                      <c:pt idx="943">
                        <c:v>0.98778599169006265</c:v>
                      </c:pt>
                      <c:pt idx="944">
                        <c:v>0.98553059037500268</c:v>
                      </c:pt>
                      <c:pt idx="945">
                        <c:v>0.9825350710781271</c:v>
                      </c:pt>
                      <c:pt idx="946">
                        <c:v>0.97928803536403297</c:v>
                      </c:pt>
                      <c:pt idx="947">
                        <c:v>0.97625437628257927</c:v>
                      </c:pt>
                      <c:pt idx="948">
                        <c:v>0.97312897555713984</c:v>
                      </c:pt>
                      <c:pt idx="949">
                        <c:v>0.96979225980903716</c:v>
                      </c:pt>
                      <c:pt idx="950">
                        <c:v>0.96636998724688061</c:v>
                      </c:pt>
                      <c:pt idx="951">
                        <c:v>0.96216533369837587</c:v>
                      </c:pt>
                      <c:pt idx="952">
                        <c:v>0.95748857146509148</c:v>
                      </c:pt>
                      <c:pt idx="953">
                        <c:v>0.95195417948129069</c:v>
                      </c:pt>
                      <c:pt idx="954">
                        <c:v>0.94460763232752876</c:v>
                      </c:pt>
                      <c:pt idx="955">
                        <c:v>0.93682402385860009</c:v>
                      </c:pt>
                      <c:pt idx="956">
                        <c:v>0.92994546216966312</c:v>
                      </c:pt>
                      <c:pt idx="957">
                        <c:v>0.92259685340592379</c:v>
                      </c:pt>
                      <c:pt idx="958">
                        <c:v>0.91415765296424478</c:v>
                      </c:pt>
                      <c:pt idx="959">
                        <c:v>0.90705952981273563</c:v>
                      </c:pt>
                      <c:pt idx="960">
                        <c:v>0.89850178679736714</c:v>
                      </c:pt>
                      <c:pt idx="961">
                        <c:v>0.88924412719473855</c:v>
                      </c:pt>
                      <c:pt idx="962">
                        <c:v>0.88092243852175967</c:v>
                      </c:pt>
                      <c:pt idx="963">
                        <c:v>0.87052986262668086</c:v>
                      </c:pt>
                      <c:pt idx="964">
                        <c:v>0.86044549742319365</c:v>
                      </c:pt>
                      <c:pt idx="965">
                        <c:v>0.85099301567771912</c:v>
                      </c:pt>
                      <c:pt idx="966">
                        <c:v>0.83843265689161173</c:v>
                      </c:pt>
                      <c:pt idx="967">
                        <c:v>0.82672889705103181</c:v>
                      </c:pt>
                      <c:pt idx="968">
                        <c:v>0.81609511278862035</c:v>
                      </c:pt>
                      <c:pt idx="969">
                        <c:v>0.8043006421090434</c:v>
                      </c:pt>
                      <c:pt idx="970">
                        <c:v>0.79247421647482019</c:v>
                      </c:pt>
                      <c:pt idx="971">
                        <c:v>0.78070551591995851</c:v>
                      </c:pt>
                      <c:pt idx="972">
                        <c:v>0.76734216004773048</c:v>
                      </c:pt>
                      <c:pt idx="973">
                        <c:v>0.75655169342705131</c:v>
                      </c:pt>
                      <c:pt idx="974">
                        <c:v>0.74468609720326118</c:v>
                      </c:pt>
                      <c:pt idx="975">
                        <c:v>0.7330493396869403</c:v>
                      </c:pt>
                      <c:pt idx="976">
                        <c:v>0.72162389719328301</c:v>
                      </c:pt>
                      <c:pt idx="977">
                        <c:v>0.71060871508508883</c:v>
                      </c:pt>
                      <c:pt idx="978">
                        <c:v>0.69901215896332347</c:v>
                      </c:pt>
                      <c:pt idx="979">
                        <c:v>0.68741663364654693</c:v>
                      </c:pt>
                      <c:pt idx="980">
                        <c:v>0.67576750647036299</c:v>
                      </c:pt>
                      <c:pt idx="981">
                        <c:v>0.66580168384056493</c:v>
                      </c:pt>
                      <c:pt idx="982">
                        <c:v>0.65452776968023174</c:v>
                      </c:pt>
                      <c:pt idx="983">
                        <c:v>0.64347857100741401</c:v>
                      </c:pt>
                      <c:pt idx="984">
                        <c:v>0.63228505963619186</c:v>
                      </c:pt>
                      <c:pt idx="985">
                        <c:v>0.6220914291039128</c:v>
                      </c:pt>
                      <c:pt idx="986">
                        <c:v>0.61284201594119292</c:v>
                      </c:pt>
                      <c:pt idx="987">
                        <c:v>0.6018113717581699</c:v>
                      </c:pt>
                      <c:pt idx="988">
                        <c:v>0.59047354768854343</c:v>
                      </c:pt>
                      <c:pt idx="989">
                        <c:v>0.58069842398163685</c:v>
                      </c:pt>
                      <c:pt idx="990">
                        <c:v>0.57098721018402343</c:v>
                      </c:pt>
                      <c:pt idx="991">
                        <c:v>0.56054927886944605</c:v>
                      </c:pt>
                      <c:pt idx="992">
                        <c:v>0.54857647892684125</c:v>
                      </c:pt>
                      <c:pt idx="993">
                        <c:v>0.5374963561043653</c:v>
                      </c:pt>
                      <c:pt idx="994">
                        <c:v>0.52764392202331345</c:v>
                      </c:pt>
                      <c:pt idx="995">
                        <c:v>0.51703693869060541</c:v>
                      </c:pt>
                      <c:pt idx="996">
                        <c:v>0.50722470600410907</c:v>
                      </c:pt>
                      <c:pt idx="997">
                        <c:v>0.49476021208194149</c:v>
                      </c:pt>
                      <c:pt idx="998">
                        <c:v>0.48465419997369386</c:v>
                      </c:pt>
                      <c:pt idx="999">
                        <c:v>0.47507596001961</c:v>
                      </c:pt>
                      <c:pt idx="1000">
                        <c:v>0.46487614465739951</c:v>
                      </c:pt>
                      <c:pt idx="1001">
                        <c:v>0.45442584368295896</c:v>
                      </c:pt>
                      <c:pt idx="1002">
                        <c:v>0.44446105185814966</c:v>
                      </c:pt>
                      <c:pt idx="1003">
                        <c:v>0.4326995669382081</c:v>
                      </c:pt>
                      <c:pt idx="1004">
                        <c:v>0.42359343566890378</c:v>
                      </c:pt>
                      <c:pt idx="1005">
                        <c:v>0.41325755404819786</c:v>
                      </c:pt>
                      <c:pt idx="1006">
                        <c:v>0.40390815280158365</c:v>
                      </c:pt>
                      <c:pt idx="1007">
                        <c:v>0.39493087215585432</c:v>
                      </c:pt>
                      <c:pt idx="1008">
                        <c:v>0.38660196784795547</c:v>
                      </c:pt>
                      <c:pt idx="1009">
                        <c:v>0.3774999597986054</c:v>
                      </c:pt>
                      <c:pt idx="1010">
                        <c:v>0.36970913569475627</c:v>
                      </c:pt>
                      <c:pt idx="1011">
                        <c:v>0.3607782412735141</c:v>
                      </c:pt>
                      <c:pt idx="1012">
                        <c:v>0.35249984641005672</c:v>
                      </c:pt>
                      <c:pt idx="1013">
                        <c:v>0.34332671281649307</c:v>
                      </c:pt>
                      <c:pt idx="1014">
                        <c:v>0.33379588989188497</c:v>
                      </c:pt>
                      <c:pt idx="1015">
                        <c:v>0.32498869206927505</c:v>
                      </c:pt>
                      <c:pt idx="1016">
                        <c:v>0.31648042769335938</c:v>
                      </c:pt>
                      <c:pt idx="1017">
                        <c:v>0.30730523248981867</c:v>
                      </c:pt>
                      <c:pt idx="1018">
                        <c:v>0.29998136304580614</c:v>
                      </c:pt>
                      <c:pt idx="1019">
                        <c:v>0.29250081124352595</c:v>
                      </c:pt>
                      <c:pt idx="1020">
                        <c:v>0.2864324622756298</c:v>
                      </c:pt>
                      <c:pt idx="1021">
                        <c:v>0.28029917259345172</c:v>
                      </c:pt>
                      <c:pt idx="1022">
                        <c:v>0.27388653475936264</c:v>
                      </c:pt>
                      <c:pt idx="1023">
                        <c:v>0.26631836453305147</c:v>
                      </c:pt>
                      <c:pt idx="1024">
                        <c:v>0.25983150873978311</c:v>
                      </c:pt>
                      <c:pt idx="1025">
                        <c:v>0.25238600430711555</c:v>
                      </c:pt>
                      <c:pt idx="1026">
                        <c:v>0.24641496333014332</c:v>
                      </c:pt>
                      <c:pt idx="1027">
                        <c:v>0.2396204122477775</c:v>
                      </c:pt>
                      <c:pt idx="1028">
                        <c:v>0.23317798414951782</c:v>
                      </c:pt>
                      <c:pt idx="1029">
                        <c:v>0.22480454906611119</c:v>
                      </c:pt>
                      <c:pt idx="1030">
                        <c:v>0.22054835526817626</c:v>
                      </c:pt>
                      <c:pt idx="1031">
                        <c:v>0.21563141547254772</c:v>
                      </c:pt>
                      <c:pt idx="1032">
                        <c:v>0.21104319938778424</c:v>
                      </c:pt>
                      <c:pt idx="1033">
                        <c:v>0.20390868882017765</c:v>
                      </c:pt>
                      <c:pt idx="1034">
                        <c:v>0.20052321599611417</c:v>
                      </c:pt>
                      <c:pt idx="1035">
                        <c:v>0.19585954498618516</c:v>
                      </c:pt>
                      <c:pt idx="1036">
                        <c:v>0.19057584477561232</c:v>
                      </c:pt>
                      <c:pt idx="1037">
                        <c:v>0.18501743503557719</c:v>
                      </c:pt>
                      <c:pt idx="1038">
                        <c:v>0.18006050000639096</c:v>
                      </c:pt>
                      <c:pt idx="1039">
                        <c:v>0.17560041298171056</c:v>
                      </c:pt>
                      <c:pt idx="1040">
                        <c:v>0.17358353994101314</c:v>
                      </c:pt>
                      <c:pt idx="1041">
                        <c:v>0.1668557850219087</c:v>
                      </c:pt>
                      <c:pt idx="1042">
                        <c:v>0.16241085083056078</c:v>
                      </c:pt>
                      <c:pt idx="1043">
                        <c:v>0.16160517365146987</c:v>
                      </c:pt>
                      <c:pt idx="1044">
                        <c:v>0.158551001550743</c:v>
                      </c:pt>
                      <c:pt idx="1045">
                        <c:v>0.1559897603955652</c:v>
                      </c:pt>
                      <c:pt idx="1046">
                        <c:v>0.15205373462708968</c:v>
                      </c:pt>
                      <c:pt idx="1047">
                        <c:v>0.14746376617384563</c:v>
                      </c:pt>
                      <c:pt idx="1048">
                        <c:v>0.14348052953689228</c:v>
                      </c:pt>
                      <c:pt idx="1049">
                        <c:v>0.14005372143278588</c:v>
                      </c:pt>
                      <c:pt idx="1050">
                        <c:v>0.13506483144895309</c:v>
                      </c:pt>
                      <c:pt idx="1051">
                        <c:v>0.13066504651610589</c:v>
                      </c:pt>
                      <c:pt idx="1052">
                        <c:v>0.12605219419211477</c:v>
                      </c:pt>
                      <c:pt idx="1053">
                        <c:v>0.12512446970237362</c:v>
                      </c:pt>
                      <c:pt idx="1054">
                        <c:v>0.12200174906990464</c:v>
                      </c:pt>
                      <c:pt idx="1055">
                        <c:v>0.11870121457690197</c:v>
                      </c:pt>
                      <c:pt idx="1056">
                        <c:v>0.11424824010664289</c:v>
                      </c:pt>
                      <c:pt idx="1057">
                        <c:v>0.11082421517600584</c:v>
                      </c:pt>
                      <c:pt idx="1058">
                        <c:v>0.10580347331802514</c:v>
                      </c:pt>
                      <c:pt idx="1059">
                        <c:v>0.10128339344300824</c:v>
                      </c:pt>
                      <c:pt idx="1060">
                        <c:v>9.6591993778885707E-2</c:v>
                      </c:pt>
                      <c:pt idx="1061">
                        <c:v>9.4922605099845722E-2</c:v>
                      </c:pt>
                      <c:pt idx="1062">
                        <c:v>9.1294790022962147E-2</c:v>
                      </c:pt>
                      <c:pt idx="1063">
                        <c:v>8.7780054253328132E-2</c:v>
                      </c:pt>
                      <c:pt idx="1064">
                        <c:v>8.4613936730839001E-2</c:v>
                      </c:pt>
                      <c:pt idx="1065">
                        <c:v>8.3888868501856784E-2</c:v>
                      </c:pt>
                      <c:pt idx="1066">
                        <c:v>8.1756648382934935E-2</c:v>
                      </c:pt>
                      <c:pt idx="1067">
                        <c:v>7.9270140589430729E-2</c:v>
                      </c:pt>
                      <c:pt idx="1068">
                        <c:v>7.4007056478629957E-2</c:v>
                      </c:pt>
                      <c:pt idx="1069">
                        <c:v>7.3477531955985345E-2</c:v>
                      </c:pt>
                      <c:pt idx="1070">
                        <c:v>7.4314648687228632E-2</c:v>
                      </c:pt>
                      <c:pt idx="1071">
                        <c:v>7.1639812822306956E-2</c:v>
                      </c:pt>
                      <c:pt idx="1072">
                        <c:v>6.8452254556054901E-2</c:v>
                      </c:pt>
                      <c:pt idx="1073">
                        <c:v>6.6345392239852599E-2</c:v>
                      </c:pt>
                      <c:pt idx="1074">
                        <c:v>6.2071880918109106E-2</c:v>
                      </c:pt>
                      <c:pt idx="1075">
                        <c:v>6.049444004405246E-2</c:v>
                      </c:pt>
                      <c:pt idx="1076">
                        <c:v>5.867259530719833E-2</c:v>
                      </c:pt>
                      <c:pt idx="1077">
                        <c:v>5.6368746157674426E-2</c:v>
                      </c:pt>
                      <c:pt idx="1078">
                        <c:v>5.3839047635147817E-2</c:v>
                      </c:pt>
                      <c:pt idx="1079">
                        <c:v>5.6175057900316183E-2</c:v>
                      </c:pt>
                      <c:pt idx="1080">
                        <c:v>5.460555422467174E-2</c:v>
                      </c:pt>
                      <c:pt idx="1081">
                        <c:v>5.4167771346012715E-2</c:v>
                      </c:pt>
                      <c:pt idx="1082">
                        <c:v>5.3904916073919389E-2</c:v>
                      </c:pt>
                      <c:pt idx="1083">
                        <c:v>5.1424902351843396E-2</c:v>
                      </c:pt>
                      <c:pt idx="1084">
                        <c:v>4.8527618770381468E-2</c:v>
                      </c:pt>
                      <c:pt idx="1085">
                        <c:v>4.5404485815917134E-2</c:v>
                      </c:pt>
                      <c:pt idx="1086">
                        <c:v>4.2167242749214608E-2</c:v>
                      </c:pt>
                      <c:pt idx="1087">
                        <c:v>4.1602980098454242E-2</c:v>
                      </c:pt>
                      <c:pt idx="1088">
                        <c:v>3.9714133037341101E-2</c:v>
                      </c:pt>
                      <c:pt idx="1089">
                        <c:v>3.8025983707508579E-2</c:v>
                      </c:pt>
                      <c:pt idx="1090">
                        <c:v>3.5340633631703269E-2</c:v>
                      </c:pt>
                      <c:pt idx="1091">
                        <c:v>3.7095991446792417E-2</c:v>
                      </c:pt>
                      <c:pt idx="1092">
                        <c:v>3.7829512276681153E-2</c:v>
                      </c:pt>
                      <c:pt idx="1093">
                        <c:v>3.4679990714508634E-2</c:v>
                      </c:pt>
                      <c:pt idx="1094">
                        <c:v>3.3961725798451178E-2</c:v>
                      </c:pt>
                      <c:pt idx="1095">
                        <c:v>3.4201284877802073E-2</c:v>
                      </c:pt>
                      <c:pt idx="1096">
                        <c:v>3.390245451160661E-2</c:v>
                      </c:pt>
                      <c:pt idx="1097">
                        <c:v>3.7163303012548131E-2</c:v>
                      </c:pt>
                      <c:pt idx="1098">
                        <c:v>3.4729778595458047E-2</c:v>
                      </c:pt>
                      <c:pt idx="1099">
                        <c:v>3.4899036774586424E-2</c:v>
                      </c:pt>
                      <c:pt idx="1100">
                        <c:v>3.31411019470257E-2</c:v>
                      </c:pt>
                      <c:pt idx="1101">
                        <c:v>3.3152440801900211E-2</c:v>
                      </c:pt>
                      <c:pt idx="1102">
                        <c:v>3.3417048442474236E-2</c:v>
                      </c:pt>
                      <c:pt idx="1103">
                        <c:v>3.0147850421125007E-2</c:v>
                      </c:pt>
                      <c:pt idx="1104">
                        <c:v>2.413279407113951E-2</c:v>
                      </c:pt>
                      <c:pt idx="1105">
                        <c:v>2.3862826244624862E-2</c:v>
                      </c:pt>
                      <c:pt idx="1106">
                        <c:v>2.4964550616441889E-2</c:v>
                      </c:pt>
                      <c:pt idx="1107">
                        <c:v>2.403053821627029E-2</c:v>
                      </c:pt>
                      <c:pt idx="1108">
                        <c:v>2.4150833158439983E-2</c:v>
                      </c:pt>
                      <c:pt idx="1109">
                        <c:v>1.9775065981827274E-2</c:v>
                      </c:pt>
                      <c:pt idx="1110">
                        <c:v>1.9611167988639665E-2</c:v>
                      </c:pt>
                      <c:pt idx="1111">
                        <c:v>2.1275299562237684E-2</c:v>
                      </c:pt>
                      <c:pt idx="1112">
                        <c:v>1.9426035412686889E-2</c:v>
                      </c:pt>
                      <c:pt idx="1113">
                        <c:v>1.8336371459236302E-2</c:v>
                      </c:pt>
                      <c:pt idx="1114">
                        <c:v>2.0074824072512557E-2</c:v>
                      </c:pt>
                      <c:pt idx="1115">
                        <c:v>1.6227138291560316E-2</c:v>
                      </c:pt>
                      <c:pt idx="1116">
                        <c:v>1.9181940791386104E-2</c:v>
                      </c:pt>
                      <c:pt idx="1117">
                        <c:v>1.8142477040880445E-2</c:v>
                      </c:pt>
                      <c:pt idx="1118">
                        <c:v>2.0848133974961245E-2</c:v>
                      </c:pt>
                      <c:pt idx="1119">
                        <c:v>2.0626407821913068E-2</c:v>
                      </c:pt>
                      <c:pt idx="1120">
                        <c:v>1.5256326153295422E-2</c:v>
                      </c:pt>
                      <c:pt idx="1121">
                        <c:v>1.4289534154486246E-2</c:v>
                      </c:pt>
                      <c:pt idx="1122">
                        <c:v>1.6550398735985645E-2</c:v>
                      </c:pt>
                      <c:pt idx="1123">
                        <c:v>1.3878861447027472E-2</c:v>
                      </c:pt>
                      <c:pt idx="1124">
                        <c:v>1.2185455011753131E-2</c:v>
                      </c:pt>
                      <c:pt idx="1125">
                        <c:v>5.9137282196059567E-3</c:v>
                      </c:pt>
                      <c:pt idx="1126">
                        <c:v>3.1039599816762875E-3</c:v>
                      </c:pt>
                      <c:pt idx="1127">
                        <c:v>4.3098987378411332E-3</c:v>
                      </c:pt>
                      <c:pt idx="1128">
                        <c:v>5.5794381618025366E-3</c:v>
                      </c:pt>
                      <c:pt idx="1129">
                        <c:v>2.6378299658300525E-4</c:v>
                      </c:pt>
                      <c:pt idx="1130">
                        <c:v>4.3838074555238582E-3</c:v>
                      </c:pt>
                      <c:pt idx="1131">
                        <c:v>2.414145283304278E-3</c:v>
                      </c:pt>
                      <c:pt idx="1132">
                        <c:v>2.8515158399679374E-3</c:v>
                      </c:pt>
                      <c:pt idx="1133">
                        <c:v>-1.338706438696627E-3</c:v>
                      </c:pt>
                      <c:pt idx="1134">
                        <c:v>-2.6348406313639666E-3</c:v>
                      </c:pt>
                      <c:pt idx="1135">
                        <c:v>-8.7509158702324379E-3</c:v>
                      </c:pt>
                      <c:pt idx="1136">
                        <c:v>-1.1092904804334692E-2</c:v>
                      </c:pt>
                      <c:pt idx="1137">
                        <c:v>-1.8267822927494484E-2</c:v>
                      </c:pt>
                      <c:pt idx="1138">
                        <c:v>-1.495141403766727E-2</c:v>
                      </c:pt>
                      <c:pt idx="1139">
                        <c:v>-1.3321299028693072E-2</c:v>
                      </c:pt>
                      <c:pt idx="1140">
                        <c:v>-9.3017780561410225E-3</c:v>
                      </c:pt>
                      <c:pt idx="1141">
                        <c:v>-9.0882983430016079E-3</c:v>
                      </c:pt>
                      <c:pt idx="1142">
                        <c:v>-7.0535923760014722E-3</c:v>
                      </c:pt>
                      <c:pt idx="1143">
                        <c:v>-1.0115289353145318E-3</c:v>
                      </c:pt>
                      <c:pt idx="1144">
                        <c:v>-1.1065691552636207E-3</c:v>
                      </c:pt>
                      <c:pt idx="1145">
                        <c:v>-7.4248883328956574E-4</c:v>
                      </c:pt>
                      <c:pt idx="1146">
                        <c:v>-1.4624030373287706E-3</c:v>
                      </c:pt>
                      <c:pt idx="1147">
                        <c:v>-9.0865459745219086E-4</c:v>
                      </c:pt>
                      <c:pt idx="1148">
                        <c:v>-4.386075226499018E-4</c:v>
                      </c:pt>
                      <c:pt idx="1149">
                        <c:v>2.7731746608341272E-3</c:v>
                      </c:pt>
                      <c:pt idx="1150">
                        <c:v>-1.8214324148597641E-4</c:v>
                      </c:pt>
                      <c:pt idx="1151">
                        <c:v>8.0907883555321144E-4</c:v>
                      </c:pt>
                      <c:pt idx="1152">
                        <c:v>2.3014782980502286E-3</c:v>
                      </c:pt>
                      <c:pt idx="1153">
                        <c:v>2.5915468218426093E-3</c:v>
                      </c:pt>
                      <c:pt idx="1154">
                        <c:v>0</c:v>
                      </c:pt>
                      <c:pt idx="1155">
                        <c:v>-7.2506822898221691E-4</c:v>
                      </c:pt>
                      <c:pt idx="1156">
                        <c:v>-1.2125977563910954E-2</c:v>
                      </c:pt>
                      <c:pt idx="1157">
                        <c:v>-1.3641982460646964E-2</c:v>
                      </c:pt>
                      <c:pt idx="1158">
                        <c:v>-1.041638749031565E-2</c:v>
                      </c:pt>
                      <c:pt idx="1159">
                        <c:v>-1.5657103132863826E-2</c:v>
                      </c:pt>
                      <c:pt idx="1160">
                        <c:v>-2.2449180283257021E-2</c:v>
                      </c:pt>
                      <c:pt idx="1161">
                        <c:v>-2.7978315161615825E-2</c:v>
                      </c:pt>
                      <c:pt idx="1162">
                        <c:v>-3.0343600288460511E-2</c:v>
                      </c:pt>
                      <c:pt idx="1163">
                        <c:v>-2.6134308117506846E-2</c:v>
                      </c:pt>
                      <c:pt idx="1164">
                        <c:v>-2.6174509512062311E-2</c:v>
                      </c:pt>
                      <c:pt idx="1165">
                        <c:v>-3.0881268170514932E-2</c:v>
                      </c:pt>
                      <c:pt idx="1166">
                        <c:v>-3.2011545840516353E-2</c:v>
                      </c:pt>
                      <c:pt idx="1167">
                        <c:v>-2.9871285442683349E-2</c:v>
                      </c:pt>
                      <c:pt idx="1168">
                        <c:v>-2.4214433826236826E-2</c:v>
                      </c:pt>
                      <c:pt idx="1169">
                        <c:v>-2.5787854560837896E-2</c:v>
                      </c:pt>
                      <c:pt idx="1170">
                        <c:v>-2.334814531381631E-2</c:v>
                      </c:pt>
                      <c:pt idx="1171">
                        <c:v>-2.3416487684560516E-2</c:v>
                      </c:pt>
                      <c:pt idx="1172">
                        <c:v>-2.9375468243166142E-2</c:v>
                      </c:pt>
                      <c:pt idx="1173">
                        <c:v>-2.8788837124153036E-2</c:v>
                      </c:pt>
                      <c:pt idx="1174">
                        <c:v>-2.3990646063211531E-2</c:v>
                      </c:pt>
                      <c:pt idx="1175">
                        <c:v>-2.8247870666135107E-2</c:v>
                      </c:pt>
                      <c:pt idx="1176">
                        <c:v>-2.5067940356798834E-2</c:v>
                      </c:pt>
                      <c:pt idx="1177">
                        <c:v>-2.778266837477927E-2</c:v>
                      </c:pt>
                      <c:pt idx="1178">
                        <c:v>-2.9867986866719844E-2</c:v>
                      </c:pt>
                      <c:pt idx="1179">
                        <c:v>-2.625140756421198E-2</c:v>
                      </c:pt>
                      <c:pt idx="1180">
                        <c:v>-2.6215947872604159E-2</c:v>
                      </c:pt>
                      <c:pt idx="1181">
                        <c:v>-3.2440257635275742E-2</c:v>
                      </c:pt>
                      <c:pt idx="1182">
                        <c:v>-3.0225263875769133E-2</c:v>
                      </c:pt>
                      <c:pt idx="1183">
                        <c:v>-3.2627245660208026E-2</c:v>
                      </c:pt>
                      <c:pt idx="1184">
                        <c:v>-2.8121081652537072E-2</c:v>
                      </c:pt>
                      <c:pt idx="1185">
                        <c:v>-2.5071857415755457E-2</c:v>
                      </c:pt>
                      <c:pt idx="1186">
                        <c:v>-2.6863705727441199E-2</c:v>
                      </c:pt>
                      <c:pt idx="1187">
                        <c:v>-2.4693345823940997E-2</c:v>
                      </c:pt>
                      <c:pt idx="1188">
                        <c:v>-2.5555614196906083E-2</c:v>
                      </c:pt>
                      <c:pt idx="1189">
                        <c:v>-2.8185197722828088E-2</c:v>
                      </c:pt>
                      <c:pt idx="1190">
                        <c:v>-2.9549261964244265E-2</c:v>
                      </c:pt>
                      <c:pt idx="1191">
                        <c:v>-3.4228807370997975E-2</c:v>
                      </c:pt>
                      <c:pt idx="1192">
                        <c:v>-3.6515648238210047E-2</c:v>
                      </c:pt>
                      <c:pt idx="1193">
                        <c:v>-3.9072560012435711E-2</c:v>
                      </c:pt>
                      <c:pt idx="1194">
                        <c:v>-4.0852347905754725E-2</c:v>
                      </c:pt>
                      <c:pt idx="1195">
                        <c:v>-4.0544549536158436E-2</c:v>
                      </c:pt>
                      <c:pt idx="1196">
                        <c:v>-4.4951343942928164E-2</c:v>
                      </c:pt>
                      <c:pt idx="1197">
                        <c:v>-4.2066636182327137E-2</c:v>
                      </c:pt>
                      <c:pt idx="1198">
                        <c:v>-4.0482598156343481E-2</c:v>
                      </c:pt>
                      <c:pt idx="1199">
                        <c:v>-3.9152859721047692E-2</c:v>
                      </c:pt>
                      <c:pt idx="1200">
                        <c:v>-3.1439655232840355E-2</c:v>
                      </c:pt>
                      <c:pt idx="1201">
                        <c:v>-3.2635182858620222E-2</c:v>
                      </c:pt>
                      <c:pt idx="1202">
                        <c:v>-3.0446268465325239E-2</c:v>
                      </c:pt>
                      <c:pt idx="1203">
                        <c:v>-2.8160767644598218E-2</c:v>
                      </c:pt>
                      <c:pt idx="1204">
                        <c:v>-3.4725964617000372E-2</c:v>
                      </c:pt>
                      <c:pt idx="1205">
                        <c:v>-4.8427115283992954E-2</c:v>
                      </c:pt>
                      <c:pt idx="1206">
                        <c:v>-4.8716977646787722E-2</c:v>
                      </c:pt>
                      <c:pt idx="1207">
                        <c:v>-6.1064578283247899E-2</c:v>
                      </c:pt>
                      <c:pt idx="1208">
                        <c:v>-7.5447606450200433E-2</c:v>
                      </c:pt>
                      <c:pt idx="1209">
                        <c:v>-8.152863431945645E-2</c:v>
                      </c:pt>
                      <c:pt idx="1210">
                        <c:v>-7.8939973751581835E-2</c:v>
                      </c:pt>
                      <c:pt idx="1211">
                        <c:v>-7.213686698781055E-2</c:v>
                      </c:pt>
                      <c:pt idx="1212">
                        <c:v>-5.729306899095326E-2</c:v>
                      </c:pt>
                      <c:pt idx="1213">
                        <c:v>-7.13396424096263E-2</c:v>
                      </c:pt>
                      <c:pt idx="1214">
                        <c:v>-6.2915285559782846E-2</c:v>
                      </c:pt>
                      <c:pt idx="1215">
                        <c:v>-5.2965955809802533E-2</c:v>
                      </c:pt>
                      <c:pt idx="1216">
                        <c:v>-5.5475656715550214E-2</c:v>
                      </c:pt>
                      <c:pt idx="1217">
                        <c:v>-5.4909744776808107E-2</c:v>
                      </c:pt>
                      <c:pt idx="1218">
                        <c:v>-6.1941174845554586E-2</c:v>
                      </c:pt>
                      <c:pt idx="1219">
                        <c:v>-6.8570487888247614E-2</c:v>
                      </c:pt>
                      <c:pt idx="1220">
                        <c:v>-6.9608611592268083E-2</c:v>
                      </c:pt>
                      <c:pt idx="1221">
                        <c:v>-7.58424047608348E-2</c:v>
                      </c:pt>
                      <c:pt idx="1222">
                        <c:v>-7.6966497600904585E-2</c:v>
                      </c:pt>
                      <c:pt idx="1223">
                        <c:v>-7.4322379724643214E-2</c:v>
                      </c:pt>
                      <c:pt idx="1224">
                        <c:v>-7.4375156940059584E-2</c:v>
                      </c:pt>
                      <c:pt idx="1225">
                        <c:v>-8.5053781219475294E-2</c:v>
                      </c:pt>
                      <c:pt idx="1226">
                        <c:v>-8.9748273298563719E-2</c:v>
                      </c:pt>
                      <c:pt idx="1227">
                        <c:v>-7.5692731876489852E-2</c:v>
                      </c:pt>
                      <c:pt idx="1228">
                        <c:v>-7.5841580116843929E-2</c:v>
                      </c:pt>
                      <c:pt idx="1229">
                        <c:v>-8.4570849082315547E-2</c:v>
                      </c:pt>
                      <c:pt idx="1230">
                        <c:v>-9.3182709359585614E-2</c:v>
                      </c:pt>
                      <c:pt idx="1231">
                        <c:v>-9.4391637450217405E-2</c:v>
                      </c:pt>
                      <c:pt idx="1232">
                        <c:v>-8.6192202248886671E-2</c:v>
                      </c:pt>
                      <c:pt idx="1233">
                        <c:v>-8.0431857811584545E-2</c:v>
                      </c:pt>
                      <c:pt idx="1234">
                        <c:v>-9.6563543561200407E-2</c:v>
                      </c:pt>
                      <c:pt idx="1235">
                        <c:v>-9.327816190153021E-2</c:v>
                      </c:pt>
                      <c:pt idx="1236">
                        <c:v>-8.4892563319258069E-2</c:v>
                      </c:pt>
                      <c:pt idx="1237">
                        <c:v>-7.6861664733563789E-2</c:v>
                      </c:pt>
                      <c:pt idx="1238">
                        <c:v>-7.304036756031973E-2</c:v>
                      </c:pt>
                      <c:pt idx="1239">
                        <c:v>-6.818909004246515E-2</c:v>
                      </c:pt>
                      <c:pt idx="1240">
                        <c:v>-6.1429586329711641E-2</c:v>
                      </c:pt>
                      <c:pt idx="1241">
                        <c:v>-5.4387332808584966E-2</c:v>
                      </c:pt>
                      <c:pt idx="1242">
                        <c:v>-4.8782536844062738E-2</c:v>
                      </c:pt>
                      <c:pt idx="1243">
                        <c:v>-3.2426547928927262E-2</c:v>
                      </c:pt>
                      <c:pt idx="1244">
                        <c:v>-3.7963001522705146E-2</c:v>
                      </c:pt>
                      <c:pt idx="1245">
                        <c:v>-4.4401306401010456E-2</c:v>
                      </c:pt>
                      <c:pt idx="1246">
                        <c:v>-4.242875797482288E-2</c:v>
                      </c:pt>
                      <c:pt idx="1247">
                        <c:v>-4.8763260790775878E-2</c:v>
                      </c:pt>
                      <c:pt idx="1248">
                        <c:v>-5.6261336277862194E-2</c:v>
                      </c:pt>
                      <c:pt idx="1249">
                        <c:v>-6.0812237222038358E-2</c:v>
                      </c:pt>
                      <c:pt idx="1250">
                        <c:v>-7.8078839264104194E-2</c:v>
                      </c:pt>
                      <c:pt idx="1251">
                        <c:v>-6.6989851518726273E-2</c:v>
                      </c:pt>
                      <c:pt idx="1252">
                        <c:v>-6.3891560964487171E-2</c:v>
                      </c:pt>
                      <c:pt idx="1253">
                        <c:v>-6.1446388451025867E-2</c:v>
                      </c:pt>
                      <c:pt idx="1254">
                        <c:v>-5.8195951080469176E-2</c:v>
                      </c:pt>
                      <c:pt idx="1255">
                        <c:v>-5.663603389121883E-2</c:v>
                      </c:pt>
                      <c:pt idx="1256">
                        <c:v>-4.8449896074241064E-2</c:v>
                      </c:pt>
                      <c:pt idx="1257">
                        <c:v>-4.7401155078838013E-2</c:v>
                      </c:pt>
                      <c:pt idx="1258">
                        <c:v>-4.4816411569920167E-2</c:v>
                      </c:pt>
                      <c:pt idx="1259">
                        <c:v>-5.6478011486466161E-2</c:v>
                      </c:pt>
                      <c:pt idx="1260">
                        <c:v>-6.4773105390739105E-2</c:v>
                      </c:pt>
                      <c:pt idx="1261">
                        <c:v>-6.9905483428985227E-2</c:v>
                      </c:pt>
                      <c:pt idx="1262">
                        <c:v>-7.7318311343514148E-2</c:v>
                      </c:pt>
                      <c:pt idx="1263">
                        <c:v>-7.5230622000099903E-2</c:v>
                      </c:pt>
                      <c:pt idx="1264">
                        <c:v>-6.6278492996092522E-2</c:v>
                      </c:pt>
                      <c:pt idx="1265">
                        <c:v>-7.6413573805018731E-2</c:v>
                      </c:pt>
                      <c:pt idx="1266">
                        <c:v>-7.8772467940934163E-2</c:v>
                      </c:pt>
                      <c:pt idx="1267">
                        <c:v>-6.2724277395394976E-2</c:v>
                      </c:pt>
                      <c:pt idx="1268">
                        <c:v>-5.9399003582665887E-2</c:v>
                      </c:pt>
                      <c:pt idx="1269">
                        <c:v>-4.2099931183459033E-2</c:v>
                      </c:pt>
                      <c:pt idx="1270">
                        <c:v>-6.4718885048338601E-2</c:v>
                      </c:pt>
                      <c:pt idx="1271">
                        <c:v>-7.3305593683886866E-2</c:v>
                      </c:pt>
                      <c:pt idx="1272">
                        <c:v>-8.3879488176460737E-2</c:v>
                      </c:pt>
                      <c:pt idx="1273">
                        <c:v>-7.5432659777865715E-2</c:v>
                      </c:pt>
                      <c:pt idx="1274">
                        <c:v>-9.5505628401398757E-2</c:v>
                      </c:pt>
                      <c:pt idx="1275">
                        <c:v>-9.3929733734825063E-2</c:v>
                      </c:pt>
                      <c:pt idx="1276">
                        <c:v>-9.1463017397102039E-2</c:v>
                      </c:pt>
                      <c:pt idx="1277">
                        <c:v>-7.240188695037994E-2</c:v>
                      </c:pt>
                      <c:pt idx="1278">
                        <c:v>-6.9523260939211892E-2</c:v>
                      </c:pt>
                      <c:pt idx="1279">
                        <c:v>-5.6400804192819932E-2</c:v>
                      </c:pt>
                      <c:pt idx="1280">
                        <c:v>-6.2702321249137744E-2</c:v>
                      </c:pt>
                      <c:pt idx="1281">
                        <c:v>-6.5489514857817052E-2</c:v>
                      </c:pt>
                      <c:pt idx="1282">
                        <c:v>-7.1800102998034493E-2</c:v>
                      </c:pt>
                      <c:pt idx="1283">
                        <c:v>-5.7675188400227791E-2</c:v>
                      </c:pt>
                      <c:pt idx="1284">
                        <c:v>-5.9025955257290999E-2</c:v>
                      </c:pt>
                      <c:pt idx="1285">
                        <c:v>-5.7275957628142471E-2</c:v>
                      </c:pt>
                      <c:pt idx="1286">
                        <c:v>-4.1859959782112627E-2</c:v>
                      </c:pt>
                      <c:pt idx="1287">
                        <c:v>-1.8085164283514338E-2</c:v>
                      </c:pt>
                      <c:pt idx="1288">
                        <c:v>1.2522837484522445E-2</c:v>
                      </c:pt>
                      <c:pt idx="1289">
                        <c:v>2.4567381454333837E-2</c:v>
                      </c:pt>
                      <c:pt idx="1290">
                        <c:v>3.3396020020706966E-3</c:v>
                      </c:pt>
                      <c:pt idx="1291">
                        <c:v>-5.4456396742821236E-3</c:v>
                      </c:pt>
                      <c:pt idx="1292">
                        <c:v>-1.1766123542390228E-2</c:v>
                      </c:pt>
                      <c:pt idx="1293">
                        <c:v>-3.9616000402426264E-2</c:v>
                      </c:pt>
                      <c:pt idx="1294">
                        <c:v>-4.7959645221662239E-2</c:v>
                      </c:pt>
                      <c:pt idx="1295">
                        <c:v>-6.4538391094834516E-2</c:v>
                      </c:pt>
                      <c:pt idx="1296">
                        <c:v>-5.60408470908004E-2</c:v>
                      </c:pt>
                      <c:pt idx="1297">
                        <c:v>-5.2403754769019296E-2</c:v>
                      </c:pt>
                      <c:pt idx="1298">
                        <c:v>-4.1085000591682186E-2</c:v>
                      </c:pt>
                    </c:numCache>
                  </c:numRef>
                </c:yVal>
                <c:smooth val="0"/>
                <c:extLst>
                  <c:ext xmlns:c16="http://schemas.microsoft.com/office/drawing/2014/chart" uri="{C3380CC4-5D6E-409C-BE32-E72D297353CC}">
                    <c16:uniqueId val="{00000005-DD5C-4B0C-B48F-954FA6DC574E}"/>
                  </c:ext>
                </c:extLst>
              </c15:ser>
            </c15:filteredScatterSeries>
            <c15:filteredScatterSeries>
              <c15:ser>
                <c:idx val="6"/>
                <c:order val="6"/>
                <c:tx>
                  <c:strRef>
                    <c:extLst xmlns:c15="http://schemas.microsoft.com/office/drawing/2012/chart">
                      <c:ext xmlns:c15="http://schemas.microsoft.com/office/drawing/2012/chart" uri="{02D57815-91ED-43cb-92C2-25804820EDAC}">
                        <c15:formulaRef>
                          <c15:sqref>'24.08.21 Eg Filtres +Lihgt  Abs'!$AA$1</c15:sqref>
                        </c15:formulaRef>
                      </c:ext>
                    </c:extLst>
                    <c:strCache>
                      <c:ptCount val="1"/>
                      <c:pt idx="0">
                        <c:v>Abs 400</c:v>
                      </c:pt>
                    </c:strCache>
                  </c:strRef>
                </c:tx>
                <c:spPr>
                  <a:ln w="19050" cap="rnd">
                    <a:solidFill>
                      <a:schemeClr val="accent1">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Abs'!$AA$2:$AA$1300</c15:sqref>
                        </c15:formulaRef>
                      </c:ext>
                    </c:extLst>
                    <c:numCache>
                      <c:formatCode>General</c:formatCode>
                      <c:ptCount val="1299"/>
                      <c:pt idx="0">
                        <c:v>3.1546706852554443</c:v>
                      </c:pt>
                      <c:pt idx="1">
                        <c:v>-1.4164443453956619</c:v>
                      </c:pt>
                      <c:pt idx="2">
                        <c:v>-2.2143147498147466</c:v>
                      </c:pt>
                      <c:pt idx="3">
                        <c:v>-2.3603630314878448</c:v>
                      </c:pt>
                      <c:pt idx="4">
                        <c:v>-4.634661169759779</c:v>
                      </c:pt>
                      <c:pt idx="5">
                        <c:v>-4.0928519722788304</c:v>
                      </c:pt>
                      <c:pt idx="6">
                        <c:v>-3.290155594583982</c:v>
                      </c:pt>
                      <c:pt idx="7">
                        <c:v>-3.5000435049904506</c:v>
                      </c:pt>
                      <c:pt idx="8">
                        <c:v>-2.639160141794711</c:v>
                      </c:pt>
                      <c:pt idx="9">
                        <c:v>-2.858638686020051</c:v>
                      </c:pt>
                      <c:pt idx="10">
                        <c:v>-5.4565914117993053</c:v>
                      </c:pt>
                      <c:pt idx="11">
                        <c:v>-5.0050216330255628</c:v>
                      </c:pt>
                      <c:pt idx="12">
                        <c:v>-3.3131764218279942</c:v>
                      </c:pt>
                      <c:pt idx="13">
                        <c:v>-2.3162268805539306</c:v>
                      </c:pt>
                      <c:pt idx="14">
                        <c:v>1.3492661782586552</c:v>
                      </c:pt>
                      <c:pt idx="15">
                        <c:v>1.4499903748026308</c:v>
                      </c:pt>
                      <c:pt idx="16">
                        <c:v>-0.91420130623170281</c:v>
                      </c:pt>
                      <c:pt idx="17">
                        <c:v>-0.65142043418130746</c:v>
                      </c:pt>
                      <c:pt idx="18">
                        <c:v>-0.89862537755043304</c:v>
                      </c:pt>
                      <c:pt idx="19">
                        <c:v>-2.1766670789246647</c:v>
                      </c:pt>
                      <c:pt idx="20">
                        <c:v>-1.6261956546404044</c:v>
                      </c:pt>
                      <c:pt idx="21">
                        <c:v>-1.1547748267351765</c:v>
                      </c:pt>
                      <c:pt idx="22">
                        <c:v>-1.4837081700268198</c:v>
                      </c:pt>
                      <c:pt idx="23">
                        <c:v>-1.515611078309133</c:v>
                      </c:pt>
                      <c:pt idx="24">
                        <c:v>-1.5601493686366439</c:v>
                      </c:pt>
                      <c:pt idx="25">
                        <c:v>-1.4395532345547142</c:v>
                      </c:pt>
                      <c:pt idx="26">
                        <c:v>-0.92368387635926796</c:v>
                      </c:pt>
                      <c:pt idx="27">
                        <c:v>-1.0593400555932164</c:v>
                      </c:pt>
                      <c:pt idx="28">
                        <c:v>-1.1916006365103198</c:v>
                      </c:pt>
                      <c:pt idx="29">
                        <c:v>-0.84638121882799811</c:v>
                      </c:pt>
                      <c:pt idx="30">
                        <c:v>-0.52077006387794911</c:v>
                      </c:pt>
                      <c:pt idx="31">
                        <c:v>-0.46518135569965713</c:v>
                      </c:pt>
                      <c:pt idx="32">
                        <c:v>1.8755685140483633E-2</c:v>
                      </c:pt>
                      <c:pt idx="33">
                        <c:v>-0.12247999784804324</c:v>
                      </c:pt>
                      <c:pt idx="34">
                        <c:v>1.2595258271621133E-2</c:v>
                      </c:pt>
                      <c:pt idx="35">
                        <c:v>0.25885544456314613</c:v>
                      </c:pt>
                      <c:pt idx="36">
                        <c:v>0.43767793653801562</c:v>
                      </c:pt>
                      <c:pt idx="37">
                        <c:v>0.23528009775173117</c:v>
                      </c:pt>
                      <c:pt idx="38">
                        <c:v>0.54613520148821626</c:v>
                      </c:pt>
                      <c:pt idx="39">
                        <c:v>0.14134072612609172</c:v>
                      </c:pt>
                      <c:pt idx="40">
                        <c:v>7.3926024084182404E-2</c:v>
                      </c:pt>
                      <c:pt idx="41">
                        <c:v>-0.11499533617485792</c:v>
                      </c:pt>
                      <c:pt idx="42">
                        <c:v>-0.28739471829880003</c:v>
                      </c:pt>
                      <c:pt idx="43">
                        <c:v>-0.8103865872987368</c:v>
                      </c:pt>
                      <c:pt idx="44">
                        <c:v>-0.41584699708118328</c:v>
                      </c:pt>
                      <c:pt idx="45">
                        <c:v>-0.4746275739889147</c:v>
                      </c:pt>
                      <c:pt idx="46">
                        <c:v>-0.58642037181664064</c:v>
                      </c:pt>
                      <c:pt idx="47">
                        <c:v>-0.25877865337102057</c:v>
                      </c:pt>
                      <c:pt idx="48">
                        <c:v>-4.1095910996754151E-2</c:v>
                      </c:pt>
                      <c:pt idx="49">
                        <c:v>-0.36882163389716499</c:v>
                      </c:pt>
                      <c:pt idx="50">
                        <c:v>-9.2902615393793783E-2</c:v>
                      </c:pt>
                      <c:pt idx="51">
                        <c:v>3.8020055575183301E-2</c:v>
                      </c:pt>
                      <c:pt idx="52">
                        <c:v>-4.2871726099192257E-2</c:v>
                      </c:pt>
                      <c:pt idx="53">
                        <c:v>0.30338141223360338</c:v>
                      </c:pt>
                      <c:pt idx="54">
                        <c:v>0.2050472100527635</c:v>
                      </c:pt>
                      <c:pt idx="55">
                        <c:v>0.19632697659551729</c:v>
                      </c:pt>
                      <c:pt idx="56">
                        <c:v>0.35901385081680443</c:v>
                      </c:pt>
                      <c:pt idx="57">
                        <c:v>0.4683802874154564</c:v>
                      </c:pt>
                      <c:pt idx="58">
                        <c:v>-1.305209824042978E-2</c:v>
                      </c:pt>
                      <c:pt idx="59">
                        <c:v>0.10233936627580305</c:v>
                      </c:pt>
                      <c:pt idx="60">
                        <c:v>-0.39820936765383669</c:v>
                      </c:pt>
                      <c:pt idx="61">
                        <c:v>-0.54707322618732934</c:v>
                      </c:pt>
                      <c:pt idx="62">
                        <c:v>-0.561101369032171</c:v>
                      </c:pt>
                      <c:pt idx="63">
                        <c:v>-0.2560349085846691</c:v>
                      </c:pt>
                      <c:pt idx="64">
                        <c:v>-0.311901026822968</c:v>
                      </c:pt>
                      <c:pt idx="65">
                        <c:v>-0.30654082128104837</c:v>
                      </c:pt>
                      <c:pt idx="66">
                        <c:v>-0.65750884864456027</c:v>
                      </c:pt>
                      <c:pt idx="67">
                        <c:v>-0.4652628054572539</c:v>
                      </c:pt>
                      <c:pt idx="68">
                        <c:v>-0.27876675449314875</c:v>
                      </c:pt>
                      <c:pt idx="69">
                        <c:v>-0.32736656253019614</c:v>
                      </c:pt>
                      <c:pt idx="70">
                        <c:v>-0.14932235154166204</c:v>
                      </c:pt>
                      <c:pt idx="71">
                        <c:v>3.5082003525783146E-3</c:v>
                      </c:pt>
                      <c:pt idx="72">
                        <c:v>-3.0265647933565374E-4</c:v>
                      </c:pt>
                      <c:pt idx="73">
                        <c:v>0.26548202853175984</c:v>
                      </c:pt>
                      <c:pt idx="74">
                        <c:v>0.50646571318354494</c:v>
                      </c:pt>
                      <c:pt idx="75">
                        <c:v>0.26472132987317143</c:v>
                      </c:pt>
                      <c:pt idx="76">
                        <c:v>9.7034011585401564E-2</c:v>
                      </c:pt>
                      <c:pt idx="77">
                        <c:v>-0.57922243733440493</c:v>
                      </c:pt>
                      <c:pt idx="78">
                        <c:v>-0.70774252078584288</c:v>
                      </c:pt>
                      <c:pt idx="79">
                        <c:v>-0.39055970259718031</c:v>
                      </c:pt>
                      <c:pt idx="80">
                        <c:v>-0.34123631414901001</c:v>
                      </c:pt>
                      <c:pt idx="81">
                        <c:v>-0.71161061786253288</c:v>
                      </c:pt>
                      <c:pt idx="82">
                        <c:v>-0.59802155232718635</c:v>
                      </c:pt>
                      <c:pt idx="83">
                        <c:v>-0.17922463136846564</c:v>
                      </c:pt>
                      <c:pt idx="84">
                        <c:v>-3.5767564031606705E-2</c:v>
                      </c:pt>
                      <c:pt idx="85">
                        <c:v>7.616303716828951E-2</c:v>
                      </c:pt>
                      <c:pt idx="86">
                        <c:v>-3.7494238782136785E-2</c:v>
                      </c:pt>
                      <c:pt idx="87">
                        <c:v>-4.9387856983242232E-2</c:v>
                      </c:pt>
                      <c:pt idx="88">
                        <c:v>-9.2920347997846181E-2</c:v>
                      </c:pt>
                      <c:pt idx="89">
                        <c:v>6.8722556728929643E-2</c:v>
                      </c:pt>
                      <c:pt idx="90">
                        <c:v>-5.7206733159924507E-2</c:v>
                      </c:pt>
                      <c:pt idx="91">
                        <c:v>0.23903655456104364</c:v>
                      </c:pt>
                      <c:pt idx="92">
                        <c:v>0.16055475399843924</c:v>
                      </c:pt>
                      <c:pt idx="93">
                        <c:v>-5.5316858341589739E-2</c:v>
                      </c:pt>
                      <c:pt idx="94">
                        <c:v>-0.31094902642744077</c:v>
                      </c:pt>
                      <c:pt idx="95">
                        <c:v>-0.36005601699564899</c:v>
                      </c:pt>
                      <c:pt idx="96">
                        <c:v>-0.36924947053900653</c:v>
                      </c:pt>
                      <c:pt idx="97">
                        <c:v>-0.55736760394499352</c:v>
                      </c:pt>
                      <c:pt idx="98">
                        <c:v>-0.84008636980383977</c:v>
                      </c:pt>
                      <c:pt idx="99">
                        <c:v>-0.83814108811165644</c:v>
                      </c:pt>
                      <c:pt idx="100">
                        <c:v>-0.545059373416933</c:v>
                      </c:pt>
                      <c:pt idx="101">
                        <c:v>-0.3746876694834958</c:v>
                      </c:pt>
                      <c:pt idx="102">
                        <c:v>-0.29174867369889645</c:v>
                      </c:pt>
                      <c:pt idx="103">
                        <c:v>-0.75738738030680097</c:v>
                      </c:pt>
                      <c:pt idx="104">
                        <c:v>-0.50818111721116022</c:v>
                      </c:pt>
                      <c:pt idx="105">
                        <c:v>-0.42780899100130454</c:v>
                      </c:pt>
                      <c:pt idx="106">
                        <c:v>-0.36313442711441385</c:v>
                      </c:pt>
                      <c:pt idx="107">
                        <c:v>-0.44901433019821896</c:v>
                      </c:pt>
                      <c:pt idx="108">
                        <c:v>-0.59373537154088363</c:v>
                      </c:pt>
                      <c:pt idx="109">
                        <c:v>-0.43394131620103299</c:v>
                      </c:pt>
                      <c:pt idx="110">
                        <c:v>-0.29228966839880144</c:v>
                      </c:pt>
                      <c:pt idx="111">
                        <c:v>-0.32358951786702617</c:v>
                      </c:pt>
                      <c:pt idx="112">
                        <c:v>-5.6658976026270715E-2</c:v>
                      </c:pt>
                      <c:pt idx="113">
                        <c:v>-7.2063800106064932E-2</c:v>
                      </c:pt>
                      <c:pt idx="114">
                        <c:v>-7.9462203179876664E-2</c:v>
                      </c:pt>
                      <c:pt idx="115">
                        <c:v>-0.11571215415223199</c:v>
                      </c:pt>
                      <c:pt idx="116">
                        <c:v>-7.3917909163683819E-3</c:v>
                      </c:pt>
                      <c:pt idx="117">
                        <c:v>0.24895073326571895</c:v>
                      </c:pt>
                      <c:pt idx="118">
                        <c:v>0.31298647257780521</c:v>
                      </c:pt>
                      <c:pt idx="119">
                        <c:v>0.21974137748371056</c:v>
                      </c:pt>
                      <c:pt idx="120">
                        <c:v>0.30498501068990497</c:v>
                      </c:pt>
                      <c:pt idx="121">
                        <c:v>0.34071545647404611</c:v>
                      </c:pt>
                      <c:pt idx="122">
                        <c:v>0.61752350960092783</c:v>
                      </c:pt>
                      <c:pt idx="123">
                        <c:v>0.30546213795996002</c:v>
                      </c:pt>
                      <c:pt idx="124">
                        <c:v>0.35932612497969402</c:v>
                      </c:pt>
                      <c:pt idx="125">
                        <c:v>0.20497507742610951</c:v>
                      </c:pt>
                      <c:pt idx="126">
                        <c:v>0.23109805844516013</c:v>
                      </c:pt>
                      <c:pt idx="127">
                        <c:v>0.17845326309218443</c:v>
                      </c:pt>
                      <c:pt idx="128">
                        <c:v>0.18394526095405311</c:v>
                      </c:pt>
                      <c:pt idx="129">
                        <c:v>0.16374917742507267</c:v>
                      </c:pt>
                      <c:pt idx="130">
                        <c:v>0.27131860996220697</c:v>
                      </c:pt>
                      <c:pt idx="131">
                        <c:v>0.21753036220045988</c:v>
                      </c:pt>
                      <c:pt idx="132">
                        <c:v>0.11144746287761993</c:v>
                      </c:pt>
                      <c:pt idx="133">
                        <c:v>-5.0112639604809321E-2</c:v>
                      </c:pt>
                      <c:pt idx="134">
                        <c:v>-2.5713478086483665E-2</c:v>
                      </c:pt>
                      <c:pt idx="135">
                        <c:v>-0.12254055919917152</c:v>
                      </c:pt>
                      <c:pt idx="136">
                        <c:v>-0.25275903540043904</c:v>
                      </c:pt>
                      <c:pt idx="137">
                        <c:v>-9.5378567803692249E-2</c:v>
                      </c:pt>
                      <c:pt idx="138">
                        <c:v>-7.6306400763764257E-2</c:v>
                      </c:pt>
                      <c:pt idx="139">
                        <c:v>-7.8560094517785076E-2</c:v>
                      </c:pt>
                      <c:pt idx="140">
                        <c:v>-7.1022836137664497E-2</c:v>
                      </c:pt>
                      <c:pt idx="141">
                        <c:v>-9.1859096728199238E-2</c:v>
                      </c:pt>
                      <c:pt idx="142">
                        <c:v>-8.3279521892928435E-2</c:v>
                      </c:pt>
                      <c:pt idx="143">
                        <c:v>-0.27534180721383367</c:v>
                      </c:pt>
                      <c:pt idx="144">
                        <c:v>-0.26594247513190117</c:v>
                      </c:pt>
                      <c:pt idx="145">
                        <c:v>-0.17380236171236238</c:v>
                      </c:pt>
                      <c:pt idx="146">
                        <c:v>2.722029860202466E-2</c:v>
                      </c:pt>
                      <c:pt idx="147">
                        <c:v>0.15239970972628822</c:v>
                      </c:pt>
                      <c:pt idx="148">
                        <c:v>0.22153146883517372</c:v>
                      </c:pt>
                      <c:pt idx="149">
                        <c:v>5.6508248891824944E-2</c:v>
                      </c:pt>
                      <c:pt idx="150">
                        <c:v>0.20950876328761889</c:v>
                      </c:pt>
                      <c:pt idx="151">
                        <c:v>-0.10345156121302426</c:v>
                      </c:pt>
                      <c:pt idx="152">
                        <c:v>-0.49660758754083195</c:v>
                      </c:pt>
                      <c:pt idx="153">
                        <c:v>-0.56440864996425677</c:v>
                      </c:pt>
                      <c:pt idx="154">
                        <c:v>-0.62904405184592649</c:v>
                      </c:pt>
                      <c:pt idx="155">
                        <c:v>-0.80075876009424729</c:v>
                      </c:pt>
                      <c:pt idx="156">
                        <c:v>-0.3792757553676066</c:v>
                      </c:pt>
                      <c:pt idx="157">
                        <c:v>-0.30074541555831624</c:v>
                      </c:pt>
                      <c:pt idx="158">
                        <c:v>-6.9961735144323106E-2</c:v>
                      </c:pt>
                      <c:pt idx="159">
                        <c:v>0.32048781492090428</c:v>
                      </c:pt>
                      <c:pt idx="160">
                        <c:v>0.21918189879822531</c:v>
                      </c:pt>
                      <c:pt idx="161">
                        <c:v>7.2580600320779856E-2</c:v>
                      </c:pt>
                      <c:pt idx="162">
                        <c:v>0.17237578874397405</c:v>
                      </c:pt>
                      <c:pt idx="163">
                        <c:v>-0.21074238147970767</c:v>
                      </c:pt>
                      <c:pt idx="164">
                        <c:v>6.8635396471722732E-2</c:v>
                      </c:pt>
                      <c:pt idx="165">
                        <c:v>0.13025769831701062</c:v>
                      </c:pt>
                      <c:pt idx="166">
                        <c:v>1.0027186486433299E-2</c:v>
                      </c:pt>
                      <c:pt idx="167">
                        <c:v>0.19633569262123798</c:v>
                      </c:pt>
                      <c:pt idx="168">
                        <c:v>0.37471456894218552</c:v>
                      </c:pt>
                      <c:pt idx="169">
                        <c:v>0.42559977903372032</c:v>
                      </c:pt>
                      <c:pt idx="170">
                        <c:v>0.64108322767656756</c:v>
                      </c:pt>
                      <c:pt idx="171">
                        <c:v>0.51664663233053465</c:v>
                      </c:pt>
                      <c:pt idx="172">
                        <c:v>0.35442351078811057</c:v>
                      </c:pt>
                      <c:pt idx="173">
                        <c:v>0.30181793755087799</c:v>
                      </c:pt>
                      <c:pt idx="174">
                        <c:v>0.35648214589755461</c:v>
                      </c:pt>
                      <c:pt idx="175">
                        <c:v>0.32349018522907147</c:v>
                      </c:pt>
                      <c:pt idx="176">
                        <c:v>0.35612268497472893</c:v>
                      </c:pt>
                      <c:pt idx="177">
                        <c:v>0.3474125200299531</c:v>
                      </c:pt>
                      <c:pt idx="178">
                        <c:v>0.30702501153746342</c:v>
                      </c:pt>
                      <c:pt idx="179">
                        <c:v>0.60738827445081911</c:v>
                      </c:pt>
                      <c:pt idx="180">
                        <c:v>0.86539751313753033</c:v>
                      </c:pt>
                      <c:pt idx="181">
                        <c:v>0.77914041652684718</c:v>
                      </c:pt>
                      <c:pt idx="182">
                        <c:v>0.89408375709999199</c:v>
                      </c:pt>
                      <c:pt idx="183">
                        <c:v>0.68992963913098815</c:v>
                      </c:pt>
                      <c:pt idx="184">
                        <c:v>0.70645011450303108</c:v>
                      </c:pt>
                      <c:pt idx="185">
                        <c:v>0.63499929144721956</c:v>
                      </c:pt>
                      <c:pt idx="186">
                        <c:v>0.54881147221338522</c:v>
                      </c:pt>
                      <c:pt idx="187">
                        <c:v>0.40757413618549754</c:v>
                      </c:pt>
                      <c:pt idx="188">
                        <c:v>0.37280049963866058</c:v>
                      </c:pt>
                      <c:pt idx="189">
                        <c:v>0.38224371240180766</c:v>
                      </c:pt>
                      <c:pt idx="190">
                        <c:v>0.58750686950561648</c:v>
                      </c:pt>
                      <c:pt idx="191">
                        <c:v>0.64859569046627574</c:v>
                      </c:pt>
                      <c:pt idx="192">
                        <c:v>0.80153759710291328</c:v>
                      </c:pt>
                      <c:pt idx="193">
                        <c:v>0.84338804542972945</c:v>
                      </c:pt>
                      <c:pt idx="194">
                        <c:v>0.83958004384762053</c:v>
                      </c:pt>
                      <c:pt idx="195">
                        <c:v>0.92325389076625752</c:v>
                      </c:pt>
                      <c:pt idx="196">
                        <c:v>0.9046196288806414</c:v>
                      </c:pt>
                      <c:pt idx="197">
                        <c:v>0.9486145200873588</c:v>
                      </c:pt>
                      <c:pt idx="198">
                        <c:v>0.95389823498976378</c:v>
                      </c:pt>
                      <c:pt idx="199">
                        <c:v>0.88700874863567891</c:v>
                      </c:pt>
                      <c:pt idx="200">
                        <c:v>0.93043860093360664</c:v>
                      </c:pt>
                      <c:pt idx="201">
                        <c:v>1.0139200941811661</c:v>
                      </c:pt>
                      <c:pt idx="202">
                        <c:v>1.0702962502004312</c:v>
                      </c:pt>
                      <c:pt idx="203">
                        <c:v>1.0866568315833909</c:v>
                      </c:pt>
                      <c:pt idx="204">
                        <c:v>1.0445148472238481</c:v>
                      </c:pt>
                      <c:pt idx="205">
                        <c:v>1.0562694598423392</c:v>
                      </c:pt>
                      <c:pt idx="206">
                        <c:v>1.1114388971282048</c:v>
                      </c:pt>
                      <c:pt idx="207">
                        <c:v>1.0904978939527161</c:v>
                      </c:pt>
                      <c:pt idx="208">
                        <c:v>1.0959889901567517</c:v>
                      </c:pt>
                      <c:pt idx="209">
                        <c:v>1.0678873210227986</c:v>
                      </c:pt>
                      <c:pt idx="210">
                        <c:v>1.1101405098484329</c:v>
                      </c:pt>
                      <c:pt idx="211">
                        <c:v>1.162241304975393</c:v>
                      </c:pt>
                      <c:pt idx="212">
                        <c:v>1.178505709522814</c:v>
                      </c:pt>
                      <c:pt idx="213">
                        <c:v>1.1651401349090504</c:v>
                      </c:pt>
                      <c:pt idx="214">
                        <c:v>1.2032051230995868</c:v>
                      </c:pt>
                      <c:pt idx="215">
                        <c:v>1.2173401123976599</c:v>
                      </c:pt>
                      <c:pt idx="216">
                        <c:v>1.2591499861219833</c:v>
                      </c:pt>
                      <c:pt idx="217">
                        <c:v>1.2641677119636019</c:v>
                      </c:pt>
                      <c:pt idx="218">
                        <c:v>1.2755030536896663</c:v>
                      </c:pt>
                      <c:pt idx="219">
                        <c:v>1.2714170409423287</c:v>
                      </c:pt>
                      <c:pt idx="220">
                        <c:v>1.3038241262296923</c:v>
                      </c:pt>
                      <c:pt idx="221">
                        <c:v>1.287693467594192</c:v>
                      </c:pt>
                      <c:pt idx="222">
                        <c:v>1.2868308816004546</c:v>
                      </c:pt>
                      <c:pt idx="223">
                        <c:v>1.2772237173879755</c:v>
                      </c:pt>
                      <c:pt idx="224">
                        <c:v>1.2854152788023701</c:v>
                      </c:pt>
                      <c:pt idx="225">
                        <c:v>1.2835653774813058</c:v>
                      </c:pt>
                      <c:pt idx="226">
                        <c:v>1.2948300893437721</c:v>
                      </c:pt>
                      <c:pt idx="227">
                        <c:v>1.2944889621302205</c:v>
                      </c:pt>
                      <c:pt idx="228">
                        <c:v>1.3112913558514363</c:v>
                      </c:pt>
                      <c:pt idx="229">
                        <c:v>1.3209601333491823</c:v>
                      </c:pt>
                      <c:pt idx="230">
                        <c:v>1.3272882685750154</c:v>
                      </c:pt>
                      <c:pt idx="231">
                        <c:v>1.3407229702893224</c:v>
                      </c:pt>
                      <c:pt idx="232">
                        <c:v>1.3541907327908458</c:v>
                      </c:pt>
                      <c:pt idx="233">
                        <c:v>1.3649971019214477</c:v>
                      </c:pt>
                      <c:pt idx="234">
                        <c:v>1.3692288826851491</c:v>
                      </c:pt>
                      <c:pt idx="235">
                        <c:v>1.3800953623379624</c:v>
                      </c:pt>
                      <c:pt idx="236">
                        <c:v>1.3893283385496744</c:v>
                      </c:pt>
                      <c:pt idx="237">
                        <c:v>1.3933752794575747</c:v>
                      </c:pt>
                      <c:pt idx="238">
                        <c:v>1.3931603843406681</c:v>
                      </c:pt>
                      <c:pt idx="239">
                        <c:v>1.3958939103382433</c:v>
                      </c:pt>
                      <c:pt idx="240">
                        <c:v>1.4011235257706582</c:v>
                      </c:pt>
                      <c:pt idx="241">
                        <c:v>1.4135994646556893</c:v>
                      </c:pt>
                      <c:pt idx="242">
                        <c:v>1.4189613232369696</c:v>
                      </c:pt>
                      <c:pt idx="243">
                        <c:v>1.4244208614168439</c:v>
                      </c:pt>
                      <c:pt idx="244">
                        <c:v>1.4339468764243377</c:v>
                      </c:pt>
                      <c:pt idx="245">
                        <c:v>1.4421053770515155</c:v>
                      </c:pt>
                      <c:pt idx="246">
                        <c:v>1.4497935128423876</c:v>
                      </c:pt>
                      <c:pt idx="247">
                        <c:v>1.4584193727797616</c:v>
                      </c:pt>
                      <c:pt idx="248">
                        <c:v>1.462499374474878</c:v>
                      </c:pt>
                      <c:pt idx="249">
                        <c:v>1.4615526337500446</c:v>
                      </c:pt>
                      <c:pt idx="250">
                        <c:v>1.4630794410142205</c:v>
                      </c:pt>
                      <c:pt idx="251">
                        <c:v>1.466857387335224</c:v>
                      </c:pt>
                      <c:pt idx="252">
                        <c:v>1.4679048131847623</c:v>
                      </c:pt>
                      <c:pt idx="253">
                        <c:v>1.4675651887342662</c:v>
                      </c:pt>
                      <c:pt idx="254">
                        <c:v>1.465930182530109</c:v>
                      </c:pt>
                      <c:pt idx="255">
                        <c:v>1.461453451388395</c:v>
                      </c:pt>
                      <c:pt idx="256">
                        <c:v>1.4626751977523471</c:v>
                      </c:pt>
                      <c:pt idx="257">
                        <c:v>1.4601655834500102</c:v>
                      </c:pt>
                      <c:pt idx="258">
                        <c:v>1.4536165420550495</c:v>
                      </c:pt>
                      <c:pt idx="259">
                        <c:v>1.4471636774956274</c:v>
                      </c:pt>
                      <c:pt idx="260">
                        <c:v>1.4396423484038927</c:v>
                      </c:pt>
                      <c:pt idx="261">
                        <c:v>1.431543958298926</c:v>
                      </c:pt>
                      <c:pt idx="262">
                        <c:v>1.4243036458985314</c:v>
                      </c:pt>
                      <c:pt idx="263">
                        <c:v>1.4135273320290349</c:v>
                      </c:pt>
                      <c:pt idx="264">
                        <c:v>1.4058256713706654</c:v>
                      </c:pt>
                      <c:pt idx="265">
                        <c:v>1.3977077453459803</c:v>
                      </c:pt>
                      <c:pt idx="266">
                        <c:v>1.3859576410166552</c:v>
                      </c:pt>
                      <c:pt idx="267">
                        <c:v>1.3751948520146566</c:v>
                      </c:pt>
                      <c:pt idx="268">
                        <c:v>1.3630630458692876</c:v>
                      </c:pt>
                      <c:pt idx="269">
                        <c:v>1.3501047200435079</c:v>
                      </c:pt>
                      <c:pt idx="270">
                        <c:v>1.3365948801764362</c:v>
                      </c:pt>
                      <c:pt idx="271">
                        <c:v>1.3183272924763116</c:v>
                      </c:pt>
                      <c:pt idx="272">
                        <c:v>1.3003001468650335</c:v>
                      </c:pt>
                      <c:pt idx="273">
                        <c:v>1.2858059971967457</c:v>
                      </c:pt>
                      <c:pt idx="274">
                        <c:v>1.2699939243289673</c:v>
                      </c:pt>
                      <c:pt idx="275">
                        <c:v>1.2527437072172749</c:v>
                      </c:pt>
                      <c:pt idx="276">
                        <c:v>1.2368640100120085</c:v>
                      </c:pt>
                      <c:pt idx="277">
                        <c:v>1.2207108099306792</c:v>
                      </c:pt>
                      <c:pt idx="278">
                        <c:v>1.2059702071213236</c:v>
                      </c:pt>
                      <c:pt idx="279">
                        <c:v>1.1909410738053521</c:v>
                      </c:pt>
                      <c:pt idx="280">
                        <c:v>1.1752943048736559</c:v>
                      </c:pt>
                      <c:pt idx="281">
                        <c:v>1.1595949392350244</c:v>
                      </c:pt>
                      <c:pt idx="282">
                        <c:v>1.1463646132962371</c:v>
                      </c:pt>
                      <c:pt idx="283">
                        <c:v>1.1337353925795663</c:v>
                      </c:pt>
                      <c:pt idx="284">
                        <c:v>1.1219807799610753</c:v>
                      </c:pt>
                      <c:pt idx="285">
                        <c:v>1.1124923340299639</c:v>
                      </c:pt>
                      <c:pt idx="286">
                        <c:v>1.1039551371128524</c:v>
                      </c:pt>
                      <c:pt idx="287">
                        <c:v>1.0943299397437098</c:v>
                      </c:pt>
                      <c:pt idx="288">
                        <c:v>1.0888749098530013</c:v>
                      </c:pt>
                      <c:pt idx="289">
                        <c:v>1.084416211867951</c:v>
                      </c:pt>
                      <c:pt idx="290">
                        <c:v>1.0792632373513562</c:v>
                      </c:pt>
                      <c:pt idx="291">
                        <c:v>1.0768993910653821</c:v>
                      </c:pt>
                      <c:pt idx="292">
                        <c:v>1.0751727163148526</c:v>
                      </c:pt>
                      <c:pt idx="293">
                        <c:v>1.0734520526165434</c:v>
                      </c:pt>
                      <c:pt idx="294">
                        <c:v>1.0728990358121959</c:v>
                      </c:pt>
                      <c:pt idx="295">
                        <c:v>1.0703728911162507</c:v>
                      </c:pt>
                      <c:pt idx="296">
                        <c:v>1.0677145032714401</c:v>
                      </c:pt>
                      <c:pt idx="297">
                        <c:v>1.0668639393821449</c:v>
                      </c:pt>
                      <c:pt idx="298">
                        <c:v>1.063613462893549</c:v>
                      </c:pt>
                      <c:pt idx="299">
                        <c:v>1.0593426102904104</c:v>
                      </c:pt>
                      <c:pt idx="300">
                        <c:v>1.0555661667324625</c:v>
                      </c:pt>
                      <c:pt idx="301">
                        <c:v>1.0551333709725386</c:v>
                      </c:pt>
                      <c:pt idx="302">
                        <c:v>1.0502959766975553</c:v>
                      </c:pt>
                      <c:pt idx="303">
                        <c:v>1.0474256992619477</c:v>
                      </c:pt>
                      <c:pt idx="304">
                        <c:v>1.0431563494218645</c:v>
                      </c:pt>
                      <c:pt idx="305">
                        <c:v>1.0423779181592232</c:v>
                      </c:pt>
                      <c:pt idx="306">
                        <c:v>1.038278380544388</c:v>
                      </c:pt>
                      <c:pt idx="307">
                        <c:v>1.037720855450875</c:v>
                      </c:pt>
                      <c:pt idx="308">
                        <c:v>1.0315670407394557</c:v>
                      </c:pt>
                      <c:pt idx="309">
                        <c:v>1.0293790177309512</c:v>
                      </c:pt>
                      <c:pt idx="310">
                        <c:v>1.0230869488184449</c:v>
                      </c:pt>
                      <c:pt idx="311">
                        <c:v>1.0160600287719015</c:v>
                      </c:pt>
                      <c:pt idx="312">
                        <c:v>1.0075438705375639</c:v>
                      </c:pt>
                      <c:pt idx="313">
                        <c:v>1.0031137250505642</c:v>
                      </c:pt>
                      <c:pt idx="314">
                        <c:v>0.9961559321045641</c:v>
                      </c:pt>
                      <c:pt idx="315">
                        <c:v>0.99213604093165897</c:v>
                      </c:pt>
                      <c:pt idx="316">
                        <c:v>0.98420445752582986</c:v>
                      </c:pt>
                      <c:pt idx="317">
                        <c:v>0.97726169221038273</c:v>
                      </c:pt>
                      <c:pt idx="318">
                        <c:v>0.97244683938122845</c:v>
                      </c:pt>
                      <c:pt idx="319">
                        <c:v>0.96580763220294985</c:v>
                      </c:pt>
                      <c:pt idx="320">
                        <c:v>0.95783998248379398</c:v>
                      </c:pt>
                      <c:pt idx="321">
                        <c:v>0.95358415751120795</c:v>
                      </c:pt>
                      <c:pt idx="322">
                        <c:v>0.94520475071490206</c:v>
                      </c:pt>
                      <c:pt idx="323">
                        <c:v>0.94037336749213951</c:v>
                      </c:pt>
                      <c:pt idx="324">
                        <c:v>0.9404905830104523</c:v>
                      </c:pt>
                      <c:pt idx="325">
                        <c:v>0.93447953078928581</c:v>
                      </c:pt>
                      <c:pt idx="326">
                        <c:v>0.9320751099008191</c:v>
                      </c:pt>
                      <c:pt idx="327">
                        <c:v>0.930461142379436</c:v>
                      </c:pt>
                      <c:pt idx="328">
                        <c:v>0.92909963905134185</c:v>
                      </c:pt>
                      <c:pt idx="329">
                        <c:v>0.92791395900071671</c:v>
                      </c:pt>
                      <c:pt idx="330">
                        <c:v>0.9349468900994814</c:v>
                      </c:pt>
                      <c:pt idx="331">
                        <c:v>0.935382691385516</c:v>
                      </c:pt>
                      <c:pt idx="332">
                        <c:v>0.93694706772607461</c:v>
                      </c:pt>
                      <c:pt idx="333">
                        <c:v>0.93844081420303449</c:v>
                      </c:pt>
                      <c:pt idx="334">
                        <c:v>0.93978428437446493</c:v>
                      </c:pt>
                      <c:pt idx="335">
                        <c:v>0.93702070311578378</c:v>
                      </c:pt>
                      <c:pt idx="336">
                        <c:v>0.94081217430428477</c:v>
                      </c:pt>
                      <c:pt idx="337">
                        <c:v>0.93663749853668443</c:v>
                      </c:pt>
                      <c:pt idx="338">
                        <c:v>0.93777659293259552</c:v>
                      </c:pt>
                      <c:pt idx="339">
                        <c:v>0.94272068338450499</c:v>
                      </c:pt>
                      <c:pt idx="340">
                        <c:v>0.94592607698144193</c:v>
                      </c:pt>
                      <c:pt idx="341">
                        <c:v>0.94773239817390231</c:v>
                      </c:pt>
                      <c:pt idx="342">
                        <c:v>0.95211595800618798</c:v>
                      </c:pt>
                      <c:pt idx="343">
                        <c:v>0.95286433400772341</c:v>
                      </c:pt>
                      <c:pt idx="344">
                        <c:v>0.95383662170449712</c:v>
                      </c:pt>
                      <c:pt idx="345">
                        <c:v>0.95264192507554013</c:v>
                      </c:pt>
                      <c:pt idx="346">
                        <c:v>0.95284179256189383</c:v>
                      </c:pt>
                      <c:pt idx="347">
                        <c:v>0.95148179199685501</c:v>
                      </c:pt>
                      <c:pt idx="348">
                        <c:v>0.95246159350890502</c:v>
                      </c:pt>
                      <c:pt idx="349">
                        <c:v>0.95126389135383771</c:v>
                      </c:pt>
                      <c:pt idx="350">
                        <c:v>0.95099940505610636</c:v>
                      </c:pt>
                      <c:pt idx="351">
                        <c:v>0.95479237900766256</c:v>
                      </c:pt>
                      <c:pt idx="352">
                        <c:v>0.95340983699679416</c:v>
                      </c:pt>
                      <c:pt idx="353">
                        <c:v>0.95167715119404317</c:v>
                      </c:pt>
                      <c:pt idx="354">
                        <c:v>0.95430247825163761</c:v>
                      </c:pt>
                      <c:pt idx="355">
                        <c:v>0.95627710890629036</c:v>
                      </c:pt>
                      <c:pt idx="356">
                        <c:v>0.95517858911287234</c:v>
                      </c:pt>
                      <c:pt idx="357">
                        <c:v>0.95669637979871669</c:v>
                      </c:pt>
                      <c:pt idx="358">
                        <c:v>0.9539658593272522</c:v>
                      </c:pt>
                      <c:pt idx="359">
                        <c:v>0.95058764797895667</c:v>
                      </c:pt>
                      <c:pt idx="360">
                        <c:v>0.9501353162993138</c:v>
                      </c:pt>
                      <c:pt idx="361">
                        <c:v>0.94533849662682312</c:v>
                      </c:pt>
                      <c:pt idx="362">
                        <c:v>0.94109168823256872</c:v>
                      </c:pt>
                      <c:pt idx="363">
                        <c:v>0.94239758932761708</c:v>
                      </c:pt>
                      <c:pt idx="364">
                        <c:v>0.93937853834953622</c:v>
                      </c:pt>
                      <c:pt idx="365">
                        <c:v>0.93673367537222318</c:v>
                      </c:pt>
                      <c:pt idx="366">
                        <c:v>0.94023962158021845</c:v>
                      </c:pt>
                      <c:pt idx="367">
                        <c:v>0.94272519167367097</c:v>
                      </c:pt>
                      <c:pt idx="368">
                        <c:v>0.94663087285437353</c:v>
                      </c:pt>
                      <c:pt idx="369">
                        <c:v>0.95161253238266541</c:v>
                      </c:pt>
                      <c:pt idx="370">
                        <c:v>0.94929677451446115</c:v>
                      </c:pt>
                      <c:pt idx="371">
                        <c:v>0.94980771395326002</c:v>
                      </c:pt>
                      <c:pt idx="372">
                        <c:v>0.95531083226173807</c:v>
                      </c:pt>
                      <c:pt idx="373">
                        <c:v>0.95846813744090564</c:v>
                      </c:pt>
                      <c:pt idx="374">
                        <c:v>0.95718928608085274</c:v>
                      </c:pt>
                      <c:pt idx="375">
                        <c:v>0.9570690650364293</c:v>
                      </c:pt>
                      <c:pt idx="376">
                        <c:v>0.9558533297246985</c:v>
                      </c:pt>
                      <c:pt idx="377">
                        <c:v>0.95914137528967647</c:v>
                      </c:pt>
                      <c:pt idx="378">
                        <c:v>0.96272095688738091</c:v>
                      </c:pt>
                      <c:pt idx="379">
                        <c:v>0.96113554186404815</c:v>
                      </c:pt>
                      <c:pt idx="380">
                        <c:v>0.96173965261227568</c:v>
                      </c:pt>
                      <c:pt idx="381">
                        <c:v>0.96531021763164859</c:v>
                      </c:pt>
                      <c:pt idx="382">
                        <c:v>0.9693721861701019</c:v>
                      </c:pt>
                      <c:pt idx="383">
                        <c:v>0.97246186701178139</c:v>
                      </c:pt>
                      <c:pt idx="384">
                        <c:v>0.97270531462673859</c:v>
                      </c:pt>
                      <c:pt idx="385">
                        <c:v>0.97393156927985636</c:v>
                      </c:pt>
                      <c:pt idx="386">
                        <c:v>0.97474456409276911</c:v>
                      </c:pt>
                      <c:pt idx="387">
                        <c:v>0.97676878592824712</c:v>
                      </c:pt>
                      <c:pt idx="388">
                        <c:v>0.97767495205058774</c:v>
                      </c:pt>
                      <c:pt idx="389">
                        <c:v>0.9786111734340347</c:v>
                      </c:pt>
                      <c:pt idx="390">
                        <c:v>0.98016953872237178</c:v>
                      </c:pt>
                      <c:pt idx="391">
                        <c:v>0.97951132850415434</c:v>
                      </c:pt>
                      <c:pt idx="392">
                        <c:v>0.97856308501626521</c:v>
                      </c:pt>
                      <c:pt idx="393">
                        <c:v>0.9805497377753607</c:v>
                      </c:pt>
                      <c:pt idx="394">
                        <c:v>0.9797142015166187</c:v>
                      </c:pt>
                      <c:pt idx="395">
                        <c:v>0.98065943947839684</c:v>
                      </c:pt>
                      <c:pt idx="396">
                        <c:v>0.98021462161403061</c:v>
                      </c:pt>
                      <c:pt idx="397">
                        <c:v>0.97916869852754762</c:v>
                      </c:pt>
                      <c:pt idx="398">
                        <c:v>0.98081873236225769</c:v>
                      </c:pt>
                      <c:pt idx="399">
                        <c:v>0.98138076574493704</c:v>
                      </c:pt>
                      <c:pt idx="400">
                        <c:v>0.98125453364829229</c:v>
                      </c:pt>
                      <c:pt idx="401">
                        <c:v>0.9810787103708235</c:v>
                      </c:pt>
                      <c:pt idx="402">
                        <c:v>0.98007486464988869</c:v>
                      </c:pt>
                      <c:pt idx="403">
                        <c:v>0.97768396862891982</c:v>
                      </c:pt>
                      <c:pt idx="404">
                        <c:v>0.97610907294697391</c:v>
                      </c:pt>
                      <c:pt idx="405">
                        <c:v>0.97462434304834611</c:v>
                      </c:pt>
                      <c:pt idx="406">
                        <c:v>0.97366858574518023</c:v>
                      </c:pt>
                      <c:pt idx="407">
                        <c:v>0.97194341375770554</c:v>
                      </c:pt>
                      <c:pt idx="408">
                        <c:v>0.9681850033564211</c:v>
                      </c:pt>
                      <c:pt idx="409">
                        <c:v>0.96352944341112767</c:v>
                      </c:pt>
                      <c:pt idx="410">
                        <c:v>0.96066667979079745</c:v>
                      </c:pt>
                      <c:pt idx="411">
                        <c:v>0.95684665610424602</c:v>
                      </c:pt>
                      <c:pt idx="412">
                        <c:v>0.95048095180203085</c:v>
                      </c:pt>
                      <c:pt idx="413">
                        <c:v>0.94484108205552153</c:v>
                      </c:pt>
                      <c:pt idx="414">
                        <c:v>0.93891418456545117</c:v>
                      </c:pt>
                      <c:pt idx="415">
                        <c:v>0.93540974112051134</c:v>
                      </c:pt>
                      <c:pt idx="416">
                        <c:v>0.93253194986962773</c:v>
                      </c:pt>
                      <c:pt idx="417">
                        <c:v>0.92753826823689378</c:v>
                      </c:pt>
                      <c:pt idx="418">
                        <c:v>0.92201561400869703</c:v>
                      </c:pt>
                      <c:pt idx="419">
                        <c:v>0.9180949051974413</c:v>
                      </c:pt>
                      <c:pt idx="420">
                        <c:v>0.91366776523655213</c:v>
                      </c:pt>
                      <c:pt idx="421">
                        <c:v>0.90643947494059951</c:v>
                      </c:pt>
                      <c:pt idx="422">
                        <c:v>0.90049304153081067</c:v>
                      </c:pt>
                      <c:pt idx="423">
                        <c:v>0.89332937004623558</c:v>
                      </c:pt>
                      <c:pt idx="424">
                        <c:v>0.88518589704961037</c:v>
                      </c:pt>
                      <c:pt idx="425">
                        <c:v>0.87794257912310469</c:v>
                      </c:pt>
                      <c:pt idx="426">
                        <c:v>0.87055048765412535</c:v>
                      </c:pt>
                      <c:pt idx="427">
                        <c:v>0.86132051696852419</c:v>
                      </c:pt>
                      <c:pt idx="428">
                        <c:v>0.85422446982143729</c:v>
                      </c:pt>
                      <c:pt idx="429">
                        <c:v>0.8459141901256747</c:v>
                      </c:pt>
                      <c:pt idx="430">
                        <c:v>0.83769557897628477</c:v>
                      </c:pt>
                      <c:pt idx="431">
                        <c:v>0.82961221650187111</c:v>
                      </c:pt>
                      <c:pt idx="432">
                        <c:v>0.82114114115919234</c:v>
                      </c:pt>
                      <c:pt idx="433">
                        <c:v>0.81242060714933517</c:v>
                      </c:pt>
                      <c:pt idx="434">
                        <c:v>0.80492933331870653</c:v>
                      </c:pt>
                      <c:pt idx="435">
                        <c:v>0.79771005960108554</c:v>
                      </c:pt>
                      <c:pt idx="436">
                        <c:v>0.78846806681104209</c:v>
                      </c:pt>
                      <c:pt idx="437">
                        <c:v>0.7801698092197219</c:v>
                      </c:pt>
                      <c:pt idx="438">
                        <c:v>0.77166417032677126</c:v>
                      </c:pt>
                      <c:pt idx="439">
                        <c:v>0.76382275270425981</c:v>
                      </c:pt>
                      <c:pt idx="440">
                        <c:v>0.75555455037404529</c:v>
                      </c:pt>
                      <c:pt idx="441">
                        <c:v>0.74741258014047529</c:v>
                      </c:pt>
                      <c:pt idx="442">
                        <c:v>0.73824572550319645</c:v>
                      </c:pt>
                      <c:pt idx="443">
                        <c:v>0.72876479338736178</c:v>
                      </c:pt>
                      <c:pt idx="444">
                        <c:v>0.72017575114484256</c:v>
                      </c:pt>
                      <c:pt idx="445">
                        <c:v>0.71159377188868322</c:v>
                      </c:pt>
                      <c:pt idx="446">
                        <c:v>0.70250911839052865</c:v>
                      </c:pt>
                      <c:pt idx="447">
                        <c:v>0.69408282538689758</c:v>
                      </c:pt>
                      <c:pt idx="448">
                        <c:v>0.68517670013971177</c:v>
                      </c:pt>
                      <c:pt idx="449">
                        <c:v>0.67655880484653108</c:v>
                      </c:pt>
                      <c:pt idx="450">
                        <c:v>0.67038861001780925</c:v>
                      </c:pt>
                      <c:pt idx="451">
                        <c:v>0.66136061068683927</c:v>
                      </c:pt>
                      <c:pt idx="452">
                        <c:v>0.65358065607328919</c:v>
                      </c:pt>
                      <c:pt idx="453">
                        <c:v>0.64622418008872018</c:v>
                      </c:pt>
                      <c:pt idx="454">
                        <c:v>0.63869924436565295</c:v>
                      </c:pt>
                      <c:pt idx="455">
                        <c:v>0.63115657603853326</c:v>
                      </c:pt>
                      <c:pt idx="456">
                        <c:v>0.62313512740199772</c:v>
                      </c:pt>
                      <c:pt idx="457">
                        <c:v>0.61402582858973653</c:v>
                      </c:pt>
                      <c:pt idx="458">
                        <c:v>0.60682308526572382</c:v>
                      </c:pt>
                      <c:pt idx="459">
                        <c:v>0.59907949751811163</c:v>
                      </c:pt>
                      <c:pt idx="460">
                        <c:v>0.59073991394277081</c:v>
                      </c:pt>
                      <c:pt idx="461">
                        <c:v>0.58338013187948023</c:v>
                      </c:pt>
                      <c:pt idx="462">
                        <c:v>0.57630136650752906</c:v>
                      </c:pt>
                      <c:pt idx="463">
                        <c:v>0.5694940001433636</c:v>
                      </c:pt>
                      <c:pt idx="464">
                        <c:v>0.56315234005003312</c:v>
                      </c:pt>
                      <c:pt idx="465">
                        <c:v>0.55615201890956822</c:v>
                      </c:pt>
                      <c:pt idx="466">
                        <c:v>0.55037464634349942</c:v>
                      </c:pt>
                      <c:pt idx="467">
                        <c:v>0.54395288897932181</c:v>
                      </c:pt>
                      <c:pt idx="468">
                        <c:v>0.53650564610621332</c:v>
                      </c:pt>
                      <c:pt idx="469">
                        <c:v>0.5293476851212483</c:v>
                      </c:pt>
                      <c:pt idx="470">
                        <c:v>0.52383555023443862</c:v>
                      </c:pt>
                      <c:pt idx="471">
                        <c:v>0.51762823715825101</c:v>
                      </c:pt>
                      <c:pt idx="472">
                        <c:v>0.51193682263894513</c:v>
                      </c:pt>
                      <c:pt idx="473">
                        <c:v>0.50738780859427202</c:v>
                      </c:pt>
                      <c:pt idx="474">
                        <c:v>0.50225842745764515</c:v>
                      </c:pt>
                      <c:pt idx="475">
                        <c:v>0.49824830424459943</c:v>
                      </c:pt>
                      <c:pt idx="476">
                        <c:v>0.49414876662976387</c:v>
                      </c:pt>
                      <c:pt idx="477">
                        <c:v>0.48889991583024123</c:v>
                      </c:pt>
                      <c:pt idx="478">
                        <c:v>0.48480368429412746</c:v>
                      </c:pt>
                      <c:pt idx="479">
                        <c:v>0.48010123814150901</c:v>
                      </c:pt>
                      <c:pt idx="480">
                        <c:v>0.47367497248816531</c:v>
                      </c:pt>
                      <c:pt idx="481">
                        <c:v>0.46979153220068082</c:v>
                      </c:pt>
                      <c:pt idx="482">
                        <c:v>0.46516572696388214</c:v>
                      </c:pt>
                      <c:pt idx="483">
                        <c:v>0.46008563645546896</c:v>
                      </c:pt>
                      <c:pt idx="484">
                        <c:v>0.4558026114715823</c:v>
                      </c:pt>
                      <c:pt idx="485">
                        <c:v>0.45102337412683846</c:v>
                      </c:pt>
                      <c:pt idx="486">
                        <c:v>0.44713722886585416</c:v>
                      </c:pt>
                      <c:pt idx="487">
                        <c:v>0.44352323399418342</c:v>
                      </c:pt>
                      <c:pt idx="488">
                        <c:v>0.43894671938559826</c:v>
                      </c:pt>
                      <c:pt idx="489">
                        <c:v>0.43435457604123817</c:v>
                      </c:pt>
                      <c:pt idx="490">
                        <c:v>0.43136512949534656</c:v>
                      </c:pt>
                      <c:pt idx="491">
                        <c:v>0.42816229059560368</c:v>
                      </c:pt>
                      <c:pt idx="492">
                        <c:v>0.42567055917362462</c:v>
                      </c:pt>
                      <c:pt idx="493">
                        <c:v>0.42246516557668762</c:v>
                      </c:pt>
                      <c:pt idx="494">
                        <c:v>0.41942733006041566</c:v>
                      </c:pt>
                      <c:pt idx="495">
                        <c:v>0.41695062626898949</c:v>
                      </c:pt>
                      <c:pt idx="496">
                        <c:v>0.41535003333879833</c:v>
                      </c:pt>
                      <c:pt idx="497">
                        <c:v>0.41268307974457236</c:v>
                      </c:pt>
                      <c:pt idx="498">
                        <c:v>0.40944357342628024</c:v>
                      </c:pt>
                      <c:pt idx="499">
                        <c:v>0.40684800107718055</c:v>
                      </c:pt>
                      <c:pt idx="500">
                        <c:v>0.4042001325737567</c:v>
                      </c:pt>
                      <c:pt idx="501">
                        <c:v>0.4024336346022615</c:v>
                      </c:pt>
                      <c:pt idx="502">
                        <c:v>0.3991834586662768</c:v>
                      </c:pt>
                      <c:pt idx="503">
                        <c:v>0.3973855529469259</c:v>
                      </c:pt>
                      <c:pt idx="504">
                        <c:v>0.39496400055962894</c:v>
                      </c:pt>
                      <c:pt idx="505">
                        <c:v>0.39346920214853048</c:v>
                      </c:pt>
                      <c:pt idx="506">
                        <c:v>0.39097957459482879</c:v>
                      </c:pt>
                      <c:pt idx="507">
                        <c:v>0.38984844484311076</c:v>
                      </c:pt>
                      <c:pt idx="508">
                        <c:v>0.38796127499827554</c:v>
                      </c:pt>
                      <c:pt idx="509">
                        <c:v>0.3869965011167783</c:v>
                      </c:pt>
                      <c:pt idx="510">
                        <c:v>0.38467773772246344</c:v>
                      </c:pt>
                      <c:pt idx="511">
                        <c:v>0.38270476010717119</c:v>
                      </c:pt>
                      <c:pt idx="512">
                        <c:v>0.38072351729507459</c:v>
                      </c:pt>
                      <c:pt idx="513">
                        <c:v>0.37880433859716162</c:v>
                      </c:pt>
                      <c:pt idx="514">
                        <c:v>0.37659061834041158</c:v>
                      </c:pt>
                      <c:pt idx="515">
                        <c:v>0.37443159865887415</c:v>
                      </c:pt>
                      <c:pt idx="516">
                        <c:v>0.37320008433506274</c:v>
                      </c:pt>
                      <c:pt idx="517">
                        <c:v>0.37169626934563227</c:v>
                      </c:pt>
                      <c:pt idx="518">
                        <c:v>0.37145567698048015</c:v>
                      </c:pt>
                      <c:pt idx="519">
                        <c:v>0.37071556617574902</c:v>
                      </c:pt>
                      <c:pt idx="520">
                        <c:v>0.36996117912199261</c:v>
                      </c:pt>
                      <c:pt idx="521">
                        <c:v>0.3696461999856035</c:v>
                      </c:pt>
                      <c:pt idx="522">
                        <c:v>0.36916486497899353</c:v>
                      </c:pt>
                      <c:pt idx="523">
                        <c:v>0.36745096371443364</c:v>
                      </c:pt>
                      <c:pt idx="524">
                        <c:v>0.36699622761390233</c:v>
                      </c:pt>
                      <c:pt idx="525">
                        <c:v>0.36460382882987807</c:v>
                      </c:pt>
                      <c:pt idx="526">
                        <c:v>0.36299016186110589</c:v>
                      </c:pt>
                      <c:pt idx="527">
                        <c:v>0.36154270048624909</c:v>
                      </c:pt>
                      <c:pt idx="528">
                        <c:v>0.35955108860907098</c:v>
                      </c:pt>
                      <c:pt idx="529">
                        <c:v>0.35911303317845361</c:v>
                      </c:pt>
                      <c:pt idx="530">
                        <c:v>0.35768074971045516</c:v>
                      </c:pt>
                      <c:pt idx="531">
                        <c:v>0.35594550921050983</c:v>
                      </c:pt>
                      <c:pt idx="532">
                        <c:v>0.35471384461039296</c:v>
                      </c:pt>
                      <c:pt idx="533">
                        <c:v>0.35330545507497357</c:v>
                      </c:pt>
                      <c:pt idx="534">
                        <c:v>0.35211361369582184</c:v>
                      </c:pt>
                      <c:pt idx="535">
                        <c:v>0.35083371040163003</c:v>
                      </c:pt>
                      <c:pt idx="536">
                        <c:v>0.34821995461956129</c:v>
                      </c:pt>
                      <c:pt idx="537">
                        <c:v>0.34699129554555486</c:v>
                      </c:pt>
                      <c:pt idx="538">
                        <c:v>0.34564271597973611</c:v>
                      </c:pt>
                      <c:pt idx="539">
                        <c:v>0.34562588503351693</c:v>
                      </c:pt>
                      <c:pt idx="540">
                        <c:v>0.34441060055070266</c:v>
                      </c:pt>
                      <c:pt idx="541">
                        <c:v>0.34347482999617251</c:v>
                      </c:pt>
                      <c:pt idx="542">
                        <c:v>0.34274268383563439</c:v>
                      </c:pt>
                      <c:pt idx="543">
                        <c:v>0.34187483817120357</c:v>
                      </c:pt>
                      <c:pt idx="544">
                        <c:v>0.34071034707965814</c:v>
                      </c:pt>
                      <c:pt idx="545">
                        <c:v>0.33979982294445693</c:v>
                      </c:pt>
                      <c:pt idx="546">
                        <c:v>0.33813521230811028</c:v>
                      </c:pt>
                      <c:pt idx="547">
                        <c:v>0.3379944034098295</c:v>
                      </c:pt>
                      <c:pt idx="548">
                        <c:v>0.33712490470603768</c:v>
                      </c:pt>
                      <c:pt idx="549">
                        <c:v>0.33572027207825667</c:v>
                      </c:pt>
                      <c:pt idx="550">
                        <c:v>0.33460552244384145</c:v>
                      </c:pt>
                      <c:pt idx="551">
                        <c:v>0.334299259333173</c:v>
                      </c:pt>
                      <c:pt idx="552">
                        <c:v>0.33263780449924268</c:v>
                      </c:pt>
                      <c:pt idx="553">
                        <c:v>0.33155882062554309</c:v>
                      </c:pt>
                      <c:pt idx="554">
                        <c:v>0.32954421647361931</c:v>
                      </c:pt>
                      <c:pt idx="555">
                        <c:v>0.32797773626478327</c:v>
                      </c:pt>
                      <c:pt idx="556">
                        <c:v>0.32686178441992381</c:v>
                      </c:pt>
                      <c:pt idx="557">
                        <c:v>0.32584471438410245</c:v>
                      </c:pt>
                      <c:pt idx="558">
                        <c:v>0.3247612222212371</c:v>
                      </c:pt>
                      <c:pt idx="559">
                        <c:v>0.32415470705212135</c:v>
                      </c:pt>
                      <c:pt idx="560">
                        <c:v>0.32305829112698065</c:v>
                      </c:pt>
                      <c:pt idx="561">
                        <c:v>0.32197284537214343</c:v>
                      </c:pt>
                      <c:pt idx="562">
                        <c:v>0.32132154786398021</c:v>
                      </c:pt>
                      <c:pt idx="563">
                        <c:v>0.32045234971279951</c:v>
                      </c:pt>
                      <c:pt idx="564">
                        <c:v>0.31919543869335365</c:v>
                      </c:pt>
                      <c:pt idx="565">
                        <c:v>0.31788037074366798</c:v>
                      </c:pt>
                      <c:pt idx="566">
                        <c:v>0.31707203449622645</c:v>
                      </c:pt>
                      <c:pt idx="567">
                        <c:v>0.31618134683335508</c:v>
                      </c:pt>
                      <c:pt idx="568">
                        <c:v>0.31599590587233212</c:v>
                      </c:pt>
                      <c:pt idx="569">
                        <c:v>0.31567341292066653</c:v>
                      </c:pt>
                      <c:pt idx="570">
                        <c:v>0.31446398921376795</c:v>
                      </c:pt>
                      <c:pt idx="571">
                        <c:v>0.31397979895735295</c:v>
                      </c:pt>
                      <c:pt idx="572">
                        <c:v>0.31407206860894787</c:v>
                      </c:pt>
                      <c:pt idx="573">
                        <c:v>0.3133205368049965</c:v>
                      </c:pt>
                      <c:pt idx="574">
                        <c:v>0.31222427115616125</c:v>
                      </c:pt>
                      <c:pt idx="575">
                        <c:v>0.31074750590172623</c:v>
                      </c:pt>
                      <c:pt idx="576">
                        <c:v>0.30821399766681018</c:v>
                      </c:pt>
                      <c:pt idx="577">
                        <c:v>0.30704740270698716</c:v>
                      </c:pt>
                      <c:pt idx="578">
                        <c:v>0.30622929849968655</c:v>
                      </c:pt>
                      <c:pt idx="579">
                        <c:v>0.30474231445647548</c:v>
                      </c:pt>
                      <c:pt idx="580">
                        <c:v>0.30390512515837254</c:v>
                      </c:pt>
                      <c:pt idx="581">
                        <c:v>0.30258900527454807</c:v>
                      </c:pt>
                      <c:pt idx="582">
                        <c:v>0.30237816761789071</c:v>
                      </c:pt>
                      <c:pt idx="583">
                        <c:v>0.30180471323599151</c:v>
                      </c:pt>
                      <c:pt idx="584">
                        <c:v>0.30137462244956692</c:v>
                      </c:pt>
                      <c:pt idx="585">
                        <c:v>0.3005401381249635</c:v>
                      </c:pt>
                      <c:pt idx="586">
                        <c:v>0.29974682950807513</c:v>
                      </c:pt>
                      <c:pt idx="587">
                        <c:v>0.29883044459695829</c:v>
                      </c:pt>
                      <c:pt idx="588">
                        <c:v>0.29869684896134285</c:v>
                      </c:pt>
                      <c:pt idx="589">
                        <c:v>0.29726186051984488</c:v>
                      </c:pt>
                      <c:pt idx="590">
                        <c:v>0.29699136316989233</c:v>
                      </c:pt>
                      <c:pt idx="591">
                        <c:v>0.29644646128604363</c:v>
                      </c:pt>
                      <c:pt idx="592">
                        <c:v>0.29560596590921911</c:v>
                      </c:pt>
                      <c:pt idx="593">
                        <c:v>0.29481896889716275</c:v>
                      </c:pt>
                      <c:pt idx="594">
                        <c:v>0.29410711003787121</c:v>
                      </c:pt>
                      <c:pt idx="595">
                        <c:v>0.29407765588198737</c:v>
                      </c:pt>
                      <c:pt idx="596">
                        <c:v>0.29440916541198475</c:v>
                      </c:pt>
                      <c:pt idx="597">
                        <c:v>0.29391746134029334</c:v>
                      </c:pt>
                      <c:pt idx="598">
                        <c:v>0.29353636062947136</c:v>
                      </c:pt>
                      <c:pt idx="599">
                        <c:v>0.29332792739370245</c:v>
                      </c:pt>
                      <c:pt idx="600">
                        <c:v>0.29316863450984154</c:v>
                      </c:pt>
                      <c:pt idx="601">
                        <c:v>0.29337811967974925</c:v>
                      </c:pt>
                      <c:pt idx="602">
                        <c:v>0.29353019930094476</c:v>
                      </c:pt>
                      <c:pt idx="603">
                        <c:v>0.29299115819301158</c:v>
                      </c:pt>
                      <c:pt idx="604">
                        <c:v>0.29374013529976906</c:v>
                      </c:pt>
                      <c:pt idx="605">
                        <c:v>0.29464059092249967</c:v>
                      </c:pt>
                      <c:pt idx="606">
                        <c:v>0.29503401429037501</c:v>
                      </c:pt>
                      <c:pt idx="607">
                        <c:v>0.29529399229894043</c:v>
                      </c:pt>
                      <c:pt idx="608">
                        <c:v>0.2949665402291925</c:v>
                      </c:pt>
                      <c:pt idx="609">
                        <c:v>0.29482858658071676</c:v>
                      </c:pt>
                      <c:pt idx="610">
                        <c:v>0.29583333395948452</c:v>
                      </c:pt>
                      <c:pt idx="611">
                        <c:v>0.29554810953159039</c:v>
                      </c:pt>
                      <c:pt idx="612">
                        <c:v>0.29514672151952198</c:v>
                      </c:pt>
                      <c:pt idx="613">
                        <c:v>0.29514777345366056</c:v>
                      </c:pt>
                      <c:pt idx="614">
                        <c:v>0.29581319693454378</c:v>
                      </c:pt>
                      <c:pt idx="615">
                        <c:v>0.29699406814339185</c:v>
                      </c:pt>
                      <c:pt idx="616">
                        <c:v>0.2971102317275659</c:v>
                      </c:pt>
                      <c:pt idx="617">
                        <c:v>0.2965642779095784</c:v>
                      </c:pt>
                      <c:pt idx="618">
                        <c:v>0.29761260541694989</c:v>
                      </c:pt>
                      <c:pt idx="619">
                        <c:v>0.29876492412774741</c:v>
                      </c:pt>
                      <c:pt idx="620">
                        <c:v>0.29979657096520518</c:v>
                      </c:pt>
                      <c:pt idx="621">
                        <c:v>0.30104446540631941</c:v>
                      </c:pt>
                      <c:pt idx="622">
                        <c:v>0.30214223381820982</c:v>
                      </c:pt>
                      <c:pt idx="623">
                        <c:v>0.30334564647288748</c:v>
                      </c:pt>
                      <c:pt idx="624">
                        <c:v>0.30498486041359951</c:v>
                      </c:pt>
                      <c:pt idx="625">
                        <c:v>0.30595399230795711</c:v>
                      </c:pt>
                      <c:pt idx="626">
                        <c:v>0.30696625350200157</c:v>
                      </c:pt>
                      <c:pt idx="627">
                        <c:v>0.30762145819410858</c:v>
                      </c:pt>
                      <c:pt idx="628">
                        <c:v>0.30832535240920728</c:v>
                      </c:pt>
                      <c:pt idx="629">
                        <c:v>0.30904743005727481</c:v>
                      </c:pt>
                      <c:pt idx="630">
                        <c:v>0.30998019508569424</c:v>
                      </c:pt>
                      <c:pt idx="631">
                        <c:v>0.3116242178681834</c:v>
                      </c:pt>
                      <c:pt idx="632">
                        <c:v>0.31243811433892932</c:v>
                      </c:pt>
                      <c:pt idx="633">
                        <c:v>0.31302960187749213</c:v>
                      </c:pt>
                      <c:pt idx="634">
                        <c:v>0.3141602808002934</c:v>
                      </c:pt>
                      <c:pt idx="635">
                        <c:v>0.31492774189263084</c:v>
                      </c:pt>
                      <c:pt idx="636">
                        <c:v>0.31596720309797616</c:v>
                      </c:pt>
                      <c:pt idx="637">
                        <c:v>0.31749235732279152</c:v>
                      </c:pt>
                      <c:pt idx="638">
                        <c:v>0.31803305147008554</c:v>
                      </c:pt>
                      <c:pt idx="639">
                        <c:v>0.31886197557138435</c:v>
                      </c:pt>
                      <c:pt idx="640">
                        <c:v>0.32021761812356281</c:v>
                      </c:pt>
                      <c:pt idx="641">
                        <c:v>0.32214551284719645</c:v>
                      </c:pt>
                      <c:pt idx="642">
                        <c:v>0.3235032592676525</c:v>
                      </c:pt>
                      <c:pt idx="643">
                        <c:v>0.32441708948157522</c:v>
                      </c:pt>
                      <c:pt idx="644">
                        <c:v>0.32525578154273355</c:v>
                      </c:pt>
                      <c:pt idx="645">
                        <c:v>0.32633025712726704</c:v>
                      </c:pt>
                      <c:pt idx="646">
                        <c:v>0.32797217604147866</c:v>
                      </c:pt>
                      <c:pt idx="647">
                        <c:v>0.32923855446817291</c:v>
                      </c:pt>
                      <c:pt idx="648">
                        <c:v>0.33003471833486653</c:v>
                      </c:pt>
                      <c:pt idx="649">
                        <c:v>0.33125195640965266</c:v>
                      </c:pt>
                      <c:pt idx="650">
                        <c:v>0.33224708610486664</c:v>
                      </c:pt>
                      <c:pt idx="651">
                        <c:v>0.33270407634998095</c:v>
                      </c:pt>
                      <c:pt idx="652">
                        <c:v>0.33366749774472831</c:v>
                      </c:pt>
                      <c:pt idx="653">
                        <c:v>0.33384302046958636</c:v>
                      </c:pt>
                      <c:pt idx="654">
                        <c:v>0.3345451113690186</c:v>
                      </c:pt>
                      <c:pt idx="655">
                        <c:v>0.33464895229613922</c:v>
                      </c:pt>
                      <c:pt idx="656">
                        <c:v>0.33479682418078011</c:v>
                      </c:pt>
                      <c:pt idx="657">
                        <c:v>0.33568525769906843</c:v>
                      </c:pt>
                      <c:pt idx="658">
                        <c:v>0.33727683405092779</c:v>
                      </c:pt>
                      <c:pt idx="659">
                        <c:v>0.33796014041216876</c:v>
                      </c:pt>
                      <c:pt idx="660">
                        <c:v>0.33916806135601224</c:v>
                      </c:pt>
                      <c:pt idx="661">
                        <c:v>0.33998135672153612</c:v>
                      </c:pt>
                      <c:pt idx="662">
                        <c:v>0.34144594959522323</c:v>
                      </c:pt>
                      <c:pt idx="663">
                        <c:v>0.34304909722260829</c:v>
                      </c:pt>
                      <c:pt idx="664">
                        <c:v>0.34358543335704195</c:v>
                      </c:pt>
                      <c:pt idx="665">
                        <c:v>0.34435169223893514</c:v>
                      </c:pt>
                      <c:pt idx="666">
                        <c:v>0.34518241965590041</c:v>
                      </c:pt>
                      <c:pt idx="667">
                        <c:v>0.34618235819289134</c:v>
                      </c:pt>
                      <c:pt idx="668">
                        <c:v>0.34642580580784865</c:v>
                      </c:pt>
                      <c:pt idx="669">
                        <c:v>0.34751004935224145</c:v>
                      </c:pt>
                      <c:pt idx="670">
                        <c:v>0.34774327817842282</c:v>
                      </c:pt>
                      <c:pt idx="671">
                        <c:v>0.34819425737131576</c:v>
                      </c:pt>
                      <c:pt idx="672">
                        <c:v>0.34856093155680701</c:v>
                      </c:pt>
                      <c:pt idx="673">
                        <c:v>0.3487756763974082</c:v>
                      </c:pt>
                      <c:pt idx="674">
                        <c:v>0.34889364329724842</c:v>
                      </c:pt>
                      <c:pt idx="675">
                        <c:v>0.35047665389969279</c:v>
                      </c:pt>
                      <c:pt idx="676">
                        <c:v>0.35020179853687988</c:v>
                      </c:pt>
                      <c:pt idx="677">
                        <c:v>0.35007211008520828</c:v>
                      </c:pt>
                      <c:pt idx="678">
                        <c:v>0.35029947813547374</c:v>
                      </c:pt>
                      <c:pt idx="679">
                        <c:v>0.35069230039812704</c:v>
                      </c:pt>
                      <c:pt idx="680">
                        <c:v>0.35084978996632155</c:v>
                      </c:pt>
                      <c:pt idx="681">
                        <c:v>0.35095708724846936</c:v>
                      </c:pt>
                      <c:pt idx="682">
                        <c:v>0.35094040657855569</c:v>
                      </c:pt>
                      <c:pt idx="683">
                        <c:v>0.35128213489732907</c:v>
                      </c:pt>
                      <c:pt idx="684">
                        <c:v>0.35194605561515679</c:v>
                      </c:pt>
                      <c:pt idx="685">
                        <c:v>0.35292781071917884</c:v>
                      </c:pt>
                      <c:pt idx="686">
                        <c:v>0.35337458217551709</c:v>
                      </c:pt>
                      <c:pt idx="687">
                        <c:v>0.35437692513339647</c:v>
                      </c:pt>
                      <c:pt idx="688">
                        <c:v>0.35541217860218688</c:v>
                      </c:pt>
                      <c:pt idx="689">
                        <c:v>0.35587337658385587</c:v>
                      </c:pt>
                      <c:pt idx="690">
                        <c:v>0.35663106971633401</c:v>
                      </c:pt>
                      <c:pt idx="691">
                        <c:v>0.35696828974594147</c:v>
                      </c:pt>
                      <c:pt idx="692">
                        <c:v>0.35720707879542712</c:v>
                      </c:pt>
                      <c:pt idx="693">
                        <c:v>0.35706747210759066</c:v>
                      </c:pt>
                      <c:pt idx="694">
                        <c:v>0.3569111847498404</c:v>
                      </c:pt>
                      <c:pt idx="695">
                        <c:v>0.35675489739208993</c:v>
                      </c:pt>
                      <c:pt idx="696">
                        <c:v>0.35645735030714221</c:v>
                      </c:pt>
                      <c:pt idx="697">
                        <c:v>0.35677623662747515</c:v>
                      </c:pt>
                      <c:pt idx="698">
                        <c:v>0.35760140382113581</c:v>
                      </c:pt>
                      <c:pt idx="699">
                        <c:v>0.35797694430865301</c:v>
                      </c:pt>
                      <c:pt idx="700">
                        <c:v>0.35863635673731514</c:v>
                      </c:pt>
                      <c:pt idx="701">
                        <c:v>0.3592508365506239</c:v>
                      </c:pt>
                      <c:pt idx="702">
                        <c:v>0.35988079482340218</c:v>
                      </c:pt>
                      <c:pt idx="703">
                        <c:v>0.36019877948590173</c:v>
                      </c:pt>
                      <c:pt idx="704">
                        <c:v>0.36087427147925538</c:v>
                      </c:pt>
                      <c:pt idx="705">
                        <c:v>0.36112192683076744</c:v>
                      </c:pt>
                      <c:pt idx="706">
                        <c:v>0.36096639085454485</c:v>
                      </c:pt>
                      <c:pt idx="707">
                        <c:v>0.36064449900810125</c:v>
                      </c:pt>
                      <c:pt idx="708">
                        <c:v>0.36080784935221138</c:v>
                      </c:pt>
                      <c:pt idx="709">
                        <c:v>0.36124274898041286</c:v>
                      </c:pt>
                      <c:pt idx="710">
                        <c:v>0.36161047510004268</c:v>
                      </c:pt>
                      <c:pt idx="711">
                        <c:v>0.36167434252989256</c:v>
                      </c:pt>
                      <c:pt idx="712">
                        <c:v>0.36196993602286842</c:v>
                      </c:pt>
                      <c:pt idx="713">
                        <c:v>0.36328305038058217</c:v>
                      </c:pt>
                      <c:pt idx="714">
                        <c:v>0.36466904874647782</c:v>
                      </c:pt>
                      <c:pt idx="715">
                        <c:v>0.36581280170786012</c:v>
                      </c:pt>
                      <c:pt idx="716">
                        <c:v>0.36625626708547682</c:v>
                      </c:pt>
                      <c:pt idx="717">
                        <c:v>0.36775572406204671</c:v>
                      </c:pt>
                      <c:pt idx="718">
                        <c:v>0.3687654305588971</c:v>
                      </c:pt>
                      <c:pt idx="719">
                        <c:v>0.3702207063016415</c:v>
                      </c:pt>
                      <c:pt idx="720">
                        <c:v>0.37190274898942954</c:v>
                      </c:pt>
                      <c:pt idx="721">
                        <c:v>0.37346231648821115</c:v>
                      </c:pt>
                      <c:pt idx="722">
                        <c:v>0.37549089633654931</c:v>
                      </c:pt>
                      <c:pt idx="723">
                        <c:v>0.37751632038247135</c:v>
                      </c:pt>
                      <c:pt idx="724">
                        <c:v>0.37909392103791634</c:v>
                      </c:pt>
                      <c:pt idx="725">
                        <c:v>0.38130042803200104</c:v>
                      </c:pt>
                      <c:pt idx="726">
                        <c:v>0.38288494139750051</c:v>
                      </c:pt>
                      <c:pt idx="727">
                        <c:v>0.38371687102490998</c:v>
                      </c:pt>
                      <c:pt idx="728">
                        <c:v>0.38515802079493461</c:v>
                      </c:pt>
                      <c:pt idx="729">
                        <c:v>0.38676417394843032</c:v>
                      </c:pt>
                      <c:pt idx="730">
                        <c:v>0.38857184762764052</c:v>
                      </c:pt>
                      <c:pt idx="731">
                        <c:v>0.39014463944130884</c:v>
                      </c:pt>
                      <c:pt idx="732">
                        <c:v>0.39089406737698262</c:v>
                      </c:pt>
                      <c:pt idx="733">
                        <c:v>0.39306676220232334</c:v>
                      </c:pt>
                      <c:pt idx="734">
                        <c:v>0.39531790125915023</c:v>
                      </c:pt>
                      <c:pt idx="735">
                        <c:v>0.39797914435376602</c:v>
                      </c:pt>
                      <c:pt idx="736">
                        <c:v>0.40051084927301589</c:v>
                      </c:pt>
                      <c:pt idx="737">
                        <c:v>0.40237262242221666</c:v>
                      </c:pt>
                      <c:pt idx="738">
                        <c:v>0.40447168185784804</c:v>
                      </c:pt>
                      <c:pt idx="739">
                        <c:v>0.40732618028137435</c:v>
                      </c:pt>
                      <c:pt idx="740">
                        <c:v>0.40913550699994555</c:v>
                      </c:pt>
                      <c:pt idx="741">
                        <c:v>0.41102928900222391</c:v>
                      </c:pt>
                      <c:pt idx="742">
                        <c:v>0.41288354833614827</c:v>
                      </c:pt>
                      <c:pt idx="743">
                        <c:v>0.41394299629012887</c:v>
                      </c:pt>
                      <c:pt idx="744">
                        <c:v>0.41674324496735937</c:v>
                      </c:pt>
                      <c:pt idx="745">
                        <c:v>0.41947000853118599</c:v>
                      </c:pt>
                      <c:pt idx="746">
                        <c:v>0.42207970685300528</c:v>
                      </c:pt>
                      <c:pt idx="747">
                        <c:v>0.42407627784826568</c:v>
                      </c:pt>
                      <c:pt idx="748">
                        <c:v>0.42668792976205711</c:v>
                      </c:pt>
                      <c:pt idx="749">
                        <c:v>0.42839942660572855</c:v>
                      </c:pt>
                      <c:pt idx="750">
                        <c:v>0.43015645716997564</c:v>
                      </c:pt>
                      <c:pt idx="751">
                        <c:v>0.43186028992206521</c:v>
                      </c:pt>
                      <c:pt idx="752">
                        <c:v>0.43360935584211924</c:v>
                      </c:pt>
                      <c:pt idx="753">
                        <c:v>0.43518244820839841</c:v>
                      </c:pt>
                      <c:pt idx="754">
                        <c:v>0.43717646450646491</c:v>
                      </c:pt>
                      <c:pt idx="755">
                        <c:v>0.43916867748886501</c:v>
                      </c:pt>
                      <c:pt idx="756">
                        <c:v>0.4413478341953434</c:v>
                      </c:pt>
                      <c:pt idx="757">
                        <c:v>0.44445479681215866</c:v>
                      </c:pt>
                      <c:pt idx="758">
                        <c:v>0.44608739859542756</c:v>
                      </c:pt>
                      <c:pt idx="759">
                        <c:v>0.44870235658794055</c:v>
                      </c:pt>
                      <c:pt idx="760">
                        <c:v>0.45105838850602664</c:v>
                      </c:pt>
                      <c:pt idx="761">
                        <c:v>0.45305000038320453</c:v>
                      </c:pt>
                      <c:pt idx="762">
                        <c:v>0.45519880127596613</c:v>
                      </c:pt>
                      <c:pt idx="763">
                        <c:v>0.45700226721862164</c:v>
                      </c:pt>
                      <c:pt idx="764">
                        <c:v>0.4583398766141365</c:v>
                      </c:pt>
                      <c:pt idx="765">
                        <c:v>0.46046237915343041</c:v>
                      </c:pt>
                      <c:pt idx="766">
                        <c:v>0.46124216290282138</c:v>
                      </c:pt>
                      <c:pt idx="767">
                        <c:v>0.46222707380925937</c:v>
                      </c:pt>
                      <c:pt idx="768">
                        <c:v>0.46361081803057202</c:v>
                      </c:pt>
                      <c:pt idx="769">
                        <c:v>0.4644430482105924</c:v>
                      </c:pt>
                      <c:pt idx="770">
                        <c:v>0.46599660465715287</c:v>
                      </c:pt>
                      <c:pt idx="771">
                        <c:v>0.46675279502657568</c:v>
                      </c:pt>
                      <c:pt idx="772">
                        <c:v>0.46753197767074428</c:v>
                      </c:pt>
                      <c:pt idx="773">
                        <c:v>0.46844400456900082</c:v>
                      </c:pt>
                      <c:pt idx="774">
                        <c:v>0.46907230980241826</c:v>
                      </c:pt>
                      <c:pt idx="775">
                        <c:v>0.46985720294619709</c:v>
                      </c:pt>
                      <c:pt idx="776">
                        <c:v>0.46995593447892969</c:v>
                      </c:pt>
                      <c:pt idx="777">
                        <c:v>0.46986922505063933</c:v>
                      </c:pt>
                      <c:pt idx="778">
                        <c:v>0.469702418351502</c:v>
                      </c:pt>
                      <c:pt idx="779">
                        <c:v>0.47012198979653941</c:v>
                      </c:pt>
                      <c:pt idx="780">
                        <c:v>0.47020088485694217</c:v>
                      </c:pt>
                      <c:pt idx="781">
                        <c:v>0.46996224608376197</c:v>
                      </c:pt>
                      <c:pt idx="782">
                        <c:v>0.46946813759118206</c:v>
                      </c:pt>
                      <c:pt idx="783">
                        <c:v>0.46955860392711057</c:v>
                      </c:pt>
                      <c:pt idx="784">
                        <c:v>0.46930328448401659</c:v>
                      </c:pt>
                      <c:pt idx="785">
                        <c:v>0.46972796532344202</c:v>
                      </c:pt>
                      <c:pt idx="786">
                        <c:v>0.46975651782149258</c:v>
                      </c:pt>
                      <c:pt idx="787">
                        <c:v>0.47030622854711818</c:v>
                      </c:pt>
                      <c:pt idx="788">
                        <c:v>0.4703099854547565</c:v>
                      </c:pt>
                      <c:pt idx="789">
                        <c:v>0.47129835271622167</c:v>
                      </c:pt>
                      <c:pt idx="790">
                        <c:v>0.47130782012347006</c:v>
                      </c:pt>
                      <c:pt idx="791">
                        <c:v>0.47149356163710415</c:v>
                      </c:pt>
                      <c:pt idx="792">
                        <c:v>0.4709409956616733</c:v>
                      </c:pt>
                      <c:pt idx="793">
                        <c:v>0.47045079435303722</c:v>
                      </c:pt>
                      <c:pt idx="794">
                        <c:v>0.46975982390021415</c:v>
                      </c:pt>
                      <c:pt idx="795">
                        <c:v>0.46966004043334275</c:v>
                      </c:pt>
                      <c:pt idx="796">
                        <c:v>0.46848262557952192</c:v>
                      </c:pt>
                      <c:pt idx="797">
                        <c:v>0.46798776570541439</c:v>
                      </c:pt>
                      <c:pt idx="798">
                        <c:v>0.46749095223933496</c:v>
                      </c:pt>
                      <c:pt idx="799">
                        <c:v>0.46776791147042518</c:v>
                      </c:pt>
                      <c:pt idx="800">
                        <c:v>0.46712758413256544</c:v>
                      </c:pt>
                      <c:pt idx="801">
                        <c:v>0.46653699825183576</c:v>
                      </c:pt>
                      <c:pt idx="802">
                        <c:v>0.46626740255971655</c:v>
                      </c:pt>
                      <c:pt idx="803">
                        <c:v>0.46637605232861407</c:v>
                      </c:pt>
                      <c:pt idx="804">
                        <c:v>0.46634133850203674</c:v>
                      </c:pt>
                      <c:pt idx="805">
                        <c:v>0.46600877703790078</c:v>
                      </c:pt>
                      <c:pt idx="806">
                        <c:v>0.46585699796931634</c:v>
                      </c:pt>
                      <c:pt idx="807">
                        <c:v>0.46602711074717529</c:v>
                      </c:pt>
                      <c:pt idx="808">
                        <c:v>0.46476388812289721</c:v>
                      </c:pt>
                      <c:pt idx="809">
                        <c:v>0.4641778105313335</c:v>
                      </c:pt>
                      <c:pt idx="810">
                        <c:v>0.46334257482520247</c:v>
                      </c:pt>
                      <c:pt idx="811">
                        <c:v>0.46286214147642563</c:v>
                      </c:pt>
                      <c:pt idx="812">
                        <c:v>0.46170020508207427</c:v>
                      </c:pt>
                      <c:pt idx="813">
                        <c:v>0.46128138501856453</c:v>
                      </c:pt>
                      <c:pt idx="814">
                        <c:v>0.46088961469004996</c:v>
                      </c:pt>
                      <c:pt idx="815">
                        <c:v>0.46148230443905697</c:v>
                      </c:pt>
                      <c:pt idx="816">
                        <c:v>0.46121030432604909</c:v>
                      </c:pt>
                      <c:pt idx="817">
                        <c:v>0.46118069989385979</c:v>
                      </c:pt>
                      <c:pt idx="818">
                        <c:v>0.46120579603688328</c:v>
                      </c:pt>
                      <c:pt idx="819">
                        <c:v>0.46214397101230187</c:v>
                      </c:pt>
                      <c:pt idx="820">
                        <c:v>0.46159110448426</c:v>
                      </c:pt>
                      <c:pt idx="821">
                        <c:v>0.4610825694663494</c:v>
                      </c:pt>
                      <c:pt idx="822">
                        <c:v>0.46134239719860914</c:v>
                      </c:pt>
                      <c:pt idx="823">
                        <c:v>0.46156240170990398</c:v>
                      </c:pt>
                      <c:pt idx="824">
                        <c:v>0.46230386500138482</c:v>
                      </c:pt>
                      <c:pt idx="825">
                        <c:v>0.46248930596240778</c:v>
                      </c:pt>
                      <c:pt idx="826">
                        <c:v>0.46347707211865097</c:v>
                      </c:pt>
                      <c:pt idx="827">
                        <c:v>0.46526971816730844</c:v>
                      </c:pt>
                      <c:pt idx="828">
                        <c:v>0.46673100496227399</c:v>
                      </c:pt>
                      <c:pt idx="829">
                        <c:v>0.46803810826776665</c:v>
                      </c:pt>
                      <c:pt idx="830">
                        <c:v>0.47023905503854674</c:v>
                      </c:pt>
                      <c:pt idx="831">
                        <c:v>0.47182597282493466</c:v>
                      </c:pt>
                      <c:pt idx="832">
                        <c:v>0.47515188801890601</c:v>
                      </c:pt>
                      <c:pt idx="833">
                        <c:v>0.47681153953717009</c:v>
                      </c:pt>
                      <c:pt idx="834">
                        <c:v>0.4781145853824133</c:v>
                      </c:pt>
                      <c:pt idx="835">
                        <c:v>0.48074622404483996</c:v>
                      </c:pt>
                      <c:pt idx="836">
                        <c:v>0.4821902290646698</c:v>
                      </c:pt>
                      <c:pt idx="837">
                        <c:v>0.48406327293678519</c:v>
                      </c:pt>
                      <c:pt idx="838">
                        <c:v>0.48549901275981089</c:v>
                      </c:pt>
                      <c:pt idx="839">
                        <c:v>0.48671625083459708</c:v>
                      </c:pt>
                      <c:pt idx="840">
                        <c:v>0.48920272258588265</c:v>
                      </c:pt>
                      <c:pt idx="841">
                        <c:v>0.49272625112162488</c:v>
                      </c:pt>
                      <c:pt idx="842">
                        <c:v>0.49586657507826759</c:v>
                      </c:pt>
                      <c:pt idx="843">
                        <c:v>0.49988857011945009</c:v>
                      </c:pt>
                      <c:pt idx="844">
                        <c:v>0.50454488144627119</c:v>
                      </c:pt>
                      <c:pt idx="845">
                        <c:v>0.50968658523995136</c:v>
                      </c:pt>
                      <c:pt idx="846">
                        <c:v>0.51481311112677319</c:v>
                      </c:pt>
                      <c:pt idx="847">
                        <c:v>0.5201148591858421</c:v>
                      </c:pt>
                      <c:pt idx="848">
                        <c:v>0.52458122126247431</c:v>
                      </c:pt>
                      <c:pt idx="849">
                        <c:v>0.52878174455462534</c:v>
                      </c:pt>
                      <c:pt idx="850">
                        <c:v>0.53435233692428585</c:v>
                      </c:pt>
                      <c:pt idx="851">
                        <c:v>0.53835599825619385</c:v>
                      </c:pt>
                      <c:pt idx="852">
                        <c:v>0.54280537911030113</c:v>
                      </c:pt>
                      <c:pt idx="853">
                        <c:v>0.54699237753495478</c:v>
                      </c:pt>
                      <c:pt idx="854">
                        <c:v>0.55109356818915112</c:v>
                      </c:pt>
                      <c:pt idx="855">
                        <c:v>0.5551274350584704</c:v>
                      </c:pt>
                      <c:pt idx="856">
                        <c:v>0.55970830767991564</c:v>
                      </c:pt>
                      <c:pt idx="857">
                        <c:v>0.56363367505664286</c:v>
                      </c:pt>
                      <c:pt idx="858">
                        <c:v>0.56729410530672231</c:v>
                      </c:pt>
                      <c:pt idx="859">
                        <c:v>0.57107836323255756</c:v>
                      </c:pt>
                      <c:pt idx="860">
                        <c:v>0.57523335280413346</c:v>
                      </c:pt>
                      <c:pt idx="861">
                        <c:v>0.57837908670777527</c:v>
                      </c:pt>
                      <c:pt idx="862">
                        <c:v>0.58350967005484633</c:v>
                      </c:pt>
                      <c:pt idx="863">
                        <c:v>0.58812149959523086</c:v>
                      </c:pt>
                      <c:pt idx="864">
                        <c:v>0.59296355243568577</c:v>
                      </c:pt>
                      <c:pt idx="865">
                        <c:v>0.59895101127688422</c:v>
                      </c:pt>
                      <c:pt idx="866">
                        <c:v>0.60496266460327286</c:v>
                      </c:pt>
                      <c:pt idx="867">
                        <c:v>0.61049253209413501</c:v>
                      </c:pt>
                      <c:pt idx="868">
                        <c:v>0.61710078235347421</c:v>
                      </c:pt>
                      <c:pt idx="869">
                        <c:v>0.62192705618184885</c:v>
                      </c:pt>
                      <c:pt idx="870">
                        <c:v>0.62763620330520709</c:v>
                      </c:pt>
                      <c:pt idx="871">
                        <c:v>0.63349803115498327</c:v>
                      </c:pt>
                      <c:pt idx="872">
                        <c:v>0.63903015279042819</c:v>
                      </c:pt>
                      <c:pt idx="873">
                        <c:v>0.64583751915459364</c:v>
                      </c:pt>
                      <c:pt idx="874">
                        <c:v>0.65371455226151576</c:v>
                      </c:pt>
                      <c:pt idx="875">
                        <c:v>0.66085883810267754</c:v>
                      </c:pt>
                      <c:pt idx="876">
                        <c:v>0.6691882028892423</c:v>
                      </c:pt>
                      <c:pt idx="877">
                        <c:v>0.67665002256398732</c:v>
                      </c:pt>
                      <c:pt idx="878">
                        <c:v>0.68418833287824665</c:v>
                      </c:pt>
                      <c:pt idx="879">
                        <c:v>0.69295154535887404</c:v>
                      </c:pt>
                      <c:pt idx="880">
                        <c:v>0.7012588195285262</c:v>
                      </c:pt>
                      <c:pt idx="881">
                        <c:v>0.70782379021187314</c:v>
                      </c:pt>
                      <c:pt idx="882">
                        <c:v>0.71620560142906764</c:v>
                      </c:pt>
                      <c:pt idx="883">
                        <c:v>0.72466766019341466</c:v>
                      </c:pt>
                      <c:pt idx="884">
                        <c:v>0.73352855227263614</c:v>
                      </c:pt>
                      <c:pt idx="885">
                        <c:v>0.74273748427546316</c:v>
                      </c:pt>
                      <c:pt idx="886">
                        <c:v>0.75129271434923817</c:v>
                      </c:pt>
                      <c:pt idx="887">
                        <c:v>0.75863822016350357</c:v>
                      </c:pt>
                      <c:pt idx="888">
                        <c:v>0.76842872146872865</c:v>
                      </c:pt>
                      <c:pt idx="889">
                        <c:v>0.77666987406394772</c:v>
                      </c:pt>
                      <c:pt idx="890">
                        <c:v>0.78523712624216524</c:v>
                      </c:pt>
                      <c:pt idx="891">
                        <c:v>0.79427023496752303</c:v>
                      </c:pt>
                      <c:pt idx="892">
                        <c:v>0.80235359744193668</c:v>
                      </c:pt>
                      <c:pt idx="893">
                        <c:v>0.80931289315099209</c:v>
                      </c:pt>
                      <c:pt idx="894">
                        <c:v>0.81820774767526316</c:v>
                      </c:pt>
                      <c:pt idx="895">
                        <c:v>0.82472072275689701</c:v>
                      </c:pt>
                      <c:pt idx="896">
                        <c:v>0.83440753341130669</c:v>
                      </c:pt>
                      <c:pt idx="897">
                        <c:v>0.84268324955679763</c:v>
                      </c:pt>
                      <c:pt idx="898">
                        <c:v>0.85134217028138792</c:v>
                      </c:pt>
                      <c:pt idx="899">
                        <c:v>0.86016188665289439</c:v>
                      </c:pt>
                      <c:pt idx="900">
                        <c:v>0.87029501793472575</c:v>
                      </c:pt>
                      <c:pt idx="901">
                        <c:v>0.87852715395161318</c:v>
                      </c:pt>
                      <c:pt idx="902">
                        <c:v>0.88766094780167548</c:v>
                      </c:pt>
                      <c:pt idx="903">
                        <c:v>0.89468035403294255</c:v>
                      </c:pt>
                      <c:pt idx="904">
                        <c:v>0.90108513017459546</c:v>
                      </c:pt>
                      <c:pt idx="905">
                        <c:v>0.90655218216974653</c:v>
                      </c:pt>
                      <c:pt idx="906">
                        <c:v>0.9117712782607742</c:v>
                      </c:pt>
                      <c:pt idx="907">
                        <c:v>0.91715567828788414</c:v>
                      </c:pt>
                      <c:pt idx="908">
                        <c:v>0.92326290734458905</c:v>
                      </c:pt>
                      <c:pt idx="909">
                        <c:v>0.92944377179100357</c:v>
                      </c:pt>
                      <c:pt idx="910">
                        <c:v>0.93459073525537739</c:v>
                      </c:pt>
                      <c:pt idx="911">
                        <c:v>0.94015546684912221</c:v>
                      </c:pt>
                      <c:pt idx="912">
                        <c:v>0.94585845264395396</c:v>
                      </c:pt>
                      <c:pt idx="913">
                        <c:v>0.95142769252686465</c:v>
                      </c:pt>
                      <c:pt idx="914">
                        <c:v>0.95636276640044204</c:v>
                      </c:pt>
                      <c:pt idx="915">
                        <c:v>0.96082446991160309</c:v>
                      </c:pt>
                      <c:pt idx="916">
                        <c:v>0.96415759836823978</c:v>
                      </c:pt>
                      <c:pt idx="917">
                        <c:v>0.96818049506725556</c:v>
                      </c:pt>
                      <c:pt idx="918">
                        <c:v>0.9717104854841353</c:v>
                      </c:pt>
                      <c:pt idx="919">
                        <c:v>0.97619322767807015</c:v>
                      </c:pt>
                      <c:pt idx="920">
                        <c:v>0.97967663244023617</c:v>
                      </c:pt>
                      <c:pt idx="921">
                        <c:v>0.98367398216731217</c:v>
                      </c:pt>
                      <c:pt idx="922">
                        <c:v>0.98517674522260357</c:v>
                      </c:pt>
                      <c:pt idx="923">
                        <c:v>0.98831301171899721</c:v>
                      </c:pt>
                      <c:pt idx="924">
                        <c:v>0.98977369740874055</c:v>
                      </c:pt>
                      <c:pt idx="925">
                        <c:v>0.99244260459493849</c:v>
                      </c:pt>
                      <c:pt idx="926">
                        <c:v>0.99425343407656475</c:v>
                      </c:pt>
                      <c:pt idx="927">
                        <c:v>0.99668039641086092</c:v>
                      </c:pt>
                      <c:pt idx="928">
                        <c:v>0.99624008683566034</c:v>
                      </c:pt>
                      <c:pt idx="929">
                        <c:v>0.9985843972019155</c:v>
                      </c:pt>
                      <c:pt idx="930">
                        <c:v>1</c:v>
                      </c:pt>
                      <c:pt idx="931">
                        <c:v>1.0010203761145431</c:v>
                      </c:pt>
                      <c:pt idx="932">
                        <c:v>1.0011030280825841</c:v>
                      </c:pt>
                      <c:pt idx="933">
                        <c:v>1.0006506964029411</c:v>
                      </c:pt>
                      <c:pt idx="934">
                        <c:v>0.9998617457989134</c:v>
                      </c:pt>
                      <c:pt idx="935">
                        <c:v>1.0009873153273265</c:v>
                      </c:pt>
                      <c:pt idx="936">
                        <c:v>1.0010339009820408</c:v>
                      </c:pt>
                      <c:pt idx="937">
                        <c:v>0.9997640662003191</c:v>
                      </c:pt>
                      <c:pt idx="938">
                        <c:v>0.9995641987139654</c:v>
                      </c:pt>
                      <c:pt idx="939">
                        <c:v>0.99917949137181095</c:v>
                      </c:pt>
                      <c:pt idx="940">
                        <c:v>0.99763164542486027</c:v>
                      </c:pt>
                      <c:pt idx="941">
                        <c:v>0.99725144637187191</c:v>
                      </c:pt>
                      <c:pt idx="942">
                        <c:v>0.9953279096610983</c:v>
                      </c:pt>
                      <c:pt idx="943">
                        <c:v>0.99327964361673582</c:v>
                      </c:pt>
                      <c:pt idx="944">
                        <c:v>0.99234793052245529</c:v>
                      </c:pt>
                      <c:pt idx="945">
                        <c:v>0.99089626141104359</c:v>
                      </c:pt>
                      <c:pt idx="946">
                        <c:v>0.98972560899097106</c:v>
                      </c:pt>
                      <c:pt idx="947">
                        <c:v>0.98885100089279165</c:v>
                      </c:pt>
                      <c:pt idx="948">
                        <c:v>0.98614001634104564</c:v>
                      </c:pt>
                      <c:pt idx="949">
                        <c:v>0.98421046857805117</c:v>
                      </c:pt>
                      <c:pt idx="950">
                        <c:v>0.9823064677869966</c:v>
                      </c:pt>
                      <c:pt idx="951">
                        <c:v>0.97975177059300089</c:v>
                      </c:pt>
                      <c:pt idx="952">
                        <c:v>0.97723614523844249</c:v>
                      </c:pt>
                      <c:pt idx="953">
                        <c:v>0.97323729274831161</c:v>
                      </c:pt>
                      <c:pt idx="954">
                        <c:v>0.97034146834076485</c:v>
                      </c:pt>
                      <c:pt idx="955">
                        <c:v>0.96612170968150601</c:v>
                      </c:pt>
                      <c:pt idx="956">
                        <c:v>0.96141956408149853</c:v>
                      </c:pt>
                      <c:pt idx="957">
                        <c:v>0.95689925281118149</c:v>
                      </c:pt>
                      <c:pt idx="958">
                        <c:v>0.95101443268665931</c:v>
                      </c:pt>
                      <c:pt idx="959">
                        <c:v>0.94481854060969184</c:v>
                      </c:pt>
                      <c:pt idx="960">
                        <c:v>0.9397136545108663</c:v>
                      </c:pt>
                      <c:pt idx="961">
                        <c:v>0.93064898776134741</c:v>
                      </c:pt>
                      <c:pt idx="962">
                        <c:v>0.9230720564365672</c:v>
                      </c:pt>
                      <c:pt idx="963">
                        <c:v>0.91448977662779674</c:v>
                      </c:pt>
                      <c:pt idx="964">
                        <c:v>0.90618400522119991</c:v>
                      </c:pt>
                      <c:pt idx="965">
                        <c:v>0.89813821182316878</c:v>
                      </c:pt>
                      <c:pt idx="966">
                        <c:v>0.88987301501906479</c:v>
                      </c:pt>
                      <c:pt idx="967">
                        <c:v>0.87924547469204262</c:v>
                      </c:pt>
                      <c:pt idx="968">
                        <c:v>0.87173015665252918</c:v>
                      </c:pt>
                      <c:pt idx="969">
                        <c:v>0.86241302570972134</c:v>
                      </c:pt>
                      <c:pt idx="970">
                        <c:v>0.85439578480974043</c:v>
                      </c:pt>
                      <c:pt idx="971">
                        <c:v>0.84525597990745682</c:v>
                      </c:pt>
                      <c:pt idx="972">
                        <c:v>0.83573747871523985</c:v>
                      </c:pt>
                      <c:pt idx="973">
                        <c:v>0.82546609323232167</c:v>
                      </c:pt>
                      <c:pt idx="974">
                        <c:v>0.817206907480439</c:v>
                      </c:pt>
                      <c:pt idx="975">
                        <c:v>0.80664248320173881</c:v>
                      </c:pt>
                      <c:pt idx="976">
                        <c:v>0.79915421489722083</c:v>
                      </c:pt>
                      <c:pt idx="977">
                        <c:v>0.79029843221238738</c:v>
                      </c:pt>
                      <c:pt idx="978">
                        <c:v>0.78084605259460305</c:v>
                      </c:pt>
                      <c:pt idx="979">
                        <c:v>0.77237497725192417</c:v>
                      </c:pt>
                      <c:pt idx="980">
                        <c:v>0.76367247639873048</c:v>
                      </c:pt>
                      <c:pt idx="981">
                        <c:v>0.75581002009344478</c:v>
                      </c:pt>
                      <c:pt idx="982">
                        <c:v>0.74739454698381191</c:v>
                      </c:pt>
                      <c:pt idx="983">
                        <c:v>0.73617491801300472</c:v>
                      </c:pt>
                      <c:pt idx="984">
                        <c:v>0.72699153298211761</c:v>
                      </c:pt>
                      <c:pt idx="985">
                        <c:v>0.71814100996797758</c:v>
                      </c:pt>
                      <c:pt idx="986">
                        <c:v>0.70987385957190186</c:v>
                      </c:pt>
                      <c:pt idx="987">
                        <c:v>0.69940020218174148</c:v>
                      </c:pt>
                      <c:pt idx="988">
                        <c:v>0.68883051823234787</c:v>
                      </c:pt>
                      <c:pt idx="989">
                        <c:v>0.67940714194153085</c:v>
                      </c:pt>
                      <c:pt idx="990">
                        <c:v>0.6709593594262091</c:v>
                      </c:pt>
                      <c:pt idx="991">
                        <c:v>0.65942715573990129</c:v>
                      </c:pt>
                      <c:pt idx="992">
                        <c:v>0.64985230093311075</c:v>
                      </c:pt>
                      <c:pt idx="993">
                        <c:v>0.63722443270318985</c:v>
                      </c:pt>
                      <c:pt idx="994">
                        <c:v>0.62816412396653121</c:v>
                      </c:pt>
                      <c:pt idx="995">
                        <c:v>0.61529100480598653</c:v>
                      </c:pt>
                      <c:pt idx="996">
                        <c:v>0.60436757043337741</c:v>
                      </c:pt>
                      <c:pt idx="997">
                        <c:v>0.59389782022716064</c:v>
                      </c:pt>
                      <c:pt idx="998">
                        <c:v>0.58452598870914008</c:v>
                      </c:pt>
                      <c:pt idx="999">
                        <c:v>0.5734905984889116</c:v>
                      </c:pt>
                      <c:pt idx="1000">
                        <c:v>0.5636631292125267</c:v>
                      </c:pt>
                      <c:pt idx="1001">
                        <c:v>0.55103240573280055</c:v>
                      </c:pt>
                      <c:pt idx="1002">
                        <c:v>0.54101964577169814</c:v>
                      </c:pt>
                      <c:pt idx="1003">
                        <c:v>0.52996246548716797</c:v>
                      </c:pt>
                      <c:pt idx="1004">
                        <c:v>0.51751042053471619</c:v>
                      </c:pt>
                      <c:pt idx="1005">
                        <c:v>0.50579022119019124</c:v>
                      </c:pt>
                      <c:pt idx="1006">
                        <c:v>0.49394213670966119</c:v>
                      </c:pt>
                      <c:pt idx="1007">
                        <c:v>0.48209675720263062</c:v>
                      </c:pt>
                      <c:pt idx="1008">
                        <c:v>0.47390234053843094</c:v>
                      </c:pt>
                      <c:pt idx="1009">
                        <c:v>0.4633903626903606</c:v>
                      </c:pt>
                      <c:pt idx="1010">
                        <c:v>0.45433771804528411</c:v>
                      </c:pt>
                      <c:pt idx="1011">
                        <c:v>0.44300958958188486</c:v>
                      </c:pt>
                      <c:pt idx="1012">
                        <c:v>0.43224319394855359</c:v>
                      </c:pt>
                      <c:pt idx="1013">
                        <c:v>0.42138798501865449</c:v>
                      </c:pt>
                      <c:pt idx="1014">
                        <c:v>0.41450683298847424</c:v>
                      </c:pt>
                      <c:pt idx="1015">
                        <c:v>0.4049325792869059</c:v>
                      </c:pt>
                      <c:pt idx="1016">
                        <c:v>0.39791167029258351</c:v>
                      </c:pt>
                      <c:pt idx="1017">
                        <c:v>0.38818789166701351</c:v>
                      </c:pt>
                      <c:pt idx="1018">
                        <c:v>0.38265516892634638</c:v>
                      </c:pt>
                      <c:pt idx="1019">
                        <c:v>0.37587560367870398</c:v>
                      </c:pt>
                      <c:pt idx="1020">
                        <c:v>0.37029945108573881</c:v>
                      </c:pt>
                      <c:pt idx="1021">
                        <c:v>0.36045575196835672</c:v>
                      </c:pt>
                      <c:pt idx="1022">
                        <c:v>0.35224555629207643</c:v>
                      </c:pt>
                      <c:pt idx="1023">
                        <c:v>0.34101886433490936</c:v>
                      </c:pt>
                      <c:pt idx="1024">
                        <c:v>0.33223250930323051</c:v>
                      </c:pt>
                      <c:pt idx="1025">
                        <c:v>0.32353271342353612</c:v>
                      </c:pt>
                      <c:pt idx="1026">
                        <c:v>0.31739798380291923</c:v>
                      </c:pt>
                      <c:pt idx="1027">
                        <c:v>0.30658605444901271</c:v>
                      </c:pt>
                      <c:pt idx="1028">
                        <c:v>0.29902009329453594</c:v>
                      </c:pt>
                      <c:pt idx="1029">
                        <c:v>0.29133646579283001</c:v>
                      </c:pt>
                      <c:pt idx="1030">
                        <c:v>0.28625892998161073</c:v>
                      </c:pt>
                      <c:pt idx="1031">
                        <c:v>0.28052588892567315</c:v>
                      </c:pt>
                      <c:pt idx="1032">
                        <c:v>0.27432518800692907</c:v>
                      </c:pt>
                      <c:pt idx="1033">
                        <c:v>0.26515577867245615</c:v>
                      </c:pt>
                      <c:pt idx="1034">
                        <c:v>0.26292357443012593</c:v>
                      </c:pt>
                      <c:pt idx="1035">
                        <c:v>0.2569283012210401</c:v>
                      </c:pt>
                      <c:pt idx="1036">
                        <c:v>0.25069874725163421</c:v>
                      </c:pt>
                      <c:pt idx="1037">
                        <c:v>0.24599404695443278</c:v>
                      </c:pt>
                      <c:pt idx="1038">
                        <c:v>0.24023004897955619</c:v>
                      </c:pt>
                      <c:pt idx="1039">
                        <c:v>0.23472467652649556</c:v>
                      </c:pt>
                      <c:pt idx="1040">
                        <c:v>0.23211933621753641</c:v>
                      </c:pt>
                      <c:pt idx="1041">
                        <c:v>0.22265117758767169</c:v>
                      </c:pt>
                      <c:pt idx="1042">
                        <c:v>0.21559630614829964</c:v>
                      </c:pt>
                      <c:pt idx="1043">
                        <c:v>0.21332412840869866</c:v>
                      </c:pt>
                      <c:pt idx="1044">
                        <c:v>0.20729895021481243</c:v>
                      </c:pt>
                      <c:pt idx="1045">
                        <c:v>0.20567566556248643</c:v>
                      </c:pt>
                      <c:pt idx="1046">
                        <c:v>0.20179853687983415</c:v>
                      </c:pt>
                      <c:pt idx="1047">
                        <c:v>0.19796724247036812</c:v>
                      </c:pt>
                      <c:pt idx="1048">
                        <c:v>0.19414646740228925</c:v>
                      </c:pt>
                      <c:pt idx="1049">
                        <c:v>0.19313901505002168</c:v>
                      </c:pt>
                      <c:pt idx="1050">
                        <c:v>0.18887372267018751</c:v>
                      </c:pt>
                      <c:pt idx="1051">
                        <c:v>0.18427902462863352</c:v>
                      </c:pt>
                      <c:pt idx="1052">
                        <c:v>0.17526229602057833</c:v>
                      </c:pt>
                      <c:pt idx="1053">
                        <c:v>0.17099610198291085</c:v>
                      </c:pt>
                      <c:pt idx="1054">
                        <c:v>0.16480396681358181</c:v>
                      </c:pt>
                      <c:pt idx="1055">
                        <c:v>0.16094261714301003</c:v>
                      </c:pt>
                      <c:pt idx="1056">
                        <c:v>0.1557677022858078</c:v>
                      </c:pt>
                      <c:pt idx="1057">
                        <c:v>0.15071255764411237</c:v>
                      </c:pt>
                      <c:pt idx="1058">
                        <c:v>0.14699156604290478</c:v>
                      </c:pt>
                      <c:pt idx="1059">
                        <c:v>0.1465132365624055</c:v>
                      </c:pt>
                      <c:pt idx="1060">
                        <c:v>0.14468242033214368</c:v>
                      </c:pt>
                      <c:pt idx="1061">
                        <c:v>0.14247531223283688</c:v>
                      </c:pt>
                      <c:pt idx="1062">
                        <c:v>0.13933303468422217</c:v>
                      </c:pt>
                      <c:pt idx="1063">
                        <c:v>0.1334210145483995</c:v>
                      </c:pt>
                      <c:pt idx="1064">
                        <c:v>0.12988095561904897</c:v>
                      </c:pt>
                      <c:pt idx="1065">
                        <c:v>0.12321680257405279</c:v>
                      </c:pt>
                      <c:pt idx="1066">
                        <c:v>0.11679549603879176</c:v>
                      </c:pt>
                      <c:pt idx="1067">
                        <c:v>0.11138239323732585</c:v>
                      </c:pt>
                      <c:pt idx="1068">
                        <c:v>0.10658301886764104</c:v>
                      </c:pt>
                      <c:pt idx="1069">
                        <c:v>0.10508296078584894</c:v>
                      </c:pt>
                      <c:pt idx="1070">
                        <c:v>0.10493809442731886</c:v>
                      </c:pt>
                      <c:pt idx="1071">
                        <c:v>9.8422564648491001E-2</c:v>
                      </c:pt>
                      <c:pt idx="1072">
                        <c:v>9.9976121095051468E-2</c:v>
                      </c:pt>
                      <c:pt idx="1073">
                        <c:v>0.10057542300150175</c:v>
                      </c:pt>
                      <c:pt idx="1074">
                        <c:v>9.6951810446277098E-2</c:v>
                      </c:pt>
                      <c:pt idx="1075">
                        <c:v>9.5560101580771536E-2</c:v>
                      </c:pt>
                      <c:pt idx="1076">
                        <c:v>9.115324892112886E-2</c:v>
                      </c:pt>
                      <c:pt idx="1077">
                        <c:v>8.4283818442779865E-2</c:v>
                      </c:pt>
                      <c:pt idx="1078">
                        <c:v>8.1956789851660841E-2</c:v>
                      </c:pt>
                      <c:pt idx="1079">
                        <c:v>8.1236665795565002E-2</c:v>
                      </c:pt>
                      <c:pt idx="1080">
                        <c:v>8.0058199007605371E-2</c:v>
                      </c:pt>
                      <c:pt idx="1081">
                        <c:v>7.5958360840158806E-2</c:v>
                      </c:pt>
                      <c:pt idx="1082">
                        <c:v>7.2032993463431616E-2</c:v>
                      </c:pt>
                      <c:pt idx="1083">
                        <c:v>6.8135577479532736E-2</c:v>
                      </c:pt>
                      <c:pt idx="1084">
                        <c:v>6.8380377581239771E-2</c:v>
                      </c:pt>
                      <c:pt idx="1085">
                        <c:v>6.6605764689245894E-2</c:v>
                      </c:pt>
                      <c:pt idx="1086">
                        <c:v>6.2820154276660781E-2</c:v>
                      </c:pt>
                      <c:pt idx="1087">
                        <c:v>6.0159061458350448E-2</c:v>
                      </c:pt>
                      <c:pt idx="1088">
                        <c:v>6.0331278104486831E-2</c:v>
                      </c:pt>
                      <c:pt idx="1089">
                        <c:v>5.8567935935407649E-2</c:v>
                      </c:pt>
                      <c:pt idx="1090">
                        <c:v>5.9047467626351248E-2</c:v>
                      </c:pt>
                      <c:pt idx="1091">
                        <c:v>6.3041360998399742E-2</c:v>
                      </c:pt>
                      <c:pt idx="1092">
                        <c:v>6.032090903940536E-2</c:v>
                      </c:pt>
                      <c:pt idx="1093">
                        <c:v>5.6569561624480895E-2</c:v>
                      </c:pt>
                      <c:pt idx="1094">
                        <c:v>5.5684584461219683E-2</c:v>
                      </c:pt>
                      <c:pt idx="1095">
                        <c:v>5.7320943152126727E-2</c:v>
                      </c:pt>
                      <c:pt idx="1096">
                        <c:v>5.4674276859147108E-2</c:v>
                      </c:pt>
                      <c:pt idx="1097">
                        <c:v>5.4894581923052854E-2</c:v>
                      </c:pt>
                      <c:pt idx="1098">
                        <c:v>4.9959357773169656E-2</c:v>
                      </c:pt>
                      <c:pt idx="1099">
                        <c:v>5.2593250580179232E-2</c:v>
                      </c:pt>
                      <c:pt idx="1100">
                        <c:v>5.6605177108891333E-2</c:v>
                      </c:pt>
                      <c:pt idx="1101">
                        <c:v>5.4808022771068048E-2</c:v>
                      </c:pt>
                      <c:pt idx="1102">
                        <c:v>5.0086190975036242E-2</c:v>
                      </c:pt>
                      <c:pt idx="1103">
                        <c:v>4.9273646991040122E-2</c:v>
                      </c:pt>
                      <c:pt idx="1104">
                        <c:v>4.4216398481067239E-2</c:v>
                      </c:pt>
                      <c:pt idx="1105">
                        <c:v>4.405169565020732E-2</c:v>
                      </c:pt>
                      <c:pt idx="1106">
                        <c:v>4.287428079638627E-2</c:v>
                      </c:pt>
                      <c:pt idx="1107">
                        <c:v>3.8437673428248831E-2</c:v>
                      </c:pt>
                      <c:pt idx="1108">
                        <c:v>3.6574547792298358E-2</c:v>
                      </c:pt>
                      <c:pt idx="1109">
                        <c:v>3.6718963321911886E-2</c:v>
                      </c:pt>
                      <c:pt idx="1110">
                        <c:v>3.6086149799328615E-2</c:v>
                      </c:pt>
                      <c:pt idx="1111">
                        <c:v>4.3558037986544007E-2</c:v>
                      </c:pt>
                      <c:pt idx="1112">
                        <c:v>4.1695513455815542E-2</c:v>
                      </c:pt>
                      <c:pt idx="1113">
                        <c:v>4.1330943138601826E-2</c:v>
                      </c:pt>
                      <c:pt idx="1114">
                        <c:v>4.0441758238785819E-2</c:v>
                      </c:pt>
                      <c:pt idx="1115">
                        <c:v>3.5896050272834185E-2</c:v>
                      </c:pt>
                      <c:pt idx="1116">
                        <c:v>3.4647103897581362E-2</c:v>
                      </c:pt>
                      <c:pt idx="1117">
                        <c:v>3.2073321612783402E-2</c:v>
                      </c:pt>
                      <c:pt idx="1118">
                        <c:v>2.5988183172991008E-2</c:v>
                      </c:pt>
                      <c:pt idx="1119">
                        <c:v>2.8389748811652581E-2</c:v>
                      </c:pt>
                      <c:pt idx="1120">
                        <c:v>2.4711585957520779E-2</c:v>
                      </c:pt>
                      <c:pt idx="1121">
                        <c:v>2.2636270178163137E-2</c:v>
                      </c:pt>
                      <c:pt idx="1122">
                        <c:v>2.5255736459841898E-2</c:v>
                      </c:pt>
                      <c:pt idx="1123">
                        <c:v>2.7213986997192421E-2</c:v>
                      </c:pt>
                      <c:pt idx="1124">
                        <c:v>2.6522415439147209E-2</c:v>
                      </c:pt>
                      <c:pt idx="1125">
                        <c:v>2.2250661178175254E-2</c:v>
                      </c:pt>
                      <c:pt idx="1126">
                        <c:v>1.3593243216640336E-2</c:v>
                      </c:pt>
                      <c:pt idx="1127">
                        <c:v>1.7033518679119352E-2</c:v>
                      </c:pt>
                      <c:pt idx="1128">
                        <c:v>1.9602041293223849E-2</c:v>
                      </c:pt>
                      <c:pt idx="1129">
                        <c:v>1.7383662471002356E-2</c:v>
                      </c:pt>
                      <c:pt idx="1130">
                        <c:v>1.5769544673313599E-2</c:v>
                      </c:pt>
                      <c:pt idx="1131">
                        <c:v>1.9695212602651897E-2</c:v>
                      </c:pt>
                      <c:pt idx="1132">
                        <c:v>2.3315068250238314E-2</c:v>
                      </c:pt>
                      <c:pt idx="1133">
                        <c:v>2.3613667269324731E-2</c:v>
                      </c:pt>
                      <c:pt idx="1134">
                        <c:v>2.0265962011051651E-2</c:v>
                      </c:pt>
                      <c:pt idx="1135">
                        <c:v>1.6065588995206114E-2</c:v>
                      </c:pt>
                      <c:pt idx="1136">
                        <c:v>1.2569861575986725E-2</c:v>
                      </c:pt>
                      <c:pt idx="1137">
                        <c:v>9.5707973465412096E-3</c:v>
                      </c:pt>
                      <c:pt idx="1138">
                        <c:v>5.6607581529779577E-3</c:v>
                      </c:pt>
                      <c:pt idx="1139">
                        <c:v>8.8790755121905471E-3</c:v>
                      </c:pt>
                      <c:pt idx="1140">
                        <c:v>9.1498734147541037E-3</c:v>
                      </c:pt>
                      <c:pt idx="1141">
                        <c:v>1.856964307423896E-3</c:v>
                      </c:pt>
                      <c:pt idx="1142">
                        <c:v>7.9946994541518627E-4</c:v>
                      </c:pt>
                      <c:pt idx="1143">
                        <c:v>4.6155864480227219E-3</c:v>
                      </c:pt>
                      <c:pt idx="1144">
                        <c:v>2.3181622890928897E-3</c:v>
                      </c:pt>
                      <c:pt idx="1145">
                        <c:v>3.4522975669214859E-3</c:v>
                      </c:pt>
                      <c:pt idx="1146">
                        <c:v>-6.6869950434365784E-3</c:v>
                      </c:pt>
                      <c:pt idx="1147">
                        <c:v>-3.3782113482952935E-4</c:v>
                      </c:pt>
                      <c:pt idx="1148">
                        <c:v>5.8311714834481092E-3</c:v>
                      </c:pt>
                      <c:pt idx="1149">
                        <c:v>6.5697795251239031E-3</c:v>
                      </c:pt>
                      <c:pt idx="1150">
                        <c:v>-1.2333176394777746E-3</c:v>
                      </c:pt>
                      <c:pt idx="1151">
                        <c:v>-4.6869676931489369E-3</c:v>
                      </c:pt>
                      <c:pt idx="1152">
                        <c:v>-5.3489348190049486E-3</c:v>
                      </c:pt>
                      <c:pt idx="1153">
                        <c:v>3.6063307800888217E-3</c:v>
                      </c:pt>
                      <c:pt idx="1154">
                        <c:v>0</c:v>
                      </c:pt>
                      <c:pt idx="1155">
                        <c:v>-7.1862129304040424E-4</c:v>
                      </c:pt>
                      <c:pt idx="1156">
                        <c:v>-1.1077467585776546E-2</c:v>
                      </c:pt>
                      <c:pt idx="1157">
                        <c:v>-1.0168897042547264E-2</c:v>
                      </c:pt>
                      <c:pt idx="1158">
                        <c:v>-7.2753267795832698E-3</c:v>
                      </c:pt>
                      <c:pt idx="1159">
                        <c:v>-1.352456694501337E-2</c:v>
                      </c:pt>
                      <c:pt idx="1160">
                        <c:v>-2.3489539040957599E-2</c:v>
                      </c:pt>
                      <c:pt idx="1161">
                        <c:v>-2.8762283773059324E-2</c:v>
                      </c:pt>
                      <c:pt idx="1162">
                        <c:v>-3.0108609194295088E-2</c:v>
                      </c:pt>
                      <c:pt idx="1163">
                        <c:v>-2.183379470663728E-2</c:v>
                      </c:pt>
                      <c:pt idx="1164">
                        <c:v>-1.6240510614841958E-2</c:v>
                      </c:pt>
                      <c:pt idx="1165">
                        <c:v>-1.4745712203743431E-2</c:v>
                      </c:pt>
                      <c:pt idx="1166">
                        <c:v>-7.5981202838598678E-3</c:v>
                      </c:pt>
                      <c:pt idx="1167">
                        <c:v>-1.047831595563182E-2</c:v>
                      </c:pt>
                      <c:pt idx="1168">
                        <c:v>-8.9309208375980345E-3</c:v>
                      </c:pt>
                      <c:pt idx="1169">
                        <c:v>-1.1793834734234053E-2</c:v>
                      </c:pt>
                      <c:pt idx="1170">
                        <c:v>-1.3123780038167105E-2</c:v>
                      </c:pt>
                      <c:pt idx="1171">
                        <c:v>-1.7157797183791932E-2</c:v>
                      </c:pt>
                      <c:pt idx="1172">
                        <c:v>-2.9838111844342534E-2</c:v>
                      </c:pt>
                      <c:pt idx="1173">
                        <c:v>-4.0395322860377246E-2</c:v>
                      </c:pt>
                      <c:pt idx="1174">
                        <c:v>-3.854707457867404E-2</c:v>
                      </c:pt>
                      <c:pt idx="1175">
                        <c:v>-4.1980737883709811E-2</c:v>
                      </c:pt>
                      <c:pt idx="1176">
                        <c:v>-3.6432236130962171E-2</c:v>
                      </c:pt>
                      <c:pt idx="1177">
                        <c:v>-4.0246248765292265E-2</c:v>
                      </c:pt>
                      <c:pt idx="1178">
                        <c:v>-4.0473616815557917E-2</c:v>
                      </c:pt>
                      <c:pt idx="1179">
                        <c:v>-2.3818343597455431E-2</c:v>
                      </c:pt>
                      <c:pt idx="1180">
                        <c:v>-1.8336714800668213E-2</c:v>
                      </c:pt>
                      <c:pt idx="1181">
                        <c:v>-1.7558433814332645E-2</c:v>
                      </c:pt>
                      <c:pt idx="1182">
                        <c:v>-2.0856097062864575E-2</c:v>
                      </c:pt>
                      <c:pt idx="1183">
                        <c:v>-2.9585046545831471E-2</c:v>
                      </c:pt>
                      <c:pt idx="1184">
                        <c:v>-1.9505263352463019E-2</c:v>
                      </c:pt>
                      <c:pt idx="1185">
                        <c:v>-1.7063123111308549E-2</c:v>
                      </c:pt>
                      <c:pt idx="1186">
                        <c:v>-3.3880694739382503E-2</c:v>
                      </c:pt>
                      <c:pt idx="1187">
                        <c:v>-3.1653449615134867E-2</c:v>
                      </c:pt>
                      <c:pt idx="1188">
                        <c:v>-3.8129005896691943E-2</c:v>
                      </c:pt>
                      <c:pt idx="1189">
                        <c:v>-4.2355526989699556E-2</c:v>
                      </c:pt>
                      <c:pt idx="1190">
                        <c:v>-3.8002623523741917E-2</c:v>
                      </c:pt>
                      <c:pt idx="1191">
                        <c:v>-4.409347246314433E-2</c:v>
                      </c:pt>
                      <c:pt idx="1192">
                        <c:v>-5.1032480870953301E-2</c:v>
                      </c:pt>
                      <c:pt idx="1193">
                        <c:v>-5.2291796311287705E-2</c:v>
                      </c:pt>
                      <c:pt idx="1194">
                        <c:v>-5.3984658893073689E-2</c:v>
                      </c:pt>
                      <c:pt idx="1195">
                        <c:v>-5.3544800146789862E-2</c:v>
                      </c:pt>
                      <c:pt idx="1196">
                        <c:v>-5.0864922790288369E-2</c:v>
                      </c:pt>
                      <c:pt idx="1197">
                        <c:v>-4.8911030265798197E-2</c:v>
                      </c:pt>
                      <c:pt idx="1198">
                        <c:v>-4.1735186400475209E-2</c:v>
                      </c:pt>
                      <c:pt idx="1199">
                        <c:v>-3.8605081232608314E-2</c:v>
                      </c:pt>
                      <c:pt idx="1200">
                        <c:v>-2.198181686758359E-2</c:v>
                      </c:pt>
                      <c:pt idx="1201">
                        <c:v>-3.0956167557479528E-2</c:v>
                      </c:pt>
                      <c:pt idx="1202">
                        <c:v>-2.7404387076297755E-2</c:v>
                      </c:pt>
                      <c:pt idx="1203">
                        <c:v>-2.9177647481541856E-2</c:v>
                      </c:pt>
                      <c:pt idx="1204">
                        <c:v>-3.7549089633654838E-2</c:v>
                      </c:pt>
                      <c:pt idx="1205">
                        <c:v>-5.3678996887627367E-2</c:v>
                      </c:pt>
                      <c:pt idx="1206">
                        <c:v>-5.2977206540806232E-2</c:v>
                      </c:pt>
                      <c:pt idx="1207">
                        <c:v>-7.6118855934463825E-2</c:v>
                      </c:pt>
                      <c:pt idx="1208">
                        <c:v>-6.7974481280005494E-2</c:v>
                      </c:pt>
                      <c:pt idx="1209">
                        <c:v>-7.2618469949773085E-2</c:v>
                      </c:pt>
                      <c:pt idx="1210">
                        <c:v>-7.2957944123963503E-2</c:v>
                      </c:pt>
                      <c:pt idx="1211">
                        <c:v>-7.457491717145727E-2</c:v>
                      </c:pt>
                      <c:pt idx="1212">
                        <c:v>-7.3669201878032997E-2</c:v>
                      </c:pt>
                      <c:pt idx="1213">
                        <c:v>-9.6121083029311827E-2</c:v>
                      </c:pt>
                      <c:pt idx="1214">
                        <c:v>-9.0572431000258635E-2</c:v>
                      </c:pt>
                      <c:pt idx="1215">
                        <c:v>-8.8244801303917389E-2</c:v>
                      </c:pt>
                      <c:pt idx="1216">
                        <c:v>-8.5069763520697256E-2</c:v>
                      </c:pt>
                      <c:pt idx="1217">
                        <c:v>-8.8756191571633183E-2</c:v>
                      </c:pt>
                      <c:pt idx="1218">
                        <c:v>-8.9746662701375823E-2</c:v>
                      </c:pt>
                      <c:pt idx="1219">
                        <c:v>-9.5185613027392799E-2</c:v>
                      </c:pt>
                      <c:pt idx="1220">
                        <c:v>-9.2472674883674888E-2</c:v>
                      </c:pt>
                      <c:pt idx="1221">
                        <c:v>-8.2291304907768592E-2</c:v>
                      </c:pt>
                      <c:pt idx="1222">
                        <c:v>-9.1786212720017579E-2</c:v>
                      </c:pt>
                      <c:pt idx="1223">
                        <c:v>-9.0338450792549735E-2</c:v>
                      </c:pt>
                      <c:pt idx="1224">
                        <c:v>-8.5695363780615166E-2</c:v>
                      </c:pt>
                      <c:pt idx="1225">
                        <c:v>-9.0194636368158332E-2</c:v>
                      </c:pt>
                      <c:pt idx="1226">
                        <c:v>-0.10735273410456136</c:v>
                      </c:pt>
                      <c:pt idx="1227">
                        <c:v>-8.9651237247364873E-2</c:v>
                      </c:pt>
                      <c:pt idx="1228">
                        <c:v>-0.10309796106611413</c:v>
                      </c:pt>
                      <c:pt idx="1229">
                        <c:v>-0.11862315646663736</c:v>
                      </c:pt>
                      <c:pt idx="1230">
                        <c:v>-0.12413544162975255</c:v>
                      </c:pt>
                      <c:pt idx="1231">
                        <c:v>-0.11047968347001215</c:v>
                      </c:pt>
                      <c:pt idx="1232">
                        <c:v>-0.10746799603090215</c:v>
                      </c:pt>
                      <c:pt idx="1233">
                        <c:v>-8.4865087192566552E-2</c:v>
                      </c:pt>
                      <c:pt idx="1234">
                        <c:v>-9.0379927052875758E-2</c:v>
                      </c:pt>
                      <c:pt idx="1235">
                        <c:v>-7.6131178591517301E-2</c:v>
                      </c:pt>
                      <c:pt idx="1236">
                        <c:v>-5.5850940331440391E-2</c:v>
                      </c:pt>
                      <c:pt idx="1237">
                        <c:v>-6.7504717548921261E-2</c:v>
                      </c:pt>
                      <c:pt idx="1238">
                        <c:v>-6.4251385810520451E-2</c:v>
                      </c:pt>
                      <c:pt idx="1239">
                        <c:v>-6.3058642773535567E-2</c:v>
                      </c:pt>
                      <c:pt idx="1240">
                        <c:v>-6.5672849384520768E-2</c:v>
                      </c:pt>
                      <c:pt idx="1241">
                        <c:v>-5.8664413323557374E-2</c:v>
                      </c:pt>
                      <c:pt idx="1242">
                        <c:v>-7.0320745238232243E-2</c:v>
                      </c:pt>
                      <c:pt idx="1243">
                        <c:v>-8.2417837557024171E-2</c:v>
                      </c:pt>
                      <c:pt idx="1244">
                        <c:v>-7.2399367096311562E-2</c:v>
                      </c:pt>
                      <c:pt idx="1245">
                        <c:v>-9.5252035154436657E-2</c:v>
                      </c:pt>
                      <c:pt idx="1246">
                        <c:v>-9.1110420174052964E-2</c:v>
                      </c:pt>
                      <c:pt idx="1247">
                        <c:v>-8.3298005878508483E-2</c:v>
                      </c:pt>
                      <c:pt idx="1248">
                        <c:v>-0.10961364112124755</c:v>
                      </c:pt>
                      <c:pt idx="1249">
                        <c:v>-0.10646971053327195</c:v>
                      </c:pt>
                      <c:pt idx="1250">
                        <c:v>-0.10422473280497181</c:v>
                      </c:pt>
                      <c:pt idx="1251">
                        <c:v>-8.1139136473276599E-2</c:v>
                      </c:pt>
                      <c:pt idx="1252">
                        <c:v>-8.7928619957084037E-2</c:v>
                      </c:pt>
                      <c:pt idx="1253">
                        <c:v>-8.3465864511784518E-2</c:v>
                      </c:pt>
                      <c:pt idx="1254">
                        <c:v>-6.9564404592503959E-2</c:v>
                      </c:pt>
                      <c:pt idx="1255">
                        <c:v>-6.2079292090401979E-2</c:v>
                      </c:pt>
                      <c:pt idx="1256">
                        <c:v>-5.2348600754777756E-2</c:v>
                      </c:pt>
                      <c:pt idx="1257">
                        <c:v>-4.4241043795173976E-2</c:v>
                      </c:pt>
                      <c:pt idx="1258">
                        <c:v>-5.249031131089172E-2</c:v>
                      </c:pt>
                      <c:pt idx="1259">
                        <c:v>-6.8654030733608346E-2</c:v>
                      </c:pt>
                      <c:pt idx="1260">
                        <c:v>-6.9339140410515754E-2</c:v>
                      </c:pt>
                      <c:pt idx="1261">
                        <c:v>-8.0195551550859001E-2</c:v>
                      </c:pt>
                      <c:pt idx="1262">
                        <c:v>-7.4961728381889386E-2</c:v>
                      </c:pt>
                      <c:pt idx="1263">
                        <c:v>-9.0782968104304917E-2</c:v>
                      </c:pt>
                      <c:pt idx="1264">
                        <c:v>-9.5393745710550634E-2</c:v>
                      </c:pt>
                      <c:pt idx="1265">
                        <c:v>-0.11097424279150857</c:v>
                      </c:pt>
                      <c:pt idx="1266">
                        <c:v>-9.2701996525912322E-2</c:v>
                      </c:pt>
                      <c:pt idx="1267">
                        <c:v>-8.5326736003152201E-2</c:v>
                      </c:pt>
                      <c:pt idx="1268">
                        <c:v>-9.4637705617433454E-2</c:v>
                      </c:pt>
                      <c:pt idx="1269">
                        <c:v>-9.2331264880171918E-2</c:v>
                      </c:pt>
                      <c:pt idx="1270">
                        <c:v>-8.5619624522628501E-2</c:v>
                      </c:pt>
                      <c:pt idx="1271">
                        <c:v>-6.2101983812536933E-2</c:v>
                      </c:pt>
                      <c:pt idx="1272">
                        <c:v>-6.1748383665626801E-2</c:v>
                      </c:pt>
                      <c:pt idx="1273">
                        <c:v>-5.6278326144365287E-2</c:v>
                      </c:pt>
                      <c:pt idx="1274">
                        <c:v>-0.10453460254697293</c:v>
                      </c:pt>
                      <c:pt idx="1275">
                        <c:v>-0.10116029838262122</c:v>
                      </c:pt>
                      <c:pt idx="1276">
                        <c:v>-0.13034756354771698</c:v>
                      </c:pt>
                      <c:pt idx="1277">
                        <c:v>-0.13108016053717164</c:v>
                      </c:pt>
                      <c:pt idx="1278">
                        <c:v>-0.15135123194261121</c:v>
                      </c:pt>
                      <c:pt idx="1279">
                        <c:v>-0.16070442919874622</c:v>
                      </c:pt>
                      <c:pt idx="1280">
                        <c:v>-0.16667716096200275</c:v>
                      </c:pt>
                      <c:pt idx="1281">
                        <c:v>-0.12818103005090309</c:v>
                      </c:pt>
                      <c:pt idx="1282">
                        <c:v>-0.14668184657720912</c:v>
                      </c:pt>
                      <c:pt idx="1283">
                        <c:v>-0.12310725114732204</c:v>
                      </c:pt>
                      <c:pt idx="1284">
                        <c:v>-0.12560183781910611</c:v>
                      </c:pt>
                      <c:pt idx="1285">
                        <c:v>-0.13671026232382164</c:v>
                      </c:pt>
                      <c:pt idx="1286">
                        <c:v>-0.11885548363498546</c:v>
                      </c:pt>
                      <c:pt idx="1287">
                        <c:v>-0.11968065082864607</c:v>
                      </c:pt>
                      <c:pt idx="1288">
                        <c:v>-0.10688702783372647</c:v>
                      </c:pt>
                      <c:pt idx="1289">
                        <c:v>-6.7861924327164064E-2</c:v>
                      </c:pt>
                      <c:pt idx="1290">
                        <c:v>-7.1521152366799151E-2</c:v>
                      </c:pt>
                      <c:pt idx="1291">
                        <c:v>-4.8791710879208069E-2</c:v>
                      </c:pt>
                      <c:pt idx="1292">
                        <c:v>-4.868516497858788E-2</c:v>
                      </c:pt>
                      <c:pt idx="1293">
                        <c:v>-5.612850066775274E-2</c:v>
                      </c:pt>
                      <c:pt idx="1294">
                        <c:v>-4.0817298726303124E-2</c:v>
                      </c:pt>
                      <c:pt idx="1295">
                        <c:v>-8.0522703067995943E-2</c:v>
                      </c:pt>
                      <c:pt idx="1296">
                        <c:v>-8.9287718864289822E-2</c:v>
                      </c:pt>
                      <c:pt idx="1297">
                        <c:v>-8.5013710458734876E-2</c:v>
                      </c:pt>
                      <c:pt idx="1298">
                        <c:v>-0.11763734390236608</c:v>
                      </c:pt>
                    </c:numCache>
                  </c:numRef>
                </c:yVal>
                <c:smooth val="0"/>
                <c:extLst xmlns:c15="http://schemas.microsoft.com/office/drawing/2012/chart">
                  <c:ext xmlns:c16="http://schemas.microsoft.com/office/drawing/2014/chart" uri="{C3380CC4-5D6E-409C-BE32-E72D297353CC}">
                    <c16:uniqueId val="{00000006-DD5C-4B0C-B48F-954FA6DC574E}"/>
                  </c:ext>
                </c:extLst>
              </c15:ser>
            </c15:filteredScatterSeries>
            <c15:filteredScatterSeries>
              <c15:ser>
                <c:idx val="7"/>
                <c:order val="7"/>
                <c:tx>
                  <c:strRef>
                    <c:extLst xmlns:c15="http://schemas.microsoft.com/office/drawing/2012/chart">
                      <c:ext xmlns:c15="http://schemas.microsoft.com/office/drawing/2012/chart" uri="{02D57815-91ED-43cb-92C2-25804820EDAC}">
                        <c15:formulaRef>
                          <c15:sqref>'24.08.21 Eg Filtres +Lihgt  Abs'!$AB$1</c15:sqref>
                        </c15:formulaRef>
                      </c:ext>
                    </c:extLst>
                    <c:strCache>
                      <c:ptCount val="1"/>
                      <c:pt idx="0">
                        <c:v>Abs 450</c:v>
                      </c:pt>
                    </c:strCache>
                  </c:strRef>
                </c:tx>
                <c:spPr>
                  <a:ln w="19050" cap="rnd">
                    <a:solidFill>
                      <a:schemeClr val="accent2">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Abs'!$AB$2:$AB$1300</c15:sqref>
                        </c15:formulaRef>
                      </c:ext>
                    </c:extLst>
                    <c:numCache>
                      <c:formatCode>General</c:formatCode>
                      <c:ptCount val="1299"/>
                      <c:pt idx="0">
                        <c:v>-4.7617235259195612</c:v>
                      </c:pt>
                      <c:pt idx="1">
                        <c:v>-5.592909767030692</c:v>
                      </c:pt>
                      <c:pt idx="2">
                        <c:v>-3.0487045326654139</c:v>
                      </c:pt>
                      <c:pt idx="3">
                        <c:v>-1.2554928830238157</c:v>
                      </c:pt>
                      <c:pt idx="4">
                        <c:v>-3.1253931778801425</c:v>
                      </c:pt>
                      <c:pt idx="5">
                        <c:v>-1.1417543610940699</c:v>
                      </c:pt>
                      <c:pt idx="6">
                        <c:v>-0.29135401764185515</c:v>
                      </c:pt>
                      <c:pt idx="7">
                        <c:v>2.0952832273612803</c:v>
                      </c:pt>
                      <c:pt idx="8">
                        <c:v>1.1379844654111801</c:v>
                      </c:pt>
                      <c:pt idx="9">
                        <c:v>-0.68942480730337397</c:v>
                      </c:pt>
                      <c:pt idx="10">
                        <c:v>-2.5266051655262629</c:v>
                      </c:pt>
                      <c:pt idx="11">
                        <c:v>-2.1660911510292116</c:v>
                      </c:pt>
                      <c:pt idx="12">
                        <c:v>-1.9914531594446572</c:v>
                      </c:pt>
                      <c:pt idx="13">
                        <c:v>-1.2733908725159608</c:v>
                      </c:pt>
                      <c:pt idx="14">
                        <c:v>1.6386939034755656</c:v>
                      </c:pt>
                      <c:pt idx="15">
                        <c:v>7.850653692080356</c:v>
                      </c:pt>
                      <c:pt idx="16">
                        <c:v>24.394576017898146</c:v>
                      </c:pt>
                      <c:pt idx="17">
                        <c:v>7.6236257732782047</c:v>
                      </c:pt>
                      <c:pt idx="18">
                        <c:v>1.6186024441565148</c:v>
                      </c:pt>
                      <c:pt idx="19">
                        <c:v>-0.8063646530222619</c:v>
                      </c:pt>
                      <c:pt idx="20">
                        <c:v>-0.24612532910559431</c:v>
                      </c:pt>
                      <c:pt idx="21">
                        <c:v>0.18922078195427283</c:v>
                      </c:pt>
                      <c:pt idx="22">
                        <c:v>-0.63339967549089582</c:v>
                      </c:pt>
                      <c:pt idx="23">
                        <c:v>-0.69606015799544751</c:v>
                      </c:pt>
                      <c:pt idx="24">
                        <c:v>-0.66185810867278749</c:v>
                      </c:pt>
                      <c:pt idx="25">
                        <c:v>-0.26542145635377318</c:v>
                      </c:pt>
                      <c:pt idx="26">
                        <c:v>0.25039511242983775</c:v>
                      </c:pt>
                      <c:pt idx="27">
                        <c:v>0.12539255882423953</c:v>
                      </c:pt>
                      <c:pt idx="28">
                        <c:v>0.36826088006225222</c:v>
                      </c:pt>
                      <c:pt idx="29">
                        <c:v>1.0336781887414779</c:v>
                      </c:pt>
                      <c:pt idx="30">
                        <c:v>1.1257147774215457</c:v>
                      </c:pt>
                      <c:pt idx="31">
                        <c:v>1.1148642750886335</c:v>
                      </c:pt>
                      <c:pt idx="32">
                        <c:v>1.3282837975117667</c:v>
                      </c:pt>
                      <c:pt idx="33">
                        <c:v>1.5161486922753586</c:v>
                      </c:pt>
                      <c:pt idx="34">
                        <c:v>1.6640225757306564</c:v>
                      </c:pt>
                      <c:pt idx="35">
                        <c:v>0.93985562378239451</c:v>
                      </c:pt>
                      <c:pt idx="36">
                        <c:v>0.73005247117830485</c:v>
                      </c:pt>
                      <c:pt idx="37">
                        <c:v>0.76534546724172847</c:v>
                      </c:pt>
                      <c:pt idx="38">
                        <c:v>0.63593492608163005</c:v>
                      </c:pt>
                      <c:pt idx="39">
                        <c:v>0.23365351936375922</c:v>
                      </c:pt>
                      <c:pt idx="40">
                        <c:v>-0.19139660868795441</c:v>
                      </c:pt>
                      <c:pt idx="41">
                        <c:v>-0.19602590872763589</c:v>
                      </c:pt>
                      <c:pt idx="42">
                        <c:v>0.22404375982364338</c:v>
                      </c:pt>
                      <c:pt idx="43">
                        <c:v>-7.0660743127086617E-2</c:v>
                      </c:pt>
                      <c:pt idx="44">
                        <c:v>-0.32885859091733566</c:v>
                      </c:pt>
                      <c:pt idx="45">
                        <c:v>-0.1813078546431979</c:v>
                      </c:pt>
                      <c:pt idx="46">
                        <c:v>-0.16253684156440384</c:v>
                      </c:pt>
                      <c:pt idx="47">
                        <c:v>0.24462411854177665</c:v>
                      </c:pt>
                      <c:pt idx="48">
                        <c:v>7.7867946709191657E-2</c:v>
                      </c:pt>
                      <c:pt idx="49">
                        <c:v>-2.1740933771542393E-2</c:v>
                      </c:pt>
                      <c:pt idx="50">
                        <c:v>0.29430830717306267</c:v>
                      </c:pt>
                      <c:pt idx="51">
                        <c:v>0.61590537235283949</c:v>
                      </c:pt>
                      <c:pt idx="52">
                        <c:v>0.78064233859510235</c:v>
                      </c:pt>
                      <c:pt idx="53">
                        <c:v>0.97314999786425715</c:v>
                      </c:pt>
                      <c:pt idx="54">
                        <c:v>0.82513218391160392</c:v>
                      </c:pt>
                      <c:pt idx="55">
                        <c:v>0.76425500026928939</c:v>
                      </c:pt>
                      <c:pt idx="56">
                        <c:v>0.79984266694235306</c:v>
                      </c:pt>
                      <c:pt idx="57">
                        <c:v>0.71781358121982486</c:v>
                      </c:pt>
                      <c:pt idx="58">
                        <c:v>0.46120887379493025</c:v>
                      </c:pt>
                      <c:pt idx="59">
                        <c:v>0.24522831710271936</c:v>
                      </c:pt>
                      <c:pt idx="60">
                        <c:v>-0.10617365879991066</c:v>
                      </c:pt>
                      <c:pt idx="61">
                        <c:v>-0.33721166697516292</c:v>
                      </c:pt>
                      <c:pt idx="62">
                        <c:v>-0.28269806848367834</c:v>
                      </c:pt>
                      <c:pt idx="63">
                        <c:v>-0.43483925903960907</c:v>
                      </c:pt>
                      <c:pt idx="64">
                        <c:v>-0.21096790628484124</c:v>
                      </c:pt>
                      <c:pt idx="65">
                        <c:v>0.18452663580879344</c:v>
                      </c:pt>
                      <c:pt idx="66">
                        <c:v>0.23073296837924354</c:v>
                      </c:pt>
                      <c:pt idx="67">
                        <c:v>0.29217240954509927</c:v>
                      </c:pt>
                      <c:pt idx="68">
                        <c:v>0.40776252767953713</c:v>
                      </c:pt>
                      <c:pt idx="69">
                        <c:v>0.53065735070074027</c:v>
                      </c:pt>
                      <c:pt idx="70">
                        <c:v>0.88638467019487277</c:v>
                      </c:pt>
                      <c:pt idx="71">
                        <c:v>0.60201406742633079</c:v>
                      </c:pt>
                      <c:pt idx="72">
                        <c:v>0.30675953330613615</c:v>
                      </c:pt>
                      <c:pt idx="73">
                        <c:v>0.11280715232427635</c:v>
                      </c:pt>
                      <c:pt idx="74">
                        <c:v>0.44402078665909778</c:v>
                      </c:pt>
                      <c:pt idx="75">
                        <c:v>0.64565147276494517</c:v>
                      </c:pt>
                      <c:pt idx="76">
                        <c:v>0.67365910943855967</c:v>
                      </c:pt>
                      <c:pt idx="77">
                        <c:v>0.29094807173372178</c:v>
                      </c:pt>
                      <c:pt idx="78">
                        <c:v>0.2778087649649027</c:v>
                      </c:pt>
                      <c:pt idx="79">
                        <c:v>0.31709606447591043</c:v>
                      </c:pt>
                      <c:pt idx="80">
                        <c:v>0.45267565246944497</c:v>
                      </c:pt>
                      <c:pt idx="81">
                        <c:v>-0.15367165151114645</c:v>
                      </c:pt>
                      <c:pt idx="82">
                        <c:v>-0.43970085980674317</c:v>
                      </c:pt>
                      <c:pt idx="83">
                        <c:v>-0.11801604345277195</c:v>
                      </c:pt>
                      <c:pt idx="84">
                        <c:v>3.4786453571116836E-2</c:v>
                      </c:pt>
                      <c:pt idx="85">
                        <c:v>-9.6561887328111655E-3</c:v>
                      </c:pt>
                      <c:pt idx="86">
                        <c:v>-0.23968111192345007</c:v>
                      </c:pt>
                      <c:pt idx="87">
                        <c:v>-9.2548393147546426E-2</c:v>
                      </c:pt>
                      <c:pt idx="88">
                        <c:v>4.4316045371845192E-2</c:v>
                      </c:pt>
                      <c:pt idx="89">
                        <c:v>0.26916999460802316</c:v>
                      </c:pt>
                      <c:pt idx="90">
                        <c:v>4.5539299835393052E-2</c:v>
                      </c:pt>
                      <c:pt idx="91">
                        <c:v>0.26188633762194635</c:v>
                      </c:pt>
                      <c:pt idx="92">
                        <c:v>0.36163481520871787</c:v>
                      </c:pt>
                      <c:pt idx="93">
                        <c:v>0.36263954293864603</c:v>
                      </c:pt>
                      <c:pt idx="94">
                        <c:v>0.18444770618121126</c:v>
                      </c:pt>
                      <c:pt idx="95">
                        <c:v>0.56722018518438277</c:v>
                      </c:pt>
                      <c:pt idx="96">
                        <c:v>0.43820955413736729</c:v>
                      </c:pt>
                      <c:pt idx="97">
                        <c:v>0.28357062777840025</c:v>
                      </c:pt>
                      <c:pt idx="98">
                        <c:v>-9.2351069078591044E-2</c:v>
                      </c:pt>
                      <c:pt idx="99">
                        <c:v>-0.15294457035353665</c:v>
                      </c:pt>
                      <c:pt idx="100">
                        <c:v>0.3036913374888493</c:v>
                      </c:pt>
                      <c:pt idx="101">
                        <c:v>0.27305751091240799</c:v>
                      </c:pt>
                      <c:pt idx="102">
                        <c:v>6.5520721967755893E-2</c:v>
                      </c:pt>
                      <c:pt idx="103">
                        <c:v>-2.3572410659399821E-2</c:v>
                      </c:pt>
                      <c:pt idx="104">
                        <c:v>4.7538540872856451E-2</c:v>
                      </c:pt>
                      <c:pt idx="105">
                        <c:v>0.23633743622950384</c:v>
                      </c:pt>
                      <c:pt idx="106">
                        <c:v>0.42666911400100166</c:v>
                      </c:pt>
                      <c:pt idx="107">
                        <c:v>0.1695563164440439</c:v>
                      </c:pt>
                      <c:pt idx="108">
                        <c:v>0.20638395209002555</c:v>
                      </c:pt>
                      <c:pt idx="109">
                        <c:v>0.25125513584253206</c:v>
                      </c:pt>
                      <c:pt idx="110">
                        <c:v>0.38300323209086745</c:v>
                      </c:pt>
                      <c:pt idx="111">
                        <c:v>0.56977270743479946</c:v>
                      </c:pt>
                      <c:pt idx="112">
                        <c:v>0.70146508865190049</c:v>
                      </c:pt>
                      <c:pt idx="113">
                        <c:v>0.61793680429723852</c:v>
                      </c:pt>
                      <c:pt idx="114">
                        <c:v>0.97544050470389621</c:v>
                      </c:pt>
                      <c:pt idx="115">
                        <c:v>1.1004155103218287</c:v>
                      </c:pt>
                      <c:pt idx="116">
                        <c:v>1.3400613360588305</c:v>
                      </c:pt>
                      <c:pt idx="117">
                        <c:v>1.2971174280951092</c:v>
                      </c:pt>
                      <c:pt idx="118">
                        <c:v>1.4080398647239043</c:v>
                      </c:pt>
                      <c:pt idx="119">
                        <c:v>1.2901994783834965</c:v>
                      </c:pt>
                      <c:pt idx="120">
                        <c:v>1.2709344586944236</c:v>
                      </c:pt>
                      <c:pt idx="121">
                        <c:v>1.2089932727195067</c:v>
                      </c:pt>
                      <c:pt idx="122">
                        <c:v>1.101707789518517</c:v>
                      </c:pt>
                      <c:pt idx="123">
                        <c:v>0.67388970776228008</c:v>
                      </c:pt>
                      <c:pt idx="124">
                        <c:v>0.62181642763886524</c:v>
                      </c:pt>
                      <c:pt idx="125">
                        <c:v>0.70974140177780476</c:v>
                      </c:pt>
                      <c:pt idx="126">
                        <c:v>0.62485908740016949</c:v>
                      </c:pt>
                      <c:pt idx="127">
                        <c:v>0.79595019819074719</c:v>
                      </c:pt>
                      <c:pt idx="128">
                        <c:v>0.50009997752827084</c:v>
                      </c:pt>
                      <c:pt idx="129">
                        <c:v>0.43350302687383585</c:v>
                      </c:pt>
                      <c:pt idx="130">
                        <c:v>0.52102329321644725</c:v>
                      </c:pt>
                      <c:pt idx="131">
                        <c:v>0.87237388747916123</c:v>
                      </c:pt>
                      <c:pt idx="132">
                        <c:v>0.45551882146613493</c:v>
                      </c:pt>
                      <c:pt idx="133">
                        <c:v>0.24767776654535242</c:v>
                      </c:pt>
                      <c:pt idx="134">
                        <c:v>0.18397985468281741</c:v>
                      </c:pt>
                      <c:pt idx="135">
                        <c:v>0.16098161837308397</c:v>
                      </c:pt>
                      <c:pt idx="136">
                        <c:v>0.38243323636854376</c:v>
                      </c:pt>
                      <c:pt idx="137">
                        <c:v>0.47007684959974944</c:v>
                      </c:pt>
                      <c:pt idx="138">
                        <c:v>0.2119913604558232</c:v>
                      </c:pt>
                      <c:pt idx="139">
                        <c:v>0.20440065174205424</c:v>
                      </c:pt>
                      <c:pt idx="140">
                        <c:v>0.55769276007931345</c:v>
                      </c:pt>
                      <c:pt idx="141">
                        <c:v>0.545877923414118</c:v>
                      </c:pt>
                      <c:pt idx="142">
                        <c:v>0.54821176416693962</c:v>
                      </c:pt>
                      <c:pt idx="143">
                        <c:v>0.26827360166105085</c:v>
                      </c:pt>
                      <c:pt idx="144">
                        <c:v>0.63954433152176937</c:v>
                      </c:pt>
                      <c:pt idx="145">
                        <c:v>0.61378278442678225</c:v>
                      </c:pt>
                      <c:pt idx="146">
                        <c:v>0.72449396822881307</c:v>
                      </c:pt>
                      <c:pt idx="147">
                        <c:v>0.49952564841462876</c:v>
                      </c:pt>
                      <c:pt idx="148">
                        <c:v>0.52902211453400882</c:v>
                      </c:pt>
                      <c:pt idx="149">
                        <c:v>0.44581666783255536</c:v>
                      </c:pt>
                      <c:pt idx="150">
                        <c:v>0.50953609188770588</c:v>
                      </c:pt>
                      <c:pt idx="151">
                        <c:v>-3.0096021761053051E-2</c:v>
                      </c:pt>
                      <c:pt idx="152">
                        <c:v>-3.7514168641970921E-2</c:v>
                      </c:pt>
                      <c:pt idx="153">
                        <c:v>-5.9637369433371938E-2</c:v>
                      </c:pt>
                      <c:pt idx="154">
                        <c:v>-5.2469630665058576E-3</c:v>
                      </c:pt>
                      <c:pt idx="155">
                        <c:v>1.8092218281587479E-2</c:v>
                      </c:pt>
                      <c:pt idx="156">
                        <c:v>0.32234256325048916</c:v>
                      </c:pt>
                      <c:pt idx="157">
                        <c:v>0.60928255754279381</c:v>
                      </c:pt>
                      <c:pt idx="158">
                        <c:v>0.84093358582560085</c:v>
                      </c:pt>
                      <c:pt idx="159">
                        <c:v>0.78372384411429508</c:v>
                      </c:pt>
                      <c:pt idx="160">
                        <c:v>0.83969702166014715</c:v>
                      </c:pt>
                      <c:pt idx="161">
                        <c:v>0.76060210615199186</c:v>
                      </c:pt>
                      <c:pt idx="162">
                        <c:v>0.80543831324600113</c:v>
                      </c:pt>
                      <c:pt idx="163">
                        <c:v>0.56906110267475485</c:v>
                      </c:pt>
                      <c:pt idx="164">
                        <c:v>0.41911895344885336</c:v>
                      </c:pt>
                      <c:pt idx="165">
                        <c:v>0.58341577094436359</c:v>
                      </c:pt>
                      <c:pt idx="166">
                        <c:v>0.88191663421781985</c:v>
                      </c:pt>
                      <c:pt idx="167">
                        <c:v>0.8261752931074936</c:v>
                      </c:pt>
                      <c:pt idx="168">
                        <c:v>0.82260798346873132</c:v>
                      </c:pt>
                      <c:pt idx="169">
                        <c:v>0.59596264121438969</c:v>
                      </c:pt>
                      <c:pt idx="170">
                        <c:v>0.67568017219658982</c:v>
                      </c:pt>
                      <c:pt idx="171">
                        <c:v>0.5951581780689541</c:v>
                      </c:pt>
                      <c:pt idx="172">
                        <c:v>0.35449152914855681</c:v>
                      </c:pt>
                      <c:pt idx="173">
                        <c:v>0.20057658866768646</c:v>
                      </c:pt>
                      <c:pt idx="174">
                        <c:v>0.36005529407322073</c:v>
                      </c:pt>
                      <c:pt idx="175">
                        <c:v>0.38342202340898002</c:v>
                      </c:pt>
                      <c:pt idx="176">
                        <c:v>0.6868601670336637</c:v>
                      </c:pt>
                      <c:pt idx="177">
                        <c:v>0.65338827867172899</c:v>
                      </c:pt>
                      <c:pt idx="178">
                        <c:v>0.76750132942255089</c:v>
                      </c:pt>
                      <c:pt idx="179">
                        <c:v>0.91613649687407717</c:v>
                      </c:pt>
                      <c:pt idx="180">
                        <c:v>0.91821188178756119</c:v>
                      </c:pt>
                      <c:pt idx="181">
                        <c:v>0.86121695247445929</c:v>
                      </c:pt>
                      <c:pt idx="182">
                        <c:v>0.98350525547508527</c:v>
                      </c:pt>
                      <c:pt idx="183">
                        <c:v>0.80444751427388161</c:v>
                      </c:pt>
                      <c:pt idx="184">
                        <c:v>0.94305769043861976</c:v>
                      </c:pt>
                      <c:pt idx="185">
                        <c:v>0.99080082928728719</c:v>
                      </c:pt>
                      <c:pt idx="186">
                        <c:v>1.0402989916198404</c:v>
                      </c:pt>
                      <c:pt idx="187">
                        <c:v>1.1314673543965041</c:v>
                      </c:pt>
                      <c:pt idx="188">
                        <c:v>0.95376580991393267</c:v>
                      </c:pt>
                      <c:pt idx="189">
                        <c:v>0.91961249576720527</c:v>
                      </c:pt>
                      <c:pt idx="190">
                        <c:v>1.0162022406109339</c:v>
                      </c:pt>
                      <c:pt idx="191">
                        <c:v>1.0823468161645402</c:v>
                      </c:pt>
                      <c:pt idx="192">
                        <c:v>1.0147706738361595</c:v>
                      </c:pt>
                      <c:pt idx="193">
                        <c:v>0.96875470095576055</c:v>
                      </c:pt>
                      <c:pt idx="194">
                        <c:v>0.89793780097724174</c:v>
                      </c:pt>
                      <c:pt idx="195">
                        <c:v>1.0435707020651086</c:v>
                      </c:pt>
                      <c:pt idx="196">
                        <c:v>1.0630616771586325</c:v>
                      </c:pt>
                      <c:pt idx="197">
                        <c:v>1.0998614552889969</c:v>
                      </c:pt>
                      <c:pt idx="198">
                        <c:v>1.0281329954938923</c:v>
                      </c:pt>
                      <c:pt idx="199">
                        <c:v>1.0481904067382997</c:v>
                      </c:pt>
                      <c:pt idx="200">
                        <c:v>1.1362217037285118</c:v>
                      </c:pt>
                      <c:pt idx="201">
                        <c:v>1.2041801130767513</c:v>
                      </c:pt>
                      <c:pt idx="202">
                        <c:v>1.2517994407448976</c:v>
                      </c:pt>
                      <c:pt idx="203">
                        <c:v>1.295558954860301</c:v>
                      </c:pt>
                      <c:pt idx="204">
                        <c:v>1.2975879105810895</c:v>
                      </c:pt>
                      <c:pt idx="205">
                        <c:v>1.3159970854848104</c:v>
                      </c:pt>
                      <c:pt idx="206">
                        <c:v>1.3690733909344215</c:v>
                      </c:pt>
                      <c:pt idx="207">
                        <c:v>1.3420051715930104</c:v>
                      </c:pt>
                      <c:pt idx="208">
                        <c:v>1.3547221274722772</c:v>
                      </c:pt>
                      <c:pt idx="209">
                        <c:v>1.3095217607435605</c:v>
                      </c:pt>
                      <c:pt idx="210">
                        <c:v>1.2917254511834182</c:v>
                      </c:pt>
                      <c:pt idx="211">
                        <c:v>1.334180304984081</c:v>
                      </c:pt>
                      <c:pt idx="212">
                        <c:v>1.3652398872575391</c:v>
                      </c:pt>
                      <c:pt idx="213">
                        <c:v>1.3584256294096126</c:v>
                      </c:pt>
                      <c:pt idx="214">
                        <c:v>1.3765423003993529</c:v>
                      </c:pt>
                      <c:pt idx="215">
                        <c:v>1.3820039211000872</c:v>
                      </c:pt>
                      <c:pt idx="216">
                        <c:v>1.4076947410582019</c:v>
                      </c:pt>
                      <c:pt idx="217">
                        <c:v>1.434654625616657</c:v>
                      </c:pt>
                      <c:pt idx="218">
                        <c:v>1.42006038271274</c:v>
                      </c:pt>
                      <c:pt idx="219">
                        <c:v>1.4235642391214856</c:v>
                      </c:pt>
                      <c:pt idx="220">
                        <c:v>1.4352411810843755</c:v>
                      </c:pt>
                      <c:pt idx="221">
                        <c:v>1.4343048590316854</c:v>
                      </c:pt>
                      <c:pt idx="222">
                        <c:v>1.4374140673025195</c:v>
                      </c:pt>
                      <c:pt idx="223">
                        <c:v>1.4385871782379565</c:v>
                      </c:pt>
                      <c:pt idx="224">
                        <c:v>1.4350926076677504</c:v>
                      </c:pt>
                      <c:pt idx="225">
                        <c:v>1.448530763673552</c:v>
                      </c:pt>
                      <c:pt idx="226">
                        <c:v>1.4530730863589174</c:v>
                      </c:pt>
                      <c:pt idx="227">
                        <c:v>1.4561776517104823</c:v>
                      </c:pt>
                      <c:pt idx="228">
                        <c:v>1.4674769695727834</c:v>
                      </c:pt>
                      <c:pt idx="229">
                        <c:v>1.4679644760960848</c:v>
                      </c:pt>
                      <c:pt idx="230">
                        <c:v>1.4772626957532147</c:v>
                      </c:pt>
                      <c:pt idx="231">
                        <c:v>1.4969239112199551</c:v>
                      </c:pt>
                      <c:pt idx="232">
                        <c:v>1.4984901226535461</c:v>
                      </c:pt>
                      <c:pt idx="233">
                        <c:v>1.5073519078993394</c:v>
                      </c:pt>
                      <c:pt idx="234">
                        <c:v>1.5129326968613248</c:v>
                      </c:pt>
                      <c:pt idx="235">
                        <c:v>1.5168064391718767</c:v>
                      </c:pt>
                      <c:pt idx="236">
                        <c:v>1.5340796464943174</c:v>
                      </c:pt>
                      <c:pt idx="237">
                        <c:v>1.5416522478229351</c:v>
                      </c:pt>
                      <c:pt idx="238">
                        <c:v>1.5438591821157228</c:v>
                      </c:pt>
                      <c:pt idx="239">
                        <c:v>1.5528648978588715</c:v>
                      </c:pt>
                      <c:pt idx="240">
                        <c:v>1.5555345764388562</c:v>
                      </c:pt>
                      <c:pt idx="241">
                        <c:v>1.5650370845438457</c:v>
                      </c:pt>
                      <c:pt idx="242">
                        <c:v>1.5756121070000986</c:v>
                      </c:pt>
                      <c:pt idx="243">
                        <c:v>1.5769601012280214</c:v>
                      </c:pt>
                      <c:pt idx="244">
                        <c:v>1.58321411348409</c:v>
                      </c:pt>
                      <c:pt idx="245">
                        <c:v>1.5913500556840787</c:v>
                      </c:pt>
                      <c:pt idx="246">
                        <c:v>1.5960564281836347</c:v>
                      </c:pt>
                      <c:pt idx="247">
                        <c:v>1.6036677205061649</c:v>
                      </c:pt>
                      <c:pt idx="248">
                        <c:v>1.6100795920173983</c:v>
                      </c:pt>
                      <c:pt idx="249">
                        <c:v>1.6106630522056036</c:v>
                      </c:pt>
                      <c:pt idx="250">
                        <c:v>1.6144981035222425</c:v>
                      </c:pt>
                      <c:pt idx="251">
                        <c:v>1.6154793071278715</c:v>
                      </c:pt>
                      <c:pt idx="252">
                        <c:v>1.6143990545778257</c:v>
                      </c:pt>
                      <c:pt idx="253">
                        <c:v>1.6138542853835331</c:v>
                      </c:pt>
                      <c:pt idx="254">
                        <c:v>1.6130247504740423</c:v>
                      </c:pt>
                      <c:pt idx="255">
                        <c:v>1.60787730064388</c:v>
                      </c:pt>
                      <c:pt idx="256">
                        <c:v>1.6053144092070948</c:v>
                      </c:pt>
                      <c:pt idx="257">
                        <c:v>1.5991486124171475</c:v>
                      </c:pt>
                      <c:pt idx="258">
                        <c:v>1.5932412714665374</c:v>
                      </c:pt>
                      <c:pt idx="259">
                        <c:v>1.586824757036035</c:v>
                      </c:pt>
                      <c:pt idx="260">
                        <c:v>1.578419525518413</c:v>
                      </c:pt>
                      <c:pt idx="261">
                        <c:v>1.5689324938109885</c:v>
                      </c:pt>
                      <c:pt idx="262">
                        <c:v>1.5587784293685074</c:v>
                      </c:pt>
                      <c:pt idx="263">
                        <c:v>1.5473723243630073</c:v>
                      </c:pt>
                      <c:pt idx="264">
                        <c:v>1.5372383792373605</c:v>
                      </c:pt>
                      <c:pt idx="265">
                        <c:v>1.5233854557768129</c:v>
                      </c:pt>
                      <c:pt idx="266">
                        <c:v>1.5090883597061464</c:v>
                      </c:pt>
                      <c:pt idx="267">
                        <c:v>1.4944554258083169</c:v>
                      </c:pt>
                      <c:pt idx="268">
                        <c:v>1.4793071278715684</c:v>
                      </c:pt>
                      <c:pt idx="269">
                        <c:v>1.4643445467056013</c:v>
                      </c:pt>
                      <c:pt idx="270">
                        <c:v>1.4475356313101144</c:v>
                      </c:pt>
                      <c:pt idx="271">
                        <c:v>1.4293013396988792</c:v>
                      </c:pt>
                      <c:pt idx="272">
                        <c:v>1.4125357582165743</c:v>
                      </c:pt>
                      <c:pt idx="273">
                        <c:v>1.3938015789639853</c:v>
                      </c:pt>
                      <c:pt idx="274">
                        <c:v>1.3748089438720583</c:v>
                      </c:pt>
                      <c:pt idx="275">
                        <c:v>1.3549016536840326</c:v>
                      </c:pt>
                      <c:pt idx="276">
                        <c:v>1.3347219788988607</c:v>
                      </c:pt>
                      <c:pt idx="277">
                        <c:v>1.3167631671642845</c:v>
                      </c:pt>
                      <c:pt idx="278">
                        <c:v>1.2985845905842837</c:v>
                      </c:pt>
                      <c:pt idx="279">
                        <c:v>1.2815419815855633</c:v>
                      </c:pt>
                      <c:pt idx="280">
                        <c:v>1.2639979373057324</c:v>
                      </c:pt>
                      <c:pt idx="281">
                        <c:v>1.2473453335256535</c:v>
                      </c:pt>
                      <c:pt idx="282">
                        <c:v>1.2320887008059491</c:v>
                      </c:pt>
                      <c:pt idx="283">
                        <c:v>1.2181599429973327</c:v>
                      </c:pt>
                      <c:pt idx="284">
                        <c:v>1.2044757122702452</c:v>
                      </c:pt>
                      <c:pt idx="285">
                        <c:v>1.192647101611217</c:v>
                      </c:pt>
                      <c:pt idx="286">
                        <c:v>1.1822051761740242</c:v>
                      </c:pt>
                      <c:pt idx="287">
                        <c:v>1.1714599133445547</c:v>
                      </c:pt>
                      <c:pt idx="288">
                        <c:v>1.1645063679185421</c:v>
                      </c:pt>
                      <c:pt idx="289">
                        <c:v>1.1559324436674605</c:v>
                      </c:pt>
                      <c:pt idx="290">
                        <c:v>1.1503872504198749</c:v>
                      </c:pt>
                      <c:pt idx="291">
                        <c:v>1.1461560033255684</c:v>
                      </c:pt>
                      <c:pt idx="292">
                        <c:v>1.1415904660438552</c:v>
                      </c:pt>
                      <c:pt idx="293">
                        <c:v>1.1372555270858626</c:v>
                      </c:pt>
                      <c:pt idx="294">
                        <c:v>1.1360158676408958</c:v>
                      </c:pt>
                      <c:pt idx="295">
                        <c:v>1.1336000019809789</c:v>
                      </c:pt>
                      <c:pt idx="296">
                        <c:v>1.1325398687477675</c:v>
                      </c:pt>
                      <c:pt idx="297">
                        <c:v>1.1283890989207999</c:v>
                      </c:pt>
                      <c:pt idx="298">
                        <c:v>1.1242321385348062</c:v>
                      </c:pt>
                      <c:pt idx="299">
                        <c:v>1.1198182699492312</c:v>
                      </c:pt>
                      <c:pt idx="300">
                        <c:v>1.1154539258358649</c:v>
                      </c:pt>
                      <c:pt idx="301">
                        <c:v>1.1134683040282589</c:v>
                      </c:pt>
                      <c:pt idx="302">
                        <c:v>1.1073907227044324</c:v>
                      </c:pt>
                      <c:pt idx="303">
                        <c:v>1.1017279088353515</c:v>
                      </c:pt>
                      <c:pt idx="304">
                        <c:v>1.100474320632576</c:v>
                      </c:pt>
                      <c:pt idx="305">
                        <c:v>1.0943951916689934</c:v>
                      </c:pt>
                      <c:pt idx="306">
                        <c:v>1.0905044253211198</c:v>
                      </c:pt>
                      <c:pt idx="307">
                        <c:v>1.0847595865449438</c:v>
                      </c:pt>
                      <c:pt idx="308">
                        <c:v>1.0749568363271911</c:v>
                      </c:pt>
                      <c:pt idx="309">
                        <c:v>1.0716804829626529</c:v>
                      </c:pt>
                      <c:pt idx="310">
                        <c:v>1.0651277762335774</c:v>
                      </c:pt>
                      <c:pt idx="311">
                        <c:v>1.0577997019864886</c:v>
                      </c:pt>
                      <c:pt idx="312">
                        <c:v>1.0504375796647565</c:v>
                      </c:pt>
                      <c:pt idx="313">
                        <c:v>1.0418543695751359</c:v>
                      </c:pt>
                      <c:pt idx="314">
                        <c:v>1.0338499767544509</c:v>
                      </c:pt>
                      <c:pt idx="315">
                        <c:v>1.0319169746985664</c:v>
                      </c:pt>
                      <c:pt idx="316">
                        <c:v>1.0220941051639787</c:v>
                      </c:pt>
                      <c:pt idx="317">
                        <c:v>1.0162564080024119</c:v>
                      </c:pt>
                      <c:pt idx="318">
                        <c:v>1.0045763707600088</c:v>
                      </c:pt>
                      <c:pt idx="319">
                        <c:v>0.99714150936972068</c:v>
                      </c:pt>
                      <c:pt idx="320">
                        <c:v>0.99156536332700462</c:v>
                      </c:pt>
                      <c:pt idx="321">
                        <c:v>0.98829055760222317</c:v>
                      </c:pt>
                      <c:pt idx="322">
                        <c:v>0.97686897619915769</c:v>
                      </c:pt>
                      <c:pt idx="323">
                        <c:v>0.97076044208020118</c:v>
                      </c:pt>
                      <c:pt idx="324">
                        <c:v>0.96801957207141687</c:v>
                      </c:pt>
                      <c:pt idx="325">
                        <c:v>0.96754754194568038</c:v>
                      </c:pt>
                      <c:pt idx="326">
                        <c:v>0.96689134268891885</c:v>
                      </c:pt>
                      <c:pt idx="327">
                        <c:v>0.96365677559780683</c:v>
                      </c:pt>
                      <c:pt idx="328">
                        <c:v>0.95837777638834132</c:v>
                      </c:pt>
                      <c:pt idx="329">
                        <c:v>0.95734550067074708</c:v>
                      </c:pt>
                      <c:pt idx="330">
                        <c:v>0.95745074017418996</c:v>
                      </c:pt>
                      <c:pt idx="331">
                        <c:v>0.95567404973371317</c:v>
                      </c:pt>
                      <c:pt idx="332">
                        <c:v>0.95566476389517407</c:v>
                      </c:pt>
                      <c:pt idx="333">
                        <c:v>0.95459534482342356</c:v>
                      </c:pt>
                      <c:pt idx="334">
                        <c:v>0.95637048762414401</c:v>
                      </c:pt>
                      <c:pt idx="335">
                        <c:v>0.95772776769060586</c:v>
                      </c:pt>
                      <c:pt idx="336">
                        <c:v>0.9623304483264753</c:v>
                      </c:pt>
                      <c:pt idx="337">
                        <c:v>0.96676907914815424</c:v>
                      </c:pt>
                      <c:pt idx="338">
                        <c:v>0.97495454582035135</c:v>
                      </c:pt>
                      <c:pt idx="339">
                        <c:v>0.97967175179820265</c:v>
                      </c:pt>
                      <c:pt idx="340">
                        <c:v>0.98309667857936578</c:v>
                      </c:pt>
                      <c:pt idx="341">
                        <c:v>0.98771328797304381</c:v>
                      </c:pt>
                      <c:pt idx="342">
                        <c:v>0.99174488953876017</c:v>
                      </c:pt>
                      <c:pt idx="343">
                        <c:v>0.9925496622121468</c:v>
                      </c:pt>
                      <c:pt idx="344">
                        <c:v>0.99245680382675594</c:v>
                      </c:pt>
                      <c:pt idx="345">
                        <c:v>0.98573076144495086</c:v>
                      </c:pt>
                      <c:pt idx="346">
                        <c:v>0.98586695374352407</c:v>
                      </c:pt>
                      <c:pt idx="347">
                        <c:v>0.98622910144654796</c:v>
                      </c:pt>
                      <c:pt idx="348">
                        <c:v>0.98342477820774643</c:v>
                      </c:pt>
                      <c:pt idx="349">
                        <c:v>0.9823708355335613</c:v>
                      </c:pt>
                      <c:pt idx="350">
                        <c:v>0.98354394646899812</c:v>
                      </c:pt>
                      <c:pt idx="351">
                        <c:v>0.98402371479351702</c:v>
                      </c:pt>
                      <c:pt idx="352">
                        <c:v>0.98511789610137179</c:v>
                      </c:pt>
                      <c:pt idx="353">
                        <c:v>0.98192047236441604</c:v>
                      </c:pt>
                      <c:pt idx="354">
                        <c:v>0.98256738578263836</c:v>
                      </c:pt>
                      <c:pt idx="355">
                        <c:v>0.9822392861542576</c:v>
                      </c:pt>
                      <c:pt idx="356">
                        <c:v>0.9826834587643769</c:v>
                      </c:pt>
                      <c:pt idx="357">
                        <c:v>0.98258286218020352</c:v>
                      </c:pt>
                      <c:pt idx="358">
                        <c:v>0.98039140428498128</c:v>
                      </c:pt>
                      <c:pt idx="359">
                        <c:v>0.97841971123518379</c:v>
                      </c:pt>
                      <c:pt idx="360">
                        <c:v>0.97431846588042448</c:v>
                      </c:pt>
                      <c:pt idx="361">
                        <c:v>0.9700934093451441</c:v>
                      </c:pt>
                      <c:pt idx="362">
                        <c:v>0.96389665976006633</c:v>
                      </c:pt>
                      <c:pt idx="363">
                        <c:v>0.96126876745350742</c:v>
                      </c:pt>
                      <c:pt idx="364">
                        <c:v>0.95674192116570711</c:v>
                      </c:pt>
                      <c:pt idx="365">
                        <c:v>0.95501785047695176</c:v>
                      </c:pt>
                      <c:pt idx="366">
                        <c:v>0.95614298457993652</c:v>
                      </c:pt>
                      <c:pt idx="367">
                        <c:v>0.95826325104635923</c:v>
                      </c:pt>
                      <c:pt idx="368">
                        <c:v>0.9598557723558111</c:v>
                      </c:pt>
                      <c:pt idx="369">
                        <c:v>0.96411178168622158</c:v>
                      </c:pt>
                      <c:pt idx="370">
                        <c:v>0.96211223112080702</c:v>
                      </c:pt>
                      <c:pt idx="371">
                        <c:v>0.96341689143554732</c:v>
                      </c:pt>
                      <c:pt idx="372">
                        <c:v>0.96648276579319958</c:v>
                      </c:pt>
                      <c:pt idx="373">
                        <c:v>0.96546132355390102</c:v>
                      </c:pt>
                      <c:pt idx="374">
                        <c:v>0.96553251498270054</c:v>
                      </c:pt>
                      <c:pt idx="375">
                        <c:v>0.96743765952296801</c:v>
                      </c:pt>
                      <c:pt idx="376">
                        <c:v>0.96638371684878266</c:v>
                      </c:pt>
                      <c:pt idx="377">
                        <c:v>0.97042150897352486</c:v>
                      </c:pt>
                      <c:pt idx="378">
                        <c:v>0.97164104910165705</c:v>
                      </c:pt>
                      <c:pt idx="379">
                        <c:v>0.97084710990656586</c:v>
                      </c:pt>
                      <c:pt idx="380">
                        <c:v>0.9740770340784084</c:v>
                      </c:pt>
                      <c:pt idx="381">
                        <c:v>0.97719862346729502</c:v>
                      </c:pt>
                      <c:pt idx="382">
                        <c:v>0.98017009179979986</c:v>
                      </c:pt>
                      <c:pt idx="383">
                        <c:v>0.98413669249574243</c:v>
                      </c:pt>
                      <c:pt idx="384">
                        <c:v>0.98448491144095807</c:v>
                      </c:pt>
                      <c:pt idx="385">
                        <c:v>0.98585921554474154</c:v>
                      </c:pt>
                      <c:pt idx="386">
                        <c:v>0.98644577101245978</c:v>
                      </c:pt>
                      <c:pt idx="387">
                        <c:v>0.98663922598202392</c:v>
                      </c:pt>
                      <c:pt idx="388">
                        <c:v>0.98873318257258591</c:v>
                      </c:pt>
                      <c:pt idx="389">
                        <c:v>0.9881450794651111</c:v>
                      </c:pt>
                      <c:pt idx="390">
                        <c:v>0.99046653909988047</c:v>
                      </c:pt>
                      <c:pt idx="391">
                        <c:v>0.98822091381318011</c:v>
                      </c:pt>
                      <c:pt idx="392">
                        <c:v>0.98828436704319722</c:v>
                      </c:pt>
                      <c:pt idx="393">
                        <c:v>0.98954259816524215</c:v>
                      </c:pt>
                      <c:pt idx="394">
                        <c:v>0.98875484952917714</c:v>
                      </c:pt>
                      <c:pt idx="395">
                        <c:v>0.98769162101645269</c:v>
                      </c:pt>
                      <c:pt idx="396">
                        <c:v>0.9869936354862654</c:v>
                      </c:pt>
                      <c:pt idx="397">
                        <c:v>0.98234916857697019</c:v>
                      </c:pt>
                      <c:pt idx="398">
                        <c:v>0.98465205653466126</c:v>
                      </c:pt>
                      <c:pt idx="399">
                        <c:v>0.98403145299229955</c:v>
                      </c:pt>
                      <c:pt idx="400">
                        <c:v>0.98149796671088785</c:v>
                      </c:pt>
                      <c:pt idx="401">
                        <c:v>0.98034342745252934</c:v>
                      </c:pt>
                      <c:pt idx="402">
                        <c:v>0.97835935328467982</c:v>
                      </c:pt>
                      <c:pt idx="403">
                        <c:v>0.97373036277294944</c:v>
                      </c:pt>
                      <c:pt idx="404">
                        <c:v>0.97286523214905873</c:v>
                      </c:pt>
                      <c:pt idx="405">
                        <c:v>0.97045400940841164</c:v>
                      </c:pt>
                      <c:pt idx="406">
                        <c:v>0.96938459033666113</c:v>
                      </c:pt>
                      <c:pt idx="407">
                        <c:v>0.96752123206981977</c:v>
                      </c:pt>
                      <c:pt idx="408">
                        <c:v>0.96388892156128381</c:v>
                      </c:pt>
                      <c:pt idx="409">
                        <c:v>0.95956172080207358</c:v>
                      </c:pt>
                      <c:pt idx="410">
                        <c:v>0.95781907843624015</c:v>
                      </c:pt>
                      <c:pt idx="411">
                        <c:v>0.95402117047375734</c:v>
                      </c:pt>
                      <c:pt idx="412">
                        <c:v>0.94798847070286996</c:v>
                      </c:pt>
                      <c:pt idx="413">
                        <c:v>0.94185672198756576</c:v>
                      </c:pt>
                      <c:pt idx="414">
                        <c:v>0.93723237439510509</c:v>
                      </c:pt>
                      <c:pt idx="415">
                        <c:v>0.93276743369756532</c:v>
                      </c:pt>
                      <c:pt idx="416">
                        <c:v>0.92861356859108457</c:v>
                      </c:pt>
                      <c:pt idx="417">
                        <c:v>0.9235140955933745</c:v>
                      </c:pt>
                      <c:pt idx="418">
                        <c:v>0.91654043085052705</c:v>
                      </c:pt>
                      <c:pt idx="419">
                        <c:v>0.91023534648249338</c:v>
                      </c:pt>
                      <c:pt idx="420">
                        <c:v>0.90530301857848683</c:v>
                      </c:pt>
                      <c:pt idx="421">
                        <c:v>0.89835102079223073</c:v>
                      </c:pt>
                      <c:pt idx="422">
                        <c:v>0.89299463959493941</c:v>
                      </c:pt>
                      <c:pt idx="423">
                        <c:v>0.88464202782903911</c:v>
                      </c:pt>
                      <c:pt idx="424">
                        <c:v>0.87691466252477013</c:v>
                      </c:pt>
                      <c:pt idx="425">
                        <c:v>0.87090672498998678</c:v>
                      </c:pt>
                      <c:pt idx="426">
                        <c:v>0.86583665714765046</c:v>
                      </c:pt>
                      <c:pt idx="427">
                        <c:v>0.85794214674967806</c:v>
                      </c:pt>
                      <c:pt idx="428">
                        <c:v>0.84984799082311524</c:v>
                      </c:pt>
                      <c:pt idx="429">
                        <c:v>0.84154335588966689</c:v>
                      </c:pt>
                      <c:pt idx="430">
                        <c:v>0.83562827674027451</c:v>
                      </c:pt>
                      <c:pt idx="431">
                        <c:v>0.82887282920309568</c:v>
                      </c:pt>
                      <c:pt idx="432">
                        <c:v>0.82054343203354296</c:v>
                      </c:pt>
                      <c:pt idx="433">
                        <c:v>0.81202506804972019</c:v>
                      </c:pt>
                      <c:pt idx="434">
                        <c:v>0.80351970423985208</c:v>
                      </c:pt>
                      <c:pt idx="435">
                        <c:v>0.79671952991370987</c:v>
                      </c:pt>
                      <c:pt idx="436">
                        <c:v>0.78727289160393055</c:v>
                      </c:pt>
                      <c:pt idx="437">
                        <c:v>0.77860456132770173</c:v>
                      </c:pt>
                      <c:pt idx="438">
                        <c:v>0.76879314432731227</c:v>
                      </c:pt>
                      <c:pt idx="439">
                        <c:v>0.75995643084557474</c:v>
                      </c:pt>
                      <c:pt idx="440">
                        <c:v>0.75075215292166542</c:v>
                      </c:pt>
                      <c:pt idx="441">
                        <c:v>0.74225653924226331</c:v>
                      </c:pt>
                      <c:pt idx="442">
                        <c:v>0.73311014304524758</c:v>
                      </c:pt>
                      <c:pt idx="443">
                        <c:v>0.72486323507471706</c:v>
                      </c:pt>
                      <c:pt idx="444">
                        <c:v>0.71572658900816732</c:v>
                      </c:pt>
                      <c:pt idx="445">
                        <c:v>0.70827981079175395</c:v>
                      </c:pt>
                      <c:pt idx="446">
                        <c:v>0.70064081571758174</c:v>
                      </c:pt>
                      <c:pt idx="447">
                        <c:v>0.69322916892364128</c:v>
                      </c:pt>
                      <c:pt idx="448">
                        <c:v>0.68563815068192102</c:v>
                      </c:pt>
                      <c:pt idx="449">
                        <c:v>0.67756009020882613</c:v>
                      </c:pt>
                      <c:pt idx="450">
                        <c:v>0.67005156116612796</c:v>
                      </c:pt>
                      <c:pt idx="451">
                        <c:v>0.66261035445283822</c:v>
                      </c:pt>
                      <c:pt idx="452">
                        <c:v>0.65481117866386696</c:v>
                      </c:pt>
                      <c:pt idx="453">
                        <c:v>0.64717435028535386</c:v>
                      </c:pt>
                      <c:pt idx="454">
                        <c:v>0.63983807354755562</c:v>
                      </c:pt>
                      <c:pt idx="455">
                        <c:v>0.63189001481400786</c:v>
                      </c:pt>
                      <c:pt idx="456">
                        <c:v>0.62524305682376036</c:v>
                      </c:pt>
                      <c:pt idx="457">
                        <c:v>0.61777027825943776</c:v>
                      </c:pt>
                      <c:pt idx="458">
                        <c:v>0.61098202075942076</c:v>
                      </c:pt>
                      <c:pt idx="459">
                        <c:v>0.60386597315897406</c:v>
                      </c:pt>
                      <c:pt idx="460">
                        <c:v>0.59691784447210949</c:v>
                      </c:pt>
                      <c:pt idx="461">
                        <c:v>0.59031669661865471</c:v>
                      </c:pt>
                      <c:pt idx="462">
                        <c:v>0.58339379445982109</c:v>
                      </c:pt>
                      <c:pt idx="463">
                        <c:v>0.57612561387130934</c:v>
                      </c:pt>
                      <c:pt idx="464">
                        <c:v>0.56974500468315781</c:v>
                      </c:pt>
                      <c:pt idx="465">
                        <c:v>0.56312729708430853</c:v>
                      </c:pt>
                      <c:pt idx="466">
                        <c:v>0.55797783532246326</c:v>
                      </c:pt>
                      <c:pt idx="467">
                        <c:v>0.55228654488186246</c:v>
                      </c:pt>
                      <c:pt idx="468">
                        <c:v>0.54563819401583424</c:v>
                      </c:pt>
                      <c:pt idx="469">
                        <c:v>0.54041305266989537</c:v>
                      </c:pt>
                      <c:pt idx="470">
                        <c:v>0.53583838431361874</c:v>
                      </c:pt>
                      <c:pt idx="471">
                        <c:v>0.53123988230509178</c:v>
                      </c:pt>
                      <c:pt idx="472">
                        <c:v>0.52642842506606879</c:v>
                      </c:pt>
                      <c:pt idx="473">
                        <c:v>0.5210471268686977</c:v>
                      </c:pt>
                      <c:pt idx="474">
                        <c:v>0.51689480940197352</c:v>
                      </c:pt>
                      <c:pt idx="475">
                        <c:v>0.51233174834387074</c:v>
                      </c:pt>
                      <c:pt idx="476">
                        <c:v>0.50758219669510818</c:v>
                      </c:pt>
                      <c:pt idx="477">
                        <c:v>0.50290151501551039</c:v>
                      </c:pt>
                      <c:pt idx="478">
                        <c:v>0.49834000159716413</c:v>
                      </c:pt>
                      <c:pt idx="479">
                        <c:v>0.49402580101190885</c:v>
                      </c:pt>
                      <c:pt idx="480">
                        <c:v>0.48887401779042849</c:v>
                      </c:pt>
                      <c:pt idx="481">
                        <c:v>0.48428217063285467</c:v>
                      </c:pt>
                      <c:pt idx="482">
                        <c:v>0.48043380961430965</c:v>
                      </c:pt>
                      <c:pt idx="483">
                        <c:v>0.47592073732034235</c:v>
                      </c:pt>
                      <c:pt idx="484">
                        <c:v>0.47076601358332465</c:v>
                      </c:pt>
                      <c:pt idx="485">
                        <c:v>0.46624798884213647</c:v>
                      </c:pt>
                      <c:pt idx="486">
                        <c:v>0.46183458454848852</c:v>
                      </c:pt>
                      <c:pt idx="487">
                        <c:v>0.45840578866793413</c:v>
                      </c:pt>
                      <c:pt idx="488">
                        <c:v>0.45529843756480748</c:v>
                      </c:pt>
                      <c:pt idx="489">
                        <c:v>0.45066016121453822</c:v>
                      </c:pt>
                      <c:pt idx="490">
                        <c:v>0.44786326664656795</c:v>
                      </c:pt>
                      <c:pt idx="491">
                        <c:v>0.44481302345045665</c:v>
                      </c:pt>
                      <c:pt idx="492">
                        <c:v>0.44220633380856195</c:v>
                      </c:pt>
                      <c:pt idx="493">
                        <c:v>0.43887983691591309</c:v>
                      </c:pt>
                      <c:pt idx="494">
                        <c:v>0.43594690481334536</c:v>
                      </c:pt>
                      <c:pt idx="495">
                        <c:v>0.4334793479855612</c:v>
                      </c:pt>
                      <c:pt idx="496">
                        <c:v>0.43226367695682033</c:v>
                      </c:pt>
                      <c:pt idx="497">
                        <c:v>0.43007500481315969</c:v>
                      </c:pt>
                      <c:pt idx="498">
                        <c:v>0.42789066606081738</c:v>
                      </c:pt>
                      <c:pt idx="499">
                        <c:v>0.4269040457160404</c:v>
                      </c:pt>
                      <c:pt idx="500">
                        <c:v>0.42534557248123173</c:v>
                      </c:pt>
                      <c:pt idx="501">
                        <c:v>0.42379019452593636</c:v>
                      </c:pt>
                      <c:pt idx="502">
                        <c:v>0.42044651883199002</c:v>
                      </c:pt>
                      <c:pt idx="503">
                        <c:v>0.41775161372397418</c:v>
                      </c:pt>
                      <c:pt idx="504">
                        <c:v>0.41495007623673441</c:v>
                      </c:pt>
                      <c:pt idx="505">
                        <c:v>0.41309832526806667</c:v>
                      </c:pt>
                      <c:pt idx="506">
                        <c:v>0.40898841313067097</c:v>
                      </c:pt>
                      <c:pt idx="507">
                        <c:v>0.40803135270524327</c:v>
                      </c:pt>
                      <c:pt idx="508">
                        <c:v>0.40633250854451908</c:v>
                      </c:pt>
                      <c:pt idx="509">
                        <c:v>0.40474447539036112</c:v>
                      </c:pt>
                      <c:pt idx="510">
                        <c:v>0.40366778241175522</c:v>
                      </c:pt>
                      <c:pt idx="511">
                        <c:v>0.40254450547647808</c:v>
                      </c:pt>
                      <c:pt idx="512">
                        <c:v>0.40133657264651978</c:v>
                      </c:pt>
                      <c:pt idx="513">
                        <c:v>0.3998457312690708</c:v>
                      </c:pt>
                      <c:pt idx="514">
                        <c:v>0.39676082094241361</c:v>
                      </c:pt>
                      <c:pt idx="515">
                        <c:v>0.39471422212840085</c:v>
                      </c:pt>
                      <c:pt idx="516">
                        <c:v>0.39354126595693978</c:v>
                      </c:pt>
                      <c:pt idx="517">
                        <c:v>0.39187321982737011</c:v>
                      </c:pt>
                      <c:pt idx="518">
                        <c:v>0.3913479508940097</c:v>
                      </c:pt>
                      <c:pt idx="519">
                        <c:v>0.38964446381401585</c:v>
                      </c:pt>
                      <c:pt idx="520">
                        <c:v>0.3894841283352411</c:v>
                      </c:pt>
                      <c:pt idx="521">
                        <c:v>0.38962264209344893</c:v>
                      </c:pt>
                      <c:pt idx="522">
                        <c:v>0.3890040504827707</c:v>
                      </c:pt>
                      <c:pt idx="523">
                        <c:v>0.38790259526806048</c:v>
                      </c:pt>
                      <c:pt idx="524">
                        <c:v>0.38711298946428763</c:v>
                      </c:pt>
                      <c:pt idx="525">
                        <c:v>0.38528692931557806</c:v>
                      </c:pt>
                      <c:pt idx="526">
                        <c:v>0.38385737447248691</c:v>
                      </c:pt>
                      <c:pt idx="527">
                        <c:v>0.38216193511922703</c:v>
                      </c:pt>
                      <c:pt idx="528">
                        <c:v>0.37993704820526414</c:v>
                      </c:pt>
                      <c:pt idx="529">
                        <c:v>0.37892659420823688</c:v>
                      </c:pt>
                      <c:pt idx="530">
                        <c:v>0.37752211112920142</c:v>
                      </c:pt>
                      <c:pt idx="531">
                        <c:v>0.37573984918560105</c:v>
                      </c:pt>
                      <c:pt idx="532">
                        <c:v>0.37405044562739159</c:v>
                      </c:pt>
                      <c:pt idx="533">
                        <c:v>0.37358398700477841</c:v>
                      </c:pt>
                      <c:pt idx="534">
                        <c:v>0.37254490167225573</c:v>
                      </c:pt>
                      <c:pt idx="535">
                        <c:v>0.37144127976188629</c:v>
                      </c:pt>
                      <c:pt idx="536">
                        <c:v>0.36976518590558288</c:v>
                      </c:pt>
                      <c:pt idx="537">
                        <c:v>0.36889726953013047</c:v>
                      </c:pt>
                      <c:pt idx="538">
                        <c:v>0.36788279166973625</c:v>
                      </c:pt>
                      <c:pt idx="539">
                        <c:v>0.36842694180812607</c:v>
                      </c:pt>
                      <c:pt idx="540">
                        <c:v>0.36752667976176256</c:v>
                      </c:pt>
                      <c:pt idx="541">
                        <c:v>0.36678458649851453</c:v>
                      </c:pt>
                      <c:pt idx="542">
                        <c:v>0.36614510175112341</c:v>
                      </c:pt>
                      <c:pt idx="543">
                        <c:v>0.36472947566584113</c:v>
                      </c:pt>
                      <c:pt idx="544">
                        <c:v>0.36294628513838695</c:v>
                      </c:pt>
                      <c:pt idx="545">
                        <c:v>0.36243556401873755</c:v>
                      </c:pt>
                      <c:pt idx="546">
                        <c:v>0.36015620018534533</c:v>
                      </c:pt>
                      <c:pt idx="547">
                        <c:v>0.35902735174694489</c:v>
                      </c:pt>
                      <c:pt idx="548">
                        <c:v>0.35812987545214292</c:v>
                      </c:pt>
                      <c:pt idx="549">
                        <c:v>0.35652884212403047</c:v>
                      </c:pt>
                      <c:pt idx="550">
                        <c:v>0.35578024877380504</c:v>
                      </c:pt>
                      <c:pt idx="551">
                        <c:v>0.35516305003890758</c:v>
                      </c:pt>
                      <c:pt idx="552">
                        <c:v>0.35271685063976321</c:v>
                      </c:pt>
                      <c:pt idx="553">
                        <c:v>0.35228459485576924</c:v>
                      </c:pt>
                      <c:pt idx="554">
                        <c:v>0.35026631784930079</c:v>
                      </c:pt>
                      <c:pt idx="555">
                        <c:v>0.34834910171893246</c:v>
                      </c:pt>
                      <c:pt idx="556">
                        <c:v>0.34787660730126924</c:v>
                      </c:pt>
                      <c:pt idx="557">
                        <c:v>0.34687234386326782</c:v>
                      </c:pt>
                      <c:pt idx="558">
                        <c:v>0.34538568111316159</c:v>
                      </c:pt>
                      <c:pt idx="559">
                        <c:v>0.34580323431946869</c:v>
                      </c:pt>
                      <c:pt idx="560">
                        <c:v>0.34434086951353982</c:v>
                      </c:pt>
                      <c:pt idx="561">
                        <c:v>0.34394668566755576</c:v>
                      </c:pt>
                      <c:pt idx="562">
                        <c:v>0.34358902611982572</c:v>
                      </c:pt>
                      <c:pt idx="563">
                        <c:v>0.34209152989142377</c:v>
                      </c:pt>
                      <c:pt idx="564">
                        <c:v>0.34089195431615055</c:v>
                      </c:pt>
                      <c:pt idx="565">
                        <c:v>0.33994572736901857</c:v>
                      </c:pt>
                      <c:pt idx="566">
                        <c:v>0.33831265789794612</c:v>
                      </c:pt>
                      <c:pt idx="567">
                        <c:v>0.33685694794297016</c:v>
                      </c:pt>
                      <c:pt idx="568">
                        <c:v>0.33592712597725716</c:v>
                      </c:pt>
                      <c:pt idx="569">
                        <c:v>0.33525668843473577</c:v>
                      </c:pt>
                      <c:pt idx="570">
                        <c:v>0.33402956487179669</c:v>
                      </c:pt>
                      <c:pt idx="571">
                        <c:v>0.3329409550670655</c:v>
                      </c:pt>
                      <c:pt idx="572">
                        <c:v>0.33282658448905922</c:v>
                      </c:pt>
                      <c:pt idx="573">
                        <c:v>0.33185961916918988</c:v>
                      </c:pt>
                      <c:pt idx="574">
                        <c:v>0.3309561070793377</c:v>
                      </c:pt>
                      <c:pt idx="575">
                        <c:v>0.32942518183219505</c:v>
                      </c:pt>
                      <c:pt idx="576">
                        <c:v>0.32718327088091026</c:v>
                      </c:pt>
                      <c:pt idx="577">
                        <c:v>0.32642972508346429</c:v>
                      </c:pt>
                      <c:pt idx="578">
                        <c:v>0.32563841687595929</c:v>
                      </c:pt>
                      <c:pt idx="579">
                        <c:v>0.32396077537989915</c:v>
                      </c:pt>
                      <c:pt idx="580">
                        <c:v>0.32290528506595723</c:v>
                      </c:pt>
                      <c:pt idx="581">
                        <c:v>0.32115072587399873</c:v>
                      </c:pt>
                      <c:pt idx="582">
                        <c:v>0.32026129730593067</c:v>
                      </c:pt>
                      <c:pt idx="583">
                        <c:v>0.3191469966812413</c:v>
                      </c:pt>
                      <c:pt idx="584">
                        <c:v>0.31807370851009964</c:v>
                      </c:pt>
                      <c:pt idx="585">
                        <c:v>0.31719944681164541</c:v>
                      </c:pt>
                      <c:pt idx="586">
                        <c:v>0.31621189788301457</c:v>
                      </c:pt>
                      <c:pt idx="587">
                        <c:v>0.31447296985259654</c:v>
                      </c:pt>
                      <c:pt idx="588">
                        <c:v>0.31466348430662328</c:v>
                      </c:pt>
                      <c:pt idx="589">
                        <c:v>0.31330790664389363</c:v>
                      </c:pt>
                      <c:pt idx="590">
                        <c:v>0.31275261349925676</c:v>
                      </c:pt>
                      <c:pt idx="591">
                        <c:v>0.31183950604291427</c:v>
                      </c:pt>
                      <c:pt idx="592">
                        <c:v>0.31067552618204081</c:v>
                      </c:pt>
                      <c:pt idx="593">
                        <c:v>0.30978129993072778</c:v>
                      </c:pt>
                      <c:pt idx="594">
                        <c:v>0.30987895599936366</c:v>
                      </c:pt>
                      <c:pt idx="595">
                        <c:v>0.30911411243169484</c:v>
                      </c:pt>
                      <c:pt idx="596">
                        <c:v>0.30968054858257876</c:v>
                      </c:pt>
                      <c:pt idx="597">
                        <c:v>0.30957592813503831</c:v>
                      </c:pt>
                      <c:pt idx="598">
                        <c:v>0.30902868271713541</c:v>
                      </c:pt>
                      <c:pt idx="599">
                        <c:v>0.3086047841878265</c:v>
                      </c:pt>
                      <c:pt idx="600">
                        <c:v>0.30808415817373552</c:v>
                      </c:pt>
                      <c:pt idx="601">
                        <c:v>0.30822638626735915</c:v>
                      </c:pt>
                      <c:pt idx="602">
                        <c:v>0.30817995707466367</c:v>
                      </c:pt>
                      <c:pt idx="603">
                        <c:v>0.30792010835954514</c:v>
                      </c:pt>
                      <c:pt idx="604">
                        <c:v>0.30855634306344776</c:v>
                      </c:pt>
                      <c:pt idx="605">
                        <c:v>0.3091331484007</c:v>
                      </c:pt>
                      <c:pt idx="606">
                        <c:v>0.3093594133331023</c:v>
                      </c:pt>
                      <c:pt idx="607">
                        <c:v>0.30989257522922087</c:v>
                      </c:pt>
                      <c:pt idx="608">
                        <c:v>0.30996717146548486</c:v>
                      </c:pt>
                      <c:pt idx="609">
                        <c:v>0.31029310439820651</c:v>
                      </c:pt>
                      <c:pt idx="610">
                        <c:v>0.31010382805598496</c:v>
                      </c:pt>
                      <c:pt idx="611">
                        <c:v>0.30991548029761723</c:v>
                      </c:pt>
                      <c:pt idx="612">
                        <c:v>0.31001654117371763</c:v>
                      </c:pt>
                      <c:pt idx="613">
                        <c:v>0.31019699596932698</c:v>
                      </c:pt>
                      <c:pt idx="614">
                        <c:v>0.31113238943816351</c:v>
                      </c:pt>
                      <c:pt idx="615">
                        <c:v>0.31132367771206837</c:v>
                      </c:pt>
                      <c:pt idx="616">
                        <c:v>0.3113298682710946</c:v>
                      </c:pt>
                      <c:pt idx="617">
                        <c:v>0.31193375730408596</c:v>
                      </c:pt>
                      <c:pt idx="618">
                        <c:v>0.312764994617309</c:v>
                      </c:pt>
                      <c:pt idx="619">
                        <c:v>0.31365643511706032</c:v>
                      </c:pt>
                      <c:pt idx="620">
                        <c:v>0.31480184330085553</c:v>
                      </c:pt>
                      <c:pt idx="621">
                        <c:v>0.31515888379268309</c:v>
                      </c:pt>
                      <c:pt idx="622">
                        <c:v>0.31631837549826264</c:v>
                      </c:pt>
                      <c:pt idx="623">
                        <c:v>0.31750804617909401</c:v>
                      </c:pt>
                      <c:pt idx="624">
                        <c:v>0.31798100488868458</c:v>
                      </c:pt>
                      <c:pt idx="625">
                        <c:v>0.31892846994762158</c:v>
                      </c:pt>
                      <c:pt idx="626">
                        <c:v>0.31960680045290135</c:v>
                      </c:pt>
                      <c:pt idx="627">
                        <c:v>0.32012649788313824</c:v>
                      </c:pt>
                      <c:pt idx="628">
                        <c:v>0.32031376229367631</c:v>
                      </c:pt>
                      <c:pt idx="629">
                        <c:v>0.32014739101985135</c:v>
                      </c:pt>
                      <c:pt idx="630">
                        <c:v>0.32039841818835768</c:v>
                      </c:pt>
                      <c:pt idx="631">
                        <c:v>0.32203411864701609</c:v>
                      </c:pt>
                      <c:pt idx="632">
                        <c:v>0.32183988985757372</c:v>
                      </c:pt>
                      <c:pt idx="633">
                        <c:v>0.32242195716999833</c:v>
                      </c:pt>
                      <c:pt idx="634">
                        <c:v>0.32315646699843936</c:v>
                      </c:pt>
                      <c:pt idx="635">
                        <c:v>0.32462765335098048</c:v>
                      </c:pt>
                      <c:pt idx="636">
                        <c:v>0.32598338577768593</c:v>
                      </c:pt>
                      <c:pt idx="637">
                        <c:v>0.32739452370767436</c:v>
                      </c:pt>
                      <c:pt idx="638">
                        <c:v>0.327214068912065</c:v>
                      </c:pt>
                      <c:pt idx="639">
                        <c:v>0.32854658674242271</c:v>
                      </c:pt>
                      <c:pt idx="640">
                        <c:v>0.32950643291941195</c:v>
                      </c:pt>
                      <c:pt idx="641">
                        <c:v>0.33052493464317312</c:v>
                      </c:pt>
                      <c:pt idx="642">
                        <c:v>0.33100454820371639</c:v>
                      </c:pt>
                      <c:pt idx="643">
                        <c:v>0.33180421366590668</c:v>
                      </c:pt>
                      <c:pt idx="644">
                        <c:v>0.3323212801085576</c:v>
                      </c:pt>
                      <c:pt idx="645">
                        <c:v>0.33328515014891386</c:v>
                      </c:pt>
                      <c:pt idx="646">
                        <c:v>0.33411019690311089</c:v>
                      </c:pt>
                      <c:pt idx="647">
                        <c:v>0.33497842280651469</c:v>
                      </c:pt>
                      <c:pt idx="648">
                        <c:v>0.33583999385896535</c:v>
                      </c:pt>
                      <c:pt idx="649">
                        <c:v>0.33729879909345467</c:v>
                      </c:pt>
                      <c:pt idx="650">
                        <c:v>0.33798270110185769</c:v>
                      </c:pt>
                      <c:pt idx="651">
                        <c:v>0.33829424098484367</c:v>
                      </c:pt>
                      <c:pt idx="652">
                        <c:v>0.33871488947066392</c:v>
                      </c:pt>
                      <c:pt idx="653">
                        <c:v>0.33881687893061813</c:v>
                      </c:pt>
                      <c:pt idx="654">
                        <c:v>0.33933410013724463</c:v>
                      </c:pt>
                      <c:pt idx="655">
                        <c:v>0.33894703543414084</c:v>
                      </c:pt>
                      <c:pt idx="656">
                        <c:v>0.33826143102200568</c:v>
                      </c:pt>
                      <c:pt idx="657">
                        <c:v>0.33877679506092445</c:v>
                      </c:pt>
                      <c:pt idx="658">
                        <c:v>0.33997822780390541</c:v>
                      </c:pt>
                      <c:pt idx="659">
                        <c:v>0.34129016202550139</c:v>
                      </c:pt>
                      <c:pt idx="660">
                        <c:v>0.34229813979891821</c:v>
                      </c:pt>
                      <c:pt idx="661">
                        <c:v>0.34267916870697174</c:v>
                      </c:pt>
                      <c:pt idx="662">
                        <c:v>0.34441995390509744</c:v>
                      </c:pt>
                      <c:pt idx="663">
                        <c:v>0.34606354732651418</c:v>
                      </c:pt>
                      <c:pt idx="664">
                        <c:v>0.34718837190154789</c:v>
                      </c:pt>
                      <c:pt idx="665">
                        <c:v>0.34763238974769139</c:v>
                      </c:pt>
                      <c:pt idx="666">
                        <c:v>0.34801852586694132</c:v>
                      </c:pt>
                      <c:pt idx="667">
                        <c:v>0.34904878965285202</c:v>
                      </c:pt>
                      <c:pt idx="668">
                        <c:v>0.34983003820193981</c:v>
                      </c:pt>
                      <c:pt idx="669">
                        <c:v>0.35029758017238238</c:v>
                      </c:pt>
                      <c:pt idx="670">
                        <c:v>0.35056098845894079</c:v>
                      </c:pt>
                      <c:pt idx="671">
                        <c:v>0.35076713407450827</c:v>
                      </c:pt>
                      <c:pt idx="672">
                        <c:v>0.35183082687915967</c:v>
                      </c:pt>
                      <c:pt idx="673">
                        <c:v>0.35247572836569874</c:v>
                      </c:pt>
                      <c:pt idx="674">
                        <c:v>0.35261284924812575</c:v>
                      </c:pt>
                      <c:pt idx="675">
                        <c:v>0.35364001775452331</c:v>
                      </c:pt>
                      <c:pt idx="676">
                        <c:v>0.3538032937488354</c:v>
                      </c:pt>
                      <c:pt idx="677">
                        <c:v>0.35403048726509156</c:v>
                      </c:pt>
                      <c:pt idx="678">
                        <c:v>0.35427841915408481</c:v>
                      </c:pt>
                      <c:pt idx="679">
                        <c:v>0.35441848055204939</c:v>
                      </c:pt>
                      <c:pt idx="680">
                        <c:v>0.35451226752129411</c:v>
                      </c:pt>
                      <c:pt idx="681">
                        <c:v>0.35437282517923224</c:v>
                      </c:pt>
                      <c:pt idx="682">
                        <c:v>0.35446769549630636</c:v>
                      </c:pt>
                      <c:pt idx="683">
                        <c:v>0.354704484379053</c:v>
                      </c:pt>
                      <c:pt idx="684">
                        <c:v>0.35508520375915514</c:v>
                      </c:pt>
                      <c:pt idx="685">
                        <c:v>0.35540664853658271</c:v>
                      </c:pt>
                      <c:pt idx="686">
                        <c:v>0.35513704969099835</c:v>
                      </c:pt>
                      <c:pt idx="687">
                        <c:v>0.35516846677805552</c:v>
                      </c:pt>
                      <c:pt idx="688">
                        <c:v>0.35555181714574369</c:v>
                      </c:pt>
                      <c:pt idx="689">
                        <c:v>0.35536687419484048</c:v>
                      </c:pt>
                      <c:pt idx="690">
                        <c:v>0.35518595510730416</c:v>
                      </c:pt>
                      <c:pt idx="691">
                        <c:v>0.35521427691484825</c:v>
                      </c:pt>
                      <c:pt idx="692">
                        <c:v>0.35520994352352997</c:v>
                      </c:pt>
                      <c:pt idx="693">
                        <c:v>0.35499513112532605</c:v>
                      </c:pt>
                      <c:pt idx="694">
                        <c:v>0.35502639344840747</c:v>
                      </c:pt>
                      <c:pt idx="695">
                        <c:v>0.35561140127636942</c:v>
                      </c:pt>
                      <c:pt idx="696">
                        <c:v>0.35520065768499104</c:v>
                      </c:pt>
                      <c:pt idx="697">
                        <c:v>0.35618464704218189</c:v>
                      </c:pt>
                      <c:pt idx="698">
                        <c:v>0.35711292136813833</c:v>
                      </c:pt>
                      <c:pt idx="699">
                        <c:v>0.35788643171844359</c:v>
                      </c:pt>
                      <c:pt idx="700">
                        <c:v>0.35847298718616188</c:v>
                      </c:pt>
                      <c:pt idx="701">
                        <c:v>0.35999524565066809</c:v>
                      </c:pt>
                      <c:pt idx="702">
                        <c:v>0.36088142417524721</c:v>
                      </c:pt>
                      <c:pt idx="703">
                        <c:v>0.36248415990709204</c:v>
                      </c:pt>
                      <c:pt idx="704">
                        <c:v>0.36301840515104028</c:v>
                      </c:pt>
                      <c:pt idx="705">
                        <c:v>0.36369255702897751</c:v>
                      </c:pt>
                      <c:pt idx="706">
                        <c:v>0.36385397585558166</c:v>
                      </c:pt>
                      <c:pt idx="707">
                        <c:v>0.36425311214878631</c:v>
                      </c:pt>
                      <c:pt idx="708">
                        <c:v>0.36383246366296607</c:v>
                      </c:pt>
                      <c:pt idx="709">
                        <c:v>0.36346195870525688</c:v>
                      </c:pt>
                      <c:pt idx="710">
                        <c:v>0.36255287511228135</c:v>
                      </c:pt>
                      <c:pt idx="711">
                        <c:v>0.3621241788997272</c:v>
                      </c:pt>
                      <c:pt idx="712">
                        <c:v>0.36155232600969578</c:v>
                      </c:pt>
                      <c:pt idx="713">
                        <c:v>0.36226795463310718</c:v>
                      </c:pt>
                      <c:pt idx="714">
                        <c:v>0.36310615632523474</c:v>
                      </c:pt>
                      <c:pt idx="715">
                        <c:v>0.36402282335301728</c:v>
                      </c:pt>
                      <c:pt idx="716">
                        <c:v>0.36455211614974464</c:v>
                      </c:pt>
                      <c:pt idx="717">
                        <c:v>0.36660041736748955</c:v>
                      </c:pt>
                      <c:pt idx="718">
                        <c:v>0.36819216485706313</c:v>
                      </c:pt>
                      <c:pt idx="719">
                        <c:v>0.36954975445147631</c:v>
                      </c:pt>
                      <c:pt idx="720">
                        <c:v>0.37101939316426086</c:v>
                      </c:pt>
                      <c:pt idx="721">
                        <c:v>0.37238766147299407</c:v>
                      </c:pt>
                      <c:pt idx="722">
                        <c:v>0.37376258463268008</c:v>
                      </c:pt>
                      <c:pt idx="723">
                        <c:v>0.3753862135012378</c:v>
                      </c:pt>
                      <c:pt idx="724">
                        <c:v>0.37592974458372513</c:v>
                      </c:pt>
                      <c:pt idx="725">
                        <c:v>0.37758850487475565</c:v>
                      </c:pt>
                      <c:pt idx="726">
                        <c:v>0.37918319287986657</c:v>
                      </c:pt>
                      <c:pt idx="727">
                        <c:v>0.37944969644593829</c:v>
                      </c:pt>
                      <c:pt idx="728">
                        <c:v>0.3808431912827025</c:v>
                      </c:pt>
                      <c:pt idx="729">
                        <c:v>0.3827453953074324</c:v>
                      </c:pt>
                      <c:pt idx="730">
                        <c:v>0.38432708313858877</c:v>
                      </c:pt>
                      <c:pt idx="731">
                        <c:v>0.38717613316635341</c:v>
                      </c:pt>
                      <c:pt idx="732">
                        <c:v>0.38894199012853453</c:v>
                      </c:pt>
                      <c:pt idx="733">
                        <c:v>0.39047848687880071</c:v>
                      </c:pt>
                      <c:pt idx="734">
                        <c:v>0.39335632300603635</c:v>
                      </c:pt>
                      <c:pt idx="735">
                        <c:v>0.39540493375173258</c:v>
                      </c:pt>
                      <c:pt idx="736">
                        <c:v>0.3975200930069589</c:v>
                      </c:pt>
                      <c:pt idx="737">
                        <c:v>0.39922063957141524</c:v>
                      </c:pt>
                      <c:pt idx="738">
                        <c:v>0.40092025755201766</c:v>
                      </c:pt>
                      <c:pt idx="739">
                        <c:v>0.40276349650202475</c:v>
                      </c:pt>
                      <c:pt idx="740">
                        <c:v>0.4048348575521416</c:v>
                      </c:pt>
                      <c:pt idx="741">
                        <c:v>0.40635262786135368</c:v>
                      </c:pt>
                      <c:pt idx="742">
                        <c:v>0.40819029530823725</c:v>
                      </c:pt>
                      <c:pt idx="743">
                        <c:v>0.40963532654889329</c:v>
                      </c:pt>
                      <c:pt idx="744">
                        <c:v>0.41243748309203576</c:v>
                      </c:pt>
                      <c:pt idx="745">
                        <c:v>0.41428474590540959</c:v>
                      </c:pt>
                      <c:pt idx="746">
                        <c:v>0.41613835404178501</c:v>
                      </c:pt>
                      <c:pt idx="747">
                        <c:v>0.41793052087982696</c:v>
                      </c:pt>
                      <c:pt idx="748">
                        <c:v>0.41977855751307908</c:v>
                      </c:pt>
                      <c:pt idx="749">
                        <c:v>0.42222491167619919</c:v>
                      </c:pt>
                      <c:pt idx="750">
                        <c:v>0.42402698340868278</c:v>
                      </c:pt>
                      <c:pt idx="751">
                        <c:v>0.42585861506051592</c:v>
                      </c:pt>
                      <c:pt idx="752">
                        <c:v>0.42748363680485441</c:v>
                      </c:pt>
                      <c:pt idx="753">
                        <c:v>0.42945811560621361</c:v>
                      </c:pt>
                      <c:pt idx="754">
                        <c:v>0.43143785638274501</c:v>
                      </c:pt>
                      <c:pt idx="755">
                        <c:v>0.43373594665719106</c:v>
                      </c:pt>
                      <c:pt idx="756">
                        <c:v>0.43435345492003968</c:v>
                      </c:pt>
                      <c:pt idx="757">
                        <c:v>0.43624002778322885</c:v>
                      </c:pt>
                      <c:pt idx="758">
                        <c:v>0.43765054665731479</c:v>
                      </c:pt>
                      <c:pt idx="759">
                        <c:v>0.43959453695547068</c:v>
                      </c:pt>
                      <c:pt idx="760">
                        <c:v>0.44165274306765723</c:v>
                      </c:pt>
                      <c:pt idx="761">
                        <c:v>0.44332388447673998</c:v>
                      </c:pt>
                      <c:pt idx="762">
                        <c:v>0.44494457282976035</c:v>
                      </c:pt>
                      <c:pt idx="763">
                        <c:v>0.44660720222018208</c:v>
                      </c:pt>
                      <c:pt idx="764">
                        <c:v>0.44800441139236191</c:v>
                      </c:pt>
                      <c:pt idx="765">
                        <c:v>0.44950809817978987</c:v>
                      </c:pt>
                      <c:pt idx="766">
                        <c:v>0.45026644166048135</c:v>
                      </c:pt>
                      <c:pt idx="767">
                        <c:v>0.45042461044359683</c:v>
                      </c:pt>
                      <c:pt idx="768">
                        <c:v>0.45137315885036366</c:v>
                      </c:pt>
                      <c:pt idx="769">
                        <c:v>0.45180959326170039</c:v>
                      </c:pt>
                      <c:pt idx="770">
                        <c:v>0.45331869678827608</c:v>
                      </c:pt>
                      <c:pt idx="771">
                        <c:v>0.4536639752179541</c:v>
                      </c:pt>
                      <c:pt idx="772">
                        <c:v>0.45409282619448382</c:v>
                      </c:pt>
                      <c:pt idx="773">
                        <c:v>0.45486494366900809</c:v>
                      </c:pt>
                      <c:pt idx="774">
                        <c:v>0.45573363386433879</c:v>
                      </c:pt>
                      <c:pt idx="775">
                        <c:v>0.45643332179825835</c:v>
                      </c:pt>
                      <c:pt idx="776">
                        <c:v>0.45726424958353007</c:v>
                      </c:pt>
                      <c:pt idx="777">
                        <c:v>0.45820769077910034</c:v>
                      </c:pt>
                      <c:pt idx="778">
                        <c:v>0.45816095205845381</c:v>
                      </c:pt>
                      <c:pt idx="779">
                        <c:v>0.45852851650062565</c:v>
                      </c:pt>
                      <c:pt idx="780">
                        <c:v>0.45829931105268601</c:v>
                      </c:pt>
                      <c:pt idx="781">
                        <c:v>0.4583958837734925</c:v>
                      </c:pt>
                      <c:pt idx="782">
                        <c:v>0.45798900928150504</c:v>
                      </c:pt>
                      <c:pt idx="783">
                        <c:v>0.45755272963414412</c:v>
                      </c:pt>
                      <c:pt idx="784">
                        <c:v>0.45652834687930832</c:v>
                      </c:pt>
                      <c:pt idx="785">
                        <c:v>0.4570033175205821</c:v>
                      </c:pt>
                      <c:pt idx="786">
                        <c:v>0.45704216327847053</c:v>
                      </c:pt>
                      <c:pt idx="787">
                        <c:v>0.45787788874698748</c:v>
                      </c:pt>
                      <c:pt idx="788">
                        <c:v>0.45783703105741558</c:v>
                      </c:pt>
                      <c:pt idx="789">
                        <c:v>0.45887658068186543</c:v>
                      </c:pt>
                      <c:pt idx="790">
                        <c:v>0.45949888662795924</c:v>
                      </c:pt>
                      <c:pt idx="791">
                        <c:v>0.45935511089457903</c:v>
                      </c:pt>
                      <c:pt idx="792">
                        <c:v>0.45902824937800352</c:v>
                      </c:pt>
                      <c:pt idx="793">
                        <c:v>0.45820536931946576</c:v>
                      </c:pt>
                      <c:pt idx="794">
                        <c:v>0.4579232345918533</c:v>
                      </c:pt>
                      <c:pt idx="795">
                        <c:v>0.45740059664607885</c:v>
                      </c:pt>
                      <c:pt idx="796">
                        <c:v>0.45634123723274578</c:v>
                      </c:pt>
                      <c:pt idx="797">
                        <c:v>0.45481712160053189</c:v>
                      </c:pt>
                      <c:pt idx="798">
                        <c:v>0.45453003442569884</c:v>
                      </c:pt>
                      <c:pt idx="799">
                        <c:v>0.45411619555480714</c:v>
                      </c:pt>
                      <c:pt idx="800">
                        <c:v>0.45433394846854858</c:v>
                      </c:pt>
                      <c:pt idx="801">
                        <c:v>0.45347934179500221</c:v>
                      </c:pt>
                      <c:pt idx="802">
                        <c:v>0.45312183701124775</c:v>
                      </c:pt>
                      <c:pt idx="803">
                        <c:v>0.45277516570578874</c:v>
                      </c:pt>
                      <c:pt idx="804">
                        <c:v>0.45362389134826048</c:v>
                      </c:pt>
                      <c:pt idx="805">
                        <c:v>0.45334717335979596</c:v>
                      </c:pt>
                      <c:pt idx="806">
                        <c:v>0.45379335790159858</c:v>
                      </c:pt>
                      <c:pt idx="807">
                        <c:v>0.45325013634706257</c:v>
                      </c:pt>
                      <c:pt idx="808">
                        <c:v>0.45294107268768702</c:v>
                      </c:pt>
                      <c:pt idx="809">
                        <c:v>0.45295020376225037</c:v>
                      </c:pt>
                      <c:pt idx="810">
                        <c:v>0.45275442733305143</c:v>
                      </c:pt>
                      <c:pt idx="811">
                        <c:v>0.45181717669650723</c:v>
                      </c:pt>
                      <c:pt idx="812">
                        <c:v>0.45095111748876265</c:v>
                      </c:pt>
                      <c:pt idx="813">
                        <c:v>0.45053201664269898</c:v>
                      </c:pt>
                      <c:pt idx="814">
                        <c:v>0.44995877087688657</c:v>
                      </c:pt>
                      <c:pt idx="815">
                        <c:v>0.44939883481298021</c:v>
                      </c:pt>
                      <c:pt idx="816">
                        <c:v>0.44888594699767181</c:v>
                      </c:pt>
                      <c:pt idx="817">
                        <c:v>0.44873954027670565</c:v>
                      </c:pt>
                      <c:pt idx="818">
                        <c:v>0.44860149081042477</c:v>
                      </c:pt>
                      <c:pt idx="819">
                        <c:v>0.44882574381114337</c:v>
                      </c:pt>
                      <c:pt idx="820">
                        <c:v>0.44844084580369864</c:v>
                      </c:pt>
                      <c:pt idx="821">
                        <c:v>0.44846235799631423</c:v>
                      </c:pt>
                      <c:pt idx="822">
                        <c:v>0.44899706753218938</c:v>
                      </c:pt>
                      <c:pt idx="823">
                        <c:v>0.44911252145802527</c:v>
                      </c:pt>
                      <c:pt idx="824">
                        <c:v>0.44972972019292251</c:v>
                      </c:pt>
                      <c:pt idx="825">
                        <c:v>0.4508310206436571</c:v>
                      </c:pt>
                      <c:pt idx="826">
                        <c:v>0.45191947568441276</c:v>
                      </c:pt>
                      <c:pt idx="827">
                        <c:v>0.45339979311151746</c:v>
                      </c:pt>
                      <c:pt idx="828">
                        <c:v>0.45456036816492645</c:v>
                      </c:pt>
                      <c:pt idx="829">
                        <c:v>0.45566089479578276</c:v>
                      </c:pt>
                      <c:pt idx="830">
                        <c:v>0.45751434816818259</c:v>
                      </c:pt>
                      <c:pt idx="831">
                        <c:v>0.45864598235814502</c:v>
                      </c:pt>
                      <c:pt idx="832">
                        <c:v>0.46047730448202678</c:v>
                      </c:pt>
                      <c:pt idx="833">
                        <c:v>0.46258983274966686</c:v>
                      </c:pt>
                      <c:pt idx="834">
                        <c:v>0.46432876078008467</c:v>
                      </c:pt>
                      <c:pt idx="835">
                        <c:v>0.46728862181441572</c:v>
                      </c:pt>
                      <c:pt idx="836">
                        <c:v>0.4697416308284888</c:v>
                      </c:pt>
                      <c:pt idx="837">
                        <c:v>0.47210998394788056</c:v>
                      </c:pt>
                      <c:pt idx="838">
                        <c:v>0.47481371060250865</c:v>
                      </c:pt>
                      <c:pt idx="839">
                        <c:v>0.47772683291619289</c:v>
                      </c:pt>
                      <c:pt idx="840">
                        <c:v>0.48160723007769785</c:v>
                      </c:pt>
                      <c:pt idx="841">
                        <c:v>0.48506945497699272</c:v>
                      </c:pt>
                      <c:pt idx="842">
                        <c:v>0.48782750378707462</c:v>
                      </c:pt>
                      <c:pt idx="843">
                        <c:v>0.49071292334911726</c:v>
                      </c:pt>
                      <c:pt idx="844">
                        <c:v>0.49442369919330831</c:v>
                      </c:pt>
                      <c:pt idx="845">
                        <c:v>0.49824636939189521</c:v>
                      </c:pt>
                      <c:pt idx="846">
                        <c:v>0.50174976150871364</c:v>
                      </c:pt>
                      <c:pt idx="847">
                        <c:v>0.50497256653767608</c:v>
                      </c:pt>
                      <c:pt idx="848">
                        <c:v>0.50939866147732749</c:v>
                      </c:pt>
                      <c:pt idx="849">
                        <c:v>0.51440310939398759</c:v>
                      </c:pt>
                      <c:pt idx="850">
                        <c:v>0.51979493154170309</c:v>
                      </c:pt>
                      <c:pt idx="851">
                        <c:v>0.52487536857040817</c:v>
                      </c:pt>
                      <c:pt idx="852">
                        <c:v>0.52951828783994681</c:v>
                      </c:pt>
                      <c:pt idx="853">
                        <c:v>0.53388758440053419</c:v>
                      </c:pt>
                      <c:pt idx="854">
                        <c:v>0.53858900445286928</c:v>
                      </c:pt>
                      <c:pt idx="855">
                        <c:v>0.54218510019110244</c:v>
                      </c:pt>
                      <c:pt idx="856">
                        <c:v>0.54534027336270552</c:v>
                      </c:pt>
                      <c:pt idx="857">
                        <c:v>0.54905228731870181</c:v>
                      </c:pt>
                      <c:pt idx="858">
                        <c:v>0.55253215531122113</c:v>
                      </c:pt>
                      <c:pt idx="859">
                        <c:v>0.55681803408893227</c:v>
                      </c:pt>
                      <c:pt idx="860">
                        <c:v>0.560871147847264</c:v>
                      </c:pt>
                      <c:pt idx="861">
                        <c:v>0.56454555415717711</c:v>
                      </c:pt>
                      <c:pt idx="862">
                        <c:v>0.56902937605974646</c:v>
                      </c:pt>
                      <c:pt idx="863">
                        <c:v>0.57426844616349393</c:v>
                      </c:pt>
                      <c:pt idx="864">
                        <c:v>0.57932319237224095</c:v>
                      </c:pt>
                      <c:pt idx="865">
                        <c:v>0.58541485721785125</c:v>
                      </c:pt>
                      <c:pt idx="866">
                        <c:v>0.59106606378875837</c:v>
                      </c:pt>
                      <c:pt idx="867">
                        <c:v>0.59791003632000983</c:v>
                      </c:pt>
                      <c:pt idx="868">
                        <c:v>0.6031220227280184</c:v>
                      </c:pt>
                      <c:pt idx="869">
                        <c:v>0.60862589399410549</c:v>
                      </c:pt>
                      <c:pt idx="870">
                        <c:v>0.61442226917417331</c:v>
                      </c:pt>
                      <c:pt idx="871">
                        <c:v>0.62108563214583978</c:v>
                      </c:pt>
                      <c:pt idx="872">
                        <c:v>0.62620754592001926</c:v>
                      </c:pt>
                      <c:pt idx="873">
                        <c:v>0.63270732336942226</c:v>
                      </c:pt>
                      <c:pt idx="874">
                        <c:v>0.63839412565472897</c:v>
                      </c:pt>
                      <c:pt idx="875">
                        <c:v>0.6463847444815809</c:v>
                      </c:pt>
                      <c:pt idx="876">
                        <c:v>0.654454757227942</c:v>
                      </c:pt>
                      <c:pt idx="877">
                        <c:v>0.66266746235985352</c:v>
                      </c:pt>
                      <c:pt idx="878">
                        <c:v>0.67038538706160777</c:v>
                      </c:pt>
                      <c:pt idx="879">
                        <c:v>0.6791078847293146</c:v>
                      </c:pt>
                      <c:pt idx="880">
                        <c:v>0.68738915030243974</c:v>
                      </c:pt>
                      <c:pt idx="881">
                        <c:v>0.69550977086883892</c:v>
                      </c:pt>
                      <c:pt idx="882">
                        <c:v>0.70402024188990342</c:v>
                      </c:pt>
                      <c:pt idx="883">
                        <c:v>0.71274908488061206</c:v>
                      </c:pt>
                      <c:pt idx="884">
                        <c:v>0.72058215398025083</c:v>
                      </c:pt>
                      <c:pt idx="885">
                        <c:v>0.72953772619528878</c:v>
                      </c:pt>
                      <c:pt idx="886">
                        <c:v>0.73741196251245078</c:v>
                      </c:pt>
                      <c:pt idx="887">
                        <c:v>0.74619667529836964</c:v>
                      </c:pt>
                      <c:pt idx="888">
                        <c:v>0.75593782945381316</c:v>
                      </c:pt>
                      <c:pt idx="889">
                        <c:v>0.7638332684356397</c:v>
                      </c:pt>
                      <c:pt idx="890">
                        <c:v>0.77255592086732205</c:v>
                      </c:pt>
                      <c:pt idx="891">
                        <c:v>0.78218920453173679</c:v>
                      </c:pt>
                      <c:pt idx="892">
                        <c:v>0.79019885932759404</c:v>
                      </c:pt>
                      <c:pt idx="893">
                        <c:v>0.79874956898232785</c:v>
                      </c:pt>
                      <c:pt idx="894">
                        <c:v>0.80727180206554194</c:v>
                      </c:pt>
                      <c:pt idx="895">
                        <c:v>0.81535883884922467</c:v>
                      </c:pt>
                      <c:pt idx="896">
                        <c:v>0.82570016770224419</c:v>
                      </c:pt>
                      <c:pt idx="897">
                        <c:v>0.83433444990382988</c:v>
                      </c:pt>
                      <c:pt idx="898">
                        <c:v>0.84341599999504768</c:v>
                      </c:pt>
                      <c:pt idx="899">
                        <c:v>0.85266159990045587</c:v>
                      </c:pt>
                      <c:pt idx="900">
                        <c:v>0.8620681543405414</c:v>
                      </c:pt>
                      <c:pt idx="901">
                        <c:v>0.86984349647726233</c:v>
                      </c:pt>
                      <c:pt idx="902">
                        <c:v>0.87858766110156061</c:v>
                      </c:pt>
                      <c:pt idx="903">
                        <c:v>0.88657657752468022</c:v>
                      </c:pt>
                      <c:pt idx="904">
                        <c:v>0.89433953854334924</c:v>
                      </c:pt>
                      <c:pt idx="905">
                        <c:v>0.9013426084415701</c:v>
                      </c:pt>
                      <c:pt idx="906">
                        <c:v>0.90846020368177305</c:v>
                      </c:pt>
                      <c:pt idx="907">
                        <c:v>0.91540755854875966</c:v>
                      </c:pt>
                      <c:pt idx="908">
                        <c:v>0.92256848770214495</c:v>
                      </c:pt>
                      <c:pt idx="909">
                        <c:v>0.92837368442882506</c:v>
                      </c:pt>
                      <c:pt idx="910">
                        <c:v>0.93324255910281473</c:v>
                      </c:pt>
                      <c:pt idx="911">
                        <c:v>0.93883572918285241</c:v>
                      </c:pt>
                      <c:pt idx="912">
                        <c:v>0.94411937131158763</c:v>
                      </c:pt>
                      <c:pt idx="913">
                        <c:v>0.94997718778998919</c:v>
                      </c:pt>
                      <c:pt idx="914">
                        <c:v>0.95668620613447253</c:v>
                      </c:pt>
                      <c:pt idx="915">
                        <c:v>0.9613972215532981</c:v>
                      </c:pt>
                      <c:pt idx="916">
                        <c:v>0.96587454336888989</c:v>
                      </c:pt>
                      <c:pt idx="917">
                        <c:v>0.97034722226521219</c:v>
                      </c:pt>
                      <c:pt idx="918">
                        <c:v>0.9745165637692581</c:v>
                      </c:pt>
                      <c:pt idx="919">
                        <c:v>0.97885769328627692</c:v>
                      </c:pt>
                      <c:pt idx="920">
                        <c:v>0.98198392559443293</c:v>
                      </c:pt>
                      <c:pt idx="921">
                        <c:v>0.98412585901744698</c:v>
                      </c:pt>
                      <c:pt idx="922">
                        <c:v>0.9874331651771151</c:v>
                      </c:pt>
                      <c:pt idx="923">
                        <c:v>0.99062749363455771</c:v>
                      </c:pt>
                      <c:pt idx="924">
                        <c:v>0.99286538072247554</c:v>
                      </c:pt>
                      <c:pt idx="925">
                        <c:v>0.99495778967328086</c:v>
                      </c:pt>
                      <c:pt idx="926">
                        <c:v>0.99623768775191712</c:v>
                      </c:pt>
                      <c:pt idx="927">
                        <c:v>0.99749282359444913</c:v>
                      </c:pt>
                      <c:pt idx="928">
                        <c:v>0.99822330955952321</c:v>
                      </c:pt>
                      <c:pt idx="929">
                        <c:v>0.99933761018421252</c:v>
                      </c:pt>
                      <c:pt idx="930">
                        <c:v>1</c:v>
                      </c:pt>
                      <c:pt idx="931">
                        <c:v>1.0011452534198197</c:v>
                      </c:pt>
                      <c:pt idx="932">
                        <c:v>1.000724295406048</c:v>
                      </c:pt>
                      <c:pt idx="933">
                        <c:v>1.0002290506839639</c:v>
                      </c:pt>
                      <c:pt idx="934">
                        <c:v>0.99914105993513536</c:v>
                      </c:pt>
                      <c:pt idx="935">
                        <c:v>0.99738603645124968</c:v>
                      </c:pt>
                      <c:pt idx="936">
                        <c:v>0.9967731711076705</c:v>
                      </c:pt>
                      <c:pt idx="937">
                        <c:v>0.9960256611052748</c:v>
                      </c:pt>
                      <c:pt idx="938">
                        <c:v>0.99477362054225593</c:v>
                      </c:pt>
                      <c:pt idx="939">
                        <c:v>0.99491290812034194</c:v>
                      </c:pt>
                      <c:pt idx="940">
                        <c:v>0.99446409259095325</c:v>
                      </c:pt>
                      <c:pt idx="941">
                        <c:v>0.99379086929687022</c:v>
                      </c:pt>
                      <c:pt idx="942">
                        <c:v>0.99347360314678501</c:v>
                      </c:pt>
                      <c:pt idx="943">
                        <c:v>0.99043249102523712</c:v>
                      </c:pt>
                      <c:pt idx="944">
                        <c:v>0.98689768182136173</c:v>
                      </c:pt>
                      <c:pt idx="945">
                        <c:v>0.98516587293382352</c:v>
                      </c:pt>
                      <c:pt idx="946">
                        <c:v>0.98305024938667052</c:v>
                      </c:pt>
                      <c:pt idx="947">
                        <c:v>0.98067462236042313</c:v>
                      </c:pt>
                      <c:pt idx="948">
                        <c:v>0.97691540539185318</c:v>
                      </c:pt>
                      <c:pt idx="949">
                        <c:v>0.97436179979360682</c:v>
                      </c:pt>
                      <c:pt idx="950">
                        <c:v>0.97181283711462996</c:v>
                      </c:pt>
                      <c:pt idx="951">
                        <c:v>0.96978697667335456</c:v>
                      </c:pt>
                      <c:pt idx="952">
                        <c:v>0.96521524883261534</c:v>
                      </c:pt>
                      <c:pt idx="953">
                        <c:v>0.96031851664300849</c:v>
                      </c:pt>
                      <c:pt idx="954">
                        <c:v>0.95567559737346974</c:v>
                      </c:pt>
                      <c:pt idx="955">
                        <c:v>0.95122922835300805</c:v>
                      </c:pt>
                      <c:pt idx="956">
                        <c:v>0.94634487728145322</c:v>
                      </c:pt>
                      <c:pt idx="957">
                        <c:v>0.94087087546266701</c:v>
                      </c:pt>
                      <c:pt idx="958">
                        <c:v>0.93431197817456513</c:v>
                      </c:pt>
                      <c:pt idx="959">
                        <c:v>0.92807498995581805</c:v>
                      </c:pt>
                      <c:pt idx="960">
                        <c:v>0.92018667011687161</c:v>
                      </c:pt>
                      <c:pt idx="961">
                        <c:v>0.91135274238669584</c:v>
                      </c:pt>
                      <c:pt idx="962">
                        <c:v>0.90273703186218823</c:v>
                      </c:pt>
                      <c:pt idx="963">
                        <c:v>0.89235855965501265</c:v>
                      </c:pt>
                      <c:pt idx="964">
                        <c:v>0.88379701652198295</c:v>
                      </c:pt>
                      <c:pt idx="965">
                        <c:v>0.87502808966158074</c:v>
                      </c:pt>
                      <c:pt idx="966">
                        <c:v>0.86423484999965949</c:v>
                      </c:pt>
                      <c:pt idx="967">
                        <c:v>0.85439186114823729</c:v>
                      </c:pt>
                      <c:pt idx="968">
                        <c:v>0.84455196757632822</c:v>
                      </c:pt>
                      <c:pt idx="969">
                        <c:v>0.83545339344778868</c:v>
                      </c:pt>
                      <c:pt idx="970">
                        <c:v>0.82550980801219298</c:v>
                      </c:pt>
                      <c:pt idx="971">
                        <c:v>0.81460204300828976</c:v>
                      </c:pt>
                      <c:pt idx="972">
                        <c:v>0.80272808650439564</c:v>
                      </c:pt>
                      <c:pt idx="973">
                        <c:v>0.79266935667091554</c:v>
                      </c:pt>
                      <c:pt idx="974">
                        <c:v>0.78301100124244516</c:v>
                      </c:pt>
                      <c:pt idx="975">
                        <c:v>0.77280756709173115</c:v>
                      </c:pt>
                      <c:pt idx="976">
                        <c:v>0.76224090189016336</c:v>
                      </c:pt>
                      <c:pt idx="977">
                        <c:v>0.7538672422235746</c:v>
                      </c:pt>
                      <c:pt idx="978">
                        <c:v>0.74347375791076076</c:v>
                      </c:pt>
                      <c:pt idx="979">
                        <c:v>0.73538888782273704</c:v>
                      </c:pt>
                      <c:pt idx="980">
                        <c:v>0.72510822644817297</c:v>
                      </c:pt>
                      <c:pt idx="981">
                        <c:v>0.71550218124347287</c:v>
                      </c:pt>
                      <c:pt idx="982">
                        <c:v>0.70541621295027801</c:v>
                      </c:pt>
                      <c:pt idx="983">
                        <c:v>0.69638573497102507</c:v>
                      </c:pt>
                      <c:pt idx="984">
                        <c:v>0.68420921489473263</c:v>
                      </c:pt>
                      <c:pt idx="985">
                        <c:v>0.67484908964734236</c:v>
                      </c:pt>
                      <c:pt idx="986">
                        <c:v>0.6638213825623096</c:v>
                      </c:pt>
                      <c:pt idx="987">
                        <c:v>0.65513865923634507</c:v>
                      </c:pt>
                      <c:pt idx="988">
                        <c:v>0.64494033229682735</c:v>
                      </c:pt>
                      <c:pt idx="989">
                        <c:v>0.63457981271082731</c:v>
                      </c:pt>
                      <c:pt idx="990">
                        <c:v>0.62529273605994451</c:v>
                      </c:pt>
                      <c:pt idx="991">
                        <c:v>0.6144010665095091</c:v>
                      </c:pt>
                      <c:pt idx="992">
                        <c:v>0.60484562912484685</c:v>
                      </c:pt>
                      <c:pt idx="993">
                        <c:v>0.59471973172593406</c:v>
                      </c:pt>
                      <c:pt idx="994">
                        <c:v>0.58379370457290403</c:v>
                      </c:pt>
                      <c:pt idx="995">
                        <c:v>0.57282264110295966</c:v>
                      </c:pt>
                      <c:pt idx="996">
                        <c:v>0.56379262741563352</c:v>
                      </c:pt>
                      <c:pt idx="997">
                        <c:v>0.54995843039614023</c:v>
                      </c:pt>
                      <c:pt idx="998">
                        <c:v>0.53980405642570739</c:v>
                      </c:pt>
                      <c:pt idx="999">
                        <c:v>0.52948052542988788</c:v>
                      </c:pt>
                      <c:pt idx="1000">
                        <c:v>0.51848856882323036</c:v>
                      </c:pt>
                      <c:pt idx="1001">
                        <c:v>0.50748980260164445</c:v>
                      </c:pt>
                      <c:pt idx="1002">
                        <c:v>0.49687438674774659</c:v>
                      </c:pt>
                      <c:pt idx="1003">
                        <c:v>0.48531785115791309</c:v>
                      </c:pt>
                      <c:pt idx="1004">
                        <c:v>0.47725449326250502</c:v>
                      </c:pt>
                      <c:pt idx="1005">
                        <c:v>0.46839827951983543</c:v>
                      </c:pt>
                      <c:pt idx="1006">
                        <c:v>0.45697793622857535</c:v>
                      </c:pt>
                      <c:pt idx="1007">
                        <c:v>0.4484154645116919</c:v>
                      </c:pt>
                      <c:pt idx="1008">
                        <c:v>0.43691402489719028</c:v>
                      </c:pt>
                      <c:pt idx="1009">
                        <c:v>0.42598830727211173</c:v>
                      </c:pt>
                      <c:pt idx="1010">
                        <c:v>0.41812010674999989</c:v>
                      </c:pt>
                      <c:pt idx="1011">
                        <c:v>0.4071490432800553</c:v>
                      </c:pt>
                      <c:pt idx="1012">
                        <c:v>0.39830846069892661</c:v>
                      </c:pt>
                      <c:pt idx="1013">
                        <c:v>0.38958812972687878</c:v>
                      </c:pt>
                      <c:pt idx="1014">
                        <c:v>0.37943932725956953</c:v>
                      </c:pt>
                      <c:pt idx="1015">
                        <c:v>0.37320667243214067</c:v>
                      </c:pt>
                      <c:pt idx="1016">
                        <c:v>0.3661516018381008</c:v>
                      </c:pt>
                      <c:pt idx="1017">
                        <c:v>0.35567825931385083</c:v>
                      </c:pt>
                      <c:pt idx="1018">
                        <c:v>0.34674899697467382</c:v>
                      </c:pt>
                      <c:pt idx="1019">
                        <c:v>0.33780534158576125</c:v>
                      </c:pt>
                      <c:pt idx="1020">
                        <c:v>0.32894819925923779</c:v>
                      </c:pt>
                      <c:pt idx="1021">
                        <c:v>0.32197732026795212</c:v>
                      </c:pt>
                      <c:pt idx="1022">
                        <c:v>0.31374434105523036</c:v>
                      </c:pt>
                      <c:pt idx="1023">
                        <c:v>0.3039841509307814</c:v>
                      </c:pt>
                      <c:pt idx="1024">
                        <c:v>0.29675899472750095</c:v>
                      </c:pt>
                      <c:pt idx="1025">
                        <c:v>0.29103071569671968</c:v>
                      </c:pt>
                      <c:pt idx="1026">
                        <c:v>0.28604452992918622</c:v>
                      </c:pt>
                      <c:pt idx="1027">
                        <c:v>0.27936832154754082</c:v>
                      </c:pt>
                      <c:pt idx="1028">
                        <c:v>0.27122216492515927</c:v>
                      </c:pt>
                      <c:pt idx="1029">
                        <c:v>0.26418396360446533</c:v>
                      </c:pt>
                      <c:pt idx="1030">
                        <c:v>0.26164939397522419</c:v>
                      </c:pt>
                      <c:pt idx="1031">
                        <c:v>0.25530639243315589</c:v>
                      </c:pt>
                      <c:pt idx="1032">
                        <c:v>0.24862786259187561</c:v>
                      </c:pt>
                      <c:pt idx="1033">
                        <c:v>0.24080640079041057</c:v>
                      </c:pt>
                      <c:pt idx="1034">
                        <c:v>0.23826502154624071</c:v>
                      </c:pt>
                      <c:pt idx="1035">
                        <c:v>0.23257435016154268</c:v>
                      </c:pt>
                      <c:pt idx="1036">
                        <c:v>0.22621943179334927</c:v>
                      </c:pt>
                      <c:pt idx="1037">
                        <c:v>0.21859931792420656</c:v>
                      </c:pt>
                      <c:pt idx="1038">
                        <c:v>0.21460284778096314</c:v>
                      </c:pt>
                      <c:pt idx="1039">
                        <c:v>0.21076470118481108</c:v>
                      </c:pt>
                      <c:pt idx="1040">
                        <c:v>0.206335820493598</c:v>
                      </c:pt>
                      <c:pt idx="1041">
                        <c:v>0.19728862800497479</c:v>
                      </c:pt>
                      <c:pt idx="1042">
                        <c:v>0.19302271378012253</c:v>
                      </c:pt>
                      <c:pt idx="1043">
                        <c:v>0.19202897429246554</c:v>
                      </c:pt>
                      <c:pt idx="1044">
                        <c:v>0.18819051816836213</c:v>
                      </c:pt>
                      <c:pt idx="1045">
                        <c:v>0.18506707161176777</c:v>
                      </c:pt>
                      <c:pt idx="1046">
                        <c:v>0.17935101893506286</c:v>
                      </c:pt>
                      <c:pt idx="1047">
                        <c:v>0.17633281188191138</c:v>
                      </c:pt>
                      <c:pt idx="1048">
                        <c:v>0.17217198239652634</c:v>
                      </c:pt>
                      <c:pt idx="1049">
                        <c:v>0.17007291859476789</c:v>
                      </c:pt>
                      <c:pt idx="1050">
                        <c:v>0.16484359862148634</c:v>
                      </c:pt>
                      <c:pt idx="1051">
                        <c:v>0.16402752817787705</c:v>
                      </c:pt>
                      <c:pt idx="1052">
                        <c:v>0.15743318993935104</c:v>
                      </c:pt>
                      <c:pt idx="1053">
                        <c:v>0.15609804112140735</c:v>
                      </c:pt>
                      <c:pt idx="1054">
                        <c:v>0.14962766882737816</c:v>
                      </c:pt>
                      <c:pt idx="1055">
                        <c:v>0.14660837842639707</c:v>
                      </c:pt>
                      <c:pt idx="1056">
                        <c:v>0.14097899357605689</c:v>
                      </c:pt>
                      <c:pt idx="1057">
                        <c:v>0.1375449357203303</c:v>
                      </c:pt>
                      <c:pt idx="1058">
                        <c:v>0.129742664651846</c:v>
                      </c:pt>
                      <c:pt idx="1059">
                        <c:v>0.12863780462967148</c:v>
                      </c:pt>
                      <c:pt idx="1060">
                        <c:v>0.12561882375664171</c:v>
                      </c:pt>
                      <c:pt idx="1061">
                        <c:v>0.12440764088319464</c:v>
                      </c:pt>
                      <c:pt idx="1062">
                        <c:v>0.11938694274909108</c:v>
                      </c:pt>
                      <c:pt idx="1063">
                        <c:v>0.11429335078245567</c:v>
                      </c:pt>
                      <c:pt idx="1064">
                        <c:v>0.10960570472395366</c:v>
                      </c:pt>
                      <c:pt idx="1065">
                        <c:v>0.10844868924198459</c:v>
                      </c:pt>
                      <c:pt idx="1066">
                        <c:v>0.10392695016538073</c:v>
                      </c:pt>
                      <c:pt idx="1067">
                        <c:v>9.7367279057400724E-2</c:v>
                      </c:pt>
                      <c:pt idx="1068">
                        <c:v>9.390133982269E-2</c:v>
                      </c:pt>
                      <c:pt idx="1069">
                        <c:v>9.1218042012847861E-2</c:v>
                      </c:pt>
                      <c:pt idx="1070">
                        <c:v>9.359908577824308E-2</c:v>
                      </c:pt>
                      <c:pt idx="1071">
                        <c:v>9.1040527732775836E-2</c:v>
                      </c:pt>
                      <c:pt idx="1072">
                        <c:v>8.4274556245252569E-2</c:v>
                      </c:pt>
                      <c:pt idx="1073">
                        <c:v>8.2700297084927613E-2</c:v>
                      </c:pt>
                      <c:pt idx="1074">
                        <c:v>8.1734415112887912E-2</c:v>
                      </c:pt>
                      <c:pt idx="1075">
                        <c:v>7.7248116986708235E-2</c:v>
                      </c:pt>
                      <c:pt idx="1076">
                        <c:v>7.5119338501624694E-2</c:v>
                      </c:pt>
                      <c:pt idx="1077">
                        <c:v>6.957878817330844E-2</c:v>
                      </c:pt>
                      <c:pt idx="1078">
                        <c:v>6.586925044092258E-2</c:v>
                      </c:pt>
                      <c:pt idx="1079">
                        <c:v>7.1367859731837388E-2</c:v>
                      </c:pt>
                      <c:pt idx="1080">
                        <c:v>7.0274452243860919E-2</c:v>
                      </c:pt>
                      <c:pt idx="1081">
                        <c:v>6.9067757525707846E-2</c:v>
                      </c:pt>
                      <c:pt idx="1082">
                        <c:v>6.67077616610013E-2</c:v>
                      </c:pt>
                      <c:pt idx="1083">
                        <c:v>6.5644378384301275E-2</c:v>
                      </c:pt>
                      <c:pt idx="1084">
                        <c:v>6.4260324150051729E-2</c:v>
                      </c:pt>
                      <c:pt idx="1085">
                        <c:v>6.5395517911453968E-2</c:v>
                      </c:pt>
                      <c:pt idx="1086">
                        <c:v>5.8916943126715179E-2</c:v>
                      </c:pt>
                      <c:pt idx="1087">
                        <c:v>5.5573267432768955E-2</c:v>
                      </c:pt>
                      <c:pt idx="1088">
                        <c:v>5.1873170302897904E-2</c:v>
                      </c:pt>
                      <c:pt idx="1089">
                        <c:v>5.4172343925173498E-2</c:v>
                      </c:pt>
                      <c:pt idx="1090">
                        <c:v>5.1983981309464217E-2</c:v>
                      </c:pt>
                      <c:pt idx="1091">
                        <c:v>5.4530158236879206E-2</c:v>
                      </c:pt>
                      <c:pt idx="1092">
                        <c:v>4.981449989878433E-2</c:v>
                      </c:pt>
                      <c:pt idx="1093">
                        <c:v>5.0152349657631108E-2</c:v>
                      </c:pt>
                      <c:pt idx="1094">
                        <c:v>5.0283434745007807E-2</c:v>
                      </c:pt>
                      <c:pt idx="1095">
                        <c:v>5.263321618732137E-2</c:v>
                      </c:pt>
                      <c:pt idx="1096">
                        <c:v>5.1196851729301739E-2</c:v>
                      </c:pt>
                      <c:pt idx="1097">
                        <c:v>5.7848916930745585E-2</c:v>
                      </c:pt>
                      <c:pt idx="1098">
                        <c:v>5.4093569061567003E-2</c:v>
                      </c:pt>
                      <c:pt idx="1099">
                        <c:v>5.5888366887195048E-2</c:v>
                      </c:pt>
                      <c:pt idx="1100">
                        <c:v>5.0906669274955491E-2</c:v>
                      </c:pt>
                      <c:pt idx="1101">
                        <c:v>4.7239846399849454E-2</c:v>
                      </c:pt>
                      <c:pt idx="1102">
                        <c:v>4.6506884211164883E-2</c:v>
                      </c:pt>
                      <c:pt idx="1103">
                        <c:v>3.9248918045046197E-2</c:v>
                      </c:pt>
                      <c:pt idx="1104">
                        <c:v>2.8323664711894445E-2</c:v>
                      </c:pt>
                      <c:pt idx="1105">
                        <c:v>2.7701358765800609E-2</c:v>
                      </c:pt>
                      <c:pt idx="1106">
                        <c:v>2.6407222401404504E-2</c:v>
                      </c:pt>
                      <c:pt idx="1107">
                        <c:v>2.9833542058348515E-2</c:v>
                      </c:pt>
                      <c:pt idx="1108">
                        <c:v>3.0944128347622151E-2</c:v>
                      </c:pt>
                      <c:pt idx="1109">
                        <c:v>2.7705227865191896E-2</c:v>
                      </c:pt>
                      <c:pt idx="1110">
                        <c:v>3.1829068760396304E-2</c:v>
                      </c:pt>
                      <c:pt idx="1111">
                        <c:v>3.9072177584852444E-2</c:v>
                      </c:pt>
                      <c:pt idx="1112">
                        <c:v>3.4768655713916963E-2</c:v>
                      </c:pt>
                      <c:pt idx="1113">
                        <c:v>3.6088947190198117E-2</c:v>
                      </c:pt>
                      <c:pt idx="1114">
                        <c:v>3.3716879735390684E-2</c:v>
                      </c:pt>
                      <c:pt idx="1115">
                        <c:v>3.4846501993669503E-2</c:v>
                      </c:pt>
                      <c:pt idx="1116">
                        <c:v>3.6152400420215149E-2</c:v>
                      </c:pt>
                      <c:pt idx="1117">
                        <c:v>3.6422773085677936E-2</c:v>
                      </c:pt>
                      <c:pt idx="1118">
                        <c:v>3.5723858971636657E-2</c:v>
                      </c:pt>
                      <c:pt idx="1119">
                        <c:v>3.971367426392703E-2</c:v>
                      </c:pt>
                      <c:pt idx="1120">
                        <c:v>4.0047500159406849E-2</c:v>
                      </c:pt>
                      <c:pt idx="1121">
                        <c:v>4.1057335100531583E-2</c:v>
                      </c:pt>
                      <c:pt idx="1122">
                        <c:v>4.2182469203516516E-2</c:v>
                      </c:pt>
                      <c:pt idx="1123">
                        <c:v>4.4307842881135692E-2</c:v>
                      </c:pt>
                      <c:pt idx="1124">
                        <c:v>3.8198070650373978E-2</c:v>
                      </c:pt>
                      <c:pt idx="1125">
                        <c:v>3.1289097249348898E-2</c:v>
                      </c:pt>
                      <c:pt idx="1126">
                        <c:v>2.2278893350906208E-2</c:v>
                      </c:pt>
                      <c:pt idx="1127">
                        <c:v>2.3365181696002709E-2</c:v>
                      </c:pt>
                      <c:pt idx="1128">
                        <c:v>2.4518947134483094E-2</c:v>
                      </c:pt>
                      <c:pt idx="1129">
                        <c:v>1.816990979736445E-2</c:v>
                      </c:pt>
                      <c:pt idx="1130">
                        <c:v>1.5776484913917213E-2</c:v>
                      </c:pt>
                      <c:pt idx="1131">
                        <c:v>1.7608271329725887E-2</c:v>
                      </c:pt>
                      <c:pt idx="1132">
                        <c:v>2.2366334997149233E-2</c:v>
                      </c:pt>
                      <c:pt idx="1133">
                        <c:v>2.6432448929435703E-2</c:v>
                      </c:pt>
                      <c:pt idx="1134">
                        <c:v>2.4621710414315587E-2</c:v>
                      </c:pt>
                      <c:pt idx="1135">
                        <c:v>1.9483546422692559E-2</c:v>
                      </c:pt>
                      <c:pt idx="1136">
                        <c:v>1.6726890488391773E-2</c:v>
                      </c:pt>
                      <c:pt idx="1137">
                        <c:v>1.2585561263938845E-2</c:v>
                      </c:pt>
                      <c:pt idx="1138">
                        <c:v>9.723511062219482E-3</c:v>
                      </c:pt>
                      <c:pt idx="1139">
                        <c:v>6.5302659526062772E-3</c:v>
                      </c:pt>
                      <c:pt idx="1140">
                        <c:v>5.5475147072205485E-3</c:v>
                      </c:pt>
                      <c:pt idx="1141">
                        <c:v>2.2126605598865273E-3</c:v>
                      </c:pt>
                      <c:pt idx="1142">
                        <c:v>3.3150443584508809E-4</c:v>
                      </c:pt>
                      <c:pt idx="1143">
                        <c:v>2.174743385851944E-3</c:v>
                      </c:pt>
                      <c:pt idx="1144">
                        <c:v>3.897421198826541E-3</c:v>
                      </c:pt>
                      <c:pt idx="1145">
                        <c:v>7.2285610107449541E-3</c:v>
                      </c:pt>
                      <c:pt idx="1146">
                        <c:v>7.2223704517189388E-3</c:v>
                      </c:pt>
                      <c:pt idx="1147">
                        <c:v>1.2616359295093457E-2</c:v>
                      </c:pt>
                      <c:pt idx="1148">
                        <c:v>7.922677441540989E-3</c:v>
                      </c:pt>
                      <c:pt idx="1149">
                        <c:v>1.0245220424139981E-2</c:v>
                      </c:pt>
                      <c:pt idx="1150">
                        <c:v>7.9968093858779205E-3</c:v>
                      </c:pt>
                      <c:pt idx="1151">
                        <c:v>1.9408950186428596E-3</c:v>
                      </c:pt>
                      <c:pt idx="1152">
                        <c:v>2.985706618264737E-3</c:v>
                      </c:pt>
                      <c:pt idx="1153">
                        <c:v>3.9480290188644013E-4</c:v>
                      </c:pt>
                      <c:pt idx="1154">
                        <c:v>0</c:v>
                      </c:pt>
                      <c:pt idx="1155">
                        <c:v>8.6095199654814842E-3</c:v>
                      </c:pt>
                      <c:pt idx="1156">
                        <c:v>1.9828360560444061E-3</c:v>
                      </c:pt>
                      <c:pt idx="1157">
                        <c:v>-1.4354358741657843E-3</c:v>
                      </c:pt>
                      <c:pt idx="1158">
                        <c:v>5.0544366807956107E-3</c:v>
                      </c:pt>
                      <c:pt idx="1159">
                        <c:v>4.4180472129174064E-3</c:v>
                      </c:pt>
                      <c:pt idx="1160">
                        <c:v>1.3469108800932335E-3</c:v>
                      </c:pt>
                      <c:pt idx="1161">
                        <c:v>-8.9114644819771622E-3</c:v>
                      </c:pt>
                      <c:pt idx="1162">
                        <c:v>-1.3059912849310061E-2</c:v>
                      </c:pt>
                      <c:pt idx="1163">
                        <c:v>-8.4657442321014013E-3</c:v>
                      </c:pt>
                      <c:pt idx="1164">
                        <c:v>-7.3622770857077365E-3</c:v>
                      </c:pt>
                      <c:pt idx="1165">
                        <c:v>-8.7916771648230748E-3</c:v>
                      </c:pt>
                      <c:pt idx="1166">
                        <c:v>-8.5835196175720069E-3</c:v>
                      </c:pt>
                      <c:pt idx="1167">
                        <c:v>-4.2677713925600609E-3</c:v>
                      </c:pt>
                      <c:pt idx="1168">
                        <c:v>-1.1865754013184794E-3</c:v>
                      </c:pt>
                      <c:pt idx="1169">
                        <c:v>-5.5622172849075224E-3</c:v>
                      </c:pt>
                      <c:pt idx="1170">
                        <c:v>-7.6103637386766548E-3</c:v>
                      </c:pt>
                      <c:pt idx="1171">
                        <c:v>-2.002645844928191E-4</c:v>
                      </c:pt>
                      <c:pt idx="1172">
                        <c:v>-1.0305114082717079E-2</c:v>
                      </c:pt>
                      <c:pt idx="1173">
                        <c:v>-1.6162311505215878E-2</c:v>
                      </c:pt>
                      <c:pt idx="1174">
                        <c:v>-1.8938467700448772E-2</c:v>
                      </c:pt>
                      <c:pt idx="1175">
                        <c:v>-1.5026343923935367E-2</c:v>
                      </c:pt>
                      <c:pt idx="1176">
                        <c:v>-2.1967817759847186E-2</c:v>
                      </c:pt>
                      <c:pt idx="1177">
                        <c:v>-1.8943574911645264E-2</c:v>
                      </c:pt>
                      <c:pt idx="1178">
                        <c:v>-1.7294564751080779E-2</c:v>
                      </c:pt>
                      <c:pt idx="1179">
                        <c:v>-1.2056732759138376E-2</c:v>
                      </c:pt>
                      <c:pt idx="1180">
                        <c:v>-1.2208246691301031E-2</c:v>
                      </c:pt>
                      <c:pt idx="1181">
                        <c:v>-2.4488613395255404E-2</c:v>
                      </c:pt>
                      <c:pt idx="1182">
                        <c:v>-3.2730878446516377E-2</c:v>
                      </c:pt>
                      <c:pt idx="1183">
                        <c:v>-3.262532941512223E-2</c:v>
                      </c:pt>
                      <c:pt idx="1184">
                        <c:v>-3.3913894276394817E-2</c:v>
                      </c:pt>
                      <c:pt idx="1185">
                        <c:v>-3.7922900301665952E-2</c:v>
                      </c:pt>
                      <c:pt idx="1186">
                        <c:v>-4.4867933709017697E-2</c:v>
                      </c:pt>
                      <c:pt idx="1187">
                        <c:v>-3.900268855978508E-2</c:v>
                      </c:pt>
                      <c:pt idx="1188">
                        <c:v>-2.8604870855652918E-2</c:v>
                      </c:pt>
                      <c:pt idx="1189">
                        <c:v>-4.2379948036447575E-2</c:v>
                      </c:pt>
                      <c:pt idx="1190">
                        <c:v>-3.7766124394331232E-2</c:v>
                      </c:pt>
                      <c:pt idx="1191">
                        <c:v>-4.1903584519392877E-2</c:v>
                      </c:pt>
                      <c:pt idx="1192">
                        <c:v>-3.5745216400276565E-2</c:v>
                      </c:pt>
                      <c:pt idx="1193">
                        <c:v>-4.3308067598428368E-2</c:v>
                      </c:pt>
                      <c:pt idx="1194">
                        <c:v>-4.8490803615038811E-2</c:v>
                      </c:pt>
                      <c:pt idx="1195">
                        <c:v>-5.6706758790439057E-2</c:v>
                      </c:pt>
                      <c:pt idx="1196">
                        <c:v>-4.4477464198449577E-2</c:v>
                      </c:pt>
                      <c:pt idx="1197">
                        <c:v>-3.5731751934394908E-2</c:v>
                      </c:pt>
                      <c:pt idx="1198">
                        <c:v>-2.198685372885226E-2</c:v>
                      </c:pt>
                      <c:pt idx="1199">
                        <c:v>-3.4731202831809305E-2</c:v>
                      </c:pt>
                      <c:pt idx="1200">
                        <c:v>-1.4240452455578095E-2</c:v>
                      </c:pt>
                      <c:pt idx="1201">
                        <c:v>-2.1668504230938019E-3</c:v>
                      </c:pt>
                      <c:pt idx="1202">
                        <c:v>6.1726064048761419E-3</c:v>
                      </c:pt>
                      <c:pt idx="1203">
                        <c:v>8.4733276669082952E-3</c:v>
                      </c:pt>
                      <c:pt idx="1204">
                        <c:v>-5.7677438445724004E-3</c:v>
                      </c:pt>
                      <c:pt idx="1205">
                        <c:v>-2.3535422069219086E-2</c:v>
                      </c:pt>
                      <c:pt idx="1206">
                        <c:v>-1.8546295786148418E-2</c:v>
                      </c:pt>
                      <c:pt idx="1207">
                        <c:v>-4.1887179537973884E-2</c:v>
                      </c:pt>
                      <c:pt idx="1208">
                        <c:v>-4.8812712684393522E-2</c:v>
                      </c:pt>
                      <c:pt idx="1209">
                        <c:v>-4.9218503828551217E-2</c:v>
                      </c:pt>
                      <c:pt idx="1210">
                        <c:v>-4.6698327249045601E-2</c:v>
                      </c:pt>
                      <c:pt idx="1211">
                        <c:v>-4.9618878233561182E-2</c:v>
                      </c:pt>
                      <c:pt idx="1212">
                        <c:v>-5.8825013325178269E-2</c:v>
                      </c:pt>
                      <c:pt idx="1213">
                        <c:v>-7.5695060491047517E-2</c:v>
                      </c:pt>
                      <c:pt idx="1214">
                        <c:v>-7.4852061115674912E-2</c:v>
                      </c:pt>
                      <c:pt idx="1215">
                        <c:v>-8.5399999876188848E-2</c:v>
                      </c:pt>
                      <c:pt idx="1216">
                        <c:v>-8.4913731464692416E-2</c:v>
                      </c:pt>
                      <c:pt idx="1217">
                        <c:v>-9.4182855494399725E-2</c:v>
                      </c:pt>
                      <c:pt idx="1218">
                        <c:v>-9.174609669777016E-2</c:v>
                      </c:pt>
                      <c:pt idx="1219">
                        <c:v>-8.7987034493175867E-2</c:v>
                      </c:pt>
                      <c:pt idx="1220">
                        <c:v>-8.9763724933652686E-2</c:v>
                      </c:pt>
                      <c:pt idx="1221">
                        <c:v>-7.3041632128506145E-2</c:v>
                      </c:pt>
                      <c:pt idx="1222">
                        <c:v>-7.0983890308246533E-2</c:v>
                      </c:pt>
                      <c:pt idx="1223">
                        <c:v>-8.6688409973485869E-2</c:v>
                      </c:pt>
                      <c:pt idx="1224">
                        <c:v>-8.0996655240958199E-2</c:v>
                      </c:pt>
                      <c:pt idx="1225">
                        <c:v>-8.3106397757036668E-2</c:v>
                      </c:pt>
                      <c:pt idx="1226">
                        <c:v>-7.7035161756212139E-2</c:v>
                      </c:pt>
                      <c:pt idx="1227">
                        <c:v>-4.9546293928980703E-2</c:v>
                      </c:pt>
                      <c:pt idx="1228">
                        <c:v>-5.9262995376271457E-2</c:v>
                      </c:pt>
                      <c:pt idx="1229">
                        <c:v>-8.041505222046072E-2</c:v>
                      </c:pt>
                      <c:pt idx="1230">
                        <c:v>-7.9460313254667833E-2</c:v>
                      </c:pt>
                      <c:pt idx="1231">
                        <c:v>-7.1738364689546585E-2</c:v>
                      </c:pt>
                      <c:pt idx="1232">
                        <c:v>-6.5745903552328455E-2</c:v>
                      </c:pt>
                      <c:pt idx="1233">
                        <c:v>-5.7782368421215549E-2</c:v>
                      </c:pt>
                      <c:pt idx="1234">
                        <c:v>-8.1072489589027366E-2</c:v>
                      </c:pt>
                      <c:pt idx="1235">
                        <c:v>-6.9541954347103377E-2</c:v>
                      </c:pt>
                      <c:pt idx="1236">
                        <c:v>-3.8899460988025665E-2</c:v>
                      </c:pt>
                      <c:pt idx="1237">
                        <c:v>-3.7616003337949462E-2</c:v>
                      </c:pt>
                      <c:pt idx="1238">
                        <c:v>-2.4800617570168493E-2</c:v>
                      </c:pt>
                      <c:pt idx="1239">
                        <c:v>-2.0853671899133511E-2</c:v>
                      </c:pt>
                      <c:pt idx="1240">
                        <c:v>-8.0550006407228911E-3</c:v>
                      </c:pt>
                      <c:pt idx="1241">
                        <c:v>1.449519395950049E-3</c:v>
                      </c:pt>
                      <c:pt idx="1242">
                        <c:v>3.2067095754947602E-3</c:v>
                      </c:pt>
                      <c:pt idx="1243">
                        <c:v>-8.1368707838423964E-3</c:v>
                      </c:pt>
                      <c:pt idx="1244">
                        <c:v>5.8140182732921578E-3</c:v>
                      </c:pt>
                      <c:pt idx="1245">
                        <c:v>-2.6302601953864208E-2</c:v>
                      </c:pt>
                      <c:pt idx="1246">
                        <c:v>-4.3925575861277065E-2</c:v>
                      </c:pt>
                      <c:pt idx="1247">
                        <c:v>-7.0356012859029177E-2</c:v>
                      </c:pt>
                      <c:pt idx="1248">
                        <c:v>-8.2375447500035573E-2</c:v>
                      </c:pt>
                      <c:pt idx="1249">
                        <c:v>-9.5925343096257679E-2</c:v>
                      </c:pt>
                      <c:pt idx="1250">
                        <c:v>-9.4848185825724629E-2</c:v>
                      </c:pt>
                      <c:pt idx="1251">
                        <c:v>-8.5265974273274828E-2</c:v>
                      </c:pt>
                      <c:pt idx="1252">
                        <c:v>-7.2114131622427954E-2</c:v>
                      </c:pt>
                      <c:pt idx="1253">
                        <c:v>-5.1814979048053038E-2</c:v>
                      </c:pt>
                      <c:pt idx="1254">
                        <c:v>-3.1466766293396606E-2</c:v>
                      </c:pt>
                      <c:pt idx="1255">
                        <c:v>-1.253046528860699E-2</c:v>
                      </c:pt>
                      <c:pt idx="1256">
                        <c:v>-4.8719699535027731E-4</c:v>
                      </c:pt>
                      <c:pt idx="1257">
                        <c:v>-1.3140390116648686E-2</c:v>
                      </c:pt>
                      <c:pt idx="1258">
                        <c:v>-2.701761152137323E-2</c:v>
                      </c:pt>
                      <c:pt idx="1259">
                        <c:v>-4.5970936563484548E-2</c:v>
                      </c:pt>
                      <c:pt idx="1260">
                        <c:v>-6.4471267448864458E-2</c:v>
                      </c:pt>
                      <c:pt idx="1261">
                        <c:v>-8.006373799573227E-2</c:v>
                      </c:pt>
                      <c:pt idx="1262">
                        <c:v>-8.9424482299025027E-2</c:v>
                      </c:pt>
                      <c:pt idx="1263">
                        <c:v>-8.9294944851404989E-2</c:v>
                      </c:pt>
                      <c:pt idx="1264">
                        <c:v>-8.4043029337678321E-2</c:v>
                      </c:pt>
                      <c:pt idx="1265">
                        <c:v>-9.3840362816283371E-2</c:v>
                      </c:pt>
                      <c:pt idx="1266">
                        <c:v>-8.6932163235136681E-2</c:v>
                      </c:pt>
                      <c:pt idx="1267">
                        <c:v>-7.8689124363997429E-2</c:v>
                      </c:pt>
                      <c:pt idx="1268">
                        <c:v>-9.4431251675320099E-2</c:v>
                      </c:pt>
                      <c:pt idx="1269">
                        <c:v>-9.3778457226022904E-2</c:v>
                      </c:pt>
                      <c:pt idx="1270">
                        <c:v>-0.123908217533768</c:v>
                      </c:pt>
                      <c:pt idx="1271">
                        <c:v>-0.1417809804978819</c:v>
                      </c:pt>
                      <c:pt idx="1272">
                        <c:v>-0.13730768254565698</c:v>
                      </c:pt>
                      <c:pt idx="1273">
                        <c:v>-0.12439464070924</c:v>
                      </c:pt>
                      <c:pt idx="1274">
                        <c:v>-0.14030963938136504</c:v>
                      </c:pt>
                      <c:pt idx="1275">
                        <c:v>-0.12622905811263477</c:v>
                      </c:pt>
                      <c:pt idx="1276">
                        <c:v>-0.11849612130524226</c:v>
                      </c:pt>
                      <c:pt idx="1277">
                        <c:v>-8.3284221565060046E-2</c:v>
                      </c:pt>
                      <c:pt idx="1278">
                        <c:v>-5.32788914937386E-2</c:v>
                      </c:pt>
                      <c:pt idx="1279">
                        <c:v>-4.0391850005231003E-2</c:v>
                      </c:pt>
                      <c:pt idx="1280">
                        <c:v>-4.0848713261353697E-2</c:v>
                      </c:pt>
                      <c:pt idx="1281">
                        <c:v>-2.9982579766900656E-2</c:v>
                      </c:pt>
                      <c:pt idx="1282">
                        <c:v>-4.526196279102597E-2</c:v>
                      </c:pt>
                      <c:pt idx="1283">
                        <c:v>-3.21737281341717E-2</c:v>
                      </c:pt>
                      <c:pt idx="1284">
                        <c:v>-3.0830067297567154E-2</c:v>
                      </c:pt>
                      <c:pt idx="1285">
                        <c:v>-4.3373687524104559E-2</c:v>
                      </c:pt>
                      <c:pt idx="1286">
                        <c:v>-3.0373668333371486E-2</c:v>
                      </c:pt>
                      <c:pt idx="1287">
                        <c:v>-4.435752211731981E-2</c:v>
                      </c:pt>
                      <c:pt idx="1288">
                        <c:v>-2.9222688646452864E-2</c:v>
                      </c:pt>
                      <c:pt idx="1289">
                        <c:v>2.0243437543140459E-2</c:v>
                      </c:pt>
                      <c:pt idx="1290">
                        <c:v>4.5652277537618522E-3</c:v>
                      </c:pt>
                      <c:pt idx="1291">
                        <c:v>-2.3831176026688751E-2</c:v>
                      </c:pt>
                      <c:pt idx="1292">
                        <c:v>-3.1127059366842021E-2</c:v>
                      </c:pt>
                      <c:pt idx="1293">
                        <c:v>-8.1203729440379638E-2</c:v>
                      </c:pt>
                      <c:pt idx="1294">
                        <c:v>-6.9307022632064771E-2</c:v>
                      </c:pt>
                      <c:pt idx="1295">
                        <c:v>-8.0557744606011158E-2</c:v>
                      </c:pt>
                      <c:pt idx="1296">
                        <c:v>-9.8909656838741533E-2</c:v>
                      </c:pt>
                      <c:pt idx="1297">
                        <c:v>-8.9342921683856866E-2</c:v>
                      </c:pt>
                      <c:pt idx="1298">
                        <c:v>-6.8653299598913725E-2</c:v>
                      </c:pt>
                    </c:numCache>
                  </c:numRef>
                </c:yVal>
                <c:smooth val="0"/>
                <c:extLst xmlns:c15="http://schemas.microsoft.com/office/drawing/2012/chart">
                  <c:ext xmlns:c16="http://schemas.microsoft.com/office/drawing/2014/chart" uri="{C3380CC4-5D6E-409C-BE32-E72D297353CC}">
                    <c16:uniqueId val="{00000007-DD5C-4B0C-B48F-954FA6DC574E}"/>
                  </c:ext>
                </c:extLst>
              </c15:ser>
            </c15:filteredScatterSeries>
            <c15:filteredScatterSeries>
              <c15:ser>
                <c:idx val="8"/>
                <c:order val="8"/>
                <c:tx>
                  <c:strRef>
                    <c:extLst xmlns:c15="http://schemas.microsoft.com/office/drawing/2012/chart">
                      <c:ext xmlns:c15="http://schemas.microsoft.com/office/drawing/2012/chart" uri="{02D57815-91ED-43cb-92C2-25804820EDAC}">
                        <c15:formulaRef>
                          <c15:sqref>'24.08.21 Eg Filtres +Lihgt  Abs'!$AC$1</c15:sqref>
                        </c15:formulaRef>
                      </c:ext>
                    </c:extLst>
                    <c:strCache>
                      <c:ptCount val="1"/>
                      <c:pt idx="0">
                        <c:v>Abs 500</c:v>
                      </c:pt>
                    </c:strCache>
                  </c:strRef>
                </c:tx>
                <c:spPr>
                  <a:ln w="19050" cap="rnd">
                    <a:solidFill>
                      <a:schemeClr val="accent3">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Abs'!$AC$2:$AC$1300</c15:sqref>
                        </c15:formulaRef>
                      </c:ext>
                    </c:extLst>
                    <c:numCache>
                      <c:formatCode>General</c:formatCode>
                      <c:ptCount val="1299"/>
                      <c:pt idx="0">
                        <c:v>25.754319455680577</c:v>
                      </c:pt>
                      <c:pt idx="1">
                        <c:v>24.314619076320106</c:v>
                      </c:pt>
                      <c:pt idx="2">
                        <c:v>24.782550707634588</c:v>
                      </c:pt>
                      <c:pt idx="3">
                        <c:v>25.135958666791293</c:v>
                      </c:pt>
                      <c:pt idx="4">
                        <c:v>23.189314089196447</c:v>
                      </c:pt>
                      <c:pt idx="5">
                        <c:v>23.721707992354773</c:v>
                      </c:pt>
                      <c:pt idx="6">
                        <c:v>23.596857464247609</c:v>
                      </c:pt>
                      <c:pt idx="7">
                        <c:v>24.491207023809139</c:v>
                      </c:pt>
                      <c:pt idx="8">
                        <c:v>24.507735150309902</c:v>
                      </c:pt>
                      <c:pt idx="9">
                        <c:v>23.749916682513643</c:v>
                      </c:pt>
                      <c:pt idx="10">
                        <c:v>20.847245043657075</c:v>
                      </c:pt>
                      <c:pt idx="11">
                        <c:v>20.855676708814247</c:v>
                      </c:pt>
                      <c:pt idx="12">
                        <c:v>21.351107945297315</c:v>
                      </c:pt>
                      <c:pt idx="13">
                        <c:v>21.771440635082303</c:v>
                      </c:pt>
                      <c:pt idx="14">
                        <c:v>22.075083720375559</c:v>
                      </c:pt>
                      <c:pt idx="15">
                        <c:v>23.431872725690472</c:v>
                      </c:pt>
                      <c:pt idx="16">
                        <c:v>20.35336090169826</c:v>
                      </c:pt>
                      <c:pt idx="17">
                        <c:v>15.361518602200096</c:v>
                      </c:pt>
                      <c:pt idx="18">
                        <c:v>6.1258090820894804</c:v>
                      </c:pt>
                      <c:pt idx="19">
                        <c:v>1.4028479431700611</c:v>
                      </c:pt>
                      <c:pt idx="20">
                        <c:v>1.8663793798084827</c:v>
                      </c:pt>
                      <c:pt idx="21">
                        <c:v>1.7552670510766812</c:v>
                      </c:pt>
                      <c:pt idx="22">
                        <c:v>1.1070860152324349</c:v>
                      </c:pt>
                      <c:pt idx="23">
                        <c:v>1.1528348895600129</c:v>
                      </c:pt>
                      <c:pt idx="24">
                        <c:v>1.0488030967675395</c:v>
                      </c:pt>
                      <c:pt idx="25">
                        <c:v>0.90972961300075095</c:v>
                      </c:pt>
                      <c:pt idx="26">
                        <c:v>1.2549869625055197</c:v>
                      </c:pt>
                      <c:pt idx="27">
                        <c:v>1.1255905549879295</c:v>
                      </c:pt>
                      <c:pt idx="28">
                        <c:v>1.2454143151367083</c:v>
                      </c:pt>
                      <c:pt idx="29">
                        <c:v>1.4282215826132361</c:v>
                      </c:pt>
                      <c:pt idx="30">
                        <c:v>1.2542056797707724</c:v>
                      </c:pt>
                      <c:pt idx="31">
                        <c:v>1.0037865138481075</c:v>
                      </c:pt>
                      <c:pt idx="32">
                        <c:v>1.4214427301061372</c:v>
                      </c:pt>
                      <c:pt idx="33">
                        <c:v>1.2558675171389064</c:v>
                      </c:pt>
                      <c:pt idx="34">
                        <c:v>1.1028920998262741</c:v>
                      </c:pt>
                      <c:pt idx="35">
                        <c:v>0.85738109128180007</c:v>
                      </c:pt>
                      <c:pt idx="36">
                        <c:v>0.95436844700717793</c:v>
                      </c:pt>
                      <c:pt idx="37">
                        <c:v>1.0403159940565787</c:v>
                      </c:pt>
                      <c:pt idx="38">
                        <c:v>1.1684296023644762</c:v>
                      </c:pt>
                      <c:pt idx="39">
                        <c:v>1.1491347551561759</c:v>
                      </c:pt>
                      <c:pt idx="40">
                        <c:v>1.2811431739288788</c:v>
                      </c:pt>
                      <c:pt idx="41">
                        <c:v>1.6669524494051742</c:v>
                      </c:pt>
                      <c:pt idx="42">
                        <c:v>2.0489997066966628</c:v>
                      </c:pt>
                      <c:pt idx="43">
                        <c:v>1.4020537679809451</c:v>
                      </c:pt>
                      <c:pt idx="44">
                        <c:v>1.5019960742476446</c:v>
                      </c:pt>
                      <c:pt idx="45">
                        <c:v>1.5018478110224038</c:v>
                      </c:pt>
                      <c:pt idx="46">
                        <c:v>1.2922281061951466</c:v>
                      </c:pt>
                      <c:pt idx="47">
                        <c:v>1.563904350881038</c:v>
                      </c:pt>
                      <c:pt idx="48">
                        <c:v>1.18719456969822</c:v>
                      </c:pt>
                      <c:pt idx="49">
                        <c:v>0.64249533454307528</c:v>
                      </c:pt>
                      <c:pt idx="50">
                        <c:v>1.1173303594738591</c:v>
                      </c:pt>
                      <c:pt idx="51">
                        <c:v>1.1773847011690233</c:v>
                      </c:pt>
                      <c:pt idx="52">
                        <c:v>1.5405922148914295</c:v>
                      </c:pt>
                      <c:pt idx="53">
                        <c:v>1.7230913527085434</c:v>
                      </c:pt>
                      <c:pt idx="54">
                        <c:v>1.6786626657083275</c:v>
                      </c:pt>
                      <c:pt idx="55">
                        <c:v>1.4939795461211438</c:v>
                      </c:pt>
                      <c:pt idx="56">
                        <c:v>1.7922993370055342</c:v>
                      </c:pt>
                      <c:pt idx="57">
                        <c:v>1.8634050905856077</c:v>
                      </c:pt>
                      <c:pt idx="58">
                        <c:v>1.6932362961267842</c:v>
                      </c:pt>
                      <c:pt idx="59">
                        <c:v>1.3959595048008275</c:v>
                      </c:pt>
                      <c:pt idx="60">
                        <c:v>1.121761496040405</c:v>
                      </c:pt>
                      <c:pt idx="61">
                        <c:v>0.96177000506028831</c:v>
                      </c:pt>
                      <c:pt idx="62">
                        <c:v>1.3798117057039441</c:v>
                      </c:pt>
                      <c:pt idx="63">
                        <c:v>1.4999925868387378</c:v>
                      </c:pt>
                      <c:pt idx="64">
                        <c:v>1.5070331561695227</c:v>
                      </c:pt>
                      <c:pt idx="65">
                        <c:v>1.5492791506451062</c:v>
                      </c:pt>
                      <c:pt idx="66">
                        <c:v>1.55050780154645</c:v>
                      </c:pt>
                      <c:pt idx="67">
                        <c:v>1.7469591534814461</c:v>
                      </c:pt>
                      <c:pt idx="68">
                        <c:v>1.6486477426923956</c:v>
                      </c:pt>
                      <c:pt idx="69">
                        <c:v>1.6459867401106816</c:v>
                      </c:pt>
                      <c:pt idx="70">
                        <c:v>1.782221305425467</c:v>
                      </c:pt>
                      <c:pt idx="71">
                        <c:v>1.6234339696833937</c:v>
                      </c:pt>
                      <c:pt idx="72">
                        <c:v>1.6705816753099829</c:v>
                      </c:pt>
                      <c:pt idx="73">
                        <c:v>1.3194157139680072</c:v>
                      </c:pt>
                      <c:pt idx="74">
                        <c:v>1.3870379263776391</c:v>
                      </c:pt>
                      <c:pt idx="75">
                        <c:v>1.6111229650066556</c:v>
                      </c:pt>
                      <c:pt idx="76">
                        <c:v>1.384988026133005</c:v>
                      </c:pt>
                      <c:pt idx="77">
                        <c:v>0.81298076768119532</c:v>
                      </c:pt>
                      <c:pt idx="78">
                        <c:v>0.77386506112634923</c:v>
                      </c:pt>
                      <c:pt idx="79">
                        <c:v>0.79974408478077996</c:v>
                      </c:pt>
                      <c:pt idx="80">
                        <c:v>1.0572966457056845</c:v>
                      </c:pt>
                      <c:pt idx="81">
                        <c:v>0.64831550414331263</c:v>
                      </c:pt>
                      <c:pt idx="82">
                        <c:v>0.89766872193876734</c:v>
                      </c:pt>
                      <c:pt idx="83">
                        <c:v>1.4404964884177411</c:v>
                      </c:pt>
                      <c:pt idx="84">
                        <c:v>1.5661166960507191</c:v>
                      </c:pt>
                      <c:pt idx="85">
                        <c:v>1.4204242262110043</c:v>
                      </c:pt>
                      <c:pt idx="86">
                        <c:v>1.2414576208909329</c:v>
                      </c:pt>
                      <c:pt idx="87">
                        <c:v>1.8734379985753837</c:v>
                      </c:pt>
                      <c:pt idx="88">
                        <c:v>2.2098859340099724</c:v>
                      </c:pt>
                      <c:pt idx="89">
                        <c:v>1.8766224348044696</c:v>
                      </c:pt>
                      <c:pt idx="90">
                        <c:v>1.3602796373352588</c:v>
                      </c:pt>
                      <c:pt idx="91">
                        <c:v>1.4828881676276917</c:v>
                      </c:pt>
                      <c:pt idx="92">
                        <c:v>1.6947305315881247</c:v>
                      </c:pt>
                      <c:pt idx="93">
                        <c:v>1.6517380640045896</c:v>
                      </c:pt>
                      <c:pt idx="94">
                        <c:v>0.8964606989644136</c:v>
                      </c:pt>
                      <c:pt idx="95">
                        <c:v>0.57814638737313018</c:v>
                      </c:pt>
                      <c:pt idx="96">
                        <c:v>0.67549614999081398</c:v>
                      </c:pt>
                      <c:pt idx="97">
                        <c:v>0.67040337266606287</c:v>
                      </c:pt>
                      <c:pt idx="98">
                        <c:v>0.70297860819508851</c:v>
                      </c:pt>
                      <c:pt idx="99">
                        <c:v>0.61458471792921399</c:v>
                      </c:pt>
                      <c:pt idx="100">
                        <c:v>0.82376917349698164</c:v>
                      </c:pt>
                      <c:pt idx="101">
                        <c:v>0.87827589207726442</c:v>
                      </c:pt>
                      <c:pt idx="102">
                        <c:v>1.1298760068201084</c:v>
                      </c:pt>
                      <c:pt idx="103">
                        <c:v>0.96766314595225278</c:v>
                      </c:pt>
                      <c:pt idx="104">
                        <c:v>1.1376707847314662</c:v>
                      </c:pt>
                      <c:pt idx="105">
                        <c:v>1.0554917020940568</c:v>
                      </c:pt>
                      <c:pt idx="106">
                        <c:v>1.0492749605974363</c:v>
                      </c:pt>
                      <c:pt idx="107">
                        <c:v>1.1724842792634542</c:v>
                      </c:pt>
                      <c:pt idx="108">
                        <c:v>1.2813262467809152</c:v>
                      </c:pt>
                      <c:pt idx="109">
                        <c:v>1.291846489545831</c:v>
                      </c:pt>
                      <c:pt idx="110">
                        <c:v>1.2331600372591931</c:v>
                      </c:pt>
                      <c:pt idx="111">
                        <c:v>1.327704272881689</c:v>
                      </c:pt>
                      <c:pt idx="112">
                        <c:v>1.5853883368411552</c:v>
                      </c:pt>
                      <c:pt idx="113">
                        <c:v>1.7326111410144427</c:v>
                      </c:pt>
                      <c:pt idx="114">
                        <c:v>1.6196809762166446</c:v>
                      </c:pt>
                      <c:pt idx="115">
                        <c:v>1.5318266351661032</c:v>
                      </c:pt>
                      <c:pt idx="116">
                        <c:v>1.684230916750199</c:v>
                      </c:pt>
                      <c:pt idx="117">
                        <c:v>1.7819711918107131</c:v>
                      </c:pt>
                      <c:pt idx="118">
                        <c:v>1.6107516623208353</c:v>
                      </c:pt>
                      <c:pt idx="119">
                        <c:v>1.4928733735363033</c:v>
                      </c:pt>
                      <c:pt idx="120">
                        <c:v>1.4772799499772769</c:v>
                      </c:pt>
                      <c:pt idx="121">
                        <c:v>1.5591715308822629</c:v>
                      </c:pt>
                      <c:pt idx="122">
                        <c:v>1.6118372069786853</c:v>
                      </c:pt>
                      <c:pt idx="123">
                        <c:v>1.4243912344202747</c:v>
                      </c:pt>
                      <c:pt idx="124">
                        <c:v>1.3395924050551313</c:v>
                      </c:pt>
                      <c:pt idx="125">
                        <c:v>1.5045255737947971</c:v>
                      </c:pt>
                      <c:pt idx="126">
                        <c:v>1.5104818877131685</c:v>
                      </c:pt>
                      <c:pt idx="127">
                        <c:v>1.4031534943386008</c:v>
                      </c:pt>
                      <c:pt idx="128">
                        <c:v>1.270394734721636</c:v>
                      </c:pt>
                      <c:pt idx="129">
                        <c:v>1.2518914842115783</c:v>
                      </c:pt>
                      <c:pt idx="130">
                        <c:v>1.27661405470913</c:v>
                      </c:pt>
                      <c:pt idx="131">
                        <c:v>1.2794246097615218</c:v>
                      </c:pt>
                      <c:pt idx="132">
                        <c:v>1.1429437985682931</c:v>
                      </c:pt>
                      <c:pt idx="133">
                        <c:v>1.087997447294035</c:v>
                      </c:pt>
                      <c:pt idx="134">
                        <c:v>1.2018997031512382</c:v>
                      </c:pt>
                      <c:pt idx="135">
                        <c:v>1.1231190714854364</c:v>
                      </c:pt>
                      <c:pt idx="136">
                        <c:v>1.1374799764068086</c:v>
                      </c:pt>
                      <c:pt idx="137">
                        <c:v>0.97356660080771218</c:v>
                      </c:pt>
                      <c:pt idx="138">
                        <c:v>0.88813733042393606</c:v>
                      </c:pt>
                      <c:pt idx="139">
                        <c:v>0.87829265226794395</c:v>
                      </c:pt>
                      <c:pt idx="140">
                        <c:v>0.85083043521702828</c:v>
                      </c:pt>
                      <c:pt idx="141">
                        <c:v>0.73300758398628252</c:v>
                      </c:pt>
                      <c:pt idx="142">
                        <c:v>0.69916282847556399</c:v>
                      </c:pt>
                      <c:pt idx="143">
                        <c:v>0.73590838621925547</c:v>
                      </c:pt>
                      <c:pt idx="144">
                        <c:v>0.74393136057294063</c:v>
                      </c:pt>
                      <c:pt idx="145">
                        <c:v>0.91702287443716379</c:v>
                      </c:pt>
                      <c:pt idx="146">
                        <c:v>1.0118649257555783</c:v>
                      </c:pt>
                      <c:pt idx="147">
                        <c:v>1.1487995513425879</c:v>
                      </c:pt>
                      <c:pt idx="148">
                        <c:v>1.2731330920295625</c:v>
                      </c:pt>
                      <c:pt idx="149">
                        <c:v>1.3774794607086336</c:v>
                      </c:pt>
                      <c:pt idx="150">
                        <c:v>1.2615530895155338</c:v>
                      </c:pt>
                      <c:pt idx="151">
                        <c:v>1.3288697507566261</c:v>
                      </c:pt>
                      <c:pt idx="152">
                        <c:v>1.2031812131154938</c:v>
                      </c:pt>
                      <c:pt idx="153">
                        <c:v>1.0498834844436422</c:v>
                      </c:pt>
                      <c:pt idx="154">
                        <c:v>0.97030480985241374</c:v>
                      </c:pt>
                      <c:pt idx="155">
                        <c:v>0.98337260160059814</c:v>
                      </c:pt>
                      <c:pt idx="156">
                        <c:v>1.0807970115290775</c:v>
                      </c:pt>
                      <c:pt idx="157">
                        <c:v>1.3962740806874256</c:v>
                      </c:pt>
                      <c:pt idx="158">
                        <c:v>1.3682755375347693</c:v>
                      </c:pt>
                      <c:pt idx="159">
                        <c:v>1.4211603853554611</c:v>
                      </c:pt>
                      <c:pt idx="160">
                        <c:v>1.4769640848452423</c:v>
                      </c:pt>
                      <c:pt idx="161">
                        <c:v>1.3743543297696443</c:v>
                      </c:pt>
                      <c:pt idx="162">
                        <c:v>1.2894923273780938</c:v>
                      </c:pt>
                      <c:pt idx="163">
                        <c:v>1.0800531169119991</c:v>
                      </c:pt>
                      <c:pt idx="164">
                        <c:v>0.88853055028218353</c:v>
                      </c:pt>
                      <c:pt idx="165">
                        <c:v>1.023161294273494</c:v>
                      </c:pt>
                      <c:pt idx="166">
                        <c:v>1.0105460276736533</c:v>
                      </c:pt>
                      <c:pt idx="167">
                        <c:v>1.0543649015822265</c:v>
                      </c:pt>
                      <c:pt idx="168">
                        <c:v>1.1389174850689263</c:v>
                      </c:pt>
                      <c:pt idx="169">
                        <c:v>1.0988580508542862</c:v>
                      </c:pt>
                      <c:pt idx="170">
                        <c:v>1.2206156791583807</c:v>
                      </c:pt>
                      <c:pt idx="171">
                        <c:v>1.3386809085312592</c:v>
                      </c:pt>
                      <c:pt idx="172">
                        <c:v>1.1426614538176167</c:v>
                      </c:pt>
                      <c:pt idx="173">
                        <c:v>1.0849329108905783</c:v>
                      </c:pt>
                      <c:pt idx="174">
                        <c:v>1.0733928749850932</c:v>
                      </c:pt>
                      <c:pt idx="175">
                        <c:v>1.1896235081012958</c:v>
                      </c:pt>
                      <c:pt idx="176">
                        <c:v>1.3493764886755906</c:v>
                      </c:pt>
                      <c:pt idx="177">
                        <c:v>1.4220486754614694</c:v>
                      </c:pt>
                      <c:pt idx="178">
                        <c:v>1.3109415037114152</c:v>
                      </c:pt>
                      <c:pt idx="179">
                        <c:v>1.5005276236950418</c:v>
                      </c:pt>
                      <c:pt idx="180">
                        <c:v>1.5037417125691761</c:v>
                      </c:pt>
                      <c:pt idx="181">
                        <c:v>1.4226455960987434</c:v>
                      </c:pt>
                      <c:pt idx="182">
                        <c:v>1.3923315681414561</c:v>
                      </c:pt>
                      <c:pt idx="183">
                        <c:v>1.3089328593207612</c:v>
                      </c:pt>
                      <c:pt idx="184">
                        <c:v>1.2876615988577285</c:v>
                      </c:pt>
                      <c:pt idx="185">
                        <c:v>1.3354964723021734</c:v>
                      </c:pt>
                      <c:pt idx="186">
                        <c:v>1.3426092393774236</c:v>
                      </c:pt>
                      <c:pt idx="187">
                        <c:v>1.3507662952565438</c:v>
                      </c:pt>
                      <c:pt idx="188">
                        <c:v>1.4476144124747388</c:v>
                      </c:pt>
                      <c:pt idx="189">
                        <c:v>1.4547478074769788</c:v>
                      </c:pt>
                      <c:pt idx="190">
                        <c:v>1.5438514273558543</c:v>
                      </c:pt>
                      <c:pt idx="191">
                        <c:v>1.5375676450965161</c:v>
                      </c:pt>
                      <c:pt idx="192">
                        <c:v>1.5329018658604585</c:v>
                      </c:pt>
                      <c:pt idx="193">
                        <c:v>1.4276581823573209</c:v>
                      </c:pt>
                      <c:pt idx="194">
                        <c:v>1.4170708988296874</c:v>
                      </c:pt>
                      <c:pt idx="195">
                        <c:v>1.4285297122726497</c:v>
                      </c:pt>
                      <c:pt idx="196">
                        <c:v>1.3914613274715641</c:v>
                      </c:pt>
                      <c:pt idx="197">
                        <c:v>1.3677624178508923</c:v>
                      </c:pt>
                      <c:pt idx="198">
                        <c:v>1.350940343390522</c:v>
                      </c:pt>
                      <c:pt idx="199">
                        <c:v>1.3105289451716144</c:v>
                      </c:pt>
                      <c:pt idx="200">
                        <c:v>1.3978405138932311</c:v>
                      </c:pt>
                      <c:pt idx="201">
                        <c:v>1.442460009218105</c:v>
                      </c:pt>
                      <c:pt idx="202">
                        <c:v>1.4664270818896472</c:v>
                      </c:pt>
                      <c:pt idx="203">
                        <c:v>1.4631304813075525</c:v>
                      </c:pt>
                      <c:pt idx="204">
                        <c:v>1.4171121546836676</c:v>
                      </c:pt>
                      <c:pt idx="205">
                        <c:v>1.4457166431916559</c:v>
                      </c:pt>
                      <c:pt idx="206">
                        <c:v>1.4936366068349347</c:v>
                      </c:pt>
                      <c:pt idx="207">
                        <c:v>1.4502818612836372</c:v>
                      </c:pt>
                      <c:pt idx="208">
                        <c:v>1.4706519391862927</c:v>
                      </c:pt>
                      <c:pt idx="209">
                        <c:v>1.4323935808469697</c:v>
                      </c:pt>
                      <c:pt idx="210">
                        <c:v>1.438708304996793</c:v>
                      </c:pt>
                      <c:pt idx="211">
                        <c:v>1.4967707624919824</c:v>
                      </c:pt>
                      <c:pt idx="212">
                        <c:v>1.5148807931437929</c:v>
                      </c:pt>
                      <c:pt idx="213">
                        <c:v>1.5114088551822833</c:v>
                      </c:pt>
                      <c:pt idx="214">
                        <c:v>1.5269739153416984</c:v>
                      </c:pt>
                      <c:pt idx="215">
                        <c:v>1.5333492340270549</c:v>
                      </c:pt>
                      <c:pt idx="216">
                        <c:v>1.5591921588092528</c:v>
                      </c:pt>
                      <c:pt idx="217">
                        <c:v>1.5755604188758425</c:v>
                      </c:pt>
                      <c:pt idx="218">
                        <c:v>1.5706535507430888</c:v>
                      </c:pt>
                      <c:pt idx="219">
                        <c:v>1.5419033775007331</c:v>
                      </c:pt>
                      <c:pt idx="220">
                        <c:v>1.5403188948588116</c:v>
                      </c:pt>
                      <c:pt idx="221">
                        <c:v>1.5394370509799877</c:v>
                      </c:pt>
                      <c:pt idx="222">
                        <c:v>1.5248440818799776</c:v>
                      </c:pt>
                      <c:pt idx="223">
                        <c:v>1.5240086508368813</c:v>
                      </c:pt>
                      <c:pt idx="224">
                        <c:v>1.5166586626012459</c:v>
                      </c:pt>
                      <c:pt idx="225">
                        <c:v>1.5096103577978397</c:v>
                      </c:pt>
                      <c:pt idx="226">
                        <c:v>1.5286228602554641</c:v>
                      </c:pt>
                      <c:pt idx="227">
                        <c:v>1.545060739575645</c:v>
                      </c:pt>
                      <c:pt idx="228">
                        <c:v>1.5509023106501341</c:v>
                      </c:pt>
                      <c:pt idx="229">
                        <c:v>1.5595067346958509</c:v>
                      </c:pt>
                      <c:pt idx="230">
                        <c:v>1.5664054870285793</c:v>
                      </c:pt>
                      <c:pt idx="231">
                        <c:v>1.5863269075192015</c:v>
                      </c:pt>
                      <c:pt idx="232">
                        <c:v>1.5962734360647071</c:v>
                      </c:pt>
                      <c:pt idx="233">
                        <c:v>1.6019602976867713</c:v>
                      </c:pt>
                      <c:pt idx="234">
                        <c:v>1.60403727208558</c:v>
                      </c:pt>
                      <c:pt idx="235">
                        <c:v>1.6116412416722801</c:v>
                      </c:pt>
                      <c:pt idx="236">
                        <c:v>1.6308767835904838</c:v>
                      </c:pt>
                      <c:pt idx="237">
                        <c:v>1.6337853212960785</c:v>
                      </c:pt>
                      <c:pt idx="238">
                        <c:v>1.6374996373997208</c:v>
                      </c:pt>
                      <c:pt idx="239">
                        <c:v>1.6484736945584171</c:v>
                      </c:pt>
                      <c:pt idx="240">
                        <c:v>1.6559087729928865</c:v>
                      </c:pt>
                      <c:pt idx="241">
                        <c:v>1.6635217672976448</c:v>
                      </c:pt>
                      <c:pt idx="242">
                        <c:v>1.676089331816321</c:v>
                      </c:pt>
                      <c:pt idx="243">
                        <c:v>1.6754060317347763</c:v>
                      </c:pt>
                      <c:pt idx="244">
                        <c:v>1.686440683429006</c:v>
                      </c:pt>
                      <c:pt idx="245">
                        <c:v>1.691259882872052</c:v>
                      </c:pt>
                      <c:pt idx="246">
                        <c:v>1.6956807054751031</c:v>
                      </c:pt>
                      <c:pt idx="247">
                        <c:v>1.7003825835833932</c:v>
                      </c:pt>
                      <c:pt idx="248">
                        <c:v>1.7057974144182764</c:v>
                      </c:pt>
                      <c:pt idx="249">
                        <c:v>1.7057561585642962</c:v>
                      </c:pt>
                      <c:pt idx="250">
                        <c:v>1.7101241221044352</c:v>
                      </c:pt>
                      <c:pt idx="251">
                        <c:v>1.7111129733545201</c:v>
                      </c:pt>
                      <c:pt idx="252">
                        <c:v>1.7129282309296427</c:v>
                      </c:pt>
                      <c:pt idx="253">
                        <c:v>1.7124834412539203</c:v>
                      </c:pt>
                      <c:pt idx="254">
                        <c:v>1.7127722322317804</c:v>
                      </c:pt>
                      <c:pt idx="255">
                        <c:v>1.7090617838644488</c:v>
                      </c:pt>
                      <c:pt idx="256">
                        <c:v>1.7050135531926551</c:v>
                      </c:pt>
                      <c:pt idx="257">
                        <c:v>1.6982707995577888</c:v>
                      </c:pt>
                      <c:pt idx="258">
                        <c:v>1.6913320806165171</c:v>
                      </c:pt>
                      <c:pt idx="259">
                        <c:v>1.6827766478974018</c:v>
                      </c:pt>
                      <c:pt idx="260">
                        <c:v>1.6741051830889677</c:v>
                      </c:pt>
                      <c:pt idx="261">
                        <c:v>1.6635681801333722</c:v>
                      </c:pt>
                      <c:pt idx="262">
                        <c:v>1.6525425531572007</c:v>
                      </c:pt>
                      <c:pt idx="263">
                        <c:v>1.6405474136124978</c:v>
                      </c:pt>
                      <c:pt idx="264">
                        <c:v>1.6296855208068097</c:v>
                      </c:pt>
                      <c:pt idx="265">
                        <c:v>1.61605432880271</c:v>
                      </c:pt>
                      <c:pt idx="266">
                        <c:v>1.6018094559706566</c:v>
                      </c:pt>
                      <c:pt idx="267">
                        <c:v>1.5869109357021072</c:v>
                      </c:pt>
                      <c:pt idx="268">
                        <c:v>1.5712646530801686</c:v>
                      </c:pt>
                      <c:pt idx="269">
                        <c:v>1.5548577156504726</c:v>
                      </c:pt>
                      <c:pt idx="270">
                        <c:v>1.5400326823718249</c:v>
                      </c:pt>
                      <c:pt idx="271">
                        <c:v>1.5223016898784565</c:v>
                      </c:pt>
                      <c:pt idx="272">
                        <c:v>1.5050838170689649</c:v>
                      </c:pt>
                      <c:pt idx="273">
                        <c:v>1.4859681749763907</c:v>
                      </c:pt>
                      <c:pt idx="274">
                        <c:v>1.4666862202224593</c:v>
                      </c:pt>
                      <c:pt idx="275">
                        <c:v>1.4478142455174547</c:v>
                      </c:pt>
                      <c:pt idx="276">
                        <c:v>1.4279250561627546</c:v>
                      </c:pt>
                      <c:pt idx="277">
                        <c:v>1.4058518850379842</c:v>
                      </c:pt>
                      <c:pt idx="278">
                        <c:v>1.3860310256914383</c:v>
                      </c:pt>
                      <c:pt idx="279">
                        <c:v>1.367513593481575</c:v>
                      </c:pt>
                      <c:pt idx="280">
                        <c:v>1.3477378577253196</c:v>
                      </c:pt>
                      <c:pt idx="281">
                        <c:v>1.3282032108657604</c:v>
                      </c:pt>
                      <c:pt idx="282">
                        <c:v>1.3091146429273606</c:v>
                      </c:pt>
                      <c:pt idx="283">
                        <c:v>1.292338981302718</c:v>
                      </c:pt>
                      <c:pt idx="284">
                        <c:v>1.2778659120283375</c:v>
                      </c:pt>
                      <c:pt idx="285">
                        <c:v>1.2624452473578525</c:v>
                      </c:pt>
                      <c:pt idx="286">
                        <c:v>1.2463773814780554</c:v>
                      </c:pt>
                      <c:pt idx="287">
                        <c:v>1.2336628429795751</c:v>
                      </c:pt>
                      <c:pt idx="288">
                        <c:v>1.2245040433960013</c:v>
                      </c:pt>
                      <c:pt idx="289">
                        <c:v>1.2141501132924426</c:v>
                      </c:pt>
                      <c:pt idx="290">
                        <c:v>1.205485094711193</c:v>
                      </c:pt>
                      <c:pt idx="291">
                        <c:v>1.1970070167182902</c:v>
                      </c:pt>
                      <c:pt idx="292">
                        <c:v>1.1891116776628561</c:v>
                      </c:pt>
                      <c:pt idx="293">
                        <c:v>1.1851343554900904</c:v>
                      </c:pt>
                      <c:pt idx="294">
                        <c:v>1.1797723837181193</c:v>
                      </c:pt>
                      <c:pt idx="295">
                        <c:v>1.1706329228160985</c:v>
                      </c:pt>
                      <c:pt idx="296">
                        <c:v>1.1644935360456909</c:v>
                      </c:pt>
                      <c:pt idx="297">
                        <c:v>1.1595428335680835</c:v>
                      </c:pt>
                      <c:pt idx="298">
                        <c:v>1.1523939676206008</c:v>
                      </c:pt>
                      <c:pt idx="299">
                        <c:v>1.1496233791767523</c:v>
                      </c:pt>
                      <c:pt idx="300">
                        <c:v>1.1413876793259825</c:v>
                      </c:pt>
                      <c:pt idx="301">
                        <c:v>1.1389716333772752</c:v>
                      </c:pt>
                      <c:pt idx="302">
                        <c:v>1.1352805236914962</c:v>
                      </c:pt>
                      <c:pt idx="303">
                        <c:v>1.1304432748123341</c:v>
                      </c:pt>
                      <c:pt idx="304">
                        <c:v>1.1243967137133815</c:v>
                      </c:pt>
                      <c:pt idx="305">
                        <c:v>1.1209286434881824</c:v>
                      </c:pt>
                      <c:pt idx="306">
                        <c:v>1.1133259631469192</c:v>
                      </c:pt>
                      <c:pt idx="307">
                        <c:v>1.107271666575345</c:v>
                      </c:pt>
                      <c:pt idx="308">
                        <c:v>1.0987948778278791</c:v>
                      </c:pt>
                      <c:pt idx="309">
                        <c:v>1.0951901475863715</c:v>
                      </c:pt>
                      <c:pt idx="310">
                        <c:v>1.0885827647223771</c:v>
                      </c:pt>
                      <c:pt idx="311">
                        <c:v>1.0816247070995522</c:v>
                      </c:pt>
                      <c:pt idx="312">
                        <c:v>1.0743301564177026</c:v>
                      </c:pt>
                      <c:pt idx="313">
                        <c:v>1.0661705220477085</c:v>
                      </c:pt>
                      <c:pt idx="314">
                        <c:v>1.0595515359747825</c:v>
                      </c:pt>
                      <c:pt idx="315">
                        <c:v>1.0520855156498281</c:v>
                      </c:pt>
                      <c:pt idx="316">
                        <c:v>1.0399240634437679</c:v>
                      </c:pt>
                      <c:pt idx="317">
                        <c:v>1.0341237482232586</c:v>
                      </c:pt>
                      <c:pt idx="318">
                        <c:v>1.0281223107145965</c:v>
                      </c:pt>
                      <c:pt idx="319">
                        <c:v>1.0189441724494697</c:v>
                      </c:pt>
                      <c:pt idx="320">
                        <c:v>1.0114420532522828</c:v>
                      </c:pt>
                      <c:pt idx="321">
                        <c:v>1.0054225663075043</c:v>
                      </c:pt>
                      <c:pt idx="322">
                        <c:v>0.9991864861293307</c:v>
                      </c:pt>
                      <c:pt idx="323">
                        <c:v>0.99380001869405876</c:v>
                      </c:pt>
                      <c:pt idx="324">
                        <c:v>0.98817890858927548</c:v>
                      </c:pt>
                      <c:pt idx="325">
                        <c:v>0.98379031712214626</c:v>
                      </c:pt>
                      <c:pt idx="326">
                        <c:v>0.9828981592798276</c:v>
                      </c:pt>
                      <c:pt idx="327">
                        <c:v>0.98331071781962809</c:v>
                      </c:pt>
                      <c:pt idx="328">
                        <c:v>0.98310701704060155</c:v>
                      </c:pt>
                      <c:pt idx="329">
                        <c:v>0.98137684966431271</c:v>
                      </c:pt>
                      <c:pt idx="330">
                        <c:v>0.98481913498077411</c:v>
                      </c:pt>
                      <c:pt idx="331">
                        <c:v>0.98150190647168978</c:v>
                      </c:pt>
                      <c:pt idx="332">
                        <c:v>0.98011983536335767</c:v>
                      </c:pt>
                      <c:pt idx="333">
                        <c:v>0.98122987568450881</c:v>
                      </c:pt>
                      <c:pt idx="334">
                        <c:v>0.97790491170280314</c:v>
                      </c:pt>
                      <c:pt idx="335">
                        <c:v>0.97399205180188164</c:v>
                      </c:pt>
                      <c:pt idx="336">
                        <c:v>0.97403975388304609</c:v>
                      </c:pt>
                      <c:pt idx="337">
                        <c:v>0.97326104963917237</c:v>
                      </c:pt>
                      <c:pt idx="338">
                        <c:v>0.97574800408690809</c:v>
                      </c:pt>
                      <c:pt idx="339">
                        <c:v>0.9759697543020508</c:v>
                      </c:pt>
                      <c:pt idx="340">
                        <c:v>0.97352792344460581</c:v>
                      </c:pt>
                      <c:pt idx="341">
                        <c:v>0.97575445031409247</c:v>
                      </c:pt>
                      <c:pt idx="342">
                        <c:v>0.97948423736297729</c:v>
                      </c:pt>
                      <c:pt idx="343">
                        <c:v>0.98083278808995056</c:v>
                      </c:pt>
                      <c:pt idx="344">
                        <c:v>0.98310057081341717</c:v>
                      </c:pt>
                      <c:pt idx="345">
                        <c:v>0.98113962850392733</c:v>
                      </c:pt>
                      <c:pt idx="346">
                        <c:v>0.97928440432026143</c:v>
                      </c:pt>
                      <c:pt idx="347">
                        <c:v>0.98097847282431772</c:v>
                      </c:pt>
                      <c:pt idx="348">
                        <c:v>0.97991097760258372</c:v>
                      </c:pt>
                      <c:pt idx="349">
                        <c:v>0.9784889398857084</c:v>
                      </c:pt>
                      <c:pt idx="350">
                        <c:v>0.97824785098901246</c:v>
                      </c:pt>
                      <c:pt idx="351">
                        <c:v>0.97557137746205591</c:v>
                      </c:pt>
                      <c:pt idx="352">
                        <c:v>0.97442652751410919</c:v>
                      </c:pt>
                      <c:pt idx="353">
                        <c:v>0.97556750972574535</c:v>
                      </c:pt>
                      <c:pt idx="354">
                        <c:v>0.97415578597236507</c:v>
                      </c:pt>
                      <c:pt idx="355">
                        <c:v>0.97112605919570427</c:v>
                      </c:pt>
                      <c:pt idx="356">
                        <c:v>0.96684447509983595</c:v>
                      </c:pt>
                      <c:pt idx="357">
                        <c:v>0.96633651239770635</c:v>
                      </c:pt>
                      <c:pt idx="358">
                        <c:v>0.96380314511424314</c:v>
                      </c:pt>
                      <c:pt idx="359">
                        <c:v>0.96086366551816382</c:v>
                      </c:pt>
                      <c:pt idx="360">
                        <c:v>0.95787003761373557</c:v>
                      </c:pt>
                      <c:pt idx="361">
                        <c:v>0.95201944182118803</c:v>
                      </c:pt>
                      <c:pt idx="362">
                        <c:v>0.95010749083829971</c:v>
                      </c:pt>
                      <c:pt idx="363">
                        <c:v>0.94787065000531812</c:v>
                      </c:pt>
                      <c:pt idx="364">
                        <c:v>0.94326546530479372</c:v>
                      </c:pt>
                      <c:pt idx="365">
                        <c:v>0.94268788334907283</c:v>
                      </c:pt>
                      <c:pt idx="366">
                        <c:v>0.94095900521822096</c:v>
                      </c:pt>
                      <c:pt idx="367">
                        <c:v>0.94125295317782887</c:v>
                      </c:pt>
                      <c:pt idx="368">
                        <c:v>0.94652338852378182</c:v>
                      </c:pt>
                      <c:pt idx="369">
                        <c:v>0.9468985589459129</c:v>
                      </c:pt>
                      <c:pt idx="370">
                        <c:v>0.94837990195288446</c:v>
                      </c:pt>
                      <c:pt idx="371">
                        <c:v>0.94908382996141927</c:v>
                      </c:pt>
                      <c:pt idx="372">
                        <c:v>0.94854363612336789</c:v>
                      </c:pt>
                      <c:pt idx="373">
                        <c:v>0.951757724997502</c:v>
                      </c:pt>
                      <c:pt idx="374">
                        <c:v>0.95118530002352863</c:v>
                      </c:pt>
                      <c:pt idx="375">
                        <c:v>0.94922693620491261</c:v>
                      </c:pt>
                      <c:pt idx="376">
                        <c:v>0.94974908060684782</c:v>
                      </c:pt>
                      <c:pt idx="377">
                        <c:v>0.95165200687167806</c:v>
                      </c:pt>
                      <c:pt idx="378">
                        <c:v>0.95232112525341728</c:v>
                      </c:pt>
                      <c:pt idx="379">
                        <c:v>0.95286389758234258</c:v>
                      </c:pt>
                      <c:pt idx="380">
                        <c:v>0.95211871371982759</c:v>
                      </c:pt>
                      <c:pt idx="381">
                        <c:v>0.95470622931163951</c:v>
                      </c:pt>
                      <c:pt idx="382">
                        <c:v>0.95610506061065115</c:v>
                      </c:pt>
                      <c:pt idx="383">
                        <c:v>0.95769727872519417</c:v>
                      </c:pt>
                      <c:pt idx="384">
                        <c:v>0.95634486026191012</c:v>
                      </c:pt>
                      <c:pt idx="385">
                        <c:v>0.95813820066460598</c:v>
                      </c:pt>
                      <c:pt idx="386">
                        <c:v>0.95865003110304625</c:v>
                      </c:pt>
                      <c:pt idx="387">
                        <c:v>0.96082885589136813</c:v>
                      </c:pt>
                      <c:pt idx="388">
                        <c:v>0.95949061912789002</c:v>
                      </c:pt>
                      <c:pt idx="389">
                        <c:v>0.96033765337991794</c:v>
                      </c:pt>
                      <c:pt idx="390">
                        <c:v>0.9602731911080743</c:v>
                      </c:pt>
                      <c:pt idx="391">
                        <c:v>0.96023451374496793</c:v>
                      </c:pt>
                      <c:pt idx="392">
                        <c:v>0.95961438668983012</c:v>
                      </c:pt>
                      <c:pt idx="393">
                        <c:v>0.96018552241836663</c:v>
                      </c:pt>
                      <c:pt idx="394">
                        <c:v>0.95970205537953779</c:v>
                      </c:pt>
                      <c:pt idx="395">
                        <c:v>0.96098743308010404</c:v>
                      </c:pt>
                      <c:pt idx="396">
                        <c:v>0.95786874836829872</c:v>
                      </c:pt>
                      <c:pt idx="397">
                        <c:v>0.955528767900367</c:v>
                      </c:pt>
                      <c:pt idx="398">
                        <c:v>0.95516648993260478</c:v>
                      </c:pt>
                      <c:pt idx="399">
                        <c:v>0.95317202724175609</c:v>
                      </c:pt>
                      <c:pt idx="400">
                        <c:v>0.95081270809227125</c:v>
                      </c:pt>
                      <c:pt idx="401">
                        <c:v>0.94913539977889438</c:v>
                      </c:pt>
                      <c:pt idx="402">
                        <c:v>0.9464486122884429</c:v>
                      </c:pt>
                      <c:pt idx="403">
                        <c:v>0.94441289374361426</c:v>
                      </c:pt>
                      <c:pt idx="404">
                        <c:v>0.94182666739723897</c:v>
                      </c:pt>
                      <c:pt idx="405">
                        <c:v>0.94066505725861294</c:v>
                      </c:pt>
                      <c:pt idx="406">
                        <c:v>0.93829800263650698</c:v>
                      </c:pt>
                      <c:pt idx="407">
                        <c:v>0.93638347316274462</c:v>
                      </c:pt>
                      <c:pt idx="408">
                        <c:v>0.93153591032008731</c:v>
                      </c:pt>
                      <c:pt idx="409">
                        <c:v>0.92684950315703984</c:v>
                      </c:pt>
                      <c:pt idx="410">
                        <c:v>0.92338658991358824</c:v>
                      </c:pt>
                      <c:pt idx="411">
                        <c:v>0.91922490564334958</c:v>
                      </c:pt>
                      <c:pt idx="412">
                        <c:v>0.91176404230014274</c:v>
                      </c:pt>
                      <c:pt idx="413">
                        <c:v>0.90602818935147733</c:v>
                      </c:pt>
                      <c:pt idx="414">
                        <c:v>0.89950718593175383</c:v>
                      </c:pt>
                      <c:pt idx="415">
                        <c:v>0.89463125968948531</c:v>
                      </c:pt>
                      <c:pt idx="416">
                        <c:v>0.89044250126507207</c:v>
                      </c:pt>
                      <c:pt idx="417">
                        <c:v>0.88468215265310601</c:v>
                      </c:pt>
                      <c:pt idx="418">
                        <c:v>0.87857241852774626</c:v>
                      </c:pt>
                      <c:pt idx="419">
                        <c:v>0.87161436090492139</c:v>
                      </c:pt>
                      <c:pt idx="420">
                        <c:v>0.86556264282422113</c:v>
                      </c:pt>
                      <c:pt idx="421">
                        <c:v>0.85842409084023352</c:v>
                      </c:pt>
                      <c:pt idx="422">
                        <c:v>0.85097611995139544</c:v>
                      </c:pt>
                      <c:pt idx="423">
                        <c:v>0.84258442140276357</c:v>
                      </c:pt>
                      <c:pt idx="424">
                        <c:v>0.83433969683393561</c:v>
                      </c:pt>
                      <c:pt idx="425">
                        <c:v>0.82741000261072195</c:v>
                      </c:pt>
                      <c:pt idx="426">
                        <c:v>0.82023277326362809</c:v>
                      </c:pt>
                      <c:pt idx="427">
                        <c:v>0.81151360637402936</c:v>
                      </c:pt>
                      <c:pt idx="428">
                        <c:v>0.80313351103432939</c:v>
                      </c:pt>
                      <c:pt idx="429">
                        <c:v>0.7956597552367537</c:v>
                      </c:pt>
                      <c:pt idx="430">
                        <c:v>0.78774378825432956</c:v>
                      </c:pt>
                      <c:pt idx="431">
                        <c:v>0.77926313177055306</c:v>
                      </c:pt>
                      <c:pt idx="432">
                        <c:v>0.76973302950115863</c:v>
                      </c:pt>
                      <c:pt idx="433">
                        <c:v>0.76207491160610974</c:v>
                      </c:pt>
                      <c:pt idx="434">
                        <c:v>0.75439358729319705</c:v>
                      </c:pt>
                      <c:pt idx="435">
                        <c:v>0.74687857564164128</c:v>
                      </c:pt>
                      <c:pt idx="436">
                        <c:v>0.73765402454078688</c:v>
                      </c:pt>
                      <c:pt idx="437">
                        <c:v>0.72902252634089582</c:v>
                      </c:pt>
                      <c:pt idx="438">
                        <c:v>0.72106272501361757</c:v>
                      </c:pt>
                      <c:pt idx="439">
                        <c:v>0.71338784692788926</c:v>
                      </c:pt>
                      <c:pt idx="440">
                        <c:v>0.70503985379956735</c:v>
                      </c:pt>
                      <c:pt idx="441">
                        <c:v>0.69608075833416605</c:v>
                      </c:pt>
                      <c:pt idx="442">
                        <c:v>0.68727134426398595</c:v>
                      </c:pt>
                      <c:pt idx="443">
                        <c:v>0.67902623292152697</c:v>
                      </c:pt>
                      <c:pt idx="444">
                        <c:v>0.67100042222788059</c:v>
                      </c:pt>
                      <c:pt idx="445">
                        <c:v>0.66321093022281385</c:v>
                      </c:pt>
                      <c:pt idx="446">
                        <c:v>0.65443207126948777</c:v>
                      </c:pt>
                      <c:pt idx="447">
                        <c:v>0.64672766946325477</c:v>
                      </c:pt>
                      <c:pt idx="448">
                        <c:v>0.63977115893495429</c:v>
                      </c:pt>
                      <c:pt idx="449">
                        <c:v>0.63225124815073863</c:v>
                      </c:pt>
                      <c:pt idx="450">
                        <c:v>0.62526160401471031</c:v>
                      </c:pt>
                      <c:pt idx="451">
                        <c:v>0.61734383208867427</c:v>
                      </c:pt>
                      <c:pt idx="452">
                        <c:v>0.60964046167879105</c:v>
                      </c:pt>
                      <c:pt idx="453">
                        <c:v>0.60346291324345147</c:v>
                      </c:pt>
                      <c:pt idx="454">
                        <c:v>0.59651955301860715</c:v>
                      </c:pt>
                      <c:pt idx="455">
                        <c:v>0.58883565021482043</c:v>
                      </c:pt>
                      <c:pt idx="456">
                        <c:v>0.58182318643455955</c:v>
                      </c:pt>
                      <c:pt idx="457">
                        <c:v>0.57363970102398321</c:v>
                      </c:pt>
                      <c:pt idx="458">
                        <c:v>0.56683635285358358</c:v>
                      </c:pt>
                      <c:pt idx="459">
                        <c:v>0.55967278950812061</c:v>
                      </c:pt>
                      <c:pt idx="460">
                        <c:v>0.55254442256308434</c:v>
                      </c:pt>
                      <c:pt idx="461">
                        <c:v>0.54570678046406396</c:v>
                      </c:pt>
                      <c:pt idx="462">
                        <c:v>0.5389958711914884</c:v>
                      </c:pt>
                      <c:pt idx="463">
                        <c:v>0.53245681833564851</c:v>
                      </c:pt>
                      <c:pt idx="464">
                        <c:v>0.52650952913533533</c:v>
                      </c:pt>
                      <c:pt idx="465">
                        <c:v>0.52043421786314004</c:v>
                      </c:pt>
                      <c:pt idx="466">
                        <c:v>0.51555571312999782</c:v>
                      </c:pt>
                      <c:pt idx="467">
                        <c:v>0.5098990198511566</c:v>
                      </c:pt>
                      <c:pt idx="468">
                        <c:v>0.50414821165542334</c:v>
                      </c:pt>
                      <c:pt idx="469">
                        <c:v>0.49897782175537203</c:v>
                      </c:pt>
                      <c:pt idx="470">
                        <c:v>0.49489349221134604</c:v>
                      </c:pt>
                      <c:pt idx="471">
                        <c:v>0.49032479315668515</c:v>
                      </c:pt>
                      <c:pt idx="472">
                        <c:v>0.48586142545421734</c:v>
                      </c:pt>
                      <c:pt idx="473">
                        <c:v>0.48094153594255123</c:v>
                      </c:pt>
                      <c:pt idx="474">
                        <c:v>0.47643497851794786</c:v>
                      </c:pt>
                      <c:pt idx="475">
                        <c:v>0.47169107100841551</c:v>
                      </c:pt>
                      <c:pt idx="476">
                        <c:v>0.46757799129114708</c:v>
                      </c:pt>
                      <c:pt idx="477">
                        <c:v>0.46283820936701264</c:v>
                      </c:pt>
                      <c:pt idx="478">
                        <c:v>0.45833590645235106</c:v>
                      </c:pt>
                      <c:pt idx="479">
                        <c:v>0.45389703441318391</c:v>
                      </c:pt>
                      <c:pt idx="480">
                        <c:v>0.44885363518866489</c:v>
                      </c:pt>
                      <c:pt idx="481">
                        <c:v>0.44488868977209362</c:v>
                      </c:pt>
                      <c:pt idx="482">
                        <c:v>0.44114265823070409</c:v>
                      </c:pt>
                      <c:pt idx="483">
                        <c:v>0.43680860184555492</c:v>
                      </c:pt>
                      <c:pt idx="484">
                        <c:v>0.43278087017620753</c:v>
                      </c:pt>
                      <c:pt idx="485">
                        <c:v>0.42878317792553966</c:v>
                      </c:pt>
                      <c:pt idx="486">
                        <c:v>0.42534269755268977</c:v>
                      </c:pt>
                      <c:pt idx="487">
                        <c:v>0.42229169822632062</c:v>
                      </c:pt>
                      <c:pt idx="488">
                        <c:v>0.41858099200990134</c:v>
                      </c:pt>
                      <c:pt idx="489">
                        <c:v>0.41457156762575781</c:v>
                      </c:pt>
                      <c:pt idx="490">
                        <c:v>0.41155924566249485</c:v>
                      </c:pt>
                      <c:pt idx="491">
                        <c:v>0.40832182144595319</c:v>
                      </c:pt>
                      <c:pt idx="492">
                        <c:v>0.40610625316268018</c:v>
                      </c:pt>
                      <c:pt idx="493">
                        <c:v>0.40278541476637264</c:v>
                      </c:pt>
                      <c:pt idx="494">
                        <c:v>0.4008211204187469</c:v>
                      </c:pt>
                      <c:pt idx="495">
                        <c:v>0.39865286744300726</c:v>
                      </c:pt>
                      <c:pt idx="496">
                        <c:v>0.39770565882053388</c:v>
                      </c:pt>
                      <c:pt idx="497">
                        <c:v>0.3955036276143481</c:v>
                      </c:pt>
                      <c:pt idx="498">
                        <c:v>0.39330726908808444</c:v>
                      </c:pt>
                      <c:pt idx="499">
                        <c:v>0.39180890804134605</c:v>
                      </c:pt>
                      <c:pt idx="500">
                        <c:v>0.38980619417970158</c:v>
                      </c:pt>
                      <c:pt idx="501">
                        <c:v>0.38743050161316844</c:v>
                      </c:pt>
                      <c:pt idx="502">
                        <c:v>0.38476640484240582</c:v>
                      </c:pt>
                      <c:pt idx="503">
                        <c:v>0.38244640767874583</c:v>
                      </c:pt>
                      <c:pt idx="504">
                        <c:v>0.38122948891087771</c:v>
                      </c:pt>
                      <c:pt idx="505">
                        <c:v>0.37961470900118927</c:v>
                      </c:pt>
                      <c:pt idx="506">
                        <c:v>0.37701198031322225</c:v>
                      </c:pt>
                      <c:pt idx="507">
                        <c:v>0.375880538517819</c:v>
                      </c:pt>
                      <c:pt idx="508">
                        <c:v>0.37449253688047734</c:v>
                      </c:pt>
                      <c:pt idx="509">
                        <c:v>0.37362242513512905</c:v>
                      </c:pt>
                      <c:pt idx="510">
                        <c:v>0.37140775932366188</c:v>
                      </c:pt>
                      <c:pt idx="511">
                        <c:v>0.36933877824656175</c:v>
                      </c:pt>
                      <c:pt idx="512">
                        <c:v>0.36679754656593361</c:v>
                      </c:pt>
                      <c:pt idx="513">
                        <c:v>0.36505861232067394</c:v>
                      </c:pt>
                      <c:pt idx="514">
                        <c:v>0.36313660522337787</c:v>
                      </c:pt>
                      <c:pt idx="515">
                        <c:v>0.36131722206285721</c:v>
                      </c:pt>
                      <c:pt idx="516">
                        <c:v>0.35916057229604942</c:v>
                      </c:pt>
                      <c:pt idx="517">
                        <c:v>0.35808547052623774</c:v>
                      </c:pt>
                      <c:pt idx="518">
                        <c:v>0.35712923718570611</c:v>
                      </c:pt>
                      <c:pt idx="519">
                        <c:v>0.35664667261868321</c:v>
                      </c:pt>
                      <c:pt idx="520">
                        <c:v>0.35605310401954493</c:v>
                      </c:pt>
                      <c:pt idx="521">
                        <c:v>0.35606805926661267</c:v>
                      </c:pt>
                      <c:pt idx="522">
                        <c:v>0.35524732562149691</c:v>
                      </c:pt>
                      <c:pt idx="523">
                        <c:v>0.35476978911167767</c:v>
                      </c:pt>
                      <c:pt idx="524">
                        <c:v>0.3546064417148253</c:v>
                      </c:pt>
                      <c:pt idx="525">
                        <c:v>0.35350723105534415</c:v>
                      </c:pt>
                      <c:pt idx="526">
                        <c:v>0.3520842908666631</c:v>
                      </c:pt>
                      <c:pt idx="527">
                        <c:v>0.35086273081522212</c:v>
                      </c:pt>
                      <c:pt idx="528">
                        <c:v>0.3486402006065899</c:v>
                      </c:pt>
                      <c:pt idx="529">
                        <c:v>0.34788624987510425</c:v>
                      </c:pt>
                      <c:pt idx="530">
                        <c:v>0.34699551020276609</c:v>
                      </c:pt>
                      <c:pt idx="531">
                        <c:v>0.34526160401471029</c:v>
                      </c:pt>
                      <c:pt idx="532">
                        <c:v>0.34414253897550112</c:v>
                      </c:pt>
                      <c:pt idx="533">
                        <c:v>0.34337092558153026</c:v>
                      </c:pt>
                      <c:pt idx="534">
                        <c:v>0.34274589939373229</c:v>
                      </c:pt>
                      <c:pt idx="535">
                        <c:v>0.3421351838302838</c:v>
                      </c:pt>
                      <c:pt idx="536">
                        <c:v>0.34039998839679109</c:v>
                      </c:pt>
                      <c:pt idx="537">
                        <c:v>0.33978437370068237</c:v>
                      </c:pt>
                      <c:pt idx="538">
                        <c:v>0.33850531330275674</c:v>
                      </c:pt>
                      <c:pt idx="539">
                        <c:v>0.33831747024260372</c:v>
                      </c:pt>
                      <c:pt idx="540">
                        <c:v>0.3375104025991188</c:v>
                      </c:pt>
                      <c:pt idx="541">
                        <c:v>0.33628046245233828</c:v>
                      </c:pt>
                      <c:pt idx="542">
                        <c:v>0.33581246635875189</c:v>
                      </c:pt>
                      <c:pt idx="543">
                        <c:v>0.33552135473910516</c:v>
                      </c:pt>
                      <c:pt idx="544">
                        <c:v>0.33404207452483253</c:v>
                      </c:pt>
                      <c:pt idx="545">
                        <c:v>0.33365865293190533</c:v>
                      </c:pt>
                      <c:pt idx="546">
                        <c:v>0.33225157046209775</c:v>
                      </c:pt>
                      <c:pt idx="547">
                        <c:v>0.33179066521841422</c:v>
                      </c:pt>
                      <c:pt idx="548">
                        <c:v>0.33083133768883416</c:v>
                      </c:pt>
                      <c:pt idx="549">
                        <c:v>0.32940762395289103</c:v>
                      </c:pt>
                      <c:pt idx="550">
                        <c:v>0.32821623224467306</c:v>
                      </c:pt>
                      <c:pt idx="551">
                        <c:v>0.32724826677066576</c:v>
                      </c:pt>
                      <c:pt idx="552">
                        <c:v>0.32539368720971829</c:v>
                      </c:pt>
                      <c:pt idx="553">
                        <c:v>0.32399485591070687</c:v>
                      </c:pt>
                      <c:pt idx="554">
                        <c:v>0.32176239851221067</c:v>
                      </c:pt>
                      <c:pt idx="555">
                        <c:v>0.32045175160108175</c:v>
                      </c:pt>
                      <c:pt idx="556">
                        <c:v>0.31917062841045712</c:v>
                      </c:pt>
                      <c:pt idx="557">
                        <c:v>0.31768876970531068</c:v>
                      </c:pt>
                      <c:pt idx="558">
                        <c:v>0.31666768731930411</c:v>
                      </c:pt>
                      <c:pt idx="559">
                        <c:v>0.31648590371270457</c:v>
                      </c:pt>
                      <c:pt idx="560">
                        <c:v>0.31543903641796051</c:v>
                      </c:pt>
                      <c:pt idx="561">
                        <c:v>0.31487189735027843</c:v>
                      </c:pt>
                      <c:pt idx="562">
                        <c:v>0.31399856249133784</c:v>
                      </c:pt>
                      <c:pt idx="563">
                        <c:v>0.3132448696089396</c:v>
                      </c:pt>
                      <c:pt idx="564">
                        <c:v>0.31242839047376547</c:v>
                      </c:pt>
                      <c:pt idx="565">
                        <c:v>0.31116750843649987</c:v>
                      </c:pt>
                      <c:pt idx="566">
                        <c:v>0.30957619279376258</c:v>
                      </c:pt>
                      <c:pt idx="567">
                        <c:v>0.30821178434791574</c:v>
                      </c:pt>
                      <c:pt idx="568">
                        <c:v>0.30728842676602452</c:v>
                      </c:pt>
                      <c:pt idx="569">
                        <c:v>0.30633619008634727</c:v>
                      </c:pt>
                      <c:pt idx="570">
                        <c:v>0.30467602873728089</c:v>
                      </c:pt>
                      <c:pt idx="571">
                        <c:v>0.30362529370622598</c:v>
                      </c:pt>
                      <c:pt idx="572">
                        <c:v>0.30363767046242013</c:v>
                      </c:pt>
                      <c:pt idx="573">
                        <c:v>0.30318153542685305</c:v>
                      </c:pt>
                      <c:pt idx="574">
                        <c:v>0.30275453733815944</c:v>
                      </c:pt>
                      <c:pt idx="575">
                        <c:v>0.30164604411153267</c:v>
                      </c:pt>
                      <c:pt idx="576">
                        <c:v>0.30052543197779918</c:v>
                      </c:pt>
                      <c:pt idx="577">
                        <c:v>0.29961664286934475</c:v>
                      </c:pt>
                      <c:pt idx="578">
                        <c:v>0.2986508691125801</c:v>
                      </c:pt>
                      <c:pt idx="579">
                        <c:v>0.29670114323839109</c:v>
                      </c:pt>
                      <c:pt idx="580">
                        <c:v>0.29514425044881853</c:v>
                      </c:pt>
                      <c:pt idx="581">
                        <c:v>0.29368907912421549</c:v>
                      </c:pt>
                      <c:pt idx="582">
                        <c:v>0.2931519794752126</c:v>
                      </c:pt>
                      <c:pt idx="583">
                        <c:v>0.29222668802516605</c:v>
                      </c:pt>
                      <c:pt idx="584">
                        <c:v>0.2918048469182199</c:v>
                      </c:pt>
                      <c:pt idx="585">
                        <c:v>0.29147905459632117</c:v>
                      </c:pt>
                      <c:pt idx="586">
                        <c:v>0.29071569237314632</c:v>
                      </c:pt>
                      <c:pt idx="587">
                        <c:v>0.29031435026864644</c:v>
                      </c:pt>
                      <c:pt idx="588">
                        <c:v>0.29056562420429388</c:v>
                      </c:pt>
                      <c:pt idx="589">
                        <c:v>0.28943637412613327</c:v>
                      </c:pt>
                      <c:pt idx="590">
                        <c:v>0.28894104602928516</c:v>
                      </c:pt>
                      <c:pt idx="591">
                        <c:v>0.28846131780222328</c:v>
                      </c:pt>
                      <c:pt idx="592">
                        <c:v>0.28786297899496877</c:v>
                      </c:pt>
                      <c:pt idx="593">
                        <c:v>0.28738454001334363</c:v>
                      </c:pt>
                      <c:pt idx="594">
                        <c:v>0.2866822880238768</c:v>
                      </c:pt>
                      <c:pt idx="595">
                        <c:v>0.28552931582967772</c:v>
                      </c:pt>
                      <c:pt idx="596">
                        <c:v>0.28546343538785346</c:v>
                      </c:pt>
                      <c:pt idx="597">
                        <c:v>0.28504455954541202</c:v>
                      </c:pt>
                      <c:pt idx="598">
                        <c:v>0.28419365755707326</c:v>
                      </c:pt>
                      <c:pt idx="599">
                        <c:v>0.28323987378287169</c:v>
                      </c:pt>
                      <c:pt idx="600">
                        <c:v>0.28284201264105158</c:v>
                      </c:pt>
                      <c:pt idx="601">
                        <c:v>0.28264733658008306</c:v>
                      </c:pt>
                      <c:pt idx="602">
                        <c:v>0.28294051099242884</c:v>
                      </c:pt>
                      <c:pt idx="603">
                        <c:v>0.28286805539887638</c:v>
                      </c:pt>
                      <c:pt idx="604">
                        <c:v>0.28302044420951533</c:v>
                      </c:pt>
                      <c:pt idx="605">
                        <c:v>0.28389416584208677</c:v>
                      </c:pt>
                      <c:pt idx="606">
                        <c:v>0.2841068913391715</c:v>
                      </c:pt>
                      <c:pt idx="607">
                        <c:v>0.28438214523994476</c:v>
                      </c:pt>
                      <c:pt idx="608">
                        <c:v>0.28462632832568918</c:v>
                      </c:pt>
                      <c:pt idx="609">
                        <c:v>0.28461820607943683</c:v>
                      </c:pt>
                      <c:pt idx="610">
                        <c:v>0.2839020302392517</c:v>
                      </c:pt>
                      <c:pt idx="611">
                        <c:v>0.28397164949284309</c:v>
                      </c:pt>
                      <c:pt idx="612">
                        <c:v>0.283717797066322</c:v>
                      </c:pt>
                      <c:pt idx="613">
                        <c:v>0.28347129333879112</c:v>
                      </c:pt>
                      <c:pt idx="614">
                        <c:v>0.28406589333427873</c:v>
                      </c:pt>
                      <c:pt idx="615">
                        <c:v>0.28516897173007061</c:v>
                      </c:pt>
                      <c:pt idx="616">
                        <c:v>0.28560048217779344</c:v>
                      </c:pt>
                      <c:pt idx="617">
                        <c:v>0.28693962141307738</c:v>
                      </c:pt>
                      <c:pt idx="618">
                        <c:v>0.28792357353050191</c:v>
                      </c:pt>
                      <c:pt idx="619">
                        <c:v>0.28858431181690142</c:v>
                      </c:pt>
                      <c:pt idx="620">
                        <c:v>0.28962434611082988</c:v>
                      </c:pt>
                      <c:pt idx="621">
                        <c:v>0.29055505239171137</c:v>
                      </c:pt>
                      <c:pt idx="622">
                        <c:v>0.29089528426250322</c:v>
                      </c:pt>
                      <c:pt idx="623">
                        <c:v>0.29095033504265783</c:v>
                      </c:pt>
                      <c:pt idx="624">
                        <c:v>0.291104657721452</c:v>
                      </c:pt>
                      <c:pt idx="625">
                        <c:v>0.29125872255115892</c:v>
                      </c:pt>
                      <c:pt idx="626">
                        <c:v>0.29196368195604311</c:v>
                      </c:pt>
                      <c:pt idx="627">
                        <c:v>0.29267005953090813</c:v>
                      </c:pt>
                      <c:pt idx="628">
                        <c:v>0.29285751581742997</c:v>
                      </c:pt>
                      <c:pt idx="629">
                        <c:v>0.29309473697781535</c:v>
                      </c:pt>
                      <c:pt idx="630">
                        <c:v>0.29390219139493129</c:v>
                      </c:pt>
                      <c:pt idx="631">
                        <c:v>0.29530940278928247</c:v>
                      </c:pt>
                      <c:pt idx="632">
                        <c:v>0.29564086779110349</c:v>
                      </c:pt>
                      <c:pt idx="633">
                        <c:v>0.29603112238484613</c:v>
                      </c:pt>
                      <c:pt idx="634">
                        <c:v>0.29619253591354316</c:v>
                      </c:pt>
                      <c:pt idx="635">
                        <c:v>0.29685495021901059</c:v>
                      </c:pt>
                      <c:pt idx="636">
                        <c:v>0.29757602519185578</c:v>
                      </c:pt>
                      <c:pt idx="637">
                        <c:v>0.2985272304751837</c:v>
                      </c:pt>
                      <c:pt idx="638">
                        <c:v>0.29879732739420933</c:v>
                      </c:pt>
                      <c:pt idx="639">
                        <c:v>0.29986508046503074</c:v>
                      </c:pt>
                      <c:pt idx="640">
                        <c:v>0.30090575938167791</c:v>
                      </c:pt>
                      <c:pt idx="641">
                        <c:v>0.30228344705552457</c:v>
                      </c:pt>
                      <c:pt idx="642">
                        <c:v>0.30321969709178459</c:v>
                      </c:pt>
                      <c:pt idx="643">
                        <c:v>0.30442178953712873</c:v>
                      </c:pt>
                      <c:pt idx="644">
                        <c:v>0.30544918922577585</c:v>
                      </c:pt>
                      <c:pt idx="645">
                        <c:v>0.30679941597181704</c:v>
                      </c:pt>
                      <c:pt idx="646">
                        <c:v>0.30786046496636688</c:v>
                      </c:pt>
                      <c:pt idx="647">
                        <c:v>0.30883126678033518</c:v>
                      </c:pt>
                      <c:pt idx="648">
                        <c:v>0.30962698906397562</c:v>
                      </c:pt>
                      <c:pt idx="649">
                        <c:v>0.31040363051515019</c:v>
                      </c:pt>
                      <c:pt idx="650">
                        <c:v>0.31089573549840616</c:v>
                      </c:pt>
                      <c:pt idx="651">
                        <c:v>0.31094898133494925</c:v>
                      </c:pt>
                      <c:pt idx="652">
                        <c:v>0.31091881299172625</c:v>
                      </c:pt>
                      <c:pt idx="653">
                        <c:v>0.31091662127448366</c:v>
                      </c:pt>
                      <c:pt idx="654">
                        <c:v>0.31078576286264065</c:v>
                      </c:pt>
                      <c:pt idx="655">
                        <c:v>0.31085099868174665</c:v>
                      </c:pt>
                      <c:pt idx="656">
                        <c:v>0.31078357114539784</c:v>
                      </c:pt>
                      <c:pt idx="657">
                        <c:v>0.31158715782620322</c:v>
                      </c:pt>
                      <c:pt idx="658">
                        <c:v>0.31246229762875538</c:v>
                      </c:pt>
                      <c:pt idx="659">
                        <c:v>0.31335161913111303</c:v>
                      </c:pt>
                      <c:pt idx="660">
                        <c:v>0.31417415771984053</c:v>
                      </c:pt>
                      <c:pt idx="661">
                        <c:v>0.31458439561785484</c:v>
                      </c:pt>
                      <c:pt idx="662">
                        <c:v>0.31532906378219477</c:v>
                      </c:pt>
                      <c:pt idx="663">
                        <c:v>0.31677185835060384</c:v>
                      </c:pt>
                      <c:pt idx="664">
                        <c:v>0.31695054776815507</c:v>
                      </c:pt>
                      <c:pt idx="665">
                        <c:v>0.31744716511044008</c:v>
                      </c:pt>
                      <c:pt idx="666">
                        <c:v>0.31818151931128508</c:v>
                      </c:pt>
                      <c:pt idx="667">
                        <c:v>0.31904157494222568</c:v>
                      </c:pt>
                      <c:pt idx="668">
                        <c:v>0.31996067801417527</c:v>
                      </c:pt>
                      <c:pt idx="669">
                        <c:v>0.32111854934103434</c:v>
                      </c:pt>
                      <c:pt idx="670">
                        <c:v>0.32083517319400895</c:v>
                      </c:pt>
                      <c:pt idx="671">
                        <c:v>0.32110565688666559</c:v>
                      </c:pt>
                      <c:pt idx="672">
                        <c:v>0.32187881737516078</c:v>
                      </c:pt>
                      <c:pt idx="673">
                        <c:v>0.32219171724269069</c:v>
                      </c:pt>
                      <c:pt idx="674">
                        <c:v>0.32206253484991565</c:v>
                      </c:pt>
                      <c:pt idx="675">
                        <c:v>0.32320635340151288</c:v>
                      </c:pt>
                      <c:pt idx="676">
                        <c:v>0.32352969615708171</c:v>
                      </c:pt>
                      <c:pt idx="677">
                        <c:v>0.32411926809536545</c:v>
                      </c:pt>
                      <c:pt idx="678">
                        <c:v>0.32418579315990836</c:v>
                      </c:pt>
                      <c:pt idx="679">
                        <c:v>0.32458068903722381</c:v>
                      </c:pt>
                      <c:pt idx="680">
                        <c:v>0.32491847134168544</c:v>
                      </c:pt>
                      <c:pt idx="681">
                        <c:v>0.32595618499382772</c:v>
                      </c:pt>
                      <c:pt idx="682">
                        <c:v>0.32564289835266658</c:v>
                      </c:pt>
                      <c:pt idx="683">
                        <c:v>0.32559725906420117</c:v>
                      </c:pt>
                      <c:pt idx="684">
                        <c:v>0.32524349011632209</c:v>
                      </c:pt>
                      <c:pt idx="685">
                        <c:v>0.32645035276978268</c:v>
                      </c:pt>
                      <c:pt idx="686">
                        <c:v>0.32641115970850171</c:v>
                      </c:pt>
                      <c:pt idx="687">
                        <c:v>0.32622215632745555</c:v>
                      </c:pt>
                      <c:pt idx="688">
                        <c:v>0.32619766066415473</c:v>
                      </c:pt>
                      <c:pt idx="689">
                        <c:v>0.32677150380810877</c:v>
                      </c:pt>
                      <c:pt idx="690">
                        <c:v>0.32706364682410499</c:v>
                      </c:pt>
                      <c:pt idx="691">
                        <c:v>0.32832556025772008</c:v>
                      </c:pt>
                      <c:pt idx="692">
                        <c:v>0.32810845132615013</c:v>
                      </c:pt>
                      <c:pt idx="693">
                        <c:v>0.32857838128789169</c:v>
                      </c:pt>
                      <c:pt idx="694">
                        <c:v>0.32913249897666136</c:v>
                      </c:pt>
                      <c:pt idx="695">
                        <c:v>0.32929004476904783</c:v>
                      </c:pt>
                      <c:pt idx="696">
                        <c:v>0.32873992374113231</c:v>
                      </c:pt>
                      <c:pt idx="697">
                        <c:v>0.32892505938586791</c:v>
                      </c:pt>
                      <c:pt idx="698">
                        <c:v>0.32941368340644439</c:v>
                      </c:pt>
                      <c:pt idx="699">
                        <c:v>0.32970311900702315</c:v>
                      </c:pt>
                      <c:pt idx="700">
                        <c:v>0.32976061935350787</c:v>
                      </c:pt>
                      <c:pt idx="701">
                        <c:v>0.3302179147099682</c:v>
                      </c:pt>
                      <c:pt idx="702">
                        <c:v>0.33100306518102612</c:v>
                      </c:pt>
                      <c:pt idx="703">
                        <c:v>0.33164446478587239</c:v>
                      </c:pt>
                      <c:pt idx="704">
                        <c:v>0.33242897063421206</c:v>
                      </c:pt>
                      <c:pt idx="705">
                        <c:v>0.33236631330597988</c:v>
                      </c:pt>
                      <c:pt idx="706">
                        <c:v>0.33281535749164409</c:v>
                      </c:pt>
                      <c:pt idx="707">
                        <c:v>0.33286254387463382</c:v>
                      </c:pt>
                      <c:pt idx="708">
                        <c:v>0.33317118923222216</c:v>
                      </c:pt>
                      <c:pt idx="709">
                        <c:v>0.33294866546981716</c:v>
                      </c:pt>
                      <c:pt idx="710">
                        <c:v>0.33358542379109063</c:v>
                      </c:pt>
                      <c:pt idx="711">
                        <c:v>0.33342555735691792</c:v>
                      </c:pt>
                      <c:pt idx="712">
                        <c:v>0.33377120405854466</c:v>
                      </c:pt>
                      <c:pt idx="713">
                        <c:v>0.33454900583061248</c:v>
                      </c:pt>
                      <c:pt idx="714">
                        <c:v>0.33544219506928091</c:v>
                      </c:pt>
                      <c:pt idx="715">
                        <c:v>0.3358105324905965</c:v>
                      </c:pt>
                      <c:pt idx="716">
                        <c:v>0.33667226414060503</c:v>
                      </c:pt>
                      <c:pt idx="717">
                        <c:v>0.33756932111558402</c:v>
                      </c:pt>
                      <c:pt idx="718">
                        <c:v>0.33869496130652132</c:v>
                      </c:pt>
                      <c:pt idx="719">
                        <c:v>0.33957628948717045</c:v>
                      </c:pt>
                      <c:pt idx="720">
                        <c:v>0.34091220560886232</c:v>
                      </c:pt>
                      <c:pt idx="721">
                        <c:v>0.34224554323968037</c:v>
                      </c:pt>
                      <c:pt idx="722">
                        <c:v>0.344047650511347</c:v>
                      </c:pt>
                      <c:pt idx="723">
                        <c:v>0.34524845371125407</c:v>
                      </c:pt>
                      <c:pt idx="724">
                        <c:v>0.34668557559974084</c:v>
                      </c:pt>
                      <c:pt idx="725">
                        <c:v>0.34797507888570522</c:v>
                      </c:pt>
                      <c:pt idx="726">
                        <c:v>0.34934593355873644</c:v>
                      </c:pt>
                      <c:pt idx="727">
                        <c:v>0.35024376408097752</c:v>
                      </c:pt>
                      <c:pt idx="728">
                        <c:v>0.35138564876441936</c:v>
                      </c:pt>
                      <c:pt idx="729">
                        <c:v>0.35265993895422854</c:v>
                      </c:pt>
                      <c:pt idx="730">
                        <c:v>0.35381871275289356</c:v>
                      </c:pt>
                      <c:pt idx="731">
                        <c:v>0.35489987397625861</c:v>
                      </c:pt>
                      <c:pt idx="732">
                        <c:v>0.35632552158035713</c:v>
                      </c:pt>
                      <c:pt idx="733">
                        <c:v>0.35813600894736336</c:v>
                      </c:pt>
                      <c:pt idx="734">
                        <c:v>0.35989673144050621</c:v>
                      </c:pt>
                      <c:pt idx="735">
                        <c:v>0.3618450391447145</c:v>
                      </c:pt>
                      <c:pt idx="736">
                        <c:v>0.36361027399688656</c:v>
                      </c:pt>
                      <c:pt idx="737">
                        <c:v>0.36583783226272248</c:v>
                      </c:pt>
                      <c:pt idx="738">
                        <c:v>0.36787084339213377</c:v>
                      </c:pt>
                      <c:pt idx="739">
                        <c:v>0.3703536722544713</c:v>
                      </c:pt>
                      <c:pt idx="740">
                        <c:v>0.37232570207471821</c:v>
                      </c:pt>
                      <c:pt idx="741">
                        <c:v>0.37428019815702362</c:v>
                      </c:pt>
                      <c:pt idx="742">
                        <c:v>0.37627375837606647</c:v>
                      </c:pt>
                      <c:pt idx="743">
                        <c:v>0.37829942080648749</c:v>
                      </c:pt>
                      <c:pt idx="744">
                        <c:v>0.38040733709578123</c:v>
                      </c:pt>
                      <c:pt idx="745">
                        <c:v>0.38261078647194768</c:v>
                      </c:pt>
                      <c:pt idx="746">
                        <c:v>0.38478084439129895</c:v>
                      </c:pt>
                      <c:pt idx="747">
                        <c:v>0.38663181406502312</c:v>
                      </c:pt>
                      <c:pt idx="748">
                        <c:v>0.38869267289587095</c:v>
                      </c:pt>
                      <c:pt idx="749">
                        <c:v>0.39109363467296676</c:v>
                      </c:pt>
                      <c:pt idx="750">
                        <c:v>0.39306746943682541</c:v>
                      </c:pt>
                      <c:pt idx="751">
                        <c:v>0.39481491270196845</c:v>
                      </c:pt>
                      <c:pt idx="752">
                        <c:v>0.39646037665305434</c:v>
                      </c:pt>
                      <c:pt idx="753">
                        <c:v>0.39801095213998627</c:v>
                      </c:pt>
                      <c:pt idx="754">
                        <c:v>0.40010726522034817</c:v>
                      </c:pt>
                      <c:pt idx="755">
                        <c:v>0.40167756616246436</c:v>
                      </c:pt>
                      <c:pt idx="756">
                        <c:v>0.40273732591157707</c:v>
                      </c:pt>
                      <c:pt idx="757">
                        <c:v>0.40411320864181216</c:v>
                      </c:pt>
                      <c:pt idx="758">
                        <c:v>0.4054925723347268</c:v>
                      </c:pt>
                      <c:pt idx="759">
                        <c:v>0.40747646321299297</c:v>
                      </c:pt>
                      <c:pt idx="760">
                        <c:v>0.40907603002652626</c:v>
                      </c:pt>
                      <c:pt idx="761">
                        <c:v>0.41053068565295442</c:v>
                      </c:pt>
                      <c:pt idx="762">
                        <c:v>0.41232002939479589</c:v>
                      </c:pt>
                      <c:pt idx="763">
                        <c:v>0.41368469568973021</c:v>
                      </c:pt>
                      <c:pt idx="764">
                        <c:v>0.41529122442862249</c:v>
                      </c:pt>
                      <c:pt idx="765">
                        <c:v>0.41710441921104618</c:v>
                      </c:pt>
                      <c:pt idx="766">
                        <c:v>0.41803203130287914</c:v>
                      </c:pt>
                      <c:pt idx="767">
                        <c:v>0.4180496939653644</c:v>
                      </c:pt>
                      <c:pt idx="768">
                        <c:v>0.41879951911145202</c:v>
                      </c:pt>
                      <c:pt idx="769">
                        <c:v>0.4190703895777399</c:v>
                      </c:pt>
                      <c:pt idx="770">
                        <c:v>0.42023096832001644</c:v>
                      </c:pt>
                      <c:pt idx="771">
                        <c:v>0.42131032459976991</c:v>
                      </c:pt>
                      <c:pt idx="772">
                        <c:v>0.42160169406850412</c:v>
                      </c:pt>
                      <c:pt idx="773">
                        <c:v>0.42218855859137039</c:v>
                      </c:pt>
                      <c:pt idx="774">
                        <c:v>0.42365868516304117</c:v>
                      </c:pt>
                      <c:pt idx="775">
                        <c:v>0.4241326117856371</c:v>
                      </c:pt>
                      <c:pt idx="776">
                        <c:v>0.42458603940578671</c:v>
                      </c:pt>
                      <c:pt idx="777">
                        <c:v>0.42459184101025266</c:v>
                      </c:pt>
                      <c:pt idx="778">
                        <c:v>0.42385774465849502</c:v>
                      </c:pt>
                      <c:pt idx="779">
                        <c:v>0.42397983620136726</c:v>
                      </c:pt>
                      <c:pt idx="780">
                        <c:v>0.42375447609900113</c:v>
                      </c:pt>
                      <c:pt idx="781">
                        <c:v>0.42316232566984358</c:v>
                      </c:pt>
                      <c:pt idx="782">
                        <c:v>0.42286979588021611</c:v>
                      </c:pt>
                      <c:pt idx="783">
                        <c:v>0.42252066821590989</c:v>
                      </c:pt>
                      <c:pt idx="784">
                        <c:v>0.42285213321773091</c:v>
                      </c:pt>
                      <c:pt idx="785">
                        <c:v>0.42325257285042489</c:v>
                      </c:pt>
                      <c:pt idx="786">
                        <c:v>0.42382873663616516</c:v>
                      </c:pt>
                      <c:pt idx="787">
                        <c:v>0.4245217060584866</c:v>
                      </c:pt>
                      <c:pt idx="788">
                        <c:v>0.42499202279385939</c:v>
                      </c:pt>
                      <c:pt idx="789">
                        <c:v>0.42531265813401065</c:v>
                      </c:pt>
                      <c:pt idx="790">
                        <c:v>0.42513345301828476</c:v>
                      </c:pt>
                      <c:pt idx="791">
                        <c:v>0.42466713294376635</c:v>
                      </c:pt>
                      <c:pt idx="792">
                        <c:v>0.42404004396326939</c:v>
                      </c:pt>
                      <c:pt idx="793">
                        <c:v>0.42306898430021361</c:v>
                      </c:pt>
                      <c:pt idx="794">
                        <c:v>0.4222784189983208</c:v>
                      </c:pt>
                      <c:pt idx="795">
                        <c:v>0.42188842225366541</c:v>
                      </c:pt>
                      <c:pt idx="796">
                        <c:v>0.42107065387305453</c:v>
                      </c:pt>
                      <c:pt idx="797">
                        <c:v>0.42116012750637377</c:v>
                      </c:pt>
                      <c:pt idx="798">
                        <c:v>0.42035654082556839</c:v>
                      </c:pt>
                      <c:pt idx="799">
                        <c:v>0.42090756432528958</c:v>
                      </c:pt>
                      <c:pt idx="800">
                        <c:v>0.42096712746447323</c:v>
                      </c:pt>
                      <c:pt idx="801">
                        <c:v>0.42064507395434148</c:v>
                      </c:pt>
                      <c:pt idx="802">
                        <c:v>0.42048482074653754</c:v>
                      </c:pt>
                      <c:pt idx="803">
                        <c:v>0.42089248015367797</c:v>
                      </c:pt>
                      <c:pt idx="804">
                        <c:v>0.42073867317305863</c:v>
                      </c:pt>
                      <c:pt idx="805">
                        <c:v>0.42127448357662467</c:v>
                      </c:pt>
                      <c:pt idx="806">
                        <c:v>0.4206947099036612</c:v>
                      </c:pt>
                      <c:pt idx="807">
                        <c:v>0.4203905769051019</c:v>
                      </c:pt>
                      <c:pt idx="808">
                        <c:v>0.4197206849761006</c:v>
                      </c:pt>
                      <c:pt idx="809">
                        <c:v>0.41970972638988718</c:v>
                      </c:pt>
                      <c:pt idx="810">
                        <c:v>0.41880751243316072</c:v>
                      </c:pt>
                      <c:pt idx="811">
                        <c:v>0.41868761260753112</c:v>
                      </c:pt>
                      <c:pt idx="812">
                        <c:v>0.41769154158300009</c:v>
                      </c:pt>
                      <c:pt idx="813">
                        <c:v>0.41768599782762139</c:v>
                      </c:pt>
                      <c:pt idx="814">
                        <c:v>0.41717519878553089</c:v>
                      </c:pt>
                      <c:pt idx="815">
                        <c:v>0.41724829900180177</c:v>
                      </c:pt>
                      <c:pt idx="816">
                        <c:v>0.41648622602406382</c:v>
                      </c:pt>
                      <c:pt idx="817">
                        <c:v>0.41690471509287402</c:v>
                      </c:pt>
                      <c:pt idx="818">
                        <c:v>0.41653057606709232</c:v>
                      </c:pt>
                      <c:pt idx="819">
                        <c:v>0.41695950802394127</c:v>
                      </c:pt>
                      <c:pt idx="820">
                        <c:v>0.41651458942367503</c:v>
                      </c:pt>
                      <c:pt idx="821">
                        <c:v>0.41657041375109177</c:v>
                      </c:pt>
                      <c:pt idx="822">
                        <c:v>0.41663784128744052</c:v>
                      </c:pt>
                      <c:pt idx="823">
                        <c:v>0.41672396288262387</c:v>
                      </c:pt>
                      <c:pt idx="824">
                        <c:v>0.41682555542304978</c:v>
                      </c:pt>
                      <c:pt idx="825">
                        <c:v>0.41691103239551464</c:v>
                      </c:pt>
                      <c:pt idx="826">
                        <c:v>0.41704111726009557</c:v>
                      </c:pt>
                      <c:pt idx="827">
                        <c:v>0.41828008212493434</c:v>
                      </c:pt>
                      <c:pt idx="828">
                        <c:v>0.41963714187179091</c:v>
                      </c:pt>
                      <c:pt idx="829">
                        <c:v>0.42122433192913022</c:v>
                      </c:pt>
                      <c:pt idx="830">
                        <c:v>0.42296958347703051</c:v>
                      </c:pt>
                      <c:pt idx="831">
                        <c:v>0.42459751369017495</c:v>
                      </c:pt>
                      <c:pt idx="832">
                        <c:v>0.4269940920327856</c:v>
                      </c:pt>
                      <c:pt idx="833">
                        <c:v>0.42912843785353516</c:v>
                      </c:pt>
                      <c:pt idx="834">
                        <c:v>0.43057909681910916</c:v>
                      </c:pt>
                      <c:pt idx="835">
                        <c:v>0.43244721345714388</c:v>
                      </c:pt>
                      <c:pt idx="836">
                        <c:v>0.43443303820356544</c:v>
                      </c:pt>
                      <c:pt idx="837">
                        <c:v>0.43727505084461693</c:v>
                      </c:pt>
                      <c:pt idx="838">
                        <c:v>0.43950209341227803</c:v>
                      </c:pt>
                      <c:pt idx="839">
                        <c:v>0.44275305470590692</c:v>
                      </c:pt>
                      <c:pt idx="840">
                        <c:v>0.44599795654598245</c:v>
                      </c:pt>
                      <c:pt idx="841">
                        <c:v>0.44989869753979739</c:v>
                      </c:pt>
                      <c:pt idx="842">
                        <c:v>0.45370145588040955</c:v>
                      </c:pt>
                      <c:pt idx="843">
                        <c:v>0.45720446465694797</c:v>
                      </c:pt>
                      <c:pt idx="844">
                        <c:v>0.46067575799573912</c:v>
                      </c:pt>
                      <c:pt idx="845">
                        <c:v>0.4648624536274531</c:v>
                      </c:pt>
                      <c:pt idx="846">
                        <c:v>0.46889289271221779</c:v>
                      </c:pt>
                      <c:pt idx="847">
                        <c:v>0.47288568583022578</c:v>
                      </c:pt>
                      <c:pt idx="848">
                        <c:v>0.47653115622753889</c:v>
                      </c:pt>
                      <c:pt idx="849">
                        <c:v>0.48037117376127686</c:v>
                      </c:pt>
                      <c:pt idx="850">
                        <c:v>0.48527494770498192</c:v>
                      </c:pt>
                      <c:pt idx="851">
                        <c:v>0.49068810252079714</c:v>
                      </c:pt>
                      <c:pt idx="852">
                        <c:v>0.49514051163705153</c:v>
                      </c:pt>
                      <c:pt idx="853">
                        <c:v>0.49897614573630411</c:v>
                      </c:pt>
                      <c:pt idx="854">
                        <c:v>0.5039606264443578</c:v>
                      </c:pt>
                      <c:pt idx="855">
                        <c:v>0.50801079098430657</c:v>
                      </c:pt>
                      <c:pt idx="856">
                        <c:v>0.51253784741135633</c:v>
                      </c:pt>
                      <c:pt idx="857">
                        <c:v>0.51650472669608294</c:v>
                      </c:pt>
                      <c:pt idx="858">
                        <c:v>0.51905988222742927</c:v>
                      </c:pt>
                      <c:pt idx="859">
                        <c:v>0.52339857989615124</c:v>
                      </c:pt>
                      <c:pt idx="860">
                        <c:v>0.5271916688959869</c:v>
                      </c:pt>
                      <c:pt idx="861">
                        <c:v>0.53139512471838046</c:v>
                      </c:pt>
                      <c:pt idx="862">
                        <c:v>0.53662288604037267</c:v>
                      </c:pt>
                      <c:pt idx="863">
                        <c:v>0.54138871072233208</c:v>
                      </c:pt>
                      <c:pt idx="864">
                        <c:v>0.54679477468824444</c:v>
                      </c:pt>
                      <c:pt idx="865">
                        <c:v>0.55298818084245749</c:v>
                      </c:pt>
                      <c:pt idx="866">
                        <c:v>0.55955508139973376</c:v>
                      </c:pt>
                      <c:pt idx="867">
                        <c:v>0.56694297345121336</c:v>
                      </c:pt>
                      <c:pt idx="868">
                        <c:v>0.5729779313412342</c:v>
                      </c:pt>
                      <c:pt idx="869">
                        <c:v>0.57834905675580717</c:v>
                      </c:pt>
                      <c:pt idx="870">
                        <c:v>0.58547574768177557</c:v>
                      </c:pt>
                      <c:pt idx="871">
                        <c:v>0.5917015138964542</c:v>
                      </c:pt>
                      <c:pt idx="872">
                        <c:v>0.59819479853928492</c:v>
                      </c:pt>
                      <c:pt idx="873">
                        <c:v>0.60460221943601966</c:v>
                      </c:pt>
                      <c:pt idx="874">
                        <c:v>0.61101170312545328</c:v>
                      </c:pt>
                      <c:pt idx="875">
                        <c:v>0.61878804482706395</c:v>
                      </c:pt>
                      <c:pt idx="876">
                        <c:v>0.62746724510811935</c:v>
                      </c:pt>
                      <c:pt idx="877">
                        <c:v>0.63518905172774998</c:v>
                      </c:pt>
                      <c:pt idx="878">
                        <c:v>0.64364714641638121</c:v>
                      </c:pt>
                      <c:pt idx="879">
                        <c:v>0.65287066612088607</c:v>
                      </c:pt>
                      <c:pt idx="880">
                        <c:v>0.66150371141530151</c:v>
                      </c:pt>
                      <c:pt idx="881">
                        <c:v>0.66994491698870939</c:v>
                      </c:pt>
                      <c:pt idx="882">
                        <c:v>0.67837555074953504</c:v>
                      </c:pt>
                      <c:pt idx="883">
                        <c:v>0.68712875371866733</c:v>
                      </c:pt>
                      <c:pt idx="884">
                        <c:v>0.69561121514605528</c:v>
                      </c:pt>
                      <c:pt idx="885">
                        <c:v>0.70483886043595834</c:v>
                      </c:pt>
                      <c:pt idx="886">
                        <c:v>0.71315449350381444</c:v>
                      </c:pt>
                      <c:pt idx="887">
                        <c:v>0.72160291885166916</c:v>
                      </c:pt>
                      <c:pt idx="888">
                        <c:v>0.73164098382319276</c:v>
                      </c:pt>
                      <c:pt idx="889">
                        <c:v>0.74086940266035795</c:v>
                      </c:pt>
                      <c:pt idx="890">
                        <c:v>0.75081077422411591</c:v>
                      </c:pt>
                      <c:pt idx="891">
                        <c:v>0.76095455732146366</c:v>
                      </c:pt>
                      <c:pt idx="892">
                        <c:v>0.77095007719357056</c:v>
                      </c:pt>
                      <c:pt idx="893">
                        <c:v>0.78143808882256438</c:v>
                      </c:pt>
                      <c:pt idx="894">
                        <c:v>0.79258877260611293</c:v>
                      </c:pt>
                      <c:pt idx="895">
                        <c:v>0.80214208129337095</c:v>
                      </c:pt>
                      <c:pt idx="896">
                        <c:v>0.81337527678487975</c:v>
                      </c:pt>
                      <c:pt idx="897">
                        <c:v>0.82356160498164432</c:v>
                      </c:pt>
                      <c:pt idx="898">
                        <c:v>0.83458594271237896</c:v>
                      </c:pt>
                      <c:pt idx="899">
                        <c:v>0.84460209051147583</c:v>
                      </c:pt>
                      <c:pt idx="900">
                        <c:v>0.85414508523523902</c:v>
                      </c:pt>
                      <c:pt idx="901">
                        <c:v>0.86211391128057524</c:v>
                      </c:pt>
                      <c:pt idx="902">
                        <c:v>0.87151637825171879</c:v>
                      </c:pt>
                      <c:pt idx="903">
                        <c:v>0.87972113621200354</c:v>
                      </c:pt>
                      <c:pt idx="904">
                        <c:v>0.8873367090076355</c:v>
                      </c:pt>
                      <c:pt idx="905">
                        <c:v>0.89442498041958496</c:v>
                      </c:pt>
                      <c:pt idx="906">
                        <c:v>0.90085960439503776</c:v>
                      </c:pt>
                      <c:pt idx="907">
                        <c:v>0.90798397467921965</c:v>
                      </c:pt>
                      <c:pt idx="908">
                        <c:v>0.91650975475328667</c:v>
                      </c:pt>
                      <c:pt idx="909">
                        <c:v>0.92330665669650192</c:v>
                      </c:pt>
                      <c:pt idx="910">
                        <c:v>0.92957496801059769</c:v>
                      </c:pt>
                      <c:pt idx="911">
                        <c:v>0.93534176284974813</c:v>
                      </c:pt>
                      <c:pt idx="912">
                        <c:v>0.94153658717394173</c:v>
                      </c:pt>
                      <c:pt idx="913">
                        <c:v>0.94813623456531471</c:v>
                      </c:pt>
                      <c:pt idx="914">
                        <c:v>0.95359232125417803</c:v>
                      </c:pt>
                      <c:pt idx="915">
                        <c:v>0.9586745267663469</c:v>
                      </c:pt>
                      <c:pt idx="916">
                        <c:v>0.96397332551191095</c:v>
                      </c:pt>
                      <c:pt idx="917">
                        <c:v>0.96853854360389213</c:v>
                      </c:pt>
                      <c:pt idx="918">
                        <c:v>0.97407069577353111</c:v>
                      </c:pt>
                      <c:pt idx="919">
                        <c:v>0.97810732323639271</c:v>
                      </c:pt>
                      <c:pt idx="920">
                        <c:v>0.98156379025265983</c:v>
                      </c:pt>
                      <c:pt idx="921">
                        <c:v>0.98551532751668769</c:v>
                      </c:pt>
                      <c:pt idx="922">
                        <c:v>0.98783854779393976</c:v>
                      </c:pt>
                      <c:pt idx="923">
                        <c:v>0.99017466052556091</c:v>
                      </c:pt>
                      <c:pt idx="924">
                        <c:v>0.99323661843814359</c:v>
                      </c:pt>
                      <c:pt idx="925">
                        <c:v>0.9953458239728743</c:v>
                      </c:pt>
                      <c:pt idx="926">
                        <c:v>0.99686068736120459</c:v>
                      </c:pt>
                      <c:pt idx="927">
                        <c:v>0.99871075456312308</c:v>
                      </c:pt>
                      <c:pt idx="928">
                        <c:v>0.99847997962992208</c:v>
                      </c:pt>
                      <c:pt idx="929">
                        <c:v>0.99981048092077895</c:v>
                      </c:pt>
                      <c:pt idx="930">
                        <c:v>1</c:v>
                      </c:pt>
                      <c:pt idx="931">
                        <c:v>0.99991233131029233</c:v>
                      </c:pt>
                      <c:pt idx="932">
                        <c:v>0.99869270512700681</c:v>
                      </c:pt>
                      <c:pt idx="933">
                        <c:v>0.99843743453050515</c:v>
                      </c:pt>
                      <c:pt idx="934">
                        <c:v>0.99590664573791576</c:v>
                      </c:pt>
                      <c:pt idx="935">
                        <c:v>0.9959053564924788</c:v>
                      </c:pt>
                      <c:pt idx="936">
                        <c:v>0.99430927064162533</c:v>
                      </c:pt>
                      <c:pt idx="937">
                        <c:v>0.99301486822300089</c:v>
                      </c:pt>
                      <c:pt idx="938">
                        <c:v>0.9890955620948948</c:v>
                      </c:pt>
                      <c:pt idx="939">
                        <c:v>0.98831299011471052</c:v>
                      </c:pt>
                      <c:pt idx="940">
                        <c:v>0.98571387131396671</c:v>
                      </c:pt>
                      <c:pt idx="941">
                        <c:v>0.98445427852213785</c:v>
                      </c:pt>
                      <c:pt idx="942">
                        <c:v>0.98149803873537922</c:v>
                      </c:pt>
                      <c:pt idx="943">
                        <c:v>0.97910648844997239</c:v>
                      </c:pt>
                      <c:pt idx="944">
                        <c:v>0.97634234623330829</c:v>
                      </c:pt>
                      <c:pt idx="945">
                        <c:v>0.97358980722557609</c:v>
                      </c:pt>
                      <c:pt idx="946">
                        <c:v>0.96967823657009133</c:v>
                      </c:pt>
                      <c:pt idx="947">
                        <c:v>0.96574474874217986</c:v>
                      </c:pt>
                      <c:pt idx="948">
                        <c:v>0.96154696559970865</c:v>
                      </c:pt>
                      <c:pt idx="949">
                        <c:v>0.95801959008441329</c:v>
                      </c:pt>
                      <c:pt idx="950">
                        <c:v>0.953099829497291</c:v>
                      </c:pt>
                      <c:pt idx="951">
                        <c:v>0.94835282779871022</c:v>
                      </c:pt>
                      <c:pt idx="952">
                        <c:v>0.94385336122400965</c:v>
                      </c:pt>
                      <c:pt idx="953">
                        <c:v>0.93802468260388905</c:v>
                      </c:pt>
                      <c:pt idx="954">
                        <c:v>0.93155009201989303</c:v>
                      </c:pt>
                      <c:pt idx="955">
                        <c:v>0.92558217489258965</c:v>
                      </c:pt>
                      <c:pt idx="956">
                        <c:v>0.91790085057967696</c:v>
                      </c:pt>
                      <c:pt idx="957">
                        <c:v>0.91000422227880573</c:v>
                      </c:pt>
                      <c:pt idx="958">
                        <c:v>0.902228783049001</c:v>
                      </c:pt>
                      <c:pt idx="959">
                        <c:v>0.89418647001376261</c:v>
                      </c:pt>
                      <c:pt idx="960">
                        <c:v>0.88628210624027026</c:v>
                      </c:pt>
                      <c:pt idx="961">
                        <c:v>0.87705884438485271</c:v>
                      </c:pt>
                      <c:pt idx="962">
                        <c:v>0.86769505477681552</c:v>
                      </c:pt>
                      <c:pt idx="963">
                        <c:v>0.85671841912724533</c:v>
                      </c:pt>
                      <c:pt idx="964">
                        <c:v>0.8473701004644506</c:v>
                      </c:pt>
                      <c:pt idx="965">
                        <c:v>0.8348270316090749</c:v>
                      </c:pt>
                      <c:pt idx="966">
                        <c:v>0.82339658156572404</c:v>
                      </c:pt>
                      <c:pt idx="967">
                        <c:v>0.81117840256044138</c:v>
                      </c:pt>
                      <c:pt idx="968">
                        <c:v>0.80006510689456223</c:v>
                      </c:pt>
                      <c:pt idx="969">
                        <c:v>0.78873521799528779</c:v>
                      </c:pt>
                      <c:pt idx="970">
                        <c:v>0.77770959101911619</c:v>
                      </c:pt>
                      <c:pt idx="971">
                        <c:v>0.76728475241652949</c:v>
                      </c:pt>
                      <c:pt idx="972">
                        <c:v>0.75716288649160857</c:v>
                      </c:pt>
                      <c:pt idx="973">
                        <c:v>0.74650856220125772</c:v>
                      </c:pt>
                      <c:pt idx="974">
                        <c:v>0.73575754450314101</c:v>
                      </c:pt>
                      <c:pt idx="975">
                        <c:v>0.72554929913394928</c:v>
                      </c:pt>
                      <c:pt idx="976">
                        <c:v>0.71490142107078281</c:v>
                      </c:pt>
                      <c:pt idx="977">
                        <c:v>0.70553195878282338</c:v>
                      </c:pt>
                      <c:pt idx="978">
                        <c:v>0.69447732378432214</c:v>
                      </c:pt>
                      <c:pt idx="979">
                        <c:v>0.68433173574336281</c:v>
                      </c:pt>
                      <c:pt idx="980">
                        <c:v>0.67429573356453798</c:v>
                      </c:pt>
                      <c:pt idx="981">
                        <c:v>0.66403475805697831</c:v>
                      </c:pt>
                      <c:pt idx="982">
                        <c:v>0.65458652287282559</c:v>
                      </c:pt>
                      <c:pt idx="983">
                        <c:v>0.64353807625242132</c:v>
                      </c:pt>
                      <c:pt idx="984">
                        <c:v>0.6327516043047906</c:v>
                      </c:pt>
                      <c:pt idx="985">
                        <c:v>0.62282918464895454</c:v>
                      </c:pt>
                      <c:pt idx="986">
                        <c:v>0.61350626412126641</c:v>
                      </c:pt>
                      <c:pt idx="987">
                        <c:v>0.6033281870952979</c:v>
                      </c:pt>
                      <c:pt idx="988">
                        <c:v>0.59472273165323175</c:v>
                      </c:pt>
                      <c:pt idx="989">
                        <c:v>0.58460782765367003</c:v>
                      </c:pt>
                      <c:pt idx="990">
                        <c:v>0.57585720317541156</c:v>
                      </c:pt>
                      <c:pt idx="991">
                        <c:v>0.56636874353362843</c:v>
                      </c:pt>
                      <c:pt idx="992">
                        <c:v>0.55572744062218982</c:v>
                      </c:pt>
                      <c:pt idx="993">
                        <c:v>0.54463167869425222</c:v>
                      </c:pt>
                      <c:pt idx="994">
                        <c:v>0.53512736133359551</c:v>
                      </c:pt>
                      <c:pt idx="995">
                        <c:v>0.52379940630247623</c:v>
                      </c:pt>
                      <c:pt idx="996">
                        <c:v>0.51333550356315205</c:v>
                      </c:pt>
                      <c:pt idx="997">
                        <c:v>0.50185103413599608</c:v>
                      </c:pt>
                      <c:pt idx="998">
                        <c:v>0.49145584817845739</c:v>
                      </c:pt>
                      <c:pt idx="999">
                        <c:v>0.48246503727530871</c:v>
                      </c:pt>
                      <c:pt idx="1000">
                        <c:v>0.47226143318968988</c:v>
                      </c:pt>
                      <c:pt idx="1001">
                        <c:v>0.46157487776341705</c:v>
                      </c:pt>
                      <c:pt idx="1002">
                        <c:v>0.45071401635407826</c:v>
                      </c:pt>
                      <c:pt idx="1003">
                        <c:v>0.43953883690722922</c:v>
                      </c:pt>
                      <c:pt idx="1004">
                        <c:v>0.42942908988941497</c:v>
                      </c:pt>
                      <c:pt idx="1005">
                        <c:v>0.41940688263676479</c:v>
                      </c:pt>
                      <c:pt idx="1006">
                        <c:v>0.40817033510712009</c:v>
                      </c:pt>
                      <c:pt idx="1007">
                        <c:v>0.39955250290886002</c:v>
                      </c:pt>
                      <c:pt idx="1008">
                        <c:v>0.39134400613680836</c:v>
                      </c:pt>
                      <c:pt idx="1009">
                        <c:v>0.3816290260717658</c:v>
                      </c:pt>
                      <c:pt idx="1010">
                        <c:v>0.37464144472843658</c:v>
                      </c:pt>
                      <c:pt idx="1011">
                        <c:v>0.36518779471344903</c:v>
                      </c:pt>
                      <c:pt idx="1012">
                        <c:v>0.3557619923998982</c:v>
                      </c:pt>
                      <c:pt idx="1013">
                        <c:v>0.34792209089824955</c:v>
                      </c:pt>
                      <c:pt idx="1014">
                        <c:v>0.33915380375750587</c:v>
                      </c:pt>
                      <c:pt idx="1015">
                        <c:v>0.33144372927135074</c:v>
                      </c:pt>
                      <c:pt idx="1016">
                        <c:v>0.32468241050219337</c:v>
                      </c:pt>
                      <c:pt idx="1017">
                        <c:v>0.31556422214988117</c:v>
                      </c:pt>
                      <c:pt idx="1018">
                        <c:v>0.3093129288755524</c:v>
                      </c:pt>
                      <c:pt idx="1019">
                        <c:v>0.3034565314785389</c:v>
                      </c:pt>
                      <c:pt idx="1020">
                        <c:v>0.29497252295662652</c:v>
                      </c:pt>
                      <c:pt idx="1021">
                        <c:v>0.28776654343629032</c:v>
                      </c:pt>
                      <c:pt idx="1022">
                        <c:v>0.27940617355177449</c:v>
                      </c:pt>
                      <c:pt idx="1023">
                        <c:v>0.27184874572534562</c:v>
                      </c:pt>
                      <c:pt idx="1024">
                        <c:v>0.26595122139889571</c:v>
                      </c:pt>
                      <c:pt idx="1025">
                        <c:v>0.25832146690345797</c:v>
                      </c:pt>
                      <c:pt idx="1026">
                        <c:v>0.25269468411875234</c:v>
                      </c:pt>
                      <c:pt idx="1027">
                        <c:v>0.24595438005021611</c:v>
                      </c:pt>
                      <c:pt idx="1028">
                        <c:v>0.24107071833532631</c:v>
                      </c:pt>
                      <c:pt idx="1029">
                        <c:v>0.23461391933835926</c:v>
                      </c:pt>
                      <c:pt idx="1030">
                        <c:v>0.23035051360315101</c:v>
                      </c:pt>
                      <c:pt idx="1031">
                        <c:v>0.22372340528397244</c:v>
                      </c:pt>
                      <c:pt idx="1032">
                        <c:v>0.21865834673611401</c:v>
                      </c:pt>
                      <c:pt idx="1033">
                        <c:v>0.21086859688195989</c:v>
                      </c:pt>
                      <c:pt idx="1034">
                        <c:v>0.20792151073780296</c:v>
                      </c:pt>
                      <c:pt idx="1035">
                        <c:v>0.19927170525270818</c:v>
                      </c:pt>
                      <c:pt idx="1036">
                        <c:v>0.19346507272955824</c:v>
                      </c:pt>
                      <c:pt idx="1037">
                        <c:v>0.18801826860784054</c:v>
                      </c:pt>
                      <c:pt idx="1038">
                        <c:v>0.18278535030410079</c:v>
                      </c:pt>
                      <c:pt idx="1039">
                        <c:v>0.1801422682339594</c:v>
                      </c:pt>
                      <c:pt idx="1040">
                        <c:v>0.17718834908898698</c:v>
                      </c:pt>
                      <c:pt idx="1041">
                        <c:v>0.17059437437753616</c:v>
                      </c:pt>
                      <c:pt idx="1042">
                        <c:v>0.16872870730583156</c:v>
                      </c:pt>
                      <c:pt idx="1043">
                        <c:v>0.16771806780786377</c:v>
                      </c:pt>
                      <c:pt idx="1044">
                        <c:v>0.16372063340628315</c:v>
                      </c:pt>
                      <c:pt idx="1045">
                        <c:v>0.16000580160446595</c:v>
                      </c:pt>
                      <c:pt idx="1046">
                        <c:v>0.15512974643765368</c:v>
                      </c:pt>
                      <c:pt idx="1047">
                        <c:v>0.15161358735765923</c:v>
                      </c:pt>
                      <c:pt idx="1048">
                        <c:v>0.14675661302331278</c:v>
                      </c:pt>
                      <c:pt idx="1049">
                        <c:v>0.14335571248537513</c:v>
                      </c:pt>
                      <c:pt idx="1050">
                        <c:v>0.1400708440367564</c:v>
                      </c:pt>
                      <c:pt idx="1051">
                        <c:v>0.13761857029127275</c:v>
                      </c:pt>
                      <c:pt idx="1052">
                        <c:v>0.13520252434256544</c:v>
                      </c:pt>
                      <c:pt idx="1053">
                        <c:v>0.13129856023515837</c:v>
                      </c:pt>
                      <c:pt idx="1054">
                        <c:v>0.12800569846483104</c:v>
                      </c:pt>
                      <c:pt idx="1055">
                        <c:v>0.12448012789314734</c:v>
                      </c:pt>
                      <c:pt idx="1056">
                        <c:v>0.12061574362065243</c:v>
                      </c:pt>
                      <c:pt idx="1057">
                        <c:v>0.11541570107555299</c:v>
                      </c:pt>
                      <c:pt idx="1058">
                        <c:v>0.11024634257185126</c:v>
                      </c:pt>
                      <c:pt idx="1059">
                        <c:v>0.10647207655539402</c:v>
                      </c:pt>
                      <c:pt idx="1060">
                        <c:v>0.10690036388952455</c:v>
                      </c:pt>
                      <c:pt idx="1061">
                        <c:v>0.1035159656931789</c:v>
                      </c:pt>
                      <c:pt idx="1062">
                        <c:v>0.1033220631794726</c:v>
                      </c:pt>
                      <c:pt idx="1063">
                        <c:v>9.9055563255215764E-2</c:v>
                      </c:pt>
                      <c:pt idx="1064">
                        <c:v>9.780319023783357E-2</c:v>
                      </c:pt>
                      <c:pt idx="1065">
                        <c:v>9.5172484923886136E-2</c:v>
                      </c:pt>
                      <c:pt idx="1066">
                        <c:v>9.0447916095906952E-2</c:v>
                      </c:pt>
                      <c:pt idx="1067">
                        <c:v>8.3875342858708374E-2</c:v>
                      </c:pt>
                      <c:pt idx="1068">
                        <c:v>8.0811193228882944E-2</c:v>
                      </c:pt>
                      <c:pt idx="1069">
                        <c:v>7.9157607031544619E-2</c:v>
                      </c:pt>
                      <c:pt idx="1070">
                        <c:v>7.9663249091887739E-2</c:v>
                      </c:pt>
                      <c:pt idx="1071">
                        <c:v>7.6014942354613382E-2</c:v>
                      </c:pt>
                      <c:pt idx="1072">
                        <c:v>7.4271882523955834E-2</c:v>
                      </c:pt>
                      <c:pt idx="1073">
                        <c:v>7.4974521287053744E-2</c:v>
                      </c:pt>
                      <c:pt idx="1074">
                        <c:v>7.2517606257997358E-2</c:v>
                      </c:pt>
                      <c:pt idx="1075">
                        <c:v>6.8227513142245663E-2</c:v>
                      </c:pt>
                      <c:pt idx="1076">
                        <c:v>6.6328325689182288E-2</c:v>
                      </c:pt>
                      <c:pt idx="1077">
                        <c:v>6.3625164781682397E-2</c:v>
                      </c:pt>
                      <c:pt idx="1078">
                        <c:v>6.1328889734060865E-2</c:v>
                      </c:pt>
                      <c:pt idx="1079">
                        <c:v>6.1489014017321056E-2</c:v>
                      </c:pt>
                      <c:pt idx="1080">
                        <c:v>6.0333592256791878E-2</c:v>
                      </c:pt>
                      <c:pt idx="1081">
                        <c:v>5.9808998288526705E-2</c:v>
                      </c:pt>
                      <c:pt idx="1082">
                        <c:v>5.9965125910932449E-2</c:v>
                      </c:pt>
                      <c:pt idx="1083">
                        <c:v>5.7370261620130293E-2</c:v>
                      </c:pt>
                      <c:pt idx="1084">
                        <c:v>5.4485059256943393E-2</c:v>
                      </c:pt>
                      <c:pt idx="1085">
                        <c:v>5.0423807206237396E-2</c:v>
                      </c:pt>
                      <c:pt idx="1086">
                        <c:v>4.7276372321189718E-2</c:v>
                      </c:pt>
                      <c:pt idx="1087">
                        <c:v>4.5429786081950876E-2</c:v>
                      </c:pt>
                      <c:pt idx="1088">
                        <c:v>4.2728945816237394E-2</c:v>
                      </c:pt>
                      <c:pt idx="1089">
                        <c:v>4.4678413841338985E-2</c:v>
                      </c:pt>
                      <c:pt idx="1090">
                        <c:v>4.1828536803122526E-2</c:v>
                      </c:pt>
                      <c:pt idx="1091">
                        <c:v>4.4031341556570472E-2</c:v>
                      </c:pt>
                      <c:pt idx="1092">
                        <c:v>4.3939160507833808E-2</c:v>
                      </c:pt>
                      <c:pt idx="1093">
                        <c:v>4.3825449060301266E-2</c:v>
                      </c:pt>
                      <c:pt idx="1094">
                        <c:v>4.3094962595766798E-2</c:v>
                      </c:pt>
                      <c:pt idx="1095">
                        <c:v>4.4567409809223892E-2</c:v>
                      </c:pt>
                      <c:pt idx="1096">
                        <c:v>4.2577975175579132E-2</c:v>
                      </c:pt>
                      <c:pt idx="1097">
                        <c:v>4.5475425370416357E-2</c:v>
                      </c:pt>
                      <c:pt idx="1098">
                        <c:v>4.2850521660934858E-2</c:v>
                      </c:pt>
                      <c:pt idx="1099">
                        <c:v>4.3806110378748091E-2</c:v>
                      </c:pt>
                      <c:pt idx="1100">
                        <c:v>4.511172923267337E-2</c:v>
                      </c:pt>
                      <c:pt idx="1101">
                        <c:v>4.2417464118687895E-2</c:v>
                      </c:pt>
                      <c:pt idx="1102">
                        <c:v>4.0476505113469688E-2</c:v>
                      </c:pt>
                      <c:pt idx="1103">
                        <c:v>3.2944862195778357E-2</c:v>
                      </c:pt>
                      <c:pt idx="1104">
                        <c:v>2.6779561592089187E-2</c:v>
                      </c:pt>
                      <c:pt idx="1105">
                        <c:v>2.7677907812505065E-2</c:v>
                      </c:pt>
                      <c:pt idx="1106">
                        <c:v>2.5072342784576738E-2</c:v>
                      </c:pt>
                      <c:pt idx="1107">
                        <c:v>2.2238968087952293E-2</c:v>
                      </c:pt>
                      <c:pt idx="1108">
                        <c:v>2.3769689195156329E-2</c:v>
                      </c:pt>
                      <c:pt idx="1109">
                        <c:v>2.0764071308165166E-2</c:v>
                      </c:pt>
                      <c:pt idx="1110">
                        <c:v>2.5411156485388043E-2</c:v>
                      </c:pt>
                      <c:pt idx="1111">
                        <c:v>3.0269677914258733E-2</c:v>
                      </c:pt>
                      <c:pt idx="1112">
                        <c:v>2.5998149932798045E-2</c:v>
                      </c:pt>
                      <c:pt idx="1113">
                        <c:v>2.8350765006011143E-2</c:v>
                      </c:pt>
                      <c:pt idx="1114">
                        <c:v>2.6744623040749874E-2</c:v>
                      </c:pt>
                      <c:pt idx="1115">
                        <c:v>2.2756213357227377E-2</c:v>
                      </c:pt>
                      <c:pt idx="1116">
                        <c:v>2.1760915879958393E-2</c:v>
                      </c:pt>
                      <c:pt idx="1117">
                        <c:v>1.9279247338513942E-2</c:v>
                      </c:pt>
                      <c:pt idx="1118">
                        <c:v>1.7965506238336322E-2</c:v>
                      </c:pt>
                      <c:pt idx="1119">
                        <c:v>2.3785804763117306E-2</c:v>
                      </c:pt>
                      <c:pt idx="1120">
                        <c:v>2.1727137649512195E-2</c:v>
                      </c:pt>
                      <c:pt idx="1121">
                        <c:v>2.1058277116860476E-2</c:v>
                      </c:pt>
                      <c:pt idx="1122">
                        <c:v>2.0867726641289989E-2</c:v>
                      </c:pt>
                      <c:pt idx="1123">
                        <c:v>2.4799022751958843E-2</c:v>
                      </c:pt>
                      <c:pt idx="1124">
                        <c:v>2.5707554011326055E-2</c:v>
                      </c:pt>
                      <c:pt idx="1125">
                        <c:v>2.0709794075272587E-2</c:v>
                      </c:pt>
                      <c:pt idx="1126">
                        <c:v>1.2366184381436204E-2</c:v>
                      </c:pt>
                      <c:pt idx="1127">
                        <c:v>1.3944349720717212E-2</c:v>
                      </c:pt>
                      <c:pt idx="1128">
                        <c:v>1.643981318833623E-2</c:v>
                      </c:pt>
                      <c:pt idx="1129">
                        <c:v>1.7424281003935425E-2</c:v>
                      </c:pt>
                      <c:pt idx="1130">
                        <c:v>1.8595173709707032E-2</c:v>
                      </c:pt>
                      <c:pt idx="1131">
                        <c:v>2.0866953094027915E-2</c:v>
                      </c:pt>
                      <c:pt idx="1132">
                        <c:v>2.3352102598151889E-2</c:v>
                      </c:pt>
                      <c:pt idx="1133">
                        <c:v>2.24406060742799E-2</c:v>
                      </c:pt>
                      <c:pt idx="1134">
                        <c:v>2.2068529841197233E-2</c:v>
                      </c:pt>
                      <c:pt idx="1135">
                        <c:v>1.6812662968680971E-2</c:v>
                      </c:pt>
                      <c:pt idx="1136">
                        <c:v>1.1941506934528917E-2</c:v>
                      </c:pt>
                      <c:pt idx="1137">
                        <c:v>8.1997299030809653E-3</c:v>
                      </c:pt>
                      <c:pt idx="1138">
                        <c:v>1.8456837674330579E-3</c:v>
                      </c:pt>
                      <c:pt idx="1139">
                        <c:v>1.9007345475877116E-3</c:v>
                      </c:pt>
                      <c:pt idx="1140">
                        <c:v>4.0305680093083683E-3</c:v>
                      </c:pt>
                      <c:pt idx="1141">
                        <c:v>1.0665927499283255E-3</c:v>
                      </c:pt>
                      <c:pt idx="1142">
                        <c:v>4.4992087256131002E-3</c:v>
                      </c:pt>
                      <c:pt idx="1143">
                        <c:v>1.422166641418947E-2</c:v>
                      </c:pt>
                      <c:pt idx="1144">
                        <c:v>1.5318556431884379E-2</c:v>
                      </c:pt>
                      <c:pt idx="1145">
                        <c:v>1.763765112373852E-2</c:v>
                      </c:pt>
                      <c:pt idx="1146">
                        <c:v>1.5457537089979647E-2</c:v>
                      </c:pt>
                      <c:pt idx="1147">
                        <c:v>1.693797762514547E-2</c:v>
                      </c:pt>
                      <c:pt idx="1148">
                        <c:v>1.2141597826332191E-2</c:v>
                      </c:pt>
                      <c:pt idx="1149">
                        <c:v>1.1301009801488413E-2</c:v>
                      </c:pt>
                      <c:pt idx="1150">
                        <c:v>1.8205434814139506E-3</c:v>
                      </c:pt>
                      <c:pt idx="1151">
                        <c:v>6.729861180497874E-5</c:v>
                      </c:pt>
                      <c:pt idx="1152">
                        <c:v>-1.3792347683709361E-3</c:v>
                      </c:pt>
                      <c:pt idx="1153">
                        <c:v>1.0677530708214406E-3</c:v>
                      </c:pt>
                      <c:pt idx="1154">
                        <c:v>0</c:v>
                      </c:pt>
                      <c:pt idx="1155">
                        <c:v>6.5394396294708281E-3</c:v>
                      </c:pt>
                      <c:pt idx="1156">
                        <c:v>-3.368798326559321E-4</c:v>
                      </c:pt>
                      <c:pt idx="1157">
                        <c:v>1.4757992515930041E-3</c:v>
                      </c:pt>
                      <c:pt idx="1158">
                        <c:v>3.6180094695077844E-3</c:v>
                      </c:pt>
                      <c:pt idx="1159">
                        <c:v>4.0335332738131446E-3</c:v>
                      </c:pt>
                      <c:pt idx="1160">
                        <c:v>2.6496572218694795E-3</c:v>
                      </c:pt>
                      <c:pt idx="1161">
                        <c:v>-3.4304242584421644E-3</c:v>
                      </c:pt>
                      <c:pt idx="1162">
                        <c:v>-5.6466371644335539E-3</c:v>
                      </c:pt>
                      <c:pt idx="1163">
                        <c:v>-3.1154615982130545E-3</c:v>
                      </c:pt>
                      <c:pt idx="1164">
                        <c:v>-3.1924295507946201E-3</c:v>
                      </c:pt>
                      <c:pt idx="1165">
                        <c:v>-6.555813046519224E-3</c:v>
                      </c:pt>
                      <c:pt idx="1166">
                        <c:v>-4.7482909440177655E-3</c:v>
                      </c:pt>
                      <c:pt idx="1167">
                        <c:v>-6.6241430546736986E-3</c:v>
                      </c:pt>
                      <c:pt idx="1168">
                        <c:v>-1.2321318640232349E-3</c:v>
                      </c:pt>
                      <c:pt idx="1169">
                        <c:v>-7.2453015061609387E-3</c:v>
                      </c:pt>
                      <c:pt idx="1170">
                        <c:v>-2.6996799448199179E-4</c:v>
                      </c:pt>
                      <c:pt idx="1171">
                        <c:v>6.6512172088477295E-4</c:v>
                      </c:pt>
                      <c:pt idx="1172">
                        <c:v>-3.9680396056198282E-3</c:v>
                      </c:pt>
                      <c:pt idx="1173">
                        <c:v>-1.3845851369339772E-2</c:v>
                      </c:pt>
                      <c:pt idx="1174">
                        <c:v>-1.3690884067827236E-2</c:v>
                      </c:pt>
                      <c:pt idx="1175">
                        <c:v>-1.4259054531858903E-2</c:v>
                      </c:pt>
                      <c:pt idx="1176">
                        <c:v>-1.5084945158722236E-2</c:v>
                      </c:pt>
                      <c:pt idx="1177">
                        <c:v>-2.8372682178437966E-2</c:v>
                      </c:pt>
                      <c:pt idx="1178">
                        <c:v>-2.6340573520832581E-2</c:v>
                      </c:pt>
                      <c:pt idx="1179">
                        <c:v>-2.0073680376717484E-2</c:v>
                      </c:pt>
                      <c:pt idx="1180">
                        <c:v>-1.3003329476340714E-2</c:v>
                      </c:pt>
                      <c:pt idx="1181">
                        <c:v>-1.6107058941078282E-2</c:v>
                      </c:pt>
                      <c:pt idx="1182">
                        <c:v>-1.9178428345350183E-2</c:v>
                      </c:pt>
                      <c:pt idx="1183">
                        <c:v>-1.5154048714138786E-2</c:v>
                      </c:pt>
                      <c:pt idx="1184">
                        <c:v>-8.6397493706870665E-3</c:v>
                      </c:pt>
                      <c:pt idx="1185">
                        <c:v>-1.136663239422544E-2</c:v>
                      </c:pt>
                      <c:pt idx="1186">
                        <c:v>-1.6070831144302054E-2</c:v>
                      </c:pt>
                      <c:pt idx="1187">
                        <c:v>-1.9654804534276218E-2</c:v>
                      </c:pt>
                      <c:pt idx="1188">
                        <c:v>-2.4367899077867163E-2</c:v>
                      </c:pt>
                      <c:pt idx="1189">
                        <c:v>-2.9395182734425138E-2</c:v>
                      </c:pt>
                      <c:pt idx="1190">
                        <c:v>-3.1207990743217784E-2</c:v>
                      </c:pt>
                      <c:pt idx="1191">
                        <c:v>-3.495067024647152E-2</c:v>
                      </c:pt>
                      <c:pt idx="1192">
                        <c:v>-2.9236863394776609E-2</c:v>
                      </c:pt>
                      <c:pt idx="1193">
                        <c:v>-3.5329837329457034E-2</c:v>
                      </c:pt>
                      <c:pt idx="1194">
                        <c:v>-3.0837590529202982E-2</c:v>
                      </c:pt>
                      <c:pt idx="1195">
                        <c:v>-3.2802916273178225E-2</c:v>
                      </c:pt>
                      <c:pt idx="1196">
                        <c:v>-3.0459454842566965E-2</c:v>
                      </c:pt>
                      <c:pt idx="1197">
                        <c:v>-2.4707228476853214E-2</c:v>
                      </c:pt>
                      <c:pt idx="1198">
                        <c:v>-1.5132776164430331E-2</c:v>
                      </c:pt>
                      <c:pt idx="1199">
                        <c:v>-2.4234204326063082E-2</c:v>
                      </c:pt>
                      <c:pt idx="1200">
                        <c:v>-1.2542295308113576E-2</c:v>
                      </c:pt>
                      <c:pt idx="1201">
                        <c:v>-1.4054838054657556E-2</c:v>
                      </c:pt>
                      <c:pt idx="1202">
                        <c:v>-5.2276323974485795E-3</c:v>
                      </c:pt>
                      <c:pt idx="1203">
                        <c:v>-4.8288687838225642E-3</c:v>
                      </c:pt>
                      <c:pt idx="1204">
                        <c:v>-9.3673994952603798E-3</c:v>
                      </c:pt>
                      <c:pt idx="1205">
                        <c:v>-2.0462516800479585E-2</c:v>
                      </c:pt>
                      <c:pt idx="1206">
                        <c:v>-1.8738151028656662E-2</c:v>
                      </c:pt>
                      <c:pt idx="1207">
                        <c:v>-3.0671277867845907E-2</c:v>
                      </c:pt>
                      <c:pt idx="1208">
                        <c:v>-2.1134600446723495E-2</c:v>
                      </c:pt>
                      <c:pt idx="1209">
                        <c:v>-2.35863584940324E-2</c:v>
                      </c:pt>
                      <c:pt idx="1210">
                        <c:v>-2.1290212370954579E-2</c:v>
                      </c:pt>
                      <c:pt idx="1211">
                        <c:v>-3.0712533721825992E-2</c:v>
                      </c:pt>
                      <c:pt idx="1212">
                        <c:v>-2.9886514170418859E-2</c:v>
                      </c:pt>
                      <c:pt idx="1213">
                        <c:v>-3.6245459438727007E-2</c:v>
                      </c:pt>
                      <c:pt idx="1214">
                        <c:v>-3.0014278393213387E-2</c:v>
                      </c:pt>
                      <c:pt idx="1215">
                        <c:v>-4.4027087046628784E-2</c:v>
                      </c:pt>
                      <c:pt idx="1216">
                        <c:v>-4.0355444966946971E-2</c:v>
                      </c:pt>
                      <c:pt idx="1217">
                        <c:v>-4.2753312554994337E-2</c:v>
                      </c:pt>
                      <c:pt idx="1218">
                        <c:v>-3.2965876896399487E-2</c:v>
                      </c:pt>
                      <c:pt idx="1219">
                        <c:v>-2.0082576170231993E-2</c:v>
                      </c:pt>
                      <c:pt idx="1220">
                        <c:v>-1.3805240138078144E-2</c:v>
                      </c:pt>
                      <c:pt idx="1221">
                        <c:v>-1.3327832552802611E-2</c:v>
                      </c:pt>
                      <c:pt idx="1222">
                        <c:v>-1.1659291108396509E-2</c:v>
                      </c:pt>
                      <c:pt idx="1223">
                        <c:v>-1.8509696737242086E-2</c:v>
                      </c:pt>
                      <c:pt idx="1224">
                        <c:v>-1.3483960175208443E-2</c:v>
                      </c:pt>
                      <c:pt idx="1225">
                        <c:v>-1.5402873083456033E-2</c:v>
                      </c:pt>
                      <c:pt idx="1226">
                        <c:v>-3.2441154003590517E-2</c:v>
                      </c:pt>
                      <c:pt idx="1227">
                        <c:v>-2.5906613506779835E-2</c:v>
                      </c:pt>
                      <c:pt idx="1228">
                        <c:v>-3.5979617029642995E-2</c:v>
                      </c:pt>
                      <c:pt idx="1229">
                        <c:v>-5.2390808969280507E-2</c:v>
                      </c:pt>
                      <c:pt idx="1230">
                        <c:v>-6.0656290389642202E-2</c:v>
                      </c:pt>
                      <c:pt idx="1231">
                        <c:v>-5.1498522202417976E-2</c:v>
                      </c:pt>
                      <c:pt idx="1232">
                        <c:v>-5.1143850782733119E-2</c:v>
                      </c:pt>
                      <c:pt idx="1233">
                        <c:v>-5.4325321747314324E-2</c:v>
                      </c:pt>
                      <c:pt idx="1234">
                        <c:v>-6.7079182231619336E-2</c:v>
                      </c:pt>
                      <c:pt idx="1235">
                        <c:v>-5.6368517915676916E-2</c:v>
                      </c:pt>
                      <c:pt idx="1236">
                        <c:v>-3.0412526308664655E-2</c:v>
                      </c:pt>
                      <c:pt idx="1237">
                        <c:v>-1.2954982772457871E-2</c:v>
                      </c:pt>
                      <c:pt idx="1238">
                        <c:v>-1.5045236399266394E-2</c:v>
                      </c:pt>
                      <c:pt idx="1239">
                        <c:v>-1.697652606370802E-2</c:v>
                      </c:pt>
                      <c:pt idx="1240">
                        <c:v>1.3102085676805481E-2</c:v>
                      </c:pt>
                      <c:pt idx="1241">
                        <c:v>1.8552370761202704E-2</c:v>
                      </c:pt>
                      <c:pt idx="1242">
                        <c:v>3.1096471012927944E-2</c:v>
                      </c:pt>
                      <c:pt idx="1243">
                        <c:v>2.6149249498000109E-2</c:v>
                      </c:pt>
                      <c:pt idx="1244">
                        <c:v>3.0544802890488294E-2</c:v>
                      </c:pt>
                      <c:pt idx="1245">
                        <c:v>2.2585130487753773E-2</c:v>
                      </c:pt>
                      <c:pt idx="1246">
                        <c:v>4.1636954931202633E-2</c:v>
                      </c:pt>
                      <c:pt idx="1247">
                        <c:v>3.1544870575873719E-2</c:v>
                      </c:pt>
                      <c:pt idx="1248">
                        <c:v>8.3575335445547488E-3</c:v>
                      </c:pt>
                      <c:pt idx="1249">
                        <c:v>1.8233798213750181E-3</c:v>
                      </c:pt>
                      <c:pt idx="1250">
                        <c:v>5.4589230288243145E-3</c:v>
                      </c:pt>
                      <c:pt idx="1251">
                        <c:v>1.1369081960555558E-2</c:v>
                      </c:pt>
                      <c:pt idx="1252">
                        <c:v>2.4728758875649088E-2</c:v>
                      </c:pt>
                      <c:pt idx="1253">
                        <c:v>7.1372627385507112E-3</c:v>
                      </c:pt>
                      <c:pt idx="1254">
                        <c:v>2.2144079623798176E-3</c:v>
                      </c:pt>
                      <c:pt idx="1255">
                        <c:v>2.9293719118542921E-2</c:v>
                      </c:pt>
                      <c:pt idx="1256">
                        <c:v>3.1190328080732563E-2</c:v>
                      </c:pt>
                      <c:pt idx="1257">
                        <c:v>3.2884396584788811E-2</c:v>
                      </c:pt>
                      <c:pt idx="1258">
                        <c:v>2.8483944059640477E-2</c:v>
                      </c:pt>
                      <c:pt idx="1259">
                        <c:v>-6.1045771436122939E-3</c:v>
                      </c:pt>
                      <c:pt idx="1260">
                        <c:v>-1.0522434482158428E-2</c:v>
                      </c:pt>
                      <c:pt idx="1261">
                        <c:v>-1.4991861638179692E-2</c:v>
                      </c:pt>
                      <c:pt idx="1262">
                        <c:v>-2.4446414124972973E-2</c:v>
                      </c:pt>
                      <c:pt idx="1263">
                        <c:v>-3.920505126362165E-2</c:v>
                      </c:pt>
                      <c:pt idx="1264">
                        <c:v>-4.1500294914893682E-2</c:v>
                      </c:pt>
                      <c:pt idx="1265">
                        <c:v>-6.227429341292276E-2</c:v>
                      </c:pt>
                      <c:pt idx="1266">
                        <c:v>-4.345350175176222E-2</c:v>
                      </c:pt>
                      <c:pt idx="1267">
                        <c:v>-2.9098914133030746E-2</c:v>
                      </c:pt>
                      <c:pt idx="1268">
                        <c:v>-3.9041188168594601E-2</c:v>
                      </c:pt>
                      <c:pt idx="1269">
                        <c:v>-4.7849699766968859E-2</c:v>
                      </c:pt>
                      <c:pt idx="1270">
                        <c:v>-5.1965486899654759E-2</c:v>
                      </c:pt>
                      <c:pt idx="1271">
                        <c:v>-5.0762620907048611E-2</c:v>
                      </c:pt>
                      <c:pt idx="1272">
                        <c:v>-4.3604214543333158E-2</c:v>
                      </c:pt>
                      <c:pt idx="1273">
                        <c:v>-3.827086402006067E-2</c:v>
                      </c:pt>
                      <c:pt idx="1274">
                        <c:v>-5.8820404887529446E-2</c:v>
                      </c:pt>
                      <c:pt idx="1275">
                        <c:v>-4.4311365665460178E-2</c:v>
                      </c:pt>
                      <c:pt idx="1276">
                        <c:v>-2.983107661663317E-2</c:v>
                      </c:pt>
                      <c:pt idx="1277">
                        <c:v>-1.7737309796009161E-2</c:v>
                      </c:pt>
                      <c:pt idx="1278">
                        <c:v>6.1780641335142453E-4</c:v>
                      </c:pt>
                      <c:pt idx="1279">
                        <c:v>-1.3662133894584447E-3</c:v>
                      </c:pt>
                      <c:pt idx="1280">
                        <c:v>-2.7035476811309283E-3</c:v>
                      </c:pt>
                      <c:pt idx="1281">
                        <c:v>2.2849296877769831E-2</c:v>
                      </c:pt>
                      <c:pt idx="1282">
                        <c:v>3.306012073783541E-3</c:v>
                      </c:pt>
                      <c:pt idx="1283">
                        <c:v>4.9126697372195594E-3</c:v>
                      </c:pt>
                      <c:pt idx="1284">
                        <c:v>2.7281980538840119E-2</c:v>
                      </c:pt>
                      <c:pt idx="1285">
                        <c:v>1.14446317431565E-2</c:v>
                      </c:pt>
                      <c:pt idx="1286">
                        <c:v>2.4276362651848953E-2</c:v>
                      </c:pt>
                      <c:pt idx="1287">
                        <c:v>2.2747962186431325E-2</c:v>
                      </c:pt>
                      <c:pt idx="1288">
                        <c:v>2.3821516861718788E-2</c:v>
                      </c:pt>
                      <c:pt idx="1289">
                        <c:v>6.757734666842867E-2</c:v>
                      </c:pt>
                      <c:pt idx="1290">
                        <c:v>5.6839866047399101E-2</c:v>
                      </c:pt>
                      <c:pt idx="1291">
                        <c:v>3.0770678691029132E-2</c:v>
                      </c:pt>
                      <c:pt idx="1292">
                        <c:v>2.5142993434517622E-2</c:v>
                      </c:pt>
                      <c:pt idx="1293">
                        <c:v>7.0332206317947569E-3</c:v>
                      </c:pt>
                      <c:pt idx="1294">
                        <c:v>2.3751252985408942E-2</c:v>
                      </c:pt>
                      <c:pt idx="1295">
                        <c:v>1.8722937932501561E-2</c:v>
                      </c:pt>
                      <c:pt idx="1296">
                        <c:v>-1.2197422153748921E-2</c:v>
                      </c:pt>
                      <c:pt idx="1297">
                        <c:v>1.0268453131093706E-2</c:v>
                      </c:pt>
                      <c:pt idx="1298">
                        <c:v>4.5467432048707727E-2</c:v>
                      </c:pt>
                    </c:numCache>
                  </c:numRef>
                </c:yVal>
                <c:smooth val="0"/>
                <c:extLst xmlns:c15="http://schemas.microsoft.com/office/drawing/2012/chart">
                  <c:ext xmlns:c16="http://schemas.microsoft.com/office/drawing/2014/chart" uri="{C3380CC4-5D6E-409C-BE32-E72D297353CC}">
                    <c16:uniqueId val="{00000008-DD5C-4B0C-B48F-954FA6DC574E}"/>
                  </c:ext>
                </c:extLst>
              </c15:ser>
            </c15:filteredScatterSeries>
            <c15:filteredScatterSeries>
              <c15:ser>
                <c:idx val="9"/>
                <c:order val="9"/>
                <c:tx>
                  <c:strRef>
                    <c:extLst xmlns:c15="http://schemas.microsoft.com/office/drawing/2012/chart">
                      <c:ext xmlns:c15="http://schemas.microsoft.com/office/drawing/2012/chart" uri="{02D57815-91ED-43cb-92C2-25804820EDAC}">
                        <c15:formulaRef>
                          <c15:sqref>'24.08.21 Eg Filtres +Lihgt  Abs'!$AD$1</c15:sqref>
                        </c15:formulaRef>
                      </c:ext>
                    </c:extLst>
                    <c:strCache>
                      <c:ptCount val="1"/>
                      <c:pt idx="0">
                        <c:v>Abs 550</c:v>
                      </c:pt>
                    </c:strCache>
                  </c:strRef>
                </c:tx>
                <c:spPr>
                  <a:ln w="19050" cap="rnd">
                    <a:solidFill>
                      <a:schemeClr val="accent4">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Abs'!$AD$2:$AD$1300</c15:sqref>
                        </c15:formulaRef>
                      </c:ext>
                    </c:extLst>
                    <c:numCache>
                      <c:formatCode>General</c:formatCode>
                      <c:ptCount val="1299"/>
                      <c:pt idx="0">
                        <c:v>-2.2526110185913203E-2</c:v>
                      </c:pt>
                      <c:pt idx="1">
                        <c:v>-2.9181793136751137</c:v>
                      </c:pt>
                      <c:pt idx="2">
                        <c:v>-1.9087253214632847</c:v>
                      </c:pt>
                      <c:pt idx="3">
                        <c:v>-1.0732950218848862</c:v>
                      </c:pt>
                      <c:pt idx="4">
                        <c:v>-4.6191503587635498</c:v>
                      </c:pt>
                      <c:pt idx="5">
                        <c:v>-4.5772765543840972</c:v>
                      </c:pt>
                      <c:pt idx="6">
                        <c:v>-4.1270174645724866</c:v>
                      </c:pt>
                      <c:pt idx="7">
                        <c:v>-2.6936843376030017</c:v>
                      </c:pt>
                      <c:pt idx="8">
                        <c:v>-1.55856219084116</c:v>
                      </c:pt>
                      <c:pt idx="9">
                        <c:v>-4.0647399505964943</c:v>
                      </c:pt>
                      <c:pt idx="10">
                        <c:v>-8.0317841599237276</c:v>
                      </c:pt>
                      <c:pt idx="11">
                        <c:v>-7.8360676543240464</c:v>
                      </c:pt>
                      <c:pt idx="12">
                        <c:v>-6.4694447367932293</c:v>
                      </c:pt>
                      <c:pt idx="13">
                        <c:v>-6.6648300284163025</c:v>
                      </c:pt>
                      <c:pt idx="14">
                        <c:v>-5.1253288923833171</c:v>
                      </c:pt>
                      <c:pt idx="15">
                        <c:v>-4.8203876132163659</c:v>
                      </c:pt>
                      <c:pt idx="16">
                        <c:v>-8.0860676543240455</c:v>
                      </c:pt>
                      <c:pt idx="17">
                        <c:v>-6.1646226327487046</c:v>
                      </c:pt>
                      <c:pt idx="18">
                        <c:v>-3.0587641694577381</c:v>
                      </c:pt>
                      <c:pt idx="19">
                        <c:v>-3.1496096627808359</c:v>
                      </c:pt>
                      <c:pt idx="20">
                        <c:v>-1.7672760591108609</c:v>
                      </c:pt>
                      <c:pt idx="21">
                        <c:v>-1.2620018634655508</c:v>
                      </c:pt>
                      <c:pt idx="22">
                        <c:v>-1.1180881524451023</c:v>
                      </c:pt>
                      <c:pt idx="23">
                        <c:v>-0.51746655357927784</c:v>
                      </c:pt>
                      <c:pt idx="24">
                        <c:v>-0.36016316157670242</c:v>
                      </c:pt>
                      <c:pt idx="25">
                        <c:v>-0.51320061042426346</c:v>
                      </c:pt>
                      <c:pt idx="26">
                        <c:v>9.656373237910687E-2</c:v>
                      </c:pt>
                      <c:pt idx="27">
                        <c:v>-0.11640824753756339</c:v>
                      </c:pt>
                      <c:pt idx="28">
                        <c:v>-0.39220238721699779</c:v>
                      </c:pt>
                      <c:pt idx="29">
                        <c:v>-0.32114027376228121</c:v>
                      </c:pt>
                      <c:pt idx="30">
                        <c:v>-0.61834475041324366</c:v>
                      </c:pt>
                      <c:pt idx="31">
                        <c:v>-0.47701848607353575</c:v>
                      </c:pt>
                      <c:pt idx="32">
                        <c:v>0.10990190494468416</c:v>
                      </c:pt>
                      <c:pt idx="33">
                        <c:v>-0.14989042079652318</c:v>
                      </c:pt>
                      <c:pt idx="34">
                        <c:v>-0.2216121762925084</c:v>
                      </c:pt>
                      <c:pt idx="35">
                        <c:v>-0.40925215289084799</c:v>
                      </c:pt>
                      <c:pt idx="36">
                        <c:v>-0.44264765333349843</c:v>
                      </c:pt>
                      <c:pt idx="37">
                        <c:v>-0.2843697957616993</c:v>
                      </c:pt>
                      <c:pt idx="38">
                        <c:v>-0.36409346425055872</c:v>
                      </c:pt>
                      <c:pt idx="39">
                        <c:v>-0.65343215066211846</c:v>
                      </c:pt>
                      <c:pt idx="40">
                        <c:v>-0.90055578943458381</c:v>
                      </c:pt>
                      <c:pt idx="41">
                        <c:v>-0.63877700013000926</c:v>
                      </c:pt>
                      <c:pt idx="42">
                        <c:v>-0.52717177314009422</c:v>
                      </c:pt>
                      <c:pt idx="43">
                        <c:v>-0.46190045627046872</c:v>
                      </c:pt>
                      <c:pt idx="44">
                        <c:v>-0.13199232945575662</c:v>
                      </c:pt>
                      <c:pt idx="45">
                        <c:v>-0.32951797532301097</c:v>
                      </c:pt>
                      <c:pt idx="46">
                        <c:v>-0.38200579469686186</c:v>
                      </c:pt>
                      <c:pt idx="47">
                        <c:v>0.16818844527540291</c:v>
                      </c:pt>
                      <c:pt idx="48">
                        <c:v>0.15606694236876809</c:v>
                      </c:pt>
                      <c:pt idx="49">
                        <c:v>5.8240727556383751E-2</c:v>
                      </c:pt>
                      <c:pt idx="50">
                        <c:v>0.16124750041788685</c:v>
                      </c:pt>
                      <c:pt idx="51">
                        <c:v>-5.2414147479987822E-2</c:v>
                      </c:pt>
                      <c:pt idx="52">
                        <c:v>0.39757563750951852</c:v>
                      </c:pt>
                      <c:pt idx="53">
                        <c:v>0.46504732954862033</c:v>
                      </c:pt>
                      <c:pt idx="54">
                        <c:v>0.18997566970227886</c:v>
                      </c:pt>
                      <c:pt idx="55">
                        <c:v>-0.18697214707138743</c:v>
                      </c:pt>
                      <c:pt idx="56">
                        <c:v>0.1090416772428139</c:v>
                      </c:pt>
                      <c:pt idx="57">
                        <c:v>-0.15354151318355444</c:v>
                      </c:pt>
                      <c:pt idx="58">
                        <c:v>-0.36632420586032061</c:v>
                      </c:pt>
                      <c:pt idx="59">
                        <c:v>-0.41004655568418907</c:v>
                      </c:pt>
                      <c:pt idx="60">
                        <c:v>-0.80780349415268038</c:v>
                      </c:pt>
                      <c:pt idx="61">
                        <c:v>-0.83599026788091158</c:v>
                      </c:pt>
                      <c:pt idx="62">
                        <c:v>-0.50241931689438923</c:v>
                      </c:pt>
                      <c:pt idx="63">
                        <c:v>-0.73818169717756166</c:v>
                      </c:pt>
                      <c:pt idx="64">
                        <c:v>-0.59307860295801951</c:v>
                      </c:pt>
                      <c:pt idx="65">
                        <c:v>-0.63635986553331647</c:v>
                      </c:pt>
                      <c:pt idx="66">
                        <c:v>-1.1041307335615718</c:v>
                      </c:pt>
                      <c:pt idx="67">
                        <c:v>-0.84954589635169353</c:v>
                      </c:pt>
                      <c:pt idx="68">
                        <c:v>-0.88469760473481218</c:v>
                      </c:pt>
                      <c:pt idx="69">
                        <c:v>-0.78377051514607465</c:v>
                      </c:pt>
                      <c:pt idx="70">
                        <c:v>-0.36176691822419782</c:v>
                      </c:pt>
                      <c:pt idx="71">
                        <c:v>-0.34112331065394635</c:v>
                      </c:pt>
                      <c:pt idx="72">
                        <c:v>-0.34236737511375809</c:v>
                      </c:pt>
                      <c:pt idx="73">
                        <c:v>-0.22715072402756198</c:v>
                      </c:pt>
                      <c:pt idx="74">
                        <c:v>-8.8863781287338961E-2</c:v>
                      </c:pt>
                      <c:pt idx="75">
                        <c:v>-2.7411516340921354E-2</c:v>
                      </c:pt>
                      <c:pt idx="76">
                        <c:v>-0.285252310759192</c:v>
                      </c:pt>
                      <c:pt idx="77">
                        <c:v>-0.98115268654775989</c:v>
                      </c:pt>
                      <c:pt idx="78">
                        <c:v>-1.0602744432819282</c:v>
                      </c:pt>
                      <c:pt idx="79">
                        <c:v>-0.79495130844998052</c:v>
                      </c:pt>
                      <c:pt idx="80">
                        <c:v>-0.5638631745776248</c:v>
                      </c:pt>
                      <c:pt idx="81">
                        <c:v>-0.90177369727661627</c:v>
                      </c:pt>
                      <c:pt idx="82">
                        <c:v>-0.75906628613173033</c:v>
                      </c:pt>
                      <c:pt idx="83">
                        <c:v>-0.21612129860642496</c:v>
                      </c:pt>
                      <c:pt idx="84">
                        <c:v>0.12542670884743728</c:v>
                      </c:pt>
                      <c:pt idx="85">
                        <c:v>0.10005989710698517</c:v>
                      </c:pt>
                      <c:pt idx="86">
                        <c:v>7.0664347137011196E-2</c:v>
                      </c:pt>
                      <c:pt idx="87">
                        <c:v>0.20865195911519438</c:v>
                      </c:pt>
                      <c:pt idx="88">
                        <c:v>0.22813693685885333</c:v>
                      </c:pt>
                      <c:pt idx="89">
                        <c:v>0.11241139252261227</c:v>
                      </c:pt>
                      <c:pt idx="90">
                        <c:v>-0.39460570059494698</c:v>
                      </c:pt>
                      <c:pt idx="91">
                        <c:v>-0.23148529348034694</c:v>
                      </c:pt>
                      <c:pt idx="92">
                        <c:v>-0.27494350789651267</c:v>
                      </c:pt>
                      <c:pt idx="93">
                        <c:v>-0.34331288267596133</c:v>
                      </c:pt>
                      <c:pt idx="94">
                        <c:v>-0.7412917035542046</c:v>
                      </c:pt>
                      <c:pt idx="95">
                        <c:v>-0.68605463792430987</c:v>
                      </c:pt>
                      <c:pt idx="96">
                        <c:v>-0.34659530604790528</c:v>
                      </c:pt>
                      <c:pt idx="97">
                        <c:v>-0.28718728138329819</c:v>
                      </c:pt>
                      <c:pt idx="98">
                        <c:v>-0.55308856414097962</c:v>
                      </c:pt>
                      <c:pt idx="99">
                        <c:v>-0.59435951884205118</c:v>
                      </c:pt>
                      <c:pt idx="100">
                        <c:v>-0.46063450692453894</c:v>
                      </c:pt>
                      <c:pt idx="101">
                        <c:v>-0.54048047849585523</c:v>
                      </c:pt>
                      <c:pt idx="102">
                        <c:v>-0.43673480285029748</c:v>
                      </c:pt>
                      <c:pt idx="103">
                        <c:v>-1.0014584249072911</c:v>
                      </c:pt>
                      <c:pt idx="104">
                        <c:v>-0.78639484420561268</c:v>
                      </c:pt>
                      <c:pt idx="105">
                        <c:v>-0.46219138286478423</c:v>
                      </c:pt>
                      <c:pt idx="106">
                        <c:v>-0.21612300110817384</c:v>
                      </c:pt>
                      <c:pt idx="107">
                        <c:v>-0.11873216242485775</c:v>
                      </c:pt>
                      <c:pt idx="108">
                        <c:v>-6.6829229788208808E-2</c:v>
                      </c:pt>
                      <c:pt idx="109">
                        <c:v>0.11900564611489106</c:v>
                      </c:pt>
                      <c:pt idx="110">
                        <c:v>0.44136506590229507</c:v>
                      </c:pt>
                      <c:pt idx="111">
                        <c:v>0.32292047150012071</c:v>
                      </c:pt>
                      <c:pt idx="112">
                        <c:v>0.28086604716239394</c:v>
                      </c:pt>
                      <c:pt idx="113">
                        <c:v>5.7123422090424501E-2</c:v>
                      </c:pt>
                      <c:pt idx="114">
                        <c:v>8.5908083478303962E-2</c:v>
                      </c:pt>
                      <c:pt idx="115">
                        <c:v>0.37564308134243818</c:v>
                      </c:pt>
                      <c:pt idx="116">
                        <c:v>0.28208534796040291</c:v>
                      </c:pt>
                      <c:pt idx="117">
                        <c:v>0.25318661895534494</c:v>
                      </c:pt>
                      <c:pt idx="118">
                        <c:v>0.48694924068422002</c:v>
                      </c:pt>
                      <c:pt idx="119">
                        <c:v>0.48931030106421841</c:v>
                      </c:pt>
                      <c:pt idx="120">
                        <c:v>0.64860812743380369</c:v>
                      </c:pt>
                      <c:pt idx="121">
                        <c:v>0.59012239439845959</c:v>
                      </c:pt>
                      <c:pt idx="122">
                        <c:v>0.58989271143524002</c:v>
                      </c:pt>
                      <c:pt idx="123">
                        <c:v>0.63195549350882529</c:v>
                      </c:pt>
                      <c:pt idx="124">
                        <c:v>0.51132210094906738</c:v>
                      </c:pt>
                      <c:pt idx="125">
                        <c:v>0.4086929739300551</c:v>
                      </c:pt>
                      <c:pt idx="126">
                        <c:v>0.4373485547307881</c:v>
                      </c:pt>
                      <c:pt idx="127">
                        <c:v>0.44649888253976111</c:v>
                      </c:pt>
                      <c:pt idx="128">
                        <c:v>0.18821497334810899</c:v>
                      </c:pt>
                      <c:pt idx="129">
                        <c:v>0.14108647470701491</c:v>
                      </c:pt>
                      <c:pt idx="130">
                        <c:v>-9.3266296037194996E-2</c:v>
                      </c:pt>
                      <c:pt idx="131">
                        <c:v>-1.8436391439202143E-2</c:v>
                      </c:pt>
                      <c:pt idx="132">
                        <c:v>-7.8667033994316723E-2</c:v>
                      </c:pt>
                      <c:pt idx="133">
                        <c:v>-0.306877642747033</c:v>
                      </c:pt>
                      <c:pt idx="134">
                        <c:v>-0.28747933781968343</c:v>
                      </c:pt>
                      <c:pt idx="135">
                        <c:v>-0.18201028311056355</c:v>
                      </c:pt>
                      <c:pt idx="136">
                        <c:v>-0.1892500944114606</c:v>
                      </c:pt>
                      <c:pt idx="137">
                        <c:v>0.11852646925900932</c:v>
                      </c:pt>
                      <c:pt idx="138">
                        <c:v>-2.0533099729457001E-2</c:v>
                      </c:pt>
                      <c:pt idx="139">
                        <c:v>-0.38434410346257902</c:v>
                      </c:pt>
                      <c:pt idx="140">
                        <c:v>-0.2309507079311818</c:v>
                      </c:pt>
                      <c:pt idx="141">
                        <c:v>-0.14923696967070521</c:v>
                      </c:pt>
                      <c:pt idx="142">
                        <c:v>-0.22773406303590116</c:v>
                      </c:pt>
                      <c:pt idx="143">
                        <c:v>-0.2976183548261282</c:v>
                      </c:pt>
                      <c:pt idx="144">
                        <c:v>-0.37609377998724675</c:v>
                      </c:pt>
                      <c:pt idx="145">
                        <c:v>-0.16496808583085182</c:v>
                      </c:pt>
                      <c:pt idx="146">
                        <c:v>0.13575687036842138</c:v>
                      </c:pt>
                      <c:pt idx="147">
                        <c:v>0.11927123638772463</c:v>
                      </c:pt>
                      <c:pt idx="148">
                        <c:v>0.19134184996935497</c:v>
                      </c:pt>
                      <c:pt idx="149">
                        <c:v>0.1587941953976735</c:v>
                      </c:pt>
                      <c:pt idx="150">
                        <c:v>0.11507503389526208</c:v>
                      </c:pt>
                      <c:pt idx="151">
                        <c:v>-4.4650894277736865E-2</c:v>
                      </c:pt>
                      <c:pt idx="152">
                        <c:v>-0.10348223516811429</c:v>
                      </c:pt>
                      <c:pt idx="153">
                        <c:v>-0.3643485299671263</c:v>
                      </c:pt>
                      <c:pt idx="154">
                        <c:v>-0.52848938567545989</c:v>
                      </c:pt>
                      <c:pt idx="155">
                        <c:v>-0.510022178954602</c:v>
                      </c:pt>
                      <c:pt idx="156">
                        <c:v>-0.27828845951450842</c:v>
                      </c:pt>
                      <c:pt idx="157">
                        <c:v>-4.0294037529329418E-2</c:v>
                      </c:pt>
                      <c:pt idx="158">
                        <c:v>-9.8435555665611629E-4</c:v>
                      </c:pt>
                      <c:pt idx="159">
                        <c:v>7.6747540658837224E-2</c:v>
                      </c:pt>
                      <c:pt idx="160">
                        <c:v>0.22058185318863105</c:v>
                      </c:pt>
                      <c:pt idx="161">
                        <c:v>0.50894680146353244</c:v>
                      </c:pt>
                      <c:pt idx="162">
                        <c:v>0.57935051106007041</c:v>
                      </c:pt>
                      <c:pt idx="163">
                        <c:v>0.44970376469568557</c:v>
                      </c:pt>
                      <c:pt idx="164">
                        <c:v>0.53003151175964403</c:v>
                      </c:pt>
                      <c:pt idx="165">
                        <c:v>0.74983934574405531</c:v>
                      </c:pt>
                      <c:pt idx="166">
                        <c:v>0.8794704600469273</c:v>
                      </c:pt>
                      <c:pt idx="167">
                        <c:v>0.96477152426529322</c:v>
                      </c:pt>
                      <c:pt idx="168">
                        <c:v>0.78839110489268061</c:v>
                      </c:pt>
                      <c:pt idx="169">
                        <c:v>0.75867331777349933</c:v>
                      </c:pt>
                      <c:pt idx="170">
                        <c:v>0.83705742693172036</c:v>
                      </c:pt>
                      <c:pt idx="171">
                        <c:v>0.70272570530004275</c:v>
                      </c:pt>
                      <c:pt idx="172">
                        <c:v>0.50504559609229416</c:v>
                      </c:pt>
                      <c:pt idx="173">
                        <c:v>0.47445349693859246</c:v>
                      </c:pt>
                      <c:pt idx="174">
                        <c:v>0.54342927188643375</c:v>
                      </c:pt>
                      <c:pt idx="175">
                        <c:v>0.63075306295541922</c:v>
                      </c:pt>
                      <c:pt idx="176">
                        <c:v>0.45225720777331341</c:v>
                      </c:pt>
                      <c:pt idx="177">
                        <c:v>0.39119976845976223</c:v>
                      </c:pt>
                      <c:pt idx="178">
                        <c:v>0.36807515152265563</c:v>
                      </c:pt>
                      <c:pt idx="179">
                        <c:v>0.55194688813634873</c:v>
                      </c:pt>
                      <c:pt idx="180">
                        <c:v>0.41738006649043197</c:v>
                      </c:pt>
                      <c:pt idx="181">
                        <c:v>0.40766915128740094</c:v>
                      </c:pt>
                      <c:pt idx="182">
                        <c:v>0.45383062893510062</c:v>
                      </c:pt>
                      <c:pt idx="183">
                        <c:v>0.45880270790641803</c:v>
                      </c:pt>
                      <c:pt idx="184">
                        <c:v>0.49479235669578464</c:v>
                      </c:pt>
                      <c:pt idx="185">
                        <c:v>0.70988224878812844</c:v>
                      </c:pt>
                      <c:pt idx="186">
                        <c:v>0.68366418617320956</c:v>
                      </c:pt>
                      <c:pt idx="187">
                        <c:v>0.73594105010307875</c:v>
                      </c:pt>
                      <c:pt idx="188">
                        <c:v>0.67477496022336825</c:v>
                      </c:pt>
                      <c:pt idx="189">
                        <c:v>0.62420230054418147</c:v>
                      </c:pt>
                      <c:pt idx="190">
                        <c:v>0.79984677484259592</c:v>
                      </c:pt>
                      <c:pt idx="191">
                        <c:v>0.86037752202418172</c:v>
                      </c:pt>
                      <c:pt idx="192">
                        <c:v>0.82259328161855294</c:v>
                      </c:pt>
                      <c:pt idx="193">
                        <c:v>0.77049053718573357</c:v>
                      </c:pt>
                      <c:pt idx="194">
                        <c:v>0.710403214323302</c:v>
                      </c:pt>
                      <c:pt idx="195">
                        <c:v>0.84258235465278253</c:v>
                      </c:pt>
                      <c:pt idx="196">
                        <c:v>0.84561110526413541</c:v>
                      </c:pt>
                      <c:pt idx="197">
                        <c:v>0.80498229398181109</c:v>
                      </c:pt>
                      <c:pt idx="198">
                        <c:v>0.84018120809524111</c:v>
                      </c:pt>
                      <c:pt idx="199">
                        <c:v>0.82724869526456879</c:v>
                      </c:pt>
                      <c:pt idx="200">
                        <c:v>0.87955279922242102</c:v>
                      </c:pt>
                      <c:pt idx="201">
                        <c:v>1.0004333640815468</c:v>
                      </c:pt>
                      <c:pt idx="202">
                        <c:v>1.0054928897336048</c:v>
                      </c:pt>
                      <c:pt idx="203">
                        <c:v>1.072672061017663</c:v>
                      </c:pt>
                      <c:pt idx="204">
                        <c:v>1.1215323134831949</c:v>
                      </c:pt>
                      <c:pt idx="205">
                        <c:v>1.1421387755607424</c:v>
                      </c:pt>
                      <c:pt idx="206">
                        <c:v>1.1657493793607261</c:v>
                      </c:pt>
                      <c:pt idx="207">
                        <c:v>1.2049610900963925</c:v>
                      </c:pt>
                      <c:pt idx="208">
                        <c:v>1.2143898543277594</c:v>
                      </c:pt>
                      <c:pt idx="209">
                        <c:v>1.1939226878478522</c:v>
                      </c:pt>
                      <c:pt idx="210">
                        <c:v>1.2249887015793028</c:v>
                      </c:pt>
                      <c:pt idx="211">
                        <c:v>1.2466476192834637</c:v>
                      </c:pt>
                      <c:pt idx="212">
                        <c:v>1.2907439623097068</c:v>
                      </c:pt>
                      <c:pt idx="213">
                        <c:v>1.3031304363976302</c:v>
                      </c:pt>
                      <c:pt idx="214">
                        <c:v>1.2999792604332403</c:v>
                      </c:pt>
                      <c:pt idx="215">
                        <c:v>1.312458598252924</c:v>
                      </c:pt>
                      <c:pt idx="216">
                        <c:v>1.3546202802008334</c:v>
                      </c:pt>
                      <c:pt idx="217">
                        <c:v>1.3718867433927453</c:v>
                      </c:pt>
                      <c:pt idx="218">
                        <c:v>1.3623898790914213</c:v>
                      </c:pt>
                      <c:pt idx="219">
                        <c:v>1.3349455508986114</c:v>
                      </c:pt>
                      <c:pt idx="220">
                        <c:v>1.3519875934054371</c:v>
                      </c:pt>
                      <c:pt idx="221">
                        <c:v>1.3623001108173867</c:v>
                      </c:pt>
                      <c:pt idx="222">
                        <c:v>1.3529796876064064</c:v>
                      </c:pt>
                      <c:pt idx="223">
                        <c:v>1.349102626805426</c:v>
                      </c:pt>
                      <c:pt idx="224">
                        <c:v>1.3390516755712667</c:v>
                      </c:pt>
                      <c:pt idx="225">
                        <c:v>1.3527877692274357</c:v>
                      </c:pt>
                      <c:pt idx="226">
                        <c:v>1.365649396076198</c:v>
                      </c:pt>
                      <c:pt idx="227">
                        <c:v>1.3761120431878264</c:v>
                      </c:pt>
                      <c:pt idx="228">
                        <c:v>1.3911853745813392</c:v>
                      </c:pt>
                      <c:pt idx="229">
                        <c:v>1.4166176552526821</c:v>
                      </c:pt>
                      <c:pt idx="230">
                        <c:v>1.426668606486841</c:v>
                      </c:pt>
                      <c:pt idx="231">
                        <c:v>1.441673837810397</c:v>
                      </c:pt>
                      <c:pt idx="232">
                        <c:v>1.4552474199359859</c:v>
                      </c:pt>
                      <c:pt idx="233">
                        <c:v>1.4664374996130678</c:v>
                      </c:pt>
                      <c:pt idx="234">
                        <c:v>1.4724860240083699</c:v>
                      </c:pt>
                      <c:pt idx="235">
                        <c:v>1.479466281178998</c:v>
                      </c:pt>
                      <c:pt idx="236">
                        <c:v>1.4833123874027254</c:v>
                      </c:pt>
                      <c:pt idx="237">
                        <c:v>1.486630718084283</c:v>
                      </c:pt>
                      <c:pt idx="238">
                        <c:v>1.4918187052319425</c:v>
                      </c:pt>
                      <c:pt idx="239">
                        <c:v>1.4978548477963436</c:v>
                      </c:pt>
                      <c:pt idx="240">
                        <c:v>1.5072603960947704</c:v>
                      </c:pt>
                      <c:pt idx="241">
                        <c:v>1.5160793551542466</c:v>
                      </c:pt>
                      <c:pt idx="242">
                        <c:v>1.5241368316132908</c:v>
                      </c:pt>
                      <c:pt idx="243">
                        <c:v>1.5288899069505408</c:v>
                      </c:pt>
                      <c:pt idx="244">
                        <c:v>1.5404204869774094</c:v>
                      </c:pt>
                      <c:pt idx="245">
                        <c:v>1.5444554161223822</c:v>
                      </c:pt>
                      <c:pt idx="246">
                        <c:v>1.5487967955821627</c:v>
                      </c:pt>
                      <c:pt idx="247">
                        <c:v>1.5543670717589009</c:v>
                      </c:pt>
                      <c:pt idx="248">
                        <c:v>1.5536009459718807</c:v>
                      </c:pt>
                      <c:pt idx="249">
                        <c:v>1.5554675069802573</c:v>
                      </c:pt>
                      <c:pt idx="250">
                        <c:v>1.5572412042568735</c:v>
                      </c:pt>
                      <c:pt idx="251">
                        <c:v>1.555780148210516</c:v>
                      </c:pt>
                      <c:pt idx="252">
                        <c:v>1.5586960693877803</c:v>
                      </c:pt>
                      <c:pt idx="253">
                        <c:v>1.5575507500294068</c:v>
                      </c:pt>
                      <c:pt idx="254">
                        <c:v>1.5542989716889437</c:v>
                      </c:pt>
                      <c:pt idx="255">
                        <c:v>1.5520361920917245</c:v>
                      </c:pt>
                      <c:pt idx="256">
                        <c:v>1.5471422734279718</c:v>
                      </c:pt>
                      <c:pt idx="257">
                        <c:v>1.5415008017235508</c:v>
                      </c:pt>
                      <c:pt idx="258">
                        <c:v>1.5361116098237446</c:v>
                      </c:pt>
                      <c:pt idx="259">
                        <c:v>1.5268236889188804</c:v>
                      </c:pt>
                      <c:pt idx="260">
                        <c:v>1.5184164257368737</c:v>
                      </c:pt>
                      <c:pt idx="261">
                        <c:v>1.5085512019662346</c:v>
                      </c:pt>
                      <c:pt idx="262">
                        <c:v>1.498964569390876</c:v>
                      </c:pt>
                      <c:pt idx="263">
                        <c:v>1.4893655549846154</c:v>
                      </c:pt>
                      <c:pt idx="264">
                        <c:v>1.479248051409362</c:v>
                      </c:pt>
                      <c:pt idx="265">
                        <c:v>1.466064496957165</c:v>
                      </c:pt>
                      <c:pt idx="266">
                        <c:v>1.4527462900939163</c:v>
                      </c:pt>
                      <c:pt idx="267">
                        <c:v>1.4387145802249779</c:v>
                      </c:pt>
                      <c:pt idx="268">
                        <c:v>1.424077708370737</c:v>
                      </c:pt>
                      <c:pt idx="269">
                        <c:v>1.408612801574969</c:v>
                      </c:pt>
                      <c:pt idx="270">
                        <c:v>1.3918292297882087</c:v>
                      </c:pt>
                      <c:pt idx="271">
                        <c:v>1.3725275031418898</c:v>
                      </c:pt>
                      <c:pt idx="272">
                        <c:v>1.3552533013056642</c:v>
                      </c:pt>
                      <c:pt idx="273">
                        <c:v>1.3368121119069876</c:v>
                      </c:pt>
                      <c:pt idx="274">
                        <c:v>1.318618559126338</c:v>
                      </c:pt>
                      <c:pt idx="275">
                        <c:v>1.301231373083138</c:v>
                      </c:pt>
                      <c:pt idx="276">
                        <c:v>1.2815674778829544</c:v>
                      </c:pt>
                      <c:pt idx="277">
                        <c:v>1.2613742594117392</c:v>
                      </c:pt>
                      <c:pt idx="278">
                        <c:v>1.2431017724590936</c:v>
                      </c:pt>
                      <c:pt idx="279">
                        <c:v>1.2245135488184637</c:v>
                      </c:pt>
                      <c:pt idx="280">
                        <c:v>1.2066125167928583</c:v>
                      </c:pt>
                      <c:pt idx="281">
                        <c:v>1.1882208547177873</c:v>
                      </c:pt>
                      <c:pt idx="282">
                        <c:v>1.1701248088554854</c:v>
                      </c:pt>
                      <c:pt idx="283">
                        <c:v>1.1561101240040363</c:v>
                      </c:pt>
                      <c:pt idx="284">
                        <c:v>1.1424622508930398</c:v>
                      </c:pt>
                      <c:pt idx="285">
                        <c:v>1.1308295207612353</c:v>
                      </c:pt>
                      <c:pt idx="286">
                        <c:v>1.1198762436001413</c:v>
                      </c:pt>
                      <c:pt idx="287">
                        <c:v>1.1110650231849786</c:v>
                      </c:pt>
                      <c:pt idx="288">
                        <c:v>1.1043881208714335</c:v>
                      </c:pt>
                      <c:pt idx="289">
                        <c:v>1.0969094950070266</c:v>
                      </c:pt>
                      <c:pt idx="290">
                        <c:v>1.0921486810254635</c:v>
                      </c:pt>
                      <c:pt idx="291">
                        <c:v>1.0889232140756655</c:v>
                      </c:pt>
                      <c:pt idx="292">
                        <c:v>1.0862549295164274</c:v>
                      </c:pt>
                      <c:pt idx="293">
                        <c:v>1.0847598234350913</c:v>
                      </c:pt>
                      <c:pt idx="294">
                        <c:v>1.0834194902400218</c:v>
                      </c:pt>
                      <c:pt idx="295">
                        <c:v>1.0803843939403319</c:v>
                      </c:pt>
                      <c:pt idx="296">
                        <c:v>1.0799912708092148</c:v>
                      </c:pt>
                      <c:pt idx="297">
                        <c:v>1.0750849703145604</c:v>
                      </c:pt>
                      <c:pt idx="298">
                        <c:v>1.0726859905774269</c:v>
                      </c:pt>
                      <c:pt idx="299">
                        <c:v>1.0678818401877086</c:v>
                      </c:pt>
                      <c:pt idx="300">
                        <c:v>1.0634723606579704</c:v>
                      </c:pt>
                      <c:pt idx="301">
                        <c:v>1.0615160313755594</c:v>
                      </c:pt>
                      <c:pt idx="302">
                        <c:v>1.0590195447200776</c:v>
                      </c:pt>
                      <c:pt idx="303">
                        <c:v>1.0540838373770332</c:v>
                      </c:pt>
                      <c:pt idx="304">
                        <c:v>1.0511168411473004</c:v>
                      </c:pt>
                      <c:pt idx="305">
                        <c:v>1.0455837104632664</c:v>
                      </c:pt>
                      <c:pt idx="306">
                        <c:v>1.0445714957870822</c:v>
                      </c:pt>
                      <c:pt idx="307">
                        <c:v>1.0402022572077734</c:v>
                      </c:pt>
                      <c:pt idx="308">
                        <c:v>1.0343812489552833</c:v>
                      </c:pt>
                      <c:pt idx="309">
                        <c:v>1.0286082202975353</c:v>
                      </c:pt>
                      <c:pt idx="310">
                        <c:v>1.0220551362930037</c:v>
                      </c:pt>
                      <c:pt idx="311">
                        <c:v>1.0166257034427681</c:v>
                      </c:pt>
                      <c:pt idx="312">
                        <c:v>1.0091857707999281</c:v>
                      </c:pt>
                      <c:pt idx="313">
                        <c:v>1.0021188408129909</c:v>
                      </c:pt>
                      <c:pt idx="314">
                        <c:v>0.99494620094473385</c:v>
                      </c:pt>
                      <c:pt idx="315">
                        <c:v>0.98713899224278312</c:v>
                      </c:pt>
                      <c:pt idx="316">
                        <c:v>0.9758079144663121</c:v>
                      </c:pt>
                      <c:pt idx="317">
                        <c:v>0.97078862976468328</c:v>
                      </c:pt>
                      <c:pt idx="318">
                        <c:v>0.96184120920960592</c:v>
                      </c:pt>
                      <c:pt idx="319">
                        <c:v>0.95515950893658652</c:v>
                      </c:pt>
                      <c:pt idx="320">
                        <c:v>0.94425699728218826</c:v>
                      </c:pt>
                      <c:pt idx="321">
                        <c:v>0.9386227999034219</c:v>
                      </c:pt>
                      <c:pt idx="322">
                        <c:v>0.92954320330347262</c:v>
                      </c:pt>
                      <c:pt idx="323">
                        <c:v>0.92787784704724308</c:v>
                      </c:pt>
                      <c:pt idx="324">
                        <c:v>0.9226183548261282</c:v>
                      </c:pt>
                      <c:pt idx="325">
                        <c:v>0.91832696700861172</c:v>
                      </c:pt>
                      <c:pt idx="326">
                        <c:v>0.91804311353519852</c:v>
                      </c:pt>
                      <c:pt idx="327">
                        <c:v>0.91751642140323286</c:v>
                      </c:pt>
                      <c:pt idx="328">
                        <c:v>0.91557293827038222</c:v>
                      </c:pt>
                      <c:pt idx="329">
                        <c:v>0.91566533768348324</c:v>
                      </c:pt>
                      <c:pt idx="330">
                        <c:v>0.91643904734193049</c:v>
                      </c:pt>
                      <c:pt idx="331">
                        <c:v>0.91617020683848516</c:v>
                      </c:pt>
                      <c:pt idx="332">
                        <c:v>0.91763420356968195</c:v>
                      </c:pt>
                      <c:pt idx="333">
                        <c:v>0.91971992298501182</c:v>
                      </c:pt>
                      <c:pt idx="334">
                        <c:v>0.92016288298550719</c:v>
                      </c:pt>
                      <c:pt idx="335">
                        <c:v>0.91976821212552695</c:v>
                      </c:pt>
                      <c:pt idx="336">
                        <c:v>0.92424238672172465</c:v>
                      </c:pt>
                      <c:pt idx="337">
                        <c:v>0.92760451813009603</c:v>
                      </c:pt>
                      <c:pt idx="338">
                        <c:v>0.932079621363611</c:v>
                      </c:pt>
                      <c:pt idx="339">
                        <c:v>0.93669386542188005</c:v>
                      </c:pt>
                      <c:pt idx="340">
                        <c:v>0.93352318807382062</c:v>
                      </c:pt>
                      <c:pt idx="341">
                        <c:v>0.93792229782017877</c:v>
                      </c:pt>
                      <c:pt idx="342">
                        <c:v>0.94275693846849151</c:v>
                      </c:pt>
                      <c:pt idx="343">
                        <c:v>0.94527648628402694</c:v>
                      </c:pt>
                      <c:pt idx="344">
                        <c:v>0.94372349514322684</c:v>
                      </c:pt>
                      <c:pt idx="345">
                        <c:v>0.93999733790635631</c:v>
                      </c:pt>
                      <c:pt idx="346">
                        <c:v>0.93899131414562287</c:v>
                      </c:pt>
                      <c:pt idx="347">
                        <c:v>0.94403288614287395</c:v>
                      </c:pt>
                      <c:pt idx="348">
                        <c:v>0.94675503166653252</c:v>
                      </c:pt>
                      <c:pt idx="349">
                        <c:v>0.94516164480241693</c:v>
                      </c:pt>
                      <c:pt idx="350">
                        <c:v>0.94462798789056945</c:v>
                      </c:pt>
                      <c:pt idx="351">
                        <c:v>0.94913512911154185</c:v>
                      </c:pt>
                      <c:pt idx="352">
                        <c:v>0.94967838194233789</c:v>
                      </c:pt>
                      <c:pt idx="353">
                        <c:v>0.94954403907705842</c:v>
                      </c:pt>
                      <c:pt idx="354">
                        <c:v>0.9491823348418531</c:v>
                      </c:pt>
                      <c:pt idx="355">
                        <c:v>0.94691769796999892</c:v>
                      </c:pt>
                      <c:pt idx="356">
                        <c:v>0.9487186352745981</c:v>
                      </c:pt>
                      <c:pt idx="357">
                        <c:v>0.94860410333876066</c:v>
                      </c:pt>
                      <c:pt idx="358">
                        <c:v>0.9430683415156601</c:v>
                      </c:pt>
                      <c:pt idx="359">
                        <c:v>0.94109204653092071</c:v>
                      </c:pt>
                      <c:pt idx="360">
                        <c:v>0.94085632742513636</c:v>
                      </c:pt>
                      <c:pt idx="361">
                        <c:v>0.93522104663616601</c:v>
                      </c:pt>
                      <c:pt idx="362">
                        <c:v>0.93199294854730175</c:v>
                      </c:pt>
                      <c:pt idx="363">
                        <c:v>0.93227509951896592</c:v>
                      </c:pt>
                      <c:pt idx="364">
                        <c:v>0.92968559435883802</c:v>
                      </c:pt>
                      <c:pt idx="365">
                        <c:v>0.93187624979105665</c:v>
                      </c:pt>
                      <c:pt idx="366">
                        <c:v>0.93349053099481827</c:v>
                      </c:pt>
                      <c:pt idx="367">
                        <c:v>0.93519473524550079</c:v>
                      </c:pt>
                      <c:pt idx="368">
                        <c:v>0.94127947649618959</c:v>
                      </c:pt>
                      <c:pt idx="369">
                        <c:v>0.94487717223745871</c:v>
                      </c:pt>
                      <c:pt idx="370">
                        <c:v>0.94264348994285796</c:v>
                      </c:pt>
                      <c:pt idx="371">
                        <c:v>0.94310177245909366</c:v>
                      </c:pt>
                      <c:pt idx="372">
                        <c:v>0.94356918657561895</c:v>
                      </c:pt>
                      <c:pt idx="373">
                        <c:v>0.94578971317488736</c:v>
                      </c:pt>
                      <c:pt idx="374">
                        <c:v>0.94464145313167469</c:v>
                      </c:pt>
                      <c:pt idx="375">
                        <c:v>0.94491586545902551</c:v>
                      </c:pt>
                      <c:pt idx="376">
                        <c:v>0.94490967454357477</c:v>
                      </c:pt>
                      <c:pt idx="377">
                        <c:v>0.94814055854439194</c:v>
                      </c:pt>
                      <c:pt idx="378">
                        <c:v>0.95209361283252969</c:v>
                      </c:pt>
                      <c:pt idx="379">
                        <c:v>0.95158239798919075</c:v>
                      </c:pt>
                      <c:pt idx="380">
                        <c:v>0.95305831223262993</c:v>
                      </c:pt>
                      <c:pt idx="381">
                        <c:v>0.95495629213691835</c:v>
                      </c:pt>
                      <c:pt idx="382">
                        <c:v>0.95811520674562156</c:v>
                      </c:pt>
                      <c:pt idx="383">
                        <c:v>0.96102834201093335</c:v>
                      </c:pt>
                      <c:pt idx="384">
                        <c:v>0.96201192370315802</c:v>
                      </c:pt>
                      <c:pt idx="385">
                        <c:v>0.96337284169210113</c:v>
                      </c:pt>
                      <c:pt idx="386">
                        <c:v>0.96688711484767265</c:v>
                      </c:pt>
                      <c:pt idx="387">
                        <c:v>0.96786868449237573</c:v>
                      </c:pt>
                      <c:pt idx="388">
                        <c:v>0.97166170361611381</c:v>
                      </c:pt>
                      <c:pt idx="389">
                        <c:v>0.97183845425223014</c:v>
                      </c:pt>
                      <c:pt idx="390">
                        <c:v>0.97270827787304903</c:v>
                      </c:pt>
                      <c:pt idx="391">
                        <c:v>0.97242597212849857</c:v>
                      </c:pt>
                      <c:pt idx="392">
                        <c:v>0.97165907247704741</c:v>
                      </c:pt>
                      <c:pt idx="393">
                        <c:v>0.97134240715174569</c:v>
                      </c:pt>
                      <c:pt idx="394">
                        <c:v>0.97129365369257159</c:v>
                      </c:pt>
                      <c:pt idx="395">
                        <c:v>0.97097048790604679</c:v>
                      </c:pt>
                      <c:pt idx="396">
                        <c:v>0.96985534926049544</c:v>
                      </c:pt>
                      <c:pt idx="397">
                        <c:v>0.96581809852222855</c:v>
                      </c:pt>
                      <c:pt idx="398">
                        <c:v>0.96445098961783482</c:v>
                      </c:pt>
                      <c:pt idx="399">
                        <c:v>0.96427934648696501</c:v>
                      </c:pt>
                      <c:pt idx="400">
                        <c:v>0.96214982634482171</c:v>
                      </c:pt>
                      <c:pt idx="401">
                        <c:v>0.96323401041311996</c:v>
                      </c:pt>
                      <c:pt idx="402">
                        <c:v>0.96169912770001298</c:v>
                      </c:pt>
                      <c:pt idx="403">
                        <c:v>0.96011967039566148</c:v>
                      </c:pt>
                      <c:pt idx="404">
                        <c:v>0.96153011570820979</c:v>
                      </c:pt>
                      <c:pt idx="405">
                        <c:v>0.96154404526797377</c:v>
                      </c:pt>
                      <c:pt idx="406">
                        <c:v>0.96019860456765738</c:v>
                      </c:pt>
                      <c:pt idx="407">
                        <c:v>0.96094399078791792</c:v>
                      </c:pt>
                      <c:pt idx="408">
                        <c:v>0.95681016176862088</c:v>
                      </c:pt>
                      <c:pt idx="409">
                        <c:v>0.9534893547208827</c:v>
                      </c:pt>
                      <c:pt idx="410">
                        <c:v>0.95079119899459541</c:v>
                      </c:pt>
                      <c:pt idx="411">
                        <c:v>0.94699090554520304</c:v>
                      </c:pt>
                      <c:pt idx="412">
                        <c:v>0.94047759817244181</c:v>
                      </c:pt>
                      <c:pt idx="413">
                        <c:v>0.93551186488946125</c:v>
                      </c:pt>
                      <c:pt idx="414">
                        <c:v>0.93030669795142618</c:v>
                      </c:pt>
                      <c:pt idx="415">
                        <c:v>0.92616435642338446</c:v>
                      </c:pt>
                      <c:pt idx="416">
                        <c:v>0.922654881227287</c:v>
                      </c:pt>
                      <c:pt idx="417">
                        <c:v>0.9183986268549531</c:v>
                      </c:pt>
                      <c:pt idx="418">
                        <c:v>0.91265206436075708</c:v>
                      </c:pt>
                      <c:pt idx="419">
                        <c:v>0.90824227528524659</c:v>
                      </c:pt>
                      <c:pt idx="420">
                        <c:v>0.90347387743225593</c:v>
                      </c:pt>
                      <c:pt idx="421">
                        <c:v>0.89676462758548114</c:v>
                      </c:pt>
                      <c:pt idx="422">
                        <c:v>0.89051087434298926</c:v>
                      </c:pt>
                      <c:pt idx="423">
                        <c:v>0.88344100367121303</c:v>
                      </c:pt>
                      <c:pt idx="424">
                        <c:v>0.87544636500399309</c:v>
                      </c:pt>
                      <c:pt idx="425">
                        <c:v>0.86916382400465575</c:v>
                      </c:pt>
                      <c:pt idx="426">
                        <c:v>0.86309904845629537</c:v>
                      </c:pt>
                      <c:pt idx="427">
                        <c:v>0.85534957004092205</c:v>
                      </c:pt>
                      <c:pt idx="428">
                        <c:v>0.84813467717471402</c:v>
                      </c:pt>
                      <c:pt idx="429">
                        <c:v>0.84126508261776667</c:v>
                      </c:pt>
                      <c:pt idx="430">
                        <c:v>0.83341639478229657</c:v>
                      </c:pt>
                      <c:pt idx="431">
                        <c:v>0.82601205990329796</c:v>
                      </c:pt>
                      <c:pt idx="432">
                        <c:v>0.81851362310944931</c:v>
                      </c:pt>
                      <c:pt idx="433">
                        <c:v>0.81137549759482941</c:v>
                      </c:pt>
                      <c:pt idx="434">
                        <c:v>0.80337451323927267</c:v>
                      </c:pt>
                      <c:pt idx="435">
                        <c:v>0.7970359444551065</c:v>
                      </c:pt>
                      <c:pt idx="436">
                        <c:v>0.78964863459359735</c:v>
                      </c:pt>
                      <c:pt idx="437">
                        <c:v>0.78242166944226044</c:v>
                      </c:pt>
                      <c:pt idx="438">
                        <c:v>0.77541448178942229</c:v>
                      </c:pt>
                      <c:pt idx="439">
                        <c:v>0.76837788728819334</c:v>
                      </c:pt>
                      <c:pt idx="440">
                        <c:v>0.75994137203068224</c:v>
                      </c:pt>
                      <c:pt idx="441">
                        <c:v>0.75282259312684563</c:v>
                      </c:pt>
                      <c:pt idx="442">
                        <c:v>0.74496709528437977</c:v>
                      </c:pt>
                      <c:pt idx="443">
                        <c:v>0.73550691215710073</c:v>
                      </c:pt>
                      <c:pt idx="444">
                        <c:v>0.72830146043695487</c:v>
                      </c:pt>
                      <c:pt idx="445">
                        <c:v>0.72007930562692313</c:v>
                      </c:pt>
                      <c:pt idx="446">
                        <c:v>0.71185993672884418</c:v>
                      </c:pt>
                      <c:pt idx="447">
                        <c:v>0.70471840621072634</c:v>
                      </c:pt>
                      <c:pt idx="448">
                        <c:v>0.69790282739108633</c:v>
                      </c:pt>
                      <c:pt idx="449">
                        <c:v>0.68995740650169957</c:v>
                      </c:pt>
                      <c:pt idx="450">
                        <c:v>0.68415295894803962</c:v>
                      </c:pt>
                      <c:pt idx="451">
                        <c:v>0.67568239365554994</c:v>
                      </c:pt>
                      <c:pt idx="452">
                        <c:v>0.66849551468175605</c:v>
                      </c:pt>
                      <c:pt idx="453">
                        <c:v>0.66151618614844587</c:v>
                      </c:pt>
                      <c:pt idx="454">
                        <c:v>0.65442387340816099</c:v>
                      </c:pt>
                      <c:pt idx="455">
                        <c:v>0.64590749534133618</c:v>
                      </c:pt>
                      <c:pt idx="456">
                        <c:v>0.63833817256557734</c:v>
                      </c:pt>
                      <c:pt idx="457">
                        <c:v>0.62989376389086649</c:v>
                      </c:pt>
                      <c:pt idx="458">
                        <c:v>0.62324843524611995</c:v>
                      </c:pt>
                      <c:pt idx="459">
                        <c:v>0.61499052789936048</c:v>
                      </c:pt>
                      <c:pt idx="460">
                        <c:v>0.60822865527125503</c:v>
                      </c:pt>
                      <c:pt idx="461">
                        <c:v>0.6016766546769271</c:v>
                      </c:pt>
                      <c:pt idx="462">
                        <c:v>0.59522989964526063</c:v>
                      </c:pt>
                      <c:pt idx="463">
                        <c:v>0.5890700935447325</c:v>
                      </c:pt>
                      <c:pt idx="464">
                        <c:v>0.58301630687129713</c:v>
                      </c:pt>
                      <c:pt idx="465">
                        <c:v>0.57613169934438224</c:v>
                      </c:pt>
                      <c:pt idx="466">
                        <c:v>0.57179310579655429</c:v>
                      </c:pt>
                      <c:pt idx="467">
                        <c:v>0.56601883895571636</c:v>
                      </c:pt>
                      <c:pt idx="468">
                        <c:v>0.55984572238696939</c:v>
                      </c:pt>
                      <c:pt idx="469">
                        <c:v>0.55423365753093912</c:v>
                      </c:pt>
                      <c:pt idx="470">
                        <c:v>0.54931791589022272</c:v>
                      </c:pt>
                      <c:pt idx="471">
                        <c:v>0.54470939842874555</c:v>
                      </c:pt>
                      <c:pt idx="472">
                        <c:v>0.54025085589406119</c:v>
                      </c:pt>
                      <c:pt idx="473">
                        <c:v>0.53697013502386604</c:v>
                      </c:pt>
                      <c:pt idx="474">
                        <c:v>0.5311299349334786</c:v>
                      </c:pt>
                      <c:pt idx="475">
                        <c:v>0.52690602809437426</c:v>
                      </c:pt>
                      <c:pt idx="476">
                        <c:v>0.52331405894989691</c:v>
                      </c:pt>
                      <c:pt idx="477">
                        <c:v>0.51823657964303171</c:v>
                      </c:pt>
                      <c:pt idx="478">
                        <c:v>0.51412890724151372</c:v>
                      </c:pt>
                      <c:pt idx="479">
                        <c:v>0.5103117435475184</c:v>
                      </c:pt>
                      <c:pt idx="480">
                        <c:v>0.50303463198103104</c:v>
                      </c:pt>
                      <c:pt idx="481">
                        <c:v>0.49938911141790548</c:v>
                      </c:pt>
                      <c:pt idx="482">
                        <c:v>0.49456948373956061</c:v>
                      </c:pt>
                      <c:pt idx="483">
                        <c:v>0.48966070687872626</c:v>
                      </c:pt>
                      <c:pt idx="484">
                        <c:v>0.48610479981674898</c:v>
                      </c:pt>
                      <c:pt idx="485">
                        <c:v>0.48209215796739879</c:v>
                      </c:pt>
                      <c:pt idx="486">
                        <c:v>0.47752604827675871</c:v>
                      </c:pt>
                      <c:pt idx="487">
                        <c:v>0.47549248732410071</c:v>
                      </c:pt>
                      <c:pt idx="488">
                        <c:v>0.47194571186241313</c:v>
                      </c:pt>
                      <c:pt idx="489">
                        <c:v>0.46858280658961043</c:v>
                      </c:pt>
                      <c:pt idx="490">
                        <c:v>0.4655196963975064</c:v>
                      </c:pt>
                      <c:pt idx="491">
                        <c:v>0.46135026961436781</c:v>
                      </c:pt>
                      <c:pt idx="492">
                        <c:v>0.45796801773078188</c:v>
                      </c:pt>
                      <c:pt idx="493">
                        <c:v>0.45527914837767069</c:v>
                      </c:pt>
                      <c:pt idx="494">
                        <c:v>0.45194982882118778</c:v>
                      </c:pt>
                      <c:pt idx="495">
                        <c:v>0.44988330124375497</c:v>
                      </c:pt>
                      <c:pt idx="496">
                        <c:v>0.44787125372228787</c:v>
                      </c:pt>
                      <c:pt idx="497">
                        <c:v>0.44587592167253781</c:v>
                      </c:pt>
                      <c:pt idx="498">
                        <c:v>0.44443901019643767</c:v>
                      </c:pt>
                      <c:pt idx="499">
                        <c:v>0.44329957220774235</c:v>
                      </c:pt>
                      <c:pt idx="500">
                        <c:v>0.44103199465104903</c:v>
                      </c:pt>
                      <c:pt idx="501">
                        <c:v>0.43919143548756556</c:v>
                      </c:pt>
                      <c:pt idx="502">
                        <c:v>0.4364940536257097</c:v>
                      </c:pt>
                      <c:pt idx="503">
                        <c:v>0.43455366595058414</c:v>
                      </c:pt>
                      <c:pt idx="504">
                        <c:v>0.43282315030923624</c:v>
                      </c:pt>
                      <c:pt idx="505">
                        <c:v>0.43046657834293955</c:v>
                      </c:pt>
                      <c:pt idx="506">
                        <c:v>0.427695679360107</c:v>
                      </c:pt>
                      <c:pt idx="507">
                        <c:v>0.42666674921220615</c:v>
                      </c:pt>
                      <c:pt idx="508">
                        <c:v>0.42517938177518322</c:v>
                      </c:pt>
                      <c:pt idx="509">
                        <c:v>0.42389662409380474</c:v>
                      </c:pt>
                      <c:pt idx="510">
                        <c:v>0.42212416500027866</c:v>
                      </c:pt>
                      <c:pt idx="511">
                        <c:v>0.42006831675199818</c:v>
                      </c:pt>
                      <c:pt idx="512">
                        <c:v>0.4183843877494165</c:v>
                      </c:pt>
                      <c:pt idx="513">
                        <c:v>0.41647418078711301</c:v>
                      </c:pt>
                      <c:pt idx="514">
                        <c:v>0.41408309446717889</c:v>
                      </c:pt>
                      <c:pt idx="515">
                        <c:v>0.41203637781918817</c:v>
                      </c:pt>
                      <c:pt idx="516">
                        <c:v>0.4112233558476292</c:v>
                      </c:pt>
                      <c:pt idx="517">
                        <c:v>0.41002928303008168</c:v>
                      </c:pt>
                      <c:pt idx="518">
                        <c:v>0.40907557250490634</c:v>
                      </c:pt>
                      <c:pt idx="519">
                        <c:v>0.40835448562778986</c:v>
                      </c:pt>
                      <c:pt idx="520">
                        <c:v>0.40814229200071822</c:v>
                      </c:pt>
                      <c:pt idx="521">
                        <c:v>0.40800671095234853</c:v>
                      </c:pt>
                      <c:pt idx="522">
                        <c:v>0.40712636277526365</c:v>
                      </c:pt>
                      <c:pt idx="523">
                        <c:v>0.40539631145257449</c:v>
                      </c:pt>
                      <c:pt idx="524">
                        <c:v>0.40492177778328087</c:v>
                      </c:pt>
                      <c:pt idx="525">
                        <c:v>0.40414327016535939</c:v>
                      </c:pt>
                      <c:pt idx="526">
                        <c:v>0.40262045973738142</c:v>
                      </c:pt>
                      <c:pt idx="527">
                        <c:v>0.40146306809387905</c:v>
                      </c:pt>
                      <c:pt idx="528">
                        <c:v>0.39954450339571718</c:v>
                      </c:pt>
                      <c:pt idx="529">
                        <c:v>0.39876723396088587</c:v>
                      </c:pt>
                      <c:pt idx="530">
                        <c:v>0.39747472558767272</c:v>
                      </c:pt>
                      <c:pt idx="531">
                        <c:v>0.39598441746581076</c:v>
                      </c:pt>
                      <c:pt idx="532">
                        <c:v>0.3942525088684864</c:v>
                      </c:pt>
                      <c:pt idx="533">
                        <c:v>0.39356794839252879</c:v>
                      </c:pt>
                      <c:pt idx="534">
                        <c:v>0.39235081441492758</c:v>
                      </c:pt>
                      <c:pt idx="535">
                        <c:v>0.39171253103196374</c:v>
                      </c:pt>
                      <c:pt idx="536">
                        <c:v>0.39068468429426662</c:v>
                      </c:pt>
                      <c:pt idx="537">
                        <c:v>0.38993186897546539</c:v>
                      </c:pt>
                      <c:pt idx="538">
                        <c:v>0.38881193237043971</c:v>
                      </c:pt>
                      <c:pt idx="539">
                        <c:v>0.38877865619989227</c:v>
                      </c:pt>
                      <c:pt idx="540">
                        <c:v>0.38818494740817333</c:v>
                      </c:pt>
                      <c:pt idx="541">
                        <c:v>0.38685049558278184</c:v>
                      </c:pt>
                      <c:pt idx="542">
                        <c:v>0.38609845412841204</c:v>
                      </c:pt>
                      <c:pt idx="543">
                        <c:v>0.38516888817349426</c:v>
                      </c:pt>
                      <c:pt idx="544">
                        <c:v>0.38369653370643914</c:v>
                      </c:pt>
                      <c:pt idx="545">
                        <c:v>0.38289713174887169</c:v>
                      </c:pt>
                      <c:pt idx="546">
                        <c:v>0.38144025457044334</c:v>
                      </c:pt>
                      <c:pt idx="547">
                        <c:v>0.38013288800014866</c:v>
                      </c:pt>
                      <c:pt idx="548">
                        <c:v>0.37906139530852428</c:v>
                      </c:pt>
                      <c:pt idx="549">
                        <c:v>0.37765481931813255</c:v>
                      </c:pt>
                      <c:pt idx="550">
                        <c:v>0.37642870851312787</c:v>
                      </c:pt>
                      <c:pt idx="551">
                        <c:v>0.37541076724015182</c:v>
                      </c:pt>
                      <c:pt idx="552">
                        <c:v>0.37326886526710706</c:v>
                      </c:pt>
                      <c:pt idx="553">
                        <c:v>0.37092096058244134</c:v>
                      </c:pt>
                      <c:pt idx="554">
                        <c:v>0.36849164535959938</c:v>
                      </c:pt>
                      <c:pt idx="555">
                        <c:v>0.36719542243711584</c:v>
                      </c:pt>
                      <c:pt idx="556">
                        <c:v>0.36579565645371981</c:v>
                      </c:pt>
                      <c:pt idx="557">
                        <c:v>0.36387306766051492</c:v>
                      </c:pt>
                      <c:pt idx="558">
                        <c:v>0.36269973440972719</c:v>
                      </c:pt>
                      <c:pt idx="559">
                        <c:v>0.36255842676456568</c:v>
                      </c:pt>
                      <c:pt idx="560">
                        <c:v>0.36198530276672009</c:v>
                      </c:pt>
                      <c:pt idx="561">
                        <c:v>0.36202353166962803</c:v>
                      </c:pt>
                      <c:pt idx="562">
                        <c:v>0.36181598122914432</c:v>
                      </c:pt>
                      <c:pt idx="563">
                        <c:v>0.36143152537965789</c:v>
                      </c:pt>
                      <c:pt idx="564">
                        <c:v>0.36103453292638393</c:v>
                      </c:pt>
                      <c:pt idx="565">
                        <c:v>0.36040151182155306</c:v>
                      </c:pt>
                      <c:pt idx="566">
                        <c:v>0.35924257244918811</c:v>
                      </c:pt>
                      <c:pt idx="567">
                        <c:v>0.35851684238548359</c:v>
                      </c:pt>
                      <c:pt idx="568">
                        <c:v>0.35753728478830166</c:v>
                      </c:pt>
                      <c:pt idx="569">
                        <c:v>0.35619865409498103</c:v>
                      </c:pt>
                      <c:pt idx="570">
                        <c:v>0.35413707924990867</c:v>
                      </c:pt>
                      <c:pt idx="571">
                        <c:v>0.3526229361035616</c:v>
                      </c:pt>
                      <c:pt idx="572">
                        <c:v>0.35189643217542582</c:v>
                      </c:pt>
                      <c:pt idx="573">
                        <c:v>0.35110523318083048</c:v>
                      </c:pt>
                      <c:pt idx="574">
                        <c:v>0.35015616584224307</c:v>
                      </c:pt>
                      <c:pt idx="575">
                        <c:v>0.34867638227664727</c:v>
                      </c:pt>
                      <c:pt idx="576">
                        <c:v>0.3467333634624552</c:v>
                      </c:pt>
                      <c:pt idx="577">
                        <c:v>0.3454927040061414</c:v>
                      </c:pt>
                      <c:pt idx="578">
                        <c:v>0.34430281005652313</c:v>
                      </c:pt>
                      <c:pt idx="579">
                        <c:v>0.34230546595925138</c:v>
                      </c:pt>
                      <c:pt idx="580">
                        <c:v>0.34078977508404174</c:v>
                      </c:pt>
                      <c:pt idx="581">
                        <c:v>0.33894132250335857</c:v>
                      </c:pt>
                      <c:pt idx="582">
                        <c:v>0.33872417614392641</c:v>
                      </c:pt>
                      <c:pt idx="583">
                        <c:v>0.33807149888253979</c:v>
                      </c:pt>
                      <c:pt idx="584">
                        <c:v>0.337716449881444</c:v>
                      </c:pt>
                      <c:pt idx="585">
                        <c:v>0.33775344060126172</c:v>
                      </c:pt>
                      <c:pt idx="586">
                        <c:v>0.33707507104075485</c:v>
                      </c:pt>
                      <c:pt idx="587">
                        <c:v>0.33599197038266049</c:v>
                      </c:pt>
                      <c:pt idx="588">
                        <c:v>0.33599243470131929</c:v>
                      </c:pt>
                      <c:pt idx="589">
                        <c:v>0.3348127557621946</c:v>
                      </c:pt>
                      <c:pt idx="590">
                        <c:v>0.33398967355302833</c:v>
                      </c:pt>
                      <c:pt idx="591">
                        <c:v>0.3333117683111802</c:v>
                      </c:pt>
                      <c:pt idx="592">
                        <c:v>0.33259764621394566</c:v>
                      </c:pt>
                      <c:pt idx="593">
                        <c:v>0.33182966315229034</c:v>
                      </c:pt>
                      <c:pt idx="594">
                        <c:v>0.33125561051712721</c:v>
                      </c:pt>
                      <c:pt idx="595">
                        <c:v>0.33078308889535502</c:v>
                      </c:pt>
                      <c:pt idx="596">
                        <c:v>0.3304162771549029</c:v>
                      </c:pt>
                      <c:pt idx="597">
                        <c:v>0.33073387111752223</c:v>
                      </c:pt>
                      <c:pt idx="598">
                        <c:v>0.33074006203297285</c:v>
                      </c:pt>
                      <c:pt idx="599">
                        <c:v>0.33032619933509577</c:v>
                      </c:pt>
                      <c:pt idx="600">
                        <c:v>0.33004606041095302</c:v>
                      </c:pt>
                      <c:pt idx="601">
                        <c:v>0.33027667201149036</c:v>
                      </c:pt>
                      <c:pt idx="602">
                        <c:v>0.33010425501618929</c:v>
                      </c:pt>
                      <c:pt idx="603">
                        <c:v>0.3294874850644165</c:v>
                      </c:pt>
                      <c:pt idx="604">
                        <c:v>0.32913413856506962</c:v>
                      </c:pt>
                      <c:pt idx="605">
                        <c:v>0.32918134429538104</c:v>
                      </c:pt>
                      <c:pt idx="606">
                        <c:v>0.32915302085719422</c:v>
                      </c:pt>
                      <c:pt idx="607">
                        <c:v>0.32903632210094913</c:v>
                      </c:pt>
                      <c:pt idx="608">
                        <c:v>0.32825177834046326</c:v>
                      </c:pt>
                      <c:pt idx="609">
                        <c:v>0.32857494412698812</c:v>
                      </c:pt>
                      <c:pt idx="610">
                        <c:v>0.32855946683836146</c:v>
                      </c:pt>
                      <c:pt idx="611">
                        <c:v>0.3287863638896284</c:v>
                      </c:pt>
                      <c:pt idx="612">
                        <c:v>0.32853207203749218</c:v>
                      </c:pt>
                      <c:pt idx="613">
                        <c:v>0.32795353098862734</c:v>
                      </c:pt>
                      <c:pt idx="614">
                        <c:v>0.32887535829923176</c:v>
                      </c:pt>
                      <c:pt idx="615">
                        <c:v>0.32992394460368857</c:v>
                      </c:pt>
                      <c:pt idx="616">
                        <c:v>0.32984795111653165</c:v>
                      </c:pt>
                      <c:pt idx="617">
                        <c:v>0.33054721501668455</c:v>
                      </c:pt>
                      <c:pt idx="618">
                        <c:v>0.33095271997870324</c:v>
                      </c:pt>
                      <c:pt idx="619">
                        <c:v>0.33178539810681806</c:v>
                      </c:pt>
                      <c:pt idx="620">
                        <c:v>0.33309431240597542</c:v>
                      </c:pt>
                      <c:pt idx="621">
                        <c:v>0.33376060968135363</c:v>
                      </c:pt>
                      <c:pt idx="622">
                        <c:v>0.33449051861298729</c:v>
                      </c:pt>
                      <c:pt idx="623">
                        <c:v>0.33509475196097249</c:v>
                      </c:pt>
                      <c:pt idx="624">
                        <c:v>0.33614983872665255</c:v>
                      </c:pt>
                      <c:pt idx="625">
                        <c:v>0.33724516644276187</c:v>
                      </c:pt>
                      <c:pt idx="626">
                        <c:v>0.33784026819045737</c:v>
                      </c:pt>
                      <c:pt idx="627">
                        <c:v>0.33859896487893665</c:v>
                      </c:pt>
                      <c:pt idx="628">
                        <c:v>0.33900091006457123</c:v>
                      </c:pt>
                      <c:pt idx="629">
                        <c:v>0.33945934735369321</c:v>
                      </c:pt>
                      <c:pt idx="630">
                        <c:v>0.34078915599249665</c:v>
                      </c:pt>
                      <c:pt idx="631">
                        <c:v>0.34139741343552477</c:v>
                      </c:pt>
                      <c:pt idx="632">
                        <c:v>0.34132761086381846</c:v>
                      </c:pt>
                      <c:pt idx="633">
                        <c:v>0.34251518322014279</c:v>
                      </c:pt>
                      <c:pt idx="634">
                        <c:v>0.34312173816142194</c:v>
                      </c:pt>
                      <c:pt idx="635">
                        <c:v>0.34453543370458195</c:v>
                      </c:pt>
                      <c:pt idx="636">
                        <c:v>0.34514075046277093</c:v>
                      </c:pt>
                      <c:pt idx="637">
                        <c:v>0.34583413299324578</c:v>
                      </c:pt>
                      <c:pt idx="638">
                        <c:v>0.34623870931794692</c:v>
                      </c:pt>
                      <c:pt idx="639">
                        <c:v>0.34698486940263862</c:v>
                      </c:pt>
                      <c:pt idx="640">
                        <c:v>0.34687823088400083</c:v>
                      </c:pt>
                      <c:pt idx="641">
                        <c:v>0.34753152723693259</c:v>
                      </c:pt>
                      <c:pt idx="642">
                        <c:v>0.34819209791551875</c:v>
                      </c:pt>
                      <c:pt idx="643">
                        <c:v>0.34934964433190741</c:v>
                      </c:pt>
                      <c:pt idx="644">
                        <c:v>0.34983176187262821</c:v>
                      </c:pt>
                      <c:pt idx="645">
                        <c:v>0.35107892179016514</c:v>
                      </c:pt>
                      <c:pt idx="646">
                        <c:v>0.35224095662025545</c:v>
                      </c:pt>
                      <c:pt idx="647">
                        <c:v>0.35349121199551781</c:v>
                      </c:pt>
                      <c:pt idx="648">
                        <c:v>0.35479734038272237</c:v>
                      </c:pt>
                      <c:pt idx="649">
                        <c:v>0.35598150773554887</c:v>
                      </c:pt>
                      <c:pt idx="650">
                        <c:v>0.35748187609501825</c:v>
                      </c:pt>
                      <c:pt idx="651">
                        <c:v>0.35793907520104995</c:v>
                      </c:pt>
                      <c:pt idx="652">
                        <c:v>0.35894231304983065</c:v>
                      </c:pt>
                      <c:pt idx="653">
                        <c:v>0.35942087081416735</c:v>
                      </c:pt>
                      <c:pt idx="654">
                        <c:v>0.35973304772576725</c:v>
                      </c:pt>
                      <c:pt idx="655">
                        <c:v>0.35965039900450085</c:v>
                      </c:pt>
                      <c:pt idx="656">
                        <c:v>0.35971153429457614</c:v>
                      </c:pt>
                      <c:pt idx="657">
                        <c:v>0.36007076216360118</c:v>
                      </c:pt>
                      <c:pt idx="658">
                        <c:v>0.36115262463860531</c:v>
                      </c:pt>
                      <c:pt idx="659">
                        <c:v>0.36165687470206226</c:v>
                      </c:pt>
                      <c:pt idx="660">
                        <c:v>0.36246122939199021</c:v>
                      </c:pt>
                      <c:pt idx="661">
                        <c:v>0.36309425049682093</c:v>
                      </c:pt>
                      <c:pt idx="662">
                        <c:v>0.364216663468027</c:v>
                      </c:pt>
                      <c:pt idx="663">
                        <c:v>0.36515242033839551</c:v>
                      </c:pt>
                      <c:pt idx="664">
                        <c:v>0.36525085589406109</c:v>
                      </c:pt>
                      <c:pt idx="665">
                        <c:v>0.36590430701987908</c:v>
                      </c:pt>
                      <c:pt idx="666">
                        <c:v>0.3668224197812131</c:v>
                      </c:pt>
                      <c:pt idx="667">
                        <c:v>0.36795071412209723</c:v>
                      </c:pt>
                      <c:pt idx="668">
                        <c:v>0.36874980653389222</c:v>
                      </c:pt>
                      <c:pt idx="669">
                        <c:v>0.36947414364162035</c:v>
                      </c:pt>
                      <c:pt idx="670">
                        <c:v>0.36988692292929359</c:v>
                      </c:pt>
                      <c:pt idx="671">
                        <c:v>0.3704190321122785</c:v>
                      </c:pt>
                      <c:pt idx="672">
                        <c:v>0.37110189008648714</c:v>
                      </c:pt>
                      <c:pt idx="673">
                        <c:v>0.37122710135147685</c:v>
                      </c:pt>
                      <c:pt idx="674">
                        <c:v>0.37147288069486839</c:v>
                      </c:pt>
                      <c:pt idx="675">
                        <c:v>0.37318141858636644</c:v>
                      </c:pt>
                      <c:pt idx="676">
                        <c:v>0.37407383904858021</c:v>
                      </c:pt>
                      <c:pt idx="677">
                        <c:v>0.37449497607211185</c:v>
                      </c:pt>
                      <c:pt idx="678">
                        <c:v>0.37475514929392617</c:v>
                      </c:pt>
                      <c:pt idx="679">
                        <c:v>0.37509998328452832</c:v>
                      </c:pt>
                      <c:pt idx="680">
                        <c:v>0.37568363183863995</c:v>
                      </c:pt>
                      <c:pt idx="681">
                        <c:v>0.37586657339020724</c:v>
                      </c:pt>
                      <c:pt idx="682">
                        <c:v>0.37556584967219103</c:v>
                      </c:pt>
                      <c:pt idx="683">
                        <c:v>0.3751818581413634</c:v>
                      </c:pt>
                      <c:pt idx="684">
                        <c:v>0.37542531589146089</c:v>
                      </c:pt>
                      <c:pt idx="685">
                        <c:v>0.3763692757248015</c:v>
                      </c:pt>
                      <c:pt idx="686">
                        <c:v>0.37677013750023214</c:v>
                      </c:pt>
                      <c:pt idx="687">
                        <c:v>0.37697985476112356</c:v>
                      </c:pt>
                      <c:pt idx="688">
                        <c:v>0.3776695227423279</c:v>
                      </c:pt>
                      <c:pt idx="689">
                        <c:v>0.37752248850037462</c:v>
                      </c:pt>
                      <c:pt idx="690">
                        <c:v>0.37822608604134295</c:v>
                      </c:pt>
                      <c:pt idx="691">
                        <c:v>0.3786274121354325</c:v>
                      </c:pt>
                      <c:pt idx="692">
                        <c:v>0.37853331022058234</c:v>
                      </c:pt>
                      <c:pt idx="693">
                        <c:v>0.37869938152754651</c:v>
                      </c:pt>
                      <c:pt idx="694">
                        <c:v>0.37868374946603356</c:v>
                      </c:pt>
                      <c:pt idx="695">
                        <c:v>0.37839896735530282</c:v>
                      </c:pt>
                      <c:pt idx="696">
                        <c:v>0.37819606010140722</c:v>
                      </c:pt>
                      <c:pt idx="697">
                        <c:v>0.37785029747348742</c:v>
                      </c:pt>
                      <c:pt idx="698">
                        <c:v>0.37825409993375719</c:v>
                      </c:pt>
                      <c:pt idx="699">
                        <c:v>0.37828830474162217</c:v>
                      </c:pt>
                      <c:pt idx="700">
                        <c:v>0.37887040556687118</c:v>
                      </c:pt>
                      <c:pt idx="701">
                        <c:v>0.37988958502293735</c:v>
                      </c:pt>
                      <c:pt idx="702">
                        <c:v>0.38114572176787787</c:v>
                      </c:pt>
                      <c:pt idx="703">
                        <c:v>0.38228500498368695</c:v>
                      </c:pt>
                      <c:pt idx="704">
                        <c:v>0.3841198375503786</c:v>
                      </c:pt>
                      <c:pt idx="705">
                        <c:v>0.38464560104502654</c:v>
                      </c:pt>
                      <c:pt idx="706">
                        <c:v>0.38539996409269039</c:v>
                      </c:pt>
                      <c:pt idx="707">
                        <c:v>0.38519829502188496</c:v>
                      </c:pt>
                      <c:pt idx="708">
                        <c:v>0.3854641948404911</c:v>
                      </c:pt>
                      <c:pt idx="709">
                        <c:v>0.38511796789391251</c:v>
                      </c:pt>
                      <c:pt idx="710">
                        <c:v>0.38539919022825903</c:v>
                      </c:pt>
                      <c:pt idx="711">
                        <c:v>0.3846734601645545</c:v>
                      </c:pt>
                      <c:pt idx="712">
                        <c:v>0.38469358063976922</c:v>
                      </c:pt>
                      <c:pt idx="713">
                        <c:v>0.38594445510657666</c:v>
                      </c:pt>
                      <c:pt idx="714">
                        <c:v>0.38622830857998974</c:v>
                      </c:pt>
                      <c:pt idx="715">
                        <c:v>0.38646402768577393</c:v>
                      </c:pt>
                      <c:pt idx="716">
                        <c:v>0.38737966408092767</c:v>
                      </c:pt>
                      <c:pt idx="717">
                        <c:v>0.38833198165012661</c:v>
                      </c:pt>
                      <c:pt idx="718">
                        <c:v>0.38916357636803756</c:v>
                      </c:pt>
                      <c:pt idx="719">
                        <c:v>0.39056241371411593</c:v>
                      </c:pt>
                      <c:pt idx="720">
                        <c:v>0.39159366545531088</c:v>
                      </c:pt>
                      <c:pt idx="721">
                        <c:v>0.39385768323562004</c:v>
                      </c:pt>
                      <c:pt idx="722">
                        <c:v>0.3954595826084803</c:v>
                      </c:pt>
                      <c:pt idx="723">
                        <c:v>0.39685625313415102</c:v>
                      </c:pt>
                      <c:pt idx="724">
                        <c:v>0.39863443882446903</c:v>
                      </c:pt>
                      <c:pt idx="725">
                        <c:v>0.40103357333448897</c:v>
                      </c:pt>
                      <c:pt idx="726">
                        <c:v>0.40270217982133022</c:v>
                      </c:pt>
                      <c:pt idx="727">
                        <c:v>0.40381886619574436</c:v>
                      </c:pt>
                      <c:pt idx="728">
                        <c:v>0.40523937174590008</c:v>
                      </c:pt>
                      <c:pt idx="729">
                        <c:v>0.40723640629739921</c:v>
                      </c:pt>
                      <c:pt idx="730">
                        <c:v>0.4091356243847778</c:v>
                      </c:pt>
                      <c:pt idx="731">
                        <c:v>0.41129795637880978</c:v>
                      </c:pt>
                      <c:pt idx="732">
                        <c:v>0.41251106626136813</c:v>
                      </c:pt>
                      <c:pt idx="733">
                        <c:v>0.41405012784240414</c:v>
                      </c:pt>
                      <c:pt idx="734">
                        <c:v>0.41622917530815279</c:v>
                      </c:pt>
                      <c:pt idx="735">
                        <c:v>0.4182563905724741</c:v>
                      </c:pt>
                      <c:pt idx="736">
                        <c:v>0.42011381998056052</c:v>
                      </c:pt>
                      <c:pt idx="737">
                        <c:v>0.42160644969571653</c:v>
                      </c:pt>
                      <c:pt idx="738">
                        <c:v>0.42321701635020775</c:v>
                      </c:pt>
                      <c:pt idx="739">
                        <c:v>0.42526713800169641</c:v>
                      </c:pt>
                      <c:pt idx="740">
                        <c:v>0.42748425959746672</c:v>
                      </c:pt>
                      <c:pt idx="741">
                        <c:v>0.42893231472137777</c:v>
                      </c:pt>
                      <c:pt idx="742">
                        <c:v>0.43052678499569741</c:v>
                      </c:pt>
                      <c:pt idx="743">
                        <c:v>0.4324657797148464</c:v>
                      </c:pt>
                      <c:pt idx="744">
                        <c:v>0.43469110427358904</c:v>
                      </c:pt>
                      <c:pt idx="745">
                        <c:v>0.43591148848180178</c:v>
                      </c:pt>
                      <c:pt idx="746">
                        <c:v>0.43786379366917</c:v>
                      </c:pt>
                      <c:pt idx="747">
                        <c:v>0.4395037671720517</c:v>
                      </c:pt>
                      <c:pt idx="748">
                        <c:v>0.44130764516149007</c:v>
                      </c:pt>
                      <c:pt idx="749">
                        <c:v>0.4432684628576028</c:v>
                      </c:pt>
                      <c:pt idx="750">
                        <c:v>0.44498458462052776</c:v>
                      </c:pt>
                      <c:pt idx="751">
                        <c:v>0.447166727544002</c:v>
                      </c:pt>
                      <c:pt idx="752">
                        <c:v>0.44943941260594206</c:v>
                      </c:pt>
                      <c:pt idx="753">
                        <c:v>0.45185541736056517</c:v>
                      </c:pt>
                      <c:pt idx="754">
                        <c:v>0.45371284676865159</c:v>
                      </c:pt>
                      <c:pt idx="755">
                        <c:v>0.45609031307459447</c:v>
                      </c:pt>
                      <c:pt idx="756">
                        <c:v>0.4579050251660714</c:v>
                      </c:pt>
                      <c:pt idx="757">
                        <c:v>0.45920681991246054</c:v>
                      </c:pt>
                      <c:pt idx="758">
                        <c:v>0.46090251165439833</c:v>
                      </c:pt>
                      <c:pt idx="759">
                        <c:v>0.46289072415138022</c:v>
                      </c:pt>
                      <c:pt idx="760">
                        <c:v>0.46395339478848752</c:v>
                      </c:pt>
                      <c:pt idx="761">
                        <c:v>0.46618924390349614</c:v>
                      </c:pt>
                      <c:pt idx="762">
                        <c:v>0.46828270196313937</c:v>
                      </c:pt>
                      <c:pt idx="763">
                        <c:v>0.46986835018294149</c:v>
                      </c:pt>
                      <c:pt idx="764">
                        <c:v>0.47218266915128748</c:v>
                      </c:pt>
                      <c:pt idx="765">
                        <c:v>0.47361989017315997</c:v>
                      </c:pt>
                      <c:pt idx="766">
                        <c:v>0.47481102230586847</c:v>
                      </c:pt>
                      <c:pt idx="767">
                        <c:v>0.47641292167872862</c:v>
                      </c:pt>
                      <c:pt idx="768">
                        <c:v>0.47736013174268072</c:v>
                      </c:pt>
                      <c:pt idx="769">
                        <c:v>0.47806202678190018</c:v>
                      </c:pt>
                      <c:pt idx="770">
                        <c:v>0.47931940170993093</c:v>
                      </c:pt>
                      <c:pt idx="771">
                        <c:v>0.48012793526778808</c:v>
                      </c:pt>
                      <c:pt idx="772">
                        <c:v>0.48047075721086874</c:v>
                      </c:pt>
                      <c:pt idx="773">
                        <c:v>0.4811469599509679</c:v>
                      </c:pt>
                      <c:pt idx="774">
                        <c:v>0.48146625641533625</c:v>
                      </c:pt>
                      <c:pt idx="775">
                        <c:v>0.48193986144731216</c:v>
                      </c:pt>
                      <c:pt idx="776">
                        <c:v>0.48202978449423328</c:v>
                      </c:pt>
                      <c:pt idx="777">
                        <c:v>0.4823063636419917</c:v>
                      </c:pt>
                      <c:pt idx="778">
                        <c:v>0.48197097079745194</c:v>
                      </c:pt>
                      <c:pt idx="779">
                        <c:v>0.48222247673763524</c:v>
                      </c:pt>
                      <c:pt idx="780">
                        <c:v>0.48204417837265601</c:v>
                      </c:pt>
                      <c:pt idx="781">
                        <c:v>0.48218641465513518</c:v>
                      </c:pt>
                      <c:pt idx="782">
                        <c:v>0.48219492716387968</c:v>
                      </c:pt>
                      <c:pt idx="783">
                        <c:v>0.48169918960916763</c:v>
                      </c:pt>
                      <c:pt idx="784">
                        <c:v>0.48160245655525075</c:v>
                      </c:pt>
                      <c:pt idx="785">
                        <c:v>0.48166885412345922</c:v>
                      </c:pt>
                      <c:pt idx="786">
                        <c:v>0.48192469370445806</c:v>
                      </c:pt>
                      <c:pt idx="787">
                        <c:v>0.48166761594036911</c:v>
                      </c:pt>
                      <c:pt idx="788">
                        <c:v>0.48079175617698594</c:v>
                      </c:pt>
                      <c:pt idx="789">
                        <c:v>0.48048561540795048</c:v>
                      </c:pt>
                      <c:pt idx="790">
                        <c:v>0.48076436137611678</c:v>
                      </c:pt>
                      <c:pt idx="791">
                        <c:v>0.48025159880391516</c:v>
                      </c:pt>
                      <c:pt idx="792">
                        <c:v>0.48006091860803463</c:v>
                      </c:pt>
                      <c:pt idx="793">
                        <c:v>0.47977892240925674</c:v>
                      </c:pt>
                      <c:pt idx="794">
                        <c:v>0.48009620682610332</c:v>
                      </c:pt>
                      <c:pt idx="795">
                        <c:v>0.48060200461842301</c:v>
                      </c:pt>
                      <c:pt idx="796">
                        <c:v>0.4800463699567255</c:v>
                      </c:pt>
                      <c:pt idx="797">
                        <c:v>0.47957787242999622</c:v>
                      </c:pt>
                      <c:pt idx="798">
                        <c:v>0.47929417372946942</c:v>
                      </c:pt>
                      <c:pt idx="799">
                        <c:v>0.47874952794269687</c:v>
                      </c:pt>
                      <c:pt idx="800">
                        <c:v>0.47868065400830817</c:v>
                      </c:pt>
                      <c:pt idx="801">
                        <c:v>0.47833256978709437</c:v>
                      </c:pt>
                      <c:pt idx="802">
                        <c:v>0.4782864474669869</c:v>
                      </c:pt>
                      <c:pt idx="803">
                        <c:v>0.47879735276455326</c:v>
                      </c:pt>
                      <c:pt idx="804">
                        <c:v>0.47938301336618655</c:v>
                      </c:pt>
                      <c:pt idx="805">
                        <c:v>0.47991342004742238</c:v>
                      </c:pt>
                      <c:pt idx="806">
                        <c:v>0.48069424925863796</c:v>
                      </c:pt>
                      <c:pt idx="807">
                        <c:v>0.48089529923789842</c:v>
                      </c:pt>
                      <c:pt idx="808">
                        <c:v>0.48036102323450564</c:v>
                      </c:pt>
                      <c:pt idx="809">
                        <c:v>0.47992967120048041</c:v>
                      </c:pt>
                      <c:pt idx="810">
                        <c:v>0.47925919505717307</c:v>
                      </c:pt>
                      <c:pt idx="811">
                        <c:v>0.47865171147857649</c:v>
                      </c:pt>
                      <c:pt idx="812">
                        <c:v>0.47744014932488082</c:v>
                      </c:pt>
                      <c:pt idx="813">
                        <c:v>0.47659880391513504</c:v>
                      </c:pt>
                      <c:pt idx="814">
                        <c:v>0.47531682009818793</c:v>
                      </c:pt>
                      <c:pt idx="815">
                        <c:v>0.47503389526209244</c:v>
                      </c:pt>
                      <c:pt idx="816">
                        <c:v>0.47503405003497867</c:v>
                      </c:pt>
                      <c:pt idx="817">
                        <c:v>0.47579305626923052</c:v>
                      </c:pt>
                      <c:pt idx="818">
                        <c:v>0.47629637769536992</c:v>
                      </c:pt>
                      <c:pt idx="819">
                        <c:v>0.47709732738179988</c:v>
                      </c:pt>
                      <c:pt idx="820">
                        <c:v>0.47747497322429072</c:v>
                      </c:pt>
                      <c:pt idx="821">
                        <c:v>0.47808013520959353</c:v>
                      </c:pt>
                      <c:pt idx="822">
                        <c:v>0.47859908869724577</c:v>
                      </c:pt>
                      <c:pt idx="823">
                        <c:v>0.47862911463718139</c:v>
                      </c:pt>
                      <c:pt idx="824">
                        <c:v>0.4783811684733823</c:v>
                      </c:pt>
                      <c:pt idx="825">
                        <c:v>0.47838968098212675</c:v>
                      </c:pt>
                      <c:pt idx="826">
                        <c:v>0.47882319983655991</c:v>
                      </c:pt>
                      <c:pt idx="827">
                        <c:v>0.48024757470887219</c:v>
                      </c:pt>
                      <c:pt idx="828">
                        <c:v>0.48171575030799807</c:v>
                      </c:pt>
                      <c:pt idx="829">
                        <c:v>0.48283537736725135</c:v>
                      </c:pt>
                      <c:pt idx="830">
                        <c:v>0.4848079578027204</c:v>
                      </c:pt>
                      <c:pt idx="831">
                        <c:v>0.48662715830789904</c:v>
                      </c:pt>
                      <c:pt idx="832">
                        <c:v>0.48874522525645864</c:v>
                      </c:pt>
                      <c:pt idx="833">
                        <c:v>0.49032359915060642</c:v>
                      </c:pt>
                      <c:pt idx="834">
                        <c:v>0.49152757743287512</c:v>
                      </c:pt>
                      <c:pt idx="835">
                        <c:v>0.49348793081032888</c:v>
                      </c:pt>
                      <c:pt idx="836">
                        <c:v>0.49584233595621785</c:v>
                      </c:pt>
                      <c:pt idx="837">
                        <c:v>0.49735694342122377</c:v>
                      </c:pt>
                      <c:pt idx="838">
                        <c:v>0.49915617822407404</c:v>
                      </c:pt>
                      <c:pt idx="839">
                        <c:v>0.50211822172144593</c:v>
                      </c:pt>
                      <c:pt idx="840">
                        <c:v>0.50536829756016022</c:v>
                      </c:pt>
                      <c:pt idx="841">
                        <c:v>0.50865056615921789</c:v>
                      </c:pt>
                      <c:pt idx="842">
                        <c:v>0.51187649742767471</c:v>
                      </c:pt>
                      <c:pt idx="843">
                        <c:v>0.51545159632754911</c:v>
                      </c:pt>
                      <c:pt idx="844">
                        <c:v>0.51983321673775906</c:v>
                      </c:pt>
                      <c:pt idx="845">
                        <c:v>0.52369959820958734</c:v>
                      </c:pt>
                      <c:pt idx="846">
                        <c:v>0.52751134485256346</c:v>
                      </c:pt>
                      <c:pt idx="847">
                        <c:v>0.5317296798677621</c:v>
                      </c:pt>
                      <c:pt idx="848">
                        <c:v>0.53527537191924579</c:v>
                      </c:pt>
                      <c:pt idx="849">
                        <c:v>0.53955669949915508</c:v>
                      </c:pt>
                      <c:pt idx="850">
                        <c:v>0.54373448401815172</c:v>
                      </c:pt>
                      <c:pt idx="851">
                        <c:v>0.54839748153559464</c:v>
                      </c:pt>
                      <c:pt idx="852">
                        <c:v>0.55276873216242484</c:v>
                      </c:pt>
                      <c:pt idx="853">
                        <c:v>0.55655556037071208</c:v>
                      </c:pt>
                      <c:pt idx="854">
                        <c:v>0.56139670148024801</c:v>
                      </c:pt>
                      <c:pt idx="855">
                        <c:v>0.56593170182074826</c:v>
                      </c:pt>
                      <c:pt idx="856">
                        <c:v>0.57036532592074396</c:v>
                      </c:pt>
                      <c:pt idx="857">
                        <c:v>0.57484987030032131</c:v>
                      </c:pt>
                      <c:pt idx="858">
                        <c:v>0.57771301392336893</c:v>
                      </c:pt>
                      <c:pt idx="859">
                        <c:v>0.58249998452271134</c:v>
                      </c:pt>
                      <c:pt idx="860">
                        <c:v>0.58656757074668631</c:v>
                      </c:pt>
                      <c:pt idx="861">
                        <c:v>0.58982306363642001</c:v>
                      </c:pt>
                      <c:pt idx="862">
                        <c:v>0.59467240770892804</c:v>
                      </c:pt>
                      <c:pt idx="863">
                        <c:v>0.59878812830053174</c:v>
                      </c:pt>
                      <c:pt idx="864">
                        <c:v>0.60345870968940185</c:v>
                      </c:pt>
                      <c:pt idx="865">
                        <c:v>0.60948742315526216</c:v>
                      </c:pt>
                      <c:pt idx="866">
                        <c:v>0.61433893404817763</c:v>
                      </c:pt>
                      <c:pt idx="867">
                        <c:v>0.61947259591275772</c:v>
                      </c:pt>
                      <c:pt idx="868">
                        <c:v>0.62515322515740401</c:v>
                      </c:pt>
                      <c:pt idx="869">
                        <c:v>0.6301839630526167</c:v>
                      </c:pt>
                      <c:pt idx="870">
                        <c:v>0.63570935509233761</c:v>
                      </c:pt>
                      <c:pt idx="871">
                        <c:v>0.64152912516173766</c:v>
                      </c:pt>
                      <c:pt idx="872">
                        <c:v>0.64685811040878605</c:v>
                      </c:pt>
                      <c:pt idx="873">
                        <c:v>0.65336785800516328</c:v>
                      </c:pt>
                      <c:pt idx="874">
                        <c:v>0.66034935335888112</c:v>
                      </c:pt>
                      <c:pt idx="875">
                        <c:v>0.66722343632953018</c:v>
                      </c:pt>
                      <c:pt idx="876">
                        <c:v>0.67479415206126525</c:v>
                      </c:pt>
                      <c:pt idx="877">
                        <c:v>0.6824349799104793</c:v>
                      </c:pt>
                      <c:pt idx="878">
                        <c:v>0.68988141301454242</c:v>
                      </c:pt>
                      <c:pt idx="879">
                        <c:v>0.69841419700731144</c:v>
                      </c:pt>
                      <c:pt idx="880">
                        <c:v>0.70630142329146228</c:v>
                      </c:pt>
                      <c:pt idx="881">
                        <c:v>0.71322193812799117</c:v>
                      </c:pt>
                      <c:pt idx="882">
                        <c:v>0.72116534696985646</c:v>
                      </c:pt>
                      <c:pt idx="883">
                        <c:v>0.72900799866276222</c:v>
                      </c:pt>
                      <c:pt idx="884">
                        <c:v>0.73657763098429374</c:v>
                      </c:pt>
                      <c:pt idx="885">
                        <c:v>0.74435868306846542</c:v>
                      </c:pt>
                      <c:pt idx="886">
                        <c:v>0.75170033492852595</c:v>
                      </c:pt>
                      <c:pt idx="887">
                        <c:v>0.75929442136608749</c:v>
                      </c:pt>
                      <c:pt idx="888">
                        <c:v>0.76848824035610153</c:v>
                      </c:pt>
                      <c:pt idx="889">
                        <c:v>0.77613108025283706</c:v>
                      </c:pt>
                      <c:pt idx="890">
                        <c:v>0.78433868641155968</c:v>
                      </c:pt>
                      <c:pt idx="891">
                        <c:v>0.79367876577909569</c:v>
                      </c:pt>
                      <c:pt idx="892">
                        <c:v>0.80244494728435489</c:v>
                      </c:pt>
                      <c:pt idx="893">
                        <c:v>0.81124099995666377</c:v>
                      </c:pt>
                      <c:pt idx="894">
                        <c:v>0.82044503395717139</c:v>
                      </c:pt>
                      <c:pt idx="895">
                        <c:v>0.82800367740377767</c:v>
                      </c:pt>
                      <c:pt idx="896">
                        <c:v>0.83768936462634735</c:v>
                      </c:pt>
                      <c:pt idx="897">
                        <c:v>0.84668832455255161</c:v>
                      </c:pt>
                      <c:pt idx="898">
                        <c:v>0.85497347192729389</c:v>
                      </c:pt>
                      <c:pt idx="899">
                        <c:v>0.86319315037114541</c:v>
                      </c:pt>
                      <c:pt idx="900">
                        <c:v>0.87192729388894752</c:v>
                      </c:pt>
                      <c:pt idx="901">
                        <c:v>0.87995195849610297</c:v>
                      </c:pt>
                      <c:pt idx="902">
                        <c:v>0.88817364898747575</c:v>
                      </c:pt>
                      <c:pt idx="903">
                        <c:v>0.89569220625653923</c:v>
                      </c:pt>
                      <c:pt idx="904">
                        <c:v>0.90186702532703522</c:v>
                      </c:pt>
                      <c:pt idx="905">
                        <c:v>0.90817974703919468</c:v>
                      </c:pt>
                      <c:pt idx="906">
                        <c:v>0.91480882453088341</c:v>
                      </c:pt>
                      <c:pt idx="907">
                        <c:v>0.92017247890445564</c:v>
                      </c:pt>
                      <c:pt idx="908">
                        <c:v>0.92593622118902741</c:v>
                      </c:pt>
                      <c:pt idx="909">
                        <c:v>0.93244720696849448</c:v>
                      </c:pt>
                      <c:pt idx="910">
                        <c:v>0.93739854637305231</c:v>
                      </c:pt>
                      <c:pt idx="911">
                        <c:v>0.94376481950386004</c:v>
                      </c:pt>
                      <c:pt idx="912">
                        <c:v>0.94833510806242927</c:v>
                      </c:pt>
                      <c:pt idx="913">
                        <c:v>0.95345220922817864</c:v>
                      </c:pt>
                      <c:pt idx="914">
                        <c:v>0.95889588118395075</c:v>
                      </c:pt>
                      <c:pt idx="915">
                        <c:v>0.96399750506107351</c:v>
                      </c:pt>
                      <c:pt idx="916">
                        <c:v>0.9684750846607687</c:v>
                      </c:pt>
                      <c:pt idx="917">
                        <c:v>0.9725468497526728</c:v>
                      </c:pt>
                      <c:pt idx="918">
                        <c:v>0.97674568338420198</c:v>
                      </c:pt>
                      <c:pt idx="919">
                        <c:v>0.98148823416518605</c:v>
                      </c:pt>
                      <c:pt idx="920">
                        <c:v>0.98474542955666855</c:v>
                      </c:pt>
                      <c:pt idx="921">
                        <c:v>0.98755053334736609</c:v>
                      </c:pt>
                      <c:pt idx="922">
                        <c:v>0.98830149139153201</c:v>
                      </c:pt>
                      <c:pt idx="923">
                        <c:v>0.98994935831161346</c:v>
                      </c:pt>
                      <c:pt idx="924">
                        <c:v>0.99173884242262911</c:v>
                      </c:pt>
                      <c:pt idx="925">
                        <c:v>0.99223597293331767</c:v>
                      </c:pt>
                      <c:pt idx="926">
                        <c:v>0.99431875166380856</c:v>
                      </c:pt>
                      <c:pt idx="927">
                        <c:v>0.99581354819937251</c:v>
                      </c:pt>
                      <c:pt idx="928">
                        <c:v>0.99597172608913664</c:v>
                      </c:pt>
                      <c:pt idx="929">
                        <c:v>0.99926637651909578</c:v>
                      </c:pt>
                      <c:pt idx="930">
                        <c:v>1</c:v>
                      </c:pt>
                      <c:pt idx="931">
                        <c:v>0.99975545883969885</c:v>
                      </c:pt>
                      <c:pt idx="932">
                        <c:v>1.0006639756820843</c:v>
                      </c:pt>
                      <c:pt idx="933">
                        <c:v>0.99996749769388393</c:v>
                      </c:pt>
                      <c:pt idx="934">
                        <c:v>0.99937936072607081</c:v>
                      </c:pt>
                      <c:pt idx="935">
                        <c:v>0.99926947197682126</c:v>
                      </c:pt>
                      <c:pt idx="936">
                        <c:v>0.99748138082178217</c:v>
                      </c:pt>
                      <c:pt idx="937">
                        <c:v>0.99654995759222931</c:v>
                      </c:pt>
                      <c:pt idx="938">
                        <c:v>0.9963416332873144</c:v>
                      </c:pt>
                      <c:pt idx="939">
                        <c:v>0.99511026020417648</c:v>
                      </c:pt>
                      <c:pt idx="940">
                        <c:v>0.99480659580132125</c:v>
                      </c:pt>
                      <c:pt idx="941">
                        <c:v>0.99424151999356136</c:v>
                      </c:pt>
                      <c:pt idx="942">
                        <c:v>0.99351253969924525</c:v>
                      </c:pt>
                      <c:pt idx="943">
                        <c:v>0.9910895701647402</c:v>
                      </c:pt>
                      <c:pt idx="944">
                        <c:v>0.98945176348226638</c:v>
                      </c:pt>
                      <c:pt idx="945">
                        <c:v>0.98694939545710647</c:v>
                      </c:pt>
                      <c:pt idx="946">
                        <c:v>0.98500746005311801</c:v>
                      </c:pt>
                      <c:pt idx="947">
                        <c:v>0.98140558544391976</c:v>
                      </c:pt>
                      <c:pt idx="948">
                        <c:v>0.97758192128870114</c:v>
                      </c:pt>
                      <c:pt idx="949">
                        <c:v>0.9738885759037188</c:v>
                      </c:pt>
                      <c:pt idx="950">
                        <c:v>0.97082716821336368</c:v>
                      </c:pt>
                      <c:pt idx="951">
                        <c:v>0.96812638134800999</c:v>
                      </c:pt>
                      <c:pt idx="952">
                        <c:v>0.96467494598426284</c:v>
                      </c:pt>
                      <c:pt idx="953">
                        <c:v>0.96075965628037419</c:v>
                      </c:pt>
                      <c:pt idx="954">
                        <c:v>0.95599977093612842</c:v>
                      </c:pt>
                      <c:pt idx="955">
                        <c:v>0.95184675007893427</c:v>
                      </c:pt>
                      <c:pt idx="956">
                        <c:v>0.94823512477790095</c:v>
                      </c:pt>
                      <c:pt idx="957">
                        <c:v>0.94292455750431814</c:v>
                      </c:pt>
                      <c:pt idx="958">
                        <c:v>0.93851863775096422</c:v>
                      </c:pt>
                      <c:pt idx="959">
                        <c:v>0.93401227039442325</c:v>
                      </c:pt>
                      <c:pt idx="960">
                        <c:v>0.92643443510991963</c:v>
                      </c:pt>
                      <c:pt idx="961">
                        <c:v>0.91999294235638629</c:v>
                      </c:pt>
                      <c:pt idx="962">
                        <c:v>0.91243182254359956</c:v>
                      </c:pt>
                      <c:pt idx="963">
                        <c:v>0.90307286088393901</c:v>
                      </c:pt>
                      <c:pt idx="964">
                        <c:v>0.89497761984064594</c:v>
                      </c:pt>
                      <c:pt idx="965">
                        <c:v>0.88377747992595668</c:v>
                      </c:pt>
                      <c:pt idx="966">
                        <c:v>0.87388176589672317</c:v>
                      </c:pt>
                      <c:pt idx="967">
                        <c:v>0.86519126833284854</c:v>
                      </c:pt>
                      <c:pt idx="968">
                        <c:v>0.85474734874045821</c:v>
                      </c:pt>
                      <c:pt idx="969">
                        <c:v>0.8461272728398348</c:v>
                      </c:pt>
                      <c:pt idx="970">
                        <c:v>0.83794520420734631</c:v>
                      </c:pt>
                      <c:pt idx="971">
                        <c:v>0.8288666910176008</c:v>
                      </c:pt>
                      <c:pt idx="972">
                        <c:v>0.8197001120555697</c:v>
                      </c:pt>
                      <c:pt idx="973">
                        <c:v>0.81069991394627539</c:v>
                      </c:pt>
                      <c:pt idx="974">
                        <c:v>0.80144263807289184</c:v>
                      </c:pt>
                      <c:pt idx="975">
                        <c:v>0.79142449869062137</c:v>
                      </c:pt>
                      <c:pt idx="976">
                        <c:v>0.78198907922514505</c:v>
                      </c:pt>
                      <c:pt idx="977">
                        <c:v>0.77301085886570065</c:v>
                      </c:pt>
                      <c:pt idx="978">
                        <c:v>0.76253567515028464</c:v>
                      </c:pt>
                      <c:pt idx="979">
                        <c:v>0.75253765624322877</c:v>
                      </c:pt>
                      <c:pt idx="980">
                        <c:v>0.74140793799179094</c:v>
                      </c:pt>
                      <c:pt idx="981">
                        <c:v>0.73224460926037149</c:v>
                      </c:pt>
                      <c:pt idx="982">
                        <c:v>0.72386272883171232</c:v>
                      </c:pt>
                      <c:pt idx="983">
                        <c:v>0.71363781287338968</c:v>
                      </c:pt>
                      <c:pt idx="984">
                        <c:v>0.70317779690082782</c:v>
                      </c:pt>
                      <c:pt idx="985">
                        <c:v>0.69509292564091452</c:v>
                      </c:pt>
                      <c:pt idx="986">
                        <c:v>0.68726946578590586</c:v>
                      </c:pt>
                      <c:pt idx="987">
                        <c:v>0.67802132151281225</c:v>
                      </c:pt>
                      <c:pt idx="988">
                        <c:v>0.66780027487664595</c:v>
                      </c:pt>
                      <c:pt idx="989">
                        <c:v>0.65929906455267551</c:v>
                      </c:pt>
                      <c:pt idx="990">
                        <c:v>0.64921359896487907</c:v>
                      </c:pt>
                      <c:pt idx="991">
                        <c:v>0.63773780853974893</c:v>
                      </c:pt>
                      <c:pt idx="992">
                        <c:v>0.62760745881493507</c:v>
                      </c:pt>
                      <c:pt idx="993">
                        <c:v>0.61585833947265789</c:v>
                      </c:pt>
                      <c:pt idx="994">
                        <c:v>0.6064014065759904</c:v>
                      </c:pt>
                      <c:pt idx="995">
                        <c:v>0.59713871365158766</c:v>
                      </c:pt>
                      <c:pt idx="996">
                        <c:v>0.58534084085013649</c:v>
                      </c:pt>
                      <c:pt idx="997">
                        <c:v>0.57392355457601507</c:v>
                      </c:pt>
                      <c:pt idx="998">
                        <c:v>0.56502024429352371</c:v>
                      </c:pt>
                      <c:pt idx="999">
                        <c:v>0.55528410111003113</c:v>
                      </c:pt>
                      <c:pt idx="1000">
                        <c:v>0.5447219350325333</c:v>
                      </c:pt>
                      <c:pt idx="1001">
                        <c:v>0.5354425266364139</c:v>
                      </c:pt>
                      <c:pt idx="1002">
                        <c:v>0.52381614219294603</c:v>
                      </c:pt>
                      <c:pt idx="1003">
                        <c:v>0.51299705312424559</c:v>
                      </c:pt>
                      <c:pt idx="1004">
                        <c:v>0.50404684665721533</c:v>
                      </c:pt>
                      <c:pt idx="1005">
                        <c:v>0.49332743132727036</c:v>
                      </c:pt>
                      <c:pt idx="1006">
                        <c:v>0.48167690231354515</c:v>
                      </c:pt>
                      <c:pt idx="1007">
                        <c:v>0.47367266772737687</c:v>
                      </c:pt>
                      <c:pt idx="1008">
                        <c:v>0.46358534486494529</c:v>
                      </c:pt>
                      <c:pt idx="1009">
                        <c:v>0.45468513004017908</c:v>
                      </c:pt>
                      <c:pt idx="1010">
                        <c:v>0.44731267837575156</c:v>
                      </c:pt>
                      <c:pt idx="1011">
                        <c:v>0.4383209927752017</c:v>
                      </c:pt>
                      <c:pt idx="1012">
                        <c:v>0.43041411033449528</c:v>
                      </c:pt>
                      <c:pt idx="1013">
                        <c:v>0.42214413070260709</c:v>
                      </c:pt>
                      <c:pt idx="1014">
                        <c:v>0.41372556909990282</c:v>
                      </c:pt>
                      <c:pt idx="1015">
                        <c:v>0.40524958675639366</c:v>
                      </c:pt>
                      <c:pt idx="1016">
                        <c:v>0.39609291325908358</c:v>
                      </c:pt>
                      <c:pt idx="1017">
                        <c:v>0.38438001077219291</c:v>
                      </c:pt>
                      <c:pt idx="1018">
                        <c:v>0.37520522884718971</c:v>
                      </c:pt>
                      <c:pt idx="1019">
                        <c:v>0.3670372445473512</c:v>
                      </c:pt>
                      <c:pt idx="1020">
                        <c:v>0.36013932655221731</c:v>
                      </c:pt>
                      <c:pt idx="1021">
                        <c:v>0.35213029400657481</c:v>
                      </c:pt>
                      <c:pt idx="1022">
                        <c:v>0.34534443158109795</c:v>
                      </c:pt>
                      <c:pt idx="1023">
                        <c:v>0.33589399914565371</c:v>
                      </c:pt>
                      <c:pt idx="1024">
                        <c:v>0.32929788827873985</c:v>
                      </c:pt>
                      <c:pt idx="1025">
                        <c:v>0.32046979761897393</c:v>
                      </c:pt>
                      <c:pt idx="1026">
                        <c:v>0.31438521114117146</c:v>
                      </c:pt>
                      <c:pt idx="1027">
                        <c:v>0.30586496375219002</c:v>
                      </c:pt>
                      <c:pt idx="1028">
                        <c:v>0.29716703708977449</c:v>
                      </c:pt>
                      <c:pt idx="1029">
                        <c:v>0.2876563980015725</c:v>
                      </c:pt>
                      <c:pt idx="1030">
                        <c:v>0.28201647402601421</c:v>
                      </c:pt>
                      <c:pt idx="1031">
                        <c:v>0.27953794102533946</c:v>
                      </c:pt>
                      <c:pt idx="1032">
                        <c:v>0.275361549462319</c:v>
                      </c:pt>
                      <c:pt idx="1033">
                        <c:v>0.26769657704284733</c:v>
                      </c:pt>
                      <c:pt idx="1034">
                        <c:v>0.26319392423557675</c:v>
                      </c:pt>
                      <c:pt idx="1035">
                        <c:v>0.25849068576770451</c:v>
                      </c:pt>
                      <c:pt idx="1036">
                        <c:v>0.25462817361803286</c:v>
                      </c:pt>
                      <c:pt idx="1037">
                        <c:v>0.25274365895484968</c:v>
                      </c:pt>
                      <c:pt idx="1038">
                        <c:v>0.24580735728392164</c:v>
                      </c:pt>
                      <c:pt idx="1039">
                        <c:v>0.24359859342400961</c:v>
                      </c:pt>
                      <c:pt idx="1040">
                        <c:v>0.23827548954663927</c:v>
                      </c:pt>
                      <c:pt idx="1041">
                        <c:v>0.23160725451472508</c:v>
                      </c:pt>
                      <c:pt idx="1042">
                        <c:v>0.22556027784828539</c:v>
                      </c:pt>
                      <c:pt idx="1043">
                        <c:v>0.22124072136546835</c:v>
                      </c:pt>
                      <c:pt idx="1044">
                        <c:v>0.21383081466256415</c:v>
                      </c:pt>
                      <c:pt idx="1045">
                        <c:v>0.20948339906021907</c:v>
                      </c:pt>
                      <c:pt idx="1046">
                        <c:v>0.19944715125025536</c:v>
                      </c:pt>
                      <c:pt idx="1047">
                        <c:v>0.19765735759346734</c:v>
                      </c:pt>
                      <c:pt idx="1048">
                        <c:v>0.19254149461080813</c:v>
                      </c:pt>
                      <c:pt idx="1049">
                        <c:v>0.1889530852427149</c:v>
                      </c:pt>
                      <c:pt idx="1050">
                        <c:v>0.18295594544565308</c:v>
                      </c:pt>
                      <c:pt idx="1051">
                        <c:v>0.18187454728930769</c:v>
                      </c:pt>
                      <c:pt idx="1052">
                        <c:v>0.17483439301169462</c:v>
                      </c:pt>
                      <c:pt idx="1053">
                        <c:v>0.17606205154556204</c:v>
                      </c:pt>
                      <c:pt idx="1054">
                        <c:v>0.17116209673924485</c:v>
                      </c:pt>
                      <c:pt idx="1055">
                        <c:v>0.16813025067016665</c:v>
                      </c:pt>
                      <c:pt idx="1056">
                        <c:v>0.16408742810799432</c:v>
                      </c:pt>
                      <c:pt idx="1057">
                        <c:v>0.16145211017353134</c:v>
                      </c:pt>
                      <c:pt idx="1058">
                        <c:v>0.15432775944578925</c:v>
                      </c:pt>
                      <c:pt idx="1059">
                        <c:v>0.1544503395717125</c:v>
                      </c:pt>
                      <c:pt idx="1060">
                        <c:v>0.15142669646560641</c:v>
                      </c:pt>
                      <c:pt idx="1061">
                        <c:v>0.14672748209277703</c:v>
                      </c:pt>
                      <c:pt idx="1062">
                        <c:v>0.14417078878453762</c:v>
                      </c:pt>
                      <c:pt idx="1063">
                        <c:v>0.1414938369436689</c:v>
                      </c:pt>
                      <c:pt idx="1064">
                        <c:v>0.1384048796795582</c:v>
                      </c:pt>
                      <c:pt idx="1065">
                        <c:v>0.13546465915914987</c:v>
                      </c:pt>
                      <c:pt idx="1066">
                        <c:v>0.13153946399054026</c:v>
                      </c:pt>
                      <c:pt idx="1067">
                        <c:v>0.1273977415540436</c:v>
                      </c:pt>
                      <c:pt idx="1068">
                        <c:v>0.12501129842069747</c:v>
                      </c:pt>
                      <c:pt idx="1069">
                        <c:v>0.12145183158233613</c:v>
                      </c:pt>
                      <c:pt idx="1070">
                        <c:v>0.12103363524364348</c:v>
                      </c:pt>
                      <c:pt idx="1071">
                        <c:v>0.11721724541407945</c:v>
                      </c:pt>
                      <c:pt idx="1072">
                        <c:v>0.11477523881456353</c:v>
                      </c:pt>
                      <c:pt idx="1073">
                        <c:v>0.11324561837958978</c:v>
                      </c:pt>
                      <c:pt idx="1074">
                        <c:v>0.10727525429185218</c:v>
                      </c:pt>
                      <c:pt idx="1075">
                        <c:v>0.10381267528029368</c:v>
                      </c:pt>
                      <c:pt idx="1076">
                        <c:v>0.10202086957598416</c:v>
                      </c:pt>
                      <c:pt idx="1077">
                        <c:v>9.7918614225485548E-2</c:v>
                      </c:pt>
                      <c:pt idx="1078">
                        <c:v>9.5155299114080064E-2</c:v>
                      </c:pt>
                      <c:pt idx="1079">
                        <c:v>9.8923554576015149E-2</c:v>
                      </c:pt>
                      <c:pt idx="1080">
                        <c:v>9.8488333219833218E-2</c:v>
                      </c:pt>
                      <c:pt idx="1081">
                        <c:v>9.7965819955796854E-2</c:v>
                      </c:pt>
                      <c:pt idx="1082">
                        <c:v>9.7307570870504637E-2</c:v>
                      </c:pt>
                      <c:pt idx="1083">
                        <c:v>9.4479560692639672E-2</c:v>
                      </c:pt>
                      <c:pt idx="1084">
                        <c:v>9.3478180118494153E-2</c:v>
                      </c:pt>
                      <c:pt idx="1085">
                        <c:v>9.0169445355884753E-2</c:v>
                      </c:pt>
                      <c:pt idx="1086">
                        <c:v>8.3974505810174141E-2</c:v>
                      </c:pt>
                      <c:pt idx="1087">
                        <c:v>8.0123756399858831E-2</c:v>
                      </c:pt>
                      <c:pt idx="1088">
                        <c:v>7.4507976994558217E-2</c:v>
                      </c:pt>
                      <c:pt idx="1089">
                        <c:v>7.0765878150402084E-2</c:v>
                      </c:pt>
                      <c:pt idx="1090">
                        <c:v>6.6630191856469845E-2</c:v>
                      </c:pt>
                      <c:pt idx="1091">
                        <c:v>6.8622118902722212E-2</c:v>
                      </c:pt>
                      <c:pt idx="1092">
                        <c:v>6.7602320355110879E-2</c:v>
                      </c:pt>
                      <c:pt idx="1093">
                        <c:v>6.5433487899855799E-2</c:v>
                      </c:pt>
                      <c:pt idx="1094">
                        <c:v>6.0313136503494749E-2</c:v>
                      </c:pt>
                      <c:pt idx="1095">
                        <c:v>6.4087118562221809E-2</c:v>
                      </c:pt>
                      <c:pt idx="1096">
                        <c:v>6.2308468553245018E-2</c:v>
                      </c:pt>
                      <c:pt idx="1097">
                        <c:v>6.7093581877952307E-2</c:v>
                      </c:pt>
                      <c:pt idx="1098">
                        <c:v>6.0608288397605375E-2</c:v>
                      </c:pt>
                      <c:pt idx="1099">
                        <c:v>6.2370842026410418E-2</c:v>
                      </c:pt>
                      <c:pt idx="1100">
                        <c:v>5.9821577816711755E-2</c:v>
                      </c:pt>
                      <c:pt idx="1101">
                        <c:v>5.9294266593201181E-2</c:v>
                      </c:pt>
                      <c:pt idx="1102">
                        <c:v>5.5585908238251241E-2</c:v>
                      </c:pt>
                      <c:pt idx="1103">
                        <c:v>4.9384468231317404E-2</c:v>
                      </c:pt>
                      <c:pt idx="1104">
                        <c:v>4.2868994038148464E-2</c:v>
                      </c:pt>
                      <c:pt idx="1105">
                        <c:v>4.2122214861911679E-2</c:v>
                      </c:pt>
                      <c:pt idx="1106">
                        <c:v>3.8691209519151622E-2</c:v>
                      </c:pt>
                      <c:pt idx="1107">
                        <c:v>3.8997505061073384E-2</c:v>
                      </c:pt>
                      <c:pt idx="1108">
                        <c:v>4.2040649550849109E-2</c:v>
                      </c:pt>
                      <c:pt idx="1109">
                        <c:v>4.2039411367758982E-2</c:v>
                      </c:pt>
                      <c:pt idx="1110">
                        <c:v>4.5049434459873569E-2</c:v>
                      </c:pt>
                      <c:pt idx="1111">
                        <c:v>5.0386158351235395E-2</c:v>
                      </c:pt>
                      <c:pt idx="1112">
                        <c:v>4.7350133414227946E-2</c:v>
                      </c:pt>
                      <c:pt idx="1113">
                        <c:v>5.0726194382363365E-2</c:v>
                      </c:pt>
                      <c:pt idx="1114">
                        <c:v>4.6046481393203637E-2</c:v>
                      </c:pt>
                      <c:pt idx="1115">
                        <c:v>4.0781572121069552E-2</c:v>
                      </c:pt>
                      <c:pt idx="1116">
                        <c:v>3.831758777170384E-2</c:v>
                      </c:pt>
                      <c:pt idx="1117">
                        <c:v>4.0090511183888768E-2</c:v>
                      </c:pt>
                      <c:pt idx="1118">
                        <c:v>3.880063394974214E-2</c:v>
                      </c:pt>
                      <c:pt idx="1119">
                        <c:v>4.2858779027654871E-2</c:v>
                      </c:pt>
                      <c:pt idx="1120">
                        <c:v>3.5098156964470349E-2</c:v>
                      </c:pt>
                      <c:pt idx="1121">
                        <c:v>3.9390009100645745E-2</c:v>
                      </c:pt>
                      <c:pt idx="1122">
                        <c:v>4.2783095086270456E-2</c:v>
                      </c:pt>
                      <c:pt idx="1123">
                        <c:v>4.3435927120543297E-2</c:v>
                      </c:pt>
                      <c:pt idx="1124">
                        <c:v>3.7064082165829855E-2</c:v>
                      </c:pt>
                      <c:pt idx="1125">
                        <c:v>2.9830152234610954E-2</c:v>
                      </c:pt>
                      <c:pt idx="1126">
                        <c:v>2.2858871891386599E-2</c:v>
                      </c:pt>
                      <c:pt idx="1127">
                        <c:v>2.7606375404731116E-2</c:v>
                      </c:pt>
                      <c:pt idx="1128">
                        <c:v>2.8228252861750697E-2</c:v>
                      </c:pt>
                      <c:pt idx="1129">
                        <c:v>2.3579803995616815E-2</c:v>
                      </c:pt>
                      <c:pt idx="1130">
                        <c:v>2.8816699375336659E-2</c:v>
                      </c:pt>
                      <c:pt idx="1131">
                        <c:v>3.4635540807419242E-2</c:v>
                      </c:pt>
                      <c:pt idx="1132">
                        <c:v>3.9005862796931787E-2</c:v>
                      </c:pt>
                      <c:pt idx="1133">
                        <c:v>3.7768608344115842E-2</c:v>
                      </c:pt>
                      <c:pt idx="1134">
                        <c:v>3.8247939972883761E-2</c:v>
                      </c:pt>
                      <c:pt idx="1135">
                        <c:v>3.0528023178787434E-2</c:v>
                      </c:pt>
                      <c:pt idx="1136">
                        <c:v>2.5006036142564369E-2</c:v>
                      </c:pt>
                      <c:pt idx="1137">
                        <c:v>1.9103772124784129E-2</c:v>
                      </c:pt>
                      <c:pt idx="1138">
                        <c:v>1.3684089966383307E-2</c:v>
                      </c:pt>
                      <c:pt idx="1139">
                        <c:v>1.2290050579779246E-2</c:v>
                      </c:pt>
                      <c:pt idx="1140">
                        <c:v>1.3194543327121794E-2</c:v>
                      </c:pt>
                      <c:pt idx="1141">
                        <c:v>6.4676493713125734E-3</c:v>
                      </c:pt>
                      <c:pt idx="1142">
                        <c:v>8.0630482829496131E-3</c:v>
                      </c:pt>
                      <c:pt idx="1143">
                        <c:v>1.7586688293597948E-2</c:v>
                      </c:pt>
                      <c:pt idx="1144">
                        <c:v>1.5240021792022386E-2</c:v>
                      </c:pt>
                      <c:pt idx="1145">
                        <c:v>1.9393352194989083E-2</c:v>
                      </c:pt>
                      <c:pt idx="1146">
                        <c:v>1.3895974047682466E-2</c:v>
                      </c:pt>
                      <c:pt idx="1147">
                        <c:v>1.8728447875587348E-2</c:v>
                      </c:pt>
                      <c:pt idx="1148">
                        <c:v>1.8703684213784717E-2</c:v>
                      </c:pt>
                      <c:pt idx="1149">
                        <c:v>1.8757235632432943E-2</c:v>
                      </c:pt>
                      <c:pt idx="1150">
                        <c:v>7.1173859478601015E-3</c:v>
                      </c:pt>
                      <c:pt idx="1151">
                        <c:v>4.6199706550607662E-3</c:v>
                      </c:pt>
                      <c:pt idx="1152">
                        <c:v>7.8330557739572247E-4</c:v>
                      </c:pt>
                      <c:pt idx="1153">
                        <c:v>2.8919313798931806E-3</c:v>
                      </c:pt>
                      <c:pt idx="1154">
                        <c:v>0</c:v>
                      </c:pt>
                      <c:pt idx="1155">
                        <c:v>-8.7183566834028172E-4</c:v>
                      </c:pt>
                      <c:pt idx="1156">
                        <c:v>-1.0107907656305143E-2</c:v>
                      </c:pt>
                      <c:pt idx="1157">
                        <c:v>-4.2164777405634532E-3</c:v>
                      </c:pt>
                      <c:pt idx="1158">
                        <c:v>3.408098955592192E-4</c:v>
                      </c:pt>
                      <c:pt idx="1159">
                        <c:v>1.8713589678506048E-3</c:v>
                      </c:pt>
                      <c:pt idx="1160">
                        <c:v>7.695307905180418E-4</c:v>
                      </c:pt>
                      <c:pt idx="1161">
                        <c:v>-5.236431061060965E-3</c:v>
                      </c:pt>
                      <c:pt idx="1162">
                        <c:v>-3.8318671181907247E-3</c:v>
                      </c:pt>
                      <c:pt idx="1163">
                        <c:v>6.3280442278999339E-3</c:v>
                      </c:pt>
                      <c:pt idx="1164">
                        <c:v>4.0395723315608416E-4</c:v>
                      </c:pt>
                      <c:pt idx="1165">
                        <c:v>-9.8570208076667956E-3</c:v>
                      </c:pt>
                      <c:pt idx="1166">
                        <c:v>-1.1769858909036842E-2</c:v>
                      </c:pt>
                      <c:pt idx="1167">
                        <c:v>-1.1392832158091164E-2</c:v>
                      </c:pt>
                      <c:pt idx="1168">
                        <c:v>-4.5492394460368516E-3</c:v>
                      </c:pt>
                      <c:pt idx="1169">
                        <c:v>-7.7055229156735832E-3</c:v>
                      </c:pt>
                      <c:pt idx="1170">
                        <c:v>-1.4651575278436427E-2</c:v>
                      </c:pt>
                      <c:pt idx="1171">
                        <c:v>-1.1207414240343747E-2</c:v>
                      </c:pt>
                      <c:pt idx="1172">
                        <c:v>-6.901787317290564E-3</c:v>
                      </c:pt>
                      <c:pt idx="1173">
                        <c:v>-8.7344530635744579E-3</c:v>
                      </c:pt>
                      <c:pt idx="1174">
                        <c:v>-6.8982275409064783E-3</c:v>
                      </c:pt>
                      <c:pt idx="1175">
                        <c:v>-8.6095513443572528E-3</c:v>
                      </c:pt>
                      <c:pt idx="1176">
                        <c:v>-6.0132361772334718E-3</c:v>
                      </c:pt>
                      <c:pt idx="1177">
                        <c:v>-2.3242244330668881E-3</c:v>
                      </c:pt>
                      <c:pt idx="1178">
                        <c:v>3.3297838751416568E-3</c:v>
                      </c:pt>
                      <c:pt idx="1179">
                        <c:v>-7.3300438935899718E-4</c:v>
                      </c:pt>
                      <c:pt idx="1180">
                        <c:v>5.2310140100416905E-3</c:v>
                      </c:pt>
                      <c:pt idx="1181">
                        <c:v>-8.9607310232963592E-3</c:v>
                      </c:pt>
                      <c:pt idx="1182">
                        <c:v>-1.7029196357265356E-2</c:v>
                      </c:pt>
                      <c:pt idx="1183">
                        <c:v>-2.2278937886545232E-2</c:v>
                      </c:pt>
                      <c:pt idx="1184">
                        <c:v>-2.2198146439914013E-2</c:v>
                      </c:pt>
                      <c:pt idx="1185">
                        <c:v>-2.3110996923114968E-2</c:v>
                      </c:pt>
                      <c:pt idx="1186">
                        <c:v>-2.785354770409898E-2</c:v>
                      </c:pt>
                      <c:pt idx="1187">
                        <c:v>-3.1138292669337E-2</c:v>
                      </c:pt>
                      <c:pt idx="1188">
                        <c:v>-2.9060157125434142E-2</c:v>
                      </c:pt>
                      <c:pt idx="1189">
                        <c:v>-3.4970778879072892E-2</c:v>
                      </c:pt>
                      <c:pt idx="1190">
                        <c:v>-3.9933107158555484E-2</c:v>
                      </c:pt>
                      <c:pt idx="1191">
                        <c:v>-3.7980492425414895E-2</c:v>
                      </c:pt>
                      <c:pt idx="1192">
                        <c:v>-4.9134819565769185E-2</c:v>
                      </c:pt>
                      <c:pt idx="1193">
                        <c:v>-4.9373788902164935E-2</c:v>
                      </c:pt>
                      <c:pt idx="1194">
                        <c:v>-5.7132863236486746E-2</c:v>
                      </c:pt>
                      <c:pt idx="1195">
                        <c:v>-5.7251728813139606E-2</c:v>
                      </c:pt>
                      <c:pt idx="1196">
                        <c:v>-5.19872838596643E-2</c:v>
                      </c:pt>
                      <c:pt idx="1197">
                        <c:v>-4.329090492611138E-2</c:v>
                      </c:pt>
                      <c:pt idx="1198">
                        <c:v>-4.7545611569582778E-2</c:v>
                      </c:pt>
                      <c:pt idx="1199">
                        <c:v>-4.9059909488816118E-2</c:v>
                      </c:pt>
                      <c:pt idx="1200">
                        <c:v>-3.9085106514700291E-2</c:v>
                      </c:pt>
                      <c:pt idx="1201">
                        <c:v>-4.066673063945965E-2</c:v>
                      </c:pt>
                      <c:pt idx="1202">
                        <c:v>-3.3169686801587328E-2</c:v>
                      </c:pt>
                      <c:pt idx="1203">
                        <c:v>-3.1859998637998571E-2</c:v>
                      </c:pt>
                      <c:pt idx="1204">
                        <c:v>-4.3345539754963545E-2</c:v>
                      </c:pt>
                      <c:pt idx="1205">
                        <c:v>-6.1625920124808824E-2</c:v>
                      </c:pt>
                      <c:pt idx="1206">
                        <c:v>-4.7200777578980592E-2</c:v>
                      </c:pt>
                      <c:pt idx="1207">
                        <c:v>-5.9377379633126358E-2</c:v>
                      </c:pt>
                      <c:pt idx="1208">
                        <c:v>-5.6352962662588921E-2</c:v>
                      </c:pt>
                      <c:pt idx="1209">
                        <c:v>-6.1166554198369326E-2</c:v>
                      </c:pt>
                      <c:pt idx="1210">
                        <c:v>-6.5693970667442564E-2</c:v>
                      </c:pt>
                      <c:pt idx="1211">
                        <c:v>-5.8241501420815106E-2</c:v>
                      </c:pt>
                      <c:pt idx="1212">
                        <c:v>-3.8734545927306248E-2</c:v>
                      </c:pt>
                      <c:pt idx="1213">
                        <c:v>-6.4914998730862289E-2</c:v>
                      </c:pt>
                      <c:pt idx="1214">
                        <c:v>-7.4093804750908487E-2</c:v>
                      </c:pt>
                      <c:pt idx="1215">
                        <c:v>-7.3511858698545748E-2</c:v>
                      </c:pt>
                      <c:pt idx="1216">
                        <c:v>-7.1073102329641494E-2</c:v>
                      </c:pt>
                      <c:pt idx="1217">
                        <c:v>-7.0898518513932682E-2</c:v>
                      </c:pt>
                      <c:pt idx="1218">
                        <c:v>-7.3341298977879846E-2</c:v>
                      </c:pt>
                      <c:pt idx="1219">
                        <c:v>-8.7910689853708687E-2</c:v>
                      </c:pt>
                      <c:pt idx="1220">
                        <c:v>-9.114822908863536E-2</c:v>
                      </c:pt>
                      <c:pt idx="1221">
                        <c:v>-7.1442235663387532E-2</c:v>
                      </c:pt>
                      <c:pt idx="1222">
                        <c:v>-8.3661555034142923E-2</c:v>
                      </c:pt>
                      <c:pt idx="1223">
                        <c:v>-9.067245723625153E-2</c:v>
                      </c:pt>
                      <c:pt idx="1224">
                        <c:v>-9.3176992081819135E-2</c:v>
                      </c:pt>
                      <c:pt idx="1225">
                        <c:v>-8.8003863131241228E-2</c:v>
                      </c:pt>
                      <c:pt idx="1226">
                        <c:v>-8.5008543463321914E-2</c:v>
                      </c:pt>
                      <c:pt idx="1227">
                        <c:v>-5.299593875946438E-2</c:v>
                      </c:pt>
                      <c:pt idx="1228">
                        <c:v>-6.9966630965720894E-2</c:v>
                      </c:pt>
                      <c:pt idx="1229">
                        <c:v>-7.4390659146768012E-2</c:v>
                      </c:pt>
                      <c:pt idx="1230">
                        <c:v>-8.1818983823137903E-2</c:v>
                      </c:pt>
                      <c:pt idx="1231">
                        <c:v>-7.6958341329932442E-2</c:v>
                      </c:pt>
                      <c:pt idx="1232">
                        <c:v>-9.4073591411962101E-2</c:v>
                      </c:pt>
                      <c:pt idx="1233">
                        <c:v>-9.8138701269756767E-2</c:v>
                      </c:pt>
                      <c:pt idx="1234">
                        <c:v>-0.11208528605124839</c:v>
                      </c:pt>
                      <c:pt idx="1235">
                        <c:v>-8.8280287506113511E-2</c:v>
                      </c:pt>
                      <c:pt idx="1236">
                        <c:v>-7.3688145016003515E-2</c:v>
                      </c:pt>
                      <c:pt idx="1237">
                        <c:v>-6.0615717496146138E-2</c:v>
                      </c:pt>
                      <c:pt idx="1238">
                        <c:v>-6.7537006197106356E-2</c:v>
                      </c:pt>
                      <c:pt idx="1239">
                        <c:v>-5.1536120896196913E-2</c:v>
                      </c:pt>
                      <c:pt idx="1240">
                        <c:v>-2.8960019068019569E-2</c:v>
                      </c:pt>
                      <c:pt idx="1241">
                        <c:v>-3.2782754585920643E-2</c:v>
                      </c:pt>
                      <c:pt idx="1242">
                        <c:v>-5.606152531774878E-2</c:v>
                      </c:pt>
                      <c:pt idx="1243">
                        <c:v>-7.0315643824252289E-2</c:v>
                      </c:pt>
                      <c:pt idx="1244">
                        <c:v>-7.782305744550444E-2</c:v>
                      </c:pt>
                      <c:pt idx="1245">
                        <c:v>-9.1384257740192029E-2</c:v>
                      </c:pt>
                      <c:pt idx="1246">
                        <c:v>-9.5926841952119479E-2</c:v>
                      </c:pt>
                      <c:pt idx="1247">
                        <c:v>-9.3839729580813103E-2</c:v>
                      </c:pt>
                      <c:pt idx="1248">
                        <c:v>-0.11331650436149994</c:v>
                      </c:pt>
                      <c:pt idx="1249">
                        <c:v>-0.12439251642140321</c:v>
                      </c:pt>
                      <c:pt idx="1250">
                        <c:v>-0.11072901124889339</c:v>
                      </c:pt>
                      <c:pt idx="1251">
                        <c:v>-0.11441817776594626</c:v>
                      </c:pt>
                      <c:pt idx="1252">
                        <c:v>-9.4020194766200063E-2</c:v>
                      </c:pt>
                      <c:pt idx="1253">
                        <c:v>-9.7192110297349671E-2</c:v>
                      </c:pt>
                      <c:pt idx="1254">
                        <c:v>-9.4826251957876986E-2</c:v>
                      </c:pt>
                      <c:pt idx="1255">
                        <c:v>-8.4112253678951476E-2</c:v>
                      </c:pt>
                      <c:pt idx="1256">
                        <c:v>-5.1779578646294393E-2</c:v>
                      </c:pt>
                      <c:pt idx="1257">
                        <c:v>-4.8278770731828062E-2</c:v>
                      </c:pt>
                      <c:pt idx="1258">
                        <c:v>-2.6604530511926832E-2</c:v>
                      </c:pt>
                      <c:pt idx="1259">
                        <c:v>-3.5378295888613062E-2</c:v>
                      </c:pt>
                      <c:pt idx="1260">
                        <c:v>-4.3379125471283461E-2</c:v>
                      </c:pt>
                      <c:pt idx="1261">
                        <c:v>-6.19066781404966E-2</c:v>
                      </c:pt>
                      <c:pt idx="1262">
                        <c:v>-5.6788648337429623E-2</c:v>
                      </c:pt>
                      <c:pt idx="1263">
                        <c:v>-6.2412630705702445E-2</c:v>
                      </c:pt>
                      <c:pt idx="1264">
                        <c:v>-7.6587041175778678E-2</c:v>
                      </c:pt>
                      <c:pt idx="1265">
                        <c:v>-0.12470391946857183</c:v>
                      </c:pt>
                      <c:pt idx="1266">
                        <c:v>-0.13649761340209376</c:v>
                      </c:pt>
                      <c:pt idx="1267">
                        <c:v>-0.13297962569725186</c:v>
                      </c:pt>
                      <c:pt idx="1268">
                        <c:v>-0.14904520606462077</c:v>
                      </c:pt>
                      <c:pt idx="1269">
                        <c:v>-0.14244971428925196</c:v>
                      </c:pt>
                      <c:pt idx="1270">
                        <c:v>-0.15105059835197832</c:v>
                      </c:pt>
                      <c:pt idx="1271">
                        <c:v>-0.15270481096039673</c:v>
                      </c:pt>
                      <c:pt idx="1272">
                        <c:v>-0.11178889597404769</c:v>
                      </c:pt>
                      <c:pt idx="1273">
                        <c:v>-0.10229450803890372</c:v>
                      </c:pt>
                      <c:pt idx="1274">
                        <c:v>-0.10207813554390288</c:v>
                      </c:pt>
                      <c:pt idx="1275">
                        <c:v>-7.988494183634931E-2</c:v>
                      </c:pt>
                      <c:pt idx="1276">
                        <c:v>-7.0256520581698442E-2</c:v>
                      </c:pt>
                      <c:pt idx="1277">
                        <c:v>-7.5936066416140965E-2</c:v>
                      </c:pt>
                      <c:pt idx="1278">
                        <c:v>-6.5608845579995911E-2</c:v>
                      </c:pt>
                      <c:pt idx="1279">
                        <c:v>-8.5731642387959897E-2</c:v>
                      </c:pt>
                      <c:pt idx="1280">
                        <c:v>-6.0684127111875985E-2</c:v>
                      </c:pt>
                      <c:pt idx="1281">
                        <c:v>-6.7921616819479072E-2</c:v>
                      </c:pt>
                      <c:pt idx="1282">
                        <c:v>-9.4582484662006971E-2</c:v>
                      </c:pt>
                      <c:pt idx="1283">
                        <c:v>-8.6986540949810259E-2</c:v>
                      </c:pt>
                      <c:pt idx="1284">
                        <c:v>-5.4726454400812218E-2</c:v>
                      </c:pt>
                      <c:pt idx="1285">
                        <c:v>-6.869439784060867E-2</c:v>
                      </c:pt>
                      <c:pt idx="1286">
                        <c:v>-4.4765890532232955E-2</c:v>
                      </c:pt>
                      <c:pt idx="1287">
                        <c:v>-5.1465544460059291E-2</c:v>
                      </c:pt>
                      <c:pt idx="1288">
                        <c:v>-2.2763377020560055E-2</c:v>
                      </c:pt>
                      <c:pt idx="1289">
                        <c:v>2.6562741832634806E-2</c:v>
                      </c:pt>
                      <c:pt idx="1290">
                        <c:v>1.0702080766682963E-2</c:v>
                      </c:pt>
                      <c:pt idx="1291">
                        <c:v>-2.8533619766354813E-2</c:v>
                      </c:pt>
                      <c:pt idx="1292">
                        <c:v>-3.2130696416079046E-2</c:v>
                      </c:pt>
                      <c:pt idx="1293">
                        <c:v>-5.6029023011632699E-2</c:v>
                      </c:pt>
                      <c:pt idx="1294">
                        <c:v>-5.7274480427420761E-2</c:v>
                      </c:pt>
                      <c:pt idx="1295">
                        <c:v>-8.3736000792437162E-2</c:v>
                      </c:pt>
                      <c:pt idx="1296">
                        <c:v>-9.2711744785701489E-2</c:v>
                      </c:pt>
                      <c:pt idx="1297">
                        <c:v>-9.2534994149584895E-2</c:v>
                      </c:pt>
                      <c:pt idx="1298">
                        <c:v>-6.7017897936567886E-2</c:v>
                      </c:pt>
                    </c:numCache>
                  </c:numRef>
                </c:yVal>
                <c:smooth val="0"/>
                <c:extLst xmlns:c15="http://schemas.microsoft.com/office/drawing/2012/chart">
                  <c:ext xmlns:c16="http://schemas.microsoft.com/office/drawing/2014/chart" uri="{C3380CC4-5D6E-409C-BE32-E72D297353CC}">
                    <c16:uniqueId val="{00000009-DD5C-4B0C-B48F-954FA6DC574E}"/>
                  </c:ext>
                </c:extLst>
              </c15:ser>
            </c15:filteredScatterSeries>
            <c15:filteredScatterSeries>
              <c15:ser>
                <c:idx val="10"/>
                <c:order val="10"/>
                <c:tx>
                  <c:strRef>
                    <c:extLst xmlns:c15="http://schemas.microsoft.com/office/drawing/2012/chart">
                      <c:ext xmlns:c15="http://schemas.microsoft.com/office/drawing/2012/chart" uri="{02D57815-91ED-43cb-92C2-25804820EDAC}">
                        <c15:formulaRef>
                          <c15:sqref>'24.08.21 Eg Filtres +Lihgt  Abs'!$AE$1</c15:sqref>
                        </c15:formulaRef>
                      </c:ext>
                    </c:extLst>
                    <c:strCache>
                      <c:ptCount val="1"/>
                      <c:pt idx="0">
                        <c:v>Abs 600</c:v>
                      </c:pt>
                    </c:strCache>
                  </c:strRef>
                </c:tx>
                <c:spPr>
                  <a:ln w="19050" cap="rnd">
                    <a:solidFill>
                      <a:schemeClr val="accent5">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Abs'!$AE$2:$AE$1300</c15:sqref>
                        </c15:formulaRef>
                      </c:ext>
                    </c:extLst>
                    <c:numCache>
                      <c:formatCode>General</c:formatCode>
                      <c:ptCount val="1299"/>
                      <c:pt idx="0">
                        <c:v>-5.6080214059368849</c:v>
                      </c:pt>
                      <c:pt idx="1">
                        <c:v>-7.1504055626579852</c:v>
                      </c:pt>
                      <c:pt idx="2">
                        <c:v>-5.9892695691309212</c:v>
                      </c:pt>
                      <c:pt idx="3">
                        <c:v>-5.7430627655811355</c:v>
                      </c:pt>
                      <c:pt idx="4">
                        <c:v>-8.2461714166417668</c:v>
                      </c:pt>
                      <c:pt idx="5">
                        <c:v>-7.1799105927225124</c:v>
                      </c:pt>
                      <c:pt idx="6">
                        <c:v>-7.3542286876881304</c:v>
                      </c:pt>
                      <c:pt idx="7">
                        <c:v>-5.9233665765325227</c:v>
                      </c:pt>
                      <c:pt idx="8">
                        <c:v>-5.188258897177259</c:v>
                      </c:pt>
                      <c:pt idx="9">
                        <c:v>-6.4880596511233435</c:v>
                      </c:pt>
                      <c:pt idx="10">
                        <c:v>-9.2380623495458654</c:v>
                      </c:pt>
                      <c:pt idx="11">
                        <c:v>-8.2552763724347749</c:v>
                      </c:pt>
                      <c:pt idx="12">
                        <c:v>-7.3222629695408905</c:v>
                      </c:pt>
                      <c:pt idx="13">
                        <c:v>-7.4966944665669555</c:v>
                      </c:pt>
                      <c:pt idx="14">
                        <c:v>-7.2718987918035172</c:v>
                      </c:pt>
                      <c:pt idx="15">
                        <c:v>-6.9189082360090888</c:v>
                      </c:pt>
                      <c:pt idx="16">
                        <c:v>-10.79848016645783</c:v>
                      </c:pt>
                      <c:pt idx="17">
                        <c:v>-7.8519107085838939</c:v>
                      </c:pt>
                      <c:pt idx="18">
                        <c:v>-4.7979686275249209</c:v>
                      </c:pt>
                      <c:pt idx="19">
                        <c:v>-3.907675010462365</c:v>
                      </c:pt>
                      <c:pt idx="20">
                        <c:v>-2.5334223881080313</c:v>
                      </c:pt>
                      <c:pt idx="21">
                        <c:v>-1.725225714504711</c:v>
                      </c:pt>
                      <c:pt idx="22">
                        <c:v>-1.7246431284977877</c:v>
                      </c:pt>
                      <c:pt idx="23">
                        <c:v>-1.2213635545725556</c:v>
                      </c:pt>
                      <c:pt idx="24">
                        <c:v>-1.1936206285725919</c:v>
                      </c:pt>
                      <c:pt idx="25">
                        <c:v>-1.3894538269847991</c:v>
                      </c:pt>
                      <c:pt idx="26">
                        <c:v>-1.3190857990425313</c:v>
                      </c:pt>
                      <c:pt idx="27">
                        <c:v>-1.1469644249538637</c:v>
                      </c:pt>
                      <c:pt idx="28">
                        <c:v>-0.89246834067235936</c:v>
                      </c:pt>
                      <c:pt idx="29">
                        <c:v>-0.68599515978145376</c:v>
                      </c:pt>
                      <c:pt idx="30">
                        <c:v>-0.78751063485889172</c:v>
                      </c:pt>
                      <c:pt idx="31">
                        <c:v>-0.69537651601817774</c:v>
                      </c:pt>
                      <c:pt idx="32">
                        <c:v>-0.1461799013019513</c:v>
                      </c:pt>
                      <c:pt idx="33">
                        <c:v>-0.23299368733084477</c:v>
                      </c:pt>
                      <c:pt idx="34">
                        <c:v>-0.42513668705581065</c:v>
                      </c:pt>
                      <c:pt idx="35">
                        <c:v>-0.89983851819850313</c:v>
                      </c:pt>
                      <c:pt idx="36">
                        <c:v>-0.98891692971162681</c:v>
                      </c:pt>
                      <c:pt idx="37">
                        <c:v>-0.83781537898627034</c:v>
                      </c:pt>
                      <c:pt idx="38">
                        <c:v>-1.0901565508613023</c:v>
                      </c:pt>
                      <c:pt idx="39">
                        <c:v>-1.2398569713096885</c:v>
                      </c:pt>
                      <c:pt idx="40">
                        <c:v>-1.3850665335353802</c:v>
                      </c:pt>
                      <c:pt idx="41">
                        <c:v>-1.3896839102014171</c:v>
                      </c:pt>
                      <c:pt idx="42">
                        <c:v>-1.3368041195279579</c:v>
                      </c:pt>
                      <c:pt idx="43">
                        <c:v>-1.2916442765911778</c:v>
                      </c:pt>
                      <c:pt idx="44">
                        <c:v>-1.1084099104656575</c:v>
                      </c:pt>
                      <c:pt idx="45">
                        <c:v>-0.89049364190170621</c:v>
                      </c:pt>
                      <c:pt idx="46">
                        <c:v>-1.1624323293698631</c:v>
                      </c:pt>
                      <c:pt idx="47">
                        <c:v>-0.88050100757047556</c:v>
                      </c:pt>
                      <c:pt idx="48">
                        <c:v>-0.81539866084463219</c:v>
                      </c:pt>
                      <c:pt idx="49">
                        <c:v>-0.81240293364298932</c:v>
                      </c:pt>
                      <c:pt idx="50">
                        <c:v>-0.75714484216687561</c:v>
                      </c:pt>
                      <c:pt idx="51">
                        <c:v>-0.76774492898093505</c:v>
                      </c:pt>
                      <c:pt idx="52">
                        <c:v>-0.48009106595340867</c:v>
                      </c:pt>
                      <c:pt idx="53">
                        <c:v>-0.30348809708746621</c:v>
                      </c:pt>
                      <c:pt idx="54">
                        <c:v>-0.35960531164320814</c:v>
                      </c:pt>
                      <c:pt idx="55">
                        <c:v>-0.52750252729471458</c:v>
                      </c:pt>
                      <c:pt idx="56">
                        <c:v>-0.63640508090417247</c:v>
                      </c:pt>
                      <c:pt idx="57">
                        <c:v>-0.67298579837304928</c:v>
                      </c:pt>
                      <c:pt idx="58">
                        <c:v>-0.9463235256946525</c:v>
                      </c:pt>
                      <c:pt idx="59">
                        <c:v>-1.2639404264819225</c:v>
                      </c:pt>
                      <c:pt idx="60">
                        <c:v>-1.4995910011229536</c:v>
                      </c:pt>
                      <c:pt idx="61">
                        <c:v>-1.5096456650149588</c:v>
                      </c:pt>
                      <c:pt idx="62">
                        <c:v>-1.3134863332072249</c:v>
                      </c:pt>
                      <c:pt idx="63">
                        <c:v>-1.2356460658844111</c:v>
                      </c:pt>
                      <c:pt idx="64">
                        <c:v>-1.1247570224225931</c:v>
                      </c:pt>
                      <c:pt idx="65">
                        <c:v>-0.89278764261846189</c:v>
                      </c:pt>
                      <c:pt idx="66">
                        <c:v>-0.96081781193866833</c:v>
                      </c:pt>
                      <c:pt idx="67">
                        <c:v>-0.59874989940690726</c:v>
                      </c:pt>
                      <c:pt idx="68">
                        <c:v>-0.75812351561143321</c:v>
                      </c:pt>
                      <c:pt idx="69">
                        <c:v>-0.74554954980065158</c:v>
                      </c:pt>
                      <c:pt idx="70">
                        <c:v>-0.61914744604213834</c:v>
                      </c:pt>
                      <c:pt idx="71">
                        <c:v>-0.64603305246512177</c:v>
                      </c:pt>
                      <c:pt idx="72">
                        <c:v>-0.84381667067672739</c:v>
                      </c:pt>
                      <c:pt idx="73">
                        <c:v>-0.86601724175857364</c:v>
                      </c:pt>
                      <c:pt idx="74">
                        <c:v>-0.83268741979024452</c:v>
                      </c:pt>
                      <c:pt idx="75">
                        <c:v>-0.99886010434902373</c:v>
                      </c:pt>
                      <c:pt idx="76">
                        <c:v>-1.0264812939202423</c:v>
                      </c:pt>
                      <c:pt idx="77">
                        <c:v>-1.3764125900333799</c:v>
                      </c:pt>
                      <c:pt idx="78">
                        <c:v>-1.4677933366315574</c:v>
                      </c:pt>
                      <c:pt idx="79">
                        <c:v>-1.1539841491245293</c:v>
                      </c:pt>
                      <c:pt idx="80">
                        <c:v>-0.96400126737049718</c:v>
                      </c:pt>
                      <c:pt idx="81">
                        <c:v>-1.4313590307867465</c:v>
                      </c:pt>
                      <c:pt idx="82">
                        <c:v>-1.2878934009701477</c:v>
                      </c:pt>
                      <c:pt idx="83">
                        <c:v>-1.1294197599128089</c:v>
                      </c:pt>
                      <c:pt idx="84">
                        <c:v>-1.0193010306881005</c:v>
                      </c:pt>
                      <c:pt idx="85">
                        <c:v>-1.0813576440025137</c:v>
                      </c:pt>
                      <c:pt idx="86">
                        <c:v>-1.251914752801953</c:v>
                      </c:pt>
                      <c:pt idx="87">
                        <c:v>-1.3074951520619158</c:v>
                      </c:pt>
                      <c:pt idx="88">
                        <c:v>-1.1260071776672815</c:v>
                      </c:pt>
                      <c:pt idx="89">
                        <c:v>-0.99518314501076699</c:v>
                      </c:pt>
                      <c:pt idx="90">
                        <c:v>-1.0789271509262557</c:v>
                      </c:pt>
                      <c:pt idx="91">
                        <c:v>-0.80555782131961473</c:v>
                      </c:pt>
                      <c:pt idx="92">
                        <c:v>-0.80529043838913872</c:v>
                      </c:pt>
                      <c:pt idx="93">
                        <c:v>-0.88450464682021301</c:v>
                      </c:pt>
                      <c:pt idx="94">
                        <c:v>-1.155326938823414</c:v>
                      </c:pt>
                      <c:pt idx="95">
                        <c:v>-1.1211232378446996</c:v>
                      </c:pt>
                      <c:pt idx="96">
                        <c:v>-0.98463511384132274</c:v>
                      </c:pt>
                      <c:pt idx="97">
                        <c:v>-0.95521561352359208</c:v>
                      </c:pt>
                      <c:pt idx="98">
                        <c:v>-1.3338133109699006</c:v>
                      </c:pt>
                      <c:pt idx="99">
                        <c:v>-1.1964746715131702</c:v>
                      </c:pt>
                      <c:pt idx="100">
                        <c:v>-0.90451478195857926</c:v>
                      </c:pt>
                      <c:pt idx="101">
                        <c:v>-0.78185460462235001</c:v>
                      </c:pt>
                      <c:pt idx="102">
                        <c:v>-0.72224132750911285</c:v>
                      </c:pt>
                      <c:pt idx="103">
                        <c:v>-0.95829482103720276</c:v>
                      </c:pt>
                      <c:pt idx="104">
                        <c:v>-0.99649997520183864</c:v>
                      </c:pt>
                      <c:pt idx="105">
                        <c:v>-0.76832163994135338</c:v>
                      </c:pt>
                      <c:pt idx="106">
                        <c:v>-0.85843228346252287</c:v>
                      </c:pt>
                      <c:pt idx="107">
                        <c:v>-0.99760844618546207</c:v>
                      </c:pt>
                      <c:pt idx="108">
                        <c:v>-0.84314773514907793</c:v>
                      </c:pt>
                      <c:pt idx="109">
                        <c:v>-0.68421723408002444</c:v>
                      </c:pt>
                      <c:pt idx="110">
                        <c:v>-0.64066525474269964</c:v>
                      </c:pt>
                      <c:pt idx="111">
                        <c:v>-0.48141091564512584</c:v>
                      </c:pt>
                      <c:pt idx="112">
                        <c:v>-0.45892723563622861</c:v>
                      </c:pt>
                      <c:pt idx="113">
                        <c:v>-0.38630548520301228</c:v>
                      </c:pt>
                      <c:pt idx="114">
                        <c:v>-0.2547551328436824</c:v>
                      </c:pt>
                      <c:pt idx="115">
                        <c:v>-0.31198355096281766</c:v>
                      </c:pt>
                      <c:pt idx="116">
                        <c:v>-0.45436936089467944</c:v>
                      </c:pt>
                      <c:pt idx="117">
                        <c:v>-0.36840093940627322</c:v>
                      </c:pt>
                      <c:pt idx="118">
                        <c:v>-0.41693014883952118</c:v>
                      </c:pt>
                      <c:pt idx="119">
                        <c:v>-0.41022484896006894</c:v>
                      </c:pt>
                      <c:pt idx="120">
                        <c:v>-0.17785910846032654</c:v>
                      </c:pt>
                      <c:pt idx="121">
                        <c:v>-0.45637624945502114</c:v>
                      </c:pt>
                      <c:pt idx="122">
                        <c:v>-0.32696874516247987</c:v>
                      </c:pt>
                      <c:pt idx="123">
                        <c:v>-0.54174693414797004</c:v>
                      </c:pt>
                      <c:pt idx="124">
                        <c:v>-0.6432445914390188</c:v>
                      </c:pt>
                      <c:pt idx="125">
                        <c:v>-0.73724510325120984</c:v>
                      </c:pt>
                      <c:pt idx="126">
                        <c:v>-0.52815017602595737</c:v>
                      </c:pt>
                      <c:pt idx="127">
                        <c:v>-0.6123865381643705</c:v>
                      </c:pt>
                      <c:pt idx="128">
                        <c:v>-0.481305547369202</c:v>
                      </c:pt>
                      <c:pt idx="129">
                        <c:v>-0.46661100401675565</c:v>
                      </c:pt>
                      <c:pt idx="130">
                        <c:v>-0.34853645076963791</c:v>
                      </c:pt>
                      <c:pt idx="131">
                        <c:v>-8.5012879331600053E-2</c:v>
                      </c:pt>
                      <c:pt idx="132">
                        <c:v>-0.11099547744385194</c:v>
                      </c:pt>
                      <c:pt idx="133">
                        <c:v>-0.43818949648255506</c:v>
                      </c:pt>
                      <c:pt idx="134">
                        <c:v>-0.75838338394754212</c:v>
                      </c:pt>
                      <c:pt idx="135">
                        <c:v>-0.78541064730579246</c:v>
                      </c:pt>
                      <c:pt idx="136">
                        <c:v>-0.8951215389998568</c:v>
                      </c:pt>
                      <c:pt idx="137">
                        <c:v>-0.74520879710335619</c:v>
                      </c:pt>
                      <c:pt idx="138">
                        <c:v>-0.97370110577939262</c:v>
                      </c:pt>
                      <c:pt idx="139">
                        <c:v>-1.1598776405430675</c:v>
                      </c:pt>
                      <c:pt idx="140">
                        <c:v>-1.0088520555353118</c:v>
                      </c:pt>
                      <c:pt idx="141">
                        <c:v>-0.7655196526453899</c:v>
                      </c:pt>
                      <c:pt idx="142">
                        <c:v>-0.6360203746612797</c:v>
                      </c:pt>
                      <c:pt idx="143">
                        <c:v>-0.56746840557112899</c:v>
                      </c:pt>
                      <c:pt idx="144">
                        <c:v>-0.60522571723729079</c:v>
                      </c:pt>
                      <c:pt idx="145">
                        <c:v>-0.60667652581447618</c:v>
                      </c:pt>
                      <c:pt idx="146">
                        <c:v>-0.33357270732116873</c:v>
                      </c:pt>
                      <c:pt idx="147">
                        <c:v>-0.27360200877404039</c:v>
                      </c:pt>
                      <c:pt idx="148">
                        <c:v>-0.33243322155715788</c:v>
                      </c:pt>
                      <c:pt idx="149">
                        <c:v>-0.45997404595734637</c:v>
                      </c:pt>
                      <c:pt idx="150">
                        <c:v>-0.5118777727999283</c:v>
                      </c:pt>
                      <c:pt idx="151">
                        <c:v>-0.64298338413882272</c:v>
                      </c:pt>
                      <c:pt idx="152">
                        <c:v>-0.58503918041188452</c:v>
                      </c:pt>
                      <c:pt idx="153">
                        <c:v>-0.66774139029013302</c:v>
                      </c:pt>
                      <c:pt idx="154">
                        <c:v>-0.80458652584043566</c:v>
                      </c:pt>
                      <c:pt idx="155">
                        <c:v>-0.77988113551259308</c:v>
                      </c:pt>
                      <c:pt idx="156">
                        <c:v>-0.50168708108698201</c:v>
                      </c:pt>
                      <c:pt idx="157">
                        <c:v>-0.37226712989358923</c:v>
                      </c:pt>
                      <c:pt idx="158">
                        <c:v>-7.4702855860106096E-2</c:v>
                      </c:pt>
                      <c:pt idx="159">
                        <c:v>3.2965022569059511E-2</c:v>
                      </c:pt>
                      <c:pt idx="160">
                        <c:v>3.943536157700462E-2</c:v>
                      </c:pt>
                      <c:pt idx="161">
                        <c:v>0.16293129843583035</c:v>
                      </c:pt>
                      <c:pt idx="162">
                        <c:v>0.18249260734700529</c:v>
                      </c:pt>
                      <c:pt idx="163">
                        <c:v>-0.15794010485728349</c:v>
                      </c:pt>
                      <c:pt idx="164">
                        <c:v>-0.12689116722281496</c:v>
                      </c:pt>
                      <c:pt idx="165">
                        <c:v>-9.0489515706253673E-2</c:v>
                      </c:pt>
                      <c:pt idx="166">
                        <c:v>-2.9798099244837933E-2</c:v>
                      </c:pt>
                      <c:pt idx="167">
                        <c:v>0.16967995069333061</c:v>
                      </c:pt>
                      <c:pt idx="168">
                        <c:v>0.21330900244306294</c:v>
                      </c:pt>
                      <c:pt idx="169">
                        <c:v>0.27141430541033029</c:v>
                      </c:pt>
                      <c:pt idx="170">
                        <c:v>0.3943749298922502</c:v>
                      </c:pt>
                      <c:pt idx="171">
                        <c:v>0.41696038483467412</c:v>
                      </c:pt>
                      <c:pt idx="172">
                        <c:v>0.14974140914493342</c:v>
                      </c:pt>
                      <c:pt idx="173">
                        <c:v>0.1117103203116343</c:v>
                      </c:pt>
                      <c:pt idx="174">
                        <c:v>0.10505375599237662</c:v>
                      </c:pt>
                      <c:pt idx="175">
                        <c:v>8.3442875624855653E-2</c:v>
                      </c:pt>
                      <c:pt idx="176">
                        <c:v>0.11085010420009804</c:v>
                      </c:pt>
                      <c:pt idx="177">
                        <c:v>0.19163390645095138</c:v>
                      </c:pt>
                      <c:pt idx="178">
                        <c:v>0.12832672800488476</c:v>
                      </c:pt>
                      <c:pt idx="179">
                        <c:v>0.33005560389944594</c:v>
                      </c:pt>
                      <c:pt idx="180">
                        <c:v>0.19564724635887165</c:v>
                      </c:pt>
                      <c:pt idx="181">
                        <c:v>0.20804017875990341</c:v>
                      </c:pt>
                      <c:pt idx="182">
                        <c:v>0.25671097681392402</c:v>
                      </c:pt>
                      <c:pt idx="183">
                        <c:v>0.2397008043758439</c:v>
                      </c:pt>
                      <c:pt idx="184">
                        <c:v>0.3066410842548617</c:v>
                      </c:pt>
                      <c:pt idx="185">
                        <c:v>0.42802569335454355</c:v>
                      </c:pt>
                      <c:pt idx="186">
                        <c:v>0.34490840460926087</c:v>
                      </c:pt>
                      <c:pt idx="187">
                        <c:v>0.47854521825182944</c:v>
                      </c:pt>
                      <c:pt idx="188">
                        <c:v>0.33450506353862797</c:v>
                      </c:pt>
                      <c:pt idx="189">
                        <c:v>0.28433503559390094</c:v>
                      </c:pt>
                      <c:pt idx="190">
                        <c:v>0.39907742641811678</c:v>
                      </c:pt>
                      <c:pt idx="191">
                        <c:v>0.43650857736295401</c:v>
                      </c:pt>
                      <c:pt idx="192">
                        <c:v>0.44208112728752796</c:v>
                      </c:pt>
                      <c:pt idx="193">
                        <c:v>0.47740627900377253</c:v>
                      </c:pt>
                      <c:pt idx="194">
                        <c:v>0.47053575368853856</c:v>
                      </c:pt>
                      <c:pt idx="195">
                        <c:v>0.61861753051027801</c:v>
                      </c:pt>
                      <c:pt idx="196">
                        <c:v>0.66733683185521253</c:v>
                      </c:pt>
                      <c:pt idx="197">
                        <c:v>0.66969532145453581</c:v>
                      </c:pt>
                      <c:pt idx="198">
                        <c:v>0.71902125550836848</c:v>
                      </c:pt>
                      <c:pt idx="199">
                        <c:v>0.73225623236546722</c:v>
                      </c:pt>
                      <c:pt idx="200">
                        <c:v>0.78231231173379323</c:v>
                      </c:pt>
                      <c:pt idx="201">
                        <c:v>0.8276493624686454</c:v>
                      </c:pt>
                      <c:pt idx="202">
                        <c:v>0.83067296198394036</c:v>
                      </c:pt>
                      <c:pt idx="203">
                        <c:v>0.86123003525984321</c:v>
                      </c:pt>
                      <c:pt idx="204">
                        <c:v>0.8820154032789046</c:v>
                      </c:pt>
                      <c:pt idx="205">
                        <c:v>0.85670761574080734</c:v>
                      </c:pt>
                      <c:pt idx="206">
                        <c:v>0.88551037280449185</c:v>
                      </c:pt>
                      <c:pt idx="207">
                        <c:v>0.8800288177862523</c:v>
                      </c:pt>
                      <c:pt idx="208">
                        <c:v>0.90322432116228624</c:v>
                      </c:pt>
                      <c:pt idx="209">
                        <c:v>0.91450714303183289</c:v>
                      </c:pt>
                      <c:pt idx="210">
                        <c:v>0.953883617514798</c:v>
                      </c:pt>
                      <c:pt idx="211">
                        <c:v>0.99770053412370452</c:v>
                      </c:pt>
                      <c:pt idx="212">
                        <c:v>1.0273804492934984</c:v>
                      </c:pt>
                      <c:pt idx="213">
                        <c:v>1.0234646624833603</c:v>
                      </c:pt>
                      <c:pt idx="214">
                        <c:v>1.0468746733713246</c:v>
                      </c:pt>
                      <c:pt idx="215">
                        <c:v>1.0496359452287176</c:v>
                      </c:pt>
                      <c:pt idx="216">
                        <c:v>1.065918021787132</c:v>
                      </c:pt>
                      <c:pt idx="217">
                        <c:v>1.0921589853166194</c:v>
                      </c:pt>
                      <c:pt idx="218">
                        <c:v>1.0801465646485338</c:v>
                      </c:pt>
                      <c:pt idx="219">
                        <c:v>1.0768087184597104</c:v>
                      </c:pt>
                      <c:pt idx="220">
                        <c:v>1.0946606620958805</c:v>
                      </c:pt>
                      <c:pt idx="221">
                        <c:v>1.1155266412181513</c:v>
                      </c:pt>
                      <c:pt idx="222">
                        <c:v>1.1224947196311674</c:v>
                      </c:pt>
                      <c:pt idx="223">
                        <c:v>1.1308413845380527</c:v>
                      </c:pt>
                      <c:pt idx="224">
                        <c:v>1.1191650711816536</c:v>
                      </c:pt>
                      <c:pt idx="225">
                        <c:v>1.134419697746619</c:v>
                      </c:pt>
                      <c:pt idx="226">
                        <c:v>1.1428756658442969</c:v>
                      </c:pt>
                      <c:pt idx="227">
                        <c:v>1.1601059475828353</c:v>
                      </c:pt>
                      <c:pt idx="228">
                        <c:v>1.1722044445136697</c:v>
                      </c:pt>
                      <c:pt idx="229">
                        <c:v>1.1873484015979581</c:v>
                      </c:pt>
                      <c:pt idx="230">
                        <c:v>1.1941634555438647</c:v>
                      </c:pt>
                      <c:pt idx="231">
                        <c:v>1.2113349868173522</c:v>
                      </c:pt>
                      <c:pt idx="232">
                        <c:v>1.2202814529837109</c:v>
                      </c:pt>
                      <c:pt idx="233">
                        <c:v>1.2306652561089895</c:v>
                      </c:pt>
                      <c:pt idx="234">
                        <c:v>1.237989936181966</c:v>
                      </c:pt>
                      <c:pt idx="235">
                        <c:v>1.2483218202916184</c:v>
                      </c:pt>
                      <c:pt idx="236">
                        <c:v>1.2625817878203729</c:v>
                      </c:pt>
                      <c:pt idx="237">
                        <c:v>1.2731541389497687</c:v>
                      </c:pt>
                      <c:pt idx="238">
                        <c:v>1.2801372465515186</c:v>
                      </c:pt>
                      <c:pt idx="239">
                        <c:v>1.2909323029321538</c:v>
                      </c:pt>
                      <c:pt idx="240">
                        <c:v>1.2998760365187425</c:v>
                      </c:pt>
                      <c:pt idx="241">
                        <c:v>1.3048643608885313</c:v>
                      </c:pt>
                      <c:pt idx="242">
                        <c:v>1.3111274337209362</c:v>
                      </c:pt>
                      <c:pt idx="243">
                        <c:v>1.3112667952891968</c:v>
                      </c:pt>
                      <c:pt idx="244">
                        <c:v>1.317350884146679</c:v>
                      </c:pt>
                      <c:pt idx="245">
                        <c:v>1.3224744712150733</c:v>
                      </c:pt>
                      <c:pt idx="246">
                        <c:v>1.3284437917222236</c:v>
                      </c:pt>
                      <c:pt idx="247">
                        <c:v>1.3343598269238626</c:v>
                      </c:pt>
                      <c:pt idx="248">
                        <c:v>1.3382933755025044</c:v>
                      </c:pt>
                      <c:pt idx="249">
                        <c:v>1.3396350721694812</c:v>
                      </c:pt>
                      <c:pt idx="250">
                        <c:v>1.3426955615116687</c:v>
                      </c:pt>
                      <c:pt idx="251">
                        <c:v>1.345008690286813</c:v>
                      </c:pt>
                      <c:pt idx="252">
                        <c:v>1.347313621322648</c:v>
                      </c:pt>
                      <c:pt idx="253">
                        <c:v>1.3446288616988096</c:v>
                      </c:pt>
                      <c:pt idx="254">
                        <c:v>1.3433732412945816</c:v>
                      </c:pt>
                      <c:pt idx="255">
                        <c:v>1.3424277686942274</c:v>
                      </c:pt>
                      <c:pt idx="256">
                        <c:v>1.3404097585342225</c:v>
                      </c:pt>
                      <c:pt idx="257">
                        <c:v>1.3360827184687281</c:v>
                      </c:pt>
                      <c:pt idx="258">
                        <c:v>1.3308949157757433</c:v>
                      </c:pt>
                      <c:pt idx="259">
                        <c:v>1.3259134228553793</c:v>
                      </c:pt>
                      <c:pt idx="260">
                        <c:v>1.3205193103897739</c:v>
                      </c:pt>
                      <c:pt idx="261">
                        <c:v>1.3133107649570148</c:v>
                      </c:pt>
                      <c:pt idx="262">
                        <c:v>1.3037344391537149</c:v>
                      </c:pt>
                      <c:pt idx="263">
                        <c:v>1.2946827686662183</c:v>
                      </c:pt>
                      <c:pt idx="264">
                        <c:v>1.2865779370689614</c:v>
                      </c:pt>
                      <c:pt idx="265">
                        <c:v>1.2772106536180519</c:v>
                      </c:pt>
                      <c:pt idx="266">
                        <c:v>1.2649181435235606</c:v>
                      </c:pt>
                      <c:pt idx="267">
                        <c:v>1.2526365637481485</c:v>
                      </c:pt>
                      <c:pt idx="268">
                        <c:v>1.2412130140204571</c:v>
                      </c:pt>
                      <c:pt idx="269">
                        <c:v>1.2290093127684847</c:v>
                      </c:pt>
                      <c:pt idx="270">
                        <c:v>1.2153177218318505</c:v>
                      </c:pt>
                      <c:pt idx="271">
                        <c:v>1.2003445509831756</c:v>
                      </c:pt>
                      <c:pt idx="272">
                        <c:v>1.1851691692315345</c:v>
                      </c:pt>
                      <c:pt idx="273">
                        <c:v>1.1693174739868653</c:v>
                      </c:pt>
                      <c:pt idx="274">
                        <c:v>1.1550547738783412</c:v>
                      </c:pt>
                      <c:pt idx="275">
                        <c:v>1.138018505303459</c:v>
                      </c:pt>
                      <c:pt idx="276">
                        <c:v>1.1216312244239073</c:v>
                      </c:pt>
                      <c:pt idx="277">
                        <c:v>1.1057440056422307</c:v>
                      </c:pt>
                      <c:pt idx="278">
                        <c:v>1.0893567247626788</c:v>
                      </c:pt>
                      <c:pt idx="279">
                        <c:v>1.0746021602955886</c:v>
                      </c:pt>
                      <c:pt idx="280">
                        <c:v>1.0609460928959622</c:v>
                      </c:pt>
                      <c:pt idx="281">
                        <c:v>1.0466273749021564</c:v>
                      </c:pt>
                      <c:pt idx="282">
                        <c:v>1.0344865229848899</c:v>
                      </c:pt>
                      <c:pt idx="283">
                        <c:v>1.0239770211901997</c:v>
                      </c:pt>
                      <c:pt idx="284">
                        <c:v>1.0129428640797062</c:v>
                      </c:pt>
                      <c:pt idx="285">
                        <c:v>1.0069161593973899</c:v>
                      </c:pt>
                      <c:pt idx="286">
                        <c:v>0.99781530247403682</c:v>
                      </c:pt>
                      <c:pt idx="287">
                        <c:v>0.98956837672874953</c:v>
                      </c:pt>
                      <c:pt idx="288">
                        <c:v>0.98292137643868616</c:v>
                      </c:pt>
                      <c:pt idx="289">
                        <c:v>0.9779221217498183</c:v>
                      </c:pt>
                      <c:pt idx="290">
                        <c:v>0.97506247702071203</c:v>
                      </c:pt>
                      <c:pt idx="291">
                        <c:v>0.97403092815760861</c:v>
                      </c:pt>
                      <c:pt idx="292">
                        <c:v>0.97150192558064929</c:v>
                      </c:pt>
                      <c:pt idx="293">
                        <c:v>0.96979816209417258</c:v>
                      </c:pt>
                      <c:pt idx="294">
                        <c:v>0.97056055184994949</c:v>
                      </c:pt>
                      <c:pt idx="295">
                        <c:v>0.97187355642934359</c:v>
                      </c:pt>
                      <c:pt idx="296">
                        <c:v>0.97319475874804684</c:v>
                      </c:pt>
                      <c:pt idx="297">
                        <c:v>0.97238318255641298</c:v>
                      </c:pt>
                      <c:pt idx="298">
                        <c:v>0.97230530403297344</c:v>
                      </c:pt>
                      <c:pt idx="299">
                        <c:v>0.97189814964727184</c:v>
                      </c:pt>
                      <c:pt idx="300">
                        <c:v>0.97258949232903391</c:v>
                      </c:pt>
                      <c:pt idx="301">
                        <c:v>0.97368115794707299</c:v>
                      </c:pt>
                      <c:pt idx="302">
                        <c:v>0.9713926223898568</c:v>
                      </c:pt>
                      <c:pt idx="303">
                        <c:v>0.96813538730424298</c:v>
                      </c:pt>
                      <c:pt idx="304">
                        <c:v>0.96561731504636295</c:v>
                      </c:pt>
                      <c:pt idx="305">
                        <c:v>0.96000186361940298</c:v>
                      </c:pt>
                      <c:pt idx="306">
                        <c:v>0.95766550791621519</c:v>
                      </c:pt>
                      <c:pt idx="307">
                        <c:v>0.95119612531118969</c:v>
                      </c:pt>
                      <c:pt idx="308">
                        <c:v>0.94170587577063858</c:v>
                      </c:pt>
                      <c:pt idx="309">
                        <c:v>0.93705639129230667</c:v>
                      </c:pt>
                      <c:pt idx="310">
                        <c:v>0.93205850289332381</c:v>
                      </c:pt>
                      <c:pt idx="311">
                        <c:v>0.92580772666988298</c:v>
                      </c:pt>
                      <c:pt idx="312">
                        <c:v>0.92031114246290979</c:v>
                      </c:pt>
                      <c:pt idx="313">
                        <c:v>0.91068699651363827</c:v>
                      </c:pt>
                      <c:pt idx="314">
                        <c:v>0.90506881250690852</c:v>
                      </c:pt>
                      <c:pt idx="315">
                        <c:v>0.90201242203437548</c:v>
                      </c:pt>
                      <c:pt idx="316">
                        <c:v>0.89315339842065089</c:v>
                      </c:pt>
                      <c:pt idx="317">
                        <c:v>0.88802434619271708</c:v>
                      </c:pt>
                      <c:pt idx="318">
                        <c:v>0.88233648140185705</c:v>
                      </c:pt>
                      <c:pt idx="319">
                        <c:v>0.87641634733056328</c:v>
                      </c:pt>
                      <c:pt idx="320">
                        <c:v>0.87256614243490072</c:v>
                      </c:pt>
                      <c:pt idx="321">
                        <c:v>0.86838939425674588</c:v>
                      </c:pt>
                      <c:pt idx="322">
                        <c:v>0.8615989335287676</c:v>
                      </c:pt>
                      <c:pt idx="323">
                        <c:v>0.8584332398654424</c:v>
                      </c:pt>
                      <c:pt idx="324">
                        <c:v>0.85427425345579111</c:v>
                      </c:pt>
                      <c:pt idx="325">
                        <c:v>0.8502887858615229</c:v>
                      </c:pt>
                      <c:pt idx="326">
                        <c:v>0.84959471059999125</c:v>
                      </c:pt>
                      <c:pt idx="327">
                        <c:v>0.8479619941875296</c:v>
                      </c:pt>
                      <c:pt idx="328">
                        <c:v>0.84781443487995989</c:v>
                      </c:pt>
                      <c:pt idx="329">
                        <c:v>0.84854403367849918</c:v>
                      </c:pt>
                      <c:pt idx="330">
                        <c:v>0.84927773134669327</c:v>
                      </c:pt>
                      <c:pt idx="331">
                        <c:v>0.84657930882400567</c:v>
                      </c:pt>
                      <c:pt idx="332">
                        <c:v>0.84854539996838418</c:v>
                      </c:pt>
                      <c:pt idx="333">
                        <c:v>0.85049646192402861</c:v>
                      </c:pt>
                      <c:pt idx="334">
                        <c:v>0.84995814370937584</c:v>
                      </c:pt>
                      <c:pt idx="335">
                        <c:v>0.85068227734837576</c:v>
                      </c:pt>
                      <c:pt idx="336">
                        <c:v>0.85326593152073127</c:v>
                      </c:pt>
                      <c:pt idx="337">
                        <c:v>0.8562608389484434</c:v>
                      </c:pt>
                      <c:pt idx="338">
                        <c:v>0.86154154935360139</c:v>
                      </c:pt>
                      <c:pt idx="339">
                        <c:v>0.86744528794627629</c:v>
                      </c:pt>
                      <c:pt idx="340">
                        <c:v>0.86788659957910075</c:v>
                      </c:pt>
                      <c:pt idx="341">
                        <c:v>0.86948242616466997</c:v>
                      </c:pt>
                      <c:pt idx="342">
                        <c:v>0.87323562447850411</c:v>
                      </c:pt>
                      <c:pt idx="343">
                        <c:v>0.87735225590172328</c:v>
                      </c:pt>
                      <c:pt idx="344">
                        <c:v>0.87698335763279889</c:v>
                      </c:pt>
                      <c:pt idx="345">
                        <c:v>0.8751675583757601</c:v>
                      </c:pt>
                      <c:pt idx="346">
                        <c:v>0.8724254145767556</c:v>
                      </c:pt>
                      <c:pt idx="347">
                        <c:v>0.87508148211301084</c:v>
                      </c:pt>
                      <c:pt idx="348">
                        <c:v>0.87975009464973164</c:v>
                      </c:pt>
                      <c:pt idx="349">
                        <c:v>0.88111228566498212</c:v>
                      </c:pt>
                      <c:pt idx="350">
                        <c:v>0.88100844763372943</c:v>
                      </c:pt>
                      <c:pt idx="351">
                        <c:v>0.88424792095083926</c:v>
                      </c:pt>
                      <c:pt idx="352">
                        <c:v>0.88407850100511109</c:v>
                      </c:pt>
                      <c:pt idx="353">
                        <c:v>0.88338305945369455</c:v>
                      </c:pt>
                      <c:pt idx="354">
                        <c:v>0.88482859415192394</c:v>
                      </c:pt>
                      <c:pt idx="355">
                        <c:v>0.88154130068884251</c:v>
                      </c:pt>
                      <c:pt idx="356">
                        <c:v>0.88037175654736355</c:v>
                      </c:pt>
                      <c:pt idx="357">
                        <c:v>0.88123935062427816</c:v>
                      </c:pt>
                      <c:pt idx="358">
                        <c:v>0.87930468414725271</c:v>
                      </c:pt>
                      <c:pt idx="359">
                        <c:v>0.87836331041655324</c:v>
                      </c:pt>
                      <c:pt idx="360">
                        <c:v>0.87794659200165703</c:v>
                      </c:pt>
                      <c:pt idx="361">
                        <c:v>0.87421115545632633</c:v>
                      </c:pt>
                      <c:pt idx="362">
                        <c:v>0.87239672248917255</c:v>
                      </c:pt>
                      <c:pt idx="363">
                        <c:v>0.87429996429884549</c:v>
                      </c:pt>
                      <c:pt idx="364">
                        <c:v>0.87418929481816798</c:v>
                      </c:pt>
                      <c:pt idx="365">
                        <c:v>0.87483281735395824</c:v>
                      </c:pt>
                      <c:pt idx="366">
                        <c:v>0.87968724531502607</c:v>
                      </c:pt>
                      <c:pt idx="367">
                        <c:v>0.88104533746062175</c:v>
                      </c:pt>
                      <c:pt idx="368">
                        <c:v>0.88424792095083926</c:v>
                      </c:pt>
                      <c:pt idx="369">
                        <c:v>0.88803254393202646</c:v>
                      </c:pt>
                      <c:pt idx="370">
                        <c:v>0.88895478960433738</c:v>
                      </c:pt>
                      <c:pt idx="371">
                        <c:v>0.88808173036788329</c:v>
                      </c:pt>
                      <c:pt idx="372">
                        <c:v>0.89046590621704258</c:v>
                      </c:pt>
                      <c:pt idx="373">
                        <c:v>0.8911709117976534</c:v>
                      </c:pt>
                      <c:pt idx="374">
                        <c:v>0.89296621670641885</c:v>
                      </c:pt>
                      <c:pt idx="375">
                        <c:v>0.89475469016575981</c:v>
                      </c:pt>
                      <c:pt idx="376">
                        <c:v>0.8951727748705407</c:v>
                      </c:pt>
                      <c:pt idx="377">
                        <c:v>0.89559632473486128</c:v>
                      </c:pt>
                      <c:pt idx="378">
                        <c:v>0.89816494971848282</c:v>
                      </c:pt>
                      <c:pt idx="379">
                        <c:v>0.89877841387680535</c:v>
                      </c:pt>
                      <c:pt idx="380">
                        <c:v>0.90080462177611953</c:v>
                      </c:pt>
                      <c:pt idx="381">
                        <c:v>0.90353310267627496</c:v>
                      </c:pt>
                      <c:pt idx="382">
                        <c:v>0.90703217107151712</c:v>
                      </c:pt>
                      <c:pt idx="383">
                        <c:v>0.91122668101817583</c:v>
                      </c:pt>
                      <c:pt idx="384">
                        <c:v>0.91372835779743689</c:v>
                      </c:pt>
                      <c:pt idx="385">
                        <c:v>0.9169828603032808</c:v>
                      </c:pt>
                      <c:pt idx="386">
                        <c:v>0.91868252492010272</c:v>
                      </c:pt>
                      <c:pt idx="387">
                        <c:v>0.91976189392917773</c:v>
                      </c:pt>
                      <c:pt idx="388">
                        <c:v>0.922540927555075</c:v>
                      </c:pt>
                      <c:pt idx="389">
                        <c:v>0.9237787861907989</c:v>
                      </c:pt>
                      <c:pt idx="390">
                        <c:v>0.92645808065509794</c:v>
                      </c:pt>
                      <c:pt idx="391">
                        <c:v>0.92801428483400483</c:v>
                      </c:pt>
                      <c:pt idx="392">
                        <c:v>0.92861135351370805</c:v>
                      </c:pt>
                      <c:pt idx="393">
                        <c:v>0.9325817919192424</c:v>
                      </c:pt>
                      <c:pt idx="394">
                        <c:v>0.93274847928520099</c:v>
                      </c:pt>
                      <c:pt idx="395">
                        <c:v>0.93435660247973429</c:v>
                      </c:pt>
                      <c:pt idx="396">
                        <c:v>0.93464898851510403</c:v>
                      </c:pt>
                      <c:pt idx="397">
                        <c:v>0.9331009820755064</c:v>
                      </c:pt>
                      <c:pt idx="398">
                        <c:v>0.93367209124739692</c:v>
                      </c:pt>
                      <c:pt idx="399">
                        <c:v>0.93310644723504588</c:v>
                      </c:pt>
                      <c:pt idx="400">
                        <c:v>0.93007055111078696</c:v>
                      </c:pt>
                      <c:pt idx="401">
                        <c:v>0.93060203787601481</c:v>
                      </c:pt>
                      <c:pt idx="402">
                        <c:v>0.92914693914859114</c:v>
                      </c:pt>
                      <c:pt idx="403">
                        <c:v>0.92676276329943175</c:v>
                      </c:pt>
                      <c:pt idx="404">
                        <c:v>0.92458353093300805</c:v>
                      </c:pt>
                      <c:pt idx="405">
                        <c:v>0.92301503014513697</c:v>
                      </c:pt>
                      <c:pt idx="406">
                        <c:v>0.92272401039965224</c:v>
                      </c:pt>
                      <c:pt idx="407">
                        <c:v>0.92212420914017867</c:v>
                      </c:pt>
                      <c:pt idx="408">
                        <c:v>0.91876860118285197</c:v>
                      </c:pt>
                      <c:pt idx="409">
                        <c:v>0.91481729083570618</c:v>
                      </c:pt>
                      <c:pt idx="410">
                        <c:v>0.91212843234221297</c:v>
                      </c:pt>
                      <c:pt idx="411">
                        <c:v>0.90871544020972006</c:v>
                      </c:pt>
                      <c:pt idx="412">
                        <c:v>0.90393615819232187</c:v>
                      </c:pt>
                      <c:pt idx="413">
                        <c:v>0.89864998262762408</c:v>
                      </c:pt>
                      <c:pt idx="414">
                        <c:v>0.8938324444934489</c:v>
                      </c:pt>
                      <c:pt idx="415">
                        <c:v>0.8899890710472107</c:v>
                      </c:pt>
                      <c:pt idx="416">
                        <c:v>0.88670041129424393</c:v>
                      </c:pt>
                      <c:pt idx="417">
                        <c:v>0.88231462076369871</c:v>
                      </c:pt>
                      <c:pt idx="418">
                        <c:v>0.87746975683182504</c:v>
                      </c:pt>
                      <c:pt idx="419">
                        <c:v>0.87265221869764997</c:v>
                      </c:pt>
                      <c:pt idx="420">
                        <c:v>0.86770898189406298</c:v>
                      </c:pt>
                      <c:pt idx="421">
                        <c:v>0.86237088731373879</c:v>
                      </c:pt>
                      <c:pt idx="422">
                        <c:v>0.85610644819144888</c:v>
                      </c:pt>
                      <c:pt idx="423">
                        <c:v>0.84861371446262923</c:v>
                      </c:pt>
                      <c:pt idx="424">
                        <c:v>0.84122071989540792</c:v>
                      </c:pt>
                      <c:pt idx="425">
                        <c:v>0.83498224028093115</c:v>
                      </c:pt>
                      <c:pt idx="426">
                        <c:v>0.82789939351758302</c:v>
                      </c:pt>
                      <c:pt idx="427">
                        <c:v>0.81980822481917504</c:v>
                      </c:pt>
                      <c:pt idx="428">
                        <c:v>0.81100071033411114</c:v>
                      </c:pt>
                      <c:pt idx="429">
                        <c:v>0.80451260955766235</c:v>
                      </c:pt>
                      <c:pt idx="430">
                        <c:v>0.79712412374706088</c:v>
                      </c:pt>
                      <c:pt idx="431">
                        <c:v>0.79017285069962928</c:v>
                      </c:pt>
                      <c:pt idx="432">
                        <c:v>0.78215669131590249</c:v>
                      </c:pt>
                      <c:pt idx="433">
                        <c:v>0.7744364703212463</c:v>
                      </c:pt>
                      <c:pt idx="434">
                        <c:v>0.76750309567130681</c:v>
                      </c:pt>
                      <c:pt idx="435">
                        <c:v>0.76128278771229918</c:v>
                      </c:pt>
                      <c:pt idx="436">
                        <c:v>0.75311619981224442</c:v>
                      </c:pt>
                      <c:pt idx="437">
                        <c:v>0.74545636883050104</c:v>
                      </c:pt>
                      <c:pt idx="438">
                        <c:v>0.73800885929687166</c:v>
                      </c:pt>
                      <c:pt idx="439">
                        <c:v>0.73027934753099799</c:v>
                      </c:pt>
                      <c:pt idx="440">
                        <c:v>0.72245788445587023</c:v>
                      </c:pt>
                      <c:pt idx="441">
                        <c:v>0.71396092766164543</c:v>
                      </c:pt>
                      <c:pt idx="442">
                        <c:v>0.70501651093011408</c:v>
                      </c:pt>
                      <c:pt idx="443">
                        <c:v>0.69555768605691615</c:v>
                      </c:pt>
                      <c:pt idx="444">
                        <c:v>0.686669287210666</c:v>
                      </c:pt>
                      <c:pt idx="445">
                        <c:v>0.67723929105403935</c:v>
                      </c:pt>
                      <c:pt idx="446">
                        <c:v>0.66893306832774724</c:v>
                      </c:pt>
                      <c:pt idx="447">
                        <c:v>0.6605638596377611</c:v>
                      </c:pt>
                      <c:pt idx="448">
                        <c:v>0.65265030862439066</c:v>
                      </c:pt>
                      <c:pt idx="449">
                        <c:v>0.64431225134378034</c:v>
                      </c:pt>
                      <c:pt idx="450">
                        <c:v>0.63773001319426137</c:v>
                      </c:pt>
                      <c:pt idx="451">
                        <c:v>0.63024247136700451</c:v>
                      </c:pt>
                      <c:pt idx="452">
                        <c:v>0.62273211249866967</c:v>
                      </c:pt>
                      <c:pt idx="453">
                        <c:v>0.61488236722292433</c:v>
                      </c:pt>
                      <c:pt idx="454">
                        <c:v>0.60745630844048804</c:v>
                      </c:pt>
                      <c:pt idx="455">
                        <c:v>0.60010129673206691</c:v>
                      </c:pt>
                      <c:pt idx="456">
                        <c:v>0.59289138500942262</c:v>
                      </c:pt>
                      <c:pt idx="457">
                        <c:v>0.58504519208737804</c:v>
                      </c:pt>
                      <c:pt idx="458">
                        <c:v>0.57781656219331068</c:v>
                      </c:pt>
                      <c:pt idx="459">
                        <c:v>0.57039938429512627</c:v>
                      </c:pt>
                      <c:pt idx="460">
                        <c:v>0.56290173192272108</c:v>
                      </c:pt>
                      <c:pt idx="461">
                        <c:v>0.55596302874223047</c:v>
                      </c:pt>
                      <c:pt idx="462">
                        <c:v>0.54835525340510183</c:v>
                      </c:pt>
                      <c:pt idx="463">
                        <c:v>0.54131858723986348</c:v>
                      </c:pt>
                      <c:pt idx="464">
                        <c:v>0.53452990268873557</c:v>
                      </c:pt>
                      <c:pt idx="465">
                        <c:v>0.52697322659330248</c:v>
                      </c:pt>
                      <c:pt idx="466">
                        <c:v>0.5216278906765881</c:v>
                      </c:pt>
                      <c:pt idx="467">
                        <c:v>0.51585435950994463</c:v>
                      </c:pt>
                      <c:pt idx="468">
                        <c:v>0.50868693940272081</c:v>
                      </c:pt>
                      <c:pt idx="469">
                        <c:v>0.50331072533460786</c:v>
                      </c:pt>
                      <c:pt idx="470">
                        <c:v>0.49815038506830972</c:v>
                      </c:pt>
                      <c:pt idx="471">
                        <c:v>0.49221440203435102</c:v>
                      </c:pt>
                      <c:pt idx="472">
                        <c:v>0.48773447413073567</c:v>
                      </c:pt>
                      <c:pt idx="473">
                        <c:v>0.48253041258812052</c:v>
                      </c:pt>
                      <c:pt idx="474">
                        <c:v>0.47733290923695304</c:v>
                      </c:pt>
                      <c:pt idx="475">
                        <c:v>0.47316490531406158</c:v>
                      </c:pt>
                      <c:pt idx="476">
                        <c:v>0.46744083384125162</c:v>
                      </c:pt>
                      <c:pt idx="477">
                        <c:v>0.46276579974207177</c:v>
                      </c:pt>
                      <c:pt idx="478">
                        <c:v>0.45851677482900544</c:v>
                      </c:pt>
                      <c:pt idx="479">
                        <c:v>0.45373134450712532</c:v>
                      </c:pt>
                      <c:pt idx="480">
                        <c:v>0.44839338655578959</c:v>
                      </c:pt>
                      <c:pt idx="481">
                        <c:v>0.44450287610852229</c:v>
                      </c:pt>
                      <c:pt idx="482">
                        <c:v>0.44053394062186141</c:v>
                      </c:pt>
                      <c:pt idx="483">
                        <c:v>0.43709389594964743</c:v>
                      </c:pt>
                      <c:pt idx="484">
                        <c:v>0.4332134960475284</c:v>
                      </c:pt>
                      <c:pt idx="485">
                        <c:v>0.42911339673191662</c:v>
                      </c:pt>
                      <c:pt idx="486">
                        <c:v>0.42623202799364018</c:v>
                      </c:pt>
                      <c:pt idx="487">
                        <c:v>0.42306893028109632</c:v>
                      </c:pt>
                      <c:pt idx="488">
                        <c:v>0.41973928183158254</c:v>
                      </c:pt>
                      <c:pt idx="489">
                        <c:v>0.41568440671116125</c:v>
                      </c:pt>
                      <c:pt idx="490">
                        <c:v>0.41240107548874588</c:v>
                      </c:pt>
                      <c:pt idx="491">
                        <c:v>0.40884926830394652</c:v>
                      </c:pt>
                      <c:pt idx="492">
                        <c:v>0.40588346285078297</c:v>
                      </c:pt>
                      <c:pt idx="493">
                        <c:v>0.40257717795830117</c:v>
                      </c:pt>
                      <c:pt idx="494">
                        <c:v>0.39999748602661189</c:v>
                      </c:pt>
                      <c:pt idx="495">
                        <c:v>0.39764651102165549</c:v>
                      </c:pt>
                      <c:pt idx="496">
                        <c:v>0.39648912686015236</c:v>
                      </c:pt>
                      <c:pt idx="497">
                        <c:v>0.39357565030958086</c:v>
                      </c:pt>
                      <c:pt idx="498">
                        <c:v>0.3911129127920393</c:v>
                      </c:pt>
                      <c:pt idx="499">
                        <c:v>0.3895131239658039</c:v>
                      </c:pt>
                      <c:pt idx="500">
                        <c:v>0.38665129317288177</c:v>
                      </c:pt>
                      <c:pt idx="501">
                        <c:v>0.38362195524007003</c:v>
                      </c:pt>
                      <c:pt idx="502">
                        <c:v>0.38081764525130246</c:v>
                      </c:pt>
                      <c:pt idx="503">
                        <c:v>0.37799803281582384</c:v>
                      </c:pt>
                      <c:pt idx="504">
                        <c:v>0.37669022013799253</c:v>
                      </c:pt>
                      <c:pt idx="505">
                        <c:v>0.37543241366994884</c:v>
                      </c:pt>
                      <c:pt idx="506">
                        <c:v>0.37296489413781037</c:v>
                      </c:pt>
                      <c:pt idx="507">
                        <c:v>0.37223297264646665</c:v>
                      </c:pt>
                      <c:pt idx="508">
                        <c:v>0.37159368560931949</c:v>
                      </c:pt>
                      <c:pt idx="509">
                        <c:v>0.37019925015278532</c:v>
                      </c:pt>
                      <c:pt idx="510">
                        <c:v>0.36977146478982165</c:v>
                      </c:pt>
                      <c:pt idx="511">
                        <c:v>0.36856407441853095</c:v>
                      </c:pt>
                      <c:pt idx="512">
                        <c:v>0.36647856953821184</c:v>
                      </c:pt>
                      <c:pt idx="513">
                        <c:v>0.36558187348674864</c:v>
                      </c:pt>
                      <c:pt idx="514">
                        <c:v>0.36360608168418734</c:v>
                      </c:pt>
                      <c:pt idx="515">
                        <c:v>0.36162427820613235</c:v>
                      </c:pt>
                      <c:pt idx="516">
                        <c:v>0.36073618978094413</c:v>
                      </c:pt>
                      <c:pt idx="517">
                        <c:v>0.35895181519125813</c:v>
                      </c:pt>
                      <c:pt idx="518">
                        <c:v>0.35797573769748181</c:v>
                      </c:pt>
                      <c:pt idx="519">
                        <c:v>0.35754658604463319</c:v>
                      </c:pt>
                      <c:pt idx="520">
                        <c:v>0.35715787657237769</c:v>
                      </c:pt>
                      <c:pt idx="521">
                        <c:v>0.35710773373360172</c:v>
                      </c:pt>
                      <c:pt idx="522">
                        <c:v>0.35682928385505808</c:v>
                      </c:pt>
                      <c:pt idx="523">
                        <c:v>0.35530122524778018</c:v>
                      </c:pt>
                      <c:pt idx="524">
                        <c:v>0.35397004901291701</c:v>
                      </c:pt>
                      <c:pt idx="525">
                        <c:v>0.35231028006073434</c:v>
                      </c:pt>
                      <c:pt idx="526">
                        <c:v>0.35073904669309341</c:v>
                      </c:pt>
                      <c:pt idx="527">
                        <c:v>0.34870190847469995</c:v>
                      </c:pt>
                      <c:pt idx="528">
                        <c:v>0.34658675510387826</c:v>
                      </c:pt>
                      <c:pt idx="529">
                        <c:v>0.34556804936569319</c:v>
                      </c:pt>
                      <c:pt idx="530">
                        <c:v>0.34477478145851709</c:v>
                      </c:pt>
                      <c:pt idx="531">
                        <c:v>0.34313987898223974</c:v>
                      </c:pt>
                      <c:pt idx="532">
                        <c:v>0.34259650549501308</c:v>
                      </c:pt>
                      <c:pt idx="533">
                        <c:v>0.34204274820466085</c:v>
                      </c:pt>
                      <c:pt idx="534">
                        <c:v>0.34203769293208675</c:v>
                      </c:pt>
                      <c:pt idx="535">
                        <c:v>0.34175596395781932</c:v>
                      </c:pt>
                      <c:pt idx="536">
                        <c:v>0.34076130492160844</c:v>
                      </c:pt>
                      <c:pt idx="537">
                        <c:v>0.33950486474344965</c:v>
                      </c:pt>
                      <c:pt idx="538">
                        <c:v>0.33915892014459176</c:v>
                      </c:pt>
                      <c:pt idx="539">
                        <c:v>0.33859532556706828</c:v>
                      </c:pt>
                      <c:pt idx="540">
                        <c:v>0.33732932135971533</c:v>
                      </c:pt>
                      <c:pt idx="541">
                        <c:v>0.33541624226287109</c:v>
                      </c:pt>
                      <c:pt idx="542">
                        <c:v>0.33499132610866572</c:v>
                      </c:pt>
                      <c:pt idx="543">
                        <c:v>0.33384131991254101</c:v>
                      </c:pt>
                      <c:pt idx="544">
                        <c:v>0.3326939096671977</c:v>
                      </c:pt>
                      <c:pt idx="545">
                        <c:v>0.33238581129815165</c:v>
                      </c:pt>
                      <c:pt idx="546">
                        <c:v>0.33074926927401233</c:v>
                      </c:pt>
                      <c:pt idx="547">
                        <c:v>0.33023868674402335</c:v>
                      </c:pt>
                      <c:pt idx="548">
                        <c:v>0.3292313212118827</c:v>
                      </c:pt>
                      <c:pt idx="549">
                        <c:v>0.32757086911475763</c:v>
                      </c:pt>
                      <c:pt idx="550">
                        <c:v>0.32678224659319044</c:v>
                      </c:pt>
                      <c:pt idx="551">
                        <c:v>0.32636962704794897</c:v>
                      </c:pt>
                      <c:pt idx="552">
                        <c:v>0.32446939107602296</c:v>
                      </c:pt>
                      <c:pt idx="553">
                        <c:v>0.32400225656437387</c:v>
                      </c:pt>
                      <c:pt idx="554">
                        <c:v>0.3222352338562261</c:v>
                      </c:pt>
                      <c:pt idx="555">
                        <c:v>0.32111692558543137</c:v>
                      </c:pt>
                      <c:pt idx="556">
                        <c:v>0.32006761495382424</c:v>
                      </c:pt>
                      <c:pt idx="557">
                        <c:v>0.31901147287279252</c:v>
                      </c:pt>
                      <c:pt idx="558">
                        <c:v>0.31789070528020491</c:v>
                      </c:pt>
                      <c:pt idx="559">
                        <c:v>0.3177889166837794</c:v>
                      </c:pt>
                      <c:pt idx="560">
                        <c:v>0.31707926571755968</c:v>
                      </c:pt>
                      <c:pt idx="561">
                        <c:v>0.31687910424942123</c:v>
                      </c:pt>
                      <c:pt idx="562">
                        <c:v>0.31682117355830119</c:v>
                      </c:pt>
                      <c:pt idx="563">
                        <c:v>0.31627616052321256</c:v>
                      </c:pt>
                      <c:pt idx="564">
                        <c:v>0.3153421647578914</c:v>
                      </c:pt>
                      <c:pt idx="565">
                        <c:v>0.31468170022752834</c:v>
                      </c:pt>
                      <c:pt idx="566">
                        <c:v>0.31378035879045646</c:v>
                      </c:pt>
                      <c:pt idx="567">
                        <c:v>0.31255466013470801</c:v>
                      </c:pt>
                      <c:pt idx="568">
                        <c:v>0.31144919498883122</c:v>
                      </c:pt>
                      <c:pt idx="569">
                        <c:v>0.31095268524465675</c:v>
                      </c:pt>
                      <c:pt idx="570">
                        <c:v>0.30911898759012568</c:v>
                      </c:pt>
                      <c:pt idx="571">
                        <c:v>0.30849213379093121</c:v>
                      </c:pt>
                      <c:pt idx="572">
                        <c:v>0.30835195244873981</c:v>
                      </c:pt>
                      <c:pt idx="573">
                        <c:v>0.30714114635273693</c:v>
                      </c:pt>
                      <c:pt idx="574">
                        <c:v>0.30592815419291824</c:v>
                      </c:pt>
                      <c:pt idx="575">
                        <c:v>0.3049747571112314</c:v>
                      </c:pt>
                      <c:pt idx="576">
                        <c:v>0.30338138984745505</c:v>
                      </c:pt>
                      <c:pt idx="577">
                        <c:v>0.3030817624756954</c:v>
                      </c:pt>
                      <c:pt idx="578">
                        <c:v>0.30234055021313444</c:v>
                      </c:pt>
                      <c:pt idx="579">
                        <c:v>0.3011029648353874</c:v>
                      </c:pt>
                      <c:pt idx="580">
                        <c:v>0.30043307290481841</c:v>
                      </c:pt>
                      <c:pt idx="581">
                        <c:v>0.29942734692053974</c:v>
                      </c:pt>
                      <c:pt idx="582">
                        <c:v>0.29957162713238572</c:v>
                      </c:pt>
                      <c:pt idx="583">
                        <c:v>0.29888684264207127</c:v>
                      </c:pt>
                      <c:pt idx="584">
                        <c:v>0.29865416347467194</c:v>
                      </c:pt>
                      <c:pt idx="585">
                        <c:v>0.29843378091623679</c:v>
                      </c:pt>
                      <c:pt idx="586">
                        <c:v>0.29782086327386836</c:v>
                      </c:pt>
                      <c:pt idx="587">
                        <c:v>0.29734689731279473</c:v>
                      </c:pt>
                      <c:pt idx="588">
                        <c:v>0.29760512610104178</c:v>
                      </c:pt>
                      <c:pt idx="589">
                        <c:v>0.29609400948833675</c:v>
                      </c:pt>
                      <c:pt idx="590">
                        <c:v>0.29576145453035085</c:v>
                      </c:pt>
                      <c:pt idx="591">
                        <c:v>0.29529718922746007</c:v>
                      </c:pt>
                      <c:pt idx="592">
                        <c:v>0.29447577574865513</c:v>
                      </c:pt>
                      <c:pt idx="593">
                        <c:v>0.29418325308429699</c:v>
                      </c:pt>
                      <c:pt idx="594">
                        <c:v>0.2941294212628317</c:v>
                      </c:pt>
                      <c:pt idx="595">
                        <c:v>0.29375683401121805</c:v>
                      </c:pt>
                      <c:pt idx="596">
                        <c:v>0.29435280965901367</c:v>
                      </c:pt>
                      <c:pt idx="597">
                        <c:v>0.29405031307849572</c:v>
                      </c:pt>
                      <c:pt idx="598">
                        <c:v>0.29342878780985238</c:v>
                      </c:pt>
                      <c:pt idx="599">
                        <c:v>0.29283691103171144</c:v>
                      </c:pt>
                      <c:pt idx="600">
                        <c:v>0.29208025969345103</c:v>
                      </c:pt>
                      <c:pt idx="601">
                        <c:v>0.29148455730363243</c:v>
                      </c:pt>
                      <c:pt idx="602">
                        <c:v>0.29195169181528141</c:v>
                      </c:pt>
                      <c:pt idx="603">
                        <c:v>0.29191890085804373</c:v>
                      </c:pt>
                      <c:pt idx="604">
                        <c:v>0.29248263206455555</c:v>
                      </c:pt>
                      <c:pt idx="605">
                        <c:v>0.29387624774715876</c:v>
                      </c:pt>
                      <c:pt idx="606">
                        <c:v>0.29506847230072691</c:v>
                      </c:pt>
                      <c:pt idx="607">
                        <c:v>0.29586419952969567</c:v>
                      </c:pt>
                      <c:pt idx="608">
                        <c:v>0.29670870330755555</c:v>
                      </c:pt>
                      <c:pt idx="609">
                        <c:v>0.29698346420340993</c:v>
                      </c:pt>
                      <c:pt idx="610">
                        <c:v>0.29705369150349409</c:v>
                      </c:pt>
                      <c:pt idx="611">
                        <c:v>0.29779845611975586</c:v>
                      </c:pt>
                      <c:pt idx="612">
                        <c:v>0.2976004807154331</c:v>
                      </c:pt>
                      <c:pt idx="613">
                        <c:v>0.29729238234638705</c:v>
                      </c:pt>
                      <c:pt idx="614">
                        <c:v>0.29803345797995956</c:v>
                      </c:pt>
                      <c:pt idx="615">
                        <c:v>0.29862287543630756</c:v>
                      </c:pt>
                      <c:pt idx="616">
                        <c:v>0.29926489505322451</c:v>
                      </c:pt>
                      <c:pt idx="617">
                        <c:v>0.30001840392474965</c:v>
                      </c:pt>
                      <c:pt idx="618">
                        <c:v>0.30073761892016371</c:v>
                      </c:pt>
                      <c:pt idx="619">
                        <c:v>0.3016446987747522</c:v>
                      </c:pt>
                      <c:pt idx="620">
                        <c:v>0.3030984312122913</c:v>
                      </c:pt>
                      <c:pt idx="621">
                        <c:v>0.30441307533954692</c:v>
                      </c:pt>
                      <c:pt idx="622">
                        <c:v>0.30531195745482592</c:v>
                      </c:pt>
                      <c:pt idx="623">
                        <c:v>0.30647098116419103</c:v>
                      </c:pt>
                      <c:pt idx="624">
                        <c:v>0.30730551102589115</c:v>
                      </c:pt>
                      <c:pt idx="625">
                        <c:v>0.30813252629322407</c:v>
                      </c:pt>
                      <c:pt idx="626">
                        <c:v>0.309638587633355</c:v>
                      </c:pt>
                      <c:pt idx="627">
                        <c:v>0.31076645993334417</c:v>
                      </c:pt>
                      <c:pt idx="628">
                        <c:v>0.31154647482863645</c:v>
                      </c:pt>
                      <c:pt idx="629">
                        <c:v>0.31257050909737288</c:v>
                      </c:pt>
                      <c:pt idx="630">
                        <c:v>0.31337689338744396</c:v>
                      </c:pt>
                      <c:pt idx="631">
                        <c:v>0.31507806092313922</c:v>
                      </c:pt>
                      <c:pt idx="632">
                        <c:v>0.31586258457505179</c:v>
                      </c:pt>
                      <c:pt idx="633">
                        <c:v>0.31639174864747555</c:v>
                      </c:pt>
                      <c:pt idx="634">
                        <c:v>0.31692870057224315</c:v>
                      </c:pt>
                      <c:pt idx="635">
                        <c:v>0.31828146418728781</c:v>
                      </c:pt>
                      <c:pt idx="636">
                        <c:v>0.31967521649887953</c:v>
                      </c:pt>
                      <c:pt idx="637">
                        <c:v>0.32103139583863621</c:v>
                      </c:pt>
                      <c:pt idx="638">
                        <c:v>0.32201731061958377</c:v>
                      </c:pt>
                      <c:pt idx="639">
                        <c:v>0.32277888060142984</c:v>
                      </c:pt>
                      <c:pt idx="640">
                        <c:v>0.32394637530808124</c:v>
                      </c:pt>
                      <c:pt idx="641">
                        <c:v>0.32554370481252382</c:v>
                      </c:pt>
                      <c:pt idx="642">
                        <c:v>0.32639012139622259</c:v>
                      </c:pt>
                      <c:pt idx="643">
                        <c:v>0.32720934881121166</c:v>
                      </c:pt>
                      <c:pt idx="644">
                        <c:v>0.32790451710465141</c:v>
                      </c:pt>
                      <c:pt idx="645">
                        <c:v>0.32881706211877948</c:v>
                      </c:pt>
                      <c:pt idx="646">
                        <c:v>0.33051768313852087</c:v>
                      </c:pt>
                      <c:pt idx="647">
                        <c:v>0.33216611188465889</c:v>
                      </c:pt>
                      <c:pt idx="648">
                        <c:v>0.33298889165334877</c:v>
                      </c:pt>
                      <c:pt idx="649">
                        <c:v>0.33416349106740173</c:v>
                      </c:pt>
                      <c:pt idx="650">
                        <c:v>0.33532948285517983</c:v>
                      </c:pt>
                      <c:pt idx="651">
                        <c:v>0.3365620129603526</c:v>
                      </c:pt>
                      <c:pt idx="652">
                        <c:v>0.33759438159738692</c:v>
                      </c:pt>
                      <c:pt idx="653">
                        <c:v>0.3385617148358997</c:v>
                      </c:pt>
                      <c:pt idx="654">
                        <c:v>0.33938545100750905</c:v>
                      </c:pt>
                      <c:pt idx="655">
                        <c:v>0.34017175083627199</c:v>
                      </c:pt>
                      <c:pt idx="656">
                        <c:v>0.34057999825388158</c:v>
                      </c:pt>
                      <c:pt idx="657">
                        <c:v>0.34199246873689648</c:v>
                      </c:pt>
                      <c:pt idx="658">
                        <c:v>0.34286498145739686</c:v>
                      </c:pt>
                      <c:pt idx="659">
                        <c:v>0.34335206380136551</c:v>
                      </c:pt>
                      <c:pt idx="660">
                        <c:v>0.3440738747475609</c:v>
                      </c:pt>
                      <c:pt idx="661">
                        <c:v>0.34458800963125069</c:v>
                      </c:pt>
                      <c:pt idx="662">
                        <c:v>0.34590962183691942</c:v>
                      </c:pt>
                      <c:pt idx="663">
                        <c:v>0.34758496649378995</c:v>
                      </c:pt>
                      <c:pt idx="664">
                        <c:v>0.3475876990735598</c:v>
                      </c:pt>
                      <c:pt idx="665">
                        <c:v>0.34838602225330983</c:v>
                      </c:pt>
                      <c:pt idx="666">
                        <c:v>0.34977116693862664</c:v>
                      </c:pt>
                      <c:pt idx="667">
                        <c:v>0.35081542229765961</c:v>
                      </c:pt>
                      <c:pt idx="668">
                        <c:v>0.35120180907711085</c:v>
                      </c:pt>
                      <c:pt idx="669">
                        <c:v>0.35174518256433757</c:v>
                      </c:pt>
                      <c:pt idx="670">
                        <c:v>0.35219428204950592</c:v>
                      </c:pt>
                      <c:pt idx="671">
                        <c:v>0.35303919571433112</c:v>
                      </c:pt>
                      <c:pt idx="672">
                        <c:v>0.35417212328689446</c:v>
                      </c:pt>
                      <c:pt idx="673">
                        <c:v>0.35468653142856121</c:v>
                      </c:pt>
                      <c:pt idx="674">
                        <c:v>0.35504600229727978</c:v>
                      </c:pt>
                      <c:pt idx="675">
                        <c:v>0.3569119443930947</c:v>
                      </c:pt>
                      <c:pt idx="676">
                        <c:v>0.35812876216459122</c:v>
                      </c:pt>
                      <c:pt idx="677">
                        <c:v>0.35904349324253515</c:v>
                      </c:pt>
                      <c:pt idx="678">
                        <c:v>0.36009034455234945</c:v>
                      </c:pt>
                      <c:pt idx="679">
                        <c:v>0.36078646924870872</c:v>
                      </c:pt>
                      <c:pt idx="680">
                        <c:v>0.36169915089182519</c:v>
                      </c:pt>
                      <c:pt idx="681">
                        <c:v>0.36277086867754477</c:v>
                      </c:pt>
                      <c:pt idx="682">
                        <c:v>0.36281595624374657</c:v>
                      </c:pt>
                      <c:pt idx="683">
                        <c:v>0.36302076309749398</c:v>
                      </c:pt>
                      <c:pt idx="684">
                        <c:v>0.36309167354252059</c:v>
                      </c:pt>
                      <c:pt idx="685">
                        <c:v>0.36372932103180577</c:v>
                      </c:pt>
                      <c:pt idx="686">
                        <c:v>0.36417145243856097</c:v>
                      </c:pt>
                      <c:pt idx="687">
                        <c:v>0.36425342983165537</c:v>
                      </c:pt>
                      <c:pt idx="688">
                        <c:v>0.36437243368063055</c:v>
                      </c:pt>
                      <c:pt idx="689">
                        <c:v>0.36470662818647837</c:v>
                      </c:pt>
                      <c:pt idx="690">
                        <c:v>0.36526407445951958</c:v>
                      </c:pt>
                      <c:pt idx="691">
                        <c:v>0.36578258147084119</c:v>
                      </c:pt>
                      <c:pt idx="692">
                        <c:v>0.36585636112462611</c:v>
                      </c:pt>
                      <c:pt idx="693">
                        <c:v>0.36585021282014385</c:v>
                      </c:pt>
                      <c:pt idx="694">
                        <c:v>0.36637787397369426</c:v>
                      </c:pt>
                      <c:pt idx="695">
                        <c:v>0.36678612139130401</c:v>
                      </c:pt>
                      <c:pt idx="696">
                        <c:v>0.36665837328706535</c:v>
                      </c:pt>
                      <c:pt idx="697">
                        <c:v>0.36677778702300595</c:v>
                      </c:pt>
                      <c:pt idx="698">
                        <c:v>0.3673453438411956</c:v>
                      </c:pt>
                      <c:pt idx="699">
                        <c:v>0.36792205480161405</c:v>
                      </c:pt>
                      <c:pt idx="700">
                        <c:v>0.3682011878251002</c:v>
                      </c:pt>
                      <c:pt idx="701">
                        <c:v>0.36900907503404445</c:v>
                      </c:pt>
                      <c:pt idx="702">
                        <c:v>0.37013038914258611</c:v>
                      </c:pt>
                      <c:pt idx="703">
                        <c:v>0.37136305587674756</c:v>
                      </c:pt>
                      <c:pt idx="704">
                        <c:v>0.37220701313865345</c:v>
                      </c:pt>
                      <c:pt idx="705">
                        <c:v>0.3727808548903136</c:v>
                      </c:pt>
                      <c:pt idx="706">
                        <c:v>0.37317298008728128</c:v>
                      </c:pt>
                      <c:pt idx="707">
                        <c:v>0.37272442711806697</c:v>
                      </c:pt>
                      <c:pt idx="708">
                        <c:v>0.3730721478937753</c:v>
                      </c:pt>
                      <c:pt idx="709">
                        <c:v>0.37303307200306707</c:v>
                      </c:pt>
                      <c:pt idx="710">
                        <c:v>0.37314182867790552</c:v>
                      </c:pt>
                      <c:pt idx="711">
                        <c:v>0.37328105361717728</c:v>
                      </c:pt>
                      <c:pt idx="712">
                        <c:v>0.37331411783239205</c:v>
                      </c:pt>
                      <c:pt idx="713">
                        <c:v>0.37421696218833728</c:v>
                      </c:pt>
                      <c:pt idx="714">
                        <c:v>0.37599067971692113</c:v>
                      </c:pt>
                      <c:pt idx="715">
                        <c:v>0.37685308189227323</c:v>
                      </c:pt>
                      <c:pt idx="716">
                        <c:v>0.37761191929434962</c:v>
                      </c:pt>
                      <c:pt idx="717">
                        <c:v>0.37908764899903546</c:v>
                      </c:pt>
                      <c:pt idx="718">
                        <c:v>0.380621172765853</c:v>
                      </c:pt>
                      <c:pt idx="719">
                        <c:v>0.38265161616381055</c:v>
                      </c:pt>
                      <c:pt idx="720">
                        <c:v>0.38441809235600444</c:v>
                      </c:pt>
                      <c:pt idx="721">
                        <c:v>0.38628225827496876</c:v>
                      </c:pt>
                      <c:pt idx="722">
                        <c:v>0.38796948965383815</c:v>
                      </c:pt>
                      <c:pt idx="723">
                        <c:v>0.39011593106302417</c:v>
                      </c:pt>
                      <c:pt idx="724">
                        <c:v>0.3918110869232258</c:v>
                      </c:pt>
                      <c:pt idx="725">
                        <c:v>0.39374998889889479</c:v>
                      </c:pt>
                      <c:pt idx="726">
                        <c:v>0.3950743336843332</c:v>
                      </c:pt>
                      <c:pt idx="727">
                        <c:v>0.39628076765270442</c:v>
                      </c:pt>
                      <c:pt idx="728">
                        <c:v>0.39794039997589864</c:v>
                      </c:pt>
                      <c:pt idx="729">
                        <c:v>0.40009982113899123</c:v>
                      </c:pt>
                      <c:pt idx="730">
                        <c:v>0.40151693700761482</c:v>
                      </c:pt>
                      <c:pt idx="731">
                        <c:v>0.40279892680662116</c:v>
                      </c:pt>
                      <c:pt idx="732">
                        <c:v>0.4044496782455636</c:v>
                      </c:pt>
                      <c:pt idx="733">
                        <c:v>0.4064466475413408</c:v>
                      </c:pt>
                      <c:pt idx="734">
                        <c:v>0.40833089792161353</c:v>
                      </c:pt>
                      <c:pt idx="735">
                        <c:v>0.41051860128532358</c:v>
                      </c:pt>
                      <c:pt idx="736">
                        <c:v>0.41227032154676047</c:v>
                      </c:pt>
                      <c:pt idx="737">
                        <c:v>0.4143442129630579</c:v>
                      </c:pt>
                      <c:pt idx="738">
                        <c:v>0.41674355462993967</c:v>
                      </c:pt>
                      <c:pt idx="739">
                        <c:v>0.41912786710808758</c:v>
                      </c:pt>
                      <c:pt idx="740">
                        <c:v>0.42117347632376761</c:v>
                      </c:pt>
                      <c:pt idx="741">
                        <c:v>0.42365219943296245</c:v>
                      </c:pt>
                      <c:pt idx="742">
                        <c:v>0.42536074493403631</c:v>
                      </c:pt>
                      <c:pt idx="743">
                        <c:v>0.42764272229980471</c:v>
                      </c:pt>
                      <c:pt idx="744">
                        <c:v>0.4300016217860933</c:v>
                      </c:pt>
                      <c:pt idx="745">
                        <c:v>0.43235437296790008</c:v>
                      </c:pt>
                      <c:pt idx="746">
                        <c:v>0.43429983313501636</c:v>
                      </c:pt>
                      <c:pt idx="747">
                        <c:v>0.43643753028893884</c:v>
                      </c:pt>
                      <c:pt idx="748">
                        <c:v>0.43817531439354962</c:v>
                      </c:pt>
                      <c:pt idx="749">
                        <c:v>0.4408257801412771</c:v>
                      </c:pt>
                      <c:pt idx="750">
                        <c:v>0.44291961938989427</c:v>
                      </c:pt>
                      <c:pt idx="751">
                        <c:v>0.44558702713219439</c:v>
                      </c:pt>
                      <c:pt idx="752">
                        <c:v>0.44776270714491734</c:v>
                      </c:pt>
                      <c:pt idx="753">
                        <c:v>0.45006668177783288</c:v>
                      </c:pt>
                      <c:pt idx="754">
                        <c:v>0.4524977213700444</c:v>
                      </c:pt>
                      <c:pt idx="755">
                        <c:v>0.455016476772867</c:v>
                      </c:pt>
                      <c:pt idx="756">
                        <c:v>0.45680754618298908</c:v>
                      </c:pt>
                      <c:pt idx="757">
                        <c:v>0.45879850380327286</c:v>
                      </c:pt>
                      <c:pt idx="758">
                        <c:v>0.46016479368817798</c:v>
                      </c:pt>
                      <c:pt idx="759">
                        <c:v>0.46233254921956851</c:v>
                      </c:pt>
                      <c:pt idx="760">
                        <c:v>0.46426038424716948</c:v>
                      </c:pt>
                      <c:pt idx="761">
                        <c:v>0.46555808637985246</c:v>
                      </c:pt>
                      <c:pt idx="762">
                        <c:v>0.4676558878691357</c:v>
                      </c:pt>
                      <c:pt idx="763">
                        <c:v>0.46902491033381055</c:v>
                      </c:pt>
                      <c:pt idx="764">
                        <c:v>0.47052659954630982</c:v>
                      </c:pt>
                      <c:pt idx="765">
                        <c:v>0.47260172062350375</c:v>
                      </c:pt>
                      <c:pt idx="766">
                        <c:v>0.47405695597991604</c:v>
                      </c:pt>
                      <c:pt idx="767">
                        <c:v>0.47483601447228901</c:v>
                      </c:pt>
                      <c:pt idx="768">
                        <c:v>0.4767219044004235</c:v>
                      </c:pt>
                      <c:pt idx="769">
                        <c:v>0.47772681061077127</c:v>
                      </c:pt>
                      <c:pt idx="770">
                        <c:v>0.4797185880049859</c:v>
                      </c:pt>
                      <c:pt idx="771">
                        <c:v>0.48097038279753601</c:v>
                      </c:pt>
                      <c:pt idx="772">
                        <c:v>0.48159723659673043</c:v>
                      </c:pt>
                      <c:pt idx="773">
                        <c:v>0.48230934688474303</c:v>
                      </c:pt>
                      <c:pt idx="774">
                        <c:v>0.48337833209069264</c:v>
                      </c:pt>
                      <c:pt idx="775">
                        <c:v>0.48396802280501772</c:v>
                      </c:pt>
                      <c:pt idx="776">
                        <c:v>0.48391692356332222</c:v>
                      </c:pt>
                      <c:pt idx="777">
                        <c:v>0.4840525961488934</c:v>
                      </c:pt>
                      <c:pt idx="778">
                        <c:v>0.48417733841538518</c:v>
                      </c:pt>
                      <c:pt idx="779">
                        <c:v>0.4845113962922446</c:v>
                      </c:pt>
                      <c:pt idx="780">
                        <c:v>0.48460922264800371</c:v>
                      </c:pt>
                      <c:pt idx="781">
                        <c:v>0.48489628015282227</c:v>
                      </c:pt>
                      <c:pt idx="782">
                        <c:v>0.4851978203304208</c:v>
                      </c:pt>
                      <c:pt idx="783">
                        <c:v>0.48581360718154748</c:v>
                      </c:pt>
                      <c:pt idx="784">
                        <c:v>0.48668775944990983</c:v>
                      </c:pt>
                      <c:pt idx="785">
                        <c:v>0.48737227068224726</c:v>
                      </c:pt>
                      <c:pt idx="786">
                        <c:v>0.48787465547292697</c:v>
                      </c:pt>
                      <c:pt idx="787">
                        <c:v>0.48812728247264586</c:v>
                      </c:pt>
                      <c:pt idx="788">
                        <c:v>0.48852364316825675</c:v>
                      </c:pt>
                      <c:pt idx="789">
                        <c:v>0.48887245697587317</c:v>
                      </c:pt>
                      <c:pt idx="790">
                        <c:v>0.48874621179050781</c:v>
                      </c:pt>
                      <c:pt idx="791">
                        <c:v>0.48812127079715217</c:v>
                      </c:pt>
                      <c:pt idx="792">
                        <c:v>0.48714095780473282</c:v>
                      </c:pt>
                      <c:pt idx="793">
                        <c:v>0.48695650867027068</c:v>
                      </c:pt>
                      <c:pt idx="794">
                        <c:v>0.48710748370255263</c:v>
                      </c:pt>
                      <c:pt idx="795">
                        <c:v>0.48706840781184446</c:v>
                      </c:pt>
                      <c:pt idx="796">
                        <c:v>0.48588164841781578</c:v>
                      </c:pt>
                      <c:pt idx="797">
                        <c:v>0.48576742658343774</c:v>
                      </c:pt>
                      <c:pt idx="798">
                        <c:v>0.48504506912128842</c:v>
                      </c:pt>
                      <c:pt idx="799">
                        <c:v>0.48540167078124868</c:v>
                      </c:pt>
                      <c:pt idx="800">
                        <c:v>0.4850595517940684</c:v>
                      </c:pt>
                      <c:pt idx="801">
                        <c:v>0.48450770730955522</c:v>
                      </c:pt>
                      <c:pt idx="802">
                        <c:v>0.48454323084656281</c:v>
                      </c:pt>
                      <c:pt idx="803">
                        <c:v>0.48555223592656521</c:v>
                      </c:pt>
                      <c:pt idx="804">
                        <c:v>0.48551384318079932</c:v>
                      </c:pt>
                      <c:pt idx="805">
                        <c:v>0.48554731728297951</c:v>
                      </c:pt>
                      <c:pt idx="806">
                        <c:v>0.4859983295739867</c:v>
                      </c:pt>
                      <c:pt idx="807">
                        <c:v>0.48599901271892915</c:v>
                      </c:pt>
                      <c:pt idx="808">
                        <c:v>0.48510067711960403</c:v>
                      </c:pt>
                      <c:pt idx="809">
                        <c:v>0.4844042791652679</c:v>
                      </c:pt>
                      <c:pt idx="810">
                        <c:v>0.48346960025500446</c:v>
                      </c:pt>
                      <c:pt idx="811">
                        <c:v>0.48323172918604235</c:v>
                      </c:pt>
                      <c:pt idx="812">
                        <c:v>0.48264777688923388</c:v>
                      </c:pt>
                      <c:pt idx="813">
                        <c:v>0.481755316336414</c:v>
                      </c:pt>
                      <c:pt idx="814">
                        <c:v>0.48120934689840583</c:v>
                      </c:pt>
                      <c:pt idx="815">
                        <c:v>0.48156417238151566</c:v>
                      </c:pt>
                      <c:pt idx="816">
                        <c:v>0.48082418977985109</c:v>
                      </c:pt>
                      <c:pt idx="817">
                        <c:v>0.48124227448463214</c:v>
                      </c:pt>
                      <c:pt idx="818">
                        <c:v>0.48068209563182085</c:v>
                      </c:pt>
                      <c:pt idx="819">
                        <c:v>0.48173796445487571</c:v>
                      </c:pt>
                      <c:pt idx="820">
                        <c:v>0.48179685154891505</c:v>
                      </c:pt>
                      <c:pt idx="821">
                        <c:v>0.48230101251644508</c:v>
                      </c:pt>
                      <c:pt idx="822">
                        <c:v>0.48299782035774663</c:v>
                      </c:pt>
                      <c:pt idx="823">
                        <c:v>0.48365186332565063</c:v>
                      </c:pt>
                      <c:pt idx="824">
                        <c:v>0.48328583426548455</c:v>
                      </c:pt>
                      <c:pt idx="825">
                        <c:v>0.48455921643821614</c:v>
                      </c:pt>
                      <c:pt idx="826">
                        <c:v>0.48469010700919019</c:v>
                      </c:pt>
                      <c:pt idx="827">
                        <c:v>0.48585568891000258</c:v>
                      </c:pt>
                      <c:pt idx="828">
                        <c:v>0.48652366803473285</c:v>
                      </c:pt>
                      <c:pt idx="829">
                        <c:v>0.48708972193404892</c:v>
                      </c:pt>
                      <c:pt idx="830">
                        <c:v>0.48868951076028433</c:v>
                      </c:pt>
                      <c:pt idx="831">
                        <c:v>0.49080780659784112</c:v>
                      </c:pt>
                      <c:pt idx="832">
                        <c:v>0.49278824378601116</c:v>
                      </c:pt>
                      <c:pt idx="833">
                        <c:v>0.49450758297717579</c:v>
                      </c:pt>
                      <c:pt idx="834">
                        <c:v>0.49641123467381398</c:v>
                      </c:pt>
                      <c:pt idx="835">
                        <c:v>0.49894133028268134</c:v>
                      </c:pt>
                      <c:pt idx="836">
                        <c:v>0.5009019562675201</c:v>
                      </c:pt>
                      <c:pt idx="837">
                        <c:v>0.50344708106512148</c:v>
                      </c:pt>
                      <c:pt idx="838">
                        <c:v>0.50571607867698321</c:v>
                      </c:pt>
                      <c:pt idx="839">
                        <c:v>0.50822854914633531</c:v>
                      </c:pt>
                      <c:pt idx="840">
                        <c:v>0.51209446637567435</c:v>
                      </c:pt>
                      <c:pt idx="841">
                        <c:v>0.51529500043106446</c:v>
                      </c:pt>
                      <c:pt idx="842">
                        <c:v>0.51839251622913285</c:v>
                      </c:pt>
                      <c:pt idx="843">
                        <c:v>0.52253920602981985</c:v>
                      </c:pt>
                      <c:pt idx="844">
                        <c:v>0.52618610699060864</c:v>
                      </c:pt>
                      <c:pt idx="845">
                        <c:v>0.53042228877875675</c:v>
                      </c:pt>
                      <c:pt idx="846">
                        <c:v>0.53450954496945036</c:v>
                      </c:pt>
                      <c:pt idx="847">
                        <c:v>0.53796707815219125</c:v>
                      </c:pt>
                      <c:pt idx="848">
                        <c:v>0.54214983800583982</c:v>
                      </c:pt>
                      <c:pt idx="849">
                        <c:v>0.54636730162256486</c:v>
                      </c:pt>
                      <c:pt idx="850">
                        <c:v>0.55086909016433871</c:v>
                      </c:pt>
                      <c:pt idx="851">
                        <c:v>0.55568444223469837</c:v>
                      </c:pt>
                      <c:pt idx="852">
                        <c:v>0.56001093578423888</c:v>
                      </c:pt>
                      <c:pt idx="853">
                        <c:v>0.56400624066567839</c:v>
                      </c:pt>
                      <c:pt idx="854">
                        <c:v>0.56898513763526104</c:v>
                      </c:pt>
                      <c:pt idx="855">
                        <c:v>0.5733284365503859</c:v>
                      </c:pt>
                      <c:pt idx="856">
                        <c:v>0.57825254529558379</c:v>
                      </c:pt>
                      <c:pt idx="857">
                        <c:v>0.5829038059507663</c:v>
                      </c:pt>
                      <c:pt idx="858">
                        <c:v>0.58630627765114551</c:v>
                      </c:pt>
                      <c:pt idx="859">
                        <c:v>0.5908836220235546</c:v>
                      </c:pt>
                      <c:pt idx="860">
                        <c:v>0.59529154645023541</c:v>
                      </c:pt>
                      <c:pt idx="861">
                        <c:v>0.59841201591837012</c:v>
                      </c:pt>
                      <c:pt idx="862">
                        <c:v>0.60314320453181958</c:v>
                      </c:pt>
                      <c:pt idx="863">
                        <c:v>0.60755727726298248</c:v>
                      </c:pt>
                      <c:pt idx="864">
                        <c:v>0.61266159964399958</c:v>
                      </c:pt>
                      <c:pt idx="865">
                        <c:v>0.61896579780194017</c:v>
                      </c:pt>
                      <c:pt idx="866">
                        <c:v>0.62460447615694348</c:v>
                      </c:pt>
                      <c:pt idx="867">
                        <c:v>0.63073406246759334</c:v>
                      </c:pt>
                      <c:pt idx="868">
                        <c:v>0.63731957971283593</c:v>
                      </c:pt>
                      <c:pt idx="869">
                        <c:v>0.64224669429578085</c:v>
                      </c:pt>
                      <c:pt idx="870">
                        <c:v>0.64801298412603436</c:v>
                      </c:pt>
                      <c:pt idx="871">
                        <c:v>0.65352924290735015</c:v>
                      </c:pt>
                      <c:pt idx="872">
                        <c:v>0.65902377767949594</c:v>
                      </c:pt>
                      <c:pt idx="873">
                        <c:v>0.66543399993250529</c:v>
                      </c:pt>
                      <c:pt idx="874">
                        <c:v>0.67209370671849822</c:v>
                      </c:pt>
                      <c:pt idx="875">
                        <c:v>0.67850543189038093</c:v>
                      </c:pt>
                      <c:pt idx="876">
                        <c:v>0.6869879060118258</c:v>
                      </c:pt>
                      <c:pt idx="877">
                        <c:v>0.69491225071528695</c:v>
                      </c:pt>
                      <c:pt idx="878">
                        <c:v>0.70352862124545246</c:v>
                      </c:pt>
                      <c:pt idx="879">
                        <c:v>0.71219773056517532</c:v>
                      </c:pt>
                      <c:pt idx="880">
                        <c:v>0.72019968053409922</c:v>
                      </c:pt>
                      <c:pt idx="881">
                        <c:v>0.72777685097780598</c:v>
                      </c:pt>
                      <c:pt idx="882">
                        <c:v>0.73653832149374832</c:v>
                      </c:pt>
                      <c:pt idx="883">
                        <c:v>0.74401643592079936</c:v>
                      </c:pt>
                      <c:pt idx="884">
                        <c:v>0.75196906282487819</c:v>
                      </c:pt>
                      <c:pt idx="885">
                        <c:v>0.76011925524631396</c:v>
                      </c:pt>
                      <c:pt idx="886">
                        <c:v>0.76770052455967552</c:v>
                      </c:pt>
                      <c:pt idx="887">
                        <c:v>0.77588173176149888</c:v>
                      </c:pt>
                      <c:pt idx="888">
                        <c:v>0.7845768005890349</c:v>
                      </c:pt>
                      <c:pt idx="889">
                        <c:v>0.79234142600495072</c:v>
                      </c:pt>
                      <c:pt idx="890">
                        <c:v>0.80113678051003867</c:v>
                      </c:pt>
                      <c:pt idx="891">
                        <c:v>0.80947073892099441</c:v>
                      </c:pt>
                      <c:pt idx="892">
                        <c:v>0.8170223597438534</c:v>
                      </c:pt>
                      <c:pt idx="893">
                        <c:v>0.82506297571651999</c:v>
                      </c:pt>
                      <c:pt idx="894">
                        <c:v>0.83334679128869971</c:v>
                      </c:pt>
                      <c:pt idx="895">
                        <c:v>0.84147484981400011</c:v>
                      </c:pt>
                      <c:pt idx="896">
                        <c:v>0.8505565786789645</c:v>
                      </c:pt>
                      <c:pt idx="897">
                        <c:v>0.85979406459080798</c:v>
                      </c:pt>
                      <c:pt idx="898">
                        <c:v>0.86803415888667057</c:v>
                      </c:pt>
                      <c:pt idx="899">
                        <c:v>0.8752768615665526</c:v>
                      </c:pt>
                      <c:pt idx="900">
                        <c:v>0.88307291164982082</c:v>
                      </c:pt>
                      <c:pt idx="901">
                        <c:v>0.88988659930584291</c:v>
                      </c:pt>
                      <c:pt idx="902">
                        <c:v>0.89737523416500775</c:v>
                      </c:pt>
                      <c:pt idx="903">
                        <c:v>0.90350031171903711</c:v>
                      </c:pt>
                      <c:pt idx="904">
                        <c:v>0.90850503156744467</c:v>
                      </c:pt>
                      <c:pt idx="905">
                        <c:v>0.91389777774316516</c:v>
                      </c:pt>
                      <c:pt idx="906">
                        <c:v>0.92064998235436613</c:v>
                      </c:pt>
                      <c:pt idx="907">
                        <c:v>0.92664936123898445</c:v>
                      </c:pt>
                      <c:pt idx="908">
                        <c:v>0.93187268746897667</c:v>
                      </c:pt>
                      <c:pt idx="909">
                        <c:v>0.93624481510067326</c:v>
                      </c:pt>
                      <c:pt idx="910">
                        <c:v>0.94227015349310472</c:v>
                      </c:pt>
                      <c:pt idx="911">
                        <c:v>0.94694013231971041</c:v>
                      </c:pt>
                      <c:pt idx="912">
                        <c:v>0.95141063282311988</c:v>
                      </c:pt>
                      <c:pt idx="913">
                        <c:v>0.95637299768509498</c:v>
                      </c:pt>
                      <c:pt idx="914">
                        <c:v>0.96042951235337848</c:v>
                      </c:pt>
                      <c:pt idx="915">
                        <c:v>0.96515414277538003</c:v>
                      </c:pt>
                      <c:pt idx="916">
                        <c:v>0.96884312546462414</c:v>
                      </c:pt>
                      <c:pt idx="917">
                        <c:v>0.97132567418549642</c:v>
                      </c:pt>
                      <c:pt idx="918">
                        <c:v>0.97562675474317773</c:v>
                      </c:pt>
                      <c:pt idx="919">
                        <c:v>0.98065060264997383</c:v>
                      </c:pt>
                      <c:pt idx="920">
                        <c:v>0.98329300728738045</c:v>
                      </c:pt>
                      <c:pt idx="921">
                        <c:v>0.98693963499019199</c:v>
                      </c:pt>
                      <c:pt idx="922">
                        <c:v>0.98912706509592541</c:v>
                      </c:pt>
                      <c:pt idx="923">
                        <c:v>0.99257011560588593</c:v>
                      </c:pt>
                      <c:pt idx="924">
                        <c:v>0.99458949205577563</c:v>
                      </c:pt>
                      <c:pt idx="925">
                        <c:v>0.99592572356321296</c:v>
                      </c:pt>
                      <c:pt idx="926">
                        <c:v>0.99682064343782584</c:v>
                      </c:pt>
                      <c:pt idx="927">
                        <c:v>0.9984984474164893</c:v>
                      </c:pt>
                      <c:pt idx="928">
                        <c:v>0.99825798039674596</c:v>
                      </c:pt>
                      <c:pt idx="929">
                        <c:v>0.99952043225039822</c:v>
                      </c:pt>
                      <c:pt idx="930">
                        <c:v>1</c:v>
                      </c:pt>
                      <c:pt idx="931">
                        <c:v>1.0008197739309432</c:v>
                      </c:pt>
                      <c:pt idx="932">
                        <c:v>1.0012761147525013</c:v>
                      </c:pt>
                      <c:pt idx="933">
                        <c:v>1.0021532728586104</c:v>
                      </c:pt>
                      <c:pt idx="934">
                        <c:v>1.0016327164124614</c:v>
                      </c:pt>
                      <c:pt idx="935">
                        <c:v>1.0025030430691462</c:v>
                      </c:pt>
                      <c:pt idx="936">
                        <c:v>1.0029511861513949</c:v>
                      </c:pt>
                      <c:pt idx="937">
                        <c:v>1.0029484535716255</c:v>
                      </c:pt>
                      <c:pt idx="938">
                        <c:v>1.0022625760494031</c:v>
                      </c:pt>
                      <c:pt idx="939">
                        <c:v>1.0018349273154277</c:v>
                      </c:pt>
                      <c:pt idx="940">
                        <c:v>1.0007350639580788</c:v>
                      </c:pt>
                      <c:pt idx="941">
                        <c:v>1.0007118370300356</c:v>
                      </c:pt>
                      <c:pt idx="942">
                        <c:v>0.99999043597080572</c:v>
                      </c:pt>
                      <c:pt idx="943">
                        <c:v>0.99925673830261152</c:v>
                      </c:pt>
                      <c:pt idx="944">
                        <c:v>0.99871705379807396</c:v>
                      </c:pt>
                      <c:pt idx="945">
                        <c:v>0.99872115266772887</c:v>
                      </c:pt>
                      <c:pt idx="946">
                        <c:v>0.99830033538317808</c:v>
                      </c:pt>
                      <c:pt idx="947">
                        <c:v>0.99682064343782584</c:v>
                      </c:pt>
                      <c:pt idx="948">
                        <c:v>0.99546938274165486</c:v>
                      </c:pt>
                      <c:pt idx="949">
                        <c:v>0.99272723894265036</c:v>
                      </c:pt>
                      <c:pt idx="950">
                        <c:v>0.98972276748574373</c:v>
                      </c:pt>
                      <c:pt idx="951">
                        <c:v>0.98675108698607528</c:v>
                      </c:pt>
                      <c:pt idx="952">
                        <c:v>0.98429449777301581</c:v>
                      </c:pt>
                      <c:pt idx="953">
                        <c:v>0.97991417240200995</c:v>
                      </c:pt>
                      <c:pt idx="954">
                        <c:v>0.97718979037150933</c:v>
                      </c:pt>
                      <c:pt idx="955">
                        <c:v>0.97280536613084867</c:v>
                      </c:pt>
                      <c:pt idx="956">
                        <c:v>0.96930629773560695</c:v>
                      </c:pt>
                      <c:pt idx="957">
                        <c:v>0.96425785661088237</c:v>
                      </c:pt>
                      <c:pt idx="958">
                        <c:v>0.95843336283153202</c:v>
                      </c:pt>
                      <c:pt idx="959">
                        <c:v>0.95225226739222135</c:v>
                      </c:pt>
                      <c:pt idx="960">
                        <c:v>0.94707812759808563</c:v>
                      </c:pt>
                      <c:pt idx="961">
                        <c:v>0.94064836739972235</c:v>
                      </c:pt>
                      <c:pt idx="962">
                        <c:v>0.93439349230662672</c:v>
                      </c:pt>
                      <c:pt idx="963">
                        <c:v>0.92683654295321649</c:v>
                      </c:pt>
                      <c:pt idx="964">
                        <c:v>0.92072786087780567</c:v>
                      </c:pt>
                      <c:pt idx="965">
                        <c:v>0.9133553606588577</c:v>
                      </c:pt>
                      <c:pt idx="966">
                        <c:v>0.90642553836261919</c:v>
                      </c:pt>
                      <c:pt idx="967">
                        <c:v>0.89777282452151519</c:v>
                      </c:pt>
                      <c:pt idx="968">
                        <c:v>0.88790274639296052</c:v>
                      </c:pt>
                      <c:pt idx="969">
                        <c:v>0.87952329052883771</c:v>
                      </c:pt>
                      <c:pt idx="970">
                        <c:v>0.87123810866677309</c:v>
                      </c:pt>
                      <c:pt idx="971">
                        <c:v>0.86287504828126882</c:v>
                      </c:pt>
                      <c:pt idx="972">
                        <c:v>0.85492187486123616</c:v>
                      </c:pt>
                      <c:pt idx="973">
                        <c:v>0.84578002924133611</c:v>
                      </c:pt>
                      <c:pt idx="974">
                        <c:v>0.83849360528513717</c:v>
                      </c:pt>
                      <c:pt idx="975">
                        <c:v>0.83145994495764575</c:v>
                      </c:pt>
                      <c:pt idx="976">
                        <c:v>0.82408744473869777</c:v>
                      </c:pt>
                      <c:pt idx="977">
                        <c:v>0.81628961847857884</c:v>
                      </c:pt>
                      <c:pt idx="978">
                        <c:v>0.80722674441402631</c:v>
                      </c:pt>
                      <c:pt idx="979">
                        <c:v>0.79861433612452692</c:v>
                      </c:pt>
                      <c:pt idx="980">
                        <c:v>0.78928476227444089</c:v>
                      </c:pt>
                      <c:pt idx="981">
                        <c:v>0.77951920532208163</c:v>
                      </c:pt>
                      <c:pt idx="982">
                        <c:v>0.77020643683757994</c:v>
                      </c:pt>
                      <c:pt idx="983">
                        <c:v>0.7601931715290875</c:v>
                      </c:pt>
                      <c:pt idx="984">
                        <c:v>0.75098314804393063</c:v>
                      </c:pt>
                      <c:pt idx="985">
                        <c:v>0.74208286247568178</c:v>
                      </c:pt>
                      <c:pt idx="986">
                        <c:v>0.73379508466283583</c:v>
                      </c:pt>
                      <c:pt idx="987">
                        <c:v>0.72453368867800672</c:v>
                      </c:pt>
                      <c:pt idx="988">
                        <c:v>0.71467167165977308</c:v>
                      </c:pt>
                      <c:pt idx="989">
                        <c:v>0.70592236112380624</c:v>
                      </c:pt>
                      <c:pt idx="990">
                        <c:v>0.69772380204044471</c:v>
                      </c:pt>
                      <c:pt idx="991">
                        <c:v>0.68849902262453078</c:v>
                      </c:pt>
                      <c:pt idx="992">
                        <c:v>0.68030743161958218</c:v>
                      </c:pt>
                      <c:pt idx="993">
                        <c:v>0.66890246343432536</c:v>
                      </c:pt>
                      <c:pt idx="994">
                        <c:v>0.65997594510028645</c:v>
                      </c:pt>
                      <c:pt idx="995">
                        <c:v>0.65022145509599483</c:v>
                      </c:pt>
                      <c:pt idx="996">
                        <c:v>0.63791938097230927</c:v>
                      </c:pt>
                      <c:pt idx="997">
                        <c:v>0.62412080953768723</c:v>
                      </c:pt>
                      <c:pt idx="998">
                        <c:v>0.61335253243879606</c:v>
                      </c:pt>
                      <c:pt idx="999">
                        <c:v>0.60035255744190086</c:v>
                      </c:pt>
                      <c:pt idx="1000">
                        <c:v>0.59050884870812503</c:v>
                      </c:pt>
                      <c:pt idx="1001">
                        <c:v>0.57985533995956595</c:v>
                      </c:pt>
                      <c:pt idx="1002">
                        <c:v>0.56957018296397732</c:v>
                      </c:pt>
                      <c:pt idx="1003">
                        <c:v>0.55956347584693245</c:v>
                      </c:pt>
                      <c:pt idx="1004">
                        <c:v>0.54990121040987183</c:v>
                      </c:pt>
                      <c:pt idx="1005">
                        <c:v>0.54073367854013554</c:v>
                      </c:pt>
                      <c:pt idx="1006">
                        <c:v>0.53183899476041496</c:v>
                      </c:pt>
                      <c:pt idx="1007">
                        <c:v>0.52154618654147078</c:v>
                      </c:pt>
                      <c:pt idx="1008">
                        <c:v>0.51002945584362869</c:v>
                      </c:pt>
                      <c:pt idx="1009">
                        <c:v>0.49955206186123385</c:v>
                      </c:pt>
                      <c:pt idx="1010">
                        <c:v>0.49047142602817745</c:v>
                      </c:pt>
                      <c:pt idx="1011">
                        <c:v>0.47927454379239171</c:v>
                      </c:pt>
                      <c:pt idx="1012">
                        <c:v>0.46735776341624929</c:v>
                      </c:pt>
                      <c:pt idx="1013">
                        <c:v>0.45629805668490803</c:v>
                      </c:pt>
                      <c:pt idx="1014">
                        <c:v>0.44715894364477776</c:v>
                      </c:pt>
                      <c:pt idx="1015">
                        <c:v>0.43925837238531396</c:v>
                      </c:pt>
                      <c:pt idx="1016">
                        <c:v>0.42959405751342616</c:v>
                      </c:pt>
                      <c:pt idx="1017">
                        <c:v>0.4185872262006306</c:v>
                      </c:pt>
                      <c:pt idx="1018">
                        <c:v>0.41095034888895365</c:v>
                      </c:pt>
                      <c:pt idx="1019">
                        <c:v>0.4023679989769221</c:v>
                      </c:pt>
                      <c:pt idx="1020">
                        <c:v>0.39420742275236104</c:v>
                      </c:pt>
                      <c:pt idx="1021">
                        <c:v>0.38373180494681641</c:v>
                      </c:pt>
                      <c:pt idx="1022">
                        <c:v>0.37470090206557077</c:v>
                      </c:pt>
                      <c:pt idx="1023">
                        <c:v>0.3647245265839707</c:v>
                      </c:pt>
                      <c:pt idx="1024">
                        <c:v>0.35780891370253493</c:v>
                      </c:pt>
                      <c:pt idx="1025">
                        <c:v>0.35078249471143347</c:v>
                      </c:pt>
                      <c:pt idx="1026">
                        <c:v>0.34445001435287526</c:v>
                      </c:pt>
                      <c:pt idx="1027">
                        <c:v>0.33595947912110941</c:v>
                      </c:pt>
                      <c:pt idx="1028">
                        <c:v>0.33096241049605757</c:v>
                      </c:pt>
                      <c:pt idx="1029">
                        <c:v>0.32455082195316332</c:v>
                      </c:pt>
                      <c:pt idx="1030">
                        <c:v>0.32106104432913879</c:v>
                      </c:pt>
                      <c:pt idx="1031">
                        <c:v>0.31473881114471725</c:v>
                      </c:pt>
                      <c:pt idx="1032">
                        <c:v>0.30700574702514283</c:v>
                      </c:pt>
                      <c:pt idx="1033">
                        <c:v>0.29999121475604001</c:v>
                      </c:pt>
                      <c:pt idx="1034">
                        <c:v>0.29564695943799579</c:v>
                      </c:pt>
                      <c:pt idx="1035">
                        <c:v>0.28730739923851195</c:v>
                      </c:pt>
                      <c:pt idx="1036">
                        <c:v>0.28043851347114013</c:v>
                      </c:pt>
                      <c:pt idx="1037">
                        <c:v>0.2742132868685469</c:v>
                      </c:pt>
                      <c:pt idx="1038">
                        <c:v>0.26725408933978279</c:v>
                      </c:pt>
                      <c:pt idx="1039">
                        <c:v>0.26176529298515355</c:v>
                      </c:pt>
                      <c:pt idx="1040">
                        <c:v>0.25512690032136504</c:v>
                      </c:pt>
                      <c:pt idx="1041">
                        <c:v>0.24805102163642995</c:v>
                      </c:pt>
                      <c:pt idx="1042">
                        <c:v>0.24296446102391678</c:v>
                      </c:pt>
                      <c:pt idx="1043">
                        <c:v>0.23767869534618441</c:v>
                      </c:pt>
                      <c:pt idx="1044">
                        <c:v>0.23209302903871531</c:v>
                      </c:pt>
                      <c:pt idx="1045">
                        <c:v>0.22835772912237326</c:v>
                      </c:pt>
                      <c:pt idx="1046">
                        <c:v>0.22351395822240772</c:v>
                      </c:pt>
                      <c:pt idx="1047">
                        <c:v>0.21920959856900263</c:v>
                      </c:pt>
                      <c:pt idx="1048">
                        <c:v>0.21320202194507487</c:v>
                      </c:pt>
                      <c:pt idx="1049">
                        <c:v>0.20937176488173193</c:v>
                      </c:pt>
                      <c:pt idx="1050">
                        <c:v>0.20474755676627054</c:v>
                      </c:pt>
                      <c:pt idx="1051">
                        <c:v>0.20184132155208892</c:v>
                      </c:pt>
                      <c:pt idx="1052">
                        <c:v>0.19721492737281168</c:v>
                      </c:pt>
                      <c:pt idx="1053">
                        <c:v>0.19291698928186579</c:v>
                      </c:pt>
                      <c:pt idx="1054">
                        <c:v>0.187650351662522</c:v>
                      </c:pt>
                      <c:pt idx="1055">
                        <c:v>0.18510440709098983</c:v>
                      </c:pt>
                      <c:pt idx="1056">
                        <c:v>0.17985853707789676</c:v>
                      </c:pt>
                      <c:pt idx="1057">
                        <c:v>0.17752846630817953</c:v>
                      </c:pt>
                      <c:pt idx="1058">
                        <c:v>0.17158496867985384</c:v>
                      </c:pt>
                      <c:pt idx="1059">
                        <c:v>0.16713878813639563</c:v>
                      </c:pt>
                      <c:pt idx="1060">
                        <c:v>0.16393593138820109</c:v>
                      </c:pt>
                      <c:pt idx="1061">
                        <c:v>0.16021593391857</c:v>
                      </c:pt>
                      <c:pt idx="1062">
                        <c:v>0.15582782069522022</c:v>
                      </c:pt>
                      <c:pt idx="1063">
                        <c:v>0.15019283132290612</c:v>
                      </c:pt>
                      <c:pt idx="1064">
                        <c:v>0.14426982804285393</c:v>
                      </c:pt>
                      <c:pt idx="1065">
                        <c:v>0.13779962566389733</c:v>
                      </c:pt>
                      <c:pt idx="1066">
                        <c:v>0.13221327621148585</c:v>
                      </c:pt>
                      <c:pt idx="1067">
                        <c:v>0.13004770674391125</c:v>
                      </c:pt>
                      <c:pt idx="1068">
                        <c:v>0.12615337068496627</c:v>
                      </c:pt>
                      <c:pt idx="1069">
                        <c:v>0.12194956996709017</c:v>
                      </c:pt>
                      <c:pt idx="1070">
                        <c:v>0.12296294717472425</c:v>
                      </c:pt>
                      <c:pt idx="1071">
                        <c:v>0.11957331859926319</c:v>
                      </c:pt>
                      <c:pt idx="1072">
                        <c:v>0.11921726345525699</c:v>
                      </c:pt>
                      <c:pt idx="1073">
                        <c:v>0.11970912781382276</c:v>
                      </c:pt>
                      <c:pt idx="1074">
                        <c:v>0.1131516195112207</c:v>
                      </c:pt>
                      <c:pt idx="1075">
                        <c:v>0.11257244922900947</c:v>
                      </c:pt>
                      <c:pt idx="1076">
                        <c:v>0.1111388012527785</c:v>
                      </c:pt>
                      <c:pt idx="1077">
                        <c:v>0.10599212388532947</c:v>
                      </c:pt>
                      <c:pt idx="1078">
                        <c:v>0.10504104949644706</c:v>
                      </c:pt>
                      <c:pt idx="1079">
                        <c:v>0.10581682889309617</c:v>
                      </c:pt>
                      <c:pt idx="1080">
                        <c:v>0.10424914787915603</c:v>
                      </c:pt>
                      <c:pt idx="1081">
                        <c:v>0.10234221708679399</c:v>
                      </c:pt>
                      <c:pt idx="1082">
                        <c:v>9.830769968565764E-2</c:v>
                      </c:pt>
                      <c:pt idx="1083">
                        <c:v>9.6715971969743214E-2</c:v>
                      </c:pt>
                      <c:pt idx="1084">
                        <c:v>9.7393651752656199E-2</c:v>
                      </c:pt>
                      <c:pt idx="1085">
                        <c:v>9.1615338571415517E-2</c:v>
                      </c:pt>
                      <c:pt idx="1086">
                        <c:v>8.8640378976023129E-2</c:v>
                      </c:pt>
                      <c:pt idx="1087">
                        <c:v>8.5475778344605902E-2</c:v>
                      </c:pt>
                      <c:pt idx="1088">
                        <c:v>8.484332275688336E-2</c:v>
                      </c:pt>
                      <c:pt idx="1089">
                        <c:v>8.5752725304276203E-2</c:v>
                      </c:pt>
                      <c:pt idx="1090">
                        <c:v>8.2700433701398207E-2</c:v>
                      </c:pt>
                      <c:pt idx="1091">
                        <c:v>8.0257370758199373E-2</c:v>
                      </c:pt>
                      <c:pt idx="1092">
                        <c:v>8.2150502022723837E-2</c:v>
                      </c:pt>
                      <c:pt idx="1093">
                        <c:v>7.8469443814812509E-2</c:v>
                      </c:pt>
                      <c:pt idx="1094">
                        <c:v>7.9744328906417444E-2</c:v>
                      </c:pt>
                      <c:pt idx="1095">
                        <c:v>7.9957743386439642E-2</c:v>
                      </c:pt>
                      <c:pt idx="1096">
                        <c:v>7.6727560840546966E-2</c:v>
                      </c:pt>
                      <c:pt idx="1097">
                        <c:v>7.6687801804896302E-2</c:v>
                      </c:pt>
                      <c:pt idx="1098">
                        <c:v>7.6242391302417223E-2</c:v>
                      </c:pt>
                      <c:pt idx="1099">
                        <c:v>7.6378337145965314E-2</c:v>
                      </c:pt>
                      <c:pt idx="1100">
                        <c:v>7.5884559981560545E-2</c:v>
                      </c:pt>
                      <c:pt idx="1101">
                        <c:v>7.0722853425377596E-2</c:v>
                      </c:pt>
                      <c:pt idx="1102">
                        <c:v>6.7146179764672978E-2</c:v>
                      </c:pt>
                      <c:pt idx="1103">
                        <c:v>6.5449111098632343E-2</c:v>
                      </c:pt>
                      <c:pt idx="1104">
                        <c:v>6.194307462497739E-2</c:v>
                      </c:pt>
                      <c:pt idx="1105">
                        <c:v>6.1277691451028522E-2</c:v>
                      </c:pt>
                      <c:pt idx="1106">
                        <c:v>5.8961146951171946E-2</c:v>
                      </c:pt>
                      <c:pt idx="1107">
                        <c:v>5.5610457637430659E-2</c:v>
                      </c:pt>
                      <c:pt idx="1108">
                        <c:v>5.6246875465819419E-2</c:v>
                      </c:pt>
                      <c:pt idx="1109">
                        <c:v>5.3318506355502324E-2</c:v>
                      </c:pt>
                      <c:pt idx="1110">
                        <c:v>5.1736615926759245E-2</c:v>
                      </c:pt>
                      <c:pt idx="1111">
                        <c:v>5.3333125657270788E-2</c:v>
                      </c:pt>
                      <c:pt idx="1112">
                        <c:v>5.1550663873423608E-2</c:v>
                      </c:pt>
                      <c:pt idx="1113">
                        <c:v>4.9099129932938357E-2</c:v>
                      </c:pt>
                      <c:pt idx="1114">
                        <c:v>5.010171345048179E-2</c:v>
                      </c:pt>
                      <c:pt idx="1115">
                        <c:v>4.6760998052900266E-2</c:v>
                      </c:pt>
                      <c:pt idx="1116">
                        <c:v>4.4447596019778934E-2</c:v>
                      </c:pt>
                      <c:pt idx="1117">
                        <c:v>4.3504309483240453E-2</c:v>
                      </c:pt>
                      <c:pt idx="1118">
                        <c:v>4.4408520129070643E-2</c:v>
                      </c:pt>
                      <c:pt idx="1119">
                        <c:v>4.4273120801476613E-2</c:v>
                      </c:pt>
                      <c:pt idx="1120">
                        <c:v>4.15962856589705E-2</c:v>
                      </c:pt>
                      <c:pt idx="1121">
                        <c:v>4.0176983726531064E-2</c:v>
                      </c:pt>
                      <c:pt idx="1122">
                        <c:v>3.9237932688635749E-2</c:v>
                      </c:pt>
                      <c:pt idx="1123">
                        <c:v>4.405451441989177E-2</c:v>
                      </c:pt>
                      <c:pt idx="1124">
                        <c:v>4.1712830186152898E-2</c:v>
                      </c:pt>
                      <c:pt idx="1125">
                        <c:v>3.3141410593200735E-2</c:v>
                      </c:pt>
                      <c:pt idx="1126">
                        <c:v>3.1407315471279139E-2</c:v>
                      </c:pt>
                      <c:pt idx="1127">
                        <c:v>3.0922419191126326E-2</c:v>
                      </c:pt>
                      <c:pt idx="1128">
                        <c:v>3.2532591820487032E-2</c:v>
                      </c:pt>
                      <c:pt idx="1129">
                        <c:v>3.0632629106537943E-2</c:v>
                      </c:pt>
                      <c:pt idx="1130">
                        <c:v>3.2912966924444627E-2</c:v>
                      </c:pt>
                      <c:pt idx="1131">
                        <c:v>3.2841646592452582E-2</c:v>
                      </c:pt>
                      <c:pt idx="1132">
                        <c:v>3.8434964123277023E-2</c:v>
                      </c:pt>
                      <c:pt idx="1133">
                        <c:v>3.487277313535244E-2</c:v>
                      </c:pt>
                      <c:pt idx="1134">
                        <c:v>3.712961076723871E-2</c:v>
                      </c:pt>
                      <c:pt idx="1135">
                        <c:v>3.0110842999492678E-2</c:v>
                      </c:pt>
                      <c:pt idx="1136">
                        <c:v>2.3699937601540946E-2</c:v>
                      </c:pt>
                      <c:pt idx="1137">
                        <c:v>1.5883803056964293E-2</c:v>
                      </c:pt>
                      <c:pt idx="1138">
                        <c:v>1.5482113830802205E-2</c:v>
                      </c:pt>
                      <c:pt idx="1139">
                        <c:v>1.2943957111613965E-2</c:v>
                      </c:pt>
                      <c:pt idx="1140">
                        <c:v>1.4495652533900699E-2</c:v>
                      </c:pt>
                      <c:pt idx="1141">
                        <c:v>1.0642988316445265E-2</c:v>
                      </c:pt>
                      <c:pt idx="1142">
                        <c:v>1.6050490422922767E-2</c:v>
                      </c:pt>
                      <c:pt idx="1143">
                        <c:v>2.6477741566541493E-2</c:v>
                      </c:pt>
                      <c:pt idx="1144">
                        <c:v>2.9420593349638639E-2</c:v>
                      </c:pt>
                      <c:pt idx="1145">
                        <c:v>2.7070574747601876E-2</c:v>
                      </c:pt>
                      <c:pt idx="1146">
                        <c:v>2.1684250134340444E-2</c:v>
                      </c:pt>
                      <c:pt idx="1147">
                        <c:v>2.4610843067807153E-2</c:v>
                      </c:pt>
                      <c:pt idx="1148">
                        <c:v>2.0383678792899249E-2</c:v>
                      </c:pt>
                      <c:pt idx="1149">
                        <c:v>1.5459296789724261E-2</c:v>
                      </c:pt>
                      <c:pt idx="1150">
                        <c:v>6.770649524647219E-3</c:v>
                      </c:pt>
                      <c:pt idx="1151">
                        <c:v>6.7863618583238901E-4</c:v>
                      </c:pt>
                      <c:pt idx="1152">
                        <c:v>1.367929432767022E-3</c:v>
                      </c:pt>
                      <c:pt idx="1153">
                        <c:v>6.3281082309264523E-3</c:v>
                      </c:pt>
                      <c:pt idx="1154">
                        <c:v>0</c:v>
                      </c:pt>
                      <c:pt idx="1155">
                        <c:v>2.8105949222382649E-3</c:v>
                      </c:pt>
                      <c:pt idx="1156">
                        <c:v>-4.0237237110455808E-3</c:v>
                      </c:pt>
                      <c:pt idx="1157">
                        <c:v>-4.0711339700517674E-3</c:v>
                      </c:pt>
                      <c:pt idx="1158">
                        <c:v>-1.688734297743111E-4</c:v>
                      </c:pt>
                      <c:pt idx="1159">
                        <c:v>-2.5542789398300724E-3</c:v>
                      </c:pt>
                      <c:pt idx="1160">
                        <c:v>-4.6423797709305411E-3</c:v>
                      </c:pt>
                      <c:pt idx="1161">
                        <c:v>-9.6342564944198669E-3</c:v>
                      </c:pt>
                      <c:pt idx="1162">
                        <c:v>-1.1201937508360014E-2</c:v>
                      </c:pt>
                      <c:pt idx="1163">
                        <c:v>-9.1162959990523113E-3</c:v>
                      </c:pt>
                      <c:pt idx="1164">
                        <c:v>-7.9608246433880755E-3</c:v>
                      </c:pt>
                      <c:pt idx="1165">
                        <c:v>-8.7979504558694643E-3</c:v>
                      </c:pt>
                      <c:pt idx="1166">
                        <c:v>-1.3234566970133333E-2</c:v>
                      </c:pt>
                      <c:pt idx="1167">
                        <c:v>-2.0553508625592961E-2</c:v>
                      </c:pt>
                      <c:pt idx="1168">
                        <c:v>-1.8875841275918015E-2</c:v>
                      </c:pt>
                      <c:pt idx="1169">
                        <c:v>-1.8991292771192499E-2</c:v>
                      </c:pt>
                      <c:pt idx="1170">
                        <c:v>-2.030634678541365E-2</c:v>
                      </c:pt>
                      <c:pt idx="1171">
                        <c:v>-1.8942926109266813E-2</c:v>
                      </c:pt>
                      <c:pt idx="1172">
                        <c:v>-2.2098099340478232E-2</c:v>
                      </c:pt>
                      <c:pt idx="1173">
                        <c:v>-2.2473009284896147E-2</c:v>
                      </c:pt>
                      <c:pt idx="1174">
                        <c:v>-2.0047981368178137E-2</c:v>
                      </c:pt>
                      <c:pt idx="1175">
                        <c:v>-1.997105924765789E-2</c:v>
                      </c:pt>
                      <c:pt idx="1176">
                        <c:v>-1.5606446210328542E-2</c:v>
                      </c:pt>
                      <c:pt idx="1177">
                        <c:v>-1.5504111097949165E-2</c:v>
                      </c:pt>
                      <c:pt idx="1178">
                        <c:v>-1.3654291222776154E-2</c:v>
                      </c:pt>
                      <c:pt idx="1179">
                        <c:v>-1.0270537693820211E-2</c:v>
                      </c:pt>
                      <c:pt idx="1180">
                        <c:v>-2.3791205765852823E-3</c:v>
                      </c:pt>
                      <c:pt idx="1181">
                        <c:v>-2.9602036646354099E-3</c:v>
                      </c:pt>
                      <c:pt idx="1182">
                        <c:v>-6.3568003185095262E-3</c:v>
                      </c:pt>
                      <c:pt idx="1183">
                        <c:v>-1.4883132345259856E-2</c:v>
                      </c:pt>
                      <c:pt idx="1184">
                        <c:v>-7.7183081888174609E-3</c:v>
                      </c:pt>
                      <c:pt idx="1185">
                        <c:v>-1.5458340386804856E-2</c:v>
                      </c:pt>
                      <c:pt idx="1186">
                        <c:v>-2.6422680084179886E-2</c:v>
                      </c:pt>
                      <c:pt idx="1187">
                        <c:v>-2.6042168351233772E-2</c:v>
                      </c:pt>
                      <c:pt idx="1188">
                        <c:v>-3.2818146406432158E-2</c:v>
                      </c:pt>
                      <c:pt idx="1189">
                        <c:v>-3.9991988076114926E-2</c:v>
                      </c:pt>
                      <c:pt idx="1190">
                        <c:v>-4.1936765098288822E-2</c:v>
                      </c:pt>
                      <c:pt idx="1191">
                        <c:v>-4.4458526338858204E-2</c:v>
                      </c:pt>
                      <c:pt idx="1192">
                        <c:v>-4.3289801971310347E-2</c:v>
                      </c:pt>
                      <c:pt idx="1193">
                        <c:v>-4.3882908410347664E-2</c:v>
                      </c:pt>
                      <c:pt idx="1194">
                        <c:v>-5.0260066448142272E-2</c:v>
                      </c:pt>
                      <c:pt idx="1195">
                        <c:v>-4.8551384318079906E-2</c:v>
                      </c:pt>
                      <c:pt idx="1196">
                        <c:v>-4.0856166428317416E-2</c:v>
                      </c:pt>
                      <c:pt idx="1197">
                        <c:v>-3.7142453892156785E-2</c:v>
                      </c:pt>
                      <c:pt idx="1198">
                        <c:v>-3.9515152906283074E-2</c:v>
                      </c:pt>
                      <c:pt idx="1199">
                        <c:v>-3.5244403984046602E-2</c:v>
                      </c:pt>
                      <c:pt idx="1200">
                        <c:v>-2.0826766602573973E-2</c:v>
                      </c:pt>
                      <c:pt idx="1201">
                        <c:v>-2.1293764485234561E-2</c:v>
                      </c:pt>
                      <c:pt idx="1202">
                        <c:v>-9.6719660952432132E-3</c:v>
                      </c:pt>
                      <c:pt idx="1203">
                        <c:v>-1.5067171592756501E-2</c:v>
                      </c:pt>
                      <c:pt idx="1204">
                        <c:v>-1.8839907851944962E-2</c:v>
                      </c:pt>
                      <c:pt idx="1205">
                        <c:v>-2.6212271441904422E-2</c:v>
                      </c:pt>
                      <c:pt idx="1206">
                        <c:v>-2.5009936343187957E-2</c:v>
                      </c:pt>
                      <c:pt idx="1207">
                        <c:v>-4.1818034507290588E-2</c:v>
                      </c:pt>
                      <c:pt idx="1208">
                        <c:v>-4.2821984314718869E-2</c:v>
                      </c:pt>
                      <c:pt idx="1209">
                        <c:v>-4.9731585520660988E-2</c:v>
                      </c:pt>
                      <c:pt idx="1210">
                        <c:v>-3.9362128439173666E-2</c:v>
                      </c:pt>
                      <c:pt idx="1211">
                        <c:v>-4.5201788036246526E-2</c:v>
                      </c:pt>
                      <c:pt idx="1212">
                        <c:v>-5.0106495465078907E-2</c:v>
                      </c:pt>
                      <c:pt idx="1213">
                        <c:v>-6.2118369617210692E-2</c:v>
                      </c:pt>
                      <c:pt idx="1214">
                        <c:v>-6.9097241720317448E-2</c:v>
                      </c:pt>
                      <c:pt idx="1215">
                        <c:v>-6.7664413518017455E-2</c:v>
                      </c:pt>
                      <c:pt idx="1216">
                        <c:v>-7.6684795967149486E-2</c:v>
                      </c:pt>
                      <c:pt idx="1217">
                        <c:v>-9.2024679020933031E-2</c:v>
                      </c:pt>
                      <c:pt idx="1218">
                        <c:v>-8.5135025647310555E-2</c:v>
                      </c:pt>
                      <c:pt idx="1219">
                        <c:v>-7.4371530563016666E-2</c:v>
                      </c:pt>
                      <c:pt idx="1220">
                        <c:v>-7.6154128975852359E-2</c:v>
                      </c:pt>
                      <c:pt idx="1221">
                        <c:v>-7.8602793707579305E-2</c:v>
                      </c:pt>
                      <c:pt idx="1222">
                        <c:v>-8.2746204412542518E-2</c:v>
                      </c:pt>
                      <c:pt idx="1223">
                        <c:v>-7.4040615152892661E-2</c:v>
                      </c:pt>
                      <c:pt idx="1224">
                        <c:v>-7.2265804592400895E-2</c:v>
                      </c:pt>
                      <c:pt idx="1225">
                        <c:v>-8.3303787314572234E-2</c:v>
                      </c:pt>
                      <c:pt idx="1226">
                        <c:v>-0.11148146675591275</c:v>
                      </c:pt>
                      <c:pt idx="1227">
                        <c:v>-0.10068217487663424</c:v>
                      </c:pt>
                      <c:pt idx="1228">
                        <c:v>-8.9106283826775795E-2</c:v>
                      </c:pt>
                      <c:pt idx="1229">
                        <c:v>-0.10889316719794843</c:v>
                      </c:pt>
                      <c:pt idx="1230">
                        <c:v>-0.12059298074036785</c:v>
                      </c:pt>
                      <c:pt idx="1231">
                        <c:v>-0.11774686228112208</c:v>
                      </c:pt>
                      <c:pt idx="1232">
                        <c:v>-0.10740172515958607</c:v>
                      </c:pt>
                      <c:pt idx="1233">
                        <c:v>-8.6534926263384299E-2</c:v>
                      </c:pt>
                      <c:pt idx="1234">
                        <c:v>-0.10964927202025494</c:v>
                      </c:pt>
                      <c:pt idx="1235">
                        <c:v>-9.965035275555395E-2</c:v>
                      </c:pt>
                      <c:pt idx="1236">
                        <c:v>-9.1611103072772274E-2</c:v>
                      </c:pt>
                      <c:pt idx="1237">
                        <c:v>-8.8533261849046543E-2</c:v>
                      </c:pt>
                      <c:pt idx="1238">
                        <c:v>-7.2423747703095939E-2</c:v>
                      </c:pt>
                      <c:pt idx="1239">
                        <c:v>-7.0576797036681238E-2</c:v>
                      </c:pt>
                      <c:pt idx="1240">
                        <c:v>-6.5960786660529319E-2</c:v>
                      </c:pt>
                      <c:pt idx="1241">
                        <c:v>-5.8157631869859262E-2</c:v>
                      </c:pt>
                      <c:pt idx="1242">
                        <c:v>-5.947036319127607E-2</c:v>
                      </c:pt>
                      <c:pt idx="1243">
                        <c:v>-5.3502272345022035E-2</c:v>
                      </c:pt>
                      <c:pt idx="1244">
                        <c:v>-4.615873747163407E-2</c:v>
                      </c:pt>
                      <c:pt idx="1245">
                        <c:v>-6.5381479749329494E-2</c:v>
                      </c:pt>
                      <c:pt idx="1246">
                        <c:v>-7.5881827401790752E-2</c:v>
                      </c:pt>
                      <c:pt idx="1247">
                        <c:v>-7.5268909759422312E-2</c:v>
                      </c:pt>
                      <c:pt idx="1248">
                        <c:v>-8.5593552532684733E-2</c:v>
                      </c:pt>
                      <c:pt idx="1249">
                        <c:v>-9.2800868304547687E-2</c:v>
                      </c:pt>
                      <c:pt idx="1250">
                        <c:v>-9.4710258418702578E-2</c:v>
                      </c:pt>
                      <c:pt idx="1251">
                        <c:v>-0.10329069552489512</c:v>
                      </c:pt>
                      <c:pt idx="1252">
                        <c:v>-0.10612929938977399</c:v>
                      </c:pt>
                      <c:pt idx="1253">
                        <c:v>-9.3849085904246815E-2</c:v>
                      </c:pt>
                      <c:pt idx="1254">
                        <c:v>-8.9135795688289665E-2</c:v>
                      </c:pt>
                      <c:pt idx="1255">
                        <c:v>-6.6581902042207153E-2</c:v>
                      </c:pt>
                      <c:pt idx="1256">
                        <c:v>-6.5647223131943599E-2</c:v>
                      </c:pt>
                      <c:pt idx="1257">
                        <c:v>-4.9806868093319266E-2</c:v>
                      </c:pt>
                      <c:pt idx="1258">
                        <c:v>-2.3393752038333705E-2</c:v>
                      </c:pt>
                      <c:pt idx="1259">
                        <c:v>-3.3513724586837365E-2</c:v>
                      </c:pt>
                      <c:pt idx="1260">
                        <c:v>-4.5758141277379899E-2</c:v>
                      </c:pt>
                      <c:pt idx="1261">
                        <c:v>-4.5065022418767559E-2</c:v>
                      </c:pt>
                      <c:pt idx="1262">
                        <c:v>-6.2498198205214232E-2</c:v>
                      </c:pt>
                      <c:pt idx="1263">
                        <c:v>-7.5831547934026258E-2</c:v>
                      </c:pt>
                      <c:pt idx="1264">
                        <c:v>-0.1020151272883477</c:v>
                      </c:pt>
                      <c:pt idx="1265">
                        <c:v>-0.12745148270461454</c:v>
                      </c:pt>
                      <c:pt idx="1266">
                        <c:v>-0.12049050899899996</c:v>
                      </c:pt>
                      <c:pt idx="1267">
                        <c:v>-0.11920401044337338</c:v>
                      </c:pt>
                      <c:pt idx="1268">
                        <c:v>-0.13702521255713312</c:v>
                      </c:pt>
                      <c:pt idx="1269">
                        <c:v>-0.13243816752654122</c:v>
                      </c:pt>
                      <c:pt idx="1270">
                        <c:v>-0.14021290348760523</c:v>
                      </c:pt>
                      <c:pt idx="1271">
                        <c:v>-0.12050963705738871</c:v>
                      </c:pt>
                      <c:pt idx="1272">
                        <c:v>-0.13096107153197029</c:v>
                      </c:pt>
                      <c:pt idx="1273">
                        <c:v>-0.13733973248863826</c:v>
                      </c:pt>
                      <c:pt idx="1274">
                        <c:v>-0.15667123144117215</c:v>
                      </c:pt>
                      <c:pt idx="1275">
                        <c:v>-0.15455689784428145</c:v>
                      </c:pt>
                      <c:pt idx="1276">
                        <c:v>-0.15686866032954092</c:v>
                      </c:pt>
                      <c:pt idx="1277">
                        <c:v>-0.13669457040498612</c:v>
                      </c:pt>
                      <c:pt idx="1278">
                        <c:v>-0.14520764941985281</c:v>
                      </c:pt>
                      <c:pt idx="1279">
                        <c:v>-0.12524970655508999</c:v>
                      </c:pt>
                      <c:pt idx="1280">
                        <c:v>-0.11093863978463993</c:v>
                      </c:pt>
                      <c:pt idx="1281">
                        <c:v>-9.219068324194904E-2</c:v>
                      </c:pt>
                      <c:pt idx="1282">
                        <c:v>-9.9991378710826237E-2</c:v>
                      </c:pt>
                      <c:pt idx="1283">
                        <c:v>-8.4889913241958562E-2</c:v>
                      </c:pt>
                      <c:pt idx="1284">
                        <c:v>-8.7728380477848908E-2</c:v>
                      </c:pt>
                      <c:pt idx="1285">
                        <c:v>-9.1690484515085283E-2</c:v>
                      </c:pt>
                      <c:pt idx="1286">
                        <c:v>-8.2807960715340148E-2</c:v>
                      </c:pt>
                      <c:pt idx="1287">
                        <c:v>-8.1147781876191982E-2</c:v>
                      </c:pt>
                      <c:pt idx="1288">
                        <c:v>-8.4995664079050293E-2</c:v>
                      </c:pt>
                      <c:pt idx="1289">
                        <c:v>-6.0828455336871735E-2</c:v>
                      </c:pt>
                      <c:pt idx="1290">
                        <c:v>-7.9357258982023823E-2</c:v>
                      </c:pt>
                      <c:pt idx="1291">
                        <c:v>-8.7189925634207854E-2</c:v>
                      </c:pt>
                      <c:pt idx="1292">
                        <c:v>-0.10113359705460695</c:v>
                      </c:pt>
                      <c:pt idx="1293">
                        <c:v>-0.12821933761993121</c:v>
                      </c:pt>
                      <c:pt idx="1294">
                        <c:v>-0.13628714276130741</c:v>
                      </c:pt>
                      <c:pt idx="1295">
                        <c:v>-0.12398288257380595</c:v>
                      </c:pt>
                      <c:pt idx="1296">
                        <c:v>-0.13171061816282922</c:v>
                      </c:pt>
                      <c:pt idx="1297">
                        <c:v>-0.10007472239380548</c:v>
                      </c:pt>
                      <c:pt idx="1298">
                        <c:v>-8.0282237234104645E-2</c:v>
                      </c:pt>
                    </c:numCache>
                  </c:numRef>
                </c:yVal>
                <c:smooth val="0"/>
                <c:extLst xmlns:c15="http://schemas.microsoft.com/office/drawing/2012/chart">
                  <c:ext xmlns:c16="http://schemas.microsoft.com/office/drawing/2014/chart" uri="{C3380CC4-5D6E-409C-BE32-E72D297353CC}">
                    <c16:uniqueId val="{0000000A-DD5C-4B0C-B48F-954FA6DC574E}"/>
                  </c:ext>
                </c:extLst>
              </c15:ser>
            </c15:filteredScatterSeries>
            <c15:filteredScatterSeries>
              <c15:ser>
                <c:idx val="11"/>
                <c:order val="11"/>
                <c:tx>
                  <c:strRef>
                    <c:extLst xmlns:c15="http://schemas.microsoft.com/office/drawing/2012/chart">
                      <c:ext xmlns:c15="http://schemas.microsoft.com/office/drawing/2012/chart" uri="{02D57815-91ED-43cb-92C2-25804820EDAC}">
                        <c15:formulaRef>
                          <c15:sqref>'24.08.21 Eg Filtres +Lihgt  Abs'!$AF$1</c15:sqref>
                        </c15:formulaRef>
                      </c:ext>
                    </c:extLst>
                    <c:strCache>
                      <c:ptCount val="1"/>
                      <c:pt idx="0">
                        <c:v>Abs 650</c:v>
                      </c:pt>
                    </c:strCache>
                  </c:strRef>
                </c:tx>
                <c:spPr>
                  <a:ln w="19050" cap="rnd">
                    <a:solidFill>
                      <a:schemeClr val="accent6">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Abs'!$AF$2:$AF$1300</c15:sqref>
                        </c15:formulaRef>
                      </c:ext>
                    </c:extLst>
                    <c:numCache>
                      <c:formatCode>General</c:formatCode>
                      <c:ptCount val="1299"/>
                      <c:pt idx="0">
                        <c:v>-5.6727771323752361</c:v>
                      </c:pt>
                      <c:pt idx="1">
                        <c:v>-7.1648163111813652</c:v>
                      </c:pt>
                      <c:pt idx="2">
                        <c:v>-6.4968065421750163</c:v>
                      </c:pt>
                      <c:pt idx="3">
                        <c:v>-5.412058689007571</c:v>
                      </c:pt>
                      <c:pt idx="4">
                        <c:v>-6.5076060765178374</c:v>
                      </c:pt>
                      <c:pt idx="5">
                        <c:v>-4.2411624440411817</c:v>
                      </c:pt>
                      <c:pt idx="6">
                        <c:v>-4.2965914886066043</c:v>
                      </c:pt>
                      <c:pt idx="7">
                        <c:v>-3.3773251495686383</c:v>
                      </c:pt>
                      <c:pt idx="8">
                        <c:v>-3.1215673880362624</c:v>
                      </c:pt>
                      <c:pt idx="9">
                        <c:v>-3.825663774598226</c:v>
                      </c:pt>
                      <c:pt idx="10">
                        <c:v>-7.7984927810138602</c:v>
                      </c:pt>
                      <c:pt idx="11">
                        <c:v>-8.0786685239749669</c:v>
                      </c:pt>
                      <c:pt idx="12">
                        <c:v>-8.6346608976445989</c:v>
                      </c:pt>
                      <c:pt idx="13">
                        <c:v>-7.8810075716147434</c:v>
                      </c:pt>
                      <c:pt idx="14">
                        <c:v>-7.4291864935234537</c:v>
                      </c:pt>
                      <c:pt idx="15">
                        <c:v>-5.3596692334643192</c:v>
                      </c:pt>
                      <c:pt idx="16">
                        <c:v>-8.8042808477475756</c:v>
                      </c:pt>
                      <c:pt idx="17">
                        <c:v>-6.2910803252586982</c:v>
                      </c:pt>
                      <c:pt idx="18">
                        <c:v>-3.5324726656152805</c:v>
                      </c:pt>
                      <c:pt idx="19">
                        <c:v>-3.1511863768370922</c:v>
                      </c:pt>
                      <c:pt idx="20">
                        <c:v>-2.1260180960594774</c:v>
                      </c:pt>
                      <c:pt idx="21">
                        <c:v>-0.97616076478538638</c:v>
                      </c:pt>
                      <c:pt idx="22">
                        <c:v>-1.4117449054764901</c:v>
                      </c:pt>
                      <c:pt idx="23">
                        <c:v>-1.1577569374727366</c:v>
                      </c:pt>
                      <c:pt idx="24">
                        <c:v>-0.87707908040264659</c:v>
                      </c:pt>
                      <c:pt idx="25">
                        <c:v>-1.0443919053522464</c:v>
                      </c:pt>
                      <c:pt idx="26">
                        <c:v>-0.67266271323601212</c:v>
                      </c:pt>
                      <c:pt idx="27">
                        <c:v>-0.64716659215063543</c:v>
                      </c:pt>
                      <c:pt idx="28">
                        <c:v>-0.89605195021905903</c:v>
                      </c:pt>
                      <c:pt idx="29">
                        <c:v>-0.65187954219043276</c:v>
                      </c:pt>
                      <c:pt idx="30">
                        <c:v>-0.6295508814505868</c:v>
                      </c:pt>
                      <c:pt idx="31">
                        <c:v>-0.81561030745647012</c:v>
                      </c:pt>
                      <c:pt idx="32">
                        <c:v>-6.4701831582886768E-2</c:v>
                      </c:pt>
                      <c:pt idx="33">
                        <c:v>-0.11286745245559796</c:v>
                      </c:pt>
                      <c:pt idx="34">
                        <c:v>-0.22196920024195796</c:v>
                      </c:pt>
                      <c:pt idx="35">
                        <c:v>-0.5569778292890627</c:v>
                      </c:pt>
                      <c:pt idx="36">
                        <c:v>-0.31389315882374103</c:v>
                      </c:pt>
                      <c:pt idx="37">
                        <c:v>-6.4019246599091376E-2</c:v>
                      </c:pt>
                      <c:pt idx="38">
                        <c:v>8.9374195325109082E-2</c:v>
                      </c:pt>
                      <c:pt idx="39">
                        <c:v>-0.44286871907698067</c:v>
                      </c:pt>
                      <c:pt idx="40">
                        <c:v>-0.56540232762084064</c:v>
                      </c:pt>
                      <c:pt idx="41">
                        <c:v>-0.55395473052856814</c:v>
                      </c:pt>
                      <c:pt idx="42">
                        <c:v>-0.28481103308844308</c:v>
                      </c:pt>
                      <c:pt idx="43">
                        <c:v>-0.61355033973566608</c:v>
                      </c:pt>
                      <c:pt idx="44">
                        <c:v>-0.77121840210422399</c:v>
                      </c:pt>
                      <c:pt idx="45">
                        <c:v>-0.92792365084417738</c:v>
                      </c:pt>
                      <c:pt idx="46">
                        <c:v>-0.97826263076958886</c:v>
                      </c:pt>
                      <c:pt idx="47">
                        <c:v>-0.74326128706265671</c:v>
                      </c:pt>
                      <c:pt idx="48">
                        <c:v>-0.72216523937481503</c:v>
                      </c:pt>
                      <c:pt idx="49">
                        <c:v>-1.2564043732597181</c:v>
                      </c:pt>
                      <c:pt idx="50">
                        <c:v>-1.2816402172542853</c:v>
                      </c:pt>
                      <c:pt idx="51">
                        <c:v>-1.0149996387559541</c:v>
                      </c:pt>
                      <c:pt idx="52">
                        <c:v>-0.74308247881734435</c:v>
                      </c:pt>
                      <c:pt idx="53">
                        <c:v>-0.54248851198589609</c:v>
                      </c:pt>
                      <c:pt idx="54">
                        <c:v>-0.69058827761559582</c:v>
                      </c:pt>
                      <c:pt idx="55">
                        <c:v>-0.79738939961844169</c:v>
                      </c:pt>
                      <c:pt idx="56">
                        <c:v>-0.5308503473233025</c:v>
                      </c:pt>
                      <c:pt idx="57">
                        <c:v>-0.54039780073415666</c:v>
                      </c:pt>
                      <c:pt idx="58">
                        <c:v>-0.98344534921718862</c:v>
                      </c:pt>
                      <c:pt idx="59">
                        <c:v>-1.0455147848572541</c:v>
                      </c:pt>
                      <c:pt idx="60">
                        <c:v>-1.2994967069355532</c:v>
                      </c:pt>
                      <c:pt idx="61">
                        <c:v>-1.2563256250806754</c:v>
                      </c:pt>
                      <c:pt idx="62">
                        <c:v>-0.96232662930889346</c:v>
                      </c:pt>
                      <c:pt idx="63">
                        <c:v>-0.69962376205897625</c:v>
                      </c:pt>
                      <c:pt idx="64">
                        <c:v>-0.67196350195721721</c:v>
                      </c:pt>
                      <c:pt idx="65">
                        <c:v>-0.78964774322229081</c:v>
                      </c:pt>
                      <c:pt idx="66">
                        <c:v>-1.0872718758964974</c:v>
                      </c:pt>
                      <c:pt idx="67">
                        <c:v>-0.92634611774500286</c:v>
                      </c:pt>
                      <c:pt idx="68">
                        <c:v>-1.0561846340990801</c:v>
                      </c:pt>
                      <c:pt idx="69">
                        <c:v>-1.2356311779911386</c:v>
                      </c:pt>
                      <c:pt idx="70">
                        <c:v>-0.85486650143152398</c:v>
                      </c:pt>
                      <c:pt idx="71">
                        <c:v>-0.62269177902263384</c:v>
                      </c:pt>
                      <c:pt idx="72">
                        <c:v>-0.32778398996618213</c:v>
                      </c:pt>
                      <c:pt idx="73">
                        <c:v>-0.255280586865892</c:v>
                      </c:pt>
                      <c:pt idx="74">
                        <c:v>-9.8524552352121986E-2</c:v>
                      </c:pt>
                      <c:pt idx="75">
                        <c:v>0.11424652805173376</c:v>
                      </c:pt>
                      <c:pt idx="76">
                        <c:v>0.15809838111277072</c:v>
                      </c:pt>
                      <c:pt idx="77">
                        <c:v>-0.55477616019042242</c:v>
                      </c:pt>
                      <c:pt idx="78">
                        <c:v>-0.64465889342031002</c:v>
                      </c:pt>
                      <c:pt idx="79">
                        <c:v>-0.53289148198631631</c:v>
                      </c:pt>
                      <c:pt idx="80">
                        <c:v>-0.20495082697679848</c:v>
                      </c:pt>
                      <c:pt idx="81">
                        <c:v>-0.50758849798957861</c:v>
                      </c:pt>
                      <c:pt idx="82">
                        <c:v>-0.45760770891770985</c:v>
                      </c:pt>
                      <c:pt idx="83">
                        <c:v>-0.20858080061958648</c:v>
                      </c:pt>
                      <c:pt idx="84">
                        <c:v>3.940960933345785E-2</c:v>
                      </c:pt>
                      <c:pt idx="85">
                        <c:v>-5.7407120225948335E-2</c:v>
                      </c:pt>
                      <c:pt idx="86">
                        <c:v>-2.744426941490254E-2</c:v>
                      </c:pt>
                      <c:pt idx="87">
                        <c:v>1.453652086615136E-2</c:v>
                      </c:pt>
                      <c:pt idx="88">
                        <c:v>-0.13202109544309532</c:v>
                      </c:pt>
                      <c:pt idx="89">
                        <c:v>-0.11884158254517137</c:v>
                      </c:pt>
                      <c:pt idx="90">
                        <c:v>-0.35699880865038924</c:v>
                      </c:pt>
                      <c:pt idx="91">
                        <c:v>-0.33016291048433</c:v>
                      </c:pt>
                      <c:pt idx="92">
                        <c:v>-0.35435542423805472</c:v>
                      </c:pt>
                      <c:pt idx="93">
                        <c:v>-0.49899900635215166</c:v>
                      </c:pt>
                      <c:pt idx="94">
                        <c:v>-0.7626913799915539</c:v>
                      </c:pt>
                      <c:pt idx="95">
                        <c:v>-0.61909747634002654</c:v>
                      </c:pt>
                      <c:pt idx="96">
                        <c:v>-0.74286512779726077</c:v>
                      </c:pt>
                      <c:pt idx="97">
                        <c:v>-0.82164837320772321</c:v>
                      </c:pt>
                      <c:pt idx="98">
                        <c:v>-0.96032890439064189</c:v>
                      </c:pt>
                      <c:pt idx="99">
                        <c:v>-0.99322176182499888</c:v>
                      </c:pt>
                      <c:pt idx="100">
                        <c:v>-0.56321726970238628</c:v>
                      </c:pt>
                      <c:pt idx="101">
                        <c:v>-0.25990012735741974</c:v>
                      </c:pt>
                      <c:pt idx="102">
                        <c:v>0.11145255475114516</c:v>
                      </c:pt>
                      <c:pt idx="103">
                        <c:v>-0.10821753118866222</c:v>
                      </c:pt>
                      <c:pt idx="104">
                        <c:v>0.11150545659887072</c:v>
                      </c:pt>
                      <c:pt idx="105">
                        <c:v>0.38229822555110876</c:v>
                      </c:pt>
                      <c:pt idx="106">
                        <c:v>0.50626765977038191</c:v>
                      </c:pt>
                      <c:pt idx="107">
                        <c:v>0.45396813736826308</c:v>
                      </c:pt>
                      <c:pt idx="108">
                        <c:v>9.893340806097195E-2</c:v>
                      </c:pt>
                      <c:pt idx="109">
                        <c:v>-0.26652298524824419</c:v>
                      </c:pt>
                      <c:pt idx="110">
                        <c:v>-0.20260107804896776</c:v>
                      </c:pt>
                      <c:pt idx="111">
                        <c:v>-0.22806530687757276</c:v>
                      </c:pt>
                      <c:pt idx="112">
                        <c:v>-0.3202620273862285</c:v>
                      </c:pt>
                      <c:pt idx="113">
                        <c:v>-0.33221569866865702</c:v>
                      </c:pt>
                      <c:pt idx="114">
                        <c:v>-0.52359543327066727</c:v>
                      </c:pt>
                      <c:pt idx="115">
                        <c:v>-0.44729041270394043</c:v>
                      </c:pt>
                      <c:pt idx="116">
                        <c:v>-0.3066203337169473</c:v>
                      </c:pt>
                      <c:pt idx="117">
                        <c:v>-0.18846721581807571</c:v>
                      </c:pt>
                      <c:pt idx="118">
                        <c:v>4.315853655956009E-2</c:v>
                      </c:pt>
                      <c:pt idx="119">
                        <c:v>0.11278371638805533</c:v>
                      </c:pt>
                      <c:pt idx="120">
                        <c:v>0.47594159998766639</c:v>
                      </c:pt>
                      <c:pt idx="121">
                        <c:v>0.50112560017146235</c:v>
                      </c:pt>
                      <c:pt idx="122">
                        <c:v>0.52412868389574052</c:v>
                      </c:pt>
                      <c:pt idx="123">
                        <c:v>0.2263248360874035</c:v>
                      </c:pt>
                      <c:pt idx="124">
                        <c:v>0.16838250031060939</c:v>
                      </c:pt>
                      <c:pt idx="125">
                        <c:v>7.8763293856463037E-2</c:v>
                      </c:pt>
                      <c:pt idx="126">
                        <c:v>-3.3596149712833645E-2</c:v>
                      </c:pt>
                      <c:pt idx="127">
                        <c:v>-0.43967998614273884</c:v>
                      </c:pt>
                      <c:pt idx="128">
                        <c:v>-0.43462322850605489</c:v>
                      </c:pt>
                      <c:pt idx="129">
                        <c:v>-0.48745341992307767</c:v>
                      </c:pt>
                      <c:pt idx="130">
                        <c:v>-0.11859309500899784</c:v>
                      </c:pt>
                      <c:pt idx="131">
                        <c:v>9.5253404385049228E-2</c:v>
                      </c:pt>
                      <c:pt idx="132">
                        <c:v>-0.19246583976544226</c:v>
                      </c:pt>
                      <c:pt idx="133">
                        <c:v>-0.28603776647794316</c:v>
                      </c:pt>
                      <c:pt idx="134">
                        <c:v>-6.2964686051717469E-2</c:v>
                      </c:pt>
                      <c:pt idx="135">
                        <c:v>-3.0299306562580022E-2</c:v>
                      </c:pt>
                      <c:pt idx="136">
                        <c:v>4.4655054257646473E-2</c:v>
                      </c:pt>
                      <c:pt idx="137">
                        <c:v>8.5398697042605269E-3</c:v>
                      </c:pt>
                      <c:pt idx="138">
                        <c:v>-0.15843302308666865</c:v>
                      </c:pt>
                      <c:pt idx="139">
                        <c:v>-3.5280695692550205E-2</c:v>
                      </c:pt>
                      <c:pt idx="140">
                        <c:v>0.18240753588332331</c:v>
                      </c:pt>
                      <c:pt idx="141">
                        <c:v>0.2626594877347822</c:v>
                      </c:pt>
                      <c:pt idx="142">
                        <c:v>0.10200670311755125</c:v>
                      </c:pt>
                      <c:pt idx="143">
                        <c:v>-3.1180197901277917E-2</c:v>
                      </c:pt>
                      <c:pt idx="144">
                        <c:v>-5.4768527209536386E-2</c:v>
                      </c:pt>
                      <c:pt idx="145">
                        <c:v>1.920790516845005E-2</c:v>
                      </c:pt>
                      <c:pt idx="146">
                        <c:v>0.10809631038330256</c:v>
                      </c:pt>
                      <c:pt idx="147">
                        <c:v>4.0502712655603207E-2</c:v>
                      </c:pt>
                      <c:pt idx="148">
                        <c:v>-6.9568650425497147E-2</c:v>
                      </c:pt>
                      <c:pt idx="149">
                        <c:v>-2.2491144986431427E-2</c:v>
                      </c:pt>
                      <c:pt idx="150">
                        <c:v>-3.8504534292942615E-2</c:v>
                      </c:pt>
                      <c:pt idx="151">
                        <c:v>-0.22731803049141586</c:v>
                      </c:pt>
                      <c:pt idx="152">
                        <c:v>-0.35908575631353329</c:v>
                      </c:pt>
                      <c:pt idx="153">
                        <c:v>-0.67254194587506155</c:v>
                      </c:pt>
                      <c:pt idx="154">
                        <c:v>-0.72373128521562646</c:v>
                      </c:pt>
                      <c:pt idx="155">
                        <c:v>-0.73082345806984439</c:v>
                      </c:pt>
                      <c:pt idx="156">
                        <c:v>-0.56094008699482145</c:v>
                      </c:pt>
                      <c:pt idx="157">
                        <c:v>-0.43867371440196884</c:v>
                      </c:pt>
                      <c:pt idx="158">
                        <c:v>-0.40011695842791434</c:v>
                      </c:pt>
                      <c:pt idx="159">
                        <c:v>-0.39119013437976213</c:v>
                      </c:pt>
                      <c:pt idx="160">
                        <c:v>-0.18415631982099223</c:v>
                      </c:pt>
                      <c:pt idx="161">
                        <c:v>-0.15360640964832969</c:v>
                      </c:pt>
                      <c:pt idx="162">
                        <c:v>-6.7054301177171954E-2</c:v>
                      </c:pt>
                      <c:pt idx="163">
                        <c:v>-0.36807554867529241</c:v>
                      </c:pt>
                      <c:pt idx="164">
                        <c:v>-0.2099947914352211</c:v>
                      </c:pt>
                      <c:pt idx="165">
                        <c:v>-9.576398278966862E-2</c:v>
                      </c:pt>
                      <c:pt idx="166">
                        <c:v>4.5236521138217967E-2</c:v>
                      </c:pt>
                      <c:pt idx="167">
                        <c:v>0.16326401982096195</c:v>
                      </c:pt>
                      <c:pt idx="168">
                        <c:v>0.142251254756254</c:v>
                      </c:pt>
                      <c:pt idx="169">
                        <c:v>0.10286325960629532</c:v>
                      </c:pt>
                      <c:pt idx="170">
                        <c:v>0.24217468311037471</c:v>
                      </c:pt>
                      <c:pt idx="171">
                        <c:v>0.16843479756578952</c:v>
                      </c:pt>
                      <c:pt idx="172">
                        <c:v>0.19045012821896409</c:v>
                      </c:pt>
                      <c:pt idx="173">
                        <c:v>0.15587907302661749</c:v>
                      </c:pt>
                      <c:pt idx="174">
                        <c:v>0.1516017319158057</c:v>
                      </c:pt>
                      <c:pt idx="175">
                        <c:v>0.29616842497293688</c:v>
                      </c:pt>
                      <c:pt idx="176">
                        <c:v>0.25772948897117393</c:v>
                      </c:pt>
                      <c:pt idx="177">
                        <c:v>0.26034208450813223</c:v>
                      </c:pt>
                      <c:pt idx="178">
                        <c:v>0.26798730839328622</c:v>
                      </c:pt>
                      <c:pt idx="179">
                        <c:v>0.43898663638867197</c:v>
                      </c:pt>
                      <c:pt idx="180">
                        <c:v>0.38779729704810711</c:v>
                      </c:pt>
                      <c:pt idx="181">
                        <c:v>0.37855111210264292</c:v>
                      </c:pt>
                      <c:pt idx="182">
                        <c:v>0.46325059786645334</c:v>
                      </c:pt>
                      <c:pt idx="183">
                        <c:v>0.45883465391460065</c:v>
                      </c:pt>
                      <c:pt idx="184">
                        <c:v>0.58855557701859107</c:v>
                      </c:pt>
                      <c:pt idx="185">
                        <c:v>0.58937268384374553</c:v>
                      </c:pt>
                      <c:pt idx="186">
                        <c:v>0.47850295630639905</c:v>
                      </c:pt>
                      <c:pt idx="187">
                        <c:v>0.5995165375710434</c:v>
                      </c:pt>
                      <c:pt idx="188">
                        <c:v>0.64010797418268917</c:v>
                      </c:pt>
                      <c:pt idx="189">
                        <c:v>0.5806725971149449</c:v>
                      </c:pt>
                      <c:pt idx="190">
                        <c:v>0.76203494363534841</c:v>
                      </c:pt>
                      <c:pt idx="191">
                        <c:v>0.76021375974036376</c:v>
                      </c:pt>
                      <c:pt idx="192">
                        <c:v>0.82302487928554102</c:v>
                      </c:pt>
                      <c:pt idx="193">
                        <c:v>0.89378518161808918</c:v>
                      </c:pt>
                      <c:pt idx="194">
                        <c:v>0.91026697899917564</c:v>
                      </c:pt>
                      <c:pt idx="195">
                        <c:v>0.91972325985417835</c:v>
                      </c:pt>
                      <c:pt idx="196">
                        <c:v>0.9529487943366608</c:v>
                      </c:pt>
                      <c:pt idx="197">
                        <c:v>0.9146959216907552</c:v>
                      </c:pt>
                      <c:pt idx="198">
                        <c:v>0.97346866532870346</c:v>
                      </c:pt>
                      <c:pt idx="199">
                        <c:v>1.0148308062876417</c:v>
                      </c:pt>
                      <c:pt idx="200">
                        <c:v>1.1071251836071987</c:v>
                      </c:pt>
                      <c:pt idx="201">
                        <c:v>1.1706104238405353</c:v>
                      </c:pt>
                      <c:pt idx="202">
                        <c:v>1.2229832530887879</c:v>
                      </c:pt>
                      <c:pt idx="203">
                        <c:v>1.2757868545256623</c:v>
                      </c:pt>
                      <c:pt idx="204">
                        <c:v>1.2950113859891119</c:v>
                      </c:pt>
                      <c:pt idx="205">
                        <c:v>1.297340578770398</c:v>
                      </c:pt>
                      <c:pt idx="206">
                        <c:v>1.3316738779442525</c:v>
                      </c:pt>
                      <c:pt idx="207">
                        <c:v>1.3193175177969374</c:v>
                      </c:pt>
                      <c:pt idx="208">
                        <c:v>1.362517166649587</c:v>
                      </c:pt>
                      <c:pt idx="209">
                        <c:v>1.3791615994253954</c:v>
                      </c:pt>
                      <c:pt idx="210">
                        <c:v>1.3884209342587228</c:v>
                      </c:pt>
                      <c:pt idx="211">
                        <c:v>1.425521755809303</c:v>
                      </c:pt>
                      <c:pt idx="212">
                        <c:v>1.4439149725227804</c:v>
                      </c:pt>
                      <c:pt idx="213">
                        <c:v>1.4426150985500965</c:v>
                      </c:pt>
                      <c:pt idx="214">
                        <c:v>1.466968086280193</c:v>
                      </c:pt>
                      <c:pt idx="215">
                        <c:v>1.4689496383478542</c:v>
                      </c:pt>
                      <c:pt idx="216">
                        <c:v>1.4892654593558126</c:v>
                      </c:pt>
                      <c:pt idx="217">
                        <c:v>1.5105697891755565</c:v>
                      </c:pt>
                      <c:pt idx="218">
                        <c:v>1.5242048625564655</c:v>
                      </c:pt>
                      <c:pt idx="219">
                        <c:v>1.5353626179824567</c:v>
                      </c:pt>
                      <c:pt idx="220">
                        <c:v>1.5593800568498373</c:v>
                      </c:pt>
                      <c:pt idx="221">
                        <c:v>1.5587255854194042</c:v>
                      </c:pt>
                      <c:pt idx="222">
                        <c:v>1.5485926143579243</c:v>
                      </c:pt>
                      <c:pt idx="223">
                        <c:v>1.5457026619907479</c:v>
                      </c:pt>
                      <c:pt idx="224">
                        <c:v>1.5469133585629804</c:v>
                      </c:pt>
                      <c:pt idx="225">
                        <c:v>1.5463556219398169</c:v>
                      </c:pt>
                      <c:pt idx="226">
                        <c:v>1.5544919261200003</c:v>
                      </c:pt>
                      <c:pt idx="227">
                        <c:v>1.5671143069873061</c:v>
                      </c:pt>
                      <c:pt idx="228">
                        <c:v>1.5855694944366905</c:v>
                      </c:pt>
                      <c:pt idx="229">
                        <c:v>1.6077278112268607</c:v>
                      </c:pt>
                      <c:pt idx="230">
                        <c:v>1.6239051962613209</c:v>
                      </c:pt>
                      <c:pt idx="231">
                        <c:v>1.6366787252649855</c:v>
                      </c:pt>
                      <c:pt idx="232">
                        <c:v>1.6456418097510501</c:v>
                      </c:pt>
                      <c:pt idx="233">
                        <c:v>1.6590622527783296</c:v>
                      </c:pt>
                      <c:pt idx="234">
                        <c:v>1.6668766114280686</c:v>
                      </c:pt>
                      <c:pt idx="235">
                        <c:v>1.6778545005717935</c:v>
                      </c:pt>
                      <c:pt idx="236">
                        <c:v>1.6903393366350132</c:v>
                      </c:pt>
                      <c:pt idx="237">
                        <c:v>1.6979058123411244</c:v>
                      </c:pt>
                      <c:pt idx="238">
                        <c:v>1.7061237365149411</c:v>
                      </c:pt>
                      <c:pt idx="239">
                        <c:v>1.7222300819253129</c:v>
                      </c:pt>
                      <c:pt idx="240">
                        <c:v>1.731581617121819</c:v>
                      </c:pt>
                      <c:pt idx="241">
                        <c:v>1.740963381945597</c:v>
                      </c:pt>
                      <c:pt idx="242">
                        <c:v>1.7466253911335901</c:v>
                      </c:pt>
                      <c:pt idx="243">
                        <c:v>1.7516722274066034</c:v>
                      </c:pt>
                      <c:pt idx="244">
                        <c:v>1.7610796874135621</c:v>
                      </c:pt>
                      <c:pt idx="245">
                        <c:v>1.7731700268408859</c:v>
                      </c:pt>
                      <c:pt idx="246">
                        <c:v>1.7799868077906587</c:v>
                      </c:pt>
                      <c:pt idx="247">
                        <c:v>1.7892310278103505</c:v>
                      </c:pt>
                      <c:pt idx="248">
                        <c:v>1.7925970968070561</c:v>
                      </c:pt>
                      <c:pt idx="249">
                        <c:v>1.7967718083332807</c:v>
                      </c:pt>
                      <c:pt idx="250">
                        <c:v>1.7998023284672704</c:v>
                      </c:pt>
                      <c:pt idx="251">
                        <c:v>1.8041236536857626</c:v>
                      </c:pt>
                      <c:pt idx="252">
                        <c:v>1.8032046730167024</c:v>
                      </c:pt>
                      <c:pt idx="253">
                        <c:v>1.8000713721499888</c:v>
                      </c:pt>
                      <c:pt idx="254">
                        <c:v>1.7994169007195557</c:v>
                      </c:pt>
                      <c:pt idx="255">
                        <c:v>1.7965707813119234</c:v>
                      </c:pt>
                      <c:pt idx="256">
                        <c:v>1.7938999937424673</c:v>
                      </c:pt>
                      <c:pt idx="257">
                        <c:v>1.7875729327544965</c:v>
                      </c:pt>
                      <c:pt idx="258">
                        <c:v>1.7784284705048017</c:v>
                      </c:pt>
                      <c:pt idx="259">
                        <c:v>1.7695092189782808</c:v>
                      </c:pt>
                      <c:pt idx="260">
                        <c:v>1.7611341007426511</c:v>
                      </c:pt>
                      <c:pt idx="261">
                        <c:v>1.7480340917644519</c:v>
                      </c:pt>
                      <c:pt idx="262">
                        <c:v>1.7363291800848426</c:v>
                      </c:pt>
                      <c:pt idx="263">
                        <c:v>1.7221998522980411</c:v>
                      </c:pt>
                      <c:pt idx="264">
                        <c:v>1.7093960936671049</c:v>
                      </c:pt>
                      <c:pt idx="265">
                        <c:v>1.6937311008149003</c:v>
                      </c:pt>
                      <c:pt idx="266">
                        <c:v>1.6767964636172832</c:v>
                      </c:pt>
                      <c:pt idx="267">
                        <c:v>1.6592783946133223</c:v>
                      </c:pt>
                      <c:pt idx="268">
                        <c:v>1.6419341459661738</c:v>
                      </c:pt>
                      <c:pt idx="269">
                        <c:v>1.6239898392176815</c:v>
                      </c:pt>
                      <c:pt idx="270">
                        <c:v>1.6031691834342852</c:v>
                      </c:pt>
                      <c:pt idx="271">
                        <c:v>1.5799815478355133</c:v>
                      </c:pt>
                      <c:pt idx="272">
                        <c:v>1.5595644575761947</c:v>
                      </c:pt>
                      <c:pt idx="273">
                        <c:v>1.5372277859851218</c:v>
                      </c:pt>
                      <c:pt idx="274">
                        <c:v>1.5153264210267614</c:v>
                      </c:pt>
                      <c:pt idx="275">
                        <c:v>1.4920586769157196</c:v>
                      </c:pt>
                      <c:pt idx="276">
                        <c:v>1.4663377985515778</c:v>
                      </c:pt>
                      <c:pt idx="277">
                        <c:v>1.4429763425959936</c:v>
                      </c:pt>
                      <c:pt idx="278">
                        <c:v>1.4208225602499145</c:v>
                      </c:pt>
                      <c:pt idx="279">
                        <c:v>1.3977543316788659</c:v>
                      </c:pt>
                      <c:pt idx="280">
                        <c:v>1.3754161486064294</c:v>
                      </c:pt>
                      <c:pt idx="281">
                        <c:v>1.3523962874390156</c:v>
                      </c:pt>
                      <c:pt idx="282">
                        <c:v>1.3315272642519846</c:v>
                      </c:pt>
                      <c:pt idx="283">
                        <c:v>1.3146122763120944</c:v>
                      </c:pt>
                      <c:pt idx="284">
                        <c:v>1.2969551510226833</c:v>
                      </c:pt>
                      <c:pt idx="285">
                        <c:v>1.2827547836117936</c:v>
                      </c:pt>
                      <c:pt idx="286">
                        <c:v>1.269060762457705</c:v>
                      </c:pt>
                      <c:pt idx="287">
                        <c:v>1.2566590578694825</c:v>
                      </c:pt>
                      <c:pt idx="288">
                        <c:v>1.2457189557598474</c:v>
                      </c:pt>
                      <c:pt idx="289">
                        <c:v>1.2329272889798197</c:v>
                      </c:pt>
                      <c:pt idx="290">
                        <c:v>1.22209903649109</c:v>
                      </c:pt>
                      <c:pt idx="291">
                        <c:v>1.2145023311577072</c:v>
                      </c:pt>
                      <c:pt idx="292">
                        <c:v>1.2073288406061282</c:v>
                      </c:pt>
                      <c:pt idx="293">
                        <c:v>1.2009866648045218</c:v>
                      </c:pt>
                      <c:pt idx="294">
                        <c:v>1.1952838456197119</c:v>
                      </c:pt>
                      <c:pt idx="295">
                        <c:v>1.191429568142568</c:v>
                      </c:pt>
                      <c:pt idx="296">
                        <c:v>1.1887300624272035</c:v>
                      </c:pt>
                      <c:pt idx="297">
                        <c:v>1.184384553506894</c:v>
                      </c:pt>
                      <c:pt idx="298">
                        <c:v>1.1819329307351574</c:v>
                      </c:pt>
                      <c:pt idx="299">
                        <c:v>1.1769510881607783</c:v>
                      </c:pt>
                      <c:pt idx="300">
                        <c:v>1.1692153265419454</c:v>
                      </c:pt>
                      <c:pt idx="301">
                        <c:v>1.1652476879625322</c:v>
                      </c:pt>
                      <c:pt idx="302">
                        <c:v>1.15972926950408</c:v>
                      </c:pt>
                      <c:pt idx="303">
                        <c:v>1.1525784511729551</c:v>
                      </c:pt>
                      <c:pt idx="304">
                        <c:v>1.1491065784807981</c:v>
                      </c:pt>
                      <c:pt idx="305">
                        <c:v>1.1432571456037206</c:v>
                      </c:pt>
                      <c:pt idx="306">
                        <c:v>1.1367789364793912</c:v>
                      </c:pt>
                      <c:pt idx="307">
                        <c:v>1.1304941969696007</c:v>
                      </c:pt>
                      <c:pt idx="308">
                        <c:v>1.1209763988231003</c:v>
                      </c:pt>
                      <c:pt idx="309">
                        <c:v>1.1128597439006438</c:v>
                      </c:pt>
                      <c:pt idx="310">
                        <c:v>1.104933535629999</c:v>
                      </c:pt>
                      <c:pt idx="311">
                        <c:v>1.0931031709972119</c:v>
                      </c:pt>
                      <c:pt idx="312">
                        <c:v>1.0831636695502709</c:v>
                      </c:pt>
                      <c:pt idx="313">
                        <c:v>1.0721516209277291</c:v>
                      </c:pt>
                      <c:pt idx="314">
                        <c:v>1.0649418548234242</c:v>
                      </c:pt>
                      <c:pt idx="315">
                        <c:v>1.0583703872989616</c:v>
                      </c:pt>
                      <c:pt idx="316">
                        <c:v>1.0472927403852403</c:v>
                      </c:pt>
                      <c:pt idx="317">
                        <c:v>1.0398499038546707</c:v>
                      </c:pt>
                      <c:pt idx="318">
                        <c:v>1.0328736616210397</c:v>
                      </c:pt>
                      <c:pt idx="319">
                        <c:v>1.0255051899735581</c:v>
                      </c:pt>
                      <c:pt idx="320">
                        <c:v>1.0197570263478408</c:v>
                      </c:pt>
                      <c:pt idx="321">
                        <c:v>1.0131501901594704</c:v>
                      </c:pt>
                      <c:pt idx="322">
                        <c:v>1.0060958043393422</c:v>
                      </c:pt>
                      <c:pt idx="323">
                        <c:v>1.0016525025748086</c:v>
                      </c:pt>
                      <c:pt idx="324">
                        <c:v>0.99977358009173489</c:v>
                      </c:pt>
                      <c:pt idx="325">
                        <c:v>0.99473792878081202</c:v>
                      </c:pt>
                      <c:pt idx="326">
                        <c:v>0.98994018463651756</c:v>
                      </c:pt>
                      <c:pt idx="327">
                        <c:v>0.98289290277879804</c:v>
                      </c:pt>
                      <c:pt idx="328">
                        <c:v>0.97947952441541197</c:v>
                      </c:pt>
                      <c:pt idx="329">
                        <c:v>0.97587902465921395</c:v>
                      </c:pt>
                      <c:pt idx="330">
                        <c:v>0.97825265499258918</c:v>
                      </c:pt>
                      <c:pt idx="331">
                        <c:v>0.97700779894153977</c:v>
                      </c:pt>
                      <c:pt idx="332">
                        <c:v>0.97689791424640726</c:v>
                      </c:pt>
                      <c:pt idx="333">
                        <c:v>0.97604135775766299</c:v>
                      </c:pt>
                      <c:pt idx="334">
                        <c:v>0.98100339992617935</c:v>
                      </c:pt>
                      <c:pt idx="335">
                        <c:v>0.98132156675321414</c:v>
                      </c:pt>
                      <c:pt idx="336">
                        <c:v>0.98448131854379062</c:v>
                      </c:pt>
                      <c:pt idx="337">
                        <c:v>0.98467584619528403</c:v>
                      </c:pt>
                      <c:pt idx="338">
                        <c:v>0.98502318461263616</c:v>
                      </c:pt>
                      <c:pt idx="339">
                        <c:v>0.98562883519502487</c:v>
                      </c:pt>
                      <c:pt idx="340">
                        <c:v>0.98580492277388265</c:v>
                      </c:pt>
                      <c:pt idx="341">
                        <c:v>0.98842235505120446</c:v>
                      </c:pt>
                      <c:pt idx="342">
                        <c:v>0.99033830882768603</c:v>
                      </c:pt>
                      <c:pt idx="343">
                        <c:v>0.99039907037850206</c:v>
                      </c:pt>
                      <c:pt idx="344">
                        <c:v>0.98866252943987831</c:v>
                      </c:pt>
                      <c:pt idx="345">
                        <c:v>0.98658787012022031</c:v>
                      </c:pt>
                      <c:pt idx="346">
                        <c:v>0.98936899582921844</c:v>
                      </c:pt>
                      <c:pt idx="347">
                        <c:v>0.99099278025811866</c:v>
                      </c:pt>
                      <c:pt idx="348">
                        <c:v>0.98503724138931748</c:v>
                      </c:pt>
                      <c:pt idx="349">
                        <c:v>0.98270139809003187</c:v>
                      </c:pt>
                      <c:pt idx="350">
                        <c:v>0.98380583752240403</c:v>
                      </c:pt>
                      <c:pt idx="351">
                        <c:v>0.98290983137007037</c:v>
                      </c:pt>
                      <c:pt idx="352">
                        <c:v>0.98298283591993152</c:v>
                      </c:pt>
                      <c:pt idx="353">
                        <c:v>0.98225218582877394</c:v>
                      </c:pt>
                      <c:pt idx="354">
                        <c:v>0.98180100864174358</c:v>
                      </c:pt>
                      <c:pt idx="355">
                        <c:v>0.98295200170011421</c:v>
                      </c:pt>
                      <c:pt idx="356">
                        <c:v>0.98503149776013599</c:v>
                      </c:pt>
                      <c:pt idx="357">
                        <c:v>0.98323207919678679</c:v>
                      </c:pt>
                      <c:pt idx="358">
                        <c:v>0.98167132354074804</c:v>
                      </c:pt>
                      <c:pt idx="359">
                        <c:v>0.97627140522120093</c:v>
                      </c:pt>
                      <c:pt idx="360">
                        <c:v>0.97364233453737936</c:v>
                      </c:pt>
                      <c:pt idx="361">
                        <c:v>0.9693231253927963</c:v>
                      </c:pt>
                      <c:pt idx="362">
                        <c:v>0.96802884390115762</c:v>
                      </c:pt>
                      <c:pt idx="363">
                        <c:v>0.96559097560982987</c:v>
                      </c:pt>
                      <c:pt idx="364">
                        <c:v>0.96622866959712672</c:v>
                      </c:pt>
                      <c:pt idx="365">
                        <c:v>0.96202523992499422</c:v>
                      </c:pt>
                      <c:pt idx="366">
                        <c:v>0.96592108313963698</c:v>
                      </c:pt>
                      <c:pt idx="367">
                        <c:v>0.96415612635137771</c:v>
                      </c:pt>
                      <c:pt idx="368">
                        <c:v>0.96603761835276958</c:v>
                      </c:pt>
                      <c:pt idx="369">
                        <c:v>0.96618695271149169</c:v>
                      </c:pt>
                      <c:pt idx="370">
                        <c:v>0.96596476495104466</c:v>
                      </c:pt>
                      <c:pt idx="371">
                        <c:v>0.96283101063992194</c:v>
                      </c:pt>
                      <c:pt idx="372">
                        <c:v>0.96691669591383123</c:v>
                      </c:pt>
                      <c:pt idx="373">
                        <c:v>0.9667673615551089</c:v>
                      </c:pt>
                      <c:pt idx="374">
                        <c:v>0.96729607773609128</c:v>
                      </c:pt>
                      <c:pt idx="375">
                        <c:v>0.96836892720796452</c:v>
                      </c:pt>
                      <c:pt idx="376">
                        <c:v>0.96800934579156728</c:v>
                      </c:pt>
                      <c:pt idx="377">
                        <c:v>0.9703979397904422</c:v>
                      </c:pt>
                      <c:pt idx="378">
                        <c:v>0.97227217668128874</c:v>
                      </c:pt>
                      <c:pt idx="379">
                        <c:v>0.97171716072458014</c:v>
                      </c:pt>
                      <c:pt idx="380">
                        <c:v>0.97281933293490686</c:v>
                      </c:pt>
                      <c:pt idx="381">
                        <c:v>0.9758347382552609</c:v>
                      </c:pt>
                      <c:pt idx="382">
                        <c:v>0.97932021427968996</c:v>
                      </c:pt>
                      <c:pt idx="383">
                        <c:v>0.98370638204867999</c:v>
                      </c:pt>
                      <c:pt idx="384">
                        <c:v>0.98159499373188686</c:v>
                      </c:pt>
                      <c:pt idx="385">
                        <c:v>0.98369247642013491</c:v>
                      </c:pt>
                      <c:pt idx="386">
                        <c:v>0.98693687116707229</c:v>
                      </c:pt>
                      <c:pt idx="387">
                        <c:v>0.98811265251980573</c:v>
                      </c:pt>
                      <c:pt idx="388">
                        <c:v>0.98900805407959402</c:v>
                      </c:pt>
                      <c:pt idx="389">
                        <c:v>0.98862338207256151</c:v>
                      </c:pt>
                      <c:pt idx="390">
                        <c:v>0.98964998021470907</c:v>
                      </c:pt>
                      <c:pt idx="391">
                        <c:v>0.99083422586307845</c:v>
                      </c:pt>
                      <c:pt idx="392">
                        <c:v>0.99012382962219325</c:v>
                      </c:pt>
                      <c:pt idx="393">
                        <c:v>0.98772012080968241</c:v>
                      </c:pt>
                      <c:pt idx="394">
                        <c:v>0.98681655725053086</c:v>
                      </c:pt>
                      <c:pt idx="395">
                        <c:v>0.98681262739898556</c:v>
                      </c:pt>
                      <c:pt idx="396">
                        <c:v>0.98546090961553057</c:v>
                      </c:pt>
                      <c:pt idx="397">
                        <c:v>0.98169067050220182</c:v>
                      </c:pt>
                      <c:pt idx="398">
                        <c:v>0.98133819304821368</c:v>
                      </c:pt>
                      <c:pt idx="399">
                        <c:v>0.97980434176044662</c:v>
                      </c:pt>
                      <c:pt idx="400">
                        <c:v>0.97944884134373122</c:v>
                      </c:pt>
                      <c:pt idx="401">
                        <c:v>0.97753470134488607</c:v>
                      </c:pt>
                      <c:pt idx="402">
                        <c:v>0.97469387212202618</c:v>
                      </c:pt>
                      <c:pt idx="403">
                        <c:v>0.97205029121711428</c:v>
                      </c:pt>
                      <c:pt idx="404">
                        <c:v>0.9704700374514853</c:v>
                      </c:pt>
                      <c:pt idx="405">
                        <c:v>0.96738706891417903</c:v>
                      </c:pt>
                      <c:pt idx="406">
                        <c:v>0.96606104631390521</c:v>
                      </c:pt>
                      <c:pt idx="407">
                        <c:v>0.9634167096683115</c:v>
                      </c:pt>
                      <c:pt idx="408">
                        <c:v>0.96004096719087861</c:v>
                      </c:pt>
                      <c:pt idx="409">
                        <c:v>0.9563098754448669</c:v>
                      </c:pt>
                      <c:pt idx="410">
                        <c:v>0.95261324547394477</c:v>
                      </c:pt>
                      <c:pt idx="411">
                        <c:v>0.94732487447903013</c:v>
                      </c:pt>
                      <c:pt idx="412">
                        <c:v>0.94182565183389544</c:v>
                      </c:pt>
                      <c:pt idx="413">
                        <c:v>0.93425297905419369</c:v>
                      </c:pt>
                      <c:pt idx="414">
                        <c:v>0.92898909405736918</c:v>
                      </c:pt>
                      <c:pt idx="415">
                        <c:v>0.92374652094777143</c:v>
                      </c:pt>
                      <c:pt idx="416">
                        <c:v>0.9193883155840078</c:v>
                      </c:pt>
                      <c:pt idx="417">
                        <c:v>0.91314317688594349</c:v>
                      </c:pt>
                      <c:pt idx="418">
                        <c:v>0.90707745102573667</c:v>
                      </c:pt>
                      <c:pt idx="419">
                        <c:v>0.90067285104381389</c:v>
                      </c:pt>
                      <c:pt idx="420">
                        <c:v>0.89590352274915497</c:v>
                      </c:pt>
                      <c:pt idx="421">
                        <c:v>0.88766549587320254</c:v>
                      </c:pt>
                      <c:pt idx="422">
                        <c:v>0.88149275713245379</c:v>
                      </c:pt>
                      <c:pt idx="423">
                        <c:v>0.87350624075540217</c:v>
                      </c:pt>
                      <c:pt idx="424">
                        <c:v>0.86478076113969338</c:v>
                      </c:pt>
                      <c:pt idx="425">
                        <c:v>0.85708444918445004</c:v>
                      </c:pt>
                      <c:pt idx="426">
                        <c:v>0.84935246626902616</c:v>
                      </c:pt>
                      <c:pt idx="427">
                        <c:v>0.84162562239023853</c:v>
                      </c:pt>
                      <c:pt idx="428">
                        <c:v>0.83425352318748447</c:v>
                      </c:pt>
                      <c:pt idx="429">
                        <c:v>0.82562598756413608</c:v>
                      </c:pt>
                      <c:pt idx="430">
                        <c:v>0.81795869605107363</c:v>
                      </c:pt>
                      <c:pt idx="431">
                        <c:v>0.81139599511851979</c:v>
                      </c:pt>
                      <c:pt idx="432">
                        <c:v>0.80408949420694553</c:v>
                      </c:pt>
                      <c:pt idx="433">
                        <c:v>0.7974138856165317</c:v>
                      </c:pt>
                      <c:pt idx="434">
                        <c:v>0.78949493245643232</c:v>
                      </c:pt>
                      <c:pt idx="435">
                        <c:v>0.78306403269878322</c:v>
                      </c:pt>
                      <c:pt idx="436">
                        <c:v>0.77464810446633681</c:v>
                      </c:pt>
                      <c:pt idx="437">
                        <c:v>0.76581908837722223</c:v>
                      </c:pt>
                      <c:pt idx="438">
                        <c:v>0.75809662779438902</c:v>
                      </c:pt>
                      <c:pt idx="439">
                        <c:v>0.74967374674767007</c:v>
                      </c:pt>
                      <c:pt idx="440">
                        <c:v>0.74115413089368165</c:v>
                      </c:pt>
                      <c:pt idx="441">
                        <c:v>0.73168817655795204</c:v>
                      </c:pt>
                      <c:pt idx="442">
                        <c:v>0.72338349335386531</c:v>
                      </c:pt>
                      <c:pt idx="443">
                        <c:v>0.71550474559803734</c:v>
                      </c:pt>
                      <c:pt idx="444">
                        <c:v>0.7079899625545607</c:v>
                      </c:pt>
                      <c:pt idx="445">
                        <c:v>0.69972276408829115</c:v>
                      </c:pt>
                      <c:pt idx="446">
                        <c:v>0.69271553648670681</c:v>
                      </c:pt>
                      <c:pt idx="447">
                        <c:v>0.68508572971146131</c:v>
                      </c:pt>
                      <c:pt idx="448">
                        <c:v>0.67882502275535206</c:v>
                      </c:pt>
                      <c:pt idx="449">
                        <c:v>0.67084228508170929</c:v>
                      </c:pt>
                      <c:pt idx="450">
                        <c:v>0.66434412440338064</c:v>
                      </c:pt>
                      <c:pt idx="451">
                        <c:v>0.65697761768167184</c:v>
                      </c:pt>
                      <c:pt idx="452">
                        <c:v>0.64985325027440943</c:v>
                      </c:pt>
                      <c:pt idx="453">
                        <c:v>0.64304085262059141</c:v>
                      </c:pt>
                      <c:pt idx="454">
                        <c:v>0.63736100795250805</c:v>
                      </c:pt>
                      <c:pt idx="455">
                        <c:v>0.63002866070961638</c:v>
                      </c:pt>
                      <c:pt idx="456">
                        <c:v>0.62269374394840649</c:v>
                      </c:pt>
                      <c:pt idx="457">
                        <c:v>0.61546175906805689</c:v>
                      </c:pt>
                      <c:pt idx="458">
                        <c:v>0.60932393554680708</c:v>
                      </c:pt>
                      <c:pt idx="459">
                        <c:v>0.60275564213320809</c:v>
                      </c:pt>
                      <c:pt idx="460">
                        <c:v>0.59579814226848582</c:v>
                      </c:pt>
                      <c:pt idx="461">
                        <c:v>0.5890378907217112</c:v>
                      </c:pt>
                      <c:pt idx="462">
                        <c:v>0.58320992087999668</c:v>
                      </c:pt>
                      <c:pt idx="463">
                        <c:v>0.577617137538456</c:v>
                      </c:pt>
                      <c:pt idx="464">
                        <c:v>0.57203856212173287</c:v>
                      </c:pt>
                      <c:pt idx="465">
                        <c:v>0.56574006813153399</c:v>
                      </c:pt>
                      <c:pt idx="466">
                        <c:v>0.56122512215036646</c:v>
                      </c:pt>
                      <c:pt idx="467">
                        <c:v>0.55632792253234797</c:v>
                      </c:pt>
                      <c:pt idx="468">
                        <c:v>0.54999632710028656</c:v>
                      </c:pt>
                      <c:pt idx="469">
                        <c:v>0.54428731084188597</c:v>
                      </c:pt>
                      <c:pt idx="470">
                        <c:v>0.53970782460649347</c:v>
                      </c:pt>
                      <c:pt idx="471">
                        <c:v>0.53450530575303057</c:v>
                      </c:pt>
                      <c:pt idx="472">
                        <c:v>0.53088878429437858</c:v>
                      </c:pt>
                      <c:pt idx="473">
                        <c:v>0.52587081731540952</c:v>
                      </c:pt>
                      <c:pt idx="474">
                        <c:v>0.52135602248237833</c:v>
                      </c:pt>
                      <c:pt idx="475">
                        <c:v>0.51744899430564506</c:v>
                      </c:pt>
                      <c:pt idx="476">
                        <c:v>0.51402080342489587</c:v>
                      </c:pt>
                      <c:pt idx="477">
                        <c:v>0.51027943360561145</c:v>
                      </c:pt>
                      <c:pt idx="478">
                        <c:v>0.50680468909886389</c:v>
                      </c:pt>
                      <c:pt idx="479">
                        <c:v>0.50169814931198875</c:v>
                      </c:pt>
                      <c:pt idx="480">
                        <c:v>0.49662924541106707</c:v>
                      </c:pt>
                      <c:pt idx="481">
                        <c:v>0.49200894917885757</c:v>
                      </c:pt>
                      <c:pt idx="482">
                        <c:v>0.48792401964563009</c:v>
                      </c:pt>
                      <c:pt idx="483">
                        <c:v>0.48326125078710391</c:v>
                      </c:pt>
                      <c:pt idx="484">
                        <c:v>0.47837765450135783</c:v>
                      </c:pt>
                      <c:pt idx="485">
                        <c:v>0.47384668681773623</c:v>
                      </c:pt>
                      <c:pt idx="486">
                        <c:v>0.46995341312141153</c:v>
                      </c:pt>
                      <c:pt idx="487">
                        <c:v>0.46690596439614956</c:v>
                      </c:pt>
                      <c:pt idx="488">
                        <c:v>0.46493060940207914</c:v>
                      </c:pt>
                      <c:pt idx="489">
                        <c:v>0.46145828326551314</c:v>
                      </c:pt>
                      <c:pt idx="490">
                        <c:v>0.45906757319272928</c:v>
                      </c:pt>
                      <c:pt idx="491">
                        <c:v>0.45659992871853888</c:v>
                      </c:pt>
                      <c:pt idx="492">
                        <c:v>0.45428328123257078</c:v>
                      </c:pt>
                      <c:pt idx="493">
                        <c:v>0.45238153538090686</c:v>
                      </c:pt>
                      <c:pt idx="494">
                        <c:v>0.44953450908445641</c:v>
                      </c:pt>
                      <c:pt idx="495">
                        <c:v>0.44726864737230482</c:v>
                      </c:pt>
                      <c:pt idx="496">
                        <c:v>0.44654510124355612</c:v>
                      </c:pt>
                      <c:pt idx="497">
                        <c:v>0.44411615069227356</c:v>
                      </c:pt>
                      <c:pt idx="498">
                        <c:v>0.44163777470040172</c:v>
                      </c:pt>
                      <c:pt idx="499">
                        <c:v>0.44063929011161684</c:v>
                      </c:pt>
                      <c:pt idx="500">
                        <c:v>0.43727397685559277</c:v>
                      </c:pt>
                      <c:pt idx="501">
                        <c:v>0.43656116224452568</c:v>
                      </c:pt>
                      <c:pt idx="502">
                        <c:v>0.43300827415128057</c:v>
                      </c:pt>
                      <c:pt idx="503">
                        <c:v>0.43054017623268104</c:v>
                      </c:pt>
                      <c:pt idx="504">
                        <c:v>0.42931844584649459</c:v>
                      </c:pt>
                      <c:pt idx="505">
                        <c:v>0.42750270328441875</c:v>
                      </c:pt>
                      <c:pt idx="506">
                        <c:v>0.42376480987227072</c:v>
                      </c:pt>
                      <c:pt idx="507">
                        <c:v>0.42342971445396371</c:v>
                      </c:pt>
                      <c:pt idx="508">
                        <c:v>0.42068108559428274</c:v>
                      </c:pt>
                      <c:pt idx="509">
                        <c:v>0.41930609099782856</c:v>
                      </c:pt>
                      <c:pt idx="510">
                        <c:v>0.41714920709199149</c:v>
                      </c:pt>
                      <c:pt idx="511">
                        <c:v>0.41494183970861059</c:v>
                      </c:pt>
                      <c:pt idx="512">
                        <c:v>0.41333543731539146</c:v>
                      </c:pt>
                      <c:pt idx="513">
                        <c:v>0.41248250838191985</c:v>
                      </c:pt>
                      <c:pt idx="514">
                        <c:v>0.41019639281949616</c:v>
                      </c:pt>
                      <c:pt idx="515">
                        <c:v>0.40896619813767354</c:v>
                      </c:pt>
                      <c:pt idx="516">
                        <c:v>0.40785223637271079</c:v>
                      </c:pt>
                      <c:pt idx="517">
                        <c:v>0.40644746559339401</c:v>
                      </c:pt>
                      <c:pt idx="518">
                        <c:v>0.405923132708366</c:v>
                      </c:pt>
                      <c:pt idx="519">
                        <c:v>0.4053582921227939</c:v>
                      </c:pt>
                      <c:pt idx="520">
                        <c:v>0.40462189840245494</c:v>
                      </c:pt>
                      <c:pt idx="521">
                        <c:v>0.40486947904981024</c:v>
                      </c:pt>
                      <c:pt idx="522">
                        <c:v>0.40427712950342087</c:v>
                      </c:pt>
                      <c:pt idx="523">
                        <c:v>0.40272347780979095</c:v>
                      </c:pt>
                      <c:pt idx="524">
                        <c:v>0.40228802002894187</c:v>
                      </c:pt>
                      <c:pt idx="525">
                        <c:v>0.40085377536303518</c:v>
                      </c:pt>
                      <c:pt idx="526">
                        <c:v>0.39962962660666684</c:v>
                      </c:pt>
                      <c:pt idx="527">
                        <c:v>0.39842406907107075</c:v>
                      </c:pt>
                      <c:pt idx="528">
                        <c:v>0.3958045207198399</c:v>
                      </c:pt>
                      <c:pt idx="529">
                        <c:v>0.39500797004123023</c:v>
                      </c:pt>
                      <c:pt idx="530">
                        <c:v>0.39439763386661419</c:v>
                      </c:pt>
                      <c:pt idx="531">
                        <c:v>0.3922123341111417</c:v>
                      </c:pt>
                      <c:pt idx="532">
                        <c:v>0.38996083147194405</c:v>
                      </c:pt>
                      <c:pt idx="533">
                        <c:v>0.38890082959166117</c:v>
                      </c:pt>
                      <c:pt idx="534">
                        <c:v>0.38858387194971727</c:v>
                      </c:pt>
                      <c:pt idx="535">
                        <c:v>0.38850058932658371</c:v>
                      </c:pt>
                      <c:pt idx="536">
                        <c:v>0.38701555888686051</c:v>
                      </c:pt>
                      <c:pt idx="537">
                        <c:v>0.38576344772526588</c:v>
                      </c:pt>
                      <c:pt idx="538">
                        <c:v>0.38537091601514262</c:v>
                      </c:pt>
                      <c:pt idx="539">
                        <c:v>0.38601359789093931</c:v>
                      </c:pt>
                      <c:pt idx="540">
                        <c:v>0.38472536232475507</c:v>
                      </c:pt>
                      <c:pt idx="541">
                        <c:v>0.38300166897772164</c:v>
                      </c:pt>
                      <c:pt idx="542">
                        <c:v>0.38204988916307164</c:v>
                      </c:pt>
                      <c:pt idx="543">
                        <c:v>0.38104823046342323</c:v>
                      </c:pt>
                      <c:pt idx="544">
                        <c:v>0.37964920331328811</c:v>
                      </c:pt>
                      <c:pt idx="545">
                        <c:v>0.37895256155281126</c:v>
                      </c:pt>
                      <c:pt idx="546">
                        <c:v>0.37768321950367184</c:v>
                      </c:pt>
                      <c:pt idx="547">
                        <c:v>0.37678630646251998</c:v>
                      </c:pt>
                      <c:pt idx="548">
                        <c:v>0.37473915610367914</c:v>
                      </c:pt>
                      <c:pt idx="549">
                        <c:v>0.37337156776590658</c:v>
                      </c:pt>
                      <c:pt idx="550">
                        <c:v>0.37196981994931705</c:v>
                      </c:pt>
                      <c:pt idx="551">
                        <c:v>0.37123055441438707</c:v>
                      </c:pt>
                      <c:pt idx="552">
                        <c:v>0.36936160770831311</c:v>
                      </c:pt>
                      <c:pt idx="553">
                        <c:v>0.36779284120104727</c:v>
                      </c:pt>
                      <c:pt idx="554">
                        <c:v>0.36604632448542374</c:v>
                      </c:pt>
                      <c:pt idx="555">
                        <c:v>0.36549901708366928</c:v>
                      </c:pt>
                      <c:pt idx="556">
                        <c:v>0.36370519100136545</c:v>
                      </c:pt>
                      <c:pt idx="557">
                        <c:v>0.36166454001238807</c:v>
                      </c:pt>
                      <c:pt idx="558">
                        <c:v>0.36029407986002471</c:v>
                      </c:pt>
                      <c:pt idx="559">
                        <c:v>0.35941077015114509</c:v>
                      </c:pt>
                      <c:pt idx="560">
                        <c:v>0.35789384745465025</c:v>
                      </c:pt>
                      <c:pt idx="561">
                        <c:v>0.35651401611783262</c:v>
                      </c:pt>
                      <c:pt idx="562">
                        <c:v>0.35532886358064497</c:v>
                      </c:pt>
                      <c:pt idx="563">
                        <c:v>0.35410819123141291</c:v>
                      </c:pt>
                      <c:pt idx="564">
                        <c:v>0.35405060379146025</c:v>
                      </c:pt>
                      <c:pt idx="565">
                        <c:v>0.35249937046801205</c:v>
                      </c:pt>
                      <c:pt idx="566">
                        <c:v>0.35125663049087164</c:v>
                      </c:pt>
                      <c:pt idx="567">
                        <c:v>0.3499789752942325</c:v>
                      </c:pt>
                      <c:pt idx="568">
                        <c:v>0.34918605217089532</c:v>
                      </c:pt>
                      <c:pt idx="569">
                        <c:v>0.3483940359363763</c:v>
                      </c:pt>
                      <c:pt idx="570">
                        <c:v>0.34697309230646917</c:v>
                      </c:pt>
                      <c:pt idx="571">
                        <c:v>0.34542805605661164</c:v>
                      </c:pt>
                      <c:pt idx="572">
                        <c:v>0.34545269320283811</c:v>
                      </c:pt>
                      <c:pt idx="573">
                        <c:v>0.3442253703356063</c:v>
                      </c:pt>
                      <c:pt idx="574">
                        <c:v>0.34307195890705383</c:v>
                      </c:pt>
                      <c:pt idx="575">
                        <c:v>0.34152646921278723</c:v>
                      </c:pt>
                      <c:pt idx="576">
                        <c:v>0.33993775115152208</c:v>
                      </c:pt>
                      <c:pt idx="577">
                        <c:v>0.3390075855203713</c:v>
                      </c:pt>
                      <c:pt idx="578">
                        <c:v>0.33761445314755412</c:v>
                      </c:pt>
                      <c:pt idx="579">
                        <c:v>0.33581730180625047</c:v>
                      </c:pt>
                      <c:pt idx="580">
                        <c:v>0.33483453662364693</c:v>
                      </c:pt>
                      <c:pt idx="581">
                        <c:v>0.33319986952892872</c:v>
                      </c:pt>
                      <c:pt idx="582">
                        <c:v>0.33289878244130239</c:v>
                      </c:pt>
                      <c:pt idx="583">
                        <c:v>0.33215347098091808</c:v>
                      </c:pt>
                      <c:pt idx="584">
                        <c:v>0.33185661604110989</c:v>
                      </c:pt>
                      <c:pt idx="585">
                        <c:v>0.33128164853040176</c:v>
                      </c:pt>
                      <c:pt idx="586">
                        <c:v>0.33027560653479898</c:v>
                      </c:pt>
                      <c:pt idx="587">
                        <c:v>0.32892706286220758</c:v>
                      </c:pt>
                      <c:pt idx="588">
                        <c:v>0.32886599901511876</c:v>
                      </c:pt>
                      <c:pt idx="589">
                        <c:v>0.32746440234666552</c:v>
                      </c:pt>
                      <c:pt idx="590">
                        <c:v>0.32582323588208384</c:v>
                      </c:pt>
                      <c:pt idx="591">
                        <c:v>0.32489715125061486</c:v>
                      </c:pt>
                      <c:pt idx="592">
                        <c:v>0.32416771034454822</c:v>
                      </c:pt>
                      <c:pt idx="593">
                        <c:v>0.32325311297144238</c:v>
                      </c:pt>
                      <c:pt idx="594">
                        <c:v>0.32299600999149636</c:v>
                      </c:pt>
                      <c:pt idx="595">
                        <c:v>0.32207854080379972</c:v>
                      </c:pt>
                      <c:pt idx="596">
                        <c:v>0.32155224299299917</c:v>
                      </c:pt>
                      <c:pt idx="597">
                        <c:v>0.32112524950778609</c:v>
                      </c:pt>
                      <c:pt idx="598">
                        <c:v>0.32023710305854297</c:v>
                      </c:pt>
                      <c:pt idx="599">
                        <c:v>0.31942029852966114</c:v>
                      </c:pt>
                      <c:pt idx="600">
                        <c:v>0.31896262197276731</c:v>
                      </c:pt>
                      <c:pt idx="601">
                        <c:v>0.31784019591216839</c:v>
                      </c:pt>
                      <c:pt idx="602">
                        <c:v>0.31753517897299671</c:v>
                      </c:pt>
                      <c:pt idx="603">
                        <c:v>0.31690761191083588</c:v>
                      </c:pt>
                      <c:pt idx="604">
                        <c:v>0.31673908173879606</c:v>
                      </c:pt>
                      <c:pt idx="605">
                        <c:v>0.31695809538837966</c:v>
                      </c:pt>
                      <c:pt idx="606">
                        <c:v>0.31665247385666256</c:v>
                      </c:pt>
                      <c:pt idx="607">
                        <c:v>0.31691955261360821</c:v>
                      </c:pt>
                      <c:pt idx="608">
                        <c:v>0.31723122007077964</c:v>
                      </c:pt>
                      <c:pt idx="609">
                        <c:v>0.31726734447536931</c:v>
                      </c:pt>
                      <c:pt idx="610">
                        <c:v>0.31717091196437253</c:v>
                      </c:pt>
                      <c:pt idx="611">
                        <c:v>0.3173578822090482</c:v>
                      </c:pt>
                      <c:pt idx="612">
                        <c:v>0.31699633586687836</c:v>
                      </c:pt>
                      <c:pt idx="613">
                        <c:v>0.31663977741320848</c:v>
                      </c:pt>
                      <c:pt idx="614">
                        <c:v>0.31652248645939418</c:v>
                      </c:pt>
                      <c:pt idx="615">
                        <c:v>0.3169600603141523</c:v>
                      </c:pt>
                      <c:pt idx="616">
                        <c:v>0.31697970957187899</c:v>
                      </c:pt>
                      <c:pt idx="617">
                        <c:v>0.31751114641931577</c:v>
                      </c:pt>
                      <c:pt idx="618">
                        <c:v>0.31839294464683177</c:v>
                      </c:pt>
                      <c:pt idx="619">
                        <c:v>0.31848786567646503</c:v>
                      </c:pt>
                      <c:pt idx="620">
                        <c:v>0.31906026366885493</c:v>
                      </c:pt>
                      <c:pt idx="621">
                        <c:v>0.31972743154274186</c:v>
                      </c:pt>
                      <c:pt idx="622">
                        <c:v>0.32003290192632255</c:v>
                      </c:pt>
                      <c:pt idx="623">
                        <c:v>0.32010530188363828</c:v>
                      </c:pt>
                      <c:pt idx="624">
                        <c:v>0.31986618553191903</c:v>
                      </c:pt>
                      <c:pt idx="625">
                        <c:v>0.3194432730463877</c:v>
                      </c:pt>
                      <c:pt idx="626">
                        <c:v>0.31962706918019973</c:v>
                      </c:pt>
                      <c:pt idx="627">
                        <c:v>0.3193864413471168</c:v>
                      </c:pt>
                      <c:pt idx="628">
                        <c:v>0.3190493810030372</c:v>
                      </c:pt>
                      <c:pt idx="629">
                        <c:v>0.31900947789503847</c:v>
                      </c:pt>
                      <c:pt idx="630">
                        <c:v>0.3193971728647983</c:v>
                      </c:pt>
                      <c:pt idx="631">
                        <c:v>0.32023468468836125</c:v>
                      </c:pt>
                      <c:pt idx="632">
                        <c:v>0.32025327590913338</c:v>
                      </c:pt>
                      <c:pt idx="633">
                        <c:v>0.32063371576834793</c:v>
                      </c:pt>
                      <c:pt idx="634">
                        <c:v>0.32109864743578698</c:v>
                      </c:pt>
                      <c:pt idx="635">
                        <c:v>0.32167769594617673</c:v>
                      </c:pt>
                      <c:pt idx="636">
                        <c:v>0.32230873941547383</c:v>
                      </c:pt>
                      <c:pt idx="637">
                        <c:v>0.32285816289113739</c:v>
                      </c:pt>
                      <c:pt idx="638">
                        <c:v>0.32328031963598691</c:v>
                      </c:pt>
                      <c:pt idx="639">
                        <c:v>0.32396804365641857</c:v>
                      </c:pt>
                      <c:pt idx="640">
                        <c:v>0.32454709216680833</c:v>
                      </c:pt>
                      <c:pt idx="641">
                        <c:v>0.32540969458100677</c:v>
                      </c:pt>
                      <c:pt idx="642">
                        <c:v>0.32597786042557869</c:v>
                      </c:pt>
                      <c:pt idx="643">
                        <c:v>0.32631643225102192</c:v>
                      </c:pt>
                      <c:pt idx="644">
                        <c:v>0.32727803669453531</c:v>
                      </c:pt>
                      <c:pt idx="645">
                        <c:v>0.32787975742537889</c:v>
                      </c:pt>
                      <c:pt idx="646">
                        <c:v>0.32827773046841113</c:v>
                      </c:pt>
                      <c:pt idx="647">
                        <c:v>0.3289284231954348</c:v>
                      </c:pt>
                      <c:pt idx="648">
                        <c:v>0.32982866149558659</c:v>
                      </c:pt>
                      <c:pt idx="649">
                        <c:v>0.33097512010986657</c:v>
                      </c:pt>
                      <c:pt idx="650">
                        <c:v>0.332010938288332</c:v>
                      </c:pt>
                      <c:pt idx="651">
                        <c:v>0.3317429526425682</c:v>
                      </c:pt>
                      <c:pt idx="652">
                        <c:v>0.33225806549127823</c:v>
                      </c:pt>
                      <c:pt idx="653">
                        <c:v>0.33273644934285324</c:v>
                      </c:pt>
                      <c:pt idx="654">
                        <c:v>0.33315543197683928</c:v>
                      </c:pt>
                      <c:pt idx="655">
                        <c:v>0.33338336336646801</c:v>
                      </c:pt>
                      <c:pt idx="656">
                        <c:v>0.33323070374874586</c:v>
                      </c:pt>
                      <c:pt idx="657">
                        <c:v>0.33386204951431564</c:v>
                      </c:pt>
                      <c:pt idx="658">
                        <c:v>0.33544789576099004</c:v>
                      </c:pt>
                      <c:pt idx="659">
                        <c:v>0.33558785893525805</c:v>
                      </c:pt>
                      <c:pt idx="660">
                        <c:v>0.33612473711560387</c:v>
                      </c:pt>
                      <c:pt idx="661">
                        <c:v>0.33681457720994445</c:v>
                      </c:pt>
                      <c:pt idx="662">
                        <c:v>0.3376993984001877</c:v>
                      </c:pt>
                      <c:pt idx="663">
                        <c:v>0.33851862129925125</c:v>
                      </c:pt>
                      <c:pt idx="664">
                        <c:v>0.33884313634801316</c:v>
                      </c:pt>
                      <c:pt idx="665">
                        <c:v>0.33923763298390902</c:v>
                      </c:pt>
                      <c:pt idx="666">
                        <c:v>0.34080896900949298</c:v>
                      </c:pt>
                      <c:pt idx="667">
                        <c:v>0.34177450330455172</c:v>
                      </c:pt>
                      <c:pt idx="668">
                        <c:v>0.34267504390097625</c:v>
                      </c:pt>
                      <c:pt idx="669">
                        <c:v>0.34325817341104764</c:v>
                      </c:pt>
                      <c:pt idx="670">
                        <c:v>0.34353522794499292</c:v>
                      </c:pt>
                      <c:pt idx="671">
                        <c:v>0.34369967711735111</c:v>
                      </c:pt>
                      <c:pt idx="672">
                        <c:v>0.34395103646811542</c:v>
                      </c:pt>
                      <c:pt idx="673">
                        <c:v>0.34359810556971815</c:v>
                      </c:pt>
                      <c:pt idx="674">
                        <c:v>0.34395269909761544</c:v>
                      </c:pt>
                      <c:pt idx="675">
                        <c:v>0.34452872464527795</c:v>
                      </c:pt>
                      <c:pt idx="676">
                        <c:v>0.34456500019800412</c:v>
                      </c:pt>
                      <c:pt idx="677">
                        <c:v>0.34451844657200564</c:v>
                      </c:pt>
                      <c:pt idx="678">
                        <c:v>0.34439012180423717</c:v>
                      </c:pt>
                      <c:pt idx="679">
                        <c:v>0.34487288895176654</c:v>
                      </c:pt>
                      <c:pt idx="680">
                        <c:v>0.34521297225857328</c:v>
                      </c:pt>
                      <c:pt idx="681">
                        <c:v>0.34554776538060766</c:v>
                      </c:pt>
                      <c:pt idx="682">
                        <c:v>0.34548700382979153</c:v>
                      </c:pt>
                      <c:pt idx="683">
                        <c:v>0.34577826628855446</c:v>
                      </c:pt>
                      <c:pt idx="684">
                        <c:v>0.34581212347109874</c:v>
                      </c:pt>
                      <c:pt idx="685">
                        <c:v>0.3471857577343257</c:v>
                      </c:pt>
                      <c:pt idx="686">
                        <c:v>0.34734476557377492</c:v>
                      </c:pt>
                      <c:pt idx="687">
                        <c:v>0.34760806562731167</c:v>
                      </c:pt>
                      <c:pt idx="688">
                        <c:v>0.34757330155594912</c:v>
                      </c:pt>
                      <c:pt idx="689">
                        <c:v>0.34750468030204235</c:v>
                      </c:pt>
                      <c:pt idx="690">
                        <c:v>0.34821976213515482</c:v>
                      </c:pt>
                      <c:pt idx="691">
                        <c:v>0.34896189948467554</c:v>
                      </c:pt>
                      <c:pt idx="692">
                        <c:v>0.34782541664739525</c:v>
                      </c:pt>
                      <c:pt idx="693">
                        <c:v>0.34743107115963567</c:v>
                      </c:pt>
                      <c:pt idx="694">
                        <c:v>0.34708479077923809</c:v>
                      </c:pt>
                      <c:pt idx="695">
                        <c:v>0.34702206430264937</c:v>
                      </c:pt>
                      <c:pt idx="696">
                        <c:v>0.34666475010829761</c:v>
                      </c:pt>
                      <c:pt idx="697">
                        <c:v>0.34650060323221227</c:v>
                      </c:pt>
                      <c:pt idx="698">
                        <c:v>0.34722142869450634</c:v>
                      </c:pt>
                      <c:pt idx="699">
                        <c:v>0.34758085896276708</c:v>
                      </c:pt>
                      <c:pt idx="700">
                        <c:v>0.34835307479142319</c:v>
                      </c:pt>
                      <c:pt idx="701">
                        <c:v>0.34919209809634966</c:v>
                      </c:pt>
                      <c:pt idx="702">
                        <c:v>0.35003731847486691</c:v>
                      </c:pt>
                      <c:pt idx="703">
                        <c:v>0.35075481867816116</c:v>
                      </c:pt>
                      <c:pt idx="704">
                        <c:v>0.35146324999327389</c:v>
                      </c:pt>
                      <c:pt idx="705">
                        <c:v>0.35187679129435101</c:v>
                      </c:pt>
                      <c:pt idx="706">
                        <c:v>0.35261061549637202</c:v>
                      </c:pt>
                      <c:pt idx="707">
                        <c:v>0.35184867774098832</c:v>
                      </c:pt>
                      <c:pt idx="708">
                        <c:v>0.35239628743901552</c:v>
                      </c:pt>
                      <c:pt idx="709">
                        <c:v>0.35212799949697904</c:v>
                      </c:pt>
                      <c:pt idx="710">
                        <c:v>0.35237210373719818</c:v>
                      </c:pt>
                      <c:pt idx="711">
                        <c:v>0.35221309589774891</c:v>
                      </c:pt>
                      <c:pt idx="712">
                        <c:v>0.35176463937717295</c:v>
                      </c:pt>
                      <c:pt idx="713">
                        <c:v>0.35271626804368666</c:v>
                      </c:pt>
                      <c:pt idx="714">
                        <c:v>0.35399785309187121</c:v>
                      </c:pt>
                      <c:pt idx="715">
                        <c:v>0.3542437711097266</c:v>
                      </c:pt>
                      <c:pt idx="716">
                        <c:v>0.35496852642356602</c:v>
                      </c:pt>
                      <c:pt idx="717">
                        <c:v>0.3558778336118994</c:v>
                      </c:pt>
                      <c:pt idx="718">
                        <c:v>0.35690836160559219</c:v>
                      </c:pt>
                      <c:pt idx="719">
                        <c:v>0.35846458281754034</c:v>
                      </c:pt>
                      <c:pt idx="720">
                        <c:v>0.35964671239200086</c:v>
                      </c:pt>
                      <c:pt idx="721">
                        <c:v>0.36143222532680491</c:v>
                      </c:pt>
                      <c:pt idx="722">
                        <c:v>0.3633123569949695</c:v>
                      </c:pt>
                      <c:pt idx="723">
                        <c:v>0.36539880586926349</c:v>
                      </c:pt>
                      <c:pt idx="724">
                        <c:v>0.36685466471866945</c:v>
                      </c:pt>
                      <c:pt idx="725">
                        <c:v>0.36864199143110982</c:v>
                      </c:pt>
                      <c:pt idx="726">
                        <c:v>0.3701918644213309</c:v>
                      </c:pt>
                      <c:pt idx="727">
                        <c:v>0.37141767580719909</c:v>
                      </c:pt>
                      <c:pt idx="728">
                        <c:v>0.37241857876616569</c:v>
                      </c:pt>
                      <c:pt idx="729">
                        <c:v>0.37413290092874479</c:v>
                      </c:pt>
                      <c:pt idx="730">
                        <c:v>0.37541478827320213</c:v>
                      </c:pt>
                      <c:pt idx="731">
                        <c:v>0.3770941952162824</c:v>
                      </c:pt>
                      <c:pt idx="732">
                        <c:v>0.37826075653269808</c:v>
                      </c:pt>
                      <c:pt idx="733">
                        <c:v>0.37915797187012262</c:v>
                      </c:pt>
                      <c:pt idx="734">
                        <c:v>0.38030579081762983</c:v>
                      </c:pt>
                      <c:pt idx="735">
                        <c:v>0.38213710163775055</c:v>
                      </c:pt>
                      <c:pt idx="736">
                        <c:v>0.38320496322112402</c:v>
                      </c:pt>
                      <c:pt idx="737">
                        <c:v>0.38485625661084161</c:v>
                      </c:pt>
                      <c:pt idx="738">
                        <c:v>0.38632738142201978</c:v>
                      </c:pt>
                      <c:pt idx="739">
                        <c:v>0.38841080733358663</c:v>
                      </c:pt>
                      <c:pt idx="740">
                        <c:v>0.39049226831938083</c:v>
                      </c:pt>
                      <c:pt idx="741">
                        <c:v>0.39294373994298087</c:v>
                      </c:pt>
                      <c:pt idx="742">
                        <c:v>0.39453351604120057</c:v>
                      </c:pt>
                      <c:pt idx="743">
                        <c:v>0.39659033988076831</c:v>
                      </c:pt>
                      <c:pt idx="744">
                        <c:v>0.39869250816124358</c:v>
                      </c:pt>
                      <c:pt idx="745">
                        <c:v>0.4012192515567502</c:v>
                      </c:pt>
                      <c:pt idx="746">
                        <c:v>0.40325672843486404</c:v>
                      </c:pt>
                      <c:pt idx="747">
                        <c:v>0.40519611017248125</c:v>
                      </c:pt>
                      <c:pt idx="748">
                        <c:v>0.40659105632293463</c:v>
                      </c:pt>
                      <c:pt idx="749">
                        <c:v>0.40850564976618897</c:v>
                      </c:pt>
                      <c:pt idx="750">
                        <c:v>0.41001849146300207</c:v>
                      </c:pt>
                      <c:pt idx="751">
                        <c:v>0.41134451406327605</c:v>
                      </c:pt>
                      <c:pt idx="752">
                        <c:v>0.41267960555173155</c:v>
                      </c:pt>
                      <c:pt idx="753">
                        <c:v>0.41427739250117818</c:v>
                      </c:pt>
                      <c:pt idx="754">
                        <c:v>0.41574912190490176</c:v>
                      </c:pt>
                      <c:pt idx="755">
                        <c:v>0.41763288112833896</c:v>
                      </c:pt>
                      <c:pt idx="756">
                        <c:v>0.41899956257729337</c:v>
                      </c:pt>
                      <c:pt idx="757">
                        <c:v>0.42052434497687879</c:v>
                      </c:pt>
                      <c:pt idx="758">
                        <c:v>0.42193365020028639</c:v>
                      </c:pt>
                      <c:pt idx="759">
                        <c:v>0.4240590952937609</c:v>
                      </c:pt>
                      <c:pt idx="760">
                        <c:v>0.42597368873701524</c:v>
                      </c:pt>
                      <c:pt idx="761">
                        <c:v>0.42790687340104167</c:v>
                      </c:pt>
                      <c:pt idx="762">
                        <c:v>0.42992953776179238</c:v>
                      </c:pt>
                      <c:pt idx="763">
                        <c:v>0.43124180588165772</c:v>
                      </c:pt>
                      <c:pt idx="764">
                        <c:v>0.4328222107954231</c:v>
                      </c:pt>
                      <c:pt idx="765">
                        <c:v>0.43490624129953537</c:v>
                      </c:pt>
                      <c:pt idx="766">
                        <c:v>0.43562343920655688</c:v>
                      </c:pt>
                      <c:pt idx="767">
                        <c:v>0.43602110995331639</c:v>
                      </c:pt>
                      <c:pt idx="768">
                        <c:v>0.43710756275746199</c:v>
                      </c:pt>
                      <c:pt idx="769">
                        <c:v>0.43727155848541105</c:v>
                      </c:pt>
                      <c:pt idx="770">
                        <c:v>0.43883518595604065</c:v>
                      </c:pt>
                      <c:pt idx="771">
                        <c:v>0.43954346612301709</c:v>
                      </c:pt>
                      <c:pt idx="772">
                        <c:v>0.4394048632819762</c:v>
                      </c:pt>
                      <c:pt idx="773">
                        <c:v>0.43985090143237049</c:v>
                      </c:pt>
                      <c:pt idx="774">
                        <c:v>0.44014276848367884</c:v>
                      </c:pt>
                      <c:pt idx="775">
                        <c:v>0.44034062139417224</c:v>
                      </c:pt>
                      <c:pt idx="776">
                        <c:v>0.44027336047349275</c:v>
                      </c:pt>
                      <c:pt idx="777">
                        <c:v>0.43977608310487293</c:v>
                      </c:pt>
                      <c:pt idx="778">
                        <c:v>0.43933488169484219</c:v>
                      </c:pt>
                      <c:pt idx="779">
                        <c:v>0.43953953627147174</c:v>
                      </c:pt>
                      <c:pt idx="780">
                        <c:v>0.43947620520233749</c:v>
                      </c:pt>
                      <c:pt idx="781">
                        <c:v>0.43930450091943407</c:v>
                      </c:pt>
                      <c:pt idx="782">
                        <c:v>0.43923104292516385</c:v>
                      </c:pt>
                      <c:pt idx="783">
                        <c:v>0.4392376934431636</c:v>
                      </c:pt>
                      <c:pt idx="784">
                        <c:v>0.43936208835938667</c:v>
                      </c:pt>
                      <c:pt idx="785">
                        <c:v>0.43972242551646562</c:v>
                      </c:pt>
                      <c:pt idx="786">
                        <c:v>0.43943237224279347</c:v>
                      </c:pt>
                      <c:pt idx="787">
                        <c:v>0.4391754204109839</c:v>
                      </c:pt>
                      <c:pt idx="788">
                        <c:v>0.4385729439394585</c:v>
                      </c:pt>
                      <c:pt idx="789">
                        <c:v>0.43766288101044348</c:v>
                      </c:pt>
                      <c:pt idx="790">
                        <c:v>0.43755858879635595</c:v>
                      </c:pt>
                      <c:pt idx="791">
                        <c:v>0.43719160112127731</c:v>
                      </c:pt>
                      <c:pt idx="792">
                        <c:v>0.43731055470459151</c:v>
                      </c:pt>
                      <c:pt idx="793">
                        <c:v>0.43733836596168152</c:v>
                      </c:pt>
                      <c:pt idx="794">
                        <c:v>0.43769341293398789</c:v>
                      </c:pt>
                      <c:pt idx="795">
                        <c:v>0.43812222019683722</c:v>
                      </c:pt>
                      <c:pt idx="796">
                        <c:v>0.43850235775977908</c:v>
                      </c:pt>
                      <c:pt idx="797">
                        <c:v>0.43827427522201395</c:v>
                      </c:pt>
                      <c:pt idx="798">
                        <c:v>0.43795459691361555</c:v>
                      </c:pt>
                      <c:pt idx="799">
                        <c:v>0.43733715677659069</c:v>
                      </c:pt>
                      <c:pt idx="800">
                        <c:v>0.43739761603113403</c:v>
                      </c:pt>
                      <c:pt idx="801">
                        <c:v>0.43703289557810082</c:v>
                      </c:pt>
                      <c:pt idx="802">
                        <c:v>0.43745898217449564</c:v>
                      </c:pt>
                      <c:pt idx="803">
                        <c:v>0.43717421908559606</c:v>
                      </c:pt>
                      <c:pt idx="804">
                        <c:v>0.43753591657590218</c:v>
                      </c:pt>
                      <c:pt idx="805">
                        <c:v>0.43738083858799826</c:v>
                      </c:pt>
                      <c:pt idx="806">
                        <c:v>0.43709834272114401</c:v>
                      </c:pt>
                      <c:pt idx="807">
                        <c:v>0.43672455337992933</c:v>
                      </c:pt>
                      <c:pt idx="808">
                        <c:v>0.43554423758310501</c:v>
                      </c:pt>
                      <c:pt idx="809">
                        <c:v>0.43472985142440496</c:v>
                      </c:pt>
                      <c:pt idx="810">
                        <c:v>0.43436256145305358</c:v>
                      </c:pt>
                      <c:pt idx="811">
                        <c:v>0.43371806579962047</c:v>
                      </c:pt>
                      <c:pt idx="812">
                        <c:v>0.43283702331278623</c:v>
                      </c:pt>
                      <c:pt idx="813">
                        <c:v>0.43245416508338996</c:v>
                      </c:pt>
                      <c:pt idx="814">
                        <c:v>0.4318395967609559</c:v>
                      </c:pt>
                      <c:pt idx="815">
                        <c:v>0.43214249762621854</c:v>
                      </c:pt>
                      <c:pt idx="816">
                        <c:v>0.43153835852519323</c:v>
                      </c:pt>
                      <c:pt idx="817">
                        <c:v>0.43183612035381963</c:v>
                      </c:pt>
                      <c:pt idx="818">
                        <c:v>0.43139053564783453</c:v>
                      </c:pt>
                      <c:pt idx="819">
                        <c:v>0.43265700588238315</c:v>
                      </c:pt>
                      <c:pt idx="820">
                        <c:v>0.43337813364095001</c:v>
                      </c:pt>
                      <c:pt idx="821">
                        <c:v>0.43408323969706286</c:v>
                      </c:pt>
                      <c:pt idx="822">
                        <c:v>0.43449043277641286</c:v>
                      </c:pt>
                      <c:pt idx="823">
                        <c:v>0.43512268543080085</c:v>
                      </c:pt>
                      <c:pt idx="824">
                        <c:v>0.43536029030115664</c:v>
                      </c:pt>
                      <c:pt idx="825">
                        <c:v>0.43610424142831355</c:v>
                      </c:pt>
                      <c:pt idx="826">
                        <c:v>0.43583958104154968</c:v>
                      </c:pt>
                      <c:pt idx="827">
                        <c:v>0.43687978251596959</c:v>
                      </c:pt>
                      <c:pt idx="828">
                        <c:v>0.43785378110666434</c:v>
                      </c:pt>
                      <c:pt idx="829">
                        <c:v>0.43904785138389718</c:v>
                      </c:pt>
                      <c:pt idx="830">
                        <c:v>0.44034258631994494</c:v>
                      </c:pt>
                      <c:pt idx="831">
                        <c:v>0.44206476818561474</c:v>
                      </c:pt>
                      <c:pt idx="832">
                        <c:v>0.44423193016472423</c:v>
                      </c:pt>
                      <c:pt idx="833">
                        <c:v>0.44619307723397705</c:v>
                      </c:pt>
                      <c:pt idx="834">
                        <c:v>0.4473966698438005</c:v>
                      </c:pt>
                      <c:pt idx="835">
                        <c:v>0.44915210429946922</c:v>
                      </c:pt>
                      <c:pt idx="836">
                        <c:v>0.45105415244740577</c:v>
                      </c:pt>
                      <c:pt idx="837">
                        <c:v>0.45357046662150358</c:v>
                      </c:pt>
                      <c:pt idx="838">
                        <c:v>0.45621208260064278</c:v>
                      </c:pt>
                      <c:pt idx="839">
                        <c:v>0.45911669633704588</c:v>
                      </c:pt>
                      <c:pt idx="840">
                        <c:v>0.46266520113433651</c:v>
                      </c:pt>
                      <c:pt idx="841">
                        <c:v>0.46663828104665855</c:v>
                      </c:pt>
                      <c:pt idx="842">
                        <c:v>0.47045189967512219</c:v>
                      </c:pt>
                      <c:pt idx="843">
                        <c:v>0.47389580996205272</c:v>
                      </c:pt>
                      <c:pt idx="844">
                        <c:v>0.47819280033059125</c:v>
                      </c:pt>
                      <c:pt idx="845">
                        <c:v>0.48147709818552709</c:v>
                      </c:pt>
                      <c:pt idx="846">
                        <c:v>0.48560298886370756</c:v>
                      </c:pt>
                      <c:pt idx="847">
                        <c:v>0.48960614725516488</c:v>
                      </c:pt>
                      <c:pt idx="848">
                        <c:v>0.49337910703494814</c:v>
                      </c:pt>
                      <c:pt idx="849">
                        <c:v>0.49720496866245684</c:v>
                      </c:pt>
                      <c:pt idx="850">
                        <c:v>0.50142366429636154</c:v>
                      </c:pt>
                      <c:pt idx="851">
                        <c:v>0.50611560474520501</c:v>
                      </c:pt>
                      <c:pt idx="852">
                        <c:v>0.51059760043264646</c:v>
                      </c:pt>
                      <c:pt idx="853">
                        <c:v>0.51455254256860539</c:v>
                      </c:pt>
                      <c:pt idx="854">
                        <c:v>0.51949009873903162</c:v>
                      </c:pt>
                      <c:pt idx="855">
                        <c:v>0.52417946966955686</c:v>
                      </c:pt>
                      <c:pt idx="856">
                        <c:v>0.5289347411875347</c:v>
                      </c:pt>
                      <c:pt idx="857">
                        <c:v>0.53340706339424904</c:v>
                      </c:pt>
                      <c:pt idx="858">
                        <c:v>0.53609190774038673</c:v>
                      </c:pt>
                      <c:pt idx="859">
                        <c:v>0.54084113333291017</c:v>
                      </c:pt>
                      <c:pt idx="860">
                        <c:v>0.54495387412322749</c:v>
                      </c:pt>
                      <c:pt idx="861">
                        <c:v>0.54848348540347336</c:v>
                      </c:pt>
                      <c:pt idx="862">
                        <c:v>0.55256660115906442</c:v>
                      </c:pt>
                      <c:pt idx="863">
                        <c:v>0.55737175156204033</c:v>
                      </c:pt>
                      <c:pt idx="864">
                        <c:v>0.56270803651618062</c:v>
                      </c:pt>
                      <c:pt idx="865">
                        <c:v>0.56884691807438481</c:v>
                      </c:pt>
                      <c:pt idx="866">
                        <c:v>0.57432543342483855</c:v>
                      </c:pt>
                      <c:pt idx="867">
                        <c:v>0.58009929223373669</c:v>
                      </c:pt>
                      <c:pt idx="868">
                        <c:v>0.58571777075845843</c:v>
                      </c:pt>
                      <c:pt idx="869">
                        <c:v>0.59115426692700435</c:v>
                      </c:pt>
                      <c:pt idx="870">
                        <c:v>0.5970688446508523</c:v>
                      </c:pt>
                      <c:pt idx="871">
                        <c:v>0.60386295338017115</c:v>
                      </c:pt>
                      <c:pt idx="872">
                        <c:v>0.61019651373800532</c:v>
                      </c:pt>
                      <c:pt idx="873">
                        <c:v>0.61789222110070319</c:v>
                      </c:pt>
                      <c:pt idx="874">
                        <c:v>0.62539990018177083</c:v>
                      </c:pt>
                      <c:pt idx="875">
                        <c:v>0.63412296142729796</c:v>
                      </c:pt>
                      <c:pt idx="876">
                        <c:v>0.64234058330484201</c:v>
                      </c:pt>
                      <c:pt idx="877">
                        <c:v>0.65040796393484546</c:v>
                      </c:pt>
                      <c:pt idx="878">
                        <c:v>0.65791836368236767</c:v>
                      </c:pt>
                      <c:pt idx="879">
                        <c:v>0.6670977411515614</c:v>
                      </c:pt>
                      <c:pt idx="880">
                        <c:v>0.67494777076148149</c:v>
                      </c:pt>
                      <c:pt idx="881">
                        <c:v>0.68344547013569779</c:v>
                      </c:pt>
                      <c:pt idx="882">
                        <c:v>0.69175952452423872</c:v>
                      </c:pt>
                      <c:pt idx="883">
                        <c:v>0.70065156938621476</c:v>
                      </c:pt>
                      <c:pt idx="884">
                        <c:v>0.70992390295926899</c:v>
                      </c:pt>
                      <c:pt idx="885">
                        <c:v>0.71984753385189248</c:v>
                      </c:pt>
                      <c:pt idx="886">
                        <c:v>0.72853401724842082</c:v>
                      </c:pt>
                      <c:pt idx="887">
                        <c:v>0.73759036013461865</c:v>
                      </c:pt>
                      <c:pt idx="888">
                        <c:v>0.74785996911136698</c:v>
                      </c:pt>
                      <c:pt idx="889">
                        <c:v>0.75678798722979634</c:v>
                      </c:pt>
                      <c:pt idx="890">
                        <c:v>0.76696191943622971</c:v>
                      </c:pt>
                      <c:pt idx="891">
                        <c:v>0.77642228129091406</c:v>
                      </c:pt>
                      <c:pt idx="892">
                        <c:v>0.78541106096015967</c:v>
                      </c:pt>
                      <c:pt idx="893">
                        <c:v>0.79471861204898531</c:v>
                      </c:pt>
                      <c:pt idx="894">
                        <c:v>0.80398263247454005</c:v>
                      </c:pt>
                      <c:pt idx="895">
                        <c:v>0.81209248573086024</c:v>
                      </c:pt>
                      <c:pt idx="896">
                        <c:v>0.82227034778883878</c:v>
                      </c:pt>
                      <c:pt idx="897">
                        <c:v>0.83201592617683184</c:v>
                      </c:pt>
                      <c:pt idx="898">
                        <c:v>0.84197976247372686</c:v>
                      </c:pt>
                      <c:pt idx="899">
                        <c:v>0.85184127148230671</c:v>
                      </c:pt>
                      <c:pt idx="900">
                        <c:v>0.86212659986523643</c:v>
                      </c:pt>
                      <c:pt idx="901">
                        <c:v>0.87198841117008918</c:v>
                      </c:pt>
                      <c:pt idx="902">
                        <c:v>0.88199940568552793</c:v>
                      </c:pt>
                      <c:pt idx="903">
                        <c:v>0.89047035183960888</c:v>
                      </c:pt>
                      <c:pt idx="904">
                        <c:v>0.89840683818352585</c:v>
                      </c:pt>
                      <c:pt idx="905">
                        <c:v>0.90638489026494162</c:v>
                      </c:pt>
                      <c:pt idx="906">
                        <c:v>0.91461838269680318</c:v>
                      </c:pt>
                      <c:pt idx="907">
                        <c:v>0.9221977059945049</c:v>
                      </c:pt>
                      <c:pt idx="908">
                        <c:v>0.92924604588917892</c:v>
                      </c:pt>
                      <c:pt idx="909">
                        <c:v>0.93624813445412702</c:v>
                      </c:pt>
                      <c:pt idx="910">
                        <c:v>0.94235890245896858</c:v>
                      </c:pt>
                      <c:pt idx="911">
                        <c:v>0.94895863468493025</c:v>
                      </c:pt>
                      <c:pt idx="912">
                        <c:v>0.95373990368236172</c:v>
                      </c:pt>
                      <c:pt idx="913">
                        <c:v>0.95869589992542359</c:v>
                      </c:pt>
                      <c:pt idx="914">
                        <c:v>0.96311637832136687</c:v>
                      </c:pt>
                      <c:pt idx="915">
                        <c:v>0.96796218757302344</c:v>
                      </c:pt>
                      <c:pt idx="916">
                        <c:v>0.97252716358732572</c:v>
                      </c:pt>
                      <c:pt idx="917">
                        <c:v>0.97778847906583188</c:v>
                      </c:pt>
                      <c:pt idx="918">
                        <c:v>0.98237053481954273</c:v>
                      </c:pt>
                      <c:pt idx="919">
                        <c:v>0.98816525207125849</c:v>
                      </c:pt>
                      <c:pt idx="920">
                        <c:v>0.99132016712147153</c:v>
                      </c:pt>
                      <c:pt idx="921">
                        <c:v>0.99558677671460183</c:v>
                      </c:pt>
                      <c:pt idx="922">
                        <c:v>0.99817216558701571</c:v>
                      </c:pt>
                      <c:pt idx="923">
                        <c:v>1.0005128456266648</c:v>
                      </c:pt>
                      <c:pt idx="924">
                        <c:v>1.001765561380805</c:v>
                      </c:pt>
                      <c:pt idx="925">
                        <c:v>1.0027592092292261</c:v>
                      </c:pt>
                      <c:pt idx="926">
                        <c:v>1.0021724521638822</c:v>
                      </c:pt>
                      <c:pt idx="927">
                        <c:v>1.0033388623321615</c:v>
                      </c:pt>
                      <c:pt idx="928">
                        <c:v>1.0010879642855091</c:v>
                      </c:pt>
                      <c:pt idx="929">
                        <c:v>1.0018344849309844</c:v>
                      </c:pt>
                      <c:pt idx="930">
                        <c:v>1</c:v>
                      </c:pt>
                      <c:pt idx="931">
                        <c:v>0.99844196501041571</c:v>
                      </c:pt>
                      <c:pt idx="932">
                        <c:v>0.99562048274900983</c:v>
                      </c:pt>
                      <c:pt idx="933">
                        <c:v>0.99446918739436652</c:v>
                      </c:pt>
                      <c:pt idx="934">
                        <c:v>0.99276166689792333</c:v>
                      </c:pt>
                      <c:pt idx="935">
                        <c:v>0.99216145764844343</c:v>
                      </c:pt>
                      <c:pt idx="936">
                        <c:v>0.98965466580693628</c:v>
                      </c:pt>
                      <c:pt idx="937">
                        <c:v>0.98876425213564767</c:v>
                      </c:pt>
                      <c:pt idx="938">
                        <c:v>0.98737716568828493</c:v>
                      </c:pt>
                      <c:pt idx="939">
                        <c:v>0.98680990673253099</c:v>
                      </c:pt>
                      <c:pt idx="940">
                        <c:v>0.98415090871771072</c:v>
                      </c:pt>
                      <c:pt idx="941">
                        <c:v>0.98089517786054647</c:v>
                      </c:pt>
                      <c:pt idx="942">
                        <c:v>0.97721351155512404</c:v>
                      </c:pt>
                      <c:pt idx="943">
                        <c:v>0.97287752496740487</c:v>
                      </c:pt>
                      <c:pt idx="944">
                        <c:v>0.96882161587635851</c:v>
                      </c:pt>
                      <c:pt idx="945">
                        <c:v>0.96397958532811079</c:v>
                      </c:pt>
                      <c:pt idx="946">
                        <c:v>0.95856409875051884</c:v>
                      </c:pt>
                      <c:pt idx="947">
                        <c:v>0.95391417748358309</c:v>
                      </c:pt>
                      <c:pt idx="948">
                        <c:v>0.94871301896334759</c:v>
                      </c:pt>
                      <c:pt idx="949">
                        <c:v>0.94463428650371095</c:v>
                      </c:pt>
                      <c:pt idx="950">
                        <c:v>0.93993645127754955</c:v>
                      </c:pt>
                      <c:pt idx="951">
                        <c:v>0.93640563081221284</c:v>
                      </c:pt>
                      <c:pt idx="952">
                        <c:v>0.9321356959600825</c:v>
                      </c:pt>
                      <c:pt idx="953">
                        <c:v>0.92649137110404334</c:v>
                      </c:pt>
                      <c:pt idx="954">
                        <c:v>0.91944227546868773</c:v>
                      </c:pt>
                      <c:pt idx="955">
                        <c:v>0.91184723276480484</c:v>
                      </c:pt>
                      <c:pt idx="956">
                        <c:v>0.9045458708898666</c:v>
                      </c:pt>
                      <c:pt idx="957">
                        <c:v>0.89751566877155564</c:v>
                      </c:pt>
                      <c:pt idx="958">
                        <c:v>0.88746537574066375</c:v>
                      </c:pt>
                      <c:pt idx="959">
                        <c:v>0.87879718126863471</c:v>
                      </c:pt>
                      <c:pt idx="960">
                        <c:v>0.86921106416450011</c:v>
                      </c:pt>
                      <c:pt idx="961">
                        <c:v>0.85980466219449569</c:v>
                      </c:pt>
                      <c:pt idx="962">
                        <c:v>0.8516582310891766</c:v>
                      </c:pt>
                      <c:pt idx="963">
                        <c:v>0.84103236595503106</c:v>
                      </c:pt>
                      <c:pt idx="964">
                        <c:v>0.8296885471731823</c:v>
                      </c:pt>
                      <c:pt idx="965">
                        <c:v>0.81720809440591691</c:v>
                      </c:pt>
                      <c:pt idx="966">
                        <c:v>0.80578734122266149</c:v>
                      </c:pt>
                      <c:pt idx="967">
                        <c:v>0.79449461051090187</c:v>
                      </c:pt>
                      <c:pt idx="968">
                        <c:v>0.78371230705562533</c:v>
                      </c:pt>
                      <c:pt idx="969">
                        <c:v>0.77099848156582229</c:v>
                      </c:pt>
                      <c:pt idx="970">
                        <c:v>0.75832833788742671</c:v>
                      </c:pt>
                      <c:pt idx="971">
                        <c:v>0.74609062902715328</c:v>
                      </c:pt>
                      <c:pt idx="972">
                        <c:v>0.73500950570629564</c:v>
                      </c:pt>
                      <c:pt idx="973">
                        <c:v>0.72186732639805229</c:v>
                      </c:pt>
                      <c:pt idx="974">
                        <c:v>0.71091619047446319</c:v>
                      </c:pt>
                      <c:pt idx="975">
                        <c:v>0.69975707471524451</c:v>
                      </c:pt>
                      <c:pt idx="976">
                        <c:v>0.690377577113512</c:v>
                      </c:pt>
                      <c:pt idx="977">
                        <c:v>0.68106957258027712</c:v>
                      </c:pt>
                      <c:pt idx="978">
                        <c:v>0.67174086075236095</c:v>
                      </c:pt>
                      <c:pt idx="979">
                        <c:v>0.66320083989996426</c:v>
                      </c:pt>
                      <c:pt idx="980">
                        <c:v>0.65326904700797739</c:v>
                      </c:pt>
                      <c:pt idx="981">
                        <c:v>0.64355732580252867</c:v>
                      </c:pt>
                      <c:pt idx="982">
                        <c:v>0.63313808017078543</c:v>
                      </c:pt>
                      <c:pt idx="983">
                        <c:v>0.62212708958519813</c:v>
                      </c:pt>
                      <c:pt idx="984">
                        <c:v>0.61133662413055823</c:v>
                      </c:pt>
                      <c:pt idx="985">
                        <c:v>0.60113563640771672</c:v>
                      </c:pt>
                      <c:pt idx="986">
                        <c:v>0.58990759709831853</c:v>
                      </c:pt>
                      <c:pt idx="987">
                        <c:v>0.58064206519140038</c:v>
                      </c:pt>
                      <c:pt idx="988">
                        <c:v>0.57080217036631975</c:v>
                      </c:pt>
                      <c:pt idx="989">
                        <c:v>0.56201608034793105</c:v>
                      </c:pt>
                      <c:pt idx="990">
                        <c:v>0.55426172750832592</c:v>
                      </c:pt>
                      <c:pt idx="991">
                        <c:v>0.54414901029711793</c:v>
                      </c:pt>
                      <c:pt idx="992">
                        <c:v>0.53303856423780693</c:v>
                      </c:pt>
                      <c:pt idx="993">
                        <c:v>0.52203573565158301</c:v>
                      </c:pt>
                      <c:pt idx="994">
                        <c:v>0.51272123174848472</c:v>
                      </c:pt>
                      <c:pt idx="995">
                        <c:v>0.5004179245970316</c:v>
                      </c:pt>
                      <c:pt idx="996">
                        <c:v>0.48998175037401609</c:v>
                      </c:pt>
                      <c:pt idx="997">
                        <c:v>0.47616242741488624</c:v>
                      </c:pt>
                      <c:pt idx="998">
                        <c:v>0.46537831018197334</c:v>
                      </c:pt>
                      <c:pt idx="999">
                        <c:v>0.45565631090325215</c:v>
                      </c:pt>
                      <c:pt idx="1000">
                        <c:v>0.4477403807058799</c:v>
                      </c:pt>
                      <c:pt idx="1001">
                        <c:v>0.4374369145465874</c:v>
                      </c:pt>
                      <c:pt idx="1002">
                        <c:v>0.43026009873600862</c:v>
                      </c:pt>
                      <c:pt idx="1003">
                        <c:v>0.41952510464741222</c:v>
                      </c:pt>
                      <c:pt idx="1004">
                        <c:v>0.41326016554348483</c:v>
                      </c:pt>
                      <c:pt idx="1005">
                        <c:v>0.4061314148402681</c:v>
                      </c:pt>
                      <c:pt idx="1006">
                        <c:v>0.3984577751054787</c:v>
                      </c:pt>
                      <c:pt idx="1007">
                        <c:v>0.38993513628876308</c:v>
                      </c:pt>
                      <c:pt idx="1008">
                        <c:v>0.38021752030599637</c:v>
                      </c:pt>
                      <c:pt idx="1009">
                        <c:v>0.36999703447356463</c:v>
                      </c:pt>
                      <c:pt idx="1010">
                        <c:v>0.36299101605707113</c:v>
                      </c:pt>
                      <c:pt idx="1011">
                        <c:v>0.3525397270204198</c:v>
                      </c:pt>
                      <c:pt idx="1012">
                        <c:v>0.34352827513072048</c:v>
                      </c:pt>
                      <c:pt idx="1013">
                        <c:v>0.33438426632543461</c:v>
                      </c:pt>
                      <c:pt idx="1014">
                        <c:v>0.32532898147619133</c:v>
                      </c:pt>
                      <c:pt idx="1015">
                        <c:v>0.31917453165994208</c:v>
                      </c:pt>
                      <c:pt idx="1016">
                        <c:v>0.31269027661015847</c:v>
                      </c:pt>
                      <c:pt idx="1017">
                        <c:v>0.3048245275940572</c:v>
                      </c:pt>
                      <c:pt idx="1018">
                        <c:v>0.29860206111644666</c:v>
                      </c:pt>
                      <c:pt idx="1019">
                        <c:v>0.29266828757928093</c:v>
                      </c:pt>
                      <c:pt idx="1020">
                        <c:v>0.28706174975733162</c:v>
                      </c:pt>
                      <c:pt idx="1021">
                        <c:v>0.28092060097708199</c:v>
                      </c:pt>
                      <c:pt idx="1022">
                        <c:v>0.27454517258547656</c:v>
                      </c:pt>
                      <c:pt idx="1023">
                        <c:v>0.26672401226960107</c:v>
                      </c:pt>
                      <c:pt idx="1024">
                        <c:v>0.25851349435446597</c:v>
                      </c:pt>
                      <c:pt idx="1025">
                        <c:v>0.25209937203995264</c:v>
                      </c:pt>
                      <c:pt idx="1026">
                        <c:v>0.24634637167387188</c:v>
                      </c:pt>
                      <c:pt idx="1027">
                        <c:v>0.23893829921466453</c:v>
                      </c:pt>
                      <c:pt idx="1028">
                        <c:v>0.23336849038985036</c:v>
                      </c:pt>
                      <c:pt idx="1029">
                        <c:v>0.2268237760855232</c:v>
                      </c:pt>
                      <c:pt idx="1030">
                        <c:v>0.22371284514299072</c:v>
                      </c:pt>
                      <c:pt idx="1031">
                        <c:v>0.21973311471266893</c:v>
                      </c:pt>
                      <c:pt idx="1032">
                        <c:v>0.21463851562856617</c:v>
                      </c:pt>
                      <c:pt idx="1033">
                        <c:v>0.20725145276031265</c:v>
                      </c:pt>
                      <c:pt idx="1034">
                        <c:v>0.20444795712713343</c:v>
                      </c:pt>
                      <c:pt idx="1035">
                        <c:v>0.19675890028243537</c:v>
                      </c:pt>
                      <c:pt idx="1036">
                        <c:v>0.19085248455795062</c:v>
                      </c:pt>
                      <c:pt idx="1037">
                        <c:v>0.18751830781801643</c:v>
                      </c:pt>
                      <c:pt idx="1038">
                        <c:v>0.18253374457718269</c:v>
                      </c:pt>
                      <c:pt idx="1039">
                        <c:v>0.17864062202899442</c:v>
                      </c:pt>
                      <c:pt idx="1040">
                        <c:v>0.17547799842382722</c:v>
                      </c:pt>
                      <c:pt idx="1041">
                        <c:v>0.16805647378048391</c:v>
                      </c:pt>
                      <c:pt idx="1042">
                        <c:v>0.16394826743425731</c:v>
                      </c:pt>
                      <c:pt idx="1043">
                        <c:v>0.16421791570952113</c:v>
                      </c:pt>
                      <c:pt idx="1044">
                        <c:v>0.15855469733643732</c:v>
                      </c:pt>
                      <c:pt idx="1045">
                        <c:v>0.15549530790840302</c:v>
                      </c:pt>
                      <c:pt idx="1046">
                        <c:v>0.15049986200175153</c:v>
                      </c:pt>
                      <c:pt idx="1047">
                        <c:v>0.14943003549260542</c:v>
                      </c:pt>
                      <c:pt idx="1048">
                        <c:v>0.14522705926488191</c:v>
                      </c:pt>
                      <c:pt idx="1049">
                        <c:v>0.1459243056179042</c:v>
                      </c:pt>
                      <c:pt idx="1050">
                        <c:v>0.1395201590803905</c:v>
                      </c:pt>
                      <c:pt idx="1051">
                        <c:v>0.13525687474626011</c:v>
                      </c:pt>
                      <c:pt idx="1052">
                        <c:v>0.13063688081032324</c:v>
                      </c:pt>
                      <c:pt idx="1053">
                        <c:v>0.12831071099176453</c:v>
                      </c:pt>
                      <c:pt idx="1054">
                        <c:v>0.12262572728704509</c:v>
                      </c:pt>
                      <c:pt idx="1055">
                        <c:v>0.12107268018596055</c:v>
                      </c:pt>
                      <c:pt idx="1056">
                        <c:v>0.11899590479239344</c:v>
                      </c:pt>
                      <c:pt idx="1057">
                        <c:v>0.11667562975115274</c:v>
                      </c:pt>
                      <c:pt idx="1058">
                        <c:v>0.11547974569628351</c:v>
                      </c:pt>
                      <c:pt idx="1059">
                        <c:v>0.11438921189245627</c:v>
                      </c:pt>
                      <c:pt idx="1060">
                        <c:v>0.11555788928278089</c:v>
                      </c:pt>
                      <c:pt idx="1061">
                        <c:v>0.11626239074634834</c:v>
                      </c:pt>
                      <c:pt idx="1062">
                        <c:v>0.11357074473407454</c:v>
                      </c:pt>
                      <c:pt idx="1063">
                        <c:v>0.10614060464695872</c:v>
                      </c:pt>
                      <c:pt idx="1064">
                        <c:v>0.10272798202425447</c:v>
                      </c:pt>
                      <c:pt idx="1065">
                        <c:v>9.647498362309942E-2</c:v>
                      </c:pt>
                      <c:pt idx="1066">
                        <c:v>9.1055718342098441E-2</c:v>
                      </c:pt>
                      <c:pt idx="1067">
                        <c:v>8.7222450455908138E-2</c:v>
                      </c:pt>
                      <c:pt idx="1068">
                        <c:v>8.396702189501673E-2</c:v>
                      </c:pt>
                      <c:pt idx="1069">
                        <c:v>8.177900147308971E-2</c:v>
                      </c:pt>
                      <c:pt idx="1070">
                        <c:v>8.400722729928814E-2</c:v>
                      </c:pt>
                      <c:pt idx="1071">
                        <c:v>8.308371218613711E-2</c:v>
                      </c:pt>
                      <c:pt idx="1072">
                        <c:v>8.3789876279204464E-2</c:v>
                      </c:pt>
                      <c:pt idx="1073">
                        <c:v>8.5129351063614273E-2</c:v>
                      </c:pt>
                      <c:pt idx="1074">
                        <c:v>8.0779609995486765E-2</c:v>
                      </c:pt>
                      <c:pt idx="1075">
                        <c:v>7.5804266790970881E-2</c:v>
                      </c:pt>
                      <c:pt idx="1076">
                        <c:v>7.3587377074999363E-2</c:v>
                      </c:pt>
                      <c:pt idx="1077">
                        <c:v>6.9776479112990203E-2</c:v>
                      </c:pt>
                      <c:pt idx="1078">
                        <c:v>6.6833020305542973E-2</c:v>
                      </c:pt>
                      <c:pt idx="1079">
                        <c:v>6.9023761393924368E-2</c:v>
                      </c:pt>
                      <c:pt idx="1080">
                        <c:v>6.8480383843715228E-2</c:v>
                      </c:pt>
                      <c:pt idx="1081">
                        <c:v>6.6731599906046352E-2</c:v>
                      </c:pt>
                      <c:pt idx="1082">
                        <c:v>6.7180207574758621E-2</c:v>
                      </c:pt>
                      <c:pt idx="1083">
                        <c:v>6.9008797728424873E-2</c:v>
                      </c:pt>
                      <c:pt idx="1084">
                        <c:v>7.0078775385707379E-2</c:v>
                      </c:pt>
                      <c:pt idx="1085">
                        <c:v>6.8994589803607204E-2</c:v>
                      </c:pt>
                      <c:pt idx="1086">
                        <c:v>6.4061416929135417E-2</c:v>
                      </c:pt>
                      <c:pt idx="1087">
                        <c:v>6.3935057087139646E-2</c:v>
                      </c:pt>
                      <c:pt idx="1088">
                        <c:v>6.1099064604643337E-2</c:v>
                      </c:pt>
                      <c:pt idx="1089">
                        <c:v>6.0332894701441639E-2</c:v>
                      </c:pt>
                      <c:pt idx="1090">
                        <c:v>5.5273361984974081E-2</c:v>
                      </c:pt>
                      <c:pt idx="1091">
                        <c:v>5.623844283562366E-2</c:v>
                      </c:pt>
                      <c:pt idx="1092">
                        <c:v>5.4606345259223553E-2</c:v>
                      </c:pt>
                      <c:pt idx="1093">
                        <c:v>5.4924663234394801E-2</c:v>
                      </c:pt>
                      <c:pt idx="1094">
                        <c:v>5.4860274128306061E-2</c:v>
                      </c:pt>
                      <c:pt idx="1095">
                        <c:v>6.0138820494357204E-2</c:v>
                      </c:pt>
                      <c:pt idx="1096">
                        <c:v>6.0254902263080543E-2</c:v>
                      </c:pt>
                      <c:pt idx="1097">
                        <c:v>6.3610693186514092E-2</c:v>
                      </c:pt>
                      <c:pt idx="1098">
                        <c:v>5.9260347525841035E-2</c:v>
                      </c:pt>
                      <c:pt idx="1099">
                        <c:v>5.9482384138151774E-2</c:v>
                      </c:pt>
                      <c:pt idx="1100">
                        <c:v>5.7303734900678992E-2</c:v>
                      </c:pt>
                      <c:pt idx="1101">
                        <c:v>5.4566593299361296E-2</c:v>
                      </c:pt>
                      <c:pt idx="1102">
                        <c:v>4.7433157003917495E-2</c:v>
                      </c:pt>
                      <c:pt idx="1103">
                        <c:v>4.0259666452338617E-2</c:v>
                      </c:pt>
                      <c:pt idx="1104">
                        <c:v>3.2459364579280676E-2</c:v>
                      </c:pt>
                      <c:pt idx="1105">
                        <c:v>2.9861279263412796E-2</c:v>
                      </c:pt>
                      <c:pt idx="1106">
                        <c:v>3.1414326364497328E-2</c:v>
                      </c:pt>
                      <c:pt idx="1107">
                        <c:v>2.768852480325799E-2</c:v>
                      </c:pt>
                      <c:pt idx="1108">
                        <c:v>2.8621713397135963E-2</c:v>
                      </c:pt>
                      <c:pt idx="1109">
                        <c:v>2.9551879028286782E-2</c:v>
                      </c:pt>
                      <c:pt idx="1110">
                        <c:v>2.9242327645024335E-2</c:v>
                      </c:pt>
                      <c:pt idx="1111">
                        <c:v>3.4675649702706708E-2</c:v>
                      </c:pt>
                      <c:pt idx="1112">
                        <c:v>3.4169454594041769E-2</c:v>
                      </c:pt>
                      <c:pt idx="1113">
                        <c:v>3.1719041007396274E-2</c:v>
                      </c:pt>
                      <c:pt idx="1114">
                        <c:v>3.4532210121302441E-2</c:v>
                      </c:pt>
                      <c:pt idx="1115">
                        <c:v>2.6700318287745554E-2</c:v>
                      </c:pt>
                      <c:pt idx="1116">
                        <c:v>2.380039014356955E-2</c:v>
                      </c:pt>
                      <c:pt idx="1117">
                        <c:v>2.545727601433247E-2</c:v>
                      </c:pt>
                      <c:pt idx="1118">
                        <c:v>2.5055070823482257E-2</c:v>
                      </c:pt>
                      <c:pt idx="1119">
                        <c:v>2.734269786726954E-2</c:v>
                      </c:pt>
                      <c:pt idx="1120">
                        <c:v>2.4243254183100221E-2</c:v>
                      </c:pt>
                      <c:pt idx="1121">
                        <c:v>2.3095132939320345E-2</c:v>
                      </c:pt>
                      <c:pt idx="1122">
                        <c:v>2.6814132834423555E-2</c:v>
                      </c:pt>
                      <c:pt idx="1123">
                        <c:v>2.6625499960248052E-2</c:v>
                      </c:pt>
                      <c:pt idx="1124">
                        <c:v>2.1668445680231584E-2</c:v>
                      </c:pt>
                      <c:pt idx="1125">
                        <c:v>1.8687502134967435E-2</c:v>
                      </c:pt>
                      <c:pt idx="1126">
                        <c:v>1.2312678335907391E-2</c:v>
                      </c:pt>
                      <c:pt idx="1127">
                        <c:v>1.6857098203664829E-2</c:v>
                      </c:pt>
                      <c:pt idx="1128">
                        <c:v>1.7180706363608571E-2</c:v>
                      </c:pt>
                      <c:pt idx="1129">
                        <c:v>1.3936765061080457E-2</c:v>
                      </c:pt>
                      <c:pt idx="1130">
                        <c:v>2.1616450721324221E-2</c:v>
                      </c:pt>
                      <c:pt idx="1131">
                        <c:v>2.2669953231743655E-2</c:v>
                      </c:pt>
                      <c:pt idx="1132">
                        <c:v>2.3957584205382496E-2</c:v>
                      </c:pt>
                      <c:pt idx="1133">
                        <c:v>2.3616594009757491E-2</c:v>
                      </c:pt>
                      <c:pt idx="1134">
                        <c:v>1.8117220216486464E-2</c:v>
                      </c:pt>
                      <c:pt idx="1135">
                        <c:v>1.462101267437581E-2</c:v>
                      </c:pt>
                      <c:pt idx="1136">
                        <c:v>7.7235186197877606E-3</c:v>
                      </c:pt>
                      <c:pt idx="1137">
                        <c:v>1.4236642963616065E-3</c:v>
                      </c:pt>
                      <c:pt idx="1138">
                        <c:v>1.8382636343932048E-3</c:v>
                      </c:pt>
                      <c:pt idx="1139">
                        <c:v>3.875438216234396E-4</c:v>
                      </c:pt>
                      <c:pt idx="1140">
                        <c:v>3.1345100518045134E-3</c:v>
                      </c:pt>
                      <c:pt idx="1141">
                        <c:v>1.2221838305955656E-3</c:v>
                      </c:pt>
                      <c:pt idx="1142">
                        <c:v>1.408700630862116E-4</c:v>
                      </c:pt>
                      <c:pt idx="1143">
                        <c:v>9.1811912468300321E-3</c:v>
                      </c:pt>
                      <c:pt idx="1144">
                        <c:v>6.5685957098717629E-3</c:v>
                      </c:pt>
                      <c:pt idx="1145">
                        <c:v>9.6379609149057164E-3</c:v>
                      </c:pt>
                      <c:pt idx="1146">
                        <c:v>5.4241020213644728E-3</c:v>
                      </c:pt>
                      <c:pt idx="1147">
                        <c:v>3.0138938389903378E-3</c:v>
                      </c:pt>
                      <c:pt idx="1148">
                        <c:v>-4.9395210961988682E-4</c:v>
                      </c:pt>
                      <c:pt idx="1149">
                        <c:v>1.4729385888144777E-3</c:v>
                      </c:pt>
                      <c:pt idx="1150">
                        <c:v>-2.0479060995226136E-3</c:v>
                      </c:pt>
                      <c:pt idx="1151">
                        <c:v>1.9735412164341554E-3</c:v>
                      </c:pt>
                      <c:pt idx="1152">
                        <c:v>-1.4201878892253533E-3</c:v>
                      </c:pt>
                      <c:pt idx="1153">
                        <c:v>1.1490281325980212E-3</c:v>
                      </c:pt>
                      <c:pt idx="1154">
                        <c:v>0</c:v>
                      </c:pt>
                      <c:pt idx="1155">
                        <c:v>-9.8246288633288928E-6</c:v>
                      </c:pt>
                      <c:pt idx="1156">
                        <c:v>-1.1754337120198759E-2</c:v>
                      </c:pt>
                      <c:pt idx="1157">
                        <c:v>-1.9634898653663083E-2</c:v>
                      </c:pt>
                      <c:pt idx="1158">
                        <c:v>-2.5083184376844946E-2</c:v>
                      </c:pt>
                      <c:pt idx="1159">
                        <c:v>-2.9714363274872278E-2</c:v>
                      </c:pt>
                      <c:pt idx="1160">
                        <c:v>-3.478976654565747E-2</c:v>
                      </c:pt>
                      <c:pt idx="1161">
                        <c:v>-4.3187405853604595E-2</c:v>
                      </c:pt>
                      <c:pt idx="1162">
                        <c:v>-4.846035973861048E-2</c:v>
                      </c:pt>
                      <c:pt idx="1163">
                        <c:v>-4.0304255152564424E-2</c:v>
                      </c:pt>
                      <c:pt idx="1164">
                        <c:v>-3.4750619178340596E-2</c:v>
                      </c:pt>
                      <c:pt idx="1165">
                        <c:v>-4.1065134870993579E-2</c:v>
                      </c:pt>
                      <c:pt idx="1166">
                        <c:v>-4.0589169389600332E-2</c:v>
                      </c:pt>
                      <c:pt idx="1167">
                        <c:v>-4.3249376589511619E-2</c:v>
                      </c:pt>
                      <c:pt idx="1168">
                        <c:v>-3.4769966139794481E-2</c:v>
                      </c:pt>
                      <c:pt idx="1169">
                        <c:v>-3.4805485951838779E-2</c:v>
                      </c:pt>
                      <c:pt idx="1170">
                        <c:v>-4.2404760803539776E-2</c:v>
                      </c:pt>
                      <c:pt idx="1171">
                        <c:v>-3.9783549822809045E-2</c:v>
                      </c:pt>
                      <c:pt idx="1172">
                        <c:v>-4.5785340021336086E-2</c:v>
                      </c:pt>
                      <c:pt idx="1173">
                        <c:v>-4.1998021168598784E-2</c:v>
                      </c:pt>
                      <c:pt idx="1174">
                        <c:v>-3.5176101182190049E-2</c:v>
                      </c:pt>
                      <c:pt idx="1175">
                        <c:v>-4.3088857268698801E-2</c:v>
                      </c:pt>
                      <c:pt idx="1176">
                        <c:v>-3.3854159581597779E-2</c:v>
                      </c:pt>
                      <c:pt idx="1177">
                        <c:v>-3.2339050662739267E-2</c:v>
                      </c:pt>
                      <c:pt idx="1178">
                        <c:v>-3.2087540163838538E-2</c:v>
                      </c:pt>
                      <c:pt idx="1179">
                        <c:v>-2.5830158466729133E-2</c:v>
                      </c:pt>
                      <c:pt idx="1180">
                        <c:v>-3.1159641754733167E-2</c:v>
                      </c:pt>
                      <c:pt idx="1181">
                        <c:v>-3.9517831399090639E-2</c:v>
                      </c:pt>
                      <c:pt idx="1182">
                        <c:v>-3.7132864955488371E-2</c:v>
                      </c:pt>
                      <c:pt idx="1183">
                        <c:v>-5.0021115394649332E-2</c:v>
                      </c:pt>
                      <c:pt idx="1184">
                        <c:v>-4.3196928186195159E-2</c:v>
                      </c:pt>
                      <c:pt idx="1185">
                        <c:v>-5.0599408164357283E-2</c:v>
                      </c:pt>
                      <c:pt idx="1186">
                        <c:v>-5.8055848027199451E-2</c:v>
                      </c:pt>
                      <c:pt idx="1187">
                        <c:v>-5.1122380716158003E-2</c:v>
                      </c:pt>
                      <c:pt idx="1188">
                        <c:v>-6.2796155879677615E-2</c:v>
                      </c:pt>
                      <c:pt idx="1189">
                        <c:v>-7.1769367290878253E-2</c:v>
                      </c:pt>
                      <c:pt idx="1190">
                        <c:v>-6.7200159128757986E-2</c:v>
                      </c:pt>
                      <c:pt idx="1191">
                        <c:v>-7.1125627378127027E-2</c:v>
                      </c:pt>
                      <c:pt idx="1192">
                        <c:v>-6.5115977476509324E-2</c:v>
                      </c:pt>
                      <c:pt idx="1193">
                        <c:v>-7.2582997708896577E-2</c:v>
                      </c:pt>
                      <c:pt idx="1194">
                        <c:v>-8.2388581907023944E-2</c:v>
                      </c:pt>
                      <c:pt idx="1195">
                        <c:v>-7.2219486440954148E-2</c:v>
                      </c:pt>
                      <c:pt idx="1196">
                        <c:v>-5.8748559936130831E-2</c:v>
                      </c:pt>
                      <c:pt idx="1197">
                        <c:v>-5.6090619958264989E-2</c:v>
                      </c:pt>
                      <c:pt idx="1198">
                        <c:v>-4.895552103332123E-2</c:v>
                      </c:pt>
                      <c:pt idx="1199">
                        <c:v>-4.6384793530134277E-2</c:v>
                      </c:pt>
                      <c:pt idx="1200">
                        <c:v>-3.0547340654344494E-2</c:v>
                      </c:pt>
                      <c:pt idx="1201">
                        <c:v>-3.048264925198298E-2</c:v>
                      </c:pt>
                      <c:pt idx="1202">
                        <c:v>-3.2982941723626882E-2</c:v>
                      </c:pt>
                      <c:pt idx="1203">
                        <c:v>-4.3631781374498843E-2</c:v>
                      </c:pt>
                      <c:pt idx="1204">
                        <c:v>-5.2492992016657775E-2</c:v>
                      </c:pt>
                      <c:pt idx="1205">
                        <c:v>-7.4765274501641943E-2</c:v>
                      </c:pt>
                      <c:pt idx="1206">
                        <c:v>-8.1531269677598009E-2</c:v>
                      </c:pt>
                      <c:pt idx="1207">
                        <c:v>-9.8199432710814619E-2</c:v>
                      </c:pt>
                      <c:pt idx="1208">
                        <c:v>-9.739910332879588E-2</c:v>
                      </c:pt>
                      <c:pt idx="1209">
                        <c:v>-0.10006656563925233</c:v>
                      </c:pt>
                      <c:pt idx="1210">
                        <c:v>-9.7495233543519952E-2</c:v>
                      </c:pt>
                      <c:pt idx="1211">
                        <c:v>-0.10517900020344539</c:v>
                      </c:pt>
                      <c:pt idx="1212">
                        <c:v>-9.9267445442324451E-2</c:v>
                      </c:pt>
                      <c:pt idx="1213">
                        <c:v>-0.12300873666457779</c:v>
                      </c:pt>
                      <c:pt idx="1214">
                        <c:v>-0.11683448644246565</c:v>
                      </c:pt>
                      <c:pt idx="1215">
                        <c:v>-0.11067293266380754</c:v>
                      </c:pt>
                      <c:pt idx="1216">
                        <c:v>-9.9566416456041751E-2</c:v>
                      </c:pt>
                      <c:pt idx="1217">
                        <c:v>-0.10204252522586821</c:v>
                      </c:pt>
                      <c:pt idx="1218">
                        <c:v>-9.3028957262259876E-2</c:v>
                      </c:pt>
                      <c:pt idx="1219">
                        <c:v>-9.1217597996138503E-2</c:v>
                      </c:pt>
                      <c:pt idx="1220">
                        <c:v>-8.361288181152858E-2</c:v>
                      </c:pt>
                      <c:pt idx="1221">
                        <c:v>-8.4579171847269069E-2</c:v>
                      </c:pt>
                      <c:pt idx="1222">
                        <c:v>-9.3491017115108113E-2</c:v>
                      </c:pt>
                      <c:pt idx="1223">
                        <c:v>-9.9312336438822965E-2</c:v>
                      </c:pt>
                      <c:pt idx="1224">
                        <c:v>-0.11025833332577595</c:v>
                      </c:pt>
                      <c:pt idx="1225">
                        <c:v>-0.11672475289546927</c:v>
                      </c:pt>
                      <c:pt idx="1226">
                        <c:v>-0.13502546694949508</c:v>
                      </c:pt>
                      <c:pt idx="1227">
                        <c:v>-0.12438478929798644</c:v>
                      </c:pt>
                      <c:pt idx="1228">
                        <c:v>-0.12022715751117062</c:v>
                      </c:pt>
                      <c:pt idx="1229">
                        <c:v>-0.15058420266183961</c:v>
                      </c:pt>
                      <c:pt idx="1230">
                        <c:v>-0.17605916300812605</c:v>
                      </c:pt>
                      <c:pt idx="1231">
                        <c:v>-0.165591549972748</c:v>
                      </c:pt>
                      <c:pt idx="1232">
                        <c:v>-0.15787044972314196</c:v>
                      </c:pt>
                      <c:pt idx="1233">
                        <c:v>-0.15120209624327352</c:v>
                      </c:pt>
                      <c:pt idx="1234">
                        <c:v>-0.16540080102466348</c:v>
                      </c:pt>
                      <c:pt idx="1235">
                        <c:v>-0.1652340846302599</c:v>
                      </c:pt>
                      <c:pt idx="1236">
                        <c:v>-0.12993404197625588</c:v>
                      </c:pt>
                      <c:pt idx="1237">
                        <c:v>-0.12388781422563939</c:v>
                      </c:pt>
                      <c:pt idx="1238">
                        <c:v>-0.11705077942559479</c:v>
                      </c:pt>
                      <c:pt idx="1239">
                        <c:v>-0.1193872273174259</c:v>
                      </c:pt>
                      <c:pt idx="1240">
                        <c:v>-9.9820345325124196E-2</c:v>
                      </c:pt>
                      <c:pt idx="1241">
                        <c:v>-8.0606091934947069E-2</c:v>
                      </c:pt>
                      <c:pt idx="1242">
                        <c:v>-7.1603255489020176E-2</c:v>
                      </c:pt>
                      <c:pt idx="1243">
                        <c:v>-8.9560107532830155E-2</c:v>
                      </c:pt>
                      <c:pt idx="1244">
                        <c:v>-7.5859889305150877E-2</c:v>
                      </c:pt>
                      <c:pt idx="1245">
                        <c:v>-9.4153952841176905E-2</c:v>
                      </c:pt>
                      <c:pt idx="1246">
                        <c:v>-9.4291044200854143E-2</c:v>
                      </c:pt>
                      <c:pt idx="1247">
                        <c:v>-0.10630626300440781</c:v>
                      </c:pt>
                      <c:pt idx="1248">
                        <c:v>-0.12103050985591653</c:v>
                      </c:pt>
                      <c:pt idx="1249">
                        <c:v>-0.1415664025504132</c:v>
                      </c:pt>
                      <c:pt idx="1250">
                        <c:v>-0.13761856437686307</c:v>
                      </c:pt>
                      <c:pt idx="1251">
                        <c:v>-0.14974880691218567</c:v>
                      </c:pt>
                      <c:pt idx="1252">
                        <c:v>-0.14779672873111446</c:v>
                      </c:pt>
                      <c:pt idx="1253">
                        <c:v>-0.13945471193734726</c:v>
                      </c:pt>
                      <c:pt idx="1254">
                        <c:v>-0.13748389138736761</c:v>
                      </c:pt>
                      <c:pt idx="1255">
                        <c:v>-0.14605429301517256</c:v>
                      </c:pt>
                      <c:pt idx="1256">
                        <c:v>-0.13274600190507113</c:v>
                      </c:pt>
                      <c:pt idx="1257">
                        <c:v>-0.12596186895275202</c:v>
                      </c:pt>
                      <c:pt idx="1258">
                        <c:v>-9.8679932636298595E-2</c:v>
                      </c:pt>
                      <c:pt idx="1259">
                        <c:v>-9.4286812053036073E-2</c:v>
                      </c:pt>
                      <c:pt idx="1260">
                        <c:v>-0.10748597420868662</c:v>
                      </c:pt>
                      <c:pt idx="1261">
                        <c:v>-0.10313200099274097</c:v>
                      </c:pt>
                      <c:pt idx="1262">
                        <c:v>-8.7939043770384237E-2</c:v>
                      </c:pt>
                      <c:pt idx="1263">
                        <c:v>-0.10133212898498284</c:v>
                      </c:pt>
                      <c:pt idx="1264">
                        <c:v>-0.10625653526754583</c:v>
                      </c:pt>
                      <c:pt idx="1265">
                        <c:v>-0.13773661107135915</c:v>
                      </c:pt>
                      <c:pt idx="1266">
                        <c:v>-0.14632046488330006</c:v>
                      </c:pt>
                      <c:pt idx="1267">
                        <c:v>-0.1376175063399086</c:v>
                      </c:pt>
                      <c:pt idx="1268">
                        <c:v>-0.16613160226395726</c:v>
                      </c:pt>
                      <c:pt idx="1269">
                        <c:v>-0.16570355074178975</c:v>
                      </c:pt>
                      <c:pt idx="1270">
                        <c:v>-0.15726434569634401</c:v>
                      </c:pt>
                      <c:pt idx="1271">
                        <c:v>-0.15253310673204731</c:v>
                      </c:pt>
                      <c:pt idx="1272">
                        <c:v>-0.14560840601291472</c:v>
                      </c:pt>
                      <c:pt idx="1273">
                        <c:v>-0.14580157333118102</c:v>
                      </c:pt>
                      <c:pt idx="1274">
                        <c:v>-0.15712891696616668</c:v>
                      </c:pt>
                      <c:pt idx="1275">
                        <c:v>-0.13157868484797369</c:v>
                      </c:pt>
                      <c:pt idx="1276">
                        <c:v>-0.13987792671915134</c:v>
                      </c:pt>
                      <c:pt idx="1277">
                        <c:v>-0.14774155966134356</c:v>
                      </c:pt>
                      <c:pt idx="1278">
                        <c:v>-0.16194495003496057</c:v>
                      </c:pt>
                      <c:pt idx="1279">
                        <c:v>-0.15094786507791835</c:v>
                      </c:pt>
                      <c:pt idx="1280">
                        <c:v>-0.15097461829805386</c:v>
                      </c:pt>
                      <c:pt idx="1281">
                        <c:v>-0.12660712034686683</c:v>
                      </c:pt>
                      <c:pt idx="1282">
                        <c:v>-0.1429738939961844</c:v>
                      </c:pt>
                      <c:pt idx="1283">
                        <c:v>-0.13981006120592634</c:v>
                      </c:pt>
                      <c:pt idx="1284">
                        <c:v>-0.12921397225464351</c:v>
                      </c:pt>
                      <c:pt idx="1285">
                        <c:v>-0.12293165111503494</c:v>
                      </c:pt>
                      <c:pt idx="1286">
                        <c:v>-9.7330330926752723E-2</c:v>
                      </c:pt>
                      <c:pt idx="1287">
                        <c:v>-8.7316464596723195E-2</c:v>
                      </c:pt>
                      <c:pt idx="1288">
                        <c:v>-8.7181338162818575E-2</c:v>
                      </c:pt>
                      <c:pt idx="1289">
                        <c:v>-6.9520283021862361E-2</c:v>
                      </c:pt>
                      <c:pt idx="1290">
                        <c:v>-8.710485720582116E-2</c:v>
                      </c:pt>
                      <c:pt idx="1291">
                        <c:v>-0.10705867842720088</c:v>
                      </c:pt>
                      <c:pt idx="1292">
                        <c:v>-0.12676038455713448</c:v>
                      </c:pt>
                      <c:pt idx="1293">
                        <c:v>-0.19460367900609823</c:v>
                      </c:pt>
                      <c:pt idx="1294">
                        <c:v>-0.21026459085862118</c:v>
                      </c:pt>
                      <c:pt idx="1295">
                        <c:v>-0.23607630925271456</c:v>
                      </c:pt>
                      <c:pt idx="1296">
                        <c:v>-0.23276087488168884</c:v>
                      </c:pt>
                      <c:pt idx="1297">
                        <c:v>-0.21701139022125973</c:v>
                      </c:pt>
                      <c:pt idx="1298">
                        <c:v>-0.19155396305879091</c:v>
                      </c:pt>
                    </c:numCache>
                  </c:numRef>
                </c:yVal>
                <c:smooth val="0"/>
                <c:extLst xmlns:c15="http://schemas.microsoft.com/office/drawing/2012/chart">
                  <c:ext xmlns:c16="http://schemas.microsoft.com/office/drawing/2014/chart" uri="{C3380CC4-5D6E-409C-BE32-E72D297353CC}">
                    <c16:uniqueId val="{0000000B-DD5C-4B0C-B48F-954FA6DC574E}"/>
                  </c:ext>
                </c:extLst>
              </c15:ser>
            </c15:filteredScatterSeries>
            <c15:filteredScatterSeries>
              <c15:ser>
                <c:idx val="12"/>
                <c:order val="12"/>
                <c:tx>
                  <c:strRef>
                    <c:extLst xmlns:c15="http://schemas.microsoft.com/office/drawing/2012/chart">
                      <c:ext xmlns:c15="http://schemas.microsoft.com/office/drawing/2012/chart" uri="{02D57815-91ED-43cb-92C2-25804820EDAC}">
                        <c15:formulaRef>
                          <c15:sqref>'24.08.21 Eg Filtres +Lihgt  Abs'!$AG$1</c15:sqref>
                        </c15:formulaRef>
                      </c:ext>
                    </c:extLst>
                    <c:strCache>
                      <c:ptCount val="1"/>
                      <c:pt idx="0">
                        <c:v>Abs 700</c:v>
                      </c:pt>
                    </c:strCache>
                  </c:strRef>
                </c:tx>
                <c:spPr>
                  <a:ln w="19050" cap="rnd">
                    <a:solidFill>
                      <a:schemeClr val="accent1">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Abs'!$AG$2:$AG$1300</c15:sqref>
                        </c15:formulaRef>
                      </c:ext>
                    </c:extLst>
                    <c:numCache>
                      <c:formatCode>General</c:formatCode>
                      <c:ptCount val="1299"/>
                      <c:pt idx="0">
                        <c:v>33.514438219314066</c:v>
                      </c:pt>
                      <c:pt idx="1">
                        <c:v>27.553524820285066</c:v>
                      </c:pt>
                      <c:pt idx="2">
                        <c:v>21.174507640948292</c:v>
                      </c:pt>
                      <c:pt idx="3">
                        <c:v>16.175869862947458</c:v>
                      </c:pt>
                      <c:pt idx="4">
                        <c:v>6.0325747796518367</c:v>
                      </c:pt>
                      <c:pt idx="5">
                        <c:v>0.28518892868659462</c:v>
                      </c:pt>
                      <c:pt idx="6">
                        <c:v>3.6513206884006379</c:v>
                      </c:pt>
                      <c:pt idx="7">
                        <c:v>4.143816462511217</c:v>
                      </c:pt>
                      <c:pt idx="8">
                        <c:v>5.6312761835908436</c:v>
                      </c:pt>
                      <c:pt idx="9">
                        <c:v>5.9774339672473129</c:v>
                      </c:pt>
                      <c:pt idx="10">
                        <c:v>0.94817954119295955</c:v>
                      </c:pt>
                      <c:pt idx="11">
                        <c:v>2.1160964953379326</c:v>
                      </c:pt>
                      <c:pt idx="12">
                        <c:v>14.211925895123244</c:v>
                      </c:pt>
                      <c:pt idx="13">
                        <c:v>0.23169395390187397</c:v>
                      </c:pt>
                      <c:pt idx="14">
                        <c:v>-0.47719832118226857</c:v>
                      </c:pt>
                      <c:pt idx="15">
                        <c:v>0.45422600613516773</c:v>
                      </c:pt>
                      <c:pt idx="16">
                        <c:v>-6.230657864856239</c:v>
                      </c:pt>
                      <c:pt idx="17">
                        <c:v>-3.4607069815461431</c:v>
                      </c:pt>
                      <c:pt idx="18">
                        <c:v>-2.2743650161382454</c:v>
                      </c:pt>
                      <c:pt idx="19">
                        <c:v>-2.5457223061267973</c:v>
                      </c:pt>
                      <c:pt idx="20">
                        <c:v>-1.4044287054355824</c:v>
                      </c:pt>
                      <c:pt idx="21">
                        <c:v>-0.3067343787150561</c:v>
                      </c:pt>
                      <c:pt idx="22">
                        <c:v>-0.32369962821510229</c:v>
                      </c:pt>
                      <c:pt idx="23">
                        <c:v>0.15096837810880911</c:v>
                      </c:pt>
                      <c:pt idx="24">
                        <c:v>0.23467183455121871</c:v>
                      </c:pt>
                      <c:pt idx="25">
                        <c:v>0.25605888667280025</c:v>
                      </c:pt>
                      <c:pt idx="26">
                        <c:v>0.89800025143583528</c:v>
                      </c:pt>
                      <c:pt idx="27">
                        <c:v>0.59192697556370477</c:v>
                      </c:pt>
                      <c:pt idx="28">
                        <c:v>0.5716136945161312</c:v>
                      </c:pt>
                      <c:pt idx="29">
                        <c:v>0.45747016200270968</c:v>
                      </c:pt>
                      <c:pt idx="30">
                        <c:v>0.61227893904748509</c:v>
                      </c:pt>
                      <c:pt idx="31">
                        <c:v>0.51843201411775541</c:v>
                      </c:pt>
                      <c:pt idx="32">
                        <c:v>1.1917780148373818</c:v>
                      </c:pt>
                      <c:pt idx="33">
                        <c:v>0.98008388086209797</c:v>
                      </c:pt>
                      <c:pt idx="34">
                        <c:v>1.3855686834999732</c:v>
                      </c:pt>
                      <c:pt idx="35">
                        <c:v>0.88651623645239375</c:v>
                      </c:pt>
                      <c:pt idx="36">
                        <c:v>1.2484411144943421</c:v>
                      </c:pt>
                      <c:pt idx="37">
                        <c:v>1.2153209458389203</c:v>
                      </c:pt>
                      <c:pt idx="38">
                        <c:v>1.3018945723539963</c:v>
                      </c:pt>
                      <c:pt idx="39">
                        <c:v>1.1114692756413695</c:v>
                      </c:pt>
                      <c:pt idx="40">
                        <c:v>1.0472240850186594</c:v>
                      </c:pt>
                      <c:pt idx="41">
                        <c:v>0.78996804363912354</c:v>
                      </c:pt>
                      <c:pt idx="42">
                        <c:v>1.1758648609082969</c:v>
                      </c:pt>
                      <c:pt idx="43">
                        <c:v>0.97670833809916502</c:v>
                      </c:pt>
                      <c:pt idx="44">
                        <c:v>1.3633229479884632</c:v>
                      </c:pt>
                      <c:pt idx="45">
                        <c:v>1.047986562521988</c:v>
                      </c:pt>
                      <c:pt idx="46">
                        <c:v>0.69157276449699312</c:v>
                      </c:pt>
                      <c:pt idx="47">
                        <c:v>0.44362535126820035</c:v>
                      </c:pt>
                      <c:pt idx="48">
                        <c:v>0.62940358686224418</c:v>
                      </c:pt>
                      <c:pt idx="49">
                        <c:v>0.20364685336722271</c:v>
                      </c:pt>
                      <c:pt idx="50">
                        <c:v>0.25364340196019908</c:v>
                      </c:pt>
                      <c:pt idx="51">
                        <c:v>-9.0683301892738211E-2</c:v>
                      </c:pt>
                      <c:pt idx="52">
                        <c:v>0.13468223879268121</c:v>
                      </c:pt>
                      <c:pt idx="53">
                        <c:v>0.19513655066715527</c:v>
                      </c:pt>
                      <c:pt idx="54">
                        <c:v>0.50380071609192678</c:v>
                      </c:pt>
                      <c:pt idx="55">
                        <c:v>0.11682495897494213</c:v>
                      </c:pt>
                      <c:pt idx="56">
                        <c:v>0.16483369720389351</c:v>
                      </c:pt>
                      <c:pt idx="57">
                        <c:v>0.18477949510750549</c:v>
                      </c:pt>
                      <c:pt idx="58">
                        <c:v>2.4676726545522104E-3</c:v>
                      </c:pt>
                      <c:pt idx="59">
                        <c:v>-0.1067740282121678</c:v>
                      </c:pt>
                      <c:pt idx="60">
                        <c:v>-0.10590934237524161</c:v>
                      </c:pt>
                      <c:pt idx="61">
                        <c:v>-0.19197192722233092</c:v>
                      </c:pt>
                      <c:pt idx="62">
                        <c:v>9.218608119243285E-2</c:v>
                      </c:pt>
                      <c:pt idx="63">
                        <c:v>0.25786378913803865</c:v>
                      </c:pt>
                      <c:pt idx="64">
                        <c:v>0.18402768862106123</c:v>
                      </c:pt>
                      <c:pt idx="65">
                        <c:v>0.40076437827821143</c:v>
                      </c:pt>
                      <c:pt idx="66">
                        <c:v>0.40892203721717219</c:v>
                      </c:pt>
                      <c:pt idx="67">
                        <c:v>0.62543396858119149</c:v>
                      </c:pt>
                      <c:pt idx="68">
                        <c:v>0.6174892297760054</c:v>
                      </c:pt>
                      <c:pt idx="69">
                        <c:v>0.64725102933629264</c:v>
                      </c:pt>
                      <c:pt idx="70">
                        <c:v>0.78726277412425127</c:v>
                      </c:pt>
                      <c:pt idx="71">
                        <c:v>0.84682155425361727</c:v>
                      </c:pt>
                      <c:pt idx="72">
                        <c:v>0.74501238338162523</c:v>
                      </c:pt>
                      <c:pt idx="73">
                        <c:v>0.518556398158316</c:v>
                      </c:pt>
                      <c:pt idx="74">
                        <c:v>0.52044366753513194</c:v>
                      </c:pt>
                      <c:pt idx="75">
                        <c:v>0.4478479059963445</c:v>
                      </c:pt>
                      <c:pt idx="76">
                        <c:v>0.41505020213240262</c:v>
                      </c:pt>
                      <c:pt idx="77">
                        <c:v>0.13708671901912015</c:v>
                      </c:pt>
                      <c:pt idx="78">
                        <c:v>0.11575002075846259</c:v>
                      </c:pt>
                      <c:pt idx="79">
                        <c:v>5.0320680730844627E-2</c:v>
                      </c:pt>
                      <c:pt idx="80">
                        <c:v>0.40980689794539576</c:v>
                      </c:pt>
                      <c:pt idx="81">
                        <c:v>-0.10621730125314416</c:v>
                      </c:pt>
                      <c:pt idx="82">
                        <c:v>8.6414895138918368E-2</c:v>
                      </c:pt>
                      <c:pt idx="83">
                        <c:v>0.37309843312790519</c:v>
                      </c:pt>
                      <c:pt idx="84">
                        <c:v>0.31416674197514521</c:v>
                      </c:pt>
                      <c:pt idx="85">
                        <c:v>0.14094829325421665</c:v>
                      </c:pt>
                      <c:pt idx="86">
                        <c:v>0.33996142427396236</c:v>
                      </c:pt>
                      <c:pt idx="87">
                        <c:v>0.39129468446636739</c:v>
                      </c:pt>
                      <c:pt idx="88">
                        <c:v>0.59700571266219526</c:v>
                      </c:pt>
                      <c:pt idx="89">
                        <c:v>0.67678907101128216</c:v>
                      </c:pt>
                      <c:pt idx="90">
                        <c:v>0.43252299187302018</c:v>
                      </c:pt>
                      <c:pt idx="91">
                        <c:v>0.75681902989118555</c:v>
                      </c:pt>
                      <c:pt idx="92">
                        <c:v>0.76205049591883611</c:v>
                      </c:pt>
                      <c:pt idx="93">
                        <c:v>0.81151899591066623</c:v>
                      </c:pt>
                      <c:pt idx="94">
                        <c:v>0.29315584319874405</c:v>
                      </c:pt>
                      <c:pt idx="95">
                        <c:v>0.40525237455135876</c:v>
                      </c:pt>
                      <c:pt idx="96">
                        <c:v>0.15155478383354279</c:v>
                      </c:pt>
                      <c:pt idx="97">
                        <c:v>0.11183525817358218</c:v>
                      </c:pt>
                      <c:pt idx="98">
                        <c:v>-0.25059182460049539</c:v>
                      </c:pt>
                      <c:pt idx="99">
                        <c:v>-8.7376954004915977E-2</c:v>
                      </c:pt>
                      <c:pt idx="100">
                        <c:v>1.694157318133363E-2</c:v>
                      </c:pt>
                      <c:pt idx="101">
                        <c:v>0.28602243514606129</c:v>
                      </c:pt>
                      <c:pt idx="102">
                        <c:v>0.18711077882750199</c:v>
                      </c:pt>
                      <c:pt idx="103">
                        <c:v>0.10809373287843675</c:v>
                      </c:pt>
                      <c:pt idx="104">
                        <c:v>5.0639477360270628E-2</c:v>
                      </c:pt>
                      <c:pt idx="105">
                        <c:v>6.8527102882275023E-2</c:v>
                      </c:pt>
                      <c:pt idx="106">
                        <c:v>8.1057544458957756E-2</c:v>
                      </c:pt>
                      <c:pt idx="107">
                        <c:v>5.834578563194262E-2</c:v>
                      </c:pt>
                      <c:pt idx="108">
                        <c:v>4.5336315437926919E-2</c:v>
                      </c:pt>
                      <c:pt idx="109">
                        <c:v>0.43442209940919241</c:v>
                      </c:pt>
                      <c:pt idx="110">
                        <c:v>0.31692620024763429</c:v>
                      </c:pt>
                      <c:pt idx="111">
                        <c:v>0.60703930302253217</c:v>
                      </c:pt>
                      <c:pt idx="112">
                        <c:v>1.247925904460385</c:v>
                      </c:pt>
                      <c:pt idx="113">
                        <c:v>1.2757088973271435</c:v>
                      </c:pt>
                      <c:pt idx="114">
                        <c:v>1.3408387819434389</c:v>
                      </c:pt>
                      <c:pt idx="115">
                        <c:v>1.5902304506136999</c:v>
                      </c:pt>
                      <c:pt idx="116">
                        <c:v>1.4043263303673461</c:v>
                      </c:pt>
                      <c:pt idx="117">
                        <c:v>1.4936344049590882</c:v>
                      </c:pt>
                      <c:pt idx="118">
                        <c:v>1.6675503046742055</c:v>
                      </c:pt>
                      <c:pt idx="119">
                        <c:v>1.2372615569613878</c:v>
                      </c:pt>
                      <c:pt idx="120">
                        <c:v>1.3337842393749184</c:v>
                      </c:pt>
                      <c:pt idx="121">
                        <c:v>1.3023781028065775</c:v>
                      </c:pt>
                      <c:pt idx="122">
                        <c:v>1.137109061460722</c:v>
                      </c:pt>
                      <c:pt idx="123">
                        <c:v>0.96674027445188482</c:v>
                      </c:pt>
                      <c:pt idx="124">
                        <c:v>0.91917488362755884</c:v>
                      </c:pt>
                      <c:pt idx="125">
                        <c:v>0.82009332471204088</c:v>
                      </c:pt>
                      <c:pt idx="126">
                        <c:v>1.0417291782616713</c:v>
                      </c:pt>
                      <c:pt idx="127">
                        <c:v>0.94543458883404796</c:v>
                      </c:pt>
                      <c:pt idx="128">
                        <c:v>0.82633520265094729</c:v>
                      </c:pt>
                      <c:pt idx="129">
                        <c:v>0.92493956703015923</c:v>
                      </c:pt>
                      <c:pt idx="130">
                        <c:v>0.89573849606022715</c:v>
                      </c:pt>
                      <c:pt idx="131">
                        <c:v>1.3279151800884159</c:v>
                      </c:pt>
                      <c:pt idx="132">
                        <c:v>0.92222079200954232</c:v>
                      </c:pt>
                      <c:pt idx="133">
                        <c:v>0.72926946551877647</c:v>
                      </c:pt>
                      <c:pt idx="134">
                        <c:v>0.6551782610044028</c:v>
                      </c:pt>
                      <c:pt idx="135">
                        <c:v>0.4963695199743095</c:v>
                      </c:pt>
                      <c:pt idx="136">
                        <c:v>0.50102391741700036</c:v>
                      </c:pt>
                      <c:pt idx="137">
                        <c:v>0.7321851541478408</c:v>
                      </c:pt>
                      <c:pt idx="138">
                        <c:v>0.3369970491303621</c:v>
                      </c:pt>
                      <c:pt idx="139">
                        <c:v>0.26456685508792416</c:v>
                      </c:pt>
                      <c:pt idx="140">
                        <c:v>0.33458339849878793</c:v>
                      </c:pt>
                      <c:pt idx="141">
                        <c:v>0.18637197764288577</c:v>
                      </c:pt>
                      <c:pt idx="142">
                        <c:v>7.2572251954713618E-2</c:v>
                      </c:pt>
                      <c:pt idx="143">
                        <c:v>4.6322217357276808E-3</c:v>
                      </c:pt>
                      <c:pt idx="144">
                        <c:v>5.7142461743570849E-2</c:v>
                      </c:pt>
                      <c:pt idx="145">
                        <c:v>0.22885112830997439</c:v>
                      </c:pt>
                      <c:pt idx="146">
                        <c:v>0.64882517106140258</c:v>
                      </c:pt>
                      <c:pt idx="147">
                        <c:v>0.68834878352074869</c:v>
                      </c:pt>
                      <c:pt idx="148">
                        <c:v>0.99865595207646307</c:v>
                      </c:pt>
                      <c:pt idx="149">
                        <c:v>1.1582043279643668</c:v>
                      </c:pt>
                      <c:pt idx="150">
                        <c:v>1.1675331310064068</c:v>
                      </c:pt>
                      <c:pt idx="151">
                        <c:v>0.92934336231070203</c:v>
                      </c:pt>
                      <c:pt idx="152">
                        <c:v>0.79548112447174302</c:v>
                      </c:pt>
                      <c:pt idx="153">
                        <c:v>0.48828739182673464</c:v>
                      </c:pt>
                      <c:pt idx="154">
                        <c:v>0.24961392594380977</c:v>
                      </c:pt>
                      <c:pt idx="155">
                        <c:v>0.20414855789543543</c:v>
                      </c:pt>
                      <c:pt idx="156">
                        <c:v>0.23654926658434428</c:v>
                      </c:pt>
                      <c:pt idx="157">
                        <c:v>0.31730735563197926</c:v>
                      </c:pt>
                      <c:pt idx="158">
                        <c:v>0.34106270656337567</c:v>
                      </c:pt>
                      <c:pt idx="159">
                        <c:v>0.5211816350465539</c:v>
                      </c:pt>
                      <c:pt idx="160">
                        <c:v>0.54512222816168054</c:v>
                      </c:pt>
                      <c:pt idx="161">
                        <c:v>0.75342131142128932</c:v>
                      </c:pt>
                      <c:pt idx="162">
                        <c:v>0.82217567361627752</c:v>
                      </c:pt>
                      <c:pt idx="163">
                        <c:v>0.76248367251049343</c:v>
                      </c:pt>
                      <c:pt idx="164">
                        <c:v>0.98798410151871896</c:v>
                      </c:pt>
                      <c:pt idx="165">
                        <c:v>1.1267631771218733</c:v>
                      </c:pt>
                      <c:pt idx="166">
                        <c:v>1.0361467358193022</c:v>
                      </c:pt>
                      <c:pt idx="167">
                        <c:v>1.2787618085639578</c:v>
                      </c:pt>
                      <c:pt idx="168">
                        <c:v>1.098861302457635</c:v>
                      </c:pt>
                      <c:pt idx="169">
                        <c:v>0.78244447653159943</c:v>
                      </c:pt>
                      <c:pt idx="170">
                        <c:v>0.88221865113678011</c:v>
                      </c:pt>
                      <c:pt idx="171">
                        <c:v>0.51573341398843597</c:v>
                      </c:pt>
                      <c:pt idx="172">
                        <c:v>0.41996153765351674</c:v>
                      </c:pt>
                      <c:pt idx="173">
                        <c:v>0.34532311005453226</c:v>
                      </c:pt>
                      <c:pt idx="174">
                        <c:v>0.32721722889031096</c:v>
                      </c:pt>
                      <c:pt idx="175">
                        <c:v>0.4074280948533352</c:v>
                      </c:pt>
                      <c:pt idx="176">
                        <c:v>0.53683001436919109</c:v>
                      </c:pt>
                      <c:pt idx="177">
                        <c:v>0.61765413033379934</c:v>
                      </c:pt>
                      <c:pt idx="178">
                        <c:v>0.68769051516668289</c:v>
                      </c:pt>
                      <c:pt idx="179">
                        <c:v>0.75678451582094974</c:v>
                      </c:pt>
                      <c:pt idx="180">
                        <c:v>0.76109310562272559</c:v>
                      </c:pt>
                      <c:pt idx="181">
                        <c:v>0.60977541844558636</c:v>
                      </c:pt>
                      <c:pt idx="182">
                        <c:v>0.78085782970857776</c:v>
                      </c:pt>
                      <c:pt idx="183">
                        <c:v>0.75756950250051924</c:v>
                      </c:pt>
                      <c:pt idx="184">
                        <c:v>0.81781439566863412</c:v>
                      </c:pt>
                      <c:pt idx="185">
                        <c:v>0.92383645065971898</c:v>
                      </c:pt>
                      <c:pt idx="186">
                        <c:v>0.8989373001060097</c:v>
                      </c:pt>
                      <c:pt idx="187">
                        <c:v>0.95854976878907627</c:v>
                      </c:pt>
                      <c:pt idx="188">
                        <c:v>0.98415353992644328</c:v>
                      </c:pt>
                      <c:pt idx="189">
                        <c:v>0.89575950462471865</c:v>
                      </c:pt>
                      <c:pt idx="190">
                        <c:v>1.1336726605546192</c:v>
                      </c:pt>
                      <c:pt idx="191">
                        <c:v>1.1196464425330726</c:v>
                      </c:pt>
                      <c:pt idx="192">
                        <c:v>1.219801105584043</c:v>
                      </c:pt>
                      <c:pt idx="193">
                        <c:v>1.2525244457990705</c:v>
                      </c:pt>
                      <c:pt idx="194">
                        <c:v>1.207494421892658</c:v>
                      </c:pt>
                      <c:pt idx="195">
                        <c:v>1.2308656162162108</c:v>
                      </c:pt>
                      <c:pt idx="196">
                        <c:v>1.1543194108798351</c:v>
                      </c:pt>
                      <c:pt idx="197">
                        <c:v>0.95656029107866292</c:v>
                      </c:pt>
                      <c:pt idx="198">
                        <c:v>1.0005865724593725</c:v>
                      </c:pt>
                      <c:pt idx="199">
                        <c:v>0.89875389200330658</c:v>
                      </c:pt>
                      <c:pt idx="200">
                        <c:v>0.93481926131886428</c:v>
                      </c:pt>
                      <c:pt idx="201">
                        <c:v>1.0127833780237743</c:v>
                      </c:pt>
                      <c:pt idx="202">
                        <c:v>1.0538209410036157</c:v>
                      </c:pt>
                      <c:pt idx="203">
                        <c:v>1.0952136487641462</c:v>
                      </c:pt>
                      <c:pt idx="204">
                        <c:v>1.1307548043752502</c:v>
                      </c:pt>
                      <c:pt idx="205">
                        <c:v>1.0376170018644266</c:v>
                      </c:pt>
                      <c:pt idx="206">
                        <c:v>1.0886814858190521</c:v>
                      </c:pt>
                      <c:pt idx="207">
                        <c:v>1.0571457964363471</c:v>
                      </c:pt>
                      <c:pt idx="208">
                        <c:v>1.0568223312370342</c:v>
                      </c:pt>
                      <c:pt idx="209">
                        <c:v>1.013694916294209</c:v>
                      </c:pt>
                      <c:pt idx="210">
                        <c:v>1.0388736808372212</c:v>
                      </c:pt>
                      <c:pt idx="211">
                        <c:v>1.08077009394163</c:v>
                      </c:pt>
                      <c:pt idx="212">
                        <c:v>1.1248073798085019</c:v>
                      </c:pt>
                      <c:pt idx="213">
                        <c:v>1.1179882665499967</c:v>
                      </c:pt>
                      <c:pt idx="214">
                        <c:v>1.1422811699569522</c:v>
                      </c:pt>
                      <c:pt idx="215">
                        <c:v>1.1415558742780807</c:v>
                      </c:pt>
                      <c:pt idx="216">
                        <c:v>1.1893703666528055</c:v>
                      </c:pt>
                      <c:pt idx="217">
                        <c:v>1.2020038502362795</c:v>
                      </c:pt>
                      <c:pt idx="218">
                        <c:v>1.1881865507171756</c:v>
                      </c:pt>
                      <c:pt idx="219">
                        <c:v>1.1907209172272564</c:v>
                      </c:pt>
                      <c:pt idx="220">
                        <c:v>1.1956095768374906</c:v>
                      </c:pt>
                      <c:pt idx="221">
                        <c:v>1.1991226756774511</c:v>
                      </c:pt>
                      <c:pt idx="222">
                        <c:v>1.1943674037782737</c:v>
                      </c:pt>
                      <c:pt idx="223">
                        <c:v>1.1840065133219309</c:v>
                      </c:pt>
                      <c:pt idx="224">
                        <c:v>1.188324940467397</c:v>
                      </c:pt>
                      <c:pt idx="225">
                        <c:v>1.1986408125712582</c:v>
                      </c:pt>
                      <c:pt idx="226">
                        <c:v>1.1990743226321929</c:v>
                      </c:pt>
                      <c:pt idx="227">
                        <c:v>1.214433917560392</c:v>
                      </c:pt>
                      <c:pt idx="228">
                        <c:v>1.2236860226685744</c:v>
                      </c:pt>
                      <c:pt idx="229">
                        <c:v>1.2420234982461182</c:v>
                      </c:pt>
                      <c:pt idx="230">
                        <c:v>1.2561776017356407</c:v>
                      </c:pt>
                      <c:pt idx="231">
                        <c:v>1.2652129518133557</c:v>
                      </c:pt>
                      <c:pt idx="232">
                        <c:v>1.2719857128422687</c:v>
                      </c:pt>
                      <c:pt idx="233">
                        <c:v>1.2858080144005373</c:v>
                      </c:pt>
                      <c:pt idx="234">
                        <c:v>1.2906199760769139</c:v>
                      </c:pt>
                      <c:pt idx="235">
                        <c:v>1.2959704906366827</c:v>
                      </c:pt>
                      <c:pt idx="236">
                        <c:v>1.3066114952862449</c:v>
                      </c:pt>
                      <c:pt idx="237">
                        <c:v>1.304792420376707</c:v>
                      </c:pt>
                      <c:pt idx="238">
                        <c:v>1.3057261343541049</c:v>
                      </c:pt>
                      <c:pt idx="239">
                        <c:v>1.3165572164919233</c:v>
                      </c:pt>
                      <c:pt idx="240">
                        <c:v>1.3218076902683993</c:v>
                      </c:pt>
                      <c:pt idx="241">
                        <c:v>1.3294924897716633</c:v>
                      </c:pt>
                      <c:pt idx="242">
                        <c:v>1.3387829438467749</c:v>
                      </c:pt>
                      <c:pt idx="243">
                        <c:v>1.3376708238058381</c:v>
                      </c:pt>
                      <c:pt idx="244">
                        <c:v>1.3491021506434122</c:v>
                      </c:pt>
                      <c:pt idx="245">
                        <c:v>1.3584176149143468</c:v>
                      </c:pt>
                      <c:pt idx="246">
                        <c:v>1.3635930581033533</c:v>
                      </c:pt>
                      <c:pt idx="247">
                        <c:v>1.3681799280173215</c:v>
                      </c:pt>
                      <c:pt idx="248">
                        <c:v>1.3693153909076932</c:v>
                      </c:pt>
                      <c:pt idx="249">
                        <c:v>1.3687885094490186</c:v>
                      </c:pt>
                      <c:pt idx="250">
                        <c:v>1.3762448824970979</c:v>
                      </c:pt>
                      <c:pt idx="251">
                        <c:v>1.3792327672247719</c:v>
                      </c:pt>
                      <c:pt idx="252">
                        <c:v>1.3803615607295905</c:v>
                      </c:pt>
                      <c:pt idx="253">
                        <c:v>1.3793944998244283</c:v>
                      </c:pt>
                      <c:pt idx="254">
                        <c:v>1.3805583076033996</c:v>
                      </c:pt>
                      <c:pt idx="255">
                        <c:v>1.3781406553404936</c:v>
                      </c:pt>
                      <c:pt idx="256">
                        <c:v>1.3766683884797033</c:v>
                      </c:pt>
                      <c:pt idx="257">
                        <c:v>1.3688968869642522</c:v>
                      </c:pt>
                      <c:pt idx="258">
                        <c:v>1.3608819528761222</c:v>
                      </c:pt>
                      <c:pt idx="259">
                        <c:v>1.3531437982884356</c:v>
                      </c:pt>
                      <c:pt idx="260">
                        <c:v>1.3463993821481222</c:v>
                      </c:pt>
                      <c:pt idx="261">
                        <c:v>1.3342127473966887</c:v>
                      </c:pt>
                      <c:pt idx="262">
                        <c:v>1.3231999245025554</c:v>
                      </c:pt>
                      <c:pt idx="263">
                        <c:v>1.3115251650923025</c:v>
                      </c:pt>
                      <c:pt idx="264">
                        <c:v>1.3018345478840205</c:v>
                      </c:pt>
                      <c:pt idx="265">
                        <c:v>1.2888775991012333</c:v>
                      </c:pt>
                      <c:pt idx="266">
                        <c:v>1.2747334996900401</c:v>
                      </c:pt>
                      <c:pt idx="267">
                        <c:v>1.2591154660716684</c:v>
                      </c:pt>
                      <c:pt idx="268">
                        <c:v>1.2442127240538392</c:v>
                      </c:pt>
                      <c:pt idx="269">
                        <c:v>1.2295767574581236</c:v>
                      </c:pt>
                      <c:pt idx="270">
                        <c:v>1.2126765344672177</c:v>
                      </c:pt>
                      <c:pt idx="271">
                        <c:v>1.1923349085310444</c:v>
                      </c:pt>
                      <c:pt idx="272">
                        <c:v>1.1740858023120757</c:v>
                      </c:pt>
                      <c:pt idx="273">
                        <c:v>1.1551347432636703</c:v>
                      </c:pt>
                      <c:pt idx="274">
                        <c:v>1.1353033253222897</c:v>
                      </c:pt>
                      <c:pt idx="275">
                        <c:v>1.1153035053956994</c:v>
                      </c:pt>
                      <c:pt idx="276">
                        <c:v>1.0949863894514329</c:v>
                      </c:pt>
                      <c:pt idx="277">
                        <c:v>1.0754370865189375</c:v>
                      </c:pt>
                      <c:pt idx="278">
                        <c:v>1.0593520291772278</c:v>
                      </c:pt>
                      <c:pt idx="279">
                        <c:v>1.0422013707588125</c:v>
                      </c:pt>
                      <c:pt idx="280">
                        <c:v>1.0249751815490113</c:v>
                      </c:pt>
                      <c:pt idx="281">
                        <c:v>1.0077213143891659</c:v>
                      </c:pt>
                      <c:pt idx="282">
                        <c:v>0.99259964979056459</c:v>
                      </c:pt>
                      <c:pt idx="283">
                        <c:v>0.9790836397638103</c:v>
                      </c:pt>
                      <c:pt idx="284">
                        <c:v>0.96687933114066149</c:v>
                      </c:pt>
                      <c:pt idx="285">
                        <c:v>0.95548001735374111</c:v>
                      </c:pt>
                      <c:pt idx="286">
                        <c:v>0.94577272668157708</c:v>
                      </c:pt>
                      <c:pt idx="287">
                        <c:v>0.93708818628394164</c:v>
                      </c:pt>
                      <c:pt idx="288">
                        <c:v>0.93505719164846191</c:v>
                      </c:pt>
                      <c:pt idx="289">
                        <c:v>0.93158177483687499</c:v>
                      </c:pt>
                      <c:pt idx="290">
                        <c:v>0.93094284770091262</c:v>
                      </c:pt>
                      <c:pt idx="291">
                        <c:v>0.93051400620986469</c:v>
                      </c:pt>
                      <c:pt idx="292">
                        <c:v>0.93103671930256904</c:v>
                      </c:pt>
                      <c:pt idx="293">
                        <c:v>0.93204579733671422</c:v>
                      </c:pt>
                      <c:pt idx="294">
                        <c:v>0.9331619190089826</c:v>
                      </c:pt>
                      <c:pt idx="295">
                        <c:v>0.93241444762314751</c:v>
                      </c:pt>
                      <c:pt idx="296">
                        <c:v>0.93498566248840764</c:v>
                      </c:pt>
                      <c:pt idx="297">
                        <c:v>0.93426770313364405</c:v>
                      </c:pt>
                      <c:pt idx="298">
                        <c:v>0.93262836816475503</c:v>
                      </c:pt>
                      <c:pt idx="299">
                        <c:v>0.93084497446792458</c:v>
                      </c:pt>
                      <c:pt idx="300">
                        <c:v>0.92802165682876714</c:v>
                      </c:pt>
                      <c:pt idx="301">
                        <c:v>0.92910293096152197</c:v>
                      </c:pt>
                      <c:pt idx="302">
                        <c:v>0.9264768604000897</c:v>
                      </c:pt>
                      <c:pt idx="303">
                        <c:v>0.92320302576683755</c:v>
                      </c:pt>
                      <c:pt idx="304">
                        <c:v>0.92192133659821973</c:v>
                      </c:pt>
                      <c:pt idx="305">
                        <c:v>0.91872636744913017</c:v>
                      </c:pt>
                      <c:pt idx="306">
                        <c:v>0.91675389667187657</c:v>
                      </c:pt>
                      <c:pt idx="307">
                        <c:v>0.91276393676488787</c:v>
                      </c:pt>
                      <c:pt idx="308">
                        <c:v>0.90649354720274289</c:v>
                      </c:pt>
                      <c:pt idx="309">
                        <c:v>0.90630030175634912</c:v>
                      </c:pt>
                      <c:pt idx="310">
                        <c:v>0.90100180840389266</c:v>
                      </c:pt>
                      <c:pt idx="311">
                        <c:v>0.89312226284248541</c:v>
                      </c:pt>
                      <c:pt idx="312">
                        <c:v>0.88775524155347318</c:v>
                      </c:pt>
                      <c:pt idx="313">
                        <c:v>0.88116472148479186</c:v>
                      </c:pt>
                      <c:pt idx="314">
                        <c:v>0.87602279195818833</c:v>
                      </c:pt>
                      <c:pt idx="315">
                        <c:v>0.87242532539098427</c:v>
                      </c:pt>
                      <c:pt idx="316">
                        <c:v>0.858864797215665</c:v>
                      </c:pt>
                      <c:pt idx="317">
                        <c:v>0.85432144504242902</c:v>
                      </c:pt>
                      <c:pt idx="318">
                        <c:v>0.84728524328417876</c:v>
                      </c:pt>
                      <c:pt idx="319">
                        <c:v>0.84073757401767457</c:v>
                      </c:pt>
                      <c:pt idx="320">
                        <c:v>0.83230196843579896</c:v>
                      </c:pt>
                      <c:pt idx="321">
                        <c:v>0.82726174703887623</c:v>
                      </c:pt>
                      <c:pt idx="322">
                        <c:v>0.81916011093855912</c:v>
                      </c:pt>
                      <c:pt idx="323">
                        <c:v>0.81701256879054351</c:v>
                      </c:pt>
                      <c:pt idx="324">
                        <c:v>0.8098319748350743</c:v>
                      </c:pt>
                      <c:pt idx="325">
                        <c:v>0.80628869702548733</c:v>
                      </c:pt>
                      <c:pt idx="326">
                        <c:v>0.80617531747108895</c:v>
                      </c:pt>
                      <c:pt idx="327">
                        <c:v>0.80348038550382372</c:v>
                      </c:pt>
                      <c:pt idx="328">
                        <c:v>0.80252016071885302</c:v>
                      </c:pt>
                      <c:pt idx="329">
                        <c:v>0.80300469157926713</c:v>
                      </c:pt>
                      <c:pt idx="330">
                        <c:v>0.80452030944615094</c:v>
                      </c:pt>
                      <c:pt idx="331">
                        <c:v>0.80744300093004573</c:v>
                      </c:pt>
                      <c:pt idx="332">
                        <c:v>0.81242336459163178</c:v>
                      </c:pt>
                      <c:pt idx="333">
                        <c:v>0.81313115313342732</c:v>
                      </c:pt>
                      <c:pt idx="334">
                        <c:v>0.81889216837397372</c:v>
                      </c:pt>
                      <c:pt idx="335">
                        <c:v>0.82297066437417643</c:v>
                      </c:pt>
                      <c:pt idx="336">
                        <c:v>0.82941462469533411</c:v>
                      </c:pt>
                      <c:pt idx="337">
                        <c:v>0.83402650480512552</c:v>
                      </c:pt>
                      <c:pt idx="338">
                        <c:v>0.84553736406541724</c:v>
                      </c:pt>
                      <c:pt idx="339">
                        <c:v>0.84703447438739199</c:v>
                      </c:pt>
                      <c:pt idx="340">
                        <c:v>0.84879002339953913</c:v>
                      </c:pt>
                      <c:pt idx="341">
                        <c:v>0.85186794483217643</c:v>
                      </c:pt>
                      <c:pt idx="342">
                        <c:v>0.85675443689210629</c:v>
                      </c:pt>
                      <c:pt idx="343">
                        <c:v>0.8585138208009464</c:v>
                      </c:pt>
                      <c:pt idx="344">
                        <c:v>0.85962177247591254</c:v>
                      </c:pt>
                      <c:pt idx="345">
                        <c:v>0.85449384865896993</c:v>
                      </c:pt>
                      <c:pt idx="346">
                        <c:v>0.85839410533027294</c:v>
                      </c:pt>
                      <c:pt idx="347">
                        <c:v>0.86672116666227594</c:v>
                      </c:pt>
                      <c:pt idx="348">
                        <c:v>0.86966953528054936</c:v>
                      </c:pt>
                      <c:pt idx="349">
                        <c:v>0.86986194705374875</c:v>
                      </c:pt>
                      <c:pt idx="350">
                        <c:v>0.87132354289765457</c:v>
                      </c:pt>
                      <c:pt idx="351">
                        <c:v>0.87457320100827762</c:v>
                      </c:pt>
                      <c:pt idx="352">
                        <c:v>0.87307575721702546</c:v>
                      </c:pt>
                      <c:pt idx="353">
                        <c:v>0.8744893334849505</c:v>
                      </c:pt>
                      <c:pt idx="354">
                        <c:v>0.8739351075455094</c:v>
                      </c:pt>
                      <c:pt idx="355">
                        <c:v>0.87234829398784897</c:v>
                      </c:pt>
                      <c:pt idx="356">
                        <c:v>0.87324632675253944</c:v>
                      </c:pt>
                      <c:pt idx="357">
                        <c:v>0.87555593496948925</c:v>
                      </c:pt>
                      <c:pt idx="358">
                        <c:v>0.8765248299556786</c:v>
                      </c:pt>
                      <c:pt idx="359">
                        <c:v>0.87810647473953551</c:v>
                      </c:pt>
                      <c:pt idx="360">
                        <c:v>0.87492150966877502</c:v>
                      </c:pt>
                      <c:pt idx="361">
                        <c:v>0.87016240287290447</c:v>
                      </c:pt>
                      <c:pt idx="362">
                        <c:v>0.86968820956009729</c:v>
                      </c:pt>
                      <c:pt idx="363">
                        <c:v>0.86963918957628394</c:v>
                      </c:pt>
                      <c:pt idx="364">
                        <c:v>0.86543747667799242</c:v>
                      </c:pt>
                      <c:pt idx="365">
                        <c:v>0.86223083610418494</c:v>
                      </c:pt>
                      <c:pt idx="366">
                        <c:v>0.86293612362639838</c:v>
                      </c:pt>
                      <c:pt idx="367">
                        <c:v>0.86606406545068193</c:v>
                      </c:pt>
                      <c:pt idx="368">
                        <c:v>0.87044118318901331</c:v>
                      </c:pt>
                      <c:pt idx="369">
                        <c:v>0.87374586373044727</c:v>
                      </c:pt>
                      <c:pt idx="370">
                        <c:v>0.87412351768737706</c:v>
                      </c:pt>
                      <c:pt idx="371">
                        <c:v>0.87774366016546068</c:v>
                      </c:pt>
                      <c:pt idx="372">
                        <c:v>0.88213861851014597</c:v>
                      </c:pt>
                      <c:pt idx="373">
                        <c:v>0.88645287728964151</c:v>
                      </c:pt>
                      <c:pt idx="374">
                        <c:v>0.88565872020493686</c:v>
                      </c:pt>
                      <c:pt idx="375">
                        <c:v>0.88883751609406092</c:v>
                      </c:pt>
                      <c:pt idx="376">
                        <c:v>0.89034746498322481</c:v>
                      </c:pt>
                      <c:pt idx="377">
                        <c:v>0.89602678025074889</c:v>
                      </c:pt>
                      <c:pt idx="378">
                        <c:v>0.89603895187938265</c:v>
                      </c:pt>
                      <c:pt idx="379">
                        <c:v>0.89758474871589322</c:v>
                      </c:pt>
                      <c:pt idx="380">
                        <c:v>0.89848428209233289</c:v>
                      </c:pt>
                      <c:pt idx="381">
                        <c:v>0.90567988216529594</c:v>
                      </c:pt>
                      <c:pt idx="382">
                        <c:v>0.90952178171301146</c:v>
                      </c:pt>
                      <c:pt idx="383">
                        <c:v>0.91467988449958093</c:v>
                      </c:pt>
                      <c:pt idx="384">
                        <c:v>0.91468672061977252</c:v>
                      </c:pt>
                      <c:pt idx="385">
                        <c:v>0.91766393433056204</c:v>
                      </c:pt>
                      <c:pt idx="386">
                        <c:v>0.91962339980598751</c:v>
                      </c:pt>
                      <c:pt idx="387">
                        <c:v>0.92160103935704452</c:v>
                      </c:pt>
                      <c:pt idx="388">
                        <c:v>0.92228331749910042</c:v>
                      </c:pt>
                      <c:pt idx="389">
                        <c:v>0.92347697077842061</c:v>
                      </c:pt>
                      <c:pt idx="390">
                        <c:v>0.92471564241022253</c:v>
                      </c:pt>
                      <c:pt idx="391">
                        <c:v>0.92585410652409283</c:v>
                      </c:pt>
                      <c:pt idx="392">
                        <c:v>0.9265633956776379</c:v>
                      </c:pt>
                      <c:pt idx="393">
                        <c:v>0.92819989615766674</c:v>
                      </c:pt>
                      <c:pt idx="394">
                        <c:v>0.93070658471770329</c:v>
                      </c:pt>
                      <c:pt idx="395">
                        <c:v>0.93179035987004033</c:v>
                      </c:pt>
                      <c:pt idx="396">
                        <c:v>0.93047148887696551</c:v>
                      </c:pt>
                      <c:pt idx="397">
                        <c:v>0.92799231153233452</c:v>
                      </c:pt>
                      <c:pt idx="398">
                        <c:v>0.92739923642204791</c:v>
                      </c:pt>
                      <c:pt idx="399">
                        <c:v>0.92786842769569045</c:v>
                      </c:pt>
                      <c:pt idx="400">
                        <c:v>0.92732253848819035</c:v>
                      </c:pt>
                      <c:pt idx="401">
                        <c:v>0.92708594203570305</c:v>
                      </c:pt>
                      <c:pt idx="402">
                        <c:v>0.92621575395569589</c:v>
                      </c:pt>
                      <c:pt idx="403">
                        <c:v>0.92490672030631138</c:v>
                      </c:pt>
                      <c:pt idx="404">
                        <c:v>0.92480884707332356</c:v>
                      </c:pt>
                      <c:pt idx="405">
                        <c:v>0.92433432029123863</c:v>
                      </c:pt>
                      <c:pt idx="406">
                        <c:v>0.92529337793373756</c:v>
                      </c:pt>
                      <c:pt idx="407">
                        <c:v>0.92368255458808712</c:v>
                      </c:pt>
                      <c:pt idx="408">
                        <c:v>0.91983581973584549</c:v>
                      </c:pt>
                      <c:pt idx="409">
                        <c:v>0.91575815740883704</c:v>
                      </c:pt>
                      <c:pt idx="410">
                        <c:v>0.91419602057772209</c:v>
                      </c:pt>
                      <c:pt idx="411">
                        <c:v>0.91014970436281184</c:v>
                      </c:pt>
                      <c:pt idx="412">
                        <c:v>0.90633331521483573</c:v>
                      </c:pt>
                      <c:pt idx="413">
                        <c:v>0.89940515750254191</c:v>
                      </c:pt>
                      <c:pt idx="414">
                        <c:v>0.89413751005826703</c:v>
                      </c:pt>
                      <c:pt idx="415">
                        <c:v>0.89083166237436118</c:v>
                      </c:pt>
                      <c:pt idx="416">
                        <c:v>0.88715833154649371</c:v>
                      </c:pt>
                      <c:pt idx="417">
                        <c:v>0.88053196353046592</c:v>
                      </c:pt>
                      <c:pt idx="418">
                        <c:v>0.87533317749202422</c:v>
                      </c:pt>
                      <c:pt idx="419">
                        <c:v>0.86832382001062414</c:v>
                      </c:pt>
                      <c:pt idx="420">
                        <c:v>0.86446241251016664</c:v>
                      </c:pt>
                      <c:pt idx="421">
                        <c:v>0.86004461151996281</c:v>
                      </c:pt>
                      <c:pt idx="422">
                        <c:v>0.8527628096387293</c:v>
                      </c:pt>
                      <c:pt idx="423">
                        <c:v>0.84624948770782216</c:v>
                      </c:pt>
                      <c:pt idx="424">
                        <c:v>0.83904488396436272</c:v>
                      </c:pt>
                      <c:pt idx="425">
                        <c:v>0.83213623420481087</c:v>
                      </c:pt>
                      <c:pt idx="426">
                        <c:v>0.82501966635064883</c:v>
                      </c:pt>
                      <c:pt idx="427">
                        <c:v>0.81672328419218887</c:v>
                      </c:pt>
                      <c:pt idx="428">
                        <c:v>0.80704700616284564</c:v>
                      </c:pt>
                      <c:pt idx="429">
                        <c:v>0.79967450063809353</c:v>
                      </c:pt>
                      <c:pt idx="430">
                        <c:v>0.79126990769903849</c:v>
                      </c:pt>
                      <c:pt idx="431">
                        <c:v>0.78372883345443822</c:v>
                      </c:pt>
                      <c:pt idx="432">
                        <c:v>0.77494875410875841</c:v>
                      </c:pt>
                      <c:pt idx="433">
                        <c:v>0.76813314227766849</c:v>
                      </c:pt>
                      <c:pt idx="434">
                        <c:v>0.75967919588552257</c:v>
                      </c:pt>
                      <c:pt idx="435">
                        <c:v>0.75375778192243048</c:v>
                      </c:pt>
                      <c:pt idx="436">
                        <c:v>0.74494385544506969</c:v>
                      </c:pt>
                      <c:pt idx="437">
                        <c:v>0.73647857109748405</c:v>
                      </c:pt>
                      <c:pt idx="438">
                        <c:v>0.72862937124034233</c:v>
                      </c:pt>
                      <c:pt idx="439">
                        <c:v>0.71935542389447427</c:v>
                      </c:pt>
                      <c:pt idx="440">
                        <c:v>0.70914125992029409</c:v>
                      </c:pt>
                      <c:pt idx="441">
                        <c:v>0.70069665066792231</c:v>
                      </c:pt>
                      <c:pt idx="442">
                        <c:v>0.69013000966727422</c:v>
                      </c:pt>
                      <c:pt idx="443">
                        <c:v>0.68154284229871043</c:v>
                      </c:pt>
                      <c:pt idx="444">
                        <c:v>0.67366913244966198</c:v>
                      </c:pt>
                      <c:pt idx="445">
                        <c:v>0.66507296141060168</c:v>
                      </c:pt>
                      <c:pt idx="446">
                        <c:v>0.65861016007525741</c:v>
                      </c:pt>
                      <c:pt idx="447">
                        <c:v>0.65201663878307714</c:v>
                      </c:pt>
                      <c:pt idx="448">
                        <c:v>0.64482187238330824</c:v>
                      </c:pt>
                      <c:pt idx="449">
                        <c:v>0.63613899933206086</c:v>
                      </c:pt>
                      <c:pt idx="450">
                        <c:v>0.6289015488647538</c:v>
                      </c:pt>
                      <c:pt idx="451">
                        <c:v>0.62064801750847087</c:v>
                      </c:pt>
                      <c:pt idx="452">
                        <c:v>0.61257989507055699</c:v>
                      </c:pt>
                      <c:pt idx="453">
                        <c:v>0.60442290307015156</c:v>
                      </c:pt>
                      <c:pt idx="454">
                        <c:v>0.5962939224890681</c:v>
                      </c:pt>
                      <c:pt idx="455">
                        <c:v>0.58733960544582009</c:v>
                      </c:pt>
                      <c:pt idx="456">
                        <c:v>0.58083712126643638</c:v>
                      </c:pt>
                      <c:pt idx="457">
                        <c:v>0.57181510995982698</c:v>
                      </c:pt>
                      <c:pt idx="458">
                        <c:v>0.56473705780723271</c:v>
                      </c:pt>
                      <c:pt idx="459">
                        <c:v>0.55715163214870589</c:v>
                      </c:pt>
                      <c:pt idx="460">
                        <c:v>0.55009742304946307</c:v>
                      </c:pt>
                      <c:pt idx="461">
                        <c:v>0.54367597190454631</c:v>
                      </c:pt>
                      <c:pt idx="462">
                        <c:v>0.53745326844910435</c:v>
                      </c:pt>
                      <c:pt idx="463">
                        <c:v>0.52994437398979644</c:v>
                      </c:pt>
                      <c:pt idx="464">
                        <c:v>0.52385439130685607</c:v>
                      </c:pt>
                      <c:pt idx="465">
                        <c:v>0.51661443981996658</c:v>
                      </c:pt>
                      <c:pt idx="466">
                        <c:v>0.51070553095478588</c:v>
                      </c:pt>
                      <c:pt idx="467">
                        <c:v>0.50394944338975511</c:v>
                      </c:pt>
                      <c:pt idx="468">
                        <c:v>0.49636868630111536</c:v>
                      </c:pt>
                      <c:pt idx="469">
                        <c:v>0.49003993961538322</c:v>
                      </c:pt>
                      <c:pt idx="470">
                        <c:v>0.48519229672629871</c:v>
                      </c:pt>
                      <c:pt idx="471">
                        <c:v>0.48007137576418657</c:v>
                      </c:pt>
                      <c:pt idx="472">
                        <c:v>0.47583681614204715</c:v>
                      </c:pt>
                      <c:pt idx="473">
                        <c:v>0.47171363525864041</c:v>
                      </c:pt>
                      <c:pt idx="474">
                        <c:v>0.4671059235148195</c:v>
                      </c:pt>
                      <c:pt idx="475">
                        <c:v>0.46358548835075097</c:v>
                      </c:pt>
                      <c:pt idx="476">
                        <c:v>0.45874634892824634</c:v>
                      </c:pt>
                      <c:pt idx="477">
                        <c:v>0.45450978849044121</c:v>
                      </c:pt>
                      <c:pt idx="478">
                        <c:v>0.44924180757688886</c:v>
                      </c:pt>
                      <c:pt idx="479">
                        <c:v>0.44355598965845078</c:v>
                      </c:pt>
                      <c:pt idx="480">
                        <c:v>0.43685459105495339</c:v>
                      </c:pt>
                      <c:pt idx="481">
                        <c:v>0.43182887557160793</c:v>
                      </c:pt>
                      <c:pt idx="482">
                        <c:v>0.42640949960600605</c:v>
                      </c:pt>
                      <c:pt idx="483">
                        <c:v>0.42161821302484309</c:v>
                      </c:pt>
                      <c:pt idx="484">
                        <c:v>0.41622884929422893</c:v>
                      </c:pt>
                      <c:pt idx="485">
                        <c:v>0.41211017024607027</c:v>
                      </c:pt>
                      <c:pt idx="486">
                        <c:v>0.40805234934108137</c:v>
                      </c:pt>
                      <c:pt idx="487">
                        <c:v>0.40515383437981545</c:v>
                      </c:pt>
                      <c:pt idx="488">
                        <c:v>0.40228633206137038</c:v>
                      </c:pt>
                      <c:pt idx="489">
                        <c:v>0.39944267279627665</c:v>
                      </c:pt>
                      <c:pt idx="490">
                        <c:v>0.39779500109544652</c:v>
                      </c:pt>
                      <c:pt idx="491">
                        <c:v>0.39464855172625374</c:v>
                      </c:pt>
                      <c:pt idx="492">
                        <c:v>0.39221289212235522</c:v>
                      </c:pt>
                      <c:pt idx="493">
                        <c:v>0.38963567481009759</c:v>
                      </c:pt>
                      <c:pt idx="494">
                        <c:v>0.38755782774110908</c:v>
                      </c:pt>
                      <c:pt idx="495">
                        <c:v>0.38520336790631649</c:v>
                      </c:pt>
                      <c:pt idx="496">
                        <c:v>0.38251243757038289</c:v>
                      </c:pt>
                      <c:pt idx="497">
                        <c:v>0.37937265758674282</c:v>
                      </c:pt>
                      <c:pt idx="498">
                        <c:v>0.37721411095256502</c:v>
                      </c:pt>
                      <c:pt idx="499">
                        <c:v>0.37590874546523467</c:v>
                      </c:pt>
                      <c:pt idx="500">
                        <c:v>0.37321564757899639</c:v>
                      </c:pt>
                      <c:pt idx="501">
                        <c:v>0.371010081776671</c:v>
                      </c:pt>
                      <c:pt idx="502">
                        <c:v>0.36787080199694738</c:v>
                      </c:pt>
                      <c:pt idx="503">
                        <c:v>0.36605772953440685</c:v>
                      </c:pt>
                      <c:pt idx="504">
                        <c:v>0.36392569370780153</c:v>
                      </c:pt>
                      <c:pt idx="505">
                        <c:v>0.36258848190445642</c:v>
                      </c:pt>
                      <c:pt idx="506">
                        <c:v>0.35933849032455567</c:v>
                      </c:pt>
                      <c:pt idx="507">
                        <c:v>0.35882311355595964</c:v>
                      </c:pt>
                      <c:pt idx="508">
                        <c:v>0.35725447407393074</c:v>
                      </c:pt>
                      <c:pt idx="509">
                        <c:v>0.35572835192480129</c:v>
                      </c:pt>
                      <c:pt idx="510">
                        <c:v>0.35391211150412311</c:v>
                      </c:pt>
                      <c:pt idx="511">
                        <c:v>0.35233213406665448</c:v>
                      </c:pt>
                      <c:pt idx="512">
                        <c:v>0.35039401062499814</c:v>
                      </c:pt>
                      <c:pt idx="513">
                        <c:v>0.34923687223157968</c:v>
                      </c:pt>
                      <c:pt idx="514">
                        <c:v>0.34736744346111759</c:v>
                      </c:pt>
                      <c:pt idx="515">
                        <c:v>0.34602606329180197</c:v>
                      </c:pt>
                      <c:pt idx="516">
                        <c:v>0.34597654310407217</c:v>
                      </c:pt>
                      <c:pt idx="517">
                        <c:v>0.3456133950607197</c:v>
                      </c:pt>
                      <c:pt idx="518">
                        <c:v>0.34550068244487675</c:v>
                      </c:pt>
                      <c:pt idx="519">
                        <c:v>0.34581464376977683</c:v>
                      </c:pt>
                      <c:pt idx="520">
                        <c:v>0.34586649824245019</c:v>
                      </c:pt>
                      <c:pt idx="521">
                        <c:v>0.34563840525654288</c:v>
                      </c:pt>
                      <c:pt idx="522">
                        <c:v>0.34489626937915024</c:v>
                      </c:pt>
                      <c:pt idx="523">
                        <c:v>0.34303417693279625</c:v>
                      </c:pt>
                      <c:pt idx="524">
                        <c:v>0.34233305777655365</c:v>
                      </c:pt>
                      <c:pt idx="525">
                        <c:v>0.33993874836308274</c:v>
                      </c:pt>
                      <c:pt idx="526">
                        <c:v>0.33781988457294426</c:v>
                      </c:pt>
                      <c:pt idx="527">
                        <c:v>0.33624190795114145</c:v>
                      </c:pt>
                      <c:pt idx="528">
                        <c:v>0.33372121368144414</c:v>
                      </c:pt>
                      <c:pt idx="529">
                        <c:v>0.33271380299368714</c:v>
                      </c:pt>
                      <c:pt idx="530">
                        <c:v>0.33161752274343836</c:v>
                      </c:pt>
                      <c:pt idx="531">
                        <c:v>0.32966155869542824</c:v>
                      </c:pt>
                      <c:pt idx="532">
                        <c:v>0.3290027901374461</c:v>
                      </c:pt>
                      <c:pt idx="533">
                        <c:v>0.3275623695926706</c:v>
                      </c:pt>
                      <c:pt idx="534">
                        <c:v>0.32669351538977381</c:v>
                      </c:pt>
                      <c:pt idx="535">
                        <c:v>0.32581482384318677</c:v>
                      </c:pt>
                      <c:pt idx="536">
                        <c:v>0.32482675437353298</c:v>
                      </c:pt>
                      <c:pt idx="537">
                        <c:v>0.32433955575889767</c:v>
                      </c:pt>
                      <c:pt idx="538">
                        <c:v>0.32323410510351386</c:v>
                      </c:pt>
                      <c:pt idx="539">
                        <c:v>0.32344435748306721</c:v>
                      </c:pt>
                      <c:pt idx="540">
                        <c:v>0.32255299410392968</c:v>
                      </c:pt>
                      <c:pt idx="541">
                        <c:v>0.32098235380623508</c:v>
                      </c:pt>
                      <c:pt idx="542">
                        <c:v>0.32037443931309334</c:v>
                      </c:pt>
                      <c:pt idx="543">
                        <c:v>0.31958361692116488</c:v>
                      </c:pt>
                      <c:pt idx="544">
                        <c:v>0.31750777066784225</c:v>
                      </c:pt>
                      <c:pt idx="545">
                        <c:v>0.31736421214381733</c:v>
                      </c:pt>
                      <c:pt idx="546">
                        <c:v>0.31617556090366172</c:v>
                      </c:pt>
                      <c:pt idx="547">
                        <c:v>0.3157944055193167</c:v>
                      </c:pt>
                      <c:pt idx="548">
                        <c:v>0.31499307884514249</c:v>
                      </c:pt>
                      <c:pt idx="549">
                        <c:v>0.31379592413840712</c:v>
                      </c:pt>
                      <c:pt idx="550">
                        <c:v>0.31200669472921794</c:v>
                      </c:pt>
                      <c:pt idx="551">
                        <c:v>0.31160636486140858</c:v>
                      </c:pt>
                      <c:pt idx="552">
                        <c:v>0.30919804973827664</c:v>
                      </c:pt>
                      <c:pt idx="553">
                        <c:v>0.30772444900037582</c:v>
                      </c:pt>
                      <c:pt idx="554">
                        <c:v>0.30556456848908736</c:v>
                      </c:pt>
                      <c:pt idx="555">
                        <c:v>0.30424002851829257</c:v>
                      </c:pt>
                      <c:pt idx="556">
                        <c:v>0.3030717189040732</c:v>
                      </c:pt>
                      <c:pt idx="557">
                        <c:v>0.30139820333422596</c:v>
                      </c:pt>
                      <c:pt idx="558">
                        <c:v>0.29996978768344562</c:v>
                      </c:pt>
                      <c:pt idx="559">
                        <c:v>0.30031742940538764</c:v>
                      </c:pt>
                      <c:pt idx="560">
                        <c:v>0.29920180793703566</c:v>
                      </c:pt>
                      <c:pt idx="561">
                        <c:v>0.29862657343310289</c:v>
                      </c:pt>
                      <c:pt idx="562">
                        <c:v>0.29766401436318873</c:v>
                      </c:pt>
                      <c:pt idx="563">
                        <c:v>0.29703692538658261</c:v>
                      </c:pt>
                      <c:pt idx="564">
                        <c:v>0.29644601782660068</c:v>
                      </c:pt>
                      <c:pt idx="565">
                        <c:v>0.29620441933494884</c:v>
                      </c:pt>
                      <c:pt idx="566">
                        <c:v>0.29473948879826678</c:v>
                      </c:pt>
                      <c:pt idx="567">
                        <c:v>0.29403886984594052</c:v>
                      </c:pt>
                      <c:pt idx="568">
                        <c:v>0.29382311522330606</c:v>
                      </c:pt>
                      <c:pt idx="569">
                        <c:v>0.29339660801720163</c:v>
                      </c:pt>
                      <c:pt idx="570">
                        <c:v>0.2920097092914879</c:v>
                      </c:pt>
                      <c:pt idx="571">
                        <c:v>0.29141630071192359</c:v>
                      </c:pt>
                      <c:pt idx="572">
                        <c:v>0.29077670663740585</c:v>
                      </c:pt>
                      <c:pt idx="573">
                        <c:v>0.28989334652093168</c:v>
                      </c:pt>
                      <c:pt idx="574">
                        <c:v>0.28869202344822575</c:v>
                      </c:pt>
                      <c:pt idx="575">
                        <c:v>0.28736398205001573</c:v>
                      </c:pt>
                      <c:pt idx="576">
                        <c:v>0.28561426875022722</c:v>
                      </c:pt>
                      <c:pt idx="577">
                        <c:v>0.28474291352774811</c:v>
                      </c:pt>
                      <c:pt idx="578">
                        <c:v>0.2834502198729682</c:v>
                      </c:pt>
                      <c:pt idx="579">
                        <c:v>0.28155594764132175</c:v>
                      </c:pt>
                      <c:pt idx="580">
                        <c:v>0.28023157440516583</c:v>
                      </c:pt>
                      <c:pt idx="581">
                        <c:v>0.27834030339701821</c:v>
                      </c:pt>
                      <c:pt idx="582">
                        <c:v>0.27800750105793132</c:v>
                      </c:pt>
                      <c:pt idx="583">
                        <c:v>0.27739158330212621</c:v>
                      </c:pt>
                      <c:pt idx="584">
                        <c:v>0.27716865909002236</c:v>
                      </c:pt>
                      <c:pt idx="585">
                        <c:v>0.27708412462814008</c:v>
                      </c:pt>
                      <c:pt idx="586">
                        <c:v>0.27689137938566294</c:v>
                      </c:pt>
                      <c:pt idx="587">
                        <c:v>0.27656808092098878</c:v>
                      </c:pt>
                      <c:pt idx="588">
                        <c:v>0.27758716303346326</c:v>
                      </c:pt>
                      <c:pt idx="589">
                        <c:v>0.27649938624979448</c:v>
                      </c:pt>
                      <c:pt idx="590">
                        <c:v>0.27600935314629932</c:v>
                      </c:pt>
                      <c:pt idx="591">
                        <c:v>0.27577375710164509</c:v>
                      </c:pt>
                      <c:pt idx="592">
                        <c:v>0.27559318348780193</c:v>
                      </c:pt>
                      <c:pt idx="593">
                        <c:v>0.27516967750519628</c:v>
                      </c:pt>
                      <c:pt idx="594">
                        <c:v>0.27455175893372535</c:v>
                      </c:pt>
                      <c:pt idx="595">
                        <c:v>0.27323839018373164</c:v>
                      </c:pt>
                      <c:pt idx="596">
                        <c:v>0.27275886136248212</c:v>
                      </c:pt>
                      <c:pt idx="597">
                        <c:v>0.27229400518944891</c:v>
                      </c:pt>
                      <c:pt idx="598">
                        <c:v>0.27089960340498809</c:v>
                      </c:pt>
                      <c:pt idx="599">
                        <c:v>0.26997622697519685</c:v>
                      </c:pt>
                      <c:pt idx="600">
                        <c:v>0.26943750735716587</c:v>
                      </c:pt>
                      <c:pt idx="601">
                        <c:v>0.26949269652261576</c:v>
                      </c:pt>
                      <c:pt idx="602">
                        <c:v>0.26993320943838112</c:v>
                      </c:pt>
                      <c:pt idx="603">
                        <c:v>0.27043824865937011</c:v>
                      </c:pt>
                      <c:pt idx="604">
                        <c:v>0.2715215236077908</c:v>
                      </c:pt>
                      <c:pt idx="605">
                        <c:v>0.27301363189060074</c:v>
                      </c:pt>
                      <c:pt idx="606">
                        <c:v>0.27359520231080875</c:v>
                      </c:pt>
                      <c:pt idx="607">
                        <c:v>0.27443604509438346</c:v>
                      </c:pt>
                      <c:pt idx="608">
                        <c:v>0.27459911157115047</c:v>
                      </c:pt>
                      <c:pt idx="609">
                        <c:v>0.27499110470701893</c:v>
                      </c:pt>
                      <c:pt idx="610">
                        <c:v>0.27531940521085763</c:v>
                      </c:pt>
                      <c:pt idx="611">
                        <c:v>0.27572957242235752</c:v>
                      </c:pt>
                      <c:pt idx="612">
                        <c:v>0.27599784845622072</c:v>
                      </c:pt>
                      <c:pt idx="613">
                        <c:v>0.27665561660636984</c:v>
                      </c:pt>
                      <c:pt idx="614">
                        <c:v>0.27716282337766368</c:v>
                      </c:pt>
                      <c:pt idx="615">
                        <c:v>0.27833896951990766</c:v>
                      </c:pt>
                      <c:pt idx="616">
                        <c:v>0.27867727410207566</c:v>
                      </c:pt>
                      <c:pt idx="617">
                        <c:v>0.27945442425362066</c:v>
                      </c:pt>
                      <c:pt idx="618">
                        <c:v>0.28052702818515679</c:v>
                      </c:pt>
                      <c:pt idx="619">
                        <c:v>0.28090701642703009</c:v>
                      </c:pt>
                      <c:pt idx="620">
                        <c:v>0.28143706584384232</c:v>
                      </c:pt>
                      <c:pt idx="621">
                        <c:v>0.28285330986598878</c:v>
                      </c:pt>
                      <c:pt idx="622">
                        <c:v>0.28337668989724812</c:v>
                      </c:pt>
                      <c:pt idx="623">
                        <c:v>0.2847996033049473</c:v>
                      </c:pt>
                      <c:pt idx="624">
                        <c:v>0.28521643990200007</c:v>
                      </c:pt>
                      <c:pt idx="625">
                        <c:v>0.28557525284474305</c:v>
                      </c:pt>
                      <c:pt idx="626">
                        <c:v>0.28703918297359221</c:v>
                      </c:pt>
                      <c:pt idx="627">
                        <c:v>0.28770161969362845</c:v>
                      </c:pt>
                      <c:pt idx="628">
                        <c:v>0.28809561364516262</c:v>
                      </c:pt>
                      <c:pt idx="629">
                        <c:v>0.28918672512160787</c:v>
                      </c:pt>
                      <c:pt idx="630">
                        <c:v>0.2900464089193695</c:v>
                      </c:pt>
                      <c:pt idx="631">
                        <c:v>0.29196352379653445</c:v>
                      </c:pt>
                      <c:pt idx="632">
                        <c:v>0.29252291850977913</c:v>
                      </c:pt>
                      <c:pt idx="633">
                        <c:v>0.29333658354722608</c:v>
                      </c:pt>
                      <c:pt idx="634">
                        <c:v>0.29447521439573526</c:v>
                      </c:pt>
                      <c:pt idx="635">
                        <c:v>0.29520151048244003</c:v>
                      </c:pt>
                      <c:pt idx="636">
                        <c:v>0.2966097512419229</c:v>
                      </c:pt>
                      <c:pt idx="637">
                        <c:v>0.29771736944761151</c:v>
                      </c:pt>
                      <c:pt idx="638">
                        <c:v>0.29841898880777068</c:v>
                      </c:pt>
                      <c:pt idx="639">
                        <c:v>0.30029675431017383</c:v>
                      </c:pt>
                      <c:pt idx="640">
                        <c:v>0.30149841085215734</c:v>
                      </c:pt>
                      <c:pt idx="641">
                        <c:v>0.30294083221259871</c:v>
                      </c:pt>
                      <c:pt idx="642">
                        <c:v>0.30474706855494754</c:v>
                      </c:pt>
                      <c:pt idx="643">
                        <c:v>0.30510304700883062</c:v>
                      </c:pt>
                      <c:pt idx="644">
                        <c:v>0.306089615866735</c:v>
                      </c:pt>
                      <c:pt idx="645">
                        <c:v>0.30694563150244253</c:v>
                      </c:pt>
                      <c:pt idx="646">
                        <c:v>0.30819247313154663</c:v>
                      </c:pt>
                      <c:pt idx="647">
                        <c:v>0.30953718799363877</c:v>
                      </c:pt>
                      <c:pt idx="648">
                        <c:v>0.31043105239235858</c:v>
                      </c:pt>
                      <c:pt idx="649">
                        <c:v>0.31206805307630409</c:v>
                      </c:pt>
                      <c:pt idx="650">
                        <c:v>0.31337591958321676</c:v>
                      </c:pt>
                      <c:pt idx="651">
                        <c:v>0.31408754302170522</c:v>
                      </c:pt>
                      <c:pt idx="652">
                        <c:v>0.31519949632800298</c:v>
                      </c:pt>
                      <c:pt idx="653">
                        <c:v>0.31554430356108504</c:v>
                      </c:pt>
                      <c:pt idx="654">
                        <c:v>0.31609952990835927</c:v>
                      </c:pt>
                      <c:pt idx="655">
                        <c:v>0.31649185651350531</c:v>
                      </c:pt>
                      <c:pt idx="656">
                        <c:v>0.31612303949243309</c:v>
                      </c:pt>
                      <c:pt idx="657">
                        <c:v>0.31752677841666782</c:v>
                      </c:pt>
                      <c:pt idx="658">
                        <c:v>0.31874144026047957</c:v>
                      </c:pt>
                      <c:pt idx="659">
                        <c:v>0.32001595983962794</c:v>
                      </c:pt>
                      <c:pt idx="660">
                        <c:v>0.32087597710666721</c:v>
                      </c:pt>
                      <c:pt idx="661">
                        <c:v>0.32162961767413845</c:v>
                      </c:pt>
                      <c:pt idx="662">
                        <c:v>0.32296082703048612</c:v>
                      </c:pt>
                      <c:pt idx="663">
                        <c:v>0.32419666417342802</c:v>
                      </c:pt>
                      <c:pt idx="664">
                        <c:v>0.32457231731469194</c:v>
                      </c:pt>
                      <c:pt idx="665">
                        <c:v>0.32555171658312709</c:v>
                      </c:pt>
                      <c:pt idx="666">
                        <c:v>0.32666950560178365</c:v>
                      </c:pt>
                      <c:pt idx="667">
                        <c:v>0.32791434641522199</c:v>
                      </c:pt>
                      <c:pt idx="668">
                        <c:v>0.32823647773742426</c:v>
                      </c:pt>
                      <c:pt idx="669">
                        <c:v>0.32921137517061116</c:v>
                      </c:pt>
                      <c:pt idx="670">
                        <c:v>0.32965739032945768</c:v>
                      </c:pt>
                      <c:pt idx="671">
                        <c:v>0.32972808581631774</c:v>
                      </c:pt>
                      <c:pt idx="672">
                        <c:v>0.32989131902772367</c:v>
                      </c:pt>
                      <c:pt idx="673">
                        <c:v>0.32939545021186972</c:v>
                      </c:pt>
                      <c:pt idx="674">
                        <c:v>0.32963488115321676</c:v>
                      </c:pt>
                      <c:pt idx="675">
                        <c:v>0.33171773026136986</c:v>
                      </c:pt>
                      <c:pt idx="676">
                        <c:v>0.33254039896931314</c:v>
                      </c:pt>
                      <c:pt idx="677">
                        <c:v>0.3333115466738607</c:v>
                      </c:pt>
                      <c:pt idx="678">
                        <c:v>0.33455221912132849</c:v>
                      </c:pt>
                      <c:pt idx="679">
                        <c:v>0.33647983828073907</c:v>
                      </c:pt>
                      <c:pt idx="680">
                        <c:v>0.33795677371141641</c:v>
                      </c:pt>
                      <c:pt idx="681">
                        <c:v>0.33832192257043453</c:v>
                      </c:pt>
                      <c:pt idx="682">
                        <c:v>0.33834109705389898</c:v>
                      </c:pt>
                      <c:pt idx="683">
                        <c:v>0.33844197151038574</c:v>
                      </c:pt>
                      <c:pt idx="684">
                        <c:v>0.33893917420335024</c:v>
                      </c:pt>
                      <c:pt idx="685">
                        <c:v>0.34021569459816459</c:v>
                      </c:pt>
                      <c:pt idx="686">
                        <c:v>0.33997126161765284</c:v>
                      </c:pt>
                      <c:pt idx="687">
                        <c:v>0.34031840313567835</c:v>
                      </c:pt>
                      <c:pt idx="688">
                        <c:v>0.34181784774259644</c:v>
                      </c:pt>
                      <c:pt idx="689">
                        <c:v>0.34239575000075034</c:v>
                      </c:pt>
                      <c:pt idx="690">
                        <c:v>0.34317956953784828</c:v>
                      </c:pt>
                      <c:pt idx="691">
                        <c:v>0.34397722804996839</c:v>
                      </c:pt>
                      <c:pt idx="692">
                        <c:v>0.34363875673316158</c:v>
                      </c:pt>
                      <c:pt idx="693">
                        <c:v>0.34389369399591901</c:v>
                      </c:pt>
                      <c:pt idx="694">
                        <c:v>0.3435570567601392</c:v>
                      </c:pt>
                      <c:pt idx="695">
                        <c:v>0.34334597070739176</c:v>
                      </c:pt>
                      <c:pt idx="696">
                        <c:v>0.34291846309345447</c:v>
                      </c:pt>
                      <c:pt idx="697">
                        <c:v>0.34327260746631044</c:v>
                      </c:pt>
                      <c:pt idx="698">
                        <c:v>0.34358973674934817</c:v>
                      </c:pt>
                      <c:pt idx="699">
                        <c:v>0.34374563363664584</c:v>
                      </c:pt>
                      <c:pt idx="700">
                        <c:v>0.34355222145561337</c:v>
                      </c:pt>
                      <c:pt idx="701">
                        <c:v>0.34449310502248087</c:v>
                      </c:pt>
                      <c:pt idx="702">
                        <c:v>0.34515670888498878</c:v>
                      </c:pt>
                      <c:pt idx="703">
                        <c:v>0.3463350225775374</c:v>
                      </c:pt>
                      <c:pt idx="704">
                        <c:v>0.34773475987044056</c:v>
                      </c:pt>
                      <c:pt idx="705">
                        <c:v>0.34871982811659552</c:v>
                      </c:pt>
                      <c:pt idx="706">
                        <c:v>0.35027346148113042</c:v>
                      </c:pt>
                      <c:pt idx="707">
                        <c:v>0.35134806622833237</c:v>
                      </c:pt>
                      <c:pt idx="708">
                        <c:v>0.35247219116326417</c:v>
                      </c:pt>
                      <c:pt idx="709">
                        <c:v>0.35303358669217488</c:v>
                      </c:pt>
                      <c:pt idx="710">
                        <c:v>0.35363116363770963</c:v>
                      </c:pt>
                      <c:pt idx="711">
                        <c:v>0.35430260402824221</c:v>
                      </c:pt>
                      <c:pt idx="712">
                        <c:v>0.35474211653617466</c:v>
                      </c:pt>
                      <c:pt idx="713">
                        <c:v>0.35551226383288914</c:v>
                      </c:pt>
                      <c:pt idx="714">
                        <c:v>0.35648866187782546</c:v>
                      </c:pt>
                      <c:pt idx="715">
                        <c:v>0.35707306678689343</c:v>
                      </c:pt>
                      <c:pt idx="716">
                        <c:v>0.3580017787251269</c:v>
                      </c:pt>
                      <c:pt idx="717">
                        <c:v>0.35917742466345448</c:v>
                      </c:pt>
                      <c:pt idx="718">
                        <c:v>0.35968213041516589</c:v>
                      </c:pt>
                      <c:pt idx="719">
                        <c:v>0.36165426772314174</c:v>
                      </c:pt>
                      <c:pt idx="720">
                        <c:v>0.3629739723894107</c:v>
                      </c:pt>
                      <c:pt idx="721">
                        <c:v>0.36423248544323233</c:v>
                      </c:pt>
                      <c:pt idx="722">
                        <c:v>0.36613909603815153</c:v>
                      </c:pt>
                      <c:pt idx="723">
                        <c:v>0.36761869922304985</c:v>
                      </c:pt>
                      <c:pt idx="724">
                        <c:v>0.36932656212849435</c:v>
                      </c:pt>
                      <c:pt idx="725">
                        <c:v>0.37193946065345973</c:v>
                      </c:pt>
                      <c:pt idx="726">
                        <c:v>0.37338838466481505</c:v>
                      </c:pt>
                      <c:pt idx="727">
                        <c:v>0.37484948030480425</c:v>
                      </c:pt>
                      <c:pt idx="728">
                        <c:v>0.37705071100652027</c:v>
                      </c:pt>
                      <c:pt idx="729">
                        <c:v>0.37933831025114573</c:v>
                      </c:pt>
                      <c:pt idx="730">
                        <c:v>0.38165375418045422</c:v>
                      </c:pt>
                      <c:pt idx="731">
                        <c:v>0.38421062986677562</c:v>
                      </c:pt>
                      <c:pt idx="732">
                        <c:v>0.38560136348918245</c:v>
                      </c:pt>
                      <c:pt idx="733">
                        <c:v>0.38789046334555721</c:v>
                      </c:pt>
                      <c:pt idx="734">
                        <c:v>0.3905497141001148</c:v>
                      </c:pt>
                      <c:pt idx="735">
                        <c:v>0.39310658978643631</c:v>
                      </c:pt>
                      <c:pt idx="736">
                        <c:v>0.39535483965629986</c:v>
                      </c:pt>
                      <c:pt idx="737">
                        <c:v>0.3972641180054402</c:v>
                      </c:pt>
                      <c:pt idx="738">
                        <c:v>0.39885693401009814</c:v>
                      </c:pt>
                      <c:pt idx="739">
                        <c:v>0.40136662379363325</c:v>
                      </c:pt>
                      <c:pt idx="740">
                        <c:v>0.40368356833469105</c:v>
                      </c:pt>
                      <c:pt idx="741">
                        <c:v>0.4058791300586872</c:v>
                      </c:pt>
                      <c:pt idx="742">
                        <c:v>0.40776406515055974</c:v>
                      </c:pt>
                      <c:pt idx="743">
                        <c:v>0.40963232677854999</c:v>
                      </c:pt>
                      <c:pt idx="744">
                        <c:v>0.41273559187628828</c:v>
                      </c:pt>
                      <c:pt idx="745">
                        <c:v>0.4154415283297157</c:v>
                      </c:pt>
                      <c:pt idx="746">
                        <c:v>0.41798673259131974</c:v>
                      </c:pt>
                      <c:pt idx="747">
                        <c:v>0.41992302195194908</c:v>
                      </c:pt>
                      <c:pt idx="748">
                        <c:v>0.4224593892776955</c:v>
                      </c:pt>
                      <c:pt idx="749">
                        <c:v>0.42510763554609093</c:v>
                      </c:pt>
                      <c:pt idx="750">
                        <c:v>0.42755730085965044</c:v>
                      </c:pt>
                      <c:pt idx="751">
                        <c:v>0.42984023153438883</c:v>
                      </c:pt>
                      <c:pt idx="752">
                        <c:v>0.4316531372622906</c:v>
                      </c:pt>
                      <c:pt idx="753">
                        <c:v>0.43343136218531753</c:v>
                      </c:pt>
                      <c:pt idx="754">
                        <c:v>0.43569962021183961</c:v>
                      </c:pt>
                      <c:pt idx="755">
                        <c:v>0.43745717003965279</c:v>
                      </c:pt>
                      <c:pt idx="756">
                        <c:v>0.43923906312473382</c:v>
                      </c:pt>
                      <c:pt idx="757">
                        <c:v>0.44131107448136359</c:v>
                      </c:pt>
                      <c:pt idx="758">
                        <c:v>0.44285253621726461</c:v>
                      </c:pt>
                      <c:pt idx="759">
                        <c:v>0.44588560603205912</c:v>
                      </c:pt>
                      <c:pt idx="760">
                        <c:v>0.44820788608155926</c:v>
                      </c:pt>
                      <c:pt idx="761">
                        <c:v>0.45027272784871969</c:v>
                      </c:pt>
                      <c:pt idx="762">
                        <c:v>0.45308120610502212</c:v>
                      </c:pt>
                      <c:pt idx="763">
                        <c:v>0.4550788538127376</c:v>
                      </c:pt>
                      <c:pt idx="764">
                        <c:v>0.45724507024030125</c:v>
                      </c:pt>
                      <c:pt idx="765">
                        <c:v>0.4596690584194823</c:v>
                      </c:pt>
                      <c:pt idx="766">
                        <c:v>0.46089455801481738</c:v>
                      </c:pt>
                      <c:pt idx="767">
                        <c:v>0.46215423821111073</c:v>
                      </c:pt>
                      <c:pt idx="768">
                        <c:v>0.46321900561462226</c:v>
                      </c:pt>
                      <c:pt idx="769">
                        <c:v>0.46372037667355726</c:v>
                      </c:pt>
                      <c:pt idx="770">
                        <c:v>0.46516763333852429</c:v>
                      </c:pt>
                      <c:pt idx="771">
                        <c:v>0.4658042261895432</c:v>
                      </c:pt>
                      <c:pt idx="772">
                        <c:v>0.46587959024629039</c:v>
                      </c:pt>
                      <c:pt idx="773">
                        <c:v>0.46652051819791868</c:v>
                      </c:pt>
                      <c:pt idx="774">
                        <c:v>0.46713827003475078</c:v>
                      </c:pt>
                      <c:pt idx="775">
                        <c:v>0.46767715638742058</c:v>
                      </c:pt>
                      <c:pt idx="776">
                        <c:v>0.46797661179874323</c:v>
                      </c:pt>
                      <c:pt idx="777">
                        <c:v>0.46834876351259197</c:v>
                      </c:pt>
                      <c:pt idx="778">
                        <c:v>0.46812333828090585</c:v>
                      </c:pt>
                      <c:pt idx="779">
                        <c:v>0.46911374203550316</c:v>
                      </c:pt>
                      <c:pt idx="780">
                        <c:v>0.46917793487144926</c:v>
                      </c:pt>
                      <c:pt idx="781">
                        <c:v>0.46902320512662327</c:v>
                      </c:pt>
                      <c:pt idx="782">
                        <c:v>0.46935700787354312</c:v>
                      </c:pt>
                      <c:pt idx="783">
                        <c:v>0.46983053424779503</c:v>
                      </c:pt>
                      <c:pt idx="784">
                        <c:v>0.46988839116746589</c:v>
                      </c:pt>
                      <c:pt idx="785">
                        <c:v>0.47077558618063292</c:v>
                      </c:pt>
                      <c:pt idx="786">
                        <c:v>0.47094648918542459</c:v>
                      </c:pt>
                      <c:pt idx="787">
                        <c:v>0.47162209794192766</c:v>
                      </c:pt>
                      <c:pt idx="788">
                        <c:v>0.47179933686299447</c:v>
                      </c:pt>
                      <c:pt idx="789">
                        <c:v>0.4725299680503085</c:v>
                      </c:pt>
                      <c:pt idx="790">
                        <c:v>0.47285176590323319</c:v>
                      </c:pt>
                      <c:pt idx="791">
                        <c:v>0.47308286011263917</c:v>
                      </c:pt>
                      <c:pt idx="792">
                        <c:v>0.47296114382629989</c:v>
                      </c:pt>
                      <c:pt idx="793">
                        <c:v>0.47257481966815135</c:v>
                      </c:pt>
                      <c:pt idx="794">
                        <c:v>0.47296197749949387</c:v>
                      </c:pt>
                      <c:pt idx="795">
                        <c:v>0.473819327012312</c:v>
                      </c:pt>
                      <c:pt idx="796">
                        <c:v>0.47334713451517069</c:v>
                      </c:pt>
                      <c:pt idx="797">
                        <c:v>0.47337097756852209</c:v>
                      </c:pt>
                      <c:pt idx="798">
                        <c:v>0.4731082037777401</c:v>
                      </c:pt>
                      <c:pt idx="799">
                        <c:v>0.47280307938869737</c:v>
                      </c:pt>
                      <c:pt idx="800">
                        <c:v>0.47273221716719849</c:v>
                      </c:pt>
                      <c:pt idx="801">
                        <c:v>0.47214864593132461</c:v>
                      </c:pt>
                      <c:pt idx="802">
                        <c:v>0.47209028880773729</c:v>
                      </c:pt>
                      <c:pt idx="803">
                        <c:v>0.47225585630408662</c:v>
                      </c:pt>
                      <c:pt idx="804">
                        <c:v>0.47186719786099468</c:v>
                      </c:pt>
                      <c:pt idx="805">
                        <c:v>0.471848190112169</c:v>
                      </c:pt>
                      <c:pt idx="806">
                        <c:v>0.47225668997728076</c:v>
                      </c:pt>
                      <c:pt idx="807">
                        <c:v>0.47223634835134454</c:v>
                      </c:pt>
                      <c:pt idx="808">
                        <c:v>0.47097383366619117</c:v>
                      </c:pt>
                      <c:pt idx="809">
                        <c:v>0.46998209603448332</c:v>
                      </c:pt>
                      <c:pt idx="810">
                        <c:v>0.46924579586944948</c:v>
                      </c:pt>
                      <c:pt idx="811">
                        <c:v>0.46847514836881837</c:v>
                      </c:pt>
                      <c:pt idx="812">
                        <c:v>0.46765064557984809</c:v>
                      </c:pt>
                      <c:pt idx="813">
                        <c:v>0.46673860710549664</c:v>
                      </c:pt>
                      <c:pt idx="814">
                        <c:v>0.46658054266789423</c:v>
                      </c:pt>
                      <c:pt idx="815">
                        <c:v>0.46652985533769259</c:v>
                      </c:pt>
                      <c:pt idx="816">
                        <c:v>0.46704489863701104</c:v>
                      </c:pt>
                      <c:pt idx="817">
                        <c:v>0.46776535901135691</c:v>
                      </c:pt>
                      <c:pt idx="818">
                        <c:v>0.46783538755966181</c:v>
                      </c:pt>
                      <c:pt idx="819">
                        <c:v>0.46872841828518758</c:v>
                      </c:pt>
                      <c:pt idx="820">
                        <c:v>0.46901836982209744</c:v>
                      </c:pt>
                      <c:pt idx="821">
                        <c:v>0.46862504280911854</c:v>
                      </c:pt>
                      <c:pt idx="822">
                        <c:v>0.4694063613266341</c:v>
                      </c:pt>
                      <c:pt idx="823">
                        <c:v>0.46867089483479429</c:v>
                      </c:pt>
                      <c:pt idx="824">
                        <c:v>0.46811049971371665</c:v>
                      </c:pt>
                      <c:pt idx="825">
                        <c:v>0.46835443249031183</c:v>
                      </c:pt>
                      <c:pt idx="826">
                        <c:v>0.46864188300763943</c:v>
                      </c:pt>
                      <c:pt idx="827">
                        <c:v>0.46995191706485673</c:v>
                      </c:pt>
                      <c:pt idx="828">
                        <c:v>0.47169912934506297</c:v>
                      </c:pt>
                      <c:pt idx="829">
                        <c:v>0.47292229465545454</c:v>
                      </c:pt>
                      <c:pt idx="830">
                        <c:v>0.47492744542191695</c:v>
                      </c:pt>
                      <c:pt idx="831">
                        <c:v>0.47705447920935762</c:v>
                      </c:pt>
                      <c:pt idx="832">
                        <c:v>0.4801257312564422</c:v>
                      </c:pt>
                      <c:pt idx="833">
                        <c:v>0.48241666519384396</c:v>
                      </c:pt>
                      <c:pt idx="834">
                        <c:v>0.48451852205082269</c:v>
                      </c:pt>
                      <c:pt idx="835">
                        <c:v>0.48687815065941881</c:v>
                      </c:pt>
                      <c:pt idx="836">
                        <c:v>0.4894188530857746</c:v>
                      </c:pt>
                      <c:pt idx="837">
                        <c:v>0.49250594492354721</c:v>
                      </c:pt>
                      <c:pt idx="838">
                        <c:v>0.49484389802909651</c:v>
                      </c:pt>
                      <c:pt idx="839">
                        <c:v>0.49771973707948275</c:v>
                      </c:pt>
                      <c:pt idx="840">
                        <c:v>0.50102758557905436</c:v>
                      </c:pt>
                      <c:pt idx="841">
                        <c:v>0.50413118414607028</c:v>
                      </c:pt>
                      <c:pt idx="842">
                        <c:v>0.507089390108034</c:v>
                      </c:pt>
                      <c:pt idx="843">
                        <c:v>0.51043775512483924</c:v>
                      </c:pt>
                      <c:pt idx="844">
                        <c:v>0.51390183398098632</c:v>
                      </c:pt>
                      <c:pt idx="845">
                        <c:v>0.51853572306310214</c:v>
                      </c:pt>
                      <c:pt idx="846">
                        <c:v>0.52262455661091178</c:v>
                      </c:pt>
                      <c:pt idx="847">
                        <c:v>0.52675924218439718</c:v>
                      </c:pt>
                      <c:pt idx="848">
                        <c:v>0.53066866926083534</c:v>
                      </c:pt>
                      <c:pt idx="849">
                        <c:v>0.53543611278864689</c:v>
                      </c:pt>
                      <c:pt idx="850">
                        <c:v>0.54007233615570616</c:v>
                      </c:pt>
                      <c:pt idx="851">
                        <c:v>0.5453049693258285</c:v>
                      </c:pt>
                      <c:pt idx="852">
                        <c:v>0.55021146954241684</c:v>
                      </c:pt>
                      <c:pt idx="853">
                        <c:v>0.55458175116055641</c:v>
                      </c:pt>
                      <c:pt idx="854">
                        <c:v>0.55908141885842133</c:v>
                      </c:pt>
                      <c:pt idx="855">
                        <c:v>0.56393206297100451</c:v>
                      </c:pt>
                      <c:pt idx="856">
                        <c:v>0.5685864604136952</c:v>
                      </c:pt>
                      <c:pt idx="857">
                        <c:v>0.57276232944296945</c:v>
                      </c:pt>
                      <c:pt idx="858">
                        <c:v>0.57582257700389194</c:v>
                      </c:pt>
                      <c:pt idx="859">
                        <c:v>0.5797686857008707</c:v>
                      </c:pt>
                      <c:pt idx="860">
                        <c:v>0.5843648927546129</c:v>
                      </c:pt>
                      <c:pt idx="861">
                        <c:v>0.58835968796612736</c:v>
                      </c:pt>
                      <c:pt idx="862">
                        <c:v>0.59393179286088971</c:v>
                      </c:pt>
                      <c:pt idx="863">
                        <c:v>0.59881044839279474</c:v>
                      </c:pt>
                      <c:pt idx="864">
                        <c:v>0.60404741666352646</c:v>
                      </c:pt>
                      <c:pt idx="865">
                        <c:v>0.61095756703482784</c:v>
                      </c:pt>
                      <c:pt idx="866">
                        <c:v>0.61694100628356163</c:v>
                      </c:pt>
                      <c:pt idx="867">
                        <c:v>0.6227750512959116</c:v>
                      </c:pt>
                      <c:pt idx="868">
                        <c:v>0.62901109352245921</c:v>
                      </c:pt>
                      <c:pt idx="869">
                        <c:v>0.63384873233321459</c:v>
                      </c:pt>
                      <c:pt idx="870">
                        <c:v>0.64018898370902533</c:v>
                      </c:pt>
                      <c:pt idx="871">
                        <c:v>0.64683619355490585</c:v>
                      </c:pt>
                      <c:pt idx="872">
                        <c:v>0.65217637056706768</c:v>
                      </c:pt>
                      <c:pt idx="873">
                        <c:v>0.65843392156202352</c:v>
                      </c:pt>
                      <c:pt idx="874">
                        <c:v>0.6648383657737803</c:v>
                      </c:pt>
                      <c:pt idx="875">
                        <c:v>0.6725188301764351</c:v>
                      </c:pt>
                      <c:pt idx="876">
                        <c:v>0.68040771287761648</c:v>
                      </c:pt>
                      <c:pt idx="877">
                        <c:v>0.6877885551343097</c:v>
                      </c:pt>
                      <c:pt idx="878">
                        <c:v>0.69640773555352742</c:v>
                      </c:pt>
                      <c:pt idx="879">
                        <c:v>0.7062095647659028</c:v>
                      </c:pt>
                      <c:pt idx="880">
                        <c:v>0.7155068549612057</c:v>
                      </c:pt>
                      <c:pt idx="881">
                        <c:v>0.72406517723725361</c:v>
                      </c:pt>
                      <c:pt idx="882">
                        <c:v>0.73244526018440181</c:v>
                      </c:pt>
                      <c:pt idx="883">
                        <c:v>0.74146260292112409</c:v>
                      </c:pt>
                      <c:pt idx="884">
                        <c:v>0.74915323813674695</c:v>
                      </c:pt>
                      <c:pt idx="885">
                        <c:v>0.756976093920955</c:v>
                      </c:pt>
                      <c:pt idx="886">
                        <c:v>0.76396927814238935</c:v>
                      </c:pt>
                      <c:pt idx="887">
                        <c:v>0.77100031112683598</c:v>
                      </c:pt>
                      <c:pt idx="888">
                        <c:v>0.77906910050330502</c:v>
                      </c:pt>
                      <c:pt idx="889">
                        <c:v>0.78653280987549246</c:v>
                      </c:pt>
                      <c:pt idx="890">
                        <c:v>0.79479151000557891</c:v>
                      </c:pt>
                      <c:pt idx="891">
                        <c:v>0.80395924738651781</c:v>
                      </c:pt>
                      <c:pt idx="892">
                        <c:v>0.81224812648623079</c:v>
                      </c:pt>
                      <c:pt idx="893">
                        <c:v>0.81994042904824183</c:v>
                      </c:pt>
                      <c:pt idx="894">
                        <c:v>0.82790701009111367</c:v>
                      </c:pt>
                      <c:pt idx="895">
                        <c:v>0.83546209004537508</c:v>
                      </c:pt>
                      <c:pt idx="896">
                        <c:v>0.84489710305234433</c:v>
                      </c:pt>
                      <c:pt idx="897">
                        <c:v>0.85273529842332374</c:v>
                      </c:pt>
                      <c:pt idx="898">
                        <c:v>0.8611607331922313</c:v>
                      </c:pt>
                      <c:pt idx="899">
                        <c:v>0.86856841972577481</c:v>
                      </c:pt>
                      <c:pt idx="900">
                        <c:v>0.87644596447151613</c:v>
                      </c:pt>
                      <c:pt idx="901">
                        <c:v>0.884417047349636</c:v>
                      </c:pt>
                      <c:pt idx="902">
                        <c:v>0.89234744697588375</c:v>
                      </c:pt>
                      <c:pt idx="903">
                        <c:v>0.89875405873794556</c:v>
                      </c:pt>
                      <c:pt idx="904">
                        <c:v>0.90514633132106836</c:v>
                      </c:pt>
                      <c:pt idx="905">
                        <c:v>0.91060672400782039</c:v>
                      </c:pt>
                      <c:pt idx="906">
                        <c:v>0.91689078581034855</c:v>
                      </c:pt>
                      <c:pt idx="907">
                        <c:v>0.922524082317558</c:v>
                      </c:pt>
                      <c:pt idx="908">
                        <c:v>0.92840948159866488</c:v>
                      </c:pt>
                      <c:pt idx="909">
                        <c:v>0.93438691840040111</c:v>
                      </c:pt>
                      <c:pt idx="910">
                        <c:v>0.93927107617538752</c:v>
                      </c:pt>
                      <c:pt idx="911">
                        <c:v>0.94372105695088349</c:v>
                      </c:pt>
                      <c:pt idx="912">
                        <c:v>0.94851134312421359</c:v>
                      </c:pt>
                      <c:pt idx="913">
                        <c:v>0.95337515927326366</c:v>
                      </c:pt>
                      <c:pt idx="914">
                        <c:v>0.95801838549515339</c:v>
                      </c:pt>
                      <c:pt idx="915">
                        <c:v>0.9624451901558535</c:v>
                      </c:pt>
                      <c:pt idx="916">
                        <c:v>0.96591643860146981</c:v>
                      </c:pt>
                      <c:pt idx="917">
                        <c:v>0.97009480865032638</c:v>
                      </c:pt>
                      <c:pt idx="918">
                        <c:v>0.97448910005645628</c:v>
                      </c:pt>
                      <c:pt idx="919">
                        <c:v>0.97846405384595114</c:v>
                      </c:pt>
                      <c:pt idx="920">
                        <c:v>0.98219757587843315</c:v>
                      </c:pt>
                      <c:pt idx="921">
                        <c:v>0.98601913380021255</c:v>
                      </c:pt>
                      <c:pt idx="922">
                        <c:v>0.98711724813148827</c:v>
                      </c:pt>
                      <c:pt idx="923">
                        <c:v>0.98982551886985914</c:v>
                      </c:pt>
                      <c:pt idx="924">
                        <c:v>0.99129328389540128</c:v>
                      </c:pt>
                      <c:pt idx="925">
                        <c:v>0.99229252458585604</c:v>
                      </c:pt>
                      <c:pt idx="926">
                        <c:v>0.99367592188415466</c:v>
                      </c:pt>
                      <c:pt idx="927">
                        <c:v>0.99498378839106738</c:v>
                      </c:pt>
                      <c:pt idx="928">
                        <c:v>0.99590583094374785</c:v>
                      </c:pt>
                      <c:pt idx="929">
                        <c:v>0.99948679078170855</c:v>
                      </c:pt>
                      <c:pt idx="930">
                        <c:v>1</c:v>
                      </c:pt>
                      <c:pt idx="931">
                        <c:v>1.0005207122770381</c:v>
                      </c:pt>
                      <c:pt idx="932">
                        <c:v>1.0017031943355574</c:v>
                      </c:pt>
                      <c:pt idx="933">
                        <c:v>1.0025040208058151</c:v>
                      </c:pt>
                      <c:pt idx="934">
                        <c:v>1.0020386644288655</c:v>
                      </c:pt>
                      <c:pt idx="935">
                        <c:v>1.0012485089754923</c:v>
                      </c:pt>
                      <c:pt idx="936">
                        <c:v>0.99883452487464042</c:v>
                      </c:pt>
                      <c:pt idx="937">
                        <c:v>0.99863027494208467</c:v>
                      </c:pt>
                      <c:pt idx="938">
                        <c:v>0.99832965238829019</c:v>
                      </c:pt>
                      <c:pt idx="939">
                        <c:v>0.99722553561001681</c:v>
                      </c:pt>
                      <c:pt idx="940">
                        <c:v>0.99653542093993652</c:v>
                      </c:pt>
                      <c:pt idx="941">
                        <c:v>0.99640920281834877</c:v>
                      </c:pt>
                      <c:pt idx="942">
                        <c:v>0.99640620159485016</c:v>
                      </c:pt>
                      <c:pt idx="943">
                        <c:v>0.99693491713455173</c:v>
                      </c:pt>
                      <c:pt idx="944">
                        <c:v>0.99549816475183039</c:v>
                      </c:pt>
                      <c:pt idx="945">
                        <c:v>0.99373194472279847</c:v>
                      </c:pt>
                      <c:pt idx="946">
                        <c:v>0.99212012096931512</c:v>
                      </c:pt>
                      <c:pt idx="947">
                        <c:v>0.99103684602089448</c:v>
                      </c:pt>
                      <c:pt idx="948">
                        <c:v>0.98790907093124958</c:v>
                      </c:pt>
                      <c:pt idx="949">
                        <c:v>0.98549358621864835</c:v>
                      </c:pt>
                      <c:pt idx="950">
                        <c:v>0.98125185700703976</c:v>
                      </c:pt>
                      <c:pt idx="951">
                        <c:v>0.97960935408001315</c:v>
                      </c:pt>
                      <c:pt idx="952">
                        <c:v>0.97756185271529006</c:v>
                      </c:pt>
                      <c:pt idx="953">
                        <c:v>0.9756884223134964</c:v>
                      </c:pt>
                      <c:pt idx="954">
                        <c:v>0.97143969024705723</c:v>
                      </c:pt>
                      <c:pt idx="955">
                        <c:v>0.96868490054445533</c:v>
                      </c:pt>
                      <c:pt idx="956">
                        <c:v>0.96523932923321731</c:v>
                      </c:pt>
                      <c:pt idx="957">
                        <c:v>0.96161952022441144</c:v>
                      </c:pt>
                      <c:pt idx="958">
                        <c:v>0.95683890466013299</c:v>
                      </c:pt>
                      <c:pt idx="959">
                        <c:v>0.95085129704542881</c:v>
                      </c:pt>
                      <c:pt idx="960">
                        <c:v>0.9439256403527172</c:v>
                      </c:pt>
                      <c:pt idx="961">
                        <c:v>0.93597523256981074</c:v>
                      </c:pt>
                      <c:pt idx="962">
                        <c:v>0.92952627020948875</c:v>
                      </c:pt>
                      <c:pt idx="963">
                        <c:v>0.92189832721806253</c:v>
                      </c:pt>
                      <c:pt idx="964">
                        <c:v>0.91415850528398745</c:v>
                      </c:pt>
                      <c:pt idx="965">
                        <c:v>0.90565520543875044</c:v>
                      </c:pt>
                      <c:pt idx="966">
                        <c:v>0.89831571337248473</c:v>
                      </c:pt>
                      <c:pt idx="967">
                        <c:v>0.89004117345171041</c:v>
                      </c:pt>
                      <c:pt idx="968">
                        <c:v>0.88058948698085915</c:v>
                      </c:pt>
                      <c:pt idx="969">
                        <c:v>0.87040700258805492</c:v>
                      </c:pt>
                      <c:pt idx="970">
                        <c:v>0.86119858195524357</c:v>
                      </c:pt>
                      <c:pt idx="971">
                        <c:v>0.85344158635336997</c:v>
                      </c:pt>
                      <c:pt idx="972">
                        <c:v>0.84490210509150887</c:v>
                      </c:pt>
                      <c:pt idx="973">
                        <c:v>0.83650851663861636</c:v>
                      </c:pt>
                      <c:pt idx="974">
                        <c:v>0.82946281100595332</c:v>
                      </c:pt>
                      <c:pt idx="975">
                        <c:v>0.82356373948446326</c:v>
                      </c:pt>
                      <c:pt idx="976">
                        <c:v>0.81776070711493376</c:v>
                      </c:pt>
                      <c:pt idx="977">
                        <c:v>0.80991167399243069</c:v>
                      </c:pt>
                      <c:pt idx="978">
                        <c:v>0.80008700213453687</c:v>
                      </c:pt>
                      <c:pt idx="979">
                        <c:v>0.79213109210854948</c:v>
                      </c:pt>
                      <c:pt idx="980">
                        <c:v>0.78120430428804788</c:v>
                      </c:pt>
                      <c:pt idx="981">
                        <c:v>0.77184715635740819</c:v>
                      </c:pt>
                      <c:pt idx="982">
                        <c:v>0.76352459686065355</c:v>
                      </c:pt>
                      <c:pt idx="983">
                        <c:v>0.75252327865659885</c:v>
                      </c:pt>
                      <c:pt idx="984">
                        <c:v>0.74313878624519258</c:v>
                      </c:pt>
                      <c:pt idx="985">
                        <c:v>0.7353009243434907</c:v>
                      </c:pt>
                      <c:pt idx="986">
                        <c:v>0.72557412571858459</c:v>
                      </c:pt>
                      <c:pt idx="987">
                        <c:v>0.71841904216285501</c:v>
                      </c:pt>
                      <c:pt idx="988">
                        <c:v>0.70809750108127412</c:v>
                      </c:pt>
                      <c:pt idx="989">
                        <c:v>0.69724957874493509</c:v>
                      </c:pt>
                      <c:pt idx="990">
                        <c:v>0.6881808817394558</c:v>
                      </c:pt>
                      <c:pt idx="991">
                        <c:v>0.6779835579637965</c:v>
                      </c:pt>
                      <c:pt idx="992">
                        <c:v>0.66769886523739508</c:v>
                      </c:pt>
                      <c:pt idx="993">
                        <c:v>0.65661868154917824</c:v>
                      </c:pt>
                      <c:pt idx="994">
                        <c:v>0.64643803123740107</c:v>
                      </c:pt>
                      <c:pt idx="995">
                        <c:v>0.63615700667305364</c:v>
                      </c:pt>
                      <c:pt idx="996">
                        <c:v>0.62524222374654737</c:v>
                      </c:pt>
                      <c:pt idx="997">
                        <c:v>0.61308510102618508</c:v>
                      </c:pt>
                      <c:pt idx="998">
                        <c:v>0.60212113138122636</c:v>
                      </c:pt>
                      <c:pt idx="999">
                        <c:v>0.59025746162518911</c:v>
                      </c:pt>
                      <c:pt idx="1000">
                        <c:v>0.57832276291301421</c:v>
                      </c:pt>
                      <c:pt idx="1001">
                        <c:v>0.56759905788259668</c:v>
                      </c:pt>
                      <c:pt idx="1002">
                        <c:v>0.55659590559751526</c:v>
                      </c:pt>
                      <c:pt idx="1003">
                        <c:v>0.54498583922712496</c:v>
                      </c:pt>
                      <c:pt idx="1004">
                        <c:v>0.53532323343816501</c:v>
                      </c:pt>
                      <c:pt idx="1005">
                        <c:v>0.5243345870666607</c:v>
                      </c:pt>
                      <c:pt idx="1006">
                        <c:v>0.51458878069292913</c:v>
                      </c:pt>
                      <c:pt idx="1007">
                        <c:v>0.50564363405481627</c:v>
                      </c:pt>
                      <c:pt idx="1008">
                        <c:v>0.49396037117798358</c:v>
                      </c:pt>
                      <c:pt idx="1009">
                        <c:v>0.4818414306899112</c:v>
                      </c:pt>
                      <c:pt idx="1010">
                        <c:v>0.47301883401133193</c:v>
                      </c:pt>
                      <c:pt idx="1011">
                        <c:v>0.46058693260619243</c:v>
                      </c:pt>
                      <c:pt idx="1012">
                        <c:v>0.44975118189848728</c:v>
                      </c:pt>
                      <c:pt idx="1013">
                        <c:v>0.43771160709849383</c:v>
                      </c:pt>
                      <c:pt idx="1014">
                        <c:v>0.42603651421896321</c:v>
                      </c:pt>
                      <c:pt idx="1015">
                        <c:v>0.41498600929645652</c:v>
                      </c:pt>
                      <c:pt idx="1016">
                        <c:v>0.40632397807506193</c:v>
                      </c:pt>
                      <c:pt idx="1017">
                        <c:v>0.39447498096724098</c:v>
                      </c:pt>
                      <c:pt idx="1018">
                        <c:v>0.38597434887622517</c:v>
                      </c:pt>
                      <c:pt idx="1019">
                        <c:v>0.37978049051329932</c:v>
                      </c:pt>
                      <c:pt idx="1020">
                        <c:v>0.37403498159416315</c:v>
                      </c:pt>
                      <c:pt idx="1021">
                        <c:v>0.36643438308350368</c:v>
                      </c:pt>
                      <c:pt idx="1022">
                        <c:v>0.35910622897267785</c:v>
                      </c:pt>
                      <c:pt idx="1023">
                        <c:v>0.34867297568308681</c:v>
                      </c:pt>
                      <c:pt idx="1024">
                        <c:v>0.34007680464402656</c:v>
                      </c:pt>
                      <c:pt idx="1025">
                        <c:v>0.33171839719992513</c:v>
                      </c:pt>
                      <c:pt idx="1026">
                        <c:v>0.32257416940306005</c:v>
                      </c:pt>
                      <c:pt idx="1027">
                        <c:v>0.31229414524654553</c:v>
                      </c:pt>
                      <c:pt idx="1028">
                        <c:v>0.30547169729526408</c:v>
                      </c:pt>
                      <c:pt idx="1029">
                        <c:v>0.29660041410214899</c:v>
                      </c:pt>
                      <c:pt idx="1030">
                        <c:v>0.29384979276551743</c:v>
                      </c:pt>
                      <c:pt idx="1031">
                        <c:v>0.29038337962442695</c:v>
                      </c:pt>
                      <c:pt idx="1032">
                        <c:v>0.28539101106884573</c:v>
                      </c:pt>
                      <c:pt idx="1033">
                        <c:v>0.27503995795619351</c:v>
                      </c:pt>
                      <c:pt idx="1034">
                        <c:v>0.27123340615190794</c:v>
                      </c:pt>
                      <c:pt idx="1035">
                        <c:v>0.26150160548783719</c:v>
                      </c:pt>
                      <c:pt idx="1036">
                        <c:v>0.25640519451763172</c:v>
                      </c:pt>
                      <c:pt idx="1037">
                        <c:v>0.24830155760164901</c:v>
                      </c:pt>
                      <c:pt idx="1038">
                        <c:v>0.23896191680808546</c:v>
                      </c:pt>
                      <c:pt idx="1039">
                        <c:v>0.23311703404421208</c:v>
                      </c:pt>
                      <c:pt idx="1040">
                        <c:v>0.23028738048877925</c:v>
                      </c:pt>
                      <c:pt idx="1041">
                        <c:v>0.22041635640129295</c:v>
                      </c:pt>
                      <c:pt idx="1042">
                        <c:v>0.21643906832685456</c:v>
                      </c:pt>
                      <c:pt idx="1043">
                        <c:v>0.21551185700037051</c:v>
                      </c:pt>
                      <c:pt idx="1044">
                        <c:v>0.21182068556614916</c:v>
                      </c:pt>
                      <c:pt idx="1045">
                        <c:v>0.2102488781259827</c:v>
                      </c:pt>
                      <c:pt idx="1046">
                        <c:v>0.20333555979654375</c:v>
                      </c:pt>
                      <c:pt idx="1047">
                        <c:v>0.20039686178732194</c:v>
                      </c:pt>
                      <c:pt idx="1048">
                        <c:v>0.19572845863497015</c:v>
                      </c:pt>
                      <c:pt idx="1049">
                        <c:v>0.19481341893712001</c:v>
                      </c:pt>
                      <c:pt idx="1050">
                        <c:v>0.18688301931087239</c:v>
                      </c:pt>
                      <c:pt idx="1051">
                        <c:v>0.18158152473491695</c:v>
                      </c:pt>
                      <c:pt idx="1052">
                        <c:v>0.17302270225495267</c:v>
                      </c:pt>
                      <c:pt idx="1053">
                        <c:v>0.16949543097069236</c:v>
                      </c:pt>
                      <c:pt idx="1054">
                        <c:v>0.165496800862485</c:v>
                      </c:pt>
                      <c:pt idx="1055">
                        <c:v>0.16167257518648434</c:v>
                      </c:pt>
                      <c:pt idx="1056">
                        <c:v>0.15557308862913122</c:v>
                      </c:pt>
                      <c:pt idx="1057">
                        <c:v>0.15079864224648915</c:v>
                      </c:pt>
                      <c:pt idx="1058">
                        <c:v>0.14468898487616783</c:v>
                      </c:pt>
                      <c:pt idx="1059">
                        <c:v>0.14433450703403425</c:v>
                      </c:pt>
                      <c:pt idx="1060">
                        <c:v>0.14120739888294465</c:v>
                      </c:pt>
                      <c:pt idx="1061">
                        <c:v>0.13781151449407539</c:v>
                      </c:pt>
                      <c:pt idx="1062">
                        <c:v>0.13576768129140648</c:v>
                      </c:pt>
                      <c:pt idx="1063">
                        <c:v>0.13020791475991716</c:v>
                      </c:pt>
                      <c:pt idx="1064">
                        <c:v>0.12581579090409195</c:v>
                      </c:pt>
                      <c:pt idx="1065">
                        <c:v>0.12140415909552461</c:v>
                      </c:pt>
                      <c:pt idx="1066">
                        <c:v>0.11491551389116297</c:v>
                      </c:pt>
                      <c:pt idx="1067">
                        <c:v>0.11179707594129211</c:v>
                      </c:pt>
                      <c:pt idx="1068">
                        <c:v>0.10574694283702996</c:v>
                      </c:pt>
                      <c:pt idx="1069">
                        <c:v>0.10179883332438529</c:v>
                      </c:pt>
                      <c:pt idx="1070">
                        <c:v>0.10022452486463657</c:v>
                      </c:pt>
                      <c:pt idx="1071">
                        <c:v>9.663389441762428E-2</c:v>
                      </c:pt>
                      <c:pt idx="1072">
                        <c:v>9.5243327529856411E-2</c:v>
                      </c:pt>
                      <c:pt idx="1073">
                        <c:v>9.6499006094817985E-2</c:v>
                      </c:pt>
                      <c:pt idx="1074">
                        <c:v>9.2449855391047817E-2</c:v>
                      </c:pt>
                      <c:pt idx="1075">
                        <c:v>9.1020939536351028E-2</c:v>
                      </c:pt>
                      <c:pt idx="1076">
                        <c:v>8.8201623528525119E-2</c:v>
                      </c:pt>
                      <c:pt idx="1077">
                        <c:v>8.6002226907836099E-2</c:v>
                      </c:pt>
                      <c:pt idx="1078">
                        <c:v>8.2282377115737576E-2</c:v>
                      </c:pt>
                      <c:pt idx="1079">
                        <c:v>8.3472362233003736E-2</c:v>
                      </c:pt>
                      <c:pt idx="1080">
                        <c:v>7.8844142128607853E-2</c:v>
                      </c:pt>
                      <c:pt idx="1081">
                        <c:v>7.3297214164307706E-2</c:v>
                      </c:pt>
                      <c:pt idx="1082">
                        <c:v>6.933943404261142E-2</c:v>
                      </c:pt>
                      <c:pt idx="1083">
                        <c:v>6.8124271994883329E-2</c:v>
                      </c:pt>
                      <c:pt idx="1084">
                        <c:v>6.5238262131529029E-2</c:v>
                      </c:pt>
                      <c:pt idx="1085">
                        <c:v>6.3431692319902491E-2</c:v>
                      </c:pt>
                      <c:pt idx="1086">
                        <c:v>6.2233537205334116E-2</c:v>
                      </c:pt>
                      <c:pt idx="1087">
                        <c:v>6.2116489488881654E-2</c:v>
                      </c:pt>
                      <c:pt idx="1088">
                        <c:v>6.4356736096081849E-2</c:v>
                      </c:pt>
                      <c:pt idx="1089">
                        <c:v>6.4189001049427846E-2</c:v>
                      </c:pt>
                      <c:pt idx="1090">
                        <c:v>6.0001127126158432E-2</c:v>
                      </c:pt>
                      <c:pt idx="1091">
                        <c:v>6.1423206860663555E-2</c:v>
                      </c:pt>
                      <c:pt idx="1092">
                        <c:v>6.2415277961649009E-2</c:v>
                      </c:pt>
                      <c:pt idx="1093">
                        <c:v>5.9107762931355057E-2</c:v>
                      </c:pt>
                      <c:pt idx="1094">
                        <c:v>5.7397065537050623E-2</c:v>
                      </c:pt>
                      <c:pt idx="1095">
                        <c:v>5.8187554459701384E-2</c:v>
                      </c:pt>
                      <c:pt idx="1096">
                        <c:v>5.5322886630116287E-2</c:v>
                      </c:pt>
                      <c:pt idx="1097">
                        <c:v>5.6492863590723801E-2</c:v>
                      </c:pt>
                      <c:pt idx="1098">
                        <c:v>5.4827184548901085E-2</c:v>
                      </c:pt>
                      <c:pt idx="1099">
                        <c:v>5.3335909939285296E-2</c:v>
                      </c:pt>
                      <c:pt idx="1100">
                        <c:v>5.5490955146047877E-2</c:v>
                      </c:pt>
                      <c:pt idx="1101">
                        <c:v>5.1533508493629282E-2</c:v>
                      </c:pt>
                      <c:pt idx="1102">
                        <c:v>4.6555979320903232E-2</c:v>
                      </c:pt>
                      <c:pt idx="1103">
                        <c:v>4.1080247047379705E-2</c:v>
                      </c:pt>
                      <c:pt idx="1104">
                        <c:v>3.7774732832751477E-2</c:v>
                      </c:pt>
                      <c:pt idx="1105">
                        <c:v>3.5935316297277232E-2</c:v>
                      </c:pt>
                      <c:pt idx="1106">
                        <c:v>3.3202702301638347E-2</c:v>
                      </c:pt>
                      <c:pt idx="1107">
                        <c:v>3.062181682732662E-2</c:v>
                      </c:pt>
                      <c:pt idx="1108">
                        <c:v>3.1476832055201194E-2</c:v>
                      </c:pt>
                      <c:pt idx="1109">
                        <c:v>2.9086857742339673E-2</c:v>
                      </c:pt>
                      <c:pt idx="1110">
                        <c:v>3.2400541954270119E-2</c:v>
                      </c:pt>
                      <c:pt idx="1111">
                        <c:v>3.7115464070852915E-2</c:v>
                      </c:pt>
                      <c:pt idx="1112">
                        <c:v>3.5805596748274438E-2</c:v>
                      </c:pt>
                      <c:pt idx="1113">
                        <c:v>3.897839019040094E-2</c:v>
                      </c:pt>
                      <c:pt idx="1114">
                        <c:v>3.4181768100795769E-2</c:v>
                      </c:pt>
                      <c:pt idx="1115">
                        <c:v>2.9190900156963996E-2</c:v>
                      </c:pt>
                      <c:pt idx="1116">
                        <c:v>2.6976830888058693E-2</c:v>
                      </c:pt>
                      <c:pt idx="1117">
                        <c:v>2.2305426512208203E-2</c:v>
                      </c:pt>
                      <c:pt idx="1118">
                        <c:v>2.132586050913423E-2</c:v>
                      </c:pt>
                      <c:pt idx="1119">
                        <c:v>2.4362598485982833E-2</c:v>
                      </c:pt>
                      <c:pt idx="1120">
                        <c:v>1.719734411728523E-2</c:v>
                      </c:pt>
                      <c:pt idx="1121">
                        <c:v>1.932988014780701E-2</c:v>
                      </c:pt>
                      <c:pt idx="1122">
                        <c:v>2.2159033499323286E-2</c:v>
                      </c:pt>
                      <c:pt idx="1123">
                        <c:v>2.7140731038019866E-2</c:v>
                      </c:pt>
                      <c:pt idx="1124">
                        <c:v>2.5010696027080361E-2</c:v>
                      </c:pt>
                      <c:pt idx="1125">
                        <c:v>1.7967658148638616E-2</c:v>
                      </c:pt>
                      <c:pt idx="1126">
                        <c:v>1.135329502660587E-2</c:v>
                      </c:pt>
                      <c:pt idx="1127">
                        <c:v>2.0334289612065206E-2</c:v>
                      </c:pt>
                      <c:pt idx="1128">
                        <c:v>1.7287380822248549E-2</c:v>
                      </c:pt>
                      <c:pt idx="1129">
                        <c:v>1.5020289938198164E-2</c:v>
                      </c:pt>
                      <c:pt idx="1130">
                        <c:v>1.8016511397813167E-2</c:v>
                      </c:pt>
                      <c:pt idx="1131">
                        <c:v>1.9218834878352069E-2</c:v>
                      </c:pt>
                      <c:pt idx="1132">
                        <c:v>1.8836679086174195E-2</c:v>
                      </c:pt>
                      <c:pt idx="1133">
                        <c:v>1.8751977889653004E-2</c:v>
                      </c:pt>
                      <c:pt idx="1134">
                        <c:v>1.5111327050994461E-2</c:v>
                      </c:pt>
                      <c:pt idx="1135">
                        <c:v>1.4361521380216034E-2</c:v>
                      </c:pt>
                      <c:pt idx="1136">
                        <c:v>1.480403511164719E-2</c:v>
                      </c:pt>
                      <c:pt idx="1137">
                        <c:v>1.2977623878000969E-2</c:v>
                      </c:pt>
                      <c:pt idx="1138">
                        <c:v>1.3021641822649708E-2</c:v>
                      </c:pt>
                      <c:pt idx="1139">
                        <c:v>1.54634706081846E-2</c:v>
                      </c:pt>
                      <c:pt idx="1140">
                        <c:v>1.3525180431889425E-2</c:v>
                      </c:pt>
                      <c:pt idx="1141">
                        <c:v>5.2729829527171238E-3</c:v>
                      </c:pt>
                      <c:pt idx="1142">
                        <c:v>4.2395616613039389E-3</c:v>
                      </c:pt>
                      <c:pt idx="1143">
                        <c:v>2.6022275080808139E-3</c:v>
                      </c:pt>
                      <c:pt idx="1144">
                        <c:v>9.0120072282800492E-4</c:v>
                      </c:pt>
                      <c:pt idx="1145">
                        <c:v>6.1958591785917999E-3</c:v>
                      </c:pt>
                      <c:pt idx="1146">
                        <c:v>3.9971294964580642E-3</c:v>
                      </c:pt>
                      <c:pt idx="1147">
                        <c:v>5.0068744691586205E-3</c:v>
                      </c:pt>
                      <c:pt idx="1148">
                        <c:v>7.6762960366843699E-3</c:v>
                      </c:pt>
                      <c:pt idx="1149">
                        <c:v>7.3913465389390505E-3</c:v>
                      </c:pt>
                      <c:pt idx="1150">
                        <c:v>2.0953542060646942E-3</c:v>
                      </c:pt>
                      <c:pt idx="1151">
                        <c:v>-3.331191349006583E-3</c:v>
                      </c:pt>
                      <c:pt idx="1152">
                        <c:v>1.7763908419999581E-3</c:v>
                      </c:pt>
                      <c:pt idx="1153">
                        <c:v>3.9149293195192619E-3</c:v>
                      </c:pt>
                      <c:pt idx="1154">
                        <c:v>0</c:v>
                      </c:pt>
                      <c:pt idx="1155">
                        <c:v>2.2457488502812947E-3</c:v>
                      </c:pt>
                      <c:pt idx="1156">
                        <c:v>-4.7157557897769282E-3</c:v>
                      </c:pt>
                      <c:pt idx="1157">
                        <c:v>5.3355084422756745E-4</c:v>
                      </c:pt>
                      <c:pt idx="1158">
                        <c:v>6.1973597903412104E-3</c:v>
                      </c:pt>
                      <c:pt idx="1159">
                        <c:v>-2.9315284197524542E-3</c:v>
                      </c:pt>
                      <c:pt idx="1160">
                        <c:v>-8.3942553914478392E-3</c:v>
                      </c:pt>
                      <c:pt idx="1161">
                        <c:v>-9.5235491001831318E-3</c:v>
                      </c:pt>
                      <c:pt idx="1162">
                        <c:v>-1.2087594375973882E-2</c:v>
                      </c:pt>
                      <c:pt idx="1163">
                        <c:v>-1.116471815009909E-2</c:v>
                      </c:pt>
                      <c:pt idx="1164">
                        <c:v>-7.4930546686198338E-3</c:v>
                      </c:pt>
                      <c:pt idx="1165">
                        <c:v>-1.3275745412213049E-2</c:v>
                      </c:pt>
                      <c:pt idx="1166">
                        <c:v>-1.3496502074012137E-2</c:v>
                      </c:pt>
                      <c:pt idx="1167">
                        <c:v>-9.7438055580657892E-3</c:v>
                      </c:pt>
                      <c:pt idx="1168">
                        <c:v>-2.6827603386307789E-4</c:v>
                      </c:pt>
                      <c:pt idx="1169">
                        <c:v>-1.7457116684568279E-3</c:v>
                      </c:pt>
                      <c:pt idx="1170">
                        <c:v>3.5614518852185618E-3</c:v>
                      </c:pt>
                      <c:pt idx="1171">
                        <c:v>6.8924764995864111E-3</c:v>
                      </c:pt>
                      <c:pt idx="1172">
                        <c:v>3.0340702226274827E-3</c:v>
                      </c:pt>
                      <c:pt idx="1173">
                        <c:v>1.3107009957726062E-3</c:v>
                      </c:pt>
                      <c:pt idx="1174">
                        <c:v>9.0086725355042259E-4</c:v>
                      </c:pt>
                      <c:pt idx="1175">
                        <c:v>2.5053546829257273E-3</c:v>
                      </c:pt>
                      <c:pt idx="1176">
                        <c:v>6.4221180834720965E-3</c:v>
                      </c:pt>
                      <c:pt idx="1177">
                        <c:v>-6.9274907737386909E-3</c:v>
                      </c:pt>
                      <c:pt idx="1178">
                        <c:v>-7.3448275747079236E-3</c:v>
                      </c:pt>
                      <c:pt idx="1179">
                        <c:v>-3.2013050653644794E-4</c:v>
                      </c:pt>
                      <c:pt idx="1180">
                        <c:v>3.6371494112434088E-3</c:v>
                      </c:pt>
                      <c:pt idx="1181">
                        <c:v>-2.4651716349698219E-3</c:v>
                      </c:pt>
                      <c:pt idx="1182">
                        <c:v>-1.1569216383879147E-2</c:v>
                      </c:pt>
                      <c:pt idx="1183">
                        <c:v>-1.4209459389611176E-2</c:v>
                      </c:pt>
                      <c:pt idx="1184">
                        <c:v>-2.6442446370637113E-3</c:v>
                      </c:pt>
                      <c:pt idx="1185">
                        <c:v>2.9143547519538972E-3</c:v>
                      </c:pt>
                      <c:pt idx="1186">
                        <c:v>-5.8623899009496282E-3</c:v>
                      </c:pt>
                      <c:pt idx="1187">
                        <c:v>-5.7600148327134493E-3</c:v>
                      </c:pt>
                      <c:pt idx="1188">
                        <c:v>-1.1199065485696321E-2</c:v>
                      </c:pt>
                      <c:pt idx="1189">
                        <c:v>-1.3793956669668934E-2</c:v>
                      </c:pt>
                      <c:pt idx="1190">
                        <c:v>-1.5513991203747293E-2</c:v>
                      </c:pt>
                      <c:pt idx="1191">
                        <c:v>-2.1975125192703469E-2</c:v>
                      </c:pt>
                      <c:pt idx="1192">
                        <c:v>-2.8764726420137211E-2</c:v>
                      </c:pt>
                      <c:pt idx="1193">
                        <c:v>-3.0077428231575717E-2</c:v>
                      </c:pt>
                      <c:pt idx="1194">
                        <c:v>-3.1667409747373643E-2</c:v>
                      </c:pt>
                      <c:pt idx="1195">
                        <c:v>-2.3897408843671912E-2</c:v>
                      </c:pt>
                      <c:pt idx="1196">
                        <c:v>-2.5801685153647613E-2</c:v>
                      </c:pt>
                      <c:pt idx="1197">
                        <c:v>-2.0851500461688117E-2</c:v>
                      </c:pt>
                      <c:pt idx="1198">
                        <c:v>1.8394165354743619E-3</c:v>
                      </c:pt>
                      <c:pt idx="1199">
                        <c:v>-6.7670920511928847E-3</c:v>
                      </c:pt>
                      <c:pt idx="1200">
                        <c:v>1.2376045301134453E-2</c:v>
                      </c:pt>
                      <c:pt idx="1201">
                        <c:v>1.2771039660501618E-2</c:v>
                      </c:pt>
                      <c:pt idx="1202">
                        <c:v>1.2995131015077224E-2</c:v>
                      </c:pt>
                      <c:pt idx="1203">
                        <c:v>5.6731460858876837E-3</c:v>
                      </c:pt>
                      <c:pt idx="1204">
                        <c:v>-2.7973070355014331E-3</c:v>
                      </c:pt>
                      <c:pt idx="1205">
                        <c:v>-3.2332680956269788E-2</c:v>
                      </c:pt>
                      <c:pt idx="1206">
                        <c:v>-2.6074796492036558E-2</c:v>
                      </c:pt>
                      <c:pt idx="1207">
                        <c:v>-5.2778349307067457E-2</c:v>
                      </c:pt>
                      <c:pt idx="1208">
                        <c:v>-6.0979192517482933E-2</c:v>
                      </c:pt>
                      <c:pt idx="1209">
                        <c:v>-5.8153207124104211E-2</c:v>
                      </c:pt>
                      <c:pt idx="1210">
                        <c:v>-4.9616393616464291E-2</c:v>
                      </c:pt>
                      <c:pt idx="1211">
                        <c:v>-5.5920463575650947E-2</c:v>
                      </c:pt>
                      <c:pt idx="1212">
                        <c:v>-5.0293336250077897E-2</c:v>
                      </c:pt>
                      <c:pt idx="1213">
                        <c:v>-6.3832188922350624E-2</c:v>
                      </c:pt>
                      <c:pt idx="1214">
                        <c:v>-6.6245672819285936E-2</c:v>
                      </c:pt>
                      <c:pt idx="1215">
                        <c:v>-4.9367959004620834E-2</c:v>
                      </c:pt>
                      <c:pt idx="1216">
                        <c:v>-4.0110518387996147E-2</c:v>
                      </c:pt>
                      <c:pt idx="1217">
                        <c:v>-3.2540765785518545E-2</c:v>
                      </c:pt>
                      <c:pt idx="1218">
                        <c:v>-2.0688433984921189E-2</c:v>
                      </c:pt>
                      <c:pt idx="1219">
                        <c:v>-1.4634132514688493E-2</c:v>
                      </c:pt>
                      <c:pt idx="1220">
                        <c:v>-1.4622627824609762E-2</c:v>
                      </c:pt>
                      <c:pt idx="1221">
                        <c:v>3.6276455368305185E-3</c:v>
                      </c:pt>
                      <c:pt idx="1222">
                        <c:v>-7.0933917393657051E-3</c:v>
                      </c:pt>
                      <c:pt idx="1223">
                        <c:v>-2.338770105279582E-2</c:v>
                      </c:pt>
                      <c:pt idx="1224">
                        <c:v>-3.9404230457949968E-2</c:v>
                      </c:pt>
                      <c:pt idx="1225">
                        <c:v>-5.3133160618478774E-2</c:v>
                      </c:pt>
                      <c:pt idx="1226">
                        <c:v>-6.0353937621903789E-2</c:v>
                      </c:pt>
                      <c:pt idx="1227">
                        <c:v>-3.8196904938246463E-2</c:v>
                      </c:pt>
                      <c:pt idx="1228">
                        <c:v>-4.8822069797120581E-2</c:v>
                      </c:pt>
                      <c:pt idx="1229">
                        <c:v>-7.545709467559604E-2</c:v>
                      </c:pt>
                      <c:pt idx="1230">
                        <c:v>-7.1516321487059512E-2</c:v>
                      </c:pt>
                      <c:pt idx="1231">
                        <c:v>-6.2045627267382615E-2</c:v>
                      </c:pt>
                      <c:pt idx="1232">
                        <c:v>-4.7634919168714394E-2</c:v>
                      </c:pt>
                      <c:pt idx="1233">
                        <c:v>-3.9847244393297614E-2</c:v>
                      </c:pt>
                      <c:pt idx="1234">
                        <c:v>-6.2588848720661755E-2</c:v>
                      </c:pt>
                      <c:pt idx="1235">
                        <c:v>-3.4527575741710628E-2</c:v>
                      </c:pt>
                      <c:pt idx="1236">
                        <c:v>3.9496101243940741E-3</c:v>
                      </c:pt>
                      <c:pt idx="1237">
                        <c:v>7.2331153666978188E-3</c:v>
                      </c:pt>
                      <c:pt idx="1238">
                        <c:v>3.4882553787760798E-2</c:v>
                      </c:pt>
                      <c:pt idx="1239">
                        <c:v>3.0421068322186058E-2</c:v>
                      </c:pt>
                      <c:pt idx="1240">
                        <c:v>3.3275231869525523E-2</c:v>
                      </c:pt>
                      <c:pt idx="1241">
                        <c:v>5.1950178356043236E-2</c:v>
                      </c:pt>
                      <c:pt idx="1242">
                        <c:v>5.4337318180044787E-2</c:v>
                      </c:pt>
                      <c:pt idx="1243">
                        <c:v>3.2743515106325061E-2</c:v>
                      </c:pt>
                      <c:pt idx="1244">
                        <c:v>2.1133448735934732E-2</c:v>
                      </c:pt>
                      <c:pt idx="1245">
                        <c:v>-1.1800644062562838E-2</c:v>
                      </c:pt>
                      <c:pt idx="1246">
                        <c:v>-5.0645646541906657E-3</c:v>
                      </c:pt>
                      <c:pt idx="1247">
                        <c:v>1.4684319640974068E-3</c:v>
                      </c:pt>
                      <c:pt idx="1248">
                        <c:v>-3.2694661857150399E-2</c:v>
                      </c:pt>
                      <c:pt idx="1249">
                        <c:v>-6.1033714744377431E-2</c:v>
                      </c:pt>
                      <c:pt idx="1250">
                        <c:v>-3.6471534895725806E-2</c:v>
                      </c:pt>
                      <c:pt idx="1251">
                        <c:v>-2.3741011752457731E-2</c:v>
                      </c:pt>
                      <c:pt idx="1252">
                        <c:v>-2.478193610261779E-2</c:v>
                      </c:pt>
                      <c:pt idx="1253">
                        <c:v>-3.8157555563484685E-2</c:v>
                      </c:pt>
                      <c:pt idx="1254">
                        <c:v>-4.3062221699045923E-2</c:v>
                      </c:pt>
                      <c:pt idx="1255">
                        <c:v>-2.4520329454307519E-2</c:v>
                      </c:pt>
                      <c:pt idx="1256">
                        <c:v>-1.2272503090426446E-2</c:v>
                      </c:pt>
                      <c:pt idx="1257">
                        <c:v>-1.7687043751502676E-2</c:v>
                      </c:pt>
                      <c:pt idx="1258">
                        <c:v>-5.6419667084281226E-3</c:v>
                      </c:pt>
                      <c:pt idx="1259">
                        <c:v>-7.8527012845569059E-3</c:v>
                      </c:pt>
                      <c:pt idx="1260">
                        <c:v>-8.5998392011143263E-3</c:v>
                      </c:pt>
                      <c:pt idx="1261">
                        <c:v>-9.8051639051519347E-3</c:v>
                      </c:pt>
                      <c:pt idx="1262">
                        <c:v>-1.1978216452907201E-2</c:v>
                      </c:pt>
                      <c:pt idx="1263">
                        <c:v>-3.3537338721752172E-2</c:v>
                      </c:pt>
                      <c:pt idx="1264">
                        <c:v>-2.7902541602793342E-2</c:v>
                      </c:pt>
                      <c:pt idx="1265">
                        <c:v>-6.0610208761771825E-2</c:v>
                      </c:pt>
                      <c:pt idx="1266">
                        <c:v>-5.1440303830528181E-2</c:v>
                      </c:pt>
                      <c:pt idx="1267">
                        <c:v>-2.1577796548392879E-2</c:v>
                      </c:pt>
                      <c:pt idx="1268">
                        <c:v>-3.7718876728746367E-2</c:v>
                      </c:pt>
                      <c:pt idx="1269">
                        <c:v>-4.6460607107497436E-2</c:v>
                      </c:pt>
                      <c:pt idx="1270">
                        <c:v>-4.2562017782582666E-2</c:v>
                      </c:pt>
                      <c:pt idx="1271">
                        <c:v>-5.8006814111219294E-2</c:v>
                      </c:pt>
                      <c:pt idx="1272">
                        <c:v>-2.3447558788132556E-2</c:v>
                      </c:pt>
                      <c:pt idx="1273">
                        <c:v>-2.5949078574365451E-2</c:v>
                      </c:pt>
                      <c:pt idx="1274">
                        <c:v>-7.2999926303289581E-2</c:v>
                      </c:pt>
                      <c:pt idx="1275">
                        <c:v>-4.8598311911822671E-2</c:v>
                      </c:pt>
                      <c:pt idx="1276">
                        <c:v>-2.3540429981955963E-2</c:v>
                      </c:pt>
                      <c:pt idx="1277">
                        <c:v>-1.1063010020418308E-2</c:v>
                      </c:pt>
                      <c:pt idx="1278">
                        <c:v>-4.1465237328416858E-3</c:v>
                      </c:pt>
                      <c:pt idx="1279">
                        <c:v>-2.2385625873481047E-2</c:v>
                      </c:pt>
                      <c:pt idx="1280">
                        <c:v>-2.6604345704932329E-2</c:v>
                      </c:pt>
                      <c:pt idx="1281">
                        <c:v>1.3011971213598084E-2</c:v>
                      </c:pt>
                      <c:pt idx="1282">
                        <c:v>-4.7074190578358655E-3</c:v>
                      </c:pt>
                      <c:pt idx="1283">
                        <c:v>-3.1681248722395393E-3</c:v>
                      </c:pt>
                      <c:pt idx="1284">
                        <c:v>7.0045221768740987E-3</c:v>
                      </c:pt>
                      <c:pt idx="1285">
                        <c:v>1.5134669900429391E-2</c:v>
                      </c:pt>
                      <c:pt idx="1286">
                        <c:v>5.2528414083474709E-2</c:v>
                      </c:pt>
                      <c:pt idx="1287">
                        <c:v>4.7283942753996139E-2</c:v>
                      </c:pt>
                      <c:pt idx="1288">
                        <c:v>5.8683590010194173E-2</c:v>
                      </c:pt>
                      <c:pt idx="1289">
                        <c:v>9.1223855591796285E-2</c:v>
                      </c:pt>
                      <c:pt idx="1290">
                        <c:v>6.8524101658776315E-2</c:v>
                      </c:pt>
                      <c:pt idx="1291">
                        <c:v>5.8691093068941103E-2</c:v>
                      </c:pt>
                      <c:pt idx="1292">
                        <c:v>1.2478253634731783E-2</c:v>
                      </c:pt>
                      <c:pt idx="1293">
                        <c:v>-2.8625502996721643E-2</c:v>
                      </c:pt>
                      <c:pt idx="1294">
                        <c:v>-2.3800702753155673E-2</c:v>
                      </c:pt>
                      <c:pt idx="1295">
                        <c:v>-4.2315750721043897E-2</c:v>
                      </c:pt>
                      <c:pt idx="1296">
                        <c:v>-4.1879906375165546E-2</c:v>
                      </c:pt>
                      <c:pt idx="1297">
                        <c:v>-2.6907802747586709E-2</c:v>
                      </c:pt>
                      <c:pt idx="1298">
                        <c:v>-3.2577780875336783E-2</c:v>
                      </c:pt>
                    </c:numCache>
                  </c:numRef>
                </c:yVal>
                <c:smooth val="0"/>
                <c:extLst xmlns:c15="http://schemas.microsoft.com/office/drawing/2012/chart">
                  <c:ext xmlns:c16="http://schemas.microsoft.com/office/drawing/2014/chart" uri="{C3380CC4-5D6E-409C-BE32-E72D297353CC}">
                    <c16:uniqueId val="{0000000C-DD5C-4B0C-B48F-954FA6DC574E}"/>
                  </c:ext>
                </c:extLst>
              </c15:ser>
            </c15:filteredScatterSeries>
            <c15:filteredScatterSeries>
              <c15:ser>
                <c:idx val="13"/>
                <c:order val="13"/>
                <c:tx>
                  <c:strRef>
                    <c:extLst xmlns:c15="http://schemas.microsoft.com/office/drawing/2012/chart">
                      <c:ext xmlns:c15="http://schemas.microsoft.com/office/drawing/2012/chart" uri="{02D57815-91ED-43cb-92C2-25804820EDAC}">
                        <c15:formulaRef>
                          <c15:sqref>'24.08.21 Eg Filtres +Lihgt  Abs'!$AH$1</c15:sqref>
                        </c15:formulaRef>
                      </c:ext>
                    </c:extLst>
                    <c:strCache>
                      <c:ptCount val="1"/>
                      <c:pt idx="0">
                        <c:v>Abs 750</c:v>
                      </c:pt>
                    </c:strCache>
                  </c:strRef>
                </c:tx>
                <c:spPr>
                  <a:ln w="19050" cap="rnd">
                    <a:solidFill>
                      <a:schemeClr val="accent2">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Abs'!$AH$2:$AH$1300</c15:sqref>
                        </c15:formulaRef>
                      </c:ext>
                    </c:extLst>
                    <c:numCache>
                      <c:formatCode>General</c:formatCode>
                      <c:ptCount val="1299"/>
                      <c:pt idx="0">
                        <c:v>38.402387268967892</c:v>
                      </c:pt>
                      <c:pt idx="1">
                        <c:v>36.270583494184265</c:v>
                      </c:pt>
                      <c:pt idx="2">
                        <c:v>24.893104558799468</c:v>
                      </c:pt>
                      <c:pt idx="3">
                        <c:v>22.933227217218146</c:v>
                      </c:pt>
                      <c:pt idx="4">
                        <c:v>20.574574474441739</c:v>
                      </c:pt>
                      <c:pt idx="5">
                        <c:v>19.687796029503534</c:v>
                      </c:pt>
                      <c:pt idx="6">
                        <c:v>9.0742729445713834</c:v>
                      </c:pt>
                      <c:pt idx="7">
                        <c:v>3.6609078502189747</c:v>
                      </c:pt>
                      <c:pt idx="8">
                        <c:v>12.181305835285468</c:v>
                      </c:pt>
                      <c:pt idx="9">
                        <c:v>11.540491385828995</c:v>
                      </c:pt>
                      <c:pt idx="10">
                        <c:v>31.136347817521262</c:v>
                      </c:pt>
                      <c:pt idx="11">
                        <c:v>7.902365028872989</c:v>
                      </c:pt>
                      <c:pt idx="12">
                        <c:v>0.78211064036773881</c:v>
                      </c:pt>
                      <c:pt idx="13">
                        <c:v>5.9100839644715926</c:v>
                      </c:pt>
                      <c:pt idx="14">
                        <c:v>10.668463946324438</c:v>
                      </c:pt>
                      <c:pt idx="15">
                        <c:v>4.6105408122922631</c:v>
                      </c:pt>
                      <c:pt idx="16">
                        <c:v>6.8573249232048568</c:v>
                      </c:pt>
                      <c:pt idx="17">
                        <c:v>4.7581157733434614</c:v>
                      </c:pt>
                      <c:pt idx="18">
                        <c:v>2.9745556133140472</c:v>
                      </c:pt>
                      <c:pt idx="19">
                        <c:v>1.9727300165111232</c:v>
                      </c:pt>
                      <c:pt idx="20">
                        <c:v>1.9619803191386804</c:v>
                      </c:pt>
                      <c:pt idx="21">
                        <c:v>2.0098547483175322</c:v>
                      </c:pt>
                      <c:pt idx="22">
                        <c:v>1.4388360164305625</c:v>
                      </c:pt>
                      <c:pt idx="23">
                        <c:v>1.1218020318474344</c:v>
                      </c:pt>
                      <c:pt idx="24">
                        <c:v>0.55449920937894392</c:v>
                      </c:pt>
                      <c:pt idx="25">
                        <c:v>0.48364436694667556</c:v>
                      </c:pt>
                      <c:pt idx="26">
                        <c:v>1.4102980611791605</c:v>
                      </c:pt>
                      <c:pt idx="27">
                        <c:v>1.0082651065128734</c:v>
                      </c:pt>
                      <c:pt idx="28">
                        <c:v>0.83214779946192341</c:v>
                      </c:pt>
                      <c:pt idx="29">
                        <c:v>0.34474972448054103</c:v>
                      </c:pt>
                      <c:pt idx="30">
                        <c:v>0.24513433494575618</c:v>
                      </c:pt>
                      <c:pt idx="31">
                        <c:v>0.64109011209198752</c:v>
                      </c:pt>
                      <c:pt idx="32">
                        <c:v>1.2673641211334929</c:v>
                      </c:pt>
                      <c:pt idx="33">
                        <c:v>0.73421463925134312</c:v>
                      </c:pt>
                      <c:pt idx="34">
                        <c:v>0.79372913320709626</c:v>
                      </c:pt>
                      <c:pt idx="35">
                        <c:v>0.73903644454761663</c:v>
                      </c:pt>
                      <c:pt idx="36">
                        <c:v>1.2247488539669555</c:v>
                      </c:pt>
                      <c:pt idx="37">
                        <c:v>1.5237225451755509</c:v>
                      </c:pt>
                      <c:pt idx="38">
                        <c:v>1.23356108590461</c:v>
                      </c:pt>
                      <c:pt idx="39">
                        <c:v>0.78726786065750143</c:v>
                      </c:pt>
                      <c:pt idx="40">
                        <c:v>0.59930507816772938</c:v>
                      </c:pt>
                      <c:pt idx="41">
                        <c:v>0.47585995192703268</c:v>
                      </c:pt>
                      <c:pt idx="42">
                        <c:v>0.49800115953936852</c:v>
                      </c:pt>
                      <c:pt idx="43">
                        <c:v>0.70107766145688466</c:v>
                      </c:pt>
                      <c:pt idx="44">
                        <c:v>0.77566712171364438</c:v>
                      </c:pt>
                      <c:pt idx="45">
                        <c:v>0.76155162937807719</c:v>
                      </c:pt>
                      <c:pt idx="46">
                        <c:v>0.85491058431888156</c:v>
                      </c:pt>
                      <c:pt idx="47">
                        <c:v>0.96766290201357819</c:v>
                      </c:pt>
                      <c:pt idx="48">
                        <c:v>0.92711166837555881</c:v>
                      </c:pt>
                      <c:pt idx="49">
                        <c:v>0.96259445120131837</c:v>
                      </c:pt>
                      <c:pt idx="50">
                        <c:v>0.53432448432092405</c:v>
                      </c:pt>
                      <c:pt idx="51">
                        <c:v>0.58324543882379876</c:v>
                      </c:pt>
                      <c:pt idx="52">
                        <c:v>1.0160567758123984</c:v>
                      </c:pt>
                      <c:pt idx="53">
                        <c:v>0.9425508758874801</c:v>
                      </c:pt>
                      <c:pt idx="54">
                        <c:v>1.3776977091938647</c:v>
                      </c:pt>
                      <c:pt idx="55">
                        <c:v>1.5570101447286109</c:v>
                      </c:pt>
                      <c:pt idx="56">
                        <c:v>1.560102758783549</c:v>
                      </c:pt>
                      <c:pt idx="57">
                        <c:v>1.7563768460949163</c:v>
                      </c:pt>
                      <c:pt idx="58">
                        <c:v>1.6540914997593681</c:v>
                      </c:pt>
                      <c:pt idx="59">
                        <c:v>1.4592644503823484</c:v>
                      </c:pt>
                      <c:pt idx="60">
                        <c:v>1.1564085740242946</c:v>
                      </c:pt>
                      <c:pt idx="61">
                        <c:v>0.99005476408604598</c:v>
                      </c:pt>
                      <c:pt idx="62">
                        <c:v>0.96084884237919777</c:v>
                      </c:pt>
                      <c:pt idx="63">
                        <c:v>1.2731184831988016</c:v>
                      </c:pt>
                      <c:pt idx="64">
                        <c:v>0.9792000705574172</c:v>
                      </c:pt>
                      <c:pt idx="65">
                        <c:v>0.95378126475315317</c:v>
                      </c:pt>
                      <c:pt idx="66">
                        <c:v>0.83366776199929493</c:v>
                      </c:pt>
                      <c:pt idx="67">
                        <c:v>1.5291002573933044</c:v>
                      </c:pt>
                      <c:pt idx="68">
                        <c:v>1.1237121982816141</c:v>
                      </c:pt>
                      <c:pt idx="69">
                        <c:v>1.2314279458151112</c:v>
                      </c:pt>
                      <c:pt idx="70">
                        <c:v>1.2337038806770229</c:v>
                      </c:pt>
                      <c:pt idx="71">
                        <c:v>1.6733191594885888</c:v>
                      </c:pt>
                      <c:pt idx="72">
                        <c:v>1.7233813267581561</c:v>
                      </c:pt>
                      <c:pt idx="73">
                        <c:v>1.4882911150152716</c:v>
                      </c:pt>
                      <c:pt idx="74">
                        <c:v>1.4598123394155382</c:v>
                      </c:pt>
                      <c:pt idx="75">
                        <c:v>1.6670499344537633</c:v>
                      </c:pt>
                      <c:pt idx="76">
                        <c:v>1.4052067021146419</c:v>
                      </c:pt>
                      <c:pt idx="77">
                        <c:v>0.65556927293216272</c:v>
                      </c:pt>
                      <c:pt idx="78">
                        <c:v>0.68240285421550995</c:v>
                      </c:pt>
                      <c:pt idx="79">
                        <c:v>0.90820663319898298</c:v>
                      </c:pt>
                      <c:pt idx="80">
                        <c:v>1.1044841567481891</c:v>
                      </c:pt>
                      <c:pt idx="81">
                        <c:v>0.73214850579970137</c:v>
                      </c:pt>
                      <c:pt idx="82">
                        <c:v>0.87127872145989715</c:v>
                      </c:pt>
                      <c:pt idx="83">
                        <c:v>1.2815193211063085</c:v>
                      </c:pt>
                      <c:pt idx="84">
                        <c:v>1.6254275491205428</c:v>
                      </c:pt>
                      <c:pt idx="85">
                        <c:v>1.5342698863197073</c:v>
                      </c:pt>
                      <c:pt idx="86">
                        <c:v>1.2901774950475224</c:v>
                      </c:pt>
                      <c:pt idx="87">
                        <c:v>1.4725817810287984</c:v>
                      </c:pt>
                      <c:pt idx="88">
                        <c:v>1.3503987085854596</c:v>
                      </c:pt>
                      <c:pt idx="89">
                        <c:v>1.4564314631863433</c:v>
                      </c:pt>
                      <c:pt idx="90">
                        <c:v>1.3670110095151335</c:v>
                      </c:pt>
                      <c:pt idx="91">
                        <c:v>1.7251605343502563</c:v>
                      </c:pt>
                      <c:pt idx="92">
                        <c:v>1.6807452512624836</c:v>
                      </c:pt>
                      <c:pt idx="93">
                        <c:v>1.5244498821847678</c:v>
                      </c:pt>
                      <c:pt idx="94">
                        <c:v>0.86569349865709933</c:v>
                      </c:pt>
                      <c:pt idx="95">
                        <c:v>0.84142869606037252</c:v>
                      </c:pt>
                      <c:pt idx="96">
                        <c:v>1.0428027330308556</c:v>
                      </c:pt>
                      <c:pt idx="97">
                        <c:v>0.81448381885146826</c:v>
                      </c:pt>
                      <c:pt idx="98">
                        <c:v>0.38201076038789022</c:v>
                      </c:pt>
                      <c:pt idx="99">
                        <c:v>0.19851470528438014</c:v>
                      </c:pt>
                      <c:pt idx="100">
                        <c:v>0.59997724446942291</c:v>
                      </c:pt>
                      <c:pt idx="101">
                        <c:v>1.035836333518954</c:v>
                      </c:pt>
                      <c:pt idx="102">
                        <c:v>0.93238075729718517</c:v>
                      </c:pt>
                      <c:pt idx="103">
                        <c:v>0.22102798109381944</c:v>
                      </c:pt>
                      <c:pt idx="104">
                        <c:v>0.39957890814306285</c:v>
                      </c:pt>
                      <c:pt idx="105">
                        <c:v>0.8254961975164784</c:v>
                      </c:pt>
                      <c:pt idx="106">
                        <c:v>1.2765220767781529</c:v>
                      </c:pt>
                      <c:pt idx="107">
                        <c:v>1.0175043864530524</c:v>
                      </c:pt>
                      <c:pt idx="108">
                        <c:v>1.0887719592301834</c:v>
                      </c:pt>
                      <c:pt idx="109">
                        <c:v>1.7569590975064941</c:v>
                      </c:pt>
                      <c:pt idx="110">
                        <c:v>1.7248417278396546</c:v>
                      </c:pt>
                      <c:pt idx="111">
                        <c:v>1.6808521564396912</c:v>
                      </c:pt>
                      <c:pt idx="112">
                        <c:v>1.6312367000891705</c:v>
                      </c:pt>
                      <c:pt idx="113">
                        <c:v>1.277369109405422</c:v>
                      </c:pt>
                      <c:pt idx="114">
                        <c:v>1.8142316371745191</c:v>
                      </c:pt>
                      <c:pt idx="115">
                        <c:v>1.7553574288693996</c:v>
                      </c:pt>
                      <c:pt idx="116">
                        <c:v>1.2164774476847107</c:v>
                      </c:pt>
                      <c:pt idx="117">
                        <c:v>1.478387113955383</c:v>
                      </c:pt>
                      <c:pt idx="118">
                        <c:v>1.773960838724568</c:v>
                      </c:pt>
                      <c:pt idx="119">
                        <c:v>1.7152011716807425</c:v>
                      </c:pt>
                      <c:pt idx="120">
                        <c:v>2.0699774563707565</c:v>
                      </c:pt>
                      <c:pt idx="121">
                        <c:v>1.7616839245348719</c:v>
                      </c:pt>
                      <c:pt idx="122">
                        <c:v>1.7739302943882229</c:v>
                      </c:pt>
                      <c:pt idx="123">
                        <c:v>1.8225148793870976</c:v>
                      </c:pt>
                      <c:pt idx="124">
                        <c:v>1.9497072229910275</c:v>
                      </c:pt>
                      <c:pt idx="125">
                        <c:v>1.7100162705861668</c:v>
                      </c:pt>
                      <c:pt idx="126">
                        <c:v>1.7924516163394639</c:v>
                      </c:pt>
                      <c:pt idx="127">
                        <c:v>1.8018230005343352</c:v>
                      </c:pt>
                      <c:pt idx="128">
                        <c:v>1.2834401780582088</c:v>
                      </c:pt>
                      <c:pt idx="129">
                        <c:v>1.3883634096413582</c:v>
                      </c:pt>
                      <c:pt idx="130">
                        <c:v>1.5158344703144369</c:v>
                      </c:pt>
                      <c:pt idx="131">
                        <c:v>1.5861227153075044</c:v>
                      </c:pt>
                      <c:pt idx="132">
                        <c:v>1.3387994968584198</c:v>
                      </c:pt>
                      <c:pt idx="133">
                        <c:v>0.96933596803687938</c:v>
                      </c:pt>
                      <c:pt idx="134">
                        <c:v>0.82876405970119627</c:v>
                      </c:pt>
                      <c:pt idx="135">
                        <c:v>1.115977799612736</c:v>
                      </c:pt>
                      <c:pt idx="136">
                        <c:v>1.2327623515091863</c:v>
                      </c:pt>
                      <c:pt idx="137">
                        <c:v>1.3038762480940813</c:v>
                      </c:pt>
                      <c:pt idx="138">
                        <c:v>1.1144297744663478</c:v>
                      </c:pt>
                      <c:pt idx="139">
                        <c:v>1.3191232171891307</c:v>
                      </c:pt>
                      <c:pt idx="140">
                        <c:v>1.6500806465930562</c:v>
                      </c:pt>
                      <c:pt idx="141">
                        <c:v>1.2785954645096766</c:v>
                      </c:pt>
                      <c:pt idx="142">
                        <c:v>1.2127514204548169</c:v>
                      </c:pt>
                      <c:pt idx="143">
                        <c:v>0.88206507203595375</c:v>
                      </c:pt>
                      <c:pt idx="144">
                        <c:v>0.9558928329051084</c:v>
                      </c:pt>
                      <c:pt idx="145">
                        <c:v>1.0996486065005604</c:v>
                      </c:pt>
                      <c:pt idx="146">
                        <c:v>1.255481992491057</c:v>
                      </c:pt>
                      <c:pt idx="147">
                        <c:v>1.3269521123985761</c:v>
                      </c:pt>
                      <c:pt idx="148">
                        <c:v>1.6720477514882253</c:v>
                      </c:pt>
                      <c:pt idx="149">
                        <c:v>1.4554826797386247</c:v>
                      </c:pt>
                      <c:pt idx="150">
                        <c:v>1.2968441782590379</c:v>
                      </c:pt>
                      <c:pt idx="151">
                        <c:v>0.96740690229458604</c:v>
                      </c:pt>
                      <c:pt idx="152">
                        <c:v>0.64531286659169307</c:v>
                      </c:pt>
                      <c:pt idx="153">
                        <c:v>0.58503438242310901</c:v>
                      </c:pt>
                      <c:pt idx="154">
                        <c:v>0.43222794016440869</c:v>
                      </c:pt>
                      <c:pt idx="155">
                        <c:v>0.47272304858439418</c:v>
                      </c:pt>
                      <c:pt idx="156">
                        <c:v>1.1033408440583725</c:v>
                      </c:pt>
                      <c:pt idx="157">
                        <c:v>1.4815121813676877</c:v>
                      </c:pt>
                      <c:pt idx="158">
                        <c:v>1.9378483844050549</c:v>
                      </c:pt>
                      <c:pt idx="159">
                        <c:v>2.2247188823369166</c:v>
                      </c:pt>
                      <c:pt idx="160">
                        <c:v>2.1434824017851639</c:v>
                      </c:pt>
                      <c:pt idx="161">
                        <c:v>2.0486956900223299</c:v>
                      </c:pt>
                      <c:pt idx="162">
                        <c:v>1.903932716935899</c:v>
                      </c:pt>
                      <c:pt idx="163">
                        <c:v>1.5447217764127856</c:v>
                      </c:pt>
                      <c:pt idx="164">
                        <c:v>1.5488624430085638</c:v>
                      </c:pt>
                      <c:pt idx="165">
                        <c:v>1.1908406316797842</c:v>
                      </c:pt>
                      <c:pt idx="166">
                        <c:v>1.2787315777085144</c:v>
                      </c:pt>
                      <c:pt idx="167">
                        <c:v>1.2365204502922427</c:v>
                      </c:pt>
                      <c:pt idx="168">
                        <c:v>1.3164563148220021</c:v>
                      </c:pt>
                      <c:pt idx="169">
                        <c:v>1.2823459272086468</c:v>
                      </c:pt>
                      <c:pt idx="170">
                        <c:v>1.42913437159896</c:v>
                      </c:pt>
                      <c:pt idx="171">
                        <c:v>1.1803656424323448</c:v>
                      </c:pt>
                      <c:pt idx="172">
                        <c:v>1.2734443530871831</c:v>
                      </c:pt>
                      <c:pt idx="173">
                        <c:v>1.135204313929344</c:v>
                      </c:pt>
                      <c:pt idx="174">
                        <c:v>1.2228814496036589</c:v>
                      </c:pt>
                      <c:pt idx="175">
                        <c:v>1.2397218785454103</c:v>
                      </c:pt>
                      <c:pt idx="176">
                        <c:v>1.2707772598179521</c:v>
                      </c:pt>
                      <c:pt idx="177">
                        <c:v>0.96534993214384801</c:v>
                      </c:pt>
                      <c:pt idx="178">
                        <c:v>0.96187742290561806</c:v>
                      </c:pt>
                      <c:pt idx="179">
                        <c:v>0.92105549008674048</c:v>
                      </c:pt>
                      <c:pt idx="180">
                        <c:v>0.78312242150916911</c:v>
                      </c:pt>
                      <c:pt idx="181">
                        <c:v>0.57832360082599521</c:v>
                      </c:pt>
                      <c:pt idx="182">
                        <c:v>0.6418539114027163</c:v>
                      </c:pt>
                      <c:pt idx="183">
                        <c:v>0.53296220691993401</c:v>
                      </c:pt>
                      <c:pt idx="184">
                        <c:v>0.76127615764466527</c:v>
                      </c:pt>
                      <c:pt idx="185">
                        <c:v>0.93457975861192799</c:v>
                      </c:pt>
                      <c:pt idx="186">
                        <c:v>1.0601060995703369</c:v>
                      </c:pt>
                      <c:pt idx="187">
                        <c:v>1.1848737955747748</c:v>
                      </c:pt>
                      <c:pt idx="188">
                        <c:v>1.2244831182407534</c:v>
                      </c:pt>
                      <c:pt idx="189">
                        <c:v>1.1728166097046613</c:v>
                      </c:pt>
                      <c:pt idx="190">
                        <c:v>1.360778055879718</c:v>
                      </c:pt>
                      <c:pt idx="191">
                        <c:v>1.3174852771526266</c:v>
                      </c:pt>
                      <c:pt idx="192">
                        <c:v>1.3525921737392399</c:v>
                      </c:pt>
                      <c:pt idx="193">
                        <c:v>1.3605947898616477</c:v>
                      </c:pt>
                      <c:pt idx="194">
                        <c:v>1.2565134365490094</c:v>
                      </c:pt>
                      <c:pt idx="195">
                        <c:v>1.3262419565785535</c:v>
                      </c:pt>
                      <c:pt idx="196">
                        <c:v>1.2881611870445435</c:v>
                      </c:pt>
                      <c:pt idx="197">
                        <c:v>1.2371523362503813</c:v>
                      </c:pt>
                      <c:pt idx="198">
                        <c:v>1.2186922938739326</c:v>
                      </c:pt>
                      <c:pt idx="199">
                        <c:v>1.1399369679439102</c:v>
                      </c:pt>
                      <c:pt idx="200">
                        <c:v>1.1329633141521267</c:v>
                      </c:pt>
                      <c:pt idx="201">
                        <c:v>1.235858210899861</c:v>
                      </c:pt>
                      <c:pt idx="202">
                        <c:v>1.2837830382336821</c:v>
                      </c:pt>
                      <c:pt idx="203">
                        <c:v>1.2899581485321443</c:v>
                      </c:pt>
                      <c:pt idx="204">
                        <c:v>1.2672018543466597</c:v>
                      </c:pt>
                      <c:pt idx="205">
                        <c:v>1.2453130193133748</c:v>
                      </c:pt>
                      <c:pt idx="206">
                        <c:v>1.2801421533413502</c:v>
                      </c:pt>
                      <c:pt idx="207">
                        <c:v>1.2267626802426062</c:v>
                      </c:pt>
                      <c:pt idx="208">
                        <c:v>1.2147507381707037</c:v>
                      </c:pt>
                      <c:pt idx="209">
                        <c:v>1.1546736557198949</c:v>
                      </c:pt>
                      <c:pt idx="210">
                        <c:v>1.1790104284091347</c:v>
                      </c:pt>
                      <c:pt idx="211">
                        <c:v>1.2163191898420229</c:v>
                      </c:pt>
                      <c:pt idx="212">
                        <c:v>1.2396877070691241</c:v>
                      </c:pt>
                      <c:pt idx="213">
                        <c:v>1.2250823599394229</c:v>
                      </c:pt>
                      <c:pt idx="214">
                        <c:v>1.2508026001629924</c:v>
                      </c:pt>
                      <c:pt idx="215">
                        <c:v>1.2571760577455953</c:v>
                      </c:pt>
                      <c:pt idx="216">
                        <c:v>1.2863331085142913</c:v>
                      </c:pt>
                      <c:pt idx="217">
                        <c:v>1.3061015938989216</c:v>
                      </c:pt>
                      <c:pt idx="218">
                        <c:v>1.3004319923669705</c:v>
                      </c:pt>
                      <c:pt idx="219">
                        <c:v>1.3010846866542443</c:v>
                      </c:pt>
                      <c:pt idx="220">
                        <c:v>1.3262343204944671</c:v>
                      </c:pt>
                      <c:pt idx="221">
                        <c:v>1.3198028286728085</c:v>
                      </c:pt>
                      <c:pt idx="222">
                        <c:v>1.3068676840348763</c:v>
                      </c:pt>
                      <c:pt idx="223">
                        <c:v>1.3055437779564198</c:v>
                      </c:pt>
                      <c:pt idx="224">
                        <c:v>1.2807921749991935</c:v>
                      </c:pt>
                      <c:pt idx="225">
                        <c:v>1.2761181279299896</c:v>
                      </c:pt>
                      <c:pt idx="226">
                        <c:v>1.2773421922090182</c:v>
                      </c:pt>
                      <c:pt idx="227">
                        <c:v>1.2735508764601864</c:v>
                      </c:pt>
                      <c:pt idx="228">
                        <c:v>1.2826408709564789</c:v>
                      </c:pt>
                      <c:pt idx="229">
                        <c:v>1.2974264296706159</c:v>
                      </c:pt>
                      <c:pt idx="230">
                        <c:v>1.3011410027743804</c:v>
                      </c:pt>
                      <c:pt idx="231">
                        <c:v>1.31217724420216</c:v>
                      </c:pt>
                      <c:pt idx="232">
                        <c:v>1.3206523430274058</c:v>
                      </c:pt>
                      <c:pt idx="233">
                        <c:v>1.3313027713067269</c:v>
                      </c:pt>
                      <c:pt idx="234">
                        <c:v>1.3340059450732655</c:v>
                      </c:pt>
                      <c:pt idx="235">
                        <c:v>1.347294640404392</c:v>
                      </c:pt>
                      <c:pt idx="236">
                        <c:v>1.3601805322999676</c:v>
                      </c:pt>
                      <c:pt idx="237">
                        <c:v>1.3685038639539988</c:v>
                      </c:pt>
                      <c:pt idx="238">
                        <c:v>1.3776538017103683</c:v>
                      </c:pt>
                      <c:pt idx="239">
                        <c:v>1.3931435982793614</c:v>
                      </c:pt>
                      <c:pt idx="240">
                        <c:v>1.4026829763241306</c:v>
                      </c:pt>
                      <c:pt idx="241">
                        <c:v>1.4158399492047689</c:v>
                      </c:pt>
                      <c:pt idx="242">
                        <c:v>1.4228403292908542</c:v>
                      </c:pt>
                      <c:pt idx="243">
                        <c:v>1.4246615353454288</c:v>
                      </c:pt>
                      <c:pt idx="244">
                        <c:v>1.4341570059067019</c:v>
                      </c:pt>
                      <c:pt idx="245">
                        <c:v>1.4421080784615277</c:v>
                      </c:pt>
                      <c:pt idx="246">
                        <c:v>1.4449716099938781</c:v>
                      </c:pt>
                      <c:pt idx="247">
                        <c:v>1.4511415659355817</c:v>
                      </c:pt>
                      <c:pt idx="248">
                        <c:v>1.4570079875348565</c:v>
                      </c:pt>
                      <c:pt idx="249">
                        <c:v>1.4562978317148336</c:v>
                      </c:pt>
                      <c:pt idx="250">
                        <c:v>1.4598161574575812</c:v>
                      </c:pt>
                      <c:pt idx="251">
                        <c:v>1.4586172922560372</c:v>
                      </c:pt>
                      <c:pt idx="252">
                        <c:v>1.4601826894937222</c:v>
                      </c:pt>
                      <c:pt idx="253">
                        <c:v>1.4603602284487276</c:v>
                      </c:pt>
                      <c:pt idx="254">
                        <c:v>1.4585924749827568</c:v>
                      </c:pt>
                      <c:pt idx="255">
                        <c:v>1.4510098434850935</c:v>
                      </c:pt>
                      <c:pt idx="256">
                        <c:v>1.44780077914784</c:v>
                      </c:pt>
                      <c:pt idx="257">
                        <c:v>1.4409092132599839</c:v>
                      </c:pt>
                      <c:pt idx="258">
                        <c:v>1.434779346759733</c:v>
                      </c:pt>
                      <c:pt idx="259">
                        <c:v>1.4244553610750996</c:v>
                      </c:pt>
                      <c:pt idx="260">
                        <c:v>1.4146659012765053</c:v>
                      </c:pt>
                      <c:pt idx="261">
                        <c:v>1.4009075867740732</c:v>
                      </c:pt>
                      <c:pt idx="262">
                        <c:v>1.3903621546509386</c:v>
                      </c:pt>
                      <c:pt idx="263">
                        <c:v>1.3767126543467358</c:v>
                      </c:pt>
                      <c:pt idx="264">
                        <c:v>1.3645960979228517</c:v>
                      </c:pt>
                      <c:pt idx="265">
                        <c:v>1.3480716119601694</c:v>
                      </c:pt>
                      <c:pt idx="266">
                        <c:v>1.3307472461894512</c:v>
                      </c:pt>
                      <c:pt idx="267">
                        <c:v>1.311514432103472</c:v>
                      </c:pt>
                      <c:pt idx="268">
                        <c:v>1.2950355717432056</c:v>
                      </c:pt>
                      <c:pt idx="269">
                        <c:v>1.275270713498516</c:v>
                      </c:pt>
                      <c:pt idx="270">
                        <c:v>1.254655004584514</c:v>
                      </c:pt>
                      <c:pt idx="271">
                        <c:v>1.2319334545816221</c:v>
                      </c:pt>
                      <c:pt idx="272">
                        <c:v>1.2106283981767325</c:v>
                      </c:pt>
                      <c:pt idx="273">
                        <c:v>1.18865480261009</c:v>
                      </c:pt>
                      <c:pt idx="274">
                        <c:v>1.1679667417993707</c:v>
                      </c:pt>
                      <c:pt idx="275">
                        <c:v>1.1457760905425765</c:v>
                      </c:pt>
                      <c:pt idx="276">
                        <c:v>1.1234157273169647</c:v>
                      </c:pt>
                      <c:pt idx="277">
                        <c:v>1.1016324611461725</c:v>
                      </c:pt>
                      <c:pt idx="278">
                        <c:v>1.0807017637636123</c:v>
                      </c:pt>
                      <c:pt idx="279">
                        <c:v>1.0616000994218149</c:v>
                      </c:pt>
                      <c:pt idx="280">
                        <c:v>1.0407908157762262</c:v>
                      </c:pt>
                      <c:pt idx="281">
                        <c:v>1.019922543381071</c:v>
                      </c:pt>
                      <c:pt idx="282">
                        <c:v>1.0016192316304933</c:v>
                      </c:pt>
                      <c:pt idx="283">
                        <c:v>0.98861039878112844</c:v>
                      </c:pt>
                      <c:pt idx="284">
                        <c:v>0.97592266326759114</c:v>
                      </c:pt>
                      <c:pt idx="285">
                        <c:v>0.96438091307330054</c:v>
                      </c:pt>
                      <c:pt idx="286">
                        <c:v>0.95333608105092393</c:v>
                      </c:pt>
                      <c:pt idx="287">
                        <c:v>0.94527352166843859</c:v>
                      </c:pt>
                      <c:pt idx="288">
                        <c:v>0.94018578974386102</c:v>
                      </c:pt>
                      <c:pt idx="289">
                        <c:v>0.93490467398979871</c:v>
                      </c:pt>
                      <c:pt idx="290">
                        <c:v>0.93168071928857688</c:v>
                      </c:pt>
                      <c:pt idx="291">
                        <c:v>0.92991582935413819</c:v>
                      </c:pt>
                      <c:pt idx="292">
                        <c:v>0.93066225657357082</c:v>
                      </c:pt>
                      <c:pt idx="293">
                        <c:v>0.93239373864013186</c:v>
                      </c:pt>
                      <c:pt idx="294">
                        <c:v>0.93575075210655712</c:v>
                      </c:pt>
                      <c:pt idx="295">
                        <c:v>0.94044274397336403</c:v>
                      </c:pt>
                      <c:pt idx="296">
                        <c:v>0.94387191843440443</c:v>
                      </c:pt>
                      <c:pt idx="297">
                        <c:v>0.94238994541536192</c:v>
                      </c:pt>
                      <c:pt idx="298">
                        <c:v>0.9450406211038076</c:v>
                      </c:pt>
                      <c:pt idx="299">
                        <c:v>0.94494917899687447</c:v>
                      </c:pt>
                      <c:pt idx="300">
                        <c:v>0.94363539072983227</c:v>
                      </c:pt>
                      <c:pt idx="301">
                        <c:v>0.94488656310736718</c:v>
                      </c:pt>
                      <c:pt idx="302">
                        <c:v>0.94121360666187259</c:v>
                      </c:pt>
                      <c:pt idx="303">
                        <c:v>0.93890750926782007</c:v>
                      </c:pt>
                      <c:pt idx="304">
                        <c:v>0.93808071226337941</c:v>
                      </c:pt>
                      <c:pt idx="305">
                        <c:v>0.93374971627175074</c:v>
                      </c:pt>
                      <c:pt idx="306">
                        <c:v>0.9299301470118001</c:v>
                      </c:pt>
                      <c:pt idx="307">
                        <c:v>0.92672280079346558</c:v>
                      </c:pt>
                      <c:pt idx="308">
                        <c:v>0.91955881760583191</c:v>
                      </c:pt>
                      <c:pt idx="309">
                        <c:v>0.91792755914290314</c:v>
                      </c:pt>
                      <c:pt idx="310">
                        <c:v>0.9115329114269608</c:v>
                      </c:pt>
                      <c:pt idx="311">
                        <c:v>0.90584173795746592</c:v>
                      </c:pt>
                      <c:pt idx="312">
                        <c:v>0.8979103283191624</c:v>
                      </c:pt>
                      <c:pt idx="313">
                        <c:v>0.88809204230314243</c:v>
                      </c:pt>
                      <c:pt idx="314">
                        <c:v>0.8776160985451924</c:v>
                      </c:pt>
                      <c:pt idx="315">
                        <c:v>0.87307759196851953</c:v>
                      </c:pt>
                      <c:pt idx="316">
                        <c:v>0.86241780948619295</c:v>
                      </c:pt>
                      <c:pt idx="317">
                        <c:v>0.85824564404355874</c:v>
                      </c:pt>
                      <c:pt idx="318">
                        <c:v>0.84740832260622612</c:v>
                      </c:pt>
                      <c:pt idx="319">
                        <c:v>0.83961493518778207</c:v>
                      </c:pt>
                      <c:pt idx="320">
                        <c:v>0.83178451276151921</c:v>
                      </c:pt>
                      <c:pt idx="321">
                        <c:v>0.82707514880341626</c:v>
                      </c:pt>
                      <c:pt idx="322">
                        <c:v>0.8192126548239913</c:v>
                      </c:pt>
                      <c:pt idx="323">
                        <c:v>0.8108814961837717</c:v>
                      </c:pt>
                      <c:pt idx="324">
                        <c:v>0.80644569493805918</c:v>
                      </c:pt>
                      <c:pt idx="325">
                        <c:v>0.80508532655809062</c:v>
                      </c:pt>
                      <c:pt idx="326">
                        <c:v>0.80606121810431552</c:v>
                      </c:pt>
                      <c:pt idx="327">
                        <c:v>0.8079240408171604</c:v>
                      </c:pt>
                      <c:pt idx="328">
                        <c:v>0.80912347872501078</c:v>
                      </c:pt>
                      <c:pt idx="329">
                        <c:v>0.80705524535024542</c:v>
                      </c:pt>
                      <c:pt idx="330">
                        <c:v>0.81152120912809877</c:v>
                      </c:pt>
                      <c:pt idx="331">
                        <c:v>0.81260992381669828</c:v>
                      </c:pt>
                      <c:pt idx="332">
                        <c:v>0.81695657378070374</c:v>
                      </c:pt>
                      <c:pt idx="333">
                        <c:v>0.82342376429546527</c:v>
                      </c:pt>
                      <c:pt idx="334">
                        <c:v>0.82774636059459894</c:v>
                      </c:pt>
                      <c:pt idx="335">
                        <c:v>0.82754419526841527</c:v>
                      </c:pt>
                      <c:pt idx="336">
                        <c:v>0.83267029851552621</c:v>
                      </c:pt>
                      <c:pt idx="337">
                        <c:v>0.83891107913713026</c:v>
                      </c:pt>
                      <c:pt idx="338">
                        <c:v>0.84718095820255768</c:v>
                      </c:pt>
                      <c:pt idx="339">
                        <c:v>0.84766260420629869</c:v>
                      </c:pt>
                      <c:pt idx="340">
                        <c:v>0.84522612067647329</c:v>
                      </c:pt>
                      <c:pt idx="341">
                        <c:v>0.84862226907384042</c:v>
                      </c:pt>
                      <c:pt idx="342">
                        <c:v>0.8582597707991183</c:v>
                      </c:pt>
                      <c:pt idx="343">
                        <c:v>0.86264822832349608</c:v>
                      </c:pt>
                      <c:pt idx="344">
                        <c:v>0.86456641264596634</c:v>
                      </c:pt>
                      <c:pt idx="345">
                        <c:v>0.86144000891894634</c:v>
                      </c:pt>
                      <c:pt idx="346">
                        <c:v>0.86309875728458585</c:v>
                      </c:pt>
                      <c:pt idx="347">
                        <c:v>0.87066248947413549</c:v>
                      </c:pt>
                      <c:pt idx="348">
                        <c:v>0.87382191926482844</c:v>
                      </c:pt>
                      <c:pt idx="349">
                        <c:v>0.87347695916623147</c:v>
                      </c:pt>
                      <c:pt idx="350">
                        <c:v>0.87831480023908581</c:v>
                      </c:pt>
                      <c:pt idx="351">
                        <c:v>0.87999512054226903</c:v>
                      </c:pt>
                      <c:pt idx="352">
                        <c:v>0.87892454155337441</c:v>
                      </c:pt>
                      <c:pt idx="353">
                        <c:v>0.88198871119509126</c:v>
                      </c:pt>
                      <c:pt idx="354">
                        <c:v>0.88021045811350185</c:v>
                      </c:pt>
                      <c:pt idx="355">
                        <c:v>0.87892835959541737</c:v>
                      </c:pt>
                      <c:pt idx="356">
                        <c:v>0.87964366977219866</c:v>
                      </c:pt>
                      <c:pt idx="357">
                        <c:v>0.87953829181180798</c:v>
                      </c:pt>
                      <c:pt idx="358">
                        <c:v>0.87898047586930628</c:v>
                      </c:pt>
                      <c:pt idx="359">
                        <c:v>0.87918397751020516</c:v>
                      </c:pt>
                      <c:pt idx="360">
                        <c:v>0.87660221748063838</c:v>
                      </c:pt>
                      <c:pt idx="361">
                        <c:v>0.87699738483210266</c:v>
                      </c:pt>
                      <c:pt idx="362">
                        <c:v>0.87638707081150791</c:v>
                      </c:pt>
                      <c:pt idx="363">
                        <c:v>0.87635729008357122</c:v>
                      </c:pt>
                      <c:pt idx="364">
                        <c:v>0.87436751747279229</c:v>
                      </c:pt>
                      <c:pt idx="365">
                        <c:v>0.87486691737203404</c:v>
                      </c:pt>
                      <c:pt idx="366">
                        <c:v>0.87758650871935828</c:v>
                      </c:pt>
                      <c:pt idx="367">
                        <c:v>0.88047466662288665</c:v>
                      </c:pt>
                      <c:pt idx="368">
                        <c:v>0.88174970176319112</c:v>
                      </c:pt>
                      <c:pt idx="369">
                        <c:v>0.88740135849753943</c:v>
                      </c:pt>
                      <c:pt idx="370">
                        <c:v>0.89030345225452523</c:v>
                      </c:pt>
                      <c:pt idx="371">
                        <c:v>0.89246179142150861</c:v>
                      </c:pt>
                      <c:pt idx="372">
                        <c:v>0.89331569652445553</c:v>
                      </c:pt>
                      <c:pt idx="373">
                        <c:v>0.89549446221636986</c:v>
                      </c:pt>
                      <c:pt idx="374">
                        <c:v>0.89682829520413854</c:v>
                      </c:pt>
                      <c:pt idx="375">
                        <c:v>0.89736053026495122</c:v>
                      </c:pt>
                      <c:pt idx="376">
                        <c:v>0.89749530714907388</c:v>
                      </c:pt>
                      <c:pt idx="377">
                        <c:v>0.90007821259125365</c:v>
                      </c:pt>
                      <c:pt idx="378">
                        <c:v>0.90220295298825759</c:v>
                      </c:pt>
                      <c:pt idx="379">
                        <c:v>0.90665078106640606</c:v>
                      </c:pt>
                      <c:pt idx="380">
                        <c:v>0.91040162556958049</c:v>
                      </c:pt>
                      <c:pt idx="381">
                        <c:v>0.91756942679925735</c:v>
                      </c:pt>
                      <c:pt idx="382">
                        <c:v>0.92620144715247565</c:v>
                      </c:pt>
                      <c:pt idx="383">
                        <c:v>0.93262816642158031</c:v>
                      </c:pt>
                      <c:pt idx="384">
                        <c:v>0.93580401379305889</c:v>
                      </c:pt>
                      <c:pt idx="385">
                        <c:v>0.94091999922875569</c:v>
                      </c:pt>
                      <c:pt idx="386">
                        <c:v>0.94315431743239742</c:v>
                      </c:pt>
                      <c:pt idx="387">
                        <c:v>0.94362298209319206</c:v>
                      </c:pt>
                      <c:pt idx="388">
                        <c:v>0.94183022045183862</c:v>
                      </c:pt>
                      <c:pt idx="389">
                        <c:v>0.93971827049567924</c:v>
                      </c:pt>
                      <c:pt idx="390">
                        <c:v>0.94112025553391809</c:v>
                      </c:pt>
                      <c:pt idx="391">
                        <c:v>0.93948498812684389</c:v>
                      </c:pt>
                      <c:pt idx="392">
                        <c:v>0.93894378066722983</c:v>
                      </c:pt>
                      <c:pt idx="393">
                        <c:v>0.94176073208665356</c:v>
                      </c:pt>
                      <c:pt idx="394">
                        <c:v>0.94541459832193253</c:v>
                      </c:pt>
                      <c:pt idx="395">
                        <c:v>0.94963544380061649</c:v>
                      </c:pt>
                      <c:pt idx="396">
                        <c:v>0.95182184557661698</c:v>
                      </c:pt>
                      <c:pt idx="397">
                        <c:v>0.94759928197901344</c:v>
                      </c:pt>
                      <c:pt idx="398">
                        <c:v>0.94917441522390833</c:v>
                      </c:pt>
                      <c:pt idx="399">
                        <c:v>0.94851274853783318</c:v>
                      </c:pt>
                      <c:pt idx="400">
                        <c:v>0.94748092267567641</c:v>
                      </c:pt>
                      <c:pt idx="401">
                        <c:v>0.94601803986684985</c:v>
                      </c:pt>
                      <c:pt idx="402">
                        <c:v>0.94389749931609324</c:v>
                      </c:pt>
                      <c:pt idx="403">
                        <c:v>0.94025050555649226</c:v>
                      </c:pt>
                      <c:pt idx="404">
                        <c:v>0.94083122975125288</c:v>
                      </c:pt>
                      <c:pt idx="405">
                        <c:v>0.93956306708662596</c:v>
                      </c:pt>
                      <c:pt idx="406">
                        <c:v>0.94014722751922553</c:v>
                      </c:pt>
                      <c:pt idx="407">
                        <c:v>0.93744748999052574</c:v>
                      </c:pt>
                      <c:pt idx="408">
                        <c:v>0.9324481457392465</c:v>
                      </c:pt>
                      <c:pt idx="409">
                        <c:v>0.92925607168908464</c:v>
                      </c:pt>
                      <c:pt idx="410">
                        <c:v>0.92783518734273251</c:v>
                      </c:pt>
                      <c:pt idx="411">
                        <c:v>0.92601169046293186</c:v>
                      </c:pt>
                      <c:pt idx="412">
                        <c:v>0.92128724523875849</c:v>
                      </c:pt>
                      <c:pt idx="413">
                        <c:v>0.91608306303186515</c:v>
                      </c:pt>
                      <c:pt idx="414">
                        <c:v>0.9114701046353515</c:v>
                      </c:pt>
                      <c:pt idx="415">
                        <c:v>0.90975752187690373</c:v>
                      </c:pt>
                      <c:pt idx="416">
                        <c:v>0.90627565843566804</c:v>
                      </c:pt>
                      <c:pt idx="417">
                        <c:v>0.90184272072148786</c:v>
                      </c:pt>
                      <c:pt idx="418">
                        <c:v>0.8944870718232889</c:v>
                      </c:pt>
                      <c:pt idx="419">
                        <c:v>0.88900226352622536</c:v>
                      </c:pt>
                      <c:pt idx="420">
                        <c:v>0.88513916858698283</c:v>
                      </c:pt>
                      <c:pt idx="421">
                        <c:v>0.87927007435827786</c:v>
                      </c:pt>
                      <c:pt idx="422">
                        <c:v>0.87219562425655572</c:v>
                      </c:pt>
                      <c:pt idx="423">
                        <c:v>0.86542489939936484</c:v>
                      </c:pt>
                      <c:pt idx="424">
                        <c:v>0.85815744727236221</c:v>
                      </c:pt>
                      <c:pt idx="425">
                        <c:v>0.85087472297718703</c:v>
                      </c:pt>
                      <c:pt idx="426">
                        <c:v>0.84425118364075913</c:v>
                      </c:pt>
                      <c:pt idx="427">
                        <c:v>0.83401004946846191</c:v>
                      </c:pt>
                      <c:pt idx="428">
                        <c:v>0.82556702219637856</c:v>
                      </c:pt>
                      <c:pt idx="429">
                        <c:v>0.81879534282867683</c:v>
                      </c:pt>
                      <c:pt idx="430">
                        <c:v>0.81043077632057969</c:v>
                      </c:pt>
                      <c:pt idx="431">
                        <c:v>0.80129572892817835</c:v>
                      </c:pt>
                      <c:pt idx="432">
                        <c:v>0.79238804593944545</c:v>
                      </c:pt>
                      <c:pt idx="433">
                        <c:v>0.78540351072783932</c:v>
                      </c:pt>
                      <c:pt idx="434">
                        <c:v>0.77707712464017353</c:v>
                      </c:pt>
                      <c:pt idx="435">
                        <c:v>0.76957467202541596</c:v>
                      </c:pt>
                      <c:pt idx="436">
                        <c:v>0.7601498352419408</c:v>
                      </c:pt>
                      <c:pt idx="437">
                        <c:v>0.7518702201693036</c:v>
                      </c:pt>
                      <c:pt idx="438">
                        <c:v>0.74457260551016025</c:v>
                      </c:pt>
                      <c:pt idx="439">
                        <c:v>0.73724482831887606</c:v>
                      </c:pt>
                      <c:pt idx="440">
                        <c:v>0.72743914184159841</c:v>
                      </c:pt>
                      <c:pt idx="441">
                        <c:v>0.71974349629945833</c:v>
                      </c:pt>
                      <c:pt idx="442">
                        <c:v>0.71121723571083451</c:v>
                      </c:pt>
                      <c:pt idx="443">
                        <c:v>0.70209803319291231</c:v>
                      </c:pt>
                      <c:pt idx="444">
                        <c:v>0.69353798293220681</c:v>
                      </c:pt>
                      <c:pt idx="445">
                        <c:v>0.68422367846588017</c:v>
                      </c:pt>
                      <c:pt idx="446">
                        <c:v>0.67641998233391953</c:v>
                      </c:pt>
                      <c:pt idx="447">
                        <c:v>0.66866782976954109</c:v>
                      </c:pt>
                      <c:pt idx="448">
                        <c:v>0.66098612008085844</c:v>
                      </c:pt>
                      <c:pt idx="449">
                        <c:v>0.65250243066101576</c:v>
                      </c:pt>
                      <c:pt idx="450">
                        <c:v>0.64536555557188846</c:v>
                      </c:pt>
                      <c:pt idx="451">
                        <c:v>0.63723980759358945</c:v>
                      </c:pt>
                      <c:pt idx="452">
                        <c:v>0.6294099578736333</c:v>
                      </c:pt>
                      <c:pt idx="453">
                        <c:v>0.62173473885642405</c:v>
                      </c:pt>
                      <c:pt idx="454">
                        <c:v>0.61413435346326029</c:v>
                      </c:pt>
                      <c:pt idx="455">
                        <c:v>0.60584442967710628</c:v>
                      </c:pt>
                      <c:pt idx="456">
                        <c:v>0.59760624036063714</c:v>
                      </c:pt>
                      <c:pt idx="457">
                        <c:v>0.58873597418392698</c:v>
                      </c:pt>
                      <c:pt idx="458">
                        <c:v>0.58096224968200483</c:v>
                      </c:pt>
                      <c:pt idx="459">
                        <c:v>0.5733960357651271</c:v>
                      </c:pt>
                      <c:pt idx="460">
                        <c:v>0.56521817151293929</c:v>
                      </c:pt>
                      <c:pt idx="461">
                        <c:v>0.55778406185075402</c:v>
                      </c:pt>
                      <c:pt idx="462">
                        <c:v>0.55148677420691161</c:v>
                      </c:pt>
                      <c:pt idx="463">
                        <c:v>0.5446545788728262</c:v>
                      </c:pt>
                      <c:pt idx="464">
                        <c:v>0.53808258310398038</c:v>
                      </c:pt>
                      <c:pt idx="465">
                        <c:v>0.53064217367242383</c:v>
                      </c:pt>
                      <c:pt idx="466">
                        <c:v>0.52490766542573941</c:v>
                      </c:pt>
                      <c:pt idx="467">
                        <c:v>0.5183559052797222</c:v>
                      </c:pt>
                      <c:pt idx="468">
                        <c:v>0.510814699538227</c:v>
                      </c:pt>
                      <c:pt idx="469">
                        <c:v>0.50271548695212775</c:v>
                      </c:pt>
                      <c:pt idx="470">
                        <c:v>0.49762088255187242</c:v>
                      </c:pt>
                      <c:pt idx="471">
                        <c:v>0.49252723266212789</c:v>
                      </c:pt>
                      <c:pt idx="472">
                        <c:v>0.48818287352334844</c:v>
                      </c:pt>
                      <c:pt idx="473">
                        <c:v>0.4836955287100535</c:v>
                      </c:pt>
                      <c:pt idx="474">
                        <c:v>0.47854518089596848</c:v>
                      </c:pt>
                      <c:pt idx="475">
                        <c:v>0.47517652240131181</c:v>
                      </c:pt>
                      <c:pt idx="476">
                        <c:v>0.47159768069218055</c:v>
                      </c:pt>
                      <c:pt idx="477">
                        <c:v>0.46740547052881987</c:v>
                      </c:pt>
                      <c:pt idx="478">
                        <c:v>0.46257831997368609</c:v>
                      </c:pt>
                      <c:pt idx="479">
                        <c:v>0.457238979078466</c:v>
                      </c:pt>
                      <c:pt idx="480">
                        <c:v>0.44931367830743141</c:v>
                      </c:pt>
                      <c:pt idx="481">
                        <c:v>0.44554107096461121</c:v>
                      </c:pt>
                      <c:pt idx="482">
                        <c:v>0.44006370784953175</c:v>
                      </c:pt>
                      <c:pt idx="483">
                        <c:v>0.43575542920805987</c:v>
                      </c:pt>
                      <c:pt idx="484">
                        <c:v>0.43109436348180241</c:v>
                      </c:pt>
                      <c:pt idx="485">
                        <c:v>0.42595604250015329</c:v>
                      </c:pt>
                      <c:pt idx="486">
                        <c:v>0.4223623104270538</c:v>
                      </c:pt>
                      <c:pt idx="487">
                        <c:v>0.41947186169829948</c:v>
                      </c:pt>
                      <c:pt idx="488">
                        <c:v>0.4155106430785484</c:v>
                      </c:pt>
                      <c:pt idx="489">
                        <c:v>0.41166969278315607</c:v>
                      </c:pt>
                      <c:pt idx="490">
                        <c:v>0.4086719570729897</c:v>
                      </c:pt>
                      <c:pt idx="491">
                        <c:v>0.40418155782606041</c:v>
                      </c:pt>
                      <c:pt idx="492">
                        <c:v>0.40108283490385321</c:v>
                      </c:pt>
                      <c:pt idx="493">
                        <c:v>0.39715063340362988</c:v>
                      </c:pt>
                      <c:pt idx="494">
                        <c:v>0.39490104303181561</c:v>
                      </c:pt>
                      <c:pt idx="495">
                        <c:v>0.39289771637178345</c:v>
                      </c:pt>
                      <c:pt idx="496">
                        <c:v>0.39210356362681159</c:v>
                      </c:pt>
                      <c:pt idx="497">
                        <c:v>0.38870321538319691</c:v>
                      </c:pt>
                      <c:pt idx="498">
                        <c:v>0.38599507816200229</c:v>
                      </c:pt>
                      <c:pt idx="499">
                        <c:v>0.38523204245968201</c:v>
                      </c:pt>
                      <c:pt idx="500">
                        <c:v>0.38250405141986304</c:v>
                      </c:pt>
                      <c:pt idx="501">
                        <c:v>0.38077829641636673</c:v>
                      </c:pt>
                      <c:pt idx="502">
                        <c:v>0.3772981510940504</c:v>
                      </c:pt>
                      <c:pt idx="503">
                        <c:v>0.37351809856924606</c:v>
                      </c:pt>
                      <c:pt idx="504">
                        <c:v>0.37210981376163627</c:v>
                      </c:pt>
                      <c:pt idx="505">
                        <c:v>0.37094760176370639</c:v>
                      </c:pt>
                      <c:pt idx="506">
                        <c:v>0.36742488527260919</c:v>
                      </c:pt>
                      <c:pt idx="507">
                        <c:v>0.36731492566176693</c:v>
                      </c:pt>
                      <c:pt idx="508">
                        <c:v>0.36568614892616613</c:v>
                      </c:pt>
                      <c:pt idx="509">
                        <c:v>0.36388804202595237</c:v>
                      </c:pt>
                      <c:pt idx="510">
                        <c:v>0.36207065401342087</c:v>
                      </c:pt>
                      <c:pt idx="511">
                        <c:v>0.36014349729214912</c:v>
                      </c:pt>
                      <c:pt idx="512">
                        <c:v>0.35798057647471404</c:v>
                      </c:pt>
                      <c:pt idx="513">
                        <c:v>0.35650604863765584</c:v>
                      </c:pt>
                      <c:pt idx="514">
                        <c:v>0.35357302874012059</c:v>
                      </c:pt>
                      <c:pt idx="515">
                        <c:v>0.35189576287057212</c:v>
                      </c:pt>
                      <c:pt idx="516">
                        <c:v>0.35153667601641536</c:v>
                      </c:pt>
                      <c:pt idx="517">
                        <c:v>0.35029409423347746</c:v>
                      </c:pt>
                      <c:pt idx="518">
                        <c:v>0.34953277665007665</c:v>
                      </c:pt>
                      <c:pt idx="519">
                        <c:v>0.34902535886254427</c:v>
                      </c:pt>
                      <c:pt idx="520">
                        <c:v>0.34868498041439883</c:v>
                      </c:pt>
                      <c:pt idx="521">
                        <c:v>0.3493067485611232</c:v>
                      </c:pt>
                      <c:pt idx="522">
                        <c:v>0.34903986742230808</c:v>
                      </c:pt>
                      <c:pt idx="523">
                        <c:v>0.34741758135818063</c:v>
                      </c:pt>
                      <c:pt idx="524">
                        <c:v>0.34714516405840312</c:v>
                      </c:pt>
                      <c:pt idx="525">
                        <c:v>0.34604365892895911</c:v>
                      </c:pt>
                      <c:pt idx="526">
                        <c:v>0.34542360890115414</c:v>
                      </c:pt>
                      <c:pt idx="527">
                        <c:v>0.34464052847810744</c:v>
                      </c:pt>
                      <c:pt idx="528">
                        <c:v>0.34188600204608877</c:v>
                      </c:pt>
                      <c:pt idx="529">
                        <c:v>0.34136312118828172</c:v>
                      </c:pt>
                      <c:pt idx="530">
                        <c:v>0.34039811106187962</c:v>
                      </c:pt>
                      <c:pt idx="531">
                        <c:v>0.33919256428676026</c:v>
                      </c:pt>
                      <c:pt idx="532">
                        <c:v>0.3374454282478222</c:v>
                      </c:pt>
                      <c:pt idx="533">
                        <c:v>0.33602988916033055</c:v>
                      </c:pt>
                      <c:pt idx="534">
                        <c:v>0.33456051568003053</c:v>
                      </c:pt>
                      <c:pt idx="535">
                        <c:v>0.33373371867558999</c:v>
                      </c:pt>
                      <c:pt idx="536">
                        <c:v>0.33126344547368258</c:v>
                      </c:pt>
                      <c:pt idx="537">
                        <c:v>0.3296396321927379</c:v>
                      </c:pt>
                      <c:pt idx="538">
                        <c:v>0.3285226639930191</c:v>
                      </c:pt>
                      <c:pt idx="539">
                        <c:v>0.32826208262357526</c:v>
                      </c:pt>
                      <c:pt idx="540">
                        <c:v>0.3271218243673934</c:v>
                      </c:pt>
                      <c:pt idx="541">
                        <c:v>0.32583170796101862</c:v>
                      </c:pt>
                      <c:pt idx="542">
                        <c:v>0.32534223497108888</c:v>
                      </c:pt>
                      <c:pt idx="543">
                        <c:v>0.32398912087100235</c:v>
                      </c:pt>
                      <c:pt idx="544">
                        <c:v>0.32310696225693636</c:v>
                      </c:pt>
                      <c:pt idx="545">
                        <c:v>0.32275913862680689</c:v>
                      </c:pt>
                      <c:pt idx="546">
                        <c:v>0.32191286960794629</c:v>
                      </c:pt>
                      <c:pt idx="547">
                        <c:v>0.32120195017951481</c:v>
                      </c:pt>
                      <c:pt idx="548">
                        <c:v>0.32110019935906536</c:v>
                      </c:pt>
                      <c:pt idx="549">
                        <c:v>0.31935554504745539</c:v>
                      </c:pt>
                      <c:pt idx="550">
                        <c:v>0.31871258676739178</c:v>
                      </c:pt>
                      <c:pt idx="551">
                        <c:v>0.31840122543877414</c:v>
                      </c:pt>
                      <c:pt idx="552">
                        <c:v>0.31560431874007677</c:v>
                      </c:pt>
                      <c:pt idx="553">
                        <c:v>0.31405209374744075</c:v>
                      </c:pt>
                      <c:pt idx="554">
                        <c:v>0.31239391808810785</c:v>
                      </c:pt>
                      <c:pt idx="555">
                        <c:v>0.30980127663871798</c:v>
                      </c:pt>
                      <c:pt idx="556">
                        <c:v>0.30838191950918309</c:v>
                      </c:pt>
                      <c:pt idx="557">
                        <c:v>0.30672488926246316</c:v>
                      </c:pt>
                      <c:pt idx="558">
                        <c:v>0.304259770417314</c:v>
                      </c:pt>
                      <c:pt idx="559">
                        <c:v>0.30423266231880769</c:v>
                      </c:pt>
                      <c:pt idx="560">
                        <c:v>0.30266230162646685</c:v>
                      </c:pt>
                      <c:pt idx="561">
                        <c:v>0.30149398076126804</c:v>
                      </c:pt>
                      <c:pt idx="562">
                        <c:v>0.30144663703993307</c:v>
                      </c:pt>
                      <c:pt idx="563">
                        <c:v>0.30091363837071172</c:v>
                      </c:pt>
                      <c:pt idx="564">
                        <c:v>0.30010936781432562</c:v>
                      </c:pt>
                      <c:pt idx="565">
                        <c:v>0.29995149177584196</c:v>
                      </c:pt>
                      <c:pt idx="566">
                        <c:v>0.29885724092627991</c:v>
                      </c:pt>
                      <c:pt idx="567">
                        <c:v>0.29797909125635924</c:v>
                      </c:pt>
                      <c:pt idx="568">
                        <c:v>0.29625696339280383</c:v>
                      </c:pt>
                      <c:pt idx="569">
                        <c:v>0.29508864252760503</c:v>
                      </c:pt>
                      <c:pt idx="570">
                        <c:v>0.29383498842274203</c:v>
                      </c:pt>
                      <c:pt idx="571">
                        <c:v>0.29317962150603816</c:v>
                      </c:pt>
                      <c:pt idx="572">
                        <c:v>0.29280106263746147</c:v>
                      </c:pt>
                      <c:pt idx="573">
                        <c:v>0.29124368328806738</c:v>
                      </c:pt>
                      <c:pt idx="574">
                        <c:v>0.2899419218534609</c:v>
                      </c:pt>
                      <c:pt idx="575">
                        <c:v>0.28915960503882282</c:v>
                      </c:pt>
                      <c:pt idx="576">
                        <c:v>0.28756079993326061</c:v>
                      </c:pt>
                      <c:pt idx="577">
                        <c:v>0.28649690251794152</c:v>
                      </c:pt>
                      <c:pt idx="578">
                        <c:v>0.28479749200454268</c:v>
                      </c:pt>
                      <c:pt idx="579">
                        <c:v>0.28289725247967523</c:v>
                      </c:pt>
                      <c:pt idx="580">
                        <c:v>0.28193033333225154</c:v>
                      </c:pt>
                      <c:pt idx="581">
                        <c:v>0.28066293427603334</c:v>
                      </c:pt>
                      <c:pt idx="582">
                        <c:v>0.28026032174258503</c:v>
                      </c:pt>
                      <c:pt idx="583">
                        <c:v>0.27931955618315679</c:v>
                      </c:pt>
                      <c:pt idx="584">
                        <c:v>0.27871821456136331</c:v>
                      </c:pt>
                      <c:pt idx="585">
                        <c:v>0.27861951817454833</c:v>
                      </c:pt>
                      <c:pt idx="586">
                        <c:v>0.27755982060547657</c:v>
                      </c:pt>
                      <c:pt idx="587">
                        <c:v>0.2764109717546977</c:v>
                      </c:pt>
                      <c:pt idx="588">
                        <c:v>0.2759699878987158</c:v>
                      </c:pt>
                      <c:pt idx="589">
                        <c:v>0.27460427425988687</c:v>
                      </c:pt>
                      <c:pt idx="590">
                        <c:v>0.27394375298642476</c:v>
                      </c:pt>
                      <c:pt idx="591">
                        <c:v>0.27344988924814545</c:v>
                      </c:pt>
                      <c:pt idx="592">
                        <c:v>0.27247686123345294</c:v>
                      </c:pt>
                      <c:pt idx="593">
                        <c:v>0.27171840718158441</c:v>
                      </c:pt>
                      <c:pt idx="594">
                        <c:v>0.27102848698439008</c:v>
                      </c:pt>
                      <c:pt idx="595">
                        <c:v>0.27104719539040156</c:v>
                      </c:pt>
                      <c:pt idx="596">
                        <c:v>0.27151261471545945</c:v>
                      </c:pt>
                      <c:pt idx="597">
                        <c:v>0.27133087591420635</c:v>
                      </c:pt>
                      <c:pt idx="598">
                        <c:v>0.27031852206646945</c:v>
                      </c:pt>
                      <c:pt idx="599">
                        <c:v>0.26958641250469856</c:v>
                      </c:pt>
                      <c:pt idx="600">
                        <c:v>0.26910763003248966</c:v>
                      </c:pt>
                      <c:pt idx="601">
                        <c:v>0.26954441404222407</c:v>
                      </c:pt>
                      <c:pt idx="602">
                        <c:v>0.26872143507982665</c:v>
                      </c:pt>
                      <c:pt idx="603">
                        <c:v>0.26780052333902288</c:v>
                      </c:pt>
                      <c:pt idx="604">
                        <c:v>0.26819168174634189</c:v>
                      </c:pt>
                      <c:pt idx="605">
                        <c:v>0.26848051662690497</c:v>
                      </c:pt>
                      <c:pt idx="606">
                        <c:v>0.26860441209120461</c:v>
                      </c:pt>
                      <c:pt idx="607">
                        <c:v>0.26838907451997196</c:v>
                      </c:pt>
                      <c:pt idx="608">
                        <c:v>0.26852270599148165</c:v>
                      </c:pt>
                      <c:pt idx="609">
                        <c:v>0.26939150145839669</c:v>
                      </c:pt>
                      <c:pt idx="610">
                        <c:v>0.26965819169510957</c:v>
                      </c:pt>
                      <c:pt idx="611">
                        <c:v>0.27004056860572934</c:v>
                      </c:pt>
                      <c:pt idx="612">
                        <c:v>0.27035460256377714</c:v>
                      </c:pt>
                      <c:pt idx="613">
                        <c:v>0.27052985069355689</c:v>
                      </c:pt>
                      <c:pt idx="614">
                        <c:v>0.27229474062799541</c:v>
                      </c:pt>
                      <c:pt idx="615">
                        <c:v>0.27360299273407507</c:v>
                      </c:pt>
                      <c:pt idx="616">
                        <c:v>0.27386491041823408</c:v>
                      </c:pt>
                      <c:pt idx="617">
                        <c:v>0.2741285462213125</c:v>
                      </c:pt>
                      <c:pt idx="618">
                        <c:v>0.27482381167736702</c:v>
                      </c:pt>
                      <c:pt idx="619">
                        <c:v>0.27496221570143065</c:v>
                      </c:pt>
                      <c:pt idx="620">
                        <c:v>0.27630654830481799</c:v>
                      </c:pt>
                      <c:pt idx="621">
                        <c:v>0.27738800871353553</c:v>
                      </c:pt>
                      <c:pt idx="622">
                        <c:v>0.2776125095856718</c:v>
                      </c:pt>
                      <c:pt idx="623">
                        <c:v>0.27815161712216235</c:v>
                      </c:pt>
                      <c:pt idx="624">
                        <c:v>0.27979184798389245</c:v>
                      </c:pt>
                      <c:pt idx="625">
                        <c:v>0.28038956246574503</c:v>
                      </c:pt>
                      <c:pt idx="626">
                        <c:v>0.28210729958095088</c:v>
                      </c:pt>
                      <c:pt idx="627">
                        <c:v>0.28251964812160923</c:v>
                      </c:pt>
                      <c:pt idx="628">
                        <c:v>0.28293428748749361</c:v>
                      </c:pt>
                      <c:pt idx="629">
                        <c:v>0.28388975250878767</c:v>
                      </c:pt>
                      <c:pt idx="630">
                        <c:v>0.28490019733550298</c:v>
                      </c:pt>
                      <c:pt idx="631">
                        <c:v>0.28612712514606403</c:v>
                      </c:pt>
                      <c:pt idx="632">
                        <c:v>0.28670708573241599</c:v>
                      </c:pt>
                      <c:pt idx="633">
                        <c:v>0.28765911451587134</c:v>
                      </c:pt>
                      <c:pt idx="634">
                        <c:v>0.28869189488853902</c:v>
                      </c:pt>
                      <c:pt idx="635">
                        <c:v>0.29026569181871859</c:v>
                      </c:pt>
                      <c:pt idx="636">
                        <c:v>0.2907167934861149</c:v>
                      </c:pt>
                      <c:pt idx="637">
                        <c:v>0.29180321734948855</c:v>
                      </c:pt>
                      <c:pt idx="638">
                        <c:v>0.29245075728000397</c:v>
                      </c:pt>
                      <c:pt idx="639">
                        <c:v>0.29348315584846729</c:v>
                      </c:pt>
                      <c:pt idx="640">
                        <c:v>0.29452166328419965</c:v>
                      </c:pt>
                      <c:pt idx="641">
                        <c:v>0.29575794529776622</c:v>
                      </c:pt>
                      <c:pt idx="642">
                        <c:v>0.29566173063827933</c:v>
                      </c:pt>
                      <c:pt idx="643">
                        <c:v>0.29756025204422754</c:v>
                      </c:pt>
                      <c:pt idx="644">
                        <c:v>0.29876808964457274</c:v>
                      </c:pt>
                      <c:pt idx="645">
                        <c:v>0.30002937983352196</c:v>
                      </c:pt>
                      <c:pt idx="646">
                        <c:v>0.30132789593239173</c:v>
                      </c:pt>
                      <c:pt idx="647">
                        <c:v>0.30299809842416042</c:v>
                      </c:pt>
                      <c:pt idx="648">
                        <c:v>0.30376743389585181</c:v>
                      </c:pt>
                      <c:pt idx="649">
                        <c:v>0.30559054897144822</c:v>
                      </c:pt>
                      <c:pt idx="650">
                        <c:v>0.30622491665691476</c:v>
                      </c:pt>
                      <c:pt idx="651">
                        <c:v>0.30747704354496047</c:v>
                      </c:pt>
                      <c:pt idx="652">
                        <c:v>0.30857759416389374</c:v>
                      </c:pt>
                      <c:pt idx="653">
                        <c:v>0.30894259898321724</c:v>
                      </c:pt>
                      <c:pt idx="654">
                        <c:v>0.30940553658094727</c:v>
                      </c:pt>
                      <c:pt idx="655">
                        <c:v>0.31034210229412784</c:v>
                      </c:pt>
                      <c:pt idx="656">
                        <c:v>0.30994750764897</c:v>
                      </c:pt>
                      <c:pt idx="657">
                        <c:v>0.31032644832175105</c:v>
                      </c:pt>
                      <c:pt idx="658">
                        <c:v>0.31078213163959906</c:v>
                      </c:pt>
                      <c:pt idx="659">
                        <c:v>0.31123934217426424</c:v>
                      </c:pt>
                      <c:pt idx="660">
                        <c:v>0.31221981537094096</c:v>
                      </c:pt>
                      <c:pt idx="661">
                        <c:v>0.31266671719208972</c:v>
                      </c:pt>
                      <c:pt idx="662">
                        <c:v>0.31310121037659827</c:v>
                      </c:pt>
                      <c:pt idx="663">
                        <c:v>0.31466546220167013</c:v>
                      </c:pt>
                      <c:pt idx="664">
                        <c:v>0.31539928988236043</c:v>
                      </c:pt>
                      <c:pt idx="665">
                        <c:v>0.3160546567990643</c:v>
                      </c:pt>
                      <c:pt idx="666">
                        <c:v>0.31693204286057636</c:v>
                      </c:pt>
                      <c:pt idx="667">
                        <c:v>0.31773745882957544</c:v>
                      </c:pt>
                      <c:pt idx="668">
                        <c:v>0.31793103356116231</c:v>
                      </c:pt>
                      <c:pt idx="669">
                        <c:v>0.31979920153286751</c:v>
                      </c:pt>
                      <c:pt idx="670">
                        <c:v>0.32097916742629801</c:v>
                      </c:pt>
                      <c:pt idx="671">
                        <c:v>0.32186915302655239</c:v>
                      </c:pt>
                      <c:pt idx="672">
                        <c:v>0.32288131597218711</c:v>
                      </c:pt>
                      <c:pt idx="673">
                        <c:v>0.32318714113984209</c:v>
                      </c:pt>
                      <c:pt idx="674">
                        <c:v>0.32360712576458678</c:v>
                      </c:pt>
                      <c:pt idx="675">
                        <c:v>0.32591074143131149</c:v>
                      </c:pt>
                      <c:pt idx="676">
                        <c:v>0.3259962655730777</c:v>
                      </c:pt>
                      <c:pt idx="677">
                        <c:v>0.32620778510226722</c:v>
                      </c:pt>
                      <c:pt idx="678">
                        <c:v>0.32617399543018555</c:v>
                      </c:pt>
                      <c:pt idx="679">
                        <c:v>0.32669687628799271</c:v>
                      </c:pt>
                      <c:pt idx="680">
                        <c:v>0.3279988286247012</c:v>
                      </c:pt>
                      <c:pt idx="681">
                        <c:v>0.3287496465924834</c:v>
                      </c:pt>
                      <c:pt idx="682">
                        <c:v>0.32893062178532789</c:v>
                      </c:pt>
                      <c:pt idx="683">
                        <c:v>0.32954589926057887</c:v>
                      </c:pt>
                      <c:pt idx="684">
                        <c:v>0.33049888255454507</c:v>
                      </c:pt>
                      <c:pt idx="685">
                        <c:v>0.33226300888057497</c:v>
                      </c:pt>
                      <c:pt idx="686">
                        <c:v>0.3335628612941598</c:v>
                      </c:pt>
                      <c:pt idx="687">
                        <c:v>0.33426652644270927</c:v>
                      </c:pt>
                      <c:pt idx="688">
                        <c:v>0.33566927508935657</c:v>
                      </c:pt>
                      <c:pt idx="689">
                        <c:v>0.33595581914469369</c:v>
                      </c:pt>
                      <c:pt idx="690">
                        <c:v>0.33720126445916387</c:v>
                      </c:pt>
                      <c:pt idx="691">
                        <c:v>0.33728907942615594</c:v>
                      </c:pt>
                      <c:pt idx="692">
                        <c:v>0.33699413567832387</c:v>
                      </c:pt>
                      <c:pt idx="693">
                        <c:v>0.33601385338374934</c:v>
                      </c:pt>
                      <c:pt idx="694">
                        <c:v>0.3355123535613837</c:v>
                      </c:pt>
                      <c:pt idx="695">
                        <c:v>0.3353964759853747</c:v>
                      </c:pt>
                      <c:pt idx="696">
                        <c:v>0.33531763341718401</c:v>
                      </c:pt>
                      <c:pt idx="697">
                        <c:v>0.33530007042378557</c:v>
                      </c:pt>
                      <c:pt idx="698">
                        <c:v>0.33651134426196966</c:v>
                      </c:pt>
                      <c:pt idx="699">
                        <c:v>0.33727667078951579</c:v>
                      </c:pt>
                      <c:pt idx="700">
                        <c:v>0.33861279460251037</c:v>
                      </c:pt>
                      <c:pt idx="701">
                        <c:v>0.33988916605752995</c:v>
                      </c:pt>
                      <c:pt idx="702">
                        <c:v>0.3411859640374803</c:v>
                      </c:pt>
                      <c:pt idx="703">
                        <c:v>0.34211603907918753</c:v>
                      </c:pt>
                      <c:pt idx="704">
                        <c:v>0.34357376753125601</c:v>
                      </c:pt>
                      <c:pt idx="705">
                        <c:v>0.34430377716990307</c:v>
                      </c:pt>
                      <c:pt idx="706">
                        <c:v>0.34538523757862072</c:v>
                      </c:pt>
                      <c:pt idx="707">
                        <c:v>0.34606523086650282</c:v>
                      </c:pt>
                      <c:pt idx="708">
                        <c:v>0.34669539870572202</c:v>
                      </c:pt>
                      <c:pt idx="709">
                        <c:v>0.34651995967383992</c:v>
                      </c:pt>
                      <c:pt idx="710">
                        <c:v>0.34717895373048485</c:v>
                      </c:pt>
                      <c:pt idx="711">
                        <c:v>0.34654191341558804</c:v>
                      </c:pt>
                      <c:pt idx="712">
                        <c:v>0.34672193409792174</c:v>
                      </c:pt>
                      <c:pt idx="713">
                        <c:v>0.34816477218602188</c:v>
                      </c:pt>
                      <c:pt idx="714">
                        <c:v>0.34870254340779727</c:v>
                      </c:pt>
                      <c:pt idx="715">
                        <c:v>0.34922771509083034</c:v>
                      </c:pt>
                      <c:pt idx="716">
                        <c:v>0.34988155479071692</c:v>
                      </c:pt>
                      <c:pt idx="717">
                        <c:v>0.35105617542528694</c:v>
                      </c:pt>
                      <c:pt idx="718">
                        <c:v>0.35250092253440868</c:v>
                      </c:pt>
                      <c:pt idx="719">
                        <c:v>0.35350697661277442</c:v>
                      </c:pt>
                      <c:pt idx="720">
                        <c:v>0.35416654337572578</c:v>
                      </c:pt>
                      <c:pt idx="721">
                        <c:v>0.35588389868672726</c:v>
                      </c:pt>
                      <c:pt idx="722">
                        <c:v>0.35805063754620547</c:v>
                      </c:pt>
                      <c:pt idx="723">
                        <c:v>0.36001005672274167</c:v>
                      </c:pt>
                      <c:pt idx="724">
                        <c:v>0.36172722113164096</c:v>
                      </c:pt>
                      <c:pt idx="725">
                        <c:v>0.36412399702421805</c:v>
                      </c:pt>
                      <c:pt idx="726">
                        <c:v>0.36616932214672471</c:v>
                      </c:pt>
                      <c:pt idx="727">
                        <c:v>0.36787865956943561</c:v>
                      </c:pt>
                      <c:pt idx="728">
                        <c:v>0.37004310760368808</c:v>
                      </c:pt>
                      <c:pt idx="729">
                        <c:v>0.37257485128248991</c:v>
                      </c:pt>
                      <c:pt idx="730">
                        <c:v>0.3749084385792531</c:v>
                      </c:pt>
                      <c:pt idx="731">
                        <c:v>0.37721759040694031</c:v>
                      </c:pt>
                      <c:pt idx="732">
                        <c:v>0.37868104592207341</c:v>
                      </c:pt>
                      <c:pt idx="733">
                        <c:v>0.38118949954441222</c:v>
                      </c:pt>
                      <c:pt idx="734">
                        <c:v>0.3842635960954412</c:v>
                      </c:pt>
                      <c:pt idx="735">
                        <c:v>0.38656014838438602</c:v>
                      </c:pt>
                      <c:pt idx="736">
                        <c:v>0.38853732145642278</c:v>
                      </c:pt>
                      <c:pt idx="737">
                        <c:v>0.39110323661151059</c:v>
                      </c:pt>
                      <c:pt idx="738">
                        <c:v>0.39354143826025578</c:v>
                      </c:pt>
                      <c:pt idx="739">
                        <c:v>0.39637767079199754</c:v>
                      </c:pt>
                      <c:pt idx="740">
                        <c:v>0.3989831026822318</c:v>
                      </c:pt>
                      <c:pt idx="741">
                        <c:v>0.4010755806239712</c:v>
                      </c:pt>
                      <c:pt idx="742">
                        <c:v>0.40309322494166511</c:v>
                      </c:pt>
                      <c:pt idx="743">
                        <c:v>0.40541478540599252</c:v>
                      </c:pt>
                      <c:pt idx="744">
                        <c:v>0.40785107803371606</c:v>
                      </c:pt>
                      <c:pt idx="745">
                        <c:v>0.41001514426376418</c:v>
                      </c:pt>
                      <c:pt idx="746">
                        <c:v>0.4127899063186114</c:v>
                      </c:pt>
                      <c:pt idx="747">
                        <c:v>0.41422033577007139</c:v>
                      </c:pt>
                      <c:pt idx="748">
                        <c:v>0.41610167598682551</c:v>
                      </c:pt>
                      <c:pt idx="749">
                        <c:v>0.41868019068065582</c:v>
                      </c:pt>
                      <c:pt idx="750">
                        <c:v>0.42065450022116019</c:v>
                      </c:pt>
                      <c:pt idx="751">
                        <c:v>0.42308525668792107</c:v>
                      </c:pt>
                      <c:pt idx="752">
                        <c:v>0.42510843716657765</c:v>
                      </c:pt>
                      <c:pt idx="753">
                        <c:v>0.42720836029030107</c:v>
                      </c:pt>
                      <c:pt idx="754">
                        <c:v>0.42979546557872839</c:v>
                      </c:pt>
                      <c:pt idx="755">
                        <c:v>0.43259256317952799</c:v>
                      </c:pt>
                      <c:pt idx="756">
                        <c:v>0.43413696118597556</c:v>
                      </c:pt>
                      <c:pt idx="757">
                        <c:v>0.43606335429883852</c:v>
                      </c:pt>
                      <c:pt idx="758">
                        <c:v>0.43784141647832592</c:v>
                      </c:pt>
                      <c:pt idx="759">
                        <c:v>0.44015438634805615</c:v>
                      </c:pt>
                      <c:pt idx="760">
                        <c:v>0.4426523403547763</c:v>
                      </c:pt>
                      <c:pt idx="761">
                        <c:v>0.44439527654746686</c:v>
                      </c:pt>
                      <c:pt idx="762">
                        <c:v>0.44630181584170558</c:v>
                      </c:pt>
                      <c:pt idx="763">
                        <c:v>0.44864189380994213</c:v>
                      </c:pt>
                      <c:pt idx="764">
                        <c:v>0.45071871777930456</c:v>
                      </c:pt>
                      <c:pt idx="765">
                        <c:v>0.45319719977160483</c:v>
                      </c:pt>
                      <c:pt idx="766">
                        <c:v>0.45508808509346665</c:v>
                      </c:pt>
                      <c:pt idx="767">
                        <c:v>0.4556082933218436</c:v>
                      </c:pt>
                      <c:pt idx="768">
                        <c:v>0.45721836165143304</c:v>
                      </c:pt>
                      <c:pt idx="769">
                        <c:v>0.45792126319157395</c:v>
                      </c:pt>
                      <c:pt idx="770">
                        <c:v>0.45932897529287736</c:v>
                      </c:pt>
                      <c:pt idx="771">
                        <c:v>0.46027814054480026</c:v>
                      </c:pt>
                      <c:pt idx="772">
                        <c:v>0.4601981525639966</c:v>
                      </c:pt>
                      <c:pt idx="773">
                        <c:v>0.46079720336056434</c:v>
                      </c:pt>
                      <c:pt idx="774">
                        <c:v>0.46121298813906159</c:v>
                      </c:pt>
                      <c:pt idx="775">
                        <c:v>0.46197125128882788</c:v>
                      </c:pt>
                      <c:pt idx="776">
                        <c:v>0.4625764109526645</c:v>
                      </c:pt>
                      <c:pt idx="777">
                        <c:v>0.46318767948377015</c:v>
                      </c:pt>
                      <c:pt idx="778">
                        <c:v>0.46357272902382018</c:v>
                      </c:pt>
                      <c:pt idx="779">
                        <c:v>0.4642903300258272</c:v>
                      </c:pt>
                      <c:pt idx="780">
                        <c:v>0.46427925770390216</c:v>
                      </c:pt>
                      <c:pt idx="781">
                        <c:v>0.46475899468662185</c:v>
                      </c:pt>
                      <c:pt idx="782">
                        <c:v>0.46491477080198168</c:v>
                      </c:pt>
                      <c:pt idx="783">
                        <c:v>0.46473933177009974</c:v>
                      </c:pt>
                      <c:pt idx="784">
                        <c:v>0.46512323589753674</c:v>
                      </c:pt>
                      <c:pt idx="785">
                        <c:v>0.46550733092707608</c:v>
                      </c:pt>
                      <c:pt idx="786">
                        <c:v>0.46572285940041092</c:v>
                      </c:pt>
                      <c:pt idx="787">
                        <c:v>0.46644828738860622</c:v>
                      </c:pt>
                      <c:pt idx="788">
                        <c:v>0.466680615246931</c:v>
                      </c:pt>
                      <c:pt idx="789">
                        <c:v>0.46722258631495373</c:v>
                      </c:pt>
                      <c:pt idx="790">
                        <c:v>0.46776455738297662</c:v>
                      </c:pt>
                      <c:pt idx="791">
                        <c:v>0.46753222952465195</c:v>
                      </c:pt>
                      <c:pt idx="792">
                        <c:v>0.46699942175753256</c:v>
                      </c:pt>
                      <c:pt idx="793">
                        <c:v>0.46611382690562786</c:v>
                      </c:pt>
                      <c:pt idx="794">
                        <c:v>0.46581086526950516</c:v>
                      </c:pt>
                      <c:pt idx="795">
                        <c:v>0.4659490783914666</c:v>
                      </c:pt>
                      <c:pt idx="796">
                        <c:v>0.4652570582711486</c:v>
                      </c:pt>
                      <c:pt idx="797">
                        <c:v>0.46462555411721435</c:v>
                      </c:pt>
                      <c:pt idx="798">
                        <c:v>0.46426990350089647</c:v>
                      </c:pt>
                      <c:pt idx="799">
                        <c:v>0.46472310509141634</c:v>
                      </c:pt>
                      <c:pt idx="800">
                        <c:v>0.46581487421365048</c:v>
                      </c:pt>
                      <c:pt idx="801">
                        <c:v>0.46556593787243805</c:v>
                      </c:pt>
                      <c:pt idx="802">
                        <c:v>0.46568105184003861</c:v>
                      </c:pt>
                      <c:pt idx="803">
                        <c:v>0.46642728815736906</c:v>
                      </c:pt>
                      <c:pt idx="804">
                        <c:v>0.46699789454071533</c:v>
                      </c:pt>
                      <c:pt idx="805">
                        <c:v>0.46733025510057014</c:v>
                      </c:pt>
                      <c:pt idx="806">
                        <c:v>0.46696601388965525</c:v>
                      </c:pt>
                      <c:pt idx="807">
                        <c:v>0.46583988238903296</c:v>
                      </c:pt>
                      <c:pt idx="808">
                        <c:v>0.46448905911417226</c:v>
                      </c:pt>
                      <c:pt idx="809">
                        <c:v>0.46362789973134355</c:v>
                      </c:pt>
                      <c:pt idx="810">
                        <c:v>0.46242979813820823</c:v>
                      </c:pt>
                      <c:pt idx="811">
                        <c:v>0.46198747796751116</c:v>
                      </c:pt>
                      <c:pt idx="812">
                        <c:v>0.46082984762003304</c:v>
                      </c:pt>
                      <c:pt idx="813">
                        <c:v>0.46014164554175829</c:v>
                      </c:pt>
                      <c:pt idx="814">
                        <c:v>0.45974762360290689</c:v>
                      </c:pt>
                      <c:pt idx="815">
                        <c:v>0.46022449705409424</c:v>
                      </c:pt>
                      <c:pt idx="816">
                        <c:v>0.45995990674050513</c:v>
                      </c:pt>
                      <c:pt idx="817">
                        <c:v>0.46071606996714765</c:v>
                      </c:pt>
                      <c:pt idx="818">
                        <c:v>0.46016989905287742</c:v>
                      </c:pt>
                      <c:pt idx="819">
                        <c:v>0.46007769333753584</c:v>
                      </c:pt>
                      <c:pt idx="820">
                        <c:v>0.46017047175918385</c:v>
                      </c:pt>
                      <c:pt idx="821">
                        <c:v>0.46061947350345639</c:v>
                      </c:pt>
                      <c:pt idx="822">
                        <c:v>0.46083500197679134</c:v>
                      </c:pt>
                      <c:pt idx="823">
                        <c:v>0.46168737986292091</c:v>
                      </c:pt>
                      <c:pt idx="824">
                        <c:v>0.46146077906766086</c:v>
                      </c:pt>
                      <c:pt idx="825">
                        <c:v>0.4616745894220764</c:v>
                      </c:pt>
                      <c:pt idx="826">
                        <c:v>0.46215356279638747</c:v>
                      </c:pt>
                      <c:pt idx="827">
                        <c:v>0.46357501984904603</c:v>
                      </c:pt>
                      <c:pt idx="828">
                        <c:v>0.46443140667932092</c:v>
                      </c:pt>
                      <c:pt idx="829">
                        <c:v>0.46620965976091039</c:v>
                      </c:pt>
                      <c:pt idx="830">
                        <c:v>0.46733980020567795</c:v>
                      </c:pt>
                      <c:pt idx="831">
                        <c:v>0.46879065618206872</c:v>
                      </c:pt>
                      <c:pt idx="832">
                        <c:v>0.47098221231482734</c:v>
                      </c:pt>
                      <c:pt idx="833">
                        <c:v>0.47335302552151121</c:v>
                      </c:pt>
                      <c:pt idx="834">
                        <c:v>0.47524811068962053</c:v>
                      </c:pt>
                      <c:pt idx="835">
                        <c:v>0.47770463894017262</c:v>
                      </c:pt>
                      <c:pt idx="836">
                        <c:v>0.47977172690232522</c:v>
                      </c:pt>
                      <c:pt idx="837">
                        <c:v>0.48183652403925176</c:v>
                      </c:pt>
                      <c:pt idx="838">
                        <c:v>0.48383794167826238</c:v>
                      </c:pt>
                      <c:pt idx="839">
                        <c:v>0.48736027636515528</c:v>
                      </c:pt>
                      <c:pt idx="840">
                        <c:v>0.4901001033353079</c:v>
                      </c:pt>
                      <c:pt idx="841">
                        <c:v>0.49317248176741746</c:v>
                      </c:pt>
                      <c:pt idx="842">
                        <c:v>0.49729921250973841</c:v>
                      </c:pt>
                      <c:pt idx="843">
                        <c:v>0.50072456892873574</c:v>
                      </c:pt>
                      <c:pt idx="844">
                        <c:v>0.50507923678103162</c:v>
                      </c:pt>
                      <c:pt idx="845">
                        <c:v>0.50989588772054695</c:v>
                      </c:pt>
                      <c:pt idx="846">
                        <c:v>0.51435784255425487</c:v>
                      </c:pt>
                      <c:pt idx="847">
                        <c:v>0.51940033068062141</c:v>
                      </c:pt>
                      <c:pt idx="848">
                        <c:v>0.52460775822325123</c:v>
                      </c:pt>
                      <c:pt idx="849">
                        <c:v>0.52885590270254379</c:v>
                      </c:pt>
                      <c:pt idx="850">
                        <c:v>0.53417825331067204</c:v>
                      </c:pt>
                      <c:pt idx="851">
                        <c:v>0.53992707921501826</c:v>
                      </c:pt>
                      <c:pt idx="852">
                        <c:v>0.54483937210771383</c:v>
                      </c:pt>
                      <c:pt idx="853">
                        <c:v>0.54881509928722882</c:v>
                      </c:pt>
                      <c:pt idx="854">
                        <c:v>0.5539927461019224</c:v>
                      </c:pt>
                      <c:pt idx="855">
                        <c:v>0.55823917246229549</c:v>
                      </c:pt>
                      <c:pt idx="856">
                        <c:v>0.56333014972260975</c:v>
                      </c:pt>
                      <c:pt idx="857">
                        <c:v>0.5675815395376389</c:v>
                      </c:pt>
                      <c:pt idx="858">
                        <c:v>0.57056801202377805</c:v>
                      </c:pt>
                      <c:pt idx="859">
                        <c:v>0.57536022749421711</c:v>
                      </c:pt>
                      <c:pt idx="860">
                        <c:v>0.57981702797116697</c:v>
                      </c:pt>
                      <c:pt idx="861">
                        <c:v>0.58300337495826415</c:v>
                      </c:pt>
                      <c:pt idx="862">
                        <c:v>0.58701403722247369</c:v>
                      </c:pt>
                      <c:pt idx="863">
                        <c:v>0.59176807227248152</c:v>
                      </c:pt>
                      <c:pt idx="864">
                        <c:v>0.59639439381614645</c:v>
                      </c:pt>
                      <c:pt idx="865">
                        <c:v>0.60265750998370293</c:v>
                      </c:pt>
                      <c:pt idx="866">
                        <c:v>0.6072613050793132</c:v>
                      </c:pt>
                      <c:pt idx="867">
                        <c:v>0.61349005886848151</c:v>
                      </c:pt>
                      <c:pt idx="868">
                        <c:v>0.61992116888593563</c:v>
                      </c:pt>
                      <c:pt idx="869">
                        <c:v>0.62573413789660648</c:v>
                      </c:pt>
                      <c:pt idx="870">
                        <c:v>0.63114869422007625</c:v>
                      </c:pt>
                      <c:pt idx="871">
                        <c:v>0.63808206766830455</c:v>
                      </c:pt>
                      <c:pt idx="872">
                        <c:v>0.64440932694218556</c:v>
                      </c:pt>
                      <c:pt idx="873">
                        <c:v>0.65320514129905449</c:v>
                      </c:pt>
                      <c:pt idx="874">
                        <c:v>0.66078681828620722</c:v>
                      </c:pt>
                      <c:pt idx="875">
                        <c:v>0.66894731044709865</c:v>
                      </c:pt>
                      <c:pt idx="876">
                        <c:v>0.67764710104658266</c:v>
                      </c:pt>
                      <c:pt idx="877">
                        <c:v>0.6852257236001007</c:v>
                      </c:pt>
                      <c:pt idx="878">
                        <c:v>0.69409808969993436</c:v>
                      </c:pt>
                      <c:pt idx="879">
                        <c:v>0.70289218593788394</c:v>
                      </c:pt>
                      <c:pt idx="880">
                        <c:v>0.70945864554576721</c:v>
                      </c:pt>
                      <c:pt idx="881">
                        <c:v>0.71703421366565068</c:v>
                      </c:pt>
                      <c:pt idx="882">
                        <c:v>0.72516110705656278</c:v>
                      </c:pt>
                      <c:pt idx="883">
                        <c:v>0.73350963778807843</c:v>
                      </c:pt>
                      <c:pt idx="884">
                        <c:v>0.7420870601400803</c:v>
                      </c:pt>
                      <c:pt idx="885">
                        <c:v>0.74977545140233837</c:v>
                      </c:pt>
                      <c:pt idx="886">
                        <c:v>0.75653434032919542</c:v>
                      </c:pt>
                      <c:pt idx="887">
                        <c:v>0.76566213344171496</c:v>
                      </c:pt>
                      <c:pt idx="888">
                        <c:v>0.77416128593183242</c:v>
                      </c:pt>
                      <c:pt idx="889">
                        <c:v>0.78174334472318929</c:v>
                      </c:pt>
                      <c:pt idx="890">
                        <c:v>0.78976867819575369</c:v>
                      </c:pt>
                      <c:pt idx="891">
                        <c:v>0.79923207720386469</c:v>
                      </c:pt>
                      <c:pt idx="892">
                        <c:v>0.80713065168059728</c:v>
                      </c:pt>
                      <c:pt idx="893">
                        <c:v>0.8162746714718</c:v>
                      </c:pt>
                      <c:pt idx="894">
                        <c:v>0.82457242224414229</c:v>
                      </c:pt>
                      <c:pt idx="895">
                        <c:v>0.83195632465346037</c:v>
                      </c:pt>
                      <c:pt idx="896">
                        <c:v>0.84158179954630208</c:v>
                      </c:pt>
                      <c:pt idx="897">
                        <c:v>0.85051659063354124</c:v>
                      </c:pt>
                      <c:pt idx="898">
                        <c:v>0.85849648940579248</c:v>
                      </c:pt>
                      <c:pt idx="899">
                        <c:v>0.86632003935637758</c:v>
                      </c:pt>
                      <c:pt idx="900">
                        <c:v>0.87414568923008606</c:v>
                      </c:pt>
                      <c:pt idx="901">
                        <c:v>0.88116687764530677</c:v>
                      </c:pt>
                      <c:pt idx="902">
                        <c:v>0.89000984482140832</c:v>
                      </c:pt>
                      <c:pt idx="903">
                        <c:v>0.8967635793915073</c:v>
                      </c:pt>
                      <c:pt idx="904">
                        <c:v>0.90203343192154239</c:v>
                      </c:pt>
                      <c:pt idx="905">
                        <c:v>0.90964355332191638</c:v>
                      </c:pt>
                      <c:pt idx="906">
                        <c:v>0.9174210958658815</c:v>
                      </c:pt>
                      <c:pt idx="907">
                        <c:v>0.92364965875294747</c:v>
                      </c:pt>
                      <c:pt idx="908">
                        <c:v>0.92992842889288052</c:v>
                      </c:pt>
                      <c:pt idx="909">
                        <c:v>0.93590022845254583</c:v>
                      </c:pt>
                      <c:pt idx="910">
                        <c:v>0.94191078113894866</c:v>
                      </c:pt>
                      <c:pt idx="911">
                        <c:v>0.94920763218968363</c:v>
                      </c:pt>
                      <c:pt idx="912">
                        <c:v>0.95266773279127337</c:v>
                      </c:pt>
                      <c:pt idx="913">
                        <c:v>0.95726732804063619</c:v>
                      </c:pt>
                      <c:pt idx="914">
                        <c:v>0.96321469213122535</c:v>
                      </c:pt>
                      <c:pt idx="915">
                        <c:v>0.9680588329734513</c:v>
                      </c:pt>
                      <c:pt idx="916">
                        <c:v>0.97143035499964026</c:v>
                      </c:pt>
                      <c:pt idx="917">
                        <c:v>0.97500232423309396</c:v>
                      </c:pt>
                      <c:pt idx="918">
                        <c:v>0.97676415973389785</c:v>
                      </c:pt>
                      <c:pt idx="919">
                        <c:v>0.98068166177225502</c:v>
                      </c:pt>
                      <c:pt idx="920">
                        <c:v>0.98269739706892745</c:v>
                      </c:pt>
                      <c:pt idx="921">
                        <c:v>0.98520432347444897</c:v>
                      </c:pt>
                      <c:pt idx="922">
                        <c:v>0.98644766886579538</c:v>
                      </c:pt>
                      <c:pt idx="923">
                        <c:v>0.98805391915334162</c:v>
                      </c:pt>
                      <c:pt idx="924">
                        <c:v>0.98889369750072897</c:v>
                      </c:pt>
                      <c:pt idx="925">
                        <c:v>0.99097433951213465</c:v>
                      </c:pt>
                      <c:pt idx="926">
                        <c:v>0.99195099466676817</c:v>
                      </c:pt>
                      <c:pt idx="927">
                        <c:v>0.99449743780743605</c:v>
                      </c:pt>
                      <c:pt idx="928">
                        <c:v>0.99472842935104555</c:v>
                      </c:pt>
                      <c:pt idx="929">
                        <c:v>0.99731782546469894</c:v>
                      </c:pt>
                      <c:pt idx="930">
                        <c:v>1</c:v>
                      </c:pt>
                      <c:pt idx="931">
                        <c:v>1.000653076091478</c:v>
                      </c:pt>
                      <c:pt idx="932">
                        <c:v>1.0003543143016027</c:v>
                      </c:pt>
                      <c:pt idx="933">
                        <c:v>1.0011809204039415</c:v>
                      </c:pt>
                      <c:pt idx="934">
                        <c:v>1.0006446763989831</c:v>
                      </c:pt>
                      <c:pt idx="935">
                        <c:v>0.99983296066061311</c:v>
                      </c:pt>
                      <c:pt idx="936">
                        <c:v>0.99891720327656741</c:v>
                      </c:pt>
                      <c:pt idx="937">
                        <c:v>0.997369178130179</c:v>
                      </c:pt>
                      <c:pt idx="938">
                        <c:v>0.99645055721460118</c:v>
                      </c:pt>
                      <c:pt idx="939">
                        <c:v>0.99842314863618609</c:v>
                      </c:pt>
                      <c:pt idx="940">
                        <c:v>0.99772692866962043</c:v>
                      </c:pt>
                      <c:pt idx="941">
                        <c:v>0.99734894250735018</c:v>
                      </c:pt>
                      <c:pt idx="942">
                        <c:v>0.99810911467813834</c:v>
                      </c:pt>
                      <c:pt idx="943">
                        <c:v>0.99702937238834022</c:v>
                      </c:pt>
                      <c:pt idx="944">
                        <c:v>0.99556782589422854</c:v>
                      </c:pt>
                      <c:pt idx="945">
                        <c:v>0.99563387802157477</c:v>
                      </c:pt>
                      <c:pt idx="946">
                        <c:v>0.99388578747212608</c:v>
                      </c:pt>
                      <c:pt idx="947">
                        <c:v>0.99197371201692475</c:v>
                      </c:pt>
                      <c:pt idx="948">
                        <c:v>0.98888968855658366</c:v>
                      </c:pt>
                      <c:pt idx="949">
                        <c:v>0.98518351514531377</c:v>
                      </c:pt>
                      <c:pt idx="950">
                        <c:v>0.98181581116116801</c:v>
                      </c:pt>
                      <c:pt idx="951">
                        <c:v>0.98069597942991693</c:v>
                      </c:pt>
                      <c:pt idx="952">
                        <c:v>0.9765511129878911</c:v>
                      </c:pt>
                      <c:pt idx="953">
                        <c:v>0.97279931397420583</c:v>
                      </c:pt>
                      <c:pt idx="954">
                        <c:v>0.96876841608716746</c:v>
                      </c:pt>
                      <c:pt idx="955">
                        <c:v>0.9644080211718068</c:v>
                      </c:pt>
                      <c:pt idx="956">
                        <c:v>0.96114664965856222</c:v>
                      </c:pt>
                      <c:pt idx="957">
                        <c:v>0.95703328206339211</c:v>
                      </c:pt>
                      <c:pt idx="958">
                        <c:v>0.95101738411812875</c:v>
                      </c:pt>
                      <c:pt idx="959">
                        <c:v>0.94691222531335162</c:v>
                      </c:pt>
                      <c:pt idx="960">
                        <c:v>0.94119795268949569</c:v>
                      </c:pt>
                      <c:pt idx="961">
                        <c:v>0.93240137472421813</c:v>
                      </c:pt>
                      <c:pt idx="962">
                        <c:v>0.92658344225889111</c:v>
                      </c:pt>
                      <c:pt idx="963">
                        <c:v>0.91876561937137091</c:v>
                      </c:pt>
                      <c:pt idx="964">
                        <c:v>0.9118028469994105</c:v>
                      </c:pt>
                      <c:pt idx="965">
                        <c:v>0.90311603774287297</c:v>
                      </c:pt>
                      <c:pt idx="966">
                        <c:v>0.89187457655527491</c:v>
                      </c:pt>
                      <c:pt idx="967">
                        <c:v>0.88308124392573373</c:v>
                      </c:pt>
                      <c:pt idx="968">
                        <c:v>0.87572559502753478</c:v>
                      </c:pt>
                      <c:pt idx="969">
                        <c:v>0.86711686473077954</c:v>
                      </c:pt>
                      <c:pt idx="970">
                        <c:v>0.85732530500906123</c:v>
                      </c:pt>
                      <c:pt idx="971">
                        <c:v>0.84751446417502518</c:v>
                      </c:pt>
                      <c:pt idx="972">
                        <c:v>0.83917891478645601</c:v>
                      </c:pt>
                      <c:pt idx="973">
                        <c:v>0.83037183720555996</c:v>
                      </c:pt>
                      <c:pt idx="974">
                        <c:v>0.81990715667163738</c:v>
                      </c:pt>
                      <c:pt idx="975">
                        <c:v>0.81124020123372398</c:v>
                      </c:pt>
                      <c:pt idx="976">
                        <c:v>0.80276892045052151</c:v>
                      </c:pt>
                      <c:pt idx="977">
                        <c:v>0.79567748006170735</c:v>
                      </c:pt>
                      <c:pt idx="978">
                        <c:v>0.78716286450131512</c:v>
                      </c:pt>
                      <c:pt idx="979">
                        <c:v>0.77739058589191479</c:v>
                      </c:pt>
                      <c:pt idx="980">
                        <c:v>0.76866254178131144</c:v>
                      </c:pt>
                      <c:pt idx="981">
                        <c:v>0.76225395821191178</c:v>
                      </c:pt>
                      <c:pt idx="982">
                        <c:v>0.75322505238830939</c:v>
                      </c:pt>
                      <c:pt idx="983">
                        <c:v>0.74252174422669093</c:v>
                      </c:pt>
                      <c:pt idx="984">
                        <c:v>0.73244459496014636</c:v>
                      </c:pt>
                      <c:pt idx="985">
                        <c:v>0.72239321747739316</c:v>
                      </c:pt>
                      <c:pt idx="986">
                        <c:v>0.71459162126855613</c:v>
                      </c:pt>
                      <c:pt idx="987">
                        <c:v>0.70593211101262698</c:v>
                      </c:pt>
                      <c:pt idx="988">
                        <c:v>0.69335815315197513</c:v>
                      </c:pt>
                      <c:pt idx="989">
                        <c:v>0.68276824083903787</c:v>
                      </c:pt>
                      <c:pt idx="990">
                        <c:v>0.67323401715102671</c:v>
                      </c:pt>
                      <c:pt idx="991">
                        <c:v>0.66068392205314452</c:v>
                      </c:pt>
                      <c:pt idx="992">
                        <c:v>0.65181289226802586</c:v>
                      </c:pt>
                      <c:pt idx="993">
                        <c:v>0.6382376528815622</c:v>
                      </c:pt>
                      <c:pt idx="994">
                        <c:v>0.62904590756482037</c:v>
                      </c:pt>
                      <c:pt idx="995">
                        <c:v>0.61846725847591022</c:v>
                      </c:pt>
                      <c:pt idx="996">
                        <c:v>0.60734072035381037</c:v>
                      </c:pt>
                      <c:pt idx="997">
                        <c:v>0.59662996701020776</c:v>
                      </c:pt>
                      <c:pt idx="998">
                        <c:v>0.58805082653928664</c:v>
                      </c:pt>
                      <c:pt idx="999">
                        <c:v>0.57745480535908023</c:v>
                      </c:pt>
                      <c:pt idx="1000">
                        <c:v>0.5678136764938615</c:v>
                      </c:pt>
                      <c:pt idx="1001">
                        <c:v>0.55757826938462907</c:v>
                      </c:pt>
                      <c:pt idx="1002">
                        <c:v>0.54780160002687905</c:v>
                      </c:pt>
                      <c:pt idx="1003">
                        <c:v>0.53736230947254326</c:v>
                      </c:pt>
                      <c:pt idx="1004">
                        <c:v>0.52645549967002581</c:v>
                      </c:pt>
                      <c:pt idx="1005">
                        <c:v>0.5146195693363117</c:v>
                      </c:pt>
                      <c:pt idx="1006">
                        <c:v>0.50407490082158546</c:v>
                      </c:pt>
                      <c:pt idx="1007">
                        <c:v>0.49285386615891796</c:v>
                      </c:pt>
                      <c:pt idx="1008">
                        <c:v>0.4815442529208499</c:v>
                      </c:pt>
                      <c:pt idx="1009">
                        <c:v>0.46921331343624356</c:v>
                      </c:pt>
                      <c:pt idx="1010">
                        <c:v>0.45933241153071608</c:v>
                      </c:pt>
                      <c:pt idx="1011">
                        <c:v>0.44779619749738808</c:v>
                      </c:pt>
                      <c:pt idx="1012">
                        <c:v>0.43759877990648477</c:v>
                      </c:pt>
                      <c:pt idx="1013">
                        <c:v>0.42566911664061169</c:v>
                      </c:pt>
                      <c:pt idx="1014">
                        <c:v>0.41564351094164942</c:v>
                      </c:pt>
                      <c:pt idx="1015">
                        <c:v>0.40700041826650596</c:v>
                      </c:pt>
                      <c:pt idx="1016">
                        <c:v>0.40062638797759653</c:v>
                      </c:pt>
                      <c:pt idx="1017">
                        <c:v>0.39225456718961754</c:v>
                      </c:pt>
                      <c:pt idx="1018">
                        <c:v>0.38476242328837662</c:v>
                      </c:pt>
                      <c:pt idx="1019">
                        <c:v>0.37741383776795739</c:v>
                      </c:pt>
                      <c:pt idx="1020">
                        <c:v>0.36995567444090022</c:v>
                      </c:pt>
                      <c:pt idx="1021">
                        <c:v>0.36405069061698997</c:v>
                      </c:pt>
                      <c:pt idx="1022">
                        <c:v>0.35542649724995978</c:v>
                      </c:pt>
                      <c:pt idx="1023">
                        <c:v>0.34296612614009125</c:v>
                      </c:pt>
                      <c:pt idx="1024">
                        <c:v>0.33427645335202139</c:v>
                      </c:pt>
                      <c:pt idx="1025">
                        <c:v>0.32599550196466909</c:v>
                      </c:pt>
                      <c:pt idx="1026">
                        <c:v>0.31700611287621322</c:v>
                      </c:pt>
                      <c:pt idx="1027">
                        <c:v>0.30843021774102874</c:v>
                      </c:pt>
                      <c:pt idx="1028">
                        <c:v>0.29788421291158734</c:v>
                      </c:pt>
                      <c:pt idx="1029">
                        <c:v>0.28998048407809651</c:v>
                      </c:pt>
                      <c:pt idx="1030">
                        <c:v>0.28451667501227024</c:v>
                      </c:pt>
                      <c:pt idx="1031">
                        <c:v>0.27791566212389662</c:v>
                      </c:pt>
                      <c:pt idx="1032">
                        <c:v>0.26967556378640584</c:v>
                      </c:pt>
                      <c:pt idx="1033">
                        <c:v>0.26370090069520824</c:v>
                      </c:pt>
                      <c:pt idx="1034">
                        <c:v>0.2601762751830895</c:v>
                      </c:pt>
                      <c:pt idx="1035">
                        <c:v>0.25522961991200566</c:v>
                      </c:pt>
                      <c:pt idx="1036">
                        <c:v>0.24712639838176104</c:v>
                      </c:pt>
                      <c:pt idx="1037">
                        <c:v>0.24319973304250045</c:v>
                      </c:pt>
                      <c:pt idx="1038">
                        <c:v>0.23566883601452154</c:v>
                      </c:pt>
                      <c:pt idx="1039">
                        <c:v>0.23125422490214845</c:v>
                      </c:pt>
                      <c:pt idx="1040">
                        <c:v>0.22438327644132516</c:v>
                      </c:pt>
                      <c:pt idx="1041">
                        <c:v>0.21460145272681702</c:v>
                      </c:pt>
                      <c:pt idx="1042">
                        <c:v>0.20746400493138314</c:v>
                      </c:pt>
                      <c:pt idx="1043">
                        <c:v>0.20570159672427268</c:v>
                      </c:pt>
                      <c:pt idx="1044">
                        <c:v>0.19993272609920001</c:v>
                      </c:pt>
                      <c:pt idx="1045">
                        <c:v>0.19874779675111356</c:v>
                      </c:pt>
                      <c:pt idx="1046">
                        <c:v>0.19075052588756594</c:v>
                      </c:pt>
                      <c:pt idx="1047">
                        <c:v>0.18875006275906608</c:v>
                      </c:pt>
                      <c:pt idx="1048">
                        <c:v>0.18390744913365767</c:v>
                      </c:pt>
                      <c:pt idx="1049">
                        <c:v>0.18133313428607489</c:v>
                      </c:pt>
                      <c:pt idx="1050">
                        <c:v>0.17613200651281619</c:v>
                      </c:pt>
                      <c:pt idx="1051">
                        <c:v>0.17268431454786651</c:v>
                      </c:pt>
                      <c:pt idx="1052">
                        <c:v>0.16638874502294354</c:v>
                      </c:pt>
                      <c:pt idx="1053">
                        <c:v>0.16724837718895511</c:v>
                      </c:pt>
                      <c:pt idx="1054">
                        <c:v>0.16322950613435272</c:v>
                      </c:pt>
                      <c:pt idx="1055">
                        <c:v>0.15808316726441302</c:v>
                      </c:pt>
                      <c:pt idx="1056">
                        <c:v>0.15490712899083239</c:v>
                      </c:pt>
                      <c:pt idx="1057">
                        <c:v>0.15065612098000741</c:v>
                      </c:pt>
                      <c:pt idx="1058">
                        <c:v>0.14216613179079352</c:v>
                      </c:pt>
                      <c:pt idx="1059">
                        <c:v>0.13741037862186625</c:v>
                      </c:pt>
                      <c:pt idx="1060">
                        <c:v>0.13342281551201765</c:v>
                      </c:pt>
                      <c:pt idx="1061">
                        <c:v>0.12728550382978257</c:v>
                      </c:pt>
                      <c:pt idx="1062">
                        <c:v>0.12479518590714864</c:v>
                      </c:pt>
                      <c:pt idx="1063">
                        <c:v>0.11826881574071839</c:v>
                      </c:pt>
                      <c:pt idx="1064">
                        <c:v>0.11311025913624059</c:v>
                      </c:pt>
                      <c:pt idx="1065">
                        <c:v>0.11207614244885789</c:v>
                      </c:pt>
                      <c:pt idx="1066">
                        <c:v>0.10719458479460947</c:v>
                      </c:pt>
                      <c:pt idx="1067">
                        <c:v>9.9662542354017725E-2</c:v>
                      </c:pt>
                      <c:pt idx="1068">
                        <c:v>9.7445023535365674E-2</c:v>
                      </c:pt>
                      <c:pt idx="1069">
                        <c:v>9.6857045060723151E-2</c:v>
                      </c:pt>
                      <c:pt idx="1070">
                        <c:v>9.509024610526301E-2</c:v>
                      </c:pt>
                      <c:pt idx="1071">
                        <c:v>9.0636690964049929E-2</c:v>
                      </c:pt>
                      <c:pt idx="1072">
                        <c:v>8.7937144337452311E-2</c:v>
                      </c:pt>
                      <c:pt idx="1073">
                        <c:v>8.723233377628993E-2</c:v>
                      </c:pt>
                      <c:pt idx="1074">
                        <c:v>8.6176645151363473E-2</c:v>
                      </c:pt>
                      <c:pt idx="1075">
                        <c:v>7.9293669858104418E-2</c:v>
                      </c:pt>
                      <c:pt idx="1076">
                        <c:v>7.5752054058893695E-2</c:v>
                      </c:pt>
                      <c:pt idx="1077">
                        <c:v>7.4133204232605138E-2</c:v>
                      </c:pt>
                      <c:pt idx="1078">
                        <c:v>7.1451220599405965E-2</c:v>
                      </c:pt>
                      <c:pt idx="1079">
                        <c:v>6.8651068564971746E-2</c:v>
                      </c:pt>
                      <c:pt idx="1080">
                        <c:v>6.9507837199450861E-2</c:v>
                      </c:pt>
                      <c:pt idx="1081">
                        <c:v>6.5299591259509127E-2</c:v>
                      </c:pt>
                      <c:pt idx="1082">
                        <c:v>6.707211727803386E-2</c:v>
                      </c:pt>
                      <c:pt idx="1083">
                        <c:v>6.2761166007131719E-2</c:v>
                      </c:pt>
                      <c:pt idx="1084">
                        <c:v>5.8351327447312543E-2</c:v>
                      </c:pt>
                      <c:pt idx="1085">
                        <c:v>5.4258004572869049E-2</c:v>
                      </c:pt>
                      <c:pt idx="1086">
                        <c:v>5.2804094162843679E-2</c:v>
                      </c:pt>
                      <c:pt idx="1087">
                        <c:v>4.9268205426697687E-2</c:v>
                      </c:pt>
                      <c:pt idx="1088">
                        <c:v>4.8850702529281025E-2</c:v>
                      </c:pt>
                      <c:pt idx="1089">
                        <c:v>4.61175571327039E-2</c:v>
                      </c:pt>
                      <c:pt idx="1090">
                        <c:v>4.460179444157987E-2</c:v>
                      </c:pt>
                      <c:pt idx="1091">
                        <c:v>4.8428427079310443E-2</c:v>
                      </c:pt>
                      <c:pt idx="1092">
                        <c:v>4.710184837142372E-2</c:v>
                      </c:pt>
                      <c:pt idx="1093">
                        <c:v>4.4573540930460717E-2</c:v>
                      </c:pt>
                      <c:pt idx="1094">
                        <c:v>3.9447246781247378E-2</c:v>
                      </c:pt>
                      <c:pt idx="1095">
                        <c:v>3.9311897190818269E-2</c:v>
                      </c:pt>
                      <c:pt idx="1096">
                        <c:v>3.7368131986659052E-2</c:v>
                      </c:pt>
                      <c:pt idx="1097">
                        <c:v>4.1899575185552138E-2</c:v>
                      </c:pt>
                      <c:pt idx="1098">
                        <c:v>3.5591024317682463E-2</c:v>
                      </c:pt>
                      <c:pt idx="1099">
                        <c:v>3.9458319103172462E-2</c:v>
                      </c:pt>
                      <c:pt idx="1100">
                        <c:v>3.8927420357074818E-2</c:v>
                      </c:pt>
                      <c:pt idx="1101">
                        <c:v>3.7263708536779343E-2</c:v>
                      </c:pt>
                      <c:pt idx="1102">
                        <c:v>3.9036807261610504E-2</c:v>
                      </c:pt>
                      <c:pt idx="1103">
                        <c:v>3.0583089471806352E-2</c:v>
                      </c:pt>
                      <c:pt idx="1104">
                        <c:v>1.8152117285669941E-2</c:v>
                      </c:pt>
                      <c:pt idx="1105">
                        <c:v>2.3201477887714098E-2</c:v>
                      </c:pt>
                      <c:pt idx="1106">
                        <c:v>2.2793520095405282E-2</c:v>
                      </c:pt>
                      <c:pt idx="1107">
                        <c:v>2.1656125370755726E-2</c:v>
                      </c:pt>
                      <c:pt idx="1108">
                        <c:v>2.267229726053575E-2</c:v>
                      </c:pt>
                      <c:pt idx="1109">
                        <c:v>1.7514695166568769E-2</c:v>
                      </c:pt>
                      <c:pt idx="1110">
                        <c:v>2.4135752775668831E-2</c:v>
                      </c:pt>
                      <c:pt idx="1111">
                        <c:v>3.6347187544325109E-2</c:v>
                      </c:pt>
                      <c:pt idx="1112">
                        <c:v>3.0094189188183056E-2</c:v>
                      </c:pt>
                      <c:pt idx="1113">
                        <c:v>3.0047799977359027E-2</c:v>
                      </c:pt>
                      <c:pt idx="1114">
                        <c:v>3.1737092679343541E-2</c:v>
                      </c:pt>
                      <c:pt idx="1115">
                        <c:v>2.9728993466757347E-2</c:v>
                      </c:pt>
                      <c:pt idx="1116">
                        <c:v>2.882889005508869E-2</c:v>
                      </c:pt>
                      <c:pt idx="1117">
                        <c:v>2.9728420760450913E-2</c:v>
                      </c:pt>
                      <c:pt idx="1118">
                        <c:v>2.8755392745758373E-2</c:v>
                      </c:pt>
                      <c:pt idx="1119">
                        <c:v>3.4555953119788936E-2</c:v>
                      </c:pt>
                      <c:pt idx="1120">
                        <c:v>3.1310235578921097E-2</c:v>
                      </c:pt>
                      <c:pt idx="1121">
                        <c:v>2.6996611678588845E-2</c:v>
                      </c:pt>
                      <c:pt idx="1122">
                        <c:v>2.8851989209449543E-2</c:v>
                      </c:pt>
                      <c:pt idx="1123">
                        <c:v>3.0151268916727928E-2</c:v>
                      </c:pt>
                      <c:pt idx="1124">
                        <c:v>2.2791229270179413E-2</c:v>
                      </c:pt>
                      <c:pt idx="1125">
                        <c:v>1.1825812522299761E-2</c:v>
                      </c:pt>
                      <c:pt idx="1126">
                        <c:v>2.4334290961911986E-3</c:v>
                      </c:pt>
                      <c:pt idx="1127">
                        <c:v>3.116285915605655E-3</c:v>
                      </c:pt>
                      <c:pt idx="1128">
                        <c:v>7.1246573545894355E-3</c:v>
                      </c:pt>
                      <c:pt idx="1129">
                        <c:v>-3.0926140549330687E-5</c:v>
                      </c:pt>
                      <c:pt idx="1130">
                        <c:v>5.3028785937082445E-3</c:v>
                      </c:pt>
                      <c:pt idx="1131">
                        <c:v>7.6943092274248922E-3</c:v>
                      </c:pt>
                      <c:pt idx="1132">
                        <c:v>1.1585275873582317E-2</c:v>
                      </c:pt>
                      <c:pt idx="1133">
                        <c:v>1.1354857036279283E-2</c:v>
                      </c:pt>
                      <c:pt idx="1134">
                        <c:v>7.1863187335860406E-3</c:v>
                      </c:pt>
                      <c:pt idx="1135">
                        <c:v>2.6249039046543693E-3</c:v>
                      </c:pt>
                      <c:pt idx="1136">
                        <c:v>2.7575808656532344E-3</c:v>
                      </c:pt>
                      <c:pt idx="1137">
                        <c:v>-2.7405905785612252E-3</c:v>
                      </c:pt>
                      <c:pt idx="1138">
                        <c:v>-7.8130503349663691E-3</c:v>
                      </c:pt>
                      <c:pt idx="1139">
                        <c:v>-1.1199462725123677E-2</c:v>
                      </c:pt>
                      <c:pt idx="1140">
                        <c:v>-1.2934762833727843E-2</c:v>
                      </c:pt>
                      <c:pt idx="1141">
                        <c:v>-1.7555548216430253E-2</c:v>
                      </c:pt>
                      <c:pt idx="1142">
                        <c:v>-1.5844874479004251E-2</c:v>
                      </c:pt>
                      <c:pt idx="1143">
                        <c:v>-8.3275315002785764E-3</c:v>
                      </c:pt>
                      <c:pt idx="1144">
                        <c:v>-1.1723107191339415E-2</c:v>
                      </c:pt>
                      <c:pt idx="1145">
                        <c:v>-7.0377968981080999E-3</c:v>
                      </c:pt>
                      <c:pt idx="1146">
                        <c:v>-8.6486288361061221E-3</c:v>
                      </c:pt>
                      <c:pt idx="1147">
                        <c:v>-4.3903665453992437E-3</c:v>
                      </c:pt>
                      <c:pt idx="1148">
                        <c:v>-1.780734808917451E-3</c:v>
                      </c:pt>
                      <c:pt idx="1149">
                        <c:v>-2.3532502132853402E-3</c:v>
                      </c:pt>
                      <c:pt idx="1150">
                        <c:v>-1.9011940353783612E-3</c:v>
                      </c:pt>
                      <c:pt idx="1151">
                        <c:v>3.1181949366272106E-3</c:v>
                      </c:pt>
                      <c:pt idx="1152">
                        <c:v>-7.1645558939396458E-4</c:v>
                      </c:pt>
                      <c:pt idx="1153">
                        <c:v>3.3833579565228184E-3</c:v>
                      </c:pt>
                      <c:pt idx="1154">
                        <c:v>0</c:v>
                      </c:pt>
                      <c:pt idx="1155">
                        <c:v>1.1874110754147729E-4</c:v>
                      </c:pt>
                      <c:pt idx="1156">
                        <c:v>-1.1326603525159998E-2</c:v>
                      </c:pt>
                      <c:pt idx="1157">
                        <c:v>-2.7394069855279004E-2</c:v>
                      </c:pt>
                      <c:pt idx="1158">
                        <c:v>-2.2515566634665085E-2</c:v>
                      </c:pt>
                      <c:pt idx="1159">
                        <c:v>-1.5750187036334573E-2</c:v>
                      </c:pt>
                      <c:pt idx="1160">
                        <c:v>-1.9422761677624727E-2</c:v>
                      </c:pt>
                      <c:pt idx="1161">
                        <c:v>-2.276793921371624E-2</c:v>
                      </c:pt>
                      <c:pt idx="1162">
                        <c:v>-2.4584754519941319E-2</c:v>
                      </c:pt>
                      <c:pt idx="1163">
                        <c:v>-1.3028304863784656E-2</c:v>
                      </c:pt>
                      <c:pt idx="1164">
                        <c:v>3.2283454495715888E-3</c:v>
                      </c:pt>
                      <c:pt idx="1165">
                        <c:v>-4.8569312830701768E-3</c:v>
                      </c:pt>
                      <c:pt idx="1166">
                        <c:v>-6.7949694241647898E-3</c:v>
                      </c:pt>
                      <c:pt idx="1167">
                        <c:v>-3.4957992946930633E-3</c:v>
                      </c:pt>
                      <c:pt idx="1168">
                        <c:v>1.4875091800048785E-3</c:v>
                      </c:pt>
                      <c:pt idx="1169">
                        <c:v>1.1110502345518928E-3</c:v>
                      </c:pt>
                      <c:pt idx="1170">
                        <c:v>-4.5491970943935846E-3</c:v>
                      </c:pt>
                      <c:pt idx="1171">
                        <c:v>-3.3094788429881257E-3</c:v>
                      </c:pt>
                      <c:pt idx="1172">
                        <c:v>-9.1860182536771928E-3</c:v>
                      </c:pt>
                      <c:pt idx="1173">
                        <c:v>-9.9580263547987859E-3</c:v>
                      </c:pt>
                      <c:pt idx="1174">
                        <c:v>-5.9828718815902685E-3</c:v>
                      </c:pt>
                      <c:pt idx="1175">
                        <c:v>-2.8188604404454621E-3</c:v>
                      </c:pt>
                      <c:pt idx="1176">
                        <c:v>-2.1081319141161639E-3</c:v>
                      </c:pt>
                      <c:pt idx="1177">
                        <c:v>2.0080992125861286E-3</c:v>
                      </c:pt>
                      <c:pt idx="1178">
                        <c:v>5.2219361023937635E-3</c:v>
                      </c:pt>
                      <c:pt idx="1179">
                        <c:v>6.1909551729411368E-3</c:v>
                      </c:pt>
                      <c:pt idx="1180">
                        <c:v>3.7848250773583462E-3</c:v>
                      </c:pt>
                      <c:pt idx="1181">
                        <c:v>-1.1033568798349483E-2</c:v>
                      </c:pt>
                      <c:pt idx="1182">
                        <c:v>-2.3573927889021719E-2</c:v>
                      </c:pt>
                      <c:pt idx="1183">
                        <c:v>-2.5854826205589675E-2</c:v>
                      </c:pt>
                      <c:pt idx="1184">
                        <c:v>-2.7279910398189326E-2</c:v>
                      </c:pt>
                      <c:pt idx="1185">
                        <c:v>-3.8767826199671722E-2</c:v>
                      </c:pt>
                      <c:pt idx="1186">
                        <c:v>-3.5597896793360125E-2</c:v>
                      </c:pt>
                      <c:pt idx="1187">
                        <c:v>-2.4419624201575812E-2</c:v>
                      </c:pt>
                      <c:pt idx="1188">
                        <c:v>-2.408440011018869E-2</c:v>
                      </c:pt>
                      <c:pt idx="1189">
                        <c:v>-2.7490475416868117E-2</c:v>
                      </c:pt>
                      <c:pt idx="1190">
                        <c:v>-2.0787139001738519E-2</c:v>
                      </c:pt>
                      <c:pt idx="1191">
                        <c:v>-2.112064497420621E-2</c:v>
                      </c:pt>
                      <c:pt idx="1192">
                        <c:v>-2.2145598360685456E-2</c:v>
                      </c:pt>
                      <c:pt idx="1193">
                        <c:v>-3.4150858859012485E-2</c:v>
                      </c:pt>
                      <c:pt idx="1194">
                        <c:v>-4.1583250402278449E-2</c:v>
                      </c:pt>
                      <c:pt idx="1195">
                        <c:v>-4.5956435758483627E-2</c:v>
                      </c:pt>
                      <c:pt idx="1196">
                        <c:v>-3.4674121521023914E-2</c:v>
                      </c:pt>
                      <c:pt idx="1197">
                        <c:v>-3.7967946391635289E-2</c:v>
                      </c:pt>
                      <c:pt idx="1198">
                        <c:v>-3.5376068550654061E-2</c:v>
                      </c:pt>
                      <c:pt idx="1199">
                        <c:v>-3.0824389728932353E-2</c:v>
                      </c:pt>
                      <c:pt idx="1200">
                        <c:v>-2.6228230717408173E-2</c:v>
                      </c:pt>
                      <c:pt idx="1201">
                        <c:v>-1.9940679080775802E-2</c:v>
                      </c:pt>
                      <c:pt idx="1202">
                        <c:v>-6.894238517286269E-3</c:v>
                      </c:pt>
                      <c:pt idx="1203">
                        <c:v>-1.2906700224710813E-2</c:v>
                      </c:pt>
                      <c:pt idx="1204">
                        <c:v>-9.752806594980349E-3</c:v>
                      </c:pt>
                      <c:pt idx="1205">
                        <c:v>-1.3627355660352265E-2</c:v>
                      </c:pt>
                      <c:pt idx="1206">
                        <c:v>-8.5936490306849946E-3</c:v>
                      </c:pt>
                      <c:pt idx="1207">
                        <c:v>-2.6343535587110785E-2</c:v>
                      </c:pt>
                      <c:pt idx="1208">
                        <c:v>-2.9476811789808384E-2</c:v>
                      </c:pt>
                      <c:pt idx="1209">
                        <c:v>-2.5158224434819954E-2</c:v>
                      </c:pt>
                      <c:pt idx="1210">
                        <c:v>-1.6720733323699121E-2</c:v>
                      </c:pt>
                      <c:pt idx="1211">
                        <c:v>-2.3032338625203225E-2</c:v>
                      </c:pt>
                      <c:pt idx="1212">
                        <c:v>-2.923226619694564E-2</c:v>
                      </c:pt>
                      <c:pt idx="1213">
                        <c:v>-3.8360441113669402E-2</c:v>
                      </c:pt>
                      <c:pt idx="1214">
                        <c:v>-2.7748765961086126E-2</c:v>
                      </c:pt>
                      <c:pt idx="1215">
                        <c:v>-3.4116687382726413E-2</c:v>
                      </c:pt>
                      <c:pt idx="1216">
                        <c:v>-3.5130759349382694E-2</c:v>
                      </c:pt>
                      <c:pt idx="1217">
                        <c:v>-3.3734501374208761E-2</c:v>
                      </c:pt>
                      <c:pt idx="1218">
                        <c:v>-4.5892674456363282E-2</c:v>
                      </c:pt>
                      <c:pt idx="1219">
                        <c:v>-3.8108068534618254E-2</c:v>
                      </c:pt>
                      <c:pt idx="1220">
                        <c:v>-5.4659089889500134E-2</c:v>
                      </c:pt>
                      <c:pt idx="1221">
                        <c:v>-4.5259070379305287E-2</c:v>
                      </c:pt>
                      <c:pt idx="1222">
                        <c:v>-5.0917026883024893E-2</c:v>
                      </c:pt>
                      <c:pt idx="1223">
                        <c:v>-5.3251568690298928E-2</c:v>
                      </c:pt>
                      <c:pt idx="1224">
                        <c:v>-6.4387842819608757E-2</c:v>
                      </c:pt>
                      <c:pt idx="1225">
                        <c:v>-5.9945932706627181E-2</c:v>
                      </c:pt>
                      <c:pt idx="1226">
                        <c:v>-7.4361714048886543E-2</c:v>
                      </c:pt>
                      <c:pt idx="1227">
                        <c:v>-6.7147714510487858E-2</c:v>
                      </c:pt>
                      <c:pt idx="1228">
                        <c:v>-8.3243625253828196E-2</c:v>
                      </c:pt>
                      <c:pt idx="1229">
                        <c:v>-0.10861031478420327</c:v>
                      </c:pt>
                      <c:pt idx="1230">
                        <c:v>-0.13919244974549883</c:v>
                      </c:pt>
                      <c:pt idx="1231">
                        <c:v>-0.11424899017560507</c:v>
                      </c:pt>
                      <c:pt idx="1232">
                        <c:v>-0.11095077455664415</c:v>
                      </c:pt>
                      <c:pt idx="1233">
                        <c:v>-0.10895928382694572</c:v>
                      </c:pt>
                      <c:pt idx="1234">
                        <c:v>-0.10319499485232478</c:v>
                      </c:pt>
                      <c:pt idx="1235">
                        <c:v>-7.4767571918071679E-2</c:v>
                      </c:pt>
                      <c:pt idx="1236">
                        <c:v>-4.7091730560009377E-2</c:v>
                      </c:pt>
                      <c:pt idx="1237">
                        <c:v>-1.7584183531753783E-2</c:v>
                      </c:pt>
                      <c:pt idx="1238">
                        <c:v>-3.4457256732973958E-2</c:v>
                      </c:pt>
                      <c:pt idx="1239">
                        <c:v>-2.1734013428435651E-2</c:v>
                      </c:pt>
                      <c:pt idx="1240">
                        <c:v>7.5883585607279353E-3</c:v>
                      </c:pt>
                      <c:pt idx="1241">
                        <c:v>1.0073522126603585E-2</c:v>
                      </c:pt>
                      <c:pt idx="1242">
                        <c:v>1.5178244338273182E-2</c:v>
                      </c:pt>
                      <c:pt idx="1243">
                        <c:v>9.8644843247421045E-3</c:v>
                      </c:pt>
                      <c:pt idx="1244">
                        <c:v>1.9504658679449956E-2</c:v>
                      </c:pt>
                      <c:pt idx="1245">
                        <c:v>2.0075265062796288E-3</c:v>
                      </c:pt>
                      <c:pt idx="1246">
                        <c:v>-1.1338057651289396E-2</c:v>
                      </c:pt>
                      <c:pt idx="1247">
                        <c:v>-1.2256296762663063E-2</c:v>
                      </c:pt>
                      <c:pt idx="1248">
                        <c:v>-4.4316586700957762E-2</c:v>
                      </c:pt>
                      <c:pt idx="1249">
                        <c:v>-5.259200192734758E-2</c:v>
                      </c:pt>
                      <c:pt idx="1250">
                        <c:v>-4.4019543030001947E-2</c:v>
                      </c:pt>
                      <c:pt idx="1251">
                        <c:v>-3.3540735740519724E-2</c:v>
                      </c:pt>
                      <c:pt idx="1252">
                        <c:v>-5.2721433552609699E-3</c:v>
                      </c:pt>
                      <c:pt idx="1253">
                        <c:v>6.8274227815314972E-3</c:v>
                      </c:pt>
                      <c:pt idx="1254">
                        <c:v>-1.5859383038768205E-2</c:v>
                      </c:pt>
                      <c:pt idx="1255">
                        <c:v>2.8919568553613068E-2</c:v>
                      </c:pt>
                      <c:pt idx="1256">
                        <c:v>4.3417628701902036E-2</c:v>
                      </c:pt>
                      <c:pt idx="1257">
                        <c:v>4.5723916998056849E-2</c:v>
                      </c:pt>
                      <c:pt idx="1258">
                        <c:v>4.3303087440608047E-2</c:v>
                      </c:pt>
                      <c:pt idx="1259">
                        <c:v>7.9495453380084777E-3</c:v>
                      </c:pt>
                      <c:pt idx="1260">
                        <c:v>-8.3193227098858537E-3</c:v>
                      </c:pt>
                      <c:pt idx="1261">
                        <c:v>-2.029480248027616E-3</c:v>
                      </c:pt>
                      <c:pt idx="1262">
                        <c:v>-1.6879182068489151E-2</c:v>
                      </c:pt>
                      <c:pt idx="1263">
                        <c:v>-3.3119987507366389E-2</c:v>
                      </c:pt>
                      <c:pt idx="1264">
                        <c:v>-1.3480742845895946E-2</c:v>
                      </c:pt>
                      <c:pt idx="1265">
                        <c:v>-3.0228584268101353E-2</c:v>
                      </c:pt>
                      <c:pt idx="1266">
                        <c:v>-1.0999397322063474E-2</c:v>
                      </c:pt>
                      <c:pt idx="1267">
                        <c:v>2.1984095182261004E-2</c:v>
                      </c:pt>
                      <c:pt idx="1268">
                        <c:v>-1.3756405481410009E-3</c:v>
                      </c:pt>
                      <c:pt idx="1269">
                        <c:v>-1.1363256728774061E-2</c:v>
                      </c:pt>
                      <c:pt idx="1270">
                        <c:v>-3.2351415644083593E-2</c:v>
                      </c:pt>
                      <c:pt idx="1271">
                        <c:v>-5.0006614757839705E-2</c:v>
                      </c:pt>
                      <c:pt idx="1272">
                        <c:v>-4.800176088099025E-2</c:v>
                      </c:pt>
                      <c:pt idx="1273">
                        <c:v>-5.7947760403353206E-2</c:v>
                      </c:pt>
                      <c:pt idx="1274">
                        <c:v>-9.6996212693195305E-2</c:v>
                      </c:pt>
                      <c:pt idx="1275">
                        <c:v>-7.8339732053627431E-2</c:v>
                      </c:pt>
                      <c:pt idx="1276">
                        <c:v>-4.9421499814729486E-2</c:v>
                      </c:pt>
                      <c:pt idx="1277">
                        <c:v>-2.5375471027074287E-2</c:v>
                      </c:pt>
                      <c:pt idx="1278">
                        <c:v>-2.3690378171337262E-2</c:v>
                      </c:pt>
                      <c:pt idx="1279">
                        <c:v>-5.1108501691488062E-2</c:v>
                      </c:pt>
                      <c:pt idx="1280">
                        <c:v>-3.2460802548619418E-2</c:v>
                      </c:pt>
                      <c:pt idx="1281">
                        <c:v>-2.7796873290829589E-2</c:v>
                      </c:pt>
                      <c:pt idx="1282">
                        <c:v>-2.866738687666404E-2</c:v>
                      </c:pt>
                      <c:pt idx="1283">
                        <c:v>-1.852838532902067E-2</c:v>
                      </c:pt>
                      <c:pt idx="1284">
                        <c:v>-2.0317328928330911E-2</c:v>
                      </c:pt>
                      <c:pt idx="1285">
                        <c:v>-2.8400314835746874E-2</c:v>
                      </c:pt>
                      <c:pt idx="1286">
                        <c:v>1.8082438018382736E-2</c:v>
                      </c:pt>
                      <c:pt idx="1287">
                        <c:v>-2.3423687934624412E-3</c:v>
                      </c:pt>
                      <c:pt idx="1288">
                        <c:v>3.2556444501799911E-2</c:v>
                      </c:pt>
                      <c:pt idx="1289">
                        <c:v>8.8126710124893856E-2</c:v>
                      </c:pt>
                      <c:pt idx="1290">
                        <c:v>5.372099695950229E-2</c:v>
                      </c:pt>
                      <c:pt idx="1291">
                        <c:v>4.3144638695817951E-2</c:v>
                      </c:pt>
                      <c:pt idx="1292">
                        <c:v>3.8463910053038369E-2</c:v>
                      </c:pt>
                      <c:pt idx="1293">
                        <c:v>2.5932141556963498E-3</c:v>
                      </c:pt>
                      <c:pt idx="1294">
                        <c:v>4.002968909492749E-2</c:v>
                      </c:pt>
                      <c:pt idx="1295">
                        <c:v>3.3436884996946581E-2</c:v>
                      </c:pt>
                      <c:pt idx="1296">
                        <c:v>7.3363677858811595E-3</c:v>
                      </c:pt>
                      <c:pt idx="1297">
                        <c:v>3.1315389935679394E-2</c:v>
                      </c:pt>
                      <c:pt idx="1298">
                        <c:v>6.3528783359903696E-2</c:v>
                      </c:pt>
                    </c:numCache>
                  </c:numRef>
                </c:yVal>
                <c:smooth val="0"/>
                <c:extLst xmlns:c15="http://schemas.microsoft.com/office/drawing/2012/chart">
                  <c:ext xmlns:c16="http://schemas.microsoft.com/office/drawing/2014/chart" uri="{C3380CC4-5D6E-409C-BE32-E72D297353CC}">
                    <c16:uniqueId val="{0000000D-DD5C-4B0C-B48F-954FA6DC574E}"/>
                  </c:ext>
                </c:extLst>
              </c15:ser>
            </c15:filteredScatterSeries>
            <c15:filteredScatterSeries>
              <c15:ser>
                <c:idx val="14"/>
                <c:order val="14"/>
                <c:tx>
                  <c:strRef>
                    <c:extLst xmlns:c15="http://schemas.microsoft.com/office/drawing/2012/chart">
                      <c:ext xmlns:c15="http://schemas.microsoft.com/office/drawing/2012/chart" uri="{02D57815-91ED-43cb-92C2-25804820EDAC}">
                        <c15:formulaRef>
                          <c15:sqref>'24.08.21 Eg Filtres +Lihgt  Abs'!$AI$1</c15:sqref>
                        </c15:formulaRef>
                      </c:ext>
                    </c:extLst>
                    <c:strCache>
                      <c:ptCount val="1"/>
                      <c:pt idx="0">
                        <c:v>Abs 800</c:v>
                      </c:pt>
                    </c:strCache>
                  </c:strRef>
                </c:tx>
                <c:spPr>
                  <a:ln w="19050" cap="rnd">
                    <a:solidFill>
                      <a:schemeClr val="accent3">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Abs'!$AI$2:$AI$1300</c15:sqref>
                        </c15:formulaRef>
                      </c:ext>
                    </c:extLst>
                    <c:numCache>
                      <c:formatCode>General</c:formatCode>
                      <c:ptCount val="1299"/>
                      <c:pt idx="0">
                        <c:v>39.73817536454564</c:v>
                      </c:pt>
                      <c:pt idx="1">
                        <c:v>37.52652123263227</c:v>
                      </c:pt>
                      <c:pt idx="2">
                        <c:v>38.245353387354179</c:v>
                      </c:pt>
                      <c:pt idx="3">
                        <c:v>38.788255358017828</c:v>
                      </c:pt>
                      <c:pt idx="4">
                        <c:v>35.797838334361231</c:v>
                      </c:pt>
                      <c:pt idx="5">
                        <c:v>36.615696822561844</c:v>
                      </c:pt>
                      <c:pt idx="6">
                        <c:v>36.423902619880288</c:v>
                      </c:pt>
                      <c:pt idx="7">
                        <c:v>37.797793970563831</c:v>
                      </c:pt>
                      <c:pt idx="8">
                        <c:v>37.823184322467775</c:v>
                      </c:pt>
                      <c:pt idx="9">
                        <c:v>36.659030746092128</c:v>
                      </c:pt>
                      <c:pt idx="10">
                        <c:v>32.199973975879566</c:v>
                      </c:pt>
                      <c:pt idx="11">
                        <c:v>32.212926620298582</c:v>
                      </c:pt>
                      <c:pt idx="12">
                        <c:v>32.974003408882503</c:v>
                      </c:pt>
                      <c:pt idx="13">
                        <c:v>33.619714518963747</c:v>
                      </c:pt>
                      <c:pt idx="14">
                        <c:v>34.086168160181835</c:v>
                      </c:pt>
                      <c:pt idx="15">
                        <c:v>36.170454621974898</c:v>
                      </c:pt>
                      <c:pt idx="16">
                        <c:v>31.441273819299127</c:v>
                      </c:pt>
                      <c:pt idx="17">
                        <c:v>36.281859247138435</c:v>
                      </c:pt>
                      <c:pt idx="18">
                        <c:v>16.129837981035269</c:v>
                      </c:pt>
                      <c:pt idx="19">
                        <c:v>8.3289177491235176</c:v>
                      </c:pt>
                      <c:pt idx="20">
                        <c:v>6.4036636178439119</c:v>
                      </c:pt>
                      <c:pt idx="21">
                        <c:v>5.1610395942930731</c:v>
                      </c:pt>
                      <c:pt idx="22">
                        <c:v>3.5888499913450991</c:v>
                      </c:pt>
                      <c:pt idx="23">
                        <c:v>2.9954148827072693</c:v>
                      </c:pt>
                      <c:pt idx="24">
                        <c:v>2.1213688528908361</c:v>
                      </c:pt>
                      <c:pt idx="25">
                        <c:v>1.4398518011503694</c:v>
                      </c:pt>
                      <c:pt idx="26">
                        <c:v>1.0021411473824766</c:v>
                      </c:pt>
                      <c:pt idx="27">
                        <c:v>0.77520032036999409</c:v>
                      </c:pt>
                      <c:pt idx="28">
                        <c:v>0.78042158282899221</c:v>
                      </c:pt>
                      <c:pt idx="29">
                        <c:v>1.2875611834201397</c:v>
                      </c:pt>
                      <c:pt idx="30">
                        <c:v>1.4828034830334222</c:v>
                      </c:pt>
                      <c:pt idx="31">
                        <c:v>1.1353444393346859</c:v>
                      </c:pt>
                      <c:pt idx="32">
                        <c:v>2.2158280918695028</c:v>
                      </c:pt>
                      <c:pt idx="33">
                        <c:v>2.7096268648143993</c:v>
                      </c:pt>
                      <c:pt idx="34">
                        <c:v>3.2539746199468356</c:v>
                      </c:pt>
                      <c:pt idx="35">
                        <c:v>3.1648845887693842</c:v>
                      </c:pt>
                      <c:pt idx="36">
                        <c:v>2.5347107104109559</c:v>
                      </c:pt>
                      <c:pt idx="37">
                        <c:v>2.3953628344663933</c:v>
                      </c:pt>
                      <c:pt idx="38">
                        <c:v>2.7320048356539171</c:v>
                      </c:pt>
                      <c:pt idx="39">
                        <c:v>2.2908068705262381</c:v>
                      </c:pt>
                      <c:pt idx="40">
                        <c:v>2.0907538716325602</c:v>
                      </c:pt>
                      <c:pt idx="41">
                        <c:v>1.5912868313593425</c:v>
                      </c:pt>
                      <c:pt idx="42">
                        <c:v>1.4955105421454093</c:v>
                      </c:pt>
                      <c:pt idx="43">
                        <c:v>1.4496514471114217</c:v>
                      </c:pt>
                      <c:pt idx="44">
                        <c:v>1.8093844087395101</c:v>
                      </c:pt>
                      <c:pt idx="45">
                        <c:v>2.0163593483433493</c:v>
                      </c:pt>
                      <c:pt idx="46">
                        <c:v>1.9914066928333856</c:v>
                      </c:pt>
                      <c:pt idx="47">
                        <c:v>1.9050993016266864</c:v>
                      </c:pt>
                      <c:pt idx="48">
                        <c:v>2.0419497334409158</c:v>
                      </c:pt>
                      <c:pt idx="49">
                        <c:v>1.860222547820807</c:v>
                      </c:pt>
                      <c:pt idx="50">
                        <c:v>2.0492063831582352</c:v>
                      </c:pt>
                      <c:pt idx="51">
                        <c:v>1.9293449091156119</c:v>
                      </c:pt>
                      <c:pt idx="52">
                        <c:v>2.1216263213578812</c:v>
                      </c:pt>
                      <c:pt idx="53">
                        <c:v>2.2488692182980072</c:v>
                      </c:pt>
                      <c:pt idx="54">
                        <c:v>2.5784387587484821</c:v>
                      </c:pt>
                      <c:pt idx="55">
                        <c:v>2.4365419449801773</c:v>
                      </c:pt>
                      <c:pt idx="56">
                        <c:v>2.9743301957829837</c:v>
                      </c:pt>
                      <c:pt idx="57">
                        <c:v>2.8969094277426635</c:v>
                      </c:pt>
                      <c:pt idx="58">
                        <c:v>2.6325051563011845</c:v>
                      </c:pt>
                      <c:pt idx="59">
                        <c:v>2.1812203688453655</c:v>
                      </c:pt>
                      <c:pt idx="60">
                        <c:v>1.7639649906261679</c:v>
                      </c:pt>
                      <c:pt idx="61">
                        <c:v>1.413518718551712</c:v>
                      </c:pt>
                      <c:pt idx="62">
                        <c:v>1.4571497210824291</c:v>
                      </c:pt>
                      <c:pt idx="63">
                        <c:v>1.4061155098608444</c:v>
                      </c:pt>
                      <c:pt idx="64">
                        <c:v>1.541989542026974</c:v>
                      </c:pt>
                      <c:pt idx="65">
                        <c:v>1.8061482281614261</c:v>
                      </c:pt>
                      <c:pt idx="66">
                        <c:v>1.8146129991471855</c:v>
                      </c:pt>
                      <c:pt idx="67">
                        <c:v>2.6488385597451622</c:v>
                      </c:pt>
                      <c:pt idx="68">
                        <c:v>2.8820000229741098</c:v>
                      </c:pt>
                      <c:pt idx="69">
                        <c:v>2.8111823308501496</c:v>
                      </c:pt>
                      <c:pt idx="70">
                        <c:v>3.0384556882904534</c:v>
                      </c:pt>
                      <c:pt idx="71">
                        <c:v>2.732339544661075</c:v>
                      </c:pt>
                      <c:pt idx="72">
                        <c:v>2.7703161435501578</c:v>
                      </c:pt>
                      <c:pt idx="73">
                        <c:v>2.663268677059679</c:v>
                      </c:pt>
                      <c:pt idx="74">
                        <c:v>2.3266841111455725</c:v>
                      </c:pt>
                      <c:pt idx="75">
                        <c:v>2.2756855494040402</c:v>
                      </c:pt>
                      <c:pt idx="76">
                        <c:v>2.1348800058306709</c:v>
                      </c:pt>
                      <c:pt idx="77">
                        <c:v>1.4436227239292385</c:v>
                      </c:pt>
                      <c:pt idx="78">
                        <c:v>1.68685714579964</c:v>
                      </c:pt>
                      <c:pt idx="79">
                        <c:v>1.8802476529768708</c:v>
                      </c:pt>
                      <c:pt idx="80">
                        <c:v>2.4854886810920314</c:v>
                      </c:pt>
                      <c:pt idx="81">
                        <c:v>2.1665525883304997</c:v>
                      </c:pt>
                      <c:pt idx="82">
                        <c:v>2.1273639071196375</c:v>
                      </c:pt>
                      <c:pt idx="83">
                        <c:v>2.7019107329097389</c:v>
                      </c:pt>
                      <c:pt idx="84">
                        <c:v>2.9018765886299551</c:v>
                      </c:pt>
                      <c:pt idx="85">
                        <c:v>2.5715267206716681</c:v>
                      </c:pt>
                      <c:pt idx="86">
                        <c:v>2.1079804926045158</c:v>
                      </c:pt>
                      <c:pt idx="87">
                        <c:v>1.6833397304344764</c:v>
                      </c:pt>
                      <c:pt idx="88">
                        <c:v>1.8578280910772922</c:v>
                      </c:pt>
                      <c:pt idx="89">
                        <c:v>1.9687375845734407</c:v>
                      </c:pt>
                      <c:pt idx="90">
                        <c:v>1.7688093588599456</c:v>
                      </c:pt>
                      <c:pt idx="91">
                        <c:v>1.9658143272091493</c:v>
                      </c:pt>
                      <c:pt idx="92">
                        <c:v>1.953947011405061</c:v>
                      </c:pt>
                      <c:pt idx="93">
                        <c:v>1.835820478724985</c:v>
                      </c:pt>
                      <c:pt idx="94">
                        <c:v>1.7581640280109851</c:v>
                      </c:pt>
                      <c:pt idx="95">
                        <c:v>1.3513539474471208</c:v>
                      </c:pt>
                      <c:pt idx="96">
                        <c:v>1.0871526799892737</c:v>
                      </c:pt>
                      <c:pt idx="97">
                        <c:v>1.110275923014552</c:v>
                      </c:pt>
                      <c:pt idx="98">
                        <c:v>0.77368125641443075</c:v>
                      </c:pt>
                      <c:pt idx="99">
                        <c:v>1.1025879145885993</c:v>
                      </c:pt>
                      <c:pt idx="100">
                        <c:v>1.497098924534408</c:v>
                      </c:pt>
                      <c:pt idx="101">
                        <c:v>1.2251442912705119</c:v>
                      </c:pt>
                      <c:pt idx="102">
                        <c:v>1.6026590154960367</c:v>
                      </c:pt>
                      <c:pt idx="103">
                        <c:v>1.2204900535970127</c:v>
                      </c:pt>
                      <c:pt idx="104">
                        <c:v>1.0093312514036983</c:v>
                      </c:pt>
                      <c:pt idx="105">
                        <c:v>1.0518638538434697</c:v>
                      </c:pt>
                      <c:pt idx="106">
                        <c:v>1.1199868413808074</c:v>
                      </c:pt>
                      <c:pt idx="107">
                        <c:v>1.0996761442789913</c:v>
                      </c:pt>
                      <c:pt idx="108">
                        <c:v>1.5428867206082912</c:v>
                      </c:pt>
                      <c:pt idx="109">
                        <c:v>1.3293562377281618</c:v>
                      </c:pt>
                      <c:pt idx="110">
                        <c:v>1.4935537817958706</c:v>
                      </c:pt>
                      <c:pt idx="111">
                        <c:v>1.705450330173601</c:v>
                      </c:pt>
                      <c:pt idx="112">
                        <c:v>1.8595353050664647</c:v>
                      </c:pt>
                      <c:pt idx="113">
                        <c:v>1.7134397747586629</c:v>
                      </c:pt>
                      <c:pt idx="114">
                        <c:v>1.4439633745164051</c:v>
                      </c:pt>
                      <c:pt idx="115">
                        <c:v>1.4045291079985156</c:v>
                      </c:pt>
                      <c:pt idx="116">
                        <c:v>1.5314590817248488</c:v>
                      </c:pt>
                      <c:pt idx="117">
                        <c:v>1.7583581196246034</c:v>
                      </c:pt>
                      <c:pt idx="118">
                        <c:v>2.1088123138057369</c:v>
                      </c:pt>
                      <c:pt idx="119">
                        <c:v>2.3907105773195636</c:v>
                      </c:pt>
                      <c:pt idx="120">
                        <c:v>2.5450569817328108</c:v>
                      </c:pt>
                      <c:pt idx="121">
                        <c:v>2.7764478541191595</c:v>
                      </c:pt>
                      <c:pt idx="122">
                        <c:v>2.7415054220878639</c:v>
                      </c:pt>
                      <c:pt idx="123">
                        <c:v>2.6760351519717531</c:v>
                      </c:pt>
                      <c:pt idx="124">
                        <c:v>2.8624898547521358</c:v>
                      </c:pt>
                      <c:pt idx="125">
                        <c:v>2.3548769082869594</c:v>
                      </c:pt>
                      <c:pt idx="126">
                        <c:v>1.9919869871475708</c:v>
                      </c:pt>
                      <c:pt idx="127">
                        <c:v>2.2147130553545327</c:v>
                      </c:pt>
                      <c:pt idx="128">
                        <c:v>1.9322087506798165</c:v>
                      </c:pt>
                      <c:pt idx="129">
                        <c:v>1.8033319192372914</c:v>
                      </c:pt>
                      <c:pt idx="130">
                        <c:v>1.9850293969573565</c:v>
                      </c:pt>
                      <c:pt idx="131">
                        <c:v>1.7984895315301832</c:v>
                      </c:pt>
                      <c:pt idx="132">
                        <c:v>1.8091586286991783</c:v>
                      </c:pt>
                      <c:pt idx="133">
                        <c:v>1.8322278033463777</c:v>
                      </c:pt>
                      <c:pt idx="134">
                        <c:v>1.4896085726700787</c:v>
                      </c:pt>
                      <c:pt idx="135">
                        <c:v>1.6813473206048846</c:v>
                      </c:pt>
                      <c:pt idx="136">
                        <c:v>1.8354679449778004</c:v>
                      </c:pt>
                      <c:pt idx="137">
                        <c:v>1.8936776043232524</c:v>
                      </c:pt>
                      <c:pt idx="138">
                        <c:v>2.0504283681133622</c:v>
                      </c:pt>
                      <c:pt idx="139">
                        <c:v>1.8127810119778296</c:v>
                      </c:pt>
                      <c:pt idx="140">
                        <c:v>1.6709119255828988</c:v>
                      </c:pt>
                      <c:pt idx="141">
                        <c:v>1.7239979624341626</c:v>
                      </c:pt>
                      <c:pt idx="142">
                        <c:v>1.680503616243646</c:v>
                      </c:pt>
                      <c:pt idx="143">
                        <c:v>1.5372897522400748</c:v>
                      </c:pt>
                      <c:pt idx="144">
                        <c:v>1.4969127550274681</c:v>
                      </c:pt>
                      <c:pt idx="145">
                        <c:v>1.5319601549722512</c:v>
                      </c:pt>
                      <c:pt idx="146">
                        <c:v>1.9092742518461481</c:v>
                      </c:pt>
                      <c:pt idx="147">
                        <c:v>2.0032660865307954</c:v>
                      </c:pt>
                      <c:pt idx="148">
                        <c:v>2.0457642278065156</c:v>
                      </c:pt>
                      <c:pt idx="149">
                        <c:v>1.8260148911839238</c:v>
                      </c:pt>
                      <c:pt idx="150">
                        <c:v>1.9416637850003629</c:v>
                      </c:pt>
                      <c:pt idx="151">
                        <c:v>1.5630049105178248</c:v>
                      </c:pt>
                      <c:pt idx="152">
                        <c:v>1.2609549861937486</c:v>
                      </c:pt>
                      <c:pt idx="153">
                        <c:v>1.0311675481990876</c:v>
                      </c:pt>
                      <c:pt idx="154">
                        <c:v>0.98088316437460332</c:v>
                      </c:pt>
                      <c:pt idx="155">
                        <c:v>1.1466920649406773</c:v>
                      </c:pt>
                      <c:pt idx="156">
                        <c:v>1.4062739519944101</c:v>
                      </c:pt>
                      <c:pt idx="157">
                        <c:v>1.2517158292801858</c:v>
                      </c:pt>
                      <c:pt idx="158">
                        <c:v>1.3302950073695399</c:v>
                      </c:pt>
                      <c:pt idx="159">
                        <c:v>1.4731246491992136</c:v>
                      </c:pt>
                      <c:pt idx="160">
                        <c:v>1.4014771164007016</c:v>
                      </c:pt>
                      <c:pt idx="161">
                        <c:v>1.4305730337034146</c:v>
                      </c:pt>
                      <c:pt idx="162">
                        <c:v>1.2378519445405003</c:v>
                      </c:pt>
                      <c:pt idx="163">
                        <c:v>1.1330969376700533</c:v>
                      </c:pt>
                      <c:pt idx="164">
                        <c:v>1.5152306461943588</c:v>
                      </c:pt>
                      <c:pt idx="165">
                        <c:v>1.9544916562391941</c:v>
                      </c:pt>
                      <c:pt idx="166">
                        <c:v>2.0422606761280391</c:v>
                      </c:pt>
                      <c:pt idx="167">
                        <c:v>2.118124750206074</c:v>
                      </c:pt>
                      <c:pt idx="168">
                        <c:v>2.1294394990693508</c:v>
                      </c:pt>
                      <c:pt idx="169">
                        <c:v>1.9704547011959612</c:v>
                      </c:pt>
                      <c:pt idx="170">
                        <c:v>1.8765302044180798</c:v>
                      </c:pt>
                      <c:pt idx="171">
                        <c:v>1.4333616152541748</c:v>
                      </c:pt>
                      <c:pt idx="172">
                        <c:v>1.2283374944198664</c:v>
                      </c:pt>
                      <c:pt idx="173">
                        <c:v>1.316247131702251</c:v>
                      </c:pt>
                      <c:pt idx="174">
                        <c:v>1.6540794294181891</c:v>
                      </c:pt>
                      <c:pt idx="175">
                        <c:v>1.8321525433329338</c:v>
                      </c:pt>
                      <c:pt idx="176">
                        <c:v>2.0642801716403638</c:v>
                      </c:pt>
                      <c:pt idx="177">
                        <c:v>1.9193868210209934</c:v>
                      </c:pt>
                      <c:pt idx="178">
                        <c:v>2.0871611962539531</c:v>
                      </c:pt>
                      <c:pt idx="179">
                        <c:v>2.0919025771009134</c:v>
                      </c:pt>
                      <c:pt idx="180">
                        <c:v>1.7878996554279707</c:v>
                      </c:pt>
                      <c:pt idx="181">
                        <c:v>1.4355441556440454</c:v>
                      </c:pt>
                      <c:pt idx="182">
                        <c:v>1.3666277691228761</c:v>
                      </c:pt>
                      <c:pt idx="183">
                        <c:v>1.1786621225462761</c:v>
                      </c:pt>
                      <c:pt idx="184">
                        <c:v>1.5120221929896489</c:v>
                      </c:pt>
                      <c:pt idx="185">
                        <c:v>1.4511408031669413</c:v>
                      </c:pt>
                      <c:pt idx="186">
                        <c:v>1.3471671140676413</c:v>
                      </c:pt>
                      <c:pt idx="187">
                        <c:v>1.5516030184810867</c:v>
                      </c:pt>
                      <c:pt idx="188">
                        <c:v>1.606281398774688</c:v>
                      </c:pt>
                      <c:pt idx="189">
                        <c:v>1.5441740629435146</c:v>
                      </c:pt>
                      <c:pt idx="190">
                        <c:v>1.7514044904877284</c:v>
                      </c:pt>
                      <c:pt idx="191">
                        <c:v>1.6072261099960745</c:v>
                      </c:pt>
                      <c:pt idx="192">
                        <c:v>1.6367973536994855</c:v>
                      </c:pt>
                      <c:pt idx="193">
                        <c:v>1.5285912791073055</c:v>
                      </c:pt>
                      <c:pt idx="194">
                        <c:v>1.3834543237075776</c:v>
                      </c:pt>
                      <c:pt idx="195">
                        <c:v>1.3541365874178728</c:v>
                      </c:pt>
                      <c:pt idx="196">
                        <c:v>1.2706455051353076</c:v>
                      </c:pt>
                      <c:pt idx="197">
                        <c:v>1.2391923649904677</c:v>
                      </c:pt>
                      <c:pt idx="198">
                        <c:v>1.3005435357391979</c:v>
                      </c:pt>
                      <c:pt idx="199">
                        <c:v>1.2544459852941936</c:v>
                      </c:pt>
                      <c:pt idx="200">
                        <c:v>1.387870898180728</c:v>
                      </c:pt>
                      <c:pt idx="201">
                        <c:v>1.4145208650465166</c:v>
                      </c:pt>
                      <c:pt idx="202">
                        <c:v>1.4023643923486711</c:v>
                      </c:pt>
                      <c:pt idx="203">
                        <c:v>1.4659808895020601</c:v>
                      </c:pt>
                      <c:pt idx="204">
                        <c:v>1.4149605419671623</c:v>
                      </c:pt>
                      <c:pt idx="205">
                        <c:v>1.3503260541056121</c:v>
                      </c:pt>
                      <c:pt idx="206">
                        <c:v>1.3617160629823324</c:v>
                      </c:pt>
                      <c:pt idx="207">
                        <c:v>1.2664963017625499</c:v>
                      </c:pt>
                      <c:pt idx="208">
                        <c:v>1.2911538587987477</c:v>
                      </c:pt>
                      <c:pt idx="209">
                        <c:v>1.2779576095993754</c:v>
                      </c:pt>
                      <c:pt idx="210">
                        <c:v>1.2559888155697916</c:v>
                      </c:pt>
                      <c:pt idx="211">
                        <c:v>1.2853390324968781</c:v>
                      </c:pt>
                      <c:pt idx="212">
                        <c:v>1.3057325156134822</c:v>
                      </c:pt>
                      <c:pt idx="213">
                        <c:v>1.2959764412391601</c:v>
                      </c:pt>
                      <c:pt idx="214">
                        <c:v>1.2953961469249753</c:v>
                      </c:pt>
                      <c:pt idx="215">
                        <c:v>1.2885831351816401</c:v>
                      </c:pt>
                      <c:pt idx="216">
                        <c:v>1.32327205979923</c:v>
                      </c:pt>
                      <c:pt idx="217">
                        <c:v>1.3556219824200531</c:v>
                      </c:pt>
                      <c:pt idx="218">
                        <c:v>1.3457668817122528</c:v>
                      </c:pt>
                      <c:pt idx="219">
                        <c:v>1.3500329361585155</c:v>
                      </c:pt>
                      <c:pt idx="220">
                        <c:v>1.351954047028002</c:v>
                      </c:pt>
                      <c:pt idx="221">
                        <c:v>1.3720029185041003</c:v>
                      </c:pt>
                      <c:pt idx="222">
                        <c:v>1.3580916991770122</c:v>
                      </c:pt>
                      <c:pt idx="223">
                        <c:v>1.3364108737251845</c:v>
                      </c:pt>
                      <c:pt idx="224">
                        <c:v>1.3234423850928132</c:v>
                      </c:pt>
                      <c:pt idx="225">
                        <c:v>1.3250901832818991</c:v>
                      </c:pt>
                      <c:pt idx="226">
                        <c:v>1.3252208980420908</c:v>
                      </c:pt>
                      <c:pt idx="227">
                        <c:v>1.3433050870619718</c:v>
                      </c:pt>
                      <c:pt idx="228">
                        <c:v>1.3491971539039549</c:v>
                      </c:pt>
                      <c:pt idx="229">
                        <c:v>1.3535503515236791</c:v>
                      </c:pt>
                      <c:pt idx="230">
                        <c:v>1.3669743612900518</c:v>
                      </c:pt>
                      <c:pt idx="231">
                        <c:v>1.3751242285353493</c:v>
                      </c:pt>
                      <c:pt idx="232">
                        <c:v>1.3767442993510606</c:v>
                      </c:pt>
                      <c:pt idx="233">
                        <c:v>1.3882115487678945</c:v>
                      </c:pt>
                      <c:pt idx="234">
                        <c:v>1.3889502852156461</c:v>
                      </c:pt>
                      <c:pt idx="235">
                        <c:v>1.3993797386576228</c:v>
                      </c:pt>
                      <c:pt idx="236">
                        <c:v>1.4135048548650251</c:v>
                      </c:pt>
                      <c:pt idx="237">
                        <c:v>1.415170477794137</c:v>
                      </c:pt>
                      <c:pt idx="238">
                        <c:v>1.4221716395710815</c:v>
                      </c:pt>
                      <c:pt idx="239">
                        <c:v>1.4363026973584927</c:v>
                      </c:pt>
                      <c:pt idx="240">
                        <c:v>1.4400320290773008</c:v>
                      </c:pt>
                      <c:pt idx="241">
                        <c:v>1.4439613939897356</c:v>
                      </c:pt>
                      <c:pt idx="242">
                        <c:v>1.452049864908276</c:v>
                      </c:pt>
                      <c:pt idx="243">
                        <c:v>1.4576725801231969</c:v>
                      </c:pt>
                      <c:pt idx="244">
                        <c:v>1.4671751470838135</c:v>
                      </c:pt>
                      <c:pt idx="245">
                        <c:v>1.4762875502905237</c:v>
                      </c:pt>
                      <c:pt idx="246">
                        <c:v>1.4826192940531522</c:v>
                      </c:pt>
                      <c:pt idx="247">
                        <c:v>1.4888599335889796</c:v>
                      </c:pt>
                      <c:pt idx="248">
                        <c:v>1.4986496769166844</c:v>
                      </c:pt>
                      <c:pt idx="249">
                        <c:v>1.5010877052469305</c:v>
                      </c:pt>
                      <c:pt idx="250">
                        <c:v>1.5049398296192518</c:v>
                      </c:pt>
                      <c:pt idx="251">
                        <c:v>1.5083542575975979</c:v>
                      </c:pt>
                      <c:pt idx="252">
                        <c:v>1.5085166607845026</c:v>
                      </c:pt>
                      <c:pt idx="253">
                        <c:v>1.5041377163180742</c:v>
                      </c:pt>
                      <c:pt idx="254">
                        <c:v>1.5026939123759551</c:v>
                      </c:pt>
                      <c:pt idx="255">
                        <c:v>1.4946688183108403</c:v>
                      </c:pt>
                      <c:pt idx="256">
                        <c:v>1.4898462358704279</c:v>
                      </c:pt>
                      <c:pt idx="257">
                        <c:v>1.4818587718120357</c:v>
                      </c:pt>
                      <c:pt idx="258">
                        <c:v>1.472273022731297</c:v>
                      </c:pt>
                      <c:pt idx="259">
                        <c:v>1.4622535383099216</c:v>
                      </c:pt>
                      <c:pt idx="260">
                        <c:v>1.4543433147916429</c:v>
                      </c:pt>
                      <c:pt idx="261">
                        <c:v>1.4416204114662987</c:v>
                      </c:pt>
                      <c:pt idx="262">
                        <c:v>1.4296144587953412</c:v>
                      </c:pt>
                      <c:pt idx="263">
                        <c:v>1.4142851823728373</c:v>
                      </c:pt>
                      <c:pt idx="264">
                        <c:v>1.4003818851524277</c:v>
                      </c:pt>
                      <c:pt idx="265">
                        <c:v>1.3844089375623123</c:v>
                      </c:pt>
                      <c:pt idx="266">
                        <c:v>1.3662871185357095</c:v>
                      </c:pt>
                      <c:pt idx="267">
                        <c:v>1.3460520775526714</c:v>
                      </c:pt>
                      <c:pt idx="268">
                        <c:v>1.3279777911661381</c:v>
                      </c:pt>
                      <c:pt idx="269">
                        <c:v>1.3069624226752878</c:v>
                      </c:pt>
                      <c:pt idx="270">
                        <c:v>1.2864065363717783</c:v>
                      </c:pt>
                      <c:pt idx="271">
                        <c:v>1.2615657806186451</c:v>
                      </c:pt>
                      <c:pt idx="272">
                        <c:v>1.2388212142925898</c:v>
                      </c:pt>
                      <c:pt idx="273">
                        <c:v>1.2160439692764859</c:v>
                      </c:pt>
                      <c:pt idx="274">
                        <c:v>1.1921572332200869</c:v>
                      </c:pt>
                      <c:pt idx="275">
                        <c:v>1.1666864719333625</c:v>
                      </c:pt>
                      <c:pt idx="276">
                        <c:v>1.1445525019795366</c:v>
                      </c:pt>
                      <c:pt idx="277">
                        <c:v>1.121175553487886</c:v>
                      </c:pt>
                      <c:pt idx="278">
                        <c:v>1.1005178681135603</c:v>
                      </c:pt>
                      <c:pt idx="279">
                        <c:v>1.0788237731330466</c:v>
                      </c:pt>
                      <c:pt idx="280">
                        <c:v>1.0564663997708927</c:v>
                      </c:pt>
                      <c:pt idx="281">
                        <c:v>1.0367934322566794</c:v>
                      </c:pt>
                      <c:pt idx="282">
                        <c:v>1.0202156318216766</c:v>
                      </c:pt>
                      <c:pt idx="283">
                        <c:v>1.0050366773733941</c:v>
                      </c:pt>
                      <c:pt idx="284">
                        <c:v>0.98998130778929261</c:v>
                      </c:pt>
                      <c:pt idx="285">
                        <c:v>0.97670306478580027</c:v>
                      </c:pt>
                      <c:pt idx="286">
                        <c:v>0.96772078218128077</c:v>
                      </c:pt>
                      <c:pt idx="287">
                        <c:v>0.95761554095511292</c:v>
                      </c:pt>
                      <c:pt idx="288">
                        <c:v>0.95233545685402865</c:v>
                      </c:pt>
                      <c:pt idx="289">
                        <c:v>0.94584249822049682</c:v>
                      </c:pt>
                      <c:pt idx="290">
                        <c:v>0.94252907710229938</c:v>
                      </c:pt>
                      <c:pt idx="291">
                        <c:v>0.94245243072018681</c:v>
                      </c:pt>
                      <c:pt idx="292">
                        <c:v>0.9449768100132262</c:v>
                      </c:pt>
                      <c:pt idx="293">
                        <c:v>0.94707517801963981</c:v>
                      </c:pt>
                      <c:pt idx="294">
                        <c:v>0.95181398418192964</c:v>
                      </c:pt>
                      <c:pt idx="295">
                        <c:v>0.95673420658715269</c:v>
                      </c:pt>
                      <c:pt idx="296">
                        <c:v>0.96267756906987734</c:v>
                      </c:pt>
                      <c:pt idx="297">
                        <c:v>0.96511024997811523</c:v>
                      </c:pt>
                      <c:pt idx="298">
                        <c:v>0.96809906277516955</c:v>
                      </c:pt>
                      <c:pt idx="299">
                        <c:v>0.9704146945572355</c:v>
                      </c:pt>
                      <c:pt idx="300">
                        <c:v>0.970073449812068</c:v>
                      </c:pt>
                      <c:pt idx="301">
                        <c:v>0.97242334470551761</c:v>
                      </c:pt>
                      <c:pt idx="302">
                        <c:v>0.96762809353314483</c:v>
                      </c:pt>
                      <c:pt idx="303">
                        <c:v>0.96341016588495276</c:v>
                      </c:pt>
                      <c:pt idx="304">
                        <c:v>0.96089766975193125</c:v>
                      </c:pt>
                      <c:pt idx="305">
                        <c:v>0.95510146040075583</c:v>
                      </c:pt>
                      <c:pt idx="306">
                        <c:v>0.94947656660649837</c:v>
                      </c:pt>
                      <c:pt idx="307">
                        <c:v>0.94274871750995526</c:v>
                      </c:pt>
                      <c:pt idx="308">
                        <c:v>0.93493732227248816</c:v>
                      </c:pt>
                      <c:pt idx="309">
                        <c:v>0.93601532293873724</c:v>
                      </c:pt>
                      <c:pt idx="310">
                        <c:v>0.92951265972452468</c:v>
                      </c:pt>
                      <c:pt idx="311">
                        <c:v>0.92069159199090855</c:v>
                      </c:pt>
                      <c:pt idx="312">
                        <c:v>0.91442045234436931</c:v>
                      </c:pt>
                      <c:pt idx="313">
                        <c:v>0.90602262316004134</c:v>
                      </c:pt>
                      <c:pt idx="314">
                        <c:v>0.90045457048120081</c:v>
                      </c:pt>
                      <c:pt idx="315">
                        <c:v>0.89557990018937794</c:v>
                      </c:pt>
                      <c:pt idx="316">
                        <c:v>0.88144191055862364</c:v>
                      </c:pt>
                      <c:pt idx="317">
                        <c:v>0.87369012917391065</c:v>
                      </c:pt>
                      <c:pt idx="318">
                        <c:v>0.86609579965942873</c:v>
                      </c:pt>
                      <c:pt idx="319">
                        <c:v>0.8564031021385331</c:v>
                      </c:pt>
                      <c:pt idx="320">
                        <c:v>0.84762105078030769</c:v>
                      </c:pt>
                      <c:pt idx="321">
                        <c:v>0.83903328908836761</c:v>
                      </c:pt>
                      <c:pt idx="322">
                        <c:v>0.8304671151371259</c:v>
                      </c:pt>
                      <c:pt idx="323">
                        <c:v>0.82634286640040489</c:v>
                      </c:pt>
                      <c:pt idx="324">
                        <c:v>0.82359231096170027</c:v>
                      </c:pt>
                      <c:pt idx="325">
                        <c:v>0.82260303789024813</c:v>
                      </c:pt>
                      <c:pt idx="326">
                        <c:v>0.82003706753714789</c:v>
                      </c:pt>
                      <c:pt idx="327">
                        <c:v>0.82108298367135002</c:v>
                      </c:pt>
                      <c:pt idx="328">
                        <c:v>0.81902937556766853</c:v>
                      </c:pt>
                      <c:pt idx="329">
                        <c:v>0.82081996972963045</c:v>
                      </c:pt>
                      <c:pt idx="330">
                        <c:v>0.8252900184228591</c:v>
                      </c:pt>
                      <c:pt idx="331">
                        <c:v>0.82426806666135888</c:v>
                      </c:pt>
                      <c:pt idx="332">
                        <c:v>0.82361271038639683</c:v>
                      </c:pt>
                      <c:pt idx="333">
                        <c:v>0.82913639926783889</c:v>
                      </c:pt>
                      <c:pt idx="334">
                        <c:v>0.83223295271571796</c:v>
                      </c:pt>
                      <c:pt idx="335">
                        <c:v>0.83795845726478979</c:v>
                      </c:pt>
                      <c:pt idx="336">
                        <c:v>0.83974905142675171</c:v>
                      </c:pt>
                      <c:pt idx="337">
                        <c:v>0.84462471198190914</c:v>
                      </c:pt>
                      <c:pt idx="338">
                        <c:v>0.85926417096539986</c:v>
                      </c:pt>
                      <c:pt idx="339">
                        <c:v>0.86444621899634044</c:v>
                      </c:pt>
                      <c:pt idx="340">
                        <c:v>0.8694850749490709</c:v>
                      </c:pt>
                      <c:pt idx="341">
                        <c:v>0.87605368970138031</c:v>
                      </c:pt>
                      <c:pt idx="342">
                        <c:v>0.88521600218016383</c:v>
                      </c:pt>
                      <c:pt idx="343">
                        <c:v>0.89290143592144611</c:v>
                      </c:pt>
                      <c:pt idx="344">
                        <c:v>0.89409430713453042</c:v>
                      </c:pt>
                      <c:pt idx="345">
                        <c:v>0.88697550207341358</c:v>
                      </c:pt>
                      <c:pt idx="346">
                        <c:v>0.89496554081647617</c:v>
                      </c:pt>
                      <c:pt idx="347">
                        <c:v>0.90072134742359256</c:v>
                      </c:pt>
                      <c:pt idx="348">
                        <c:v>0.90002202345656568</c:v>
                      </c:pt>
                      <c:pt idx="349">
                        <c:v>0.89658184863151558</c:v>
                      </c:pt>
                      <c:pt idx="350">
                        <c:v>0.90190391989799501</c:v>
                      </c:pt>
                      <c:pt idx="351">
                        <c:v>0.90734343639598025</c:v>
                      </c:pt>
                      <c:pt idx="352">
                        <c:v>0.9083010210407193</c:v>
                      </c:pt>
                      <c:pt idx="353">
                        <c:v>0.90915858908864489</c:v>
                      </c:pt>
                      <c:pt idx="354">
                        <c:v>0.90675502192244972</c:v>
                      </c:pt>
                      <c:pt idx="355">
                        <c:v>0.91166890664233013</c:v>
                      </c:pt>
                      <c:pt idx="356">
                        <c:v>0.91484527531499282</c:v>
                      </c:pt>
                      <c:pt idx="357">
                        <c:v>0.91131934368515022</c:v>
                      </c:pt>
                      <c:pt idx="358">
                        <c:v>0.90459684201061485</c:v>
                      </c:pt>
                      <c:pt idx="359">
                        <c:v>0.90187223147128204</c:v>
                      </c:pt>
                      <c:pt idx="360">
                        <c:v>0.8978559214380526</c:v>
                      </c:pt>
                      <c:pt idx="361">
                        <c:v>0.8952350904962052</c:v>
                      </c:pt>
                      <c:pt idx="362">
                        <c:v>0.8928919293934322</c:v>
                      </c:pt>
                      <c:pt idx="363">
                        <c:v>0.89278319847927257</c:v>
                      </c:pt>
                      <c:pt idx="364">
                        <c:v>0.88843217943888508</c:v>
                      </c:pt>
                      <c:pt idx="365">
                        <c:v>0.88961594022928958</c:v>
                      </c:pt>
                      <c:pt idx="366">
                        <c:v>0.8939471540029813</c:v>
                      </c:pt>
                      <c:pt idx="367">
                        <c:v>0.89455438347987271</c:v>
                      </c:pt>
                      <c:pt idx="368">
                        <c:v>0.90176944213713106</c:v>
                      </c:pt>
                      <c:pt idx="369">
                        <c:v>0.90224635295916444</c:v>
                      </c:pt>
                      <c:pt idx="370">
                        <c:v>0.90302687851964358</c:v>
                      </c:pt>
                      <c:pt idx="371">
                        <c:v>0.90747652778817567</c:v>
                      </c:pt>
                      <c:pt idx="372">
                        <c:v>0.91321272718126301</c:v>
                      </c:pt>
                      <c:pt idx="373">
                        <c:v>0.91693413679339286</c:v>
                      </c:pt>
                      <c:pt idx="374">
                        <c:v>0.92069416667557902</c:v>
                      </c:pt>
                      <c:pt idx="375">
                        <c:v>0.92593761103327654</c:v>
                      </c:pt>
                      <c:pt idx="376">
                        <c:v>0.92735032070668366</c:v>
                      </c:pt>
                      <c:pt idx="377">
                        <c:v>0.93211566592634587</c:v>
                      </c:pt>
                      <c:pt idx="378">
                        <c:v>0.93665107199967046</c:v>
                      </c:pt>
                      <c:pt idx="379">
                        <c:v>0.93852920544042762</c:v>
                      </c:pt>
                      <c:pt idx="380">
                        <c:v>0.94018789652619605</c:v>
                      </c:pt>
                      <c:pt idx="381">
                        <c:v>0.94439394101437024</c:v>
                      </c:pt>
                      <c:pt idx="382">
                        <c:v>0.94496215411587137</c:v>
                      </c:pt>
                      <c:pt idx="383">
                        <c:v>0.95251132762228685</c:v>
                      </c:pt>
                      <c:pt idx="384">
                        <c:v>0.95316430726524526</c:v>
                      </c:pt>
                      <c:pt idx="385">
                        <c:v>0.95610499326422904</c:v>
                      </c:pt>
                      <c:pt idx="386">
                        <c:v>0.95596100897535086</c:v>
                      </c:pt>
                      <c:pt idx="387">
                        <c:v>0.96081092268380397</c:v>
                      </c:pt>
                      <c:pt idx="388">
                        <c:v>0.96297464807031352</c:v>
                      </c:pt>
                      <c:pt idx="389">
                        <c:v>0.96369971888404471</c:v>
                      </c:pt>
                      <c:pt idx="390">
                        <c:v>0.96387558965230291</c:v>
                      </c:pt>
                      <c:pt idx="391">
                        <c:v>0.96382132322155656</c:v>
                      </c:pt>
                      <c:pt idx="392">
                        <c:v>0.96371239425472988</c:v>
                      </c:pt>
                      <c:pt idx="393">
                        <c:v>0.96589909375060667</c:v>
                      </c:pt>
                      <c:pt idx="394">
                        <c:v>0.96551942678804936</c:v>
                      </c:pt>
                      <c:pt idx="395">
                        <c:v>0.9675365932010106</c:v>
                      </c:pt>
                      <c:pt idx="396">
                        <c:v>0.96786852947083102</c:v>
                      </c:pt>
                      <c:pt idx="397">
                        <c:v>0.96696303267750183</c:v>
                      </c:pt>
                      <c:pt idx="398">
                        <c:v>0.96732962816403989</c:v>
                      </c:pt>
                      <c:pt idx="399">
                        <c:v>0.96719693287717845</c:v>
                      </c:pt>
                      <c:pt idx="400">
                        <c:v>0.9674393493415343</c:v>
                      </c:pt>
                      <c:pt idx="401">
                        <c:v>0.96772296076061726</c:v>
                      </c:pt>
                      <c:pt idx="402">
                        <c:v>0.96543664077326108</c:v>
                      </c:pt>
                      <c:pt idx="403">
                        <c:v>0.96404908378855758</c:v>
                      </c:pt>
                      <c:pt idx="404">
                        <c:v>0.96269539380990343</c:v>
                      </c:pt>
                      <c:pt idx="405">
                        <c:v>0.96314972662790399</c:v>
                      </c:pt>
                      <c:pt idx="406">
                        <c:v>0.96181326723127525</c:v>
                      </c:pt>
                      <c:pt idx="407">
                        <c:v>0.96105393330616062</c:v>
                      </c:pt>
                      <c:pt idx="408">
                        <c:v>0.95650228691414529</c:v>
                      </c:pt>
                      <c:pt idx="409">
                        <c:v>0.95321322627398386</c:v>
                      </c:pt>
                      <c:pt idx="410">
                        <c:v>0.94926603662152276</c:v>
                      </c:pt>
                      <c:pt idx="411">
                        <c:v>0.94626276597978043</c:v>
                      </c:pt>
                      <c:pt idx="412">
                        <c:v>0.9395998781579995</c:v>
                      </c:pt>
                      <c:pt idx="413">
                        <c:v>0.93443743734108753</c:v>
                      </c:pt>
                      <c:pt idx="414">
                        <c:v>0.92779791973400738</c:v>
                      </c:pt>
                      <c:pt idx="415">
                        <c:v>0.92380557407348007</c:v>
                      </c:pt>
                      <c:pt idx="416">
                        <c:v>0.91892100114830955</c:v>
                      </c:pt>
                      <c:pt idx="417">
                        <c:v>0.91414634745330026</c:v>
                      </c:pt>
                      <c:pt idx="418">
                        <c:v>0.90717845852440471</c:v>
                      </c:pt>
                      <c:pt idx="419">
                        <c:v>0.90282882585268598</c:v>
                      </c:pt>
                      <c:pt idx="420">
                        <c:v>0.89821518897591335</c:v>
                      </c:pt>
                      <c:pt idx="421">
                        <c:v>0.89257761981097072</c:v>
                      </c:pt>
                      <c:pt idx="422">
                        <c:v>0.88716246379102137</c:v>
                      </c:pt>
                      <c:pt idx="423">
                        <c:v>0.87950574768644796</c:v>
                      </c:pt>
                      <c:pt idx="424">
                        <c:v>0.87239743941667958</c:v>
                      </c:pt>
                      <c:pt idx="425">
                        <c:v>0.86594884458054644</c:v>
                      </c:pt>
                      <c:pt idx="426">
                        <c:v>0.85831153763733481</c:v>
                      </c:pt>
                      <c:pt idx="427">
                        <c:v>0.84888680537483252</c:v>
                      </c:pt>
                      <c:pt idx="428">
                        <c:v>0.83990670134964984</c:v>
                      </c:pt>
                      <c:pt idx="429">
                        <c:v>0.83240723906264058</c:v>
                      </c:pt>
                      <c:pt idx="430">
                        <c:v>0.82483627976285967</c:v>
                      </c:pt>
                      <c:pt idx="431">
                        <c:v>0.81677177321702088</c:v>
                      </c:pt>
                      <c:pt idx="432">
                        <c:v>0.80819173557909207</c:v>
                      </c:pt>
                      <c:pt idx="433">
                        <c:v>0.80248009471670745</c:v>
                      </c:pt>
                      <c:pt idx="434">
                        <c:v>0.7958304764236126</c:v>
                      </c:pt>
                      <c:pt idx="435">
                        <c:v>0.7892624558293041</c:v>
                      </c:pt>
                      <c:pt idx="436">
                        <c:v>0.78046574857372386</c:v>
                      </c:pt>
                      <c:pt idx="437">
                        <c:v>0.77134423494433346</c:v>
                      </c:pt>
                      <c:pt idx="438">
                        <c:v>0.76261506364818565</c:v>
                      </c:pt>
                      <c:pt idx="439">
                        <c:v>0.75333193904255791</c:v>
                      </c:pt>
                      <c:pt idx="440">
                        <c:v>0.74295219681998725</c:v>
                      </c:pt>
                      <c:pt idx="441">
                        <c:v>0.73323335634705333</c:v>
                      </c:pt>
                      <c:pt idx="442">
                        <c:v>0.72533620430479351</c:v>
                      </c:pt>
                      <c:pt idx="443">
                        <c:v>0.7157498610660542</c:v>
                      </c:pt>
                      <c:pt idx="444">
                        <c:v>0.70735005135505657</c:v>
                      </c:pt>
                      <c:pt idx="445">
                        <c:v>0.69887834852595365</c:v>
                      </c:pt>
                      <c:pt idx="446">
                        <c:v>0.69068887074726459</c:v>
                      </c:pt>
                      <c:pt idx="447">
                        <c:v>0.68250988975992455</c:v>
                      </c:pt>
                      <c:pt idx="448">
                        <c:v>0.67490031019008723</c:v>
                      </c:pt>
                      <c:pt idx="449">
                        <c:v>0.66456275318557834</c:v>
                      </c:pt>
                      <c:pt idx="450">
                        <c:v>0.65697773214644339</c:v>
                      </c:pt>
                      <c:pt idx="451">
                        <c:v>0.64879558231643197</c:v>
                      </c:pt>
                      <c:pt idx="452">
                        <c:v>0.6417506509000902</c:v>
                      </c:pt>
                      <c:pt idx="453">
                        <c:v>0.63504993501891993</c:v>
                      </c:pt>
                      <c:pt idx="454">
                        <c:v>0.62678163227878214</c:v>
                      </c:pt>
                      <c:pt idx="455">
                        <c:v>0.61842895910252027</c:v>
                      </c:pt>
                      <c:pt idx="456">
                        <c:v>0.61120934523392212</c:v>
                      </c:pt>
                      <c:pt idx="457">
                        <c:v>0.60179867471077386</c:v>
                      </c:pt>
                      <c:pt idx="458">
                        <c:v>0.59438100817521811</c:v>
                      </c:pt>
                      <c:pt idx="459">
                        <c:v>0.58451541067606883</c:v>
                      </c:pt>
                      <c:pt idx="460">
                        <c:v>0.57685770430816052</c:v>
                      </c:pt>
                      <c:pt idx="461">
                        <c:v>0.56970107118765445</c:v>
                      </c:pt>
                      <c:pt idx="462">
                        <c:v>0.56300609883382624</c:v>
                      </c:pt>
                      <c:pt idx="463">
                        <c:v>0.55583084876262634</c:v>
                      </c:pt>
                      <c:pt idx="464">
                        <c:v>0.54910656461408847</c:v>
                      </c:pt>
                      <c:pt idx="465">
                        <c:v>0.54238426099222026</c:v>
                      </c:pt>
                      <c:pt idx="466">
                        <c:v>0.53667242207716848</c:v>
                      </c:pt>
                      <c:pt idx="467">
                        <c:v>0.52867564954342927</c:v>
                      </c:pt>
                      <c:pt idx="468">
                        <c:v>0.52063253268562193</c:v>
                      </c:pt>
                      <c:pt idx="469">
                        <c:v>0.51277301065008418</c:v>
                      </c:pt>
                      <c:pt idx="470">
                        <c:v>0.50723941913529413</c:v>
                      </c:pt>
                      <c:pt idx="471">
                        <c:v>0.50268024674193457</c:v>
                      </c:pt>
                      <c:pt idx="472">
                        <c:v>0.49729658109603148</c:v>
                      </c:pt>
                      <c:pt idx="473">
                        <c:v>0.49294397763430853</c:v>
                      </c:pt>
                      <c:pt idx="474">
                        <c:v>0.48777321860538442</c:v>
                      </c:pt>
                      <c:pt idx="475">
                        <c:v>0.48396882492579962</c:v>
                      </c:pt>
                      <c:pt idx="476">
                        <c:v>0.48027930179305006</c:v>
                      </c:pt>
                      <c:pt idx="477">
                        <c:v>0.47492831483719478</c:v>
                      </c:pt>
                      <c:pt idx="478">
                        <c:v>0.4693265932049715</c:v>
                      </c:pt>
                      <c:pt idx="479">
                        <c:v>0.46416870759939971</c:v>
                      </c:pt>
                      <c:pt idx="480">
                        <c:v>0.45714932497709526</c:v>
                      </c:pt>
                      <c:pt idx="481">
                        <c:v>0.45301418334369153</c:v>
                      </c:pt>
                      <c:pt idx="482">
                        <c:v>0.44792581422422179</c:v>
                      </c:pt>
                      <c:pt idx="483">
                        <c:v>0.44208365665431215</c:v>
                      </c:pt>
                      <c:pt idx="484">
                        <c:v>0.43836601004285464</c:v>
                      </c:pt>
                      <c:pt idx="485">
                        <c:v>0.43380010385881868</c:v>
                      </c:pt>
                      <c:pt idx="486">
                        <c:v>0.42918092150737103</c:v>
                      </c:pt>
                      <c:pt idx="487">
                        <c:v>0.42657276593620885</c:v>
                      </c:pt>
                      <c:pt idx="488">
                        <c:v>0.4241664260326764</c:v>
                      </c:pt>
                      <c:pt idx="489">
                        <c:v>0.42024716180625626</c:v>
                      </c:pt>
                      <c:pt idx="490">
                        <c:v>0.41803253688433839</c:v>
                      </c:pt>
                      <c:pt idx="491">
                        <c:v>0.41348346517699375</c:v>
                      </c:pt>
                      <c:pt idx="492">
                        <c:v>0.41046514253256289</c:v>
                      </c:pt>
                      <c:pt idx="493">
                        <c:v>0.40803424409832761</c:v>
                      </c:pt>
                      <c:pt idx="494">
                        <c:v>0.40473389445614949</c:v>
                      </c:pt>
                      <c:pt idx="495">
                        <c:v>0.40125311883437298</c:v>
                      </c:pt>
                      <c:pt idx="496">
                        <c:v>0.40021274817484565</c:v>
                      </c:pt>
                      <c:pt idx="497">
                        <c:v>0.39629982163376815</c:v>
                      </c:pt>
                      <c:pt idx="498">
                        <c:v>0.39437118476293687</c:v>
                      </c:pt>
                      <c:pt idx="499">
                        <c:v>0.3930119493096082</c:v>
                      </c:pt>
                      <c:pt idx="500">
                        <c:v>0.38916735093863097</c:v>
                      </c:pt>
                      <c:pt idx="501">
                        <c:v>0.38765105972040514</c:v>
                      </c:pt>
                      <c:pt idx="502">
                        <c:v>0.38477117589017751</c:v>
                      </c:pt>
                      <c:pt idx="503">
                        <c:v>0.38135575764849694</c:v>
                      </c:pt>
                      <c:pt idx="504">
                        <c:v>0.38074120022292807</c:v>
                      </c:pt>
                      <c:pt idx="505">
                        <c:v>0.37797262199153059</c:v>
                      </c:pt>
                      <c:pt idx="506">
                        <c:v>0.37441064477630154</c:v>
                      </c:pt>
                      <c:pt idx="507">
                        <c:v>0.37569600658485514</c:v>
                      </c:pt>
                      <c:pt idx="508">
                        <c:v>0.37377113271469597</c:v>
                      </c:pt>
                      <c:pt idx="509">
                        <c:v>0.37315043565645151</c:v>
                      </c:pt>
                      <c:pt idx="510">
                        <c:v>0.37145569898529696</c:v>
                      </c:pt>
                      <c:pt idx="511">
                        <c:v>0.36924503511671841</c:v>
                      </c:pt>
                      <c:pt idx="512">
                        <c:v>0.36826388220461137</c:v>
                      </c:pt>
                      <c:pt idx="513">
                        <c:v>0.36683651663384931</c:v>
                      </c:pt>
                      <c:pt idx="514">
                        <c:v>0.36354923846769033</c:v>
                      </c:pt>
                      <c:pt idx="515">
                        <c:v>0.36229021766384212</c:v>
                      </c:pt>
                      <c:pt idx="516">
                        <c:v>0.36058102314799961</c:v>
                      </c:pt>
                      <c:pt idx="517">
                        <c:v>0.35984525749025287</c:v>
                      </c:pt>
                      <c:pt idx="518">
                        <c:v>0.36009480385061921</c:v>
                      </c:pt>
                      <c:pt idx="519">
                        <c:v>0.35881082841073431</c:v>
                      </c:pt>
                      <c:pt idx="520">
                        <c:v>0.35776669475053485</c:v>
                      </c:pt>
                      <c:pt idx="521">
                        <c:v>0.35736345952060966</c:v>
                      </c:pt>
                      <c:pt idx="522">
                        <c:v>0.35636250134180686</c:v>
                      </c:pt>
                      <c:pt idx="523">
                        <c:v>0.35479847943084425</c:v>
                      </c:pt>
                      <c:pt idx="524">
                        <c:v>0.35378504393402316</c:v>
                      </c:pt>
                      <c:pt idx="525">
                        <c:v>0.35130245375371194</c:v>
                      </c:pt>
                      <c:pt idx="526">
                        <c:v>0.34962692819125235</c:v>
                      </c:pt>
                      <c:pt idx="527">
                        <c:v>0.34828829021528723</c:v>
                      </c:pt>
                      <c:pt idx="528">
                        <c:v>0.34527828578286851</c:v>
                      </c:pt>
                      <c:pt idx="529">
                        <c:v>0.34473482926473742</c:v>
                      </c:pt>
                      <c:pt idx="530">
                        <c:v>0.34229323598648642</c:v>
                      </c:pt>
                      <c:pt idx="531">
                        <c:v>0.33978985027614483</c:v>
                      </c:pt>
                      <c:pt idx="532">
                        <c:v>0.33818998083246299</c:v>
                      </c:pt>
                      <c:pt idx="533">
                        <c:v>0.33694700229463825</c:v>
                      </c:pt>
                      <c:pt idx="534">
                        <c:v>0.33702681751942215</c:v>
                      </c:pt>
                      <c:pt idx="535">
                        <c:v>0.33689214170589105</c:v>
                      </c:pt>
                      <c:pt idx="536">
                        <c:v>0.33433627203880573</c:v>
                      </c:pt>
                      <c:pt idx="537">
                        <c:v>0.3341285147911674</c:v>
                      </c:pt>
                      <c:pt idx="538">
                        <c:v>0.33346701888352959</c:v>
                      </c:pt>
                      <c:pt idx="539">
                        <c:v>0.33329550527394447</c:v>
                      </c:pt>
                      <c:pt idx="540">
                        <c:v>0.33234604078855073</c:v>
                      </c:pt>
                      <c:pt idx="541">
                        <c:v>0.330805587144956</c:v>
                      </c:pt>
                      <c:pt idx="542">
                        <c:v>0.33041720586505247</c:v>
                      </c:pt>
                      <c:pt idx="543">
                        <c:v>0.32964123551591334</c:v>
                      </c:pt>
                      <c:pt idx="544">
                        <c:v>0.32847648778153682</c:v>
                      </c:pt>
                      <c:pt idx="545">
                        <c:v>0.32838142250139729</c:v>
                      </c:pt>
                      <c:pt idx="546">
                        <c:v>0.32709566458750972</c:v>
                      </c:pt>
                      <c:pt idx="547">
                        <c:v>0.32675026073633601</c:v>
                      </c:pt>
                      <c:pt idx="548">
                        <c:v>0.32530724900488445</c:v>
                      </c:pt>
                      <c:pt idx="549">
                        <c:v>0.32346714167618312</c:v>
                      </c:pt>
                      <c:pt idx="550">
                        <c:v>0.32225406909106907</c:v>
                      </c:pt>
                      <c:pt idx="551">
                        <c:v>0.32158227444474952</c:v>
                      </c:pt>
                      <c:pt idx="552">
                        <c:v>0.31931556167142194</c:v>
                      </c:pt>
                      <c:pt idx="553">
                        <c:v>0.31868397171649476</c:v>
                      </c:pt>
                      <c:pt idx="554">
                        <c:v>0.31703221247407004</c:v>
                      </c:pt>
                      <c:pt idx="555">
                        <c:v>0.31616078073945741</c:v>
                      </c:pt>
                      <c:pt idx="556">
                        <c:v>0.31515071213797458</c:v>
                      </c:pt>
                      <c:pt idx="557">
                        <c:v>0.31391724012816385</c:v>
                      </c:pt>
                      <c:pt idx="558">
                        <c:v>0.31261326136891637</c:v>
                      </c:pt>
                      <c:pt idx="559">
                        <c:v>0.31204108721407631</c:v>
                      </c:pt>
                      <c:pt idx="560">
                        <c:v>0.3103891299189846</c:v>
                      </c:pt>
                      <c:pt idx="561">
                        <c:v>0.30881896837534628</c:v>
                      </c:pt>
                      <c:pt idx="562">
                        <c:v>0.30756410667750417</c:v>
                      </c:pt>
                      <c:pt idx="563">
                        <c:v>0.3074611192906862</c:v>
                      </c:pt>
                      <c:pt idx="564">
                        <c:v>0.30670475615557585</c:v>
                      </c:pt>
                      <c:pt idx="565">
                        <c:v>0.30511855234591406</c:v>
                      </c:pt>
                      <c:pt idx="566">
                        <c:v>0.30430257535804955</c:v>
                      </c:pt>
                      <c:pt idx="567">
                        <c:v>0.30286392078527097</c:v>
                      </c:pt>
                      <c:pt idx="568">
                        <c:v>0.30181681633506707</c:v>
                      </c:pt>
                      <c:pt idx="569">
                        <c:v>0.30049164594045513</c:v>
                      </c:pt>
                      <c:pt idx="570">
                        <c:v>0.2980217311308293</c:v>
                      </c:pt>
                      <c:pt idx="571">
                        <c:v>0.2969459090439166</c:v>
                      </c:pt>
                      <c:pt idx="572">
                        <c:v>0.29674884664029394</c:v>
                      </c:pt>
                      <c:pt idx="573">
                        <c:v>0.29518264614999484</c:v>
                      </c:pt>
                      <c:pt idx="574">
                        <c:v>0.29389015444543071</c:v>
                      </c:pt>
                      <c:pt idx="575">
                        <c:v>0.29204984906406256</c:v>
                      </c:pt>
                      <c:pt idx="576">
                        <c:v>0.29112870611004366</c:v>
                      </c:pt>
                      <c:pt idx="577">
                        <c:v>0.2898330455628082</c:v>
                      </c:pt>
                      <c:pt idx="578">
                        <c:v>0.28881624317064897</c:v>
                      </c:pt>
                      <c:pt idx="579">
                        <c:v>0.287127844184837</c:v>
                      </c:pt>
                      <c:pt idx="580">
                        <c:v>0.28586803117032095</c:v>
                      </c:pt>
                      <c:pt idx="581">
                        <c:v>0.28357735402429163</c:v>
                      </c:pt>
                      <c:pt idx="582">
                        <c:v>0.28432737947405928</c:v>
                      </c:pt>
                      <c:pt idx="583">
                        <c:v>0.28348268484948597</c:v>
                      </c:pt>
                      <c:pt idx="584">
                        <c:v>0.28324026838513</c:v>
                      </c:pt>
                      <c:pt idx="585">
                        <c:v>0.28212642018616158</c:v>
                      </c:pt>
                      <c:pt idx="586">
                        <c:v>0.28152750892128237</c:v>
                      </c:pt>
                      <c:pt idx="587">
                        <c:v>0.28096048413578339</c:v>
                      </c:pt>
                      <c:pt idx="588">
                        <c:v>0.28200976716532378</c:v>
                      </c:pt>
                      <c:pt idx="589">
                        <c:v>0.28013084151389878</c:v>
                      </c:pt>
                      <c:pt idx="590">
                        <c:v>0.27882111922730946</c:v>
                      </c:pt>
                      <c:pt idx="591">
                        <c:v>0.27802791829614504</c:v>
                      </c:pt>
                      <c:pt idx="592">
                        <c:v>0.27739613028855087</c:v>
                      </c:pt>
                      <c:pt idx="593">
                        <c:v>0.27674572533026276</c:v>
                      </c:pt>
                      <c:pt idx="594">
                        <c:v>0.27623910660818563</c:v>
                      </c:pt>
                      <c:pt idx="595">
                        <c:v>0.27520745026600457</c:v>
                      </c:pt>
                      <c:pt idx="596">
                        <c:v>0.2755126494257859</c:v>
                      </c:pt>
                      <c:pt idx="597">
                        <c:v>0.27577190036683319</c:v>
                      </c:pt>
                      <c:pt idx="598">
                        <c:v>0.27486620552083696</c:v>
                      </c:pt>
                      <c:pt idx="599">
                        <c:v>0.27422451487989491</c:v>
                      </c:pt>
                      <c:pt idx="600">
                        <c:v>0.27293142901733008</c:v>
                      </c:pt>
                      <c:pt idx="601">
                        <c:v>0.27180827234301458</c:v>
                      </c:pt>
                      <c:pt idx="602">
                        <c:v>0.27151733297525421</c:v>
                      </c:pt>
                      <c:pt idx="603">
                        <c:v>0.27033277997418192</c:v>
                      </c:pt>
                      <c:pt idx="604">
                        <c:v>0.26983844051745615</c:v>
                      </c:pt>
                      <c:pt idx="605">
                        <c:v>0.26950848477430522</c:v>
                      </c:pt>
                      <c:pt idx="606">
                        <c:v>0.26955225441370273</c:v>
                      </c:pt>
                      <c:pt idx="607">
                        <c:v>0.27000678528436994</c:v>
                      </c:pt>
                      <c:pt idx="608">
                        <c:v>0.2706958105127148</c:v>
                      </c:pt>
                      <c:pt idx="609">
                        <c:v>0.27121728318481358</c:v>
                      </c:pt>
                      <c:pt idx="610">
                        <c:v>0.27174964875359514</c:v>
                      </c:pt>
                      <c:pt idx="611">
                        <c:v>0.27229112474505668</c:v>
                      </c:pt>
                      <c:pt idx="612">
                        <c:v>0.27329069655519078</c:v>
                      </c:pt>
                      <c:pt idx="613">
                        <c:v>0.27399913094489742</c:v>
                      </c:pt>
                      <c:pt idx="614">
                        <c:v>0.27565524734599522</c:v>
                      </c:pt>
                      <c:pt idx="615">
                        <c:v>0.27671898822022345</c:v>
                      </c:pt>
                      <c:pt idx="616">
                        <c:v>0.27780887204649013</c:v>
                      </c:pt>
                      <c:pt idx="617">
                        <c:v>0.27874902805653695</c:v>
                      </c:pt>
                      <c:pt idx="618">
                        <c:v>0.27961847926447997</c:v>
                      </c:pt>
                      <c:pt idx="619">
                        <c:v>0.28030393954481952</c:v>
                      </c:pt>
                      <c:pt idx="620">
                        <c:v>0.28077886984018341</c:v>
                      </c:pt>
                      <c:pt idx="621">
                        <c:v>0.28184716592575171</c:v>
                      </c:pt>
                      <c:pt idx="622">
                        <c:v>0.28194579615389653</c:v>
                      </c:pt>
                      <c:pt idx="623">
                        <c:v>0.28152414202594417</c:v>
                      </c:pt>
                      <c:pt idx="624">
                        <c:v>0.28191529604318505</c:v>
                      </c:pt>
                      <c:pt idx="625">
                        <c:v>0.28240448613056979</c:v>
                      </c:pt>
                      <c:pt idx="626">
                        <c:v>0.28367142904109638</c:v>
                      </c:pt>
                      <c:pt idx="627">
                        <c:v>0.28405743368899627</c:v>
                      </c:pt>
                      <c:pt idx="628">
                        <c:v>0.2842832137293278</c:v>
                      </c:pt>
                      <c:pt idx="629">
                        <c:v>0.28509503161118616</c:v>
                      </c:pt>
                      <c:pt idx="630">
                        <c:v>0.28597834650581627</c:v>
                      </c:pt>
                      <c:pt idx="631">
                        <c:v>0.28707852907076459</c:v>
                      </c:pt>
                      <c:pt idx="632">
                        <c:v>0.28733857222247966</c:v>
                      </c:pt>
                      <c:pt idx="633">
                        <c:v>0.28758079063416864</c:v>
                      </c:pt>
                      <c:pt idx="634">
                        <c:v>0.28860789176500973</c:v>
                      </c:pt>
                      <c:pt idx="635">
                        <c:v>0.28923829340393509</c:v>
                      </c:pt>
                      <c:pt idx="636">
                        <c:v>0.29063040559997877</c:v>
                      </c:pt>
                      <c:pt idx="637">
                        <c:v>0.29210312523147408</c:v>
                      </c:pt>
                      <c:pt idx="638">
                        <c:v>0.29289890084730896</c:v>
                      </c:pt>
                      <c:pt idx="639">
                        <c:v>0.29434409115809712</c:v>
                      </c:pt>
                      <c:pt idx="640">
                        <c:v>0.29568649213473452</c:v>
                      </c:pt>
                      <c:pt idx="641">
                        <c:v>0.29698334099797163</c:v>
                      </c:pt>
                      <c:pt idx="642">
                        <c:v>0.29814432573167587</c:v>
                      </c:pt>
                      <c:pt idx="643">
                        <c:v>0.29916053396583431</c:v>
                      </c:pt>
                      <c:pt idx="644">
                        <c:v>0.30016505709264235</c:v>
                      </c:pt>
                      <c:pt idx="645">
                        <c:v>0.30161678314144014</c:v>
                      </c:pt>
                      <c:pt idx="646">
                        <c:v>0.30277024187380008</c:v>
                      </c:pt>
                      <c:pt idx="647">
                        <c:v>0.30351036469021997</c:v>
                      </c:pt>
                      <c:pt idx="648">
                        <c:v>0.30428118567001816</c:v>
                      </c:pt>
                      <c:pt idx="649">
                        <c:v>0.30530392964218617</c:v>
                      </c:pt>
                      <c:pt idx="650">
                        <c:v>0.30604761740661129</c:v>
                      </c:pt>
                      <c:pt idx="651">
                        <c:v>0.30673961342496042</c:v>
                      </c:pt>
                      <c:pt idx="652">
                        <c:v>0.30763936669094794</c:v>
                      </c:pt>
                      <c:pt idx="653">
                        <c:v>0.30748132066271594</c:v>
                      </c:pt>
                      <c:pt idx="654">
                        <c:v>0.30782593230322186</c:v>
                      </c:pt>
                      <c:pt idx="655">
                        <c:v>0.30809033261360991</c:v>
                      </c:pt>
                      <c:pt idx="656">
                        <c:v>0.30798061143611555</c:v>
                      </c:pt>
                      <c:pt idx="657">
                        <c:v>0.30907306994705258</c:v>
                      </c:pt>
                      <c:pt idx="658">
                        <c:v>0.31035506486026787</c:v>
                      </c:pt>
                      <c:pt idx="659">
                        <c:v>0.31084267052631709</c:v>
                      </c:pt>
                      <c:pt idx="660">
                        <c:v>0.31213278559887758</c:v>
                      </c:pt>
                      <c:pt idx="661">
                        <c:v>0.31334902702666312</c:v>
                      </c:pt>
                      <c:pt idx="662">
                        <c:v>0.31520220583138348</c:v>
                      </c:pt>
                      <c:pt idx="663">
                        <c:v>0.31697576746398709</c:v>
                      </c:pt>
                      <c:pt idx="664">
                        <c:v>0.3177636209731437</c:v>
                      </c:pt>
                      <c:pt idx="665">
                        <c:v>0.31828806443524699</c:v>
                      </c:pt>
                      <c:pt idx="666">
                        <c:v>0.31971186505800375</c:v>
                      </c:pt>
                      <c:pt idx="667">
                        <c:v>0.32081184957028519</c:v>
                      </c:pt>
                      <c:pt idx="668">
                        <c:v>0.3220249221553993</c:v>
                      </c:pt>
                      <c:pt idx="669">
                        <c:v>0.3231013384003128</c:v>
                      </c:pt>
                      <c:pt idx="670">
                        <c:v>0.3234942748915563</c:v>
                      </c:pt>
                      <c:pt idx="671">
                        <c:v>0.32391850370417913</c:v>
                      </c:pt>
                      <c:pt idx="672">
                        <c:v>0.3246310971998918</c:v>
                      </c:pt>
                      <c:pt idx="673">
                        <c:v>0.32554411999456551</c:v>
                      </c:pt>
                      <c:pt idx="674">
                        <c:v>0.32678095889971448</c:v>
                      </c:pt>
                      <c:pt idx="675">
                        <c:v>0.32810573318899255</c:v>
                      </c:pt>
                      <c:pt idx="676">
                        <c:v>0.32851213726158923</c:v>
                      </c:pt>
                      <c:pt idx="677">
                        <c:v>0.32959706977118186</c:v>
                      </c:pt>
                      <c:pt idx="678">
                        <c:v>0.33048375156115017</c:v>
                      </c:pt>
                      <c:pt idx="679">
                        <c:v>0.33225691708841981</c:v>
                      </c:pt>
                      <c:pt idx="680">
                        <c:v>0.33251854466147063</c:v>
                      </c:pt>
                      <c:pt idx="681">
                        <c:v>0.33299545548350401</c:v>
                      </c:pt>
                      <c:pt idx="682">
                        <c:v>0.33330006048528454</c:v>
                      </c:pt>
                      <c:pt idx="683">
                        <c:v>0.33329550527394447</c:v>
                      </c:pt>
                      <c:pt idx="684">
                        <c:v>0.33415148890053442</c:v>
                      </c:pt>
                      <c:pt idx="685">
                        <c:v>0.33508550527790554</c:v>
                      </c:pt>
                      <c:pt idx="686">
                        <c:v>0.33514828797333107</c:v>
                      </c:pt>
                      <c:pt idx="687">
                        <c:v>0.33586424836438211</c:v>
                      </c:pt>
                      <c:pt idx="688">
                        <c:v>0.33663487129151332</c:v>
                      </c:pt>
                      <c:pt idx="689">
                        <c:v>0.3362518374336177</c:v>
                      </c:pt>
                      <c:pt idx="690">
                        <c:v>0.33764414768232831</c:v>
                      </c:pt>
                      <c:pt idx="691">
                        <c:v>0.3372761658271215</c:v>
                      </c:pt>
                      <c:pt idx="692">
                        <c:v>0.33689471639056151</c:v>
                      </c:pt>
                      <c:pt idx="693">
                        <c:v>0.33656555285807827</c:v>
                      </c:pt>
                      <c:pt idx="694">
                        <c:v>0.33640711072451235</c:v>
                      </c:pt>
                      <c:pt idx="695">
                        <c:v>0.33662912776417153</c:v>
                      </c:pt>
                      <c:pt idx="696">
                        <c:v>0.33741262411465506</c:v>
                      </c:pt>
                      <c:pt idx="697">
                        <c:v>0.33727477945845269</c:v>
                      </c:pt>
                      <c:pt idx="698">
                        <c:v>0.33871620676856873</c:v>
                      </c:pt>
                      <c:pt idx="699">
                        <c:v>0.33952802465042714</c:v>
                      </c:pt>
                      <c:pt idx="700">
                        <c:v>0.34092706868981432</c:v>
                      </c:pt>
                      <c:pt idx="701">
                        <c:v>0.34174859115235356</c:v>
                      </c:pt>
                      <c:pt idx="702">
                        <c:v>0.34229085935448295</c:v>
                      </c:pt>
                      <c:pt idx="703">
                        <c:v>0.34308623886498402</c:v>
                      </c:pt>
                      <c:pt idx="704">
                        <c:v>0.34441002289092731</c:v>
                      </c:pt>
                      <c:pt idx="705">
                        <c:v>0.34448449069370324</c:v>
                      </c:pt>
                      <c:pt idx="706">
                        <c:v>0.34532581842293825</c:v>
                      </c:pt>
                      <c:pt idx="707">
                        <c:v>0.34461678987523081</c:v>
                      </c:pt>
                      <c:pt idx="708">
                        <c:v>0.34558447520598468</c:v>
                      </c:pt>
                      <c:pt idx="709">
                        <c:v>0.34645432251926167</c:v>
                      </c:pt>
                      <c:pt idx="710">
                        <c:v>0.34695460355599606</c:v>
                      </c:pt>
                      <c:pt idx="711">
                        <c:v>0.34650720258133921</c:v>
                      </c:pt>
                      <c:pt idx="712">
                        <c:v>0.34724475071308863</c:v>
                      </c:pt>
                      <c:pt idx="713">
                        <c:v>0.34848772925091337</c:v>
                      </c:pt>
                      <c:pt idx="714">
                        <c:v>0.35003313421118204</c:v>
                      </c:pt>
                      <c:pt idx="715">
                        <c:v>0.35046132407714392</c:v>
                      </c:pt>
                      <c:pt idx="716">
                        <c:v>0.35086178656973183</c:v>
                      </c:pt>
                      <c:pt idx="717">
                        <c:v>0.35230460024851656</c:v>
                      </c:pt>
                      <c:pt idx="718">
                        <c:v>0.35416669142325008</c:v>
                      </c:pt>
                      <c:pt idx="719">
                        <c:v>0.3553603548470024</c:v>
                      </c:pt>
                      <c:pt idx="720">
                        <c:v>0.35557266730598075</c:v>
                      </c:pt>
                      <c:pt idx="721">
                        <c:v>0.35719947191236889</c:v>
                      </c:pt>
                      <c:pt idx="722">
                        <c:v>0.35959828581455694</c:v>
                      </c:pt>
                      <c:pt idx="723">
                        <c:v>0.3610292163333243</c:v>
                      </c:pt>
                      <c:pt idx="724">
                        <c:v>0.36266097225638638</c:v>
                      </c:pt>
                      <c:pt idx="725">
                        <c:v>0.36489817518233719</c:v>
                      </c:pt>
                      <c:pt idx="726">
                        <c:v>0.36705061156683028</c:v>
                      </c:pt>
                      <c:pt idx="727">
                        <c:v>0.36957003954319551</c:v>
                      </c:pt>
                      <c:pt idx="728">
                        <c:v>0.37133706543778955</c:v>
                      </c:pt>
                      <c:pt idx="729">
                        <c:v>0.37315122786711935</c:v>
                      </c:pt>
                      <c:pt idx="730">
                        <c:v>0.37484220153760178</c:v>
                      </c:pt>
                      <c:pt idx="731">
                        <c:v>0.37647772046133599</c:v>
                      </c:pt>
                      <c:pt idx="732">
                        <c:v>0.37782329028064471</c:v>
                      </c:pt>
                      <c:pt idx="733">
                        <c:v>0.37972974525277658</c:v>
                      </c:pt>
                      <c:pt idx="734">
                        <c:v>0.38225095570314443</c:v>
                      </c:pt>
                      <c:pt idx="735">
                        <c:v>0.38450023984177972</c:v>
                      </c:pt>
                      <c:pt idx="736">
                        <c:v>0.38648631198602867</c:v>
                      </c:pt>
                      <c:pt idx="737">
                        <c:v>0.38881957045545379</c:v>
                      </c:pt>
                      <c:pt idx="738">
                        <c:v>0.39154497320545473</c:v>
                      </c:pt>
                      <c:pt idx="739">
                        <c:v>0.39432998980820982</c:v>
                      </c:pt>
                      <c:pt idx="740">
                        <c:v>0.3961879218769373</c:v>
                      </c:pt>
                      <c:pt idx="741">
                        <c:v>0.39788186633742401</c:v>
                      </c:pt>
                      <c:pt idx="742">
                        <c:v>0.39973009382547053</c:v>
                      </c:pt>
                      <c:pt idx="743">
                        <c:v>0.40189520558064884</c:v>
                      </c:pt>
                      <c:pt idx="744">
                        <c:v>0.40478538814955833</c:v>
                      </c:pt>
                      <c:pt idx="745">
                        <c:v>0.40709567250961642</c:v>
                      </c:pt>
                      <c:pt idx="746">
                        <c:v>0.40961411022264688</c:v>
                      </c:pt>
                      <c:pt idx="747">
                        <c:v>0.41241833793409688</c:v>
                      </c:pt>
                      <c:pt idx="748">
                        <c:v>0.41488508390105128</c:v>
                      </c:pt>
                      <c:pt idx="749">
                        <c:v>0.41740035277141041</c:v>
                      </c:pt>
                      <c:pt idx="750">
                        <c:v>0.41988947868973114</c:v>
                      </c:pt>
                      <c:pt idx="751">
                        <c:v>0.42279035610265625</c:v>
                      </c:pt>
                      <c:pt idx="752">
                        <c:v>0.42447103103445677</c:v>
                      </c:pt>
                      <c:pt idx="753">
                        <c:v>0.42656959709353753</c:v>
                      </c:pt>
                      <c:pt idx="754">
                        <c:v>0.42902564821647637</c:v>
                      </c:pt>
                      <c:pt idx="755">
                        <c:v>0.43158508283156699</c:v>
                      </c:pt>
                      <c:pt idx="756">
                        <c:v>0.43415600450134112</c:v>
                      </c:pt>
                      <c:pt idx="757">
                        <c:v>0.43621119702635802</c:v>
                      </c:pt>
                      <c:pt idx="758">
                        <c:v>0.43775838446062931</c:v>
                      </c:pt>
                      <c:pt idx="759">
                        <c:v>0.44115577990961669</c:v>
                      </c:pt>
                      <c:pt idx="760">
                        <c:v>0.44362212977123738</c:v>
                      </c:pt>
                      <c:pt idx="761">
                        <c:v>0.44463417889938966</c:v>
                      </c:pt>
                      <c:pt idx="762">
                        <c:v>0.44704923312026834</c:v>
                      </c:pt>
                      <c:pt idx="763">
                        <c:v>0.4486661350933086</c:v>
                      </c:pt>
                      <c:pt idx="764">
                        <c:v>0.45088392885789763</c:v>
                      </c:pt>
                      <c:pt idx="765">
                        <c:v>0.45328848628742757</c:v>
                      </c:pt>
                      <c:pt idx="766">
                        <c:v>0.45390165734432764</c:v>
                      </c:pt>
                      <c:pt idx="767">
                        <c:v>0.45438470779903672</c:v>
                      </c:pt>
                      <c:pt idx="768">
                        <c:v>0.45671955068979769</c:v>
                      </c:pt>
                      <c:pt idx="769">
                        <c:v>0.45711783460304894</c:v>
                      </c:pt>
                      <c:pt idx="770">
                        <c:v>0.45828258233742558</c:v>
                      </c:pt>
                      <c:pt idx="771">
                        <c:v>0.45882069143354887</c:v>
                      </c:pt>
                      <c:pt idx="772">
                        <c:v>0.45878741858549998</c:v>
                      </c:pt>
                      <c:pt idx="773">
                        <c:v>0.46017933272887662</c:v>
                      </c:pt>
                      <c:pt idx="774">
                        <c:v>0.4611971253843708</c:v>
                      </c:pt>
                      <c:pt idx="775">
                        <c:v>0.46173166953248884</c:v>
                      </c:pt>
                      <c:pt idx="776">
                        <c:v>0.46258052326306826</c:v>
                      </c:pt>
                      <c:pt idx="777">
                        <c:v>0.46357969896786838</c:v>
                      </c:pt>
                      <c:pt idx="778">
                        <c:v>0.4643061561502681</c:v>
                      </c:pt>
                      <c:pt idx="779">
                        <c:v>0.46579452194245308</c:v>
                      </c:pt>
                      <c:pt idx="780">
                        <c:v>0.46542931282458361</c:v>
                      </c:pt>
                      <c:pt idx="781">
                        <c:v>0.46606525993818387</c:v>
                      </c:pt>
                      <c:pt idx="782">
                        <c:v>0.46624628007578289</c:v>
                      </c:pt>
                      <c:pt idx="783">
                        <c:v>0.46576124909440431</c:v>
                      </c:pt>
                      <c:pt idx="784">
                        <c:v>0.46593335686199028</c:v>
                      </c:pt>
                      <c:pt idx="785">
                        <c:v>0.46592464254464405</c:v>
                      </c:pt>
                      <c:pt idx="786">
                        <c:v>0.46507440244539594</c:v>
                      </c:pt>
                      <c:pt idx="787">
                        <c:v>0.46573867109037109</c:v>
                      </c:pt>
                      <c:pt idx="788">
                        <c:v>0.46519739315157649</c:v>
                      </c:pt>
                      <c:pt idx="789">
                        <c:v>0.46546912141064212</c:v>
                      </c:pt>
                      <c:pt idx="790">
                        <c:v>0.46671764542314159</c:v>
                      </c:pt>
                      <c:pt idx="791">
                        <c:v>0.4666089145089819</c:v>
                      </c:pt>
                      <c:pt idx="792">
                        <c:v>0.46628291981917008</c:v>
                      </c:pt>
                      <c:pt idx="793">
                        <c:v>0.46628311787183696</c:v>
                      </c:pt>
                      <c:pt idx="794">
                        <c:v>0.4666920966291041</c:v>
                      </c:pt>
                      <c:pt idx="795">
                        <c:v>0.46644849184874648</c:v>
                      </c:pt>
                      <c:pt idx="796">
                        <c:v>0.46556062174277635</c:v>
                      </c:pt>
                      <c:pt idx="797">
                        <c:v>0.46448856265653593</c:v>
                      </c:pt>
                      <c:pt idx="798">
                        <c:v>0.46441231237975733</c:v>
                      </c:pt>
                      <c:pt idx="799">
                        <c:v>0.46459986825536592</c:v>
                      </c:pt>
                      <c:pt idx="800">
                        <c:v>0.46428139956689851</c:v>
                      </c:pt>
                      <c:pt idx="801">
                        <c:v>0.46380587511353372</c:v>
                      </c:pt>
                      <c:pt idx="802">
                        <c:v>0.46403700257587294</c:v>
                      </c:pt>
                      <c:pt idx="803">
                        <c:v>0.46443231569912008</c:v>
                      </c:pt>
                      <c:pt idx="804">
                        <c:v>0.46525047126632102</c:v>
                      </c:pt>
                      <c:pt idx="805">
                        <c:v>0.4652886954310439</c:v>
                      </c:pt>
                      <c:pt idx="806">
                        <c:v>0.46563766423022279</c:v>
                      </c:pt>
                      <c:pt idx="807">
                        <c:v>0.46641502094803072</c:v>
                      </c:pt>
                      <c:pt idx="808">
                        <c:v>0.46509163302742124</c:v>
                      </c:pt>
                      <c:pt idx="809">
                        <c:v>0.46579590831112172</c:v>
                      </c:pt>
                      <c:pt idx="810">
                        <c:v>0.46572738208835451</c:v>
                      </c:pt>
                      <c:pt idx="811">
                        <c:v>0.46542693619258013</c:v>
                      </c:pt>
                      <c:pt idx="812">
                        <c:v>0.46507162970805849</c:v>
                      </c:pt>
                      <c:pt idx="813">
                        <c:v>0.46477970007696329</c:v>
                      </c:pt>
                      <c:pt idx="814">
                        <c:v>0.46425050335085311</c:v>
                      </c:pt>
                      <c:pt idx="815">
                        <c:v>0.46407502868792883</c:v>
                      </c:pt>
                      <c:pt idx="816">
                        <c:v>0.46304971003109036</c:v>
                      </c:pt>
                      <c:pt idx="817">
                        <c:v>0.46328380828343407</c:v>
                      </c:pt>
                      <c:pt idx="818">
                        <c:v>0.46305030418909116</c:v>
                      </c:pt>
                      <c:pt idx="819">
                        <c:v>0.46278709219470482</c:v>
                      </c:pt>
                      <c:pt idx="820">
                        <c:v>0.46221056088119178</c:v>
                      </c:pt>
                      <c:pt idx="821">
                        <c:v>0.46271103997059321</c:v>
                      </c:pt>
                      <c:pt idx="822">
                        <c:v>0.46380646927153468</c:v>
                      </c:pt>
                      <c:pt idx="823">
                        <c:v>0.46421604218680251</c:v>
                      </c:pt>
                      <c:pt idx="824">
                        <c:v>0.46337689303690394</c:v>
                      </c:pt>
                      <c:pt idx="825">
                        <c:v>0.46310833362050979</c:v>
                      </c:pt>
                      <c:pt idx="826">
                        <c:v>0.4638864825489854</c:v>
                      </c:pt>
                      <c:pt idx="827">
                        <c:v>0.46471969011887521</c:v>
                      </c:pt>
                      <c:pt idx="828">
                        <c:v>0.46490387909914566</c:v>
                      </c:pt>
                      <c:pt idx="829">
                        <c:v>0.46563132654488021</c:v>
                      </c:pt>
                      <c:pt idx="830">
                        <c:v>0.46638630331132186</c:v>
                      </c:pt>
                      <c:pt idx="831">
                        <c:v>0.46822502427135437</c:v>
                      </c:pt>
                      <c:pt idx="832">
                        <c:v>0.47083892336985822</c:v>
                      </c:pt>
                      <c:pt idx="833">
                        <c:v>0.47239522122680955</c:v>
                      </c:pt>
                      <c:pt idx="834">
                        <c:v>0.47515429293019323</c:v>
                      </c:pt>
                      <c:pt idx="835">
                        <c:v>0.47836611303024146</c:v>
                      </c:pt>
                      <c:pt idx="836">
                        <c:v>0.4815282219108834</c:v>
                      </c:pt>
                      <c:pt idx="837">
                        <c:v>0.48491452641052118</c:v>
                      </c:pt>
                      <c:pt idx="838">
                        <c:v>0.487389590589488</c:v>
                      </c:pt>
                      <c:pt idx="839">
                        <c:v>0.49054199488944905</c:v>
                      </c:pt>
                      <c:pt idx="840">
                        <c:v>0.49474685106162181</c:v>
                      </c:pt>
                      <c:pt idx="841">
                        <c:v>0.49807690860384357</c:v>
                      </c:pt>
                      <c:pt idx="842">
                        <c:v>0.50144697278479089</c:v>
                      </c:pt>
                      <c:pt idx="843">
                        <c:v>0.50461363687677285</c:v>
                      </c:pt>
                      <c:pt idx="844">
                        <c:v>0.50925024786291273</c:v>
                      </c:pt>
                      <c:pt idx="845">
                        <c:v>0.51427563623429007</c:v>
                      </c:pt>
                      <c:pt idx="846">
                        <c:v>0.51801605890244762</c:v>
                      </c:pt>
                      <c:pt idx="847">
                        <c:v>0.52170855282520157</c:v>
                      </c:pt>
                      <c:pt idx="848">
                        <c:v>0.52589598036268204</c:v>
                      </c:pt>
                      <c:pt idx="849">
                        <c:v>0.5296369971888405</c:v>
                      </c:pt>
                      <c:pt idx="850">
                        <c:v>0.53427618285965073</c:v>
                      </c:pt>
                      <c:pt idx="851">
                        <c:v>0.53846816560847133</c:v>
                      </c:pt>
                      <c:pt idx="852">
                        <c:v>0.54244466705564209</c:v>
                      </c:pt>
                      <c:pt idx="853">
                        <c:v>0.54647186998555419</c:v>
                      </c:pt>
                      <c:pt idx="854">
                        <c:v>0.55070465158376791</c:v>
                      </c:pt>
                      <c:pt idx="855">
                        <c:v>0.55519212891168868</c:v>
                      </c:pt>
                      <c:pt idx="856">
                        <c:v>0.56030188771918998</c:v>
                      </c:pt>
                      <c:pt idx="857">
                        <c:v>0.56471766998167228</c:v>
                      </c:pt>
                      <c:pt idx="858">
                        <c:v>0.56739454982826854</c:v>
                      </c:pt>
                      <c:pt idx="859">
                        <c:v>0.57255184127583958</c:v>
                      </c:pt>
                      <c:pt idx="860">
                        <c:v>0.57783509421959522</c:v>
                      </c:pt>
                      <c:pt idx="861">
                        <c:v>0.58206589529113961</c:v>
                      </c:pt>
                      <c:pt idx="862">
                        <c:v>0.58645949565492272</c:v>
                      </c:pt>
                      <c:pt idx="863">
                        <c:v>0.59094459635084018</c:v>
                      </c:pt>
                      <c:pt idx="864">
                        <c:v>0.59638015179548609</c:v>
                      </c:pt>
                      <c:pt idx="865">
                        <c:v>0.6039188285105529</c:v>
                      </c:pt>
                      <c:pt idx="866">
                        <c:v>0.60933853974184238</c:v>
                      </c:pt>
                      <c:pt idx="867">
                        <c:v>0.61459208478555472</c:v>
                      </c:pt>
                      <c:pt idx="868">
                        <c:v>0.62077528904796486</c:v>
                      </c:pt>
                      <c:pt idx="869">
                        <c:v>0.62683411623552598</c:v>
                      </c:pt>
                      <c:pt idx="870">
                        <c:v>0.63305732713666141</c:v>
                      </c:pt>
                      <c:pt idx="871">
                        <c:v>0.63984122513795372</c:v>
                      </c:pt>
                      <c:pt idx="872">
                        <c:v>0.64596838049561511</c:v>
                      </c:pt>
                      <c:pt idx="873">
                        <c:v>0.65374452235836367</c:v>
                      </c:pt>
                      <c:pt idx="874">
                        <c:v>0.66187993175897319</c:v>
                      </c:pt>
                      <c:pt idx="875">
                        <c:v>0.6696618171490637</c:v>
                      </c:pt>
                      <c:pt idx="876">
                        <c:v>0.67687291475298283</c:v>
                      </c:pt>
                      <c:pt idx="877">
                        <c:v>0.684893849712091</c:v>
                      </c:pt>
                      <c:pt idx="878">
                        <c:v>0.69275178732629306</c:v>
                      </c:pt>
                      <c:pt idx="879">
                        <c:v>0.70029363288403113</c:v>
                      </c:pt>
                      <c:pt idx="880">
                        <c:v>0.70823792146102649</c:v>
                      </c:pt>
                      <c:pt idx="881">
                        <c:v>0.71627945389749825</c:v>
                      </c:pt>
                      <c:pt idx="882">
                        <c:v>0.72474145214592045</c:v>
                      </c:pt>
                      <c:pt idx="883">
                        <c:v>0.7338859398846781</c:v>
                      </c:pt>
                      <c:pt idx="884">
                        <c:v>0.74216771020616878</c:v>
                      </c:pt>
                      <c:pt idx="885">
                        <c:v>0.75022231411865969</c:v>
                      </c:pt>
                      <c:pt idx="886">
                        <c:v>0.7581471935342935</c:v>
                      </c:pt>
                      <c:pt idx="887">
                        <c:v>0.76648342833919769</c:v>
                      </c:pt>
                      <c:pt idx="888">
                        <c:v>0.77474994860533308</c:v>
                      </c:pt>
                      <c:pt idx="889">
                        <c:v>0.78234883333115479</c:v>
                      </c:pt>
                      <c:pt idx="890">
                        <c:v>0.79113048858404622</c:v>
                      </c:pt>
                      <c:pt idx="891">
                        <c:v>0.80080872826025407</c:v>
                      </c:pt>
                      <c:pt idx="892">
                        <c:v>0.8091322876944731</c:v>
                      </c:pt>
                      <c:pt idx="893">
                        <c:v>0.81891292059949761</c:v>
                      </c:pt>
                      <c:pt idx="894">
                        <c:v>0.82708556390149512</c:v>
                      </c:pt>
                      <c:pt idx="895">
                        <c:v>0.83492825146034144</c:v>
                      </c:pt>
                      <c:pt idx="896">
                        <c:v>0.84499942762779268</c:v>
                      </c:pt>
                      <c:pt idx="897">
                        <c:v>0.85416451284391359</c:v>
                      </c:pt>
                      <c:pt idx="898">
                        <c:v>0.86245737411475409</c:v>
                      </c:pt>
                      <c:pt idx="899">
                        <c:v>0.8712221948909542</c:v>
                      </c:pt>
                      <c:pt idx="900">
                        <c:v>0.87937958813759598</c:v>
                      </c:pt>
                      <c:pt idx="901">
                        <c:v>0.88612882692217054</c:v>
                      </c:pt>
                      <c:pt idx="902">
                        <c:v>0.8946429130220025</c:v>
                      </c:pt>
                      <c:pt idx="903">
                        <c:v>0.90138521996323362</c:v>
                      </c:pt>
                      <c:pt idx="904">
                        <c:v>0.90748682652685753</c:v>
                      </c:pt>
                      <c:pt idx="905">
                        <c:v>0.91258113722633605</c:v>
                      </c:pt>
                      <c:pt idx="906">
                        <c:v>0.91853460039507562</c:v>
                      </c:pt>
                      <c:pt idx="907">
                        <c:v>0.92525333906893859</c:v>
                      </c:pt>
                      <c:pt idx="908">
                        <c:v>0.93223429947385339</c:v>
                      </c:pt>
                      <c:pt idx="909">
                        <c:v>0.93800892108433054</c:v>
                      </c:pt>
                      <c:pt idx="910">
                        <c:v>0.94420083966408708</c:v>
                      </c:pt>
                      <c:pt idx="911">
                        <c:v>0.95030343649104543</c:v>
                      </c:pt>
                      <c:pt idx="912">
                        <c:v>0.95638880273597882</c:v>
                      </c:pt>
                      <c:pt idx="913">
                        <c:v>0.96112939137227149</c:v>
                      </c:pt>
                      <c:pt idx="914">
                        <c:v>0.9651045064507735</c:v>
                      </c:pt>
                      <c:pt idx="915">
                        <c:v>0.97111183994492556</c:v>
                      </c:pt>
                      <c:pt idx="916">
                        <c:v>0.97551078773071676</c:v>
                      </c:pt>
                      <c:pt idx="917">
                        <c:v>0.97876776383883124</c:v>
                      </c:pt>
                      <c:pt idx="918">
                        <c:v>0.98135690635396533</c:v>
                      </c:pt>
                      <c:pt idx="919">
                        <c:v>0.9859434100153649</c:v>
                      </c:pt>
                      <c:pt idx="920">
                        <c:v>0.99064815111893822</c:v>
                      </c:pt>
                      <c:pt idx="921">
                        <c:v>0.99378490925820961</c:v>
                      </c:pt>
                      <c:pt idx="922">
                        <c:v>0.99411268642202422</c:v>
                      </c:pt>
                      <c:pt idx="923">
                        <c:v>0.99610450209361479</c:v>
                      </c:pt>
                      <c:pt idx="924">
                        <c:v>0.99657230249296824</c:v>
                      </c:pt>
                      <c:pt idx="925">
                        <c:v>0.99708446668972006</c:v>
                      </c:pt>
                      <c:pt idx="926">
                        <c:v>0.99703851847098601</c:v>
                      </c:pt>
                      <c:pt idx="927">
                        <c:v>0.99817078556798133</c:v>
                      </c:pt>
                      <c:pt idx="928">
                        <c:v>0.99777547244473441</c:v>
                      </c:pt>
                      <c:pt idx="929">
                        <c:v>0.99911985394804137</c:v>
                      </c:pt>
                      <c:pt idx="930">
                        <c:v>1</c:v>
                      </c:pt>
                      <c:pt idx="931">
                        <c:v>1.0009488703273932</c:v>
                      </c:pt>
                      <c:pt idx="932">
                        <c:v>1.0019440849788539</c:v>
                      </c:pt>
                      <c:pt idx="933">
                        <c:v>1.0020938127950738</c:v>
                      </c:pt>
                      <c:pt idx="934">
                        <c:v>1.0005666286801653</c:v>
                      </c:pt>
                      <c:pt idx="935">
                        <c:v>1.0011017669862841</c:v>
                      </c:pt>
                      <c:pt idx="936">
                        <c:v>1.0012164394804526</c:v>
                      </c:pt>
                      <c:pt idx="937">
                        <c:v>0.99964726820014904</c:v>
                      </c:pt>
                      <c:pt idx="938">
                        <c:v>1.0003614461171975</c:v>
                      </c:pt>
                      <c:pt idx="939">
                        <c:v>1.0017319705725425</c:v>
                      </c:pt>
                      <c:pt idx="940">
                        <c:v>1.001084140298925</c:v>
                      </c:pt>
                      <c:pt idx="941">
                        <c:v>1.0009886789134514</c:v>
                      </c:pt>
                      <c:pt idx="942">
                        <c:v>0.9997666939583244</c:v>
                      </c:pt>
                      <c:pt idx="943">
                        <c:v>0.99779171276342493</c:v>
                      </c:pt>
                      <c:pt idx="944">
                        <c:v>0.99740352953618849</c:v>
                      </c:pt>
                      <c:pt idx="945">
                        <c:v>0.99416893337944023</c:v>
                      </c:pt>
                      <c:pt idx="946">
                        <c:v>0.99170000883314913</c:v>
                      </c:pt>
                      <c:pt idx="947">
                        <c:v>0.99176061294923812</c:v>
                      </c:pt>
                      <c:pt idx="948">
                        <c:v>0.9877399457573357</c:v>
                      </c:pt>
                      <c:pt idx="949">
                        <c:v>0.98458278819336775</c:v>
                      </c:pt>
                      <c:pt idx="950">
                        <c:v>0.98243094596687541</c:v>
                      </c:pt>
                      <c:pt idx="951">
                        <c:v>0.98008600239009958</c:v>
                      </c:pt>
                      <c:pt idx="952">
                        <c:v>0.97829758680747425</c:v>
                      </c:pt>
                      <c:pt idx="953">
                        <c:v>0.97403014599254301</c:v>
                      </c:pt>
                      <c:pt idx="954">
                        <c:v>0.96838307029958659</c:v>
                      </c:pt>
                      <c:pt idx="955">
                        <c:v>0.96620409485772107</c:v>
                      </c:pt>
                      <c:pt idx="956">
                        <c:v>0.96212995344574026</c:v>
                      </c:pt>
                      <c:pt idx="957">
                        <c:v>0.95703999990493482</c:v>
                      </c:pt>
                      <c:pt idx="958">
                        <c:v>0.95108673478886196</c:v>
                      </c:pt>
                      <c:pt idx="959">
                        <c:v>0.94550422426533376</c:v>
                      </c:pt>
                      <c:pt idx="960">
                        <c:v>0.93812696047383715</c:v>
                      </c:pt>
                      <c:pt idx="961">
                        <c:v>0.93101706778273308</c:v>
                      </c:pt>
                      <c:pt idx="962">
                        <c:v>0.92448232003647357</c:v>
                      </c:pt>
                      <c:pt idx="963">
                        <c:v>0.91819810891391485</c:v>
                      </c:pt>
                      <c:pt idx="964">
                        <c:v>0.91053129212332673</c:v>
                      </c:pt>
                      <c:pt idx="965">
                        <c:v>0.90376006949271992</c:v>
                      </c:pt>
                      <c:pt idx="966">
                        <c:v>0.89608671696412201</c:v>
                      </c:pt>
                      <c:pt idx="967">
                        <c:v>0.88854665388038645</c:v>
                      </c:pt>
                      <c:pt idx="968">
                        <c:v>0.87886782004617803</c:v>
                      </c:pt>
                      <c:pt idx="969">
                        <c:v>0.8690042030736983</c:v>
                      </c:pt>
                      <c:pt idx="970">
                        <c:v>0.85998429046245695</c:v>
                      </c:pt>
                      <c:pt idx="971">
                        <c:v>0.85219230438635163</c:v>
                      </c:pt>
                      <c:pt idx="972">
                        <c:v>0.84294166041810514</c:v>
                      </c:pt>
                      <c:pt idx="973">
                        <c:v>0.83492726119700666</c:v>
                      </c:pt>
                      <c:pt idx="974">
                        <c:v>0.82721944750435816</c:v>
                      </c:pt>
                      <c:pt idx="975">
                        <c:v>0.81877190710062397</c:v>
                      </c:pt>
                      <c:pt idx="976">
                        <c:v>0.81050439657115381</c:v>
                      </c:pt>
                      <c:pt idx="977">
                        <c:v>0.80100519650587576</c:v>
                      </c:pt>
                      <c:pt idx="978">
                        <c:v>0.79035412212957334</c:v>
                      </c:pt>
                      <c:pt idx="979">
                        <c:v>0.7783600526186325</c:v>
                      </c:pt>
                      <c:pt idx="980">
                        <c:v>0.76613366732935084</c:v>
                      </c:pt>
                      <c:pt idx="981">
                        <c:v>0.7580220242487764</c:v>
                      </c:pt>
                      <c:pt idx="982">
                        <c:v>0.74941683392214398</c:v>
                      </c:pt>
                      <c:pt idx="983">
                        <c:v>0.73909472502565787</c:v>
                      </c:pt>
                      <c:pt idx="984">
                        <c:v>0.73080859754549365</c:v>
                      </c:pt>
                      <c:pt idx="985">
                        <c:v>0.7245713249050042</c:v>
                      </c:pt>
                      <c:pt idx="986">
                        <c:v>0.71840673759328777</c:v>
                      </c:pt>
                      <c:pt idx="987">
                        <c:v>0.70979402126531088</c:v>
                      </c:pt>
                      <c:pt idx="988">
                        <c:v>0.69928396038788221</c:v>
                      </c:pt>
                      <c:pt idx="989">
                        <c:v>0.68965800661575127</c:v>
                      </c:pt>
                      <c:pt idx="990">
                        <c:v>0.68002472489494303</c:v>
                      </c:pt>
                      <c:pt idx="991">
                        <c:v>0.66910746773424978</c:v>
                      </c:pt>
                      <c:pt idx="992">
                        <c:v>0.65805058344335177</c:v>
                      </c:pt>
                      <c:pt idx="993">
                        <c:v>0.64498960421551144</c:v>
                      </c:pt>
                      <c:pt idx="994">
                        <c:v>0.63597087992027201</c:v>
                      </c:pt>
                      <c:pt idx="995">
                        <c:v>0.62338542514579642</c:v>
                      </c:pt>
                      <c:pt idx="996">
                        <c:v>0.61265097059670492</c:v>
                      </c:pt>
                      <c:pt idx="997">
                        <c:v>0.60041844567474778</c:v>
                      </c:pt>
                      <c:pt idx="998">
                        <c:v>0.587359446973577</c:v>
                      </c:pt>
                      <c:pt idx="999">
                        <c:v>0.57460406301085221</c:v>
                      </c:pt>
                      <c:pt idx="1000">
                        <c:v>0.56494424223267159</c:v>
                      </c:pt>
                      <c:pt idx="1001">
                        <c:v>0.55219103684928317</c:v>
                      </c:pt>
                      <c:pt idx="1002">
                        <c:v>0.541004230008861</c:v>
                      </c:pt>
                      <c:pt idx="1003">
                        <c:v>0.52891687769178342</c:v>
                      </c:pt>
                      <c:pt idx="1004">
                        <c:v>0.51855614852524057</c:v>
                      </c:pt>
                      <c:pt idx="1005">
                        <c:v>0.50994125361792719</c:v>
                      </c:pt>
                      <c:pt idx="1006">
                        <c:v>0.49894121044244583</c:v>
                      </c:pt>
                      <c:pt idx="1007">
                        <c:v>0.48980484286303361</c:v>
                      </c:pt>
                      <c:pt idx="1008">
                        <c:v>0.48132125687391303</c:v>
                      </c:pt>
                      <c:pt idx="1009">
                        <c:v>0.4720571453243132</c:v>
                      </c:pt>
                      <c:pt idx="1010">
                        <c:v>0.46489694725580205</c:v>
                      </c:pt>
                      <c:pt idx="1011">
                        <c:v>0.45430172373158173</c:v>
                      </c:pt>
                      <c:pt idx="1012">
                        <c:v>0.44337317756887185</c:v>
                      </c:pt>
                      <c:pt idx="1013">
                        <c:v>0.43424710872814154</c:v>
                      </c:pt>
                      <c:pt idx="1014">
                        <c:v>0.42351443665305261</c:v>
                      </c:pt>
                      <c:pt idx="1015">
                        <c:v>0.41384907040019708</c:v>
                      </c:pt>
                      <c:pt idx="1016">
                        <c:v>0.40400010932507219</c:v>
                      </c:pt>
                      <c:pt idx="1017">
                        <c:v>0.39187255231660223</c:v>
                      </c:pt>
                      <c:pt idx="1018">
                        <c:v>0.38484207874494819</c:v>
                      </c:pt>
                      <c:pt idx="1019">
                        <c:v>0.37980757995089093</c:v>
                      </c:pt>
                      <c:pt idx="1020">
                        <c:v>0.37082212850370033</c:v>
                      </c:pt>
                      <c:pt idx="1021">
                        <c:v>0.3614948381533411</c:v>
                      </c:pt>
                      <c:pt idx="1022">
                        <c:v>0.35303858343226069</c:v>
                      </c:pt>
                      <c:pt idx="1023">
                        <c:v>0.34190980602325699</c:v>
                      </c:pt>
                      <c:pt idx="1024">
                        <c:v>0.33246685291539479</c:v>
                      </c:pt>
                      <c:pt idx="1025">
                        <c:v>0.32167575530355341</c:v>
                      </c:pt>
                      <c:pt idx="1026">
                        <c:v>0.31024435341943868</c:v>
                      </c:pt>
                      <c:pt idx="1027">
                        <c:v>0.30263318942826556</c:v>
                      </c:pt>
                      <c:pt idx="1028">
                        <c:v>0.29432329562806658</c:v>
                      </c:pt>
                      <c:pt idx="1029">
                        <c:v>0.28547331220507483</c:v>
                      </c:pt>
                      <c:pt idx="1030">
                        <c:v>0.28066716813601938</c:v>
                      </c:pt>
                      <c:pt idx="1031">
                        <c:v>0.27660352351538731</c:v>
                      </c:pt>
                      <c:pt idx="1032">
                        <c:v>0.27118539670543346</c:v>
                      </c:pt>
                      <c:pt idx="1033">
                        <c:v>0.26482255867409288</c:v>
                      </c:pt>
                      <c:pt idx="1034">
                        <c:v>0.26095815503641989</c:v>
                      </c:pt>
                      <c:pt idx="1035">
                        <c:v>0.25359475493161049</c:v>
                      </c:pt>
                      <c:pt idx="1036">
                        <c:v>0.24500461660766684</c:v>
                      </c:pt>
                      <c:pt idx="1037">
                        <c:v>0.24233922381575401</c:v>
                      </c:pt>
                      <c:pt idx="1038">
                        <c:v>0.2350132556649995</c:v>
                      </c:pt>
                      <c:pt idx="1039">
                        <c:v>0.23253937980203454</c:v>
                      </c:pt>
                      <c:pt idx="1040">
                        <c:v>0.22763500161016825</c:v>
                      </c:pt>
                      <c:pt idx="1041">
                        <c:v>0.21812015538420043</c:v>
                      </c:pt>
                      <c:pt idx="1042">
                        <c:v>0.21205914961730288</c:v>
                      </c:pt>
                      <c:pt idx="1043">
                        <c:v>0.21158917063861296</c:v>
                      </c:pt>
                      <c:pt idx="1044">
                        <c:v>0.20359774552688154</c:v>
                      </c:pt>
                      <c:pt idx="1045">
                        <c:v>0.20018688249654104</c:v>
                      </c:pt>
                      <c:pt idx="1046">
                        <c:v>0.18801694221734222</c:v>
                      </c:pt>
                      <c:pt idx="1047">
                        <c:v>0.18426443833650027</c:v>
                      </c:pt>
                      <c:pt idx="1048">
                        <c:v>0.17741241021777482</c:v>
                      </c:pt>
                      <c:pt idx="1049">
                        <c:v>0.17484386518000414</c:v>
                      </c:pt>
                      <c:pt idx="1050">
                        <c:v>0.16616519731393053</c:v>
                      </c:pt>
                      <c:pt idx="1051">
                        <c:v>0.16311261155811596</c:v>
                      </c:pt>
                      <c:pt idx="1052">
                        <c:v>0.15805771333936214</c:v>
                      </c:pt>
                      <c:pt idx="1053">
                        <c:v>0.15961618977564995</c:v>
                      </c:pt>
                      <c:pt idx="1054">
                        <c:v>0.1521803023947341</c:v>
                      </c:pt>
                      <c:pt idx="1055">
                        <c:v>0.14999003795085208</c:v>
                      </c:pt>
                      <c:pt idx="1056">
                        <c:v>0.14789266020777317</c:v>
                      </c:pt>
                      <c:pt idx="1057">
                        <c:v>0.14510011760367367</c:v>
                      </c:pt>
                      <c:pt idx="1058">
                        <c:v>0.136933019776351</c:v>
                      </c:pt>
                      <c:pt idx="1059">
                        <c:v>0.13319041852885691</c:v>
                      </c:pt>
                      <c:pt idx="1060">
                        <c:v>0.13083596842406722</c:v>
                      </c:pt>
                      <c:pt idx="1061">
                        <c:v>0.12896100382598147</c:v>
                      </c:pt>
                      <c:pt idx="1062">
                        <c:v>0.1232166842735487</c:v>
                      </c:pt>
                      <c:pt idx="1063">
                        <c:v>0.11221624499273349</c:v>
                      </c:pt>
                      <c:pt idx="1064">
                        <c:v>0.10998300312012169</c:v>
                      </c:pt>
                      <c:pt idx="1065">
                        <c:v>0.10804743440594698</c:v>
                      </c:pt>
                      <c:pt idx="1066">
                        <c:v>0.10362491835278802</c:v>
                      </c:pt>
                      <c:pt idx="1067">
                        <c:v>9.6572857040435583E-2</c:v>
                      </c:pt>
                      <c:pt idx="1068">
                        <c:v>9.3371137626402104E-2</c:v>
                      </c:pt>
                      <c:pt idx="1069">
                        <c:v>8.9542779574115411E-2</c:v>
                      </c:pt>
                      <c:pt idx="1070">
                        <c:v>9.4878714527282013E-2</c:v>
                      </c:pt>
                      <c:pt idx="1071">
                        <c:v>9.324636444621906E-2</c:v>
                      </c:pt>
                      <c:pt idx="1072">
                        <c:v>9.1257915669966674E-2</c:v>
                      </c:pt>
                      <c:pt idx="1073">
                        <c:v>8.6907688840247174E-2</c:v>
                      </c:pt>
                      <c:pt idx="1074">
                        <c:v>8.4350828909827036E-2</c:v>
                      </c:pt>
                      <c:pt idx="1075">
                        <c:v>8.1348548531419693E-2</c:v>
                      </c:pt>
                      <c:pt idx="1076">
                        <c:v>8.2624799917293199E-2</c:v>
                      </c:pt>
                      <c:pt idx="1077">
                        <c:v>7.9637967646908517E-2</c:v>
                      </c:pt>
                      <c:pt idx="1078">
                        <c:v>7.1439379445539686E-2</c:v>
                      </c:pt>
                      <c:pt idx="1079">
                        <c:v>7.6415650755511447E-2</c:v>
                      </c:pt>
                      <c:pt idx="1080">
                        <c:v>8.0713591681154231E-2</c:v>
                      </c:pt>
                      <c:pt idx="1081">
                        <c:v>7.8047208625906569E-2</c:v>
                      </c:pt>
                      <c:pt idx="1082">
                        <c:v>7.5570758078271141E-2</c:v>
                      </c:pt>
                      <c:pt idx="1083">
                        <c:v>7.1826176304107439E-2</c:v>
                      </c:pt>
                      <c:pt idx="1084">
                        <c:v>6.87145708535397E-2</c:v>
                      </c:pt>
                      <c:pt idx="1085">
                        <c:v>6.8192702076106906E-2</c:v>
                      </c:pt>
                      <c:pt idx="1086">
                        <c:v>6.1475745876246352E-2</c:v>
                      </c:pt>
                      <c:pt idx="1087">
                        <c:v>5.8428507542439695E-2</c:v>
                      </c:pt>
                      <c:pt idx="1088">
                        <c:v>5.8295812255578262E-2</c:v>
                      </c:pt>
                      <c:pt idx="1089">
                        <c:v>5.6164765559116564E-2</c:v>
                      </c:pt>
                      <c:pt idx="1090">
                        <c:v>5.3207245083441532E-2</c:v>
                      </c:pt>
                      <c:pt idx="1091">
                        <c:v>5.5921556884092803E-2</c:v>
                      </c:pt>
                      <c:pt idx="1092">
                        <c:v>5.7067885720442343E-2</c:v>
                      </c:pt>
                      <c:pt idx="1093">
                        <c:v>5.1485969354914785E-2</c:v>
                      </c:pt>
                      <c:pt idx="1094">
                        <c:v>4.6340164962027391E-2</c:v>
                      </c:pt>
                      <c:pt idx="1095">
                        <c:v>4.7574429182505915E-2</c:v>
                      </c:pt>
                      <c:pt idx="1096">
                        <c:v>4.686322205546186E-2</c:v>
                      </c:pt>
                      <c:pt idx="1097">
                        <c:v>5.0432725272035295E-2</c:v>
                      </c:pt>
                      <c:pt idx="1098">
                        <c:v>4.4739503307677578E-2</c:v>
                      </c:pt>
                      <c:pt idx="1099">
                        <c:v>4.5208293970365826E-2</c:v>
                      </c:pt>
                      <c:pt idx="1100">
                        <c:v>4.7368454408870199E-2</c:v>
                      </c:pt>
                      <c:pt idx="1101">
                        <c:v>4.8203840558096595E-2</c:v>
                      </c:pt>
                      <c:pt idx="1102">
                        <c:v>4.3130127335981684E-2</c:v>
                      </c:pt>
                      <c:pt idx="1103">
                        <c:v>3.9324743393062044E-2</c:v>
                      </c:pt>
                      <c:pt idx="1104">
                        <c:v>3.0703510800406078E-2</c:v>
                      </c:pt>
                      <c:pt idx="1105">
                        <c:v>3.0625081944290998E-2</c:v>
                      </c:pt>
                      <c:pt idx="1106">
                        <c:v>3.1381247026734359E-2</c:v>
                      </c:pt>
                      <c:pt idx="1107">
                        <c:v>3.2576296819155338E-2</c:v>
                      </c:pt>
                      <c:pt idx="1108">
                        <c:v>3.0801546870550069E-2</c:v>
                      </c:pt>
                      <c:pt idx="1109">
                        <c:v>3.4692885670929194E-2</c:v>
                      </c:pt>
                      <c:pt idx="1110">
                        <c:v>4.1313390221981418E-2</c:v>
                      </c:pt>
                      <c:pt idx="1111">
                        <c:v>5.3679204588801085E-2</c:v>
                      </c:pt>
                      <c:pt idx="1112">
                        <c:v>5.1343965592706306E-2</c:v>
                      </c:pt>
                      <c:pt idx="1113">
                        <c:v>5.1817509519401374E-2</c:v>
                      </c:pt>
                      <c:pt idx="1114">
                        <c:v>4.889781710311536E-2</c:v>
                      </c:pt>
                      <c:pt idx="1115">
                        <c:v>4.5411099901330111E-2</c:v>
                      </c:pt>
                      <c:pt idx="1116">
                        <c:v>4.0074768842829789E-2</c:v>
                      </c:pt>
                      <c:pt idx="1117">
                        <c:v>3.4825977063124472E-2</c:v>
                      </c:pt>
                      <c:pt idx="1118">
                        <c:v>2.8036731639824581E-2</c:v>
                      </c:pt>
                      <c:pt idx="1119">
                        <c:v>3.026502219576244E-2</c:v>
                      </c:pt>
                      <c:pt idx="1120">
                        <c:v>2.4599923710112714E-2</c:v>
                      </c:pt>
                      <c:pt idx="1121">
                        <c:v>2.0644415845639353E-2</c:v>
                      </c:pt>
                      <c:pt idx="1122">
                        <c:v>2.4055278875979847E-2</c:v>
                      </c:pt>
                      <c:pt idx="1123">
                        <c:v>2.4130934994757474E-2</c:v>
                      </c:pt>
                      <c:pt idx="1124">
                        <c:v>1.8966909756510109E-2</c:v>
                      </c:pt>
                      <c:pt idx="1125">
                        <c:v>1.1442690886131137E-2</c:v>
                      </c:pt>
                      <c:pt idx="1126">
                        <c:v>3.1391347712748955E-3</c:v>
                      </c:pt>
                      <c:pt idx="1127">
                        <c:v>3.8899524317104711E-3</c:v>
                      </c:pt>
                      <c:pt idx="1128">
                        <c:v>1.1679363823145312E-2</c:v>
                      </c:pt>
                      <c:pt idx="1129">
                        <c:v>6.0415966055357541E-3</c:v>
                      </c:pt>
                      <c:pt idx="1130">
                        <c:v>1.7261082136005877E-2</c:v>
                      </c:pt>
                      <c:pt idx="1131">
                        <c:v>1.8436326661731235E-2</c:v>
                      </c:pt>
                      <c:pt idx="1132">
                        <c:v>2.5524235506802911E-2</c:v>
                      </c:pt>
                      <c:pt idx="1133">
                        <c:v>2.6533115792283936E-2</c:v>
                      </c:pt>
                      <c:pt idx="1134">
                        <c:v>3.3141143025317808E-2</c:v>
                      </c:pt>
                      <c:pt idx="1135">
                        <c:v>2.3913671219105214E-2</c:v>
                      </c:pt>
                      <c:pt idx="1136">
                        <c:v>1.9852601283143596E-2</c:v>
                      </c:pt>
                      <c:pt idx="1137">
                        <c:v>8.0989677098893213E-3</c:v>
                      </c:pt>
                      <c:pt idx="1138">
                        <c:v>3.3556063362593282E-3</c:v>
                      </c:pt>
                      <c:pt idx="1139">
                        <c:v>1.0663551694320718E-2</c:v>
                      </c:pt>
                      <c:pt idx="1140">
                        <c:v>1.0284478889764222E-2</c:v>
                      </c:pt>
                      <c:pt idx="1141">
                        <c:v>-4.6217570361181109E-3</c:v>
                      </c:pt>
                      <c:pt idx="1142">
                        <c:v>-2.2740407220049903E-3</c:v>
                      </c:pt>
                      <c:pt idx="1143">
                        <c:v>7.1679221225225435E-3</c:v>
                      </c:pt>
                      <c:pt idx="1144">
                        <c:v>6.9425381875249095E-3</c:v>
                      </c:pt>
                      <c:pt idx="1145">
                        <c:v>1.6243685585845772E-2</c:v>
                      </c:pt>
                      <c:pt idx="1146">
                        <c:v>8.789577359569103E-4</c:v>
                      </c:pt>
                      <c:pt idx="1147">
                        <c:v>3.6544678106981026E-3</c:v>
                      </c:pt>
                      <c:pt idx="1148">
                        <c:v>9.0422925626074541E-3</c:v>
                      </c:pt>
                      <c:pt idx="1149">
                        <c:v>5.7623423451257493E-3</c:v>
                      </c:pt>
                      <c:pt idx="1150">
                        <c:v>-7.5121376576941926E-4</c:v>
                      </c:pt>
                      <c:pt idx="1151">
                        <c:v>3.2282584714106282E-5</c:v>
                      </c:pt>
                      <c:pt idx="1152">
                        <c:v>-5.7320402870812744E-3</c:v>
                      </c:pt>
                      <c:pt idx="1153">
                        <c:v>-9.0312016132591409E-5</c:v>
                      </c:pt>
                      <c:pt idx="1154">
                        <c:v>0</c:v>
                      </c:pt>
                      <c:pt idx="1155">
                        <c:v>3.0549623878180503E-3</c:v>
                      </c:pt>
                      <c:pt idx="1156">
                        <c:v>2.6743051619259051E-3</c:v>
                      </c:pt>
                      <c:pt idx="1157">
                        <c:v>1.382209562695753E-3</c:v>
                      </c:pt>
                      <c:pt idx="1158">
                        <c:v>2.4338692242395969E-3</c:v>
                      </c:pt>
                      <c:pt idx="1159">
                        <c:v>2.4689245462910215E-3</c:v>
                      </c:pt>
                      <c:pt idx="1160">
                        <c:v>-3.2409338420910172E-3</c:v>
                      </c:pt>
                      <c:pt idx="1161">
                        <c:v>-5.696984965029849E-3</c:v>
                      </c:pt>
                      <c:pt idx="1162">
                        <c:v>-7.5368942410641683E-3</c:v>
                      </c:pt>
                      <c:pt idx="1163">
                        <c:v>-1.0699003121706125E-2</c:v>
                      </c:pt>
                      <c:pt idx="1164">
                        <c:v>-4.3951847851188075E-3</c:v>
                      </c:pt>
                      <c:pt idx="1165">
                        <c:v>-7.7232618006711157E-3</c:v>
                      </c:pt>
                      <c:pt idx="1166">
                        <c:v>-1.308732023254613E-3</c:v>
                      </c:pt>
                      <c:pt idx="1167">
                        <c:v>3.4251228223613431E-3</c:v>
                      </c:pt>
                      <c:pt idx="1168">
                        <c:v>1.1907322442813275E-2</c:v>
                      </c:pt>
                      <c:pt idx="1169">
                        <c:v>1.356858821325218E-3</c:v>
                      </c:pt>
                      <c:pt idx="1170">
                        <c:v>-1.7828701079506493E-3</c:v>
                      </c:pt>
                      <c:pt idx="1171">
                        <c:v>-4.5916530307404885E-3</c:v>
                      </c:pt>
                      <c:pt idx="1172">
                        <c:v>-7.6283945731984281E-3</c:v>
                      </c:pt>
                      <c:pt idx="1173">
                        <c:v>-1.4547562546022434E-2</c:v>
                      </c:pt>
                      <c:pt idx="1174">
                        <c:v>-2.6552921058979696E-2</c:v>
                      </c:pt>
                      <c:pt idx="1175">
                        <c:v>-4.0391653109961685E-2</c:v>
                      </c:pt>
                      <c:pt idx="1176">
                        <c:v>-3.3211055616753804E-2</c:v>
                      </c:pt>
                      <c:pt idx="1177">
                        <c:v>-2.6172659938421532E-2</c:v>
                      </c:pt>
                      <c:pt idx="1178">
                        <c:v>-1.580123592786287E-2</c:v>
                      </c:pt>
                      <c:pt idx="1179">
                        <c:v>-1.2883127932912504E-2</c:v>
                      </c:pt>
                      <c:pt idx="1180">
                        <c:v>-1.3069693545186304E-2</c:v>
                      </c:pt>
                      <c:pt idx="1181">
                        <c:v>-3.9333259657748135E-4</c:v>
                      </c:pt>
                      <c:pt idx="1182">
                        <c:v>-1.9236855541573204E-3</c:v>
                      </c:pt>
                      <c:pt idx="1183">
                        <c:v>-2.592707463139388E-3</c:v>
                      </c:pt>
                      <c:pt idx="1184">
                        <c:v>4.5548152346864233E-3</c:v>
                      </c:pt>
                      <c:pt idx="1185">
                        <c:v>-2.1975923925594038E-3</c:v>
                      </c:pt>
                      <c:pt idx="1186">
                        <c:v>-1.4125710365403254E-2</c:v>
                      </c:pt>
                      <c:pt idx="1187">
                        <c:v>-4.1593040587725953E-3</c:v>
                      </c:pt>
                      <c:pt idx="1188">
                        <c:v>-1.2582880089805071E-2</c:v>
                      </c:pt>
                      <c:pt idx="1189">
                        <c:v>-9.9719517813054333E-3</c:v>
                      </c:pt>
                      <c:pt idx="1190">
                        <c:v>-1.1154524255708205E-2</c:v>
                      </c:pt>
                      <c:pt idx="1191">
                        <c:v>-1.4500624063953634E-2</c:v>
                      </c:pt>
                      <c:pt idx="1192">
                        <c:v>-1.9472736267919278E-2</c:v>
                      </c:pt>
                      <c:pt idx="1193">
                        <c:v>-3.5929526523411193E-2</c:v>
                      </c:pt>
                      <c:pt idx="1194">
                        <c:v>-4.705473898440974E-2</c:v>
                      </c:pt>
                      <c:pt idx="1195">
                        <c:v>-4.6924222276884794E-2</c:v>
                      </c:pt>
                      <c:pt idx="1196">
                        <c:v>-5.947699836131224E-2</c:v>
                      </c:pt>
                      <c:pt idx="1197">
                        <c:v>-4.8581328941317441E-2</c:v>
                      </c:pt>
                      <c:pt idx="1198">
                        <c:v>-4.0970363002811164E-2</c:v>
                      </c:pt>
                      <c:pt idx="1199">
                        <c:v>-4.4157624572156801E-2</c:v>
                      </c:pt>
                      <c:pt idx="1200">
                        <c:v>-6.1136877763082343E-3</c:v>
                      </c:pt>
                      <c:pt idx="1201">
                        <c:v>8.6560898620405332E-3</c:v>
                      </c:pt>
                      <c:pt idx="1202">
                        <c:v>1.3739507664836198E-2</c:v>
                      </c:pt>
                      <c:pt idx="1203">
                        <c:v>2.6948432234893661E-2</c:v>
                      </c:pt>
                      <c:pt idx="1204">
                        <c:v>1.1558155590967411E-2</c:v>
                      </c:pt>
                      <c:pt idx="1205">
                        <c:v>-9.0654647246415036E-3</c:v>
                      </c:pt>
                      <c:pt idx="1206">
                        <c:v>5.010732474022211E-4</c:v>
                      </c:pt>
                      <c:pt idx="1207">
                        <c:v>-2.8100108493250987E-2</c:v>
                      </c:pt>
                      <c:pt idx="1208">
                        <c:v>-3.6884932588813826E-2</c:v>
                      </c:pt>
                      <c:pt idx="1209">
                        <c:v>-3.4548307224050258E-2</c:v>
                      </c:pt>
                      <c:pt idx="1210">
                        <c:v>-2.6182562571769413E-2</c:v>
                      </c:pt>
                      <c:pt idx="1211">
                        <c:v>-3.3932165377145738E-2</c:v>
                      </c:pt>
                      <c:pt idx="1212">
                        <c:v>-3.1197058046463895E-2</c:v>
                      </c:pt>
                      <c:pt idx="1213">
                        <c:v>-4.1761979512639928E-2</c:v>
                      </c:pt>
                      <c:pt idx="1214">
                        <c:v>-3.4630895186171448E-2</c:v>
                      </c:pt>
                      <c:pt idx="1215">
                        <c:v>-1.9117825888731649E-2</c:v>
                      </c:pt>
                      <c:pt idx="1216">
                        <c:v>-2.0226128613025317E-2</c:v>
                      </c:pt>
                      <c:pt idx="1217">
                        <c:v>-2.4043395715962337E-2</c:v>
                      </c:pt>
                      <c:pt idx="1218">
                        <c:v>-8.9444545451304557E-3</c:v>
                      </c:pt>
                      <c:pt idx="1219">
                        <c:v>-7.0587951030290077E-3</c:v>
                      </c:pt>
                      <c:pt idx="1220">
                        <c:v>-1.0857445255272071E-2</c:v>
                      </c:pt>
                      <c:pt idx="1221">
                        <c:v>-6.7363653612223379E-3</c:v>
                      </c:pt>
                      <c:pt idx="1222">
                        <c:v>-2.8578207631286146E-2</c:v>
                      </c:pt>
                      <c:pt idx="1223">
                        <c:v>-3.9449912678579203E-2</c:v>
                      </c:pt>
                      <c:pt idx="1224">
                        <c:v>-6.0098883735558516E-2</c:v>
                      </c:pt>
                      <c:pt idx="1225">
                        <c:v>-7.2471431893054758E-2</c:v>
                      </c:pt>
                      <c:pt idx="1226">
                        <c:v>-7.8241894397525755E-2</c:v>
                      </c:pt>
                      <c:pt idx="1227">
                        <c:v>-3.7728835002719313E-2</c:v>
                      </c:pt>
                      <c:pt idx="1228">
                        <c:v>-2.7709746686677951E-2</c:v>
                      </c:pt>
                      <c:pt idx="1229">
                        <c:v>-3.3746391975539768E-2</c:v>
                      </c:pt>
                      <c:pt idx="1230">
                        <c:v>-3.5761379809164356E-2</c:v>
                      </c:pt>
                      <c:pt idx="1231">
                        <c:v>4.8126798070604827E-5</c:v>
                      </c:pt>
                      <c:pt idx="1232">
                        <c:v>2.3459140348437948E-2</c:v>
                      </c:pt>
                      <c:pt idx="1233">
                        <c:v>3.6453771932847462E-2</c:v>
                      </c:pt>
                      <c:pt idx="1234">
                        <c:v>6.4196791467574336E-3</c:v>
                      </c:pt>
                      <c:pt idx="1235">
                        <c:v>1.9108715466051595E-2</c:v>
                      </c:pt>
                      <c:pt idx="1236">
                        <c:v>4.4324781023068825E-2</c:v>
                      </c:pt>
                      <c:pt idx="1237">
                        <c:v>4.3955214746526229E-2</c:v>
                      </c:pt>
                      <c:pt idx="1238">
                        <c:v>2.6219004262489496E-2</c:v>
                      </c:pt>
                      <c:pt idx="1239">
                        <c:v>1.6998860404954318E-2</c:v>
                      </c:pt>
                      <c:pt idx="1240">
                        <c:v>3.2418052738256382E-2</c:v>
                      </c:pt>
                      <c:pt idx="1241">
                        <c:v>5.3008400205816375E-2</c:v>
                      </c:pt>
                      <c:pt idx="1242">
                        <c:v>5.8926213894503629E-2</c:v>
                      </c:pt>
                      <c:pt idx="1243">
                        <c:v>4.9551787009408751E-2</c:v>
                      </c:pt>
                      <c:pt idx="1244">
                        <c:v>5.3867948780411505E-2</c:v>
                      </c:pt>
                      <c:pt idx="1245">
                        <c:v>6.9184945937563469E-2</c:v>
                      </c:pt>
                      <c:pt idx="1246">
                        <c:v>9.4517070357417673E-2</c:v>
                      </c:pt>
                      <c:pt idx="1247">
                        <c:v>6.1571405314386859E-2</c:v>
                      </c:pt>
                      <c:pt idx="1248">
                        <c:v>1.5580407204205332E-2</c:v>
                      </c:pt>
                      <c:pt idx="1249">
                        <c:v>-1.5247480671049947E-2</c:v>
                      </c:pt>
                      <c:pt idx="1250">
                        <c:v>-3.9202941002883303E-2</c:v>
                      </c:pt>
                      <c:pt idx="1251">
                        <c:v>-9.1724131647984188E-3</c:v>
                      </c:pt>
                      <c:pt idx="1252">
                        <c:v>-1.0555811043495978E-2</c:v>
                      </c:pt>
                      <c:pt idx="1253">
                        <c:v>-4.5045692730793764E-2</c:v>
                      </c:pt>
                      <c:pt idx="1254">
                        <c:v>-3.0360681633902816E-2</c:v>
                      </c:pt>
                      <c:pt idx="1255">
                        <c:v>-1.4371295672430357E-2</c:v>
                      </c:pt>
                      <c:pt idx="1256">
                        <c:v>1.1961192768225645E-2</c:v>
                      </c:pt>
                      <c:pt idx="1257">
                        <c:v>3.4058324925997585E-2</c:v>
                      </c:pt>
                      <c:pt idx="1258">
                        <c:v>3.123726273785625E-2</c:v>
                      </c:pt>
                      <c:pt idx="1259">
                        <c:v>8.3188061702120439E-3</c:v>
                      </c:pt>
                      <c:pt idx="1260">
                        <c:v>1.2621104254527794E-2</c:v>
                      </c:pt>
                      <c:pt idx="1261">
                        <c:v>1.0657610114311962E-2</c:v>
                      </c:pt>
                      <c:pt idx="1262">
                        <c:v>2.5638709948304233E-2</c:v>
                      </c:pt>
                      <c:pt idx="1263">
                        <c:v>9.6881423095554701E-3</c:v>
                      </c:pt>
                      <c:pt idx="1264">
                        <c:v>7.4202412202262263E-3</c:v>
                      </c:pt>
                      <c:pt idx="1265">
                        <c:v>-3.3925827691803141E-2</c:v>
                      </c:pt>
                      <c:pt idx="1266">
                        <c:v>-3.7388976626220358E-2</c:v>
                      </c:pt>
                      <c:pt idx="1267">
                        <c:v>-3.1341834546009554E-3</c:v>
                      </c:pt>
                      <c:pt idx="1268">
                        <c:v>-2.5483634710076714E-2</c:v>
                      </c:pt>
                      <c:pt idx="1269">
                        <c:v>-5.7966648723095017E-2</c:v>
                      </c:pt>
                      <c:pt idx="1270">
                        <c:v>-6.9263176741011692E-2</c:v>
                      </c:pt>
                      <c:pt idx="1271">
                        <c:v>-6.319999239477754E-2</c:v>
                      </c:pt>
                      <c:pt idx="1272">
                        <c:v>-3.0149359438259315E-2</c:v>
                      </c:pt>
                      <c:pt idx="1273">
                        <c:v>-2.1858874799422112E-2</c:v>
                      </c:pt>
                      <c:pt idx="1274">
                        <c:v>-9.2734002196800169E-2</c:v>
                      </c:pt>
                      <c:pt idx="1275">
                        <c:v>-5.0313893671860864E-2</c:v>
                      </c:pt>
                      <c:pt idx="1276">
                        <c:v>-2.5462641127379147E-2</c:v>
                      </c:pt>
                      <c:pt idx="1277">
                        <c:v>-6.2012270551033699E-3</c:v>
                      </c:pt>
                      <c:pt idx="1278">
                        <c:v>8.7515512475139189E-3</c:v>
                      </c:pt>
                      <c:pt idx="1279">
                        <c:v>1.741061189955876E-2</c:v>
                      </c:pt>
                      <c:pt idx="1280">
                        <c:v>3.1875586483459999E-2</c:v>
                      </c:pt>
                      <c:pt idx="1281">
                        <c:v>9.4500830038727196E-2</c:v>
                      </c:pt>
                      <c:pt idx="1282">
                        <c:v>4.9215889686248918E-2</c:v>
                      </c:pt>
                      <c:pt idx="1283">
                        <c:v>7.822941707950741E-2</c:v>
                      </c:pt>
                      <c:pt idx="1284">
                        <c:v>8.9778858353128738E-2</c:v>
                      </c:pt>
                      <c:pt idx="1285">
                        <c:v>5.7593913603881254E-2</c:v>
                      </c:pt>
                      <c:pt idx="1286">
                        <c:v>6.6397750755471899E-2</c:v>
                      </c:pt>
                      <c:pt idx="1287">
                        <c:v>9.3436296953831155E-2</c:v>
                      </c:pt>
                      <c:pt idx="1288">
                        <c:v>9.1412594802860361E-2</c:v>
                      </c:pt>
                      <c:pt idx="1289">
                        <c:v>0.17530314931467836</c:v>
                      </c:pt>
                      <c:pt idx="1290">
                        <c:v>0.13061395138440801</c:v>
                      </c:pt>
                      <c:pt idx="1291">
                        <c:v>0.12676618417075938</c:v>
                      </c:pt>
                      <c:pt idx="1292">
                        <c:v>0.13218272655937757</c:v>
                      </c:pt>
                      <c:pt idx="1293">
                        <c:v>0.10209298097387252</c:v>
                      </c:pt>
                      <c:pt idx="1294">
                        <c:v>4.9156275833494786E-2</c:v>
                      </c:pt>
                      <c:pt idx="1295">
                        <c:v>3.1273704428576472E-2</c:v>
                      </c:pt>
                      <c:pt idx="1296">
                        <c:v>-1.6699008667180864E-2</c:v>
                      </c:pt>
                      <c:pt idx="1297">
                        <c:v>4.3178254134052289E-2</c:v>
                      </c:pt>
                      <c:pt idx="1298">
                        <c:v>3.3723813971506547E-2</c:v>
                      </c:pt>
                    </c:numCache>
                  </c:numRef>
                </c:yVal>
                <c:smooth val="0"/>
                <c:extLst xmlns:c15="http://schemas.microsoft.com/office/drawing/2012/chart">
                  <c:ext xmlns:c16="http://schemas.microsoft.com/office/drawing/2014/chart" uri="{C3380CC4-5D6E-409C-BE32-E72D297353CC}">
                    <c16:uniqueId val="{0000000E-DD5C-4B0C-B48F-954FA6DC574E}"/>
                  </c:ext>
                </c:extLst>
              </c15:ser>
            </c15:filteredScatterSeries>
            <c15:filteredScatterSeries>
              <c15:ser>
                <c:idx val="15"/>
                <c:order val="15"/>
                <c:tx>
                  <c:strRef>
                    <c:extLst xmlns:c15="http://schemas.microsoft.com/office/drawing/2012/chart">
                      <c:ext xmlns:c15="http://schemas.microsoft.com/office/drawing/2012/chart" uri="{02D57815-91ED-43cb-92C2-25804820EDAC}">
                        <c15:formulaRef>
                          <c15:sqref>'24.08.21 Eg Filtres +Lihgt  Abs'!$AJ$1</c15:sqref>
                        </c15:formulaRef>
                      </c:ext>
                    </c:extLst>
                    <c:strCache>
                      <c:ptCount val="1"/>
                      <c:pt idx="0">
                        <c:v>Abs 850</c:v>
                      </c:pt>
                    </c:strCache>
                  </c:strRef>
                </c:tx>
                <c:spPr>
                  <a:ln w="19050" cap="rnd">
                    <a:solidFill>
                      <a:schemeClr val="accent4">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Abs'!$AJ$2:$AJ$1300</c15:sqref>
                        </c15:formulaRef>
                      </c:ext>
                    </c:extLst>
                    <c:numCache>
                      <c:formatCode>General</c:formatCode>
                      <c:ptCount val="1299"/>
                      <c:pt idx="0">
                        <c:v>-5.1122132053780502</c:v>
                      </c:pt>
                      <c:pt idx="1">
                        <c:v>-7.1456135301198893</c:v>
                      </c:pt>
                      <c:pt idx="2">
                        <c:v>-6.4786178323566803</c:v>
                      </c:pt>
                      <c:pt idx="3">
                        <c:v>-5.6969347621071309</c:v>
                      </c:pt>
                      <c:pt idx="4">
                        <c:v>-9.1932513633908606</c:v>
                      </c:pt>
                      <c:pt idx="5">
                        <c:v>-7.9765056558921676</c:v>
                      </c:pt>
                      <c:pt idx="6">
                        <c:v>-8.3421331373820529</c:v>
                      </c:pt>
                      <c:pt idx="7">
                        <c:v>-7.6158136408504244</c:v>
                      </c:pt>
                      <c:pt idx="8">
                        <c:v>-7.2600841822956435</c:v>
                      </c:pt>
                      <c:pt idx="9">
                        <c:v>-8.5195339497445897</c:v>
                      </c:pt>
                      <c:pt idx="10">
                        <c:v>-12.673605159297892</c:v>
                      </c:pt>
                      <c:pt idx="11">
                        <c:v>-12.535799824930624</c:v>
                      </c:pt>
                      <c:pt idx="12">
                        <c:v>-12.582921254336521</c:v>
                      </c:pt>
                      <c:pt idx="13">
                        <c:v>-11.905213139346079</c:v>
                      </c:pt>
                      <c:pt idx="14">
                        <c:v>-10.796646422506404</c:v>
                      </c:pt>
                      <c:pt idx="15">
                        <c:v>-9.1197628605726493</c:v>
                      </c:pt>
                      <c:pt idx="16">
                        <c:v>-13.287749884444052</c:v>
                      </c:pt>
                      <c:pt idx="17">
                        <c:v>-9.1725630393669064</c:v>
                      </c:pt>
                      <c:pt idx="18">
                        <c:v>-5.2656647302932669</c:v>
                      </c:pt>
                      <c:pt idx="19">
                        <c:v>-4.4722042656652379</c:v>
                      </c:pt>
                      <c:pt idx="20">
                        <c:v>-3.0458984834657636</c:v>
                      </c:pt>
                      <c:pt idx="21">
                        <c:v>-2.2931638287029119</c:v>
                      </c:pt>
                      <c:pt idx="22">
                        <c:v>-2.5480529881159386</c:v>
                      </c:pt>
                      <c:pt idx="23">
                        <c:v>-2.0926548745985172</c:v>
                      </c:pt>
                      <c:pt idx="24">
                        <c:v>-2.0863962290665956</c:v>
                      </c:pt>
                      <c:pt idx="25">
                        <c:v>-2.0600550605039083</c:v>
                      </c:pt>
                      <c:pt idx="26">
                        <c:v>-1.5776236279318616</c:v>
                      </c:pt>
                      <c:pt idx="27">
                        <c:v>-1.6731588509082782</c:v>
                      </c:pt>
                      <c:pt idx="28">
                        <c:v>-1.4663612829165134</c:v>
                      </c:pt>
                      <c:pt idx="29">
                        <c:v>-1.3041799929904523</c:v>
                      </c:pt>
                      <c:pt idx="30">
                        <c:v>-1.2599570284259163</c:v>
                      </c:pt>
                      <c:pt idx="31">
                        <c:v>-1.2409279692798958</c:v>
                      </c:pt>
                      <c:pt idx="32">
                        <c:v>-0.63005362811810572</c:v>
                      </c:pt>
                      <c:pt idx="33">
                        <c:v>-0.56207381019702929</c:v>
                      </c:pt>
                      <c:pt idx="34">
                        <c:v>-0.48087820826483213</c:v>
                      </c:pt>
                      <c:pt idx="35">
                        <c:v>-1.2876440639798992</c:v>
                      </c:pt>
                      <c:pt idx="36">
                        <c:v>-1.4879161495573319</c:v>
                      </c:pt>
                      <c:pt idx="37">
                        <c:v>-1.2808917024904212</c:v>
                      </c:pt>
                      <c:pt idx="38">
                        <c:v>-1.292193328062063</c:v>
                      </c:pt>
                      <c:pt idx="39">
                        <c:v>-1.5412979176225778</c:v>
                      </c:pt>
                      <c:pt idx="40">
                        <c:v>-1.7249649945904579</c:v>
                      </c:pt>
                      <c:pt idx="41">
                        <c:v>-1.8068036632504996</c:v>
                      </c:pt>
                      <c:pt idx="42">
                        <c:v>-1.2125338837126218</c:v>
                      </c:pt>
                      <c:pt idx="43">
                        <c:v>-1.269322393472655</c:v>
                      </c:pt>
                      <c:pt idx="44">
                        <c:v>-1.3094811749627089</c:v>
                      </c:pt>
                      <c:pt idx="45">
                        <c:v>-1.1848856207767053</c:v>
                      </c:pt>
                      <c:pt idx="46">
                        <c:v>-1.5059284856837609</c:v>
                      </c:pt>
                      <c:pt idx="47">
                        <c:v>-1.5017407043071467</c:v>
                      </c:pt>
                      <c:pt idx="48">
                        <c:v>-1.5088970460005788</c:v>
                      </c:pt>
                      <c:pt idx="49">
                        <c:v>-1.5458922188942861</c:v>
                      </c:pt>
                      <c:pt idx="50">
                        <c:v>-1.4223484354656013</c:v>
                      </c:pt>
                      <c:pt idx="51">
                        <c:v>-1.1323996864328005</c:v>
                      </c:pt>
                      <c:pt idx="52">
                        <c:v>-1.0066455251488682</c:v>
                      </c:pt>
                      <c:pt idx="53">
                        <c:v>-0.79280999893332971</c:v>
                      </c:pt>
                      <c:pt idx="54">
                        <c:v>-0.76013489146206625</c:v>
                      </c:pt>
                      <c:pt idx="55">
                        <c:v>-0.87799679321665425</c:v>
                      </c:pt>
                      <c:pt idx="56">
                        <c:v>-1.0356958669066392</c:v>
                      </c:pt>
                      <c:pt idx="57">
                        <c:v>-0.72313272595208777</c:v>
                      </c:pt>
                      <c:pt idx="58">
                        <c:v>-1.1414377699480041</c:v>
                      </c:pt>
                      <c:pt idx="59">
                        <c:v>-1.2643942074724486</c:v>
                      </c:pt>
                      <c:pt idx="60">
                        <c:v>-1.2163649231404803</c:v>
                      </c:pt>
                      <c:pt idx="61">
                        <c:v>-1.013968639893807</c:v>
                      </c:pt>
                      <c:pt idx="62">
                        <c:v>-0.77118838920936017</c:v>
                      </c:pt>
                      <c:pt idx="63">
                        <c:v>-0.54300337101670604</c:v>
                      </c:pt>
                      <c:pt idx="64">
                        <c:v>-0.83760808502208672</c:v>
                      </c:pt>
                      <c:pt idx="65">
                        <c:v>-0.37087973207951597</c:v>
                      </c:pt>
                      <c:pt idx="66">
                        <c:v>-0.75162738328849366</c:v>
                      </c:pt>
                      <c:pt idx="67">
                        <c:v>-0.79186616504944762</c:v>
                      </c:pt>
                      <c:pt idx="68">
                        <c:v>-1.3789693256104145</c:v>
                      </c:pt>
                      <c:pt idx="69">
                        <c:v>-1.5914707012764486</c:v>
                      </c:pt>
                      <c:pt idx="70">
                        <c:v>-1.4105610516353071</c:v>
                      </c:pt>
                      <c:pt idx="71">
                        <c:v>-1.3658044133059497</c:v>
                      </c:pt>
                      <c:pt idx="72">
                        <c:v>-1.7830771913724999</c:v>
                      </c:pt>
                      <c:pt idx="73">
                        <c:v>-1.7529479888185862</c:v>
                      </c:pt>
                      <c:pt idx="74">
                        <c:v>-1.5341579992651824</c:v>
                      </c:pt>
                      <c:pt idx="75">
                        <c:v>-1.0819153673324606</c:v>
                      </c:pt>
                      <c:pt idx="76">
                        <c:v>-0.94704913286478842</c:v>
                      </c:pt>
                      <c:pt idx="77">
                        <c:v>-1.6172089471625724</c:v>
                      </c:pt>
                      <c:pt idx="78">
                        <c:v>-1.5646446210188225</c:v>
                      </c:pt>
                      <c:pt idx="79">
                        <c:v>-1.2962294052212662</c:v>
                      </c:pt>
                      <c:pt idx="80">
                        <c:v>-0.96789356323746267</c:v>
                      </c:pt>
                      <c:pt idx="81">
                        <c:v>-1.6801834672879314</c:v>
                      </c:pt>
                      <c:pt idx="82">
                        <c:v>-1.8230007974630176</c:v>
                      </c:pt>
                      <c:pt idx="83">
                        <c:v>-1.3995142417413478</c:v>
                      </c:pt>
                      <c:pt idx="84">
                        <c:v>-1.3055978178973726</c:v>
                      </c:pt>
                      <c:pt idx="85">
                        <c:v>-1.1074399405373645</c:v>
                      </c:pt>
                      <c:pt idx="86">
                        <c:v>-1.2367718493861564</c:v>
                      </c:pt>
                      <c:pt idx="87">
                        <c:v>-1.0944699071996855</c:v>
                      </c:pt>
                      <c:pt idx="88">
                        <c:v>-0.74194049334346945</c:v>
                      </c:pt>
                      <c:pt idx="89">
                        <c:v>-0.541379864990019</c:v>
                      </c:pt>
                      <c:pt idx="90">
                        <c:v>-0.96275339768346291</c:v>
                      </c:pt>
                      <c:pt idx="91">
                        <c:v>-0.69594641590320716</c:v>
                      </c:pt>
                      <c:pt idx="92">
                        <c:v>-0.99870018607470401</c:v>
                      </c:pt>
                      <c:pt idx="93">
                        <c:v>-0.96681436381583508</c:v>
                      </c:pt>
                      <c:pt idx="94">
                        <c:v>-1.4435360627676197</c:v>
                      </c:pt>
                      <c:pt idx="95">
                        <c:v>-1.4771845999901798</c:v>
                      </c:pt>
                      <c:pt idx="96">
                        <c:v>-1.4602380875787093</c:v>
                      </c:pt>
                      <c:pt idx="97">
                        <c:v>-1.4105878030486452</c:v>
                      </c:pt>
                      <c:pt idx="98">
                        <c:v>-1.5859724392717518</c:v>
                      </c:pt>
                      <c:pt idx="99">
                        <c:v>-1.4754054616904522</c:v>
                      </c:pt>
                      <c:pt idx="100">
                        <c:v>-1.2373510682787496</c:v>
                      </c:pt>
                      <c:pt idx="101">
                        <c:v>-0.97029475655367292</c:v>
                      </c:pt>
                      <c:pt idx="102">
                        <c:v>-1.0040106802478062</c:v>
                      </c:pt>
                      <c:pt idx="103">
                        <c:v>-1.3634196433257764</c:v>
                      </c:pt>
                      <c:pt idx="104">
                        <c:v>-1.1889741848861286</c:v>
                      </c:pt>
                      <c:pt idx="105">
                        <c:v>-0.91766507569126154</c:v>
                      </c:pt>
                      <c:pt idx="106">
                        <c:v>-0.74530939364027471</c:v>
                      </c:pt>
                      <c:pt idx="107">
                        <c:v>-0.81981280783173016</c:v>
                      </c:pt>
                      <c:pt idx="108">
                        <c:v>-1.1456909060432796</c:v>
                      </c:pt>
                      <c:pt idx="109">
                        <c:v>-1.1603205428843779</c:v>
                      </c:pt>
                      <c:pt idx="110">
                        <c:v>-0.8058543267024818</c:v>
                      </c:pt>
                      <c:pt idx="111">
                        <c:v>-0.81648005580547989</c:v>
                      </c:pt>
                      <c:pt idx="112">
                        <c:v>-0.74962468444337582</c:v>
                      </c:pt>
                      <c:pt idx="113">
                        <c:v>-0.75106587450878137</c:v>
                      </c:pt>
                      <c:pt idx="114">
                        <c:v>-0.6419378486784294</c:v>
                      </c:pt>
                      <c:pt idx="115">
                        <c:v>-0.33711707806841251</c:v>
                      </c:pt>
                      <c:pt idx="116">
                        <c:v>-0.27519873083168112</c:v>
                      </c:pt>
                      <c:pt idx="117">
                        <c:v>-0.40363429802090328</c:v>
                      </c:pt>
                      <c:pt idx="118">
                        <c:v>-0.42048887361311693</c:v>
                      </c:pt>
                      <c:pt idx="119">
                        <c:v>-0.56272254890175288</c:v>
                      </c:pt>
                      <c:pt idx="120">
                        <c:v>-0.67528357344702106</c:v>
                      </c:pt>
                      <c:pt idx="121">
                        <c:v>-0.80599400971516511</c:v>
                      </c:pt>
                      <c:pt idx="122">
                        <c:v>-0.58532972810066652</c:v>
                      </c:pt>
                      <c:pt idx="123">
                        <c:v>-0.70682425168000562</c:v>
                      </c:pt>
                      <c:pt idx="124">
                        <c:v>-0.75780523277962419</c:v>
                      </c:pt>
                      <c:pt idx="125">
                        <c:v>-0.8492481667662789</c:v>
                      </c:pt>
                      <c:pt idx="126">
                        <c:v>-0.76718373649519234</c:v>
                      </c:pt>
                      <c:pt idx="127">
                        <c:v>-0.57521288537696635</c:v>
                      </c:pt>
                      <c:pt idx="128">
                        <c:v>-0.66304544523325359</c:v>
                      </c:pt>
                      <c:pt idx="129">
                        <c:v>-0.79111568631766782</c:v>
                      </c:pt>
                      <c:pt idx="130">
                        <c:v>-0.62060045578990308</c:v>
                      </c:pt>
                      <c:pt idx="131">
                        <c:v>-0.37742316164456846</c:v>
                      </c:pt>
                      <c:pt idx="132">
                        <c:v>-0.48257997064117036</c:v>
                      </c:pt>
                      <c:pt idx="133">
                        <c:v>-0.63858184324010403</c:v>
                      </c:pt>
                      <c:pt idx="134">
                        <c:v>-0.57943249754919801</c:v>
                      </c:pt>
                      <c:pt idx="135">
                        <c:v>-0.49741406955028838</c:v>
                      </c:pt>
                      <c:pt idx="136">
                        <c:v>-0.56135040457279839</c:v>
                      </c:pt>
                      <c:pt idx="137">
                        <c:v>-0.49207035621707923</c:v>
                      </c:pt>
                      <c:pt idx="138">
                        <c:v>-0.67284108475287963</c:v>
                      </c:pt>
                      <c:pt idx="139">
                        <c:v>-0.73709032665507423</c:v>
                      </c:pt>
                      <c:pt idx="140">
                        <c:v>-0.66598398640080037</c:v>
                      </c:pt>
                      <c:pt idx="141">
                        <c:v>-0.54080120482947669</c:v>
                      </c:pt>
                      <c:pt idx="142">
                        <c:v>-0.57773909922234656</c:v>
                      </c:pt>
                      <c:pt idx="143">
                        <c:v>-0.58076028193957896</c:v>
                      </c:pt>
                      <c:pt idx="144">
                        <c:v>-0.48015114548536036</c:v>
                      </c:pt>
                      <c:pt idx="145">
                        <c:v>-0.51628405937459254</c:v>
                      </c:pt>
                      <c:pt idx="146">
                        <c:v>-0.21059965494063043</c:v>
                      </c:pt>
                      <c:pt idx="147">
                        <c:v>1.889428620287396E-2</c:v>
                      </c:pt>
                      <c:pt idx="148">
                        <c:v>-8.6330874347934239E-2</c:v>
                      </c:pt>
                      <c:pt idx="149">
                        <c:v>-0.32240430867067482</c:v>
                      </c:pt>
                      <c:pt idx="150">
                        <c:v>-0.36223309962531086</c:v>
                      </c:pt>
                      <c:pt idx="151">
                        <c:v>-0.7083045191264139</c:v>
                      </c:pt>
                      <c:pt idx="152">
                        <c:v>-0.569657327940158</c:v>
                      </c:pt>
                      <c:pt idx="153">
                        <c:v>-0.7204285305516378</c:v>
                      </c:pt>
                      <c:pt idx="154">
                        <c:v>-1.0415728815166356</c:v>
                      </c:pt>
                      <c:pt idx="155">
                        <c:v>-0.98952851480555271</c:v>
                      </c:pt>
                      <c:pt idx="156">
                        <c:v>-0.52318282559263685</c:v>
                      </c:pt>
                      <c:pt idx="157">
                        <c:v>-0.52105976231877182</c:v>
                      </c:pt>
                      <c:pt idx="158">
                        <c:v>-0.30144203662911867</c:v>
                      </c:pt>
                      <c:pt idx="159">
                        <c:v>-0.19155552696051453</c:v>
                      </c:pt>
                      <c:pt idx="160">
                        <c:v>-0.1895688112383026</c:v>
                      </c:pt>
                      <c:pt idx="161">
                        <c:v>-4.2622620521043056E-2</c:v>
                      </c:pt>
                      <c:pt idx="162">
                        <c:v>-0.1905377880644675</c:v>
                      </c:pt>
                      <c:pt idx="163">
                        <c:v>-0.48600962035003709</c:v>
                      </c:pt>
                      <c:pt idx="164">
                        <c:v>-0.21281697461832669</c:v>
                      </c:pt>
                      <c:pt idx="165">
                        <c:v>-8.9462821461405967E-2</c:v>
                      </c:pt>
                      <c:pt idx="166">
                        <c:v>-9.215912688804867E-2</c:v>
                      </c:pt>
                      <c:pt idx="167">
                        <c:v>1.3875009947123615E-2</c:v>
                      </c:pt>
                      <c:pt idx="168">
                        <c:v>0.10920096237362924</c:v>
                      </c:pt>
                      <c:pt idx="169">
                        <c:v>0.17803708964940412</c:v>
                      </c:pt>
                      <c:pt idx="170">
                        <c:v>0.37240744095641376</c:v>
                      </c:pt>
                      <c:pt idx="171">
                        <c:v>0.27809093110156557</c:v>
                      </c:pt>
                      <c:pt idx="172">
                        <c:v>0.13792199084695311</c:v>
                      </c:pt>
                      <c:pt idx="173">
                        <c:v>0.11087411089646021</c:v>
                      </c:pt>
                      <c:pt idx="174">
                        <c:v>0.16767074766814022</c:v>
                      </c:pt>
                      <c:pt idx="175">
                        <c:v>0.17066250383070081</c:v>
                      </c:pt>
                      <c:pt idx="176">
                        <c:v>0.1839567710705475</c:v>
                      </c:pt>
                      <c:pt idx="177">
                        <c:v>9.4401504851656659E-2</c:v>
                      </c:pt>
                      <c:pt idx="178">
                        <c:v>4.7666616437219672E-2</c:v>
                      </c:pt>
                      <c:pt idx="179">
                        <c:v>0.11521664411985308</c:v>
                      </c:pt>
                      <c:pt idx="180">
                        <c:v>0.16937335660819164</c:v>
                      </c:pt>
                      <c:pt idx="181">
                        <c:v>6.2486052862824576E-2</c:v>
                      </c:pt>
                      <c:pt idx="182">
                        <c:v>0.16690867101348913</c:v>
                      </c:pt>
                      <c:pt idx="183">
                        <c:v>0.21603713367071714</c:v>
                      </c:pt>
                      <c:pt idx="184">
                        <c:v>0.24878441916417074</c:v>
                      </c:pt>
                      <c:pt idx="185">
                        <c:v>0.4213804745158925</c:v>
                      </c:pt>
                      <c:pt idx="186">
                        <c:v>0.50731938986460046</c:v>
                      </c:pt>
                      <c:pt idx="187">
                        <c:v>0.42555352568389654</c:v>
                      </c:pt>
                      <c:pt idx="188">
                        <c:v>0.39504167633160242</c:v>
                      </c:pt>
                      <c:pt idx="189">
                        <c:v>0.37372046127563607</c:v>
                      </c:pt>
                      <c:pt idx="190">
                        <c:v>0.53190055246747925</c:v>
                      </c:pt>
                      <c:pt idx="191">
                        <c:v>0.56729859825980344</c:v>
                      </c:pt>
                      <c:pt idx="192">
                        <c:v>0.51169544701103742</c:v>
                      </c:pt>
                      <c:pt idx="193">
                        <c:v>0.53466356711472451</c:v>
                      </c:pt>
                      <c:pt idx="194">
                        <c:v>0.55469495769721122</c:v>
                      </c:pt>
                      <c:pt idx="195">
                        <c:v>0.68911302133509855</c:v>
                      </c:pt>
                      <c:pt idx="196">
                        <c:v>0.70928257111558457</c:v>
                      </c:pt>
                      <c:pt idx="197">
                        <c:v>0.66074009986065563</c:v>
                      </c:pt>
                      <c:pt idx="198">
                        <c:v>0.76645000279366027</c:v>
                      </c:pt>
                      <c:pt idx="199">
                        <c:v>0.78456240275099354</c:v>
                      </c:pt>
                      <c:pt idx="200">
                        <c:v>0.85878132074098024</c:v>
                      </c:pt>
                      <c:pt idx="201">
                        <c:v>0.96128190063712382</c:v>
                      </c:pt>
                      <c:pt idx="202">
                        <c:v>1.0173907890481746</c:v>
                      </c:pt>
                      <c:pt idx="203">
                        <c:v>1.0715046654126237</c:v>
                      </c:pt>
                      <c:pt idx="204">
                        <c:v>1.0806763366817751</c:v>
                      </c:pt>
                      <c:pt idx="205">
                        <c:v>1.0499526770884302</c:v>
                      </c:pt>
                      <c:pt idx="206">
                        <c:v>1.1147081979536861</c:v>
                      </c:pt>
                      <c:pt idx="207">
                        <c:v>1.1100436318937801</c:v>
                      </c:pt>
                      <c:pt idx="208">
                        <c:v>1.0705836040926275</c:v>
                      </c:pt>
                      <c:pt idx="209">
                        <c:v>1.0319085101663834</c:v>
                      </c:pt>
                      <c:pt idx="210">
                        <c:v>1.0396843671851586</c:v>
                      </c:pt>
                      <c:pt idx="211">
                        <c:v>1.0757273252142228</c:v>
                      </c:pt>
                      <c:pt idx="212">
                        <c:v>1.1500353017068414</c:v>
                      </c:pt>
                      <c:pt idx="213">
                        <c:v>1.1402761152207077</c:v>
                      </c:pt>
                      <c:pt idx="214">
                        <c:v>1.1572056963579136</c:v>
                      </c:pt>
                      <c:pt idx="215">
                        <c:v>1.2079639634758552</c:v>
                      </c:pt>
                      <c:pt idx="216">
                        <c:v>1.2593182114479116</c:v>
                      </c:pt>
                      <c:pt idx="217">
                        <c:v>1.2673724186155975</c:v>
                      </c:pt>
                      <c:pt idx="218">
                        <c:v>1.2739654568142451</c:v>
                      </c:pt>
                      <c:pt idx="219">
                        <c:v>1.2479116119758287</c:v>
                      </c:pt>
                      <c:pt idx="220">
                        <c:v>1.2636407657676725</c:v>
                      </c:pt>
                      <c:pt idx="221">
                        <c:v>1.2667120989192766</c:v>
                      </c:pt>
                      <c:pt idx="222">
                        <c:v>1.2704996249722749</c:v>
                      </c:pt>
                      <c:pt idx="223">
                        <c:v>1.266635908185086</c:v>
                      </c:pt>
                      <c:pt idx="224">
                        <c:v>1.2753402762845334</c:v>
                      </c:pt>
                      <c:pt idx="225">
                        <c:v>1.282896703988839</c:v>
                      </c:pt>
                      <c:pt idx="226">
                        <c:v>1.2889343963916067</c:v>
                      </c:pt>
                      <c:pt idx="227">
                        <c:v>1.305630325943961</c:v>
                      </c:pt>
                      <c:pt idx="228">
                        <c:v>1.318183172683759</c:v>
                      </c:pt>
                      <c:pt idx="229">
                        <c:v>1.3238500701801319</c:v>
                      </c:pt>
                      <c:pt idx="230">
                        <c:v>1.3325154963487704</c:v>
                      </c:pt>
                      <c:pt idx="231">
                        <c:v>1.3504118532464868</c:v>
                      </c:pt>
                      <c:pt idx="232">
                        <c:v>1.358134207438586</c:v>
                      </c:pt>
                      <c:pt idx="233">
                        <c:v>1.3758629447210826</c:v>
                      </c:pt>
                      <c:pt idx="234">
                        <c:v>1.3862909165406696</c:v>
                      </c:pt>
                      <c:pt idx="235">
                        <c:v>1.3986981543217925</c:v>
                      </c:pt>
                      <c:pt idx="236">
                        <c:v>1.4135875169101102</c:v>
                      </c:pt>
                      <c:pt idx="237">
                        <c:v>1.4219041588288976</c:v>
                      </c:pt>
                      <c:pt idx="238">
                        <c:v>1.4287156104655592</c:v>
                      </c:pt>
                      <c:pt idx="239">
                        <c:v>1.4423012649355005</c:v>
                      </c:pt>
                      <c:pt idx="240">
                        <c:v>1.4478445641297406</c:v>
                      </c:pt>
                      <c:pt idx="241">
                        <c:v>1.455424695618017</c:v>
                      </c:pt>
                      <c:pt idx="242">
                        <c:v>1.4656698096755461</c:v>
                      </c:pt>
                      <c:pt idx="243">
                        <c:v>1.4688190266887675</c:v>
                      </c:pt>
                      <c:pt idx="244">
                        <c:v>1.4781904869942417</c:v>
                      </c:pt>
                      <c:pt idx="245">
                        <c:v>1.4873706239005253</c:v>
                      </c:pt>
                      <c:pt idx="246">
                        <c:v>1.494927051604831</c:v>
                      </c:pt>
                      <c:pt idx="247">
                        <c:v>1.5043035912925844</c:v>
                      </c:pt>
                      <c:pt idx="248">
                        <c:v>1.5081351386586703</c:v>
                      </c:pt>
                      <c:pt idx="249">
                        <c:v>1.5105596971333659</c:v>
                      </c:pt>
                      <c:pt idx="250">
                        <c:v>1.5161436313858416</c:v>
                      </c:pt>
                      <c:pt idx="251">
                        <c:v>1.5195518968953123</c:v>
                      </c:pt>
                      <c:pt idx="252">
                        <c:v>1.5185038510183315</c:v>
                      </c:pt>
                      <c:pt idx="253">
                        <c:v>1.514392937626879</c:v>
                      </c:pt>
                      <c:pt idx="254">
                        <c:v>1.5142100798648208</c:v>
                      </c:pt>
                      <c:pt idx="255">
                        <c:v>1.5100365207585889</c:v>
                      </c:pt>
                      <c:pt idx="256">
                        <c:v>1.5067400016592649</c:v>
                      </c:pt>
                      <c:pt idx="257">
                        <c:v>1.4979137283851121</c:v>
                      </c:pt>
                      <c:pt idx="258">
                        <c:v>1.4893515829894874</c:v>
                      </c:pt>
                      <c:pt idx="259">
                        <c:v>1.4817291233155498</c:v>
                      </c:pt>
                      <c:pt idx="260">
                        <c:v>1.4726522671822802</c:v>
                      </c:pt>
                      <c:pt idx="261">
                        <c:v>1.4575681949399191</c:v>
                      </c:pt>
                      <c:pt idx="262">
                        <c:v>1.4455927046525447</c:v>
                      </c:pt>
                      <c:pt idx="263">
                        <c:v>1.4312569947326803</c:v>
                      </c:pt>
                      <c:pt idx="264">
                        <c:v>1.4208662717164755</c:v>
                      </c:pt>
                      <c:pt idx="265">
                        <c:v>1.4072145852769027</c:v>
                      </c:pt>
                      <c:pt idx="266">
                        <c:v>1.3902714591202845</c:v>
                      </c:pt>
                      <c:pt idx="267">
                        <c:v>1.3738633612304294</c:v>
                      </c:pt>
                      <c:pt idx="268">
                        <c:v>1.3583966421896878</c:v>
                      </c:pt>
                      <c:pt idx="269">
                        <c:v>1.3394725569441082</c:v>
                      </c:pt>
                      <c:pt idx="270">
                        <c:v>1.3211326006606583</c:v>
                      </c:pt>
                      <c:pt idx="271">
                        <c:v>1.2987951705233287</c:v>
                      </c:pt>
                      <c:pt idx="272">
                        <c:v>1.2764069465632053</c:v>
                      </c:pt>
                      <c:pt idx="273">
                        <c:v>1.2547874024546961</c:v>
                      </c:pt>
                      <c:pt idx="274">
                        <c:v>1.2324973798853076</c:v>
                      </c:pt>
                      <c:pt idx="275">
                        <c:v>1.2093844973866579</c:v>
                      </c:pt>
                      <c:pt idx="276">
                        <c:v>1.1883626272596901</c:v>
                      </c:pt>
                      <c:pt idx="277">
                        <c:v>1.1657780005180969</c:v>
                      </c:pt>
                      <c:pt idx="278">
                        <c:v>1.1449982476131138</c:v>
                      </c:pt>
                      <c:pt idx="279">
                        <c:v>1.1258777595860643</c:v>
                      </c:pt>
                      <c:pt idx="280">
                        <c:v>1.1047712330877733</c:v>
                      </c:pt>
                      <c:pt idx="281">
                        <c:v>1.083867881880658</c:v>
                      </c:pt>
                      <c:pt idx="282">
                        <c:v>1.0663457061441899</c:v>
                      </c:pt>
                      <c:pt idx="283">
                        <c:v>1.0511805330981014</c:v>
                      </c:pt>
                      <c:pt idx="284">
                        <c:v>1.0352053678911928</c:v>
                      </c:pt>
                      <c:pt idx="285">
                        <c:v>1.0206815515142484</c:v>
                      </c:pt>
                      <c:pt idx="286">
                        <c:v>1.007008531669102</c:v>
                      </c:pt>
                      <c:pt idx="287">
                        <c:v>1.0003641917094324</c:v>
                      </c:pt>
                      <c:pt idx="288">
                        <c:v>0.99726678439546035</c:v>
                      </c:pt>
                      <c:pt idx="289">
                        <c:v>0.99189821595163075</c:v>
                      </c:pt>
                      <c:pt idx="290">
                        <c:v>0.9871134378444455</c:v>
                      </c:pt>
                      <c:pt idx="291">
                        <c:v>0.98779373644439838</c:v>
                      </c:pt>
                      <c:pt idx="292">
                        <c:v>0.98942557265802378</c:v>
                      </c:pt>
                      <c:pt idx="293">
                        <c:v>0.99038794628722548</c:v>
                      </c:pt>
                      <c:pt idx="294">
                        <c:v>0.98751809529937029</c:v>
                      </c:pt>
                      <c:pt idx="295">
                        <c:v>0.9860281431640826</c:v>
                      </c:pt>
                      <c:pt idx="296">
                        <c:v>0.98673536249011617</c:v>
                      </c:pt>
                      <c:pt idx="297">
                        <c:v>0.9871156389100999</c:v>
                      </c:pt>
                      <c:pt idx="298">
                        <c:v>0.98542996124431315</c:v>
                      </c:pt>
                      <c:pt idx="299">
                        <c:v>0.98322720246248452</c:v>
                      </c:pt>
                      <c:pt idx="300">
                        <c:v>0.98081788213462739</c:v>
                      </c:pt>
                      <c:pt idx="301">
                        <c:v>0.98334555206959429</c:v>
                      </c:pt>
                      <c:pt idx="302">
                        <c:v>0.9826886186281264</c:v>
                      </c:pt>
                      <c:pt idx="303">
                        <c:v>0.97787793567131653</c:v>
                      </c:pt>
                      <c:pt idx="304">
                        <c:v>0.97580978051989165</c:v>
                      </c:pt>
                      <c:pt idx="305">
                        <c:v>0.97220409635249561</c:v>
                      </c:pt>
                      <c:pt idx="306">
                        <c:v>0.96955655299573495</c:v>
                      </c:pt>
                      <c:pt idx="307">
                        <c:v>0.96605127128472812</c:v>
                      </c:pt>
                      <c:pt idx="308">
                        <c:v>0.95765268199849984</c:v>
                      </c:pt>
                      <c:pt idx="309">
                        <c:v>0.95583443245522093</c:v>
                      </c:pt>
                      <c:pt idx="310">
                        <c:v>0.95090573851678639</c:v>
                      </c:pt>
                      <c:pt idx="311">
                        <c:v>0.94333407266564284</c:v>
                      </c:pt>
                      <c:pt idx="312">
                        <c:v>0.93439283603923295</c:v>
                      </c:pt>
                      <c:pt idx="313">
                        <c:v>0.92530294282477987</c:v>
                      </c:pt>
                      <c:pt idx="314">
                        <c:v>0.91879371443374203</c:v>
                      </c:pt>
                      <c:pt idx="315">
                        <c:v>0.91242095211327701</c:v>
                      </c:pt>
                      <c:pt idx="316">
                        <c:v>0.89985743867069168</c:v>
                      </c:pt>
                      <c:pt idx="317">
                        <c:v>0.89538080975512291</c:v>
                      </c:pt>
                      <c:pt idx="318">
                        <c:v>0.88744969295134102</c:v>
                      </c:pt>
                      <c:pt idx="319">
                        <c:v>0.87969262964699979</c:v>
                      </c:pt>
                      <c:pt idx="320">
                        <c:v>0.87472262339935947</c:v>
                      </c:pt>
                      <c:pt idx="321">
                        <c:v>0.86921200156444967</c:v>
                      </c:pt>
                      <c:pt idx="322">
                        <c:v>0.86241629601285419</c:v>
                      </c:pt>
                      <c:pt idx="323">
                        <c:v>0.85683777976814302</c:v>
                      </c:pt>
                      <c:pt idx="324">
                        <c:v>0.8497467927933724</c:v>
                      </c:pt>
                      <c:pt idx="325">
                        <c:v>0.84460087060612254</c:v>
                      </c:pt>
                      <c:pt idx="326">
                        <c:v>0.84171933703902468</c:v>
                      </c:pt>
                      <c:pt idx="327">
                        <c:v>0.8371062420528832</c:v>
                      </c:pt>
                      <c:pt idx="328">
                        <c:v>0.83470471011118763</c:v>
                      </c:pt>
                      <c:pt idx="329">
                        <c:v>0.83461886855066603</c:v>
                      </c:pt>
                      <c:pt idx="330">
                        <c:v>0.835833348853668</c:v>
                      </c:pt>
                      <c:pt idx="331">
                        <c:v>0.83543580253393457</c:v>
                      </c:pt>
                      <c:pt idx="332">
                        <c:v>0.83560240627269844</c:v>
                      </c:pt>
                      <c:pt idx="333">
                        <c:v>0.84112369481039506</c:v>
                      </c:pt>
                      <c:pt idx="334">
                        <c:v>0.83963035642025452</c:v>
                      </c:pt>
                      <c:pt idx="335">
                        <c:v>0.84201309464751606</c:v>
                      </c:pt>
                      <c:pt idx="336">
                        <c:v>0.84688117462408341</c:v>
                      </c:pt>
                      <c:pt idx="337">
                        <c:v>0.84950518350961612</c:v>
                      </c:pt>
                      <c:pt idx="338">
                        <c:v>0.86235856036761183</c:v>
                      </c:pt>
                      <c:pt idx="339">
                        <c:v>0.86894228636541415</c:v>
                      </c:pt>
                      <c:pt idx="340">
                        <c:v>0.87033285192076837</c:v>
                      </c:pt>
                      <c:pt idx="341">
                        <c:v>0.87984399523892565</c:v>
                      </c:pt>
                      <c:pt idx="342">
                        <c:v>0.88206622498615861</c:v>
                      </c:pt>
                      <c:pt idx="343">
                        <c:v>0.88803026634587534</c:v>
                      </c:pt>
                      <c:pt idx="344">
                        <c:v>0.89062972488372438</c:v>
                      </c:pt>
                      <c:pt idx="345">
                        <c:v>0.88758412726900238</c:v>
                      </c:pt>
                      <c:pt idx="346">
                        <c:v>0.89064631753250367</c:v>
                      </c:pt>
                      <c:pt idx="347">
                        <c:v>0.8958792664694738</c:v>
                      </c:pt>
                      <c:pt idx="348">
                        <c:v>0.89567236629795988</c:v>
                      </c:pt>
                      <c:pt idx="349">
                        <c:v>0.89927584939970151</c:v>
                      </c:pt>
                      <c:pt idx="350">
                        <c:v>0.89676612661545507</c:v>
                      </c:pt>
                      <c:pt idx="351">
                        <c:v>0.89850767748631533</c:v>
                      </c:pt>
                      <c:pt idx="352">
                        <c:v>0.89868714899352042</c:v>
                      </c:pt>
                      <c:pt idx="353">
                        <c:v>0.89749281690689309</c:v>
                      </c:pt>
                      <c:pt idx="354">
                        <c:v>0.89779622534171544</c:v>
                      </c:pt>
                      <c:pt idx="355">
                        <c:v>0.89786699806814141</c:v>
                      </c:pt>
                      <c:pt idx="356">
                        <c:v>0.89576091686236403</c:v>
                      </c:pt>
                      <c:pt idx="357">
                        <c:v>0.90095915668709137</c:v>
                      </c:pt>
                      <c:pt idx="358">
                        <c:v>0.90234345767096769</c:v>
                      </c:pt>
                      <c:pt idx="359">
                        <c:v>0.90160457686205919</c:v>
                      </c:pt>
                      <c:pt idx="360">
                        <c:v>0.90277063372066435</c:v>
                      </c:pt>
                      <c:pt idx="361">
                        <c:v>0.8995177973089431</c:v>
                      </c:pt>
                      <c:pt idx="362">
                        <c:v>0.90007873042533049</c:v>
                      </c:pt>
                      <c:pt idx="363">
                        <c:v>0.90242506641292319</c:v>
                      </c:pt>
                      <c:pt idx="364">
                        <c:v>0.89922251588576807</c:v>
                      </c:pt>
                      <c:pt idx="365">
                        <c:v>0.89970522651505258</c:v>
                      </c:pt>
                      <c:pt idx="366">
                        <c:v>0.90128017364714874</c:v>
                      </c:pt>
                      <c:pt idx="367">
                        <c:v>0.90216804966958608</c:v>
                      </c:pt>
                      <c:pt idx="368">
                        <c:v>0.906582879434089</c:v>
                      </c:pt>
                      <c:pt idx="369">
                        <c:v>0.91274467807721671</c:v>
                      </c:pt>
                      <c:pt idx="370">
                        <c:v>0.91620932472998839</c:v>
                      </c:pt>
                      <c:pt idx="371">
                        <c:v>0.91524254896947799</c:v>
                      </c:pt>
                      <c:pt idx="372">
                        <c:v>0.91803722509959818</c:v>
                      </c:pt>
                      <c:pt idx="373">
                        <c:v>0.92113039959500387</c:v>
                      </c:pt>
                      <c:pt idx="374">
                        <c:v>0.92244020297211582</c:v>
                      </c:pt>
                      <c:pt idx="375">
                        <c:v>0.92214983161847741</c:v>
                      </c:pt>
                      <c:pt idx="376">
                        <c:v>0.92010825856764789</c:v>
                      </c:pt>
                      <c:pt idx="377">
                        <c:v>0.92240380073244699</c:v>
                      </c:pt>
                      <c:pt idx="378">
                        <c:v>0.927430357436131</c:v>
                      </c:pt>
                      <c:pt idx="379">
                        <c:v>0.92822003206783343</c:v>
                      </c:pt>
                      <c:pt idx="380">
                        <c:v>0.93058820939922759</c:v>
                      </c:pt>
                      <c:pt idx="381">
                        <c:v>0.93591986766516022</c:v>
                      </c:pt>
                      <c:pt idx="382">
                        <c:v>0.94086007487009482</c:v>
                      </c:pt>
                      <c:pt idx="383">
                        <c:v>0.94639389255074713</c:v>
                      </c:pt>
                      <c:pt idx="384">
                        <c:v>0.94776193951132959</c:v>
                      </c:pt>
                      <c:pt idx="385">
                        <c:v>0.95276072892521946</c:v>
                      </c:pt>
                      <c:pt idx="386">
                        <c:v>0.9548089051730122</c:v>
                      </c:pt>
                      <c:pt idx="387">
                        <c:v>0.95472661918008594</c:v>
                      </c:pt>
                      <c:pt idx="388">
                        <c:v>0.95572827336558164</c:v>
                      </c:pt>
                      <c:pt idx="389">
                        <c:v>0.95884921515078136</c:v>
                      </c:pt>
                      <c:pt idx="390">
                        <c:v>0.96136926601232942</c:v>
                      </c:pt>
                      <c:pt idx="391">
                        <c:v>0.96162442031549722</c:v>
                      </c:pt>
                      <c:pt idx="392">
                        <c:v>0.9592298301962503</c:v>
                      </c:pt>
                      <c:pt idx="393">
                        <c:v>0.96082611073391988</c:v>
                      </c:pt>
                      <c:pt idx="394">
                        <c:v>0.96409706360910419</c:v>
                      </c:pt>
                      <c:pt idx="395">
                        <c:v>0.96631929335633715</c:v>
                      </c:pt>
                      <c:pt idx="396">
                        <c:v>0.96491501346882846</c:v>
                      </c:pt>
                      <c:pt idx="397">
                        <c:v>0.96015512433481254</c:v>
                      </c:pt>
                      <c:pt idx="398">
                        <c:v>0.96071995164428059</c:v>
                      </c:pt>
                      <c:pt idx="399">
                        <c:v>0.96047851167326692</c:v>
                      </c:pt>
                      <c:pt idx="400">
                        <c:v>0.95953002168896218</c:v>
                      </c:pt>
                      <c:pt idx="401">
                        <c:v>0.95875863283346552</c:v>
                      </c:pt>
                      <c:pt idx="402">
                        <c:v>0.9561070259708816</c:v>
                      </c:pt>
                      <c:pt idx="403">
                        <c:v>0.95439645933192574</c:v>
                      </c:pt>
                      <c:pt idx="404">
                        <c:v>0.95521779544650309</c:v>
                      </c:pt>
                      <c:pt idx="405">
                        <c:v>0.95533817680652455</c:v>
                      </c:pt>
                      <c:pt idx="406">
                        <c:v>0.95503392180798918</c:v>
                      </c:pt>
                      <c:pt idx="407">
                        <c:v>0.95471561385181414</c:v>
                      </c:pt>
                      <c:pt idx="408">
                        <c:v>0.95082260596014712</c:v>
                      </c:pt>
                      <c:pt idx="409">
                        <c:v>0.94818826899731301</c:v>
                      </c:pt>
                      <c:pt idx="410">
                        <c:v>0.94581738266203652</c:v>
                      </c:pt>
                      <c:pt idx="411">
                        <c:v>0.94319405102747433</c:v>
                      </c:pt>
                      <c:pt idx="412">
                        <c:v>0.93796194865421767</c:v>
                      </c:pt>
                      <c:pt idx="413">
                        <c:v>0.9327906295555709</c:v>
                      </c:pt>
                      <c:pt idx="414">
                        <c:v>0.92873017136142666</c:v>
                      </c:pt>
                      <c:pt idx="415">
                        <c:v>0.92490725894521553</c:v>
                      </c:pt>
                      <c:pt idx="416">
                        <c:v>0.92060502215457229</c:v>
                      </c:pt>
                      <c:pt idx="417">
                        <c:v>0.91661736843976604</c:v>
                      </c:pt>
                      <c:pt idx="418">
                        <c:v>0.91039749552591065</c:v>
                      </c:pt>
                      <c:pt idx="419">
                        <c:v>0.90511053582403667</c:v>
                      </c:pt>
                      <c:pt idx="420">
                        <c:v>0.90139293593375125</c:v>
                      </c:pt>
                      <c:pt idx="421">
                        <c:v>0.89560277876073213</c:v>
                      </c:pt>
                      <c:pt idx="422">
                        <c:v>0.89027873956821857</c:v>
                      </c:pt>
                      <c:pt idx="423">
                        <c:v>0.88497332477739599</c:v>
                      </c:pt>
                      <c:pt idx="424">
                        <c:v>0.87677554040394623</c:v>
                      </c:pt>
                      <c:pt idx="425">
                        <c:v>0.87188968258940125</c:v>
                      </c:pt>
                      <c:pt idx="426">
                        <c:v>0.86519962818921714</c:v>
                      </c:pt>
                      <c:pt idx="427">
                        <c:v>0.85807393210220395</c:v>
                      </c:pt>
                      <c:pt idx="428">
                        <c:v>0.84991542828504818</c:v>
                      </c:pt>
                      <c:pt idx="429">
                        <c:v>0.84356806287598007</c:v>
                      </c:pt>
                      <c:pt idx="430">
                        <c:v>0.83682027283055349</c:v>
                      </c:pt>
                      <c:pt idx="431">
                        <c:v>0.83084454889159409</c:v>
                      </c:pt>
                      <c:pt idx="432">
                        <c:v>0.82302737956361316</c:v>
                      </c:pt>
                      <c:pt idx="433">
                        <c:v>0.81614718695343724</c:v>
                      </c:pt>
                      <c:pt idx="434">
                        <c:v>0.80786356101946588</c:v>
                      </c:pt>
                      <c:pt idx="435">
                        <c:v>0.80269054879339274</c:v>
                      </c:pt>
                      <c:pt idx="436">
                        <c:v>0.79487947472414722</c:v>
                      </c:pt>
                      <c:pt idx="437">
                        <c:v>0.78769451917720779</c:v>
                      </c:pt>
                      <c:pt idx="438">
                        <c:v>0.78048518259532718</c:v>
                      </c:pt>
                      <c:pt idx="439">
                        <c:v>0.77260248923594232</c:v>
                      </c:pt>
                      <c:pt idx="440">
                        <c:v>0.76443992191296306</c:v>
                      </c:pt>
                      <c:pt idx="441">
                        <c:v>0.75693936741373091</c:v>
                      </c:pt>
                      <c:pt idx="442">
                        <c:v>0.74840363480595906</c:v>
                      </c:pt>
                      <c:pt idx="443">
                        <c:v>0.73941939274291713</c:v>
                      </c:pt>
                      <c:pt idx="444">
                        <c:v>0.73111290958868858</c:v>
                      </c:pt>
                      <c:pt idx="445">
                        <c:v>0.72376812281269109</c:v>
                      </c:pt>
                      <c:pt idx="446">
                        <c:v>0.71710515845133016</c:v>
                      </c:pt>
                      <c:pt idx="447">
                        <c:v>0.70986822389239823</c:v>
                      </c:pt>
                      <c:pt idx="448">
                        <c:v>0.70386574854010087</c:v>
                      </c:pt>
                      <c:pt idx="449">
                        <c:v>0.69585725581292968</c:v>
                      </c:pt>
                      <c:pt idx="450">
                        <c:v>0.69047124815660754</c:v>
                      </c:pt>
                      <c:pt idx="451">
                        <c:v>0.68229598237792966</c:v>
                      </c:pt>
                      <c:pt idx="452">
                        <c:v>0.67452808305805889</c:v>
                      </c:pt>
                      <c:pt idx="453">
                        <c:v>0.66689664980876118</c:v>
                      </c:pt>
                      <c:pt idx="454">
                        <c:v>0.66055995110247978</c:v>
                      </c:pt>
                      <c:pt idx="455">
                        <c:v>0.65294341737453487</c:v>
                      </c:pt>
                      <c:pt idx="456">
                        <c:v>0.64636155381690175</c:v>
                      </c:pt>
                      <c:pt idx="457">
                        <c:v>0.6381055258599817</c:v>
                      </c:pt>
                      <c:pt idx="458">
                        <c:v>0.63202787564994922</c:v>
                      </c:pt>
                      <c:pt idx="459">
                        <c:v>0.62460317325942261</c:v>
                      </c:pt>
                      <c:pt idx="460">
                        <c:v>0.61809428349386986</c:v>
                      </c:pt>
                      <c:pt idx="461">
                        <c:v>0.61244059239142401</c:v>
                      </c:pt>
                      <c:pt idx="462">
                        <c:v>0.60567248481687974</c:v>
                      </c:pt>
                      <c:pt idx="463">
                        <c:v>0.59928922510637073</c:v>
                      </c:pt>
                      <c:pt idx="464">
                        <c:v>0.59474588697019914</c:v>
                      </c:pt>
                      <c:pt idx="465">
                        <c:v>0.588038562670265</c:v>
                      </c:pt>
                      <c:pt idx="466">
                        <c:v>0.58346271648750558</c:v>
                      </c:pt>
                      <c:pt idx="467">
                        <c:v>0.57786371340093412</c:v>
                      </c:pt>
                      <c:pt idx="468">
                        <c:v>0.57048743445480454</c:v>
                      </c:pt>
                      <c:pt idx="469">
                        <c:v>0.56468271638591794</c:v>
                      </c:pt>
                      <c:pt idx="470">
                        <c:v>0.55972760965963064</c:v>
                      </c:pt>
                      <c:pt idx="471">
                        <c:v>0.5532083918167765</c:v>
                      </c:pt>
                      <c:pt idx="472">
                        <c:v>0.54855263001948773</c:v>
                      </c:pt>
                      <c:pt idx="473">
                        <c:v>0.54427528220201382</c:v>
                      </c:pt>
                      <c:pt idx="474">
                        <c:v>0.53920588937444025</c:v>
                      </c:pt>
                      <c:pt idx="475">
                        <c:v>0.53597591018297619</c:v>
                      </c:pt>
                      <c:pt idx="476">
                        <c:v>0.53191866893094231</c:v>
                      </c:pt>
                      <c:pt idx="477">
                        <c:v>0.52787344888363641</c:v>
                      </c:pt>
                      <c:pt idx="478">
                        <c:v>0.52352905322007437</c:v>
                      </c:pt>
                      <c:pt idx="479">
                        <c:v>0.51927117636800468</c:v>
                      </c:pt>
                      <c:pt idx="480">
                        <c:v>0.51306180084419328</c:v>
                      </c:pt>
                      <c:pt idx="481">
                        <c:v>0.50951300575832625</c:v>
                      </c:pt>
                      <c:pt idx="482">
                        <c:v>0.50448306279978938</c:v>
                      </c:pt>
                      <c:pt idx="483">
                        <c:v>0.50084385470934911</c:v>
                      </c:pt>
                      <c:pt idx="484">
                        <c:v>0.49684570360449892</c:v>
                      </c:pt>
                      <c:pt idx="485">
                        <c:v>0.49346537469756513</c:v>
                      </c:pt>
                      <c:pt idx="486">
                        <c:v>0.49017037941292502</c:v>
                      </c:pt>
                      <c:pt idx="487">
                        <c:v>0.4880966369409927</c:v>
                      </c:pt>
                      <c:pt idx="488">
                        <c:v>0.48486394874564659</c:v>
                      </c:pt>
                      <c:pt idx="489">
                        <c:v>0.48167020248110881</c:v>
                      </c:pt>
                      <c:pt idx="490">
                        <c:v>0.47830443447004273</c:v>
                      </c:pt>
                      <c:pt idx="491">
                        <c:v>0.47439381805314035</c:v>
                      </c:pt>
                      <c:pt idx="492">
                        <c:v>0.47158593552909372</c:v>
                      </c:pt>
                      <c:pt idx="493">
                        <c:v>0.46842672906405597</c:v>
                      </c:pt>
                      <c:pt idx="494">
                        <c:v>0.46518726835900398</c:v>
                      </c:pt>
                      <c:pt idx="495">
                        <c:v>0.46287344041799938</c:v>
                      </c:pt>
                      <c:pt idx="496">
                        <c:v>0.46160935148140186</c:v>
                      </c:pt>
                      <c:pt idx="497">
                        <c:v>0.45933988347897048</c:v>
                      </c:pt>
                      <c:pt idx="498">
                        <c:v>0.45856663218330479</c:v>
                      </c:pt>
                      <c:pt idx="499">
                        <c:v>0.45723346364770751</c:v>
                      </c:pt>
                      <c:pt idx="500">
                        <c:v>0.45462604741095408</c:v>
                      </c:pt>
                      <c:pt idx="501">
                        <c:v>0.45340530253647421</c:v>
                      </c:pt>
                      <c:pt idx="502">
                        <c:v>0.45020613826417177</c:v>
                      </c:pt>
                      <c:pt idx="503">
                        <c:v>0.44710822301197217</c:v>
                      </c:pt>
                      <c:pt idx="504">
                        <c:v>0.4448524693416952</c:v>
                      </c:pt>
                      <c:pt idx="505">
                        <c:v>0.44164483943226046</c:v>
                      </c:pt>
                      <c:pt idx="506">
                        <c:v>0.43848106152317129</c:v>
                      </c:pt>
                      <c:pt idx="507">
                        <c:v>0.43777485807359345</c:v>
                      </c:pt>
                      <c:pt idx="508">
                        <c:v>0.43571296749364652</c:v>
                      </c:pt>
                      <c:pt idx="509">
                        <c:v>0.43494987496253962</c:v>
                      </c:pt>
                      <c:pt idx="510">
                        <c:v>0.43350885420987678</c:v>
                      </c:pt>
                      <c:pt idx="511">
                        <c:v>0.43256882986270434</c:v>
                      </c:pt>
                      <c:pt idx="512">
                        <c:v>0.43129932291834217</c:v>
                      </c:pt>
                      <c:pt idx="513">
                        <c:v>0.43011904378935462</c:v>
                      </c:pt>
                      <c:pt idx="514">
                        <c:v>0.42868140929154475</c:v>
                      </c:pt>
                      <c:pt idx="515">
                        <c:v>0.42789918442051861</c:v>
                      </c:pt>
                      <c:pt idx="516">
                        <c:v>0.42650201566820106</c:v>
                      </c:pt>
                      <c:pt idx="517">
                        <c:v>0.42606468085394578</c:v>
                      </c:pt>
                      <c:pt idx="518">
                        <c:v>0.42526213845380212</c:v>
                      </c:pt>
                      <c:pt idx="519">
                        <c:v>0.42495686757881079</c:v>
                      </c:pt>
                      <c:pt idx="520">
                        <c:v>0.42515140792011147</c:v>
                      </c:pt>
                      <c:pt idx="521">
                        <c:v>0.42465413639495919</c:v>
                      </c:pt>
                      <c:pt idx="522">
                        <c:v>0.42345150798394238</c:v>
                      </c:pt>
                      <c:pt idx="523">
                        <c:v>0.42193074092949312</c:v>
                      </c:pt>
                      <c:pt idx="524">
                        <c:v>0.42070813361484394</c:v>
                      </c:pt>
                      <c:pt idx="525">
                        <c:v>0.41909153554805684</c:v>
                      </c:pt>
                      <c:pt idx="526">
                        <c:v>0.4175108317827107</c:v>
                      </c:pt>
                      <c:pt idx="527">
                        <c:v>0.41603560985603333</c:v>
                      </c:pt>
                      <c:pt idx="528">
                        <c:v>0.41464352048599523</c:v>
                      </c:pt>
                      <c:pt idx="529">
                        <c:v>0.41407242860504928</c:v>
                      </c:pt>
                      <c:pt idx="530">
                        <c:v>0.41305011826495064</c:v>
                      </c:pt>
                      <c:pt idx="531">
                        <c:v>0.41130772083037737</c:v>
                      </c:pt>
                      <c:pt idx="532">
                        <c:v>0.41021734676773508</c:v>
                      </c:pt>
                      <c:pt idx="533">
                        <c:v>0.40890094019365986</c:v>
                      </c:pt>
                      <c:pt idx="534">
                        <c:v>0.40803456688953871</c:v>
                      </c:pt>
                      <c:pt idx="535">
                        <c:v>0.4064147518806413</c:v>
                      </c:pt>
                      <c:pt idx="536">
                        <c:v>0.40452014229042887</c:v>
                      </c:pt>
                      <c:pt idx="537">
                        <c:v>0.40387692318111545</c:v>
                      </c:pt>
                      <c:pt idx="538">
                        <c:v>0.40291251779900206</c:v>
                      </c:pt>
                      <c:pt idx="539">
                        <c:v>0.40285799909586989</c:v>
                      </c:pt>
                      <c:pt idx="540">
                        <c:v>0.40191780543595484</c:v>
                      </c:pt>
                      <c:pt idx="541">
                        <c:v>0.40083843670158453</c:v>
                      </c:pt>
                      <c:pt idx="542">
                        <c:v>0.40101909339798825</c:v>
                      </c:pt>
                      <c:pt idx="543">
                        <c:v>0.40089464853214313</c:v>
                      </c:pt>
                      <c:pt idx="544">
                        <c:v>0.399974603088603</c:v>
                      </c:pt>
                      <c:pt idx="545">
                        <c:v>0.40006603196963209</c:v>
                      </c:pt>
                      <c:pt idx="546">
                        <c:v>0.39780096609850951</c:v>
                      </c:pt>
                      <c:pt idx="547">
                        <c:v>0.39673548100903616</c:v>
                      </c:pt>
                      <c:pt idx="548">
                        <c:v>0.39510652311203592</c:v>
                      </c:pt>
                      <c:pt idx="549">
                        <c:v>0.39259087438179679</c:v>
                      </c:pt>
                      <c:pt idx="550">
                        <c:v>0.39059755546262165</c:v>
                      </c:pt>
                      <c:pt idx="551">
                        <c:v>0.38943623936081051</c:v>
                      </c:pt>
                      <c:pt idx="552">
                        <c:v>0.38734048623233436</c:v>
                      </c:pt>
                      <c:pt idx="553">
                        <c:v>0.38626822863315519</c:v>
                      </c:pt>
                      <c:pt idx="554">
                        <c:v>0.38462335533834607</c:v>
                      </c:pt>
                      <c:pt idx="555">
                        <c:v>0.38304282088574265</c:v>
                      </c:pt>
                      <c:pt idx="556">
                        <c:v>0.38229411993776063</c:v>
                      </c:pt>
                      <c:pt idx="557">
                        <c:v>0.38097839061465605</c:v>
                      </c:pt>
                      <c:pt idx="558">
                        <c:v>0.37943036420864062</c:v>
                      </c:pt>
                      <c:pt idx="559">
                        <c:v>0.37876225612615827</c:v>
                      </c:pt>
                      <c:pt idx="560">
                        <c:v>0.37782561803383885</c:v>
                      </c:pt>
                      <c:pt idx="561">
                        <c:v>0.37711094894712871</c:v>
                      </c:pt>
                      <c:pt idx="562">
                        <c:v>0.37666785749962328</c:v>
                      </c:pt>
                      <c:pt idx="563">
                        <c:v>0.37553041449452529</c:v>
                      </c:pt>
                      <c:pt idx="564">
                        <c:v>0.37480795702165337</c:v>
                      </c:pt>
                      <c:pt idx="565">
                        <c:v>0.37313988788110181</c:v>
                      </c:pt>
                      <c:pt idx="566">
                        <c:v>0.37201785233558465</c:v>
                      </c:pt>
                      <c:pt idx="567">
                        <c:v>0.37104548925456671</c:v>
                      </c:pt>
                      <c:pt idx="568">
                        <c:v>0.36945462672466189</c:v>
                      </c:pt>
                      <c:pt idx="569">
                        <c:v>0.36857555496484223</c:v>
                      </c:pt>
                      <c:pt idx="570">
                        <c:v>0.3671919312319365</c:v>
                      </c:pt>
                      <c:pt idx="571">
                        <c:v>0.36570638122795757</c:v>
                      </c:pt>
                      <c:pt idx="572">
                        <c:v>0.36628458424409471</c:v>
                      </c:pt>
                      <c:pt idx="573">
                        <c:v>0.3650193101182988</c:v>
                      </c:pt>
                      <c:pt idx="574">
                        <c:v>0.36366836374472372</c:v>
                      </c:pt>
                      <c:pt idx="575">
                        <c:v>0.36275542943637479</c:v>
                      </c:pt>
                      <c:pt idx="576">
                        <c:v>0.36056909399058285</c:v>
                      </c:pt>
                      <c:pt idx="577">
                        <c:v>0.35963381040020459</c:v>
                      </c:pt>
                      <c:pt idx="578">
                        <c:v>0.35877471754401713</c:v>
                      </c:pt>
                      <c:pt idx="579">
                        <c:v>0.35653081576572526</c:v>
                      </c:pt>
                      <c:pt idx="580">
                        <c:v>0.35468429099442456</c:v>
                      </c:pt>
                      <c:pt idx="581">
                        <c:v>0.35367383254631118</c:v>
                      </c:pt>
                      <c:pt idx="582">
                        <c:v>0.35323395804091612</c:v>
                      </c:pt>
                      <c:pt idx="583">
                        <c:v>0.35257092934071305</c:v>
                      </c:pt>
                      <c:pt idx="584">
                        <c:v>0.35165884159607735</c:v>
                      </c:pt>
                      <c:pt idx="585">
                        <c:v>0.35121253320646162</c:v>
                      </c:pt>
                      <c:pt idx="586">
                        <c:v>0.35040778974066367</c:v>
                      </c:pt>
                      <c:pt idx="587">
                        <c:v>0.3494806331619324</c:v>
                      </c:pt>
                      <c:pt idx="588">
                        <c:v>0.34865675735621537</c:v>
                      </c:pt>
                      <c:pt idx="589">
                        <c:v>0.3470083284938108</c:v>
                      </c:pt>
                      <c:pt idx="590">
                        <c:v>0.34605577500368256</c:v>
                      </c:pt>
                      <c:pt idx="591">
                        <c:v>0.34476984472328376</c:v>
                      </c:pt>
                      <c:pt idx="592">
                        <c:v>0.34321606168401836</c:v>
                      </c:pt>
                      <c:pt idx="593">
                        <c:v>0.34186122111736245</c:v>
                      </c:pt>
                      <c:pt idx="594">
                        <c:v>0.3418717185074065</c:v>
                      </c:pt>
                      <c:pt idx="595">
                        <c:v>0.34183954908630376</c:v>
                      </c:pt>
                      <c:pt idx="596">
                        <c:v>0.34193182453104604</c:v>
                      </c:pt>
                      <c:pt idx="597">
                        <c:v>0.34100432932682939</c:v>
                      </c:pt>
                      <c:pt idx="598">
                        <c:v>0.34061829627359586</c:v>
                      </c:pt>
                      <c:pt idx="599">
                        <c:v>0.33954722386361519</c:v>
                      </c:pt>
                      <c:pt idx="600">
                        <c:v>0.33956026094479902</c:v>
                      </c:pt>
                      <c:pt idx="601">
                        <c:v>0.33871657554819234</c:v>
                      </c:pt>
                      <c:pt idx="602">
                        <c:v>0.33836034153766448</c:v>
                      </c:pt>
                      <c:pt idx="603">
                        <c:v>0.33724389331265464</c:v>
                      </c:pt>
                      <c:pt idx="604">
                        <c:v>0.33795365232982805</c:v>
                      </c:pt>
                      <c:pt idx="605">
                        <c:v>0.33873740101553784</c:v>
                      </c:pt>
                      <c:pt idx="606">
                        <c:v>0.33950201736132868</c:v>
                      </c:pt>
                      <c:pt idx="607">
                        <c:v>0.33970265296136443</c:v>
                      </c:pt>
                      <c:pt idx="608">
                        <c:v>0.33988076996662836</c:v>
                      </c:pt>
                      <c:pt idx="609">
                        <c:v>0.33972246255225408</c:v>
                      </c:pt>
                      <c:pt idx="610">
                        <c:v>0.34063895242819864</c:v>
                      </c:pt>
                      <c:pt idx="611">
                        <c:v>0.34046743861989798</c:v>
                      </c:pt>
                      <c:pt idx="612">
                        <c:v>0.33996220939584126</c:v>
                      </c:pt>
                      <c:pt idx="613">
                        <c:v>0.33951691688268143</c:v>
                      </c:pt>
                      <c:pt idx="614">
                        <c:v>0.33986857944915794</c:v>
                      </c:pt>
                      <c:pt idx="615">
                        <c:v>0.34060729094532377</c:v>
                      </c:pt>
                      <c:pt idx="616">
                        <c:v>0.34062354496861785</c:v>
                      </c:pt>
                      <c:pt idx="617">
                        <c:v>0.34028695123623692</c:v>
                      </c:pt>
                      <c:pt idx="618">
                        <c:v>0.34120716599251977</c:v>
                      </c:pt>
                      <c:pt idx="619">
                        <c:v>0.34217309518931704</c:v>
                      </c:pt>
                      <c:pt idx="620">
                        <c:v>0.34329987149162833</c:v>
                      </c:pt>
                      <c:pt idx="621">
                        <c:v>0.34486872336498919</c:v>
                      </c:pt>
                      <c:pt idx="622">
                        <c:v>0.34603901304216056</c:v>
                      </c:pt>
                      <c:pt idx="623">
                        <c:v>0.34670745975012829</c:v>
                      </c:pt>
                      <c:pt idx="624">
                        <c:v>0.34789722039270399</c:v>
                      </c:pt>
                      <c:pt idx="625">
                        <c:v>0.34857294754860541</c:v>
                      </c:pt>
                      <c:pt idx="626">
                        <c:v>0.34945337381036634</c:v>
                      </c:pt>
                      <c:pt idx="627">
                        <c:v>0.34990594677146003</c:v>
                      </c:pt>
                      <c:pt idx="628">
                        <c:v>0.35005511129773137</c:v>
                      </c:pt>
                      <c:pt idx="629">
                        <c:v>0.35118561248038088</c:v>
                      </c:pt>
                      <c:pt idx="630">
                        <c:v>0.35201964705065664</c:v>
                      </c:pt>
                      <c:pt idx="631">
                        <c:v>0.3531188253759166</c:v>
                      </c:pt>
                      <c:pt idx="632">
                        <c:v>0.35333690018844505</c:v>
                      </c:pt>
                      <c:pt idx="633">
                        <c:v>0.35389800261757498</c:v>
                      </c:pt>
                      <c:pt idx="634">
                        <c:v>0.35494554055632777</c:v>
                      </c:pt>
                      <c:pt idx="635">
                        <c:v>0.35541013472214938</c:v>
                      </c:pt>
                      <c:pt idx="636">
                        <c:v>0.35545212428232564</c:v>
                      </c:pt>
                      <c:pt idx="637">
                        <c:v>0.35684082739751072</c:v>
                      </c:pt>
                      <c:pt idx="638">
                        <c:v>0.35749945396640492</c:v>
                      </c:pt>
                      <c:pt idx="639">
                        <c:v>0.3587198602153997</c:v>
                      </c:pt>
                      <c:pt idx="640">
                        <c:v>0.35912654942323613</c:v>
                      </c:pt>
                      <c:pt idx="641">
                        <c:v>0.35997311313646779</c:v>
                      </c:pt>
                      <c:pt idx="642">
                        <c:v>0.36095732810947079</c:v>
                      </c:pt>
                      <c:pt idx="643">
                        <c:v>0.36156549948105643</c:v>
                      </c:pt>
                      <c:pt idx="644">
                        <c:v>0.36160003928055634</c:v>
                      </c:pt>
                      <c:pt idx="645">
                        <c:v>0.36257206373608886</c:v>
                      </c:pt>
                      <c:pt idx="646">
                        <c:v>0.36402392050428101</c:v>
                      </c:pt>
                      <c:pt idx="647">
                        <c:v>0.36546426400597332</c:v>
                      </c:pt>
                      <c:pt idx="648">
                        <c:v>0.36663455368314468</c:v>
                      </c:pt>
                      <c:pt idx="649">
                        <c:v>0.36773948864165468</c:v>
                      </c:pt>
                      <c:pt idx="650">
                        <c:v>0.36852882464787179</c:v>
                      </c:pt>
                      <c:pt idx="651">
                        <c:v>0.36993395109909361</c:v>
                      </c:pt>
                      <c:pt idx="652">
                        <c:v>0.37097149958603032</c:v>
                      </c:pt>
                      <c:pt idx="653">
                        <c:v>0.37060967825499513</c:v>
                      </c:pt>
                      <c:pt idx="654">
                        <c:v>0.37133484473174938</c:v>
                      </c:pt>
                      <c:pt idx="655">
                        <c:v>0.37182449718348243</c:v>
                      </c:pt>
                      <c:pt idx="656">
                        <c:v>0.37166449664168177</c:v>
                      </c:pt>
                      <c:pt idx="657">
                        <c:v>0.37226335581242181</c:v>
                      </c:pt>
                      <c:pt idx="658">
                        <c:v>0.3731251576724916</c:v>
                      </c:pt>
                      <c:pt idx="659">
                        <c:v>0.37362378369958504</c:v>
                      </c:pt>
                      <c:pt idx="660">
                        <c:v>0.37481489884410185</c:v>
                      </c:pt>
                      <c:pt idx="661">
                        <c:v>0.37553329281115028</c:v>
                      </c:pt>
                      <c:pt idx="662">
                        <c:v>0.37675742394048317</c:v>
                      </c:pt>
                      <c:pt idx="663">
                        <c:v>0.37850066793876969</c:v>
                      </c:pt>
                      <c:pt idx="664">
                        <c:v>0.37944763410839061</c:v>
                      </c:pt>
                      <c:pt idx="665">
                        <c:v>0.37977152938507303</c:v>
                      </c:pt>
                      <c:pt idx="666">
                        <c:v>0.38072154318406154</c:v>
                      </c:pt>
                      <c:pt idx="667">
                        <c:v>0.38173945139285131</c:v>
                      </c:pt>
                      <c:pt idx="668">
                        <c:v>0.38227922041640772</c:v>
                      </c:pt>
                      <c:pt idx="669">
                        <c:v>0.38310936079360264</c:v>
                      </c:pt>
                      <c:pt idx="670">
                        <c:v>0.38361797627251226</c:v>
                      </c:pt>
                      <c:pt idx="671">
                        <c:v>0.38405327933385591</c:v>
                      </c:pt>
                      <c:pt idx="672">
                        <c:v>0.38445116427907483</c:v>
                      </c:pt>
                      <c:pt idx="673">
                        <c:v>0.38408240112559111</c:v>
                      </c:pt>
                      <c:pt idx="674">
                        <c:v>0.38372108773278385</c:v>
                      </c:pt>
                      <c:pt idx="675">
                        <c:v>0.38511165328813812</c:v>
                      </c:pt>
                      <c:pt idx="676">
                        <c:v>0.38527944221610066</c:v>
                      </c:pt>
                      <c:pt idx="677">
                        <c:v>0.38502073234533707</c:v>
                      </c:pt>
                      <c:pt idx="678">
                        <c:v>0.38527707183770354</c:v>
                      </c:pt>
                      <c:pt idx="679">
                        <c:v>0.38644854670407341</c:v>
                      </c:pt>
                      <c:pt idx="680">
                        <c:v>0.38762831789483304</c:v>
                      </c:pt>
                      <c:pt idx="681">
                        <c:v>0.38883314737150432</c:v>
                      </c:pt>
                      <c:pt idx="682">
                        <c:v>0.38855564378630703</c:v>
                      </c:pt>
                      <c:pt idx="683">
                        <c:v>0.38907357146606208</c:v>
                      </c:pt>
                      <c:pt idx="684">
                        <c:v>0.38980974327108825</c:v>
                      </c:pt>
                      <c:pt idx="685">
                        <c:v>0.39105283742759767</c:v>
                      </c:pt>
                      <c:pt idx="686">
                        <c:v>0.39160242659022759</c:v>
                      </c:pt>
                      <c:pt idx="687">
                        <c:v>0.39188975031449835</c:v>
                      </c:pt>
                      <c:pt idx="688">
                        <c:v>0.3925585356479514</c:v>
                      </c:pt>
                      <c:pt idx="689">
                        <c:v>0.39314046354442683</c:v>
                      </c:pt>
                      <c:pt idx="690">
                        <c:v>0.39399617014576138</c:v>
                      </c:pt>
                      <c:pt idx="691">
                        <c:v>0.39439151539984052</c:v>
                      </c:pt>
                      <c:pt idx="692">
                        <c:v>0.39410283717362843</c:v>
                      </c:pt>
                      <c:pt idx="693">
                        <c:v>0.39387443428379859</c:v>
                      </c:pt>
                      <c:pt idx="694">
                        <c:v>0.39385987338793105</c:v>
                      </c:pt>
                      <c:pt idx="695">
                        <c:v>0.39384378867737962</c:v>
                      </c:pt>
                      <c:pt idx="696">
                        <c:v>0.39381703726404149</c:v>
                      </c:pt>
                      <c:pt idx="697">
                        <c:v>0.39352768178685898</c:v>
                      </c:pt>
                      <c:pt idx="698">
                        <c:v>0.39470355878453767</c:v>
                      </c:pt>
                      <c:pt idx="699">
                        <c:v>0.3956478159502762</c:v>
                      </c:pt>
                      <c:pt idx="700">
                        <c:v>0.396643205564294</c:v>
                      </c:pt>
                      <c:pt idx="701">
                        <c:v>0.39764841531738515</c:v>
                      </c:pt>
                      <c:pt idx="702">
                        <c:v>0.39861806939452071</c:v>
                      </c:pt>
                      <c:pt idx="703">
                        <c:v>0.39994785167526486</c:v>
                      </c:pt>
                      <c:pt idx="704">
                        <c:v>0.4016797517197942</c:v>
                      </c:pt>
                      <c:pt idx="705">
                        <c:v>0.40188580532759477</c:v>
                      </c:pt>
                      <c:pt idx="706">
                        <c:v>0.40184601683307292</c:v>
                      </c:pt>
                      <c:pt idx="707">
                        <c:v>0.40128457577845761</c:v>
                      </c:pt>
                      <c:pt idx="708">
                        <c:v>0.40190917048607999</c:v>
                      </c:pt>
                      <c:pt idx="709">
                        <c:v>0.40236343657460005</c:v>
                      </c:pt>
                      <c:pt idx="710">
                        <c:v>0.40283920538143614</c:v>
                      </c:pt>
                      <c:pt idx="711">
                        <c:v>0.40282921592962012</c:v>
                      </c:pt>
                      <c:pt idx="712">
                        <c:v>0.40353592731742582</c:v>
                      </c:pt>
                      <c:pt idx="713">
                        <c:v>0.4052583458483669</c:v>
                      </c:pt>
                      <c:pt idx="714">
                        <c:v>0.40718901905276284</c:v>
                      </c:pt>
                      <c:pt idx="715">
                        <c:v>0.40825365757852294</c:v>
                      </c:pt>
                      <c:pt idx="716">
                        <c:v>0.40884134210824835</c:v>
                      </c:pt>
                      <c:pt idx="717">
                        <c:v>0.40987398052564838</c:v>
                      </c:pt>
                      <c:pt idx="718">
                        <c:v>0.4107750629420121</c:v>
                      </c:pt>
                      <c:pt idx="719">
                        <c:v>0.41163584892562594</c:v>
                      </c:pt>
                      <c:pt idx="720">
                        <c:v>0.41269947157493014</c:v>
                      </c:pt>
                      <c:pt idx="721">
                        <c:v>0.41391564500535871</c:v>
                      </c:pt>
                      <c:pt idx="722">
                        <c:v>0.41605491150869506</c:v>
                      </c:pt>
                      <c:pt idx="723">
                        <c:v>0.41814710906957564</c:v>
                      </c:pt>
                      <c:pt idx="724">
                        <c:v>0.41949382262458457</c:v>
                      </c:pt>
                      <c:pt idx="725">
                        <c:v>0.42151694058646549</c:v>
                      </c:pt>
                      <c:pt idx="726">
                        <c:v>0.4237516994766542</c:v>
                      </c:pt>
                      <c:pt idx="727">
                        <c:v>0.4252243817121919</c:v>
                      </c:pt>
                      <c:pt idx="728">
                        <c:v>0.42703856774964727</c:v>
                      </c:pt>
                      <c:pt idx="729">
                        <c:v>0.42811979892418672</c:v>
                      </c:pt>
                      <c:pt idx="730">
                        <c:v>0.42961804738386422</c:v>
                      </c:pt>
                      <c:pt idx="731">
                        <c:v>0.43143968318199583</c:v>
                      </c:pt>
                      <c:pt idx="732">
                        <c:v>0.43239613086520501</c:v>
                      </c:pt>
                      <c:pt idx="733">
                        <c:v>0.43382750079153698</c:v>
                      </c:pt>
                      <c:pt idx="734">
                        <c:v>0.43617400609187251</c:v>
                      </c:pt>
                      <c:pt idx="735">
                        <c:v>0.43828516667992945</c:v>
                      </c:pt>
                      <c:pt idx="736">
                        <c:v>0.44068703724711011</c:v>
                      </c:pt>
                      <c:pt idx="737">
                        <c:v>0.44289369022201985</c:v>
                      </c:pt>
                      <c:pt idx="738">
                        <c:v>0.44475494520193082</c:v>
                      </c:pt>
                      <c:pt idx="739">
                        <c:v>0.4473699805121033</c:v>
                      </c:pt>
                      <c:pt idx="740">
                        <c:v>0.44980215806021767</c:v>
                      </c:pt>
                      <c:pt idx="741">
                        <c:v>0.45148851297697512</c:v>
                      </c:pt>
                      <c:pt idx="742">
                        <c:v>0.45285012605333685</c:v>
                      </c:pt>
                      <c:pt idx="743">
                        <c:v>0.454400692150492</c:v>
                      </c:pt>
                      <c:pt idx="744">
                        <c:v>0.45644040276115222</c:v>
                      </c:pt>
                      <c:pt idx="745">
                        <c:v>0.45814961489816691</c:v>
                      </c:pt>
                      <c:pt idx="746">
                        <c:v>0.46057942206788433</c:v>
                      </c:pt>
                      <c:pt idx="747">
                        <c:v>0.46229693052928855</c:v>
                      </c:pt>
                      <c:pt idx="748">
                        <c:v>0.464610419844808</c:v>
                      </c:pt>
                      <c:pt idx="749">
                        <c:v>0.46703887251258425</c:v>
                      </c:pt>
                      <c:pt idx="750">
                        <c:v>0.46883545002480426</c:v>
                      </c:pt>
                      <c:pt idx="751">
                        <c:v>0.47104294956342702</c:v>
                      </c:pt>
                      <c:pt idx="752">
                        <c:v>0.4735503019692765</c:v>
                      </c:pt>
                      <c:pt idx="753">
                        <c:v>0.47598332608110416</c:v>
                      </c:pt>
                      <c:pt idx="754">
                        <c:v>0.4783101911032927</c:v>
                      </c:pt>
                      <c:pt idx="755">
                        <c:v>0.47984501111538158</c:v>
                      </c:pt>
                      <c:pt idx="756">
                        <c:v>0.48165581089798393</c:v>
                      </c:pt>
                      <c:pt idx="757">
                        <c:v>0.48374665395692346</c:v>
                      </c:pt>
                      <c:pt idx="758">
                        <c:v>0.4845073761096334</c:v>
                      </c:pt>
                      <c:pt idx="759">
                        <c:v>0.48602357172003108</c:v>
                      </c:pt>
                      <c:pt idx="760">
                        <c:v>0.48720351222353353</c:v>
                      </c:pt>
                      <c:pt idx="761">
                        <c:v>0.4889958569171875</c:v>
                      </c:pt>
                      <c:pt idx="762">
                        <c:v>0.49171247987294764</c:v>
                      </c:pt>
                      <c:pt idx="763">
                        <c:v>0.49350871875968255</c:v>
                      </c:pt>
                      <c:pt idx="764">
                        <c:v>0.49534948689773328</c:v>
                      </c:pt>
                      <c:pt idx="765">
                        <c:v>0.49777472262339928</c:v>
                      </c:pt>
                      <c:pt idx="766">
                        <c:v>0.49956351174945768</c:v>
                      </c:pt>
                      <c:pt idx="767">
                        <c:v>0.49995817975256623</c:v>
                      </c:pt>
                      <c:pt idx="768">
                        <c:v>0.50093934709620169</c:v>
                      </c:pt>
                      <c:pt idx="769">
                        <c:v>0.50151416385748604</c:v>
                      </c:pt>
                      <c:pt idx="770">
                        <c:v>0.50289677171393588</c:v>
                      </c:pt>
                      <c:pt idx="771">
                        <c:v>0.50422706193290801</c:v>
                      </c:pt>
                      <c:pt idx="772">
                        <c:v>0.5052747691844035</c:v>
                      </c:pt>
                      <c:pt idx="773">
                        <c:v>0.50661454091696378</c:v>
                      </c:pt>
                      <c:pt idx="774">
                        <c:v>0.50735088203473278</c:v>
                      </c:pt>
                      <c:pt idx="775">
                        <c:v>0.50854369030667612</c:v>
                      </c:pt>
                      <c:pt idx="776">
                        <c:v>0.50887300359112331</c:v>
                      </c:pt>
                      <c:pt idx="777">
                        <c:v>0.50935554490766533</c:v>
                      </c:pt>
                      <c:pt idx="778">
                        <c:v>0.50913882459707793</c:v>
                      </c:pt>
                      <c:pt idx="779">
                        <c:v>0.5092840949302686</c:v>
                      </c:pt>
                      <c:pt idx="780">
                        <c:v>0.50927071922359957</c:v>
                      </c:pt>
                      <c:pt idx="781">
                        <c:v>0.51009527228028717</c:v>
                      </c:pt>
                      <c:pt idx="782">
                        <c:v>0.50963508024577442</c:v>
                      </c:pt>
                      <c:pt idx="783">
                        <c:v>0.50980202261002372</c:v>
                      </c:pt>
                      <c:pt idx="784">
                        <c:v>0.50973649857861947</c:v>
                      </c:pt>
                      <c:pt idx="785">
                        <c:v>0.50993594898945693</c:v>
                      </c:pt>
                      <c:pt idx="786">
                        <c:v>0.51011575912214735</c:v>
                      </c:pt>
                      <c:pt idx="787">
                        <c:v>0.50982081632445742</c:v>
                      </c:pt>
                      <c:pt idx="788">
                        <c:v>0.50905704654237982</c:v>
                      </c:pt>
                      <c:pt idx="789">
                        <c:v>0.508991861136461</c:v>
                      </c:pt>
                      <c:pt idx="790">
                        <c:v>0.50912663407960745</c:v>
                      </c:pt>
                      <c:pt idx="791">
                        <c:v>0.50865679121876384</c:v>
                      </c:pt>
                      <c:pt idx="792">
                        <c:v>0.50843058939458852</c:v>
                      </c:pt>
                      <c:pt idx="793">
                        <c:v>0.50812735027250877</c:v>
                      </c:pt>
                      <c:pt idx="794">
                        <c:v>0.50822876860535382</c:v>
                      </c:pt>
                      <c:pt idx="795">
                        <c:v>0.50875092910367525</c:v>
                      </c:pt>
                      <c:pt idx="796">
                        <c:v>0.50887469671854957</c:v>
                      </c:pt>
                      <c:pt idx="797">
                        <c:v>0.50837183787289009</c:v>
                      </c:pt>
                      <c:pt idx="798">
                        <c:v>0.50798461963045805</c:v>
                      </c:pt>
                      <c:pt idx="799">
                        <c:v>0.50802322293578128</c:v>
                      </c:pt>
                      <c:pt idx="800">
                        <c:v>0.50762212104845228</c:v>
                      </c:pt>
                      <c:pt idx="801">
                        <c:v>0.50700057397019749</c:v>
                      </c:pt>
                      <c:pt idx="802">
                        <c:v>0.50686817140544826</c:v>
                      </c:pt>
                      <c:pt idx="803">
                        <c:v>0.50619024318389227</c:v>
                      </c:pt>
                      <c:pt idx="804">
                        <c:v>0.50636954537835477</c:v>
                      </c:pt>
                      <c:pt idx="805">
                        <c:v>0.50611896251923805</c:v>
                      </c:pt>
                      <c:pt idx="806">
                        <c:v>0.5058568663936216</c:v>
                      </c:pt>
                      <c:pt idx="807">
                        <c:v>0.50545441000435143</c:v>
                      </c:pt>
                      <c:pt idx="808">
                        <c:v>0.50460818491660497</c:v>
                      </c:pt>
                      <c:pt idx="809">
                        <c:v>0.50396293405437997</c:v>
                      </c:pt>
                      <c:pt idx="810">
                        <c:v>0.5034500857569042</c:v>
                      </c:pt>
                      <c:pt idx="811">
                        <c:v>0.50316936522959654</c:v>
                      </c:pt>
                      <c:pt idx="812">
                        <c:v>0.50286104672523746</c:v>
                      </c:pt>
                      <c:pt idx="813">
                        <c:v>0.50228301302184297</c:v>
                      </c:pt>
                      <c:pt idx="814">
                        <c:v>0.50200110730533687</c:v>
                      </c:pt>
                      <c:pt idx="815">
                        <c:v>0.50201041950618253</c:v>
                      </c:pt>
                      <c:pt idx="816">
                        <c:v>0.50218176400174064</c:v>
                      </c:pt>
                      <c:pt idx="817">
                        <c:v>0.50343196929344092</c:v>
                      </c:pt>
                      <c:pt idx="818">
                        <c:v>0.50343112272972768</c:v>
                      </c:pt>
                      <c:pt idx="819">
                        <c:v>0.50412987641862927</c:v>
                      </c:pt>
                      <c:pt idx="820">
                        <c:v>0.50464340196707547</c:v>
                      </c:pt>
                      <c:pt idx="821">
                        <c:v>0.50585094044762902</c:v>
                      </c:pt>
                      <c:pt idx="822">
                        <c:v>0.50651870990462611</c:v>
                      </c:pt>
                      <c:pt idx="823">
                        <c:v>0.50625796828095082</c:v>
                      </c:pt>
                      <c:pt idx="824">
                        <c:v>0.50598909964562833</c:v>
                      </c:pt>
                      <c:pt idx="825">
                        <c:v>0.50604785116732665</c:v>
                      </c:pt>
                      <c:pt idx="826">
                        <c:v>0.50625238096044345</c:v>
                      </c:pt>
                      <c:pt idx="827">
                        <c:v>0.50755981395915839</c:v>
                      </c:pt>
                      <c:pt idx="828">
                        <c:v>0.50784290486486294</c:v>
                      </c:pt>
                      <c:pt idx="829">
                        <c:v>0.50949539723309112</c:v>
                      </c:pt>
                      <c:pt idx="830">
                        <c:v>0.51243077225235034</c:v>
                      </c:pt>
                      <c:pt idx="831">
                        <c:v>0.51348728376646346</c:v>
                      </c:pt>
                      <c:pt idx="832">
                        <c:v>0.5158339583795416</c:v>
                      </c:pt>
                      <c:pt idx="833">
                        <c:v>0.51801470650482617</c:v>
                      </c:pt>
                      <c:pt idx="834">
                        <c:v>0.51908645616577753</c:v>
                      </c:pt>
                      <c:pt idx="835">
                        <c:v>0.52149865481025948</c:v>
                      </c:pt>
                      <c:pt idx="836">
                        <c:v>0.52356664064894187</c:v>
                      </c:pt>
                      <c:pt idx="837">
                        <c:v>0.52517443445311141</c:v>
                      </c:pt>
                      <c:pt idx="838">
                        <c:v>0.52800280381901832</c:v>
                      </c:pt>
                      <c:pt idx="839">
                        <c:v>0.5308203371693957</c:v>
                      </c:pt>
                      <c:pt idx="840">
                        <c:v>0.53448274110557825</c:v>
                      </c:pt>
                      <c:pt idx="841">
                        <c:v>0.53822370615434878</c:v>
                      </c:pt>
                      <c:pt idx="842">
                        <c:v>0.54157525189503275</c:v>
                      </c:pt>
                      <c:pt idx="843">
                        <c:v>0.54536023825689139</c:v>
                      </c:pt>
                      <c:pt idx="844">
                        <c:v>0.55012910096626777</c:v>
                      </c:pt>
                      <c:pt idx="845">
                        <c:v>0.55451819519388845</c:v>
                      </c:pt>
                      <c:pt idx="846">
                        <c:v>0.55866923570534843</c:v>
                      </c:pt>
                      <c:pt idx="847">
                        <c:v>0.56275847706574234</c:v>
                      </c:pt>
                      <c:pt idx="848">
                        <c:v>0.56654955868633639</c:v>
                      </c:pt>
                      <c:pt idx="849">
                        <c:v>0.57137175490964631</c:v>
                      </c:pt>
                      <c:pt idx="850">
                        <c:v>0.57478391461219747</c:v>
                      </c:pt>
                      <c:pt idx="851">
                        <c:v>0.57813952385870504</c:v>
                      </c:pt>
                      <c:pt idx="852">
                        <c:v>0.58121475120339028</c:v>
                      </c:pt>
                      <c:pt idx="853">
                        <c:v>0.58426102606908292</c:v>
                      </c:pt>
                      <c:pt idx="854">
                        <c:v>0.58857714650462312</c:v>
                      </c:pt>
                      <c:pt idx="855">
                        <c:v>0.59289072724902347</c:v>
                      </c:pt>
                      <c:pt idx="856">
                        <c:v>0.59587350983622367</c:v>
                      </c:pt>
                      <c:pt idx="857">
                        <c:v>0.60063322965749733</c:v>
                      </c:pt>
                      <c:pt idx="858">
                        <c:v>0.60354845646038158</c:v>
                      </c:pt>
                      <c:pt idx="859">
                        <c:v>0.60873619889506492</c:v>
                      </c:pt>
                      <c:pt idx="860">
                        <c:v>0.61309888033483284</c:v>
                      </c:pt>
                      <c:pt idx="861">
                        <c:v>0.61658215138929562</c:v>
                      </c:pt>
                      <c:pt idx="862">
                        <c:v>0.62089099137690185</c:v>
                      </c:pt>
                      <c:pt idx="863">
                        <c:v>0.6268631597482659</c:v>
                      </c:pt>
                      <c:pt idx="864">
                        <c:v>0.63163930290557602</c:v>
                      </c:pt>
                      <c:pt idx="865">
                        <c:v>0.63835238383876014</c:v>
                      </c:pt>
                      <c:pt idx="866">
                        <c:v>0.64409191650172781</c:v>
                      </c:pt>
                      <c:pt idx="867">
                        <c:v>0.65065904985075074</c:v>
                      </c:pt>
                      <c:pt idx="868">
                        <c:v>0.65603693049542589</c:v>
                      </c:pt>
                      <c:pt idx="869">
                        <c:v>0.66156414497911531</c:v>
                      </c:pt>
                      <c:pt idx="870">
                        <c:v>0.66644306097121164</c:v>
                      </c:pt>
                      <c:pt idx="871">
                        <c:v>0.67231228719504654</c:v>
                      </c:pt>
                      <c:pt idx="872">
                        <c:v>0.67760906703599411</c:v>
                      </c:pt>
                      <c:pt idx="873">
                        <c:v>0.68425594668680356</c:v>
                      </c:pt>
                      <c:pt idx="874">
                        <c:v>0.69049799956994562</c:v>
                      </c:pt>
                      <c:pt idx="875">
                        <c:v>0.6973333243033204</c:v>
                      </c:pt>
                      <c:pt idx="876">
                        <c:v>0.70464204746513426</c:v>
                      </c:pt>
                      <c:pt idx="877">
                        <c:v>0.71117633414208392</c:v>
                      </c:pt>
                      <c:pt idx="878">
                        <c:v>0.71852806274052983</c:v>
                      </c:pt>
                      <c:pt idx="879">
                        <c:v>0.72630391975930497</c:v>
                      </c:pt>
                      <c:pt idx="880">
                        <c:v>0.73296112748741582</c:v>
                      </c:pt>
                      <c:pt idx="881">
                        <c:v>0.7401828238995094</c:v>
                      </c:pt>
                      <c:pt idx="882">
                        <c:v>0.74858039730928183</c:v>
                      </c:pt>
                      <c:pt idx="883">
                        <c:v>0.75612971387839611</c:v>
                      </c:pt>
                      <c:pt idx="884">
                        <c:v>0.76510007229654109</c:v>
                      </c:pt>
                      <c:pt idx="885">
                        <c:v>0.77291961200291881</c:v>
                      </c:pt>
                      <c:pt idx="886">
                        <c:v>0.7806064105190621</c:v>
                      </c:pt>
                      <c:pt idx="887">
                        <c:v>0.7890454655507827</c:v>
                      </c:pt>
                      <c:pt idx="888">
                        <c:v>0.79676087792043304</c:v>
                      </c:pt>
                      <c:pt idx="889">
                        <c:v>0.80386845754398306</c:v>
                      </c:pt>
                      <c:pt idx="890">
                        <c:v>0.81264816981390842</c:v>
                      </c:pt>
                      <c:pt idx="891">
                        <c:v>0.82015905239044196</c:v>
                      </c:pt>
                      <c:pt idx="892">
                        <c:v>0.82724512929567595</c:v>
                      </c:pt>
                      <c:pt idx="893">
                        <c:v>0.83437793651788028</c:v>
                      </c:pt>
                      <c:pt idx="894">
                        <c:v>0.84070261401943369</c:v>
                      </c:pt>
                      <c:pt idx="895">
                        <c:v>0.84773129390491053</c:v>
                      </c:pt>
                      <c:pt idx="896">
                        <c:v>0.85620692048904279</c:v>
                      </c:pt>
                      <c:pt idx="897">
                        <c:v>0.86263200044698551</c:v>
                      </c:pt>
                      <c:pt idx="898">
                        <c:v>0.8702209361978791</c:v>
                      </c:pt>
                      <c:pt idx="899">
                        <c:v>0.87768949058875123</c:v>
                      </c:pt>
                      <c:pt idx="900">
                        <c:v>0.88586831193502447</c:v>
                      </c:pt>
                      <c:pt idx="901">
                        <c:v>0.89316924671067666</c:v>
                      </c:pt>
                      <c:pt idx="902">
                        <c:v>0.90063983285446048</c:v>
                      </c:pt>
                      <c:pt idx="903">
                        <c:v>0.90612082495940727</c:v>
                      </c:pt>
                      <c:pt idx="904">
                        <c:v>0.91223724778750559</c:v>
                      </c:pt>
                      <c:pt idx="905">
                        <c:v>0.91778901261887869</c:v>
                      </c:pt>
                      <c:pt idx="906">
                        <c:v>0.92538810713433106</c:v>
                      </c:pt>
                      <c:pt idx="907">
                        <c:v>0.93090939567202757</c:v>
                      </c:pt>
                      <c:pt idx="908">
                        <c:v>0.93704359633810386</c:v>
                      </c:pt>
                      <c:pt idx="909">
                        <c:v>0.94271404940207204</c:v>
                      </c:pt>
                      <c:pt idx="910">
                        <c:v>0.94825447027968768</c:v>
                      </c:pt>
                      <c:pt idx="911">
                        <c:v>0.9545104068077267</c:v>
                      </c:pt>
                      <c:pt idx="912">
                        <c:v>0.95903749092060409</c:v>
                      </c:pt>
                      <c:pt idx="913">
                        <c:v>0.96282637147554362</c:v>
                      </c:pt>
                      <c:pt idx="914">
                        <c:v>0.96772120286544883</c:v>
                      </c:pt>
                      <c:pt idx="915">
                        <c:v>0.97245603371355316</c:v>
                      </c:pt>
                      <c:pt idx="916">
                        <c:v>0.97586599235045024</c:v>
                      </c:pt>
                      <c:pt idx="917">
                        <c:v>0.97877681702202568</c:v>
                      </c:pt>
                      <c:pt idx="918">
                        <c:v>0.98122253958955197</c:v>
                      </c:pt>
                      <c:pt idx="919">
                        <c:v>0.98535597157577659</c:v>
                      </c:pt>
                      <c:pt idx="920">
                        <c:v>0.98762527026546543</c:v>
                      </c:pt>
                      <c:pt idx="921">
                        <c:v>0.98944419705971498</c:v>
                      </c:pt>
                      <c:pt idx="922">
                        <c:v>0.99039708917532832</c:v>
                      </c:pt>
                      <c:pt idx="923">
                        <c:v>0.99110549369056056</c:v>
                      </c:pt>
                      <c:pt idx="924">
                        <c:v>0.99319701400047056</c:v>
                      </c:pt>
                      <c:pt idx="925">
                        <c:v>0.99535862978583634</c:v>
                      </c:pt>
                      <c:pt idx="926">
                        <c:v>0.99606432529718603</c:v>
                      </c:pt>
                      <c:pt idx="927">
                        <c:v>0.9967964335963887</c:v>
                      </c:pt>
                      <c:pt idx="928">
                        <c:v>0.99609023014681097</c:v>
                      </c:pt>
                      <c:pt idx="929">
                        <c:v>0.99751685931634893</c:v>
                      </c:pt>
                      <c:pt idx="930">
                        <c:v>1</c:v>
                      </c:pt>
                      <c:pt idx="931">
                        <c:v>0.99966526870778816</c:v>
                      </c:pt>
                      <c:pt idx="932">
                        <c:v>0.99834632244257326</c:v>
                      </c:pt>
                      <c:pt idx="933">
                        <c:v>0.99759288073779706</c:v>
                      </c:pt>
                      <c:pt idx="934">
                        <c:v>0.99745743054368008</c:v>
                      </c:pt>
                      <c:pt idx="935">
                        <c:v>0.99761319826691475</c:v>
                      </c:pt>
                      <c:pt idx="936">
                        <c:v>0.99597882236214974</c:v>
                      </c:pt>
                      <c:pt idx="937">
                        <c:v>0.99497005704146291</c:v>
                      </c:pt>
                      <c:pt idx="938">
                        <c:v>0.99458503986468527</c:v>
                      </c:pt>
                      <c:pt idx="939">
                        <c:v>0.99543905333859328</c:v>
                      </c:pt>
                      <c:pt idx="940">
                        <c:v>0.99399176801445255</c:v>
                      </c:pt>
                      <c:pt idx="941">
                        <c:v>0.99287735154235435</c:v>
                      </c:pt>
                      <c:pt idx="942">
                        <c:v>0.99201267136565952</c:v>
                      </c:pt>
                      <c:pt idx="943">
                        <c:v>0.99185250151111604</c:v>
                      </c:pt>
                      <c:pt idx="944">
                        <c:v>0.9896976582354563</c:v>
                      </c:pt>
                      <c:pt idx="945">
                        <c:v>0.98729765010844472</c:v>
                      </c:pt>
                      <c:pt idx="946">
                        <c:v>0.98458085783994176</c:v>
                      </c:pt>
                      <c:pt idx="947">
                        <c:v>0.98351808175435074</c:v>
                      </c:pt>
                      <c:pt idx="948">
                        <c:v>0.98041847337472465</c:v>
                      </c:pt>
                      <c:pt idx="949">
                        <c:v>0.97803116370341137</c:v>
                      </c:pt>
                      <c:pt idx="950">
                        <c:v>0.97313684025173408</c:v>
                      </c:pt>
                      <c:pt idx="951">
                        <c:v>0.97049369902628224</c:v>
                      </c:pt>
                      <c:pt idx="952">
                        <c:v>0.96702685130785615</c:v>
                      </c:pt>
                      <c:pt idx="953">
                        <c:v>0.96146188008255684</c:v>
                      </c:pt>
                      <c:pt idx="954">
                        <c:v>0.9556876383073466</c:v>
                      </c:pt>
                      <c:pt idx="955">
                        <c:v>0.95064161063825803</c:v>
                      </c:pt>
                      <c:pt idx="956">
                        <c:v>0.94470076512428391</c:v>
                      </c:pt>
                      <c:pt idx="957">
                        <c:v>0.93882425845251527</c:v>
                      </c:pt>
                      <c:pt idx="958">
                        <c:v>0.93210118806751507</c:v>
                      </c:pt>
                      <c:pt idx="959">
                        <c:v>0.92572182255008684</c:v>
                      </c:pt>
                      <c:pt idx="960">
                        <c:v>0.91911998008882134</c:v>
                      </c:pt>
                      <c:pt idx="961">
                        <c:v>0.91204897201768309</c:v>
                      </c:pt>
                      <c:pt idx="962">
                        <c:v>0.90589597763717289</c:v>
                      </c:pt>
                      <c:pt idx="963">
                        <c:v>0.89806492466429511</c:v>
                      </c:pt>
                      <c:pt idx="964">
                        <c:v>0.89344133228810918</c:v>
                      </c:pt>
                      <c:pt idx="965">
                        <c:v>0.88544265970001168</c:v>
                      </c:pt>
                      <c:pt idx="966">
                        <c:v>0.87836572568288052</c:v>
                      </c:pt>
                      <c:pt idx="967">
                        <c:v>0.87116722511652944</c:v>
                      </c:pt>
                      <c:pt idx="968">
                        <c:v>0.86284956732128604</c:v>
                      </c:pt>
                      <c:pt idx="969">
                        <c:v>0.85440627947099934</c:v>
                      </c:pt>
                      <c:pt idx="970">
                        <c:v>0.84628062232591672</c:v>
                      </c:pt>
                      <c:pt idx="971">
                        <c:v>0.83600909548053493</c:v>
                      </c:pt>
                      <c:pt idx="972">
                        <c:v>0.82779708883670289</c:v>
                      </c:pt>
                      <c:pt idx="973">
                        <c:v>0.81882791560775647</c:v>
                      </c:pt>
                      <c:pt idx="974">
                        <c:v>0.81046826825233698</c:v>
                      </c:pt>
                      <c:pt idx="975">
                        <c:v>0.80341063588786754</c:v>
                      </c:pt>
                      <c:pt idx="976">
                        <c:v>0.79502762337396271</c:v>
                      </c:pt>
                      <c:pt idx="977">
                        <c:v>0.78766979951678129</c:v>
                      </c:pt>
                      <c:pt idx="978">
                        <c:v>0.7782312913652194</c:v>
                      </c:pt>
                      <c:pt idx="979">
                        <c:v>0.76937572698658874</c:v>
                      </c:pt>
                      <c:pt idx="980">
                        <c:v>0.76021980180250326</c:v>
                      </c:pt>
                      <c:pt idx="981">
                        <c:v>0.75122810997878509</c:v>
                      </c:pt>
                      <c:pt idx="982">
                        <c:v>0.74295108724177694</c:v>
                      </c:pt>
                      <c:pt idx="983">
                        <c:v>0.7325767875616086</c:v>
                      </c:pt>
                      <c:pt idx="984">
                        <c:v>0.72274970666567329</c:v>
                      </c:pt>
                      <c:pt idx="985">
                        <c:v>0.71509727863628736</c:v>
                      </c:pt>
                      <c:pt idx="986">
                        <c:v>0.70669225546583858</c:v>
                      </c:pt>
                      <c:pt idx="987">
                        <c:v>0.69808693532083921</c:v>
                      </c:pt>
                      <c:pt idx="988">
                        <c:v>0.6904390787355047</c:v>
                      </c:pt>
                      <c:pt idx="989">
                        <c:v>0.68082617845901694</c:v>
                      </c:pt>
                      <c:pt idx="990">
                        <c:v>0.67512507978863001</c:v>
                      </c:pt>
                      <c:pt idx="991">
                        <c:v>0.66473926684196161</c:v>
                      </c:pt>
                      <c:pt idx="992">
                        <c:v>0.65515345660429747</c:v>
                      </c:pt>
                      <c:pt idx="993">
                        <c:v>0.643434475122032</c:v>
                      </c:pt>
                      <c:pt idx="994">
                        <c:v>0.63485709157956938</c:v>
                      </c:pt>
                      <c:pt idx="995">
                        <c:v>0.62322090402845809</c:v>
                      </c:pt>
                      <c:pt idx="996">
                        <c:v>0.6140580370219243</c:v>
                      </c:pt>
                      <c:pt idx="997">
                        <c:v>0.60091378087206215</c:v>
                      </c:pt>
                      <c:pt idx="998">
                        <c:v>0.59155061689097788</c:v>
                      </c:pt>
                      <c:pt idx="999">
                        <c:v>0.58188285928587269</c:v>
                      </c:pt>
                      <c:pt idx="1000">
                        <c:v>0.57278246868137539</c:v>
                      </c:pt>
                      <c:pt idx="1001">
                        <c:v>0.5605428505154727</c:v>
                      </c:pt>
                      <c:pt idx="1002">
                        <c:v>0.55014366186213526</c:v>
                      </c:pt>
                      <c:pt idx="1003">
                        <c:v>0.53662133035794402</c:v>
                      </c:pt>
                      <c:pt idx="1004">
                        <c:v>0.52737414560557228</c:v>
                      </c:pt>
                      <c:pt idx="1005">
                        <c:v>0.51883621193214613</c:v>
                      </c:pt>
                      <c:pt idx="1006">
                        <c:v>0.50726893466729184</c:v>
                      </c:pt>
                      <c:pt idx="1007">
                        <c:v>0.49879280014493171</c:v>
                      </c:pt>
                      <c:pt idx="1008">
                        <c:v>0.48984428307058808</c:v>
                      </c:pt>
                      <c:pt idx="1009">
                        <c:v>0.47849660443294617</c:v>
                      </c:pt>
                      <c:pt idx="1010">
                        <c:v>0.47239321868603151</c:v>
                      </c:pt>
                      <c:pt idx="1011">
                        <c:v>0.46226594629738432</c:v>
                      </c:pt>
                      <c:pt idx="1012">
                        <c:v>0.45210565792392088</c:v>
                      </c:pt>
                      <c:pt idx="1013">
                        <c:v>0.4439632388173167</c:v>
                      </c:pt>
                      <c:pt idx="1014">
                        <c:v>0.43489620282312058</c:v>
                      </c:pt>
                      <c:pt idx="1015">
                        <c:v>0.42687907514607454</c:v>
                      </c:pt>
                      <c:pt idx="1016">
                        <c:v>0.41970597149112038</c:v>
                      </c:pt>
                      <c:pt idx="1017">
                        <c:v>0.40944324890835609</c:v>
                      </c:pt>
                      <c:pt idx="1018">
                        <c:v>0.40115217321370822</c:v>
                      </c:pt>
                      <c:pt idx="1019">
                        <c:v>0.39420053062613541</c:v>
                      </c:pt>
                      <c:pt idx="1020">
                        <c:v>0.38680444208911607</c:v>
                      </c:pt>
                      <c:pt idx="1021">
                        <c:v>0.37844445610821109</c:v>
                      </c:pt>
                      <c:pt idx="1022">
                        <c:v>0.37005941184139463</c:v>
                      </c:pt>
                      <c:pt idx="1023">
                        <c:v>0.36105248187083799</c:v>
                      </c:pt>
                      <c:pt idx="1024">
                        <c:v>0.35277901470142548</c:v>
                      </c:pt>
                      <c:pt idx="1025">
                        <c:v>0.34366033832072235</c:v>
                      </c:pt>
                      <c:pt idx="1026">
                        <c:v>0.33514136767447256</c:v>
                      </c:pt>
                      <c:pt idx="1027">
                        <c:v>0.3259656328994977</c:v>
                      </c:pt>
                      <c:pt idx="1028">
                        <c:v>0.31921191690807837</c:v>
                      </c:pt>
                      <c:pt idx="1029">
                        <c:v>0.31179381771451503</c:v>
                      </c:pt>
                      <c:pt idx="1030">
                        <c:v>0.30911410493665165</c:v>
                      </c:pt>
                      <c:pt idx="1031">
                        <c:v>0.30119230033371547</c:v>
                      </c:pt>
                      <c:pt idx="1032">
                        <c:v>0.29595681170560573</c:v>
                      </c:pt>
                      <c:pt idx="1033">
                        <c:v>0.29035848587000507</c:v>
                      </c:pt>
                      <c:pt idx="1034">
                        <c:v>0.28935361474239918</c:v>
                      </c:pt>
                      <c:pt idx="1035">
                        <c:v>0.2819620976494312</c:v>
                      </c:pt>
                      <c:pt idx="1036">
                        <c:v>0.27698735064499685</c:v>
                      </c:pt>
                      <c:pt idx="1037">
                        <c:v>0.27033352917173892</c:v>
                      </c:pt>
                      <c:pt idx="1038">
                        <c:v>0.26817614620493951</c:v>
                      </c:pt>
                      <c:pt idx="1039">
                        <c:v>0.26674697734426189</c:v>
                      </c:pt>
                      <c:pt idx="1040">
                        <c:v>0.26243339659986148</c:v>
                      </c:pt>
                      <c:pt idx="1041">
                        <c:v>0.25339920727773896</c:v>
                      </c:pt>
                      <c:pt idx="1042">
                        <c:v>0.24819030075022477</c:v>
                      </c:pt>
                      <c:pt idx="1043">
                        <c:v>0.24573543529459566</c:v>
                      </c:pt>
                      <c:pt idx="1044">
                        <c:v>0.24274825057608657</c:v>
                      </c:pt>
                      <c:pt idx="1045">
                        <c:v>0.23954451485973288</c:v>
                      </c:pt>
                      <c:pt idx="1046">
                        <c:v>0.23136315382231976</c:v>
                      </c:pt>
                      <c:pt idx="1047">
                        <c:v>0.22882109230422784</c:v>
                      </c:pt>
                      <c:pt idx="1048">
                        <c:v>0.22282877571648924</c:v>
                      </c:pt>
                      <c:pt idx="1049">
                        <c:v>0.22030483066186046</c:v>
                      </c:pt>
                      <c:pt idx="1050">
                        <c:v>0.21365625788362461</c:v>
                      </c:pt>
                      <c:pt idx="1051">
                        <c:v>0.20887283427838063</c:v>
                      </c:pt>
                      <c:pt idx="1052">
                        <c:v>0.20058666865326952</c:v>
                      </c:pt>
                      <c:pt idx="1053">
                        <c:v>0.19931479133051036</c:v>
                      </c:pt>
                      <c:pt idx="1054">
                        <c:v>0.19533932813317467</c:v>
                      </c:pt>
                      <c:pt idx="1055">
                        <c:v>0.1923233602484157</c:v>
                      </c:pt>
                      <c:pt idx="1056">
                        <c:v>0.18895742292460668</c:v>
                      </c:pt>
                      <c:pt idx="1057">
                        <c:v>0.18597684140306087</c:v>
                      </c:pt>
                      <c:pt idx="1058">
                        <c:v>0.17763090837979556</c:v>
                      </c:pt>
                      <c:pt idx="1059">
                        <c:v>0.17494865591079251</c:v>
                      </c:pt>
                      <c:pt idx="1060">
                        <c:v>0.17136836865479327</c:v>
                      </c:pt>
                      <c:pt idx="1061">
                        <c:v>0.16634621408241804</c:v>
                      </c:pt>
                      <c:pt idx="1062">
                        <c:v>0.16051254353453895</c:v>
                      </c:pt>
                      <c:pt idx="1063">
                        <c:v>0.15584103565218427</c:v>
                      </c:pt>
                      <c:pt idx="1064">
                        <c:v>0.15074472209852985</c:v>
                      </c:pt>
                      <c:pt idx="1065">
                        <c:v>0.14793463850882879</c:v>
                      </c:pt>
                      <c:pt idx="1066">
                        <c:v>0.14338486648843676</c:v>
                      </c:pt>
                      <c:pt idx="1067">
                        <c:v>0.13576884069871986</c:v>
                      </c:pt>
                      <c:pt idx="1068">
                        <c:v>0.13189733552536892</c:v>
                      </c:pt>
                      <c:pt idx="1069">
                        <c:v>0.13347380647214885</c:v>
                      </c:pt>
                      <c:pt idx="1070">
                        <c:v>0.13291304266850426</c:v>
                      </c:pt>
                      <c:pt idx="1071">
                        <c:v>0.1283944241927592</c:v>
                      </c:pt>
                      <c:pt idx="1072">
                        <c:v>0.1272380181604848</c:v>
                      </c:pt>
                      <c:pt idx="1073">
                        <c:v>0.12811929098595889</c:v>
                      </c:pt>
                      <c:pt idx="1074">
                        <c:v>0.12926299856253481</c:v>
                      </c:pt>
                      <c:pt idx="1075">
                        <c:v>0.12516190531015553</c:v>
                      </c:pt>
                      <c:pt idx="1076">
                        <c:v>0.12085272669706393</c:v>
                      </c:pt>
                      <c:pt idx="1077">
                        <c:v>0.11711006852086692</c:v>
                      </c:pt>
                      <c:pt idx="1078">
                        <c:v>0.11559268772127058</c:v>
                      </c:pt>
                      <c:pt idx="1079">
                        <c:v>0.1180848019802818</c:v>
                      </c:pt>
                      <c:pt idx="1080">
                        <c:v>0.11590693217162218</c:v>
                      </c:pt>
                      <c:pt idx="1081">
                        <c:v>0.11264952431584954</c:v>
                      </c:pt>
                      <c:pt idx="1082">
                        <c:v>0.1107777719458944</c:v>
                      </c:pt>
                      <c:pt idx="1083">
                        <c:v>0.11002365299014776</c:v>
                      </c:pt>
                      <c:pt idx="1084">
                        <c:v>0.10839977447542677</c:v>
                      </c:pt>
                      <c:pt idx="1085">
                        <c:v>0.10870030459362406</c:v>
                      </c:pt>
                      <c:pt idx="1086">
                        <c:v>0.10508852516749263</c:v>
                      </c:pt>
                      <c:pt idx="1087">
                        <c:v>0.10528831420381528</c:v>
                      </c:pt>
                      <c:pt idx="1088">
                        <c:v>0.10126815244242098</c:v>
                      </c:pt>
                      <c:pt idx="1089">
                        <c:v>0.10183772050868324</c:v>
                      </c:pt>
                      <c:pt idx="1090">
                        <c:v>9.9897904416184277E-2</c:v>
                      </c:pt>
                      <c:pt idx="1091">
                        <c:v>0.10035115462824853</c:v>
                      </c:pt>
                      <c:pt idx="1092">
                        <c:v>9.5123285073557981E-2</c:v>
                      </c:pt>
                      <c:pt idx="1093">
                        <c:v>8.8804194892511859E-2</c:v>
                      </c:pt>
                      <c:pt idx="1094">
                        <c:v>8.2847603293471503E-2</c:v>
                      </c:pt>
                      <c:pt idx="1095">
                        <c:v>8.5009557704322405E-2</c:v>
                      </c:pt>
                      <c:pt idx="1096">
                        <c:v>8.2765317300545344E-2</c:v>
                      </c:pt>
                      <c:pt idx="1097">
                        <c:v>8.177940920011581E-2</c:v>
                      </c:pt>
                      <c:pt idx="1098">
                        <c:v>7.8941558320620789E-2</c:v>
                      </c:pt>
                      <c:pt idx="1099">
                        <c:v>8.0788760342892202E-2</c:v>
                      </c:pt>
                      <c:pt idx="1100">
                        <c:v>8.3777299563342442E-2</c:v>
                      </c:pt>
                      <c:pt idx="1101">
                        <c:v>8.1640742063888508E-2</c:v>
                      </c:pt>
                      <c:pt idx="1102">
                        <c:v>8.135070933573528E-2</c:v>
                      </c:pt>
                      <c:pt idx="1103">
                        <c:v>7.2918934751948355E-2</c:v>
                      </c:pt>
                      <c:pt idx="1104">
                        <c:v>6.8470919689886778E-2</c:v>
                      </c:pt>
                      <c:pt idx="1105">
                        <c:v>6.9380975681610751E-2</c:v>
                      </c:pt>
                      <c:pt idx="1106">
                        <c:v>7.1027711416588923E-2</c:v>
                      </c:pt>
                      <c:pt idx="1107">
                        <c:v>6.7686155127721054E-2</c:v>
                      </c:pt>
                      <c:pt idx="1108">
                        <c:v>7.2415567968060854E-2</c:v>
                      </c:pt>
                      <c:pt idx="1109">
                        <c:v>6.7817711128757327E-2</c:v>
                      </c:pt>
                      <c:pt idx="1110">
                        <c:v>7.2450615705788646E-2</c:v>
                      </c:pt>
                      <c:pt idx="1111">
                        <c:v>7.8246021573829719E-2</c:v>
                      </c:pt>
                      <c:pt idx="1112">
                        <c:v>7.2322276646862735E-2</c:v>
                      </c:pt>
                      <c:pt idx="1113">
                        <c:v>7.0996219246456715E-2</c:v>
                      </c:pt>
                      <c:pt idx="1114">
                        <c:v>7.1699883004894896E-2</c:v>
                      </c:pt>
                      <c:pt idx="1115">
                        <c:v>6.4430101773889581E-2</c:v>
                      </c:pt>
                      <c:pt idx="1116">
                        <c:v>6.2591026763265264E-2</c:v>
                      </c:pt>
                      <c:pt idx="1117">
                        <c:v>5.864908748897351E-2</c:v>
                      </c:pt>
                      <c:pt idx="1118">
                        <c:v>5.2803395736366519E-2</c:v>
                      </c:pt>
                      <c:pt idx="1119">
                        <c:v>5.4506004676417946E-2</c:v>
                      </c:pt>
                      <c:pt idx="1120">
                        <c:v>5.0970923922705337E-2</c:v>
                      </c:pt>
                      <c:pt idx="1121">
                        <c:v>4.9593564761277471E-2</c:v>
                      </c:pt>
                      <c:pt idx="1122">
                        <c:v>5.0099471236304739E-2</c:v>
                      </c:pt>
                      <c:pt idx="1123">
                        <c:v>5.0813463072044304E-2</c:v>
                      </c:pt>
                      <c:pt idx="1124">
                        <c:v>4.7268223553772859E-2</c:v>
                      </c:pt>
                      <c:pt idx="1125">
                        <c:v>4.171899841353955E-2</c:v>
                      </c:pt>
                      <c:pt idx="1126">
                        <c:v>3.6282366247166117E-2</c:v>
                      </c:pt>
                      <c:pt idx="1127">
                        <c:v>4.1362256464783781E-2</c:v>
                      </c:pt>
                      <c:pt idx="1128">
                        <c:v>3.8327156240105763E-2</c:v>
                      </c:pt>
                      <c:pt idx="1129">
                        <c:v>3.858874442749434E-2</c:v>
                      </c:pt>
                      <c:pt idx="1130">
                        <c:v>4.0142527466759739E-2</c:v>
                      </c:pt>
                      <c:pt idx="1131">
                        <c:v>4.2535424458580155E-2</c:v>
                      </c:pt>
                      <c:pt idx="1132">
                        <c:v>4.6789576430311751E-2</c:v>
                      </c:pt>
                      <c:pt idx="1133">
                        <c:v>4.4648616799548978E-2</c:v>
                      </c:pt>
                      <c:pt idx="1134">
                        <c:v>3.6195339497445897E-2</c:v>
                      </c:pt>
                      <c:pt idx="1135">
                        <c:v>3.1956087047067205E-2</c:v>
                      </c:pt>
                      <c:pt idx="1136">
                        <c:v>2.537405417669146E-2</c:v>
                      </c:pt>
                      <c:pt idx="1137">
                        <c:v>2.3202618252252293E-2</c:v>
                      </c:pt>
                      <c:pt idx="1138">
                        <c:v>2.3859721006462681E-2</c:v>
                      </c:pt>
                      <c:pt idx="1139">
                        <c:v>2.3502809744964236E-2</c:v>
                      </c:pt>
                      <c:pt idx="1140">
                        <c:v>2.6133929765688114E-2</c:v>
                      </c:pt>
                      <c:pt idx="1141">
                        <c:v>2.5750097778108858E-2</c:v>
                      </c:pt>
                      <c:pt idx="1142">
                        <c:v>3.0217583805574849E-2</c:v>
                      </c:pt>
                      <c:pt idx="1143">
                        <c:v>3.5897687695873717E-2</c:v>
                      </c:pt>
                      <c:pt idx="1144">
                        <c:v>3.579948630513885E-2</c:v>
                      </c:pt>
                      <c:pt idx="1145">
                        <c:v>3.4670339624430495E-2</c:v>
                      </c:pt>
                      <c:pt idx="1146">
                        <c:v>2.5250117249074264E-2</c:v>
                      </c:pt>
                      <c:pt idx="1147">
                        <c:v>2.5289228492625538E-2</c:v>
                      </c:pt>
                      <c:pt idx="1148">
                        <c:v>1.605186387932743E-2</c:v>
                      </c:pt>
                      <c:pt idx="1149">
                        <c:v>1.620306015851055E-2</c:v>
                      </c:pt>
                      <c:pt idx="1150">
                        <c:v>1.21063690374401E-2</c:v>
                      </c:pt>
                      <c:pt idx="1151">
                        <c:v>3.7880339912261859E-3</c:v>
                      </c:pt>
                      <c:pt idx="1152">
                        <c:v>3.2567306048020624E-3</c:v>
                      </c:pt>
                      <c:pt idx="1153">
                        <c:v>4.0648603254530152E-3</c:v>
                      </c:pt>
                      <c:pt idx="1154">
                        <c:v>0</c:v>
                      </c:pt>
                      <c:pt idx="1155">
                        <c:v>3.5809645069698154E-3</c:v>
                      </c:pt>
                      <c:pt idx="1156">
                        <c:v>-7.5327239203349348E-3</c:v>
                      </c:pt>
                      <c:pt idx="1157">
                        <c:v>-1.4684324856973055E-2</c:v>
                      </c:pt>
                      <c:pt idx="1158">
                        <c:v>-8.4852774104631958E-3</c:v>
                      </c:pt>
                      <c:pt idx="1159">
                        <c:v>-9.2405815554084565E-3</c:v>
                      </c:pt>
                      <c:pt idx="1160">
                        <c:v>-5.1328851060659124E-3</c:v>
                      </c:pt>
                      <c:pt idx="1161">
                        <c:v>-1.6731146602824445E-2</c:v>
                      </c:pt>
                      <c:pt idx="1162">
                        <c:v>-1.6724543405861304E-2</c:v>
                      </c:pt>
                      <c:pt idx="1163">
                        <c:v>-8.749066663506189E-3</c:v>
                      </c:pt>
                      <c:pt idx="1164">
                        <c:v>-4.2570302883564795E-3</c:v>
                      </c:pt>
                      <c:pt idx="1165">
                        <c:v>-1.292973690492919E-2</c:v>
                      </c:pt>
                      <c:pt idx="1166">
                        <c:v>-1.4634716223377713E-2</c:v>
                      </c:pt>
                      <c:pt idx="1167">
                        <c:v>-1.6772966850258159E-2</c:v>
                      </c:pt>
                      <c:pt idx="1168">
                        <c:v>-4.1010932523792894E-3</c:v>
                      </c:pt>
                      <c:pt idx="1169">
                        <c:v>-4.0447121090780164E-3</c:v>
                      </c:pt>
                      <c:pt idx="1170">
                        <c:v>-9.5168999514072625E-3</c:v>
                      </c:pt>
                      <c:pt idx="1171">
                        <c:v>-7.4648295105337803E-3</c:v>
                      </c:pt>
                      <c:pt idx="1172">
                        <c:v>-1.1493118283575172E-2</c:v>
                      </c:pt>
                      <c:pt idx="1173">
                        <c:v>-2.281506138433478E-2</c:v>
                      </c:pt>
                      <c:pt idx="1174">
                        <c:v>-2.645308428557645E-2</c:v>
                      </c:pt>
                      <c:pt idx="1175">
                        <c:v>-3.268751809529933E-2</c:v>
                      </c:pt>
                      <c:pt idx="1176">
                        <c:v>-3.4456328317725514E-2</c:v>
                      </c:pt>
                      <c:pt idx="1177">
                        <c:v>-3.8267050216466349E-2</c:v>
                      </c:pt>
                      <c:pt idx="1178">
                        <c:v>-2.9618555322092129E-2</c:v>
                      </c:pt>
                      <c:pt idx="1179">
                        <c:v>-2.3579508417382947E-2</c:v>
                      </c:pt>
                      <c:pt idx="1180">
                        <c:v>-2.2836733415393617E-2</c:v>
                      </c:pt>
                      <c:pt idx="1181">
                        <c:v>-2.3365497110678091E-2</c:v>
                      </c:pt>
                      <c:pt idx="1182">
                        <c:v>-2.5640044495388755E-2</c:v>
                      </c:pt>
                      <c:pt idx="1183">
                        <c:v>-3.0736527361785716E-2</c:v>
                      </c:pt>
                      <c:pt idx="1184">
                        <c:v>-2.8081872869834049E-2</c:v>
                      </c:pt>
                      <c:pt idx="1185">
                        <c:v>-3.7652275647917469E-2</c:v>
                      </c:pt>
                      <c:pt idx="1186">
                        <c:v>-4.9282537253036232E-2</c:v>
                      </c:pt>
                      <c:pt idx="1187">
                        <c:v>-3.278605811151955E-2</c:v>
                      </c:pt>
                      <c:pt idx="1188">
                        <c:v>-4.1921157828259295E-2</c:v>
                      </c:pt>
                      <c:pt idx="1189">
                        <c:v>-4.5130988803348343E-2</c:v>
                      </c:pt>
                      <c:pt idx="1190">
                        <c:v>-3.8306161460017626E-2</c:v>
                      </c:pt>
                      <c:pt idx="1191">
                        <c:v>-4.2203571482993335E-2</c:v>
                      </c:pt>
                      <c:pt idx="1192">
                        <c:v>-4.8096840116283922E-2</c:v>
                      </c:pt>
                      <c:pt idx="1193">
                        <c:v>-4.7330699955809366E-2</c:v>
                      </c:pt>
                      <c:pt idx="1194">
                        <c:v>-5.6553672985982593E-2</c:v>
                      </c:pt>
                      <c:pt idx="1195">
                        <c:v>-5.1319538859814134E-2</c:v>
                      </c:pt>
                      <c:pt idx="1196">
                        <c:v>-5.2611733711690839E-2</c:v>
                      </c:pt>
                      <c:pt idx="1197">
                        <c:v>-5.8671944709230713E-2</c:v>
                      </c:pt>
                      <c:pt idx="1198">
                        <c:v>-5.8155879469644726E-2</c:v>
                      </c:pt>
                      <c:pt idx="1199">
                        <c:v>-5.8156895346100662E-2</c:v>
                      </c:pt>
                      <c:pt idx="1200">
                        <c:v>-4.9655702537828625E-2</c:v>
                      </c:pt>
                      <c:pt idx="1201">
                        <c:v>-5.0870521466316043E-2</c:v>
                      </c:pt>
                      <c:pt idx="1202">
                        <c:v>-4.8252777152261235E-2</c:v>
                      </c:pt>
                      <c:pt idx="1203">
                        <c:v>-3.9751415031246642E-2</c:v>
                      </c:pt>
                      <c:pt idx="1204">
                        <c:v>-4.9192293561205656E-2</c:v>
                      </c:pt>
                      <c:pt idx="1205">
                        <c:v>-5.9125533546780198E-2</c:v>
                      </c:pt>
                      <c:pt idx="1206">
                        <c:v>-5.8480451997297712E-2</c:v>
                      </c:pt>
                      <c:pt idx="1207">
                        <c:v>-7.1207182923794021E-2</c:v>
                      </c:pt>
                      <c:pt idx="1208">
                        <c:v>-7.2443673883340151E-2</c:v>
                      </c:pt>
                      <c:pt idx="1209">
                        <c:v>-7.6800598689858016E-2</c:v>
                      </c:pt>
                      <c:pt idx="1210">
                        <c:v>-9.0737746413532785E-2</c:v>
                      </c:pt>
                      <c:pt idx="1211">
                        <c:v>-8.7243300718055292E-2</c:v>
                      </c:pt>
                      <c:pt idx="1212">
                        <c:v>-9.0165300030645532E-2</c:v>
                      </c:pt>
                      <c:pt idx="1213">
                        <c:v>-0.11337452147986107</c:v>
                      </c:pt>
                      <c:pt idx="1214">
                        <c:v>-0.1225470393127257</c:v>
                      </c:pt>
                      <c:pt idx="1215">
                        <c:v>-0.12905305076165333</c:v>
                      </c:pt>
                      <c:pt idx="1216">
                        <c:v>-0.12621875544975389</c:v>
                      </c:pt>
                      <c:pt idx="1217">
                        <c:v>-0.12606925229799715</c:v>
                      </c:pt>
                      <c:pt idx="1218">
                        <c:v>-0.13661320334629704</c:v>
                      </c:pt>
                      <c:pt idx="1219">
                        <c:v>-0.13651229295167983</c:v>
                      </c:pt>
                      <c:pt idx="1220">
                        <c:v>-0.11492085475844997</c:v>
                      </c:pt>
                      <c:pt idx="1221">
                        <c:v>-9.8473306999558044E-2</c:v>
                      </c:pt>
                      <c:pt idx="1222">
                        <c:v>-0.11150513948830298</c:v>
                      </c:pt>
                      <c:pt idx="1223">
                        <c:v>-0.12345895774461881</c:v>
                      </c:pt>
                      <c:pt idx="1224">
                        <c:v>-0.11745495857763746</c:v>
                      </c:pt>
                      <c:pt idx="1225">
                        <c:v>-0.10942496313215026</c:v>
                      </c:pt>
                      <c:pt idx="1226">
                        <c:v>-0.11539611562705816</c:v>
                      </c:pt>
                      <c:pt idx="1227">
                        <c:v>-0.10493749820105207</c:v>
                      </c:pt>
                      <c:pt idx="1228">
                        <c:v>-0.11659942128904559</c:v>
                      </c:pt>
                      <c:pt idx="1229">
                        <c:v>-0.1162528381048486</c:v>
                      </c:pt>
                      <c:pt idx="1230">
                        <c:v>-0.11792869563156189</c:v>
                      </c:pt>
                      <c:pt idx="1231">
                        <c:v>-0.12186944971665509</c:v>
                      </c:pt>
                      <c:pt idx="1232">
                        <c:v>-0.12455949057181989</c:v>
                      </c:pt>
                      <c:pt idx="1233">
                        <c:v>-0.11675078688097144</c:v>
                      </c:pt>
                      <c:pt idx="1234">
                        <c:v>-0.13501641487039953</c:v>
                      </c:pt>
                      <c:pt idx="1235">
                        <c:v>-0.12342407931963363</c:v>
                      </c:pt>
                      <c:pt idx="1236">
                        <c:v>-0.11253337577439414</c:v>
                      </c:pt>
                      <c:pt idx="1237">
                        <c:v>-0.11430100080762179</c:v>
                      </c:pt>
                      <c:pt idx="1238">
                        <c:v>-9.5700641525981858E-2</c:v>
                      </c:pt>
                      <c:pt idx="1239">
                        <c:v>-8.2862333502081734E-2</c:v>
                      </c:pt>
                      <c:pt idx="1240">
                        <c:v>-5.8587288337907585E-2</c:v>
                      </c:pt>
                      <c:pt idx="1241">
                        <c:v>-5.5948549243764641E-2</c:v>
                      </c:pt>
                      <c:pt idx="1242">
                        <c:v>-4.4025715219353119E-2</c:v>
                      </c:pt>
                      <c:pt idx="1243">
                        <c:v>-4.3950709674360808E-2</c:v>
                      </c:pt>
                      <c:pt idx="1244">
                        <c:v>-5.0306371407818552E-2</c:v>
                      </c:pt>
                      <c:pt idx="1245">
                        <c:v>-7.958901024850025E-2</c:v>
                      </c:pt>
                      <c:pt idx="1246">
                        <c:v>-9.37786032714608E-2</c:v>
                      </c:pt>
                      <c:pt idx="1247">
                        <c:v>-0.1023429497327398</c:v>
                      </c:pt>
                      <c:pt idx="1248">
                        <c:v>-0.12735111907257246</c:v>
                      </c:pt>
                      <c:pt idx="1249">
                        <c:v>-0.14289098121813745</c:v>
                      </c:pt>
                      <c:pt idx="1250">
                        <c:v>-0.14838010033473123</c:v>
                      </c:pt>
                      <c:pt idx="1251">
                        <c:v>-0.13545933700516233</c:v>
                      </c:pt>
                      <c:pt idx="1252">
                        <c:v>-0.13305187911747424</c:v>
                      </c:pt>
                      <c:pt idx="1253">
                        <c:v>-0.13249619469610902</c:v>
                      </c:pt>
                      <c:pt idx="1254">
                        <c:v>-0.14007412511873052</c:v>
                      </c:pt>
                      <c:pt idx="1255">
                        <c:v>-0.11407192066682129</c:v>
                      </c:pt>
                      <c:pt idx="1256">
                        <c:v>-0.11525795642905877</c:v>
                      </c:pt>
                      <c:pt idx="1257">
                        <c:v>-0.11306383259710506</c:v>
                      </c:pt>
                      <c:pt idx="1258">
                        <c:v>-0.10558105593585071</c:v>
                      </c:pt>
                      <c:pt idx="1259">
                        <c:v>-0.10316801072765541</c:v>
                      </c:pt>
                      <c:pt idx="1260">
                        <c:v>-0.10363836152672687</c:v>
                      </c:pt>
                      <c:pt idx="1261">
                        <c:v>-8.7538582141230489E-2</c:v>
                      </c:pt>
                      <c:pt idx="1262">
                        <c:v>-9.9860147674574171E-2</c:v>
                      </c:pt>
                      <c:pt idx="1263">
                        <c:v>-0.11726736005878534</c:v>
                      </c:pt>
                      <c:pt idx="1264">
                        <c:v>-0.13121568242347487</c:v>
                      </c:pt>
                      <c:pt idx="1265">
                        <c:v>-0.14336624208674567</c:v>
                      </c:pt>
                      <c:pt idx="1266">
                        <c:v>-0.1409726678439546</c:v>
                      </c:pt>
                      <c:pt idx="1267">
                        <c:v>-0.13293843957990117</c:v>
                      </c:pt>
                      <c:pt idx="1268">
                        <c:v>-0.1834103988500278</c:v>
                      </c:pt>
                      <c:pt idx="1269">
                        <c:v>-0.196826063326352</c:v>
                      </c:pt>
                      <c:pt idx="1270">
                        <c:v>-0.18936377350695785</c:v>
                      </c:pt>
                      <c:pt idx="1271">
                        <c:v>-0.19472218318622875</c:v>
                      </c:pt>
                      <c:pt idx="1272">
                        <c:v>-0.22100222984882062</c:v>
                      </c:pt>
                      <c:pt idx="1273">
                        <c:v>-0.25295069782246876</c:v>
                      </c:pt>
                      <c:pt idx="1274">
                        <c:v>-0.28754958746950249</c:v>
                      </c:pt>
                      <c:pt idx="1275">
                        <c:v>-0.2437221374717882</c:v>
                      </c:pt>
                      <c:pt idx="1276">
                        <c:v>-0.22680322303736897</c:v>
                      </c:pt>
                      <c:pt idx="1277">
                        <c:v>-0.22382907540004365</c:v>
                      </c:pt>
                      <c:pt idx="1278">
                        <c:v>-0.20806504318321498</c:v>
                      </c:pt>
                      <c:pt idx="1279">
                        <c:v>-0.18868855428928433</c:v>
                      </c:pt>
                      <c:pt idx="1280">
                        <c:v>-0.14953007248278513</c:v>
                      </c:pt>
                      <c:pt idx="1281">
                        <c:v>-0.11697224794835281</c:v>
                      </c:pt>
                      <c:pt idx="1282">
                        <c:v>-0.17024531723282027</c:v>
                      </c:pt>
                      <c:pt idx="1283">
                        <c:v>-0.17739539435477447</c:v>
                      </c:pt>
                      <c:pt idx="1284">
                        <c:v>-0.1837835641348203</c:v>
                      </c:pt>
                      <c:pt idx="1285">
                        <c:v>-0.19253567842769412</c:v>
                      </c:pt>
                      <c:pt idx="1286">
                        <c:v>-0.18423376671751687</c:v>
                      </c:pt>
                      <c:pt idx="1287">
                        <c:v>-0.18376883392621007</c:v>
                      </c:pt>
                      <c:pt idx="1288">
                        <c:v>-0.1730826601740873</c:v>
                      </c:pt>
                      <c:pt idx="1289">
                        <c:v>-0.11608454123865815</c:v>
                      </c:pt>
                      <c:pt idx="1290">
                        <c:v>-0.11468974286473772</c:v>
                      </c:pt>
                      <c:pt idx="1291">
                        <c:v>-0.11456851494100298</c:v>
                      </c:pt>
                      <c:pt idx="1292">
                        <c:v>-0.12180544949993481</c:v>
                      </c:pt>
                      <c:pt idx="1293">
                        <c:v>-0.13866628966362632</c:v>
                      </c:pt>
                      <c:pt idx="1294">
                        <c:v>-0.14111844611537308</c:v>
                      </c:pt>
                      <c:pt idx="1295">
                        <c:v>-0.17678925473610066</c:v>
                      </c:pt>
                      <c:pt idx="1296">
                        <c:v>-0.21391378256518959</c:v>
                      </c:pt>
                      <c:pt idx="1297">
                        <c:v>-0.20891279208564512</c:v>
                      </c:pt>
                      <c:pt idx="1298">
                        <c:v>-0.16349938962756275</c:v>
                      </c:pt>
                    </c:numCache>
                  </c:numRef>
                </c:yVal>
                <c:smooth val="0"/>
                <c:extLst xmlns:c15="http://schemas.microsoft.com/office/drawing/2012/chart">
                  <c:ext xmlns:c16="http://schemas.microsoft.com/office/drawing/2014/chart" uri="{C3380CC4-5D6E-409C-BE32-E72D297353CC}">
                    <c16:uniqueId val="{0000000F-DD5C-4B0C-B48F-954FA6DC574E}"/>
                  </c:ext>
                </c:extLst>
              </c15:ser>
            </c15:filteredScatterSeries>
            <c15:filteredScatterSeries>
              <c15:ser>
                <c:idx val="16"/>
                <c:order val="16"/>
                <c:tx>
                  <c:strRef>
                    <c:extLst xmlns:c15="http://schemas.microsoft.com/office/drawing/2012/chart">
                      <c:ext xmlns:c15="http://schemas.microsoft.com/office/drawing/2012/chart" uri="{02D57815-91ED-43cb-92C2-25804820EDAC}">
                        <c15:formulaRef>
                          <c15:sqref>'24.08.21 Eg Filtres +Lihgt  Abs'!$AK$1</c15:sqref>
                        </c15:formulaRef>
                      </c:ext>
                    </c:extLst>
                    <c:strCache>
                      <c:ptCount val="1"/>
                      <c:pt idx="0">
                        <c:v>Abs 900</c:v>
                      </c:pt>
                    </c:strCache>
                  </c:strRef>
                </c:tx>
                <c:spPr>
                  <a:ln w="19050" cap="rnd">
                    <a:solidFill>
                      <a:schemeClr val="accent5">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Abs'!$AK$2:$AK$1300</c15:sqref>
                        </c15:formulaRef>
                      </c:ext>
                    </c:extLst>
                    <c:numCache>
                      <c:formatCode>General</c:formatCode>
                      <c:ptCount val="1299"/>
                      <c:pt idx="0">
                        <c:v>7.6350269757746201</c:v>
                      </c:pt>
                      <c:pt idx="1">
                        <c:v>11.94575986044569</c:v>
                      </c:pt>
                      <c:pt idx="2">
                        <c:v>14.697923457960222</c:v>
                      </c:pt>
                      <c:pt idx="3">
                        <c:v>24.407284894288662</c:v>
                      </c:pt>
                      <c:pt idx="4">
                        <c:v>7.2184298695271085</c:v>
                      </c:pt>
                      <c:pt idx="5">
                        <c:v>15.045942289356896</c:v>
                      </c:pt>
                      <c:pt idx="6">
                        <c:v>35.935296411346243</c:v>
                      </c:pt>
                      <c:pt idx="7">
                        <c:v>37.289796418863652</c:v>
                      </c:pt>
                      <c:pt idx="8">
                        <c:v>13.329077895368243</c:v>
                      </c:pt>
                      <c:pt idx="9">
                        <c:v>7.4027840178761979</c:v>
                      </c:pt>
                      <c:pt idx="10">
                        <c:v>8.569981491558929</c:v>
                      </c:pt>
                      <c:pt idx="11">
                        <c:v>31.78375486459198</c:v>
                      </c:pt>
                      <c:pt idx="12">
                        <c:v>6.1934441574812746</c:v>
                      </c:pt>
                      <c:pt idx="13">
                        <c:v>13.591843477048577</c:v>
                      </c:pt>
                      <c:pt idx="14">
                        <c:v>11.416909322697277</c:v>
                      </c:pt>
                      <c:pt idx="15">
                        <c:v>8.9826441628703773</c:v>
                      </c:pt>
                      <c:pt idx="16">
                        <c:v>11.776920858499562</c:v>
                      </c:pt>
                      <c:pt idx="17">
                        <c:v>3.5614926797055593</c:v>
                      </c:pt>
                      <c:pt idx="18">
                        <c:v>-0.12939975752946392</c:v>
                      </c:pt>
                      <c:pt idx="19">
                        <c:v>-1.4773272085018161</c:v>
                      </c:pt>
                      <c:pt idx="20">
                        <c:v>-0.62033901746908648</c:v>
                      </c:pt>
                      <c:pt idx="21">
                        <c:v>-5.6300104247881601E-2</c:v>
                      </c:pt>
                      <c:pt idx="22">
                        <c:v>-0.42891315676995201</c:v>
                      </c:pt>
                      <c:pt idx="23">
                        <c:v>-0.124877402812135</c:v>
                      </c:pt>
                      <c:pt idx="24">
                        <c:v>2.3749147457739496E-3</c:v>
                      </c:pt>
                      <c:pt idx="25">
                        <c:v>2.0895071256228866E-2</c:v>
                      </c:pt>
                      <c:pt idx="26">
                        <c:v>0.27137721038604906</c:v>
                      </c:pt>
                      <c:pt idx="27">
                        <c:v>5.2211806546074426E-4</c:v>
                      </c:pt>
                      <c:pt idx="28">
                        <c:v>2.9358109143763356E-2</c:v>
                      </c:pt>
                      <c:pt idx="29">
                        <c:v>0.43432334650734444</c:v>
                      </c:pt>
                      <c:pt idx="30">
                        <c:v>0.27765082797888946</c:v>
                      </c:pt>
                      <c:pt idx="31">
                        <c:v>-0.21841522522833889</c:v>
                      </c:pt>
                      <c:pt idx="32">
                        <c:v>0.43550231018694513</c:v>
                      </c:pt>
                      <c:pt idx="33">
                        <c:v>0.36319266800964639</c:v>
                      </c:pt>
                      <c:pt idx="34">
                        <c:v>0.436162084660839</c:v>
                      </c:pt>
                      <c:pt idx="35">
                        <c:v>0.23033412236815101</c:v>
                      </c:pt>
                      <c:pt idx="36">
                        <c:v>0.26978820634090328</c:v>
                      </c:pt>
                      <c:pt idx="37">
                        <c:v>0.51332699528082582</c:v>
                      </c:pt>
                      <c:pt idx="38">
                        <c:v>0.83663679424975024</c:v>
                      </c:pt>
                      <c:pt idx="39">
                        <c:v>0.58669317480001248</c:v>
                      </c:pt>
                      <c:pt idx="40">
                        <c:v>0.83233293247006157</c:v>
                      </c:pt>
                      <c:pt idx="41">
                        <c:v>0.49214430999676456</c:v>
                      </c:pt>
                      <c:pt idx="42">
                        <c:v>0.75005208488928998</c:v>
                      </c:pt>
                      <c:pt idx="43">
                        <c:v>0.21796769545794373</c:v>
                      </c:pt>
                      <c:pt idx="44">
                        <c:v>0.62468907712995958</c:v>
                      </c:pt>
                      <c:pt idx="45">
                        <c:v>0.72721049344062316</c:v>
                      </c:pt>
                      <c:pt idx="46">
                        <c:v>0.7188206770469362</c:v>
                      </c:pt>
                      <c:pt idx="47">
                        <c:v>0.78002740241185742</c:v>
                      </c:pt>
                      <c:pt idx="48">
                        <c:v>0.8100595398136502</c:v>
                      </c:pt>
                      <c:pt idx="49">
                        <c:v>0.27529192433310345</c:v>
                      </c:pt>
                      <c:pt idx="50">
                        <c:v>0.42663313708020401</c:v>
                      </c:pt>
                      <c:pt idx="51">
                        <c:v>-5.1713314615966934E-2</c:v>
                      </c:pt>
                      <c:pt idx="52">
                        <c:v>0.12182885032296535</c:v>
                      </c:pt>
                      <c:pt idx="53">
                        <c:v>0.24006848064619232</c:v>
                      </c:pt>
                      <c:pt idx="54">
                        <c:v>8.5056820855512014E-2</c:v>
                      </c:pt>
                      <c:pt idx="55">
                        <c:v>0.37585041883670767</c:v>
                      </c:pt>
                      <c:pt idx="56">
                        <c:v>0.82488464685859275</c:v>
                      </c:pt>
                      <c:pt idx="57">
                        <c:v>1.0084140283009861</c:v>
                      </c:pt>
                      <c:pt idx="58">
                        <c:v>1.1307302408869992</c:v>
                      </c:pt>
                      <c:pt idx="59">
                        <c:v>0.98761853827638935</c:v>
                      </c:pt>
                      <c:pt idx="60">
                        <c:v>0.61763989747428794</c:v>
                      </c:pt>
                      <c:pt idx="61">
                        <c:v>0.86435864707767152</c:v>
                      </c:pt>
                      <c:pt idx="62">
                        <c:v>0.4141940744481003</c:v>
                      </c:pt>
                      <c:pt idx="63">
                        <c:v>0.11706164293021082</c:v>
                      </c:pt>
                      <c:pt idx="64">
                        <c:v>0.21834532310887911</c:v>
                      </c:pt>
                      <c:pt idx="65">
                        <c:v>0.23818639536834016</c:v>
                      </c:pt>
                      <c:pt idx="66">
                        <c:v>-0.11032526549625531</c:v>
                      </c:pt>
                      <c:pt idx="67">
                        <c:v>0.37850552783227087</c:v>
                      </c:pt>
                      <c:pt idx="68">
                        <c:v>0.43680311443230785</c:v>
                      </c:pt>
                      <c:pt idx="69">
                        <c:v>0.74291894458734009</c:v>
                      </c:pt>
                      <c:pt idx="70">
                        <c:v>1.1338047625993199</c:v>
                      </c:pt>
                      <c:pt idx="71">
                        <c:v>1.4124652661640353</c:v>
                      </c:pt>
                      <c:pt idx="72">
                        <c:v>0.93710644667415288</c:v>
                      </c:pt>
                      <c:pt idx="73">
                        <c:v>0.80758035766063774</c:v>
                      </c:pt>
                      <c:pt idx="74">
                        <c:v>0.73339194957987464</c:v>
                      </c:pt>
                      <c:pt idx="75">
                        <c:v>0.6468146599974578</c:v>
                      </c:pt>
                      <c:pt idx="76">
                        <c:v>0.90389063871987729</c:v>
                      </c:pt>
                      <c:pt idx="77">
                        <c:v>0.39738847243757469</c:v>
                      </c:pt>
                      <c:pt idx="78">
                        <c:v>5.567059465811118E-2</c:v>
                      </c:pt>
                      <c:pt idx="79">
                        <c:v>0.57039055563788899</c:v>
                      </c:pt>
                      <c:pt idx="80">
                        <c:v>0.89413343533575551</c:v>
                      </c:pt>
                      <c:pt idx="81">
                        <c:v>0.31703344777364678</c:v>
                      </c:pt>
                      <c:pt idx="82">
                        <c:v>0.41931040192351882</c:v>
                      </c:pt>
                      <c:pt idx="83">
                        <c:v>0.70955786518927166</c:v>
                      </c:pt>
                      <c:pt idx="84">
                        <c:v>0.9326454027543386</c:v>
                      </c:pt>
                      <c:pt idx="85">
                        <c:v>0.90005617553007966</c:v>
                      </c:pt>
                      <c:pt idx="86">
                        <c:v>1.0684492097643499</c:v>
                      </c:pt>
                      <c:pt idx="87">
                        <c:v>1.7000929620085887</c:v>
                      </c:pt>
                      <c:pt idx="88">
                        <c:v>2.0170483068554645</c:v>
                      </c:pt>
                      <c:pt idx="89">
                        <c:v>2.3492356749957581</c:v>
                      </c:pt>
                      <c:pt idx="90">
                        <c:v>1.6571617357360138</c:v>
                      </c:pt>
                      <c:pt idx="91">
                        <c:v>1.7771551672798722</c:v>
                      </c:pt>
                      <c:pt idx="92">
                        <c:v>1.4712728648758837</c:v>
                      </c:pt>
                      <c:pt idx="93">
                        <c:v>1.1237499870642027</c:v>
                      </c:pt>
                      <c:pt idx="94">
                        <c:v>0.27873919226343635</c:v>
                      </c:pt>
                      <c:pt idx="95">
                        <c:v>0.1786782134033604</c:v>
                      </c:pt>
                      <c:pt idx="96">
                        <c:v>-0.20035587598582982</c:v>
                      </c:pt>
                      <c:pt idx="97">
                        <c:v>-6.1501563913479981E-2</c:v>
                      </c:pt>
                      <c:pt idx="98">
                        <c:v>-0.29044584469974999</c:v>
                      </c:pt>
                      <c:pt idx="99">
                        <c:v>-1.1343083312196736E-2</c:v>
                      </c:pt>
                      <c:pt idx="100">
                        <c:v>0.29172946630122304</c:v>
                      </c:pt>
                      <c:pt idx="101">
                        <c:v>0.24747517644915576</c:v>
                      </c:pt>
                      <c:pt idx="102">
                        <c:v>0.66616934628045532</c:v>
                      </c:pt>
                      <c:pt idx="103">
                        <c:v>0.61190362801762865</c:v>
                      </c:pt>
                      <c:pt idx="104">
                        <c:v>0.85793272877762861</c:v>
                      </c:pt>
                      <c:pt idx="105">
                        <c:v>0.90957711756072057</c:v>
                      </c:pt>
                      <c:pt idx="106">
                        <c:v>0.79795924862641354</c:v>
                      </c:pt>
                      <c:pt idx="107">
                        <c:v>0.85784408195574413</c:v>
                      </c:pt>
                      <c:pt idx="108">
                        <c:v>1.1313993877121056</c:v>
                      </c:pt>
                      <c:pt idx="109">
                        <c:v>0.70891117295561201</c:v>
                      </c:pt>
                      <c:pt idx="110">
                        <c:v>0.57058678924139983</c:v>
                      </c:pt>
                      <c:pt idx="111">
                        <c:v>0.42684831064345674</c:v>
                      </c:pt>
                      <c:pt idx="112">
                        <c:v>0.45181195861247803</c:v>
                      </c:pt>
                      <c:pt idx="113">
                        <c:v>0.5139906749010581</c:v>
                      </c:pt>
                      <c:pt idx="114">
                        <c:v>0.4644376872395633</c:v>
                      </c:pt>
                      <c:pt idx="115">
                        <c:v>0.44884189956471288</c:v>
                      </c:pt>
                      <c:pt idx="116">
                        <c:v>0.73711980227463059</c:v>
                      </c:pt>
                      <c:pt idx="117">
                        <c:v>0.85764648155101475</c:v>
                      </c:pt>
                      <c:pt idx="118">
                        <c:v>1.2709554545814885</c:v>
                      </c:pt>
                      <c:pt idx="119">
                        <c:v>1.2051279648115074</c:v>
                      </c:pt>
                      <c:pt idx="120">
                        <c:v>1.4110418403236429</c:v>
                      </c:pt>
                      <c:pt idx="121">
                        <c:v>1.2881566479161064</c:v>
                      </c:pt>
                      <c:pt idx="122">
                        <c:v>1.2940006994117093</c:v>
                      </c:pt>
                      <c:pt idx="123">
                        <c:v>1.0314461908909729</c:v>
                      </c:pt>
                      <c:pt idx="124">
                        <c:v>1.1336542192079699</c:v>
                      </c:pt>
                      <c:pt idx="125">
                        <c:v>0.4110162616151255</c:v>
                      </c:pt>
                      <c:pt idx="126">
                        <c:v>0.55627247533753632</c:v>
                      </c:pt>
                      <c:pt idx="127">
                        <c:v>0.52706119969610143</c:v>
                      </c:pt>
                      <c:pt idx="128">
                        <c:v>0.53601452870643773</c:v>
                      </c:pt>
                      <c:pt idx="129">
                        <c:v>0.81380926132790199</c:v>
                      </c:pt>
                      <c:pt idx="130">
                        <c:v>1.0281699683702672</c:v>
                      </c:pt>
                      <c:pt idx="131">
                        <c:v>1.0971865958976048</c:v>
                      </c:pt>
                      <c:pt idx="132">
                        <c:v>1.4335159575018546</c:v>
                      </c:pt>
                      <c:pt idx="133">
                        <c:v>1.452852289597061</c:v>
                      </c:pt>
                      <c:pt idx="134">
                        <c:v>1.2379062011185511</c:v>
                      </c:pt>
                      <c:pt idx="135">
                        <c:v>1.0839604510209713</c:v>
                      </c:pt>
                      <c:pt idx="136">
                        <c:v>0.92551831542921359</c:v>
                      </c:pt>
                      <c:pt idx="137">
                        <c:v>0.7660014835650939</c:v>
                      </c:pt>
                      <c:pt idx="138">
                        <c:v>0.65746106520286152</c:v>
                      </c:pt>
                      <c:pt idx="139">
                        <c:v>0.31527242203228883</c:v>
                      </c:pt>
                      <c:pt idx="140">
                        <c:v>0.2141429951339924</c:v>
                      </c:pt>
                      <c:pt idx="141">
                        <c:v>0.41139330349411013</c:v>
                      </c:pt>
                      <c:pt idx="142">
                        <c:v>0.29559067974343961</c:v>
                      </c:pt>
                      <c:pt idx="143">
                        <c:v>0.2599142390812596</c:v>
                      </c:pt>
                      <c:pt idx="144">
                        <c:v>0.49768297904869457</c:v>
                      </c:pt>
                      <c:pt idx="145">
                        <c:v>0.667706607136616</c:v>
                      </c:pt>
                      <c:pt idx="146">
                        <c:v>0.81943716297366742</c:v>
                      </c:pt>
                      <c:pt idx="147">
                        <c:v>1.0991202291071254</c:v>
                      </c:pt>
                      <c:pt idx="148">
                        <c:v>1.0340702539731448</c:v>
                      </c:pt>
                      <c:pt idx="149">
                        <c:v>1.1000922200307843</c:v>
                      </c:pt>
                      <c:pt idx="150">
                        <c:v>0.98866765584023408</c:v>
                      </c:pt>
                      <c:pt idx="151">
                        <c:v>0.74128991279222445</c:v>
                      </c:pt>
                      <c:pt idx="152">
                        <c:v>0.52325055789896868</c:v>
                      </c:pt>
                      <c:pt idx="153">
                        <c:v>0.68758477828629283</c:v>
                      </c:pt>
                      <c:pt idx="154">
                        <c:v>0.50351433881869712</c:v>
                      </c:pt>
                      <c:pt idx="155">
                        <c:v>0.5016064795750107</c:v>
                      </c:pt>
                      <c:pt idx="156">
                        <c:v>0.96378503965773743</c:v>
                      </c:pt>
                      <c:pt idx="157">
                        <c:v>1.1317520224264743</c:v>
                      </c:pt>
                      <c:pt idx="158">
                        <c:v>1.2236678423109719</c:v>
                      </c:pt>
                      <c:pt idx="159">
                        <c:v>1.2112076918886401</c:v>
                      </c:pt>
                      <c:pt idx="160">
                        <c:v>0.91474460245317391</c:v>
                      </c:pt>
                      <c:pt idx="161">
                        <c:v>0.98973610387845468</c:v>
                      </c:pt>
                      <c:pt idx="162">
                        <c:v>1.2300474846269034</c:v>
                      </c:pt>
                      <c:pt idx="163">
                        <c:v>0.75443385433843213</c:v>
                      </c:pt>
                      <c:pt idx="164">
                        <c:v>1.0313110728276598</c:v>
                      </c:pt>
                      <c:pt idx="165">
                        <c:v>1.0591750729823035</c:v>
                      </c:pt>
                      <c:pt idx="166">
                        <c:v>1.1264378992890094</c:v>
                      </c:pt>
                      <c:pt idx="167">
                        <c:v>1.5004540708905119</c:v>
                      </c:pt>
                      <c:pt idx="168">
                        <c:v>1.4195882530855048</c:v>
                      </c:pt>
                      <c:pt idx="169">
                        <c:v>1.2367057591340884</c:v>
                      </c:pt>
                      <c:pt idx="170">
                        <c:v>1.3102968750823742</c:v>
                      </c:pt>
                      <c:pt idx="171">
                        <c:v>1.0009231765944273</c:v>
                      </c:pt>
                      <c:pt idx="172">
                        <c:v>0.86627314507013353</c:v>
                      </c:pt>
                      <c:pt idx="173">
                        <c:v>0.94085343458596749</c:v>
                      </c:pt>
                      <c:pt idx="174">
                        <c:v>0.94479704661592701</c:v>
                      </c:pt>
                      <c:pt idx="175">
                        <c:v>0.92131325385188989</c:v>
                      </c:pt>
                      <c:pt idx="176">
                        <c:v>0.82193762817422489</c:v>
                      </c:pt>
                      <c:pt idx="177">
                        <c:v>0.86990922682593419</c:v>
                      </c:pt>
                      <c:pt idx="178">
                        <c:v>0.96042856637977503</c:v>
                      </c:pt>
                      <c:pt idx="179">
                        <c:v>1.3436800185572553</c:v>
                      </c:pt>
                      <c:pt idx="180">
                        <c:v>1.1669252849829352</c:v>
                      </c:pt>
                      <c:pt idx="181">
                        <c:v>1.0104796554567488</c:v>
                      </c:pt>
                      <c:pt idx="182">
                        <c:v>1.2094782978326242</c:v>
                      </c:pt>
                      <c:pt idx="183">
                        <c:v>1.2046777014386754</c:v>
                      </c:pt>
                      <c:pt idx="184">
                        <c:v>1.2434438938838965</c:v>
                      </c:pt>
                      <c:pt idx="185">
                        <c:v>1.1761004263053001</c:v>
                      </c:pt>
                      <c:pt idx="186">
                        <c:v>0.88170979803168903</c:v>
                      </c:pt>
                      <c:pt idx="187">
                        <c:v>0.91961275787877916</c:v>
                      </c:pt>
                      <c:pt idx="188">
                        <c:v>0.84641098502044454</c:v>
                      </c:pt>
                      <c:pt idx="189">
                        <c:v>0.70159195243063122</c:v>
                      </c:pt>
                      <c:pt idx="190">
                        <c:v>0.94166199513535931</c:v>
                      </c:pt>
                      <c:pt idx="191">
                        <c:v>0.96024072884089196</c:v>
                      </c:pt>
                      <c:pt idx="192">
                        <c:v>0.94219778121300468</c:v>
                      </c:pt>
                      <c:pt idx="193">
                        <c:v>0.96916926017197857</c:v>
                      </c:pt>
                      <c:pt idx="194">
                        <c:v>0.99437014578106531</c:v>
                      </c:pt>
                      <c:pt idx="195">
                        <c:v>1.0912993925349612</c:v>
                      </c:pt>
                      <c:pt idx="196">
                        <c:v>1.1078876731517477</c:v>
                      </c:pt>
                      <c:pt idx="197">
                        <c:v>0.91060046115873106</c:v>
                      </c:pt>
                      <c:pt idx="198">
                        <c:v>0.91230622907939873</c:v>
                      </c:pt>
                      <c:pt idx="199">
                        <c:v>0.90608142581578999</c:v>
                      </c:pt>
                      <c:pt idx="200">
                        <c:v>0.96817754825931024</c:v>
                      </c:pt>
                      <c:pt idx="201">
                        <c:v>0.99423268462994929</c:v>
                      </c:pt>
                      <c:pt idx="202">
                        <c:v>1.0167027014045054</c:v>
                      </c:pt>
                      <c:pt idx="203">
                        <c:v>0.99659822702451084</c:v>
                      </c:pt>
                      <c:pt idx="204">
                        <c:v>1.0535772409633448</c:v>
                      </c:pt>
                      <c:pt idx="205">
                        <c:v>1.0344867378301483</c:v>
                      </c:pt>
                      <c:pt idx="206">
                        <c:v>1.0818440569628076</c:v>
                      </c:pt>
                      <c:pt idx="207">
                        <c:v>1.0787244308102768</c:v>
                      </c:pt>
                      <c:pt idx="208">
                        <c:v>1.0831384177167118</c:v>
                      </c:pt>
                      <c:pt idx="209">
                        <c:v>1.075260761265322</c:v>
                      </c:pt>
                      <c:pt idx="210">
                        <c:v>1.1206692171177404</c:v>
                      </c:pt>
                      <c:pt idx="211">
                        <c:v>1.1615061134089644</c:v>
                      </c:pt>
                      <c:pt idx="212">
                        <c:v>1.1901454803691223</c:v>
                      </c:pt>
                      <c:pt idx="213">
                        <c:v>1.1706679772337778</c:v>
                      </c:pt>
                      <c:pt idx="214">
                        <c:v>1.1691533662263809</c:v>
                      </c:pt>
                      <c:pt idx="215">
                        <c:v>1.1764782492135524</c:v>
                      </c:pt>
                      <c:pt idx="216">
                        <c:v>1.2030996318032776</c:v>
                      </c:pt>
                      <c:pt idx="217">
                        <c:v>1.209950430024952</c:v>
                      </c:pt>
                      <c:pt idx="218">
                        <c:v>1.1966098643605998</c:v>
                      </c:pt>
                      <c:pt idx="219">
                        <c:v>1.2078510233533608</c:v>
                      </c:pt>
                      <c:pt idx="220">
                        <c:v>1.2370025502558164</c:v>
                      </c:pt>
                      <c:pt idx="221">
                        <c:v>1.2416367874157439</c:v>
                      </c:pt>
                      <c:pt idx="222">
                        <c:v>1.2359819402602428</c:v>
                      </c:pt>
                      <c:pt idx="223">
                        <c:v>1.2277495012639983</c:v>
                      </c:pt>
                      <c:pt idx="224">
                        <c:v>1.2158181076559027</c:v>
                      </c:pt>
                      <c:pt idx="225">
                        <c:v>1.2169367368245734</c:v>
                      </c:pt>
                      <c:pt idx="226">
                        <c:v>1.2103983503099807</c:v>
                      </c:pt>
                      <c:pt idx="227">
                        <c:v>1.2077701868241535</c:v>
                      </c:pt>
                      <c:pt idx="228">
                        <c:v>1.2126592347826699</c:v>
                      </c:pt>
                      <c:pt idx="229">
                        <c:v>1.2319733075437471</c:v>
                      </c:pt>
                      <c:pt idx="230">
                        <c:v>1.2356681617519425</c:v>
                      </c:pt>
                      <c:pt idx="231">
                        <c:v>1.2572940811454263</c:v>
                      </c:pt>
                      <c:pt idx="232">
                        <c:v>1.2670917027941517</c:v>
                      </c:pt>
                      <c:pt idx="233">
                        <c:v>1.2790264157766349</c:v>
                      </c:pt>
                      <c:pt idx="234">
                        <c:v>1.2851516378086114</c:v>
                      </c:pt>
                      <c:pt idx="235">
                        <c:v>1.2989914764323442</c:v>
                      </c:pt>
                      <c:pt idx="236">
                        <c:v>1.3022796096493823</c:v>
                      </c:pt>
                      <c:pt idx="237">
                        <c:v>1.3085786106934232</c:v>
                      </c:pt>
                      <c:pt idx="238">
                        <c:v>1.309402596570852</c:v>
                      </c:pt>
                      <c:pt idx="239">
                        <c:v>1.3245311334862977</c:v>
                      </c:pt>
                      <c:pt idx="240">
                        <c:v>1.3292661234217595</c:v>
                      </c:pt>
                      <c:pt idx="241">
                        <c:v>1.3363539640261826</c:v>
                      </c:pt>
                      <c:pt idx="242">
                        <c:v>1.3439709519594754</c:v>
                      </c:pt>
                      <c:pt idx="243">
                        <c:v>1.3541087118542865</c:v>
                      </c:pt>
                      <c:pt idx="244">
                        <c:v>1.3651192719557577</c:v>
                      </c:pt>
                      <c:pt idx="245">
                        <c:v>1.3748899480947474</c:v>
                      </c:pt>
                      <c:pt idx="246">
                        <c:v>1.3791524153232475</c:v>
                      </c:pt>
                      <c:pt idx="247">
                        <c:v>1.3886126323283243</c:v>
                      </c:pt>
                      <c:pt idx="248">
                        <c:v>1.395817627322903</c:v>
                      </c:pt>
                      <c:pt idx="249">
                        <c:v>1.398264201503989</c:v>
                      </c:pt>
                      <c:pt idx="250">
                        <c:v>1.4038895648046343</c:v>
                      </c:pt>
                      <c:pt idx="251">
                        <c:v>1.4063068503881813</c:v>
                      </c:pt>
                      <c:pt idx="252">
                        <c:v>1.4091947061055206</c:v>
                      </c:pt>
                      <c:pt idx="253">
                        <c:v>1.4085015426304321</c:v>
                      </c:pt>
                      <c:pt idx="254">
                        <c:v>1.4068125668390203</c:v>
                      </c:pt>
                      <c:pt idx="255">
                        <c:v>1.4022240198912534</c:v>
                      </c:pt>
                      <c:pt idx="256">
                        <c:v>1.4017925012208463</c:v>
                      </c:pt>
                      <c:pt idx="257">
                        <c:v>1.393101598044459</c:v>
                      </c:pt>
                      <c:pt idx="258">
                        <c:v>1.3839811287708339</c:v>
                      </c:pt>
                      <c:pt idx="259">
                        <c:v>1.3736344435469117</c:v>
                      </c:pt>
                      <c:pt idx="260">
                        <c:v>1.3654902608579178</c:v>
                      </c:pt>
                      <c:pt idx="261">
                        <c:v>1.3546046654392792</c:v>
                      </c:pt>
                      <c:pt idx="262">
                        <c:v>1.3413857450833719</c:v>
                      </c:pt>
                      <c:pt idx="263">
                        <c:v>1.3246756239008233</c:v>
                      </c:pt>
                      <c:pt idx="264">
                        <c:v>1.3113571223132836</c:v>
                      </c:pt>
                      <c:pt idx="265">
                        <c:v>1.295166385593759</c:v>
                      </c:pt>
                      <c:pt idx="266">
                        <c:v>1.2766110827662573</c:v>
                      </c:pt>
                      <c:pt idx="267">
                        <c:v>1.2565698717569467</c:v>
                      </c:pt>
                      <c:pt idx="268">
                        <c:v>1.2374338736689063</c:v>
                      </c:pt>
                      <c:pt idx="269">
                        <c:v>1.2185325748758113</c:v>
                      </c:pt>
                      <c:pt idx="270">
                        <c:v>1.1965503108789373</c:v>
                      </c:pt>
                      <c:pt idx="271">
                        <c:v>1.1718623662414158</c:v>
                      </c:pt>
                      <c:pt idx="272">
                        <c:v>1.1477963161583045</c:v>
                      </c:pt>
                      <c:pt idx="273">
                        <c:v>1.1244970415587625</c:v>
                      </c:pt>
                      <c:pt idx="274">
                        <c:v>1.1007777684705125</c:v>
                      </c:pt>
                      <c:pt idx="275">
                        <c:v>1.0760060584440296</c:v>
                      </c:pt>
                      <c:pt idx="276">
                        <c:v>1.0517457273305768</c:v>
                      </c:pt>
                      <c:pt idx="277">
                        <c:v>1.0275865395072916</c:v>
                      </c:pt>
                      <c:pt idx="278">
                        <c:v>1.0065784142645622</c:v>
                      </c:pt>
                      <c:pt idx="279">
                        <c:v>0.98770913767144308</c:v>
                      </c:pt>
                      <c:pt idx="280">
                        <c:v>0.96647197559595943</c:v>
                      </c:pt>
                      <c:pt idx="281">
                        <c:v>0.94628822674529289</c:v>
                      </c:pt>
                      <c:pt idx="282">
                        <c:v>0.92829838910760942</c:v>
                      </c:pt>
                      <c:pt idx="283">
                        <c:v>0.91430351617423744</c:v>
                      </c:pt>
                      <c:pt idx="284">
                        <c:v>0.90300788039005386</c:v>
                      </c:pt>
                      <c:pt idx="285">
                        <c:v>0.8921051023275256</c:v>
                      </c:pt>
                      <c:pt idx="286">
                        <c:v>0.88164751094758953</c:v>
                      </c:pt>
                      <c:pt idx="287">
                        <c:v>0.87569587267036042</c:v>
                      </c:pt>
                      <c:pt idx="288">
                        <c:v>0.8733973035355046</c:v>
                      </c:pt>
                      <c:pt idx="289">
                        <c:v>0.87088766124105144</c:v>
                      </c:pt>
                      <c:pt idx="290">
                        <c:v>0.86918657949598999</c:v>
                      </c:pt>
                      <c:pt idx="291">
                        <c:v>0.86794552398960667</c:v>
                      </c:pt>
                      <c:pt idx="292">
                        <c:v>0.8694365088616558</c:v>
                      </c:pt>
                      <c:pt idx="293">
                        <c:v>0.87154860725884686</c:v>
                      </c:pt>
                      <c:pt idx="294">
                        <c:v>0.87643941253321578</c:v>
                      </c:pt>
                      <c:pt idx="295">
                        <c:v>0.87988199428794256</c:v>
                      </c:pt>
                      <c:pt idx="296">
                        <c:v>0.88317910934155908</c:v>
                      </c:pt>
                      <c:pt idx="297">
                        <c:v>0.88551028644834151</c:v>
                      </c:pt>
                      <c:pt idx="298">
                        <c:v>0.88850338585950406</c:v>
                      </c:pt>
                      <c:pt idx="299">
                        <c:v>0.88836045750351422</c:v>
                      </c:pt>
                      <c:pt idx="300">
                        <c:v>0.89152577386820553</c:v>
                      </c:pt>
                      <c:pt idx="301">
                        <c:v>0.8920389100970878</c:v>
                      </c:pt>
                      <c:pt idx="302">
                        <c:v>0.88990338082186538</c:v>
                      </c:pt>
                      <c:pt idx="303">
                        <c:v>0.88587990854928289</c:v>
                      </c:pt>
                      <c:pt idx="304">
                        <c:v>0.88305004425507072</c:v>
                      </c:pt>
                      <c:pt idx="305">
                        <c:v>0.879504757151641</c:v>
                      </c:pt>
                      <c:pt idx="306">
                        <c:v>0.87627637267358227</c:v>
                      </c:pt>
                      <c:pt idx="307">
                        <c:v>0.87030618495124523</c:v>
                      </c:pt>
                      <c:pt idx="308">
                        <c:v>0.861341531016527</c:v>
                      </c:pt>
                      <c:pt idx="309">
                        <c:v>0.85905682515117321</c:v>
                      </c:pt>
                      <c:pt idx="310">
                        <c:v>0.855860853387724</c:v>
                      </c:pt>
                      <c:pt idx="311">
                        <c:v>0.8493726480035817</c:v>
                      </c:pt>
                      <c:pt idx="312">
                        <c:v>0.84379590377485114</c:v>
                      </c:pt>
                      <c:pt idx="313">
                        <c:v>0.83764256468923715</c:v>
                      </c:pt>
                      <c:pt idx="314">
                        <c:v>0.83123871046600695</c:v>
                      </c:pt>
                      <c:pt idx="315">
                        <c:v>0.82656444555610931</c:v>
                      </c:pt>
                      <c:pt idx="316">
                        <c:v>0.81166689804658732</c:v>
                      </c:pt>
                      <c:pt idx="317">
                        <c:v>0.8056250508889381</c:v>
                      </c:pt>
                      <c:pt idx="318">
                        <c:v>0.79714717344531738</c:v>
                      </c:pt>
                      <c:pt idx="319">
                        <c:v>0.78829557349709956</c:v>
                      </c:pt>
                      <c:pt idx="320">
                        <c:v>0.78002935498502668</c:v>
                      </c:pt>
                      <c:pt idx="321">
                        <c:v>0.76962897399895003</c:v>
                      </c:pt>
                      <c:pt idx="322">
                        <c:v>0.76169391189638391</c:v>
                      </c:pt>
                      <c:pt idx="323">
                        <c:v>0.763854434108173</c:v>
                      </c:pt>
                      <c:pt idx="324">
                        <c:v>0.75696263184994406</c:v>
                      </c:pt>
                      <c:pt idx="325">
                        <c:v>0.75429834576048516</c:v>
                      </c:pt>
                      <c:pt idx="326">
                        <c:v>0.75535527361700716</c:v>
                      </c:pt>
                      <c:pt idx="327">
                        <c:v>0.75411578016915926</c:v>
                      </c:pt>
                      <c:pt idx="328">
                        <c:v>0.75838039522814549</c:v>
                      </c:pt>
                      <c:pt idx="329">
                        <c:v>0.76201862481443239</c:v>
                      </c:pt>
                      <c:pt idx="330">
                        <c:v>0.76559183371418282</c:v>
                      </c:pt>
                      <c:pt idx="331">
                        <c:v>0.77078626411637186</c:v>
                      </c:pt>
                      <c:pt idx="332">
                        <c:v>0.77340154061928212</c:v>
                      </c:pt>
                      <c:pt idx="333">
                        <c:v>0.78308200787785176</c:v>
                      </c:pt>
                      <c:pt idx="334">
                        <c:v>0.78824812596908655</c:v>
                      </c:pt>
                      <c:pt idx="335">
                        <c:v>0.79275173598399051</c:v>
                      </c:pt>
                      <c:pt idx="336">
                        <c:v>0.79838217597487593</c:v>
                      </c:pt>
                      <c:pt idx="337">
                        <c:v>0.80319956449808028</c:v>
                      </c:pt>
                      <c:pt idx="338">
                        <c:v>0.81387974921931239</c:v>
                      </c:pt>
                      <c:pt idx="339">
                        <c:v>0.82397338096049799</c:v>
                      </c:pt>
                      <c:pt idx="340">
                        <c:v>0.8255250908581111</c:v>
                      </c:pt>
                      <c:pt idx="341">
                        <c:v>0.83052192085557075</c:v>
                      </c:pt>
                      <c:pt idx="342">
                        <c:v>0.83604926498311893</c:v>
                      </c:pt>
                      <c:pt idx="343">
                        <c:v>0.84100411465743963</c:v>
                      </c:pt>
                      <c:pt idx="344">
                        <c:v>0.84002450869842049</c:v>
                      </c:pt>
                      <c:pt idx="345">
                        <c:v>0.83380556315431942</c:v>
                      </c:pt>
                      <c:pt idx="346">
                        <c:v>0.83642220645844823</c:v>
                      </c:pt>
                      <c:pt idx="347">
                        <c:v>0.83909937953082392</c:v>
                      </c:pt>
                      <c:pt idx="348">
                        <c:v>0.84289557228650414</c:v>
                      </c:pt>
                      <c:pt idx="349">
                        <c:v>0.84472005665586303</c:v>
                      </c:pt>
                      <c:pt idx="350">
                        <c:v>0.85051490330760027</c:v>
                      </c:pt>
                      <c:pt idx="351">
                        <c:v>0.85579798053167377</c:v>
                      </c:pt>
                      <c:pt idx="352">
                        <c:v>0.85842614401750117</c:v>
                      </c:pt>
                      <c:pt idx="353">
                        <c:v>0.85755744421449631</c:v>
                      </c:pt>
                      <c:pt idx="354">
                        <c:v>0.85898926611951654</c:v>
                      </c:pt>
                      <c:pt idx="355">
                        <c:v>0.86020239982957947</c:v>
                      </c:pt>
                      <c:pt idx="356">
                        <c:v>0.8631275496944516</c:v>
                      </c:pt>
                      <c:pt idx="357">
                        <c:v>0.86307814959326923</c:v>
                      </c:pt>
                      <c:pt idx="358">
                        <c:v>0.85917651788644889</c:v>
                      </c:pt>
                      <c:pt idx="359">
                        <c:v>0.86055874443296976</c:v>
                      </c:pt>
                      <c:pt idx="360">
                        <c:v>0.86150066572982209</c:v>
                      </c:pt>
                      <c:pt idx="361">
                        <c:v>0.85919389578765537</c:v>
                      </c:pt>
                      <c:pt idx="362">
                        <c:v>0.85949576359962321</c:v>
                      </c:pt>
                      <c:pt idx="363">
                        <c:v>0.85834276914317387</c:v>
                      </c:pt>
                      <c:pt idx="364">
                        <c:v>0.85408655014881529</c:v>
                      </c:pt>
                      <c:pt idx="365">
                        <c:v>0.85383896387095282</c:v>
                      </c:pt>
                      <c:pt idx="366">
                        <c:v>0.85518272472603929</c:v>
                      </c:pt>
                      <c:pt idx="367">
                        <c:v>0.8556685249305519</c:v>
                      </c:pt>
                      <c:pt idx="368">
                        <c:v>0.8588855844842288</c:v>
                      </c:pt>
                      <c:pt idx="369">
                        <c:v>0.86238967229378716</c:v>
                      </c:pt>
                      <c:pt idx="370">
                        <c:v>0.86502388875643921</c:v>
                      </c:pt>
                      <c:pt idx="371">
                        <c:v>0.86944373338238201</c:v>
                      </c:pt>
                      <c:pt idx="372">
                        <c:v>0.87617464361146358</c:v>
                      </c:pt>
                      <c:pt idx="373">
                        <c:v>0.88373461640821427</c:v>
                      </c:pt>
                      <c:pt idx="374">
                        <c:v>0.88644517848178439</c:v>
                      </c:pt>
                      <c:pt idx="375">
                        <c:v>0.89229430666762732</c:v>
                      </c:pt>
                      <c:pt idx="376">
                        <c:v>0.89400808013828903</c:v>
                      </c:pt>
                      <c:pt idx="377">
                        <c:v>0.89877138238470478</c:v>
                      </c:pt>
                      <c:pt idx="378">
                        <c:v>0.90300397524371523</c:v>
                      </c:pt>
                      <c:pt idx="379">
                        <c:v>0.90502957464950828</c:v>
                      </c:pt>
                      <c:pt idx="380">
                        <c:v>0.90533769069561776</c:v>
                      </c:pt>
                      <c:pt idx="381">
                        <c:v>0.91073499345009323</c:v>
                      </c:pt>
                      <c:pt idx="382">
                        <c:v>0.91439216299612192</c:v>
                      </c:pt>
                      <c:pt idx="383">
                        <c:v>0.91928706867414611</c:v>
                      </c:pt>
                      <c:pt idx="384">
                        <c:v>0.92133043649577928</c:v>
                      </c:pt>
                      <c:pt idx="385">
                        <c:v>0.92411461057783095</c:v>
                      </c:pt>
                      <c:pt idx="386">
                        <c:v>0.92767590878124861</c:v>
                      </c:pt>
                      <c:pt idx="387">
                        <c:v>0.93037807479019108</c:v>
                      </c:pt>
                      <c:pt idx="388">
                        <c:v>0.93433613586160325</c:v>
                      </c:pt>
                      <c:pt idx="389">
                        <c:v>0.93490003899288621</c:v>
                      </c:pt>
                      <c:pt idx="390">
                        <c:v>0.93748954152996211</c:v>
                      </c:pt>
                      <c:pt idx="391">
                        <c:v>0.93867397241443684</c:v>
                      </c:pt>
                      <c:pt idx="392">
                        <c:v>0.93911505869337308</c:v>
                      </c:pt>
                      <c:pt idx="393">
                        <c:v>0.94290519847222876</c:v>
                      </c:pt>
                      <c:pt idx="394">
                        <c:v>0.94271345578700705</c:v>
                      </c:pt>
                      <c:pt idx="395">
                        <c:v>0.94337381603285164</c:v>
                      </c:pt>
                      <c:pt idx="396">
                        <c:v>0.94329024590120736</c:v>
                      </c:pt>
                      <c:pt idx="397">
                        <c:v>0.94150032207694434</c:v>
                      </c:pt>
                      <c:pt idx="398">
                        <c:v>0.94086690734083545</c:v>
                      </c:pt>
                      <c:pt idx="399">
                        <c:v>0.94067711722878322</c:v>
                      </c:pt>
                      <c:pt idx="400">
                        <c:v>0.93792242700158768</c:v>
                      </c:pt>
                      <c:pt idx="401">
                        <c:v>0.94017491540964881</c:v>
                      </c:pt>
                      <c:pt idx="402">
                        <c:v>0.93884404153747958</c:v>
                      </c:pt>
                      <c:pt idx="403">
                        <c:v>0.93825983164523619</c:v>
                      </c:pt>
                      <c:pt idx="404">
                        <c:v>0.93851991439138183</c:v>
                      </c:pt>
                      <c:pt idx="405">
                        <c:v>0.93870267524002482</c:v>
                      </c:pt>
                      <c:pt idx="406">
                        <c:v>0.93901860157881156</c:v>
                      </c:pt>
                      <c:pt idx="407">
                        <c:v>0.93607119237980985</c:v>
                      </c:pt>
                      <c:pt idx="408">
                        <c:v>0.93068482403508224</c:v>
                      </c:pt>
                      <c:pt idx="409">
                        <c:v>0.92799886438344481</c:v>
                      </c:pt>
                      <c:pt idx="410">
                        <c:v>0.92455686840066886</c:v>
                      </c:pt>
                      <c:pt idx="411">
                        <c:v>0.92196560854774046</c:v>
                      </c:pt>
                      <c:pt idx="412">
                        <c:v>0.91587689963402907</c:v>
                      </c:pt>
                      <c:pt idx="413">
                        <c:v>0.91071273411596365</c:v>
                      </c:pt>
                      <c:pt idx="414">
                        <c:v>0.90800334358629498</c:v>
                      </c:pt>
                      <c:pt idx="415">
                        <c:v>0.90583696365499822</c:v>
                      </c:pt>
                      <c:pt idx="416">
                        <c:v>0.90318595506309063</c:v>
                      </c:pt>
                      <c:pt idx="417">
                        <c:v>0.9004246260871196</c:v>
                      </c:pt>
                      <c:pt idx="418">
                        <c:v>0.89260769466129397</c:v>
                      </c:pt>
                      <c:pt idx="419">
                        <c:v>0.88865861542646052</c:v>
                      </c:pt>
                      <c:pt idx="420">
                        <c:v>0.885424373228894</c:v>
                      </c:pt>
                      <c:pt idx="421">
                        <c:v>0.87960336209668855</c:v>
                      </c:pt>
                      <c:pt idx="422">
                        <c:v>0.87289041554076419</c:v>
                      </c:pt>
                      <c:pt idx="423">
                        <c:v>0.8654360769524706</c:v>
                      </c:pt>
                      <c:pt idx="424">
                        <c:v>0.85525653199183749</c:v>
                      </c:pt>
                      <c:pt idx="425">
                        <c:v>0.85029309099557204</c:v>
                      </c:pt>
                      <c:pt idx="426">
                        <c:v>0.84367660155420909</c:v>
                      </c:pt>
                      <c:pt idx="427">
                        <c:v>0.83498023117294784</c:v>
                      </c:pt>
                      <c:pt idx="428">
                        <c:v>0.82712502931300458</c:v>
                      </c:pt>
                      <c:pt idx="429">
                        <c:v>0.82051927902407262</c:v>
                      </c:pt>
                      <c:pt idx="430">
                        <c:v>0.81149175223330428</c:v>
                      </c:pt>
                      <c:pt idx="431">
                        <c:v>0.80611397521052142</c:v>
                      </c:pt>
                      <c:pt idx="432">
                        <c:v>0.7970962112855996</c:v>
                      </c:pt>
                      <c:pt idx="433">
                        <c:v>0.79073882830379782</c:v>
                      </c:pt>
                      <c:pt idx="434">
                        <c:v>0.7831193020253846</c:v>
                      </c:pt>
                      <c:pt idx="435">
                        <c:v>0.77617595183548715</c:v>
                      </c:pt>
                      <c:pt idx="436">
                        <c:v>0.76688775652662222</c:v>
                      </c:pt>
                      <c:pt idx="437">
                        <c:v>0.75991140785016431</c:v>
                      </c:pt>
                      <c:pt idx="438">
                        <c:v>0.75212981799870227</c:v>
                      </c:pt>
                      <c:pt idx="439">
                        <c:v>0.74437907880331478</c:v>
                      </c:pt>
                      <c:pt idx="440">
                        <c:v>0.73526954393943744</c:v>
                      </c:pt>
                      <c:pt idx="441">
                        <c:v>0.72736084157465641</c:v>
                      </c:pt>
                      <c:pt idx="442">
                        <c:v>0.71883297825790238</c:v>
                      </c:pt>
                      <c:pt idx="443">
                        <c:v>0.71024770928997216</c:v>
                      </c:pt>
                      <c:pt idx="444">
                        <c:v>0.70225114113257447</c:v>
                      </c:pt>
                      <c:pt idx="445">
                        <c:v>0.69332846752099553</c:v>
                      </c:pt>
                      <c:pt idx="446">
                        <c:v>0.68578294376569737</c:v>
                      </c:pt>
                      <c:pt idx="447">
                        <c:v>0.67741070053053354</c:v>
                      </c:pt>
                      <c:pt idx="448">
                        <c:v>0.66808970199242523</c:v>
                      </c:pt>
                      <c:pt idx="449">
                        <c:v>0.65932499155023971</c:v>
                      </c:pt>
                      <c:pt idx="450">
                        <c:v>0.65266320241134967</c:v>
                      </c:pt>
                      <c:pt idx="451">
                        <c:v>0.64288705906748622</c:v>
                      </c:pt>
                      <c:pt idx="452">
                        <c:v>0.63409306002776178</c:v>
                      </c:pt>
                      <c:pt idx="453">
                        <c:v>0.62629565433362855</c:v>
                      </c:pt>
                      <c:pt idx="454">
                        <c:v>0.61838656145421389</c:v>
                      </c:pt>
                      <c:pt idx="455">
                        <c:v>0.61070338129048285</c:v>
                      </c:pt>
                      <c:pt idx="456">
                        <c:v>0.60274430253793509</c:v>
                      </c:pt>
                      <c:pt idx="457">
                        <c:v>0.59354631610949005</c:v>
                      </c:pt>
                      <c:pt idx="458">
                        <c:v>0.58672226814023465</c:v>
                      </c:pt>
                      <c:pt idx="459">
                        <c:v>0.57900960412164759</c:v>
                      </c:pt>
                      <c:pt idx="460">
                        <c:v>0.57223319893772195</c:v>
                      </c:pt>
                      <c:pt idx="461">
                        <c:v>0.56576178568283531</c:v>
                      </c:pt>
                      <c:pt idx="462">
                        <c:v>0.55867394507841239</c:v>
                      </c:pt>
                      <c:pt idx="463">
                        <c:v>0.5525018612903736</c:v>
                      </c:pt>
                      <c:pt idx="464">
                        <c:v>0.54616087992319351</c:v>
                      </c:pt>
                      <c:pt idx="465">
                        <c:v>0.53885474163844704</c:v>
                      </c:pt>
                      <c:pt idx="466">
                        <c:v>0.53405219267132897</c:v>
                      </c:pt>
                      <c:pt idx="467">
                        <c:v>0.52660742169156483</c:v>
                      </c:pt>
                      <c:pt idx="468">
                        <c:v>0.51842750691357342</c:v>
                      </c:pt>
                      <c:pt idx="469">
                        <c:v>0.51151813149682113</c:v>
                      </c:pt>
                      <c:pt idx="470">
                        <c:v>0.50575921219139819</c:v>
                      </c:pt>
                      <c:pt idx="471">
                        <c:v>0.50022249571263744</c:v>
                      </c:pt>
                      <c:pt idx="472">
                        <c:v>0.49657977520806124</c:v>
                      </c:pt>
                      <c:pt idx="473">
                        <c:v>0.49176570605924452</c:v>
                      </c:pt>
                      <c:pt idx="474">
                        <c:v>0.48637933771451691</c:v>
                      </c:pt>
                      <c:pt idx="475">
                        <c:v>0.48235410812608231</c:v>
                      </c:pt>
                      <c:pt idx="476">
                        <c:v>0.47919035381992625</c:v>
                      </c:pt>
                      <c:pt idx="477">
                        <c:v>0.47421617367123003</c:v>
                      </c:pt>
                      <c:pt idx="478">
                        <c:v>0.4709952089712145</c:v>
                      </c:pt>
                      <c:pt idx="479">
                        <c:v>0.46546825535830011</c:v>
                      </c:pt>
                      <c:pt idx="480">
                        <c:v>0.45881076188038261</c:v>
                      </c:pt>
                      <c:pt idx="481">
                        <c:v>0.45473086024320858</c:v>
                      </c:pt>
                      <c:pt idx="482">
                        <c:v>0.45169207061988526</c:v>
                      </c:pt>
                      <c:pt idx="483">
                        <c:v>0.44625688794592616</c:v>
                      </c:pt>
                      <c:pt idx="484">
                        <c:v>0.44255793333407528</c:v>
                      </c:pt>
                      <c:pt idx="485">
                        <c:v>0.43717390807715073</c:v>
                      </c:pt>
                      <c:pt idx="486">
                        <c:v>0.43332011441297741</c:v>
                      </c:pt>
                      <c:pt idx="487">
                        <c:v>0.43047482479072802</c:v>
                      </c:pt>
                      <c:pt idx="488">
                        <c:v>0.42799759521088465</c:v>
                      </c:pt>
                      <c:pt idx="489">
                        <c:v>0.42355236713374167</c:v>
                      </c:pt>
                      <c:pt idx="490">
                        <c:v>0.42181887267407031</c:v>
                      </c:pt>
                      <c:pt idx="491">
                        <c:v>0.41834290191814921</c:v>
                      </c:pt>
                      <c:pt idx="492">
                        <c:v>0.4159988378284496</c:v>
                      </c:pt>
                      <c:pt idx="493">
                        <c:v>0.41318029845861914</c:v>
                      </c:pt>
                      <c:pt idx="494">
                        <c:v>0.41123534032471676</c:v>
                      </c:pt>
                      <c:pt idx="495">
                        <c:v>0.40729817178621591</c:v>
                      </c:pt>
                      <c:pt idx="496">
                        <c:v>0.4058932953909315</c:v>
                      </c:pt>
                      <c:pt idx="497">
                        <c:v>0.40178918184645862</c:v>
                      </c:pt>
                      <c:pt idx="498">
                        <c:v>0.39961362482126633</c:v>
                      </c:pt>
                      <c:pt idx="499">
                        <c:v>0.39763840180324028</c:v>
                      </c:pt>
                      <c:pt idx="500">
                        <c:v>0.39456641843603962</c:v>
                      </c:pt>
                      <c:pt idx="501">
                        <c:v>0.39188182558562051</c:v>
                      </c:pt>
                      <c:pt idx="502">
                        <c:v>0.38891293808175686</c:v>
                      </c:pt>
                      <c:pt idx="503">
                        <c:v>0.38467858790689419</c:v>
                      </c:pt>
                      <c:pt idx="504">
                        <c:v>0.38284863633266136</c:v>
                      </c:pt>
                      <c:pt idx="505">
                        <c:v>0.38079355307201257</c:v>
                      </c:pt>
                      <c:pt idx="506">
                        <c:v>0.37707585375773672</c:v>
                      </c:pt>
                      <c:pt idx="507">
                        <c:v>0.37644985879967113</c:v>
                      </c:pt>
                      <c:pt idx="508">
                        <c:v>0.37477708936556403</c:v>
                      </c:pt>
                      <c:pt idx="509">
                        <c:v>0.3746224455705584</c:v>
                      </c:pt>
                      <c:pt idx="510">
                        <c:v>0.37344797280924696</c:v>
                      </c:pt>
                      <c:pt idx="511">
                        <c:v>0.37250624676971172</c:v>
                      </c:pt>
                      <c:pt idx="512">
                        <c:v>0.37014285220563631</c:v>
                      </c:pt>
                      <c:pt idx="513">
                        <c:v>0.36891780779924105</c:v>
                      </c:pt>
                      <c:pt idx="514">
                        <c:v>0.36741471697354283</c:v>
                      </c:pt>
                      <c:pt idx="515">
                        <c:v>0.36573648033456169</c:v>
                      </c:pt>
                      <c:pt idx="516">
                        <c:v>0.36431774066977546</c:v>
                      </c:pt>
                      <c:pt idx="517">
                        <c:v>0.36375989051531721</c:v>
                      </c:pt>
                      <c:pt idx="518">
                        <c:v>0.36286971240745047</c:v>
                      </c:pt>
                      <c:pt idx="519">
                        <c:v>0.36238000705659934</c:v>
                      </c:pt>
                      <c:pt idx="520">
                        <c:v>0.36208360644950538</c:v>
                      </c:pt>
                      <c:pt idx="521">
                        <c:v>0.36116101562702885</c:v>
                      </c:pt>
                      <c:pt idx="522">
                        <c:v>0.3605203763701938</c:v>
                      </c:pt>
                      <c:pt idx="523">
                        <c:v>0.35930919523330018</c:v>
                      </c:pt>
                      <c:pt idx="524">
                        <c:v>0.35892668614944168</c:v>
                      </c:pt>
                      <c:pt idx="525">
                        <c:v>0.35738102922865356</c:v>
                      </c:pt>
                      <c:pt idx="526">
                        <c:v>0.35610834203692815</c:v>
                      </c:pt>
                      <c:pt idx="527">
                        <c:v>0.35449707865765279</c:v>
                      </c:pt>
                      <c:pt idx="528">
                        <c:v>0.35225532940202253</c:v>
                      </c:pt>
                      <c:pt idx="529">
                        <c:v>0.3522279933776527</c:v>
                      </c:pt>
                      <c:pt idx="530">
                        <c:v>0.35093148479326253</c:v>
                      </c:pt>
                      <c:pt idx="531">
                        <c:v>0.34941374966879468</c:v>
                      </c:pt>
                      <c:pt idx="532">
                        <c:v>0.34826583190258531</c:v>
                      </c:pt>
                      <c:pt idx="533">
                        <c:v>0.34678988184393977</c:v>
                      </c:pt>
                      <c:pt idx="534">
                        <c:v>0.3463091583296673</c:v>
                      </c:pt>
                      <c:pt idx="535">
                        <c:v>0.34590126579460845</c:v>
                      </c:pt>
                      <c:pt idx="536">
                        <c:v>0.34386473197906758</c:v>
                      </c:pt>
                      <c:pt idx="537">
                        <c:v>0.3413958984638521</c:v>
                      </c:pt>
                      <c:pt idx="538">
                        <c:v>0.33931445546541816</c:v>
                      </c:pt>
                      <c:pt idx="539">
                        <c:v>0.33890363407060531</c:v>
                      </c:pt>
                      <c:pt idx="540">
                        <c:v>0.33779730611290121</c:v>
                      </c:pt>
                      <c:pt idx="541">
                        <c:v>0.33680793728803593</c:v>
                      </c:pt>
                      <c:pt idx="542">
                        <c:v>0.33590272436676583</c:v>
                      </c:pt>
                      <c:pt idx="543">
                        <c:v>0.33453182274462656</c:v>
                      </c:pt>
                      <c:pt idx="544">
                        <c:v>0.3342645154777546</c:v>
                      </c:pt>
                      <c:pt idx="545">
                        <c:v>0.33436936865694394</c:v>
                      </c:pt>
                      <c:pt idx="546">
                        <c:v>0.33305743474451643</c:v>
                      </c:pt>
                      <c:pt idx="547">
                        <c:v>0.33331576017480991</c:v>
                      </c:pt>
                      <c:pt idx="548">
                        <c:v>0.33222095239880445</c:v>
                      </c:pt>
                      <c:pt idx="549">
                        <c:v>0.33059406843417483</c:v>
                      </c:pt>
                      <c:pt idx="550">
                        <c:v>0.32932313855830192</c:v>
                      </c:pt>
                      <c:pt idx="551">
                        <c:v>0.32825703360788455</c:v>
                      </c:pt>
                      <c:pt idx="552">
                        <c:v>0.32584228636945761</c:v>
                      </c:pt>
                      <c:pt idx="553">
                        <c:v>0.32476602803856014</c:v>
                      </c:pt>
                      <c:pt idx="554">
                        <c:v>0.32193147756874174</c:v>
                      </c:pt>
                      <c:pt idx="555">
                        <c:v>0.32034091146506055</c:v>
                      </c:pt>
                      <c:pt idx="556">
                        <c:v>0.31949232316569898</c:v>
                      </c:pt>
                      <c:pt idx="557">
                        <c:v>0.31774086503287058</c:v>
                      </c:pt>
                      <c:pt idx="558">
                        <c:v>0.31681788369576014</c:v>
                      </c:pt>
                      <c:pt idx="559">
                        <c:v>0.31717481407110137</c:v>
                      </c:pt>
                      <c:pt idx="560">
                        <c:v>0.31659900024348586</c:v>
                      </c:pt>
                      <c:pt idx="561">
                        <c:v>0.31600815160246692</c:v>
                      </c:pt>
                      <c:pt idx="562">
                        <c:v>0.31595426058299536</c:v>
                      </c:pt>
                      <c:pt idx="563">
                        <c:v>0.31487351133380848</c:v>
                      </c:pt>
                      <c:pt idx="564">
                        <c:v>0.31444218792071849</c:v>
                      </c:pt>
                      <c:pt idx="565">
                        <c:v>0.31341064351539705</c:v>
                      </c:pt>
                      <c:pt idx="566">
                        <c:v>0.31229045228819108</c:v>
                      </c:pt>
                      <c:pt idx="567">
                        <c:v>0.31026700071288432</c:v>
                      </c:pt>
                      <c:pt idx="568">
                        <c:v>0.3087225153359977</c:v>
                      </c:pt>
                      <c:pt idx="569">
                        <c:v>0.30678204812038473</c:v>
                      </c:pt>
                      <c:pt idx="570">
                        <c:v>0.30461332510128475</c:v>
                      </c:pt>
                      <c:pt idx="571">
                        <c:v>0.30308485082438602</c:v>
                      </c:pt>
                      <c:pt idx="572">
                        <c:v>0.30332521258152229</c:v>
                      </c:pt>
                      <c:pt idx="573">
                        <c:v>0.30162627866694702</c:v>
                      </c:pt>
                      <c:pt idx="574">
                        <c:v>0.30066502689571911</c:v>
                      </c:pt>
                      <c:pt idx="575">
                        <c:v>0.29996034323893223</c:v>
                      </c:pt>
                      <c:pt idx="576">
                        <c:v>0.29847775443151114</c:v>
                      </c:pt>
                      <c:pt idx="577">
                        <c:v>0.29760964040045712</c:v>
                      </c:pt>
                      <c:pt idx="578">
                        <c:v>0.2959610828736487</c:v>
                      </c:pt>
                      <c:pt idx="579">
                        <c:v>0.29329113432199921</c:v>
                      </c:pt>
                      <c:pt idx="580">
                        <c:v>0.29196885177177467</c:v>
                      </c:pt>
                      <c:pt idx="581">
                        <c:v>0.29009633410245184</c:v>
                      </c:pt>
                      <c:pt idx="582">
                        <c:v>0.28990830130625195</c:v>
                      </c:pt>
                      <c:pt idx="583">
                        <c:v>0.28867310351937642</c:v>
                      </c:pt>
                      <c:pt idx="584">
                        <c:v>0.28892928111918365</c:v>
                      </c:pt>
                      <c:pt idx="585">
                        <c:v>0.28922158132262227</c:v>
                      </c:pt>
                      <c:pt idx="586">
                        <c:v>0.28837670291228229</c:v>
                      </c:pt>
                      <c:pt idx="587">
                        <c:v>0.28662387797823541</c:v>
                      </c:pt>
                      <c:pt idx="588">
                        <c:v>0.28642666808813994</c:v>
                      </c:pt>
                      <c:pt idx="589">
                        <c:v>0.28381939713522369</c:v>
                      </c:pt>
                      <c:pt idx="590">
                        <c:v>0.28276520288113877</c:v>
                      </c:pt>
                      <c:pt idx="591">
                        <c:v>0.28095204343616159</c:v>
                      </c:pt>
                      <c:pt idx="592">
                        <c:v>0.27944719529461104</c:v>
                      </c:pt>
                      <c:pt idx="593">
                        <c:v>0.27908987440463601</c:v>
                      </c:pt>
                      <c:pt idx="594">
                        <c:v>0.27959090467986869</c:v>
                      </c:pt>
                      <c:pt idx="595">
                        <c:v>0.27897037692667714</c:v>
                      </c:pt>
                      <c:pt idx="596">
                        <c:v>0.28008373414779059</c:v>
                      </c:pt>
                      <c:pt idx="597">
                        <c:v>0.28016691376480118</c:v>
                      </c:pt>
                      <c:pt idx="598">
                        <c:v>0.28027879620739998</c:v>
                      </c:pt>
                      <c:pt idx="599">
                        <c:v>0.28056133354499219</c:v>
                      </c:pt>
                      <c:pt idx="600">
                        <c:v>0.28024364989035316</c:v>
                      </c:pt>
                      <c:pt idx="601">
                        <c:v>0.27954521446770803</c:v>
                      </c:pt>
                      <c:pt idx="602">
                        <c:v>0.2803401070049148</c:v>
                      </c:pt>
                      <c:pt idx="603">
                        <c:v>0.27942786482023535</c:v>
                      </c:pt>
                      <c:pt idx="604">
                        <c:v>0.27982892334920184</c:v>
                      </c:pt>
                      <c:pt idx="605">
                        <c:v>0.28040258934633122</c:v>
                      </c:pt>
                      <c:pt idx="606">
                        <c:v>0.28053224020477013</c:v>
                      </c:pt>
                      <c:pt idx="607">
                        <c:v>0.28058847431204498</c:v>
                      </c:pt>
                      <c:pt idx="608">
                        <c:v>0.28123516654570468</c:v>
                      </c:pt>
                      <c:pt idx="609">
                        <c:v>0.28142847128946169</c:v>
                      </c:pt>
                      <c:pt idx="610">
                        <c:v>0.28171198491363869</c:v>
                      </c:pt>
                      <c:pt idx="611">
                        <c:v>0.28139742537607049</c:v>
                      </c:pt>
                      <c:pt idx="612">
                        <c:v>0.28078529368750654</c:v>
                      </c:pt>
                      <c:pt idx="613">
                        <c:v>0.28049650811577276</c:v>
                      </c:pt>
                      <c:pt idx="614">
                        <c:v>0.28114222406284778</c:v>
                      </c:pt>
                      <c:pt idx="615">
                        <c:v>0.28206872003166283</c:v>
                      </c:pt>
                      <c:pt idx="616">
                        <c:v>0.2821837265913324</c:v>
                      </c:pt>
                      <c:pt idx="617">
                        <c:v>0.28302919077362315</c:v>
                      </c:pt>
                      <c:pt idx="618">
                        <c:v>0.28496536232826386</c:v>
                      </c:pt>
                      <c:pt idx="619">
                        <c:v>0.28689001370120593</c:v>
                      </c:pt>
                      <c:pt idx="620">
                        <c:v>0.28865260150109912</c:v>
                      </c:pt>
                      <c:pt idx="621">
                        <c:v>0.29054835479113611</c:v>
                      </c:pt>
                      <c:pt idx="622">
                        <c:v>0.29186302230600053</c:v>
                      </c:pt>
                      <c:pt idx="623">
                        <c:v>0.29223479223742821</c:v>
                      </c:pt>
                      <c:pt idx="624">
                        <c:v>0.29287191686255853</c:v>
                      </c:pt>
                      <c:pt idx="625">
                        <c:v>0.29289300465278656</c:v>
                      </c:pt>
                      <c:pt idx="626">
                        <c:v>0.29364142594856479</c:v>
                      </c:pt>
                      <c:pt idx="627">
                        <c:v>0.2943607539041212</c:v>
                      </c:pt>
                      <c:pt idx="628">
                        <c:v>0.29453414240155174</c:v>
                      </c:pt>
                      <c:pt idx="629">
                        <c:v>0.29521090426201813</c:v>
                      </c:pt>
                      <c:pt idx="630">
                        <c:v>0.2967221958950273</c:v>
                      </c:pt>
                      <c:pt idx="631">
                        <c:v>0.29891571659337685</c:v>
                      </c:pt>
                      <c:pt idx="632">
                        <c:v>0.29993027361212554</c:v>
                      </c:pt>
                      <c:pt idx="633">
                        <c:v>0.30025518178749083</c:v>
                      </c:pt>
                      <c:pt idx="634">
                        <c:v>0.30098954455645044</c:v>
                      </c:pt>
                      <c:pt idx="635">
                        <c:v>0.30193458997037359</c:v>
                      </c:pt>
                      <c:pt idx="636">
                        <c:v>0.3020275324532305</c:v>
                      </c:pt>
                      <c:pt idx="637">
                        <c:v>0.30319517120844941</c:v>
                      </c:pt>
                      <c:pt idx="638">
                        <c:v>0.30358646687156965</c:v>
                      </c:pt>
                      <c:pt idx="639">
                        <c:v>0.3045879416500844</c:v>
                      </c:pt>
                      <c:pt idx="640">
                        <c:v>0.30577979231260222</c:v>
                      </c:pt>
                      <c:pt idx="641">
                        <c:v>0.30744982814427246</c:v>
                      </c:pt>
                      <c:pt idx="642">
                        <c:v>0.30817325650348415</c:v>
                      </c:pt>
                      <c:pt idx="643">
                        <c:v>0.30959062936705189</c:v>
                      </c:pt>
                      <c:pt idx="644">
                        <c:v>0.31055754360047066</c:v>
                      </c:pt>
                      <c:pt idx="645">
                        <c:v>0.31124074895239556</c:v>
                      </c:pt>
                      <c:pt idx="646">
                        <c:v>0.31270107842568712</c:v>
                      </c:pt>
                      <c:pt idx="647">
                        <c:v>0.31396536955278448</c:v>
                      </c:pt>
                      <c:pt idx="648">
                        <c:v>0.31474854665097574</c:v>
                      </c:pt>
                      <c:pt idx="649">
                        <c:v>0.31627292052421896</c:v>
                      </c:pt>
                      <c:pt idx="650">
                        <c:v>0.31767428228779865</c:v>
                      </c:pt>
                      <c:pt idx="651">
                        <c:v>0.31797517381318202</c:v>
                      </c:pt>
                      <c:pt idx="652">
                        <c:v>0.31933299319508718</c:v>
                      </c:pt>
                      <c:pt idx="653">
                        <c:v>0.3200222515238369</c:v>
                      </c:pt>
                      <c:pt idx="654">
                        <c:v>0.32099678079261579</c:v>
                      </c:pt>
                      <c:pt idx="655">
                        <c:v>0.32185630350172517</c:v>
                      </c:pt>
                      <c:pt idx="656">
                        <c:v>0.32131758856432563</c:v>
                      </c:pt>
                      <c:pt idx="657">
                        <c:v>0.3223524523440347</c:v>
                      </c:pt>
                      <c:pt idx="658">
                        <c:v>0.32383523640877271</c:v>
                      </c:pt>
                      <c:pt idx="659">
                        <c:v>0.32442374196198837</c:v>
                      </c:pt>
                      <c:pt idx="660">
                        <c:v>0.32490016981528846</c:v>
                      </c:pt>
                      <c:pt idx="661">
                        <c:v>0.32520438071505958</c:v>
                      </c:pt>
                      <c:pt idx="662">
                        <c:v>0.32574407193904381</c:v>
                      </c:pt>
                      <c:pt idx="663">
                        <c:v>0.32812328234579013</c:v>
                      </c:pt>
                      <c:pt idx="664">
                        <c:v>0.32783371574478853</c:v>
                      </c:pt>
                      <c:pt idx="665">
                        <c:v>0.32795828991298748</c:v>
                      </c:pt>
                      <c:pt idx="666">
                        <c:v>0.32885139688060805</c:v>
                      </c:pt>
                      <c:pt idx="667">
                        <c:v>0.33061066530611366</c:v>
                      </c:pt>
                      <c:pt idx="668">
                        <c:v>0.33164806743094277</c:v>
                      </c:pt>
                      <c:pt idx="669">
                        <c:v>0.3326104907460723</c:v>
                      </c:pt>
                      <c:pt idx="670">
                        <c:v>0.33260072788022599</c:v>
                      </c:pt>
                      <c:pt idx="671">
                        <c:v>0.33378418247811603</c:v>
                      </c:pt>
                      <c:pt idx="672">
                        <c:v>0.33520506997338834</c:v>
                      </c:pt>
                      <c:pt idx="673">
                        <c:v>0.33576155332662816</c:v>
                      </c:pt>
                      <c:pt idx="674">
                        <c:v>0.33619541508483824</c:v>
                      </c:pt>
                      <c:pt idx="675">
                        <c:v>0.33807984345049352</c:v>
                      </c:pt>
                      <c:pt idx="676">
                        <c:v>0.33854670369526424</c:v>
                      </c:pt>
                      <c:pt idx="677">
                        <c:v>0.33935819310440962</c:v>
                      </c:pt>
                      <c:pt idx="678">
                        <c:v>0.33963018654688798</c:v>
                      </c:pt>
                      <c:pt idx="679">
                        <c:v>0.34050845395842222</c:v>
                      </c:pt>
                      <c:pt idx="680">
                        <c:v>0.34180925820378499</c:v>
                      </c:pt>
                      <c:pt idx="681">
                        <c:v>0.34248680109351903</c:v>
                      </c:pt>
                      <c:pt idx="682">
                        <c:v>0.34263480613974917</c:v>
                      </c:pt>
                      <c:pt idx="683">
                        <c:v>0.34364721532801173</c:v>
                      </c:pt>
                      <c:pt idx="684">
                        <c:v>0.34418749232394669</c:v>
                      </c:pt>
                      <c:pt idx="685">
                        <c:v>0.34579758415932055</c:v>
                      </c:pt>
                      <c:pt idx="686">
                        <c:v>0.34618146004439754</c:v>
                      </c:pt>
                      <c:pt idx="687">
                        <c:v>0.34612132079078434</c:v>
                      </c:pt>
                      <c:pt idx="688">
                        <c:v>0.34684787326706684</c:v>
                      </c:pt>
                      <c:pt idx="689">
                        <c:v>0.3475105766007146</c:v>
                      </c:pt>
                      <c:pt idx="690">
                        <c:v>0.34869891263152769</c:v>
                      </c:pt>
                      <c:pt idx="691">
                        <c:v>0.35000674614029975</c:v>
                      </c:pt>
                      <c:pt idx="692">
                        <c:v>0.35034336975468061</c:v>
                      </c:pt>
                      <c:pt idx="693">
                        <c:v>0.35093363262374866</c:v>
                      </c:pt>
                      <c:pt idx="694">
                        <c:v>0.35170079862195186</c:v>
                      </c:pt>
                      <c:pt idx="695">
                        <c:v>0.35200461900708918</c:v>
                      </c:pt>
                      <c:pt idx="696">
                        <c:v>0.35177070074141153</c:v>
                      </c:pt>
                      <c:pt idx="697">
                        <c:v>0.35179393636212569</c:v>
                      </c:pt>
                      <c:pt idx="698">
                        <c:v>0.35245527289455486</c:v>
                      </c:pt>
                      <c:pt idx="699">
                        <c:v>0.35301683293803482</c:v>
                      </c:pt>
                      <c:pt idx="700">
                        <c:v>0.35327457259637746</c:v>
                      </c:pt>
                      <c:pt idx="701">
                        <c:v>0.35401635514338031</c:v>
                      </c:pt>
                      <c:pt idx="702">
                        <c:v>0.35485186120250778</c:v>
                      </c:pt>
                      <c:pt idx="703">
                        <c:v>0.35595526030045804</c:v>
                      </c:pt>
                      <c:pt idx="704">
                        <c:v>0.35715706908613915</c:v>
                      </c:pt>
                      <c:pt idx="705">
                        <c:v>0.35760772297360482</c:v>
                      </c:pt>
                      <c:pt idx="706">
                        <c:v>0.35753157262000357</c:v>
                      </c:pt>
                      <c:pt idx="707">
                        <c:v>0.35790021843436043</c:v>
                      </c:pt>
                      <c:pt idx="708">
                        <c:v>0.35830088644869301</c:v>
                      </c:pt>
                      <c:pt idx="709">
                        <c:v>0.35913073004562962</c:v>
                      </c:pt>
                      <c:pt idx="710">
                        <c:v>0.36019078201922222</c:v>
                      </c:pt>
                      <c:pt idx="711">
                        <c:v>0.35980788242072992</c:v>
                      </c:pt>
                      <c:pt idx="712">
                        <c:v>0.36055337485675432</c:v>
                      </c:pt>
                      <c:pt idx="713">
                        <c:v>0.36303353329635152</c:v>
                      </c:pt>
                      <c:pt idx="714">
                        <c:v>0.36440267760263839</c:v>
                      </c:pt>
                      <c:pt idx="715">
                        <c:v>0.36563553230171081</c:v>
                      </c:pt>
                      <c:pt idx="716">
                        <c:v>0.36641421848161271</c:v>
                      </c:pt>
                      <c:pt idx="717">
                        <c:v>0.36725245814317703</c:v>
                      </c:pt>
                      <c:pt idx="718">
                        <c:v>0.36910252122105336</c:v>
                      </c:pt>
                      <c:pt idx="719">
                        <c:v>0.37033557117744259</c:v>
                      </c:pt>
                      <c:pt idx="720">
                        <c:v>0.37106915291713455</c:v>
                      </c:pt>
                      <c:pt idx="721">
                        <c:v>0.37278409793169776</c:v>
                      </c:pt>
                      <c:pt idx="722">
                        <c:v>0.37456640672060054</c:v>
                      </c:pt>
                      <c:pt idx="723">
                        <c:v>0.3757935989574821</c:v>
                      </c:pt>
                      <c:pt idx="724">
                        <c:v>0.37740271450627128</c:v>
                      </c:pt>
                      <c:pt idx="725">
                        <c:v>0.37831944760924013</c:v>
                      </c:pt>
                      <c:pt idx="726">
                        <c:v>0.3795866675960915</c:v>
                      </c:pt>
                      <c:pt idx="727">
                        <c:v>0.3808351428805179</c:v>
                      </c:pt>
                      <c:pt idx="728">
                        <c:v>0.3820152781040202</c:v>
                      </c:pt>
                      <c:pt idx="729">
                        <c:v>0.3840149082866619</c:v>
                      </c:pt>
                      <c:pt idx="730">
                        <c:v>0.38581674280725736</c:v>
                      </c:pt>
                      <c:pt idx="731">
                        <c:v>0.38769707076925713</c:v>
                      </c:pt>
                      <c:pt idx="732">
                        <c:v>0.39111114495571259</c:v>
                      </c:pt>
                      <c:pt idx="733">
                        <c:v>0.39370748149888102</c:v>
                      </c:pt>
                      <c:pt idx="734">
                        <c:v>0.39672264498685628</c:v>
                      </c:pt>
                      <c:pt idx="735">
                        <c:v>0.39978545126016135</c:v>
                      </c:pt>
                      <c:pt idx="736">
                        <c:v>0.40232887307044268</c:v>
                      </c:pt>
                      <c:pt idx="737">
                        <c:v>0.40484984028927756</c:v>
                      </c:pt>
                      <c:pt idx="738">
                        <c:v>0.40757660872015261</c:v>
                      </c:pt>
                      <c:pt idx="739">
                        <c:v>0.40928335292740503</c:v>
                      </c:pt>
                      <c:pt idx="740">
                        <c:v>0.41179690036819672</c:v>
                      </c:pt>
                      <c:pt idx="741">
                        <c:v>0.41370827424358769</c:v>
                      </c:pt>
                      <c:pt idx="742">
                        <c:v>0.4157768302591045</c:v>
                      </c:pt>
                      <c:pt idx="743">
                        <c:v>0.41737950231643517</c:v>
                      </c:pt>
                      <c:pt idx="744">
                        <c:v>0.41990574148282694</c:v>
                      </c:pt>
                      <c:pt idx="745">
                        <c:v>0.42226327832739458</c:v>
                      </c:pt>
                      <c:pt idx="746">
                        <c:v>0.42442907248674056</c:v>
                      </c:pt>
                      <c:pt idx="747">
                        <c:v>0.42707773799084514</c:v>
                      </c:pt>
                      <c:pt idx="748">
                        <c:v>0.42945851045612693</c:v>
                      </c:pt>
                      <c:pt idx="749">
                        <c:v>0.43213158312484723</c:v>
                      </c:pt>
                      <c:pt idx="750">
                        <c:v>0.43483648273622666</c:v>
                      </c:pt>
                      <c:pt idx="751">
                        <c:v>0.43696869263706128</c:v>
                      </c:pt>
                      <c:pt idx="752">
                        <c:v>0.43880918810640812</c:v>
                      </c:pt>
                      <c:pt idx="753">
                        <c:v>0.44172223201763089</c:v>
                      </c:pt>
                      <c:pt idx="754">
                        <c:v>0.44382573909287737</c:v>
                      </c:pt>
                      <c:pt idx="755">
                        <c:v>0.44635217351658613</c:v>
                      </c:pt>
                      <c:pt idx="756">
                        <c:v>0.44826218059075873</c:v>
                      </c:pt>
                      <c:pt idx="757">
                        <c:v>0.45029051359898864</c:v>
                      </c:pt>
                      <c:pt idx="758">
                        <c:v>0.45256350402532719</c:v>
                      </c:pt>
                      <c:pt idx="759">
                        <c:v>0.4552877341110822</c:v>
                      </c:pt>
                      <c:pt idx="760">
                        <c:v>0.45778097479091351</c:v>
                      </c:pt>
                      <c:pt idx="761">
                        <c:v>0.45960194452856784</c:v>
                      </c:pt>
                      <c:pt idx="762">
                        <c:v>0.46130185472972779</c:v>
                      </c:pt>
                      <c:pt idx="763">
                        <c:v>0.46317105302466266</c:v>
                      </c:pt>
                      <c:pt idx="764">
                        <c:v>0.46523843749627786</c:v>
                      </c:pt>
                      <c:pt idx="765">
                        <c:v>0.46784746576504649</c:v>
                      </c:pt>
                      <c:pt idx="766">
                        <c:v>0.46877747636556621</c:v>
                      </c:pt>
                      <c:pt idx="767">
                        <c:v>0.46939761360412396</c:v>
                      </c:pt>
                      <c:pt idx="768">
                        <c:v>0.47071560049337613</c:v>
                      </c:pt>
                      <c:pt idx="769">
                        <c:v>0.47170575034750917</c:v>
                      </c:pt>
                      <c:pt idx="770">
                        <c:v>0.47295832603559107</c:v>
                      </c:pt>
                      <c:pt idx="771">
                        <c:v>0.47411522563837905</c:v>
                      </c:pt>
                      <c:pt idx="772">
                        <c:v>0.47492456721703846</c:v>
                      </c:pt>
                      <c:pt idx="773">
                        <c:v>0.47702416914594636</c:v>
                      </c:pt>
                      <c:pt idx="774">
                        <c:v>0.47815041334997704</c:v>
                      </c:pt>
                      <c:pt idx="775">
                        <c:v>0.47905211163954248</c:v>
                      </c:pt>
                      <c:pt idx="776">
                        <c:v>0.48001941638759515</c:v>
                      </c:pt>
                      <c:pt idx="777">
                        <c:v>0.48104783667584566</c:v>
                      </c:pt>
                      <c:pt idx="778">
                        <c:v>0.48129776604151125</c:v>
                      </c:pt>
                      <c:pt idx="779">
                        <c:v>0.48160724888883932</c:v>
                      </c:pt>
                      <c:pt idx="780">
                        <c:v>0.48126125292324606</c:v>
                      </c:pt>
                      <c:pt idx="781">
                        <c:v>0.48138699863534662</c:v>
                      </c:pt>
                      <c:pt idx="782">
                        <c:v>0.48196281246296213</c:v>
                      </c:pt>
                      <c:pt idx="783">
                        <c:v>0.48238730186995976</c:v>
                      </c:pt>
                      <c:pt idx="784">
                        <c:v>0.48302794112679481</c:v>
                      </c:pt>
                      <c:pt idx="785">
                        <c:v>0.48354283467152931</c:v>
                      </c:pt>
                      <c:pt idx="786">
                        <c:v>0.48373828724577245</c:v>
                      </c:pt>
                      <c:pt idx="787">
                        <c:v>0.48381892851766312</c:v>
                      </c:pt>
                      <c:pt idx="788">
                        <c:v>0.48288559854275559</c:v>
                      </c:pt>
                      <c:pt idx="789">
                        <c:v>0.48249879379792465</c:v>
                      </c:pt>
                      <c:pt idx="790">
                        <c:v>0.48220356473473214</c:v>
                      </c:pt>
                      <c:pt idx="791">
                        <c:v>0.48141160105727926</c:v>
                      </c:pt>
                      <c:pt idx="792">
                        <c:v>0.48149712376209292</c:v>
                      </c:pt>
                      <c:pt idx="793">
                        <c:v>0.48069285887367375</c:v>
                      </c:pt>
                      <c:pt idx="794">
                        <c:v>0.4807160944943879</c:v>
                      </c:pt>
                      <c:pt idx="795">
                        <c:v>0.48189642497520718</c:v>
                      </c:pt>
                      <c:pt idx="796">
                        <c:v>0.48182398451062747</c:v>
                      </c:pt>
                      <c:pt idx="797">
                        <c:v>0.48118939823061718</c:v>
                      </c:pt>
                      <c:pt idx="798">
                        <c:v>0.48083383465649454</c:v>
                      </c:pt>
                      <c:pt idx="799">
                        <c:v>0.48075905110411171</c:v>
                      </c:pt>
                      <c:pt idx="800">
                        <c:v>0.48153890882791522</c:v>
                      </c:pt>
                      <c:pt idx="801">
                        <c:v>0.48087737703816907</c:v>
                      </c:pt>
                      <c:pt idx="802">
                        <c:v>0.48060518833837379</c:v>
                      </c:pt>
                      <c:pt idx="803">
                        <c:v>0.48088518733084606</c:v>
                      </c:pt>
                      <c:pt idx="804">
                        <c:v>0.48202705212023078</c:v>
                      </c:pt>
                      <c:pt idx="805">
                        <c:v>0.48232696735902947</c:v>
                      </c:pt>
                      <c:pt idx="806">
                        <c:v>0.48246013284917327</c:v>
                      </c:pt>
                      <c:pt idx="807">
                        <c:v>0.48252788713814665</c:v>
                      </c:pt>
                      <c:pt idx="808">
                        <c:v>0.48241229480652631</c:v>
                      </c:pt>
                      <c:pt idx="809">
                        <c:v>0.48228791589564435</c:v>
                      </c:pt>
                      <c:pt idx="810">
                        <c:v>0.48218111014328568</c:v>
                      </c:pt>
                      <c:pt idx="811">
                        <c:v>0.48205106877021281</c:v>
                      </c:pt>
                      <c:pt idx="812">
                        <c:v>0.48189544868862255</c:v>
                      </c:pt>
                      <c:pt idx="813">
                        <c:v>0.48166504505464958</c:v>
                      </c:pt>
                      <c:pt idx="814">
                        <c:v>0.48078013889433979</c:v>
                      </c:pt>
                      <c:pt idx="815">
                        <c:v>0.48038903848853653</c:v>
                      </c:pt>
                      <c:pt idx="816">
                        <c:v>0.48027598450203612</c:v>
                      </c:pt>
                      <c:pt idx="817">
                        <c:v>0.48000555311809334</c:v>
                      </c:pt>
                      <c:pt idx="818">
                        <c:v>0.47919172062114468</c:v>
                      </c:pt>
                      <c:pt idx="819">
                        <c:v>0.47892285129573731</c:v>
                      </c:pt>
                      <c:pt idx="820">
                        <c:v>0.47821016208895645</c:v>
                      </c:pt>
                      <c:pt idx="821">
                        <c:v>0.47898162374813208</c:v>
                      </c:pt>
                      <c:pt idx="822">
                        <c:v>0.48032655614712011</c:v>
                      </c:pt>
                      <c:pt idx="823">
                        <c:v>0.48061221760178324</c:v>
                      </c:pt>
                      <c:pt idx="824">
                        <c:v>0.48050092093113517</c:v>
                      </c:pt>
                      <c:pt idx="825">
                        <c:v>0.4809213099344774</c:v>
                      </c:pt>
                      <c:pt idx="826">
                        <c:v>0.48162657936321501</c:v>
                      </c:pt>
                      <c:pt idx="827">
                        <c:v>0.48333332357046743</c:v>
                      </c:pt>
                      <c:pt idx="828">
                        <c:v>0.48372657180675693</c:v>
                      </c:pt>
                      <c:pt idx="829">
                        <c:v>0.48469563387066184</c:v>
                      </c:pt>
                      <c:pt idx="830">
                        <c:v>0.48692117676898722</c:v>
                      </c:pt>
                      <c:pt idx="831">
                        <c:v>0.4886769305627881</c:v>
                      </c:pt>
                      <c:pt idx="832">
                        <c:v>0.49077731352096382</c:v>
                      </c:pt>
                      <c:pt idx="833">
                        <c:v>0.49247761423675768</c:v>
                      </c:pt>
                      <c:pt idx="834">
                        <c:v>0.49489568084957236</c:v>
                      </c:pt>
                      <c:pt idx="835">
                        <c:v>0.4977577626010774</c:v>
                      </c:pt>
                      <c:pt idx="836">
                        <c:v>0.50050288521974351</c:v>
                      </c:pt>
                      <c:pt idx="837">
                        <c:v>0.50260658755230692</c:v>
                      </c:pt>
                      <c:pt idx="838">
                        <c:v>0.5053567868612131</c:v>
                      </c:pt>
                      <c:pt idx="839">
                        <c:v>0.50921839081806364</c:v>
                      </c:pt>
                      <c:pt idx="840">
                        <c:v>0.51367221021715148</c:v>
                      </c:pt>
                      <c:pt idx="841">
                        <c:v>0.51636793273463533</c:v>
                      </c:pt>
                      <c:pt idx="842">
                        <c:v>0.52010105737694834</c:v>
                      </c:pt>
                      <c:pt idx="843">
                        <c:v>0.52330308211722187</c:v>
                      </c:pt>
                      <c:pt idx="844">
                        <c:v>0.52771218759073357</c:v>
                      </c:pt>
                      <c:pt idx="845">
                        <c:v>0.53220056753491729</c:v>
                      </c:pt>
                      <c:pt idx="846">
                        <c:v>0.53618323102826215</c:v>
                      </c:pt>
                      <c:pt idx="847">
                        <c:v>0.54023657767033406</c:v>
                      </c:pt>
                      <c:pt idx="848">
                        <c:v>0.54447776185128938</c:v>
                      </c:pt>
                      <c:pt idx="849">
                        <c:v>0.54734335823449898</c:v>
                      </c:pt>
                      <c:pt idx="850">
                        <c:v>0.5508822018464703</c:v>
                      </c:pt>
                      <c:pt idx="851">
                        <c:v>0.55496698491656737</c:v>
                      </c:pt>
                      <c:pt idx="852">
                        <c:v>0.55905001067081239</c:v>
                      </c:pt>
                      <c:pt idx="853">
                        <c:v>0.56286299555574815</c:v>
                      </c:pt>
                      <c:pt idx="854">
                        <c:v>0.5672240677292959</c:v>
                      </c:pt>
                      <c:pt idx="855">
                        <c:v>0.57139925493712995</c:v>
                      </c:pt>
                      <c:pt idx="856">
                        <c:v>0.57695159200124502</c:v>
                      </c:pt>
                      <c:pt idx="857">
                        <c:v>0.58202632966815815</c:v>
                      </c:pt>
                      <c:pt idx="858">
                        <c:v>0.58498154915983713</c:v>
                      </c:pt>
                      <c:pt idx="859">
                        <c:v>0.58967592557337789</c:v>
                      </c:pt>
                      <c:pt idx="860">
                        <c:v>0.59407975909933253</c:v>
                      </c:pt>
                      <c:pt idx="861">
                        <c:v>0.59783904822211387</c:v>
                      </c:pt>
                      <c:pt idx="862">
                        <c:v>0.60306120516330652</c:v>
                      </c:pt>
                      <c:pt idx="863">
                        <c:v>0.60838899631295618</c:v>
                      </c:pt>
                      <c:pt idx="864">
                        <c:v>0.61351215779446699</c:v>
                      </c:pt>
                      <c:pt idx="865">
                        <c:v>0.62056680465501235</c:v>
                      </c:pt>
                      <c:pt idx="866">
                        <c:v>0.6269114959112142</c:v>
                      </c:pt>
                      <c:pt idx="867">
                        <c:v>0.63282213015188871</c:v>
                      </c:pt>
                      <c:pt idx="868">
                        <c:v>0.63841976691353042</c:v>
                      </c:pt>
                      <c:pt idx="869">
                        <c:v>0.6429100994308834</c:v>
                      </c:pt>
                      <c:pt idx="870">
                        <c:v>0.64829588200366028</c:v>
                      </c:pt>
                      <c:pt idx="871">
                        <c:v>0.6553468189751841</c:v>
                      </c:pt>
                      <c:pt idx="872">
                        <c:v>0.66090228015636976</c:v>
                      </c:pt>
                      <c:pt idx="873">
                        <c:v>0.66784074891334411</c:v>
                      </c:pt>
                      <c:pt idx="874">
                        <c:v>0.67578908851346098</c:v>
                      </c:pt>
                      <c:pt idx="875">
                        <c:v>0.68401137412922552</c:v>
                      </c:pt>
                      <c:pt idx="876">
                        <c:v>0.69274093825436445</c:v>
                      </c:pt>
                      <c:pt idx="877">
                        <c:v>0.70100930459692357</c:v>
                      </c:pt>
                      <c:pt idx="878">
                        <c:v>0.70844079807913651</c:v>
                      </c:pt>
                      <c:pt idx="879">
                        <c:v>0.71653694746816654</c:v>
                      </c:pt>
                      <c:pt idx="880">
                        <c:v>0.72405591622836285</c:v>
                      </c:pt>
                      <c:pt idx="881">
                        <c:v>0.73200620840164898</c:v>
                      </c:pt>
                      <c:pt idx="882">
                        <c:v>0.74005998695290598</c:v>
                      </c:pt>
                      <c:pt idx="883">
                        <c:v>0.7491548775180138</c:v>
                      </c:pt>
                      <c:pt idx="884">
                        <c:v>0.75708017675473349</c:v>
                      </c:pt>
                      <c:pt idx="885">
                        <c:v>0.76560179183734589</c:v>
                      </c:pt>
                      <c:pt idx="886">
                        <c:v>0.77336522275833364</c:v>
                      </c:pt>
                      <c:pt idx="887">
                        <c:v>0.78128974096578552</c:v>
                      </c:pt>
                      <c:pt idx="888">
                        <c:v>0.7894731703754817</c:v>
                      </c:pt>
                      <c:pt idx="889">
                        <c:v>0.79719052056967499</c:v>
                      </c:pt>
                      <c:pt idx="890">
                        <c:v>0.80545146713419069</c:v>
                      </c:pt>
                      <c:pt idx="891">
                        <c:v>0.81387174366931836</c:v>
                      </c:pt>
                      <c:pt idx="892">
                        <c:v>0.82048686630946288</c:v>
                      </c:pt>
                      <c:pt idx="893">
                        <c:v>0.82825947432434621</c:v>
                      </c:pt>
                      <c:pt idx="894">
                        <c:v>0.83584717366010042</c:v>
                      </c:pt>
                      <c:pt idx="895">
                        <c:v>0.84107753140860364</c:v>
                      </c:pt>
                      <c:pt idx="896">
                        <c:v>0.84922581450125312</c:v>
                      </c:pt>
                      <c:pt idx="897">
                        <c:v>0.85588467478038921</c:v>
                      </c:pt>
                      <c:pt idx="898">
                        <c:v>0.86343117482227205</c:v>
                      </c:pt>
                      <c:pt idx="899">
                        <c:v>0.87167279091241212</c:v>
                      </c:pt>
                      <c:pt idx="900">
                        <c:v>0.87986813101844075</c:v>
                      </c:pt>
                      <c:pt idx="901">
                        <c:v>0.88651137071222252</c:v>
                      </c:pt>
                      <c:pt idx="902">
                        <c:v>0.89484768660107195</c:v>
                      </c:pt>
                      <c:pt idx="903">
                        <c:v>0.90095748330501124</c:v>
                      </c:pt>
                      <c:pt idx="904">
                        <c:v>0.906057604423125</c:v>
                      </c:pt>
                      <c:pt idx="905">
                        <c:v>0.91125886883140639</c:v>
                      </c:pt>
                      <c:pt idx="906">
                        <c:v>0.9177617185143182</c:v>
                      </c:pt>
                      <c:pt idx="907">
                        <c:v>0.9228632064336505</c:v>
                      </c:pt>
                      <c:pt idx="908">
                        <c:v>0.92855964339765695</c:v>
                      </c:pt>
                      <c:pt idx="909">
                        <c:v>0.9345624390919206</c:v>
                      </c:pt>
                      <c:pt idx="910">
                        <c:v>0.93919960511160228</c:v>
                      </c:pt>
                      <c:pt idx="911">
                        <c:v>0.94530608244115377</c:v>
                      </c:pt>
                      <c:pt idx="912">
                        <c:v>0.95101579690271121</c:v>
                      </c:pt>
                      <c:pt idx="913">
                        <c:v>0.95513572628985521</c:v>
                      </c:pt>
                      <c:pt idx="914">
                        <c:v>0.95974087010956077</c:v>
                      </c:pt>
                      <c:pt idx="915">
                        <c:v>0.96418199778304847</c:v>
                      </c:pt>
                      <c:pt idx="916">
                        <c:v>0.96740413402696546</c:v>
                      </c:pt>
                      <c:pt idx="917">
                        <c:v>0.97104099681203371</c:v>
                      </c:pt>
                      <c:pt idx="918">
                        <c:v>0.97411727584020691</c:v>
                      </c:pt>
                      <c:pt idx="919">
                        <c:v>0.9767200558748339</c:v>
                      </c:pt>
                      <c:pt idx="920">
                        <c:v>0.97901608666456974</c:v>
                      </c:pt>
                      <c:pt idx="921">
                        <c:v>0.98257640858140272</c:v>
                      </c:pt>
                      <c:pt idx="922">
                        <c:v>0.98492672090524425</c:v>
                      </c:pt>
                      <c:pt idx="923">
                        <c:v>0.98789873252617866</c:v>
                      </c:pt>
                      <c:pt idx="924">
                        <c:v>0.99039158269137606</c:v>
                      </c:pt>
                      <c:pt idx="925">
                        <c:v>0.9922469177168094</c:v>
                      </c:pt>
                      <c:pt idx="926">
                        <c:v>0.99377851611077883</c:v>
                      </c:pt>
                      <c:pt idx="927">
                        <c:v>0.99720957768380702</c:v>
                      </c:pt>
                      <c:pt idx="928">
                        <c:v>0.9977037739529474</c:v>
                      </c:pt>
                      <c:pt idx="929">
                        <c:v>0.99965263723318809</c:v>
                      </c:pt>
                      <c:pt idx="930">
                        <c:v>1</c:v>
                      </c:pt>
                      <c:pt idx="931">
                        <c:v>1.0009153663017503</c:v>
                      </c:pt>
                      <c:pt idx="932">
                        <c:v>1.0012615575246604</c:v>
                      </c:pt>
                      <c:pt idx="933">
                        <c:v>1.0013427845685017</c:v>
                      </c:pt>
                      <c:pt idx="934">
                        <c:v>0.99859746669251881</c:v>
                      </c:pt>
                      <c:pt idx="935">
                        <c:v>0.99809409332948285</c:v>
                      </c:pt>
                      <c:pt idx="936">
                        <c:v>0.99717657919724656</c:v>
                      </c:pt>
                      <c:pt idx="937">
                        <c:v>0.99596461703108508</c:v>
                      </c:pt>
                      <c:pt idx="938">
                        <c:v>0.99506526182932276</c:v>
                      </c:pt>
                      <c:pt idx="939">
                        <c:v>0.99555086677651849</c:v>
                      </c:pt>
                      <c:pt idx="940">
                        <c:v>0.99496821894281051</c:v>
                      </c:pt>
                      <c:pt idx="941">
                        <c:v>0.99668531178785991</c:v>
                      </c:pt>
                      <c:pt idx="942">
                        <c:v>0.99620244044310124</c:v>
                      </c:pt>
                      <c:pt idx="943">
                        <c:v>0.99543605547416592</c:v>
                      </c:pt>
                      <c:pt idx="944">
                        <c:v>0.9957185928117579</c:v>
                      </c:pt>
                      <c:pt idx="945">
                        <c:v>0.99546612510097243</c:v>
                      </c:pt>
                      <c:pt idx="946">
                        <c:v>0.99409366142029776</c:v>
                      </c:pt>
                      <c:pt idx="947">
                        <c:v>0.99409151358981163</c:v>
                      </c:pt>
                      <c:pt idx="948">
                        <c:v>0.9907287920777077</c:v>
                      </c:pt>
                      <c:pt idx="949">
                        <c:v>0.98902556250215989</c:v>
                      </c:pt>
                      <c:pt idx="950">
                        <c:v>0.98646007661506596</c:v>
                      </c:pt>
                      <c:pt idx="951">
                        <c:v>0.98397191262547479</c:v>
                      </c:pt>
                      <c:pt idx="952">
                        <c:v>0.98079624762298612</c:v>
                      </c:pt>
                      <c:pt idx="953">
                        <c:v>0.97768560330703402</c:v>
                      </c:pt>
                      <c:pt idx="954">
                        <c:v>0.97225198269161051</c:v>
                      </c:pt>
                      <c:pt idx="955">
                        <c:v>0.96916769811344317</c:v>
                      </c:pt>
                      <c:pt idx="956">
                        <c:v>0.96407187265630201</c:v>
                      </c:pt>
                      <c:pt idx="957">
                        <c:v>0.96041157899320251</c:v>
                      </c:pt>
                      <c:pt idx="958">
                        <c:v>0.95512615868132567</c:v>
                      </c:pt>
                      <c:pt idx="959">
                        <c:v>0.95002154664492289</c:v>
                      </c:pt>
                      <c:pt idx="960">
                        <c:v>0.94459905569656388</c:v>
                      </c:pt>
                      <c:pt idx="961">
                        <c:v>0.93872376303025284</c:v>
                      </c:pt>
                      <c:pt idx="962">
                        <c:v>0.9313289779236219</c:v>
                      </c:pt>
                      <c:pt idx="963">
                        <c:v>0.92584712875091746</c:v>
                      </c:pt>
                      <c:pt idx="964">
                        <c:v>0.91887292790494557</c:v>
                      </c:pt>
                      <c:pt idx="965">
                        <c:v>0.91105892533887378</c:v>
                      </c:pt>
                      <c:pt idx="966">
                        <c:v>0.90283234406213719</c:v>
                      </c:pt>
                      <c:pt idx="967">
                        <c:v>0.8935527400752169</c:v>
                      </c:pt>
                      <c:pt idx="968">
                        <c:v>0.88485226929030014</c:v>
                      </c:pt>
                      <c:pt idx="969">
                        <c:v>0.8792917314188744</c:v>
                      </c:pt>
                      <c:pt idx="970">
                        <c:v>0.86988716274912148</c:v>
                      </c:pt>
                      <c:pt idx="971">
                        <c:v>0.86066223081094073</c:v>
                      </c:pt>
                      <c:pt idx="972">
                        <c:v>0.85291461573262406</c:v>
                      </c:pt>
                      <c:pt idx="973">
                        <c:v>0.84494323576910968</c:v>
                      </c:pt>
                      <c:pt idx="974">
                        <c:v>0.83617208183546565</c:v>
                      </c:pt>
                      <c:pt idx="975">
                        <c:v>0.82946635980026728</c:v>
                      </c:pt>
                      <c:pt idx="976">
                        <c:v>0.82144206510386597</c:v>
                      </c:pt>
                      <c:pt idx="977">
                        <c:v>0.8157303980691395</c:v>
                      </c:pt>
                      <c:pt idx="978">
                        <c:v>0.80756805644967145</c:v>
                      </c:pt>
                      <c:pt idx="979">
                        <c:v>0.79914699888527585</c:v>
                      </c:pt>
                      <c:pt idx="980">
                        <c:v>0.79032976422483714</c:v>
                      </c:pt>
                      <c:pt idx="981">
                        <c:v>0.78233671069914423</c:v>
                      </c:pt>
                      <c:pt idx="982">
                        <c:v>0.77397383981519274</c:v>
                      </c:pt>
                      <c:pt idx="983">
                        <c:v>0.76369237053512418</c:v>
                      </c:pt>
                      <c:pt idx="984">
                        <c:v>0.75359815302198763</c:v>
                      </c:pt>
                      <c:pt idx="985">
                        <c:v>0.74434490877285253</c:v>
                      </c:pt>
                      <c:pt idx="986">
                        <c:v>0.73465585019233826</c:v>
                      </c:pt>
                      <c:pt idx="987">
                        <c:v>0.724025846601556</c:v>
                      </c:pt>
                      <c:pt idx="988">
                        <c:v>0.71474585210000208</c:v>
                      </c:pt>
                      <c:pt idx="989">
                        <c:v>0.70442005940899122</c:v>
                      </c:pt>
                      <c:pt idx="990">
                        <c:v>0.69597693776778324</c:v>
                      </c:pt>
                      <c:pt idx="991">
                        <c:v>0.68542464658913771</c:v>
                      </c:pt>
                      <c:pt idx="992">
                        <c:v>0.67651759356291308</c:v>
                      </c:pt>
                      <c:pt idx="993">
                        <c:v>0.66727704103937802</c:v>
                      </c:pt>
                      <c:pt idx="994">
                        <c:v>0.65935662323558164</c:v>
                      </c:pt>
                      <c:pt idx="995">
                        <c:v>0.65017367162054018</c:v>
                      </c:pt>
                      <c:pt idx="996">
                        <c:v>0.6413503839832766</c:v>
                      </c:pt>
                      <c:pt idx="997">
                        <c:v>0.62693395050266054</c:v>
                      </c:pt>
                      <c:pt idx="998">
                        <c:v>0.61606046103767154</c:v>
                      </c:pt>
                      <c:pt idx="999">
                        <c:v>0.60428546854043408</c:v>
                      </c:pt>
                      <c:pt idx="1000">
                        <c:v>0.59279652801249338</c:v>
                      </c:pt>
                      <c:pt idx="1001">
                        <c:v>0.57971350674916688</c:v>
                      </c:pt>
                      <c:pt idx="1002">
                        <c:v>0.56769912878137752</c:v>
                      </c:pt>
                      <c:pt idx="1003">
                        <c:v>0.5553856166040575</c:v>
                      </c:pt>
                      <c:pt idx="1004">
                        <c:v>0.54484328354857525</c:v>
                      </c:pt>
                      <c:pt idx="1005">
                        <c:v>0.5340568788469352</c:v>
                      </c:pt>
                      <c:pt idx="1006">
                        <c:v>0.52527244741574008</c:v>
                      </c:pt>
                      <c:pt idx="1007">
                        <c:v>0.51634001093831483</c:v>
                      </c:pt>
                      <c:pt idx="1008">
                        <c:v>0.50709770109892771</c:v>
                      </c:pt>
                      <c:pt idx="1009">
                        <c:v>0.49438254462069015</c:v>
                      </c:pt>
                      <c:pt idx="1010">
                        <c:v>0.4839677145931609</c:v>
                      </c:pt>
                      <c:pt idx="1011">
                        <c:v>0.47419879577002355</c:v>
                      </c:pt>
                      <c:pt idx="1012">
                        <c:v>0.46459682195285817</c:v>
                      </c:pt>
                      <c:pt idx="1013">
                        <c:v>0.45224054842313116</c:v>
                      </c:pt>
                      <c:pt idx="1014">
                        <c:v>0.44127880265089142</c:v>
                      </c:pt>
                      <c:pt idx="1015">
                        <c:v>0.43292901400717404</c:v>
                      </c:pt>
                      <c:pt idx="1016">
                        <c:v>0.42605146553308076</c:v>
                      </c:pt>
                      <c:pt idx="1017">
                        <c:v>0.41403357293358689</c:v>
                      </c:pt>
                      <c:pt idx="1018">
                        <c:v>0.40377045784130927</c:v>
                      </c:pt>
                      <c:pt idx="1019">
                        <c:v>0.39447249966659809</c:v>
                      </c:pt>
                      <c:pt idx="1020">
                        <c:v>0.38838671961264065</c:v>
                      </c:pt>
                      <c:pt idx="1021">
                        <c:v>0.3823208558050098</c:v>
                      </c:pt>
                      <c:pt idx="1022">
                        <c:v>0.37171447834957577</c:v>
                      </c:pt>
                      <c:pt idx="1023">
                        <c:v>0.36138438999759237</c:v>
                      </c:pt>
                      <c:pt idx="1024">
                        <c:v>0.35514494243521411</c:v>
                      </c:pt>
                      <c:pt idx="1025">
                        <c:v>0.34997218559520382</c:v>
                      </c:pt>
                      <c:pt idx="1026">
                        <c:v>0.34207832278650935</c:v>
                      </c:pt>
                      <c:pt idx="1027">
                        <c:v>0.33198234795752057</c:v>
                      </c:pt>
                      <c:pt idx="1028">
                        <c:v>0.31964579541680299</c:v>
                      </c:pt>
                      <c:pt idx="1029">
                        <c:v>0.31260481656844247</c:v>
                      </c:pt>
                      <c:pt idx="1030">
                        <c:v>0.30913860867836762</c:v>
                      </c:pt>
                      <c:pt idx="1031">
                        <c:v>0.30317095930115057</c:v>
                      </c:pt>
                      <c:pt idx="1032">
                        <c:v>0.29735190074211437</c:v>
                      </c:pt>
                      <c:pt idx="1033">
                        <c:v>0.29259172261276928</c:v>
                      </c:pt>
                      <c:pt idx="1034">
                        <c:v>0.28732817112038839</c:v>
                      </c:pt>
                      <c:pt idx="1035">
                        <c:v>0.27942591224706603</c:v>
                      </c:pt>
                      <c:pt idx="1036">
                        <c:v>0.27345006206253819</c:v>
                      </c:pt>
                      <c:pt idx="1037">
                        <c:v>0.2657319308390772</c:v>
                      </c:pt>
                      <c:pt idx="1038">
                        <c:v>0.25777519517433251</c:v>
                      </c:pt>
                      <c:pt idx="1039">
                        <c:v>0.24821871631201098</c:v>
                      </c:pt>
                      <c:pt idx="1040">
                        <c:v>0.24116387419414853</c:v>
                      </c:pt>
                      <c:pt idx="1041">
                        <c:v>0.23179757595851322</c:v>
                      </c:pt>
                      <c:pt idx="1042">
                        <c:v>0.22838135394157147</c:v>
                      </c:pt>
                      <c:pt idx="1043">
                        <c:v>0.22624328632122906</c:v>
                      </c:pt>
                      <c:pt idx="1044">
                        <c:v>0.21797726306647311</c:v>
                      </c:pt>
                      <c:pt idx="1045">
                        <c:v>0.2156156258182502</c:v>
                      </c:pt>
                      <c:pt idx="1046">
                        <c:v>0.2088218427331181</c:v>
                      </c:pt>
                      <c:pt idx="1047">
                        <c:v>0.20484074129830879</c:v>
                      </c:pt>
                      <c:pt idx="1048">
                        <c:v>0.2000651378409265</c:v>
                      </c:pt>
                      <c:pt idx="1049">
                        <c:v>0.19827716658983285</c:v>
                      </c:pt>
                      <c:pt idx="1050">
                        <c:v>0.19168215545333178</c:v>
                      </c:pt>
                      <c:pt idx="1051">
                        <c:v>0.19132581084994141</c:v>
                      </c:pt>
                      <c:pt idx="1052">
                        <c:v>0.18553779820429653</c:v>
                      </c:pt>
                      <c:pt idx="1053">
                        <c:v>0.18871600155190513</c:v>
                      </c:pt>
                      <c:pt idx="1054">
                        <c:v>0.18451718820872301</c:v>
                      </c:pt>
                      <c:pt idx="1055">
                        <c:v>0.17805436627578097</c:v>
                      </c:pt>
                      <c:pt idx="1056">
                        <c:v>0.16956731173826459</c:v>
                      </c:pt>
                      <c:pt idx="1057">
                        <c:v>0.1650431997050833</c:v>
                      </c:pt>
                      <c:pt idx="1058">
                        <c:v>0.15707162448425216</c:v>
                      </c:pt>
                      <c:pt idx="1059">
                        <c:v>0.15233585351952286</c:v>
                      </c:pt>
                      <c:pt idx="1060">
                        <c:v>0.14744309567198485</c:v>
                      </c:pt>
                      <c:pt idx="1061">
                        <c:v>0.14267666930849815</c:v>
                      </c:pt>
                      <c:pt idx="1062">
                        <c:v>0.14293440896684076</c:v>
                      </c:pt>
                      <c:pt idx="1063">
                        <c:v>0.14125090038030266</c:v>
                      </c:pt>
                      <c:pt idx="1064">
                        <c:v>0.13510205221297802</c:v>
                      </c:pt>
                      <c:pt idx="1065">
                        <c:v>0.13159835491805333</c:v>
                      </c:pt>
                      <c:pt idx="1066">
                        <c:v>0.12732065761883307</c:v>
                      </c:pt>
                      <c:pt idx="1067">
                        <c:v>0.1221014295373944</c:v>
                      </c:pt>
                      <c:pt idx="1068">
                        <c:v>0.11896130136658631</c:v>
                      </c:pt>
                      <c:pt idx="1069">
                        <c:v>0.11357258993405572</c:v>
                      </c:pt>
                      <c:pt idx="1070">
                        <c:v>0.11290930082845722</c:v>
                      </c:pt>
                      <c:pt idx="1071">
                        <c:v>0.10961804349434837</c:v>
                      </c:pt>
                      <c:pt idx="1072">
                        <c:v>0.10479557828090379</c:v>
                      </c:pt>
                      <c:pt idx="1073">
                        <c:v>0.1060696322738475</c:v>
                      </c:pt>
                      <c:pt idx="1074">
                        <c:v>0.10131003991645328</c:v>
                      </c:pt>
                      <c:pt idx="1075">
                        <c:v>9.5544872376888801E-2</c:v>
                      </c:pt>
                      <c:pt idx="1076">
                        <c:v>9.4040610007288944E-2</c:v>
                      </c:pt>
                      <c:pt idx="1077">
                        <c:v>9.0254375374771892E-2</c:v>
                      </c:pt>
                      <c:pt idx="1078">
                        <c:v>8.9180460131677519E-2</c:v>
                      </c:pt>
                      <c:pt idx="1079">
                        <c:v>9.8296243229696489E-2</c:v>
                      </c:pt>
                      <c:pt idx="1080">
                        <c:v>9.3339245724889816E-2</c:v>
                      </c:pt>
                      <c:pt idx="1081">
                        <c:v>8.8270951549435095E-2</c:v>
                      </c:pt>
                      <c:pt idx="1082">
                        <c:v>8.5387586750385089E-2</c:v>
                      </c:pt>
                      <c:pt idx="1083">
                        <c:v>8.1474434861866118E-2</c:v>
                      </c:pt>
                      <c:pt idx="1084">
                        <c:v>8.1086068058499772E-2</c:v>
                      </c:pt>
                      <c:pt idx="1085">
                        <c:v>7.6772443412965033E-2</c:v>
                      </c:pt>
                      <c:pt idx="1086">
                        <c:v>6.8264105827903654E-2</c:v>
                      </c:pt>
                      <c:pt idx="1087">
                        <c:v>6.8772751138496527E-2</c:v>
                      </c:pt>
                      <c:pt idx="1088">
                        <c:v>6.873369967511124E-2</c:v>
                      </c:pt>
                      <c:pt idx="1089">
                        <c:v>7.2710895963582045E-2</c:v>
                      </c:pt>
                      <c:pt idx="1090">
                        <c:v>7.096256194782441E-2</c:v>
                      </c:pt>
                      <c:pt idx="1091">
                        <c:v>6.5973346985724921E-2</c:v>
                      </c:pt>
                      <c:pt idx="1092">
                        <c:v>6.6641322266929634E-2</c:v>
                      </c:pt>
                      <c:pt idx="1093">
                        <c:v>6.0391721324070988E-2</c:v>
                      </c:pt>
                      <c:pt idx="1094">
                        <c:v>5.7328719793448946E-2</c:v>
                      </c:pt>
                      <c:pt idx="1095">
                        <c:v>5.8123221816021788E-2</c:v>
                      </c:pt>
                      <c:pt idx="1096">
                        <c:v>5.2426784852015351E-2</c:v>
                      </c:pt>
                      <c:pt idx="1097">
                        <c:v>5.7997280846604396E-2</c:v>
                      </c:pt>
                      <c:pt idx="1098">
                        <c:v>5.8791197097226626E-2</c:v>
                      </c:pt>
                      <c:pt idx="1099">
                        <c:v>6.008009064625678E-2</c:v>
                      </c:pt>
                      <c:pt idx="1100">
                        <c:v>6.5129054347335819E-2</c:v>
                      </c:pt>
                      <c:pt idx="1101">
                        <c:v>6.2376707207943326E-2</c:v>
                      </c:pt>
                      <c:pt idx="1102">
                        <c:v>5.9450581056486491E-2</c:v>
                      </c:pt>
                      <c:pt idx="1103">
                        <c:v>5.247598969588075E-2</c:v>
                      </c:pt>
                      <c:pt idx="1104">
                        <c:v>4.0649058752340858E-2</c:v>
                      </c:pt>
                      <c:pt idx="1105">
                        <c:v>4.100169346670967E-2</c:v>
                      </c:pt>
                      <c:pt idx="1106">
                        <c:v>3.6538892231043216E-2</c:v>
                      </c:pt>
                      <c:pt idx="1107">
                        <c:v>2.9790018328804235E-2</c:v>
                      </c:pt>
                      <c:pt idx="1108">
                        <c:v>2.4798265021584689E-2</c:v>
                      </c:pt>
                      <c:pt idx="1109">
                        <c:v>1.7057093434726497E-2</c:v>
                      </c:pt>
                      <c:pt idx="1110">
                        <c:v>1.9807683258266626E-2</c:v>
                      </c:pt>
                      <c:pt idx="1111">
                        <c:v>2.4968529401944318E-2</c:v>
                      </c:pt>
                      <c:pt idx="1112">
                        <c:v>2.1015154506138577E-2</c:v>
                      </c:pt>
                      <c:pt idx="1113">
                        <c:v>1.8955775584517335E-2</c:v>
                      </c:pt>
                      <c:pt idx="1114">
                        <c:v>2.1814733218951537E-2</c:v>
                      </c:pt>
                      <c:pt idx="1115">
                        <c:v>2.3118661581385092E-2</c:v>
                      </c:pt>
                      <c:pt idx="1116">
                        <c:v>2.4848836666668525E-2</c:v>
                      </c:pt>
                      <c:pt idx="1117">
                        <c:v>2.4320079852432262E-2</c:v>
                      </c:pt>
                      <c:pt idx="1118">
                        <c:v>2.57185127562581E-2</c:v>
                      </c:pt>
                      <c:pt idx="1119">
                        <c:v>2.3228005678863684E-2</c:v>
                      </c:pt>
                      <c:pt idx="1120">
                        <c:v>1.9182274072151798E-2</c:v>
                      </c:pt>
                      <c:pt idx="1121">
                        <c:v>9.3852381953770849E-3</c:v>
                      </c:pt>
                      <c:pt idx="1122">
                        <c:v>7.5763744113723306E-3</c:v>
                      </c:pt>
                      <c:pt idx="1123">
                        <c:v>9.1208597882589532E-3</c:v>
                      </c:pt>
                      <c:pt idx="1124">
                        <c:v>6.0275933735124754E-4</c:v>
                      </c:pt>
                      <c:pt idx="1125">
                        <c:v>-3.2500580402375634E-3</c:v>
                      </c:pt>
                      <c:pt idx="1126">
                        <c:v>-6.7330580595680147E-3</c:v>
                      </c:pt>
                      <c:pt idx="1127">
                        <c:v>1.41542029039829E-3</c:v>
                      </c:pt>
                      <c:pt idx="1128">
                        <c:v>9.6626988427293004E-3</c:v>
                      </c:pt>
                      <c:pt idx="1129">
                        <c:v>8.209593890164164E-3</c:v>
                      </c:pt>
                      <c:pt idx="1130">
                        <c:v>1.7796142379292341E-2</c:v>
                      </c:pt>
                      <c:pt idx="1131">
                        <c:v>2.3025328583894288E-2</c:v>
                      </c:pt>
                      <c:pt idx="1132">
                        <c:v>2.4050624755074006E-2</c:v>
                      </c:pt>
                      <c:pt idx="1133">
                        <c:v>2.1756351281190561E-2</c:v>
                      </c:pt>
                      <c:pt idx="1134">
                        <c:v>1.8474075783660324E-2</c:v>
                      </c:pt>
                      <c:pt idx="1135">
                        <c:v>1.9021382043004575E-2</c:v>
                      </c:pt>
                      <c:pt idx="1136">
                        <c:v>1.6722617650831884E-2</c:v>
                      </c:pt>
                      <c:pt idx="1137">
                        <c:v>4.2171675309731326E-3</c:v>
                      </c:pt>
                      <c:pt idx="1138">
                        <c:v>4.2696917492262869E-3</c:v>
                      </c:pt>
                      <c:pt idx="1139">
                        <c:v>2.6365595504550632E-3</c:v>
                      </c:pt>
                      <c:pt idx="1140">
                        <c:v>2.7960847783838456E-3</c:v>
                      </c:pt>
                      <c:pt idx="1141">
                        <c:v>-3.62709991922205E-3</c:v>
                      </c:pt>
                      <c:pt idx="1142">
                        <c:v>-7.3543668420273829E-3</c:v>
                      </c:pt>
                      <c:pt idx="1143">
                        <c:v>-5.084695790076566E-3</c:v>
                      </c:pt>
                      <c:pt idx="1144">
                        <c:v>2.4188476420824003E-3</c:v>
                      </c:pt>
                      <c:pt idx="1145">
                        <c:v>6.0135348466946814E-3</c:v>
                      </c:pt>
                      <c:pt idx="1146">
                        <c:v>4.9253658194646074E-3</c:v>
                      </c:pt>
                      <c:pt idx="1147">
                        <c:v>1.5979858817244362E-2</c:v>
                      </c:pt>
                      <c:pt idx="1148">
                        <c:v>1.856369889212945E-2</c:v>
                      </c:pt>
                      <c:pt idx="1149">
                        <c:v>1.8697840668857765E-2</c:v>
                      </c:pt>
                      <c:pt idx="1150">
                        <c:v>1.6032383035497519E-2</c:v>
                      </c:pt>
                      <c:pt idx="1151">
                        <c:v>8.9958951054262166E-3</c:v>
                      </c:pt>
                      <c:pt idx="1152">
                        <c:v>8.9127154884156533E-3</c:v>
                      </c:pt>
                      <c:pt idx="1153">
                        <c:v>7.9922724964252827E-3</c:v>
                      </c:pt>
                      <c:pt idx="1154">
                        <c:v>0</c:v>
                      </c:pt>
                      <c:pt idx="1155">
                        <c:v>5.3545414020684662E-3</c:v>
                      </c:pt>
                      <c:pt idx="1156">
                        <c:v>-8.3039031742396258E-3</c:v>
                      </c:pt>
                      <c:pt idx="1157">
                        <c:v>-1.0631370392000542E-2</c:v>
                      </c:pt>
                      <c:pt idx="1158">
                        <c:v>-1.044216605189901E-2</c:v>
                      </c:pt>
                      <c:pt idx="1159">
                        <c:v>-1.719728818827973E-2</c:v>
                      </c:pt>
                      <c:pt idx="1160">
                        <c:v>-2.3906915369816463E-2</c:v>
                      </c:pt>
                      <c:pt idx="1161">
                        <c:v>-3.0745021865890652E-2</c:v>
                      </c:pt>
                      <c:pt idx="1162">
                        <c:v>-2.8121935070303451E-2</c:v>
                      </c:pt>
                      <c:pt idx="1163">
                        <c:v>-1.4027090390665105E-2</c:v>
                      </c:pt>
                      <c:pt idx="1164">
                        <c:v>-7.6134733015884365E-3</c:v>
                      </c:pt>
                      <c:pt idx="1165">
                        <c:v>-8.837736678716011E-3</c:v>
                      </c:pt>
                      <c:pt idx="1166">
                        <c:v>-4.5967477550778145E-3</c:v>
                      </c:pt>
                      <c:pt idx="1167">
                        <c:v>-7.7124687612701017E-3</c:v>
                      </c:pt>
                      <c:pt idx="1168">
                        <c:v>-8.1672230523912488E-3</c:v>
                      </c:pt>
                      <c:pt idx="1169">
                        <c:v>-2.9049602583020084E-2</c:v>
                      </c:pt>
                      <c:pt idx="1170">
                        <c:v>-2.5186241310317253E-2</c:v>
                      </c:pt>
                      <c:pt idx="1171">
                        <c:v>-1.7666296263536579E-2</c:v>
                      </c:pt>
                      <c:pt idx="1172">
                        <c:v>-2.410217268674264E-2</c:v>
                      </c:pt>
                      <c:pt idx="1173">
                        <c:v>-2.7686901768191774E-2</c:v>
                      </c:pt>
                      <c:pt idx="1174">
                        <c:v>-2.3541784187164305E-2</c:v>
                      </c:pt>
                      <c:pt idx="1175">
                        <c:v>-2.2150185289430944E-2</c:v>
                      </c:pt>
                      <c:pt idx="1176">
                        <c:v>-4.9849193011272004E-3</c:v>
                      </c:pt>
                      <c:pt idx="1177">
                        <c:v>-8.4103184119645128E-3</c:v>
                      </c:pt>
                      <c:pt idx="1178">
                        <c:v>-1.2110054053083104E-2</c:v>
                      </c:pt>
                      <c:pt idx="1179">
                        <c:v>-2.6949414882161738E-3</c:v>
                      </c:pt>
                      <c:pt idx="1180">
                        <c:v>-1.2803022270854488E-3</c:v>
                      </c:pt>
                      <c:pt idx="1181">
                        <c:v>9.7985979353099779E-3</c:v>
                      </c:pt>
                      <c:pt idx="1182">
                        <c:v>1.0984981392953881E-2</c:v>
                      </c:pt>
                      <c:pt idx="1183">
                        <c:v>-1.100821701366834E-2</c:v>
                      </c:pt>
                      <c:pt idx="1184">
                        <c:v>-8.1063027695103488E-3</c:v>
                      </c:pt>
                      <c:pt idx="1185">
                        <c:v>-8.044015685410872E-3</c:v>
                      </c:pt>
                      <c:pt idx="1186">
                        <c:v>-5.0235802498787077E-3</c:v>
                      </c:pt>
                      <c:pt idx="1187">
                        <c:v>-7.390879960292477E-3</c:v>
                      </c:pt>
                      <c:pt idx="1188">
                        <c:v>-3.5231253979588255E-2</c:v>
                      </c:pt>
                      <c:pt idx="1189">
                        <c:v>-4.4777969976063439E-2</c:v>
                      </c:pt>
                      <c:pt idx="1190">
                        <c:v>-2.9612138913084562E-2</c:v>
                      </c:pt>
                      <c:pt idx="1191">
                        <c:v>-3.7697939664317608E-2</c:v>
                      </c:pt>
                      <c:pt idx="1192">
                        <c:v>-3.7188708581773984E-2</c:v>
                      </c:pt>
                      <c:pt idx="1193">
                        <c:v>-5.2554678394602206E-2</c:v>
                      </c:pt>
                      <c:pt idx="1194">
                        <c:v>-5.8044142602666819E-2</c:v>
                      </c:pt>
                      <c:pt idx="1195">
                        <c:v>-4.0982948764284863E-2</c:v>
                      </c:pt>
                      <c:pt idx="1196">
                        <c:v>-3.4011676778066879E-2</c:v>
                      </c:pt>
                      <c:pt idx="1197">
                        <c:v>-3.4642357911738655E-2</c:v>
                      </c:pt>
                      <c:pt idx="1198">
                        <c:v>-3.2597232774253117E-2</c:v>
                      </c:pt>
                      <c:pt idx="1199">
                        <c:v>-4.3472089040460703E-2</c:v>
                      </c:pt>
                      <c:pt idx="1200">
                        <c:v>-3.1058995631508095E-2</c:v>
                      </c:pt>
                      <c:pt idx="1201">
                        <c:v>-2.4918543528811361E-2</c:v>
                      </c:pt>
                      <c:pt idx="1202">
                        <c:v>-1.2269969795645668E-2</c:v>
                      </c:pt>
                      <c:pt idx="1203">
                        <c:v>-1.0872708435721445E-2</c:v>
                      </c:pt>
                      <c:pt idx="1204">
                        <c:v>-1.9409553589054097E-2</c:v>
                      </c:pt>
                      <c:pt idx="1205">
                        <c:v>-3.285048151430648E-2</c:v>
                      </c:pt>
                      <c:pt idx="1206">
                        <c:v>-2.0497136844333293E-2</c:v>
                      </c:pt>
                      <c:pt idx="1207">
                        <c:v>-2.8185393698304414E-2</c:v>
                      </c:pt>
                      <c:pt idx="1208">
                        <c:v>-1.5492106039562706E-2</c:v>
                      </c:pt>
                      <c:pt idx="1209">
                        <c:v>-2.2395818994124132E-2</c:v>
                      </c:pt>
                      <c:pt idx="1210">
                        <c:v>-2.4847665122767176E-2</c:v>
                      </c:pt>
                      <c:pt idx="1211">
                        <c:v>-2.4177737268393156E-2</c:v>
                      </c:pt>
                      <c:pt idx="1212">
                        <c:v>-2.7476609637862876E-3</c:v>
                      </c:pt>
                      <c:pt idx="1213">
                        <c:v>-2.9781817521493448E-2</c:v>
                      </c:pt>
                      <c:pt idx="1214">
                        <c:v>-5.44338348127004E-2</c:v>
                      </c:pt>
                      <c:pt idx="1215">
                        <c:v>-7.4191336940517105E-2</c:v>
                      </c:pt>
                      <c:pt idx="1216">
                        <c:v>-8.2403469175801325E-2</c:v>
                      </c:pt>
                      <c:pt idx="1217">
                        <c:v>-7.9573995396223063E-2</c:v>
                      </c:pt>
                      <c:pt idx="1218">
                        <c:v>-8.1432064024093267E-2</c:v>
                      </c:pt>
                      <c:pt idx="1219">
                        <c:v>-0.10663373066244765</c:v>
                      </c:pt>
                      <c:pt idx="1220">
                        <c:v>-0.10779043500791873</c:v>
                      </c:pt>
                      <c:pt idx="1221">
                        <c:v>-7.4225116456345316E-2</c:v>
                      </c:pt>
                      <c:pt idx="1222">
                        <c:v>-5.4488897376073611E-2</c:v>
                      </c:pt>
                      <c:pt idx="1223">
                        <c:v>-5.4300278807922958E-2</c:v>
                      </c:pt>
                      <c:pt idx="1224">
                        <c:v>-5.6153075488236164E-2</c:v>
                      </c:pt>
                      <c:pt idx="1225">
                        <c:v>-6.9656095240271068E-2</c:v>
                      </c:pt>
                      <c:pt idx="1226">
                        <c:v>-7.2537507466151757E-2</c:v>
                      </c:pt>
                      <c:pt idx="1227">
                        <c:v>-6.1071607301608426E-2</c:v>
                      </c:pt>
                      <c:pt idx="1228">
                        <c:v>-7.4591809697532804E-2</c:v>
                      </c:pt>
                      <c:pt idx="1229">
                        <c:v>-0.10879054298521501</c:v>
                      </c:pt>
                      <c:pt idx="1230">
                        <c:v>-0.10544227051456362</c:v>
                      </c:pt>
                      <c:pt idx="1231">
                        <c:v>-0.10188429168553345</c:v>
                      </c:pt>
                      <c:pt idx="1232">
                        <c:v>-6.9546751142792337E-2</c:v>
                      </c:pt>
                      <c:pt idx="1233">
                        <c:v>-4.8735054760890857E-2</c:v>
                      </c:pt>
                      <c:pt idx="1234">
                        <c:v>-5.3957211702083507E-2</c:v>
                      </c:pt>
                      <c:pt idx="1235">
                        <c:v>-3.4342637930256908E-2</c:v>
                      </c:pt>
                      <c:pt idx="1236">
                        <c:v>-8.4378496936511199E-3</c:v>
                      </c:pt>
                      <c:pt idx="1237">
                        <c:v>-1.7579797272138254E-2</c:v>
                      </c:pt>
                      <c:pt idx="1238">
                        <c:v>1.9316806363514034E-2</c:v>
                      </c:pt>
                      <c:pt idx="1239">
                        <c:v>7.6281176003577846E-3</c:v>
                      </c:pt>
                      <c:pt idx="1240">
                        <c:v>9.7993789645776774E-3</c:v>
                      </c:pt>
                      <c:pt idx="1241">
                        <c:v>3.7591914941226504E-2</c:v>
                      </c:pt>
                      <c:pt idx="1242">
                        <c:v>3.4640210081252377E-2</c:v>
                      </c:pt>
                      <c:pt idx="1243">
                        <c:v>2.4660608613151652E-2</c:v>
                      </c:pt>
                      <c:pt idx="1244">
                        <c:v>2.7640040012129344E-2</c:v>
                      </c:pt>
                      <c:pt idx="1245">
                        <c:v>-2.4321641910967796E-2</c:v>
                      </c:pt>
                      <c:pt idx="1246">
                        <c:v>-3.9326776202117499E-3</c:v>
                      </c:pt>
                      <c:pt idx="1247">
                        <c:v>-1.7570620178242673E-2</c:v>
                      </c:pt>
                      <c:pt idx="1248">
                        <c:v>-7.9433800642670027E-2</c:v>
                      </c:pt>
                      <c:pt idx="1249">
                        <c:v>-8.2294125078322664E-2</c:v>
                      </c:pt>
                      <c:pt idx="1250">
                        <c:v>-6.6512452437758385E-2</c:v>
                      </c:pt>
                      <c:pt idx="1251">
                        <c:v>-4.1220967433618007E-2</c:v>
                      </c:pt>
                      <c:pt idx="1252">
                        <c:v>-2.0278643906692793E-2</c:v>
                      </c:pt>
                      <c:pt idx="1253">
                        <c:v>-5.7573572468874575E-2</c:v>
                      </c:pt>
                      <c:pt idx="1254">
                        <c:v>-6.0197830808363391E-2</c:v>
                      </c:pt>
                      <c:pt idx="1255">
                        <c:v>-3.4734324108010878E-3</c:v>
                      </c:pt>
                      <c:pt idx="1256">
                        <c:v>-1.5879887070978309E-2</c:v>
                      </c:pt>
                      <c:pt idx="1257">
                        <c:v>-2.8888124781921983E-2</c:v>
                      </c:pt>
                      <c:pt idx="1258">
                        <c:v>-1.8939569227212589E-2</c:v>
                      </c:pt>
                      <c:pt idx="1259">
                        <c:v>-4.6476903890638722E-2</c:v>
                      </c:pt>
                      <c:pt idx="1260">
                        <c:v>-4.0707440690101966E-2</c:v>
                      </c:pt>
                      <c:pt idx="1261">
                        <c:v>-2.2352276612449599E-2</c:v>
                      </c:pt>
                      <c:pt idx="1262">
                        <c:v>-4.0898207088738897E-2</c:v>
                      </c:pt>
                      <c:pt idx="1263">
                        <c:v>-4.1258456838467759E-2</c:v>
                      </c:pt>
                      <c:pt idx="1264">
                        <c:v>-2.7634377549938621E-2</c:v>
                      </c:pt>
                      <c:pt idx="1265">
                        <c:v>-8.6503091801984941E-2</c:v>
                      </c:pt>
                      <c:pt idx="1266">
                        <c:v>-8.2423385422127821E-2</c:v>
                      </c:pt>
                      <c:pt idx="1267">
                        <c:v>-4.9173016922756517E-2</c:v>
                      </c:pt>
                      <c:pt idx="1268">
                        <c:v>-8.9066039343958944E-2</c:v>
                      </c:pt>
                      <c:pt idx="1269">
                        <c:v>-8.2690302174366015E-2</c:v>
                      </c:pt>
                      <c:pt idx="1270">
                        <c:v>-7.4343637647719563E-2</c:v>
                      </c:pt>
                      <c:pt idx="1271">
                        <c:v>-8.5229428323675013E-2</c:v>
                      </c:pt>
                      <c:pt idx="1272">
                        <c:v>-6.4326351517452057E-2</c:v>
                      </c:pt>
                      <c:pt idx="1273">
                        <c:v>-6.9787112899928588E-2</c:v>
                      </c:pt>
                      <c:pt idx="1274">
                        <c:v>-0.12096268886508056</c:v>
                      </c:pt>
                      <c:pt idx="1275">
                        <c:v>-8.6771570612758545E-2</c:v>
                      </c:pt>
                      <c:pt idx="1276">
                        <c:v>-7.8293888426454572E-2</c:v>
                      </c:pt>
                      <c:pt idx="1277">
                        <c:v>-0.10951494763101137</c:v>
                      </c:pt>
                      <c:pt idx="1278">
                        <c:v>-0.10641035629188399</c:v>
                      </c:pt>
                      <c:pt idx="1279">
                        <c:v>-0.11990595626587573</c:v>
                      </c:pt>
                      <c:pt idx="1280">
                        <c:v>-0.10875676346938673</c:v>
                      </c:pt>
                      <c:pt idx="1281">
                        <c:v>-6.9373948417312647E-2</c:v>
                      </c:pt>
                      <c:pt idx="1282">
                        <c:v>-9.108343794244092E-2</c:v>
                      </c:pt>
                      <c:pt idx="1283">
                        <c:v>-8.4378692193827348E-2</c:v>
                      </c:pt>
                      <c:pt idx="1284">
                        <c:v>-6.2566497319995737E-2</c:v>
                      </c:pt>
                      <c:pt idx="1285">
                        <c:v>-5.7740517474846577E-2</c:v>
                      </c:pt>
                      <c:pt idx="1286">
                        <c:v>-3.3710004223415822E-2</c:v>
                      </c:pt>
                      <c:pt idx="1287">
                        <c:v>-4.4999196516140962E-2</c:v>
                      </c:pt>
                      <c:pt idx="1288">
                        <c:v>-2.9007231745247036E-2</c:v>
                      </c:pt>
                      <c:pt idx="1289">
                        <c:v>1.7505794749023001E-2</c:v>
                      </c:pt>
                      <c:pt idx="1290">
                        <c:v>4.5284076941535583E-3</c:v>
                      </c:pt>
                      <c:pt idx="1291">
                        <c:v>-2.3553890140814407E-3</c:v>
                      </c:pt>
                      <c:pt idx="1292">
                        <c:v>-1.8841159539481799E-2</c:v>
                      </c:pt>
                      <c:pt idx="1293">
                        <c:v>-3.2096983528288117E-2</c:v>
                      </c:pt>
                      <c:pt idx="1294">
                        <c:v>-3.5628016847582343E-2</c:v>
                      </c:pt>
                      <c:pt idx="1295">
                        <c:v>-4.191725502577702E-2</c:v>
                      </c:pt>
                      <c:pt idx="1296">
                        <c:v>-5.896185199222017E-2</c:v>
                      </c:pt>
                      <c:pt idx="1297">
                        <c:v>-6.8464439835070084E-2</c:v>
                      </c:pt>
                      <c:pt idx="1298">
                        <c:v>-3.8415315046704659E-2</c:v>
                      </c:pt>
                    </c:numCache>
                  </c:numRef>
                </c:yVal>
                <c:smooth val="0"/>
                <c:extLst xmlns:c15="http://schemas.microsoft.com/office/drawing/2012/chart">
                  <c:ext xmlns:c16="http://schemas.microsoft.com/office/drawing/2014/chart" uri="{C3380CC4-5D6E-409C-BE32-E72D297353CC}">
                    <c16:uniqueId val="{00000010-DD5C-4B0C-B48F-954FA6DC574E}"/>
                  </c:ext>
                </c:extLst>
              </c15:ser>
            </c15:filteredScatterSeries>
          </c:ext>
        </c:extLst>
      </c:scatterChart>
      <c:valAx>
        <c:axId val="2063999904"/>
        <c:scaling>
          <c:orientation val="minMax"/>
          <c:max val="750"/>
          <c:min val="675"/>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GB"/>
                  <a:t>Wavelenght (nm)</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2064000320"/>
        <c:crosses val="autoZero"/>
        <c:crossBetween val="midCat"/>
      </c:valAx>
      <c:valAx>
        <c:axId val="2064000320"/>
        <c:scaling>
          <c:orientation val="minMax"/>
          <c:max val="1.2"/>
          <c:min val="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GB"/>
                  <a:t>Relative Absorbance</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2063999904"/>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'24.08.21 Eg Filtres +Lihgt  Abs'!$U$1</c:f>
              <c:strCache>
                <c:ptCount val="1"/>
                <c:pt idx="0">
                  <c:v>Abs Dark</c:v>
                </c:pt>
              </c:strCache>
            </c:strRef>
          </c:tx>
          <c:spPr>
            <a:ln w="19050" cap="rnd">
              <a:solidFill>
                <a:schemeClr val="bg1"/>
              </a:solidFill>
              <a:round/>
            </a:ln>
            <a:effectLst/>
          </c:spPr>
          <c:marker>
            <c:symbol val="none"/>
          </c:marker>
          <c:xVal>
            <c:numRef>
              <c:f>'24.08.21 Eg Filtres +Lihgt  Abs'!$T$2:$T$1300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Abs'!$U$2:$U$1300</c:f>
              <c:numCache>
                <c:formatCode>General</c:formatCode>
                <c:ptCount val="1299"/>
                <c:pt idx="0">
                  <c:v>-2.8934955764954582</c:v>
                </c:pt>
                <c:pt idx="1">
                  <c:v>-5.1712540695696987</c:v>
                </c:pt>
                <c:pt idx="2">
                  <c:v>-4.6902470811563459</c:v>
                </c:pt>
                <c:pt idx="3">
                  <c:v>-5.8486725205686936</c:v>
                </c:pt>
                <c:pt idx="4">
                  <c:v>-7.1940238130632519</c:v>
                </c:pt>
                <c:pt idx="5">
                  <c:v>-8.8368301992230958</c:v>
                </c:pt>
                <c:pt idx="6">
                  <c:v>-8.0697761435072515</c:v>
                </c:pt>
                <c:pt idx="7">
                  <c:v>-5.3958771941430896</c:v>
                </c:pt>
                <c:pt idx="8">
                  <c:v>-3.8971917536878111</c:v>
                </c:pt>
                <c:pt idx="9">
                  <c:v>-3.4391623165823639</c:v>
                </c:pt>
                <c:pt idx="10">
                  <c:v>-3.8231825961344641</c:v>
                </c:pt>
                <c:pt idx="11">
                  <c:v>-7.3762837191527995</c:v>
                </c:pt>
                <c:pt idx="12">
                  <c:v>-6.9772071018904294</c:v>
                </c:pt>
                <c:pt idx="13">
                  <c:v>-7.3643036375707203</c:v>
                </c:pt>
                <c:pt idx="14">
                  <c:v>-6.7073351877780993</c:v>
                </c:pt>
                <c:pt idx="15">
                  <c:v>-5.972999188226404</c:v>
                </c:pt>
                <c:pt idx="16">
                  <c:v>-11.058836657609778</c:v>
                </c:pt>
                <c:pt idx="17">
                  <c:v>-8.0465242391860166</c:v>
                </c:pt>
                <c:pt idx="18">
                  <c:v>-4.6276284380713264</c:v>
                </c:pt>
                <c:pt idx="19">
                  <c:v>-4.2009063767423367</c:v>
                </c:pt>
                <c:pt idx="20">
                  <c:v>-2.733224772559407</c:v>
                </c:pt>
                <c:pt idx="21">
                  <c:v>-1.7656830689556142</c:v>
                </c:pt>
                <c:pt idx="22">
                  <c:v>-2.0206385459368126</c:v>
                </c:pt>
                <c:pt idx="23">
                  <c:v>-1.4652412244005291</c:v>
                </c:pt>
                <c:pt idx="24">
                  <c:v>-1.0076299324196536</c:v>
                </c:pt>
                <c:pt idx="25">
                  <c:v>-0.75527283142427748</c:v>
                </c:pt>
                <c:pt idx="26">
                  <c:v>-0.17761789201932382</c:v>
                </c:pt>
                <c:pt idx="27">
                  <c:v>-4.0262958607329626E-2</c:v>
                </c:pt>
                <c:pt idx="28">
                  <c:v>-0.28213335346552615</c:v>
                </c:pt>
                <c:pt idx="29">
                  <c:v>-0.17063200816287777</c:v>
                </c:pt>
                <c:pt idx="30">
                  <c:v>-0.21019079403599364</c:v>
                </c:pt>
                <c:pt idx="31">
                  <c:v>-0.48080822841114201</c:v>
                </c:pt>
                <c:pt idx="32">
                  <c:v>5.3266902285963799E-2</c:v>
                </c:pt>
                <c:pt idx="33">
                  <c:v>-0.1654910996769251</c:v>
                </c:pt>
                <c:pt idx="34">
                  <c:v>-0.16777815309442964</c:v>
                </c:pt>
                <c:pt idx="35">
                  <c:v>-0.6236168911172667</c:v>
                </c:pt>
                <c:pt idx="36">
                  <c:v>-0.33667778736824255</c:v>
                </c:pt>
                <c:pt idx="37">
                  <c:v>-0.30069070803313414</c:v>
                </c:pt>
                <c:pt idx="38">
                  <c:v>-0.20797164785370334</c:v>
                </c:pt>
                <c:pt idx="39">
                  <c:v>-0.53557841009120988</c:v>
                </c:pt>
                <c:pt idx="40">
                  <c:v>-0.59966585359589253</c:v>
                </c:pt>
                <c:pt idx="41">
                  <c:v>-0.64870707737377642</c:v>
                </c:pt>
                <c:pt idx="42">
                  <c:v>-0.34033022373974692</c:v>
                </c:pt>
                <c:pt idx="43">
                  <c:v>-0.84297492841526711</c:v>
                </c:pt>
                <c:pt idx="44">
                  <c:v>-0.51843051591597733</c:v>
                </c:pt>
                <c:pt idx="45">
                  <c:v>-0.67412279029078315</c:v>
                </c:pt>
                <c:pt idx="46">
                  <c:v>-0.61052748939362933</c:v>
                </c:pt>
                <c:pt idx="47">
                  <c:v>0.1330462290664759</c:v>
                </c:pt>
                <c:pt idx="48">
                  <c:v>4.5785042662866475E-2</c:v>
                </c:pt>
                <c:pt idx="49">
                  <c:v>-0.11395515087080819</c:v>
                </c:pt>
                <c:pt idx="50">
                  <c:v>0.21836437349057203</c:v>
                </c:pt>
                <c:pt idx="51">
                  <c:v>0.21706304515500369</c:v>
                </c:pt>
                <c:pt idx="52">
                  <c:v>0.89966423861006928</c:v>
                </c:pt>
                <c:pt idx="53">
                  <c:v>0.90302068504974553</c:v>
                </c:pt>
                <c:pt idx="54">
                  <c:v>0.46831923171816592</c:v>
                </c:pt>
                <c:pt idx="55">
                  <c:v>0.28500102347294332</c:v>
                </c:pt>
                <c:pt idx="56">
                  <c:v>9.9080742286399626E-2</c:v>
                </c:pt>
                <c:pt idx="57">
                  <c:v>0.20963605613457226</c:v>
                </c:pt>
                <c:pt idx="58">
                  <c:v>-0.42065981315976075</c:v>
                </c:pt>
                <c:pt idx="59">
                  <c:v>-0.97843371280960079</c:v>
                </c:pt>
                <c:pt idx="60">
                  <c:v>-1.5908034535012505</c:v>
                </c:pt>
                <c:pt idx="61">
                  <c:v>-1.4654811373547392</c:v>
                </c:pt>
                <c:pt idx="62">
                  <c:v>-1.2003932782344275</c:v>
                </c:pt>
                <c:pt idx="63">
                  <c:v>-0.7417666855276257</c:v>
                </c:pt>
                <c:pt idx="64">
                  <c:v>-0.5107511571470712</c:v>
                </c:pt>
                <c:pt idx="65">
                  <c:v>-0.11062575057925457</c:v>
                </c:pt>
                <c:pt idx="66">
                  <c:v>-0.10251229529568257</c:v>
                </c:pt>
                <c:pt idx="67">
                  <c:v>0.47424039239096516</c:v>
                </c:pt>
                <c:pt idx="68">
                  <c:v>0.23905662257041926</c:v>
                </c:pt>
                <c:pt idx="69">
                  <c:v>0.1375866741487857</c:v>
                </c:pt>
                <c:pt idx="70">
                  <c:v>0.3138614038624235</c:v>
                </c:pt>
                <c:pt idx="71">
                  <c:v>0.16500679850658567</c:v>
                </c:pt>
                <c:pt idx="72">
                  <c:v>-1.3646630205605208E-2</c:v>
                </c:pt>
                <c:pt idx="73">
                  <c:v>-0.4203004690852799</c:v>
                </c:pt>
                <c:pt idx="74">
                  <c:v>-0.45600990706243039</c:v>
                </c:pt>
                <c:pt idx="75">
                  <c:v>-0.28174283821889251</c:v>
                </c:pt>
                <c:pt idx="76">
                  <c:v>-0.22178775428243655</c:v>
                </c:pt>
                <c:pt idx="77">
                  <c:v>-0.99346767421027216</c:v>
                </c:pt>
                <c:pt idx="78">
                  <c:v>-1.1898894493559906</c:v>
                </c:pt>
                <c:pt idx="79">
                  <c:v>-1.1725600677437911</c:v>
                </c:pt>
                <c:pt idx="80">
                  <c:v>-0.74213832684355518</c:v>
                </c:pt>
                <c:pt idx="81">
                  <c:v>-1.2824289153288231</c:v>
                </c:pt>
                <c:pt idx="82">
                  <c:v>-1.0457760921390276</c:v>
                </c:pt>
                <c:pt idx="83">
                  <c:v>-0.90868305883763079</c:v>
                </c:pt>
                <c:pt idx="84">
                  <c:v>-0.41509867757956048</c:v>
                </c:pt>
                <c:pt idx="85">
                  <c:v>-0.56681114628191365</c:v>
                </c:pt>
                <c:pt idx="86">
                  <c:v>-0.61223427645911066</c:v>
                </c:pt>
                <c:pt idx="87">
                  <c:v>-0.18630145675612783</c:v>
                </c:pt>
                <c:pt idx="88">
                  <c:v>3.1725715477634578E-3</c:v>
                </c:pt>
                <c:pt idx="89">
                  <c:v>-0.26224120338625567</c:v>
                </c:pt>
                <c:pt idx="90">
                  <c:v>1.3768824313669891E-2</c:v>
                </c:pt>
                <c:pt idx="91">
                  <c:v>7.6502267595756956E-2</c:v>
                </c:pt>
                <c:pt idx="92">
                  <c:v>0.15922300891705671</c:v>
                </c:pt>
                <c:pt idx="93">
                  <c:v>0.42502924486376142</c:v>
                </c:pt>
                <c:pt idx="94">
                  <c:v>-0.19765675285891413</c:v>
                </c:pt>
                <c:pt idx="95">
                  <c:v>0.15044877148223007</c:v>
                </c:pt>
                <c:pt idx="96">
                  <c:v>0.15775901453954222</c:v>
                </c:pt>
                <c:pt idx="97">
                  <c:v>-0.46027730279466494</c:v>
                </c:pt>
                <c:pt idx="98">
                  <c:v>-0.63456398496000688</c:v>
                </c:pt>
                <c:pt idx="99">
                  <c:v>-0.48742367538084491</c:v>
                </c:pt>
                <c:pt idx="100">
                  <c:v>-0.48776639093864543</c:v>
                </c:pt>
                <c:pt idx="101">
                  <c:v>-0.27492448481952247</c:v>
                </c:pt>
                <c:pt idx="102">
                  <c:v>-0.40857353166656429</c:v>
                </c:pt>
                <c:pt idx="103">
                  <c:v>-0.65110033070239837</c:v>
                </c:pt>
                <c:pt idx="104">
                  <c:v>-0.43037406963196234</c:v>
                </c:pt>
                <c:pt idx="105">
                  <c:v>-0.4351018530697574</c:v>
                </c:pt>
                <c:pt idx="106">
                  <c:v>-0.26237662870347389</c:v>
                </c:pt>
                <c:pt idx="107">
                  <c:v>-0.27486591726135773</c:v>
                </c:pt>
                <c:pt idx="108">
                  <c:v>-0.4689468580158947</c:v>
                </c:pt>
                <c:pt idx="109">
                  <c:v>-0.38293265470202165</c:v>
                </c:pt>
                <c:pt idx="110">
                  <c:v>-0.44315351082351839</c:v>
                </c:pt>
                <c:pt idx="111">
                  <c:v>-0.31152880006164191</c:v>
                </c:pt>
                <c:pt idx="112">
                  <c:v>-0.22275051932495935</c:v>
                </c:pt>
                <c:pt idx="113">
                  <c:v>-0.49854084085112493</c:v>
                </c:pt>
                <c:pt idx="114">
                  <c:v>-0.40714845261008958</c:v>
                </c:pt>
                <c:pt idx="115">
                  <c:v>-0.33625127544964717</c:v>
                </c:pt>
                <c:pt idx="116">
                  <c:v>-6.4970879665266046E-2</c:v>
                </c:pt>
                <c:pt idx="117">
                  <c:v>0.10894888939565289</c:v>
                </c:pt>
                <c:pt idx="118">
                  <c:v>0.42163466140946626</c:v>
                </c:pt>
                <c:pt idx="119">
                  <c:v>0.48669679750257039</c:v>
                </c:pt>
                <c:pt idx="120">
                  <c:v>0.8341932970694429</c:v>
                </c:pt>
                <c:pt idx="121">
                  <c:v>0.83999829550893845</c:v>
                </c:pt>
                <c:pt idx="122">
                  <c:v>0.79620883050898894</c:v>
                </c:pt>
                <c:pt idx="123">
                  <c:v>0.22836249777209794</c:v>
                </c:pt>
                <c:pt idx="124">
                  <c:v>0.11799631238417826</c:v>
                </c:pt>
                <c:pt idx="125">
                  <c:v>-0.14413923590545452</c:v>
                </c:pt>
                <c:pt idx="126">
                  <c:v>-0.22513388816203725</c:v>
                </c:pt>
                <c:pt idx="127">
                  <c:v>-0.43296723096476541</c:v>
                </c:pt>
                <c:pt idx="128">
                  <c:v>-0.72521813983208838</c:v>
                </c:pt>
                <c:pt idx="129">
                  <c:v>-0.76098871377859223</c:v>
                </c:pt>
                <c:pt idx="130">
                  <c:v>-0.59149307190539546</c:v>
                </c:pt>
                <c:pt idx="131">
                  <c:v>-0.18090643122378572</c:v>
                </c:pt>
                <c:pt idx="132">
                  <c:v>-0.3791798557175558</c:v>
                </c:pt>
                <c:pt idx="133">
                  <c:v>-0.37143553171170607</c:v>
                </c:pt>
                <c:pt idx="134">
                  <c:v>-0.33065340380638547</c:v>
                </c:pt>
                <c:pt idx="135">
                  <c:v>-0.35011349653381246</c:v>
                </c:pt>
                <c:pt idx="136">
                  <c:v>4.8679175088590576E-3</c:v>
                </c:pt>
                <c:pt idx="137">
                  <c:v>0.22139081800783139</c:v>
                </c:pt>
                <c:pt idx="138">
                  <c:v>-1.4915658824710631E-2</c:v>
                </c:pt>
                <c:pt idx="139">
                  <c:v>0.12574513110960814</c:v>
                </c:pt>
                <c:pt idx="140">
                  <c:v>-3.7173082116775599E-2</c:v>
                </c:pt>
                <c:pt idx="141">
                  <c:v>0.28146323163722203</c:v>
                </c:pt>
                <c:pt idx="142">
                  <c:v>0.54513554595471347</c:v>
                </c:pt>
                <c:pt idx="143">
                  <c:v>0.22376718208712212</c:v>
                </c:pt>
                <c:pt idx="144">
                  <c:v>0.2189549134873498</c:v>
                </c:pt>
                <c:pt idx="145">
                  <c:v>0.27377628827224543</c:v>
                </c:pt>
                <c:pt idx="146">
                  <c:v>0.28362381026134748</c:v>
                </c:pt>
                <c:pt idx="147">
                  <c:v>0.61281532111755466</c:v>
                </c:pt>
                <c:pt idx="148">
                  <c:v>0.32326996103019751</c:v>
                </c:pt>
                <c:pt idx="149">
                  <c:v>0.23286830821868237</c:v>
                </c:pt>
                <c:pt idx="150">
                  <c:v>0.18430821401247319</c:v>
                </c:pt>
                <c:pt idx="151">
                  <c:v>-8.7313916663618374E-2</c:v>
                </c:pt>
                <c:pt idx="152">
                  <c:v>5.4640613118666061E-2</c:v>
                </c:pt>
                <c:pt idx="153">
                  <c:v>-0.11187843476352334</c:v>
                </c:pt>
                <c:pt idx="154">
                  <c:v>-0.28297217321053741</c:v>
                </c:pt>
                <c:pt idx="155">
                  <c:v>-6.1372574505327904E-2</c:v>
                </c:pt>
                <c:pt idx="156">
                  <c:v>0.25346210153629911</c:v>
                </c:pt>
                <c:pt idx="157">
                  <c:v>0.53310701479794009</c:v>
                </c:pt>
                <c:pt idx="158">
                  <c:v>0.81089313775011862</c:v>
                </c:pt>
                <c:pt idx="159">
                  <c:v>0.63090316233681842</c:v>
                </c:pt>
                <c:pt idx="160">
                  <c:v>0.66678581240791668</c:v>
                </c:pt>
                <c:pt idx="161">
                  <c:v>0.68110645597392994</c:v>
                </c:pt>
                <c:pt idx="162">
                  <c:v>0.50304726421401569</c:v>
                </c:pt>
                <c:pt idx="163">
                  <c:v>0.14800450016772501</c:v>
                </c:pt>
                <c:pt idx="164">
                  <c:v>0.33058253900677204</c:v>
                </c:pt>
                <c:pt idx="165">
                  <c:v>0.39871236985743763</c:v>
                </c:pt>
                <c:pt idx="166">
                  <c:v>0.41388214572853771</c:v>
                </c:pt>
                <c:pt idx="167">
                  <c:v>0.68693772225512728</c:v>
                </c:pt>
                <c:pt idx="168">
                  <c:v>0.74548835225525956</c:v>
                </c:pt>
                <c:pt idx="169">
                  <c:v>0.63293415294188171</c:v>
                </c:pt>
                <c:pt idx="170">
                  <c:v>0.73796076712994063</c:v>
                </c:pt>
                <c:pt idx="171">
                  <c:v>0.5588712922454997</c:v>
                </c:pt>
                <c:pt idx="172">
                  <c:v>0.47084094452154007</c:v>
                </c:pt>
                <c:pt idx="173">
                  <c:v>0.464768014096686</c:v>
                </c:pt>
                <c:pt idx="174">
                  <c:v>0.32993751756053868</c:v>
                </c:pt>
                <c:pt idx="175">
                  <c:v>0.35800402540080833</c:v>
                </c:pt>
                <c:pt idx="176">
                  <c:v>0.4966112538438609</c:v>
                </c:pt>
                <c:pt idx="177">
                  <c:v>0.50283887266984784</c:v>
                </c:pt>
                <c:pt idx="178">
                  <c:v>0.41332507290785403</c:v>
                </c:pt>
                <c:pt idx="179">
                  <c:v>0.51465784482282251</c:v>
                </c:pt>
                <c:pt idx="180">
                  <c:v>0.420734160880607</c:v>
                </c:pt>
                <c:pt idx="181">
                  <c:v>0.37805903609863012</c:v>
                </c:pt>
                <c:pt idx="182">
                  <c:v>0.50858394151494246</c:v>
                </c:pt>
                <c:pt idx="183">
                  <c:v>0.50775699094284832</c:v>
                </c:pt>
                <c:pt idx="184">
                  <c:v>0.54079356900970632</c:v>
                </c:pt>
                <c:pt idx="185">
                  <c:v>0.71010187252741785</c:v>
                </c:pt>
                <c:pt idx="186">
                  <c:v>0.66964998003644038</c:v>
                </c:pt>
                <c:pt idx="187">
                  <c:v>0.80185252494277492</c:v>
                </c:pt>
                <c:pt idx="188">
                  <c:v>0.76504641430340414</c:v>
                </c:pt>
                <c:pt idx="189">
                  <c:v>0.64888573761266954</c:v>
                </c:pt>
                <c:pt idx="190">
                  <c:v>0.73478508235649398</c:v>
                </c:pt>
                <c:pt idx="191">
                  <c:v>0.81211741375002822</c:v>
                </c:pt>
                <c:pt idx="192">
                  <c:v>0.77356634011523595</c:v>
                </c:pt>
                <c:pt idx="193">
                  <c:v>0.8193854336840124</c:v>
                </c:pt>
                <c:pt idx="194">
                  <c:v>0.8202427382065175</c:v>
                </c:pt>
                <c:pt idx="195">
                  <c:v>0.92040221319213822</c:v>
                </c:pt>
                <c:pt idx="196">
                  <c:v>0.8661421919132406</c:v>
                </c:pt>
                <c:pt idx="197">
                  <c:v>0.89149357780456895</c:v>
                </c:pt>
                <c:pt idx="198">
                  <c:v>0.92031251337714159</c:v>
                </c:pt>
                <c:pt idx="199">
                  <c:v>0.91907403328505244</c:v>
                </c:pt>
                <c:pt idx="200">
                  <c:v>0.92315839080477657</c:v>
                </c:pt>
                <c:pt idx="201">
                  <c:v>0.99071616643615845</c:v>
                </c:pt>
                <c:pt idx="202">
                  <c:v>1.0003266941201285</c:v>
                </c:pt>
                <c:pt idx="203">
                  <c:v>1.0554391555064011</c:v>
                </c:pt>
                <c:pt idx="204">
                  <c:v>0.9810589403669403</c:v>
                </c:pt>
                <c:pt idx="205">
                  <c:v>0.98115564493972418</c:v>
                </c:pt>
                <c:pt idx="206">
                  <c:v>1.0495454301349352</c:v>
                </c:pt>
                <c:pt idx="207">
                  <c:v>1.0409747198291464</c:v>
                </c:pt>
                <c:pt idx="208">
                  <c:v>1.0315552663714811</c:v>
                </c:pt>
                <c:pt idx="209">
                  <c:v>1.0044579446017057</c:v>
                </c:pt>
                <c:pt idx="210">
                  <c:v>1.0419676442454748</c:v>
                </c:pt>
                <c:pt idx="211">
                  <c:v>1.127340659272237</c:v>
                </c:pt>
                <c:pt idx="212">
                  <c:v>1.1348180436334148</c:v>
                </c:pt>
                <c:pt idx="213">
                  <c:v>1.1215796351455161</c:v>
                </c:pt>
                <c:pt idx="214">
                  <c:v>1.155196829802287</c:v>
                </c:pt>
                <c:pt idx="215">
                  <c:v>1.1518687915469696</c:v>
                </c:pt>
                <c:pt idx="216">
                  <c:v>1.1897771786547908</c:v>
                </c:pt>
                <c:pt idx="217">
                  <c:v>1.1790616504298976</c:v>
                </c:pt>
                <c:pt idx="218">
                  <c:v>1.1708464315818068</c:v>
                </c:pt>
                <c:pt idx="219">
                  <c:v>1.1734965649446119</c:v>
                </c:pt>
                <c:pt idx="220">
                  <c:v>1.1739291087379684</c:v>
                </c:pt>
                <c:pt idx="221">
                  <c:v>1.1590675422095031</c:v>
                </c:pt>
                <c:pt idx="222">
                  <c:v>1.1602457035539808</c:v>
                </c:pt>
                <c:pt idx="223">
                  <c:v>1.1474155167837889</c:v>
                </c:pt>
                <c:pt idx="224">
                  <c:v>1.1444291550472006</c:v>
                </c:pt>
                <c:pt idx="225">
                  <c:v>1.1423925217205866</c:v>
                </c:pt>
                <c:pt idx="226">
                  <c:v>1.1408512804308082</c:v>
                </c:pt>
                <c:pt idx="227">
                  <c:v>1.151389938521576</c:v>
                </c:pt>
                <c:pt idx="228">
                  <c:v>1.1661450716469977</c:v>
                </c:pt>
                <c:pt idx="229">
                  <c:v>1.1769072982571387</c:v>
                </c:pt>
                <c:pt idx="230">
                  <c:v>1.1898400268982701</c:v>
                </c:pt>
                <c:pt idx="231">
                  <c:v>1.2000490722198311</c:v>
                </c:pt>
                <c:pt idx="232">
                  <c:v>1.2100845552095554</c:v>
                </c:pt>
                <c:pt idx="233">
                  <c:v>1.2110767013194632</c:v>
                </c:pt>
                <c:pt idx="234">
                  <c:v>1.2163643205657357</c:v>
                </c:pt>
                <c:pt idx="235">
                  <c:v>1.2258793111365534</c:v>
                </c:pt>
                <c:pt idx="236">
                  <c:v>1.2329527544653387</c:v>
                </c:pt>
                <c:pt idx="237">
                  <c:v>1.231834328138657</c:v>
                </c:pt>
                <c:pt idx="238">
                  <c:v>1.2370873127492041</c:v>
                </c:pt>
                <c:pt idx="239">
                  <c:v>1.2417289376662173</c:v>
                </c:pt>
                <c:pt idx="240">
                  <c:v>1.2509061432504101</c:v>
                </c:pt>
                <c:pt idx="241">
                  <c:v>1.2547112833416745</c:v>
                </c:pt>
                <c:pt idx="242">
                  <c:v>1.2556145079430063</c:v>
                </c:pt>
                <c:pt idx="243">
                  <c:v>1.2583397478754181</c:v>
                </c:pt>
                <c:pt idx="244">
                  <c:v>1.265663416718489</c:v>
                </c:pt>
                <c:pt idx="245">
                  <c:v>1.2711296572883339</c:v>
                </c:pt>
                <c:pt idx="246">
                  <c:v>1.2763701889961483</c:v>
                </c:pt>
                <c:pt idx="247">
                  <c:v>1.279013901330982</c:v>
                </c:pt>
                <c:pt idx="248">
                  <c:v>1.2791246154193399</c:v>
                </c:pt>
                <c:pt idx="249">
                  <c:v>1.2797418124110298</c:v>
                </c:pt>
                <c:pt idx="250">
                  <c:v>1.281621811570459</c:v>
                </c:pt>
                <c:pt idx="251">
                  <c:v>1.282916913454661</c:v>
                </c:pt>
                <c:pt idx="252">
                  <c:v>1.2840365072409741</c:v>
                </c:pt>
                <c:pt idx="253">
                  <c:v>1.2819615423231359</c:v>
                </c:pt>
                <c:pt idx="254">
                  <c:v>1.2826083149588161</c:v>
                </c:pt>
                <c:pt idx="255">
                  <c:v>1.2814647882500638</c:v>
                </c:pt>
                <c:pt idx="256">
                  <c:v>1.2823962264591497</c:v>
                </c:pt>
                <c:pt idx="257">
                  <c:v>1.2778629807112321</c:v>
                </c:pt>
                <c:pt idx="258">
                  <c:v>1.2750852050954165</c:v>
                </c:pt>
                <c:pt idx="259">
                  <c:v>1.2721101288019296</c:v>
                </c:pt>
                <c:pt idx="260">
                  <c:v>1.2682711323813609</c:v>
                </c:pt>
                <c:pt idx="261">
                  <c:v>1.2642262739124921</c:v>
                </c:pt>
                <c:pt idx="262">
                  <c:v>1.2599876171448452</c:v>
                </c:pt>
                <c:pt idx="263">
                  <c:v>1.2541090687485847</c:v>
                </c:pt>
                <c:pt idx="264">
                  <c:v>1.2530608845763795</c:v>
                </c:pt>
                <c:pt idx="265">
                  <c:v>1.2491131198335048</c:v>
                </c:pt>
                <c:pt idx="266">
                  <c:v>1.243626254143509</c:v>
                </c:pt>
                <c:pt idx="267">
                  <c:v>1.238402845176952</c:v>
                </c:pt>
                <c:pt idx="268">
                  <c:v>1.2326861845162165</c:v>
                </c:pt>
                <c:pt idx="269">
                  <c:v>1.2271533987473937</c:v>
                </c:pt>
                <c:pt idx="270">
                  <c:v>1.2198725367574665</c:v>
                </c:pt>
                <c:pt idx="271">
                  <c:v>1.2101649153475023</c:v>
                </c:pt>
                <c:pt idx="272">
                  <c:v>1.2016864343525777</c:v>
                </c:pt>
                <c:pt idx="273">
                  <c:v>1.1934365808687615</c:v>
                </c:pt>
                <c:pt idx="274">
                  <c:v>1.1846658458128283</c:v>
                </c:pt>
                <c:pt idx="275">
                  <c:v>1.1735420958702285</c:v>
                </c:pt>
                <c:pt idx="276">
                  <c:v>1.1637749340190733</c:v>
                </c:pt>
                <c:pt idx="277">
                  <c:v>1.1555887070851569</c:v>
                </c:pt>
                <c:pt idx="278">
                  <c:v>1.1470386218995192</c:v>
                </c:pt>
                <c:pt idx="279">
                  <c:v>1.1388924777462737</c:v>
                </c:pt>
                <c:pt idx="280">
                  <c:v>1.1298816351595258</c:v>
                </c:pt>
                <c:pt idx="281">
                  <c:v>1.1215078363781978</c:v>
                </c:pt>
                <c:pt idx="282">
                  <c:v>1.1163408546271485</c:v>
                </c:pt>
                <c:pt idx="283">
                  <c:v>1.1104062681685904</c:v>
                </c:pt>
                <c:pt idx="284">
                  <c:v>1.1044292640100994</c:v>
                </c:pt>
                <c:pt idx="285">
                  <c:v>1.1013074769562927</c:v>
                </c:pt>
                <c:pt idx="286">
                  <c:v>1.0960233600889138</c:v>
                </c:pt>
                <c:pt idx="287">
                  <c:v>1.0915944074013828</c:v>
                </c:pt>
                <c:pt idx="288">
                  <c:v>1.0897418435432868</c:v>
                </c:pt>
                <c:pt idx="289">
                  <c:v>1.0871207020946563</c:v>
                </c:pt>
                <c:pt idx="290">
                  <c:v>1.0873843533947003</c:v>
                </c:pt>
                <c:pt idx="291">
                  <c:v>1.0859028471227181</c:v>
                </c:pt>
                <c:pt idx="292">
                  <c:v>1.083311670471288</c:v>
                </c:pt>
                <c:pt idx="293">
                  <c:v>1.0827452579735548</c:v>
                </c:pt>
                <c:pt idx="294">
                  <c:v>1.0841205254190986</c:v>
                </c:pt>
                <c:pt idx="295">
                  <c:v>1.0840605958246976</c:v>
                </c:pt>
                <c:pt idx="296">
                  <c:v>1.0855421020966798</c:v>
                </c:pt>
                <c:pt idx="297">
                  <c:v>1.0833951438349183</c:v>
                </c:pt>
                <c:pt idx="298">
                  <c:v>1.0811333853760894</c:v>
                </c:pt>
                <c:pt idx="299">
                  <c:v>1.0785429870310803</c:v>
                </c:pt>
                <c:pt idx="300">
                  <c:v>1.079204936641966</c:v>
                </c:pt>
                <c:pt idx="301">
                  <c:v>1.0767151344018444</c:v>
                </c:pt>
                <c:pt idx="302">
                  <c:v>1.0738064087307302</c:v>
                </c:pt>
                <c:pt idx="303">
                  <c:v>1.0679105430166067</c:v>
                </c:pt>
                <c:pt idx="304">
                  <c:v>1.0646173339736202</c:v>
                </c:pt>
                <c:pt idx="305">
                  <c:v>1.0622394132814879</c:v>
                </c:pt>
                <c:pt idx="306">
                  <c:v>1.0612054332014622</c:v>
                </c:pt>
                <c:pt idx="307">
                  <c:v>1.0573952341184629</c:v>
                </c:pt>
                <c:pt idx="308">
                  <c:v>1.0547958852496144</c:v>
                </c:pt>
                <c:pt idx="309">
                  <c:v>1.0552352392241531</c:v>
                </c:pt>
                <c:pt idx="310">
                  <c:v>1.0546406131186663</c:v>
                </c:pt>
                <c:pt idx="311">
                  <c:v>1.0541113647525258</c:v>
                </c:pt>
                <c:pt idx="312">
                  <c:v>1.0523416905282446</c:v>
                </c:pt>
                <c:pt idx="313">
                  <c:v>1.0493084358298033</c:v>
                </c:pt>
                <c:pt idx="314">
                  <c:v>1.0452832295980594</c:v>
                </c:pt>
                <c:pt idx="315">
                  <c:v>1.0421038478691138</c:v>
                </c:pt>
                <c:pt idx="316">
                  <c:v>1.0325018815557725</c:v>
                </c:pt>
                <c:pt idx="317">
                  <c:v>1.0312217620701707</c:v>
                </c:pt>
                <c:pt idx="318">
                  <c:v>1.0238210408914412</c:v>
                </c:pt>
                <c:pt idx="319">
                  <c:v>1.0195928912604753</c:v>
                </c:pt>
                <c:pt idx="320">
                  <c:v>1.0155289642842966</c:v>
                </c:pt>
                <c:pt idx="321">
                  <c:v>1.012893813320092</c:v>
                </c:pt>
                <c:pt idx="322">
                  <c:v>1.0077583529790846</c:v>
                </c:pt>
                <c:pt idx="323">
                  <c:v>1.0059318623860851</c:v>
                </c:pt>
                <c:pt idx="324">
                  <c:v>1.001017635645189</c:v>
                </c:pt>
                <c:pt idx="325">
                  <c:v>0.99747264447507522</c:v>
                </c:pt>
                <c:pt idx="326">
                  <c:v>0.99636277951902219</c:v>
                </c:pt>
                <c:pt idx="327">
                  <c:v>0.9930970057773687</c:v>
                </c:pt>
                <c:pt idx="328">
                  <c:v>0.98983882052331784</c:v>
                </c:pt>
                <c:pt idx="329">
                  <c:v>0.98971409691938561</c:v>
                </c:pt>
                <c:pt idx="330">
                  <c:v>0.99085489955566486</c:v>
                </c:pt>
                <c:pt idx="331">
                  <c:v>0.98851278095888917</c:v>
                </c:pt>
                <c:pt idx="332">
                  <c:v>0.99348615898776582</c:v>
                </c:pt>
                <c:pt idx="333">
                  <c:v>0.99109889861858402</c:v>
                </c:pt>
                <c:pt idx="334">
                  <c:v>0.991052783963152</c:v>
                </c:pt>
                <c:pt idx="335">
                  <c:v>0.98968121347310678</c:v>
                </c:pt>
                <c:pt idx="336">
                  <c:v>0.99375953911806991</c:v>
                </c:pt>
                <c:pt idx="337">
                  <c:v>0.99689027669571584</c:v>
                </c:pt>
                <c:pt idx="338">
                  <c:v>1.0018979002071076</c:v>
                </c:pt>
                <c:pt idx="339">
                  <c:v>1.003025860787444</c:v>
                </c:pt>
                <c:pt idx="340">
                  <c:v>1.0029478355687591</c:v>
                </c:pt>
                <c:pt idx="341">
                  <c:v>1.0030604954231692</c:v>
                </c:pt>
                <c:pt idx="342">
                  <c:v>1.0076927806631328</c:v>
                </c:pt>
                <c:pt idx="343">
                  <c:v>1.0057859299321863</c:v>
                </c:pt>
                <c:pt idx="344">
                  <c:v>1.0054539822437176</c:v>
                </c:pt>
                <c:pt idx="345">
                  <c:v>0.99863329392508493</c:v>
                </c:pt>
                <c:pt idx="346">
                  <c:v>0.99564751591831213</c:v>
                </c:pt>
                <c:pt idx="347">
                  <c:v>1.0005757521747829</c:v>
                </c:pt>
                <c:pt idx="348">
                  <c:v>1.0060073581089022</c:v>
                </c:pt>
                <c:pt idx="349">
                  <c:v>1.0061161264312082</c:v>
                </c:pt>
                <c:pt idx="350">
                  <c:v>1.0093752845682851</c:v>
                </c:pt>
                <c:pt idx="351">
                  <c:v>1.0090503416376035</c:v>
                </c:pt>
                <c:pt idx="352">
                  <c:v>1.0125042709564842</c:v>
                </c:pt>
                <c:pt idx="353">
                  <c:v>1.0130640678496408</c:v>
                </c:pt>
                <c:pt idx="354">
                  <c:v>1.0136514946207353</c:v>
                </c:pt>
                <c:pt idx="355">
                  <c:v>1.0100092151480224</c:v>
                </c:pt>
                <c:pt idx="356">
                  <c:v>1.0078612840032348</c:v>
                </c:pt>
                <c:pt idx="357">
                  <c:v>1.0068695270465373</c:v>
                </c:pt>
                <c:pt idx="358">
                  <c:v>1.0046782053187904</c:v>
                </c:pt>
                <c:pt idx="359">
                  <c:v>1.0024024373443874</c:v>
                </c:pt>
                <c:pt idx="360">
                  <c:v>1.0036599859437862</c:v>
                </c:pt>
                <c:pt idx="361">
                  <c:v>0.99851401846609833</c:v>
                </c:pt>
                <c:pt idx="362">
                  <c:v>0.99917849757285149</c:v>
                </c:pt>
                <c:pt idx="363">
                  <c:v>0.99821923490922226</c:v>
                </c:pt>
                <c:pt idx="364">
                  <c:v>0.99717143989022783</c:v>
                </c:pt>
                <c:pt idx="365">
                  <c:v>0.99872707984879072</c:v>
                </c:pt>
                <c:pt idx="366">
                  <c:v>1.0020617337086846</c:v>
                </c:pt>
                <c:pt idx="367">
                  <c:v>1.0032490401536067</c:v>
                </c:pt>
                <c:pt idx="368">
                  <c:v>1.0074092825493584</c:v>
                </c:pt>
                <c:pt idx="369">
                  <c:v>1.0090571518187854</c:v>
                </c:pt>
                <c:pt idx="370">
                  <c:v>1.0105756276457556</c:v>
                </c:pt>
                <c:pt idx="371">
                  <c:v>1.0115596015382449</c:v>
                </c:pt>
                <c:pt idx="372">
                  <c:v>1.0128692966678368</c:v>
                </c:pt>
                <c:pt idx="373">
                  <c:v>1.0125972785737691</c:v>
                </c:pt>
                <c:pt idx="374">
                  <c:v>1.0102092398981666</c:v>
                </c:pt>
                <c:pt idx="375">
                  <c:v>1.0094883335759057</c:v>
                </c:pt>
                <c:pt idx="376">
                  <c:v>1.008127853952357</c:v>
                </c:pt>
                <c:pt idx="377">
                  <c:v>1.0094787993222509</c:v>
                </c:pt>
                <c:pt idx="378">
                  <c:v>1.008311145114454</c:v>
                </c:pt>
                <c:pt idx="379">
                  <c:v>1.0068337249511807</c:v>
                </c:pt>
                <c:pt idx="380">
                  <c:v>1.0092649596331376</c:v>
                </c:pt>
                <c:pt idx="381">
                  <c:v>1.0106495667557309</c:v>
                </c:pt>
                <c:pt idx="382">
                  <c:v>1.0134693709182694</c:v>
                </c:pt>
                <c:pt idx="383">
                  <c:v>1.0181281185765401</c:v>
                </c:pt>
                <c:pt idx="384">
                  <c:v>1.0208076330067302</c:v>
                </c:pt>
                <c:pt idx="385">
                  <c:v>1.0248563830077031</c:v>
                </c:pt>
                <c:pt idx="386">
                  <c:v>1.0267644011982806</c:v>
                </c:pt>
                <c:pt idx="387">
                  <c:v>1.0257010400508701</c:v>
                </c:pt>
                <c:pt idx="388">
                  <c:v>1.0304543519392675</c:v>
                </c:pt>
                <c:pt idx="389">
                  <c:v>1.0318482987389102</c:v>
                </c:pt>
                <c:pt idx="390">
                  <c:v>1.034074644255593</c:v>
                </c:pt>
                <c:pt idx="391">
                  <c:v>1.0314930018578174</c:v>
                </c:pt>
                <c:pt idx="392">
                  <c:v>1.0296859689253379</c:v>
                </c:pt>
                <c:pt idx="393">
                  <c:v>1.0310847801401108</c:v>
                </c:pt>
                <c:pt idx="394">
                  <c:v>1.0317840884591947</c:v>
                </c:pt>
                <c:pt idx="395">
                  <c:v>1.031159497556507</c:v>
                </c:pt>
                <c:pt idx="396">
                  <c:v>1.03041290712236</c:v>
                </c:pt>
                <c:pt idx="397">
                  <c:v>1.0263478126865504</c:v>
                </c:pt>
                <c:pt idx="398">
                  <c:v>1.0265622361054794</c:v>
                </c:pt>
                <c:pt idx="399">
                  <c:v>1.0252286080534478</c:v>
                </c:pt>
                <c:pt idx="400">
                  <c:v>1.0229670441712244</c:v>
                </c:pt>
                <c:pt idx="401">
                  <c:v>1.0231046098310999</c:v>
                </c:pt>
                <c:pt idx="402">
                  <c:v>1.0205603261415228</c:v>
                </c:pt>
                <c:pt idx="403">
                  <c:v>1.0191227941823153</c:v>
                </c:pt>
                <c:pt idx="404">
                  <c:v>1.020311851816684</c:v>
                </c:pt>
                <c:pt idx="405">
                  <c:v>1.0214505141103063</c:v>
                </c:pt>
                <c:pt idx="406">
                  <c:v>1.0231030532182581</c:v>
                </c:pt>
                <c:pt idx="407">
                  <c:v>1.0250552402982158</c:v>
                </c:pt>
                <c:pt idx="408">
                  <c:v>1.0222097520237914</c:v>
                </c:pt>
                <c:pt idx="409">
                  <c:v>1.0205373661021093</c:v>
                </c:pt>
                <c:pt idx="410">
                  <c:v>1.0195905563412127</c:v>
                </c:pt>
                <c:pt idx="411">
                  <c:v>1.0175068354761407</c:v>
                </c:pt>
                <c:pt idx="412">
                  <c:v>1.0115524022038527</c:v>
                </c:pt>
                <c:pt idx="413">
                  <c:v>1.0062116635443608</c:v>
                </c:pt>
                <c:pt idx="414">
                  <c:v>1.0019502413139059</c:v>
                </c:pt>
                <c:pt idx="415">
                  <c:v>0.99900318405156752</c:v>
                </c:pt>
                <c:pt idx="416">
                  <c:v>0.99562513960871446</c:v>
                </c:pt>
                <c:pt idx="417">
                  <c:v>0.99083719308459195</c:v>
                </c:pt>
                <c:pt idx="418">
                  <c:v>0.9841351964951307</c:v>
                </c:pt>
                <c:pt idx="419">
                  <c:v>0.98055226288700326</c:v>
                </c:pt>
                <c:pt idx="420">
                  <c:v>0.97784025416374476</c:v>
                </c:pt>
                <c:pt idx="421">
                  <c:v>0.97289061448070235</c:v>
                </c:pt>
                <c:pt idx="422">
                  <c:v>0.96803164749568249</c:v>
                </c:pt>
                <c:pt idx="423">
                  <c:v>0.96372722383547849</c:v>
                </c:pt>
                <c:pt idx="424">
                  <c:v>0.95692404741131387</c:v>
                </c:pt>
                <c:pt idx="425">
                  <c:v>0.95274668227430492</c:v>
                </c:pt>
                <c:pt idx="426">
                  <c:v>0.9481478642104354</c:v>
                </c:pt>
                <c:pt idx="427">
                  <c:v>0.94073644131842016</c:v>
                </c:pt>
                <c:pt idx="428">
                  <c:v>0.93344974203033693</c:v>
                </c:pt>
                <c:pt idx="429">
                  <c:v>0.92703922119546311</c:v>
                </c:pt>
                <c:pt idx="430">
                  <c:v>0.91960697860669149</c:v>
                </c:pt>
                <c:pt idx="431">
                  <c:v>0.9141640872294704</c:v>
                </c:pt>
                <c:pt idx="432">
                  <c:v>0.90765764012823391</c:v>
                </c:pt>
                <c:pt idx="433">
                  <c:v>0.90152400180255787</c:v>
                </c:pt>
                <c:pt idx="434">
                  <c:v>0.8946564205220725</c:v>
                </c:pt>
                <c:pt idx="435">
                  <c:v>0.8888019996248564</c:v>
                </c:pt>
                <c:pt idx="436">
                  <c:v>0.88019431976407991</c:v>
                </c:pt>
                <c:pt idx="437">
                  <c:v>0.87314013951920899</c:v>
                </c:pt>
                <c:pt idx="438">
                  <c:v>0.86545047208175963</c:v>
                </c:pt>
                <c:pt idx="439">
                  <c:v>0.85649547298070339</c:v>
                </c:pt>
                <c:pt idx="440">
                  <c:v>0.84813179218284618</c:v>
                </c:pt>
                <c:pt idx="441">
                  <c:v>0.8408554054548385</c:v>
                </c:pt>
                <c:pt idx="442">
                  <c:v>0.83290442163660738</c:v>
                </c:pt>
                <c:pt idx="443">
                  <c:v>0.82528694211968645</c:v>
                </c:pt>
                <c:pt idx="444">
                  <c:v>0.81615371084826838</c:v>
                </c:pt>
                <c:pt idx="445">
                  <c:v>0.80829378888127013</c:v>
                </c:pt>
                <c:pt idx="446">
                  <c:v>0.80045527034084385</c:v>
                </c:pt>
                <c:pt idx="447">
                  <c:v>0.79227818850737186</c:v>
                </c:pt>
                <c:pt idx="448">
                  <c:v>0.78402249772539945</c:v>
                </c:pt>
                <c:pt idx="449">
                  <c:v>0.77528814849463878</c:v>
                </c:pt>
                <c:pt idx="450">
                  <c:v>0.76911559484792291</c:v>
                </c:pt>
                <c:pt idx="451">
                  <c:v>0.76098676801254017</c:v>
                </c:pt>
                <c:pt idx="452">
                  <c:v>0.75183446823381272</c:v>
                </c:pt>
                <c:pt idx="453">
                  <c:v>0.74483146163610914</c:v>
                </c:pt>
                <c:pt idx="454">
                  <c:v>0.73719919429719338</c:v>
                </c:pt>
                <c:pt idx="455">
                  <c:v>0.72838857103719468</c:v>
                </c:pt>
                <c:pt idx="456">
                  <c:v>0.72009163001492027</c:v>
                </c:pt>
                <c:pt idx="457">
                  <c:v>0.70976856280271272</c:v>
                </c:pt>
                <c:pt idx="458">
                  <c:v>0.70269200624824413</c:v>
                </c:pt>
                <c:pt idx="459">
                  <c:v>0.69411098338237975</c:v>
                </c:pt>
                <c:pt idx="460">
                  <c:v>0.6853937568928764</c:v>
                </c:pt>
                <c:pt idx="461">
                  <c:v>0.67748266127871082</c:v>
                </c:pt>
                <c:pt idx="462">
                  <c:v>0.66976341819727114</c:v>
                </c:pt>
                <c:pt idx="463">
                  <c:v>0.66155753902622982</c:v>
                </c:pt>
                <c:pt idx="464">
                  <c:v>0.65395504190790932</c:v>
                </c:pt>
                <c:pt idx="465">
                  <c:v>0.64508293244066794</c:v>
                </c:pt>
                <c:pt idx="466">
                  <c:v>0.6397937565815538</c:v>
                </c:pt>
                <c:pt idx="467">
                  <c:v>0.63237708012119798</c:v>
                </c:pt>
                <c:pt idx="468">
                  <c:v>0.62399160674355814</c:v>
                </c:pt>
                <c:pt idx="469">
                  <c:v>0.61616456822283872</c:v>
                </c:pt>
                <c:pt idx="470">
                  <c:v>0.61011887852271229</c:v>
                </c:pt>
                <c:pt idx="471">
                  <c:v>0.60525290677990506</c:v>
                </c:pt>
                <c:pt idx="472">
                  <c:v>0.60035035463532072</c:v>
                </c:pt>
                <c:pt idx="473">
                  <c:v>0.59497264642084124</c:v>
                </c:pt>
                <c:pt idx="474">
                  <c:v>0.58942020841489351</c:v>
                </c:pt>
                <c:pt idx="475">
                  <c:v>0.58468246265491219</c:v>
                </c:pt>
                <c:pt idx="476">
                  <c:v>0.58059499190950481</c:v>
                </c:pt>
                <c:pt idx="477">
                  <c:v>0.57587242312472908</c:v>
                </c:pt>
                <c:pt idx="478">
                  <c:v>0.57078969304373073</c:v>
                </c:pt>
                <c:pt idx="479">
                  <c:v>0.56518588681401061</c:v>
                </c:pt>
                <c:pt idx="480">
                  <c:v>0.55721155380315557</c:v>
                </c:pt>
                <c:pt idx="481">
                  <c:v>0.55131315859316454</c:v>
                </c:pt>
                <c:pt idx="482">
                  <c:v>0.5456647943208538</c:v>
                </c:pt>
                <c:pt idx="483">
                  <c:v>0.5402687959054856</c:v>
                </c:pt>
                <c:pt idx="484">
                  <c:v>0.53421065330262674</c:v>
                </c:pt>
                <c:pt idx="485">
                  <c:v>0.52883099932209521</c:v>
                </c:pt>
                <c:pt idx="486">
                  <c:v>0.52343441717691142</c:v>
                </c:pt>
                <c:pt idx="487">
                  <c:v>0.52064185373910077</c:v>
                </c:pt>
                <c:pt idx="488">
                  <c:v>0.51664155331282235</c:v>
                </c:pt>
                <c:pt idx="489">
                  <c:v>0.51177791648927773</c:v>
                </c:pt>
                <c:pt idx="490">
                  <c:v>0.50854755568977028</c:v>
                </c:pt>
                <c:pt idx="491">
                  <c:v>0.50384094218662079</c:v>
                </c:pt>
                <c:pt idx="492">
                  <c:v>0.49904638005792157</c:v>
                </c:pt>
                <c:pt idx="493">
                  <c:v>0.49556054017578838</c:v>
                </c:pt>
                <c:pt idx="494">
                  <c:v>0.49151470882389348</c:v>
                </c:pt>
                <c:pt idx="495">
                  <c:v>0.48830769721700973</c:v>
                </c:pt>
                <c:pt idx="496">
                  <c:v>0.48608446492601032</c:v>
                </c:pt>
                <c:pt idx="497">
                  <c:v>0.48208805603183591</c:v>
                </c:pt>
                <c:pt idx="498">
                  <c:v>0.47949454446114348</c:v>
                </c:pt>
                <c:pt idx="499">
                  <c:v>0.47713880550200377</c:v>
                </c:pt>
                <c:pt idx="500">
                  <c:v>0.47384442899938595</c:v>
                </c:pt>
                <c:pt idx="501">
                  <c:v>0.47152040602689366</c:v>
                </c:pt>
                <c:pt idx="502">
                  <c:v>0.46772499476588941</c:v>
                </c:pt>
                <c:pt idx="503">
                  <c:v>0.46486296748002287</c:v>
                </c:pt>
                <c:pt idx="504">
                  <c:v>0.46180519612932652</c:v>
                </c:pt>
                <c:pt idx="505">
                  <c:v>0.45929535249886966</c:v>
                </c:pt>
                <c:pt idx="506">
                  <c:v>0.45601654212466763</c:v>
                </c:pt>
                <c:pt idx="507">
                  <c:v>0.45466151064606436</c:v>
                </c:pt>
                <c:pt idx="508">
                  <c:v>0.45198296909890023</c:v>
                </c:pt>
                <c:pt idx="509">
                  <c:v>0.45073281441049906</c:v>
                </c:pt>
                <c:pt idx="510">
                  <c:v>0.44798850597077783</c:v>
                </c:pt>
                <c:pt idx="511">
                  <c:v>0.44644765383420992</c:v>
                </c:pt>
                <c:pt idx="512">
                  <c:v>0.44401447338620115</c:v>
                </c:pt>
                <c:pt idx="513">
                  <c:v>0.44274739053314771</c:v>
                </c:pt>
                <c:pt idx="514">
                  <c:v>0.44018929190460143</c:v>
                </c:pt>
                <c:pt idx="515">
                  <c:v>0.43827232319018466</c:v>
                </c:pt>
                <c:pt idx="516">
                  <c:v>0.43632733544461932</c:v>
                </c:pt>
                <c:pt idx="517">
                  <c:v>0.43454151136210628</c:v>
                </c:pt>
                <c:pt idx="518">
                  <c:v>0.43352737809581116</c:v>
                </c:pt>
                <c:pt idx="519">
                  <c:v>0.43291524009585619</c:v>
                </c:pt>
                <c:pt idx="520">
                  <c:v>0.43143392840047923</c:v>
                </c:pt>
                <c:pt idx="521">
                  <c:v>0.43091985700954438</c:v>
                </c:pt>
                <c:pt idx="522">
                  <c:v>0.42924085548328555</c:v>
                </c:pt>
                <c:pt idx="523">
                  <c:v>0.42813643867217815</c:v>
                </c:pt>
                <c:pt idx="524">
                  <c:v>0.4281969519963949</c:v>
                </c:pt>
                <c:pt idx="525">
                  <c:v>0.42568749751914836</c:v>
                </c:pt>
                <c:pt idx="526">
                  <c:v>0.42296965149773397</c:v>
                </c:pt>
                <c:pt idx="527">
                  <c:v>0.42194228702228526</c:v>
                </c:pt>
                <c:pt idx="528">
                  <c:v>0.41867417836136933</c:v>
                </c:pt>
                <c:pt idx="529">
                  <c:v>0.41799938669454051</c:v>
                </c:pt>
                <c:pt idx="530">
                  <c:v>0.41667840612184703</c:v>
                </c:pt>
                <c:pt idx="531">
                  <c:v>0.41392884411378539</c:v>
                </c:pt>
                <c:pt idx="532">
                  <c:v>0.41256466753473786</c:v>
                </c:pt>
                <c:pt idx="533">
                  <c:v>0.41165093579672507</c:v>
                </c:pt>
                <c:pt idx="534">
                  <c:v>0.41083955135304684</c:v>
                </c:pt>
                <c:pt idx="535">
                  <c:v>0.41034746711849956</c:v>
                </c:pt>
                <c:pt idx="536">
                  <c:v>0.40809037849819563</c:v>
                </c:pt>
                <c:pt idx="537">
                  <c:v>0.40602806105969547</c:v>
                </c:pt>
                <c:pt idx="538">
                  <c:v>0.40479911522126083</c:v>
                </c:pt>
                <c:pt idx="539">
                  <c:v>0.40493979410681952</c:v>
                </c:pt>
                <c:pt idx="540">
                  <c:v>0.40368263466063126</c:v>
                </c:pt>
                <c:pt idx="541">
                  <c:v>0.40147438476823205</c:v>
                </c:pt>
                <c:pt idx="542">
                  <c:v>0.4006137724434386</c:v>
                </c:pt>
                <c:pt idx="543">
                  <c:v>0.39916262012186732</c:v>
                </c:pt>
                <c:pt idx="544">
                  <c:v>0.39779533031713654</c:v>
                </c:pt>
                <c:pt idx="545">
                  <c:v>0.39753498681938076</c:v>
                </c:pt>
                <c:pt idx="546">
                  <c:v>0.39494614508721321</c:v>
                </c:pt>
                <c:pt idx="547">
                  <c:v>0.39415480203387043</c:v>
                </c:pt>
                <c:pt idx="548">
                  <c:v>0.39241431430036872</c:v>
                </c:pt>
                <c:pt idx="549">
                  <c:v>0.39079407490887985</c:v>
                </c:pt>
                <c:pt idx="550">
                  <c:v>0.39001927086697891</c:v>
                </c:pt>
                <c:pt idx="551">
                  <c:v>0.38943437359175187</c:v>
                </c:pt>
                <c:pt idx="552">
                  <c:v>0.38734072931981472</c:v>
                </c:pt>
                <c:pt idx="553">
                  <c:v>0.38696149951628256</c:v>
                </c:pt>
                <c:pt idx="554">
                  <c:v>0.38543738096776187</c:v>
                </c:pt>
                <c:pt idx="555">
                  <c:v>0.38477815542934896</c:v>
                </c:pt>
                <c:pt idx="556">
                  <c:v>0.38402670058007182</c:v>
                </c:pt>
                <c:pt idx="557">
                  <c:v>0.38217491502839657</c:v>
                </c:pt>
                <c:pt idx="558">
                  <c:v>0.38067881551102434</c:v>
                </c:pt>
                <c:pt idx="559">
                  <c:v>0.3798106146986282</c:v>
                </c:pt>
                <c:pt idx="560">
                  <c:v>0.37842659130585032</c:v>
                </c:pt>
                <c:pt idx="561">
                  <c:v>0.37718013357294805</c:v>
                </c:pt>
                <c:pt idx="562">
                  <c:v>0.37587102217317164</c:v>
                </c:pt>
                <c:pt idx="563">
                  <c:v>0.37471056729976709</c:v>
                </c:pt>
                <c:pt idx="564">
                  <c:v>0.37371667000041253</c:v>
                </c:pt>
                <c:pt idx="565">
                  <c:v>0.37258287212192015</c:v>
                </c:pt>
                <c:pt idx="566">
                  <c:v>0.37102625928033128</c:v>
                </c:pt>
                <c:pt idx="567">
                  <c:v>0.36970099802232342</c:v>
                </c:pt>
                <c:pt idx="568">
                  <c:v>0.36908302272421262</c:v>
                </c:pt>
                <c:pt idx="569">
                  <c:v>0.36853334381452652</c:v>
                </c:pt>
                <c:pt idx="570">
                  <c:v>0.3666074245762706</c:v>
                </c:pt>
                <c:pt idx="571">
                  <c:v>0.3661349925788483</c:v>
                </c:pt>
                <c:pt idx="572">
                  <c:v>0.36620406727369381</c:v>
                </c:pt>
                <c:pt idx="573">
                  <c:v>0.36518156721337508</c:v>
                </c:pt>
                <c:pt idx="574">
                  <c:v>0.36381213706598714</c:v>
                </c:pt>
                <c:pt idx="575">
                  <c:v>0.36251547856894356</c:v>
                </c:pt>
                <c:pt idx="576">
                  <c:v>0.36098299322639926</c:v>
                </c:pt>
                <c:pt idx="577">
                  <c:v>0.36047748320609324</c:v>
                </c:pt>
                <c:pt idx="578">
                  <c:v>0.35910513440962738</c:v>
                </c:pt>
                <c:pt idx="579">
                  <c:v>0.35713310051593938</c:v>
                </c:pt>
                <c:pt idx="580">
                  <c:v>0.35637736498134798</c:v>
                </c:pt>
                <c:pt idx="581">
                  <c:v>0.35540175788288197</c:v>
                </c:pt>
                <c:pt idx="582">
                  <c:v>0.35509549430629939</c:v>
                </c:pt>
                <c:pt idx="583">
                  <c:v>0.35364297994849175</c:v>
                </c:pt>
                <c:pt idx="584">
                  <c:v>0.35339294901081147</c:v>
                </c:pt>
                <c:pt idx="585">
                  <c:v>0.35344762503687227</c:v>
                </c:pt>
                <c:pt idx="586">
                  <c:v>0.35279657171587769</c:v>
                </c:pt>
                <c:pt idx="587">
                  <c:v>0.35176589943814063</c:v>
                </c:pt>
                <c:pt idx="588">
                  <c:v>0.35146780807897637</c:v>
                </c:pt>
                <c:pt idx="589">
                  <c:v>0.3499022447135483</c:v>
                </c:pt>
                <c:pt idx="590">
                  <c:v>0.34944985410646145</c:v>
                </c:pt>
                <c:pt idx="591">
                  <c:v>0.34861259097429181</c:v>
                </c:pt>
                <c:pt idx="592">
                  <c:v>0.3480989087365674</c:v>
                </c:pt>
                <c:pt idx="593">
                  <c:v>0.3473593230602075</c:v>
                </c:pt>
                <c:pt idx="594">
                  <c:v>0.34700519363874593</c:v>
                </c:pt>
                <c:pt idx="595">
                  <c:v>0.34677072882948162</c:v>
                </c:pt>
                <c:pt idx="596">
                  <c:v>0.34782805810213091</c:v>
                </c:pt>
                <c:pt idx="597">
                  <c:v>0.34807653242696962</c:v>
                </c:pt>
                <c:pt idx="598">
                  <c:v>0.3473252721542977</c:v>
                </c:pt>
                <c:pt idx="599">
                  <c:v>0.3461943929248833</c:v>
                </c:pt>
                <c:pt idx="600">
                  <c:v>0.34594299995096667</c:v>
                </c:pt>
                <c:pt idx="601">
                  <c:v>0.34625801947478324</c:v>
                </c:pt>
                <c:pt idx="602">
                  <c:v>0.34656292101512953</c:v>
                </c:pt>
                <c:pt idx="603">
                  <c:v>0.34509737002477359</c:v>
                </c:pt>
                <c:pt idx="604">
                  <c:v>0.34566728490140025</c:v>
                </c:pt>
                <c:pt idx="605">
                  <c:v>0.34644539674558961</c:v>
                </c:pt>
                <c:pt idx="606">
                  <c:v>0.3478150214695826</c:v>
                </c:pt>
                <c:pt idx="607">
                  <c:v>0.34869664806773754</c:v>
                </c:pt>
                <c:pt idx="608">
                  <c:v>0.34892663761508236</c:v>
                </c:pt>
                <c:pt idx="609">
                  <c:v>0.34927240024252032</c:v>
                </c:pt>
                <c:pt idx="610">
                  <c:v>0.35054862819601801</c:v>
                </c:pt>
                <c:pt idx="611">
                  <c:v>0.35149582711012495</c:v>
                </c:pt>
                <c:pt idx="612">
                  <c:v>0.35152832140319318</c:v>
                </c:pt>
                <c:pt idx="613">
                  <c:v>0.35137713538095372</c:v>
                </c:pt>
                <c:pt idx="614">
                  <c:v>0.35227646845018173</c:v>
                </c:pt>
                <c:pt idx="615">
                  <c:v>0.35400664362360801</c:v>
                </c:pt>
                <c:pt idx="616">
                  <c:v>0.35509335396364222</c:v>
                </c:pt>
                <c:pt idx="617">
                  <c:v>0.35556812088032685</c:v>
                </c:pt>
                <c:pt idx="618">
                  <c:v>0.3565264106609301</c:v>
                </c:pt>
                <c:pt idx="619">
                  <c:v>0.35847587366841505</c:v>
                </c:pt>
                <c:pt idx="620">
                  <c:v>0.36059500747563317</c:v>
                </c:pt>
                <c:pt idx="621">
                  <c:v>0.36236487627651981</c:v>
                </c:pt>
                <c:pt idx="622">
                  <c:v>0.3635270823393712</c:v>
                </c:pt>
                <c:pt idx="623">
                  <c:v>0.36465154054081406</c:v>
                </c:pt>
                <c:pt idx="624">
                  <c:v>0.36677865198884529</c:v>
                </c:pt>
                <c:pt idx="625">
                  <c:v>0.36829031763463349</c:v>
                </c:pt>
                <c:pt idx="626">
                  <c:v>0.37036100186715715</c:v>
                </c:pt>
                <c:pt idx="627">
                  <c:v>0.37111751570816931</c:v>
                </c:pt>
                <c:pt idx="628">
                  <c:v>0.3732856828198976</c:v>
                </c:pt>
                <c:pt idx="629">
                  <c:v>0.37421186746064306</c:v>
                </c:pt>
                <c:pt idx="630">
                  <c:v>0.37541610207021736</c:v>
                </c:pt>
                <c:pt idx="631">
                  <c:v>0.37691336904722073</c:v>
                </c:pt>
                <c:pt idx="632">
                  <c:v>0.37802654180556194</c:v>
                </c:pt>
                <c:pt idx="633">
                  <c:v>0.3791928339771225</c:v>
                </c:pt>
                <c:pt idx="634">
                  <c:v>0.38070411046970021</c:v>
                </c:pt>
                <c:pt idx="635">
                  <c:v>0.3812175981308194</c:v>
                </c:pt>
                <c:pt idx="636">
                  <c:v>0.38277790792790711</c:v>
                </c:pt>
                <c:pt idx="637">
                  <c:v>0.38442675008036026</c:v>
                </c:pt>
                <c:pt idx="638">
                  <c:v>0.38563059553672407</c:v>
                </c:pt>
                <c:pt idx="639">
                  <c:v>0.38662449283607864</c:v>
                </c:pt>
                <c:pt idx="640">
                  <c:v>0.38782191726447096</c:v>
                </c:pt>
                <c:pt idx="641">
                  <c:v>0.38911196015693778</c:v>
                </c:pt>
                <c:pt idx="642">
                  <c:v>0.39005876991783422</c:v>
                </c:pt>
                <c:pt idx="643">
                  <c:v>0.39135640129790383</c:v>
                </c:pt>
                <c:pt idx="644">
                  <c:v>0.39265344894815779</c:v>
                </c:pt>
                <c:pt idx="645">
                  <c:v>0.3936016207452907</c:v>
                </c:pt>
                <c:pt idx="646">
                  <c:v>0.39450231585075507</c:v>
                </c:pt>
                <c:pt idx="647">
                  <c:v>0.39564272933382422</c:v>
                </c:pt>
                <c:pt idx="648">
                  <c:v>0.39697947061153882</c:v>
                </c:pt>
                <c:pt idx="649">
                  <c:v>0.39863979278369854</c:v>
                </c:pt>
                <c:pt idx="650">
                  <c:v>0.39994014823624097</c:v>
                </c:pt>
                <c:pt idx="651">
                  <c:v>0.40099864496852139</c:v>
                </c:pt>
                <c:pt idx="652">
                  <c:v>0.40224160032253026</c:v>
                </c:pt>
                <c:pt idx="653">
                  <c:v>0.40338434872486173</c:v>
                </c:pt>
                <c:pt idx="654">
                  <c:v>0.40423231357031736</c:v>
                </c:pt>
                <c:pt idx="655">
                  <c:v>0.40501995966816129</c:v>
                </c:pt>
                <c:pt idx="656">
                  <c:v>0.40486137973492442</c:v>
                </c:pt>
                <c:pt idx="657">
                  <c:v>0.40537000298091364</c:v>
                </c:pt>
                <c:pt idx="658">
                  <c:v>0.40611056154029956</c:v>
                </c:pt>
                <c:pt idx="659">
                  <c:v>0.4069085201982191</c:v>
                </c:pt>
                <c:pt idx="660">
                  <c:v>0.407779250506483</c:v>
                </c:pt>
                <c:pt idx="661">
                  <c:v>0.40820284377600036</c:v>
                </c:pt>
                <c:pt idx="662">
                  <c:v>0.40882957502134509</c:v>
                </c:pt>
                <c:pt idx="663">
                  <c:v>0.41043522116744413</c:v>
                </c:pt>
                <c:pt idx="664">
                  <c:v>0.41121683539052695</c:v>
                </c:pt>
                <c:pt idx="665">
                  <c:v>0.41232047389521359</c:v>
                </c:pt>
                <c:pt idx="666">
                  <c:v>0.4134906575988781</c:v>
                </c:pt>
                <c:pt idx="667">
                  <c:v>0.41441081036486238</c:v>
                </c:pt>
                <c:pt idx="668">
                  <c:v>0.41471863055428654</c:v>
                </c:pt>
                <c:pt idx="669">
                  <c:v>0.4160028361485974</c:v>
                </c:pt>
                <c:pt idx="670">
                  <c:v>0.41676460355795003</c:v>
                </c:pt>
                <c:pt idx="671">
                  <c:v>0.41730144041169304</c:v>
                </c:pt>
                <c:pt idx="672">
                  <c:v>0.4177219204555272</c:v>
                </c:pt>
                <c:pt idx="673">
                  <c:v>0.41791961028640906</c:v>
                </c:pt>
                <c:pt idx="674">
                  <c:v>0.41791999943961938</c:v>
                </c:pt>
                <c:pt idx="675">
                  <c:v>0.41961378878787348</c:v>
                </c:pt>
                <c:pt idx="676">
                  <c:v>0.41933145813373024</c:v>
                </c:pt>
                <c:pt idx="677">
                  <c:v>0.41897402090998032</c:v>
                </c:pt>
                <c:pt idx="678">
                  <c:v>0.41912423404919369</c:v>
                </c:pt>
                <c:pt idx="679">
                  <c:v>0.41939041484510542</c:v>
                </c:pt>
                <c:pt idx="680">
                  <c:v>0.41982976881964396</c:v>
                </c:pt>
                <c:pt idx="681">
                  <c:v>0.42131516662373009</c:v>
                </c:pt>
                <c:pt idx="682">
                  <c:v>0.42127683503250601</c:v>
                </c:pt>
                <c:pt idx="683">
                  <c:v>0.42125115092061982</c:v>
                </c:pt>
                <c:pt idx="684">
                  <c:v>0.42196816571077672</c:v>
                </c:pt>
                <c:pt idx="685">
                  <c:v>0.42292314768909151</c:v>
                </c:pt>
                <c:pt idx="686">
                  <c:v>0.42368647171128571</c:v>
                </c:pt>
                <c:pt idx="687">
                  <c:v>0.42378667866296305</c:v>
                </c:pt>
                <c:pt idx="688">
                  <c:v>0.42369639511815088</c:v>
                </c:pt>
                <c:pt idx="689">
                  <c:v>0.42318952306160851</c:v>
                </c:pt>
                <c:pt idx="690">
                  <c:v>0.42475761592290417</c:v>
                </c:pt>
                <c:pt idx="691">
                  <c:v>0.42469710259868737</c:v>
                </c:pt>
                <c:pt idx="692">
                  <c:v>0.42445602218484624</c:v>
                </c:pt>
                <c:pt idx="693">
                  <c:v>0.42387112490961926</c:v>
                </c:pt>
                <c:pt idx="694">
                  <c:v>0.42354793316838435</c:v>
                </c:pt>
                <c:pt idx="695">
                  <c:v>0.42321695836294154</c:v>
                </c:pt>
                <c:pt idx="696">
                  <c:v>0.42340744885943088</c:v>
                </c:pt>
                <c:pt idx="697">
                  <c:v>0.42273460295865406</c:v>
                </c:pt>
                <c:pt idx="698">
                  <c:v>0.42343040889884437</c:v>
                </c:pt>
                <c:pt idx="699">
                  <c:v>0.42384758114039017</c:v>
                </c:pt>
                <c:pt idx="700">
                  <c:v>0.42429082664703266</c:v>
                </c:pt>
                <c:pt idx="701">
                  <c:v>0.42526701747531415</c:v>
                </c:pt>
                <c:pt idx="702">
                  <c:v>0.42676194953305513</c:v>
                </c:pt>
                <c:pt idx="703">
                  <c:v>0.42760738488264316</c:v>
                </c:pt>
                <c:pt idx="704">
                  <c:v>0.42825454667153379</c:v>
                </c:pt>
                <c:pt idx="705">
                  <c:v>0.42832848578150923</c:v>
                </c:pt>
                <c:pt idx="706">
                  <c:v>0.42842071509237339</c:v>
                </c:pt>
                <c:pt idx="707">
                  <c:v>0.42820629167344454</c:v>
                </c:pt>
                <c:pt idx="708">
                  <c:v>0.42865167752274413</c:v>
                </c:pt>
                <c:pt idx="709">
                  <c:v>0.42781888965249398</c:v>
                </c:pt>
                <c:pt idx="710">
                  <c:v>0.42778600620621543</c:v>
                </c:pt>
                <c:pt idx="711">
                  <c:v>0.42810238776626847</c:v>
                </c:pt>
                <c:pt idx="712">
                  <c:v>0.42830805523796334</c:v>
                </c:pt>
                <c:pt idx="713">
                  <c:v>0.42902370799188383</c:v>
                </c:pt>
                <c:pt idx="714">
                  <c:v>0.43003570091552196</c:v>
                </c:pt>
                <c:pt idx="715">
                  <c:v>0.43013260006491078</c:v>
                </c:pt>
                <c:pt idx="716">
                  <c:v>0.43096422047552968</c:v>
                </c:pt>
                <c:pt idx="717">
                  <c:v>0.43257492561336391</c:v>
                </c:pt>
                <c:pt idx="718">
                  <c:v>0.43332657503924615</c:v>
                </c:pt>
                <c:pt idx="719">
                  <c:v>0.43415021780905189</c:v>
                </c:pt>
                <c:pt idx="720">
                  <c:v>0.43557841009120979</c:v>
                </c:pt>
                <c:pt idx="721">
                  <c:v>0.43695503957299009</c:v>
                </c:pt>
                <c:pt idx="722">
                  <c:v>0.4394248004227761</c:v>
                </c:pt>
                <c:pt idx="723">
                  <c:v>0.44078197224403648</c:v>
                </c:pt>
                <c:pt idx="724">
                  <c:v>0.44182918353321554</c:v>
                </c:pt>
                <c:pt idx="725">
                  <c:v>0.44435011803016872</c:v>
                </c:pt>
                <c:pt idx="726">
                  <c:v>0.44729406206682382</c:v>
                </c:pt>
                <c:pt idx="727">
                  <c:v>0.44849168107182136</c:v>
                </c:pt>
                <c:pt idx="728">
                  <c:v>0.45045320782882864</c:v>
                </c:pt>
                <c:pt idx="729">
                  <c:v>0.45174305614469035</c:v>
                </c:pt>
                <c:pt idx="730">
                  <c:v>0.4535343283721488</c:v>
                </c:pt>
                <c:pt idx="731">
                  <c:v>0.45533279993399972</c:v>
                </c:pt>
                <c:pt idx="732">
                  <c:v>0.45642456926576919</c:v>
                </c:pt>
                <c:pt idx="733">
                  <c:v>0.45753968779016241</c:v>
                </c:pt>
                <c:pt idx="734">
                  <c:v>0.45964617411804265</c:v>
                </c:pt>
                <c:pt idx="735">
                  <c:v>0.4622560301235718</c:v>
                </c:pt>
                <c:pt idx="736">
                  <c:v>0.46483125149337545</c:v>
                </c:pt>
                <c:pt idx="737">
                  <c:v>0.46742340102783153</c:v>
                </c:pt>
                <c:pt idx="738">
                  <c:v>0.46996418233851511</c:v>
                </c:pt>
                <c:pt idx="739">
                  <c:v>0.47333269252771359</c:v>
                </c:pt>
                <c:pt idx="740">
                  <c:v>0.47626340535521527</c:v>
                </c:pt>
                <c:pt idx="741">
                  <c:v>0.47908437697738476</c:v>
                </c:pt>
                <c:pt idx="742">
                  <c:v>0.48126324580239904</c:v>
                </c:pt>
                <c:pt idx="743">
                  <c:v>0.48292454085758474</c:v>
                </c:pt>
                <c:pt idx="744">
                  <c:v>0.48563927365331599</c:v>
                </c:pt>
                <c:pt idx="745">
                  <c:v>0.48803139843762772</c:v>
                </c:pt>
                <c:pt idx="746">
                  <c:v>0.48990789521816325</c:v>
                </c:pt>
                <c:pt idx="747">
                  <c:v>0.49196437535850746</c:v>
                </c:pt>
                <c:pt idx="748">
                  <c:v>0.49495365574417388</c:v>
                </c:pt>
                <c:pt idx="749">
                  <c:v>0.49791374963906049</c:v>
                </c:pt>
                <c:pt idx="750">
                  <c:v>0.50116473555871899</c:v>
                </c:pt>
                <c:pt idx="751">
                  <c:v>0.50383782896093765</c:v>
                </c:pt>
                <c:pt idx="752">
                  <c:v>0.50604646800654718</c:v>
                </c:pt>
                <c:pt idx="753">
                  <c:v>0.50832106852131909</c:v>
                </c:pt>
                <c:pt idx="754">
                  <c:v>0.51014444588863528</c:v>
                </c:pt>
                <c:pt idx="755">
                  <c:v>0.51238207684841952</c:v>
                </c:pt>
                <c:pt idx="756">
                  <c:v>0.51327829669196434</c:v>
                </c:pt>
                <c:pt idx="757">
                  <c:v>0.51441287287687743</c:v>
                </c:pt>
                <c:pt idx="758">
                  <c:v>0.51628314320604662</c:v>
                </c:pt>
                <c:pt idx="759">
                  <c:v>0.51992659013839071</c:v>
                </c:pt>
                <c:pt idx="760">
                  <c:v>0.52283317546684771</c:v>
                </c:pt>
                <c:pt idx="761">
                  <c:v>0.5258502803070576</c:v>
                </c:pt>
                <c:pt idx="762">
                  <c:v>0.52813169100301138</c:v>
                </c:pt>
                <c:pt idx="763">
                  <c:v>0.53077248468876703</c:v>
                </c:pt>
                <c:pt idx="764">
                  <c:v>0.53372148771715733</c:v>
                </c:pt>
                <c:pt idx="765">
                  <c:v>0.53621498691277758</c:v>
                </c:pt>
                <c:pt idx="766">
                  <c:v>0.53749919250708855</c:v>
                </c:pt>
                <c:pt idx="767">
                  <c:v>0.53831544136589671</c:v>
                </c:pt>
                <c:pt idx="768">
                  <c:v>0.53947161555398682</c:v>
                </c:pt>
                <c:pt idx="769">
                  <c:v>0.53959886865378692</c:v>
                </c:pt>
                <c:pt idx="770">
                  <c:v>0.54141310092065864</c:v>
                </c:pt>
                <c:pt idx="771">
                  <c:v>0.54284343354547382</c:v>
                </c:pt>
                <c:pt idx="772">
                  <c:v>0.54322694403432037</c:v>
                </c:pt>
                <c:pt idx="773">
                  <c:v>0.54412724998657436</c:v>
                </c:pt>
                <c:pt idx="774">
                  <c:v>0.54469502452054386</c:v>
                </c:pt>
                <c:pt idx="775">
                  <c:v>0.54580099794449288</c:v>
                </c:pt>
                <c:pt idx="776">
                  <c:v>0.54671550798892632</c:v>
                </c:pt>
                <c:pt idx="777">
                  <c:v>0.54707547470854379</c:v>
                </c:pt>
                <c:pt idx="778">
                  <c:v>0.54673126869394739</c:v>
                </c:pt>
                <c:pt idx="779">
                  <c:v>0.54747455132580614</c:v>
                </c:pt>
                <c:pt idx="780">
                  <c:v>0.54758390337792773</c:v>
                </c:pt>
                <c:pt idx="781">
                  <c:v>0.54838264034226814</c:v>
                </c:pt>
                <c:pt idx="782">
                  <c:v>0.5487928078260268</c:v>
                </c:pt>
                <c:pt idx="783">
                  <c:v>0.54922029262764815</c:v>
                </c:pt>
                <c:pt idx="784">
                  <c:v>0.54907163610127641</c:v>
                </c:pt>
                <c:pt idx="785">
                  <c:v>0.54938451528243581</c:v>
                </c:pt>
                <c:pt idx="786">
                  <c:v>0.54912417178468009</c:v>
                </c:pt>
                <c:pt idx="787">
                  <c:v>0.54910004428563541</c:v>
                </c:pt>
                <c:pt idx="788">
                  <c:v>0.54795087485533234</c:v>
                </c:pt>
                <c:pt idx="789">
                  <c:v>0.54682447088783759</c:v>
                </c:pt>
                <c:pt idx="790">
                  <c:v>0.54675520161638691</c:v>
                </c:pt>
                <c:pt idx="791">
                  <c:v>0.54598428910658992</c:v>
                </c:pt>
                <c:pt idx="792">
                  <c:v>0.54549823674680376</c:v>
                </c:pt>
                <c:pt idx="793">
                  <c:v>0.54484056782123236</c:v>
                </c:pt>
                <c:pt idx="794">
                  <c:v>0.54421870099101766</c:v>
                </c:pt>
                <c:pt idx="795">
                  <c:v>0.54494544461143446</c:v>
                </c:pt>
                <c:pt idx="796">
                  <c:v>0.54503689561587787</c:v>
                </c:pt>
                <c:pt idx="797">
                  <c:v>0.5442630644570029</c:v>
                </c:pt>
                <c:pt idx="798">
                  <c:v>0.54389453636675666</c:v>
                </c:pt>
                <c:pt idx="799">
                  <c:v>0.54354371474758367</c:v>
                </c:pt>
                <c:pt idx="800">
                  <c:v>0.54390270858417511</c:v>
                </c:pt>
                <c:pt idx="801">
                  <c:v>0.54336937410932573</c:v>
                </c:pt>
                <c:pt idx="802">
                  <c:v>0.54223927318633203</c:v>
                </c:pt>
                <c:pt idx="803">
                  <c:v>0.54194254386340412</c:v>
                </c:pt>
                <c:pt idx="804">
                  <c:v>0.54192444823912078</c:v>
                </c:pt>
                <c:pt idx="805">
                  <c:v>0.54118778121183875</c:v>
                </c:pt>
                <c:pt idx="806">
                  <c:v>0.54081049717435858</c:v>
                </c:pt>
                <c:pt idx="807">
                  <c:v>0.54043068364101088</c:v>
                </c:pt>
                <c:pt idx="808">
                  <c:v>0.53905385958262553</c:v>
                </c:pt>
                <c:pt idx="809">
                  <c:v>0.53895968450570941</c:v>
                </c:pt>
                <c:pt idx="810">
                  <c:v>0.53848491758902473</c:v>
                </c:pt>
                <c:pt idx="811">
                  <c:v>0.53772782001819686</c:v>
                </c:pt>
                <c:pt idx="812">
                  <c:v>0.53727504025789963</c:v>
                </c:pt>
                <c:pt idx="813">
                  <c:v>0.53641403877989569</c:v>
                </c:pt>
                <c:pt idx="814">
                  <c:v>0.53424548251495718</c:v>
                </c:pt>
                <c:pt idx="815">
                  <c:v>0.53349013613357621</c:v>
                </c:pt>
                <c:pt idx="816">
                  <c:v>0.53248261847185774</c:v>
                </c:pt>
                <c:pt idx="817">
                  <c:v>0.53184148855772817</c:v>
                </c:pt>
                <c:pt idx="818">
                  <c:v>0.5314632316372222</c:v>
                </c:pt>
                <c:pt idx="819">
                  <c:v>0.53131048900214117</c:v>
                </c:pt>
                <c:pt idx="820">
                  <c:v>0.53016793517641492</c:v>
                </c:pt>
                <c:pt idx="821">
                  <c:v>0.5306639109430662</c:v>
                </c:pt>
                <c:pt idx="822">
                  <c:v>0.53183837533204503</c:v>
                </c:pt>
                <c:pt idx="823">
                  <c:v>0.53204462653355555</c:v>
                </c:pt>
                <c:pt idx="824">
                  <c:v>0.53176054468996559</c:v>
                </c:pt>
                <c:pt idx="825">
                  <c:v>0.53153950566645991</c:v>
                </c:pt>
                <c:pt idx="826">
                  <c:v>0.53118323590234129</c:v>
                </c:pt>
                <c:pt idx="827">
                  <c:v>0.53283071601855803</c:v>
                </c:pt>
                <c:pt idx="828">
                  <c:v>0.53374756098225384</c:v>
                </c:pt>
                <c:pt idx="829">
                  <c:v>0.53399661903690809</c:v>
                </c:pt>
                <c:pt idx="830">
                  <c:v>0.53459630413413028</c:v>
                </c:pt>
                <c:pt idx="831">
                  <c:v>0.53498740311057957</c:v>
                </c:pt>
                <c:pt idx="832">
                  <c:v>0.5371870916323499</c:v>
                </c:pt>
                <c:pt idx="833">
                  <c:v>0.53978507846496193</c:v>
                </c:pt>
                <c:pt idx="834">
                  <c:v>0.54199566327662352</c:v>
                </c:pt>
                <c:pt idx="835">
                  <c:v>0.54325885459757284</c:v>
                </c:pt>
                <c:pt idx="836">
                  <c:v>0.54489407638766207</c:v>
                </c:pt>
                <c:pt idx="837">
                  <c:v>0.5467184266380043</c:v>
                </c:pt>
                <c:pt idx="838">
                  <c:v>0.54893329213498021</c:v>
                </c:pt>
                <c:pt idx="839">
                  <c:v>0.5509753736065397</c:v>
                </c:pt>
                <c:pt idx="840">
                  <c:v>0.55377591468516352</c:v>
                </c:pt>
                <c:pt idx="841">
                  <c:v>0.5559730737110663</c:v>
                </c:pt>
                <c:pt idx="842">
                  <c:v>0.55948167905600776</c:v>
                </c:pt>
                <c:pt idx="843">
                  <c:v>0.56285777773280909</c:v>
                </c:pt>
                <c:pt idx="844">
                  <c:v>0.56642592351894128</c:v>
                </c:pt>
                <c:pt idx="845">
                  <c:v>0.57181277683386511</c:v>
                </c:pt>
                <c:pt idx="846">
                  <c:v>0.57585393834723519</c:v>
                </c:pt>
                <c:pt idx="847">
                  <c:v>0.58058429019621893</c:v>
                </c:pt>
                <c:pt idx="848">
                  <c:v>0.58531756069428054</c:v>
                </c:pt>
                <c:pt idx="849">
                  <c:v>0.58907347290442957</c:v>
                </c:pt>
                <c:pt idx="850">
                  <c:v>0.59360496746290015</c:v>
                </c:pt>
                <c:pt idx="851">
                  <c:v>0.59899551773332271</c:v>
                </c:pt>
                <c:pt idx="852">
                  <c:v>0.60214804789075072</c:v>
                </c:pt>
                <c:pt idx="853">
                  <c:v>0.60550021364511264</c:v>
                </c:pt>
                <c:pt idx="854">
                  <c:v>0.60848579707528028</c:v>
                </c:pt>
                <c:pt idx="855">
                  <c:v>0.61283224928220703</c:v>
                </c:pt>
                <c:pt idx="856">
                  <c:v>0.61757524861052848</c:v>
                </c:pt>
                <c:pt idx="857">
                  <c:v>0.62210810520523563</c:v>
                </c:pt>
                <c:pt idx="858">
                  <c:v>0.62578268439441165</c:v>
                </c:pt>
                <c:pt idx="859">
                  <c:v>0.63044512900818084</c:v>
                </c:pt>
                <c:pt idx="860">
                  <c:v>0.63586155796709487</c:v>
                </c:pt>
                <c:pt idx="861">
                  <c:v>0.640491508287796</c:v>
                </c:pt>
                <c:pt idx="862">
                  <c:v>0.64427777444835588</c:v>
                </c:pt>
                <c:pt idx="863">
                  <c:v>0.64953581805063831</c:v>
                </c:pt>
                <c:pt idx="864">
                  <c:v>0.65464228647747069</c:v>
                </c:pt>
                <c:pt idx="865">
                  <c:v>0.66036167121067912</c:v>
                </c:pt>
                <c:pt idx="866">
                  <c:v>0.66615713539651999</c:v>
                </c:pt>
                <c:pt idx="867">
                  <c:v>0.67114413378776072</c:v>
                </c:pt>
                <c:pt idx="868">
                  <c:v>0.67623211743709943</c:v>
                </c:pt>
                <c:pt idx="869">
                  <c:v>0.68153802688426046</c:v>
                </c:pt>
                <c:pt idx="870">
                  <c:v>0.6872924354064045</c:v>
                </c:pt>
                <c:pt idx="871">
                  <c:v>0.69332936915929677</c:v>
                </c:pt>
                <c:pt idx="872">
                  <c:v>0.69860122770054833</c:v>
                </c:pt>
                <c:pt idx="873">
                  <c:v>0.70539934513297764</c:v>
                </c:pt>
                <c:pt idx="874">
                  <c:v>0.71274169333014759</c:v>
                </c:pt>
                <c:pt idx="875">
                  <c:v>0.71948085405120166</c:v>
                </c:pt>
                <c:pt idx="876">
                  <c:v>0.72637373029036278</c:v>
                </c:pt>
                <c:pt idx="877">
                  <c:v>0.73298583248822236</c:v>
                </c:pt>
                <c:pt idx="878">
                  <c:v>0.7394942253555109</c:v>
                </c:pt>
                <c:pt idx="879">
                  <c:v>0.74811494184883576</c:v>
                </c:pt>
                <c:pt idx="880">
                  <c:v>0.75528333856095808</c:v>
                </c:pt>
                <c:pt idx="881">
                  <c:v>0.76144285557512581</c:v>
                </c:pt>
                <c:pt idx="882">
                  <c:v>0.77026573716125202</c:v>
                </c:pt>
                <c:pt idx="883">
                  <c:v>0.77770206585873281</c:v>
                </c:pt>
                <c:pt idx="884">
                  <c:v>0.7850006343197331</c:v>
                </c:pt>
                <c:pt idx="885">
                  <c:v>0.79268329699939521</c:v>
                </c:pt>
                <c:pt idx="886">
                  <c:v>0.79941000481771674</c:v>
                </c:pt>
                <c:pt idx="887">
                  <c:v>0.80609098713381655</c:v>
                </c:pt>
                <c:pt idx="888">
                  <c:v>0.81383805466979964</c:v>
                </c:pt>
                <c:pt idx="889">
                  <c:v>0.81896884517228219</c:v>
                </c:pt>
                <c:pt idx="890">
                  <c:v>0.82600940505478881</c:v>
                </c:pt>
                <c:pt idx="891">
                  <c:v>0.83298536550436975</c:v>
                </c:pt>
                <c:pt idx="892">
                  <c:v>0.83890730448358997</c:v>
                </c:pt>
                <c:pt idx="893">
                  <c:v>0.84528669306163184</c:v>
                </c:pt>
                <c:pt idx="894">
                  <c:v>0.85230273629188369</c:v>
                </c:pt>
                <c:pt idx="895">
                  <c:v>0.85818634367987945</c:v>
                </c:pt>
                <c:pt idx="896">
                  <c:v>0.8667407095508316</c:v>
                </c:pt>
                <c:pt idx="897">
                  <c:v>0.87491039747330612</c:v>
                </c:pt>
                <c:pt idx="898">
                  <c:v>0.88195329227507524</c:v>
                </c:pt>
                <c:pt idx="899">
                  <c:v>0.88879830266935766</c:v>
                </c:pt>
                <c:pt idx="900">
                  <c:v>0.8952035699358909</c:v>
                </c:pt>
                <c:pt idx="901">
                  <c:v>0.90116422965954546</c:v>
                </c:pt>
                <c:pt idx="902">
                  <c:v>0.90839839326422489</c:v>
                </c:pt>
                <c:pt idx="903">
                  <c:v>0.91343247919392367</c:v>
                </c:pt>
                <c:pt idx="904">
                  <c:v>0.91690450413708779</c:v>
                </c:pt>
                <c:pt idx="905">
                  <c:v>0.92159535693521621</c:v>
                </c:pt>
                <c:pt idx="906">
                  <c:v>0.92774514511912376</c:v>
                </c:pt>
                <c:pt idx="907">
                  <c:v>0.93328182242005064</c:v>
                </c:pt>
                <c:pt idx="908">
                  <c:v>0.9389296029625458</c:v>
                </c:pt>
                <c:pt idx="909">
                  <c:v>0.94413627834105562</c:v>
                </c:pt>
                <c:pt idx="910">
                  <c:v>0.94939704601581054</c:v>
                </c:pt>
                <c:pt idx="911">
                  <c:v>0.95492905347821266</c:v>
                </c:pt>
                <c:pt idx="912">
                  <c:v>0.95869819689751512</c:v>
                </c:pt>
                <c:pt idx="913">
                  <c:v>0.96255976420428691</c:v>
                </c:pt>
                <c:pt idx="914">
                  <c:v>0.96577105649648476</c:v>
                </c:pt>
                <c:pt idx="915">
                  <c:v>0.9687996413564014</c:v>
                </c:pt>
                <c:pt idx="916">
                  <c:v>0.97120207870078878</c:v>
                </c:pt>
                <c:pt idx="917">
                  <c:v>0.97426607650285135</c:v>
                </c:pt>
                <c:pt idx="918">
                  <c:v>0.97663329548169786</c:v>
                </c:pt>
                <c:pt idx="919">
                  <c:v>0.97967277663150532</c:v>
                </c:pt>
                <c:pt idx="920">
                  <c:v>0.98313565647422518</c:v>
                </c:pt>
                <c:pt idx="921">
                  <c:v>0.98702057297362089</c:v>
                </c:pt>
                <c:pt idx="922">
                  <c:v>0.98904533712731779</c:v>
                </c:pt>
                <c:pt idx="923">
                  <c:v>0.99102340289576707</c:v>
                </c:pt>
                <c:pt idx="924">
                  <c:v>0.99208189962804749</c:v>
                </c:pt>
                <c:pt idx="925">
                  <c:v>0.99421562668065544</c:v>
                </c:pt>
                <c:pt idx="926">
                  <c:v>0.9963036282310419</c:v>
                </c:pt>
                <c:pt idx="927">
                  <c:v>0.99672936184321648</c:v>
                </c:pt>
                <c:pt idx="928">
                  <c:v>0.99671963301295652</c:v>
                </c:pt>
                <c:pt idx="929">
                  <c:v>0.9976814251724534</c:v>
                </c:pt>
                <c:pt idx="930">
                  <c:v>1</c:v>
                </c:pt>
                <c:pt idx="931">
                  <c:v>1.001379353554253</c:v>
                </c:pt>
                <c:pt idx="932">
                  <c:v>1.0022623421886443</c:v>
                </c:pt>
                <c:pt idx="933">
                  <c:v>1.0032484564237909</c:v>
                </c:pt>
                <c:pt idx="934">
                  <c:v>1.002470733732812</c:v>
                </c:pt>
                <c:pt idx="935">
                  <c:v>1.0032918470067504</c:v>
                </c:pt>
                <c:pt idx="936">
                  <c:v>1.0040791039513841</c:v>
                </c:pt>
                <c:pt idx="937">
                  <c:v>1.0028618327092615</c:v>
                </c:pt>
                <c:pt idx="938">
                  <c:v>1.0022382146895998</c:v>
                </c:pt>
                <c:pt idx="939">
                  <c:v>1.003380768515326</c:v>
                </c:pt>
                <c:pt idx="940">
                  <c:v>1.0031871647931534</c:v>
                </c:pt>
                <c:pt idx="941">
                  <c:v>1.0039351172635369</c:v>
                </c:pt>
                <c:pt idx="942">
                  <c:v>1.0047245145508279</c:v>
                </c:pt>
                <c:pt idx="943">
                  <c:v>1.003957493573135</c:v>
                </c:pt>
                <c:pt idx="944">
                  <c:v>1.0048572157955731</c:v>
                </c:pt>
                <c:pt idx="945">
                  <c:v>1.0046996087453623</c:v>
                </c:pt>
                <c:pt idx="946">
                  <c:v>1.0042096648534722</c:v>
                </c:pt>
                <c:pt idx="947">
                  <c:v>1.0046278099780441</c:v>
                </c:pt>
                <c:pt idx="948">
                  <c:v>1.0052500659614692</c:v>
                </c:pt>
                <c:pt idx="949">
                  <c:v>1.0038639022260343</c:v>
                </c:pt>
                <c:pt idx="950">
                  <c:v>1.0034366120010181</c:v>
                </c:pt>
                <c:pt idx="951">
                  <c:v>1.0031614806812672</c:v>
                </c:pt>
                <c:pt idx="952">
                  <c:v>1.0036594022139704</c:v>
                </c:pt>
                <c:pt idx="953">
                  <c:v>1.0009937027227493</c:v>
                </c:pt>
                <c:pt idx="954">
                  <c:v>1.0001009852580982</c:v>
                </c:pt>
                <c:pt idx="955">
                  <c:v>0.99877027585514477</c:v>
                </c:pt>
                <c:pt idx="956">
                  <c:v>0.99667351835752449</c:v>
                </c:pt>
                <c:pt idx="957">
                  <c:v>0.99500191074226318</c:v>
                </c:pt>
                <c:pt idx="958">
                  <c:v>0.99089614979596718</c:v>
                </c:pt>
                <c:pt idx="959">
                  <c:v>0.9869620054154562</c:v>
                </c:pt>
                <c:pt idx="960">
                  <c:v>0.98396747146144947</c:v>
                </c:pt>
                <c:pt idx="961">
                  <c:v>0.97791633361637764</c:v>
                </c:pt>
                <c:pt idx="962">
                  <c:v>0.97364849035795109</c:v>
                </c:pt>
                <c:pt idx="963">
                  <c:v>0.96789466556562265</c:v>
                </c:pt>
                <c:pt idx="964">
                  <c:v>0.9630304450122622</c:v>
                </c:pt>
                <c:pt idx="965">
                  <c:v>0.95787747277678725</c:v>
                </c:pt>
                <c:pt idx="966">
                  <c:v>0.95223377834300138</c:v>
                </c:pt>
                <c:pt idx="967">
                  <c:v>0.94553917566453749</c:v>
                </c:pt>
                <c:pt idx="968">
                  <c:v>0.94028833139664758</c:v>
                </c:pt>
                <c:pt idx="969">
                  <c:v>0.93241751313975829</c:v>
                </c:pt>
                <c:pt idx="970">
                  <c:v>0.92685923783565438</c:v>
                </c:pt>
                <c:pt idx="971">
                  <c:v>0.92019421080118102</c:v>
                </c:pt>
                <c:pt idx="972">
                  <c:v>0.91452950209403361</c:v>
                </c:pt>
                <c:pt idx="973">
                  <c:v>0.90714026093501066</c:v>
                </c:pt>
                <c:pt idx="974">
                  <c:v>0.90420682403503627</c:v>
                </c:pt>
                <c:pt idx="975">
                  <c:v>0.89599880452133784</c:v>
                </c:pt>
                <c:pt idx="976">
                  <c:v>0.89009787981547916</c:v>
                </c:pt>
                <c:pt idx="977">
                  <c:v>0.88410803360104473</c:v>
                </c:pt>
                <c:pt idx="978">
                  <c:v>0.87698341662509227</c:v>
                </c:pt>
                <c:pt idx="979">
                  <c:v>0.87010649566755738</c:v>
                </c:pt>
                <c:pt idx="980">
                  <c:v>0.86402850625096805</c:v>
                </c:pt>
                <c:pt idx="981">
                  <c:v>0.85569245533104876</c:v>
                </c:pt>
                <c:pt idx="982">
                  <c:v>0.84920060147520204</c:v>
                </c:pt>
                <c:pt idx="983">
                  <c:v>0.84171913100531526</c:v>
                </c:pt>
                <c:pt idx="984">
                  <c:v>0.83500857304522513</c:v>
                </c:pt>
                <c:pt idx="985">
                  <c:v>0.82809448795609741</c:v>
                </c:pt>
                <c:pt idx="986">
                  <c:v>0.82149308747152383</c:v>
                </c:pt>
                <c:pt idx="987">
                  <c:v>0.81266728723631954</c:v>
                </c:pt>
                <c:pt idx="988">
                  <c:v>0.80302796221478001</c:v>
                </c:pt>
                <c:pt idx="989">
                  <c:v>0.79535230429290482</c:v>
                </c:pt>
                <c:pt idx="990">
                  <c:v>0.78890189525396526</c:v>
                </c:pt>
                <c:pt idx="991">
                  <c:v>0.77876523242953788</c:v>
                </c:pt>
                <c:pt idx="992">
                  <c:v>0.76910177990895379</c:v>
                </c:pt>
                <c:pt idx="993">
                  <c:v>0.75519033094367327</c:v>
                </c:pt>
                <c:pt idx="994">
                  <c:v>0.74702823150880149</c:v>
                </c:pt>
                <c:pt idx="995">
                  <c:v>0.73836120578343944</c:v>
                </c:pt>
                <c:pt idx="996">
                  <c:v>0.72936768051455403</c:v>
                </c:pt>
                <c:pt idx="997">
                  <c:v>0.71796451856688881</c:v>
                </c:pt>
                <c:pt idx="998">
                  <c:v>0.70835554749576024</c:v>
                </c:pt>
                <c:pt idx="999">
                  <c:v>0.69905225627139878</c:v>
                </c:pt>
                <c:pt idx="1000">
                  <c:v>0.69300656657127224</c:v>
                </c:pt>
                <c:pt idx="1001">
                  <c:v>0.68195656116204273</c:v>
                </c:pt>
                <c:pt idx="1002">
                  <c:v>0.67029091537396479</c:v>
                </c:pt>
                <c:pt idx="1003">
                  <c:v>0.65717742506660359</c:v>
                </c:pt>
                <c:pt idx="1004">
                  <c:v>0.64664168562491398</c:v>
                </c:pt>
                <c:pt idx="1005">
                  <c:v>0.63632465028746765</c:v>
                </c:pt>
                <c:pt idx="1006">
                  <c:v>0.62450587271109825</c:v>
                </c:pt>
                <c:pt idx="1007">
                  <c:v>0.61468053245498877</c:v>
                </c:pt>
                <c:pt idx="1008">
                  <c:v>0.60490266889054767</c:v>
                </c:pt>
                <c:pt idx="1009">
                  <c:v>0.59463291566816445</c:v>
                </c:pt>
                <c:pt idx="1010">
                  <c:v>0.5850383432658206</c:v>
                </c:pt>
                <c:pt idx="1011">
                  <c:v>0.57181705751917944</c:v>
                </c:pt>
                <c:pt idx="1012">
                  <c:v>0.56067034753716616</c:v>
                </c:pt>
                <c:pt idx="1013">
                  <c:v>0.55194358679400812</c:v>
                </c:pt>
                <c:pt idx="1014">
                  <c:v>0.53852363833345929</c:v>
                </c:pt>
                <c:pt idx="1015">
                  <c:v>0.52823423287395099</c:v>
                </c:pt>
                <c:pt idx="1016">
                  <c:v>0.51835947016012107</c:v>
                </c:pt>
                <c:pt idx="1017">
                  <c:v>0.51007751153644698</c:v>
                </c:pt>
                <c:pt idx="1018">
                  <c:v>0.50144959570872971</c:v>
                </c:pt>
                <c:pt idx="1019">
                  <c:v>0.49236286824595427</c:v>
                </c:pt>
                <c:pt idx="1020">
                  <c:v>0.48172458693332487</c:v>
                </c:pt>
                <c:pt idx="1021">
                  <c:v>0.47291065587103781</c:v>
                </c:pt>
                <c:pt idx="1022">
                  <c:v>0.4635587204953765</c:v>
                </c:pt>
                <c:pt idx="1023">
                  <c:v>0.45245170414082375</c:v>
                </c:pt>
                <c:pt idx="1024">
                  <c:v>0.44269718976900641</c:v>
                </c:pt>
                <c:pt idx="1025">
                  <c:v>0.43448683533604548</c:v>
                </c:pt>
                <c:pt idx="1026">
                  <c:v>0.42450369345311995</c:v>
                </c:pt>
                <c:pt idx="1027">
                  <c:v>0.41424658771007472</c:v>
                </c:pt>
                <c:pt idx="1028">
                  <c:v>0.40556827654161104</c:v>
                </c:pt>
                <c:pt idx="1029">
                  <c:v>0.39576628547812537</c:v>
                </c:pt>
                <c:pt idx="1030">
                  <c:v>0.39069347880399219</c:v>
                </c:pt>
                <c:pt idx="1031">
                  <c:v>0.38395509638935876</c:v>
                </c:pt>
                <c:pt idx="1032">
                  <c:v>0.37396183652296278</c:v>
                </c:pt>
                <c:pt idx="1033">
                  <c:v>0.36695980280828533</c:v>
                </c:pt>
                <c:pt idx="1034">
                  <c:v>0.36115558267521047</c:v>
                </c:pt>
                <c:pt idx="1035">
                  <c:v>0.35288315830519118</c:v>
                </c:pt>
                <c:pt idx="1036">
                  <c:v>0.34550909412137387</c:v>
                </c:pt>
                <c:pt idx="1037">
                  <c:v>0.33660585239730051</c:v>
                </c:pt>
                <c:pt idx="1038">
                  <c:v>0.32668205637896047</c:v>
                </c:pt>
                <c:pt idx="1039">
                  <c:v>0.32444987356412197</c:v>
                </c:pt>
                <c:pt idx="1040">
                  <c:v>0.32008435284988573</c:v>
                </c:pt>
                <c:pt idx="1041">
                  <c:v>0.31033373001017245</c:v>
                </c:pt>
                <c:pt idx="1042">
                  <c:v>0.30523232057507504</c:v>
                </c:pt>
                <c:pt idx="1043">
                  <c:v>0.30073215285004135</c:v>
                </c:pt>
                <c:pt idx="1044">
                  <c:v>0.29296698968977491</c:v>
                </c:pt>
                <c:pt idx="1045">
                  <c:v>0.29040480495251941</c:v>
                </c:pt>
                <c:pt idx="1046">
                  <c:v>0.2787420778135194</c:v>
                </c:pt>
                <c:pt idx="1047">
                  <c:v>0.27211207456798164</c:v>
                </c:pt>
                <c:pt idx="1048">
                  <c:v>0.26709413849651431</c:v>
                </c:pt>
                <c:pt idx="1049">
                  <c:v>0.26122551350711876</c:v>
                </c:pt>
                <c:pt idx="1050">
                  <c:v>0.25435462442434509</c:v>
                </c:pt>
                <c:pt idx="1051">
                  <c:v>0.25181170277100445</c:v>
                </c:pt>
                <c:pt idx="1052">
                  <c:v>0.24369785833422197</c:v>
                </c:pt>
                <c:pt idx="1053">
                  <c:v>0.24192779495673006</c:v>
                </c:pt>
                <c:pt idx="1054">
                  <c:v>0.23557019895847037</c:v>
                </c:pt>
                <c:pt idx="1055">
                  <c:v>0.23009481328818118</c:v>
                </c:pt>
                <c:pt idx="1056">
                  <c:v>0.22516229634639623</c:v>
                </c:pt>
                <c:pt idx="1057">
                  <c:v>0.22038719187821687</c:v>
                </c:pt>
                <c:pt idx="1058">
                  <c:v>0.2126358436569194</c:v>
                </c:pt>
                <c:pt idx="1059">
                  <c:v>0.20975669362979549</c:v>
                </c:pt>
                <c:pt idx="1060">
                  <c:v>0.20601518008843114</c:v>
                </c:pt>
                <c:pt idx="1061">
                  <c:v>0.200039148812966</c:v>
                </c:pt>
                <c:pt idx="1062">
                  <c:v>0.19237283056814039</c:v>
                </c:pt>
                <c:pt idx="1063">
                  <c:v>0.18462440099592087</c:v>
                </c:pt>
                <c:pt idx="1064">
                  <c:v>0.17838432926720113</c:v>
                </c:pt>
                <c:pt idx="1065">
                  <c:v>0.17447256119628807</c:v>
                </c:pt>
                <c:pt idx="1066">
                  <c:v>0.16797331342944383</c:v>
                </c:pt>
                <c:pt idx="1067">
                  <c:v>0.16095123832443078</c:v>
                </c:pt>
                <c:pt idx="1068">
                  <c:v>0.15651625376213862</c:v>
                </c:pt>
                <c:pt idx="1069">
                  <c:v>0.15922553841292431</c:v>
                </c:pt>
                <c:pt idx="1070">
                  <c:v>0.15965010456546766</c:v>
                </c:pt>
                <c:pt idx="1071">
                  <c:v>0.15355090629891172</c:v>
                </c:pt>
                <c:pt idx="1072">
                  <c:v>0.14814226040420561</c:v>
                </c:pt>
                <c:pt idx="1073">
                  <c:v>0.14378510648399298</c:v>
                </c:pt>
                <c:pt idx="1074">
                  <c:v>0.14142041700101413</c:v>
                </c:pt>
                <c:pt idx="1075">
                  <c:v>0.1390312108657803</c:v>
                </c:pt>
                <c:pt idx="1076">
                  <c:v>0.13105045682695371</c:v>
                </c:pt>
                <c:pt idx="1077">
                  <c:v>0.12284632884535909</c:v>
                </c:pt>
                <c:pt idx="1078">
                  <c:v>0.12331195066159936</c:v>
                </c:pt>
                <c:pt idx="1079">
                  <c:v>0.12399160674355818</c:v>
                </c:pt>
                <c:pt idx="1080">
                  <c:v>0.12418404300609959</c:v>
                </c:pt>
                <c:pt idx="1081">
                  <c:v>0.11763984804345436</c:v>
                </c:pt>
                <c:pt idx="1082">
                  <c:v>0.11231778873806171</c:v>
                </c:pt>
                <c:pt idx="1083">
                  <c:v>0.10989939611204808</c:v>
                </c:pt>
                <c:pt idx="1084">
                  <c:v>0.1102447695862757</c:v>
                </c:pt>
                <c:pt idx="1085">
                  <c:v>0.10193771058053099</c:v>
                </c:pt>
                <c:pt idx="1086">
                  <c:v>9.8458486302974421E-2</c:v>
                </c:pt>
                <c:pt idx="1087">
                  <c:v>9.5393710194490972E-2</c:v>
                </c:pt>
                <c:pt idx="1088">
                  <c:v>9.1475715672211605E-2</c:v>
                </c:pt>
                <c:pt idx="1089">
                  <c:v>9.1579425002782433E-2</c:v>
                </c:pt>
                <c:pt idx="1090">
                  <c:v>8.8643069453730045E-2</c:v>
                </c:pt>
                <c:pt idx="1091">
                  <c:v>9.3128254780163428E-2</c:v>
                </c:pt>
                <c:pt idx="1092">
                  <c:v>9.9211108611882745E-2</c:v>
                </c:pt>
                <c:pt idx="1093">
                  <c:v>9.8364116649453145E-2</c:v>
                </c:pt>
                <c:pt idx="1094">
                  <c:v>9.3308821869787756E-2</c:v>
                </c:pt>
                <c:pt idx="1095">
                  <c:v>9.6548911499555176E-2</c:v>
                </c:pt>
                <c:pt idx="1096">
                  <c:v>9.1235608141396446E-2</c:v>
                </c:pt>
                <c:pt idx="1097">
                  <c:v>9.5703476149967159E-2</c:v>
                </c:pt>
                <c:pt idx="1098">
                  <c:v>8.7879745431535899E-2</c:v>
                </c:pt>
                <c:pt idx="1099">
                  <c:v>8.1886396838207962E-2</c:v>
                </c:pt>
                <c:pt idx="1100">
                  <c:v>7.9181003719526341E-2</c:v>
                </c:pt>
                <c:pt idx="1101">
                  <c:v>8.1388086152294314E-2</c:v>
                </c:pt>
                <c:pt idx="1102">
                  <c:v>7.759403692752645E-2</c:v>
                </c:pt>
                <c:pt idx="1103">
                  <c:v>7.2293381048705654E-2</c:v>
                </c:pt>
                <c:pt idx="1104">
                  <c:v>6.3467191660291064E-2</c:v>
                </c:pt>
                <c:pt idx="1105">
                  <c:v>6.1461301437298485E-2</c:v>
                </c:pt>
                <c:pt idx="1106">
                  <c:v>6.2559491797039457E-2</c:v>
                </c:pt>
                <c:pt idx="1107">
                  <c:v>6.0839823760294072E-2</c:v>
                </c:pt>
                <c:pt idx="1108">
                  <c:v>5.6840301640436464E-2</c:v>
                </c:pt>
                <c:pt idx="1109">
                  <c:v>5.7688850215707632E-2</c:v>
                </c:pt>
                <c:pt idx="1110">
                  <c:v>6.2492557444851118E-2</c:v>
                </c:pt>
                <c:pt idx="1111">
                  <c:v>6.1309726261848746E-2</c:v>
                </c:pt>
                <c:pt idx="1112">
                  <c:v>5.5352374340482575E-2</c:v>
                </c:pt>
                <c:pt idx="1113">
                  <c:v>5.7449326414708103E-2</c:v>
                </c:pt>
                <c:pt idx="1114">
                  <c:v>5.6194696464387427E-2</c:v>
                </c:pt>
                <c:pt idx="1115">
                  <c:v>4.9834570970260138E-2</c:v>
                </c:pt>
                <c:pt idx="1116">
                  <c:v>4.6816493247024346E-2</c:v>
                </c:pt>
                <c:pt idx="1117">
                  <c:v>4.330438552318925E-2</c:v>
                </c:pt>
                <c:pt idx="1118">
                  <c:v>4.82834062736167E-2</c:v>
                </c:pt>
                <c:pt idx="1119">
                  <c:v>5.2968616350194293E-2</c:v>
                </c:pt>
                <c:pt idx="1120">
                  <c:v>4.3107279422123036E-2</c:v>
                </c:pt>
                <c:pt idx="1121">
                  <c:v>4.1627913492797909E-2</c:v>
                </c:pt>
                <c:pt idx="1122">
                  <c:v>4.158783071212703E-2</c:v>
                </c:pt>
                <c:pt idx="1123">
                  <c:v>4.0573892022436997E-2</c:v>
                </c:pt>
                <c:pt idx="1124">
                  <c:v>3.5982467869565195E-2</c:v>
                </c:pt>
                <c:pt idx="1125">
                  <c:v>2.6763233738649351E-2</c:v>
                </c:pt>
                <c:pt idx="1126">
                  <c:v>1.7565013881094969E-2</c:v>
                </c:pt>
                <c:pt idx="1127">
                  <c:v>1.8422123826994895E-2</c:v>
                </c:pt>
                <c:pt idx="1128">
                  <c:v>2.2101178278090425E-2</c:v>
                </c:pt>
                <c:pt idx="1129">
                  <c:v>1.8859921188691824E-2</c:v>
                </c:pt>
                <c:pt idx="1130">
                  <c:v>2.3877662683553805E-2</c:v>
                </c:pt>
                <c:pt idx="1131">
                  <c:v>2.5641888762889711E-2</c:v>
                </c:pt>
                <c:pt idx="1132">
                  <c:v>3.4864430696093879E-2</c:v>
                </c:pt>
                <c:pt idx="1133">
                  <c:v>3.6008735711266948E-2</c:v>
                </c:pt>
                <c:pt idx="1134">
                  <c:v>3.6839577815465117E-2</c:v>
                </c:pt>
                <c:pt idx="1135">
                  <c:v>3.2348555190875747E-2</c:v>
                </c:pt>
                <c:pt idx="1136">
                  <c:v>3.4006737020378396E-2</c:v>
                </c:pt>
                <c:pt idx="1137">
                  <c:v>2.5648309790861263E-2</c:v>
                </c:pt>
                <c:pt idx="1138">
                  <c:v>2.2777915710971257E-2</c:v>
                </c:pt>
                <c:pt idx="1139">
                  <c:v>1.602513462755312E-2</c:v>
                </c:pt>
                <c:pt idx="1140">
                  <c:v>1.6540568054724276E-2</c:v>
                </c:pt>
                <c:pt idx="1141">
                  <c:v>1.6742149417710066E-2</c:v>
                </c:pt>
                <c:pt idx="1142">
                  <c:v>1.5086302507469786E-2</c:v>
                </c:pt>
                <c:pt idx="1143">
                  <c:v>2.189609453621108E-2</c:v>
                </c:pt>
                <c:pt idx="1144">
                  <c:v>2.1926059333411695E-2</c:v>
                </c:pt>
                <c:pt idx="1145">
                  <c:v>2.8546528325294675E-2</c:v>
                </c:pt>
                <c:pt idx="1146">
                  <c:v>2.2774413332077633E-2</c:v>
                </c:pt>
                <c:pt idx="1147">
                  <c:v>2.4366439115812738E-2</c:v>
                </c:pt>
                <c:pt idx="1148">
                  <c:v>1.571089341015736E-2</c:v>
                </c:pt>
                <c:pt idx="1149">
                  <c:v>1.8140571479272512E-2</c:v>
                </c:pt>
                <c:pt idx="1150">
                  <c:v>4.8974931528492742E-3</c:v>
                </c:pt>
                <c:pt idx="1151">
                  <c:v>2.5544016730474342E-3</c:v>
                </c:pt>
                <c:pt idx="1152">
                  <c:v>-1.3667060749151584E-3</c:v>
                </c:pt>
                <c:pt idx="1153">
                  <c:v>1.7579996279695207E-3</c:v>
                </c:pt>
                <c:pt idx="1154">
                  <c:v>0</c:v>
                </c:pt>
                <c:pt idx="1155">
                  <c:v>6.306616927697615E-3</c:v>
                </c:pt>
                <c:pt idx="1156">
                  <c:v>-7.4836108125441317E-3</c:v>
                </c:pt>
                <c:pt idx="1157">
                  <c:v>-3.5428508274564941E-3</c:v>
                </c:pt>
                <c:pt idx="1158">
                  <c:v>-7.5242773230308401E-4</c:v>
                </c:pt>
                <c:pt idx="1159">
                  <c:v>-4.6980521325206918E-3</c:v>
                </c:pt>
                <c:pt idx="1160">
                  <c:v>-7.3248363027020556E-3</c:v>
                </c:pt>
                <c:pt idx="1161">
                  <c:v>-1.3004138255239399E-2</c:v>
                </c:pt>
                <c:pt idx="1162">
                  <c:v>-1.3120105911937763E-2</c:v>
                </c:pt>
                <c:pt idx="1163">
                  <c:v>-5.9022867420949884E-3</c:v>
                </c:pt>
                <c:pt idx="1164">
                  <c:v>-1.0161763206497964E-2</c:v>
                </c:pt>
                <c:pt idx="1165">
                  <c:v>-1.0081208491945741E-2</c:v>
                </c:pt>
                <c:pt idx="1166">
                  <c:v>-8.0041032314504199E-3</c:v>
                </c:pt>
                <c:pt idx="1167">
                  <c:v>-8.3541465442027851E-3</c:v>
                </c:pt>
                <c:pt idx="1168">
                  <c:v>-7.759715015320987E-3</c:v>
                </c:pt>
                <c:pt idx="1169">
                  <c:v>-1.8008064811132329E-2</c:v>
                </c:pt>
                <c:pt idx="1170">
                  <c:v>-1.8121892125173487E-2</c:v>
                </c:pt>
                <c:pt idx="1171">
                  <c:v>-9.3363692472453914E-3</c:v>
                </c:pt>
                <c:pt idx="1172">
                  <c:v>-1.6365449110045546E-2</c:v>
                </c:pt>
                <c:pt idx="1173">
                  <c:v>-1.6285867278519345E-2</c:v>
                </c:pt>
                <c:pt idx="1174">
                  <c:v>-1.3698387582588071E-2</c:v>
                </c:pt>
                <c:pt idx="1175">
                  <c:v>-8.2675599548898799E-4</c:v>
                </c:pt>
                <c:pt idx="1176">
                  <c:v>1.2760139192320294E-2</c:v>
                </c:pt>
                <c:pt idx="1177">
                  <c:v>6.3568176918388985E-3</c:v>
                </c:pt>
                <c:pt idx="1178">
                  <c:v>1.2222718608761658E-2</c:v>
                </c:pt>
                <c:pt idx="1179">
                  <c:v>2.3335572261470497E-2</c:v>
                </c:pt>
                <c:pt idx="1180">
                  <c:v>2.7359805610188352E-2</c:v>
                </c:pt>
                <c:pt idx="1181">
                  <c:v>2.7635326083149583E-2</c:v>
                </c:pt>
                <c:pt idx="1182">
                  <c:v>1.6467407251169557E-2</c:v>
                </c:pt>
                <c:pt idx="1183">
                  <c:v>-1.6122617506757759E-3</c:v>
                </c:pt>
                <c:pt idx="1184">
                  <c:v>7.5962706669541044E-3</c:v>
                </c:pt>
                <c:pt idx="1185">
                  <c:v>-1.1014981620294279E-3</c:v>
                </c:pt>
                <c:pt idx="1186">
                  <c:v>-1.2967168700251679E-2</c:v>
                </c:pt>
                <c:pt idx="1187">
                  <c:v>-2.8148035437847971E-2</c:v>
                </c:pt>
                <c:pt idx="1188">
                  <c:v>-3.8099655910731389E-2</c:v>
                </c:pt>
                <c:pt idx="1189">
                  <c:v>-4.563580240667918E-2</c:v>
                </c:pt>
                <c:pt idx="1190">
                  <c:v>-2.4868835910435629E-2</c:v>
                </c:pt>
                <c:pt idx="1191">
                  <c:v>-3.8887691161785781E-2</c:v>
                </c:pt>
                <c:pt idx="1192">
                  <c:v>-3.6257015459500469E-2</c:v>
                </c:pt>
                <c:pt idx="1193">
                  <c:v>-4.7470659793702137E-2</c:v>
                </c:pt>
                <c:pt idx="1194">
                  <c:v>-4.1251213185133459E-2</c:v>
                </c:pt>
                <c:pt idx="1195">
                  <c:v>-3.8351438037858399E-2</c:v>
                </c:pt>
                <c:pt idx="1196">
                  <c:v>-3.3542477240374541E-2</c:v>
                </c:pt>
                <c:pt idx="1197">
                  <c:v>-4.7391272538781094E-2</c:v>
                </c:pt>
                <c:pt idx="1198">
                  <c:v>-3.268556187107978E-2</c:v>
                </c:pt>
                <c:pt idx="1199">
                  <c:v>-3.6512883695336652E-2</c:v>
                </c:pt>
                <c:pt idx="1200">
                  <c:v>-1.7233066192626205E-2</c:v>
                </c:pt>
                <c:pt idx="1201">
                  <c:v>-1.4580208757348178E-2</c:v>
                </c:pt>
                <c:pt idx="1202">
                  <c:v>-1.2076786154862748E-2</c:v>
                </c:pt>
                <c:pt idx="1203">
                  <c:v>-1.8543928781849319E-2</c:v>
                </c:pt>
                <c:pt idx="1204">
                  <c:v>-1.7450213684027858E-2</c:v>
                </c:pt>
                <c:pt idx="1205">
                  <c:v>-3.2958163694963079E-2</c:v>
                </c:pt>
                <c:pt idx="1206">
                  <c:v>-3.3484493412025362E-2</c:v>
                </c:pt>
                <c:pt idx="1207">
                  <c:v>-5.3986057418777947E-2</c:v>
                </c:pt>
                <c:pt idx="1208">
                  <c:v>-4.8918698889590238E-2</c:v>
                </c:pt>
                <c:pt idx="1209">
                  <c:v>-4.9464097113962005E-2</c:v>
                </c:pt>
                <c:pt idx="1210">
                  <c:v>-4.4700278088884167E-2</c:v>
                </c:pt>
                <c:pt idx="1211">
                  <c:v>-5.1433796088387648E-2</c:v>
                </c:pt>
                <c:pt idx="1212">
                  <c:v>-4.4028794224343769E-2</c:v>
                </c:pt>
                <c:pt idx="1213">
                  <c:v>-6.0586095867115095E-2</c:v>
                </c:pt>
                <c:pt idx="1214">
                  <c:v>-5.4762223496915188E-2</c:v>
                </c:pt>
                <c:pt idx="1215">
                  <c:v>-5.9290799406307909E-2</c:v>
                </c:pt>
                <c:pt idx="1216">
                  <c:v>-6.1618130181088589E-2</c:v>
                </c:pt>
                <c:pt idx="1217">
                  <c:v>-6.4832730275574971E-2</c:v>
                </c:pt>
                <c:pt idx="1218">
                  <c:v>-7.3100095653859137E-2</c:v>
                </c:pt>
                <c:pt idx="1219">
                  <c:v>-7.8573730134701522E-2</c:v>
                </c:pt>
                <c:pt idx="1220">
                  <c:v>-7.6647032590024811E-2</c:v>
                </c:pt>
                <c:pt idx="1221">
                  <c:v>-7.73965416732499E-2</c:v>
                </c:pt>
                <c:pt idx="1222">
                  <c:v>-8.7083148809852753E-2</c:v>
                </c:pt>
                <c:pt idx="1223">
                  <c:v>-9.017866802195762E-2</c:v>
                </c:pt>
                <c:pt idx="1224">
                  <c:v>-9.7086137506508643E-2</c:v>
                </c:pt>
                <c:pt idx="1225">
                  <c:v>-9.9617773716747876E-2</c:v>
                </c:pt>
                <c:pt idx="1226">
                  <c:v>-0.11398550482121914</c:v>
                </c:pt>
                <c:pt idx="1227">
                  <c:v>-9.7227205545277653E-2</c:v>
                </c:pt>
                <c:pt idx="1228">
                  <c:v>-0.10066673619537365</c:v>
                </c:pt>
                <c:pt idx="1229">
                  <c:v>-0.11520919709131332</c:v>
                </c:pt>
                <c:pt idx="1230">
                  <c:v>-0.11690707254827645</c:v>
                </c:pt>
                <c:pt idx="1231">
                  <c:v>-8.6652550782548243E-2</c:v>
                </c:pt>
                <c:pt idx="1232">
                  <c:v>-6.0028439316615848E-2</c:v>
                </c:pt>
                <c:pt idx="1233">
                  <c:v>-4.6967484692658518E-2</c:v>
                </c:pt>
                <c:pt idx="1234">
                  <c:v>-6.0556909376335337E-2</c:v>
                </c:pt>
                <c:pt idx="1235">
                  <c:v>-5.7719204166118636E-2</c:v>
                </c:pt>
                <c:pt idx="1236">
                  <c:v>-3.7176973648879549E-2</c:v>
                </c:pt>
                <c:pt idx="1237">
                  <c:v>-4.882335635304294E-2</c:v>
                </c:pt>
                <c:pt idx="1238">
                  <c:v>-5.7046163688736592E-2</c:v>
                </c:pt>
                <c:pt idx="1239">
                  <c:v>-6.7902565375793617E-2</c:v>
                </c:pt>
                <c:pt idx="1240">
                  <c:v>-5.6236530434505182E-2</c:v>
                </c:pt>
                <c:pt idx="1241">
                  <c:v>-5.7764540515129949E-2</c:v>
                </c:pt>
                <c:pt idx="1242">
                  <c:v>-4.1095357324369378E-2</c:v>
                </c:pt>
                <c:pt idx="1243">
                  <c:v>-5.4789075068432641E-2</c:v>
                </c:pt>
                <c:pt idx="1244">
                  <c:v>-5.4772146903780357E-2</c:v>
                </c:pt>
                <c:pt idx="1245">
                  <c:v>-6.7665960223872085E-2</c:v>
                </c:pt>
                <c:pt idx="1246">
                  <c:v>-7.9142672128302283E-2</c:v>
                </c:pt>
                <c:pt idx="1247">
                  <c:v>-8.2257649000927011E-2</c:v>
                </c:pt>
                <c:pt idx="1248">
                  <c:v>-9.7040022851076546E-2</c:v>
                </c:pt>
                <c:pt idx="1249">
                  <c:v>-0.11559582080584294</c:v>
                </c:pt>
                <c:pt idx="1250">
                  <c:v>-0.11515841259735647</c:v>
                </c:pt>
                <c:pt idx="1251">
                  <c:v>-9.5106125972007502E-2</c:v>
                </c:pt>
                <c:pt idx="1252">
                  <c:v>-0.10584500338952452</c:v>
                </c:pt>
                <c:pt idx="1253">
                  <c:v>-0.10954293177132431</c:v>
                </c:pt>
                <c:pt idx="1254">
                  <c:v>-0.13170248303097432</c:v>
                </c:pt>
                <c:pt idx="1255">
                  <c:v>-0.11978213646669127</c:v>
                </c:pt>
                <c:pt idx="1256">
                  <c:v>-9.7892073805241328E-2</c:v>
                </c:pt>
                <c:pt idx="1257">
                  <c:v>-9.4483869988582297E-2</c:v>
                </c:pt>
                <c:pt idx="1258">
                  <c:v>-7.4675582426152354E-2</c:v>
                </c:pt>
                <c:pt idx="1259">
                  <c:v>-6.5310804994548E-2</c:v>
                </c:pt>
                <c:pt idx="1260">
                  <c:v>-6.253769921725727E-2</c:v>
                </c:pt>
                <c:pt idx="1261">
                  <c:v>-3.0133884270505108E-2</c:v>
                </c:pt>
                <c:pt idx="1262">
                  <c:v>-4.7828486170662397E-2</c:v>
                </c:pt>
                <c:pt idx="1263">
                  <c:v>-7.3847853547637413E-2</c:v>
                </c:pt>
                <c:pt idx="1264">
                  <c:v>-6.279745898519741E-2</c:v>
                </c:pt>
                <c:pt idx="1265">
                  <c:v>-0.10523500573222686</c:v>
                </c:pt>
                <c:pt idx="1266">
                  <c:v>-0.10154155261234665</c:v>
                </c:pt>
                <c:pt idx="1267">
                  <c:v>-7.7053113965074319E-2</c:v>
                </c:pt>
                <c:pt idx="1268">
                  <c:v>-0.11611222711604012</c:v>
                </c:pt>
                <c:pt idx="1269">
                  <c:v>-8.7519778711918503E-2</c:v>
                </c:pt>
                <c:pt idx="1270">
                  <c:v>-0.10399730394655839</c:v>
                </c:pt>
                <c:pt idx="1271">
                  <c:v>-0.10294367162940787</c:v>
                </c:pt>
                <c:pt idx="1272">
                  <c:v>-0.10574032117592767</c:v>
                </c:pt>
                <c:pt idx="1273">
                  <c:v>-0.12479851592531689</c:v>
                </c:pt>
                <c:pt idx="1274">
                  <c:v>-0.16846306274472878</c:v>
                </c:pt>
                <c:pt idx="1275">
                  <c:v>-0.14337221492776153</c:v>
                </c:pt>
                <c:pt idx="1276">
                  <c:v>-0.15244901898367194</c:v>
                </c:pt>
                <c:pt idx="1277">
                  <c:v>-0.12225870749765931</c:v>
                </c:pt>
                <c:pt idx="1278">
                  <c:v>-0.11518117806016467</c:v>
                </c:pt>
                <c:pt idx="1279">
                  <c:v>-8.977219749369772E-2</c:v>
                </c:pt>
                <c:pt idx="1280">
                  <c:v>-8.3459937844449272E-2</c:v>
                </c:pt>
                <c:pt idx="1281">
                  <c:v>-6.3867046583974241E-2</c:v>
                </c:pt>
                <c:pt idx="1282">
                  <c:v>-0.11418377838191654</c:v>
                </c:pt>
                <c:pt idx="1283">
                  <c:v>-7.965343571694869E-2</c:v>
                </c:pt>
                <c:pt idx="1284">
                  <c:v>-7.19201831199347E-2</c:v>
                </c:pt>
                <c:pt idx="1285">
                  <c:v>-8.8305479043710514E-2</c:v>
                </c:pt>
                <c:pt idx="1286">
                  <c:v>-7.815519585691931E-2</c:v>
                </c:pt>
                <c:pt idx="1287">
                  <c:v>-7.4617987751013568E-2</c:v>
                </c:pt>
                <c:pt idx="1288">
                  <c:v>-4.3606952144273167E-2</c:v>
                </c:pt>
                <c:pt idx="1289">
                  <c:v>1.9385667175938478E-2</c:v>
                </c:pt>
                <c:pt idx="1290">
                  <c:v>-1.181255112500304E-2</c:v>
                </c:pt>
                <c:pt idx="1291">
                  <c:v>-4.6502252029628585E-2</c:v>
                </c:pt>
                <c:pt idx="1292">
                  <c:v>-5.8666013927015107E-2</c:v>
                </c:pt>
                <c:pt idx="1293">
                  <c:v>-0.10632755337041706</c:v>
                </c:pt>
                <c:pt idx="1294">
                  <c:v>-0.11466885785867675</c:v>
                </c:pt>
                <c:pt idx="1295">
                  <c:v>-0.15042036329787117</c:v>
                </c:pt>
                <c:pt idx="1296">
                  <c:v>-0.16789723397681117</c:v>
                </c:pt>
                <c:pt idx="1297">
                  <c:v>-0.15770180901761388</c:v>
                </c:pt>
                <c:pt idx="1298">
                  <c:v>-9.7519654182891158E-2</c:v>
                </c:pt>
              </c:numCache>
            </c:numRef>
          </c:yVal>
          <c:smooth val="0"/>
          <c:extLst>
            <c:ext xmlns:c16="http://schemas.microsoft.com/office/drawing/2014/chart" uri="{C3380CC4-5D6E-409C-BE32-E72D297353CC}">
              <c16:uniqueId val="{00000000-9B29-4AA9-A3A3-D850668B1823}"/>
            </c:ext>
          </c:extLst>
        </c:ser>
        <c:ser>
          <c:idx val="1"/>
          <c:order val="1"/>
          <c:tx>
            <c:strRef>
              <c:f>'24.08.21 Eg Filtres +Lihgt  Abs'!$V$1</c:f>
              <c:strCache>
                <c:ptCount val="1"/>
                <c:pt idx="0">
                  <c:v>Abs FR</c:v>
                </c:pt>
              </c:strCache>
            </c:strRef>
          </c:tx>
          <c:spPr>
            <a:ln w="19050" cap="rnd">
              <a:solidFill>
                <a:srgbClr val="FF0000"/>
              </a:solidFill>
              <a:round/>
            </a:ln>
            <a:effectLst/>
          </c:spPr>
          <c:marker>
            <c:symbol val="none"/>
          </c:marker>
          <c:xVal>
            <c:numRef>
              <c:f>'24.08.21 Eg Filtres +Lihgt  Abs'!$T$2:$T$1300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Abs'!$V$2:$V$1300</c:f>
              <c:numCache>
                <c:formatCode>General</c:formatCode>
                <c:ptCount val="1299"/>
                <c:pt idx="0">
                  <c:v>-1.1880076678734681</c:v>
                </c:pt>
                <c:pt idx="1">
                  <c:v>-1.4377158197945179</c:v>
                </c:pt>
                <c:pt idx="2">
                  <c:v>-1.5202146264646188</c:v>
                </c:pt>
                <c:pt idx="3">
                  <c:v>-1.4075892162386161</c:v>
                </c:pt>
                <c:pt idx="4">
                  <c:v>-2.0692943650298639</c:v>
                </c:pt>
                <c:pt idx="5">
                  <c:v>-1.3832279945744204</c:v>
                </c:pt>
                <c:pt idx="6">
                  <c:v>-1.4591623809334231</c:v>
                </c:pt>
                <c:pt idx="7">
                  <c:v>-1.7856622669286963</c:v>
                </c:pt>
                <c:pt idx="8">
                  <c:v>-1.760288876315528</c:v>
                </c:pt>
                <c:pt idx="9">
                  <c:v>-1.6627744206368258</c:v>
                </c:pt>
                <c:pt idx="10">
                  <c:v>-2.6081494680382615</c:v>
                </c:pt>
                <c:pt idx="11">
                  <c:v>-2.6750833119197468</c:v>
                </c:pt>
                <c:pt idx="12">
                  <c:v>-2.7638015087228691</c:v>
                </c:pt>
                <c:pt idx="13">
                  <c:v>-2.7016880340075895</c:v>
                </c:pt>
                <c:pt idx="14">
                  <c:v>-2.5224979380626595</c:v>
                </c:pt>
                <c:pt idx="15">
                  <c:v>-2.1417092827192561</c:v>
                </c:pt>
                <c:pt idx="16">
                  <c:v>-3.1791921066103037</c:v>
                </c:pt>
                <c:pt idx="17">
                  <c:v>-2.4695281651994838</c:v>
                </c:pt>
                <c:pt idx="18">
                  <c:v>-1.4482887025940396</c:v>
                </c:pt>
                <c:pt idx="19">
                  <c:v>-1.1255604227062028</c:v>
                </c:pt>
                <c:pt idx="20">
                  <c:v>-0.68585569293761817</c:v>
                </c:pt>
                <c:pt idx="21">
                  <c:v>-0.45086488771037081</c:v>
                </c:pt>
                <c:pt idx="22">
                  <c:v>-0.48994816102534278</c:v>
                </c:pt>
                <c:pt idx="23">
                  <c:v>-0.41789319265109842</c:v>
                </c:pt>
                <c:pt idx="24">
                  <c:v>-0.30720546064544768</c:v>
                </c:pt>
                <c:pt idx="25">
                  <c:v>-0.28503337101320236</c:v>
                </c:pt>
                <c:pt idx="26">
                  <c:v>-0.24337729049972667</c:v>
                </c:pt>
                <c:pt idx="27">
                  <c:v>-0.21930850000743943</c:v>
                </c:pt>
                <c:pt idx="28">
                  <c:v>-9.2025741342376483E-2</c:v>
                </c:pt>
                <c:pt idx="29">
                  <c:v>-0.15193552680840244</c:v>
                </c:pt>
                <c:pt idx="30">
                  <c:v>-7.0743652631015952E-2</c:v>
                </c:pt>
                <c:pt idx="31">
                  <c:v>-1.1574194155478307E-2</c:v>
                </c:pt>
                <c:pt idx="32">
                  <c:v>9.3901692135764978E-2</c:v>
                </c:pt>
                <c:pt idx="33">
                  <c:v>7.0820057915205487E-2</c:v>
                </c:pt>
                <c:pt idx="34">
                  <c:v>2.2913542595343101E-3</c:v>
                </c:pt>
                <c:pt idx="35">
                  <c:v>-8.9092180562576131E-2</c:v>
                </c:pt>
                <c:pt idx="36">
                  <c:v>8.268901561442521E-2</c:v>
                </c:pt>
                <c:pt idx="37">
                  <c:v>0.16464856183137835</c:v>
                </c:pt>
                <c:pt idx="38">
                  <c:v>8.7313545973260548E-2</c:v>
                </c:pt>
                <c:pt idx="39">
                  <c:v>7.4457351575698091E-2</c:v>
                </c:pt>
                <c:pt idx="40">
                  <c:v>3.7796085556224497E-2</c:v>
                </c:pt>
                <c:pt idx="41">
                  <c:v>4.8729279590660729E-2</c:v>
                </c:pt>
                <c:pt idx="42">
                  <c:v>3.6165435938391652E-2</c:v>
                </c:pt>
                <c:pt idx="43">
                  <c:v>-5.8107425025304159E-2</c:v>
                </c:pt>
                <c:pt idx="44">
                  <c:v>-7.2737026282211306E-2</c:v>
                </c:pt>
                <c:pt idx="45">
                  <c:v>1.6648309291807481E-2</c:v>
                </c:pt>
                <c:pt idx="46">
                  <c:v>2.1856736875080177E-2</c:v>
                </c:pt>
                <c:pt idx="47">
                  <c:v>0.13777400845042445</c:v>
                </c:pt>
                <c:pt idx="48">
                  <c:v>0.10973809474979081</c:v>
                </c:pt>
                <c:pt idx="49">
                  <c:v>9.2582293517735503E-2</c:v>
                </c:pt>
                <c:pt idx="50">
                  <c:v>0.13539096784986282</c:v>
                </c:pt>
                <c:pt idx="51">
                  <c:v>0.11553403875517299</c:v>
                </c:pt>
                <c:pt idx="52">
                  <c:v>0.20104401788848764</c:v>
                </c:pt>
                <c:pt idx="53">
                  <c:v>0.22621915689583824</c:v>
                </c:pt>
                <c:pt idx="54">
                  <c:v>0.25952341600787215</c:v>
                </c:pt>
                <c:pt idx="55">
                  <c:v>0.35212702257856571</c:v>
                </c:pt>
                <c:pt idx="56">
                  <c:v>0.34756241004785782</c:v>
                </c:pt>
                <c:pt idx="57">
                  <c:v>0.30642701143947954</c:v>
                </c:pt>
                <c:pt idx="58">
                  <c:v>0.20757305048901389</c:v>
                </c:pt>
                <c:pt idx="59">
                  <c:v>6.8725748862264999E-2</c:v>
                </c:pt>
                <c:pt idx="60">
                  <c:v>-4.9436229535950428E-2</c:v>
                </c:pt>
                <c:pt idx="61">
                  <c:v>-0.10059680569613458</c:v>
                </c:pt>
                <c:pt idx="62">
                  <c:v>-0.14656182253143571</c:v>
                </c:pt>
                <c:pt idx="63">
                  <c:v>-0.11695678557339551</c:v>
                </c:pt>
                <c:pt idx="64">
                  <c:v>-8.0021666930063851E-2</c:v>
                </c:pt>
                <c:pt idx="65">
                  <c:v>2.848911767579948E-2</c:v>
                </c:pt>
                <c:pt idx="66">
                  <c:v>-3.964227850208682E-3</c:v>
                </c:pt>
                <c:pt idx="67">
                  <c:v>8.8798221284984102E-2</c:v>
                </c:pt>
                <c:pt idx="68">
                  <c:v>2.1549105072948924E-2</c:v>
                </c:pt>
                <c:pt idx="69">
                  <c:v>2.1951640280705023E-2</c:v>
                </c:pt>
                <c:pt idx="70">
                  <c:v>0.12341946621659933</c:v>
                </c:pt>
                <c:pt idx="71">
                  <c:v>0.19369945941250774</c:v>
                </c:pt>
                <c:pt idx="72">
                  <c:v>0.1136528602318136</c:v>
                </c:pt>
                <c:pt idx="73">
                  <c:v>7.1891340426156566E-2</c:v>
                </c:pt>
                <c:pt idx="74">
                  <c:v>9.9237193770636944E-2</c:v>
                </c:pt>
                <c:pt idx="75">
                  <c:v>0.10064144246742426</c:v>
                </c:pt>
                <c:pt idx="76">
                  <c:v>9.8659730675394561E-2</c:v>
                </c:pt>
                <c:pt idx="77">
                  <c:v>-8.5746031248152707E-2</c:v>
                </c:pt>
                <c:pt idx="78">
                  <c:v>-0.17640371587046322</c:v>
                </c:pt>
                <c:pt idx="79">
                  <c:v>-2.9183601495774147E-2</c:v>
                </c:pt>
                <c:pt idx="80">
                  <c:v>8.3226265402199406E-2</c:v>
                </c:pt>
                <c:pt idx="81">
                  <c:v>1.3326690094939977E-3</c:v>
                </c:pt>
                <c:pt idx="82">
                  <c:v>9.0964110025217801E-2</c:v>
                </c:pt>
                <c:pt idx="83">
                  <c:v>0.18771692566047343</c:v>
                </c:pt>
                <c:pt idx="84">
                  <c:v>0.2331784718862735</c:v>
                </c:pt>
                <c:pt idx="85">
                  <c:v>0.22491503933464665</c:v>
                </c:pt>
                <c:pt idx="86">
                  <c:v>6.9084049431806113E-2</c:v>
                </c:pt>
                <c:pt idx="87">
                  <c:v>8.5667615298589822E-2</c:v>
                </c:pt>
                <c:pt idx="88">
                  <c:v>0.14457568727558467</c:v>
                </c:pt>
                <c:pt idx="89">
                  <c:v>0.14268164049383555</c:v>
                </c:pt>
                <c:pt idx="90">
                  <c:v>0.10047134017683397</c:v>
                </c:pt>
                <c:pt idx="91">
                  <c:v>0.20872757454642407</c:v>
                </c:pt>
                <c:pt idx="92">
                  <c:v>0.23428554424087125</c:v>
                </c:pt>
                <c:pt idx="93">
                  <c:v>0.23491126330507542</c:v>
                </c:pt>
                <c:pt idx="94">
                  <c:v>0.19518493899038059</c:v>
                </c:pt>
                <c:pt idx="95">
                  <c:v>0.12931996482139863</c:v>
                </c:pt>
                <c:pt idx="96">
                  <c:v>0.13117580896105305</c:v>
                </c:pt>
                <c:pt idx="97">
                  <c:v>0.16171620745080209</c:v>
                </c:pt>
                <c:pt idx="98">
                  <c:v>4.4801645850248095E-2</c:v>
                </c:pt>
                <c:pt idx="99">
                  <c:v>1.2386100833259951E-2</c:v>
                </c:pt>
                <c:pt idx="100">
                  <c:v>0.1883965305566849</c:v>
                </c:pt>
                <c:pt idx="101">
                  <c:v>0.18454610636661106</c:v>
                </c:pt>
                <c:pt idx="102">
                  <c:v>0.24549942716143508</c:v>
                </c:pt>
                <c:pt idx="103">
                  <c:v>0.20884459527115634</c:v>
                </c:pt>
                <c:pt idx="104">
                  <c:v>0.15843279089602885</c:v>
                </c:pt>
                <c:pt idx="105">
                  <c:v>0.21833614223285994</c:v>
                </c:pt>
                <c:pt idx="106">
                  <c:v>0.35168548046256559</c:v>
                </c:pt>
                <c:pt idx="107">
                  <c:v>0.19004165696520625</c:v>
                </c:pt>
                <c:pt idx="108">
                  <c:v>0.19514472568291241</c:v>
                </c:pt>
                <c:pt idx="109">
                  <c:v>0.16413825495960779</c:v>
                </c:pt>
                <c:pt idx="110">
                  <c:v>0.13182083041284193</c:v>
                </c:pt>
                <c:pt idx="111">
                  <c:v>0.1074274381026718</c:v>
                </c:pt>
                <c:pt idx="112">
                  <c:v>0.15549199172088424</c:v>
                </c:pt>
                <c:pt idx="113">
                  <c:v>6.8972658570119305E-2</c:v>
                </c:pt>
                <c:pt idx="114">
                  <c:v>0.18804466411633866</c:v>
                </c:pt>
                <c:pt idx="115">
                  <c:v>0.1824180181353974</c:v>
                </c:pt>
                <c:pt idx="116">
                  <c:v>0.1198260050612469</c:v>
                </c:pt>
                <c:pt idx="117">
                  <c:v>7.7711814549094232E-2</c:v>
                </c:pt>
                <c:pt idx="118">
                  <c:v>0.1906058496689842</c:v>
                </c:pt>
                <c:pt idx="119">
                  <c:v>0.1807660554646065</c:v>
                </c:pt>
                <c:pt idx="120">
                  <c:v>0.16363759928162952</c:v>
                </c:pt>
                <c:pt idx="121">
                  <c:v>0.12131751663524001</c:v>
                </c:pt>
                <c:pt idx="122">
                  <c:v>0.16342286021974967</c:v>
                </c:pt>
                <c:pt idx="123">
                  <c:v>0.17115587924587183</c:v>
                </c:pt>
                <c:pt idx="124">
                  <c:v>0.29851584746127352</c:v>
                </c:pt>
                <c:pt idx="125">
                  <c:v>0.21639383948214913</c:v>
                </c:pt>
                <c:pt idx="126">
                  <c:v>0.20469096274277279</c:v>
                </c:pt>
                <c:pt idx="127">
                  <c:v>0.25884059404706322</c:v>
                </c:pt>
                <c:pt idx="128">
                  <c:v>0.30793782540105735</c:v>
                </c:pt>
                <c:pt idx="129">
                  <c:v>0.31519632739905556</c:v>
                </c:pt>
                <c:pt idx="130">
                  <c:v>0.39747798220882857</c:v>
                </c:pt>
                <c:pt idx="131">
                  <c:v>0.45656942686787799</c:v>
                </c:pt>
                <c:pt idx="132">
                  <c:v>0.4421605966689709</c:v>
                </c:pt>
                <c:pt idx="133">
                  <c:v>0.4226981601205434</c:v>
                </c:pt>
                <c:pt idx="134">
                  <c:v>0.46074960017919042</c:v>
                </c:pt>
                <c:pt idx="135">
                  <c:v>0.31374502913253061</c:v>
                </c:pt>
                <c:pt idx="136">
                  <c:v>0.29570131807157884</c:v>
                </c:pt>
                <c:pt idx="137">
                  <c:v>0.28328747005616595</c:v>
                </c:pt>
                <c:pt idx="138">
                  <c:v>0.23088430269521656</c:v>
                </c:pt>
                <c:pt idx="139">
                  <c:v>0.24465374130538026</c:v>
                </c:pt>
                <c:pt idx="140">
                  <c:v>0.18760513266571202</c:v>
                </c:pt>
                <c:pt idx="141">
                  <c:v>0.18016446438488321</c:v>
                </c:pt>
                <c:pt idx="142">
                  <c:v>0.27077148023978387</c:v>
                </c:pt>
                <c:pt idx="143">
                  <c:v>0.20762291499027435</c:v>
                </c:pt>
                <c:pt idx="144">
                  <c:v>0.2221954133505768</c:v>
                </c:pt>
                <c:pt idx="145">
                  <c:v>0.16692423290100009</c:v>
                </c:pt>
                <c:pt idx="146">
                  <c:v>0.14842490506643441</c:v>
                </c:pt>
                <c:pt idx="147">
                  <c:v>0.17296226101734036</c:v>
                </c:pt>
                <c:pt idx="148">
                  <c:v>0.21533824016111061</c:v>
                </c:pt>
                <c:pt idx="149">
                  <c:v>0.24542221761109628</c:v>
                </c:pt>
                <c:pt idx="150">
                  <c:v>0.32681837539042097</c:v>
                </c:pt>
                <c:pt idx="151">
                  <c:v>0.25325858483741154</c:v>
                </c:pt>
                <c:pt idx="152">
                  <c:v>0.30459489315123134</c:v>
                </c:pt>
                <c:pt idx="153">
                  <c:v>0.36812186562401594</c:v>
                </c:pt>
                <c:pt idx="154">
                  <c:v>0.45170804012805527</c:v>
                </c:pt>
                <c:pt idx="155">
                  <c:v>0.42242189469823721</c:v>
                </c:pt>
                <c:pt idx="156">
                  <c:v>0.40820407770980388</c:v>
                </c:pt>
                <c:pt idx="157">
                  <c:v>0.38186114425357859</c:v>
                </c:pt>
                <c:pt idx="158">
                  <c:v>0.44095178464647866</c:v>
                </c:pt>
                <c:pt idx="159">
                  <c:v>0.44858708533545338</c:v>
                </c:pt>
                <c:pt idx="160">
                  <c:v>0.37670338543771587</c:v>
                </c:pt>
                <c:pt idx="161">
                  <c:v>0.36911433005232958</c:v>
                </c:pt>
                <c:pt idx="162">
                  <c:v>0.34500966928978072</c:v>
                </c:pt>
                <c:pt idx="163">
                  <c:v>0.2552990080583446</c:v>
                </c:pt>
                <c:pt idx="164">
                  <c:v>0.28269392163793627</c:v>
                </c:pt>
                <c:pt idx="165">
                  <c:v>0.37080690816366335</c:v>
                </c:pt>
                <c:pt idx="166">
                  <c:v>0.39794325017623483</c:v>
                </c:pt>
                <c:pt idx="167">
                  <c:v>0.44944805224834611</c:v>
                </c:pt>
                <c:pt idx="168">
                  <c:v>0.38702051160174028</c:v>
                </c:pt>
                <c:pt idx="169">
                  <c:v>0.3628289900950602</c:v>
                </c:pt>
                <c:pt idx="170">
                  <c:v>0.3897228458635989</c:v>
                </c:pt>
                <c:pt idx="171">
                  <c:v>0.42033281337526784</c:v>
                </c:pt>
                <c:pt idx="172">
                  <c:v>0.28097158567907604</c:v>
                </c:pt>
                <c:pt idx="173">
                  <c:v>0.30905253828407403</c:v>
                </c:pt>
                <c:pt idx="174">
                  <c:v>0.39112267109656451</c:v>
                </c:pt>
                <c:pt idx="175">
                  <c:v>0.42900119393309871</c:v>
                </c:pt>
                <c:pt idx="176">
                  <c:v>0.45197787142116636</c:v>
                </c:pt>
                <c:pt idx="177">
                  <c:v>0.46247997879954422</c:v>
                </c:pt>
                <c:pt idx="178">
                  <c:v>0.40435566418510349</c:v>
                </c:pt>
                <c:pt idx="179">
                  <c:v>0.48619014701583074</c:v>
                </c:pt>
                <c:pt idx="180">
                  <c:v>0.42011525938186522</c:v>
                </c:pt>
                <c:pt idx="181">
                  <c:v>0.42231251450192409</c:v>
                </c:pt>
                <c:pt idx="182">
                  <c:v>0.43937140166298105</c:v>
                </c:pt>
                <c:pt idx="183">
                  <c:v>0.46583537717468537</c:v>
                </c:pt>
                <c:pt idx="184">
                  <c:v>0.50894484704667442</c:v>
                </c:pt>
                <c:pt idx="185">
                  <c:v>0.58698238938626035</c:v>
                </c:pt>
                <c:pt idx="186">
                  <c:v>0.62270226187790512</c:v>
                </c:pt>
                <c:pt idx="187">
                  <c:v>0.65785070327042761</c:v>
                </c:pt>
                <c:pt idx="188">
                  <c:v>0.66817064436597484</c:v>
                </c:pt>
                <c:pt idx="189">
                  <c:v>0.6884216638738524</c:v>
                </c:pt>
                <c:pt idx="190">
                  <c:v>0.76793302393214569</c:v>
                </c:pt>
                <c:pt idx="191">
                  <c:v>0.80620121371804587</c:v>
                </c:pt>
                <c:pt idx="192">
                  <c:v>0.80711727286216994</c:v>
                </c:pt>
                <c:pt idx="193">
                  <c:v>0.83308019056282145</c:v>
                </c:pt>
                <c:pt idx="194">
                  <c:v>0.86380878733152122</c:v>
                </c:pt>
                <c:pt idx="195">
                  <c:v>0.87786534895700752</c:v>
                </c:pt>
                <c:pt idx="196">
                  <c:v>0.89998870006060139</c:v>
                </c:pt>
                <c:pt idx="197">
                  <c:v>0.87930337683206783</c:v>
                </c:pt>
                <c:pt idx="198">
                  <c:v>0.89033790840132387</c:v>
                </c:pt>
                <c:pt idx="199">
                  <c:v>0.89423457789498606</c:v>
                </c:pt>
                <c:pt idx="200">
                  <c:v>0.91206596269250606</c:v>
                </c:pt>
                <c:pt idx="201">
                  <c:v>0.93932535742592993</c:v>
                </c:pt>
                <c:pt idx="202">
                  <c:v>0.95808566962596386</c:v>
                </c:pt>
                <c:pt idx="203">
                  <c:v>0.97334380487859784</c:v>
                </c:pt>
                <c:pt idx="204">
                  <c:v>1.0097070902897327</c:v>
                </c:pt>
                <c:pt idx="205">
                  <c:v>1.0222359483645045</c:v>
                </c:pt>
                <c:pt idx="206">
                  <c:v>1.0482648158894035</c:v>
                </c:pt>
                <c:pt idx="207">
                  <c:v>1.056399967990207</c:v>
                </c:pt>
                <c:pt idx="208">
                  <c:v>1.0575243320670162</c:v>
                </c:pt>
                <c:pt idx="209">
                  <c:v>1.0598631380293626</c:v>
                </c:pt>
                <c:pt idx="210">
                  <c:v>1.0706511620238393</c:v>
                </c:pt>
                <c:pt idx="211">
                  <c:v>1.0906520547592649</c:v>
                </c:pt>
                <c:pt idx="212">
                  <c:v>1.10246390956188</c:v>
                </c:pt>
                <c:pt idx="213">
                  <c:v>1.1124520908708151</c:v>
                </c:pt>
                <c:pt idx="214">
                  <c:v>1.1366448187767191</c:v>
                </c:pt>
                <c:pt idx="215">
                  <c:v>1.1534004975994665</c:v>
                </c:pt>
                <c:pt idx="216">
                  <c:v>1.163447390337305</c:v>
                </c:pt>
                <c:pt idx="217">
                  <c:v>1.1800020026227116</c:v>
                </c:pt>
                <c:pt idx="218">
                  <c:v>1.1805440780073821</c:v>
                </c:pt>
                <c:pt idx="219">
                  <c:v>1.1879968102804515</c:v>
                </c:pt>
                <c:pt idx="220">
                  <c:v>1.2013291302384366</c:v>
                </c:pt>
                <c:pt idx="221">
                  <c:v>1.1972458709981222</c:v>
                </c:pt>
                <c:pt idx="222">
                  <c:v>1.1993446035148845</c:v>
                </c:pt>
                <c:pt idx="223">
                  <c:v>1.2083950104936627</c:v>
                </c:pt>
                <c:pt idx="224">
                  <c:v>1.2139589237149533</c:v>
                </c:pt>
                <c:pt idx="225">
                  <c:v>1.2198795289734867</c:v>
                </c:pt>
                <c:pt idx="226">
                  <c:v>1.229487694526848</c:v>
                </c:pt>
                <c:pt idx="227">
                  <c:v>1.2317130989621348</c:v>
                </c:pt>
                <c:pt idx="228">
                  <c:v>1.2439110015164438</c:v>
                </c:pt>
                <c:pt idx="229">
                  <c:v>1.2502860171493668</c:v>
                </c:pt>
                <c:pt idx="230">
                  <c:v>1.2526955985328574</c:v>
                </c:pt>
                <c:pt idx="231">
                  <c:v>1.2586379189774237</c:v>
                </c:pt>
                <c:pt idx="232">
                  <c:v>1.2617540481731295</c:v>
                </c:pt>
                <c:pt idx="233">
                  <c:v>1.2654995156307116</c:v>
                </c:pt>
                <c:pt idx="234">
                  <c:v>1.2748973655860143</c:v>
                </c:pt>
                <c:pt idx="235">
                  <c:v>1.2783255500476727</c:v>
                </c:pt>
                <c:pt idx="236">
                  <c:v>1.2847283128627491</c:v>
                </c:pt>
                <c:pt idx="237">
                  <c:v>1.2895868846710492</c:v>
                </c:pt>
                <c:pt idx="238">
                  <c:v>1.2912597582617233</c:v>
                </c:pt>
                <c:pt idx="239">
                  <c:v>1.2956639196956332</c:v>
                </c:pt>
                <c:pt idx="240">
                  <c:v>1.2987619529029786</c:v>
                </c:pt>
                <c:pt idx="241">
                  <c:v>1.3011353423097478</c:v>
                </c:pt>
                <c:pt idx="242">
                  <c:v>1.3034725397397955</c:v>
                </c:pt>
                <c:pt idx="243">
                  <c:v>1.305952092278281</c:v>
                </c:pt>
                <c:pt idx="244">
                  <c:v>1.3112345123472946</c:v>
                </c:pt>
                <c:pt idx="245">
                  <c:v>1.3161879875612195</c:v>
                </c:pt>
                <c:pt idx="246">
                  <c:v>1.3185159359305498</c:v>
                </c:pt>
                <c:pt idx="247">
                  <c:v>1.3223040294940482</c:v>
                </c:pt>
                <c:pt idx="248">
                  <c:v>1.3229767981279899</c:v>
                </c:pt>
                <c:pt idx="249">
                  <c:v>1.3251149396860706</c:v>
                </c:pt>
                <c:pt idx="250">
                  <c:v>1.3273399419882825</c:v>
                </c:pt>
                <c:pt idx="251">
                  <c:v>1.3280171340860456</c:v>
                </c:pt>
                <c:pt idx="252">
                  <c:v>1.3297925516107643</c:v>
                </c:pt>
                <c:pt idx="253">
                  <c:v>1.3310693241228773</c:v>
                </c:pt>
                <c:pt idx="254">
                  <c:v>1.3309788441810739</c:v>
                </c:pt>
                <c:pt idx="255">
                  <c:v>1.3309864847094928</c:v>
                </c:pt>
                <c:pt idx="256">
                  <c:v>1.3304958823583817</c:v>
                </c:pt>
                <c:pt idx="257">
                  <c:v>1.3290055771836127</c:v>
                </c:pt>
                <c:pt idx="258">
                  <c:v>1.3274597776445374</c:v>
                </c:pt>
                <c:pt idx="259">
                  <c:v>1.3255082258331092</c:v>
                </c:pt>
                <c:pt idx="260">
                  <c:v>1.3230861783243033</c:v>
                </c:pt>
                <c:pt idx="261">
                  <c:v>1.3201538239437269</c:v>
                </c:pt>
                <c:pt idx="262">
                  <c:v>1.3174104721082511</c:v>
                </c:pt>
                <c:pt idx="263">
                  <c:v>1.3146365581590989</c:v>
                </c:pt>
                <c:pt idx="264">
                  <c:v>1.3117210933676593</c:v>
                </c:pt>
                <c:pt idx="265">
                  <c:v>1.3081851372419862</c:v>
                </c:pt>
                <c:pt idx="266">
                  <c:v>1.3037918334010927</c:v>
                </c:pt>
                <c:pt idx="267">
                  <c:v>1.2994439705976382</c:v>
                </c:pt>
                <c:pt idx="268">
                  <c:v>1.2949348524312363</c:v>
                </c:pt>
                <c:pt idx="269">
                  <c:v>1.2897770936153732</c:v>
                </c:pt>
                <c:pt idx="270">
                  <c:v>1.2836152085120309</c:v>
                </c:pt>
                <c:pt idx="271">
                  <c:v>1.2769217034839602</c:v>
                </c:pt>
                <c:pt idx="272">
                  <c:v>1.2698465741680169</c:v>
                </c:pt>
                <c:pt idx="273">
                  <c:v>1.2622434441250168</c:v>
                </c:pt>
                <c:pt idx="274">
                  <c:v>1.2547657796013172</c:v>
                </c:pt>
                <c:pt idx="275">
                  <c:v>1.2466913495947902</c:v>
                </c:pt>
                <c:pt idx="276">
                  <c:v>1.2391947848165807</c:v>
                </c:pt>
                <c:pt idx="277">
                  <c:v>1.2306048202083129</c:v>
                </c:pt>
                <c:pt idx="278">
                  <c:v>1.2225251624718152</c:v>
                </c:pt>
                <c:pt idx="279">
                  <c:v>1.2145605147946765</c:v>
                </c:pt>
                <c:pt idx="280">
                  <c:v>1.2064342096215164</c:v>
                </c:pt>
                <c:pt idx="281">
                  <c:v>1.1976496126051024</c:v>
                </c:pt>
                <c:pt idx="282">
                  <c:v>1.1894702258660839</c:v>
                </c:pt>
                <c:pt idx="283">
                  <c:v>1.1803796055798377</c:v>
                </c:pt>
                <c:pt idx="284">
                  <c:v>1.1730563601568158</c:v>
                </c:pt>
                <c:pt idx="285">
                  <c:v>1.1651825945545551</c:v>
                </c:pt>
                <c:pt idx="286">
                  <c:v>1.1569991864847897</c:v>
                </c:pt>
                <c:pt idx="287">
                  <c:v>1.1486766403711848</c:v>
                </c:pt>
                <c:pt idx="288">
                  <c:v>1.1409685535956926</c:v>
                </c:pt>
                <c:pt idx="289">
                  <c:v>1.1335230597179677</c:v>
                </c:pt>
                <c:pt idx="290">
                  <c:v>1.1261503519267599</c:v>
                </c:pt>
                <c:pt idx="291">
                  <c:v>1.1189296504377819</c:v>
                </c:pt>
                <c:pt idx="292">
                  <c:v>1.1121746190492852</c:v>
                </c:pt>
                <c:pt idx="293">
                  <c:v>1.1064747848487517</c:v>
                </c:pt>
                <c:pt idx="294">
                  <c:v>1.10093660814424</c:v>
                </c:pt>
                <c:pt idx="295">
                  <c:v>1.0964789630113976</c:v>
                </c:pt>
                <c:pt idx="296">
                  <c:v>1.091863279580205</c:v>
                </c:pt>
                <c:pt idx="297">
                  <c:v>1.0874571074809218</c:v>
                </c:pt>
                <c:pt idx="298">
                  <c:v>1.0814617054704976</c:v>
                </c:pt>
                <c:pt idx="299">
                  <c:v>1.0759528844804382</c:v>
                </c:pt>
                <c:pt idx="300">
                  <c:v>1.0699534611392669</c:v>
                </c:pt>
                <c:pt idx="301">
                  <c:v>1.0653124433243697</c:v>
                </c:pt>
                <c:pt idx="302">
                  <c:v>1.0582252500161855</c:v>
                </c:pt>
                <c:pt idx="303">
                  <c:v>1.0515337556534881</c:v>
                </c:pt>
                <c:pt idx="304">
                  <c:v>1.0455492112360807</c:v>
                </c:pt>
                <c:pt idx="305">
                  <c:v>1.0419042770471691</c:v>
                </c:pt>
                <c:pt idx="306">
                  <c:v>1.0369258695826138</c:v>
                </c:pt>
                <c:pt idx="307">
                  <c:v>1.0327183512222231</c:v>
                </c:pt>
                <c:pt idx="308">
                  <c:v>1.0280137963815259</c:v>
                </c:pt>
                <c:pt idx="309">
                  <c:v>1.0252543592230627</c:v>
                </c:pt>
                <c:pt idx="310">
                  <c:v>1.0218370323544206</c:v>
                </c:pt>
                <c:pt idx="311">
                  <c:v>1.0197145739862528</c:v>
                </c:pt>
                <c:pt idx="312">
                  <c:v>1.0158424346101462</c:v>
                </c:pt>
                <c:pt idx="313">
                  <c:v>1.0127813976456717</c:v>
                </c:pt>
                <c:pt idx="314">
                  <c:v>1.0081178603785923</c:v>
                </c:pt>
                <c:pt idx="315">
                  <c:v>1.0042975961691194</c:v>
                </c:pt>
                <c:pt idx="316">
                  <c:v>1.0006088294750675</c:v>
                </c:pt>
                <c:pt idx="317">
                  <c:v>0.99706523282097559</c:v>
                </c:pt>
                <c:pt idx="318">
                  <c:v>0.99205103551277374</c:v>
                </c:pt>
                <c:pt idx="319">
                  <c:v>0.98752341922493669</c:v>
                </c:pt>
                <c:pt idx="320">
                  <c:v>0.9832990112754092</c:v>
                </c:pt>
                <c:pt idx="321">
                  <c:v>0.98214127015340158</c:v>
                </c:pt>
                <c:pt idx="322">
                  <c:v>0.97828119476953534</c:v>
                </c:pt>
                <c:pt idx="323">
                  <c:v>0.97455342116723931</c:v>
                </c:pt>
                <c:pt idx="324">
                  <c:v>0.97080353024583599</c:v>
                </c:pt>
                <c:pt idx="325">
                  <c:v>0.96780241110948906</c:v>
                </c:pt>
                <c:pt idx="326">
                  <c:v>0.96491268283482889</c:v>
                </c:pt>
                <c:pt idx="327">
                  <c:v>0.9629575118257282</c:v>
                </c:pt>
                <c:pt idx="328">
                  <c:v>0.95802937099550844</c:v>
                </c:pt>
                <c:pt idx="329">
                  <c:v>0.95491967592899774</c:v>
                </c:pt>
                <c:pt idx="330">
                  <c:v>0.95147902534202422</c:v>
                </c:pt>
                <c:pt idx="331">
                  <c:v>0.95080505030885831</c:v>
                </c:pt>
                <c:pt idx="332">
                  <c:v>0.94949248795309837</c:v>
                </c:pt>
                <c:pt idx="333">
                  <c:v>0.94801304037134559</c:v>
                </c:pt>
                <c:pt idx="334">
                  <c:v>0.94516955740027397</c:v>
                </c:pt>
                <c:pt idx="335">
                  <c:v>0.94470308303364359</c:v>
                </c:pt>
                <c:pt idx="336">
                  <c:v>0.94374721271512607</c:v>
                </c:pt>
                <c:pt idx="337">
                  <c:v>0.94369654394771607</c:v>
                </c:pt>
                <c:pt idx="338">
                  <c:v>0.9425223153696467</c:v>
                </c:pt>
                <c:pt idx="339">
                  <c:v>0.9416890956389069</c:v>
                </c:pt>
                <c:pt idx="340">
                  <c:v>0.93962494656656759</c:v>
                </c:pt>
                <c:pt idx="341">
                  <c:v>0.93860634348839977</c:v>
                </c:pt>
                <c:pt idx="342">
                  <c:v>0.93598041451073055</c:v>
                </c:pt>
                <c:pt idx="343">
                  <c:v>0.93560683288435154</c:v>
                </c:pt>
                <c:pt idx="344">
                  <c:v>0.93477160248823854</c:v>
                </c:pt>
                <c:pt idx="345">
                  <c:v>0.93219795081027801</c:v>
                </c:pt>
                <c:pt idx="346">
                  <c:v>0.92956679410263809</c:v>
                </c:pt>
                <c:pt idx="347">
                  <c:v>0.92863505176860139</c:v>
                </c:pt>
                <c:pt idx="348">
                  <c:v>0.92757905031448817</c:v>
                </c:pt>
                <c:pt idx="349">
                  <c:v>0.92769084330924945</c:v>
                </c:pt>
                <c:pt idx="350">
                  <c:v>0.9268564171792858</c:v>
                </c:pt>
                <c:pt idx="351">
                  <c:v>0.92538179519442931</c:v>
                </c:pt>
                <c:pt idx="352">
                  <c:v>0.92397995929609</c:v>
                </c:pt>
                <c:pt idx="353">
                  <c:v>0.92203283094848298</c:v>
                </c:pt>
                <c:pt idx="354">
                  <c:v>0.92013476283598727</c:v>
                </c:pt>
                <c:pt idx="355">
                  <c:v>0.91901200729147681</c:v>
                </c:pt>
                <c:pt idx="356">
                  <c:v>0.91644036627888958</c:v>
                </c:pt>
                <c:pt idx="357">
                  <c:v>0.91530393820984024</c:v>
                </c:pt>
                <c:pt idx="358">
                  <c:v>0.91235228144167912</c:v>
                </c:pt>
                <c:pt idx="359">
                  <c:v>0.91117443366593753</c:v>
                </c:pt>
                <c:pt idx="360">
                  <c:v>0.90978586815906293</c:v>
                </c:pt>
                <c:pt idx="361">
                  <c:v>0.90849904232008249</c:v>
                </c:pt>
                <c:pt idx="362">
                  <c:v>0.90546414400546238</c:v>
                </c:pt>
                <c:pt idx="363">
                  <c:v>0.90469245063514903</c:v>
                </c:pt>
                <c:pt idx="364">
                  <c:v>0.90260658637677682</c:v>
                </c:pt>
                <c:pt idx="365">
                  <c:v>0.90260859704215024</c:v>
                </c:pt>
                <c:pt idx="366">
                  <c:v>0.90057219515196407</c:v>
                </c:pt>
                <c:pt idx="367">
                  <c:v>0.89951096596787983</c:v>
                </c:pt>
                <c:pt idx="368">
                  <c:v>0.89894999032869938</c:v>
                </c:pt>
                <c:pt idx="369">
                  <c:v>0.90026134628523535</c:v>
                </c:pt>
                <c:pt idx="370">
                  <c:v>0.89898135670852453</c:v>
                </c:pt>
                <c:pt idx="371">
                  <c:v>0.89819880574519462</c:v>
                </c:pt>
                <c:pt idx="372">
                  <c:v>0.89773233137856434</c:v>
                </c:pt>
                <c:pt idx="373">
                  <c:v>0.89893470927186148</c:v>
                </c:pt>
                <c:pt idx="374">
                  <c:v>0.89819759934597054</c:v>
                </c:pt>
                <c:pt idx="375">
                  <c:v>0.89757067388254241</c:v>
                </c:pt>
                <c:pt idx="376">
                  <c:v>0.89755780562415266</c:v>
                </c:pt>
                <c:pt idx="377">
                  <c:v>0.89845375811454264</c:v>
                </c:pt>
                <c:pt idx="378">
                  <c:v>0.89934930847185801</c:v>
                </c:pt>
                <c:pt idx="379">
                  <c:v>0.89970197917835359</c:v>
                </c:pt>
                <c:pt idx="380">
                  <c:v>0.89887077011298733</c:v>
                </c:pt>
                <c:pt idx="381">
                  <c:v>0.90035464115856145</c:v>
                </c:pt>
                <c:pt idx="382">
                  <c:v>0.90135796317989125</c:v>
                </c:pt>
                <c:pt idx="383">
                  <c:v>0.90180392875971294</c:v>
                </c:pt>
                <c:pt idx="384">
                  <c:v>0.90187550844700626</c:v>
                </c:pt>
                <c:pt idx="385">
                  <c:v>0.90191974308522116</c:v>
                </c:pt>
                <c:pt idx="386">
                  <c:v>0.9022836735178078</c:v>
                </c:pt>
                <c:pt idx="387">
                  <c:v>0.90347519381808872</c:v>
                </c:pt>
                <c:pt idx="388">
                  <c:v>0.90341648238918504</c:v>
                </c:pt>
                <c:pt idx="389">
                  <c:v>0.90402531186425272</c:v>
                </c:pt>
                <c:pt idx="390">
                  <c:v>0.90422034640547322</c:v>
                </c:pt>
                <c:pt idx="391">
                  <c:v>0.90376030616803771</c:v>
                </c:pt>
                <c:pt idx="392">
                  <c:v>0.90314464043070053</c:v>
                </c:pt>
                <c:pt idx="393">
                  <c:v>0.90237777265728325</c:v>
                </c:pt>
                <c:pt idx="394">
                  <c:v>0.90121038034148315</c:v>
                </c:pt>
                <c:pt idx="395">
                  <c:v>0.90093853838299864</c:v>
                </c:pt>
                <c:pt idx="396">
                  <c:v>0.89953469181928614</c:v>
                </c:pt>
                <c:pt idx="397">
                  <c:v>0.89764788343288127</c:v>
                </c:pt>
                <c:pt idx="398">
                  <c:v>0.89657298172425814</c:v>
                </c:pt>
                <c:pt idx="399">
                  <c:v>0.89557488743289893</c:v>
                </c:pt>
                <c:pt idx="400">
                  <c:v>0.89376569072990752</c:v>
                </c:pt>
                <c:pt idx="401">
                  <c:v>0.89210729392992183</c:v>
                </c:pt>
                <c:pt idx="402">
                  <c:v>0.88963859898445308</c:v>
                </c:pt>
                <c:pt idx="403">
                  <c:v>0.88737458977399719</c:v>
                </c:pt>
                <c:pt idx="404">
                  <c:v>0.88482305541514394</c:v>
                </c:pt>
                <c:pt idx="405">
                  <c:v>0.88179056989897209</c:v>
                </c:pt>
                <c:pt idx="406">
                  <c:v>0.87826949269706212</c:v>
                </c:pt>
                <c:pt idx="407">
                  <c:v>0.87525510316925093</c:v>
                </c:pt>
                <c:pt idx="408">
                  <c:v>0.87043191907152284</c:v>
                </c:pt>
                <c:pt idx="409">
                  <c:v>0.86590188998523765</c:v>
                </c:pt>
                <c:pt idx="410">
                  <c:v>0.86111529999730552</c:v>
                </c:pt>
                <c:pt idx="411">
                  <c:v>0.85647066298473629</c:v>
                </c:pt>
                <c:pt idx="412">
                  <c:v>0.85111947815995159</c:v>
                </c:pt>
                <c:pt idx="413">
                  <c:v>0.84613463656620169</c:v>
                </c:pt>
                <c:pt idx="414">
                  <c:v>0.84048828606460091</c:v>
                </c:pt>
                <c:pt idx="415">
                  <c:v>0.83579619734921917</c:v>
                </c:pt>
                <c:pt idx="416">
                  <c:v>0.82980280600416845</c:v>
                </c:pt>
                <c:pt idx="417">
                  <c:v>0.82384399810354025</c:v>
                </c:pt>
                <c:pt idx="418">
                  <c:v>0.81658348544016879</c:v>
                </c:pt>
                <c:pt idx="419">
                  <c:v>0.81034921638338397</c:v>
                </c:pt>
                <c:pt idx="420">
                  <c:v>0.80363640896772848</c:v>
                </c:pt>
                <c:pt idx="421">
                  <c:v>0.79658098417244416</c:v>
                </c:pt>
                <c:pt idx="422">
                  <c:v>0.78883107555718557</c:v>
                </c:pt>
                <c:pt idx="423">
                  <c:v>0.78170366894153342</c:v>
                </c:pt>
                <c:pt idx="424">
                  <c:v>0.77379612416099941</c:v>
                </c:pt>
                <c:pt idx="425">
                  <c:v>0.76714886443651709</c:v>
                </c:pt>
                <c:pt idx="426">
                  <c:v>0.7590261784610286</c:v>
                </c:pt>
                <c:pt idx="427">
                  <c:v>0.75023796224694261</c:v>
                </c:pt>
                <c:pt idx="428">
                  <c:v>0.74182091486078738</c:v>
                </c:pt>
                <c:pt idx="429">
                  <c:v>0.73368656702613333</c:v>
                </c:pt>
                <c:pt idx="430">
                  <c:v>0.72496269210399633</c:v>
                </c:pt>
                <c:pt idx="431">
                  <c:v>0.71639122561716362</c:v>
                </c:pt>
                <c:pt idx="432">
                  <c:v>0.70704203376389729</c:v>
                </c:pt>
                <c:pt idx="433">
                  <c:v>0.69859884772788772</c:v>
                </c:pt>
                <c:pt idx="434">
                  <c:v>0.69029037627189649</c:v>
                </c:pt>
                <c:pt idx="435">
                  <c:v>0.68123152449854996</c:v>
                </c:pt>
                <c:pt idx="436">
                  <c:v>0.67231341930134192</c:v>
                </c:pt>
                <c:pt idx="437">
                  <c:v>0.66336515412353281</c:v>
                </c:pt>
                <c:pt idx="438">
                  <c:v>0.65471607595328651</c:v>
                </c:pt>
                <c:pt idx="439">
                  <c:v>0.64572759746800923</c:v>
                </c:pt>
                <c:pt idx="440">
                  <c:v>0.63626218915615984</c:v>
                </c:pt>
                <c:pt idx="441">
                  <c:v>0.62708631665808101</c:v>
                </c:pt>
                <c:pt idx="442">
                  <c:v>0.6182808087217837</c:v>
                </c:pt>
                <c:pt idx="443">
                  <c:v>0.60903375866948639</c:v>
                </c:pt>
                <c:pt idx="444">
                  <c:v>0.60001150100593581</c:v>
                </c:pt>
                <c:pt idx="445">
                  <c:v>0.59081150052337617</c:v>
                </c:pt>
                <c:pt idx="446">
                  <c:v>0.58234579503518469</c:v>
                </c:pt>
                <c:pt idx="447">
                  <c:v>0.57379725013360872</c:v>
                </c:pt>
                <c:pt idx="448">
                  <c:v>0.5652326199090455</c:v>
                </c:pt>
                <c:pt idx="449">
                  <c:v>0.55664667663152423</c:v>
                </c:pt>
                <c:pt idx="450">
                  <c:v>0.54872143799570439</c:v>
                </c:pt>
                <c:pt idx="451">
                  <c:v>0.54085088945804127</c:v>
                </c:pt>
                <c:pt idx="452">
                  <c:v>0.53249657483153634</c:v>
                </c:pt>
                <c:pt idx="453">
                  <c:v>0.52463004762461996</c:v>
                </c:pt>
                <c:pt idx="454">
                  <c:v>0.51694850163205708</c:v>
                </c:pt>
                <c:pt idx="455">
                  <c:v>0.50946963070913343</c:v>
                </c:pt>
                <c:pt idx="456">
                  <c:v>0.50199840031462895</c:v>
                </c:pt>
                <c:pt idx="457">
                  <c:v>0.49432127778588753</c:v>
                </c:pt>
                <c:pt idx="458">
                  <c:v>0.4866698917739255</c:v>
                </c:pt>
                <c:pt idx="459">
                  <c:v>0.47976365834934825</c:v>
                </c:pt>
                <c:pt idx="460">
                  <c:v>0.4723837121627964</c:v>
                </c:pt>
                <c:pt idx="461">
                  <c:v>0.46512722083017144</c:v>
                </c:pt>
                <c:pt idx="462">
                  <c:v>0.45808386002712798</c:v>
                </c:pt>
                <c:pt idx="463">
                  <c:v>0.45135697795385837</c:v>
                </c:pt>
                <c:pt idx="464">
                  <c:v>0.44464658333665102</c:v>
                </c:pt>
                <c:pt idx="465">
                  <c:v>0.43837330737162206</c:v>
                </c:pt>
                <c:pt idx="466">
                  <c:v>0.43213984258098664</c:v>
                </c:pt>
                <c:pt idx="467">
                  <c:v>0.42606522035485023</c:v>
                </c:pt>
                <c:pt idx="468">
                  <c:v>0.42021056492056452</c:v>
                </c:pt>
                <c:pt idx="469">
                  <c:v>0.41430926204961582</c:v>
                </c:pt>
                <c:pt idx="470">
                  <c:v>0.40885633755693701</c:v>
                </c:pt>
                <c:pt idx="471">
                  <c:v>0.40368691688190839</c:v>
                </c:pt>
                <c:pt idx="472">
                  <c:v>0.3981539679073679</c:v>
                </c:pt>
                <c:pt idx="473">
                  <c:v>0.39320853535493677</c:v>
                </c:pt>
                <c:pt idx="474">
                  <c:v>0.38820358710745267</c:v>
                </c:pt>
                <c:pt idx="475">
                  <c:v>0.38354366903804549</c:v>
                </c:pt>
                <c:pt idx="476">
                  <c:v>0.37899755462877277</c:v>
                </c:pt>
                <c:pt idx="477">
                  <c:v>0.37416431720417787</c:v>
                </c:pt>
                <c:pt idx="478">
                  <c:v>0.36942035332216205</c:v>
                </c:pt>
                <c:pt idx="479">
                  <c:v>0.36526993785837591</c:v>
                </c:pt>
                <c:pt idx="480">
                  <c:v>0.36057704487684467</c:v>
                </c:pt>
                <c:pt idx="481">
                  <c:v>0.35633896440277807</c:v>
                </c:pt>
                <c:pt idx="482">
                  <c:v>0.35197943974015766</c:v>
                </c:pt>
                <c:pt idx="483">
                  <c:v>0.34788049730993076</c:v>
                </c:pt>
                <c:pt idx="484">
                  <c:v>0.34396613396098263</c:v>
                </c:pt>
                <c:pt idx="485">
                  <c:v>0.34050014899030417</c:v>
                </c:pt>
                <c:pt idx="486">
                  <c:v>0.33694207554552363</c:v>
                </c:pt>
                <c:pt idx="487">
                  <c:v>0.33391119856165036</c:v>
                </c:pt>
                <c:pt idx="488">
                  <c:v>0.33077697337758405</c:v>
                </c:pt>
                <c:pt idx="489">
                  <c:v>0.32758886236151036</c:v>
                </c:pt>
                <c:pt idx="490">
                  <c:v>0.32445865850819089</c:v>
                </c:pt>
                <c:pt idx="491">
                  <c:v>0.32136746156311535</c:v>
                </c:pt>
                <c:pt idx="492">
                  <c:v>0.31834623577303445</c:v>
                </c:pt>
                <c:pt idx="493">
                  <c:v>0.31569296174628697</c:v>
                </c:pt>
                <c:pt idx="494">
                  <c:v>0.3128148953307926</c:v>
                </c:pt>
                <c:pt idx="495">
                  <c:v>0.31043748459327658</c:v>
                </c:pt>
                <c:pt idx="496">
                  <c:v>0.30849558397564036</c:v>
                </c:pt>
                <c:pt idx="497">
                  <c:v>0.30620664251455421</c:v>
                </c:pt>
                <c:pt idx="498">
                  <c:v>0.30427117602611292</c:v>
                </c:pt>
                <c:pt idx="499">
                  <c:v>0.30241734255183189</c:v>
                </c:pt>
                <c:pt idx="500">
                  <c:v>0.30012679255844699</c:v>
                </c:pt>
                <c:pt idx="501">
                  <c:v>0.29826813348726983</c:v>
                </c:pt>
                <c:pt idx="502">
                  <c:v>0.2960596186411199</c:v>
                </c:pt>
                <c:pt idx="503">
                  <c:v>0.2937935987652906</c:v>
                </c:pt>
                <c:pt idx="504">
                  <c:v>0.29200450871603334</c:v>
                </c:pt>
                <c:pt idx="505">
                  <c:v>0.29003888224699087</c:v>
                </c:pt>
                <c:pt idx="506">
                  <c:v>0.28775959197969703</c:v>
                </c:pt>
                <c:pt idx="507">
                  <c:v>0.28632679183460752</c:v>
                </c:pt>
                <c:pt idx="508">
                  <c:v>0.2848015010823412</c:v>
                </c:pt>
                <c:pt idx="509">
                  <c:v>0.28335140921504021</c:v>
                </c:pt>
                <c:pt idx="510">
                  <c:v>0.28216592091087972</c:v>
                </c:pt>
                <c:pt idx="511">
                  <c:v>0.28075724875027097</c:v>
                </c:pt>
                <c:pt idx="512">
                  <c:v>0.27946519518131974</c:v>
                </c:pt>
                <c:pt idx="513">
                  <c:v>0.2781015619250754</c:v>
                </c:pt>
                <c:pt idx="514">
                  <c:v>0.27670133455903489</c:v>
                </c:pt>
                <c:pt idx="515">
                  <c:v>0.27503569936370487</c:v>
                </c:pt>
                <c:pt idx="516">
                  <c:v>0.27386629638253152</c:v>
                </c:pt>
                <c:pt idx="517">
                  <c:v>0.27240856398681157</c:v>
                </c:pt>
                <c:pt idx="518">
                  <c:v>0.27148084298352171</c:v>
                </c:pt>
                <c:pt idx="519">
                  <c:v>0.27036170663668363</c:v>
                </c:pt>
                <c:pt idx="520">
                  <c:v>0.26941870457655592</c:v>
                </c:pt>
                <c:pt idx="521">
                  <c:v>0.26847248545183072</c:v>
                </c:pt>
                <c:pt idx="522">
                  <c:v>0.26773416912671577</c:v>
                </c:pt>
                <c:pt idx="523">
                  <c:v>0.26655833201634754</c:v>
                </c:pt>
                <c:pt idx="524">
                  <c:v>0.26593221081906865</c:v>
                </c:pt>
                <c:pt idx="525">
                  <c:v>0.26475798224099911</c:v>
                </c:pt>
                <c:pt idx="526">
                  <c:v>0.26387328947670013</c:v>
                </c:pt>
                <c:pt idx="527">
                  <c:v>0.26310923663480562</c:v>
                </c:pt>
                <c:pt idx="528">
                  <c:v>0.2619760256303536</c:v>
                </c:pt>
                <c:pt idx="529">
                  <c:v>0.26132296151707107</c:v>
                </c:pt>
                <c:pt idx="530">
                  <c:v>0.26041213010291792</c:v>
                </c:pt>
                <c:pt idx="531">
                  <c:v>0.25906015870583921</c:v>
                </c:pt>
                <c:pt idx="532">
                  <c:v>0.25818471500225798</c:v>
                </c:pt>
                <c:pt idx="533">
                  <c:v>0.25718702284397355</c:v>
                </c:pt>
                <c:pt idx="534">
                  <c:v>0.25639723348529947</c:v>
                </c:pt>
                <c:pt idx="535">
                  <c:v>0.25569148993923363</c:v>
                </c:pt>
                <c:pt idx="536">
                  <c:v>0.25475451987522618</c:v>
                </c:pt>
                <c:pt idx="537">
                  <c:v>0.25396674118192542</c:v>
                </c:pt>
                <c:pt idx="538">
                  <c:v>0.25327869149114562</c:v>
                </c:pt>
                <c:pt idx="539">
                  <c:v>0.25261034632102519</c:v>
                </c:pt>
                <c:pt idx="540">
                  <c:v>0.25187162786283557</c:v>
                </c:pt>
                <c:pt idx="541">
                  <c:v>0.25100100975615053</c:v>
                </c:pt>
                <c:pt idx="542">
                  <c:v>0.25042073172938534</c:v>
                </c:pt>
                <c:pt idx="543">
                  <c:v>0.24953121336819017</c:v>
                </c:pt>
                <c:pt idx="544">
                  <c:v>0.24880938449913717</c:v>
                </c:pt>
                <c:pt idx="545">
                  <c:v>0.24815109265588386</c:v>
                </c:pt>
                <c:pt idx="546">
                  <c:v>0.24762952605802213</c:v>
                </c:pt>
                <c:pt idx="547">
                  <c:v>0.24714374930380717</c:v>
                </c:pt>
                <c:pt idx="548">
                  <c:v>0.24667526427180331</c:v>
                </c:pt>
                <c:pt idx="549">
                  <c:v>0.24588346424775576</c:v>
                </c:pt>
                <c:pt idx="550">
                  <c:v>0.24525211532050609</c:v>
                </c:pt>
                <c:pt idx="551">
                  <c:v>0.24467706502371175</c:v>
                </c:pt>
                <c:pt idx="552">
                  <c:v>0.24389813325805404</c:v>
                </c:pt>
                <c:pt idx="553">
                  <c:v>0.24317911932052377</c:v>
                </c:pt>
                <c:pt idx="554">
                  <c:v>0.24234388892441061</c:v>
                </c:pt>
                <c:pt idx="555">
                  <c:v>0.24168117361733579</c:v>
                </c:pt>
                <c:pt idx="556">
                  <c:v>0.2410321308348001</c:v>
                </c:pt>
                <c:pt idx="557">
                  <c:v>0.24032839795410771</c:v>
                </c:pt>
                <c:pt idx="558">
                  <c:v>0.23960214562123319</c:v>
                </c:pt>
                <c:pt idx="559">
                  <c:v>0.23923781305557193</c:v>
                </c:pt>
                <c:pt idx="560">
                  <c:v>0.2385316673764315</c:v>
                </c:pt>
                <c:pt idx="561">
                  <c:v>0.23798637492716365</c:v>
                </c:pt>
                <c:pt idx="562">
                  <c:v>0.23733733214462796</c:v>
                </c:pt>
                <c:pt idx="563">
                  <c:v>0.23682059114366241</c:v>
                </c:pt>
                <c:pt idx="564">
                  <c:v>0.23633521652252204</c:v>
                </c:pt>
                <c:pt idx="565">
                  <c:v>0.23585587389750193</c:v>
                </c:pt>
                <c:pt idx="566">
                  <c:v>0.23530535371826308</c:v>
                </c:pt>
                <c:pt idx="567">
                  <c:v>0.23467641758946159</c:v>
                </c:pt>
                <c:pt idx="568">
                  <c:v>0.23414801472933028</c:v>
                </c:pt>
                <c:pt idx="569">
                  <c:v>0.23361518840537748</c:v>
                </c:pt>
                <c:pt idx="570">
                  <c:v>0.23302566131789465</c:v>
                </c:pt>
                <c:pt idx="571">
                  <c:v>0.23253948243060488</c:v>
                </c:pt>
                <c:pt idx="572">
                  <c:v>0.23235771828084895</c:v>
                </c:pt>
                <c:pt idx="573">
                  <c:v>0.23180961090005825</c:v>
                </c:pt>
                <c:pt idx="574">
                  <c:v>0.23156551612372669</c:v>
                </c:pt>
                <c:pt idx="575">
                  <c:v>0.23128965283449529</c:v>
                </c:pt>
                <c:pt idx="576">
                  <c:v>0.23083041686320915</c:v>
                </c:pt>
                <c:pt idx="577">
                  <c:v>0.23039410247717998</c:v>
                </c:pt>
                <c:pt idx="578">
                  <c:v>0.23001529312083008</c:v>
                </c:pt>
                <c:pt idx="579">
                  <c:v>0.22944064495711045</c:v>
                </c:pt>
                <c:pt idx="580">
                  <c:v>0.22924279548436721</c:v>
                </c:pt>
                <c:pt idx="581">
                  <c:v>0.22868141771211212</c:v>
                </c:pt>
                <c:pt idx="582">
                  <c:v>0.22849442583238527</c:v>
                </c:pt>
                <c:pt idx="583">
                  <c:v>0.22813934232744171</c:v>
                </c:pt>
                <c:pt idx="584">
                  <c:v>0.22808786929388247</c:v>
                </c:pt>
                <c:pt idx="585">
                  <c:v>0.22813974446051641</c:v>
                </c:pt>
                <c:pt idx="586">
                  <c:v>0.22812808260135065</c:v>
                </c:pt>
                <c:pt idx="587">
                  <c:v>0.22792138620096442</c:v>
                </c:pt>
                <c:pt idx="588">
                  <c:v>0.22798130402909186</c:v>
                </c:pt>
                <c:pt idx="589">
                  <c:v>0.22768171488845435</c:v>
                </c:pt>
                <c:pt idx="590">
                  <c:v>0.22776455430183865</c:v>
                </c:pt>
                <c:pt idx="591">
                  <c:v>0.22775530524112103</c:v>
                </c:pt>
                <c:pt idx="592">
                  <c:v>0.22758037735363465</c:v>
                </c:pt>
                <c:pt idx="593">
                  <c:v>0.22738252788089142</c:v>
                </c:pt>
                <c:pt idx="594">
                  <c:v>0.22749391874257813</c:v>
                </c:pt>
                <c:pt idx="595">
                  <c:v>0.22749150594413009</c:v>
                </c:pt>
                <c:pt idx="596">
                  <c:v>0.2278099953392777</c:v>
                </c:pt>
                <c:pt idx="597">
                  <c:v>0.22804604745411564</c:v>
                </c:pt>
                <c:pt idx="598">
                  <c:v>0.22807459890241794</c:v>
                </c:pt>
                <c:pt idx="599">
                  <c:v>0.22817955563490977</c:v>
                </c:pt>
                <c:pt idx="600">
                  <c:v>0.22850648982462574</c:v>
                </c:pt>
                <c:pt idx="601">
                  <c:v>0.22894441274295368</c:v>
                </c:pt>
                <c:pt idx="602">
                  <c:v>0.22951825664052394</c:v>
                </c:pt>
                <c:pt idx="603">
                  <c:v>0.22999156726942399</c:v>
                </c:pt>
                <c:pt idx="604">
                  <c:v>0.23069811508163898</c:v>
                </c:pt>
                <c:pt idx="605">
                  <c:v>0.23149313217028408</c:v>
                </c:pt>
                <c:pt idx="606">
                  <c:v>0.23238546546300196</c:v>
                </c:pt>
                <c:pt idx="607">
                  <c:v>0.23319375294311148</c:v>
                </c:pt>
                <c:pt idx="608">
                  <c:v>0.23384842558869268</c:v>
                </c:pt>
                <c:pt idx="609">
                  <c:v>0.23472306502612461</c:v>
                </c:pt>
                <c:pt idx="610">
                  <c:v>0.23541031045075492</c:v>
                </c:pt>
                <c:pt idx="611">
                  <c:v>0.23623146618925428</c:v>
                </c:pt>
                <c:pt idx="612">
                  <c:v>0.23715235093027459</c:v>
                </c:pt>
                <c:pt idx="613">
                  <c:v>0.23796023627730942</c:v>
                </c:pt>
                <c:pt idx="614">
                  <c:v>0.23891329166430414</c:v>
                </c:pt>
                <c:pt idx="615">
                  <c:v>0.23994556726701113</c:v>
                </c:pt>
                <c:pt idx="616">
                  <c:v>0.24091269731161977</c:v>
                </c:pt>
                <c:pt idx="617">
                  <c:v>0.24203947418687691</c:v>
                </c:pt>
                <c:pt idx="618">
                  <c:v>0.2431787171874491</c:v>
                </c:pt>
                <c:pt idx="619">
                  <c:v>0.24435656496319078</c:v>
                </c:pt>
                <c:pt idx="620">
                  <c:v>0.24570129796492512</c:v>
                </c:pt>
                <c:pt idx="621">
                  <c:v>0.24715943249371963</c:v>
                </c:pt>
                <c:pt idx="622">
                  <c:v>0.24849411216858708</c:v>
                </c:pt>
                <c:pt idx="623">
                  <c:v>0.24971579244946895</c:v>
                </c:pt>
                <c:pt idx="624">
                  <c:v>0.25108746836720697</c:v>
                </c:pt>
                <c:pt idx="625">
                  <c:v>0.25237992406923276</c:v>
                </c:pt>
                <c:pt idx="626">
                  <c:v>0.25374677439007465</c:v>
                </c:pt>
                <c:pt idx="627">
                  <c:v>0.25514137189306957</c:v>
                </c:pt>
                <c:pt idx="628">
                  <c:v>0.25669802902516103</c:v>
                </c:pt>
                <c:pt idx="629">
                  <c:v>0.25816139128392646</c:v>
                </c:pt>
                <c:pt idx="630">
                  <c:v>0.25950170082183938</c:v>
                </c:pt>
                <c:pt idx="631">
                  <c:v>0.26093208816848085</c:v>
                </c:pt>
                <c:pt idx="632">
                  <c:v>0.26224706332268882</c:v>
                </c:pt>
                <c:pt idx="633">
                  <c:v>0.26359983898591688</c:v>
                </c:pt>
                <c:pt idx="634">
                  <c:v>0.26491039067630334</c:v>
                </c:pt>
                <c:pt idx="635">
                  <c:v>0.2659643814650432</c:v>
                </c:pt>
                <c:pt idx="636">
                  <c:v>0.26748243382196529</c:v>
                </c:pt>
                <c:pt idx="637">
                  <c:v>0.26920316124852667</c:v>
                </c:pt>
                <c:pt idx="638">
                  <c:v>0.27057523929933941</c:v>
                </c:pt>
                <c:pt idx="639">
                  <c:v>0.27205227408264393</c:v>
                </c:pt>
                <c:pt idx="640">
                  <c:v>0.27348145503006144</c:v>
                </c:pt>
                <c:pt idx="641">
                  <c:v>0.27494320875652806</c:v>
                </c:pt>
                <c:pt idx="642">
                  <c:v>0.27622078553479068</c:v>
                </c:pt>
                <c:pt idx="643">
                  <c:v>0.27741592503274365</c:v>
                </c:pt>
                <c:pt idx="644">
                  <c:v>0.27846669875688607</c:v>
                </c:pt>
                <c:pt idx="645">
                  <c:v>0.27973462434135626</c:v>
                </c:pt>
                <c:pt idx="646">
                  <c:v>0.28098083473979374</c:v>
                </c:pt>
                <c:pt idx="647">
                  <c:v>0.28228012670408914</c:v>
                </c:pt>
                <c:pt idx="648">
                  <c:v>0.28338840545791094</c:v>
                </c:pt>
                <c:pt idx="649">
                  <c:v>0.28474480031881105</c:v>
                </c:pt>
                <c:pt idx="650">
                  <c:v>0.28582171269280776</c:v>
                </c:pt>
                <c:pt idx="651">
                  <c:v>0.28712341745555114</c:v>
                </c:pt>
                <c:pt idx="652">
                  <c:v>0.28823692393934391</c:v>
                </c:pt>
                <c:pt idx="653">
                  <c:v>0.28924306089219654</c:v>
                </c:pt>
                <c:pt idx="654">
                  <c:v>0.29021943999752287</c:v>
                </c:pt>
                <c:pt idx="655">
                  <c:v>0.29120627456279091</c:v>
                </c:pt>
                <c:pt idx="656">
                  <c:v>0.29208976092786576</c:v>
                </c:pt>
                <c:pt idx="657">
                  <c:v>0.29328087909507189</c:v>
                </c:pt>
                <c:pt idx="658">
                  <c:v>0.29412093508808124</c:v>
                </c:pt>
                <c:pt idx="659">
                  <c:v>0.29500522571930549</c:v>
                </c:pt>
                <c:pt idx="660">
                  <c:v>0.29606484637109082</c:v>
                </c:pt>
                <c:pt idx="661">
                  <c:v>0.2970440404079398</c:v>
                </c:pt>
                <c:pt idx="662">
                  <c:v>0.29807591387757221</c:v>
                </c:pt>
                <c:pt idx="663">
                  <c:v>0.29898915809017346</c:v>
                </c:pt>
                <c:pt idx="664">
                  <c:v>0.29958150010917917</c:v>
                </c:pt>
                <c:pt idx="665">
                  <c:v>0.30056471547677494</c:v>
                </c:pt>
                <c:pt idx="666">
                  <c:v>0.3016215211970375</c:v>
                </c:pt>
                <c:pt idx="667">
                  <c:v>0.30240367002729279</c:v>
                </c:pt>
                <c:pt idx="668">
                  <c:v>0.3030326061560944</c:v>
                </c:pt>
                <c:pt idx="669">
                  <c:v>0.30400174686607639</c:v>
                </c:pt>
                <c:pt idx="670">
                  <c:v>0.304985364366747</c:v>
                </c:pt>
                <c:pt idx="671">
                  <c:v>0.30596656906896946</c:v>
                </c:pt>
                <c:pt idx="672">
                  <c:v>0.30678893120669276</c:v>
                </c:pt>
                <c:pt idx="673">
                  <c:v>0.30753167099562922</c:v>
                </c:pt>
                <c:pt idx="674">
                  <c:v>0.30824063160629239</c:v>
                </c:pt>
                <c:pt idx="675">
                  <c:v>0.3092439536276223</c:v>
                </c:pt>
                <c:pt idx="676">
                  <c:v>0.3097522498340195</c:v>
                </c:pt>
                <c:pt idx="677">
                  <c:v>0.31038681582586669</c:v>
                </c:pt>
                <c:pt idx="678">
                  <c:v>0.3108902864353677</c:v>
                </c:pt>
                <c:pt idx="679">
                  <c:v>0.31151319056804916</c:v>
                </c:pt>
                <c:pt idx="680">
                  <c:v>0.31206049368269045</c:v>
                </c:pt>
                <c:pt idx="681">
                  <c:v>0.3126926468760895</c:v>
                </c:pt>
                <c:pt idx="682">
                  <c:v>0.31312292926599855</c:v>
                </c:pt>
                <c:pt idx="683">
                  <c:v>0.31363001907317167</c:v>
                </c:pt>
                <c:pt idx="684">
                  <c:v>0.31395695326288764</c:v>
                </c:pt>
                <c:pt idx="685">
                  <c:v>0.31463575389294973</c:v>
                </c:pt>
                <c:pt idx="686">
                  <c:v>0.3150153675154489</c:v>
                </c:pt>
                <c:pt idx="687">
                  <c:v>0.31544323710690986</c:v>
                </c:pt>
                <c:pt idx="688">
                  <c:v>0.31599054022155115</c:v>
                </c:pt>
                <c:pt idx="689">
                  <c:v>0.31642605034143106</c:v>
                </c:pt>
                <c:pt idx="690">
                  <c:v>0.31677590611640383</c:v>
                </c:pt>
                <c:pt idx="691">
                  <c:v>0.31716557306577009</c:v>
                </c:pt>
                <c:pt idx="692">
                  <c:v>0.31736100974006515</c:v>
                </c:pt>
                <c:pt idx="693">
                  <c:v>0.31768191193366085</c:v>
                </c:pt>
                <c:pt idx="694">
                  <c:v>0.31788177207177754</c:v>
                </c:pt>
                <c:pt idx="695">
                  <c:v>0.31791715978234947</c:v>
                </c:pt>
                <c:pt idx="696">
                  <c:v>0.31807117674995239</c:v>
                </c:pt>
                <c:pt idx="697">
                  <c:v>0.31827184115421836</c:v>
                </c:pt>
                <c:pt idx="698">
                  <c:v>0.31868000622501996</c:v>
                </c:pt>
                <c:pt idx="699">
                  <c:v>0.31893495859436799</c:v>
                </c:pt>
                <c:pt idx="700">
                  <c:v>0.31906886890823682</c:v>
                </c:pt>
                <c:pt idx="701">
                  <c:v>0.319438429203869</c:v>
                </c:pt>
                <c:pt idx="702">
                  <c:v>0.31990409930434999</c:v>
                </c:pt>
                <c:pt idx="703">
                  <c:v>0.32028652785837186</c:v>
                </c:pt>
                <c:pt idx="704">
                  <c:v>0.32092189811636845</c:v>
                </c:pt>
                <c:pt idx="705">
                  <c:v>0.32133730158251428</c:v>
                </c:pt>
                <c:pt idx="706">
                  <c:v>0.32184640205506088</c:v>
                </c:pt>
                <c:pt idx="707">
                  <c:v>0.32241421395651088</c:v>
                </c:pt>
                <c:pt idx="708">
                  <c:v>0.32310789351033625</c:v>
                </c:pt>
                <c:pt idx="709">
                  <c:v>0.32367610754486092</c:v>
                </c:pt>
                <c:pt idx="710">
                  <c:v>0.32431630339975359</c:v>
                </c:pt>
                <c:pt idx="711">
                  <c:v>0.32500515735668278</c:v>
                </c:pt>
                <c:pt idx="712">
                  <c:v>0.32564334254620203</c:v>
                </c:pt>
                <c:pt idx="713">
                  <c:v>0.32655779315802747</c:v>
                </c:pt>
                <c:pt idx="714">
                  <c:v>0.32764315032659236</c:v>
                </c:pt>
                <c:pt idx="715">
                  <c:v>0.32861751876654521</c:v>
                </c:pt>
                <c:pt idx="716">
                  <c:v>0.32981627746217029</c:v>
                </c:pt>
                <c:pt idx="717">
                  <c:v>0.33107012838902672</c:v>
                </c:pt>
                <c:pt idx="718">
                  <c:v>0.33222827164410901</c:v>
                </c:pt>
                <c:pt idx="719">
                  <c:v>0.33368922110442623</c:v>
                </c:pt>
                <c:pt idx="720">
                  <c:v>0.3348071510520404</c:v>
                </c:pt>
                <c:pt idx="721">
                  <c:v>0.3360087246791883</c:v>
                </c:pt>
                <c:pt idx="722">
                  <c:v>0.33735868541089353</c:v>
                </c:pt>
                <c:pt idx="723">
                  <c:v>0.33853854385200854</c:v>
                </c:pt>
                <c:pt idx="724">
                  <c:v>0.3399608885371565</c:v>
                </c:pt>
                <c:pt idx="725">
                  <c:v>0.34165105385004213</c:v>
                </c:pt>
                <c:pt idx="726">
                  <c:v>0.34311039477806071</c:v>
                </c:pt>
                <c:pt idx="727">
                  <c:v>0.34493929600171147</c:v>
                </c:pt>
                <c:pt idx="728">
                  <c:v>0.34672396258714722</c:v>
                </c:pt>
                <c:pt idx="729">
                  <c:v>0.348536376354736</c:v>
                </c:pt>
                <c:pt idx="730">
                  <c:v>0.35059248276558175</c:v>
                </c:pt>
                <c:pt idx="731">
                  <c:v>0.35257499882376075</c:v>
                </c:pt>
                <c:pt idx="732">
                  <c:v>0.35426074067282498</c:v>
                </c:pt>
                <c:pt idx="733">
                  <c:v>0.35639888223090566</c:v>
                </c:pt>
                <c:pt idx="734">
                  <c:v>0.35854144725280779</c:v>
                </c:pt>
                <c:pt idx="735">
                  <c:v>0.36069688053309973</c:v>
                </c:pt>
                <c:pt idx="736">
                  <c:v>0.3629070039115484</c:v>
                </c:pt>
                <c:pt idx="737">
                  <c:v>0.36501619188825207</c:v>
                </c:pt>
                <c:pt idx="738">
                  <c:v>0.36721867473828168</c:v>
                </c:pt>
                <c:pt idx="739">
                  <c:v>0.36955627430140436</c:v>
                </c:pt>
                <c:pt idx="740">
                  <c:v>0.37156774394096032</c:v>
                </c:pt>
                <c:pt idx="741">
                  <c:v>0.37360937356111751</c:v>
                </c:pt>
                <c:pt idx="742">
                  <c:v>0.37560998560765729</c:v>
                </c:pt>
                <c:pt idx="743">
                  <c:v>0.37763754057020044</c:v>
                </c:pt>
                <c:pt idx="744">
                  <c:v>0.37980825490733044</c:v>
                </c:pt>
                <c:pt idx="745">
                  <c:v>0.38189733623030003</c:v>
                </c:pt>
                <c:pt idx="746">
                  <c:v>0.38391885919672303</c:v>
                </c:pt>
                <c:pt idx="747">
                  <c:v>0.38597858480524089</c:v>
                </c:pt>
                <c:pt idx="748">
                  <c:v>0.38788871690997728</c:v>
                </c:pt>
                <c:pt idx="749">
                  <c:v>0.39004294379104509</c:v>
                </c:pt>
                <c:pt idx="750">
                  <c:v>0.39197881241256116</c:v>
                </c:pt>
                <c:pt idx="751">
                  <c:v>0.3938607952020699</c:v>
                </c:pt>
                <c:pt idx="752">
                  <c:v>0.39576690597605935</c:v>
                </c:pt>
                <c:pt idx="753">
                  <c:v>0.39795008643850444</c:v>
                </c:pt>
                <c:pt idx="754">
                  <c:v>0.399921744903667</c:v>
                </c:pt>
                <c:pt idx="755">
                  <c:v>0.40211819575757646</c:v>
                </c:pt>
                <c:pt idx="756">
                  <c:v>0.40391653486755136</c:v>
                </c:pt>
                <c:pt idx="757">
                  <c:v>0.4057908771286412</c:v>
                </c:pt>
                <c:pt idx="758">
                  <c:v>0.40776454625917724</c:v>
                </c:pt>
                <c:pt idx="759">
                  <c:v>0.40954881071153831</c:v>
                </c:pt>
                <c:pt idx="760">
                  <c:v>0.41121283737456954</c:v>
                </c:pt>
                <c:pt idx="761">
                  <c:v>0.41295769278561206</c:v>
                </c:pt>
                <c:pt idx="762">
                  <c:v>0.41465469436076724</c:v>
                </c:pt>
                <c:pt idx="763">
                  <c:v>0.41625759679644714</c:v>
                </c:pt>
                <c:pt idx="764">
                  <c:v>0.41797711782378444</c:v>
                </c:pt>
                <c:pt idx="765">
                  <c:v>0.41926193299739123</c:v>
                </c:pt>
                <c:pt idx="766">
                  <c:v>0.42070358007012398</c:v>
                </c:pt>
                <c:pt idx="767">
                  <c:v>0.4218496593329657</c:v>
                </c:pt>
                <c:pt idx="768">
                  <c:v>0.42320042433082034</c:v>
                </c:pt>
                <c:pt idx="769">
                  <c:v>0.42420173568677688</c:v>
                </c:pt>
                <c:pt idx="770">
                  <c:v>0.42556295614457329</c:v>
                </c:pt>
                <c:pt idx="771">
                  <c:v>0.42652847765688306</c:v>
                </c:pt>
                <c:pt idx="772">
                  <c:v>0.42748676077384878</c:v>
                </c:pt>
                <c:pt idx="773">
                  <c:v>0.42834732555366678</c:v>
                </c:pt>
                <c:pt idx="774">
                  <c:v>0.42921874792650133</c:v>
                </c:pt>
                <c:pt idx="775">
                  <c:v>0.42990156988731021</c:v>
                </c:pt>
                <c:pt idx="776">
                  <c:v>0.430314560555008</c:v>
                </c:pt>
                <c:pt idx="777">
                  <c:v>0.43065154807159084</c:v>
                </c:pt>
                <c:pt idx="778">
                  <c:v>0.43092499856237421</c:v>
                </c:pt>
                <c:pt idx="779">
                  <c:v>0.43143731609951824</c:v>
                </c:pt>
                <c:pt idx="780">
                  <c:v>0.43175379482929238</c:v>
                </c:pt>
                <c:pt idx="781">
                  <c:v>0.431917060857613</c:v>
                </c:pt>
                <c:pt idx="782">
                  <c:v>0.43185473023103743</c:v>
                </c:pt>
                <c:pt idx="783">
                  <c:v>0.43216397056546735</c:v>
                </c:pt>
                <c:pt idx="784">
                  <c:v>0.43244224665314701</c:v>
                </c:pt>
                <c:pt idx="785">
                  <c:v>0.43259264442307765</c:v>
                </c:pt>
                <c:pt idx="786">
                  <c:v>0.43251261994121626</c:v>
                </c:pt>
                <c:pt idx="787">
                  <c:v>0.43271408861163158</c:v>
                </c:pt>
                <c:pt idx="788">
                  <c:v>0.4326211958713802</c:v>
                </c:pt>
                <c:pt idx="789">
                  <c:v>0.43251060927584278</c:v>
                </c:pt>
                <c:pt idx="790">
                  <c:v>0.43240484827720144</c:v>
                </c:pt>
                <c:pt idx="791">
                  <c:v>0.43211169326575882</c:v>
                </c:pt>
                <c:pt idx="792">
                  <c:v>0.43186196862638165</c:v>
                </c:pt>
                <c:pt idx="793">
                  <c:v>0.43181210412512128</c:v>
                </c:pt>
                <c:pt idx="794">
                  <c:v>0.43137860467061484</c:v>
                </c:pt>
                <c:pt idx="795">
                  <c:v>0.43117070187100442</c:v>
                </c:pt>
                <c:pt idx="796">
                  <c:v>0.43104724701707725</c:v>
                </c:pt>
                <c:pt idx="797">
                  <c:v>0.43063345208323034</c:v>
                </c:pt>
                <c:pt idx="798">
                  <c:v>0.43008856176703708</c:v>
                </c:pt>
                <c:pt idx="799">
                  <c:v>0.42968964575695312</c:v>
                </c:pt>
                <c:pt idx="800">
                  <c:v>0.42923201831796576</c:v>
                </c:pt>
                <c:pt idx="801">
                  <c:v>0.42863082937131725</c:v>
                </c:pt>
                <c:pt idx="802">
                  <c:v>0.42829786318548113</c:v>
                </c:pt>
                <c:pt idx="803">
                  <c:v>0.42782616108887978</c:v>
                </c:pt>
                <c:pt idx="804">
                  <c:v>0.42750003116531321</c:v>
                </c:pt>
                <c:pt idx="805">
                  <c:v>0.42727966224038794</c:v>
                </c:pt>
                <c:pt idx="806">
                  <c:v>0.42682967532981952</c:v>
                </c:pt>
                <c:pt idx="807">
                  <c:v>0.42634510497482841</c:v>
                </c:pt>
                <c:pt idx="808">
                  <c:v>0.42569566005921816</c:v>
                </c:pt>
                <c:pt idx="809">
                  <c:v>0.42510814363710858</c:v>
                </c:pt>
                <c:pt idx="810">
                  <c:v>0.42453912533643462</c:v>
                </c:pt>
                <c:pt idx="811">
                  <c:v>0.42422707007048183</c:v>
                </c:pt>
                <c:pt idx="812">
                  <c:v>0.42376944263149452</c:v>
                </c:pt>
                <c:pt idx="813">
                  <c:v>0.42338017781520293</c:v>
                </c:pt>
                <c:pt idx="814">
                  <c:v>0.42290887785167647</c:v>
                </c:pt>
                <c:pt idx="815">
                  <c:v>0.4228485578904741</c:v>
                </c:pt>
                <c:pt idx="816">
                  <c:v>0.42248784452248506</c:v>
                </c:pt>
                <c:pt idx="817">
                  <c:v>0.422600039650321</c:v>
                </c:pt>
                <c:pt idx="818">
                  <c:v>0.42242390536361069</c:v>
                </c:pt>
                <c:pt idx="819">
                  <c:v>0.42246894426797493</c:v>
                </c:pt>
                <c:pt idx="820">
                  <c:v>0.4227524480856254</c:v>
                </c:pt>
                <c:pt idx="821">
                  <c:v>0.42323420350909363</c:v>
                </c:pt>
                <c:pt idx="822">
                  <c:v>0.42390053801384059</c:v>
                </c:pt>
                <c:pt idx="823">
                  <c:v>0.42466579725495907</c:v>
                </c:pt>
                <c:pt idx="824">
                  <c:v>0.42525049874554582</c:v>
                </c:pt>
                <c:pt idx="825">
                  <c:v>0.4260266155796808</c:v>
                </c:pt>
                <c:pt idx="826">
                  <c:v>0.42685098838277757</c:v>
                </c:pt>
                <c:pt idx="827">
                  <c:v>0.42798259085493084</c:v>
                </c:pt>
                <c:pt idx="828">
                  <c:v>0.42917652395365968</c:v>
                </c:pt>
                <c:pt idx="829">
                  <c:v>0.43036362079011897</c:v>
                </c:pt>
                <c:pt idx="830">
                  <c:v>0.43203006025159862</c:v>
                </c:pt>
                <c:pt idx="831">
                  <c:v>0.43359757497670642</c:v>
                </c:pt>
                <c:pt idx="832">
                  <c:v>0.43557405903876512</c:v>
                </c:pt>
                <c:pt idx="833">
                  <c:v>0.43787667302439065</c:v>
                </c:pt>
                <c:pt idx="834">
                  <c:v>0.44016481021932741</c:v>
                </c:pt>
                <c:pt idx="835">
                  <c:v>0.44260334518419508</c:v>
                </c:pt>
                <c:pt idx="836">
                  <c:v>0.44496064926797702</c:v>
                </c:pt>
                <c:pt idx="837">
                  <c:v>0.44751982415524899</c:v>
                </c:pt>
                <c:pt idx="838">
                  <c:v>0.45048233851642655</c:v>
                </c:pt>
                <c:pt idx="839">
                  <c:v>0.45361535730126878</c:v>
                </c:pt>
                <c:pt idx="840">
                  <c:v>0.45679341499047549</c:v>
                </c:pt>
                <c:pt idx="841">
                  <c:v>0.46018500534233786</c:v>
                </c:pt>
                <c:pt idx="842">
                  <c:v>0.46394052612678688</c:v>
                </c:pt>
                <c:pt idx="843">
                  <c:v>0.46800287444721783</c:v>
                </c:pt>
                <c:pt idx="844">
                  <c:v>0.47234752018607495</c:v>
                </c:pt>
                <c:pt idx="845">
                  <c:v>0.4766125435761453</c:v>
                </c:pt>
                <c:pt idx="846">
                  <c:v>0.48086630724012452</c:v>
                </c:pt>
                <c:pt idx="847">
                  <c:v>0.48520572524901084</c:v>
                </c:pt>
                <c:pt idx="848">
                  <c:v>0.48973454793607196</c:v>
                </c:pt>
                <c:pt idx="849">
                  <c:v>0.49435385056493653</c:v>
                </c:pt>
                <c:pt idx="850">
                  <c:v>0.49913119149215091</c:v>
                </c:pt>
                <c:pt idx="851">
                  <c:v>0.50407823257688078</c:v>
                </c:pt>
                <c:pt idx="852">
                  <c:v>0.50927901963173461</c:v>
                </c:pt>
                <c:pt idx="853">
                  <c:v>0.51423128844643529</c:v>
                </c:pt>
                <c:pt idx="854">
                  <c:v>0.51946706107878615</c:v>
                </c:pt>
                <c:pt idx="855">
                  <c:v>0.52456691273189493</c:v>
                </c:pt>
                <c:pt idx="856">
                  <c:v>0.52985456053087987</c:v>
                </c:pt>
                <c:pt idx="857">
                  <c:v>0.53507826917099044</c:v>
                </c:pt>
                <c:pt idx="858">
                  <c:v>0.5399179407247805</c:v>
                </c:pt>
                <c:pt idx="859">
                  <c:v>0.5448979567216341</c:v>
                </c:pt>
                <c:pt idx="860">
                  <c:v>0.55020450477512917</c:v>
                </c:pt>
                <c:pt idx="861">
                  <c:v>0.55547687151727621</c:v>
                </c:pt>
                <c:pt idx="862">
                  <c:v>0.56099695223342705</c:v>
                </c:pt>
                <c:pt idx="863">
                  <c:v>0.56623835472882345</c:v>
                </c:pt>
                <c:pt idx="864">
                  <c:v>0.57200735581820195</c:v>
                </c:pt>
                <c:pt idx="865">
                  <c:v>0.57799230236868437</c:v>
                </c:pt>
                <c:pt idx="866">
                  <c:v>0.58382604688308659</c:v>
                </c:pt>
                <c:pt idx="867">
                  <c:v>0.58996058693735054</c:v>
                </c:pt>
                <c:pt idx="868">
                  <c:v>0.59603520916348673</c:v>
                </c:pt>
                <c:pt idx="869">
                  <c:v>0.6021021908612042</c:v>
                </c:pt>
                <c:pt idx="870">
                  <c:v>0.60848886835329319</c:v>
                </c:pt>
                <c:pt idx="871">
                  <c:v>0.61495557032724379</c:v>
                </c:pt>
                <c:pt idx="872">
                  <c:v>0.62139171018751871</c:v>
                </c:pt>
                <c:pt idx="873">
                  <c:v>0.62868117643226729</c:v>
                </c:pt>
                <c:pt idx="874">
                  <c:v>0.6360780122079559</c:v>
                </c:pt>
                <c:pt idx="875">
                  <c:v>0.64390673890585204</c:v>
                </c:pt>
                <c:pt idx="876">
                  <c:v>0.65188706977290323</c:v>
                </c:pt>
                <c:pt idx="877">
                  <c:v>0.66014205752996191</c:v>
                </c:pt>
                <c:pt idx="878">
                  <c:v>0.6687452925296945</c:v>
                </c:pt>
                <c:pt idx="879">
                  <c:v>0.67779891657307023</c:v>
                </c:pt>
                <c:pt idx="880">
                  <c:v>0.68670254497958971</c:v>
                </c:pt>
                <c:pt idx="881">
                  <c:v>0.6956520165566229</c:v>
                </c:pt>
                <c:pt idx="882">
                  <c:v>0.70473097498370341</c:v>
                </c:pt>
                <c:pt idx="883">
                  <c:v>0.71391086881252919</c:v>
                </c:pt>
                <c:pt idx="884">
                  <c:v>0.72329786117481554</c:v>
                </c:pt>
                <c:pt idx="885">
                  <c:v>0.73258472240150641</c:v>
                </c:pt>
                <c:pt idx="886">
                  <c:v>0.74196809556612076</c:v>
                </c:pt>
                <c:pt idx="887">
                  <c:v>0.75136232632375155</c:v>
                </c:pt>
                <c:pt idx="888">
                  <c:v>0.760701464850151</c:v>
                </c:pt>
                <c:pt idx="889">
                  <c:v>0.76987572881593103</c:v>
                </c:pt>
                <c:pt idx="890">
                  <c:v>0.77969541636657491</c:v>
                </c:pt>
                <c:pt idx="891">
                  <c:v>0.78916524814224576</c:v>
                </c:pt>
                <c:pt idx="892">
                  <c:v>0.79827557294915141</c:v>
                </c:pt>
                <c:pt idx="893">
                  <c:v>0.80709837260766004</c:v>
                </c:pt>
                <c:pt idx="894">
                  <c:v>0.81610776201282076</c:v>
                </c:pt>
                <c:pt idx="895">
                  <c:v>0.82514047513631283</c:v>
                </c:pt>
                <c:pt idx="896">
                  <c:v>0.83415147307377246</c:v>
                </c:pt>
                <c:pt idx="897">
                  <c:v>0.84275953367040124</c:v>
                </c:pt>
                <c:pt idx="898">
                  <c:v>0.85085487459681119</c:v>
                </c:pt>
                <c:pt idx="899">
                  <c:v>0.8593800957800557</c:v>
                </c:pt>
                <c:pt idx="900">
                  <c:v>0.86751363934856041</c:v>
                </c:pt>
                <c:pt idx="901">
                  <c:v>0.87554745391454414</c:v>
                </c:pt>
                <c:pt idx="902">
                  <c:v>0.8831216303761672</c:v>
                </c:pt>
                <c:pt idx="903">
                  <c:v>0.89087998378599431</c:v>
                </c:pt>
                <c:pt idx="904">
                  <c:v>0.89788272914849521</c:v>
                </c:pt>
                <c:pt idx="905">
                  <c:v>0.90493212194765904</c:v>
                </c:pt>
                <c:pt idx="906">
                  <c:v>0.91183835537223634</c:v>
                </c:pt>
                <c:pt idx="907">
                  <c:v>0.91857971423619444</c:v>
                </c:pt>
                <c:pt idx="908">
                  <c:v>0.92509587857833075</c:v>
                </c:pt>
                <c:pt idx="909">
                  <c:v>0.93157947014141795</c:v>
                </c:pt>
                <c:pt idx="910">
                  <c:v>0.93722179931227179</c:v>
                </c:pt>
                <c:pt idx="911">
                  <c:v>0.94296144468719867</c:v>
                </c:pt>
                <c:pt idx="912">
                  <c:v>0.94846302728191401</c:v>
                </c:pt>
                <c:pt idx="913">
                  <c:v>0.95346516059787523</c:v>
                </c:pt>
                <c:pt idx="914">
                  <c:v>0.95865428579356338</c:v>
                </c:pt>
                <c:pt idx="915">
                  <c:v>0.96303914483988862</c:v>
                </c:pt>
                <c:pt idx="916">
                  <c:v>0.96675726724839228</c:v>
                </c:pt>
                <c:pt idx="917">
                  <c:v>0.97089240165534052</c:v>
                </c:pt>
                <c:pt idx="918">
                  <c:v>0.97483813138411379</c:v>
                </c:pt>
                <c:pt idx="919">
                  <c:v>0.97873761580929863</c:v>
                </c:pt>
                <c:pt idx="920">
                  <c:v>0.98187827512255998</c:v>
                </c:pt>
                <c:pt idx="921">
                  <c:v>0.98474990740885948</c:v>
                </c:pt>
                <c:pt idx="922">
                  <c:v>0.987416853960146</c:v>
                </c:pt>
                <c:pt idx="923">
                  <c:v>0.99032588462239102</c:v>
                </c:pt>
                <c:pt idx="924">
                  <c:v>0.9925050437540891</c:v>
                </c:pt>
                <c:pt idx="925">
                  <c:v>0.99433474924388909</c:v>
                </c:pt>
                <c:pt idx="926">
                  <c:v>0.99583028214862912</c:v>
                </c:pt>
                <c:pt idx="927">
                  <c:v>0.99716295115812303</c:v>
                </c:pt>
                <c:pt idx="928">
                  <c:v>0.99812847267043303</c:v>
                </c:pt>
                <c:pt idx="929">
                  <c:v>0.9991957338506372</c:v>
                </c:pt>
                <c:pt idx="930">
                  <c:v>1</c:v>
                </c:pt>
                <c:pt idx="931">
                  <c:v>1.0002843080837995</c:v>
                </c:pt>
                <c:pt idx="932">
                  <c:v>1.0005263921947578</c:v>
                </c:pt>
                <c:pt idx="933">
                  <c:v>1.0010186030781676</c:v>
                </c:pt>
                <c:pt idx="934">
                  <c:v>1.0009828132345211</c:v>
                </c:pt>
                <c:pt idx="935">
                  <c:v>1.0006570854440293</c:v>
                </c:pt>
                <c:pt idx="936">
                  <c:v>1.0002255966548961</c:v>
                </c:pt>
                <c:pt idx="937">
                  <c:v>0.99969518312939154</c:v>
                </c:pt>
                <c:pt idx="938">
                  <c:v>0.99896088813502326</c:v>
                </c:pt>
                <c:pt idx="939">
                  <c:v>0.99835246079303053</c:v>
                </c:pt>
                <c:pt idx="940">
                  <c:v>0.99733948757790813</c:v>
                </c:pt>
                <c:pt idx="941">
                  <c:v>0.99661484377733245</c:v>
                </c:pt>
                <c:pt idx="942">
                  <c:v>0.99550133729353973</c:v>
                </c:pt>
                <c:pt idx="943">
                  <c:v>0.99391250951547383</c:v>
                </c:pt>
                <c:pt idx="944">
                  <c:v>0.9922931196237319</c:v>
                </c:pt>
                <c:pt idx="945">
                  <c:v>0.99103001963615789</c:v>
                </c:pt>
                <c:pt idx="946">
                  <c:v>0.98893450418399353</c:v>
                </c:pt>
                <c:pt idx="947">
                  <c:v>0.9875793157223175</c:v>
                </c:pt>
                <c:pt idx="948">
                  <c:v>0.98534144516171573</c:v>
                </c:pt>
                <c:pt idx="949">
                  <c:v>0.98228804872566022</c:v>
                </c:pt>
                <c:pt idx="950">
                  <c:v>0.98007591468183819</c:v>
                </c:pt>
                <c:pt idx="951">
                  <c:v>0.97749703527390674</c:v>
                </c:pt>
                <c:pt idx="952">
                  <c:v>0.97435999515831762</c:v>
                </c:pt>
                <c:pt idx="953">
                  <c:v>0.97069616071489595</c:v>
                </c:pt>
                <c:pt idx="954">
                  <c:v>0.96588865980708061</c:v>
                </c:pt>
                <c:pt idx="955">
                  <c:v>0.9612379907983909</c:v>
                </c:pt>
                <c:pt idx="956">
                  <c:v>0.95715071022732967</c:v>
                </c:pt>
                <c:pt idx="957">
                  <c:v>0.95122688790419885</c:v>
                </c:pt>
                <c:pt idx="958">
                  <c:v>0.94499824871045979</c:v>
                </c:pt>
                <c:pt idx="959">
                  <c:v>0.93840688548335782</c:v>
                </c:pt>
                <c:pt idx="960">
                  <c:v>0.93162893250960388</c:v>
                </c:pt>
                <c:pt idx="961">
                  <c:v>0.92391240093954363</c:v>
                </c:pt>
                <c:pt idx="962">
                  <c:v>0.91569682222380377</c:v>
                </c:pt>
                <c:pt idx="963">
                  <c:v>0.90689975908207476</c:v>
                </c:pt>
                <c:pt idx="964">
                  <c:v>0.89819518654752262</c:v>
                </c:pt>
                <c:pt idx="965">
                  <c:v>0.88913110704420517</c:v>
                </c:pt>
                <c:pt idx="966">
                  <c:v>0.87995523454612634</c:v>
                </c:pt>
                <c:pt idx="967">
                  <c:v>0.87036154578345359</c:v>
                </c:pt>
                <c:pt idx="968">
                  <c:v>0.86062429551311959</c:v>
                </c:pt>
                <c:pt idx="969">
                  <c:v>0.85117175545966006</c:v>
                </c:pt>
                <c:pt idx="970">
                  <c:v>0.84165286344887802</c:v>
                </c:pt>
                <c:pt idx="971">
                  <c:v>0.83219429139929846</c:v>
                </c:pt>
                <c:pt idx="972">
                  <c:v>0.82213734533459271</c:v>
                </c:pt>
                <c:pt idx="973">
                  <c:v>0.81192598016920958</c:v>
                </c:pt>
                <c:pt idx="974">
                  <c:v>0.80306135867093409</c:v>
                </c:pt>
                <c:pt idx="975">
                  <c:v>0.79362691460583512</c:v>
                </c:pt>
                <c:pt idx="976">
                  <c:v>0.78430225287012423</c:v>
                </c:pt>
                <c:pt idx="977">
                  <c:v>0.77534514076467209</c:v>
                </c:pt>
                <c:pt idx="978">
                  <c:v>0.76598147212071699</c:v>
                </c:pt>
                <c:pt idx="979">
                  <c:v>0.75666686371187319</c:v>
                </c:pt>
                <c:pt idx="980">
                  <c:v>0.74676876021166672</c:v>
                </c:pt>
                <c:pt idx="981">
                  <c:v>0.73707695097877179</c:v>
                </c:pt>
                <c:pt idx="982">
                  <c:v>0.7276388877160006</c:v>
                </c:pt>
                <c:pt idx="983">
                  <c:v>0.71767000879465015</c:v>
                </c:pt>
                <c:pt idx="984">
                  <c:v>0.70782538899337644</c:v>
                </c:pt>
                <c:pt idx="985">
                  <c:v>0.69785409727357783</c:v>
                </c:pt>
                <c:pt idx="986">
                  <c:v>0.68841764254310567</c:v>
                </c:pt>
                <c:pt idx="987">
                  <c:v>0.67856015448344176</c:v>
                </c:pt>
                <c:pt idx="988">
                  <c:v>0.66818713182203682</c:v>
                </c:pt>
                <c:pt idx="989">
                  <c:v>0.65788890591252225</c:v>
                </c:pt>
                <c:pt idx="990">
                  <c:v>0.64673413655393663</c:v>
                </c:pt>
                <c:pt idx="991">
                  <c:v>0.63569839858545674</c:v>
                </c:pt>
                <c:pt idx="992">
                  <c:v>0.62513798191124992</c:v>
                </c:pt>
                <c:pt idx="993">
                  <c:v>0.61341178145354214</c:v>
                </c:pt>
                <c:pt idx="994">
                  <c:v>0.60302950973141922</c:v>
                </c:pt>
                <c:pt idx="995">
                  <c:v>0.59194511366090286</c:v>
                </c:pt>
                <c:pt idx="996">
                  <c:v>0.58074208833335539</c:v>
                </c:pt>
                <c:pt idx="997">
                  <c:v>0.5702954753192836</c:v>
                </c:pt>
                <c:pt idx="998">
                  <c:v>0.55883508482394006</c:v>
                </c:pt>
                <c:pt idx="999">
                  <c:v>0.54742295029755828</c:v>
                </c:pt>
                <c:pt idx="1000">
                  <c:v>0.53686012082490364</c:v>
                </c:pt>
                <c:pt idx="1001">
                  <c:v>0.52538847060346905</c:v>
                </c:pt>
                <c:pt idx="1002">
                  <c:v>0.51367915973489775</c:v>
                </c:pt>
                <c:pt idx="1003">
                  <c:v>0.50199719391540487</c:v>
                </c:pt>
                <c:pt idx="1004">
                  <c:v>0.49108973639774822</c:v>
                </c:pt>
                <c:pt idx="1005">
                  <c:v>0.48054379651422996</c:v>
                </c:pt>
                <c:pt idx="1006">
                  <c:v>0.46921168646970984</c:v>
                </c:pt>
                <c:pt idx="1007">
                  <c:v>0.45811120507620617</c:v>
                </c:pt>
                <c:pt idx="1008">
                  <c:v>0.44659049461966044</c:v>
                </c:pt>
                <c:pt idx="1009">
                  <c:v>0.43627779191945765</c:v>
                </c:pt>
                <c:pt idx="1010">
                  <c:v>0.4260358646403985</c:v>
                </c:pt>
                <c:pt idx="1011">
                  <c:v>0.41546298184087677</c:v>
                </c:pt>
                <c:pt idx="1012">
                  <c:v>0.40444332919538389</c:v>
                </c:pt>
                <c:pt idx="1013">
                  <c:v>0.39540458407577156</c:v>
                </c:pt>
                <c:pt idx="1014">
                  <c:v>0.38603608983492044</c:v>
                </c:pt>
                <c:pt idx="1015">
                  <c:v>0.37757681847592361</c:v>
                </c:pt>
                <c:pt idx="1016">
                  <c:v>0.36798594464477369</c:v>
                </c:pt>
                <c:pt idx="1017">
                  <c:v>0.35912534447724503</c:v>
                </c:pt>
                <c:pt idx="1018">
                  <c:v>0.3504593767178622</c:v>
                </c:pt>
                <c:pt idx="1019">
                  <c:v>0.34267810172277835</c:v>
                </c:pt>
                <c:pt idx="1020">
                  <c:v>0.33392607748541359</c:v>
                </c:pt>
                <c:pt idx="1021">
                  <c:v>0.32536184939392515</c:v>
                </c:pt>
                <c:pt idx="1022">
                  <c:v>0.31670593496140931</c:v>
                </c:pt>
                <c:pt idx="1023">
                  <c:v>0.30867654385924703</c:v>
                </c:pt>
                <c:pt idx="1024">
                  <c:v>0.30067892126998447</c:v>
                </c:pt>
                <c:pt idx="1025">
                  <c:v>0.29239739272999704</c:v>
                </c:pt>
                <c:pt idx="1026">
                  <c:v>0.28531904634945598</c:v>
                </c:pt>
                <c:pt idx="1027">
                  <c:v>0.27772717603254699</c:v>
                </c:pt>
                <c:pt idx="1028">
                  <c:v>0.27126690818779137</c:v>
                </c:pt>
                <c:pt idx="1029">
                  <c:v>0.2649851874281941</c:v>
                </c:pt>
                <c:pt idx="1030">
                  <c:v>0.25898616622009796</c:v>
                </c:pt>
                <c:pt idx="1031">
                  <c:v>0.25322440352606362</c:v>
                </c:pt>
                <c:pt idx="1032">
                  <c:v>0.24709187413717323</c:v>
                </c:pt>
                <c:pt idx="1033">
                  <c:v>0.2407027838466361</c:v>
                </c:pt>
                <c:pt idx="1034">
                  <c:v>0.23562706017800827</c:v>
                </c:pt>
                <c:pt idx="1035">
                  <c:v>0.22926209787195193</c:v>
                </c:pt>
                <c:pt idx="1036">
                  <c:v>0.22281751321710885</c:v>
                </c:pt>
                <c:pt idx="1037">
                  <c:v>0.21716995631628411</c:v>
                </c:pt>
                <c:pt idx="1038">
                  <c:v>0.21128031530450117</c:v>
                </c:pt>
                <c:pt idx="1039">
                  <c:v>0.20642294989542534</c:v>
                </c:pt>
                <c:pt idx="1040">
                  <c:v>0.20072110502951862</c:v>
                </c:pt>
                <c:pt idx="1041">
                  <c:v>0.19383497825867535</c:v>
                </c:pt>
                <c:pt idx="1042">
                  <c:v>0.18847172944165025</c:v>
                </c:pt>
                <c:pt idx="1043">
                  <c:v>0.18496352049813025</c:v>
                </c:pt>
                <c:pt idx="1044">
                  <c:v>0.17947802322640219</c:v>
                </c:pt>
                <c:pt idx="1045">
                  <c:v>0.17553229349762881</c:v>
                </c:pt>
                <c:pt idx="1046">
                  <c:v>0.17111606807147836</c:v>
                </c:pt>
                <c:pt idx="1047">
                  <c:v>0.16757407994968507</c:v>
                </c:pt>
                <c:pt idx="1048">
                  <c:v>0.16375542427251108</c:v>
                </c:pt>
                <c:pt idx="1049">
                  <c:v>0.15964321145081978</c:v>
                </c:pt>
                <c:pt idx="1050">
                  <c:v>0.15417058243748141</c:v>
                </c:pt>
                <c:pt idx="1051">
                  <c:v>0.15072912758435844</c:v>
                </c:pt>
                <c:pt idx="1052">
                  <c:v>0.1458436128600549</c:v>
                </c:pt>
                <c:pt idx="1053">
                  <c:v>0.1416960123277915</c:v>
                </c:pt>
                <c:pt idx="1054">
                  <c:v>0.13696330817186689</c:v>
                </c:pt>
                <c:pt idx="1055">
                  <c:v>0.13373216891680226</c:v>
                </c:pt>
                <c:pt idx="1056">
                  <c:v>0.13016565067745348</c:v>
                </c:pt>
                <c:pt idx="1057">
                  <c:v>0.12642782374829042</c:v>
                </c:pt>
                <c:pt idx="1058">
                  <c:v>0.12287618443270483</c:v>
                </c:pt>
                <c:pt idx="1059">
                  <c:v>0.11960322333787339</c:v>
                </c:pt>
                <c:pt idx="1060">
                  <c:v>0.11643602324168316</c:v>
                </c:pt>
                <c:pt idx="1061">
                  <c:v>0.11330220019069155</c:v>
                </c:pt>
                <c:pt idx="1062">
                  <c:v>0.1093166592875247</c:v>
                </c:pt>
                <c:pt idx="1063">
                  <c:v>0.10559049421752741</c:v>
                </c:pt>
                <c:pt idx="1064">
                  <c:v>0.10230707766275428</c:v>
                </c:pt>
                <c:pt idx="1065">
                  <c:v>9.8350892474039345E-2</c:v>
                </c:pt>
                <c:pt idx="1066">
                  <c:v>9.5603117174741764E-2</c:v>
                </c:pt>
                <c:pt idx="1067">
                  <c:v>9.2610844966037803E-2</c:v>
                </c:pt>
                <c:pt idx="1068">
                  <c:v>9.0237455559268598E-2</c:v>
                </c:pt>
                <c:pt idx="1069">
                  <c:v>8.8475308426014976E-2</c:v>
                </c:pt>
                <c:pt idx="1070">
                  <c:v>8.6802836968415287E-2</c:v>
                </c:pt>
                <c:pt idx="1071">
                  <c:v>8.5216421988797433E-2</c:v>
                </c:pt>
                <c:pt idx="1072">
                  <c:v>8.2969302367478015E-2</c:v>
                </c:pt>
                <c:pt idx="1073">
                  <c:v>8.0943355937233424E-2</c:v>
                </c:pt>
                <c:pt idx="1074">
                  <c:v>7.8469433261793897E-2</c:v>
                </c:pt>
                <c:pt idx="1075">
                  <c:v>7.5163899387913208E-2</c:v>
                </c:pt>
                <c:pt idx="1076">
                  <c:v>7.2589041310728672E-2</c:v>
                </c:pt>
                <c:pt idx="1077">
                  <c:v>6.9916464896396427E-2</c:v>
                </c:pt>
                <c:pt idx="1078">
                  <c:v>6.6964003862086063E-2</c:v>
                </c:pt>
                <c:pt idx="1079">
                  <c:v>6.65992691633501E-2</c:v>
                </c:pt>
                <c:pt idx="1080">
                  <c:v>6.4842349760067364E-2</c:v>
                </c:pt>
                <c:pt idx="1081">
                  <c:v>6.3499627423706378E-2</c:v>
                </c:pt>
                <c:pt idx="1082">
                  <c:v>6.2341886301698769E-2</c:v>
                </c:pt>
                <c:pt idx="1083">
                  <c:v>6.1742305887348838E-2</c:v>
                </c:pt>
                <c:pt idx="1084">
                  <c:v>6.0885360305202925E-2</c:v>
                </c:pt>
                <c:pt idx="1085">
                  <c:v>5.9251091489697955E-2</c:v>
                </c:pt>
                <c:pt idx="1086">
                  <c:v>5.6559614820855704E-2</c:v>
                </c:pt>
                <c:pt idx="1087">
                  <c:v>5.4783393029988268E-2</c:v>
                </c:pt>
                <c:pt idx="1088">
                  <c:v>5.3245636152406808E-2</c:v>
                </c:pt>
                <c:pt idx="1089">
                  <c:v>5.1924629002078684E-2</c:v>
                </c:pt>
                <c:pt idx="1090">
                  <c:v>4.9490115367957825E-2</c:v>
                </c:pt>
                <c:pt idx="1091">
                  <c:v>4.8502878669615099E-2</c:v>
                </c:pt>
                <c:pt idx="1092">
                  <c:v>4.8091496534216092E-2</c:v>
                </c:pt>
                <c:pt idx="1093">
                  <c:v>4.6984022046543644E-2</c:v>
                </c:pt>
                <c:pt idx="1094">
                  <c:v>4.5955767774583468E-2</c:v>
                </c:pt>
                <c:pt idx="1095">
                  <c:v>4.4926307103399329E-2</c:v>
                </c:pt>
                <c:pt idx="1096">
                  <c:v>4.4125258018634053E-2</c:v>
                </c:pt>
                <c:pt idx="1097">
                  <c:v>4.2743528774028976E-2</c:v>
                </c:pt>
                <c:pt idx="1098">
                  <c:v>4.1366222993245404E-2</c:v>
                </c:pt>
                <c:pt idx="1099">
                  <c:v>3.9405019988024481E-2</c:v>
                </c:pt>
                <c:pt idx="1100">
                  <c:v>3.8590298378720099E-2</c:v>
                </c:pt>
                <c:pt idx="1101">
                  <c:v>3.6481512535091118E-2</c:v>
                </c:pt>
                <c:pt idx="1102">
                  <c:v>3.4257314499028628E-2</c:v>
                </c:pt>
                <c:pt idx="1103">
                  <c:v>3.1151238630190044E-2</c:v>
                </c:pt>
                <c:pt idx="1104">
                  <c:v>2.992915621623336E-2</c:v>
                </c:pt>
                <c:pt idx="1105">
                  <c:v>2.8323840982105497E-2</c:v>
                </c:pt>
                <c:pt idx="1106">
                  <c:v>2.7137950544870278E-2</c:v>
                </c:pt>
                <c:pt idx="1107">
                  <c:v>2.5924715058556615E-2</c:v>
                </c:pt>
                <c:pt idx="1108">
                  <c:v>2.4342723542760271E-2</c:v>
                </c:pt>
                <c:pt idx="1109">
                  <c:v>2.3423045200964054E-2</c:v>
                </c:pt>
                <c:pt idx="1110">
                  <c:v>2.4136831408523421E-2</c:v>
                </c:pt>
                <c:pt idx="1111">
                  <c:v>2.444566960987864E-2</c:v>
                </c:pt>
                <c:pt idx="1112">
                  <c:v>2.3554944849459532E-2</c:v>
                </c:pt>
                <c:pt idx="1113">
                  <c:v>2.4481459453525305E-2</c:v>
                </c:pt>
                <c:pt idx="1114">
                  <c:v>2.3852523324723686E-2</c:v>
                </c:pt>
                <c:pt idx="1115">
                  <c:v>2.4372883523361345E-2</c:v>
                </c:pt>
                <c:pt idx="1116">
                  <c:v>2.4259079863226493E-2</c:v>
                </c:pt>
                <c:pt idx="1117">
                  <c:v>2.3439934790100599E-2</c:v>
                </c:pt>
                <c:pt idx="1118">
                  <c:v>2.3827188941018703E-2</c:v>
                </c:pt>
                <c:pt idx="1119">
                  <c:v>2.2724540050242572E-2</c:v>
                </c:pt>
                <c:pt idx="1120">
                  <c:v>2.1274448182941594E-2</c:v>
                </c:pt>
                <c:pt idx="1121">
                  <c:v>2.0116304927859405E-2</c:v>
                </c:pt>
                <c:pt idx="1122">
                  <c:v>1.8246386130591093E-2</c:v>
                </c:pt>
                <c:pt idx="1123">
                  <c:v>1.7780716030110104E-2</c:v>
                </c:pt>
                <c:pt idx="1124">
                  <c:v>1.6128351226244512E-2</c:v>
                </c:pt>
                <c:pt idx="1125">
                  <c:v>1.2197902554309142E-2</c:v>
                </c:pt>
                <c:pt idx="1126">
                  <c:v>1.1371921218913582E-2</c:v>
                </c:pt>
                <c:pt idx="1127">
                  <c:v>1.0539907887397962E-2</c:v>
                </c:pt>
                <c:pt idx="1128">
                  <c:v>1.0227852621445198E-2</c:v>
                </c:pt>
                <c:pt idx="1129">
                  <c:v>1.0900621255387115E-2</c:v>
                </c:pt>
                <c:pt idx="1130">
                  <c:v>1.1309188459263386E-2</c:v>
                </c:pt>
                <c:pt idx="1131">
                  <c:v>1.0619932369259505E-2</c:v>
                </c:pt>
                <c:pt idx="1132">
                  <c:v>1.245768052055328E-2</c:v>
                </c:pt>
                <c:pt idx="1133">
                  <c:v>1.177284789437091E-2</c:v>
                </c:pt>
                <c:pt idx="1134">
                  <c:v>1.0719259238705862E-2</c:v>
                </c:pt>
                <c:pt idx="1135">
                  <c:v>1.1399266267991917E-2</c:v>
                </c:pt>
                <c:pt idx="1136">
                  <c:v>8.0342166990584728E-3</c:v>
                </c:pt>
                <c:pt idx="1137">
                  <c:v>5.7899120092618928E-3</c:v>
                </c:pt>
                <c:pt idx="1138">
                  <c:v>6.1771661601801083E-3</c:v>
                </c:pt>
                <c:pt idx="1139">
                  <c:v>5.5619025559176015E-3</c:v>
                </c:pt>
                <c:pt idx="1140">
                  <c:v>5.7750330854987016E-3</c:v>
                </c:pt>
                <c:pt idx="1141">
                  <c:v>3.8524348554472916E-3</c:v>
                </c:pt>
                <c:pt idx="1142">
                  <c:v>3.2275200573924898E-3</c:v>
                </c:pt>
                <c:pt idx="1143">
                  <c:v>6.5169686082857895E-3</c:v>
                </c:pt>
                <c:pt idx="1144">
                  <c:v>5.7862928115897678E-3</c:v>
                </c:pt>
                <c:pt idx="1145">
                  <c:v>5.7231579188648796E-3</c:v>
                </c:pt>
                <c:pt idx="1146">
                  <c:v>3.1623744992940253E-3</c:v>
                </c:pt>
                <c:pt idx="1147">
                  <c:v>3.5693331708716355E-3</c:v>
                </c:pt>
                <c:pt idx="1148">
                  <c:v>3.7997554226639725E-3</c:v>
                </c:pt>
                <c:pt idx="1149">
                  <c:v>1.4050529629365995E-3</c:v>
                </c:pt>
                <c:pt idx="1150">
                  <c:v>-5.1915379941358173E-4</c:v>
                </c:pt>
                <c:pt idx="1151">
                  <c:v>-4.7049569737719145E-4</c:v>
                </c:pt>
                <c:pt idx="1152">
                  <c:v>-8.6378184441546614E-4</c:v>
                </c:pt>
                <c:pt idx="1153">
                  <c:v>1.4693942548856783E-3</c:v>
                </c:pt>
                <c:pt idx="1154">
                  <c:v>0</c:v>
                </c:pt>
                <c:pt idx="1155">
                  <c:v>3.4378356554507395E-3</c:v>
                </c:pt>
                <c:pt idx="1156">
                  <c:v>4.9864501260469014E-5</c:v>
                </c:pt>
                <c:pt idx="1157">
                  <c:v>-8.4729438835361517E-4</c:v>
                </c:pt>
                <c:pt idx="1158">
                  <c:v>1.3632311231697653E-3</c:v>
                </c:pt>
                <c:pt idx="1159">
                  <c:v>-1.6970015751549414E-4</c:v>
                </c:pt>
                <c:pt idx="1160">
                  <c:v>-4.3494713357533216E-3</c:v>
                </c:pt>
                <c:pt idx="1161">
                  <c:v>-5.2003849217790617E-3</c:v>
                </c:pt>
                <c:pt idx="1162">
                  <c:v>-7.7764493981876881E-3</c:v>
                </c:pt>
                <c:pt idx="1163">
                  <c:v>-3.1684064954143076E-3</c:v>
                </c:pt>
                <c:pt idx="1164">
                  <c:v>-3.8520327223724874E-3</c:v>
                </c:pt>
                <c:pt idx="1165">
                  <c:v>-5.3696829462198626E-3</c:v>
                </c:pt>
                <c:pt idx="1166">
                  <c:v>-5.263117681429369E-3</c:v>
                </c:pt>
                <c:pt idx="1167">
                  <c:v>-3.4977534835783078E-3</c:v>
                </c:pt>
                <c:pt idx="1168">
                  <c:v>-3.5854184938587936E-3</c:v>
                </c:pt>
                <c:pt idx="1169">
                  <c:v>-6.8527497256446537E-3</c:v>
                </c:pt>
                <c:pt idx="1170">
                  <c:v>-8.9173009310586394E-3</c:v>
                </c:pt>
                <c:pt idx="1171">
                  <c:v>-6.1904365516445275E-3</c:v>
                </c:pt>
                <c:pt idx="1172">
                  <c:v>-9.3009358843047316E-3</c:v>
                </c:pt>
                <c:pt idx="1173">
                  <c:v>-1.0154262268778518E-2</c:v>
                </c:pt>
                <c:pt idx="1174">
                  <c:v>-9.6817559060278606E-3</c:v>
                </c:pt>
                <c:pt idx="1175">
                  <c:v>-8.6189181896450997E-3</c:v>
                </c:pt>
                <c:pt idx="1176">
                  <c:v>-6.7421631301073414E-3</c:v>
                </c:pt>
                <c:pt idx="1177">
                  <c:v>-8.0418572274774149E-3</c:v>
                </c:pt>
                <c:pt idx="1178">
                  <c:v>-8.2758986769419871E-3</c:v>
                </c:pt>
                <c:pt idx="1179">
                  <c:v>-6.5008832852985199E-3</c:v>
                </c:pt>
                <c:pt idx="1180">
                  <c:v>-4.7246614944310853E-3</c:v>
                </c:pt>
                <c:pt idx="1181">
                  <c:v>-7.225124952799567E-3</c:v>
                </c:pt>
                <c:pt idx="1182">
                  <c:v>-8.0076759161295218E-3</c:v>
                </c:pt>
                <c:pt idx="1183">
                  <c:v>-8.2553898901332069E-3</c:v>
                </c:pt>
                <c:pt idx="1184">
                  <c:v>-5.2474344915167922E-3</c:v>
                </c:pt>
                <c:pt idx="1185">
                  <c:v>-6.4039692143003204E-3</c:v>
                </c:pt>
                <c:pt idx="1186">
                  <c:v>-1.0201713971590941E-2</c:v>
                </c:pt>
                <c:pt idx="1187">
                  <c:v>-1.2867051990578823E-2</c:v>
                </c:pt>
                <c:pt idx="1188">
                  <c:v>-1.2188251360516735E-2</c:v>
                </c:pt>
                <c:pt idx="1189">
                  <c:v>-1.4630807656131112E-2</c:v>
                </c:pt>
                <c:pt idx="1190">
                  <c:v>-1.6216820502674385E-2</c:v>
                </c:pt>
                <c:pt idx="1191">
                  <c:v>-1.8953738208955597E-2</c:v>
                </c:pt>
                <c:pt idx="1192">
                  <c:v>-2.0362410369564321E-2</c:v>
                </c:pt>
                <c:pt idx="1193">
                  <c:v>-1.9402518720299928E-2</c:v>
                </c:pt>
                <c:pt idx="1194">
                  <c:v>-2.0135607315443997E-2</c:v>
                </c:pt>
                <c:pt idx="1195">
                  <c:v>-2.5069378008709363E-2</c:v>
                </c:pt>
                <c:pt idx="1196">
                  <c:v>-2.5157043018989963E-2</c:v>
                </c:pt>
                <c:pt idx="1197">
                  <c:v>-2.5235861101627427E-2</c:v>
                </c:pt>
                <c:pt idx="1198">
                  <c:v>-2.4655180941787615E-2</c:v>
                </c:pt>
                <c:pt idx="1199">
                  <c:v>-2.6440651793372766E-2</c:v>
                </c:pt>
                <c:pt idx="1200">
                  <c:v>-2.5551937698327008E-2</c:v>
                </c:pt>
                <c:pt idx="1201">
                  <c:v>-2.6593060228677023E-2</c:v>
                </c:pt>
                <c:pt idx="1202">
                  <c:v>-2.0522861466362102E-2</c:v>
                </c:pt>
                <c:pt idx="1203">
                  <c:v>-1.9657873222722555E-2</c:v>
                </c:pt>
                <c:pt idx="1204">
                  <c:v>-2.1471091256460732E-2</c:v>
                </c:pt>
                <c:pt idx="1205">
                  <c:v>-2.2019198637251422E-2</c:v>
                </c:pt>
                <c:pt idx="1206">
                  <c:v>-2.1434095013590101E-2</c:v>
                </c:pt>
                <c:pt idx="1207">
                  <c:v>-2.2375488541419065E-2</c:v>
                </c:pt>
                <c:pt idx="1208">
                  <c:v>-2.2465566350147709E-2</c:v>
                </c:pt>
                <c:pt idx="1209">
                  <c:v>-2.449392557884034E-2</c:v>
                </c:pt>
                <c:pt idx="1210">
                  <c:v>-2.395908858951418E-2</c:v>
                </c:pt>
                <c:pt idx="1211">
                  <c:v>-2.2071878070034631E-2</c:v>
                </c:pt>
                <c:pt idx="1212">
                  <c:v>-2.5560784625969918E-2</c:v>
                </c:pt>
                <c:pt idx="1213">
                  <c:v>-2.9211348677927174E-2</c:v>
                </c:pt>
                <c:pt idx="1214">
                  <c:v>-3.0783688999931225E-2</c:v>
                </c:pt>
                <c:pt idx="1215">
                  <c:v>-2.9233063863959921E-2</c:v>
                </c:pt>
                <c:pt idx="1216">
                  <c:v>-3.2685778443173961E-2</c:v>
                </c:pt>
                <c:pt idx="1217">
                  <c:v>-3.6962463692409991E-2</c:v>
                </c:pt>
                <c:pt idx="1218">
                  <c:v>-3.7219828860206083E-2</c:v>
                </c:pt>
                <c:pt idx="1219">
                  <c:v>-3.9935433513529128E-2</c:v>
                </c:pt>
                <c:pt idx="1220">
                  <c:v>-4.2389249535234687E-2</c:v>
                </c:pt>
                <c:pt idx="1221">
                  <c:v>-4.0098297408775067E-2</c:v>
                </c:pt>
                <c:pt idx="1222">
                  <c:v>-3.9133178029539889E-2</c:v>
                </c:pt>
                <c:pt idx="1223">
                  <c:v>-3.641717124314215E-2</c:v>
                </c:pt>
                <c:pt idx="1224">
                  <c:v>-3.542229401638048E-2</c:v>
                </c:pt>
                <c:pt idx="1225">
                  <c:v>-3.6587675666807033E-2</c:v>
                </c:pt>
                <c:pt idx="1226">
                  <c:v>-3.8842033683470598E-2</c:v>
                </c:pt>
                <c:pt idx="1227">
                  <c:v>-3.6155784744599247E-2</c:v>
                </c:pt>
                <c:pt idx="1228">
                  <c:v>-3.880664597289863E-2</c:v>
                </c:pt>
                <c:pt idx="1229">
                  <c:v>-4.4767866671974785E-2</c:v>
                </c:pt>
                <c:pt idx="1230">
                  <c:v>-4.9942917210048975E-2</c:v>
                </c:pt>
                <c:pt idx="1231">
                  <c:v>-4.5121743777694387E-2</c:v>
                </c:pt>
                <c:pt idx="1232">
                  <c:v>-4.0155802438454478E-2</c:v>
                </c:pt>
                <c:pt idx="1233">
                  <c:v>-3.376068015179718E-2</c:v>
                </c:pt>
                <c:pt idx="1234">
                  <c:v>-3.7175996355065785E-2</c:v>
                </c:pt>
                <c:pt idx="1235">
                  <c:v>-3.0049796138637772E-2</c:v>
                </c:pt>
                <c:pt idx="1236">
                  <c:v>-3.0282631188878265E-2</c:v>
                </c:pt>
                <c:pt idx="1237">
                  <c:v>-2.6346954786971997E-2</c:v>
                </c:pt>
                <c:pt idx="1238">
                  <c:v>-2.6101653611416357E-2</c:v>
                </c:pt>
                <c:pt idx="1239">
                  <c:v>-3.4587465753342012E-2</c:v>
                </c:pt>
                <c:pt idx="1240">
                  <c:v>-2.8057226753591694E-2</c:v>
                </c:pt>
                <c:pt idx="1241">
                  <c:v>-2.4951553017827692E-2</c:v>
                </c:pt>
                <c:pt idx="1242">
                  <c:v>-2.9430913336703137E-2</c:v>
                </c:pt>
                <c:pt idx="1243">
                  <c:v>-2.3617275476035034E-2</c:v>
                </c:pt>
                <c:pt idx="1244">
                  <c:v>-2.3606820016093353E-2</c:v>
                </c:pt>
                <c:pt idx="1245">
                  <c:v>-2.804797769287409E-2</c:v>
                </c:pt>
                <c:pt idx="1246">
                  <c:v>-2.3255757841896495E-2</c:v>
                </c:pt>
                <c:pt idx="1247">
                  <c:v>-2.9596994296546619E-2</c:v>
                </c:pt>
                <c:pt idx="1248">
                  <c:v>-3.0407292442029492E-2</c:v>
                </c:pt>
                <c:pt idx="1249">
                  <c:v>-3.4088418607662409E-2</c:v>
                </c:pt>
                <c:pt idx="1250">
                  <c:v>-3.8171275714902149E-2</c:v>
                </c:pt>
                <c:pt idx="1251">
                  <c:v>-3.5937024351972553E-2</c:v>
                </c:pt>
                <c:pt idx="1252">
                  <c:v>-3.4965872976617095E-2</c:v>
                </c:pt>
                <c:pt idx="1253">
                  <c:v>-3.8653433271444985E-2</c:v>
                </c:pt>
                <c:pt idx="1254">
                  <c:v>-3.9202747051459756E-2</c:v>
                </c:pt>
                <c:pt idx="1255">
                  <c:v>-3.4690009687385691E-2</c:v>
                </c:pt>
                <c:pt idx="1256">
                  <c:v>-3.0213464300033094E-2</c:v>
                </c:pt>
                <c:pt idx="1257">
                  <c:v>-2.8485900611202049E-2</c:v>
                </c:pt>
                <c:pt idx="1258">
                  <c:v>-2.5375401278541845E-2</c:v>
                </c:pt>
                <c:pt idx="1259">
                  <c:v>-2.7436735419358402E-2</c:v>
                </c:pt>
                <c:pt idx="1260">
                  <c:v>-2.4738020355171898E-2</c:v>
                </c:pt>
                <c:pt idx="1261">
                  <c:v>-2.6051386977081196E-2</c:v>
                </c:pt>
                <c:pt idx="1262">
                  <c:v>-3.1799477146576251E-2</c:v>
                </c:pt>
                <c:pt idx="1263">
                  <c:v>-3.7670620036923883E-2</c:v>
                </c:pt>
                <c:pt idx="1264">
                  <c:v>-3.8978356795787587E-2</c:v>
                </c:pt>
                <c:pt idx="1265">
                  <c:v>-4.7706655181746035E-2</c:v>
                </c:pt>
                <c:pt idx="1266">
                  <c:v>-5.1754526711488384E-2</c:v>
                </c:pt>
                <c:pt idx="1267">
                  <c:v>-5.1700640879481098E-2</c:v>
                </c:pt>
                <c:pt idx="1268">
                  <c:v>-5.738197695857903E-2</c:v>
                </c:pt>
                <c:pt idx="1269">
                  <c:v>-5.4267858428246815E-2</c:v>
                </c:pt>
                <c:pt idx="1270">
                  <c:v>-5.7996436296692148E-2</c:v>
                </c:pt>
                <c:pt idx="1271">
                  <c:v>-5.3247646817780159E-2</c:v>
                </c:pt>
                <c:pt idx="1272">
                  <c:v>-5.342217257219186E-2</c:v>
                </c:pt>
                <c:pt idx="1273">
                  <c:v>-5.409293054076042E-2</c:v>
                </c:pt>
                <c:pt idx="1274">
                  <c:v>-5.4868243108746016E-2</c:v>
                </c:pt>
                <c:pt idx="1275">
                  <c:v>-4.1115694087718868E-2</c:v>
                </c:pt>
                <c:pt idx="1276">
                  <c:v>-3.4611191604748223E-2</c:v>
                </c:pt>
                <c:pt idx="1277">
                  <c:v>-2.6208621009281657E-2</c:v>
                </c:pt>
                <c:pt idx="1278">
                  <c:v>-2.7958704150294833E-2</c:v>
                </c:pt>
                <c:pt idx="1279">
                  <c:v>-2.8205211725074439E-2</c:v>
                </c:pt>
                <c:pt idx="1280">
                  <c:v>-2.2143055624253265E-2</c:v>
                </c:pt>
                <c:pt idx="1281">
                  <c:v>-2.4311759296009698E-2</c:v>
                </c:pt>
                <c:pt idx="1282">
                  <c:v>-3.7843537259036809E-2</c:v>
                </c:pt>
                <c:pt idx="1283">
                  <c:v>-3.5488243840628222E-2</c:v>
                </c:pt>
                <c:pt idx="1284">
                  <c:v>-3.7925974539346506E-2</c:v>
                </c:pt>
                <c:pt idx="1285">
                  <c:v>-3.9083715661354115E-2</c:v>
                </c:pt>
                <c:pt idx="1286">
                  <c:v>-3.9929401517408959E-2</c:v>
                </c:pt>
                <c:pt idx="1287">
                  <c:v>-3.8060689119364721E-2</c:v>
                </c:pt>
                <c:pt idx="1288">
                  <c:v>-3.0570156337275431E-2</c:v>
                </c:pt>
                <c:pt idx="1289">
                  <c:v>-1.9272227604103222E-2</c:v>
                </c:pt>
                <c:pt idx="1290">
                  <c:v>-2.9602624159592097E-2</c:v>
                </c:pt>
                <c:pt idx="1291">
                  <c:v>-3.1648275110496074E-2</c:v>
                </c:pt>
                <c:pt idx="1292">
                  <c:v>-2.8332687909748407E-2</c:v>
                </c:pt>
                <c:pt idx="1293">
                  <c:v>-2.3101338741218884E-2</c:v>
                </c:pt>
                <c:pt idx="1294">
                  <c:v>-2.2624006781572135E-2</c:v>
                </c:pt>
                <c:pt idx="1295">
                  <c:v>-2.9457051986557507E-2</c:v>
                </c:pt>
                <c:pt idx="1296">
                  <c:v>-3.1302440666270109E-2</c:v>
                </c:pt>
                <c:pt idx="1297">
                  <c:v>-2.8237382371048978E-2</c:v>
                </c:pt>
                <c:pt idx="1298">
                  <c:v>-2.6975086649624232E-2</c:v>
                </c:pt>
              </c:numCache>
            </c:numRef>
          </c:yVal>
          <c:smooth val="0"/>
          <c:extLst>
            <c:ext xmlns:c16="http://schemas.microsoft.com/office/drawing/2014/chart" uri="{C3380CC4-5D6E-409C-BE32-E72D297353CC}">
              <c16:uniqueId val="{00000001-9B29-4AA9-A3A3-D850668B1823}"/>
            </c:ext>
          </c:extLst>
        </c:ser>
        <c:ser>
          <c:idx val="2"/>
          <c:order val="2"/>
          <c:tx>
            <c:strRef>
              <c:f>'24.08.21 Eg Filtres +Lihgt  Abs'!$W$1</c:f>
              <c:strCache>
                <c:ptCount val="1"/>
                <c:pt idx="0">
                  <c:v>Abs LL</c:v>
                </c:pt>
              </c:strCache>
            </c:strRef>
          </c:tx>
          <c:spPr>
            <a:ln w="19050" cap="rnd">
              <a:solidFill>
                <a:srgbClr val="92D050"/>
              </a:solidFill>
              <a:round/>
            </a:ln>
            <a:effectLst/>
          </c:spPr>
          <c:marker>
            <c:symbol val="none"/>
          </c:marker>
          <c:xVal>
            <c:numRef>
              <c:f>'24.08.21 Eg Filtres +Lihgt  Abs'!$T$2:$T$1300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Abs'!$W$2:$W$1300</c:f>
              <c:numCache>
                <c:formatCode>General</c:formatCode>
                <c:ptCount val="1299"/>
                <c:pt idx="0">
                  <c:v>-1.7040558303551159</c:v>
                </c:pt>
                <c:pt idx="1">
                  <c:v>-1.9444428314267463</c:v>
                </c:pt>
                <c:pt idx="2">
                  <c:v>-1.466848527080221</c:v>
                </c:pt>
                <c:pt idx="3">
                  <c:v>-0.72380475388575971</c:v>
                </c:pt>
                <c:pt idx="4">
                  <c:v>-0.94009868149000608</c:v>
                </c:pt>
                <c:pt idx="5">
                  <c:v>-0.97145161034888683</c:v>
                </c:pt>
                <c:pt idx="6">
                  <c:v>-0.75237751476791026</c:v>
                </c:pt>
                <c:pt idx="7">
                  <c:v>1.8058554302094165</c:v>
                </c:pt>
                <c:pt idx="8">
                  <c:v>7.9526419470238068</c:v>
                </c:pt>
                <c:pt idx="9">
                  <c:v>7.6940605462323139</c:v>
                </c:pt>
                <c:pt idx="10">
                  <c:v>6.7036163563513895</c:v>
                </c:pt>
                <c:pt idx="11">
                  <c:v>6.7064933933727851</c:v>
                </c:pt>
                <c:pt idx="12">
                  <c:v>6.8755435136452494</c:v>
                </c:pt>
                <c:pt idx="13">
                  <c:v>7.0189686482149183</c:v>
                </c:pt>
                <c:pt idx="14">
                  <c:v>7.1225771740985735</c:v>
                </c:pt>
                <c:pt idx="15">
                  <c:v>4.4208722437193497</c:v>
                </c:pt>
                <c:pt idx="16">
                  <c:v>3.3134259088181626</c:v>
                </c:pt>
                <c:pt idx="17">
                  <c:v>3.1461869141446401</c:v>
                </c:pt>
                <c:pt idx="18">
                  <c:v>1.4987268891223366</c:v>
                </c:pt>
                <c:pt idx="19">
                  <c:v>0.87222920218971567</c:v>
                </c:pt>
                <c:pt idx="20">
                  <c:v>0.51437110786161366</c:v>
                </c:pt>
                <c:pt idx="21">
                  <c:v>0.39850702014629785</c:v>
                </c:pt>
                <c:pt idx="22">
                  <c:v>0.29668454476827982</c:v>
                </c:pt>
                <c:pt idx="23">
                  <c:v>0.18004092959089765</c:v>
                </c:pt>
                <c:pt idx="24">
                  <c:v>2.9550777503858098E-2</c:v>
                </c:pt>
                <c:pt idx="25">
                  <c:v>-4.1760148374166126E-2</c:v>
                </c:pt>
                <c:pt idx="26">
                  <c:v>-2.4196145298288077E-2</c:v>
                </c:pt>
                <c:pt idx="27">
                  <c:v>-1.5757716530029535E-3</c:v>
                </c:pt>
                <c:pt idx="28">
                  <c:v>4.5762045282979065E-2</c:v>
                </c:pt>
                <c:pt idx="29">
                  <c:v>0.10524412582945768</c:v>
                </c:pt>
                <c:pt idx="30">
                  <c:v>0.21933668019841884</c:v>
                </c:pt>
                <c:pt idx="31">
                  <c:v>0.2102845715150459</c:v>
                </c:pt>
                <c:pt idx="32">
                  <c:v>0.3787100140244557</c:v>
                </c:pt>
                <c:pt idx="33">
                  <c:v>0.3339430540231888</c:v>
                </c:pt>
                <c:pt idx="34">
                  <c:v>0.40020684752407648</c:v>
                </c:pt>
                <c:pt idx="35">
                  <c:v>0.22255904964516549</c:v>
                </c:pt>
                <c:pt idx="36">
                  <c:v>0.22107302043136204</c:v>
                </c:pt>
                <c:pt idx="37">
                  <c:v>0.1966890318902397</c:v>
                </c:pt>
                <c:pt idx="38">
                  <c:v>0.24633331749643236</c:v>
                </c:pt>
                <c:pt idx="39">
                  <c:v>0.21913827902156105</c:v>
                </c:pt>
                <c:pt idx="40">
                  <c:v>0.24662630016558365</c:v>
                </c:pt>
                <c:pt idx="41">
                  <c:v>0.23765601547089266</c:v>
                </c:pt>
                <c:pt idx="42">
                  <c:v>0.35943694537852838</c:v>
                </c:pt>
                <c:pt idx="43">
                  <c:v>0.39693916694381248</c:v>
                </c:pt>
                <c:pt idx="44">
                  <c:v>0.50287395762397225</c:v>
                </c:pt>
                <c:pt idx="45">
                  <c:v>0.51078844891631614</c:v>
                </c:pt>
                <c:pt idx="46">
                  <c:v>0.51247859818790664</c:v>
                </c:pt>
                <c:pt idx="47">
                  <c:v>0.51977413059812472</c:v>
                </c:pt>
                <c:pt idx="48">
                  <c:v>0.47607088244972229</c:v>
                </c:pt>
                <c:pt idx="49">
                  <c:v>0.35649216161381536</c:v>
                </c:pt>
                <c:pt idx="50">
                  <c:v>0.24440121557013728</c:v>
                </c:pt>
                <c:pt idx="51">
                  <c:v>0.23719982473829526</c:v>
                </c:pt>
                <c:pt idx="52">
                  <c:v>0.28464586049801777</c:v>
                </c:pt>
                <c:pt idx="53">
                  <c:v>0.2712535611031634</c:v>
                </c:pt>
                <c:pt idx="54">
                  <c:v>0.33206110228350516</c:v>
                </c:pt>
                <c:pt idx="55">
                  <c:v>0.33057419324186643</c:v>
                </c:pt>
                <c:pt idx="56">
                  <c:v>0.46256156595277437</c:v>
                </c:pt>
                <c:pt idx="57">
                  <c:v>0.57202490616636137</c:v>
                </c:pt>
                <c:pt idx="58">
                  <c:v>0.49602361809841045</c:v>
                </c:pt>
                <c:pt idx="59">
                  <c:v>0.43342298778974936</c:v>
                </c:pt>
                <c:pt idx="60">
                  <c:v>0.31399911665285341</c:v>
                </c:pt>
                <c:pt idx="61">
                  <c:v>0.39718463890985811</c:v>
                </c:pt>
                <c:pt idx="62">
                  <c:v>0.39154142317431329</c:v>
                </c:pt>
                <c:pt idx="63">
                  <c:v>0.40213850953645391</c:v>
                </c:pt>
                <c:pt idx="64">
                  <c:v>0.20965989375199068</c:v>
                </c:pt>
                <c:pt idx="65">
                  <c:v>0.22044130404562431</c:v>
                </c:pt>
                <c:pt idx="66">
                  <c:v>0.2186288587049286</c:v>
                </c:pt>
                <c:pt idx="67">
                  <c:v>0.27763583222035115</c:v>
                </c:pt>
                <c:pt idx="68">
                  <c:v>0.13499462425192643</c:v>
                </c:pt>
                <c:pt idx="69">
                  <c:v>0.1125568148824638</c:v>
                </c:pt>
                <c:pt idx="70">
                  <c:v>0.19473361452630952</c:v>
                </c:pt>
                <c:pt idx="71">
                  <c:v>0.23872852560211025</c:v>
                </c:pt>
                <c:pt idx="72">
                  <c:v>0.26086939307716261</c:v>
                </c:pt>
                <c:pt idx="73">
                  <c:v>0.23715803291611892</c:v>
                </c:pt>
                <c:pt idx="74">
                  <c:v>0.28594536621073996</c:v>
                </c:pt>
                <c:pt idx="75">
                  <c:v>0.35549883598777388</c:v>
                </c:pt>
                <c:pt idx="76">
                  <c:v>0.31956446762497515</c:v>
                </c:pt>
                <c:pt idx="77">
                  <c:v>7.0672610783521883E-2</c:v>
                </c:pt>
                <c:pt idx="78">
                  <c:v>7.3484540545106156E-2</c:v>
                </c:pt>
                <c:pt idx="79">
                  <c:v>0.16659540061200831</c:v>
                </c:pt>
                <c:pt idx="80">
                  <c:v>0.2069553029863116</c:v>
                </c:pt>
                <c:pt idx="81">
                  <c:v>0.18044784996471888</c:v>
                </c:pt>
                <c:pt idx="82">
                  <c:v>0.11877631785012306</c:v>
                </c:pt>
                <c:pt idx="83">
                  <c:v>0.28645698609696052</c:v>
                </c:pt>
                <c:pt idx="84">
                  <c:v>0.4505387185835476</c:v>
                </c:pt>
                <c:pt idx="85">
                  <c:v>0.47723885390106868</c:v>
                </c:pt>
                <c:pt idx="86">
                  <c:v>0.2798310026693977</c:v>
                </c:pt>
                <c:pt idx="87">
                  <c:v>0.3006807227961632</c:v>
                </c:pt>
                <c:pt idx="88">
                  <c:v>0.33557689431332077</c:v>
                </c:pt>
                <c:pt idx="89">
                  <c:v>0.41633409174492736</c:v>
                </c:pt>
                <c:pt idx="90">
                  <c:v>0.30587698599138125</c:v>
                </c:pt>
                <c:pt idx="91">
                  <c:v>0.28876741399242994</c:v>
                </c:pt>
                <c:pt idx="92">
                  <c:v>0.3685611999443949</c:v>
                </c:pt>
                <c:pt idx="93">
                  <c:v>0.47038675471983643</c:v>
                </c:pt>
                <c:pt idx="94">
                  <c:v>0.45914387472659351</c:v>
                </c:pt>
                <c:pt idx="95">
                  <c:v>0.47043074611160091</c:v>
                </c:pt>
                <c:pt idx="96">
                  <c:v>0.49596686920303434</c:v>
                </c:pt>
                <c:pt idx="97">
                  <c:v>0.557814366884688</c:v>
                </c:pt>
                <c:pt idx="98">
                  <c:v>0.41260362172330123</c:v>
                </c:pt>
                <c:pt idx="99">
                  <c:v>0.39039984655802557</c:v>
                </c:pt>
                <c:pt idx="100">
                  <c:v>0.39782823297137215</c:v>
                </c:pt>
                <c:pt idx="101">
                  <c:v>0.3389030834446316</c:v>
                </c:pt>
                <c:pt idx="102">
                  <c:v>0.34126102204320657</c:v>
                </c:pt>
                <c:pt idx="103">
                  <c:v>0.26584437957180546</c:v>
                </c:pt>
                <c:pt idx="104">
                  <c:v>0.31680576744742595</c:v>
                </c:pt>
                <c:pt idx="105">
                  <c:v>0.42098794107968951</c:v>
                </c:pt>
                <c:pt idx="106">
                  <c:v>0.56278759372366027</c:v>
                </c:pt>
                <c:pt idx="107">
                  <c:v>0.5916587042247573</c:v>
                </c:pt>
                <c:pt idx="108">
                  <c:v>0.57984701553600004</c:v>
                </c:pt>
                <c:pt idx="109">
                  <c:v>0.48125570788308153</c:v>
                </c:pt>
                <c:pt idx="110">
                  <c:v>0.48735995340431787</c:v>
                </c:pt>
                <c:pt idx="111">
                  <c:v>0.48210958079722954</c:v>
                </c:pt>
                <c:pt idx="112">
                  <c:v>0.45067421207018216</c:v>
                </c:pt>
                <c:pt idx="113">
                  <c:v>0.35128094134539761</c:v>
                </c:pt>
                <c:pt idx="114">
                  <c:v>0.33938742866795829</c:v>
                </c:pt>
                <c:pt idx="115">
                  <c:v>0.34623644845176699</c:v>
                </c:pt>
                <c:pt idx="116">
                  <c:v>0.45275104567538232</c:v>
                </c:pt>
                <c:pt idx="117">
                  <c:v>0.52084224159016568</c:v>
                </c:pt>
                <c:pt idx="118">
                  <c:v>0.43809223411162906</c:v>
                </c:pt>
                <c:pt idx="119">
                  <c:v>0.52156238067334981</c:v>
                </c:pt>
                <c:pt idx="120">
                  <c:v>0.49387859783597549</c:v>
                </c:pt>
                <c:pt idx="121">
                  <c:v>0.51160932828664085</c:v>
                </c:pt>
                <c:pt idx="122">
                  <c:v>0.6388869825952459</c:v>
                </c:pt>
                <c:pt idx="123">
                  <c:v>0.51652184700497816</c:v>
                </c:pt>
                <c:pt idx="124">
                  <c:v>0.44884461008669829</c:v>
                </c:pt>
                <c:pt idx="125">
                  <c:v>0.4692588154349957</c:v>
                </c:pt>
                <c:pt idx="126">
                  <c:v>0.31942281534349354</c:v>
                </c:pt>
                <c:pt idx="127">
                  <c:v>0.32115563626509563</c:v>
                </c:pt>
                <c:pt idx="128">
                  <c:v>0.21439028810842289</c:v>
                </c:pt>
                <c:pt idx="129">
                  <c:v>0.1442600911853569</c:v>
                </c:pt>
                <c:pt idx="130">
                  <c:v>0.25823210914088329</c:v>
                </c:pt>
                <c:pt idx="131">
                  <c:v>0.30078806179206852</c:v>
                </c:pt>
                <c:pt idx="132">
                  <c:v>0.25120712379001681</c:v>
                </c:pt>
                <c:pt idx="133">
                  <c:v>0.38308187853800768</c:v>
                </c:pt>
                <c:pt idx="134">
                  <c:v>0.43789779216003016</c:v>
                </c:pt>
                <c:pt idx="135">
                  <c:v>0.47937815528257438</c:v>
                </c:pt>
                <c:pt idx="136">
                  <c:v>0.56340083372485661</c:v>
                </c:pt>
                <c:pt idx="137">
                  <c:v>0.49054932930724121</c:v>
                </c:pt>
                <c:pt idx="138">
                  <c:v>0.44166961408991484</c:v>
                </c:pt>
                <c:pt idx="139">
                  <c:v>0.37622010125058725</c:v>
                </c:pt>
                <c:pt idx="140">
                  <c:v>0.33260087666045512</c:v>
                </c:pt>
                <c:pt idx="141">
                  <c:v>0.27469676733656762</c:v>
                </c:pt>
                <c:pt idx="142">
                  <c:v>0.27298330262734183</c:v>
                </c:pt>
                <c:pt idx="143">
                  <c:v>0.18005940597543879</c:v>
                </c:pt>
                <c:pt idx="144">
                  <c:v>0.18581435984606529</c:v>
                </c:pt>
                <c:pt idx="145">
                  <c:v>0.26912569748351645</c:v>
                </c:pt>
                <c:pt idx="146">
                  <c:v>0.39354303149959624</c:v>
                </c:pt>
                <c:pt idx="147">
                  <c:v>0.45949888525813265</c:v>
                </c:pt>
                <c:pt idx="148">
                  <c:v>0.51152970386754715</c:v>
                </c:pt>
                <c:pt idx="149">
                  <c:v>0.47687900431643532</c:v>
                </c:pt>
                <c:pt idx="150">
                  <c:v>0.52121924781758699</c:v>
                </c:pt>
                <c:pt idx="151">
                  <c:v>0.5512226967427013</c:v>
                </c:pt>
                <c:pt idx="152">
                  <c:v>0.50256337839811505</c:v>
                </c:pt>
                <c:pt idx="153">
                  <c:v>0.47702857504843454</c:v>
                </c:pt>
                <c:pt idx="154">
                  <c:v>0.35777715016725531</c:v>
                </c:pt>
                <c:pt idx="155">
                  <c:v>0.37901927350855985</c:v>
                </c:pt>
                <c:pt idx="156">
                  <c:v>0.48746201343321144</c:v>
                </c:pt>
                <c:pt idx="157">
                  <c:v>0.48718046852591884</c:v>
                </c:pt>
                <c:pt idx="158">
                  <c:v>0.46792719600628557</c:v>
                </c:pt>
                <c:pt idx="159">
                  <c:v>0.44640792689686476</c:v>
                </c:pt>
                <c:pt idx="160">
                  <c:v>0.50686705625443207</c:v>
                </c:pt>
                <c:pt idx="161">
                  <c:v>0.52910470479136651</c:v>
                </c:pt>
                <c:pt idx="162">
                  <c:v>0.4667587846410215</c:v>
                </c:pt>
                <c:pt idx="163">
                  <c:v>0.38472803641783382</c:v>
                </c:pt>
                <c:pt idx="164">
                  <c:v>0.50568324790205055</c:v>
                </c:pt>
                <c:pt idx="165">
                  <c:v>0.54279086668320742</c:v>
                </c:pt>
                <c:pt idx="166">
                  <c:v>0.55885740278342322</c:v>
                </c:pt>
                <c:pt idx="167">
                  <c:v>0.54652617575792761</c:v>
                </c:pt>
                <c:pt idx="168">
                  <c:v>0.59459293005544667</c:v>
                </c:pt>
                <c:pt idx="169">
                  <c:v>0.61943266941524877</c:v>
                </c:pt>
                <c:pt idx="170">
                  <c:v>0.67748766921288839</c:v>
                </c:pt>
                <c:pt idx="171">
                  <c:v>0.56787959732039639</c:v>
                </c:pt>
                <c:pt idx="172">
                  <c:v>0.53138697819610659</c:v>
                </c:pt>
                <c:pt idx="173">
                  <c:v>0.5569600540566223</c:v>
                </c:pt>
                <c:pt idx="174">
                  <c:v>0.57590406709215136</c:v>
                </c:pt>
                <c:pt idx="175">
                  <c:v>0.56897322331966083</c:v>
                </c:pt>
                <c:pt idx="176">
                  <c:v>0.62318425530492205</c:v>
                </c:pt>
                <c:pt idx="177">
                  <c:v>0.6891145940562351</c:v>
                </c:pt>
                <c:pt idx="178">
                  <c:v>0.75632816170531747</c:v>
                </c:pt>
                <c:pt idx="179">
                  <c:v>0.86544704932138872</c:v>
                </c:pt>
                <c:pt idx="180">
                  <c:v>0.88172210461856826</c:v>
                </c:pt>
                <c:pt idx="181">
                  <c:v>0.84207002373775497</c:v>
                </c:pt>
                <c:pt idx="182">
                  <c:v>0.91531745068125081</c:v>
                </c:pt>
                <c:pt idx="183">
                  <c:v>0.82520900310227285</c:v>
                </c:pt>
                <c:pt idx="184">
                  <c:v>0.82125329715481277</c:v>
                </c:pt>
                <c:pt idx="185">
                  <c:v>0.82436172889688941</c:v>
                </c:pt>
                <c:pt idx="186">
                  <c:v>0.79292196103066548</c:v>
                </c:pt>
                <c:pt idx="187">
                  <c:v>0.79380750774688413</c:v>
                </c:pt>
                <c:pt idx="188">
                  <c:v>0.75889857872611499</c:v>
                </c:pt>
                <c:pt idx="189">
                  <c:v>0.71495337792300795</c:v>
                </c:pt>
                <c:pt idx="190">
                  <c:v>0.82699549352182766</c:v>
                </c:pt>
                <c:pt idx="191">
                  <c:v>0.8253704515100484</c:v>
                </c:pt>
                <c:pt idx="192">
                  <c:v>0.7994881161654287</c:v>
                </c:pt>
                <c:pt idx="193">
                  <c:v>0.81117354955982213</c:v>
                </c:pt>
                <c:pt idx="194">
                  <c:v>0.8447526188075517</c:v>
                </c:pt>
                <c:pt idx="195">
                  <c:v>0.90611533135196098</c:v>
                </c:pt>
                <c:pt idx="196">
                  <c:v>0.95053431944437117</c:v>
                </c:pt>
                <c:pt idx="197">
                  <c:v>0.93021557541620248</c:v>
                </c:pt>
                <c:pt idx="198">
                  <c:v>0.94449254169944019</c:v>
                </c:pt>
                <c:pt idx="199">
                  <c:v>0.96048209286406827</c:v>
                </c:pt>
                <c:pt idx="200">
                  <c:v>0.96304591117610117</c:v>
                </c:pt>
                <c:pt idx="201">
                  <c:v>0.96615214334858956</c:v>
                </c:pt>
                <c:pt idx="202">
                  <c:v>0.99773400341021268</c:v>
                </c:pt>
                <c:pt idx="203">
                  <c:v>0.99824034432942155</c:v>
                </c:pt>
                <c:pt idx="204">
                  <c:v>0.9949115157146049</c:v>
                </c:pt>
                <c:pt idx="205">
                  <c:v>1.0119625791625093</c:v>
                </c:pt>
                <c:pt idx="206">
                  <c:v>1.0280577096673722</c:v>
                </c:pt>
                <c:pt idx="207">
                  <c:v>1.0544010747976835</c:v>
                </c:pt>
                <c:pt idx="208">
                  <c:v>1.0752679515672374</c:v>
                </c:pt>
                <c:pt idx="209">
                  <c:v>1.0665770122102507</c:v>
                </c:pt>
                <c:pt idx="210">
                  <c:v>1.0760800326592093</c:v>
                </c:pt>
                <c:pt idx="211">
                  <c:v>1.1072413350155641</c:v>
                </c:pt>
                <c:pt idx="212">
                  <c:v>1.1095126105723634</c:v>
                </c:pt>
                <c:pt idx="213">
                  <c:v>1.110854787935097</c:v>
                </c:pt>
                <c:pt idx="214">
                  <c:v>1.1113589292847175</c:v>
                </c:pt>
                <c:pt idx="215">
                  <c:v>1.1036120451949962</c:v>
                </c:pt>
                <c:pt idx="216">
                  <c:v>1.1184578201737483</c:v>
                </c:pt>
                <c:pt idx="217">
                  <c:v>1.1327391855961626</c:v>
                </c:pt>
                <c:pt idx="218">
                  <c:v>1.1369298055756449</c:v>
                </c:pt>
                <c:pt idx="219">
                  <c:v>1.1450334598525762</c:v>
                </c:pt>
                <c:pt idx="220">
                  <c:v>1.1520074151889959</c:v>
                </c:pt>
                <c:pt idx="221">
                  <c:v>1.1524570072128286</c:v>
                </c:pt>
                <c:pt idx="222">
                  <c:v>1.1580566714705267</c:v>
                </c:pt>
                <c:pt idx="223">
                  <c:v>1.1629080421543112</c:v>
                </c:pt>
                <c:pt idx="224">
                  <c:v>1.1627030422686888</c:v>
                </c:pt>
                <c:pt idx="225">
                  <c:v>1.1607027536851591</c:v>
                </c:pt>
                <c:pt idx="226">
                  <c:v>1.1649136097048529</c:v>
                </c:pt>
                <c:pt idx="227">
                  <c:v>1.174824430355468</c:v>
                </c:pt>
                <c:pt idx="228">
                  <c:v>1.1802520882713672</c:v>
                </c:pt>
                <c:pt idx="229">
                  <c:v>1.1865534152277084</c:v>
                </c:pt>
                <c:pt idx="230">
                  <c:v>1.1890266112727061</c:v>
                </c:pt>
                <c:pt idx="231">
                  <c:v>1.1960603949019255</c:v>
                </c:pt>
                <c:pt idx="232">
                  <c:v>1.2048837483481232</c:v>
                </c:pt>
                <c:pt idx="233">
                  <c:v>1.2063688977340914</c:v>
                </c:pt>
                <c:pt idx="234">
                  <c:v>1.2098521361340013</c:v>
                </c:pt>
                <c:pt idx="235">
                  <c:v>1.2179091595356619</c:v>
                </c:pt>
                <c:pt idx="236">
                  <c:v>1.2219607667171688</c:v>
                </c:pt>
                <c:pt idx="237">
                  <c:v>1.2239183836506873</c:v>
                </c:pt>
                <c:pt idx="238">
                  <c:v>1.2263638651188735</c:v>
                </c:pt>
                <c:pt idx="239">
                  <c:v>1.228401986299321</c:v>
                </c:pt>
                <c:pt idx="240">
                  <c:v>1.233604408289386</c:v>
                </c:pt>
                <c:pt idx="241">
                  <c:v>1.2381632362179369</c:v>
                </c:pt>
                <c:pt idx="242">
                  <c:v>1.2392141905671898</c:v>
                </c:pt>
                <c:pt idx="243">
                  <c:v>1.2436916344209765</c:v>
                </c:pt>
                <c:pt idx="244">
                  <c:v>1.2481391641283635</c:v>
                </c:pt>
                <c:pt idx="245">
                  <c:v>1.2522642369341168</c:v>
                </c:pt>
                <c:pt idx="246">
                  <c:v>1.2552376151034765</c:v>
                </c:pt>
                <c:pt idx="247">
                  <c:v>1.2583812399589649</c:v>
                </c:pt>
                <c:pt idx="248">
                  <c:v>1.2595659281391818</c:v>
                </c:pt>
                <c:pt idx="249">
                  <c:v>1.2625947354621649</c:v>
                </c:pt>
                <c:pt idx="250">
                  <c:v>1.2637235545748409</c:v>
                </c:pt>
                <c:pt idx="251">
                  <c:v>1.2657471585960058</c:v>
                </c:pt>
                <c:pt idx="252">
                  <c:v>1.267230108412386</c:v>
                </c:pt>
                <c:pt idx="253">
                  <c:v>1.2678807410965822</c:v>
                </c:pt>
                <c:pt idx="254">
                  <c:v>1.2678767818713235</c:v>
                </c:pt>
                <c:pt idx="255">
                  <c:v>1.2675635631619604</c:v>
                </c:pt>
                <c:pt idx="256">
                  <c:v>1.2671232093303981</c:v>
                </c:pt>
                <c:pt idx="257">
                  <c:v>1.2662297441636619</c:v>
                </c:pt>
                <c:pt idx="258">
                  <c:v>1.2637310331114409</c:v>
                </c:pt>
                <c:pt idx="259">
                  <c:v>1.2608799510111861</c:v>
                </c:pt>
                <c:pt idx="260">
                  <c:v>1.2583302099445182</c:v>
                </c:pt>
                <c:pt idx="261">
                  <c:v>1.2558772499397319</c:v>
                </c:pt>
                <c:pt idx="262">
                  <c:v>1.2531968544395233</c:v>
                </c:pt>
                <c:pt idx="263">
                  <c:v>1.249613755580308</c:v>
                </c:pt>
                <c:pt idx="264">
                  <c:v>1.2462629312696092</c:v>
                </c:pt>
                <c:pt idx="265">
                  <c:v>1.2429402614496396</c:v>
                </c:pt>
                <c:pt idx="266">
                  <c:v>1.2393246089605188</c:v>
                </c:pt>
                <c:pt idx="267">
                  <c:v>1.2358792031575261</c:v>
                </c:pt>
                <c:pt idx="268">
                  <c:v>1.2313186155733045</c:v>
                </c:pt>
                <c:pt idx="269">
                  <c:v>1.2267844228241418</c:v>
                </c:pt>
                <c:pt idx="270">
                  <c:v>1.2210571835303268</c:v>
                </c:pt>
                <c:pt idx="271">
                  <c:v>1.2150523585544781</c:v>
                </c:pt>
                <c:pt idx="272">
                  <c:v>1.209913284168554</c:v>
                </c:pt>
                <c:pt idx="273">
                  <c:v>1.2035556482307543</c:v>
                </c:pt>
                <c:pt idx="274">
                  <c:v>1.1965421006417463</c:v>
                </c:pt>
                <c:pt idx="275">
                  <c:v>1.1894374908717862</c:v>
                </c:pt>
                <c:pt idx="276">
                  <c:v>1.1823240828234731</c:v>
                </c:pt>
                <c:pt idx="277">
                  <c:v>1.1760509103578611</c:v>
                </c:pt>
                <c:pt idx="278">
                  <c:v>1.1692428025683934</c:v>
                </c:pt>
                <c:pt idx="279">
                  <c:v>1.1614431288085549</c:v>
                </c:pt>
                <c:pt idx="280">
                  <c:v>1.1536320172868573</c:v>
                </c:pt>
                <c:pt idx="281">
                  <c:v>1.1458635774151713</c:v>
                </c:pt>
                <c:pt idx="282">
                  <c:v>1.1384224334982129</c:v>
                </c:pt>
                <c:pt idx="283">
                  <c:v>1.1322016107888009</c:v>
                </c:pt>
                <c:pt idx="284">
                  <c:v>1.1252980416792042</c:v>
                </c:pt>
                <c:pt idx="285">
                  <c:v>1.118936006602228</c:v>
                </c:pt>
                <c:pt idx="286">
                  <c:v>1.1129074262748266</c:v>
                </c:pt>
                <c:pt idx="287">
                  <c:v>1.1057865396899134</c:v>
                </c:pt>
                <c:pt idx="288">
                  <c:v>1.1006439459926483</c:v>
                </c:pt>
                <c:pt idx="289">
                  <c:v>1.0955171891964182</c:v>
                </c:pt>
                <c:pt idx="290">
                  <c:v>1.0897688340345559</c:v>
                </c:pt>
                <c:pt idx="291">
                  <c:v>1.0848334397925015</c:v>
                </c:pt>
                <c:pt idx="292">
                  <c:v>1.0805055666707137</c:v>
                </c:pt>
                <c:pt idx="293">
                  <c:v>1.0755970071776355</c:v>
                </c:pt>
                <c:pt idx="294">
                  <c:v>1.0723288866834537</c:v>
                </c:pt>
                <c:pt idx="295">
                  <c:v>1.0685465068195454</c:v>
                </c:pt>
                <c:pt idx="296">
                  <c:v>1.0650830645459295</c:v>
                </c:pt>
                <c:pt idx="297">
                  <c:v>1.0605818653405901</c:v>
                </c:pt>
                <c:pt idx="298">
                  <c:v>1.0566714705266473</c:v>
                </c:pt>
                <c:pt idx="299">
                  <c:v>1.0526585757698932</c:v>
                </c:pt>
                <c:pt idx="300">
                  <c:v>1.0472889864911235</c:v>
                </c:pt>
                <c:pt idx="301">
                  <c:v>1.0451303288972416</c:v>
                </c:pt>
                <c:pt idx="302">
                  <c:v>1.0409493870239472</c:v>
                </c:pt>
                <c:pt idx="303">
                  <c:v>1.0364398294541723</c:v>
                </c:pt>
                <c:pt idx="304">
                  <c:v>1.0325012801495004</c:v>
                </c:pt>
                <c:pt idx="305">
                  <c:v>1.027992602407561</c:v>
                </c:pt>
                <c:pt idx="306">
                  <c:v>1.0241605122709587</c:v>
                </c:pt>
                <c:pt idx="307">
                  <c:v>1.0214519622800211</c:v>
                </c:pt>
                <c:pt idx="308">
                  <c:v>1.017210312286092</c:v>
                </c:pt>
                <c:pt idx="309">
                  <c:v>1.0143975026966725</c:v>
                </c:pt>
                <c:pt idx="310">
                  <c:v>1.010590487653376</c:v>
                </c:pt>
                <c:pt idx="311">
                  <c:v>1.0087617654977274</c:v>
                </c:pt>
                <c:pt idx="312">
                  <c:v>1.0069946312905489</c:v>
                </c:pt>
                <c:pt idx="313">
                  <c:v>1.0024635179388097</c:v>
                </c:pt>
                <c:pt idx="314">
                  <c:v>1.0006981433873021</c:v>
                </c:pt>
                <c:pt idx="315">
                  <c:v>0.99831600952325639</c:v>
                </c:pt>
                <c:pt idx="316">
                  <c:v>0.99448787861191323</c:v>
                </c:pt>
                <c:pt idx="317">
                  <c:v>0.99273966070319364</c:v>
                </c:pt>
                <c:pt idx="318">
                  <c:v>0.98819842933134849</c:v>
                </c:pt>
                <c:pt idx="319">
                  <c:v>0.98425020192048829</c:v>
                </c:pt>
                <c:pt idx="320">
                  <c:v>0.98141231723776301</c:v>
                </c:pt>
                <c:pt idx="321">
                  <c:v>0.97803201869458189</c:v>
                </c:pt>
                <c:pt idx="322">
                  <c:v>0.97396149521461639</c:v>
                </c:pt>
                <c:pt idx="323">
                  <c:v>0.97197836327387466</c:v>
                </c:pt>
                <c:pt idx="324">
                  <c:v>0.96865789302349325</c:v>
                </c:pt>
                <c:pt idx="325">
                  <c:v>0.9639864471320253</c:v>
                </c:pt>
                <c:pt idx="326">
                  <c:v>0.96169141622367338</c:v>
                </c:pt>
                <c:pt idx="327">
                  <c:v>0.96096467843172462</c:v>
                </c:pt>
                <c:pt idx="328">
                  <c:v>0.95850951885735003</c:v>
                </c:pt>
                <c:pt idx="329">
                  <c:v>0.95708991664511089</c:v>
                </c:pt>
                <c:pt idx="330">
                  <c:v>0.95645644060370283</c:v>
                </c:pt>
                <c:pt idx="331">
                  <c:v>0.95568087236689525</c:v>
                </c:pt>
                <c:pt idx="332">
                  <c:v>0.95662580746199599</c:v>
                </c:pt>
                <c:pt idx="333">
                  <c:v>0.95489606593781728</c:v>
                </c:pt>
                <c:pt idx="334">
                  <c:v>0.95262391055318307</c:v>
                </c:pt>
                <c:pt idx="335">
                  <c:v>0.95157207637609487</c:v>
                </c:pt>
                <c:pt idx="336">
                  <c:v>0.9499624313514331</c:v>
                </c:pt>
                <c:pt idx="337">
                  <c:v>0.94703040509033187</c:v>
                </c:pt>
                <c:pt idx="338">
                  <c:v>0.9445616081845104</c:v>
                </c:pt>
                <c:pt idx="339">
                  <c:v>0.9433060938635528</c:v>
                </c:pt>
                <c:pt idx="340">
                  <c:v>0.94276499974485006</c:v>
                </c:pt>
                <c:pt idx="341">
                  <c:v>0.94049636367155676</c:v>
                </c:pt>
                <c:pt idx="342">
                  <c:v>0.93916782364026996</c:v>
                </c:pt>
                <c:pt idx="343">
                  <c:v>0.93872175092777854</c:v>
                </c:pt>
                <c:pt idx="344">
                  <c:v>0.93867116082724944</c:v>
                </c:pt>
                <c:pt idx="345">
                  <c:v>0.93742708426815036</c:v>
                </c:pt>
                <c:pt idx="346">
                  <c:v>0.93589926323217065</c:v>
                </c:pt>
                <c:pt idx="347">
                  <c:v>0.93625823298896871</c:v>
                </c:pt>
                <c:pt idx="348">
                  <c:v>0.93662028214319015</c:v>
                </c:pt>
                <c:pt idx="349">
                  <c:v>0.93556668831043133</c:v>
                </c:pt>
                <c:pt idx="350">
                  <c:v>0.93442599152197903</c:v>
                </c:pt>
                <c:pt idx="351">
                  <c:v>0.93329805223713835</c:v>
                </c:pt>
                <c:pt idx="352">
                  <c:v>0.9312858859778318</c:v>
                </c:pt>
                <c:pt idx="353">
                  <c:v>0.93122649759894971</c:v>
                </c:pt>
                <c:pt idx="354">
                  <c:v>0.9282548790852605</c:v>
                </c:pt>
                <c:pt idx="355">
                  <c:v>0.92778593084905159</c:v>
                </c:pt>
                <c:pt idx="356">
                  <c:v>0.92604695113260227</c:v>
                </c:pt>
                <c:pt idx="357">
                  <c:v>0.92601923655579088</c:v>
                </c:pt>
                <c:pt idx="358">
                  <c:v>0.92349677015201681</c:v>
                </c:pt>
                <c:pt idx="359">
                  <c:v>0.92283953875905567</c:v>
                </c:pt>
                <c:pt idx="360">
                  <c:v>0.92058761941463296</c:v>
                </c:pt>
                <c:pt idx="361">
                  <c:v>0.91930131111944025</c:v>
                </c:pt>
                <c:pt idx="362">
                  <c:v>0.91778316818964856</c:v>
                </c:pt>
                <c:pt idx="363">
                  <c:v>0.91664335122903162</c:v>
                </c:pt>
                <c:pt idx="364">
                  <c:v>0.91434480100933846</c:v>
                </c:pt>
                <c:pt idx="365">
                  <c:v>0.91381470473857684</c:v>
                </c:pt>
                <c:pt idx="366">
                  <c:v>0.91314075661674521</c:v>
                </c:pt>
                <c:pt idx="367">
                  <c:v>0.91324765569873301</c:v>
                </c:pt>
                <c:pt idx="368">
                  <c:v>0.91322653983068591</c:v>
                </c:pt>
                <c:pt idx="369">
                  <c:v>0.9124716475480078</c:v>
                </c:pt>
                <c:pt idx="370">
                  <c:v>0.91303077813733413</c:v>
                </c:pt>
                <c:pt idx="371">
                  <c:v>0.91351820275808437</c:v>
                </c:pt>
                <c:pt idx="372">
                  <c:v>0.91360046666068384</c:v>
                </c:pt>
                <c:pt idx="373">
                  <c:v>0.91398055228552877</c:v>
                </c:pt>
                <c:pt idx="374">
                  <c:v>0.91288252714708795</c:v>
                </c:pt>
                <c:pt idx="375">
                  <c:v>0.91285833188161736</c:v>
                </c:pt>
                <c:pt idx="376">
                  <c:v>0.91333211917092072</c:v>
                </c:pt>
                <c:pt idx="377">
                  <c:v>0.91376631420763577</c:v>
                </c:pt>
                <c:pt idx="378">
                  <c:v>0.91305541331672213</c:v>
                </c:pt>
                <c:pt idx="379">
                  <c:v>0.91244965185212545</c:v>
                </c:pt>
                <c:pt idx="380">
                  <c:v>0.91337611056268497</c:v>
                </c:pt>
                <c:pt idx="381">
                  <c:v>0.91473852396563049</c:v>
                </c:pt>
                <c:pt idx="382">
                  <c:v>0.91489557323422943</c:v>
                </c:pt>
                <c:pt idx="383">
                  <c:v>0.9163354114866803</c:v>
                </c:pt>
                <c:pt idx="384">
                  <c:v>0.917371848676651</c:v>
                </c:pt>
                <c:pt idx="385">
                  <c:v>0.918807727703843</c:v>
                </c:pt>
                <c:pt idx="386">
                  <c:v>0.91959165430508549</c:v>
                </c:pt>
                <c:pt idx="387">
                  <c:v>0.91981205117782561</c:v>
                </c:pt>
                <c:pt idx="388">
                  <c:v>0.91935981967048697</c:v>
                </c:pt>
                <c:pt idx="389">
                  <c:v>0.91989519490826044</c:v>
                </c:pt>
                <c:pt idx="390">
                  <c:v>0.91923004506478168</c:v>
                </c:pt>
                <c:pt idx="391">
                  <c:v>0.91785003510513075</c:v>
                </c:pt>
                <c:pt idx="392">
                  <c:v>0.9173520525503569</c:v>
                </c:pt>
                <c:pt idx="393">
                  <c:v>0.91757508890660278</c:v>
                </c:pt>
                <c:pt idx="394">
                  <c:v>0.91688750345332426</c:v>
                </c:pt>
                <c:pt idx="395">
                  <c:v>0.9177699707721193</c:v>
                </c:pt>
                <c:pt idx="396">
                  <c:v>0.91709866213379365</c:v>
                </c:pt>
                <c:pt idx="397">
                  <c:v>0.91592453188760015</c:v>
                </c:pt>
                <c:pt idx="398">
                  <c:v>0.91474424284655975</c:v>
                </c:pt>
                <c:pt idx="399">
                  <c:v>0.91269072467899481</c:v>
                </c:pt>
                <c:pt idx="400">
                  <c:v>0.91092842952491071</c:v>
                </c:pt>
                <c:pt idx="401">
                  <c:v>0.90935573726933117</c:v>
                </c:pt>
                <c:pt idx="402">
                  <c:v>0.90658208001858187</c:v>
                </c:pt>
                <c:pt idx="403">
                  <c:v>0.9041146028545135</c:v>
                </c:pt>
                <c:pt idx="404">
                  <c:v>0.90193702896217265</c:v>
                </c:pt>
                <c:pt idx="405">
                  <c:v>0.90038237317721659</c:v>
                </c:pt>
                <c:pt idx="406">
                  <c:v>0.89897156924333055</c:v>
                </c:pt>
                <c:pt idx="407">
                  <c:v>0.89631888831993356</c:v>
                </c:pt>
                <c:pt idx="408">
                  <c:v>0.89285060699322349</c:v>
                </c:pt>
                <c:pt idx="409">
                  <c:v>0.88912365628293855</c:v>
                </c:pt>
                <c:pt idx="410">
                  <c:v>0.8855590338082644</c:v>
                </c:pt>
                <c:pt idx="411">
                  <c:v>0.88138249107414668</c:v>
                </c:pt>
                <c:pt idx="412">
                  <c:v>0.87611804122169379</c:v>
                </c:pt>
                <c:pt idx="413">
                  <c:v>0.87066574812640674</c:v>
                </c:pt>
                <c:pt idx="414">
                  <c:v>0.86511667396923764</c:v>
                </c:pt>
                <c:pt idx="415">
                  <c:v>0.86026882259679427</c:v>
                </c:pt>
                <c:pt idx="416">
                  <c:v>0.85480729130923661</c:v>
                </c:pt>
                <c:pt idx="417">
                  <c:v>0.8488306208241172</c:v>
                </c:pt>
                <c:pt idx="418">
                  <c:v>0.84333037711180692</c:v>
                </c:pt>
                <c:pt idx="419">
                  <c:v>0.83673430783064362</c:v>
                </c:pt>
                <c:pt idx="420">
                  <c:v>0.83015627502010414</c:v>
                </c:pt>
                <c:pt idx="421">
                  <c:v>0.82331341403114244</c:v>
                </c:pt>
                <c:pt idx="422">
                  <c:v>0.81565055349969118</c:v>
                </c:pt>
                <c:pt idx="423">
                  <c:v>0.80847951672816654</c:v>
                </c:pt>
                <c:pt idx="424">
                  <c:v>0.80060681725799887</c:v>
                </c:pt>
                <c:pt idx="425">
                  <c:v>0.79194447230565912</c:v>
                </c:pt>
                <c:pt idx="426">
                  <c:v>0.78445009880466599</c:v>
                </c:pt>
                <c:pt idx="427">
                  <c:v>0.77633896599113483</c:v>
                </c:pt>
                <c:pt idx="428">
                  <c:v>0.76789349860019407</c:v>
                </c:pt>
                <c:pt idx="429">
                  <c:v>0.76013693640428448</c:v>
                </c:pt>
                <c:pt idx="430">
                  <c:v>0.75174909773655507</c:v>
                </c:pt>
                <c:pt idx="431">
                  <c:v>0.74340041140749591</c:v>
                </c:pt>
                <c:pt idx="432">
                  <c:v>0.73519777649909479</c:v>
                </c:pt>
                <c:pt idx="433">
                  <c:v>0.72622133300955682</c:v>
                </c:pt>
                <c:pt idx="434">
                  <c:v>0.71716262561741917</c:v>
                </c:pt>
                <c:pt idx="435">
                  <c:v>0.70878050583061902</c:v>
                </c:pt>
                <c:pt idx="436">
                  <c:v>0.69947456681676523</c:v>
                </c:pt>
                <c:pt idx="437">
                  <c:v>0.69045501176329815</c:v>
                </c:pt>
                <c:pt idx="438">
                  <c:v>0.68132063917732588</c:v>
                </c:pt>
                <c:pt idx="439">
                  <c:v>0.67214711425268303</c:v>
                </c:pt>
                <c:pt idx="440">
                  <c:v>0.66282709799346473</c:v>
                </c:pt>
                <c:pt idx="441">
                  <c:v>0.65373099791832745</c:v>
                </c:pt>
                <c:pt idx="442">
                  <c:v>0.64426273066886286</c:v>
                </c:pt>
                <c:pt idx="443">
                  <c:v>0.63491851914417397</c:v>
                </c:pt>
                <c:pt idx="444">
                  <c:v>0.62534203307096881</c:v>
                </c:pt>
                <c:pt idx="445">
                  <c:v>0.61617158754374934</c:v>
                </c:pt>
                <c:pt idx="446">
                  <c:v>0.60689028370928366</c:v>
                </c:pt>
                <c:pt idx="447">
                  <c:v>0.59804625430895686</c:v>
                </c:pt>
                <c:pt idx="448">
                  <c:v>0.58904165632868966</c:v>
                </c:pt>
                <c:pt idx="449">
                  <c:v>0.57978806707103558</c:v>
                </c:pt>
                <c:pt idx="450">
                  <c:v>0.57141694513217645</c:v>
                </c:pt>
                <c:pt idx="451">
                  <c:v>0.56250296941894407</c:v>
                </c:pt>
                <c:pt idx="452">
                  <c:v>0.55366465889954664</c:v>
                </c:pt>
                <c:pt idx="453">
                  <c:v>0.54513076881115907</c:v>
                </c:pt>
                <c:pt idx="454">
                  <c:v>0.53671125634135908</c:v>
                </c:pt>
                <c:pt idx="455">
                  <c:v>0.52832429750146503</c:v>
                </c:pt>
                <c:pt idx="456">
                  <c:v>0.52021800374102789</c:v>
                </c:pt>
                <c:pt idx="457">
                  <c:v>0.51159349138560573</c:v>
                </c:pt>
                <c:pt idx="458">
                  <c:v>0.50403269088304792</c:v>
                </c:pt>
                <c:pt idx="459">
                  <c:v>0.49627348920363268</c:v>
                </c:pt>
                <c:pt idx="460">
                  <c:v>0.48855168020721701</c:v>
                </c:pt>
                <c:pt idx="461">
                  <c:v>0.48104410928869434</c:v>
                </c:pt>
                <c:pt idx="462">
                  <c:v>0.47390782571666379</c:v>
                </c:pt>
                <c:pt idx="463">
                  <c:v>0.46662241132655163</c:v>
                </c:pt>
                <c:pt idx="464">
                  <c:v>0.459647136248379</c:v>
                </c:pt>
                <c:pt idx="465">
                  <c:v>0.45256496208821856</c:v>
                </c:pt>
                <c:pt idx="466">
                  <c:v>0.4461870901102073</c:v>
                </c:pt>
                <c:pt idx="467">
                  <c:v>0.43999970085853607</c:v>
                </c:pt>
                <c:pt idx="468">
                  <c:v>0.43384706480635876</c:v>
                </c:pt>
                <c:pt idx="469">
                  <c:v>0.42730070579788942</c:v>
                </c:pt>
                <c:pt idx="470">
                  <c:v>0.42153827339066285</c:v>
                </c:pt>
                <c:pt idx="471">
                  <c:v>0.41567818009371932</c:v>
                </c:pt>
                <c:pt idx="472">
                  <c:v>0.4102043312164676</c:v>
                </c:pt>
                <c:pt idx="473">
                  <c:v>0.40452592236751111</c:v>
                </c:pt>
                <c:pt idx="474">
                  <c:v>0.39861391922828537</c:v>
                </c:pt>
                <c:pt idx="475">
                  <c:v>0.39330767755365631</c:v>
                </c:pt>
                <c:pt idx="476">
                  <c:v>0.38847874247967157</c:v>
                </c:pt>
                <c:pt idx="477">
                  <c:v>0.38349363796492303</c:v>
                </c:pt>
                <c:pt idx="478">
                  <c:v>0.37887938088274886</c:v>
                </c:pt>
                <c:pt idx="479">
                  <c:v>0.37421761309746909</c:v>
                </c:pt>
                <c:pt idx="480">
                  <c:v>0.36925010513942635</c:v>
                </c:pt>
                <c:pt idx="481">
                  <c:v>0.36494334788568572</c:v>
                </c:pt>
                <c:pt idx="482">
                  <c:v>0.36068630090463905</c:v>
                </c:pt>
                <c:pt idx="483">
                  <c:v>0.35605576700751196</c:v>
                </c:pt>
                <c:pt idx="484">
                  <c:v>0.35182863417286508</c:v>
                </c:pt>
                <c:pt idx="485">
                  <c:v>0.34759622237120635</c:v>
                </c:pt>
                <c:pt idx="486">
                  <c:v>0.34348786629432354</c:v>
                </c:pt>
                <c:pt idx="487">
                  <c:v>0.34008601196917787</c:v>
                </c:pt>
                <c:pt idx="488">
                  <c:v>0.33648267706975105</c:v>
                </c:pt>
                <c:pt idx="489">
                  <c:v>0.33245922437897352</c:v>
                </c:pt>
                <c:pt idx="490">
                  <c:v>0.32926061028377973</c:v>
                </c:pt>
                <c:pt idx="491">
                  <c:v>0.32590538683390441</c:v>
                </c:pt>
                <c:pt idx="492">
                  <c:v>0.32315460510687277</c:v>
                </c:pt>
                <c:pt idx="493">
                  <c:v>0.32011084071068968</c:v>
                </c:pt>
                <c:pt idx="494">
                  <c:v>0.31714098185267109</c:v>
                </c:pt>
                <c:pt idx="495">
                  <c:v>0.31471881582211991</c:v>
                </c:pt>
                <c:pt idx="496">
                  <c:v>0.31256367753957909</c:v>
                </c:pt>
                <c:pt idx="497">
                  <c:v>0.30997126482289944</c:v>
                </c:pt>
                <c:pt idx="498">
                  <c:v>0.30754337991141895</c:v>
                </c:pt>
                <c:pt idx="499">
                  <c:v>0.30511329543035015</c:v>
                </c:pt>
                <c:pt idx="500">
                  <c:v>0.30275359717610456</c:v>
                </c:pt>
                <c:pt idx="501">
                  <c:v>0.30073835151937472</c:v>
                </c:pt>
                <c:pt idx="502">
                  <c:v>0.29802408264750752</c:v>
                </c:pt>
                <c:pt idx="503">
                  <c:v>0.29582099374794341</c:v>
                </c:pt>
                <c:pt idx="504">
                  <c:v>0.29391264717320115</c:v>
                </c:pt>
                <c:pt idx="505">
                  <c:v>0.29212263744230532</c:v>
                </c:pt>
                <c:pt idx="506">
                  <c:v>0.28973786409475399</c:v>
                </c:pt>
                <c:pt idx="507">
                  <c:v>0.28839788630160851</c:v>
                </c:pt>
                <c:pt idx="508">
                  <c:v>0.28646138523613701</c:v>
                </c:pt>
                <c:pt idx="509">
                  <c:v>0.28505761992493311</c:v>
                </c:pt>
                <c:pt idx="510">
                  <c:v>0.28350252422605948</c:v>
                </c:pt>
                <c:pt idx="511">
                  <c:v>0.28195710663337398</c:v>
                </c:pt>
                <c:pt idx="512">
                  <c:v>0.28020185010197202</c:v>
                </c:pt>
                <c:pt idx="513">
                  <c:v>0.2789784494970024</c:v>
                </c:pt>
                <c:pt idx="514">
                  <c:v>0.27730017790118833</c:v>
                </c:pt>
                <c:pt idx="515">
                  <c:v>0.27618807551738284</c:v>
                </c:pt>
                <c:pt idx="516">
                  <c:v>0.27507729287533017</c:v>
                </c:pt>
                <c:pt idx="517">
                  <c:v>0.2736823258424792</c:v>
                </c:pt>
                <c:pt idx="518">
                  <c:v>0.2725992577772382</c:v>
                </c:pt>
                <c:pt idx="519">
                  <c:v>0.27199877527965327</c:v>
                </c:pt>
                <c:pt idx="520">
                  <c:v>0.27087215573656553</c:v>
                </c:pt>
                <c:pt idx="521">
                  <c:v>0.27005831498892297</c:v>
                </c:pt>
                <c:pt idx="522">
                  <c:v>0.2688701074973649</c:v>
                </c:pt>
                <c:pt idx="523">
                  <c:v>0.26763966826971303</c:v>
                </c:pt>
                <c:pt idx="524">
                  <c:v>0.2667743575937061</c:v>
                </c:pt>
                <c:pt idx="525">
                  <c:v>0.26567765219701811</c:v>
                </c:pt>
                <c:pt idx="526">
                  <c:v>0.26439398338533115</c:v>
                </c:pt>
                <c:pt idx="527">
                  <c:v>0.2633368702412312</c:v>
                </c:pt>
                <c:pt idx="528">
                  <c:v>0.26188911353826283</c:v>
                </c:pt>
                <c:pt idx="529">
                  <c:v>0.26114213970610234</c:v>
                </c:pt>
                <c:pt idx="530">
                  <c:v>0.26002167895786155</c:v>
                </c:pt>
                <c:pt idx="531">
                  <c:v>0.25897028469469102</c:v>
                </c:pt>
                <c:pt idx="532">
                  <c:v>0.25797871872432004</c:v>
                </c:pt>
                <c:pt idx="533">
                  <c:v>0.25705577932510165</c:v>
                </c:pt>
                <c:pt idx="534">
                  <c:v>0.25628417031355305</c:v>
                </c:pt>
                <c:pt idx="535">
                  <c:v>0.25531460003906431</c:v>
                </c:pt>
                <c:pt idx="536">
                  <c:v>0.2542627658619761</c:v>
                </c:pt>
                <c:pt idx="537">
                  <c:v>0.25364996577469728</c:v>
                </c:pt>
                <c:pt idx="538">
                  <c:v>0.25288627521366613</c:v>
                </c:pt>
                <c:pt idx="539">
                  <c:v>0.25231834634598704</c:v>
                </c:pt>
                <c:pt idx="540">
                  <c:v>0.25144291764987425</c:v>
                </c:pt>
                <c:pt idx="541">
                  <c:v>0.25070650175173725</c:v>
                </c:pt>
                <c:pt idx="542">
                  <c:v>0.2503145384511159</c:v>
                </c:pt>
                <c:pt idx="543">
                  <c:v>0.24958560108957883</c:v>
                </c:pt>
                <c:pt idx="544">
                  <c:v>0.24864462521973699</c:v>
                </c:pt>
                <c:pt idx="545">
                  <c:v>0.24807317704071669</c:v>
                </c:pt>
                <c:pt idx="546">
                  <c:v>0.24750876748437869</c:v>
                </c:pt>
                <c:pt idx="547">
                  <c:v>0.24687705109864108</c:v>
                </c:pt>
                <c:pt idx="548">
                  <c:v>0.24615735192937446</c:v>
                </c:pt>
                <c:pt idx="549">
                  <c:v>0.24539806050751992</c:v>
                </c:pt>
                <c:pt idx="550">
                  <c:v>0.24469155875578263</c:v>
                </c:pt>
                <c:pt idx="551">
                  <c:v>0.24415618351800916</c:v>
                </c:pt>
                <c:pt idx="552">
                  <c:v>0.24325260033116719</c:v>
                </c:pt>
                <c:pt idx="553">
                  <c:v>0.2423648540453604</c:v>
                </c:pt>
                <c:pt idx="554">
                  <c:v>0.24167286945290545</c:v>
                </c:pt>
                <c:pt idx="555">
                  <c:v>0.24093645355476845</c:v>
                </c:pt>
                <c:pt idx="556">
                  <c:v>0.2403452092494541</c:v>
                </c:pt>
                <c:pt idx="557">
                  <c:v>0.23940687286311818</c:v>
                </c:pt>
                <c:pt idx="558">
                  <c:v>0.23880067148460396</c:v>
                </c:pt>
                <c:pt idx="559">
                  <c:v>0.23804665902976105</c:v>
                </c:pt>
                <c:pt idx="560">
                  <c:v>0.23743297911464689</c:v>
                </c:pt>
                <c:pt idx="561">
                  <c:v>0.23676914901292115</c:v>
                </c:pt>
                <c:pt idx="562">
                  <c:v>0.23618318367461855</c:v>
                </c:pt>
                <c:pt idx="563">
                  <c:v>0.23558402091878661</c:v>
                </c:pt>
                <c:pt idx="564">
                  <c:v>0.2352303301290003</c:v>
                </c:pt>
                <c:pt idx="565">
                  <c:v>0.23453834553654537</c:v>
                </c:pt>
                <c:pt idx="566">
                  <c:v>0.23421148949573545</c:v>
                </c:pt>
                <c:pt idx="567">
                  <c:v>0.233484311789869</c:v>
                </c:pt>
                <c:pt idx="568">
                  <c:v>0.23279892590617868</c:v>
                </c:pt>
                <c:pt idx="569">
                  <c:v>0.23233261715347542</c:v>
                </c:pt>
                <c:pt idx="570">
                  <c:v>0.23137140524342195</c:v>
                </c:pt>
                <c:pt idx="571">
                  <c:v>0.23076784334841355</c:v>
                </c:pt>
                <c:pt idx="572">
                  <c:v>0.2304431868771919</c:v>
                </c:pt>
                <c:pt idx="573">
                  <c:v>0.22979695333217195</c:v>
                </c:pt>
                <c:pt idx="574">
                  <c:v>0.2292840137041984</c:v>
                </c:pt>
                <c:pt idx="575">
                  <c:v>0.22887401393295356</c:v>
                </c:pt>
                <c:pt idx="576">
                  <c:v>0.22836239404673295</c:v>
                </c:pt>
                <c:pt idx="577">
                  <c:v>0.22813363880955778</c:v>
                </c:pt>
                <c:pt idx="578">
                  <c:v>0.22781250164967715</c:v>
                </c:pt>
                <c:pt idx="579">
                  <c:v>0.22739194394440893</c:v>
                </c:pt>
                <c:pt idx="580">
                  <c:v>0.22699646133244653</c:v>
                </c:pt>
                <c:pt idx="581">
                  <c:v>0.22661109674058977</c:v>
                </c:pt>
                <c:pt idx="582">
                  <c:v>0.22662693364162506</c:v>
                </c:pt>
                <c:pt idx="583">
                  <c:v>0.22645888652508475</c:v>
                </c:pt>
                <c:pt idx="584">
                  <c:v>0.22646416549209653</c:v>
                </c:pt>
                <c:pt idx="585">
                  <c:v>0.22635198744309709</c:v>
                </c:pt>
                <c:pt idx="586">
                  <c:v>0.22605944468786346</c:v>
                </c:pt>
                <c:pt idx="587">
                  <c:v>0.22596838250691109</c:v>
                </c:pt>
                <c:pt idx="588">
                  <c:v>0.22637178356939119</c:v>
                </c:pt>
                <c:pt idx="589">
                  <c:v>0.22605504554868699</c:v>
                </c:pt>
                <c:pt idx="590">
                  <c:v>0.22587292118678215</c:v>
                </c:pt>
                <c:pt idx="591">
                  <c:v>0.22585312506048819</c:v>
                </c:pt>
                <c:pt idx="592">
                  <c:v>0.22608891892034563</c:v>
                </c:pt>
                <c:pt idx="593">
                  <c:v>0.22619229869099217</c:v>
                </c:pt>
                <c:pt idx="594">
                  <c:v>0.22641797453074386</c:v>
                </c:pt>
                <c:pt idx="595">
                  <c:v>0.22641577496115556</c:v>
                </c:pt>
                <c:pt idx="596">
                  <c:v>0.22674307091588317</c:v>
                </c:pt>
                <c:pt idx="597">
                  <c:v>0.22693619312572919</c:v>
                </c:pt>
                <c:pt idx="598">
                  <c:v>0.22736422936759737</c:v>
                </c:pt>
                <c:pt idx="599">
                  <c:v>0.22765853177850162</c:v>
                </c:pt>
                <c:pt idx="600">
                  <c:v>0.22816663235338111</c:v>
                </c:pt>
                <c:pt idx="601">
                  <c:v>0.22874072001590731</c:v>
                </c:pt>
                <c:pt idx="602">
                  <c:v>0.22922418541139872</c:v>
                </c:pt>
                <c:pt idx="603">
                  <c:v>0.22964254354707866</c:v>
                </c:pt>
                <c:pt idx="604">
                  <c:v>0.23059055803960279</c:v>
                </c:pt>
                <c:pt idx="605">
                  <c:v>0.23128606194339887</c:v>
                </c:pt>
                <c:pt idx="606">
                  <c:v>0.2317800852729138</c:v>
                </c:pt>
                <c:pt idx="607">
                  <c:v>0.2326357178427326</c:v>
                </c:pt>
                <c:pt idx="608">
                  <c:v>0.23351422593626886</c:v>
                </c:pt>
                <c:pt idx="609">
                  <c:v>0.23438657523495801</c:v>
                </c:pt>
                <c:pt idx="610">
                  <c:v>0.23548108106205773</c:v>
                </c:pt>
                <c:pt idx="611">
                  <c:v>0.23629228232619437</c:v>
                </c:pt>
                <c:pt idx="612">
                  <c:v>0.23717474964498952</c:v>
                </c:pt>
                <c:pt idx="613">
                  <c:v>0.23846325750977049</c:v>
                </c:pt>
                <c:pt idx="614">
                  <c:v>0.23952432987912925</c:v>
                </c:pt>
                <c:pt idx="615">
                  <c:v>0.24072617470213428</c:v>
                </c:pt>
                <c:pt idx="616">
                  <c:v>0.24197245083082147</c:v>
                </c:pt>
                <c:pt idx="617">
                  <c:v>0.24323984282755551</c:v>
                </c:pt>
                <c:pt idx="618">
                  <c:v>0.24472411238568842</c:v>
                </c:pt>
                <c:pt idx="619">
                  <c:v>0.24610016312008073</c:v>
                </c:pt>
                <c:pt idx="620">
                  <c:v>0.24757167517460185</c:v>
                </c:pt>
                <c:pt idx="621">
                  <c:v>0.24926622358536885</c:v>
                </c:pt>
                <c:pt idx="622">
                  <c:v>0.2506299567300671</c:v>
                </c:pt>
                <c:pt idx="623">
                  <c:v>0.25206099670416499</c:v>
                </c:pt>
                <c:pt idx="624">
                  <c:v>0.25375202580359069</c:v>
                </c:pt>
                <c:pt idx="625">
                  <c:v>0.25530756141638206</c:v>
                </c:pt>
                <c:pt idx="626">
                  <c:v>0.25690532876526723</c:v>
                </c:pt>
                <c:pt idx="627">
                  <c:v>0.25810189462126054</c:v>
                </c:pt>
                <c:pt idx="628">
                  <c:v>0.25945023077884127</c:v>
                </c:pt>
                <c:pt idx="629">
                  <c:v>0.26091294455500946</c:v>
                </c:pt>
                <c:pt idx="630">
                  <c:v>0.26260749296577646</c:v>
                </c:pt>
                <c:pt idx="631">
                  <c:v>0.264084723901227</c:v>
                </c:pt>
                <c:pt idx="632">
                  <c:v>0.26549772740470146</c:v>
                </c:pt>
                <c:pt idx="633">
                  <c:v>0.2670919754422455</c:v>
                </c:pt>
                <c:pt idx="634">
                  <c:v>0.2688441525762239</c:v>
                </c:pt>
                <c:pt idx="635">
                  <c:v>0.27040408732819166</c:v>
                </c:pt>
                <c:pt idx="636">
                  <c:v>0.27202780959821776</c:v>
                </c:pt>
                <c:pt idx="637">
                  <c:v>0.27354023364707991</c:v>
                </c:pt>
                <c:pt idx="638">
                  <c:v>0.27506101606037731</c:v>
                </c:pt>
                <c:pt idx="639">
                  <c:v>0.27648809680921638</c:v>
                </c:pt>
                <c:pt idx="640">
                  <c:v>0.27795608955239637</c:v>
                </c:pt>
                <c:pt idx="641">
                  <c:v>0.27928111027234193</c:v>
                </c:pt>
                <c:pt idx="642">
                  <c:v>0.28077725750625121</c:v>
                </c:pt>
                <c:pt idx="643">
                  <c:v>0.28229935966130143</c:v>
                </c:pt>
                <c:pt idx="644">
                  <c:v>0.28349196629203594</c:v>
                </c:pt>
                <c:pt idx="645">
                  <c:v>0.28488165435787521</c:v>
                </c:pt>
                <c:pt idx="646">
                  <c:v>0.28632105269640834</c:v>
                </c:pt>
                <c:pt idx="647">
                  <c:v>0.28764827298594214</c:v>
                </c:pt>
                <c:pt idx="648">
                  <c:v>0.28885187746461771</c:v>
                </c:pt>
                <c:pt idx="649">
                  <c:v>0.29014522438249291</c:v>
                </c:pt>
                <c:pt idx="650">
                  <c:v>0.29146144682408553</c:v>
                </c:pt>
                <c:pt idx="651">
                  <c:v>0.29295539448840657</c:v>
                </c:pt>
                <c:pt idx="652">
                  <c:v>0.29418979294131725</c:v>
                </c:pt>
                <c:pt idx="653">
                  <c:v>0.29554164841023911</c:v>
                </c:pt>
                <c:pt idx="654">
                  <c:v>0.29670478080849144</c:v>
                </c:pt>
                <c:pt idx="655">
                  <c:v>0.29825811685169445</c:v>
                </c:pt>
                <c:pt idx="656">
                  <c:v>0.29930643171744153</c:v>
                </c:pt>
                <c:pt idx="657">
                  <c:v>0.30040225728629422</c:v>
                </c:pt>
                <c:pt idx="658">
                  <c:v>0.30143649490667662</c:v>
                </c:pt>
                <c:pt idx="659">
                  <c:v>0.30263482041834056</c:v>
                </c:pt>
                <c:pt idx="660">
                  <c:v>0.30368621468151119</c:v>
                </c:pt>
                <c:pt idx="661">
                  <c:v>0.30471341367921129</c:v>
                </c:pt>
                <c:pt idx="662">
                  <c:v>0.30564867066812362</c:v>
                </c:pt>
                <c:pt idx="663">
                  <c:v>0.30692530085712832</c:v>
                </c:pt>
                <c:pt idx="664">
                  <c:v>0.30782976387180561</c:v>
                </c:pt>
                <c:pt idx="665">
                  <c:v>0.308891276155082</c:v>
                </c:pt>
                <c:pt idx="666">
                  <c:v>0.30991935498061746</c:v>
                </c:pt>
                <c:pt idx="667">
                  <c:v>0.31084801326076517</c:v>
                </c:pt>
                <c:pt idx="668">
                  <c:v>0.31189192898733575</c:v>
                </c:pt>
                <c:pt idx="669">
                  <c:v>0.31290373099791835</c:v>
                </c:pt>
                <c:pt idx="670">
                  <c:v>0.31361199240532617</c:v>
                </c:pt>
                <c:pt idx="671">
                  <c:v>0.31442847263647455</c:v>
                </c:pt>
                <c:pt idx="672">
                  <c:v>0.31532105797537535</c:v>
                </c:pt>
                <c:pt idx="673">
                  <c:v>0.3159914867858658</c:v>
                </c:pt>
                <c:pt idx="674">
                  <c:v>0.31671910440564988</c:v>
                </c:pt>
                <c:pt idx="675">
                  <c:v>0.3177014321837503</c:v>
                </c:pt>
                <c:pt idx="676">
                  <c:v>0.318523631295828</c:v>
                </c:pt>
                <c:pt idx="677">
                  <c:v>0.31917866311920084</c:v>
                </c:pt>
                <c:pt idx="678">
                  <c:v>0.31994631290549064</c:v>
                </c:pt>
                <c:pt idx="679">
                  <c:v>0.32062861939175752</c:v>
                </c:pt>
                <c:pt idx="680">
                  <c:v>0.32134303959401223</c:v>
                </c:pt>
                <c:pt idx="681">
                  <c:v>0.32205350057100829</c:v>
                </c:pt>
                <c:pt idx="682">
                  <c:v>0.32267773842014597</c:v>
                </c:pt>
                <c:pt idx="683">
                  <c:v>0.32316120381563734</c:v>
                </c:pt>
                <c:pt idx="684">
                  <c:v>0.32381447598333957</c:v>
                </c:pt>
                <c:pt idx="685">
                  <c:v>0.32446906789279473</c:v>
                </c:pt>
                <c:pt idx="686">
                  <c:v>0.32500840235582701</c:v>
                </c:pt>
                <c:pt idx="687">
                  <c:v>0.32538980772242487</c:v>
                </c:pt>
                <c:pt idx="688">
                  <c:v>0.32607167429477407</c:v>
                </c:pt>
                <c:pt idx="689">
                  <c:v>0.32635365911598418</c:v>
                </c:pt>
                <c:pt idx="690">
                  <c:v>0.32693434548727501</c:v>
                </c:pt>
                <c:pt idx="691">
                  <c:v>0.32748335805649548</c:v>
                </c:pt>
                <c:pt idx="692">
                  <c:v>0.32772487079728235</c:v>
                </c:pt>
                <c:pt idx="693">
                  <c:v>0.32796946293549284</c:v>
                </c:pt>
                <c:pt idx="694">
                  <c:v>0.32843225237685497</c:v>
                </c:pt>
                <c:pt idx="695">
                  <c:v>0.32847888325212526</c:v>
                </c:pt>
                <c:pt idx="696">
                  <c:v>0.32878682299447642</c:v>
                </c:pt>
                <c:pt idx="697">
                  <c:v>0.32884929077078195</c:v>
                </c:pt>
                <c:pt idx="698">
                  <c:v>0.32920034207706239</c:v>
                </c:pt>
                <c:pt idx="699">
                  <c:v>0.32961474098748356</c:v>
                </c:pt>
                <c:pt idx="700">
                  <c:v>0.32999746609583436</c:v>
                </c:pt>
                <c:pt idx="701">
                  <c:v>0.33042066328460845</c:v>
                </c:pt>
                <c:pt idx="702">
                  <c:v>0.33100882819249933</c:v>
                </c:pt>
                <c:pt idx="703">
                  <c:v>0.3314087099436383</c:v>
                </c:pt>
                <c:pt idx="704">
                  <c:v>0.33223310862530425</c:v>
                </c:pt>
                <c:pt idx="705">
                  <c:v>0.33265058693314892</c:v>
                </c:pt>
                <c:pt idx="706">
                  <c:v>0.33318332268741657</c:v>
                </c:pt>
                <c:pt idx="707">
                  <c:v>0.33364259281743752</c:v>
                </c:pt>
                <c:pt idx="708">
                  <c:v>0.33412429855725828</c:v>
                </c:pt>
                <c:pt idx="709">
                  <c:v>0.33476437330743114</c:v>
                </c:pt>
                <c:pt idx="710">
                  <c:v>0.33558745224734432</c:v>
                </c:pt>
                <c:pt idx="711">
                  <c:v>0.33614306352532941</c:v>
                </c:pt>
                <c:pt idx="712">
                  <c:v>0.3368961961523369</c:v>
                </c:pt>
                <c:pt idx="713">
                  <c:v>0.33796606680004854</c:v>
                </c:pt>
                <c:pt idx="714">
                  <c:v>0.33909620565447751</c:v>
                </c:pt>
                <c:pt idx="715">
                  <c:v>0.34020566855477724</c:v>
                </c:pt>
                <c:pt idx="716">
                  <c:v>0.34134460568755909</c:v>
                </c:pt>
                <c:pt idx="717">
                  <c:v>0.34244131108424697</c:v>
                </c:pt>
                <c:pt idx="718">
                  <c:v>0.34372541980985161</c:v>
                </c:pt>
                <c:pt idx="719">
                  <c:v>0.34491802644058611</c:v>
                </c:pt>
                <c:pt idx="720">
                  <c:v>0.34621313301413181</c:v>
                </c:pt>
                <c:pt idx="721">
                  <c:v>0.34775767077898195</c:v>
                </c:pt>
                <c:pt idx="722">
                  <c:v>0.34931188665002028</c:v>
                </c:pt>
                <c:pt idx="723">
                  <c:v>0.35078383861845919</c:v>
                </c:pt>
                <c:pt idx="724">
                  <c:v>0.35244231408797927</c:v>
                </c:pt>
                <c:pt idx="725">
                  <c:v>0.35403304281418219</c:v>
                </c:pt>
                <c:pt idx="726">
                  <c:v>0.35596778422398306</c:v>
                </c:pt>
                <c:pt idx="727">
                  <c:v>0.35764957513113838</c:v>
                </c:pt>
                <c:pt idx="728">
                  <c:v>0.35944882305430476</c:v>
                </c:pt>
                <c:pt idx="729">
                  <c:v>0.36141479835225843</c:v>
                </c:pt>
                <c:pt idx="730">
                  <c:v>0.36324176085223647</c:v>
                </c:pt>
                <c:pt idx="731">
                  <c:v>0.36514966751306099</c:v>
                </c:pt>
                <c:pt idx="732">
                  <c:v>0.36724761698630809</c:v>
                </c:pt>
                <c:pt idx="733">
                  <c:v>0.36930465446521427</c:v>
                </c:pt>
                <c:pt idx="734">
                  <c:v>0.37154601587561348</c:v>
                </c:pt>
                <c:pt idx="735">
                  <c:v>0.37366640095866044</c:v>
                </c:pt>
                <c:pt idx="736">
                  <c:v>0.3759367966876242</c:v>
                </c:pt>
                <c:pt idx="737">
                  <c:v>0.37823050785422313</c:v>
                </c:pt>
                <c:pt idx="738">
                  <c:v>0.38046878986719884</c:v>
                </c:pt>
                <c:pt idx="739">
                  <c:v>0.38282760829360912</c:v>
                </c:pt>
                <c:pt idx="740">
                  <c:v>0.38506325082307902</c:v>
                </c:pt>
                <c:pt idx="741">
                  <c:v>0.38731165085616048</c:v>
                </c:pt>
                <c:pt idx="742">
                  <c:v>0.38950902087479528</c:v>
                </c:pt>
                <c:pt idx="743">
                  <c:v>0.39152778584286624</c:v>
                </c:pt>
                <c:pt idx="744">
                  <c:v>0.39389936177288831</c:v>
                </c:pt>
                <c:pt idx="745">
                  <c:v>0.39633648487663942</c:v>
                </c:pt>
                <c:pt idx="746">
                  <c:v>0.39856552869734457</c:v>
                </c:pt>
                <c:pt idx="747">
                  <c:v>0.40081964761135541</c:v>
                </c:pt>
                <c:pt idx="748">
                  <c:v>0.40299194253668441</c:v>
                </c:pt>
                <c:pt idx="749">
                  <c:v>0.40530061077648333</c:v>
                </c:pt>
                <c:pt idx="750">
                  <c:v>0.40769814162764634</c:v>
                </c:pt>
                <c:pt idx="751">
                  <c:v>0.40982336576378731</c:v>
                </c:pt>
                <c:pt idx="752">
                  <c:v>0.41167188404572991</c:v>
                </c:pt>
                <c:pt idx="753">
                  <c:v>0.41376015541278882</c:v>
                </c:pt>
                <c:pt idx="754">
                  <c:v>0.4157789203808599</c:v>
                </c:pt>
                <c:pt idx="755">
                  <c:v>0.41787291062884818</c:v>
                </c:pt>
                <c:pt idx="756">
                  <c:v>0.41976717995822582</c:v>
                </c:pt>
                <c:pt idx="757">
                  <c:v>0.42148416397879263</c:v>
                </c:pt>
                <c:pt idx="758">
                  <c:v>0.42332608355197049</c:v>
                </c:pt>
                <c:pt idx="759">
                  <c:v>0.4254983784772996</c:v>
                </c:pt>
                <c:pt idx="760">
                  <c:v>0.42729102769170135</c:v>
                </c:pt>
                <c:pt idx="761">
                  <c:v>0.42899305463906828</c:v>
                </c:pt>
                <c:pt idx="762">
                  <c:v>0.4307430322034585</c:v>
                </c:pt>
                <c:pt idx="763">
                  <c:v>0.43236015576471998</c:v>
                </c:pt>
                <c:pt idx="764">
                  <c:v>0.43410705393168658</c:v>
                </c:pt>
                <c:pt idx="765">
                  <c:v>0.43571405947284236</c:v>
                </c:pt>
                <c:pt idx="766">
                  <c:v>0.43712794280415213</c:v>
                </c:pt>
                <c:pt idx="767">
                  <c:v>0.43839005583387447</c:v>
                </c:pt>
                <c:pt idx="768">
                  <c:v>0.43981009796003118</c:v>
                </c:pt>
                <c:pt idx="769">
                  <c:v>0.44092879905260141</c:v>
                </c:pt>
                <c:pt idx="770">
                  <c:v>0.44228637340245258</c:v>
                </c:pt>
                <c:pt idx="771">
                  <c:v>0.44341343285945811</c:v>
                </c:pt>
                <c:pt idx="772">
                  <c:v>0.4442307929184417</c:v>
                </c:pt>
                <c:pt idx="773">
                  <c:v>0.44503231607639016</c:v>
                </c:pt>
                <c:pt idx="774">
                  <c:v>0.44588618899053828</c:v>
                </c:pt>
                <c:pt idx="775">
                  <c:v>0.44663624222012244</c:v>
                </c:pt>
                <c:pt idx="776">
                  <c:v>0.44731986844814214</c:v>
                </c:pt>
                <c:pt idx="777">
                  <c:v>0.44791771146222109</c:v>
                </c:pt>
                <c:pt idx="778">
                  <c:v>0.44827712113293666</c:v>
                </c:pt>
                <c:pt idx="779">
                  <c:v>0.44901221728932084</c:v>
                </c:pt>
                <c:pt idx="780">
                  <c:v>0.44920050044607274</c:v>
                </c:pt>
                <c:pt idx="781">
                  <c:v>0.44975919112148133</c:v>
                </c:pt>
                <c:pt idx="782">
                  <c:v>0.45008208793703247</c:v>
                </c:pt>
                <c:pt idx="783">
                  <c:v>0.45058402971706496</c:v>
                </c:pt>
                <c:pt idx="784">
                  <c:v>0.45073580001865232</c:v>
                </c:pt>
                <c:pt idx="785">
                  <c:v>0.45100062819707443</c:v>
                </c:pt>
                <c:pt idx="786">
                  <c:v>0.45096543508366282</c:v>
                </c:pt>
                <c:pt idx="787">
                  <c:v>0.45133848208582544</c:v>
                </c:pt>
                <c:pt idx="788">
                  <c:v>0.45129141129663747</c:v>
                </c:pt>
                <c:pt idx="789">
                  <c:v>0.45153468369309496</c:v>
                </c:pt>
                <c:pt idx="790">
                  <c:v>0.45135343915902543</c:v>
                </c:pt>
                <c:pt idx="791">
                  <c:v>0.45124390059353192</c:v>
                </c:pt>
                <c:pt idx="792">
                  <c:v>0.45093156171200421</c:v>
                </c:pt>
                <c:pt idx="793">
                  <c:v>0.4508893299759103</c:v>
                </c:pt>
                <c:pt idx="794">
                  <c:v>0.45090164756560436</c:v>
                </c:pt>
                <c:pt idx="795">
                  <c:v>0.45062274214181774</c:v>
                </c:pt>
                <c:pt idx="796">
                  <c:v>0.45005437336022092</c:v>
                </c:pt>
                <c:pt idx="797">
                  <c:v>0.44949172345955341</c:v>
                </c:pt>
                <c:pt idx="798">
                  <c:v>0.44897658426199166</c:v>
                </c:pt>
                <c:pt idx="799">
                  <c:v>0.44864224968458172</c:v>
                </c:pt>
                <c:pt idx="800">
                  <c:v>0.44824016836385455</c:v>
                </c:pt>
                <c:pt idx="801">
                  <c:v>0.44762692836265794</c:v>
                </c:pt>
                <c:pt idx="802">
                  <c:v>0.44722880626718964</c:v>
                </c:pt>
                <c:pt idx="803">
                  <c:v>0.44671894603663953</c:v>
                </c:pt>
                <c:pt idx="804">
                  <c:v>0.44652978305205243</c:v>
                </c:pt>
                <c:pt idx="805">
                  <c:v>0.44618181114319555</c:v>
                </c:pt>
                <c:pt idx="806">
                  <c:v>0.44586023406939723</c:v>
                </c:pt>
                <c:pt idx="807">
                  <c:v>0.44552985871724621</c:v>
                </c:pt>
                <c:pt idx="808">
                  <c:v>0.44500988046659035</c:v>
                </c:pt>
                <c:pt idx="809">
                  <c:v>0.44456512749585159</c:v>
                </c:pt>
                <c:pt idx="810">
                  <c:v>0.44437992373652324</c:v>
                </c:pt>
                <c:pt idx="811">
                  <c:v>0.44396024585909033</c:v>
                </c:pt>
                <c:pt idx="812">
                  <c:v>0.44364482758013912</c:v>
                </c:pt>
                <c:pt idx="813">
                  <c:v>0.44356344350537485</c:v>
                </c:pt>
                <c:pt idx="814">
                  <c:v>0.44338791785223475</c:v>
                </c:pt>
                <c:pt idx="815">
                  <c:v>0.4432005145233181</c:v>
                </c:pt>
                <c:pt idx="816">
                  <c:v>0.44309229569957748</c:v>
                </c:pt>
                <c:pt idx="817">
                  <c:v>0.44310021415009504</c:v>
                </c:pt>
                <c:pt idx="818">
                  <c:v>0.44319435572847105</c:v>
                </c:pt>
                <c:pt idx="819">
                  <c:v>0.44369937690592703</c:v>
                </c:pt>
                <c:pt idx="820">
                  <c:v>0.4439369304214551</c:v>
                </c:pt>
                <c:pt idx="821">
                  <c:v>0.44438036365044092</c:v>
                </c:pt>
                <c:pt idx="822">
                  <c:v>0.44503803495731953</c:v>
                </c:pt>
                <c:pt idx="823">
                  <c:v>0.44576257317968015</c:v>
                </c:pt>
                <c:pt idx="824">
                  <c:v>0.44632610290818298</c:v>
                </c:pt>
                <c:pt idx="825">
                  <c:v>0.44720197151821328</c:v>
                </c:pt>
                <c:pt idx="826">
                  <c:v>0.44811919203650225</c:v>
                </c:pt>
                <c:pt idx="827">
                  <c:v>0.44941781792138918</c:v>
                </c:pt>
                <c:pt idx="828">
                  <c:v>0.45073623993257</c:v>
                </c:pt>
                <c:pt idx="829">
                  <c:v>0.45233268753970224</c:v>
                </c:pt>
                <c:pt idx="830">
                  <c:v>0.45414997193349205</c:v>
                </c:pt>
                <c:pt idx="831">
                  <c:v>0.45626111882426851</c:v>
                </c:pt>
                <c:pt idx="832">
                  <c:v>0.45850467980425597</c:v>
                </c:pt>
                <c:pt idx="833">
                  <c:v>0.46082610554766645</c:v>
                </c:pt>
                <c:pt idx="834">
                  <c:v>0.46328434451946443</c:v>
                </c:pt>
                <c:pt idx="835">
                  <c:v>0.46591019069388512</c:v>
                </c:pt>
                <c:pt idx="836">
                  <c:v>0.46873179856165748</c:v>
                </c:pt>
                <c:pt idx="837">
                  <c:v>0.47188818092075746</c:v>
                </c:pt>
                <c:pt idx="838">
                  <c:v>0.47507799673759837</c:v>
                </c:pt>
                <c:pt idx="839">
                  <c:v>0.47859202911174342</c:v>
                </c:pt>
                <c:pt idx="840">
                  <c:v>0.48213993485754703</c:v>
                </c:pt>
                <c:pt idx="841">
                  <c:v>0.48591835549619644</c:v>
                </c:pt>
                <c:pt idx="842">
                  <c:v>0.48982919022405691</c:v>
                </c:pt>
                <c:pt idx="843">
                  <c:v>0.49388827594216372</c:v>
                </c:pt>
                <c:pt idx="844">
                  <c:v>0.49799663201904654</c:v>
                </c:pt>
                <c:pt idx="845">
                  <c:v>0.50240852869910402</c:v>
                </c:pt>
                <c:pt idx="846">
                  <c:v>0.50688949186423204</c:v>
                </c:pt>
                <c:pt idx="847">
                  <c:v>0.51145227901804191</c:v>
                </c:pt>
                <c:pt idx="848">
                  <c:v>0.51612768413476851</c:v>
                </c:pt>
                <c:pt idx="849">
                  <c:v>0.52084488107367166</c:v>
                </c:pt>
                <c:pt idx="850">
                  <c:v>0.52565314019352682</c:v>
                </c:pt>
                <c:pt idx="851">
                  <c:v>0.53066112023199308</c:v>
                </c:pt>
                <c:pt idx="852">
                  <c:v>0.53578963668389379</c:v>
                </c:pt>
                <c:pt idx="853">
                  <c:v>0.54060009537333731</c:v>
                </c:pt>
                <c:pt idx="854">
                  <c:v>0.54561071489530921</c:v>
                </c:pt>
                <c:pt idx="855">
                  <c:v>0.55047440316878804</c:v>
                </c:pt>
                <c:pt idx="856">
                  <c:v>0.55542475448404272</c:v>
                </c:pt>
                <c:pt idx="857">
                  <c:v>0.56031659724825056</c:v>
                </c:pt>
                <c:pt idx="858">
                  <c:v>0.5649405324366128</c:v>
                </c:pt>
                <c:pt idx="859">
                  <c:v>0.56980861984926801</c:v>
                </c:pt>
                <c:pt idx="860">
                  <c:v>0.57451701850981796</c:v>
                </c:pt>
                <c:pt idx="861">
                  <c:v>0.57945857154671987</c:v>
                </c:pt>
                <c:pt idx="862">
                  <c:v>0.58455629402438525</c:v>
                </c:pt>
                <c:pt idx="863">
                  <c:v>0.58976707437888565</c:v>
                </c:pt>
                <c:pt idx="864">
                  <c:v>0.59523696403087856</c:v>
                </c:pt>
                <c:pt idx="865">
                  <c:v>0.60085774415662352</c:v>
                </c:pt>
                <c:pt idx="866">
                  <c:v>0.60641869598956877</c:v>
                </c:pt>
                <c:pt idx="867">
                  <c:v>0.61256033419380507</c:v>
                </c:pt>
                <c:pt idx="868">
                  <c:v>0.61819079242573827</c:v>
                </c:pt>
                <c:pt idx="869">
                  <c:v>0.62416922256652829</c:v>
                </c:pt>
                <c:pt idx="870">
                  <c:v>0.63047626840379878</c:v>
                </c:pt>
                <c:pt idx="871">
                  <c:v>0.63683346442768074</c:v>
                </c:pt>
                <c:pt idx="872">
                  <c:v>0.6432056175247628</c:v>
                </c:pt>
                <c:pt idx="873">
                  <c:v>0.64991210519925458</c:v>
                </c:pt>
                <c:pt idx="874">
                  <c:v>0.65653720879898214</c:v>
                </c:pt>
                <c:pt idx="875">
                  <c:v>0.66415651785258667</c:v>
                </c:pt>
                <c:pt idx="876">
                  <c:v>0.67135702885659332</c:v>
                </c:pt>
                <c:pt idx="877">
                  <c:v>0.67897369842669186</c:v>
                </c:pt>
                <c:pt idx="878">
                  <c:v>0.6865947671359669</c:v>
                </c:pt>
                <c:pt idx="879">
                  <c:v>0.69496236976348458</c:v>
                </c:pt>
                <c:pt idx="880">
                  <c:v>0.70337044447142572</c:v>
                </c:pt>
                <c:pt idx="881">
                  <c:v>0.71201695252273034</c:v>
                </c:pt>
                <c:pt idx="882">
                  <c:v>0.72042458731675385</c:v>
                </c:pt>
                <c:pt idx="883">
                  <c:v>0.72939003295835059</c:v>
                </c:pt>
                <c:pt idx="884">
                  <c:v>0.73803082212872584</c:v>
                </c:pt>
                <c:pt idx="885">
                  <c:v>0.74731168604927389</c:v>
                </c:pt>
                <c:pt idx="886">
                  <c:v>0.75597974988254291</c:v>
                </c:pt>
                <c:pt idx="887">
                  <c:v>0.76474723426119973</c:v>
                </c:pt>
                <c:pt idx="888">
                  <c:v>0.77389084503944261</c:v>
                </c:pt>
                <c:pt idx="889">
                  <c:v>0.78258882301911159</c:v>
                </c:pt>
                <c:pt idx="890">
                  <c:v>0.79147464424161484</c:v>
                </c:pt>
                <c:pt idx="891">
                  <c:v>0.80032571226462423</c:v>
                </c:pt>
                <c:pt idx="892">
                  <c:v>0.8086840766998713</c:v>
                </c:pt>
                <c:pt idx="893">
                  <c:v>0.81726899680270559</c:v>
                </c:pt>
                <c:pt idx="894">
                  <c:v>0.82556357371989464</c:v>
                </c:pt>
                <c:pt idx="895">
                  <c:v>0.83357924521329674</c:v>
                </c:pt>
                <c:pt idx="896">
                  <c:v>0.84241051711001191</c:v>
                </c:pt>
                <c:pt idx="897">
                  <c:v>0.85061887089934241</c:v>
                </c:pt>
                <c:pt idx="898">
                  <c:v>0.85853688150302754</c:v>
                </c:pt>
                <c:pt idx="899">
                  <c:v>0.86652483841961803</c:v>
                </c:pt>
                <c:pt idx="900">
                  <c:v>0.87446220523567963</c:v>
                </c:pt>
                <c:pt idx="901">
                  <c:v>0.88210350998516618</c:v>
                </c:pt>
                <c:pt idx="902">
                  <c:v>0.88935329134794905</c:v>
                </c:pt>
                <c:pt idx="903">
                  <c:v>0.8960778154930642</c:v>
                </c:pt>
                <c:pt idx="904">
                  <c:v>0.90262945346854528</c:v>
                </c:pt>
                <c:pt idx="905">
                  <c:v>0.90953478223381257</c:v>
                </c:pt>
                <c:pt idx="906">
                  <c:v>0.91606530434124656</c:v>
                </c:pt>
                <c:pt idx="907">
                  <c:v>0.92157346650407446</c:v>
                </c:pt>
                <c:pt idx="908">
                  <c:v>0.92736229374635959</c:v>
                </c:pt>
                <c:pt idx="909">
                  <c:v>0.93351317014286639</c:v>
                </c:pt>
                <c:pt idx="910">
                  <c:v>0.93867248056900232</c:v>
                </c:pt>
                <c:pt idx="911">
                  <c:v>0.94406450545757215</c:v>
                </c:pt>
                <c:pt idx="912">
                  <c:v>0.94865016813509939</c:v>
                </c:pt>
                <c:pt idx="913">
                  <c:v>0.95323979003788539</c:v>
                </c:pt>
                <c:pt idx="914">
                  <c:v>0.95809687960259926</c:v>
                </c:pt>
                <c:pt idx="915">
                  <c:v>0.96239791797541063</c:v>
                </c:pt>
                <c:pt idx="916">
                  <c:v>0.96653750794044613</c:v>
                </c:pt>
                <c:pt idx="917">
                  <c:v>0.97077563862303418</c:v>
                </c:pt>
                <c:pt idx="918">
                  <c:v>0.97430726755388519</c:v>
                </c:pt>
                <c:pt idx="919">
                  <c:v>0.97809140707346387</c:v>
                </c:pt>
                <c:pt idx="920">
                  <c:v>0.98104806851395332</c:v>
                </c:pt>
                <c:pt idx="921">
                  <c:v>0.98421456889315906</c:v>
                </c:pt>
                <c:pt idx="922">
                  <c:v>0.98693675621554366</c:v>
                </c:pt>
                <c:pt idx="923">
                  <c:v>0.9889608001506266</c:v>
                </c:pt>
                <c:pt idx="924">
                  <c:v>0.99082691498927489</c:v>
                </c:pt>
                <c:pt idx="925">
                  <c:v>0.993036162683686</c:v>
                </c:pt>
                <c:pt idx="926">
                  <c:v>0.99463920899958291</c:v>
                </c:pt>
                <c:pt idx="927">
                  <c:v>0.99632759861550302</c:v>
                </c:pt>
                <c:pt idx="928">
                  <c:v>0.9972259028353333</c:v>
                </c:pt>
                <c:pt idx="929">
                  <c:v>0.99865254367025469</c:v>
                </c:pt>
                <c:pt idx="930">
                  <c:v>1</c:v>
                </c:pt>
                <c:pt idx="931">
                  <c:v>1.0009616518239712</c:v>
                </c:pt>
                <c:pt idx="932">
                  <c:v>1.0013281001173691</c:v>
                </c:pt>
                <c:pt idx="933">
                  <c:v>1.0015031858565915</c:v>
                </c:pt>
                <c:pt idx="934">
                  <c:v>1.0015603746658852</c:v>
                </c:pt>
                <c:pt idx="935">
                  <c:v>1.0017495376504726</c:v>
                </c:pt>
                <c:pt idx="936">
                  <c:v>1.0022739150403048</c:v>
                </c:pt>
                <c:pt idx="937">
                  <c:v>1.0021195052552119</c:v>
                </c:pt>
                <c:pt idx="938">
                  <c:v>1.0017886899891428</c:v>
                </c:pt>
                <c:pt idx="939">
                  <c:v>1.0013210614946868</c:v>
                </c:pt>
                <c:pt idx="940">
                  <c:v>1.0014147631591452</c:v>
                </c:pt>
                <c:pt idx="941">
                  <c:v>1.0014055249668745</c:v>
                </c:pt>
                <c:pt idx="942">
                  <c:v>1.0010835079791587</c:v>
                </c:pt>
                <c:pt idx="943">
                  <c:v>0.99939951750241518</c:v>
                </c:pt>
                <c:pt idx="944">
                  <c:v>0.99856368105889037</c:v>
                </c:pt>
                <c:pt idx="945">
                  <c:v>0.99690652533112312</c:v>
                </c:pt>
                <c:pt idx="946">
                  <c:v>0.99543941241577849</c:v>
                </c:pt>
                <c:pt idx="947">
                  <c:v>0.99357989628589483</c:v>
                </c:pt>
                <c:pt idx="948">
                  <c:v>0.99133017651106037</c:v>
                </c:pt>
                <c:pt idx="949">
                  <c:v>0.9887742766495452</c:v>
                </c:pt>
                <c:pt idx="950">
                  <c:v>0.98647132729067577</c:v>
                </c:pt>
                <c:pt idx="951">
                  <c:v>0.98337785262179889</c:v>
                </c:pt>
                <c:pt idx="952">
                  <c:v>0.98081095491234283</c:v>
                </c:pt>
                <c:pt idx="953">
                  <c:v>0.97745837094597321</c:v>
                </c:pt>
                <c:pt idx="954">
                  <c:v>0.9741132655162037</c:v>
                </c:pt>
                <c:pt idx="955">
                  <c:v>0.97003350384396791</c:v>
                </c:pt>
                <c:pt idx="956">
                  <c:v>0.9655296651551224</c:v>
                </c:pt>
                <c:pt idx="957">
                  <c:v>0.96061582669503243</c:v>
                </c:pt>
                <c:pt idx="958">
                  <c:v>0.95465983216404215</c:v>
                </c:pt>
                <c:pt idx="959">
                  <c:v>0.94864224968458177</c:v>
                </c:pt>
                <c:pt idx="960">
                  <c:v>0.94230660944266431</c:v>
                </c:pt>
                <c:pt idx="961">
                  <c:v>0.93466750426276579</c:v>
                </c:pt>
                <c:pt idx="962">
                  <c:v>0.92659684352965821</c:v>
                </c:pt>
                <c:pt idx="963">
                  <c:v>0.91864759903782034</c:v>
                </c:pt>
                <c:pt idx="964">
                  <c:v>0.9101906938850205</c:v>
                </c:pt>
                <c:pt idx="965">
                  <c:v>0.90176986167346773</c:v>
                </c:pt>
                <c:pt idx="966">
                  <c:v>0.89288755976230572</c:v>
                </c:pt>
                <c:pt idx="967">
                  <c:v>0.8830515244776902</c:v>
                </c:pt>
                <c:pt idx="968">
                  <c:v>0.87334570371269749</c:v>
                </c:pt>
                <c:pt idx="969">
                  <c:v>0.86402480762564393</c:v>
                </c:pt>
                <c:pt idx="970">
                  <c:v>0.85378493136463052</c:v>
                </c:pt>
                <c:pt idx="971">
                  <c:v>0.84355165381238217</c:v>
                </c:pt>
                <c:pt idx="972">
                  <c:v>0.83318728191267533</c:v>
                </c:pt>
                <c:pt idx="973">
                  <c:v>0.82293904728722689</c:v>
                </c:pt>
                <c:pt idx="974">
                  <c:v>0.81371317260638443</c:v>
                </c:pt>
                <c:pt idx="975">
                  <c:v>0.8039981136491211</c:v>
                </c:pt>
                <c:pt idx="976">
                  <c:v>0.7941070891248001</c:v>
                </c:pt>
                <c:pt idx="977">
                  <c:v>0.78483414365476967</c:v>
                </c:pt>
                <c:pt idx="978">
                  <c:v>0.77499546888664816</c:v>
                </c:pt>
                <c:pt idx="979">
                  <c:v>0.76520650439122073</c:v>
                </c:pt>
                <c:pt idx="980">
                  <c:v>0.75496046933536032</c:v>
                </c:pt>
                <c:pt idx="981">
                  <c:v>0.74503777100896906</c:v>
                </c:pt>
                <c:pt idx="982">
                  <c:v>0.73536142447645836</c:v>
                </c:pt>
                <c:pt idx="983">
                  <c:v>0.72566484190373626</c:v>
                </c:pt>
                <c:pt idx="984">
                  <c:v>0.71591019069388506</c:v>
                </c:pt>
                <c:pt idx="985">
                  <c:v>0.70654926244032568</c:v>
                </c:pt>
                <c:pt idx="986">
                  <c:v>0.69678141381294501</c:v>
                </c:pt>
                <c:pt idx="987">
                  <c:v>0.68655429505554366</c:v>
                </c:pt>
                <c:pt idx="988">
                  <c:v>0.67710010505144358</c:v>
                </c:pt>
                <c:pt idx="989">
                  <c:v>0.66686330818785378</c:v>
                </c:pt>
                <c:pt idx="990">
                  <c:v>0.65640347496801832</c:v>
                </c:pt>
                <c:pt idx="991">
                  <c:v>0.64551912481765583</c:v>
                </c:pt>
                <c:pt idx="992">
                  <c:v>0.63516135162671361</c:v>
                </c:pt>
                <c:pt idx="993">
                  <c:v>0.62453127172074974</c:v>
                </c:pt>
                <c:pt idx="994">
                  <c:v>0.61438113789893589</c:v>
                </c:pt>
                <c:pt idx="995">
                  <c:v>0.6023134193101094</c:v>
                </c:pt>
                <c:pt idx="996">
                  <c:v>0.5914242301066529</c:v>
                </c:pt>
                <c:pt idx="997">
                  <c:v>0.58008764844895144</c:v>
                </c:pt>
                <c:pt idx="998">
                  <c:v>0.56913203224393039</c:v>
                </c:pt>
                <c:pt idx="999">
                  <c:v>0.55769866952434755</c:v>
                </c:pt>
                <c:pt idx="1000">
                  <c:v>0.54577172338916713</c:v>
                </c:pt>
                <c:pt idx="1001">
                  <c:v>0.53458867168872393</c:v>
                </c:pt>
                <c:pt idx="1002">
                  <c:v>0.52419834486787631</c:v>
                </c:pt>
                <c:pt idx="1003">
                  <c:v>0.51239765402705995</c:v>
                </c:pt>
                <c:pt idx="1004">
                  <c:v>0.50099904450697075</c:v>
                </c:pt>
                <c:pt idx="1005">
                  <c:v>0.49037732296544212</c:v>
                </c:pt>
                <c:pt idx="1006">
                  <c:v>0.47926333775006913</c:v>
                </c:pt>
                <c:pt idx="1007">
                  <c:v>0.46908065029834967</c:v>
                </c:pt>
                <c:pt idx="1008">
                  <c:v>0.4581417508221991</c:v>
                </c:pt>
                <c:pt idx="1009">
                  <c:v>0.44617037338133669</c:v>
                </c:pt>
                <c:pt idx="1010">
                  <c:v>0.43593225677599412</c:v>
                </c:pt>
                <c:pt idx="1011">
                  <c:v>0.42627878576720107</c:v>
                </c:pt>
                <c:pt idx="1012">
                  <c:v>0.41520307306266308</c:v>
                </c:pt>
                <c:pt idx="1013">
                  <c:v>0.40453823995720517</c:v>
                </c:pt>
                <c:pt idx="1014">
                  <c:v>0.39515311643817536</c:v>
                </c:pt>
                <c:pt idx="1015">
                  <c:v>0.38645689811417699</c:v>
                </c:pt>
                <c:pt idx="1016">
                  <c:v>0.37881295388118458</c:v>
                </c:pt>
                <c:pt idx="1017">
                  <c:v>0.36983607047772898</c:v>
                </c:pt>
                <c:pt idx="1018">
                  <c:v>0.36102811401864882</c:v>
                </c:pt>
                <c:pt idx="1019">
                  <c:v>0.35260684189317831</c:v>
                </c:pt>
                <c:pt idx="1020">
                  <c:v>0.3453135090525486</c:v>
                </c:pt>
                <c:pt idx="1021">
                  <c:v>0.33703564886423032</c:v>
                </c:pt>
                <c:pt idx="1022">
                  <c:v>0.32905473057032203</c:v>
                </c:pt>
                <c:pt idx="1023">
                  <c:v>0.32020674194473631</c:v>
                </c:pt>
                <c:pt idx="1024">
                  <c:v>0.31241718620500336</c:v>
                </c:pt>
                <c:pt idx="1025">
                  <c:v>0.3048775015704927</c:v>
                </c:pt>
                <c:pt idx="1026">
                  <c:v>0.29880361010957374</c:v>
                </c:pt>
                <c:pt idx="1027">
                  <c:v>0.29102681187345264</c:v>
                </c:pt>
                <c:pt idx="1028">
                  <c:v>0.28384741673749286</c:v>
                </c:pt>
                <c:pt idx="1029">
                  <c:v>0.27605918073951291</c:v>
                </c:pt>
                <c:pt idx="1030">
                  <c:v>0.27058665160401418</c:v>
                </c:pt>
                <c:pt idx="1031">
                  <c:v>0.26523201939844415</c:v>
                </c:pt>
                <c:pt idx="1032">
                  <c:v>0.25854488793632868</c:v>
                </c:pt>
                <c:pt idx="1033">
                  <c:v>0.25133205934262781</c:v>
                </c:pt>
                <c:pt idx="1034">
                  <c:v>0.24622553858660939</c:v>
                </c:pt>
                <c:pt idx="1035">
                  <c:v>0.23995280603491506</c:v>
                </c:pt>
                <c:pt idx="1036">
                  <c:v>0.23339676892025765</c:v>
                </c:pt>
                <c:pt idx="1037">
                  <c:v>0.22685832836230604</c:v>
                </c:pt>
                <c:pt idx="1038">
                  <c:v>0.21985225930989824</c:v>
                </c:pt>
                <c:pt idx="1039">
                  <c:v>0.21476157545491498</c:v>
                </c:pt>
                <c:pt idx="1040">
                  <c:v>0.20973071989273143</c:v>
                </c:pt>
                <c:pt idx="1041">
                  <c:v>0.2032226333950973</c:v>
                </c:pt>
                <c:pt idx="1042">
                  <c:v>0.19836862322780682</c:v>
                </c:pt>
                <c:pt idx="1043">
                  <c:v>0.19489462302016744</c:v>
                </c:pt>
                <c:pt idx="1044">
                  <c:v>0.19022581661220528</c:v>
                </c:pt>
                <c:pt idx="1045">
                  <c:v>0.18565203161045454</c:v>
                </c:pt>
                <c:pt idx="1046">
                  <c:v>0.18031587578942551</c:v>
                </c:pt>
                <c:pt idx="1047">
                  <c:v>0.17594665075937937</c:v>
                </c:pt>
                <c:pt idx="1048">
                  <c:v>0.17101521574258355</c:v>
                </c:pt>
                <c:pt idx="1049">
                  <c:v>0.16715145180391108</c:v>
                </c:pt>
                <c:pt idx="1050">
                  <c:v>0.16177438398854113</c:v>
                </c:pt>
                <c:pt idx="1051">
                  <c:v>0.1567901593016279</c:v>
                </c:pt>
                <c:pt idx="1052">
                  <c:v>0.15213191082768926</c:v>
                </c:pt>
                <c:pt idx="1053">
                  <c:v>0.14820040014569955</c:v>
                </c:pt>
                <c:pt idx="1054">
                  <c:v>0.14351091778360811</c:v>
                </c:pt>
                <c:pt idx="1055">
                  <c:v>0.13988514727438137</c:v>
                </c:pt>
                <c:pt idx="1056">
                  <c:v>0.13650528864511793</c:v>
                </c:pt>
                <c:pt idx="1057">
                  <c:v>0.13300709317200812</c:v>
                </c:pt>
                <c:pt idx="1058">
                  <c:v>0.12945786768445156</c:v>
                </c:pt>
                <c:pt idx="1059">
                  <c:v>0.12633095955783372</c:v>
                </c:pt>
                <c:pt idx="1060">
                  <c:v>0.12273158388366567</c:v>
                </c:pt>
                <c:pt idx="1061">
                  <c:v>0.11972653191223548</c:v>
                </c:pt>
                <c:pt idx="1062">
                  <c:v>0.11621557893551386</c:v>
                </c:pt>
                <c:pt idx="1063">
                  <c:v>0.11087150466396738</c:v>
                </c:pt>
                <c:pt idx="1064">
                  <c:v>0.10760514382545622</c:v>
                </c:pt>
                <c:pt idx="1065">
                  <c:v>0.10355265681611428</c:v>
                </c:pt>
                <c:pt idx="1066">
                  <c:v>0.10031665003792063</c:v>
                </c:pt>
                <c:pt idx="1067">
                  <c:v>9.7689924035664677E-2</c:v>
                </c:pt>
                <c:pt idx="1068">
                  <c:v>9.4354056798165747E-2</c:v>
                </c:pt>
                <c:pt idx="1069">
                  <c:v>9.204582847228461E-2</c:v>
                </c:pt>
                <c:pt idx="1070">
                  <c:v>9.0414627665658429E-2</c:v>
                </c:pt>
                <c:pt idx="1071">
                  <c:v>8.7890401606213683E-2</c:v>
                </c:pt>
                <c:pt idx="1072">
                  <c:v>8.570974831644948E-2</c:v>
                </c:pt>
                <c:pt idx="1073">
                  <c:v>8.3080822744605362E-2</c:v>
                </c:pt>
                <c:pt idx="1074">
                  <c:v>8.004013774584591E-2</c:v>
                </c:pt>
                <c:pt idx="1075">
                  <c:v>7.7935589563834201E-2</c:v>
                </c:pt>
                <c:pt idx="1076">
                  <c:v>7.5466352744095022E-2</c:v>
                </c:pt>
                <c:pt idx="1077">
                  <c:v>7.2120807400407896E-2</c:v>
                </c:pt>
                <c:pt idx="1078">
                  <c:v>7.047069029532306E-2</c:v>
                </c:pt>
                <c:pt idx="1079">
                  <c:v>6.9962589720443474E-2</c:v>
                </c:pt>
                <c:pt idx="1080">
                  <c:v>6.9225733908388834E-2</c:v>
                </c:pt>
                <c:pt idx="1081">
                  <c:v>6.706443683100094E-2</c:v>
                </c:pt>
                <c:pt idx="1082">
                  <c:v>6.4210275333322783E-2</c:v>
                </c:pt>
                <c:pt idx="1083">
                  <c:v>6.1039375814940566E-2</c:v>
                </c:pt>
                <c:pt idx="1084">
                  <c:v>5.9761865798100673E-2</c:v>
                </c:pt>
                <c:pt idx="1085">
                  <c:v>5.7223122579373731E-2</c:v>
                </c:pt>
                <c:pt idx="1086">
                  <c:v>5.5411996980430867E-2</c:v>
                </c:pt>
                <c:pt idx="1087">
                  <c:v>5.3260817923148844E-2</c:v>
                </c:pt>
                <c:pt idx="1088">
                  <c:v>5.1505121477829201E-2</c:v>
                </c:pt>
                <c:pt idx="1089">
                  <c:v>5.1073565924619896E-2</c:v>
                </c:pt>
                <c:pt idx="1090">
                  <c:v>5.0713716339986649E-2</c:v>
                </c:pt>
                <c:pt idx="1091">
                  <c:v>5.0326592092459384E-2</c:v>
                </c:pt>
                <c:pt idx="1092">
                  <c:v>4.8581013667245619E-2</c:v>
                </c:pt>
                <c:pt idx="1093">
                  <c:v>4.5790639687625936E-2</c:v>
                </c:pt>
                <c:pt idx="1094">
                  <c:v>4.3989192194871282E-2</c:v>
                </c:pt>
                <c:pt idx="1095">
                  <c:v>4.3394868492133441E-2</c:v>
                </c:pt>
                <c:pt idx="1096">
                  <c:v>4.1820856494801113E-2</c:v>
                </c:pt>
                <c:pt idx="1097">
                  <c:v>4.1349708689003756E-2</c:v>
                </c:pt>
                <c:pt idx="1098">
                  <c:v>3.9191051095121686E-2</c:v>
                </c:pt>
                <c:pt idx="1099">
                  <c:v>3.9150579014698435E-2</c:v>
                </c:pt>
                <c:pt idx="1100">
                  <c:v>3.855713513979591E-2</c:v>
                </c:pt>
                <c:pt idx="1101">
                  <c:v>3.7684345927188966E-2</c:v>
                </c:pt>
                <c:pt idx="1102">
                  <c:v>3.6653187704230053E-2</c:v>
                </c:pt>
                <c:pt idx="1103">
                  <c:v>3.4269294184513938E-2</c:v>
                </c:pt>
                <c:pt idx="1104">
                  <c:v>3.2371945457712818E-2</c:v>
                </c:pt>
                <c:pt idx="1105">
                  <c:v>3.2625775788193721E-2</c:v>
                </c:pt>
                <c:pt idx="1106">
                  <c:v>3.0574897104134618E-2</c:v>
                </c:pt>
                <c:pt idx="1107">
                  <c:v>2.97285027265865E-2</c:v>
                </c:pt>
                <c:pt idx="1108">
                  <c:v>2.9602687346140067E-2</c:v>
                </c:pt>
                <c:pt idx="1109">
                  <c:v>2.8974050357825933E-2</c:v>
                </c:pt>
                <c:pt idx="1110">
                  <c:v>2.8933138363485031E-2</c:v>
                </c:pt>
                <c:pt idx="1111">
                  <c:v>2.9037837875884404E-2</c:v>
                </c:pt>
                <c:pt idx="1112">
                  <c:v>2.5933805272984136E-2</c:v>
                </c:pt>
                <c:pt idx="1113">
                  <c:v>2.6966723151613678E-2</c:v>
                </c:pt>
                <c:pt idx="1114">
                  <c:v>2.5389191842940216E-2</c:v>
                </c:pt>
                <c:pt idx="1115">
                  <c:v>2.353539459398582E-2</c:v>
                </c:pt>
                <c:pt idx="1116">
                  <c:v>2.1493314188279621E-2</c:v>
                </c:pt>
                <c:pt idx="1117">
                  <c:v>1.988586873320632E-2</c:v>
                </c:pt>
                <c:pt idx="1118">
                  <c:v>2.0286190398262936E-2</c:v>
                </c:pt>
                <c:pt idx="1119">
                  <c:v>2.0592370484943466E-2</c:v>
                </c:pt>
                <c:pt idx="1120">
                  <c:v>1.8519056191084574E-2</c:v>
                </c:pt>
                <c:pt idx="1121">
                  <c:v>1.8285021986897635E-2</c:v>
                </c:pt>
                <c:pt idx="1122">
                  <c:v>1.6712769645235818E-2</c:v>
                </c:pt>
                <c:pt idx="1123">
                  <c:v>1.6375355670402481E-2</c:v>
                </c:pt>
                <c:pt idx="1124">
                  <c:v>1.5018221234468828E-2</c:v>
                </c:pt>
                <c:pt idx="1125">
                  <c:v>1.2153941716684921E-2</c:v>
                </c:pt>
                <c:pt idx="1126">
                  <c:v>1.0302783951236469E-2</c:v>
                </c:pt>
                <c:pt idx="1127">
                  <c:v>8.7261324703982023E-3</c:v>
                </c:pt>
                <c:pt idx="1128">
                  <c:v>8.4573450667173172E-3</c:v>
                </c:pt>
                <c:pt idx="1129">
                  <c:v>7.3065302581590526E-3</c:v>
                </c:pt>
                <c:pt idx="1130">
                  <c:v>8.7868405910331918E-3</c:v>
                </c:pt>
                <c:pt idx="1131">
                  <c:v>9.3384926437595044E-3</c:v>
                </c:pt>
                <c:pt idx="1132">
                  <c:v>9.4625483685353076E-3</c:v>
                </c:pt>
                <c:pt idx="1133">
                  <c:v>9.4418724144059041E-3</c:v>
                </c:pt>
                <c:pt idx="1134">
                  <c:v>1.0572451182752546E-2</c:v>
                </c:pt>
                <c:pt idx="1135">
                  <c:v>1.006874974704953E-2</c:v>
                </c:pt>
                <c:pt idx="1136">
                  <c:v>1.0022118871779206E-2</c:v>
                </c:pt>
                <c:pt idx="1137">
                  <c:v>7.4798563417111229E-3</c:v>
                </c:pt>
                <c:pt idx="1138">
                  <c:v>7.4275065855113759E-3</c:v>
                </c:pt>
                <c:pt idx="1139">
                  <c:v>6.5054470141282855E-3</c:v>
                </c:pt>
                <c:pt idx="1140">
                  <c:v>6.2318205573532936E-3</c:v>
                </c:pt>
                <c:pt idx="1141">
                  <c:v>3.4014144112280184E-3</c:v>
                </c:pt>
                <c:pt idx="1142">
                  <c:v>2.1604172495525826E-3</c:v>
                </c:pt>
                <c:pt idx="1143">
                  <c:v>2.5189470924329811E-3</c:v>
                </c:pt>
                <c:pt idx="1144">
                  <c:v>1.9466190855773884E-3</c:v>
                </c:pt>
                <c:pt idx="1145">
                  <c:v>2.1546983686232825E-3</c:v>
                </c:pt>
                <c:pt idx="1146">
                  <c:v>9.946453677944602E-4</c:v>
                </c:pt>
                <c:pt idx="1147">
                  <c:v>1.6004068323910265E-3</c:v>
                </c:pt>
                <c:pt idx="1148">
                  <c:v>1.8793122561776615E-3</c:v>
                </c:pt>
                <c:pt idx="1149">
                  <c:v>2.4551595743745121E-3</c:v>
                </c:pt>
                <c:pt idx="1150">
                  <c:v>8.754286961122771E-5</c:v>
                </c:pt>
                <c:pt idx="1151">
                  <c:v>-5.7408766252622153E-4</c:v>
                </c:pt>
                <c:pt idx="1152">
                  <c:v>-1.3131430441691483E-3</c:v>
                </c:pt>
                <c:pt idx="1153">
                  <c:v>-1.1063835028761037E-3</c:v>
                </c:pt>
                <c:pt idx="1154">
                  <c:v>0</c:v>
                </c:pt>
                <c:pt idx="1155">
                  <c:v>1.1565336894876865E-3</c:v>
                </c:pt>
                <c:pt idx="1156">
                  <c:v>-1.7596556705784317E-3</c:v>
                </c:pt>
                <c:pt idx="1157">
                  <c:v>-1.2392375060048067E-3</c:v>
                </c:pt>
                <c:pt idx="1158">
                  <c:v>-7.3729572597229769E-4</c:v>
                </c:pt>
                <c:pt idx="1159">
                  <c:v>6.7218846616097895E-4</c:v>
                </c:pt>
                <c:pt idx="1160">
                  <c:v>-1.7438187695431372E-3</c:v>
                </c:pt>
                <c:pt idx="1161">
                  <c:v>-3.6961567360498256E-3</c:v>
                </c:pt>
                <c:pt idx="1162">
                  <c:v>-5.6867672133917172E-3</c:v>
                </c:pt>
                <c:pt idx="1163">
                  <c:v>-2.6645585991732557E-3</c:v>
                </c:pt>
                <c:pt idx="1164">
                  <c:v>-4.8390530940953877E-5</c:v>
                </c:pt>
                <c:pt idx="1165">
                  <c:v>-6.3391595532589758E-4</c:v>
                </c:pt>
                <c:pt idx="1166">
                  <c:v>-3.5386675535331717E-3</c:v>
                </c:pt>
                <c:pt idx="1167">
                  <c:v>-1.2647525132281944E-3</c:v>
                </c:pt>
                <c:pt idx="1168">
                  <c:v>-7.0078287080784516E-4</c:v>
                </c:pt>
                <c:pt idx="1169">
                  <c:v>-6.9110476461962998E-4</c:v>
                </c:pt>
                <c:pt idx="1170">
                  <c:v>-2.7217474084671105E-3</c:v>
                </c:pt>
                <c:pt idx="1171">
                  <c:v>-2.9047515982072742E-3</c:v>
                </c:pt>
                <c:pt idx="1172">
                  <c:v>-3.1132707951708255E-3</c:v>
                </c:pt>
                <c:pt idx="1173">
                  <c:v>-1.1860079219698674E-3</c:v>
                </c:pt>
                <c:pt idx="1174">
                  <c:v>-1.992810046930056E-3</c:v>
                </c:pt>
                <c:pt idx="1175">
                  <c:v>-4.0001372531423126E-3</c:v>
                </c:pt>
                <c:pt idx="1176">
                  <c:v>-3.9886994912835911E-3</c:v>
                </c:pt>
                <c:pt idx="1177">
                  <c:v>-3.4990753009451186E-3</c:v>
                </c:pt>
                <c:pt idx="1178">
                  <c:v>-4.9173577714312954E-3</c:v>
                </c:pt>
                <c:pt idx="1179">
                  <c:v>-5.9696318624371456E-3</c:v>
                </c:pt>
                <c:pt idx="1180">
                  <c:v>-8.0851778923900323E-3</c:v>
                </c:pt>
                <c:pt idx="1181">
                  <c:v>-7.9936757975198891E-3</c:v>
                </c:pt>
                <c:pt idx="1182">
                  <c:v>-8.8748233745620762E-3</c:v>
                </c:pt>
                <c:pt idx="1183">
                  <c:v>-9.6191577232167692E-3</c:v>
                </c:pt>
                <c:pt idx="1184">
                  <c:v>-9.997923606308667E-3</c:v>
                </c:pt>
                <c:pt idx="1185">
                  <c:v>-7.3835151937468729E-3</c:v>
                </c:pt>
                <c:pt idx="1186">
                  <c:v>-7.6747382072275437E-3</c:v>
                </c:pt>
                <c:pt idx="1187">
                  <c:v>-8.7481281662804538E-3</c:v>
                </c:pt>
                <c:pt idx="1188">
                  <c:v>-1.2219928804331556E-2</c:v>
                </c:pt>
                <c:pt idx="1189">
                  <c:v>-1.1081431585467327E-2</c:v>
                </c:pt>
                <c:pt idx="1190">
                  <c:v>-1.119932851539605E-2</c:v>
                </c:pt>
                <c:pt idx="1191">
                  <c:v>-1.2115229291932183E-2</c:v>
                </c:pt>
                <c:pt idx="1192">
                  <c:v>-1.5449336873760475E-2</c:v>
                </c:pt>
                <c:pt idx="1193">
                  <c:v>-1.7315891626326563E-2</c:v>
                </c:pt>
                <c:pt idx="1194">
                  <c:v>-1.518802800667964E-2</c:v>
                </c:pt>
                <c:pt idx="1195">
                  <c:v>-1.2083115575944058E-2</c:v>
                </c:pt>
                <c:pt idx="1196">
                  <c:v>-1.4311719482731562E-2</c:v>
                </c:pt>
                <c:pt idx="1197">
                  <c:v>-1.2784778274587219E-2</c:v>
                </c:pt>
                <c:pt idx="1198">
                  <c:v>-1.3555947372218147E-2</c:v>
                </c:pt>
                <c:pt idx="1199">
                  <c:v>-1.4221097215696855E-2</c:v>
                </c:pt>
                <c:pt idx="1200">
                  <c:v>-9.4277951690413617E-3</c:v>
                </c:pt>
                <c:pt idx="1201">
                  <c:v>-1.050382461159997E-2</c:v>
                </c:pt>
                <c:pt idx="1202">
                  <c:v>-1.1438641686594754E-2</c:v>
                </c:pt>
                <c:pt idx="1203">
                  <c:v>-1.1519145933523709E-2</c:v>
                </c:pt>
                <c:pt idx="1204">
                  <c:v>-1.6454540175578465E-2</c:v>
                </c:pt>
                <c:pt idx="1205">
                  <c:v>-1.5451096529431104E-2</c:v>
                </c:pt>
                <c:pt idx="1206">
                  <c:v>-1.6498971481260501E-2</c:v>
                </c:pt>
                <c:pt idx="1207">
                  <c:v>-2.2558785696814819E-2</c:v>
                </c:pt>
                <c:pt idx="1208">
                  <c:v>-2.260453674424983E-2</c:v>
                </c:pt>
                <c:pt idx="1209">
                  <c:v>-2.1675878464102124E-2</c:v>
                </c:pt>
                <c:pt idx="1210">
                  <c:v>-2.0850599954600819E-2</c:v>
                </c:pt>
                <c:pt idx="1211">
                  <c:v>-2.0836082795318619E-2</c:v>
                </c:pt>
                <c:pt idx="1212">
                  <c:v>-2.2070481248229318E-2</c:v>
                </c:pt>
                <c:pt idx="1213">
                  <c:v>-1.928670597737437E-2</c:v>
                </c:pt>
                <c:pt idx="1214">
                  <c:v>-1.8131052115721996E-2</c:v>
                </c:pt>
                <c:pt idx="1215">
                  <c:v>-1.9248433466539289E-2</c:v>
                </c:pt>
                <c:pt idx="1216">
                  <c:v>-2.3549031925432829E-2</c:v>
                </c:pt>
                <c:pt idx="1217">
                  <c:v>-2.265820624220255E-2</c:v>
                </c:pt>
                <c:pt idx="1218">
                  <c:v>-1.8874946550459029E-2</c:v>
                </c:pt>
                <c:pt idx="1219">
                  <c:v>-2.118097530675201E-2</c:v>
                </c:pt>
                <c:pt idx="1220">
                  <c:v>-2.8645434661345497E-2</c:v>
                </c:pt>
                <c:pt idx="1221">
                  <c:v>-3.1951827666362238E-2</c:v>
                </c:pt>
                <c:pt idx="1222">
                  <c:v>-2.9507226026011253E-2</c:v>
                </c:pt>
                <c:pt idx="1223">
                  <c:v>-3.1204413920284065E-2</c:v>
                </c:pt>
                <c:pt idx="1224">
                  <c:v>-3.4039659119503449E-2</c:v>
                </c:pt>
                <c:pt idx="1225">
                  <c:v>-3.7484185094660658E-2</c:v>
                </c:pt>
                <c:pt idx="1226">
                  <c:v>-3.6767565322817636E-2</c:v>
                </c:pt>
                <c:pt idx="1227">
                  <c:v>-3.1938190334915226E-2</c:v>
                </c:pt>
                <c:pt idx="1228">
                  <c:v>-2.8434715894793659E-2</c:v>
                </c:pt>
                <c:pt idx="1229">
                  <c:v>-3.3010260552215162E-2</c:v>
                </c:pt>
                <c:pt idx="1230">
                  <c:v>-3.1238727205860354E-2</c:v>
                </c:pt>
                <c:pt idx="1231">
                  <c:v>-2.7169963381565465E-2</c:v>
                </c:pt>
                <c:pt idx="1232">
                  <c:v>-2.5938204412160586E-2</c:v>
                </c:pt>
                <c:pt idx="1233">
                  <c:v>-2.9937461837467583E-2</c:v>
                </c:pt>
                <c:pt idx="1234">
                  <c:v>-3.5243263598179114E-2</c:v>
                </c:pt>
                <c:pt idx="1235">
                  <c:v>-3.3826740783363445E-2</c:v>
                </c:pt>
                <c:pt idx="1236">
                  <c:v>-3.1240046947613325E-2</c:v>
                </c:pt>
                <c:pt idx="1237">
                  <c:v>-2.9560455610046193E-2</c:v>
                </c:pt>
                <c:pt idx="1238">
                  <c:v>-2.8004919997254983E-2</c:v>
                </c:pt>
                <c:pt idx="1239">
                  <c:v>-2.6057421083842281E-2</c:v>
                </c:pt>
                <c:pt idx="1240">
                  <c:v>-2.2277240789522243E-2</c:v>
                </c:pt>
                <c:pt idx="1241">
                  <c:v>-1.5829422498605469E-2</c:v>
                </c:pt>
                <c:pt idx="1242">
                  <c:v>-1.6695173088530017E-2</c:v>
                </c:pt>
                <c:pt idx="1243">
                  <c:v>-2.290675760567169E-2</c:v>
                </c:pt>
                <c:pt idx="1244">
                  <c:v>-2.6483257756122286E-2</c:v>
                </c:pt>
                <c:pt idx="1245">
                  <c:v>-3.2210057136019592E-2</c:v>
                </c:pt>
                <c:pt idx="1246">
                  <c:v>-3.2876526721251145E-2</c:v>
                </c:pt>
                <c:pt idx="1247">
                  <c:v>-3.2308157939654344E-2</c:v>
                </c:pt>
                <c:pt idx="1248">
                  <c:v>-4.1850770641200956E-2</c:v>
                </c:pt>
                <c:pt idx="1249">
                  <c:v>-3.6379121333537399E-2</c:v>
                </c:pt>
                <c:pt idx="1250">
                  <c:v>-3.0817729586674458E-2</c:v>
                </c:pt>
                <c:pt idx="1251">
                  <c:v>-2.6115929634888985E-2</c:v>
                </c:pt>
                <c:pt idx="1252">
                  <c:v>-2.722979167436514E-2</c:v>
                </c:pt>
                <c:pt idx="1253">
                  <c:v>-2.9675713056469093E-2</c:v>
                </c:pt>
                <c:pt idx="1254">
                  <c:v>-2.6184556206041563E-2</c:v>
                </c:pt>
                <c:pt idx="1255">
                  <c:v>-1.6903692285493568E-2</c:v>
                </c:pt>
                <c:pt idx="1256">
                  <c:v>-1.8511137740566869E-2</c:v>
                </c:pt>
                <c:pt idx="1257">
                  <c:v>-1.7232307981974129E-2</c:v>
                </c:pt>
                <c:pt idx="1258">
                  <c:v>-1.04312388151886E-2</c:v>
                </c:pt>
                <c:pt idx="1259">
                  <c:v>-1.0318180938353985E-2</c:v>
                </c:pt>
                <c:pt idx="1260">
                  <c:v>-1.7755805543971111E-2</c:v>
                </c:pt>
                <c:pt idx="1261">
                  <c:v>-1.5600227347512636E-2</c:v>
                </c:pt>
                <c:pt idx="1262">
                  <c:v>-1.9525139320737756E-2</c:v>
                </c:pt>
                <c:pt idx="1263">
                  <c:v>-2.4633419732426803E-2</c:v>
                </c:pt>
                <c:pt idx="1264">
                  <c:v>-2.522554386557636E-2</c:v>
                </c:pt>
                <c:pt idx="1265">
                  <c:v>-3.0982697305791163E-2</c:v>
                </c:pt>
                <c:pt idx="1266">
                  <c:v>-2.9983652798820374E-2</c:v>
                </c:pt>
                <c:pt idx="1267">
                  <c:v>-1.870030072515411E-2</c:v>
                </c:pt>
                <c:pt idx="1268">
                  <c:v>-2.8102580886972085E-2</c:v>
                </c:pt>
                <c:pt idx="1269">
                  <c:v>-2.4848977552072625E-2</c:v>
                </c:pt>
                <c:pt idx="1270">
                  <c:v>-3.0570937878875826E-2</c:v>
                </c:pt>
                <c:pt idx="1271">
                  <c:v>-3.4201547441196675E-2</c:v>
                </c:pt>
                <c:pt idx="1272">
                  <c:v>-4.1991103180929586E-2</c:v>
                </c:pt>
                <c:pt idx="1273">
                  <c:v>-4.2667250872349238E-2</c:v>
                </c:pt>
                <c:pt idx="1274">
                  <c:v>-4.8508867784751906E-2</c:v>
                </c:pt>
                <c:pt idx="1275">
                  <c:v>-3.8229399271150662E-2</c:v>
                </c:pt>
                <c:pt idx="1276">
                  <c:v>-4.1452208631814966E-2</c:v>
                </c:pt>
                <c:pt idx="1277">
                  <c:v>-3.3965313667421573E-2</c:v>
                </c:pt>
                <c:pt idx="1278">
                  <c:v>-2.7220113568176926E-2</c:v>
                </c:pt>
                <c:pt idx="1279">
                  <c:v>-2.4085726904959283E-2</c:v>
                </c:pt>
                <c:pt idx="1280">
                  <c:v>-2.5164395831023836E-2</c:v>
                </c:pt>
                <c:pt idx="1281">
                  <c:v>-2.046171605140305E-2</c:v>
                </c:pt>
                <c:pt idx="1282">
                  <c:v>-3.0312708409218469E-2</c:v>
                </c:pt>
                <c:pt idx="1283">
                  <c:v>-2.609789316426565E-2</c:v>
                </c:pt>
                <c:pt idx="1284">
                  <c:v>-2.142072839186825E-2</c:v>
                </c:pt>
                <c:pt idx="1285">
                  <c:v>-2.7176122176412545E-2</c:v>
                </c:pt>
                <c:pt idx="1286">
                  <c:v>-1.3932073771804348E-2</c:v>
                </c:pt>
                <c:pt idx="1287">
                  <c:v>-1.5205624563385442E-2</c:v>
                </c:pt>
                <c:pt idx="1288">
                  <c:v>-1.4914401549904649E-2</c:v>
                </c:pt>
                <c:pt idx="1289">
                  <c:v>3.1497836503355221E-4</c:v>
                </c:pt>
                <c:pt idx="1290">
                  <c:v>-5.6322178876036843E-3</c:v>
                </c:pt>
                <c:pt idx="1291">
                  <c:v>-1.3086999136009077E-2</c:v>
                </c:pt>
                <c:pt idx="1292">
                  <c:v>-1.528128975722029E-2</c:v>
                </c:pt>
                <c:pt idx="1293">
                  <c:v>-2.8345413369511803E-2</c:v>
                </c:pt>
                <c:pt idx="1294">
                  <c:v>-2.5222464468152885E-2</c:v>
                </c:pt>
                <c:pt idx="1295">
                  <c:v>-2.6199953193159198E-2</c:v>
                </c:pt>
                <c:pt idx="1296">
                  <c:v>-4.3010383728112118E-2</c:v>
                </c:pt>
                <c:pt idx="1297">
                  <c:v>-3.4631783252653127E-2</c:v>
                </c:pt>
                <c:pt idx="1298">
                  <c:v>-2.2184858866816905E-2</c:v>
                </c:pt>
              </c:numCache>
            </c:numRef>
          </c:yVal>
          <c:smooth val="0"/>
          <c:extLst>
            <c:ext xmlns:c16="http://schemas.microsoft.com/office/drawing/2014/chart" uri="{C3380CC4-5D6E-409C-BE32-E72D297353CC}">
              <c16:uniqueId val="{00000002-9B29-4AA9-A3A3-D850668B1823}"/>
            </c:ext>
          </c:extLst>
        </c:ser>
        <c:ser>
          <c:idx val="3"/>
          <c:order val="3"/>
          <c:tx>
            <c:strRef>
              <c:f>'24.08.21 Eg Filtres +Lihgt  Abs'!$X$1</c:f>
              <c:strCache>
                <c:ptCount val="1"/>
                <c:pt idx="0">
                  <c:v>Abs ML</c:v>
                </c:pt>
              </c:strCache>
            </c:strRef>
          </c:tx>
          <c:spPr>
            <a:ln w="19050" cap="rnd">
              <a:solidFill>
                <a:schemeClr val="accent6"/>
              </a:solidFill>
              <a:round/>
            </a:ln>
            <a:effectLst/>
          </c:spPr>
          <c:marker>
            <c:symbol val="none"/>
          </c:marker>
          <c:xVal>
            <c:numRef>
              <c:f>'24.08.21 Eg Filtres +Lihgt  Abs'!$T$2:$T$1300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Abs'!$X$2:$X$1300</c:f>
              <c:numCache>
                <c:formatCode>General</c:formatCode>
                <c:ptCount val="1299"/>
                <c:pt idx="0">
                  <c:v>0.10991746490386756</c:v>
                </c:pt>
                <c:pt idx="1">
                  <c:v>-0.32316466146244327</c:v>
                </c:pt>
                <c:pt idx="2">
                  <c:v>-0.23489318392437278</c:v>
                </c:pt>
                <c:pt idx="3">
                  <c:v>-0.27537625401142007</c:v>
                </c:pt>
                <c:pt idx="4">
                  <c:v>-1.3903364736733477</c:v>
                </c:pt>
                <c:pt idx="5">
                  <c:v>-1.2132318186048956</c:v>
                </c:pt>
                <c:pt idx="6">
                  <c:v>-0.89068485514372298</c:v>
                </c:pt>
                <c:pt idx="7">
                  <c:v>-0.20551775141942547</c:v>
                </c:pt>
                <c:pt idx="8">
                  <c:v>-0.74229457279639977</c:v>
                </c:pt>
                <c:pt idx="9">
                  <c:v>0.32136736312609526</c:v>
                </c:pt>
                <c:pt idx="10">
                  <c:v>-0.43312987895931709</c:v>
                </c:pt>
                <c:pt idx="11">
                  <c:v>-0.48191992739987122</c:v>
                </c:pt>
                <c:pt idx="12">
                  <c:v>-1.2476733763106669</c:v>
                </c:pt>
                <c:pt idx="13">
                  <c:v>-1.7090081422217904</c:v>
                </c:pt>
                <c:pt idx="14">
                  <c:v>-1.8881587733249157</c:v>
                </c:pt>
                <c:pt idx="15">
                  <c:v>-1.1739996742301917</c:v>
                </c:pt>
                <c:pt idx="16">
                  <c:v>-3.514474498901285</c:v>
                </c:pt>
                <c:pt idx="17">
                  <c:v>-2.371534396030869</c:v>
                </c:pt>
                <c:pt idx="18">
                  <c:v>-1.2388621629496532</c:v>
                </c:pt>
                <c:pt idx="19">
                  <c:v>-0.93705398875790624</c:v>
                </c:pt>
                <c:pt idx="20">
                  <c:v>-0.18773092223206941</c:v>
                </c:pt>
                <c:pt idx="21">
                  <c:v>1.0587518767174915E-3</c:v>
                </c:pt>
                <c:pt idx="22">
                  <c:v>-1.3717235853294237E-2</c:v>
                </c:pt>
                <c:pt idx="23">
                  <c:v>0.30734155649172223</c:v>
                </c:pt>
                <c:pt idx="24">
                  <c:v>0.22652079868235223</c:v>
                </c:pt>
                <c:pt idx="25">
                  <c:v>0.18066869817528444</c:v>
                </c:pt>
                <c:pt idx="26">
                  <c:v>0.31968084675869163</c:v>
                </c:pt>
                <c:pt idx="27">
                  <c:v>0.21886571404290456</c:v>
                </c:pt>
                <c:pt idx="28">
                  <c:v>0.24561323637128862</c:v>
                </c:pt>
                <c:pt idx="29">
                  <c:v>0.39419259672935203</c:v>
                </c:pt>
                <c:pt idx="30">
                  <c:v>0.26436321107860167</c:v>
                </c:pt>
                <c:pt idx="31">
                  <c:v>0.33003061426831293</c:v>
                </c:pt>
                <c:pt idx="32">
                  <c:v>0.63207031771661681</c:v>
                </c:pt>
                <c:pt idx="33">
                  <c:v>0.62135785307579328</c:v>
                </c:pt>
                <c:pt idx="34">
                  <c:v>0.47144101543056244</c:v>
                </c:pt>
                <c:pt idx="35">
                  <c:v>0.21018222875110781</c:v>
                </c:pt>
                <c:pt idx="36">
                  <c:v>0.16539950304928636</c:v>
                </c:pt>
                <c:pt idx="37">
                  <c:v>0.2182339027223025</c:v>
                </c:pt>
                <c:pt idx="38">
                  <c:v>0.20643132327291427</c:v>
                </c:pt>
                <c:pt idx="39">
                  <c:v>5.9623968564225277E-2</c:v>
                </c:pt>
                <c:pt idx="40">
                  <c:v>6.1749565977492491E-3</c:v>
                </c:pt>
                <c:pt idx="41">
                  <c:v>-2.8176053288655025E-3</c:v>
                </c:pt>
                <c:pt idx="42">
                  <c:v>0.15673169922341332</c:v>
                </c:pt>
                <c:pt idx="43">
                  <c:v>-1.6487796784388924E-2</c:v>
                </c:pt>
                <c:pt idx="44">
                  <c:v>8.573462103461256E-2</c:v>
                </c:pt>
                <c:pt idx="45">
                  <c:v>7.6164879991258871E-2</c:v>
                </c:pt>
                <c:pt idx="46">
                  <c:v>6.0037756923114305E-2</c:v>
                </c:pt>
                <c:pt idx="47">
                  <c:v>0.15225438777533618</c:v>
                </c:pt>
                <c:pt idx="48">
                  <c:v>0.24068015070394611</c:v>
                </c:pt>
                <c:pt idx="49">
                  <c:v>0.22419033050459922</c:v>
                </c:pt>
                <c:pt idx="50">
                  <c:v>0.38584145734438935</c:v>
                </c:pt>
                <c:pt idx="51">
                  <c:v>0.37074627590477</c:v>
                </c:pt>
                <c:pt idx="52">
                  <c:v>0.42980217071956683</c:v>
                </c:pt>
                <c:pt idx="53">
                  <c:v>0.45501493280238936</c:v>
                </c:pt>
                <c:pt idx="54">
                  <c:v>0.41754482875839216</c:v>
                </c:pt>
                <c:pt idx="55">
                  <c:v>0.4334974322864184</c:v>
                </c:pt>
                <c:pt idx="56">
                  <c:v>0.5756585203980461</c:v>
                </c:pt>
                <c:pt idx="57">
                  <c:v>0.59082452136119168</c:v>
                </c:pt>
                <c:pt idx="58">
                  <c:v>0.47936319084445206</c:v>
                </c:pt>
                <c:pt idx="59">
                  <c:v>0.48752918776076759</c:v>
                </c:pt>
                <c:pt idx="60">
                  <c:v>0.30041793635955272</c:v>
                </c:pt>
                <c:pt idx="61">
                  <c:v>0.24162356792806361</c:v>
                </c:pt>
                <c:pt idx="62">
                  <c:v>0.19787126629354904</c:v>
                </c:pt>
                <c:pt idx="63">
                  <c:v>0.11929093469630575</c:v>
                </c:pt>
                <c:pt idx="64">
                  <c:v>0.11531492430404648</c:v>
                </c:pt>
                <c:pt idx="65">
                  <c:v>0.14997349326405171</c:v>
                </c:pt>
                <c:pt idx="66">
                  <c:v>9.8905534849275917E-2</c:v>
                </c:pt>
                <c:pt idx="67">
                  <c:v>0.32643551174187707</c:v>
                </c:pt>
                <c:pt idx="68">
                  <c:v>0.3663524303237059</c:v>
                </c:pt>
                <c:pt idx="69">
                  <c:v>0.40141264715285291</c:v>
                </c:pt>
                <c:pt idx="70">
                  <c:v>0.50376254011420163</c:v>
                </c:pt>
                <c:pt idx="71">
                  <c:v>0.54355299526116219</c:v>
                </c:pt>
                <c:pt idx="72">
                  <c:v>0.53838013492130943</c:v>
                </c:pt>
                <c:pt idx="73">
                  <c:v>0.36816793939467529</c:v>
                </c:pt>
                <c:pt idx="74">
                  <c:v>0.35227553246164617</c:v>
                </c:pt>
                <c:pt idx="75">
                  <c:v>0.38004842031994235</c:v>
                </c:pt>
                <c:pt idx="76">
                  <c:v>0.40453072960296554</c:v>
                </c:pt>
                <c:pt idx="77">
                  <c:v>0.30197242490095388</c:v>
                </c:pt>
                <c:pt idx="78">
                  <c:v>0.19297966063284336</c:v>
                </c:pt>
                <c:pt idx="79">
                  <c:v>0.23313736559466147</c:v>
                </c:pt>
                <c:pt idx="80">
                  <c:v>0.44712563788156545</c:v>
                </c:pt>
                <c:pt idx="81">
                  <c:v>0.24209451775951307</c:v>
                </c:pt>
                <c:pt idx="82">
                  <c:v>0.20940068472362175</c:v>
                </c:pt>
                <c:pt idx="83">
                  <c:v>0.16033641297089926</c:v>
                </c:pt>
                <c:pt idx="84">
                  <c:v>0.22727350904668833</c:v>
                </c:pt>
                <c:pt idx="85">
                  <c:v>0.29687847774445891</c:v>
                </c:pt>
                <c:pt idx="86">
                  <c:v>0.32512180958046522</c:v>
                </c:pt>
                <c:pt idx="87">
                  <c:v>0.37537635518216805</c:v>
                </c:pt>
                <c:pt idx="88">
                  <c:v>0.28717013277648962</c:v>
                </c:pt>
                <c:pt idx="89">
                  <c:v>0.3066965929738939</c:v>
                </c:pt>
                <c:pt idx="90">
                  <c:v>0.36948113570234764</c:v>
                </c:pt>
                <c:pt idx="91">
                  <c:v>0.42099778638403618</c:v>
                </c:pt>
                <c:pt idx="92">
                  <c:v>0.53321385068006988</c:v>
                </c:pt>
                <c:pt idx="93">
                  <c:v>0.47001855471516396</c:v>
                </c:pt>
                <c:pt idx="94">
                  <c:v>0.29019867911471547</c:v>
                </c:pt>
                <c:pt idx="95">
                  <c:v>0.52266376508961698</c:v>
                </c:pt>
                <c:pt idx="96">
                  <c:v>0.44370303148028989</c:v>
                </c:pt>
                <c:pt idx="97">
                  <c:v>0.44560554739444863</c:v>
                </c:pt>
                <c:pt idx="98">
                  <c:v>0.2083732957787518</c:v>
                </c:pt>
                <c:pt idx="99">
                  <c:v>0.13965003014888294</c:v>
                </c:pt>
                <c:pt idx="100">
                  <c:v>0.19155163552631052</c:v>
                </c:pt>
                <c:pt idx="101">
                  <c:v>0.26426052276948864</c:v>
                </c:pt>
                <c:pt idx="102">
                  <c:v>0.26068363097767366</c:v>
                </c:pt>
                <c:pt idx="103">
                  <c:v>0.16674456814254562</c:v>
                </c:pt>
                <c:pt idx="104">
                  <c:v>0.16678705985666134</c:v>
                </c:pt>
                <c:pt idx="105">
                  <c:v>0.33422920030594033</c:v>
                </c:pt>
                <c:pt idx="106">
                  <c:v>0.12359423245800404</c:v>
                </c:pt>
                <c:pt idx="107">
                  <c:v>0.18563517018943218</c:v>
                </c:pt>
                <c:pt idx="108">
                  <c:v>0.13932324863318327</c:v>
                </c:pt>
                <c:pt idx="109">
                  <c:v>0.1143001817026633</c:v>
                </c:pt>
                <c:pt idx="110">
                  <c:v>0.1606986042483621</c:v>
                </c:pt>
                <c:pt idx="111">
                  <c:v>0.15111722856900048</c:v>
                </c:pt>
                <c:pt idx="112">
                  <c:v>0.22413721586195456</c:v>
                </c:pt>
                <c:pt idx="113">
                  <c:v>0.34624727344834427</c:v>
                </c:pt>
                <c:pt idx="114">
                  <c:v>0.32591498824395909</c:v>
                </c:pt>
                <c:pt idx="115">
                  <c:v>0.41059945691542532</c:v>
                </c:pt>
                <c:pt idx="116">
                  <c:v>0.47739997248155663</c:v>
                </c:pt>
                <c:pt idx="117">
                  <c:v>0.59037329982558151</c:v>
                </c:pt>
                <c:pt idx="118">
                  <c:v>0.65046012456142477</c:v>
                </c:pt>
                <c:pt idx="119">
                  <c:v>0.58334294455438318</c:v>
                </c:pt>
                <c:pt idx="120">
                  <c:v>0.62822380588166249</c:v>
                </c:pt>
                <c:pt idx="121">
                  <c:v>0.56725983076157283</c:v>
                </c:pt>
                <c:pt idx="122">
                  <c:v>0.60354168437154754</c:v>
                </c:pt>
                <c:pt idx="123">
                  <c:v>0.52885592071450827</c:v>
                </c:pt>
                <c:pt idx="124">
                  <c:v>0.54504880476878437</c:v>
                </c:pt>
                <c:pt idx="125">
                  <c:v>0.55482948682149835</c:v>
                </c:pt>
                <c:pt idx="126">
                  <c:v>0.61056546354413277</c:v>
                </c:pt>
                <c:pt idx="127">
                  <c:v>0.67525151047926624</c:v>
                </c:pt>
                <c:pt idx="128">
                  <c:v>0.68383078990073132</c:v>
                </c:pt>
                <c:pt idx="129">
                  <c:v>0.65856137219908795</c:v>
                </c:pt>
                <c:pt idx="130">
                  <c:v>0.66044871250106219</c:v>
                </c:pt>
                <c:pt idx="131">
                  <c:v>0.72599066396338441</c:v>
                </c:pt>
                <c:pt idx="132">
                  <c:v>0.6589994415374717</c:v>
                </c:pt>
                <c:pt idx="133">
                  <c:v>0.48566106990089319</c:v>
                </c:pt>
                <c:pt idx="134">
                  <c:v>0.41141337558223762</c:v>
                </c:pt>
                <c:pt idx="135">
                  <c:v>0.34906589048468889</c:v>
                </c:pt>
                <c:pt idx="136">
                  <c:v>0.27687297405577355</c:v>
                </c:pt>
                <c:pt idx="137">
                  <c:v>0.29747336174207933</c:v>
                </c:pt>
                <c:pt idx="138">
                  <c:v>0.24050461945634891</c:v>
                </c:pt>
                <c:pt idx="139">
                  <c:v>0.25930568539134868</c:v>
                </c:pt>
                <c:pt idx="140">
                  <c:v>0.33150366035765894</c:v>
                </c:pt>
                <c:pt idx="141">
                  <c:v>0.40222555411218625</c:v>
                </c:pt>
                <c:pt idx="142">
                  <c:v>0.46771388507812411</c:v>
                </c:pt>
                <c:pt idx="143">
                  <c:v>0.44725817156130748</c:v>
                </c:pt>
                <c:pt idx="144">
                  <c:v>0.51752732621900632</c:v>
                </c:pt>
                <c:pt idx="145">
                  <c:v>0.54096909435993323</c:v>
                </c:pt>
                <c:pt idx="146">
                  <c:v>0.53051158000380416</c:v>
                </c:pt>
                <c:pt idx="147">
                  <c:v>0.55160922191601214</c:v>
                </c:pt>
                <c:pt idx="148">
                  <c:v>0.49892151982744332</c:v>
                </c:pt>
                <c:pt idx="149">
                  <c:v>0.49570681931309118</c:v>
                </c:pt>
                <c:pt idx="150">
                  <c:v>0.54522079504020515</c:v>
                </c:pt>
                <c:pt idx="151">
                  <c:v>0.49412855564593466</c:v>
                </c:pt>
                <c:pt idx="152">
                  <c:v>0.33392417050103806</c:v>
                </c:pt>
                <c:pt idx="153">
                  <c:v>0.29232528823546083</c:v>
                </c:pt>
                <c:pt idx="154">
                  <c:v>0.32054484494571178</c:v>
                </c:pt>
                <c:pt idx="155">
                  <c:v>0.28563739594588589</c:v>
                </c:pt>
                <c:pt idx="156">
                  <c:v>0.30146252433156484</c:v>
                </c:pt>
                <c:pt idx="157">
                  <c:v>0.43480658176417503</c:v>
                </c:pt>
                <c:pt idx="158">
                  <c:v>0.49704277903903982</c:v>
                </c:pt>
                <c:pt idx="159">
                  <c:v>0.56541801729615104</c:v>
                </c:pt>
                <c:pt idx="160">
                  <c:v>0.66512937715240761</c:v>
                </c:pt>
                <c:pt idx="161">
                  <c:v>0.68714210847932278</c:v>
                </c:pt>
                <c:pt idx="162">
                  <c:v>0.78426906158061094</c:v>
                </c:pt>
                <c:pt idx="163">
                  <c:v>0.82908365606801926</c:v>
                </c:pt>
                <c:pt idx="164">
                  <c:v>0.8083294888449134</c:v>
                </c:pt>
                <c:pt idx="165">
                  <c:v>0.83678224412906144</c:v>
                </c:pt>
                <c:pt idx="166">
                  <c:v>0.94116061058569755</c:v>
                </c:pt>
                <c:pt idx="167">
                  <c:v>0.85747317963473302</c:v>
                </c:pt>
                <c:pt idx="168">
                  <c:v>0.76963623045886997</c:v>
                </c:pt>
                <c:pt idx="169">
                  <c:v>0.74920682133650596</c:v>
                </c:pt>
                <c:pt idx="170">
                  <c:v>0.71086968398305184</c:v>
                </c:pt>
                <c:pt idx="171">
                  <c:v>0.60362515023856056</c:v>
                </c:pt>
                <c:pt idx="172">
                  <c:v>0.56261002318833553</c:v>
                </c:pt>
                <c:pt idx="173">
                  <c:v>0.54076321188796761</c:v>
                </c:pt>
                <c:pt idx="174">
                  <c:v>0.56725730149287568</c:v>
                </c:pt>
                <c:pt idx="175">
                  <c:v>0.62188748194102139</c:v>
                </c:pt>
                <c:pt idx="176">
                  <c:v>0.56667961652239729</c:v>
                </c:pt>
                <c:pt idx="177">
                  <c:v>0.61276339804214386</c:v>
                </c:pt>
                <c:pt idx="178">
                  <c:v>0.67011861258483163</c:v>
                </c:pt>
                <c:pt idx="179">
                  <c:v>0.6725173710174136</c:v>
                </c:pt>
                <c:pt idx="180">
                  <c:v>0.69609875479043504</c:v>
                </c:pt>
                <c:pt idx="181">
                  <c:v>0.78214042904490777</c:v>
                </c:pt>
                <c:pt idx="182">
                  <c:v>0.79803688280785257</c:v>
                </c:pt>
                <c:pt idx="183">
                  <c:v>0.83920629524861701</c:v>
                </c:pt>
                <c:pt idx="184">
                  <c:v>0.86983422161249968</c:v>
                </c:pt>
                <c:pt idx="185">
                  <c:v>0.95428599756380827</c:v>
                </c:pt>
                <c:pt idx="186">
                  <c:v>0.98900071628889497</c:v>
                </c:pt>
                <c:pt idx="187">
                  <c:v>0.94643008898978986</c:v>
                </c:pt>
                <c:pt idx="188">
                  <c:v>0.90291402105160923</c:v>
                </c:pt>
                <c:pt idx="189">
                  <c:v>0.86949985229070814</c:v>
                </c:pt>
                <c:pt idx="190">
                  <c:v>0.94174638921600751</c:v>
                </c:pt>
                <c:pt idx="191">
                  <c:v>0.93094236504833949</c:v>
                </c:pt>
                <c:pt idx="192">
                  <c:v>0.8917948500042493</c:v>
                </c:pt>
                <c:pt idx="193">
                  <c:v>0.89508289931082485</c:v>
                </c:pt>
                <c:pt idx="194">
                  <c:v>0.9144869429032767</c:v>
                </c:pt>
                <c:pt idx="195">
                  <c:v>0.94402880128851074</c:v>
                </c:pt>
                <c:pt idx="196">
                  <c:v>1.0320256002460471</c:v>
                </c:pt>
                <c:pt idx="197">
                  <c:v>1.0097103683829274</c:v>
                </c:pt>
                <c:pt idx="198">
                  <c:v>1.0306957107649724</c:v>
                </c:pt>
                <c:pt idx="199">
                  <c:v>1.0330388252862122</c:v>
                </c:pt>
                <c:pt idx="200">
                  <c:v>1.0696965282246154</c:v>
                </c:pt>
                <c:pt idx="201">
                  <c:v>1.1391805978786516</c:v>
                </c:pt>
                <c:pt idx="202">
                  <c:v>1.1751397168028426</c:v>
                </c:pt>
                <c:pt idx="203">
                  <c:v>1.1492111716786655</c:v>
                </c:pt>
                <c:pt idx="204">
                  <c:v>1.1889829102372655</c:v>
                </c:pt>
                <c:pt idx="205">
                  <c:v>1.2255278077917664</c:v>
                </c:pt>
                <c:pt idx="206">
                  <c:v>1.2559867790066652</c:v>
                </c:pt>
                <c:pt idx="207">
                  <c:v>1.269927096359067</c:v>
                </c:pt>
                <c:pt idx="208">
                  <c:v>1.2706909355056717</c:v>
                </c:pt>
                <c:pt idx="209">
                  <c:v>1.2545339670668982</c:v>
                </c:pt>
                <c:pt idx="210">
                  <c:v>1.2986767877882859</c:v>
                </c:pt>
                <c:pt idx="211">
                  <c:v>1.3270278664708002</c:v>
                </c:pt>
                <c:pt idx="212">
                  <c:v>1.334641471103611</c:v>
                </c:pt>
                <c:pt idx="213">
                  <c:v>1.3470677682137697</c:v>
                </c:pt>
                <c:pt idx="214">
                  <c:v>1.3559470189027423</c:v>
                </c:pt>
                <c:pt idx="215">
                  <c:v>1.3609964509301637</c:v>
                </c:pt>
                <c:pt idx="216">
                  <c:v>1.3744723945497292</c:v>
                </c:pt>
                <c:pt idx="217">
                  <c:v>1.3768423193191615</c:v>
                </c:pt>
                <c:pt idx="218">
                  <c:v>1.3745867174948505</c:v>
                </c:pt>
                <c:pt idx="219">
                  <c:v>1.3807384048205837</c:v>
                </c:pt>
                <c:pt idx="220">
                  <c:v>1.3894937213433856</c:v>
                </c:pt>
                <c:pt idx="221">
                  <c:v>1.3936184527350499</c:v>
                </c:pt>
                <c:pt idx="222">
                  <c:v>1.4023459473021809</c:v>
                </c:pt>
                <c:pt idx="223">
                  <c:v>1.4146988956201159</c:v>
                </c:pt>
                <c:pt idx="224">
                  <c:v>1.4219614377577323</c:v>
                </c:pt>
                <c:pt idx="225">
                  <c:v>1.4302488395715216</c:v>
                </c:pt>
                <c:pt idx="226">
                  <c:v>1.4387274540988315</c:v>
                </c:pt>
                <c:pt idx="227">
                  <c:v>1.443150639196785</c:v>
                </c:pt>
                <c:pt idx="228">
                  <c:v>1.4497889578198919</c:v>
                </c:pt>
                <c:pt idx="229">
                  <c:v>1.4584567616457647</c:v>
                </c:pt>
                <c:pt idx="230">
                  <c:v>1.4594664457097533</c:v>
                </c:pt>
                <c:pt idx="231">
                  <c:v>1.4661002116492046</c:v>
                </c:pt>
                <c:pt idx="232">
                  <c:v>1.4726257248884087</c:v>
                </c:pt>
                <c:pt idx="233">
                  <c:v>1.478730367816371</c:v>
                </c:pt>
                <c:pt idx="234">
                  <c:v>1.4878266297595777</c:v>
                </c:pt>
                <c:pt idx="235">
                  <c:v>1.4965622179865403</c:v>
                </c:pt>
                <c:pt idx="236">
                  <c:v>1.5041070265107828</c:v>
                </c:pt>
                <c:pt idx="237">
                  <c:v>1.5139726919917282</c:v>
                </c:pt>
                <c:pt idx="238">
                  <c:v>1.5182522146276713</c:v>
                </c:pt>
                <c:pt idx="239">
                  <c:v>1.5238100296632633</c:v>
                </c:pt>
                <c:pt idx="240">
                  <c:v>1.5298792628294624</c:v>
                </c:pt>
                <c:pt idx="241">
                  <c:v>1.5349312241255813</c:v>
                </c:pt>
                <c:pt idx="242">
                  <c:v>1.5402841683966866</c:v>
                </c:pt>
                <c:pt idx="243">
                  <c:v>1.5426065429146079</c:v>
                </c:pt>
                <c:pt idx="244">
                  <c:v>1.5468430679826957</c:v>
                </c:pt>
                <c:pt idx="245">
                  <c:v>1.553271457303921</c:v>
                </c:pt>
                <c:pt idx="246">
                  <c:v>1.5576850311808246</c:v>
                </c:pt>
                <c:pt idx="247">
                  <c:v>1.5606670389750188</c:v>
                </c:pt>
                <c:pt idx="248">
                  <c:v>1.5626155875794696</c:v>
                </c:pt>
                <c:pt idx="249">
                  <c:v>1.565496930479509</c:v>
                </c:pt>
                <c:pt idx="250">
                  <c:v>1.5677940123104563</c:v>
                </c:pt>
                <c:pt idx="251">
                  <c:v>1.5695897930855862</c:v>
                </c:pt>
                <c:pt idx="252">
                  <c:v>1.5702964707596303</c:v>
                </c:pt>
                <c:pt idx="253">
                  <c:v>1.5703693136981145</c:v>
                </c:pt>
                <c:pt idx="254">
                  <c:v>1.5704947654255039</c:v>
                </c:pt>
                <c:pt idx="255">
                  <c:v>1.5707046947273851</c:v>
                </c:pt>
                <c:pt idx="256">
                  <c:v>1.5697369965237729</c:v>
                </c:pt>
                <c:pt idx="257">
                  <c:v>1.5672997932069912</c:v>
                </c:pt>
                <c:pt idx="258">
                  <c:v>1.5651317040796091</c:v>
                </c:pt>
                <c:pt idx="259">
                  <c:v>1.5613494356695681</c:v>
                </c:pt>
                <c:pt idx="260">
                  <c:v>1.5580998312471923</c:v>
                </c:pt>
                <c:pt idx="261">
                  <c:v>1.5542568603884148</c:v>
                </c:pt>
                <c:pt idx="262">
                  <c:v>1.5496586498966036</c:v>
                </c:pt>
                <c:pt idx="263">
                  <c:v>1.5449208237726977</c:v>
                </c:pt>
                <c:pt idx="264">
                  <c:v>1.539999372741363</c:v>
                </c:pt>
                <c:pt idx="265">
                  <c:v>1.5338704488339059</c:v>
                </c:pt>
                <c:pt idx="266">
                  <c:v>1.5279276791025749</c:v>
                </c:pt>
                <c:pt idx="267">
                  <c:v>1.5212544565714445</c:v>
                </c:pt>
                <c:pt idx="268">
                  <c:v>1.5142296656913807</c:v>
                </c:pt>
                <c:pt idx="269">
                  <c:v>1.5063514995528251</c:v>
                </c:pt>
                <c:pt idx="270">
                  <c:v>1.4973837244594448</c:v>
                </c:pt>
                <c:pt idx="271">
                  <c:v>1.4885191435289165</c:v>
                </c:pt>
                <c:pt idx="272">
                  <c:v>1.479601447955744</c:v>
                </c:pt>
                <c:pt idx="273">
                  <c:v>1.4703989567272477</c:v>
                </c:pt>
                <c:pt idx="274">
                  <c:v>1.4604346497671048</c:v>
                </c:pt>
                <c:pt idx="275">
                  <c:v>1.4503069520491123</c:v>
                </c:pt>
                <c:pt idx="276">
                  <c:v>1.4408227002877296</c:v>
                </c:pt>
                <c:pt idx="277">
                  <c:v>1.4313521065773127</c:v>
                </c:pt>
                <c:pt idx="278">
                  <c:v>1.4223276758651111</c:v>
                </c:pt>
                <c:pt idx="279">
                  <c:v>1.4122288118102684</c:v>
                </c:pt>
                <c:pt idx="280">
                  <c:v>1.4023388653498283</c:v>
                </c:pt>
                <c:pt idx="281">
                  <c:v>1.3921398422545699</c:v>
                </c:pt>
                <c:pt idx="282">
                  <c:v>1.3821694650495533</c:v>
                </c:pt>
                <c:pt idx="283">
                  <c:v>1.3725137288704892</c:v>
                </c:pt>
                <c:pt idx="284">
                  <c:v>1.3627492341374385</c:v>
                </c:pt>
                <c:pt idx="285">
                  <c:v>1.353335801899582</c:v>
                </c:pt>
                <c:pt idx="286">
                  <c:v>1.3448662927395825</c:v>
                </c:pt>
                <c:pt idx="287">
                  <c:v>1.3370538875871585</c:v>
                </c:pt>
                <c:pt idx="288">
                  <c:v>1.330624992412194</c:v>
                </c:pt>
                <c:pt idx="289">
                  <c:v>1.3232698790402539</c:v>
                </c:pt>
                <c:pt idx="290">
                  <c:v>1.3160857442322555</c:v>
                </c:pt>
                <c:pt idx="291">
                  <c:v>1.3101212227901273</c:v>
                </c:pt>
                <c:pt idx="292">
                  <c:v>1.3038122149514177</c:v>
                </c:pt>
                <c:pt idx="293">
                  <c:v>1.297970110114242</c:v>
                </c:pt>
                <c:pt idx="294">
                  <c:v>1.2912033046413089</c:v>
                </c:pt>
                <c:pt idx="295">
                  <c:v>1.2851790924579229</c:v>
                </c:pt>
                <c:pt idx="296">
                  <c:v>1.2805434487893907</c:v>
                </c:pt>
                <c:pt idx="297">
                  <c:v>1.2766792320735552</c:v>
                </c:pt>
                <c:pt idx="298">
                  <c:v>1.2698137851214251</c:v>
                </c:pt>
                <c:pt idx="299">
                  <c:v>1.2656076112777057</c:v>
                </c:pt>
                <c:pt idx="300">
                  <c:v>1.2618268604288831</c:v>
                </c:pt>
                <c:pt idx="301">
                  <c:v>1.2592009736672778</c:v>
                </c:pt>
                <c:pt idx="302">
                  <c:v>1.2553878481791287</c:v>
                </c:pt>
                <c:pt idx="303">
                  <c:v>1.2508882791665148</c:v>
                </c:pt>
                <c:pt idx="304">
                  <c:v>1.2461696754847089</c:v>
                </c:pt>
                <c:pt idx="305">
                  <c:v>1.2435306365258774</c:v>
                </c:pt>
                <c:pt idx="306">
                  <c:v>1.2405334531194987</c:v>
                </c:pt>
                <c:pt idx="307">
                  <c:v>1.2365195036967791</c:v>
                </c:pt>
                <c:pt idx="308">
                  <c:v>1.2313855940948657</c:v>
                </c:pt>
                <c:pt idx="309">
                  <c:v>1.22712782316972</c:v>
                </c:pt>
                <c:pt idx="310">
                  <c:v>1.2231715410733002</c:v>
                </c:pt>
                <c:pt idx="311">
                  <c:v>1.2188626789204675</c:v>
                </c:pt>
                <c:pt idx="312">
                  <c:v>1.2152498715131501</c:v>
                </c:pt>
                <c:pt idx="313">
                  <c:v>1.2090905963813245</c:v>
                </c:pt>
                <c:pt idx="314">
                  <c:v>1.2041914029145269</c:v>
                </c:pt>
                <c:pt idx="315">
                  <c:v>1.2002937998518859</c:v>
                </c:pt>
                <c:pt idx="316">
                  <c:v>1.1946798350512127</c:v>
                </c:pt>
                <c:pt idx="317">
                  <c:v>1.189850449400462</c:v>
                </c:pt>
                <c:pt idx="318">
                  <c:v>1.1866903810899732</c:v>
                </c:pt>
                <c:pt idx="319">
                  <c:v>1.1815782231988572</c:v>
                </c:pt>
                <c:pt idx="320">
                  <c:v>1.1772132112809433</c:v>
                </c:pt>
                <c:pt idx="321">
                  <c:v>1.1732584467457419</c:v>
                </c:pt>
                <c:pt idx="322">
                  <c:v>1.1679960502940021</c:v>
                </c:pt>
                <c:pt idx="323">
                  <c:v>1.1657455070070859</c:v>
                </c:pt>
                <c:pt idx="324">
                  <c:v>1.1622713035243843</c:v>
                </c:pt>
                <c:pt idx="325">
                  <c:v>1.1579381603920567</c:v>
                </c:pt>
                <c:pt idx="326">
                  <c:v>1.1559830356889931</c:v>
                </c:pt>
                <c:pt idx="327">
                  <c:v>1.1551670936072227</c:v>
                </c:pt>
                <c:pt idx="328">
                  <c:v>1.1547017081669075</c:v>
                </c:pt>
                <c:pt idx="329">
                  <c:v>1.1536298040929638</c:v>
                </c:pt>
                <c:pt idx="330">
                  <c:v>1.1515628857134763</c:v>
                </c:pt>
                <c:pt idx="331">
                  <c:v>1.1501055210900539</c:v>
                </c:pt>
                <c:pt idx="332">
                  <c:v>1.1476349314264669</c:v>
                </c:pt>
                <c:pt idx="333">
                  <c:v>1.1450985807767484</c:v>
                </c:pt>
                <c:pt idx="334">
                  <c:v>1.1412712913838943</c:v>
                </c:pt>
                <c:pt idx="335">
                  <c:v>1.1368344482349753</c:v>
                </c:pt>
                <c:pt idx="336">
                  <c:v>1.1344857693226011</c:v>
                </c:pt>
                <c:pt idx="337">
                  <c:v>1.1330375100664893</c:v>
                </c:pt>
                <c:pt idx="338">
                  <c:v>1.1316474239904171</c:v>
                </c:pt>
                <c:pt idx="339">
                  <c:v>1.1310439404792254</c:v>
                </c:pt>
                <c:pt idx="340">
                  <c:v>1.129025078204988</c:v>
                </c:pt>
                <c:pt idx="341">
                  <c:v>1.1286375942405518</c:v>
                </c:pt>
                <c:pt idx="342">
                  <c:v>1.1281373048922125</c:v>
                </c:pt>
                <c:pt idx="343">
                  <c:v>1.1270031808083136</c:v>
                </c:pt>
                <c:pt idx="344">
                  <c:v>1.1242811818362086</c:v>
                </c:pt>
                <c:pt idx="345">
                  <c:v>1.1213027150181905</c:v>
                </c:pt>
                <c:pt idx="346">
                  <c:v>1.1186191609302854</c:v>
                </c:pt>
                <c:pt idx="347">
                  <c:v>1.1179246237459886</c:v>
                </c:pt>
                <c:pt idx="348">
                  <c:v>1.1154130599295042</c:v>
                </c:pt>
                <c:pt idx="349">
                  <c:v>1.1130825917517513</c:v>
                </c:pt>
                <c:pt idx="350">
                  <c:v>1.1127214121817675</c:v>
                </c:pt>
                <c:pt idx="351">
                  <c:v>1.1125929253319413</c:v>
                </c:pt>
                <c:pt idx="352">
                  <c:v>1.1110763758210005</c:v>
                </c:pt>
                <c:pt idx="353">
                  <c:v>1.1115326558940055</c:v>
                </c:pt>
                <c:pt idx="354">
                  <c:v>1.1104425410854406</c:v>
                </c:pt>
                <c:pt idx="355">
                  <c:v>1.1083386953829719</c:v>
                </c:pt>
                <c:pt idx="356">
                  <c:v>1.1067624551307733</c:v>
                </c:pt>
                <c:pt idx="357">
                  <c:v>1.1056404715366217</c:v>
                </c:pt>
                <c:pt idx="358">
                  <c:v>1.1025471759197434</c:v>
                </c:pt>
                <c:pt idx="359">
                  <c:v>1.1019280109426282</c:v>
                </c:pt>
                <c:pt idx="360">
                  <c:v>1.0988473616692365</c:v>
                </c:pt>
                <c:pt idx="361">
                  <c:v>1.0950028732492401</c:v>
                </c:pt>
                <c:pt idx="362">
                  <c:v>1.0960363324389837</c:v>
                </c:pt>
                <c:pt idx="363">
                  <c:v>1.0948283537091219</c:v>
                </c:pt>
                <c:pt idx="364">
                  <c:v>1.0926617821429583</c:v>
                </c:pt>
                <c:pt idx="365">
                  <c:v>1.0915494097698568</c:v>
                </c:pt>
                <c:pt idx="366">
                  <c:v>1.0911730545876885</c:v>
                </c:pt>
                <c:pt idx="367">
                  <c:v>1.0896514465393532</c:v>
                </c:pt>
                <c:pt idx="368">
                  <c:v>1.090608015960697</c:v>
                </c:pt>
                <c:pt idx="369">
                  <c:v>1.0898062377836319</c:v>
                </c:pt>
                <c:pt idx="370">
                  <c:v>1.0897854977803139</c:v>
                </c:pt>
                <c:pt idx="371">
                  <c:v>1.0896195777537667</c:v>
                </c:pt>
                <c:pt idx="372">
                  <c:v>1.0903490188460869</c:v>
                </c:pt>
                <c:pt idx="373">
                  <c:v>1.0894915967576799</c:v>
                </c:pt>
                <c:pt idx="374">
                  <c:v>1.0886493502814569</c:v>
                </c:pt>
                <c:pt idx="375">
                  <c:v>1.0886802073595649</c:v>
                </c:pt>
                <c:pt idx="376">
                  <c:v>1.0877307198905737</c:v>
                </c:pt>
                <c:pt idx="377">
                  <c:v>1.0880939228755155</c:v>
                </c:pt>
                <c:pt idx="378">
                  <c:v>1.0881505784943364</c:v>
                </c:pt>
                <c:pt idx="379">
                  <c:v>1.087914850651742</c:v>
                </c:pt>
                <c:pt idx="380">
                  <c:v>1.0887894717672912</c:v>
                </c:pt>
                <c:pt idx="381">
                  <c:v>1.0911841833699569</c:v>
                </c:pt>
                <c:pt idx="382">
                  <c:v>1.0913167170496991</c:v>
                </c:pt>
                <c:pt idx="383">
                  <c:v>1.0931863524707919</c:v>
                </c:pt>
                <c:pt idx="384">
                  <c:v>1.0930710178181922</c:v>
                </c:pt>
                <c:pt idx="385">
                  <c:v>1.0932521134569235</c:v>
                </c:pt>
                <c:pt idx="386">
                  <c:v>1.0936886652340889</c:v>
                </c:pt>
                <c:pt idx="387">
                  <c:v>1.0933694715244815</c:v>
                </c:pt>
                <c:pt idx="388">
                  <c:v>1.0941145940827253</c:v>
                </c:pt>
                <c:pt idx="389">
                  <c:v>1.0948364473689534</c:v>
                </c:pt>
                <c:pt idx="390">
                  <c:v>1.0944449165746011</c:v>
                </c:pt>
                <c:pt idx="391">
                  <c:v>1.0948870327429008</c:v>
                </c:pt>
                <c:pt idx="392">
                  <c:v>1.0941580975043201</c:v>
                </c:pt>
                <c:pt idx="393">
                  <c:v>1.0943260409458251</c:v>
                </c:pt>
                <c:pt idx="394">
                  <c:v>1.0940766550522647</c:v>
                </c:pt>
                <c:pt idx="395">
                  <c:v>1.0927690231357265</c:v>
                </c:pt>
                <c:pt idx="396">
                  <c:v>1.0917158356501435</c:v>
                </c:pt>
                <c:pt idx="397">
                  <c:v>1.0894399996762536</c:v>
                </c:pt>
                <c:pt idx="398">
                  <c:v>1.0877175676933473</c:v>
                </c:pt>
                <c:pt idx="399">
                  <c:v>1.0866395933745301</c:v>
                </c:pt>
                <c:pt idx="400">
                  <c:v>1.0845650871889505</c:v>
                </c:pt>
                <c:pt idx="401">
                  <c:v>1.082388904401737</c:v>
                </c:pt>
                <c:pt idx="402">
                  <c:v>1.0790694921633139</c:v>
                </c:pt>
                <c:pt idx="403">
                  <c:v>1.0752497905765519</c:v>
                </c:pt>
                <c:pt idx="404">
                  <c:v>1.0728950414193041</c:v>
                </c:pt>
                <c:pt idx="405">
                  <c:v>1.0689185251733053</c:v>
                </c:pt>
                <c:pt idx="406">
                  <c:v>1.0651165284674251</c:v>
                </c:pt>
                <c:pt idx="407">
                  <c:v>1.0605385521251929</c:v>
                </c:pt>
                <c:pt idx="408">
                  <c:v>1.0550055239228351</c:v>
                </c:pt>
                <c:pt idx="409">
                  <c:v>1.0498918484705007</c:v>
                </c:pt>
                <c:pt idx="410">
                  <c:v>1.0449354935311423</c:v>
                </c:pt>
                <c:pt idx="411">
                  <c:v>1.0386907291173459</c:v>
                </c:pt>
                <c:pt idx="412">
                  <c:v>1.031982602678192</c:v>
                </c:pt>
                <c:pt idx="413">
                  <c:v>1.0245156956298282</c:v>
                </c:pt>
                <c:pt idx="414">
                  <c:v>1.0174747174301011</c:v>
                </c:pt>
                <c:pt idx="415">
                  <c:v>1.0108733261299758</c:v>
                </c:pt>
                <c:pt idx="416">
                  <c:v>1.0038308303690304</c:v>
                </c:pt>
                <c:pt idx="417">
                  <c:v>0.99659762774830329</c:v>
                </c:pt>
                <c:pt idx="418">
                  <c:v>0.98776238633466473</c:v>
                </c:pt>
                <c:pt idx="419">
                  <c:v>0.9800101777772382</c:v>
                </c:pt>
                <c:pt idx="420">
                  <c:v>0.97275370588449539</c:v>
                </c:pt>
                <c:pt idx="421">
                  <c:v>0.96429077282310904</c:v>
                </c:pt>
                <c:pt idx="422">
                  <c:v>0.95571250510912276</c:v>
                </c:pt>
                <c:pt idx="423">
                  <c:v>0.94679025685229479</c:v>
                </c:pt>
                <c:pt idx="424">
                  <c:v>0.93681684452484137</c:v>
                </c:pt>
                <c:pt idx="425">
                  <c:v>0.9284555880650891</c:v>
                </c:pt>
                <c:pt idx="426">
                  <c:v>0.91887117726329082</c:v>
                </c:pt>
                <c:pt idx="427">
                  <c:v>0.90876624296357456</c:v>
                </c:pt>
                <c:pt idx="428">
                  <c:v>0.89828040079803473</c:v>
                </c:pt>
                <c:pt idx="429">
                  <c:v>0.88796199622026084</c:v>
                </c:pt>
                <c:pt idx="430">
                  <c:v>0.87773616287681033</c:v>
                </c:pt>
                <c:pt idx="431">
                  <c:v>0.86724273290517873</c:v>
                </c:pt>
                <c:pt idx="432">
                  <c:v>0.85663396828094707</c:v>
                </c:pt>
                <c:pt idx="433">
                  <c:v>0.84667370815072007</c:v>
                </c:pt>
                <c:pt idx="434">
                  <c:v>0.83634164552198031</c:v>
                </c:pt>
                <c:pt idx="435">
                  <c:v>0.82642134783717169</c:v>
                </c:pt>
                <c:pt idx="436">
                  <c:v>0.81578931394092435</c:v>
                </c:pt>
                <c:pt idx="437">
                  <c:v>0.80534748105071885</c:v>
                </c:pt>
                <c:pt idx="438">
                  <c:v>0.79471190617829512</c:v>
                </c:pt>
                <c:pt idx="439">
                  <c:v>0.78439097233182375</c:v>
                </c:pt>
                <c:pt idx="440">
                  <c:v>0.77383127552032127</c:v>
                </c:pt>
                <c:pt idx="441">
                  <c:v>0.76325033285176058</c:v>
                </c:pt>
                <c:pt idx="442">
                  <c:v>0.75243265063312659</c:v>
                </c:pt>
                <c:pt idx="443">
                  <c:v>0.7417328323357899</c:v>
                </c:pt>
                <c:pt idx="444">
                  <c:v>0.73125053114642646</c:v>
                </c:pt>
                <c:pt idx="445">
                  <c:v>0.72144657982169669</c:v>
                </c:pt>
                <c:pt idx="446">
                  <c:v>0.71132191722614091</c:v>
                </c:pt>
                <c:pt idx="447">
                  <c:v>0.70130146050091657</c:v>
                </c:pt>
                <c:pt idx="448">
                  <c:v>0.69138622135350269</c:v>
                </c:pt>
                <c:pt idx="449">
                  <c:v>0.68147098220608893</c:v>
                </c:pt>
                <c:pt idx="450">
                  <c:v>0.67208183094772711</c:v>
                </c:pt>
                <c:pt idx="451">
                  <c:v>0.66218328497371592</c:v>
                </c:pt>
                <c:pt idx="452">
                  <c:v>0.65287001177627524</c:v>
                </c:pt>
                <c:pt idx="453">
                  <c:v>0.64357545516719472</c:v>
                </c:pt>
                <c:pt idx="454">
                  <c:v>0.63414027121854111</c:v>
                </c:pt>
                <c:pt idx="455">
                  <c:v>0.62496054340832119</c:v>
                </c:pt>
                <c:pt idx="456">
                  <c:v>0.61652442059512669</c:v>
                </c:pt>
                <c:pt idx="457">
                  <c:v>0.6079749865442905</c:v>
                </c:pt>
                <c:pt idx="458">
                  <c:v>0.59983478816868818</c:v>
                </c:pt>
                <c:pt idx="459">
                  <c:v>0.59114675019323604</c:v>
                </c:pt>
                <c:pt idx="460">
                  <c:v>0.58275160153293915</c:v>
                </c:pt>
                <c:pt idx="461">
                  <c:v>0.5745522182698185</c:v>
                </c:pt>
                <c:pt idx="462">
                  <c:v>0.56684300728024706</c:v>
                </c:pt>
                <c:pt idx="463">
                  <c:v>0.55881510843480753</c:v>
                </c:pt>
                <c:pt idx="464">
                  <c:v>0.55105834719372593</c:v>
                </c:pt>
                <c:pt idx="465">
                  <c:v>0.5435054450096517</c:v>
                </c:pt>
                <c:pt idx="466">
                  <c:v>0.53680187125415302</c:v>
                </c:pt>
                <c:pt idx="467">
                  <c:v>0.529844358921439</c:v>
                </c:pt>
                <c:pt idx="468">
                  <c:v>0.52317467736648504</c:v>
                </c:pt>
                <c:pt idx="469">
                  <c:v>0.51622475283986302</c:v>
                </c:pt>
                <c:pt idx="470">
                  <c:v>0.51007306551412968</c:v>
                </c:pt>
                <c:pt idx="471">
                  <c:v>0.50402153722881171</c:v>
                </c:pt>
                <c:pt idx="472">
                  <c:v>0.49784759233854176</c:v>
                </c:pt>
                <c:pt idx="473">
                  <c:v>0.49217899533400511</c:v>
                </c:pt>
                <c:pt idx="474">
                  <c:v>0.48620890950074264</c:v>
                </c:pt>
                <c:pt idx="475">
                  <c:v>0.4810026628140846</c:v>
                </c:pt>
                <c:pt idx="476">
                  <c:v>0.47565578878785303</c:v>
                </c:pt>
                <c:pt idx="477">
                  <c:v>0.47053806650560281</c:v>
                </c:pt>
                <c:pt idx="478">
                  <c:v>0.465179051989624</c:v>
                </c:pt>
                <c:pt idx="479">
                  <c:v>0.46054087905239438</c:v>
                </c:pt>
                <c:pt idx="480">
                  <c:v>0.45504680158797611</c:v>
                </c:pt>
                <c:pt idx="481">
                  <c:v>0.45036714864410959</c:v>
                </c:pt>
                <c:pt idx="482">
                  <c:v>0.44535262052471192</c:v>
                </c:pt>
                <c:pt idx="483">
                  <c:v>0.44060923000967195</c:v>
                </c:pt>
                <c:pt idx="484">
                  <c:v>0.43603985318101074</c:v>
                </c:pt>
                <c:pt idx="485">
                  <c:v>0.43173604956557282</c:v>
                </c:pt>
                <c:pt idx="486">
                  <c:v>0.42738469569862447</c:v>
                </c:pt>
                <c:pt idx="487">
                  <c:v>0.42342790774846528</c:v>
                </c:pt>
                <c:pt idx="488">
                  <c:v>0.41954193932183231</c:v>
                </c:pt>
                <c:pt idx="489">
                  <c:v>0.41546020549802321</c:v>
                </c:pt>
                <c:pt idx="490">
                  <c:v>0.41200522445742127</c:v>
                </c:pt>
                <c:pt idx="491">
                  <c:v>0.40828315264237769</c:v>
                </c:pt>
                <c:pt idx="492">
                  <c:v>0.40504568870974927</c:v>
                </c:pt>
                <c:pt idx="493">
                  <c:v>0.4019614984601812</c:v>
                </c:pt>
                <c:pt idx="494">
                  <c:v>0.39889855406767116</c:v>
                </c:pt>
                <c:pt idx="495">
                  <c:v>0.39634854536698683</c:v>
                </c:pt>
                <c:pt idx="496">
                  <c:v>0.39377678495550522</c:v>
                </c:pt>
                <c:pt idx="497">
                  <c:v>0.3912545982104918</c:v>
                </c:pt>
                <c:pt idx="498">
                  <c:v>0.38853715192204197</c:v>
                </c:pt>
                <c:pt idx="499">
                  <c:v>0.38645505793037027</c:v>
                </c:pt>
                <c:pt idx="500">
                  <c:v>0.38345534525529434</c:v>
                </c:pt>
                <c:pt idx="501">
                  <c:v>0.38122705953291491</c:v>
                </c:pt>
                <c:pt idx="502">
                  <c:v>0.37816209172544696</c:v>
                </c:pt>
                <c:pt idx="503">
                  <c:v>0.3758867616052966</c:v>
                </c:pt>
                <c:pt idx="504">
                  <c:v>0.37341212511179367</c:v>
                </c:pt>
                <c:pt idx="505">
                  <c:v>0.37144182479654564</c:v>
                </c:pt>
                <c:pt idx="506">
                  <c:v>0.36852861311091967</c:v>
                </c:pt>
                <c:pt idx="507">
                  <c:v>0.3668076986892318</c:v>
                </c:pt>
                <c:pt idx="508">
                  <c:v>0.3647119466465944</c:v>
                </c:pt>
                <c:pt idx="509">
                  <c:v>0.36312913029578292</c:v>
                </c:pt>
                <c:pt idx="510">
                  <c:v>0.36115579485809801</c:v>
                </c:pt>
                <c:pt idx="511">
                  <c:v>0.35935950822922874</c:v>
                </c:pt>
                <c:pt idx="512">
                  <c:v>0.35735278644473861</c:v>
                </c:pt>
                <c:pt idx="513">
                  <c:v>0.35573152520972706</c:v>
                </c:pt>
                <c:pt idx="514">
                  <c:v>0.35375515464960522</c:v>
                </c:pt>
                <c:pt idx="515">
                  <c:v>0.35170492944352044</c:v>
                </c:pt>
                <c:pt idx="516">
                  <c:v>0.34985957500192227</c:v>
                </c:pt>
                <c:pt idx="517">
                  <c:v>0.34839411671866843</c:v>
                </c:pt>
                <c:pt idx="518">
                  <c:v>0.34693321111907</c:v>
                </c:pt>
                <c:pt idx="519">
                  <c:v>0.34568931677370529</c:v>
                </c:pt>
                <c:pt idx="520">
                  <c:v>0.34411712335142264</c:v>
                </c:pt>
                <c:pt idx="521">
                  <c:v>0.34277256411190304</c:v>
                </c:pt>
                <c:pt idx="522">
                  <c:v>0.34142749901864378</c:v>
                </c:pt>
                <c:pt idx="523">
                  <c:v>0.33990892609274526</c:v>
                </c:pt>
                <c:pt idx="524">
                  <c:v>0.33867363126095174</c:v>
                </c:pt>
                <c:pt idx="525">
                  <c:v>0.33715202321261645</c:v>
                </c:pt>
                <c:pt idx="526">
                  <c:v>0.33553582051499964</c:v>
                </c:pt>
                <c:pt idx="527">
                  <c:v>0.33426916275135871</c:v>
                </c:pt>
                <c:pt idx="528">
                  <c:v>0.33280370446810487</c:v>
                </c:pt>
                <c:pt idx="529">
                  <c:v>0.33154362280307731</c:v>
                </c:pt>
                <c:pt idx="530">
                  <c:v>0.33041455725657315</c:v>
                </c:pt>
                <c:pt idx="531">
                  <c:v>0.32871337113072474</c:v>
                </c:pt>
                <c:pt idx="532">
                  <c:v>0.3270926157494527</c:v>
                </c:pt>
                <c:pt idx="533">
                  <c:v>0.32574350382627765</c:v>
                </c:pt>
                <c:pt idx="534">
                  <c:v>0.3246331548681341</c:v>
                </c:pt>
                <c:pt idx="535">
                  <c:v>0.32357946152881151</c:v>
                </c:pt>
                <c:pt idx="536">
                  <c:v>0.32249895794129674</c:v>
                </c:pt>
                <c:pt idx="537">
                  <c:v>0.3212980611637874</c:v>
                </c:pt>
                <c:pt idx="538">
                  <c:v>0.32018720635190423</c:v>
                </c:pt>
                <c:pt idx="539">
                  <c:v>0.31967275309886006</c:v>
                </c:pt>
                <c:pt idx="540">
                  <c:v>0.31852648852521387</c:v>
                </c:pt>
                <c:pt idx="541">
                  <c:v>0.31735493126459385</c:v>
                </c:pt>
                <c:pt idx="542">
                  <c:v>0.31623395937792131</c:v>
                </c:pt>
                <c:pt idx="543">
                  <c:v>0.31504317967520146</c:v>
                </c:pt>
                <c:pt idx="544">
                  <c:v>0.31397026389377891</c:v>
                </c:pt>
                <c:pt idx="545">
                  <c:v>0.31312700571007701</c:v>
                </c:pt>
                <c:pt idx="546">
                  <c:v>0.31179509281404416</c:v>
                </c:pt>
                <c:pt idx="547">
                  <c:v>0.31093311804198187</c:v>
                </c:pt>
                <c:pt idx="548">
                  <c:v>0.30980911103287245</c:v>
                </c:pt>
                <c:pt idx="549">
                  <c:v>0.30879082745531283</c:v>
                </c:pt>
                <c:pt idx="550">
                  <c:v>0.30786815023451375</c:v>
                </c:pt>
                <c:pt idx="551">
                  <c:v>0.30681091591901488</c:v>
                </c:pt>
                <c:pt idx="552">
                  <c:v>0.30560799572654762</c:v>
                </c:pt>
                <c:pt idx="553">
                  <c:v>0.30455531409470399</c:v>
                </c:pt>
                <c:pt idx="554">
                  <c:v>0.30353854807836284</c:v>
                </c:pt>
                <c:pt idx="555">
                  <c:v>0.30270641867692955</c:v>
                </c:pt>
                <c:pt idx="556">
                  <c:v>0.30165525460630421</c:v>
                </c:pt>
                <c:pt idx="557">
                  <c:v>0.30068705054895251</c:v>
                </c:pt>
                <c:pt idx="558">
                  <c:v>0.2997739845492034</c:v>
                </c:pt>
                <c:pt idx="559">
                  <c:v>0.29904960199427788</c:v>
                </c:pt>
                <c:pt idx="560">
                  <c:v>0.29825439991582592</c:v>
                </c:pt>
                <c:pt idx="561">
                  <c:v>0.29733071098754799</c:v>
                </c:pt>
                <c:pt idx="562">
                  <c:v>0.29643079718502519</c:v>
                </c:pt>
                <c:pt idx="563">
                  <c:v>0.2954894033758656</c:v>
                </c:pt>
                <c:pt idx="564">
                  <c:v>0.29454345688305067</c:v>
                </c:pt>
                <c:pt idx="565">
                  <c:v>0.29381705091316718</c:v>
                </c:pt>
                <c:pt idx="566">
                  <c:v>0.29296519321589443</c:v>
                </c:pt>
                <c:pt idx="567">
                  <c:v>0.29187861938350596</c:v>
                </c:pt>
                <c:pt idx="568">
                  <c:v>0.29090383922754115</c:v>
                </c:pt>
                <c:pt idx="569">
                  <c:v>0.29014859959450773</c:v>
                </c:pt>
                <c:pt idx="570">
                  <c:v>0.28948137851214251</c:v>
                </c:pt>
                <c:pt idx="571">
                  <c:v>0.28876508961704855</c:v>
                </c:pt>
                <c:pt idx="572">
                  <c:v>0.28811810268426225</c:v>
                </c:pt>
                <c:pt idx="573">
                  <c:v>0.28724095230001584</c:v>
                </c:pt>
                <c:pt idx="574">
                  <c:v>0.28673965124419792</c:v>
                </c:pt>
                <c:pt idx="575">
                  <c:v>0.28598137648872757</c:v>
                </c:pt>
                <c:pt idx="576">
                  <c:v>0.28512698952275739</c:v>
                </c:pt>
                <c:pt idx="577">
                  <c:v>0.28436011525371602</c:v>
                </c:pt>
                <c:pt idx="578">
                  <c:v>0.2835993112295484</c:v>
                </c:pt>
                <c:pt idx="579">
                  <c:v>0.28257799252955201</c:v>
                </c:pt>
                <c:pt idx="580">
                  <c:v>0.28197096804218413</c:v>
                </c:pt>
                <c:pt idx="581">
                  <c:v>0.28124253865734289</c:v>
                </c:pt>
                <c:pt idx="582">
                  <c:v>0.28091019275050899</c:v>
                </c:pt>
                <c:pt idx="583">
                  <c:v>0.27992833064219153</c:v>
                </c:pt>
                <c:pt idx="584">
                  <c:v>0.27939263153208932</c:v>
                </c:pt>
                <c:pt idx="585">
                  <c:v>0.27893483389786611</c:v>
                </c:pt>
                <c:pt idx="586">
                  <c:v>0.27855392603204282</c:v>
                </c:pt>
                <c:pt idx="587">
                  <c:v>0.27805009570752748</c:v>
                </c:pt>
                <c:pt idx="588">
                  <c:v>0.27767272881788058</c:v>
                </c:pt>
                <c:pt idx="589">
                  <c:v>0.27701613066404435</c:v>
                </c:pt>
                <c:pt idx="590">
                  <c:v>0.276910913086234</c:v>
                </c:pt>
                <c:pt idx="591">
                  <c:v>0.27636105007142653</c:v>
                </c:pt>
                <c:pt idx="592">
                  <c:v>0.27581675144775347</c:v>
                </c:pt>
                <c:pt idx="593">
                  <c:v>0.2754808645647433</c:v>
                </c:pt>
                <c:pt idx="594">
                  <c:v>0.27521124452160406</c:v>
                </c:pt>
                <c:pt idx="595">
                  <c:v>0.27483387763195705</c:v>
                </c:pt>
                <c:pt idx="596">
                  <c:v>0.27487282836989646</c:v>
                </c:pt>
                <c:pt idx="597">
                  <c:v>0.27475749371729663</c:v>
                </c:pt>
                <c:pt idx="598">
                  <c:v>0.27467352199654405</c:v>
                </c:pt>
                <c:pt idx="599">
                  <c:v>0.27454705856167577</c:v>
                </c:pt>
                <c:pt idx="600">
                  <c:v>0.27456223417386</c:v>
                </c:pt>
                <c:pt idx="601">
                  <c:v>0.27456021075890202</c:v>
                </c:pt>
                <c:pt idx="602">
                  <c:v>0.27478986835662284</c:v>
                </c:pt>
                <c:pt idx="603">
                  <c:v>0.27480757323750449</c:v>
                </c:pt>
                <c:pt idx="604">
                  <c:v>0.27496691716543853</c:v>
                </c:pt>
                <c:pt idx="605">
                  <c:v>0.275364012350925</c:v>
                </c:pt>
                <c:pt idx="606">
                  <c:v>0.27569534655027994</c:v>
                </c:pt>
                <c:pt idx="607">
                  <c:v>0.27591741634190858</c:v>
                </c:pt>
                <c:pt idx="608">
                  <c:v>0.27626291444596873</c:v>
                </c:pt>
                <c:pt idx="609">
                  <c:v>0.27630490030634508</c:v>
                </c:pt>
                <c:pt idx="610">
                  <c:v>0.27649510131238703</c:v>
                </c:pt>
                <c:pt idx="611">
                  <c:v>0.27703332969118649</c:v>
                </c:pt>
                <c:pt idx="612">
                  <c:v>0.27726855168004155</c:v>
                </c:pt>
                <c:pt idx="613">
                  <c:v>0.27768082247771214</c:v>
                </c:pt>
                <c:pt idx="614">
                  <c:v>0.27821449817285637</c:v>
                </c:pt>
                <c:pt idx="615">
                  <c:v>0.27882607534387949</c:v>
                </c:pt>
                <c:pt idx="616">
                  <c:v>0.27963999401069178</c:v>
                </c:pt>
                <c:pt idx="617">
                  <c:v>0.28029254533461218</c:v>
                </c:pt>
                <c:pt idx="618">
                  <c:v>0.28095268446462468</c:v>
                </c:pt>
                <c:pt idx="619">
                  <c:v>0.28173776946828705</c:v>
                </c:pt>
                <c:pt idx="620">
                  <c:v>0.28253752423039413</c:v>
                </c:pt>
                <c:pt idx="621">
                  <c:v>0.28341669802959851</c:v>
                </c:pt>
                <c:pt idx="622">
                  <c:v>0.28409403618675322</c:v>
                </c:pt>
                <c:pt idx="623">
                  <c:v>0.28477845629626031</c:v>
                </c:pt>
                <c:pt idx="624">
                  <c:v>0.28573704913256204</c:v>
                </c:pt>
                <c:pt idx="625">
                  <c:v>0.28659194195227172</c:v>
                </c:pt>
                <c:pt idx="626">
                  <c:v>0.28758897967277341</c:v>
                </c:pt>
                <c:pt idx="627">
                  <c:v>0.28862142715503808</c:v>
                </c:pt>
                <c:pt idx="628">
                  <c:v>0.28950110680798197</c:v>
                </c:pt>
                <c:pt idx="629">
                  <c:v>0.29034132986924693</c:v>
                </c:pt>
                <c:pt idx="630">
                  <c:v>0.29145673736478539</c:v>
                </c:pt>
                <c:pt idx="631">
                  <c:v>0.29228077310638717</c:v>
                </c:pt>
                <c:pt idx="632">
                  <c:v>0.29307546933109951</c:v>
                </c:pt>
                <c:pt idx="633">
                  <c:v>0.29404063826601429</c:v>
                </c:pt>
                <c:pt idx="634">
                  <c:v>0.29496179792559507</c:v>
                </c:pt>
                <c:pt idx="635">
                  <c:v>0.29601346784995974</c:v>
                </c:pt>
                <c:pt idx="636">
                  <c:v>0.29703276313499827</c:v>
                </c:pt>
                <c:pt idx="637">
                  <c:v>0.29791648961785794</c:v>
                </c:pt>
                <c:pt idx="638">
                  <c:v>0.298725855601015</c:v>
                </c:pt>
                <c:pt idx="639">
                  <c:v>0.29966573184895612</c:v>
                </c:pt>
                <c:pt idx="640">
                  <c:v>0.30052113052240531</c:v>
                </c:pt>
                <c:pt idx="641">
                  <c:v>0.30154093166118323</c:v>
                </c:pt>
                <c:pt idx="642">
                  <c:v>0.30225671470253784</c:v>
                </c:pt>
                <c:pt idx="643">
                  <c:v>0.30304179970620021</c:v>
                </c:pt>
                <c:pt idx="644">
                  <c:v>0.30391338569931242</c:v>
                </c:pt>
                <c:pt idx="645">
                  <c:v>0.30499844197048243</c:v>
                </c:pt>
                <c:pt idx="646">
                  <c:v>0.30580730209990015</c:v>
                </c:pt>
                <c:pt idx="647">
                  <c:v>0.30669507541267554</c:v>
                </c:pt>
                <c:pt idx="648">
                  <c:v>0.30753226335150363</c:v>
                </c:pt>
                <c:pt idx="649">
                  <c:v>0.30847820984431856</c:v>
                </c:pt>
                <c:pt idx="650">
                  <c:v>0.30933107924907033</c:v>
                </c:pt>
                <c:pt idx="651">
                  <c:v>0.30992090470929601</c:v>
                </c:pt>
                <c:pt idx="652">
                  <c:v>0.31081373655946615</c:v>
                </c:pt>
                <c:pt idx="653">
                  <c:v>0.31154773033544181</c:v>
                </c:pt>
                <c:pt idx="654">
                  <c:v>0.31233230948536467</c:v>
                </c:pt>
                <c:pt idx="655">
                  <c:v>0.31272788710963267</c:v>
                </c:pt>
                <c:pt idx="656">
                  <c:v>0.31338802623964523</c:v>
                </c:pt>
                <c:pt idx="657">
                  <c:v>0.31426011808649695</c:v>
                </c:pt>
                <c:pt idx="658">
                  <c:v>0.31508516553557769</c:v>
                </c:pt>
                <c:pt idx="659">
                  <c:v>0.31557989049278251</c:v>
                </c:pt>
                <c:pt idx="660">
                  <c:v>0.31617325692918452</c:v>
                </c:pt>
                <c:pt idx="661">
                  <c:v>0.31655719991744474</c:v>
                </c:pt>
                <c:pt idx="662">
                  <c:v>0.31737061273051753</c:v>
                </c:pt>
                <c:pt idx="663">
                  <c:v>0.31785420890545391</c:v>
                </c:pt>
                <c:pt idx="664">
                  <c:v>0.31820173042447203</c:v>
                </c:pt>
                <c:pt idx="665">
                  <c:v>0.31891751346582653</c:v>
                </c:pt>
                <c:pt idx="666">
                  <c:v>0.31965707163293638</c:v>
                </c:pt>
                <c:pt idx="667">
                  <c:v>0.32049830640168031</c:v>
                </c:pt>
                <c:pt idx="668">
                  <c:v>0.3213000845787452</c:v>
                </c:pt>
                <c:pt idx="669">
                  <c:v>0.32196679980737097</c:v>
                </c:pt>
                <c:pt idx="670">
                  <c:v>0.32273215651519382</c:v>
                </c:pt>
                <c:pt idx="671">
                  <c:v>0.32334828636987223</c:v>
                </c:pt>
                <c:pt idx="672">
                  <c:v>0.32374335814040073</c:v>
                </c:pt>
                <c:pt idx="673">
                  <c:v>0.32402967135694249</c:v>
                </c:pt>
                <c:pt idx="674">
                  <c:v>0.3244060265391106</c:v>
                </c:pt>
                <c:pt idx="675">
                  <c:v>0.3251395144613467</c:v>
                </c:pt>
                <c:pt idx="676">
                  <c:v>0.32577334919690659</c:v>
                </c:pt>
                <c:pt idx="677">
                  <c:v>0.3260444868012643</c:v>
                </c:pt>
                <c:pt idx="678">
                  <c:v>0.32650481370418494</c:v>
                </c:pt>
                <c:pt idx="679">
                  <c:v>0.32701825524975009</c:v>
                </c:pt>
                <c:pt idx="680">
                  <c:v>0.32750943923077863</c:v>
                </c:pt>
                <c:pt idx="681">
                  <c:v>0.327720380240139</c:v>
                </c:pt>
                <c:pt idx="682">
                  <c:v>0.3276976168218626</c:v>
                </c:pt>
                <c:pt idx="683">
                  <c:v>0.32769002901577055</c:v>
                </c:pt>
                <c:pt idx="684">
                  <c:v>0.32791816905227295</c:v>
                </c:pt>
                <c:pt idx="685">
                  <c:v>0.32830919399288572</c:v>
                </c:pt>
                <c:pt idx="686">
                  <c:v>0.32866025648808012</c:v>
                </c:pt>
                <c:pt idx="687">
                  <c:v>0.32884539895672726</c:v>
                </c:pt>
                <c:pt idx="688">
                  <c:v>0.32932292488678994</c:v>
                </c:pt>
                <c:pt idx="689">
                  <c:v>0.32959709761358441</c:v>
                </c:pt>
                <c:pt idx="690">
                  <c:v>0.32992033815310778</c:v>
                </c:pt>
                <c:pt idx="691">
                  <c:v>0.33019400502616281</c:v>
                </c:pt>
                <c:pt idx="692">
                  <c:v>0.33028657626048641</c:v>
                </c:pt>
                <c:pt idx="693">
                  <c:v>0.33032502114468631</c:v>
                </c:pt>
                <c:pt idx="694">
                  <c:v>0.33052382166429928</c:v>
                </c:pt>
                <c:pt idx="695">
                  <c:v>0.3307904065850017</c:v>
                </c:pt>
                <c:pt idx="696">
                  <c:v>0.33087640172071209</c:v>
                </c:pt>
                <c:pt idx="697">
                  <c:v>0.33102815784255407</c:v>
                </c:pt>
                <c:pt idx="698">
                  <c:v>0.3311495627400276</c:v>
                </c:pt>
                <c:pt idx="699">
                  <c:v>0.33127552032115642</c:v>
                </c:pt>
                <c:pt idx="700">
                  <c:v>0.33143992278648526</c:v>
                </c:pt>
                <c:pt idx="701">
                  <c:v>0.33173787063903498</c:v>
                </c:pt>
                <c:pt idx="702">
                  <c:v>0.33190429651932168</c:v>
                </c:pt>
                <c:pt idx="703">
                  <c:v>0.33220932632422395</c:v>
                </c:pt>
                <c:pt idx="704">
                  <c:v>0.332435948799508</c:v>
                </c:pt>
                <c:pt idx="705">
                  <c:v>0.33273592006701552</c:v>
                </c:pt>
                <c:pt idx="706">
                  <c:v>0.33284012593734702</c:v>
                </c:pt>
                <c:pt idx="707">
                  <c:v>0.33301009279381</c:v>
                </c:pt>
                <c:pt idx="708">
                  <c:v>0.3332088933134229</c:v>
                </c:pt>
                <c:pt idx="709">
                  <c:v>0.33343855091114372</c:v>
                </c:pt>
                <c:pt idx="710">
                  <c:v>0.33378455486894354</c:v>
                </c:pt>
                <c:pt idx="711">
                  <c:v>0.3343920852100507</c:v>
                </c:pt>
                <c:pt idx="712">
                  <c:v>0.33500619164977113</c:v>
                </c:pt>
                <c:pt idx="713">
                  <c:v>0.33592128106447822</c:v>
                </c:pt>
                <c:pt idx="714">
                  <c:v>0.3368252416969168</c:v>
                </c:pt>
                <c:pt idx="715">
                  <c:v>0.33768519305402123</c:v>
                </c:pt>
                <c:pt idx="716">
                  <c:v>0.33831245169096791</c:v>
                </c:pt>
                <c:pt idx="717">
                  <c:v>0.33917139134059338</c:v>
                </c:pt>
                <c:pt idx="718">
                  <c:v>0.33972125435540079</c:v>
                </c:pt>
                <c:pt idx="719">
                  <c:v>0.34060447498452096</c:v>
                </c:pt>
                <c:pt idx="720">
                  <c:v>0.3413865248657465</c:v>
                </c:pt>
                <c:pt idx="721">
                  <c:v>0.34224192353919558</c:v>
                </c:pt>
                <c:pt idx="722">
                  <c:v>0.34332141541923133</c:v>
                </c:pt>
                <c:pt idx="723">
                  <c:v>0.34456733317955379</c:v>
                </c:pt>
                <c:pt idx="724">
                  <c:v>0.34572320897425002</c:v>
                </c:pt>
                <c:pt idx="725">
                  <c:v>0.34713504676111967</c:v>
                </c:pt>
                <c:pt idx="726">
                  <c:v>0.34854233186433409</c:v>
                </c:pt>
                <c:pt idx="727">
                  <c:v>0.34981556572658806</c:v>
                </c:pt>
                <c:pt idx="728">
                  <c:v>0.35121526302371048</c:v>
                </c:pt>
                <c:pt idx="729">
                  <c:v>0.3526984261878458</c:v>
                </c:pt>
                <c:pt idx="730">
                  <c:v>0.35417855422954436</c:v>
                </c:pt>
                <c:pt idx="731">
                  <c:v>0.3556622232474192</c:v>
                </c:pt>
                <c:pt idx="732">
                  <c:v>0.35718686641819142</c:v>
                </c:pt>
                <c:pt idx="733">
                  <c:v>0.35865181884770575</c:v>
                </c:pt>
                <c:pt idx="734">
                  <c:v>0.36049211475190918</c:v>
                </c:pt>
                <c:pt idx="735">
                  <c:v>0.36224236869048632</c:v>
                </c:pt>
                <c:pt idx="736">
                  <c:v>0.36402803239082665</c:v>
                </c:pt>
                <c:pt idx="737">
                  <c:v>0.36571960729562503</c:v>
                </c:pt>
                <c:pt idx="738">
                  <c:v>0.36755737393113114</c:v>
                </c:pt>
                <c:pt idx="739">
                  <c:v>0.369341520070253</c:v>
                </c:pt>
                <c:pt idx="740">
                  <c:v>0.37111301986588807</c:v>
                </c:pt>
                <c:pt idx="741">
                  <c:v>0.37286428551194428</c:v>
                </c:pt>
                <c:pt idx="742">
                  <c:v>0.37438994039019535</c:v>
                </c:pt>
                <c:pt idx="743">
                  <c:v>0.37583010598647548</c:v>
                </c:pt>
                <c:pt idx="744">
                  <c:v>0.37758390090122906</c:v>
                </c:pt>
                <c:pt idx="745">
                  <c:v>0.3794444309550114</c:v>
                </c:pt>
                <c:pt idx="746">
                  <c:v>0.38112184195510446</c:v>
                </c:pt>
                <c:pt idx="747">
                  <c:v>0.38254986706163729</c:v>
                </c:pt>
                <c:pt idx="748">
                  <c:v>0.38413015414375146</c:v>
                </c:pt>
                <c:pt idx="749">
                  <c:v>0.38610551299639434</c:v>
                </c:pt>
                <c:pt idx="750">
                  <c:v>0.38769237617712171</c:v>
                </c:pt>
                <c:pt idx="751">
                  <c:v>0.38916137543655183</c:v>
                </c:pt>
                <c:pt idx="752">
                  <c:v>0.39039717612208485</c:v>
                </c:pt>
                <c:pt idx="753">
                  <c:v>0.3918029436640808</c:v>
                </c:pt>
                <c:pt idx="754">
                  <c:v>0.3935031180824502</c:v>
                </c:pt>
                <c:pt idx="755">
                  <c:v>0.3950313022293987</c:v>
                </c:pt>
                <c:pt idx="756">
                  <c:v>0.39625293901022629</c:v>
                </c:pt>
                <c:pt idx="757">
                  <c:v>0.39781046267406422</c:v>
                </c:pt>
                <c:pt idx="758">
                  <c:v>0.39937051560659959</c:v>
                </c:pt>
                <c:pt idx="759">
                  <c:v>0.40098874171917437</c:v>
                </c:pt>
                <c:pt idx="760">
                  <c:v>0.40249922098524121</c:v>
                </c:pt>
                <c:pt idx="761">
                  <c:v>0.40393584560534507</c:v>
                </c:pt>
                <c:pt idx="762">
                  <c:v>0.40540433901103573</c:v>
                </c:pt>
                <c:pt idx="763">
                  <c:v>0.40682932899513163</c:v>
                </c:pt>
                <c:pt idx="764">
                  <c:v>0.40818956970057513</c:v>
                </c:pt>
                <c:pt idx="765">
                  <c:v>0.40959331382761316</c:v>
                </c:pt>
                <c:pt idx="766">
                  <c:v>0.41092016818625138</c:v>
                </c:pt>
                <c:pt idx="767">
                  <c:v>0.41189140736603991</c:v>
                </c:pt>
                <c:pt idx="768">
                  <c:v>0.41268357432205482</c:v>
                </c:pt>
                <c:pt idx="769">
                  <c:v>0.41326985880610423</c:v>
                </c:pt>
                <c:pt idx="770">
                  <c:v>0.41425677945181644</c:v>
                </c:pt>
                <c:pt idx="771">
                  <c:v>0.41489668443225003</c:v>
                </c:pt>
                <c:pt idx="772">
                  <c:v>0.41542277232130209</c:v>
                </c:pt>
                <c:pt idx="773">
                  <c:v>0.41568531041208878</c:v>
                </c:pt>
                <c:pt idx="774">
                  <c:v>0.41626552465126448</c:v>
                </c:pt>
                <c:pt idx="775">
                  <c:v>0.41696714378791377</c:v>
                </c:pt>
                <c:pt idx="776">
                  <c:v>0.41752459460881325</c:v>
                </c:pt>
                <c:pt idx="777">
                  <c:v>0.41764549365254727</c:v>
                </c:pt>
                <c:pt idx="778">
                  <c:v>0.41785997563808391</c:v>
                </c:pt>
                <c:pt idx="779">
                  <c:v>0.41809722104189695</c:v>
                </c:pt>
                <c:pt idx="780">
                  <c:v>0.41843260207116761</c:v>
                </c:pt>
                <c:pt idx="781">
                  <c:v>0.41852466745175171</c:v>
                </c:pt>
                <c:pt idx="782">
                  <c:v>0.41863241429825948</c:v>
                </c:pt>
                <c:pt idx="783">
                  <c:v>0.41858385233927009</c:v>
                </c:pt>
                <c:pt idx="784">
                  <c:v>0.41862179136973054</c:v>
                </c:pt>
                <c:pt idx="785">
                  <c:v>0.41885448408988812</c:v>
                </c:pt>
                <c:pt idx="786">
                  <c:v>0.41897184215744593</c:v>
                </c:pt>
                <c:pt idx="787">
                  <c:v>0.41907301290534066</c:v>
                </c:pt>
                <c:pt idx="788">
                  <c:v>0.4188812943380803</c:v>
                </c:pt>
                <c:pt idx="789">
                  <c:v>0.41843917816978082</c:v>
                </c:pt>
                <c:pt idx="790">
                  <c:v>0.4183577357177255</c:v>
                </c:pt>
                <c:pt idx="791">
                  <c:v>0.41808862152832577</c:v>
                </c:pt>
                <c:pt idx="792">
                  <c:v>0.41750941899662902</c:v>
                </c:pt>
                <c:pt idx="793">
                  <c:v>0.41703998672639792</c:v>
                </c:pt>
                <c:pt idx="794">
                  <c:v>0.41663631544229834</c:v>
                </c:pt>
                <c:pt idx="795">
                  <c:v>0.41657004860242725</c:v>
                </c:pt>
                <c:pt idx="796">
                  <c:v>0.41621595098479613</c:v>
                </c:pt>
                <c:pt idx="797">
                  <c:v>0.41564534796667035</c:v>
                </c:pt>
                <c:pt idx="798">
                  <c:v>0.41522801863160491</c:v>
                </c:pt>
                <c:pt idx="799">
                  <c:v>0.41488909662615797</c:v>
                </c:pt>
                <c:pt idx="800">
                  <c:v>0.41446468533873998</c:v>
                </c:pt>
                <c:pt idx="801">
                  <c:v>0.41390470524914308</c:v>
                </c:pt>
                <c:pt idx="802">
                  <c:v>0.41347118859441462</c:v>
                </c:pt>
                <c:pt idx="803">
                  <c:v>0.4131848753778728</c:v>
                </c:pt>
                <c:pt idx="804">
                  <c:v>0.41299012168817567</c:v>
                </c:pt>
                <c:pt idx="805">
                  <c:v>0.41262894211819179</c:v>
                </c:pt>
                <c:pt idx="806">
                  <c:v>0.41234718158530514</c:v>
                </c:pt>
                <c:pt idx="807">
                  <c:v>0.41188230199872927</c:v>
                </c:pt>
                <c:pt idx="808">
                  <c:v>0.41133395654514043</c:v>
                </c:pt>
                <c:pt idx="809">
                  <c:v>0.41080281011869363</c:v>
                </c:pt>
                <c:pt idx="810">
                  <c:v>0.41051548519467274</c:v>
                </c:pt>
                <c:pt idx="811">
                  <c:v>0.41019376221636783</c:v>
                </c:pt>
                <c:pt idx="812">
                  <c:v>0.40964288749408151</c:v>
                </c:pt>
                <c:pt idx="813">
                  <c:v>0.40940918306644491</c:v>
                </c:pt>
                <c:pt idx="814">
                  <c:v>0.40911376448259251</c:v>
                </c:pt>
                <c:pt idx="815">
                  <c:v>0.40893519811255857</c:v>
                </c:pt>
                <c:pt idx="816">
                  <c:v>0.40876017271870085</c:v>
                </c:pt>
                <c:pt idx="817">
                  <c:v>0.40901158202721893</c:v>
                </c:pt>
                <c:pt idx="818">
                  <c:v>0.40915271522053209</c:v>
                </c:pt>
                <c:pt idx="819">
                  <c:v>0.40989176753390233</c:v>
                </c:pt>
                <c:pt idx="820">
                  <c:v>0.41029493296426256</c:v>
                </c:pt>
                <c:pt idx="821">
                  <c:v>0.41117309505598798</c:v>
                </c:pt>
                <c:pt idx="822">
                  <c:v>0.41231885377589467</c:v>
                </c:pt>
                <c:pt idx="823">
                  <c:v>0.41339429882601469</c:v>
                </c:pt>
                <c:pt idx="824">
                  <c:v>0.41425273262190065</c:v>
                </c:pt>
                <c:pt idx="825">
                  <c:v>0.41570655626914654</c:v>
                </c:pt>
                <c:pt idx="826">
                  <c:v>0.41704605697127162</c:v>
                </c:pt>
                <c:pt idx="827">
                  <c:v>0.41855400696864115</c:v>
                </c:pt>
                <c:pt idx="828">
                  <c:v>0.42031943651940251</c:v>
                </c:pt>
                <c:pt idx="829">
                  <c:v>0.4219685197100852</c:v>
                </c:pt>
                <c:pt idx="830">
                  <c:v>0.42428988252052752</c:v>
                </c:pt>
                <c:pt idx="831">
                  <c:v>0.42639271651551763</c:v>
                </c:pt>
                <c:pt idx="832">
                  <c:v>0.42861897882293915</c:v>
                </c:pt>
                <c:pt idx="833">
                  <c:v>0.43104100652753674</c:v>
                </c:pt>
                <c:pt idx="834">
                  <c:v>0.43392437284253382</c:v>
                </c:pt>
                <c:pt idx="835">
                  <c:v>0.43674501329383625</c:v>
                </c:pt>
                <c:pt idx="836">
                  <c:v>0.43974017328525705</c:v>
                </c:pt>
                <c:pt idx="837">
                  <c:v>0.44283650402457242</c:v>
                </c:pt>
                <c:pt idx="838">
                  <c:v>0.44617210358265863</c:v>
                </c:pt>
                <c:pt idx="839">
                  <c:v>0.44998219394837052</c:v>
                </c:pt>
                <c:pt idx="840">
                  <c:v>0.45391723018773245</c:v>
                </c:pt>
                <c:pt idx="841">
                  <c:v>0.45777891763487072</c:v>
                </c:pt>
                <c:pt idx="842">
                  <c:v>0.46213280077051649</c:v>
                </c:pt>
                <c:pt idx="843">
                  <c:v>0.46629597704638076</c:v>
                </c:pt>
                <c:pt idx="844">
                  <c:v>0.47057651138980278</c:v>
                </c:pt>
                <c:pt idx="845">
                  <c:v>0.47531433751370866</c:v>
                </c:pt>
                <c:pt idx="846">
                  <c:v>0.47986044507035419</c:v>
                </c:pt>
                <c:pt idx="847">
                  <c:v>0.48445511458598911</c:v>
                </c:pt>
                <c:pt idx="848">
                  <c:v>0.48923087974035545</c:v>
                </c:pt>
                <c:pt idx="849">
                  <c:v>0.49378153998065621</c:v>
                </c:pt>
                <c:pt idx="850">
                  <c:v>0.49907631107172207</c:v>
                </c:pt>
                <c:pt idx="851">
                  <c:v>0.50420667969745891</c:v>
                </c:pt>
                <c:pt idx="852">
                  <c:v>0.50918124537143838</c:v>
                </c:pt>
                <c:pt idx="853">
                  <c:v>0.51378249098568651</c:v>
                </c:pt>
                <c:pt idx="854">
                  <c:v>0.51895231620310223</c:v>
                </c:pt>
                <c:pt idx="855">
                  <c:v>0.52393598724439217</c:v>
                </c:pt>
                <c:pt idx="856">
                  <c:v>0.52875222069791639</c:v>
                </c:pt>
                <c:pt idx="857">
                  <c:v>0.53322295604738035</c:v>
                </c:pt>
                <c:pt idx="858">
                  <c:v>0.5373532518301789</c:v>
                </c:pt>
                <c:pt idx="859">
                  <c:v>0.54189834767934553</c:v>
                </c:pt>
                <c:pt idx="860">
                  <c:v>0.54656029574233023</c:v>
                </c:pt>
                <c:pt idx="861">
                  <c:v>0.55072650714063132</c:v>
                </c:pt>
                <c:pt idx="862">
                  <c:v>0.55502828734111143</c:v>
                </c:pt>
                <c:pt idx="863">
                  <c:v>0.5595693363603621</c:v>
                </c:pt>
                <c:pt idx="864">
                  <c:v>0.564088127815076</c:v>
                </c:pt>
                <c:pt idx="865">
                  <c:v>0.56936620573273933</c:v>
                </c:pt>
                <c:pt idx="866">
                  <c:v>0.57457093485817889</c:v>
                </c:pt>
                <c:pt idx="867">
                  <c:v>0.57970939714374758</c:v>
                </c:pt>
                <c:pt idx="868">
                  <c:v>0.58466271696066885</c:v>
                </c:pt>
                <c:pt idx="869">
                  <c:v>0.58988464511325067</c:v>
                </c:pt>
                <c:pt idx="870">
                  <c:v>0.59538934550619782</c:v>
                </c:pt>
                <c:pt idx="871">
                  <c:v>0.60137359524416545</c:v>
                </c:pt>
                <c:pt idx="872">
                  <c:v>0.60698604248362042</c:v>
                </c:pt>
                <c:pt idx="873">
                  <c:v>0.61282106536844372</c:v>
                </c:pt>
                <c:pt idx="874">
                  <c:v>0.61925097225088721</c:v>
                </c:pt>
                <c:pt idx="875">
                  <c:v>0.62628992703565656</c:v>
                </c:pt>
                <c:pt idx="876">
                  <c:v>0.63329751888857866</c:v>
                </c:pt>
                <c:pt idx="877">
                  <c:v>0.64035215513927157</c:v>
                </c:pt>
                <c:pt idx="878">
                  <c:v>0.6480416378330035</c:v>
                </c:pt>
                <c:pt idx="879">
                  <c:v>0.65611101668507987</c:v>
                </c:pt>
                <c:pt idx="880">
                  <c:v>0.66426639067286652</c:v>
                </c:pt>
                <c:pt idx="881">
                  <c:v>0.6728380822882396</c:v>
                </c:pt>
                <c:pt idx="882">
                  <c:v>0.68117505776849707</c:v>
                </c:pt>
                <c:pt idx="883">
                  <c:v>0.69003913284528562</c:v>
                </c:pt>
                <c:pt idx="884">
                  <c:v>0.69950416216456834</c:v>
                </c:pt>
                <c:pt idx="885">
                  <c:v>0.70895806270158279</c:v>
                </c:pt>
                <c:pt idx="886">
                  <c:v>0.71853943838094436</c:v>
                </c:pt>
                <c:pt idx="887">
                  <c:v>0.72818303407026097</c:v>
                </c:pt>
                <c:pt idx="888">
                  <c:v>0.73762884094744385</c:v>
                </c:pt>
                <c:pt idx="889">
                  <c:v>0.74712523319857382</c:v>
                </c:pt>
                <c:pt idx="890">
                  <c:v>0.7573116099503453</c:v>
                </c:pt>
                <c:pt idx="891">
                  <c:v>0.76701034369726473</c:v>
                </c:pt>
                <c:pt idx="892">
                  <c:v>0.77631400567365549</c:v>
                </c:pt>
                <c:pt idx="893">
                  <c:v>0.78584580768654866</c:v>
                </c:pt>
                <c:pt idx="894">
                  <c:v>0.79504728720756601</c:v>
                </c:pt>
                <c:pt idx="895">
                  <c:v>0.80469240045810109</c:v>
                </c:pt>
                <c:pt idx="896">
                  <c:v>0.81487523623369651</c:v>
                </c:pt>
                <c:pt idx="897">
                  <c:v>0.824331666039408</c:v>
                </c:pt>
                <c:pt idx="898">
                  <c:v>0.83364898606676463</c:v>
                </c:pt>
                <c:pt idx="899">
                  <c:v>0.84296428267916323</c:v>
                </c:pt>
                <c:pt idx="900">
                  <c:v>0.85170290602856247</c:v>
                </c:pt>
                <c:pt idx="901">
                  <c:v>0.86092360799167977</c:v>
                </c:pt>
                <c:pt idx="902">
                  <c:v>0.86960810499095542</c:v>
                </c:pt>
                <c:pt idx="903">
                  <c:v>0.87793293998146549</c:v>
                </c:pt>
                <c:pt idx="904">
                  <c:v>0.88572612269178941</c:v>
                </c:pt>
                <c:pt idx="905">
                  <c:v>0.89329622390300556</c:v>
                </c:pt>
                <c:pt idx="906">
                  <c:v>0.90087037194413744</c:v>
                </c:pt>
                <c:pt idx="907">
                  <c:v>0.90843237949552225</c:v>
                </c:pt>
                <c:pt idx="908">
                  <c:v>0.91533880060054962</c:v>
                </c:pt>
                <c:pt idx="909">
                  <c:v>0.92203731581865356</c:v>
                </c:pt>
                <c:pt idx="910">
                  <c:v>0.92839033293269713</c:v>
                </c:pt>
                <c:pt idx="911">
                  <c:v>0.93463256807779627</c:v>
                </c:pt>
                <c:pt idx="912">
                  <c:v>0.9409936788516714</c:v>
                </c:pt>
                <c:pt idx="913">
                  <c:v>0.94673157781851591</c:v>
                </c:pt>
                <c:pt idx="914">
                  <c:v>0.95238955189452323</c:v>
                </c:pt>
                <c:pt idx="915">
                  <c:v>0.95762513809807082</c:v>
                </c:pt>
                <c:pt idx="916">
                  <c:v>0.96256024718037125</c:v>
                </c:pt>
                <c:pt idx="917">
                  <c:v>0.9675853982282977</c:v>
                </c:pt>
                <c:pt idx="918">
                  <c:v>0.97211582431901955</c:v>
                </c:pt>
                <c:pt idx="919">
                  <c:v>0.97690018898695696</c:v>
                </c:pt>
                <c:pt idx="920">
                  <c:v>0.98062984860809299</c:v>
                </c:pt>
                <c:pt idx="921">
                  <c:v>0.984246702845326</c:v>
                </c:pt>
                <c:pt idx="922">
                  <c:v>0.98732482285002043</c:v>
                </c:pt>
                <c:pt idx="923">
                  <c:v>0.98970435884050223</c:v>
                </c:pt>
                <c:pt idx="924">
                  <c:v>0.99189875236233704</c:v>
                </c:pt>
                <c:pt idx="925">
                  <c:v>0.99362927800507461</c:v>
                </c:pt>
                <c:pt idx="926">
                  <c:v>0.99451603961037138</c:v>
                </c:pt>
                <c:pt idx="927">
                  <c:v>0.9961954740254223</c:v>
                </c:pt>
                <c:pt idx="928">
                  <c:v>0.99734882055142093</c:v>
                </c:pt>
                <c:pt idx="929">
                  <c:v>0.99863621831838034</c:v>
                </c:pt>
                <c:pt idx="930">
                  <c:v>1</c:v>
                </c:pt>
                <c:pt idx="931">
                  <c:v>1.0002569736996525</c:v>
                </c:pt>
                <c:pt idx="932">
                  <c:v>1.0006980781604728</c:v>
                </c:pt>
                <c:pt idx="933">
                  <c:v>1.0008705742856334</c:v>
                </c:pt>
                <c:pt idx="934">
                  <c:v>1.000573132286823</c:v>
                </c:pt>
                <c:pt idx="935">
                  <c:v>1.0000976297717183</c:v>
                </c:pt>
                <c:pt idx="936">
                  <c:v>1.0002913717539366</c:v>
                </c:pt>
                <c:pt idx="937">
                  <c:v>0.99947795894086355</c:v>
                </c:pt>
                <c:pt idx="938">
                  <c:v>0.99933480233259275</c:v>
                </c:pt>
                <c:pt idx="939">
                  <c:v>0.99915117742516402</c:v>
                </c:pt>
                <c:pt idx="940">
                  <c:v>0.99853302415552769</c:v>
                </c:pt>
                <c:pt idx="941">
                  <c:v>0.99762602840065229</c:v>
                </c:pt>
                <c:pt idx="942">
                  <c:v>0.99662797897267164</c:v>
                </c:pt>
                <c:pt idx="943">
                  <c:v>0.99486204356817087</c:v>
                </c:pt>
                <c:pt idx="944">
                  <c:v>0.99394442488476653</c:v>
                </c:pt>
                <c:pt idx="945">
                  <c:v>0.99265348614163085</c:v>
                </c:pt>
                <c:pt idx="946">
                  <c:v>0.99122090835144294</c:v>
                </c:pt>
                <c:pt idx="947">
                  <c:v>0.9890786177647739</c:v>
                </c:pt>
                <c:pt idx="948">
                  <c:v>0.98699652377310243</c:v>
                </c:pt>
                <c:pt idx="949">
                  <c:v>0.98402716232239484</c:v>
                </c:pt>
                <c:pt idx="950">
                  <c:v>0.98008858510685659</c:v>
                </c:pt>
                <c:pt idx="951">
                  <c:v>0.97606856543926324</c:v>
                </c:pt>
                <c:pt idx="952">
                  <c:v>0.9713914417640942</c:v>
                </c:pt>
                <c:pt idx="953">
                  <c:v>0.96497367537139789</c:v>
                </c:pt>
                <c:pt idx="954">
                  <c:v>0.95892922903843281</c:v>
                </c:pt>
                <c:pt idx="955">
                  <c:v>0.95164746445871617</c:v>
                </c:pt>
                <c:pt idx="956">
                  <c:v>0.94461710918751784</c:v>
                </c:pt>
                <c:pt idx="957">
                  <c:v>0.93731966314187787</c:v>
                </c:pt>
                <c:pt idx="958">
                  <c:v>0.92868777493150745</c:v>
                </c:pt>
                <c:pt idx="959">
                  <c:v>0.91862634405338583</c:v>
                </c:pt>
                <c:pt idx="960">
                  <c:v>0.90952502357278431</c:v>
                </c:pt>
                <c:pt idx="961">
                  <c:v>0.89814483199585593</c:v>
                </c:pt>
                <c:pt idx="962">
                  <c:v>0.88691234971085409</c:v>
                </c:pt>
                <c:pt idx="963">
                  <c:v>0.87429332232595602</c:v>
                </c:pt>
                <c:pt idx="964">
                  <c:v>0.86100960312739006</c:v>
                </c:pt>
                <c:pt idx="965">
                  <c:v>0.84781896101688747</c:v>
                </c:pt>
                <c:pt idx="966">
                  <c:v>0.83468092769528979</c:v>
                </c:pt>
                <c:pt idx="967">
                  <c:v>0.82074212790410639</c:v>
                </c:pt>
                <c:pt idx="968">
                  <c:v>0.80716147256046966</c:v>
                </c:pt>
                <c:pt idx="969">
                  <c:v>0.79326819960583872</c:v>
                </c:pt>
                <c:pt idx="970">
                  <c:v>0.77908456660475023</c:v>
                </c:pt>
                <c:pt idx="971">
                  <c:v>0.76477042333887735</c:v>
                </c:pt>
                <c:pt idx="972">
                  <c:v>0.74944760771649543</c:v>
                </c:pt>
                <c:pt idx="973">
                  <c:v>0.73443538629014959</c:v>
                </c:pt>
                <c:pt idx="974">
                  <c:v>0.72018042791179537</c:v>
                </c:pt>
                <c:pt idx="975">
                  <c:v>0.7056679899800492</c:v>
                </c:pt>
                <c:pt idx="976">
                  <c:v>0.69164117163819716</c:v>
                </c:pt>
                <c:pt idx="977">
                  <c:v>0.6785921685747468</c:v>
                </c:pt>
                <c:pt idx="978">
                  <c:v>0.66572375529628858</c:v>
                </c:pt>
                <c:pt idx="979">
                  <c:v>0.65374260947686624</c:v>
                </c:pt>
                <c:pt idx="980">
                  <c:v>0.64131125382931276</c:v>
                </c:pt>
                <c:pt idx="981">
                  <c:v>0.62862039521340962</c:v>
                </c:pt>
                <c:pt idx="982">
                  <c:v>0.61633674885778233</c:v>
                </c:pt>
                <c:pt idx="983">
                  <c:v>0.60406726640686015</c:v>
                </c:pt>
                <c:pt idx="984">
                  <c:v>0.59137741949843603</c:v>
                </c:pt>
                <c:pt idx="985">
                  <c:v>0.58019198161120489</c:v>
                </c:pt>
                <c:pt idx="986">
                  <c:v>0.56826951482556143</c:v>
                </c:pt>
                <c:pt idx="987">
                  <c:v>0.55613509532307881</c:v>
                </c:pt>
                <c:pt idx="988">
                  <c:v>0.54512771795214221</c:v>
                </c:pt>
                <c:pt idx="989">
                  <c:v>0.53496865730230225</c:v>
                </c:pt>
                <c:pt idx="990">
                  <c:v>0.5239344696831737</c:v>
                </c:pt>
                <c:pt idx="991">
                  <c:v>0.51240100442318504</c:v>
                </c:pt>
                <c:pt idx="992">
                  <c:v>0.50072893523858075</c:v>
                </c:pt>
                <c:pt idx="993">
                  <c:v>0.48982728129919434</c:v>
                </c:pt>
                <c:pt idx="994">
                  <c:v>0.47998286167530668</c:v>
                </c:pt>
                <c:pt idx="995">
                  <c:v>0.46877617793101778</c:v>
                </c:pt>
                <c:pt idx="996">
                  <c:v>0.45729076877627906</c:v>
                </c:pt>
                <c:pt idx="997">
                  <c:v>0.44654592949612926</c:v>
                </c:pt>
                <c:pt idx="998">
                  <c:v>0.43685579526278095</c:v>
                </c:pt>
                <c:pt idx="999">
                  <c:v>0.42660315167113849</c:v>
                </c:pt>
                <c:pt idx="1000">
                  <c:v>0.41602979680866997</c:v>
                </c:pt>
                <c:pt idx="1001">
                  <c:v>0.40595774300201942</c:v>
                </c:pt>
                <c:pt idx="1002">
                  <c:v>0.3958042467433136</c:v>
                </c:pt>
                <c:pt idx="1003">
                  <c:v>0.38705145948920916</c:v>
                </c:pt>
                <c:pt idx="1004">
                  <c:v>0.37721665108637148</c:v>
                </c:pt>
                <c:pt idx="1005">
                  <c:v>0.36851293164499593</c:v>
                </c:pt>
                <c:pt idx="1006">
                  <c:v>0.35963873949341779</c:v>
                </c:pt>
                <c:pt idx="1007">
                  <c:v>0.35158403039978636</c:v>
                </c:pt>
                <c:pt idx="1008">
                  <c:v>0.34360115253716006</c:v>
                </c:pt>
                <c:pt idx="1009">
                  <c:v>0.33549079953218647</c:v>
                </c:pt>
                <c:pt idx="1010">
                  <c:v>0.32727219382696565</c:v>
                </c:pt>
                <c:pt idx="1011">
                  <c:v>0.3194729408717682</c:v>
                </c:pt>
                <c:pt idx="1012">
                  <c:v>0.31135398835322359</c:v>
                </c:pt>
                <c:pt idx="1013">
                  <c:v>0.30391237399183357</c:v>
                </c:pt>
                <c:pt idx="1014">
                  <c:v>0.29634935473297003</c:v>
                </c:pt>
                <c:pt idx="1015">
                  <c:v>0.28896085501422469</c:v>
                </c:pt>
                <c:pt idx="1016">
                  <c:v>0.28217381539171299</c:v>
                </c:pt>
                <c:pt idx="1017">
                  <c:v>0.2748288190945623</c:v>
                </c:pt>
                <c:pt idx="1018">
                  <c:v>0.26874592787739726</c:v>
                </c:pt>
                <c:pt idx="1019">
                  <c:v>0.26272373910896896</c:v>
                </c:pt>
                <c:pt idx="1020">
                  <c:v>0.25604798730914147</c:v>
                </c:pt>
                <c:pt idx="1021">
                  <c:v>0.24962111554913463</c:v>
                </c:pt>
                <c:pt idx="1022">
                  <c:v>0.24331817795529878</c:v>
                </c:pt>
                <c:pt idx="1023">
                  <c:v>0.23715738526225491</c:v>
                </c:pt>
                <c:pt idx="1024">
                  <c:v>0.23114733698357404</c:v>
                </c:pt>
                <c:pt idx="1025">
                  <c:v>0.22543574241118219</c:v>
                </c:pt>
                <c:pt idx="1026">
                  <c:v>0.22106567195587337</c:v>
                </c:pt>
                <c:pt idx="1027">
                  <c:v>0.21697483276475377</c:v>
                </c:pt>
                <c:pt idx="1028">
                  <c:v>0.21234020080370042</c:v>
                </c:pt>
                <c:pt idx="1029">
                  <c:v>0.20728368682392653</c:v>
                </c:pt>
                <c:pt idx="1030">
                  <c:v>0.20370426576341427</c:v>
                </c:pt>
                <c:pt idx="1031">
                  <c:v>0.19993009101320486</c:v>
                </c:pt>
                <c:pt idx="1032">
                  <c:v>0.1960643567361508</c:v>
                </c:pt>
                <c:pt idx="1033">
                  <c:v>0.1907716090600429</c:v>
                </c:pt>
                <c:pt idx="1034">
                  <c:v>0.18644048934267349</c:v>
                </c:pt>
                <c:pt idx="1035">
                  <c:v>0.18170923931738081</c:v>
                </c:pt>
                <c:pt idx="1036">
                  <c:v>0.17778684942150569</c:v>
                </c:pt>
                <c:pt idx="1037">
                  <c:v>0.17263219981627398</c:v>
                </c:pt>
                <c:pt idx="1038">
                  <c:v>0.16795052345744968</c:v>
                </c:pt>
                <c:pt idx="1039">
                  <c:v>0.1635040690874803</c:v>
                </c:pt>
                <c:pt idx="1040">
                  <c:v>0.15991554265965754</c:v>
                </c:pt>
                <c:pt idx="1041">
                  <c:v>0.15541698535452261</c:v>
                </c:pt>
                <c:pt idx="1042">
                  <c:v>0.15230446729554406</c:v>
                </c:pt>
                <c:pt idx="1043">
                  <c:v>0.14951721319104683</c:v>
                </c:pt>
                <c:pt idx="1044">
                  <c:v>0.14655088686277615</c:v>
                </c:pt>
                <c:pt idx="1045">
                  <c:v>0.14396496254658916</c:v>
                </c:pt>
                <c:pt idx="1046">
                  <c:v>0.14018674096646397</c:v>
                </c:pt>
                <c:pt idx="1047">
                  <c:v>0.13699227460169078</c:v>
                </c:pt>
                <c:pt idx="1048">
                  <c:v>0.13396221070224648</c:v>
                </c:pt>
                <c:pt idx="1049">
                  <c:v>0.13096199217343096</c:v>
                </c:pt>
                <c:pt idx="1050">
                  <c:v>0.12838922005447034</c:v>
                </c:pt>
                <c:pt idx="1051">
                  <c:v>0.12576788597652033</c:v>
                </c:pt>
                <c:pt idx="1052">
                  <c:v>0.12238524202066318</c:v>
                </c:pt>
                <c:pt idx="1053">
                  <c:v>0.12081911884325423</c:v>
                </c:pt>
                <c:pt idx="1054">
                  <c:v>0.11905318343875326</c:v>
                </c:pt>
                <c:pt idx="1055">
                  <c:v>0.11602261368556946</c:v>
                </c:pt>
                <c:pt idx="1056">
                  <c:v>0.11328240397884319</c:v>
                </c:pt>
                <c:pt idx="1057">
                  <c:v>0.1094151521405707</c:v>
                </c:pt>
                <c:pt idx="1058">
                  <c:v>0.10634107896579222</c:v>
                </c:pt>
                <c:pt idx="1059">
                  <c:v>0.10399644688333398</c:v>
                </c:pt>
                <c:pt idx="1060">
                  <c:v>0.10104023762985277</c:v>
                </c:pt>
                <c:pt idx="1061">
                  <c:v>9.7175515060277579E-2</c:v>
                </c:pt>
                <c:pt idx="1062">
                  <c:v>9.4440363890946052E-2</c:v>
                </c:pt>
                <c:pt idx="1063">
                  <c:v>9.1663732714977783E-2</c:v>
                </c:pt>
                <c:pt idx="1064">
                  <c:v>8.8799082988341188E-2</c:v>
                </c:pt>
                <c:pt idx="1065">
                  <c:v>8.7107508083542798E-2</c:v>
                </c:pt>
                <c:pt idx="1066">
                  <c:v>8.4543335478153209E-2</c:v>
                </c:pt>
                <c:pt idx="1067">
                  <c:v>8.2593269312484174E-2</c:v>
                </c:pt>
                <c:pt idx="1068">
                  <c:v>8.0565807524675626E-2</c:v>
                </c:pt>
                <c:pt idx="1069">
                  <c:v>7.9248058533347987E-2</c:v>
                </c:pt>
                <c:pt idx="1070">
                  <c:v>7.7651584131570625E-2</c:v>
                </c:pt>
                <c:pt idx="1071">
                  <c:v>7.6188655117014087E-2</c:v>
                </c:pt>
                <c:pt idx="1072">
                  <c:v>7.3347780516132721E-2</c:v>
                </c:pt>
                <c:pt idx="1073">
                  <c:v>7.2332026207270556E-2</c:v>
                </c:pt>
                <c:pt idx="1074">
                  <c:v>7.054838592188821E-2</c:v>
                </c:pt>
                <c:pt idx="1075">
                  <c:v>6.7912382085493328E-2</c:v>
                </c:pt>
                <c:pt idx="1076">
                  <c:v>6.5788808087184916E-2</c:v>
                </c:pt>
                <c:pt idx="1077">
                  <c:v>6.4281869797294347E-2</c:v>
                </c:pt>
                <c:pt idx="1078">
                  <c:v>6.1770305980809938E-2</c:v>
                </c:pt>
                <c:pt idx="1079">
                  <c:v>6.194027283727304E-2</c:v>
                </c:pt>
                <c:pt idx="1080">
                  <c:v>6.0908837062487189E-2</c:v>
                </c:pt>
                <c:pt idx="1081">
                  <c:v>5.8609225962842099E-2</c:v>
                </c:pt>
                <c:pt idx="1082">
                  <c:v>5.7684525327085061E-2</c:v>
                </c:pt>
                <c:pt idx="1083">
                  <c:v>5.6607562715746719E-2</c:v>
                </c:pt>
                <c:pt idx="1084">
                  <c:v>5.5033345878506112E-2</c:v>
                </c:pt>
                <c:pt idx="1085">
                  <c:v>5.3929573018975614E-2</c:v>
                </c:pt>
                <c:pt idx="1086">
                  <c:v>5.2019975152464329E-2</c:v>
                </c:pt>
                <c:pt idx="1087">
                  <c:v>5.0256063162921444E-2</c:v>
                </c:pt>
                <c:pt idx="1088">
                  <c:v>4.8680328764462377E-2</c:v>
                </c:pt>
                <c:pt idx="1089">
                  <c:v>4.6807658220932712E-2</c:v>
                </c:pt>
                <c:pt idx="1090">
                  <c:v>4.5185891132181667E-2</c:v>
                </c:pt>
                <c:pt idx="1091">
                  <c:v>4.4886425718413496E-2</c:v>
                </c:pt>
                <c:pt idx="1092">
                  <c:v>4.4598089086913775E-2</c:v>
                </c:pt>
                <c:pt idx="1093">
                  <c:v>4.2287855058739859E-2</c:v>
                </c:pt>
                <c:pt idx="1094">
                  <c:v>4.1446114436256426E-2</c:v>
                </c:pt>
                <c:pt idx="1095">
                  <c:v>4.0988316802033228E-2</c:v>
                </c:pt>
                <c:pt idx="1096">
                  <c:v>4.041265524651276E-2</c:v>
                </c:pt>
                <c:pt idx="1097">
                  <c:v>4.0068674703670933E-2</c:v>
                </c:pt>
                <c:pt idx="1098">
                  <c:v>3.8771665715661742E-2</c:v>
                </c:pt>
                <c:pt idx="1099">
                  <c:v>3.7760464090454832E-2</c:v>
                </c:pt>
                <c:pt idx="1100">
                  <c:v>3.6247961409430048E-2</c:v>
                </c:pt>
                <c:pt idx="1101">
                  <c:v>3.5578211058367525E-2</c:v>
                </c:pt>
                <c:pt idx="1102">
                  <c:v>3.4639346517905255E-2</c:v>
                </c:pt>
                <c:pt idx="1103">
                  <c:v>3.2738854018704473E-2</c:v>
                </c:pt>
                <c:pt idx="1104">
                  <c:v>3.0607692214304025E-2</c:v>
                </c:pt>
                <c:pt idx="1105">
                  <c:v>2.9518083259478762E-2</c:v>
                </c:pt>
                <c:pt idx="1106">
                  <c:v>2.8694047517876978E-2</c:v>
                </c:pt>
                <c:pt idx="1107">
                  <c:v>2.9408818851752502E-2</c:v>
                </c:pt>
                <c:pt idx="1108">
                  <c:v>2.7685375161367369E-2</c:v>
                </c:pt>
                <c:pt idx="1109">
                  <c:v>2.7561440995196525E-2</c:v>
                </c:pt>
                <c:pt idx="1110">
                  <c:v>2.7701562481030555E-2</c:v>
                </c:pt>
                <c:pt idx="1111">
                  <c:v>2.8225121101385333E-2</c:v>
                </c:pt>
                <c:pt idx="1112">
                  <c:v>2.6632693529523729E-2</c:v>
                </c:pt>
                <c:pt idx="1113">
                  <c:v>2.7858882994006746E-2</c:v>
                </c:pt>
                <c:pt idx="1114">
                  <c:v>2.780576835136208E-2</c:v>
                </c:pt>
                <c:pt idx="1115">
                  <c:v>2.6771297454139437E-2</c:v>
                </c:pt>
                <c:pt idx="1116">
                  <c:v>2.4732201030322944E-2</c:v>
                </c:pt>
                <c:pt idx="1117">
                  <c:v>2.3399276426811107E-2</c:v>
                </c:pt>
                <c:pt idx="1118">
                  <c:v>2.3192382247366524E-2</c:v>
                </c:pt>
                <c:pt idx="1119">
                  <c:v>2.396987944493684E-2</c:v>
                </c:pt>
                <c:pt idx="1120">
                  <c:v>2.1535205396852459E-2</c:v>
                </c:pt>
                <c:pt idx="1121">
                  <c:v>2.0336837888040426E-2</c:v>
                </c:pt>
                <c:pt idx="1122">
                  <c:v>1.8764138612018283E-2</c:v>
                </c:pt>
                <c:pt idx="1123">
                  <c:v>1.8788419591512992E-2</c:v>
                </c:pt>
                <c:pt idx="1124">
                  <c:v>1.835743220548194E-2</c:v>
                </c:pt>
                <c:pt idx="1125">
                  <c:v>1.4920661899501149E-2</c:v>
                </c:pt>
                <c:pt idx="1126">
                  <c:v>1.2992347444629382E-2</c:v>
                </c:pt>
                <c:pt idx="1127">
                  <c:v>1.3562444609015626E-2</c:v>
                </c:pt>
                <c:pt idx="1128">
                  <c:v>1.3177489913276556E-2</c:v>
                </c:pt>
                <c:pt idx="1129">
                  <c:v>1.3610500714265556E-2</c:v>
                </c:pt>
                <c:pt idx="1130">
                  <c:v>1.2569959572169201E-2</c:v>
                </c:pt>
                <c:pt idx="1131">
                  <c:v>1.3060131845718772E-2</c:v>
                </c:pt>
                <c:pt idx="1132">
                  <c:v>1.4579210625356758E-2</c:v>
                </c:pt>
                <c:pt idx="1133">
                  <c:v>1.4180092024912312E-2</c:v>
                </c:pt>
                <c:pt idx="1134">
                  <c:v>1.2655954707879589E-2</c:v>
                </c:pt>
                <c:pt idx="1135">
                  <c:v>1.0488877287976492E-2</c:v>
                </c:pt>
                <c:pt idx="1136">
                  <c:v>8.6870262679730071E-3</c:v>
                </c:pt>
                <c:pt idx="1137">
                  <c:v>9.0102668074964008E-3</c:v>
                </c:pt>
                <c:pt idx="1138">
                  <c:v>8.0663437296393942E-3</c:v>
                </c:pt>
                <c:pt idx="1139">
                  <c:v>9.140777072280443E-3</c:v>
                </c:pt>
                <c:pt idx="1140">
                  <c:v>1.0586507059694817E-2</c:v>
                </c:pt>
                <c:pt idx="1141">
                  <c:v>9.2267722079909711E-3</c:v>
                </c:pt>
                <c:pt idx="1142">
                  <c:v>9.6355020294852621E-3</c:v>
                </c:pt>
                <c:pt idx="1143">
                  <c:v>1.1362992549786158E-2</c:v>
                </c:pt>
                <c:pt idx="1144">
                  <c:v>1.2094457057064354E-2</c:v>
                </c:pt>
                <c:pt idx="1145">
                  <c:v>1.246524784809833E-2</c:v>
                </c:pt>
                <c:pt idx="1146">
                  <c:v>9.5272493292379769E-3</c:v>
                </c:pt>
                <c:pt idx="1147">
                  <c:v>7.5670660887794663E-3</c:v>
                </c:pt>
                <c:pt idx="1148">
                  <c:v>6.5391712901698837E-3</c:v>
                </c:pt>
                <c:pt idx="1149">
                  <c:v>7.1209030905640654E-3</c:v>
                </c:pt>
                <c:pt idx="1150">
                  <c:v>2.9410336412971387E-3</c:v>
                </c:pt>
                <c:pt idx="1151">
                  <c:v>8.0177817706502568E-4</c:v>
                </c:pt>
                <c:pt idx="1152">
                  <c:v>-3.5156834893372281E-4</c:v>
                </c:pt>
                <c:pt idx="1153">
                  <c:v>4.1581177384697969E-4</c:v>
                </c:pt>
                <c:pt idx="1154">
                  <c:v>0</c:v>
                </c:pt>
                <c:pt idx="1155">
                  <c:v>-1.7578417446691757E-3</c:v>
                </c:pt>
                <c:pt idx="1156">
                  <c:v>-5.1187339897290551E-3</c:v>
                </c:pt>
                <c:pt idx="1157">
                  <c:v>-5.5932247973549268E-3</c:v>
                </c:pt>
                <c:pt idx="1158">
                  <c:v>-4.358941673040388E-3</c:v>
                </c:pt>
                <c:pt idx="1159">
                  <c:v>-5.9179828980966426E-3</c:v>
                </c:pt>
                <c:pt idx="1160">
                  <c:v>-6.7602293743195636E-3</c:v>
                </c:pt>
                <c:pt idx="1161">
                  <c:v>-7.3976050860557101E-3</c:v>
                </c:pt>
                <c:pt idx="1162">
                  <c:v>-4.8430437017162459E-3</c:v>
                </c:pt>
                <c:pt idx="1163">
                  <c:v>-2.9218111991970263E-3</c:v>
                </c:pt>
                <c:pt idx="1164">
                  <c:v>5.5643911342246254E-6</c:v>
                </c:pt>
                <c:pt idx="1165">
                  <c:v>-2.142290586668899E-3</c:v>
                </c:pt>
                <c:pt idx="1166">
                  <c:v>2.0573071584374875E-3</c:v>
                </c:pt>
                <c:pt idx="1167">
                  <c:v>1.5681465923670336E-4</c:v>
                </c:pt>
                <c:pt idx="1168">
                  <c:v>2.5565847992975559E-3</c:v>
                </c:pt>
                <c:pt idx="1169">
                  <c:v>1.3025733791435571E-3</c:v>
                </c:pt>
                <c:pt idx="1170">
                  <c:v>4.4464543699693785E-4</c:v>
                </c:pt>
                <c:pt idx="1171">
                  <c:v>3.075084882257596E-3</c:v>
                </c:pt>
                <c:pt idx="1172">
                  <c:v>9.9906113545962429E-4</c:v>
                </c:pt>
                <c:pt idx="1173">
                  <c:v>-3.2298761265362082E-3</c:v>
                </c:pt>
                <c:pt idx="1174">
                  <c:v>-3.948188436588145E-3</c:v>
                </c:pt>
                <c:pt idx="1175">
                  <c:v>-6.9387957443535373E-3</c:v>
                </c:pt>
                <c:pt idx="1176">
                  <c:v>-6.825484506711655E-3</c:v>
                </c:pt>
                <c:pt idx="1177">
                  <c:v>-7.4436377763478301E-3</c:v>
                </c:pt>
                <c:pt idx="1178">
                  <c:v>-6.0090365712019067E-3</c:v>
                </c:pt>
                <c:pt idx="1179">
                  <c:v>-4.2830636121193345E-3</c:v>
                </c:pt>
                <c:pt idx="1180">
                  <c:v>-3.713472301472578E-3</c:v>
                </c:pt>
                <c:pt idx="1181">
                  <c:v>-3.0857078107768699E-5</c:v>
                </c:pt>
                <c:pt idx="1182">
                  <c:v>-3.7534347468909856E-3</c:v>
                </c:pt>
                <c:pt idx="1183">
                  <c:v>-4.0493591844827431E-3</c:v>
                </c:pt>
                <c:pt idx="1184">
                  <c:v>-3.0892487869626909E-3</c:v>
                </c:pt>
                <c:pt idx="1185">
                  <c:v>-8.3379871877364425E-3</c:v>
                </c:pt>
                <c:pt idx="1186">
                  <c:v>-1.0914300282873319E-2</c:v>
                </c:pt>
                <c:pt idx="1187">
                  <c:v>-1.2818839611989864E-2</c:v>
                </c:pt>
                <c:pt idx="1188">
                  <c:v>-1.5784154232781712E-2</c:v>
                </c:pt>
                <c:pt idx="1189">
                  <c:v>-1.4599950628674913E-2</c:v>
                </c:pt>
                <c:pt idx="1190">
                  <c:v>-1.2776853751613646E-2</c:v>
                </c:pt>
                <c:pt idx="1191">
                  <c:v>-1.4220560324070068E-2</c:v>
                </c:pt>
                <c:pt idx="1192">
                  <c:v>-1.1475797933688551E-2</c:v>
                </c:pt>
                <c:pt idx="1193">
                  <c:v>-1.3552833387965499E-2</c:v>
                </c:pt>
                <c:pt idx="1194">
                  <c:v>-1.0875349544933886E-2</c:v>
                </c:pt>
                <c:pt idx="1195">
                  <c:v>-1.3780973424467866E-2</c:v>
                </c:pt>
                <c:pt idx="1196">
                  <c:v>-1.5575742492118664E-2</c:v>
                </c:pt>
                <c:pt idx="1197">
                  <c:v>-1.7297162767545986E-2</c:v>
                </c:pt>
                <c:pt idx="1198">
                  <c:v>-1.8544598089086786E-2</c:v>
                </c:pt>
                <c:pt idx="1199">
                  <c:v>-2.3686601350831716E-2</c:v>
                </c:pt>
                <c:pt idx="1200">
                  <c:v>-1.6236387475870685E-2</c:v>
                </c:pt>
                <c:pt idx="1201">
                  <c:v>-1.9126835743220456E-2</c:v>
                </c:pt>
                <c:pt idx="1202">
                  <c:v>-1.5167518524363859E-2</c:v>
                </c:pt>
                <c:pt idx="1203">
                  <c:v>-1.3532599238386551E-2</c:v>
                </c:pt>
                <c:pt idx="1204">
                  <c:v>-1.8516776133415801E-2</c:v>
                </c:pt>
                <c:pt idx="1205">
                  <c:v>-1.5531227363045148E-2</c:v>
                </c:pt>
                <c:pt idx="1206">
                  <c:v>-1.6616283634215016E-2</c:v>
                </c:pt>
                <c:pt idx="1207">
                  <c:v>-2.9324847130999927E-2</c:v>
                </c:pt>
                <c:pt idx="1208">
                  <c:v>-2.8308586968398282E-2</c:v>
                </c:pt>
                <c:pt idx="1209">
                  <c:v>-3.2670563763875456E-2</c:v>
                </c:pt>
                <c:pt idx="1210">
                  <c:v>-3.3148089693938114E-2</c:v>
                </c:pt>
                <c:pt idx="1211">
                  <c:v>-3.0440254626538217E-2</c:v>
                </c:pt>
                <c:pt idx="1212">
                  <c:v>-2.9502907647294411E-2</c:v>
                </c:pt>
                <c:pt idx="1213">
                  <c:v>-2.7942348861019695E-2</c:v>
                </c:pt>
                <c:pt idx="1214">
                  <c:v>-2.3938516513089442E-2</c:v>
                </c:pt>
                <c:pt idx="1215">
                  <c:v>-2.6148085647108243E-2</c:v>
                </c:pt>
                <c:pt idx="1216">
                  <c:v>-2.3351726175300524E-2</c:v>
                </c:pt>
                <c:pt idx="1217">
                  <c:v>-2.3988596033297185E-2</c:v>
                </c:pt>
                <c:pt idx="1218">
                  <c:v>-2.3477177902689831E-2</c:v>
                </c:pt>
                <c:pt idx="1219">
                  <c:v>-2.7998498626101147E-2</c:v>
                </c:pt>
                <c:pt idx="1220">
                  <c:v>-3.2224906619399682E-2</c:v>
                </c:pt>
                <c:pt idx="1221">
                  <c:v>-2.8257495740711423E-2</c:v>
                </c:pt>
                <c:pt idx="1222">
                  <c:v>-2.8780042653587225E-2</c:v>
                </c:pt>
                <c:pt idx="1223">
                  <c:v>-3.2959406249114663E-2</c:v>
                </c:pt>
                <c:pt idx="1224">
                  <c:v>-3.1463090887753065E-2</c:v>
                </c:pt>
                <c:pt idx="1225">
                  <c:v>-3.9372114104416267E-2</c:v>
                </c:pt>
                <c:pt idx="1226">
                  <c:v>-4.1592812020703515E-2</c:v>
                </c:pt>
                <c:pt idx="1227">
                  <c:v>-3.7231846932705176E-2</c:v>
                </c:pt>
                <c:pt idx="1228">
                  <c:v>-4.3792769933672336E-2</c:v>
                </c:pt>
                <c:pt idx="1229">
                  <c:v>-5.6764377374983278E-2</c:v>
                </c:pt>
                <c:pt idx="1230">
                  <c:v>-5.5228099568203126E-2</c:v>
                </c:pt>
                <c:pt idx="1231">
                  <c:v>-5.9872342750306451E-2</c:v>
                </c:pt>
                <c:pt idx="1232">
                  <c:v>-4.8629743390515005E-2</c:v>
                </c:pt>
                <c:pt idx="1233">
                  <c:v>-4.6018020533614971E-2</c:v>
                </c:pt>
                <c:pt idx="1234">
                  <c:v>-4.7525970530984514E-2</c:v>
                </c:pt>
                <c:pt idx="1235">
                  <c:v>-4.0603867960033367E-2</c:v>
                </c:pt>
                <c:pt idx="1236">
                  <c:v>-2.7079868235217824E-2</c:v>
                </c:pt>
                <c:pt idx="1237">
                  <c:v>-2.8940904142739692E-2</c:v>
                </c:pt>
                <c:pt idx="1238">
                  <c:v>-2.2908092445782562E-2</c:v>
                </c:pt>
                <c:pt idx="1239">
                  <c:v>-2.2766453398730069E-2</c:v>
                </c:pt>
                <c:pt idx="1240">
                  <c:v>-2.0582682805424302E-2</c:v>
                </c:pt>
                <c:pt idx="1241">
                  <c:v>-1.7547054514845763E-2</c:v>
                </c:pt>
                <c:pt idx="1242">
                  <c:v>-1.2896741087868728E-2</c:v>
                </c:pt>
                <c:pt idx="1243">
                  <c:v>-9.6865932571719784E-3</c:v>
                </c:pt>
                <c:pt idx="1244">
                  <c:v>-4.5592597538717727E-3</c:v>
                </c:pt>
                <c:pt idx="1245">
                  <c:v>-4.3290963024114545E-3</c:v>
                </c:pt>
                <c:pt idx="1246">
                  <c:v>-9.9324381745558559E-3</c:v>
                </c:pt>
                <c:pt idx="1247">
                  <c:v>-1.2985771346016041E-2</c:v>
                </c:pt>
                <c:pt idx="1248">
                  <c:v>-1.8754021537228809E-2</c:v>
                </c:pt>
                <c:pt idx="1249">
                  <c:v>-1.9473851408499068E-2</c:v>
                </c:pt>
                <c:pt idx="1250">
                  <c:v>-1.9364587000772808E-2</c:v>
                </c:pt>
                <c:pt idx="1251">
                  <c:v>-1.9163257212462589E-2</c:v>
                </c:pt>
                <c:pt idx="1252">
                  <c:v>-1.809489411469525E-2</c:v>
                </c:pt>
                <c:pt idx="1253">
                  <c:v>-2.3891472115318349E-2</c:v>
                </c:pt>
                <c:pt idx="1254">
                  <c:v>-1.741249742014582E-2</c:v>
                </c:pt>
                <c:pt idx="1255">
                  <c:v>-2.0661595988782141E-2</c:v>
                </c:pt>
                <c:pt idx="1256">
                  <c:v>-1.6933453928864698E-2</c:v>
                </c:pt>
                <c:pt idx="1257">
                  <c:v>-1.1414083777472874E-2</c:v>
                </c:pt>
                <c:pt idx="1258">
                  <c:v>-5.22496327501839E-3</c:v>
                </c:pt>
                <c:pt idx="1259">
                  <c:v>-1.3902884175680899E-2</c:v>
                </c:pt>
                <c:pt idx="1260">
                  <c:v>-1.1080220309420519E-2</c:v>
                </c:pt>
                <c:pt idx="1261">
                  <c:v>-1.8686237136139278E-2</c:v>
                </c:pt>
                <c:pt idx="1262">
                  <c:v>-1.567286641009764E-2</c:v>
                </c:pt>
                <c:pt idx="1263">
                  <c:v>-2.348425985504252E-2</c:v>
                </c:pt>
                <c:pt idx="1264">
                  <c:v>-3.062590294892488E-2</c:v>
                </c:pt>
                <c:pt idx="1265">
                  <c:v>-3.8833885725616767E-2</c:v>
                </c:pt>
                <c:pt idx="1266">
                  <c:v>-3.8261259292533087E-2</c:v>
                </c:pt>
                <c:pt idx="1267">
                  <c:v>-3.2217824667046993E-2</c:v>
                </c:pt>
                <c:pt idx="1268">
                  <c:v>-3.7420024523789279E-2</c:v>
                </c:pt>
                <c:pt idx="1269">
                  <c:v>-4.0457170375586278E-2</c:v>
                </c:pt>
                <c:pt idx="1270">
                  <c:v>-4.2574168275281495E-2</c:v>
                </c:pt>
                <c:pt idx="1271">
                  <c:v>-5.0007688976839847E-2</c:v>
                </c:pt>
                <c:pt idx="1272">
                  <c:v>-5.5662122076671108E-2</c:v>
                </c:pt>
                <c:pt idx="1273">
                  <c:v>-5.7611682388600795E-2</c:v>
                </c:pt>
                <c:pt idx="1274">
                  <c:v>-7.1319812874584679E-2</c:v>
                </c:pt>
                <c:pt idx="1275">
                  <c:v>-6.9809839462257189E-2</c:v>
                </c:pt>
                <c:pt idx="1276">
                  <c:v>-6.1772835249507239E-2</c:v>
                </c:pt>
                <c:pt idx="1277">
                  <c:v>-5.9148971902859782E-2</c:v>
                </c:pt>
                <c:pt idx="1278">
                  <c:v>-5.6065793360770798E-2</c:v>
                </c:pt>
                <c:pt idx="1279">
                  <c:v>-5.6107779221147021E-2</c:v>
                </c:pt>
                <c:pt idx="1280">
                  <c:v>-5.1508051168117353E-2</c:v>
                </c:pt>
                <c:pt idx="1281">
                  <c:v>-4.1246302209164393E-2</c:v>
                </c:pt>
                <c:pt idx="1282">
                  <c:v>-4.2693043904057738E-2</c:v>
                </c:pt>
                <c:pt idx="1283">
                  <c:v>-4.8301444313596877E-2</c:v>
                </c:pt>
                <c:pt idx="1284">
                  <c:v>-4.982962846054536E-2</c:v>
                </c:pt>
                <c:pt idx="1285">
                  <c:v>-4.6638703071948444E-2</c:v>
                </c:pt>
                <c:pt idx="1286">
                  <c:v>-3.4093024479274092E-2</c:v>
                </c:pt>
                <c:pt idx="1287">
                  <c:v>-3.6683501479116205E-2</c:v>
                </c:pt>
                <c:pt idx="1288">
                  <c:v>-2.7269057533780901E-2</c:v>
                </c:pt>
                <c:pt idx="1289">
                  <c:v>-1.8234003893050306E-2</c:v>
                </c:pt>
                <c:pt idx="1290">
                  <c:v>-1.5150319497221839E-2</c:v>
                </c:pt>
                <c:pt idx="1291">
                  <c:v>-2.1900431796751926E-2</c:v>
                </c:pt>
                <c:pt idx="1292">
                  <c:v>-1.8769197149412879E-2</c:v>
                </c:pt>
                <c:pt idx="1293">
                  <c:v>-2.9193325158736766E-2</c:v>
                </c:pt>
                <c:pt idx="1294">
                  <c:v>-2.4469157085796767E-2</c:v>
                </c:pt>
                <c:pt idx="1295">
                  <c:v>-3.7014835678471261E-2</c:v>
                </c:pt>
                <c:pt idx="1296">
                  <c:v>-3.0946614219750833E-2</c:v>
                </c:pt>
                <c:pt idx="1297">
                  <c:v>-2.8519527977758485E-2</c:v>
                </c:pt>
                <c:pt idx="1298">
                  <c:v>-1.5108839490584967E-2</c:v>
                </c:pt>
              </c:numCache>
            </c:numRef>
          </c:yVal>
          <c:smooth val="0"/>
          <c:extLst>
            <c:ext xmlns:c16="http://schemas.microsoft.com/office/drawing/2014/chart" uri="{C3380CC4-5D6E-409C-BE32-E72D297353CC}">
              <c16:uniqueId val="{00000003-9B29-4AA9-A3A3-D850668B1823}"/>
            </c:ext>
          </c:extLst>
        </c:ser>
        <c:ser>
          <c:idx val="4"/>
          <c:order val="4"/>
          <c:tx>
            <c:strRef>
              <c:f>'24.08.21 Eg Filtres +Lihgt  Abs'!$Y$1</c:f>
              <c:strCache>
                <c:ptCount val="1"/>
                <c:pt idx="0">
                  <c:v>Abs HL</c:v>
                </c:pt>
              </c:strCache>
            </c:strRef>
          </c:tx>
          <c:spPr>
            <a:ln w="19050" cap="rnd">
              <a:solidFill>
                <a:schemeClr val="accent6">
                  <a:lumMod val="75000"/>
                </a:schemeClr>
              </a:solidFill>
              <a:round/>
            </a:ln>
            <a:effectLst/>
          </c:spPr>
          <c:marker>
            <c:symbol val="none"/>
          </c:marker>
          <c:xVal>
            <c:numRef>
              <c:f>'24.08.21 Eg Filtres +Lihgt  Abs'!$T$2:$T$1300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Abs'!$Y$2:$Y$1300</c:f>
              <c:numCache>
                <c:formatCode>General</c:formatCode>
                <c:ptCount val="1299"/>
                <c:pt idx="0">
                  <c:v>12.74006164732732</c:v>
                </c:pt>
                <c:pt idx="1">
                  <c:v>11.986046637249702</c:v>
                </c:pt>
                <c:pt idx="2">
                  <c:v>12.231116707911179</c:v>
                </c:pt>
                <c:pt idx="3">
                  <c:v>12.416207237652808</c:v>
                </c:pt>
                <c:pt idx="4">
                  <c:v>11.39669008544873</c:v>
                </c:pt>
                <c:pt idx="5">
                  <c:v>11.675521014446268</c:v>
                </c:pt>
                <c:pt idx="6">
                  <c:v>11.610132984020982</c:v>
                </c:pt>
                <c:pt idx="7">
                  <c:v>12.078531132575513</c:v>
                </c:pt>
                <c:pt idx="8">
                  <c:v>12.087187416652879</c:v>
                </c:pt>
                <c:pt idx="9">
                  <c:v>11.690294766054132</c:v>
                </c:pt>
                <c:pt idx="10">
                  <c:v>10.170077076039581</c:v>
                </c:pt>
                <c:pt idx="11">
                  <c:v>10.174492996309937</c:v>
                </c:pt>
                <c:pt idx="12">
                  <c:v>10.433965449137576</c:v>
                </c:pt>
                <c:pt idx="13">
                  <c:v>10.654106502003707</c:v>
                </c:pt>
                <c:pt idx="14">
                  <c:v>10.813133649109895</c:v>
                </c:pt>
                <c:pt idx="15">
                  <c:v>11.523725443195666</c:v>
                </c:pt>
                <c:pt idx="16">
                  <c:v>9.9114148838120038</c:v>
                </c:pt>
                <c:pt idx="17">
                  <c:v>11.561706408823737</c:v>
                </c:pt>
                <c:pt idx="18">
                  <c:v>13.977309327112332</c:v>
                </c:pt>
                <c:pt idx="19">
                  <c:v>6.7064155759096007</c:v>
                </c:pt>
                <c:pt idx="20">
                  <c:v>3.938577519994868</c:v>
                </c:pt>
                <c:pt idx="21">
                  <c:v>2.77712026630565</c:v>
                </c:pt>
                <c:pt idx="22">
                  <c:v>1.88119688994973</c:v>
                </c:pt>
                <c:pt idx="23">
                  <c:v>1.4890030756141941</c:v>
                </c:pt>
                <c:pt idx="24">
                  <c:v>1.7388023673113864</c:v>
                </c:pt>
                <c:pt idx="25">
                  <c:v>1.8044523819973595</c:v>
                </c:pt>
                <c:pt idx="26">
                  <c:v>2.2110195441608904</c:v>
                </c:pt>
                <c:pt idx="27">
                  <c:v>1.8803528684913282</c:v>
                </c:pt>
                <c:pt idx="28">
                  <c:v>1.9162440369883962</c:v>
                </c:pt>
                <c:pt idx="29">
                  <c:v>1.8958653076795822</c:v>
                </c:pt>
                <c:pt idx="30">
                  <c:v>2.1645524491814676</c:v>
                </c:pt>
                <c:pt idx="31">
                  <c:v>1.8995411899352126</c:v>
                </c:pt>
                <c:pt idx="32">
                  <c:v>2.1170651010631292</c:v>
                </c:pt>
                <c:pt idx="33">
                  <c:v>1.7564694244786478</c:v>
                </c:pt>
                <c:pt idx="34">
                  <c:v>2.195522634967471</c:v>
                </c:pt>
                <c:pt idx="35">
                  <c:v>2.0680504117136671</c:v>
                </c:pt>
                <c:pt idx="36">
                  <c:v>1.9945172366062232</c:v>
                </c:pt>
                <c:pt idx="37">
                  <c:v>1.6237197038497504</c:v>
                </c:pt>
                <c:pt idx="38">
                  <c:v>1.5707847036303049</c:v>
                </c:pt>
                <c:pt idx="39">
                  <c:v>1.5143351980580753</c:v>
                </c:pt>
                <c:pt idx="40">
                  <c:v>1.6273604748127115</c:v>
                </c:pt>
                <c:pt idx="41">
                  <c:v>1.308144131856408</c:v>
                </c:pt>
                <c:pt idx="42">
                  <c:v>1.2925358118304799</c:v>
                </c:pt>
                <c:pt idx="43">
                  <c:v>1.2706027326038734</c:v>
                </c:pt>
                <c:pt idx="44">
                  <c:v>1.4774237764220914</c:v>
                </c:pt>
                <c:pt idx="45">
                  <c:v>1.8109641763532194</c:v>
                </c:pt>
                <c:pt idx="46">
                  <c:v>1.8369593620548204</c:v>
                </c:pt>
                <c:pt idx="47">
                  <c:v>1.7028740618701486</c:v>
                </c:pt>
                <c:pt idx="48">
                  <c:v>1.7390467959257394</c:v>
                </c:pt>
                <c:pt idx="49">
                  <c:v>1.668205711662013</c:v>
                </c:pt>
                <c:pt idx="50">
                  <c:v>1.6401301818697436</c:v>
                </c:pt>
                <c:pt idx="51">
                  <c:v>1.6589424073517645</c:v>
                </c:pt>
                <c:pt idx="52">
                  <c:v>1.5450244935027224</c:v>
                </c:pt>
                <c:pt idx="53">
                  <c:v>1.3292656000486154</c:v>
                </c:pt>
                <c:pt idx="54">
                  <c:v>1.3879791087808617</c:v>
                </c:pt>
                <c:pt idx="55">
                  <c:v>1.2960725993497655</c:v>
                </c:pt>
                <c:pt idx="56">
                  <c:v>1.4424657580494322</c:v>
                </c:pt>
                <c:pt idx="57">
                  <c:v>1.3605787961553135</c:v>
                </c:pt>
                <c:pt idx="58">
                  <c:v>1.3660649356349235</c:v>
                </c:pt>
                <c:pt idx="59">
                  <c:v>1.378235049847907</c:v>
                </c:pt>
                <c:pt idx="60">
                  <c:v>1.3207011455059232</c:v>
                </c:pt>
                <c:pt idx="61">
                  <c:v>1.3785807610372687</c:v>
                </c:pt>
                <c:pt idx="62">
                  <c:v>1.481220522550565</c:v>
                </c:pt>
                <c:pt idx="63">
                  <c:v>1.5159732749045409</c:v>
                </c:pt>
                <c:pt idx="64">
                  <c:v>1.8144179121609987</c:v>
                </c:pt>
                <c:pt idx="65">
                  <c:v>1.9724295326484376</c:v>
                </c:pt>
                <c:pt idx="66">
                  <c:v>1.7332892191451073</c:v>
                </c:pt>
                <c:pt idx="67">
                  <c:v>2.089313000293719</c:v>
                </c:pt>
                <c:pt idx="68">
                  <c:v>1.9308273773552416</c:v>
                </c:pt>
                <c:pt idx="69">
                  <c:v>1.7434465109840951</c:v>
                </c:pt>
                <c:pt idx="70">
                  <c:v>1.8879119246727725</c:v>
                </c:pt>
                <c:pt idx="71">
                  <c:v>1.7179408577283666</c:v>
                </c:pt>
                <c:pt idx="72">
                  <c:v>1.3371089226572495</c:v>
                </c:pt>
                <c:pt idx="73">
                  <c:v>1.2847971478826874</c:v>
                </c:pt>
                <c:pt idx="74">
                  <c:v>1.3356031883754611</c:v>
                </c:pt>
                <c:pt idx="75">
                  <c:v>1.4388817053284759</c:v>
                </c:pt>
                <c:pt idx="76">
                  <c:v>1.7261967380258674</c:v>
                </c:pt>
                <c:pt idx="77">
                  <c:v>1.5346612604278849</c:v>
                </c:pt>
                <c:pt idx="78">
                  <c:v>1.5526503961836722</c:v>
                </c:pt>
                <c:pt idx="79">
                  <c:v>1.7414080303577635</c:v>
                </c:pt>
                <c:pt idx="80">
                  <c:v>1.9092265049746622</c:v>
                </c:pt>
                <c:pt idx="81">
                  <c:v>1.6514184624629895</c:v>
                </c:pt>
                <c:pt idx="82">
                  <c:v>1.4948146697681639</c:v>
                </c:pt>
                <c:pt idx="83">
                  <c:v>1.560666574386987</c:v>
                </c:pt>
                <c:pt idx="84">
                  <c:v>1.410175522702489</c:v>
                </c:pt>
                <c:pt idx="85">
                  <c:v>1.3954915749778021</c:v>
                </c:pt>
                <c:pt idx="86">
                  <c:v>1.4411511102258261</c:v>
                </c:pt>
                <c:pt idx="87">
                  <c:v>1.3474464974797518</c:v>
                </c:pt>
                <c:pt idx="88">
                  <c:v>1.2510106312942901</c:v>
                </c:pt>
                <c:pt idx="89">
                  <c:v>1.5374195225539413</c:v>
                </c:pt>
                <c:pt idx="90">
                  <c:v>1.3131690980111477</c:v>
                </c:pt>
                <c:pt idx="91">
                  <c:v>1.4536925938805065</c:v>
                </c:pt>
                <c:pt idx="92">
                  <c:v>1.343320920591085</c:v>
                </c:pt>
                <c:pt idx="93">
                  <c:v>1.2674670240816202</c:v>
                </c:pt>
                <c:pt idx="94">
                  <c:v>1.1856354299951721</c:v>
                </c:pt>
                <c:pt idx="95">
                  <c:v>1.1453377942680816</c:v>
                </c:pt>
                <c:pt idx="96">
                  <c:v>1.042917478333969</c:v>
                </c:pt>
                <c:pt idx="97">
                  <c:v>1.1434728444535973</c:v>
                </c:pt>
                <c:pt idx="98">
                  <c:v>1.1167632789896049</c:v>
                </c:pt>
                <c:pt idx="99">
                  <c:v>1.3426531308131977</c:v>
                </c:pt>
                <c:pt idx="100">
                  <c:v>1.4181025722397962</c:v>
                </c:pt>
                <c:pt idx="101">
                  <c:v>1.3430258506892276</c:v>
                </c:pt>
                <c:pt idx="102">
                  <c:v>1.6032937093392661</c:v>
                </c:pt>
                <c:pt idx="103">
                  <c:v>1.4835446200384197</c:v>
                </c:pt>
                <c:pt idx="104">
                  <c:v>1.5177295147551828</c:v>
                </c:pt>
                <c:pt idx="105">
                  <c:v>1.5022211268699293</c:v>
                </c:pt>
                <c:pt idx="106">
                  <c:v>1.5247011320015798</c:v>
                </c:pt>
                <c:pt idx="107">
                  <c:v>1.6843285471689831</c:v>
                </c:pt>
                <c:pt idx="108">
                  <c:v>1.7275687793086449</c:v>
                </c:pt>
                <c:pt idx="109">
                  <c:v>1.7200333557280358</c:v>
                </c:pt>
                <c:pt idx="110">
                  <c:v>1.8074422436116013</c:v>
                </c:pt>
                <c:pt idx="111">
                  <c:v>1.7023568455204403</c:v>
                </c:pt>
                <c:pt idx="112">
                  <c:v>1.7067092953771255</c:v>
                </c:pt>
                <c:pt idx="113">
                  <c:v>1.6632921563397827</c:v>
                </c:pt>
                <c:pt idx="114">
                  <c:v>1.2910145475538566</c:v>
                </c:pt>
                <c:pt idx="115">
                  <c:v>1.4081100333894887</c:v>
                </c:pt>
                <c:pt idx="116">
                  <c:v>1.4614940530248042</c:v>
                </c:pt>
                <c:pt idx="117">
                  <c:v>1.6539957663883644</c:v>
                </c:pt>
                <c:pt idx="118">
                  <c:v>1.6451240880348141</c:v>
                </c:pt>
                <c:pt idx="119">
                  <c:v>1.608351761135175</c:v>
                </c:pt>
                <c:pt idx="120">
                  <c:v>1.7130536358756381</c:v>
                </c:pt>
                <c:pt idx="121">
                  <c:v>1.9425997886570265</c:v>
                </c:pt>
                <c:pt idx="122">
                  <c:v>2.0625966826580595</c:v>
                </c:pt>
                <c:pt idx="123">
                  <c:v>1.8899260974811021</c:v>
                </c:pt>
                <c:pt idx="124">
                  <c:v>1.6028129547165606</c:v>
                </c:pt>
                <c:pt idx="125">
                  <c:v>1.8332780780618565</c:v>
                </c:pt>
                <c:pt idx="126">
                  <c:v>1.8226197750851616</c:v>
                </c:pt>
                <c:pt idx="127">
                  <c:v>1.9404796067535219</c:v>
                </c:pt>
                <c:pt idx="128">
                  <c:v>1.8801043885739748</c:v>
                </c:pt>
                <c:pt idx="129">
                  <c:v>1.7258091633721695</c:v>
                </c:pt>
                <c:pt idx="130">
                  <c:v>1.6643130846958651</c:v>
                </c:pt>
                <c:pt idx="131">
                  <c:v>1.8558701692431827</c:v>
                </c:pt>
                <c:pt idx="132">
                  <c:v>1.5833788542239897</c:v>
                </c:pt>
                <c:pt idx="133">
                  <c:v>1.699484471693208</c:v>
                </c:pt>
                <c:pt idx="134">
                  <c:v>1.589399765699643</c:v>
                </c:pt>
                <c:pt idx="135">
                  <c:v>1.7137261521736928</c:v>
                </c:pt>
                <c:pt idx="136">
                  <c:v>2.0384016259229369</c:v>
                </c:pt>
                <c:pt idx="137">
                  <c:v>2.1559589603006062</c:v>
                </c:pt>
                <c:pt idx="138">
                  <c:v>1.9196079689130015</c:v>
                </c:pt>
                <c:pt idx="139">
                  <c:v>1.8420572516635658</c:v>
                </c:pt>
                <c:pt idx="140">
                  <c:v>1.5897441264546706</c:v>
                </c:pt>
                <c:pt idx="141">
                  <c:v>1.5078693184695526</c:v>
                </c:pt>
                <c:pt idx="142">
                  <c:v>1.417721074540599</c:v>
                </c:pt>
                <c:pt idx="143">
                  <c:v>1.3543573451811437</c:v>
                </c:pt>
                <c:pt idx="144">
                  <c:v>1.3081623627199097</c:v>
                </c:pt>
                <c:pt idx="145">
                  <c:v>1.4060107832181523</c:v>
                </c:pt>
                <c:pt idx="146">
                  <c:v>1.5051670993683341</c:v>
                </c:pt>
                <c:pt idx="147">
                  <c:v>1.8125185262710117</c:v>
                </c:pt>
                <c:pt idx="148">
                  <c:v>1.7444984993298467</c:v>
                </c:pt>
                <c:pt idx="149">
                  <c:v>1.7086539208172826</c:v>
                </c:pt>
                <c:pt idx="150">
                  <c:v>1.4680510869308341</c:v>
                </c:pt>
                <c:pt idx="151">
                  <c:v>1.381653674363017</c:v>
                </c:pt>
                <c:pt idx="152">
                  <c:v>1.4061208436163279</c:v>
                </c:pt>
                <c:pt idx="153">
                  <c:v>1.4927052913393268</c:v>
                </c:pt>
                <c:pt idx="154">
                  <c:v>1.2700078662799921</c:v>
                </c:pt>
                <c:pt idx="155">
                  <c:v>1.3267078774210752</c:v>
                </c:pt>
                <c:pt idx="156">
                  <c:v>1.4825851364445086</c:v>
                </c:pt>
                <c:pt idx="157">
                  <c:v>1.5822026259195612</c:v>
                </c:pt>
                <c:pt idx="158">
                  <c:v>1.7538752401241049</c:v>
                </c:pt>
                <c:pt idx="159">
                  <c:v>1.6700753879966643</c:v>
                </c:pt>
                <c:pt idx="160">
                  <c:v>1.7233155863754677</c:v>
                </c:pt>
                <c:pt idx="161">
                  <c:v>1.7795638772320146</c:v>
                </c:pt>
                <c:pt idx="162">
                  <c:v>1.7720000945304031</c:v>
                </c:pt>
                <c:pt idx="163">
                  <c:v>1.5502013835199744</c:v>
                </c:pt>
                <c:pt idx="164">
                  <c:v>1.653666935628171</c:v>
                </c:pt>
                <c:pt idx="165">
                  <c:v>1.6407223473249579</c:v>
                </c:pt>
                <c:pt idx="166">
                  <c:v>1.623003973653026</c:v>
                </c:pt>
                <c:pt idx="167">
                  <c:v>1.5384890665460278</c:v>
                </c:pt>
                <c:pt idx="168">
                  <c:v>1.6072146954264162</c:v>
                </c:pt>
                <c:pt idx="169">
                  <c:v>1.5301177241130177</c:v>
                </c:pt>
                <c:pt idx="170">
                  <c:v>1.4573691513533038</c:v>
                </c:pt>
                <c:pt idx="171">
                  <c:v>1.3182251241555565</c:v>
                </c:pt>
                <c:pt idx="172">
                  <c:v>1.2288527047511653</c:v>
                </c:pt>
                <c:pt idx="173">
                  <c:v>1.3273270515629589</c:v>
                </c:pt>
                <c:pt idx="174">
                  <c:v>1.2062788444333405</c:v>
                </c:pt>
                <c:pt idx="175">
                  <c:v>1.0962278992981116</c:v>
                </c:pt>
                <c:pt idx="176">
                  <c:v>1.2162896141471498</c:v>
                </c:pt>
                <c:pt idx="177">
                  <c:v>1.4020803440906682</c:v>
                </c:pt>
                <c:pt idx="178">
                  <c:v>1.4839862120654554</c:v>
                </c:pt>
                <c:pt idx="179">
                  <c:v>1.6044969463303633</c:v>
                </c:pt>
                <c:pt idx="180">
                  <c:v>1.5320488452098404</c:v>
                </c:pt>
                <c:pt idx="181">
                  <c:v>1.6633792593542895</c:v>
                </c:pt>
                <c:pt idx="182">
                  <c:v>1.7764599039165969</c:v>
                </c:pt>
                <c:pt idx="183">
                  <c:v>1.6793015553627435</c:v>
                </c:pt>
                <c:pt idx="184">
                  <c:v>1.7096275839716946</c:v>
                </c:pt>
                <c:pt idx="185">
                  <c:v>1.744114975979149</c:v>
                </c:pt>
                <c:pt idx="186">
                  <c:v>1.6059095006431441</c:v>
                </c:pt>
                <c:pt idx="187">
                  <c:v>1.5991964915716015</c:v>
                </c:pt>
                <c:pt idx="188">
                  <c:v>1.5619096491909208</c:v>
                </c:pt>
                <c:pt idx="189">
                  <c:v>1.5600237676442685</c:v>
                </c:pt>
                <c:pt idx="190">
                  <c:v>1.6205664396811623</c:v>
                </c:pt>
                <c:pt idx="191">
                  <c:v>1.5882768795513855</c:v>
                </c:pt>
                <c:pt idx="192">
                  <c:v>1.601542196008791</c:v>
                </c:pt>
                <c:pt idx="193">
                  <c:v>1.6541517415538769</c:v>
                </c:pt>
                <c:pt idx="194">
                  <c:v>1.718027285525707</c:v>
                </c:pt>
                <c:pt idx="195">
                  <c:v>1.7400076299539835</c:v>
                </c:pt>
                <c:pt idx="196">
                  <c:v>1.7056762131120418</c:v>
                </c:pt>
                <c:pt idx="197">
                  <c:v>1.6797026343597758</c:v>
                </c:pt>
                <c:pt idx="198">
                  <c:v>1.6722563394451737</c:v>
                </c:pt>
                <c:pt idx="199">
                  <c:v>1.6903427064729692</c:v>
                </c:pt>
                <c:pt idx="200">
                  <c:v>1.6978457196295755</c:v>
                </c:pt>
                <c:pt idx="201">
                  <c:v>1.6976762401207286</c:v>
                </c:pt>
                <c:pt idx="202">
                  <c:v>1.7075816759565292</c:v>
                </c:pt>
                <c:pt idx="203">
                  <c:v>1.7006674521693039</c:v>
                </c:pt>
                <c:pt idx="204">
                  <c:v>1.7004358526811183</c:v>
                </c:pt>
                <c:pt idx="205">
                  <c:v>1.717429043115992</c:v>
                </c:pt>
                <c:pt idx="206">
                  <c:v>1.6928875999743414</c:v>
                </c:pt>
                <c:pt idx="207">
                  <c:v>1.7094932157555169</c:v>
                </c:pt>
                <c:pt idx="208">
                  <c:v>1.6775729994159367</c:v>
                </c:pt>
                <c:pt idx="209">
                  <c:v>1.6750004220107291</c:v>
                </c:pt>
                <c:pt idx="210">
                  <c:v>1.7072062552118323</c:v>
                </c:pt>
                <c:pt idx="211">
                  <c:v>1.7348374921083991</c:v>
                </c:pt>
                <c:pt idx="212">
                  <c:v>1.7298746459329981</c:v>
                </c:pt>
                <c:pt idx="213">
                  <c:v>1.709343317544505</c:v>
                </c:pt>
                <c:pt idx="214">
                  <c:v>1.7065276619592775</c:v>
                </c:pt>
                <c:pt idx="215">
                  <c:v>1.7238618370633452</c:v>
                </c:pt>
                <c:pt idx="216">
                  <c:v>1.7359867117261587</c:v>
                </c:pt>
                <c:pt idx="217">
                  <c:v>1.7355309401386219</c:v>
                </c:pt>
                <c:pt idx="218">
                  <c:v>1.7327132589018941</c:v>
                </c:pt>
                <c:pt idx="219">
                  <c:v>1.7365370137170366</c:v>
                </c:pt>
                <c:pt idx="220">
                  <c:v>1.7584451099084741</c:v>
                </c:pt>
                <c:pt idx="221">
                  <c:v>1.7630804757580154</c:v>
                </c:pt>
                <c:pt idx="222">
                  <c:v>1.7616503657988998</c:v>
                </c:pt>
                <c:pt idx="223">
                  <c:v>1.7604174192524669</c:v>
                </c:pt>
                <c:pt idx="224">
                  <c:v>1.7727745686206324</c:v>
                </c:pt>
                <c:pt idx="225">
                  <c:v>1.7725267639204458</c:v>
                </c:pt>
                <c:pt idx="226">
                  <c:v>1.7816840591355192</c:v>
                </c:pt>
                <c:pt idx="227">
                  <c:v>1.7832012721091419</c:v>
                </c:pt>
                <c:pt idx="228">
                  <c:v>1.7848542037332755</c:v>
                </c:pt>
                <c:pt idx="229">
                  <c:v>1.7865847853315819</c:v>
                </c:pt>
                <c:pt idx="230">
                  <c:v>1.796937890148919</c:v>
                </c:pt>
                <c:pt idx="231">
                  <c:v>1.8004935837488729</c:v>
                </c:pt>
                <c:pt idx="232">
                  <c:v>1.8040364482226592</c:v>
                </c:pt>
                <c:pt idx="233">
                  <c:v>1.8098824784521319</c:v>
                </c:pt>
                <c:pt idx="234">
                  <c:v>1.8142653130813198</c:v>
                </c:pt>
                <c:pt idx="235">
                  <c:v>1.8217723775409265</c:v>
                </c:pt>
                <c:pt idx="236">
                  <c:v>1.8327385795456461</c:v>
                </c:pt>
                <c:pt idx="237">
                  <c:v>1.8319553276322493</c:v>
                </c:pt>
                <c:pt idx="238">
                  <c:v>1.8332078554765172</c:v>
                </c:pt>
                <c:pt idx="239">
                  <c:v>1.8401787975057473</c:v>
                </c:pt>
                <c:pt idx="240">
                  <c:v>1.8436575163486955</c:v>
                </c:pt>
                <c:pt idx="241">
                  <c:v>1.8506021249084235</c:v>
                </c:pt>
                <c:pt idx="242">
                  <c:v>1.8556709801789999</c:v>
                </c:pt>
                <c:pt idx="243">
                  <c:v>1.8590842029567758</c:v>
                </c:pt>
                <c:pt idx="244">
                  <c:v>1.8643846577155374</c:v>
                </c:pt>
                <c:pt idx="245">
                  <c:v>1.8683488577013578</c:v>
                </c:pt>
                <c:pt idx="246">
                  <c:v>1.8712286589174238</c:v>
                </c:pt>
                <c:pt idx="247">
                  <c:v>1.8746459329982001</c:v>
                </c:pt>
                <c:pt idx="248">
                  <c:v>1.8762867107133328</c:v>
                </c:pt>
                <c:pt idx="249">
                  <c:v>1.8770132443847252</c:v>
                </c:pt>
                <c:pt idx="250">
                  <c:v>1.8762374198601621</c:v>
                </c:pt>
                <c:pt idx="251">
                  <c:v>1.8747519420933756</c:v>
                </c:pt>
                <c:pt idx="252">
                  <c:v>1.8753751675382591</c:v>
                </c:pt>
                <c:pt idx="253">
                  <c:v>1.8745446504231922</c:v>
                </c:pt>
                <c:pt idx="254">
                  <c:v>1.873549380319445</c:v>
                </c:pt>
                <c:pt idx="255">
                  <c:v>1.8687870736425602</c:v>
                </c:pt>
                <c:pt idx="256">
                  <c:v>1.8658248959321539</c:v>
                </c:pt>
                <c:pt idx="257">
                  <c:v>1.8632145063656096</c:v>
                </c:pt>
                <c:pt idx="258">
                  <c:v>1.8591436220674473</c:v>
                </c:pt>
                <c:pt idx="259">
                  <c:v>1.8529998210674505</c:v>
                </c:pt>
                <c:pt idx="260">
                  <c:v>1.8468573705017874</c:v>
                </c:pt>
                <c:pt idx="261">
                  <c:v>1.8399789332243981</c:v>
                </c:pt>
                <c:pt idx="262">
                  <c:v>1.8351896178608442</c:v>
                </c:pt>
                <c:pt idx="263">
                  <c:v>1.8273625004642116</c:v>
                </c:pt>
                <c:pt idx="264">
                  <c:v>1.8197946664595996</c:v>
                </c:pt>
                <c:pt idx="265">
                  <c:v>1.8127697070570319</c:v>
                </c:pt>
                <c:pt idx="266">
                  <c:v>1.8048278027420568</c:v>
                </c:pt>
                <c:pt idx="267">
                  <c:v>1.7965469394093874</c:v>
                </c:pt>
                <c:pt idx="268">
                  <c:v>1.7873471055128105</c:v>
                </c:pt>
                <c:pt idx="269">
                  <c:v>1.7780932542428958</c:v>
                </c:pt>
                <c:pt idx="270">
                  <c:v>1.7692695163081826</c:v>
                </c:pt>
                <c:pt idx="271">
                  <c:v>1.7579096626952642</c:v>
                </c:pt>
                <c:pt idx="272">
                  <c:v>1.7476943021799385</c:v>
                </c:pt>
                <c:pt idx="273">
                  <c:v>1.7367868440687235</c:v>
                </c:pt>
                <c:pt idx="274">
                  <c:v>1.7260448141633551</c:v>
                </c:pt>
                <c:pt idx="275">
                  <c:v>1.7149023804781209</c:v>
                </c:pt>
                <c:pt idx="276">
                  <c:v>1.7028666344813148</c:v>
                </c:pt>
                <c:pt idx="277">
                  <c:v>1.6908673502115115</c:v>
                </c:pt>
                <c:pt idx="278">
                  <c:v>1.6804176893393334</c:v>
                </c:pt>
                <c:pt idx="279">
                  <c:v>1.6677810000641455</c:v>
                </c:pt>
                <c:pt idx="280">
                  <c:v>1.6561773930540409</c:v>
                </c:pt>
                <c:pt idx="281">
                  <c:v>1.644399580014922</c:v>
                </c:pt>
                <c:pt idx="282">
                  <c:v>1.6335650453577131</c:v>
                </c:pt>
                <c:pt idx="283">
                  <c:v>1.6240876972056137</c:v>
                </c:pt>
                <c:pt idx="284">
                  <c:v>1.6150830010702188</c:v>
                </c:pt>
                <c:pt idx="285">
                  <c:v>1.6057157133162951</c:v>
                </c:pt>
                <c:pt idx="286">
                  <c:v>1.598897370366744</c:v>
                </c:pt>
                <c:pt idx="287">
                  <c:v>1.5919244026860135</c:v>
                </c:pt>
                <c:pt idx="288">
                  <c:v>1.585180333624802</c:v>
                </c:pt>
                <c:pt idx="289">
                  <c:v>1.5768906924689652</c:v>
                </c:pt>
                <c:pt idx="290">
                  <c:v>1.5695699879473732</c:v>
                </c:pt>
                <c:pt idx="291">
                  <c:v>1.5635045121387161</c:v>
                </c:pt>
                <c:pt idx="292">
                  <c:v>1.5591574640193651</c:v>
                </c:pt>
                <c:pt idx="293">
                  <c:v>1.5526254131485036</c:v>
                </c:pt>
                <c:pt idx="294">
                  <c:v>1.5473742492429126</c:v>
                </c:pt>
                <c:pt idx="295">
                  <c:v>1.5416484076691164</c:v>
                </c:pt>
                <c:pt idx="296">
                  <c:v>1.539714585703627</c:v>
                </c:pt>
                <c:pt idx="297">
                  <c:v>1.5357780696216421</c:v>
                </c:pt>
                <c:pt idx="298">
                  <c:v>1.5315721418901351</c:v>
                </c:pt>
                <c:pt idx="299">
                  <c:v>1.5260205063453531</c:v>
                </c:pt>
                <c:pt idx="300">
                  <c:v>1.5221656915405415</c:v>
                </c:pt>
                <c:pt idx="301">
                  <c:v>1.5177707030023528</c:v>
                </c:pt>
                <c:pt idx="302">
                  <c:v>1.5169327584984518</c:v>
                </c:pt>
                <c:pt idx="303">
                  <c:v>1.5093959844835094</c:v>
                </c:pt>
                <c:pt idx="304">
                  <c:v>1.5055580501078658</c:v>
                </c:pt>
                <c:pt idx="305">
                  <c:v>1.4998274820139026</c:v>
                </c:pt>
                <c:pt idx="306">
                  <c:v>1.4947903619501619</c:v>
                </c:pt>
                <c:pt idx="307">
                  <c:v>1.491302865284047</c:v>
                </c:pt>
                <c:pt idx="308">
                  <c:v>1.4858471105769391</c:v>
                </c:pt>
                <c:pt idx="309">
                  <c:v>1.4803332871934933</c:v>
                </c:pt>
                <c:pt idx="310">
                  <c:v>1.4781097970634804</c:v>
                </c:pt>
                <c:pt idx="311">
                  <c:v>1.4741591014209943</c:v>
                </c:pt>
                <c:pt idx="312">
                  <c:v>1.4711570858977516</c:v>
                </c:pt>
                <c:pt idx="313">
                  <c:v>1.4694791712384494</c:v>
                </c:pt>
                <c:pt idx="314">
                  <c:v>1.4636925601196482</c:v>
                </c:pt>
                <c:pt idx="315">
                  <c:v>1.4617141738211552</c:v>
                </c:pt>
                <c:pt idx="316">
                  <c:v>1.4546878639842538</c:v>
                </c:pt>
                <c:pt idx="317">
                  <c:v>1.4520234570443717</c:v>
                </c:pt>
                <c:pt idx="318">
                  <c:v>1.4458648012667072</c:v>
                </c:pt>
                <c:pt idx="319">
                  <c:v>1.4407095181987903</c:v>
                </c:pt>
                <c:pt idx="320">
                  <c:v>1.4339971843444146</c:v>
                </c:pt>
                <c:pt idx="321">
                  <c:v>1.4302233955996098</c:v>
                </c:pt>
                <c:pt idx="322">
                  <c:v>1.4232409748785451</c:v>
                </c:pt>
                <c:pt idx="323">
                  <c:v>1.419833153838103</c:v>
                </c:pt>
                <c:pt idx="324">
                  <c:v>1.4127190657695281</c:v>
                </c:pt>
                <c:pt idx="325">
                  <c:v>1.4095063824902683</c:v>
                </c:pt>
                <c:pt idx="326">
                  <c:v>1.4040675082123286</c:v>
                </c:pt>
                <c:pt idx="327">
                  <c:v>1.4008845344884044</c:v>
                </c:pt>
                <c:pt idx="328">
                  <c:v>1.3963342460018704</c:v>
                </c:pt>
                <c:pt idx="329">
                  <c:v>1.3931046822934423</c:v>
                </c:pt>
                <c:pt idx="330">
                  <c:v>1.3913464167913003</c:v>
                </c:pt>
                <c:pt idx="331">
                  <c:v>1.390341693647219</c:v>
                </c:pt>
                <c:pt idx="332">
                  <c:v>1.3893383209374712</c:v>
                </c:pt>
                <c:pt idx="333">
                  <c:v>1.3874591915624859</c:v>
                </c:pt>
                <c:pt idx="334">
                  <c:v>1.3838899936191975</c:v>
                </c:pt>
                <c:pt idx="335">
                  <c:v>1.3824301741047462</c:v>
                </c:pt>
                <c:pt idx="336">
                  <c:v>1.3792370721233214</c:v>
                </c:pt>
                <c:pt idx="337">
                  <c:v>1.3751796921684933</c:v>
                </c:pt>
                <c:pt idx="338">
                  <c:v>1.3711412182943337</c:v>
                </c:pt>
                <c:pt idx="339">
                  <c:v>1.3668097001698172</c:v>
                </c:pt>
                <c:pt idx="340">
                  <c:v>1.3672783008835216</c:v>
                </c:pt>
                <c:pt idx="341">
                  <c:v>1.3666064598026337</c:v>
                </c:pt>
                <c:pt idx="342">
                  <c:v>1.3631763565956898</c:v>
                </c:pt>
                <c:pt idx="343">
                  <c:v>1.3616240323293975</c:v>
                </c:pt>
                <c:pt idx="344">
                  <c:v>1.3598374077062536</c:v>
                </c:pt>
                <c:pt idx="345">
                  <c:v>1.3572283685740425</c:v>
                </c:pt>
                <c:pt idx="346">
                  <c:v>1.3541568056826274</c:v>
                </c:pt>
                <c:pt idx="347">
                  <c:v>1.3510825419225456</c:v>
                </c:pt>
                <c:pt idx="348">
                  <c:v>1.3471899149563977</c:v>
                </c:pt>
                <c:pt idx="349">
                  <c:v>1.345389110772752</c:v>
                </c:pt>
                <c:pt idx="350">
                  <c:v>1.3457267193561127</c:v>
                </c:pt>
                <c:pt idx="351">
                  <c:v>1.3434235536004266</c:v>
                </c:pt>
                <c:pt idx="352">
                  <c:v>1.3403351102798438</c:v>
                </c:pt>
                <c:pt idx="353">
                  <c:v>1.3373945395187725</c:v>
                </c:pt>
                <c:pt idx="354">
                  <c:v>1.3329043453600764</c:v>
                </c:pt>
                <c:pt idx="355">
                  <c:v>1.3316275096978065</c:v>
                </c:pt>
                <c:pt idx="356">
                  <c:v>1.328324347318206</c:v>
                </c:pt>
                <c:pt idx="357">
                  <c:v>1.3238544096745113</c:v>
                </c:pt>
                <c:pt idx="358">
                  <c:v>1.320095475707374</c:v>
                </c:pt>
                <c:pt idx="359">
                  <c:v>1.3172048710166404</c:v>
                </c:pt>
                <c:pt idx="360">
                  <c:v>1.3141029233527231</c:v>
                </c:pt>
                <c:pt idx="361">
                  <c:v>1.3115560041998509</c:v>
                </c:pt>
                <c:pt idx="362">
                  <c:v>1.309101589798819</c:v>
                </c:pt>
                <c:pt idx="363">
                  <c:v>1.3068612192396378</c:v>
                </c:pt>
                <c:pt idx="364">
                  <c:v>1.305102278520329</c:v>
                </c:pt>
                <c:pt idx="365">
                  <c:v>1.3034500221133618</c:v>
                </c:pt>
                <c:pt idx="366">
                  <c:v>1.3033419873666867</c:v>
                </c:pt>
                <c:pt idx="367">
                  <c:v>1.3036849976873808</c:v>
                </c:pt>
                <c:pt idx="368">
                  <c:v>1.3042974196575969</c:v>
                </c:pt>
                <c:pt idx="369">
                  <c:v>1.3040698714724122</c:v>
                </c:pt>
                <c:pt idx="370">
                  <c:v>1.302909848379985</c:v>
                </c:pt>
                <c:pt idx="371">
                  <c:v>1.3034007312601914</c:v>
                </c:pt>
                <c:pt idx="372">
                  <c:v>1.3034473212446953</c:v>
                </c:pt>
                <c:pt idx="373">
                  <c:v>1.3030691996313313</c:v>
                </c:pt>
                <c:pt idx="374">
                  <c:v>1.3013109341291893</c:v>
                </c:pt>
                <c:pt idx="375">
                  <c:v>1.3001954753697655</c:v>
                </c:pt>
                <c:pt idx="376">
                  <c:v>1.2993014878410267</c:v>
                </c:pt>
                <c:pt idx="377">
                  <c:v>1.3024729828731163</c:v>
                </c:pt>
                <c:pt idx="378">
                  <c:v>1.3023966833332767</c:v>
                </c:pt>
                <c:pt idx="379">
                  <c:v>1.3030523192021632</c:v>
                </c:pt>
                <c:pt idx="380">
                  <c:v>1.3042920179202635</c:v>
                </c:pt>
                <c:pt idx="381">
                  <c:v>1.3066147649737847</c:v>
                </c:pt>
                <c:pt idx="382">
                  <c:v>1.3082575683404174</c:v>
                </c:pt>
                <c:pt idx="383">
                  <c:v>1.3093169840750027</c:v>
                </c:pt>
                <c:pt idx="384">
                  <c:v>1.3100138081910593</c:v>
                </c:pt>
                <c:pt idx="385">
                  <c:v>1.3121866570335681</c:v>
                </c:pt>
                <c:pt idx="386">
                  <c:v>1.3139820594798799</c:v>
                </c:pt>
                <c:pt idx="387">
                  <c:v>1.3155985293770105</c:v>
                </c:pt>
                <c:pt idx="388">
                  <c:v>1.3159449157835388</c:v>
                </c:pt>
                <c:pt idx="389">
                  <c:v>1.3176849504221793</c:v>
                </c:pt>
                <c:pt idx="390">
                  <c:v>1.3179368064253663</c:v>
                </c:pt>
                <c:pt idx="391">
                  <c:v>1.3168780659079473</c:v>
                </c:pt>
                <c:pt idx="392">
                  <c:v>1.3154911698475023</c:v>
                </c:pt>
                <c:pt idx="393">
                  <c:v>1.3142075820135648</c:v>
                </c:pt>
                <c:pt idx="394">
                  <c:v>1.3123696408857497</c:v>
                </c:pt>
                <c:pt idx="395">
                  <c:v>1.3119854423178854</c:v>
                </c:pt>
                <c:pt idx="396">
                  <c:v>1.3087970668566276</c:v>
                </c:pt>
                <c:pt idx="397">
                  <c:v>1.3070772887329885</c:v>
                </c:pt>
                <c:pt idx="398">
                  <c:v>1.3052096380498375</c:v>
                </c:pt>
                <c:pt idx="399">
                  <c:v>1.3019078261045709</c:v>
                </c:pt>
                <c:pt idx="400">
                  <c:v>1.2988997336268278</c:v>
                </c:pt>
                <c:pt idx="401">
                  <c:v>1.2959389063507549</c:v>
                </c:pt>
                <c:pt idx="402">
                  <c:v>1.2933791580717147</c:v>
                </c:pt>
                <c:pt idx="403">
                  <c:v>1.2902880138824646</c:v>
                </c:pt>
                <c:pt idx="404">
                  <c:v>1.2861509583019639</c:v>
                </c:pt>
                <c:pt idx="405">
                  <c:v>1.2826324016461794</c:v>
                </c:pt>
                <c:pt idx="406">
                  <c:v>1.2803886550011647</c:v>
                </c:pt>
                <c:pt idx="407">
                  <c:v>1.2770159452533918</c:v>
                </c:pt>
                <c:pt idx="408">
                  <c:v>1.2718235252413057</c:v>
                </c:pt>
                <c:pt idx="409">
                  <c:v>1.265217200482105</c:v>
                </c:pt>
                <c:pt idx="410">
                  <c:v>1.2590274847147711</c:v>
                </c:pt>
                <c:pt idx="411">
                  <c:v>1.2531497192784626</c:v>
                </c:pt>
                <c:pt idx="412">
                  <c:v>1.2444407682620924</c:v>
                </c:pt>
                <c:pt idx="413">
                  <c:v>1.2350950874575035</c:v>
                </c:pt>
                <c:pt idx="414">
                  <c:v>1.2266737789541562</c:v>
                </c:pt>
                <c:pt idx="415">
                  <c:v>1.2184111464849883</c:v>
                </c:pt>
                <c:pt idx="416">
                  <c:v>1.2104840969476807</c:v>
                </c:pt>
                <c:pt idx="417">
                  <c:v>1.2018257872188141</c:v>
                </c:pt>
                <c:pt idx="418">
                  <c:v>1.1927042785135769</c:v>
                </c:pt>
                <c:pt idx="419">
                  <c:v>1.1838177453823582</c:v>
                </c:pt>
                <c:pt idx="420">
                  <c:v>1.1752857012636688</c:v>
                </c:pt>
                <c:pt idx="421">
                  <c:v>1.1642492766736101</c:v>
                </c:pt>
                <c:pt idx="422">
                  <c:v>1.1544572773218185</c:v>
                </c:pt>
                <c:pt idx="423">
                  <c:v>1.1435167335694341</c:v>
                </c:pt>
                <c:pt idx="424">
                  <c:v>1.1327166349877278</c:v>
                </c:pt>
                <c:pt idx="425">
                  <c:v>1.121455363081151</c:v>
                </c:pt>
                <c:pt idx="426">
                  <c:v>1.1104641780412623</c:v>
                </c:pt>
                <c:pt idx="427">
                  <c:v>1.0978902839625795</c:v>
                </c:pt>
                <c:pt idx="428">
                  <c:v>1.0870395440933689</c:v>
                </c:pt>
                <c:pt idx="429">
                  <c:v>1.0747654464367102</c:v>
                </c:pt>
                <c:pt idx="430">
                  <c:v>1.0625933065722264</c:v>
                </c:pt>
                <c:pt idx="431">
                  <c:v>1.0501341994118856</c:v>
                </c:pt>
                <c:pt idx="432">
                  <c:v>1.037285491946347</c:v>
                </c:pt>
                <c:pt idx="433">
                  <c:v>1.0254570376197245</c:v>
                </c:pt>
                <c:pt idx="434">
                  <c:v>1.013344316865912</c:v>
                </c:pt>
                <c:pt idx="435">
                  <c:v>1.0014085030097806</c:v>
                </c:pt>
                <c:pt idx="436">
                  <c:v>0.98853008598890624</c:v>
                </c:pt>
                <c:pt idx="437">
                  <c:v>0.97644234827026233</c:v>
                </c:pt>
                <c:pt idx="438">
                  <c:v>0.96420538755777319</c:v>
                </c:pt>
                <c:pt idx="439">
                  <c:v>0.95219665024763578</c:v>
                </c:pt>
                <c:pt idx="440">
                  <c:v>0.93949784099310918</c:v>
                </c:pt>
                <c:pt idx="441">
                  <c:v>0.92697998993926423</c:v>
                </c:pt>
                <c:pt idx="442">
                  <c:v>0.91402189729271677</c:v>
                </c:pt>
                <c:pt idx="443">
                  <c:v>0.90225961424843248</c:v>
                </c:pt>
                <c:pt idx="444">
                  <c:v>0.88974243841175393</c:v>
                </c:pt>
                <c:pt idx="445">
                  <c:v>0.87705780871772887</c:v>
                </c:pt>
                <c:pt idx="446">
                  <c:v>0.86542516736945507</c:v>
                </c:pt>
                <c:pt idx="447">
                  <c:v>0.85313418928362827</c:v>
                </c:pt>
                <c:pt idx="448">
                  <c:v>0.84178446392821094</c:v>
                </c:pt>
                <c:pt idx="449">
                  <c:v>0.83031184904845012</c:v>
                </c:pt>
                <c:pt idx="450">
                  <c:v>0.81908771408604286</c:v>
                </c:pt>
                <c:pt idx="451">
                  <c:v>0.80770220222078903</c:v>
                </c:pt>
                <c:pt idx="452">
                  <c:v>0.79645443465754651</c:v>
                </c:pt>
                <c:pt idx="453">
                  <c:v>0.78516885493296762</c:v>
                </c:pt>
                <c:pt idx="454">
                  <c:v>0.77420535379691469</c:v>
                </c:pt>
                <c:pt idx="455">
                  <c:v>0.76333435741270261</c:v>
                </c:pt>
                <c:pt idx="456">
                  <c:v>0.75219327416180215</c:v>
                </c:pt>
                <c:pt idx="457">
                  <c:v>0.74129189300508758</c:v>
                </c:pt>
                <c:pt idx="458">
                  <c:v>0.73078483867373822</c:v>
                </c:pt>
                <c:pt idx="459">
                  <c:v>0.72092936890827519</c:v>
                </c:pt>
                <c:pt idx="460">
                  <c:v>0.71087268442712881</c:v>
                </c:pt>
                <c:pt idx="461">
                  <c:v>0.70193415957407301</c:v>
                </c:pt>
                <c:pt idx="462">
                  <c:v>0.69243993099280543</c:v>
                </c:pt>
                <c:pt idx="463">
                  <c:v>0.68406521247396201</c:v>
                </c:pt>
                <c:pt idx="464">
                  <c:v>0.67532722711942217</c:v>
                </c:pt>
                <c:pt idx="465">
                  <c:v>0.66684987559123676</c:v>
                </c:pt>
                <c:pt idx="466">
                  <c:v>0.65885057781709033</c:v>
                </c:pt>
                <c:pt idx="467">
                  <c:v>0.65112001647529871</c:v>
                </c:pt>
                <c:pt idx="468">
                  <c:v>0.6425974253969432</c:v>
                </c:pt>
                <c:pt idx="469">
                  <c:v>0.63468388020297017</c:v>
                </c:pt>
                <c:pt idx="470">
                  <c:v>0.62677236066049735</c:v>
                </c:pt>
                <c:pt idx="471">
                  <c:v>0.61983652992393667</c:v>
                </c:pt>
                <c:pt idx="472">
                  <c:v>0.61273189489569591</c:v>
                </c:pt>
                <c:pt idx="473">
                  <c:v>0.60614312578282969</c:v>
                </c:pt>
                <c:pt idx="474">
                  <c:v>0.59909520899659352</c:v>
                </c:pt>
                <c:pt idx="475">
                  <c:v>0.59268469721574202</c:v>
                </c:pt>
                <c:pt idx="476">
                  <c:v>0.58663812748775312</c:v>
                </c:pt>
                <c:pt idx="477">
                  <c:v>0.5803957447814152</c:v>
                </c:pt>
                <c:pt idx="478">
                  <c:v>0.57380832610288279</c:v>
                </c:pt>
                <c:pt idx="479">
                  <c:v>0.56806155279691828</c:v>
                </c:pt>
                <c:pt idx="480">
                  <c:v>0.56137960371504481</c:v>
                </c:pt>
                <c:pt idx="481">
                  <c:v>0.55575166863042313</c:v>
                </c:pt>
                <c:pt idx="482">
                  <c:v>0.5502135374289755</c:v>
                </c:pt>
                <c:pt idx="483">
                  <c:v>0.54420005334215615</c:v>
                </c:pt>
                <c:pt idx="484">
                  <c:v>0.53909068504157653</c:v>
                </c:pt>
                <c:pt idx="485">
                  <c:v>0.53372270856614246</c:v>
                </c:pt>
                <c:pt idx="486">
                  <c:v>0.52814473955185826</c:v>
                </c:pt>
                <c:pt idx="487">
                  <c:v>0.5235931006309904</c:v>
                </c:pt>
                <c:pt idx="488">
                  <c:v>0.518601895334587</c:v>
                </c:pt>
                <c:pt idx="489">
                  <c:v>0.51314749106181268</c:v>
                </c:pt>
                <c:pt idx="490">
                  <c:v>0.50888011856813442</c:v>
                </c:pt>
                <c:pt idx="491">
                  <c:v>0.50412523928008346</c:v>
                </c:pt>
                <c:pt idx="492">
                  <c:v>0.50014618451659509</c:v>
                </c:pt>
                <c:pt idx="493">
                  <c:v>0.49638860098379139</c:v>
                </c:pt>
                <c:pt idx="494">
                  <c:v>0.49199226201126922</c:v>
                </c:pt>
                <c:pt idx="495">
                  <c:v>0.48819619109996248</c:v>
                </c:pt>
                <c:pt idx="496">
                  <c:v>0.48513273081454822</c:v>
                </c:pt>
                <c:pt idx="497">
                  <c:v>0.48150884028075525</c:v>
                </c:pt>
                <c:pt idx="498">
                  <c:v>0.47806725838197706</c:v>
                </c:pt>
                <c:pt idx="499">
                  <c:v>0.47467766820503637</c:v>
                </c:pt>
                <c:pt idx="500">
                  <c:v>0.47097680291423727</c:v>
                </c:pt>
                <c:pt idx="501">
                  <c:v>0.46815371994017568</c:v>
                </c:pt>
                <c:pt idx="502">
                  <c:v>0.4648188223537395</c:v>
                </c:pt>
                <c:pt idx="503">
                  <c:v>0.46188432854716893</c:v>
                </c:pt>
                <c:pt idx="504">
                  <c:v>0.45905381818427338</c:v>
                </c:pt>
                <c:pt idx="505">
                  <c:v>0.45614970915020542</c:v>
                </c:pt>
                <c:pt idx="506">
                  <c:v>0.45309570190512527</c:v>
                </c:pt>
                <c:pt idx="507">
                  <c:v>0.45077430528593759</c:v>
                </c:pt>
                <c:pt idx="508">
                  <c:v>0.44787289712053635</c:v>
                </c:pt>
                <c:pt idx="509">
                  <c:v>0.44561362048068714</c:v>
                </c:pt>
                <c:pt idx="510">
                  <c:v>0.44307547915098189</c:v>
                </c:pt>
                <c:pt idx="511">
                  <c:v>0.44032329397942604</c:v>
                </c:pt>
                <c:pt idx="512">
                  <c:v>0.43736516757202026</c:v>
                </c:pt>
                <c:pt idx="513">
                  <c:v>0.43508495920000262</c:v>
                </c:pt>
                <c:pt idx="514">
                  <c:v>0.43274803258598049</c:v>
                </c:pt>
                <c:pt idx="515">
                  <c:v>0.4305441237538023</c:v>
                </c:pt>
                <c:pt idx="516">
                  <c:v>0.42839220664346167</c:v>
                </c:pt>
                <c:pt idx="517">
                  <c:v>0.42615926347311456</c:v>
                </c:pt>
                <c:pt idx="518">
                  <c:v>0.4244057244911395</c:v>
                </c:pt>
                <c:pt idx="519">
                  <c:v>0.42275279286700573</c:v>
                </c:pt>
                <c:pt idx="520">
                  <c:v>0.42071296180634088</c:v>
                </c:pt>
                <c:pt idx="521">
                  <c:v>0.41861708772083822</c:v>
                </c:pt>
                <c:pt idx="522">
                  <c:v>0.41668596662401536</c:v>
                </c:pt>
                <c:pt idx="523">
                  <c:v>0.41419846658181436</c:v>
                </c:pt>
                <c:pt idx="524">
                  <c:v>0.41225586679315734</c:v>
                </c:pt>
                <c:pt idx="525">
                  <c:v>0.41016742009648843</c:v>
                </c:pt>
                <c:pt idx="526">
                  <c:v>0.4080884264401537</c:v>
                </c:pt>
                <c:pt idx="527">
                  <c:v>0.40640511004351776</c:v>
                </c:pt>
                <c:pt idx="528">
                  <c:v>0.40423563728684242</c:v>
                </c:pt>
                <c:pt idx="529">
                  <c:v>0.40254354306703888</c:v>
                </c:pt>
                <c:pt idx="530">
                  <c:v>0.40061984935905004</c:v>
                </c:pt>
                <c:pt idx="531">
                  <c:v>0.3981985205991877</c:v>
                </c:pt>
                <c:pt idx="532">
                  <c:v>0.39603985131717984</c:v>
                </c:pt>
                <c:pt idx="533">
                  <c:v>0.39429103885537176</c:v>
                </c:pt>
                <c:pt idx="534">
                  <c:v>0.39250171336356054</c:v>
                </c:pt>
                <c:pt idx="535">
                  <c:v>0.39099732951610561</c:v>
                </c:pt>
                <c:pt idx="536">
                  <c:v>0.38902772104077971</c:v>
                </c:pt>
                <c:pt idx="537">
                  <c:v>0.38732482334630869</c:v>
                </c:pt>
                <c:pt idx="538">
                  <c:v>0.38608579984537517</c:v>
                </c:pt>
                <c:pt idx="539">
                  <c:v>0.38488863980877847</c:v>
                </c:pt>
                <c:pt idx="540">
                  <c:v>0.38326609295714731</c:v>
                </c:pt>
                <c:pt idx="541">
                  <c:v>0.38150040006617125</c:v>
                </c:pt>
                <c:pt idx="542">
                  <c:v>0.38012025617739309</c:v>
                </c:pt>
                <c:pt idx="543">
                  <c:v>0.37826813548907667</c:v>
                </c:pt>
                <c:pt idx="544">
                  <c:v>0.37668407601594861</c:v>
                </c:pt>
                <c:pt idx="545">
                  <c:v>0.37531541081900466</c:v>
                </c:pt>
                <c:pt idx="546">
                  <c:v>0.37377118915871316</c:v>
                </c:pt>
                <c:pt idx="547">
                  <c:v>0.37268949125762574</c:v>
                </c:pt>
                <c:pt idx="548">
                  <c:v>0.37089611446281406</c:v>
                </c:pt>
                <c:pt idx="549">
                  <c:v>0.36911084027400309</c:v>
                </c:pt>
                <c:pt idx="550">
                  <c:v>0.36785493634390165</c:v>
                </c:pt>
                <c:pt idx="551">
                  <c:v>0.36655109199496289</c:v>
                </c:pt>
                <c:pt idx="552">
                  <c:v>0.36467668914014462</c:v>
                </c:pt>
                <c:pt idx="553">
                  <c:v>0.36321281832269303</c:v>
                </c:pt>
                <c:pt idx="554">
                  <c:v>0.3613836550180452</c:v>
                </c:pt>
                <c:pt idx="555">
                  <c:v>0.35990222855425874</c:v>
                </c:pt>
                <c:pt idx="556">
                  <c:v>0.35830196386912933</c:v>
                </c:pt>
                <c:pt idx="557">
                  <c:v>0.35698664082835635</c:v>
                </c:pt>
                <c:pt idx="558">
                  <c:v>0.355996772461943</c:v>
                </c:pt>
                <c:pt idx="559">
                  <c:v>0.35513316970570663</c:v>
                </c:pt>
                <c:pt idx="560">
                  <c:v>0.35351602459140924</c:v>
                </c:pt>
                <c:pt idx="561">
                  <c:v>0.35223446240897216</c:v>
                </c:pt>
                <c:pt idx="562">
                  <c:v>0.3511406105988838</c:v>
                </c:pt>
                <c:pt idx="563">
                  <c:v>0.35030469174648304</c:v>
                </c:pt>
                <c:pt idx="564">
                  <c:v>0.3489880182713766</c:v>
                </c:pt>
                <c:pt idx="565">
                  <c:v>0.34746675399475352</c:v>
                </c:pt>
                <c:pt idx="566">
                  <c:v>0.34618451659514993</c:v>
                </c:pt>
                <c:pt idx="567">
                  <c:v>0.34507378435589342</c:v>
                </c:pt>
                <c:pt idx="568">
                  <c:v>0.34379964956229053</c:v>
                </c:pt>
                <c:pt idx="569">
                  <c:v>0.34277804598904116</c:v>
                </c:pt>
                <c:pt idx="570">
                  <c:v>0.34129526909092134</c:v>
                </c:pt>
                <c:pt idx="571">
                  <c:v>0.34019669076066578</c:v>
                </c:pt>
                <c:pt idx="572">
                  <c:v>0.33941343884726932</c:v>
                </c:pt>
                <c:pt idx="573">
                  <c:v>0.33781519981364005</c:v>
                </c:pt>
                <c:pt idx="574">
                  <c:v>0.33665787758987975</c:v>
                </c:pt>
                <c:pt idx="575">
                  <c:v>0.33508057028841892</c:v>
                </c:pt>
                <c:pt idx="576">
                  <c:v>0.33369840074814067</c:v>
                </c:pt>
                <c:pt idx="577">
                  <c:v>0.33226896600619177</c:v>
                </c:pt>
                <c:pt idx="578">
                  <c:v>0.33111839595409864</c:v>
                </c:pt>
                <c:pt idx="579">
                  <c:v>0.32932772002795396</c:v>
                </c:pt>
                <c:pt idx="580">
                  <c:v>0.32852961333688951</c:v>
                </c:pt>
                <c:pt idx="581">
                  <c:v>0.32713866597344365</c:v>
                </c:pt>
                <c:pt idx="582">
                  <c:v>0.32675041610257904</c:v>
                </c:pt>
                <c:pt idx="583">
                  <c:v>0.32560659822215315</c:v>
                </c:pt>
                <c:pt idx="584">
                  <c:v>0.3248996458485961</c:v>
                </c:pt>
                <c:pt idx="585">
                  <c:v>0.32414542827336834</c:v>
                </c:pt>
                <c:pt idx="586">
                  <c:v>0.32364036583266093</c:v>
                </c:pt>
                <c:pt idx="587">
                  <c:v>0.32267007876408255</c:v>
                </c:pt>
                <c:pt idx="588">
                  <c:v>0.32236758147339134</c:v>
                </c:pt>
                <c:pt idx="589">
                  <c:v>0.32107926711928725</c:v>
                </c:pt>
                <c:pt idx="590">
                  <c:v>0.32037434039723023</c:v>
                </c:pt>
                <c:pt idx="591">
                  <c:v>0.3196721145438402</c:v>
                </c:pt>
                <c:pt idx="592">
                  <c:v>0.31882066569660461</c:v>
                </c:pt>
                <c:pt idx="593">
                  <c:v>0.31806374725271003</c:v>
                </c:pt>
                <c:pt idx="594">
                  <c:v>0.31738717965165542</c:v>
                </c:pt>
                <c:pt idx="595">
                  <c:v>0.31650399559758408</c:v>
                </c:pt>
                <c:pt idx="596">
                  <c:v>0.31627577219523229</c:v>
                </c:pt>
                <c:pt idx="597">
                  <c:v>0.31591723187970333</c:v>
                </c:pt>
                <c:pt idx="598">
                  <c:v>0.31536287858582518</c:v>
                </c:pt>
                <c:pt idx="599">
                  <c:v>0.31454924189992611</c:v>
                </c:pt>
                <c:pt idx="600">
                  <c:v>0.31417854767539616</c:v>
                </c:pt>
                <c:pt idx="601">
                  <c:v>0.31385849473837024</c:v>
                </c:pt>
                <c:pt idx="602">
                  <c:v>0.31358570700301491</c:v>
                </c:pt>
                <c:pt idx="603">
                  <c:v>0.31315694410214678</c:v>
                </c:pt>
                <c:pt idx="604">
                  <c:v>0.31276396771111514</c:v>
                </c:pt>
                <c:pt idx="605">
                  <c:v>0.31272885641844556</c:v>
                </c:pt>
                <c:pt idx="606">
                  <c:v>0.31258908646493416</c:v>
                </c:pt>
                <c:pt idx="607">
                  <c:v>0.31214344313489828</c:v>
                </c:pt>
                <c:pt idx="608">
                  <c:v>0.31213128922589733</c:v>
                </c:pt>
                <c:pt idx="609">
                  <c:v>0.31208334880706001</c:v>
                </c:pt>
                <c:pt idx="610">
                  <c:v>0.31204351099422345</c:v>
                </c:pt>
                <c:pt idx="611">
                  <c:v>0.31186255279354219</c:v>
                </c:pt>
                <c:pt idx="612">
                  <c:v>0.31151414073551398</c:v>
                </c:pt>
                <c:pt idx="613">
                  <c:v>0.31165728677485888</c:v>
                </c:pt>
                <c:pt idx="614">
                  <c:v>0.31197463884321797</c:v>
                </c:pt>
                <c:pt idx="615">
                  <c:v>0.31230211916907785</c:v>
                </c:pt>
                <c:pt idx="616">
                  <c:v>0.31251616301092844</c:v>
                </c:pt>
                <c:pt idx="617">
                  <c:v>0.31258638559626739</c:v>
                </c:pt>
                <c:pt idx="618">
                  <c:v>0.31325147450548785</c:v>
                </c:pt>
                <c:pt idx="619">
                  <c:v>0.31376328911786244</c:v>
                </c:pt>
                <c:pt idx="620">
                  <c:v>0.31432304414907436</c:v>
                </c:pt>
                <c:pt idx="621">
                  <c:v>0.31485241440778383</c:v>
                </c:pt>
                <c:pt idx="622">
                  <c:v>0.31495572263429217</c:v>
                </c:pt>
                <c:pt idx="623">
                  <c:v>0.31515761256714181</c:v>
                </c:pt>
                <c:pt idx="624">
                  <c:v>0.3156741536996836</c:v>
                </c:pt>
                <c:pt idx="625">
                  <c:v>0.31617448962022404</c:v>
                </c:pt>
                <c:pt idx="626">
                  <c:v>0.31690710024611662</c:v>
                </c:pt>
                <c:pt idx="627">
                  <c:v>0.31736084618215327</c:v>
                </c:pt>
                <c:pt idx="628">
                  <c:v>0.31791654991036489</c:v>
                </c:pt>
                <c:pt idx="629">
                  <c:v>0.31878555440393519</c:v>
                </c:pt>
                <c:pt idx="630">
                  <c:v>0.31979702971968366</c:v>
                </c:pt>
                <c:pt idx="631">
                  <c:v>0.32051343513357489</c:v>
                </c:pt>
                <c:pt idx="632">
                  <c:v>0.32095300150911032</c:v>
                </c:pt>
                <c:pt idx="633">
                  <c:v>0.32139661918764617</c:v>
                </c:pt>
                <c:pt idx="634">
                  <c:v>0.32176326210917588</c:v>
                </c:pt>
                <c:pt idx="635">
                  <c:v>0.32208669113203531</c:v>
                </c:pt>
                <c:pt idx="636">
                  <c:v>0.32261808704224498</c:v>
                </c:pt>
                <c:pt idx="637">
                  <c:v>0.32315015816962128</c:v>
                </c:pt>
                <c:pt idx="638">
                  <c:v>0.32374097319050232</c:v>
                </c:pt>
                <c:pt idx="639">
                  <c:v>0.32430410430754791</c:v>
                </c:pt>
                <c:pt idx="640">
                  <c:v>0.3248591328185928</c:v>
                </c:pt>
                <c:pt idx="641">
                  <c:v>0.32565656429249046</c:v>
                </c:pt>
                <c:pt idx="642">
                  <c:v>0.32633515754504533</c:v>
                </c:pt>
                <c:pt idx="643">
                  <c:v>0.32680038217291635</c:v>
                </c:pt>
                <c:pt idx="644">
                  <c:v>0.32720686290728263</c:v>
                </c:pt>
                <c:pt idx="645">
                  <c:v>0.32784899443283444</c:v>
                </c:pt>
                <c:pt idx="646">
                  <c:v>0.32834865513620809</c:v>
                </c:pt>
                <c:pt idx="647">
                  <c:v>0.32884561497091497</c:v>
                </c:pt>
                <c:pt idx="648">
                  <c:v>0.32930273699278528</c:v>
                </c:pt>
                <c:pt idx="649">
                  <c:v>0.32992933852350265</c:v>
                </c:pt>
                <c:pt idx="650">
                  <c:v>0.33024669059186157</c:v>
                </c:pt>
                <c:pt idx="651">
                  <c:v>0.33063426524555967</c:v>
                </c:pt>
                <c:pt idx="652">
                  <c:v>0.33100158338425589</c:v>
                </c:pt>
                <c:pt idx="653">
                  <c:v>0.33129530285177966</c:v>
                </c:pt>
                <c:pt idx="654">
                  <c:v>0.33186923744349273</c:v>
                </c:pt>
                <c:pt idx="655">
                  <c:v>0.33221359819852053</c:v>
                </c:pt>
                <c:pt idx="656">
                  <c:v>0.33233108598553002</c:v>
                </c:pt>
                <c:pt idx="657">
                  <c:v>0.33284695190090507</c:v>
                </c:pt>
                <c:pt idx="658">
                  <c:v>0.33314607310576255</c:v>
                </c:pt>
                <c:pt idx="659">
                  <c:v>0.33371460596014191</c:v>
                </c:pt>
                <c:pt idx="660">
                  <c:v>0.33400562455899868</c:v>
                </c:pt>
                <c:pt idx="661">
                  <c:v>0.33410623191684025</c:v>
                </c:pt>
                <c:pt idx="662">
                  <c:v>0.33459373871121295</c:v>
                </c:pt>
                <c:pt idx="663">
                  <c:v>0.33538576844777707</c:v>
                </c:pt>
                <c:pt idx="664">
                  <c:v>0.3358719248078163</c:v>
                </c:pt>
                <c:pt idx="665">
                  <c:v>0.33609542169000106</c:v>
                </c:pt>
                <c:pt idx="666">
                  <c:v>0.33636685899102292</c:v>
                </c:pt>
                <c:pt idx="667">
                  <c:v>0.33705423006674529</c:v>
                </c:pt>
                <c:pt idx="668">
                  <c:v>0.33763491683012553</c:v>
                </c:pt>
                <c:pt idx="669">
                  <c:v>0.3379158071714814</c:v>
                </c:pt>
                <c:pt idx="670">
                  <c:v>0.33764909639062657</c:v>
                </c:pt>
                <c:pt idx="671">
                  <c:v>0.33750797600278187</c:v>
                </c:pt>
                <c:pt idx="672">
                  <c:v>0.33813322709916571</c:v>
                </c:pt>
                <c:pt idx="673">
                  <c:v>0.33816563752316836</c:v>
                </c:pt>
                <c:pt idx="674">
                  <c:v>0.33811837232149783</c:v>
                </c:pt>
                <c:pt idx="675">
                  <c:v>0.33853430609619828</c:v>
                </c:pt>
                <c:pt idx="676">
                  <c:v>0.33874227298354836</c:v>
                </c:pt>
                <c:pt idx="677">
                  <c:v>0.3391926428337515</c:v>
                </c:pt>
                <c:pt idx="678">
                  <c:v>0.33960452530545127</c:v>
                </c:pt>
                <c:pt idx="679">
                  <c:v>0.33966056833028924</c:v>
                </c:pt>
                <c:pt idx="680">
                  <c:v>0.33985435565713823</c:v>
                </c:pt>
                <c:pt idx="681">
                  <c:v>0.34009338253415744</c:v>
                </c:pt>
                <c:pt idx="682">
                  <c:v>0.33974429525896266</c:v>
                </c:pt>
                <c:pt idx="683">
                  <c:v>0.33965044007278833</c:v>
                </c:pt>
                <c:pt idx="684">
                  <c:v>0.33947353317510737</c:v>
                </c:pt>
                <c:pt idx="685">
                  <c:v>0.33945260144293915</c:v>
                </c:pt>
                <c:pt idx="686">
                  <c:v>0.33943909709960468</c:v>
                </c:pt>
                <c:pt idx="687">
                  <c:v>0.33920277109125219</c:v>
                </c:pt>
                <c:pt idx="688">
                  <c:v>0.33917306153591653</c:v>
                </c:pt>
                <c:pt idx="689">
                  <c:v>0.33894618856789804</c:v>
                </c:pt>
                <c:pt idx="690">
                  <c:v>0.33902991549657147</c:v>
                </c:pt>
                <c:pt idx="691">
                  <c:v>0.33911026633941138</c:v>
                </c:pt>
                <c:pt idx="692">
                  <c:v>0.33871323864537928</c:v>
                </c:pt>
                <c:pt idx="693">
                  <c:v>0.33866664866087548</c:v>
                </c:pt>
                <c:pt idx="694">
                  <c:v>0.33859237477253629</c:v>
                </c:pt>
                <c:pt idx="695">
                  <c:v>0.33864909301454077</c:v>
                </c:pt>
                <c:pt idx="696">
                  <c:v>0.33875712776121614</c:v>
                </c:pt>
                <c:pt idx="697">
                  <c:v>0.33865111866604103</c:v>
                </c:pt>
                <c:pt idx="698">
                  <c:v>0.33853430609619828</c:v>
                </c:pt>
                <c:pt idx="699">
                  <c:v>0.33863356301970615</c:v>
                </c:pt>
                <c:pt idx="700">
                  <c:v>0.33836212571868424</c:v>
                </c:pt>
                <c:pt idx="701">
                  <c:v>0.33869905908487813</c:v>
                </c:pt>
                <c:pt idx="702">
                  <c:v>0.33851810088419687</c:v>
                </c:pt>
                <c:pt idx="703">
                  <c:v>0.33848028872286051</c:v>
                </c:pt>
                <c:pt idx="704">
                  <c:v>0.33862816128237239</c:v>
                </c:pt>
                <c:pt idx="705">
                  <c:v>0.3389448381335648</c:v>
                </c:pt>
                <c:pt idx="706">
                  <c:v>0.33908393286990923</c:v>
                </c:pt>
                <c:pt idx="707">
                  <c:v>0.33890162423489451</c:v>
                </c:pt>
                <c:pt idx="708">
                  <c:v>0.33909271069307667</c:v>
                </c:pt>
                <c:pt idx="709">
                  <c:v>0.33943909709960468</c:v>
                </c:pt>
                <c:pt idx="710">
                  <c:v>0.33973754308729542</c:v>
                </c:pt>
                <c:pt idx="711">
                  <c:v>0.3397605004709639</c:v>
                </c:pt>
                <c:pt idx="712">
                  <c:v>0.34000020256515007</c:v>
                </c:pt>
                <c:pt idx="713">
                  <c:v>0.34075104405454393</c:v>
                </c:pt>
                <c:pt idx="714">
                  <c:v>0.34183476760713161</c:v>
                </c:pt>
                <c:pt idx="715">
                  <c:v>0.34224462442733139</c:v>
                </c:pt>
                <c:pt idx="716">
                  <c:v>0.34256130127852374</c:v>
                </c:pt>
                <c:pt idx="717">
                  <c:v>0.3435950587607739</c:v>
                </c:pt>
                <c:pt idx="718">
                  <c:v>0.34434522503300125</c:v>
                </c:pt>
                <c:pt idx="719">
                  <c:v>0.34510551956272928</c:v>
                </c:pt>
                <c:pt idx="720">
                  <c:v>0.3456814798059426</c:v>
                </c:pt>
                <c:pt idx="721">
                  <c:v>0.34644785129017114</c:v>
                </c:pt>
                <c:pt idx="722">
                  <c:v>0.34733576186440962</c:v>
                </c:pt>
                <c:pt idx="723">
                  <c:v>0.34859099057734433</c:v>
                </c:pt>
                <c:pt idx="724">
                  <c:v>0.34929119077923432</c:v>
                </c:pt>
                <c:pt idx="725">
                  <c:v>0.35045526517466169</c:v>
                </c:pt>
                <c:pt idx="726">
                  <c:v>0.35145796266724288</c:v>
                </c:pt>
                <c:pt idx="727">
                  <c:v>0.35264837053217241</c:v>
                </c:pt>
                <c:pt idx="728">
                  <c:v>0.35365714497925388</c:v>
                </c:pt>
                <c:pt idx="729">
                  <c:v>0.354989348449195</c:v>
                </c:pt>
                <c:pt idx="730">
                  <c:v>0.35609400373395084</c:v>
                </c:pt>
                <c:pt idx="731">
                  <c:v>0.35743701067855943</c:v>
                </c:pt>
                <c:pt idx="732">
                  <c:v>0.35886982150634189</c:v>
                </c:pt>
                <c:pt idx="733">
                  <c:v>0.36033234188946017</c:v>
                </c:pt>
                <c:pt idx="734">
                  <c:v>0.36171586186407206</c:v>
                </c:pt>
                <c:pt idx="735">
                  <c:v>0.36340457999804193</c:v>
                </c:pt>
                <c:pt idx="736">
                  <c:v>0.36494947687549995</c:v>
                </c:pt>
                <c:pt idx="737">
                  <c:v>0.36644035637962064</c:v>
                </c:pt>
                <c:pt idx="738">
                  <c:v>0.36783400461173327</c:v>
                </c:pt>
                <c:pt idx="739">
                  <c:v>0.36949773971053446</c:v>
                </c:pt>
                <c:pt idx="740">
                  <c:v>0.37100414920948938</c:v>
                </c:pt>
                <c:pt idx="741">
                  <c:v>0.37229921573526087</c:v>
                </c:pt>
                <c:pt idx="742">
                  <c:v>0.37367193223520512</c:v>
                </c:pt>
                <c:pt idx="743">
                  <c:v>0.37481980141863125</c:v>
                </c:pt>
                <c:pt idx="744">
                  <c:v>0.37641061306342649</c:v>
                </c:pt>
                <c:pt idx="745">
                  <c:v>0.37789136431004622</c:v>
                </c:pt>
                <c:pt idx="746">
                  <c:v>0.37950783420717693</c:v>
                </c:pt>
                <c:pt idx="747">
                  <c:v>0.38082450768228338</c:v>
                </c:pt>
                <c:pt idx="748">
                  <c:v>0.38248959321541787</c:v>
                </c:pt>
                <c:pt idx="749">
                  <c:v>0.38399127619420598</c:v>
                </c:pt>
                <c:pt idx="750">
                  <c:v>0.3856090965256701</c:v>
                </c:pt>
                <c:pt idx="751">
                  <c:v>0.38733630203814307</c:v>
                </c:pt>
                <c:pt idx="752">
                  <c:v>0.38885824153193266</c:v>
                </c:pt>
                <c:pt idx="753">
                  <c:v>0.39011549589636763</c:v>
                </c:pt>
                <c:pt idx="754">
                  <c:v>0.39165701668799235</c:v>
                </c:pt>
                <c:pt idx="755">
                  <c:v>0.39321069138861781</c:v>
                </c:pt>
                <c:pt idx="756">
                  <c:v>0.39432344927937435</c:v>
                </c:pt>
                <c:pt idx="757">
                  <c:v>0.39572182403165418</c:v>
                </c:pt>
                <c:pt idx="758">
                  <c:v>0.39666307676206347</c:v>
                </c:pt>
                <c:pt idx="759">
                  <c:v>0.39821472581118894</c:v>
                </c:pt>
                <c:pt idx="760">
                  <c:v>0.39954895493263026</c:v>
                </c:pt>
                <c:pt idx="761">
                  <c:v>0.40081296146873241</c:v>
                </c:pt>
                <c:pt idx="762">
                  <c:v>0.40203375410616426</c:v>
                </c:pt>
                <c:pt idx="763">
                  <c:v>0.40330923933410084</c:v>
                </c:pt>
                <c:pt idx="764">
                  <c:v>0.40437540724035365</c:v>
                </c:pt>
                <c:pt idx="765">
                  <c:v>0.40571368766479521</c:v>
                </c:pt>
                <c:pt idx="766">
                  <c:v>0.40651584565886006</c:v>
                </c:pt>
                <c:pt idx="767">
                  <c:v>0.40692435204472638</c:v>
                </c:pt>
                <c:pt idx="768">
                  <c:v>0.40766101397361926</c:v>
                </c:pt>
                <c:pt idx="769">
                  <c:v>0.40807559731398602</c:v>
                </c:pt>
                <c:pt idx="770">
                  <c:v>0.40875216491504085</c:v>
                </c:pt>
                <c:pt idx="771">
                  <c:v>0.40931327038058607</c:v>
                </c:pt>
                <c:pt idx="772">
                  <c:v>0.40943075816759555</c:v>
                </c:pt>
                <c:pt idx="773">
                  <c:v>0.40995337625463785</c:v>
                </c:pt>
                <c:pt idx="774">
                  <c:v>0.41032339526200101</c:v>
                </c:pt>
                <c:pt idx="775">
                  <c:v>0.410735277733701</c:v>
                </c:pt>
                <c:pt idx="776">
                  <c:v>0.41083318422287562</c:v>
                </c:pt>
                <c:pt idx="777">
                  <c:v>0.41129368233057961</c:v>
                </c:pt>
                <c:pt idx="778">
                  <c:v>0.41138753751675378</c:v>
                </c:pt>
                <c:pt idx="779">
                  <c:v>0.41140036664292146</c:v>
                </c:pt>
                <c:pt idx="780">
                  <c:v>0.41094527027255134</c:v>
                </c:pt>
                <c:pt idx="781">
                  <c:v>0.41097092852488676</c:v>
                </c:pt>
                <c:pt idx="782">
                  <c:v>0.41054351605835232</c:v>
                </c:pt>
                <c:pt idx="783">
                  <c:v>0.41059348212868962</c:v>
                </c:pt>
                <c:pt idx="784">
                  <c:v>0.41000604319364209</c:v>
                </c:pt>
                <c:pt idx="785">
                  <c:v>0.40987842714913186</c:v>
                </c:pt>
                <c:pt idx="786">
                  <c:v>0.40973528110978696</c:v>
                </c:pt>
                <c:pt idx="787">
                  <c:v>0.40957930594427439</c:v>
                </c:pt>
                <c:pt idx="788">
                  <c:v>0.40902495265039623</c:v>
                </c:pt>
                <c:pt idx="789">
                  <c:v>0.40921671432574491</c:v>
                </c:pt>
                <c:pt idx="790">
                  <c:v>0.40904453394823115</c:v>
                </c:pt>
                <c:pt idx="791">
                  <c:v>0.40865898494603325</c:v>
                </c:pt>
                <c:pt idx="792">
                  <c:v>0.40792367345147384</c:v>
                </c:pt>
                <c:pt idx="793">
                  <c:v>0.40752597054027506</c:v>
                </c:pt>
                <c:pt idx="794">
                  <c:v>0.40744426926310168</c:v>
                </c:pt>
                <c:pt idx="795">
                  <c:v>0.40738890145543061</c:v>
                </c:pt>
                <c:pt idx="796">
                  <c:v>0.4063281352865114</c:v>
                </c:pt>
                <c:pt idx="797">
                  <c:v>0.40522145435025531</c:v>
                </c:pt>
                <c:pt idx="798">
                  <c:v>0.40442402287635765</c:v>
                </c:pt>
                <c:pt idx="799">
                  <c:v>0.40405062778316075</c:v>
                </c:pt>
                <c:pt idx="800">
                  <c:v>0.40333827367226976</c:v>
                </c:pt>
                <c:pt idx="801">
                  <c:v>0.40247939743620037</c:v>
                </c:pt>
                <c:pt idx="802">
                  <c:v>0.40157123034696024</c:v>
                </c:pt>
                <c:pt idx="803">
                  <c:v>0.40087035492790368</c:v>
                </c:pt>
                <c:pt idx="804">
                  <c:v>0.40071505497955784</c:v>
                </c:pt>
                <c:pt idx="805">
                  <c:v>0.40041255768886663</c:v>
                </c:pt>
                <c:pt idx="806">
                  <c:v>0.39974139182514573</c:v>
                </c:pt>
                <c:pt idx="807">
                  <c:v>0.39933491109077945</c:v>
                </c:pt>
                <c:pt idx="808">
                  <c:v>0.39843552182470676</c:v>
                </c:pt>
                <c:pt idx="809">
                  <c:v>0.39816340930651811</c:v>
                </c:pt>
                <c:pt idx="810">
                  <c:v>0.3982403840635243</c:v>
                </c:pt>
                <c:pt idx="811">
                  <c:v>0.39771979162798227</c:v>
                </c:pt>
                <c:pt idx="812">
                  <c:v>0.39718029311177205</c:v>
                </c:pt>
                <c:pt idx="813">
                  <c:v>0.39671439326673447</c:v>
                </c:pt>
                <c:pt idx="814">
                  <c:v>0.39621675821486085</c:v>
                </c:pt>
                <c:pt idx="815">
                  <c:v>0.39610872346818554</c:v>
                </c:pt>
                <c:pt idx="816">
                  <c:v>0.39580285009166061</c:v>
                </c:pt>
                <c:pt idx="817">
                  <c:v>0.39573870446082215</c:v>
                </c:pt>
                <c:pt idx="818">
                  <c:v>0.39592236353017035</c:v>
                </c:pt>
                <c:pt idx="819">
                  <c:v>0.39642945162237797</c:v>
                </c:pt>
                <c:pt idx="820">
                  <c:v>0.39683525713957746</c:v>
                </c:pt>
                <c:pt idx="821">
                  <c:v>0.39744497824112668</c:v>
                </c:pt>
                <c:pt idx="822">
                  <c:v>0.39808575933234519</c:v>
                </c:pt>
                <c:pt idx="823">
                  <c:v>0.39900743076491979</c:v>
                </c:pt>
                <c:pt idx="824">
                  <c:v>0.39942876627695378</c:v>
                </c:pt>
                <c:pt idx="825">
                  <c:v>0.4002207960135179</c:v>
                </c:pt>
                <c:pt idx="826">
                  <c:v>0.40112153571392389</c:v>
                </c:pt>
                <c:pt idx="827">
                  <c:v>0.40280350167622653</c:v>
                </c:pt>
                <c:pt idx="828">
                  <c:v>0.4041998507770061</c:v>
                </c:pt>
                <c:pt idx="829">
                  <c:v>0.40605602276832281</c:v>
                </c:pt>
                <c:pt idx="830">
                  <c:v>0.40788180998713708</c:v>
                </c:pt>
                <c:pt idx="831">
                  <c:v>0.4103085404843333</c:v>
                </c:pt>
                <c:pt idx="832">
                  <c:v>0.41291217787921031</c:v>
                </c:pt>
                <c:pt idx="833">
                  <c:v>0.41538347270941012</c:v>
                </c:pt>
                <c:pt idx="834">
                  <c:v>0.41787840014044508</c:v>
                </c:pt>
                <c:pt idx="835">
                  <c:v>0.42108770733387124</c:v>
                </c:pt>
                <c:pt idx="836">
                  <c:v>0.42417074891712048</c:v>
                </c:pt>
                <c:pt idx="837">
                  <c:v>0.42718356791503054</c:v>
                </c:pt>
                <c:pt idx="838">
                  <c:v>0.43029834470511585</c:v>
                </c:pt>
                <c:pt idx="839">
                  <c:v>0.43403229563708429</c:v>
                </c:pt>
                <c:pt idx="840">
                  <c:v>0.4383435572465994</c:v>
                </c:pt>
                <c:pt idx="841">
                  <c:v>0.4425751432304415</c:v>
                </c:pt>
                <c:pt idx="842">
                  <c:v>0.44677566922461426</c:v>
                </c:pt>
                <c:pt idx="843">
                  <c:v>0.45083507483094237</c:v>
                </c:pt>
                <c:pt idx="844">
                  <c:v>0.4556365441034973</c:v>
                </c:pt>
                <c:pt idx="845">
                  <c:v>0.46050148378972378</c:v>
                </c:pt>
                <c:pt idx="846">
                  <c:v>0.46524083308294023</c:v>
                </c:pt>
                <c:pt idx="847">
                  <c:v>0.46925162305326451</c:v>
                </c:pt>
                <c:pt idx="848">
                  <c:v>0.47340150775993328</c:v>
                </c:pt>
                <c:pt idx="849">
                  <c:v>0.47785726584312671</c:v>
                </c:pt>
                <c:pt idx="850">
                  <c:v>0.48250478560166904</c:v>
                </c:pt>
                <c:pt idx="851">
                  <c:v>0.48737040050506247</c:v>
                </c:pt>
                <c:pt idx="852">
                  <c:v>0.49194297115809865</c:v>
                </c:pt>
                <c:pt idx="853">
                  <c:v>0.49629677144911727</c:v>
                </c:pt>
                <c:pt idx="854">
                  <c:v>0.50155671317787576</c:v>
                </c:pt>
                <c:pt idx="855">
                  <c:v>0.50680922751780033</c:v>
                </c:pt>
                <c:pt idx="856">
                  <c:v>0.51180110803137058</c:v>
                </c:pt>
                <c:pt idx="857">
                  <c:v>0.5166910307527659</c:v>
                </c:pt>
                <c:pt idx="858">
                  <c:v>0.52113125884112466</c:v>
                </c:pt>
                <c:pt idx="859">
                  <c:v>0.52578620598850101</c:v>
                </c:pt>
                <c:pt idx="860">
                  <c:v>0.52992596243766898</c:v>
                </c:pt>
                <c:pt idx="861">
                  <c:v>0.53404208628600158</c:v>
                </c:pt>
                <c:pt idx="862">
                  <c:v>0.53824936445184179</c:v>
                </c:pt>
                <c:pt idx="863">
                  <c:v>0.54227365876550038</c:v>
                </c:pt>
                <c:pt idx="864">
                  <c:v>0.54695899068537923</c:v>
                </c:pt>
                <c:pt idx="865">
                  <c:v>0.5518421612351071</c:v>
                </c:pt>
                <c:pt idx="866">
                  <c:v>0.5569265465005182</c:v>
                </c:pt>
                <c:pt idx="867">
                  <c:v>0.56247750682813347</c:v>
                </c:pt>
                <c:pt idx="868">
                  <c:v>0.56812974973075703</c:v>
                </c:pt>
                <c:pt idx="869">
                  <c:v>0.57347409360535573</c:v>
                </c:pt>
                <c:pt idx="870">
                  <c:v>0.5794085772836689</c:v>
                </c:pt>
                <c:pt idx="871">
                  <c:v>0.58522894926080582</c:v>
                </c:pt>
                <c:pt idx="872">
                  <c:v>0.59112832164644946</c:v>
                </c:pt>
                <c:pt idx="873">
                  <c:v>0.59765564599714383</c:v>
                </c:pt>
                <c:pt idx="874">
                  <c:v>0.60434029594768413</c:v>
                </c:pt>
                <c:pt idx="875">
                  <c:v>0.61144763184459205</c:v>
                </c:pt>
                <c:pt idx="876">
                  <c:v>0.61879872113868628</c:v>
                </c:pt>
                <c:pt idx="877">
                  <c:v>0.62623758866445411</c:v>
                </c:pt>
                <c:pt idx="878">
                  <c:v>0.6345116998254563</c:v>
                </c:pt>
                <c:pt idx="879">
                  <c:v>0.64315515477665486</c:v>
                </c:pt>
                <c:pt idx="880">
                  <c:v>0.65165546368850868</c:v>
                </c:pt>
                <c:pt idx="881">
                  <c:v>0.66032322645770936</c:v>
                </c:pt>
                <c:pt idx="882">
                  <c:v>0.6692806573914335</c:v>
                </c:pt>
                <c:pt idx="883">
                  <c:v>0.67876745858386689</c:v>
                </c:pt>
                <c:pt idx="884">
                  <c:v>0.68840213233581249</c:v>
                </c:pt>
                <c:pt idx="885">
                  <c:v>0.69804895999675898</c:v>
                </c:pt>
                <c:pt idx="886">
                  <c:v>0.70759855638569735</c:v>
                </c:pt>
                <c:pt idx="887">
                  <c:v>0.717293324465481</c:v>
                </c:pt>
                <c:pt idx="888">
                  <c:v>0.72731894895695803</c:v>
                </c:pt>
                <c:pt idx="889">
                  <c:v>0.73703734963757717</c:v>
                </c:pt>
                <c:pt idx="890">
                  <c:v>0.74736547141974519</c:v>
                </c:pt>
                <c:pt idx="891">
                  <c:v>0.7575828575865714</c:v>
                </c:pt>
                <c:pt idx="892">
                  <c:v>0.76766857640588659</c:v>
                </c:pt>
                <c:pt idx="893">
                  <c:v>0.77734646405650198</c:v>
                </c:pt>
                <c:pt idx="894">
                  <c:v>0.78740382375481521</c:v>
                </c:pt>
                <c:pt idx="895">
                  <c:v>0.79740986694845717</c:v>
                </c:pt>
                <c:pt idx="896">
                  <c:v>0.80781226261896477</c:v>
                </c:pt>
                <c:pt idx="897">
                  <c:v>0.81750027852708129</c:v>
                </c:pt>
                <c:pt idx="898">
                  <c:v>0.82790807593492233</c:v>
                </c:pt>
                <c:pt idx="899">
                  <c:v>0.83756435663620288</c:v>
                </c:pt>
                <c:pt idx="900">
                  <c:v>0.84764197284951748</c:v>
                </c:pt>
                <c:pt idx="901">
                  <c:v>0.85717131272345448</c:v>
                </c:pt>
                <c:pt idx="902">
                  <c:v>0.86617060712151539</c:v>
                </c:pt>
                <c:pt idx="903">
                  <c:v>0.87466618951320207</c:v>
                </c:pt>
                <c:pt idx="904">
                  <c:v>0.88340552530207528</c:v>
                </c:pt>
                <c:pt idx="905">
                  <c:v>0.89101589798819048</c:v>
                </c:pt>
                <c:pt idx="906">
                  <c:v>0.89894092187399766</c:v>
                </c:pt>
                <c:pt idx="907">
                  <c:v>0.90659248280728288</c:v>
                </c:pt>
                <c:pt idx="908">
                  <c:v>0.91417719724106261</c:v>
                </c:pt>
                <c:pt idx="909">
                  <c:v>0.92146144003565134</c:v>
                </c:pt>
                <c:pt idx="910">
                  <c:v>0.92900699187376123</c:v>
                </c:pt>
                <c:pt idx="911">
                  <c:v>0.93509542506608678</c:v>
                </c:pt>
                <c:pt idx="912">
                  <c:v>0.94131620082308964</c:v>
                </c:pt>
                <c:pt idx="913">
                  <c:v>0.94760314786243094</c:v>
                </c:pt>
                <c:pt idx="914">
                  <c:v>0.95331075857272596</c:v>
                </c:pt>
                <c:pt idx="915">
                  <c:v>0.9587962228351693</c:v>
                </c:pt>
                <c:pt idx="916">
                  <c:v>0.9646341504586412</c:v>
                </c:pt>
                <c:pt idx="917">
                  <c:v>0.96897579684065882</c:v>
                </c:pt>
                <c:pt idx="918">
                  <c:v>0.97377861654754683</c:v>
                </c:pt>
                <c:pt idx="919">
                  <c:v>0.97880223226795304</c:v>
                </c:pt>
                <c:pt idx="920">
                  <c:v>0.98287311656611565</c:v>
                </c:pt>
                <c:pt idx="921">
                  <c:v>0.98649565666557504</c:v>
                </c:pt>
                <c:pt idx="922">
                  <c:v>0.98940584265414333</c:v>
                </c:pt>
                <c:pt idx="923">
                  <c:v>0.99204121525585642</c:v>
                </c:pt>
                <c:pt idx="924">
                  <c:v>0.99392709680250912</c:v>
                </c:pt>
                <c:pt idx="925">
                  <c:v>0.99589265397483462</c:v>
                </c:pt>
                <c:pt idx="926">
                  <c:v>0.99695747144675395</c:v>
                </c:pt>
                <c:pt idx="927">
                  <c:v>0.99833221359819857</c:v>
                </c:pt>
                <c:pt idx="928">
                  <c:v>0.99881431865523751</c:v>
                </c:pt>
                <c:pt idx="929">
                  <c:v>0.99962728012396962</c:v>
                </c:pt>
                <c:pt idx="930">
                  <c:v>1</c:v>
                </c:pt>
                <c:pt idx="931">
                  <c:v>1.0009804153260791</c:v>
                </c:pt>
                <c:pt idx="932">
                  <c:v>1.0010236292247492</c:v>
                </c:pt>
                <c:pt idx="933">
                  <c:v>1.0008615771047364</c:v>
                </c:pt>
                <c:pt idx="934">
                  <c:v>0.99928021850027504</c:v>
                </c:pt>
                <c:pt idx="935">
                  <c:v>0.99919108983426796</c:v>
                </c:pt>
                <c:pt idx="936">
                  <c:v>0.99829912795702902</c:v>
                </c:pt>
                <c:pt idx="937">
                  <c:v>0.99748549127113006</c:v>
                </c:pt>
                <c:pt idx="938">
                  <c:v>0.99560906276481176</c:v>
                </c:pt>
                <c:pt idx="939">
                  <c:v>0.99458610875722897</c:v>
                </c:pt>
                <c:pt idx="940">
                  <c:v>0.99370089905165737</c:v>
                </c:pt>
                <c:pt idx="941">
                  <c:v>0.99270697938224362</c:v>
                </c:pt>
                <c:pt idx="942">
                  <c:v>0.99072926830091723</c:v>
                </c:pt>
                <c:pt idx="943">
                  <c:v>0.98881637806759604</c:v>
                </c:pt>
                <c:pt idx="944">
                  <c:v>0.98685149611243694</c:v>
                </c:pt>
                <c:pt idx="945">
                  <c:v>0.98511888886263022</c:v>
                </c:pt>
                <c:pt idx="946">
                  <c:v>0.98296427088362293</c:v>
                </c:pt>
                <c:pt idx="947">
                  <c:v>0.97979142541719966</c:v>
                </c:pt>
                <c:pt idx="948">
                  <c:v>0.97645517739643006</c:v>
                </c:pt>
                <c:pt idx="949">
                  <c:v>0.97305478374482191</c:v>
                </c:pt>
                <c:pt idx="950">
                  <c:v>0.96843899919311538</c:v>
                </c:pt>
                <c:pt idx="951">
                  <c:v>0.96324050222652857</c:v>
                </c:pt>
                <c:pt idx="952">
                  <c:v>0.95760716540457314</c:v>
                </c:pt>
                <c:pt idx="953">
                  <c:v>0.95085094243436019</c:v>
                </c:pt>
                <c:pt idx="954">
                  <c:v>0.94330336494475009</c:v>
                </c:pt>
                <c:pt idx="955">
                  <c:v>0.93576253962680744</c:v>
                </c:pt>
                <c:pt idx="956">
                  <c:v>0.92645602141788852</c:v>
                </c:pt>
                <c:pt idx="957">
                  <c:v>0.91743714572199286</c:v>
                </c:pt>
                <c:pt idx="958">
                  <c:v>0.90714413523249393</c:v>
                </c:pt>
                <c:pt idx="959">
                  <c:v>0.89646287487213072</c:v>
                </c:pt>
                <c:pt idx="960">
                  <c:v>0.88396730598478745</c:v>
                </c:pt>
                <c:pt idx="961">
                  <c:v>0.87083433209205896</c:v>
                </c:pt>
                <c:pt idx="962">
                  <c:v>0.85703019233560984</c:v>
                </c:pt>
                <c:pt idx="963">
                  <c:v>0.84359337071785701</c:v>
                </c:pt>
                <c:pt idx="964">
                  <c:v>0.82859949831364499</c:v>
                </c:pt>
                <c:pt idx="965">
                  <c:v>0.81329975253290832</c:v>
                </c:pt>
                <c:pt idx="966">
                  <c:v>0.79646591334938077</c:v>
                </c:pt>
                <c:pt idx="967">
                  <c:v>0.78066042991076989</c:v>
                </c:pt>
                <c:pt idx="968">
                  <c:v>0.76440052531895541</c:v>
                </c:pt>
                <c:pt idx="969">
                  <c:v>0.74767809696793708</c:v>
                </c:pt>
                <c:pt idx="970">
                  <c:v>0.73047018747404646</c:v>
                </c:pt>
                <c:pt idx="971">
                  <c:v>0.71396652948504569</c:v>
                </c:pt>
                <c:pt idx="972">
                  <c:v>0.69739737543087288</c:v>
                </c:pt>
                <c:pt idx="973">
                  <c:v>0.6820510396656323</c:v>
                </c:pt>
                <c:pt idx="974">
                  <c:v>0.66612739322284531</c:v>
                </c:pt>
                <c:pt idx="975">
                  <c:v>0.65050354320208215</c:v>
                </c:pt>
                <c:pt idx="976">
                  <c:v>0.6356366116252139</c:v>
                </c:pt>
                <c:pt idx="977">
                  <c:v>0.62060222619099858</c:v>
                </c:pt>
                <c:pt idx="978">
                  <c:v>0.60559147335761854</c:v>
                </c:pt>
                <c:pt idx="979">
                  <c:v>0.5905381818427351</c:v>
                </c:pt>
                <c:pt idx="980">
                  <c:v>0.5754085907880121</c:v>
                </c:pt>
                <c:pt idx="981">
                  <c:v>0.56164563927873301</c:v>
                </c:pt>
                <c:pt idx="982">
                  <c:v>0.54813049246964052</c:v>
                </c:pt>
                <c:pt idx="983">
                  <c:v>0.5342615318651861</c:v>
                </c:pt>
                <c:pt idx="984">
                  <c:v>0.52175718515467528</c:v>
                </c:pt>
                <c:pt idx="985">
                  <c:v>0.50945135229118066</c:v>
                </c:pt>
                <c:pt idx="986">
                  <c:v>0.49756888059122012</c:v>
                </c:pt>
                <c:pt idx="987">
                  <c:v>0.48531166336372922</c:v>
                </c:pt>
                <c:pt idx="988">
                  <c:v>0.47328266953859027</c:v>
                </c:pt>
                <c:pt idx="989">
                  <c:v>0.46195320069817458</c:v>
                </c:pt>
                <c:pt idx="990">
                  <c:v>0.45081009179577375</c:v>
                </c:pt>
                <c:pt idx="991">
                  <c:v>0.43826725770675995</c:v>
                </c:pt>
                <c:pt idx="992">
                  <c:v>0.4269756010276804</c:v>
                </c:pt>
                <c:pt idx="993">
                  <c:v>0.41586355211494885</c:v>
                </c:pt>
                <c:pt idx="994">
                  <c:v>0.40571031157896148</c:v>
                </c:pt>
                <c:pt idx="995">
                  <c:v>0.39476841739224372</c:v>
                </c:pt>
                <c:pt idx="996">
                  <c:v>0.38462192902792358</c:v>
                </c:pt>
                <c:pt idx="997">
                  <c:v>0.37395349779372788</c:v>
                </c:pt>
                <c:pt idx="998">
                  <c:v>0.36475096302848403</c:v>
                </c:pt>
                <c:pt idx="999">
                  <c:v>0.35486915979351852</c:v>
                </c:pt>
                <c:pt idx="1000">
                  <c:v>0.34567877893727561</c:v>
                </c:pt>
                <c:pt idx="1001">
                  <c:v>0.33645126113686308</c:v>
                </c:pt>
                <c:pt idx="1002">
                  <c:v>0.32811975651668973</c:v>
                </c:pt>
                <c:pt idx="1003">
                  <c:v>0.31910290647229411</c:v>
                </c:pt>
                <c:pt idx="1004">
                  <c:v>0.31090712050263175</c:v>
                </c:pt>
                <c:pt idx="1005">
                  <c:v>0.30303746442449553</c:v>
                </c:pt>
                <c:pt idx="1006">
                  <c:v>0.29568569991323457</c:v>
                </c:pt>
                <c:pt idx="1007">
                  <c:v>0.28765601736658547</c:v>
                </c:pt>
                <c:pt idx="1008">
                  <c:v>0.28014692725547846</c:v>
                </c:pt>
                <c:pt idx="1009">
                  <c:v>0.27176343091346761</c:v>
                </c:pt>
                <c:pt idx="1010">
                  <c:v>0.26514022572509882</c:v>
                </c:pt>
                <c:pt idx="1011">
                  <c:v>0.25841101144155482</c:v>
                </c:pt>
                <c:pt idx="1012">
                  <c:v>0.25100590477412305</c:v>
                </c:pt>
                <c:pt idx="1013">
                  <c:v>0.24402213361872507</c:v>
                </c:pt>
                <c:pt idx="1014">
                  <c:v>0.23720919240650781</c:v>
                </c:pt>
                <c:pt idx="1015">
                  <c:v>0.23164877903855832</c:v>
                </c:pt>
                <c:pt idx="1016">
                  <c:v>0.22606338263544018</c:v>
                </c:pt>
                <c:pt idx="1017">
                  <c:v>0.2185954807715032</c:v>
                </c:pt>
                <c:pt idx="1018">
                  <c:v>0.21189867691196179</c:v>
                </c:pt>
                <c:pt idx="1019">
                  <c:v>0.2062437331406714</c:v>
                </c:pt>
                <c:pt idx="1020">
                  <c:v>0.20112828788559126</c:v>
                </c:pt>
                <c:pt idx="1021">
                  <c:v>0.19685348800307906</c:v>
                </c:pt>
                <c:pt idx="1022">
                  <c:v>0.19211278827552913</c:v>
                </c:pt>
                <c:pt idx="1023">
                  <c:v>0.18720328425629887</c:v>
                </c:pt>
                <c:pt idx="1024">
                  <c:v>0.18277858616277456</c:v>
                </c:pt>
                <c:pt idx="1025">
                  <c:v>0.17839912761942056</c:v>
                </c:pt>
                <c:pt idx="1026">
                  <c:v>0.17559157464019368</c:v>
                </c:pt>
                <c:pt idx="1027">
                  <c:v>0.17129179172251283</c:v>
                </c:pt>
                <c:pt idx="1028">
                  <c:v>0.16647749332379019</c:v>
                </c:pt>
                <c:pt idx="1029">
                  <c:v>0.16128642374603736</c:v>
                </c:pt>
                <c:pt idx="1030">
                  <c:v>0.15799406484110451</c:v>
                </c:pt>
                <c:pt idx="1031">
                  <c:v>0.15581041252392799</c:v>
                </c:pt>
                <c:pt idx="1032">
                  <c:v>0.15235195019598183</c:v>
                </c:pt>
                <c:pt idx="1033">
                  <c:v>0.14709943585605728</c:v>
                </c:pt>
                <c:pt idx="1034">
                  <c:v>0.14408729207531376</c:v>
                </c:pt>
                <c:pt idx="1035">
                  <c:v>0.1397179617894605</c:v>
                </c:pt>
                <c:pt idx="1036">
                  <c:v>0.13532769977143902</c:v>
                </c:pt>
                <c:pt idx="1037">
                  <c:v>0.13218388864318481</c:v>
                </c:pt>
                <c:pt idx="1038">
                  <c:v>0.12705358861043675</c:v>
                </c:pt>
                <c:pt idx="1039">
                  <c:v>0.12432503603971626</c:v>
                </c:pt>
                <c:pt idx="1040">
                  <c:v>0.12188615163351908</c:v>
                </c:pt>
                <c:pt idx="1041">
                  <c:v>0.11667279988926435</c:v>
                </c:pt>
                <c:pt idx="1042">
                  <c:v>0.11492533786178974</c:v>
                </c:pt>
                <c:pt idx="1043">
                  <c:v>0.11308064456230728</c:v>
                </c:pt>
                <c:pt idx="1044">
                  <c:v>0.11019611682607419</c:v>
                </c:pt>
                <c:pt idx="1045">
                  <c:v>0.10760193247153116</c:v>
                </c:pt>
                <c:pt idx="1046">
                  <c:v>0.10441895874760714</c:v>
                </c:pt>
                <c:pt idx="1047">
                  <c:v>0.10156076448087617</c:v>
                </c:pt>
                <c:pt idx="1048">
                  <c:v>9.8296764696945704E-2</c:v>
                </c:pt>
                <c:pt idx="1049">
                  <c:v>9.605977022359817E-2</c:v>
                </c:pt>
                <c:pt idx="1050">
                  <c:v>9.3470987606388875E-2</c:v>
                </c:pt>
                <c:pt idx="1051">
                  <c:v>9.0200235650791175E-2</c:v>
                </c:pt>
                <c:pt idx="1052">
                  <c:v>8.7171211440879706E-2</c:v>
                </c:pt>
                <c:pt idx="1053">
                  <c:v>8.5708015840594676E-2</c:v>
                </c:pt>
                <c:pt idx="1054">
                  <c:v>8.372355258760103E-2</c:v>
                </c:pt>
                <c:pt idx="1055">
                  <c:v>8.2728282483853957E-2</c:v>
                </c:pt>
                <c:pt idx="1056">
                  <c:v>7.9107092818727798E-2</c:v>
                </c:pt>
                <c:pt idx="1057">
                  <c:v>7.6061188179648381E-2</c:v>
                </c:pt>
                <c:pt idx="1058">
                  <c:v>7.2930206177561879E-2</c:v>
                </c:pt>
                <c:pt idx="1059">
                  <c:v>7.1945739548482296E-2</c:v>
                </c:pt>
                <c:pt idx="1060">
                  <c:v>7.055816827087015E-2</c:v>
                </c:pt>
                <c:pt idx="1061">
                  <c:v>6.7905240022822361E-2</c:v>
                </c:pt>
                <c:pt idx="1062">
                  <c:v>6.439343553870519E-2</c:v>
                </c:pt>
                <c:pt idx="1063">
                  <c:v>6.1633147761148629E-2</c:v>
                </c:pt>
                <c:pt idx="1064">
                  <c:v>6.0867451494086837E-2</c:v>
                </c:pt>
                <c:pt idx="1065">
                  <c:v>5.968379580082437E-2</c:v>
                </c:pt>
                <c:pt idx="1066">
                  <c:v>5.6781712418256587E-2</c:v>
                </c:pt>
                <c:pt idx="1067">
                  <c:v>5.3664909976671268E-2</c:v>
                </c:pt>
                <c:pt idx="1068">
                  <c:v>5.2312449991728703E-2</c:v>
                </c:pt>
                <c:pt idx="1069">
                  <c:v>5.037120063740496E-2</c:v>
                </c:pt>
                <c:pt idx="1070">
                  <c:v>5.0526500585750998E-2</c:v>
                </c:pt>
                <c:pt idx="1071">
                  <c:v>4.6661557523438583E-2</c:v>
                </c:pt>
                <c:pt idx="1072">
                  <c:v>4.3065350893481076E-2</c:v>
                </c:pt>
                <c:pt idx="1073">
                  <c:v>4.2885067909966566E-2</c:v>
                </c:pt>
                <c:pt idx="1074">
                  <c:v>4.0772313395295752E-2</c:v>
                </c:pt>
                <c:pt idx="1075">
                  <c:v>3.8675764092626339E-2</c:v>
                </c:pt>
                <c:pt idx="1076">
                  <c:v>3.8907363580811642E-2</c:v>
                </c:pt>
                <c:pt idx="1077">
                  <c:v>3.6191640136258842E-2</c:v>
                </c:pt>
                <c:pt idx="1078">
                  <c:v>3.5579218166042675E-2</c:v>
                </c:pt>
                <c:pt idx="1079">
                  <c:v>3.7500886222531317E-2</c:v>
                </c:pt>
                <c:pt idx="1080">
                  <c:v>3.6111964510585695E-2</c:v>
                </c:pt>
                <c:pt idx="1081">
                  <c:v>3.3766260073396101E-2</c:v>
                </c:pt>
                <c:pt idx="1082">
                  <c:v>3.2289560129776809E-2</c:v>
                </c:pt>
                <c:pt idx="1083">
                  <c:v>3.1845942451240943E-2</c:v>
                </c:pt>
                <c:pt idx="1084">
                  <c:v>3.1434735196707683E-2</c:v>
                </c:pt>
                <c:pt idx="1085">
                  <c:v>2.9462425852714993E-2</c:v>
                </c:pt>
                <c:pt idx="1086">
                  <c:v>2.8364522739626159E-2</c:v>
                </c:pt>
                <c:pt idx="1087">
                  <c:v>2.5830432712921354E-2</c:v>
                </c:pt>
                <c:pt idx="1088">
                  <c:v>2.5564397149233215E-2</c:v>
                </c:pt>
                <c:pt idx="1089">
                  <c:v>2.7551561270893827E-2</c:v>
                </c:pt>
                <c:pt idx="1090">
                  <c:v>2.4862846513009719E-2</c:v>
                </c:pt>
                <c:pt idx="1091">
                  <c:v>2.5521858467729679E-2</c:v>
                </c:pt>
                <c:pt idx="1092">
                  <c:v>2.6807471953166982E-2</c:v>
                </c:pt>
                <c:pt idx="1093">
                  <c:v>2.5561021063399511E-2</c:v>
                </c:pt>
                <c:pt idx="1094">
                  <c:v>2.5499576301227986E-2</c:v>
                </c:pt>
                <c:pt idx="1095">
                  <c:v>2.4662307014493554E-2</c:v>
                </c:pt>
                <c:pt idx="1096">
                  <c:v>1.9700136056259039E-2</c:v>
                </c:pt>
                <c:pt idx="1097">
                  <c:v>2.0134300694460917E-2</c:v>
                </c:pt>
                <c:pt idx="1098">
                  <c:v>1.6908113071866796E-2</c:v>
                </c:pt>
                <c:pt idx="1099">
                  <c:v>1.5968885992957524E-2</c:v>
                </c:pt>
                <c:pt idx="1100">
                  <c:v>1.4860179405201214E-2</c:v>
                </c:pt>
                <c:pt idx="1101">
                  <c:v>1.4482057791837312E-2</c:v>
                </c:pt>
                <c:pt idx="1102">
                  <c:v>1.2789288354867197E-2</c:v>
                </c:pt>
                <c:pt idx="1103">
                  <c:v>1.1619137004939176E-2</c:v>
                </c:pt>
                <c:pt idx="1104">
                  <c:v>1.0412523928008469E-2</c:v>
                </c:pt>
                <c:pt idx="1105">
                  <c:v>1.0933791580717268E-2</c:v>
                </c:pt>
                <c:pt idx="1106">
                  <c:v>9.2045604167440929E-3</c:v>
                </c:pt>
                <c:pt idx="1107">
                  <c:v>7.0425150489027109E-3</c:v>
                </c:pt>
                <c:pt idx="1108">
                  <c:v>7.65696267061891E-3</c:v>
                </c:pt>
                <c:pt idx="1109">
                  <c:v>7.4186110107663907E-3</c:v>
                </c:pt>
                <c:pt idx="1110">
                  <c:v>9.4078007839272226E-3</c:v>
                </c:pt>
                <c:pt idx="1111">
                  <c:v>1.036863481217145E-2</c:v>
                </c:pt>
                <c:pt idx="1112">
                  <c:v>9.616442888444092E-3</c:v>
                </c:pt>
                <c:pt idx="1113">
                  <c:v>8.8737040050507268E-3</c:v>
                </c:pt>
                <c:pt idx="1114">
                  <c:v>9.9506753859709748E-3</c:v>
                </c:pt>
                <c:pt idx="1115">
                  <c:v>5.1444795932492444E-3</c:v>
                </c:pt>
                <c:pt idx="1116">
                  <c:v>4.7967427523877351E-3</c:v>
                </c:pt>
                <c:pt idx="1117">
                  <c:v>3.077639845915484E-3</c:v>
                </c:pt>
                <c:pt idx="1118">
                  <c:v>2.1769001455093024E-3</c:v>
                </c:pt>
                <c:pt idx="1119">
                  <c:v>1.0020222754142825E-3</c:v>
                </c:pt>
                <c:pt idx="1120">
                  <c:v>0</c:v>
                </c:pt>
                <c:pt idx="1121">
                  <c:v>-1.4375373479494538E-3</c:v>
                </c:pt>
                <c:pt idx="1122">
                  <c:v>5.5030199087789786E-4</c:v>
                </c:pt>
                <c:pt idx="1123">
                  <c:v>1.4827768981199537E-3</c:v>
                </c:pt>
                <c:pt idx="1124">
                  <c:v>2.9844598769075215E-4</c:v>
                </c:pt>
                <c:pt idx="1125">
                  <c:v>-2.1769001455093024E-3</c:v>
                </c:pt>
                <c:pt idx="1126">
                  <c:v>-1.6306494576318483E-3</c:v>
                </c:pt>
                <c:pt idx="1127">
                  <c:v>1.1674504812610596E-3</c:v>
                </c:pt>
                <c:pt idx="1128">
                  <c:v>3.0533320279135696E-3</c:v>
                </c:pt>
                <c:pt idx="1129">
                  <c:v>4.5637928298689536E-3</c:v>
                </c:pt>
                <c:pt idx="1130">
                  <c:v>5.7717563411333285E-3</c:v>
                </c:pt>
                <c:pt idx="1131">
                  <c:v>6.1519036059972648E-3</c:v>
                </c:pt>
                <c:pt idx="1132">
                  <c:v>6.4969395781918106E-3</c:v>
                </c:pt>
                <c:pt idx="1133">
                  <c:v>5.6144307412872522E-3</c:v>
                </c:pt>
                <c:pt idx="1134">
                  <c:v>1.6590085786342065E-3</c:v>
                </c:pt>
                <c:pt idx="1135">
                  <c:v>-9.2774838707487123E-4</c:v>
                </c:pt>
                <c:pt idx="1136">
                  <c:v>-3.8946526176480722E-3</c:v>
                </c:pt>
                <c:pt idx="1137">
                  <c:v>-5.0242909375727797E-3</c:v>
                </c:pt>
                <c:pt idx="1138">
                  <c:v>-4.8784440295609197E-3</c:v>
                </c:pt>
                <c:pt idx="1139">
                  <c:v>-2.3349009625221193E-3</c:v>
                </c:pt>
                <c:pt idx="1140">
                  <c:v>-2.3457044371895954E-3</c:v>
                </c:pt>
                <c:pt idx="1141">
                  <c:v>-2.06683974733376E-3</c:v>
                </c:pt>
                <c:pt idx="1142">
                  <c:v>-2.1485410245069441E-3</c:v>
                </c:pt>
                <c:pt idx="1143">
                  <c:v>2.6603556368813737E-4</c:v>
                </c:pt>
                <c:pt idx="1144">
                  <c:v>3.3963423486080811E-4</c:v>
                </c:pt>
                <c:pt idx="1145">
                  <c:v>-2.37068747235825E-3</c:v>
                </c:pt>
                <c:pt idx="1146">
                  <c:v>-7.3794484150965563E-3</c:v>
                </c:pt>
                <c:pt idx="1147">
                  <c:v>-7.161353270245507E-3</c:v>
                </c:pt>
                <c:pt idx="1148">
                  <c:v>-6.4118622151849236E-3</c:v>
                </c:pt>
                <c:pt idx="1149">
                  <c:v>-6.0040310464853702E-3</c:v>
                </c:pt>
                <c:pt idx="1150">
                  <c:v>-8.3065215850046878E-3</c:v>
                </c:pt>
                <c:pt idx="1151">
                  <c:v>-7.8689808609692935E-3</c:v>
                </c:pt>
                <c:pt idx="1152">
                  <c:v>-2.1741992768423398E-3</c:v>
                </c:pt>
                <c:pt idx="1153">
                  <c:v>6.8467020705535416E-4</c:v>
                </c:pt>
                <c:pt idx="1154">
                  <c:v>0</c:v>
                </c:pt>
                <c:pt idx="1155">
                  <c:v>2.7650142977235525E-3</c:v>
                </c:pt>
                <c:pt idx="1156">
                  <c:v>-2.7670399492235871E-3</c:v>
                </c:pt>
                <c:pt idx="1157">
                  <c:v>-3.1951276329249857E-3</c:v>
                </c:pt>
                <c:pt idx="1158">
                  <c:v>-2.0884466966687117E-3</c:v>
                </c:pt>
                <c:pt idx="1159">
                  <c:v>-8.1005803491547828E-3</c:v>
                </c:pt>
                <c:pt idx="1160">
                  <c:v>-8.0809990513198652E-3</c:v>
                </c:pt>
                <c:pt idx="1161">
                  <c:v>-1.0539464755351965E-2</c:v>
                </c:pt>
                <c:pt idx="1162">
                  <c:v>-1.2397662398168858E-2</c:v>
                </c:pt>
                <c:pt idx="1163">
                  <c:v>-4.1660899186701352E-3</c:v>
                </c:pt>
                <c:pt idx="1164">
                  <c:v>-1.7285559468064333E-3</c:v>
                </c:pt>
                <c:pt idx="1165">
                  <c:v>-4.23361163534214E-3</c:v>
                </c:pt>
                <c:pt idx="1166">
                  <c:v>-2.7346295252209723E-3</c:v>
                </c:pt>
                <c:pt idx="1167">
                  <c:v>-3.9257126073172057E-3</c:v>
                </c:pt>
                <c:pt idx="1168">
                  <c:v>-4.3402959476841656E-3</c:v>
                </c:pt>
                <c:pt idx="1169">
                  <c:v>-8.6569592945331588E-3</c:v>
                </c:pt>
                <c:pt idx="1170">
                  <c:v>-1.0313267004500215E-2</c:v>
                </c:pt>
                <c:pt idx="1171">
                  <c:v>-1.170286393361258E-2</c:v>
                </c:pt>
                <c:pt idx="1172">
                  <c:v>-1.4727161623357053E-2</c:v>
                </c:pt>
                <c:pt idx="1173">
                  <c:v>-1.5481379198584633E-2</c:v>
                </c:pt>
                <c:pt idx="1174">
                  <c:v>-1.8793319401352381E-2</c:v>
                </c:pt>
                <c:pt idx="1175">
                  <c:v>-1.6808180931191991E-2</c:v>
                </c:pt>
                <c:pt idx="1176">
                  <c:v>-1.5457071380582719E-2</c:v>
                </c:pt>
                <c:pt idx="1177">
                  <c:v>-2.1277443357719875E-2</c:v>
                </c:pt>
                <c:pt idx="1178">
                  <c:v>-1.925854402922339E-2</c:v>
                </c:pt>
                <c:pt idx="1179">
                  <c:v>-1.4120141390474624E-2</c:v>
                </c:pt>
                <c:pt idx="1180">
                  <c:v>-1.3795361933281736E-2</c:v>
                </c:pt>
                <c:pt idx="1181">
                  <c:v>-1.0591456477189497E-2</c:v>
                </c:pt>
                <c:pt idx="1182">
                  <c:v>-1.2918930050877657E-2</c:v>
                </c:pt>
                <c:pt idx="1183">
                  <c:v>-1.076768815770375E-2</c:v>
                </c:pt>
                <c:pt idx="1184">
                  <c:v>-2.8082281963936434E-3</c:v>
                </c:pt>
                <c:pt idx="1185">
                  <c:v>-5.4051134196034557E-3</c:v>
                </c:pt>
                <c:pt idx="1186">
                  <c:v>-1.0799423364539623E-2</c:v>
                </c:pt>
                <c:pt idx="1187">
                  <c:v>-3.2342902285948201E-3</c:v>
                </c:pt>
                <c:pt idx="1188">
                  <c:v>-7.4449444802683392E-3</c:v>
                </c:pt>
                <c:pt idx="1189">
                  <c:v>-5.9203041178117763E-3</c:v>
                </c:pt>
                <c:pt idx="1190">
                  <c:v>-9.525963788103279E-3</c:v>
                </c:pt>
                <c:pt idx="1191">
                  <c:v>-1.3459779001421372E-2</c:v>
                </c:pt>
                <c:pt idx="1192">
                  <c:v>-6.3895800486830434E-3</c:v>
                </c:pt>
                <c:pt idx="1193">
                  <c:v>-1.3739318908443949E-2</c:v>
                </c:pt>
                <c:pt idx="1194">
                  <c:v>-2.3772370788754847E-2</c:v>
                </c:pt>
                <c:pt idx="1195">
                  <c:v>-2.4680537877994988E-2</c:v>
                </c:pt>
                <c:pt idx="1196">
                  <c:v>-2.4144415447618271E-2</c:v>
                </c:pt>
                <c:pt idx="1197">
                  <c:v>-1.8819652870854516E-2</c:v>
                </c:pt>
                <c:pt idx="1198">
                  <c:v>-1.6183605051974869E-2</c:v>
                </c:pt>
                <c:pt idx="1199">
                  <c:v>-2.6064733069773617E-2</c:v>
                </c:pt>
                <c:pt idx="1200">
                  <c:v>-1.4770375522027143E-2</c:v>
                </c:pt>
                <c:pt idx="1201">
                  <c:v>-1.0265326585663127E-2</c:v>
                </c:pt>
                <c:pt idx="1202">
                  <c:v>-2.0364549748311798E-3</c:v>
                </c:pt>
                <c:pt idx="1203">
                  <c:v>-7.4435940459350453E-3</c:v>
                </c:pt>
                <c:pt idx="1204">
                  <c:v>-1.069408948653108E-2</c:v>
                </c:pt>
                <c:pt idx="1205">
                  <c:v>-1.5453695294749202E-2</c:v>
                </c:pt>
                <c:pt idx="1206">
                  <c:v>-1.3647489373769842E-2</c:v>
                </c:pt>
                <c:pt idx="1207">
                  <c:v>-1.9026269323871161E-2</c:v>
                </c:pt>
                <c:pt idx="1208">
                  <c:v>-1.9457733093406076E-2</c:v>
                </c:pt>
                <c:pt idx="1209">
                  <c:v>-2.4995189077687142E-2</c:v>
                </c:pt>
                <c:pt idx="1210">
                  <c:v>-1.8807498961853557E-2</c:v>
                </c:pt>
                <c:pt idx="1211">
                  <c:v>-1.6937822627202451E-2</c:v>
                </c:pt>
                <c:pt idx="1212">
                  <c:v>-1.9850034267271156E-2</c:v>
                </c:pt>
                <c:pt idx="1213">
                  <c:v>-2.1665018011417958E-2</c:v>
                </c:pt>
                <c:pt idx="1214">
                  <c:v>-2.2337534309472169E-2</c:v>
                </c:pt>
                <c:pt idx="1215">
                  <c:v>-2.9194364637526445E-2</c:v>
                </c:pt>
                <c:pt idx="1216">
                  <c:v>-2.5324695055047027E-2</c:v>
                </c:pt>
                <c:pt idx="1217">
                  <c:v>-2.7812195097248037E-2</c:v>
                </c:pt>
                <c:pt idx="1218">
                  <c:v>-3.5100489194837228E-2</c:v>
                </c:pt>
                <c:pt idx="1219">
                  <c:v>-4.0051181461237338E-2</c:v>
                </c:pt>
                <c:pt idx="1220">
                  <c:v>-4.6641976225603475E-2</c:v>
                </c:pt>
                <c:pt idx="1221">
                  <c:v>-4.320917214999271E-2</c:v>
                </c:pt>
                <c:pt idx="1222">
                  <c:v>-3.9152467412331381E-2</c:v>
                </c:pt>
                <c:pt idx="1223">
                  <c:v>-4.482564204712338E-2</c:v>
                </c:pt>
                <c:pt idx="1224">
                  <c:v>-4.5186883231319142E-2</c:v>
                </c:pt>
                <c:pt idx="1225">
                  <c:v>-3.6149776671922047E-2</c:v>
                </c:pt>
                <c:pt idx="1226">
                  <c:v>-3.22024571152697E-2</c:v>
                </c:pt>
                <c:pt idx="1227">
                  <c:v>-2.2354414738640312E-2</c:v>
                </c:pt>
                <c:pt idx="1228">
                  <c:v>-2.7905375066255626E-2</c:v>
                </c:pt>
                <c:pt idx="1229">
                  <c:v>-3.4328040756108215E-2</c:v>
                </c:pt>
                <c:pt idx="1230">
                  <c:v>-2.9157227693356831E-2</c:v>
                </c:pt>
                <c:pt idx="1231">
                  <c:v>-2.8985722533009576E-2</c:v>
                </c:pt>
                <c:pt idx="1232">
                  <c:v>-2.4666358317493808E-2</c:v>
                </c:pt>
                <c:pt idx="1233">
                  <c:v>-2.2598843352993309E-2</c:v>
                </c:pt>
                <c:pt idx="1234">
                  <c:v>-2.7122798370025687E-2</c:v>
                </c:pt>
                <c:pt idx="1235">
                  <c:v>-1.6326075874153027E-2</c:v>
                </c:pt>
                <c:pt idx="1236">
                  <c:v>-2.2491483823484917E-3</c:v>
                </c:pt>
                <c:pt idx="1237">
                  <c:v>-2.1093784288371102E-3</c:v>
                </c:pt>
                <c:pt idx="1238">
                  <c:v>7.4618249094364807E-3</c:v>
                </c:pt>
                <c:pt idx="1239">
                  <c:v>1.1860864750625397E-2</c:v>
                </c:pt>
                <c:pt idx="1240">
                  <c:v>2.1750770591591587E-2</c:v>
                </c:pt>
                <c:pt idx="1241">
                  <c:v>3.4319938150107511E-2</c:v>
                </c:pt>
                <c:pt idx="1242">
                  <c:v>3.8626473239455582E-2</c:v>
                </c:pt>
                <c:pt idx="1243">
                  <c:v>2.5686611456409714E-2</c:v>
                </c:pt>
                <c:pt idx="1244">
                  <c:v>3.2704143470143582E-2</c:v>
                </c:pt>
                <c:pt idx="1245">
                  <c:v>2.700260971434941E-2</c:v>
                </c:pt>
                <c:pt idx="1246">
                  <c:v>1.8862191552358052E-2</c:v>
                </c:pt>
                <c:pt idx="1247">
                  <c:v>1.0795372061539367E-2</c:v>
                </c:pt>
                <c:pt idx="1248">
                  <c:v>-2.0891219138354524E-3</c:v>
                </c:pt>
                <c:pt idx="1249">
                  <c:v>-1.2440876296838948E-2</c:v>
                </c:pt>
                <c:pt idx="1250">
                  <c:v>1.1100570220897901E-3</c:v>
                </c:pt>
                <c:pt idx="1251">
                  <c:v>-8.0634434049851704E-3</c:v>
                </c:pt>
                <c:pt idx="1252">
                  <c:v>-9.3017916887519377E-3</c:v>
                </c:pt>
                <c:pt idx="1253">
                  <c:v>-1.0467216518512776E-2</c:v>
                </c:pt>
                <c:pt idx="1254">
                  <c:v>-2.4503630980313995E-3</c:v>
                </c:pt>
                <c:pt idx="1255">
                  <c:v>3.0249729069112114E-3</c:v>
                </c:pt>
                <c:pt idx="1256">
                  <c:v>1.3138375630062E-2</c:v>
                </c:pt>
                <c:pt idx="1257">
                  <c:v>1.0197804868990934E-2</c:v>
                </c:pt>
                <c:pt idx="1258">
                  <c:v>2.3817610338925346E-2</c:v>
                </c:pt>
                <c:pt idx="1259">
                  <c:v>3.1741959007565879E-2</c:v>
                </c:pt>
                <c:pt idx="1260">
                  <c:v>2.7905375066255626E-2</c:v>
                </c:pt>
                <c:pt idx="1261">
                  <c:v>3.3720345306059045E-2</c:v>
                </c:pt>
                <c:pt idx="1262">
                  <c:v>2.990469309691738E-2</c:v>
                </c:pt>
                <c:pt idx="1263">
                  <c:v>2.8774379559825935E-2</c:v>
                </c:pt>
                <c:pt idx="1264">
                  <c:v>3.7667664862711579E-2</c:v>
                </c:pt>
                <c:pt idx="1265">
                  <c:v>3.350427581270822E-2</c:v>
                </c:pt>
                <c:pt idx="1266">
                  <c:v>3.5673073352217005E-2</c:v>
                </c:pt>
                <c:pt idx="1267">
                  <c:v>3.8360437675767446E-2</c:v>
                </c:pt>
                <c:pt idx="1268">
                  <c:v>2.4180201957454586E-2</c:v>
                </c:pt>
                <c:pt idx="1269">
                  <c:v>2.4224766290458159E-2</c:v>
                </c:pt>
                <c:pt idx="1270">
                  <c:v>1.6520538418168716E-2</c:v>
                </c:pt>
                <c:pt idx="1271">
                  <c:v>5.6009263979528131E-3</c:v>
                </c:pt>
                <c:pt idx="1272">
                  <c:v>-7.9608103956434004E-3</c:v>
                </c:pt>
                <c:pt idx="1273">
                  <c:v>-2.5961424843265107E-2</c:v>
                </c:pt>
                <c:pt idx="1274">
                  <c:v>-2.9542776695554693E-2</c:v>
                </c:pt>
                <c:pt idx="1275">
                  <c:v>-1.8656250316507961E-2</c:v>
                </c:pt>
                <c:pt idx="1276">
                  <c:v>-7.1593276187452851E-3</c:v>
                </c:pt>
                <c:pt idx="1277">
                  <c:v>-5.4922164341105655E-3</c:v>
                </c:pt>
                <c:pt idx="1278">
                  <c:v>-1.4841273324532475E-3</c:v>
                </c:pt>
                <c:pt idx="1279">
                  <c:v>1.5010077616213894E-3</c:v>
                </c:pt>
                <c:pt idx="1280">
                  <c:v>1.4334860449492158E-2</c:v>
                </c:pt>
                <c:pt idx="1281">
                  <c:v>1.5502310930753218E-2</c:v>
                </c:pt>
                <c:pt idx="1282">
                  <c:v>1.0080992299148174E-2</c:v>
                </c:pt>
                <c:pt idx="1283">
                  <c:v>8.5921384465279284E-3</c:v>
                </c:pt>
                <c:pt idx="1284">
                  <c:v>4.6090323800392664E-3</c:v>
                </c:pt>
                <c:pt idx="1285">
                  <c:v>2.6117400008777328E-3</c:v>
                </c:pt>
                <c:pt idx="1286">
                  <c:v>1.4889888960537053E-2</c:v>
                </c:pt>
                <c:pt idx="1287">
                  <c:v>1.551649049125421E-2</c:v>
                </c:pt>
                <c:pt idx="1288">
                  <c:v>2.0374002788646917E-2</c:v>
                </c:pt>
                <c:pt idx="1289">
                  <c:v>2.4961428219351045E-2</c:v>
                </c:pt>
                <c:pt idx="1290">
                  <c:v>1.3035742620720417E-2</c:v>
                </c:pt>
                <c:pt idx="1291">
                  <c:v>2.1086356899537889E-2</c:v>
                </c:pt>
                <c:pt idx="1292">
                  <c:v>9.6745115647821015E-3</c:v>
                </c:pt>
                <c:pt idx="1293">
                  <c:v>2.5624491477071634E-3</c:v>
                </c:pt>
                <c:pt idx="1294">
                  <c:v>-4.0978929848312024E-3</c:v>
                </c:pt>
                <c:pt idx="1295">
                  <c:v>-3.452385373445682E-3</c:v>
                </c:pt>
                <c:pt idx="1296">
                  <c:v>3.8534643704782037E-3</c:v>
                </c:pt>
                <c:pt idx="1297">
                  <c:v>1.7647475869426461E-2</c:v>
                </c:pt>
                <c:pt idx="1298">
                  <c:v>1.2062754683475046E-2</c:v>
                </c:pt>
              </c:numCache>
            </c:numRef>
          </c:yVal>
          <c:smooth val="0"/>
          <c:extLst>
            <c:ext xmlns:c16="http://schemas.microsoft.com/office/drawing/2014/chart" uri="{C3380CC4-5D6E-409C-BE32-E72D297353CC}">
              <c16:uniqueId val="{00000004-9B29-4AA9-A3A3-D850668B1823}"/>
            </c:ext>
          </c:extLst>
        </c:ser>
        <c:dLbls>
          <c:showLegendKey val="0"/>
          <c:showVal val="0"/>
          <c:showCatName val="0"/>
          <c:showSerName val="0"/>
          <c:showPercent val="0"/>
          <c:showBubbleSize val="0"/>
        </c:dLbls>
        <c:axId val="2063999904"/>
        <c:axId val="2064000320"/>
        <c:extLst>
          <c:ext xmlns:c15="http://schemas.microsoft.com/office/drawing/2012/chart" uri="{02D57815-91ED-43cb-92C2-25804820EDAC}">
            <c15:filteredScatterSeries>
              <c15:ser>
                <c:idx val="5"/>
                <c:order val="5"/>
                <c:tx>
                  <c:strRef>
                    <c:extLst>
                      <c:ext uri="{02D57815-91ED-43cb-92C2-25804820EDAC}">
                        <c15:formulaRef>
                          <c15:sqref>'24.08.21 Eg Filtres +Lihgt  Abs'!$Z$1</c15:sqref>
                        </c15:formulaRef>
                      </c:ext>
                    </c:extLst>
                    <c:strCache>
                      <c:ptCount val="1"/>
                      <c:pt idx="0">
                        <c:v>Abs 350</c:v>
                      </c:pt>
                    </c:strCache>
                  </c:strRef>
                </c:tx>
                <c:spPr>
                  <a:ln w="19050" cap="rnd">
                    <a:solidFill>
                      <a:schemeClr val="accent6"/>
                    </a:solidFill>
                    <a:round/>
                  </a:ln>
                  <a:effectLst/>
                </c:spPr>
                <c:marker>
                  <c:symbol val="none"/>
                </c:marker>
                <c:xVal>
                  <c:numRef>
                    <c:extLst>
                      <c:ex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c:ext uri="{02D57815-91ED-43cb-92C2-25804820EDAC}">
                        <c15:formulaRef>
                          <c15:sqref>'24.08.21 Eg Filtres +Lihgt  Abs'!$Z$2:$Z$1300</c15:sqref>
                        </c15:formulaRef>
                      </c:ext>
                    </c:extLst>
                    <c:numCache>
                      <c:formatCode>General</c:formatCode>
                      <c:ptCount val="1299"/>
                      <c:pt idx="0">
                        <c:v>0.45086750486230703</c:v>
                      </c:pt>
                      <c:pt idx="1">
                        <c:v>-0.17706869160747446</c:v>
                      </c:pt>
                      <c:pt idx="2">
                        <c:v>1.3207648655479822</c:v>
                      </c:pt>
                      <c:pt idx="3">
                        <c:v>3.1271124802033903</c:v>
                      </c:pt>
                      <c:pt idx="4">
                        <c:v>2.0459454522739353</c:v>
                      </c:pt>
                      <c:pt idx="5">
                        <c:v>2.468885769902061</c:v>
                      </c:pt>
                      <c:pt idx="6">
                        <c:v>2.0653524177943328</c:v>
                      </c:pt>
                      <c:pt idx="7">
                        <c:v>0.96529795005873531</c:v>
                      </c:pt>
                      <c:pt idx="8">
                        <c:v>0.80267609344700763</c:v>
                      </c:pt>
                      <c:pt idx="9">
                        <c:v>1.1083077109573332</c:v>
                      </c:pt>
                      <c:pt idx="10">
                        <c:v>-1.0840462724236164</c:v>
                      </c:pt>
                      <c:pt idx="11">
                        <c:v>1.7664498952495971</c:v>
                      </c:pt>
                      <c:pt idx="12">
                        <c:v>-0.75047695346822596</c:v>
                      </c:pt>
                      <c:pt idx="13">
                        <c:v>5.2477164577087523</c:v>
                      </c:pt>
                      <c:pt idx="14">
                        <c:v>17.330640389660783</c:v>
                      </c:pt>
                      <c:pt idx="15">
                        <c:v>18.415449251614962</c:v>
                      </c:pt>
                      <c:pt idx="16">
                        <c:v>15.954051867633094</c:v>
                      </c:pt>
                      <c:pt idx="17">
                        <c:v>18.473432032223791</c:v>
                      </c:pt>
                      <c:pt idx="18">
                        <c:v>3.7958595862183846</c:v>
                      </c:pt>
                      <c:pt idx="19">
                        <c:v>1.7127459861484549</c:v>
                      </c:pt>
                      <c:pt idx="20">
                        <c:v>0.81833711363882811</c:v>
                      </c:pt>
                      <c:pt idx="21">
                        <c:v>0.92018064651264231</c:v>
                      </c:pt>
                      <c:pt idx="22">
                        <c:v>0.30499519851036311</c:v>
                      </c:pt>
                      <c:pt idx="23">
                        <c:v>-3.1032796503839399E-2</c:v>
                      </c:pt>
                      <c:pt idx="24">
                        <c:v>-7.322405700928851E-2</c:v>
                      </c:pt>
                      <c:pt idx="25">
                        <c:v>-0.36745610523117045</c:v>
                      </c:pt>
                      <c:pt idx="26">
                        <c:v>-3.9347681863893369E-2</c:v>
                      </c:pt>
                      <c:pt idx="27">
                        <c:v>-0.12911636510123123</c:v>
                      </c:pt>
                      <c:pt idx="28">
                        <c:v>-0.17881075203821079</c:v>
                      </c:pt>
                      <c:pt idx="29">
                        <c:v>0.13076029289705257</c:v>
                      </c:pt>
                      <c:pt idx="30">
                        <c:v>0.42598696485243615</c:v>
                      </c:pt>
                      <c:pt idx="31">
                        <c:v>0.51218597041424763</c:v>
                      </c:pt>
                      <c:pt idx="32">
                        <c:v>0.81739598868423513</c:v>
                      </c:pt>
                      <c:pt idx="33">
                        <c:v>0.53744378504994661</c:v>
                      </c:pt>
                      <c:pt idx="34">
                        <c:v>0.57823686166885668</c:v>
                      </c:pt>
                      <c:pt idx="35">
                        <c:v>0.40221969423025455</c:v>
                      </c:pt>
                      <c:pt idx="36">
                        <c:v>0.26560195506597351</c:v>
                      </c:pt>
                      <c:pt idx="37">
                        <c:v>0.31886364882700574</c:v>
                      </c:pt>
                      <c:pt idx="38">
                        <c:v>0.13140495833692387</c:v>
                      </c:pt>
                      <c:pt idx="39">
                        <c:v>5.3495892654442372E-2</c:v>
                      </c:pt>
                      <c:pt idx="40">
                        <c:v>0.10184013121735176</c:v>
                      </c:pt>
                      <c:pt idx="41">
                        <c:v>3.9214192617869376E-2</c:v>
                      </c:pt>
                      <c:pt idx="42">
                        <c:v>0.21702135291917776</c:v>
                      </c:pt>
                      <c:pt idx="43">
                        <c:v>0.27585949550754563</c:v>
                      </c:pt>
                      <c:pt idx="44">
                        <c:v>0.43094513684760866</c:v>
                      </c:pt>
                      <c:pt idx="45">
                        <c:v>0.61256266778928192</c:v>
                      </c:pt>
                      <c:pt idx="46">
                        <c:v>0.46071684652839301</c:v>
                      </c:pt>
                      <c:pt idx="47">
                        <c:v>0.61059692267601928</c:v>
                      </c:pt>
                      <c:pt idx="48">
                        <c:v>0.49500451286424002</c:v>
                      </c:pt>
                      <c:pt idx="49">
                        <c:v>0.19081725930394272</c:v>
                      </c:pt>
                      <c:pt idx="50">
                        <c:v>0.27143424969148006</c:v>
                      </c:pt>
                      <c:pt idx="51">
                        <c:v>0.1672002800490992</c:v>
                      </c:pt>
                      <c:pt idx="52">
                        <c:v>0.24701334562602631</c:v>
                      </c:pt>
                      <c:pt idx="53">
                        <c:v>0.46584200893171901</c:v>
                      </c:pt>
                      <c:pt idx="54">
                        <c:v>0.44586913147257912</c:v>
                      </c:pt>
                      <c:pt idx="55">
                        <c:v>0.36329031303073572</c:v>
                      </c:pt>
                      <c:pt idx="56">
                        <c:v>0.52510401853139965</c:v>
                      </c:pt>
                      <c:pt idx="57">
                        <c:v>0.38578247788201731</c:v>
                      </c:pt>
                      <c:pt idx="58">
                        <c:v>0.286312888896952</c:v>
                      </c:pt>
                      <c:pt idx="59">
                        <c:v>0.19563812807463354</c:v>
                      </c:pt>
                      <c:pt idx="60">
                        <c:v>-2.0064103700631167E-2</c:v>
                      </c:pt>
                      <c:pt idx="61">
                        <c:v>-8.9995872656825765E-2</c:v>
                      </c:pt>
                      <c:pt idx="62">
                        <c:v>3.9447876108784467E-3</c:v>
                      </c:pt>
                      <c:pt idx="63">
                        <c:v>-1.8317920049940463E-2</c:v>
                      </c:pt>
                      <c:pt idx="64">
                        <c:v>5.2216663663588063E-2</c:v>
                      </c:pt>
                      <c:pt idx="65">
                        <c:v>7.8117494451176703E-2</c:v>
                      </c:pt>
                      <c:pt idx="66">
                        <c:v>0.18697142897196983</c:v>
                      </c:pt>
                      <c:pt idx="67">
                        <c:v>0.48840942254716857</c:v>
                      </c:pt>
                      <c:pt idx="68">
                        <c:v>0.46331138268470273</c:v>
                      </c:pt>
                      <c:pt idx="69">
                        <c:v>0.71929221630906659</c:v>
                      </c:pt>
                      <c:pt idx="70">
                        <c:v>0.9582781680863599</c:v>
                      </c:pt>
                      <c:pt idx="71">
                        <c:v>0.93718686721458755</c:v>
                      </c:pt>
                      <c:pt idx="72">
                        <c:v>0.86585310039339647</c:v>
                      </c:pt>
                      <c:pt idx="73">
                        <c:v>0.68508907598228508</c:v>
                      </c:pt>
                      <c:pt idx="74">
                        <c:v>0.60658812207534862</c:v>
                      </c:pt>
                      <c:pt idx="75">
                        <c:v>0.57825335454867421</c:v>
                      </c:pt>
                      <c:pt idx="76">
                        <c:v>0.57070580042213526</c:v>
                      </c:pt>
                      <c:pt idx="77">
                        <c:v>0.45880676488451472</c:v>
                      </c:pt>
                      <c:pt idx="78">
                        <c:v>0.50084402312466669</c:v>
                      </c:pt>
                      <c:pt idx="79">
                        <c:v>0.60199794746110669</c:v>
                      </c:pt>
                      <c:pt idx="80">
                        <c:v>0.6133182478459267</c:v>
                      </c:pt>
                      <c:pt idx="81">
                        <c:v>0.22832144952622144</c:v>
                      </c:pt>
                      <c:pt idx="82">
                        <c:v>0.47738908641403144</c:v>
                      </c:pt>
                      <c:pt idx="83">
                        <c:v>0.36527564343878183</c:v>
                      </c:pt>
                      <c:pt idx="84">
                        <c:v>0.2367000386345709</c:v>
                      </c:pt>
                      <c:pt idx="85">
                        <c:v>0.23833066904603942</c:v>
                      </c:pt>
                      <c:pt idx="86">
                        <c:v>0.38283952963956047</c:v>
                      </c:pt>
                      <c:pt idx="87">
                        <c:v>0.62700939970452996</c:v>
                      </c:pt>
                      <c:pt idx="88">
                        <c:v>0.95301075459460716</c:v>
                      </c:pt>
                      <c:pt idx="89">
                        <c:v>0.88052970182110268</c:v>
                      </c:pt>
                      <c:pt idx="90">
                        <c:v>0.98503477317548549</c:v>
                      </c:pt>
                      <c:pt idx="91">
                        <c:v>1.1613426276208731</c:v>
                      </c:pt>
                      <c:pt idx="92">
                        <c:v>1.0887275701988504</c:v>
                      </c:pt>
                      <c:pt idx="93">
                        <c:v>0.83966756126795594</c:v>
                      </c:pt>
                      <c:pt idx="94">
                        <c:v>0.69244799279591007</c:v>
                      </c:pt>
                      <c:pt idx="95">
                        <c:v>0.55896286999198852</c:v>
                      </c:pt>
                      <c:pt idx="96">
                        <c:v>0.66905284277461352</c:v>
                      </c:pt>
                      <c:pt idx="97">
                        <c:v>0.55913707603506224</c:v>
                      </c:pt>
                      <c:pt idx="98">
                        <c:v>0.20073669570925359</c:v>
                      </c:pt>
                      <c:pt idx="99">
                        <c:v>0.2402480694053368</c:v>
                      </c:pt>
                      <c:pt idx="100">
                        <c:v>0.36944009559273133</c:v>
                      </c:pt>
                      <c:pt idx="101">
                        <c:v>0.22883437808854942</c:v>
                      </c:pt>
                      <c:pt idx="102">
                        <c:v>0.33351963415493985</c:v>
                      </c:pt>
                      <c:pt idx="103">
                        <c:v>6.0995823590508189E-2</c:v>
                      </c:pt>
                      <c:pt idx="104">
                        <c:v>0.21642565071626516</c:v>
                      </c:pt>
                      <c:pt idx="105">
                        <c:v>0.35625506898353143</c:v>
                      </c:pt>
                      <c:pt idx="106">
                        <c:v>0.33109415001676079</c:v>
                      </c:pt>
                      <c:pt idx="107">
                        <c:v>0.31208301361198598</c:v>
                      </c:pt>
                      <c:pt idx="108">
                        <c:v>0.31299527602689825</c:v>
                      </c:pt>
                      <c:pt idx="109">
                        <c:v>0.21044770334586924</c:v>
                      </c:pt>
                      <c:pt idx="110">
                        <c:v>0.2143273440814682</c:v>
                      </c:pt>
                      <c:pt idx="111">
                        <c:v>0.13610192434798493</c:v>
                      </c:pt>
                      <c:pt idx="112">
                        <c:v>0.19791342392597333</c:v>
                      </c:pt>
                      <c:pt idx="113">
                        <c:v>0.15907434124345582</c:v>
                      </c:pt>
                      <c:pt idx="114">
                        <c:v>0.23485644391245744</c:v>
                      </c:pt>
                      <c:pt idx="115">
                        <c:v>0.36444584542295777</c:v>
                      </c:pt>
                      <c:pt idx="116">
                        <c:v>0.42854851524911053</c:v>
                      </c:pt>
                      <c:pt idx="117">
                        <c:v>0.4839522217764563</c:v>
                      </c:pt>
                      <c:pt idx="118">
                        <c:v>0.73026101219277384</c:v>
                      </c:pt>
                      <c:pt idx="119">
                        <c:v>0.89787196494933197</c:v>
                      </c:pt>
                      <c:pt idx="120">
                        <c:v>1.0797616284079958</c:v>
                      </c:pt>
                      <c:pt idx="121">
                        <c:v>0.96882536472972902</c:v>
                      </c:pt>
                      <c:pt idx="122">
                        <c:v>1.0027604957594742</c:v>
                      </c:pt>
                      <c:pt idx="123">
                        <c:v>0.80625298675745449</c:v>
                      </c:pt>
                      <c:pt idx="124">
                        <c:v>0.75965957046768451</c:v>
                      </c:pt>
                      <c:pt idx="125">
                        <c:v>0.551587460298546</c:v>
                      </c:pt>
                      <c:pt idx="126">
                        <c:v>0.37661037509344242</c:v>
                      </c:pt>
                      <c:pt idx="127">
                        <c:v>0.32604320557261424</c:v>
                      </c:pt>
                      <c:pt idx="128">
                        <c:v>0.34884667353045345</c:v>
                      </c:pt>
                      <c:pt idx="129">
                        <c:v>0.28111557014442401</c:v>
                      </c:pt>
                      <c:pt idx="130">
                        <c:v>0.38877490476392712</c:v>
                      </c:pt>
                      <c:pt idx="131">
                        <c:v>0.54488722787263699</c:v>
                      </c:pt>
                      <c:pt idx="132">
                        <c:v>0.50069455640131955</c:v>
                      </c:pt>
                      <c:pt idx="133">
                        <c:v>0.42170087770983161</c:v>
                      </c:pt>
                      <c:pt idx="134">
                        <c:v>0.24644794908977852</c:v>
                      </c:pt>
                      <c:pt idx="135">
                        <c:v>0.23790257573427329</c:v>
                      </c:pt>
                      <c:pt idx="136">
                        <c:v>0.26215391237910196</c:v>
                      </c:pt>
                      <c:pt idx="137">
                        <c:v>0.33722125486900734</c:v>
                      </c:pt>
                      <c:pt idx="138">
                        <c:v>0.3623368184162794</c:v>
                      </c:pt>
                      <c:pt idx="139">
                        <c:v>0.27144352693637741</c:v>
                      </c:pt>
                      <c:pt idx="140">
                        <c:v>0.38252513411803701</c:v>
                      </c:pt>
                      <c:pt idx="141">
                        <c:v>0.60366269751769797</c:v>
                      </c:pt>
                      <c:pt idx="142">
                        <c:v>0.51982320457479492</c:v>
                      </c:pt>
                      <c:pt idx="143">
                        <c:v>0.4389349063142578</c:v>
                      </c:pt>
                      <c:pt idx="144">
                        <c:v>0.56071420766762214</c:v>
                      </c:pt>
                      <c:pt idx="145">
                        <c:v>0.55133285146636124</c:v>
                      </c:pt>
                      <c:pt idx="146">
                        <c:v>0.69409521916769512</c:v>
                      </c:pt>
                      <c:pt idx="147">
                        <c:v>0.68418196759231575</c:v>
                      </c:pt>
                      <c:pt idx="148">
                        <c:v>0.5516070455933294</c:v>
                      </c:pt>
                      <c:pt idx="149">
                        <c:v>0.64389501622280887</c:v>
                      </c:pt>
                      <c:pt idx="150">
                        <c:v>0.74585606086532363</c:v>
                      </c:pt>
                      <c:pt idx="151">
                        <c:v>0.46985802516730996</c:v>
                      </c:pt>
                      <c:pt idx="152">
                        <c:v>0.25018008163150857</c:v>
                      </c:pt>
                      <c:pt idx="153">
                        <c:v>0.20429812694487126</c:v>
                      </c:pt>
                      <c:pt idx="154">
                        <c:v>0.29994116165125062</c:v>
                      </c:pt>
                      <c:pt idx="155">
                        <c:v>0.43749796416014752</c:v>
                      </c:pt>
                      <c:pt idx="156">
                        <c:v>0.453704280190938</c:v>
                      </c:pt>
                      <c:pt idx="157">
                        <c:v>0.52441440999402555</c:v>
                      </c:pt>
                      <c:pt idx="158">
                        <c:v>0.81445922527170989</c:v>
                      </c:pt>
                      <c:pt idx="159">
                        <c:v>1.0321013289550236</c:v>
                      </c:pt>
                      <c:pt idx="160">
                        <c:v>1.090882983430016</c:v>
                      </c:pt>
                      <c:pt idx="161">
                        <c:v>0.9795622294910008</c:v>
                      </c:pt>
                      <c:pt idx="162">
                        <c:v>1.0729820239979648</c:v>
                      </c:pt>
                      <c:pt idx="163">
                        <c:v>0.86222054361356526</c:v>
                      </c:pt>
                      <c:pt idx="164">
                        <c:v>0.87776714445165083</c:v>
                      </c:pt>
                      <c:pt idx="165">
                        <c:v>0.89062231346449838</c:v>
                      </c:pt>
                      <c:pt idx="166">
                        <c:v>0.82750921642740294</c:v>
                      </c:pt>
                      <c:pt idx="167">
                        <c:v>0.81499421306079389</c:v>
                      </c:pt>
                      <c:pt idx="168">
                        <c:v>0.88657124985929503</c:v>
                      </c:pt>
                      <c:pt idx="169">
                        <c:v>0.70322815136670314</c:v>
                      </c:pt>
                      <c:pt idx="170">
                        <c:v>0.77824086119221247</c:v>
                      </c:pt>
                      <c:pt idx="171">
                        <c:v>0.77228074674811942</c:v>
                      </c:pt>
                      <c:pt idx="172">
                        <c:v>0.73597167182962531</c:v>
                      </c:pt>
                      <c:pt idx="173">
                        <c:v>0.7276943077711564</c:v>
                      </c:pt>
                      <c:pt idx="174">
                        <c:v>0.81200797100881572</c:v>
                      </c:pt>
                      <c:pt idx="175">
                        <c:v>0.80827954936504465</c:v>
                      </c:pt>
                      <c:pt idx="176">
                        <c:v>0.83979435028155414</c:v>
                      </c:pt>
                      <c:pt idx="177">
                        <c:v>0.92794570049177649</c:v>
                      </c:pt>
                      <c:pt idx="178">
                        <c:v>0.78164664087455138</c:v>
                      </c:pt>
                      <c:pt idx="179">
                        <c:v>0.82476109032779188</c:v>
                      </c:pt>
                      <c:pt idx="180">
                        <c:v>0.8810739668550841</c:v>
                      </c:pt>
                      <c:pt idx="181">
                        <c:v>0.77825632326704164</c:v>
                      </c:pt>
                      <c:pt idx="182">
                        <c:v>0.84503187042863748</c:v>
                      </c:pt>
                      <c:pt idx="183">
                        <c:v>0.81907826242563264</c:v>
                      </c:pt>
                      <c:pt idx="184">
                        <c:v>0.8534834405301801</c:v>
                      </c:pt>
                      <c:pt idx="185">
                        <c:v>1.0122820414391851</c:v>
                      </c:pt>
                      <c:pt idx="186">
                        <c:v>0.99590667339026384</c:v>
                      </c:pt>
                      <c:pt idx="187">
                        <c:v>0.939184567282497</c:v>
                      </c:pt>
                      <c:pt idx="188">
                        <c:v>0.89828325613978366</c:v>
                      </c:pt>
                      <c:pt idx="189">
                        <c:v>0.84011905385296348</c:v>
                      </c:pt>
                      <c:pt idx="190">
                        <c:v>0.92966611401775212</c:v>
                      </c:pt>
                      <c:pt idx="191">
                        <c:v>0.88474981744443637</c:v>
                      </c:pt>
                      <c:pt idx="192">
                        <c:v>0.89751015239833276</c:v>
                      </c:pt>
                      <c:pt idx="193">
                        <c:v>0.89023266917880706</c:v>
                      </c:pt>
                      <c:pt idx="194">
                        <c:v>0.96593395673670235</c:v>
                      </c:pt>
                      <c:pt idx="195">
                        <c:v>1.0809882863444316</c:v>
                      </c:pt>
                      <c:pt idx="196">
                        <c:v>1.1550959493899491</c:v>
                      </c:pt>
                      <c:pt idx="197">
                        <c:v>1.1712569100012409</c:v>
                      </c:pt>
                      <c:pt idx="198">
                        <c:v>1.2264225005762199</c:v>
                      </c:pt>
                      <c:pt idx="199">
                        <c:v>1.2029964264052655</c:v>
                      </c:pt>
                      <c:pt idx="200">
                        <c:v>1.2447502132735522</c:v>
                      </c:pt>
                      <c:pt idx="201">
                        <c:v>1.2667919163448149</c:v>
                      </c:pt>
                      <c:pt idx="202">
                        <c:v>1.2607359370367819</c:v>
                      </c:pt>
                      <c:pt idx="203">
                        <c:v>1.2425958308473752</c:v>
                      </c:pt>
                      <c:pt idx="204">
                        <c:v>1.2405940075595117</c:v>
                      </c:pt>
                      <c:pt idx="205">
                        <c:v>1.2798429383054968</c:v>
                      </c:pt>
                      <c:pt idx="206">
                        <c:v>1.3152201655142954</c:v>
                      </c:pt>
                      <c:pt idx="207">
                        <c:v>1.3092239728956014</c:v>
                      </c:pt>
                      <c:pt idx="208">
                        <c:v>1.3288030828490955</c:v>
                      </c:pt>
                      <c:pt idx="209">
                        <c:v>1.3197969396636855</c:v>
                      </c:pt>
                      <c:pt idx="210">
                        <c:v>1.3549504821899576</c:v>
                      </c:pt>
                      <c:pt idx="211">
                        <c:v>1.3957146962691869</c:v>
                      </c:pt>
                      <c:pt idx="212">
                        <c:v>1.4061278882640378</c:v>
                      </c:pt>
                      <c:pt idx="213">
                        <c:v>1.396086816870072</c:v>
                      </c:pt>
                      <c:pt idx="214">
                        <c:v>1.4154989364154127</c:v>
                      </c:pt>
                      <c:pt idx="215">
                        <c:v>1.4174182953041883</c:v>
                      </c:pt>
                      <c:pt idx="216">
                        <c:v>1.4530872403247612</c:v>
                      </c:pt>
                      <c:pt idx="217">
                        <c:v>1.4538933298258474</c:v>
                      </c:pt>
                      <c:pt idx="218">
                        <c:v>1.4399733392597747</c:v>
                      </c:pt>
                      <c:pt idx="219">
                        <c:v>1.4327195645549873</c:v>
                      </c:pt>
                      <c:pt idx="220">
                        <c:v>1.4458458352798367</c:v>
                      </c:pt>
                      <c:pt idx="221">
                        <c:v>1.4532696928077438</c:v>
                      </c:pt>
                      <c:pt idx="222">
                        <c:v>1.4492608922070731</c:v>
                      </c:pt>
                      <c:pt idx="223">
                        <c:v>1.4456788448716833</c:v>
                      </c:pt>
                      <c:pt idx="224">
                        <c:v>1.4506875263112975</c:v>
                      </c:pt>
                      <c:pt idx="225">
                        <c:v>1.4641106688728645</c:v>
                      </c:pt>
                      <c:pt idx="226">
                        <c:v>1.4740012427384941</c:v>
                      </c:pt>
                      <c:pt idx="227">
                        <c:v>1.4819910122051432</c:v>
                      </c:pt>
                      <c:pt idx="228">
                        <c:v>1.4878047523408551</c:v>
                      </c:pt>
                      <c:pt idx="229">
                        <c:v>1.5013866388706665</c:v>
                      </c:pt>
                      <c:pt idx="230">
                        <c:v>1.5111060991081886</c:v>
                      </c:pt>
                      <c:pt idx="231">
                        <c:v>1.5203029412164901</c:v>
                      </c:pt>
                      <c:pt idx="232">
                        <c:v>1.5257301294814762</c:v>
                      </c:pt>
                      <c:pt idx="233">
                        <c:v>1.5291132314540659</c:v>
                      </c:pt>
                      <c:pt idx="234">
                        <c:v>1.5336075412043679</c:v>
                      </c:pt>
                      <c:pt idx="235">
                        <c:v>1.5369442569524703</c:v>
                      </c:pt>
                      <c:pt idx="236">
                        <c:v>1.5416344196506067</c:v>
                      </c:pt>
                      <c:pt idx="237">
                        <c:v>1.5432517526777221</c:v>
                      </c:pt>
                      <c:pt idx="238">
                        <c:v>1.5457823789247385</c:v>
                      </c:pt>
                      <c:pt idx="239">
                        <c:v>1.551702291974276</c:v>
                      </c:pt>
                      <c:pt idx="240">
                        <c:v>1.5565975848651439</c:v>
                      </c:pt>
                      <c:pt idx="241">
                        <c:v>1.560967167211825</c:v>
                      </c:pt>
                      <c:pt idx="242">
                        <c:v>1.5664871279257853</c:v>
                      </c:pt>
                      <c:pt idx="243">
                        <c:v>1.5712948023926221</c:v>
                      </c:pt>
                      <c:pt idx="244">
                        <c:v>1.5779867883786221</c:v>
                      </c:pt>
                      <c:pt idx="245">
                        <c:v>1.5829944390132475</c:v>
                      </c:pt>
                      <c:pt idx="246">
                        <c:v>1.5851044968249146</c:v>
                      </c:pt>
                      <c:pt idx="247">
                        <c:v>1.5904574671307214</c:v>
                      </c:pt>
                      <c:pt idx="248">
                        <c:v>1.5945899643300241</c:v>
                      </c:pt>
                      <c:pt idx="249">
                        <c:v>1.5977710285248481</c:v>
                      </c:pt>
                      <c:pt idx="250">
                        <c:v>1.6004047352707245</c:v>
                      </c:pt>
                      <c:pt idx="251">
                        <c:v>1.6027467242048268</c:v>
                      </c:pt>
                      <c:pt idx="252">
                        <c:v>1.6033971621526342</c:v>
                      </c:pt>
                      <c:pt idx="253">
                        <c:v>1.6029415463476724</c:v>
                      </c:pt>
                      <c:pt idx="254">
                        <c:v>1.6004511214952113</c:v>
                      </c:pt>
                      <c:pt idx="255">
                        <c:v>1.5979751279125909</c:v>
                      </c:pt>
                      <c:pt idx="256">
                        <c:v>1.5946827367789982</c:v>
                      </c:pt>
                      <c:pt idx="257">
                        <c:v>1.5889566150673178</c:v>
                      </c:pt>
                      <c:pt idx="258">
                        <c:v>1.5823192617457136</c:v>
                      </c:pt>
                      <c:pt idx="259">
                        <c:v>1.5775682815532499</c:v>
                      </c:pt>
                      <c:pt idx="260">
                        <c:v>1.5721709866329334</c:v>
                      </c:pt>
                      <c:pt idx="261">
                        <c:v>1.5653821049780048</c:v>
                      </c:pt>
                      <c:pt idx="262">
                        <c:v>1.5569841367358694</c:v>
                      </c:pt>
                      <c:pt idx="263">
                        <c:v>1.5496757293666859</c:v>
                      </c:pt>
                      <c:pt idx="264">
                        <c:v>1.5434620368953968</c:v>
                      </c:pt>
                      <c:pt idx="265">
                        <c:v>1.5353094002405487</c:v>
                      </c:pt>
                      <c:pt idx="266">
                        <c:v>1.5242251541981184</c:v>
                      </c:pt>
                      <c:pt idx="267">
                        <c:v>1.5145149712054935</c:v>
                      </c:pt>
                      <c:pt idx="268">
                        <c:v>1.5043893738024623</c:v>
                      </c:pt>
                      <c:pt idx="269">
                        <c:v>1.493767959199914</c:v>
                      </c:pt>
                      <c:pt idx="270">
                        <c:v>1.4803231697335864</c:v>
                      </c:pt>
                      <c:pt idx="271">
                        <c:v>1.4652167226256334</c:v>
                      </c:pt>
                      <c:pt idx="272">
                        <c:v>1.4524636033066574</c:v>
                      </c:pt>
                      <c:pt idx="273">
                        <c:v>1.4393765031713746</c:v>
                      </c:pt>
                      <c:pt idx="274">
                        <c:v>1.4253297235917037</c:v>
                      </c:pt>
                      <c:pt idx="275">
                        <c:v>1.4109211314610339</c:v>
                      </c:pt>
                      <c:pt idx="276">
                        <c:v>1.3968702286614092</c:v>
                      </c:pt>
                      <c:pt idx="277">
                        <c:v>1.3825348236849297</c:v>
                      </c:pt>
                      <c:pt idx="278">
                        <c:v>1.3699023085496203</c:v>
                      </c:pt>
                      <c:pt idx="279">
                        <c:v>1.3555586571332325</c:v>
                      </c:pt>
                      <c:pt idx="280">
                        <c:v>1.3409944134492839</c:v>
                      </c:pt>
                      <c:pt idx="281">
                        <c:v>1.3276465196518847</c:v>
                      </c:pt>
                      <c:pt idx="282">
                        <c:v>1.3142275003102724</c:v>
                      </c:pt>
                      <c:pt idx="283">
                        <c:v>1.302361904086482</c:v>
                      </c:pt>
                      <c:pt idx="284">
                        <c:v>1.2911415917855562</c:v>
                      </c:pt>
                      <c:pt idx="285">
                        <c:v>1.2789688156751629</c:v>
                      </c:pt>
                      <c:pt idx="286">
                        <c:v>1.2681010386803386</c:v>
                      </c:pt>
                      <c:pt idx="287">
                        <c:v>1.2591701442590963</c:v>
                      </c:pt>
                      <c:pt idx="288">
                        <c:v>1.2496980772188389</c:v>
                      </c:pt>
                      <c:pt idx="289">
                        <c:v>1.2418495280356279</c:v>
                      </c:pt>
                      <c:pt idx="290">
                        <c:v>1.2345658599861706</c:v>
                      </c:pt>
                      <c:pt idx="291">
                        <c:v>1.2291891811656261</c:v>
                      </c:pt>
                      <c:pt idx="292">
                        <c:v>1.2247804282293779</c:v>
                      </c:pt>
                      <c:pt idx="293">
                        <c:v>1.2194449816083774</c:v>
                      </c:pt>
                      <c:pt idx="294">
                        <c:v>1.2150743684567076</c:v>
                      </c:pt>
                      <c:pt idx="295">
                        <c:v>1.209229704171338</c:v>
                      </c:pt>
                      <c:pt idx="296">
                        <c:v>1.2050436051126279</c:v>
                      </c:pt>
                      <c:pt idx="297">
                        <c:v>1.1993154217909701</c:v>
                      </c:pt>
                      <c:pt idx="298">
                        <c:v>1.1947736950111925</c:v>
                      </c:pt>
                      <c:pt idx="299">
                        <c:v>1.1894681417348614</c:v>
                      </c:pt>
                      <c:pt idx="300">
                        <c:v>1.1841574344335872</c:v>
                      </c:pt>
                      <c:pt idx="301">
                        <c:v>1.1795383972796645</c:v>
                      </c:pt>
                      <c:pt idx="302">
                        <c:v>1.1745812560894804</c:v>
                      </c:pt>
                      <c:pt idx="303">
                        <c:v>1.1663327545706923</c:v>
                      </c:pt>
                      <c:pt idx="304">
                        <c:v>1.1633805290833381</c:v>
                      </c:pt>
                      <c:pt idx="305">
                        <c:v>1.1570647869181776</c:v>
                      </c:pt>
                      <c:pt idx="306">
                        <c:v>1.1524612118390838</c:v>
                      </c:pt>
                      <c:pt idx="307">
                        <c:v>1.1480782290275509</c:v>
                      </c:pt>
                      <c:pt idx="308">
                        <c:v>1.142200578982546</c:v>
                      </c:pt>
                      <c:pt idx="309">
                        <c:v>1.1401286609554573</c:v>
                      </c:pt>
                      <c:pt idx="310">
                        <c:v>1.1366187699692696</c:v>
                      </c:pt>
                      <c:pt idx="311">
                        <c:v>1.1292248057860321</c:v>
                      </c:pt>
                      <c:pt idx="312">
                        <c:v>1.1234110656503205</c:v>
                      </c:pt>
                      <c:pt idx="313">
                        <c:v>1.1161974923400881</c:v>
                      </c:pt>
                      <c:pt idx="314">
                        <c:v>1.1102579939957671</c:v>
                      </c:pt>
                      <c:pt idx="315">
                        <c:v>1.1042865406967992</c:v>
                      </c:pt>
                      <c:pt idx="316">
                        <c:v>1.0944237985658618</c:v>
                      </c:pt>
                      <c:pt idx="317">
                        <c:v>1.0897295126477708</c:v>
                      </c:pt>
                      <c:pt idx="318">
                        <c:v>1.0840951325800761</c:v>
                      </c:pt>
                      <c:pt idx="319">
                        <c:v>1.0803770189861908</c:v>
                      </c:pt>
                      <c:pt idx="320">
                        <c:v>1.0768145569455847</c:v>
                      </c:pt>
                      <c:pt idx="321">
                        <c:v>1.0701236017645732</c:v>
                      </c:pt>
                      <c:pt idx="322">
                        <c:v>1.0634202769236987</c:v>
                      </c:pt>
                      <c:pt idx="323">
                        <c:v>1.0581260625022419</c:v>
                      </c:pt>
                      <c:pt idx="324">
                        <c:v>1.0567128288628695</c:v>
                      </c:pt>
                      <c:pt idx="325">
                        <c:v>1.0521700712781032</c:v>
                      </c:pt>
                      <c:pt idx="326">
                        <c:v>1.0480282968339032</c:v>
                      </c:pt>
                      <c:pt idx="327">
                        <c:v>1.0444802660631372</c:v>
                      </c:pt>
                      <c:pt idx="328">
                        <c:v>1.0448534174690109</c:v>
                      </c:pt>
                      <c:pt idx="329">
                        <c:v>1.0444668655982854</c:v>
                      </c:pt>
                      <c:pt idx="330">
                        <c:v>1.0455811657909635</c:v>
                      </c:pt>
                      <c:pt idx="331">
                        <c:v>1.040444664532763</c:v>
                      </c:pt>
                      <c:pt idx="332">
                        <c:v>1.0403436456438799</c:v>
                      </c:pt>
                      <c:pt idx="333">
                        <c:v>1.0381160760635124</c:v>
                      </c:pt>
                      <c:pt idx="334">
                        <c:v>1.0378686828662482</c:v>
                      </c:pt>
                      <c:pt idx="335">
                        <c:v>1.0368461243175557</c:v>
                      </c:pt>
                      <c:pt idx="336">
                        <c:v>1.0366513021747099</c:v>
                      </c:pt>
                      <c:pt idx="337">
                        <c:v>1.0389273195895417</c:v>
                      </c:pt>
                      <c:pt idx="338">
                        <c:v>1.0427845918568881</c:v>
                      </c:pt>
                      <c:pt idx="339">
                        <c:v>1.0430258002242208</c:v>
                      </c:pt>
                      <c:pt idx="340">
                        <c:v>1.044258642990588</c:v>
                      </c:pt>
                      <c:pt idx="341">
                        <c:v>1.0438215816754211</c:v>
                      </c:pt>
                      <c:pt idx="342">
                        <c:v>1.0416527679794039</c:v>
                      </c:pt>
                      <c:pt idx="343">
                        <c:v>1.040731228319594</c:v>
                      </c:pt>
                      <c:pt idx="344">
                        <c:v>1.0384521184897963</c:v>
                      </c:pt>
                      <c:pt idx="345">
                        <c:v>1.0343690999299466</c:v>
                      </c:pt>
                      <c:pt idx="346">
                        <c:v>1.0318992911772578</c:v>
                      </c:pt>
                      <c:pt idx="347">
                        <c:v>1.0306922185356053</c:v>
                      </c:pt>
                      <c:pt idx="348">
                        <c:v>1.0300757971524217</c:v>
                      </c:pt>
                      <c:pt idx="349">
                        <c:v>1.0310705239664222</c:v>
                      </c:pt>
                      <c:pt idx="350">
                        <c:v>1.0313725498280824</c:v>
                      </c:pt>
                      <c:pt idx="351">
                        <c:v>1.0311498959505443</c:v>
                      </c:pt>
                      <c:pt idx="352">
                        <c:v>1.0303087590798459</c:v>
                      </c:pt>
                      <c:pt idx="353">
                        <c:v>1.02976758646083</c:v>
                      </c:pt>
                      <c:pt idx="354">
                        <c:v>1.0293243403157315</c:v>
                      </c:pt>
                      <c:pt idx="355">
                        <c:v>1.0277874100777267</c:v>
                      </c:pt>
                      <c:pt idx="356">
                        <c:v>1.024978466483788</c:v>
                      </c:pt>
                      <c:pt idx="357">
                        <c:v>1.0230147829805025</c:v>
                      </c:pt>
                      <c:pt idx="358">
                        <c:v>1.0187771436723625</c:v>
                      </c:pt>
                      <c:pt idx="359">
                        <c:v>1.0155754633777663</c:v>
                      </c:pt>
                      <c:pt idx="360">
                        <c:v>1.0159424299537088</c:v>
                      </c:pt>
                      <c:pt idx="361">
                        <c:v>1.0109914735934562</c:v>
                      </c:pt>
                      <c:pt idx="362">
                        <c:v>1.0065590121424706</c:v>
                      </c:pt>
                      <c:pt idx="363">
                        <c:v>1.0049530179702295</c:v>
                      </c:pt>
                      <c:pt idx="364">
                        <c:v>1.0025801048864693</c:v>
                      </c:pt>
                      <c:pt idx="365">
                        <c:v>1.0019049276189351</c:v>
                      </c:pt>
                      <c:pt idx="366">
                        <c:v>1.0021966454307094</c:v>
                      </c:pt>
                      <c:pt idx="367">
                        <c:v>0.99852491806131138</c:v>
                      </c:pt>
                      <c:pt idx="368">
                        <c:v>1.0004597390249164</c:v>
                      </c:pt>
                      <c:pt idx="369">
                        <c:v>1.0012647977210138</c:v>
                      </c:pt>
                      <c:pt idx="370">
                        <c:v>1.0003772746258282</c:v>
                      </c:pt>
                      <c:pt idx="371">
                        <c:v>0.99928668294788792</c:v>
                      </c:pt>
                      <c:pt idx="372">
                        <c:v>0.9990702139002815</c:v>
                      </c:pt>
                      <c:pt idx="373">
                        <c:v>0.99912690817465477</c:v>
                      </c:pt>
                      <c:pt idx="374">
                        <c:v>1.0000773103741449</c:v>
                      </c:pt>
                      <c:pt idx="375">
                        <c:v>1.0006246678230923</c:v>
                      </c:pt>
                      <c:pt idx="376">
                        <c:v>0.99977219209751911</c:v>
                      </c:pt>
                      <c:pt idx="377">
                        <c:v>1.0015998093423093</c:v>
                      </c:pt>
                      <c:pt idx="378">
                        <c:v>1.0043273193421485</c:v>
                      </c:pt>
                      <c:pt idx="379">
                        <c:v>1.0053488470858523</c:v>
                      </c:pt>
                      <c:pt idx="380">
                        <c:v>1.0053488470858523</c:v>
                      </c:pt>
                      <c:pt idx="381">
                        <c:v>1.0069094858385947</c:v>
                      </c:pt>
                      <c:pt idx="382">
                        <c:v>1.0078207174485185</c:v>
                      </c:pt>
                      <c:pt idx="383">
                        <c:v>1.0091401478339281</c:v>
                      </c:pt>
                      <c:pt idx="384">
                        <c:v>1.0079351368022531</c:v>
                      </c:pt>
                      <c:pt idx="385">
                        <c:v>1.0077032056798181</c:v>
                      </c:pt>
                      <c:pt idx="386">
                        <c:v>1.0069187630834924</c:v>
                      </c:pt>
                      <c:pt idx="387">
                        <c:v>1.0071929572104603</c:v>
                      </c:pt>
                      <c:pt idx="388">
                        <c:v>1.00694247159823</c:v>
                      </c:pt>
                      <c:pt idx="389">
                        <c:v>1.007406333843101</c:v>
                      </c:pt>
                      <c:pt idx="390">
                        <c:v>1.0094978371649728</c:v>
                      </c:pt>
                      <c:pt idx="391">
                        <c:v>1.0104193768247827</c:v>
                      </c:pt>
                      <c:pt idx="392">
                        <c:v>1.0098544956910289</c:v>
                      </c:pt>
                      <c:pt idx="393">
                        <c:v>1.0106585235821381</c:v>
                      </c:pt>
                      <c:pt idx="394">
                        <c:v>1.0110759996025216</c:v>
                      </c:pt>
                      <c:pt idx="395">
                        <c:v>1.0113893643190563</c:v>
                      </c:pt>
                      <c:pt idx="396">
                        <c:v>1.0095772091490951</c:v>
                      </c:pt>
                      <c:pt idx="397">
                        <c:v>1.0061250432422693</c:v>
                      </c:pt>
                      <c:pt idx="398">
                        <c:v>1.0045788357593672</c:v>
                      </c:pt>
                      <c:pt idx="399">
                        <c:v>1.0042293928682313</c:v>
                      </c:pt>
                      <c:pt idx="400">
                        <c:v>1.0028089435939387</c:v>
                      </c:pt>
                      <c:pt idx="401">
                        <c:v>1.0010225585486925</c:v>
                      </c:pt>
                      <c:pt idx="402">
                        <c:v>0.99886817612251577</c:v>
                      </c:pt>
                      <c:pt idx="403">
                        <c:v>0.99602109274399875</c:v>
                      </c:pt>
                      <c:pt idx="404">
                        <c:v>0.99493668589599016</c:v>
                      </c:pt>
                      <c:pt idx="405">
                        <c:v>0.99242564494375718</c:v>
                      </c:pt>
                      <c:pt idx="406">
                        <c:v>0.98829727096440867</c:v>
                      </c:pt>
                      <c:pt idx="407">
                        <c:v>0.98481521171291331</c:v>
                      </c:pt>
                      <c:pt idx="408">
                        <c:v>0.98099298681517944</c:v>
                      </c:pt>
                      <c:pt idx="409">
                        <c:v>0.97744186362944785</c:v>
                      </c:pt>
                      <c:pt idx="410">
                        <c:v>0.97376704384508417</c:v>
                      </c:pt>
                      <c:pt idx="411">
                        <c:v>0.96869445249617658</c:v>
                      </c:pt>
                      <c:pt idx="412">
                        <c:v>0.96242612736049171</c:v>
                      </c:pt>
                      <c:pt idx="413">
                        <c:v>0.95660723319983709</c:v>
                      </c:pt>
                      <c:pt idx="414">
                        <c:v>0.95103779384642406</c:v>
                      </c:pt>
                      <c:pt idx="415">
                        <c:v>0.94594046317779024</c:v>
                      </c:pt>
                      <c:pt idx="416">
                        <c:v>0.93986489857497391</c:v>
                      </c:pt>
                      <c:pt idx="417">
                        <c:v>0.9333223793123212</c:v>
                      </c:pt>
                      <c:pt idx="418">
                        <c:v>0.92670976531044336</c:v>
                      </c:pt>
                      <c:pt idx="419">
                        <c:v>0.92038371509539685</c:v>
                      </c:pt>
                      <c:pt idx="420">
                        <c:v>0.91505136088936212</c:v>
                      </c:pt>
                      <c:pt idx="421">
                        <c:v>0.90807796514147388</c:v>
                      </c:pt>
                      <c:pt idx="422">
                        <c:v>0.89948105153653857</c:v>
                      </c:pt>
                      <c:pt idx="423">
                        <c:v>0.89105834397467676</c:v>
                      </c:pt>
                      <c:pt idx="424">
                        <c:v>0.88300054137877992</c:v>
                      </c:pt>
                      <c:pt idx="425">
                        <c:v>0.8744469215833659</c:v>
                      </c:pt>
                      <c:pt idx="426">
                        <c:v>0.86651384639108975</c:v>
                      </c:pt>
                      <c:pt idx="427">
                        <c:v>0.85802722891993477</c:v>
                      </c:pt>
                      <c:pt idx="428">
                        <c:v>0.84853454577990484</c:v>
                      </c:pt>
                      <c:pt idx="429">
                        <c:v>0.84128077107511712</c:v>
                      </c:pt>
                      <c:pt idx="430">
                        <c:v>0.83191693855866233</c:v>
                      </c:pt>
                      <c:pt idx="431">
                        <c:v>0.8233963045228837</c:v>
                      </c:pt>
                      <c:pt idx="432">
                        <c:v>0.81497153535104483</c:v>
                      </c:pt>
                      <c:pt idx="433">
                        <c:v>0.80669314048758733</c:v>
                      </c:pt>
                      <c:pt idx="434">
                        <c:v>0.79804159421825593</c:v>
                      </c:pt>
                      <c:pt idx="435">
                        <c:v>0.79043837662233229</c:v>
                      </c:pt>
                      <c:pt idx="436">
                        <c:v>0.78047358479752316</c:v>
                      </c:pt>
                      <c:pt idx="437">
                        <c:v>0.77183750060302092</c:v>
                      </c:pt>
                      <c:pt idx="438">
                        <c:v>0.76298700897088956</c:v>
                      </c:pt>
                      <c:pt idx="439">
                        <c:v>0.75429938452695755</c:v>
                      </c:pt>
                      <c:pt idx="440">
                        <c:v>0.74486442646628914</c:v>
                      </c:pt>
                      <c:pt idx="441">
                        <c:v>0.73527690926730782</c:v>
                      </c:pt>
                      <c:pt idx="442">
                        <c:v>0.72585844408645728</c:v>
                      </c:pt>
                      <c:pt idx="443">
                        <c:v>0.71691311839537464</c:v>
                      </c:pt>
                      <c:pt idx="444">
                        <c:v>0.70841103884939083</c:v>
                      </c:pt>
                      <c:pt idx="445">
                        <c:v>0.69953890031249866</c:v>
                      </c:pt>
                      <c:pt idx="446">
                        <c:v>0.69090384692298512</c:v>
                      </c:pt>
                      <c:pt idx="447">
                        <c:v>0.68241826025681884</c:v>
                      </c:pt>
                      <c:pt idx="448">
                        <c:v>0.67418728242283688</c:v>
                      </c:pt>
                      <c:pt idx="449">
                        <c:v>0.66576766727594117</c:v>
                      </c:pt>
                      <c:pt idx="450">
                        <c:v>0.65811290943058742</c:v>
                      </c:pt>
                      <c:pt idx="451">
                        <c:v>0.64982936054218698</c:v>
                      </c:pt>
                      <c:pt idx="452">
                        <c:v>0.6415385960188662</c:v>
                      </c:pt>
                      <c:pt idx="453">
                        <c:v>0.6332292770057506</c:v>
                      </c:pt>
                      <c:pt idx="454">
                        <c:v>0.62574460198351611</c:v>
                      </c:pt>
                      <c:pt idx="455">
                        <c:v>0.61731674039671136</c:v>
                      </c:pt>
                      <c:pt idx="456">
                        <c:v>0.60962075035181373</c:v>
                      </c:pt>
                      <c:pt idx="457">
                        <c:v>0.60165778181486818</c:v>
                      </c:pt>
                      <c:pt idx="458">
                        <c:v>0.59413599781304405</c:v>
                      </c:pt>
                      <c:pt idx="459">
                        <c:v>0.58681728239397457</c:v>
                      </c:pt>
                      <c:pt idx="460">
                        <c:v>0.5796387564533545</c:v>
                      </c:pt>
                      <c:pt idx="461">
                        <c:v>0.57230767137442173</c:v>
                      </c:pt>
                      <c:pt idx="462">
                        <c:v>0.56576515211176903</c:v>
                      </c:pt>
                      <c:pt idx="463">
                        <c:v>0.55892782262237617</c:v>
                      </c:pt>
                      <c:pt idx="464">
                        <c:v>0.55210698601280084</c:v>
                      </c:pt>
                      <c:pt idx="465">
                        <c:v>0.54528305698825985</c:v>
                      </c:pt>
                      <c:pt idx="466">
                        <c:v>0.53972083326976694</c:v>
                      </c:pt>
                      <c:pt idx="467">
                        <c:v>0.53335767407513091</c:v>
                      </c:pt>
                      <c:pt idx="468">
                        <c:v>0.52686669506190797</c:v>
                      </c:pt>
                      <c:pt idx="469">
                        <c:v>0.51984278986957833</c:v>
                      </c:pt>
                      <c:pt idx="470">
                        <c:v>0.51493100409889303</c:v>
                      </c:pt>
                      <c:pt idx="471">
                        <c:v>0.50970997683162722</c:v>
                      </c:pt>
                      <c:pt idx="472">
                        <c:v>0.50506413874800071</c:v>
                      </c:pt>
                      <c:pt idx="473">
                        <c:v>0.49972147649207987</c:v>
                      </c:pt>
                      <c:pt idx="474">
                        <c:v>0.49437469101620468</c:v>
                      </c:pt>
                      <c:pt idx="475">
                        <c:v>0.4891701566287564</c:v>
                      </c:pt>
                      <c:pt idx="476">
                        <c:v>0.48502941298954466</c:v>
                      </c:pt>
                      <c:pt idx="477">
                        <c:v>0.47931463013273878</c:v>
                      </c:pt>
                      <c:pt idx="478">
                        <c:v>0.47415132794483461</c:v>
                      </c:pt>
                      <c:pt idx="479">
                        <c:v>0.46920243319455951</c:v>
                      </c:pt>
                      <c:pt idx="480">
                        <c:v>0.46341446318356283</c:v>
                      </c:pt>
                      <c:pt idx="481">
                        <c:v>0.45968294912482588</c:v>
                      </c:pt>
                      <c:pt idx="482">
                        <c:v>0.45556694480534077</c:v>
                      </c:pt>
                      <c:pt idx="483">
                        <c:v>0.45143960163098079</c:v>
                      </c:pt>
                      <c:pt idx="484">
                        <c:v>0.44726587223213393</c:v>
                      </c:pt>
                      <c:pt idx="485">
                        <c:v>0.44327665692624668</c:v>
                      </c:pt>
                      <c:pt idx="486">
                        <c:v>0.43950597227794291</c:v>
                      </c:pt>
                      <c:pt idx="487">
                        <c:v>0.43670115190395864</c:v>
                      </c:pt>
                      <c:pt idx="488">
                        <c:v>0.43312219698353466</c:v>
                      </c:pt>
                      <c:pt idx="489">
                        <c:v>0.4299493792286197</c:v>
                      </c:pt>
                      <c:pt idx="490">
                        <c:v>0.42716002092946448</c:v>
                      </c:pt>
                      <c:pt idx="491">
                        <c:v>0.42410986896819303</c:v>
                      </c:pt>
                      <c:pt idx="492">
                        <c:v>0.42109167196156833</c:v>
                      </c:pt>
                      <c:pt idx="493">
                        <c:v>0.4179137001817102</c:v>
                      </c:pt>
                      <c:pt idx="494">
                        <c:v>0.41453472142907505</c:v>
                      </c:pt>
                      <c:pt idx="495">
                        <c:v>0.41129490134990093</c:v>
                      </c:pt>
                      <c:pt idx="496">
                        <c:v>0.40890137216636857</c:v>
                      </c:pt>
                      <c:pt idx="497">
                        <c:v>0.40563475115749092</c:v>
                      </c:pt>
                      <c:pt idx="498">
                        <c:v>0.40315772676988187</c:v>
                      </c:pt>
                      <c:pt idx="499">
                        <c:v>0.40118785843666466</c:v>
                      </c:pt>
                      <c:pt idx="500">
                        <c:v>0.39791092937790085</c:v>
                      </c:pt>
                      <c:pt idx="501">
                        <c:v>0.39554935514901518</c:v>
                      </c:pt>
                      <c:pt idx="502">
                        <c:v>0.39317438045527758</c:v>
                      </c:pt>
                      <c:pt idx="503">
                        <c:v>0.39134057838055586</c:v>
                      </c:pt>
                      <c:pt idx="504">
                        <c:v>0.38929030725822772</c:v>
                      </c:pt>
                      <c:pt idx="505">
                        <c:v>0.38745135115856294</c:v>
                      </c:pt>
                      <c:pt idx="506">
                        <c:v>0.3845815900702968</c:v>
                      </c:pt>
                      <c:pt idx="507">
                        <c:v>0.3834549202177554</c:v>
                      </c:pt>
                      <c:pt idx="508">
                        <c:v>0.38164276504779421</c:v>
                      </c:pt>
                      <c:pt idx="509">
                        <c:v>0.37937499407287123</c:v>
                      </c:pt>
                      <c:pt idx="510">
                        <c:v>0.37678251952653879</c:v>
                      </c:pt>
                      <c:pt idx="511">
                        <c:v>0.37543216499147108</c:v>
                      </c:pt>
                      <c:pt idx="512">
                        <c:v>0.37315408596666211</c:v>
                      </c:pt>
                      <c:pt idx="513">
                        <c:v>0.37162024814362327</c:v>
                      </c:pt>
                      <c:pt idx="514">
                        <c:v>0.36979263089883296</c:v>
                      </c:pt>
                      <c:pt idx="515">
                        <c:v>0.36766917262231419</c:v>
                      </c:pt>
                      <c:pt idx="516">
                        <c:v>0.36711459953844677</c:v>
                      </c:pt>
                      <c:pt idx="517">
                        <c:v>0.36593638943647544</c:v>
                      </c:pt>
                      <c:pt idx="518">
                        <c:v>0.3647983807290594</c:v>
                      </c:pt>
                      <c:pt idx="519">
                        <c:v>0.36418711337081883</c:v>
                      </c:pt>
                      <c:pt idx="520">
                        <c:v>0.36337174662483518</c:v>
                      </c:pt>
                      <c:pt idx="521">
                        <c:v>0.36263678266796245</c:v>
                      </c:pt>
                      <c:pt idx="522">
                        <c:v>0.36232135634145035</c:v>
                      </c:pt>
                      <c:pt idx="523">
                        <c:v>0.3605988812054976</c:v>
                      </c:pt>
                      <c:pt idx="524">
                        <c:v>0.35932583704457477</c:v>
                      </c:pt>
                      <c:pt idx="525">
                        <c:v>0.35763222444830284</c:v>
                      </c:pt>
                      <c:pt idx="526">
                        <c:v>0.35559535379082646</c:v>
                      </c:pt>
                      <c:pt idx="527">
                        <c:v>0.35416150405168212</c:v>
                      </c:pt>
                      <c:pt idx="528">
                        <c:v>0.35232048634204005</c:v>
                      </c:pt>
                      <c:pt idx="529">
                        <c:v>0.35135771448268632</c:v>
                      </c:pt>
                      <c:pt idx="530">
                        <c:v>0.35041246630813888</c:v>
                      </c:pt>
                      <c:pt idx="531">
                        <c:v>0.34900850991366378</c:v>
                      </c:pt>
                      <c:pt idx="532">
                        <c:v>0.34728706558269951</c:v>
                      </c:pt>
                      <c:pt idx="533">
                        <c:v>0.34628099991382472</c:v>
                      </c:pt>
                      <c:pt idx="534">
                        <c:v>0.34541718533337668</c:v>
                      </c:pt>
                      <c:pt idx="535">
                        <c:v>0.34478117865540969</c:v>
                      </c:pt>
                      <c:pt idx="536">
                        <c:v>0.34352050415435031</c:v>
                      </c:pt>
                      <c:pt idx="537">
                        <c:v>0.34215468754445338</c:v>
                      </c:pt>
                      <c:pt idx="538">
                        <c:v>0.34172381105921812</c:v>
                      </c:pt>
                      <c:pt idx="539">
                        <c:v>0.34184235363290721</c:v>
                      </c:pt>
                      <c:pt idx="540">
                        <c:v>0.3411877924651453</c:v>
                      </c:pt>
                      <c:pt idx="541">
                        <c:v>0.34028996132007355</c:v>
                      </c:pt>
                      <c:pt idx="542">
                        <c:v>0.33940449983486504</c:v>
                      </c:pt>
                      <c:pt idx="543">
                        <c:v>0.33854893169432587</c:v>
                      </c:pt>
                      <c:pt idx="544">
                        <c:v>0.3378242757873392</c:v>
                      </c:pt>
                      <c:pt idx="545">
                        <c:v>0.33663060361053865</c:v>
                      </c:pt>
                      <c:pt idx="546">
                        <c:v>0.3355163034178606</c:v>
                      </c:pt>
                      <c:pt idx="547">
                        <c:v>0.33485246500520138</c:v>
                      </c:pt>
                      <c:pt idx="548">
                        <c:v>0.33356808198940407</c:v>
                      </c:pt>
                      <c:pt idx="549">
                        <c:v>0.33252593814592818</c:v>
                      </c:pt>
                      <c:pt idx="550">
                        <c:v>0.33094056007345918</c:v>
                      </c:pt>
                      <c:pt idx="551">
                        <c:v>0.33005612939323925</c:v>
                      </c:pt>
                      <c:pt idx="552">
                        <c:v>0.32845013522099836</c:v>
                      </c:pt>
                      <c:pt idx="553">
                        <c:v>0.32693279027777716</c:v>
                      </c:pt>
                      <c:pt idx="554">
                        <c:v>0.32493612101485631</c:v>
                      </c:pt>
                      <c:pt idx="555">
                        <c:v>0.32356308877003931</c:v>
                      </c:pt>
                      <c:pt idx="556">
                        <c:v>0.32244157294244108</c:v>
                      </c:pt>
                      <c:pt idx="557">
                        <c:v>0.32135098126450079</c:v>
                      </c:pt>
                      <c:pt idx="558">
                        <c:v>0.32035728525548912</c:v>
                      </c:pt>
                      <c:pt idx="559">
                        <c:v>0.32025935878157191</c:v>
                      </c:pt>
                      <c:pt idx="560">
                        <c:v>0.31959861278387847</c:v>
                      </c:pt>
                      <c:pt idx="561">
                        <c:v>0.31883375548233628</c:v>
                      </c:pt>
                      <c:pt idx="562">
                        <c:v>0.31798540297671729</c:v>
                      </c:pt>
                      <c:pt idx="563">
                        <c:v>0.31710406471146324</c:v>
                      </c:pt>
                      <c:pt idx="564">
                        <c:v>0.31633714579994382</c:v>
                      </c:pt>
                      <c:pt idx="565">
                        <c:v>0.31491360411068531</c:v>
                      </c:pt>
                      <c:pt idx="566">
                        <c:v>0.31354366428083408</c:v>
                      </c:pt>
                      <c:pt idx="567">
                        <c:v>0.3121067221267238</c:v>
                      </c:pt>
                      <c:pt idx="568">
                        <c:v>0.31090686511999177</c:v>
                      </c:pt>
                      <c:pt idx="569">
                        <c:v>0.3103265219114093</c:v>
                      </c:pt>
                      <c:pt idx="570">
                        <c:v>0.30893184276183161</c:v>
                      </c:pt>
                      <c:pt idx="571">
                        <c:v>0.30789897616325307</c:v>
                      </c:pt>
                      <c:pt idx="572">
                        <c:v>0.30757324178685497</c:v>
                      </c:pt>
                      <c:pt idx="573">
                        <c:v>0.30624453415654795</c:v>
                      </c:pt>
                      <c:pt idx="574">
                        <c:v>0.30552503227450412</c:v>
                      </c:pt>
                      <c:pt idx="575">
                        <c:v>0.30474265128815564</c:v>
                      </c:pt>
                      <c:pt idx="576">
                        <c:v>0.30337064984832729</c:v>
                      </c:pt>
                      <c:pt idx="577">
                        <c:v>0.30217491606154978</c:v>
                      </c:pt>
                      <c:pt idx="578">
                        <c:v>0.30146778383936923</c:v>
                      </c:pt>
                      <c:pt idx="579">
                        <c:v>0.29993394601633039</c:v>
                      </c:pt>
                      <c:pt idx="580">
                        <c:v>0.29945152928166496</c:v>
                      </c:pt>
                      <c:pt idx="581">
                        <c:v>0.29842897073297248</c:v>
                      </c:pt>
                      <c:pt idx="582">
                        <c:v>0.2980908666967112</c:v>
                      </c:pt>
                      <c:pt idx="583">
                        <c:v>0.29720128199154811</c:v>
                      </c:pt>
                      <c:pt idx="584">
                        <c:v>0.29697862811401027</c:v>
                      </c:pt>
                      <c:pt idx="585">
                        <c:v>0.29632097453128259</c:v>
                      </c:pt>
                      <c:pt idx="586">
                        <c:v>0.2956952759032016</c:v>
                      </c:pt>
                      <c:pt idx="587">
                        <c:v>0.29462633113002201</c:v>
                      </c:pt>
                      <c:pt idx="588">
                        <c:v>0.29435007539307673</c:v>
                      </c:pt>
                      <c:pt idx="589">
                        <c:v>0.29299559763805466</c:v>
                      </c:pt>
                      <c:pt idx="590">
                        <c:v>0.29227094173106782</c:v>
                      </c:pt>
                      <c:pt idx="591">
                        <c:v>0.29115045670845824</c:v>
                      </c:pt>
                      <c:pt idx="592">
                        <c:v>0.29044950931620933</c:v>
                      </c:pt>
                      <c:pt idx="593">
                        <c:v>0.28971969938427949</c:v>
                      </c:pt>
                      <c:pt idx="594">
                        <c:v>0.28915687986050315</c:v>
                      </c:pt>
                      <c:pt idx="595">
                        <c:v>0.28837862209410919</c:v>
                      </c:pt>
                      <c:pt idx="596">
                        <c:v>0.28882496065417351</c:v>
                      </c:pt>
                      <c:pt idx="597">
                        <c:v>0.2883518211644055</c:v>
                      </c:pt>
                      <c:pt idx="598">
                        <c:v>0.28852396559750199</c:v>
                      </c:pt>
                      <c:pt idx="599">
                        <c:v>0.28838583772902932</c:v>
                      </c:pt>
                      <c:pt idx="600">
                        <c:v>0.28836316001928014</c:v>
                      </c:pt>
                      <c:pt idx="601">
                        <c:v>0.28850438030271858</c:v>
                      </c:pt>
                      <c:pt idx="602">
                        <c:v>0.28864250817119114</c:v>
                      </c:pt>
                      <c:pt idx="603">
                        <c:v>0.28804361047281368</c:v>
                      </c:pt>
                      <c:pt idx="604">
                        <c:v>0.28864044656121385</c:v>
                      </c:pt>
                      <c:pt idx="605">
                        <c:v>0.2889569036927146</c:v>
                      </c:pt>
                      <c:pt idx="606">
                        <c:v>0.28891154827321608</c:v>
                      </c:pt>
                      <c:pt idx="607">
                        <c:v>0.28892597954305649</c:v>
                      </c:pt>
                      <c:pt idx="608">
                        <c:v>0.28911049363601615</c:v>
                      </c:pt>
                      <c:pt idx="609">
                        <c:v>0.28891670229815913</c:v>
                      </c:pt>
                      <c:pt idx="610">
                        <c:v>0.28913523295574256</c:v>
                      </c:pt>
                      <c:pt idx="611">
                        <c:v>0.28944138203735714</c:v>
                      </c:pt>
                      <c:pt idx="612">
                        <c:v>0.28912492490585656</c:v>
                      </c:pt>
                      <c:pt idx="613">
                        <c:v>0.2893321167085654</c:v>
                      </c:pt>
                      <c:pt idx="614">
                        <c:v>0.29031653547267966</c:v>
                      </c:pt>
                      <c:pt idx="615">
                        <c:v>0.29122673627761464</c:v>
                      </c:pt>
                      <c:pt idx="616">
                        <c:v>0.29208127361316527</c:v>
                      </c:pt>
                      <c:pt idx="617">
                        <c:v>0.29296467348839661</c:v>
                      </c:pt>
                      <c:pt idx="618">
                        <c:v>0.29385941221850254</c:v>
                      </c:pt>
                      <c:pt idx="619">
                        <c:v>0.29490052525698995</c:v>
                      </c:pt>
                      <c:pt idx="620">
                        <c:v>0.29571176878301925</c:v>
                      </c:pt>
                      <c:pt idx="621">
                        <c:v>0.29654465921380907</c:v>
                      </c:pt>
                      <c:pt idx="622">
                        <c:v>0.29731879376024878</c:v>
                      </c:pt>
                      <c:pt idx="623">
                        <c:v>0.29798881700283963</c:v>
                      </c:pt>
                      <c:pt idx="624">
                        <c:v>0.29883510789848133</c:v>
                      </c:pt>
                      <c:pt idx="625">
                        <c:v>0.29945771411159661</c:v>
                      </c:pt>
                      <c:pt idx="626">
                        <c:v>0.30037203813648594</c:v>
                      </c:pt>
                      <c:pt idx="627">
                        <c:v>0.30165745195727189</c:v>
                      </c:pt>
                      <c:pt idx="628">
                        <c:v>0.30237592303432698</c:v>
                      </c:pt>
                      <c:pt idx="629">
                        <c:v>0.302776906174893</c:v>
                      </c:pt>
                      <c:pt idx="630">
                        <c:v>0.30357371843108172</c:v>
                      </c:pt>
                      <c:pt idx="631">
                        <c:v>0.30408809012039384</c:v>
                      </c:pt>
                      <c:pt idx="632">
                        <c:v>0.30427569662831927</c:v>
                      </c:pt>
                      <c:pt idx="633">
                        <c:v>0.30499004448542011</c:v>
                      </c:pt>
                      <c:pt idx="634">
                        <c:v>0.30509518659425744</c:v>
                      </c:pt>
                      <c:pt idx="635">
                        <c:v>0.30572397763730419</c:v>
                      </c:pt>
                      <c:pt idx="636">
                        <c:v>0.30675787504087132</c:v>
                      </c:pt>
                      <c:pt idx="637">
                        <c:v>0.30783300464398256</c:v>
                      </c:pt>
                      <c:pt idx="638">
                        <c:v>0.30868651117454454</c:v>
                      </c:pt>
                      <c:pt idx="639">
                        <c:v>0.30968123798854486</c:v>
                      </c:pt>
                      <c:pt idx="640">
                        <c:v>0.31081306186602908</c:v>
                      </c:pt>
                      <c:pt idx="641">
                        <c:v>0.3122778357548317</c:v>
                      </c:pt>
                      <c:pt idx="642">
                        <c:v>0.31322102231940185</c:v>
                      </c:pt>
                      <c:pt idx="643">
                        <c:v>0.31399000284089856</c:v>
                      </c:pt>
                      <c:pt idx="644">
                        <c:v>0.31486515627622108</c:v>
                      </c:pt>
                      <c:pt idx="645">
                        <c:v>0.31607325972286188</c:v>
                      </c:pt>
                      <c:pt idx="646">
                        <c:v>0.31710818793141765</c:v>
                      </c:pt>
                      <c:pt idx="647">
                        <c:v>0.31811219199031532</c:v>
                      </c:pt>
                      <c:pt idx="648">
                        <c:v>0.31903991648005647</c:v>
                      </c:pt>
                      <c:pt idx="649">
                        <c:v>0.32026966683145797</c:v>
                      </c:pt>
                      <c:pt idx="650">
                        <c:v>0.32114172785181472</c:v>
                      </c:pt>
                      <c:pt idx="651">
                        <c:v>0.32157157353206156</c:v>
                      </c:pt>
                      <c:pt idx="652">
                        <c:v>0.32207563717148752</c:v>
                      </c:pt>
                      <c:pt idx="653">
                        <c:v>0.32261680979050322</c:v>
                      </c:pt>
                      <c:pt idx="654">
                        <c:v>0.32270236660455714</c:v>
                      </c:pt>
                      <c:pt idx="655">
                        <c:v>0.32251579090162036</c:v>
                      </c:pt>
                      <c:pt idx="656">
                        <c:v>0.32243229569754367</c:v>
                      </c:pt>
                      <c:pt idx="657">
                        <c:v>0.32313633550475834</c:v>
                      </c:pt>
                      <c:pt idx="658">
                        <c:v>0.32384656014190466</c:v>
                      </c:pt>
                      <c:pt idx="659">
                        <c:v>0.32464955722802519</c:v>
                      </c:pt>
                      <c:pt idx="660">
                        <c:v>0.32550821778353006</c:v>
                      </c:pt>
                      <c:pt idx="661">
                        <c:v>0.32631224567463918</c:v>
                      </c:pt>
                      <c:pt idx="662">
                        <c:v>0.32751004107139392</c:v>
                      </c:pt>
                      <c:pt idx="663">
                        <c:v>0.32848518259061082</c:v>
                      </c:pt>
                      <c:pt idx="664">
                        <c:v>0.32875834591259018</c:v>
                      </c:pt>
                      <c:pt idx="665">
                        <c:v>0.32937889051572816</c:v>
                      </c:pt>
                      <c:pt idx="666">
                        <c:v>0.32973967226173873</c:v>
                      </c:pt>
                      <c:pt idx="667">
                        <c:v>0.33058596315738042</c:v>
                      </c:pt>
                      <c:pt idx="668">
                        <c:v>0.33105085620723956</c:v>
                      </c:pt>
                      <c:pt idx="669">
                        <c:v>0.33188477744301803</c:v>
                      </c:pt>
                      <c:pt idx="670">
                        <c:v>0.33260118691009599</c:v>
                      </c:pt>
                      <c:pt idx="671">
                        <c:v>0.33322997795314285</c:v>
                      </c:pt>
                      <c:pt idx="672">
                        <c:v>0.33386495382612125</c:v>
                      </c:pt>
                      <c:pt idx="673">
                        <c:v>0.33440612644513706</c:v>
                      </c:pt>
                      <c:pt idx="674">
                        <c:v>0.33445972830454429</c:v>
                      </c:pt>
                      <c:pt idx="675">
                        <c:v>0.33528540310041399</c:v>
                      </c:pt>
                      <c:pt idx="676">
                        <c:v>0.33541013050403473</c:v>
                      </c:pt>
                      <c:pt idx="677">
                        <c:v>0.3352122159462233</c:v>
                      </c:pt>
                      <c:pt idx="678">
                        <c:v>0.33530705000517469</c:v>
                      </c:pt>
                      <c:pt idx="679">
                        <c:v>0.33544002384870419</c:v>
                      </c:pt>
                      <c:pt idx="680">
                        <c:v>0.33550084134303171</c:v>
                      </c:pt>
                      <c:pt idx="681">
                        <c:v>0.33597913485774261</c:v>
                      </c:pt>
                      <c:pt idx="682">
                        <c:v>0.33598531968767426</c:v>
                      </c:pt>
                      <c:pt idx="683">
                        <c:v>0.33585749986908775</c:v>
                      </c:pt>
                      <c:pt idx="684">
                        <c:v>0.33637805638833135</c:v>
                      </c:pt>
                      <c:pt idx="685">
                        <c:v>0.33678831677379478</c:v>
                      </c:pt>
                      <c:pt idx="686">
                        <c:v>0.33724702499372239</c:v>
                      </c:pt>
                      <c:pt idx="687">
                        <c:v>0.33769851757872976</c:v>
                      </c:pt>
                      <c:pt idx="688">
                        <c:v>0.33821082765806465</c:v>
                      </c:pt>
                      <c:pt idx="689">
                        <c:v>0.33824484422268847</c:v>
                      </c:pt>
                      <c:pt idx="690">
                        <c:v>0.33912205926798827</c:v>
                      </c:pt>
                      <c:pt idx="691">
                        <c:v>0.33931585060584529</c:v>
                      </c:pt>
                      <c:pt idx="692">
                        <c:v>0.33973641904119461</c:v>
                      </c:pt>
                      <c:pt idx="693">
                        <c:v>0.3401044164221253</c:v>
                      </c:pt>
                      <c:pt idx="694">
                        <c:v>0.34028686890510784</c:v>
                      </c:pt>
                      <c:pt idx="695">
                        <c:v>0.34039304181893365</c:v>
                      </c:pt>
                      <c:pt idx="696">
                        <c:v>0.34062806535633483</c:v>
                      </c:pt>
                      <c:pt idx="697">
                        <c:v>0.34039098020895653</c:v>
                      </c:pt>
                      <c:pt idx="698">
                        <c:v>0.34084041118398667</c:v>
                      </c:pt>
                      <c:pt idx="699">
                        <c:v>0.3409620461726417</c:v>
                      </c:pt>
                      <c:pt idx="700">
                        <c:v>0.34124036351956405</c:v>
                      </c:pt>
                      <c:pt idx="701">
                        <c:v>0.34195161896169896</c:v>
                      </c:pt>
                      <c:pt idx="702">
                        <c:v>0.34225570643333642</c:v>
                      </c:pt>
                      <c:pt idx="703">
                        <c:v>0.34255876309998518</c:v>
                      </c:pt>
                      <c:pt idx="704">
                        <c:v>0.34326692612715437</c:v>
                      </c:pt>
                      <c:pt idx="705">
                        <c:v>0.34365553960785694</c:v>
                      </c:pt>
                      <c:pt idx="706">
                        <c:v>0.34394622661464258</c:v>
                      </c:pt>
                      <c:pt idx="707">
                        <c:v>0.34365760121783423</c:v>
                      </c:pt>
                      <c:pt idx="708">
                        <c:v>0.34373181917701351</c:v>
                      </c:pt>
                      <c:pt idx="709">
                        <c:v>0.34370501824730981</c:v>
                      </c:pt>
                      <c:pt idx="710">
                        <c:v>0.34399261283912969</c:v>
                      </c:pt>
                      <c:pt idx="711">
                        <c:v>0.34412249426769348</c:v>
                      </c:pt>
                      <c:pt idx="712">
                        <c:v>0.34423897523140534</c:v>
                      </c:pt>
                      <c:pt idx="713">
                        <c:v>0.34513371396151132</c:v>
                      </c:pt>
                      <c:pt idx="714">
                        <c:v>0.3463335709682433</c:v>
                      </c:pt>
                      <c:pt idx="715">
                        <c:v>0.34704791882534403</c:v>
                      </c:pt>
                      <c:pt idx="716">
                        <c:v>0.3481611882130336</c:v>
                      </c:pt>
                      <c:pt idx="717">
                        <c:v>0.34966513269140287</c:v>
                      </c:pt>
                      <c:pt idx="718">
                        <c:v>0.35055265578658867</c:v>
                      </c:pt>
                      <c:pt idx="719">
                        <c:v>0.35173189669354865</c:v>
                      </c:pt>
                      <c:pt idx="720">
                        <c:v>0.35275857846219566</c:v>
                      </c:pt>
                      <c:pt idx="721">
                        <c:v>0.3539347269541897</c:v>
                      </c:pt>
                      <c:pt idx="722">
                        <c:v>0.35536857669333427</c:v>
                      </c:pt>
                      <c:pt idx="723">
                        <c:v>0.35679108757760414</c:v>
                      </c:pt>
                      <c:pt idx="724">
                        <c:v>0.35780746129636509</c:v>
                      </c:pt>
                      <c:pt idx="725">
                        <c:v>0.3596134316363947</c:v>
                      </c:pt>
                      <c:pt idx="726">
                        <c:v>0.36111325289480961</c:v>
                      </c:pt>
                      <c:pt idx="727">
                        <c:v>0.36245123777001415</c:v>
                      </c:pt>
                      <c:pt idx="728">
                        <c:v>0.36388302589918142</c:v>
                      </c:pt>
                      <c:pt idx="729">
                        <c:v>0.36530141356349688</c:v>
                      </c:pt>
                      <c:pt idx="730">
                        <c:v>0.36644354549086727</c:v>
                      </c:pt>
                      <c:pt idx="731">
                        <c:v>0.36795779801912259</c:v>
                      </c:pt>
                      <c:pt idx="732">
                        <c:v>0.36945246525259462</c:v>
                      </c:pt>
                      <c:pt idx="733">
                        <c:v>0.37120071051326242</c:v>
                      </c:pt>
                      <c:pt idx="734">
                        <c:v>0.37287061459479676</c:v>
                      </c:pt>
                      <c:pt idx="735">
                        <c:v>0.37467349251986043</c:v>
                      </c:pt>
                      <c:pt idx="736">
                        <c:v>0.37683715219093467</c:v>
                      </c:pt>
                      <c:pt idx="737">
                        <c:v>0.37859673630647728</c:v>
                      </c:pt>
                      <c:pt idx="738">
                        <c:v>0.38032951949231608</c:v>
                      </c:pt>
                      <c:pt idx="739">
                        <c:v>0.38243236166906297</c:v>
                      </c:pt>
                      <c:pt idx="740">
                        <c:v>0.38417854531975365</c:v>
                      </c:pt>
                      <c:pt idx="741">
                        <c:v>0.38575052292737072</c:v>
                      </c:pt>
                      <c:pt idx="742">
                        <c:v>0.38727096028555769</c:v>
                      </c:pt>
                      <c:pt idx="743">
                        <c:v>0.38841927704285956</c:v>
                      </c:pt>
                      <c:pt idx="744">
                        <c:v>0.39047882541008505</c:v>
                      </c:pt>
                      <c:pt idx="745">
                        <c:v>0.39285689251878841</c:v>
                      </c:pt>
                      <c:pt idx="746">
                        <c:v>0.3946391543440802</c:v>
                      </c:pt>
                      <c:pt idx="747">
                        <c:v>0.39642553938932634</c:v>
                      </c:pt>
                      <c:pt idx="748">
                        <c:v>0.39850054983138089</c:v>
                      </c:pt>
                      <c:pt idx="749">
                        <c:v>0.40072708860675976</c:v>
                      </c:pt>
                      <c:pt idx="750">
                        <c:v>0.40287116298305059</c:v>
                      </c:pt>
                      <c:pt idx="751">
                        <c:v>0.40470393425278389</c:v>
                      </c:pt>
                      <c:pt idx="752">
                        <c:v>0.40614396882185988</c:v>
                      </c:pt>
                      <c:pt idx="753">
                        <c:v>0.40777882553378175</c:v>
                      </c:pt>
                      <c:pt idx="754">
                        <c:v>0.40954768689422161</c:v>
                      </c:pt>
                      <c:pt idx="755">
                        <c:v>0.41139179701882939</c:v>
                      </c:pt>
                      <c:pt idx="756">
                        <c:v>0.41281224629312213</c:v>
                      </c:pt>
                      <c:pt idx="757">
                        <c:v>0.41450895130436</c:v>
                      </c:pt>
                      <c:pt idx="758">
                        <c:v>0.4159180617237781</c:v>
                      </c:pt>
                      <c:pt idx="759">
                        <c:v>0.41773124769872783</c:v>
                      </c:pt>
                      <c:pt idx="760">
                        <c:v>0.41944856880973769</c:v>
                      </c:pt>
                      <c:pt idx="761">
                        <c:v>0.42097416019286765</c:v>
                      </c:pt>
                      <c:pt idx="762">
                        <c:v>0.42285331768708806</c:v>
                      </c:pt>
                      <c:pt idx="763">
                        <c:v>0.42407069837862621</c:v>
                      </c:pt>
                      <c:pt idx="764">
                        <c:v>0.42506645599761517</c:v>
                      </c:pt>
                      <c:pt idx="765">
                        <c:v>0.42681985528322597</c:v>
                      </c:pt>
                      <c:pt idx="766">
                        <c:v>0.42780736646230616</c:v>
                      </c:pt>
                      <c:pt idx="767">
                        <c:v>0.42850522143958919</c:v>
                      </c:pt>
                      <c:pt idx="768">
                        <c:v>0.42934841992026512</c:v>
                      </c:pt>
                      <c:pt idx="769">
                        <c:v>0.4295473652830652</c:v>
                      </c:pt>
                      <c:pt idx="770">
                        <c:v>0.43066785030567489</c:v>
                      </c:pt>
                      <c:pt idx="771">
                        <c:v>0.43193470963666591</c:v>
                      </c:pt>
                      <c:pt idx="772">
                        <c:v>0.4318903850221561</c:v>
                      </c:pt>
                      <c:pt idx="773">
                        <c:v>0.43231095345750536</c:v>
                      </c:pt>
                      <c:pt idx="774">
                        <c:v>0.43268513566836769</c:v>
                      </c:pt>
                      <c:pt idx="775">
                        <c:v>0.43333763522615237</c:v>
                      </c:pt>
                      <c:pt idx="776">
                        <c:v>0.43383242162068109</c:v>
                      </c:pt>
                      <c:pt idx="777">
                        <c:v>0.434248866836076</c:v>
                      </c:pt>
                      <c:pt idx="778">
                        <c:v>0.43431277674536928</c:v>
                      </c:pt>
                      <c:pt idx="779">
                        <c:v>0.43537450588362875</c:v>
                      </c:pt>
                      <c:pt idx="780">
                        <c:v>0.43569405543009504</c:v>
                      </c:pt>
                      <c:pt idx="781">
                        <c:v>0.43640221845726423</c:v>
                      </c:pt>
                      <c:pt idx="782">
                        <c:v>0.43656611645045185</c:v>
                      </c:pt>
                      <c:pt idx="783">
                        <c:v>0.43687638875202089</c:v>
                      </c:pt>
                      <c:pt idx="784">
                        <c:v>0.43704853318511727</c:v>
                      </c:pt>
                      <c:pt idx="785">
                        <c:v>0.43678155469306956</c:v>
                      </c:pt>
                      <c:pt idx="786">
                        <c:v>0.43657848611031513</c:v>
                      </c:pt>
                      <c:pt idx="787">
                        <c:v>0.43672486041869646</c:v>
                      </c:pt>
                      <c:pt idx="788">
                        <c:v>0.43589815481783811</c:v>
                      </c:pt>
                      <c:pt idx="789">
                        <c:v>0.43571467152986709</c:v>
                      </c:pt>
                      <c:pt idx="790">
                        <c:v>0.43526833296980272</c:v>
                      </c:pt>
                      <c:pt idx="791">
                        <c:v>0.43460964858208639</c:v>
                      </c:pt>
                      <c:pt idx="792">
                        <c:v>0.43450759888821494</c:v>
                      </c:pt>
                      <c:pt idx="793">
                        <c:v>0.43388808509006549</c:v>
                      </c:pt>
                      <c:pt idx="794">
                        <c:v>0.43338195984066225</c:v>
                      </c:pt>
                      <c:pt idx="795">
                        <c:v>0.43306653351415031</c:v>
                      </c:pt>
                      <c:pt idx="796">
                        <c:v>0.43252020687019149</c:v>
                      </c:pt>
                      <c:pt idx="797">
                        <c:v>0.4323191998974143</c:v>
                      </c:pt>
                      <c:pt idx="798">
                        <c:v>0.43190790870696227</c:v>
                      </c:pt>
                      <c:pt idx="799">
                        <c:v>0.43161309848022239</c:v>
                      </c:pt>
                      <c:pt idx="800">
                        <c:v>0.43179142774325036</c:v>
                      </c:pt>
                      <c:pt idx="801">
                        <c:v>0.43156774306072387</c:v>
                      </c:pt>
                      <c:pt idx="802">
                        <c:v>0.43114202060043144</c:v>
                      </c:pt>
                      <c:pt idx="803">
                        <c:v>0.43104821734646875</c:v>
                      </c:pt>
                      <c:pt idx="804">
                        <c:v>0.43052663002223646</c:v>
                      </c:pt>
                      <c:pt idx="805">
                        <c:v>0.43054724612200851</c:v>
                      </c:pt>
                      <c:pt idx="806">
                        <c:v>0.42991948588395029</c:v>
                      </c:pt>
                      <c:pt idx="807">
                        <c:v>0.42880518569127218</c:v>
                      </c:pt>
                      <c:pt idx="808">
                        <c:v>0.42790529293622326</c:v>
                      </c:pt>
                      <c:pt idx="809">
                        <c:v>0.42808259139426263</c:v>
                      </c:pt>
                      <c:pt idx="810">
                        <c:v>0.42796404882057348</c:v>
                      </c:pt>
                      <c:pt idx="811">
                        <c:v>0.42780839726729464</c:v>
                      </c:pt>
                      <c:pt idx="812">
                        <c:v>0.42734659663240127</c:v>
                      </c:pt>
                      <c:pt idx="813">
                        <c:v>0.4274981249657257</c:v>
                      </c:pt>
                      <c:pt idx="814">
                        <c:v>0.42776098023781906</c:v>
                      </c:pt>
                      <c:pt idx="815">
                        <c:v>0.42778984277749987</c:v>
                      </c:pt>
                      <c:pt idx="816">
                        <c:v>0.42710744987504573</c:v>
                      </c:pt>
                      <c:pt idx="817">
                        <c:v>0.42680748562336285</c:v>
                      </c:pt>
                      <c:pt idx="818">
                        <c:v>0.42684047138299802</c:v>
                      </c:pt>
                      <c:pt idx="819">
                        <c:v>0.42696107556666441</c:v>
                      </c:pt>
                      <c:pt idx="820">
                        <c:v>0.42668997385466217</c:v>
                      </c:pt>
                      <c:pt idx="821">
                        <c:v>0.42649412090682803</c:v>
                      </c:pt>
                      <c:pt idx="822">
                        <c:v>0.42685181023787266</c:v>
                      </c:pt>
                      <c:pt idx="823">
                        <c:v>0.42729402557798263</c:v>
                      </c:pt>
                      <c:pt idx="824">
                        <c:v>0.42777334989768234</c:v>
                      </c:pt>
                      <c:pt idx="825">
                        <c:v>0.4285248067343726</c:v>
                      </c:pt>
                      <c:pt idx="826">
                        <c:v>0.42941336063454705</c:v>
                      </c:pt>
                      <c:pt idx="827">
                        <c:v>0.43102038561177658</c:v>
                      </c:pt>
                      <c:pt idx="828">
                        <c:v>0.4324367116661148</c:v>
                      </c:pt>
                      <c:pt idx="829">
                        <c:v>0.43372831031683223</c:v>
                      </c:pt>
                      <c:pt idx="830">
                        <c:v>0.4357394108495935</c:v>
                      </c:pt>
                      <c:pt idx="831">
                        <c:v>0.43740416090618484</c:v>
                      </c:pt>
                      <c:pt idx="832">
                        <c:v>0.43939052211921953</c:v>
                      </c:pt>
                      <c:pt idx="833">
                        <c:v>0.44146244014630831</c:v>
                      </c:pt>
                      <c:pt idx="834">
                        <c:v>0.44381473713029662</c:v>
                      </c:pt>
                      <c:pt idx="835">
                        <c:v>0.44701950983985828</c:v>
                      </c:pt>
                      <c:pt idx="836">
                        <c:v>0.4502789152138158</c:v>
                      </c:pt>
                      <c:pt idx="837">
                        <c:v>0.45312909100729853</c:v>
                      </c:pt>
                      <c:pt idx="838">
                        <c:v>0.45594628104114593</c:v>
                      </c:pt>
                      <c:pt idx="839">
                        <c:v>0.45917166985047964</c:v>
                      </c:pt>
                      <c:pt idx="840">
                        <c:v>0.46277948731058444</c:v>
                      </c:pt>
                      <c:pt idx="841">
                        <c:v>0.46578325304736873</c:v>
                      </c:pt>
                      <c:pt idx="842">
                        <c:v>0.46874475577962049</c:v>
                      </c:pt>
                      <c:pt idx="843">
                        <c:v>0.47185881765018517</c:v>
                      </c:pt>
                      <c:pt idx="844">
                        <c:v>0.47591606608532006</c:v>
                      </c:pt>
                      <c:pt idx="845">
                        <c:v>0.48046294689004065</c:v>
                      </c:pt>
                      <c:pt idx="846">
                        <c:v>0.48486448419136846</c:v>
                      </c:pt>
                      <c:pt idx="847">
                        <c:v>0.48933920864688701</c:v>
                      </c:pt>
                      <c:pt idx="848">
                        <c:v>0.49418089967834761</c:v>
                      </c:pt>
                      <c:pt idx="849">
                        <c:v>0.49874427336288574</c:v>
                      </c:pt>
                      <c:pt idx="850">
                        <c:v>0.50404673422425106</c:v>
                      </c:pt>
                      <c:pt idx="851">
                        <c:v>0.50901418346432104</c:v>
                      </c:pt>
                      <c:pt idx="852">
                        <c:v>0.51371053099238873</c:v>
                      </c:pt>
                      <c:pt idx="853">
                        <c:v>0.51852232867918013</c:v>
                      </c:pt>
                      <c:pt idx="854">
                        <c:v>0.52263936380365383</c:v>
                      </c:pt>
                      <c:pt idx="855">
                        <c:v>0.52729654074215482</c:v>
                      </c:pt>
                      <c:pt idx="856">
                        <c:v>0.53198361102532521</c:v>
                      </c:pt>
                      <c:pt idx="857">
                        <c:v>0.53605529073030067</c:v>
                      </c:pt>
                      <c:pt idx="858">
                        <c:v>0.53995173358721371</c:v>
                      </c:pt>
                      <c:pt idx="859">
                        <c:v>0.54478930139871995</c:v>
                      </c:pt>
                      <c:pt idx="860">
                        <c:v>0.54863008078624864</c:v>
                      </c:pt>
                      <c:pt idx="861">
                        <c:v>0.55353155850704794</c:v>
                      </c:pt>
                      <c:pt idx="862">
                        <c:v>0.55811967151131259</c:v>
                      </c:pt>
                      <c:pt idx="863">
                        <c:v>0.56336131487835051</c:v>
                      </c:pt>
                      <c:pt idx="864">
                        <c:v>0.56872665484402063</c:v>
                      </c:pt>
                      <c:pt idx="865">
                        <c:v>0.57479706542189402</c:v>
                      </c:pt>
                      <c:pt idx="866">
                        <c:v>0.57972843648736283</c:v>
                      </c:pt>
                      <c:pt idx="867">
                        <c:v>0.58577926177045292</c:v>
                      </c:pt>
                      <c:pt idx="868">
                        <c:v>0.5915930019061646</c:v>
                      </c:pt>
                      <c:pt idx="869">
                        <c:v>0.59710574698520469</c:v>
                      </c:pt>
                      <c:pt idx="870">
                        <c:v>0.60267930955857207</c:v>
                      </c:pt>
                      <c:pt idx="871">
                        <c:v>0.60880435280084144</c:v>
                      </c:pt>
                      <c:pt idx="872">
                        <c:v>0.61403568811799336</c:v>
                      </c:pt>
                      <c:pt idx="873">
                        <c:v>0.62133481824227943</c:v>
                      </c:pt>
                      <c:pt idx="874">
                        <c:v>0.62876073738016369</c:v>
                      </c:pt>
                      <c:pt idx="875">
                        <c:v>0.63616500961328737</c:v>
                      </c:pt>
                      <c:pt idx="876">
                        <c:v>0.64397541901191979</c:v>
                      </c:pt>
                      <c:pt idx="877">
                        <c:v>0.65233421666448821</c:v>
                      </c:pt>
                      <c:pt idx="878">
                        <c:v>0.66047036043951868</c:v>
                      </c:pt>
                      <c:pt idx="879">
                        <c:v>0.66920024788798371</c:v>
                      </c:pt>
                      <c:pt idx="880">
                        <c:v>0.67707353639092072</c:v>
                      </c:pt>
                      <c:pt idx="881">
                        <c:v>0.68529523698000527</c:v>
                      </c:pt>
                      <c:pt idx="882">
                        <c:v>0.69356641620854265</c:v>
                      </c:pt>
                      <c:pt idx="883">
                        <c:v>0.70243340072049132</c:v>
                      </c:pt>
                      <c:pt idx="884">
                        <c:v>0.71115607253403623</c:v>
                      </c:pt>
                      <c:pt idx="885">
                        <c:v>0.7206528788940203</c:v>
                      </c:pt>
                      <c:pt idx="886">
                        <c:v>0.73014659283903893</c:v>
                      </c:pt>
                      <c:pt idx="887">
                        <c:v>0.73968463139856722</c:v>
                      </c:pt>
                      <c:pt idx="888">
                        <c:v>0.74921751593315256</c:v>
                      </c:pt>
                      <c:pt idx="889">
                        <c:v>0.75870504504823966</c:v>
                      </c:pt>
                      <c:pt idx="890">
                        <c:v>0.76909968255329564</c:v>
                      </c:pt>
                      <c:pt idx="891">
                        <c:v>0.77910776818762617</c:v>
                      </c:pt>
                      <c:pt idx="892">
                        <c:v>0.7882922406360644</c:v>
                      </c:pt>
                      <c:pt idx="893">
                        <c:v>0.79747671308450252</c:v>
                      </c:pt>
                      <c:pt idx="894">
                        <c:v>0.80741058075965388</c:v>
                      </c:pt>
                      <c:pt idx="895">
                        <c:v>0.81590132145076311</c:v>
                      </c:pt>
                      <c:pt idx="896">
                        <c:v>0.82580632658623376</c:v>
                      </c:pt>
                      <c:pt idx="897">
                        <c:v>0.83410842996442891</c:v>
                      </c:pt>
                      <c:pt idx="898">
                        <c:v>0.84289604249225558</c:v>
                      </c:pt>
                      <c:pt idx="899">
                        <c:v>0.85246088198148762</c:v>
                      </c:pt>
                      <c:pt idx="900">
                        <c:v>0.8616999870943215</c:v>
                      </c:pt>
                      <c:pt idx="901">
                        <c:v>0.8697083110507654</c:v>
                      </c:pt>
                      <c:pt idx="902">
                        <c:v>0.8790700819572429</c:v>
                      </c:pt>
                      <c:pt idx="903">
                        <c:v>0.88647744660533245</c:v>
                      </c:pt>
                      <c:pt idx="904">
                        <c:v>0.8936642189858609</c:v>
                      </c:pt>
                      <c:pt idx="905">
                        <c:v>0.90102622821445177</c:v>
                      </c:pt>
                      <c:pt idx="906">
                        <c:v>0.90769244407573679</c:v>
                      </c:pt>
                      <c:pt idx="907">
                        <c:v>0.91415456054927879</c:v>
                      </c:pt>
                      <c:pt idx="908">
                        <c:v>0.9210073521135006</c:v>
                      </c:pt>
                      <c:pt idx="909">
                        <c:v>0.92721485975485796</c:v>
                      </c:pt>
                      <c:pt idx="910">
                        <c:v>0.9336718222034569</c:v>
                      </c:pt>
                      <c:pt idx="911">
                        <c:v>0.94125545450459713</c:v>
                      </c:pt>
                      <c:pt idx="912">
                        <c:v>0.94746811617089766</c:v>
                      </c:pt>
                      <c:pt idx="913">
                        <c:v>0.95293653663542777</c:v>
                      </c:pt>
                      <c:pt idx="914">
                        <c:v>0.95885644968496531</c:v>
                      </c:pt>
                      <c:pt idx="915">
                        <c:v>0.9643063156597006</c:v>
                      </c:pt>
                      <c:pt idx="916">
                        <c:v>0.96952528131698945</c:v>
                      </c:pt>
                      <c:pt idx="917">
                        <c:v>0.97415978054574115</c:v>
                      </c:pt>
                      <c:pt idx="918">
                        <c:v>0.97790881828928422</c:v>
                      </c:pt>
                      <c:pt idx="919">
                        <c:v>0.981855770590639</c:v>
                      </c:pt>
                      <c:pt idx="920">
                        <c:v>0.98537287721174671</c:v>
                      </c:pt>
                      <c:pt idx="921">
                        <c:v>0.98852507886688956</c:v>
                      </c:pt>
                      <c:pt idx="922">
                        <c:v>0.98981564671261868</c:v>
                      </c:pt>
                      <c:pt idx="923">
                        <c:v>0.99133608407080565</c:v>
                      </c:pt>
                      <c:pt idx="924">
                        <c:v>0.99332347608882898</c:v>
                      </c:pt>
                      <c:pt idx="925">
                        <c:v>0.99381207765342605</c:v>
                      </c:pt>
                      <c:pt idx="926">
                        <c:v>0.99475114099804174</c:v>
                      </c:pt>
                      <c:pt idx="927">
                        <c:v>0.99624786984149105</c:v>
                      </c:pt>
                      <c:pt idx="928">
                        <c:v>0.9973178454196594</c:v>
                      </c:pt>
                      <c:pt idx="929">
                        <c:v>0.99946604301590458</c:v>
                      </c:pt>
                      <c:pt idx="930">
                        <c:v>1</c:v>
                      </c:pt>
                      <c:pt idx="931">
                        <c:v>0.9998948578911625</c:v>
                      </c:pt>
                      <c:pt idx="932">
                        <c:v>1.0007329023468954</c:v>
                      </c:pt>
                      <c:pt idx="933">
                        <c:v>1.0008617529704706</c:v>
                      </c:pt>
                      <c:pt idx="934">
                        <c:v>1.0002401775623442</c:v>
                      </c:pt>
                      <c:pt idx="935">
                        <c:v>0.99858779716561619</c:v>
                      </c:pt>
                      <c:pt idx="936">
                        <c:v>0.99718487157612967</c:v>
                      </c:pt>
                      <c:pt idx="937">
                        <c:v>0.99627260916121763</c:v>
                      </c:pt>
                      <c:pt idx="938">
                        <c:v>0.99561804799345555</c:v>
                      </c:pt>
                      <c:pt idx="939">
                        <c:v>0.99508202939938284</c:v>
                      </c:pt>
                      <c:pt idx="940">
                        <c:v>0.99382857053324358</c:v>
                      </c:pt>
                      <c:pt idx="941">
                        <c:v>0.99189478037462764</c:v>
                      </c:pt>
                      <c:pt idx="942">
                        <c:v>0.99059493528400111</c:v>
                      </c:pt>
                      <c:pt idx="943">
                        <c:v>0.98778599169006265</c:v>
                      </c:pt>
                      <c:pt idx="944">
                        <c:v>0.98553059037500268</c:v>
                      </c:pt>
                      <c:pt idx="945">
                        <c:v>0.9825350710781271</c:v>
                      </c:pt>
                      <c:pt idx="946">
                        <c:v>0.97928803536403297</c:v>
                      </c:pt>
                      <c:pt idx="947">
                        <c:v>0.97625437628257927</c:v>
                      </c:pt>
                      <c:pt idx="948">
                        <c:v>0.97312897555713984</c:v>
                      </c:pt>
                      <c:pt idx="949">
                        <c:v>0.96979225980903716</c:v>
                      </c:pt>
                      <c:pt idx="950">
                        <c:v>0.96636998724688061</c:v>
                      </c:pt>
                      <c:pt idx="951">
                        <c:v>0.96216533369837587</c:v>
                      </c:pt>
                      <c:pt idx="952">
                        <c:v>0.95748857146509148</c:v>
                      </c:pt>
                      <c:pt idx="953">
                        <c:v>0.95195417948129069</c:v>
                      </c:pt>
                      <c:pt idx="954">
                        <c:v>0.94460763232752876</c:v>
                      </c:pt>
                      <c:pt idx="955">
                        <c:v>0.93682402385860009</c:v>
                      </c:pt>
                      <c:pt idx="956">
                        <c:v>0.92994546216966312</c:v>
                      </c:pt>
                      <c:pt idx="957">
                        <c:v>0.92259685340592379</c:v>
                      </c:pt>
                      <c:pt idx="958">
                        <c:v>0.91415765296424478</c:v>
                      </c:pt>
                      <c:pt idx="959">
                        <c:v>0.90705952981273563</c:v>
                      </c:pt>
                      <c:pt idx="960">
                        <c:v>0.89850178679736714</c:v>
                      </c:pt>
                      <c:pt idx="961">
                        <c:v>0.88924412719473855</c:v>
                      </c:pt>
                      <c:pt idx="962">
                        <c:v>0.88092243852175967</c:v>
                      </c:pt>
                      <c:pt idx="963">
                        <c:v>0.87052986262668086</c:v>
                      </c:pt>
                      <c:pt idx="964">
                        <c:v>0.86044549742319365</c:v>
                      </c:pt>
                      <c:pt idx="965">
                        <c:v>0.85099301567771912</c:v>
                      </c:pt>
                      <c:pt idx="966">
                        <c:v>0.83843265689161173</c:v>
                      </c:pt>
                      <c:pt idx="967">
                        <c:v>0.82672889705103181</c:v>
                      </c:pt>
                      <c:pt idx="968">
                        <c:v>0.81609511278862035</c:v>
                      </c:pt>
                      <c:pt idx="969">
                        <c:v>0.8043006421090434</c:v>
                      </c:pt>
                      <c:pt idx="970">
                        <c:v>0.79247421647482019</c:v>
                      </c:pt>
                      <c:pt idx="971">
                        <c:v>0.78070551591995851</c:v>
                      </c:pt>
                      <c:pt idx="972">
                        <c:v>0.76734216004773048</c:v>
                      </c:pt>
                      <c:pt idx="973">
                        <c:v>0.75655169342705131</c:v>
                      </c:pt>
                      <c:pt idx="974">
                        <c:v>0.74468609720326118</c:v>
                      </c:pt>
                      <c:pt idx="975">
                        <c:v>0.7330493396869403</c:v>
                      </c:pt>
                      <c:pt idx="976">
                        <c:v>0.72162389719328301</c:v>
                      </c:pt>
                      <c:pt idx="977">
                        <c:v>0.71060871508508883</c:v>
                      </c:pt>
                      <c:pt idx="978">
                        <c:v>0.69901215896332347</c:v>
                      </c:pt>
                      <c:pt idx="979">
                        <c:v>0.68741663364654693</c:v>
                      </c:pt>
                      <c:pt idx="980">
                        <c:v>0.67576750647036299</c:v>
                      </c:pt>
                      <c:pt idx="981">
                        <c:v>0.66580168384056493</c:v>
                      </c:pt>
                      <c:pt idx="982">
                        <c:v>0.65452776968023174</c:v>
                      </c:pt>
                      <c:pt idx="983">
                        <c:v>0.64347857100741401</c:v>
                      </c:pt>
                      <c:pt idx="984">
                        <c:v>0.63228505963619186</c:v>
                      </c:pt>
                      <c:pt idx="985">
                        <c:v>0.6220914291039128</c:v>
                      </c:pt>
                      <c:pt idx="986">
                        <c:v>0.61284201594119292</c:v>
                      </c:pt>
                      <c:pt idx="987">
                        <c:v>0.6018113717581699</c:v>
                      </c:pt>
                      <c:pt idx="988">
                        <c:v>0.59047354768854343</c:v>
                      </c:pt>
                      <c:pt idx="989">
                        <c:v>0.58069842398163685</c:v>
                      </c:pt>
                      <c:pt idx="990">
                        <c:v>0.57098721018402343</c:v>
                      </c:pt>
                      <c:pt idx="991">
                        <c:v>0.56054927886944605</c:v>
                      </c:pt>
                      <c:pt idx="992">
                        <c:v>0.54857647892684125</c:v>
                      </c:pt>
                      <c:pt idx="993">
                        <c:v>0.5374963561043653</c:v>
                      </c:pt>
                      <c:pt idx="994">
                        <c:v>0.52764392202331345</c:v>
                      </c:pt>
                      <c:pt idx="995">
                        <c:v>0.51703693869060541</c:v>
                      </c:pt>
                      <c:pt idx="996">
                        <c:v>0.50722470600410907</c:v>
                      </c:pt>
                      <c:pt idx="997">
                        <c:v>0.49476021208194149</c:v>
                      </c:pt>
                      <c:pt idx="998">
                        <c:v>0.48465419997369386</c:v>
                      </c:pt>
                      <c:pt idx="999">
                        <c:v>0.47507596001961</c:v>
                      </c:pt>
                      <c:pt idx="1000">
                        <c:v>0.46487614465739951</c:v>
                      </c:pt>
                      <c:pt idx="1001">
                        <c:v>0.45442584368295896</c:v>
                      </c:pt>
                      <c:pt idx="1002">
                        <c:v>0.44446105185814966</c:v>
                      </c:pt>
                      <c:pt idx="1003">
                        <c:v>0.4326995669382081</c:v>
                      </c:pt>
                      <c:pt idx="1004">
                        <c:v>0.42359343566890378</c:v>
                      </c:pt>
                      <c:pt idx="1005">
                        <c:v>0.41325755404819786</c:v>
                      </c:pt>
                      <c:pt idx="1006">
                        <c:v>0.40390815280158365</c:v>
                      </c:pt>
                      <c:pt idx="1007">
                        <c:v>0.39493087215585432</c:v>
                      </c:pt>
                      <c:pt idx="1008">
                        <c:v>0.38660196784795547</c:v>
                      </c:pt>
                      <c:pt idx="1009">
                        <c:v>0.3774999597986054</c:v>
                      </c:pt>
                      <c:pt idx="1010">
                        <c:v>0.36970913569475627</c:v>
                      </c:pt>
                      <c:pt idx="1011">
                        <c:v>0.3607782412735141</c:v>
                      </c:pt>
                      <c:pt idx="1012">
                        <c:v>0.35249984641005672</c:v>
                      </c:pt>
                      <c:pt idx="1013">
                        <c:v>0.34332671281649307</c:v>
                      </c:pt>
                      <c:pt idx="1014">
                        <c:v>0.33379588989188497</c:v>
                      </c:pt>
                      <c:pt idx="1015">
                        <c:v>0.32498869206927505</c:v>
                      </c:pt>
                      <c:pt idx="1016">
                        <c:v>0.31648042769335938</c:v>
                      </c:pt>
                      <c:pt idx="1017">
                        <c:v>0.30730523248981867</c:v>
                      </c:pt>
                      <c:pt idx="1018">
                        <c:v>0.29998136304580614</c:v>
                      </c:pt>
                      <c:pt idx="1019">
                        <c:v>0.29250081124352595</c:v>
                      </c:pt>
                      <c:pt idx="1020">
                        <c:v>0.2864324622756298</c:v>
                      </c:pt>
                      <c:pt idx="1021">
                        <c:v>0.28029917259345172</c:v>
                      </c:pt>
                      <c:pt idx="1022">
                        <c:v>0.27388653475936264</c:v>
                      </c:pt>
                      <c:pt idx="1023">
                        <c:v>0.26631836453305147</c:v>
                      </c:pt>
                      <c:pt idx="1024">
                        <c:v>0.25983150873978311</c:v>
                      </c:pt>
                      <c:pt idx="1025">
                        <c:v>0.25238600430711555</c:v>
                      </c:pt>
                      <c:pt idx="1026">
                        <c:v>0.24641496333014332</c:v>
                      </c:pt>
                      <c:pt idx="1027">
                        <c:v>0.2396204122477775</c:v>
                      </c:pt>
                      <c:pt idx="1028">
                        <c:v>0.23317798414951782</c:v>
                      </c:pt>
                      <c:pt idx="1029">
                        <c:v>0.22480454906611119</c:v>
                      </c:pt>
                      <c:pt idx="1030">
                        <c:v>0.22054835526817626</c:v>
                      </c:pt>
                      <c:pt idx="1031">
                        <c:v>0.21563141547254772</c:v>
                      </c:pt>
                      <c:pt idx="1032">
                        <c:v>0.21104319938778424</c:v>
                      </c:pt>
                      <c:pt idx="1033">
                        <c:v>0.20390868882017765</c:v>
                      </c:pt>
                      <c:pt idx="1034">
                        <c:v>0.20052321599611417</c:v>
                      </c:pt>
                      <c:pt idx="1035">
                        <c:v>0.19585954498618516</c:v>
                      </c:pt>
                      <c:pt idx="1036">
                        <c:v>0.19057584477561232</c:v>
                      </c:pt>
                      <c:pt idx="1037">
                        <c:v>0.18501743503557719</c:v>
                      </c:pt>
                      <c:pt idx="1038">
                        <c:v>0.18006050000639096</c:v>
                      </c:pt>
                      <c:pt idx="1039">
                        <c:v>0.17560041298171056</c:v>
                      </c:pt>
                      <c:pt idx="1040">
                        <c:v>0.17358353994101314</c:v>
                      </c:pt>
                      <c:pt idx="1041">
                        <c:v>0.1668557850219087</c:v>
                      </c:pt>
                      <c:pt idx="1042">
                        <c:v>0.16241085083056078</c:v>
                      </c:pt>
                      <c:pt idx="1043">
                        <c:v>0.16160517365146987</c:v>
                      </c:pt>
                      <c:pt idx="1044">
                        <c:v>0.158551001550743</c:v>
                      </c:pt>
                      <c:pt idx="1045">
                        <c:v>0.1559897603955652</c:v>
                      </c:pt>
                      <c:pt idx="1046">
                        <c:v>0.15205373462708968</c:v>
                      </c:pt>
                      <c:pt idx="1047">
                        <c:v>0.14746376617384563</c:v>
                      </c:pt>
                      <c:pt idx="1048">
                        <c:v>0.14348052953689228</c:v>
                      </c:pt>
                      <c:pt idx="1049">
                        <c:v>0.14005372143278588</c:v>
                      </c:pt>
                      <c:pt idx="1050">
                        <c:v>0.13506483144895309</c:v>
                      </c:pt>
                      <c:pt idx="1051">
                        <c:v>0.13066504651610589</c:v>
                      </c:pt>
                      <c:pt idx="1052">
                        <c:v>0.12605219419211477</c:v>
                      </c:pt>
                      <c:pt idx="1053">
                        <c:v>0.12512446970237362</c:v>
                      </c:pt>
                      <c:pt idx="1054">
                        <c:v>0.12200174906990464</c:v>
                      </c:pt>
                      <c:pt idx="1055">
                        <c:v>0.11870121457690197</c:v>
                      </c:pt>
                      <c:pt idx="1056">
                        <c:v>0.11424824010664289</c:v>
                      </c:pt>
                      <c:pt idx="1057">
                        <c:v>0.11082421517600584</c:v>
                      </c:pt>
                      <c:pt idx="1058">
                        <c:v>0.10580347331802514</c:v>
                      </c:pt>
                      <c:pt idx="1059">
                        <c:v>0.10128339344300824</c:v>
                      </c:pt>
                      <c:pt idx="1060">
                        <c:v>9.6591993778885707E-2</c:v>
                      </c:pt>
                      <c:pt idx="1061">
                        <c:v>9.4922605099845722E-2</c:v>
                      </c:pt>
                      <c:pt idx="1062">
                        <c:v>9.1294790022962147E-2</c:v>
                      </c:pt>
                      <c:pt idx="1063">
                        <c:v>8.7780054253328132E-2</c:v>
                      </c:pt>
                      <c:pt idx="1064">
                        <c:v>8.4613936730839001E-2</c:v>
                      </c:pt>
                      <c:pt idx="1065">
                        <c:v>8.3888868501856784E-2</c:v>
                      </c:pt>
                      <c:pt idx="1066">
                        <c:v>8.1756648382934935E-2</c:v>
                      </c:pt>
                      <c:pt idx="1067">
                        <c:v>7.9270140589430729E-2</c:v>
                      </c:pt>
                      <c:pt idx="1068">
                        <c:v>7.4007056478629957E-2</c:v>
                      </c:pt>
                      <c:pt idx="1069">
                        <c:v>7.3477531955985345E-2</c:v>
                      </c:pt>
                      <c:pt idx="1070">
                        <c:v>7.4314648687228632E-2</c:v>
                      </c:pt>
                      <c:pt idx="1071">
                        <c:v>7.1639812822306956E-2</c:v>
                      </c:pt>
                      <c:pt idx="1072">
                        <c:v>6.8452254556054901E-2</c:v>
                      </c:pt>
                      <c:pt idx="1073">
                        <c:v>6.6345392239852599E-2</c:v>
                      </c:pt>
                      <c:pt idx="1074">
                        <c:v>6.2071880918109106E-2</c:v>
                      </c:pt>
                      <c:pt idx="1075">
                        <c:v>6.049444004405246E-2</c:v>
                      </c:pt>
                      <c:pt idx="1076">
                        <c:v>5.867259530719833E-2</c:v>
                      </c:pt>
                      <c:pt idx="1077">
                        <c:v>5.6368746157674426E-2</c:v>
                      </c:pt>
                      <c:pt idx="1078">
                        <c:v>5.3839047635147817E-2</c:v>
                      </c:pt>
                      <c:pt idx="1079">
                        <c:v>5.6175057900316183E-2</c:v>
                      </c:pt>
                      <c:pt idx="1080">
                        <c:v>5.460555422467174E-2</c:v>
                      </c:pt>
                      <c:pt idx="1081">
                        <c:v>5.4167771346012715E-2</c:v>
                      </c:pt>
                      <c:pt idx="1082">
                        <c:v>5.3904916073919389E-2</c:v>
                      </c:pt>
                      <c:pt idx="1083">
                        <c:v>5.1424902351843396E-2</c:v>
                      </c:pt>
                      <c:pt idx="1084">
                        <c:v>4.8527618770381468E-2</c:v>
                      </c:pt>
                      <c:pt idx="1085">
                        <c:v>4.5404485815917134E-2</c:v>
                      </c:pt>
                      <c:pt idx="1086">
                        <c:v>4.2167242749214608E-2</c:v>
                      </c:pt>
                      <c:pt idx="1087">
                        <c:v>4.1602980098454242E-2</c:v>
                      </c:pt>
                      <c:pt idx="1088">
                        <c:v>3.9714133037341101E-2</c:v>
                      </c:pt>
                      <c:pt idx="1089">
                        <c:v>3.8025983707508579E-2</c:v>
                      </c:pt>
                      <c:pt idx="1090">
                        <c:v>3.5340633631703269E-2</c:v>
                      </c:pt>
                      <c:pt idx="1091">
                        <c:v>3.7095991446792417E-2</c:v>
                      </c:pt>
                      <c:pt idx="1092">
                        <c:v>3.7829512276681153E-2</c:v>
                      </c:pt>
                      <c:pt idx="1093">
                        <c:v>3.4679990714508634E-2</c:v>
                      </c:pt>
                      <c:pt idx="1094">
                        <c:v>3.3961725798451178E-2</c:v>
                      </c:pt>
                      <c:pt idx="1095">
                        <c:v>3.4201284877802073E-2</c:v>
                      </c:pt>
                      <c:pt idx="1096">
                        <c:v>3.390245451160661E-2</c:v>
                      </c:pt>
                      <c:pt idx="1097">
                        <c:v>3.7163303012548131E-2</c:v>
                      </c:pt>
                      <c:pt idx="1098">
                        <c:v>3.4729778595458047E-2</c:v>
                      </c:pt>
                      <c:pt idx="1099">
                        <c:v>3.4899036774586424E-2</c:v>
                      </c:pt>
                      <c:pt idx="1100">
                        <c:v>3.31411019470257E-2</c:v>
                      </c:pt>
                      <c:pt idx="1101">
                        <c:v>3.3152440801900211E-2</c:v>
                      </c:pt>
                      <c:pt idx="1102">
                        <c:v>3.3417048442474236E-2</c:v>
                      </c:pt>
                      <c:pt idx="1103">
                        <c:v>3.0147850421125007E-2</c:v>
                      </c:pt>
                      <c:pt idx="1104">
                        <c:v>2.413279407113951E-2</c:v>
                      </c:pt>
                      <c:pt idx="1105">
                        <c:v>2.3862826244624862E-2</c:v>
                      </c:pt>
                      <c:pt idx="1106">
                        <c:v>2.4964550616441889E-2</c:v>
                      </c:pt>
                      <c:pt idx="1107">
                        <c:v>2.403053821627029E-2</c:v>
                      </c:pt>
                      <c:pt idx="1108">
                        <c:v>2.4150833158439983E-2</c:v>
                      </c:pt>
                      <c:pt idx="1109">
                        <c:v>1.9775065981827274E-2</c:v>
                      </c:pt>
                      <c:pt idx="1110">
                        <c:v>1.9611167988639665E-2</c:v>
                      </c:pt>
                      <c:pt idx="1111">
                        <c:v>2.1275299562237684E-2</c:v>
                      </c:pt>
                      <c:pt idx="1112">
                        <c:v>1.9426035412686889E-2</c:v>
                      </c:pt>
                      <c:pt idx="1113">
                        <c:v>1.8336371459236302E-2</c:v>
                      </c:pt>
                      <c:pt idx="1114">
                        <c:v>2.0074824072512557E-2</c:v>
                      </c:pt>
                      <c:pt idx="1115">
                        <c:v>1.6227138291560316E-2</c:v>
                      </c:pt>
                      <c:pt idx="1116">
                        <c:v>1.9181940791386104E-2</c:v>
                      </c:pt>
                      <c:pt idx="1117">
                        <c:v>1.8142477040880445E-2</c:v>
                      </c:pt>
                      <c:pt idx="1118">
                        <c:v>2.0848133974961245E-2</c:v>
                      </c:pt>
                      <c:pt idx="1119">
                        <c:v>2.0626407821913068E-2</c:v>
                      </c:pt>
                      <c:pt idx="1120">
                        <c:v>1.5256326153295422E-2</c:v>
                      </c:pt>
                      <c:pt idx="1121">
                        <c:v>1.4289534154486246E-2</c:v>
                      </c:pt>
                      <c:pt idx="1122">
                        <c:v>1.6550398735985645E-2</c:v>
                      </c:pt>
                      <c:pt idx="1123">
                        <c:v>1.3878861447027472E-2</c:v>
                      </c:pt>
                      <c:pt idx="1124">
                        <c:v>1.2185455011753131E-2</c:v>
                      </c:pt>
                      <c:pt idx="1125">
                        <c:v>5.9137282196059567E-3</c:v>
                      </c:pt>
                      <c:pt idx="1126">
                        <c:v>3.1039599816762875E-3</c:v>
                      </c:pt>
                      <c:pt idx="1127">
                        <c:v>4.3098987378411332E-3</c:v>
                      </c:pt>
                      <c:pt idx="1128">
                        <c:v>5.5794381618025366E-3</c:v>
                      </c:pt>
                      <c:pt idx="1129">
                        <c:v>2.6378299658300525E-4</c:v>
                      </c:pt>
                      <c:pt idx="1130">
                        <c:v>4.3838074555238582E-3</c:v>
                      </c:pt>
                      <c:pt idx="1131">
                        <c:v>2.414145283304278E-3</c:v>
                      </c:pt>
                      <c:pt idx="1132">
                        <c:v>2.8515158399679374E-3</c:v>
                      </c:pt>
                      <c:pt idx="1133">
                        <c:v>-1.338706438696627E-3</c:v>
                      </c:pt>
                      <c:pt idx="1134">
                        <c:v>-2.6348406313639666E-3</c:v>
                      </c:pt>
                      <c:pt idx="1135">
                        <c:v>-8.7509158702324379E-3</c:v>
                      </c:pt>
                      <c:pt idx="1136">
                        <c:v>-1.1092904804334692E-2</c:v>
                      </c:pt>
                      <c:pt idx="1137">
                        <c:v>-1.8267822927494484E-2</c:v>
                      </c:pt>
                      <c:pt idx="1138">
                        <c:v>-1.495141403766727E-2</c:v>
                      </c:pt>
                      <c:pt idx="1139">
                        <c:v>-1.3321299028693072E-2</c:v>
                      </c:pt>
                      <c:pt idx="1140">
                        <c:v>-9.3017780561410225E-3</c:v>
                      </c:pt>
                      <c:pt idx="1141">
                        <c:v>-9.0882983430016079E-3</c:v>
                      </c:pt>
                      <c:pt idx="1142">
                        <c:v>-7.0535923760014722E-3</c:v>
                      </c:pt>
                      <c:pt idx="1143">
                        <c:v>-1.0115289353145318E-3</c:v>
                      </c:pt>
                      <c:pt idx="1144">
                        <c:v>-1.1065691552636207E-3</c:v>
                      </c:pt>
                      <c:pt idx="1145">
                        <c:v>-7.4248883328956574E-4</c:v>
                      </c:pt>
                      <c:pt idx="1146">
                        <c:v>-1.4624030373287706E-3</c:v>
                      </c:pt>
                      <c:pt idx="1147">
                        <c:v>-9.0865459745219086E-4</c:v>
                      </c:pt>
                      <c:pt idx="1148">
                        <c:v>-4.386075226499018E-4</c:v>
                      </c:pt>
                      <c:pt idx="1149">
                        <c:v>2.7731746608341272E-3</c:v>
                      </c:pt>
                      <c:pt idx="1150">
                        <c:v>-1.8214324148597641E-4</c:v>
                      </c:pt>
                      <c:pt idx="1151">
                        <c:v>8.0907883555321144E-4</c:v>
                      </c:pt>
                      <c:pt idx="1152">
                        <c:v>2.3014782980502286E-3</c:v>
                      </c:pt>
                      <c:pt idx="1153">
                        <c:v>2.5915468218426093E-3</c:v>
                      </c:pt>
                      <c:pt idx="1154">
                        <c:v>0</c:v>
                      </c:pt>
                      <c:pt idx="1155">
                        <c:v>-7.2506822898221691E-4</c:v>
                      </c:pt>
                      <c:pt idx="1156">
                        <c:v>-1.2125977563910954E-2</c:v>
                      </c:pt>
                      <c:pt idx="1157">
                        <c:v>-1.3641982460646964E-2</c:v>
                      </c:pt>
                      <c:pt idx="1158">
                        <c:v>-1.041638749031565E-2</c:v>
                      </c:pt>
                      <c:pt idx="1159">
                        <c:v>-1.5657103132863826E-2</c:v>
                      </c:pt>
                      <c:pt idx="1160">
                        <c:v>-2.2449180283257021E-2</c:v>
                      </c:pt>
                      <c:pt idx="1161">
                        <c:v>-2.7978315161615825E-2</c:v>
                      </c:pt>
                      <c:pt idx="1162">
                        <c:v>-3.0343600288460511E-2</c:v>
                      </c:pt>
                      <c:pt idx="1163">
                        <c:v>-2.6134308117506846E-2</c:v>
                      </c:pt>
                      <c:pt idx="1164">
                        <c:v>-2.6174509512062311E-2</c:v>
                      </c:pt>
                      <c:pt idx="1165">
                        <c:v>-3.0881268170514932E-2</c:v>
                      </c:pt>
                      <c:pt idx="1166">
                        <c:v>-3.2011545840516353E-2</c:v>
                      </c:pt>
                      <c:pt idx="1167">
                        <c:v>-2.9871285442683349E-2</c:v>
                      </c:pt>
                      <c:pt idx="1168">
                        <c:v>-2.4214433826236826E-2</c:v>
                      </c:pt>
                      <c:pt idx="1169">
                        <c:v>-2.5787854560837896E-2</c:v>
                      </c:pt>
                      <c:pt idx="1170">
                        <c:v>-2.334814531381631E-2</c:v>
                      </c:pt>
                      <c:pt idx="1171">
                        <c:v>-2.3416487684560516E-2</c:v>
                      </c:pt>
                      <c:pt idx="1172">
                        <c:v>-2.9375468243166142E-2</c:v>
                      </c:pt>
                      <c:pt idx="1173">
                        <c:v>-2.8788837124153036E-2</c:v>
                      </c:pt>
                      <c:pt idx="1174">
                        <c:v>-2.3990646063211531E-2</c:v>
                      </c:pt>
                      <c:pt idx="1175">
                        <c:v>-2.8247870666135107E-2</c:v>
                      </c:pt>
                      <c:pt idx="1176">
                        <c:v>-2.5067940356798834E-2</c:v>
                      </c:pt>
                      <c:pt idx="1177">
                        <c:v>-2.778266837477927E-2</c:v>
                      </c:pt>
                      <c:pt idx="1178">
                        <c:v>-2.9867986866719844E-2</c:v>
                      </c:pt>
                      <c:pt idx="1179">
                        <c:v>-2.625140756421198E-2</c:v>
                      </c:pt>
                      <c:pt idx="1180">
                        <c:v>-2.6215947872604159E-2</c:v>
                      </c:pt>
                      <c:pt idx="1181">
                        <c:v>-3.2440257635275742E-2</c:v>
                      </c:pt>
                      <c:pt idx="1182">
                        <c:v>-3.0225263875769133E-2</c:v>
                      </c:pt>
                      <c:pt idx="1183">
                        <c:v>-3.2627245660208026E-2</c:v>
                      </c:pt>
                      <c:pt idx="1184">
                        <c:v>-2.8121081652537072E-2</c:v>
                      </c:pt>
                      <c:pt idx="1185">
                        <c:v>-2.5071857415755457E-2</c:v>
                      </c:pt>
                      <c:pt idx="1186">
                        <c:v>-2.6863705727441199E-2</c:v>
                      </c:pt>
                      <c:pt idx="1187">
                        <c:v>-2.4693345823940997E-2</c:v>
                      </c:pt>
                      <c:pt idx="1188">
                        <c:v>-2.5555614196906083E-2</c:v>
                      </c:pt>
                      <c:pt idx="1189">
                        <c:v>-2.8185197722828088E-2</c:v>
                      </c:pt>
                      <c:pt idx="1190">
                        <c:v>-2.9549261964244265E-2</c:v>
                      </c:pt>
                      <c:pt idx="1191">
                        <c:v>-3.4228807370997975E-2</c:v>
                      </c:pt>
                      <c:pt idx="1192">
                        <c:v>-3.6515648238210047E-2</c:v>
                      </c:pt>
                      <c:pt idx="1193">
                        <c:v>-3.9072560012435711E-2</c:v>
                      </c:pt>
                      <c:pt idx="1194">
                        <c:v>-4.0852347905754725E-2</c:v>
                      </c:pt>
                      <c:pt idx="1195">
                        <c:v>-4.0544549536158436E-2</c:v>
                      </c:pt>
                      <c:pt idx="1196">
                        <c:v>-4.4951343942928164E-2</c:v>
                      </c:pt>
                      <c:pt idx="1197">
                        <c:v>-4.2066636182327137E-2</c:v>
                      </c:pt>
                      <c:pt idx="1198">
                        <c:v>-4.0482598156343481E-2</c:v>
                      </c:pt>
                      <c:pt idx="1199">
                        <c:v>-3.9152859721047692E-2</c:v>
                      </c:pt>
                      <c:pt idx="1200">
                        <c:v>-3.1439655232840355E-2</c:v>
                      </c:pt>
                      <c:pt idx="1201">
                        <c:v>-3.2635182858620222E-2</c:v>
                      </c:pt>
                      <c:pt idx="1202">
                        <c:v>-3.0446268465325239E-2</c:v>
                      </c:pt>
                      <c:pt idx="1203">
                        <c:v>-2.8160767644598218E-2</c:v>
                      </c:pt>
                      <c:pt idx="1204">
                        <c:v>-3.4725964617000372E-2</c:v>
                      </c:pt>
                      <c:pt idx="1205">
                        <c:v>-4.8427115283992954E-2</c:v>
                      </c:pt>
                      <c:pt idx="1206">
                        <c:v>-4.8716977646787722E-2</c:v>
                      </c:pt>
                      <c:pt idx="1207">
                        <c:v>-6.1064578283247899E-2</c:v>
                      </c:pt>
                      <c:pt idx="1208">
                        <c:v>-7.5447606450200433E-2</c:v>
                      </c:pt>
                      <c:pt idx="1209">
                        <c:v>-8.152863431945645E-2</c:v>
                      </c:pt>
                      <c:pt idx="1210">
                        <c:v>-7.8939973751581835E-2</c:v>
                      </c:pt>
                      <c:pt idx="1211">
                        <c:v>-7.213686698781055E-2</c:v>
                      </c:pt>
                      <c:pt idx="1212">
                        <c:v>-5.729306899095326E-2</c:v>
                      </c:pt>
                      <c:pt idx="1213">
                        <c:v>-7.13396424096263E-2</c:v>
                      </c:pt>
                      <c:pt idx="1214">
                        <c:v>-6.2915285559782846E-2</c:v>
                      </c:pt>
                      <c:pt idx="1215">
                        <c:v>-5.2965955809802533E-2</c:v>
                      </c:pt>
                      <c:pt idx="1216">
                        <c:v>-5.5475656715550214E-2</c:v>
                      </c:pt>
                      <c:pt idx="1217">
                        <c:v>-5.4909744776808107E-2</c:v>
                      </c:pt>
                      <c:pt idx="1218">
                        <c:v>-6.1941174845554586E-2</c:v>
                      </c:pt>
                      <c:pt idx="1219">
                        <c:v>-6.8570487888247614E-2</c:v>
                      </c:pt>
                      <c:pt idx="1220">
                        <c:v>-6.9608611592268083E-2</c:v>
                      </c:pt>
                      <c:pt idx="1221">
                        <c:v>-7.58424047608348E-2</c:v>
                      </c:pt>
                      <c:pt idx="1222">
                        <c:v>-7.6966497600904585E-2</c:v>
                      </c:pt>
                      <c:pt idx="1223">
                        <c:v>-7.4322379724643214E-2</c:v>
                      </c:pt>
                      <c:pt idx="1224">
                        <c:v>-7.4375156940059584E-2</c:v>
                      </c:pt>
                      <c:pt idx="1225">
                        <c:v>-8.5053781219475294E-2</c:v>
                      </c:pt>
                      <c:pt idx="1226">
                        <c:v>-8.9748273298563719E-2</c:v>
                      </c:pt>
                      <c:pt idx="1227">
                        <c:v>-7.5692731876489852E-2</c:v>
                      </c:pt>
                      <c:pt idx="1228">
                        <c:v>-7.5841580116843929E-2</c:v>
                      </c:pt>
                      <c:pt idx="1229">
                        <c:v>-8.4570849082315547E-2</c:v>
                      </c:pt>
                      <c:pt idx="1230">
                        <c:v>-9.3182709359585614E-2</c:v>
                      </c:pt>
                      <c:pt idx="1231">
                        <c:v>-9.4391637450217405E-2</c:v>
                      </c:pt>
                      <c:pt idx="1232">
                        <c:v>-8.6192202248886671E-2</c:v>
                      </c:pt>
                      <c:pt idx="1233">
                        <c:v>-8.0431857811584545E-2</c:v>
                      </c:pt>
                      <c:pt idx="1234">
                        <c:v>-9.6563543561200407E-2</c:v>
                      </c:pt>
                      <c:pt idx="1235">
                        <c:v>-9.327816190153021E-2</c:v>
                      </c:pt>
                      <c:pt idx="1236">
                        <c:v>-8.4892563319258069E-2</c:v>
                      </c:pt>
                      <c:pt idx="1237">
                        <c:v>-7.6861664733563789E-2</c:v>
                      </c:pt>
                      <c:pt idx="1238">
                        <c:v>-7.304036756031973E-2</c:v>
                      </c:pt>
                      <c:pt idx="1239">
                        <c:v>-6.818909004246515E-2</c:v>
                      </c:pt>
                      <c:pt idx="1240">
                        <c:v>-6.1429586329711641E-2</c:v>
                      </c:pt>
                      <c:pt idx="1241">
                        <c:v>-5.4387332808584966E-2</c:v>
                      </c:pt>
                      <c:pt idx="1242">
                        <c:v>-4.8782536844062738E-2</c:v>
                      </c:pt>
                      <c:pt idx="1243">
                        <c:v>-3.2426547928927262E-2</c:v>
                      </c:pt>
                      <c:pt idx="1244">
                        <c:v>-3.7963001522705146E-2</c:v>
                      </c:pt>
                      <c:pt idx="1245">
                        <c:v>-4.4401306401010456E-2</c:v>
                      </c:pt>
                      <c:pt idx="1246">
                        <c:v>-4.242875797482288E-2</c:v>
                      </c:pt>
                      <c:pt idx="1247">
                        <c:v>-4.8763260790775878E-2</c:v>
                      </c:pt>
                      <c:pt idx="1248">
                        <c:v>-5.6261336277862194E-2</c:v>
                      </c:pt>
                      <c:pt idx="1249">
                        <c:v>-6.0812237222038358E-2</c:v>
                      </c:pt>
                      <c:pt idx="1250">
                        <c:v>-7.8078839264104194E-2</c:v>
                      </c:pt>
                      <c:pt idx="1251">
                        <c:v>-6.6989851518726273E-2</c:v>
                      </c:pt>
                      <c:pt idx="1252">
                        <c:v>-6.3891560964487171E-2</c:v>
                      </c:pt>
                      <c:pt idx="1253">
                        <c:v>-6.1446388451025867E-2</c:v>
                      </c:pt>
                      <c:pt idx="1254">
                        <c:v>-5.8195951080469176E-2</c:v>
                      </c:pt>
                      <c:pt idx="1255">
                        <c:v>-5.663603389121883E-2</c:v>
                      </c:pt>
                      <c:pt idx="1256">
                        <c:v>-4.8449896074241064E-2</c:v>
                      </c:pt>
                      <c:pt idx="1257">
                        <c:v>-4.7401155078838013E-2</c:v>
                      </c:pt>
                      <c:pt idx="1258">
                        <c:v>-4.4816411569920167E-2</c:v>
                      </c:pt>
                      <c:pt idx="1259">
                        <c:v>-5.6478011486466161E-2</c:v>
                      </c:pt>
                      <c:pt idx="1260">
                        <c:v>-6.4773105390739105E-2</c:v>
                      </c:pt>
                      <c:pt idx="1261">
                        <c:v>-6.9905483428985227E-2</c:v>
                      </c:pt>
                      <c:pt idx="1262">
                        <c:v>-7.7318311343514148E-2</c:v>
                      </c:pt>
                      <c:pt idx="1263">
                        <c:v>-7.5230622000099903E-2</c:v>
                      </c:pt>
                      <c:pt idx="1264">
                        <c:v>-6.6278492996092522E-2</c:v>
                      </c:pt>
                      <c:pt idx="1265">
                        <c:v>-7.6413573805018731E-2</c:v>
                      </c:pt>
                      <c:pt idx="1266">
                        <c:v>-7.8772467940934163E-2</c:v>
                      </c:pt>
                      <c:pt idx="1267">
                        <c:v>-6.2724277395394976E-2</c:v>
                      </c:pt>
                      <c:pt idx="1268">
                        <c:v>-5.9399003582665887E-2</c:v>
                      </c:pt>
                      <c:pt idx="1269">
                        <c:v>-4.2099931183459033E-2</c:v>
                      </c:pt>
                      <c:pt idx="1270">
                        <c:v>-6.4718885048338601E-2</c:v>
                      </c:pt>
                      <c:pt idx="1271">
                        <c:v>-7.3305593683886866E-2</c:v>
                      </c:pt>
                      <c:pt idx="1272">
                        <c:v>-8.3879488176460737E-2</c:v>
                      </c:pt>
                      <c:pt idx="1273">
                        <c:v>-7.5432659777865715E-2</c:v>
                      </c:pt>
                      <c:pt idx="1274">
                        <c:v>-9.5505628401398757E-2</c:v>
                      </c:pt>
                      <c:pt idx="1275">
                        <c:v>-9.3929733734825063E-2</c:v>
                      </c:pt>
                      <c:pt idx="1276">
                        <c:v>-9.1463017397102039E-2</c:v>
                      </c:pt>
                      <c:pt idx="1277">
                        <c:v>-7.240188695037994E-2</c:v>
                      </c:pt>
                      <c:pt idx="1278">
                        <c:v>-6.9523260939211892E-2</c:v>
                      </c:pt>
                      <c:pt idx="1279">
                        <c:v>-5.6400804192819932E-2</c:v>
                      </c:pt>
                      <c:pt idx="1280">
                        <c:v>-6.2702321249137744E-2</c:v>
                      </c:pt>
                      <c:pt idx="1281">
                        <c:v>-6.5489514857817052E-2</c:v>
                      </c:pt>
                      <c:pt idx="1282">
                        <c:v>-7.1800102998034493E-2</c:v>
                      </c:pt>
                      <c:pt idx="1283">
                        <c:v>-5.7675188400227791E-2</c:v>
                      </c:pt>
                      <c:pt idx="1284">
                        <c:v>-5.9025955257290999E-2</c:v>
                      </c:pt>
                      <c:pt idx="1285">
                        <c:v>-5.7275957628142471E-2</c:v>
                      </c:pt>
                      <c:pt idx="1286">
                        <c:v>-4.1859959782112627E-2</c:v>
                      </c:pt>
                      <c:pt idx="1287">
                        <c:v>-1.8085164283514338E-2</c:v>
                      </c:pt>
                      <c:pt idx="1288">
                        <c:v>1.2522837484522445E-2</c:v>
                      </c:pt>
                      <c:pt idx="1289">
                        <c:v>2.4567381454333837E-2</c:v>
                      </c:pt>
                      <c:pt idx="1290">
                        <c:v>3.3396020020706966E-3</c:v>
                      </c:pt>
                      <c:pt idx="1291">
                        <c:v>-5.4456396742821236E-3</c:v>
                      </c:pt>
                      <c:pt idx="1292">
                        <c:v>-1.1766123542390228E-2</c:v>
                      </c:pt>
                      <c:pt idx="1293">
                        <c:v>-3.9616000402426264E-2</c:v>
                      </c:pt>
                      <c:pt idx="1294">
                        <c:v>-4.7959645221662239E-2</c:v>
                      </c:pt>
                      <c:pt idx="1295">
                        <c:v>-6.4538391094834516E-2</c:v>
                      </c:pt>
                      <c:pt idx="1296">
                        <c:v>-5.60408470908004E-2</c:v>
                      </c:pt>
                      <c:pt idx="1297">
                        <c:v>-5.2403754769019296E-2</c:v>
                      </c:pt>
                      <c:pt idx="1298">
                        <c:v>-4.1085000591682186E-2</c:v>
                      </c:pt>
                    </c:numCache>
                  </c:numRef>
                </c:yVal>
                <c:smooth val="0"/>
                <c:extLst>
                  <c:ext xmlns:c16="http://schemas.microsoft.com/office/drawing/2014/chart" uri="{C3380CC4-5D6E-409C-BE32-E72D297353CC}">
                    <c16:uniqueId val="{00000005-9B29-4AA9-A3A3-D850668B1823}"/>
                  </c:ext>
                </c:extLst>
              </c15:ser>
            </c15:filteredScatterSeries>
            <c15:filteredScatterSeries>
              <c15:ser>
                <c:idx val="6"/>
                <c:order val="6"/>
                <c:tx>
                  <c:strRef>
                    <c:extLst xmlns:c15="http://schemas.microsoft.com/office/drawing/2012/chart">
                      <c:ext xmlns:c15="http://schemas.microsoft.com/office/drawing/2012/chart" uri="{02D57815-91ED-43cb-92C2-25804820EDAC}">
                        <c15:formulaRef>
                          <c15:sqref>'24.08.21 Eg Filtres +Lihgt  Abs'!$AA$1</c15:sqref>
                        </c15:formulaRef>
                      </c:ext>
                    </c:extLst>
                    <c:strCache>
                      <c:ptCount val="1"/>
                      <c:pt idx="0">
                        <c:v>Abs 400</c:v>
                      </c:pt>
                    </c:strCache>
                  </c:strRef>
                </c:tx>
                <c:spPr>
                  <a:ln w="19050" cap="rnd">
                    <a:solidFill>
                      <a:schemeClr val="accent1">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Abs'!$AA$2:$AA$1300</c15:sqref>
                        </c15:formulaRef>
                      </c:ext>
                    </c:extLst>
                    <c:numCache>
                      <c:formatCode>General</c:formatCode>
                      <c:ptCount val="1299"/>
                      <c:pt idx="0">
                        <c:v>3.1546706852554443</c:v>
                      </c:pt>
                      <c:pt idx="1">
                        <c:v>-1.4164443453956619</c:v>
                      </c:pt>
                      <c:pt idx="2">
                        <c:v>-2.2143147498147466</c:v>
                      </c:pt>
                      <c:pt idx="3">
                        <c:v>-2.3603630314878448</c:v>
                      </c:pt>
                      <c:pt idx="4">
                        <c:v>-4.634661169759779</c:v>
                      </c:pt>
                      <c:pt idx="5">
                        <c:v>-4.0928519722788304</c:v>
                      </c:pt>
                      <c:pt idx="6">
                        <c:v>-3.290155594583982</c:v>
                      </c:pt>
                      <c:pt idx="7">
                        <c:v>-3.5000435049904506</c:v>
                      </c:pt>
                      <c:pt idx="8">
                        <c:v>-2.639160141794711</c:v>
                      </c:pt>
                      <c:pt idx="9">
                        <c:v>-2.858638686020051</c:v>
                      </c:pt>
                      <c:pt idx="10">
                        <c:v>-5.4565914117993053</c:v>
                      </c:pt>
                      <c:pt idx="11">
                        <c:v>-5.0050216330255628</c:v>
                      </c:pt>
                      <c:pt idx="12">
                        <c:v>-3.3131764218279942</c:v>
                      </c:pt>
                      <c:pt idx="13">
                        <c:v>-2.3162268805539306</c:v>
                      </c:pt>
                      <c:pt idx="14">
                        <c:v>1.3492661782586552</c:v>
                      </c:pt>
                      <c:pt idx="15">
                        <c:v>1.4499903748026308</c:v>
                      </c:pt>
                      <c:pt idx="16">
                        <c:v>-0.91420130623170281</c:v>
                      </c:pt>
                      <c:pt idx="17">
                        <c:v>-0.65142043418130746</c:v>
                      </c:pt>
                      <c:pt idx="18">
                        <c:v>-0.89862537755043304</c:v>
                      </c:pt>
                      <c:pt idx="19">
                        <c:v>-2.1766670789246647</c:v>
                      </c:pt>
                      <c:pt idx="20">
                        <c:v>-1.6261956546404044</c:v>
                      </c:pt>
                      <c:pt idx="21">
                        <c:v>-1.1547748267351765</c:v>
                      </c:pt>
                      <c:pt idx="22">
                        <c:v>-1.4837081700268198</c:v>
                      </c:pt>
                      <c:pt idx="23">
                        <c:v>-1.515611078309133</c:v>
                      </c:pt>
                      <c:pt idx="24">
                        <c:v>-1.5601493686366439</c:v>
                      </c:pt>
                      <c:pt idx="25">
                        <c:v>-1.4395532345547142</c:v>
                      </c:pt>
                      <c:pt idx="26">
                        <c:v>-0.92368387635926796</c:v>
                      </c:pt>
                      <c:pt idx="27">
                        <c:v>-1.0593400555932164</c:v>
                      </c:pt>
                      <c:pt idx="28">
                        <c:v>-1.1916006365103198</c:v>
                      </c:pt>
                      <c:pt idx="29">
                        <c:v>-0.84638121882799811</c:v>
                      </c:pt>
                      <c:pt idx="30">
                        <c:v>-0.52077006387794911</c:v>
                      </c:pt>
                      <c:pt idx="31">
                        <c:v>-0.46518135569965713</c:v>
                      </c:pt>
                      <c:pt idx="32">
                        <c:v>1.8755685140483633E-2</c:v>
                      </c:pt>
                      <c:pt idx="33">
                        <c:v>-0.12247999784804324</c:v>
                      </c:pt>
                      <c:pt idx="34">
                        <c:v>1.2595258271621133E-2</c:v>
                      </c:pt>
                      <c:pt idx="35">
                        <c:v>0.25885544456314613</c:v>
                      </c:pt>
                      <c:pt idx="36">
                        <c:v>0.43767793653801562</c:v>
                      </c:pt>
                      <c:pt idx="37">
                        <c:v>0.23528009775173117</c:v>
                      </c:pt>
                      <c:pt idx="38">
                        <c:v>0.54613520148821626</c:v>
                      </c:pt>
                      <c:pt idx="39">
                        <c:v>0.14134072612609172</c:v>
                      </c:pt>
                      <c:pt idx="40">
                        <c:v>7.3926024084182404E-2</c:v>
                      </c:pt>
                      <c:pt idx="41">
                        <c:v>-0.11499533617485792</c:v>
                      </c:pt>
                      <c:pt idx="42">
                        <c:v>-0.28739471829880003</c:v>
                      </c:pt>
                      <c:pt idx="43">
                        <c:v>-0.8103865872987368</c:v>
                      </c:pt>
                      <c:pt idx="44">
                        <c:v>-0.41584699708118328</c:v>
                      </c:pt>
                      <c:pt idx="45">
                        <c:v>-0.4746275739889147</c:v>
                      </c:pt>
                      <c:pt idx="46">
                        <c:v>-0.58642037181664064</c:v>
                      </c:pt>
                      <c:pt idx="47">
                        <c:v>-0.25877865337102057</c:v>
                      </c:pt>
                      <c:pt idx="48">
                        <c:v>-4.1095910996754151E-2</c:v>
                      </c:pt>
                      <c:pt idx="49">
                        <c:v>-0.36882163389716499</c:v>
                      </c:pt>
                      <c:pt idx="50">
                        <c:v>-9.2902615393793783E-2</c:v>
                      </c:pt>
                      <c:pt idx="51">
                        <c:v>3.8020055575183301E-2</c:v>
                      </c:pt>
                      <c:pt idx="52">
                        <c:v>-4.2871726099192257E-2</c:v>
                      </c:pt>
                      <c:pt idx="53">
                        <c:v>0.30338141223360338</c:v>
                      </c:pt>
                      <c:pt idx="54">
                        <c:v>0.2050472100527635</c:v>
                      </c:pt>
                      <c:pt idx="55">
                        <c:v>0.19632697659551729</c:v>
                      </c:pt>
                      <c:pt idx="56">
                        <c:v>0.35901385081680443</c:v>
                      </c:pt>
                      <c:pt idx="57">
                        <c:v>0.4683802874154564</c:v>
                      </c:pt>
                      <c:pt idx="58">
                        <c:v>-1.305209824042978E-2</c:v>
                      </c:pt>
                      <c:pt idx="59">
                        <c:v>0.10233936627580305</c:v>
                      </c:pt>
                      <c:pt idx="60">
                        <c:v>-0.39820936765383669</c:v>
                      </c:pt>
                      <c:pt idx="61">
                        <c:v>-0.54707322618732934</c:v>
                      </c:pt>
                      <c:pt idx="62">
                        <c:v>-0.561101369032171</c:v>
                      </c:pt>
                      <c:pt idx="63">
                        <c:v>-0.2560349085846691</c:v>
                      </c:pt>
                      <c:pt idx="64">
                        <c:v>-0.311901026822968</c:v>
                      </c:pt>
                      <c:pt idx="65">
                        <c:v>-0.30654082128104837</c:v>
                      </c:pt>
                      <c:pt idx="66">
                        <c:v>-0.65750884864456027</c:v>
                      </c:pt>
                      <c:pt idx="67">
                        <c:v>-0.4652628054572539</c:v>
                      </c:pt>
                      <c:pt idx="68">
                        <c:v>-0.27876675449314875</c:v>
                      </c:pt>
                      <c:pt idx="69">
                        <c:v>-0.32736656253019614</c:v>
                      </c:pt>
                      <c:pt idx="70">
                        <c:v>-0.14932235154166204</c:v>
                      </c:pt>
                      <c:pt idx="71">
                        <c:v>3.5082003525783146E-3</c:v>
                      </c:pt>
                      <c:pt idx="72">
                        <c:v>-3.0265647933565374E-4</c:v>
                      </c:pt>
                      <c:pt idx="73">
                        <c:v>0.26548202853175984</c:v>
                      </c:pt>
                      <c:pt idx="74">
                        <c:v>0.50646571318354494</c:v>
                      </c:pt>
                      <c:pt idx="75">
                        <c:v>0.26472132987317143</c:v>
                      </c:pt>
                      <c:pt idx="76">
                        <c:v>9.7034011585401564E-2</c:v>
                      </c:pt>
                      <c:pt idx="77">
                        <c:v>-0.57922243733440493</c:v>
                      </c:pt>
                      <c:pt idx="78">
                        <c:v>-0.70774252078584288</c:v>
                      </c:pt>
                      <c:pt idx="79">
                        <c:v>-0.39055970259718031</c:v>
                      </c:pt>
                      <c:pt idx="80">
                        <c:v>-0.34123631414901001</c:v>
                      </c:pt>
                      <c:pt idx="81">
                        <c:v>-0.71161061786253288</c:v>
                      </c:pt>
                      <c:pt idx="82">
                        <c:v>-0.59802155232718635</c:v>
                      </c:pt>
                      <c:pt idx="83">
                        <c:v>-0.17922463136846564</c:v>
                      </c:pt>
                      <c:pt idx="84">
                        <c:v>-3.5767564031606705E-2</c:v>
                      </c:pt>
                      <c:pt idx="85">
                        <c:v>7.616303716828951E-2</c:v>
                      </c:pt>
                      <c:pt idx="86">
                        <c:v>-3.7494238782136785E-2</c:v>
                      </c:pt>
                      <c:pt idx="87">
                        <c:v>-4.9387856983242232E-2</c:v>
                      </c:pt>
                      <c:pt idx="88">
                        <c:v>-9.2920347997846181E-2</c:v>
                      </c:pt>
                      <c:pt idx="89">
                        <c:v>6.8722556728929643E-2</c:v>
                      </c:pt>
                      <c:pt idx="90">
                        <c:v>-5.7206733159924507E-2</c:v>
                      </c:pt>
                      <c:pt idx="91">
                        <c:v>0.23903655456104364</c:v>
                      </c:pt>
                      <c:pt idx="92">
                        <c:v>0.16055475399843924</c:v>
                      </c:pt>
                      <c:pt idx="93">
                        <c:v>-5.5316858341589739E-2</c:v>
                      </c:pt>
                      <c:pt idx="94">
                        <c:v>-0.31094902642744077</c:v>
                      </c:pt>
                      <c:pt idx="95">
                        <c:v>-0.36005601699564899</c:v>
                      </c:pt>
                      <c:pt idx="96">
                        <c:v>-0.36924947053900653</c:v>
                      </c:pt>
                      <c:pt idx="97">
                        <c:v>-0.55736760394499352</c:v>
                      </c:pt>
                      <c:pt idx="98">
                        <c:v>-0.84008636980383977</c:v>
                      </c:pt>
                      <c:pt idx="99">
                        <c:v>-0.83814108811165644</c:v>
                      </c:pt>
                      <c:pt idx="100">
                        <c:v>-0.545059373416933</c:v>
                      </c:pt>
                      <c:pt idx="101">
                        <c:v>-0.3746876694834958</c:v>
                      </c:pt>
                      <c:pt idx="102">
                        <c:v>-0.29174867369889645</c:v>
                      </c:pt>
                      <c:pt idx="103">
                        <c:v>-0.75738738030680097</c:v>
                      </c:pt>
                      <c:pt idx="104">
                        <c:v>-0.50818111721116022</c:v>
                      </c:pt>
                      <c:pt idx="105">
                        <c:v>-0.42780899100130454</c:v>
                      </c:pt>
                      <c:pt idx="106">
                        <c:v>-0.36313442711441385</c:v>
                      </c:pt>
                      <c:pt idx="107">
                        <c:v>-0.44901433019821896</c:v>
                      </c:pt>
                      <c:pt idx="108">
                        <c:v>-0.59373537154088363</c:v>
                      </c:pt>
                      <c:pt idx="109">
                        <c:v>-0.43394131620103299</c:v>
                      </c:pt>
                      <c:pt idx="110">
                        <c:v>-0.29228966839880144</c:v>
                      </c:pt>
                      <c:pt idx="111">
                        <c:v>-0.32358951786702617</c:v>
                      </c:pt>
                      <c:pt idx="112">
                        <c:v>-5.6658976026270715E-2</c:v>
                      </c:pt>
                      <c:pt idx="113">
                        <c:v>-7.2063800106064932E-2</c:v>
                      </c:pt>
                      <c:pt idx="114">
                        <c:v>-7.9462203179876664E-2</c:v>
                      </c:pt>
                      <c:pt idx="115">
                        <c:v>-0.11571215415223199</c:v>
                      </c:pt>
                      <c:pt idx="116">
                        <c:v>-7.3917909163683819E-3</c:v>
                      </c:pt>
                      <c:pt idx="117">
                        <c:v>0.24895073326571895</c:v>
                      </c:pt>
                      <c:pt idx="118">
                        <c:v>0.31298647257780521</c:v>
                      </c:pt>
                      <c:pt idx="119">
                        <c:v>0.21974137748371056</c:v>
                      </c:pt>
                      <c:pt idx="120">
                        <c:v>0.30498501068990497</c:v>
                      </c:pt>
                      <c:pt idx="121">
                        <c:v>0.34071545647404611</c:v>
                      </c:pt>
                      <c:pt idx="122">
                        <c:v>0.61752350960092783</c:v>
                      </c:pt>
                      <c:pt idx="123">
                        <c:v>0.30546213795996002</c:v>
                      </c:pt>
                      <c:pt idx="124">
                        <c:v>0.35932612497969402</c:v>
                      </c:pt>
                      <c:pt idx="125">
                        <c:v>0.20497507742610951</c:v>
                      </c:pt>
                      <c:pt idx="126">
                        <c:v>0.23109805844516013</c:v>
                      </c:pt>
                      <c:pt idx="127">
                        <c:v>0.17845326309218443</c:v>
                      </c:pt>
                      <c:pt idx="128">
                        <c:v>0.18394526095405311</c:v>
                      </c:pt>
                      <c:pt idx="129">
                        <c:v>0.16374917742507267</c:v>
                      </c:pt>
                      <c:pt idx="130">
                        <c:v>0.27131860996220697</c:v>
                      </c:pt>
                      <c:pt idx="131">
                        <c:v>0.21753036220045988</c:v>
                      </c:pt>
                      <c:pt idx="132">
                        <c:v>0.11144746287761993</c:v>
                      </c:pt>
                      <c:pt idx="133">
                        <c:v>-5.0112639604809321E-2</c:v>
                      </c:pt>
                      <c:pt idx="134">
                        <c:v>-2.5713478086483665E-2</c:v>
                      </c:pt>
                      <c:pt idx="135">
                        <c:v>-0.12254055919917152</c:v>
                      </c:pt>
                      <c:pt idx="136">
                        <c:v>-0.25275903540043904</c:v>
                      </c:pt>
                      <c:pt idx="137">
                        <c:v>-9.5378567803692249E-2</c:v>
                      </c:pt>
                      <c:pt idx="138">
                        <c:v>-7.6306400763764257E-2</c:v>
                      </c:pt>
                      <c:pt idx="139">
                        <c:v>-7.8560094517785076E-2</c:v>
                      </c:pt>
                      <c:pt idx="140">
                        <c:v>-7.1022836137664497E-2</c:v>
                      </c:pt>
                      <c:pt idx="141">
                        <c:v>-9.1859096728199238E-2</c:v>
                      </c:pt>
                      <c:pt idx="142">
                        <c:v>-8.3279521892928435E-2</c:v>
                      </c:pt>
                      <c:pt idx="143">
                        <c:v>-0.27534180721383367</c:v>
                      </c:pt>
                      <c:pt idx="144">
                        <c:v>-0.26594247513190117</c:v>
                      </c:pt>
                      <c:pt idx="145">
                        <c:v>-0.17380236171236238</c:v>
                      </c:pt>
                      <c:pt idx="146">
                        <c:v>2.722029860202466E-2</c:v>
                      </c:pt>
                      <c:pt idx="147">
                        <c:v>0.15239970972628822</c:v>
                      </c:pt>
                      <c:pt idx="148">
                        <c:v>0.22153146883517372</c:v>
                      </c:pt>
                      <c:pt idx="149">
                        <c:v>5.6508248891824944E-2</c:v>
                      </c:pt>
                      <c:pt idx="150">
                        <c:v>0.20950876328761889</c:v>
                      </c:pt>
                      <c:pt idx="151">
                        <c:v>-0.10345156121302426</c:v>
                      </c:pt>
                      <c:pt idx="152">
                        <c:v>-0.49660758754083195</c:v>
                      </c:pt>
                      <c:pt idx="153">
                        <c:v>-0.56440864996425677</c:v>
                      </c:pt>
                      <c:pt idx="154">
                        <c:v>-0.62904405184592649</c:v>
                      </c:pt>
                      <c:pt idx="155">
                        <c:v>-0.80075876009424729</c:v>
                      </c:pt>
                      <c:pt idx="156">
                        <c:v>-0.3792757553676066</c:v>
                      </c:pt>
                      <c:pt idx="157">
                        <c:v>-0.30074541555831624</c:v>
                      </c:pt>
                      <c:pt idx="158">
                        <c:v>-6.9961735144323106E-2</c:v>
                      </c:pt>
                      <c:pt idx="159">
                        <c:v>0.32048781492090428</c:v>
                      </c:pt>
                      <c:pt idx="160">
                        <c:v>0.21918189879822531</c:v>
                      </c:pt>
                      <c:pt idx="161">
                        <c:v>7.2580600320779856E-2</c:v>
                      </c:pt>
                      <c:pt idx="162">
                        <c:v>0.17237578874397405</c:v>
                      </c:pt>
                      <c:pt idx="163">
                        <c:v>-0.21074238147970767</c:v>
                      </c:pt>
                      <c:pt idx="164">
                        <c:v>6.8635396471722732E-2</c:v>
                      </c:pt>
                      <c:pt idx="165">
                        <c:v>0.13025769831701062</c:v>
                      </c:pt>
                      <c:pt idx="166">
                        <c:v>1.0027186486433299E-2</c:v>
                      </c:pt>
                      <c:pt idx="167">
                        <c:v>0.19633569262123798</c:v>
                      </c:pt>
                      <c:pt idx="168">
                        <c:v>0.37471456894218552</c:v>
                      </c:pt>
                      <c:pt idx="169">
                        <c:v>0.42559977903372032</c:v>
                      </c:pt>
                      <c:pt idx="170">
                        <c:v>0.64108322767656756</c:v>
                      </c:pt>
                      <c:pt idx="171">
                        <c:v>0.51664663233053465</c:v>
                      </c:pt>
                      <c:pt idx="172">
                        <c:v>0.35442351078811057</c:v>
                      </c:pt>
                      <c:pt idx="173">
                        <c:v>0.30181793755087799</c:v>
                      </c:pt>
                      <c:pt idx="174">
                        <c:v>0.35648214589755461</c:v>
                      </c:pt>
                      <c:pt idx="175">
                        <c:v>0.32349018522907147</c:v>
                      </c:pt>
                      <c:pt idx="176">
                        <c:v>0.35612268497472893</c:v>
                      </c:pt>
                      <c:pt idx="177">
                        <c:v>0.3474125200299531</c:v>
                      </c:pt>
                      <c:pt idx="178">
                        <c:v>0.30702501153746342</c:v>
                      </c:pt>
                      <c:pt idx="179">
                        <c:v>0.60738827445081911</c:v>
                      </c:pt>
                      <c:pt idx="180">
                        <c:v>0.86539751313753033</c:v>
                      </c:pt>
                      <c:pt idx="181">
                        <c:v>0.77914041652684718</c:v>
                      </c:pt>
                      <c:pt idx="182">
                        <c:v>0.89408375709999199</c:v>
                      </c:pt>
                      <c:pt idx="183">
                        <c:v>0.68992963913098815</c:v>
                      </c:pt>
                      <c:pt idx="184">
                        <c:v>0.70645011450303108</c:v>
                      </c:pt>
                      <c:pt idx="185">
                        <c:v>0.63499929144721956</c:v>
                      </c:pt>
                      <c:pt idx="186">
                        <c:v>0.54881147221338522</c:v>
                      </c:pt>
                      <c:pt idx="187">
                        <c:v>0.40757413618549754</c:v>
                      </c:pt>
                      <c:pt idx="188">
                        <c:v>0.37280049963866058</c:v>
                      </c:pt>
                      <c:pt idx="189">
                        <c:v>0.38224371240180766</c:v>
                      </c:pt>
                      <c:pt idx="190">
                        <c:v>0.58750686950561648</c:v>
                      </c:pt>
                      <c:pt idx="191">
                        <c:v>0.64859569046627574</c:v>
                      </c:pt>
                      <c:pt idx="192">
                        <c:v>0.80153759710291328</c:v>
                      </c:pt>
                      <c:pt idx="193">
                        <c:v>0.84338804542972945</c:v>
                      </c:pt>
                      <c:pt idx="194">
                        <c:v>0.83958004384762053</c:v>
                      </c:pt>
                      <c:pt idx="195">
                        <c:v>0.92325389076625752</c:v>
                      </c:pt>
                      <c:pt idx="196">
                        <c:v>0.9046196288806414</c:v>
                      </c:pt>
                      <c:pt idx="197">
                        <c:v>0.9486145200873588</c:v>
                      </c:pt>
                      <c:pt idx="198">
                        <c:v>0.95389823498976378</c:v>
                      </c:pt>
                      <c:pt idx="199">
                        <c:v>0.88700874863567891</c:v>
                      </c:pt>
                      <c:pt idx="200">
                        <c:v>0.93043860093360664</c:v>
                      </c:pt>
                      <c:pt idx="201">
                        <c:v>1.0139200941811661</c:v>
                      </c:pt>
                      <c:pt idx="202">
                        <c:v>1.0702962502004312</c:v>
                      </c:pt>
                      <c:pt idx="203">
                        <c:v>1.0866568315833909</c:v>
                      </c:pt>
                      <c:pt idx="204">
                        <c:v>1.0445148472238481</c:v>
                      </c:pt>
                      <c:pt idx="205">
                        <c:v>1.0562694598423392</c:v>
                      </c:pt>
                      <c:pt idx="206">
                        <c:v>1.1114388971282048</c:v>
                      </c:pt>
                      <c:pt idx="207">
                        <c:v>1.0904978939527161</c:v>
                      </c:pt>
                      <c:pt idx="208">
                        <c:v>1.0959889901567517</c:v>
                      </c:pt>
                      <c:pt idx="209">
                        <c:v>1.0678873210227986</c:v>
                      </c:pt>
                      <c:pt idx="210">
                        <c:v>1.1101405098484329</c:v>
                      </c:pt>
                      <c:pt idx="211">
                        <c:v>1.162241304975393</c:v>
                      </c:pt>
                      <c:pt idx="212">
                        <c:v>1.178505709522814</c:v>
                      </c:pt>
                      <c:pt idx="213">
                        <c:v>1.1651401349090504</c:v>
                      </c:pt>
                      <c:pt idx="214">
                        <c:v>1.2032051230995868</c:v>
                      </c:pt>
                      <c:pt idx="215">
                        <c:v>1.2173401123976599</c:v>
                      </c:pt>
                      <c:pt idx="216">
                        <c:v>1.2591499861219833</c:v>
                      </c:pt>
                      <c:pt idx="217">
                        <c:v>1.2641677119636019</c:v>
                      </c:pt>
                      <c:pt idx="218">
                        <c:v>1.2755030536896663</c:v>
                      </c:pt>
                      <c:pt idx="219">
                        <c:v>1.2714170409423287</c:v>
                      </c:pt>
                      <c:pt idx="220">
                        <c:v>1.3038241262296923</c:v>
                      </c:pt>
                      <c:pt idx="221">
                        <c:v>1.287693467594192</c:v>
                      </c:pt>
                      <c:pt idx="222">
                        <c:v>1.2868308816004546</c:v>
                      </c:pt>
                      <c:pt idx="223">
                        <c:v>1.2772237173879755</c:v>
                      </c:pt>
                      <c:pt idx="224">
                        <c:v>1.2854152788023701</c:v>
                      </c:pt>
                      <c:pt idx="225">
                        <c:v>1.2835653774813058</c:v>
                      </c:pt>
                      <c:pt idx="226">
                        <c:v>1.2948300893437721</c:v>
                      </c:pt>
                      <c:pt idx="227">
                        <c:v>1.2944889621302205</c:v>
                      </c:pt>
                      <c:pt idx="228">
                        <c:v>1.3112913558514363</c:v>
                      </c:pt>
                      <c:pt idx="229">
                        <c:v>1.3209601333491823</c:v>
                      </c:pt>
                      <c:pt idx="230">
                        <c:v>1.3272882685750154</c:v>
                      </c:pt>
                      <c:pt idx="231">
                        <c:v>1.3407229702893224</c:v>
                      </c:pt>
                      <c:pt idx="232">
                        <c:v>1.3541907327908458</c:v>
                      </c:pt>
                      <c:pt idx="233">
                        <c:v>1.3649971019214477</c:v>
                      </c:pt>
                      <c:pt idx="234">
                        <c:v>1.3692288826851491</c:v>
                      </c:pt>
                      <c:pt idx="235">
                        <c:v>1.3800953623379624</c:v>
                      </c:pt>
                      <c:pt idx="236">
                        <c:v>1.3893283385496744</c:v>
                      </c:pt>
                      <c:pt idx="237">
                        <c:v>1.3933752794575747</c:v>
                      </c:pt>
                      <c:pt idx="238">
                        <c:v>1.3931603843406681</c:v>
                      </c:pt>
                      <c:pt idx="239">
                        <c:v>1.3958939103382433</c:v>
                      </c:pt>
                      <c:pt idx="240">
                        <c:v>1.4011235257706582</c:v>
                      </c:pt>
                      <c:pt idx="241">
                        <c:v>1.4135994646556893</c:v>
                      </c:pt>
                      <c:pt idx="242">
                        <c:v>1.4189613232369696</c:v>
                      </c:pt>
                      <c:pt idx="243">
                        <c:v>1.4244208614168439</c:v>
                      </c:pt>
                      <c:pt idx="244">
                        <c:v>1.4339468764243377</c:v>
                      </c:pt>
                      <c:pt idx="245">
                        <c:v>1.4421053770515155</c:v>
                      </c:pt>
                      <c:pt idx="246">
                        <c:v>1.4497935128423876</c:v>
                      </c:pt>
                      <c:pt idx="247">
                        <c:v>1.4584193727797616</c:v>
                      </c:pt>
                      <c:pt idx="248">
                        <c:v>1.462499374474878</c:v>
                      </c:pt>
                      <c:pt idx="249">
                        <c:v>1.4615526337500446</c:v>
                      </c:pt>
                      <c:pt idx="250">
                        <c:v>1.4630794410142205</c:v>
                      </c:pt>
                      <c:pt idx="251">
                        <c:v>1.466857387335224</c:v>
                      </c:pt>
                      <c:pt idx="252">
                        <c:v>1.4679048131847623</c:v>
                      </c:pt>
                      <c:pt idx="253">
                        <c:v>1.4675651887342662</c:v>
                      </c:pt>
                      <c:pt idx="254">
                        <c:v>1.465930182530109</c:v>
                      </c:pt>
                      <c:pt idx="255">
                        <c:v>1.461453451388395</c:v>
                      </c:pt>
                      <c:pt idx="256">
                        <c:v>1.4626751977523471</c:v>
                      </c:pt>
                      <c:pt idx="257">
                        <c:v>1.4601655834500102</c:v>
                      </c:pt>
                      <c:pt idx="258">
                        <c:v>1.4536165420550495</c:v>
                      </c:pt>
                      <c:pt idx="259">
                        <c:v>1.4471636774956274</c:v>
                      </c:pt>
                      <c:pt idx="260">
                        <c:v>1.4396423484038927</c:v>
                      </c:pt>
                      <c:pt idx="261">
                        <c:v>1.431543958298926</c:v>
                      </c:pt>
                      <c:pt idx="262">
                        <c:v>1.4243036458985314</c:v>
                      </c:pt>
                      <c:pt idx="263">
                        <c:v>1.4135273320290349</c:v>
                      </c:pt>
                      <c:pt idx="264">
                        <c:v>1.4058256713706654</c:v>
                      </c:pt>
                      <c:pt idx="265">
                        <c:v>1.3977077453459803</c:v>
                      </c:pt>
                      <c:pt idx="266">
                        <c:v>1.3859576410166552</c:v>
                      </c:pt>
                      <c:pt idx="267">
                        <c:v>1.3751948520146566</c:v>
                      </c:pt>
                      <c:pt idx="268">
                        <c:v>1.3630630458692876</c:v>
                      </c:pt>
                      <c:pt idx="269">
                        <c:v>1.3501047200435079</c:v>
                      </c:pt>
                      <c:pt idx="270">
                        <c:v>1.3365948801764362</c:v>
                      </c:pt>
                      <c:pt idx="271">
                        <c:v>1.3183272924763116</c:v>
                      </c:pt>
                      <c:pt idx="272">
                        <c:v>1.3003001468650335</c:v>
                      </c:pt>
                      <c:pt idx="273">
                        <c:v>1.2858059971967457</c:v>
                      </c:pt>
                      <c:pt idx="274">
                        <c:v>1.2699939243289673</c:v>
                      </c:pt>
                      <c:pt idx="275">
                        <c:v>1.2527437072172749</c:v>
                      </c:pt>
                      <c:pt idx="276">
                        <c:v>1.2368640100120085</c:v>
                      </c:pt>
                      <c:pt idx="277">
                        <c:v>1.2207108099306792</c:v>
                      </c:pt>
                      <c:pt idx="278">
                        <c:v>1.2059702071213236</c:v>
                      </c:pt>
                      <c:pt idx="279">
                        <c:v>1.1909410738053521</c:v>
                      </c:pt>
                      <c:pt idx="280">
                        <c:v>1.1752943048736559</c:v>
                      </c:pt>
                      <c:pt idx="281">
                        <c:v>1.1595949392350244</c:v>
                      </c:pt>
                      <c:pt idx="282">
                        <c:v>1.1463646132962371</c:v>
                      </c:pt>
                      <c:pt idx="283">
                        <c:v>1.1337353925795663</c:v>
                      </c:pt>
                      <c:pt idx="284">
                        <c:v>1.1219807799610753</c:v>
                      </c:pt>
                      <c:pt idx="285">
                        <c:v>1.1124923340299639</c:v>
                      </c:pt>
                      <c:pt idx="286">
                        <c:v>1.1039551371128524</c:v>
                      </c:pt>
                      <c:pt idx="287">
                        <c:v>1.0943299397437098</c:v>
                      </c:pt>
                      <c:pt idx="288">
                        <c:v>1.0888749098530013</c:v>
                      </c:pt>
                      <c:pt idx="289">
                        <c:v>1.084416211867951</c:v>
                      </c:pt>
                      <c:pt idx="290">
                        <c:v>1.0792632373513562</c:v>
                      </c:pt>
                      <c:pt idx="291">
                        <c:v>1.0768993910653821</c:v>
                      </c:pt>
                      <c:pt idx="292">
                        <c:v>1.0751727163148526</c:v>
                      </c:pt>
                      <c:pt idx="293">
                        <c:v>1.0734520526165434</c:v>
                      </c:pt>
                      <c:pt idx="294">
                        <c:v>1.0728990358121959</c:v>
                      </c:pt>
                      <c:pt idx="295">
                        <c:v>1.0703728911162507</c:v>
                      </c:pt>
                      <c:pt idx="296">
                        <c:v>1.0677145032714401</c:v>
                      </c:pt>
                      <c:pt idx="297">
                        <c:v>1.0668639393821449</c:v>
                      </c:pt>
                      <c:pt idx="298">
                        <c:v>1.063613462893549</c:v>
                      </c:pt>
                      <c:pt idx="299">
                        <c:v>1.0593426102904104</c:v>
                      </c:pt>
                      <c:pt idx="300">
                        <c:v>1.0555661667324625</c:v>
                      </c:pt>
                      <c:pt idx="301">
                        <c:v>1.0551333709725386</c:v>
                      </c:pt>
                      <c:pt idx="302">
                        <c:v>1.0502959766975553</c:v>
                      </c:pt>
                      <c:pt idx="303">
                        <c:v>1.0474256992619477</c:v>
                      </c:pt>
                      <c:pt idx="304">
                        <c:v>1.0431563494218645</c:v>
                      </c:pt>
                      <c:pt idx="305">
                        <c:v>1.0423779181592232</c:v>
                      </c:pt>
                      <c:pt idx="306">
                        <c:v>1.038278380544388</c:v>
                      </c:pt>
                      <c:pt idx="307">
                        <c:v>1.037720855450875</c:v>
                      </c:pt>
                      <c:pt idx="308">
                        <c:v>1.0315670407394557</c:v>
                      </c:pt>
                      <c:pt idx="309">
                        <c:v>1.0293790177309512</c:v>
                      </c:pt>
                      <c:pt idx="310">
                        <c:v>1.0230869488184449</c:v>
                      </c:pt>
                      <c:pt idx="311">
                        <c:v>1.0160600287719015</c:v>
                      </c:pt>
                      <c:pt idx="312">
                        <c:v>1.0075438705375639</c:v>
                      </c:pt>
                      <c:pt idx="313">
                        <c:v>1.0031137250505642</c:v>
                      </c:pt>
                      <c:pt idx="314">
                        <c:v>0.9961559321045641</c:v>
                      </c:pt>
                      <c:pt idx="315">
                        <c:v>0.99213604093165897</c:v>
                      </c:pt>
                      <c:pt idx="316">
                        <c:v>0.98420445752582986</c:v>
                      </c:pt>
                      <c:pt idx="317">
                        <c:v>0.97726169221038273</c:v>
                      </c:pt>
                      <c:pt idx="318">
                        <c:v>0.97244683938122845</c:v>
                      </c:pt>
                      <c:pt idx="319">
                        <c:v>0.96580763220294985</c:v>
                      </c:pt>
                      <c:pt idx="320">
                        <c:v>0.95783998248379398</c:v>
                      </c:pt>
                      <c:pt idx="321">
                        <c:v>0.95358415751120795</c:v>
                      </c:pt>
                      <c:pt idx="322">
                        <c:v>0.94520475071490206</c:v>
                      </c:pt>
                      <c:pt idx="323">
                        <c:v>0.94037336749213951</c:v>
                      </c:pt>
                      <c:pt idx="324">
                        <c:v>0.9404905830104523</c:v>
                      </c:pt>
                      <c:pt idx="325">
                        <c:v>0.93447953078928581</c:v>
                      </c:pt>
                      <c:pt idx="326">
                        <c:v>0.9320751099008191</c:v>
                      </c:pt>
                      <c:pt idx="327">
                        <c:v>0.930461142379436</c:v>
                      </c:pt>
                      <c:pt idx="328">
                        <c:v>0.92909963905134185</c:v>
                      </c:pt>
                      <c:pt idx="329">
                        <c:v>0.92791395900071671</c:v>
                      </c:pt>
                      <c:pt idx="330">
                        <c:v>0.9349468900994814</c:v>
                      </c:pt>
                      <c:pt idx="331">
                        <c:v>0.935382691385516</c:v>
                      </c:pt>
                      <c:pt idx="332">
                        <c:v>0.93694706772607461</c:v>
                      </c:pt>
                      <c:pt idx="333">
                        <c:v>0.93844081420303449</c:v>
                      </c:pt>
                      <c:pt idx="334">
                        <c:v>0.93978428437446493</c:v>
                      </c:pt>
                      <c:pt idx="335">
                        <c:v>0.93702070311578378</c:v>
                      </c:pt>
                      <c:pt idx="336">
                        <c:v>0.94081217430428477</c:v>
                      </c:pt>
                      <c:pt idx="337">
                        <c:v>0.93663749853668443</c:v>
                      </c:pt>
                      <c:pt idx="338">
                        <c:v>0.93777659293259552</c:v>
                      </c:pt>
                      <c:pt idx="339">
                        <c:v>0.94272068338450499</c:v>
                      </c:pt>
                      <c:pt idx="340">
                        <c:v>0.94592607698144193</c:v>
                      </c:pt>
                      <c:pt idx="341">
                        <c:v>0.94773239817390231</c:v>
                      </c:pt>
                      <c:pt idx="342">
                        <c:v>0.95211595800618798</c:v>
                      </c:pt>
                      <c:pt idx="343">
                        <c:v>0.95286433400772341</c:v>
                      </c:pt>
                      <c:pt idx="344">
                        <c:v>0.95383662170449712</c:v>
                      </c:pt>
                      <c:pt idx="345">
                        <c:v>0.95264192507554013</c:v>
                      </c:pt>
                      <c:pt idx="346">
                        <c:v>0.95284179256189383</c:v>
                      </c:pt>
                      <c:pt idx="347">
                        <c:v>0.95148179199685501</c:v>
                      </c:pt>
                      <c:pt idx="348">
                        <c:v>0.95246159350890502</c:v>
                      </c:pt>
                      <c:pt idx="349">
                        <c:v>0.95126389135383771</c:v>
                      </c:pt>
                      <c:pt idx="350">
                        <c:v>0.95099940505610636</c:v>
                      </c:pt>
                      <c:pt idx="351">
                        <c:v>0.95479237900766256</c:v>
                      </c:pt>
                      <c:pt idx="352">
                        <c:v>0.95340983699679416</c:v>
                      </c:pt>
                      <c:pt idx="353">
                        <c:v>0.95167715119404317</c:v>
                      </c:pt>
                      <c:pt idx="354">
                        <c:v>0.95430247825163761</c:v>
                      </c:pt>
                      <c:pt idx="355">
                        <c:v>0.95627710890629036</c:v>
                      </c:pt>
                      <c:pt idx="356">
                        <c:v>0.95517858911287234</c:v>
                      </c:pt>
                      <c:pt idx="357">
                        <c:v>0.95669637979871669</c:v>
                      </c:pt>
                      <c:pt idx="358">
                        <c:v>0.9539658593272522</c:v>
                      </c:pt>
                      <c:pt idx="359">
                        <c:v>0.95058764797895667</c:v>
                      </c:pt>
                      <c:pt idx="360">
                        <c:v>0.9501353162993138</c:v>
                      </c:pt>
                      <c:pt idx="361">
                        <c:v>0.94533849662682312</c:v>
                      </c:pt>
                      <c:pt idx="362">
                        <c:v>0.94109168823256872</c:v>
                      </c:pt>
                      <c:pt idx="363">
                        <c:v>0.94239758932761708</c:v>
                      </c:pt>
                      <c:pt idx="364">
                        <c:v>0.93937853834953622</c:v>
                      </c:pt>
                      <c:pt idx="365">
                        <c:v>0.93673367537222318</c:v>
                      </c:pt>
                      <c:pt idx="366">
                        <c:v>0.94023962158021845</c:v>
                      </c:pt>
                      <c:pt idx="367">
                        <c:v>0.94272519167367097</c:v>
                      </c:pt>
                      <c:pt idx="368">
                        <c:v>0.94663087285437353</c:v>
                      </c:pt>
                      <c:pt idx="369">
                        <c:v>0.95161253238266541</c:v>
                      </c:pt>
                      <c:pt idx="370">
                        <c:v>0.94929677451446115</c:v>
                      </c:pt>
                      <c:pt idx="371">
                        <c:v>0.94980771395326002</c:v>
                      </c:pt>
                      <c:pt idx="372">
                        <c:v>0.95531083226173807</c:v>
                      </c:pt>
                      <c:pt idx="373">
                        <c:v>0.95846813744090564</c:v>
                      </c:pt>
                      <c:pt idx="374">
                        <c:v>0.95718928608085274</c:v>
                      </c:pt>
                      <c:pt idx="375">
                        <c:v>0.9570690650364293</c:v>
                      </c:pt>
                      <c:pt idx="376">
                        <c:v>0.9558533297246985</c:v>
                      </c:pt>
                      <c:pt idx="377">
                        <c:v>0.95914137528967647</c:v>
                      </c:pt>
                      <c:pt idx="378">
                        <c:v>0.96272095688738091</c:v>
                      </c:pt>
                      <c:pt idx="379">
                        <c:v>0.96113554186404815</c:v>
                      </c:pt>
                      <c:pt idx="380">
                        <c:v>0.96173965261227568</c:v>
                      </c:pt>
                      <c:pt idx="381">
                        <c:v>0.96531021763164859</c:v>
                      </c:pt>
                      <c:pt idx="382">
                        <c:v>0.9693721861701019</c:v>
                      </c:pt>
                      <c:pt idx="383">
                        <c:v>0.97246186701178139</c:v>
                      </c:pt>
                      <c:pt idx="384">
                        <c:v>0.97270531462673859</c:v>
                      </c:pt>
                      <c:pt idx="385">
                        <c:v>0.97393156927985636</c:v>
                      </c:pt>
                      <c:pt idx="386">
                        <c:v>0.97474456409276911</c:v>
                      </c:pt>
                      <c:pt idx="387">
                        <c:v>0.97676878592824712</c:v>
                      </c:pt>
                      <c:pt idx="388">
                        <c:v>0.97767495205058774</c:v>
                      </c:pt>
                      <c:pt idx="389">
                        <c:v>0.9786111734340347</c:v>
                      </c:pt>
                      <c:pt idx="390">
                        <c:v>0.98016953872237178</c:v>
                      </c:pt>
                      <c:pt idx="391">
                        <c:v>0.97951132850415434</c:v>
                      </c:pt>
                      <c:pt idx="392">
                        <c:v>0.97856308501626521</c:v>
                      </c:pt>
                      <c:pt idx="393">
                        <c:v>0.9805497377753607</c:v>
                      </c:pt>
                      <c:pt idx="394">
                        <c:v>0.9797142015166187</c:v>
                      </c:pt>
                      <c:pt idx="395">
                        <c:v>0.98065943947839684</c:v>
                      </c:pt>
                      <c:pt idx="396">
                        <c:v>0.98021462161403061</c:v>
                      </c:pt>
                      <c:pt idx="397">
                        <c:v>0.97916869852754762</c:v>
                      </c:pt>
                      <c:pt idx="398">
                        <c:v>0.98081873236225769</c:v>
                      </c:pt>
                      <c:pt idx="399">
                        <c:v>0.98138076574493704</c:v>
                      </c:pt>
                      <c:pt idx="400">
                        <c:v>0.98125453364829229</c:v>
                      </c:pt>
                      <c:pt idx="401">
                        <c:v>0.9810787103708235</c:v>
                      </c:pt>
                      <c:pt idx="402">
                        <c:v>0.98007486464988869</c:v>
                      </c:pt>
                      <c:pt idx="403">
                        <c:v>0.97768396862891982</c:v>
                      </c:pt>
                      <c:pt idx="404">
                        <c:v>0.97610907294697391</c:v>
                      </c:pt>
                      <c:pt idx="405">
                        <c:v>0.97462434304834611</c:v>
                      </c:pt>
                      <c:pt idx="406">
                        <c:v>0.97366858574518023</c:v>
                      </c:pt>
                      <c:pt idx="407">
                        <c:v>0.97194341375770554</c:v>
                      </c:pt>
                      <c:pt idx="408">
                        <c:v>0.9681850033564211</c:v>
                      </c:pt>
                      <c:pt idx="409">
                        <c:v>0.96352944341112767</c:v>
                      </c:pt>
                      <c:pt idx="410">
                        <c:v>0.96066667979079745</c:v>
                      </c:pt>
                      <c:pt idx="411">
                        <c:v>0.95684665610424602</c:v>
                      </c:pt>
                      <c:pt idx="412">
                        <c:v>0.95048095180203085</c:v>
                      </c:pt>
                      <c:pt idx="413">
                        <c:v>0.94484108205552153</c:v>
                      </c:pt>
                      <c:pt idx="414">
                        <c:v>0.93891418456545117</c:v>
                      </c:pt>
                      <c:pt idx="415">
                        <c:v>0.93540974112051134</c:v>
                      </c:pt>
                      <c:pt idx="416">
                        <c:v>0.93253194986962773</c:v>
                      </c:pt>
                      <c:pt idx="417">
                        <c:v>0.92753826823689378</c:v>
                      </c:pt>
                      <c:pt idx="418">
                        <c:v>0.92201561400869703</c:v>
                      </c:pt>
                      <c:pt idx="419">
                        <c:v>0.9180949051974413</c:v>
                      </c:pt>
                      <c:pt idx="420">
                        <c:v>0.91366776523655213</c:v>
                      </c:pt>
                      <c:pt idx="421">
                        <c:v>0.90643947494059951</c:v>
                      </c:pt>
                      <c:pt idx="422">
                        <c:v>0.90049304153081067</c:v>
                      </c:pt>
                      <c:pt idx="423">
                        <c:v>0.89332937004623558</c:v>
                      </c:pt>
                      <c:pt idx="424">
                        <c:v>0.88518589704961037</c:v>
                      </c:pt>
                      <c:pt idx="425">
                        <c:v>0.87794257912310469</c:v>
                      </c:pt>
                      <c:pt idx="426">
                        <c:v>0.87055048765412535</c:v>
                      </c:pt>
                      <c:pt idx="427">
                        <c:v>0.86132051696852419</c:v>
                      </c:pt>
                      <c:pt idx="428">
                        <c:v>0.85422446982143729</c:v>
                      </c:pt>
                      <c:pt idx="429">
                        <c:v>0.8459141901256747</c:v>
                      </c:pt>
                      <c:pt idx="430">
                        <c:v>0.83769557897628477</c:v>
                      </c:pt>
                      <c:pt idx="431">
                        <c:v>0.82961221650187111</c:v>
                      </c:pt>
                      <c:pt idx="432">
                        <c:v>0.82114114115919234</c:v>
                      </c:pt>
                      <c:pt idx="433">
                        <c:v>0.81242060714933517</c:v>
                      </c:pt>
                      <c:pt idx="434">
                        <c:v>0.80492933331870653</c:v>
                      </c:pt>
                      <c:pt idx="435">
                        <c:v>0.79771005960108554</c:v>
                      </c:pt>
                      <c:pt idx="436">
                        <c:v>0.78846806681104209</c:v>
                      </c:pt>
                      <c:pt idx="437">
                        <c:v>0.7801698092197219</c:v>
                      </c:pt>
                      <c:pt idx="438">
                        <c:v>0.77166417032677126</c:v>
                      </c:pt>
                      <c:pt idx="439">
                        <c:v>0.76382275270425981</c:v>
                      </c:pt>
                      <c:pt idx="440">
                        <c:v>0.75555455037404529</c:v>
                      </c:pt>
                      <c:pt idx="441">
                        <c:v>0.74741258014047529</c:v>
                      </c:pt>
                      <c:pt idx="442">
                        <c:v>0.73824572550319645</c:v>
                      </c:pt>
                      <c:pt idx="443">
                        <c:v>0.72876479338736178</c:v>
                      </c:pt>
                      <c:pt idx="444">
                        <c:v>0.72017575114484256</c:v>
                      </c:pt>
                      <c:pt idx="445">
                        <c:v>0.71159377188868322</c:v>
                      </c:pt>
                      <c:pt idx="446">
                        <c:v>0.70250911839052865</c:v>
                      </c:pt>
                      <c:pt idx="447">
                        <c:v>0.69408282538689758</c:v>
                      </c:pt>
                      <c:pt idx="448">
                        <c:v>0.68517670013971177</c:v>
                      </c:pt>
                      <c:pt idx="449">
                        <c:v>0.67655880484653108</c:v>
                      </c:pt>
                      <c:pt idx="450">
                        <c:v>0.67038861001780925</c:v>
                      </c:pt>
                      <c:pt idx="451">
                        <c:v>0.66136061068683927</c:v>
                      </c:pt>
                      <c:pt idx="452">
                        <c:v>0.65358065607328919</c:v>
                      </c:pt>
                      <c:pt idx="453">
                        <c:v>0.64622418008872018</c:v>
                      </c:pt>
                      <c:pt idx="454">
                        <c:v>0.63869924436565295</c:v>
                      </c:pt>
                      <c:pt idx="455">
                        <c:v>0.63115657603853326</c:v>
                      </c:pt>
                      <c:pt idx="456">
                        <c:v>0.62313512740199772</c:v>
                      </c:pt>
                      <c:pt idx="457">
                        <c:v>0.61402582858973653</c:v>
                      </c:pt>
                      <c:pt idx="458">
                        <c:v>0.60682308526572382</c:v>
                      </c:pt>
                      <c:pt idx="459">
                        <c:v>0.59907949751811163</c:v>
                      </c:pt>
                      <c:pt idx="460">
                        <c:v>0.59073991394277081</c:v>
                      </c:pt>
                      <c:pt idx="461">
                        <c:v>0.58338013187948023</c:v>
                      </c:pt>
                      <c:pt idx="462">
                        <c:v>0.57630136650752906</c:v>
                      </c:pt>
                      <c:pt idx="463">
                        <c:v>0.5694940001433636</c:v>
                      </c:pt>
                      <c:pt idx="464">
                        <c:v>0.56315234005003312</c:v>
                      </c:pt>
                      <c:pt idx="465">
                        <c:v>0.55615201890956822</c:v>
                      </c:pt>
                      <c:pt idx="466">
                        <c:v>0.55037464634349942</c:v>
                      </c:pt>
                      <c:pt idx="467">
                        <c:v>0.54395288897932181</c:v>
                      </c:pt>
                      <c:pt idx="468">
                        <c:v>0.53650564610621332</c:v>
                      </c:pt>
                      <c:pt idx="469">
                        <c:v>0.5293476851212483</c:v>
                      </c:pt>
                      <c:pt idx="470">
                        <c:v>0.52383555023443862</c:v>
                      </c:pt>
                      <c:pt idx="471">
                        <c:v>0.51762823715825101</c:v>
                      </c:pt>
                      <c:pt idx="472">
                        <c:v>0.51193682263894513</c:v>
                      </c:pt>
                      <c:pt idx="473">
                        <c:v>0.50738780859427202</c:v>
                      </c:pt>
                      <c:pt idx="474">
                        <c:v>0.50225842745764515</c:v>
                      </c:pt>
                      <c:pt idx="475">
                        <c:v>0.49824830424459943</c:v>
                      </c:pt>
                      <c:pt idx="476">
                        <c:v>0.49414876662976387</c:v>
                      </c:pt>
                      <c:pt idx="477">
                        <c:v>0.48889991583024123</c:v>
                      </c:pt>
                      <c:pt idx="478">
                        <c:v>0.48480368429412746</c:v>
                      </c:pt>
                      <c:pt idx="479">
                        <c:v>0.48010123814150901</c:v>
                      </c:pt>
                      <c:pt idx="480">
                        <c:v>0.47367497248816531</c:v>
                      </c:pt>
                      <c:pt idx="481">
                        <c:v>0.46979153220068082</c:v>
                      </c:pt>
                      <c:pt idx="482">
                        <c:v>0.46516572696388214</c:v>
                      </c:pt>
                      <c:pt idx="483">
                        <c:v>0.46008563645546896</c:v>
                      </c:pt>
                      <c:pt idx="484">
                        <c:v>0.4558026114715823</c:v>
                      </c:pt>
                      <c:pt idx="485">
                        <c:v>0.45102337412683846</c:v>
                      </c:pt>
                      <c:pt idx="486">
                        <c:v>0.44713722886585416</c:v>
                      </c:pt>
                      <c:pt idx="487">
                        <c:v>0.44352323399418342</c:v>
                      </c:pt>
                      <c:pt idx="488">
                        <c:v>0.43894671938559826</c:v>
                      </c:pt>
                      <c:pt idx="489">
                        <c:v>0.43435457604123817</c:v>
                      </c:pt>
                      <c:pt idx="490">
                        <c:v>0.43136512949534656</c:v>
                      </c:pt>
                      <c:pt idx="491">
                        <c:v>0.42816229059560368</c:v>
                      </c:pt>
                      <c:pt idx="492">
                        <c:v>0.42567055917362462</c:v>
                      </c:pt>
                      <c:pt idx="493">
                        <c:v>0.42246516557668762</c:v>
                      </c:pt>
                      <c:pt idx="494">
                        <c:v>0.41942733006041566</c:v>
                      </c:pt>
                      <c:pt idx="495">
                        <c:v>0.41695062626898949</c:v>
                      </c:pt>
                      <c:pt idx="496">
                        <c:v>0.41535003333879833</c:v>
                      </c:pt>
                      <c:pt idx="497">
                        <c:v>0.41268307974457236</c:v>
                      </c:pt>
                      <c:pt idx="498">
                        <c:v>0.40944357342628024</c:v>
                      </c:pt>
                      <c:pt idx="499">
                        <c:v>0.40684800107718055</c:v>
                      </c:pt>
                      <c:pt idx="500">
                        <c:v>0.4042001325737567</c:v>
                      </c:pt>
                      <c:pt idx="501">
                        <c:v>0.4024336346022615</c:v>
                      </c:pt>
                      <c:pt idx="502">
                        <c:v>0.3991834586662768</c:v>
                      </c:pt>
                      <c:pt idx="503">
                        <c:v>0.3973855529469259</c:v>
                      </c:pt>
                      <c:pt idx="504">
                        <c:v>0.39496400055962894</c:v>
                      </c:pt>
                      <c:pt idx="505">
                        <c:v>0.39346920214853048</c:v>
                      </c:pt>
                      <c:pt idx="506">
                        <c:v>0.39097957459482879</c:v>
                      </c:pt>
                      <c:pt idx="507">
                        <c:v>0.38984844484311076</c:v>
                      </c:pt>
                      <c:pt idx="508">
                        <c:v>0.38796127499827554</c:v>
                      </c:pt>
                      <c:pt idx="509">
                        <c:v>0.3869965011167783</c:v>
                      </c:pt>
                      <c:pt idx="510">
                        <c:v>0.38467773772246344</c:v>
                      </c:pt>
                      <c:pt idx="511">
                        <c:v>0.38270476010717119</c:v>
                      </c:pt>
                      <c:pt idx="512">
                        <c:v>0.38072351729507459</c:v>
                      </c:pt>
                      <c:pt idx="513">
                        <c:v>0.37880433859716162</c:v>
                      </c:pt>
                      <c:pt idx="514">
                        <c:v>0.37659061834041158</c:v>
                      </c:pt>
                      <c:pt idx="515">
                        <c:v>0.37443159865887415</c:v>
                      </c:pt>
                      <c:pt idx="516">
                        <c:v>0.37320008433506274</c:v>
                      </c:pt>
                      <c:pt idx="517">
                        <c:v>0.37169626934563227</c:v>
                      </c:pt>
                      <c:pt idx="518">
                        <c:v>0.37145567698048015</c:v>
                      </c:pt>
                      <c:pt idx="519">
                        <c:v>0.37071556617574902</c:v>
                      </c:pt>
                      <c:pt idx="520">
                        <c:v>0.36996117912199261</c:v>
                      </c:pt>
                      <c:pt idx="521">
                        <c:v>0.3696461999856035</c:v>
                      </c:pt>
                      <c:pt idx="522">
                        <c:v>0.36916486497899353</c:v>
                      </c:pt>
                      <c:pt idx="523">
                        <c:v>0.36745096371443364</c:v>
                      </c:pt>
                      <c:pt idx="524">
                        <c:v>0.36699622761390233</c:v>
                      </c:pt>
                      <c:pt idx="525">
                        <c:v>0.36460382882987807</c:v>
                      </c:pt>
                      <c:pt idx="526">
                        <c:v>0.36299016186110589</c:v>
                      </c:pt>
                      <c:pt idx="527">
                        <c:v>0.36154270048624909</c:v>
                      </c:pt>
                      <c:pt idx="528">
                        <c:v>0.35955108860907098</c:v>
                      </c:pt>
                      <c:pt idx="529">
                        <c:v>0.35911303317845361</c:v>
                      </c:pt>
                      <c:pt idx="530">
                        <c:v>0.35768074971045516</c:v>
                      </c:pt>
                      <c:pt idx="531">
                        <c:v>0.35594550921050983</c:v>
                      </c:pt>
                      <c:pt idx="532">
                        <c:v>0.35471384461039296</c:v>
                      </c:pt>
                      <c:pt idx="533">
                        <c:v>0.35330545507497357</c:v>
                      </c:pt>
                      <c:pt idx="534">
                        <c:v>0.35211361369582184</c:v>
                      </c:pt>
                      <c:pt idx="535">
                        <c:v>0.35083371040163003</c:v>
                      </c:pt>
                      <c:pt idx="536">
                        <c:v>0.34821995461956129</c:v>
                      </c:pt>
                      <c:pt idx="537">
                        <c:v>0.34699129554555486</c:v>
                      </c:pt>
                      <c:pt idx="538">
                        <c:v>0.34564271597973611</c:v>
                      </c:pt>
                      <c:pt idx="539">
                        <c:v>0.34562588503351693</c:v>
                      </c:pt>
                      <c:pt idx="540">
                        <c:v>0.34441060055070266</c:v>
                      </c:pt>
                      <c:pt idx="541">
                        <c:v>0.34347482999617251</c:v>
                      </c:pt>
                      <c:pt idx="542">
                        <c:v>0.34274268383563439</c:v>
                      </c:pt>
                      <c:pt idx="543">
                        <c:v>0.34187483817120357</c:v>
                      </c:pt>
                      <c:pt idx="544">
                        <c:v>0.34071034707965814</c:v>
                      </c:pt>
                      <c:pt idx="545">
                        <c:v>0.33979982294445693</c:v>
                      </c:pt>
                      <c:pt idx="546">
                        <c:v>0.33813521230811028</c:v>
                      </c:pt>
                      <c:pt idx="547">
                        <c:v>0.3379944034098295</c:v>
                      </c:pt>
                      <c:pt idx="548">
                        <c:v>0.33712490470603768</c:v>
                      </c:pt>
                      <c:pt idx="549">
                        <c:v>0.33572027207825667</c:v>
                      </c:pt>
                      <c:pt idx="550">
                        <c:v>0.33460552244384145</c:v>
                      </c:pt>
                      <c:pt idx="551">
                        <c:v>0.334299259333173</c:v>
                      </c:pt>
                      <c:pt idx="552">
                        <c:v>0.33263780449924268</c:v>
                      </c:pt>
                      <c:pt idx="553">
                        <c:v>0.33155882062554309</c:v>
                      </c:pt>
                      <c:pt idx="554">
                        <c:v>0.32954421647361931</c:v>
                      </c:pt>
                      <c:pt idx="555">
                        <c:v>0.32797773626478327</c:v>
                      </c:pt>
                      <c:pt idx="556">
                        <c:v>0.32686178441992381</c:v>
                      </c:pt>
                      <c:pt idx="557">
                        <c:v>0.32584471438410245</c:v>
                      </c:pt>
                      <c:pt idx="558">
                        <c:v>0.3247612222212371</c:v>
                      </c:pt>
                      <c:pt idx="559">
                        <c:v>0.32415470705212135</c:v>
                      </c:pt>
                      <c:pt idx="560">
                        <c:v>0.32305829112698065</c:v>
                      </c:pt>
                      <c:pt idx="561">
                        <c:v>0.32197284537214343</c:v>
                      </c:pt>
                      <c:pt idx="562">
                        <c:v>0.32132154786398021</c:v>
                      </c:pt>
                      <c:pt idx="563">
                        <c:v>0.32045234971279951</c:v>
                      </c:pt>
                      <c:pt idx="564">
                        <c:v>0.31919543869335365</c:v>
                      </c:pt>
                      <c:pt idx="565">
                        <c:v>0.31788037074366798</c:v>
                      </c:pt>
                      <c:pt idx="566">
                        <c:v>0.31707203449622645</c:v>
                      </c:pt>
                      <c:pt idx="567">
                        <c:v>0.31618134683335508</c:v>
                      </c:pt>
                      <c:pt idx="568">
                        <c:v>0.31599590587233212</c:v>
                      </c:pt>
                      <c:pt idx="569">
                        <c:v>0.31567341292066653</c:v>
                      </c:pt>
                      <c:pt idx="570">
                        <c:v>0.31446398921376795</c:v>
                      </c:pt>
                      <c:pt idx="571">
                        <c:v>0.31397979895735295</c:v>
                      </c:pt>
                      <c:pt idx="572">
                        <c:v>0.31407206860894787</c:v>
                      </c:pt>
                      <c:pt idx="573">
                        <c:v>0.3133205368049965</c:v>
                      </c:pt>
                      <c:pt idx="574">
                        <c:v>0.31222427115616125</c:v>
                      </c:pt>
                      <c:pt idx="575">
                        <c:v>0.31074750590172623</c:v>
                      </c:pt>
                      <c:pt idx="576">
                        <c:v>0.30821399766681018</c:v>
                      </c:pt>
                      <c:pt idx="577">
                        <c:v>0.30704740270698716</c:v>
                      </c:pt>
                      <c:pt idx="578">
                        <c:v>0.30622929849968655</c:v>
                      </c:pt>
                      <c:pt idx="579">
                        <c:v>0.30474231445647548</c:v>
                      </c:pt>
                      <c:pt idx="580">
                        <c:v>0.30390512515837254</c:v>
                      </c:pt>
                      <c:pt idx="581">
                        <c:v>0.30258900527454807</c:v>
                      </c:pt>
                      <c:pt idx="582">
                        <c:v>0.30237816761789071</c:v>
                      </c:pt>
                      <c:pt idx="583">
                        <c:v>0.30180471323599151</c:v>
                      </c:pt>
                      <c:pt idx="584">
                        <c:v>0.30137462244956692</c:v>
                      </c:pt>
                      <c:pt idx="585">
                        <c:v>0.3005401381249635</c:v>
                      </c:pt>
                      <c:pt idx="586">
                        <c:v>0.29974682950807513</c:v>
                      </c:pt>
                      <c:pt idx="587">
                        <c:v>0.29883044459695829</c:v>
                      </c:pt>
                      <c:pt idx="588">
                        <c:v>0.29869684896134285</c:v>
                      </c:pt>
                      <c:pt idx="589">
                        <c:v>0.29726186051984488</c:v>
                      </c:pt>
                      <c:pt idx="590">
                        <c:v>0.29699136316989233</c:v>
                      </c:pt>
                      <c:pt idx="591">
                        <c:v>0.29644646128604363</c:v>
                      </c:pt>
                      <c:pt idx="592">
                        <c:v>0.29560596590921911</c:v>
                      </c:pt>
                      <c:pt idx="593">
                        <c:v>0.29481896889716275</c:v>
                      </c:pt>
                      <c:pt idx="594">
                        <c:v>0.29410711003787121</c:v>
                      </c:pt>
                      <c:pt idx="595">
                        <c:v>0.29407765588198737</c:v>
                      </c:pt>
                      <c:pt idx="596">
                        <c:v>0.29440916541198475</c:v>
                      </c:pt>
                      <c:pt idx="597">
                        <c:v>0.29391746134029334</c:v>
                      </c:pt>
                      <c:pt idx="598">
                        <c:v>0.29353636062947136</c:v>
                      </c:pt>
                      <c:pt idx="599">
                        <c:v>0.29332792739370245</c:v>
                      </c:pt>
                      <c:pt idx="600">
                        <c:v>0.29316863450984154</c:v>
                      </c:pt>
                      <c:pt idx="601">
                        <c:v>0.29337811967974925</c:v>
                      </c:pt>
                      <c:pt idx="602">
                        <c:v>0.29353019930094476</c:v>
                      </c:pt>
                      <c:pt idx="603">
                        <c:v>0.29299115819301158</c:v>
                      </c:pt>
                      <c:pt idx="604">
                        <c:v>0.29374013529976906</c:v>
                      </c:pt>
                      <c:pt idx="605">
                        <c:v>0.29464059092249967</c:v>
                      </c:pt>
                      <c:pt idx="606">
                        <c:v>0.29503401429037501</c:v>
                      </c:pt>
                      <c:pt idx="607">
                        <c:v>0.29529399229894043</c:v>
                      </c:pt>
                      <c:pt idx="608">
                        <c:v>0.2949665402291925</c:v>
                      </c:pt>
                      <c:pt idx="609">
                        <c:v>0.29482858658071676</c:v>
                      </c:pt>
                      <c:pt idx="610">
                        <c:v>0.29583333395948452</c:v>
                      </c:pt>
                      <c:pt idx="611">
                        <c:v>0.29554810953159039</c:v>
                      </c:pt>
                      <c:pt idx="612">
                        <c:v>0.29514672151952198</c:v>
                      </c:pt>
                      <c:pt idx="613">
                        <c:v>0.29514777345366056</c:v>
                      </c:pt>
                      <c:pt idx="614">
                        <c:v>0.29581319693454378</c:v>
                      </c:pt>
                      <c:pt idx="615">
                        <c:v>0.29699406814339185</c:v>
                      </c:pt>
                      <c:pt idx="616">
                        <c:v>0.2971102317275659</c:v>
                      </c:pt>
                      <c:pt idx="617">
                        <c:v>0.2965642779095784</c:v>
                      </c:pt>
                      <c:pt idx="618">
                        <c:v>0.29761260541694989</c:v>
                      </c:pt>
                      <c:pt idx="619">
                        <c:v>0.29876492412774741</c:v>
                      </c:pt>
                      <c:pt idx="620">
                        <c:v>0.29979657096520518</c:v>
                      </c:pt>
                      <c:pt idx="621">
                        <c:v>0.30104446540631941</c:v>
                      </c:pt>
                      <c:pt idx="622">
                        <c:v>0.30214223381820982</c:v>
                      </c:pt>
                      <c:pt idx="623">
                        <c:v>0.30334564647288748</c:v>
                      </c:pt>
                      <c:pt idx="624">
                        <c:v>0.30498486041359951</c:v>
                      </c:pt>
                      <c:pt idx="625">
                        <c:v>0.30595399230795711</c:v>
                      </c:pt>
                      <c:pt idx="626">
                        <c:v>0.30696625350200157</c:v>
                      </c:pt>
                      <c:pt idx="627">
                        <c:v>0.30762145819410858</c:v>
                      </c:pt>
                      <c:pt idx="628">
                        <c:v>0.30832535240920728</c:v>
                      </c:pt>
                      <c:pt idx="629">
                        <c:v>0.30904743005727481</c:v>
                      </c:pt>
                      <c:pt idx="630">
                        <c:v>0.30998019508569424</c:v>
                      </c:pt>
                      <c:pt idx="631">
                        <c:v>0.3116242178681834</c:v>
                      </c:pt>
                      <c:pt idx="632">
                        <c:v>0.31243811433892932</c:v>
                      </c:pt>
                      <c:pt idx="633">
                        <c:v>0.31302960187749213</c:v>
                      </c:pt>
                      <c:pt idx="634">
                        <c:v>0.3141602808002934</c:v>
                      </c:pt>
                      <c:pt idx="635">
                        <c:v>0.31492774189263084</c:v>
                      </c:pt>
                      <c:pt idx="636">
                        <c:v>0.31596720309797616</c:v>
                      </c:pt>
                      <c:pt idx="637">
                        <c:v>0.31749235732279152</c:v>
                      </c:pt>
                      <c:pt idx="638">
                        <c:v>0.31803305147008554</c:v>
                      </c:pt>
                      <c:pt idx="639">
                        <c:v>0.31886197557138435</c:v>
                      </c:pt>
                      <c:pt idx="640">
                        <c:v>0.32021761812356281</c:v>
                      </c:pt>
                      <c:pt idx="641">
                        <c:v>0.32214551284719645</c:v>
                      </c:pt>
                      <c:pt idx="642">
                        <c:v>0.3235032592676525</c:v>
                      </c:pt>
                      <c:pt idx="643">
                        <c:v>0.32441708948157522</c:v>
                      </c:pt>
                      <c:pt idx="644">
                        <c:v>0.32525578154273355</c:v>
                      </c:pt>
                      <c:pt idx="645">
                        <c:v>0.32633025712726704</c:v>
                      </c:pt>
                      <c:pt idx="646">
                        <c:v>0.32797217604147866</c:v>
                      </c:pt>
                      <c:pt idx="647">
                        <c:v>0.32923855446817291</c:v>
                      </c:pt>
                      <c:pt idx="648">
                        <c:v>0.33003471833486653</c:v>
                      </c:pt>
                      <c:pt idx="649">
                        <c:v>0.33125195640965266</c:v>
                      </c:pt>
                      <c:pt idx="650">
                        <c:v>0.33224708610486664</c:v>
                      </c:pt>
                      <c:pt idx="651">
                        <c:v>0.33270407634998095</c:v>
                      </c:pt>
                      <c:pt idx="652">
                        <c:v>0.33366749774472831</c:v>
                      </c:pt>
                      <c:pt idx="653">
                        <c:v>0.33384302046958636</c:v>
                      </c:pt>
                      <c:pt idx="654">
                        <c:v>0.3345451113690186</c:v>
                      </c:pt>
                      <c:pt idx="655">
                        <c:v>0.33464895229613922</c:v>
                      </c:pt>
                      <c:pt idx="656">
                        <c:v>0.33479682418078011</c:v>
                      </c:pt>
                      <c:pt idx="657">
                        <c:v>0.33568525769906843</c:v>
                      </c:pt>
                      <c:pt idx="658">
                        <c:v>0.33727683405092779</c:v>
                      </c:pt>
                      <c:pt idx="659">
                        <c:v>0.33796014041216876</c:v>
                      </c:pt>
                      <c:pt idx="660">
                        <c:v>0.33916806135601224</c:v>
                      </c:pt>
                      <c:pt idx="661">
                        <c:v>0.33998135672153612</c:v>
                      </c:pt>
                      <c:pt idx="662">
                        <c:v>0.34144594959522323</c:v>
                      </c:pt>
                      <c:pt idx="663">
                        <c:v>0.34304909722260829</c:v>
                      </c:pt>
                      <c:pt idx="664">
                        <c:v>0.34358543335704195</c:v>
                      </c:pt>
                      <c:pt idx="665">
                        <c:v>0.34435169223893514</c:v>
                      </c:pt>
                      <c:pt idx="666">
                        <c:v>0.34518241965590041</c:v>
                      </c:pt>
                      <c:pt idx="667">
                        <c:v>0.34618235819289134</c:v>
                      </c:pt>
                      <c:pt idx="668">
                        <c:v>0.34642580580784865</c:v>
                      </c:pt>
                      <c:pt idx="669">
                        <c:v>0.34751004935224145</c:v>
                      </c:pt>
                      <c:pt idx="670">
                        <c:v>0.34774327817842282</c:v>
                      </c:pt>
                      <c:pt idx="671">
                        <c:v>0.34819425737131576</c:v>
                      </c:pt>
                      <c:pt idx="672">
                        <c:v>0.34856093155680701</c:v>
                      </c:pt>
                      <c:pt idx="673">
                        <c:v>0.3487756763974082</c:v>
                      </c:pt>
                      <c:pt idx="674">
                        <c:v>0.34889364329724842</c:v>
                      </c:pt>
                      <c:pt idx="675">
                        <c:v>0.35047665389969279</c:v>
                      </c:pt>
                      <c:pt idx="676">
                        <c:v>0.35020179853687988</c:v>
                      </c:pt>
                      <c:pt idx="677">
                        <c:v>0.35007211008520828</c:v>
                      </c:pt>
                      <c:pt idx="678">
                        <c:v>0.35029947813547374</c:v>
                      </c:pt>
                      <c:pt idx="679">
                        <c:v>0.35069230039812704</c:v>
                      </c:pt>
                      <c:pt idx="680">
                        <c:v>0.35084978996632155</c:v>
                      </c:pt>
                      <c:pt idx="681">
                        <c:v>0.35095708724846936</c:v>
                      </c:pt>
                      <c:pt idx="682">
                        <c:v>0.35094040657855569</c:v>
                      </c:pt>
                      <c:pt idx="683">
                        <c:v>0.35128213489732907</c:v>
                      </c:pt>
                      <c:pt idx="684">
                        <c:v>0.35194605561515679</c:v>
                      </c:pt>
                      <c:pt idx="685">
                        <c:v>0.35292781071917884</c:v>
                      </c:pt>
                      <c:pt idx="686">
                        <c:v>0.35337458217551709</c:v>
                      </c:pt>
                      <c:pt idx="687">
                        <c:v>0.35437692513339647</c:v>
                      </c:pt>
                      <c:pt idx="688">
                        <c:v>0.35541217860218688</c:v>
                      </c:pt>
                      <c:pt idx="689">
                        <c:v>0.35587337658385587</c:v>
                      </c:pt>
                      <c:pt idx="690">
                        <c:v>0.35663106971633401</c:v>
                      </c:pt>
                      <c:pt idx="691">
                        <c:v>0.35696828974594147</c:v>
                      </c:pt>
                      <c:pt idx="692">
                        <c:v>0.35720707879542712</c:v>
                      </c:pt>
                      <c:pt idx="693">
                        <c:v>0.35706747210759066</c:v>
                      </c:pt>
                      <c:pt idx="694">
                        <c:v>0.3569111847498404</c:v>
                      </c:pt>
                      <c:pt idx="695">
                        <c:v>0.35675489739208993</c:v>
                      </c:pt>
                      <c:pt idx="696">
                        <c:v>0.35645735030714221</c:v>
                      </c:pt>
                      <c:pt idx="697">
                        <c:v>0.35677623662747515</c:v>
                      </c:pt>
                      <c:pt idx="698">
                        <c:v>0.35760140382113581</c:v>
                      </c:pt>
                      <c:pt idx="699">
                        <c:v>0.35797694430865301</c:v>
                      </c:pt>
                      <c:pt idx="700">
                        <c:v>0.35863635673731514</c:v>
                      </c:pt>
                      <c:pt idx="701">
                        <c:v>0.3592508365506239</c:v>
                      </c:pt>
                      <c:pt idx="702">
                        <c:v>0.35988079482340218</c:v>
                      </c:pt>
                      <c:pt idx="703">
                        <c:v>0.36019877948590173</c:v>
                      </c:pt>
                      <c:pt idx="704">
                        <c:v>0.36087427147925538</c:v>
                      </c:pt>
                      <c:pt idx="705">
                        <c:v>0.36112192683076744</c:v>
                      </c:pt>
                      <c:pt idx="706">
                        <c:v>0.36096639085454485</c:v>
                      </c:pt>
                      <c:pt idx="707">
                        <c:v>0.36064449900810125</c:v>
                      </c:pt>
                      <c:pt idx="708">
                        <c:v>0.36080784935221138</c:v>
                      </c:pt>
                      <c:pt idx="709">
                        <c:v>0.36124274898041286</c:v>
                      </c:pt>
                      <c:pt idx="710">
                        <c:v>0.36161047510004268</c:v>
                      </c:pt>
                      <c:pt idx="711">
                        <c:v>0.36167434252989256</c:v>
                      </c:pt>
                      <c:pt idx="712">
                        <c:v>0.36196993602286842</c:v>
                      </c:pt>
                      <c:pt idx="713">
                        <c:v>0.36328305038058217</c:v>
                      </c:pt>
                      <c:pt idx="714">
                        <c:v>0.36466904874647782</c:v>
                      </c:pt>
                      <c:pt idx="715">
                        <c:v>0.36581280170786012</c:v>
                      </c:pt>
                      <c:pt idx="716">
                        <c:v>0.36625626708547682</c:v>
                      </c:pt>
                      <c:pt idx="717">
                        <c:v>0.36775572406204671</c:v>
                      </c:pt>
                      <c:pt idx="718">
                        <c:v>0.3687654305588971</c:v>
                      </c:pt>
                      <c:pt idx="719">
                        <c:v>0.3702207063016415</c:v>
                      </c:pt>
                      <c:pt idx="720">
                        <c:v>0.37190274898942954</c:v>
                      </c:pt>
                      <c:pt idx="721">
                        <c:v>0.37346231648821115</c:v>
                      </c:pt>
                      <c:pt idx="722">
                        <c:v>0.37549089633654931</c:v>
                      </c:pt>
                      <c:pt idx="723">
                        <c:v>0.37751632038247135</c:v>
                      </c:pt>
                      <c:pt idx="724">
                        <c:v>0.37909392103791634</c:v>
                      </c:pt>
                      <c:pt idx="725">
                        <c:v>0.38130042803200104</c:v>
                      </c:pt>
                      <c:pt idx="726">
                        <c:v>0.38288494139750051</c:v>
                      </c:pt>
                      <c:pt idx="727">
                        <c:v>0.38371687102490998</c:v>
                      </c:pt>
                      <c:pt idx="728">
                        <c:v>0.38515802079493461</c:v>
                      </c:pt>
                      <c:pt idx="729">
                        <c:v>0.38676417394843032</c:v>
                      </c:pt>
                      <c:pt idx="730">
                        <c:v>0.38857184762764052</c:v>
                      </c:pt>
                      <c:pt idx="731">
                        <c:v>0.39014463944130884</c:v>
                      </c:pt>
                      <c:pt idx="732">
                        <c:v>0.39089406737698262</c:v>
                      </c:pt>
                      <c:pt idx="733">
                        <c:v>0.39306676220232334</c:v>
                      </c:pt>
                      <c:pt idx="734">
                        <c:v>0.39531790125915023</c:v>
                      </c:pt>
                      <c:pt idx="735">
                        <c:v>0.39797914435376602</c:v>
                      </c:pt>
                      <c:pt idx="736">
                        <c:v>0.40051084927301589</c:v>
                      </c:pt>
                      <c:pt idx="737">
                        <c:v>0.40237262242221666</c:v>
                      </c:pt>
                      <c:pt idx="738">
                        <c:v>0.40447168185784804</c:v>
                      </c:pt>
                      <c:pt idx="739">
                        <c:v>0.40732618028137435</c:v>
                      </c:pt>
                      <c:pt idx="740">
                        <c:v>0.40913550699994555</c:v>
                      </c:pt>
                      <c:pt idx="741">
                        <c:v>0.41102928900222391</c:v>
                      </c:pt>
                      <c:pt idx="742">
                        <c:v>0.41288354833614827</c:v>
                      </c:pt>
                      <c:pt idx="743">
                        <c:v>0.41394299629012887</c:v>
                      </c:pt>
                      <c:pt idx="744">
                        <c:v>0.41674324496735937</c:v>
                      </c:pt>
                      <c:pt idx="745">
                        <c:v>0.41947000853118599</c:v>
                      </c:pt>
                      <c:pt idx="746">
                        <c:v>0.42207970685300528</c:v>
                      </c:pt>
                      <c:pt idx="747">
                        <c:v>0.42407627784826568</c:v>
                      </c:pt>
                      <c:pt idx="748">
                        <c:v>0.42668792976205711</c:v>
                      </c:pt>
                      <c:pt idx="749">
                        <c:v>0.42839942660572855</c:v>
                      </c:pt>
                      <c:pt idx="750">
                        <c:v>0.43015645716997564</c:v>
                      </c:pt>
                      <c:pt idx="751">
                        <c:v>0.43186028992206521</c:v>
                      </c:pt>
                      <c:pt idx="752">
                        <c:v>0.43360935584211924</c:v>
                      </c:pt>
                      <c:pt idx="753">
                        <c:v>0.43518244820839841</c:v>
                      </c:pt>
                      <c:pt idx="754">
                        <c:v>0.43717646450646491</c:v>
                      </c:pt>
                      <c:pt idx="755">
                        <c:v>0.43916867748886501</c:v>
                      </c:pt>
                      <c:pt idx="756">
                        <c:v>0.4413478341953434</c:v>
                      </c:pt>
                      <c:pt idx="757">
                        <c:v>0.44445479681215866</c:v>
                      </c:pt>
                      <c:pt idx="758">
                        <c:v>0.44608739859542756</c:v>
                      </c:pt>
                      <c:pt idx="759">
                        <c:v>0.44870235658794055</c:v>
                      </c:pt>
                      <c:pt idx="760">
                        <c:v>0.45105838850602664</c:v>
                      </c:pt>
                      <c:pt idx="761">
                        <c:v>0.45305000038320453</c:v>
                      </c:pt>
                      <c:pt idx="762">
                        <c:v>0.45519880127596613</c:v>
                      </c:pt>
                      <c:pt idx="763">
                        <c:v>0.45700226721862164</c:v>
                      </c:pt>
                      <c:pt idx="764">
                        <c:v>0.4583398766141365</c:v>
                      </c:pt>
                      <c:pt idx="765">
                        <c:v>0.46046237915343041</c:v>
                      </c:pt>
                      <c:pt idx="766">
                        <c:v>0.46124216290282138</c:v>
                      </c:pt>
                      <c:pt idx="767">
                        <c:v>0.46222707380925937</c:v>
                      </c:pt>
                      <c:pt idx="768">
                        <c:v>0.46361081803057202</c:v>
                      </c:pt>
                      <c:pt idx="769">
                        <c:v>0.4644430482105924</c:v>
                      </c:pt>
                      <c:pt idx="770">
                        <c:v>0.46599660465715287</c:v>
                      </c:pt>
                      <c:pt idx="771">
                        <c:v>0.46675279502657568</c:v>
                      </c:pt>
                      <c:pt idx="772">
                        <c:v>0.46753197767074428</c:v>
                      </c:pt>
                      <c:pt idx="773">
                        <c:v>0.46844400456900082</c:v>
                      </c:pt>
                      <c:pt idx="774">
                        <c:v>0.46907230980241826</c:v>
                      </c:pt>
                      <c:pt idx="775">
                        <c:v>0.46985720294619709</c:v>
                      </c:pt>
                      <c:pt idx="776">
                        <c:v>0.46995593447892969</c:v>
                      </c:pt>
                      <c:pt idx="777">
                        <c:v>0.46986922505063933</c:v>
                      </c:pt>
                      <c:pt idx="778">
                        <c:v>0.469702418351502</c:v>
                      </c:pt>
                      <c:pt idx="779">
                        <c:v>0.47012198979653941</c:v>
                      </c:pt>
                      <c:pt idx="780">
                        <c:v>0.47020088485694217</c:v>
                      </c:pt>
                      <c:pt idx="781">
                        <c:v>0.46996224608376197</c:v>
                      </c:pt>
                      <c:pt idx="782">
                        <c:v>0.46946813759118206</c:v>
                      </c:pt>
                      <c:pt idx="783">
                        <c:v>0.46955860392711057</c:v>
                      </c:pt>
                      <c:pt idx="784">
                        <c:v>0.46930328448401659</c:v>
                      </c:pt>
                      <c:pt idx="785">
                        <c:v>0.46972796532344202</c:v>
                      </c:pt>
                      <c:pt idx="786">
                        <c:v>0.46975651782149258</c:v>
                      </c:pt>
                      <c:pt idx="787">
                        <c:v>0.47030622854711818</c:v>
                      </c:pt>
                      <c:pt idx="788">
                        <c:v>0.4703099854547565</c:v>
                      </c:pt>
                      <c:pt idx="789">
                        <c:v>0.47129835271622167</c:v>
                      </c:pt>
                      <c:pt idx="790">
                        <c:v>0.47130782012347006</c:v>
                      </c:pt>
                      <c:pt idx="791">
                        <c:v>0.47149356163710415</c:v>
                      </c:pt>
                      <c:pt idx="792">
                        <c:v>0.4709409956616733</c:v>
                      </c:pt>
                      <c:pt idx="793">
                        <c:v>0.47045079435303722</c:v>
                      </c:pt>
                      <c:pt idx="794">
                        <c:v>0.46975982390021415</c:v>
                      </c:pt>
                      <c:pt idx="795">
                        <c:v>0.46966004043334275</c:v>
                      </c:pt>
                      <c:pt idx="796">
                        <c:v>0.46848262557952192</c:v>
                      </c:pt>
                      <c:pt idx="797">
                        <c:v>0.46798776570541439</c:v>
                      </c:pt>
                      <c:pt idx="798">
                        <c:v>0.46749095223933496</c:v>
                      </c:pt>
                      <c:pt idx="799">
                        <c:v>0.46776791147042518</c:v>
                      </c:pt>
                      <c:pt idx="800">
                        <c:v>0.46712758413256544</c:v>
                      </c:pt>
                      <c:pt idx="801">
                        <c:v>0.46653699825183576</c:v>
                      </c:pt>
                      <c:pt idx="802">
                        <c:v>0.46626740255971655</c:v>
                      </c:pt>
                      <c:pt idx="803">
                        <c:v>0.46637605232861407</c:v>
                      </c:pt>
                      <c:pt idx="804">
                        <c:v>0.46634133850203674</c:v>
                      </c:pt>
                      <c:pt idx="805">
                        <c:v>0.46600877703790078</c:v>
                      </c:pt>
                      <c:pt idx="806">
                        <c:v>0.46585699796931634</c:v>
                      </c:pt>
                      <c:pt idx="807">
                        <c:v>0.46602711074717529</c:v>
                      </c:pt>
                      <c:pt idx="808">
                        <c:v>0.46476388812289721</c:v>
                      </c:pt>
                      <c:pt idx="809">
                        <c:v>0.4641778105313335</c:v>
                      </c:pt>
                      <c:pt idx="810">
                        <c:v>0.46334257482520247</c:v>
                      </c:pt>
                      <c:pt idx="811">
                        <c:v>0.46286214147642563</c:v>
                      </c:pt>
                      <c:pt idx="812">
                        <c:v>0.46170020508207427</c:v>
                      </c:pt>
                      <c:pt idx="813">
                        <c:v>0.46128138501856453</c:v>
                      </c:pt>
                      <c:pt idx="814">
                        <c:v>0.46088961469004996</c:v>
                      </c:pt>
                      <c:pt idx="815">
                        <c:v>0.46148230443905697</c:v>
                      </c:pt>
                      <c:pt idx="816">
                        <c:v>0.46121030432604909</c:v>
                      </c:pt>
                      <c:pt idx="817">
                        <c:v>0.46118069989385979</c:v>
                      </c:pt>
                      <c:pt idx="818">
                        <c:v>0.46120579603688328</c:v>
                      </c:pt>
                      <c:pt idx="819">
                        <c:v>0.46214397101230187</c:v>
                      </c:pt>
                      <c:pt idx="820">
                        <c:v>0.46159110448426</c:v>
                      </c:pt>
                      <c:pt idx="821">
                        <c:v>0.4610825694663494</c:v>
                      </c:pt>
                      <c:pt idx="822">
                        <c:v>0.46134239719860914</c:v>
                      </c:pt>
                      <c:pt idx="823">
                        <c:v>0.46156240170990398</c:v>
                      </c:pt>
                      <c:pt idx="824">
                        <c:v>0.46230386500138482</c:v>
                      </c:pt>
                      <c:pt idx="825">
                        <c:v>0.46248930596240778</c:v>
                      </c:pt>
                      <c:pt idx="826">
                        <c:v>0.46347707211865097</c:v>
                      </c:pt>
                      <c:pt idx="827">
                        <c:v>0.46526971816730844</c:v>
                      </c:pt>
                      <c:pt idx="828">
                        <c:v>0.46673100496227399</c:v>
                      </c:pt>
                      <c:pt idx="829">
                        <c:v>0.46803810826776665</c:v>
                      </c:pt>
                      <c:pt idx="830">
                        <c:v>0.47023905503854674</c:v>
                      </c:pt>
                      <c:pt idx="831">
                        <c:v>0.47182597282493466</c:v>
                      </c:pt>
                      <c:pt idx="832">
                        <c:v>0.47515188801890601</c:v>
                      </c:pt>
                      <c:pt idx="833">
                        <c:v>0.47681153953717009</c:v>
                      </c:pt>
                      <c:pt idx="834">
                        <c:v>0.4781145853824133</c:v>
                      </c:pt>
                      <c:pt idx="835">
                        <c:v>0.48074622404483996</c:v>
                      </c:pt>
                      <c:pt idx="836">
                        <c:v>0.4821902290646698</c:v>
                      </c:pt>
                      <c:pt idx="837">
                        <c:v>0.48406327293678519</c:v>
                      </c:pt>
                      <c:pt idx="838">
                        <c:v>0.48549901275981089</c:v>
                      </c:pt>
                      <c:pt idx="839">
                        <c:v>0.48671625083459708</c:v>
                      </c:pt>
                      <c:pt idx="840">
                        <c:v>0.48920272258588265</c:v>
                      </c:pt>
                      <c:pt idx="841">
                        <c:v>0.49272625112162488</c:v>
                      </c:pt>
                      <c:pt idx="842">
                        <c:v>0.49586657507826759</c:v>
                      </c:pt>
                      <c:pt idx="843">
                        <c:v>0.49988857011945009</c:v>
                      </c:pt>
                      <c:pt idx="844">
                        <c:v>0.50454488144627119</c:v>
                      </c:pt>
                      <c:pt idx="845">
                        <c:v>0.50968658523995136</c:v>
                      </c:pt>
                      <c:pt idx="846">
                        <c:v>0.51481311112677319</c:v>
                      </c:pt>
                      <c:pt idx="847">
                        <c:v>0.5201148591858421</c:v>
                      </c:pt>
                      <c:pt idx="848">
                        <c:v>0.52458122126247431</c:v>
                      </c:pt>
                      <c:pt idx="849">
                        <c:v>0.52878174455462534</c:v>
                      </c:pt>
                      <c:pt idx="850">
                        <c:v>0.53435233692428585</c:v>
                      </c:pt>
                      <c:pt idx="851">
                        <c:v>0.53835599825619385</c:v>
                      </c:pt>
                      <c:pt idx="852">
                        <c:v>0.54280537911030113</c:v>
                      </c:pt>
                      <c:pt idx="853">
                        <c:v>0.54699237753495478</c:v>
                      </c:pt>
                      <c:pt idx="854">
                        <c:v>0.55109356818915112</c:v>
                      </c:pt>
                      <c:pt idx="855">
                        <c:v>0.5551274350584704</c:v>
                      </c:pt>
                      <c:pt idx="856">
                        <c:v>0.55970830767991564</c:v>
                      </c:pt>
                      <c:pt idx="857">
                        <c:v>0.56363367505664286</c:v>
                      </c:pt>
                      <c:pt idx="858">
                        <c:v>0.56729410530672231</c:v>
                      </c:pt>
                      <c:pt idx="859">
                        <c:v>0.57107836323255756</c:v>
                      </c:pt>
                      <c:pt idx="860">
                        <c:v>0.57523335280413346</c:v>
                      </c:pt>
                      <c:pt idx="861">
                        <c:v>0.57837908670777527</c:v>
                      </c:pt>
                      <c:pt idx="862">
                        <c:v>0.58350967005484633</c:v>
                      </c:pt>
                      <c:pt idx="863">
                        <c:v>0.58812149959523086</c:v>
                      </c:pt>
                      <c:pt idx="864">
                        <c:v>0.59296355243568577</c:v>
                      </c:pt>
                      <c:pt idx="865">
                        <c:v>0.59895101127688422</c:v>
                      </c:pt>
                      <c:pt idx="866">
                        <c:v>0.60496266460327286</c:v>
                      </c:pt>
                      <c:pt idx="867">
                        <c:v>0.61049253209413501</c:v>
                      </c:pt>
                      <c:pt idx="868">
                        <c:v>0.61710078235347421</c:v>
                      </c:pt>
                      <c:pt idx="869">
                        <c:v>0.62192705618184885</c:v>
                      </c:pt>
                      <c:pt idx="870">
                        <c:v>0.62763620330520709</c:v>
                      </c:pt>
                      <c:pt idx="871">
                        <c:v>0.63349803115498327</c:v>
                      </c:pt>
                      <c:pt idx="872">
                        <c:v>0.63903015279042819</c:v>
                      </c:pt>
                      <c:pt idx="873">
                        <c:v>0.64583751915459364</c:v>
                      </c:pt>
                      <c:pt idx="874">
                        <c:v>0.65371455226151576</c:v>
                      </c:pt>
                      <c:pt idx="875">
                        <c:v>0.66085883810267754</c:v>
                      </c:pt>
                      <c:pt idx="876">
                        <c:v>0.6691882028892423</c:v>
                      </c:pt>
                      <c:pt idx="877">
                        <c:v>0.67665002256398732</c:v>
                      </c:pt>
                      <c:pt idx="878">
                        <c:v>0.68418833287824665</c:v>
                      </c:pt>
                      <c:pt idx="879">
                        <c:v>0.69295154535887404</c:v>
                      </c:pt>
                      <c:pt idx="880">
                        <c:v>0.7012588195285262</c:v>
                      </c:pt>
                      <c:pt idx="881">
                        <c:v>0.70782379021187314</c:v>
                      </c:pt>
                      <c:pt idx="882">
                        <c:v>0.71620560142906764</c:v>
                      </c:pt>
                      <c:pt idx="883">
                        <c:v>0.72466766019341466</c:v>
                      </c:pt>
                      <c:pt idx="884">
                        <c:v>0.73352855227263614</c:v>
                      </c:pt>
                      <c:pt idx="885">
                        <c:v>0.74273748427546316</c:v>
                      </c:pt>
                      <c:pt idx="886">
                        <c:v>0.75129271434923817</c:v>
                      </c:pt>
                      <c:pt idx="887">
                        <c:v>0.75863822016350357</c:v>
                      </c:pt>
                      <c:pt idx="888">
                        <c:v>0.76842872146872865</c:v>
                      </c:pt>
                      <c:pt idx="889">
                        <c:v>0.77666987406394772</c:v>
                      </c:pt>
                      <c:pt idx="890">
                        <c:v>0.78523712624216524</c:v>
                      </c:pt>
                      <c:pt idx="891">
                        <c:v>0.79427023496752303</c:v>
                      </c:pt>
                      <c:pt idx="892">
                        <c:v>0.80235359744193668</c:v>
                      </c:pt>
                      <c:pt idx="893">
                        <c:v>0.80931289315099209</c:v>
                      </c:pt>
                      <c:pt idx="894">
                        <c:v>0.81820774767526316</c:v>
                      </c:pt>
                      <c:pt idx="895">
                        <c:v>0.82472072275689701</c:v>
                      </c:pt>
                      <c:pt idx="896">
                        <c:v>0.83440753341130669</c:v>
                      </c:pt>
                      <c:pt idx="897">
                        <c:v>0.84268324955679763</c:v>
                      </c:pt>
                      <c:pt idx="898">
                        <c:v>0.85134217028138792</c:v>
                      </c:pt>
                      <c:pt idx="899">
                        <c:v>0.86016188665289439</c:v>
                      </c:pt>
                      <c:pt idx="900">
                        <c:v>0.87029501793472575</c:v>
                      </c:pt>
                      <c:pt idx="901">
                        <c:v>0.87852715395161318</c:v>
                      </c:pt>
                      <c:pt idx="902">
                        <c:v>0.88766094780167548</c:v>
                      </c:pt>
                      <c:pt idx="903">
                        <c:v>0.89468035403294255</c:v>
                      </c:pt>
                      <c:pt idx="904">
                        <c:v>0.90108513017459546</c:v>
                      </c:pt>
                      <c:pt idx="905">
                        <c:v>0.90655218216974653</c:v>
                      </c:pt>
                      <c:pt idx="906">
                        <c:v>0.9117712782607742</c:v>
                      </c:pt>
                      <c:pt idx="907">
                        <c:v>0.91715567828788414</c:v>
                      </c:pt>
                      <c:pt idx="908">
                        <c:v>0.92326290734458905</c:v>
                      </c:pt>
                      <c:pt idx="909">
                        <c:v>0.92944377179100357</c:v>
                      </c:pt>
                      <c:pt idx="910">
                        <c:v>0.93459073525537739</c:v>
                      </c:pt>
                      <c:pt idx="911">
                        <c:v>0.94015546684912221</c:v>
                      </c:pt>
                      <c:pt idx="912">
                        <c:v>0.94585845264395396</c:v>
                      </c:pt>
                      <c:pt idx="913">
                        <c:v>0.95142769252686465</c:v>
                      </c:pt>
                      <c:pt idx="914">
                        <c:v>0.95636276640044204</c:v>
                      </c:pt>
                      <c:pt idx="915">
                        <c:v>0.96082446991160309</c:v>
                      </c:pt>
                      <c:pt idx="916">
                        <c:v>0.96415759836823978</c:v>
                      </c:pt>
                      <c:pt idx="917">
                        <c:v>0.96818049506725556</c:v>
                      </c:pt>
                      <c:pt idx="918">
                        <c:v>0.9717104854841353</c:v>
                      </c:pt>
                      <c:pt idx="919">
                        <c:v>0.97619322767807015</c:v>
                      </c:pt>
                      <c:pt idx="920">
                        <c:v>0.97967663244023617</c:v>
                      </c:pt>
                      <c:pt idx="921">
                        <c:v>0.98367398216731217</c:v>
                      </c:pt>
                      <c:pt idx="922">
                        <c:v>0.98517674522260357</c:v>
                      </c:pt>
                      <c:pt idx="923">
                        <c:v>0.98831301171899721</c:v>
                      </c:pt>
                      <c:pt idx="924">
                        <c:v>0.98977369740874055</c:v>
                      </c:pt>
                      <c:pt idx="925">
                        <c:v>0.99244260459493849</c:v>
                      </c:pt>
                      <c:pt idx="926">
                        <c:v>0.99425343407656475</c:v>
                      </c:pt>
                      <c:pt idx="927">
                        <c:v>0.99668039641086092</c:v>
                      </c:pt>
                      <c:pt idx="928">
                        <c:v>0.99624008683566034</c:v>
                      </c:pt>
                      <c:pt idx="929">
                        <c:v>0.9985843972019155</c:v>
                      </c:pt>
                      <c:pt idx="930">
                        <c:v>1</c:v>
                      </c:pt>
                      <c:pt idx="931">
                        <c:v>1.0010203761145431</c:v>
                      </c:pt>
                      <c:pt idx="932">
                        <c:v>1.0011030280825841</c:v>
                      </c:pt>
                      <c:pt idx="933">
                        <c:v>1.0006506964029411</c:v>
                      </c:pt>
                      <c:pt idx="934">
                        <c:v>0.9998617457989134</c:v>
                      </c:pt>
                      <c:pt idx="935">
                        <c:v>1.0009873153273265</c:v>
                      </c:pt>
                      <c:pt idx="936">
                        <c:v>1.0010339009820408</c:v>
                      </c:pt>
                      <c:pt idx="937">
                        <c:v>0.9997640662003191</c:v>
                      </c:pt>
                      <c:pt idx="938">
                        <c:v>0.9995641987139654</c:v>
                      </c:pt>
                      <c:pt idx="939">
                        <c:v>0.99917949137181095</c:v>
                      </c:pt>
                      <c:pt idx="940">
                        <c:v>0.99763164542486027</c:v>
                      </c:pt>
                      <c:pt idx="941">
                        <c:v>0.99725144637187191</c:v>
                      </c:pt>
                      <c:pt idx="942">
                        <c:v>0.9953279096610983</c:v>
                      </c:pt>
                      <c:pt idx="943">
                        <c:v>0.99327964361673582</c:v>
                      </c:pt>
                      <c:pt idx="944">
                        <c:v>0.99234793052245529</c:v>
                      </c:pt>
                      <c:pt idx="945">
                        <c:v>0.99089626141104359</c:v>
                      </c:pt>
                      <c:pt idx="946">
                        <c:v>0.98972560899097106</c:v>
                      </c:pt>
                      <c:pt idx="947">
                        <c:v>0.98885100089279165</c:v>
                      </c:pt>
                      <c:pt idx="948">
                        <c:v>0.98614001634104564</c:v>
                      </c:pt>
                      <c:pt idx="949">
                        <c:v>0.98421046857805117</c:v>
                      </c:pt>
                      <c:pt idx="950">
                        <c:v>0.9823064677869966</c:v>
                      </c:pt>
                      <c:pt idx="951">
                        <c:v>0.97975177059300089</c:v>
                      </c:pt>
                      <c:pt idx="952">
                        <c:v>0.97723614523844249</c:v>
                      </c:pt>
                      <c:pt idx="953">
                        <c:v>0.97323729274831161</c:v>
                      </c:pt>
                      <c:pt idx="954">
                        <c:v>0.97034146834076485</c:v>
                      </c:pt>
                      <c:pt idx="955">
                        <c:v>0.96612170968150601</c:v>
                      </c:pt>
                      <c:pt idx="956">
                        <c:v>0.96141956408149853</c:v>
                      </c:pt>
                      <c:pt idx="957">
                        <c:v>0.95689925281118149</c:v>
                      </c:pt>
                      <c:pt idx="958">
                        <c:v>0.95101443268665931</c:v>
                      </c:pt>
                      <c:pt idx="959">
                        <c:v>0.94481854060969184</c:v>
                      </c:pt>
                      <c:pt idx="960">
                        <c:v>0.9397136545108663</c:v>
                      </c:pt>
                      <c:pt idx="961">
                        <c:v>0.93064898776134741</c:v>
                      </c:pt>
                      <c:pt idx="962">
                        <c:v>0.9230720564365672</c:v>
                      </c:pt>
                      <c:pt idx="963">
                        <c:v>0.91448977662779674</c:v>
                      </c:pt>
                      <c:pt idx="964">
                        <c:v>0.90618400522119991</c:v>
                      </c:pt>
                      <c:pt idx="965">
                        <c:v>0.89813821182316878</c:v>
                      </c:pt>
                      <c:pt idx="966">
                        <c:v>0.88987301501906479</c:v>
                      </c:pt>
                      <c:pt idx="967">
                        <c:v>0.87924547469204262</c:v>
                      </c:pt>
                      <c:pt idx="968">
                        <c:v>0.87173015665252918</c:v>
                      </c:pt>
                      <c:pt idx="969">
                        <c:v>0.86241302570972134</c:v>
                      </c:pt>
                      <c:pt idx="970">
                        <c:v>0.85439578480974043</c:v>
                      </c:pt>
                      <c:pt idx="971">
                        <c:v>0.84525597990745682</c:v>
                      </c:pt>
                      <c:pt idx="972">
                        <c:v>0.83573747871523985</c:v>
                      </c:pt>
                      <c:pt idx="973">
                        <c:v>0.82546609323232167</c:v>
                      </c:pt>
                      <c:pt idx="974">
                        <c:v>0.817206907480439</c:v>
                      </c:pt>
                      <c:pt idx="975">
                        <c:v>0.80664248320173881</c:v>
                      </c:pt>
                      <c:pt idx="976">
                        <c:v>0.79915421489722083</c:v>
                      </c:pt>
                      <c:pt idx="977">
                        <c:v>0.79029843221238738</c:v>
                      </c:pt>
                      <c:pt idx="978">
                        <c:v>0.78084605259460305</c:v>
                      </c:pt>
                      <c:pt idx="979">
                        <c:v>0.77237497725192417</c:v>
                      </c:pt>
                      <c:pt idx="980">
                        <c:v>0.76367247639873048</c:v>
                      </c:pt>
                      <c:pt idx="981">
                        <c:v>0.75581002009344478</c:v>
                      </c:pt>
                      <c:pt idx="982">
                        <c:v>0.74739454698381191</c:v>
                      </c:pt>
                      <c:pt idx="983">
                        <c:v>0.73617491801300472</c:v>
                      </c:pt>
                      <c:pt idx="984">
                        <c:v>0.72699153298211761</c:v>
                      </c:pt>
                      <c:pt idx="985">
                        <c:v>0.71814100996797758</c:v>
                      </c:pt>
                      <c:pt idx="986">
                        <c:v>0.70987385957190186</c:v>
                      </c:pt>
                      <c:pt idx="987">
                        <c:v>0.69940020218174148</c:v>
                      </c:pt>
                      <c:pt idx="988">
                        <c:v>0.68883051823234787</c:v>
                      </c:pt>
                      <c:pt idx="989">
                        <c:v>0.67940714194153085</c:v>
                      </c:pt>
                      <c:pt idx="990">
                        <c:v>0.6709593594262091</c:v>
                      </c:pt>
                      <c:pt idx="991">
                        <c:v>0.65942715573990129</c:v>
                      </c:pt>
                      <c:pt idx="992">
                        <c:v>0.64985230093311075</c:v>
                      </c:pt>
                      <c:pt idx="993">
                        <c:v>0.63722443270318985</c:v>
                      </c:pt>
                      <c:pt idx="994">
                        <c:v>0.62816412396653121</c:v>
                      </c:pt>
                      <c:pt idx="995">
                        <c:v>0.61529100480598653</c:v>
                      </c:pt>
                      <c:pt idx="996">
                        <c:v>0.60436757043337741</c:v>
                      </c:pt>
                      <c:pt idx="997">
                        <c:v>0.59389782022716064</c:v>
                      </c:pt>
                      <c:pt idx="998">
                        <c:v>0.58452598870914008</c:v>
                      </c:pt>
                      <c:pt idx="999">
                        <c:v>0.5734905984889116</c:v>
                      </c:pt>
                      <c:pt idx="1000">
                        <c:v>0.5636631292125267</c:v>
                      </c:pt>
                      <c:pt idx="1001">
                        <c:v>0.55103240573280055</c:v>
                      </c:pt>
                      <c:pt idx="1002">
                        <c:v>0.54101964577169814</c:v>
                      </c:pt>
                      <c:pt idx="1003">
                        <c:v>0.52996246548716797</c:v>
                      </c:pt>
                      <c:pt idx="1004">
                        <c:v>0.51751042053471619</c:v>
                      </c:pt>
                      <c:pt idx="1005">
                        <c:v>0.50579022119019124</c:v>
                      </c:pt>
                      <c:pt idx="1006">
                        <c:v>0.49394213670966119</c:v>
                      </c:pt>
                      <c:pt idx="1007">
                        <c:v>0.48209675720263062</c:v>
                      </c:pt>
                      <c:pt idx="1008">
                        <c:v>0.47390234053843094</c:v>
                      </c:pt>
                      <c:pt idx="1009">
                        <c:v>0.4633903626903606</c:v>
                      </c:pt>
                      <c:pt idx="1010">
                        <c:v>0.45433771804528411</c:v>
                      </c:pt>
                      <c:pt idx="1011">
                        <c:v>0.44300958958188486</c:v>
                      </c:pt>
                      <c:pt idx="1012">
                        <c:v>0.43224319394855359</c:v>
                      </c:pt>
                      <c:pt idx="1013">
                        <c:v>0.42138798501865449</c:v>
                      </c:pt>
                      <c:pt idx="1014">
                        <c:v>0.41450683298847424</c:v>
                      </c:pt>
                      <c:pt idx="1015">
                        <c:v>0.4049325792869059</c:v>
                      </c:pt>
                      <c:pt idx="1016">
                        <c:v>0.39791167029258351</c:v>
                      </c:pt>
                      <c:pt idx="1017">
                        <c:v>0.38818789166701351</c:v>
                      </c:pt>
                      <c:pt idx="1018">
                        <c:v>0.38265516892634638</c:v>
                      </c:pt>
                      <c:pt idx="1019">
                        <c:v>0.37587560367870398</c:v>
                      </c:pt>
                      <c:pt idx="1020">
                        <c:v>0.37029945108573881</c:v>
                      </c:pt>
                      <c:pt idx="1021">
                        <c:v>0.36045575196835672</c:v>
                      </c:pt>
                      <c:pt idx="1022">
                        <c:v>0.35224555629207643</c:v>
                      </c:pt>
                      <c:pt idx="1023">
                        <c:v>0.34101886433490936</c:v>
                      </c:pt>
                      <c:pt idx="1024">
                        <c:v>0.33223250930323051</c:v>
                      </c:pt>
                      <c:pt idx="1025">
                        <c:v>0.32353271342353612</c:v>
                      </c:pt>
                      <c:pt idx="1026">
                        <c:v>0.31739798380291923</c:v>
                      </c:pt>
                      <c:pt idx="1027">
                        <c:v>0.30658605444901271</c:v>
                      </c:pt>
                      <c:pt idx="1028">
                        <c:v>0.29902009329453594</c:v>
                      </c:pt>
                      <c:pt idx="1029">
                        <c:v>0.29133646579283001</c:v>
                      </c:pt>
                      <c:pt idx="1030">
                        <c:v>0.28625892998161073</c:v>
                      </c:pt>
                      <c:pt idx="1031">
                        <c:v>0.28052588892567315</c:v>
                      </c:pt>
                      <c:pt idx="1032">
                        <c:v>0.27432518800692907</c:v>
                      </c:pt>
                      <c:pt idx="1033">
                        <c:v>0.26515577867245615</c:v>
                      </c:pt>
                      <c:pt idx="1034">
                        <c:v>0.26292357443012593</c:v>
                      </c:pt>
                      <c:pt idx="1035">
                        <c:v>0.2569283012210401</c:v>
                      </c:pt>
                      <c:pt idx="1036">
                        <c:v>0.25069874725163421</c:v>
                      </c:pt>
                      <c:pt idx="1037">
                        <c:v>0.24599404695443278</c:v>
                      </c:pt>
                      <c:pt idx="1038">
                        <c:v>0.24023004897955619</c:v>
                      </c:pt>
                      <c:pt idx="1039">
                        <c:v>0.23472467652649556</c:v>
                      </c:pt>
                      <c:pt idx="1040">
                        <c:v>0.23211933621753641</c:v>
                      </c:pt>
                      <c:pt idx="1041">
                        <c:v>0.22265117758767169</c:v>
                      </c:pt>
                      <c:pt idx="1042">
                        <c:v>0.21559630614829964</c:v>
                      </c:pt>
                      <c:pt idx="1043">
                        <c:v>0.21332412840869866</c:v>
                      </c:pt>
                      <c:pt idx="1044">
                        <c:v>0.20729895021481243</c:v>
                      </c:pt>
                      <c:pt idx="1045">
                        <c:v>0.20567566556248643</c:v>
                      </c:pt>
                      <c:pt idx="1046">
                        <c:v>0.20179853687983415</c:v>
                      </c:pt>
                      <c:pt idx="1047">
                        <c:v>0.19796724247036812</c:v>
                      </c:pt>
                      <c:pt idx="1048">
                        <c:v>0.19414646740228925</c:v>
                      </c:pt>
                      <c:pt idx="1049">
                        <c:v>0.19313901505002168</c:v>
                      </c:pt>
                      <c:pt idx="1050">
                        <c:v>0.18887372267018751</c:v>
                      </c:pt>
                      <c:pt idx="1051">
                        <c:v>0.18427902462863352</c:v>
                      </c:pt>
                      <c:pt idx="1052">
                        <c:v>0.17526229602057833</c:v>
                      </c:pt>
                      <c:pt idx="1053">
                        <c:v>0.17099610198291085</c:v>
                      </c:pt>
                      <c:pt idx="1054">
                        <c:v>0.16480396681358181</c:v>
                      </c:pt>
                      <c:pt idx="1055">
                        <c:v>0.16094261714301003</c:v>
                      </c:pt>
                      <c:pt idx="1056">
                        <c:v>0.1557677022858078</c:v>
                      </c:pt>
                      <c:pt idx="1057">
                        <c:v>0.15071255764411237</c:v>
                      </c:pt>
                      <c:pt idx="1058">
                        <c:v>0.14699156604290478</c:v>
                      </c:pt>
                      <c:pt idx="1059">
                        <c:v>0.1465132365624055</c:v>
                      </c:pt>
                      <c:pt idx="1060">
                        <c:v>0.14468242033214368</c:v>
                      </c:pt>
                      <c:pt idx="1061">
                        <c:v>0.14247531223283688</c:v>
                      </c:pt>
                      <c:pt idx="1062">
                        <c:v>0.13933303468422217</c:v>
                      </c:pt>
                      <c:pt idx="1063">
                        <c:v>0.1334210145483995</c:v>
                      </c:pt>
                      <c:pt idx="1064">
                        <c:v>0.12988095561904897</c:v>
                      </c:pt>
                      <c:pt idx="1065">
                        <c:v>0.12321680257405279</c:v>
                      </c:pt>
                      <c:pt idx="1066">
                        <c:v>0.11679549603879176</c:v>
                      </c:pt>
                      <c:pt idx="1067">
                        <c:v>0.11138239323732585</c:v>
                      </c:pt>
                      <c:pt idx="1068">
                        <c:v>0.10658301886764104</c:v>
                      </c:pt>
                      <c:pt idx="1069">
                        <c:v>0.10508296078584894</c:v>
                      </c:pt>
                      <c:pt idx="1070">
                        <c:v>0.10493809442731886</c:v>
                      </c:pt>
                      <c:pt idx="1071">
                        <c:v>9.8422564648491001E-2</c:v>
                      </c:pt>
                      <c:pt idx="1072">
                        <c:v>9.9976121095051468E-2</c:v>
                      </c:pt>
                      <c:pt idx="1073">
                        <c:v>0.10057542300150175</c:v>
                      </c:pt>
                      <c:pt idx="1074">
                        <c:v>9.6951810446277098E-2</c:v>
                      </c:pt>
                      <c:pt idx="1075">
                        <c:v>9.5560101580771536E-2</c:v>
                      </c:pt>
                      <c:pt idx="1076">
                        <c:v>9.115324892112886E-2</c:v>
                      </c:pt>
                      <c:pt idx="1077">
                        <c:v>8.4283818442779865E-2</c:v>
                      </c:pt>
                      <c:pt idx="1078">
                        <c:v>8.1956789851660841E-2</c:v>
                      </c:pt>
                      <c:pt idx="1079">
                        <c:v>8.1236665795565002E-2</c:v>
                      </c:pt>
                      <c:pt idx="1080">
                        <c:v>8.0058199007605371E-2</c:v>
                      </c:pt>
                      <c:pt idx="1081">
                        <c:v>7.5958360840158806E-2</c:v>
                      </c:pt>
                      <c:pt idx="1082">
                        <c:v>7.2032993463431616E-2</c:v>
                      </c:pt>
                      <c:pt idx="1083">
                        <c:v>6.8135577479532736E-2</c:v>
                      </c:pt>
                      <c:pt idx="1084">
                        <c:v>6.8380377581239771E-2</c:v>
                      </c:pt>
                      <c:pt idx="1085">
                        <c:v>6.6605764689245894E-2</c:v>
                      </c:pt>
                      <c:pt idx="1086">
                        <c:v>6.2820154276660781E-2</c:v>
                      </c:pt>
                      <c:pt idx="1087">
                        <c:v>6.0159061458350448E-2</c:v>
                      </c:pt>
                      <c:pt idx="1088">
                        <c:v>6.0331278104486831E-2</c:v>
                      </c:pt>
                      <c:pt idx="1089">
                        <c:v>5.8567935935407649E-2</c:v>
                      </c:pt>
                      <c:pt idx="1090">
                        <c:v>5.9047467626351248E-2</c:v>
                      </c:pt>
                      <c:pt idx="1091">
                        <c:v>6.3041360998399742E-2</c:v>
                      </c:pt>
                      <c:pt idx="1092">
                        <c:v>6.032090903940536E-2</c:v>
                      </c:pt>
                      <c:pt idx="1093">
                        <c:v>5.6569561624480895E-2</c:v>
                      </c:pt>
                      <c:pt idx="1094">
                        <c:v>5.5684584461219683E-2</c:v>
                      </c:pt>
                      <c:pt idx="1095">
                        <c:v>5.7320943152126727E-2</c:v>
                      </c:pt>
                      <c:pt idx="1096">
                        <c:v>5.4674276859147108E-2</c:v>
                      </c:pt>
                      <c:pt idx="1097">
                        <c:v>5.4894581923052854E-2</c:v>
                      </c:pt>
                      <c:pt idx="1098">
                        <c:v>4.9959357773169656E-2</c:v>
                      </c:pt>
                      <c:pt idx="1099">
                        <c:v>5.2593250580179232E-2</c:v>
                      </c:pt>
                      <c:pt idx="1100">
                        <c:v>5.6605177108891333E-2</c:v>
                      </c:pt>
                      <c:pt idx="1101">
                        <c:v>5.4808022771068048E-2</c:v>
                      </c:pt>
                      <c:pt idx="1102">
                        <c:v>5.0086190975036242E-2</c:v>
                      </c:pt>
                      <c:pt idx="1103">
                        <c:v>4.9273646991040122E-2</c:v>
                      </c:pt>
                      <c:pt idx="1104">
                        <c:v>4.4216398481067239E-2</c:v>
                      </c:pt>
                      <c:pt idx="1105">
                        <c:v>4.405169565020732E-2</c:v>
                      </c:pt>
                      <c:pt idx="1106">
                        <c:v>4.287428079638627E-2</c:v>
                      </c:pt>
                      <c:pt idx="1107">
                        <c:v>3.8437673428248831E-2</c:v>
                      </c:pt>
                      <c:pt idx="1108">
                        <c:v>3.6574547792298358E-2</c:v>
                      </c:pt>
                      <c:pt idx="1109">
                        <c:v>3.6718963321911886E-2</c:v>
                      </c:pt>
                      <c:pt idx="1110">
                        <c:v>3.6086149799328615E-2</c:v>
                      </c:pt>
                      <c:pt idx="1111">
                        <c:v>4.3558037986544007E-2</c:v>
                      </c:pt>
                      <c:pt idx="1112">
                        <c:v>4.1695513455815542E-2</c:v>
                      </c:pt>
                      <c:pt idx="1113">
                        <c:v>4.1330943138601826E-2</c:v>
                      </c:pt>
                      <c:pt idx="1114">
                        <c:v>4.0441758238785819E-2</c:v>
                      </c:pt>
                      <c:pt idx="1115">
                        <c:v>3.5896050272834185E-2</c:v>
                      </c:pt>
                      <c:pt idx="1116">
                        <c:v>3.4647103897581362E-2</c:v>
                      </c:pt>
                      <c:pt idx="1117">
                        <c:v>3.2073321612783402E-2</c:v>
                      </c:pt>
                      <c:pt idx="1118">
                        <c:v>2.5988183172991008E-2</c:v>
                      </c:pt>
                      <c:pt idx="1119">
                        <c:v>2.8389748811652581E-2</c:v>
                      </c:pt>
                      <c:pt idx="1120">
                        <c:v>2.4711585957520779E-2</c:v>
                      </c:pt>
                      <c:pt idx="1121">
                        <c:v>2.2636270178163137E-2</c:v>
                      </c:pt>
                      <c:pt idx="1122">
                        <c:v>2.5255736459841898E-2</c:v>
                      </c:pt>
                      <c:pt idx="1123">
                        <c:v>2.7213986997192421E-2</c:v>
                      </c:pt>
                      <c:pt idx="1124">
                        <c:v>2.6522415439147209E-2</c:v>
                      </c:pt>
                      <c:pt idx="1125">
                        <c:v>2.2250661178175254E-2</c:v>
                      </c:pt>
                      <c:pt idx="1126">
                        <c:v>1.3593243216640336E-2</c:v>
                      </c:pt>
                      <c:pt idx="1127">
                        <c:v>1.7033518679119352E-2</c:v>
                      </c:pt>
                      <c:pt idx="1128">
                        <c:v>1.9602041293223849E-2</c:v>
                      </c:pt>
                      <c:pt idx="1129">
                        <c:v>1.7383662471002356E-2</c:v>
                      </c:pt>
                      <c:pt idx="1130">
                        <c:v>1.5769544673313599E-2</c:v>
                      </c:pt>
                      <c:pt idx="1131">
                        <c:v>1.9695212602651897E-2</c:v>
                      </c:pt>
                      <c:pt idx="1132">
                        <c:v>2.3315068250238314E-2</c:v>
                      </c:pt>
                      <c:pt idx="1133">
                        <c:v>2.3613667269324731E-2</c:v>
                      </c:pt>
                      <c:pt idx="1134">
                        <c:v>2.0265962011051651E-2</c:v>
                      </c:pt>
                      <c:pt idx="1135">
                        <c:v>1.6065588995206114E-2</c:v>
                      </c:pt>
                      <c:pt idx="1136">
                        <c:v>1.2569861575986725E-2</c:v>
                      </c:pt>
                      <c:pt idx="1137">
                        <c:v>9.5707973465412096E-3</c:v>
                      </c:pt>
                      <c:pt idx="1138">
                        <c:v>5.6607581529779577E-3</c:v>
                      </c:pt>
                      <c:pt idx="1139">
                        <c:v>8.8790755121905471E-3</c:v>
                      </c:pt>
                      <c:pt idx="1140">
                        <c:v>9.1498734147541037E-3</c:v>
                      </c:pt>
                      <c:pt idx="1141">
                        <c:v>1.856964307423896E-3</c:v>
                      </c:pt>
                      <c:pt idx="1142">
                        <c:v>7.9946994541518627E-4</c:v>
                      </c:pt>
                      <c:pt idx="1143">
                        <c:v>4.6155864480227219E-3</c:v>
                      </c:pt>
                      <c:pt idx="1144">
                        <c:v>2.3181622890928897E-3</c:v>
                      </c:pt>
                      <c:pt idx="1145">
                        <c:v>3.4522975669214859E-3</c:v>
                      </c:pt>
                      <c:pt idx="1146">
                        <c:v>-6.6869950434365784E-3</c:v>
                      </c:pt>
                      <c:pt idx="1147">
                        <c:v>-3.3782113482952935E-4</c:v>
                      </c:pt>
                      <c:pt idx="1148">
                        <c:v>5.8311714834481092E-3</c:v>
                      </c:pt>
                      <c:pt idx="1149">
                        <c:v>6.5697795251239031E-3</c:v>
                      </c:pt>
                      <c:pt idx="1150">
                        <c:v>-1.2333176394777746E-3</c:v>
                      </c:pt>
                      <c:pt idx="1151">
                        <c:v>-4.6869676931489369E-3</c:v>
                      </c:pt>
                      <c:pt idx="1152">
                        <c:v>-5.3489348190049486E-3</c:v>
                      </c:pt>
                      <c:pt idx="1153">
                        <c:v>3.6063307800888217E-3</c:v>
                      </c:pt>
                      <c:pt idx="1154">
                        <c:v>0</c:v>
                      </c:pt>
                      <c:pt idx="1155">
                        <c:v>-7.1862129304040424E-4</c:v>
                      </c:pt>
                      <c:pt idx="1156">
                        <c:v>-1.1077467585776546E-2</c:v>
                      </c:pt>
                      <c:pt idx="1157">
                        <c:v>-1.0168897042547264E-2</c:v>
                      </c:pt>
                      <c:pt idx="1158">
                        <c:v>-7.2753267795832698E-3</c:v>
                      </c:pt>
                      <c:pt idx="1159">
                        <c:v>-1.352456694501337E-2</c:v>
                      </c:pt>
                      <c:pt idx="1160">
                        <c:v>-2.3489539040957599E-2</c:v>
                      </c:pt>
                      <c:pt idx="1161">
                        <c:v>-2.8762283773059324E-2</c:v>
                      </c:pt>
                      <c:pt idx="1162">
                        <c:v>-3.0108609194295088E-2</c:v>
                      </c:pt>
                      <c:pt idx="1163">
                        <c:v>-2.183379470663728E-2</c:v>
                      </c:pt>
                      <c:pt idx="1164">
                        <c:v>-1.6240510614841958E-2</c:v>
                      </c:pt>
                      <c:pt idx="1165">
                        <c:v>-1.4745712203743431E-2</c:v>
                      </c:pt>
                      <c:pt idx="1166">
                        <c:v>-7.5981202838598678E-3</c:v>
                      </c:pt>
                      <c:pt idx="1167">
                        <c:v>-1.047831595563182E-2</c:v>
                      </c:pt>
                      <c:pt idx="1168">
                        <c:v>-8.9309208375980345E-3</c:v>
                      </c:pt>
                      <c:pt idx="1169">
                        <c:v>-1.1793834734234053E-2</c:v>
                      </c:pt>
                      <c:pt idx="1170">
                        <c:v>-1.3123780038167105E-2</c:v>
                      </c:pt>
                      <c:pt idx="1171">
                        <c:v>-1.7157797183791932E-2</c:v>
                      </c:pt>
                      <c:pt idx="1172">
                        <c:v>-2.9838111844342534E-2</c:v>
                      </c:pt>
                      <c:pt idx="1173">
                        <c:v>-4.0395322860377246E-2</c:v>
                      </c:pt>
                      <c:pt idx="1174">
                        <c:v>-3.854707457867404E-2</c:v>
                      </c:pt>
                      <c:pt idx="1175">
                        <c:v>-4.1980737883709811E-2</c:v>
                      </c:pt>
                      <c:pt idx="1176">
                        <c:v>-3.6432236130962171E-2</c:v>
                      </c:pt>
                      <c:pt idx="1177">
                        <c:v>-4.0246248765292265E-2</c:v>
                      </c:pt>
                      <c:pt idx="1178">
                        <c:v>-4.0473616815557917E-2</c:v>
                      </c:pt>
                      <c:pt idx="1179">
                        <c:v>-2.3818343597455431E-2</c:v>
                      </c:pt>
                      <c:pt idx="1180">
                        <c:v>-1.8336714800668213E-2</c:v>
                      </c:pt>
                      <c:pt idx="1181">
                        <c:v>-1.7558433814332645E-2</c:v>
                      </c:pt>
                      <c:pt idx="1182">
                        <c:v>-2.0856097062864575E-2</c:v>
                      </c:pt>
                      <c:pt idx="1183">
                        <c:v>-2.9585046545831471E-2</c:v>
                      </c:pt>
                      <c:pt idx="1184">
                        <c:v>-1.9505263352463019E-2</c:v>
                      </c:pt>
                      <c:pt idx="1185">
                        <c:v>-1.7063123111308549E-2</c:v>
                      </c:pt>
                      <c:pt idx="1186">
                        <c:v>-3.3880694739382503E-2</c:v>
                      </c:pt>
                      <c:pt idx="1187">
                        <c:v>-3.1653449615134867E-2</c:v>
                      </c:pt>
                      <c:pt idx="1188">
                        <c:v>-3.8129005896691943E-2</c:v>
                      </c:pt>
                      <c:pt idx="1189">
                        <c:v>-4.2355526989699556E-2</c:v>
                      </c:pt>
                      <c:pt idx="1190">
                        <c:v>-3.8002623523741917E-2</c:v>
                      </c:pt>
                      <c:pt idx="1191">
                        <c:v>-4.409347246314433E-2</c:v>
                      </c:pt>
                      <c:pt idx="1192">
                        <c:v>-5.1032480870953301E-2</c:v>
                      </c:pt>
                      <c:pt idx="1193">
                        <c:v>-5.2291796311287705E-2</c:v>
                      </c:pt>
                      <c:pt idx="1194">
                        <c:v>-5.3984658893073689E-2</c:v>
                      </c:pt>
                      <c:pt idx="1195">
                        <c:v>-5.3544800146789862E-2</c:v>
                      </c:pt>
                      <c:pt idx="1196">
                        <c:v>-5.0864922790288369E-2</c:v>
                      </c:pt>
                      <c:pt idx="1197">
                        <c:v>-4.8911030265798197E-2</c:v>
                      </c:pt>
                      <c:pt idx="1198">
                        <c:v>-4.1735186400475209E-2</c:v>
                      </c:pt>
                      <c:pt idx="1199">
                        <c:v>-3.8605081232608314E-2</c:v>
                      </c:pt>
                      <c:pt idx="1200">
                        <c:v>-2.198181686758359E-2</c:v>
                      </c:pt>
                      <c:pt idx="1201">
                        <c:v>-3.0956167557479528E-2</c:v>
                      </c:pt>
                      <c:pt idx="1202">
                        <c:v>-2.7404387076297755E-2</c:v>
                      </c:pt>
                      <c:pt idx="1203">
                        <c:v>-2.9177647481541856E-2</c:v>
                      </c:pt>
                      <c:pt idx="1204">
                        <c:v>-3.7549089633654838E-2</c:v>
                      </c:pt>
                      <c:pt idx="1205">
                        <c:v>-5.3678996887627367E-2</c:v>
                      </c:pt>
                      <c:pt idx="1206">
                        <c:v>-5.2977206540806232E-2</c:v>
                      </c:pt>
                      <c:pt idx="1207">
                        <c:v>-7.6118855934463825E-2</c:v>
                      </c:pt>
                      <c:pt idx="1208">
                        <c:v>-6.7974481280005494E-2</c:v>
                      </c:pt>
                      <c:pt idx="1209">
                        <c:v>-7.2618469949773085E-2</c:v>
                      </c:pt>
                      <c:pt idx="1210">
                        <c:v>-7.2957944123963503E-2</c:v>
                      </c:pt>
                      <c:pt idx="1211">
                        <c:v>-7.457491717145727E-2</c:v>
                      </c:pt>
                      <c:pt idx="1212">
                        <c:v>-7.3669201878032997E-2</c:v>
                      </c:pt>
                      <c:pt idx="1213">
                        <c:v>-9.6121083029311827E-2</c:v>
                      </c:pt>
                      <c:pt idx="1214">
                        <c:v>-9.0572431000258635E-2</c:v>
                      </c:pt>
                      <c:pt idx="1215">
                        <c:v>-8.8244801303917389E-2</c:v>
                      </c:pt>
                      <c:pt idx="1216">
                        <c:v>-8.5069763520697256E-2</c:v>
                      </c:pt>
                      <c:pt idx="1217">
                        <c:v>-8.8756191571633183E-2</c:v>
                      </c:pt>
                      <c:pt idx="1218">
                        <c:v>-8.9746662701375823E-2</c:v>
                      </c:pt>
                      <c:pt idx="1219">
                        <c:v>-9.5185613027392799E-2</c:v>
                      </c:pt>
                      <c:pt idx="1220">
                        <c:v>-9.2472674883674888E-2</c:v>
                      </c:pt>
                      <c:pt idx="1221">
                        <c:v>-8.2291304907768592E-2</c:v>
                      </c:pt>
                      <c:pt idx="1222">
                        <c:v>-9.1786212720017579E-2</c:v>
                      </c:pt>
                      <c:pt idx="1223">
                        <c:v>-9.0338450792549735E-2</c:v>
                      </c:pt>
                      <c:pt idx="1224">
                        <c:v>-8.5695363780615166E-2</c:v>
                      </c:pt>
                      <c:pt idx="1225">
                        <c:v>-9.0194636368158332E-2</c:v>
                      </c:pt>
                      <c:pt idx="1226">
                        <c:v>-0.10735273410456136</c:v>
                      </c:pt>
                      <c:pt idx="1227">
                        <c:v>-8.9651237247364873E-2</c:v>
                      </c:pt>
                      <c:pt idx="1228">
                        <c:v>-0.10309796106611413</c:v>
                      </c:pt>
                      <c:pt idx="1229">
                        <c:v>-0.11862315646663736</c:v>
                      </c:pt>
                      <c:pt idx="1230">
                        <c:v>-0.12413544162975255</c:v>
                      </c:pt>
                      <c:pt idx="1231">
                        <c:v>-0.11047968347001215</c:v>
                      </c:pt>
                      <c:pt idx="1232">
                        <c:v>-0.10746799603090215</c:v>
                      </c:pt>
                      <c:pt idx="1233">
                        <c:v>-8.4865087192566552E-2</c:v>
                      </c:pt>
                      <c:pt idx="1234">
                        <c:v>-9.0379927052875758E-2</c:v>
                      </c:pt>
                      <c:pt idx="1235">
                        <c:v>-7.6131178591517301E-2</c:v>
                      </c:pt>
                      <c:pt idx="1236">
                        <c:v>-5.5850940331440391E-2</c:v>
                      </c:pt>
                      <c:pt idx="1237">
                        <c:v>-6.7504717548921261E-2</c:v>
                      </c:pt>
                      <c:pt idx="1238">
                        <c:v>-6.4251385810520451E-2</c:v>
                      </c:pt>
                      <c:pt idx="1239">
                        <c:v>-6.3058642773535567E-2</c:v>
                      </c:pt>
                      <c:pt idx="1240">
                        <c:v>-6.5672849384520768E-2</c:v>
                      </c:pt>
                      <c:pt idx="1241">
                        <c:v>-5.8664413323557374E-2</c:v>
                      </c:pt>
                      <c:pt idx="1242">
                        <c:v>-7.0320745238232243E-2</c:v>
                      </c:pt>
                      <c:pt idx="1243">
                        <c:v>-8.2417837557024171E-2</c:v>
                      </c:pt>
                      <c:pt idx="1244">
                        <c:v>-7.2399367096311562E-2</c:v>
                      </c:pt>
                      <c:pt idx="1245">
                        <c:v>-9.5252035154436657E-2</c:v>
                      </c:pt>
                      <c:pt idx="1246">
                        <c:v>-9.1110420174052964E-2</c:v>
                      </c:pt>
                      <c:pt idx="1247">
                        <c:v>-8.3298005878508483E-2</c:v>
                      </c:pt>
                      <c:pt idx="1248">
                        <c:v>-0.10961364112124755</c:v>
                      </c:pt>
                      <c:pt idx="1249">
                        <c:v>-0.10646971053327195</c:v>
                      </c:pt>
                      <c:pt idx="1250">
                        <c:v>-0.10422473280497181</c:v>
                      </c:pt>
                      <c:pt idx="1251">
                        <c:v>-8.1139136473276599E-2</c:v>
                      </c:pt>
                      <c:pt idx="1252">
                        <c:v>-8.7928619957084037E-2</c:v>
                      </c:pt>
                      <c:pt idx="1253">
                        <c:v>-8.3465864511784518E-2</c:v>
                      </c:pt>
                      <c:pt idx="1254">
                        <c:v>-6.9564404592503959E-2</c:v>
                      </c:pt>
                      <c:pt idx="1255">
                        <c:v>-6.2079292090401979E-2</c:v>
                      </c:pt>
                      <c:pt idx="1256">
                        <c:v>-5.2348600754777756E-2</c:v>
                      </c:pt>
                      <c:pt idx="1257">
                        <c:v>-4.4241043795173976E-2</c:v>
                      </c:pt>
                      <c:pt idx="1258">
                        <c:v>-5.249031131089172E-2</c:v>
                      </c:pt>
                      <c:pt idx="1259">
                        <c:v>-6.8654030733608346E-2</c:v>
                      </c:pt>
                      <c:pt idx="1260">
                        <c:v>-6.9339140410515754E-2</c:v>
                      </c:pt>
                      <c:pt idx="1261">
                        <c:v>-8.0195551550859001E-2</c:v>
                      </c:pt>
                      <c:pt idx="1262">
                        <c:v>-7.4961728381889386E-2</c:v>
                      </c:pt>
                      <c:pt idx="1263">
                        <c:v>-9.0782968104304917E-2</c:v>
                      </c:pt>
                      <c:pt idx="1264">
                        <c:v>-9.5393745710550634E-2</c:v>
                      </c:pt>
                      <c:pt idx="1265">
                        <c:v>-0.11097424279150857</c:v>
                      </c:pt>
                      <c:pt idx="1266">
                        <c:v>-9.2701996525912322E-2</c:v>
                      </c:pt>
                      <c:pt idx="1267">
                        <c:v>-8.5326736003152201E-2</c:v>
                      </c:pt>
                      <c:pt idx="1268">
                        <c:v>-9.4637705617433454E-2</c:v>
                      </c:pt>
                      <c:pt idx="1269">
                        <c:v>-9.2331264880171918E-2</c:v>
                      </c:pt>
                      <c:pt idx="1270">
                        <c:v>-8.5619624522628501E-2</c:v>
                      </c:pt>
                      <c:pt idx="1271">
                        <c:v>-6.2101983812536933E-2</c:v>
                      </c:pt>
                      <c:pt idx="1272">
                        <c:v>-6.1748383665626801E-2</c:v>
                      </c:pt>
                      <c:pt idx="1273">
                        <c:v>-5.6278326144365287E-2</c:v>
                      </c:pt>
                      <c:pt idx="1274">
                        <c:v>-0.10453460254697293</c:v>
                      </c:pt>
                      <c:pt idx="1275">
                        <c:v>-0.10116029838262122</c:v>
                      </c:pt>
                      <c:pt idx="1276">
                        <c:v>-0.13034756354771698</c:v>
                      </c:pt>
                      <c:pt idx="1277">
                        <c:v>-0.13108016053717164</c:v>
                      </c:pt>
                      <c:pt idx="1278">
                        <c:v>-0.15135123194261121</c:v>
                      </c:pt>
                      <c:pt idx="1279">
                        <c:v>-0.16070442919874622</c:v>
                      </c:pt>
                      <c:pt idx="1280">
                        <c:v>-0.16667716096200275</c:v>
                      </c:pt>
                      <c:pt idx="1281">
                        <c:v>-0.12818103005090309</c:v>
                      </c:pt>
                      <c:pt idx="1282">
                        <c:v>-0.14668184657720912</c:v>
                      </c:pt>
                      <c:pt idx="1283">
                        <c:v>-0.12310725114732204</c:v>
                      </c:pt>
                      <c:pt idx="1284">
                        <c:v>-0.12560183781910611</c:v>
                      </c:pt>
                      <c:pt idx="1285">
                        <c:v>-0.13671026232382164</c:v>
                      </c:pt>
                      <c:pt idx="1286">
                        <c:v>-0.11885548363498546</c:v>
                      </c:pt>
                      <c:pt idx="1287">
                        <c:v>-0.11968065082864607</c:v>
                      </c:pt>
                      <c:pt idx="1288">
                        <c:v>-0.10688702783372647</c:v>
                      </c:pt>
                      <c:pt idx="1289">
                        <c:v>-6.7861924327164064E-2</c:v>
                      </c:pt>
                      <c:pt idx="1290">
                        <c:v>-7.1521152366799151E-2</c:v>
                      </c:pt>
                      <c:pt idx="1291">
                        <c:v>-4.8791710879208069E-2</c:v>
                      </c:pt>
                      <c:pt idx="1292">
                        <c:v>-4.868516497858788E-2</c:v>
                      </c:pt>
                      <c:pt idx="1293">
                        <c:v>-5.612850066775274E-2</c:v>
                      </c:pt>
                      <c:pt idx="1294">
                        <c:v>-4.0817298726303124E-2</c:v>
                      </c:pt>
                      <c:pt idx="1295">
                        <c:v>-8.0522703067995943E-2</c:v>
                      </c:pt>
                      <c:pt idx="1296">
                        <c:v>-8.9287718864289822E-2</c:v>
                      </c:pt>
                      <c:pt idx="1297">
                        <c:v>-8.5013710458734876E-2</c:v>
                      </c:pt>
                      <c:pt idx="1298">
                        <c:v>-0.11763734390236608</c:v>
                      </c:pt>
                    </c:numCache>
                  </c:numRef>
                </c:yVal>
                <c:smooth val="0"/>
                <c:extLst xmlns:c15="http://schemas.microsoft.com/office/drawing/2012/chart">
                  <c:ext xmlns:c16="http://schemas.microsoft.com/office/drawing/2014/chart" uri="{C3380CC4-5D6E-409C-BE32-E72D297353CC}">
                    <c16:uniqueId val="{00000006-9B29-4AA9-A3A3-D850668B1823}"/>
                  </c:ext>
                </c:extLst>
              </c15:ser>
            </c15:filteredScatterSeries>
            <c15:filteredScatterSeries>
              <c15:ser>
                <c:idx val="7"/>
                <c:order val="7"/>
                <c:tx>
                  <c:strRef>
                    <c:extLst xmlns:c15="http://schemas.microsoft.com/office/drawing/2012/chart">
                      <c:ext xmlns:c15="http://schemas.microsoft.com/office/drawing/2012/chart" uri="{02D57815-91ED-43cb-92C2-25804820EDAC}">
                        <c15:formulaRef>
                          <c15:sqref>'24.08.21 Eg Filtres +Lihgt  Abs'!$AB$1</c15:sqref>
                        </c15:formulaRef>
                      </c:ext>
                    </c:extLst>
                    <c:strCache>
                      <c:ptCount val="1"/>
                      <c:pt idx="0">
                        <c:v>Abs 450</c:v>
                      </c:pt>
                    </c:strCache>
                  </c:strRef>
                </c:tx>
                <c:spPr>
                  <a:ln w="19050" cap="rnd">
                    <a:solidFill>
                      <a:schemeClr val="accent2">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Abs'!$AB$2:$AB$1300</c15:sqref>
                        </c15:formulaRef>
                      </c:ext>
                    </c:extLst>
                    <c:numCache>
                      <c:formatCode>General</c:formatCode>
                      <c:ptCount val="1299"/>
                      <c:pt idx="0">
                        <c:v>-4.7617235259195612</c:v>
                      </c:pt>
                      <c:pt idx="1">
                        <c:v>-5.592909767030692</c:v>
                      </c:pt>
                      <c:pt idx="2">
                        <c:v>-3.0487045326654139</c:v>
                      </c:pt>
                      <c:pt idx="3">
                        <c:v>-1.2554928830238157</c:v>
                      </c:pt>
                      <c:pt idx="4">
                        <c:v>-3.1253931778801425</c:v>
                      </c:pt>
                      <c:pt idx="5">
                        <c:v>-1.1417543610940699</c:v>
                      </c:pt>
                      <c:pt idx="6">
                        <c:v>-0.29135401764185515</c:v>
                      </c:pt>
                      <c:pt idx="7">
                        <c:v>2.0952832273612803</c:v>
                      </c:pt>
                      <c:pt idx="8">
                        <c:v>1.1379844654111801</c:v>
                      </c:pt>
                      <c:pt idx="9">
                        <c:v>-0.68942480730337397</c:v>
                      </c:pt>
                      <c:pt idx="10">
                        <c:v>-2.5266051655262629</c:v>
                      </c:pt>
                      <c:pt idx="11">
                        <c:v>-2.1660911510292116</c:v>
                      </c:pt>
                      <c:pt idx="12">
                        <c:v>-1.9914531594446572</c:v>
                      </c:pt>
                      <c:pt idx="13">
                        <c:v>-1.2733908725159608</c:v>
                      </c:pt>
                      <c:pt idx="14">
                        <c:v>1.6386939034755656</c:v>
                      </c:pt>
                      <c:pt idx="15">
                        <c:v>7.850653692080356</c:v>
                      </c:pt>
                      <c:pt idx="16">
                        <c:v>24.394576017898146</c:v>
                      </c:pt>
                      <c:pt idx="17">
                        <c:v>7.6236257732782047</c:v>
                      </c:pt>
                      <c:pt idx="18">
                        <c:v>1.6186024441565148</c:v>
                      </c:pt>
                      <c:pt idx="19">
                        <c:v>-0.8063646530222619</c:v>
                      </c:pt>
                      <c:pt idx="20">
                        <c:v>-0.24612532910559431</c:v>
                      </c:pt>
                      <c:pt idx="21">
                        <c:v>0.18922078195427283</c:v>
                      </c:pt>
                      <c:pt idx="22">
                        <c:v>-0.63339967549089582</c:v>
                      </c:pt>
                      <c:pt idx="23">
                        <c:v>-0.69606015799544751</c:v>
                      </c:pt>
                      <c:pt idx="24">
                        <c:v>-0.66185810867278749</c:v>
                      </c:pt>
                      <c:pt idx="25">
                        <c:v>-0.26542145635377318</c:v>
                      </c:pt>
                      <c:pt idx="26">
                        <c:v>0.25039511242983775</c:v>
                      </c:pt>
                      <c:pt idx="27">
                        <c:v>0.12539255882423953</c:v>
                      </c:pt>
                      <c:pt idx="28">
                        <c:v>0.36826088006225222</c:v>
                      </c:pt>
                      <c:pt idx="29">
                        <c:v>1.0336781887414779</c:v>
                      </c:pt>
                      <c:pt idx="30">
                        <c:v>1.1257147774215457</c:v>
                      </c:pt>
                      <c:pt idx="31">
                        <c:v>1.1148642750886335</c:v>
                      </c:pt>
                      <c:pt idx="32">
                        <c:v>1.3282837975117667</c:v>
                      </c:pt>
                      <c:pt idx="33">
                        <c:v>1.5161486922753586</c:v>
                      </c:pt>
                      <c:pt idx="34">
                        <c:v>1.6640225757306564</c:v>
                      </c:pt>
                      <c:pt idx="35">
                        <c:v>0.93985562378239451</c:v>
                      </c:pt>
                      <c:pt idx="36">
                        <c:v>0.73005247117830485</c:v>
                      </c:pt>
                      <c:pt idx="37">
                        <c:v>0.76534546724172847</c:v>
                      </c:pt>
                      <c:pt idx="38">
                        <c:v>0.63593492608163005</c:v>
                      </c:pt>
                      <c:pt idx="39">
                        <c:v>0.23365351936375922</c:v>
                      </c:pt>
                      <c:pt idx="40">
                        <c:v>-0.19139660868795441</c:v>
                      </c:pt>
                      <c:pt idx="41">
                        <c:v>-0.19602590872763589</c:v>
                      </c:pt>
                      <c:pt idx="42">
                        <c:v>0.22404375982364338</c:v>
                      </c:pt>
                      <c:pt idx="43">
                        <c:v>-7.0660743127086617E-2</c:v>
                      </c:pt>
                      <c:pt idx="44">
                        <c:v>-0.32885859091733566</c:v>
                      </c:pt>
                      <c:pt idx="45">
                        <c:v>-0.1813078546431979</c:v>
                      </c:pt>
                      <c:pt idx="46">
                        <c:v>-0.16253684156440384</c:v>
                      </c:pt>
                      <c:pt idx="47">
                        <c:v>0.24462411854177665</c:v>
                      </c:pt>
                      <c:pt idx="48">
                        <c:v>7.7867946709191657E-2</c:v>
                      </c:pt>
                      <c:pt idx="49">
                        <c:v>-2.1740933771542393E-2</c:v>
                      </c:pt>
                      <c:pt idx="50">
                        <c:v>0.29430830717306267</c:v>
                      </c:pt>
                      <c:pt idx="51">
                        <c:v>0.61590537235283949</c:v>
                      </c:pt>
                      <c:pt idx="52">
                        <c:v>0.78064233859510235</c:v>
                      </c:pt>
                      <c:pt idx="53">
                        <c:v>0.97314999786425715</c:v>
                      </c:pt>
                      <c:pt idx="54">
                        <c:v>0.82513218391160392</c:v>
                      </c:pt>
                      <c:pt idx="55">
                        <c:v>0.76425500026928939</c:v>
                      </c:pt>
                      <c:pt idx="56">
                        <c:v>0.79984266694235306</c:v>
                      </c:pt>
                      <c:pt idx="57">
                        <c:v>0.71781358121982486</c:v>
                      </c:pt>
                      <c:pt idx="58">
                        <c:v>0.46120887379493025</c:v>
                      </c:pt>
                      <c:pt idx="59">
                        <c:v>0.24522831710271936</c:v>
                      </c:pt>
                      <c:pt idx="60">
                        <c:v>-0.10617365879991066</c:v>
                      </c:pt>
                      <c:pt idx="61">
                        <c:v>-0.33721166697516292</c:v>
                      </c:pt>
                      <c:pt idx="62">
                        <c:v>-0.28269806848367834</c:v>
                      </c:pt>
                      <c:pt idx="63">
                        <c:v>-0.43483925903960907</c:v>
                      </c:pt>
                      <c:pt idx="64">
                        <c:v>-0.21096790628484124</c:v>
                      </c:pt>
                      <c:pt idx="65">
                        <c:v>0.18452663580879344</c:v>
                      </c:pt>
                      <c:pt idx="66">
                        <c:v>0.23073296837924354</c:v>
                      </c:pt>
                      <c:pt idx="67">
                        <c:v>0.29217240954509927</c:v>
                      </c:pt>
                      <c:pt idx="68">
                        <c:v>0.40776252767953713</c:v>
                      </c:pt>
                      <c:pt idx="69">
                        <c:v>0.53065735070074027</c:v>
                      </c:pt>
                      <c:pt idx="70">
                        <c:v>0.88638467019487277</c:v>
                      </c:pt>
                      <c:pt idx="71">
                        <c:v>0.60201406742633079</c:v>
                      </c:pt>
                      <c:pt idx="72">
                        <c:v>0.30675953330613615</c:v>
                      </c:pt>
                      <c:pt idx="73">
                        <c:v>0.11280715232427635</c:v>
                      </c:pt>
                      <c:pt idx="74">
                        <c:v>0.44402078665909778</c:v>
                      </c:pt>
                      <c:pt idx="75">
                        <c:v>0.64565147276494517</c:v>
                      </c:pt>
                      <c:pt idx="76">
                        <c:v>0.67365910943855967</c:v>
                      </c:pt>
                      <c:pt idx="77">
                        <c:v>0.29094807173372178</c:v>
                      </c:pt>
                      <c:pt idx="78">
                        <c:v>0.2778087649649027</c:v>
                      </c:pt>
                      <c:pt idx="79">
                        <c:v>0.31709606447591043</c:v>
                      </c:pt>
                      <c:pt idx="80">
                        <c:v>0.45267565246944497</c:v>
                      </c:pt>
                      <c:pt idx="81">
                        <c:v>-0.15367165151114645</c:v>
                      </c:pt>
                      <c:pt idx="82">
                        <c:v>-0.43970085980674317</c:v>
                      </c:pt>
                      <c:pt idx="83">
                        <c:v>-0.11801604345277195</c:v>
                      </c:pt>
                      <c:pt idx="84">
                        <c:v>3.4786453571116836E-2</c:v>
                      </c:pt>
                      <c:pt idx="85">
                        <c:v>-9.6561887328111655E-3</c:v>
                      </c:pt>
                      <c:pt idx="86">
                        <c:v>-0.23968111192345007</c:v>
                      </c:pt>
                      <c:pt idx="87">
                        <c:v>-9.2548393147546426E-2</c:v>
                      </c:pt>
                      <c:pt idx="88">
                        <c:v>4.4316045371845192E-2</c:v>
                      </c:pt>
                      <c:pt idx="89">
                        <c:v>0.26916999460802316</c:v>
                      </c:pt>
                      <c:pt idx="90">
                        <c:v>4.5539299835393052E-2</c:v>
                      </c:pt>
                      <c:pt idx="91">
                        <c:v>0.26188633762194635</c:v>
                      </c:pt>
                      <c:pt idx="92">
                        <c:v>0.36163481520871787</c:v>
                      </c:pt>
                      <c:pt idx="93">
                        <c:v>0.36263954293864603</c:v>
                      </c:pt>
                      <c:pt idx="94">
                        <c:v>0.18444770618121126</c:v>
                      </c:pt>
                      <c:pt idx="95">
                        <c:v>0.56722018518438277</c:v>
                      </c:pt>
                      <c:pt idx="96">
                        <c:v>0.43820955413736729</c:v>
                      </c:pt>
                      <c:pt idx="97">
                        <c:v>0.28357062777840025</c:v>
                      </c:pt>
                      <c:pt idx="98">
                        <c:v>-9.2351069078591044E-2</c:v>
                      </c:pt>
                      <c:pt idx="99">
                        <c:v>-0.15294457035353665</c:v>
                      </c:pt>
                      <c:pt idx="100">
                        <c:v>0.3036913374888493</c:v>
                      </c:pt>
                      <c:pt idx="101">
                        <c:v>0.27305751091240799</c:v>
                      </c:pt>
                      <c:pt idx="102">
                        <c:v>6.5520721967755893E-2</c:v>
                      </c:pt>
                      <c:pt idx="103">
                        <c:v>-2.3572410659399821E-2</c:v>
                      </c:pt>
                      <c:pt idx="104">
                        <c:v>4.7538540872856451E-2</c:v>
                      </c:pt>
                      <c:pt idx="105">
                        <c:v>0.23633743622950384</c:v>
                      </c:pt>
                      <c:pt idx="106">
                        <c:v>0.42666911400100166</c:v>
                      </c:pt>
                      <c:pt idx="107">
                        <c:v>0.1695563164440439</c:v>
                      </c:pt>
                      <c:pt idx="108">
                        <c:v>0.20638395209002555</c:v>
                      </c:pt>
                      <c:pt idx="109">
                        <c:v>0.25125513584253206</c:v>
                      </c:pt>
                      <c:pt idx="110">
                        <c:v>0.38300323209086745</c:v>
                      </c:pt>
                      <c:pt idx="111">
                        <c:v>0.56977270743479946</c:v>
                      </c:pt>
                      <c:pt idx="112">
                        <c:v>0.70146508865190049</c:v>
                      </c:pt>
                      <c:pt idx="113">
                        <c:v>0.61793680429723852</c:v>
                      </c:pt>
                      <c:pt idx="114">
                        <c:v>0.97544050470389621</c:v>
                      </c:pt>
                      <c:pt idx="115">
                        <c:v>1.1004155103218287</c:v>
                      </c:pt>
                      <c:pt idx="116">
                        <c:v>1.3400613360588305</c:v>
                      </c:pt>
                      <c:pt idx="117">
                        <c:v>1.2971174280951092</c:v>
                      </c:pt>
                      <c:pt idx="118">
                        <c:v>1.4080398647239043</c:v>
                      </c:pt>
                      <c:pt idx="119">
                        <c:v>1.2901994783834965</c:v>
                      </c:pt>
                      <c:pt idx="120">
                        <c:v>1.2709344586944236</c:v>
                      </c:pt>
                      <c:pt idx="121">
                        <c:v>1.2089932727195067</c:v>
                      </c:pt>
                      <c:pt idx="122">
                        <c:v>1.101707789518517</c:v>
                      </c:pt>
                      <c:pt idx="123">
                        <c:v>0.67388970776228008</c:v>
                      </c:pt>
                      <c:pt idx="124">
                        <c:v>0.62181642763886524</c:v>
                      </c:pt>
                      <c:pt idx="125">
                        <c:v>0.70974140177780476</c:v>
                      </c:pt>
                      <c:pt idx="126">
                        <c:v>0.62485908740016949</c:v>
                      </c:pt>
                      <c:pt idx="127">
                        <c:v>0.79595019819074719</c:v>
                      </c:pt>
                      <c:pt idx="128">
                        <c:v>0.50009997752827084</c:v>
                      </c:pt>
                      <c:pt idx="129">
                        <c:v>0.43350302687383585</c:v>
                      </c:pt>
                      <c:pt idx="130">
                        <c:v>0.52102329321644725</c:v>
                      </c:pt>
                      <c:pt idx="131">
                        <c:v>0.87237388747916123</c:v>
                      </c:pt>
                      <c:pt idx="132">
                        <c:v>0.45551882146613493</c:v>
                      </c:pt>
                      <c:pt idx="133">
                        <c:v>0.24767776654535242</c:v>
                      </c:pt>
                      <c:pt idx="134">
                        <c:v>0.18397985468281741</c:v>
                      </c:pt>
                      <c:pt idx="135">
                        <c:v>0.16098161837308397</c:v>
                      </c:pt>
                      <c:pt idx="136">
                        <c:v>0.38243323636854376</c:v>
                      </c:pt>
                      <c:pt idx="137">
                        <c:v>0.47007684959974944</c:v>
                      </c:pt>
                      <c:pt idx="138">
                        <c:v>0.2119913604558232</c:v>
                      </c:pt>
                      <c:pt idx="139">
                        <c:v>0.20440065174205424</c:v>
                      </c:pt>
                      <c:pt idx="140">
                        <c:v>0.55769276007931345</c:v>
                      </c:pt>
                      <c:pt idx="141">
                        <c:v>0.545877923414118</c:v>
                      </c:pt>
                      <c:pt idx="142">
                        <c:v>0.54821176416693962</c:v>
                      </c:pt>
                      <c:pt idx="143">
                        <c:v>0.26827360166105085</c:v>
                      </c:pt>
                      <c:pt idx="144">
                        <c:v>0.63954433152176937</c:v>
                      </c:pt>
                      <c:pt idx="145">
                        <c:v>0.61378278442678225</c:v>
                      </c:pt>
                      <c:pt idx="146">
                        <c:v>0.72449396822881307</c:v>
                      </c:pt>
                      <c:pt idx="147">
                        <c:v>0.49952564841462876</c:v>
                      </c:pt>
                      <c:pt idx="148">
                        <c:v>0.52902211453400882</c:v>
                      </c:pt>
                      <c:pt idx="149">
                        <c:v>0.44581666783255536</c:v>
                      </c:pt>
                      <c:pt idx="150">
                        <c:v>0.50953609188770588</c:v>
                      </c:pt>
                      <c:pt idx="151">
                        <c:v>-3.0096021761053051E-2</c:v>
                      </c:pt>
                      <c:pt idx="152">
                        <c:v>-3.7514168641970921E-2</c:v>
                      </c:pt>
                      <c:pt idx="153">
                        <c:v>-5.9637369433371938E-2</c:v>
                      </c:pt>
                      <c:pt idx="154">
                        <c:v>-5.2469630665058576E-3</c:v>
                      </c:pt>
                      <c:pt idx="155">
                        <c:v>1.8092218281587479E-2</c:v>
                      </c:pt>
                      <c:pt idx="156">
                        <c:v>0.32234256325048916</c:v>
                      </c:pt>
                      <c:pt idx="157">
                        <c:v>0.60928255754279381</c:v>
                      </c:pt>
                      <c:pt idx="158">
                        <c:v>0.84093358582560085</c:v>
                      </c:pt>
                      <c:pt idx="159">
                        <c:v>0.78372384411429508</c:v>
                      </c:pt>
                      <c:pt idx="160">
                        <c:v>0.83969702166014715</c:v>
                      </c:pt>
                      <c:pt idx="161">
                        <c:v>0.76060210615199186</c:v>
                      </c:pt>
                      <c:pt idx="162">
                        <c:v>0.80543831324600113</c:v>
                      </c:pt>
                      <c:pt idx="163">
                        <c:v>0.56906110267475485</c:v>
                      </c:pt>
                      <c:pt idx="164">
                        <c:v>0.41911895344885336</c:v>
                      </c:pt>
                      <c:pt idx="165">
                        <c:v>0.58341577094436359</c:v>
                      </c:pt>
                      <c:pt idx="166">
                        <c:v>0.88191663421781985</c:v>
                      </c:pt>
                      <c:pt idx="167">
                        <c:v>0.8261752931074936</c:v>
                      </c:pt>
                      <c:pt idx="168">
                        <c:v>0.82260798346873132</c:v>
                      </c:pt>
                      <c:pt idx="169">
                        <c:v>0.59596264121438969</c:v>
                      </c:pt>
                      <c:pt idx="170">
                        <c:v>0.67568017219658982</c:v>
                      </c:pt>
                      <c:pt idx="171">
                        <c:v>0.5951581780689541</c:v>
                      </c:pt>
                      <c:pt idx="172">
                        <c:v>0.35449152914855681</c:v>
                      </c:pt>
                      <c:pt idx="173">
                        <c:v>0.20057658866768646</c:v>
                      </c:pt>
                      <c:pt idx="174">
                        <c:v>0.36005529407322073</c:v>
                      </c:pt>
                      <c:pt idx="175">
                        <c:v>0.38342202340898002</c:v>
                      </c:pt>
                      <c:pt idx="176">
                        <c:v>0.6868601670336637</c:v>
                      </c:pt>
                      <c:pt idx="177">
                        <c:v>0.65338827867172899</c:v>
                      </c:pt>
                      <c:pt idx="178">
                        <c:v>0.76750132942255089</c:v>
                      </c:pt>
                      <c:pt idx="179">
                        <c:v>0.91613649687407717</c:v>
                      </c:pt>
                      <c:pt idx="180">
                        <c:v>0.91821188178756119</c:v>
                      </c:pt>
                      <c:pt idx="181">
                        <c:v>0.86121695247445929</c:v>
                      </c:pt>
                      <c:pt idx="182">
                        <c:v>0.98350525547508527</c:v>
                      </c:pt>
                      <c:pt idx="183">
                        <c:v>0.80444751427388161</c:v>
                      </c:pt>
                      <c:pt idx="184">
                        <c:v>0.94305769043861976</c:v>
                      </c:pt>
                      <c:pt idx="185">
                        <c:v>0.99080082928728719</c:v>
                      </c:pt>
                      <c:pt idx="186">
                        <c:v>1.0402989916198404</c:v>
                      </c:pt>
                      <c:pt idx="187">
                        <c:v>1.1314673543965041</c:v>
                      </c:pt>
                      <c:pt idx="188">
                        <c:v>0.95376580991393267</c:v>
                      </c:pt>
                      <c:pt idx="189">
                        <c:v>0.91961249576720527</c:v>
                      </c:pt>
                      <c:pt idx="190">
                        <c:v>1.0162022406109339</c:v>
                      </c:pt>
                      <c:pt idx="191">
                        <c:v>1.0823468161645402</c:v>
                      </c:pt>
                      <c:pt idx="192">
                        <c:v>1.0147706738361595</c:v>
                      </c:pt>
                      <c:pt idx="193">
                        <c:v>0.96875470095576055</c:v>
                      </c:pt>
                      <c:pt idx="194">
                        <c:v>0.89793780097724174</c:v>
                      </c:pt>
                      <c:pt idx="195">
                        <c:v>1.0435707020651086</c:v>
                      </c:pt>
                      <c:pt idx="196">
                        <c:v>1.0630616771586325</c:v>
                      </c:pt>
                      <c:pt idx="197">
                        <c:v>1.0998614552889969</c:v>
                      </c:pt>
                      <c:pt idx="198">
                        <c:v>1.0281329954938923</c:v>
                      </c:pt>
                      <c:pt idx="199">
                        <c:v>1.0481904067382997</c:v>
                      </c:pt>
                      <c:pt idx="200">
                        <c:v>1.1362217037285118</c:v>
                      </c:pt>
                      <c:pt idx="201">
                        <c:v>1.2041801130767513</c:v>
                      </c:pt>
                      <c:pt idx="202">
                        <c:v>1.2517994407448976</c:v>
                      </c:pt>
                      <c:pt idx="203">
                        <c:v>1.295558954860301</c:v>
                      </c:pt>
                      <c:pt idx="204">
                        <c:v>1.2975879105810895</c:v>
                      </c:pt>
                      <c:pt idx="205">
                        <c:v>1.3159970854848104</c:v>
                      </c:pt>
                      <c:pt idx="206">
                        <c:v>1.3690733909344215</c:v>
                      </c:pt>
                      <c:pt idx="207">
                        <c:v>1.3420051715930104</c:v>
                      </c:pt>
                      <c:pt idx="208">
                        <c:v>1.3547221274722772</c:v>
                      </c:pt>
                      <c:pt idx="209">
                        <c:v>1.3095217607435605</c:v>
                      </c:pt>
                      <c:pt idx="210">
                        <c:v>1.2917254511834182</c:v>
                      </c:pt>
                      <c:pt idx="211">
                        <c:v>1.334180304984081</c:v>
                      </c:pt>
                      <c:pt idx="212">
                        <c:v>1.3652398872575391</c:v>
                      </c:pt>
                      <c:pt idx="213">
                        <c:v>1.3584256294096126</c:v>
                      </c:pt>
                      <c:pt idx="214">
                        <c:v>1.3765423003993529</c:v>
                      </c:pt>
                      <c:pt idx="215">
                        <c:v>1.3820039211000872</c:v>
                      </c:pt>
                      <c:pt idx="216">
                        <c:v>1.4076947410582019</c:v>
                      </c:pt>
                      <c:pt idx="217">
                        <c:v>1.434654625616657</c:v>
                      </c:pt>
                      <c:pt idx="218">
                        <c:v>1.42006038271274</c:v>
                      </c:pt>
                      <c:pt idx="219">
                        <c:v>1.4235642391214856</c:v>
                      </c:pt>
                      <c:pt idx="220">
                        <c:v>1.4352411810843755</c:v>
                      </c:pt>
                      <c:pt idx="221">
                        <c:v>1.4343048590316854</c:v>
                      </c:pt>
                      <c:pt idx="222">
                        <c:v>1.4374140673025195</c:v>
                      </c:pt>
                      <c:pt idx="223">
                        <c:v>1.4385871782379565</c:v>
                      </c:pt>
                      <c:pt idx="224">
                        <c:v>1.4350926076677504</c:v>
                      </c:pt>
                      <c:pt idx="225">
                        <c:v>1.448530763673552</c:v>
                      </c:pt>
                      <c:pt idx="226">
                        <c:v>1.4530730863589174</c:v>
                      </c:pt>
                      <c:pt idx="227">
                        <c:v>1.4561776517104823</c:v>
                      </c:pt>
                      <c:pt idx="228">
                        <c:v>1.4674769695727834</c:v>
                      </c:pt>
                      <c:pt idx="229">
                        <c:v>1.4679644760960848</c:v>
                      </c:pt>
                      <c:pt idx="230">
                        <c:v>1.4772626957532147</c:v>
                      </c:pt>
                      <c:pt idx="231">
                        <c:v>1.4969239112199551</c:v>
                      </c:pt>
                      <c:pt idx="232">
                        <c:v>1.4984901226535461</c:v>
                      </c:pt>
                      <c:pt idx="233">
                        <c:v>1.5073519078993394</c:v>
                      </c:pt>
                      <c:pt idx="234">
                        <c:v>1.5129326968613248</c:v>
                      </c:pt>
                      <c:pt idx="235">
                        <c:v>1.5168064391718767</c:v>
                      </c:pt>
                      <c:pt idx="236">
                        <c:v>1.5340796464943174</c:v>
                      </c:pt>
                      <c:pt idx="237">
                        <c:v>1.5416522478229351</c:v>
                      </c:pt>
                      <c:pt idx="238">
                        <c:v>1.5438591821157228</c:v>
                      </c:pt>
                      <c:pt idx="239">
                        <c:v>1.5528648978588715</c:v>
                      </c:pt>
                      <c:pt idx="240">
                        <c:v>1.5555345764388562</c:v>
                      </c:pt>
                      <c:pt idx="241">
                        <c:v>1.5650370845438457</c:v>
                      </c:pt>
                      <c:pt idx="242">
                        <c:v>1.5756121070000986</c:v>
                      </c:pt>
                      <c:pt idx="243">
                        <c:v>1.5769601012280214</c:v>
                      </c:pt>
                      <c:pt idx="244">
                        <c:v>1.58321411348409</c:v>
                      </c:pt>
                      <c:pt idx="245">
                        <c:v>1.5913500556840787</c:v>
                      </c:pt>
                      <c:pt idx="246">
                        <c:v>1.5960564281836347</c:v>
                      </c:pt>
                      <c:pt idx="247">
                        <c:v>1.6036677205061649</c:v>
                      </c:pt>
                      <c:pt idx="248">
                        <c:v>1.6100795920173983</c:v>
                      </c:pt>
                      <c:pt idx="249">
                        <c:v>1.6106630522056036</c:v>
                      </c:pt>
                      <c:pt idx="250">
                        <c:v>1.6144981035222425</c:v>
                      </c:pt>
                      <c:pt idx="251">
                        <c:v>1.6154793071278715</c:v>
                      </c:pt>
                      <c:pt idx="252">
                        <c:v>1.6143990545778257</c:v>
                      </c:pt>
                      <c:pt idx="253">
                        <c:v>1.6138542853835331</c:v>
                      </c:pt>
                      <c:pt idx="254">
                        <c:v>1.6130247504740423</c:v>
                      </c:pt>
                      <c:pt idx="255">
                        <c:v>1.60787730064388</c:v>
                      </c:pt>
                      <c:pt idx="256">
                        <c:v>1.6053144092070948</c:v>
                      </c:pt>
                      <c:pt idx="257">
                        <c:v>1.5991486124171475</c:v>
                      </c:pt>
                      <c:pt idx="258">
                        <c:v>1.5932412714665374</c:v>
                      </c:pt>
                      <c:pt idx="259">
                        <c:v>1.586824757036035</c:v>
                      </c:pt>
                      <c:pt idx="260">
                        <c:v>1.578419525518413</c:v>
                      </c:pt>
                      <c:pt idx="261">
                        <c:v>1.5689324938109885</c:v>
                      </c:pt>
                      <c:pt idx="262">
                        <c:v>1.5587784293685074</c:v>
                      </c:pt>
                      <c:pt idx="263">
                        <c:v>1.5473723243630073</c:v>
                      </c:pt>
                      <c:pt idx="264">
                        <c:v>1.5372383792373605</c:v>
                      </c:pt>
                      <c:pt idx="265">
                        <c:v>1.5233854557768129</c:v>
                      </c:pt>
                      <c:pt idx="266">
                        <c:v>1.5090883597061464</c:v>
                      </c:pt>
                      <c:pt idx="267">
                        <c:v>1.4944554258083169</c:v>
                      </c:pt>
                      <c:pt idx="268">
                        <c:v>1.4793071278715684</c:v>
                      </c:pt>
                      <c:pt idx="269">
                        <c:v>1.4643445467056013</c:v>
                      </c:pt>
                      <c:pt idx="270">
                        <c:v>1.4475356313101144</c:v>
                      </c:pt>
                      <c:pt idx="271">
                        <c:v>1.4293013396988792</c:v>
                      </c:pt>
                      <c:pt idx="272">
                        <c:v>1.4125357582165743</c:v>
                      </c:pt>
                      <c:pt idx="273">
                        <c:v>1.3938015789639853</c:v>
                      </c:pt>
                      <c:pt idx="274">
                        <c:v>1.3748089438720583</c:v>
                      </c:pt>
                      <c:pt idx="275">
                        <c:v>1.3549016536840326</c:v>
                      </c:pt>
                      <c:pt idx="276">
                        <c:v>1.3347219788988607</c:v>
                      </c:pt>
                      <c:pt idx="277">
                        <c:v>1.3167631671642845</c:v>
                      </c:pt>
                      <c:pt idx="278">
                        <c:v>1.2985845905842837</c:v>
                      </c:pt>
                      <c:pt idx="279">
                        <c:v>1.2815419815855633</c:v>
                      </c:pt>
                      <c:pt idx="280">
                        <c:v>1.2639979373057324</c:v>
                      </c:pt>
                      <c:pt idx="281">
                        <c:v>1.2473453335256535</c:v>
                      </c:pt>
                      <c:pt idx="282">
                        <c:v>1.2320887008059491</c:v>
                      </c:pt>
                      <c:pt idx="283">
                        <c:v>1.2181599429973327</c:v>
                      </c:pt>
                      <c:pt idx="284">
                        <c:v>1.2044757122702452</c:v>
                      </c:pt>
                      <c:pt idx="285">
                        <c:v>1.192647101611217</c:v>
                      </c:pt>
                      <c:pt idx="286">
                        <c:v>1.1822051761740242</c:v>
                      </c:pt>
                      <c:pt idx="287">
                        <c:v>1.1714599133445547</c:v>
                      </c:pt>
                      <c:pt idx="288">
                        <c:v>1.1645063679185421</c:v>
                      </c:pt>
                      <c:pt idx="289">
                        <c:v>1.1559324436674605</c:v>
                      </c:pt>
                      <c:pt idx="290">
                        <c:v>1.1503872504198749</c:v>
                      </c:pt>
                      <c:pt idx="291">
                        <c:v>1.1461560033255684</c:v>
                      </c:pt>
                      <c:pt idx="292">
                        <c:v>1.1415904660438552</c:v>
                      </c:pt>
                      <c:pt idx="293">
                        <c:v>1.1372555270858626</c:v>
                      </c:pt>
                      <c:pt idx="294">
                        <c:v>1.1360158676408958</c:v>
                      </c:pt>
                      <c:pt idx="295">
                        <c:v>1.1336000019809789</c:v>
                      </c:pt>
                      <c:pt idx="296">
                        <c:v>1.1325398687477675</c:v>
                      </c:pt>
                      <c:pt idx="297">
                        <c:v>1.1283890989207999</c:v>
                      </c:pt>
                      <c:pt idx="298">
                        <c:v>1.1242321385348062</c:v>
                      </c:pt>
                      <c:pt idx="299">
                        <c:v>1.1198182699492312</c:v>
                      </c:pt>
                      <c:pt idx="300">
                        <c:v>1.1154539258358649</c:v>
                      </c:pt>
                      <c:pt idx="301">
                        <c:v>1.1134683040282589</c:v>
                      </c:pt>
                      <c:pt idx="302">
                        <c:v>1.1073907227044324</c:v>
                      </c:pt>
                      <c:pt idx="303">
                        <c:v>1.1017279088353515</c:v>
                      </c:pt>
                      <c:pt idx="304">
                        <c:v>1.100474320632576</c:v>
                      </c:pt>
                      <c:pt idx="305">
                        <c:v>1.0943951916689934</c:v>
                      </c:pt>
                      <c:pt idx="306">
                        <c:v>1.0905044253211198</c:v>
                      </c:pt>
                      <c:pt idx="307">
                        <c:v>1.0847595865449438</c:v>
                      </c:pt>
                      <c:pt idx="308">
                        <c:v>1.0749568363271911</c:v>
                      </c:pt>
                      <c:pt idx="309">
                        <c:v>1.0716804829626529</c:v>
                      </c:pt>
                      <c:pt idx="310">
                        <c:v>1.0651277762335774</c:v>
                      </c:pt>
                      <c:pt idx="311">
                        <c:v>1.0577997019864886</c:v>
                      </c:pt>
                      <c:pt idx="312">
                        <c:v>1.0504375796647565</c:v>
                      </c:pt>
                      <c:pt idx="313">
                        <c:v>1.0418543695751359</c:v>
                      </c:pt>
                      <c:pt idx="314">
                        <c:v>1.0338499767544509</c:v>
                      </c:pt>
                      <c:pt idx="315">
                        <c:v>1.0319169746985664</c:v>
                      </c:pt>
                      <c:pt idx="316">
                        <c:v>1.0220941051639787</c:v>
                      </c:pt>
                      <c:pt idx="317">
                        <c:v>1.0162564080024119</c:v>
                      </c:pt>
                      <c:pt idx="318">
                        <c:v>1.0045763707600088</c:v>
                      </c:pt>
                      <c:pt idx="319">
                        <c:v>0.99714150936972068</c:v>
                      </c:pt>
                      <c:pt idx="320">
                        <c:v>0.99156536332700462</c:v>
                      </c:pt>
                      <c:pt idx="321">
                        <c:v>0.98829055760222317</c:v>
                      </c:pt>
                      <c:pt idx="322">
                        <c:v>0.97686897619915769</c:v>
                      </c:pt>
                      <c:pt idx="323">
                        <c:v>0.97076044208020118</c:v>
                      </c:pt>
                      <c:pt idx="324">
                        <c:v>0.96801957207141687</c:v>
                      </c:pt>
                      <c:pt idx="325">
                        <c:v>0.96754754194568038</c:v>
                      </c:pt>
                      <c:pt idx="326">
                        <c:v>0.96689134268891885</c:v>
                      </c:pt>
                      <c:pt idx="327">
                        <c:v>0.96365677559780683</c:v>
                      </c:pt>
                      <c:pt idx="328">
                        <c:v>0.95837777638834132</c:v>
                      </c:pt>
                      <c:pt idx="329">
                        <c:v>0.95734550067074708</c:v>
                      </c:pt>
                      <c:pt idx="330">
                        <c:v>0.95745074017418996</c:v>
                      </c:pt>
                      <c:pt idx="331">
                        <c:v>0.95567404973371317</c:v>
                      </c:pt>
                      <c:pt idx="332">
                        <c:v>0.95566476389517407</c:v>
                      </c:pt>
                      <c:pt idx="333">
                        <c:v>0.95459534482342356</c:v>
                      </c:pt>
                      <c:pt idx="334">
                        <c:v>0.95637048762414401</c:v>
                      </c:pt>
                      <c:pt idx="335">
                        <c:v>0.95772776769060586</c:v>
                      </c:pt>
                      <c:pt idx="336">
                        <c:v>0.9623304483264753</c:v>
                      </c:pt>
                      <c:pt idx="337">
                        <c:v>0.96676907914815424</c:v>
                      </c:pt>
                      <c:pt idx="338">
                        <c:v>0.97495454582035135</c:v>
                      </c:pt>
                      <c:pt idx="339">
                        <c:v>0.97967175179820265</c:v>
                      </c:pt>
                      <c:pt idx="340">
                        <c:v>0.98309667857936578</c:v>
                      </c:pt>
                      <c:pt idx="341">
                        <c:v>0.98771328797304381</c:v>
                      </c:pt>
                      <c:pt idx="342">
                        <c:v>0.99174488953876017</c:v>
                      </c:pt>
                      <c:pt idx="343">
                        <c:v>0.9925496622121468</c:v>
                      </c:pt>
                      <c:pt idx="344">
                        <c:v>0.99245680382675594</c:v>
                      </c:pt>
                      <c:pt idx="345">
                        <c:v>0.98573076144495086</c:v>
                      </c:pt>
                      <c:pt idx="346">
                        <c:v>0.98586695374352407</c:v>
                      </c:pt>
                      <c:pt idx="347">
                        <c:v>0.98622910144654796</c:v>
                      </c:pt>
                      <c:pt idx="348">
                        <c:v>0.98342477820774643</c:v>
                      </c:pt>
                      <c:pt idx="349">
                        <c:v>0.9823708355335613</c:v>
                      </c:pt>
                      <c:pt idx="350">
                        <c:v>0.98354394646899812</c:v>
                      </c:pt>
                      <c:pt idx="351">
                        <c:v>0.98402371479351702</c:v>
                      </c:pt>
                      <c:pt idx="352">
                        <c:v>0.98511789610137179</c:v>
                      </c:pt>
                      <c:pt idx="353">
                        <c:v>0.98192047236441604</c:v>
                      </c:pt>
                      <c:pt idx="354">
                        <c:v>0.98256738578263836</c:v>
                      </c:pt>
                      <c:pt idx="355">
                        <c:v>0.9822392861542576</c:v>
                      </c:pt>
                      <c:pt idx="356">
                        <c:v>0.9826834587643769</c:v>
                      </c:pt>
                      <c:pt idx="357">
                        <c:v>0.98258286218020352</c:v>
                      </c:pt>
                      <c:pt idx="358">
                        <c:v>0.98039140428498128</c:v>
                      </c:pt>
                      <c:pt idx="359">
                        <c:v>0.97841971123518379</c:v>
                      </c:pt>
                      <c:pt idx="360">
                        <c:v>0.97431846588042448</c:v>
                      </c:pt>
                      <c:pt idx="361">
                        <c:v>0.9700934093451441</c:v>
                      </c:pt>
                      <c:pt idx="362">
                        <c:v>0.96389665976006633</c:v>
                      </c:pt>
                      <c:pt idx="363">
                        <c:v>0.96126876745350742</c:v>
                      </c:pt>
                      <c:pt idx="364">
                        <c:v>0.95674192116570711</c:v>
                      </c:pt>
                      <c:pt idx="365">
                        <c:v>0.95501785047695176</c:v>
                      </c:pt>
                      <c:pt idx="366">
                        <c:v>0.95614298457993652</c:v>
                      </c:pt>
                      <c:pt idx="367">
                        <c:v>0.95826325104635923</c:v>
                      </c:pt>
                      <c:pt idx="368">
                        <c:v>0.9598557723558111</c:v>
                      </c:pt>
                      <c:pt idx="369">
                        <c:v>0.96411178168622158</c:v>
                      </c:pt>
                      <c:pt idx="370">
                        <c:v>0.96211223112080702</c:v>
                      </c:pt>
                      <c:pt idx="371">
                        <c:v>0.96341689143554732</c:v>
                      </c:pt>
                      <c:pt idx="372">
                        <c:v>0.96648276579319958</c:v>
                      </c:pt>
                      <c:pt idx="373">
                        <c:v>0.96546132355390102</c:v>
                      </c:pt>
                      <c:pt idx="374">
                        <c:v>0.96553251498270054</c:v>
                      </c:pt>
                      <c:pt idx="375">
                        <c:v>0.96743765952296801</c:v>
                      </c:pt>
                      <c:pt idx="376">
                        <c:v>0.96638371684878266</c:v>
                      </c:pt>
                      <c:pt idx="377">
                        <c:v>0.97042150897352486</c:v>
                      </c:pt>
                      <c:pt idx="378">
                        <c:v>0.97164104910165705</c:v>
                      </c:pt>
                      <c:pt idx="379">
                        <c:v>0.97084710990656586</c:v>
                      </c:pt>
                      <c:pt idx="380">
                        <c:v>0.9740770340784084</c:v>
                      </c:pt>
                      <c:pt idx="381">
                        <c:v>0.97719862346729502</c:v>
                      </c:pt>
                      <c:pt idx="382">
                        <c:v>0.98017009179979986</c:v>
                      </c:pt>
                      <c:pt idx="383">
                        <c:v>0.98413669249574243</c:v>
                      </c:pt>
                      <c:pt idx="384">
                        <c:v>0.98448491144095807</c:v>
                      </c:pt>
                      <c:pt idx="385">
                        <c:v>0.98585921554474154</c:v>
                      </c:pt>
                      <c:pt idx="386">
                        <c:v>0.98644577101245978</c:v>
                      </c:pt>
                      <c:pt idx="387">
                        <c:v>0.98663922598202392</c:v>
                      </c:pt>
                      <c:pt idx="388">
                        <c:v>0.98873318257258591</c:v>
                      </c:pt>
                      <c:pt idx="389">
                        <c:v>0.9881450794651111</c:v>
                      </c:pt>
                      <c:pt idx="390">
                        <c:v>0.99046653909988047</c:v>
                      </c:pt>
                      <c:pt idx="391">
                        <c:v>0.98822091381318011</c:v>
                      </c:pt>
                      <c:pt idx="392">
                        <c:v>0.98828436704319722</c:v>
                      </c:pt>
                      <c:pt idx="393">
                        <c:v>0.98954259816524215</c:v>
                      </c:pt>
                      <c:pt idx="394">
                        <c:v>0.98875484952917714</c:v>
                      </c:pt>
                      <c:pt idx="395">
                        <c:v>0.98769162101645269</c:v>
                      </c:pt>
                      <c:pt idx="396">
                        <c:v>0.9869936354862654</c:v>
                      </c:pt>
                      <c:pt idx="397">
                        <c:v>0.98234916857697019</c:v>
                      </c:pt>
                      <c:pt idx="398">
                        <c:v>0.98465205653466126</c:v>
                      </c:pt>
                      <c:pt idx="399">
                        <c:v>0.98403145299229955</c:v>
                      </c:pt>
                      <c:pt idx="400">
                        <c:v>0.98149796671088785</c:v>
                      </c:pt>
                      <c:pt idx="401">
                        <c:v>0.98034342745252934</c:v>
                      </c:pt>
                      <c:pt idx="402">
                        <c:v>0.97835935328467982</c:v>
                      </c:pt>
                      <c:pt idx="403">
                        <c:v>0.97373036277294944</c:v>
                      </c:pt>
                      <c:pt idx="404">
                        <c:v>0.97286523214905873</c:v>
                      </c:pt>
                      <c:pt idx="405">
                        <c:v>0.97045400940841164</c:v>
                      </c:pt>
                      <c:pt idx="406">
                        <c:v>0.96938459033666113</c:v>
                      </c:pt>
                      <c:pt idx="407">
                        <c:v>0.96752123206981977</c:v>
                      </c:pt>
                      <c:pt idx="408">
                        <c:v>0.96388892156128381</c:v>
                      </c:pt>
                      <c:pt idx="409">
                        <c:v>0.95956172080207358</c:v>
                      </c:pt>
                      <c:pt idx="410">
                        <c:v>0.95781907843624015</c:v>
                      </c:pt>
                      <c:pt idx="411">
                        <c:v>0.95402117047375734</c:v>
                      </c:pt>
                      <c:pt idx="412">
                        <c:v>0.94798847070286996</c:v>
                      </c:pt>
                      <c:pt idx="413">
                        <c:v>0.94185672198756576</c:v>
                      </c:pt>
                      <c:pt idx="414">
                        <c:v>0.93723237439510509</c:v>
                      </c:pt>
                      <c:pt idx="415">
                        <c:v>0.93276743369756532</c:v>
                      </c:pt>
                      <c:pt idx="416">
                        <c:v>0.92861356859108457</c:v>
                      </c:pt>
                      <c:pt idx="417">
                        <c:v>0.9235140955933745</c:v>
                      </c:pt>
                      <c:pt idx="418">
                        <c:v>0.91654043085052705</c:v>
                      </c:pt>
                      <c:pt idx="419">
                        <c:v>0.91023534648249338</c:v>
                      </c:pt>
                      <c:pt idx="420">
                        <c:v>0.90530301857848683</c:v>
                      </c:pt>
                      <c:pt idx="421">
                        <c:v>0.89835102079223073</c:v>
                      </c:pt>
                      <c:pt idx="422">
                        <c:v>0.89299463959493941</c:v>
                      </c:pt>
                      <c:pt idx="423">
                        <c:v>0.88464202782903911</c:v>
                      </c:pt>
                      <c:pt idx="424">
                        <c:v>0.87691466252477013</c:v>
                      </c:pt>
                      <c:pt idx="425">
                        <c:v>0.87090672498998678</c:v>
                      </c:pt>
                      <c:pt idx="426">
                        <c:v>0.86583665714765046</c:v>
                      </c:pt>
                      <c:pt idx="427">
                        <c:v>0.85794214674967806</c:v>
                      </c:pt>
                      <c:pt idx="428">
                        <c:v>0.84984799082311524</c:v>
                      </c:pt>
                      <c:pt idx="429">
                        <c:v>0.84154335588966689</c:v>
                      </c:pt>
                      <c:pt idx="430">
                        <c:v>0.83562827674027451</c:v>
                      </c:pt>
                      <c:pt idx="431">
                        <c:v>0.82887282920309568</c:v>
                      </c:pt>
                      <c:pt idx="432">
                        <c:v>0.82054343203354296</c:v>
                      </c:pt>
                      <c:pt idx="433">
                        <c:v>0.81202506804972019</c:v>
                      </c:pt>
                      <c:pt idx="434">
                        <c:v>0.80351970423985208</c:v>
                      </c:pt>
                      <c:pt idx="435">
                        <c:v>0.79671952991370987</c:v>
                      </c:pt>
                      <c:pt idx="436">
                        <c:v>0.78727289160393055</c:v>
                      </c:pt>
                      <c:pt idx="437">
                        <c:v>0.77860456132770173</c:v>
                      </c:pt>
                      <c:pt idx="438">
                        <c:v>0.76879314432731227</c:v>
                      </c:pt>
                      <c:pt idx="439">
                        <c:v>0.75995643084557474</c:v>
                      </c:pt>
                      <c:pt idx="440">
                        <c:v>0.75075215292166542</c:v>
                      </c:pt>
                      <c:pt idx="441">
                        <c:v>0.74225653924226331</c:v>
                      </c:pt>
                      <c:pt idx="442">
                        <c:v>0.73311014304524758</c:v>
                      </c:pt>
                      <c:pt idx="443">
                        <c:v>0.72486323507471706</c:v>
                      </c:pt>
                      <c:pt idx="444">
                        <c:v>0.71572658900816732</c:v>
                      </c:pt>
                      <c:pt idx="445">
                        <c:v>0.70827981079175395</c:v>
                      </c:pt>
                      <c:pt idx="446">
                        <c:v>0.70064081571758174</c:v>
                      </c:pt>
                      <c:pt idx="447">
                        <c:v>0.69322916892364128</c:v>
                      </c:pt>
                      <c:pt idx="448">
                        <c:v>0.68563815068192102</c:v>
                      </c:pt>
                      <c:pt idx="449">
                        <c:v>0.67756009020882613</c:v>
                      </c:pt>
                      <c:pt idx="450">
                        <c:v>0.67005156116612796</c:v>
                      </c:pt>
                      <c:pt idx="451">
                        <c:v>0.66261035445283822</c:v>
                      </c:pt>
                      <c:pt idx="452">
                        <c:v>0.65481117866386696</c:v>
                      </c:pt>
                      <c:pt idx="453">
                        <c:v>0.64717435028535386</c:v>
                      </c:pt>
                      <c:pt idx="454">
                        <c:v>0.63983807354755562</c:v>
                      </c:pt>
                      <c:pt idx="455">
                        <c:v>0.63189001481400786</c:v>
                      </c:pt>
                      <c:pt idx="456">
                        <c:v>0.62524305682376036</c:v>
                      </c:pt>
                      <c:pt idx="457">
                        <c:v>0.61777027825943776</c:v>
                      </c:pt>
                      <c:pt idx="458">
                        <c:v>0.61098202075942076</c:v>
                      </c:pt>
                      <c:pt idx="459">
                        <c:v>0.60386597315897406</c:v>
                      </c:pt>
                      <c:pt idx="460">
                        <c:v>0.59691784447210949</c:v>
                      </c:pt>
                      <c:pt idx="461">
                        <c:v>0.59031669661865471</c:v>
                      </c:pt>
                      <c:pt idx="462">
                        <c:v>0.58339379445982109</c:v>
                      </c:pt>
                      <c:pt idx="463">
                        <c:v>0.57612561387130934</c:v>
                      </c:pt>
                      <c:pt idx="464">
                        <c:v>0.56974500468315781</c:v>
                      </c:pt>
                      <c:pt idx="465">
                        <c:v>0.56312729708430853</c:v>
                      </c:pt>
                      <c:pt idx="466">
                        <c:v>0.55797783532246326</c:v>
                      </c:pt>
                      <c:pt idx="467">
                        <c:v>0.55228654488186246</c:v>
                      </c:pt>
                      <c:pt idx="468">
                        <c:v>0.54563819401583424</c:v>
                      </c:pt>
                      <c:pt idx="469">
                        <c:v>0.54041305266989537</c:v>
                      </c:pt>
                      <c:pt idx="470">
                        <c:v>0.53583838431361874</c:v>
                      </c:pt>
                      <c:pt idx="471">
                        <c:v>0.53123988230509178</c:v>
                      </c:pt>
                      <c:pt idx="472">
                        <c:v>0.52642842506606879</c:v>
                      </c:pt>
                      <c:pt idx="473">
                        <c:v>0.5210471268686977</c:v>
                      </c:pt>
                      <c:pt idx="474">
                        <c:v>0.51689480940197352</c:v>
                      </c:pt>
                      <c:pt idx="475">
                        <c:v>0.51233174834387074</c:v>
                      </c:pt>
                      <c:pt idx="476">
                        <c:v>0.50758219669510818</c:v>
                      </c:pt>
                      <c:pt idx="477">
                        <c:v>0.50290151501551039</c:v>
                      </c:pt>
                      <c:pt idx="478">
                        <c:v>0.49834000159716413</c:v>
                      </c:pt>
                      <c:pt idx="479">
                        <c:v>0.49402580101190885</c:v>
                      </c:pt>
                      <c:pt idx="480">
                        <c:v>0.48887401779042849</c:v>
                      </c:pt>
                      <c:pt idx="481">
                        <c:v>0.48428217063285467</c:v>
                      </c:pt>
                      <c:pt idx="482">
                        <c:v>0.48043380961430965</c:v>
                      </c:pt>
                      <c:pt idx="483">
                        <c:v>0.47592073732034235</c:v>
                      </c:pt>
                      <c:pt idx="484">
                        <c:v>0.47076601358332465</c:v>
                      </c:pt>
                      <c:pt idx="485">
                        <c:v>0.46624798884213647</c:v>
                      </c:pt>
                      <c:pt idx="486">
                        <c:v>0.46183458454848852</c:v>
                      </c:pt>
                      <c:pt idx="487">
                        <c:v>0.45840578866793413</c:v>
                      </c:pt>
                      <c:pt idx="488">
                        <c:v>0.45529843756480748</c:v>
                      </c:pt>
                      <c:pt idx="489">
                        <c:v>0.45066016121453822</c:v>
                      </c:pt>
                      <c:pt idx="490">
                        <c:v>0.44786326664656795</c:v>
                      </c:pt>
                      <c:pt idx="491">
                        <c:v>0.44481302345045665</c:v>
                      </c:pt>
                      <c:pt idx="492">
                        <c:v>0.44220633380856195</c:v>
                      </c:pt>
                      <c:pt idx="493">
                        <c:v>0.43887983691591309</c:v>
                      </c:pt>
                      <c:pt idx="494">
                        <c:v>0.43594690481334536</c:v>
                      </c:pt>
                      <c:pt idx="495">
                        <c:v>0.4334793479855612</c:v>
                      </c:pt>
                      <c:pt idx="496">
                        <c:v>0.43226367695682033</c:v>
                      </c:pt>
                      <c:pt idx="497">
                        <c:v>0.43007500481315969</c:v>
                      </c:pt>
                      <c:pt idx="498">
                        <c:v>0.42789066606081738</c:v>
                      </c:pt>
                      <c:pt idx="499">
                        <c:v>0.4269040457160404</c:v>
                      </c:pt>
                      <c:pt idx="500">
                        <c:v>0.42534557248123173</c:v>
                      </c:pt>
                      <c:pt idx="501">
                        <c:v>0.42379019452593636</c:v>
                      </c:pt>
                      <c:pt idx="502">
                        <c:v>0.42044651883199002</c:v>
                      </c:pt>
                      <c:pt idx="503">
                        <c:v>0.41775161372397418</c:v>
                      </c:pt>
                      <c:pt idx="504">
                        <c:v>0.41495007623673441</c:v>
                      </c:pt>
                      <c:pt idx="505">
                        <c:v>0.41309832526806667</c:v>
                      </c:pt>
                      <c:pt idx="506">
                        <c:v>0.40898841313067097</c:v>
                      </c:pt>
                      <c:pt idx="507">
                        <c:v>0.40803135270524327</c:v>
                      </c:pt>
                      <c:pt idx="508">
                        <c:v>0.40633250854451908</c:v>
                      </c:pt>
                      <c:pt idx="509">
                        <c:v>0.40474447539036112</c:v>
                      </c:pt>
                      <c:pt idx="510">
                        <c:v>0.40366778241175522</c:v>
                      </c:pt>
                      <c:pt idx="511">
                        <c:v>0.40254450547647808</c:v>
                      </c:pt>
                      <c:pt idx="512">
                        <c:v>0.40133657264651978</c:v>
                      </c:pt>
                      <c:pt idx="513">
                        <c:v>0.3998457312690708</c:v>
                      </c:pt>
                      <c:pt idx="514">
                        <c:v>0.39676082094241361</c:v>
                      </c:pt>
                      <c:pt idx="515">
                        <c:v>0.39471422212840085</c:v>
                      </c:pt>
                      <c:pt idx="516">
                        <c:v>0.39354126595693978</c:v>
                      </c:pt>
                      <c:pt idx="517">
                        <c:v>0.39187321982737011</c:v>
                      </c:pt>
                      <c:pt idx="518">
                        <c:v>0.3913479508940097</c:v>
                      </c:pt>
                      <c:pt idx="519">
                        <c:v>0.38964446381401585</c:v>
                      </c:pt>
                      <c:pt idx="520">
                        <c:v>0.3894841283352411</c:v>
                      </c:pt>
                      <c:pt idx="521">
                        <c:v>0.38962264209344893</c:v>
                      </c:pt>
                      <c:pt idx="522">
                        <c:v>0.3890040504827707</c:v>
                      </c:pt>
                      <c:pt idx="523">
                        <c:v>0.38790259526806048</c:v>
                      </c:pt>
                      <c:pt idx="524">
                        <c:v>0.38711298946428763</c:v>
                      </c:pt>
                      <c:pt idx="525">
                        <c:v>0.38528692931557806</c:v>
                      </c:pt>
                      <c:pt idx="526">
                        <c:v>0.38385737447248691</c:v>
                      </c:pt>
                      <c:pt idx="527">
                        <c:v>0.38216193511922703</c:v>
                      </c:pt>
                      <c:pt idx="528">
                        <c:v>0.37993704820526414</c:v>
                      </c:pt>
                      <c:pt idx="529">
                        <c:v>0.37892659420823688</c:v>
                      </c:pt>
                      <c:pt idx="530">
                        <c:v>0.37752211112920142</c:v>
                      </c:pt>
                      <c:pt idx="531">
                        <c:v>0.37573984918560105</c:v>
                      </c:pt>
                      <c:pt idx="532">
                        <c:v>0.37405044562739159</c:v>
                      </c:pt>
                      <c:pt idx="533">
                        <c:v>0.37358398700477841</c:v>
                      </c:pt>
                      <c:pt idx="534">
                        <c:v>0.37254490167225573</c:v>
                      </c:pt>
                      <c:pt idx="535">
                        <c:v>0.37144127976188629</c:v>
                      </c:pt>
                      <c:pt idx="536">
                        <c:v>0.36976518590558288</c:v>
                      </c:pt>
                      <c:pt idx="537">
                        <c:v>0.36889726953013047</c:v>
                      </c:pt>
                      <c:pt idx="538">
                        <c:v>0.36788279166973625</c:v>
                      </c:pt>
                      <c:pt idx="539">
                        <c:v>0.36842694180812607</c:v>
                      </c:pt>
                      <c:pt idx="540">
                        <c:v>0.36752667976176256</c:v>
                      </c:pt>
                      <c:pt idx="541">
                        <c:v>0.36678458649851453</c:v>
                      </c:pt>
                      <c:pt idx="542">
                        <c:v>0.36614510175112341</c:v>
                      </c:pt>
                      <c:pt idx="543">
                        <c:v>0.36472947566584113</c:v>
                      </c:pt>
                      <c:pt idx="544">
                        <c:v>0.36294628513838695</c:v>
                      </c:pt>
                      <c:pt idx="545">
                        <c:v>0.36243556401873755</c:v>
                      </c:pt>
                      <c:pt idx="546">
                        <c:v>0.36015620018534533</c:v>
                      </c:pt>
                      <c:pt idx="547">
                        <c:v>0.35902735174694489</c:v>
                      </c:pt>
                      <c:pt idx="548">
                        <c:v>0.35812987545214292</c:v>
                      </c:pt>
                      <c:pt idx="549">
                        <c:v>0.35652884212403047</c:v>
                      </c:pt>
                      <c:pt idx="550">
                        <c:v>0.35578024877380504</c:v>
                      </c:pt>
                      <c:pt idx="551">
                        <c:v>0.35516305003890758</c:v>
                      </c:pt>
                      <c:pt idx="552">
                        <c:v>0.35271685063976321</c:v>
                      </c:pt>
                      <c:pt idx="553">
                        <c:v>0.35228459485576924</c:v>
                      </c:pt>
                      <c:pt idx="554">
                        <c:v>0.35026631784930079</c:v>
                      </c:pt>
                      <c:pt idx="555">
                        <c:v>0.34834910171893246</c:v>
                      </c:pt>
                      <c:pt idx="556">
                        <c:v>0.34787660730126924</c:v>
                      </c:pt>
                      <c:pt idx="557">
                        <c:v>0.34687234386326782</c:v>
                      </c:pt>
                      <c:pt idx="558">
                        <c:v>0.34538568111316159</c:v>
                      </c:pt>
                      <c:pt idx="559">
                        <c:v>0.34580323431946869</c:v>
                      </c:pt>
                      <c:pt idx="560">
                        <c:v>0.34434086951353982</c:v>
                      </c:pt>
                      <c:pt idx="561">
                        <c:v>0.34394668566755576</c:v>
                      </c:pt>
                      <c:pt idx="562">
                        <c:v>0.34358902611982572</c:v>
                      </c:pt>
                      <c:pt idx="563">
                        <c:v>0.34209152989142377</c:v>
                      </c:pt>
                      <c:pt idx="564">
                        <c:v>0.34089195431615055</c:v>
                      </c:pt>
                      <c:pt idx="565">
                        <c:v>0.33994572736901857</c:v>
                      </c:pt>
                      <c:pt idx="566">
                        <c:v>0.33831265789794612</c:v>
                      </c:pt>
                      <c:pt idx="567">
                        <c:v>0.33685694794297016</c:v>
                      </c:pt>
                      <c:pt idx="568">
                        <c:v>0.33592712597725716</c:v>
                      </c:pt>
                      <c:pt idx="569">
                        <c:v>0.33525668843473577</c:v>
                      </c:pt>
                      <c:pt idx="570">
                        <c:v>0.33402956487179669</c:v>
                      </c:pt>
                      <c:pt idx="571">
                        <c:v>0.3329409550670655</c:v>
                      </c:pt>
                      <c:pt idx="572">
                        <c:v>0.33282658448905922</c:v>
                      </c:pt>
                      <c:pt idx="573">
                        <c:v>0.33185961916918988</c:v>
                      </c:pt>
                      <c:pt idx="574">
                        <c:v>0.3309561070793377</c:v>
                      </c:pt>
                      <c:pt idx="575">
                        <c:v>0.32942518183219505</c:v>
                      </c:pt>
                      <c:pt idx="576">
                        <c:v>0.32718327088091026</c:v>
                      </c:pt>
                      <c:pt idx="577">
                        <c:v>0.32642972508346429</c:v>
                      </c:pt>
                      <c:pt idx="578">
                        <c:v>0.32563841687595929</c:v>
                      </c:pt>
                      <c:pt idx="579">
                        <c:v>0.32396077537989915</c:v>
                      </c:pt>
                      <c:pt idx="580">
                        <c:v>0.32290528506595723</c:v>
                      </c:pt>
                      <c:pt idx="581">
                        <c:v>0.32115072587399873</c:v>
                      </c:pt>
                      <c:pt idx="582">
                        <c:v>0.32026129730593067</c:v>
                      </c:pt>
                      <c:pt idx="583">
                        <c:v>0.3191469966812413</c:v>
                      </c:pt>
                      <c:pt idx="584">
                        <c:v>0.31807370851009964</c:v>
                      </c:pt>
                      <c:pt idx="585">
                        <c:v>0.31719944681164541</c:v>
                      </c:pt>
                      <c:pt idx="586">
                        <c:v>0.31621189788301457</c:v>
                      </c:pt>
                      <c:pt idx="587">
                        <c:v>0.31447296985259654</c:v>
                      </c:pt>
                      <c:pt idx="588">
                        <c:v>0.31466348430662328</c:v>
                      </c:pt>
                      <c:pt idx="589">
                        <c:v>0.31330790664389363</c:v>
                      </c:pt>
                      <c:pt idx="590">
                        <c:v>0.31275261349925676</c:v>
                      </c:pt>
                      <c:pt idx="591">
                        <c:v>0.31183950604291427</c:v>
                      </c:pt>
                      <c:pt idx="592">
                        <c:v>0.31067552618204081</c:v>
                      </c:pt>
                      <c:pt idx="593">
                        <c:v>0.30978129993072778</c:v>
                      </c:pt>
                      <c:pt idx="594">
                        <c:v>0.30987895599936366</c:v>
                      </c:pt>
                      <c:pt idx="595">
                        <c:v>0.30911411243169484</c:v>
                      </c:pt>
                      <c:pt idx="596">
                        <c:v>0.30968054858257876</c:v>
                      </c:pt>
                      <c:pt idx="597">
                        <c:v>0.30957592813503831</c:v>
                      </c:pt>
                      <c:pt idx="598">
                        <c:v>0.30902868271713541</c:v>
                      </c:pt>
                      <c:pt idx="599">
                        <c:v>0.3086047841878265</c:v>
                      </c:pt>
                      <c:pt idx="600">
                        <c:v>0.30808415817373552</c:v>
                      </c:pt>
                      <c:pt idx="601">
                        <c:v>0.30822638626735915</c:v>
                      </c:pt>
                      <c:pt idx="602">
                        <c:v>0.30817995707466367</c:v>
                      </c:pt>
                      <c:pt idx="603">
                        <c:v>0.30792010835954514</c:v>
                      </c:pt>
                      <c:pt idx="604">
                        <c:v>0.30855634306344776</c:v>
                      </c:pt>
                      <c:pt idx="605">
                        <c:v>0.3091331484007</c:v>
                      </c:pt>
                      <c:pt idx="606">
                        <c:v>0.3093594133331023</c:v>
                      </c:pt>
                      <c:pt idx="607">
                        <c:v>0.30989257522922087</c:v>
                      </c:pt>
                      <c:pt idx="608">
                        <c:v>0.30996717146548486</c:v>
                      </c:pt>
                      <c:pt idx="609">
                        <c:v>0.31029310439820651</c:v>
                      </c:pt>
                      <c:pt idx="610">
                        <c:v>0.31010382805598496</c:v>
                      </c:pt>
                      <c:pt idx="611">
                        <c:v>0.30991548029761723</c:v>
                      </c:pt>
                      <c:pt idx="612">
                        <c:v>0.31001654117371763</c:v>
                      </c:pt>
                      <c:pt idx="613">
                        <c:v>0.31019699596932698</c:v>
                      </c:pt>
                      <c:pt idx="614">
                        <c:v>0.31113238943816351</c:v>
                      </c:pt>
                      <c:pt idx="615">
                        <c:v>0.31132367771206837</c:v>
                      </c:pt>
                      <c:pt idx="616">
                        <c:v>0.3113298682710946</c:v>
                      </c:pt>
                      <c:pt idx="617">
                        <c:v>0.31193375730408596</c:v>
                      </c:pt>
                      <c:pt idx="618">
                        <c:v>0.312764994617309</c:v>
                      </c:pt>
                      <c:pt idx="619">
                        <c:v>0.31365643511706032</c:v>
                      </c:pt>
                      <c:pt idx="620">
                        <c:v>0.31480184330085553</c:v>
                      </c:pt>
                      <c:pt idx="621">
                        <c:v>0.31515888379268309</c:v>
                      </c:pt>
                      <c:pt idx="622">
                        <c:v>0.31631837549826264</c:v>
                      </c:pt>
                      <c:pt idx="623">
                        <c:v>0.31750804617909401</c:v>
                      </c:pt>
                      <c:pt idx="624">
                        <c:v>0.31798100488868458</c:v>
                      </c:pt>
                      <c:pt idx="625">
                        <c:v>0.31892846994762158</c:v>
                      </c:pt>
                      <c:pt idx="626">
                        <c:v>0.31960680045290135</c:v>
                      </c:pt>
                      <c:pt idx="627">
                        <c:v>0.32012649788313824</c:v>
                      </c:pt>
                      <c:pt idx="628">
                        <c:v>0.32031376229367631</c:v>
                      </c:pt>
                      <c:pt idx="629">
                        <c:v>0.32014739101985135</c:v>
                      </c:pt>
                      <c:pt idx="630">
                        <c:v>0.32039841818835768</c:v>
                      </c:pt>
                      <c:pt idx="631">
                        <c:v>0.32203411864701609</c:v>
                      </c:pt>
                      <c:pt idx="632">
                        <c:v>0.32183988985757372</c:v>
                      </c:pt>
                      <c:pt idx="633">
                        <c:v>0.32242195716999833</c:v>
                      </c:pt>
                      <c:pt idx="634">
                        <c:v>0.32315646699843936</c:v>
                      </c:pt>
                      <c:pt idx="635">
                        <c:v>0.32462765335098048</c:v>
                      </c:pt>
                      <c:pt idx="636">
                        <c:v>0.32598338577768593</c:v>
                      </c:pt>
                      <c:pt idx="637">
                        <c:v>0.32739452370767436</c:v>
                      </c:pt>
                      <c:pt idx="638">
                        <c:v>0.327214068912065</c:v>
                      </c:pt>
                      <c:pt idx="639">
                        <c:v>0.32854658674242271</c:v>
                      </c:pt>
                      <c:pt idx="640">
                        <c:v>0.32950643291941195</c:v>
                      </c:pt>
                      <c:pt idx="641">
                        <c:v>0.33052493464317312</c:v>
                      </c:pt>
                      <c:pt idx="642">
                        <c:v>0.33100454820371639</c:v>
                      </c:pt>
                      <c:pt idx="643">
                        <c:v>0.33180421366590668</c:v>
                      </c:pt>
                      <c:pt idx="644">
                        <c:v>0.3323212801085576</c:v>
                      </c:pt>
                      <c:pt idx="645">
                        <c:v>0.33328515014891386</c:v>
                      </c:pt>
                      <c:pt idx="646">
                        <c:v>0.33411019690311089</c:v>
                      </c:pt>
                      <c:pt idx="647">
                        <c:v>0.33497842280651469</c:v>
                      </c:pt>
                      <c:pt idx="648">
                        <c:v>0.33583999385896535</c:v>
                      </c:pt>
                      <c:pt idx="649">
                        <c:v>0.33729879909345467</c:v>
                      </c:pt>
                      <c:pt idx="650">
                        <c:v>0.33798270110185769</c:v>
                      </c:pt>
                      <c:pt idx="651">
                        <c:v>0.33829424098484367</c:v>
                      </c:pt>
                      <c:pt idx="652">
                        <c:v>0.33871488947066392</c:v>
                      </c:pt>
                      <c:pt idx="653">
                        <c:v>0.33881687893061813</c:v>
                      </c:pt>
                      <c:pt idx="654">
                        <c:v>0.33933410013724463</c:v>
                      </c:pt>
                      <c:pt idx="655">
                        <c:v>0.33894703543414084</c:v>
                      </c:pt>
                      <c:pt idx="656">
                        <c:v>0.33826143102200568</c:v>
                      </c:pt>
                      <c:pt idx="657">
                        <c:v>0.33877679506092445</c:v>
                      </c:pt>
                      <c:pt idx="658">
                        <c:v>0.33997822780390541</c:v>
                      </c:pt>
                      <c:pt idx="659">
                        <c:v>0.34129016202550139</c:v>
                      </c:pt>
                      <c:pt idx="660">
                        <c:v>0.34229813979891821</c:v>
                      </c:pt>
                      <c:pt idx="661">
                        <c:v>0.34267916870697174</c:v>
                      </c:pt>
                      <c:pt idx="662">
                        <c:v>0.34441995390509744</c:v>
                      </c:pt>
                      <c:pt idx="663">
                        <c:v>0.34606354732651418</c:v>
                      </c:pt>
                      <c:pt idx="664">
                        <c:v>0.34718837190154789</c:v>
                      </c:pt>
                      <c:pt idx="665">
                        <c:v>0.34763238974769139</c:v>
                      </c:pt>
                      <c:pt idx="666">
                        <c:v>0.34801852586694132</c:v>
                      </c:pt>
                      <c:pt idx="667">
                        <c:v>0.34904878965285202</c:v>
                      </c:pt>
                      <c:pt idx="668">
                        <c:v>0.34983003820193981</c:v>
                      </c:pt>
                      <c:pt idx="669">
                        <c:v>0.35029758017238238</c:v>
                      </c:pt>
                      <c:pt idx="670">
                        <c:v>0.35056098845894079</c:v>
                      </c:pt>
                      <c:pt idx="671">
                        <c:v>0.35076713407450827</c:v>
                      </c:pt>
                      <c:pt idx="672">
                        <c:v>0.35183082687915967</c:v>
                      </c:pt>
                      <c:pt idx="673">
                        <c:v>0.35247572836569874</c:v>
                      </c:pt>
                      <c:pt idx="674">
                        <c:v>0.35261284924812575</c:v>
                      </c:pt>
                      <c:pt idx="675">
                        <c:v>0.35364001775452331</c:v>
                      </c:pt>
                      <c:pt idx="676">
                        <c:v>0.3538032937488354</c:v>
                      </c:pt>
                      <c:pt idx="677">
                        <c:v>0.35403048726509156</c:v>
                      </c:pt>
                      <c:pt idx="678">
                        <c:v>0.35427841915408481</c:v>
                      </c:pt>
                      <c:pt idx="679">
                        <c:v>0.35441848055204939</c:v>
                      </c:pt>
                      <c:pt idx="680">
                        <c:v>0.35451226752129411</c:v>
                      </c:pt>
                      <c:pt idx="681">
                        <c:v>0.35437282517923224</c:v>
                      </c:pt>
                      <c:pt idx="682">
                        <c:v>0.35446769549630636</c:v>
                      </c:pt>
                      <c:pt idx="683">
                        <c:v>0.354704484379053</c:v>
                      </c:pt>
                      <c:pt idx="684">
                        <c:v>0.35508520375915514</c:v>
                      </c:pt>
                      <c:pt idx="685">
                        <c:v>0.35540664853658271</c:v>
                      </c:pt>
                      <c:pt idx="686">
                        <c:v>0.35513704969099835</c:v>
                      </c:pt>
                      <c:pt idx="687">
                        <c:v>0.35516846677805552</c:v>
                      </c:pt>
                      <c:pt idx="688">
                        <c:v>0.35555181714574369</c:v>
                      </c:pt>
                      <c:pt idx="689">
                        <c:v>0.35536687419484048</c:v>
                      </c:pt>
                      <c:pt idx="690">
                        <c:v>0.35518595510730416</c:v>
                      </c:pt>
                      <c:pt idx="691">
                        <c:v>0.35521427691484825</c:v>
                      </c:pt>
                      <c:pt idx="692">
                        <c:v>0.35520994352352997</c:v>
                      </c:pt>
                      <c:pt idx="693">
                        <c:v>0.35499513112532605</c:v>
                      </c:pt>
                      <c:pt idx="694">
                        <c:v>0.35502639344840747</c:v>
                      </c:pt>
                      <c:pt idx="695">
                        <c:v>0.35561140127636942</c:v>
                      </c:pt>
                      <c:pt idx="696">
                        <c:v>0.35520065768499104</c:v>
                      </c:pt>
                      <c:pt idx="697">
                        <c:v>0.35618464704218189</c:v>
                      </c:pt>
                      <c:pt idx="698">
                        <c:v>0.35711292136813833</c:v>
                      </c:pt>
                      <c:pt idx="699">
                        <c:v>0.35788643171844359</c:v>
                      </c:pt>
                      <c:pt idx="700">
                        <c:v>0.35847298718616188</c:v>
                      </c:pt>
                      <c:pt idx="701">
                        <c:v>0.35999524565066809</c:v>
                      </c:pt>
                      <c:pt idx="702">
                        <c:v>0.36088142417524721</c:v>
                      </c:pt>
                      <c:pt idx="703">
                        <c:v>0.36248415990709204</c:v>
                      </c:pt>
                      <c:pt idx="704">
                        <c:v>0.36301840515104028</c:v>
                      </c:pt>
                      <c:pt idx="705">
                        <c:v>0.36369255702897751</c:v>
                      </c:pt>
                      <c:pt idx="706">
                        <c:v>0.36385397585558166</c:v>
                      </c:pt>
                      <c:pt idx="707">
                        <c:v>0.36425311214878631</c:v>
                      </c:pt>
                      <c:pt idx="708">
                        <c:v>0.36383246366296607</c:v>
                      </c:pt>
                      <c:pt idx="709">
                        <c:v>0.36346195870525688</c:v>
                      </c:pt>
                      <c:pt idx="710">
                        <c:v>0.36255287511228135</c:v>
                      </c:pt>
                      <c:pt idx="711">
                        <c:v>0.3621241788997272</c:v>
                      </c:pt>
                      <c:pt idx="712">
                        <c:v>0.36155232600969578</c:v>
                      </c:pt>
                      <c:pt idx="713">
                        <c:v>0.36226795463310718</c:v>
                      </c:pt>
                      <c:pt idx="714">
                        <c:v>0.36310615632523474</c:v>
                      </c:pt>
                      <c:pt idx="715">
                        <c:v>0.36402282335301728</c:v>
                      </c:pt>
                      <c:pt idx="716">
                        <c:v>0.36455211614974464</c:v>
                      </c:pt>
                      <c:pt idx="717">
                        <c:v>0.36660041736748955</c:v>
                      </c:pt>
                      <c:pt idx="718">
                        <c:v>0.36819216485706313</c:v>
                      </c:pt>
                      <c:pt idx="719">
                        <c:v>0.36954975445147631</c:v>
                      </c:pt>
                      <c:pt idx="720">
                        <c:v>0.37101939316426086</c:v>
                      </c:pt>
                      <c:pt idx="721">
                        <c:v>0.37238766147299407</c:v>
                      </c:pt>
                      <c:pt idx="722">
                        <c:v>0.37376258463268008</c:v>
                      </c:pt>
                      <c:pt idx="723">
                        <c:v>0.3753862135012378</c:v>
                      </c:pt>
                      <c:pt idx="724">
                        <c:v>0.37592974458372513</c:v>
                      </c:pt>
                      <c:pt idx="725">
                        <c:v>0.37758850487475565</c:v>
                      </c:pt>
                      <c:pt idx="726">
                        <c:v>0.37918319287986657</c:v>
                      </c:pt>
                      <c:pt idx="727">
                        <c:v>0.37944969644593829</c:v>
                      </c:pt>
                      <c:pt idx="728">
                        <c:v>0.3808431912827025</c:v>
                      </c:pt>
                      <c:pt idx="729">
                        <c:v>0.3827453953074324</c:v>
                      </c:pt>
                      <c:pt idx="730">
                        <c:v>0.38432708313858877</c:v>
                      </c:pt>
                      <c:pt idx="731">
                        <c:v>0.38717613316635341</c:v>
                      </c:pt>
                      <c:pt idx="732">
                        <c:v>0.38894199012853453</c:v>
                      </c:pt>
                      <c:pt idx="733">
                        <c:v>0.39047848687880071</c:v>
                      </c:pt>
                      <c:pt idx="734">
                        <c:v>0.39335632300603635</c:v>
                      </c:pt>
                      <c:pt idx="735">
                        <c:v>0.39540493375173258</c:v>
                      </c:pt>
                      <c:pt idx="736">
                        <c:v>0.3975200930069589</c:v>
                      </c:pt>
                      <c:pt idx="737">
                        <c:v>0.39922063957141524</c:v>
                      </c:pt>
                      <c:pt idx="738">
                        <c:v>0.40092025755201766</c:v>
                      </c:pt>
                      <c:pt idx="739">
                        <c:v>0.40276349650202475</c:v>
                      </c:pt>
                      <c:pt idx="740">
                        <c:v>0.4048348575521416</c:v>
                      </c:pt>
                      <c:pt idx="741">
                        <c:v>0.40635262786135368</c:v>
                      </c:pt>
                      <c:pt idx="742">
                        <c:v>0.40819029530823725</c:v>
                      </c:pt>
                      <c:pt idx="743">
                        <c:v>0.40963532654889329</c:v>
                      </c:pt>
                      <c:pt idx="744">
                        <c:v>0.41243748309203576</c:v>
                      </c:pt>
                      <c:pt idx="745">
                        <c:v>0.41428474590540959</c:v>
                      </c:pt>
                      <c:pt idx="746">
                        <c:v>0.41613835404178501</c:v>
                      </c:pt>
                      <c:pt idx="747">
                        <c:v>0.41793052087982696</c:v>
                      </c:pt>
                      <c:pt idx="748">
                        <c:v>0.41977855751307908</c:v>
                      </c:pt>
                      <c:pt idx="749">
                        <c:v>0.42222491167619919</c:v>
                      </c:pt>
                      <c:pt idx="750">
                        <c:v>0.42402698340868278</c:v>
                      </c:pt>
                      <c:pt idx="751">
                        <c:v>0.42585861506051592</c:v>
                      </c:pt>
                      <c:pt idx="752">
                        <c:v>0.42748363680485441</c:v>
                      </c:pt>
                      <c:pt idx="753">
                        <c:v>0.42945811560621361</c:v>
                      </c:pt>
                      <c:pt idx="754">
                        <c:v>0.43143785638274501</c:v>
                      </c:pt>
                      <c:pt idx="755">
                        <c:v>0.43373594665719106</c:v>
                      </c:pt>
                      <c:pt idx="756">
                        <c:v>0.43435345492003968</c:v>
                      </c:pt>
                      <c:pt idx="757">
                        <c:v>0.43624002778322885</c:v>
                      </c:pt>
                      <c:pt idx="758">
                        <c:v>0.43765054665731479</c:v>
                      </c:pt>
                      <c:pt idx="759">
                        <c:v>0.43959453695547068</c:v>
                      </c:pt>
                      <c:pt idx="760">
                        <c:v>0.44165274306765723</c:v>
                      </c:pt>
                      <c:pt idx="761">
                        <c:v>0.44332388447673998</c:v>
                      </c:pt>
                      <c:pt idx="762">
                        <c:v>0.44494457282976035</c:v>
                      </c:pt>
                      <c:pt idx="763">
                        <c:v>0.44660720222018208</c:v>
                      </c:pt>
                      <c:pt idx="764">
                        <c:v>0.44800441139236191</c:v>
                      </c:pt>
                      <c:pt idx="765">
                        <c:v>0.44950809817978987</c:v>
                      </c:pt>
                      <c:pt idx="766">
                        <c:v>0.45026644166048135</c:v>
                      </c:pt>
                      <c:pt idx="767">
                        <c:v>0.45042461044359683</c:v>
                      </c:pt>
                      <c:pt idx="768">
                        <c:v>0.45137315885036366</c:v>
                      </c:pt>
                      <c:pt idx="769">
                        <c:v>0.45180959326170039</c:v>
                      </c:pt>
                      <c:pt idx="770">
                        <c:v>0.45331869678827608</c:v>
                      </c:pt>
                      <c:pt idx="771">
                        <c:v>0.4536639752179541</c:v>
                      </c:pt>
                      <c:pt idx="772">
                        <c:v>0.45409282619448382</c:v>
                      </c:pt>
                      <c:pt idx="773">
                        <c:v>0.45486494366900809</c:v>
                      </c:pt>
                      <c:pt idx="774">
                        <c:v>0.45573363386433879</c:v>
                      </c:pt>
                      <c:pt idx="775">
                        <c:v>0.45643332179825835</c:v>
                      </c:pt>
                      <c:pt idx="776">
                        <c:v>0.45726424958353007</c:v>
                      </c:pt>
                      <c:pt idx="777">
                        <c:v>0.45820769077910034</c:v>
                      </c:pt>
                      <c:pt idx="778">
                        <c:v>0.45816095205845381</c:v>
                      </c:pt>
                      <c:pt idx="779">
                        <c:v>0.45852851650062565</c:v>
                      </c:pt>
                      <c:pt idx="780">
                        <c:v>0.45829931105268601</c:v>
                      </c:pt>
                      <c:pt idx="781">
                        <c:v>0.4583958837734925</c:v>
                      </c:pt>
                      <c:pt idx="782">
                        <c:v>0.45798900928150504</c:v>
                      </c:pt>
                      <c:pt idx="783">
                        <c:v>0.45755272963414412</c:v>
                      </c:pt>
                      <c:pt idx="784">
                        <c:v>0.45652834687930832</c:v>
                      </c:pt>
                      <c:pt idx="785">
                        <c:v>0.4570033175205821</c:v>
                      </c:pt>
                      <c:pt idx="786">
                        <c:v>0.45704216327847053</c:v>
                      </c:pt>
                      <c:pt idx="787">
                        <c:v>0.45787788874698748</c:v>
                      </c:pt>
                      <c:pt idx="788">
                        <c:v>0.45783703105741558</c:v>
                      </c:pt>
                      <c:pt idx="789">
                        <c:v>0.45887658068186543</c:v>
                      </c:pt>
                      <c:pt idx="790">
                        <c:v>0.45949888662795924</c:v>
                      </c:pt>
                      <c:pt idx="791">
                        <c:v>0.45935511089457903</c:v>
                      </c:pt>
                      <c:pt idx="792">
                        <c:v>0.45902824937800352</c:v>
                      </c:pt>
                      <c:pt idx="793">
                        <c:v>0.45820536931946576</c:v>
                      </c:pt>
                      <c:pt idx="794">
                        <c:v>0.4579232345918533</c:v>
                      </c:pt>
                      <c:pt idx="795">
                        <c:v>0.45740059664607885</c:v>
                      </c:pt>
                      <c:pt idx="796">
                        <c:v>0.45634123723274578</c:v>
                      </c:pt>
                      <c:pt idx="797">
                        <c:v>0.45481712160053189</c:v>
                      </c:pt>
                      <c:pt idx="798">
                        <c:v>0.45453003442569884</c:v>
                      </c:pt>
                      <c:pt idx="799">
                        <c:v>0.45411619555480714</c:v>
                      </c:pt>
                      <c:pt idx="800">
                        <c:v>0.45433394846854858</c:v>
                      </c:pt>
                      <c:pt idx="801">
                        <c:v>0.45347934179500221</c:v>
                      </c:pt>
                      <c:pt idx="802">
                        <c:v>0.45312183701124775</c:v>
                      </c:pt>
                      <c:pt idx="803">
                        <c:v>0.45277516570578874</c:v>
                      </c:pt>
                      <c:pt idx="804">
                        <c:v>0.45362389134826048</c:v>
                      </c:pt>
                      <c:pt idx="805">
                        <c:v>0.45334717335979596</c:v>
                      </c:pt>
                      <c:pt idx="806">
                        <c:v>0.45379335790159858</c:v>
                      </c:pt>
                      <c:pt idx="807">
                        <c:v>0.45325013634706257</c:v>
                      </c:pt>
                      <c:pt idx="808">
                        <c:v>0.45294107268768702</c:v>
                      </c:pt>
                      <c:pt idx="809">
                        <c:v>0.45295020376225037</c:v>
                      </c:pt>
                      <c:pt idx="810">
                        <c:v>0.45275442733305143</c:v>
                      </c:pt>
                      <c:pt idx="811">
                        <c:v>0.45181717669650723</c:v>
                      </c:pt>
                      <c:pt idx="812">
                        <c:v>0.45095111748876265</c:v>
                      </c:pt>
                      <c:pt idx="813">
                        <c:v>0.45053201664269898</c:v>
                      </c:pt>
                      <c:pt idx="814">
                        <c:v>0.44995877087688657</c:v>
                      </c:pt>
                      <c:pt idx="815">
                        <c:v>0.44939883481298021</c:v>
                      </c:pt>
                      <c:pt idx="816">
                        <c:v>0.44888594699767181</c:v>
                      </c:pt>
                      <c:pt idx="817">
                        <c:v>0.44873954027670565</c:v>
                      </c:pt>
                      <c:pt idx="818">
                        <c:v>0.44860149081042477</c:v>
                      </c:pt>
                      <c:pt idx="819">
                        <c:v>0.44882574381114337</c:v>
                      </c:pt>
                      <c:pt idx="820">
                        <c:v>0.44844084580369864</c:v>
                      </c:pt>
                      <c:pt idx="821">
                        <c:v>0.44846235799631423</c:v>
                      </c:pt>
                      <c:pt idx="822">
                        <c:v>0.44899706753218938</c:v>
                      </c:pt>
                      <c:pt idx="823">
                        <c:v>0.44911252145802527</c:v>
                      </c:pt>
                      <c:pt idx="824">
                        <c:v>0.44972972019292251</c:v>
                      </c:pt>
                      <c:pt idx="825">
                        <c:v>0.4508310206436571</c:v>
                      </c:pt>
                      <c:pt idx="826">
                        <c:v>0.45191947568441276</c:v>
                      </c:pt>
                      <c:pt idx="827">
                        <c:v>0.45339979311151746</c:v>
                      </c:pt>
                      <c:pt idx="828">
                        <c:v>0.45456036816492645</c:v>
                      </c:pt>
                      <c:pt idx="829">
                        <c:v>0.45566089479578276</c:v>
                      </c:pt>
                      <c:pt idx="830">
                        <c:v>0.45751434816818259</c:v>
                      </c:pt>
                      <c:pt idx="831">
                        <c:v>0.45864598235814502</c:v>
                      </c:pt>
                      <c:pt idx="832">
                        <c:v>0.46047730448202678</c:v>
                      </c:pt>
                      <c:pt idx="833">
                        <c:v>0.46258983274966686</c:v>
                      </c:pt>
                      <c:pt idx="834">
                        <c:v>0.46432876078008467</c:v>
                      </c:pt>
                      <c:pt idx="835">
                        <c:v>0.46728862181441572</c:v>
                      </c:pt>
                      <c:pt idx="836">
                        <c:v>0.4697416308284888</c:v>
                      </c:pt>
                      <c:pt idx="837">
                        <c:v>0.47210998394788056</c:v>
                      </c:pt>
                      <c:pt idx="838">
                        <c:v>0.47481371060250865</c:v>
                      </c:pt>
                      <c:pt idx="839">
                        <c:v>0.47772683291619289</c:v>
                      </c:pt>
                      <c:pt idx="840">
                        <c:v>0.48160723007769785</c:v>
                      </c:pt>
                      <c:pt idx="841">
                        <c:v>0.48506945497699272</c:v>
                      </c:pt>
                      <c:pt idx="842">
                        <c:v>0.48782750378707462</c:v>
                      </c:pt>
                      <c:pt idx="843">
                        <c:v>0.49071292334911726</c:v>
                      </c:pt>
                      <c:pt idx="844">
                        <c:v>0.49442369919330831</c:v>
                      </c:pt>
                      <c:pt idx="845">
                        <c:v>0.49824636939189521</c:v>
                      </c:pt>
                      <c:pt idx="846">
                        <c:v>0.50174976150871364</c:v>
                      </c:pt>
                      <c:pt idx="847">
                        <c:v>0.50497256653767608</c:v>
                      </c:pt>
                      <c:pt idx="848">
                        <c:v>0.50939866147732749</c:v>
                      </c:pt>
                      <c:pt idx="849">
                        <c:v>0.51440310939398759</c:v>
                      </c:pt>
                      <c:pt idx="850">
                        <c:v>0.51979493154170309</c:v>
                      </c:pt>
                      <c:pt idx="851">
                        <c:v>0.52487536857040817</c:v>
                      </c:pt>
                      <c:pt idx="852">
                        <c:v>0.52951828783994681</c:v>
                      </c:pt>
                      <c:pt idx="853">
                        <c:v>0.53388758440053419</c:v>
                      </c:pt>
                      <c:pt idx="854">
                        <c:v>0.53858900445286928</c:v>
                      </c:pt>
                      <c:pt idx="855">
                        <c:v>0.54218510019110244</c:v>
                      </c:pt>
                      <c:pt idx="856">
                        <c:v>0.54534027336270552</c:v>
                      </c:pt>
                      <c:pt idx="857">
                        <c:v>0.54905228731870181</c:v>
                      </c:pt>
                      <c:pt idx="858">
                        <c:v>0.55253215531122113</c:v>
                      </c:pt>
                      <c:pt idx="859">
                        <c:v>0.55681803408893227</c:v>
                      </c:pt>
                      <c:pt idx="860">
                        <c:v>0.560871147847264</c:v>
                      </c:pt>
                      <c:pt idx="861">
                        <c:v>0.56454555415717711</c:v>
                      </c:pt>
                      <c:pt idx="862">
                        <c:v>0.56902937605974646</c:v>
                      </c:pt>
                      <c:pt idx="863">
                        <c:v>0.57426844616349393</c:v>
                      </c:pt>
                      <c:pt idx="864">
                        <c:v>0.57932319237224095</c:v>
                      </c:pt>
                      <c:pt idx="865">
                        <c:v>0.58541485721785125</c:v>
                      </c:pt>
                      <c:pt idx="866">
                        <c:v>0.59106606378875837</c:v>
                      </c:pt>
                      <c:pt idx="867">
                        <c:v>0.59791003632000983</c:v>
                      </c:pt>
                      <c:pt idx="868">
                        <c:v>0.6031220227280184</c:v>
                      </c:pt>
                      <c:pt idx="869">
                        <c:v>0.60862589399410549</c:v>
                      </c:pt>
                      <c:pt idx="870">
                        <c:v>0.61442226917417331</c:v>
                      </c:pt>
                      <c:pt idx="871">
                        <c:v>0.62108563214583978</c:v>
                      </c:pt>
                      <c:pt idx="872">
                        <c:v>0.62620754592001926</c:v>
                      </c:pt>
                      <c:pt idx="873">
                        <c:v>0.63270732336942226</c:v>
                      </c:pt>
                      <c:pt idx="874">
                        <c:v>0.63839412565472897</c:v>
                      </c:pt>
                      <c:pt idx="875">
                        <c:v>0.6463847444815809</c:v>
                      </c:pt>
                      <c:pt idx="876">
                        <c:v>0.654454757227942</c:v>
                      </c:pt>
                      <c:pt idx="877">
                        <c:v>0.66266746235985352</c:v>
                      </c:pt>
                      <c:pt idx="878">
                        <c:v>0.67038538706160777</c:v>
                      </c:pt>
                      <c:pt idx="879">
                        <c:v>0.6791078847293146</c:v>
                      </c:pt>
                      <c:pt idx="880">
                        <c:v>0.68738915030243974</c:v>
                      </c:pt>
                      <c:pt idx="881">
                        <c:v>0.69550977086883892</c:v>
                      </c:pt>
                      <c:pt idx="882">
                        <c:v>0.70402024188990342</c:v>
                      </c:pt>
                      <c:pt idx="883">
                        <c:v>0.71274908488061206</c:v>
                      </c:pt>
                      <c:pt idx="884">
                        <c:v>0.72058215398025083</c:v>
                      </c:pt>
                      <c:pt idx="885">
                        <c:v>0.72953772619528878</c:v>
                      </c:pt>
                      <c:pt idx="886">
                        <c:v>0.73741196251245078</c:v>
                      </c:pt>
                      <c:pt idx="887">
                        <c:v>0.74619667529836964</c:v>
                      </c:pt>
                      <c:pt idx="888">
                        <c:v>0.75593782945381316</c:v>
                      </c:pt>
                      <c:pt idx="889">
                        <c:v>0.7638332684356397</c:v>
                      </c:pt>
                      <c:pt idx="890">
                        <c:v>0.77255592086732205</c:v>
                      </c:pt>
                      <c:pt idx="891">
                        <c:v>0.78218920453173679</c:v>
                      </c:pt>
                      <c:pt idx="892">
                        <c:v>0.79019885932759404</c:v>
                      </c:pt>
                      <c:pt idx="893">
                        <c:v>0.79874956898232785</c:v>
                      </c:pt>
                      <c:pt idx="894">
                        <c:v>0.80727180206554194</c:v>
                      </c:pt>
                      <c:pt idx="895">
                        <c:v>0.81535883884922467</c:v>
                      </c:pt>
                      <c:pt idx="896">
                        <c:v>0.82570016770224419</c:v>
                      </c:pt>
                      <c:pt idx="897">
                        <c:v>0.83433444990382988</c:v>
                      </c:pt>
                      <c:pt idx="898">
                        <c:v>0.84341599999504768</c:v>
                      </c:pt>
                      <c:pt idx="899">
                        <c:v>0.85266159990045587</c:v>
                      </c:pt>
                      <c:pt idx="900">
                        <c:v>0.8620681543405414</c:v>
                      </c:pt>
                      <c:pt idx="901">
                        <c:v>0.86984349647726233</c:v>
                      </c:pt>
                      <c:pt idx="902">
                        <c:v>0.87858766110156061</c:v>
                      </c:pt>
                      <c:pt idx="903">
                        <c:v>0.88657657752468022</c:v>
                      </c:pt>
                      <c:pt idx="904">
                        <c:v>0.89433953854334924</c:v>
                      </c:pt>
                      <c:pt idx="905">
                        <c:v>0.9013426084415701</c:v>
                      </c:pt>
                      <c:pt idx="906">
                        <c:v>0.90846020368177305</c:v>
                      </c:pt>
                      <c:pt idx="907">
                        <c:v>0.91540755854875966</c:v>
                      </c:pt>
                      <c:pt idx="908">
                        <c:v>0.92256848770214495</c:v>
                      </c:pt>
                      <c:pt idx="909">
                        <c:v>0.92837368442882506</c:v>
                      </c:pt>
                      <c:pt idx="910">
                        <c:v>0.93324255910281473</c:v>
                      </c:pt>
                      <c:pt idx="911">
                        <c:v>0.93883572918285241</c:v>
                      </c:pt>
                      <c:pt idx="912">
                        <c:v>0.94411937131158763</c:v>
                      </c:pt>
                      <c:pt idx="913">
                        <c:v>0.94997718778998919</c:v>
                      </c:pt>
                      <c:pt idx="914">
                        <c:v>0.95668620613447253</c:v>
                      </c:pt>
                      <c:pt idx="915">
                        <c:v>0.9613972215532981</c:v>
                      </c:pt>
                      <c:pt idx="916">
                        <c:v>0.96587454336888989</c:v>
                      </c:pt>
                      <c:pt idx="917">
                        <c:v>0.97034722226521219</c:v>
                      </c:pt>
                      <c:pt idx="918">
                        <c:v>0.9745165637692581</c:v>
                      </c:pt>
                      <c:pt idx="919">
                        <c:v>0.97885769328627692</c:v>
                      </c:pt>
                      <c:pt idx="920">
                        <c:v>0.98198392559443293</c:v>
                      </c:pt>
                      <c:pt idx="921">
                        <c:v>0.98412585901744698</c:v>
                      </c:pt>
                      <c:pt idx="922">
                        <c:v>0.9874331651771151</c:v>
                      </c:pt>
                      <c:pt idx="923">
                        <c:v>0.99062749363455771</c:v>
                      </c:pt>
                      <c:pt idx="924">
                        <c:v>0.99286538072247554</c:v>
                      </c:pt>
                      <c:pt idx="925">
                        <c:v>0.99495778967328086</c:v>
                      </c:pt>
                      <c:pt idx="926">
                        <c:v>0.99623768775191712</c:v>
                      </c:pt>
                      <c:pt idx="927">
                        <c:v>0.99749282359444913</c:v>
                      </c:pt>
                      <c:pt idx="928">
                        <c:v>0.99822330955952321</c:v>
                      </c:pt>
                      <c:pt idx="929">
                        <c:v>0.99933761018421252</c:v>
                      </c:pt>
                      <c:pt idx="930">
                        <c:v>1</c:v>
                      </c:pt>
                      <c:pt idx="931">
                        <c:v>1.0011452534198197</c:v>
                      </c:pt>
                      <c:pt idx="932">
                        <c:v>1.000724295406048</c:v>
                      </c:pt>
                      <c:pt idx="933">
                        <c:v>1.0002290506839639</c:v>
                      </c:pt>
                      <c:pt idx="934">
                        <c:v>0.99914105993513536</c:v>
                      </c:pt>
                      <c:pt idx="935">
                        <c:v>0.99738603645124968</c:v>
                      </c:pt>
                      <c:pt idx="936">
                        <c:v>0.9967731711076705</c:v>
                      </c:pt>
                      <c:pt idx="937">
                        <c:v>0.9960256611052748</c:v>
                      </c:pt>
                      <c:pt idx="938">
                        <c:v>0.99477362054225593</c:v>
                      </c:pt>
                      <c:pt idx="939">
                        <c:v>0.99491290812034194</c:v>
                      </c:pt>
                      <c:pt idx="940">
                        <c:v>0.99446409259095325</c:v>
                      </c:pt>
                      <c:pt idx="941">
                        <c:v>0.99379086929687022</c:v>
                      </c:pt>
                      <c:pt idx="942">
                        <c:v>0.99347360314678501</c:v>
                      </c:pt>
                      <c:pt idx="943">
                        <c:v>0.99043249102523712</c:v>
                      </c:pt>
                      <c:pt idx="944">
                        <c:v>0.98689768182136173</c:v>
                      </c:pt>
                      <c:pt idx="945">
                        <c:v>0.98516587293382352</c:v>
                      </c:pt>
                      <c:pt idx="946">
                        <c:v>0.98305024938667052</c:v>
                      </c:pt>
                      <c:pt idx="947">
                        <c:v>0.98067462236042313</c:v>
                      </c:pt>
                      <c:pt idx="948">
                        <c:v>0.97691540539185318</c:v>
                      </c:pt>
                      <c:pt idx="949">
                        <c:v>0.97436179979360682</c:v>
                      </c:pt>
                      <c:pt idx="950">
                        <c:v>0.97181283711462996</c:v>
                      </c:pt>
                      <c:pt idx="951">
                        <c:v>0.96978697667335456</c:v>
                      </c:pt>
                      <c:pt idx="952">
                        <c:v>0.96521524883261534</c:v>
                      </c:pt>
                      <c:pt idx="953">
                        <c:v>0.96031851664300849</c:v>
                      </c:pt>
                      <c:pt idx="954">
                        <c:v>0.95567559737346974</c:v>
                      </c:pt>
                      <c:pt idx="955">
                        <c:v>0.95122922835300805</c:v>
                      </c:pt>
                      <c:pt idx="956">
                        <c:v>0.94634487728145322</c:v>
                      </c:pt>
                      <c:pt idx="957">
                        <c:v>0.94087087546266701</c:v>
                      </c:pt>
                      <c:pt idx="958">
                        <c:v>0.93431197817456513</c:v>
                      </c:pt>
                      <c:pt idx="959">
                        <c:v>0.92807498995581805</c:v>
                      </c:pt>
                      <c:pt idx="960">
                        <c:v>0.92018667011687161</c:v>
                      </c:pt>
                      <c:pt idx="961">
                        <c:v>0.91135274238669584</c:v>
                      </c:pt>
                      <c:pt idx="962">
                        <c:v>0.90273703186218823</c:v>
                      </c:pt>
                      <c:pt idx="963">
                        <c:v>0.89235855965501265</c:v>
                      </c:pt>
                      <c:pt idx="964">
                        <c:v>0.88379701652198295</c:v>
                      </c:pt>
                      <c:pt idx="965">
                        <c:v>0.87502808966158074</c:v>
                      </c:pt>
                      <c:pt idx="966">
                        <c:v>0.86423484999965949</c:v>
                      </c:pt>
                      <c:pt idx="967">
                        <c:v>0.85439186114823729</c:v>
                      </c:pt>
                      <c:pt idx="968">
                        <c:v>0.84455196757632822</c:v>
                      </c:pt>
                      <c:pt idx="969">
                        <c:v>0.83545339344778868</c:v>
                      </c:pt>
                      <c:pt idx="970">
                        <c:v>0.82550980801219298</c:v>
                      </c:pt>
                      <c:pt idx="971">
                        <c:v>0.81460204300828976</c:v>
                      </c:pt>
                      <c:pt idx="972">
                        <c:v>0.80272808650439564</c:v>
                      </c:pt>
                      <c:pt idx="973">
                        <c:v>0.79266935667091554</c:v>
                      </c:pt>
                      <c:pt idx="974">
                        <c:v>0.78301100124244516</c:v>
                      </c:pt>
                      <c:pt idx="975">
                        <c:v>0.77280756709173115</c:v>
                      </c:pt>
                      <c:pt idx="976">
                        <c:v>0.76224090189016336</c:v>
                      </c:pt>
                      <c:pt idx="977">
                        <c:v>0.7538672422235746</c:v>
                      </c:pt>
                      <c:pt idx="978">
                        <c:v>0.74347375791076076</c:v>
                      </c:pt>
                      <c:pt idx="979">
                        <c:v>0.73538888782273704</c:v>
                      </c:pt>
                      <c:pt idx="980">
                        <c:v>0.72510822644817297</c:v>
                      </c:pt>
                      <c:pt idx="981">
                        <c:v>0.71550218124347287</c:v>
                      </c:pt>
                      <c:pt idx="982">
                        <c:v>0.70541621295027801</c:v>
                      </c:pt>
                      <c:pt idx="983">
                        <c:v>0.69638573497102507</c:v>
                      </c:pt>
                      <c:pt idx="984">
                        <c:v>0.68420921489473263</c:v>
                      </c:pt>
                      <c:pt idx="985">
                        <c:v>0.67484908964734236</c:v>
                      </c:pt>
                      <c:pt idx="986">
                        <c:v>0.6638213825623096</c:v>
                      </c:pt>
                      <c:pt idx="987">
                        <c:v>0.65513865923634507</c:v>
                      </c:pt>
                      <c:pt idx="988">
                        <c:v>0.64494033229682735</c:v>
                      </c:pt>
                      <c:pt idx="989">
                        <c:v>0.63457981271082731</c:v>
                      </c:pt>
                      <c:pt idx="990">
                        <c:v>0.62529273605994451</c:v>
                      </c:pt>
                      <c:pt idx="991">
                        <c:v>0.6144010665095091</c:v>
                      </c:pt>
                      <c:pt idx="992">
                        <c:v>0.60484562912484685</c:v>
                      </c:pt>
                      <c:pt idx="993">
                        <c:v>0.59471973172593406</c:v>
                      </c:pt>
                      <c:pt idx="994">
                        <c:v>0.58379370457290403</c:v>
                      </c:pt>
                      <c:pt idx="995">
                        <c:v>0.57282264110295966</c:v>
                      </c:pt>
                      <c:pt idx="996">
                        <c:v>0.56379262741563352</c:v>
                      </c:pt>
                      <c:pt idx="997">
                        <c:v>0.54995843039614023</c:v>
                      </c:pt>
                      <c:pt idx="998">
                        <c:v>0.53980405642570739</c:v>
                      </c:pt>
                      <c:pt idx="999">
                        <c:v>0.52948052542988788</c:v>
                      </c:pt>
                      <c:pt idx="1000">
                        <c:v>0.51848856882323036</c:v>
                      </c:pt>
                      <c:pt idx="1001">
                        <c:v>0.50748980260164445</c:v>
                      </c:pt>
                      <c:pt idx="1002">
                        <c:v>0.49687438674774659</c:v>
                      </c:pt>
                      <c:pt idx="1003">
                        <c:v>0.48531785115791309</c:v>
                      </c:pt>
                      <c:pt idx="1004">
                        <c:v>0.47725449326250502</c:v>
                      </c:pt>
                      <c:pt idx="1005">
                        <c:v>0.46839827951983543</c:v>
                      </c:pt>
                      <c:pt idx="1006">
                        <c:v>0.45697793622857535</c:v>
                      </c:pt>
                      <c:pt idx="1007">
                        <c:v>0.4484154645116919</c:v>
                      </c:pt>
                      <c:pt idx="1008">
                        <c:v>0.43691402489719028</c:v>
                      </c:pt>
                      <c:pt idx="1009">
                        <c:v>0.42598830727211173</c:v>
                      </c:pt>
                      <c:pt idx="1010">
                        <c:v>0.41812010674999989</c:v>
                      </c:pt>
                      <c:pt idx="1011">
                        <c:v>0.4071490432800553</c:v>
                      </c:pt>
                      <c:pt idx="1012">
                        <c:v>0.39830846069892661</c:v>
                      </c:pt>
                      <c:pt idx="1013">
                        <c:v>0.38958812972687878</c:v>
                      </c:pt>
                      <c:pt idx="1014">
                        <c:v>0.37943932725956953</c:v>
                      </c:pt>
                      <c:pt idx="1015">
                        <c:v>0.37320667243214067</c:v>
                      </c:pt>
                      <c:pt idx="1016">
                        <c:v>0.3661516018381008</c:v>
                      </c:pt>
                      <c:pt idx="1017">
                        <c:v>0.35567825931385083</c:v>
                      </c:pt>
                      <c:pt idx="1018">
                        <c:v>0.34674899697467382</c:v>
                      </c:pt>
                      <c:pt idx="1019">
                        <c:v>0.33780534158576125</c:v>
                      </c:pt>
                      <c:pt idx="1020">
                        <c:v>0.32894819925923779</c:v>
                      </c:pt>
                      <c:pt idx="1021">
                        <c:v>0.32197732026795212</c:v>
                      </c:pt>
                      <c:pt idx="1022">
                        <c:v>0.31374434105523036</c:v>
                      </c:pt>
                      <c:pt idx="1023">
                        <c:v>0.3039841509307814</c:v>
                      </c:pt>
                      <c:pt idx="1024">
                        <c:v>0.29675899472750095</c:v>
                      </c:pt>
                      <c:pt idx="1025">
                        <c:v>0.29103071569671968</c:v>
                      </c:pt>
                      <c:pt idx="1026">
                        <c:v>0.28604452992918622</c:v>
                      </c:pt>
                      <c:pt idx="1027">
                        <c:v>0.27936832154754082</c:v>
                      </c:pt>
                      <c:pt idx="1028">
                        <c:v>0.27122216492515927</c:v>
                      </c:pt>
                      <c:pt idx="1029">
                        <c:v>0.26418396360446533</c:v>
                      </c:pt>
                      <c:pt idx="1030">
                        <c:v>0.26164939397522419</c:v>
                      </c:pt>
                      <c:pt idx="1031">
                        <c:v>0.25530639243315589</c:v>
                      </c:pt>
                      <c:pt idx="1032">
                        <c:v>0.24862786259187561</c:v>
                      </c:pt>
                      <c:pt idx="1033">
                        <c:v>0.24080640079041057</c:v>
                      </c:pt>
                      <c:pt idx="1034">
                        <c:v>0.23826502154624071</c:v>
                      </c:pt>
                      <c:pt idx="1035">
                        <c:v>0.23257435016154268</c:v>
                      </c:pt>
                      <c:pt idx="1036">
                        <c:v>0.22621943179334927</c:v>
                      </c:pt>
                      <c:pt idx="1037">
                        <c:v>0.21859931792420656</c:v>
                      </c:pt>
                      <c:pt idx="1038">
                        <c:v>0.21460284778096314</c:v>
                      </c:pt>
                      <c:pt idx="1039">
                        <c:v>0.21076470118481108</c:v>
                      </c:pt>
                      <c:pt idx="1040">
                        <c:v>0.206335820493598</c:v>
                      </c:pt>
                      <c:pt idx="1041">
                        <c:v>0.19728862800497479</c:v>
                      </c:pt>
                      <c:pt idx="1042">
                        <c:v>0.19302271378012253</c:v>
                      </c:pt>
                      <c:pt idx="1043">
                        <c:v>0.19202897429246554</c:v>
                      </c:pt>
                      <c:pt idx="1044">
                        <c:v>0.18819051816836213</c:v>
                      </c:pt>
                      <c:pt idx="1045">
                        <c:v>0.18506707161176777</c:v>
                      </c:pt>
                      <c:pt idx="1046">
                        <c:v>0.17935101893506286</c:v>
                      </c:pt>
                      <c:pt idx="1047">
                        <c:v>0.17633281188191138</c:v>
                      </c:pt>
                      <c:pt idx="1048">
                        <c:v>0.17217198239652634</c:v>
                      </c:pt>
                      <c:pt idx="1049">
                        <c:v>0.17007291859476789</c:v>
                      </c:pt>
                      <c:pt idx="1050">
                        <c:v>0.16484359862148634</c:v>
                      </c:pt>
                      <c:pt idx="1051">
                        <c:v>0.16402752817787705</c:v>
                      </c:pt>
                      <c:pt idx="1052">
                        <c:v>0.15743318993935104</c:v>
                      </c:pt>
                      <c:pt idx="1053">
                        <c:v>0.15609804112140735</c:v>
                      </c:pt>
                      <c:pt idx="1054">
                        <c:v>0.14962766882737816</c:v>
                      </c:pt>
                      <c:pt idx="1055">
                        <c:v>0.14660837842639707</c:v>
                      </c:pt>
                      <c:pt idx="1056">
                        <c:v>0.14097899357605689</c:v>
                      </c:pt>
                      <c:pt idx="1057">
                        <c:v>0.1375449357203303</c:v>
                      </c:pt>
                      <c:pt idx="1058">
                        <c:v>0.129742664651846</c:v>
                      </c:pt>
                      <c:pt idx="1059">
                        <c:v>0.12863780462967148</c:v>
                      </c:pt>
                      <c:pt idx="1060">
                        <c:v>0.12561882375664171</c:v>
                      </c:pt>
                      <c:pt idx="1061">
                        <c:v>0.12440764088319464</c:v>
                      </c:pt>
                      <c:pt idx="1062">
                        <c:v>0.11938694274909108</c:v>
                      </c:pt>
                      <c:pt idx="1063">
                        <c:v>0.11429335078245567</c:v>
                      </c:pt>
                      <c:pt idx="1064">
                        <c:v>0.10960570472395366</c:v>
                      </c:pt>
                      <c:pt idx="1065">
                        <c:v>0.10844868924198459</c:v>
                      </c:pt>
                      <c:pt idx="1066">
                        <c:v>0.10392695016538073</c:v>
                      </c:pt>
                      <c:pt idx="1067">
                        <c:v>9.7367279057400724E-2</c:v>
                      </c:pt>
                      <c:pt idx="1068">
                        <c:v>9.390133982269E-2</c:v>
                      </c:pt>
                      <c:pt idx="1069">
                        <c:v>9.1218042012847861E-2</c:v>
                      </c:pt>
                      <c:pt idx="1070">
                        <c:v>9.359908577824308E-2</c:v>
                      </c:pt>
                      <c:pt idx="1071">
                        <c:v>9.1040527732775836E-2</c:v>
                      </c:pt>
                      <c:pt idx="1072">
                        <c:v>8.4274556245252569E-2</c:v>
                      </c:pt>
                      <c:pt idx="1073">
                        <c:v>8.2700297084927613E-2</c:v>
                      </c:pt>
                      <c:pt idx="1074">
                        <c:v>8.1734415112887912E-2</c:v>
                      </c:pt>
                      <c:pt idx="1075">
                        <c:v>7.7248116986708235E-2</c:v>
                      </c:pt>
                      <c:pt idx="1076">
                        <c:v>7.5119338501624694E-2</c:v>
                      </c:pt>
                      <c:pt idx="1077">
                        <c:v>6.957878817330844E-2</c:v>
                      </c:pt>
                      <c:pt idx="1078">
                        <c:v>6.586925044092258E-2</c:v>
                      </c:pt>
                      <c:pt idx="1079">
                        <c:v>7.1367859731837388E-2</c:v>
                      </c:pt>
                      <c:pt idx="1080">
                        <c:v>7.0274452243860919E-2</c:v>
                      </c:pt>
                      <c:pt idx="1081">
                        <c:v>6.9067757525707846E-2</c:v>
                      </c:pt>
                      <c:pt idx="1082">
                        <c:v>6.67077616610013E-2</c:v>
                      </c:pt>
                      <c:pt idx="1083">
                        <c:v>6.5644378384301275E-2</c:v>
                      </c:pt>
                      <c:pt idx="1084">
                        <c:v>6.4260324150051729E-2</c:v>
                      </c:pt>
                      <c:pt idx="1085">
                        <c:v>6.5395517911453968E-2</c:v>
                      </c:pt>
                      <c:pt idx="1086">
                        <c:v>5.8916943126715179E-2</c:v>
                      </c:pt>
                      <c:pt idx="1087">
                        <c:v>5.5573267432768955E-2</c:v>
                      </c:pt>
                      <c:pt idx="1088">
                        <c:v>5.1873170302897904E-2</c:v>
                      </c:pt>
                      <c:pt idx="1089">
                        <c:v>5.4172343925173498E-2</c:v>
                      </c:pt>
                      <c:pt idx="1090">
                        <c:v>5.1983981309464217E-2</c:v>
                      </c:pt>
                      <c:pt idx="1091">
                        <c:v>5.4530158236879206E-2</c:v>
                      </c:pt>
                      <c:pt idx="1092">
                        <c:v>4.981449989878433E-2</c:v>
                      </c:pt>
                      <c:pt idx="1093">
                        <c:v>5.0152349657631108E-2</c:v>
                      </c:pt>
                      <c:pt idx="1094">
                        <c:v>5.0283434745007807E-2</c:v>
                      </c:pt>
                      <c:pt idx="1095">
                        <c:v>5.263321618732137E-2</c:v>
                      </c:pt>
                      <c:pt idx="1096">
                        <c:v>5.1196851729301739E-2</c:v>
                      </c:pt>
                      <c:pt idx="1097">
                        <c:v>5.7848916930745585E-2</c:v>
                      </c:pt>
                      <c:pt idx="1098">
                        <c:v>5.4093569061567003E-2</c:v>
                      </c:pt>
                      <c:pt idx="1099">
                        <c:v>5.5888366887195048E-2</c:v>
                      </c:pt>
                      <c:pt idx="1100">
                        <c:v>5.0906669274955491E-2</c:v>
                      </c:pt>
                      <c:pt idx="1101">
                        <c:v>4.7239846399849454E-2</c:v>
                      </c:pt>
                      <c:pt idx="1102">
                        <c:v>4.6506884211164883E-2</c:v>
                      </c:pt>
                      <c:pt idx="1103">
                        <c:v>3.9248918045046197E-2</c:v>
                      </c:pt>
                      <c:pt idx="1104">
                        <c:v>2.8323664711894445E-2</c:v>
                      </c:pt>
                      <c:pt idx="1105">
                        <c:v>2.7701358765800609E-2</c:v>
                      </c:pt>
                      <c:pt idx="1106">
                        <c:v>2.6407222401404504E-2</c:v>
                      </c:pt>
                      <c:pt idx="1107">
                        <c:v>2.9833542058348515E-2</c:v>
                      </c:pt>
                      <c:pt idx="1108">
                        <c:v>3.0944128347622151E-2</c:v>
                      </c:pt>
                      <c:pt idx="1109">
                        <c:v>2.7705227865191896E-2</c:v>
                      </c:pt>
                      <c:pt idx="1110">
                        <c:v>3.1829068760396304E-2</c:v>
                      </c:pt>
                      <c:pt idx="1111">
                        <c:v>3.9072177584852444E-2</c:v>
                      </c:pt>
                      <c:pt idx="1112">
                        <c:v>3.4768655713916963E-2</c:v>
                      </c:pt>
                      <c:pt idx="1113">
                        <c:v>3.6088947190198117E-2</c:v>
                      </c:pt>
                      <c:pt idx="1114">
                        <c:v>3.3716879735390684E-2</c:v>
                      </c:pt>
                      <c:pt idx="1115">
                        <c:v>3.4846501993669503E-2</c:v>
                      </c:pt>
                      <c:pt idx="1116">
                        <c:v>3.6152400420215149E-2</c:v>
                      </c:pt>
                      <c:pt idx="1117">
                        <c:v>3.6422773085677936E-2</c:v>
                      </c:pt>
                      <c:pt idx="1118">
                        <c:v>3.5723858971636657E-2</c:v>
                      </c:pt>
                      <c:pt idx="1119">
                        <c:v>3.971367426392703E-2</c:v>
                      </c:pt>
                      <c:pt idx="1120">
                        <c:v>4.0047500159406849E-2</c:v>
                      </c:pt>
                      <c:pt idx="1121">
                        <c:v>4.1057335100531583E-2</c:v>
                      </c:pt>
                      <c:pt idx="1122">
                        <c:v>4.2182469203516516E-2</c:v>
                      </c:pt>
                      <c:pt idx="1123">
                        <c:v>4.4307842881135692E-2</c:v>
                      </c:pt>
                      <c:pt idx="1124">
                        <c:v>3.8198070650373978E-2</c:v>
                      </c:pt>
                      <c:pt idx="1125">
                        <c:v>3.1289097249348898E-2</c:v>
                      </c:pt>
                      <c:pt idx="1126">
                        <c:v>2.2278893350906208E-2</c:v>
                      </c:pt>
                      <c:pt idx="1127">
                        <c:v>2.3365181696002709E-2</c:v>
                      </c:pt>
                      <c:pt idx="1128">
                        <c:v>2.4518947134483094E-2</c:v>
                      </c:pt>
                      <c:pt idx="1129">
                        <c:v>1.816990979736445E-2</c:v>
                      </c:pt>
                      <c:pt idx="1130">
                        <c:v>1.5776484913917213E-2</c:v>
                      </c:pt>
                      <c:pt idx="1131">
                        <c:v>1.7608271329725887E-2</c:v>
                      </c:pt>
                      <c:pt idx="1132">
                        <c:v>2.2366334997149233E-2</c:v>
                      </c:pt>
                      <c:pt idx="1133">
                        <c:v>2.6432448929435703E-2</c:v>
                      </c:pt>
                      <c:pt idx="1134">
                        <c:v>2.4621710414315587E-2</c:v>
                      </c:pt>
                      <c:pt idx="1135">
                        <c:v>1.9483546422692559E-2</c:v>
                      </c:pt>
                      <c:pt idx="1136">
                        <c:v>1.6726890488391773E-2</c:v>
                      </c:pt>
                      <c:pt idx="1137">
                        <c:v>1.2585561263938845E-2</c:v>
                      </c:pt>
                      <c:pt idx="1138">
                        <c:v>9.723511062219482E-3</c:v>
                      </c:pt>
                      <c:pt idx="1139">
                        <c:v>6.5302659526062772E-3</c:v>
                      </c:pt>
                      <c:pt idx="1140">
                        <c:v>5.5475147072205485E-3</c:v>
                      </c:pt>
                      <c:pt idx="1141">
                        <c:v>2.2126605598865273E-3</c:v>
                      </c:pt>
                      <c:pt idx="1142">
                        <c:v>3.3150443584508809E-4</c:v>
                      </c:pt>
                      <c:pt idx="1143">
                        <c:v>2.174743385851944E-3</c:v>
                      </c:pt>
                      <c:pt idx="1144">
                        <c:v>3.897421198826541E-3</c:v>
                      </c:pt>
                      <c:pt idx="1145">
                        <c:v>7.2285610107449541E-3</c:v>
                      </c:pt>
                      <c:pt idx="1146">
                        <c:v>7.2223704517189388E-3</c:v>
                      </c:pt>
                      <c:pt idx="1147">
                        <c:v>1.2616359295093457E-2</c:v>
                      </c:pt>
                      <c:pt idx="1148">
                        <c:v>7.922677441540989E-3</c:v>
                      </c:pt>
                      <c:pt idx="1149">
                        <c:v>1.0245220424139981E-2</c:v>
                      </c:pt>
                      <c:pt idx="1150">
                        <c:v>7.9968093858779205E-3</c:v>
                      </c:pt>
                      <c:pt idx="1151">
                        <c:v>1.9408950186428596E-3</c:v>
                      </c:pt>
                      <c:pt idx="1152">
                        <c:v>2.985706618264737E-3</c:v>
                      </c:pt>
                      <c:pt idx="1153">
                        <c:v>3.9480290188644013E-4</c:v>
                      </c:pt>
                      <c:pt idx="1154">
                        <c:v>0</c:v>
                      </c:pt>
                      <c:pt idx="1155">
                        <c:v>8.6095199654814842E-3</c:v>
                      </c:pt>
                      <c:pt idx="1156">
                        <c:v>1.9828360560444061E-3</c:v>
                      </c:pt>
                      <c:pt idx="1157">
                        <c:v>-1.4354358741657843E-3</c:v>
                      </c:pt>
                      <c:pt idx="1158">
                        <c:v>5.0544366807956107E-3</c:v>
                      </c:pt>
                      <c:pt idx="1159">
                        <c:v>4.4180472129174064E-3</c:v>
                      </c:pt>
                      <c:pt idx="1160">
                        <c:v>1.3469108800932335E-3</c:v>
                      </c:pt>
                      <c:pt idx="1161">
                        <c:v>-8.9114644819771622E-3</c:v>
                      </c:pt>
                      <c:pt idx="1162">
                        <c:v>-1.3059912849310061E-2</c:v>
                      </c:pt>
                      <c:pt idx="1163">
                        <c:v>-8.4657442321014013E-3</c:v>
                      </c:pt>
                      <c:pt idx="1164">
                        <c:v>-7.3622770857077365E-3</c:v>
                      </c:pt>
                      <c:pt idx="1165">
                        <c:v>-8.7916771648230748E-3</c:v>
                      </c:pt>
                      <c:pt idx="1166">
                        <c:v>-8.5835196175720069E-3</c:v>
                      </c:pt>
                      <c:pt idx="1167">
                        <c:v>-4.2677713925600609E-3</c:v>
                      </c:pt>
                      <c:pt idx="1168">
                        <c:v>-1.1865754013184794E-3</c:v>
                      </c:pt>
                      <c:pt idx="1169">
                        <c:v>-5.5622172849075224E-3</c:v>
                      </c:pt>
                      <c:pt idx="1170">
                        <c:v>-7.6103637386766548E-3</c:v>
                      </c:pt>
                      <c:pt idx="1171">
                        <c:v>-2.002645844928191E-4</c:v>
                      </c:pt>
                      <c:pt idx="1172">
                        <c:v>-1.0305114082717079E-2</c:v>
                      </c:pt>
                      <c:pt idx="1173">
                        <c:v>-1.6162311505215878E-2</c:v>
                      </c:pt>
                      <c:pt idx="1174">
                        <c:v>-1.8938467700448772E-2</c:v>
                      </c:pt>
                      <c:pt idx="1175">
                        <c:v>-1.5026343923935367E-2</c:v>
                      </c:pt>
                      <c:pt idx="1176">
                        <c:v>-2.1967817759847186E-2</c:v>
                      </c:pt>
                      <c:pt idx="1177">
                        <c:v>-1.8943574911645264E-2</c:v>
                      </c:pt>
                      <c:pt idx="1178">
                        <c:v>-1.7294564751080779E-2</c:v>
                      </c:pt>
                      <c:pt idx="1179">
                        <c:v>-1.2056732759138376E-2</c:v>
                      </c:pt>
                      <c:pt idx="1180">
                        <c:v>-1.2208246691301031E-2</c:v>
                      </c:pt>
                      <c:pt idx="1181">
                        <c:v>-2.4488613395255404E-2</c:v>
                      </c:pt>
                      <c:pt idx="1182">
                        <c:v>-3.2730878446516377E-2</c:v>
                      </c:pt>
                      <c:pt idx="1183">
                        <c:v>-3.262532941512223E-2</c:v>
                      </c:pt>
                      <c:pt idx="1184">
                        <c:v>-3.3913894276394817E-2</c:v>
                      </c:pt>
                      <c:pt idx="1185">
                        <c:v>-3.7922900301665952E-2</c:v>
                      </c:pt>
                      <c:pt idx="1186">
                        <c:v>-4.4867933709017697E-2</c:v>
                      </c:pt>
                      <c:pt idx="1187">
                        <c:v>-3.900268855978508E-2</c:v>
                      </c:pt>
                      <c:pt idx="1188">
                        <c:v>-2.8604870855652918E-2</c:v>
                      </c:pt>
                      <c:pt idx="1189">
                        <c:v>-4.2379948036447575E-2</c:v>
                      </c:pt>
                      <c:pt idx="1190">
                        <c:v>-3.7766124394331232E-2</c:v>
                      </c:pt>
                      <c:pt idx="1191">
                        <c:v>-4.1903584519392877E-2</c:v>
                      </c:pt>
                      <c:pt idx="1192">
                        <c:v>-3.5745216400276565E-2</c:v>
                      </c:pt>
                      <c:pt idx="1193">
                        <c:v>-4.3308067598428368E-2</c:v>
                      </c:pt>
                      <c:pt idx="1194">
                        <c:v>-4.8490803615038811E-2</c:v>
                      </c:pt>
                      <c:pt idx="1195">
                        <c:v>-5.6706758790439057E-2</c:v>
                      </c:pt>
                      <c:pt idx="1196">
                        <c:v>-4.4477464198449577E-2</c:v>
                      </c:pt>
                      <c:pt idx="1197">
                        <c:v>-3.5731751934394908E-2</c:v>
                      </c:pt>
                      <c:pt idx="1198">
                        <c:v>-2.198685372885226E-2</c:v>
                      </c:pt>
                      <c:pt idx="1199">
                        <c:v>-3.4731202831809305E-2</c:v>
                      </c:pt>
                      <c:pt idx="1200">
                        <c:v>-1.4240452455578095E-2</c:v>
                      </c:pt>
                      <c:pt idx="1201">
                        <c:v>-2.1668504230938019E-3</c:v>
                      </c:pt>
                      <c:pt idx="1202">
                        <c:v>6.1726064048761419E-3</c:v>
                      </c:pt>
                      <c:pt idx="1203">
                        <c:v>8.4733276669082952E-3</c:v>
                      </c:pt>
                      <c:pt idx="1204">
                        <c:v>-5.7677438445724004E-3</c:v>
                      </c:pt>
                      <c:pt idx="1205">
                        <c:v>-2.3535422069219086E-2</c:v>
                      </c:pt>
                      <c:pt idx="1206">
                        <c:v>-1.8546295786148418E-2</c:v>
                      </c:pt>
                      <c:pt idx="1207">
                        <c:v>-4.1887179537973884E-2</c:v>
                      </c:pt>
                      <c:pt idx="1208">
                        <c:v>-4.8812712684393522E-2</c:v>
                      </c:pt>
                      <c:pt idx="1209">
                        <c:v>-4.9218503828551217E-2</c:v>
                      </c:pt>
                      <c:pt idx="1210">
                        <c:v>-4.6698327249045601E-2</c:v>
                      </c:pt>
                      <c:pt idx="1211">
                        <c:v>-4.9618878233561182E-2</c:v>
                      </c:pt>
                      <c:pt idx="1212">
                        <c:v>-5.8825013325178269E-2</c:v>
                      </c:pt>
                      <c:pt idx="1213">
                        <c:v>-7.5695060491047517E-2</c:v>
                      </c:pt>
                      <c:pt idx="1214">
                        <c:v>-7.4852061115674912E-2</c:v>
                      </c:pt>
                      <c:pt idx="1215">
                        <c:v>-8.5399999876188848E-2</c:v>
                      </c:pt>
                      <c:pt idx="1216">
                        <c:v>-8.4913731464692416E-2</c:v>
                      </c:pt>
                      <c:pt idx="1217">
                        <c:v>-9.4182855494399725E-2</c:v>
                      </c:pt>
                      <c:pt idx="1218">
                        <c:v>-9.174609669777016E-2</c:v>
                      </c:pt>
                      <c:pt idx="1219">
                        <c:v>-8.7987034493175867E-2</c:v>
                      </c:pt>
                      <c:pt idx="1220">
                        <c:v>-8.9763724933652686E-2</c:v>
                      </c:pt>
                      <c:pt idx="1221">
                        <c:v>-7.3041632128506145E-2</c:v>
                      </c:pt>
                      <c:pt idx="1222">
                        <c:v>-7.0983890308246533E-2</c:v>
                      </c:pt>
                      <c:pt idx="1223">
                        <c:v>-8.6688409973485869E-2</c:v>
                      </c:pt>
                      <c:pt idx="1224">
                        <c:v>-8.0996655240958199E-2</c:v>
                      </c:pt>
                      <c:pt idx="1225">
                        <c:v>-8.3106397757036668E-2</c:v>
                      </c:pt>
                      <c:pt idx="1226">
                        <c:v>-7.7035161756212139E-2</c:v>
                      </c:pt>
                      <c:pt idx="1227">
                        <c:v>-4.9546293928980703E-2</c:v>
                      </c:pt>
                      <c:pt idx="1228">
                        <c:v>-5.9262995376271457E-2</c:v>
                      </c:pt>
                      <c:pt idx="1229">
                        <c:v>-8.041505222046072E-2</c:v>
                      </c:pt>
                      <c:pt idx="1230">
                        <c:v>-7.9460313254667833E-2</c:v>
                      </c:pt>
                      <c:pt idx="1231">
                        <c:v>-7.1738364689546585E-2</c:v>
                      </c:pt>
                      <c:pt idx="1232">
                        <c:v>-6.5745903552328455E-2</c:v>
                      </c:pt>
                      <c:pt idx="1233">
                        <c:v>-5.7782368421215549E-2</c:v>
                      </c:pt>
                      <c:pt idx="1234">
                        <c:v>-8.1072489589027366E-2</c:v>
                      </c:pt>
                      <c:pt idx="1235">
                        <c:v>-6.9541954347103377E-2</c:v>
                      </c:pt>
                      <c:pt idx="1236">
                        <c:v>-3.8899460988025665E-2</c:v>
                      </c:pt>
                      <c:pt idx="1237">
                        <c:v>-3.7616003337949462E-2</c:v>
                      </c:pt>
                      <c:pt idx="1238">
                        <c:v>-2.4800617570168493E-2</c:v>
                      </c:pt>
                      <c:pt idx="1239">
                        <c:v>-2.0853671899133511E-2</c:v>
                      </c:pt>
                      <c:pt idx="1240">
                        <c:v>-8.0550006407228911E-3</c:v>
                      </c:pt>
                      <c:pt idx="1241">
                        <c:v>1.449519395950049E-3</c:v>
                      </c:pt>
                      <c:pt idx="1242">
                        <c:v>3.2067095754947602E-3</c:v>
                      </c:pt>
                      <c:pt idx="1243">
                        <c:v>-8.1368707838423964E-3</c:v>
                      </c:pt>
                      <c:pt idx="1244">
                        <c:v>5.8140182732921578E-3</c:v>
                      </c:pt>
                      <c:pt idx="1245">
                        <c:v>-2.6302601953864208E-2</c:v>
                      </c:pt>
                      <c:pt idx="1246">
                        <c:v>-4.3925575861277065E-2</c:v>
                      </c:pt>
                      <c:pt idx="1247">
                        <c:v>-7.0356012859029177E-2</c:v>
                      </c:pt>
                      <c:pt idx="1248">
                        <c:v>-8.2375447500035573E-2</c:v>
                      </c:pt>
                      <c:pt idx="1249">
                        <c:v>-9.5925343096257679E-2</c:v>
                      </c:pt>
                      <c:pt idx="1250">
                        <c:v>-9.4848185825724629E-2</c:v>
                      </c:pt>
                      <c:pt idx="1251">
                        <c:v>-8.5265974273274828E-2</c:v>
                      </c:pt>
                      <c:pt idx="1252">
                        <c:v>-7.2114131622427954E-2</c:v>
                      </c:pt>
                      <c:pt idx="1253">
                        <c:v>-5.1814979048053038E-2</c:v>
                      </c:pt>
                      <c:pt idx="1254">
                        <c:v>-3.1466766293396606E-2</c:v>
                      </c:pt>
                      <c:pt idx="1255">
                        <c:v>-1.253046528860699E-2</c:v>
                      </c:pt>
                      <c:pt idx="1256">
                        <c:v>-4.8719699535027731E-4</c:v>
                      </c:pt>
                      <c:pt idx="1257">
                        <c:v>-1.3140390116648686E-2</c:v>
                      </c:pt>
                      <c:pt idx="1258">
                        <c:v>-2.701761152137323E-2</c:v>
                      </c:pt>
                      <c:pt idx="1259">
                        <c:v>-4.5970936563484548E-2</c:v>
                      </c:pt>
                      <c:pt idx="1260">
                        <c:v>-6.4471267448864458E-2</c:v>
                      </c:pt>
                      <c:pt idx="1261">
                        <c:v>-8.006373799573227E-2</c:v>
                      </c:pt>
                      <c:pt idx="1262">
                        <c:v>-8.9424482299025027E-2</c:v>
                      </c:pt>
                      <c:pt idx="1263">
                        <c:v>-8.9294944851404989E-2</c:v>
                      </c:pt>
                      <c:pt idx="1264">
                        <c:v>-8.4043029337678321E-2</c:v>
                      </c:pt>
                      <c:pt idx="1265">
                        <c:v>-9.3840362816283371E-2</c:v>
                      </c:pt>
                      <c:pt idx="1266">
                        <c:v>-8.6932163235136681E-2</c:v>
                      </c:pt>
                      <c:pt idx="1267">
                        <c:v>-7.8689124363997429E-2</c:v>
                      </c:pt>
                      <c:pt idx="1268">
                        <c:v>-9.4431251675320099E-2</c:v>
                      </c:pt>
                      <c:pt idx="1269">
                        <c:v>-9.3778457226022904E-2</c:v>
                      </c:pt>
                      <c:pt idx="1270">
                        <c:v>-0.123908217533768</c:v>
                      </c:pt>
                      <c:pt idx="1271">
                        <c:v>-0.1417809804978819</c:v>
                      </c:pt>
                      <c:pt idx="1272">
                        <c:v>-0.13730768254565698</c:v>
                      </c:pt>
                      <c:pt idx="1273">
                        <c:v>-0.12439464070924</c:v>
                      </c:pt>
                      <c:pt idx="1274">
                        <c:v>-0.14030963938136504</c:v>
                      </c:pt>
                      <c:pt idx="1275">
                        <c:v>-0.12622905811263477</c:v>
                      </c:pt>
                      <c:pt idx="1276">
                        <c:v>-0.11849612130524226</c:v>
                      </c:pt>
                      <c:pt idx="1277">
                        <c:v>-8.3284221565060046E-2</c:v>
                      </c:pt>
                      <c:pt idx="1278">
                        <c:v>-5.32788914937386E-2</c:v>
                      </c:pt>
                      <c:pt idx="1279">
                        <c:v>-4.0391850005231003E-2</c:v>
                      </c:pt>
                      <c:pt idx="1280">
                        <c:v>-4.0848713261353697E-2</c:v>
                      </c:pt>
                      <c:pt idx="1281">
                        <c:v>-2.9982579766900656E-2</c:v>
                      </c:pt>
                      <c:pt idx="1282">
                        <c:v>-4.526196279102597E-2</c:v>
                      </c:pt>
                      <c:pt idx="1283">
                        <c:v>-3.21737281341717E-2</c:v>
                      </c:pt>
                      <c:pt idx="1284">
                        <c:v>-3.0830067297567154E-2</c:v>
                      </c:pt>
                      <c:pt idx="1285">
                        <c:v>-4.3373687524104559E-2</c:v>
                      </c:pt>
                      <c:pt idx="1286">
                        <c:v>-3.0373668333371486E-2</c:v>
                      </c:pt>
                      <c:pt idx="1287">
                        <c:v>-4.435752211731981E-2</c:v>
                      </c:pt>
                      <c:pt idx="1288">
                        <c:v>-2.9222688646452864E-2</c:v>
                      </c:pt>
                      <c:pt idx="1289">
                        <c:v>2.0243437543140459E-2</c:v>
                      </c:pt>
                      <c:pt idx="1290">
                        <c:v>4.5652277537618522E-3</c:v>
                      </c:pt>
                      <c:pt idx="1291">
                        <c:v>-2.3831176026688751E-2</c:v>
                      </c:pt>
                      <c:pt idx="1292">
                        <c:v>-3.1127059366842021E-2</c:v>
                      </c:pt>
                      <c:pt idx="1293">
                        <c:v>-8.1203729440379638E-2</c:v>
                      </c:pt>
                      <c:pt idx="1294">
                        <c:v>-6.9307022632064771E-2</c:v>
                      </c:pt>
                      <c:pt idx="1295">
                        <c:v>-8.0557744606011158E-2</c:v>
                      </c:pt>
                      <c:pt idx="1296">
                        <c:v>-9.8909656838741533E-2</c:v>
                      </c:pt>
                      <c:pt idx="1297">
                        <c:v>-8.9342921683856866E-2</c:v>
                      </c:pt>
                      <c:pt idx="1298">
                        <c:v>-6.8653299598913725E-2</c:v>
                      </c:pt>
                    </c:numCache>
                  </c:numRef>
                </c:yVal>
                <c:smooth val="0"/>
                <c:extLst xmlns:c15="http://schemas.microsoft.com/office/drawing/2012/chart">
                  <c:ext xmlns:c16="http://schemas.microsoft.com/office/drawing/2014/chart" uri="{C3380CC4-5D6E-409C-BE32-E72D297353CC}">
                    <c16:uniqueId val="{00000007-9B29-4AA9-A3A3-D850668B1823}"/>
                  </c:ext>
                </c:extLst>
              </c15:ser>
            </c15:filteredScatterSeries>
            <c15:filteredScatterSeries>
              <c15:ser>
                <c:idx val="8"/>
                <c:order val="8"/>
                <c:tx>
                  <c:strRef>
                    <c:extLst xmlns:c15="http://schemas.microsoft.com/office/drawing/2012/chart">
                      <c:ext xmlns:c15="http://schemas.microsoft.com/office/drawing/2012/chart" uri="{02D57815-91ED-43cb-92C2-25804820EDAC}">
                        <c15:formulaRef>
                          <c15:sqref>'24.08.21 Eg Filtres +Lihgt  Abs'!$AC$1</c15:sqref>
                        </c15:formulaRef>
                      </c:ext>
                    </c:extLst>
                    <c:strCache>
                      <c:ptCount val="1"/>
                      <c:pt idx="0">
                        <c:v>Abs 500</c:v>
                      </c:pt>
                    </c:strCache>
                  </c:strRef>
                </c:tx>
                <c:spPr>
                  <a:ln w="19050" cap="rnd">
                    <a:solidFill>
                      <a:schemeClr val="accent3">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Abs'!$AC$2:$AC$1300</c15:sqref>
                        </c15:formulaRef>
                      </c:ext>
                    </c:extLst>
                    <c:numCache>
                      <c:formatCode>General</c:formatCode>
                      <c:ptCount val="1299"/>
                      <c:pt idx="0">
                        <c:v>25.754319455680577</c:v>
                      </c:pt>
                      <c:pt idx="1">
                        <c:v>24.314619076320106</c:v>
                      </c:pt>
                      <c:pt idx="2">
                        <c:v>24.782550707634588</c:v>
                      </c:pt>
                      <c:pt idx="3">
                        <c:v>25.135958666791293</c:v>
                      </c:pt>
                      <c:pt idx="4">
                        <c:v>23.189314089196447</c:v>
                      </c:pt>
                      <c:pt idx="5">
                        <c:v>23.721707992354773</c:v>
                      </c:pt>
                      <c:pt idx="6">
                        <c:v>23.596857464247609</c:v>
                      </c:pt>
                      <c:pt idx="7">
                        <c:v>24.491207023809139</c:v>
                      </c:pt>
                      <c:pt idx="8">
                        <c:v>24.507735150309902</c:v>
                      </c:pt>
                      <c:pt idx="9">
                        <c:v>23.749916682513643</c:v>
                      </c:pt>
                      <c:pt idx="10">
                        <c:v>20.847245043657075</c:v>
                      </c:pt>
                      <c:pt idx="11">
                        <c:v>20.855676708814247</c:v>
                      </c:pt>
                      <c:pt idx="12">
                        <c:v>21.351107945297315</c:v>
                      </c:pt>
                      <c:pt idx="13">
                        <c:v>21.771440635082303</c:v>
                      </c:pt>
                      <c:pt idx="14">
                        <c:v>22.075083720375559</c:v>
                      </c:pt>
                      <c:pt idx="15">
                        <c:v>23.431872725690472</c:v>
                      </c:pt>
                      <c:pt idx="16">
                        <c:v>20.35336090169826</c:v>
                      </c:pt>
                      <c:pt idx="17">
                        <c:v>15.361518602200096</c:v>
                      </c:pt>
                      <c:pt idx="18">
                        <c:v>6.1258090820894804</c:v>
                      </c:pt>
                      <c:pt idx="19">
                        <c:v>1.4028479431700611</c:v>
                      </c:pt>
                      <c:pt idx="20">
                        <c:v>1.8663793798084827</c:v>
                      </c:pt>
                      <c:pt idx="21">
                        <c:v>1.7552670510766812</c:v>
                      </c:pt>
                      <c:pt idx="22">
                        <c:v>1.1070860152324349</c:v>
                      </c:pt>
                      <c:pt idx="23">
                        <c:v>1.1528348895600129</c:v>
                      </c:pt>
                      <c:pt idx="24">
                        <c:v>1.0488030967675395</c:v>
                      </c:pt>
                      <c:pt idx="25">
                        <c:v>0.90972961300075095</c:v>
                      </c:pt>
                      <c:pt idx="26">
                        <c:v>1.2549869625055197</c:v>
                      </c:pt>
                      <c:pt idx="27">
                        <c:v>1.1255905549879295</c:v>
                      </c:pt>
                      <c:pt idx="28">
                        <c:v>1.2454143151367083</c:v>
                      </c:pt>
                      <c:pt idx="29">
                        <c:v>1.4282215826132361</c:v>
                      </c:pt>
                      <c:pt idx="30">
                        <c:v>1.2542056797707724</c:v>
                      </c:pt>
                      <c:pt idx="31">
                        <c:v>1.0037865138481075</c:v>
                      </c:pt>
                      <c:pt idx="32">
                        <c:v>1.4214427301061372</c:v>
                      </c:pt>
                      <c:pt idx="33">
                        <c:v>1.2558675171389064</c:v>
                      </c:pt>
                      <c:pt idx="34">
                        <c:v>1.1028920998262741</c:v>
                      </c:pt>
                      <c:pt idx="35">
                        <c:v>0.85738109128180007</c:v>
                      </c:pt>
                      <c:pt idx="36">
                        <c:v>0.95436844700717793</c:v>
                      </c:pt>
                      <c:pt idx="37">
                        <c:v>1.0403159940565787</c:v>
                      </c:pt>
                      <c:pt idx="38">
                        <c:v>1.1684296023644762</c:v>
                      </c:pt>
                      <c:pt idx="39">
                        <c:v>1.1491347551561759</c:v>
                      </c:pt>
                      <c:pt idx="40">
                        <c:v>1.2811431739288788</c:v>
                      </c:pt>
                      <c:pt idx="41">
                        <c:v>1.6669524494051742</c:v>
                      </c:pt>
                      <c:pt idx="42">
                        <c:v>2.0489997066966628</c:v>
                      </c:pt>
                      <c:pt idx="43">
                        <c:v>1.4020537679809451</c:v>
                      </c:pt>
                      <c:pt idx="44">
                        <c:v>1.5019960742476446</c:v>
                      </c:pt>
                      <c:pt idx="45">
                        <c:v>1.5018478110224038</c:v>
                      </c:pt>
                      <c:pt idx="46">
                        <c:v>1.2922281061951466</c:v>
                      </c:pt>
                      <c:pt idx="47">
                        <c:v>1.563904350881038</c:v>
                      </c:pt>
                      <c:pt idx="48">
                        <c:v>1.18719456969822</c:v>
                      </c:pt>
                      <c:pt idx="49">
                        <c:v>0.64249533454307528</c:v>
                      </c:pt>
                      <c:pt idx="50">
                        <c:v>1.1173303594738591</c:v>
                      </c:pt>
                      <c:pt idx="51">
                        <c:v>1.1773847011690233</c:v>
                      </c:pt>
                      <c:pt idx="52">
                        <c:v>1.5405922148914295</c:v>
                      </c:pt>
                      <c:pt idx="53">
                        <c:v>1.7230913527085434</c:v>
                      </c:pt>
                      <c:pt idx="54">
                        <c:v>1.6786626657083275</c:v>
                      </c:pt>
                      <c:pt idx="55">
                        <c:v>1.4939795461211438</c:v>
                      </c:pt>
                      <c:pt idx="56">
                        <c:v>1.7922993370055342</c:v>
                      </c:pt>
                      <c:pt idx="57">
                        <c:v>1.8634050905856077</c:v>
                      </c:pt>
                      <c:pt idx="58">
                        <c:v>1.6932362961267842</c:v>
                      </c:pt>
                      <c:pt idx="59">
                        <c:v>1.3959595048008275</c:v>
                      </c:pt>
                      <c:pt idx="60">
                        <c:v>1.121761496040405</c:v>
                      </c:pt>
                      <c:pt idx="61">
                        <c:v>0.96177000506028831</c:v>
                      </c:pt>
                      <c:pt idx="62">
                        <c:v>1.3798117057039441</c:v>
                      </c:pt>
                      <c:pt idx="63">
                        <c:v>1.4999925868387378</c:v>
                      </c:pt>
                      <c:pt idx="64">
                        <c:v>1.5070331561695227</c:v>
                      </c:pt>
                      <c:pt idx="65">
                        <c:v>1.5492791506451062</c:v>
                      </c:pt>
                      <c:pt idx="66">
                        <c:v>1.55050780154645</c:v>
                      </c:pt>
                      <c:pt idx="67">
                        <c:v>1.7469591534814461</c:v>
                      </c:pt>
                      <c:pt idx="68">
                        <c:v>1.6486477426923956</c:v>
                      </c:pt>
                      <c:pt idx="69">
                        <c:v>1.6459867401106816</c:v>
                      </c:pt>
                      <c:pt idx="70">
                        <c:v>1.782221305425467</c:v>
                      </c:pt>
                      <c:pt idx="71">
                        <c:v>1.6234339696833937</c:v>
                      </c:pt>
                      <c:pt idx="72">
                        <c:v>1.6705816753099829</c:v>
                      </c:pt>
                      <c:pt idx="73">
                        <c:v>1.3194157139680072</c:v>
                      </c:pt>
                      <c:pt idx="74">
                        <c:v>1.3870379263776391</c:v>
                      </c:pt>
                      <c:pt idx="75">
                        <c:v>1.6111229650066556</c:v>
                      </c:pt>
                      <c:pt idx="76">
                        <c:v>1.384988026133005</c:v>
                      </c:pt>
                      <c:pt idx="77">
                        <c:v>0.81298076768119532</c:v>
                      </c:pt>
                      <c:pt idx="78">
                        <c:v>0.77386506112634923</c:v>
                      </c:pt>
                      <c:pt idx="79">
                        <c:v>0.79974408478077996</c:v>
                      </c:pt>
                      <c:pt idx="80">
                        <c:v>1.0572966457056845</c:v>
                      </c:pt>
                      <c:pt idx="81">
                        <c:v>0.64831550414331263</c:v>
                      </c:pt>
                      <c:pt idx="82">
                        <c:v>0.89766872193876734</c:v>
                      </c:pt>
                      <c:pt idx="83">
                        <c:v>1.4404964884177411</c:v>
                      </c:pt>
                      <c:pt idx="84">
                        <c:v>1.5661166960507191</c:v>
                      </c:pt>
                      <c:pt idx="85">
                        <c:v>1.4204242262110043</c:v>
                      </c:pt>
                      <c:pt idx="86">
                        <c:v>1.2414576208909329</c:v>
                      </c:pt>
                      <c:pt idx="87">
                        <c:v>1.8734379985753837</c:v>
                      </c:pt>
                      <c:pt idx="88">
                        <c:v>2.2098859340099724</c:v>
                      </c:pt>
                      <c:pt idx="89">
                        <c:v>1.8766224348044696</c:v>
                      </c:pt>
                      <c:pt idx="90">
                        <c:v>1.3602796373352588</c:v>
                      </c:pt>
                      <c:pt idx="91">
                        <c:v>1.4828881676276917</c:v>
                      </c:pt>
                      <c:pt idx="92">
                        <c:v>1.6947305315881247</c:v>
                      </c:pt>
                      <c:pt idx="93">
                        <c:v>1.6517380640045896</c:v>
                      </c:pt>
                      <c:pt idx="94">
                        <c:v>0.8964606989644136</c:v>
                      </c:pt>
                      <c:pt idx="95">
                        <c:v>0.57814638737313018</c:v>
                      </c:pt>
                      <c:pt idx="96">
                        <c:v>0.67549614999081398</c:v>
                      </c:pt>
                      <c:pt idx="97">
                        <c:v>0.67040337266606287</c:v>
                      </c:pt>
                      <c:pt idx="98">
                        <c:v>0.70297860819508851</c:v>
                      </c:pt>
                      <c:pt idx="99">
                        <c:v>0.61458471792921399</c:v>
                      </c:pt>
                      <c:pt idx="100">
                        <c:v>0.82376917349698164</c:v>
                      </c:pt>
                      <c:pt idx="101">
                        <c:v>0.87827589207726442</c:v>
                      </c:pt>
                      <c:pt idx="102">
                        <c:v>1.1298760068201084</c:v>
                      </c:pt>
                      <c:pt idx="103">
                        <c:v>0.96766314595225278</c:v>
                      </c:pt>
                      <c:pt idx="104">
                        <c:v>1.1376707847314662</c:v>
                      </c:pt>
                      <c:pt idx="105">
                        <c:v>1.0554917020940568</c:v>
                      </c:pt>
                      <c:pt idx="106">
                        <c:v>1.0492749605974363</c:v>
                      </c:pt>
                      <c:pt idx="107">
                        <c:v>1.1724842792634542</c:v>
                      </c:pt>
                      <c:pt idx="108">
                        <c:v>1.2813262467809152</c:v>
                      </c:pt>
                      <c:pt idx="109">
                        <c:v>1.291846489545831</c:v>
                      </c:pt>
                      <c:pt idx="110">
                        <c:v>1.2331600372591931</c:v>
                      </c:pt>
                      <c:pt idx="111">
                        <c:v>1.327704272881689</c:v>
                      </c:pt>
                      <c:pt idx="112">
                        <c:v>1.5853883368411552</c:v>
                      </c:pt>
                      <c:pt idx="113">
                        <c:v>1.7326111410144427</c:v>
                      </c:pt>
                      <c:pt idx="114">
                        <c:v>1.6196809762166446</c:v>
                      </c:pt>
                      <c:pt idx="115">
                        <c:v>1.5318266351661032</c:v>
                      </c:pt>
                      <c:pt idx="116">
                        <c:v>1.684230916750199</c:v>
                      </c:pt>
                      <c:pt idx="117">
                        <c:v>1.7819711918107131</c:v>
                      </c:pt>
                      <c:pt idx="118">
                        <c:v>1.6107516623208353</c:v>
                      </c:pt>
                      <c:pt idx="119">
                        <c:v>1.4928733735363033</c:v>
                      </c:pt>
                      <c:pt idx="120">
                        <c:v>1.4772799499772769</c:v>
                      </c:pt>
                      <c:pt idx="121">
                        <c:v>1.5591715308822629</c:v>
                      </c:pt>
                      <c:pt idx="122">
                        <c:v>1.6118372069786853</c:v>
                      </c:pt>
                      <c:pt idx="123">
                        <c:v>1.4243912344202747</c:v>
                      </c:pt>
                      <c:pt idx="124">
                        <c:v>1.3395924050551313</c:v>
                      </c:pt>
                      <c:pt idx="125">
                        <c:v>1.5045255737947971</c:v>
                      </c:pt>
                      <c:pt idx="126">
                        <c:v>1.5104818877131685</c:v>
                      </c:pt>
                      <c:pt idx="127">
                        <c:v>1.4031534943386008</c:v>
                      </c:pt>
                      <c:pt idx="128">
                        <c:v>1.270394734721636</c:v>
                      </c:pt>
                      <c:pt idx="129">
                        <c:v>1.2518914842115783</c:v>
                      </c:pt>
                      <c:pt idx="130">
                        <c:v>1.27661405470913</c:v>
                      </c:pt>
                      <c:pt idx="131">
                        <c:v>1.2794246097615218</c:v>
                      </c:pt>
                      <c:pt idx="132">
                        <c:v>1.1429437985682931</c:v>
                      </c:pt>
                      <c:pt idx="133">
                        <c:v>1.087997447294035</c:v>
                      </c:pt>
                      <c:pt idx="134">
                        <c:v>1.2018997031512382</c:v>
                      </c:pt>
                      <c:pt idx="135">
                        <c:v>1.1231190714854364</c:v>
                      </c:pt>
                      <c:pt idx="136">
                        <c:v>1.1374799764068086</c:v>
                      </c:pt>
                      <c:pt idx="137">
                        <c:v>0.97356660080771218</c:v>
                      </c:pt>
                      <c:pt idx="138">
                        <c:v>0.88813733042393606</c:v>
                      </c:pt>
                      <c:pt idx="139">
                        <c:v>0.87829265226794395</c:v>
                      </c:pt>
                      <c:pt idx="140">
                        <c:v>0.85083043521702828</c:v>
                      </c:pt>
                      <c:pt idx="141">
                        <c:v>0.73300758398628252</c:v>
                      </c:pt>
                      <c:pt idx="142">
                        <c:v>0.69916282847556399</c:v>
                      </c:pt>
                      <c:pt idx="143">
                        <c:v>0.73590838621925547</c:v>
                      </c:pt>
                      <c:pt idx="144">
                        <c:v>0.74393136057294063</c:v>
                      </c:pt>
                      <c:pt idx="145">
                        <c:v>0.91702287443716379</c:v>
                      </c:pt>
                      <c:pt idx="146">
                        <c:v>1.0118649257555783</c:v>
                      </c:pt>
                      <c:pt idx="147">
                        <c:v>1.1487995513425879</c:v>
                      </c:pt>
                      <c:pt idx="148">
                        <c:v>1.2731330920295625</c:v>
                      </c:pt>
                      <c:pt idx="149">
                        <c:v>1.3774794607086336</c:v>
                      </c:pt>
                      <c:pt idx="150">
                        <c:v>1.2615530895155338</c:v>
                      </c:pt>
                      <c:pt idx="151">
                        <c:v>1.3288697507566261</c:v>
                      </c:pt>
                      <c:pt idx="152">
                        <c:v>1.2031812131154938</c:v>
                      </c:pt>
                      <c:pt idx="153">
                        <c:v>1.0498834844436422</c:v>
                      </c:pt>
                      <c:pt idx="154">
                        <c:v>0.97030480985241374</c:v>
                      </c:pt>
                      <c:pt idx="155">
                        <c:v>0.98337260160059814</c:v>
                      </c:pt>
                      <c:pt idx="156">
                        <c:v>1.0807970115290775</c:v>
                      </c:pt>
                      <c:pt idx="157">
                        <c:v>1.3962740806874256</c:v>
                      </c:pt>
                      <c:pt idx="158">
                        <c:v>1.3682755375347693</c:v>
                      </c:pt>
                      <c:pt idx="159">
                        <c:v>1.4211603853554611</c:v>
                      </c:pt>
                      <c:pt idx="160">
                        <c:v>1.4769640848452423</c:v>
                      </c:pt>
                      <c:pt idx="161">
                        <c:v>1.3743543297696443</c:v>
                      </c:pt>
                      <c:pt idx="162">
                        <c:v>1.2894923273780938</c:v>
                      </c:pt>
                      <c:pt idx="163">
                        <c:v>1.0800531169119991</c:v>
                      </c:pt>
                      <c:pt idx="164">
                        <c:v>0.88853055028218353</c:v>
                      </c:pt>
                      <c:pt idx="165">
                        <c:v>1.023161294273494</c:v>
                      </c:pt>
                      <c:pt idx="166">
                        <c:v>1.0105460276736533</c:v>
                      </c:pt>
                      <c:pt idx="167">
                        <c:v>1.0543649015822265</c:v>
                      </c:pt>
                      <c:pt idx="168">
                        <c:v>1.1389174850689263</c:v>
                      </c:pt>
                      <c:pt idx="169">
                        <c:v>1.0988580508542862</c:v>
                      </c:pt>
                      <c:pt idx="170">
                        <c:v>1.2206156791583807</c:v>
                      </c:pt>
                      <c:pt idx="171">
                        <c:v>1.3386809085312592</c:v>
                      </c:pt>
                      <c:pt idx="172">
                        <c:v>1.1426614538176167</c:v>
                      </c:pt>
                      <c:pt idx="173">
                        <c:v>1.0849329108905783</c:v>
                      </c:pt>
                      <c:pt idx="174">
                        <c:v>1.0733928749850932</c:v>
                      </c:pt>
                      <c:pt idx="175">
                        <c:v>1.1896235081012958</c:v>
                      </c:pt>
                      <c:pt idx="176">
                        <c:v>1.3493764886755906</c:v>
                      </c:pt>
                      <c:pt idx="177">
                        <c:v>1.4220486754614694</c:v>
                      </c:pt>
                      <c:pt idx="178">
                        <c:v>1.3109415037114152</c:v>
                      </c:pt>
                      <c:pt idx="179">
                        <c:v>1.5005276236950418</c:v>
                      </c:pt>
                      <c:pt idx="180">
                        <c:v>1.5037417125691761</c:v>
                      </c:pt>
                      <c:pt idx="181">
                        <c:v>1.4226455960987434</c:v>
                      </c:pt>
                      <c:pt idx="182">
                        <c:v>1.3923315681414561</c:v>
                      </c:pt>
                      <c:pt idx="183">
                        <c:v>1.3089328593207612</c:v>
                      </c:pt>
                      <c:pt idx="184">
                        <c:v>1.2876615988577285</c:v>
                      </c:pt>
                      <c:pt idx="185">
                        <c:v>1.3354964723021734</c:v>
                      </c:pt>
                      <c:pt idx="186">
                        <c:v>1.3426092393774236</c:v>
                      </c:pt>
                      <c:pt idx="187">
                        <c:v>1.3507662952565438</c:v>
                      </c:pt>
                      <c:pt idx="188">
                        <c:v>1.4476144124747388</c:v>
                      </c:pt>
                      <c:pt idx="189">
                        <c:v>1.4547478074769788</c:v>
                      </c:pt>
                      <c:pt idx="190">
                        <c:v>1.5438514273558543</c:v>
                      </c:pt>
                      <c:pt idx="191">
                        <c:v>1.5375676450965161</c:v>
                      </c:pt>
                      <c:pt idx="192">
                        <c:v>1.5329018658604585</c:v>
                      </c:pt>
                      <c:pt idx="193">
                        <c:v>1.4276581823573209</c:v>
                      </c:pt>
                      <c:pt idx="194">
                        <c:v>1.4170708988296874</c:v>
                      </c:pt>
                      <c:pt idx="195">
                        <c:v>1.4285297122726497</c:v>
                      </c:pt>
                      <c:pt idx="196">
                        <c:v>1.3914613274715641</c:v>
                      </c:pt>
                      <c:pt idx="197">
                        <c:v>1.3677624178508923</c:v>
                      </c:pt>
                      <c:pt idx="198">
                        <c:v>1.350940343390522</c:v>
                      </c:pt>
                      <c:pt idx="199">
                        <c:v>1.3105289451716144</c:v>
                      </c:pt>
                      <c:pt idx="200">
                        <c:v>1.3978405138932311</c:v>
                      </c:pt>
                      <c:pt idx="201">
                        <c:v>1.442460009218105</c:v>
                      </c:pt>
                      <c:pt idx="202">
                        <c:v>1.4664270818896472</c:v>
                      </c:pt>
                      <c:pt idx="203">
                        <c:v>1.4631304813075525</c:v>
                      </c:pt>
                      <c:pt idx="204">
                        <c:v>1.4171121546836676</c:v>
                      </c:pt>
                      <c:pt idx="205">
                        <c:v>1.4457166431916559</c:v>
                      </c:pt>
                      <c:pt idx="206">
                        <c:v>1.4936366068349347</c:v>
                      </c:pt>
                      <c:pt idx="207">
                        <c:v>1.4502818612836372</c:v>
                      </c:pt>
                      <c:pt idx="208">
                        <c:v>1.4706519391862927</c:v>
                      </c:pt>
                      <c:pt idx="209">
                        <c:v>1.4323935808469697</c:v>
                      </c:pt>
                      <c:pt idx="210">
                        <c:v>1.438708304996793</c:v>
                      </c:pt>
                      <c:pt idx="211">
                        <c:v>1.4967707624919824</c:v>
                      </c:pt>
                      <c:pt idx="212">
                        <c:v>1.5148807931437929</c:v>
                      </c:pt>
                      <c:pt idx="213">
                        <c:v>1.5114088551822833</c:v>
                      </c:pt>
                      <c:pt idx="214">
                        <c:v>1.5269739153416984</c:v>
                      </c:pt>
                      <c:pt idx="215">
                        <c:v>1.5333492340270549</c:v>
                      </c:pt>
                      <c:pt idx="216">
                        <c:v>1.5591921588092528</c:v>
                      </c:pt>
                      <c:pt idx="217">
                        <c:v>1.5755604188758425</c:v>
                      </c:pt>
                      <c:pt idx="218">
                        <c:v>1.5706535507430888</c:v>
                      </c:pt>
                      <c:pt idx="219">
                        <c:v>1.5419033775007331</c:v>
                      </c:pt>
                      <c:pt idx="220">
                        <c:v>1.5403188948588116</c:v>
                      </c:pt>
                      <c:pt idx="221">
                        <c:v>1.5394370509799877</c:v>
                      </c:pt>
                      <c:pt idx="222">
                        <c:v>1.5248440818799776</c:v>
                      </c:pt>
                      <c:pt idx="223">
                        <c:v>1.5240086508368813</c:v>
                      </c:pt>
                      <c:pt idx="224">
                        <c:v>1.5166586626012459</c:v>
                      </c:pt>
                      <c:pt idx="225">
                        <c:v>1.5096103577978397</c:v>
                      </c:pt>
                      <c:pt idx="226">
                        <c:v>1.5286228602554641</c:v>
                      </c:pt>
                      <c:pt idx="227">
                        <c:v>1.545060739575645</c:v>
                      </c:pt>
                      <c:pt idx="228">
                        <c:v>1.5509023106501341</c:v>
                      </c:pt>
                      <c:pt idx="229">
                        <c:v>1.5595067346958509</c:v>
                      </c:pt>
                      <c:pt idx="230">
                        <c:v>1.5664054870285793</c:v>
                      </c:pt>
                      <c:pt idx="231">
                        <c:v>1.5863269075192015</c:v>
                      </c:pt>
                      <c:pt idx="232">
                        <c:v>1.5962734360647071</c:v>
                      </c:pt>
                      <c:pt idx="233">
                        <c:v>1.6019602976867713</c:v>
                      </c:pt>
                      <c:pt idx="234">
                        <c:v>1.60403727208558</c:v>
                      </c:pt>
                      <c:pt idx="235">
                        <c:v>1.6116412416722801</c:v>
                      </c:pt>
                      <c:pt idx="236">
                        <c:v>1.6308767835904838</c:v>
                      </c:pt>
                      <c:pt idx="237">
                        <c:v>1.6337853212960785</c:v>
                      </c:pt>
                      <c:pt idx="238">
                        <c:v>1.6374996373997208</c:v>
                      </c:pt>
                      <c:pt idx="239">
                        <c:v>1.6484736945584171</c:v>
                      </c:pt>
                      <c:pt idx="240">
                        <c:v>1.6559087729928865</c:v>
                      </c:pt>
                      <c:pt idx="241">
                        <c:v>1.6635217672976448</c:v>
                      </c:pt>
                      <c:pt idx="242">
                        <c:v>1.676089331816321</c:v>
                      </c:pt>
                      <c:pt idx="243">
                        <c:v>1.6754060317347763</c:v>
                      </c:pt>
                      <c:pt idx="244">
                        <c:v>1.686440683429006</c:v>
                      </c:pt>
                      <c:pt idx="245">
                        <c:v>1.691259882872052</c:v>
                      </c:pt>
                      <c:pt idx="246">
                        <c:v>1.6956807054751031</c:v>
                      </c:pt>
                      <c:pt idx="247">
                        <c:v>1.7003825835833932</c:v>
                      </c:pt>
                      <c:pt idx="248">
                        <c:v>1.7057974144182764</c:v>
                      </c:pt>
                      <c:pt idx="249">
                        <c:v>1.7057561585642962</c:v>
                      </c:pt>
                      <c:pt idx="250">
                        <c:v>1.7101241221044352</c:v>
                      </c:pt>
                      <c:pt idx="251">
                        <c:v>1.7111129733545201</c:v>
                      </c:pt>
                      <c:pt idx="252">
                        <c:v>1.7129282309296427</c:v>
                      </c:pt>
                      <c:pt idx="253">
                        <c:v>1.7124834412539203</c:v>
                      </c:pt>
                      <c:pt idx="254">
                        <c:v>1.7127722322317804</c:v>
                      </c:pt>
                      <c:pt idx="255">
                        <c:v>1.7090617838644488</c:v>
                      </c:pt>
                      <c:pt idx="256">
                        <c:v>1.7050135531926551</c:v>
                      </c:pt>
                      <c:pt idx="257">
                        <c:v>1.6982707995577888</c:v>
                      </c:pt>
                      <c:pt idx="258">
                        <c:v>1.6913320806165171</c:v>
                      </c:pt>
                      <c:pt idx="259">
                        <c:v>1.6827766478974018</c:v>
                      </c:pt>
                      <c:pt idx="260">
                        <c:v>1.6741051830889677</c:v>
                      </c:pt>
                      <c:pt idx="261">
                        <c:v>1.6635681801333722</c:v>
                      </c:pt>
                      <c:pt idx="262">
                        <c:v>1.6525425531572007</c:v>
                      </c:pt>
                      <c:pt idx="263">
                        <c:v>1.6405474136124978</c:v>
                      </c:pt>
                      <c:pt idx="264">
                        <c:v>1.6296855208068097</c:v>
                      </c:pt>
                      <c:pt idx="265">
                        <c:v>1.61605432880271</c:v>
                      </c:pt>
                      <c:pt idx="266">
                        <c:v>1.6018094559706566</c:v>
                      </c:pt>
                      <c:pt idx="267">
                        <c:v>1.5869109357021072</c:v>
                      </c:pt>
                      <c:pt idx="268">
                        <c:v>1.5712646530801686</c:v>
                      </c:pt>
                      <c:pt idx="269">
                        <c:v>1.5548577156504726</c:v>
                      </c:pt>
                      <c:pt idx="270">
                        <c:v>1.5400326823718249</c:v>
                      </c:pt>
                      <c:pt idx="271">
                        <c:v>1.5223016898784565</c:v>
                      </c:pt>
                      <c:pt idx="272">
                        <c:v>1.5050838170689649</c:v>
                      </c:pt>
                      <c:pt idx="273">
                        <c:v>1.4859681749763907</c:v>
                      </c:pt>
                      <c:pt idx="274">
                        <c:v>1.4666862202224593</c:v>
                      </c:pt>
                      <c:pt idx="275">
                        <c:v>1.4478142455174547</c:v>
                      </c:pt>
                      <c:pt idx="276">
                        <c:v>1.4279250561627546</c:v>
                      </c:pt>
                      <c:pt idx="277">
                        <c:v>1.4058518850379842</c:v>
                      </c:pt>
                      <c:pt idx="278">
                        <c:v>1.3860310256914383</c:v>
                      </c:pt>
                      <c:pt idx="279">
                        <c:v>1.367513593481575</c:v>
                      </c:pt>
                      <c:pt idx="280">
                        <c:v>1.3477378577253196</c:v>
                      </c:pt>
                      <c:pt idx="281">
                        <c:v>1.3282032108657604</c:v>
                      </c:pt>
                      <c:pt idx="282">
                        <c:v>1.3091146429273606</c:v>
                      </c:pt>
                      <c:pt idx="283">
                        <c:v>1.292338981302718</c:v>
                      </c:pt>
                      <c:pt idx="284">
                        <c:v>1.2778659120283375</c:v>
                      </c:pt>
                      <c:pt idx="285">
                        <c:v>1.2624452473578525</c:v>
                      </c:pt>
                      <c:pt idx="286">
                        <c:v>1.2463773814780554</c:v>
                      </c:pt>
                      <c:pt idx="287">
                        <c:v>1.2336628429795751</c:v>
                      </c:pt>
                      <c:pt idx="288">
                        <c:v>1.2245040433960013</c:v>
                      </c:pt>
                      <c:pt idx="289">
                        <c:v>1.2141501132924426</c:v>
                      </c:pt>
                      <c:pt idx="290">
                        <c:v>1.205485094711193</c:v>
                      </c:pt>
                      <c:pt idx="291">
                        <c:v>1.1970070167182902</c:v>
                      </c:pt>
                      <c:pt idx="292">
                        <c:v>1.1891116776628561</c:v>
                      </c:pt>
                      <c:pt idx="293">
                        <c:v>1.1851343554900904</c:v>
                      </c:pt>
                      <c:pt idx="294">
                        <c:v>1.1797723837181193</c:v>
                      </c:pt>
                      <c:pt idx="295">
                        <c:v>1.1706329228160985</c:v>
                      </c:pt>
                      <c:pt idx="296">
                        <c:v>1.1644935360456909</c:v>
                      </c:pt>
                      <c:pt idx="297">
                        <c:v>1.1595428335680835</c:v>
                      </c:pt>
                      <c:pt idx="298">
                        <c:v>1.1523939676206008</c:v>
                      </c:pt>
                      <c:pt idx="299">
                        <c:v>1.1496233791767523</c:v>
                      </c:pt>
                      <c:pt idx="300">
                        <c:v>1.1413876793259825</c:v>
                      </c:pt>
                      <c:pt idx="301">
                        <c:v>1.1389716333772752</c:v>
                      </c:pt>
                      <c:pt idx="302">
                        <c:v>1.1352805236914962</c:v>
                      </c:pt>
                      <c:pt idx="303">
                        <c:v>1.1304432748123341</c:v>
                      </c:pt>
                      <c:pt idx="304">
                        <c:v>1.1243967137133815</c:v>
                      </c:pt>
                      <c:pt idx="305">
                        <c:v>1.1209286434881824</c:v>
                      </c:pt>
                      <c:pt idx="306">
                        <c:v>1.1133259631469192</c:v>
                      </c:pt>
                      <c:pt idx="307">
                        <c:v>1.107271666575345</c:v>
                      </c:pt>
                      <c:pt idx="308">
                        <c:v>1.0987948778278791</c:v>
                      </c:pt>
                      <c:pt idx="309">
                        <c:v>1.0951901475863715</c:v>
                      </c:pt>
                      <c:pt idx="310">
                        <c:v>1.0885827647223771</c:v>
                      </c:pt>
                      <c:pt idx="311">
                        <c:v>1.0816247070995522</c:v>
                      </c:pt>
                      <c:pt idx="312">
                        <c:v>1.0743301564177026</c:v>
                      </c:pt>
                      <c:pt idx="313">
                        <c:v>1.0661705220477085</c:v>
                      </c:pt>
                      <c:pt idx="314">
                        <c:v>1.0595515359747825</c:v>
                      </c:pt>
                      <c:pt idx="315">
                        <c:v>1.0520855156498281</c:v>
                      </c:pt>
                      <c:pt idx="316">
                        <c:v>1.0399240634437679</c:v>
                      </c:pt>
                      <c:pt idx="317">
                        <c:v>1.0341237482232586</c:v>
                      </c:pt>
                      <c:pt idx="318">
                        <c:v>1.0281223107145965</c:v>
                      </c:pt>
                      <c:pt idx="319">
                        <c:v>1.0189441724494697</c:v>
                      </c:pt>
                      <c:pt idx="320">
                        <c:v>1.0114420532522828</c:v>
                      </c:pt>
                      <c:pt idx="321">
                        <c:v>1.0054225663075043</c:v>
                      </c:pt>
                      <c:pt idx="322">
                        <c:v>0.9991864861293307</c:v>
                      </c:pt>
                      <c:pt idx="323">
                        <c:v>0.99380001869405876</c:v>
                      </c:pt>
                      <c:pt idx="324">
                        <c:v>0.98817890858927548</c:v>
                      </c:pt>
                      <c:pt idx="325">
                        <c:v>0.98379031712214626</c:v>
                      </c:pt>
                      <c:pt idx="326">
                        <c:v>0.9828981592798276</c:v>
                      </c:pt>
                      <c:pt idx="327">
                        <c:v>0.98331071781962809</c:v>
                      </c:pt>
                      <c:pt idx="328">
                        <c:v>0.98310701704060155</c:v>
                      </c:pt>
                      <c:pt idx="329">
                        <c:v>0.98137684966431271</c:v>
                      </c:pt>
                      <c:pt idx="330">
                        <c:v>0.98481913498077411</c:v>
                      </c:pt>
                      <c:pt idx="331">
                        <c:v>0.98150190647168978</c:v>
                      </c:pt>
                      <c:pt idx="332">
                        <c:v>0.98011983536335767</c:v>
                      </c:pt>
                      <c:pt idx="333">
                        <c:v>0.98122987568450881</c:v>
                      </c:pt>
                      <c:pt idx="334">
                        <c:v>0.97790491170280314</c:v>
                      </c:pt>
                      <c:pt idx="335">
                        <c:v>0.97399205180188164</c:v>
                      </c:pt>
                      <c:pt idx="336">
                        <c:v>0.97403975388304609</c:v>
                      </c:pt>
                      <c:pt idx="337">
                        <c:v>0.97326104963917237</c:v>
                      </c:pt>
                      <c:pt idx="338">
                        <c:v>0.97574800408690809</c:v>
                      </c:pt>
                      <c:pt idx="339">
                        <c:v>0.9759697543020508</c:v>
                      </c:pt>
                      <c:pt idx="340">
                        <c:v>0.97352792344460581</c:v>
                      </c:pt>
                      <c:pt idx="341">
                        <c:v>0.97575445031409247</c:v>
                      </c:pt>
                      <c:pt idx="342">
                        <c:v>0.97948423736297729</c:v>
                      </c:pt>
                      <c:pt idx="343">
                        <c:v>0.98083278808995056</c:v>
                      </c:pt>
                      <c:pt idx="344">
                        <c:v>0.98310057081341717</c:v>
                      </c:pt>
                      <c:pt idx="345">
                        <c:v>0.98113962850392733</c:v>
                      </c:pt>
                      <c:pt idx="346">
                        <c:v>0.97928440432026143</c:v>
                      </c:pt>
                      <c:pt idx="347">
                        <c:v>0.98097847282431772</c:v>
                      </c:pt>
                      <c:pt idx="348">
                        <c:v>0.97991097760258372</c:v>
                      </c:pt>
                      <c:pt idx="349">
                        <c:v>0.9784889398857084</c:v>
                      </c:pt>
                      <c:pt idx="350">
                        <c:v>0.97824785098901246</c:v>
                      </c:pt>
                      <c:pt idx="351">
                        <c:v>0.97557137746205591</c:v>
                      </c:pt>
                      <c:pt idx="352">
                        <c:v>0.97442652751410919</c:v>
                      </c:pt>
                      <c:pt idx="353">
                        <c:v>0.97556750972574535</c:v>
                      </c:pt>
                      <c:pt idx="354">
                        <c:v>0.97415578597236507</c:v>
                      </c:pt>
                      <c:pt idx="355">
                        <c:v>0.97112605919570427</c:v>
                      </c:pt>
                      <c:pt idx="356">
                        <c:v>0.96684447509983595</c:v>
                      </c:pt>
                      <c:pt idx="357">
                        <c:v>0.96633651239770635</c:v>
                      </c:pt>
                      <c:pt idx="358">
                        <c:v>0.96380314511424314</c:v>
                      </c:pt>
                      <c:pt idx="359">
                        <c:v>0.96086366551816382</c:v>
                      </c:pt>
                      <c:pt idx="360">
                        <c:v>0.95787003761373557</c:v>
                      </c:pt>
                      <c:pt idx="361">
                        <c:v>0.95201944182118803</c:v>
                      </c:pt>
                      <c:pt idx="362">
                        <c:v>0.95010749083829971</c:v>
                      </c:pt>
                      <c:pt idx="363">
                        <c:v>0.94787065000531812</c:v>
                      </c:pt>
                      <c:pt idx="364">
                        <c:v>0.94326546530479372</c:v>
                      </c:pt>
                      <c:pt idx="365">
                        <c:v>0.94268788334907283</c:v>
                      </c:pt>
                      <c:pt idx="366">
                        <c:v>0.94095900521822096</c:v>
                      </c:pt>
                      <c:pt idx="367">
                        <c:v>0.94125295317782887</c:v>
                      </c:pt>
                      <c:pt idx="368">
                        <c:v>0.94652338852378182</c:v>
                      </c:pt>
                      <c:pt idx="369">
                        <c:v>0.9468985589459129</c:v>
                      </c:pt>
                      <c:pt idx="370">
                        <c:v>0.94837990195288446</c:v>
                      </c:pt>
                      <c:pt idx="371">
                        <c:v>0.94908382996141927</c:v>
                      </c:pt>
                      <c:pt idx="372">
                        <c:v>0.94854363612336789</c:v>
                      </c:pt>
                      <c:pt idx="373">
                        <c:v>0.951757724997502</c:v>
                      </c:pt>
                      <c:pt idx="374">
                        <c:v>0.95118530002352863</c:v>
                      </c:pt>
                      <c:pt idx="375">
                        <c:v>0.94922693620491261</c:v>
                      </c:pt>
                      <c:pt idx="376">
                        <c:v>0.94974908060684782</c:v>
                      </c:pt>
                      <c:pt idx="377">
                        <c:v>0.95165200687167806</c:v>
                      </c:pt>
                      <c:pt idx="378">
                        <c:v>0.95232112525341728</c:v>
                      </c:pt>
                      <c:pt idx="379">
                        <c:v>0.95286389758234258</c:v>
                      </c:pt>
                      <c:pt idx="380">
                        <c:v>0.95211871371982759</c:v>
                      </c:pt>
                      <c:pt idx="381">
                        <c:v>0.95470622931163951</c:v>
                      </c:pt>
                      <c:pt idx="382">
                        <c:v>0.95610506061065115</c:v>
                      </c:pt>
                      <c:pt idx="383">
                        <c:v>0.95769727872519417</c:v>
                      </c:pt>
                      <c:pt idx="384">
                        <c:v>0.95634486026191012</c:v>
                      </c:pt>
                      <c:pt idx="385">
                        <c:v>0.95813820066460598</c:v>
                      </c:pt>
                      <c:pt idx="386">
                        <c:v>0.95865003110304625</c:v>
                      </c:pt>
                      <c:pt idx="387">
                        <c:v>0.96082885589136813</c:v>
                      </c:pt>
                      <c:pt idx="388">
                        <c:v>0.95949061912789002</c:v>
                      </c:pt>
                      <c:pt idx="389">
                        <c:v>0.96033765337991794</c:v>
                      </c:pt>
                      <c:pt idx="390">
                        <c:v>0.9602731911080743</c:v>
                      </c:pt>
                      <c:pt idx="391">
                        <c:v>0.96023451374496793</c:v>
                      </c:pt>
                      <c:pt idx="392">
                        <c:v>0.95961438668983012</c:v>
                      </c:pt>
                      <c:pt idx="393">
                        <c:v>0.96018552241836663</c:v>
                      </c:pt>
                      <c:pt idx="394">
                        <c:v>0.95970205537953779</c:v>
                      </c:pt>
                      <c:pt idx="395">
                        <c:v>0.96098743308010404</c:v>
                      </c:pt>
                      <c:pt idx="396">
                        <c:v>0.95786874836829872</c:v>
                      </c:pt>
                      <c:pt idx="397">
                        <c:v>0.955528767900367</c:v>
                      </c:pt>
                      <c:pt idx="398">
                        <c:v>0.95516648993260478</c:v>
                      </c:pt>
                      <c:pt idx="399">
                        <c:v>0.95317202724175609</c:v>
                      </c:pt>
                      <c:pt idx="400">
                        <c:v>0.95081270809227125</c:v>
                      </c:pt>
                      <c:pt idx="401">
                        <c:v>0.94913539977889438</c:v>
                      </c:pt>
                      <c:pt idx="402">
                        <c:v>0.9464486122884429</c:v>
                      </c:pt>
                      <c:pt idx="403">
                        <c:v>0.94441289374361426</c:v>
                      </c:pt>
                      <c:pt idx="404">
                        <c:v>0.94182666739723897</c:v>
                      </c:pt>
                      <c:pt idx="405">
                        <c:v>0.94066505725861294</c:v>
                      </c:pt>
                      <c:pt idx="406">
                        <c:v>0.93829800263650698</c:v>
                      </c:pt>
                      <c:pt idx="407">
                        <c:v>0.93638347316274462</c:v>
                      </c:pt>
                      <c:pt idx="408">
                        <c:v>0.93153591032008731</c:v>
                      </c:pt>
                      <c:pt idx="409">
                        <c:v>0.92684950315703984</c:v>
                      </c:pt>
                      <c:pt idx="410">
                        <c:v>0.92338658991358824</c:v>
                      </c:pt>
                      <c:pt idx="411">
                        <c:v>0.91922490564334958</c:v>
                      </c:pt>
                      <c:pt idx="412">
                        <c:v>0.91176404230014274</c:v>
                      </c:pt>
                      <c:pt idx="413">
                        <c:v>0.90602818935147733</c:v>
                      </c:pt>
                      <c:pt idx="414">
                        <c:v>0.89950718593175383</c:v>
                      </c:pt>
                      <c:pt idx="415">
                        <c:v>0.89463125968948531</c:v>
                      </c:pt>
                      <c:pt idx="416">
                        <c:v>0.89044250126507207</c:v>
                      </c:pt>
                      <c:pt idx="417">
                        <c:v>0.88468215265310601</c:v>
                      </c:pt>
                      <c:pt idx="418">
                        <c:v>0.87857241852774626</c:v>
                      </c:pt>
                      <c:pt idx="419">
                        <c:v>0.87161436090492139</c:v>
                      </c:pt>
                      <c:pt idx="420">
                        <c:v>0.86556264282422113</c:v>
                      </c:pt>
                      <c:pt idx="421">
                        <c:v>0.85842409084023352</c:v>
                      </c:pt>
                      <c:pt idx="422">
                        <c:v>0.85097611995139544</c:v>
                      </c:pt>
                      <c:pt idx="423">
                        <c:v>0.84258442140276357</c:v>
                      </c:pt>
                      <c:pt idx="424">
                        <c:v>0.83433969683393561</c:v>
                      </c:pt>
                      <c:pt idx="425">
                        <c:v>0.82741000261072195</c:v>
                      </c:pt>
                      <c:pt idx="426">
                        <c:v>0.82023277326362809</c:v>
                      </c:pt>
                      <c:pt idx="427">
                        <c:v>0.81151360637402936</c:v>
                      </c:pt>
                      <c:pt idx="428">
                        <c:v>0.80313351103432939</c:v>
                      </c:pt>
                      <c:pt idx="429">
                        <c:v>0.7956597552367537</c:v>
                      </c:pt>
                      <c:pt idx="430">
                        <c:v>0.78774378825432956</c:v>
                      </c:pt>
                      <c:pt idx="431">
                        <c:v>0.77926313177055306</c:v>
                      </c:pt>
                      <c:pt idx="432">
                        <c:v>0.76973302950115863</c:v>
                      </c:pt>
                      <c:pt idx="433">
                        <c:v>0.76207491160610974</c:v>
                      </c:pt>
                      <c:pt idx="434">
                        <c:v>0.75439358729319705</c:v>
                      </c:pt>
                      <c:pt idx="435">
                        <c:v>0.74687857564164128</c:v>
                      </c:pt>
                      <c:pt idx="436">
                        <c:v>0.73765402454078688</c:v>
                      </c:pt>
                      <c:pt idx="437">
                        <c:v>0.72902252634089582</c:v>
                      </c:pt>
                      <c:pt idx="438">
                        <c:v>0.72106272501361757</c:v>
                      </c:pt>
                      <c:pt idx="439">
                        <c:v>0.71338784692788926</c:v>
                      </c:pt>
                      <c:pt idx="440">
                        <c:v>0.70503985379956735</c:v>
                      </c:pt>
                      <c:pt idx="441">
                        <c:v>0.69608075833416605</c:v>
                      </c:pt>
                      <c:pt idx="442">
                        <c:v>0.68727134426398595</c:v>
                      </c:pt>
                      <c:pt idx="443">
                        <c:v>0.67902623292152697</c:v>
                      </c:pt>
                      <c:pt idx="444">
                        <c:v>0.67100042222788059</c:v>
                      </c:pt>
                      <c:pt idx="445">
                        <c:v>0.66321093022281385</c:v>
                      </c:pt>
                      <c:pt idx="446">
                        <c:v>0.65443207126948777</c:v>
                      </c:pt>
                      <c:pt idx="447">
                        <c:v>0.64672766946325477</c:v>
                      </c:pt>
                      <c:pt idx="448">
                        <c:v>0.63977115893495429</c:v>
                      </c:pt>
                      <c:pt idx="449">
                        <c:v>0.63225124815073863</c:v>
                      </c:pt>
                      <c:pt idx="450">
                        <c:v>0.62526160401471031</c:v>
                      </c:pt>
                      <c:pt idx="451">
                        <c:v>0.61734383208867427</c:v>
                      </c:pt>
                      <c:pt idx="452">
                        <c:v>0.60964046167879105</c:v>
                      </c:pt>
                      <c:pt idx="453">
                        <c:v>0.60346291324345147</c:v>
                      </c:pt>
                      <c:pt idx="454">
                        <c:v>0.59651955301860715</c:v>
                      </c:pt>
                      <c:pt idx="455">
                        <c:v>0.58883565021482043</c:v>
                      </c:pt>
                      <c:pt idx="456">
                        <c:v>0.58182318643455955</c:v>
                      </c:pt>
                      <c:pt idx="457">
                        <c:v>0.57363970102398321</c:v>
                      </c:pt>
                      <c:pt idx="458">
                        <c:v>0.56683635285358358</c:v>
                      </c:pt>
                      <c:pt idx="459">
                        <c:v>0.55967278950812061</c:v>
                      </c:pt>
                      <c:pt idx="460">
                        <c:v>0.55254442256308434</c:v>
                      </c:pt>
                      <c:pt idx="461">
                        <c:v>0.54570678046406396</c:v>
                      </c:pt>
                      <c:pt idx="462">
                        <c:v>0.5389958711914884</c:v>
                      </c:pt>
                      <c:pt idx="463">
                        <c:v>0.53245681833564851</c:v>
                      </c:pt>
                      <c:pt idx="464">
                        <c:v>0.52650952913533533</c:v>
                      </c:pt>
                      <c:pt idx="465">
                        <c:v>0.52043421786314004</c:v>
                      </c:pt>
                      <c:pt idx="466">
                        <c:v>0.51555571312999782</c:v>
                      </c:pt>
                      <c:pt idx="467">
                        <c:v>0.5098990198511566</c:v>
                      </c:pt>
                      <c:pt idx="468">
                        <c:v>0.50414821165542334</c:v>
                      </c:pt>
                      <c:pt idx="469">
                        <c:v>0.49897782175537203</c:v>
                      </c:pt>
                      <c:pt idx="470">
                        <c:v>0.49489349221134604</c:v>
                      </c:pt>
                      <c:pt idx="471">
                        <c:v>0.49032479315668515</c:v>
                      </c:pt>
                      <c:pt idx="472">
                        <c:v>0.48586142545421734</c:v>
                      </c:pt>
                      <c:pt idx="473">
                        <c:v>0.48094153594255123</c:v>
                      </c:pt>
                      <c:pt idx="474">
                        <c:v>0.47643497851794786</c:v>
                      </c:pt>
                      <c:pt idx="475">
                        <c:v>0.47169107100841551</c:v>
                      </c:pt>
                      <c:pt idx="476">
                        <c:v>0.46757799129114708</c:v>
                      </c:pt>
                      <c:pt idx="477">
                        <c:v>0.46283820936701264</c:v>
                      </c:pt>
                      <c:pt idx="478">
                        <c:v>0.45833590645235106</c:v>
                      </c:pt>
                      <c:pt idx="479">
                        <c:v>0.45389703441318391</c:v>
                      </c:pt>
                      <c:pt idx="480">
                        <c:v>0.44885363518866489</c:v>
                      </c:pt>
                      <c:pt idx="481">
                        <c:v>0.44488868977209362</c:v>
                      </c:pt>
                      <c:pt idx="482">
                        <c:v>0.44114265823070409</c:v>
                      </c:pt>
                      <c:pt idx="483">
                        <c:v>0.43680860184555492</c:v>
                      </c:pt>
                      <c:pt idx="484">
                        <c:v>0.43278087017620753</c:v>
                      </c:pt>
                      <c:pt idx="485">
                        <c:v>0.42878317792553966</c:v>
                      </c:pt>
                      <c:pt idx="486">
                        <c:v>0.42534269755268977</c:v>
                      </c:pt>
                      <c:pt idx="487">
                        <c:v>0.42229169822632062</c:v>
                      </c:pt>
                      <c:pt idx="488">
                        <c:v>0.41858099200990134</c:v>
                      </c:pt>
                      <c:pt idx="489">
                        <c:v>0.41457156762575781</c:v>
                      </c:pt>
                      <c:pt idx="490">
                        <c:v>0.41155924566249485</c:v>
                      </c:pt>
                      <c:pt idx="491">
                        <c:v>0.40832182144595319</c:v>
                      </c:pt>
                      <c:pt idx="492">
                        <c:v>0.40610625316268018</c:v>
                      </c:pt>
                      <c:pt idx="493">
                        <c:v>0.40278541476637264</c:v>
                      </c:pt>
                      <c:pt idx="494">
                        <c:v>0.4008211204187469</c:v>
                      </c:pt>
                      <c:pt idx="495">
                        <c:v>0.39865286744300726</c:v>
                      </c:pt>
                      <c:pt idx="496">
                        <c:v>0.39770565882053388</c:v>
                      </c:pt>
                      <c:pt idx="497">
                        <c:v>0.3955036276143481</c:v>
                      </c:pt>
                      <c:pt idx="498">
                        <c:v>0.39330726908808444</c:v>
                      </c:pt>
                      <c:pt idx="499">
                        <c:v>0.39180890804134605</c:v>
                      </c:pt>
                      <c:pt idx="500">
                        <c:v>0.38980619417970158</c:v>
                      </c:pt>
                      <c:pt idx="501">
                        <c:v>0.38743050161316844</c:v>
                      </c:pt>
                      <c:pt idx="502">
                        <c:v>0.38476640484240582</c:v>
                      </c:pt>
                      <c:pt idx="503">
                        <c:v>0.38244640767874583</c:v>
                      </c:pt>
                      <c:pt idx="504">
                        <c:v>0.38122948891087771</c:v>
                      </c:pt>
                      <c:pt idx="505">
                        <c:v>0.37961470900118927</c:v>
                      </c:pt>
                      <c:pt idx="506">
                        <c:v>0.37701198031322225</c:v>
                      </c:pt>
                      <c:pt idx="507">
                        <c:v>0.375880538517819</c:v>
                      </c:pt>
                      <c:pt idx="508">
                        <c:v>0.37449253688047734</c:v>
                      </c:pt>
                      <c:pt idx="509">
                        <c:v>0.37362242513512905</c:v>
                      </c:pt>
                      <c:pt idx="510">
                        <c:v>0.37140775932366188</c:v>
                      </c:pt>
                      <c:pt idx="511">
                        <c:v>0.36933877824656175</c:v>
                      </c:pt>
                      <c:pt idx="512">
                        <c:v>0.36679754656593361</c:v>
                      </c:pt>
                      <c:pt idx="513">
                        <c:v>0.36505861232067394</c:v>
                      </c:pt>
                      <c:pt idx="514">
                        <c:v>0.36313660522337787</c:v>
                      </c:pt>
                      <c:pt idx="515">
                        <c:v>0.36131722206285721</c:v>
                      </c:pt>
                      <c:pt idx="516">
                        <c:v>0.35916057229604942</c:v>
                      </c:pt>
                      <c:pt idx="517">
                        <c:v>0.35808547052623774</c:v>
                      </c:pt>
                      <c:pt idx="518">
                        <c:v>0.35712923718570611</c:v>
                      </c:pt>
                      <c:pt idx="519">
                        <c:v>0.35664667261868321</c:v>
                      </c:pt>
                      <c:pt idx="520">
                        <c:v>0.35605310401954493</c:v>
                      </c:pt>
                      <c:pt idx="521">
                        <c:v>0.35606805926661267</c:v>
                      </c:pt>
                      <c:pt idx="522">
                        <c:v>0.35524732562149691</c:v>
                      </c:pt>
                      <c:pt idx="523">
                        <c:v>0.35476978911167767</c:v>
                      </c:pt>
                      <c:pt idx="524">
                        <c:v>0.3546064417148253</c:v>
                      </c:pt>
                      <c:pt idx="525">
                        <c:v>0.35350723105534415</c:v>
                      </c:pt>
                      <c:pt idx="526">
                        <c:v>0.3520842908666631</c:v>
                      </c:pt>
                      <c:pt idx="527">
                        <c:v>0.35086273081522212</c:v>
                      </c:pt>
                      <c:pt idx="528">
                        <c:v>0.3486402006065899</c:v>
                      </c:pt>
                      <c:pt idx="529">
                        <c:v>0.34788624987510425</c:v>
                      </c:pt>
                      <c:pt idx="530">
                        <c:v>0.34699551020276609</c:v>
                      </c:pt>
                      <c:pt idx="531">
                        <c:v>0.34526160401471029</c:v>
                      </c:pt>
                      <c:pt idx="532">
                        <c:v>0.34414253897550112</c:v>
                      </c:pt>
                      <c:pt idx="533">
                        <c:v>0.34337092558153026</c:v>
                      </c:pt>
                      <c:pt idx="534">
                        <c:v>0.34274589939373229</c:v>
                      </c:pt>
                      <c:pt idx="535">
                        <c:v>0.3421351838302838</c:v>
                      </c:pt>
                      <c:pt idx="536">
                        <c:v>0.34039998839679109</c:v>
                      </c:pt>
                      <c:pt idx="537">
                        <c:v>0.33978437370068237</c:v>
                      </c:pt>
                      <c:pt idx="538">
                        <c:v>0.33850531330275674</c:v>
                      </c:pt>
                      <c:pt idx="539">
                        <c:v>0.33831747024260372</c:v>
                      </c:pt>
                      <c:pt idx="540">
                        <c:v>0.3375104025991188</c:v>
                      </c:pt>
                      <c:pt idx="541">
                        <c:v>0.33628046245233828</c:v>
                      </c:pt>
                      <c:pt idx="542">
                        <c:v>0.33581246635875189</c:v>
                      </c:pt>
                      <c:pt idx="543">
                        <c:v>0.33552135473910516</c:v>
                      </c:pt>
                      <c:pt idx="544">
                        <c:v>0.33404207452483253</c:v>
                      </c:pt>
                      <c:pt idx="545">
                        <c:v>0.33365865293190533</c:v>
                      </c:pt>
                      <c:pt idx="546">
                        <c:v>0.33225157046209775</c:v>
                      </c:pt>
                      <c:pt idx="547">
                        <c:v>0.33179066521841422</c:v>
                      </c:pt>
                      <c:pt idx="548">
                        <c:v>0.33083133768883416</c:v>
                      </c:pt>
                      <c:pt idx="549">
                        <c:v>0.32940762395289103</c:v>
                      </c:pt>
                      <c:pt idx="550">
                        <c:v>0.32821623224467306</c:v>
                      </c:pt>
                      <c:pt idx="551">
                        <c:v>0.32724826677066576</c:v>
                      </c:pt>
                      <c:pt idx="552">
                        <c:v>0.32539368720971829</c:v>
                      </c:pt>
                      <c:pt idx="553">
                        <c:v>0.32399485591070687</c:v>
                      </c:pt>
                      <c:pt idx="554">
                        <c:v>0.32176239851221067</c:v>
                      </c:pt>
                      <c:pt idx="555">
                        <c:v>0.32045175160108175</c:v>
                      </c:pt>
                      <c:pt idx="556">
                        <c:v>0.31917062841045712</c:v>
                      </c:pt>
                      <c:pt idx="557">
                        <c:v>0.31768876970531068</c:v>
                      </c:pt>
                      <c:pt idx="558">
                        <c:v>0.31666768731930411</c:v>
                      </c:pt>
                      <c:pt idx="559">
                        <c:v>0.31648590371270457</c:v>
                      </c:pt>
                      <c:pt idx="560">
                        <c:v>0.31543903641796051</c:v>
                      </c:pt>
                      <c:pt idx="561">
                        <c:v>0.31487189735027843</c:v>
                      </c:pt>
                      <c:pt idx="562">
                        <c:v>0.31399856249133784</c:v>
                      </c:pt>
                      <c:pt idx="563">
                        <c:v>0.3132448696089396</c:v>
                      </c:pt>
                      <c:pt idx="564">
                        <c:v>0.31242839047376547</c:v>
                      </c:pt>
                      <c:pt idx="565">
                        <c:v>0.31116750843649987</c:v>
                      </c:pt>
                      <c:pt idx="566">
                        <c:v>0.30957619279376258</c:v>
                      </c:pt>
                      <c:pt idx="567">
                        <c:v>0.30821178434791574</c:v>
                      </c:pt>
                      <c:pt idx="568">
                        <c:v>0.30728842676602452</c:v>
                      </c:pt>
                      <c:pt idx="569">
                        <c:v>0.30633619008634727</c:v>
                      </c:pt>
                      <c:pt idx="570">
                        <c:v>0.30467602873728089</c:v>
                      </c:pt>
                      <c:pt idx="571">
                        <c:v>0.30362529370622598</c:v>
                      </c:pt>
                      <c:pt idx="572">
                        <c:v>0.30363767046242013</c:v>
                      </c:pt>
                      <c:pt idx="573">
                        <c:v>0.30318153542685305</c:v>
                      </c:pt>
                      <c:pt idx="574">
                        <c:v>0.30275453733815944</c:v>
                      </c:pt>
                      <c:pt idx="575">
                        <c:v>0.30164604411153267</c:v>
                      </c:pt>
                      <c:pt idx="576">
                        <c:v>0.30052543197779918</c:v>
                      </c:pt>
                      <c:pt idx="577">
                        <c:v>0.29961664286934475</c:v>
                      </c:pt>
                      <c:pt idx="578">
                        <c:v>0.2986508691125801</c:v>
                      </c:pt>
                      <c:pt idx="579">
                        <c:v>0.29670114323839109</c:v>
                      </c:pt>
                      <c:pt idx="580">
                        <c:v>0.29514425044881853</c:v>
                      </c:pt>
                      <c:pt idx="581">
                        <c:v>0.29368907912421549</c:v>
                      </c:pt>
                      <c:pt idx="582">
                        <c:v>0.2931519794752126</c:v>
                      </c:pt>
                      <c:pt idx="583">
                        <c:v>0.29222668802516605</c:v>
                      </c:pt>
                      <c:pt idx="584">
                        <c:v>0.2918048469182199</c:v>
                      </c:pt>
                      <c:pt idx="585">
                        <c:v>0.29147905459632117</c:v>
                      </c:pt>
                      <c:pt idx="586">
                        <c:v>0.29071569237314632</c:v>
                      </c:pt>
                      <c:pt idx="587">
                        <c:v>0.29031435026864644</c:v>
                      </c:pt>
                      <c:pt idx="588">
                        <c:v>0.29056562420429388</c:v>
                      </c:pt>
                      <c:pt idx="589">
                        <c:v>0.28943637412613327</c:v>
                      </c:pt>
                      <c:pt idx="590">
                        <c:v>0.28894104602928516</c:v>
                      </c:pt>
                      <c:pt idx="591">
                        <c:v>0.28846131780222328</c:v>
                      </c:pt>
                      <c:pt idx="592">
                        <c:v>0.28786297899496877</c:v>
                      </c:pt>
                      <c:pt idx="593">
                        <c:v>0.28738454001334363</c:v>
                      </c:pt>
                      <c:pt idx="594">
                        <c:v>0.2866822880238768</c:v>
                      </c:pt>
                      <c:pt idx="595">
                        <c:v>0.28552931582967772</c:v>
                      </c:pt>
                      <c:pt idx="596">
                        <c:v>0.28546343538785346</c:v>
                      </c:pt>
                      <c:pt idx="597">
                        <c:v>0.28504455954541202</c:v>
                      </c:pt>
                      <c:pt idx="598">
                        <c:v>0.28419365755707326</c:v>
                      </c:pt>
                      <c:pt idx="599">
                        <c:v>0.28323987378287169</c:v>
                      </c:pt>
                      <c:pt idx="600">
                        <c:v>0.28284201264105158</c:v>
                      </c:pt>
                      <c:pt idx="601">
                        <c:v>0.28264733658008306</c:v>
                      </c:pt>
                      <c:pt idx="602">
                        <c:v>0.28294051099242884</c:v>
                      </c:pt>
                      <c:pt idx="603">
                        <c:v>0.28286805539887638</c:v>
                      </c:pt>
                      <c:pt idx="604">
                        <c:v>0.28302044420951533</c:v>
                      </c:pt>
                      <c:pt idx="605">
                        <c:v>0.28389416584208677</c:v>
                      </c:pt>
                      <c:pt idx="606">
                        <c:v>0.2841068913391715</c:v>
                      </c:pt>
                      <c:pt idx="607">
                        <c:v>0.28438214523994476</c:v>
                      </c:pt>
                      <c:pt idx="608">
                        <c:v>0.28462632832568918</c:v>
                      </c:pt>
                      <c:pt idx="609">
                        <c:v>0.28461820607943683</c:v>
                      </c:pt>
                      <c:pt idx="610">
                        <c:v>0.2839020302392517</c:v>
                      </c:pt>
                      <c:pt idx="611">
                        <c:v>0.28397164949284309</c:v>
                      </c:pt>
                      <c:pt idx="612">
                        <c:v>0.283717797066322</c:v>
                      </c:pt>
                      <c:pt idx="613">
                        <c:v>0.28347129333879112</c:v>
                      </c:pt>
                      <c:pt idx="614">
                        <c:v>0.28406589333427873</c:v>
                      </c:pt>
                      <c:pt idx="615">
                        <c:v>0.28516897173007061</c:v>
                      </c:pt>
                      <c:pt idx="616">
                        <c:v>0.28560048217779344</c:v>
                      </c:pt>
                      <c:pt idx="617">
                        <c:v>0.28693962141307738</c:v>
                      </c:pt>
                      <c:pt idx="618">
                        <c:v>0.28792357353050191</c:v>
                      </c:pt>
                      <c:pt idx="619">
                        <c:v>0.28858431181690142</c:v>
                      </c:pt>
                      <c:pt idx="620">
                        <c:v>0.28962434611082988</c:v>
                      </c:pt>
                      <c:pt idx="621">
                        <c:v>0.29055505239171137</c:v>
                      </c:pt>
                      <c:pt idx="622">
                        <c:v>0.29089528426250322</c:v>
                      </c:pt>
                      <c:pt idx="623">
                        <c:v>0.29095033504265783</c:v>
                      </c:pt>
                      <c:pt idx="624">
                        <c:v>0.291104657721452</c:v>
                      </c:pt>
                      <c:pt idx="625">
                        <c:v>0.29125872255115892</c:v>
                      </c:pt>
                      <c:pt idx="626">
                        <c:v>0.29196368195604311</c:v>
                      </c:pt>
                      <c:pt idx="627">
                        <c:v>0.29267005953090813</c:v>
                      </c:pt>
                      <c:pt idx="628">
                        <c:v>0.29285751581742997</c:v>
                      </c:pt>
                      <c:pt idx="629">
                        <c:v>0.29309473697781535</c:v>
                      </c:pt>
                      <c:pt idx="630">
                        <c:v>0.29390219139493129</c:v>
                      </c:pt>
                      <c:pt idx="631">
                        <c:v>0.29530940278928247</c:v>
                      </c:pt>
                      <c:pt idx="632">
                        <c:v>0.29564086779110349</c:v>
                      </c:pt>
                      <c:pt idx="633">
                        <c:v>0.29603112238484613</c:v>
                      </c:pt>
                      <c:pt idx="634">
                        <c:v>0.29619253591354316</c:v>
                      </c:pt>
                      <c:pt idx="635">
                        <c:v>0.29685495021901059</c:v>
                      </c:pt>
                      <c:pt idx="636">
                        <c:v>0.29757602519185578</c:v>
                      </c:pt>
                      <c:pt idx="637">
                        <c:v>0.2985272304751837</c:v>
                      </c:pt>
                      <c:pt idx="638">
                        <c:v>0.29879732739420933</c:v>
                      </c:pt>
                      <c:pt idx="639">
                        <c:v>0.29986508046503074</c:v>
                      </c:pt>
                      <c:pt idx="640">
                        <c:v>0.30090575938167791</c:v>
                      </c:pt>
                      <c:pt idx="641">
                        <c:v>0.30228344705552457</c:v>
                      </c:pt>
                      <c:pt idx="642">
                        <c:v>0.30321969709178459</c:v>
                      </c:pt>
                      <c:pt idx="643">
                        <c:v>0.30442178953712873</c:v>
                      </c:pt>
                      <c:pt idx="644">
                        <c:v>0.30544918922577585</c:v>
                      </c:pt>
                      <c:pt idx="645">
                        <c:v>0.30679941597181704</c:v>
                      </c:pt>
                      <c:pt idx="646">
                        <c:v>0.30786046496636688</c:v>
                      </c:pt>
                      <c:pt idx="647">
                        <c:v>0.30883126678033518</c:v>
                      </c:pt>
                      <c:pt idx="648">
                        <c:v>0.30962698906397562</c:v>
                      </c:pt>
                      <c:pt idx="649">
                        <c:v>0.31040363051515019</c:v>
                      </c:pt>
                      <c:pt idx="650">
                        <c:v>0.31089573549840616</c:v>
                      </c:pt>
                      <c:pt idx="651">
                        <c:v>0.31094898133494925</c:v>
                      </c:pt>
                      <c:pt idx="652">
                        <c:v>0.31091881299172625</c:v>
                      </c:pt>
                      <c:pt idx="653">
                        <c:v>0.31091662127448366</c:v>
                      </c:pt>
                      <c:pt idx="654">
                        <c:v>0.31078576286264065</c:v>
                      </c:pt>
                      <c:pt idx="655">
                        <c:v>0.31085099868174665</c:v>
                      </c:pt>
                      <c:pt idx="656">
                        <c:v>0.31078357114539784</c:v>
                      </c:pt>
                      <c:pt idx="657">
                        <c:v>0.31158715782620322</c:v>
                      </c:pt>
                      <c:pt idx="658">
                        <c:v>0.31246229762875538</c:v>
                      </c:pt>
                      <c:pt idx="659">
                        <c:v>0.31335161913111303</c:v>
                      </c:pt>
                      <c:pt idx="660">
                        <c:v>0.31417415771984053</c:v>
                      </c:pt>
                      <c:pt idx="661">
                        <c:v>0.31458439561785484</c:v>
                      </c:pt>
                      <c:pt idx="662">
                        <c:v>0.31532906378219477</c:v>
                      </c:pt>
                      <c:pt idx="663">
                        <c:v>0.31677185835060384</c:v>
                      </c:pt>
                      <c:pt idx="664">
                        <c:v>0.31695054776815507</c:v>
                      </c:pt>
                      <c:pt idx="665">
                        <c:v>0.31744716511044008</c:v>
                      </c:pt>
                      <c:pt idx="666">
                        <c:v>0.31818151931128508</c:v>
                      </c:pt>
                      <c:pt idx="667">
                        <c:v>0.31904157494222568</c:v>
                      </c:pt>
                      <c:pt idx="668">
                        <c:v>0.31996067801417527</c:v>
                      </c:pt>
                      <c:pt idx="669">
                        <c:v>0.32111854934103434</c:v>
                      </c:pt>
                      <c:pt idx="670">
                        <c:v>0.32083517319400895</c:v>
                      </c:pt>
                      <c:pt idx="671">
                        <c:v>0.32110565688666559</c:v>
                      </c:pt>
                      <c:pt idx="672">
                        <c:v>0.32187881737516078</c:v>
                      </c:pt>
                      <c:pt idx="673">
                        <c:v>0.32219171724269069</c:v>
                      </c:pt>
                      <c:pt idx="674">
                        <c:v>0.32206253484991565</c:v>
                      </c:pt>
                      <c:pt idx="675">
                        <c:v>0.32320635340151288</c:v>
                      </c:pt>
                      <c:pt idx="676">
                        <c:v>0.32352969615708171</c:v>
                      </c:pt>
                      <c:pt idx="677">
                        <c:v>0.32411926809536545</c:v>
                      </c:pt>
                      <c:pt idx="678">
                        <c:v>0.32418579315990836</c:v>
                      </c:pt>
                      <c:pt idx="679">
                        <c:v>0.32458068903722381</c:v>
                      </c:pt>
                      <c:pt idx="680">
                        <c:v>0.32491847134168544</c:v>
                      </c:pt>
                      <c:pt idx="681">
                        <c:v>0.32595618499382772</c:v>
                      </c:pt>
                      <c:pt idx="682">
                        <c:v>0.32564289835266658</c:v>
                      </c:pt>
                      <c:pt idx="683">
                        <c:v>0.32559725906420117</c:v>
                      </c:pt>
                      <c:pt idx="684">
                        <c:v>0.32524349011632209</c:v>
                      </c:pt>
                      <c:pt idx="685">
                        <c:v>0.32645035276978268</c:v>
                      </c:pt>
                      <c:pt idx="686">
                        <c:v>0.32641115970850171</c:v>
                      </c:pt>
                      <c:pt idx="687">
                        <c:v>0.32622215632745555</c:v>
                      </c:pt>
                      <c:pt idx="688">
                        <c:v>0.32619766066415473</c:v>
                      </c:pt>
                      <c:pt idx="689">
                        <c:v>0.32677150380810877</c:v>
                      </c:pt>
                      <c:pt idx="690">
                        <c:v>0.32706364682410499</c:v>
                      </c:pt>
                      <c:pt idx="691">
                        <c:v>0.32832556025772008</c:v>
                      </c:pt>
                      <c:pt idx="692">
                        <c:v>0.32810845132615013</c:v>
                      </c:pt>
                      <c:pt idx="693">
                        <c:v>0.32857838128789169</c:v>
                      </c:pt>
                      <c:pt idx="694">
                        <c:v>0.32913249897666136</c:v>
                      </c:pt>
                      <c:pt idx="695">
                        <c:v>0.32929004476904783</c:v>
                      </c:pt>
                      <c:pt idx="696">
                        <c:v>0.32873992374113231</c:v>
                      </c:pt>
                      <c:pt idx="697">
                        <c:v>0.32892505938586791</c:v>
                      </c:pt>
                      <c:pt idx="698">
                        <c:v>0.32941368340644439</c:v>
                      </c:pt>
                      <c:pt idx="699">
                        <c:v>0.32970311900702315</c:v>
                      </c:pt>
                      <c:pt idx="700">
                        <c:v>0.32976061935350787</c:v>
                      </c:pt>
                      <c:pt idx="701">
                        <c:v>0.3302179147099682</c:v>
                      </c:pt>
                      <c:pt idx="702">
                        <c:v>0.33100306518102612</c:v>
                      </c:pt>
                      <c:pt idx="703">
                        <c:v>0.33164446478587239</c:v>
                      </c:pt>
                      <c:pt idx="704">
                        <c:v>0.33242897063421206</c:v>
                      </c:pt>
                      <c:pt idx="705">
                        <c:v>0.33236631330597988</c:v>
                      </c:pt>
                      <c:pt idx="706">
                        <c:v>0.33281535749164409</c:v>
                      </c:pt>
                      <c:pt idx="707">
                        <c:v>0.33286254387463382</c:v>
                      </c:pt>
                      <c:pt idx="708">
                        <c:v>0.33317118923222216</c:v>
                      </c:pt>
                      <c:pt idx="709">
                        <c:v>0.33294866546981716</c:v>
                      </c:pt>
                      <c:pt idx="710">
                        <c:v>0.33358542379109063</c:v>
                      </c:pt>
                      <c:pt idx="711">
                        <c:v>0.33342555735691792</c:v>
                      </c:pt>
                      <c:pt idx="712">
                        <c:v>0.33377120405854466</c:v>
                      </c:pt>
                      <c:pt idx="713">
                        <c:v>0.33454900583061248</c:v>
                      </c:pt>
                      <c:pt idx="714">
                        <c:v>0.33544219506928091</c:v>
                      </c:pt>
                      <c:pt idx="715">
                        <c:v>0.3358105324905965</c:v>
                      </c:pt>
                      <c:pt idx="716">
                        <c:v>0.33667226414060503</c:v>
                      </c:pt>
                      <c:pt idx="717">
                        <c:v>0.33756932111558402</c:v>
                      </c:pt>
                      <c:pt idx="718">
                        <c:v>0.33869496130652132</c:v>
                      </c:pt>
                      <c:pt idx="719">
                        <c:v>0.33957628948717045</c:v>
                      </c:pt>
                      <c:pt idx="720">
                        <c:v>0.34091220560886232</c:v>
                      </c:pt>
                      <c:pt idx="721">
                        <c:v>0.34224554323968037</c:v>
                      </c:pt>
                      <c:pt idx="722">
                        <c:v>0.344047650511347</c:v>
                      </c:pt>
                      <c:pt idx="723">
                        <c:v>0.34524845371125407</c:v>
                      </c:pt>
                      <c:pt idx="724">
                        <c:v>0.34668557559974084</c:v>
                      </c:pt>
                      <c:pt idx="725">
                        <c:v>0.34797507888570522</c:v>
                      </c:pt>
                      <c:pt idx="726">
                        <c:v>0.34934593355873644</c:v>
                      </c:pt>
                      <c:pt idx="727">
                        <c:v>0.35024376408097752</c:v>
                      </c:pt>
                      <c:pt idx="728">
                        <c:v>0.35138564876441936</c:v>
                      </c:pt>
                      <c:pt idx="729">
                        <c:v>0.35265993895422854</c:v>
                      </c:pt>
                      <c:pt idx="730">
                        <c:v>0.35381871275289356</c:v>
                      </c:pt>
                      <c:pt idx="731">
                        <c:v>0.35489987397625861</c:v>
                      </c:pt>
                      <c:pt idx="732">
                        <c:v>0.35632552158035713</c:v>
                      </c:pt>
                      <c:pt idx="733">
                        <c:v>0.35813600894736336</c:v>
                      </c:pt>
                      <c:pt idx="734">
                        <c:v>0.35989673144050621</c:v>
                      </c:pt>
                      <c:pt idx="735">
                        <c:v>0.3618450391447145</c:v>
                      </c:pt>
                      <c:pt idx="736">
                        <c:v>0.36361027399688656</c:v>
                      </c:pt>
                      <c:pt idx="737">
                        <c:v>0.36583783226272248</c:v>
                      </c:pt>
                      <c:pt idx="738">
                        <c:v>0.36787084339213377</c:v>
                      </c:pt>
                      <c:pt idx="739">
                        <c:v>0.3703536722544713</c:v>
                      </c:pt>
                      <c:pt idx="740">
                        <c:v>0.37232570207471821</c:v>
                      </c:pt>
                      <c:pt idx="741">
                        <c:v>0.37428019815702362</c:v>
                      </c:pt>
                      <c:pt idx="742">
                        <c:v>0.37627375837606647</c:v>
                      </c:pt>
                      <c:pt idx="743">
                        <c:v>0.37829942080648749</c:v>
                      </c:pt>
                      <c:pt idx="744">
                        <c:v>0.38040733709578123</c:v>
                      </c:pt>
                      <c:pt idx="745">
                        <c:v>0.38261078647194768</c:v>
                      </c:pt>
                      <c:pt idx="746">
                        <c:v>0.38478084439129895</c:v>
                      </c:pt>
                      <c:pt idx="747">
                        <c:v>0.38663181406502312</c:v>
                      </c:pt>
                      <c:pt idx="748">
                        <c:v>0.38869267289587095</c:v>
                      </c:pt>
                      <c:pt idx="749">
                        <c:v>0.39109363467296676</c:v>
                      </c:pt>
                      <c:pt idx="750">
                        <c:v>0.39306746943682541</c:v>
                      </c:pt>
                      <c:pt idx="751">
                        <c:v>0.39481491270196845</c:v>
                      </c:pt>
                      <c:pt idx="752">
                        <c:v>0.39646037665305434</c:v>
                      </c:pt>
                      <c:pt idx="753">
                        <c:v>0.39801095213998627</c:v>
                      </c:pt>
                      <c:pt idx="754">
                        <c:v>0.40010726522034817</c:v>
                      </c:pt>
                      <c:pt idx="755">
                        <c:v>0.40167756616246436</c:v>
                      </c:pt>
                      <c:pt idx="756">
                        <c:v>0.40273732591157707</c:v>
                      </c:pt>
                      <c:pt idx="757">
                        <c:v>0.40411320864181216</c:v>
                      </c:pt>
                      <c:pt idx="758">
                        <c:v>0.4054925723347268</c:v>
                      </c:pt>
                      <c:pt idx="759">
                        <c:v>0.40747646321299297</c:v>
                      </c:pt>
                      <c:pt idx="760">
                        <c:v>0.40907603002652626</c:v>
                      </c:pt>
                      <c:pt idx="761">
                        <c:v>0.41053068565295442</c:v>
                      </c:pt>
                      <c:pt idx="762">
                        <c:v>0.41232002939479589</c:v>
                      </c:pt>
                      <c:pt idx="763">
                        <c:v>0.41368469568973021</c:v>
                      </c:pt>
                      <c:pt idx="764">
                        <c:v>0.41529122442862249</c:v>
                      </c:pt>
                      <c:pt idx="765">
                        <c:v>0.41710441921104618</c:v>
                      </c:pt>
                      <c:pt idx="766">
                        <c:v>0.41803203130287914</c:v>
                      </c:pt>
                      <c:pt idx="767">
                        <c:v>0.4180496939653644</c:v>
                      </c:pt>
                      <c:pt idx="768">
                        <c:v>0.41879951911145202</c:v>
                      </c:pt>
                      <c:pt idx="769">
                        <c:v>0.4190703895777399</c:v>
                      </c:pt>
                      <c:pt idx="770">
                        <c:v>0.42023096832001644</c:v>
                      </c:pt>
                      <c:pt idx="771">
                        <c:v>0.42131032459976991</c:v>
                      </c:pt>
                      <c:pt idx="772">
                        <c:v>0.42160169406850412</c:v>
                      </c:pt>
                      <c:pt idx="773">
                        <c:v>0.42218855859137039</c:v>
                      </c:pt>
                      <c:pt idx="774">
                        <c:v>0.42365868516304117</c:v>
                      </c:pt>
                      <c:pt idx="775">
                        <c:v>0.4241326117856371</c:v>
                      </c:pt>
                      <c:pt idx="776">
                        <c:v>0.42458603940578671</c:v>
                      </c:pt>
                      <c:pt idx="777">
                        <c:v>0.42459184101025266</c:v>
                      </c:pt>
                      <c:pt idx="778">
                        <c:v>0.42385774465849502</c:v>
                      </c:pt>
                      <c:pt idx="779">
                        <c:v>0.42397983620136726</c:v>
                      </c:pt>
                      <c:pt idx="780">
                        <c:v>0.42375447609900113</c:v>
                      </c:pt>
                      <c:pt idx="781">
                        <c:v>0.42316232566984358</c:v>
                      </c:pt>
                      <c:pt idx="782">
                        <c:v>0.42286979588021611</c:v>
                      </c:pt>
                      <c:pt idx="783">
                        <c:v>0.42252066821590989</c:v>
                      </c:pt>
                      <c:pt idx="784">
                        <c:v>0.42285213321773091</c:v>
                      </c:pt>
                      <c:pt idx="785">
                        <c:v>0.42325257285042489</c:v>
                      </c:pt>
                      <c:pt idx="786">
                        <c:v>0.42382873663616516</c:v>
                      </c:pt>
                      <c:pt idx="787">
                        <c:v>0.4245217060584866</c:v>
                      </c:pt>
                      <c:pt idx="788">
                        <c:v>0.42499202279385939</c:v>
                      </c:pt>
                      <c:pt idx="789">
                        <c:v>0.42531265813401065</c:v>
                      </c:pt>
                      <c:pt idx="790">
                        <c:v>0.42513345301828476</c:v>
                      </c:pt>
                      <c:pt idx="791">
                        <c:v>0.42466713294376635</c:v>
                      </c:pt>
                      <c:pt idx="792">
                        <c:v>0.42404004396326939</c:v>
                      </c:pt>
                      <c:pt idx="793">
                        <c:v>0.42306898430021361</c:v>
                      </c:pt>
                      <c:pt idx="794">
                        <c:v>0.4222784189983208</c:v>
                      </c:pt>
                      <c:pt idx="795">
                        <c:v>0.42188842225366541</c:v>
                      </c:pt>
                      <c:pt idx="796">
                        <c:v>0.42107065387305453</c:v>
                      </c:pt>
                      <c:pt idx="797">
                        <c:v>0.42116012750637377</c:v>
                      </c:pt>
                      <c:pt idx="798">
                        <c:v>0.42035654082556839</c:v>
                      </c:pt>
                      <c:pt idx="799">
                        <c:v>0.42090756432528958</c:v>
                      </c:pt>
                      <c:pt idx="800">
                        <c:v>0.42096712746447323</c:v>
                      </c:pt>
                      <c:pt idx="801">
                        <c:v>0.42064507395434148</c:v>
                      </c:pt>
                      <c:pt idx="802">
                        <c:v>0.42048482074653754</c:v>
                      </c:pt>
                      <c:pt idx="803">
                        <c:v>0.42089248015367797</c:v>
                      </c:pt>
                      <c:pt idx="804">
                        <c:v>0.42073867317305863</c:v>
                      </c:pt>
                      <c:pt idx="805">
                        <c:v>0.42127448357662467</c:v>
                      </c:pt>
                      <c:pt idx="806">
                        <c:v>0.4206947099036612</c:v>
                      </c:pt>
                      <c:pt idx="807">
                        <c:v>0.4203905769051019</c:v>
                      </c:pt>
                      <c:pt idx="808">
                        <c:v>0.4197206849761006</c:v>
                      </c:pt>
                      <c:pt idx="809">
                        <c:v>0.41970972638988718</c:v>
                      </c:pt>
                      <c:pt idx="810">
                        <c:v>0.41880751243316072</c:v>
                      </c:pt>
                      <c:pt idx="811">
                        <c:v>0.41868761260753112</c:v>
                      </c:pt>
                      <c:pt idx="812">
                        <c:v>0.41769154158300009</c:v>
                      </c:pt>
                      <c:pt idx="813">
                        <c:v>0.41768599782762139</c:v>
                      </c:pt>
                      <c:pt idx="814">
                        <c:v>0.41717519878553089</c:v>
                      </c:pt>
                      <c:pt idx="815">
                        <c:v>0.41724829900180177</c:v>
                      </c:pt>
                      <c:pt idx="816">
                        <c:v>0.41648622602406382</c:v>
                      </c:pt>
                      <c:pt idx="817">
                        <c:v>0.41690471509287402</c:v>
                      </c:pt>
                      <c:pt idx="818">
                        <c:v>0.41653057606709232</c:v>
                      </c:pt>
                      <c:pt idx="819">
                        <c:v>0.41695950802394127</c:v>
                      </c:pt>
                      <c:pt idx="820">
                        <c:v>0.41651458942367503</c:v>
                      </c:pt>
                      <c:pt idx="821">
                        <c:v>0.41657041375109177</c:v>
                      </c:pt>
                      <c:pt idx="822">
                        <c:v>0.41663784128744052</c:v>
                      </c:pt>
                      <c:pt idx="823">
                        <c:v>0.41672396288262387</c:v>
                      </c:pt>
                      <c:pt idx="824">
                        <c:v>0.41682555542304978</c:v>
                      </c:pt>
                      <c:pt idx="825">
                        <c:v>0.41691103239551464</c:v>
                      </c:pt>
                      <c:pt idx="826">
                        <c:v>0.41704111726009557</c:v>
                      </c:pt>
                      <c:pt idx="827">
                        <c:v>0.41828008212493434</c:v>
                      </c:pt>
                      <c:pt idx="828">
                        <c:v>0.41963714187179091</c:v>
                      </c:pt>
                      <c:pt idx="829">
                        <c:v>0.42122433192913022</c:v>
                      </c:pt>
                      <c:pt idx="830">
                        <c:v>0.42296958347703051</c:v>
                      </c:pt>
                      <c:pt idx="831">
                        <c:v>0.42459751369017495</c:v>
                      </c:pt>
                      <c:pt idx="832">
                        <c:v>0.4269940920327856</c:v>
                      </c:pt>
                      <c:pt idx="833">
                        <c:v>0.42912843785353516</c:v>
                      </c:pt>
                      <c:pt idx="834">
                        <c:v>0.43057909681910916</c:v>
                      </c:pt>
                      <c:pt idx="835">
                        <c:v>0.43244721345714388</c:v>
                      </c:pt>
                      <c:pt idx="836">
                        <c:v>0.43443303820356544</c:v>
                      </c:pt>
                      <c:pt idx="837">
                        <c:v>0.43727505084461693</c:v>
                      </c:pt>
                      <c:pt idx="838">
                        <c:v>0.43950209341227803</c:v>
                      </c:pt>
                      <c:pt idx="839">
                        <c:v>0.44275305470590692</c:v>
                      </c:pt>
                      <c:pt idx="840">
                        <c:v>0.44599795654598245</c:v>
                      </c:pt>
                      <c:pt idx="841">
                        <c:v>0.44989869753979739</c:v>
                      </c:pt>
                      <c:pt idx="842">
                        <c:v>0.45370145588040955</c:v>
                      </c:pt>
                      <c:pt idx="843">
                        <c:v>0.45720446465694797</c:v>
                      </c:pt>
                      <c:pt idx="844">
                        <c:v>0.46067575799573912</c:v>
                      </c:pt>
                      <c:pt idx="845">
                        <c:v>0.4648624536274531</c:v>
                      </c:pt>
                      <c:pt idx="846">
                        <c:v>0.46889289271221779</c:v>
                      </c:pt>
                      <c:pt idx="847">
                        <c:v>0.47288568583022578</c:v>
                      </c:pt>
                      <c:pt idx="848">
                        <c:v>0.47653115622753889</c:v>
                      </c:pt>
                      <c:pt idx="849">
                        <c:v>0.48037117376127686</c:v>
                      </c:pt>
                      <c:pt idx="850">
                        <c:v>0.48527494770498192</c:v>
                      </c:pt>
                      <c:pt idx="851">
                        <c:v>0.49068810252079714</c:v>
                      </c:pt>
                      <c:pt idx="852">
                        <c:v>0.49514051163705153</c:v>
                      </c:pt>
                      <c:pt idx="853">
                        <c:v>0.49897614573630411</c:v>
                      </c:pt>
                      <c:pt idx="854">
                        <c:v>0.5039606264443578</c:v>
                      </c:pt>
                      <c:pt idx="855">
                        <c:v>0.50801079098430657</c:v>
                      </c:pt>
                      <c:pt idx="856">
                        <c:v>0.51253784741135633</c:v>
                      </c:pt>
                      <c:pt idx="857">
                        <c:v>0.51650472669608294</c:v>
                      </c:pt>
                      <c:pt idx="858">
                        <c:v>0.51905988222742927</c:v>
                      </c:pt>
                      <c:pt idx="859">
                        <c:v>0.52339857989615124</c:v>
                      </c:pt>
                      <c:pt idx="860">
                        <c:v>0.5271916688959869</c:v>
                      </c:pt>
                      <c:pt idx="861">
                        <c:v>0.53139512471838046</c:v>
                      </c:pt>
                      <c:pt idx="862">
                        <c:v>0.53662288604037267</c:v>
                      </c:pt>
                      <c:pt idx="863">
                        <c:v>0.54138871072233208</c:v>
                      </c:pt>
                      <c:pt idx="864">
                        <c:v>0.54679477468824444</c:v>
                      </c:pt>
                      <c:pt idx="865">
                        <c:v>0.55298818084245749</c:v>
                      </c:pt>
                      <c:pt idx="866">
                        <c:v>0.55955508139973376</c:v>
                      </c:pt>
                      <c:pt idx="867">
                        <c:v>0.56694297345121336</c:v>
                      </c:pt>
                      <c:pt idx="868">
                        <c:v>0.5729779313412342</c:v>
                      </c:pt>
                      <c:pt idx="869">
                        <c:v>0.57834905675580717</c:v>
                      </c:pt>
                      <c:pt idx="870">
                        <c:v>0.58547574768177557</c:v>
                      </c:pt>
                      <c:pt idx="871">
                        <c:v>0.5917015138964542</c:v>
                      </c:pt>
                      <c:pt idx="872">
                        <c:v>0.59819479853928492</c:v>
                      </c:pt>
                      <c:pt idx="873">
                        <c:v>0.60460221943601966</c:v>
                      </c:pt>
                      <c:pt idx="874">
                        <c:v>0.61101170312545328</c:v>
                      </c:pt>
                      <c:pt idx="875">
                        <c:v>0.61878804482706395</c:v>
                      </c:pt>
                      <c:pt idx="876">
                        <c:v>0.62746724510811935</c:v>
                      </c:pt>
                      <c:pt idx="877">
                        <c:v>0.63518905172774998</c:v>
                      </c:pt>
                      <c:pt idx="878">
                        <c:v>0.64364714641638121</c:v>
                      </c:pt>
                      <c:pt idx="879">
                        <c:v>0.65287066612088607</c:v>
                      </c:pt>
                      <c:pt idx="880">
                        <c:v>0.66150371141530151</c:v>
                      </c:pt>
                      <c:pt idx="881">
                        <c:v>0.66994491698870939</c:v>
                      </c:pt>
                      <c:pt idx="882">
                        <c:v>0.67837555074953504</c:v>
                      </c:pt>
                      <c:pt idx="883">
                        <c:v>0.68712875371866733</c:v>
                      </c:pt>
                      <c:pt idx="884">
                        <c:v>0.69561121514605528</c:v>
                      </c:pt>
                      <c:pt idx="885">
                        <c:v>0.70483886043595834</c:v>
                      </c:pt>
                      <c:pt idx="886">
                        <c:v>0.71315449350381444</c:v>
                      </c:pt>
                      <c:pt idx="887">
                        <c:v>0.72160291885166916</c:v>
                      </c:pt>
                      <c:pt idx="888">
                        <c:v>0.73164098382319276</c:v>
                      </c:pt>
                      <c:pt idx="889">
                        <c:v>0.74086940266035795</c:v>
                      </c:pt>
                      <c:pt idx="890">
                        <c:v>0.75081077422411591</c:v>
                      </c:pt>
                      <c:pt idx="891">
                        <c:v>0.76095455732146366</c:v>
                      </c:pt>
                      <c:pt idx="892">
                        <c:v>0.77095007719357056</c:v>
                      </c:pt>
                      <c:pt idx="893">
                        <c:v>0.78143808882256438</c:v>
                      </c:pt>
                      <c:pt idx="894">
                        <c:v>0.79258877260611293</c:v>
                      </c:pt>
                      <c:pt idx="895">
                        <c:v>0.80214208129337095</c:v>
                      </c:pt>
                      <c:pt idx="896">
                        <c:v>0.81337527678487975</c:v>
                      </c:pt>
                      <c:pt idx="897">
                        <c:v>0.82356160498164432</c:v>
                      </c:pt>
                      <c:pt idx="898">
                        <c:v>0.83458594271237896</c:v>
                      </c:pt>
                      <c:pt idx="899">
                        <c:v>0.84460209051147583</c:v>
                      </c:pt>
                      <c:pt idx="900">
                        <c:v>0.85414508523523902</c:v>
                      </c:pt>
                      <c:pt idx="901">
                        <c:v>0.86211391128057524</c:v>
                      </c:pt>
                      <c:pt idx="902">
                        <c:v>0.87151637825171879</c:v>
                      </c:pt>
                      <c:pt idx="903">
                        <c:v>0.87972113621200354</c:v>
                      </c:pt>
                      <c:pt idx="904">
                        <c:v>0.8873367090076355</c:v>
                      </c:pt>
                      <c:pt idx="905">
                        <c:v>0.89442498041958496</c:v>
                      </c:pt>
                      <c:pt idx="906">
                        <c:v>0.90085960439503776</c:v>
                      </c:pt>
                      <c:pt idx="907">
                        <c:v>0.90798397467921965</c:v>
                      </c:pt>
                      <c:pt idx="908">
                        <c:v>0.91650975475328667</c:v>
                      </c:pt>
                      <c:pt idx="909">
                        <c:v>0.92330665669650192</c:v>
                      </c:pt>
                      <c:pt idx="910">
                        <c:v>0.92957496801059769</c:v>
                      </c:pt>
                      <c:pt idx="911">
                        <c:v>0.93534176284974813</c:v>
                      </c:pt>
                      <c:pt idx="912">
                        <c:v>0.94153658717394173</c:v>
                      </c:pt>
                      <c:pt idx="913">
                        <c:v>0.94813623456531471</c:v>
                      </c:pt>
                      <c:pt idx="914">
                        <c:v>0.95359232125417803</c:v>
                      </c:pt>
                      <c:pt idx="915">
                        <c:v>0.9586745267663469</c:v>
                      </c:pt>
                      <c:pt idx="916">
                        <c:v>0.96397332551191095</c:v>
                      </c:pt>
                      <c:pt idx="917">
                        <c:v>0.96853854360389213</c:v>
                      </c:pt>
                      <c:pt idx="918">
                        <c:v>0.97407069577353111</c:v>
                      </c:pt>
                      <c:pt idx="919">
                        <c:v>0.97810732323639271</c:v>
                      </c:pt>
                      <c:pt idx="920">
                        <c:v>0.98156379025265983</c:v>
                      </c:pt>
                      <c:pt idx="921">
                        <c:v>0.98551532751668769</c:v>
                      </c:pt>
                      <c:pt idx="922">
                        <c:v>0.98783854779393976</c:v>
                      </c:pt>
                      <c:pt idx="923">
                        <c:v>0.99017466052556091</c:v>
                      </c:pt>
                      <c:pt idx="924">
                        <c:v>0.99323661843814359</c:v>
                      </c:pt>
                      <c:pt idx="925">
                        <c:v>0.9953458239728743</c:v>
                      </c:pt>
                      <c:pt idx="926">
                        <c:v>0.99686068736120459</c:v>
                      </c:pt>
                      <c:pt idx="927">
                        <c:v>0.99871075456312308</c:v>
                      </c:pt>
                      <c:pt idx="928">
                        <c:v>0.99847997962992208</c:v>
                      </c:pt>
                      <c:pt idx="929">
                        <c:v>0.99981048092077895</c:v>
                      </c:pt>
                      <c:pt idx="930">
                        <c:v>1</c:v>
                      </c:pt>
                      <c:pt idx="931">
                        <c:v>0.99991233131029233</c:v>
                      </c:pt>
                      <c:pt idx="932">
                        <c:v>0.99869270512700681</c:v>
                      </c:pt>
                      <c:pt idx="933">
                        <c:v>0.99843743453050515</c:v>
                      </c:pt>
                      <c:pt idx="934">
                        <c:v>0.99590664573791576</c:v>
                      </c:pt>
                      <c:pt idx="935">
                        <c:v>0.9959053564924788</c:v>
                      </c:pt>
                      <c:pt idx="936">
                        <c:v>0.99430927064162533</c:v>
                      </c:pt>
                      <c:pt idx="937">
                        <c:v>0.99301486822300089</c:v>
                      </c:pt>
                      <c:pt idx="938">
                        <c:v>0.9890955620948948</c:v>
                      </c:pt>
                      <c:pt idx="939">
                        <c:v>0.98831299011471052</c:v>
                      </c:pt>
                      <c:pt idx="940">
                        <c:v>0.98571387131396671</c:v>
                      </c:pt>
                      <c:pt idx="941">
                        <c:v>0.98445427852213785</c:v>
                      </c:pt>
                      <c:pt idx="942">
                        <c:v>0.98149803873537922</c:v>
                      </c:pt>
                      <c:pt idx="943">
                        <c:v>0.97910648844997239</c:v>
                      </c:pt>
                      <c:pt idx="944">
                        <c:v>0.97634234623330829</c:v>
                      </c:pt>
                      <c:pt idx="945">
                        <c:v>0.97358980722557609</c:v>
                      </c:pt>
                      <c:pt idx="946">
                        <c:v>0.96967823657009133</c:v>
                      </c:pt>
                      <c:pt idx="947">
                        <c:v>0.96574474874217986</c:v>
                      </c:pt>
                      <c:pt idx="948">
                        <c:v>0.96154696559970865</c:v>
                      </c:pt>
                      <c:pt idx="949">
                        <c:v>0.95801959008441329</c:v>
                      </c:pt>
                      <c:pt idx="950">
                        <c:v>0.953099829497291</c:v>
                      </c:pt>
                      <c:pt idx="951">
                        <c:v>0.94835282779871022</c:v>
                      </c:pt>
                      <c:pt idx="952">
                        <c:v>0.94385336122400965</c:v>
                      </c:pt>
                      <c:pt idx="953">
                        <c:v>0.93802468260388905</c:v>
                      </c:pt>
                      <c:pt idx="954">
                        <c:v>0.93155009201989303</c:v>
                      </c:pt>
                      <c:pt idx="955">
                        <c:v>0.92558217489258965</c:v>
                      </c:pt>
                      <c:pt idx="956">
                        <c:v>0.91790085057967696</c:v>
                      </c:pt>
                      <c:pt idx="957">
                        <c:v>0.91000422227880573</c:v>
                      </c:pt>
                      <c:pt idx="958">
                        <c:v>0.902228783049001</c:v>
                      </c:pt>
                      <c:pt idx="959">
                        <c:v>0.89418647001376261</c:v>
                      </c:pt>
                      <c:pt idx="960">
                        <c:v>0.88628210624027026</c:v>
                      </c:pt>
                      <c:pt idx="961">
                        <c:v>0.87705884438485271</c:v>
                      </c:pt>
                      <c:pt idx="962">
                        <c:v>0.86769505477681552</c:v>
                      </c:pt>
                      <c:pt idx="963">
                        <c:v>0.85671841912724533</c:v>
                      </c:pt>
                      <c:pt idx="964">
                        <c:v>0.8473701004644506</c:v>
                      </c:pt>
                      <c:pt idx="965">
                        <c:v>0.8348270316090749</c:v>
                      </c:pt>
                      <c:pt idx="966">
                        <c:v>0.82339658156572404</c:v>
                      </c:pt>
                      <c:pt idx="967">
                        <c:v>0.81117840256044138</c:v>
                      </c:pt>
                      <c:pt idx="968">
                        <c:v>0.80006510689456223</c:v>
                      </c:pt>
                      <c:pt idx="969">
                        <c:v>0.78873521799528779</c:v>
                      </c:pt>
                      <c:pt idx="970">
                        <c:v>0.77770959101911619</c:v>
                      </c:pt>
                      <c:pt idx="971">
                        <c:v>0.76728475241652949</c:v>
                      </c:pt>
                      <c:pt idx="972">
                        <c:v>0.75716288649160857</c:v>
                      </c:pt>
                      <c:pt idx="973">
                        <c:v>0.74650856220125772</c:v>
                      </c:pt>
                      <c:pt idx="974">
                        <c:v>0.73575754450314101</c:v>
                      </c:pt>
                      <c:pt idx="975">
                        <c:v>0.72554929913394928</c:v>
                      </c:pt>
                      <c:pt idx="976">
                        <c:v>0.71490142107078281</c:v>
                      </c:pt>
                      <c:pt idx="977">
                        <c:v>0.70553195878282338</c:v>
                      </c:pt>
                      <c:pt idx="978">
                        <c:v>0.69447732378432214</c:v>
                      </c:pt>
                      <c:pt idx="979">
                        <c:v>0.68433173574336281</c:v>
                      </c:pt>
                      <c:pt idx="980">
                        <c:v>0.67429573356453798</c:v>
                      </c:pt>
                      <c:pt idx="981">
                        <c:v>0.66403475805697831</c:v>
                      </c:pt>
                      <c:pt idx="982">
                        <c:v>0.65458652287282559</c:v>
                      </c:pt>
                      <c:pt idx="983">
                        <c:v>0.64353807625242132</c:v>
                      </c:pt>
                      <c:pt idx="984">
                        <c:v>0.6327516043047906</c:v>
                      </c:pt>
                      <c:pt idx="985">
                        <c:v>0.62282918464895454</c:v>
                      </c:pt>
                      <c:pt idx="986">
                        <c:v>0.61350626412126641</c:v>
                      </c:pt>
                      <c:pt idx="987">
                        <c:v>0.6033281870952979</c:v>
                      </c:pt>
                      <c:pt idx="988">
                        <c:v>0.59472273165323175</c:v>
                      </c:pt>
                      <c:pt idx="989">
                        <c:v>0.58460782765367003</c:v>
                      </c:pt>
                      <c:pt idx="990">
                        <c:v>0.57585720317541156</c:v>
                      </c:pt>
                      <c:pt idx="991">
                        <c:v>0.56636874353362843</c:v>
                      </c:pt>
                      <c:pt idx="992">
                        <c:v>0.55572744062218982</c:v>
                      </c:pt>
                      <c:pt idx="993">
                        <c:v>0.54463167869425222</c:v>
                      </c:pt>
                      <c:pt idx="994">
                        <c:v>0.53512736133359551</c:v>
                      </c:pt>
                      <c:pt idx="995">
                        <c:v>0.52379940630247623</c:v>
                      </c:pt>
                      <c:pt idx="996">
                        <c:v>0.51333550356315205</c:v>
                      </c:pt>
                      <c:pt idx="997">
                        <c:v>0.50185103413599608</c:v>
                      </c:pt>
                      <c:pt idx="998">
                        <c:v>0.49145584817845739</c:v>
                      </c:pt>
                      <c:pt idx="999">
                        <c:v>0.48246503727530871</c:v>
                      </c:pt>
                      <c:pt idx="1000">
                        <c:v>0.47226143318968988</c:v>
                      </c:pt>
                      <c:pt idx="1001">
                        <c:v>0.46157487776341705</c:v>
                      </c:pt>
                      <c:pt idx="1002">
                        <c:v>0.45071401635407826</c:v>
                      </c:pt>
                      <c:pt idx="1003">
                        <c:v>0.43953883690722922</c:v>
                      </c:pt>
                      <c:pt idx="1004">
                        <c:v>0.42942908988941497</c:v>
                      </c:pt>
                      <c:pt idx="1005">
                        <c:v>0.41940688263676479</c:v>
                      </c:pt>
                      <c:pt idx="1006">
                        <c:v>0.40817033510712009</c:v>
                      </c:pt>
                      <c:pt idx="1007">
                        <c:v>0.39955250290886002</c:v>
                      </c:pt>
                      <c:pt idx="1008">
                        <c:v>0.39134400613680836</c:v>
                      </c:pt>
                      <c:pt idx="1009">
                        <c:v>0.3816290260717658</c:v>
                      </c:pt>
                      <c:pt idx="1010">
                        <c:v>0.37464144472843658</c:v>
                      </c:pt>
                      <c:pt idx="1011">
                        <c:v>0.36518779471344903</c:v>
                      </c:pt>
                      <c:pt idx="1012">
                        <c:v>0.3557619923998982</c:v>
                      </c:pt>
                      <c:pt idx="1013">
                        <c:v>0.34792209089824955</c:v>
                      </c:pt>
                      <c:pt idx="1014">
                        <c:v>0.33915380375750587</c:v>
                      </c:pt>
                      <c:pt idx="1015">
                        <c:v>0.33144372927135074</c:v>
                      </c:pt>
                      <c:pt idx="1016">
                        <c:v>0.32468241050219337</c:v>
                      </c:pt>
                      <c:pt idx="1017">
                        <c:v>0.31556422214988117</c:v>
                      </c:pt>
                      <c:pt idx="1018">
                        <c:v>0.3093129288755524</c:v>
                      </c:pt>
                      <c:pt idx="1019">
                        <c:v>0.3034565314785389</c:v>
                      </c:pt>
                      <c:pt idx="1020">
                        <c:v>0.29497252295662652</c:v>
                      </c:pt>
                      <c:pt idx="1021">
                        <c:v>0.28776654343629032</c:v>
                      </c:pt>
                      <c:pt idx="1022">
                        <c:v>0.27940617355177449</c:v>
                      </c:pt>
                      <c:pt idx="1023">
                        <c:v>0.27184874572534562</c:v>
                      </c:pt>
                      <c:pt idx="1024">
                        <c:v>0.26595122139889571</c:v>
                      </c:pt>
                      <c:pt idx="1025">
                        <c:v>0.25832146690345797</c:v>
                      </c:pt>
                      <c:pt idx="1026">
                        <c:v>0.25269468411875234</c:v>
                      </c:pt>
                      <c:pt idx="1027">
                        <c:v>0.24595438005021611</c:v>
                      </c:pt>
                      <c:pt idx="1028">
                        <c:v>0.24107071833532631</c:v>
                      </c:pt>
                      <c:pt idx="1029">
                        <c:v>0.23461391933835926</c:v>
                      </c:pt>
                      <c:pt idx="1030">
                        <c:v>0.23035051360315101</c:v>
                      </c:pt>
                      <c:pt idx="1031">
                        <c:v>0.22372340528397244</c:v>
                      </c:pt>
                      <c:pt idx="1032">
                        <c:v>0.21865834673611401</c:v>
                      </c:pt>
                      <c:pt idx="1033">
                        <c:v>0.21086859688195989</c:v>
                      </c:pt>
                      <c:pt idx="1034">
                        <c:v>0.20792151073780296</c:v>
                      </c:pt>
                      <c:pt idx="1035">
                        <c:v>0.19927170525270818</c:v>
                      </c:pt>
                      <c:pt idx="1036">
                        <c:v>0.19346507272955824</c:v>
                      </c:pt>
                      <c:pt idx="1037">
                        <c:v>0.18801826860784054</c:v>
                      </c:pt>
                      <c:pt idx="1038">
                        <c:v>0.18278535030410079</c:v>
                      </c:pt>
                      <c:pt idx="1039">
                        <c:v>0.1801422682339594</c:v>
                      </c:pt>
                      <c:pt idx="1040">
                        <c:v>0.17718834908898698</c:v>
                      </c:pt>
                      <c:pt idx="1041">
                        <c:v>0.17059437437753616</c:v>
                      </c:pt>
                      <c:pt idx="1042">
                        <c:v>0.16872870730583156</c:v>
                      </c:pt>
                      <c:pt idx="1043">
                        <c:v>0.16771806780786377</c:v>
                      </c:pt>
                      <c:pt idx="1044">
                        <c:v>0.16372063340628315</c:v>
                      </c:pt>
                      <c:pt idx="1045">
                        <c:v>0.16000580160446595</c:v>
                      </c:pt>
                      <c:pt idx="1046">
                        <c:v>0.15512974643765368</c:v>
                      </c:pt>
                      <c:pt idx="1047">
                        <c:v>0.15161358735765923</c:v>
                      </c:pt>
                      <c:pt idx="1048">
                        <c:v>0.14675661302331278</c:v>
                      </c:pt>
                      <c:pt idx="1049">
                        <c:v>0.14335571248537513</c:v>
                      </c:pt>
                      <c:pt idx="1050">
                        <c:v>0.1400708440367564</c:v>
                      </c:pt>
                      <c:pt idx="1051">
                        <c:v>0.13761857029127275</c:v>
                      </c:pt>
                      <c:pt idx="1052">
                        <c:v>0.13520252434256544</c:v>
                      </c:pt>
                      <c:pt idx="1053">
                        <c:v>0.13129856023515837</c:v>
                      </c:pt>
                      <c:pt idx="1054">
                        <c:v>0.12800569846483104</c:v>
                      </c:pt>
                      <c:pt idx="1055">
                        <c:v>0.12448012789314734</c:v>
                      </c:pt>
                      <c:pt idx="1056">
                        <c:v>0.12061574362065243</c:v>
                      </c:pt>
                      <c:pt idx="1057">
                        <c:v>0.11541570107555299</c:v>
                      </c:pt>
                      <c:pt idx="1058">
                        <c:v>0.11024634257185126</c:v>
                      </c:pt>
                      <c:pt idx="1059">
                        <c:v>0.10647207655539402</c:v>
                      </c:pt>
                      <c:pt idx="1060">
                        <c:v>0.10690036388952455</c:v>
                      </c:pt>
                      <c:pt idx="1061">
                        <c:v>0.1035159656931789</c:v>
                      </c:pt>
                      <c:pt idx="1062">
                        <c:v>0.1033220631794726</c:v>
                      </c:pt>
                      <c:pt idx="1063">
                        <c:v>9.9055563255215764E-2</c:v>
                      </c:pt>
                      <c:pt idx="1064">
                        <c:v>9.780319023783357E-2</c:v>
                      </c:pt>
                      <c:pt idx="1065">
                        <c:v>9.5172484923886136E-2</c:v>
                      </c:pt>
                      <c:pt idx="1066">
                        <c:v>9.0447916095906952E-2</c:v>
                      </c:pt>
                      <c:pt idx="1067">
                        <c:v>8.3875342858708374E-2</c:v>
                      </c:pt>
                      <c:pt idx="1068">
                        <c:v>8.0811193228882944E-2</c:v>
                      </c:pt>
                      <c:pt idx="1069">
                        <c:v>7.9157607031544619E-2</c:v>
                      </c:pt>
                      <c:pt idx="1070">
                        <c:v>7.9663249091887739E-2</c:v>
                      </c:pt>
                      <c:pt idx="1071">
                        <c:v>7.6014942354613382E-2</c:v>
                      </c:pt>
                      <c:pt idx="1072">
                        <c:v>7.4271882523955834E-2</c:v>
                      </c:pt>
                      <c:pt idx="1073">
                        <c:v>7.4974521287053744E-2</c:v>
                      </c:pt>
                      <c:pt idx="1074">
                        <c:v>7.2517606257997358E-2</c:v>
                      </c:pt>
                      <c:pt idx="1075">
                        <c:v>6.8227513142245663E-2</c:v>
                      </c:pt>
                      <c:pt idx="1076">
                        <c:v>6.6328325689182288E-2</c:v>
                      </c:pt>
                      <c:pt idx="1077">
                        <c:v>6.3625164781682397E-2</c:v>
                      </c:pt>
                      <c:pt idx="1078">
                        <c:v>6.1328889734060865E-2</c:v>
                      </c:pt>
                      <c:pt idx="1079">
                        <c:v>6.1489014017321056E-2</c:v>
                      </c:pt>
                      <c:pt idx="1080">
                        <c:v>6.0333592256791878E-2</c:v>
                      </c:pt>
                      <c:pt idx="1081">
                        <c:v>5.9808998288526705E-2</c:v>
                      </c:pt>
                      <c:pt idx="1082">
                        <c:v>5.9965125910932449E-2</c:v>
                      </c:pt>
                      <c:pt idx="1083">
                        <c:v>5.7370261620130293E-2</c:v>
                      </c:pt>
                      <c:pt idx="1084">
                        <c:v>5.4485059256943393E-2</c:v>
                      </c:pt>
                      <c:pt idx="1085">
                        <c:v>5.0423807206237396E-2</c:v>
                      </c:pt>
                      <c:pt idx="1086">
                        <c:v>4.7276372321189718E-2</c:v>
                      </c:pt>
                      <c:pt idx="1087">
                        <c:v>4.5429786081950876E-2</c:v>
                      </c:pt>
                      <c:pt idx="1088">
                        <c:v>4.2728945816237394E-2</c:v>
                      </c:pt>
                      <c:pt idx="1089">
                        <c:v>4.4678413841338985E-2</c:v>
                      </c:pt>
                      <c:pt idx="1090">
                        <c:v>4.1828536803122526E-2</c:v>
                      </c:pt>
                      <c:pt idx="1091">
                        <c:v>4.4031341556570472E-2</c:v>
                      </c:pt>
                      <c:pt idx="1092">
                        <c:v>4.3939160507833808E-2</c:v>
                      </c:pt>
                      <c:pt idx="1093">
                        <c:v>4.3825449060301266E-2</c:v>
                      </c:pt>
                      <c:pt idx="1094">
                        <c:v>4.3094962595766798E-2</c:v>
                      </c:pt>
                      <c:pt idx="1095">
                        <c:v>4.4567409809223892E-2</c:v>
                      </c:pt>
                      <c:pt idx="1096">
                        <c:v>4.2577975175579132E-2</c:v>
                      </c:pt>
                      <c:pt idx="1097">
                        <c:v>4.5475425370416357E-2</c:v>
                      </c:pt>
                      <c:pt idx="1098">
                        <c:v>4.2850521660934858E-2</c:v>
                      </c:pt>
                      <c:pt idx="1099">
                        <c:v>4.3806110378748091E-2</c:v>
                      </c:pt>
                      <c:pt idx="1100">
                        <c:v>4.511172923267337E-2</c:v>
                      </c:pt>
                      <c:pt idx="1101">
                        <c:v>4.2417464118687895E-2</c:v>
                      </c:pt>
                      <c:pt idx="1102">
                        <c:v>4.0476505113469688E-2</c:v>
                      </c:pt>
                      <c:pt idx="1103">
                        <c:v>3.2944862195778357E-2</c:v>
                      </c:pt>
                      <c:pt idx="1104">
                        <c:v>2.6779561592089187E-2</c:v>
                      </c:pt>
                      <c:pt idx="1105">
                        <c:v>2.7677907812505065E-2</c:v>
                      </c:pt>
                      <c:pt idx="1106">
                        <c:v>2.5072342784576738E-2</c:v>
                      </c:pt>
                      <c:pt idx="1107">
                        <c:v>2.2238968087952293E-2</c:v>
                      </c:pt>
                      <c:pt idx="1108">
                        <c:v>2.3769689195156329E-2</c:v>
                      </c:pt>
                      <c:pt idx="1109">
                        <c:v>2.0764071308165166E-2</c:v>
                      </c:pt>
                      <c:pt idx="1110">
                        <c:v>2.5411156485388043E-2</c:v>
                      </c:pt>
                      <c:pt idx="1111">
                        <c:v>3.0269677914258733E-2</c:v>
                      </c:pt>
                      <c:pt idx="1112">
                        <c:v>2.5998149932798045E-2</c:v>
                      </c:pt>
                      <c:pt idx="1113">
                        <c:v>2.8350765006011143E-2</c:v>
                      </c:pt>
                      <c:pt idx="1114">
                        <c:v>2.6744623040749874E-2</c:v>
                      </c:pt>
                      <c:pt idx="1115">
                        <c:v>2.2756213357227377E-2</c:v>
                      </c:pt>
                      <c:pt idx="1116">
                        <c:v>2.1760915879958393E-2</c:v>
                      </c:pt>
                      <c:pt idx="1117">
                        <c:v>1.9279247338513942E-2</c:v>
                      </c:pt>
                      <c:pt idx="1118">
                        <c:v>1.7965506238336322E-2</c:v>
                      </c:pt>
                      <c:pt idx="1119">
                        <c:v>2.3785804763117306E-2</c:v>
                      </c:pt>
                      <c:pt idx="1120">
                        <c:v>2.1727137649512195E-2</c:v>
                      </c:pt>
                      <c:pt idx="1121">
                        <c:v>2.1058277116860476E-2</c:v>
                      </c:pt>
                      <c:pt idx="1122">
                        <c:v>2.0867726641289989E-2</c:v>
                      </c:pt>
                      <c:pt idx="1123">
                        <c:v>2.4799022751958843E-2</c:v>
                      </c:pt>
                      <c:pt idx="1124">
                        <c:v>2.5707554011326055E-2</c:v>
                      </c:pt>
                      <c:pt idx="1125">
                        <c:v>2.0709794075272587E-2</c:v>
                      </c:pt>
                      <c:pt idx="1126">
                        <c:v>1.2366184381436204E-2</c:v>
                      </c:pt>
                      <c:pt idx="1127">
                        <c:v>1.3944349720717212E-2</c:v>
                      </c:pt>
                      <c:pt idx="1128">
                        <c:v>1.643981318833623E-2</c:v>
                      </c:pt>
                      <c:pt idx="1129">
                        <c:v>1.7424281003935425E-2</c:v>
                      </c:pt>
                      <c:pt idx="1130">
                        <c:v>1.8595173709707032E-2</c:v>
                      </c:pt>
                      <c:pt idx="1131">
                        <c:v>2.0866953094027915E-2</c:v>
                      </c:pt>
                      <c:pt idx="1132">
                        <c:v>2.3352102598151889E-2</c:v>
                      </c:pt>
                      <c:pt idx="1133">
                        <c:v>2.24406060742799E-2</c:v>
                      </c:pt>
                      <c:pt idx="1134">
                        <c:v>2.2068529841197233E-2</c:v>
                      </c:pt>
                      <c:pt idx="1135">
                        <c:v>1.6812662968680971E-2</c:v>
                      </c:pt>
                      <c:pt idx="1136">
                        <c:v>1.1941506934528917E-2</c:v>
                      </c:pt>
                      <c:pt idx="1137">
                        <c:v>8.1997299030809653E-3</c:v>
                      </c:pt>
                      <c:pt idx="1138">
                        <c:v>1.8456837674330579E-3</c:v>
                      </c:pt>
                      <c:pt idx="1139">
                        <c:v>1.9007345475877116E-3</c:v>
                      </c:pt>
                      <c:pt idx="1140">
                        <c:v>4.0305680093083683E-3</c:v>
                      </c:pt>
                      <c:pt idx="1141">
                        <c:v>1.0665927499283255E-3</c:v>
                      </c:pt>
                      <c:pt idx="1142">
                        <c:v>4.4992087256131002E-3</c:v>
                      </c:pt>
                      <c:pt idx="1143">
                        <c:v>1.422166641418947E-2</c:v>
                      </c:pt>
                      <c:pt idx="1144">
                        <c:v>1.5318556431884379E-2</c:v>
                      </c:pt>
                      <c:pt idx="1145">
                        <c:v>1.763765112373852E-2</c:v>
                      </c:pt>
                      <c:pt idx="1146">
                        <c:v>1.5457537089979647E-2</c:v>
                      </c:pt>
                      <c:pt idx="1147">
                        <c:v>1.693797762514547E-2</c:v>
                      </c:pt>
                      <c:pt idx="1148">
                        <c:v>1.2141597826332191E-2</c:v>
                      </c:pt>
                      <c:pt idx="1149">
                        <c:v>1.1301009801488413E-2</c:v>
                      </c:pt>
                      <c:pt idx="1150">
                        <c:v>1.8205434814139506E-3</c:v>
                      </c:pt>
                      <c:pt idx="1151">
                        <c:v>6.729861180497874E-5</c:v>
                      </c:pt>
                      <c:pt idx="1152">
                        <c:v>-1.3792347683709361E-3</c:v>
                      </c:pt>
                      <c:pt idx="1153">
                        <c:v>1.0677530708214406E-3</c:v>
                      </c:pt>
                      <c:pt idx="1154">
                        <c:v>0</c:v>
                      </c:pt>
                      <c:pt idx="1155">
                        <c:v>6.5394396294708281E-3</c:v>
                      </c:pt>
                      <c:pt idx="1156">
                        <c:v>-3.368798326559321E-4</c:v>
                      </c:pt>
                      <c:pt idx="1157">
                        <c:v>1.4757992515930041E-3</c:v>
                      </c:pt>
                      <c:pt idx="1158">
                        <c:v>3.6180094695077844E-3</c:v>
                      </c:pt>
                      <c:pt idx="1159">
                        <c:v>4.0335332738131446E-3</c:v>
                      </c:pt>
                      <c:pt idx="1160">
                        <c:v>2.6496572218694795E-3</c:v>
                      </c:pt>
                      <c:pt idx="1161">
                        <c:v>-3.4304242584421644E-3</c:v>
                      </c:pt>
                      <c:pt idx="1162">
                        <c:v>-5.6466371644335539E-3</c:v>
                      </c:pt>
                      <c:pt idx="1163">
                        <c:v>-3.1154615982130545E-3</c:v>
                      </c:pt>
                      <c:pt idx="1164">
                        <c:v>-3.1924295507946201E-3</c:v>
                      </c:pt>
                      <c:pt idx="1165">
                        <c:v>-6.555813046519224E-3</c:v>
                      </c:pt>
                      <c:pt idx="1166">
                        <c:v>-4.7482909440177655E-3</c:v>
                      </c:pt>
                      <c:pt idx="1167">
                        <c:v>-6.6241430546736986E-3</c:v>
                      </c:pt>
                      <c:pt idx="1168">
                        <c:v>-1.2321318640232349E-3</c:v>
                      </c:pt>
                      <c:pt idx="1169">
                        <c:v>-7.2453015061609387E-3</c:v>
                      </c:pt>
                      <c:pt idx="1170">
                        <c:v>-2.6996799448199179E-4</c:v>
                      </c:pt>
                      <c:pt idx="1171">
                        <c:v>6.6512172088477295E-4</c:v>
                      </c:pt>
                      <c:pt idx="1172">
                        <c:v>-3.9680396056198282E-3</c:v>
                      </c:pt>
                      <c:pt idx="1173">
                        <c:v>-1.3845851369339772E-2</c:v>
                      </c:pt>
                      <c:pt idx="1174">
                        <c:v>-1.3690884067827236E-2</c:v>
                      </c:pt>
                      <c:pt idx="1175">
                        <c:v>-1.4259054531858903E-2</c:v>
                      </c:pt>
                      <c:pt idx="1176">
                        <c:v>-1.5084945158722236E-2</c:v>
                      </c:pt>
                      <c:pt idx="1177">
                        <c:v>-2.8372682178437966E-2</c:v>
                      </c:pt>
                      <c:pt idx="1178">
                        <c:v>-2.6340573520832581E-2</c:v>
                      </c:pt>
                      <c:pt idx="1179">
                        <c:v>-2.0073680376717484E-2</c:v>
                      </c:pt>
                      <c:pt idx="1180">
                        <c:v>-1.3003329476340714E-2</c:v>
                      </c:pt>
                      <c:pt idx="1181">
                        <c:v>-1.6107058941078282E-2</c:v>
                      </c:pt>
                      <c:pt idx="1182">
                        <c:v>-1.9178428345350183E-2</c:v>
                      </c:pt>
                      <c:pt idx="1183">
                        <c:v>-1.5154048714138786E-2</c:v>
                      </c:pt>
                      <c:pt idx="1184">
                        <c:v>-8.6397493706870665E-3</c:v>
                      </c:pt>
                      <c:pt idx="1185">
                        <c:v>-1.136663239422544E-2</c:v>
                      </c:pt>
                      <c:pt idx="1186">
                        <c:v>-1.6070831144302054E-2</c:v>
                      </c:pt>
                      <c:pt idx="1187">
                        <c:v>-1.9654804534276218E-2</c:v>
                      </c:pt>
                      <c:pt idx="1188">
                        <c:v>-2.4367899077867163E-2</c:v>
                      </c:pt>
                      <c:pt idx="1189">
                        <c:v>-2.9395182734425138E-2</c:v>
                      </c:pt>
                      <c:pt idx="1190">
                        <c:v>-3.1207990743217784E-2</c:v>
                      </c:pt>
                      <c:pt idx="1191">
                        <c:v>-3.495067024647152E-2</c:v>
                      </c:pt>
                      <c:pt idx="1192">
                        <c:v>-2.9236863394776609E-2</c:v>
                      </c:pt>
                      <c:pt idx="1193">
                        <c:v>-3.5329837329457034E-2</c:v>
                      </c:pt>
                      <c:pt idx="1194">
                        <c:v>-3.0837590529202982E-2</c:v>
                      </c:pt>
                      <c:pt idx="1195">
                        <c:v>-3.2802916273178225E-2</c:v>
                      </c:pt>
                      <c:pt idx="1196">
                        <c:v>-3.0459454842566965E-2</c:v>
                      </c:pt>
                      <c:pt idx="1197">
                        <c:v>-2.4707228476853214E-2</c:v>
                      </c:pt>
                      <c:pt idx="1198">
                        <c:v>-1.5132776164430331E-2</c:v>
                      </c:pt>
                      <c:pt idx="1199">
                        <c:v>-2.4234204326063082E-2</c:v>
                      </c:pt>
                      <c:pt idx="1200">
                        <c:v>-1.2542295308113576E-2</c:v>
                      </c:pt>
                      <c:pt idx="1201">
                        <c:v>-1.4054838054657556E-2</c:v>
                      </c:pt>
                      <c:pt idx="1202">
                        <c:v>-5.2276323974485795E-3</c:v>
                      </c:pt>
                      <c:pt idx="1203">
                        <c:v>-4.8288687838225642E-3</c:v>
                      </c:pt>
                      <c:pt idx="1204">
                        <c:v>-9.3673994952603798E-3</c:v>
                      </c:pt>
                      <c:pt idx="1205">
                        <c:v>-2.0462516800479585E-2</c:v>
                      </c:pt>
                      <c:pt idx="1206">
                        <c:v>-1.8738151028656662E-2</c:v>
                      </c:pt>
                      <c:pt idx="1207">
                        <c:v>-3.0671277867845907E-2</c:v>
                      </c:pt>
                      <c:pt idx="1208">
                        <c:v>-2.1134600446723495E-2</c:v>
                      </c:pt>
                      <c:pt idx="1209">
                        <c:v>-2.35863584940324E-2</c:v>
                      </c:pt>
                      <c:pt idx="1210">
                        <c:v>-2.1290212370954579E-2</c:v>
                      </c:pt>
                      <c:pt idx="1211">
                        <c:v>-3.0712533721825992E-2</c:v>
                      </c:pt>
                      <c:pt idx="1212">
                        <c:v>-2.9886514170418859E-2</c:v>
                      </c:pt>
                      <c:pt idx="1213">
                        <c:v>-3.6245459438727007E-2</c:v>
                      </c:pt>
                      <c:pt idx="1214">
                        <c:v>-3.0014278393213387E-2</c:v>
                      </c:pt>
                      <c:pt idx="1215">
                        <c:v>-4.4027087046628784E-2</c:v>
                      </c:pt>
                      <c:pt idx="1216">
                        <c:v>-4.0355444966946971E-2</c:v>
                      </c:pt>
                      <c:pt idx="1217">
                        <c:v>-4.2753312554994337E-2</c:v>
                      </c:pt>
                      <c:pt idx="1218">
                        <c:v>-3.2965876896399487E-2</c:v>
                      </c:pt>
                      <c:pt idx="1219">
                        <c:v>-2.0082576170231993E-2</c:v>
                      </c:pt>
                      <c:pt idx="1220">
                        <c:v>-1.3805240138078144E-2</c:v>
                      </c:pt>
                      <c:pt idx="1221">
                        <c:v>-1.3327832552802611E-2</c:v>
                      </c:pt>
                      <c:pt idx="1222">
                        <c:v>-1.1659291108396509E-2</c:v>
                      </c:pt>
                      <c:pt idx="1223">
                        <c:v>-1.8509696737242086E-2</c:v>
                      </c:pt>
                      <c:pt idx="1224">
                        <c:v>-1.3483960175208443E-2</c:v>
                      </c:pt>
                      <c:pt idx="1225">
                        <c:v>-1.5402873083456033E-2</c:v>
                      </c:pt>
                      <c:pt idx="1226">
                        <c:v>-3.2441154003590517E-2</c:v>
                      </c:pt>
                      <c:pt idx="1227">
                        <c:v>-2.5906613506779835E-2</c:v>
                      </c:pt>
                      <c:pt idx="1228">
                        <c:v>-3.5979617029642995E-2</c:v>
                      </c:pt>
                      <c:pt idx="1229">
                        <c:v>-5.2390808969280507E-2</c:v>
                      </c:pt>
                      <c:pt idx="1230">
                        <c:v>-6.0656290389642202E-2</c:v>
                      </c:pt>
                      <c:pt idx="1231">
                        <c:v>-5.1498522202417976E-2</c:v>
                      </c:pt>
                      <c:pt idx="1232">
                        <c:v>-5.1143850782733119E-2</c:v>
                      </c:pt>
                      <c:pt idx="1233">
                        <c:v>-5.4325321747314324E-2</c:v>
                      </c:pt>
                      <c:pt idx="1234">
                        <c:v>-6.7079182231619336E-2</c:v>
                      </c:pt>
                      <c:pt idx="1235">
                        <c:v>-5.6368517915676916E-2</c:v>
                      </c:pt>
                      <c:pt idx="1236">
                        <c:v>-3.0412526308664655E-2</c:v>
                      </c:pt>
                      <c:pt idx="1237">
                        <c:v>-1.2954982772457871E-2</c:v>
                      </c:pt>
                      <c:pt idx="1238">
                        <c:v>-1.5045236399266394E-2</c:v>
                      </c:pt>
                      <c:pt idx="1239">
                        <c:v>-1.697652606370802E-2</c:v>
                      </c:pt>
                      <c:pt idx="1240">
                        <c:v>1.3102085676805481E-2</c:v>
                      </c:pt>
                      <c:pt idx="1241">
                        <c:v>1.8552370761202704E-2</c:v>
                      </c:pt>
                      <c:pt idx="1242">
                        <c:v>3.1096471012927944E-2</c:v>
                      </c:pt>
                      <c:pt idx="1243">
                        <c:v>2.6149249498000109E-2</c:v>
                      </c:pt>
                      <c:pt idx="1244">
                        <c:v>3.0544802890488294E-2</c:v>
                      </c:pt>
                      <c:pt idx="1245">
                        <c:v>2.2585130487753773E-2</c:v>
                      </c:pt>
                      <c:pt idx="1246">
                        <c:v>4.1636954931202633E-2</c:v>
                      </c:pt>
                      <c:pt idx="1247">
                        <c:v>3.1544870575873719E-2</c:v>
                      </c:pt>
                      <c:pt idx="1248">
                        <c:v>8.3575335445547488E-3</c:v>
                      </c:pt>
                      <c:pt idx="1249">
                        <c:v>1.8233798213750181E-3</c:v>
                      </c:pt>
                      <c:pt idx="1250">
                        <c:v>5.4589230288243145E-3</c:v>
                      </c:pt>
                      <c:pt idx="1251">
                        <c:v>1.1369081960555558E-2</c:v>
                      </c:pt>
                      <c:pt idx="1252">
                        <c:v>2.4728758875649088E-2</c:v>
                      </c:pt>
                      <c:pt idx="1253">
                        <c:v>7.1372627385507112E-3</c:v>
                      </c:pt>
                      <c:pt idx="1254">
                        <c:v>2.2144079623798176E-3</c:v>
                      </c:pt>
                      <c:pt idx="1255">
                        <c:v>2.9293719118542921E-2</c:v>
                      </c:pt>
                      <c:pt idx="1256">
                        <c:v>3.1190328080732563E-2</c:v>
                      </c:pt>
                      <c:pt idx="1257">
                        <c:v>3.2884396584788811E-2</c:v>
                      </c:pt>
                      <c:pt idx="1258">
                        <c:v>2.8483944059640477E-2</c:v>
                      </c:pt>
                      <c:pt idx="1259">
                        <c:v>-6.1045771436122939E-3</c:v>
                      </c:pt>
                      <c:pt idx="1260">
                        <c:v>-1.0522434482158428E-2</c:v>
                      </c:pt>
                      <c:pt idx="1261">
                        <c:v>-1.4991861638179692E-2</c:v>
                      </c:pt>
                      <c:pt idx="1262">
                        <c:v>-2.4446414124972973E-2</c:v>
                      </c:pt>
                      <c:pt idx="1263">
                        <c:v>-3.920505126362165E-2</c:v>
                      </c:pt>
                      <c:pt idx="1264">
                        <c:v>-4.1500294914893682E-2</c:v>
                      </c:pt>
                      <c:pt idx="1265">
                        <c:v>-6.227429341292276E-2</c:v>
                      </c:pt>
                      <c:pt idx="1266">
                        <c:v>-4.345350175176222E-2</c:v>
                      </c:pt>
                      <c:pt idx="1267">
                        <c:v>-2.9098914133030746E-2</c:v>
                      </c:pt>
                      <c:pt idx="1268">
                        <c:v>-3.9041188168594601E-2</c:v>
                      </c:pt>
                      <c:pt idx="1269">
                        <c:v>-4.7849699766968859E-2</c:v>
                      </c:pt>
                      <c:pt idx="1270">
                        <c:v>-5.1965486899654759E-2</c:v>
                      </c:pt>
                      <c:pt idx="1271">
                        <c:v>-5.0762620907048611E-2</c:v>
                      </c:pt>
                      <c:pt idx="1272">
                        <c:v>-4.3604214543333158E-2</c:v>
                      </c:pt>
                      <c:pt idx="1273">
                        <c:v>-3.827086402006067E-2</c:v>
                      </c:pt>
                      <c:pt idx="1274">
                        <c:v>-5.8820404887529446E-2</c:v>
                      </c:pt>
                      <c:pt idx="1275">
                        <c:v>-4.4311365665460178E-2</c:v>
                      </c:pt>
                      <c:pt idx="1276">
                        <c:v>-2.983107661663317E-2</c:v>
                      </c:pt>
                      <c:pt idx="1277">
                        <c:v>-1.7737309796009161E-2</c:v>
                      </c:pt>
                      <c:pt idx="1278">
                        <c:v>6.1780641335142453E-4</c:v>
                      </c:pt>
                      <c:pt idx="1279">
                        <c:v>-1.3662133894584447E-3</c:v>
                      </c:pt>
                      <c:pt idx="1280">
                        <c:v>-2.7035476811309283E-3</c:v>
                      </c:pt>
                      <c:pt idx="1281">
                        <c:v>2.2849296877769831E-2</c:v>
                      </c:pt>
                      <c:pt idx="1282">
                        <c:v>3.306012073783541E-3</c:v>
                      </c:pt>
                      <c:pt idx="1283">
                        <c:v>4.9126697372195594E-3</c:v>
                      </c:pt>
                      <c:pt idx="1284">
                        <c:v>2.7281980538840119E-2</c:v>
                      </c:pt>
                      <c:pt idx="1285">
                        <c:v>1.14446317431565E-2</c:v>
                      </c:pt>
                      <c:pt idx="1286">
                        <c:v>2.4276362651848953E-2</c:v>
                      </c:pt>
                      <c:pt idx="1287">
                        <c:v>2.2747962186431325E-2</c:v>
                      </c:pt>
                      <c:pt idx="1288">
                        <c:v>2.3821516861718788E-2</c:v>
                      </c:pt>
                      <c:pt idx="1289">
                        <c:v>6.757734666842867E-2</c:v>
                      </c:pt>
                      <c:pt idx="1290">
                        <c:v>5.6839866047399101E-2</c:v>
                      </c:pt>
                      <c:pt idx="1291">
                        <c:v>3.0770678691029132E-2</c:v>
                      </c:pt>
                      <c:pt idx="1292">
                        <c:v>2.5142993434517622E-2</c:v>
                      </c:pt>
                      <c:pt idx="1293">
                        <c:v>7.0332206317947569E-3</c:v>
                      </c:pt>
                      <c:pt idx="1294">
                        <c:v>2.3751252985408942E-2</c:v>
                      </c:pt>
                      <c:pt idx="1295">
                        <c:v>1.8722937932501561E-2</c:v>
                      </c:pt>
                      <c:pt idx="1296">
                        <c:v>-1.2197422153748921E-2</c:v>
                      </c:pt>
                      <c:pt idx="1297">
                        <c:v>1.0268453131093706E-2</c:v>
                      </c:pt>
                      <c:pt idx="1298">
                        <c:v>4.5467432048707727E-2</c:v>
                      </c:pt>
                    </c:numCache>
                  </c:numRef>
                </c:yVal>
                <c:smooth val="0"/>
                <c:extLst xmlns:c15="http://schemas.microsoft.com/office/drawing/2012/chart">
                  <c:ext xmlns:c16="http://schemas.microsoft.com/office/drawing/2014/chart" uri="{C3380CC4-5D6E-409C-BE32-E72D297353CC}">
                    <c16:uniqueId val="{00000008-9B29-4AA9-A3A3-D850668B1823}"/>
                  </c:ext>
                </c:extLst>
              </c15:ser>
            </c15:filteredScatterSeries>
            <c15:filteredScatterSeries>
              <c15:ser>
                <c:idx val="9"/>
                <c:order val="9"/>
                <c:tx>
                  <c:strRef>
                    <c:extLst xmlns:c15="http://schemas.microsoft.com/office/drawing/2012/chart">
                      <c:ext xmlns:c15="http://schemas.microsoft.com/office/drawing/2012/chart" uri="{02D57815-91ED-43cb-92C2-25804820EDAC}">
                        <c15:formulaRef>
                          <c15:sqref>'24.08.21 Eg Filtres +Lihgt  Abs'!$AD$1</c15:sqref>
                        </c15:formulaRef>
                      </c:ext>
                    </c:extLst>
                    <c:strCache>
                      <c:ptCount val="1"/>
                      <c:pt idx="0">
                        <c:v>Abs 550</c:v>
                      </c:pt>
                    </c:strCache>
                  </c:strRef>
                </c:tx>
                <c:spPr>
                  <a:ln w="19050" cap="rnd">
                    <a:solidFill>
                      <a:schemeClr val="accent4">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Abs'!$AD$2:$AD$1300</c15:sqref>
                        </c15:formulaRef>
                      </c:ext>
                    </c:extLst>
                    <c:numCache>
                      <c:formatCode>General</c:formatCode>
                      <c:ptCount val="1299"/>
                      <c:pt idx="0">
                        <c:v>-2.2526110185913203E-2</c:v>
                      </c:pt>
                      <c:pt idx="1">
                        <c:v>-2.9181793136751137</c:v>
                      </c:pt>
                      <c:pt idx="2">
                        <c:v>-1.9087253214632847</c:v>
                      </c:pt>
                      <c:pt idx="3">
                        <c:v>-1.0732950218848862</c:v>
                      </c:pt>
                      <c:pt idx="4">
                        <c:v>-4.6191503587635498</c:v>
                      </c:pt>
                      <c:pt idx="5">
                        <c:v>-4.5772765543840972</c:v>
                      </c:pt>
                      <c:pt idx="6">
                        <c:v>-4.1270174645724866</c:v>
                      </c:pt>
                      <c:pt idx="7">
                        <c:v>-2.6936843376030017</c:v>
                      </c:pt>
                      <c:pt idx="8">
                        <c:v>-1.55856219084116</c:v>
                      </c:pt>
                      <c:pt idx="9">
                        <c:v>-4.0647399505964943</c:v>
                      </c:pt>
                      <c:pt idx="10">
                        <c:v>-8.0317841599237276</c:v>
                      </c:pt>
                      <c:pt idx="11">
                        <c:v>-7.8360676543240464</c:v>
                      </c:pt>
                      <c:pt idx="12">
                        <c:v>-6.4694447367932293</c:v>
                      </c:pt>
                      <c:pt idx="13">
                        <c:v>-6.6648300284163025</c:v>
                      </c:pt>
                      <c:pt idx="14">
                        <c:v>-5.1253288923833171</c:v>
                      </c:pt>
                      <c:pt idx="15">
                        <c:v>-4.8203876132163659</c:v>
                      </c:pt>
                      <c:pt idx="16">
                        <c:v>-8.0860676543240455</c:v>
                      </c:pt>
                      <c:pt idx="17">
                        <c:v>-6.1646226327487046</c:v>
                      </c:pt>
                      <c:pt idx="18">
                        <c:v>-3.0587641694577381</c:v>
                      </c:pt>
                      <c:pt idx="19">
                        <c:v>-3.1496096627808359</c:v>
                      </c:pt>
                      <c:pt idx="20">
                        <c:v>-1.7672760591108609</c:v>
                      </c:pt>
                      <c:pt idx="21">
                        <c:v>-1.2620018634655508</c:v>
                      </c:pt>
                      <c:pt idx="22">
                        <c:v>-1.1180881524451023</c:v>
                      </c:pt>
                      <c:pt idx="23">
                        <c:v>-0.51746655357927784</c:v>
                      </c:pt>
                      <c:pt idx="24">
                        <c:v>-0.36016316157670242</c:v>
                      </c:pt>
                      <c:pt idx="25">
                        <c:v>-0.51320061042426346</c:v>
                      </c:pt>
                      <c:pt idx="26">
                        <c:v>9.656373237910687E-2</c:v>
                      </c:pt>
                      <c:pt idx="27">
                        <c:v>-0.11640824753756339</c:v>
                      </c:pt>
                      <c:pt idx="28">
                        <c:v>-0.39220238721699779</c:v>
                      </c:pt>
                      <c:pt idx="29">
                        <c:v>-0.32114027376228121</c:v>
                      </c:pt>
                      <c:pt idx="30">
                        <c:v>-0.61834475041324366</c:v>
                      </c:pt>
                      <c:pt idx="31">
                        <c:v>-0.47701848607353575</c:v>
                      </c:pt>
                      <c:pt idx="32">
                        <c:v>0.10990190494468416</c:v>
                      </c:pt>
                      <c:pt idx="33">
                        <c:v>-0.14989042079652318</c:v>
                      </c:pt>
                      <c:pt idx="34">
                        <c:v>-0.2216121762925084</c:v>
                      </c:pt>
                      <c:pt idx="35">
                        <c:v>-0.40925215289084799</c:v>
                      </c:pt>
                      <c:pt idx="36">
                        <c:v>-0.44264765333349843</c:v>
                      </c:pt>
                      <c:pt idx="37">
                        <c:v>-0.2843697957616993</c:v>
                      </c:pt>
                      <c:pt idx="38">
                        <c:v>-0.36409346425055872</c:v>
                      </c:pt>
                      <c:pt idx="39">
                        <c:v>-0.65343215066211846</c:v>
                      </c:pt>
                      <c:pt idx="40">
                        <c:v>-0.90055578943458381</c:v>
                      </c:pt>
                      <c:pt idx="41">
                        <c:v>-0.63877700013000926</c:v>
                      </c:pt>
                      <c:pt idx="42">
                        <c:v>-0.52717177314009422</c:v>
                      </c:pt>
                      <c:pt idx="43">
                        <c:v>-0.46190045627046872</c:v>
                      </c:pt>
                      <c:pt idx="44">
                        <c:v>-0.13199232945575662</c:v>
                      </c:pt>
                      <c:pt idx="45">
                        <c:v>-0.32951797532301097</c:v>
                      </c:pt>
                      <c:pt idx="46">
                        <c:v>-0.38200579469686186</c:v>
                      </c:pt>
                      <c:pt idx="47">
                        <c:v>0.16818844527540291</c:v>
                      </c:pt>
                      <c:pt idx="48">
                        <c:v>0.15606694236876809</c:v>
                      </c:pt>
                      <c:pt idx="49">
                        <c:v>5.8240727556383751E-2</c:v>
                      </c:pt>
                      <c:pt idx="50">
                        <c:v>0.16124750041788685</c:v>
                      </c:pt>
                      <c:pt idx="51">
                        <c:v>-5.2414147479987822E-2</c:v>
                      </c:pt>
                      <c:pt idx="52">
                        <c:v>0.39757563750951852</c:v>
                      </c:pt>
                      <c:pt idx="53">
                        <c:v>0.46504732954862033</c:v>
                      </c:pt>
                      <c:pt idx="54">
                        <c:v>0.18997566970227886</c:v>
                      </c:pt>
                      <c:pt idx="55">
                        <c:v>-0.18697214707138743</c:v>
                      </c:pt>
                      <c:pt idx="56">
                        <c:v>0.1090416772428139</c:v>
                      </c:pt>
                      <c:pt idx="57">
                        <c:v>-0.15354151318355444</c:v>
                      </c:pt>
                      <c:pt idx="58">
                        <c:v>-0.36632420586032061</c:v>
                      </c:pt>
                      <c:pt idx="59">
                        <c:v>-0.41004655568418907</c:v>
                      </c:pt>
                      <c:pt idx="60">
                        <c:v>-0.80780349415268038</c:v>
                      </c:pt>
                      <c:pt idx="61">
                        <c:v>-0.83599026788091158</c:v>
                      </c:pt>
                      <c:pt idx="62">
                        <c:v>-0.50241931689438923</c:v>
                      </c:pt>
                      <c:pt idx="63">
                        <c:v>-0.73818169717756166</c:v>
                      </c:pt>
                      <c:pt idx="64">
                        <c:v>-0.59307860295801951</c:v>
                      </c:pt>
                      <c:pt idx="65">
                        <c:v>-0.63635986553331647</c:v>
                      </c:pt>
                      <c:pt idx="66">
                        <c:v>-1.1041307335615718</c:v>
                      </c:pt>
                      <c:pt idx="67">
                        <c:v>-0.84954589635169353</c:v>
                      </c:pt>
                      <c:pt idx="68">
                        <c:v>-0.88469760473481218</c:v>
                      </c:pt>
                      <c:pt idx="69">
                        <c:v>-0.78377051514607465</c:v>
                      </c:pt>
                      <c:pt idx="70">
                        <c:v>-0.36176691822419782</c:v>
                      </c:pt>
                      <c:pt idx="71">
                        <c:v>-0.34112331065394635</c:v>
                      </c:pt>
                      <c:pt idx="72">
                        <c:v>-0.34236737511375809</c:v>
                      </c:pt>
                      <c:pt idx="73">
                        <c:v>-0.22715072402756198</c:v>
                      </c:pt>
                      <c:pt idx="74">
                        <c:v>-8.8863781287338961E-2</c:v>
                      </c:pt>
                      <c:pt idx="75">
                        <c:v>-2.7411516340921354E-2</c:v>
                      </c:pt>
                      <c:pt idx="76">
                        <c:v>-0.285252310759192</c:v>
                      </c:pt>
                      <c:pt idx="77">
                        <c:v>-0.98115268654775989</c:v>
                      </c:pt>
                      <c:pt idx="78">
                        <c:v>-1.0602744432819282</c:v>
                      </c:pt>
                      <c:pt idx="79">
                        <c:v>-0.79495130844998052</c:v>
                      </c:pt>
                      <c:pt idx="80">
                        <c:v>-0.5638631745776248</c:v>
                      </c:pt>
                      <c:pt idx="81">
                        <c:v>-0.90177369727661627</c:v>
                      </c:pt>
                      <c:pt idx="82">
                        <c:v>-0.75906628613173033</c:v>
                      </c:pt>
                      <c:pt idx="83">
                        <c:v>-0.21612129860642496</c:v>
                      </c:pt>
                      <c:pt idx="84">
                        <c:v>0.12542670884743728</c:v>
                      </c:pt>
                      <c:pt idx="85">
                        <c:v>0.10005989710698517</c:v>
                      </c:pt>
                      <c:pt idx="86">
                        <c:v>7.0664347137011196E-2</c:v>
                      </c:pt>
                      <c:pt idx="87">
                        <c:v>0.20865195911519438</c:v>
                      </c:pt>
                      <c:pt idx="88">
                        <c:v>0.22813693685885333</c:v>
                      </c:pt>
                      <c:pt idx="89">
                        <c:v>0.11241139252261227</c:v>
                      </c:pt>
                      <c:pt idx="90">
                        <c:v>-0.39460570059494698</c:v>
                      </c:pt>
                      <c:pt idx="91">
                        <c:v>-0.23148529348034694</c:v>
                      </c:pt>
                      <c:pt idx="92">
                        <c:v>-0.27494350789651267</c:v>
                      </c:pt>
                      <c:pt idx="93">
                        <c:v>-0.34331288267596133</c:v>
                      </c:pt>
                      <c:pt idx="94">
                        <c:v>-0.7412917035542046</c:v>
                      </c:pt>
                      <c:pt idx="95">
                        <c:v>-0.68605463792430987</c:v>
                      </c:pt>
                      <c:pt idx="96">
                        <c:v>-0.34659530604790528</c:v>
                      </c:pt>
                      <c:pt idx="97">
                        <c:v>-0.28718728138329819</c:v>
                      </c:pt>
                      <c:pt idx="98">
                        <c:v>-0.55308856414097962</c:v>
                      </c:pt>
                      <c:pt idx="99">
                        <c:v>-0.59435951884205118</c:v>
                      </c:pt>
                      <c:pt idx="100">
                        <c:v>-0.46063450692453894</c:v>
                      </c:pt>
                      <c:pt idx="101">
                        <c:v>-0.54048047849585523</c:v>
                      </c:pt>
                      <c:pt idx="102">
                        <c:v>-0.43673480285029748</c:v>
                      </c:pt>
                      <c:pt idx="103">
                        <c:v>-1.0014584249072911</c:v>
                      </c:pt>
                      <c:pt idx="104">
                        <c:v>-0.78639484420561268</c:v>
                      </c:pt>
                      <c:pt idx="105">
                        <c:v>-0.46219138286478423</c:v>
                      </c:pt>
                      <c:pt idx="106">
                        <c:v>-0.21612300110817384</c:v>
                      </c:pt>
                      <c:pt idx="107">
                        <c:v>-0.11873216242485775</c:v>
                      </c:pt>
                      <c:pt idx="108">
                        <c:v>-6.6829229788208808E-2</c:v>
                      </c:pt>
                      <c:pt idx="109">
                        <c:v>0.11900564611489106</c:v>
                      </c:pt>
                      <c:pt idx="110">
                        <c:v>0.44136506590229507</c:v>
                      </c:pt>
                      <c:pt idx="111">
                        <c:v>0.32292047150012071</c:v>
                      </c:pt>
                      <c:pt idx="112">
                        <c:v>0.28086604716239394</c:v>
                      </c:pt>
                      <c:pt idx="113">
                        <c:v>5.7123422090424501E-2</c:v>
                      </c:pt>
                      <c:pt idx="114">
                        <c:v>8.5908083478303962E-2</c:v>
                      </c:pt>
                      <c:pt idx="115">
                        <c:v>0.37564308134243818</c:v>
                      </c:pt>
                      <c:pt idx="116">
                        <c:v>0.28208534796040291</c:v>
                      </c:pt>
                      <c:pt idx="117">
                        <c:v>0.25318661895534494</c:v>
                      </c:pt>
                      <c:pt idx="118">
                        <c:v>0.48694924068422002</c:v>
                      </c:pt>
                      <c:pt idx="119">
                        <c:v>0.48931030106421841</c:v>
                      </c:pt>
                      <c:pt idx="120">
                        <c:v>0.64860812743380369</c:v>
                      </c:pt>
                      <c:pt idx="121">
                        <c:v>0.59012239439845959</c:v>
                      </c:pt>
                      <c:pt idx="122">
                        <c:v>0.58989271143524002</c:v>
                      </c:pt>
                      <c:pt idx="123">
                        <c:v>0.63195549350882529</c:v>
                      </c:pt>
                      <c:pt idx="124">
                        <c:v>0.51132210094906738</c:v>
                      </c:pt>
                      <c:pt idx="125">
                        <c:v>0.4086929739300551</c:v>
                      </c:pt>
                      <c:pt idx="126">
                        <c:v>0.4373485547307881</c:v>
                      </c:pt>
                      <c:pt idx="127">
                        <c:v>0.44649888253976111</c:v>
                      </c:pt>
                      <c:pt idx="128">
                        <c:v>0.18821497334810899</c:v>
                      </c:pt>
                      <c:pt idx="129">
                        <c:v>0.14108647470701491</c:v>
                      </c:pt>
                      <c:pt idx="130">
                        <c:v>-9.3266296037194996E-2</c:v>
                      </c:pt>
                      <c:pt idx="131">
                        <c:v>-1.8436391439202143E-2</c:v>
                      </c:pt>
                      <c:pt idx="132">
                        <c:v>-7.8667033994316723E-2</c:v>
                      </c:pt>
                      <c:pt idx="133">
                        <c:v>-0.306877642747033</c:v>
                      </c:pt>
                      <c:pt idx="134">
                        <c:v>-0.28747933781968343</c:v>
                      </c:pt>
                      <c:pt idx="135">
                        <c:v>-0.18201028311056355</c:v>
                      </c:pt>
                      <c:pt idx="136">
                        <c:v>-0.1892500944114606</c:v>
                      </c:pt>
                      <c:pt idx="137">
                        <c:v>0.11852646925900932</c:v>
                      </c:pt>
                      <c:pt idx="138">
                        <c:v>-2.0533099729457001E-2</c:v>
                      </c:pt>
                      <c:pt idx="139">
                        <c:v>-0.38434410346257902</c:v>
                      </c:pt>
                      <c:pt idx="140">
                        <c:v>-0.2309507079311818</c:v>
                      </c:pt>
                      <c:pt idx="141">
                        <c:v>-0.14923696967070521</c:v>
                      </c:pt>
                      <c:pt idx="142">
                        <c:v>-0.22773406303590116</c:v>
                      </c:pt>
                      <c:pt idx="143">
                        <c:v>-0.2976183548261282</c:v>
                      </c:pt>
                      <c:pt idx="144">
                        <c:v>-0.37609377998724675</c:v>
                      </c:pt>
                      <c:pt idx="145">
                        <c:v>-0.16496808583085182</c:v>
                      </c:pt>
                      <c:pt idx="146">
                        <c:v>0.13575687036842138</c:v>
                      </c:pt>
                      <c:pt idx="147">
                        <c:v>0.11927123638772463</c:v>
                      </c:pt>
                      <c:pt idx="148">
                        <c:v>0.19134184996935497</c:v>
                      </c:pt>
                      <c:pt idx="149">
                        <c:v>0.1587941953976735</c:v>
                      </c:pt>
                      <c:pt idx="150">
                        <c:v>0.11507503389526208</c:v>
                      </c:pt>
                      <c:pt idx="151">
                        <c:v>-4.4650894277736865E-2</c:v>
                      </c:pt>
                      <c:pt idx="152">
                        <c:v>-0.10348223516811429</c:v>
                      </c:pt>
                      <c:pt idx="153">
                        <c:v>-0.3643485299671263</c:v>
                      </c:pt>
                      <c:pt idx="154">
                        <c:v>-0.52848938567545989</c:v>
                      </c:pt>
                      <c:pt idx="155">
                        <c:v>-0.510022178954602</c:v>
                      </c:pt>
                      <c:pt idx="156">
                        <c:v>-0.27828845951450842</c:v>
                      </c:pt>
                      <c:pt idx="157">
                        <c:v>-4.0294037529329418E-2</c:v>
                      </c:pt>
                      <c:pt idx="158">
                        <c:v>-9.8435555665611629E-4</c:v>
                      </c:pt>
                      <c:pt idx="159">
                        <c:v>7.6747540658837224E-2</c:v>
                      </c:pt>
                      <c:pt idx="160">
                        <c:v>0.22058185318863105</c:v>
                      </c:pt>
                      <c:pt idx="161">
                        <c:v>0.50894680146353244</c:v>
                      </c:pt>
                      <c:pt idx="162">
                        <c:v>0.57935051106007041</c:v>
                      </c:pt>
                      <c:pt idx="163">
                        <c:v>0.44970376469568557</c:v>
                      </c:pt>
                      <c:pt idx="164">
                        <c:v>0.53003151175964403</c:v>
                      </c:pt>
                      <c:pt idx="165">
                        <c:v>0.74983934574405531</c:v>
                      </c:pt>
                      <c:pt idx="166">
                        <c:v>0.8794704600469273</c:v>
                      </c:pt>
                      <c:pt idx="167">
                        <c:v>0.96477152426529322</c:v>
                      </c:pt>
                      <c:pt idx="168">
                        <c:v>0.78839110489268061</c:v>
                      </c:pt>
                      <c:pt idx="169">
                        <c:v>0.75867331777349933</c:v>
                      </c:pt>
                      <c:pt idx="170">
                        <c:v>0.83705742693172036</c:v>
                      </c:pt>
                      <c:pt idx="171">
                        <c:v>0.70272570530004275</c:v>
                      </c:pt>
                      <c:pt idx="172">
                        <c:v>0.50504559609229416</c:v>
                      </c:pt>
                      <c:pt idx="173">
                        <c:v>0.47445349693859246</c:v>
                      </c:pt>
                      <c:pt idx="174">
                        <c:v>0.54342927188643375</c:v>
                      </c:pt>
                      <c:pt idx="175">
                        <c:v>0.63075306295541922</c:v>
                      </c:pt>
                      <c:pt idx="176">
                        <c:v>0.45225720777331341</c:v>
                      </c:pt>
                      <c:pt idx="177">
                        <c:v>0.39119976845976223</c:v>
                      </c:pt>
                      <c:pt idx="178">
                        <c:v>0.36807515152265563</c:v>
                      </c:pt>
                      <c:pt idx="179">
                        <c:v>0.55194688813634873</c:v>
                      </c:pt>
                      <c:pt idx="180">
                        <c:v>0.41738006649043197</c:v>
                      </c:pt>
                      <c:pt idx="181">
                        <c:v>0.40766915128740094</c:v>
                      </c:pt>
                      <c:pt idx="182">
                        <c:v>0.45383062893510062</c:v>
                      </c:pt>
                      <c:pt idx="183">
                        <c:v>0.45880270790641803</c:v>
                      </c:pt>
                      <c:pt idx="184">
                        <c:v>0.49479235669578464</c:v>
                      </c:pt>
                      <c:pt idx="185">
                        <c:v>0.70988224878812844</c:v>
                      </c:pt>
                      <c:pt idx="186">
                        <c:v>0.68366418617320956</c:v>
                      </c:pt>
                      <c:pt idx="187">
                        <c:v>0.73594105010307875</c:v>
                      </c:pt>
                      <c:pt idx="188">
                        <c:v>0.67477496022336825</c:v>
                      </c:pt>
                      <c:pt idx="189">
                        <c:v>0.62420230054418147</c:v>
                      </c:pt>
                      <c:pt idx="190">
                        <c:v>0.79984677484259592</c:v>
                      </c:pt>
                      <c:pt idx="191">
                        <c:v>0.86037752202418172</c:v>
                      </c:pt>
                      <c:pt idx="192">
                        <c:v>0.82259328161855294</c:v>
                      </c:pt>
                      <c:pt idx="193">
                        <c:v>0.77049053718573357</c:v>
                      </c:pt>
                      <c:pt idx="194">
                        <c:v>0.710403214323302</c:v>
                      </c:pt>
                      <c:pt idx="195">
                        <c:v>0.84258235465278253</c:v>
                      </c:pt>
                      <c:pt idx="196">
                        <c:v>0.84561110526413541</c:v>
                      </c:pt>
                      <c:pt idx="197">
                        <c:v>0.80498229398181109</c:v>
                      </c:pt>
                      <c:pt idx="198">
                        <c:v>0.84018120809524111</c:v>
                      </c:pt>
                      <c:pt idx="199">
                        <c:v>0.82724869526456879</c:v>
                      </c:pt>
                      <c:pt idx="200">
                        <c:v>0.87955279922242102</c:v>
                      </c:pt>
                      <c:pt idx="201">
                        <c:v>1.0004333640815468</c:v>
                      </c:pt>
                      <c:pt idx="202">
                        <c:v>1.0054928897336048</c:v>
                      </c:pt>
                      <c:pt idx="203">
                        <c:v>1.072672061017663</c:v>
                      </c:pt>
                      <c:pt idx="204">
                        <c:v>1.1215323134831949</c:v>
                      </c:pt>
                      <c:pt idx="205">
                        <c:v>1.1421387755607424</c:v>
                      </c:pt>
                      <c:pt idx="206">
                        <c:v>1.1657493793607261</c:v>
                      </c:pt>
                      <c:pt idx="207">
                        <c:v>1.2049610900963925</c:v>
                      </c:pt>
                      <c:pt idx="208">
                        <c:v>1.2143898543277594</c:v>
                      </c:pt>
                      <c:pt idx="209">
                        <c:v>1.1939226878478522</c:v>
                      </c:pt>
                      <c:pt idx="210">
                        <c:v>1.2249887015793028</c:v>
                      </c:pt>
                      <c:pt idx="211">
                        <c:v>1.2466476192834637</c:v>
                      </c:pt>
                      <c:pt idx="212">
                        <c:v>1.2907439623097068</c:v>
                      </c:pt>
                      <c:pt idx="213">
                        <c:v>1.3031304363976302</c:v>
                      </c:pt>
                      <c:pt idx="214">
                        <c:v>1.2999792604332403</c:v>
                      </c:pt>
                      <c:pt idx="215">
                        <c:v>1.312458598252924</c:v>
                      </c:pt>
                      <c:pt idx="216">
                        <c:v>1.3546202802008334</c:v>
                      </c:pt>
                      <c:pt idx="217">
                        <c:v>1.3718867433927453</c:v>
                      </c:pt>
                      <c:pt idx="218">
                        <c:v>1.3623898790914213</c:v>
                      </c:pt>
                      <c:pt idx="219">
                        <c:v>1.3349455508986114</c:v>
                      </c:pt>
                      <c:pt idx="220">
                        <c:v>1.3519875934054371</c:v>
                      </c:pt>
                      <c:pt idx="221">
                        <c:v>1.3623001108173867</c:v>
                      </c:pt>
                      <c:pt idx="222">
                        <c:v>1.3529796876064064</c:v>
                      </c:pt>
                      <c:pt idx="223">
                        <c:v>1.349102626805426</c:v>
                      </c:pt>
                      <c:pt idx="224">
                        <c:v>1.3390516755712667</c:v>
                      </c:pt>
                      <c:pt idx="225">
                        <c:v>1.3527877692274357</c:v>
                      </c:pt>
                      <c:pt idx="226">
                        <c:v>1.365649396076198</c:v>
                      </c:pt>
                      <c:pt idx="227">
                        <c:v>1.3761120431878264</c:v>
                      </c:pt>
                      <c:pt idx="228">
                        <c:v>1.3911853745813392</c:v>
                      </c:pt>
                      <c:pt idx="229">
                        <c:v>1.4166176552526821</c:v>
                      </c:pt>
                      <c:pt idx="230">
                        <c:v>1.426668606486841</c:v>
                      </c:pt>
                      <c:pt idx="231">
                        <c:v>1.441673837810397</c:v>
                      </c:pt>
                      <c:pt idx="232">
                        <c:v>1.4552474199359859</c:v>
                      </c:pt>
                      <c:pt idx="233">
                        <c:v>1.4664374996130678</c:v>
                      </c:pt>
                      <c:pt idx="234">
                        <c:v>1.4724860240083699</c:v>
                      </c:pt>
                      <c:pt idx="235">
                        <c:v>1.479466281178998</c:v>
                      </c:pt>
                      <c:pt idx="236">
                        <c:v>1.4833123874027254</c:v>
                      </c:pt>
                      <c:pt idx="237">
                        <c:v>1.486630718084283</c:v>
                      </c:pt>
                      <c:pt idx="238">
                        <c:v>1.4918187052319425</c:v>
                      </c:pt>
                      <c:pt idx="239">
                        <c:v>1.4978548477963436</c:v>
                      </c:pt>
                      <c:pt idx="240">
                        <c:v>1.5072603960947704</c:v>
                      </c:pt>
                      <c:pt idx="241">
                        <c:v>1.5160793551542466</c:v>
                      </c:pt>
                      <c:pt idx="242">
                        <c:v>1.5241368316132908</c:v>
                      </c:pt>
                      <c:pt idx="243">
                        <c:v>1.5288899069505408</c:v>
                      </c:pt>
                      <c:pt idx="244">
                        <c:v>1.5404204869774094</c:v>
                      </c:pt>
                      <c:pt idx="245">
                        <c:v>1.5444554161223822</c:v>
                      </c:pt>
                      <c:pt idx="246">
                        <c:v>1.5487967955821627</c:v>
                      </c:pt>
                      <c:pt idx="247">
                        <c:v>1.5543670717589009</c:v>
                      </c:pt>
                      <c:pt idx="248">
                        <c:v>1.5536009459718807</c:v>
                      </c:pt>
                      <c:pt idx="249">
                        <c:v>1.5554675069802573</c:v>
                      </c:pt>
                      <c:pt idx="250">
                        <c:v>1.5572412042568735</c:v>
                      </c:pt>
                      <c:pt idx="251">
                        <c:v>1.555780148210516</c:v>
                      </c:pt>
                      <c:pt idx="252">
                        <c:v>1.5586960693877803</c:v>
                      </c:pt>
                      <c:pt idx="253">
                        <c:v>1.5575507500294068</c:v>
                      </c:pt>
                      <c:pt idx="254">
                        <c:v>1.5542989716889437</c:v>
                      </c:pt>
                      <c:pt idx="255">
                        <c:v>1.5520361920917245</c:v>
                      </c:pt>
                      <c:pt idx="256">
                        <c:v>1.5471422734279718</c:v>
                      </c:pt>
                      <c:pt idx="257">
                        <c:v>1.5415008017235508</c:v>
                      </c:pt>
                      <c:pt idx="258">
                        <c:v>1.5361116098237446</c:v>
                      </c:pt>
                      <c:pt idx="259">
                        <c:v>1.5268236889188804</c:v>
                      </c:pt>
                      <c:pt idx="260">
                        <c:v>1.5184164257368737</c:v>
                      </c:pt>
                      <c:pt idx="261">
                        <c:v>1.5085512019662346</c:v>
                      </c:pt>
                      <c:pt idx="262">
                        <c:v>1.498964569390876</c:v>
                      </c:pt>
                      <c:pt idx="263">
                        <c:v>1.4893655549846154</c:v>
                      </c:pt>
                      <c:pt idx="264">
                        <c:v>1.479248051409362</c:v>
                      </c:pt>
                      <c:pt idx="265">
                        <c:v>1.466064496957165</c:v>
                      </c:pt>
                      <c:pt idx="266">
                        <c:v>1.4527462900939163</c:v>
                      </c:pt>
                      <c:pt idx="267">
                        <c:v>1.4387145802249779</c:v>
                      </c:pt>
                      <c:pt idx="268">
                        <c:v>1.424077708370737</c:v>
                      </c:pt>
                      <c:pt idx="269">
                        <c:v>1.408612801574969</c:v>
                      </c:pt>
                      <c:pt idx="270">
                        <c:v>1.3918292297882087</c:v>
                      </c:pt>
                      <c:pt idx="271">
                        <c:v>1.3725275031418898</c:v>
                      </c:pt>
                      <c:pt idx="272">
                        <c:v>1.3552533013056642</c:v>
                      </c:pt>
                      <c:pt idx="273">
                        <c:v>1.3368121119069876</c:v>
                      </c:pt>
                      <c:pt idx="274">
                        <c:v>1.318618559126338</c:v>
                      </c:pt>
                      <c:pt idx="275">
                        <c:v>1.301231373083138</c:v>
                      </c:pt>
                      <c:pt idx="276">
                        <c:v>1.2815674778829544</c:v>
                      </c:pt>
                      <c:pt idx="277">
                        <c:v>1.2613742594117392</c:v>
                      </c:pt>
                      <c:pt idx="278">
                        <c:v>1.2431017724590936</c:v>
                      </c:pt>
                      <c:pt idx="279">
                        <c:v>1.2245135488184637</c:v>
                      </c:pt>
                      <c:pt idx="280">
                        <c:v>1.2066125167928583</c:v>
                      </c:pt>
                      <c:pt idx="281">
                        <c:v>1.1882208547177873</c:v>
                      </c:pt>
                      <c:pt idx="282">
                        <c:v>1.1701248088554854</c:v>
                      </c:pt>
                      <c:pt idx="283">
                        <c:v>1.1561101240040363</c:v>
                      </c:pt>
                      <c:pt idx="284">
                        <c:v>1.1424622508930398</c:v>
                      </c:pt>
                      <c:pt idx="285">
                        <c:v>1.1308295207612353</c:v>
                      </c:pt>
                      <c:pt idx="286">
                        <c:v>1.1198762436001413</c:v>
                      </c:pt>
                      <c:pt idx="287">
                        <c:v>1.1110650231849786</c:v>
                      </c:pt>
                      <c:pt idx="288">
                        <c:v>1.1043881208714335</c:v>
                      </c:pt>
                      <c:pt idx="289">
                        <c:v>1.0969094950070266</c:v>
                      </c:pt>
                      <c:pt idx="290">
                        <c:v>1.0921486810254635</c:v>
                      </c:pt>
                      <c:pt idx="291">
                        <c:v>1.0889232140756655</c:v>
                      </c:pt>
                      <c:pt idx="292">
                        <c:v>1.0862549295164274</c:v>
                      </c:pt>
                      <c:pt idx="293">
                        <c:v>1.0847598234350913</c:v>
                      </c:pt>
                      <c:pt idx="294">
                        <c:v>1.0834194902400218</c:v>
                      </c:pt>
                      <c:pt idx="295">
                        <c:v>1.0803843939403319</c:v>
                      </c:pt>
                      <c:pt idx="296">
                        <c:v>1.0799912708092148</c:v>
                      </c:pt>
                      <c:pt idx="297">
                        <c:v>1.0750849703145604</c:v>
                      </c:pt>
                      <c:pt idx="298">
                        <c:v>1.0726859905774269</c:v>
                      </c:pt>
                      <c:pt idx="299">
                        <c:v>1.0678818401877086</c:v>
                      </c:pt>
                      <c:pt idx="300">
                        <c:v>1.0634723606579704</c:v>
                      </c:pt>
                      <c:pt idx="301">
                        <c:v>1.0615160313755594</c:v>
                      </c:pt>
                      <c:pt idx="302">
                        <c:v>1.0590195447200776</c:v>
                      </c:pt>
                      <c:pt idx="303">
                        <c:v>1.0540838373770332</c:v>
                      </c:pt>
                      <c:pt idx="304">
                        <c:v>1.0511168411473004</c:v>
                      </c:pt>
                      <c:pt idx="305">
                        <c:v>1.0455837104632664</c:v>
                      </c:pt>
                      <c:pt idx="306">
                        <c:v>1.0445714957870822</c:v>
                      </c:pt>
                      <c:pt idx="307">
                        <c:v>1.0402022572077734</c:v>
                      </c:pt>
                      <c:pt idx="308">
                        <c:v>1.0343812489552833</c:v>
                      </c:pt>
                      <c:pt idx="309">
                        <c:v>1.0286082202975353</c:v>
                      </c:pt>
                      <c:pt idx="310">
                        <c:v>1.0220551362930037</c:v>
                      </c:pt>
                      <c:pt idx="311">
                        <c:v>1.0166257034427681</c:v>
                      </c:pt>
                      <c:pt idx="312">
                        <c:v>1.0091857707999281</c:v>
                      </c:pt>
                      <c:pt idx="313">
                        <c:v>1.0021188408129909</c:v>
                      </c:pt>
                      <c:pt idx="314">
                        <c:v>0.99494620094473385</c:v>
                      </c:pt>
                      <c:pt idx="315">
                        <c:v>0.98713899224278312</c:v>
                      </c:pt>
                      <c:pt idx="316">
                        <c:v>0.9758079144663121</c:v>
                      </c:pt>
                      <c:pt idx="317">
                        <c:v>0.97078862976468328</c:v>
                      </c:pt>
                      <c:pt idx="318">
                        <c:v>0.96184120920960592</c:v>
                      </c:pt>
                      <c:pt idx="319">
                        <c:v>0.95515950893658652</c:v>
                      </c:pt>
                      <c:pt idx="320">
                        <c:v>0.94425699728218826</c:v>
                      </c:pt>
                      <c:pt idx="321">
                        <c:v>0.9386227999034219</c:v>
                      </c:pt>
                      <c:pt idx="322">
                        <c:v>0.92954320330347262</c:v>
                      </c:pt>
                      <c:pt idx="323">
                        <c:v>0.92787784704724308</c:v>
                      </c:pt>
                      <c:pt idx="324">
                        <c:v>0.9226183548261282</c:v>
                      </c:pt>
                      <c:pt idx="325">
                        <c:v>0.91832696700861172</c:v>
                      </c:pt>
                      <c:pt idx="326">
                        <c:v>0.91804311353519852</c:v>
                      </c:pt>
                      <c:pt idx="327">
                        <c:v>0.91751642140323286</c:v>
                      </c:pt>
                      <c:pt idx="328">
                        <c:v>0.91557293827038222</c:v>
                      </c:pt>
                      <c:pt idx="329">
                        <c:v>0.91566533768348324</c:v>
                      </c:pt>
                      <c:pt idx="330">
                        <c:v>0.91643904734193049</c:v>
                      </c:pt>
                      <c:pt idx="331">
                        <c:v>0.91617020683848516</c:v>
                      </c:pt>
                      <c:pt idx="332">
                        <c:v>0.91763420356968195</c:v>
                      </c:pt>
                      <c:pt idx="333">
                        <c:v>0.91971992298501182</c:v>
                      </c:pt>
                      <c:pt idx="334">
                        <c:v>0.92016288298550719</c:v>
                      </c:pt>
                      <c:pt idx="335">
                        <c:v>0.91976821212552695</c:v>
                      </c:pt>
                      <c:pt idx="336">
                        <c:v>0.92424238672172465</c:v>
                      </c:pt>
                      <c:pt idx="337">
                        <c:v>0.92760451813009603</c:v>
                      </c:pt>
                      <c:pt idx="338">
                        <c:v>0.932079621363611</c:v>
                      </c:pt>
                      <c:pt idx="339">
                        <c:v>0.93669386542188005</c:v>
                      </c:pt>
                      <c:pt idx="340">
                        <c:v>0.93352318807382062</c:v>
                      </c:pt>
                      <c:pt idx="341">
                        <c:v>0.93792229782017877</c:v>
                      </c:pt>
                      <c:pt idx="342">
                        <c:v>0.94275693846849151</c:v>
                      </c:pt>
                      <c:pt idx="343">
                        <c:v>0.94527648628402694</c:v>
                      </c:pt>
                      <c:pt idx="344">
                        <c:v>0.94372349514322684</c:v>
                      </c:pt>
                      <c:pt idx="345">
                        <c:v>0.93999733790635631</c:v>
                      </c:pt>
                      <c:pt idx="346">
                        <c:v>0.93899131414562287</c:v>
                      </c:pt>
                      <c:pt idx="347">
                        <c:v>0.94403288614287395</c:v>
                      </c:pt>
                      <c:pt idx="348">
                        <c:v>0.94675503166653252</c:v>
                      </c:pt>
                      <c:pt idx="349">
                        <c:v>0.94516164480241693</c:v>
                      </c:pt>
                      <c:pt idx="350">
                        <c:v>0.94462798789056945</c:v>
                      </c:pt>
                      <c:pt idx="351">
                        <c:v>0.94913512911154185</c:v>
                      </c:pt>
                      <c:pt idx="352">
                        <c:v>0.94967838194233789</c:v>
                      </c:pt>
                      <c:pt idx="353">
                        <c:v>0.94954403907705842</c:v>
                      </c:pt>
                      <c:pt idx="354">
                        <c:v>0.9491823348418531</c:v>
                      </c:pt>
                      <c:pt idx="355">
                        <c:v>0.94691769796999892</c:v>
                      </c:pt>
                      <c:pt idx="356">
                        <c:v>0.9487186352745981</c:v>
                      </c:pt>
                      <c:pt idx="357">
                        <c:v>0.94860410333876066</c:v>
                      </c:pt>
                      <c:pt idx="358">
                        <c:v>0.9430683415156601</c:v>
                      </c:pt>
                      <c:pt idx="359">
                        <c:v>0.94109204653092071</c:v>
                      </c:pt>
                      <c:pt idx="360">
                        <c:v>0.94085632742513636</c:v>
                      </c:pt>
                      <c:pt idx="361">
                        <c:v>0.93522104663616601</c:v>
                      </c:pt>
                      <c:pt idx="362">
                        <c:v>0.93199294854730175</c:v>
                      </c:pt>
                      <c:pt idx="363">
                        <c:v>0.93227509951896592</c:v>
                      </c:pt>
                      <c:pt idx="364">
                        <c:v>0.92968559435883802</c:v>
                      </c:pt>
                      <c:pt idx="365">
                        <c:v>0.93187624979105665</c:v>
                      </c:pt>
                      <c:pt idx="366">
                        <c:v>0.93349053099481827</c:v>
                      </c:pt>
                      <c:pt idx="367">
                        <c:v>0.93519473524550079</c:v>
                      </c:pt>
                      <c:pt idx="368">
                        <c:v>0.94127947649618959</c:v>
                      </c:pt>
                      <c:pt idx="369">
                        <c:v>0.94487717223745871</c:v>
                      </c:pt>
                      <c:pt idx="370">
                        <c:v>0.94264348994285796</c:v>
                      </c:pt>
                      <c:pt idx="371">
                        <c:v>0.94310177245909366</c:v>
                      </c:pt>
                      <c:pt idx="372">
                        <c:v>0.94356918657561895</c:v>
                      </c:pt>
                      <c:pt idx="373">
                        <c:v>0.94578971317488736</c:v>
                      </c:pt>
                      <c:pt idx="374">
                        <c:v>0.94464145313167469</c:v>
                      </c:pt>
                      <c:pt idx="375">
                        <c:v>0.94491586545902551</c:v>
                      </c:pt>
                      <c:pt idx="376">
                        <c:v>0.94490967454357477</c:v>
                      </c:pt>
                      <c:pt idx="377">
                        <c:v>0.94814055854439194</c:v>
                      </c:pt>
                      <c:pt idx="378">
                        <c:v>0.95209361283252969</c:v>
                      </c:pt>
                      <c:pt idx="379">
                        <c:v>0.95158239798919075</c:v>
                      </c:pt>
                      <c:pt idx="380">
                        <c:v>0.95305831223262993</c:v>
                      </c:pt>
                      <c:pt idx="381">
                        <c:v>0.95495629213691835</c:v>
                      </c:pt>
                      <c:pt idx="382">
                        <c:v>0.95811520674562156</c:v>
                      </c:pt>
                      <c:pt idx="383">
                        <c:v>0.96102834201093335</c:v>
                      </c:pt>
                      <c:pt idx="384">
                        <c:v>0.96201192370315802</c:v>
                      </c:pt>
                      <c:pt idx="385">
                        <c:v>0.96337284169210113</c:v>
                      </c:pt>
                      <c:pt idx="386">
                        <c:v>0.96688711484767265</c:v>
                      </c:pt>
                      <c:pt idx="387">
                        <c:v>0.96786868449237573</c:v>
                      </c:pt>
                      <c:pt idx="388">
                        <c:v>0.97166170361611381</c:v>
                      </c:pt>
                      <c:pt idx="389">
                        <c:v>0.97183845425223014</c:v>
                      </c:pt>
                      <c:pt idx="390">
                        <c:v>0.97270827787304903</c:v>
                      </c:pt>
                      <c:pt idx="391">
                        <c:v>0.97242597212849857</c:v>
                      </c:pt>
                      <c:pt idx="392">
                        <c:v>0.97165907247704741</c:v>
                      </c:pt>
                      <c:pt idx="393">
                        <c:v>0.97134240715174569</c:v>
                      </c:pt>
                      <c:pt idx="394">
                        <c:v>0.97129365369257159</c:v>
                      </c:pt>
                      <c:pt idx="395">
                        <c:v>0.97097048790604679</c:v>
                      </c:pt>
                      <c:pt idx="396">
                        <c:v>0.96985534926049544</c:v>
                      </c:pt>
                      <c:pt idx="397">
                        <c:v>0.96581809852222855</c:v>
                      </c:pt>
                      <c:pt idx="398">
                        <c:v>0.96445098961783482</c:v>
                      </c:pt>
                      <c:pt idx="399">
                        <c:v>0.96427934648696501</c:v>
                      </c:pt>
                      <c:pt idx="400">
                        <c:v>0.96214982634482171</c:v>
                      </c:pt>
                      <c:pt idx="401">
                        <c:v>0.96323401041311996</c:v>
                      </c:pt>
                      <c:pt idx="402">
                        <c:v>0.96169912770001298</c:v>
                      </c:pt>
                      <c:pt idx="403">
                        <c:v>0.96011967039566148</c:v>
                      </c:pt>
                      <c:pt idx="404">
                        <c:v>0.96153011570820979</c:v>
                      </c:pt>
                      <c:pt idx="405">
                        <c:v>0.96154404526797377</c:v>
                      </c:pt>
                      <c:pt idx="406">
                        <c:v>0.96019860456765738</c:v>
                      </c:pt>
                      <c:pt idx="407">
                        <c:v>0.96094399078791792</c:v>
                      </c:pt>
                      <c:pt idx="408">
                        <c:v>0.95681016176862088</c:v>
                      </c:pt>
                      <c:pt idx="409">
                        <c:v>0.9534893547208827</c:v>
                      </c:pt>
                      <c:pt idx="410">
                        <c:v>0.95079119899459541</c:v>
                      </c:pt>
                      <c:pt idx="411">
                        <c:v>0.94699090554520304</c:v>
                      </c:pt>
                      <c:pt idx="412">
                        <c:v>0.94047759817244181</c:v>
                      </c:pt>
                      <c:pt idx="413">
                        <c:v>0.93551186488946125</c:v>
                      </c:pt>
                      <c:pt idx="414">
                        <c:v>0.93030669795142618</c:v>
                      </c:pt>
                      <c:pt idx="415">
                        <c:v>0.92616435642338446</c:v>
                      </c:pt>
                      <c:pt idx="416">
                        <c:v>0.922654881227287</c:v>
                      </c:pt>
                      <c:pt idx="417">
                        <c:v>0.9183986268549531</c:v>
                      </c:pt>
                      <c:pt idx="418">
                        <c:v>0.91265206436075708</c:v>
                      </c:pt>
                      <c:pt idx="419">
                        <c:v>0.90824227528524659</c:v>
                      </c:pt>
                      <c:pt idx="420">
                        <c:v>0.90347387743225593</c:v>
                      </c:pt>
                      <c:pt idx="421">
                        <c:v>0.89676462758548114</c:v>
                      </c:pt>
                      <c:pt idx="422">
                        <c:v>0.89051087434298926</c:v>
                      </c:pt>
                      <c:pt idx="423">
                        <c:v>0.88344100367121303</c:v>
                      </c:pt>
                      <c:pt idx="424">
                        <c:v>0.87544636500399309</c:v>
                      </c:pt>
                      <c:pt idx="425">
                        <c:v>0.86916382400465575</c:v>
                      </c:pt>
                      <c:pt idx="426">
                        <c:v>0.86309904845629537</c:v>
                      </c:pt>
                      <c:pt idx="427">
                        <c:v>0.85534957004092205</c:v>
                      </c:pt>
                      <c:pt idx="428">
                        <c:v>0.84813467717471402</c:v>
                      </c:pt>
                      <c:pt idx="429">
                        <c:v>0.84126508261776667</c:v>
                      </c:pt>
                      <c:pt idx="430">
                        <c:v>0.83341639478229657</c:v>
                      </c:pt>
                      <c:pt idx="431">
                        <c:v>0.82601205990329796</c:v>
                      </c:pt>
                      <c:pt idx="432">
                        <c:v>0.81851362310944931</c:v>
                      </c:pt>
                      <c:pt idx="433">
                        <c:v>0.81137549759482941</c:v>
                      </c:pt>
                      <c:pt idx="434">
                        <c:v>0.80337451323927267</c:v>
                      </c:pt>
                      <c:pt idx="435">
                        <c:v>0.7970359444551065</c:v>
                      </c:pt>
                      <c:pt idx="436">
                        <c:v>0.78964863459359735</c:v>
                      </c:pt>
                      <c:pt idx="437">
                        <c:v>0.78242166944226044</c:v>
                      </c:pt>
                      <c:pt idx="438">
                        <c:v>0.77541448178942229</c:v>
                      </c:pt>
                      <c:pt idx="439">
                        <c:v>0.76837788728819334</c:v>
                      </c:pt>
                      <c:pt idx="440">
                        <c:v>0.75994137203068224</c:v>
                      </c:pt>
                      <c:pt idx="441">
                        <c:v>0.75282259312684563</c:v>
                      </c:pt>
                      <c:pt idx="442">
                        <c:v>0.74496709528437977</c:v>
                      </c:pt>
                      <c:pt idx="443">
                        <c:v>0.73550691215710073</c:v>
                      </c:pt>
                      <c:pt idx="444">
                        <c:v>0.72830146043695487</c:v>
                      </c:pt>
                      <c:pt idx="445">
                        <c:v>0.72007930562692313</c:v>
                      </c:pt>
                      <c:pt idx="446">
                        <c:v>0.71185993672884418</c:v>
                      </c:pt>
                      <c:pt idx="447">
                        <c:v>0.70471840621072634</c:v>
                      </c:pt>
                      <c:pt idx="448">
                        <c:v>0.69790282739108633</c:v>
                      </c:pt>
                      <c:pt idx="449">
                        <c:v>0.68995740650169957</c:v>
                      </c:pt>
                      <c:pt idx="450">
                        <c:v>0.68415295894803962</c:v>
                      </c:pt>
                      <c:pt idx="451">
                        <c:v>0.67568239365554994</c:v>
                      </c:pt>
                      <c:pt idx="452">
                        <c:v>0.66849551468175605</c:v>
                      </c:pt>
                      <c:pt idx="453">
                        <c:v>0.66151618614844587</c:v>
                      </c:pt>
                      <c:pt idx="454">
                        <c:v>0.65442387340816099</c:v>
                      </c:pt>
                      <c:pt idx="455">
                        <c:v>0.64590749534133618</c:v>
                      </c:pt>
                      <c:pt idx="456">
                        <c:v>0.63833817256557734</c:v>
                      </c:pt>
                      <c:pt idx="457">
                        <c:v>0.62989376389086649</c:v>
                      </c:pt>
                      <c:pt idx="458">
                        <c:v>0.62324843524611995</c:v>
                      </c:pt>
                      <c:pt idx="459">
                        <c:v>0.61499052789936048</c:v>
                      </c:pt>
                      <c:pt idx="460">
                        <c:v>0.60822865527125503</c:v>
                      </c:pt>
                      <c:pt idx="461">
                        <c:v>0.6016766546769271</c:v>
                      </c:pt>
                      <c:pt idx="462">
                        <c:v>0.59522989964526063</c:v>
                      </c:pt>
                      <c:pt idx="463">
                        <c:v>0.5890700935447325</c:v>
                      </c:pt>
                      <c:pt idx="464">
                        <c:v>0.58301630687129713</c:v>
                      </c:pt>
                      <c:pt idx="465">
                        <c:v>0.57613169934438224</c:v>
                      </c:pt>
                      <c:pt idx="466">
                        <c:v>0.57179310579655429</c:v>
                      </c:pt>
                      <c:pt idx="467">
                        <c:v>0.56601883895571636</c:v>
                      </c:pt>
                      <c:pt idx="468">
                        <c:v>0.55984572238696939</c:v>
                      </c:pt>
                      <c:pt idx="469">
                        <c:v>0.55423365753093912</c:v>
                      </c:pt>
                      <c:pt idx="470">
                        <c:v>0.54931791589022272</c:v>
                      </c:pt>
                      <c:pt idx="471">
                        <c:v>0.54470939842874555</c:v>
                      </c:pt>
                      <c:pt idx="472">
                        <c:v>0.54025085589406119</c:v>
                      </c:pt>
                      <c:pt idx="473">
                        <c:v>0.53697013502386604</c:v>
                      </c:pt>
                      <c:pt idx="474">
                        <c:v>0.5311299349334786</c:v>
                      </c:pt>
                      <c:pt idx="475">
                        <c:v>0.52690602809437426</c:v>
                      </c:pt>
                      <c:pt idx="476">
                        <c:v>0.52331405894989691</c:v>
                      </c:pt>
                      <c:pt idx="477">
                        <c:v>0.51823657964303171</c:v>
                      </c:pt>
                      <c:pt idx="478">
                        <c:v>0.51412890724151372</c:v>
                      </c:pt>
                      <c:pt idx="479">
                        <c:v>0.5103117435475184</c:v>
                      </c:pt>
                      <c:pt idx="480">
                        <c:v>0.50303463198103104</c:v>
                      </c:pt>
                      <c:pt idx="481">
                        <c:v>0.49938911141790548</c:v>
                      </c:pt>
                      <c:pt idx="482">
                        <c:v>0.49456948373956061</c:v>
                      </c:pt>
                      <c:pt idx="483">
                        <c:v>0.48966070687872626</c:v>
                      </c:pt>
                      <c:pt idx="484">
                        <c:v>0.48610479981674898</c:v>
                      </c:pt>
                      <c:pt idx="485">
                        <c:v>0.48209215796739879</c:v>
                      </c:pt>
                      <c:pt idx="486">
                        <c:v>0.47752604827675871</c:v>
                      </c:pt>
                      <c:pt idx="487">
                        <c:v>0.47549248732410071</c:v>
                      </c:pt>
                      <c:pt idx="488">
                        <c:v>0.47194571186241313</c:v>
                      </c:pt>
                      <c:pt idx="489">
                        <c:v>0.46858280658961043</c:v>
                      </c:pt>
                      <c:pt idx="490">
                        <c:v>0.4655196963975064</c:v>
                      </c:pt>
                      <c:pt idx="491">
                        <c:v>0.46135026961436781</c:v>
                      </c:pt>
                      <c:pt idx="492">
                        <c:v>0.45796801773078188</c:v>
                      </c:pt>
                      <c:pt idx="493">
                        <c:v>0.45527914837767069</c:v>
                      </c:pt>
                      <c:pt idx="494">
                        <c:v>0.45194982882118778</c:v>
                      </c:pt>
                      <c:pt idx="495">
                        <c:v>0.44988330124375497</c:v>
                      </c:pt>
                      <c:pt idx="496">
                        <c:v>0.44787125372228787</c:v>
                      </c:pt>
                      <c:pt idx="497">
                        <c:v>0.44587592167253781</c:v>
                      </c:pt>
                      <c:pt idx="498">
                        <c:v>0.44443901019643767</c:v>
                      </c:pt>
                      <c:pt idx="499">
                        <c:v>0.44329957220774235</c:v>
                      </c:pt>
                      <c:pt idx="500">
                        <c:v>0.44103199465104903</c:v>
                      </c:pt>
                      <c:pt idx="501">
                        <c:v>0.43919143548756556</c:v>
                      </c:pt>
                      <c:pt idx="502">
                        <c:v>0.4364940536257097</c:v>
                      </c:pt>
                      <c:pt idx="503">
                        <c:v>0.43455366595058414</c:v>
                      </c:pt>
                      <c:pt idx="504">
                        <c:v>0.43282315030923624</c:v>
                      </c:pt>
                      <c:pt idx="505">
                        <c:v>0.43046657834293955</c:v>
                      </c:pt>
                      <c:pt idx="506">
                        <c:v>0.427695679360107</c:v>
                      </c:pt>
                      <c:pt idx="507">
                        <c:v>0.42666674921220615</c:v>
                      </c:pt>
                      <c:pt idx="508">
                        <c:v>0.42517938177518322</c:v>
                      </c:pt>
                      <c:pt idx="509">
                        <c:v>0.42389662409380474</c:v>
                      </c:pt>
                      <c:pt idx="510">
                        <c:v>0.42212416500027866</c:v>
                      </c:pt>
                      <c:pt idx="511">
                        <c:v>0.42006831675199818</c:v>
                      </c:pt>
                      <c:pt idx="512">
                        <c:v>0.4183843877494165</c:v>
                      </c:pt>
                      <c:pt idx="513">
                        <c:v>0.41647418078711301</c:v>
                      </c:pt>
                      <c:pt idx="514">
                        <c:v>0.41408309446717889</c:v>
                      </c:pt>
                      <c:pt idx="515">
                        <c:v>0.41203637781918817</c:v>
                      </c:pt>
                      <c:pt idx="516">
                        <c:v>0.4112233558476292</c:v>
                      </c:pt>
                      <c:pt idx="517">
                        <c:v>0.41002928303008168</c:v>
                      </c:pt>
                      <c:pt idx="518">
                        <c:v>0.40907557250490634</c:v>
                      </c:pt>
                      <c:pt idx="519">
                        <c:v>0.40835448562778986</c:v>
                      </c:pt>
                      <c:pt idx="520">
                        <c:v>0.40814229200071822</c:v>
                      </c:pt>
                      <c:pt idx="521">
                        <c:v>0.40800671095234853</c:v>
                      </c:pt>
                      <c:pt idx="522">
                        <c:v>0.40712636277526365</c:v>
                      </c:pt>
                      <c:pt idx="523">
                        <c:v>0.40539631145257449</c:v>
                      </c:pt>
                      <c:pt idx="524">
                        <c:v>0.40492177778328087</c:v>
                      </c:pt>
                      <c:pt idx="525">
                        <c:v>0.40414327016535939</c:v>
                      </c:pt>
                      <c:pt idx="526">
                        <c:v>0.40262045973738142</c:v>
                      </c:pt>
                      <c:pt idx="527">
                        <c:v>0.40146306809387905</c:v>
                      </c:pt>
                      <c:pt idx="528">
                        <c:v>0.39954450339571718</c:v>
                      </c:pt>
                      <c:pt idx="529">
                        <c:v>0.39876723396088587</c:v>
                      </c:pt>
                      <c:pt idx="530">
                        <c:v>0.39747472558767272</c:v>
                      </c:pt>
                      <c:pt idx="531">
                        <c:v>0.39598441746581076</c:v>
                      </c:pt>
                      <c:pt idx="532">
                        <c:v>0.3942525088684864</c:v>
                      </c:pt>
                      <c:pt idx="533">
                        <c:v>0.39356794839252879</c:v>
                      </c:pt>
                      <c:pt idx="534">
                        <c:v>0.39235081441492758</c:v>
                      </c:pt>
                      <c:pt idx="535">
                        <c:v>0.39171253103196374</c:v>
                      </c:pt>
                      <c:pt idx="536">
                        <c:v>0.39068468429426662</c:v>
                      </c:pt>
                      <c:pt idx="537">
                        <c:v>0.38993186897546539</c:v>
                      </c:pt>
                      <c:pt idx="538">
                        <c:v>0.38881193237043971</c:v>
                      </c:pt>
                      <c:pt idx="539">
                        <c:v>0.38877865619989227</c:v>
                      </c:pt>
                      <c:pt idx="540">
                        <c:v>0.38818494740817333</c:v>
                      </c:pt>
                      <c:pt idx="541">
                        <c:v>0.38685049558278184</c:v>
                      </c:pt>
                      <c:pt idx="542">
                        <c:v>0.38609845412841204</c:v>
                      </c:pt>
                      <c:pt idx="543">
                        <c:v>0.38516888817349426</c:v>
                      </c:pt>
                      <c:pt idx="544">
                        <c:v>0.38369653370643914</c:v>
                      </c:pt>
                      <c:pt idx="545">
                        <c:v>0.38289713174887169</c:v>
                      </c:pt>
                      <c:pt idx="546">
                        <c:v>0.38144025457044334</c:v>
                      </c:pt>
                      <c:pt idx="547">
                        <c:v>0.38013288800014866</c:v>
                      </c:pt>
                      <c:pt idx="548">
                        <c:v>0.37906139530852428</c:v>
                      </c:pt>
                      <c:pt idx="549">
                        <c:v>0.37765481931813255</c:v>
                      </c:pt>
                      <c:pt idx="550">
                        <c:v>0.37642870851312787</c:v>
                      </c:pt>
                      <c:pt idx="551">
                        <c:v>0.37541076724015182</c:v>
                      </c:pt>
                      <c:pt idx="552">
                        <c:v>0.37326886526710706</c:v>
                      </c:pt>
                      <c:pt idx="553">
                        <c:v>0.37092096058244134</c:v>
                      </c:pt>
                      <c:pt idx="554">
                        <c:v>0.36849164535959938</c:v>
                      </c:pt>
                      <c:pt idx="555">
                        <c:v>0.36719542243711584</c:v>
                      </c:pt>
                      <c:pt idx="556">
                        <c:v>0.36579565645371981</c:v>
                      </c:pt>
                      <c:pt idx="557">
                        <c:v>0.36387306766051492</c:v>
                      </c:pt>
                      <c:pt idx="558">
                        <c:v>0.36269973440972719</c:v>
                      </c:pt>
                      <c:pt idx="559">
                        <c:v>0.36255842676456568</c:v>
                      </c:pt>
                      <c:pt idx="560">
                        <c:v>0.36198530276672009</c:v>
                      </c:pt>
                      <c:pt idx="561">
                        <c:v>0.36202353166962803</c:v>
                      </c:pt>
                      <c:pt idx="562">
                        <c:v>0.36181598122914432</c:v>
                      </c:pt>
                      <c:pt idx="563">
                        <c:v>0.36143152537965789</c:v>
                      </c:pt>
                      <c:pt idx="564">
                        <c:v>0.36103453292638393</c:v>
                      </c:pt>
                      <c:pt idx="565">
                        <c:v>0.36040151182155306</c:v>
                      </c:pt>
                      <c:pt idx="566">
                        <c:v>0.35924257244918811</c:v>
                      </c:pt>
                      <c:pt idx="567">
                        <c:v>0.35851684238548359</c:v>
                      </c:pt>
                      <c:pt idx="568">
                        <c:v>0.35753728478830166</c:v>
                      </c:pt>
                      <c:pt idx="569">
                        <c:v>0.35619865409498103</c:v>
                      </c:pt>
                      <c:pt idx="570">
                        <c:v>0.35413707924990867</c:v>
                      </c:pt>
                      <c:pt idx="571">
                        <c:v>0.3526229361035616</c:v>
                      </c:pt>
                      <c:pt idx="572">
                        <c:v>0.35189643217542582</c:v>
                      </c:pt>
                      <c:pt idx="573">
                        <c:v>0.35110523318083048</c:v>
                      </c:pt>
                      <c:pt idx="574">
                        <c:v>0.35015616584224307</c:v>
                      </c:pt>
                      <c:pt idx="575">
                        <c:v>0.34867638227664727</c:v>
                      </c:pt>
                      <c:pt idx="576">
                        <c:v>0.3467333634624552</c:v>
                      </c:pt>
                      <c:pt idx="577">
                        <c:v>0.3454927040061414</c:v>
                      </c:pt>
                      <c:pt idx="578">
                        <c:v>0.34430281005652313</c:v>
                      </c:pt>
                      <c:pt idx="579">
                        <c:v>0.34230546595925138</c:v>
                      </c:pt>
                      <c:pt idx="580">
                        <c:v>0.34078977508404174</c:v>
                      </c:pt>
                      <c:pt idx="581">
                        <c:v>0.33894132250335857</c:v>
                      </c:pt>
                      <c:pt idx="582">
                        <c:v>0.33872417614392641</c:v>
                      </c:pt>
                      <c:pt idx="583">
                        <c:v>0.33807149888253979</c:v>
                      </c:pt>
                      <c:pt idx="584">
                        <c:v>0.337716449881444</c:v>
                      </c:pt>
                      <c:pt idx="585">
                        <c:v>0.33775344060126172</c:v>
                      </c:pt>
                      <c:pt idx="586">
                        <c:v>0.33707507104075485</c:v>
                      </c:pt>
                      <c:pt idx="587">
                        <c:v>0.33599197038266049</c:v>
                      </c:pt>
                      <c:pt idx="588">
                        <c:v>0.33599243470131929</c:v>
                      </c:pt>
                      <c:pt idx="589">
                        <c:v>0.3348127557621946</c:v>
                      </c:pt>
                      <c:pt idx="590">
                        <c:v>0.33398967355302833</c:v>
                      </c:pt>
                      <c:pt idx="591">
                        <c:v>0.3333117683111802</c:v>
                      </c:pt>
                      <c:pt idx="592">
                        <c:v>0.33259764621394566</c:v>
                      </c:pt>
                      <c:pt idx="593">
                        <c:v>0.33182966315229034</c:v>
                      </c:pt>
                      <c:pt idx="594">
                        <c:v>0.33125561051712721</c:v>
                      </c:pt>
                      <c:pt idx="595">
                        <c:v>0.33078308889535502</c:v>
                      </c:pt>
                      <c:pt idx="596">
                        <c:v>0.3304162771549029</c:v>
                      </c:pt>
                      <c:pt idx="597">
                        <c:v>0.33073387111752223</c:v>
                      </c:pt>
                      <c:pt idx="598">
                        <c:v>0.33074006203297285</c:v>
                      </c:pt>
                      <c:pt idx="599">
                        <c:v>0.33032619933509577</c:v>
                      </c:pt>
                      <c:pt idx="600">
                        <c:v>0.33004606041095302</c:v>
                      </c:pt>
                      <c:pt idx="601">
                        <c:v>0.33027667201149036</c:v>
                      </c:pt>
                      <c:pt idx="602">
                        <c:v>0.33010425501618929</c:v>
                      </c:pt>
                      <c:pt idx="603">
                        <c:v>0.3294874850644165</c:v>
                      </c:pt>
                      <c:pt idx="604">
                        <c:v>0.32913413856506962</c:v>
                      </c:pt>
                      <c:pt idx="605">
                        <c:v>0.32918134429538104</c:v>
                      </c:pt>
                      <c:pt idx="606">
                        <c:v>0.32915302085719422</c:v>
                      </c:pt>
                      <c:pt idx="607">
                        <c:v>0.32903632210094913</c:v>
                      </c:pt>
                      <c:pt idx="608">
                        <c:v>0.32825177834046326</c:v>
                      </c:pt>
                      <c:pt idx="609">
                        <c:v>0.32857494412698812</c:v>
                      </c:pt>
                      <c:pt idx="610">
                        <c:v>0.32855946683836146</c:v>
                      </c:pt>
                      <c:pt idx="611">
                        <c:v>0.3287863638896284</c:v>
                      </c:pt>
                      <c:pt idx="612">
                        <c:v>0.32853207203749218</c:v>
                      </c:pt>
                      <c:pt idx="613">
                        <c:v>0.32795353098862734</c:v>
                      </c:pt>
                      <c:pt idx="614">
                        <c:v>0.32887535829923176</c:v>
                      </c:pt>
                      <c:pt idx="615">
                        <c:v>0.32992394460368857</c:v>
                      </c:pt>
                      <c:pt idx="616">
                        <c:v>0.32984795111653165</c:v>
                      </c:pt>
                      <c:pt idx="617">
                        <c:v>0.33054721501668455</c:v>
                      </c:pt>
                      <c:pt idx="618">
                        <c:v>0.33095271997870324</c:v>
                      </c:pt>
                      <c:pt idx="619">
                        <c:v>0.33178539810681806</c:v>
                      </c:pt>
                      <c:pt idx="620">
                        <c:v>0.33309431240597542</c:v>
                      </c:pt>
                      <c:pt idx="621">
                        <c:v>0.33376060968135363</c:v>
                      </c:pt>
                      <c:pt idx="622">
                        <c:v>0.33449051861298729</c:v>
                      </c:pt>
                      <c:pt idx="623">
                        <c:v>0.33509475196097249</c:v>
                      </c:pt>
                      <c:pt idx="624">
                        <c:v>0.33614983872665255</c:v>
                      </c:pt>
                      <c:pt idx="625">
                        <c:v>0.33724516644276187</c:v>
                      </c:pt>
                      <c:pt idx="626">
                        <c:v>0.33784026819045737</c:v>
                      </c:pt>
                      <c:pt idx="627">
                        <c:v>0.33859896487893665</c:v>
                      </c:pt>
                      <c:pt idx="628">
                        <c:v>0.33900091006457123</c:v>
                      </c:pt>
                      <c:pt idx="629">
                        <c:v>0.33945934735369321</c:v>
                      </c:pt>
                      <c:pt idx="630">
                        <c:v>0.34078915599249665</c:v>
                      </c:pt>
                      <c:pt idx="631">
                        <c:v>0.34139741343552477</c:v>
                      </c:pt>
                      <c:pt idx="632">
                        <c:v>0.34132761086381846</c:v>
                      </c:pt>
                      <c:pt idx="633">
                        <c:v>0.34251518322014279</c:v>
                      </c:pt>
                      <c:pt idx="634">
                        <c:v>0.34312173816142194</c:v>
                      </c:pt>
                      <c:pt idx="635">
                        <c:v>0.34453543370458195</c:v>
                      </c:pt>
                      <c:pt idx="636">
                        <c:v>0.34514075046277093</c:v>
                      </c:pt>
                      <c:pt idx="637">
                        <c:v>0.34583413299324578</c:v>
                      </c:pt>
                      <c:pt idx="638">
                        <c:v>0.34623870931794692</c:v>
                      </c:pt>
                      <c:pt idx="639">
                        <c:v>0.34698486940263862</c:v>
                      </c:pt>
                      <c:pt idx="640">
                        <c:v>0.34687823088400083</c:v>
                      </c:pt>
                      <c:pt idx="641">
                        <c:v>0.34753152723693259</c:v>
                      </c:pt>
                      <c:pt idx="642">
                        <c:v>0.34819209791551875</c:v>
                      </c:pt>
                      <c:pt idx="643">
                        <c:v>0.34934964433190741</c:v>
                      </c:pt>
                      <c:pt idx="644">
                        <c:v>0.34983176187262821</c:v>
                      </c:pt>
                      <c:pt idx="645">
                        <c:v>0.35107892179016514</c:v>
                      </c:pt>
                      <c:pt idx="646">
                        <c:v>0.35224095662025545</c:v>
                      </c:pt>
                      <c:pt idx="647">
                        <c:v>0.35349121199551781</c:v>
                      </c:pt>
                      <c:pt idx="648">
                        <c:v>0.35479734038272237</c:v>
                      </c:pt>
                      <c:pt idx="649">
                        <c:v>0.35598150773554887</c:v>
                      </c:pt>
                      <c:pt idx="650">
                        <c:v>0.35748187609501825</c:v>
                      </c:pt>
                      <c:pt idx="651">
                        <c:v>0.35793907520104995</c:v>
                      </c:pt>
                      <c:pt idx="652">
                        <c:v>0.35894231304983065</c:v>
                      </c:pt>
                      <c:pt idx="653">
                        <c:v>0.35942087081416735</c:v>
                      </c:pt>
                      <c:pt idx="654">
                        <c:v>0.35973304772576725</c:v>
                      </c:pt>
                      <c:pt idx="655">
                        <c:v>0.35965039900450085</c:v>
                      </c:pt>
                      <c:pt idx="656">
                        <c:v>0.35971153429457614</c:v>
                      </c:pt>
                      <c:pt idx="657">
                        <c:v>0.36007076216360118</c:v>
                      </c:pt>
                      <c:pt idx="658">
                        <c:v>0.36115262463860531</c:v>
                      </c:pt>
                      <c:pt idx="659">
                        <c:v>0.36165687470206226</c:v>
                      </c:pt>
                      <c:pt idx="660">
                        <c:v>0.36246122939199021</c:v>
                      </c:pt>
                      <c:pt idx="661">
                        <c:v>0.36309425049682093</c:v>
                      </c:pt>
                      <c:pt idx="662">
                        <c:v>0.364216663468027</c:v>
                      </c:pt>
                      <c:pt idx="663">
                        <c:v>0.36515242033839551</c:v>
                      </c:pt>
                      <c:pt idx="664">
                        <c:v>0.36525085589406109</c:v>
                      </c:pt>
                      <c:pt idx="665">
                        <c:v>0.36590430701987908</c:v>
                      </c:pt>
                      <c:pt idx="666">
                        <c:v>0.3668224197812131</c:v>
                      </c:pt>
                      <c:pt idx="667">
                        <c:v>0.36795071412209723</c:v>
                      </c:pt>
                      <c:pt idx="668">
                        <c:v>0.36874980653389222</c:v>
                      </c:pt>
                      <c:pt idx="669">
                        <c:v>0.36947414364162035</c:v>
                      </c:pt>
                      <c:pt idx="670">
                        <c:v>0.36988692292929359</c:v>
                      </c:pt>
                      <c:pt idx="671">
                        <c:v>0.3704190321122785</c:v>
                      </c:pt>
                      <c:pt idx="672">
                        <c:v>0.37110189008648714</c:v>
                      </c:pt>
                      <c:pt idx="673">
                        <c:v>0.37122710135147685</c:v>
                      </c:pt>
                      <c:pt idx="674">
                        <c:v>0.37147288069486839</c:v>
                      </c:pt>
                      <c:pt idx="675">
                        <c:v>0.37318141858636644</c:v>
                      </c:pt>
                      <c:pt idx="676">
                        <c:v>0.37407383904858021</c:v>
                      </c:pt>
                      <c:pt idx="677">
                        <c:v>0.37449497607211185</c:v>
                      </c:pt>
                      <c:pt idx="678">
                        <c:v>0.37475514929392617</c:v>
                      </c:pt>
                      <c:pt idx="679">
                        <c:v>0.37509998328452832</c:v>
                      </c:pt>
                      <c:pt idx="680">
                        <c:v>0.37568363183863995</c:v>
                      </c:pt>
                      <c:pt idx="681">
                        <c:v>0.37586657339020724</c:v>
                      </c:pt>
                      <c:pt idx="682">
                        <c:v>0.37556584967219103</c:v>
                      </c:pt>
                      <c:pt idx="683">
                        <c:v>0.3751818581413634</c:v>
                      </c:pt>
                      <c:pt idx="684">
                        <c:v>0.37542531589146089</c:v>
                      </c:pt>
                      <c:pt idx="685">
                        <c:v>0.3763692757248015</c:v>
                      </c:pt>
                      <c:pt idx="686">
                        <c:v>0.37677013750023214</c:v>
                      </c:pt>
                      <c:pt idx="687">
                        <c:v>0.37697985476112356</c:v>
                      </c:pt>
                      <c:pt idx="688">
                        <c:v>0.3776695227423279</c:v>
                      </c:pt>
                      <c:pt idx="689">
                        <c:v>0.37752248850037462</c:v>
                      </c:pt>
                      <c:pt idx="690">
                        <c:v>0.37822608604134295</c:v>
                      </c:pt>
                      <c:pt idx="691">
                        <c:v>0.3786274121354325</c:v>
                      </c:pt>
                      <c:pt idx="692">
                        <c:v>0.37853331022058234</c:v>
                      </c:pt>
                      <c:pt idx="693">
                        <c:v>0.37869938152754651</c:v>
                      </c:pt>
                      <c:pt idx="694">
                        <c:v>0.37868374946603356</c:v>
                      </c:pt>
                      <c:pt idx="695">
                        <c:v>0.37839896735530282</c:v>
                      </c:pt>
                      <c:pt idx="696">
                        <c:v>0.37819606010140722</c:v>
                      </c:pt>
                      <c:pt idx="697">
                        <c:v>0.37785029747348742</c:v>
                      </c:pt>
                      <c:pt idx="698">
                        <c:v>0.37825409993375719</c:v>
                      </c:pt>
                      <c:pt idx="699">
                        <c:v>0.37828830474162217</c:v>
                      </c:pt>
                      <c:pt idx="700">
                        <c:v>0.37887040556687118</c:v>
                      </c:pt>
                      <c:pt idx="701">
                        <c:v>0.37988958502293735</c:v>
                      </c:pt>
                      <c:pt idx="702">
                        <c:v>0.38114572176787787</c:v>
                      </c:pt>
                      <c:pt idx="703">
                        <c:v>0.38228500498368695</c:v>
                      </c:pt>
                      <c:pt idx="704">
                        <c:v>0.3841198375503786</c:v>
                      </c:pt>
                      <c:pt idx="705">
                        <c:v>0.38464560104502654</c:v>
                      </c:pt>
                      <c:pt idx="706">
                        <c:v>0.38539996409269039</c:v>
                      </c:pt>
                      <c:pt idx="707">
                        <c:v>0.38519829502188496</c:v>
                      </c:pt>
                      <c:pt idx="708">
                        <c:v>0.3854641948404911</c:v>
                      </c:pt>
                      <c:pt idx="709">
                        <c:v>0.38511796789391251</c:v>
                      </c:pt>
                      <c:pt idx="710">
                        <c:v>0.38539919022825903</c:v>
                      </c:pt>
                      <c:pt idx="711">
                        <c:v>0.3846734601645545</c:v>
                      </c:pt>
                      <c:pt idx="712">
                        <c:v>0.38469358063976922</c:v>
                      </c:pt>
                      <c:pt idx="713">
                        <c:v>0.38594445510657666</c:v>
                      </c:pt>
                      <c:pt idx="714">
                        <c:v>0.38622830857998974</c:v>
                      </c:pt>
                      <c:pt idx="715">
                        <c:v>0.38646402768577393</c:v>
                      </c:pt>
                      <c:pt idx="716">
                        <c:v>0.38737966408092767</c:v>
                      </c:pt>
                      <c:pt idx="717">
                        <c:v>0.38833198165012661</c:v>
                      </c:pt>
                      <c:pt idx="718">
                        <c:v>0.38916357636803756</c:v>
                      </c:pt>
                      <c:pt idx="719">
                        <c:v>0.39056241371411593</c:v>
                      </c:pt>
                      <c:pt idx="720">
                        <c:v>0.39159366545531088</c:v>
                      </c:pt>
                      <c:pt idx="721">
                        <c:v>0.39385768323562004</c:v>
                      </c:pt>
                      <c:pt idx="722">
                        <c:v>0.3954595826084803</c:v>
                      </c:pt>
                      <c:pt idx="723">
                        <c:v>0.39685625313415102</c:v>
                      </c:pt>
                      <c:pt idx="724">
                        <c:v>0.39863443882446903</c:v>
                      </c:pt>
                      <c:pt idx="725">
                        <c:v>0.40103357333448897</c:v>
                      </c:pt>
                      <c:pt idx="726">
                        <c:v>0.40270217982133022</c:v>
                      </c:pt>
                      <c:pt idx="727">
                        <c:v>0.40381886619574436</c:v>
                      </c:pt>
                      <c:pt idx="728">
                        <c:v>0.40523937174590008</c:v>
                      </c:pt>
                      <c:pt idx="729">
                        <c:v>0.40723640629739921</c:v>
                      </c:pt>
                      <c:pt idx="730">
                        <c:v>0.4091356243847778</c:v>
                      </c:pt>
                      <c:pt idx="731">
                        <c:v>0.41129795637880978</c:v>
                      </c:pt>
                      <c:pt idx="732">
                        <c:v>0.41251106626136813</c:v>
                      </c:pt>
                      <c:pt idx="733">
                        <c:v>0.41405012784240414</c:v>
                      </c:pt>
                      <c:pt idx="734">
                        <c:v>0.41622917530815279</c:v>
                      </c:pt>
                      <c:pt idx="735">
                        <c:v>0.4182563905724741</c:v>
                      </c:pt>
                      <c:pt idx="736">
                        <c:v>0.42011381998056052</c:v>
                      </c:pt>
                      <c:pt idx="737">
                        <c:v>0.42160644969571653</c:v>
                      </c:pt>
                      <c:pt idx="738">
                        <c:v>0.42321701635020775</c:v>
                      </c:pt>
                      <c:pt idx="739">
                        <c:v>0.42526713800169641</c:v>
                      </c:pt>
                      <c:pt idx="740">
                        <c:v>0.42748425959746672</c:v>
                      </c:pt>
                      <c:pt idx="741">
                        <c:v>0.42893231472137777</c:v>
                      </c:pt>
                      <c:pt idx="742">
                        <c:v>0.43052678499569741</c:v>
                      </c:pt>
                      <c:pt idx="743">
                        <c:v>0.4324657797148464</c:v>
                      </c:pt>
                      <c:pt idx="744">
                        <c:v>0.43469110427358904</c:v>
                      </c:pt>
                      <c:pt idx="745">
                        <c:v>0.43591148848180178</c:v>
                      </c:pt>
                      <c:pt idx="746">
                        <c:v>0.43786379366917</c:v>
                      </c:pt>
                      <c:pt idx="747">
                        <c:v>0.4395037671720517</c:v>
                      </c:pt>
                      <c:pt idx="748">
                        <c:v>0.44130764516149007</c:v>
                      </c:pt>
                      <c:pt idx="749">
                        <c:v>0.4432684628576028</c:v>
                      </c:pt>
                      <c:pt idx="750">
                        <c:v>0.44498458462052776</c:v>
                      </c:pt>
                      <c:pt idx="751">
                        <c:v>0.447166727544002</c:v>
                      </c:pt>
                      <c:pt idx="752">
                        <c:v>0.44943941260594206</c:v>
                      </c:pt>
                      <c:pt idx="753">
                        <c:v>0.45185541736056517</c:v>
                      </c:pt>
                      <c:pt idx="754">
                        <c:v>0.45371284676865159</c:v>
                      </c:pt>
                      <c:pt idx="755">
                        <c:v>0.45609031307459447</c:v>
                      </c:pt>
                      <c:pt idx="756">
                        <c:v>0.4579050251660714</c:v>
                      </c:pt>
                      <c:pt idx="757">
                        <c:v>0.45920681991246054</c:v>
                      </c:pt>
                      <c:pt idx="758">
                        <c:v>0.46090251165439833</c:v>
                      </c:pt>
                      <c:pt idx="759">
                        <c:v>0.46289072415138022</c:v>
                      </c:pt>
                      <c:pt idx="760">
                        <c:v>0.46395339478848752</c:v>
                      </c:pt>
                      <c:pt idx="761">
                        <c:v>0.46618924390349614</c:v>
                      </c:pt>
                      <c:pt idx="762">
                        <c:v>0.46828270196313937</c:v>
                      </c:pt>
                      <c:pt idx="763">
                        <c:v>0.46986835018294149</c:v>
                      </c:pt>
                      <c:pt idx="764">
                        <c:v>0.47218266915128748</c:v>
                      </c:pt>
                      <c:pt idx="765">
                        <c:v>0.47361989017315997</c:v>
                      </c:pt>
                      <c:pt idx="766">
                        <c:v>0.47481102230586847</c:v>
                      </c:pt>
                      <c:pt idx="767">
                        <c:v>0.47641292167872862</c:v>
                      </c:pt>
                      <c:pt idx="768">
                        <c:v>0.47736013174268072</c:v>
                      </c:pt>
                      <c:pt idx="769">
                        <c:v>0.47806202678190018</c:v>
                      </c:pt>
                      <c:pt idx="770">
                        <c:v>0.47931940170993093</c:v>
                      </c:pt>
                      <c:pt idx="771">
                        <c:v>0.48012793526778808</c:v>
                      </c:pt>
                      <c:pt idx="772">
                        <c:v>0.48047075721086874</c:v>
                      </c:pt>
                      <c:pt idx="773">
                        <c:v>0.4811469599509679</c:v>
                      </c:pt>
                      <c:pt idx="774">
                        <c:v>0.48146625641533625</c:v>
                      </c:pt>
                      <c:pt idx="775">
                        <c:v>0.48193986144731216</c:v>
                      </c:pt>
                      <c:pt idx="776">
                        <c:v>0.48202978449423328</c:v>
                      </c:pt>
                      <c:pt idx="777">
                        <c:v>0.4823063636419917</c:v>
                      </c:pt>
                      <c:pt idx="778">
                        <c:v>0.48197097079745194</c:v>
                      </c:pt>
                      <c:pt idx="779">
                        <c:v>0.48222247673763524</c:v>
                      </c:pt>
                      <c:pt idx="780">
                        <c:v>0.48204417837265601</c:v>
                      </c:pt>
                      <c:pt idx="781">
                        <c:v>0.48218641465513518</c:v>
                      </c:pt>
                      <c:pt idx="782">
                        <c:v>0.48219492716387968</c:v>
                      </c:pt>
                      <c:pt idx="783">
                        <c:v>0.48169918960916763</c:v>
                      </c:pt>
                      <c:pt idx="784">
                        <c:v>0.48160245655525075</c:v>
                      </c:pt>
                      <c:pt idx="785">
                        <c:v>0.48166885412345922</c:v>
                      </c:pt>
                      <c:pt idx="786">
                        <c:v>0.48192469370445806</c:v>
                      </c:pt>
                      <c:pt idx="787">
                        <c:v>0.48166761594036911</c:v>
                      </c:pt>
                      <c:pt idx="788">
                        <c:v>0.48079175617698594</c:v>
                      </c:pt>
                      <c:pt idx="789">
                        <c:v>0.48048561540795048</c:v>
                      </c:pt>
                      <c:pt idx="790">
                        <c:v>0.48076436137611678</c:v>
                      </c:pt>
                      <c:pt idx="791">
                        <c:v>0.48025159880391516</c:v>
                      </c:pt>
                      <c:pt idx="792">
                        <c:v>0.48006091860803463</c:v>
                      </c:pt>
                      <c:pt idx="793">
                        <c:v>0.47977892240925674</c:v>
                      </c:pt>
                      <c:pt idx="794">
                        <c:v>0.48009620682610332</c:v>
                      </c:pt>
                      <c:pt idx="795">
                        <c:v>0.48060200461842301</c:v>
                      </c:pt>
                      <c:pt idx="796">
                        <c:v>0.4800463699567255</c:v>
                      </c:pt>
                      <c:pt idx="797">
                        <c:v>0.47957787242999622</c:v>
                      </c:pt>
                      <c:pt idx="798">
                        <c:v>0.47929417372946942</c:v>
                      </c:pt>
                      <c:pt idx="799">
                        <c:v>0.47874952794269687</c:v>
                      </c:pt>
                      <c:pt idx="800">
                        <c:v>0.47868065400830817</c:v>
                      </c:pt>
                      <c:pt idx="801">
                        <c:v>0.47833256978709437</c:v>
                      </c:pt>
                      <c:pt idx="802">
                        <c:v>0.4782864474669869</c:v>
                      </c:pt>
                      <c:pt idx="803">
                        <c:v>0.47879735276455326</c:v>
                      </c:pt>
                      <c:pt idx="804">
                        <c:v>0.47938301336618655</c:v>
                      </c:pt>
                      <c:pt idx="805">
                        <c:v>0.47991342004742238</c:v>
                      </c:pt>
                      <c:pt idx="806">
                        <c:v>0.48069424925863796</c:v>
                      </c:pt>
                      <c:pt idx="807">
                        <c:v>0.48089529923789842</c:v>
                      </c:pt>
                      <c:pt idx="808">
                        <c:v>0.48036102323450564</c:v>
                      </c:pt>
                      <c:pt idx="809">
                        <c:v>0.47992967120048041</c:v>
                      </c:pt>
                      <c:pt idx="810">
                        <c:v>0.47925919505717307</c:v>
                      </c:pt>
                      <c:pt idx="811">
                        <c:v>0.47865171147857649</c:v>
                      </c:pt>
                      <c:pt idx="812">
                        <c:v>0.47744014932488082</c:v>
                      </c:pt>
                      <c:pt idx="813">
                        <c:v>0.47659880391513504</c:v>
                      </c:pt>
                      <c:pt idx="814">
                        <c:v>0.47531682009818793</c:v>
                      </c:pt>
                      <c:pt idx="815">
                        <c:v>0.47503389526209244</c:v>
                      </c:pt>
                      <c:pt idx="816">
                        <c:v>0.47503405003497867</c:v>
                      </c:pt>
                      <c:pt idx="817">
                        <c:v>0.47579305626923052</c:v>
                      </c:pt>
                      <c:pt idx="818">
                        <c:v>0.47629637769536992</c:v>
                      </c:pt>
                      <c:pt idx="819">
                        <c:v>0.47709732738179988</c:v>
                      </c:pt>
                      <c:pt idx="820">
                        <c:v>0.47747497322429072</c:v>
                      </c:pt>
                      <c:pt idx="821">
                        <c:v>0.47808013520959353</c:v>
                      </c:pt>
                      <c:pt idx="822">
                        <c:v>0.47859908869724577</c:v>
                      </c:pt>
                      <c:pt idx="823">
                        <c:v>0.47862911463718139</c:v>
                      </c:pt>
                      <c:pt idx="824">
                        <c:v>0.4783811684733823</c:v>
                      </c:pt>
                      <c:pt idx="825">
                        <c:v>0.47838968098212675</c:v>
                      </c:pt>
                      <c:pt idx="826">
                        <c:v>0.47882319983655991</c:v>
                      </c:pt>
                      <c:pt idx="827">
                        <c:v>0.48024757470887219</c:v>
                      </c:pt>
                      <c:pt idx="828">
                        <c:v>0.48171575030799807</c:v>
                      </c:pt>
                      <c:pt idx="829">
                        <c:v>0.48283537736725135</c:v>
                      </c:pt>
                      <c:pt idx="830">
                        <c:v>0.4848079578027204</c:v>
                      </c:pt>
                      <c:pt idx="831">
                        <c:v>0.48662715830789904</c:v>
                      </c:pt>
                      <c:pt idx="832">
                        <c:v>0.48874522525645864</c:v>
                      </c:pt>
                      <c:pt idx="833">
                        <c:v>0.49032359915060642</c:v>
                      </c:pt>
                      <c:pt idx="834">
                        <c:v>0.49152757743287512</c:v>
                      </c:pt>
                      <c:pt idx="835">
                        <c:v>0.49348793081032888</c:v>
                      </c:pt>
                      <c:pt idx="836">
                        <c:v>0.49584233595621785</c:v>
                      </c:pt>
                      <c:pt idx="837">
                        <c:v>0.49735694342122377</c:v>
                      </c:pt>
                      <c:pt idx="838">
                        <c:v>0.49915617822407404</c:v>
                      </c:pt>
                      <c:pt idx="839">
                        <c:v>0.50211822172144593</c:v>
                      </c:pt>
                      <c:pt idx="840">
                        <c:v>0.50536829756016022</c:v>
                      </c:pt>
                      <c:pt idx="841">
                        <c:v>0.50865056615921789</c:v>
                      </c:pt>
                      <c:pt idx="842">
                        <c:v>0.51187649742767471</c:v>
                      </c:pt>
                      <c:pt idx="843">
                        <c:v>0.51545159632754911</c:v>
                      </c:pt>
                      <c:pt idx="844">
                        <c:v>0.51983321673775906</c:v>
                      </c:pt>
                      <c:pt idx="845">
                        <c:v>0.52369959820958734</c:v>
                      </c:pt>
                      <c:pt idx="846">
                        <c:v>0.52751134485256346</c:v>
                      </c:pt>
                      <c:pt idx="847">
                        <c:v>0.5317296798677621</c:v>
                      </c:pt>
                      <c:pt idx="848">
                        <c:v>0.53527537191924579</c:v>
                      </c:pt>
                      <c:pt idx="849">
                        <c:v>0.53955669949915508</c:v>
                      </c:pt>
                      <c:pt idx="850">
                        <c:v>0.54373448401815172</c:v>
                      </c:pt>
                      <c:pt idx="851">
                        <c:v>0.54839748153559464</c:v>
                      </c:pt>
                      <c:pt idx="852">
                        <c:v>0.55276873216242484</c:v>
                      </c:pt>
                      <c:pt idx="853">
                        <c:v>0.55655556037071208</c:v>
                      </c:pt>
                      <c:pt idx="854">
                        <c:v>0.56139670148024801</c:v>
                      </c:pt>
                      <c:pt idx="855">
                        <c:v>0.56593170182074826</c:v>
                      </c:pt>
                      <c:pt idx="856">
                        <c:v>0.57036532592074396</c:v>
                      </c:pt>
                      <c:pt idx="857">
                        <c:v>0.57484987030032131</c:v>
                      </c:pt>
                      <c:pt idx="858">
                        <c:v>0.57771301392336893</c:v>
                      </c:pt>
                      <c:pt idx="859">
                        <c:v>0.58249998452271134</c:v>
                      </c:pt>
                      <c:pt idx="860">
                        <c:v>0.58656757074668631</c:v>
                      </c:pt>
                      <c:pt idx="861">
                        <c:v>0.58982306363642001</c:v>
                      </c:pt>
                      <c:pt idx="862">
                        <c:v>0.59467240770892804</c:v>
                      </c:pt>
                      <c:pt idx="863">
                        <c:v>0.59878812830053174</c:v>
                      </c:pt>
                      <c:pt idx="864">
                        <c:v>0.60345870968940185</c:v>
                      </c:pt>
                      <c:pt idx="865">
                        <c:v>0.60948742315526216</c:v>
                      </c:pt>
                      <c:pt idx="866">
                        <c:v>0.61433893404817763</c:v>
                      </c:pt>
                      <c:pt idx="867">
                        <c:v>0.61947259591275772</c:v>
                      </c:pt>
                      <c:pt idx="868">
                        <c:v>0.62515322515740401</c:v>
                      </c:pt>
                      <c:pt idx="869">
                        <c:v>0.6301839630526167</c:v>
                      </c:pt>
                      <c:pt idx="870">
                        <c:v>0.63570935509233761</c:v>
                      </c:pt>
                      <c:pt idx="871">
                        <c:v>0.64152912516173766</c:v>
                      </c:pt>
                      <c:pt idx="872">
                        <c:v>0.64685811040878605</c:v>
                      </c:pt>
                      <c:pt idx="873">
                        <c:v>0.65336785800516328</c:v>
                      </c:pt>
                      <c:pt idx="874">
                        <c:v>0.66034935335888112</c:v>
                      </c:pt>
                      <c:pt idx="875">
                        <c:v>0.66722343632953018</c:v>
                      </c:pt>
                      <c:pt idx="876">
                        <c:v>0.67479415206126525</c:v>
                      </c:pt>
                      <c:pt idx="877">
                        <c:v>0.6824349799104793</c:v>
                      </c:pt>
                      <c:pt idx="878">
                        <c:v>0.68988141301454242</c:v>
                      </c:pt>
                      <c:pt idx="879">
                        <c:v>0.69841419700731144</c:v>
                      </c:pt>
                      <c:pt idx="880">
                        <c:v>0.70630142329146228</c:v>
                      </c:pt>
                      <c:pt idx="881">
                        <c:v>0.71322193812799117</c:v>
                      </c:pt>
                      <c:pt idx="882">
                        <c:v>0.72116534696985646</c:v>
                      </c:pt>
                      <c:pt idx="883">
                        <c:v>0.72900799866276222</c:v>
                      </c:pt>
                      <c:pt idx="884">
                        <c:v>0.73657763098429374</c:v>
                      </c:pt>
                      <c:pt idx="885">
                        <c:v>0.74435868306846542</c:v>
                      </c:pt>
                      <c:pt idx="886">
                        <c:v>0.75170033492852595</c:v>
                      </c:pt>
                      <c:pt idx="887">
                        <c:v>0.75929442136608749</c:v>
                      </c:pt>
                      <c:pt idx="888">
                        <c:v>0.76848824035610153</c:v>
                      </c:pt>
                      <c:pt idx="889">
                        <c:v>0.77613108025283706</c:v>
                      </c:pt>
                      <c:pt idx="890">
                        <c:v>0.78433868641155968</c:v>
                      </c:pt>
                      <c:pt idx="891">
                        <c:v>0.79367876577909569</c:v>
                      </c:pt>
                      <c:pt idx="892">
                        <c:v>0.80244494728435489</c:v>
                      </c:pt>
                      <c:pt idx="893">
                        <c:v>0.81124099995666377</c:v>
                      </c:pt>
                      <c:pt idx="894">
                        <c:v>0.82044503395717139</c:v>
                      </c:pt>
                      <c:pt idx="895">
                        <c:v>0.82800367740377767</c:v>
                      </c:pt>
                      <c:pt idx="896">
                        <c:v>0.83768936462634735</c:v>
                      </c:pt>
                      <c:pt idx="897">
                        <c:v>0.84668832455255161</c:v>
                      </c:pt>
                      <c:pt idx="898">
                        <c:v>0.85497347192729389</c:v>
                      </c:pt>
                      <c:pt idx="899">
                        <c:v>0.86319315037114541</c:v>
                      </c:pt>
                      <c:pt idx="900">
                        <c:v>0.87192729388894752</c:v>
                      </c:pt>
                      <c:pt idx="901">
                        <c:v>0.87995195849610297</c:v>
                      </c:pt>
                      <c:pt idx="902">
                        <c:v>0.88817364898747575</c:v>
                      </c:pt>
                      <c:pt idx="903">
                        <c:v>0.89569220625653923</c:v>
                      </c:pt>
                      <c:pt idx="904">
                        <c:v>0.90186702532703522</c:v>
                      </c:pt>
                      <c:pt idx="905">
                        <c:v>0.90817974703919468</c:v>
                      </c:pt>
                      <c:pt idx="906">
                        <c:v>0.91480882453088341</c:v>
                      </c:pt>
                      <c:pt idx="907">
                        <c:v>0.92017247890445564</c:v>
                      </c:pt>
                      <c:pt idx="908">
                        <c:v>0.92593622118902741</c:v>
                      </c:pt>
                      <c:pt idx="909">
                        <c:v>0.93244720696849448</c:v>
                      </c:pt>
                      <c:pt idx="910">
                        <c:v>0.93739854637305231</c:v>
                      </c:pt>
                      <c:pt idx="911">
                        <c:v>0.94376481950386004</c:v>
                      </c:pt>
                      <c:pt idx="912">
                        <c:v>0.94833510806242927</c:v>
                      </c:pt>
                      <c:pt idx="913">
                        <c:v>0.95345220922817864</c:v>
                      </c:pt>
                      <c:pt idx="914">
                        <c:v>0.95889588118395075</c:v>
                      </c:pt>
                      <c:pt idx="915">
                        <c:v>0.96399750506107351</c:v>
                      </c:pt>
                      <c:pt idx="916">
                        <c:v>0.9684750846607687</c:v>
                      </c:pt>
                      <c:pt idx="917">
                        <c:v>0.9725468497526728</c:v>
                      </c:pt>
                      <c:pt idx="918">
                        <c:v>0.97674568338420198</c:v>
                      </c:pt>
                      <c:pt idx="919">
                        <c:v>0.98148823416518605</c:v>
                      </c:pt>
                      <c:pt idx="920">
                        <c:v>0.98474542955666855</c:v>
                      </c:pt>
                      <c:pt idx="921">
                        <c:v>0.98755053334736609</c:v>
                      </c:pt>
                      <c:pt idx="922">
                        <c:v>0.98830149139153201</c:v>
                      </c:pt>
                      <c:pt idx="923">
                        <c:v>0.98994935831161346</c:v>
                      </c:pt>
                      <c:pt idx="924">
                        <c:v>0.99173884242262911</c:v>
                      </c:pt>
                      <c:pt idx="925">
                        <c:v>0.99223597293331767</c:v>
                      </c:pt>
                      <c:pt idx="926">
                        <c:v>0.99431875166380856</c:v>
                      </c:pt>
                      <c:pt idx="927">
                        <c:v>0.99581354819937251</c:v>
                      </c:pt>
                      <c:pt idx="928">
                        <c:v>0.99597172608913664</c:v>
                      </c:pt>
                      <c:pt idx="929">
                        <c:v>0.99926637651909578</c:v>
                      </c:pt>
                      <c:pt idx="930">
                        <c:v>1</c:v>
                      </c:pt>
                      <c:pt idx="931">
                        <c:v>0.99975545883969885</c:v>
                      </c:pt>
                      <c:pt idx="932">
                        <c:v>1.0006639756820843</c:v>
                      </c:pt>
                      <c:pt idx="933">
                        <c:v>0.99996749769388393</c:v>
                      </c:pt>
                      <c:pt idx="934">
                        <c:v>0.99937936072607081</c:v>
                      </c:pt>
                      <c:pt idx="935">
                        <c:v>0.99926947197682126</c:v>
                      </c:pt>
                      <c:pt idx="936">
                        <c:v>0.99748138082178217</c:v>
                      </c:pt>
                      <c:pt idx="937">
                        <c:v>0.99654995759222931</c:v>
                      </c:pt>
                      <c:pt idx="938">
                        <c:v>0.9963416332873144</c:v>
                      </c:pt>
                      <c:pt idx="939">
                        <c:v>0.99511026020417648</c:v>
                      </c:pt>
                      <c:pt idx="940">
                        <c:v>0.99480659580132125</c:v>
                      </c:pt>
                      <c:pt idx="941">
                        <c:v>0.99424151999356136</c:v>
                      </c:pt>
                      <c:pt idx="942">
                        <c:v>0.99351253969924525</c:v>
                      </c:pt>
                      <c:pt idx="943">
                        <c:v>0.9910895701647402</c:v>
                      </c:pt>
                      <c:pt idx="944">
                        <c:v>0.98945176348226638</c:v>
                      </c:pt>
                      <c:pt idx="945">
                        <c:v>0.98694939545710647</c:v>
                      </c:pt>
                      <c:pt idx="946">
                        <c:v>0.98500746005311801</c:v>
                      </c:pt>
                      <c:pt idx="947">
                        <c:v>0.98140558544391976</c:v>
                      </c:pt>
                      <c:pt idx="948">
                        <c:v>0.97758192128870114</c:v>
                      </c:pt>
                      <c:pt idx="949">
                        <c:v>0.9738885759037188</c:v>
                      </c:pt>
                      <c:pt idx="950">
                        <c:v>0.97082716821336368</c:v>
                      </c:pt>
                      <c:pt idx="951">
                        <c:v>0.96812638134800999</c:v>
                      </c:pt>
                      <c:pt idx="952">
                        <c:v>0.96467494598426284</c:v>
                      </c:pt>
                      <c:pt idx="953">
                        <c:v>0.96075965628037419</c:v>
                      </c:pt>
                      <c:pt idx="954">
                        <c:v>0.95599977093612842</c:v>
                      </c:pt>
                      <c:pt idx="955">
                        <c:v>0.95184675007893427</c:v>
                      </c:pt>
                      <c:pt idx="956">
                        <c:v>0.94823512477790095</c:v>
                      </c:pt>
                      <c:pt idx="957">
                        <c:v>0.94292455750431814</c:v>
                      </c:pt>
                      <c:pt idx="958">
                        <c:v>0.93851863775096422</c:v>
                      </c:pt>
                      <c:pt idx="959">
                        <c:v>0.93401227039442325</c:v>
                      </c:pt>
                      <c:pt idx="960">
                        <c:v>0.92643443510991963</c:v>
                      </c:pt>
                      <c:pt idx="961">
                        <c:v>0.91999294235638629</c:v>
                      </c:pt>
                      <c:pt idx="962">
                        <c:v>0.91243182254359956</c:v>
                      </c:pt>
                      <c:pt idx="963">
                        <c:v>0.90307286088393901</c:v>
                      </c:pt>
                      <c:pt idx="964">
                        <c:v>0.89497761984064594</c:v>
                      </c:pt>
                      <c:pt idx="965">
                        <c:v>0.88377747992595668</c:v>
                      </c:pt>
                      <c:pt idx="966">
                        <c:v>0.87388176589672317</c:v>
                      </c:pt>
                      <c:pt idx="967">
                        <c:v>0.86519126833284854</c:v>
                      </c:pt>
                      <c:pt idx="968">
                        <c:v>0.85474734874045821</c:v>
                      </c:pt>
                      <c:pt idx="969">
                        <c:v>0.8461272728398348</c:v>
                      </c:pt>
                      <c:pt idx="970">
                        <c:v>0.83794520420734631</c:v>
                      </c:pt>
                      <c:pt idx="971">
                        <c:v>0.8288666910176008</c:v>
                      </c:pt>
                      <c:pt idx="972">
                        <c:v>0.8197001120555697</c:v>
                      </c:pt>
                      <c:pt idx="973">
                        <c:v>0.81069991394627539</c:v>
                      </c:pt>
                      <c:pt idx="974">
                        <c:v>0.80144263807289184</c:v>
                      </c:pt>
                      <c:pt idx="975">
                        <c:v>0.79142449869062137</c:v>
                      </c:pt>
                      <c:pt idx="976">
                        <c:v>0.78198907922514505</c:v>
                      </c:pt>
                      <c:pt idx="977">
                        <c:v>0.77301085886570065</c:v>
                      </c:pt>
                      <c:pt idx="978">
                        <c:v>0.76253567515028464</c:v>
                      </c:pt>
                      <c:pt idx="979">
                        <c:v>0.75253765624322877</c:v>
                      </c:pt>
                      <c:pt idx="980">
                        <c:v>0.74140793799179094</c:v>
                      </c:pt>
                      <c:pt idx="981">
                        <c:v>0.73224460926037149</c:v>
                      </c:pt>
                      <c:pt idx="982">
                        <c:v>0.72386272883171232</c:v>
                      </c:pt>
                      <c:pt idx="983">
                        <c:v>0.71363781287338968</c:v>
                      </c:pt>
                      <c:pt idx="984">
                        <c:v>0.70317779690082782</c:v>
                      </c:pt>
                      <c:pt idx="985">
                        <c:v>0.69509292564091452</c:v>
                      </c:pt>
                      <c:pt idx="986">
                        <c:v>0.68726946578590586</c:v>
                      </c:pt>
                      <c:pt idx="987">
                        <c:v>0.67802132151281225</c:v>
                      </c:pt>
                      <c:pt idx="988">
                        <c:v>0.66780027487664595</c:v>
                      </c:pt>
                      <c:pt idx="989">
                        <c:v>0.65929906455267551</c:v>
                      </c:pt>
                      <c:pt idx="990">
                        <c:v>0.64921359896487907</c:v>
                      </c:pt>
                      <c:pt idx="991">
                        <c:v>0.63773780853974893</c:v>
                      </c:pt>
                      <c:pt idx="992">
                        <c:v>0.62760745881493507</c:v>
                      </c:pt>
                      <c:pt idx="993">
                        <c:v>0.61585833947265789</c:v>
                      </c:pt>
                      <c:pt idx="994">
                        <c:v>0.6064014065759904</c:v>
                      </c:pt>
                      <c:pt idx="995">
                        <c:v>0.59713871365158766</c:v>
                      </c:pt>
                      <c:pt idx="996">
                        <c:v>0.58534084085013649</c:v>
                      </c:pt>
                      <c:pt idx="997">
                        <c:v>0.57392355457601507</c:v>
                      </c:pt>
                      <c:pt idx="998">
                        <c:v>0.56502024429352371</c:v>
                      </c:pt>
                      <c:pt idx="999">
                        <c:v>0.55528410111003113</c:v>
                      </c:pt>
                      <c:pt idx="1000">
                        <c:v>0.5447219350325333</c:v>
                      </c:pt>
                      <c:pt idx="1001">
                        <c:v>0.5354425266364139</c:v>
                      </c:pt>
                      <c:pt idx="1002">
                        <c:v>0.52381614219294603</c:v>
                      </c:pt>
                      <c:pt idx="1003">
                        <c:v>0.51299705312424559</c:v>
                      </c:pt>
                      <c:pt idx="1004">
                        <c:v>0.50404684665721533</c:v>
                      </c:pt>
                      <c:pt idx="1005">
                        <c:v>0.49332743132727036</c:v>
                      </c:pt>
                      <c:pt idx="1006">
                        <c:v>0.48167690231354515</c:v>
                      </c:pt>
                      <c:pt idx="1007">
                        <c:v>0.47367266772737687</c:v>
                      </c:pt>
                      <c:pt idx="1008">
                        <c:v>0.46358534486494529</c:v>
                      </c:pt>
                      <c:pt idx="1009">
                        <c:v>0.45468513004017908</c:v>
                      </c:pt>
                      <c:pt idx="1010">
                        <c:v>0.44731267837575156</c:v>
                      </c:pt>
                      <c:pt idx="1011">
                        <c:v>0.4383209927752017</c:v>
                      </c:pt>
                      <c:pt idx="1012">
                        <c:v>0.43041411033449528</c:v>
                      </c:pt>
                      <c:pt idx="1013">
                        <c:v>0.42214413070260709</c:v>
                      </c:pt>
                      <c:pt idx="1014">
                        <c:v>0.41372556909990282</c:v>
                      </c:pt>
                      <c:pt idx="1015">
                        <c:v>0.40524958675639366</c:v>
                      </c:pt>
                      <c:pt idx="1016">
                        <c:v>0.39609291325908358</c:v>
                      </c:pt>
                      <c:pt idx="1017">
                        <c:v>0.38438001077219291</c:v>
                      </c:pt>
                      <c:pt idx="1018">
                        <c:v>0.37520522884718971</c:v>
                      </c:pt>
                      <c:pt idx="1019">
                        <c:v>0.3670372445473512</c:v>
                      </c:pt>
                      <c:pt idx="1020">
                        <c:v>0.36013932655221731</c:v>
                      </c:pt>
                      <c:pt idx="1021">
                        <c:v>0.35213029400657481</c:v>
                      </c:pt>
                      <c:pt idx="1022">
                        <c:v>0.34534443158109795</c:v>
                      </c:pt>
                      <c:pt idx="1023">
                        <c:v>0.33589399914565371</c:v>
                      </c:pt>
                      <c:pt idx="1024">
                        <c:v>0.32929788827873985</c:v>
                      </c:pt>
                      <c:pt idx="1025">
                        <c:v>0.32046979761897393</c:v>
                      </c:pt>
                      <c:pt idx="1026">
                        <c:v>0.31438521114117146</c:v>
                      </c:pt>
                      <c:pt idx="1027">
                        <c:v>0.30586496375219002</c:v>
                      </c:pt>
                      <c:pt idx="1028">
                        <c:v>0.29716703708977449</c:v>
                      </c:pt>
                      <c:pt idx="1029">
                        <c:v>0.2876563980015725</c:v>
                      </c:pt>
                      <c:pt idx="1030">
                        <c:v>0.28201647402601421</c:v>
                      </c:pt>
                      <c:pt idx="1031">
                        <c:v>0.27953794102533946</c:v>
                      </c:pt>
                      <c:pt idx="1032">
                        <c:v>0.275361549462319</c:v>
                      </c:pt>
                      <c:pt idx="1033">
                        <c:v>0.26769657704284733</c:v>
                      </c:pt>
                      <c:pt idx="1034">
                        <c:v>0.26319392423557675</c:v>
                      </c:pt>
                      <c:pt idx="1035">
                        <c:v>0.25849068576770451</c:v>
                      </c:pt>
                      <c:pt idx="1036">
                        <c:v>0.25462817361803286</c:v>
                      </c:pt>
                      <c:pt idx="1037">
                        <c:v>0.25274365895484968</c:v>
                      </c:pt>
                      <c:pt idx="1038">
                        <c:v>0.24580735728392164</c:v>
                      </c:pt>
                      <c:pt idx="1039">
                        <c:v>0.24359859342400961</c:v>
                      </c:pt>
                      <c:pt idx="1040">
                        <c:v>0.23827548954663927</c:v>
                      </c:pt>
                      <c:pt idx="1041">
                        <c:v>0.23160725451472508</c:v>
                      </c:pt>
                      <c:pt idx="1042">
                        <c:v>0.22556027784828539</c:v>
                      </c:pt>
                      <c:pt idx="1043">
                        <c:v>0.22124072136546835</c:v>
                      </c:pt>
                      <c:pt idx="1044">
                        <c:v>0.21383081466256415</c:v>
                      </c:pt>
                      <c:pt idx="1045">
                        <c:v>0.20948339906021907</c:v>
                      </c:pt>
                      <c:pt idx="1046">
                        <c:v>0.19944715125025536</c:v>
                      </c:pt>
                      <c:pt idx="1047">
                        <c:v>0.19765735759346734</c:v>
                      </c:pt>
                      <c:pt idx="1048">
                        <c:v>0.19254149461080813</c:v>
                      </c:pt>
                      <c:pt idx="1049">
                        <c:v>0.1889530852427149</c:v>
                      </c:pt>
                      <c:pt idx="1050">
                        <c:v>0.18295594544565308</c:v>
                      </c:pt>
                      <c:pt idx="1051">
                        <c:v>0.18187454728930769</c:v>
                      </c:pt>
                      <c:pt idx="1052">
                        <c:v>0.17483439301169462</c:v>
                      </c:pt>
                      <c:pt idx="1053">
                        <c:v>0.17606205154556204</c:v>
                      </c:pt>
                      <c:pt idx="1054">
                        <c:v>0.17116209673924485</c:v>
                      </c:pt>
                      <c:pt idx="1055">
                        <c:v>0.16813025067016665</c:v>
                      </c:pt>
                      <c:pt idx="1056">
                        <c:v>0.16408742810799432</c:v>
                      </c:pt>
                      <c:pt idx="1057">
                        <c:v>0.16145211017353134</c:v>
                      </c:pt>
                      <c:pt idx="1058">
                        <c:v>0.15432775944578925</c:v>
                      </c:pt>
                      <c:pt idx="1059">
                        <c:v>0.1544503395717125</c:v>
                      </c:pt>
                      <c:pt idx="1060">
                        <c:v>0.15142669646560641</c:v>
                      </c:pt>
                      <c:pt idx="1061">
                        <c:v>0.14672748209277703</c:v>
                      </c:pt>
                      <c:pt idx="1062">
                        <c:v>0.14417078878453762</c:v>
                      </c:pt>
                      <c:pt idx="1063">
                        <c:v>0.1414938369436689</c:v>
                      </c:pt>
                      <c:pt idx="1064">
                        <c:v>0.1384048796795582</c:v>
                      </c:pt>
                      <c:pt idx="1065">
                        <c:v>0.13546465915914987</c:v>
                      </c:pt>
                      <c:pt idx="1066">
                        <c:v>0.13153946399054026</c:v>
                      </c:pt>
                      <c:pt idx="1067">
                        <c:v>0.1273977415540436</c:v>
                      </c:pt>
                      <c:pt idx="1068">
                        <c:v>0.12501129842069747</c:v>
                      </c:pt>
                      <c:pt idx="1069">
                        <c:v>0.12145183158233613</c:v>
                      </c:pt>
                      <c:pt idx="1070">
                        <c:v>0.12103363524364348</c:v>
                      </c:pt>
                      <c:pt idx="1071">
                        <c:v>0.11721724541407945</c:v>
                      </c:pt>
                      <c:pt idx="1072">
                        <c:v>0.11477523881456353</c:v>
                      </c:pt>
                      <c:pt idx="1073">
                        <c:v>0.11324561837958978</c:v>
                      </c:pt>
                      <c:pt idx="1074">
                        <c:v>0.10727525429185218</c:v>
                      </c:pt>
                      <c:pt idx="1075">
                        <c:v>0.10381267528029368</c:v>
                      </c:pt>
                      <c:pt idx="1076">
                        <c:v>0.10202086957598416</c:v>
                      </c:pt>
                      <c:pt idx="1077">
                        <c:v>9.7918614225485548E-2</c:v>
                      </c:pt>
                      <c:pt idx="1078">
                        <c:v>9.5155299114080064E-2</c:v>
                      </c:pt>
                      <c:pt idx="1079">
                        <c:v>9.8923554576015149E-2</c:v>
                      </c:pt>
                      <c:pt idx="1080">
                        <c:v>9.8488333219833218E-2</c:v>
                      </c:pt>
                      <c:pt idx="1081">
                        <c:v>9.7965819955796854E-2</c:v>
                      </c:pt>
                      <c:pt idx="1082">
                        <c:v>9.7307570870504637E-2</c:v>
                      </c:pt>
                      <c:pt idx="1083">
                        <c:v>9.4479560692639672E-2</c:v>
                      </c:pt>
                      <c:pt idx="1084">
                        <c:v>9.3478180118494153E-2</c:v>
                      </c:pt>
                      <c:pt idx="1085">
                        <c:v>9.0169445355884753E-2</c:v>
                      </c:pt>
                      <c:pt idx="1086">
                        <c:v>8.3974505810174141E-2</c:v>
                      </c:pt>
                      <c:pt idx="1087">
                        <c:v>8.0123756399858831E-2</c:v>
                      </c:pt>
                      <c:pt idx="1088">
                        <c:v>7.4507976994558217E-2</c:v>
                      </c:pt>
                      <c:pt idx="1089">
                        <c:v>7.0765878150402084E-2</c:v>
                      </c:pt>
                      <c:pt idx="1090">
                        <c:v>6.6630191856469845E-2</c:v>
                      </c:pt>
                      <c:pt idx="1091">
                        <c:v>6.8622118902722212E-2</c:v>
                      </c:pt>
                      <c:pt idx="1092">
                        <c:v>6.7602320355110879E-2</c:v>
                      </c:pt>
                      <c:pt idx="1093">
                        <c:v>6.5433487899855799E-2</c:v>
                      </c:pt>
                      <c:pt idx="1094">
                        <c:v>6.0313136503494749E-2</c:v>
                      </c:pt>
                      <c:pt idx="1095">
                        <c:v>6.4087118562221809E-2</c:v>
                      </c:pt>
                      <c:pt idx="1096">
                        <c:v>6.2308468553245018E-2</c:v>
                      </c:pt>
                      <c:pt idx="1097">
                        <c:v>6.7093581877952307E-2</c:v>
                      </c:pt>
                      <c:pt idx="1098">
                        <c:v>6.0608288397605375E-2</c:v>
                      </c:pt>
                      <c:pt idx="1099">
                        <c:v>6.2370842026410418E-2</c:v>
                      </c:pt>
                      <c:pt idx="1100">
                        <c:v>5.9821577816711755E-2</c:v>
                      </c:pt>
                      <c:pt idx="1101">
                        <c:v>5.9294266593201181E-2</c:v>
                      </c:pt>
                      <c:pt idx="1102">
                        <c:v>5.5585908238251241E-2</c:v>
                      </c:pt>
                      <c:pt idx="1103">
                        <c:v>4.9384468231317404E-2</c:v>
                      </c:pt>
                      <c:pt idx="1104">
                        <c:v>4.2868994038148464E-2</c:v>
                      </c:pt>
                      <c:pt idx="1105">
                        <c:v>4.2122214861911679E-2</c:v>
                      </c:pt>
                      <c:pt idx="1106">
                        <c:v>3.8691209519151622E-2</c:v>
                      </c:pt>
                      <c:pt idx="1107">
                        <c:v>3.8997505061073384E-2</c:v>
                      </c:pt>
                      <c:pt idx="1108">
                        <c:v>4.2040649550849109E-2</c:v>
                      </c:pt>
                      <c:pt idx="1109">
                        <c:v>4.2039411367758982E-2</c:v>
                      </c:pt>
                      <c:pt idx="1110">
                        <c:v>4.5049434459873569E-2</c:v>
                      </c:pt>
                      <c:pt idx="1111">
                        <c:v>5.0386158351235395E-2</c:v>
                      </c:pt>
                      <c:pt idx="1112">
                        <c:v>4.7350133414227946E-2</c:v>
                      </c:pt>
                      <c:pt idx="1113">
                        <c:v>5.0726194382363365E-2</c:v>
                      </c:pt>
                      <c:pt idx="1114">
                        <c:v>4.6046481393203637E-2</c:v>
                      </c:pt>
                      <c:pt idx="1115">
                        <c:v>4.0781572121069552E-2</c:v>
                      </c:pt>
                      <c:pt idx="1116">
                        <c:v>3.831758777170384E-2</c:v>
                      </c:pt>
                      <c:pt idx="1117">
                        <c:v>4.0090511183888768E-2</c:v>
                      </c:pt>
                      <c:pt idx="1118">
                        <c:v>3.880063394974214E-2</c:v>
                      </c:pt>
                      <c:pt idx="1119">
                        <c:v>4.2858779027654871E-2</c:v>
                      </c:pt>
                      <c:pt idx="1120">
                        <c:v>3.5098156964470349E-2</c:v>
                      </c:pt>
                      <c:pt idx="1121">
                        <c:v>3.9390009100645745E-2</c:v>
                      </c:pt>
                      <c:pt idx="1122">
                        <c:v>4.2783095086270456E-2</c:v>
                      </c:pt>
                      <c:pt idx="1123">
                        <c:v>4.3435927120543297E-2</c:v>
                      </c:pt>
                      <c:pt idx="1124">
                        <c:v>3.7064082165829855E-2</c:v>
                      </c:pt>
                      <c:pt idx="1125">
                        <c:v>2.9830152234610954E-2</c:v>
                      </c:pt>
                      <c:pt idx="1126">
                        <c:v>2.2858871891386599E-2</c:v>
                      </c:pt>
                      <c:pt idx="1127">
                        <c:v>2.7606375404731116E-2</c:v>
                      </c:pt>
                      <c:pt idx="1128">
                        <c:v>2.8228252861750697E-2</c:v>
                      </c:pt>
                      <c:pt idx="1129">
                        <c:v>2.3579803995616815E-2</c:v>
                      </c:pt>
                      <c:pt idx="1130">
                        <c:v>2.8816699375336659E-2</c:v>
                      </c:pt>
                      <c:pt idx="1131">
                        <c:v>3.4635540807419242E-2</c:v>
                      </c:pt>
                      <c:pt idx="1132">
                        <c:v>3.9005862796931787E-2</c:v>
                      </c:pt>
                      <c:pt idx="1133">
                        <c:v>3.7768608344115842E-2</c:v>
                      </c:pt>
                      <c:pt idx="1134">
                        <c:v>3.8247939972883761E-2</c:v>
                      </c:pt>
                      <c:pt idx="1135">
                        <c:v>3.0528023178787434E-2</c:v>
                      </c:pt>
                      <c:pt idx="1136">
                        <c:v>2.5006036142564369E-2</c:v>
                      </c:pt>
                      <c:pt idx="1137">
                        <c:v>1.9103772124784129E-2</c:v>
                      </c:pt>
                      <c:pt idx="1138">
                        <c:v>1.3684089966383307E-2</c:v>
                      </c:pt>
                      <c:pt idx="1139">
                        <c:v>1.2290050579779246E-2</c:v>
                      </c:pt>
                      <c:pt idx="1140">
                        <c:v>1.3194543327121794E-2</c:v>
                      </c:pt>
                      <c:pt idx="1141">
                        <c:v>6.4676493713125734E-3</c:v>
                      </c:pt>
                      <c:pt idx="1142">
                        <c:v>8.0630482829496131E-3</c:v>
                      </c:pt>
                      <c:pt idx="1143">
                        <c:v>1.7586688293597948E-2</c:v>
                      </c:pt>
                      <c:pt idx="1144">
                        <c:v>1.5240021792022386E-2</c:v>
                      </c:pt>
                      <c:pt idx="1145">
                        <c:v>1.9393352194989083E-2</c:v>
                      </c:pt>
                      <c:pt idx="1146">
                        <c:v>1.3895974047682466E-2</c:v>
                      </c:pt>
                      <c:pt idx="1147">
                        <c:v>1.8728447875587348E-2</c:v>
                      </c:pt>
                      <c:pt idx="1148">
                        <c:v>1.8703684213784717E-2</c:v>
                      </c:pt>
                      <c:pt idx="1149">
                        <c:v>1.8757235632432943E-2</c:v>
                      </c:pt>
                      <c:pt idx="1150">
                        <c:v>7.1173859478601015E-3</c:v>
                      </c:pt>
                      <c:pt idx="1151">
                        <c:v>4.6199706550607662E-3</c:v>
                      </c:pt>
                      <c:pt idx="1152">
                        <c:v>7.8330557739572247E-4</c:v>
                      </c:pt>
                      <c:pt idx="1153">
                        <c:v>2.8919313798931806E-3</c:v>
                      </c:pt>
                      <c:pt idx="1154">
                        <c:v>0</c:v>
                      </c:pt>
                      <c:pt idx="1155">
                        <c:v>-8.7183566834028172E-4</c:v>
                      </c:pt>
                      <c:pt idx="1156">
                        <c:v>-1.0107907656305143E-2</c:v>
                      </c:pt>
                      <c:pt idx="1157">
                        <c:v>-4.2164777405634532E-3</c:v>
                      </c:pt>
                      <c:pt idx="1158">
                        <c:v>3.408098955592192E-4</c:v>
                      </c:pt>
                      <c:pt idx="1159">
                        <c:v>1.8713589678506048E-3</c:v>
                      </c:pt>
                      <c:pt idx="1160">
                        <c:v>7.695307905180418E-4</c:v>
                      </c:pt>
                      <c:pt idx="1161">
                        <c:v>-5.236431061060965E-3</c:v>
                      </c:pt>
                      <c:pt idx="1162">
                        <c:v>-3.8318671181907247E-3</c:v>
                      </c:pt>
                      <c:pt idx="1163">
                        <c:v>6.3280442278999339E-3</c:v>
                      </c:pt>
                      <c:pt idx="1164">
                        <c:v>4.0395723315608416E-4</c:v>
                      </c:pt>
                      <c:pt idx="1165">
                        <c:v>-9.8570208076667956E-3</c:v>
                      </c:pt>
                      <c:pt idx="1166">
                        <c:v>-1.1769858909036842E-2</c:v>
                      </c:pt>
                      <c:pt idx="1167">
                        <c:v>-1.1392832158091164E-2</c:v>
                      </c:pt>
                      <c:pt idx="1168">
                        <c:v>-4.5492394460368516E-3</c:v>
                      </c:pt>
                      <c:pt idx="1169">
                        <c:v>-7.7055229156735832E-3</c:v>
                      </c:pt>
                      <c:pt idx="1170">
                        <c:v>-1.4651575278436427E-2</c:v>
                      </c:pt>
                      <c:pt idx="1171">
                        <c:v>-1.1207414240343747E-2</c:v>
                      </c:pt>
                      <c:pt idx="1172">
                        <c:v>-6.901787317290564E-3</c:v>
                      </c:pt>
                      <c:pt idx="1173">
                        <c:v>-8.7344530635744579E-3</c:v>
                      </c:pt>
                      <c:pt idx="1174">
                        <c:v>-6.8982275409064783E-3</c:v>
                      </c:pt>
                      <c:pt idx="1175">
                        <c:v>-8.6095513443572528E-3</c:v>
                      </c:pt>
                      <c:pt idx="1176">
                        <c:v>-6.0132361772334718E-3</c:v>
                      </c:pt>
                      <c:pt idx="1177">
                        <c:v>-2.3242244330668881E-3</c:v>
                      </c:pt>
                      <c:pt idx="1178">
                        <c:v>3.3297838751416568E-3</c:v>
                      </c:pt>
                      <c:pt idx="1179">
                        <c:v>-7.3300438935899718E-4</c:v>
                      </c:pt>
                      <c:pt idx="1180">
                        <c:v>5.2310140100416905E-3</c:v>
                      </c:pt>
                      <c:pt idx="1181">
                        <c:v>-8.9607310232963592E-3</c:v>
                      </c:pt>
                      <c:pt idx="1182">
                        <c:v>-1.7029196357265356E-2</c:v>
                      </c:pt>
                      <c:pt idx="1183">
                        <c:v>-2.2278937886545232E-2</c:v>
                      </c:pt>
                      <c:pt idx="1184">
                        <c:v>-2.2198146439914013E-2</c:v>
                      </c:pt>
                      <c:pt idx="1185">
                        <c:v>-2.3110996923114968E-2</c:v>
                      </c:pt>
                      <c:pt idx="1186">
                        <c:v>-2.785354770409898E-2</c:v>
                      </c:pt>
                      <c:pt idx="1187">
                        <c:v>-3.1138292669337E-2</c:v>
                      </c:pt>
                      <c:pt idx="1188">
                        <c:v>-2.9060157125434142E-2</c:v>
                      </c:pt>
                      <c:pt idx="1189">
                        <c:v>-3.4970778879072892E-2</c:v>
                      </c:pt>
                      <c:pt idx="1190">
                        <c:v>-3.9933107158555484E-2</c:v>
                      </c:pt>
                      <c:pt idx="1191">
                        <c:v>-3.7980492425414895E-2</c:v>
                      </c:pt>
                      <c:pt idx="1192">
                        <c:v>-4.9134819565769185E-2</c:v>
                      </c:pt>
                      <c:pt idx="1193">
                        <c:v>-4.9373788902164935E-2</c:v>
                      </c:pt>
                      <c:pt idx="1194">
                        <c:v>-5.7132863236486746E-2</c:v>
                      </c:pt>
                      <c:pt idx="1195">
                        <c:v>-5.7251728813139606E-2</c:v>
                      </c:pt>
                      <c:pt idx="1196">
                        <c:v>-5.19872838596643E-2</c:v>
                      </c:pt>
                      <c:pt idx="1197">
                        <c:v>-4.329090492611138E-2</c:v>
                      </c:pt>
                      <c:pt idx="1198">
                        <c:v>-4.7545611569582778E-2</c:v>
                      </c:pt>
                      <c:pt idx="1199">
                        <c:v>-4.9059909488816118E-2</c:v>
                      </c:pt>
                      <c:pt idx="1200">
                        <c:v>-3.9085106514700291E-2</c:v>
                      </c:pt>
                      <c:pt idx="1201">
                        <c:v>-4.066673063945965E-2</c:v>
                      </c:pt>
                      <c:pt idx="1202">
                        <c:v>-3.3169686801587328E-2</c:v>
                      </c:pt>
                      <c:pt idx="1203">
                        <c:v>-3.1859998637998571E-2</c:v>
                      </c:pt>
                      <c:pt idx="1204">
                        <c:v>-4.3345539754963545E-2</c:v>
                      </c:pt>
                      <c:pt idx="1205">
                        <c:v>-6.1625920124808824E-2</c:v>
                      </c:pt>
                      <c:pt idx="1206">
                        <c:v>-4.7200777578980592E-2</c:v>
                      </c:pt>
                      <c:pt idx="1207">
                        <c:v>-5.9377379633126358E-2</c:v>
                      </c:pt>
                      <c:pt idx="1208">
                        <c:v>-5.6352962662588921E-2</c:v>
                      </c:pt>
                      <c:pt idx="1209">
                        <c:v>-6.1166554198369326E-2</c:v>
                      </c:pt>
                      <c:pt idx="1210">
                        <c:v>-6.5693970667442564E-2</c:v>
                      </c:pt>
                      <c:pt idx="1211">
                        <c:v>-5.8241501420815106E-2</c:v>
                      </c:pt>
                      <c:pt idx="1212">
                        <c:v>-3.8734545927306248E-2</c:v>
                      </c:pt>
                      <c:pt idx="1213">
                        <c:v>-6.4914998730862289E-2</c:v>
                      </c:pt>
                      <c:pt idx="1214">
                        <c:v>-7.4093804750908487E-2</c:v>
                      </c:pt>
                      <c:pt idx="1215">
                        <c:v>-7.3511858698545748E-2</c:v>
                      </c:pt>
                      <c:pt idx="1216">
                        <c:v>-7.1073102329641494E-2</c:v>
                      </c:pt>
                      <c:pt idx="1217">
                        <c:v>-7.0898518513932682E-2</c:v>
                      </c:pt>
                      <c:pt idx="1218">
                        <c:v>-7.3341298977879846E-2</c:v>
                      </c:pt>
                      <c:pt idx="1219">
                        <c:v>-8.7910689853708687E-2</c:v>
                      </c:pt>
                      <c:pt idx="1220">
                        <c:v>-9.114822908863536E-2</c:v>
                      </c:pt>
                      <c:pt idx="1221">
                        <c:v>-7.1442235663387532E-2</c:v>
                      </c:pt>
                      <c:pt idx="1222">
                        <c:v>-8.3661555034142923E-2</c:v>
                      </c:pt>
                      <c:pt idx="1223">
                        <c:v>-9.067245723625153E-2</c:v>
                      </c:pt>
                      <c:pt idx="1224">
                        <c:v>-9.3176992081819135E-2</c:v>
                      </c:pt>
                      <c:pt idx="1225">
                        <c:v>-8.8003863131241228E-2</c:v>
                      </c:pt>
                      <c:pt idx="1226">
                        <c:v>-8.5008543463321914E-2</c:v>
                      </c:pt>
                      <c:pt idx="1227">
                        <c:v>-5.299593875946438E-2</c:v>
                      </c:pt>
                      <c:pt idx="1228">
                        <c:v>-6.9966630965720894E-2</c:v>
                      </c:pt>
                      <c:pt idx="1229">
                        <c:v>-7.4390659146768012E-2</c:v>
                      </c:pt>
                      <c:pt idx="1230">
                        <c:v>-8.1818983823137903E-2</c:v>
                      </c:pt>
                      <c:pt idx="1231">
                        <c:v>-7.6958341329932442E-2</c:v>
                      </c:pt>
                      <c:pt idx="1232">
                        <c:v>-9.4073591411962101E-2</c:v>
                      </c:pt>
                      <c:pt idx="1233">
                        <c:v>-9.8138701269756767E-2</c:v>
                      </c:pt>
                      <c:pt idx="1234">
                        <c:v>-0.11208528605124839</c:v>
                      </c:pt>
                      <c:pt idx="1235">
                        <c:v>-8.8280287506113511E-2</c:v>
                      </c:pt>
                      <c:pt idx="1236">
                        <c:v>-7.3688145016003515E-2</c:v>
                      </c:pt>
                      <c:pt idx="1237">
                        <c:v>-6.0615717496146138E-2</c:v>
                      </c:pt>
                      <c:pt idx="1238">
                        <c:v>-6.7537006197106356E-2</c:v>
                      </c:pt>
                      <c:pt idx="1239">
                        <c:v>-5.1536120896196913E-2</c:v>
                      </c:pt>
                      <c:pt idx="1240">
                        <c:v>-2.8960019068019569E-2</c:v>
                      </c:pt>
                      <c:pt idx="1241">
                        <c:v>-3.2782754585920643E-2</c:v>
                      </c:pt>
                      <c:pt idx="1242">
                        <c:v>-5.606152531774878E-2</c:v>
                      </c:pt>
                      <c:pt idx="1243">
                        <c:v>-7.0315643824252289E-2</c:v>
                      </c:pt>
                      <c:pt idx="1244">
                        <c:v>-7.782305744550444E-2</c:v>
                      </c:pt>
                      <c:pt idx="1245">
                        <c:v>-9.1384257740192029E-2</c:v>
                      </c:pt>
                      <c:pt idx="1246">
                        <c:v>-9.5926841952119479E-2</c:v>
                      </c:pt>
                      <c:pt idx="1247">
                        <c:v>-9.3839729580813103E-2</c:v>
                      </c:pt>
                      <c:pt idx="1248">
                        <c:v>-0.11331650436149994</c:v>
                      </c:pt>
                      <c:pt idx="1249">
                        <c:v>-0.12439251642140321</c:v>
                      </c:pt>
                      <c:pt idx="1250">
                        <c:v>-0.11072901124889339</c:v>
                      </c:pt>
                      <c:pt idx="1251">
                        <c:v>-0.11441817776594626</c:v>
                      </c:pt>
                      <c:pt idx="1252">
                        <c:v>-9.4020194766200063E-2</c:v>
                      </c:pt>
                      <c:pt idx="1253">
                        <c:v>-9.7192110297349671E-2</c:v>
                      </c:pt>
                      <c:pt idx="1254">
                        <c:v>-9.4826251957876986E-2</c:v>
                      </c:pt>
                      <c:pt idx="1255">
                        <c:v>-8.4112253678951476E-2</c:v>
                      </c:pt>
                      <c:pt idx="1256">
                        <c:v>-5.1779578646294393E-2</c:v>
                      </c:pt>
                      <c:pt idx="1257">
                        <c:v>-4.8278770731828062E-2</c:v>
                      </c:pt>
                      <c:pt idx="1258">
                        <c:v>-2.6604530511926832E-2</c:v>
                      </c:pt>
                      <c:pt idx="1259">
                        <c:v>-3.5378295888613062E-2</c:v>
                      </c:pt>
                      <c:pt idx="1260">
                        <c:v>-4.3379125471283461E-2</c:v>
                      </c:pt>
                      <c:pt idx="1261">
                        <c:v>-6.19066781404966E-2</c:v>
                      </c:pt>
                      <c:pt idx="1262">
                        <c:v>-5.6788648337429623E-2</c:v>
                      </c:pt>
                      <c:pt idx="1263">
                        <c:v>-6.2412630705702445E-2</c:v>
                      </c:pt>
                      <c:pt idx="1264">
                        <c:v>-7.6587041175778678E-2</c:v>
                      </c:pt>
                      <c:pt idx="1265">
                        <c:v>-0.12470391946857183</c:v>
                      </c:pt>
                      <c:pt idx="1266">
                        <c:v>-0.13649761340209376</c:v>
                      </c:pt>
                      <c:pt idx="1267">
                        <c:v>-0.13297962569725186</c:v>
                      </c:pt>
                      <c:pt idx="1268">
                        <c:v>-0.14904520606462077</c:v>
                      </c:pt>
                      <c:pt idx="1269">
                        <c:v>-0.14244971428925196</c:v>
                      </c:pt>
                      <c:pt idx="1270">
                        <c:v>-0.15105059835197832</c:v>
                      </c:pt>
                      <c:pt idx="1271">
                        <c:v>-0.15270481096039673</c:v>
                      </c:pt>
                      <c:pt idx="1272">
                        <c:v>-0.11178889597404769</c:v>
                      </c:pt>
                      <c:pt idx="1273">
                        <c:v>-0.10229450803890372</c:v>
                      </c:pt>
                      <c:pt idx="1274">
                        <c:v>-0.10207813554390288</c:v>
                      </c:pt>
                      <c:pt idx="1275">
                        <c:v>-7.988494183634931E-2</c:v>
                      </c:pt>
                      <c:pt idx="1276">
                        <c:v>-7.0256520581698442E-2</c:v>
                      </c:pt>
                      <c:pt idx="1277">
                        <c:v>-7.5936066416140965E-2</c:v>
                      </c:pt>
                      <c:pt idx="1278">
                        <c:v>-6.5608845579995911E-2</c:v>
                      </c:pt>
                      <c:pt idx="1279">
                        <c:v>-8.5731642387959897E-2</c:v>
                      </c:pt>
                      <c:pt idx="1280">
                        <c:v>-6.0684127111875985E-2</c:v>
                      </c:pt>
                      <c:pt idx="1281">
                        <c:v>-6.7921616819479072E-2</c:v>
                      </c:pt>
                      <c:pt idx="1282">
                        <c:v>-9.4582484662006971E-2</c:v>
                      </c:pt>
                      <c:pt idx="1283">
                        <c:v>-8.6986540949810259E-2</c:v>
                      </c:pt>
                      <c:pt idx="1284">
                        <c:v>-5.4726454400812218E-2</c:v>
                      </c:pt>
                      <c:pt idx="1285">
                        <c:v>-6.869439784060867E-2</c:v>
                      </c:pt>
                      <c:pt idx="1286">
                        <c:v>-4.4765890532232955E-2</c:v>
                      </c:pt>
                      <c:pt idx="1287">
                        <c:v>-5.1465544460059291E-2</c:v>
                      </c:pt>
                      <c:pt idx="1288">
                        <c:v>-2.2763377020560055E-2</c:v>
                      </c:pt>
                      <c:pt idx="1289">
                        <c:v>2.6562741832634806E-2</c:v>
                      </c:pt>
                      <c:pt idx="1290">
                        <c:v>1.0702080766682963E-2</c:v>
                      </c:pt>
                      <c:pt idx="1291">
                        <c:v>-2.8533619766354813E-2</c:v>
                      </c:pt>
                      <c:pt idx="1292">
                        <c:v>-3.2130696416079046E-2</c:v>
                      </c:pt>
                      <c:pt idx="1293">
                        <c:v>-5.6029023011632699E-2</c:v>
                      </c:pt>
                      <c:pt idx="1294">
                        <c:v>-5.7274480427420761E-2</c:v>
                      </c:pt>
                      <c:pt idx="1295">
                        <c:v>-8.3736000792437162E-2</c:v>
                      </c:pt>
                      <c:pt idx="1296">
                        <c:v>-9.2711744785701489E-2</c:v>
                      </c:pt>
                      <c:pt idx="1297">
                        <c:v>-9.2534994149584895E-2</c:v>
                      </c:pt>
                      <c:pt idx="1298">
                        <c:v>-6.7017897936567886E-2</c:v>
                      </c:pt>
                    </c:numCache>
                  </c:numRef>
                </c:yVal>
                <c:smooth val="0"/>
                <c:extLst xmlns:c15="http://schemas.microsoft.com/office/drawing/2012/chart">
                  <c:ext xmlns:c16="http://schemas.microsoft.com/office/drawing/2014/chart" uri="{C3380CC4-5D6E-409C-BE32-E72D297353CC}">
                    <c16:uniqueId val="{00000009-9B29-4AA9-A3A3-D850668B1823}"/>
                  </c:ext>
                </c:extLst>
              </c15:ser>
            </c15:filteredScatterSeries>
            <c15:filteredScatterSeries>
              <c15:ser>
                <c:idx val="10"/>
                <c:order val="10"/>
                <c:tx>
                  <c:strRef>
                    <c:extLst xmlns:c15="http://schemas.microsoft.com/office/drawing/2012/chart">
                      <c:ext xmlns:c15="http://schemas.microsoft.com/office/drawing/2012/chart" uri="{02D57815-91ED-43cb-92C2-25804820EDAC}">
                        <c15:formulaRef>
                          <c15:sqref>'24.08.21 Eg Filtres +Lihgt  Abs'!$AE$1</c15:sqref>
                        </c15:formulaRef>
                      </c:ext>
                    </c:extLst>
                    <c:strCache>
                      <c:ptCount val="1"/>
                      <c:pt idx="0">
                        <c:v>Abs 600</c:v>
                      </c:pt>
                    </c:strCache>
                  </c:strRef>
                </c:tx>
                <c:spPr>
                  <a:ln w="19050" cap="rnd">
                    <a:solidFill>
                      <a:schemeClr val="accent5">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Abs'!$AE$2:$AE$1300</c15:sqref>
                        </c15:formulaRef>
                      </c:ext>
                    </c:extLst>
                    <c:numCache>
                      <c:formatCode>General</c:formatCode>
                      <c:ptCount val="1299"/>
                      <c:pt idx="0">
                        <c:v>-5.6080214059368849</c:v>
                      </c:pt>
                      <c:pt idx="1">
                        <c:v>-7.1504055626579852</c:v>
                      </c:pt>
                      <c:pt idx="2">
                        <c:v>-5.9892695691309212</c:v>
                      </c:pt>
                      <c:pt idx="3">
                        <c:v>-5.7430627655811355</c:v>
                      </c:pt>
                      <c:pt idx="4">
                        <c:v>-8.2461714166417668</c:v>
                      </c:pt>
                      <c:pt idx="5">
                        <c:v>-7.1799105927225124</c:v>
                      </c:pt>
                      <c:pt idx="6">
                        <c:v>-7.3542286876881304</c:v>
                      </c:pt>
                      <c:pt idx="7">
                        <c:v>-5.9233665765325227</c:v>
                      </c:pt>
                      <c:pt idx="8">
                        <c:v>-5.188258897177259</c:v>
                      </c:pt>
                      <c:pt idx="9">
                        <c:v>-6.4880596511233435</c:v>
                      </c:pt>
                      <c:pt idx="10">
                        <c:v>-9.2380623495458654</c:v>
                      </c:pt>
                      <c:pt idx="11">
                        <c:v>-8.2552763724347749</c:v>
                      </c:pt>
                      <c:pt idx="12">
                        <c:v>-7.3222629695408905</c:v>
                      </c:pt>
                      <c:pt idx="13">
                        <c:v>-7.4966944665669555</c:v>
                      </c:pt>
                      <c:pt idx="14">
                        <c:v>-7.2718987918035172</c:v>
                      </c:pt>
                      <c:pt idx="15">
                        <c:v>-6.9189082360090888</c:v>
                      </c:pt>
                      <c:pt idx="16">
                        <c:v>-10.79848016645783</c:v>
                      </c:pt>
                      <c:pt idx="17">
                        <c:v>-7.8519107085838939</c:v>
                      </c:pt>
                      <c:pt idx="18">
                        <c:v>-4.7979686275249209</c:v>
                      </c:pt>
                      <c:pt idx="19">
                        <c:v>-3.907675010462365</c:v>
                      </c:pt>
                      <c:pt idx="20">
                        <c:v>-2.5334223881080313</c:v>
                      </c:pt>
                      <c:pt idx="21">
                        <c:v>-1.725225714504711</c:v>
                      </c:pt>
                      <c:pt idx="22">
                        <c:v>-1.7246431284977877</c:v>
                      </c:pt>
                      <c:pt idx="23">
                        <c:v>-1.2213635545725556</c:v>
                      </c:pt>
                      <c:pt idx="24">
                        <c:v>-1.1936206285725919</c:v>
                      </c:pt>
                      <c:pt idx="25">
                        <c:v>-1.3894538269847991</c:v>
                      </c:pt>
                      <c:pt idx="26">
                        <c:v>-1.3190857990425313</c:v>
                      </c:pt>
                      <c:pt idx="27">
                        <c:v>-1.1469644249538637</c:v>
                      </c:pt>
                      <c:pt idx="28">
                        <c:v>-0.89246834067235936</c:v>
                      </c:pt>
                      <c:pt idx="29">
                        <c:v>-0.68599515978145376</c:v>
                      </c:pt>
                      <c:pt idx="30">
                        <c:v>-0.78751063485889172</c:v>
                      </c:pt>
                      <c:pt idx="31">
                        <c:v>-0.69537651601817774</c:v>
                      </c:pt>
                      <c:pt idx="32">
                        <c:v>-0.1461799013019513</c:v>
                      </c:pt>
                      <c:pt idx="33">
                        <c:v>-0.23299368733084477</c:v>
                      </c:pt>
                      <c:pt idx="34">
                        <c:v>-0.42513668705581065</c:v>
                      </c:pt>
                      <c:pt idx="35">
                        <c:v>-0.89983851819850313</c:v>
                      </c:pt>
                      <c:pt idx="36">
                        <c:v>-0.98891692971162681</c:v>
                      </c:pt>
                      <c:pt idx="37">
                        <c:v>-0.83781537898627034</c:v>
                      </c:pt>
                      <c:pt idx="38">
                        <c:v>-1.0901565508613023</c:v>
                      </c:pt>
                      <c:pt idx="39">
                        <c:v>-1.2398569713096885</c:v>
                      </c:pt>
                      <c:pt idx="40">
                        <c:v>-1.3850665335353802</c:v>
                      </c:pt>
                      <c:pt idx="41">
                        <c:v>-1.3896839102014171</c:v>
                      </c:pt>
                      <c:pt idx="42">
                        <c:v>-1.3368041195279579</c:v>
                      </c:pt>
                      <c:pt idx="43">
                        <c:v>-1.2916442765911778</c:v>
                      </c:pt>
                      <c:pt idx="44">
                        <c:v>-1.1084099104656575</c:v>
                      </c:pt>
                      <c:pt idx="45">
                        <c:v>-0.89049364190170621</c:v>
                      </c:pt>
                      <c:pt idx="46">
                        <c:v>-1.1624323293698631</c:v>
                      </c:pt>
                      <c:pt idx="47">
                        <c:v>-0.88050100757047556</c:v>
                      </c:pt>
                      <c:pt idx="48">
                        <c:v>-0.81539866084463219</c:v>
                      </c:pt>
                      <c:pt idx="49">
                        <c:v>-0.81240293364298932</c:v>
                      </c:pt>
                      <c:pt idx="50">
                        <c:v>-0.75714484216687561</c:v>
                      </c:pt>
                      <c:pt idx="51">
                        <c:v>-0.76774492898093505</c:v>
                      </c:pt>
                      <c:pt idx="52">
                        <c:v>-0.48009106595340867</c:v>
                      </c:pt>
                      <c:pt idx="53">
                        <c:v>-0.30348809708746621</c:v>
                      </c:pt>
                      <c:pt idx="54">
                        <c:v>-0.35960531164320814</c:v>
                      </c:pt>
                      <c:pt idx="55">
                        <c:v>-0.52750252729471458</c:v>
                      </c:pt>
                      <c:pt idx="56">
                        <c:v>-0.63640508090417247</c:v>
                      </c:pt>
                      <c:pt idx="57">
                        <c:v>-0.67298579837304928</c:v>
                      </c:pt>
                      <c:pt idx="58">
                        <c:v>-0.9463235256946525</c:v>
                      </c:pt>
                      <c:pt idx="59">
                        <c:v>-1.2639404264819225</c:v>
                      </c:pt>
                      <c:pt idx="60">
                        <c:v>-1.4995910011229536</c:v>
                      </c:pt>
                      <c:pt idx="61">
                        <c:v>-1.5096456650149588</c:v>
                      </c:pt>
                      <c:pt idx="62">
                        <c:v>-1.3134863332072249</c:v>
                      </c:pt>
                      <c:pt idx="63">
                        <c:v>-1.2356460658844111</c:v>
                      </c:pt>
                      <c:pt idx="64">
                        <c:v>-1.1247570224225931</c:v>
                      </c:pt>
                      <c:pt idx="65">
                        <c:v>-0.89278764261846189</c:v>
                      </c:pt>
                      <c:pt idx="66">
                        <c:v>-0.96081781193866833</c:v>
                      </c:pt>
                      <c:pt idx="67">
                        <c:v>-0.59874989940690726</c:v>
                      </c:pt>
                      <c:pt idx="68">
                        <c:v>-0.75812351561143321</c:v>
                      </c:pt>
                      <c:pt idx="69">
                        <c:v>-0.74554954980065158</c:v>
                      </c:pt>
                      <c:pt idx="70">
                        <c:v>-0.61914744604213834</c:v>
                      </c:pt>
                      <c:pt idx="71">
                        <c:v>-0.64603305246512177</c:v>
                      </c:pt>
                      <c:pt idx="72">
                        <c:v>-0.84381667067672739</c:v>
                      </c:pt>
                      <c:pt idx="73">
                        <c:v>-0.86601724175857364</c:v>
                      </c:pt>
                      <c:pt idx="74">
                        <c:v>-0.83268741979024452</c:v>
                      </c:pt>
                      <c:pt idx="75">
                        <c:v>-0.99886010434902373</c:v>
                      </c:pt>
                      <c:pt idx="76">
                        <c:v>-1.0264812939202423</c:v>
                      </c:pt>
                      <c:pt idx="77">
                        <c:v>-1.3764125900333799</c:v>
                      </c:pt>
                      <c:pt idx="78">
                        <c:v>-1.4677933366315574</c:v>
                      </c:pt>
                      <c:pt idx="79">
                        <c:v>-1.1539841491245293</c:v>
                      </c:pt>
                      <c:pt idx="80">
                        <c:v>-0.96400126737049718</c:v>
                      </c:pt>
                      <c:pt idx="81">
                        <c:v>-1.4313590307867465</c:v>
                      </c:pt>
                      <c:pt idx="82">
                        <c:v>-1.2878934009701477</c:v>
                      </c:pt>
                      <c:pt idx="83">
                        <c:v>-1.1294197599128089</c:v>
                      </c:pt>
                      <c:pt idx="84">
                        <c:v>-1.0193010306881005</c:v>
                      </c:pt>
                      <c:pt idx="85">
                        <c:v>-1.0813576440025137</c:v>
                      </c:pt>
                      <c:pt idx="86">
                        <c:v>-1.251914752801953</c:v>
                      </c:pt>
                      <c:pt idx="87">
                        <c:v>-1.3074951520619158</c:v>
                      </c:pt>
                      <c:pt idx="88">
                        <c:v>-1.1260071776672815</c:v>
                      </c:pt>
                      <c:pt idx="89">
                        <c:v>-0.99518314501076699</c:v>
                      </c:pt>
                      <c:pt idx="90">
                        <c:v>-1.0789271509262557</c:v>
                      </c:pt>
                      <c:pt idx="91">
                        <c:v>-0.80555782131961473</c:v>
                      </c:pt>
                      <c:pt idx="92">
                        <c:v>-0.80529043838913872</c:v>
                      </c:pt>
                      <c:pt idx="93">
                        <c:v>-0.88450464682021301</c:v>
                      </c:pt>
                      <c:pt idx="94">
                        <c:v>-1.155326938823414</c:v>
                      </c:pt>
                      <c:pt idx="95">
                        <c:v>-1.1211232378446996</c:v>
                      </c:pt>
                      <c:pt idx="96">
                        <c:v>-0.98463511384132274</c:v>
                      </c:pt>
                      <c:pt idx="97">
                        <c:v>-0.95521561352359208</c:v>
                      </c:pt>
                      <c:pt idx="98">
                        <c:v>-1.3338133109699006</c:v>
                      </c:pt>
                      <c:pt idx="99">
                        <c:v>-1.1964746715131702</c:v>
                      </c:pt>
                      <c:pt idx="100">
                        <c:v>-0.90451478195857926</c:v>
                      </c:pt>
                      <c:pt idx="101">
                        <c:v>-0.78185460462235001</c:v>
                      </c:pt>
                      <c:pt idx="102">
                        <c:v>-0.72224132750911285</c:v>
                      </c:pt>
                      <c:pt idx="103">
                        <c:v>-0.95829482103720276</c:v>
                      </c:pt>
                      <c:pt idx="104">
                        <c:v>-0.99649997520183864</c:v>
                      </c:pt>
                      <c:pt idx="105">
                        <c:v>-0.76832163994135338</c:v>
                      </c:pt>
                      <c:pt idx="106">
                        <c:v>-0.85843228346252287</c:v>
                      </c:pt>
                      <c:pt idx="107">
                        <c:v>-0.99760844618546207</c:v>
                      </c:pt>
                      <c:pt idx="108">
                        <c:v>-0.84314773514907793</c:v>
                      </c:pt>
                      <c:pt idx="109">
                        <c:v>-0.68421723408002444</c:v>
                      </c:pt>
                      <c:pt idx="110">
                        <c:v>-0.64066525474269964</c:v>
                      </c:pt>
                      <c:pt idx="111">
                        <c:v>-0.48141091564512584</c:v>
                      </c:pt>
                      <c:pt idx="112">
                        <c:v>-0.45892723563622861</c:v>
                      </c:pt>
                      <c:pt idx="113">
                        <c:v>-0.38630548520301228</c:v>
                      </c:pt>
                      <c:pt idx="114">
                        <c:v>-0.2547551328436824</c:v>
                      </c:pt>
                      <c:pt idx="115">
                        <c:v>-0.31198355096281766</c:v>
                      </c:pt>
                      <c:pt idx="116">
                        <c:v>-0.45436936089467944</c:v>
                      </c:pt>
                      <c:pt idx="117">
                        <c:v>-0.36840093940627322</c:v>
                      </c:pt>
                      <c:pt idx="118">
                        <c:v>-0.41693014883952118</c:v>
                      </c:pt>
                      <c:pt idx="119">
                        <c:v>-0.41022484896006894</c:v>
                      </c:pt>
                      <c:pt idx="120">
                        <c:v>-0.17785910846032654</c:v>
                      </c:pt>
                      <c:pt idx="121">
                        <c:v>-0.45637624945502114</c:v>
                      </c:pt>
                      <c:pt idx="122">
                        <c:v>-0.32696874516247987</c:v>
                      </c:pt>
                      <c:pt idx="123">
                        <c:v>-0.54174693414797004</c:v>
                      </c:pt>
                      <c:pt idx="124">
                        <c:v>-0.6432445914390188</c:v>
                      </c:pt>
                      <c:pt idx="125">
                        <c:v>-0.73724510325120984</c:v>
                      </c:pt>
                      <c:pt idx="126">
                        <c:v>-0.52815017602595737</c:v>
                      </c:pt>
                      <c:pt idx="127">
                        <c:v>-0.6123865381643705</c:v>
                      </c:pt>
                      <c:pt idx="128">
                        <c:v>-0.481305547369202</c:v>
                      </c:pt>
                      <c:pt idx="129">
                        <c:v>-0.46661100401675565</c:v>
                      </c:pt>
                      <c:pt idx="130">
                        <c:v>-0.34853645076963791</c:v>
                      </c:pt>
                      <c:pt idx="131">
                        <c:v>-8.5012879331600053E-2</c:v>
                      </c:pt>
                      <c:pt idx="132">
                        <c:v>-0.11099547744385194</c:v>
                      </c:pt>
                      <c:pt idx="133">
                        <c:v>-0.43818949648255506</c:v>
                      </c:pt>
                      <c:pt idx="134">
                        <c:v>-0.75838338394754212</c:v>
                      </c:pt>
                      <c:pt idx="135">
                        <c:v>-0.78541064730579246</c:v>
                      </c:pt>
                      <c:pt idx="136">
                        <c:v>-0.8951215389998568</c:v>
                      </c:pt>
                      <c:pt idx="137">
                        <c:v>-0.74520879710335619</c:v>
                      </c:pt>
                      <c:pt idx="138">
                        <c:v>-0.97370110577939262</c:v>
                      </c:pt>
                      <c:pt idx="139">
                        <c:v>-1.1598776405430675</c:v>
                      </c:pt>
                      <c:pt idx="140">
                        <c:v>-1.0088520555353118</c:v>
                      </c:pt>
                      <c:pt idx="141">
                        <c:v>-0.7655196526453899</c:v>
                      </c:pt>
                      <c:pt idx="142">
                        <c:v>-0.6360203746612797</c:v>
                      </c:pt>
                      <c:pt idx="143">
                        <c:v>-0.56746840557112899</c:v>
                      </c:pt>
                      <c:pt idx="144">
                        <c:v>-0.60522571723729079</c:v>
                      </c:pt>
                      <c:pt idx="145">
                        <c:v>-0.60667652581447618</c:v>
                      </c:pt>
                      <c:pt idx="146">
                        <c:v>-0.33357270732116873</c:v>
                      </c:pt>
                      <c:pt idx="147">
                        <c:v>-0.27360200877404039</c:v>
                      </c:pt>
                      <c:pt idx="148">
                        <c:v>-0.33243322155715788</c:v>
                      </c:pt>
                      <c:pt idx="149">
                        <c:v>-0.45997404595734637</c:v>
                      </c:pt>
                      <c:pt idx="150">
                        <c:v>-0.5118777727999283</c:v>
                      </c:pt>
                      <c:pt idx="151">
                        <c:v>-0.64298338413882272</c:v>
                      </c:pt>
                      <c:pt idx="152">
                        <c:v>-0.58503918041188452</c:v>
                      </c:pt>
                      <c:pt idx="153">
                        <c:v>-0.66774139029013302</c:v>
                      </c:pt>
                      <c:pt idx="154">
                        <c:v>-0.80458652584043566</c:v>
                      </c:pt>
                      <c:pt idx="155">
                        <c:v>-0.77988113551259308</c:v>
                      </c:pt>
                      <c:pt idx="156">
                        <c:v>-0.50168708108698201</c:v>
                      </c:pt>
                      <c:pt idx="157">
                        <c:v>-0.37226712989358923</c:v>
                      </c:pt>
                      <c:pt idx="158">
                        <c:v>-7.4702855860106096E-2</c:v>
                      </c:pt>
                      <c:pt idx="159">
                        <c:v>3.2965022569059511E-2</c:v>
                      </c:pt>
                      <c:pt idx="160">
                        <c:v>3.943536157700462E-2</c:v>
                      </c:pt>
                      <c:pt idx="161">
                        <c:v>0.16293129843583035</c:v>
                      </c:pt>
                      <c:pt idx="162">
                        <c:v>0.18249260734700529</c:v>
                      </c:pt>
                      <c:pt idx="163">
                        <c:v>-0.15794010485728349</c:v>
                      </c:pt>
                      <c:pt idx="164">
                        <c:v>-0.12689116722281496</c:v>
                      </c:pt>
                      <c:pt idx="165">
                        <c:v>-9.0489515706253673E-2</c:v>
                      </c:pt>
                      <c:pt idx="166">
                        <c:v>-2.9798099244837933E-2</c:v>
                      </c:pt>
                      <c:pt idx="167">
                        <c:v>0.16967995069333061</c:v>
                      </c:pt>
                      <c:pt idx="168">
                        <c:v>0.21330900244306294</c:v>
                      </c:pt>
                      <c:pt idx="169">
                        <c:v>0.27141430541033029</c:v>
                      </c:pt>
                      <c:pt idx="170">
                        <c:v>0.3943749298922502</c:v>
                      </c:pt>
                      <c:pt idx="171">
                        <c:v>0.41696038483467412</c:v>
                      </c:pt>
                      <c:pt idx="172">
                        <c:v>0.14974140914493342</c:v>
                      </c:pt>
                      <c:pt idx="173">
                        <c:v>0.1117103203116343</c:v>
                      </c:pt>
                      <c:pt idx="174">
                        <c:v>0.10505375599237662</c:v>
                      </c:pt>
                      <c:pt idx="175">
                        <c:v>8.3442875624855653E-2</c:v>
                      </c:pt>
                      <c:pt idx="176">
                        <c:v>0.11085010420009804</c:v>
                      </c:pt>
                      <c:pt idx="177">
                        <c:v>0.19163390645095138</c:v>
                      </c:pt>
                      <c:pt idx="178">
                        <c:v>0.12832672800488476</c:v>
                      </c:pt>
                      <c:pt idx="179">
                        <c:v>0.33005560389944594</c:v>
                      </c:pt>
                      <c:pt idx="180">
                        <c:v>0.19564724635887165</c:v>
                      </c:pt>
                      <c:pt idx="181">
                        <c:v>0.20804017875990341</c:v>
                      </c:pt>
                      <c:pt idx="182">
                        <c:v>0.25671097681392402</c:v>
                      </c:pt>
                      <c:pt idx="183">
                        <c:v>0.2397008043758439</c:v>
                      </c:pt>
                      <c:pt idx="184">
                        <c:v>0.3066410842548617</c:v>
                      </c:pt>
                      <c:pt idx="185">
                        <c:v>0.42802569335454355</c:v>
                      </c:pt>
                      <c:pt idx="186">
                        <c:v>0.34490840460926087</c:v>
                      </c:pt>
                      <c:pt idx="187">
                        <c:v>0.47854521825182944</c:v>
                      </c:pt>
                      <c:pt idx="188">
                        <c:v>0.33450506353862797</c:v>
                      </c:pt>
                      <c:pt idx="189">
                        <c:v>0.28433503559390094</c:v>
                      </c:pt>
                      <c:pt idx="190">
                        <c:v>0.39907742641811678</c:v>
                      </c:pt>
                      <c:pt idx="191">
                        <c:v>0.43650857736295401</c:v>
                      </c:pt>
                      <c:pt idx="192">
                        <c:v>0.44208112728752796</c:v>
                      </c:pt>
                      <c:pt idx="193">
                        <c:v>0.47740627900377253</c:v>
                      </c:pt>
                      <c:pt idx="194">
                        <c:v>0.47053575368853856</c:v>
                      </c:pt>
                      <c:pt idx="195">
                        <c:v>0.61861753051027801</c:v>
                      </c:pt>
                      <c:pt idx="196">
                        <c:v>0.66733683185521253</c:v>
                      </c:pt>
                      <c:pt idx="197">
                        <c:v>0.66969532145453581</c:v>
                      </c:pt>
                      <c:pt idx="198">
                        <c:v>0.71902125550836848</c:v>
                      </c:pt>
                      <c:pt idx="199">
                        <c:v>0.73225623236546722</c:v>
                      </c:pt>
                      <c:pt idx="200">
                        <c:v>0.78231231173379323</c:v>
                      </c:pt>
                      <c:pt idx="201">
                        <c:v>0.8276493624686454</c:v>
                      </c:pt>
                      <c:pt idx="202">
                        <c:v>0.83067296198394036</c:v>
                      </c:pt>
                      <c:pt idx="203">
                        <c:v>0.86123003525984321</c:v>
                      </c:pt>
                      <c:pt idx="204">
                        <c:v>0.8820154032789046</c:v>
                      </c:pt>
                      <c:pt idx="205">
                        <c:v>0.85670761574080734</c:v>
                      </c:pt>
                      <c:pt idx="206">
                        <c:v>0.88551037280449185</c:v>
                      </c:pt>
                      <c:pt idx="207">
                        <c:v>0.8800288177862523</c:v>
                      </c:pt>
                      <c:pt idx="208">
                        <c:v>0.90322432116228624</c:v>
                      </c:pt>
                      <c:pt idx="209">
                        <c:v>0.91450714303183289</c:v>
                      </c:pt>
                      <c:pt idx="210">
                        <c:v>0.953883617514798</c:v>
                      </c:pt>
                      <c:pt idx="211">
                        <c:v>0.99770053412370452</c:v>
                      </c:pt>
                      <c:pt idx="212">
                        <c:v>1.0273804492934984</c:v>
                      </c:pt>
                      <c:pt idx="213">
                        <c:v>1.0234646624833603</c:v>
                      </c:pt>
                      <c:pt idx="214">
                        <c:v>1.0468746733713246</c:v>
                      </c:pt>
                      <c:pt idx="215">
                        <c:v>1.0496359452287176</c:v>
                      </c:pt>
                      <c:pt idx="216">
                        <c:v>1.065918021787132</c:v>
                      </c:pt>
                      <c:pt idx="217">
                        <c:v>1.0921589853166194</c:v>
                      </c:pt>
                      <c:pt idx="218">
                        <c:v>1.0801465646485338</c:v>
                      </c:pt>
                      <c:pt idx="219">
                        <c:v>1.0768087184597104</c:v>
                      </c:pt>
                      <c:pt idx="220">
                        <c:v>1.0946606620958805</c:v>
                      </c:pt>
                      <c:pt idx="221">
                        <c:v>1.1155266412181513</c:v>
                      </c:pt>
                      <c:pt idx="222">
                        <c:v>1.1224947196311674</c:v>
                      </c:pt>
                      <c:pt idx="223">
                        <c:v>1.1308413845380527</c:v>
                      </c:pt>
                      <c:pt idx="224">
                        <c:v>1.1191650711816536</c:v>
                      </c:pt>
                      <c:pt idx="225">
                        <c:v>1.134419697746619</c:v>
                      </c:pt>
                      <c:pt idx="226">
                        <c:v>1.1428756658442969</c:v>
                      </c:pt>
                      <c:pt idx="227">
                        <c:v>1.1601059475828353</c:v>
                      </c:pt>
                      <c:pt idx="228">
                        <c:v>1.1722044445136697</c:v>
                      </c:pt>
                      <c:pt idx="229">
                        <c:v>1.1873484015979581</c:v>
                      </c:pt>
                      <c:pt idx="230">
                        <c:v>1.1941634555438647</c:v>
                      </c:pt>
                      <c:pt idx="231">
                        <c:v>1.2113349868173522</c:v>
                      </c:pt>
                      <c:pt idx="232">
                        <c:v>1.2202814529837109</c:v>
                      </c:pt>
                      <c:pt idx="233">
                        <c:v>1.2306652561089895</c:v>
                      </c:pt>
                      <c:pt idx="234">
                        <c:v>1.237989936181966</c:v>
                      </c:pt>
                      <c:pt idx="235">
                        <c:v>1.2483218202916184</c:v>
                      </c:pt>
                      <c:pt idx="236">
                        <c:v>1.2625817878203729</c:v>
                      </c:pt>
                      <c:pt idx="237">
                        <c:v>1.2731541389497687</c:v>
                      </c:pt>
                      <c:pt idx="238">
                        <c:v>1.2801372465515186</c:v>
                      </c:pt>
                      <c:pt idx="239">
                        <c:v>1.2909323029321538</c:v>
                      </c:pt>
                      <c:pt idx="240">
                        <c:v>1.2998760365187425</c:v>
                      </c:pt>
                      <c:pt idx="241">
                        <c:v>1.3048643608885313</c:v>
                      </c:pt>
                      <c:pt idx="242">
                        <c:v>1.3111274337209362</c:v>
                      </c:pt>
                      <c:pt idx="243">
                        <c:v>1.3112667952891968</c:v>
                      </c:pt>
                      <c:pt idx="244">
                        <c:v>1.317350884146679</c:v>
                      </c:pt>
                      <c:pt idx="245">
                        <c:v>1.3224744712150733</c:v>
                      </c:pt>
                      <c:pt idx="246">
                        <c:v>1.3284437917222236</c:v>
                      </c:pt>
                      <c:pt idx="247">
                        <c:v>1.3343598269238626</c:v>
                      </c:pt>
                      <c:pt idx="248">
                        <c:v>1.3382933755025044</c:v>
                      </c:pt>
                      <c:pt idx="249">
                        <c:v>1.3396350721694812</c:v>
                      </c:pt>
                      <c:pt idx="250">
                        <c:v>1.3426955615116687</c:v>
                      </c:pt>
                      <c:pt idx="251">
                        <c:v>1.345008690286813</c:v>
                      </c:pt>
                      <c:pt idx="252">
                        <c:v>1.347313621322648</c:v>
                      </c:pt>
                      <c:pt idx="253">
                        <c:v>1.3446288616988096</c:v>
                      </c:pt>
                      <c:pt idx="254">
                        <c:v>1.3433732412945816</c:v>
                      </c:pt>
                      <c:pt idx="255">
                        <c:v>1.3424277686942274</c:v>
                      </c:pt>
                      <c:pt idx="256">
                        <c:v>1.3404097585342225</c:v>
                      </c:pt>
                      <c:pt idx="257">
                        <c:v>1.3360827184687281</c:v>
                      </c:pt>
                      <c:pt idx="258">
                        <c:v>1.3308949157757433</c:v>
                      </c:pt>
                      <c:pt idx="259">
                        <c:v>1.3259134228553793</c:v>
                      </c:pt>
                      <c:pt idx="260">
                        <c:v>1.3205193103897739</c:v>
                      </c:pt>
                      <c:pt idx="261">
                        <c:v>1.3133107649570148</c:v>
                      </c:pt>
                      <c:pt idx="262">
                        <c:v>1.3037344391537149</c:v>
                      </c:pt>
                      <c:pt idx="263">
                        <c:v>1.2946827686662183</c:v>
                      </c:pt>
                      <c:pt idx="264">
                        <c:v>1.2865779370689614</c:v>
                      </c:pt>
                      <c:pt idx="265">
                        <c:v>1.2772106536180519</c:v>
                      </c:pt>
                      <c:pt idx="266">
                        <c:v>1.2649181435235606</c:v>
                      </c:pt>
                      <c:pt idx="267">
                        <c:v>1.2526365637481485</c:v>
                      </c:pt>
                      <c:pt idx="268">
                        <c:v>1.2412130140204571</c:v>
                      </c:pt>
                      <c:pt idx="269">
                        <c:v>1.2290093127684847</c:v>
                      </c:pt>
                      <c:pt idx="270">
                        <c:v>1.2153177218318505</c:v>
                      </c:pt>
                      <c:pt idx="271">
                        <c:v>1.2003445509831756</c:v>
                      </c:pt>
                      <c:pt idx="272">
                        <c:v>1.1851691692315345</c:v>
                      </c:pt>
                      <c:pt idx="273">
                        <c:v>1.1693174739868653</c:v>
                      </c:pt>
                      <c:pt idx="274">
                        <c:v>1.1550547738783412</c:v>
                      </c:pt>
                      <c:pt idx="275">
                        <c:v>1.138018505303459</c:v>
                      </c:pt>
                      <c:pt idx="276">
                        <c:v>1.1216312244239073</c:v>
                      </c:pt>
                      <c:pt idx="277">
                        <c:v>1.1057440056422307</c:v>
                      </c:pt>
                      <c:pt idx="278">
                        <c:v>1.0893567247626788</c:v>
                      </c:pt>
                      <c:pt idx="279">
                        <c:v>1.0746021602955886</c:v>
                      </c:pt>
                      <c:pt idx="280">
                        <c:v>1.0609460928959622</c:v>
                      </c:pt>
                      <c:pt idx="281">
                        <c:v>1.0466273749021564</c:v>
                      </c:pt>
                      <c:pt idx="282">
                        <c:v>1.0344865229848899</c:v>
                      </c:pt>
                      <c:pt idx="283">
                        <c:v>1.0239770211901997</c:v>
                      </c:pt>
                      <c:pt idx="284">
                        <c:v>1.0129428640797062</c:v>
                      </c:pt>
                      <c:pt idx="285">
                        <c:v>1.0069161593973899</c:v>
                      </c:pt>
                      <c:pt idx="286">
                        <c:v>0.99781530247403682</c:v>
                      </c:pt>
                      <c:pt idx="287">
                        <c:v>0.98956837672874953</c:v>
                      </c:pt>
                      <c:pt idx="288">
                        <c:v>0.98292137643868616</c:v>
                      </c:pt>
                      <c:pt idx="289">
                        <c:v>0.9779221217498183</c:v>
                      </c:pt>
                      <c:pt idx="290">
                        <c:v>0.97506247702071203</c:v>
                      </c:pt>
                      <c:pt idx="291">
                        <c:v>0.97403092815760861</c:v>
                      </c:pt>
                      <c:pt idx="292">
                        <c:v>0.97150192558064929</c:v>
                      </c:pt>
                      <c:pt idx="293">
                        <c:v>0.96979816209417258</c:v>
                      </c:pt>
                      <c:pt idx="294">
                        <c:v>0.97056055184994949</c:v>
                      </c:pt>
                      <c:pt idx="295">
                        <c:v>0.97187355642934359</c:v>
                      </c:pt>
                      <c:pt idx="296">
                        <c:v>0.97319475874804684</c:v>
                      </c:pt>
                      <c:pt idx="297">
                        <c:v>0.97238318255641298</c:v>
                      </c:pt>
                      <c:pt idx="298">
                        <c:v>0.97230530403297344</c:v>
                      </c:pt>
                      <c:pt idx="299">
                        <c:v>0.97189814964727184</c:v>
                      </c:pt>
                      <c:pt idx="300">
                        <c:v>0.97258949232903391</c:v>
                      </c:pt>
                      <c:pt idx="301">
                        <c:v>0.97368115794707299</c:v>
                      </c:pt>
                      <c:pt idx="302">
                        <c:v>0.9713926223898568</c:v>
                      </c:pt>
                      <c:pt idx="303">
                        <c:v>0.96813538730424298</c:v>
                      </c:pt>
                      <c:pt idx="304">
                        <c:v>0.96561731504636295</c:v>
                      </c:pt>
                      <c:pt idx="305">
                        <c:v>0.96000186361940298</c:v>
                      </c:pt>
                      <c:pt idx="306">
                        <c:v>0.95766550791621519</c:v>
                      </c:pt>
                      <c:pt idx="307">
                        <c:v>0.95119612531118969</c:v>
                      </c:pt>
                      <c:pt idx="308">
                        <c:v>0.94170587577063858</c:v>
                      </c:pt>
                      <c:pt idx="309">
                        <c:v>0.93705639129230667</c:v>
                      </c:pt>
                      <c:pt idx="310">
                        <c:v>0.93205850289332381</c:v>
                      </c:pt>
                      <c:pt idx="311">
                        <c:v>0.92580772666988298</c:v>
                      </c:pt>
                      <c:pt idx="312">
                        <c:v>0.92031114246290979</c:v>
                      </c:pt>
                      <c:pt idx="313">
                        <c:v>0.91068699651363827</c:v>
                      </c:pt>
                      <c:pt idx="314">
                        <c:v>0.90506881250690852</c:v>
                      </c:pt>
                      <c:pt idx="315">
                        <c:v>0.90201242203437548</c:v>
                      </c:pt>
                      <c:pt idx="316">
                        <c:v>0.89315339842065089</c:v>
                      </c:pt>
                      <c:pt idx="317">
                        <c:v>0.88802434619271708</c:v>
                      </c:pt>
                      <c:pt idx="318">
                        <c:v>0.88233648140185705</c:v>
                      </c:pt>
                      <c:pt idx="319">
                        <c:v>0.87641634733056328</c:v>
                      </c:pt>
                      <c:pt idx="320">
                        <c:v>0.87256614243490072</c:v>
                      </c:pt>
                      <c:pt idx="321">
                        <c:v>0.86838939425674588</c:v>
                      </c:pt>
                      <c:pt idx="322">
                        <c:v>0.8615989335287676</c:v>
                      </c:pt>
                      <c:pt idx="323">
                        <c:v>0.8584332398654424</c:v>
                      </c:pt>
                      <c:pt idx="324">
                        <c:v>0.85427425345579111</c:v>
                      </c:pt>
                      <c:pt idx="325">
                        <c:v>0.8502887858615229</c:v>
                      </c:pt>
                      <c:pt idx="326">
                        <c:v>0.84959471059999125</c:v>
                      </c:pt>
                      <c:pt idx="327">
                        <c:v>0.8479619941875296</c:v>
                      </c:pt>
                      <c:pt idx="328">
                        <c:v>0.84781443487995989</c:v>
                      </c:pt>
                      <c:pt idx="329">
                        <c:v>0.84854403367849918</c:v>
                      </c:pt>
                      <c:pt idx="330">
                        <c:v>0.84927773134669327</c:v>
                      </c:pt>
                      <c:pt idx="331">
                        <c:v>0.84657930882400567</c:v>
                      </c:pt>
                      <c:pt idx="332">
                        <c:v>0.84854539996838418</c:v>
                      </c:pt>
                      <c:pt idx="333">
                        <c:v>0.85049646192402861</c:v>
                      </c:pt>
                      <c:pt idx="334">
                        <c:v>0.84995814370937584</c:v>
                      </c:pt>
                      <c:pt idx="335">
                        <c:v>0.85068227734837576</c:v>
                      </c:pt>
                      <c:pt idx="336">
                        <c:v>0.85326593152073127</c:v>
                      </c:pt>
                      <c:pt idx="337">
                        <c:v>0.8562608389484434</c:v>
                      </c:pt>
                      <c:pt idx="338">
                        <c:v>0.86154154935360139</c:v>
                      </c:pt>
                      <c:pt idx="339">
                        <c:v>0.86744528794627629</c:v>
                      </c:pt>
                      <c:pt idx="340">
                        <c:v>0.86788659957910075</c:v>
                      </c:pt>
                      <c:pt idx="341">
                        <c:v>0.86948242616466997</c:v>
                      </c:pt>
                      <c:pt idx="342">
                        <c:v>0.87323562447850411</c:v>
                      </c:pt>
                      <c:pt idx="343">
                        <c:v>0.87735225590172328</c:v>
                      </c:pt>
                      <c:pt idx="344">
                        <c:v>0.87698335763279889</c:v>
                      </c:pt>
                      <c:pt idx="345">
                        <c:v>0.8751675583757601</c:v>
                      </c:pt>
                      <c:pt idx="346">
                        <c:v>0.8724254145767556</c:v>
                      </c:pt>
                      <c:pt idx="347">
                        <c:v>0.87508148211301084</c:v>
                      </c:pt>
                      <c:pt idx="348">
                        <c:v>0.87975009464973164</c:v>
                      </c:pt>
                      <c:pt idx="349">
                        <c:v>0.88111228566498212</c:v>
                      </c:pt>
                      <c:pt idx="350">
                        <c:v>0.88100844763372943</c:v>
                      </c:pt>
                      <c:pt idx="351">
                        <c:v>0.88424792095083926</c:v>
                      </c:pt>
                      <c:pt idx="352">
                        <c:v>0.88407850100511109</c:v>
                      </c:pt>
                      <c:pt idx="353">
                        <c:v>0.88338305945369455</c:v>
                      </c:pt>
                      <c:pt idx="354">
                        <c:v>0.88482859415192394</c:v>
                      </c:pt>
                      <c:pt idx="355">
                        <c:v>0.88154130068884251</c:v>
                      </c:pt>
                      <c:pt idx="356">
                        <c:v>0.88037175654736355</c:v>
                      </c:pt>
                      <c:pt idx="357">
                        <c:v>0.88123935062427816</c:v>
                      </c:pt>
                      <c:pt idx="358">
                        <c:v>0.87930468414725271</c:v>
                      </c:pt>
                      <c:pt idx="359">
                        <c:v>0.87836331041655324</c:v>
                      </c:pt>
                      <c:pt idx="360">
                        <c:v>0.87794659200165703</c:v>
                      </c:pt>
                      <c:pt idx="361">
                        <c:v>0.87421115545632633</c:v>
                      </c:pt>
                      <c:pt idx="362">
                        <c:v>0.87239672248917255</c:v>
                      </c:pt>
                      <c:pt idx="363">
                        <c:v>0.87429996429884549</c:v>
                      </c:pt>
                      <c:pt idx="364">
                        <c:v>0.87418929481816798</c:v>
                      </c:pt>
                      <c:pt idx="365">
                        <c:v>0.87483281735395824</c:v>
                      </c:pt>
                      <c:pt idx="366">
                        <c:v>0.87968724531502607</c:v>
                      </c:pt>
                      <c:pt idx="367">
                        <c:v>0.88104533746062175</c:v>
                      </c:pt>
                      <c:pt idx="368">
                        <c:v>0.88424792095083926</c:v>
                      </c:pt>
                      <c:pt idx="369">
                        <c:v>0.88803254393202646</c:v>
                      </c:pt>
                      <c:pt idx="370">
                        <c:v>0.88895478960433738</c:v>
                      </c:pt>
                      <c:pt idx="371">
                        <c:v>0.88808173036788329</c:v>
                      </c:pt>
                      <c:pt idx="372">
                        <c:v>0.89046590621704258</c:v>
                      </c:pt>
                      <c:pt idx="373">
                        <c:v>0.8911709117976534</c:v>
                      </c:pt>
                      <c:pt idx="374">
                        <c:v>0.89296621670641885</c:v>
                      </c:pt>
                      <c:pt idx="375">
                        <c:v>0.89475469016575981</c:v>
                      </c:pt>
                      <c:pt idx="376">
                        <c:v>0.8951727748705407</c:v>
                      </c:pt>
                      <c:pt idx="377">
                        <c:v>0.89559632473486128</c:v>
                      </c:pt>
                      <c:pt idx="378">
                        <c:v>0.89816494971848282</c:v>
                      </c:pt>
                      <c:pt idx="379">
                        <c:v>0.89877841387680535</c:v>
                      </c:pt>
                      <c:pt idx="380">
                        <c:v>0.90080462177611953</c:v>
                      </c:pt>
                      <c:pt idx="381">
                        <c:v>0.90353310267627496</c:v>
                      </c:pt>
                      <c:pt idx="382">
                        <c:v>0.90703217107151712</c:v>
                      </c:pt>
                      <c:pt idx="383">
                        <c:v>0.91122668101817583</c:v>
                      </c:pt>
                      <c:pt idx="384">
                        <c:v>0.91372835779743689</c:v>
                      </c:pt>
                      <c:pt idx="385">
                        <c:v>0.9169828603032808</c:v>
                      </c:pt>
                      <c:pt idx="386">
                        <c:v>0.91868252492010272</c:v>
                      </c:pt>
                      <c:pt idx="387">
                        <c:v>0.91976189392917773</c:v>
                      </c:pt>
                      <c:pt idx="388">
                        <c:v>0.922540927555075</c:v>
                      </c:pt>
                      <c:pt idx="389">
                        <c:v>0.9237787861907989</c:v>
                      </c:pt>
                      <c:pt idx="390">
                        <c:v>0.92645808065509794</c:v>
                      </c:pt>
                      <c:pt idx="391">
                        <c:v>0.92801428483400483</c:v>
                      </c:pt>
                      <c:pt idx="392">
                        <c:v>0.92861135351370805</c:v>
                      </c:pt>
                      <c:pt idx="393">
                        <c:v>0.9325817919192424</c:v>
                      </c:pt>
                      <c:pt idx="394">
                        <c:v>0.93274847928520099</c:v>
                      </c:pt>
                      <c:pt idx="395">
                        <c:v>0.93435660247973429</c:v>
                      </c:pt>
                      <c:pt idx="396">
                        <c:v>0.93464898851510403</c:v>
                      </c:pt>
                      <c:pt idx="397">
                        <c:v>0.9331009820755064</c:v>
                      </c:pt>
                      <c:pt idx="398">
                        <c:v>0.93367209124739692</c:v>
                      </c:pt>
                      <c:pt idx="399">
                        <c:v>0.93310644723504588</c:v>
                      </c:pt>
                      <c:pt idx="400">
                        <c:v>0.93007055111078696</c:v>
                      </c:pt>
                      <c:pt idx="401">
                        <c:v>0.93060203787601481</c:v>
                      </c:pt>
                      <c:pt idx="402">
                        <c:v>0.92914693914859114</c:v>
                      </c:pt>
                      <c:pt idx="403">
                        <c:v>0.92676276329943175</c:v>
                      </c:pt>
                      <c:pt idx="404">
                        <c:v>0.92458353093300805</c:v>
                      </c:pt>
                      <c:pt idx="405">
                        <c:v>0.92301503014513697</c:v>
                      </c:pt>
                      <c:pt idx="406">
                        <c:v>0.92272401039965224</c:v>
                      </c:pt>
                      <c:pt idx="407">
                        <c:v>0.92212420914017867</c:v>
                      </c:pt>
                      <c:pt idx="408">
                        <c:v>0.91876860118285197</c:v>
                      </c:pt>
                      <c:pt idx="409">
                        <c:v>0.91481729083570618</c:v>
                      </c:pt>
                      <c:pt idx="410">
                        <c:v>0.91212843234221297</c:v>
                      </c:pt>
                      <c:pt idx="411">
                        <c:v>0.90871544020972006</c:v>
                      </c:pt>
                      <c:pt idx="412">
                        <c:v>0.90393615819232187</c:v>
                      </c:pt>
                      <c:pt idx="413">
                        <c:v>0.89864998262762408</c:v>
                      </c:pt>
                      <c:pt idx="414">
                        <c:v>0.8938324444934489</c:v>
                      </c:pt>
                      <c:pt idx="415">
                        <c:v>0.8899890710472107</c:v>
                      </c:pt>
                      <c:pt idx="416">
                        <c:v>0.88670041129424393</c:v>
                      </c:pt>
                      <c:pt idx="417">
                        <c:v>0.88231462076369871</c:v>
                      </c:pt>
                      <c:pt idx="418">
                        <c:v>0.87746975683182504</c:v>
                      </c:pt>
                      <c:pt idx="419">
                        <c:v>0.87265221869764997</c:v>
                      </c:pt>
                      <c:pt idx="420">
                        <c:v>0.86770898189406298</c:v>
                      </c:pt>
                      <c:pt idx="421">
                        <c:v>0.86237088731373879</c:v>
                      </c:pt>
                      <c:pt idx="422">
                        <c:v>0.85610644819144888</c:v>
                      </c:pt>
                      <c:pt idx="423">
                        <c:v>0.84861371446262923</c:v>
                      </c:pt>
                      <c:pt idx="424">
                        <c:v>0.84122071989540792</c:v>
                      </c:pt>
                      <c:pt idx="425">
                        <c:v>0.83498224028093115</c:v>
                      </c:pt>
                      <c:pt idx="426">
                        <c:v>0.82789939351758302</c:v>
                      </c:pt>
                      <c:pt idx="427">
                        <c:v>0.81980822481917504</c:v>
                      </c:pt>
                      <c:pt idx="428">
                        <c:v>0.81100071033411114</c:v>
                      </c:pt>
                      <c:pt idx="429">
                        <c:v>0.80451260955766235</c:v>
                      </c:pt>
                      <c:pt idx="430">
                        <c:v>0.79712412374706088</c:v>
                      </c:pt>
                      <c:pt idx="431">
                        <c:v>0.79017285069962928</c:v>
                      </c:pt>
                      <c:pt idx="432">
                        <c:v>0.78215669131590249</c:v>
                      </c:pt>
                      <c:pt idx="433">
                        <c:v>0.7744364703212463</c:v>
                      </c:pt>
                      <c:pt idx="434">
                        <c:v>0.76750309567130681</c:v>
                      </c:pt>
                      <c:pt idx="435">
                        <c:v>0.76128278771229918</c:v>
                      </c:pt>
                      <c:pt idx="436">
                        <c:v>0.75311619981224442</c:v>
                      </c:pt>
                      <c:pt idx="437">
                        <c:v>0.74545636883050104</c:v>
                      </c:pt>
                      <c:pt idx="438">
                        <c:v>0.73800885929687166</c:v>
                      </c:pt>
                      <c:pt idx="439">
                        <c:v>0.73027934753099799</c:v>
                      </c:pt>
                      <c:pt idx="440">
                        <c:v>0.72245788445587023</c:v>
                      </c:pt>
                      <c:pt idx="441">
                        <c:v>0.71396092766164543</c:v>
                      </c:pt>
                      <c:pt idx="442">
                        <c:v>0.70501651093011408</c:v>
                      </c:pt>
                      <c:pt idx="443">
                        <c:v>0.69555768605691615</c:v>
                      </c:pt>
                      <c:pt idx="444">
                        <c:v>0.686669287210666</c:v>
                      </c:pt>
                      <c:pt idx="445">
                        <c:v>0.67723929105403935</c:v>
                      </c:pt>
                      <c:pt idx="446">
                        <c:v>0.66893306832774724</c:v>
                      </c:pt>
                      <c:pt idx="447">
                        <c:v>0.6605638596377611</c:v>
                      </c:pt>
                      <c:pt idx="448">
                        <c:v>0.65265030862439066</c:v>
                      </c:pt>
                      <c:pt idx="449">
                        <c:v>0.64431225134378034</c:v>
                      </c:pt>
                      <c:pt idx="450">
                        <c:v>0.63773001319426137</c:v>
                      </c:pt>
                      <c:pt idx="451">
                        <c:v>0.63024247136700451</c:v>
                      </c:pt>
                      <c:pt idx="452">
                        <c:v>0.62273211249866967</c:v>
                      </c:pt>
                      <c:pt idx="453">
                        <c:v>0.61488236722292433</c:v>
                      </c:pt>
                      <c:pt idx="454">
                        <c:v>0.60745630844048804</c:v>
                      </c:pt>
                      <c:pt idx="455">
                        <c:v>0.60010129673206691</c:v>
                      </c:pt>
                      <c:pt idx="456">
                        <c:v>0.59289138500942262</c:v>
                      </c:pt>
                      <c:pt idx="457">
                        <c:v>0.58504519208737804</c:v>
                      </c:pt>
                      <c:pt idx="458">
                        <c:v>0.57781656219331068</c:v>
                      </c:pt>
                      <c:pt idx="459">
                        <c:v>0.57039938429512627</c:v>
                      </c:pt>
                      <c:pt idx="460">
                        <c:v>0.56290173192272108</c:v>
                      </c:pt>
                      <c:pt idx="461">
                        <c:v>0.55596302874223047</c:v>
                      </c:pt>
                      <c:pt idx="462">
                        <c:v>0.54835525340510183</c:v>
                      </c:pt>
                      <c:pt idx="463">
                        <c:v>0.54131858723986348</c:v>
                      </c:pt>
                      <c:pt idx="464">
                        <c:v>0.53452990268873557</c:v>
                      </c:pt>
                      <c:pt idx="465">
                        <c:v>0.52697322659330248</c:v>
                      </c:pt>
                      <c:pt idx="466">
                        <c:v>0.5216278906765881</c:v>
                      </c:pt>
                      <c:pt idx="467">
                        <c:v>0.51585435950994463</c:v>
                      </c:pt>
                      <c:pt idx="468">
                        <c:v>0.50868693940272081</c:v>
                      </c:pt>
                      <c:pt idx="469">
                        <c:v>0.50331072533460786</c:v>
                      </c:pt>
                      <c:pt idx="470">
                        <c:v>0.49815038506830972</c:v>
                      </c:pt>
                      <c:pt idx="471">
                        <c:v>0.49221440203435102</c:v>
                      </c:pt>
                      <c:pt idx="472">
                        <c:v>0.48773447413073567</c:v>
                      </c:pt>
                      <c:pt idx="473">
                        <c:v>0.48253041258812052</c:v>
                      </c:pt>
                      <c:pt idx="474">
                        <c:v>0.47733290923695304</c:v>
                      </c:pt>
                      <c:pt idx="475">
                        <c:v>0.47316490531406158</c:v>
                      </c:pt>
                      <c:pt idx="476">
                        <c:v>0.46744083384125162</c:v>
                      </c:pt>
                      <c:pt idx="477">
                        <c:v>0.46276579974207177</c:v>
                      </c:pt>
                      <c:pt idx="478">
                        <c:v>0.45851677482900544</c:v>
                      </c:pt>
                      <c:pt idx="479">
                        <c:v>0.45373134450712532</c:v>
                      </c:pt>
                      <c:pt idx="480">
                        <c:v>0.44839338655578959</c:v>
                      </c:pt>
                      <c:pt idx="481">
                        <c:v>0.44450287610852229</c:v>
                      </c:pt>
                      <c:pt idx="482">
                        <c:v>0.44053394062186141</c:v>
                      </c:pt>
                      <c:pt idx="483">
                        <c:v>0.43709389594964743</c:v>
                      </c:pt>
                      <c:pt idx="484">
                        <c:v>0.4332134960475284</c:v>
                      </c:pt>
                      <c:pt idx="485">
                        <c:v>0.42911339673191662</c:v>
                      </c:pt>
                      <c:pt idx="486">
                        <c:v>0.42623202799364018</c:v>
                      </c:pt>
                      <c:pt idx="487">
                        <c:v>0.42306893028109632</c:v>
                      </c:pt>
                      <c:pt idx="488">
                        <c:v>0.41973928183158254</c:v>
                      </c:pt>
                      <c:pt idx="489">
                        <c:v>0.41568440671116125</c:v>
                      </c:pt>
                      <c:pt idx="490">
                        <c:v>0.41240107548874588</c:v>
                      </c:pt>
                      <c:pt idx="491">
                        <c:v>0.40884926830394652</c:v>
                      </c:pt>
                      <c:pt idx="492">
                        <c:v>0.40588346285078297</c:v>
                      </c:pt>
                      <c:pt idx="493">
                        <c:v>0.40257717795830117</c:v>
                      </c:pt>
                      <c:pt idx="494">
                        <c:v>0.39999748602661189</c:v>
                      </c:pt>
                      <c:pt idx="495">
                        <c:v>0.39764651102165549</c:v>
                      </c:pt>
                      <c:pt idx="496">
                        <c:v>0.39648912686015236</c:v>
                      </c:pt>
                      <c:pt idx="497">
                        <c:v>0.39357565030958086</c:v>
                      </c:pt>
                      <c:pt idx="498">
                        <c:v>0.3911129127920393</c:v>
                      </c:pt>
                      <c:pt idx="499">
                        <c:v>0.3895131239658039</c:v>
                      </c:pt>
                      <c:pt idx="500">
                        <c:v>0.38665129317288177</c:v>
                      </c:pt>
                      <c:pt idx="501">
                        <c:v>0.38362195524007003</c:v>
                      </c:pt>
                      <c:pt idx="502">
                        <c:v>0.38081764525130246</c:v>
                      </c:pt>
                      <c:pt idx="503">
                        <c:v>0.37799803281582384</c:v>
                      </c:pt>
                      <c:pt idx="504">
                        <c:v>0.37669022013799253</c:v>
                      </c:pt>
                      <c:pt idx="505">
                        <c:v>0.37543241366994884</c:v>
                      </c:pt>
                      <c:pt idx="506">
                        <c:v>0.37296489413781037</c:v>
                      </c:pt>
                      <c:pt idx="507">
                        <c:v>0.37223297264646665</c:v>
                      </c:pt>
                      <c:pt idx="508">
                        <c:v>0.37159368560931949</c:v>
                      </c:pt>
                      <c:pt idx="509">
                        <c:v>0.37019925015278532</c:v>
                      </c:pt>
                      <c:pt idx="510">
                        <c:v>0.36977146478982165</c:v>
                      </c:pt>
                      <c:pt idx="511">
                        <c:v>0.36856407441853095</c:v>
                      </c:pt>
                      <c:pt idx="512">
                        <c:v>0.36647856953821184</c:v>
                      </c:pt>
                      <c:pt idx="513">
                        <c:v>0.36558187348674864</c:v>
                      </c:pt>
                      <c:pt idx="514">
                        <c:v>0.36360608168418734</c:v>
                      </c:pt>
                      <c:pt idx="515">
                        <c:v>0.36162427820613235</c:v>
                      </c:pt>
                      <c:pt idx="516">
                        <c:v>0.36073618978094413</c:v>
                      </c:pt>
                      <c:pt idx="517">
                        <c:v>0.35895181519125813</c:v>
                      </c:pt>
                      <c:pt idx="518">
                        <c:v>0.35797573769748181</c:v>
                      </c:pt>
                      <c:pt idx="519">
                        <c:v>0.35754658604463319</c:v>
                      </c:pt>
                      <c:pt idx="520">
                        <c:v>0.35715787657237769</c:v>
                      </c:pt>
                      <c:pt idx="521">
                        <c:v>0.35710773373360172</c:v>
                      </c:pt>
                      <c:pt idx="522">
                        <c:v>0.35682928385505808</c:v>
                      </c:pt>
                      <c:pt idx="523">
                        <c:v>0.35530122524778018</c:v>
                      </c:pt>
                      <c:pt idx="524">
                        <c:v>0.35397004901291701</c:v>
                      </c:pt>
                      <c:pt idx="525">
                        <c:v>0.35231028006073434</c:v>
                      </c:pt>
                      <c:pt idx="526">
                        <c:v>0.35073904669309341</c:v>
                      </c:pt>
                      <c:pt idx="527">
                        <c:v>0.34870190847469995</c:v>
                      </c:pt>
                      <c:pt idx="528">
                        <c:v>0.34658675510387826</c:v>
                      </c:pt>
                      <c:pt idx="529">
                        <c:v>0.34556804936569319</c:v>
                      </c:pt>
                      <c:pt idx="530">
                        <c:v>0.34477478145851709</c:v>
                      </c:pt>
                      <c:pt idx="531">
                        <c:v>0.34313987898223974</c:v>
                      </c:pt>
                      <c:pt idx="532">
                        <c:v>0.34259650549501308</c:v>
                      </c:pt>
                      <c:pt idx="533">
                        <c:v>0.34204274820466085</c:v>
                      </c:pt>
                      <c:pt idx="534">
                        <c:v>0.34203769293208675</c:v>
                      </c:pt>
                      <c:pt idx="535">
                        <c:v>0.34175596395781932</c:v>
                      </c:pt>
                      <c:pt idx="536">
                        <c:v>0.34076130492160844</c:v>
                      </c:pt>
                      <c:pt idx="537">
                        <c:v>0.33950486474344965</c:v>
                      </c:pt>
                      <c:pt idx="538">
                        <c:v>0.33915892014459176</c:v>
                      </c:pt>
                      <c:pt idx="539">
                        <c:v>0.33859532556706828</c:v>
                      </c:pt>
                      <c:pt idx="540">
                        <c:v>0.33732932135971533</c:v>
                      </c:pt>
                      <c:pt idx="541">
                        <c:v>0.33541624226287109</c:v>
                      </c:pt>
                      <c:pt idx="542">
                        <c:v>0.33499132610866572</c:v>
                      </c:pt>
                      <c:pt idx="543">
                        <c:v>0.33384131991254101</c:v>
                      </c:pt>
                      <c:pt idx="544">
                        <c:v>0.3326939096671977</c:v>
                      </c:pt>
                      <c:pt idx="545">
                        <c:v>0.33238581129815165</c:v>
                      </c:pt>
                      <c:pt idx="546">
                        <c:v>0.33074926927401233</c:v>
                      </c:pt>
                      <c:pt idx="547">
                        <c:v>0.33023868674402335</c:v>
                      </c:pt>
                      <c:pt idx="548">
                        <c:v>0.3292313212118827</c:v>
                      </c:pt>
                      <c:pt idx="549">
                        <c:v>0.32757086911475763</c:v>
                      </c:pt>
                      <c:pt idx="550">
                        <c:v>0.32678224659319044</c:v>
                      </c:pt>
                      <c:pt idx="551">
                        <c:v>0.32636962704794897</c:v>
                      </c:pt>
                      <c:pt idx="552">
                        <c:v>0.32446939107602296</c:v>
                      </c:pt>
                      <c:pt idx="553">
                        <c:v>0.32400225656437387</c:v>
                      </c:pt>
                      <c:pt idx="554">
                        <c:v>0.3222352338562261</c:v>
                      </c:pt>
                      <c:pt idx="555">
                        <c:v>0.32111692558543137</c:v>
                      </c:pt>
                      <c:pt idx="556">
                        <c:v>0.32006761495382424</c:v>
                      </c:pt>
                      <c:pt idx="557">
                        <c:v>0.31901147287279252</c:v>
                      </c:pt>
                      <c:pt idx="558">
                        <c:v>0.31789070528020491</c:v>
                      </c:pt>
                      <c:pt idx="559">
                        <c:v>0.3177889166837794</c:v>
                      </c:pt>
                      <c:pt idx="560">
                        <c:v>0.31707926571755968</c:v>
                      </c:pt>
                      <c:pt idx="561">
                        <c:v>0.31687910424942123</c:v>
                      </c:pt>
                      <c:pt idx="562">
                        <c:v>0.31682117355830119</c:v>
                      </c:pt>
                      <c:pt idx="563">
                        <c:v>0.31627616052321256</c:v>
                      </c:pt>
                      <c:pt idx="564">
                        <c:v>0.3153421647578914</c:v>
                      </c:pt>
                      <c:pt idx="565">
                        <c:v>0.31468170022752834</c:v>
                      </c:pt>
                      <c:pt idx="566">
                        <c:v>0.31378035879045646</c:v>
                      </c:pt>
                      <c:pt idx="567">
                        <c:v>0.31255466013470801</c:v>
                      </c:pt>
                      <c:pt idx="568">
                        <c:v>0.31144919498883122</c:v>
                      </c:pt>
                      <c:pt idx="569">
                        <c:v>0.31095268524465675</c:v>
                      </c:pt>
                      <c:pt idx="570">
                        <c:v>0.30911898759012568</c:v>
                      </c:pt>
                      <c:pt idx="571">
                        <c:v>0.30849213379093121</c:v>
                      </c:pt>
                      <c:pt idx="572">
                        <c:v>0.30835195244873981</c:v>
                      </c:pt>
                      <c:pt idx="573">
                        <c:v>0.30714114635273693</c:v>
                      </c:pt>
                      <c:pt idx="574">
                        <c:v>0.30592815419291824</c:v>
                      </c:pt>
                      <c:pt idx="575">
                        <c:v>0.3049747571112314</c:v>
                      </c:pt>
                      <c:pt idx="576">
                        <c:v>0.30338138984745505</c:v>
                      </c:pt>
                      <c:pt idx="577">
                        <c:v>0.3030817624756954</c:v>
                      </c:pt>
                      <c:pt idx="578">
                        <c:v>0.30234055021313444</c:v>
                      </c:pt>
                      <c:pt idx="579">
                        <c:v>0.3011029648353874</c:v>
                      </c:pt>
                      <c:pt idx="580">
                        <c:v>0.30043307290481841</c:v>
                      </c:pt>
                      <c:pt idx="581">
                        <c:v>0.29942734692053974</c:v>
                      </c:pt>
                      <c:pt idx="582">
                        <c:v>0.29957162713238572</c:v>
                      </c:pt>
                      <c:pt idx="583">
                        <c:v>0.29888684264207127</c:v>
                      </c:pt>
                      <c:pt idx="584">
                        <c:v>0.29865416347467194</c:v>
                      </c:pt>
                      <c:pt idx="585">
                        <c:v>0.29843378091623679</c:v>
                      </c:pt>
                      <c:pt idx="586">
                        <c:v>0.29782086327386836</c:v>
                      </c:pt>
                      <c:pt idx="587">
                        <c:v>0.29734689731279473</c:v>
                      </c:pt>
                      <c:pt idx="588">
                        <c:v>0.29760512610104178</c:v>
                      </c:pt>
                      <c:pt idx="589">
                        <c:v>0.29609400948833675</c:v>
                      </c:pt>
                      <c:pt idx="590">
                        <c:v>0.29576145453035085</c:v>
                      </c:pt>
                      <c:pt idx="591">
                        <c:v>0.29529718922746007</c:v>
                      </c:pt>
                      <c:pt idx="592">
                        <c:v>0.29447577574865513</c:v>
                      </c:pt>
                      <c:pt idx="593">
                        <c:v>0.29418325308429699</c:v>
                      </c:pt>
                      <c:pt idx="594">
                        <c:v>0.2941294212628317</c:v>
                      </c:pt>
                      <c:pt idx="595">
                        <c:v>0.29375683401121805</c:v>
                      </c:pt>
                      <c:pt idx="596">
                        <c:v>0.29435280965901367</c:v>
                      </c:pt>
                      <c:pt idx="597">
                        <c:v>0.29405031307849572</c:v>
                      </c:pt>
                      <c:pt idx="598">
                        <c:v>0.29342878780985238</c:v>
                      </c:pt>
                      <c:pt idx="599">
                        <c:v>0.29283691103171144</c:v>
                      </c:pt>
                      <c:pt idx="600">
                        <c:v>0.29208025969345103</c:v>
                      </c:pt>
                      <c:pt idx="601">
                        <c:v>0.29148455730363243</c:v>
                      </c:pt>
                      <c:pt idx="602">
                        <c:v>0.29195169181528141</c:v>
                      </c:pt>
                      <c:pt idx="603">
                        <c:v>0.29191890085804373</c:v>
                      </c:pt>
                      <c:pt idx="604">
                        <c:v>0.29248263206455555</c:v>
                      </c:pt>
                      <c:pt idx="605">
                        <c:v>0.29387624774715876</c:v>
                      </c:pt>
                      <c:pt idx="606">
                        <c:v>0.29506847230072691</c:v>
                      </c:pt>
                      <c:pt idx="607">
                        <c:v>0.29586419952969567</c:v>
                      </c:pt>
                      <c:pt idx="608">
                        <c:v>0.29670870330755555</c:v>
                      </c:pt>
                      <c:pt idx="609">
                        <c:v>0.29698346420340993</c:v>
                      </c:pt>
                      <c:pt idx="610">
                        <c:v>0.29705369150349409</c:v>
                      </c:pt>
                      <c:pt idx="611">
                        <c:v>0.29779845611975586</c:v>
                      </c:pt>
                      <c:pt idx="612">
                        <c:v>0.2976004807154331</c:v>
                      </c:pt>
                      <c:pt idx="613">
                        <c:v>0.29729238234638705</c:v>
                      </c:pt>
                      <c:pt idx="614">
                        <c:v>0.29803345797995956</c:v>
                      </c:pt>
                      <c:pt idx="615">
                        <c:v>0.29862287543630756</c:v>
                      </c:pt>
                      <c:pt idx="616">
                        <c:v>0.29926489505322451</c:v>
                      </c:pt>
                      <c:pt idx="617">
                        <c:v>0.30001840392474965</c:v>
                      </c:pt>
                      <c:pt idx="618">
                        <c:v>0.30073761892016371</c:v>
                      </c:pt>
                      <c:pt idx="619">
                        <c:v>0.3016446987747522</c:v>
                      </c:pt>
                      <c:pt idx="620">
                        <c:v>0.3030984312122913</c:v>
                      </c:pt>
                      <c:pt idx="621">
                        <c:v>0.30441307533954692</c:v>
                      </c:pt>
                      <c:pt idx="622">
                        <c:v>0.30531195745482592</c:v>
                      </c:pt>
                      <c:pt idx="623">
                        <c:v>0.30647098116419103</c:v>
                      </c:pt>
                      <c:pt idx="624">
                        <c:v>0.30730551102589115</c:v>
                      </c:pt>
                      <c:pt idx="625">
                        <c:v>0.30813252629322407</c:v>
                      </c:pt>
                      <c:pt idx="626">
                        <c:v>0.309638587633355</c:v>
                      </c:pt>
                      <c:pt idx="627">
                        <c:v>0.31076645993334417</c:v>
                      </c:pt>
                      <c:pt idx="628">
                        <c:v>0.31154647482863645</c:v>
                      </c:pt>
                      <c:pt idx="629">
                        <c:v>0.31257050909737288</c:v>
                      </c:pt>
                      <c:pt idx="630">
                        <c:v>0.31337689338744396</c:v>
                      </c:pt>
                      <c:pt idx="631">
                        <c:v>0.31507806092313922</c:v>
                      </c:pt>
                      <c:pt idx="632">
                        <c:v>0.31586258457505179</c:v>
                      </c:pt>
                      <c:pt idx="633">
                        <c:v>0.31639174864747555</c:v>
                      </c:pt>
                      <c:pt idx="634">
                        <c:v>0.31692870057224315</c:v>
                      </c:pt>
                      <c:pt idx="635">
                        <c:v>0.31828146418728781</c:v>
                      </c:pt>
                      <c:pt idx="636">
                        <c:v>0.31967521649887953</c:v>
                      </c:pt>
                      <c:pt idx="637">
                        <c:v>0.32103139583863621</c:v>
                      </c:pt>
                      <c:pt idx="638">
                        <c:v>0.32201731061958377</c:v>
                      </c:pt>
                      <c:pt idx="639">
                        <c:v>0.32277888060142984</c:v>
                      </c:pt>
                      <c:pt idx="640">
                        <c:v>0.32394637530808124</c:v>
                      </c:pt>
                      <c:pt idx="641">
                        <c:v>0.32554370481252382</c:v>
                      </c:pt>
                      <c:pt idx="642">
                        <c:v>0.32639012139622259</c:v>
                      </c:pt>
                      <c:pt idx="643">
                        <c:v>0.32720934881121166</c:v>
                      </c:pt>
                      <c:pt idx="644">
                        <c:v>0.32790451710465141</c:v>
                      </c:pt>
                      <c:pt idx="645">
                        <c:v>0.32881706211877948</c:v>
                      </c:pt>
                      <c:pt idx="646">
                        <c:v>0.33051768313852087</c:v>
                      </c:pt>
                      <c:pt idx="647">
                        <c:v>0.33216611188465889</c:v>
                      </c:pt>
                      <c:pt idx="648">
                        <c:v>0.33298889165334877</c:v>
                      </c:pt>
                      <c:pt idx="649">
                        <c:v>0.33416349106740173</c:v>
                      </c:pt>
                      <c:pt idx="650">
                        <c:v>0.33532948285517983</c:v>
                      </c:pt>
                      <c:pt idx="651">
                        <c:v>0.3365620129603526</c:v>
                      </c:pt>
                      <c:pt idx="652">
                        <c:v>0.33759438159738692</c:v>
                      </c:pt>
                      <c:pt idx="653">
                        <c:v>0.3385617148358997</c:v>
                      </c:pt>
                      <c:pt idx="654">
                        <c:v>0.33938545100750905</c:v>
                      </c:pt>
                      <c:pt idx="655">
                        <c:v>0.34017175083627199</c:v>
                      </c:pt>
                      <c:pt idx="656">
                        <c:v>0.34057999825388158</c:v>
                      </c:pt>
                      <c:pt idx="657">
                        <c:v>0.34199246873689648</c:v>
                      </c:pt>
                      <c:pt idx="658">
                        <c:v>0.34286498145739686</c:v>
                      </c:pt>
                      <c:pt idx="659">
                        <c:v>0.34335206380136551</c:v>
                      </c:pt>
                      <c:pt idx="660">
                        <c:v>0.3440738747475609</c:v>
                      </c:pt>
                      <c:pt idx="661">
                        <c:v>0.34458800963125069</c:v>
                      </c:pt>
                      <c:pt idx="662">
                        <c:v>0.34590962183691942</c:v>
                      </c:pt>
                      <c:pt idx="663">
                        <c:v>0.34758496649378995</c:v>
                      </c:pt>
                      <c:pt idx="664">
                        <c:v>0.3475876990735598</c:v>
                      </c:pt>
                      <c:pt idx="665">
                        <c:v>0.34838602225330983</c:v>
                      </c:pt>
                      <c:pt idx="666">
                        <c:v>0.34977116693862664</c:v>
                      </c:pt>
                      <c:pt idx="667">
                        <c:v>0.35081542229765961</c:v>
                      </c:pt>
                      <c:pt idx="668">
                        <c:v>0.35120180907711085</c:v>
                      </c:pt>
                      <c:pt idx="669">
                        <c:v>0.35174518256433757</c:v>
                      </c:pt>
                      <c:pt idx="670">
                        <c:v>0.35219428204950592</c:v>
                      </c:pt>
                      <c:pt idx="671">
                        <c:v>0.35303919571433112</c:v>
                      </c:pt>
                      <c:pt idx="672">
                        <c:v>0.35417212328689446</c:v>
                      </c:pt>
                      <c:pt idx="673">
                        <c:v>0.35468653142856121</c:v>
                      </c:pt>
                      <c:pt idx="674">
                        <c:v>0.35504600229727978</c:v>
                      </c:pt>
                      <c:pt idx="675">
                        <c:v>0.3569119443930947</c:v>
                      </c:pt>
                      <c:pt idx="676">
                        <c:v>0.35812876216459122</c:v>
                      </c:pt>
                      <c:pt idx="677">
                        <c:v>0.35904349324253515</c:v>
                      </c:pt>
                      <c:pt idx="678">
                        <c:v>0.36009034455234945</c:v>
                      </c:pt>
                      <c:pt idx="679">
                        <c:v>0.36078646924870872</c:v>
                      </c:pt>
                      <c:pt idx="680">
                        <c:v>0.36169915089182519</c:v>
                      </c:pt>
                      <c:pt idx="681">
                        <c:v>0.36277086867754477</c:v>
                      </c:pt>
                      <c:pt idx="682">
                        <c:v>0.36281595624374657</c:v>
                      </c:pt>
                      <c:pt idx="683">
                        <c:v>0.36302076309749398</c:v>
                      </c:pt>
                      <c:pt idx="684">
                        <c:v>0.36309167354252059</c:v>
                      </c:pt>
                      <c:pt idx="685">
                        <c:v>0.36372932103180577</c:v>
                      </c:pt>
                      <c:pt idx="686">
                        <c:v>0.36417145243856097</c:v>
                      </c:pt>
                      <c:pt idx="687">
                        <c:v>0.36425342983165537</c:v>
                      </c:pt>
                      <c:pt idx="688">
                        <c:v>0.36437243368063055</c:v>
                      </c:pt>
                      <c:pt idx="689">
                        <c:v>0.36470662818647837</c:v>
                      </c:pt>
                      <c:pt idx="690">
                        <c:v>0.36526407445951958</c:v>
                      </c:pt>
                      <c:pt idx="691">
                        <c:v>0.36578258147084119</c:v>
                      </c:pt>
                      <c:pt idx="692">
                        <c:v>0.36585636112462611</c:v>
                      </c:pt>
                      <c:pt idx="693">
                        <c:v>0.36585021282014385</c:v>
                      </c:pt>
                      <c:pt idx="694">
                        <c:v>0.36637787397369426</c:v>
                      </c:pt>
                      <c:pt idx="695">
                        <c:v>0.36678612139130401</c:v>
                      </c:pt>
                      <c:pt idx="696">
                        <c:v>0.36665837328706535</c:v>
                      </c:pt>
                      <c:pt idx="697">
                        <c:v>0.36677778702300595</c:v>
                      </c:pt>
                      <c:pt idx="698">
                        <c:v>0.3673453438411956</c:v>
                      </c:pt>
                      <c:pt idx="699">
                        <c:v>0.36792205480161405</c:v>
                      </c:pt>
                      <c:pt idx="700">
                        <c:v>0.3682011878251002</c:v>
                      </c:pt>
                      <c:pt idx="701">
                        <c:v>0.36900907503404445</c:v>
                      </c:pt>
                      <c:pt idx="702">
                        <c:v>0.37013038914258611</c:v>
                      </c:pt>
                      <c:pt idx="703">
                        <c:v>0.37136305587674756</c:v>
                      </c:pt>
                      <c:pt idx="704">
                        <c:v>0.37220701313865345</c:v>
                      </c:pt>
                      <c:pt idx="705">
                        <c:v>0.3727808548903136</c:v>
                      </c:pt>
                      <c:pt idx="706">
                        <c:v>0.37317298008728128</c:v>
                      </c:pt>
                      <c:pt idx="707">
                        <c:v>0.37272442711806697</c:v>
                      </c:pt>
                      <c:pt idx="708">
                        <c:v>0.3730721478937753</c:v>
                      </c:pt>
                      <c:pt idx="709">
                        <c:v>0.37303307200306707</c:v>
                      </c:pt>
                      <c:pt idx="710">
                        <c:v>0.37314182867790552</c:v>
                      </c:pt>
                      <c:pt idx="711">
                        <c:v>0.37328105361717728</c:v>
                      </c:pt>
                      <c:pt idx="712">
                        <c:v>0.37331411783239205</c:v>
                      </c:pt>
                      <c:pt idx="713">
                        <c:v>0.37421696218833728</c:v>
                      </c:pt>
                      <c:pt idx="714">
                        <c:v>0.37599067971692113</c:v>
                      </c:pt>
                      <c:pt idx="715">
                        <c:v>0.37685308189227323</c:v>
                      </c:pt>
                      <c:pt idx="716">
                        <c:v>0.37761191929434962</c:v>
                      </c:pt>
                      <c:pt idx="717">
                        <c:v>0.37908764899903546</c:v>
                      </c:pt>
                      <c:pt idx="718">
                        <c:v>0.380621172765853</c:v>
                      </c:pt>
                      <c:pt idx="719">
                        <c:v>0.38265161616381055</c:v>
                      </c:pt>
                      <c:pt idx="720">
                        <c:v>0.38441809235600444</c:v>
                      </c:pt>
                      <c:pt idx="721">
                        <c:v>0.38628225827496876</c:v>
                      </c:pt>
                      <c:pt idx="722">
                        <c:v>0.38796948965383815</c:v>
                      </c:pt>
                      <c:pt idx="723">
                        <c:v>0.39011593106302417</c:v>
                      </c:pt>
                      <c:pt idx="724">
                        <c:v>0.3918110869232258</c:v>
                      </c:pt>
                      <c:pt idx="725">
                        <c:v>0.39374998889889479</c:v>
                      </c:pt>
                      <c:pt idx="726">
                        <c:v>0.3950743336843332</c:v>
                      </c:pt>
                      <c:pt idx="727">
                        <c:v>0.39628076765270442</c:v>
                      </c:pt>
                      <c:pt idx="728">
                        <c:v>0.39794039997589864</c:v>
                      </c:pt>
                      <c:pt idx="729">
                        <c:v>0.40009982113899123</c:v>
                      </c:pt>
                      <c:pt idx="730">
                        <c:v>0.40151693700761482</c:v>
                      </c:pt>
                      <c:pt idx="731">
                        <c:v>0.40279892680662116</c:v>
                      </c:pt>
                      <c:pt idx="732">
                        <c:v>0.4044496782455636</c:v>
                      </c:pt>
                      <c:pt idx="733">
                        <c:v>0.4064466475413408</c:v>
                      </c:pt>
                      <c:pt idx="734">
                        <c:v>0.40833089792161353</c:v>
                      </c:pt>
                      <c:pt idx="735">
                        <c:v>0.41051860128532358</c:v>
                      </c:pt>
                      <c:pt idx="736">
                        <c:v>0.41227032154676047</c:v>
                      </c:pt>
                      <c:pt idx="737">
                        <c:v>0.4143442129630579</c:v>
                      </c:pt>
                      <c:pt idx="738">
                        <c:v>0.41674355462993967</c:v>
                      </c:pt>
                      <c:pt idx="739">
                        <c:v>0.41912786710808758</c:v>
                      </c:pt>
                      <c:pt idx="740">
                        <c:v>0.42117347632376761</c:v>
                      </c:pt>
                      <c:pt idx="741">
                        <c:v>0.42365219943296245</c:v>
                      </c:pt>
                      <c:pt idx="742">
                        <c:v>0.42536074493403631</c:v>
                      </c:pt>
                      <c:pt idx="743">
                        <c:v>0.42764272229980471</c:v>
                      </c:pt>
                      <c:pt idx="744">
                        <c:v>0.4300016217860933</c:v>
                      </c:pt>
                      <c:pt idx="745">
                        <c:v>0.43235437296790008</c:v>
                      </c:pt>
                      <c:pt idx="746">
                        <c:v>0.43429983313501636</c:v>
                      </c:pt>
                      <c:pt idx="747">
                        <c:v>0.43643753028893884</c:v>
                      </c:pt>
                      <c:pt idx="748">
                        <c:v>0.43817531439354962</c:v>
                      </c:pt>
                      <c:pt idx="749">
                        <c:v>0.4408257801412771</c:v>
                      </c:pt>
                      <c:pt idx="750">
                        <c:v>0.44291961938989427</c:v>
                      </c:pt>
                      <c:pt idx="751">
                        <c:v>0.44558702713219439</c:v>
                      </c:pt>
                      <c:pt idx="752">
                        <c:v>0.44776270714491734</c:v>
                      </c:pt>
                      <c:pt idx="753">
                        <c:v>0.45006668177783288</c:v>
                      </c:pt>
                      <c:pt idx="754">
                        <c:v>0.4524977213700444</c:v>
                      </c:pt>
                      <c:pt idx="755">
                        <c:v>0.455016476772867</c:v>
                      </c:pt>
                      <c:pt idx="756">
                        <c:v>0.45680754618298908</c:v>
                      </c:pt>
                      <c:pt idx="757">
                        <c:v>0.45879850380327286</c:v>
                      </c:pt>
                      <c:pt idx="758">
                        <c:v>0.46016479368817798</c:v>
                      </c:pt>
                      <c:pt idx="759">
                        <c:v>0.46233254921956851</c:v>
                      </c:pt>
                      <c:pt idx="760">
                        <c:v>0.46426038424716948</c:v>
                      </c:pt>
                      <c:pt idx="761">
                        <c:v>0.46555808637985246</c:v>
                      </c:pt>
                      <c:pt idx="762">
                        <c:v>0.4676558878691357</c:v>
                      </c:pt>
                      <c:pt idx="763">
                        <c:v>0.46902491033381055</c:v>
                      </c:pt>
                      <c:pt idx="764">
                        <c:v>0.47052659954630982</c:v>
                      </c:pt>
                      <c:pt idx="765">
                        <c:v>0.47260172062350375</c:v>
                      </c:pt>
                      <c:pt idx="766">
                        <c:v>0.47405695597991604</c:v>
                      </c:pt>
                      <c:pt idx="767">
                        <c:v>0.47483601447228901</c:v>
                      </c:pt>
                      <c:pt idx="768">
                        <c:v>0.4767219044004235</c:v>
                      </c:pt>
                      <c:pt idx="769">
                        <c:v>0.47772681061077127</c:v>
                      </c:pt>
                      <c:pt idx="770">
                        <c:v>0.4797185880049859</c:v>
                      </c:pt>
                      <c:pt idx="771">
                        <c:v>0.48097038279753601</c:v>
                      </c:pt>
                      <c:pt idx="772">
                        <c:v>0.48159723659673043</c:v>
                      </c:pt>
                      <c:pt idx="773">
                        <c:v>0.48230934688474303</c:v>
                      </c:pt>
                      <c:pt idx="774">
                        <c:v>0.48337833209069264</c:v>
                      </c:pt>
                      <c:pt idx="775">
                        <c:v>0.48396802280501772</c:v>
                      </c:pt>
                      <c:pt idx="776">
                        <c:v>0.48391692356332222</c:v>
                      </c:pt>
                      <c:pt idx="777">
                        <c:v>0.4840525961488934</c:v>
                      </c:pt>
                      <c:pt idx="778">
                        <c:v>0.48417733841538518</c:v>
                      </c:pt>
                      <c:pt idx="779">
                        <c:v>0.4845113962922446</c:v>
                      </c:pt>
                      <c:pt idx="780">
                        <c:v>0.48460922264800371</c:v>
                      </c:pt>
                      <c:pt idx="781">
                        <c:v>0.48489628015282227</c:v>
                      </c:pt>
                      <c:pt idx="782">
                        <c:v>0.4851978203304208</c:v>
                      </c:pt>
                      <c:pt idx="783">
                        <c:v>0.48581360718154748</c:v>
                      </c:pt>
                      <c:pt idx="784">
                        <c:v>0.48668775944990983</c:v>
                      </c:pt>
                      <c:pt idx="785">
                        <c:v>0.48737227068224726</c:v>
                      </c:pt>
                      <c:pt idx="786">
                        <c:v>0.48787465547292697</c:v>
                      </c:pt>
                      <c:pt idx="787">
                        <c:v>0.48812728247264586</c:v>
                      </c:pt>
                      <c:pt idx="788">
                        <c:v>0.48852364316825675</c:v>
                      </c:pt>
                      <c:pt idx="789">
                        <c:v>0.48887245697587317</c:v>
                      </c:pt>
                      <c:pt idx="790">
                        <c:v>0.48874621179050781</c:v>
                      </c:pt>
                      <c:pt idx="791">
                        <c:v>0.48812127079715217</c:v>
                      </c:pt>
                      <c:pt idx="792">
                        <c:v>0.48714095780473282</c:v>
                      </c:pt>
                      <c:pt idx="793">
                        <c:v>0.48695650867027068</c:v>
                      </c:pt>
                      <c:pt idx="794">
                        <c:v>0.48710748370255263</c:v>
                      </c:pt>
                      <c:pt idx="795">
                        <c:v>0.48706840781184446</c:v>
                      </c:pt>
                      <c:pt idx="796">
                        <c:v>0.48588164841781578</c:v>
                      </c:pt>
                      <c:pt idx="797">
                        <c:v>0.48576742658343774</c:v>
                      </c:pt>
                      <c:pt idx="798">
                        <c:v>0.48504506912128842</c:v>
                      </c:pt>
                      <c:pt idx="799">
                        <c:v>0.48540167078124868</c:v>
                      </c:pt>
                      <c:pt idx="800">
                        <c:v>0.4850595517940684</c:v>
                      </c:pt>
                      <c:pt idx="801">
                        <c:v>0.48450770730955522</c:v>
                      </c:pt>
                      <c:pt idx="802">
                        <c:v>0.48454323084656281</c:v>
                      </c:pt>
                      <c:pt idx="803">
                        <c:v>0.48555223592656521</c:v>
                      </c:pt>
                      <c:pt idx="804">
                        <c:v>0.48551384318079932</c:v>
                      </c:pt>
                      <c:pt idx="805">
                        <c:v>0.48554731728297951</c:v>
                      </c:pt>
                      <c:pt idx="806">
                        <c:v>0.4859983295739867</c:v>
                      </c:pt>
                      <c:pt idx="807">
                        <c:v>0.48599901271892915</c:v>
                      </c:pt>
                      <c:pt idx="808">
                        <c:v>0.48510067711960403</c:v>
                      </c:pt>
                      <c:pt idx="809">
                        <c:v>0.4844042791652679</c:v>
                      </c:pt>
                      <c:pt idx="810">
                        <c:v>0.48346960025500446</c:v>
                      </c:pt>
                      <c:pt idx="811">
                        <c:v>0.48323172918604235</c:v>
                      </c:pt>
                      <c:pt idx="812">
                        <c:v>0.48264777688923388</c:v>
                      </c:pt>
                      <c:pt idx="813">
                        <c:v>0.481755316336414</c:v>
                      </c:pt>
                      <c:pt idx="814">
                        <c:v>0.48120934689840583</c:v>
                      </c:pt>
                      <c:pt idx="815">
                        <c:v>0.48156417238151566</c:v>
                      </c:pt>
                      <c:pt idx="816">
                        <c:v>0.48082418977985109</c:v>
                      </c:pt>
                      <c:pt idx="817">
                        <c:v>0.48124227448463214</c:v>
                      </c:pt>
                      <c:pt idx="818">
                        <c:v>0.48068209563182085</c:v>
                      </c:pt>
                      <c:pt idx="819">
                        <c:v>0.48173796445487571</c:v>
                      </c:pt>
                      <c:pt idx="820">
                        <c:v>0.48179685154891505</c:v>
                      </c:pt>
                      <c:pt idx="821">
                        <c:v>0.48230101251644508</c:v>
                      </c:pt>
                      <c:pt idx="822">
                        <c:v>0.48299782035774663</c:v>
                      </c:pt>
                      <c:pt idx="823">
                        <c:v>0.48365186332565063</c:v>
                      </c:pt>
                      <c:pt idx="824">
                        <c:v>0.48328583426548455</c:v>
                      </c:pt>
                      <c:pt idx="825">
                        <c:v>0.48455921643821614</c:v>
                      </c:pt>
                      <c:pt idx="826">
                        <c:v>0.48469010700919019</c:v>
                      </c:pt>
                      <c:pt idx="827">
                        <c:v>0.48585568891000258</c:v>
                      </c:pt>
                      <c:pt idx="828">
                        <c:v>0.48652366803473285</c:v>
                      </c:pt>
                      <c:pt idx="829">
                        <c:v>0.48708972193404892</c:v>
                      </c:pt>
                      <c:pt idx="830">
                        <c:v>0.48868951076028433</c:v>
                      </c:pt>
                      <c:pt idx="831">
                        <c:v>0.49080780659784112</c:v>
                      </c:pt>
                      <c:pt idx="832">
                        <c:v>0.49278824378601116</c:v>
                      </c:pt>
                      <c:pt idx="833">
                        <c:v>0.49450758297717579</c:v>
                      </c:pt>
                      <c:pt idx="834">
                        <c:v>0.49641123467381398</c:v>
                      </c:pt>
                      <c:pt idx="835">
                        <c:v>0.49894133028268134</c:v>
                      </c:pt>
                      <c:pt idx="836">
                        <c:v>0.5009019562675201</c:v>
                      </c:pt>
                      <c:pt idx="837">
                        <c:v>0.50344708106512148</c:v>
                      </c:pt>
                      <c:pt idx="838">
                        <c:v>0.50571607867698321</c:v>
                      </c:pt>
                      <c:pt idx="839">
                        <c:v>0.50822854914633531</c:v>
                      </c:pt>
                      <c:pt idx="840">
                        <c:v>0.51209446637567435</c:v>
                      </c:pt>
                      <c:pt idx="841">
                        <c:v>0.51529500043106446</c:v>
                      </c:pt>
                      <c:pt idx="842">
                        <c:v>0.51839251622913285</c:v>
                      </c:pt>
                      <c:pt idx="843">
                        <c:v>0.52253920602981985</c:v>
                      </c:pt>
                      <c:pt idx="844">
                        <c:v>0.52618610699060864</c:v>
                      </c:pt>
                      <c:pt idx="845">
                        <c:v>0.53042228877875675</c:v>
                      </c:pt>
                      <c:pt idx="846">
                        <c:v>0.53450954496945036</c:v>
                      </c:pt>
                      <c:pt idx="847">
                        <c:v>0.53796707815219125</c:v>
                      </c:pt>
                      <c:pt idx="848">
                        <c:v>0.54214983800583982</c:v>
                      </c:pt>
                      <c:pt idx="849">
                        <c:v>0.54636730162256486</c:v>
                      </c:pt>
                      <c:pt idx="850">
                        <c:v>0.55086909016433871</c:v>
                      </c:pt>
                      <c:pt idx="851">
                        <c:v>0.55568444223469837</c:v>
                      </c:pt>
                      <c:pt idx="852">
                        <c:v>0.56001093578423888</c:v>
                      </c:pt>
                      <c:pt idx="853">
                        <c:v>0.56400624066567839</c:v>
                      </c:pt>
                      <c:pt idx="854">
                        <c:v>0.56898513763526104</c:v>
                      </c:pt>
                      <c:pt idx="855">
                        <c:v>0.5733284365503859</c:v>
                      </c:pt>
                      <c:pt idx="856">
                        <c:v>0.57825254529558379</c:v>
                      </c:pt>
                      <c:pt idx="857">
                        <c:v>0.5829038059507663</c:v>
                      </c:pt>
                      <c:pt idx="858">
                        <c:v>0.58630627765114551</c:v>
                      </c:pt>
                      <c:pt idx="859">
                        <c:v>0.5908836220235546</c:v>
                      </c:pt>
                      <c:pt idx="860">
                        <c:v>0.59529154645023541</c:v>
                      </c:pt>
                      <c:pt idx="861">
                        <c:v>0.59841201591837012</c:v>
                      </c:pt>
                      <c:pt idx="862">
                        <c:v>0.60314320453181958</c:v>
                      </c:pt>
                      <c:pt idx="863">
                        <c:v>0.60755727726298248</c:v>
                      </c:pt>
                      <c:pt idx="864">
                        <c:v>0.61266159964399958</c:v>
                      </c:pt>
                      <c:pt idx="865">
                        <c:v>0.61896579780194017</c:v>
                      </c:pt>
                      <c:pt idx="866">
                        <c:v>0.62460447615694348</c:v>
                      </c:pt>
                      <c:pt idx="867">
                        <c:v>0.63073406246759334</c:v>
                      </c:pt>
                      <c:pt idx="868">
                        <c:v>0.63731957971283593</c:v>
                      </c:pt>
                      <c:pt idx="869">
                        <c:v>0.64224669429578085</c:v>
                      </c:pt>
                      <c:pt idx="870">
                        <c:v>0.64801298412603436</c:v>
                      </c:pt>
                      <c:pt idx="871">
                        <c:v>0.65352924290735015</c:v>
                      </c:pt>
                      <c:pt idx="872">
                        <c:v>0.65902377767949594</c:v>
                      </c:pt>
                      <c:pt idx="873">
                        <c:v>0.66543399993250529</c:v>
                      </c:pt>
                      <c:pt idx="874">
                        <c:v>0.67209370671849822</c:v>
                      </c:pt>
                      <c:pt idx="875">
                        <c:v>0.67850543189038093</c:v>
                      </c:pt>
                      <c:pt idx="876">
                        <c:v>0.6869879060118258</c:v>
                      </c:pt>
                      <c:pt idx="877">
                        <c:v>0.69491225071528695</c:v>
                      </c:pt>
                      <c:pt idx="878">
                        <c:v>0.70352862124545246</c:v>
                      </c:pt>
                      <c:pt idx="879">
                        <c:v>0.71219773056517532</c:v>
                      </c:pt>
                      <c:pt idx="880">
                        <c:v>0.72019968053409922</c:v>
                      </c:pt>
                      <c:pt idx="881">
                        <c:v>0.72777685097780598</c:v>
                      </c:pt>
                      <c:pt idx="882">
                        <c:v>0.73653832149374832</c:v>
                      </c:pt>
                      <c:pt idx="883">
                        <c:v>0.74401643592079936</c:v>
                      </c:pt>
                      <c:pt idx="884">
                        <c:v>0.75196906282487819</c:v>
                      </c:pt>
                      <c:pt idx="885">
                        <c:v>0.76011925524631396</c:v>
                      </c:pt>
                      <c:pt idx="886">
                        <c:v>0.76770052455967552</c:v>
                      </c:pt>
                      <c:pt idx="887">
                        <c:v>0.77588173176149888</c:v>
                      </c:pt>
                      <c:pt idx="888">
                        <c:v>0.7845768005890349</c:v>
                      </c:pt>
                      <c:pt idx="889">
                        <c:v>0.79234142600495072</c:v>
                      </c:pt>
                      <c:pt idx="890">
                        <c:v>0.80113678051003867</c:v>
                      </c:pt>
                      <c:pt idx="891">
                        <c:v>0.80947073892099441</c:v>
                      </c:pt>
                      <c:pt idx="892">
                        <c:v>0.8170223597438534</c:v>
                      </c:pt>
                      <c:pt idx="893">
                        <c:v>0.82506297571651999</c:v>
                      </c:pt>
                      <c:pt idx="894">
                        <c:v>0.83334679128869971</c:v>
                      </c:pt>
                      <c:pt idx="895">
                        <c:v>0.84147484981400011</c:v>
                      </c:pt>
                      <c:pt idx="896">
                        <c:v>0.8505565786789645</c:v>
                      </c:pt>
                      <c:pt idx="897">
                        <c:v>0.85979406459080798</c:v>
                      </c:pt>
                      <c:pt idx="898">
                        <c:v>0.86803415888667057</c:v>
                      </c:pt>
                      <c:pt idx="899">
                        <c:v>0.8752768615665526</c:v>
                      </c:pt>
                      <c:pt idx="900">
                        <c:v>0.88307291164982082</c:v>
                      </c:pt>
                      <c:pt idx="901">
                        <c:v>0.88988659930584291</c:v>
                      </c:pt>
                      <c:pt idx="902">
                        <c:v>0.89737523416500775</c:v>
                      </c:pt>
                      <c:pt idx="903">
                        <c:v>0.90350031171903711</c:v>
                      </c:pt>
                      <c:pt idx="904">
                        <c:v>0.90850503156744467</c:v>
                      </c:pt>
                      <c:pt idx="905">
                        <c:v>0.91389777774316516</c:v>
                      </c:pt>
                      <c:pt idx="906">
                        <c:v>0.92064998235436613</c:v>
                      </c:pt>
                      <c:pt idx="907">
                        <c:v>0.92664936123898445</c:v>
                      </c:pt>
                      <c:pt idx="908">
                        <c:v>0.93187268746897667</c:v>
                      </c:pt>
                      <c:pt idx="909">
                        <c:v>0.93624481510067326</c:v>
                      </c:pt>
                      <c:pt idx="910">
                        <c:v>0.94227015349310472</c:v>
                      </c:pt>
                      <c:pt idx="911">
                        <c:v>0.94694013231971041</c:v>
                      </c:pt>
                      <c:pt idx="912">
                        <c:v>0.95141063282311988</c:v>
                      </c:pt>
                      <c:pt idx="913">
                        <c:v>0.95637299768509498</c:v>
                      </c:pt>
                      <c:pt idx="914">
                        <c:v>0.96042951235337848</c:v>
                      </c:pt>
                      <c:pt idx="915">
                        <c:v>0.96515414277538003</c:v>
                      </c:pt>
                      <c:pt idx="916">
                        <c:v>0.96884312546462414</c:v>
                      </c:pt>
                      <c:pt idx="917">
                        <c:v>0.97132567418549642</c:v>
                      </c:pt>
                      <c:pt idx="918">
                        <c:v>0.97562675474317773</c:v>
                      </c:pt>
                      <c:pt idx="919">
                        <c:v>0.98065060264997383</c:v>
                      </c:pt>
                      <c:pt idx="920">
                        <c:v>0.98329300728738045</c:v>
                      </c:pt>
                      <c:pt idx="921">
                        <c:v>0.98693963499019199</c:v>
                      </c:pt>
                      <c:pt idx="922">
                        <c:v>0.98912706509592541</c:v>
                      </c:pt>
                      <c:pt idx="923">
                        <c:v>0.99257011560588593</c:v>
                      </c:pt>
                      <c:pt idx="924">
                        <c:v>0.99458949205577563</c:v>
                      </c:pt>
                      <c:pt idx="925">
                        <c:v>0.99592572356321296</c:v>
                      </c:pt>
                      <c:pt idx="926">
                        <c:v>0.99682064343782584</c:v>
                      </c:pt>
                      <c:pt idx="927">
                        <c:v>0.9984984474164893</c:v>
                      </c:pt>
                      <c:pt idx="928">
                        <c:v>0.99825798039674596</c:v>
                      </c:pt>
                      <c:pt idx="929">
                        <c:v>0.99952043225039822</c:v>
                      </c:pt>
                      <c:pt idx="930">
                        <c:v>1</c:v>
                      </c:pt>
                      <c:pt idx="931">
                        <c:v>1.0008197739309432</c:v>
                      </c:pt>
                      <c:pt idx="932">
                        <c:v>1.0012761147525013</c:v>
                      </c:pt>
                      <c:pt idx="933">
                        <c:v>1.0021532728586104</c:v>
                      </c:pt>
                      <c:pt idx="934">
                        <c:v>1.0016327164124614</c:v>
                      </c:pt>
                      <c:pt idx="935">
                        <c:v>1.0025030430691462</c:v>
                      </c:pt>
                      <c:pt idx="936">
                        <c:v>1.0029511861513949</c:v>
                      </c:pt>
                      <c:pt idx="937">
                        <c:v>1.0029484535716255</c:v>
                      </c:pt>
                      <c:pt idx="938">
                        <c:v>1.0022625760494031</c:v>
                      </c:pt>
                      <c:pt idx="939">
                        <c:v>1.0018349273154277</c:v>
                      </c:pt>
                      <c:pt idx="940">
                        <c:v>1.0007350639580788</c:v>
                      </c:pt>
                      <c:pt idx="941">
                        <c:v>1.0007118370300356</c:v>
                      </c:pt>
                      <c:pt idx="942">
                        <c:v>0.99999043597080572</c:v>
                      </c:pt>
                      <c:pt idx="943">
                        <c:v>0.99925673830261152</c:v>
                      </c:pt>
                      <c:pt idx="944">
                        <c:v>0.99871705379807396</c:v>
                      </c:pt>
                      <c:pt idx="945">
                        <c:v>0.99872115266772887</c:v>
                      </c:pt>
                      <c:pt idx="946">
                        <c:v>0.99830033538317808</c:v>
                      </c:pt>
                      <c:pt idx="947">
                        <c:v>0.99682064343782584</c:v>
                      </c:pt>
                      <c:pt idx="948">
                        <c:v>0.99546938274165486</c:v>
                      </c:pt>
                      <c:pt idx="949">
                        <c:v>0.99272723894265036</c:v>
                      </c:pt>
                      <c:pt idx="950">
                        <c:v>0.98972276748574373</c:v>
                      </c:pt>
                      <c:pt idx="951">
                        <c:v>0.98675108698607528</c:v>
                      </c:pt>
                      <c:pt idx="952">
                        <c:v>0.98429449777301581</c:v>
                      </c:pt>
                      <c:pt idx="953">
                        <c:v>0.97991417240200995</c:v>
                      </c:pt>
                      <c:pt idx="954">
                        <c:v>0.97718979037150933</c:v>
                      </c:pt>
                      <c:pt idx="955">
                        <c:v>0.97280536613084867</c:v>
                      </c:pt>
                      <c:pt idx="956">
                        <c:v>0.96930629773560695</c:v>
                      </c:pt>
                      <c:pt idx="957">
                        <c:v>0.96425785661088237</c:v>
                      </c:pt>
                      <c:pt idx="958">
                        <c:v>0.95843336283153202</c:v>
                      </c:pt>
                      <c:pt idx="959">
                        <c:v>0.95225226739222135</c:v>
                      </c:pt>
                      <c:pt idx="960">
                        <c:v>0.94707812759808563</c:v>
                      </c:pt>
                      <c:pt idx="961">
                        <c:v>0.94064836739972235</c:v>
                      </c:pt>
                      <c:pt idx="962">
                        <c:v>0.93439349230662672</c:v>
                      </c:pt>
                      <c:pt idx="963">
                        <c:v>0.92683654295321649</c:v>
                      </c:pt>
                      <c:pt idx="964">
                        <c:v>0.92072786087780567</c:v>
                      </c:pt>
                      <c:pt idx="965">
                        <c:v>0.9133553606588577</c:v>
                      </c:pt>
                      <c:pt idx="966">
                        <c:v>0.90642553836261919</c:v>
                      </c:pt>
                      <c:pt idx="967">
                        <c:v>0.89777282452151519</c:v>
                      </c:pt>
                      <c:pt idx="968">
                        <c:v>0.88790274639296052</c:v>
                      </c:pt>
                      <c:pt idx="969">
                        <c:v>0.87952329052883771</c:v>
                      </c:pt>
                      <c:pt idx="970">
                        <c:v>0.87123810866677309</c:v>
                      </c:pt>
                      <c:pt idx="971">
                        <c:v>0.86287504828126882</c:v>
                      </c:pt>
                      <c:pt idx="972">
                        <c:v>0.85492187486123616</c:v>
                      </c:pt>
                      <c:pt idx="973">
                        <c:v>0.84578002924133611</c:v>
                      </c:pt>
                      <c:pt idx="974">
                        <c:v>0.83849360528513717</c:v>
                      </c:pt>
                      <c:pt idx="975">
                        <c:v>0.83145994495764575</c:v>
                      </c:pt>
                      <c:pt idx="976">
                        <c:v>0.82408744473869777</c:v>
                      </c:pt>
                      <c:pt idx="977">
                        <c:v>0.81628961847857884</c:v>
                      </c:pt>
                      <c:pt idx="978">
                        <c:v>0.80722674441402631</c:v>
                      </c:pt>
                      <c:pt idx="979">
                        <c:v>0.79861433612452692</c:v>
                      </c:pt>
                      <c:pt idx="980">
                        <c:v>0.78928476227444089</c:v>
                      </c:pt>
                      <c:pt idx="981">
                        <c:v>0.77951920532208163</c:v>
                      </c:pt>
                      <c:pt idx="982">
                        <c:v>0.77020643683757994</c:v>
                      </c:pt>
                      <c:pt idx="983">
                        <c:v>0.7601931715290875</c:v>
                      </c:pt>
                      <c:pt idx="984">
                        <c:v>0.75098314804393063</c:v>
                      </c:pt>
                      <c:pt idx="985">
                        <c:v>0.74208286247568178</c:v>
                      </c:pt>
                      <c:pt idx="986">
                        <c:v>0.73379508466283583</c:v>
                      </c:pt>
                      <c:pt idx="987">
                        <c:v>0.72453368867800672</c:v>
                      </c:pt>
                      <c:pt idx="988">
                        <c:v>0.71467167165977308</c:v>
                      </c:pt>
                      <c:pt idx="989">
                        <c:v>0.70592236112380624</c:v>
                      </c:pt>
                      <c:pt idx="990">
                        <c:v>0.69772380204044471</c:v>
                      </c:pt>
                      <c:pt idx="991">
                        <c:v>0.68849902262453078</c:v>
                      </c:pt>
                      <c:pt idx="992">
                        <c:v>0.68030743161958218</c:v>
                      </c:pt>
                      <c:pt idx="993">
                        <c:v>0.66890246343432536</c:v>
                      </c:pt>
                      <c:pt idx="994">
                        <c:v>0.65997594510028645</c:v>
                      </c:pt>
                      <c:pt idx="995">
                        <c:v>0.65022145509599483</c:v>
                      </c:pt>
                      <c:pt idx="996">
                        <c:v>0.63791938097230927</c:v>
                      </c:pt>
                      <c:pt idx="997">
                        <c:v>0.62412080953768723</c:v>
                      </c:pt>
                      <c:pt idx="998">
                        <c:v>0.61335253243879606</c:v>
                      </c:pt>
                      <c:pt idx="999">
                        <c:v>0.60035255744190086</c:v>
                      </c:pt>
                      <c:pt idx="1000">
                        <c:v>0.59050884870812503</c:v>
                      </c:pt>
                      <c:pt idx="1001">
                        <c:v>0.57985533995956595</c:v>
                      </c:pt>
                      <c:pt idx="1002">
                        <c:v>0.56957018296397732</c:v>
                      </c:pt>
                      <c:pt idx="1003">
                        <c:v>0.55956347584693245</c:v>
                      </c:pt>
                      <c:pt idx="1004">
                        <c:v>0.54990121040987183</c:v>
                      </c:pt>
                      <c:pt idx="1005">
                        <c:v>0.54073367854013554</c:v>
                      </c:pt>
                      <c:pt idx="1006">
                        <c:v>0.53183899476041496</c:v>
                      </c:pt>
                      <c:pt idx="1007">
                        <c:v>0.52154618654147078</c:v>
                      </c:pt>
                      <c:pt idx="1008">
                        <c:v>0.51002945584362869</c:v>
                      </c:pt>
                      <c:pt idx="1009">
                        <c:v>0.49955206186123385</c:v>
                      </c:pt>
                      <c:pt idx="1010">
                        <c:v>0.49047142602817745</c:v>
                      </c:pt>
                      <c:pt idx="1011">
                        <c:v>0.47927454379239171</c:v>
                      </c:pt>
                      <c:pt idx="1012">
                        <c:v>0.46735776341624929</c:v>
                      </c:pt>
                      <c:pt idx="1013">
                        <c:v>0.45629805668490803</c:v>
                      </c:pt>
                      <c:pt idx="1014">
                        <c:v>0.44715894364477776</c:v>
                      </c:pt>
                      <c:pt idx="1015">
                        <c:v>0.43925837238531396</c:v>
                      </c:pt>
                      <c:pt idx="1016">
                        <c:v>0.42959405751342616</c:v>
                      </c:pt>
                      <c:pt idx="1017">
                        <c:v>0.4185872262006306</c:v>
                      </c:pt>
                      <c:pt idx="1018">
                        <c:v>0.41095034888895365</c:v>
                      </c:pt>
                      <c:pt idx="1019">
                        <c:v>0.4023679989769221</c:v>
                      </c:pt>
                      <c:pt idx="1020">
                        <c:v>0.39420742275236104</c:v>
                      </c:pt>
                      <c:pt idx="1021">
                        <c:v>0.38373180494681641</c:v>
                      </c:pt>
                      <c:pt idx="1022">
                        <c:v>0.37470090206557077</c:v>
                      </c:pt>
                      <c:pt idx="1023">
                        <c:v>0.3647245265839707</c:v>
                      </c:pt>
                      <c:pt idx="1024">
                        <c:v>0.35780891370253493</c:v>
                      </c:pt>
                      <c:pt idx="1025">
                        <c:v>0.35078249471143347</c:v>
                      </c:pt>
                      <c:pt idx="1026">
                        <c:v>0.34445001435287526</c:v>
                      </c:pt>
                      <c:pt idx="1027">
                        <c:v>0.33595947912110941</c:v>
                      </c:pt>
                      <c:pt idx="1028">
                        <c:v>0.33096241049605757</c:v>
                      </c:pt>
                      <c:pt idx="1029">
                        <c:v>0.32455082195316332</c:v>
                      </c:pt>
                      <c:pt idx="1030">
                        <c:v>0.32106104432913879</c:v>
                      </c:pt>
                      <c:pt idx="1031">
                        <c:v>0.31473881114471725</c:v>
                      </c:pt>
                      <c:pt idx="1032">
                        <c:v>0.30700574702514283</c:v>
                      </c:pt>
                      <c:pt idx="1033">
                        <c:v>0.29999121475604001</c:v>
                      </c:pt>
                      <c:pt idx="1034">
                        <c:v>0.29564695943799579</c:v>
                      </c:pt>
                      <c:pt idx="1035">
                        <c:v>0.28730739923851195</c:v>
                      </c:pt>
                      <c:pt idx="1036">
                        <c:v>0.28043851347114013</c:v>
                      </c:pt>
                      <c:pt idx="1037">
                        <c:v>0.2742132868685469</c:v>
                      </c:pt>
                      <c:pt idx="1038">
                        <c:v>0.26725408933978279</c:v>
                      </c:pt>
                      <c:pt idx="1039">
                        <c:v>0.26176529298515355</c:v>
                      </c:pt>
                      <c:pt idx="1040">
                        <c:v>0.25512690032136504</c:v>
                      </c:pt>
                      <c:pt idx="1041">
                        <c:v>0.24805102163642995</c:v>
                      </c:pt>
                      <c:pt idx="1042">
                        <c:v>0.24296446102391678</c:v>
                      </c:pt>
                      <c:pt idx="1043">
                        <c:v>0.23767869534618441</c:v>
                      </c:pt>
                      <c:pt idx="1044">
                        <c:v>0.23209302903871531</c:v>
                      </c:pt>
                      <c:pt idx="1045">
                        <c:v>0.22835772912237326</c:v>
                      </c:pt>
                      <c:pt idx="1046">
                        <c:v>0.22351395822240772</c:v>
                      </c:pt>
                      <c:pt idx="1047">
                        <c:v>0.21920959856900263</c:v>
                      </c:pt>
                      <c:pt idx="1048">
                        <c:v>0.21320202194507487</c:v>
                      </c:pt>
                      <c:pt idx="1049">
                        <c:v>0.20937176488173193</c:v>
                      </c:pt>
                      <c:pt idx="1050">
                        <c:v>0.20474755676627054</c:v>
                      </c:pt>
                      <c:pt idx="1051">
                        <c:v>0.20184132155208892</c:v>
                      </c:pt>
                      <c:pt idx="1052">
                        <c:v>0.19721492737281168</c:v>
                      </c:pt>
                      <c:pt idx="1053">
                        <c:v>0.19291698928186579</c:v>
                      </c:pt>
                      <c:pt idx="1054">
                        <c:v>0.187650351662522</c:v>
                      </c:pt>
                      <c:pt idx="1055">
                        <c:v>0.18510440709098983</c:v>
                      </c:pt>
                      <c:pt idx="1056">
                        <c:v>0.17985853707789676</c:v>
                      </c:pt>
                      <c:pt idx="1057">
                        <c:v>0.17752846630817953</c:v>
                      </c:pt>
                      <c:pt idx="1058">
                        <c:v>0.17158496867985384</c:v>
                      </c:pt>
                      <c:pt idx="1059">
                        <c:v>0.16713878813639563</c:v>
                      </c:pt>
                      <c:pt idx="1060">
                        <c:v>0.16393593138820109</c:v>
                      </c:pt>
                      <c:pt idx="1061">
                        <c:v>0.16021593391857</c:v>
                      </c:pt>
                      <c:pt idx="1062">
                        <c:v>0.15582782069522022</c:v>
                      </c:pt>
                      <c:pt idx="1063">
                        <c:v>0.15019283132290612</c:v>
                      </c:pt>
                      <c:pt idx="1064">
                        <c:v>0.14426982804285393</c:v>
                      </c:pt>
                      <c:pt idx="1065">
                        <c:v>0.13779962566389733</c:v>
                      </c:pt>
                      <c:pt idx="1066">
                        <c:v>0.13221327621148585</c:v>
                      </c:pt>
                      <c:pt idx="1067">
                        <c:v>0.13004770674391125</c:v>
                      </c:pt>
                      <c:pt idx="1068">
                        <c:v>0.12615337068496627</c:v>
                      </c:pt>
                      <c:pt idx="1069">
                        <c:v>0.12194956996709017</c:v>
                      </c:pt>
                      <c:pt idx="1070">
                        <c:v>0.12296294717472425</c:v>
                      </c:pt>
                      <c:pt idx="1071">
                        <c:v>0.11957331859926319</c:v>
                      </c:pt>
                      <c:pt idx="1072">
                        <c:v>0.11921726345525699</c:v>
                      </c:pt>
                      <c:pt idx="1073">
                        <c:v>0.11970912781382276</c:v>
                      </c:pt>
                      <c:pt idx="1074">
                        <c:v>0.1131516195112207</c:v>
                      </c:pt>
                      <c:pt idx="1075">
                        <c:v>0.11257244922900947</c:v>
                      </c:pt>
                      <c:pt idx="1076">
                        <c:v>0.1111388012527785</c:v>
                      </c:pt>
                      <c:pt idx="1077">
                        <c:v>0.10599212388532947</c:v>
                      </c:pt>
                      <c:pt idx="1078">
                        <c:v>0.10504104949644706</c:v>
                      </c:pt>
                      <c:pt idx="1079">
                        <c:v>0.10581682889309617</c:v>
                      </c:pt>
                      <c:pt idx="1080">
                        <c:v>0.10424914787915603</c:v>
                      </c:pt>
                      <c:pt idx="1081">
                        <c:v>0.10234221708679399</c:v>
                      </c:pt>
                      <c:pt idx="1082">
                        <c:v>9.830769968565764E-2</c:v>
                      </c:pt>
                      <c:pt idx="1083">
                        <c:v>9.6715971969743214E-2</c:v>
                      </c:pt>
                      <c:pt idx="1084">
                        <c:v>9.7393651752656199E-2</c:v>
                      </c:pt>
                      <c:pt idx="1085">
                        <c:v>9.1615338571415517E-2</c:v>
                      </c:pt>
                      <c:pt idx="1086">
                        <c:v>8.8640378976023129E-2</c:v>
                      </c:pt>
                      <c:pt idx="1087">
                        <c:v>8.5475778344605902E-2</c:v>
                      </c:pt>
                      <c:pt idx="1088">
                        <c:v>8.484332275688336E-2</c:v>
                      </c:pt>
                      <c:pt idx="1089">
                        <c:v>8.5752725304276203E-2</c:v>
                      </c:pt>
                      <c:pt idx="1090">
                        <c:v>8.2700433701398207E-2</c:v>
                      </c:pt>
                      <c:pt idx="1091">
                        <c:v>8.0257370758199373E-2</c:v>
                      </c:pt>
                      <c:pt idx="1092">
                        <c:v>8.2150502022723837E-2</c:v>
                      </c:pt>
                      <c:pt idx="1093">
                        <c:v>7.8469443814812509E-2</c:v>
                      </c:pt>
                      <c:pt idx="1094">
                        <c:v>7.9744328906417444E-2</c:v>
                      </c:pt>
                      <c:pt idx="1095">
                        <c:v>7.9957743386439642E-2</c:v>
                      </c:pt>
                      <c:pt idx="1096">
                        <c:v>7.6727560840546966E-2</c:v>
                      </c:pt>
                      <c:pt idx="1097">
                        <c:v>7.6687801804896302E-2</c:v>
                      </c:pt>
                      <c:pt idx="1098">
                        <c:v>7.6242391302417223E-2</c:v>
                      </c:pt>
                      <c:pt idx="1099">
                        <c:v>7.6378337145965314E-2</c:v>
                      </c:pt>
                      <c:pt idx="1100">
                        <c:v>7.5884559981560545E-2</c:v>
                      </c:pt>
                      <c:pt idx="1101">
                        <c:v>7.0722853425377596E-2</c:v>
                      </c:pt>
                      <c:pt idx="1102">
                        <c:v>6.7146179764672978E-2</c:v>
                      </c:pt>
                      <c:pt idx="1103">
                        <c:v>6.5449111098632343E-2</c:v>
                      </c:pt>
                      <c:pt idx="1104">
                        <c:v>6.194307462497739E-2</c:v>
                      </c:pt>
                      <c:pt idx="1105">
                        <c:v>6.1277691451028522E-2</c:v>
                      </c:pt>
                      <c:pt idx="1106">
                        <c:v>5.8961146951171946E-2</c:v>
                      </c:pt>
                      <c:pt idx="1107">
                        <c:v>5.5610457637430659E-2</c:v>
                      </c:pt>
                      <c:pt idx="1108">
                        <c:v>5.6246875465819419E-2</c:v>
                      </c:pt>
                      <c:pt idx="1109">
                        <c:v>5.3318506355502324E-2</c:v>
                      </c:pt>
                      <c:pt idx="1110">
                        <c:v>5.1736615926759245E-2</c:v>
                      </c:pt>
                      <c:pt idx="1111">
                        <c:v>5.3333125657270788E-2</c:v>
                      </c:pt>
                      <c:pt idx="1112">
                        <c:v>5.1550663873423608E-2</c:v>
                      </c:pt>
                      <c:pt idx="1113">
                        <c:v>4.9099129932938357E-2</c:v>
                      </c:pt>
                      <c:pt idx="1114">
                        <c:v>5.010171345048179E-2</c:v>
                      </c:pt>
                      <c:pt idx="1115">
                        <c:v>4.6760998052900266E-2</c:v>
                      </c:pt>
                      <c:pt idx="1116">
                        <c:v>4.4447596019778934E-2</c:v>
                      </c:pt>
                      <c:pt idx="1117">
                        <c:v>4.3504309483240453E-2</c:v>
                      </c:pt>
                      <c:pt idx="1118">
                        <c:v>4.4408520129070643E-2</c:v>
                      </c:pt>
                      <c:pt idx="1119">
                        <c:v>4.4273120801476613E-2</c:v>
                      </c:pt>
                      <c:pt idx="1120">
                        <c:v>4.15962856589705E-2</c:v>
                      </c:pt>
                      <c:pt idx="1121">
                        <c:v>4.0176983726531064E-2</c:v>
                      </c:pt>
                      <c:pt idx="1122">
                        <c:v>3.9237932688635749E-2</c:v>
                      </c:pt>
                      <c:pt idx="1123">
                        <c:v>4.405451441989177E-2</c:v>
                      </c:pt>
                      <c:pt idx="1124">
                        <c:v>4.1712830186152898E-2</c:v>
                      </c:pt>
                      <c:pt idx="1125">
                        <c:v>3.3141410593200735E-2</c:v>
                      </c:pt>
                      <c:pt idx="1126">
                        <c:v>3.1407315471279139E-2</c:v>
                      </c:pt>
                      <c:pt idx="1127">
                        <c:v>3.0922419191126326E-2</c:v>
                      </c:pt>
                      <c:pt idx="1128">
                        <c:v>3.2532591820487032E-2</c:v>
                      </c:pt>
                      <c:pt idx="1129">
                        <c:v>3.0632629106537943E-2</c:v>
                      </c:pt>
                      <c:pt idx="1130">
                        <c:v>3.2912966924444627E-2</c:v>
                      </c:pt>
                      <c:pt idx="1131">
                        <c:v>3.2841646592452582E-2</c:v>
                      </c:pt>
                      <c:pt idx="1132">
                        <c:v>3.8434964123277023E-2</c:v>
                      </c:pt>
                      <c:pt idx="1133">
                        <c:v>3.487277313535244E-2</c:v>
                      </c:pt>
                      <c:pt idx="1134">
                        <c:v>3.712961076723871E-2</c:v>
                      </c:pt>
                      <c:pt idx="1135">
                        <c:v>3.0110842999492678E-2</c:v>
                      </c:pt>
                      <c:pt idx="1136">
                        <c:v>2.3699937601540946E-2</c:v>
                      </c:pt>
                      <c:pt idx="1137">
                        <c:v>1.5883803056964293E-2</c:v>
                      </c:pt>
                      <c:pt idx="1138">
                        <c:v>1.5482113830802205E-2</c:v>
                      </c:pt>
                      <c:pt idx="1139">
                        <c:v>1.2943957111613965E-2</c:v>
                      </c:pt>
                      <c:pt idx="1140">
                        <c:v>1.4495652533900699E-2</c:v>
                      </c:pt>
                      <c:pt idx="1141">
                        <c:v>1.0642988316445265E-2</c:v>
                      </c:pt>
                      <c:pt idx="1142">
                        <c:v>1.6050490422922767E-2</c:v>
                      </c:pt>
                      <c:pt idx="1143">
                        <c:v>2.6477741566541493E-2</c:v>
                      </c:pt>
                      <c:pt idx="1144">
                        <c:v>2.9420593349638639E-2</c:v>
                      </c:pt>
                      <c:pt idx="1145">
                        <c:v>2.7070574747601876E-2</c:v>
                      </c:pt>
                      <c:pt idx="1146">
                        <c:v>2.1684250134340444E-2</c:v>
                      </c:pt>
                      <c:pt idx="1147">
                        <c:v>2.4610843067807153E-2</c:v>
                      </c:pt>
                      <c:pt idx="1148">
                        <c:v>2.0383678792899249E-2</c:v>
                      </c:pt>
                      <c:pt idx="1149">
                        <c:v>1.5459296789724261E-2</c:v>
                      </c:pt>
                      <c:pt idx="1150">
                        <c:v>6.770649524647219E-3</c:v>
                      </c:pt>
                      <c:pt idx="1151">
                        <c:v>6.7863618583238901E-4</c:v>
                      </c:pt>
                      <c:pt idx="1152">
                        <c:v>1.367929432767022E-3</c:v>
                      </c:pt>
                      <c:pt idx="1153">
                        <c:v>6.3281082309264523E-3</c:v>
                      </c:pt>
                      <c:pt idx="1154">
                        <c:v>0</c:v>
                      </c:pt>
                      <c:pt idx="1155">
                        <c:v>2.8105949222382649E-3</c:v>
                      </c:pt>
                      <c:pt idx="1156">
                        <c:v>-4.0237237110455808E-3</c:v>
                      </c:pt>
                      <c:pt idx="1157">
                        <c:v>-4.0711339700517674E-3</c:v>
                      </c:pt>
                      <c:pt idx="1158">
                        <c:v>-1.688734297743111E-4</c:v>
                      </c:pt>
                      <c:pt idx="1159">
                        <c:v>-2.5542789398300724E-3</c:v>
                      </c:pt>
                      <c:pt idx="1160">
                        <c:v>-4.6423797709305411E-3</c:v>
                      </c:pt>
                      <c:pt idx="1161">
                        <c:v>-9.6342564944198669E-3</c:v>
                      </c:pt>
                      <c:pt idx="1162">
                        <c:v>-1.1201937508360014E-2</c:v>
                      </c:pt>
                      <c:pt idx="1163">
                        <c:v>-9.1162959990523113E-3</c:v>
                      </c:pt>
                      <c:pt idx="1164">
                        <c:v>-7.9608246433880755E-3</c:v>
                      </c:pt>
                      <c:pt idx="1165">
                        <c:v>-8.7979504558694643E-3</c:v>
                      </c:pt>
                      <c:pt idx="1166">
                        <c:v>-1.3234566970133333E-2</c:v>
                      </c:pt>
                      <c:pt idx="1167">
                        <c:v>-2.0553508625592961E-2</c:v>
                      </c:pt>
                      <c:pt idx="1168">
                        <c:v>-1.8875841275918015E-2</c:v>
                      </c:pt>
                      <c:pt idx="1169">
                        <c:v>-1.8991292771192499E-2</c:v>
                      </c:pt>
                      <c:pt idx="1170">
                        <c:v>-2.030634678541365E-2</c:v>
                      </c:pt>
                      <c:pt idx="1171">
                        <c:v>-1.8942926109266813E-2</c:v>
                      </c:pt>
                      <c:pt idx="1172">
                        <c:v>-2.2098099340478232E-2</c:v>
                      </c:pt>
                      <c:pt idx="1173">
                        <c:v>-2.2473009284896147E-2</c:v>
                      </c:pt>
                      <c:pt idx="1174">
                        <c:v>-2.0047981368178137E-2</c:v>
                      </c:pt>
                      <c:pt idx="1175">
                        <c:v>-1.997105924765789E-2</c:v>
                      </c:pt>
                      <c:pt idx="1176">
                        <c:v>-1.5606446210328542E-2</c:v>
                      </c:pt>
                      <c:pt idx="1177">
                        <c:v>-1.5504111097949165E-2</c:v>
                      </c:pt>
                      <c:pt idx="1178">
                        <c:v>-1.3654291222776154E-2</c:v>
                      </c:pt>
                      <c:pt idx="1179">
                        <c:v>-1.0270537693820211E-2</c:v>
                      </c:pt>
                      <c:pt idx="1180">
                        <c:v>-2.3791205765852823E-3</c:v>
                      </c:pt>
                      <c:pt idx="1181">
                        <c:v>-2.9602036646354099E-3</c:v>
                      </c:pt>
                      <c:pt idx="1182">
                        <c:v>-6.3568003185095262E-3</c:v>
                      </c:pt>
                      <c:pt idx="1183">
                        <c:v>-1.4883132345259856E-2</c:v>
                      </c:pt>
                      <c:pt idx="1184">
                        <c:v>-7.7183081888174609E-3</c:v>
                      </c:pt>
                      <c:pt idx="1185">
                        <c:v>-1.5458340386804856E-2</c:v>
                      </c:pt>
                      <c:pt idx="1186">
                        <c:v>-2.6422680084179886E-2</c:v>
                      </c:pt>
                      <c:pt idx="1187">
                        <c:v>-2.6042168351233772E-2</c:v>
                      </c:pt>
                      <c:pt idx="1188">
                        <c:v>-3.2818146406432158E-2</c:v>
                      </c:pt>
                      <c:pt idx="1189">
                        <c:v>-3.9991988076114926E-2</c:v>
                      </c:pt>
                      <c:pt idx="1190">
                        <c:v>-4.1936765098288822E-2</c:v>
                      </c:pt>
                      <c:pt idx="1191">
                        <c:v>-4.4458526338858204E-2</c:v>
                      </c:pt>
                      <c:pt idx="1192">
                        <c:v>-4.3289801971310347E-2</c:v>
                      </c:pt>
                      <c:pt idx="1193">
                        <c:v>-4.3882908410347664E-2</c:v>
                      </c:pt>
                      <c:pt idx="1194">
                        <c:v>-5.0260066448142272E-2</c:v>
                      </c:pt>
                      <c:pt idx="1195">
                        <c:v>-4.8551384318079906E-2</c:v>
                      </c:pt>
                      <c:pt idx="1196">
                        <c:v>-4.0856166428317416E-2</c:v>
                      </c:pt>
                      <c:pt idx="1197">
                        <c:v>-3.7142453892156785E-2</c:v>
                      </c:pt>
                      <c:pt idx="1198">
                        <c:v>-3.9515152906283074E-2</c:v>
                      </c:pt>
                      <c:pt idx="1199">
                        <c:v>-3.5244403984046602E-2</c:v>
                      </c:pt>
                      <c:pt idx="1200">
                        <c:v>-2.0826766602573973E-2</c:v>
                      </c:pt>
                      <c:pt idx="1201">
                        <c:v>-2.1293764485234561E-2</c:v>
                      </c:pt>
                      <c:pt idx="1202">
                        <c:v>-9.6719660952432132E-3</c:v>
                      </c:pt>
                      <c:pt idx="1203">
                        <c:v>-1.5067171592756501E-2</c:v>
                      </c:pt>
                      <c:pt idx="1204">
                        <c:v>-1.8839907851944962E-2</c:v>
                      </c:pt>
                      <c:pt idx="1205">
                        <c:v>-2.6212271441904422E-2</c:v>
                      </c:pt>
                      <c:pt idx="1206">
                        <c:v>-2.5009936343187957E-2</c:v>
                      </c:pt>
                      <c:pt idx="1207">
                        <c:v>-4.1818034507290588E-2</c:v>
                      </c:pt>
                      <c:pt idx="1208">
                        <c:v>-4.2821984314718869E-2</c:v>
                      </c:pt>
                      <c:pt idx="1209">
                        <c:v>-4.9731585520660988E-2</c:v>
                      </c:pt>
                      <c:pt idx="1210">
                        <c:v>-3.9362128439173666E-2</c:v>
                      </c:pt>
                      <c:pt idx="1211">
                        <c:v>-4.5201788036246526E-2</c:v>
                      </c:pt>
                      <c:pt idx="1212">
                        <c:v>-5.0106495465078907E-2</c:v>
                      </c:pt>
                      <c:pt idx="1213">
                        <c:v>-6.2118369617210692E-2</c:v>
                      </c:pt>
                      <c:pt idx="1214">
                        <c:v>-6.9097241720317448E-2</c:v>
                      </c:pt>
                      <c:pt idx="1215">
                        <c:v>-6.7664413518017455E-2</c:v>
                      </c:pt>
                      <c:pt idx="1216">
                        <c:v>-7.6684795967149486E-2</c:v>
                      </c:pt>
                      <c:pt idx="1217">
                        <c:v>-9.2024679020933031E-2</c:v>
                      </c:pt>
                      <c:pt idx="1218">
                        <c:v>-8.5135025647310555E-2</c:v>
                      </c:pt>
                      <c:pt idx="1219">
                        <c:v>-7.4371530563016666E-2</c:v>
                      </c:pt>
                      <c:pt idx="1220">
                        <c:v>-7.6154128975852359E-2</c:v>
                      </c:pt>
                      <c:pt idx="1221">
                        <c:v>-7.8602793707579305E-2</c:v>
                      </c:pt>
                      <c:pt idx="1222">
                        <c:v>-8.2746204412542518E-2</c:v>
                      </c:pt>
                      <c:pt idx="1223">
                        <c:v>-7.4040615152892661E-2</c:v>
                      </c:pt>
                      <c:pt idx="1224">
                        <c:v>-7.2265804592400895E-2</c:v>
                      </c:pt>
                      <c:pt idx="1225">
                        <c:v>-8.3303787314572234E-2</c:v>
                      </c:pt>
                      <c:pt idx="1226">
                        <c:v>-0.11148146675591275</c:v>
                      </c:pt>
                      <c:pt idx="1227">
                        <c:v>-0.10068217487663424</c:v>
                      </c:pt>
                      <c:pt idx="1228">
                        <c:v>-8.9106283826775795E-2</c:v>
                      </c:pt>
                      <c:pt idx="1229">
                        <c:v>-0.10889316719794843</c:v>
                      </c:pt>
                      <c:pt idx="1230">
                        <c:v>-0.12059298074036785</c:v>
                      </c:pt>
                      <c:pt idx="1231">
                        <c:v>-0.11774686228112208</c:v>
                      </c:pt>
                      <c:pt idx="1232">
                        <c:v>-0.10740172515958607</c:v>
                      </c:pt>
                      <c:pt idx="1233">
                        <c:v>-8.6534926263384299E-2</c:v>
                      </c:pt>
                      <c:pt idx="1234">
                        <c:v>-0.10964927202025494</c:v>
                      </c:pt>
                      <c:pt idx="1235">
                        <c:v>-9.965035275555395E-2</c:v>
                      </c:pt>
                      <c:pt idx="1236">
                        <c:v>-9.1611103072772274E-2</c:v>
                      </c:pt>
                      <c:pt idx="1237">
                        <c:v>-8.8533261849046543E-2</c:v>
                      </c:pt>
                      <c:pt idx="1238">
                        <c:v>-7.2423747703095939E-2</c:v>
                      </c:pt>
                      <c:pt idx="1239">
                        <c:v>-7.0576797036681238E-2</c:v>
                      </c:pt>
                      <c:pt idx="1240">
                        <c:v>-6.5960786660529319E-2</c:v>
                      </c:pt>
                      <c:pt idx="1241">
                        <c:v>-5.8157631869859262E-2</c:v>
                      </c:pt>
                      <c:pt idx="1242">
                        <c:v>-5.947036319127607E-2</c:v>
                      </c:pt>
                      <c:pt idx="1243">
                        <c:v>-5.3502272345022035E-2</c:v>
                      </c:pt>
                      <c:pt idx="1244">
                        <c:v>-4.615873747163407E-2</c:v>
                      </c:pt>
                      <c:pt idx="1245">
                        <c:v>-6.5381479749329494E-2</c:v>
                      </c:pt>
                      <c:pt idx="1246">
                        <c:v>-7.5881827401790752E-2</c:v>
                      </c:pt>
                      <c:pt idx="1247">
                        <c:v>-7.5268909759422312E-2</c:v>
                      </c:pt>
                      <c:pt idx="1248">
                        <c:v>-8.5593552532684733E-2</c:v>
                      </c:pt>
                      <c:pt idx="1249">
                        <c:v>-9.2800868304547687E-2</c:v>
                      </c:pt>
                      <c:pt idx="1250">
                        <c:v>-9.4710258418702578E-2</c:v>
                      </c:pt>
                      <c:pt idx="1251">
                        <c:v>-0.10329069552489512</c:v>
                      </c:pt>
                      <c:pt idx="1252">
                        <c:v>-0.10612929938977399</c:v>
                      </c:pt>
                      <c:pt idx="1253">
                        <c:v>-9.3849085904246815E-2</c:v>
                      </c:pt>
                      <c:pt idx="1254">
                        <c:v>-8.9135795688289665E-2</c:v>
                      </c:pt>
                      <c:pt idx="1255">
                        <c:v>-6.6581902042207153E-2</c:v>
                      </c:pt>
                      <c:pt idx="1256">
                        <c:v>-6.5647223131943599E-2</c:v>
                      </c:pt>
                      <c:pt idx="1257">
                        <c:v>-4.9806868093319266E-2</c:v>
                      </c:pt>
                      <c:pt idx="1258">
                        <c:v>-2.3393752038333705E-2</c:v>
                      </c:pt>
                      <c:pt idx="1259">
                        <c:v>-3.3513724586837365E-2</c:v>
                      </c:pt>
                      <c:pt idx="1260">
                        <c:v>-4.5758141277379899E-2</c:v>
                      </c:pt>
                      <c:pt idx="1261">
                        <c:v>-4.5065022418767559E-2</c:v>
                      </c:pt>
                      <c:pt idx="1262">
                        <c:v>-6.2498198205214232E-2</c:v>
                      </c:pt>
                      <c:pt idx="1263">
                        <c:v>-7.5831547934026258E-2</c:v>
                      </c:pt>
                      <c:pt idx="1264">
                        <c:v>-0.1020151272883477</c:v>
                      </c:pt>
                      <c:pt idx="1265">
                        <c:v>-0.12745148270461454</c:v>
                      </c:pt>
                      <c:pt idx="1266">
                        <c:v>-0.12049050899899996</c:v>
                      </c:pt>
                      <c:pt idx="1267">
                        <c:v>-0.11920401044337338</c:v>
                      </c:pt>
                      <c:pt idx="1268">
                        <c:v>-0.13702521255713312</c:v>
                      </c:pt>
                      <c:pt idx="1269">
                        <c:v>-0.13243816752654122</c:v>
                      </c:pt>
                      <c:pt idx="1270">
                        <c:v>-0.14021290348760523</c:v>
                      </c:pt>
                      <c:pt idx="1271">
                        <c:v>-0.12050963705738871</c:v>
                      </c:pt>
                      <c:pt idx="1272">
                        <c:v>-0.13096107153197029</c:v>
                      </c:pt>
                      <c:pt idx="1273">
                        <c:v>-0.13733973248863826</c:v>
                      </c:pt>
                      <c:pt idx="1274">
                        <c:v>-0.15667123144117215</c:v>
                      </c:pt>
                      <c:pt idx="1275">
                        <c:v>-0.15455689784428145</c:v>
                      </c:pt>
                      <c:pt idx="1276">
                        <c:v>-0.15686866032954092</c:v>
                      </c:pt>
                      <c:pt idx="1277">
                        <c:v>-0.13669457040498612</c:v>
                      </c:pt>
                      <c:pt idx="1278">
                        <c:v>-0.14520764941985281</c:v>
                      </c:pt>
                      <c:pt idx="1279">
                        <c:v>-0.12524970655508999</c:v>
                      </c:pt>
                      <c:pt idx="1280">
                        <c:v>-0.11093863978463993</c:v>
                      </c:pt>
                      <c:pt idx="1281">
                        <c:v>-9.219068324194904E-2</c:v>
                      </c:pt>
                      <c:pt idx="1282">
                        <c:v>-9.9991378710826237E-2</c:v>
                      </c:pt>
                      <c:pt idx="1283">
                        <c:v>-8.4889913241958562E-2</c:v>
                      </c:pt>
                      <c:pt idx="1284">
                        <c:v>-8.7728380477848908E-2</c:v>
                      </c:pt>
                      <c:pt idx="1285">
                        <c:v>-9.1690484515085283E-2</c:v>
                      </c:pt>
                      <c:pt idx="1286">
                        <c:v>-8.2807960715340148E-2</c:v>
                      </c:pt>
                      <c:pt idx="1287">
                        <c:v>-8.1147781876191982E-2</c:v>
                      </c:pt>
                      <c:pt idx="1288">
                        <c:v>-8.4995664079050293E-2</c:v>
                      </c:pt>
                      <c:pt idx="1289">
                        <c:v>-6.0828455336871735E-2</c:v>
                      </c:pt>
                      <c:pt idx="1290">
                        <c:v>-7.9357258982023823E-2</c:v>
                      </c:pt>
                      <c:pt idx="1291">
                        <c:v>-8.7189925634207854E-2</c:v>
                      </c:pt>
                      <c:pt idx="1292">
                        <c:v>-0.10113359705460695</c:v>
                      </c:pt>
                      <c:pt idx="1293">
                        <c:v>-0.12821933761993121</c:v>
                      </c:pt>
                      <c:pt idx="1294">
                        <c:v>-0.13628714276130741</c:v>
                      </c:pt>
                      <c:pt idx="1295">
                        <c:v>-0.12398288257380595</c:v>
                      </c:pt>
                      <c:pt idx="1296">
                        <c:v>-0.13171061816282922</c:v>
                      </c:pt>
                      <c:pt idx="1297">
                        <c:v>-0.10007472239380548</c:v>
                      </c:pt>
                      <c:pt idx="1298">
                        <c:v>-8.0282237234104645E-2</c:v>
                      </c:pt>
                    </c:numCache>
                  </c:numRef>
                </c:yVal>
                <c:smooth val="0"/>
                <c:extLst xmlns:c15="http://schemas.microsoft.com/office/drawing/2012/chart">
                  <c:ext xmlns:c16="http://schemas.microsoft.com/office/drawing/2014/chart" uri="{C3380CC4-5D6E-409C-BE32-E72D297353CC}">
                    <c16:uniqueId val="{0000000A-9B29-4AA9-A3A3-D850668B1823}"/>
                  </c:ext>
                </c:extLst>
              </c15:ser>
            </c15:filteredScatterSeries>
            <c15:filteredScatterSeries>
              <c15:ser>
                <c:idx val="11"/>
                <c:order val="11"/>
                <c:tx>
                  <c:strRef>
                    <c:extLst xmlns:c15="http://schemas.microsoft.com/office/drawing/2012/chart">
                      <c:ext xmlns:c15="http://schemas.microsoft.com/office/drawing/2012/chart" uri="{02D57815-91ED-43cb-92C2-25804820EDAC}">
                        <c15:formulaRef>
                          <c15:sqref>'24.08.21 Eg Filtres +Lihgt  Abs'!$AF$1</c15:sqref>
                        </c15:formulaRef>
                      </c:ext>
                    </c:extLst>
                    <c:strCache>
                      <c:ptCount val="1"/>
                      <c:pt idx="0">
                        <c:v>Abs 650</c:v>
                      </c:pt>
                    </c:strCache>
                  </c:strRef>
                </c:tx>
                <c:spPr>
                  <a:ln w="19050" cap="rnd">
                    <a:solidFill>
                      <a:schemeClr val="accent6">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Abs'!$AF$2:$AF$1300</c15:sqref>
                        </c15:formulaRef>
                      </c:ext>
                    </c:extLst>
                    <c:numCache>
                      <c:formatCode>General</c:formatCode>
                      <c:ptCount val="1299"/>
                      <c:pt idx="0">
                        <c:v>-5.6727771323752361</c:v>
                      </c:pt>
                      <c:pt idx="1">
                        <c:v>-7.1648163111813652</c:v>
                      </c:pt>
                      <c:pt idx="2">
                        <c:v>-6.4968065421750163</c:v>
                      </c:pt>
                      <c:pt idx="3">
                        <c:v>-5.412058689007571</c:v>
                      </c:pt>
                      <c:pt idx="4">
                        <c:v>-6.5076060765178374</c:v>
                      </c:pt>
                      <c:pt idx="5">
                        <c:v>-4.2411624440411817</c:v>
                      </c:pt>
                      <c:pt idx="6">
                        <c:v>-4.2965914886066043</c:v>
                      </c:pt>
                      <c:pt idx="7">
                        <c:v>-3.3773251495686383</c:v>
                      </c:pt>
                      <c:pt idx="8">
                        <c:v>-3.1215673880362624</c:v>
                      </c:pt>
                      <c:pt idx="9">
                        <c:v>-3.825663774598226</c:v>
                      </c:pt>
                      <c:pt idx="10">
                        <c:v>-7.7984927810138602</c:v>
                      </c:pt>
                      <c:pt idx="11">
                        <c:v>-8.0786685239749669</c:v>
                      </c:pt>
                      <c:pt idx="12">
                        <c:v>-8.6346608976445989</c:v>
                      </c:pt>
                      <c:pt idx="13">
                        <c:v>-7.8810075716147434</c:v>
                      </c:pt>
                      <c:pt idx="14">
                        <c:v>-7.4291864935234537</c:v>
                      </c:pt>
                      <c:pt idx="15">
                        <c:v>-5.3596692334643192</c:v>
                      </c:pt>
                      <c:pt idx="16">
                        <c:v>-8.8042808477475756</c:v>
                      </c:pt>
                      <c:pt idx="17">
                        <c:v>-6.2910803252586982</c:v>
                      </c:pt>
                      <c:pt idx="18">
                        <c:v>-3.5324726656152805</c:v>
                      </c:pt>
                      <c:pt idx="19">
                        <c:v>-3.1511863768370922</c:v>
                      </c:pt>
                      <c:pt idx="20">
                        <c:v>-2.1260180960594774</c:v>
                      </c:pt>
                      <c:pt idx="21">
                        <c:v>-0.97616076478538638</c:v>
                      </c:pt>
                      <c:pt idx="22">
                        <c:v>-1.4117449054764901</c:v>
                      </c:pt>
                      <c:pt idx="23">
                        <c:v>-1.1577569374727366</c:v>
                      </c:pt>
                      <c:pt idx="24">
                        <c:v>-0.87707908040264659</c:v>
                      </c:pt>
                      <c:pt idx="25">
                        <c:v>-1.0443919053522464</c:v>
                      </c:pt>
                      <c:pt idx="26">
                        <c:v>-0.67266271323601212</c:v>
                      </c:pt>
                      <c:pt idx="27">
                        <c:v>-0.64716659215063543</c:v>
                      </c:pt>
                      <c:pt idx="28">
                        <c:v>-0.89605195021905903</c:v>
                      </c:pt>
                      <c:pt idx="29">
                        <c:v>-0.65187954219043276</c:v>
                      </c:pt>
                      <c:pt idx="30">
                        <c:v>-0.6295508814505868</c:v>
                      </c:pt>
                      <c:pt idx="31">
                        <c:v>-0.81561030745647012</c:v>
                      </c:pt>
                      <c:pt idx="32">
                        <c:v>-6.4701831582886768E-2</c:v>
                      </c:pt>
                      <c:pt idx="33">
                        <c:v>-0.11286745245559796</c:v>
                      </c:pt>
                      <c:pt idx="34">
                        <c:v>-0.22196920024195796</c:v>
                      </c:pt>
                      <c:pt idx="35">
                        <c:v>-0.5569778292890627</c:v>
                      </c:pt>
                      <c:pt idx="36">
                        <c:v>-0.31389315882374103</c:v>
                      </c:pt>
                      <c:pt idx="37">
                        <c:v>-6.4019246599091376E-2</c:v>
                      </c:pt>
                      <c:pt idx="38">
                        <c:v>8.9374195325109082E-2</c:v>
                      </c:pt>
                      <c:pt idx="39">
                        <c:v>-0.44286871907698067</c:v>
                      </c:pt>
                      <c:pt idx="40">
                        <c:v>-0.56540232762084064</c:v>
                      </c:pt>
                      <c:pt idx="41">
                        <c:v>-0.55395473052856814</c:v>
                      </c:pt>
                      <c:pt idx="42">
                        <c:v>-0.28481103308844308</c:v>
                      </c:pt>
                      <c:pt idx="43">
                        <c:v>-0.61355033973566608</c:v>
                      </c:pt>
                      <c:pt idx="44">
                        <c:v>-0.77121840210422399</c:v>
                      </c:pt>
                      <c:pt idx="45">
                        <c:v>-0.92792365084417738</c:v>
                      </c:pt>
                      <c:pt idx="46">
                        <c:v>-0.97826263076958886</c:v>
                      </c:pt>
                      <c:pt idx="47">
                        <c:v>-0.74326128706265671</c:v>
                      </c:pt>
                      <c:pt idx="48">
                        <c:v>-0.72216523937481503</c:v>
                      </c:pt>
                      <c:pt idx="49">
                        <c:v>-1.2564043732597181</c:v>
                      </c:pt>
                      <c:pt idx="50">
                        <c:v>-1.2816402172542853</c:v>
                      </c:pt>
                      <c:pt idx="51">
                        <c:v>-1.0149996387559541</c:v>
                      </c:pt>
                      <c:pt idx="52">
                        <c:v>-0.74308247881734435</c:v>
                      </c:pt>
                      <c:pt idx="53">
                        <c:v>-0.54248851198589609</c:v>
                      </c:pt>
                      <c:pt idx="54">
                        <c:v>-0.69058827761559582</c:v>
                      </c:pt>
                      <c:pt idx="55">
                        <c:v>-0.79738939961844169</c:v>
                      </c:pt>
                      <c:pt idx="56">
                        <c:v>-0.5308503473233025</c:v>
                      </c:pt>
                      <c:pt idx="57">
                        <c:v>-0.54039780073415666</c:v>
                      </c:pt>
                      <c:pt idx="58">
                        <c:v>-0.98344534921718862</c:v>
                      </c:pt>
                      <c:pt idx="59">
                        <c:v>-1.0455147848572541</c:v>
                      </c:pt>
                      <c:pt idx="60">
                        <c:v>-1.2994967069355532</c:v>
                      </c:pt>
                      <c:pt idx="61">
                        <c:v>-1.2563256250806754</c:v>
                      </c:pt>
                      <c:pt idx="62">
                        <c:v>-0.96232662930889346</c:v>
                      </c:pt>
                      <c:pt idx="63">
                        <c:v>-0.69962376205897625</c:v>
                      </c:pt>
                      <c:pt idx="64">
                        <c:v>-0.67196350195721721</c:v>
                      </c:pt>
                      <c:pt idx="65">
                        <c:v>-0.78964774322229081</c:v>
                      </c:pt>
                      <c:pt idx="66">
                        <c:v>-1.0872718758964974</c:v>
                      </c:pt>
                      <c:pt idx="67">
                        <c:v>-0.92634611774500286</c:v>
                      </c:pt>
                      <c:pt idx="68">
                        <c:v>-1.0561846340990801</c:v>
                      </c:pt>
                      <c:pt idx="69">
                        <c:v>-1.2356311779911386</c:v>
                      </c:pt>
                      <c:pt idx="70">
                        <c:v>-0.85486650143152398</c:v>
                      </c:pt>
                      <c:pt idx="71">
                        <c:v>-0.62269177902263384</c:v>
                      </c:pt>
                      <c:pt idx="72">
                        <c:v>-0.32778398996618213</c:v>
                      </c:pt>
                      <c:pt idx="73">
                        <c:v>-0.255280586865892</c:v>
                      </c:pt>
                      <c:pt idx="74">
                        <c:v>-9.8524552352121986E-2</c:v>
                      </c:pt>
                      <c:pt idx="75">
                        <c:v>0.11424652805173376</c:v>
                      </c:pt>
                      <c:pt idx="76">
                        <c:v>0.15809838111277072</c:v>
                      </c:pt>
                      <c:pt idx="77">
                        <c:v>-0.55477616019042242</c:v>
                      </c:pt>
                      <c:pt idx="78">
                        <c:v>-0.64465889342031002</c:v>
                      </c:pt>
                      <c:pt idx="79">
                        <c:v>-0.53289148198631631</c:v>
                      </c:pt>
                      <c:pt idx="80">
                        <c:v>-0.20495082697679848</c:v>
                      </c:pt>
                      <c:pt idx="81">
                        <c:v>-0.50758849798957861</c:v>
                      </c:pt>
                      <c:pt idx="82">
                        <c:v>-0.45760770891770985</c:v>
                      </c:pt>
                      <c:pt idx="83">
                        <c:v>-0.20858080061958648</c:v>
                      </c:pt>
                      <c:pt idx="84">
                        <c:v>3.940960933345785E-2</c:v>
                      </c:pt>
                      <c:pt idx="85">
                        <c:v>-5.7407120225948335E-2</c:v>
                      </c:pt>
                      <c:pt idx="86">
                        <c:v>-2.744426941490254E-2</c:v>
                      </c:pt>
                      <c:pt idx="87">
                        <c:v>1.453652086615136E-2</c:v>
                      </c:pt>
                      <c:pt idx="88">
                        <c:v>-0.13202109544309532</c:v>
                      </c:pt>
                      <c:pt idx="89">
                        <c:v>-0.11884158254517137</c:v>
                      </c:pt>
                      <c:pt idx="90">
                        <c:v>-0.35699880865038924</c:v>
                      </c:pt>
                      <c:pt idx="91">
                        <c:v>-0.33016291048433</c:v>
                      </c:pt>
                      <c:pt idx="92">
                        <c:v>-0.35435542423805472</c:v>
                      </c:pt>
                      <c:pt idx="93">
                        <c:v>-0.49899900635215166</c:v>
                      </c:pt>
                      <c:pt idx="94">
                        <c:v>-0.7626913799915539</c:v>
                      </c:pt>
                      <c:pt idx="95">
                        <c:v>-0.61909747634002654</c:v>
                      </c:pt>
                      <c:pt idx="96">
                        <c:v>-0.74286512779726077</c:v>
                      </c:pt>
                      <c:pt idx="97">
                        <c:v>-0.82164837320772321</c:v>
                      </c:pt>
                      <c:pt idx="98">
                        <c:v>-0.96032890439064189</c:v>
                      </c:pt>
                      <c:pt idx="99">
                        <c:v>-0.99322176182499888</c:v>
                      </c:pt>
                      <c:pt idx="100">
                        <c:v>-0.56321726970238628</c:v>
                      </c:pt>
                      <c:pt idx="101">
                        <c:v>-0.25990012735741974</c:v>
                      </c:pt>
                      <c:pt idx="102">
                        <c:v>0.11145255475114516</c:v>
                      </c:pt>
                      <c:pt idx="103">
                        <c:v>-0.10821753118866222</c:v>
                      </c:pt>
                      <c:pt idx="104">
                        <c:v>0.11150545659887072</c:v>
                      </c:pt>
                      <c:pt idx="105">
                        <c:v>0.38229822555110876</c:v>
                      </c:pt>
                      <c:pt idx="106">
                        <c:v>0.50626765977038191</c:v>
                      </c:pt>
                      <c:pt idx="107">
                        <c:v>0.45396813736826308</c:v>
                      </c:pt>
                      <c:pt idx="108">
                        <c:v>9.893340806097195E-2</c:v>
                      </c:pt>
                      <c:pt idx="109">
                        <c:v>-0.26652298524824419</c:v>
                      </c:pt>
                      <c:pt idx="110">
                        <c:v>-0.20260107804896776</c:v>
                      </c:pt>
                      <c:pt idx="111">
                        <c:v>-0.22806530687757276</c:v>
                      </c:pt>
                      <c:pt idx="112">
                        <c:v>-0.3202620273862285</c:v>
                      </c:pt>
                      <c:pt idx="113">
                        <c:v>-0.33221569866865702</c:v>
                      </c:pt>
                      <c:pt idx="114">
                        <c:v>-0.52359543327066727</c:v>
                      </c:pt>
                      <c:pt idx="115">
                        <c:v>-0.44729041270394043</c:v>
                      </c:pt>
                      <c:pt idx="116">
                        <c:v>-0.3066203337169473</c:v>
                      </c:pt>
                      <c:pt idx="117">
                        <c:v>-0.18846721581807571</c:v>
                      </c:pt>
                      <c:pt idx="118">
                        <c:v>4.315853655956009E-2</c:v>
                      </c:pt>
                      <c:pt idx="119">
                        <c:v>0.11278371638805533</c:v>
                      </c:pt>
                      <c:pt idx="120">
                        <c:v>0.47594159998766639</c:v>
                      </c:pt>
                      <c:pt idx="121">
                        <c:v>0.50112560017146235</c:v>
                      </c:pt>
                      <c:pt idx="122">
                        <c:v>0.52412868389574052</c:v>
                      </c:pt>
                      <c:pt idx="123">
                        <c:v>0.2263248360874035</c:v>
                      </c:pt>
                      <c:pt idx="124">
                        <c:v>0.16838250031060939</c:v>
                      </c:pt>
                      <c:pt idx="125">
                        <c:v>7.8763293856463037E-2</c:v>
                      </c:pt>
                      <c:pt idx="126">
                        <c:v>-3.3596149712833645E-2</c:v>
                      </c:pt>
                      <c:pt idx="127">
                        <c:v>-0.43967998614273884</c:v>
                      </c:pt>
                      <c:pt idx="128">
                        <c:v>-0.43462322850605489</c:v>
                      </c:pt>
                      <c:pt idx="129">
                        <c:v>-0.48745341992307767</c:v>
                      </c:pt>
                      <c:pt idx="130">
                        <c:v>-0.11859309500899784</c:v>
                      </c:pt>
                      <c:pt idx="131">
                        <c:v>9.5253404385049228E-2</c:v>
                      </c:pt>
                      <c:pt idx="132">
                        <c:v>-0.19246583976544226</c:v>
                      </c:pt>
                      <c:pt idx="133">
                        <c:v>-0.28603776647794316</c:v>
                      </c:pt>
                      <c:pt idx="134">
                        <c:v>-6.2964686051717469E-2</c:v>
                      </c:pt>
                      <c:pt idx="135">
                        <c:v>-3.0299306562580022E-2</c:v>
                      </c:pt>
                      <c:pt idx="136">
                        <c:v>4.4655054257646473E-2</c:v>
                      </c:pt>
                      <c:pt idx="137">
                        <c:v>8.5398697042605269E-3</c:v>
                      </c:pt>
                      <c:pt idx="138">
                        <c:v>-0.15843302308666865</c:v>
                      </c:pt>
                      <c:pt idx="139">
                        <c:v>-3.5280695692550205E-2</c:v>
                      </c:pt>
                      <c:pt idx="140">
                        <c:v>0.18240753588332331</c:v>
                      </c:pt>
                      <c:pt idx="141">
                        <c:v>0.2626594877347822</c:v>
                      </c:pt>
                      <c:pt idx="142">
                        <c:v>0.10200670311755125</c:v>
                      </c:pt>
                      <c:pt idx="143">
                        <c:v>-3.1180197901277917E-2</c:v>
                      </c:pt>
                      <c:pt idx="144">
                        <c:v>-5.4768527209536386E-2</c:v>
                      </c:pt>
                      <c:pt idx="145">
                        <c:v>1.920790516845005E-2</c:v>
                      </c:pt>
                      <c:pt idx="146">
                        <c:v>0.10809631038330256</c:v>
                      </c:pt>
                      <c:pt idx="147">
                        <c:v>4.0502712655603207E-2</c:v>
                      </c:pt>
                      <c:pt idx="148">
                        <c:v>-6.9568650425497147E-2</c:v>
                      </c:pt>
                      <c:pt idx="149">
                        <c:v>-2.2491144986431427E-2</c:v>
                      </c:pt>
                      <c:pt idx="150">
                        <c:v>-3.8504534292942615E-2</c:v>
                      </c:pt>
                      <c:pt idx="151">
                        <c:v>-0.22731803049141586</c:v>
                      </c:pt>
                      <c:pt idx="152">
                        <c:v>-0.35908575631353329</c:v>
                      </c:pt>
                      <c:pt idx="153">
                        <c:v>-0.67254194587506155</c:v>
                      </c:pt>
                      <c:pt idx="154">
                        <c:v>-0.72373128521562646</c:v>
                      </c:pt>
                      <c:pt idx="155">
                        <c:v>-0.73082345806984439</c:v>
                      </c:pt>
                      <c:pt idx="156">
                        <c:v>-0.56094008699482145</c:v>
                      </c:pt>
                      <c:pt idx="157">
                        <c:v>-0.43867371440196884</c:v>
                      </c:pt>
                      <c:pt idx="158">
                        <c:v>-0.40011695842791434</c:v>
                      </c:pt>
                      <c:pt idx="159">
                        <c:v>-0.39119013437976213</c:v>
                      </c:pt>
                      <c:pt idx="160">
                        <c:v>-0.18415631982099223</c:v>
                      </c:pt>
                      <c:pt idx="161">
                        <c:v>-0.15360640964832969</c:v>
                      </c:pt>
                      <c:pt idx="162">
                        <c:v>-6.7054301177171954E-2</c:v>
                      </c:pt>
                      <c:pt idx="163">
                        <c:v>-0.36807554867529241</c:v>
                      </c:pt>
                      <c:pt idx="164">
                        <c:v>-0.2099947914352211</c:v>
                      </c:pt>
                      <c:pt idx="165">
                        <c:v>-9.576398278966862E-2</c:v>
                      </c:pt>
                      <c:pt idx="166">
                        <c:v>4.5236521138217967E-2</c:v>
                      </c:pt>
                      <c:pt idx="167">
                        <c:v>0.16326401982096195</c:v>
                      </c:pt>
                      <c:pt idx="168">
                        <c:v>0.142251254756254</c:v>
                      </c:pt>
                      <c:pt idx="169">
                        <c:v>0.10286325960629532</c:v>
                      </c:pt>
                      <c:pt idx="170">
                        <c:v>0.24217468311037471</c:v>
                      </c:pt>
                      <c:pt idx="171">
                        <c:v>0.16843479756578952</c:v>
                      </c:pt>
                      <c:pt idx="172">
                        <c:v>0.19045012821896409</c:v>
                      </c:pt>
                      <c:pt idx="173">
                        <c:v>0.15587907302661749</c:v>
                      </c:pt>
                      <c:pt idx="174">
                        <c:v>0.1516017319158057</c:v>
                      </c:pt>
                      <c:pt idx="175">
                        <c:v>0.29616842497293688</c:v>
                      </c:pt>
                      <c:pt idx="176">
                        <c:v>0.25772948897117393</c:v>
                      </c:pt>
                      <c:pt idx="177">
                        <c:v>0.26034208450813223</c:v>
                      </c:pt>
                      <c:pt idx="178">
                        <c:v>0.26798730839328622</c:v>
                      </c:pt>
                      <c:pt idx="179">
                        <c:v>0.43898663638867197</c:v>
                      </c:pt>
                      <c:pt idx="180">
                        <c:v>0.38779729704810711</c:v>
                      </c:pt>
                      <c:pt idx="181">
                        <c:v>0.37855111210264292</c:v>
                      </c:pt>
                      <c:pt idx="182">
                        <c:v>0.46325059786645334</c:v>
                      </c:pt>
                      <c:pt idx="183">
                        <c:v>0.45883465391460065</c:v>
                      </c:pt>
                      <c:pt idx="184">
                        <c:v>0.58855557701859107</c:v>
                      </c:pt>
                      <c:pt idx="185">
                        <c:v>0.58937268384374553</c:v>
                      </c:pt>
                      <c:pt idx="186">
                        <c:v>0.47850295630639905</c:v>
                      </c:pt>
                      <c:pt idx="187">
                        <c:v>0.5995165375710434</c:v>
                      </c:pt>
                      <c:pt idx="188">
                        <c:v>0.64010797418268917</c:v>
                      </c:pt>
                      <c:pt idx="189">
                        <c:v>0.5806725971149449</c:v>
                      </c:pt>
                      <c:pt idx="190">
                        <c:v>0.76203494363534841</c:v>
                      </c:pt>
                      <c:pt idx="191">
                        <c:v>0.76021375974036376</c:v>
                      </c:pt>
                      <c:pt idx="192">
                        <c:v>0.82302487928554102</c:v>
                      </c:pt>
                      <c:pt idx="193">
                        <c:v>0.89378518161808918</c:v>
                      </c:pt>
                      <c:pt idx="194">
                        <c:v>0.91026697899917564</c:v>
                      </c:pt>
                      <c:pt idx="195">
                        <c:v>0.91972325985417835</c:v>
                      </c:pt>
                      <c:pt idx="196">
                        <c:v>0.9529487943366608</c:v>
                      </c:pt>
                      <c:pt idx="197">
                        <c:v>0.9146959216907552</c:v>
                      </c:pt>
                      <c:pt idx="198">
                        <c:v>0.97346866532870346</c:v>
                      </c:pt>
                      <c:pt idx="199">
                        <c:v>1.0148308062876417</c:v>
                      </c:pt>
                      <c:pt idx="200">
                        <c:v>1.1071251836071987</c:v>
                      </c:pt>
                      <c:pt idx="201">
                        <c:v>1.1706104238405353</c:v>
                      </c:pt>
                      <c:pt idx="202">
                        <c:v>1.2229832530887879</c:v>
                      </c:pt>
                      <c:pt idx="203">
                        <c:v>1.2757868545256623</c:v>
                      </c:pt>
                      <c:pt idx="204">
                        <c:v>1.2950113859891119</c:v>
                      </c:pt>
                      <c:pt idx="205">
                        <c:v>1.297340578770398</c:v>
                      </c:pt>
                      <c:pt idx="206">
                        <c:v>1.3316738779442525</c:v>
                      </c:pt>
                      <c:pt idx="207">
                        <c:v>1.3193175177969374</c:v>
                      </c:pt>
                      <c:pt idx="208">
                        <c:v>1.362517166649587</c:v>
                      </c:pt>
                      <c:pt idx="209">
                        <c:v>1.3791615994253954</c:v>
                      </c:pt>
                      <c:pt idx="210">
                        <c:v>1.3884209342587228</c:v>
                      </c:pt>
                      <c:pt idx="211">
                        <c:v>1.425521755809303</c:v>
                      </c:pt>
                      <c:pt idx="212">
                        <c:v>1.4439149725227804</c:v>
                      </c:pt>
                      <c:pt idx="213">
                        <c:v>1.4426150985500965</c:v>
                      </c:pt>
                      <c:pt idx="214">
                        <c:v>1.466968086280193</c:v>
                      </c:pt>
                      <c:pt idx="215">
                        <c:v>1.4689496383478542</c:v>
                      </c:pt>
                      <c:pt idx="216">
                        <c:v>1.4892654593558126</c:v>
                      </c:pt>
                      <c:pt idx="217">
                        <c:v>1.5105697891755565</c:v>
                      </c:pt>
                      <c:pt idx="218">
                        <c:v>1.5242048625564655</c:v>
                      </c:pt>
                      <c:pt idx="219">
                        <c:v>1.5353626179824567</c:v>
                      </c:pt>
                      <c:pt idx="220">
                        <c:v>1.5593800568498373</c:v>
                      </c:pt>
                      <c:pt idx="221">
                        <c:v>1.5587255854194042</c:v>
                      </c:pt>
                      <c:pt idx="222">
                        <c:v>1.5485926143579243</c:v>
                      </c:pt>
                      <c:pt idx="223">
                        <c:v>1.5457026619907479</c:v>
                      </c:pt>
                      <c:pt idx="224">
                        <c:v>1.5469133585629804</c:v>
                      </c:pt>
                      <c:pt idx="225">
                        <c:v>1.5463556219398169</c:v>
                      </c:pt>
                      <c:pt idx="226">
                        <c:v>1.5544919261200003</c:v>
                      </c:pt>
                      <c:pt idx="227">
                        <c:v>1.5671143069873061</c:v>
                      </c:pt>
                      <c:pt idx="228">
                        <c:v>1.5855694944366905</c:v>
                      </c:pt>
                      <c:pt idx="229">
                        <c:v>1.6077278112268607</c:v>
                      </c:pt>
                      <c:pt idx="230">
                        <c:v>1.6239051962613209</c:v>
                      </c:pt>
                      <c:pt idx="231">
                        <c:v>1.6366787252649855</c:v>
                      </c:pt>
                      <c:pt idx="232">
                        <c:v>1.6456418097510501</c:v>
                      </c:pt>
                      <c:pt idx="233">
                        <c:v>1.6590622527783296</c:v>
                      </c:pt>
                      <c:pt idx="234">
                        <c:v>1.6668766114280686</c:v>
                      </c:pt>
                      <c:pt idx="235">
                        <c:v>1.6778545005717935</c:v>
                      </c:pt>
                      <c:pt idx="236">
                        <c:v>1.6903393366350132</c:v>
                      </c:pt>
                      <c:pt idx="237">
                        <c:v>1.6979058123411244</c:v>
                      </c:pt>
                      <c:pt idx="238">
                        <c:v>1.7061237365149411</c:v>
                      </c:pt>
                      <c:pt idx="239">
                        <c:v>1.7222300819253129</c:v>
                      </c:pt>
                      <c:pt idx="240">
                        <c:v>1.731581617121819</c:v>
                      </c:pt>
                      <c:pt idx="241">
                        <c:v>1.740963381945597</c:v>
                      </c:pt>
                      <c:pt idx="242">
                        <c:v>1.7466253911335901</c:v>
                      </c:pt>
                      <c:pt idx="243">
                        <c:v>1.7516722274066034</c:v>
                      </c:pt>
                      <c:pt idx="244">
                        <c:v>1.7610796874135621</c:v>
                      </c:pt>
                      <c:pt idx="245">
                        <c:v>1.7731700268408859</c:v>
                      </c:pt>
                      <c:pt idx="246">
                        <c:v>1.7799868077906587</c:v>
                      </c:pt>
                      <c:pt idx="247">
                        <c:v>1.7892310278103505</c:v>
                      </c:pt>
                      <c:pt idx="248">
                        <c:v>1.7925970968070561</c:v>
                      </c:pt>
                      <c:pt idx="249">
                        <c:v>1.7967718083332807</c:v>
                      </c:pt>
                      <c:pt idx="250">
                        <c:v>1.7998023284672704</c:v>
                      </c:pt>
                      <c:pt idx="251">
                        <c:v>1.8041236536857626</c:v>
                      </c:pt>
                      <c:pt idx="252">
                        <c:v>1.8032046730167024</c:v>
                      </c:pt>
                      <c:pt idx="253">
                        <c:v>1.8000713721499888</c:v>
                      </c:pt>
                      <c:pt idx="254">
                        <c:v>1.7994169007195557</c:v>
                      </c:pt>
                      <c:pt idx="255">
                        <c:v>1.7965707813119234</c:v>
                      </c:pt>
                      <c:pt idx="256">
                        <c:v>1.7938999937424673</c:v>
                      </c:pt>
                      <c:pt idx="257">
                        <c:v>1.7875729327544965</c:v>
                      </c:pt>
                      <c:pt idx="258">
                        <c:v>1.7784284705048017</c:v>
                      </c:pt>
                      <c:pt idx="259">
                        <c:v>1.7695092189782808</c:v>
                      </c:pt>
                      <c:pt idx="260">
                        <c:v>1.7611341007426511</c:v>
                      </c:pt>
                      <c:pt idx="261">
                        <c:v>1.7480340917644519</c:v>
                      </c:pt>
                      <c:pt idx="262">
                        <c:v>1.7363291800848426</c:v>
                      </c:pt>
                      <c:pt idx="263">
                        <c:v>1.7221998522980411</c:v>
                      </c:pt>
                      <c:pt idx="264">
                        <c:v>1.7093960936671049</c:v>
                      </c:pt>
                      <c:pt idx="265">
                        <c:v>1.6937311008149003</c:v>
                      </c:pt>
                      <c:pt idx="266">
                        <c:v>1.6767964636172832</c:v>
                      </c:pt>
                      <c:pt idx="267">
                        <c:v>1.6592783946133223</c:v>
                      </c:pt>
                      <c:pt idx="268">
                        <c:v>1.6419341459661738</c:v>
                      </c:pt>
                      <c:pt idx="269">
                        <c:v>1.6239898392176815</c:v>
                      </c:pt>
                      <c:pt idx="270">
                        <c:v>1.6031691834342852</c:v>
                      </c:pt>
                      <c:pt idx="271">
                        <c:v>1.5799815478355133</c:v>
                      </c:pt>
                      <c:pt idx="272">
                        <c:v>1.5595644575761947</c:v>
                      </c:pt>
                      <c:pt idx="273">
                        <c:v>1.5372277859851218</c:v>
                      </c:pt>
                      <c:pt idx="274">
                        <c:v>1.5153264210267614</c:v>
                      </c:pt>
                      <c:pt idx="275">
                        <c:v>1.4920586769157196</c:v>
                      </c:pt>
                      <c:pt idx="276">
                        <c:v>1.4663377985515778</c:v>
                      </c:pt>
                      <c:pt idx="277">
                        <c:v>1.4429763425959936</c:v>
                      </c:pt>
                      <c:pt idx="278">
                        <c:v>1.4208225602499145</c:v>
                      </c:pt>
                      <c:pt idx="279">
                        <c:v>1.3977543316788659</c:v>
                      </c:pt>
                      <c:pt idx="280">
                        <c:v>1.3754161486064294</c:v>
                      </c:pt>
                      <c:pt idx="281">
                        <c:v>1.3523962874390156</c:v>
                      </c:pt>
                      <c:pt idx="282">
                        <c:v>1.3315272642519846</c:v>
                      </c:pt>
                      <c:pt idx="283">
                        <c:v>1.3146122763120944</c:v>
                      </c:pt>
                      <c:pt idx="284">
                        <c:v>1.2969551510226833</c:v>
                      </c:pt>
                      <c:pt idx="285">
                        <c:v>1.2827547836117936</c:v>
                      </c:pt>
                      <c:pt idx="286">
                        <c:v>1.269060762457705</c:v>
                      </c:pt>
                      <c:pt idx="287">
                        <c:v>1.2566590578694825</c:v>
                      </c:pt>
                      <c:pt idx="288">
                        <c:v>1.2457189557598474</c:v>
                      </c:pt>
                      <c:pt idx="289">
                        <c:v>1.2329272889798197</c:v>
                      </c:pt>
                      <c:pt idx="290">
                        <c:v>1.22209903649109</c:v>
                      </c:pt>
                      <c:pt idx="291">
                        <c:v>1.2145023311577072</c:v>
                      </c:pt>
                      <c:pt idx="292">
                        <c:v>1.2073288406061282</c:v>
                      </c:pt>
                      <c:pt idx="293">
                        <c:v>1.2009866648045218</c:v>
                      </c:pt>
                      <c:pt idx="294">
                        <c:v>1.1952838456197119</c:v>
                      </c:pt>
                      <c:pt idx="295">
                        <c:v>1.191429568142568</c:v>
                      </c:pt>
                      <c:pt idx="296">
                        <c:v>1.1887300624272035</c:v>
                      </c:pt>
                      <c:pt idx="297">
                        <c:v>1.184384553506894</c:v>
                      </c:pt>
                      <c:pt idx="298">
                        <c:v>1.1819329307351574</c:v>
                      </c:pt>
                      <c:pt idx="299">
                        <c:v>1.1769510881607783</c:v>
                      </c:pt>
                      <c:pt idx="300">
                        <c:v>1.1692153265419454</c:v>
                      </c:pt>
                      <c:pt idx="301">
                        <c:v>1.1652476879625322</c:v>
                      </c:pt>
                      <c:pt idx="302">
                        <c:v>1.15972926950408</c:v>
                      </c:pt>
                      <c:pt idx="303">
                        <c:v>1.1525784511729551</c:v>
                      </c:pt>
                      <c:pt idx="304">
                        <c:v>1.1491065784807981</c:v>
                      </c:pt>
                      <c:pt idx="305">
                        <c:v>1.1432571456037206</c:v>
                      </c:pt>
                      <c:pt idx="306">
                        <c:v>1.1367789364793912</c:v>
                      </c:pt>
                      <c:pt idx="307">
                        <c:v>1.1304941969696007</c:v>
                      </c:pt>
                      <c:pt idx="308">
                        <c:v>1.1209763988231003</c:v>
                      </c:pt>
                      <c:pt idx="309">
                        <c:v>1.1128597439006438</c:v>
                      </c:pt>
                      <c:pt idx="310">
                        <c:v>1.104933535629999</c:v>
                      </c:pt>
                      <c:pt idx="311">
                        <c:v>1.0931031709972119</c:v>
                      </c:pt>
                      <c:pt idx="312">
                        <c:v>1.0831636695502709</c:v>
                      </c:pt>
                      <c:pt idx="313">
                        <c:v>1.0721516209277291</c:v>
                      </c:pt>
                      <c:pt idx="314">
                        <c:v>1.0649418548234242</c:v>
                      </c:pt>
                      <c:pt idx="315">
                        <c:v>1.0583703872989616</c:v>
                      </c:pt>
                      <c:pt idx="316">
                        <c:v>1.0472927403852403</c:v>
                      </c:pt>
                      <c:pt idx="317">
                        <c:v>1.0398499038546707</c:v>
                      </c:pt>
                      <c:pt idx="318">
                        <c:v>1.0328736616210397</c:v>
                      </c:pt>
                      <c:pt idx="319">
                        <c:v>1.0255051899735581</c:v>
                      </c:pt>
                      <c:pt idx="320">
                        <c:v>1.0197570263478408</c:v>
                      </c:pt>
                      <c:pt idx="321">
                        <c:v>1.0131501901594704</c:v>
                      </c:pt>
                      <c:pt idx="322">
                        <c:v>1.0060958043393422</c:v>
                      </c:pt>
                      <c:pt idx="323">
                        <c:v>1.0016525025748086</c:v>
                      </c:pt>
                      <c:pt idx="324">
                        <c:v>0.99977358009173489</c:v>
                      </c:pt>
                      <c:pt idx="325">
                        <c:v>0.99473792878081202</c:v>
                      </c:pt>
                      <c:pt idx="326">
                        <c:v>0.98994018463651756</c:v>
                      </c:pt>
                      <c:pt idx="327">
                        <c:v>0.98289290277879804</c:v>
                      </c:pt>
                      <c:pt idx="328">
                        <c:v>0.97947952441541197</c:v>
                      </c:pt>
                      <c:pt idx="329">
                        <c:v>0.97587902465921395</c:v>
                      </c:pt>
                      <c:pt idx="330">
                        <c:v>0.97825265499258918</c:v>
                      </c:pt>
                      <c:pt idx="331">
                        <c:v>0.97700779894153977</c:v>
                      </c:pt>
                      <c:pt idx="332">
                        <c:v>0.97689791424640726</c:v>
                      </c:pt>
                      <c:pt idx="333">
                        <c:v>0.97604135775766299</c:v>
                      </c:pt>
                      <c:pt idx="334">
                        <c:v>0.98100339992617935</c:v>
                      </c:pt>
                      <c:pt idx="335">
                        <c:v>0.98132156675321414</c:v>
                      </c:pt>
                      <c:pt idx="336">
                        <c:v>0.98448131854379062</c:v>
                      </c:pt>
                      <c:pt idx="337">
                        <c:v>0.98467584619528403</c:v>
                      </c:pt>
                      <c:pt idx="338">
                        <c:v>0.98502318461263616</c:v>
                      </c:pt>
                      <c:pt idx="339">
                        <c:v>0.98562883519502487</c:v>
                      </c:pt>
                      <c:pt idx="340">
                        <c:v>0.98580492277388265</c:v>
                      </c:pt>
                      <c:pt idx="341">
                        <c:v>0.98842235505120446</c:v>
                      </c:pt>
                      <c:pt idx="342">
                        <c:v>0.99033830882768603</c:v>
                      </c:pt>
                      <c:pt idx="343">
                        <c:v>0.99039907037850206</c:v>
                      </c:pt>
                      <c:pt idx="344">
                        <c:v>0.98866252943987831</c:v>
                      </c:pt>
                      <c:pt idx="345">
                        <c:v>0.98658787012022031</c:v>
                      </c:pt>
                      <c:pt idx="346">
                        <c:v>0.98936899582921844</c:v>
                      </c:pt>
                      <c:pt idx="347">
                        <c:v>0.99099278025811866</c:v>
                      </c:pt>
                      <c:pt idx="348">
                        <c:v>0.98503724138931748</c:v>
                      </c:pt>
                      <c:pt idx="349">
                        <c:v>0.98270139809003187</c:v>
                      </c:pt>
                      <c:pt idx="350">
                        <c:v>0.98380583752240403</c:v>
                      </c:pt>
                      <c:pt idx="351">
                        <c:v>0.98290983137007037</c:v>
                      </c:pt>
                      <c:pt idx="352">
                        <c:v>0.98298283591993152</c:v>
                      </c:pt>
                      <c:pt idx="353">
                        <c:v>0.98225218582877394</c:v>
                      </c:pt>
                      <c:pt idx="354">
                        <c:v>0.98180100864174358</c:v>
                      </c:pt>
                      <c:pt idx="355">
                        <c:v>0.98295200170011421</c:v>
                      </c:pt>
                      <c:pt idx="356">
                        <c:v>0.98503149776013599</c:v>
                      </c:pt>
                      <c:pt idx="357">
                        <c:v>0.98323207919678679</c:v>
                      </c:pt>
                      <c:pt idx="358">
                        <c:v>0.98167132354074804</c:v>
                      </c:pt>
                      <c:pt idx="359">
                        <c:v>0.97627140522120093</c:v>
                      </c:pt>
                      <c:pt idx="360">
                        <c:v>0.97364233453737936</c:v>
                      </c:pt>
                      <c:pt idx="361">
                        <c:v>0.9693231253927963</c:v>
                      </c:pt>
                      <c:pt idx="362">
                        <c:v>0.96802884390115762</c:v>
                      </c:pt>
                      <c:pt idx="363">
                        <c:v>0.96559097560982987</c:v>
                      </c:pt>
                      <c:pt idx="364">
                        <c:v>0.96622866959712672</c:v>
                      </c:pt>
                      <c:pt idx="365">
                        <c:v>0.96202523992499422</c:v>
                      </c:pt>
                      <c:pt idx="366">
                        <c:v>0.96592108313963698</c:v>
                      </c:pt>
                      <c:pt idx="367">
                        <c:v>0.96415612635137771</c:v>
                      </c:pt>
                      <c:pt idx="368">
                        <c:v>0.96603761835276958</c:v>
                      </c:pt>
                      <c:pt idx="369">
                        <c:v>0.96618695271149169</c:v>
                      </c:pt>
                      <c:pt idx="370">
                        <c:v>0.96596476495104466</c:v>
                      </c:pt>
                      <c:pt idx="371">
                        <c:v>0.96283101063992194</c:v>
                      </c:pt>
                      <c:pt idx="372">
                        <c:v>0.96691669591383123</c:v>
                      </c:pt>
                      <c:pt idx="373">
                        <c:v>0.9667673615551089</c:v>
                      </c:pt>
                      <c:pt idx="374">
                        <c:v>0.96729607773609128</c:v>
                      </c:pt>
                      <c:pt idx="375">
                        <c:v>0.96836892720796452</c:v>
                      </c:pt>
                      <c:pt idx="376">
                        <c:v>0.96800934579156728</c:v>
                      </c:pt>
                      <c:pt idx="377">
                        <c:v>0.9703979397904422</c:v>
                      </c:pt>
                      <c:pt idx="378">
                        <c:v>0.97227217668128874</c:v>
                      </c:pt>
                      <c:pt idx="379">
                        <c:v>0.97171716072458014</c:v>
                      </c:pt>
                      <c:pt idx="380">
                        <c:v>0.97281933293490686</c:v>
                      </c:pt>
                      <c:pt idx="381">
                        <c:v>0.9758347382552609</c:v>
                      </c:pt>
                      <c:pt idx="382">
                        <c:v>0.97932021427968996</c:v>
                      </c:pt>
                      <c:pt idx="383">
                        <c:v>0.98370638204867999</c:v>
                      </c:pt>
                      <c:pt idx="384">
                        <c:v>0.98159499373188686</c:v>
                      </c:pt>
                      <c:pt idx="385">
                        <c:v>0.98369247642013491</c:v>
                      </c:pt>
                      <c:pt idx="386">
                        <c:v>0.98693687116707229</c:v>
                      </c:pt>
                      <c:pt idx="387">
                        <c:v>0.98811265251980573</c:v>
                      </c:pt>
                      <c:pt idx="388">
                        <c:v>0.98900805407959402</c:v>
                      </c:pt>
                      <c:pt idx="389">
                        <c:v>0.98862338207256151</c:v>
                      </c:pt>
                      <c:pt idx="390">
                        <c:v>0.98964998021470907</c:v>
                      </c:pt>
                      <c:pt idx="391">
                        <c:v>0.99083422586307845</c:v>
                      </c:pt>
                      <c:pt idx="392">
                        <c:v>0.99012382962219325</c:v>
                      </c:pt>
                      <c:pt idx="393">
                        <c:v>0.98772012080968241</c:v>
                      </c:pt>
                      <c:pt idx="394">
                        <c:v>0.98681655725053086</c:v>
                      </c:pt>
                      <c:pt idx="395">
                        <c:v>0.98681262739898556</c:v>
                      </c:pt>
                      <c:pt idx="396">
                        <c:v>0.98546090961553057</c:v>
                      </c:pt>
                      <c:pt idx="397">
                        <c:v>0.98169067050220182</c:v>
                      </c:pt>
                      <c:pt idx="398">
                        <c:v>0.98133819304821368</c:v>
                      </c:pt>
                      <c:pt idx="399">
                        <c:v>0.97980434176044662</c:v>
                      </c:pt>
                      <c:pt idx="400">
                        <c:v>0.97944884134373122</c:v>
                      </c:pt>
                      <c:pt idx="401">
                        <c:v>0.97753470134488607</c:v>
                      </c:pt>
                      <c:pt idx="402">
                        <c:v>0.97469387212202618</c:v>
                      </c:pt>
                      <c:pt idx="403">
                        <c:v>0.97205029121711428</c:v>
                      </c:pt>
                      <c:pt idx="404">
                        <c:v>0.9704700374514853</c:v>
                      </c:pt>
                      <c:pt idx="405">
                        <c:v>0.96738706891417903</c:v>
                      </c:pt>
                      <c:pt idx="406">
                        <c:v>0.96606104631390521</c:v>
                      </c:pt>
                      <c:pt idx="407">
                        <c:v>0.9634167096683115</c:v>
                      </c:pt>
                      <c:pt idx="408">
                        <c:v>0.96004096719087861</c:v>
                      </c:pt>
                      <c:pt idx="409">
                        <c:v>0.9563098754448669</c:v>
                      </c:pt>
                      <c:pt idx="410">
                        <c:v>0.95261324547394477</c:v>
                      </c:pt>
                      <c:pt idx="411">
                        <c:v>0.94732487447903013</c:v>
                      </c:pt>
                      <c:pt idx="412">
                        <c:v>0.94182565183389544</c:v>
                      </c:pt>
                      <c:pt idx="413">
                        <c:v>0.93425297905419369</c:v>
                      </c:pt>
                      <c:pt idx="414">
                        <c:v>0.92898909405736918</c:v>
                      </c:pt>
                      <c:pt idx="415">
                        <c:v>0.92374652094777143</c:v>
                      </c:pt>
                      <c:pt idx="416">
                        <c:v>0.9193883155840078</c:v>
                      </c:pt>
                      <c:pt idx="417">
                        <c:v>0.91314317688594349</c:v>
                      </c:pt>
                      <c:pt idx="418">
                        <c:v>0.90707745102573667</c:v>
                      </c:pt>
                      <c:pt idx="419">
                        <c:v>0.90067285104381389</c:v>
                      </c:pt>
                      <c:pt idx="420">
                        <c:v>0.89590352274915497</c:v>
                      </c:pt>
                      <c:pt idx="421">
                        <c:v>0.88766549587320254</c:v>
                      </c:pt>
                      <c:pt idx="422">
                        <c:v>0.88149275713245379</c:v>
                      </c:pt>
                      <c:pt idx="423">
                        <c:v>0.87350624075540217</c:v>
                      </c:pt>
                      <c:pt idx="424">
                        <c:v>0.86478076113969338</c:v>
                      </c:pt>
                      <c:pt idx="425">
                        <c:v>0.85708444918445004</c:v>
                      </c:pt>
                      <c:pt idx="426">
                        <c:v>0.84935246626902616</c:v>
                      </c:pt>
                      <c:pt idx="427">
                        <c:v>0.84162562239023853</c:v>
                      </c:pt>
                      <c:pt idx="428">
                        <c:v>0.83425352318748447</c:v>
                      </c:pt>
                      <c:pt idx="429">
                        <c:v>0.82562598756413608</c:v>
                      </c:pt>
                      <c:pt idx="430">
                        <c:v>0.81795869605107363</c:v>
                      </c:pt>
                      <c:pt idx="431">
                        <c:v>0.81139599511851979</c:v>
                      </c:pt>
                      <c:pt idx="432">
                        <c:v>0.80408949420694553</c:v>
                      </c:pt>
                      <c:pt idx="433">
                        <c:v>0.7974138856165317</c:v>
                      </c:pt>
                      <c:pt idx="434">
                        <c:v>0.78949493245643232</c:v>
                      </c:pt>
                      <c:pt idx="435">
                        <c:v>0.78306403269878322</c:v>
                      </c:pt>
                      <c:pt idx="436">
                        <c:v>0.77464810446633681</c:v>
                      </c:pt>
                      <c:pt idx="437">
                        <c:v>0.76581908837722223</c:v>
                      </c:pt>
                      <c:pt idx="438">
                        <c:v>0.75809662779438902</c:v>
                      </c:pt>
                      <c:pt idx="439">
                        <c:v>0.74967374674767007</c:v>
                      </c:pt>
                      <c:pt idx="440">
                        <c:v>0.74115413089368165</c:v>
                      </c:pt>
                      <c:pt idx="441">
                        <c:v>0.73168817655795204</c:v>
                      </c:pt>
                      <c:pt idx="442">
                        <c:v>0.72338349335386531</c:v>
                      </c:pt>
                      <c:pt idx="443">
                        <c:v>0.71550474559803734</c:v>
                      </c:pt>
                      <c:pt idx="444">
                        <c:v>0.7079899625545607</c:v>
                      </c:pt>
                      <c:pt idx="445">
                        <c:v>0.69972276408829115</c:v>
                      </c:pt>
                      <c:pt idx="446">
                        <c:v>0.69271553648670681</c:v>
                      </c:pt>
                      <c:pt idx="447">
                        <c:v>0.68508572971146131</c:v>
                      </c:pt>
                      <c:pt idx="448">
                        <c:v>0.67882502275535206</c:v>
                      </c:pt>
                      <c:pt idx="449">
                        <c:v>0.67084228508170929</c:v>
                      </c:pt>
                      <c:pt idx="450">
                        <c:v>0.66434412440338064</c:v>
                      </c:pt>
                      <c:pt idx="451">
                        <c:v>0.65697761768167184</c:v>
                      </c:pt>
                      <c:pt idx="452">
                        <c:v>0.64985325027440943</c:v>
                      </c:pt>
                      <c:pt idx="453">
                        <c:v>0.64304085262059141</c:v>
                      </c:pt>
                      <c:pt idx="454">
                        <c:v>0.63736100795250805</c:v>
                      </c:pt>
                      <c:pt idx="455">
                        <c:v>0.63002866070961638</c:v>
                      </c:pt>
                      <c:pt idx="456">
                        <c:v>0.62269374394840649</c:v>
                      </c:pt>
                      <c:pt idx="457">
                        <c:v>0.61546175906805689</c:v>
                      </c:pt>
                      <c:pt idx="458">
                        <c:v>0.60932393554680708</c:v>
                      </c:pt>
                      <c:pt idx="459">
                        <c:v>0.60275564213320809</c:v>
                      </c:pt>
                      <c:pt idx="460">
                        <c:v>0.59579814226848582</c:v>
                      </c:pt>
                      <c:pt idx="461">
                        <c:v>0.5890378907217112</c:v>
                      </c:pt>
                      <c:pt idx="462">
                        <c:v>0.58320992087999668</c:v>
                      </c:pt>
                      <c:pt idx="463">
                        <c:v>0.577617137538456</c:v>
                      </c:pt>
                      <c:pt idx="464">
                        <c:v>0.57203856212173287</c:v>
                      </c:pt>
                      <c:pt idx="465">
                        <c:v>0.56574006813153399</c:v>
                      </c:pt>
                      <c:pt idx="466">
                        <c:v>0.56122512215036646</c:v>
                      </c:pt>
                      <c:pt idx="467">
                        <c:v>0.55632792253234797</c:v>
                      </c:pt>
                      <c:pt idx="468">
                        <c:v>0.54999632710028656</c:v>
                      </c:pt>
                      <c:pt idx="469">
                        <c:v>0.54428731084188597</c:v>
                      </c:pt>
                      <c:pt idx="470">
                        <c:v>0.53970782460649347</c:v>
                      </c:pt>
                      <c:pt idx="471">
                        <c:v>0.53450530575303057</c:v>
                      </c:pt>
                      <c:pt idx="472">
                        <c:v>0.53088878429437858</c:v>
                      </c:pt>
                      <c:pt idx="473">
                        <c:v>0.52587081731540952</c:v>
                      </c:pt>
                      <c:pt idx="474">
                        <c:v>0.52135602248237833</c:v>
                      </c:pt>
                      <c:pt idx="475">
                        <c:v>0.51744899430564506</c:v>
                      </c:pt>
                      <c:pt idx="476">
                        <c:v>0.51402080342489587</c:v>
                      </c:pt>
                      <c:pt idx="477">
                        <c:v>0.51027943360561145</c:v>
                      </c:pt>
                      <c:pt idx="478">
                        <c:v>0.50680468909886389</c:v>
                      </c:pt>
                      <c:pt idx="479">
                        <c:v>0.50169814931198875</c:v>
                      </c:pt>
                      <c:pt idx="480">
                        <c:v>0.49662924541106707</c:v>
                      </c:pt>
                      <c:pt idx="481">
                        <c:v>0.49200894917885757</c:v>
                      </c:pt>
                      <c:pt idx="482">
                        <c:v>0.48792401964563009</c:v>
                      </c:pt>
                      <c:pt idx="483">
                        <c:v>0.48326125078710391</c:v>
                      </c:pt>
                      <c:pt idx="484">
                        <c:v>0.47837765450135783</c:v>
                      </c:pt>
                      <c:pt idx="485">
                        <c:v>0.47384668681773623</c:v>
                      </c:pt>
                      <c:pt idx="486">
                        <c:v>0.46995341312141153</c:v>
                      </c:pt>
                      <c:pt idx="487">
                        <c:v>0.46690596439614956</c:v>
                      </c:pt>
                      <c:pt idx="488">
                        <c:v>0.46493060940207914</c:v>
                      </c:pt>
                      <c:pt idx="489">
                        <c:v>0.46145828326551314</c:v>
                      </c:pt>
                      <c:pt idx="490">
                        <c:v>0.45906757319272928</c:v>
                      </c:pt>
                      <c:pt idx="491">
                        <c:v>0.45659992871853888</c:v>
                      </c:pt>
                      <c:pt idx="492">
                        <c:v>0.45428328123257078</c:v>
                      </c:pt>
                      <c:pt idx="493">
                        <c:v>0.45238153538090686</c:v>
                      </c:pt>
                      <c:pt idx="494">
                        <c:v>0.44953450908445641</c:v>
                      </c:pt>
                      <c:pt idx="495">
                        <c:v>0.44726864737230482</c:v>
                      </c:pt>
                      <c:pt idx="496">
                        <c:v>0.44654510124355612</c:v>
                      </c:pt>
                      <c:pt idx="497">
                        <c:v>0.44411615069227356</c:v>
                      </c:pt>
                      <c:pt idx="498">
                        <c:v>0.44163777470040172</c:v>
                      </c:pt>
                      <c:pt idx="499">
                        <c:v>0.44063929011161684</c:v>
                      </c:pt>
                      <c:pt idx="500">
                        <c:v>0.43727397685559277</c:v>
                      </c:pt>
                      <c:pt idx="501">
                        <c:v>0.43656116224452568</c:v>
                      </c:pt>
                      <c:pt idx="502">
                        <c:v>0.43300827415128057</c:v>
                      </c:pt>
                      <c:pt idx="503">
                        <c:v>0.43054017623268104</c:v>
                      </c:pt>
                      <c:pt idx="504">
                        <c:v>0.42931844584649459</c:v>
                      </c:pt>
                      <c:pt idx="505">
                        <c:v>0.42750270328441875</c:v>
                      </c:pt>
                      <c:pt idx="506">
                        <c:v>0.42376480987227072</c:v>
                      </c:pt>
                      <c:pt idx="507">
                        <c:v>0.42342971445396371</c:v>
                      </c:pt>
                      <c:pt idx="508">
                        <c:v>0.42068108559428274</c:v>
                      </c:pt>
                      <c:pt idx="509">
                        <c:v>0.41930609099782856</c:v>
                      </c:pt>
                      <c:pt idx="510">
                        <c:v>0.41714920709199149</c:v>
                      </c:pt>
                      <c:pt idx="511">
                        <c:v>0.41494183970861059</c:v>
                      </c:pt>
                      <c:pt idx="512">
                        <c:v>0.41333543731539146</c:v>
                      </c:pt>
                      <c:pt idx="513">
                        <c:v>0.41248250838191985</c:v>
                      </c:pt>
                      <c:pt idx="514">
                        <c:v>0.41019639281949616</c:v>
                      </c:pt>
                      <c:pt idx="515">
                        <c:v>0.40896619813767354</c:v>
                      </c:pt>
                      <c:pt idx="516">
                        <c:v>0.40785223637271079</c:v>
                      </c:pt>
                      <c:pt idx="517">
                        <c:v>0.40644746559339401</c:v>
                      </c:pt>
                      <c:pt idx="518">
                        <c:v>0.405923132708366</c:v>
                      </c:pt>
                      <c:pt idx="519">
                        <c:v>0.4053582921227939</c:v>
                      </c:pt>
                      <c:pt idx="520">
                        <c:v>0.40462189840245494</c:v>
                      </c:pt>
                      <c:pt idx="521">
                        <c:v>0.40486947904981024</c:v>
                      </c:pt>
                      <c:pt idx="522">
                        <c:v>0.40427712950342087</c:v>
                      </c:pt>
                      <c:pt idx="523">
                        <c:v>0.40272347780979095</c:v>
                      </c:pt>
                      <c:pt idx="524">
                        <c:v>0.40228802002894187</c:v>
                      </c:pt>
                      <c:pt idx="525">
                        <c:v>0.40085377536303518</c:v>
                      </c:pt>
                      <c:pt idx="526">
                        <c:v>0.39962962660666684</c:v>
                      </c:pt>
                      <c:pt idx="527">
                        <c:v>0.39842406907107075</c:v>
                      </c:pt>
                      <c:pt idx="528">
                        <c:v>0.3958045207198399</c:v>
                      </c:pt>
                      <c:pt idx="529">
                        <c:v>0.39500797004123023</c:v>
                      </c:pt>
                      <c:pt idx="530">
                        <c:v>0.39439763386661419</c:v>
                      </c:pt>
                      <c:pt idx="531">
                        <c:v>0.3922123341111417</c:v>
                      </c:pt>
                      <c:pt idx="532">
                        <c:v>0.38996083147194405</c:v>
                      </c:pt>
                      <c:pt idx="533">
                        <c:v>0.38890082959166117</c:v>
                      </c:pt>
                      <c:pt idx="534">
                        <c:v>0.38858387194971727</c:v>
                      </c:pt>
                      <c:pt idx="535">
                        <c:v>0.38850058932658371</c:v>
                      </c:pt>
                      <c:pt idx="536">
                        <c:v>0.38701555888686051</c:v>
                      </c:pt>
                      <c:pt idx="537">
                        <c:v>0.38576344772526588</c:v>
                      </c:pt>
                      <c:pt idx="538">
                        <c:v>0.38537091601514262</c:v>
                      </c:pt>
                      <c:pt idx="539">
                        <c:v>0.38601359789093931</c:v>
                      </c:pt>
                      <c:pt idx="540">
                        <c:v>0.38472536232475507</c:v>
                      </c:pt>
                      <c:pt idx="541">
                        <c:v>0.38300166897772164</c:v>
                      </c:pt>
                      <c:pt idx="542">
                        <c:v>0.38204988916307164</c:v>
                      </c:pt>
                      <c:pt idx="543">
                        <c:v>0.38104823046342323</c:v>
                      </c:pt>
                      <c:pt idx="544">
                        <c:v>0.37964920331328811</c:v>
                      </c:pt>
                      <c:pt idx="545">
                        <c:v>0.37895256155281126</c:v>
                      </c:pt>
                      <c:pt idx="546">
                        <c:v>0.37768321950367184</c:v>
                      </c:pt>
                      <c:pt idx="547">
                        <c:v>0.37678630646251998</c:v>
                      </c:pt>
                      <c:pt idx="548">
                        <c:v>0.37473915610367914</c:v>
                      </c:pt>
                      <c:pt idx="549">
                        <c:v>0.37337156776590658</c:v>
                      </c:pt>
                      <c:pt idx="550">
                        <c:v>0.37196981994931705</c:v>
                      </c:pt>
                      <c:pt idx="551">
                        <c:v>0.37123055441438707</c:v>
                      </c:pt>
                      <c:pt idx="552">
                        <c:v>0.36936160770831311</c:v>
                      </c:pt>
                      <c:pt idx="553">
                        <c:v>0.36779284120104727</c:v>
                      </c:pt>
                      <c:pt idx="554">
                        <c:v>0.36604632448542374</c:v>
                      </c:pt>
                      <c:pt idx="555">
                        <c:v>0.36549901708366928</c:v>
                      </c:pt>
                      <c:pt idx="556">
                        <c:v>0.36370519100136545</c:v>
                      </c:pt>
                      <c:pt idx="557">
                        <c:v>0.36166454001238807</c:v>
                      </c:pt>
                      <c:pt idx="558">
                        <c:v>0.36029407986002471</c:v>
                      </c:pt>
                      <c:pt idx="559">
                        <c:v>0.35941077015114509</c:v>
                      </c:pt>
                      <c:pt idx="560">
                        <c:v>0.35789384745465025</c:v>
                      </c:pt>
                      <c:pt idx="561">
                        <c:v>0.35651401611783262</c:v>
                      </c:pt>
                      <c:pt idx="562">
                        <c:v>0.35532886358064497</c:v>
                      </c:pt>
                      <c:pt idx="563">
                        <c:v>0.35410819123141291</c:v>
                      </c:pt>
                      <c:pt idx="564">
                        <c:v>0.35405060379146025</c:v>
                      </c:pt>
                      <c:pt idx="565">
                        <c:v>0.35249937046801205</c:v>
                      </c:pt>
                      <c:pt idx="566">
                        <c:v>0.35125663049087164</c:v>
                      </c:pt>
                      <c:pt idx="567">
                        <c:v>0.3499789752942325</c:v>
                      </c:pt>
                      <c:pt idx="568">
                        <c:v>0.34918605217089532</c:v>
                      </c:pt>
                      <c:pt idx="569">
                        <c:v>0.3483940359363763</c:v>
                      </c:pt>
                      <c:pt idx="570">
                        <c:v>0.34697309230646917</c:v>
                      </c:pt>
                      <c:pt idx="571">
                        <c:v>0.34542805605661164</c:v>
                      </c:pt>
                      <c:pt idx="572">
                        <c:v>0.34545269320283811</c:v>
                      </c:pt>
                      <c:pt idx="573">
                        <c:v>0.3442253703356063</c:v>
                      </c:pt>
                      <c:pt idx="574">
                        <c:v>0.34307195890705383</c:v>
                      </c:pt>
                      <c:pt idx="575">
                        <c:v>0.34152646921278723</c:v>
                      </c:pt>
                      <c:pt idx="576">
                        <c:v>0.33993775115152208</c:v>
                      </c:pt>
                      <c:pt idx="577">
                        <c:v>0.3390075855203713</c:v>
                      </c:pt>
                      <c:pt idx="578">
                        <c:v>0.33761445314755412</c:v>
                      </c:pt>
                      <c:pt idx="579">
                        <c:v>0.33581730180625047</c:v>
                      </c:pt>
                      <c:pt idx="580">
                        <c:v>0.33483453662364693</c:v>
                      </c:pt>
                      <c:pt idx="581">
                        <c:v>0.33319986952892872</c:v>
                      </c:pt>
                      <c:pt idx="582">
                        <c:v>0.33289878244130239</c:v>
                      </c:pt>
                      <c:pt idx="583">
                        <c:v>0.33215347098091808</c:v>
                      </c:pt>
                      <c:pt idx="584">
                        <c:v>0.33185661604110989</c:v>
                      </c:pt>
                      <c:pt idx="585">
                        <c:v>0.33128164853040176</c:v>
                      </c:pt>
                      <c:pt idx="586">
                        <c:v>0.33027560653479898</c:v>
                      </c:pt>
                      <c:pt idx="587">
                        <c:v>0.32892706286220758</c:v>
                      </c:pt>
                      <c:pt idx="588">
                        <c:v>0.32886599901511876</c:v>
                      </c:pt>
                      <c:pt idx="589">
                        <c:v>0.32746440234666552</c:v>
                      </c:pt>
                      <c:pt idx="590">
                        <c:v>0.32582323588208384</c:v>
                      </c:pt>
                      <c:pt idx="591">
                        <c:v>0.32489715125061486</c:v>
                      </c:pt>
                      <c:pt idx="592">
                        <c:v>0.32416771034454822</c:v>
                      </c:pt>
                      <c:pt idx="593">
                        <c:v>0.32325311297144238</c:v>
                      </c:pt>
                      <c:pt idx="594">
                        <c:v>0.32299600999149636</c:v>
                      </c:pt>
                      <c:pt idx="595">
                        <c:v>0.32207854080379972</c:v>
                      </c:pt>
                      <c:pt idx="596">
                        <c:v>0.32155224299299917</c:v>
                      </c:pt>
                      <c:pt idx="597">
                        <c:v>0.32112524950778609</c:v>
                      </c:pt>
                      <c:pt idx="598">
                        <c:v>0.32023710305854297</c:v>
                      </c:pt>
                      <c:pt idx="599">
                        <c:v>0.31942029852966114</c:v>
                      </c:pt>
                      <c:pt idx="600">
                        <c:v>0.31896262197276731</c:v>
                      </c:pt>
                      <c:pt idx="601">
                        <c:v>0.31784019591216839</c:v>
                      </c:pt>
                      <c:pt idx="602">
                        <c:v>0.31753517897299671</c:v>
                      </c:pt>
                      <c:pt idx="603">
                        <c:v>0.31690761191083588</c:v>
                      </c:pt>
                      <c:pt idx="604">
                        <c:v>0.31673908173879606</c:v>
                      </c:pt>
                      <c:pt idx="605">
                        <c:v>0.31695809538837966</c:v>
                      </c:pt>
                      <c:pt idx="606">
                        <c:v>0.31665247385666256</c:v>
                      </c:pt>
                      <c:pt idx="607">
                        <c:v>0.31691955261360821</c:v>
                      </c:pt>
                      <c:pt idx="608">
                        <c:v>0.31723122007077964</c:v>
                      </c:pt>
                      <c:pt idx="609">
                        <c:v>0.31726734447536931</c:v>
                      </c:pt>
                      <c:pt idx="610">
                        <c:v>0.31717091196437253</c:v>
                      </c:pt>
                      <c:pt idx="611">
                        <c:v>0.3173578822090482</c:v>
                      </c:pt>
                      <c:pt idx="612">
                        <c:v>0.31699633586687836</c:v>
                      </c:pt>
                      <c:pt idx="613">
                        <c:v>0.31663977741320848</c:v>
                      </c:pt>
                      <c:pt idx="614">
                        <c:v>0.31652248645939418</c:v>
                      </c:pt>
                      <c:pt idx="615">
                        <c:v>0.3169600603141523</c:v>
                      </c:pt>
                      <c:pt idx="616">
                        <c:v>0.31697970957187899</c:v>
                      </c:pt>
                      <c:pt idx="617">
                        <c:v>0.31751114641931577</c:v>
                      </c:pt>
                      <c:pt idx="618">
                        <c:v>0.31839294464683177</c:v>
                      </c:pt>
                      <c:pt idx="619">
                        <c:v>0.31848786567646503</c:v>
                      </c:pt>
                      <c:pt idx="620">
                        <c:v>0.31906026366885493</c:v>
                      </c:pt>
                      <c:pt idx="621">
                        <c:v>0.31972743154274186</c:v>
                      </c:pt>
                      <c:pt idx="622">
                        <c:v>0.32003290192632255</c:v>
                      </c:pt>
                      <c:pt idx="623">
                        <c:v>0.32010530188363828</c:v>
                      </c:pt>
                      <c:pt idx="624">
                        <c:v>0.31986618553191903</c:v>
                      </c:pt>
                      <c:pt idx="625">
                        <c:v>0.3194432730463877</c:v>
                      </c:pt>
                      <c:pt idx="626">
                        <c:v>0.31962706918019973</c:v>
                      </c:pt>
                      <c:pt idx="627">
                        <c:v>0.3193864413471168</c:v>
                      </c:pt>
                      <c:pt idx="628">
                        <c:v>0.3190493810030372</c:v>
                      </c:pt>
                      <c:pt idx="629">
                        <c:v>0.31900947789503847</c:v>
                      </c:pt>
                      <c:pt idx="630">
                        <c:v>0.3193971728647983</c:v>
                      </c:pt>
                      <c:pt idx="631">
                        <c:v>0.32023468468836125</c:v>
                      </c:pt>
                      <c:pt idx="632">
                        <c:v>0.32025327590913338</c:v>
                      </c:pt>
                      <c:pt idx="633">
                        <c:v>0.32063371576834793</c:v>
                      </c:pt>
                      <c:pt idx="634">
                        <c:v>0.32109864743578698</c:v>
                      </c:pt>
                      <c:pt idx="635">
                        <c:v>0.32167769594617673</c:v>
                      </c:pt>
                      <c:pt idx="636">
                        <c:v>0.32230873941547383</c:v>
                      </c:pt>
                      <c:pt idx="637">
                        <c:v>0.32285816289113739</c:v>
                      </c:pt>
                      <c:pt idx="638">
                        <c:v>0.32328031963598691</c:v>
                      </c:pt>
                      <c:pt idx="639">
                        <c:v>0.32396804365641857</c:v>
                      </c:pt>
                      <c:pt idx="640">
                        <c:v>0.32454709216680833</c:v>
                      </c:pt>
                      <c:pt idx="641">
                        <c:v>0.32540969458100677</c:v>
                      </c:pt>
                      <c:pt idx="642">
                        <c:v>0.32597786042557869</c:v>
                      </c:pt>
                      <c:pt idx="643">
                        <c:v>0.32631643225102192</c:v>
                      </c:pt>
                      <c:pt idx="644">
                        <c:v>0.32727803669453531</c:v>
                      </c:pt>
                      <c:pt idx="645">
                        <c:v>0.32787975742537889</c:v>
                      </c:pt>
                      <c:pt idx="646">
                        <c:v>0.32827773046841113</c:v>
                      </c:pt>
                      <c:pt idx="647">
                        <c:v>0.3289284231954348</c:v>
                      </c:pt>
                      <c:pt idx="648">
                        <c:v>0.32982866149558659</c:v>
                      </c:pt>
                      <c:pt idx="649">
                        <c:v>0.33097512010986657</c:v>
                      </c:pt>
                      <c:pt idx="650">
                        <c:v>0.332010938288332</c:v>
                      </c:pt>
                      <c:pt idx="651">
                        <c:v>0.3317429526425682</c:v>
                      </c:pt>
                      <c:pt idx="652">
                        <c:v>0.33225806549127823</c:v>
                      </c:pt>
                      <c:pt idx="653">
                        <c:v>0.33273644934285324</c:v>
                      </c:pt>
                      <c:pt idx="654">
                        <c:v>0.33315543197683928</c:v>
                      </c:pt>
                      <c:pt idx="655">
                        <c:v>0.33338336336646801</c:v>
                      </c:pt>
                      <c:pt idx="656">
                        <c:v>0.33323070374874586</c:v>
                      </c:pt>
                      <c:pt idx="657">
                        <c:v>0.33386204951431564</c:v>
                      </c:pt>
                      <c:pt idx="658">
                        <c:v>0.33544789576099004</c:v>
                      </c:pt>
                      <c:pt idx="659">
                        <c:v>0.33558785893525805</c:v>
                      </c:pt>
                      <c:pt idx="660">
                        <c:v>0.33612473711560387</c:v>
                      </c:pt>
                      <c:pt idx="661">
                        <c:v>0.33681457720994445</c:v>
                      </c:pt>
                      <c:pt idx="662">
                        <c:v>0.3376993984001877</c:v>
                      </c:pt>
                      <c:pt idx="663">
                        <c:v>0.33851862129925125</c:v>
                      </c:pt>
                      <c:pt idx="664">
                        <c:v>0.33884313634801316</c:v>
                      </c:pt>
                      <c:pt idx="665">
                        <c:v>0.33923763298390902</c:v>
                      </c:pt>
                      <c:pt idx="666">
                        <c:v>0.34080896900949298</c:v>
                      </c:pt>
                      <c:pt idx="667">
                        <c:v>0.34177450330455172</c:v>
                      </c:pt>
                      <c:pt idx="668">
                        <c:v>0.34267504390097625</c:v>
                      </c:pt>
                      <c:pt idx="669">
                        <c:v>0.34325817341104764</c:v>
                      </c:pt>
                      <c:pt idx="670">
                        <c:v>0.34353522794499292</c:v>
                      </c:pt>
                      <c:pt idx="671">
                        <c:v>0.34369967711735111</c:v>
                      </c:pt>
                      <c:pt idx="672">
                        <c:v>0.34395103646811542</c:v>
                      </c:pt>
                      <c:pt idx="673">
                        <c:v>0.34359810556971815</c:v>
                      </c:pt>
                      <c:pt idx="674">
                        <c:v>0.34395269909761544</c:v>
                      </c:pt>
                      <c:pt idx="675">
                        <c:v>0.34452872464527795</c:v>
                      </c:pt>
                      <c:pt idx="676">
                        <c:v>0.34456500019800412</c:v>
                      </c:pt>
                      <c:pt idx="677">
                        <c:v>0.34451844657200564</c:v>
                      </c:pt>
                      <c:pt idx="678">
                        <c:v>0.34439012180423717</c:v>
                      </c:pt>
                      <c:pt idx="679">
                        <c:v>0.34487288895176654</c:v>
                      </c:pt>
                      <c:pt idx="680">
                        <c:v>0.34521297225857328</c:v>
                      </c:pt>
                      <c:pt idx="681">
                        <c:v>0.34554776538060766</c:v>
                      </c:pt>
                      <c:pt idx="682">
                        <c:v>0.34548700382979153</c:v>
                      </c:pt>
                      <c:pt idx="683">
                        <c:v>0.34577826628855446</c:v>
                      </c:pt>
                      <c:pt idx="684">
                        <c:v>0.34581212347109874</c:v>
                      </c:pt>
                      <c:pt idx="685">
                        <c:v>0.3471857577343257</c:v>
                      </c:pt>
                      <c:pt idx="686">
                        <c:v>0.34734476557377492</c:v>
                      </c:pt>
                      <c:pt idx="687">
                        <c:v>0.34760806562731167</c:v>
                      </c:pt>
                      <c:pt idx="688">
                        <c:v>0.34757330155594912</c:v>
                      </c:pt>
                      <c:pt idx="689">
                        <c:v>0.34750468030204235</c:v>
                      </c:pt>
                      <c:pt idx="690">
                        <c:v>0.34821976213515482</c:v>
                      </c:pt>
                      <c:pt idx="691">
                        <c:v>0.34896189948467554</c:v>
                      </c:pt>
                      <c:pt idx="692">
                        <c:v>0.34782541664739525</c:v>
                      </c:pt>
                      <c:pt idx="693">
                        <c:v>0.34743107115963567</c:v>
                      </c:pt>
                      <c:pt idx="694">
                        <c:v>0.34708479077923809</c:v>
                      </c:pt>
                      <c:pt idx="695">
                        <c:v>0.34702206430264937</c:v>
                      </c:pt>
                      <c:pt idx="696">
                        <c:v>0.34666475010829761</c:v>
                      </c:pt>
                      <c:pt idx="697">
                        <c:v>0.34650060323221227</c:v>
                      </c:pt>
                      <c:pt idx="698">
                        <c:v>0.34722142869450634</c:v>
                      </c:pt>
                      <c:pt idx="699">
                        <c:v>0.34758085896276708</c:v>
                      </c:pt>
                      <c:pt idx="700">
                        <c:v>0.34835307479142319</c:v>
                      </c:pt>
                      <c:pt idx="701">
                        <c:v>0.34919209809634966</c:v>
                      </c:pt>
                      <c:pt idx="702">
                        <c:v>0.35003731847486691</c:v>
                      </c:pt>
                      <c:pt idx="703">
                        <c:v>0.35075481867816116</c:v>
                      </c:pt>
                      <c:pt idx="704">
                        <c:v>0.35146324999327389</c:v>
                      </c:pt>
                      <c:pt idx="705">
                        <c:v>0.35187679129435101</c:v>
                      </c:pt>
                      <c:pt idx="706">
                        <c:v>0.35261061549637202</c:v>
                      </c:pt>
                      <c:pt idx="707">
                        <c:v>0.35184867774098832</c:v>
                      </c:pt>
                      <c:pt idx="708">
                        <c:v>0.35239628743901552</c:v>
                      </c:pt>
                      <c:pt idx="709">
                        <c:v>0.35212799949697904</c:v>
                      </c:pt>
                      <c:pt idx="710">
                        <c:v>0.35237210373719818</c:v>
                      </c:pt>
                      <c:pt idx="711">
                        <c:v>0.35221309589774891</c:v>
                      </c:pt>
                      <c:pt idx="712">
                        <c:v>0.35176463937717295</c:v>
                      </c:pt>
                      <c:pt idx="713">
                        <c:v>0.35271626804368666</c:v>
                      </c:pt>
                      <c:pt idx="714">
                        <c:v>0.35399785309187121</c:v>
                      </c:pt>
                      <c:pt idx="715">
                        <c:v>0.3542437711097266</c:v>
                      </c:pt>
                      <c:pt idx="716">
                        <c:v>0.35496852642356602</c:v>
                      </c:pt>
                      <c:pt idx="717">
                        <c:v>0.3558778336118994</c:v>
                      </c:pt>
                      <c:pt idx="718">
                        <c:v>0.35690836160559219</c:v>
                      </c:pt>
                      <c:pt idx="719">
                        <c:v>0.35846458281754034</c:v>
                      </c:pt>
                      <c:pt idx="720">
                        <c:v>0.35964671239200086</c:v>
                      </c:pt>
                      <c:pt idx="721">
                        <c:v>0.36143222532680491</c:v>
                      </c:pt>
                      <c:pt idx="722">
                        <c:v>0.3633123569949695</c:v>
                      </c:pt>
                      <c:pt idx="723">
                        <c:v>0.36539880586926349</c:v>
                      </c:pt>
                      <c:pt idx="724">
                        <c:v>0.36685466471866945</c:v>
                      </c:pt>
                      <c:pt idx="725">
                        <c:v>0.36864199143110982</c:v>
                      </c:pt>
                      <c:pt idx="726">
                        <c:v>0.3701918644213309</c:v>
                      </c:pt>
                      <c:pt idx="727">
                        <c:v>0.37141767580719909</c:v>
                      </c:pt>
                      <c:pt idx="728">
                        <c:v>0.37241857876616569</c:v>
                      </c:pt>
                      <c:pt idx="729">
                        <c:v>0.37413290092874479</c:v>
                      </c:pt>
                      <c:pt idx="730">
                        <c:v>0.37541478827320213</c:v>
                      </c:pt>
                      <c:pt idx="731">
                        <c:v>0.3770941952162824</c:v>
                      </c:pt>
                      <c:pt idx="732">
                        <c:v>0.37826075653269808</c:v>
                      </c:pt>
                      <c:pt idx="733">
                        <c:v>0.37915797187012262</c:v>
                      </c:pt>
                      <c:pt idx="734">
                        <c:v>0.38030579081762983</c:v>
                      </c:pt>
                      <c:pt idx="735">
                        <c:v>0.38213710163775055</c:v>
                      </c:pt>
                      <c:pt idx="736">
                        <c:v>0.38320496322112402</c:v>
                      </c:pt>
                      <c:pt idx="737">
                        <c:v>0.38485625661084161</c:v>
                      </c:pt>
                      <c:pt idx="738">
                        <c:v>0.38632738142201978</c:v>
                      </c:pt>
                      <c:pt idx="739">
                        <c:v>0.38841080733358663</c:v>
                      </c:pt>
                      <c:pt idx="740">
                        <c:v>0.39049226831938083</c:v>
                      </c:pt>
                      <c:pt idx="741">
                        <c:v>0.39294373994298087</c:v>
                      </c:pt>
                      <c:pt idx="742">
                        <c:v>0.39453351604120057</c:v>
                      </c:pt>
                      <c:pt idx="743">
                        <c:v>0.39659033988076831</c:v>
                      </c:pt>
                      <c:pt idx="744">
                        <c:v>0.39869250816124358</c:v>
                      </c:pt>
                      <c:pt idx="745">
                        <c:v>0.4012192515567502</c:v>
                      </c:pt>
                      <c:pt idx="746">
                        <c:v>0.40325672843486404</c:v>
                      </c:pt>
                      <c:pt idx="747">
                        <c:v>0.40519611017248125</c:v>
                      </c:pt>
                      <c:pt idx="748">
                        <c:v>0.40659105632293463</c:v>
                      </c:pt>
                      <c:pt idx="749">
                        <c:v>0.40850564976618897</c:v>
                      </c:pt>
                      <c:pt idx="750">
                        <c:v>0.41001849146300207</c:v>
                      </c:pt>
                      <c:pt idx="751">
                        <c:v>0.41134451406327605</c:v>
                      </c:pt>
                      <c:pt idx="752">
                        <c:v>0.41267960555173155</c:v>
                      </c:pt>
                      <c:pt idx="753">
                        <c:v>0.41427739250117818</c:v>
                      </c:pt>
                      <c:pt idx="754">
                        <c:v>0.41574912190490176</c:v>
                      </c:pt>
                      <c:pt idx="755">
                        <c:v>0.41763288112833896</c:v>
                      </c:pt>
                      <c:pt idx="756">
                        <c:v>0.41899956257729337</c:v>
                      </c:pt>
                      <c:pt idx="757">
                        <c:v>0.42052434497687879</c:v>
                      </c:pt>
                      <c:pt idx="758">
                        <c:v>0.42193365020028639</c:v>
                      </c:pt>
                      <c:pt idx="759">
                        <c:v>0.4240590952937609</c:v>
                      </c:pt>
                      <c:pt idx="760">
                        <c:v>0.42597368873701524</c:v>
                      </c:pt>
                      <c:pt idx="761">
                        <c:v>0.42790687340104167</c:v>
                      </c:pt>
                      <c:pt idx="762">
                        <c:v>0.42992953776179238</c:v>
                      </c:pt>
                      <c:pt idx="763">
                        <c:v>0.43124180588165772</c:v>
                      </c:pt>
                      <c:pt idx="764">
                        <c:v>0.4328222107954231</c:v>
                      </c:pt>
                      <c:pt idx="765">
                        <c:v>0.43490624129953537</c:v>
                      </c:pt>
                      <c:pt idx="766">
                        <c:v>0.43562343920655688</c:v>
                      </c:pt>
                      <c:pt idx="767">
                        <c:v>0.43602110995331639</c:v>
                      </c:pt>
                      <c:pt idx="768">
                        <c:v>0.43710756275746199</c:v>
                      </c:pt>
                      <c:pt idx="769">
                        <c:v>0.43727155848541105</c:v>
                      </c:pt>
                      <c:pt idx="770">
                        <c:v>0.43883518595604065</c:v>
                      </c:pt>
                      <c:pt idx="771">
                        <c:v>0.43954346612301709</c:v>
                      </c:pt>
                      <c:pt idx="772">
                        <c:v>0.4394048632819762</c:v>
                      </c:pt>
                      <c:pt idx="773">
                        <c:v>0.43985090143237049</c:v>
                      </c:pt>
                      <c:pt idx="774">
                        <c:v>0.44014276848367884</c:v>
                      </c:pt>
                      <c:pt idx="775">
                        <c:v>0.44034062139417224</c:v>
                      </c:pt>
                      <c:pt idx="776">
                        <c:v>0.44027336047349275</c:v>
                      </c:pt>
                      <c:pt idx="777">
                        <c:v>0.43977608310487293</c:v>
                      </c:pt>
                      <c:pt idx="778">
                        <c:v>0.43933488169484219</c:v>
                      </c:pt>
                      <c:pt idx="779">
                        <c:v>0.43953953627147174</c:v>
                      </c:pt>
                      <c:pt idx="780">
                        <c:v>0.43947620520233749</c:v>
                      </c:pt>
                      <c:pt idx="781">
                        <c:v>0.43930450091943407</c:v>
                      </c:pt>
                      <c:pt idx="782">
                        <c:v>0.43923104292516385</c:v>
                      </c:pt>
                      <c:pt idx="783">
                        <c:v>0.4392376934431636</c:v>
                      </c:pt>
                      <c:pt idx="784">
                        <c:v>0.43936208835938667</c:v>
                      </c:pt>
                      <c:pt idx="785">
                        <c:v>0.43972242551646562</c:v>
                      </c:pt>
                      <c:pt idx="786">
                        <c:v>0.43943237224279347</c:v>
                      </c:pt>
                      <c:pt idx="787">
                        <c:v>0.4391754204109839</c:v>
                      </c:pt>
                      <c:pt idx="788">
                        <c:v>0.4385729439394585</c:v>
                      </c:pt>
                      <c:pt idx="789">
                        <c:v>0.43766288101044348</c:v>
                      </c:pt>
                      <c:pt idx="790">
                        <c:v>0.43755858879635595</c:v>
                      </c:pt>
                      <c:pt idx="791">
                        <c:v>0.43719160112127731</c:v>
                      </c:pt>
                      <c:pt idx="792">
                        <c:v>0.43731055470459151</c:v>
                      </c:pt>
                      <c:pt idx="793">
                        <c:v>0.43733836596168152</c:v>
                      </c:pt>
                      <c:pt idx="794">
                        <c:v>0.43769341293398789</c:v>
                      </c:pt>
                      <c:pt idx="795">
                        <c:v>0.43812222019683722</c:v>
                      </c:pt>
                      <c:pt idx="796">
                        <c:v>0.43850235775977908</c:v>
                      </c:pt>
                      <c:pt idx="797">
                        <c:v>0.43827427522201395</c:v>
                      </c:pt>
                      <c:pt idx="798">
                        <c:v>0.43795459691361555</c:v>
                      </c:pt>
                      <c:pt idx="799">
                        <c:v>0.43733715677659069</c:v>
                      </c:pt>
                      <c:pt idx="800">
                        <c:v>0.43739761603113403</c:v>
                      </c:pt>
                      <c:pt idx="801">
                        <c:v>0.43703289557810082</c:v>
                      </c:pt>
                      <c:pt idx="802">
                        <c:v>0.43745898217449564</c:v>
                      </c:pt>
                      <c:pt idx="803">
                        <c:v>0.43717421908559606</c:v>
                      </c:pt>
                      <c:pt idx="804">
                        <c:v>0.43753591657590218</c:v>
                      </c:pt>
                      <c:pt idx="805">
                        <c:v>0.43738083858799826</c:v>
                      </c:pt>
                      <c:pt idx="806">
                        <c:v>0.43709834272114401</c:v>
                      </c:pt>
                      <c:pt idx="807">
                        <c:v>0.43672455337992933</c:v>
                      </c:pt>
                      <c:pt idx="808">
                        <c:v>0.43554423758310501</c:v>
                      </c:pt>
                      <c:pt idx="809">
                        <c:v>0.43472985142440496</c:v>
                      </c:pt>
                      <c:pt idx="810">
                        <c:v>0.43436256145305358</c:v>
                      </c:pt>
                      <c:pt idx="811">
                        <c:v>0.43371806579962047</c:v>
                      </c:pt>
                      <c:pt idx="812">
                        <c:v>0.43283702331278623</c:v>
                      </c:pt>
                      <c:pt idx="813">
                        <c:v>0.43245416508338996</c:v>
                      </c:pt>
                      <c:pt idx="814">
                        <c:v>0.4318395967609559</c:v>
                      </c:pt>
                      <c:pt idx="815">
                        <c:v>0.43214249762621854</c:v>
                      </c:pt>
                      <c:pt idx="816">
                        <c:v>0.43153835852519323</c:v>
                      </c:pt>
                      <c:pt idx="817">
                        <c:v>0.43183612035381963</c:v>
                      </c:pt>
                      <c:pt idx="818">
                        <c:v>0.43139053564783453</c:v>
                      </c:pt>
                      <c:pt idx="819">
                        <c:v>0.43265700588238315</c:v>
                      </c:pt>
                      <c:pt idx="820">
                        <c:v>0.43337813364095001</c:v>
                      </c:pt>
                      <c:pt idx="821">
                        <c:v>0.43408323969706286</c:v>
                      </c:pt>
                      <c:pt idx="822">
                        <c:v>0.43449043277641286</c:v>
                      </c:pt>
                      <c:pt idx="823">
                        <c:v>0.43512268543080085</c:v>
                      </c:pt>
                      <c:pt idx="824">
                        <c:v>0.43536029030115664</c:v>
                      </c:pt>
                      <c:pt idx="825">
                        <c:v>0.43610424142831355</c:v>
                      </c:pt>
                      <c:pt idx="826">
                        <c:v>0.43583958104154968</c:v>
                      </c:pt>
                      <c:pt idx="827">
                        <c:v>0.43687978251596959</c:v>
                      </c:pt>
                      <c:pt idx="828">
                        <c:v>0.43785378110666434</c:v>
                      </c:pt>
                      <c:pt idx="829">
                        <c:v>0.43904785138389718</c:v>
                      </c:pt>
                      <c:pt idx="830">
                        <c:v>0.44034258631994494</c:v>
                      </c:pt>
                      <c:pt idx="831">
                        <c:v>0.44206476818561474</c:v>
                      </c:pt>
                      <c:pt idx="832">
                        <c:v>0.44423193016472423</c:v>
                      </c:pt>
                      <c:pt idx="833">
                        <c:v>0.44619307723397705</c:v>
                      </c:pt>
                      <c:pt idx="834">
                        <c:v>0.4473966698438005</c:v>
                      </c:pt>
                      <c:pt idx="835">
                        <c:v>0.44915210429946922</c:v>
                      </c:pt>
                      <c:pt idx="836">
                        <c:v>0.45105415244740577</c:v>
                      </c:pt>
                      <c:pt idx="837">
                        <c:v>0.45357046662150358</c:v>
                      </c:pt>
                      <c:pt idx="838">
                        <c:v>0.45621208260064278</c:v>
                      </c:pt>
                      <c:pt idx="839">
                        <c:v>0.45911669633704588</c:v>
                      </c:pt>
                      <c:pt idx="840">
                        <c:v>0.46266520113433651</c:v>
                      </c:pt>
                      <c:pt idx="841">
                        <c:v>0.46663828104665855</c:v>
                      </c:pt>
                      <c:pt idx="842">
                        <c:v>0.47045189967512219</c:v>
                      </c:pt>
                      <c:pt idx="843">
                        <c:v>0.47389580996205272</c:v>
                      </c:pt>
                      <c:pt idx="844">
                        <c:v>0.47819280033059125</c:v>
                      </c:pt>
                      <c:pt idx="845">
                        <c:v>0.48147709818552709</c:v>
                      </c:pt>
                      <c:pt idx="846">
                        <c:v>0.48560298886370756</c:v>
                      </c:pt>
                      <c:pt idx="847">
                        <c:v>0.48960614725516488</c:v>
                      </c:pt>
                      <c:pt idx="848">
                        <c:v>0.49337910703494814</c:v>
                      </c:pt>
                      <c:pt idx="849">
                        <c:v>0.49720496866245684</c:v>
                      </c:pt>
                      <c:pt idx="850">
                        <c:v>0.50142366429636154</c:v>
                      </c:pt>
                      <c:pt idx="851">
                        <c:v>0.50611560474520501</c:v>
                      </c:pt>
                      <c:pt idx="852">
                        <c:v>0.51059760043264646</c:v>
                      </c:pt>
                      <c:pt idx="853">
                        <c:v>0.51455254256860539</c:v>
                      </c:pt>
                      <c:pt idx="854">
                        <c:v>0.51949009873903162</c:v>
                      </c:pt>
                      <c:pt idx="855">
                        <c:v>0.52417946966955686</c:v>
                      </c:pt>
                      <c:pt idx="856">
                        <c:v>0.5289347411875347</c:v>
                      </c:pt>
                      <c:pt idx="857">
                        <c:v>0.53340706339424904</c:v>
                      </c:pt>
                      <c:pt idx="858">
                        <c:v>0.53609190774038673</c:v>
                      </c:pt>
                      <c:pt idx="859">
                        <c:v>0.54084113333291017</c:v>
                      </c:pt>
                      <c:pt idx="860">
                        <c:v>0.54495387412322749</c:v>
                      </c:pt>
                      <c:pt idx="861">
                        <c:v>0.54848348540347336</c:v>
                      </c:pt>
                      <c:pt idx="862">
                        <c:v>0.55256660115906442</c:v>
                      </c:pt>
                      <c:pt idx="863">
                        <c:v>0.55737175156204033</c:v>
                      </c:pt>
                      <c:pt idx="864">
                        <c:v>0.56270803651618062</c:v>
                      </c:pt>
                      <c:pt idx="865">
                        <c:v>0.56884691807438481</c:v>
                      </c:pt>
                      <c:pt idx="866">
                        <c:v>0.57432543342483855</c:v>
                      </c:pt>
                      <c:pt idx="867">
                        <c:v>0.58009929223373669</c:v>
                      </c:pt>
                      <c:pt idx="868">
                        <c:v>0.58571777075845843</c:v>
                      </c:pt>
                      <c:pt idx="869">
                        <c:v>0.59115426692700435</c:v>
                      </c:pt>
                      <c:pt idx="870">
                        <c:v>0.5970688446508523</c:v>
                      </c:pt>
                      <c:pt idx="871">
                        <c:v>0.60386295338017115</c:v>
                      </c:pt>
                      <c:pt idx="872">
                        <c:v>0.61019651373800532</c:v>
                      </c:pt>
                      <c:pt idx="873">
                        <c:v>0.61789222110070319</c:v>
                      </c:pt>
                      <c:pt idx="874">
                        <c:v>0.62539990018177083</c:v>
                      </c:pt>
                      <c:pt idx="875">
                        <c:v>0.63412296142729796</c:v>
                      </c:pt>
                      <c:pt idx="876">
                        <c:v>0.64234058330484201</c:v>
                      </c:pt>
                      <c:pt idx="877">
                        <c:v>0.65040796393484546</c:v>
                      </c:pt>
                      <c:pt idx="878">
                        <c:v>0.65791836368236767</c:v>
                      </c:pt>
                      <c:pt idx="879">
                        <c:v>0.6670977411515614</c:v>
                      </c:pt>
                      <c:pt idx="880">
                        <c:v>0.67494777076148149</c:v>
                      </c:pt>
                      <c:pt idx="881">
                        <c:v>0.68344547013569779</c:v>
                      </c:pt>
                      <c:pt idx="882">
                        <c:v>0.69175952452423872</c:v>
                      </c:pt>
                      <c:pt idx="883">
                        <c:v>0.70065156938621476</c:v>
                      </c:pt>
                      <c:pt idx="884">
                        <c:v>0.70992390295926899</c:v>
                      </c:pt>
                      <c:pt idx="885">
                        <c:v>0.71984753385189248</c:v>
                      </c:pt>
                      <c:pt idx="886">
                        <c:v>0.72853401724842082</c:v>
                      </c:pt>
                      <c:pt idx="887">
                        <c:v>0.73759036013461865</c:v>
                      </c:pt>
                      <c:pt idx="888">
                        <c:v>0.74785996911136698</c:v>
                      </c:pt>
                      <c:pt idx="889">
                        <c:v>0.75678798722979634</c:v>
                      </c:pt>
                      <c:pt idx="890">
                        <c:v>0.76696191943622971</c:v>
                      </c:pt>
                      <c:pt idx="891">
                        <c:v>0.77642228129091406</c:v>
                      </c:pt>
                      <c:pt idx="892">
                        <c:v>0.78541106096015967</c:v>
                      </c:pt>
                      <c:pt idx="893">
                        <c:v>0.79471861204898531</c:v>
                      </c:pt>
                      <c:pt idx="894">
                        <c:v>0.80398263247454005</c:v>
                      </c:pt>
                      <c:pt idx="895">
                        <c:v>0.81209248573086024</c:v>
                      </c:pt>
                      <c:pt idx="896">
                        <c:v>0.82227034778883878</c:v>
                      </c:pt>
                      <c:pt idx="897">
                        <c:v>0.83201592617683184</c:v>
                      </c:pt>
                      <c:pt idx="898">
                        <c:v>0.84197976247372686</c:v>
                      </c:pt>
                      <c:pt idx="899">
                        <c:v>0.85184127148230671</c:v>
                      </c:pt>
                      <c:pt idx="900">
                        <c:v>0.86212659986523643</c:v>
                      </c:pt>
                      <c:pt idx="901">
                        <c:v>0.87198841117008918</c:v>
                      </c:pt>
                      <c:pt idx="902">
                        <c:v>0.88199940568552793</c:v>
                      </c:pt>
                      <c:pt idx="903">
                        <c:v>0.89047035183960888</c:v>
                      </c:pt>
                      <c:pt idx="904">
                        <c:v>0.89840683818352585</c:v>
                      </c:pt>
                      <c:pt idx="905">
                        <c:v>0.90638489026494162</c:v>
                      </c:pt>
                      <c:pt idx="906">
                        <c:v>0.91461838269680318</c:v>
                      </c:pt>
                      <c:pt idx="907">
                        <c:v>0.9221977059945049</c:v>
                      </c:pt>
                      <c:pt idx="908">
                        <c:v>0.92924604588917892</c:v>
                      </c:pt>
                      <c:pt idx="909">
                        <c:v>0.93624813445412702</c:v>
                      </c:pt>
                      <c:pt idx="910">
                        <c:v>0.94235890245896858</c:v>
                      </c:pt>
                      <c:pt idx="911">
                        <c:v>0.94895863468493025</c:v>
                      </c:pt>
                      <c:pt idx="912">
                        <c:v>0.95373990368236172</c:v>
                      </c:pt>
                      <c:pt idx="913">
                        <c:v>0.95869589992542359</c:v>
                      </c:pt>
                      <c:pt idx="914">
                        <c:v>0.96311637832136687</c:v>
                      </c:pt>
                      <c:pt idx="915">
                        <c:v>0.96796218757302344</c:v>
                      </c:pt>
                      <c:pt idx="916">
                        <c:v>0.97252716358732572</c:v>
                      </c:pt>
                      <c:pt idx="917">
                        <c:v>0.97778847906583188</c:v>
                      </c:pt>
                      <c:pt idx="918">
                        <c:v>0.98237053481954273</c:v>
                      </c:pt>
                      <c:pt idx="919">
                        <c:v>0.98816525207125849</c:v>
                      </c:pt>
                      <c:pt idx="920">
                        <c:v>0.99132016712147153</c:v>
                      </c:pt>
                      <c:pt idx="921">
                        <c:v>0.99558677671460183</c:v>
                      </c:pt>
                      <c:pt idx="922">
                        <c:v>0.99817216558701571</c:v>
                      </c:pt>
                      <c:pt idx="923">
                        <c:v>1.0005128456266648</c:v>
                      </c:pt>
                      <c:pt idx="924">
                        <c:v>1.001765561380805</c:v>
                      </c:pt>
                      <c:pt idx="925">
                        <c:v>1.0027592092292261</c:v>
                      </c:pt>
                      <c:pt idx="926">
                        <c:v>1.0021724521638822</c:v>
                      </c:pt>
                      <c:pt idx="927">
                        <c:v>1.0033388623321615</c:v>
                      </c:pt>
                      <c:pt idx="928">
                        <c:v>1.0010879642855091</c:v>
                      </c:pt>
                      <c:pt idx="929">
                        <c:v>1.0018344849309844</c:v>
                      </c:pt>
                      <c:pt idx="930">
                        <c:v>1</c:v>
                      </c:pt>
                      <c:pt idx="931">
                        <c:v>0.99844196501041571</c:v>
                      </c:pt>
                      <c:pt idx="932">
                        <c:v>0.99562048274900983</c:v>
                      </c:pt>
                      <c:pt idx="933">
                        <c:v>0.99446918739436652</c:v>
                      </c:pt>
                      <c:pt idx="934">
                        <c:v>0.99276166689792333</c:v>
                      </c:pt>
                      <c:pt idx="935">
                        <c:v>0.99216145764844343</c:v>
                      </c:pt>
                      <c:pt idx="936">
                        <c:v>0.98965466580693628</c:v>
                      </c:pt>
                      <c:pt idx="937">
                        <c:v>0.98876425213564767</c:v>
                      </c:pt>
                      <c:pt idx="938">
                        <c:v>0.98737716568828493</c:v>
                      </c:pt>
                      <c:pt idx="939">
                        <c:v>0.98680990673253099</c:v>
                      </c:pt>
                      <c:pt idx="940">
                        <c:v>0.98415090871771072</c:v>
                      </c:pt>
                      <c:pt idx="941">
                        <c:v>0.98089517786054647</c:v>
                      </c:pt>
                      <c:pt idx="942">
                        <c:v>0.97721351155512404</c:v>
                      </c:pt>
                      <c:pt idx="943">
                        <c:v>0.97287752496740487</c:v>
                      </c:pt>
                      <c:pt idx="944">
                        <c:v>0.96882161587635851</c:v>
                      </c:pt>
                      <c:pt idx="945">
                        <c:v>0.96397958532811079</c:v>
                      </c:pt>
                      <c:pt idx="946">
                        <c:v>0.95856409875051884</c:v>
                      </c:pt>
                      <c:pt idx="947">
                        <c:v>0.95391417748358309</c:v>
                      </c:pt>
                      <c:pt idx="948">
                        <c:v>0.94871301896334759</c:v>
                      </c:pt>
                      <c:pt idx="949">
                        <c:v>0.94463428650371095</c:v>
                      </c:pt>
                      <c:pt idx="950">
                        <c:v>0.93993645127754955</c:v>
                      </c:pt>
                      <c:pt idx="951">
                        <c:v>0.93640563081221284</c:v>
                      </c:pt>
                      <c:pt idx="952">
                        <c:v>0.9321356959600825</c:v>
                      </c:pt>
                      <c:pt idx="953">
                        <c:v>0.92649137110404334</c:v>
                      </c:pt>
                      <c:pt idx="954">
                        <c:v>0.91944227546868773</c:v>
                      </c:pt>
                      <c:pt idx="955">
                        <c:v>0.91184723276480484</c:v>
                      </c:pt>
                      <c:pt idx="956">
                        <c:v>0.9045458708898666</c:v>
                      </c:pt>
                      <c:pt idx="957">
                        <c:v>0.89751566877155564</c:v>
                      </c:pt>
                      <c:pt idx="958">
                        <c:v>0.88746537574066375</c:v>
                      </c:pt>
                      <c:pt idx="959">
                        <c:v>0.87879718126863471</c:v>
                      </c:pt>
                      <c:pt idx="960">
                        <c:v>0.86921106416450011</c:v>
                      </c:pt>
                      <c:pt idx="961">
                        <c:v>0.85980466219449569</c:v>
                      </c:pt>
                      <c:pt idx="962">
                        <c:v>0.8516582310891766</c:v>
                      </c:pt>
                      <c:pt idx="963">
                        <c:v>0.84103236595503106</c:v>
                      </c:pt>
                      <c:pt idx="964">
                        <c:v>0.8296885471731823</c:v>
                      </c:pt>
                      <c:pt idx="965">
                        <c:v>0.81720809440591691</c:v>
                      </c:pt>
                      <c:pt idx="966">
                        <c:v>0.80578734122266149</c:v>
                      </c:pt>
                      <c:pt idx="967">
                        <c:v>0.79449461051090187</c:v>
                      </c:pt>
                      <c:pt idx="968">
                        <c:v>0.78371230705562533</c:v>
                      </c:pt>
                      <c:pt idx="969">
                        <c:v>0.77099848156582229</c:v>
                      </c:pt>
                      <c:pt idx="970">
                        <c:v>0.75832833788742671</c:v>
                      </c:pt>
                      <c:pt idx="971">
                        <c:v>0.74609062902715328</c:v>
                      </c:pt>
                      <c:pt idx="972">
                        <c:v>0.73500950570629564</c:v>
                      </c:pt>
                      <c:pt idx="973">
                        <c:v>0.72186732639805229</c:v>
                      </c:pt>
                      <c:pt idx="974">
                        <c:v>0.71091619047446319</c:v>
                      </c:pt>
                      <c:pt idx="975">
                        <c:v>0.69975707471524451</c:v>
                      </c:pt>
                      <c:pt idx="976">
                        <c:v>0.690377577113512</c:v>
                      </c:pt>
                      <c:pt idx="977">
                        <c:v>0.68106957258027712</c:v>
                      </c:pt>
                      <c:pt idx="978">
                        <c:v>0.67174086075236095</c:v>
                      </c:pt>
                      <c:pt idx="979">
                        <c:v>0.66320083989996426</c:v>
                      </c:pt>
                      <c:pt idx="980">
                        <c:v>0.65326904700797739</c:v>
                      </c:pt>
                      <c:pt idx="981">
                        <c:v>0.64355732580252867</c:v>
                      </c:pt>
                      <c:pt idx="982">
                        <c:v>0.63313808017078543</c:v>
                      </c:pt>
                      <c:pt idx="983">
                        <c:v>0.62212708958519813</c:v>
                      </c:pt>
                      <c:pt idx="984">
                        <c:v>0.61133662413055823</c:v>
                      </c:pt>
                      <c:pt idx="985">
                        <c:v>0.60113563640771672</c:v>
                      </c:pt>
                      <c:pt idx="986">
                        <c:v>0.58990759709831853</c:v>
                      </c:pt>
                      <c:pt idx="987">
                        <c:v>0.58064206519140038</c:v>
                      </c:pt>
                      <c:pt idx="988">
                        <c:v>0.57080217036631975</c:v>
                      </c:pt>
                      <c:pt idx="989">
                        <c:v>0.56201608034793105</c:v>
                      </c:pt>
                      <c:pt idx="990">
                        <c:v>0.55426172750832592</c:v>
                      </c:pt>
                      <c:pt idx="991">
                        <c:v>0.54414901029711793</c:v>
                      </c:pt>
                      <c:pt idx="992">
                        <c:v>0.53303856423780693</c:v>
                      </c:pt>
                      <c:pt idx="993">
                        <c:v>0.52203573565158301</c:v>
                      </c:pt>
                      <c:pt idx="994">
                        <c:v>0.51272123174848472</c:v>
                      </c:pt>
                      <c:pt idx="995">
                        <c:v>0.5004179245970316</c:v>
                      </c:pt>
                      <c:pt idx="996">
                        <c:v>0.48998175037401609</c:v>
                      </c:pt>
                      <c:pt idx="997">
                        <c:v>0.47616242741488624</c:v>
                      </c:pt>
                      <c:pt idx="998">
                        <c:v>0.46537831018197334</c:v>
                      </c:pt>
                      <c:pt idx="999">
                        <c:v>0.45565631090325215</c:v>
                      </c:pt>
                      <c:pt idx="1000">
                        <c:v>0.4477403807058799</c:v>
                      </c:pt>
                      <c:pt idx="1001">
                        <c:v>0.4374369145465874</c:v>
                      </c:pt>
                      <c:pt idx="1002">
                        <c:v>0.43026009873600862</c:v>
                      </c:pt>
                      <c:pt idx="1003">
                        <c:v>0.41952510464741222</c:v>
                      </c:pt>
                      <c:pt idx="1004">
                        <c:v>0.41326016554348483</c:v>
                      </c:pt>
                      <c:pt idx="1005">
                        <c:v>0.4061314148402681</c:v>
                      </c:pt>
                      <c:pt idx="1006">
                        <c:v>0.3984577751054787</c:v>
                      </c:pt>
                      <c:pt idx="1007">
                        <c:v>0.38993513628876308</c:v>
                      </c:pt>
                      <c:pt idx="1008">
                        <c:v>0.38021752030599637</c:v>
                      </c:pt>
                      <c:pt idx="1009">
                        <c:v>0.36999703447356463</c:v>
                      </c:pt>
                      <c:pt idx="1010">
                        <c:v>0.36299101605707113</c:v>
                      </c:pt>
                      <c:pt idx="1011">
                        <c:v>0.3525397270204198</c:v>
                      </c:pt>
                      <c:pt idx="1012">
                        <c:v>0.34352827513072048</c:v>
                      </c:pt>
                      <c:pt idx="1013">
                        <c:v>0.33438426632543461</c:v>
                      </c:pt>
                      <c:pt idx="1014">
                        <c:v>0.32532898147619133</c:v>
                      </c:pt>
                      <c:pt idx="1015">
                        <c:v>0.31917453165994208</c:v>
                      </c:pt>
                      <c:pt idx="1016">
                        <c:v>0.31269027661015847</c:v>
                      </c:pt>
                      <c:pt idx="1017">
                        <c:v>0.3048245275940572</c:v>
                      </c:pt>
                      <c:pt idx="1018">
                        <c:v>0.29860206111644666</c:v>
                      </c:pt>
                      <c:pt idx="1019">
                        <c:v>0.29266828757928093</c:v>
                      </c:pt>
                      <c:pt idx="1020">
                        <c:v>0.28706174975733162</c:v>
                      </c:pt>
                      <c:pt idx="1021">
                        <c:v>0.28092060097708199</c:v>
                      </c:pt>
                      <c:pt idx="1022">
                        <c:v>0.27454517258547656</c:v>
                      </c:pt>
                      <c:pt idx="1023">
                        <c:v>0.26672401226960107</c:v>
                      </c:pt>
                      <c:pt idx="1024">
                        <c:v>0.25851349435446597</c:v>
                      </c:pt>
                      <c:pt idx="1025">
                        <c:v>0.25209937203995264</c:v>
                      </c:pt>
                      <c:pt idx="1026">
                        <c:v>0.24634637167387188</c:v>
                      </c:pt>
                      <c:pt idx="1027">
                        <c:v>0.23893829921466453</c:v>
                      </c:pt>
                      <c:pt idx="1028">
                        <c:v>0.23336849038985036</c:v>
                      </c:pt>
                      <c:pt idx="1029">
                        <c:v>0.2268237760855232</c:v>
                      </c:pt>
                      <c:pt idx="1030">
                        <c:v>0.22371284514299072</c:v>
                      </c:pt>
                      <c:pt idx="1031">
                        <c:v>0.21973311471266893</c:v>
                      </c:pt>
                      <c:pt idx="1032">
                        <c:v>0.21463851562856617</c:v>
                      </c:pt>
                      <c:pt idx="1033">
                        <c:v>0.20725145276031265</c:v>
                      </c:pt>
                      <c:pt idx="1034">
                        <c:v>0.20444795712713343</c:v>
                      </c:pt>
                      <c:pt idx="1035">
                        <c:v>0.19675890028243537</c:v>
                      </c:pt>
                      <c:pt idx="1036">
                        <c:v>0.19085248455795062</c:v>
                      </c:pt>
                      <c:pt idx="1037">
                        <c:v>0.18751830781801643</c:v>
                      </c:pt>
                      <c:pt idx="1038">
                        <c:v>0.18253374457718269</c:v>
                      </c:pt>
                      <c:pt idx="1039">
                        <c:v>0.17864062202899442</c:v>
                      </c:pt>
                      <c:pt idx="1040">
                        <c:v>0.17547799842382722</c:v>
                      </c:pt>
                      <c:pt idx="1041">
                        <c:v>0.16805647378048391</c:v>
                      </c:pt>
                      <c:pt idx="1042">
                        <c:v>0.16394826743425731</c:v>
                      </c:pt>
                      <c:pt idx="1043">
                        <c:v>0.16421791570952113</c:v>
                      </c:pt>
                      <c:pt idx="1044">
                        <c:v>0.15855469733643732</c:v>
                      </c:pt>
                      <c:pt idx="1045">
                        <c:v>0.15549530790840302</c:v>
                      </c:pt>
                      <c:pt idx="1046">
                        <c:v>0.15049986200175153</c:v>
                      </c:pt>
                      <c:pt idx="1047">
                        <c:v>0.14943003549260542</c:v>
                      </c:pt>
                      <c:pt idx="1048">
                        <c:v>0.14522705926488191</c:v>
                      </c:pt>
                      <c:pt idx="1049">
                        <c:v>0.1459243056179042</c:v>
                      </c:pt>
                      <c:pt idx="1050">
                        <c:v>0.1395201590803905</c:v>
                      </c:pt>
                      <c:pt idx="1051">
                        <c:v>0.13525687474626011</c:v>
                      </c:pt>
                      <c:pt idx="1052">
                        <c:v>0.13063688081032324</c:v>
                      </c:pt>
                      <c:pt idx="1053">
                        <c:v>0.12831071099176453</c:v>
                      </c:pt>
                      <c:pt idx="1054">
                        <c:v>0.12262572728704509</c:v>
                      </c:pt>
                      <c:pt idx="1055">
                        <c:v>0.12107268018596055</c:v>
                      </c:pt>
                      <c:pt idx="1056">
                        <c:v>0.11899590479239344</c:v>
                      </c:pt>
                      <c:pt idx="1057">
                        <c:v>0.11667562975115274</c:v>
                      </c:pt>
                      <c:pt idx="1058">
                        <c:v>0.11547974569628351</c:v>
                      </c:pt>
                      <c:pt idx="1059">
                        <c:v>0.11438921189245627</c:v>
                      </c:pt>
                      <c:pt idx="1060">
                        <c:v>0.11555788928278089</c:v>
                      </c:pt>
                      <c:pt idx="1061">
                        <c:v>0.11626239074634834</c:v>
                      </c:pt>
                      <c:pt idx="1062">
                        <c:v>0.11357074473407454</c:v>
                      </c:pt>
                      <c:pt idx="1063">
                        <c:v>0.10614060464695872</c:v>
                      </c:pt>
                      <c:pt idx="1064">
                        <c:v>0.10272798202425447</c:v>
                      </c:pt>
                      <c:pt idx="1065">
                        <c:v>9.647498362309942E-2</c:v>
                      </c:pt>
                      <c:pt idx="1066">
                        <c:v>9.1055718342098441E-2</c:v>
                      </c:pt>
                      <c:pt idx="1067">
                        <c:v>8.7222450455908138E-2</c:v>
                      </c:pt>
                      <c:pt idx="1068">
                        <c:v>8.396702189501673E-2</c:v>
                      </c:pt>
                      <c:pt idx="1069">
                        <c:v>8.177900147308971E-2</c:v>
                      </c:pt>
                      <c:pt idx="1070">
                        <c:v>8.400722729928814E-2</c:v>
                      </c:pt>
                      <c:pt idx="1071">
                        <c:v>8.308371218613711E-2</c:v>
                      </c:pt>
                      <c:pt idx="1072">
                        <c:v>8.3789876279204464E-2</c:v>
                      </c:pt>
                      <c:pt idx="1073">
                        <c:v>8.5129351063614273E-2</c:v>
                      </c:pt>
                      <c:pt idx="1074">
                        <c:v>8.0779609995486765E-2</c:v>
                      </c:pt>
                      <c:pt idx="1075">
                        <c:v>7.5804266790970881E-2</c:v>
                      </c:pt>
                      <c:pt idx="1076">
                        <c:v>7.3587377074999363E-2</c:v>
                      </c:pt>
                      <c:pt idx="1077">
                        <c:v>6.9776479112990203E-2</c:v>
                      </c:pt>
                      <c:pt idx="1078">
                        <c:v>6.6833020305542973E-2</c:v>
                      </c:pt>
                      <c:pt idx="1079">
                        <c:v>6.9023761393924368E-2</c:v>
                      </c:pt>
                      <c:pt idx="1080">
                        <c:v>6.8480383843715228E-2</c:v>
                      </c:pt>
                      <c:pt idx="1081">
                        <c:v>6.6731599906046352E-2</c:v>
                      </c:pt>
                      <c:pt idx="1082">
                        <c:v>6.7180207574758621E-2</c:v>
                      </c:pt>
                      <c:pt idx="1083">
                        <c:v>6.9008797728424873E-2</c:v>
                      </c:pt>
                      <c:pt idx="1084">
                        <c:v>7.0078775385707379E-2</c:v>
                      </c:pt>
                      <c:pt idx="1085">
                        <c:v>6.8994589803607204E-2</c:v>
                      </c:pt>
                      <c:pt idx="1086">
                        <c:v>6.4061416929135417E-2</c:v>
                      </c:pt>
                      <c:pt idx="1087">
                        <c:v>6.3935057087139646E-2</c:v>
                      </c:pt>
                      <c:pt idx="1088">
                        <c:v>6.1099064604643337E-2</c:v>
                      </c:pt>
                      <c:pt idx="1089">
                        <c:v>6.0332894701441639E-2</c:v>
                      </c:pt>
                      <c:pt idx="1090">
                        <c:v>5.5273361984974081E-2</c:v>
                      </c:pt>
                      <c:pt idx="1091">
                        <c:v>5.623844283562366E-2</c:v>
                      </c:pt>
                      <c:pt idx="1092">
                        <c:v>5.4606345259223553E-2</c:v>
                      </c:pt>
                      <c:pt idx="1093">
                        <c:v>5.4924663234394801E-2</c:v>
                      </c:pt>
                      <c:pt idx="1094">
                        <c:v>5.4860274128306061E-2</c:v>
                      </c:pt>
                      <c:pt idx="1095">
                        <c:v>6.0138820494357204E-2</c:v>
                      </c:pt>
                      <c:pt idx="1096">
                        <c:v>6.0254902263080543E-2</c:v>
                      </c:pt>
                      <c:pt idx="1097">
                        <c:v>6.3610693186514092E-2</c:v>
                      </c:pt>
                      <c:pt idx="1098">
                        <c:v>5.9260347525841035E-2</c:v>
                      </c:pt>
                      <c:pt idx="1099">
                        <c:v>5.9482384138151774E-2</c:v>
                      </c:pt>
                      <c:pt idx="1100">
                        <c:v>5.7303734900678992E-2</c:v>
                      </c:pt>
                      <c:pt idx="1101">
                        <c:v>5.4566593299361296E-2</c:v>
                      </c:pt>
                      <c:pt idx="1102">
                        <c:v>4.7433157003917495E-2</c:v>
                      </c:pt>
                      <c:pt idx="1103">
                        <c:v>4.0259666452338617E-2</c:v>
                      </c:pt>
                      <c:pt idx="1104">
                        <c:v>3.2459364579280676E-2</c:v>
                      </c:pt>
                      <c:pt idx="1105">
                        <c:v>2.9861279263412796E-2</c:v>
                      </c:pt>
                      <c:pt idx="1106">
                        <c:v>3.1414326364497328E-2</c:v>
                      </c:pt>
                      <c:pt idx="1107">
                        <c:v>2.768852480325799E-2</c:v>
                      </c:pt>
                      <c:pt idx="1108">
                        <c:v>2.8621713397135963E-2</c:v>
                      </c:pt>
                      <c:pt idx="1109">
                        <c:v>2.9551879028286782E-2</c:v>
                      </c:pt>
                      <c:pt idx="1110">
                        <c:v>2.9242327645024335E-2</c:v>
                      </c:pt>
                      <c:pt idx="1111">
                        <c:v>3.4675649702706708E-2</c:v>
                      </c:pt>
                      <c:pt idx="1112">
                        <c:v>3.4169454594041769E-2</c:v>
                      </c:pt>
                      <c:pt idx="1113">
                        <c:v>3.1719041007396274E-2</c:v>
                      </c:pt>
                      <c:pt idx="1114">
                        <c:v>3.4532210121302441E-2</c:v>
                      </c:pt>
                      <c:pt idx="1115">
                        <c:v>2.6700318287745554E-2</c:v>
                      </c:pt>
                      <c:pt idx="1116">
                        <c:v>2.380039014356955E-2</c:v>
                      </c:pt>
                      <c:pt idx="1117">
                        <c:v>2.545727601433247E-2</c:v>
                      </c:pt>
                      <c:pt idx="1118">
                        <c:v>2.5055070823482257E-2</c:v>
                      </c:pt>
                      <c:pt idx="1119">
                        <c:v>2.734269786726954E-2</c:v>
                      </c:pt>
                      <c:pt idx="1120">
                        <c:v>2.4243254183100221E-2</c:v>
                      </c:pt>
                      <c:pt idx="1121">
                        <c:v>2.3095132939320345E-2</c:v>
                      </c:pt>
                      <c:pt idx="1122">
                        <c:v>2.6814132834423555E-2</c:v>
                      </c:pt>
                      <c:pt idx="1123">
                        <c:v>2.6625499960248052E-2</c:v>
                      </c:pt>
                      <c:pt idx="1124">
                        <c:v>2.1668445680231584E-2</c:v>
                      </c:pt>
                      <c:pt idx="1125">
                        <c:v>1.8687502134967435E-2</c:v>
                      </c:pt>
                      <c:pt idx="1126">
                        <c:v>1.2312678335907391E-2</c:v>
                      </c:pt>
                      <c:pt idx="1127">
                        <c:v>1.6857098203664829E-2</c:v>
                      </c:pt>
                      <c:pt idx="1128">
                        <c:v>1.7180706363608571E-2</c:v>
                      </c:pt>
                      <c:pt idx="1129">
                        <c:v>1.3936765061080457E-2</c:v>
                      </c:pt>
                      <c:pt idx="1130">
                        <c:v>2.1616450721324221E-2</c:v>
                      </c:pt>
                      <c:pt idx="1131">
                        <c:v>2.2669953231743655E-2</c:v>
                      </c:pt>
                      <c:pt idx="1132">
                        <c:v>2.3957584205382496E-2</c:v>
                      </c:pt>
                      <c:pt idx="1133">
                        <c:v>2.3616594009757491E-2</c:v>
                      </c:pt>
                      <c:pt idx="1134">
                        <c:v>1.8117220216486464E-2</c:v>
                      </c:pt>
                      <c:pt idx="1135">
                        <c:v>1.462101267437581E-2</c:v>
                      </c:pt>
                      <c:pt idx="1136">
                        <c:v>7.7235186197877606E-3</c:v>
                      </c:pt>
                      <c:pt idx="1137">
                        <c:v>1.4236642963616065E-3</c:v>
                      </c:pt>
                      <c:pt idx="1138">
                        <c:v>1.8382636343932048E-3</c:v>
                      </c:pt>
                      <c:pt idx="1139">
                        <c:v>3.875438216234396E-4</c:v>
                      </c:pt>
                      <c:pt idx="1140">
                        <c:v>3.1345100518045134E-3</c:v>
                      </c:pt>
                      <c:pt idx="1141">
                        <c:v>1.2221838305955656E-3</c:v>
                      </c:pt>
                      <c:pt idx="1142">
                        <c:v>1.408700630862116E-4</c:v>
                      </c:pt>
                      <c:pt idx="1143">
                        <c:v>9.1811912468300321E-3</c:v>
                      </c:pt>
                      <c:pt idx="1144">
                        <c:v>6.5685957098717629E-3</c:v>
                      </c:pt>
                      <c:pt idx="1145">
                        <c:v>9.6379609149057164E-3</c:v>
                      </c:pt>
                      <c:pt idx="1146">
                        <c:v>5.4241020213644728E-3</c:v>
                      </c:pt>
                      <c:pt idx="1147">
                        <c:v>3.0138938389903378E-3</c:v>
                      </c:pt>
                      <c:pt idx="1148">
                        <c:v>-4.9395210961988682E-4</c:v>
                      </c:pt>
                      <c:pt idx="1149">
                        <c:v>1.4729385888144777E-3</c:v>
                      </c:pt>
                      <c:pt idx="1150">
                        <c:v>-2.0479060995226136E-3</c:v>
                      </c:pt>
                      <c:pt idx="1151">
                        <c:v>1.9735412164341554E-3</c:v>
                      </c:pt>
                      <c:pt idx="1152">
                        <c:v>-1.4201878892253533E-3</c:v>
                      </c:pt>
                      <c:pt idx="1153">
                        <c:v>1.1490281325980212E-3</c:v>
                      </c:pt>
                      <c:pt idx="1154">
                        <c:v>0</c:v>
                      </c:pt>
                      <c:pt idx="1155">
                        <c:v>-9.8246288633288928E-6</c:v>
                      </c:pt>
                      <c:pt idx="1156">
                        <c:v>-1.1754337120198759E-2</c:v>
                      </c:pt>
                      <c:pt idx="1157">
                        <c:v>-1.9634898653663083E-2</c:v>
                      </c:pt>
                      <c:pt idx="1158">
                        <c:v>-2.5083184376844946E-2</c:v>
                      </c:pt>
                      <c:pt idx="1159">
                        <c:v>-2.9714363274872278E-2</c:v>
                      </c:pt>
                      <c:pt idx="1160">
                        <c:v>-3.478976654565747E-2</c:v>
                      </c:pt>
                      <c:pt idx="1161">
                        <c:v>-4.3187405853604595E-2</c:v>
                      </c:pt>
                      <c:pt idx="1162">
                        <c:v>-4.846035973861048E-2</c:v>
                      </c:pt>
                      <c:pt idx="1163">
                        <c:v>-4.0304255152564424E-2</c:v>
                      </c:pt>
                      <c:pt idx="1164">
                        <c:v>-3.4750619178340596E-2</c:v>
                      </c:pt>
                      <c:pt idx="1165">
                        <c:v>-4.1065134870993579E-2</c:v>
                      </c:pt>
                      <c:pt idx="1166">
                        <c:v>-4.0589169389600332E-2</c:v>
                      </c:pt>
                      <c:pt idx="1167">
                        <c:v>-4.3249376589511619E-2</c:v>
                      </c:pt>
                      <c:pt idx="1168">
                        <c:v>-3.4769966139794481E-2</c:v>
                      </c:pt>
                      <c:pt idx="1169">
                        <c:v>-3.4805485951838779E-2</c:v>
                      </c:pt>
                      <c:pt idx="1170">
                        <c:v>-4.2404760803539776E-2</c:v>
                      </c:pt>
                      <c:pt idx="1171">
                        <c:v>-3.9783549822809045E-2</c:v>
                      </c:pt>
                      <c:pt idx="1172">
                        <c:v>-4.5785340021336086E-2</c:v>
                      </c:pt>
                      <c:pt idx="1173">
                        <c:v>-4.1998021168598784E-2</c:v>
                      </c:pt>
                      <c:pt idx="1174">
                        <c:v>-3.5176101182190049E-2</c:v>
                      </c:pt>
                      <c:pt idx="1175">
                        <c:v>-4.3088857268698801E-2</c:v>
                      </c:pt>
                      <c:pt idx="1176">
                        <c:v>-3.3854159581597779E-2</c:v>
                      </c:pt>
                      <c:pt idx="1177">
                        <c:v>-3.2339050662739267E-2</c:v>
                      </c:pt>
                      <c:pt idx="1178">
                        <c:v>-3.2087540163838538E-2</c:v>
                      </c:pt>
                      <c:pt idx="1179">
                        <c:v>-2.5830158466729133E-2</c:v>
                      </c:pt>
                      <c:pt idx="1180">
                        <c:v>-3.1159641754733167E-2</c:v>
                      </c:pt>
                      <c:pt idx="1181">
                        <c:v>-3.9517831399090639E-2</c:v>
                      </c:pt>
                      <c:pt idx="1182">
                        <c:v>-3.7132864955488371E-2</c:v>
                      </c:pt>
                      <c:pt idx="1183">
                        <c:v>-5.0021115394649332E-2</c:v>
                      </c:pt>
                      <c:pt idx="1184">
                        <c:v>-4.3196928186195159E-2</c:v>
                      </c:pt>
                      <c:pt idx="1185">
                        <c:v>-5.0599408164357283E-2</c:v>
                      </c:pt>
                      <c:pt idx="1186">
                        <c:v>-5.8055848027199451E-2</c:v>
                      </c:pt>
                      <c:pt idx="1187">
                        <c:v>-5.1122380716158003E-2</c:v>
                      </c:pt>
                      <c:pt idx="1188">
                        <c:v>-6.2796155879677615E-2</c:v>
                      </c:pt>
                      <c:pt idx="1189">
                        <c:v>-7.1769367290878253E-2</c:v>
                      </c:pt>
                      <c:pt idx="1190">
                        <c:v>-6.7200159128757986E-2</c:v>
                      </c:pt>
                      <c:pt idx="1191">
                        <c:v>-7.1125627378127027E-2</c:v>
                      </c:pt>
                      <c:pt idx="1192">
                        <c:v>-6.5115977476509324E-2</c:v>
                      </c:pt>
                      <c:pt idx="1193">
                        <c:v>-7.2582997708896577E-2</c:v>
                      </c:pt>
                      <c:pt idx="1194">
                        <c:v>-8.2388581907023944E-2</c:v>
                      </c:pt>
                      <c:pt idx="1195">
                        <c:v>-7.2219486440954148E-2</c:v>
                      </c:pt>
                      <c:pt idx="1196">
                        <c:v>-5.8748559936130831E-2</c:v>
                      </c:pt>
                      <c:pt idx="1197">
                        <c:v>-5.6090619958264989E-2</c:v>
                      </c:pt>
                      <c:pt idx="1198">
                        <c:v>-4.895552103332123E-2</c:v>
                      </c:pt>
                      <c:pt idx="1199">
                        <c:v>-4.6384793530134277E-2</c:v>
                      </c:pt>
                      <c:pt idx="1200">
                        <c:v>-3.0547340654344494E-2</c:v>
                      </c:pt>
                      <c:pt idx="1201">
                        <c:v>-3.048264925198298E-2</c:v>
                      </c:pt>
                      <c:pt idx="1202">
                        <c:v>-3.2982941723626882E-2</c:v>
                      </c:pt>
                      <c:pt idx="1203">
                        <c:v>-4.3631781374498843E-2</c:v>
                      </c:pt>
                      <c:pt idx="1204">
                        <c:v>-5.2492992016657775E-2</c:v>
                      </c:pt>
                      <c:pt idx="1205">
                        <c:v>-7.4765274501641943E-2</c:v>
                      </c:pt>
                      <c:pt idx="1206">
                        <c:v>-8.1531269677598009E-2</c:v>
                      </c:pt>
                      <c:pt idx="1207">
                        <c:v>-9.8199432710814619E-2</c:v>
                      </c:pt>
                      <c:pt idx="1208">
                        <c:v>-9.739910332879588E-2</c:v>
                      </c:pt>
                      <c:pt idx="1209">
                        <c:v>-0.10006656563925233</c:v>
                      </c:pt>
                      <c:pt idx="1210">
                        <c:v>-9.7495233543519952E-2</c:v>
                      </c:pt>
                      <c:pt idx="1211">
                        <c:v>-0.10517900020344539</c:v>
                      </c:pt>
                      <c:pt idx="1212">
                        <c:v>-9.9267445442324451E-2</c:v>
                      </c:pt>
                      <c:pt idx="1213">
                        <c:v>-0.12300873666457779</c:v>
                      </c:pt>
                      <c:pt idx="1214">
                        <c:v>-0.11683448644246565</c:v>
                      </c:pt>
                      <c:pt idx="1215">
                        <c:v>-0.11067293266380754</c:v>
                      </c:pt>
                      <c:pt idx="1216">
                        <c:v>-9.9566416456041751E-2</c:v>
                      </c:pt>
                      <c:pt idx="1217">
                        <c:v>-0.10204252522586821</c:v>
                      </c:pt>
                      <c:pt idx="1218">
                        <c:v>-9.3028957262259876E-2</c:v>
                      </c:pt>
                      <c:pt idx="1219">
                        <c:v>-9.1217597996138503E-2</c:v>
                      </c:pt>
                      <c:pt idx="1220">
                        <c:v>-8.361288181152858E-2</c:v>
                      </c:pt>
                      <c:pt idx="1221">
                        <c:v>-8.4579171847269069E-2</c:v>
                      </c:pt>
                      <c:pt idx="1222">
                        <c:v>-9.3491017115108113E-2</c:v>
                      </c:pt>
                      <c:pt idx="1223">
                        <c:v>-9.9312336438822965E-2</c:v>
                      </c:pt>
                      <c:pt idx="1224">
                        <c:v>-0.11025833332577595</c:v>
                      </c:pt>
                      <c:pt idx="1225">
                        <c:v>-0.11672475289546927</c:v>
                      </c:pt>
                      <c:pt idx="1226">
                        <c:v>-0.13502546694949508</c:v>
                      </c:pt>
                      <c:pt idx="1227">
                        <c:v>-0.12438478929798644</c:v>
                      </c:pt>
                      <c:pt idx="1228">
                        <c:v>-0.12022715751117062</c:v>
                      </c:pt>
                      <c:pt idx="1229">
                        <c:v>-0.15058420266183961</c:v>
                      </c:pt>
                      <c:pt idx="1230">
                        <c:v>-0.17605916300812605</c:v>
                      </c:pt>
                      <c:pt idx="1231">
                        <c:v>-0.165591549972748</c:v>
                      </c:pt>
                      <c:pt idx="1232">
                        <c:v>-0.15787044972314196</c:v>
                      </c:pt>
                      <c:pt idx="1233">
                        <c:v>-0.15120209624327352</c:v>
                      </c:pt>
                      <c:pt idx="1234">
                        <c:v>-0.16540080102466348</c:v>
                      </c:pt>
                      <c:pt idx="1235">
                        <c:v>-0.1652340846302599</c:v>
                      </c:pt>
                      <c:pt idx="1236">
                        <c:v>-0.12993404197625588</c:v>
                      </c:pt>
                      <c:pt idx="1237">
                        <c:v>-0.12388781422563939</c:v>
                      </c:pt>
                      <c:pt idx="1238">
                        <c:v>-0.11705077942559479</c:v>
                      </c:pt>
                      <c:pt idx="1239">
                        <c:v>-0.1193872273174259</c:v>
                      </c:pt>
                      <c:pt idx="1240">
                        <c:v>-9.9820345325124196E-2</c:v>
                      </c:pt>
                      <c:pt idx="1241">
                        <c:v>-8.0606091934947069E-2</c:v>
                      </c:pt>
                      <c:pt idx="1242">
                        <c:v>-7.1603255489020176E-2</c:v>
                      </c:pt>
                      <c:pt idx="1243">
                        <c:v>-8.9560107532830155E-2</c:v>
                      </c:pt>
                      <c:pt idx="1244">
                        <c:v>-7.5859889305150877E-2</c:v>
                      </c:pt>
                      <c:pt idx="1245">
                        <c:v>-9.4153952841176905E-2</c:v>
                      </c:pt>
                      <c:pt idx="1246">
                        <c:v>-9.4291044200854143E-2</c:v>
                      </c:pt>
                      <c:pt idx="1247">
                        <c:v>-0.10630626300440781</c:v>
                      </c:pt>
                      <c:pt idx="1248">
                        <c:v>-0.12103050985591653</c:v>
                      </c:pt>
                      <c:pt idx="1249">
                        <c:v>-0.1415664025504132</c:v>
                      </c:pt>
                      <c:pt idx="1250">
                        <c:v>-0.13761856437686307</c:v>
                      </c:pt>
                      <c:pt idx="1251">
                        <c:v>-0.14974880691218567</c:v>
                      </c:pt>
                      <c:pt idx="1252">
                        <c:v>-0.14779672873111446</c:v>
                      </c:pt>
                      <c:pt idx="1253">
                        <c:v>-0.13945471193734726</c:v>
                      </c:pt>
                      <c:pt idx="1254">
                        <c:v>-0.13748389138736761</c:v>
                      </c:pt>
                      <c:pt idx="1255">
                        <c:v>-0.14605429301517256</c:v>
                      </c:pt>
                      <c:pt idx="1256">
                        <c:v>-0.13274600190507113</c:v>
                      </c:pt>
                      <c:pt idx="1257">
                        <c:v>-0.12596186895275202</c:v>
                      </c:pt>
                      <c:pt idx="1258">
                        <c:v>-9.8679932636298595E-2</c:v>
                      </c:pt>
                      <c:pt idx="1259">
                        <c:v>-9.4286812053036073E-2</c:v>
                      </c:pt>
                      <c:pt idx="1260">
                        <c:v>-0.10748597420868662</c:v>
                      </c:pt>
                      <c:pt idx="1261">
                        <c:v>-0.10313200099274097</c:v>
                      </c:pt>
                      <c:pt idx="1262">
                        <c:v>-8.7939043770384237E-2</c:v>
                      </c:pt>
                      <c:pt idx="1263">
                        <c:v>-0.10133212898498284</c:v>
                      </c:pt>
                      <c:pt idx="1264">
                        <c:v>-0.10625653526754583</c:v>
                      </c:pt>
                      <c:pt idx="1265">
                        <c:v>-0.13773661107135915</c:v>
                      </c:pt>
                      <c:pt idx="1266">
                        <c:v>-0.14632046488330006</c:v>
                      </c:pt>
                      <c:pt idx="1267">
                        <c:v>-0.1376175063399086</c:v>
                      </c:pt>
                      <c:pt idx="1268">
                        <c:v>-0.16613160226395726</c:v>
                      </c:pt>
                      <c:pt idx="1269">
                        <c:v>-0.16570355074178975</c:v>
                      </c:pt>
                      <c:pt idx="1270">
                        <c:v>-0.15726434569634401</c:v>
                      </c:pt>
                      <c:pt idx="1271">
                        <c:v>-0.15253310673204731</c:v>
                      </c:pt>
                      <c:pt idx="1272">
                        <c:v>-0.14560840601291472</c:v>
                      </c:pt>
                      <c:pt idx="1273">
                        <c:v>-0.14580157333118102</c:v>
                      </c:pt>
                      <c:pt idx="1274">
                        <c:v>-0.15712891696616668</c:v>
                      </c:pt>
                      <c:pt idx="1275">
                        <c:v>-0.13157868484797369</c:v>
                      </c:pt>
                      <c:pt idx="1276">
                        <c:v>-0.13987792671915134</c:v>
                      </c:pt>
                      <c:pt idx="1277">
                        <c:v>-0.14774155966134356</c:v>
                      </c:pt>
                      <c:pt idx="1278">
                        <c:v>-0.16194495003496057</c:v>
                      </c:pt>
                      <c:pt idx="1279">
                        <c:v>-0.15094786507791835</c:v>
                      </c:pt>
                      <c:pt idx="1280">
                        <c:v>-0.15097461829805386</c:v>
                      </c:pt>
                      <c:pt idx="1281">
                        <c:v>-0.12660712034686683</c:v>
                      </c:pt>
                      <c:pt idx="1282">
                        <c:v>-0.1429738939961844</c:v>
                      </c:pt>
                      <c:pt idx="1283">
                        <c:v>-0.13981006120592634</c:v>
                      </c:pt>
                      <c:pt idx="1284">
                        <c:v>-0.12921397225464351</c:v>
                      </c:pt>
                      <c:pt idx="1285">
                        <c:v>-0.12293165111503494</c:v>
                      </c:pt>
                      <c:pt idx="1286">
                        <c:v>-9.7330330926752723E-2</c:v>
                      </c:pt>
                      <c:pt idx="1287">
                        <c:v>-8.7316464596723195E-2</c:v>
                      </c:pt>
                      <c:pt idx="1288">
                        <c:v>-8.7181338162818575E-2</c:v>
                      </c:pt>
                      <c:pt idx="1289">
                        <c:v>-6.9520283021862361E-2</c:v>
                      </c:pt>
                      <c:pt idx="1290">
                        <c:v>-8.710485720582116E-2</c:v>
                      </c:pt>
                      <c:pt idx="1291">
                        <c:v>-0.10705867842720088</c:v>
                      </c:pt>
                      <c:pt idx="1292">
                        <c:v>-0.12676038455713448</c:v>
                      </c:pt>
                      <c:pt idx="1293">
                        <c:v>-0.19460367900609823</c:v>
                      </c:pt>
                      <c:pt idx="1294">
                        <c:v>-0.21026459085862118</c:v>
                      </c:pt>
                      <c:pt idx="1295">
                        <c:v>-0.23607630925271456</c:v>
                      </c:pt>
                      <c:pt idx="1296">
                        <c:v>-0.23276087488168884</c:v>
                      </c:pt>
                      <c:pt idx="1297">
                        <c:v>-0.21701139022125973</c:v>
                      </c:pt>
                      <c:pt idx="1298">
                        <c:v>-0.19155396305879091</c:v>
                      </c:pt>
                    </c:numCache>
                  </c:numRef>
                </c:yVal>
                <c:smooth val="0"/>
                <c:extLst xmlns:c15="http://schemas.microsoft.com/office/drawing/2012/chart">
                  <c:ext xmlns:c16="http://schemas.microsoft.com/office/drawing/2014/chart" uri="{C3380CC4-5D6E-409C-BE32-E72D297353CC}">
                    <c16:uniqueId val="{0000000B-9B29-4AA9-A3A3-D850668B1823}"/>
                  </c:ext>
                </c:extLst>
              </c15:ser>
            </c15:filteredScatterSeries>
            <c15:filteredScatterSeries>
              <c15:ser>
                <c:idx val="12"/>
                <c:order val="12"/>
                <c:tx>
                  <c:strRef>
                    <c:extLst xmlns:c15="http://schemas.microsoft.com/office/drawing/2012/chart">
                      <c:ext xmlns:c15="http://schemas.microsoft.com/office/drawing/2012/chart" uri="{02D57815-91ED-43cb-92C2-25804820EDAC}">
                        <c15:formulaRef>
                          <c15:sqref>'24.08.21 Eg Filtres +Lihgt  Abs'!$AG$1</c15:sqref>
                        </c15:formulaRef>
                      </c:ext>
                    </c:extLst>
                    <c:strCache>
                      <c:ptCount val="1"/>
                      <c:pt idx="0">
                        <c:v>Abs 700</c:v>
                      </c:pt>
                    </c:strCache>
                  </c:strRef>
                </c:tx>
                <c:spPr>
                  <a:ln w="19050" cap="rnd">
                    <a:solidFill>
                      <a:schemeClr val="accent1">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Abs'!$AG$2:$AG$1300</c15:sqref>
                        </c15:formulaRef>
                      </c:ext>
                    </c:extLst>
                    <c:numCache>
                      <c:formatCode>General</c:formatCode>
                      <c:ptCount val="1299"/>
                      <c:pt idx="0">
                        <c:v>33.514438219314066</c:v>
                      </c:pt>
                      <c:pt idx="1">
                        <c:v>27.553524820285066</c:v>
                      </c:pt>
                      <c:pt idx="2">
                        <c:v>21.174507640948292</c:v>
                      </c:pt>
                      <c:pt idx="3">
                        <c:v>16.175869862947458</c:v>
                      </c:pt>
                      <c:pt idx="4">
                        <c:v>6.0325747796518367</c:v>
                      </c:pt>
                      <c:pt idx="5">
                        <c:v>0.28518892868659462</c:v>
                      </c:pt>
                      <c:pt idx="6">
                        <c:v>3.6513206884006379</c:v>
                      </c:pt>
                      <c:pt idx="7">
                        <c:v>4.143816462511217</c:v>
                      </c:pt>
                      <c:pt idx="8">
                        <c:v>5.6312761835908436</c:v>
                      </c:pt>
                      <c:pt idx="9">
                        <c:v>5.9774339672473129</c:v>
                      </c:pt>
                      <c:pt idx="10">
                        <c:v>0.94817954119295955</c:v>
                      </c:pt>
                      <c:pt idx="11">
                        <c:v>2.1160964953379326</c:v>
                      </c:pt>
                      <c:pt idx="12">
                        <c:v>14.211925895123244</c:v>
                      </c:pt>
                      <c:pt idx="13">
                        <c:v>0.23169395390187397</c:v>
                      </c:pt>
                      <c:pt idx="14">
                        <c:v>-0.47719832118226857</c:v>
                      </c:pt>
                      <c:pt idx="15">
                        <c:v>0.45422600613516773</c:v>
                      </c:pt>
                      <c:pt idx="16">
                        <c:v>-6.230657864856239</c:v>
                      </c:pt>
                      <c:pt idx="17">
                        <c:v>-3.4607069815461431</c:v>
                      </c:pt>
                      <c:pt idx="18">
                        <c:v>-2.2743650161382454</c:v>
                      </c:pt>
                      <c:pt idx="19">
                        <c:v>-2.5457223061267973</c:v>
                      </c:pt>
                      <c:pt idx="20">
                        <c:v>-1.4044287054355824</c:v>
                      </c:pt>
                      <c:pt idx="21">
                        <c:v>-0.3067343787150561</c:v>
                      </c:pt>
                      <c:pt idx="22">
                        <c:v>-0.32369962821510229</c:v>
                      </c:pt>
                      <c:pt idx="23">
                        <c:v>0.15096837810880911</c:v>
                      </c:pt>
                      <c:pt idx="24">
                        <c:v>0.23467183455121871</c:v>
                      </c:pt>
                      <c:pt idx="25">
                        <c:v>0.25605888667280025</c:v>
                      </c:pt>
                      <c:pt idx="26">
                        <c:v>0.89800025143583528</c:v>
                      </c:pt>
                      <c:pt idx="27">
                        <c:v>0.59192697556370477</c:v>
                      </c:pt>
                      <c:pt idx="28">
                        <c:v>0.5716136945161312</c:v>
                      </c:pt>
                      <c:pt idx="29">
                        <c:v>0.45747016200270968</c:v>
                      </c:pt>
                      <c:pt idx="30">
                        <c:v>0.61227893904748509</c:v>
                      </c:pt>
                      <c:pt idx="31">
                        <c:v>0.51843201411775541</c:v>
                      </c:pt>
                      <c:pt idx="32">
                        <c:v>1.1917780148373818</c:v>
                      </c:pt>
                      <c:pt idx="33">
                        <c:v>0.98008388086209797</c:v>
                      </c:pt>
                      <c:pt idx="34">
                        <c:v>1.3855686834999732</c:v>
                      </c:pt>
                      <c:pt idx="35">
                        <c:v>0.88651623645239375</c:v>
                      </c:pt>
                      <c:pt idx="36">
                        <c:v>1.2484411144943421</c:v>
                      </c:pt>
                      <c:pt idx="37">
                        <c:v>1.2153209458389203</c:v>
                      </c:pt>
                      <c:pt idx="38">
                        <c:v>1.3018945723539963</c:v>
                      </c:pt>
                      <c:pt idx="39">
                        <c:v>1.1114692756413695</c:v>
                      </c:pt>
                      <c:pt idx="40">
                        <c:v>1.0472240850186594</c:v>
                      </c:pt>
                      <c:pt idx="41">
                        <c:v>0.78996804363912354</c:v>
                      </c:pt>
                      <c:pt idx="42">
                        <c:v>1.1758648609082969</c:v>
                      </c:pt>
                      <c:pt idx="43">
                        <c:v>0.97670833809916502</c:v>
                      </c:pt>
                      <c:pt idx="44">
                        <c:v>1.3633229479884632</c:v>
                      </c:pt>
                      <c:pt idx="45">
                        <c:v>1.047986562521988</c:v>
                      </c:pt>
                      <c:pt idx="46">
                        <c:v>0.69157276449699312</c:v>
                      </c:pt>
                      <c:pt idx="47">
                        <c:v>0.44362535126820035</c:v>
                      </c:pt>
                      <c:pt idx="48">
                        <c:v>0.62940358686224418</c:v>
                      </c:pt>
                      <c:pt idx="49">
                        <c:v>0.20364685336722271</c:v>
                      </c:pt>
                      <c:pt idx="50">
                        <c:v>0.25364340196019908</c:v>
                      </c:pt>
                      <c:pt idx="51">
                        <c:v>-9.0683301892738211E-2</c:v>
                      </c:pt>
                      <c:pt idx="52">
                        <c:v>0.13468223879268121</c:v>
                      </c:pt>
                      <c:pt idx="53">
                        <c:v>0.19513655066715527</c:v>
                      </c:pt>
                      <c:pt idx="54">
                        <c:v>0.50380071609192678</c:v>
                      </c:pt>
                      <c:pt idx="55">
                        <c:v>0.11682495897494213</c:v>
                      </c:pt>
                      <c:pt idx="56">
                        <c:v>0.16483369720389351</c:v>
                      </c:pt>
                      <c:pt idx="57">
                        <c:v>0.18477949510750549</c:v>
                      </c:pt>
                      <c:pt idx="58">
                        <c:v>2.4676726545522104E-3</c:v>
                      </c:pt>
                      <c:pt idx="59">
                        <c:v>-0.1067740282121678</c:v>
                      </c:pt>
                      <c:pt idx="60">
                        <c:v>-0.10590934237524161</c:v>
                      </c:pt>
                      <c:pt idx="61">
                        <c:v>-0.19197192722233092</c:v>
                      </c:pt>
                      <c:pt idx="62">
                        <c:v>9.218608119243285E-2</c:v>
                      </c:pt>
                      <c:pt idx="63">
                        <c:v>0.25786378913803865</c:v>
                      </c:pt>
                      <c:pt idx="64">
                        <c:v>0.18402768862106123</c:v>
                      </c:pt>
                      <c:pt idx="65">
                        <c:v>0.40076437827821143</c:v>
                      </c:pt>
                      <c:pt idx="66">
                        <c:v>0.40892203721717219</c:v>
                      </c:pt>
                      <c:pt idx="67">
                        <c:v>0.62543396858119149</c:v>
                      </c:pt>
                      <c:pt idx="68">
                        <c:v>0.6174892297760054</c:v>
                      </c:pt>
                      <c:pt idx="69">
                        <c:v>0.64725102933629264</c:v>
                      </c:pt>
                      <c:pt idx="70">
                        <c:v>0.78726277412425127</c:v>
                      </c:pt>
                      <c:pt idx="71">
                        <c:v>0.84682155425361727</c:v>
                      </c:pt>
                      <c:pt idx="72">
                        <c:v>0.74501238338162523</c:v>
                      </c:pt>
                      <c:pt idx="73">
                        <c:v>0.518556398158316</c:v>
                      </c:pt>
                      <c:pt idx="74">
                        <c:v>0.52044366753513194</c:v>
                      </c:pt>
                      <c:pt idx="75">
                        <c:v>0.4478479059963445</c:v>
                      </c:pt>
                      <c:pt idx="76">
                        <c:v>0.41505020213240262</c:v>
                      </c:pt>
                      <c:pt idx="77">
                        <c:v>0.13708671901912015</c:v>
                      </c:pt>
                      <c:pt idx="78">
                        <c:v>0.11575002075846259</c:v>
                      </c:pt>
                      <c:pt idx="79">
                        <c:v>5.0320680730844627E-2</c:v>
                      </c:pt>
                      <c:pt idx="80">
                        <c:v>0.40980689794539576</c:v>
                      </c:pt>
                      <c:pt idx="81">
                        <c:v>-0.10621730125314416</c:v>
                      </c:pt>
                      <c:pt idx="82">
                        <c:v>8.6414895138918368E-2</c:v>
                      </c:pt>
                      <c:pt idx="83">
                        <c:v>0.37309843312790519</c:v>
                      </c:pt>
                      <c:pt idx="84">
                        <c:v>0.31416674197514521</c:v>
                      </c:pt>
                      <c:pt idx="85">
                        <c:v>0.14094829325421665</c:v>
                      </c:pt>
                      <c:pt idx="86">
                        <c:v>0.33996142427396236</c:v>
                      </c:pt>
                      <c:pt idx="87">
                        <c:v>0.39129468446636739</c:v>
                      </c:pt>
                      <c:pt idx="88">
                        <c:v>0.59700571266219526</c:v>
                      </c:pt>
                      <c:pt idx="89">
                        <c:v>0.67678907101128216</c:v>
                      </c:pt>
                      <c:pt idx="90">
                        <c:v>0.43252299187302018</c:v>
                      </c:pt>
                      <c:pt idx="91">
                        <c:v>0.75681902989118555</c:v>
                      </c:pt>
                      <c:pt idx="92">
                        <c:v>0.76205049591883611</c:v>
                      </c:pt>
                      <c:pt idx="93">
                        <c:v>0.81151899591066623</c:v>
                      </c:pt>
                      <c:pt idx="94">
                        <c:v>0.29315584319874405</c:v>
                      </c:pt>
                      <c:pt idx="95">
                        <c:v>0.40525237455135876</c:v>
                      </c:pt>
                      <c:pt idx="96">
                        <c:v>0.15155478383354279</c:v>
                      </c:pt>
                      <c:pt idx="97">
                        <c:v>0.11183525817358218</c:v>
                      </c:pt>
                      <c:pt idx="98">
                        <c:v>-0.25059182460049539</c:v>
                      </c:pt>
                      <c:pt idx="99">
                        <c:v>-8.7376954004915977E-2</c:v>
                      </c:pt>
                      <c:pt idx="100">
                        <c:v>1.694157318133363E-2</c:v>
                      </c:pt>
                      <c:pt idx="101">
                        <c:v>0.28602243514606129</c:v>
                      </c:pt>
                      <c:pt idx="102">
                        <c:v>0.18711077882750199</c:v>
                      </c:pt>
                      <c:pt idx="103">
                        <c:v>0.10809373287843675</c:v>
                      </c:pt>
                      <c:pt idx="104">
                        <c:v>5.0639477360270628E-2</c:v>
                      </c:pt>
                      <c:pt idx="105">
                        <c:v>6.8527102882275023E-2</c:v>
                      </c:pt>
                      <c:pt idx="106">
                        <c:v>8.1057544458957756E-2</c:v>
                      </c:pt>
                      <c:pt idx="107">
                        <c:v>5.834578563194262E-2</c:v>
                      </c:pt>
                      <c:pt idx="108">
                        <c:v>4.5336315437926919E-2</c:v>
                      </c:pt>
                      <c:pt idx="109">
                        <c:v>0.43442209940919241</c:v>
                      </c:pt>
                      <c:pt idx="110">
                        <c:v>0.31692620024763429</c:v>
                      </c:pt>
                      <c:pt idx="111">
                        <c:v>0.60703930302253217</c:v>
                      </c:pt>
                      <c:pt idx="112">
                        <c:v>1.247925904460385</c:v>
                      </c:pt>
                      <c:pt idx="113">
                        <c:v>1.2757088973271435</c:v>
                      </c:pt>
                      <c:pt idx="114">
                        <c:v>1.3408387819434389</c:v>
                      </c:pt>
                      <c:pt idx="115">
                        <c:v>1.5902304506136999</c:v>
                      </c:pt>
                      <c:pt idx="116">
                        <c:v>1.4043263303673461</c:v>
                      </c:pt>
                      <c:pt idx="117">
                        <c:v>1.4936344049590882</c:v>
                      </c:pt>
                      <c:pt idx="118">
                        <c:v>1.6675503046742055</c:v>
                      </c:pt>
                      <c:pt idx="119">
                        <c:v>1.2372615569613878</c:v>
                      </c:pt>
                      <c:pt idx="120">
                        <c:v>1.3337842393749184</c:v>
                      </c:pt>
                      <c:pt idx="121">
                        <c:v>1.3023781028065775</c:v>
                      </c:pt>
                      <c:pt idx="122">
                        <c:v>1.137109061460722</c:v>
                      </c:pt>
                      <c:pt idx="123">
                        <c:v>0.96674027445188482</c:v>
                      </c:pt>
                      <c:pt idx="124">
                        <c:v>0.91917488362755884</c:v>
                      </c:pt>
                      <c:pt idx="125">
                        <c:v>0.82009332471204088</c:v>
                      </c:pt>
                      <c:pt idx="126">
                        <c:v>1.0417291782616713</c:v>
                      </c:pt>
                      <c:pt idx="127">
                        <c:v>0.94543458883404796</c:v>
                      </c:pt>
                      <c:pt idx="128">
                        <c:v>0.82633520265094729</c:v>
                      </c:pt>
                      <c:pt idx="129">
                        <c:v>0.92493956703015923</c:v>
                      </c:pt>
                      <c:pt idx="130">
                        <c:v>0.89573849606022715</c:v>
                      </c:pt>
                      <c:pt idx="131">
                        <c:v>1.3279151800884159</c:v>
                      </c:pt>
                      <c:pt idx="132">
                        <c:v>0.92222079200954232</c:v>
                      </c:pt>
                      <c:pt idx="133">
                        <c:v>0.72926946551877647</c:v>
                      </c:pt>
                      <c:pt idx="134">
                        <c:v>0.6551782610044028</c:v>
                      </c:pt>
                      <c:pt idx="135">
                        <c:v>0.4963695199743095</c:v>
                      </c:pt>
                      <c:pt idx="136">
                        <c:v>0.50102391741700036</c:v>
                      </c:pt>
                      <c:pt idx="137">
                        <c:v>0.7321851541478408</c:v>
                      </c:pt>
                      <c:pt idx="138">
                        <c:v>0.3369970491303621</c:v>
                      </c:pt>
                      <c:pt idx="139">
                        <c:v>0.26456685508792416</c:v>
                      </c:pt>
                      <c:pt idx="140">
                        <c:v>0.33458339849878793</c:v>
                      </c:pt>
                      <c:pt idx="141">
                        <c:v>0.18637197764288577</c:v>
                      </c:pt>
                      <c:pt idx="142">
                        <c:v>7.2572251954713618E-2</c:v>
                      </c:pt>
                      <c:pt idx="143">
                        <c:v>4.6322217357276808E-3</c:v>
                      </c:pt>
                      <c:pt idx="144">
                        <c:v>5.7142461743570849E-2</c:v>
                      </c:pt>
                      <c:pt idx="145">
                        <c:v>0.22885112830997439</c:v>
                      </c:pt>
                      <c:pt idx="146">
                        <c:v>0.64882517106140258</c:v>
                      </c:pt>
                      <c:pt idx="147">
                        <c:v>0.68834878352074869</c:v>
                      </c:pt>
                      <c:pt idx="148">
                        <c:v>0.99865595207646307</c:v>
                      </c:pt>
                      <c:pt idx="149">
                        <c:v>1.1582043279643668</c:v>
                      </c:pt>
                      <c:pt idx="150">
                        <c:v>1.1675331310064068</c:v>
                      </c:pt>
                      <c:pt idx="151">
                        <c:v>0.92934336231070203</c:v>
                      </c:pt>
                      <c:pt idx="152">
                        <c:v>0.79548112447174302</c:v>
                      </c:pt>
                      <c:pt idx="153">
                        <c:v>0.48828739182673464</c:v>
                      </c:pt>
                      <c:pt idx="154">
                        <c:v>0.24961392594380977</c:v>
                      </c:pt>
                      <c:pt idx="155">
                        <c:v>0.20414855789543543</c:v>
                      </c:pt>
                      <c:pt idx="156">
                        <c:v>0.23654926658434428</c:v>
                      </c:pt>
                      <c:pt idx="157">
                        <c:v>0.31730735563197926</c:v>
                      </c:pt>
                      <c:pt idx="158">
                        <c:v>0.34106270656337567</c:v>
                      </c:pt>
                      <c:pt idx="159">
                        <c:v>0.5211816350465539</c:v>
                      </c:pt>
                      <c:pt idx="160">
                        <c:v>0.54512222816168054</c:v>
                      </c:pt>
                      <c:pt idx="161">
                        <c:v>0.75342131142128932</c:v>
                      </c:pt>
                      <c:pt idx="162">
                        <c:v>0.82217567361627752</c:v>
                      </c:pt>
                      <c:pt idx="163">
                        <c:v>0.76248367251049343</c:v>
                      </c:pt>
                      <c:pt idx="164">
                        <c:v>0.98798410151871896</c:v>
                      </c:pt>
                      <c:pt idx="165">
                        <c:v>1.1267631771218733</c:v>
                      </c:pt>
                      <c:pt idx="166">
                        <c:v>1.0361467358193022</c:v>
                      </c:pt>
                      <c:pt idx="167">
                        <c:v>1.2787618085639578</c:v>
                      </c:pt>
                      <c:pt idx="168">
                        <c:v>1.098861302457635</c:v>
                      </c:pt>
                      <c:pt idx="169">
                        <c:v>0.78244447653159943</c:v>
                      </c:pt>
                      <c:pt idx="170">
                        <c:v>0.88221865113678011</c:v>
                      </c:pt>
                      <c:pt idx="171">
                        <c:v>0.51573341398843597</c:v>
                      </c:pt>
                      <c:pt idx="172">
                        <c:v>0.41996153765351674</c:v>
                      </c:pt>
                      <c:pt idx="173">
                        <c:v>0.34532311005453226</c:v>
                      </c:pt>
                      <c:pt idx="174">
                        <c:v>0.32721722889031096</c:v>
                      </c:pt>
                      <c:pt idx="175">
                        <c:v>0.4074280948533352</c:v>
                      </c:pt>
                      <c:pt idx="176">
                        <c:v>0.53683001436919109</c:v>
                      </c:pt>
                      <c:pt idx="177">
                        <c:v>0.61765413033379934</c:v>
                      </c:pt>
                      <c:pt idx="178">
                        <c:v>0.68769051516668289</c:v>
                      </c:pt>
                      <c:pt idx="179">
                        <c:v>0.75678451582094974</c:v>
                      </c:pt>
                      <c:pt idx="180">
                        <c:v>0.76109310562272559</c:v>
                      </c:pt>
                      <c:pt idx="181">
                        <c:v>0.60977541844558636</c:v>
                      </c:pt>
                      <c:pt idx="182">
                        <c:v>0.78085782970857776</c:v>
                      </c:pt>
                      <c:pt idx="183">
                        <c:v>0.75756950250051924</c:v>
                      </c:pt>
                      <c:pt idx="184">
                        <c:v>0.81781439566863412</c:v>
                      </c:pt>
                      <c:pt idx="185">
                        <c:v>0.92383645065971898</c:v>
                      </c:pt>
                      <c:pt idx="186">
                        <c:v>0.8989373001060097</c:v>
                      </c:pt>
                      <c:pt idx="187">
                        <c:v>0.95854976878907627</c:v>
                      </c:pt>
                      <c:pt idx="188">
                        <c:v>0.98415353992644328</c:v>
                      </c:pt>
                      <c:pt idx="189">
                        <c:v>0.89575950462471865</c:v>
                      </c:pt>
                      <c:pt idx="190">
                        <c:v>1.1336726605546192</c:v>
                      </c:pt>
                      <c:pt idx="191">
                        <c:v>1.1196464425330726</c:v>
                      </c:pt>
                      <c:pt idx="192">
                        <c:v>1.219801105584043</c:v>
                      </c:pt>
                      <c:pt idx="193">
                        <c:v>1.2525244457990705</c:v>
                      </c:pt>
                      <c:pt idx="194">
                        <c:v>1.207494421892658</c:v>
                      </c:pt>
                      <c:pt idx="195">
                        <c:v>1.2308656162162108</c:v>
                      </c:pt>
                      <c:pt idx="196">
                        <c:v>1.1543194108798351</c:v>
                      </c:pt>
                      <c:pt idx="197">
                        <c:v>0.95656029107866292</c:v>
                      </c:pt>
                      <c:pt idx="198">
                        <c:v>1.0005865724593725</c:v>
                      </c:pt>
                      <c:pt idx="199">
                        <c:v>0.89875389200330658</c:v>
                      </c:pt>
                      <c:pt idx="200">
                        <c:v>0.93481926131886428</c:v>
                      </c:pt>
                      <c:pt idx="201">
                        <c:v>1.0127833780237743</c:v>
                      </c:pt>
                      <c:pt idx="202">
                        <c:v>1.0538209410036157</c:v>
                      </c:pt>
                      <c:pt idx="203">
                        <c:v>1.0952136487641462</c:v>
                      </c:pt>
                      <c:pt idx="204">
                        <c:v>1.1307548043752502</c:v>
                      </c:pt>
                      <c:pt idx="205">
                        <c:v>1.0376170018644266</c:v>
                      </c:pt>
                      <c:pt idx="206">
                        <c:v>1.0886814858190521</c:v>
                      </c:pt>
                      <c:pt idx="207">
                        <c:v>1.0571457964363471</c:v>
                      </c:pt>
                      <c:pt idx="208">
                        <c:v>1.0568223312370342</c:v>
                      </c:pt>
                      <c:pt idx="209">
                        <c:v>1.013694916294209</c:v>
                      </c:pt>
                      <c:pt idx="210">
                        <c:v>1.0388736808372212</c:v>
                      </c:pt>
                      <c:pt idx="211">
                        <c:v>1.08077009394163</c:v>
                      </c:pt>
                      <c:pt idx="212">
                        <c:v>1.1248073798085019</c:v>
                      </c:pt>
                      <c:pt idx="213">
                        <c:v>1.1179882665499967</c:v>
                      </c:pt>
                      <c:pt idx="214">
                        <c:v>1.1422811699569522</c:v>
                      </c:pt>
                      <c:pt idx="215">
                        <c:v>1.1415558742780807</c:v>
                      </c:pt>
                      <c:pt idx="216">
                        <c:v>1.1893703666528055</c:v>
                      </c:pt>
                      <c:pt idx="217">
                        <c:v>1.2020038502362795</c:v>
                      </c:pt>
                      <c:pt idx="218">
                        <c:v>1.1881865507171756</c:v>
                      </c:pt>
                      <c:pt idx="219">
                        <c:v>1.1907209172272564</c:v>
                      </c:pt>
                      <c:pt idx="220">
                        <c:v>1.1956095768374906</c:v>
                      </c:pt>
                      <c:pt idx="221">
                        <c:v>1.1991226756774511</c:v>
                      </c:pt>
                      <c:pt idx="222">
                        <c:v>1.1943674037782737</c:v>
                      </c:pt>
                      <c:pt idx="223">
                        <c:v>1.1840065133219309</c:v>
                      </c:pt>
                      <c:pt idx="224">
                        <c:v>1.188324940467397</c:v>
                      </c:pt>
                      <c:pt idx="225">
                        <c:v>1.1986408125712582</c:v>
                      </c:pt>
                      <c:pt idx="226">
                        <c:v>1.1990743226321929</c:v>
                      </c:pt>
                      <c:pt idx="227">
                        <c:v>1.214433917560392</c:v>
                      </c:pt>
                      <c:pt idx="228">
                        <c:v>1.2236860226685744</c:v>
                      </c:pt>
                      <c:pt idx="229">
                        <c:v>1.2420234982461182</c:v>
                      </c:pt>
                      <c:pt idx="230">
                        <c:v>1.2561776017356407</c:v>
                      </c:pt>
                      <c:pt idx="231">
                        <c:v>1.2652129518133557</c:v>
                      </c:pt>
                      <c:pt idx="232">
                        <c:v>1.2719857128422687</c:v>
                      </c:pt>
                      <c:pt idx="233">
                        <c:v>1.2858080144005373</c:v>
                      </c:pt>
                      <c:pt idx="234">
                        <c:v>1.2906199760769139</c:v>
                      </c:pt>
                      <c:pt idx="235">
                        <c:v>1.2959704906366827</c:v>
                      </c:pt>
                      <c:pt idx="236">
                        <c:v>1.3066114952862449</c:v>
                      </c:pt>
                      <c:pt idx="237">
                        <c:v>1.304792420376707</c:v>
                      </c:pt>
                      <c:pt idx="238">
                        <c:v>1.3057261343541049</c:v>
                      </c:pt>
                      <c:pt idx="239">
                        <c:v>1.3165572164919233</c:v>
                      </c:pt>
                      <c:pt idx="240">
                        <c:v>1.3218076902683993</c:v>
                      </c:pt>
                      <c:pt idx="241">
                        <c:v>1.3294924897716633</c:v>
                      </c:pt>
                      <c:pt idx="242">
                        <c:v>1.3387829438467749</c:v>
                      </c:pt>
                      <c:pt idx="243">
                        <c:v>1.3376708238058381</c:v>
                      </c:pt>
                      <c:pt idx="244">
                        <c:v>1.3491021506434122</c:v>
                      </c:pt>
                      <c:pt idx="245">
                        <c:v>1.3584176149143468</c:v>
                      </c:pt>
                      <c:pt idx="246">
                        <c:v>1.3635930581033533</c:v>
                      </c:pt>
                      <c:pt idx="247">
                        <c:v>1.3681799280173215</c:v>
                      </c:pt>
                      <c:pt idx="248">
                        <c:v>1.3693153909076932</c:v>
                      </c:pt>
                      <c:pt idx="249">
                        <c:v>1.3687885094490186</c:v>
                      </c:pt>
                      <c:pt idx="250">
                        <c:v>1.3762448824970979</c:v>
                      </c:pt>
                      <c:pt idx="251">
                        <c:v>1.3792327672247719</c:v>
                      </c:pt>
                      <c:pt idx="252">
                        <c:v>1.3803615607295905</c:v>
                      </c:pt>
                      <c:pt idx="253">
                        <c:v>1.3793944998244283</c:v>
                      </c:pt>
                      <c:pt idx="254">
                        <c:v>1.3805583076033996</c:v>
                      </c:pt>
                      <c:pt idx="255">
                        <c:v>1.3781406553404936</c:v>
                      </c:pt>
                      <c:pt idx="256">
                        <c:v>1.3766683884797033</c:v>
                      </c:pt>
                      <c:pt idx="257">
                        <c:v>1.3688968869642522</c:v>
                      </c:pt>
                      <c:pt idx="258">
                        <c:v>1.3608819528761222</c:v>
                      </c:pt>
                      <c:pt idx="259">
                        <c:v>1.3531437982884356</c:v>
                      </c:pt>
                      <c:pt idx="260">
                        <c:v>1.3463993821481222</c:v>
                      </c:pt>
                      <c:pt idx="261">
                        <c:v>1.3342127473966887</c:v>
                      </c:pt>
                      <c:pt idx="262">
                        <c:v>1.3231999245025554</c:v>
                      </c:pt>
                      <c:pt idx="263">
                        <c:v>1.3115251650923025</c:v>
                      </c:pt>
                      <c:pt idx="264">
                        <c:v>1.3018345478840205</c:v>
                      </c:pt>
                      <c:pt idx="265">
                        <c:v>1.2888775991012333</c:v>
                      </c:pt>
                      <c:pt idx="266">
                        <c:v>1.2747334996900401</c:v>
                      </c:pt>
                      <c:pt idx="267">
                        <c:v>1.2591154660716684</c:v>
                      </c:pt>
                      <c:pt idx="268">
                        <c:v>1.2442127240538392</c:v>
                      </c:pt>
                      <c:pt idx="269">
                        <c:v>1.2295767574581236</c:v>
                      </c:pt>
                      <c:pt idx="270">
                        <c:v>1.2126765344672177</c:v>
                      </c:pt>
                      <c:pt idx="271">
                        <c:v>1.1923349085310444</c:v>
                      </c:pt>
                      <c:pt idx="272">
                        <c:v>1.1740858023120757</c:v>
                      </c:pt>
                      <c:pt idx="273">
                        <c:v>1.1551347432636703</c:v>
                      </c:pt>
                      <c:pt idx="274">
                        <c:v>1.1353033253222897</c:v>
                      </c:pt>
                      <c:pt idx="275">
                        <c:v>1.1153035053956994</c:v>
                      </c:pt>
                      <c:pt idx="276">
                        <c:v>1.0949863894514329</c:v>
                      </c:pt>
                      <c:pt idx="277">
                        <c:v>1.0754370865189375</c:v>
                      </c:pt>
                      <c:pt idx="278">
                        <c:v>1.0593520291772278</c:v>
                      </c:pt>
                      <c:pt idx="279">
                        <c:v>1.0422013707588125</c:v>
                      </c:pt>
                      <c:pt idx="280">
                        <c:v>1.0249751815490113</c:v>
                      </c:pt>
                      <c:pt idx="281">
                        <c:v>1.0077213143891659</c:v>
                      </c:pt>
                      <c:pt idx="282">
                        <c:v>0.99259964979056459</c:v>
                      </c:pt>
                      <c:pt idx="283">
                        <c:v>0.9790836397638103</c:v>
                      </c:pt>
                      <c:pt idx="284">
                        <c:v>0.96687933114066149</c:v>
                      </c:pt>
                      <c:pt idx="285">
                        <c:v>0.95548001735374111</c:v>
                      </c:pt>
                      <c:pt idx="286">
                        <c:v>0.94577272668157708</c:v>
                      </c:pt>
                      <c:pt idx="287">
                        <c:v>0.93708818628394164</c:v>
                      </c:pt>
                      <c:pt idx="288">
                        <c:v>0.93505719164846191</c:v>
                      </c:pt>
                      <c:pt idx="289">
                        <c:v>0.93158177483687499</c:v>
                      </c:pt>
                      <c:pt idx="290">
                        <c:v>0.93094284770091262</c:v>
                      </c:pt>
                      <c:pt idx="291">
                        <c:v>0.93051400620986469</c:v>
                      </c:pt>
                      <c:pt idx="292">
                        <c:v>0.93103671930256904</c:v>
                      </c:pt>
                      <c:pt idx="293">
                        <c:v>0.93204579733671422</c:v>
                      </c:pt>
                      <c:pt idx="294">
                        <c:v>0.9331619190089826</c:v>
                      </c:pt>
                      <c:pt idx="295">
                        <c:v>0.93241444762314751</c:v>
                      </c:pt>
                      <c:pt idx="296">
                        <c:v>0.93498566248840764</c:v>
                      </c:pt>
                      <c:pt idx="297">
                        <c:v>0.93426770313364405</c:v>
                      </c:pt>
                      <c:pt idx="298">
                        <c:v>0.93262836816475503</c:v>
                      </c:pt>
                      <c:pt idx="299">
                        <c:v>0.93084497446792458</c:v>
                      </c:pt>
                      <c:pt idx="300">
                        <c:v>0.92802165682876714</c:v>
                      </c:pt>
                      <c:pt idx="301">
                        <c:v>0.92910293096152197</c:v>
                      </c:pt>
                      <c:pt idx="302">
                        <c:v>0.9264768604000897</c:v>
                      </c:pt>
                      <c:pt idx="303">
                        <c:v>0.92320302576683755</c:v>
                      </c:pt>
                      <c:pt idx="304">
                        <c:v>0.92192133659821973</c:v>
                      </c:pt>
                      <c:pt idx="305">
                        <c:v>0.91872636744913017</c:v>
                      </c:pt>
                      <c:pt idx="306">
                        <c:v>0.91675389667187657</c:v>
                      </c:pt>
                      <c:pt idx="307">
                        <c:v>0.91276393676488787</c:v>
                      </c:pt>
                      <c:pt idx="308">
                        <c:v>0.90649354720274289</c:v>
                      </c:pt>
                      <c:pt idx="309">
                        <c:v>0.90630030175634912</c:v>
                      </c:pt>
                      <c:pt idx="310">
                        <c:v>0.90100180840389266</c:v>
                      </c:pt>
                      <c:pt idx="311">
                        <c:v>0.89312226284248541</c:v>
                      </c:pt>
                      <c:pt idx="312">
                        <c:v>0.88775524155347318</c:v>
                      </c:pt>
                      <c:pt idx="313">
                        <c:v>0.88116472148479186</c:v>
                      </c:pt>
                      <c:pt idx="314">
                        <c:v>0.87602279195818833</c:v>
                      </c:pt>
                      <c:pt idx="315">
                        <c:v>0.87242532539098427</c:v>
                      </c:pt>
                      <c:pt idx="316">
                        <c:v>0.858864797215665</c:v>
                      </c:pt>
                      <c:pt idx="317">
                        <c:v>0.85432144504242902</c:v>
                      </c:pt>
                      <c:pt idx="318">
                        <c:v>0.84728524328417876</c:v>
                      </c:pt>
                      <c:pt idx="319">
                        <c:v>0.84073757401767457</c:v>
                      </c:pt>
                      <c:pt idx="320">
                        <c:v>0.83230196843579896</c:v>
                      </c:pt>
                      <c:pt idx="321">
                        <c:v>0.82726174703887623</c:v>
                      </c:pt>
                      <c:pt idx="322">
                        <c:v>0.81916011093855912</c:v>
                      </c:pt>
                      <c:pt idx="323">
                        <c:v>0.81701256879054351</c:v>
                      </c:pt>
                      <c:pt idx="324">
                        <c:v>0.8098319748350743</c:v>
                      </c:pt>
                      <c:pt idx="325">
                        <c:v>0.80628869702548733</c:v>
                      </c:pt>
                      <c:pt idx="326">
                        <c:v>0.80617531747108895</c:v>
                      </c:pt>
                      <c:pt idx="327">
                        <c:v>0.80348038550382372</c:v>
                      </c:pt>
                      <c:pt idx="328">
                        <c:v>0.80252016071885302</c:v>
                      </c:pt>
                      <c:pt idx="329">
                        <c:v>0.80300469157926713</c:v>
                      </c:pt>
                      <c:pt idx="330">
                        <c:v>0.80452030944615094</c:v>
                      </c:pt>
                      <c:pt idx="331">
                        <c:v>0.80744300093004573</c:v>
                      </c:pt>
                      <c:pt idx="332">
                        <c:v>0.81242336459163178</c:v>
                      </c:pt>
                      <c:pt idx="333">
                        <c:v>0.81313115313342732</c:v>
                      </c:pt>
                      <c:pt idx="334">
                        <c:v>0.81889216837397372</c:v>
                      </c:pt>
                      <c:pt idx="335">
                        <c:v>0.82297066437417643</c:v>
                      </c:pt>
                      <c:pt idx="336">
                        <c:v>0.82941462469533411</c:v>
                      </c:pt>
                      <c:pt idx="337">
                        <c:v>0.83402650480512552</c:v>
                      </c:pt>
                      <c:pt idx="338">
                        <c:v>0.84553736406541724</c:v>
                      </c:pt>
                      <c:pt idx="339">
                        <c:v>0.84703447438739199</c:v>
                      </c:pt>
                      <c:pt idx="340">
                        <c:v>0.84879002339953913</c:v>
                      </c:pt>
                      <c:pt idx="341">
                        <c:v>0.85186794483217643</c:v>
                      </c:pt>
                      <c:pt idx="342">
                        <c:v>0.85675443689210629</c:v>
                      </c:pt>
                      <c:pt idx="343">
                        <c:v>0.8585138208009464</c:v>
                      </c:pt>
                      <c:pt idx="344">
                        <c:v>0.85962177247591254</c:v>
                      </c:pt>
                      <c:pt idx="345">
                        <c:v>0.85449384865896993</c:v>
                      </c:pt>
                      <c:pt idx="346">
                        <c:v>0.85839410533027294</c:v>
                      </c:pt>
                      <c:pt idx="347">
                        <c:v>0.86672116666227594</c:v>
                      </c:pt>
                      <c:pt idx="348">
                        <c:v>0.86966953528054936</c:v>
                      </c:pt>
                      <c:pt idx="349">
                        <c:v>0.86986194705374875</c:v>
                      </c:pt>
                      <c:pt idx="350">
                        <c:v>0.87132354289765457</c:v>
                      </c:pt>
                      <c:pt idx="351">
                        <c:v>0.87457320100827762</c:v>
                      </c:pt>
                      <c:pt idx="352">
                        <c:v>0.87307575721702546</c:v>
                      </c:pt>
                      <c:pt idx="353">
                        <c:v>0.8744893334849505</c:v>
                      </c:pt>
                      <c:pt idx="354">
                        <c:v>0.8739351075455094</c:v>
                      </c:pt>
                      <c:pt idx="355">
                        <c:v>0.87234829398784897</c:v>
                      </c:pt>
                      <c:pt idx="356">
                        <c:v>0.87324632675253944</c:v>
                      </c:pt>
                      <c:pt idx="357">
                        <c:v>0.87555593496948925</c:v>
                      </c:pt>
                      <c:pt idx="358">
                        <c:v>0.8765248299556786</c:v>
                      </c:pt>
                      <c:pt idx="359">
                        <c:v>0.87810647473953551</c:v>
                      </c:pt>
                      <c:pt idx="360">
                        <c:v>0.87492150966877502</c:v>
                      </c:pt>
                      <c:pt idx="361">
                        <c:v>0.87016240287290447</c:v>
                      </c:pt>
                      <c:pt idx="362">
                        <c:v>0.86968820956009729</c:v>
                      </c:pt>
                      <c:pt idx="363">
                        <c:v>0.86963918957628394</c:v>
                      </c:pt>
                      <c:pt idx="364">
                        <c:v>0.86543747667799242</c:v>
                      </c:pt>
                      <c:pt idx="365">
                        <c:v>0.86223083610418494</c:v>
                      </c:pt>
                      <c:pt idx="366">
                        <c:v>0.86293612362639838</c:v>
                      </c:pt>
                      <c:pt idx="367">
                        <c:v>0.86606406545068193</c:v>
                      </c:pt>
                      <c:pt idx="368">
                        <c:v>0.87044118318901331</c:v>
                      </c:pt>
                      <c:pt idx="369">
                        <c:v>0.87374586373044727</c:v>
                      </c:pt>
                      <c:pt idx="370">
                        <c:v>0.87412351768737706</c:v>
                      </c:pt>
                      <c:pt idx="371">
                        <c:v>0.87774366016546068</c:v>
                      </c:pt>
                      <c:pt idx="372">
                        <c:v>0.88213861851014597</c:v>
                      </c:pt>
                      <c:pt idx="373">
                        <c:v>0.88645287728964151</c:v>
                      </c:pt>
                      <c:pt idx="374">
                        <c:v>0.88565872020493686</c:v>
                      </c:pt>
                      <c:pt idx="375">
                        <c:v>0.88883751609406092</c:v>
                      </c:pt>
                      <c:pt idx="376">
                        <c:v>0.89034746498322481</c:v>
                      </c:pt>
                      <c:pt idx="377">
                        <c:v>0.89602678025074889</c:v>
                      </c:pt>
                      <c:pt idx="378">
                        <c:v>0.89603895187938265</c:v>
                      </c:pt>
                      <c:pt idx="379">
                        <c:v>0.89758474871589322</c:v>
                      </c:pt>
                      <c:pt idx="380">
                        <c:v>0.89848428209233289</c:v>
                      </c:pt>
                      <c:pt idx="381">
                        <c:v>0.90567988216529594</c:v>
                      </c:pt>
                      <c:pt idx="382">
                        <c:v>0.90952178171301146</c:v>
                      </c:pt>
                      <c:pt idx="383">
                        <c:v>0.91467988449958093</c:v>
                      </c:pt>
                      <c:pt idx="384">
                        <c:v>0.91468672061977252</c:v>
                      </c:pt>
                      <c:pt idx="385">
                        <c:v>0.91766393433056204</c:v>
                      </c:pt>
                      <c:pt idx="386">
                        <c:v>0.91962339980598751</c:v>
                      </c:pt>
                      <c:pt idx="387">
                        <c:v>0.92160103935704452</c:v>
                      </c:pt>
                      <c:pt idx="388">
                        <c:v>0.92228331749910042</c:v>
                      </c:pt>
                      <c:pt idx="389">
                        <c:v>0.92347697077842061</c:v>
                      </c:pt>
                      <c:pt idx="390">
                        <c:v>0.92471564241022253</c:v>
                      </c:pt>
                      <c:pt idx="391">
                        <c:v>0.92585410652409283</c:v>
                      </c:pt>
                      <c:pt idx="392">
                        <c:v>0.9265633956776379</c:v>
                      </c:pt>
                      <c:pt idx="393">
                        <c:v>0.92819989615766674</c:v>
                      </c:pt>
                      <c:pt idx="394">
                        <c:v>0.93070658471770329</c:v>
                      </c:pt>
                      <c:pt idx="395">
                        <c:v>0.93179035987004033</c:v>
                      </c:pt>
                      <c:pt idx="396">
                        <c:v>0.93047148887696551</c:v>
                      </c:pt>
                      <c:pt idx="397">
                        <c:v>0.92799231153233452</c:v>
                      </c:pt>
                      <c:pt idx="398">
                        <c:v>0.92739923642204791</c:v>
                      </c:pt>
                      <c:pt idx="399">
                        <c:v>0.92786842769569045</c:v>
                      </c:pt>
                      <c:pt idx="400">
                        <c:v>0.92732253848819035</c:v>
                      </c:pt>
                      <c:pt idx="401">
                        <c:v>0.92708594203570305</c:v>
                      </c:pt>
                      <c:pt idx="402">
                        <c:v>0.92621575395569589</c:v>
                      </c:pt>
                      <c:pt idx="403">
                        <c:v>0.92490672030631138</c:v>
                      </c:pt>
                      <c:pt idx="404">
                        <c:v>0.92480884707332356</c:v>
                      </c:pt>
                      <c:pt idx="405">
                        <c:v>0.92433432029123863</c:v>
                      </c:pt>
                      <c:pt idx="406">
                        <c:v>0.92529337793373756</c:v>
                      </c:pt>
                      <c:pt idx="407">
                        <c:v>0.92368255458808712</c:v>
                      </c:pt>
                      <c:pt idx="408">
                        <c:v>0.91983581973584549</c:v>
                      </c:pt>
                      <c:pt idx="409">
                        <c:v>0.91575815740883704</c:v>
                      </c:pt>
                      <c:pt idx="410">
                        <c:v>0.91419602057772209</c:v>
                      </c:pt>
                      <c:pt idx="411">
                        <c:v>0.91014970436281184</c:v>
                      </c:pt>
                      <c:pt idx="412">
                        <c:v>0.90633331521483573</c:v>
                      </c:pt>
                      <c:pt idx="413">
                        <c:v>0.89940515750254191</c:v>
                      </c:pt>
                      <c:pt idx="414">
                        <c:v>0.89413751005826703</c:v>
                      </c:pt>
                      <c:pt idx="415">
                        <c:v>0.89083166237436118</c:v>
                      </c:pt>
                      <c:pt idx="416">
                        <c:v>0.88715833154649371</c:v>
                      </c:pt>
                      <c:pt idx="417">
                        <c:v>0.88053196353046592</c:v>
                      </c:pt>
                      <c:pt idx="418">
                        <c:v>0.87533317749202422</c:v>
                      </c:pt>
                      <c:pt idx="419">
                        <c:v>0.86832382001062414</c:v>
                      </c:pt>
                      <c:pt idx="420">
                        <c:v>0.86446241251016664</c:v>
                      </c:pt>
                      <c:pt idx="421">
                        <c:v>0.86004461151996281</c:v>
                      </c:pt>
                      <c:pt idx="422">
                        <c:v>0.8527628096387293</c:v>
                      </c:pt>
                      <c:pt idx="423">
                        <c:v>0.84624948770782216</c:v>
                      </c:pt>
                      <c:pt idx="424">
                        <c:v>0.83904488396436272</c:v>
                      </c:pt>
                      <c:pt idx="425">
                        <c:v>0.83213623420481087</c:v>
                      </c:pt>
                      <c:pt idx="426">
                        <c:v>0.82501966635064883</c:v>
                      </c:pt>
                      <c:pt idx="427">
                        <c:v>0.81672328419218887</c:v>
                      </c:pt>
                      <c:pt idx="428">
                        <c:v>0.80704700616284564</c:v>
                      </c:pt>
                      <c:pt idx="429">
                        <c:v>0.79967450063809353</c:v>
                      </c:pt>
                      <c:pt idx="430">
                        <c:v>0.79126990769903849</c:v>
                      </c:pt>
                      <c:pt idx="431">
                        <c:v>0.78372883345443822</c:v>
                      </c:pt>
                      <c:pt idx="432">
                        <c:v>0.77494875410875841</c:v>
                      </c:pt>
                      <c:pt idx="433">
                        <c:v>0.76813314227766849</c:v>
                      </c:pt>
                      <c:pt idx="434">
                        <c:v>0.75967919588552257</c:v>
                      </c:pt>
                      <c:pt idx="435">
                        <c:v>0.75375778192243048</c:v>
                      </c:pt>
                      <c:pt idx="436">
                        <c:v>0.74494385544506969</c:v>
                      </c:pt>
                      <c:pt idx="437">
                        <c:v>0.73647857109748405</c:v>
                      </c:pt>
                      <c:pt idx="438">
                        <c:v>0.72862937124034233</c:v>
                      </c:pt>
                      <c:pt idx="439">
                        <c:v>0.71935542389447427</c:v>
                      </c:pt>
                      <c:pt idx="440">
                        <c:v>0.70914125992029409</c:v>
                      </c:pt>
                      <c:pt idx="441">
                        <c:v>0.70069665066792231</c:v>
                      </c:pt>
                      <c:pt idx="442">
                        <c:v>0.69013000966727422</c:v>
                      </c:pt>
                      <c:pt idx="443">
                        <c:v>0.68154284229871043</c:v>
                      </c:pt>
                      <c:pt idx="444">
                        <c:v>0.67366913244966198</c:v>
                      </c:pt>
                      <c:pt idx="445">
                        <c:v>0.66507296141060168</c:v>
                      </c:pt>
                      <c:pt idx="446">
                        <c:v>0.65861016007525741</c:v>
                      </c:pt>
                      <c:pt idx="447">
                        <c:v>0.65201663878307714</c:v>
                      </c:pt>
                      <c:pt idx="448">
                        <c:v>0.64482187238330824</c:v>
                      </c:pt>
                      <c:pt idx="449">
                        <c:v>0.63613899933206086</c:v>
                      </c:pt>
                      <c:pt idx="450">
                        <c:v>0.6289015488647538</c:v>
                      </c:pt>
                      <c:pt idx="451">
                        <c:v>0.62064801750847087</c:v>
                      </c:pt>
                      <c:pt idx="452">
                        <c:v>0.61257989507055699</c:v>
                      </c:pt>
                      <c:pt idx="453">
                        <c:v>0.60442290307015156</c:v>
                      </c:pt>
                      <c:pt idx="454">
                        <c:v>0.5962939224890681</c:v>
                      </c:pt>
                      <c:pt idx="455">
                        <c:v>0.58733960544582009</c:v>
                      </c:pt>
                      <c:pt idx="456">
                        <c:v>0.58083712126643638</c:v>
                      </c:pt>
                      <c:pt idx="457">
                        <c:v>0.57181510995982698</c:v>
                      </c:pt>
                      <c:pt idx="458">
                        <c:v>0.56473705780723271</c:v>
                      </c:pt>
                      <c:pt idx="459">
                        <c:v>0.55715163214870589</c:v>
                      </c:pt>
                      <c:pt idx="460">
                        <c:v>0.55009742304946307</c:v>
                      </c:pt>
                      <c:pt idx="461">
                        <c:v>0.54367597190454631</c:v>
                      </c:pt>
                      <c:pt idx="462">
                        <c:v>0.53745326844910435</c:v>
                      </c:pt>
                      <c:pt idx="463">
                        <c:v>0.52994437398979644</c:v>
                      </c:pt>
                      <c:pt idx="464">
                        <c:v>0.52385439130685607</c:v>
                      </c:pt>
                      <c:pt idx="465">
                        <c:v>0.51661443981996658</c:v>
                      </c:pt>
                      <c:pt idx="466">
                        <c:v>0.51070553095478588</c:v>
                      </c:pt>
                      <c:pt idx="467">
                        <c:v>0.50394944338975511</c:v>
                      </c:pt>
                      <c:pt idx="468">
                        <c:v>0.49636868630111536</c:v>
                      </c:pt>
                      <c:pt idx="469">
                        <c:v>0.49003993961538322</c:v>
                      </c:pt>
                      <c:pt idx="470">
                        <c:v>0.48519229672629871</c:v>
                      </c:pt>
                      <c:pt idx="471">
                        <c:v>0.48007137576418657</c:v>
                      </c:pt>
                      <c:pt idx="472">
                        <c:v>0.47583681614204715</c:v>
                      </c:pt>
                      <c:pt idx="473">
                        <c:v>0.47171363525864041</c:v>
                      </c:pt>
                      <c:pt idx="474">
                        <c:v>0.4671059235148195</c:v>
                      </c:pt>
                      <c:pt idx="475">
                        <c:v>0.46358548835075097</c:v>
                      </c:pt>
                      <c:pt idx="476">
                        <c:v>0.45874634892824634</c:v>
                      </c:pt>
                      <c:pt idx="477">
                        <c:v>0.45450978849044121</c:v>
                      </c:pt>
                      <c:pt idx="478">
                        <c:v>0.44924180757688886</c:v>
                      </c:pt>
                      <c:pt idx="479">
                        <c:v>0.44355598965845078</c:v>
                      </c:pt>
                      <c:pt idx="480">
                        <c:v>0.43685459105495339</c:v>
                      </c:pt>
                      <c:pt idx="481">
                        <c:v>0.43182887557160793</c:v>
                      </c:pt>
                      <c:pt idx="482">
                        <c:v>0.42640949960600605</c:v>
                      </c:pt>
                      <c:pt idx="483">
                        <c:v>0.42161821302484309</c:v>
                      </c:pt>
                      <c:pt idx="484">
                        <c:v>0.41622884929422893</c:v>
                      </c:pt>
                      <c:pt idx="485">
                        <c:v>0.41211017024607027</c:v>
                      </c:pt>
                      <c:pt idx="486">
                        <c:v>0.40805234934108137</c:v>
                      </c:pt>
                      <c:pt idx="487">
                        <c:v>0.40515383437981545</c:v>
                      </c:pt>
                      <c:pt idx="488">
                        <c:v>0.40228633206137038</c:v>
                      </c:pt>
                      <c:pt idx="489">
                        <c:v>0.39944267279627665</c:v>
                      </c:pt>
                      <c:pt idx="490">
                        <c:v>0.39779500109544652</c:v>
                      </c:pt>
                      <c:pt idx="491">
                        <c:v>0.39464855172625374</c:v>
                      </c:pt>
                      <c:pt idx="492">
                        <c:v>0.39221289212235522</c:v>
                      </c:pt>
                      <c:pt idx="493">
                        <c:v>0.38963567481009759</c:v>
                      </c:pt>
                      <c:pt idx="494">
                        <c:v>0.38755782774110908</c:v>
                      </c:pt>
                      <c:pt idx="495">
                        <c:v>0.38520336790631649</c:v>
                      </c:pt>
                      <c:pt idx="496">
                        <c:v>0.38251243757038289</c:v>
                      </c:pt>
                      <c:pt idx="497">
                        <c:v>0.37937265758674282</c:v>
                      </c:pt>
                      <c:pt idx="498">
                        <c:v>0.37721411095256502</c:v>
                      </c:pt>
                      <c:pt idx="499">
                        <c:v>0.37590874546523467</c:v>
                      </c:pt>
                      <c:pt idx="500">
                        <c:v>0.37321564757899639</c:v>
                      </c:pt>
                      <c:pt idx="501">
                        <c:v>0.371010081776671</c:v>
                      </c:pt>
                      <c:pt idx="502">
                        <c:v>0.36787080199694738</c:v>
                      </c:pt>
                      <c:pt idx="503">
                        <c:v>0.36605772953440685</c:v>
                      </c:pt>
                      <c:pt idx="504">
                        <c:v>0.36392569370780153</c:v>
                      </c:pt>
                      <c:pt idx="505">
                        <c:v>0.36258848190445642</c:v>
                      </c:pt>
                      <c:pt idx="506">
                        <c:v>0.35933849032455567</c:v>
                      </c:pt>
                      <c:pt idx="507">
                        <c:v>0.35882311355595964</c:v>
                      </c:pt>
                      <c:pt idx="508">
                        <c:v>0.35725447407393074</c:v>
                      </c:pt>
                      <c:pt idx="509">
                        <c:v>0.35572835192480129</c:v>
                      </c:pt>
                      <c:pt idx="510">
                        <c:v>0.35391211150412311</c:v>
                      </c:pt>
                      <c:pt idx="511">
                        <c:v>0.35233213406665448</c:v>
                      </c:pt>
                      <c:pt idx="512">
                        <c:v>0.35039401062499814</c:v>
                      </c:pt>
                      <c:pt idx="513">
                        <c:v>0.34923687223157968</c:v>
                      </c:pt>
                      <c:pt idx="514">
                        <c:v>0.34736744346111759</c:v>
                      </c:pt>
                      <c:pt idx="515">
                        <c:v>0.34602606329180197</c:v>
                      </c:pt>
                      <c:pt idx="516">
                        <c:v>0.34597654310407217</c:v>
                      </c:pt>
                      <c:pt idx="517">
                        <c:v>0.3456133950607197</c:v>
                      </c:pt>
                      <c:pt idx="518">
                        <c:v>0.34550068244487675</c:v>
                      </c:pt>
                      <c:pt idx="519">
                        <c:v>0.34581464376977683</c:v>
                      </c:pt>
                      <c:pt idx="520">
                        <c:v>0.34586649824245019</c:v>
                      </c:pt>
                      <c:pt idx="521">
                        <c:v>0.34563840525654288</c:v>
                      </c:pt>
                      <c:pt idx="522">
                        <c:v>0.34489626937915024</c:v>
                      </c:pt>
                      <c:pt idx="523">
                        <c:v>0.34303417693279625</c:v>
                      </c:pt>
                      <c:pt idx="524">
                        <c:v>0.34233305777655365</c:v>
                      </c:pt>
                      <c:pt idx="525">
                        <c:v>0.33993874836308274</c:v>
                      </c:pt>
                      <c:pt idx="526">
                        <c:v>0.33781988457294426</c:v>
                      </c:pt>
                      <c:pt idx="527">
                        <c:v>0.33624190795114145</c:v>
                      </c:pt>
                      <c:pt idx="528">
                        <c:v>0.33372121368144414</c:v>
                      </c:pt>
                      <c:pt idx="529">
                        <c:v>0.33271380299368714</c:v>
                      </c:pt>
                      <c:pt idx="530">
                        <c:v>0.33161752274343836</c:v>
                      </c:pt>
                      <c:pt idx="531">
                        <c:v>0.32966155869542824</c:v>
                      </c:pt>
                      <c:pt idx="532">
                        <c:v>0.3290027901374461</c:v>
                      </c:pt>
                      <c:pt idx="533">
                        <c:v>0.3275623695926706</c:v>
                      </c:pt>
                      <c:pt idx="534">
                        <c:v>0.32669351538977381</c:v>
                      </c:pt>
                      <c:pt idx="535">
                        <c:v>0.32581482384318677</c:v>
                      </c:pt>
                      <c:pt idx="536">
                        <c:v>0.32482675437353298</c:v>
                      </c:pt>
                      <c:pt idx="537">
                        <c:v>0.32433955575889767</c:v>
                      </c:pt>
                      <c:pt idx="538">
                        <c:v>0.32323410510351386</c:v>
                      </c:pt>
                      <c:pt idx="539">
                        <c:v>0.32344435748306721</c:v>
                      </c:pt>
                      <c:pt idx="540">
                        <c:v>0.32255299410392968</c:v>
                      </c:pt>
                      <c:pt idx="541">
                        <c:v>0.32098235380623508</c:v>
                      </c:pt>
                      <c:pt idx="542">
                        <c:v>0.32037443931309334</c:v>
                      </c:pt>
                      <c:pt idx="543">
                        <c:v>0.31958361692116488</c:v>
                      </c:pt>
                      <c:pt idx="544">
                        <c:v>0.31750777066784225</c:v>
                      </c:pt>
                      <c:pt idx="545">
                        <c:v>0.31736421214381733</c:v>
                      </c:pt>
                      <c:pt idx="546">
                        <c:v>0.31617556090366172</c:v>
                      </c:pt>
                      <c:pt idx="547">
                        <c:v>0.3157944055193167</c:v>
                      </c:pt>
                      <c:pt idx="548">
                        <c:v>0.31499307884514249</c:v>
                      </c:pt>
                      <c:pt idx="549">
                        <c:v>0.31379592413840712</c:v>
                      </c:pt>
                      <c:pt idx="550">
                        <c:v>0.31200669472921794</c:v>
                      </c:pt>
                      <c:pt idx="551">
                        <c:v>0.31160636486140858</c:v>
                      </c:pt>
                      <c:pt idx="552">
                        <c:v>0.30919804973827664</c:v>
                      </c:pt>
                      <c:pt idx="553">
                        <c:v>0.30772444900037582</c:v>
                      </c:pt>
                      <c:pt idx="554">
                        <c:v>0.30556456848908736</c:v>
                      </c:pt>
                      <c:pt idx="555">
                        <c:v>0.30424002851829257</c:v>
                      </c:pt>
                      <c:pt idx="556">
                        <c:v>0.3030717189040732</c:v>
                      </c:pt>
                      <c:pt idx="557">
                        <c:v>0.30139820333422596</c:v>
                      </c:pt>
                      <c:pt idx="558">
                        <c:v>0.29996978768344562</c:v>
                      </c:pt>
                      <c:pt idx="559">
                        <c:v>0.30031742940538764</c:v>
                      </c:pt>
                      <c:pt idx="560">
                        <c:v>0.29920180793703566</c:v>
                      </c:pt>
                      <c:pt idx="561">
                        <c:v>0.29862657343310289</c:v>
                      </c:pt>
                      <c:pt idx="562">
                        <c:v>0.29766401436318873</c:v>
                      </c:pt>
                      <c:pt idx="563">
                        <c:v>0.29703692538658261</c:v>
                      </c:pt>
                      <c:pt idx="564">
                        <c:v>0.29644601782660068</c:v>
                      </c:pt>
                      <c:pt idx="565">
                        <c:v>0.29620441933494884</c:v>
                      </c:pt>
                      <c:pt idx="566">
                        <c:v>0.29473948879826678</c:v>
                      </c:pt>
                      <c:pt idx="567">
                        <c:v>0.29403886984594052</c:v>
                      </c:pt>
                      <c:pt idx="568">
                        <c:v>0.29382311522330606</c:v>
                      </c:pt>
                      <c:pt idx="569">
                        <c:v>0.29339660801720163</c:v>
                      </c:pt>
                      <c:pt idx="570">
                        <c:v>0.2920097092914879</c:v>
                      </c:pt>
                      <c:pt idx="571">
                        <c:v>0.29141630071192359</c:v>
                      </c:pt>
                      <c:pt idx="572">
                        <c:v>0.29077670663740585</c:v>
                      </c:pt>
                      <c:pt idx="573">
                        <c:v>0.28989334652093168</c:v>
                      </c:pt>
                      <c:pt idx="574">
                        <c:v>0.28869202344822575</c:v>
                      </c:pt>
                      <c:pt idx="575">
                        <c:v>0.28736398205001573</c:v>
                      </c:pt>
                      <c:pt idx="576">
                        <c:v>0.28561426875022722</c:v>
                      </c:pt>
                      <c:pt idx="577">
                        <c:v>0.28474291352774811</c:v>
                      </c:pt>
                      <c:pt idx="578">
                        <c:v>0.2834502198729682</c:v>
                      </c:pt>
                      <c:pt idx="579">
                        <c:v>0.28155594764132175</c:v>
                      </c:pt>
                      <c:pt idx="580">
                        <c:v>0.28023157440516583</c:v>
                      </c:pt>
                      <c:pt idx="581">
                        <c:v>0.27834030339701821</c:v>
                      </c:pt>
                      <c:pt idx="582">
                        <c:v>0.27800750105793132</c:v>
                      </c:pt>
                      <c:pt idx="583">
                        <c:v>0.27739158330212621</c:v>
                      </c:pt>
                      <c:pt idx="584">
                        <c:v>0.27716865909002236</c:v>
                      </c:pt>
                      <c:pt idx="585">
                        <c:v>0.27708412462814008</c:v>
                      </c:pt>
                      <c:pt idx="586">
                        <c:v>0.27689137938566294</c:v>
                      </c:pt>
                      <c:pt idx="587">
                        <c:v>0.27656808092098878</c:v>
                      </c:pt>
                      <c:pt idx="588">
                        <c:v>0.27758716303346326</c:v>
                      </c:pt>
                      <c:pt idx="589">
                        <c:v>0.27649938624979448</c:v>
                      </c:pt>
                      <c:pt idx="590">
                        <c:v>0.27600935314629932</c:v>
                      </c:pt>
                      <c:pt idx="591">
                        <c:v>0.27577375710164509</c:v>
                      </c:pt>
                      <c:pt idx="592">
                        <c:v>0.27559318348780193</c:v>
                      </c:pt>
                      <c:pt idx="593">
                        <c:v>0.27516967750519628</c:v>
                      </c:pt>
                      <c:pt idx="594">
                        <c:v>0.27455175893372535</c:v>
                      </c:pt>
                      <c:pt idx="595">
                        <c:v>0.27323839018373164</c:v>
                      </c:pt>
                      <c:pt idx="596">
                        <c:v>0.27275886136248212</c:v>
                      </c:pt>
                      <c:pt idx="597">
                        <c:v>0.27229400518944891</c:v>
                      </c:pt>
                      <c:pt idx="598">
                        <c:v>0.27089960340498809</c:v>
                      </c:pt>
                      <c:pt idx="599">
                        <c:v>0.26997622697519685</c:v>
                      </c:pt>
                      <c:pt idx="600">
                        <c:v>0.26943750735716587</c:v>
                      </c:pt>
                      <c:pt idx="601">
                        <c:v>0.26949269652261576</c:v>
                      </c:pt>
                      <c:pt idx="602">
                        <c:v>0.26993320943838112</c:v>
                      </c:pt>
                      <c:pt idx="603">
                        <c:v>0.27043824865937011</c:v>
                      </c:pt>
                      <c:pt idx="604">
                        <c:v>0.2715215236077908</c:v>
                      </c:pt>
                      <c:pt idx="605">
                        <c:v>0.27301363189060074</c:v>
                      </c:pt>
                      <c:pt idx="606">
                        <c:v>0.27359520231080875</c:v>
                      </c:pt>
                      <c:pt idx="607">
                        <c:v>0.27443604509438346</c:v>
                      </c:pt>
                      <c:pt idx="608">
                        <c:v>0.27459911157115047</c:v>
                      </c:pt>
                      <c:pt idx="609">
                        <c:v>0.27499110470701893</c:v>
                      </c:pt>
                      <c:pt idx="610">
                        <c:v>0.27531940521085763</c:v>
                      </c:pt>
                      <c:pt idx="611">
                        <c:v>0.27572957242235752</c:v>
                      </c:pt>
                      <c:pt idx="612">
                        <c:v>0.27599784845622072</c:v>
                      </c:pt>
                      <c:pt idx="613">
                        <c:v>0.27665561660636984</c:v>
                      </c:pt>
                      <c:pt idx="614">
                        <c:v>0.27716282337766368</c:v>
                      </c:pt>
                      <c:pt idx="615">
                        <c:v>0.27833896951990766</c:v>
                      </c:pt>
                      <c:pt idx="616">
                        <c:v>0.27867727410207566</c:v>
                      </c:pt>
                      <c:pt idx="617">
                        <c:v>0.27945442425362066</c:v>
                      </c:pt>
                      <c:pt idx="618">
                        <c:v>0.28052702818515679</c:v>
                      </c:pt>
                      <c:pt idx="619">
                        <c:v>0.28090701642703009</c:v>
                      </c:pt>
                      <c:pt idx="620">
                        <c:v>0.28143706584384232</c:v>
                      </c:pt>
                      <c:pt idx="621">
                        <c:v>0.28285330986598878</c:v>
                      </c:pt>
                      <c:pt idx="622">
                        <c:v>0.28337668989724812</c:v>
                      </c:pt>
                      <c:pt idx="623">
                        <c:v>0.2847996033049473</c:v>
                      </c:pt>
                      <c:pt idx="624">
                        <c:v>0.28521643990200007</c:v>
                      </c:pt>
                      <c:pt idx="625">
                        <c:v>0.28557525284474305</c:v>
                      </c:pt>
                      <c:pt idx="626">
                        <c:v>0.28703918297359221</c:v>
                      </c:pt>
                      <c:pt idx="627">
                        <c:v>0.28770161969362845</c:v>
                      </c:pt>
                      <c:pt idx="628">
                        <c:v>0.28809561364516262</c:v>
                      </c:pt>
                      <c:pt idx="629">
                        <c:v>0.28918672512160787</c:v>
                      </c:pt>
                      <c:pt idx="630">
                        <c:v>0.2900464089193695</c:v>
                      </c:pt>
                      <c:pt idx="631">
                        <c:v>0.29196352379653445</c:v>
                      </c:pt>
                      <c:pt idx="632">
                        <c:v>0.29252291850977913</c:v>
                      </c:pt>
                      <c:pt idx="633">
                        <c:v>0.29333658354722608</c:v>
                      </c:pt>
                      <c:pt idx="634">
                        <c:v>0.29447521439573526</c:v>
                      </c:pt>
                      <c:pt idx="635">
                        <c:v>0.29520151048244003</c:v>
                      </c:pt>
                      <c:pt idx="636">
                        <c:v>0.2966097512419229</c:v>
                      </c:pt>
                      <c:pt idx="637">
                        <c:v>0.29771736944761151</c:v>
                      </c:pt>
                      <c:pt idx="638">
                        <c:v>0.29841898880777068</c:v>
                      </c:pt>
                      <c:pt idx="639">
                        <c:v>0.30029675431017383</c:v>
                      </c:pt>
                      <c:pt idx="640">
                        <c:v>0.30149841085215734</c:v>
                      </c:pt>
                      <c:pt idx="641">
                        <c:v>0.30294083221259871</c:v>
                      </c:pt>
                      <c:pt idx="642">
                        <c:v>0.30474706855494754</c:v>
                      </c:pt>
                      <c:pt idx="643">
                        <c:v>0.30510304700883062</c:v>
                      </c:pt>
                      <c:pt idx="644">
                        <c:v>0.306089615866735</c:v>
                      </c:pt>
                      <c:pt idx="645">
                        <c:v>0.30694563150244253</c:v>
                      </c:pt>
                      <c:pt idx="646">
                        <c:v>0.30819247313154663</c:v>
                      </c:pt>
                      <c:pt idx="647">
                        <c:v>0.30953718799363877</c:v>
                      </c:pt>
                      <c:pt idx="648">
                        <c:v>0.31043105239235858</c:v>
                      </c:pt>
                      <c:pt idx="649">
                        <c:v>0.31206805307630409</c:v>
                      </c:pt>
                      <c:pt idx="650">
                        <c:v>0.31337591958321676</c:v>
                      </c:pt>
                      <c:pt idx="651">
                        <c:v>0.31408754302170522</c:v>
                      </c:pt>
                      <c:pt idx="652">
                        <c:v>0.31519949632800298</c:v>
                      </c:pt>
                      <c:pt idx="653">
                        <c:v>0.31554430356108504</c:v>
                      </c:pt>
                      <c:pt idx="654">
                        <c:v>0.31609952990835927</c:v>
                      </c:pt>
                      <c:pt idx="655">
                        <c:v>0.31649185651350531</c:v>
                      </c:pt>
                      <c:pt idx="656">
                        <c:v>0.31612303949243309</c:v>
                      </c:pt>
                      <c:pt idx="657">
                        <c:v>0.31752677841666782</c:v>
                      </c:pt>
                      <c:pt idx="658">
                        <c:v>0.31874144026047957</c:v>
                      </c:pt>
                      <c:pt idx="659">
                        <c:v>0.32001595983962794</c:v>
                      </c:pt>
                      <c:pt idx="660">
                        <c:v>0.32087597710666721</c:v>
                      </c:pt>
                      <c:pt idx="661">
                        <c:v>0.32162961767413845</c:v>
                      </c:pt>
                      <c:pt idx="662">
                        <c:v>0.32296082703048612</c:v>
                      </c:pt>
                      <c:pt idx="663">
                        <c:v>0.32419666417342802</c:v>
                      </c:pt>
                      <c:pt idx="664">
                        <c:v>0.32457231731469194</c:v>
                      </c:pt>
                      <c:pt idx="665">
                        <c:v>0.32555171658312709</c:v>
                      </c:pt>
                      <c:pt idx="666">
                        <c:v>0.32666950560178365</c:v>
                      </c:pt>
                      <c:pt idx="667">
                        <c:v>0.32791434641522199</c:v>
                      </c:pt>
                      <c:pt idx="668">
                        <c:v>0.32823647773742426</c:v>
                      </c:pt>
                      <c:pt idx="669">
                        <c:v>0.32921137517061116</c:v>
                      </c:pt>
                      <c:pt idx="670">
                        <c:v>0.32965739032945768</c:v>
                      </c:pt>
                      <c:pt idx="671">
                        <c:v>0.32972808581631774</c:v>
                      </c:pt>
                      <c:pt idx="672">
                        <c:v>0.32989131902772367</c:v>
                      </c:pt>
                      <c:pt idx="673">
                        <c:v>0.32939545021186972</c:v>
                      </c:pt>
                      <c:pt idx="674">
                        <c:v>0.32963488115321676</c:v>
                      </c:pt>
                      <c:pt idx="675">
                        <c:v>0.33171773026136986</c:v>
                      </c:pt>
                      <c:pt idx="676">
                        <c:v>0.33254039896931314</c:v>
                      </c:pt>
                      <c:pt idx="677">
                        <c:v>0.3333115466738607</c:v>
                      </c:pt>
                      <c:pt idx="678">
                        <c:v>0.33455221912132849</c:v>
                      </c:pt>
                      <c:pt idx="679">
                        <c:v>0.33647983828073907</c:v>
                      </c:pt>
                      <c:pt idx="680">
                        <c:v>0.33795677371141641</c:v>
                      </c:pt>
                      <c:pt idx="681">
                        <c:v>0.33832192257043453</c:v>
                      </c:pt>
                      <c:pt idx="682">
                        <c:v>0.33834109705389898</c:v>
                      </c:pt>
                      <c:pt idx="683">
                        <c:v>0.33844197151038574</c:v>
                      </c:pt>
                      <c:pt idx="684">
                        <c:v>0.33893917420335024</c:v>
                      </c:pt>
                      <c:pt idx="685">
                        <c:v>0.34021569459816459</c:v>
                      </c:pt>
                      <c:pt idx="686">
                        <c:v>0.33997126161765284</c:v>
                      </c:pt>
                      <c:pt idx="687">
                        <c:v>0.34031840313567835</c:v>
                      </c:pt>
                      <c:pt idx="688">
                        <c:v>0.34181784774259644</c:v>
                      </c:pt>
                      <c:pt idx="689">
                        <c:v>0.34239575000075034</c:v>
                      </c:pt>
                      <c:pt idx="690">
                        <c:v>0.34317956953784828</c:v>
                      </c:pt>
                      <c:pt idx="691">
                        <c:v>0.34397722804996839</c:v>
                      </c:pt>
                      <c:pt idx="692">
                        <c:v>0.34363875673316158</c:v>
                      </c:pt>
                      <c:pt idx="693">
                        <c:v>0.34389369399591901</c:v>
                      </c:pt>
                      <c:pt idx="694">
                        <c:v>0.3435570567601392</c:v>
                      </c:pt>
                      <c:pt idx="695">
                        <c:v>0.34334597070739176</c:v>
                      </c:pt>
                      <c:pt idx="696">
                        <c:v>0.34291846309345447</c:v>
                      </c:pt>
                      <c:pt idx="697">
                        <c:v>0.34327260746631044</c:v>
                      </c:pt>
                      <c:pt idx="698">
                        <c:v>0.34358973674934817</c:v>
                      </c:pt>
                      <c:pt idx="699">
                        <c:v>0.34374563363664584</c:v>
                      </c:pt>
                      <c:pt idx="700">
                        <c:v>0.34355222145561337</c:v>
                      </c:pt>
                      <c:pt idx="701">
                        <c:v>0.34449310502248087</c:v>
                      </c:pt>
                      <c:pt idx="702">
                        <c:v>0.34515670888498878</c:v>
                      </c:pt>
                      <c:pt idx="703">
                        <c:v>0.3463350225775374</c:v>
                      </c:pt>
                      <c:pt idx="704">
                        <c:v>0.34773475987044056</c:v>
                      </c:pt>
                      <c:pt idx="705">
                        <c:v>0.34871982811659552</c:v>
                      </c:pt>
                      <c:pt idx="706">
                        <c:v>0.35027346148113042</c:v>
                      </c:pt>
                      <c:pt idx="707">
                        <c:v>0.35134806622833237</c:v>
                      </c:pt>
                      <c:pt idx="708">
                        <c:v>0.35247219116326417</c:v>
                      </c:pt>
                      <c:pt idx="709">
                        <c:v>0.35303358669217488</c:v>
                      </c:pt>
                      <c:pt idx="710">
                        <c:v>0.35363116363770963</c:v>
                      </c:pt>
                      <c:pt idx="711">
                        <c:v>0.35430260402824221</c:v>
                      </c:pt>
                      <c:pt idx="712">
                        <c:v>0.35474211653617466</c:v>
                      </c:pt>
                      <c:pt idx="713">
                        <c:v>0.35551226383288914</c:v>
                      </c:pt>
                      <c:pt idx="714">
                        <c:v>0.35648866187782546</c:v>
                      </c:pt>
                      <c:pt idx="715">
                        <c:v>0.35707306678689343</c:v>
                      </c:pt>
                      <c:pt idx="716">
                        <c:v>0.3580017787251269</c:v>
                      </c:pt>
                      <c:pt idx="717">
                        <c:v>0.35917742466345448</c:v>
                      </c:pt>
                      <c:pt idx="718">
                        <c:v>0.35968213041516589</c:v>
                      </c:pt>
                      <c:pt idx="719">
                        <c:v>0.36165426772314174</c:v>
                      </c:pt>
                      <c:pt idx="720">
                        <c:v>0.3629739723894107</c:v>
                      </c:pt>
                      <c:pt idx="721">
                        <c:v>0.36423248544323233</c:v>
                      </c:pt>
                      <c:pt idx="722">
                        <c:v>0.36613909603815153</c:v>
                      </c:pt>
                      <c:pt idx="723">
                        <c:v>0.36761869922304985</c:v>
                      </c:pt>
                      <c:pt idx="724">
                        <c:v>0.36932656212849435</c:v>
                      </c:pt>
                      <c:pt idx="725">
                        <c:v>0.37193946065345973</c:v>
                      </c:pt>
                      <c:pt idx="726">
                        <c:v>0.37338838466481505</c:v>
                      </c:pt>
                      <c:pt idx="727">
                        <c:v>0.37484948030480425</c:v>
                      </c:pt>
                      <c:pt idx="728">
                        <c:v>0.37705071100652027</c:v>
                      </c:pt>
                      <c:pt idx="729">
                        <c:v>0.37933831025114573</c:v>
                      </c:pt>
                      <c:pt idx="730">
                        <c:v>0.38165375418045422</c:v>
                      </c:pt>
                      <c:pt idx="731">
                        <c:v>0.38421062986677562</c:v>
                      </c:pt>
                      <c:pt idx="732">
                        <c:v>0.38560136348918245</c:v>
                      </c:pt>
                      <c:pt idx="733">
                        <c:v>0.38789046334555721</c:v>
                      </c:pt>
                      <c:pt idx="734">
                        <c:v>0.3905497141001148</c:v>
                      </c:pt>
                      <c:pt idx="735">
                        <c:v>0.39310658978643631</c:v>
                      </c:pt>
                      <c:pt idx="736">
                        <c:v>0.39535483965629986</c:v>
                      </c:pt>
                      <c:pt idx="737">
                        <c:v>0.3972641180054402</c:v>
                      </c:pt>
                      <c:pt idx="738">
                        <c:v>0.39885693401009814</c:v>
                      </c:pt>
                      <c:pt idx="739">
                        <c:v>0.40136662379363325</c:v>
                      </c:pt>
                      <c:pt idx="740">
                        <c:v>0.40368356833469105</c:v>
                      </c:pt>
                      <c:pt idx="741">
                        <c:v>0.4058791300586872</c:v>
                      </c:pt>
                      <c:pt idx="742">
                        <c:v>0.40776406515055974</c:v>
                      </c:pt>
                      <c:pt idx="743">
                        <c:v>0.40963232677854999</c:v>
                      </c:pt>
                      <c:pt idx="744">
                        <c:v>0.41273559187628828</c:v>
                      </c:pt>
                      <c:pt idx="745">
                        <c:v>0.4154415283297157</c:v>
                      </c:pt>
                      <c:pt idx="746">
                        <c:v>0.41798673259131974</c:v>
                      </c:pt>
                      <c:pt idx="747">
                        <c:v>0.41992302195194908</c:v>
                      </c:pt>
                      <c:pt idx="748">
                        <c:v>0.4224593892776955</c:v>
                      </c:pt>
                      <c:pt idx="749">
                        <c:v>0.42510763554609093</c:v>
                      </c:pt>
                      <c:pt idx="750">
                        <c:v>0.42755730085965044</c:v>
                      </c:pt>
                      <c:pt idx="751">
                        <c:v>0.42984023153438883</c:v>
                      </c:pt>
                      <c:pt idx="752">
                        <c:v>0.4316531372622906</c:v>
                      </c:pt>
                      <c:pt idx="753">
                        <c:v>0.43343136218531753</c:v>
                      </c:pt>
                      <c:pt idx="754">
                        <c:v>0.43569962021183961</c:v>
                      </c:pt>
                      <c:pt idx="755">
                        <c:v>0.43745717003965279</c:v>
                      </c:pt>
                      <c:pt idx="756">
                        <c:v>0.43923906312473382</c:v>
                      </c:pt>
                      <c:pt idx="757">
                        <c:v>0.44131107448136359</c:v>
                      </c:pt>
                      <c:pt idx="758">
                        <c:v>0.44285253621726461</c:v>
                      </c:pt>
                      <c:pt idx="759">
                        <c:v>0.44588560603205912</c:v>
                      </c:pt>
                      <c:pt idx="760">
                        <c:v>0.44820788608155926</c:v>
                      </c:pt>
                      <c:pt idx="761">
                        <c:v>0.45027272784871969</c:v>
                      </c:pt>
                      <c:pt idx="762">
                        <c:v>0.45308120610502212</c:v>
                      </c:pt>
                      <c:pt idx="763">
                        <c:v>0.4550788538127376</c:v>
                      </c:pt>
                      <c:pt idx="764">
                        <c:v>0.45724507024030125</c:v>
                      </c:pt>
                      <c:pt idx="765">
                        <c:v>0.4596690584194823</c:v>
                      </c:pt>
                      <c:pt idx="766">
                        <c:v>0.46089455801481738</c:v>
                      </c:pt>
                      <c:pt idx="767">
                        <c:v>0.46215423821111073</c:v>
                      </c:pt>
                      <c:pt idx="768">
                        <c:v>0.46321900561462226</c:v>
                      </c:pt>
                      <c:pt idx="769">
                        <c:v>0.46372037667355726</c:v>
                      </c:pt>
                      <c:pt idx="770">
                        <c:v>0.46516763333852429</c:v>
                      </c:pt>
                      <c:pt idx="771">
                        <c:v>0.4658042261895432</c:v>
                      </c:pt>
                      <c:pt idx="772">
                        <c:v>0.46587959024629039</c:v>
                      </c:pt>
                      <c:pt idx="773">
                        <c:v>0.46652051819791868</c:v>
                      </c:pt>
                      <c:pt idx="774">
                        <c:v>0.46713827003475078</c:v>
                      </c:pt>
                      <c:pt idx="775">
                        <c:v>0.46767715638742058</c:v>
                      </c:pt>
                      <c:pt idx="776">
                        <c:v>0.46797661179874323</c:v>
                      </c:pt>
                      <c:pt idx="777">
                        <c:v>0.46834876351259197</c:v>
                      </c:pt>
                      <c:pt idx="778">
                        <c:v>0.46812333828090585</c:v>
                      </c:pt>
                      <c:pt idx="779">
                        <c:v>0.46911374203550316</c:v>
                      </c:pt>
                      <c:pt idx="780">
                        <c:v>0.46917793487144926</c:v>
                      </c:pt>
                      <c:pt idx="781">
                        <c:v>0.46902320512662327</c:v>
                      </c:pt>
                      <c:pt idx="782">
                        <c:v>0.46935700787354312</c:v>
                      </c:pt>
                      <c:pt idx="783">
                        <c:v>0.46983053424779503</c:v>
                      </c:pt>
                      <c:pt idx="784">
                        <c:v>0.46988839116746589</c:v>
                      </c:pt>
                      <c:pt idx="785">
                        <c:v>0.47077558618063292</c:v>
                      </c:pt>
                      <c:pt idx="786">
                        <c:v>0.47094648918542459</c:v>
                      </c:pt>
                      <c:pt idx="787">
                        <c:v>0.47162209794192766</c:v>
                      </c:pt>
                      <c:pt idx="788">
                        <c:v>0.47179933686299447</c:v>
                      </c:pt>
                      <c:pt idx="789">
                        <c:v>0.4725299680503085</c:v>
                      </c:pt>
                      <c:pt idx="790">
                        <c:v>0.47285176590323319</c:v>
                      </c:pt>
                      <c:pt idx="791">
                        <c:v>0.47308286011263917</c:v>
                      </c:pt>
                      <c:pt idx="792">
                        <c:v>0.47296114382629989</c:v>
                      </c:pt>
                      <c:pt idx="793">
                        <c:v>0.47257481966815135</c:v>
                      </c:pt>
                      <c:pt idx="794">
                        <c:v>0.47296197749949387</c:v>
                      </c:pt>
                      <c:pt idx="795">
                        <c:v>0.473819327012312</c:v>
                      </c:pt>
                      <c:pt idx="796">
                        <c:v>0.47334713451517069</c:v>
                      </c:pt>
                      <c:pt idx="797">
                        <c:v>0.47337097756852209</c:v>
                      </c:pt>
                      <c:pt idx="798">
                        <c:v>0.4731082037777401</c:v>
                      </c:pt>
                      <c:pt idx="799">
                        <c:v>0.47280307938869737</c:v>
                      </c:pt>
                      <c:pt idx="800">
                        <c:v>0.47273221716719849</c:v>
                      </c:pt>
                      <c:pt idx="801">
                        <c:v>0.47214864593132461</c:v>
                      </c:pt>
                      <c:pt idx="802">
                        <c:v>0.47209028880773729</c:v>
                      </c:pt>
                      <c:pt idx="803">
                        <c:v>0.47225585630408662</c:v>
                      </c:pt>
                      <c:pt idx="804">
                        <c:v>0.47186719786099468</c:v>
                      </c:pt>
                      <c:pt idx="805">
                        <c:v>0.471848190112169</c:v>
                      </c:pt>
                      <c:pt idx="806">
                        <c:v>0.47225668997728076</c:v>
                      </c:pt>
                      <c:pt idx="807">
                        <c:v>0.47223634835134454</c:v>
                      </c:pt>
                      <c:pt idx="808">
                        <c:v>0.47097383366619117</c:v>
                      </c:pt>
                      <c:pt idx="809">
                        <c:v>0.46998209603448332</c:v>
                      </c:pt>
                      <c:pt idx="810">
                        <c:v>0.46924579586944948</c:v>
                      </c:pt>
                      <c:pt idx="811">
                        <c:v>0.46847514836881837</c:v>
                      </c:pt>
                      <c:pt idx="812">
                        <c:v>0.46765064557984809</c:v>
                      </c:pt>
                      <c:pt idx="813">
                        <c:v>0.46673860710549664</c:v>
                      </c:pt>
                      <c:pt idx="814">
                        <c:v>0.46658054266789423</c:v>
                      </c:pt>
                      <c:pt idx="815">
                        <c:v>0.46652985533769259</c:v>
                      </c:pt>
                      <c:pt idx="816">
                        <c:v>0.46704489863701104</c:v>
                      </c:pt>
                      <c:pt idx="817">
                        <c:v>0.46776535901135691</c:v>
                      </c:pt>
                      <c:pt idx="818">
                        <c:v>0.46783538755966181</c:v>
                      </c:pt>
                      <c:pt idx="819">
                        <c:v>0.46872841828518758</c:v>
                      </c:pt>
                      <c:pt idx="820">
                        <c:v>0.46901836982209744</c:v>
                      </c:pt>
                      <c:pt idx="821">
                        <c:v>0.46862504280911854</c:v>
                      </c:pt>
                      <c:pt idx="822">
                        <c:v>0.4694063613266341</c:v>
                      </c:pt>
                      <c:pt idx="823">
                        <c:v>0.46867089483479429</c:v>
                      </c:pt>
                      <c:pt idx="824">
                        <c:v>0.46811049971371665</c:v>
                      </c:pt>
                      <c:pt idx="825">
                        <c:v>0.46835443249031183</c:v>
                      </c:pt>
                      <c:pt idx="826">
                        <c:v>0.46864188300763943</c:v>
                      </c:pt>
                      <c:pt idx="827">
                        <c:v>0.46995191706485673</c:v>
                      </c:pt>
                      <c:pt idx="828">
                        <c:v>0.47169912934506297</c:v>
                      </c:pt>
                      <c:pt idx="829">
                        <c:v>0.47292229465545454</c:v>
                      </c:pt>
                      <c:pt idx="830">
                        <c:v>0.47492744542191695</c:v>
                      </c:pt>
                      <c:pt idx="831">
                        <c:v>0.47705447920935762</c:v>
                      </c:pt>
                      <c:pt idx="832">
                        <c:v>0.4801257312564422</c:v>
                      </c:pt>
                      <c:pt idx="833">
                        <c:v>0.48241666519384396</c:v>
                      </c:pt>
                      <c:pt idx="834">
                        <c:v>0.48451852205082269</c:v>
                      </c:pt>
                      <c:pt idx="835">
                        <c:v>0.48687815065941881</c:v>
                      </c:pt>
                      <c:pt idx="836">
                        <c:v>0.4894188530857746</c:v>
                      </c:pt>
                      <c:pt idx="837">
                        <c:v>0.49250594492354721</c:v>
                      </c:pt>
                      <c:pt idx="838">
                        <c:v>0.49484389802909651</c:v>
                      </c:pt>
                      <c:pt idx="839">
                        <c:v>0.49771973707948275</c:v>
                      </c:pt>
                      <c:pt idx="840">
                        <c:v>0.50102758557905436</c:v>
                      </c:pt>
                      <c:pt idx="841">
                        <c:v>0.50413118414607028</c:v>
                      </c:pt>
                      <c:pt idx="842">
                        <c:v>0.507089390108034</c:v>
                      </c:pt>
                      <c:pt idx="843">
                        <c:v>0.51043775512483924</c:v>
                      </c:pt>
                      <c:pt idx="844">
                        <c:v>0.51390183398098632</c:v>
                      </c:pt>
                      <c:pt idx="845">
                        <c:v>0.51853572306310214</c:v>
                      </c:pt>
                      <c:pt idx="846">
                        <c:v>0.52262455661091178</c:v>
                      </c:pt>
                      <c:pt idx="847">
                        <c:v>0.52675924218439718</c:v>
                      </c:pt>
                      <c:pt idx="848">
                        <c:v>0.53066866926083534</c:v>
                      </c:pt>
                      <c:pt idx="849">
                        <c:v>0.53543611278864689</c:v>
                      </c:pt>
                      <c:pt idx="850">
                        <c:v>0.54007233615570616</c:v>
                      </c:pt>
                      <c:pt idx="851">
                        <c:v>0.5453049693258285</c:v>
                      </c:pt>
                      <c:pt idx="852">
                        <c:v>0.55021146954241684</c:v>
                      </c:pt>
                      <c:pt idx="853">
                        <c:v>0.55458175116055641</c:v>
                      </c:pt>
                      <c:pt idx="854">
                        <c:v>0.55908141885842133</c:v>
                      </c:pt>
                      <c:pt idx="855">
                        <c:v>0.56393206297100451</c:v>
                      </c:pt>
                      <c:pt idx="856">
                        <c:v>0.5685864604136952</c:v>
                      </c:pt>
                      <c:pt idx="857">
                        <c:v>0.57276232944296945</c:v>
                      </c:pt>
                      <c:pt idx="858">
                        <c:v>0.57582257700389194</c:v>
                      </c:pt>
                      <c:pt idx="859">
                        <c:v>0.5797686857008707</c:v>
                      </c:pt>
                      <c:pt idx="860">
                        <c:v>0.5843648927546129</c:v>
                      </c:pt>
                      <c:pt idx="861">
                        <c:v>0.58835968796612736</c:v>
                      </c:pt>
                      <c:pt idx="862">
                        <c:v>0.59393179286088971</c:v>
                      </c:pt>
                      <c:pt idx="863">
                        <c:v>0.59881044839279474</c:v>
                      </c:pt>
                      <c:pt idx="864">
                        <c:v>0.60404741666352646</c:v>
                      </c:pt>
                      <c:pt idx="865">
                        <c:v>0.61095756703482784</c:v>
                      </c:pt>
                      <c:pt idx="866">
                        <c:v>0.61694100628356163</c:v>
                      </c:pt>
                      <c:pt idx="867">
                        <c:v>0.6227750512959116</c:v>
                      </c:pt>
                      <c:pt idx="868">
                        <c:v>0.62901109352245921</c:v>
                      </c:pt>
                      <c:pt idx="869">
                        <c:v>0.63384873233321459</c:v>
                      </c:pt>
                      <c:pt idx="870">
                        <c:v>0.64018898370902533</c:v>
                      </c:pt>
                      <c:pt idx="871">
                        <c:v>0.64683619355490585</c:v>
                      </c:pt>
                      <c:pt idx="872">
                        <c:v>0.65217637056706768</c:v>
                      </c:pt>
                      <c:pt idx="873">
                        <c:v>0.65843392156202352</c:v>
                      </c:pt>
                      <c:pt idx="874">
                        <c:v>0.6648383657737803</c:v>
                      </c:pt>
                      <c:pt idx="875">
                        <c:v>0.6725188301764351</c:v>
                      </c:pt>
                      <c:pt idx="876">
                        <c:v>0.68040771287761648</c:v>
                      </c:pt>
                      <c:pt idx="877">
                        <c:v>0.6877885551343097</c:v>
                      </c:pt>
                      <c:pt idx="878">
                        <c:v>0.69640773555352742</c:v>
                      </c:pt>
                      <c:pt idx="879">
                        <c:v>0.7062095647659028</c:v>
                      </c:pt>
                      <c:pt idx="880">
                        <c:v>0.7155068549612057</c:v>
                      </c:pt>
                      <c:pt idx="881">
                        <c:v>0.72406517723725361</c:v>
                      </c:pt>
                      <c:pt idx="882">
                        <c:v>0.73244526018440181</c:v>
                      </c:pt>
                      <c:pt idx="883">
                        <c:v>0.74146260292112409</c:v>
                      </c:pt>
                      <c:pt idx="884">
                        <c:v>0.74915323813674695</c:v>
                      </c:pt>
                      <c:pt idx="885">
                        <c:v>0.756976093920955</c:v>
                      </c:pt>
                      <c:pt idx="886">
                        <c:v>0.76396927814238935</c:v>
                      </c:pt>
                      <c:pt idx="887">
                        <c:v>0.77100031112683598</c:v>
                      </c:pt>
                      <c:pt idx="888">
                        <c:v>0.77906910050330502</c:v>
                      </c:pt>
                      <c:pt idx="889">
                        <c:v>0.78653280987549246</c:v>
                      </c:pt>
                      <c:pt idx="890">
                        <c:v>0.79479151000557891</c:v>
                      </c:pt>
                      <c:pt idx="891">
                        <c:v>0.80395924738651781</c:v>
                      </c:pt>
                      <c:pt idx="892">
                        <c:v>0.81224812648623079</c:v>
                      </c:pt>
                      <c:pt idx="893">
                        <c:v>0.81994042904824183</c:v>
                      </c:pt>
                      <c:pt idx="894">
                        <c:v>0.82790701009111367</c:v>
                      </c:pt>
                      <c:pt idx="895">
                        <c:v>0.83546209004537508</c:v>
                      </c:pt>
                      <c:pt idx="896">
                        <c:v>0.84489710305234433</c:v>
                      </c:pt>
                      <c:pt idx="897">
                        <c:v>0.85273529842332374</c:v>
                      </c:pt>
                      <c:pt idx="898">
                        <c:v>0.8611607331922313</c:v>
                      </c:pt>
                      <c:pt idx="899">
                        <c:v>0.86856841972577481</c:v>
                      </c:pt>
                      <c:pt idx="900">
                        <c:v>0.87644596447151613</c:v>
                      </c:pt>
                      <c:pt idx="901">
                        <c:v>0.884417047349636</c:v>
                      </c:pt>
                      <c:pt idx="902">
                        <c:v>0.89234744697588375</c:v>
                      </c:pt>
                      <c:pt idx="903">
                        <c:v>0.89875405873794556</c:v>
                      </c:pt>
                      <c:pt idx="904">
                        <c:v>0.90514633132106836</c:v>
                      </c:pt>
                      <c:pt idx="905">
                        <c:v>0.91060672400782039</c:v>
                      </c:pt>
                      <c:pt idx="906">
                        <c:v>0.91689078581034855</c:v>
                      </c:pt>
                      <c:pt idx="907">
                        <c:v>0.922524082317558</c:v>
                      </c:pt>
                      <c:pt idx="908">
                        <c:v>0.92840948159866488</c:v>
                      </c:pt>
                      <c:pt idx="909">
                        <c:v>0.93438691840040111</c:v>
                      </c:pt>
                      <c:pt idx="910">
                        <c:v>0.93927107617538752</c:v>
                      </c:pt>
                      <c:pt idx="911">
                        <c:v>0.94372105695088349</c:v>
                      </c:pt>
                      <c:pt idx="912">
                        <c:v>0.94851134312421359</c:v>
                      </c:pt>
                      <c:pt idx="913">
                        <c:v>0.95337515927326366</c:v>
                      </c:pt>
                      <c:pt idx="914">
                        <c:v>0.95801838549515339</c:v>
                      </c:pt>
                      <c:pt idx="915">
                        <c:v>0.9624451901558535</c:v>
                      </c:pt>
                      <c:pt idx="916">
                        <c:v>0.96591643860146981</c:v>
                      </c:pt>
                      <c:pt idx="917">
                        <c:v>0.97009480865032638</c:v>
                      </c:pt>
                      <c:pt idx="918">
                        <c:v>0.97448910005645628</c:v>
                      </c:pt>
                      <c:pt idx="919">
                        <c:v>0.97846405384595114</c:v>
                      </c:pt>
                      <c:pt idx="920">
                        <c:v>0.98219757587843315</c:v>
                      </c:pt>
                      <c:pt idx="921">
                        <c:v>0.98601913380021255</c:v>
                      </c:pt>
                      <c:pt idx="922">
                        <c:v>0.98711724813148827</c:v>
                      </c:pt>
                      <c:pt idx="923">
                        <c:v>0.98982551886985914</c:v>
                      </c:pt>
                      <c:pt idx="924">
                        <c:v>0.99129328389540128</c:v>
                      </c:pt>
                      <c:pt idx="925">
                        <c:v>0.99229252458585604</c:v>
                      </c:pt>
                      <c:pt idx="926">
                        <c:v>0.99367592188415466</c:v>
                      </c:pt>
                      <c:pt idx="927">
                        <c:v>0.99498378839106738</c:v>
                      </c:pt>
                      <c:pt idx="928">
                        <c:v>0.99590583094374785</c:v>
                      </c:pt>
                      <c:pt idx="929">
                        <c:v>0.99948679078170855</c:v>
                      </c:pt>
                      <c:pt idx="930">
                        <c:v>1</c:v>
                      </c:pt>
                      <c:pt idx="931">
                        <c:v>1.0005207122770381</c:v>
                      </c:pt>
                      <c:pt idx="932">
                        <c:v>1.0017031943355574</c:v>
                      </c:pt>
                      <c:pt idx="933">
                        <c:v>1.0025040208058151</c:v>
                      </c:pt>
                      <c:pt idx="934">
                        <c:v>1.0020386644288655</c:v>
                      </c:pt>
                      <c:pt idx="935">
                        <c:v>1.0012485089754923</c:v>
                      </c:pt>
                      <c:pt idx="936">
                        <c:v>0.99883452487464042</c:v>
                      </c:pt>
                      <c:pt idx="937">
                        <c:v>0.99863027494208467</c:v>
                      </c:pt>
                      <c:pt idx="938">
                        <c:v>0.99832965238829019</c:v>
                      </c:pt>
                      <c:pt idx="939">
                        <c:v>0.99722553561001681</c:v>
                      </c:pt>
                      <c:pt idx="940">
                        <c:v>0.99653542093993652</c:v>
                      </c:pt>
                      <c:pt idx="941">
                        <c:v>0.99640920281834877</c:v>
                      </c:pt>
                      <c:pt idx="942">
                        <c:v>0.99640620159485016</c:v>
                      </c:pt>
                      <c:pt idx="943">
                        <c:v>0.99693491713455173</c:v>
                      </c:pt>
                      <c:pt idx="944">
                        <c:v>0.99549816475183039</c:v>
                      </c:pt>
                      <c:pt idx="945">
                        <c:v>0.99373194472279847</c:v>
                      </c:pt>
                      <c:pt idx="946">
                        <c:v>0.99212012096931512</c:v>
                      </c:pt>
                      <c:pt idx="947">
                        <c:v>0.99103684602089448</c:v>
                      </c:pt>
                      <c:pt idx="948">
                        <c:v>0.98790907093124958</c:v>
                      </c:pt>
                      <c:pt idx="949">
                        <c:v>0.98549358621864835</c:v>
                      </c:pt>
                      <c:pt idx="950">
                        <c:v>0.98125185700703976</c:v>
                      </c:pt>
                      <c:pt idx="951">
                        <c:v>0.97960935408001315</c:v>
                      </c:pt>
                      <c:pt idx="952">
                        <c:v>0.97756185271529006</c:v>
                      </c:pt>
                      <c:pt idx="953">
                        <c:v>0.9756884223134964</c:v>
                      </c:pt>
                      <c:pt idx="954">
                        <c:v>0.97143969024705723</c:v>
                      </c:pt>
                      <c:pt idx="955">
                        <c:v>0.96868490054445533</c:v>
                      </c:pt>
                      <c:pt idx="956">
                        <c:v>0.96523932923321731</c:v>
                      </c:pt>
                      <c:pt idx="957">
                        <c:v>0.96161952022441144</c:v>
                      </c:pt>
                      <c:pt idx="958">
                        <c:v>0.95683890466013299</c:v>
                      </c:pt>
                      <c:pt idx="959">
                        <c:v>0.95085129704542881</c:v>
                      </c:pt>
                      <c:pt idx="960">
                        <c:v>0.9439256403527172</c:v>
                      </c:pt>
                      <c:pt idx="961">
                        <c:v>0.93597523256981074</c:v>
                      </c:pt>
                      <c:pt idx="962">
                        <c:v>0.92952627020948875</c:v>
                      </c:pt>
                      <c:pt idx="963">
                        <c:v>0.92189832721806253</c:v>
                      </c:pt>
                      <c:pt idx="964">
                        <c:v>0.91415850528398745</c:v>
                      </c:pt>
                      <c:pt idx="965">
                        <c:v>0.90565520543875044</c:v>
                      </c:pt>
                      <c:pt idx="966">
                        <c:v>0.89831571337248473</c:v>
                      </c:pt>
                      <c:pt idx="967">
                        <c:v>0.89004117345171041</c:v>
                      </c:pt>
                      <c:pt idx="968">
                        <c:v>0.88058948698085915</c:v>
                      </c:pt>
                      <c:pt idx="969">
                        <c:v>0.87040700258805492</c:v>
                      </c:pt>
                      <c:pt idx="970">
                        <c:v>0.86119858195524357</c:v>
                      </c:pt>
                      <c:pt idx="971">
                        <c:v>0.85344158635336997</c:v>
                      </c:pt>
                      <c:pt idx="972">
                        <c:v>0.84490210509150887</c:v>
                      </c:pt>
                      <c:pt idx="973">
                        <c:v>0.83650851663861636</c:v>
                      </c:pt>
                      <c:pt idx="974">
                        <c:v>0.82946281100595332</c:v>
                      </c:pt>
                      <c:pt idx="975">
                        <c:v>0.82356373948446326</c:v>
                      </c:pt>
                      <c:pt idx="976">
                        <c:v>0.81776070711493376</c:v>
                      </c:pt>
                      <c:pt idx="977">
                        <c:v>0.80991167399243069</c:v>
                      </c:pt>
                      <c:pt idx="978">
                        <c:v>0.80008700213453687</c:v>
                      </c:pt>
                      <c:pt idx="979">
                        <c:v>0.79213109210854948</c:v>
                      </c:pt>
                      <c:pt idx="980">
                        <c:v>0.78120430428804788</c:v>
                      </c:pt>
                      <c:pt idx="981">
                        <c:v>0.77184715635740819</c:v>
                      </c:pt>
                      <c:pt idx="982">
                        <c:v>0.76352459686065355</c:v>
                      </c:pt>
                      <c:pt idx="983">
                        <c:v>0.75252327865659885</c:v>
                      </c:pt>
                      <c:pt idx="984">
                        <c:v>0.74313878624519258</c:v>
                      </c:pt>
                      <c:pt idx="985">
                        <c:v>0.7353009243434907</c:v>
                      </c:pt>
                      <c:pt idx="986">
                        <c:v>0.72557412571858459</c:v>
                      </c:pt>
                      <c:pt idx="987">
                        <c:v>0.71841904216285501</c:v>
                      </c:pt>
                      <c:pt idx="988">
                        <c:v>0.70809750108127412</c:v>
                      </c:pt>
                      <c:pt idx="989">
                        <c:v>0.69724957874493509</c:v>
                      </c:pt>
                      <c:pt idx="990">
                        <c:v>0.6881808817394558</c:v>
                      </c:pt>
                      <c:pt idx="991">
                        <c:v>0.6779835579637965</c:v>
                      </c:pt>
                      <c:pt idx="992">
                        <c:v>0.66769886523739508</c:v>
                      </c:pt>
                      <c:pt idx="993">
                        <c:v>0.65661868154917824</c:v>
                      </c:pt>
                      <c:pt idx="994">
                        <c:v>0.64643803123740107</c:v>
                      </c:pt>
                      <c:pt idx="995">
                        <c:v>0.63615700667305364</c:v>
                      </c:pt>
                      <c:pt idx="996">
                        <c:v>0.62524222374654737</c:v>
                      </c:pt>
                      <c:pt idx="997">
                        <c:v>0.61308510102618508</c:v>
                      </c:pt>
                      <c:pt idx="998">
                        <c:v>0.60212113138122636</c:v>
                      </c:pt>
                      <c:pt idx="999">
                        <c:v>0.59025746162518911</c:v>
                      </c:pt>
                      <c:pt idx="1000">
                        <c:v>0.57832276291301421</c:v>
                      </c:pt>
                      <c:pt idx="1001">
                        <c:v>0.56759905788259668</c:v>
                      </c:pt>
                      <c:pt idx="1002">
                        <c:v>0.55659590559751526</c:v>
                      </c:pt>
                      <c:pt idx="1003">
                        <c:v>0.54498583922712496</c:v>
                      </c:pt>
                      <c:pt idx="1004">
                        <c:v>0.53532323343816501</c:v>
                      </c:pt>
                      <c:pt idx="1005">
                        <c:v>0.5243345870666607</c:v>
                      </c:pt>
                      <c:pt idx="1006">
                        <c:v>0.51458878069292913</c:v>
                      </c:pt>
                      <c:pt idx="1007">
                        <c:v>0.50564363405481627</c:v>
                      </c:pt>
                      <c:pt idx="1008">
                        <c:v>0.49396037117798358</c:v>
                      </c:pt>
                      <c:pt idx="1009">
                        <c:v>0.4818414306899112</c:v>
                      </c:pt>
                      <c:pt idx="1010">
                        <c:v>0.47301883401133193</c:v>
                      </c:pt>
                      <c:pt idx="1011">
                        <c:v>0.46058693260619243</c:v>
                      </c:pt>
                      <c:pt idx="1012">
                        <c:v>0.44975118189848728</c:v>
                      </c:pt>
                      <c:pt idx="1013">
                        <c:v>0.43771160709849383</c:v>
                      </c:pt>
                      <c:pt idx="1014">
                        <c:v>0.42603651421896321</c:v>
                      </c:pt>
                      <c:pt idx="1015">
                        <c:v>0.41498600929645652</c:v>
                      </c:pt>
                      <c:pt idx="1016">
                        <c:v>0.40632397807506193</c:v>
                      </c:pt>
                      <c:pt idx="1017">
                        <c:v>0.39447498096724098</c:v>
                      </c:pt>
                      <c:pt idx="1018">
                        <c:v>0.38597434887622517</c:v>
                      </c:pt>
                      <c:pt idx="1019">
                        <c:v>0.37978049051329932</c:v>
                      </c:pt>
                      <c:pt idx="1020">
                        <c:v>0.37403498159416315</c:v>
                      </c:pt>
                      <c:pt idx="1021">
                        <c:v>0.36643438308350368</c:v>
                      </c:pt>
                      <c:pt idx="1022">
                        <c:v>0.35910622897267785</c:v>
                      </c:pt>
                      <c:pt idx="1023">
                        <c:v>0.34867297568308681</c:v>
                      </c:pt>
                      <c:pt idx="1024">
                        <c:v>0.34007680464402656</c:v>
                      </c:pt>
                      <c:pt idx="1025">
                        <c:v>0.33171839719992513</c:v>
                      </c:pt>
                      <c:pt idx="1026">
                        <c:v>0.32257416940306005</c:v>
                      </c:pt>
                      <c:pt idx="1027">
                        <c:v>0.31229414524654553</c:v>
                      </c:pt>
                      <c:pt idx="1028">
                        <c:v>0.30547169729526408</c:v>
                      </c:pt>
                      <c:pt idx="1029">
                        <c:v>0.29660041410214899</c:v>
                      </c:pt>
                      <c:pt idx="1030">
                        <c:v>0.29384979276551743</c:v>
                      </c:pt>
                      <c:pt idx="1031">
                        <c:v>0.29038337962442695</c:v>
                      </c:pt>
                      <c:pt idx="1032">
                        <c:v>0.28539101106884573</c:v>
                      </c:pt>
                      <c:pt idx="1033">
                        <c:v>0.27503995795619351</c:v>
                      </c:pt>
                      <c:pt idx="1034">
                        <c:v>0.27123340615190794</c:v>
                      </c:pt>
                      <c:pt idx="1035">
                        <c:v>0.26150160548783719</c:v>
                      </c:pt>
                      <c:pt idx="1036">
                        <c:v>0.25640519451763172</c:v>
                      </c:pt>
                      <c:pt idx="1037">
                        <c:v>0.24830155760164901</c:v>
                      </c:pt>
                      <c:pt idx="1038">
                        <c:v>0.23896191680808546</c:v>
                      </c:pt>
                      <c:pt idx="1039">
                        <c:v>0.23311703404421208</c:v>
                      </c:pt>
                      <c:pt idx="1040">
                        <c:v>0.23028738048877925</c:v>
                      </c:pt>
                      <c:pt idx="1041">
                        <c:v>0.22041635640129295</c:v>
                      </c:pt>
                      <c:pt idx="1042">
                        <c:v>0.21643906832685456</c:v>
                      </c:pt>
                      <c:pt idx="1043">
                        <c:v>0.21551185700037051</c:v>
                      </c:pt>
                      <c:pt idx="1044">
                        <c:v>0.21182068556614916</c:v>
                      </c:pt>
                      <c:pt idx="1045">
                        <c:v>0.2102488781259827</c:v>
                      </c:pt>
                      <c:pt idx="1046">
                        <c:v>0.20333555979654375</c:v>
                      </c:pt>
                      <c:pt idx="1047">
                        <c:v>0.20039686178732194</c:v>
                      </c:pt>
                      <c:pt idx="1048">
                        <c:v>0.19572845863497015</c:v>
                      </c:pt>
                      <c:pt idx="1049">
                        <c:v>0.19481341893712001</c:v>
                      </c:pt>
                      <c:pt idx="1050">
                        <c:v>0.18688301931087239</c:v>
                      </c:pt>
                      <c:pt idx="1051">
                        <c:v>0.18158152473491695</c:v>
                      </c:pt>
                      <c:pt idx="1052">
                        <c:v>0.17302270225495267</c:v>
                      </c:pt>
                      <c:pt idx="1053">
                        <c:v>0.16949543097069236</c:v>
                      </c:pt>
                      <c:pt idx="1054">
                        <c:v>0.165496800862485</c:v>
                      </c:pt>
                      <c:pt idx="1055">
                        <c:v>0.16167257518648434</c:v>
                      </c:pt>
                      <c:pt idx="1056">
                        <c:v>0.15557308862913122</c:v>
                      </c:pt>
                      <c:pt idx="1057">
                        <c:v>0.15079864224648915</c:v>
                      </c:pt>
                      <c:pt idx="1058">
                        <c:v>0.14468898487616783</c:v>
                      </c:pt>
                      <c:pt idx="1059">
                        <c:v>0.14433450703403425</c:v>
                      </c:pt>
                      <c:pt idx="1060">
                        <c:v>0.14120739888294465</c:v>
                      </c:pt>
                      <c:pt idx="1061">
                        <c:v>0.13781151449407539</c:v>
                      </c:pt>
                      <c:pt idx="1062">
                        <c:v>0.13576768129140648</c:v>
                      </c:pt>
                      <c:pt idx="1063">
                        <c:v>0.13020791475991716</c:v>
                      </c:pt>
                      <c:pt idx="1064">
                        <c:v>0.12581579090409195</c:v>
                      </c:pt>
                      <c:pt idx="1065">
                        <c:v>0.12140415909552461</c:v>
                      </c:pt>
                      <c:pt idx="1066">
                        <c:v>0.11491551389116297</c:v>
                      </c:pt>
                      <c:pt idx="1067">
                        <c:v>0.11179707594129211</c:v>
                      </c:pt>
                      <c:pt idx="1068">
                        <c:v>0.10574694283702996</c:v>
                      </c:pt>
                      <c:pt idx="1069">
                        <c:v>0.10179883332438529</c:v>
                      </c:pt>
                      <c:pt idx="1070">
                        <c:v>0.10022452486463657</c:v>
                      </c:pt>
                      <c:pt idx="1071">
                        <c:v>9.663389441762428E-2</c:v>
                      </c:pt>
                      <c:pt idx="1072">
                        <c:v>9.5243327529856411E-2</c:v>
                      </c:pt>
                      <c:pt idx="1073">
                        <c:v>9.6499006094817985E-2</c:v>
                      </c:pt>
                      <c:pt idx="1074">
                        <c:v>9.2449855391047817E-2</c:v>
                      </c:pt>
                      <c:pt idx="1075">
                        <c:v>9.1020939536351028E-2</c:v>
                      </c:pt>
                      <c:pt idx="1076">
                        <c:v>8.8201623528525119E-2</c:v>
                      </c:pt>
                      <c:pt idx="1077">
                        <c:v>8.6002226907836099E-2</c:v>
                      </c:pt>
                      <c:pt idx="1078">
                        <c:v>8.2282377115737576E-2</c:v>
                      </c:pt>
                      <c:pt idx="1079">
                        <c:v>8.3472362233003736E-2</c:v>
                      </c:pt>
                      <c:pt idx="1080">
                        <c:v>7.8844142128607853E-2</c:v>
                      </c:pt>
                      <c:pt idx="1081">
                        <c:v>7.3297214164307706E-2</c:v>
                      </c:pt>
                      <c:pt idx="1082">
                        <c:v>6.933943404261142E-2</c:v>
                      </c:pt>
                      <c:pt idx="1083">
                        <c:v>6.8124271994883329E-2</c:v>
                      </c:pt>
                      <c:pt idx="1084">
                        <c:v>6.5238262131529029E-2</c:v>
                      </c:pt>
                      <c:pt idx="1085">
                        <c:v>6.3431692319902491E-2</c:v>
                      </c:pt>
                      <c:pt idx="1086">
                        <c:v>6.2233537205334116E-2</c:v>
                      </c:pt>
                      <c:pt idx="1087">
                        <c:v>6.2116489488881654E-2</c:v>
                      </c:pt>
                      <c:pt idx="1088">
                        <c:v>6.4356736096081849E-2</c:v>
                      </c:pt>
                      <c:pt idx="1089">
                        <c:v>6.4189001049427846E-2</c:v>
                      </c:pt>
                      <c:pt idx="1090">
                        <c:v>6.0001127126158432E-2</c:v>
                      </c:pt>
                      <c:pt idx="1091">
                        <c:v>6.1423206860663555E-2</c:v>
                      </c:pt>
                      <c:pt idx="1092">
                        <c:v>6.2415277961649009E-2</c:v>
                      </c:pt>
                      <c:pt idx="1093">
                        <c:v>5.9107762931355057E-2</c:v>
                      </c:pt>
                      <c:pt idx="1094">
                        <c:v>5.7397065537050623E-2</c:v>
                      </c:pt>
                      <c:pt idx="1095">
                        <c:v>5.8187554459701384E-2</c:v>
                      </c:pt>
                      <c:pt idx="1096">
                        <c:v>5.5322886630116287E-2</c:v>
                      </c:pt>
                      <c:pt idx="1097">
                        <c:v>5.6492863590723801E-2</c:v>
                      </c:pt>
                      <c:pt idx="1098">
                        <c:v>5.4827184548901085E-2</c:v>
                      </c:pt>
                      <c:pt idx="1099">
                        <c:v>5.3335909939285296E-2</c:v>
                      </c:pt>
                      <c:pt idx="1100">
                        <c:v>5.5490955146047877E-2</c:v>
                      </c:pt>
                      <c:pt idx="1101">
                        <c:v>5.1533508493629282E-2</c:v>
                      </c:pt>
                      <c:pt idx="1102">
                        <c:v>4.6555979320903232E-2</c:v>
                      </c:pt>
                      <c:pt idx="1103">
                        <c:v>4.1080247047379705E-2</c:v>
                      </c:pt>
                      <c:pt idx="1104">
                        <c:v>3.7774732832751477E-2</c:v>
                      </c:pt>
                      <c:pt idx="1105">
                        <c:v>3.5935316297277232E-2</c:v>
                      </c:pt>
                      <c:pt idx="1106">
                        <c:v>3.3202702301638347E-2</c:v>
                      </c:pt>
                      <c:pt idx="1107">
                        <c:v>3.062181682732662E-2</c:v>
                      </c:pt>
                      <c:pt idx="1108">
                        <c:v>3.1476832055201194E-2</c:v>
                      </c:pt>
                      <c:pt idx="1109">
                        <c:v>2.9086857742339673E-2</c:v>
                      </c:pt>
                      <c:pt idx="1110">
                        <c:v>3.2400541954270119E-2</c:v>
                      </c:pt>
                      <c:pt idx="1111">
                        <c:v>3.7115464070852915E-2</c:v>
                      </c:pt>
                      <c:pt idx="1112">
                        <c:v>3.5805596748274438E-2</c:v>
                      </c:pt>
                      <c:pt idx="1113">
                        <c:v>3.897839019040094E-2</c:v>
                      </c:pt>
                      <c:pt idx="1114">
                        <c:v>3.4181768100795769E-2</c:v>
                      </c:pt>
                      <c:pt idx="1115">
                        <c:v>2.9190900156963996E-2</c:v>
                      </c:pt>
                      <c:pt idx="1116">
                        <c:v>2.6976830888058693E-2</c:v>
                      </c:pt>
                      <c:pt idx="1117">
                        <c:v>2.2305426512208203E-2</c:v>
                      </c:pt>
                      <c:pt idx="1118">
                        <c:v>2.132586050913423E-2</c:v>
                      </c:pt>
                      <c:pt idx="1119">
                        <c:v>2.4362598485982833E-2</c:v>
                      </c:pt>
                      <c:pt idx="1120">
                        <c:v>1.719734411728523E-2</c:v>
                      </c:pt>
                      <c:pt idx="1121">
                        <c:v>1.932988014780701E-2</c:v>
                      </c:pt>
                      <c:pt idx="1122">
                        <c:v>2.2159033499323286E-2</c:v>
                      </c:pt>
                      <c:pt idx="1123">
                        <c:v>2.7140731038019866E-2</c:v>
                      </c:pt>
                      <c:pt idx="1124">
                        <c:v>2.5010696027080361E-2</c:v>
                      </c:pt>
                      <c:pt idx="1125">
                        <c:v>1.7967658148638616E-2</c:v>
                      </c:pt>
                      <c:pt idx="1126">
                        <c:v>1.135329502660587E-2</c:v>
                      </c:pt>
                      <c:pt idx="1127">
                        <c:v>2.0334289612065206E-2</c:v>
                      </c:pt>
                      <c:pt idx="1128">
                        <c:v>1.7287380822248549E-2</c:v>
                      </c:pt>
                      <c:pt idx="1129">
                        <c:v>1.5020289938198164E-2</c:v>
                      </c:pt>
                      <c:pt idx="1130">
                        <c:v>1.8016511397813167E-2</c:v>
                      </c:pt>
                      <c:pt idx="1131">
                        <c:v>1.9218834878352069E-2</c:v>
                      </c:pt>
                      <c:pt idx="1132">
                        <c:v>1.8836679086174195E-2</c:v>
                      </c:pt>
                      <c:pt idx="1133">
                        <c:v>1.8751977889653004E-2</c:v>
                      </c:pt>
                      <c:pt idx="1134">
                        <c:v>1.5111327050994461E-2</c:v>
                      </c:pt>
                      <c:pt idx="1135">
                        <c:v>1.4361521380216034E-2</c:v>
                      </c:pt>
                      <c:pt idx="1136">
                        <c:v>1.480403511164719E-2</c:v>
                      </c:pt>
                      <c:pt idx="1137">
                        <c:v>1.2977623878000969E-2</c:v>
                      </c:pt>
                      <c:pt idx="1138">
                        <c:v>1.3021641822649708E-2</c:v>
                      </c:pt>
                      <c:pt idx="1139">
                        <c:v>1.54634706081846E-2</c:v>
                      </c:pt>
                      <c:pt idx="1140">
                        <c:v>1.3525180431889425E-2</c:v>
                      </c:pt>
                      <c:pt idx="1141">
                        <c:v>5.2729829527171238E-3</c:v>
                      </c:pt>
                      <c:pt idx="1142">
                        <c:v>4.2395616613039389E-3</c:v>
                      </c:pt>
                      <c:pt idx="1143">
                        <c:v>2.6022275080808139E-3</c:v>
                      </c:pt>
                      <c:pt idx="1144">
                        <c:v>9.0120072282800492E-4</c:v>
                      </c:pt>
                      <c:pt idx="1145">
                        <c:v>6.1958591785917999E-3</c:v>
                      </c:pt>
                      <c:pt idx="1146">
                        <c:v>3.9971294964580642E-3</c:v>
                      </c:pt>
                      <c:pt idx="1147">
                        <c:v>5.0068744691586205E-3</c:v>
                      </c:pt>
                      <c:pt idx="1148">
                        <c:v>7.6762960366843699E-3</c:v>
                      </c:pt>
                      <c:pt idx="1149">
                        <c:v>7.3913465389390505E-3</c:v>
                      </c:pt>
                      <c:pt idx="1150">
                        <c:v>2.0953542060646942E-3</c:v>
                      </c:pt>
                      <c:pt idx="1151">
                        <c:v>-3.331191349006583E-3</c:v>
                      </c:pt>
                      <c:pt idx="1152">
                        <c:v>1.7763908419999581E-3</c:v>
                      </c:pt>
                      <c:pt idx="1153">
                        <c:v>3.9149293195192619E-3</c:v>
                      </c:pt>
                      <c:pt idx="1154">
                        <c:v>0</c:v>
                      </c:pt>
                      <c:pt idx="1155">
                        <c:v>2.2457488502812947E-3</c:v>
                      </c:pt>
                      <c:pt idx="1156">
                        <c:v>-4.7157557897769282E-3</c:v>
                      </c:pt>
                      <c:pt idx="1157">
                        <c:v>5.3355084422756745E-4</c:v>
                      </c:pt>
                      <c:pt idx="1158">
                        <c:v>6.1973597903412104E-3</c:v>
                      </c:pt>
                      <c:pt idx="1159">
                        <c:v>-2.9315284197524542E-3</c:v>
                      </c:pt>
                      <c:pt idx="1160">
                        <c:v>-8.3942553914478392E-3</c:v>
                      </c:pt>
                      <c:pt idx="1161">
                        <c:v>-9.5235491001831318E-3</c:v>
                      </c:pt>
                      <c:pt idx="1162">
                        <c:v>-1.2087594375973882E-2</c:v>
                      </c:pt>
                      <c:pt idx="1163">
                        <c:v>-1.116471815009909E-2</c:v>
                      </c:pt>
                      <c:pt idx="1164">
                        <c:v>-7.4930546686198338E-3</c:v>
                      </c:pt>
                      <c:pt idx="1165">
                        <c:v>-1.3275745412213049E-2</c:v>
                      </c:pt>
                      <c:pt idx="1166">
                        <c:v>-1.3496502074012137E-2</c:v>
                      </c:pt>
                      <c:pt idx="1167">
                        <c:v>-9.7438055580657892E-3</c:v>
                      </c:pt>
                      <c:pt idx="1168">
                        <c:v>-2.6827603386307789E-4</c:v>
                      </c:pt>
                      <c:pt idx="1169">
                        <c:v>-1.7457116684568279E-3</c:v>
                      </c:pt>
                      <c:pt idx="1170">
                        <c:v>3.5614518852185618E-3</c:v>
                      </c:pt>
                      <c:pt idx="1171">
                        <c:v>6.8924764995864111E-3</c:v>
                      </c:pt>
                      <c:pt idx="1172">
                        <c:v>3.0340702226274827E-3</c:v>
                      </c:pt>
                      <c:pt idx="1173">
                        <c:v>1.3107009957726062E-3</c:v>
                      </c:pt>
                      <c:pt idx="1174">
                        <c:v>9.0086725355042259E-4</c:v>
                      </c:pt>
                      <c:pt idx="1175">
                        <c:v>2.5053546829257273E-3</c:v>
                      </c:pt>
                      <c:pt idx="1176">
                        <c:v>6.4221180834720965E-3</c:v>
                      </c:pt>
                      <c:pt idx="1177">
                        <c:v>-6.9274907737386909E-3</c:v>
                      </c:pt>
                      <c:pt idx="1178">
                        <c:v>-7.3448275747079236E-3</c:v>
                      </c:pt>
                      <c:pt idx="1179">
                        <c:v>-3.2013050653644794E-4</c:v>
                      </c:pt>
                      <c:pt idx="1180">
                        <c:v>3.6371494112434088E-3</c:v>
                      </c:pt>
                      <c:pt idx="1181">
                        <c:v>-2.4651716349698219E-3</c:v>
                      </c:pt>
                      <c:pt idx="1182">
                        <c:v>-1.1569216383879147E-2</c:v>
                      </c:pt>
                      <c:pt idx="1183">
                        <c:v>-1.4209459389611176E-2</c:v>
                      </c:pt>
                      <c:pt idx="1184">
                        <c:v>-2.6442446370637113E-3</c:v>
                      </c:pt>
                      <c:pt idx="1185">
                        <c:v>2.9143547519538972E-3</c:v>
                      </c:pt>
                      <c:pt idx="1186">
                        <c:v>-5.8623899009496282E-3</c:v>
                      </c:pt>
                      <c:pt idx="1187">
                        <c:v>-5.7600148327134493E-3</c:v>
                      </c:pt>
                      <c:pt idx="1188">
                        <c:v>-1.1199065485696321E-2</c:v>
                      </c:pt>
                      <c:pt idx="1189">
                        <c:v>-1.3793956669668934E-2</c:v>
                      </c:pt>
                      <c:pt idx="1190">
                        <c:v>-1.5513991203747293E-2</c:v>
                      </c:pt>
                      <c:pt idx="1191">
                        <c:v>-2.1975125192703469E-2</c:v>
                      </c:pt>
                      <c:pt idx="1192">
                        <c:v>-2.8764726420137211E-2</c:v>
                      </c:pt>
                      <c:pt idx="1193">
                        <c:v>-3.0077428231575717E-2</c:v>
                      </c:pt>
                      <c:pt idx="1194">
                        <c:v>-3.1667409747373643E-2</c:v>
                      </c:pt>
                      <c:pt idx="1195">
                        <c:v>-2.3897408843671912E-2</c:v>
                      </c:pt>
                      <c:pt idx="1196">
                        <c:v>-2.5801685153647613E-2</c:v>
                      </c:pt>
                      <c:pt idx="1197">
                        <c:v>-2.0851500461688117E-2</c:v>
                      </c:pt>
                      <c:pt idx="1198">
                        <c:v>1.8394165354743619E-3</c:v>
                      </c:pt>
                      <c:pt idx="1199">
                        <c:v>-6.7670920511928847E-3</c:v>
                      </c:pt>
                      <c:pt idx="1200">
                        <c:v>1.2376045301134453E-2</c:v>
                      </c:pt>
                      <c:pt idx="1201">
                        <c:v>1.2771039660501618E-2</c:v>
                      </c:pt>
                      <c:pt idx="1202">
                        <c:v>1.2995131015077224E-2</c:v>
                      </c:pt>
                      <c:pt idx="1203">
                        <c:v>5.6731460858876837E-3</c:v>
                      </c:pt>
                      <c:pt idx="1204">
                        <c:v>-2.7973070355014331E-3</c:v>
                      </c:pt>
                      <c:pt idx="1205">
                        <c:v>-3.2332680956269788E-2</c:v>
                      </c:pt>
                      <c:pt idx="1206">
                        <c:v>-2.6074796492036558E-2</c:v>
                      </c:pt>
                      <c:pt idx="1207">
                        <c:v>-5.2778349307067457E-2</c:v>
                      </c:pt>
                      <c:pt idx="1208">
                        <c:v>-6.0979192517482933E-2</c:v>
                      </c:pt>
                      <c:pt idx="1209">
                        <c:v>-5.8153207124104211E-2</c:v>
                      </c:pt>
                      <c:pt idx="1210">
                        <c:v>-4.9616393616464291E-2</c:v>
                      </c:pt>
                      <c:pt idx="1211">
                        <c:v>-5.5920463575650947E-2</c:v>
                      </c:pt>
                      <c:pt idx="1212">
                        <c:v>-5.0293336250077897E-2</c:v>
                      </c:pt>
                      <c:pt idx="1213">
                        <c:v>-6.3832188922350624E-2</c:v>
                      </c:pt>
                      <c:pt idx="1214">
                        <c:v>-6.6245672819285936E-2</c:v>
                      </c:pt>
                      <c:pt idx="1215">
                        <c:v>-4.9367959004620834E-2</c:v>
                      </c:pt>
                      <c:pt idx="1216">
                        <c:v>-4.0110518387996147E-2</c:v>
                      </c:pt>
                      <c:pt idx="1217">
                        <c:v>-3.2540765785518545E-2</c:v>
                      </c:pt>
                      <c:pt idx="1218">
                        <c:v>-2.0688433984921189E-2</c:v>
                      </c:pt>
                      <c:pt idx="1219">
                        <c:v>-1.4634132514688493E-2</c:v>
                      </c:pt>
                      <c:pt idx="1220">
                        <c:v>-1.4622627824609762E-2</c:v>
                      </c:pt>
                      <c:pt idx="1221">
                        <c:v>3.6276455368305185E-3</c:v>
                      </c:pt>
                      <c:pt idx="1222">
                        <c:v>-7.0933917393657051E-3</c:v>
                      </c:pt>
                      <c:pt idx="1223">
                        <c:v>-2.338770105279582E-2</c:v>
                      </c:pt>
                      <c:pt idx="1224">
                        <c:v>-3.9404230457949968E-2</c:v>
                      </c:pt>
                      <c:pt idx="1225">
                        <c:v>-5.3133160618478774E-2</c:v>
                      </c:pt>
                      <c:pt idx="1226">
                        <c:v>-6.0353937621903789E-2</c:v>
                      </c:pt>
                      <c:pt idx="1227">
                        <c:v>-3.8196904938246463E-2</c:v>
                      </c:pt>
                      <c:pt idx="1228">
                        <c:v>-4.8822069797120581E-2</c:v>
                      </c:pt>
                      <c:pt idx="1229">
                        <c:v>-7.545709467559604E-2</c:v>
                      </c:pt>
                      <c:pt idx="1230">
                        <c:v>-7.1516321487059512E-2</c:v>
                      </c:pt>
                      <c:pt idx="1231">
                        <c:v>-6.2045627267382615E-2</c:v>
                      </c:pt>
                      <c:pt idx="1232">
                        <c:v>-4.7634919168714394E-2</c:v>
                      </c:pt>
                      <c:pt idx="1233">
                        <c:v>-3.9847244393297614E-2</c:v>
                      </c:pt>
                      <c:pt idx="1234">
                        <c:v>-6.2588848720661755E-2</c:v>
                      </c:pt>
                      <c:pt idx="1235">
                        <c:v>-3.4527575741710628E-2</c:v>
                      </c:pt>
                      <c:pt idx="1236">
                        <c:v>3.9496101243940741E-3</c:v>
                      </c:pt>
                      <c:pt idx="1237">
                        <c:v>7.2331153666978188E-3</c:v>
                      </c:pt>
                      <c:pt idx="1238">
                        <c:v>3.4882553787760798E-2</c:v>
                      </c:pt>
                      <c:pt idx="1239">
                        <c:v>3.0421068322186058E-2</c:v>
                      </c:pt>
                      <c:pt idx="1240">
                        <c:v>3.3275231869525523E-2</c:v>
                      </c:pt>
                      <c:pt idx="1241">
                        <c:v>5.1950178356043236E-2</c:v>
                      </c:pt>
                      <c:pt idx="1242">
                        <c:v>5.4337318180044787E-2</c:v>
                      </c:pt>
                      <c:pt idx="1243">
                        <c:v>3.2743515106325061E-2</c:v>
                      </c:pt>
                      <c:pt idx="1244">
                        <c:v>2.1133448735934732E-2</c:v>
                      </c:pt>
                      <c:pt idx="1245">
                        <c:v>-1.1800644062562838E-2</c:v>
                      </c:pt>
                      <c:pt idx="1246">
                        <c:v>-5.0645646541906657E-3</c:v>
                      </c:pt>
                      <c:pt idx="1247">
                        <c:v>1.4684319640974068E-3</c:v>
                      </c:pt>
                      <c:pt idx="1248">
                        <c:v>-3.2694661857150399E-2</c:v>
                      </c:pt>
                      <c:pt idx="1249">
                        <c:v>-6.1033714744377431E-2</c:v>
                      </c:pt>
                      <c:pt idx="1250">
                        <c:v>-3.6471534895725806E-2</c:v>
                      </c:pt>
                      <c:pt idx="1251">
                        <c:v>-2.3741011752457731E-2</c:v>
                      </c:pt>
                      <c:pt idx="1252">
                        <c:v>-2.478193610261779E-2</c:v>
                      </c:pt>
                      <c:pt idx="1253">
                        <c:v>-3.8157555563484685E-2</c:v>
                      </c:pt>
                      <c:pt idx="1254">
                        <c:v>-4.3062221699045923E-2</c:v>
                      </c:pt>
                      <c:pt idx="1255">
                        <c:v>-2.4520329454307519E-2</c:v>
                      </c:pt>
                      <c:pt idx="1256">
                        <c:v>-1.2272503090426446E-2</c:v>
                      </c:pt>
                      <c:pt idx="1257">
                        <c:v>-1.7687043751502676E-2</c:v>
                      </c:pt>
                      <c:pt idx="1258">
                        <c:v>-5.6419667084281226E-3</c:v>
                      </c:pt>
                      <c:pt idx="1259">
                        <c:v>-7.8527012845569059E-3</c:v>
                      </c:pt>
                      <c:pt idx="1260">
                        <c:v>-8.5998392011143263E-3</c:v>
                      </c:pt>
                      <c:pt idx="1261">
                        <c:v>-9.8051639051519347E-3</c:v>
                      </c:pt>
                      <c:pt idx="1262">
                        <c:v>-1.1978216452907201E-2</c:v>
                      </c:pt>
                      <c:pt idx="1263">
                        <c:v>-3.3537338721752172E-2</c:v>
                      </c:pt>
                      <c:pt idx="1264">
                        <c:v>-2.7902541602793342E-2</c:v>
                      </c:pt>
                      <c:pt idx="1265">
                        <c:v>-6.0610208761771825E-2</c:v>
                      </c:pt>
                      <c:pt idx="1266">
                        <c:v>-5.1440303830528181E-2</c:v>
                      </c:pt>
                      <c:pt idx="1267">
                        <c:v>-2.1577796548392879E-2</c:v>
                      </c:pt>
                      <c:pt idx="1268">
                        <c:v>-3.7718876728746367E-2</c:v>
                      </c:pt>
                      <c:pt idx="1269">
                        <c:v>-4.6460607107497436E-2</c:v>
                      </c:pt>
                      <c:pt idx="1270">
                        <c:v>-4.2562017782582666E-2</c:v>
                      </c:pt>
                      <c:pt idx="1271">
                        <c:v>-5.8006814111219294E-2</c:v>
                      </c:pt>
                      <c:pt idx="1272">
                        <c:v>-2.3447558788132556E-2</c:v>
                      </c:pt>
                      <c:pt idx="1273">
                        <c:v>-2.5949078574365451E-2</c:v>
                      </c:pt>
                      <c:pt idx="1274">
                        <c:v>-7.2999926303289581E-2</c:v>
                      </c:pt>
                      <c:pt idx="1275">
                        <c:v>-4.8598311911822671E-2</c:v>
                      </c:pt>
                      <c:pt idx="1276">
                        <c:v>-2.3540429981955963E-2</c:v>
                      </c:pt>
                      <c:pt idx="1277">
                        <c:v>-1.1063010020418308E-2</c:v>
                      </c:pt>
                      <c:pt idx="1278">
                        <c:v>-4.1465237328416858E-3</c:v>
                      </c:pt>
                      <c:pt idx="1279">
                        <c:v>-2.2385625873481047E-2</c:v>
                      </c:pt>
                      <c:pt idx="1280">
                        <c:v>-2.6604345704932329E-2</c:v>
                      </c:pt>
                      <c:pt idx="1281">
                        <c:v>1.3011971213598084E-2</c:v>
                      </c:pt>
                      <c:pt idx="1282">
                        <c:v>-4.7074190578358655E-3</c:v>
                      </c:pt>
                      <c:pt idx="1283">
                        <c:v>-3.1681248722395393E-3</c:v>
                      </c:pt>
                      <c:pt idx="1284">
                        <c:v>7.0045221768740987E-3</c:v>
                      </c:pt>
                      <c:pt idx="1285">
                        <c:v>1.5134669900429391E-2</c:v>
                      </c:pt>
                      <c:pt idx="1286">
                        <c:v>5.2528414083474709E-2</c:v>
                      </c:pt>
                      <c:pt idx="1287">
                        <c:v>4.7283942753996139E-2</c:v>
                      </c:pt>
                      <c:pt idx="1288">
                        <c:v>5.8683590010194173E-2</c:v>
                      </c:pt>
                      <c:pt idx="1289">
                        <c:v>9.1223855591796285E-2</c:v>
                      </c:pt>
                      <c:pt idx="1290">
                        <c:v>6.8524101658776315E-2</c:v>
                      </c:pt>
                      <c:pt idx="1291">
                        <c:v>5.8691093068941103E-2</c:v>
                      </c:pt>
                      <c:pt idx="1292">
                        <c:v>1.2478253634731783E-2</c:v>
                      </c:pt>
                      <c:pt idx="1293">
                        <c:v>-2.8625502996721643E-2</c:v>
                      </c:pt>
                      <c:pt idx="1294">
                        <c:v>-2.3800702753155673E-2</c:v>
                      </c:pt>
                      <c:pt idx="1295">
                        <c:v>-4.2315750721043897E-2</c:v>
                      </c:pt>
                      <c:pt idx="1296">
                        <c:v>-4.1879906375165546E-2</c:v>
                      </c:pt>
                      <c:pt idx="1297">
                        <c:v>-2.6907802747586709E-2</c:v>
                      </c:pt>
                      <c:pt idx="1298">
                        <c:v>-3.2577780875336783E-2</c:v>
                      </c:pt>
                    </c:numCache>
                  </c:numRef>
                </c:yVal>
                <c:smooth val="0"/>
                <c:extLst xmlns:c15="http://schemas.microsoft.com/office/drawing/2012/chart">
                  <c:ext xmlns:c16="http://schemas.microsoft.com/office/drawing/2014/chart" uri="{C3380CC4-5D6E-409C-BE32-E72D297353CC}">
                    <c16:uniqueId val="{0000000C-9B29-4AA9-A3A3-D850668B1823}"/>
                  </c:ext>
                </c:extLst>
              </c15:ser>
            </c15:filteredScatterSeries>
            <c15:filteredScatterSeries>
              <c15:ser>
                <c:idx val="13"/>
                <c:order val="13"/>
                <c:tx>
                  <c:strRef>
                    <c:extLst xmlns:c15="http://schemas.microsoft.com/office/drawing/2012/chart">
                      <c:ext xmlns:c15="http://schemas.microsoft.com/office/drawing/2012/chart" uri="{02D57815-91ED-43cb-92C2-25804820EDAC}">
                        <c15:formulaRef>
                          <c15:sqref>'24.08.21 Eg Filtres +Lihgt  Abs'!$AH$1</c15:sqref>
                        </c15:formulaRef>
                      </c:ext>
                    </c:extLst>
                    <c:strCache>
                      <c:ptCount val="1"/>
                      <c:pt idx="0">
                        <c:v>Abs 750</c:v>
                      </c:pt>
                    </c:strCache>
                  </c:strRef>
                </c:tx>
                <c:spPr>
                  <a:ln w="19050" cap="rnd">
                    <a:solidFill>
                      <a:schemeClr val="accent2">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Abs'!$AH$2:$AH$1300</c15:sqref>
                        </c15:formulaRef>
                      </c:ext>
                    </c:extLst>
                    <c:numCache>
                      <c:formatCode>General</c:formatCode>
                      <c:ptCount val="1299"/>
                      <c:pt idx="0">
                        <c:v>38.402387268967892</c:v>
                      </c:pt>
                      <c:pt idx="1">
                        <c:v>36.270583494184265</c:v>
                      </c:pt>
                      <c:pt idx="2">
                        <c:v>24.893104558799468</c:v>
                      </c:pt>
                      <c:pt idx="3">
                        <c:v>22.933227217218146</c:v>
                      </c:pt>
                      <c:pt idx="4">
                        <c:v>20.574574474441739</c:v>
                      </c:pt>
                      <c:pt idx="5">
                        <c:v>19.687796029503534</c:v>
                      </c:pt>
                      <c:pt idx="6">
                        <c:v>9.0742729445713834</c:v>
                      </c:pt>
                      <c:pt idx="7">
                        <c:v>3.6609078502189747</c:v>
                      </c:pt>
                      <c:pt idx="8">
                        <c:v>12.181305835285468</c:v>
                      </c:pt>
                      <c:pt idx="9">
                        <c:v>11.540491385828995</c:v>
                      </c:pt>
                      <c:pt idx="10">
                        <c:v>31.136347817521262</c:v>
                      </c:pt>
                      <c:pt idx="11">
                        <c:v>7.902365028872989</c:v>
                      </c:pt>
                      <c:pt idx="12">
                        <c:v>0.78211064036773881</c:v>
                      </c:pt>
                      <c:pt idx="13">
                        <c:v>5.9100839644715926</c:v>
                      </c:pt>
                      <c:pt idx="14">
                        <c:v>10.668463946324438</c:v>
                      </c:pt>
                      <c:pt idx="15">
                        <c:v>4.6105408122922631</c:v>
                      </c:pt>
                      <c:pt idx="16">
                        <c:v>6.8573249232048568</c:v>
                      </c:pt>
                      <c:pt idx="17">
                        <c:v>4.7581157733434614</c:v>
                      </c:pt>
                      <c:pt idx="18">
                        <c:v>2.9745556133140472</c:v>
                      </c:pt>
                      <c:pt idx="19">
                        <c:v>1.9727300165111232</c:v>
                      </c:pt>
                      <c:pt idx="20">
                        <c:v>1.9619803191386804</c:v>
                      </c:pt>
                      <c:pt idx="21">
                        <c:v>2.0098547483175322</c:v>
                      </c:pt>
                      <c:pt idx="22">
                        <c:v>1.4388360164305625</c:v>
                      </c:pt>
                      <c:pt idx="23">
                        <c:v>1.1218020318474344</c:v>
                      </c:pt>
                      <c:pt idx="24">
                        <c:v>0.55449920937894392</c:v>
                      </c:pt>
                      <c:pt idx="25">
                        <c:v>0.48364436694667556</c:v>
                      </c:pt>
                      <c:pt idx="26">
                        <c:v>1.4102980611791605</c:v>
                      </c:pt>
                      <c:pt idx="27">
                        <c:v>1.0082651065128734</c:v>
                      </c:pt>
                      <c:pt idx="28">
                        <c:v>0.83214779946192341</c:v>
                      </c:pt>
                      <c:pt idx="29">
                        <c:v>0.34474972448054103</c:v>
                      </c:pt>
                      <c:pt idx="30">
                        <c:v>0.24513433494575618</c:v>
                      </c:pt>
                      <c:pt idx="31">
                        <c:v>0.64109011209198752</c:v>
                      </c:pt>
                      <c:pt idx="32">
                        <c:v>1.2673641211334929</c:v>
                      </c:pt>
                      <c:pt idx="33">
                        <c:v>0.73421463925134312</c:v>
                      </c:pt>
                      <c:pt idx="34">
                        <c:v>0.79372913320709626</c:v>
                      </c:pt>
                      <c:pt idx="35">
                        <c:v>0.73903644454761663</c:v>
                      </c:pt>
                      <c:pt idx="36">
                        <c:v>1.2247488539669555</c:v>
                      </c:pt>
                      <c:pt idx="37">
                        <c:v>1.5237225451755509</c:v>
                      </c:pt>
                      <c:pt idx="38">
                        <c:v>1.23356108590461</c:v>
                      </c:pt>
                      <c:pt idx="39">
                        <c:v>0.78726786065750143</c:v>
                      </c:pt>
                      <c:pt idx="40">
                        <c:v>0.59930507816772938</c:v>
                      </c:pt>
                      <c:pt idx="41">
                        <c:v>0.47585995192703268</c:v>
                      </c:pt>
                      <c:pt idx="42">
                        <c:v>0.49800115953936852</c:v>
                      </c:pt>
                      <c:pt idx="43">
                        <c:v>0.70107766145688466</c:v>
                      </c:pt>
                      <c:pt idx="44">
                        <c:v>0.77566712171364438</c:v>
                      </c:pt>
                      <c:pt idx="45">
                        <c:v>0.76155162937807719</c:v>
                      </c:pt>
                      <c:pt idx="46">
                        <c:v>0.85491058431888156</c:v>
                      </c:pt>
                      <c:pt idx="47">
                        <c:v>0.96766290201357819</c:v>
                      </c:pt>
                      <c:pt idx="48">
                        <c:v>0.92711166837555881</c:v>
                      </c:pt>
                      <c:pt idx="49">
                        <c:v>0.96259445120131837</c:v>
                      </c:pt>
                      <c:pt idx="50">
                        <c:v>0.53432448432092405</c:v>
                      </c:pt>
                      <c:pt idx="51">
                        <c:v>0.58324543882379876</c:v>
                      </c:pt>
                      <c:pt idx="52">
                        <c:v>1.0160567758123984</c:v>
                      </c:pt>
                      <c:pt idx="53">
                        <c:v>0.9425508758874801</c:v>
                      </c:pt>
                      <c:pt idx="54">
                        <c:v>1.3776977091938647</c:v>
                      </c:pt>
                      <c:pt idx="55">
                        <c:v>1.5570101447286109</c:v>
                      </c:pt>
                      <c:pt idx="56">
                        <c:v>1.560102758783549</c:v>
                      </c:pt>
                      <c:pt idx="57">
                        <c:v>1.7563768460949163</c:v>
                      </c:pt>
                      <c:pt idx="58">
                        <c:v>1.6540914997593681</c:v>
                      </c:pt>
                      <c:pt idx="59">
                        <c:v>1.4592644503823484</c:v>
                      </c:pt>
                      <c:pt idx="60">
                        <c:v>1.1564085740242946</c:v>
                      </c:pt>
                      <c:pt idx="61">
                        <c:v>0.99005476408604598</c:v>
                      </c:pt>
                      <c:pt idx="62">
                        <c:v>0.96084884237919777</c:v>
                      </c:pt>
                      <c:pt idx="63">
                        <c:v>1.2731184831988016</c:v>
                      </c:pt>
                      <c:pt idx="64">
                        <c:v>0.9792000705574172</c:v>
                      </c:pt>
                      <c:pt idx="65">
                        <c:v>0.95378126475315317</c:v>
                      </c:pt>
                      <c:pt idx="66">
                        <c:v>0.83366776199929493</c:v>
                      </c:pt>
                      <c:pt idx="67">
                        <c:v>1.5291002573933044</c:v>
                      </c:pt>
                      <c:pt idx="68">
                        <c:v>1.1237121982816141</c:v>
                      </c:pt>
                      <c:pt idx="69">
                        <c:v>1.2314279458151112</c:v>
                      </c:pt>
                      <c:pt idx="70">
                        <c:v>1.2337038806770229</c:v>
                      </c:pt>
                      <c:pt idx="71">
                        <c:v>1.6733191594885888</c:v>
                      </c:pt>
                      <c:pt idx="72">
                        <c:v>1.7233813267581561</c:v>
                      </c:pt>
                      <c:pt idx="73">
                        <c:v>1.4882911150152716</c:v>
                      </c:pt>
                      <c:pt idx="74">
                        <c:v>1.4598123394155382</c:v>
                      </c:pt>
                      <c:pt idx="75">
                        <c:v>1.6670499344537633</c:v>
                      </c:pt>
                      <c:pt idx="76">
                        <c:v>1.4052067021146419</c:v>
                      </c:pt>
                      <c:pt idx="77">
                        <c:v>0.65556927293216272</c:v>
                      </c:pt>
                      <c:pt idx="78">
                        <c:v>0.68240285421550995</c:v>
                      </c:pt>
                      <c:pt idx="79">
                        <c:v>0.90820663319898298</c:v>
                      </c:pt>
                      <c:pt idx="80">
                        <c:v>1.1044841567481891</c:v>
                      </c:pt>
                      <c:pt idx="81">
                        <c:v>0.73214850579970137</c:v>
                      </c:pt>
                      <c:pt idx="82">
                        <c:v>0.87127872145989715</c:v>
                      </c:pt>
                      <c:pt idx="83">
                        <c:v>1.2815193211063085</c:v>
                      </c:pt>
                      <c:pt idx="84">
                        <c:v>1.6254275491205428</c:v>
                      </c:pt>
                      <c:pt idx="85">
                        <c:v>1.5342698863197073</c:v>
                      </c:pt>
                      <c:pt idx="86">
                        <c:v>1.2901774950475224</c:v>
                      </c:pt>
                      <c:pt idx="87">
                        <c:v>1.4725817810287984</c:v>
                      </c:pt>
                      <c:pt idx="88">
                        <c:v>1.3503987085854596</c:v>
                      </c:pt>
                      <c:pt idx="89">
                        <c:v>1.4564314631863433</c:v>
                      </c:pt>
                      <c:pt idx="90">
                        <c:v>1.3670110095151335</c:v>
                      </c:pt>
                      <c:pt idx="91">
                        <c:v>1.7251605343502563</c:v>
                      </c:pt>
                      <c:pt idx="92">
                        <c:v>1.6807452512624836</c:v>
                      </c:pt>
                      <c:pt idx="93">
                        <c:v>1.5244498821847678</c:v>
                      </c:pt>
                      <c:pt idx="94">
                        <c:v>0.86569349865709933</c:v>
                      </c:pt>
                      <c:pt idx="95">
                        <c:v>0.84142869606037252</c:v>
                      </c:pt>
                      <c:pt idx="96">
                        <c:v>1.0428027330308556</c:v>
                      </c:pt>
                      <c:pt idx="97">
                        <c:v>0.81448381885146826</c:v>
                      </c:pt>
                      <c:pt idx="98">
                        <c:v>0.38201076038789022</c:v>
                      </c:pt>
                      <c:pt idx="99">
                        <c:v>0.19851470528438014</c:v>
                      </c:pt>
                      <c:pt idx="100">
                        <c:v>0.59997724446942291</c:v>
                      </c:pt>
                      <c:pt idx="101">
                        <c:v>1.035836333518954</c:v>
                      </c:pt>
                      <c:pt idx="102">
                        <c:v>0.93238075729718517</c:v>
                      </c:pt>
                      <c:pt idx="103">
                        <c:v>0.22102798109381944</c:v>
                      </c:pt>
                      <c:pt idx="104">
                        <c:v>0.39957890814306285</c:v>
                      </c:pt>
                      <c:pt idx="105">
                        <c:v>0.8254961975164784</c:v>
                      </c:pt>
                      <c:pt idx="106">
                        <c:v>1.2765220767781529</c:v>
                      </c:pt>
                      <c:pt idx="107">
                        <c:v>1.0175043864530524</c:v>
                      </c:pt>
                      <c:pt idx="108">
                        <c:v>1.0887719592301834</c:v>
                      </c:pt>
                      <c:pt idx="109">
                        <c:v>1.7569590975064941</c:v>
                      </c:pt>
                      <c:pt idx="110">
                        <c:v>1.7248417278396546</c:v>
                      </c:pt>
                      <c:pt idx="111">
                        <c:v>1.6808521564396912</c:v>
                      </c:pt>
                      <c:pt idx="112">
                        <c:v>1.6312367000891705</c:v>
                      </c:pt>
                      <c:pt idx="113">
                        <c:v>1.277369109405422</c:v>
                      </c:pt>
                      <c:pt idx="114">
                        <c:v>1.8142316371745191</c:v>
                      </c:pt>
                      <c:pt idx="115">
                        <c:v>1.7553574288693996</c:v>
                      </c:pt>
                      <c:pt idx="116">
                        <c:v>1.2164774476847107</c:v>
                      </c:pt>
                      <c:pt idx="117">
                        <c:v>1.478387113955383</c:v>
                      </c:pt>
                      <c:pt idx="118">
                        <c:v>1.773960838724568</c:v>
                      </c:pt>
                      <c:pt idx="119">
                        <c:v>1.7152011716807425</c:v>
                      </c:pt>
                      <c:pt idx="120">
                        <c:v>2.0699774563707565</c:v>
                      </c:pt>
                      <c:pt idx="121">
                        <c:v>1.7616839245348719</c:v>
                      </c:pt>
                      <c:pt idx="122">
                        <c:v>1.7739302943882229</c:v>
                      </c:pt>
                      <c:pt idx="123">
                        <c:v>1.8225148793870976</c:v>
                      </c:pt>
                      <c:pt idx="124">
                        <c:v>1.9497072229910275</c:v>
                      </c:pt>
                      <c:pt idx="125">
                        <c:v>1.7100162705861668</c:v>
                      </c:pt>
                      <c:pt idx="126">
                        <c:v>1.7924516163394639</c:v>
                      </c:pt>
                      <c:pt idx="127">
                        <c:v>1.8018230005343352</c:v>
                      </c:pt>
                      <c:pt idx="128">
                        <c:v>1.2834401780582088</c:v>
                      </c:pt>
                      <c:pt idx="129">
                        <c:v>1.3883634096413582</c:v>
                      </c:pt>
                      <c:pt idx="130">
                        <c:v>1.5158344703144369</c:v>
                      </c:pt>
                      <c:pt idx="131">
                        <c:v>1.5861227153075044</c:v>
                      </c:pt>
                      <c:pt idx="132">
                        <c:v>1.3387994968584198</c:v>
                      </c:pt>
                      <c:pt idx="133">
                        <c:v>0.96933596803687938</c:v>
                      </c:pt>
                      <c:pt idx="134">
                        <c:v>0.82876405970119627</c:v>
                      </c:pt>
                      <c:pt idx="135">
                        <c:v>1.115977799612736</c:v>
                      </c:pt>
                      <c:pt idx="136">
                        <c:v>1.2327623515091863</c:v>
                      </c:pt>
                      <c:pt idx="137">
                        <c:v>1.3038762480940813</c:v>
                      </c:pt>
                      <c:pt idx="138">
                        <c:v>1.1144297744663478</c:v>
                      </c:pt>
                      <c:pt idx="139">
                        <c:v>1.3191232171891307</c:v>
                      </c:pt>
                      <c:pt idx="140">
                        <c:v>1.6500806465930562</c:v>
                      </c:pt>
                      <c:pt idx="141">
                        <c:v>1.2785954645096766</c:v>
                      </c:pt>
                      <c:pt idx="142">
                        <c:v>1.2127514204548169</c:v>
                      </c:pt>
                      <c:pt idx="143">
                        <c:v>0.88206507203595375</c:v>
                      </c:pt>
                      <c:pt idx="144">
                        <c:v>0.9558928329051084</c:v>
                      </c:pt>
                      <c:pt idx="145">
                        <c:v>1.0996486065005604</c:v>
                      </c:pt>
                      <c:pt idx="146">
                        <c:v>1.255481992491057</c:v>
                      </c:pt>
                      <c:pt idx="147">
                        <c:v>1.3269521123985761</c:v>
                      </c:pt>
                      <c:pt idx="148">
                        <c:v>1.6720477514882253</c:v>
                      </c:pt>
                      <c:pt idx="149">
                        <c:v>1.4554826797386247</c:v>
                      </c:pt>
                      <c:pt idx="150">
                        <c:v>1.2968441782590379</c:v>
                      </c:pt>
                      <c:pt idx="151">
                        <c:v>0.96740690229458604</c:v>
                      </c:pt>
                      <c:pt idx="152">
                        <c:v>0.64531286659169307</c:v>
                      </c:pt>
                      <c:pt idx="153">
                        <c:v>0.58503438242310901</c:v>
                      </c:pt>
                      <c:pt idx="154">
                        <c:v>0.43222794016440869</c:v>
                      </c:pt>
                      <c:pt idx="155">
                        <c:v>0.47272304858439418</c:v>
                      </c:pt>
                      <c:pt idx="156">
                        <c:v>1.1033408440583725</c:v>
                      </c:pt>
                      <c:pt idx="157">
                        <c:v>1.4815121813676877</c:v>
                      </c:pt>
                      <c:pt idx="158">
                        <c:v>1.9378483844050549</c:v>
                      </c:pt>
                      <c:pt idx="159">
                        <c:v>2.2247188823369166</c:v>
                      </c:pt>
                      <c:pt idx="160">
                        <c:v>2.1434824017851639</c:v>
                      </c:pt>
                      <c:pt idx="161">
                        <c:v>2.0486956900223299</c:v>
                      </c:pt>
                      <c:pt idx="162">
                        <c:v>1.903932716935899</c:v>
                      </c:pt>
                      <c:pt idx="163">
                        <c:v>1.5447217764127856</c:v>
                      </c:pt>
                      <c:pt idx="164">
                        <c:v>1.5488624430085638</c:v>
                      </c:pt>
                      <c:pt idx="165">
                        <c:v>1.1908406316797842</c:v>
                      </c:pt>
                      <c:pt idx="166">
                        <c:v>1.2787315777085144</c:v>
                      </c:pt>
                      <c:pt idx="167">
                        <c:v>1.2365204502922427</c:v>
                      </c:pt>
                      <c:pt idx="168">
                        <c:v>1.3164563148220021</c:v>
                      </c:pt>
                      <c:pt idx="169">
                        <c:v>1.2823459272086468</c:v>
                      </c:pt>
                      <c:pt idx="170">
                        <c:v>1.42913437159896</c:v>
                      </c:pt>
                      <c:pt idx="171">
                        <c:v>1.1803656424323448</c:v>
                      </c:pt>
                      <c:pt idx="172">
                        <c:v>1.2734443530871831</c:v>
                      </c:pt>
                      <c:pt idx="173">
                        <c:v>1.135204313929344</c:v>
                      </c:pt>
                      <c:pt idx="174">
                        <c:v>1.2228814496036589</c:v>
                      </c:pt>
                      <c:pt idx="175">
                        <c:v>1.2397218785454103</c:v>
                      </c:pt>
                      <c:pt idx="176">
                        <c:v>1.2707772598179521</c:v>
                      </c:pt>
                      <c:pt idx="177">
                        <c:v>0.96534993214384801</c:v>
                      </c:pt>
                      <c:pt idx="178">
                        <c:v>0.96187742290561806</c:v>
                      </c:pt>
                      <c:pt idx="179">
                        <c:v>0.92105549008674048</c:v>
                      </c:pt>
                      <c:pt idx="180">
                        <c:v>0.78312242150916911</c:v>
                      </c:pt>
                      <c:pt idx="181">
                        <c:v>0.57832360082599521</c:v>
                      </c:pt>
                      <c:pt idx="182">
                        <c:v>0.6418539114027163</c:v>
                      </c:pt>
                      <c:pt idx="183">
                        <c:v>0.53296220691993401</c:v>
                      </c:pt>
                      <c:pt idx="184">
                        <c:v>0.76127615764466527</c:v>
                      </c:pt>
                      <c:pt idx="185">
                        <c:v>0.93457975861192799</c:v>
                      </c:pt>
                      <c:pt idx="186">
                        <c:v>1.0601060995703369</c:v>
                      </c:pt>
                      <c:pt idx="187">
                        <c:v>1.1848737955747748</c:v>
                      </c:pt>
                      <c:pt idx="188">
                        <c:v>1.2244831182407534</c:v>
                      </c:pt>
                      <c:pt idx="189">
                        <c:v>1.1728166097046613</c:v>
                      </c:pt>
                      <c:pt idx="190">
                        <c:v>1.360778055879718</c:v>
                      </c:pt>
                      <c:pt idx="191">
                        <c:v>1.3174852771526266</c:v>
                      </c:pt>
                      <c:pt idx="192">
                        <c:v>1.3525921737392399</c:v>
                      </c:pt>
                      <c:pt idx="193">
                        <c:v>1.3605947898616477</c:v>
                      </c:pt>
                      <c:pt idx="194">
                        <c:v>1.2565134365490094</c:v>
                      </c:pt>
                      <c:pt idx="195">
                        <c:v>1.3262419565785535</c:v>
                      </c:pt>
                      <c:pt idx="196">
                        <c:v>1.2881611870445435</c:v>
                      </c:pt>
                      <c:pt idx="197">
                        <c:v>1.2371523362503813</c:v>
                      </c:pt>
                      <c:pt idx="198">
                        <c:v>1.2186922938739326</c:v>
                      </c:pt>
                      <c:pt idx="199">
                        <c:v>1.1399369679439102</c:v>
                      </c:pt>
                      <c:pt idx="200">
                        <c:v>1.1329633141521267</c:v>
                      </c:pt>
                      <c:pt idx="201">
                        <c:v>1.235858210899861</c:v>
                      </c:pt>
                      <c:pt idx="202">
                        <c:v>1.2837830382336821</c:v>
                      </c:pt>
                      <c:pt idx="203">
                        <c:v>1.2899581485321443</c:v>
                      </c:pt>
                      <c:pt idx="204">
                        <c:v>1.2672018543466597</c:v>
                      </c:pt>
                      <c:pt idx="205">
                        <c:v>1.2453130193133748</c:v>
                      </c:pt>
                      <c:pt idx="206">
                        <c:v>1.2801421533413502</c:v>
                      </c:pt>
                      <c:pt idx="207">
                        <c:v>1.2267626802426062</c:v>
                      </c:pt>
                      <c:pt idx="208">
                        <c:v>1.2147507381707037</c:v>
                      </c:pt>
                      <c:pt idx="209">
                        <c:v>1.1546736557198949</c:v>
                      </c:pt>
                      <c:pt idx="210">
                        <c:v>1.1790104284091347</c:v>
                      </c:pt>
                      <c:pt idx="211">
                        <c:v>1.2163191898420229</c:v>
                      </c:pt>
                      <c:pt idx="212">
                        <c:v>1.2396877070691241</c:v>
                      </c:pt>
                      <c:pt idx="213">
                        <c:v>1.2250823599394229</c:v>
                      </c:pt>
                      <c:pt idx="214">
                        <c:v>1.2508026001629924</c:v>
                      </c:pt>
                      <c:pt idx="215">
                        <c:v>1.2571760577455953</c:v>
                      </c:pt>
                      <c:pt idx="216">
                        <c:v>1.2863331085142913</c:v>
                      </c:pt>
                      <c:pt idx="217">
                        <c:v>1.3061015938989216</c:v>
                      </c:pt>
                      <c:pt idx="218">
                        <c:v>1.3004319923669705</c:v>
                      </c:pt>
                      <c:pt idx="219">
                        <c:v>1.3010846866542443</c:v>
                      </c:pt>
                      <c:pt idx="220">
                        <c:v>1.3262343204944671</c:v>
                      </c:pt>
                      <c:pt idx="221">
                        <c:v>1.3198028286728085</c:v>
                      </c:pt>
                      <c:pt idx="222">
                        <c:v>1.3068676840348763</c:v>
                      </c:pt>
                      <c:pt idx="223">
                        <c:v>1.3055437779564198</c:v>
                      </c:pt>
                      <c:pt idx="224">
                        <c:v>1.2807921749991935</c:v>
                      </c:pt>
                      <c:pt idx="225">
                        <c:v>1.2761181279299896</c:v>
                      </c:pt>
                      <c:pt idx="226">
                        <c:v>1.2773421922090182</c:v>
                      </c:pt>
                      <c:pt idx="227">
                        <c:v>1.2735508764601864</c:v>
                      </c:pt>
                      <c:pt idx="228">
                        <c:v>1.2826408709564789</c:v>
                      </c:pt>
                      <c:pt idx="229">
                        <c:v>1.2974264296706159</c:v>
                      </c:pt>
                      <c:pt idx="230">
                        <c:v>1.3011410027743804</c:v>
                      </c:pt>
                      <c:pt idx="231">
                        <c:v>1.31217724420216</c:v>
                      </c:pt>
                      <c:pt idx="232">
                        <c:v>1.3206523430274058</c:v>
                      </c:pt>
                      <c:pt idx="233">
                        <c:v>1.3313027713067269</c:v>
                      </c:pt>
                      <c:pt idx="234">
                        <c:v>1.3340059450732655</c:v>
                      </c:pt>
                      <c:pt idx="235">
                        <c:v>1.347294640404392</c:v>
                      </c:pt>
                      <c:pt idx="236">
                        <c:v>1.3601805322999676</c:v>
                      </c:pt>
                      <c:pt idx="237">
                        <c:v>1.3685038639539988</c:v>
                      </c:pt>
                      <c:pt idx="238">
                        <c:v>1.3776538017103683</c:v>
                      </c:pt>
                      <c:pt idx="239">
                        <c:v>1.3931435982793614</c:v>
                      </c:pt>
                      <c:pt idx="240">
                        <c:v>1.4026829763241306</c:v>
                      </c:pt>
                      <c:pt idx="241">
                        <c:v>1.4158399492047689</c:v>
                      </c:pt>
                      <c:pt idx="242">
                        <c:v>1.4228403292908542</c:v>
                      </c:pt>
                      <c:pt idx="243">
                        <c:v>1.4246615353454288</c:v>
                      </c:pt>
                      <c:pt idx="244">
                        <c:v>1.4341570059067019</c:v>
                      </c:pt>
                      <c:pt idx="245">
                        <c:v>1.4421080784615277</c:v>
                      </c:pt>
                      <c:pt idx="246">
                        <c:v>1.4449716099938781</c:v>
                      </c:pt>
                      <c:pt idx="247">
                        <c:v>1.4511415659355817</c:v>
                      </c:pt>
                      <c:pt idx="248">
                        <c:v>1.4570079875348565</c:v>
                      </c:pt>
                      <c:pt idx="249">
                        <c:v>1.4562978317148336</c:v>
                      </c:pt>
                      <c:pt idx="250">
                        <c:v>1.4598161574575812</c:v>
                      </c:pt>
                      <c:pt idx="251">
                        <c:v>1.4586172922560372</c:v>
                      </c:pt>
                      <c:pt idx="252">
                        <c:v>1.4601826894937222</c:v>
                      </c:pt>
                      <c:pt idx="253">
                        <c:v>1.4603602284487276</c:v>
                      </c:pt>
                      <c:pt idx="254">
                        <c:v>1.4585924749827568</c:v>
                      </c:pt>
                      <c:pt idx="255">
                        <c:v>1.4510098434850935</c:v>
                      </c:pt>
                      <c:pt idx="256">
                        <c:v>1.44780077914784</c:v>
                      </c:pt>
                      <c:pt idx="257">
                        <c:v>1.4409092132599839</c:v>
                      </c:pt>
                      <c:pt idx="258">
                        <c:v>1.434779346759733</c:v>
                      </c:pt>
                      <c:pt idx="259">
                        <c:v>1.4244553610750996</c:v>
                      </c:pt>
                      <c:pt idx="260">
                        <c:v>1.4146659012765053</c:v>
                      </c:pt>
                      <c:pt idx="261">
                        <c:v>1.4009075867740732</c:v>
                      </c:pt>
                      <c:pt idx="262">
                        <c:v>1.3903621546509386</c:v>
                      </c:pt>
                      <c:pt idx="263">
                        <c:v>1.3767126543467358</c:v>
                      </c:pt>
                      <c:pt idx="264">
                        <c:v>1.3645960979228517</c:v>
                      </c:pt>
                      <c:pt idx="265">
                        <c:v>1.3480716119601694</c:v>
                      </c:pt>
                      <c:pt idx="266">
                        <c:v>1.3307472461894512</c:v>
                      </c:pt>
                      <c:pt idx="267">
                        <c:v>1.311514432103472</c:v>
                      </c:pt>
                      <c:pt idx="268">
                        <c:v>1.2950355717432056</c:v>
                      </c:pt>
                      <c:pt idx="269">
                        <c:v>1.275270713498516</c:v>
                      </c:pt>
                      <c:pt idx="270">
                        <c:v>1.254655004584514</c:v>
                      </c:pt>
                      <c:pt idx="271">
                        <c:v>1.2319334545816221</c:v>
                      </c:pt>
                      <c:pt idx="272">
                        <c:v>1.2106283981767325</c:v>
                      </c:pt>
                      <c:pt idx="273">
                        <c:v>1.18865480261009</c:v>
                      </c:pt>
                      <c:pt idx="274">
                        <c:v>1.1679667417993707</c:v>
                      </c:pt>
                      <c:pt idx="275">
                        <c:v>1.1457760905425765</c:v>
                      </c:pt>
                      <c:pt idx="276">
                        <c:v>1.1234157273169647</c:v>
                      </c:pt>
                      <c:pt idx="277">
                        <c:v>1.1016324611461725</c:v>
                      </c:pt>
                      <c:pt idx="278">
                        <c:v>1.0807017637636123</c:v>
                      </c:pt>
                      <c:pt idx="279">
                        <c:v>1.0616000994218149</c:v>
                      </c:pt>
                      <c:pt idx="280">
                        <c:v>1.0407908157762262</c:v>
                      </c:pt>
                      <c:pt idx="281">
                        <c:v>1.019922543381071</c:v>
                      </c:pt>
                      <c:pt idx="282">
                        <c:v>1.0016192316304933</c:v>
                      </c:pt>
                      <c:pt idx="283">
                        <c:v>0.98861039878112844</c:v>
                      </c:pt>
                      <c:pt idx="284">
                        <c:v>0.97592266326759114</c:v>
                      </c:pt>
                      <c:pt idx="285">
                        <c:v>0.96438091307330054</c:v>
                      </c:pt>
                      <c:pt idx="286">
                        <c:v>0.95333608105092393</c:v>
                      </c:pt>
                      <c:pt idx="287">
                        <c:v>0.94527352166843859</c:v>
                      </c:pt>
                      <c:pt idx="288">
                        <c:v>0.94018578974386102</c:v>
                      </c:pt>
                      <c:pt idx="289">
                        <c:v>0.93490467398979871</c:v>
                      </c:pt>
                      <c:pt idx="290">
                        <c:v>0.93168071928857688</c:v>
                      </c:pt>
                      <c:pt idx="291">
                        <c:v>0.92991582935413819</c:v>
                      </c:pt>
                      <c:pt idx="292">
                        <c:v>0.93066225657357082</c:v>
                      </c:pt>
                      <c:pt idx="293">
                        <c:v>0.93239373864013186</c:v>
                      </c:pt>
                      <c:pt idx="294">
                        <c:v>0.93575075210655712</c:v>
                      </c:pt>
                      <c:pt idx="295">
                        <c:v>0.94044274397336403</c:v>
                      </c:pt>
                      <c:pt idx="296">
                        <c:v>0.94387191843440443</c:v>
                      </c:pt>
                      <c:pt idx="297">
                        <c:v>0.94238994541536192</c:v>
                      </c:pt>
                      <c:pt idx="298">
                        <c:v>0.9450406211038076</c:v>
                      </c:pt>
                      <c:pt idx="299">
                        <c:v>0.94494917899687447</c:v>
                      </c:pt>
                      <c:pt idx="300">
                        <c:v>0.94363539072983227</c:v>
                      </c:pt>
                      <c:pt idx="301">
                        <c:v>0.94488656310736718</c:v>
                      </c:pt>
                      <c:pt idx="302">
                        <c:v>0.94121360666187259</c:v>
                      </c:pt>
                      <c:pt idx="303">
                        <c:v>0.93890750926782007</c:v>
                      </c:pt>
                      <c:pt idx="304">
                        <c:v>0.93808071226337941</c:v>
                      </c:pt>
                      <c:pt idx="305">
                        <c:v>0.93374971627175074</c:v>
                      </c:pt>
                      <c:pt idx="306">
                        <c:v>0.9299301470118001</c:v>
                      </c:pt>
                      <c:pt idx="307">
                        <c:v>0.92672280079346558</c:v>
                      </c:pt>
                      <c:pt idx="308">
                        <c:v>0.91955881760583191</c:v>
                      </c:pt>
                      <c:pt idx="309">
                        <c:v>0.91792755914290314</c:v>
                      </c:pt>
                      <c:pt idx="310">
                        <c:v>0.9115329114269608</c:v>
                      </c:pt>
                      <c:pt idx="311">
                        <c:v>0.90584173795746592</c:v>
                      </c:pt>
                      <c:pt idx="312">
                        <c:v>0.8979103283191624</c:v>
                      </c:pt>
                      <c:pt idx="313">
                        <c:v>0.88809204230314243</c:v>
                      </c:pt>
                      <c:pt idx="314">
                        <c:v>0.8776160985451924</c:v>
                      </c:pt>
                      <c:pt idx="315">
                        <c:v>0.87307759196851953</c:v>
                      </c:pt>
                      <c:pt idx="316">
                        <c:v>0.86241780948619295</c:v>
                      </c:pt>
                      <c:pt idx="317">
                        <c:v>0.85824564404355874</c:v>
                      </c:pt>
                      <c:pt idx="318">
                        <c:v>0.84740832260622612</c:v>
                      </c:pt>
                      <c:pt idx="319">
                        <c:v>0.83961493518778207</c:v>
                      </c:pt>
                      <c:pt idx="320">
                        <c:v>0.83178451276151921</c:v>
                      </c:pt>
                      <c:pt idx="321">
                        <c:v>0.82707514880341626</c:v>
                      </c:pt>
                      <c:pt idx="322">
                        <c:v>0.8192126548239913</c:v>
                      </c:pt>
                      <c:pt idx="323">
                        <c:v>0.8108814961837717</c:v>
                      </c:pt>
                      <c:pt idx="324">
                        <c:v>0.80644569493805918</c:v>
                      </c:pt>
                      <c:pt idx="325">
                        <c:v>0.80508532655809062</c:v>
                      </c:pt>
                      <c:pt idx="326">
                        <c:v>0.80606121810431552</c:v>
                      </c:pt>
                      <c:pt idx="327">
                        <c:v>0.8079240408171604</c:v>
                      </c:pt>
                      <c:pt idx="328">
                        <c:v>0.80912347872501078</c:v>
                      </c:pt>
                      <c:pt idx="329">
                        <c:v>0.80705524535024542</c:v>
                      </c:pt>
                      <c:pt idx="330">
                        <c:v>0.81152120912809877</c:v>
                      </c:pt>
                      <c:pt idx="331">
                        <c:v>0.81260992381669828</c:v>
                      </c:pt>
                      <c:pt idx="332">
                        <c:v>0.81695657378070374</c:v>
                      </c:pt>
                      <c:pt idx="333">
                        <c:v>0.82342376429546527</c:v>
                      </c:pt>
                      <c:pt idx="334">
                        <c:v>0.82774636059459894</c:v>
                      </c:pt>
                      <c:pt idx="335">
                        <c:v>0.82754419526841527</c:v>
                      </c:pt>
                      <c:pt idx="336">
                        <c:v>0.83267029851552621</c:v>
                      </c:pt>
                      <c:pt idx="337">
                        <c:v>0.83891107913713026</c:v>
                      </c:pt>
                      <c:pt idx="338">
                        <c:v>0.84718095820255768</c:v>
                      </c:pt>
                      <c:pt idx="339">
                        <c:v>0.84766260420629869</c:v>
                      </c:pt>
                      <c:pt idx="340">
                        <c:v>0.84522612067647329</c:v>
                      </c:pt>
                      <c:pt idx="341">
                        <c:v>0.84862226907384042</c:v>
                      </c:pt>
                      <c:pt idx="342">
                        <c:v>0.8582597707991183</c:v>
                      </c:pt>
                      <c:pt idx="343">
                        <c:v>0.86264822832349608</c:v>
                      </c:pt>
                      <c:pt idx="344">
                        <c:v>0.86456641264596634</c:v>
                      </c:pt>
                      <c:pt idx="345">
                        <c:v>0.86144000891894634</c:v>
                      </c:pt>
                      <c:pt idx="346">
                        <c:v>0.86309875728458585</c:v>
                      </c:pt>
                      <c:pt idx="347">
                        <c:v>0.87066248947413549</c:v>
                      </c:pt>
                      <c:pt idx="348">
                        <c:v>0.87382191926482844</c:v>
                      </c:pt>
                      <c:pt idx="349">
                        <c:v>0.87347695916623147</c:v>
                      </c:pt>
                      <c:pt idx="350">
                        <c:v>0.87831480023908581</c:v>
                      </c:pt>
                      <c:pt idx="351">
                        <c:v>0.87999512054226903</c:v>
                      </c:pt>
                      <c:pt idx="352">
                        <c:v>0.87892454155337441</c:v>
                      </c:pt>
                      <c:pt idx="353">
                        <c:v>0.88198871119509126</c:v>
                      </c:pt>
                      <c:pt idx="354">
                        <c:v>0.88021045811350185</c:v>
                      </c:pt>
                      <c:pt idx="355">
                        <c:v>0.87892835959541737</c:v>
                      </c:pt>
                      <c:pt idx="356">
                        <c:v>0.87964366977219866</c:v>
                      </c:pt>
                      <c:pt idx="357">
                        <c:v>0.87953829181180798</c:v>
                      </c:pt>
                      <c:pt idx="358">
                        <c:v>0.87898047586930628</c:v>
                      </c:pt>
                      <c:pt idx="359">
                        <c:v>0.87918397751020516</c:v>
                      </c:pt>
                      <c:pt idx="360">
                        <c:v>0.87660221748063838</c:v>
                      </c:pt>
                      <c:pt idx="361">
                        <c:v>0.87699738483210266</c:v>
                      </c:pt>
                      <c:pt idx="362">
                        <c:v>0.87638707081150791</c:v>
                      </c:pt>
                      <c:pt idx="363">
                        <c:v>0.87635729008357122</c:v>
                      </c:pt>
                      <c:pt idx="364">
                        <c:v>0.87436751747279229</c:v>
                      </c:pt>
                      <c:pt idx="365">
                        <c:v>0.87486691737203404</c:v>
                      </c:pt>
                      <c:pt idx="366">
                        <c:v>0.87758650871935828</c:v>
                      </c:pt>
                      <c:pt idx="367">
                        <c:v>0.88047466662288665</c:v>
                      </c:pt>
                      <c:pt idx="368">
                        <c:v>0.88174970176319112</c:v>
                      </c:pt>
                      <c:pt idx="369">
                        <c:v>0.88740135849753943</c:v>
                      </c:pt>
                      <c:pt idx="370">
                        <c:v>0.89030345225452523</c:v>
                      </c:pt>
                      <c:pt idx="371">
                        <c:v>0.89246179142150861</c:v>
                      </c:pt>
                      <c:pt idx="372">
                        <c:v>0.89331569652445553</c:v>
                      </c:pt>
                      <c:pt idx="373">
                        <c:v>0.89549446221636986</c:v>
                      </c:pt>
                      <c:pt idx="374">
                        <c:v>0.89682829520413854</c:v>
                      </c:pt>
                      <c:pt idx="375">
                        <c:v>0.89736053026495122</c:v>
                      </c:pt>
                      <c:pt idx="376">
                        <c:v>0.89749530714907388</c:v>
                      </c:pt>
                      <c:pt idx="377">
                        <c:v>0.90007821259125365</c:v>
                      </c:pt>
                      <c:pt idx="378">
                        <c:v>0.90220295298825759</c:v>
                      </c:pt>
                      <c:pt idx="379">
                        <c:v>0.90665078106640606</c:v>
                      </c:pt>
                      <c:pt idx="380">
                        <c:v>0.91040162556958049</c:v>
                      </c:pt>
                      <c:pt idx="381">
                        <c:v>0.91756942679925735</c:v>
                      </c:pt>
                      <c:pt idx="382">
                        <c:v>0.92620144715247565</c:v>
                      </c:pt>
                      <c:pt idx="383">
                        <c:v>0.93262816642158031</c:v>
                      </c:pt>
                      <c:pt idx="384">
                        <c:v>0.93580401379305889</c:v>
                      </c:pt>
                      <c:pt idx="385">
                        <c:v>0.94091999922875569</c:v>
                      </c:pt>
                      <c:pt idx="386">
                        <c:v>0.94315431743239742</c:v>
                      </c:pt>
                      <c:pt idx="387">
                        <c:v>0.94362298209319206</c:v>
                      </c:pt>
                      <c:pt idx="388">
                        <c:v>0.94183022045183862</c:v>
                      </c:pt>
                      <c:pt idx="389">
                        <c:v>0.93971827049567924</c:v>
                      </c:pt>
                      <c:pt idx="390">
                        <c:v>0.94112025553391809</c:v>
                      </c:pt>
                      <c:pt idx="391">
                        <c:v>0.93948498812684389</c:v>
                      </c:pt>
                      <c:pt idx="392">
                        <c:v>0.93894378066722983</c:v>
                      </c:pt>
                      <c:pt idx="393">
                        <c:v>0.94176073208665356</c:v>
                      </c:pt>
                      <c:pt idx="394">
                        <c:v>0.94541459832193253</c:v>
                      </c:pt>
                      <c:pt idx="395">
                        <c:v>0.94963544380061649</c:v>
                      </c:pt>
                      <c:pt idx="396">
                        <c:v>0.95182184557661698</c:v>
                      </c:pt>
                      <c:pt idx="397">
                        <c:v>0.94759928197901344</c:v>
                      </c:pt>
                      <c:pt idx="398">
                        <c:v>0.94917441522390833</c:v>
                      </c:pt>
                      <c:pt idx="399">
                        <c:v>0.94851274853783318</c:v>
                      </c:pt>
                      <c:pt idx="400">
                        <c:v>0.94748092267567641</c:v>
                      </c:pt>
                      <c:pt idx="401">
                        <c:v>0.94601803986684985</c:v>
                      </c:pt>
                      <c:pt idx="402">
                        <c:v>0.94389749931609324</c:v>
                      </c:pt>
                      <c:pt idx="403">
                        <c:v>0.94025050555649226</c:v>
                      </c:pt>
                      <c:pt idx="404">
                        <c:v>0.94083122975125288</c:v>
                      </c:pt>
                      <c:pt idx="405">
                        <c:v>0.93956306708662596</c:v>
                      </c:pt>
                      <c:pt idx="406">
                        <c:v>0.94014722751922553</c:v>
                      </c:pt>
                      <c:pt idx="407">
                        <c:v>0.93744748999052574</c:v>
                      </c:pt>
                      <c:pt idx="408">
                        <c:v>0.9324481457392465</c:v>
                      </c:pt>
                      <c:pt idx="409">
                        <c:v>0.92925607168908464</c:v>
                      </c:pt>
                      <c:pt idx="410">
                        <c:v>0.92783518734273251</c:v>
                      </c:pt>
                      <c:pt idx="411">
                        <c:v>0.92601169046293186</c:v>
                      </c:pt>
                      <c:pt idx="412">
                        <c:v>0.92128724523875849</c:v>
                      </c:pt>
                      <c:pt idx="413">
                        <c:v>0.91608306303186515</c:v>
                      </c:pt>
                      <c:pt idx="414">
                        <c:v>0.9114701046353515</c:v>
                      </c:pt>
                      <c:pt idx="415">
                        <c:v>0.90975752187690373</c:v>
                      </c:pt>
                      <c:pt idx="416">
                        <c:v>0.90627565843566804</c:v>
                      </c:pt>
                      <c:pt idx="417">
                        <c:v>0.90184272072148786</c:v>
                      </c:pt>
                      <c:pt idx="418">
                        <c:v>0.8944870718232889</c:v>
                      </c:pt>
                      <c:pt idx="419">
                        <c:v>0.88900226352622536</c:v>
                      </c:pt>
                      <c:pt idx="420">
                        <c:v>0.88513916858698283</c:v>
                      </c:pt>
                      <c:pt idx="421">
                        <c:v>0.87927007435827786</c:v>
                      </c:pt>
                      <c:pt idx="422">
                        <c:v>0.87219562425655572</c:v>
                      </c:pt>
                      <c:pt idx="423">
                        <c:v>0.86542489939936484</c:v>
                      </c:pt>
                      <c:pt idx="424">
                        <c:v>0.85815744727236221</c:v>
                      </c:pt>
                      <c:pt idx="425">
                        <c:v>0.85087472297718703</c:v>
                      </c:pt>
                      <c:pt idx="426">
                        <c:v>0.84425118364075913</c:v>
                      </c:pt>
                      <c:pt idx="427">
                        <c:v>0.83401004946846191</c:v>
                      </c:pt>
                      <c:pt idx="428">
                        <c:v>0.82556702219637856</c:v>
                      </c:pt>
                      <c:pt idx="429">
                        <c:v>0.81879534282867683</c:v>
                      </c:pt>
                      <c:pt idx="430">
                        <c:v>0.81043077632057969</c:v>
                      </c:pt>
                      <c:pt idx="431">
                        <c:v>0.80129572892817835</c:v>
                      </c:pt>
                      <c:pt idx="432">
                        <c:v>0.79238804593944545</c:v>
                      </c:pt>
                      <c:pt idx="433">
                        <c:v>0.78540351072783932</c:v>
                      </c:pt>
                      <c:pt idx="434">
                        <c:v>0.77707712464017353</c:v>
                      </c:pt>
                      <c:pt idx="435">
                        <c:v>0.76957467202541596</c:v>
                      </c:pt>
                      <c:pt idx="436">
                        <c:v>0.7601498352419408</c:v>
                      </c:pt>
                      <c:pt idx="437">
                        <c:v>0.7518702201693036</c:v>
                      </c:pt>
                      <c:pt idx="438">
                        <c:v>0.74457260551016025</c:v>
                      </c:pt>
                      <c:pt idx="439">
                        <c:v>0.73724482831887606</c:v>
                      </c:pt>
                      <c:pt idx="440">
                        <c:v>0.72743914184159841</c:v>
                      </c:pt>
                      <c:pt idx="441">
                        <c:v>0.71974349629945833</c:v>
                      </c:pt>
                      <c:pt idx="442">
                        <c:v>0.71121723571083451</c:v>
                      </c:pt>
                      <c:pt idx="443">
                        <c:v>0.70209803319291231</c:v>
                      </c:pt>
                      <c:pt idx="444">
                        <c:v>0.69353798293220681</c:v>
                      </c:pt>
                      <c:pt idx="445">
                        <c:v>0.68422367846588017</c:v>
                      </c:pt>
                      <c:pt idx="446">
                        <c:v>0.67641998233391953</c:v>
                      </c:pt>
                      <c:pt idx="447">
                        <c:v>0.66866782976954109</c:v>
                      </c:pt>
                      <c:pt idx="448">
                        <c:v>0.66098612008085844</c:v>
                      </c:pt>
                      <c:pt idx="449">
                        <c:v>0.65250243066101576</c:v>
                      </c:pt>
                      <c:pt idx="450">
                        <c:v>0.64536555557188846</c:v>
                      </c:pt>
                      <c:pt idx="451">
                        <c:v>0.63723980759358945</c:v>
                      </c:pt>
                      <c:pt idx="452">
                        <c:v>0.6294099578736333</c:v>
                      </c:pt>
                      <c:pt idx="453">
                        <c:v>0.62173473885642405</c:v>
                      </c:pt>
                      <c:pt idx="454">
                        <c:v>0.61413435346326029</c:v>
                      </c:pt>
                      <c:pt idx="455">
                        <c:v>0.60584442967710628</c:v>
                      </c:pt>
                      <c:pt idx="456">
                        <c:v>0.59760624036063714</c:v>
                      </c:pt>
                      <c:pt idx="457">
                        <c:v>0.58873597418392698</c:v>
                      </c:pt>
                      <c:pt idx="458">
                        <c:v>0.58096224968200483</c:v>
                      </c:pt>
                      <c:pt idx="459">
                        <c:v>0.5733960357651271</c:v>
                      </c:pt>
                      <c:pt idx="460">
                        <c:v>0.56521817151293929</c:v>
                      </c:pt>
                      <c:pt idx="461">
                        <c:v>0.55778406185075402</c:v>
                      </c:pt>
                      <c:pt idx="462">
                        <c:v>0.55148677420691161</c:v>
                      </c:pt>
                      <c:pt idx="463">
                        <c:v>0.5446545788728262</c:v>
                      </c:pt>
                      <c:pt idx="464">
                        <c:v>0.53808258310398038</c:v>
                      </c:pt>
                      <c:pt idx="465">
                        <c:v>0.53064217367242383</c:v>
                      </c:pt>
                      <c:pt idx="466">
                        <c:v>0.52490766542573941</c:v>
                      </c:pt>
                      <c:pt idx="467">
                        <c:v>0.5183559052797222</c:v>
                      </c:pt>
                      <c:pt idx="468">
                        <c:v>0.510814699538227</c:v>
                      </c:pt>
                      <c:pt idx="469">
                        <c:v>0.50271548695212775</c:v>
                      </c:pt>
                      <c:pt idx="470">
                        <c:v>0.49762088255187242</c:v>
                      </c:pt>
                      <c:pt idx="471">
                        <c:v>0.49252723266212789</c:v>
                      </c:pt>
                      <c:pt idx="472">
                        <c:v>0.48818287352334844</c:v>
                      </c:pt>
                      <c:pt idx="473">
                        <c:v>0.4836955287100535</c:v>
                      </c:pt>
                      <c:pt idx="474">
                        <c:v>0.47854518089596848</c:v>
                      </c:pt>
                      <c:pt idx="475">
                        <c:v>0.47517652240131181</c:v>
                      </c:pt>
                      <c:pt idx="476">
                        <c:v>0.47159768069218055</c:v>
                      </c:pt>
                      <c:pt idx="477">
                        <c:v>0.46740547052881987</c:v>
                      </c:pt>
                      <c:pt idx="478">
                        <c:v>0.46257831997368609</c:v>
                      </c:pt>
                      <c:pt idx="479">
                        <c:v>0.457238979078466</c:v>
                      </c:pt>
                      <c:pt idx="480">
                        <c:v>0.44931367830743141</c:v>
                      </c:pt>
                      <c:pt idx="481">
                        <c:v>0.44554107096461121</c:v>
                      </c:pt>
                      <c:pt idx="482">
                        <c:v>0.44006370784953175</c:v>
                      </c:pt>
                      <c:pt idx="483">
                        <c:v>0.43575542920805987</c:v>
                      </c:pt>
                      <c:pt idx="484">
                        <c:v>0.43109436348180241</c:v>
                      </c:pt>
                      <c:pt idx="485">
                        <c:v>0.42595604250015329</c:v>
                      </c:pt>
                      <c:pt idx="486">
                        <c:v>0.4223623104270538</c:v>
                      </c:pt>
                      <c:pt idx="487">
                        <c:v>0.41947186169829948</c:v>
                      </c:pt>
                      <c:pt idx="488">
                        <c:v>0.4155106430785484</c:v>
                      </c:pt>
                      <c:pt idx="489">
                        <c:v>0.41166969278315607</c:v>
                      </c:pt>
                      <c:pt idx="490">
                        <c:v>0.4086719570729897</c:v>
                      </c:pt>
                      <c:pt idx="491">
                        <c:v>0.40418155782606041</c:v>
                      </c:pt>
                      <c:pt idx="492">
                        <c:v>0.40108283490385321</c:v>
                      </c:pt>
                      <c:pt idx="493">
                        <c:v>0.39715063340362988</c:v>
                      </c:pt>
                      <c:pt idx="494">
                        <c:v>0.39490104303181561</c:v>
                      </c:pt>
                      <c:pt idx="495">
                        <c:v>0.39289771637178345</c:v>
                      </c:pt>
                      <c:pt idx="496">
                        <c:v>0.39210356362681159</c:v>
                      </c:pt>
                      <c:pt idx="497">
                        <c:v>0.38870321538319691</c:v>
                      </c:pt>
                      <c:pt idx="498">
                        <c:v>0.38599507816200229</c:v>
                      </c:pt>
                      <c:pt idx="499">
                        <c:v>0.38523204245968201</c:v>
                      </c:pt>
                      <c:pt idx="500">
                        <c:v>0.38250405141986304</c:v>
                      </c:pt>
                      <c:pt idx="501">
                        <c:v>0.38077829641636673</c:v>
                      </c:pt>
                      <c:pt idx="502">
                        <c:v>0.3772981510940504</c:v>
                      </c:pt>
                      <c:pt idx="503">
                        <c:v>0.37351809856924606</c:v>
                      </c:pt>
                      <c:pt idx="504">
                        <c:v>0.37210981376163627</c:v>
                      </c:pt>
                      <c:pt idx="505">
                        <c:v>0.37094760176370639</c:v>
                      </c:pt>
                      <c:pt idx="506">
                        <c:v>0.36742488527260919</c:v>
                      </c:pt>
                      <c:pt idx="507">
                        <c:v>0.36731492566176693</c:v>
                      </c:pt>
                      <c:pt idx="508">
                        <c:v>0.36568614892616613</c:v>
                      </c:pt>
                      <c:pt idx="509">
                        <c:v>0.36388804202595237</c:v>
                      </c:pt>
                      <c:pt idx="510">
                        <c:v>0.36207065401342087</c:v>
                      </c:pt>
                      <c:pt idx="511">
                        <c:v>0.36014349729214912</c:v>
                      </c:pt>
                      <c:pt idx="512">
                        <c:v>0.35798057647471404</c:v>
                      </c:pt>
                      <c:pt idx="513">
                        <c:v>0.35650604863765584</c:v>
                      </c:pt>
                      <c:pt idx="514">
                        <c:v>0.35357302874012059</c:v>
                      </c:pt>
                      <c:pt idx="515">
                        <c:v>0.35189576287057212</c:v>
                      </c:pt>
                      <c:pt idx="516">
                        <c:v>0.35153667601641536</c:v>
                      </c:pt>
                      <c:pt idx="517">
                        <c:v>0.35029409423347746</c:v>
                      </c:pt>
                      <c:pt idx="518">
                        <c:v>0.34953277665007665</c:v>
                      </c:pt>
                      <c:pt idx="519">
                        <c:v>0.34902535886254427</c:v>
                      </c:pt>
                      <c:pt idx="520">
                        <c:v>0.34868498041439883</c:v>
                      </c:pt>
                      <c:pt idx="521">
                        <c:v>0.3493067485611232</c:v>
                      </c:pt>
                      <c:pt idx="522">
                        <c:v>0.34903986742230808</c:v>
                      </c:pt>
                      <c:pt idx="523">
                        <c:v>0.34741758135818063</c:v>
                      </c:pt>
                      <c:pt idx="524">
                        <c:v>0.34714516405840312</c:v>
                      </c:pt>
                      <c:pt idx="525">
                        <c:v>0.34604365892895911</c:v>
                      </c:pt>
                      <c:pt idx="526">
                        <c:v>0.34542360890115414</c:v>
                      </c:pt>
                      <c:pt idx="527">
                        <c:v>0.34464052847810744</c:v>
                      </c:pt>
                      <c:pt idx="528">
                        <c:v>0.34188600204608877</c:v>
                      </c:pt>
                      <c:pt idx="529">
                        <c:v>0.34136312118828172</c:v>
                      </c:pt>
                      <c:pt idx="530">
                        <c:v>0.34039811106187962</c:v>
                      </c:pt>
                      <c:pt idx="531">
                        <c:v>0.33919256428676026</c:v>
                      </c:pt>
                      <c:pt idx="532">
                        <c:v>0.3374454282478222</c:v>
                      </c:pt>
                      <c:pt idx="533">
                        <c:v>0.33602988916033055</c:v>
                      </c:pt>
                      <c:pt idx="534">
                        <c:v>0.33456051568003053</c:v>
                      </c:pt>
                      <c:pt idx="535">
                        <c:v>0.33373371867558999</c:v>
                      </c:pt>
                      <c:pt idx="536">
                        <c:v>0.33126344547368258</c:v>
                      </c:pt>
                      <c:pt idx="537">
                        <c:v>0.3296396321927379</c:v>
                      </c:pt>
                      <c:pt idx="538">
                        <c:v>0.3285226639930191</c:v>
                      </c:pt>
                      <c:pt idx="539">
                        <c:v>0.32826208262357526</c:v>
                      </c:pt>
                      <c:pt idx="540">
                        <c:v>0.3271218243673934</c:v>
                      </c:pt>
                      <c:pt idx="541">
                        <c:v>0.32583170796101862</c:v>
                      </c:pt>
                      <c:pt idx="542">
                        <c:v>0.32534223497108888</c:v>
                      </c:pt>
                      <c:pt idx="543">
                        <c:v>0.32398912087100235</c:v>
                      </c:pt>
                      <c:pt idx="544">
                        <c:v>0.32310696225693636</c:v>
                      </c:pt>
                      <c:pt idx="545">
                        <c:v>0.32275913862680689</c:v>
                      </c:pt>
                      <c:pt idx="546">
                        <c:v>0.32191286960794629</c:v>
                      </c:pt>
                      <c:pt idx="547">
                        <c:v>0.32120195017951481</c:v>
                      </c:pt>
                      <c:pt idx="548">
                        <c:v>0.32110019935906536</c:v>
                      </c:pt>
                      <c:pt idx="549">
                        <c:v>0.31935554504745539</c:v>
                      </c:pt>
                      <c:pt idx="550">
                        <c:v>0.31871258676739178</c:v>
                      </c:pt>
                      <c:pt idx="551">
                        <c:v>0.31840122543877414</c:v>
                      </c:pt>
                      <c:pt idx="552">
                        <c:v>0.31560431874007677</c:v>
                      </c:pt>
                      <c:pt idx="553">
                        <c:v>0.31405209374744075</c:v>
                      </c:pt>
                      <c:pt idx="554">
                        <c:v>0.31239391808810785</c:v>
                      </c:pt>
                      <c:pt idx="555">
                        <c:v>0.30980127663871798</c:v>
                      </c:pt>
                      <c:pt idx="556">
                        <c:v>0.30838191950918309</c:v>
                      </c:pt>
                      <c:pt idx="557">
                        <c:v>0.30672488926246316</c:v>
                      </c:pt>
                      <c:pt idx="558">
                        <c:v>0.304259770417314</c:v>
                      </c:pt>
                      <c:pt idx="559">
                        <c:v>0.30423266231880769</c:v>
                      </c:pt>
                      <c:pt idx="560">
                        <c:v>0.30266230162646685</c:v>
                      </c:pt>
                      <c:pt idx="561">
                        <c:v>0.30149398076126804</c:v>
                      </c:pt>
                      <c:pt idx="562">
                        <c:v>0.30144663703993307</c:v>
                      </c:pt>
                      <c:pt idx="563">
                        <c:v>0.30091363837071172</c:v>
                      </c:pt>
                      <c:pt idx="564">
                        <c:v>0.30010936781432562</c:v>
                      </c:pt>
                      <c:pt idx="565">
                        <c:v>0.29995149177584196</c:v>
                      </c:pt>
                      <c:pt idx="566">
                        <c:v>0.29885724092627991</c:v>
                      </c:pt>
                      <c:pt idx="567">
                        <c:v>0.29797909125635924</c:v>
                      </c:pt>
                      <c:pt idx="568">
                        <c:v>0.29625696339280383</c:v>
                      </c:pt>
                      <c:pt idx="569">
                        <c:v>0.29508864252760503</c:v>
                      </c:pt>
                      <c:pt idx="570">
                        <c:v>0.29383498842274203</c:v>
                      </c:pt>
                      <c:pt idx="571">
                        <c:v>0.29317962150603816</c:v>
                      </c:pt>
                      <c:pt idx="572">
                        <c:v>0.29280106263746147</c:v>
                      </c:pt>
                      <c:pt idx="573">
                        <c:v>0.29124368328806738</c:v>
                      </c:pt>
                      <c:pt idx="574">
                        <c:v>0.2899419218534609</c:v>
                      </c:pt>
                      <c:pt idx="575">
                        <c:v>0.28915960503882282</c:v>
                      </c:pt>
                      <c:pt idx="576">
                        <c:v>0.28756079993326061</c:v>
                      </c:pt>
                      <c:pt idx="577">
                        <c:v>0.28649690251794152</c:v>
                      </c:pt>
                      <c:pt idx="578">
                        <c:v>0.28479749200454268</c:v>
                      </c:pt>
                      <c:pt idx="579">
                        <c:v>0.28289725247967523</c:v>
                      </c:pt>
                      <c:pt idx="580">
                        <c:v>0.28193033333225154</c:v>
                      </c:pt>
                      <c:pt idx="581">
                        <c:v>0.28066293427603334</c:v>
                      </c:pt>
                      <c:pt idx="582">
                        <c:v>0.28026032174258503</c:v>
                      </c:pt>
                      <c:pt idx="583">
                        <c:v>0.27931955618315679</c:v>
                      </c:pt>
                      <c:pt idx="584">
                        <c:v>0.27871821456136331</c:v>
                      </c:pt>
                      <c:pt idx="585">
                        <c:v>0.27861951817454833</c:v>
                      </c:pt>
                      <c:pt idx="586">
                        <c:v>0.27755982060547657</c:v>
                      </c:pt>
                      <c:pt idx="587">
                        <c:v>0.2764109717546977</c:v>
                      </c:pt>
                      <c:pt idx="588">
                        <c:v>0.2759699878987158</c:v>
                      </c:pt>
                      <c:pt idx="589">
                        <c:v>0.27460427425988687</c:v>
                      </c:pt>
                      <c:pt idx="590">
                        <c:v>0.27394375298642476</c:v>
                      </c:pt>
                      <c:pt idx="591">
                        <c:v>0.27344988924814545</c:v>
                      </c:pt>
                      <c:pt idx="592">
                        <c:v>0.27247686123345294</c:v>
                      </c:pt>
                      <c:pt idx="593">
                        <c:v>0.27171840718158441</c:v>
                      </c:pt>
                      <c:pt idx="594">
                        <c:v>0.27102848698439008</c:v>
                      </c:pt>
                      <c:pt idx="595">
                        <c:v>0.27104719539040156</c:v>
                      </c:pt>
                      <c:pt idx="596">
                        <c:v>0.27151261471545945</c:v>
                      </c:pt>
                      <c:pt idx="597">
                        <c:v>0.27133087591420635</c:v>
                      </c:pt>
                      <c:pt idx="598">
                        <c:v>0.27031852206646945</c:v>
                      </c:pt>
                      <c:pt idx="599">
                        <c:v>0.26958641250469856</c:v>
                      </c:pt>
                      <c:pt idx="600">
                        <c:v>0.26910763003248966</c:v>
                      </c:pt>
                      <c:pt idx="601">
                        <c:v>0.26954441404222407</c:v>
                      </c:pt>
                      <c:pt idx="602">
                        <c:v>0.26872143507982665</c:v>
                      </c:pt>
                      <c:pt idx="603">
                        <c:v>0.26780052333902288</c:v>
                      </c:pt>
                      <c:pt idx="604">
                        <c:v>0.26819168174634189</c:v>
                      </c:pt>
                      <c:pt idx="605">
                        <c:v>0.26848051662690497</c:v>
                      </c:pt>
                      <c:pt idx="606">
                        <c:v>0.26860441209120461</c:v>
                      </c:pt>
                      <c:pt idx="607">
                        <c:v>0.26838907451997196</c:v>
                      </c:pt>
                      <c:pt idx="608">
                        <c:v>0.26852270599148165</c:v>
                      </c:pt>
                      <c:pt idx="609">
                        <c:v>0.26939150145839669</c:v>
                      </c:pt>
                      <c:pt idx="610">
                        <c:v>0.26965819169510957</c:v>
                      </c:pt>
                      <c:pt idx="611">
                        <c:v>0.27004056860572934</c:v>
                      </c:pt>
                      <c:pt idx="612">
                        <c:v>0.27035460256377714</c:v>
                      </c:pt>
                      <c:pt idx="613">
                        <c:v>0.27052985069355689</c:v>
                      </c:pt>
                      <c:pt idx="614">
                        <c:v>0.27229474062799541</c:v>
                      </c:pt>
                      <c:pt idx="615">
                        <c:v>0.27360299273407507</c:v>
                      </c:pt>
                      <c:pt idx="616">
                        <c:v>0.27386491041823408</c:v>
                      </c:pt>
                      <c:pt idx="617">
                        <c:v>0.2741285462213125</c:v>
                      </c:pt>
                      <c:pt idx="618">
                        <c:v>0.27482381167736702</c:v>
                      </c:pt>
                      <c:pt idx="619">
                        <c:v>0.27496221570143065</c:v>
                      </c:pt>
                      <c:pt idx="620">
                        <c:v>0.27630654830481799</c:v>
                      </c:pt>
                      <c:pt idx="621">
                        <c:v>0.27738800871353553</c:v>
                      </c:pt>
                      <c:pt idx="622">
                        <c:v>0.2776125095856718</c:v>
                      </c:pt>
                      <c:pt idx="623">
                        <c:v>0.27815161712216235</c:v>
                      </c:pt>
                      <c:pt idx="624">
                        <c:v>0.27979184798389245</c:v>
                      </c:pt>
                      <c:pt idx="625">
                        <c:v>0.28038956246574503</c:v>
                      </c:pt>
                      <c:pt idx="626">
                        <c:v>0.28210729958095088</c:v>
                      </c:pt>
                      <c:pt idx="627">
                        <c:v>0.28251964812160923</c:v>
                      </c:pt>
                      <c:pt idx="628">
                        <c:v>0.28293428748749361</c:v>
                      </c:pt>
                      <c:pt idx="629">
                        <c:v>0.28388975250878767</c:v>
                      </c:pt>
                      <c:pt idx="630">
                        <c:v>0.28490019733550298</c:v>
                      </c:pt>
                      <c:pt idx="631">
                        <c:v>0.28612712514606403</c:v>
                      </c:pt>
                      <c:pt idx="632">
                        <c:v>0.28670708573241599</c:v>
                      </c:pt>
                      <c:pt idx="633">
                        <c:v>0.28765911451587134</c:v>
                      </c:pt>
                      <c:pt idx="634">
                        <c:v>0.28869189488853902</c:v>
                      </c:pt>
                      <c:pt idx="635">
                        <c:v>0.29026569181871859</c:v>
                      </c:pt>
                      <c:pt idx="636">
                        <c:v>0.2907167934861149</c:v>
                      </c:pt>
                      <c:pt idx="637">
                        <c:v>0.29180321734948855</c:v>
                      </c:pt>
                      <c:pt idx="638">
                        <c:v>0.29245075728000397</c:v>
                      </c:pt>
                      <c:pt idx="639">
                        <c:v>0.29348315584846729</c:v>
                      </c:pt>
                      <c:pt idx="640">
                        <c:v>0.29452166328419965</c:v>
                      </c:pt>
                      <c:pt idx="641">
                        <c:v>0.29575794529776622</c:v>
                      </c:pt>
                      <c:pt idx="642">
                        <c:v>0.29566173063827933</c:v>
                      </c:pt>
                      <c:pt idx="643">
                        <c:v>0.29756025204422754</c:v>
                      </c:pt>
                      <c:pt idx="644">
                        <c:v>0.29876808964457274</c:v>
                      </c:pt>
                      <c:pt idx="645">
                        <c:v>0.30002937983352196</c:v>
                      </c:pt>
                      <c:pt idx="646">
                        <c:v>0.30132789593239173</c:v>
                      </c:pt>
                      <c:pt idx="647">
                        <c:v>0.30299809842416042</c:v>
                      </c:pt>
                      <c:pt idx="648">
                        <c:v>0.30376743389585181</c:v>
                      </c:pt>
                      <c:pt idx="649">
                        <c:v>0.30559054897144822</c:v>
                      </c:pt>
                      <c:pt idx="650">
                        <c:v>0.30622491665691476</c:v>
                      </c:pt>
                      <c:pt idx="651">
                        <c:v>0.30747704354496047</c:v>
                      </c:pt>
                      <c:pt idx="652">
                        <c:v>0.30857759416389374</c:v>
                      </c:pt>
                      <c:pt idx="653">
                        <c:v>0.30894259898321724</c:v>
                      </c:pt>
                      <c:pt idx="654">
                        <c:v>0.30940553658094727</c:v>
                      </c:pt>
                      <c:pt idx="655">
                        <c:v>0.31034210229412784</c:v>
                      </c:pt>
                      <c:pt idx="656">
                        <c:v>0.30994750764897</c:v>
                      </c:pt>
                      <c:pt idx="657">
                        <c:v>0.31032644832175105</c:v>
                      </c:pt>
                      <c:pt idx="658">
                        <c:v>0.31078213163959906</c:v>
                      </c:pt>
                      <c:pt idx="659">
                        <c:v>0.31123934217426424</c:v>
                      </c:pt>
                      <c:pt idx="660">
                        <c:v>0.31221981537094096</c:v>
                      </c:pt>
                      <c:pt idx="661">
                        <c:v>0.31266671719208972</c:v>
                      </c:pt>
                      <c:pt idx="662">
                        <c:v>0.31310121037659827</c:v>
                      </c:pt>
                      <c:pt idx="663">
                        <c:v>0.31466546220167013</c:v>
                      </c:pt>
                      <c:pt idx="664">
                        <c:v>0.31539928988236043</c:v>
                      </c:pt>
                      <c:pt idx="665">
                        <c:v>0.3160546567990643</c:v>
                      </c:pt>
                      <c:pt idx="666">
                        <c:v>0.31693204286057636</c:v>
                      </c:pt>
                      <c:pt idx="667">
                        <c:v>0.31773745882957544</c:v>
                      </c:pt>
                      <c:pt idx="668">
                        <c:v>0.31793103356116231</c:v>
                      </c:pt>
                      <c:pt idx="669">
                        <c:v>0.31979920153286751</c:v>
                      </c:pt>
                      <c:pt idx="670">
                        <c:v>0.32097916742629801</c:v>
                      </c:pt>
                      <c:pt idx="671">
                        <c:v>0.32186915302655239</c:v>
                      </c:pt>
                      <c:pt idx="672">
                        <c:v>0.32288131597218711</c:v>
                      </c:pt>
                      <c:pt idx="673">
                        <c:v>0.32318714113984209</c:v>
                      </c:pt>
                      <c:pt idx="674">
                        <c:v>0.32360712576458678</c:v>
                      </c:pt>
                      <c:pt idx="675">
                        <c:v>0.32591074143131149</c:v>
                      </c:pt>
                      <c:pt idx="676">
                        <c:v>0.3259962655730777</c:v>
                      </c:pt>
                      <c:pt idx="677">
                        <c:v>0.32620778510226722</c:v>
                      </c:pt>
                      <c:pt idx="678">
                        <c:v>0.32617399543018555</c:v>
                      </c:pt>
                      <c:pt idx="679">
                        <c:v>0.32669687628799271</c:v>
                      </c:pt>
                      <c:pt idx="680">
                        <c:v>0.3279988286247012</c:v>
                      </c:pt>
                      <c:pt idx="681">
                        <c:v>0.3287496465924834</c:v>
                      </c:pt>
                      <c:pt idx="682">
                        <c:v>0.32893062178532789</c:v>
                      </c:pt>
                      <c:pt idx="683">
                        <c:v>0.32954589926057887</c:v>
                      </c:pt>
                      <c:pt idx="684">
                        <c:v>0.33049888255454507</c:v>
                      </c:pt>
                      <c:pt idx="685">
                        <c:v>0.33226300888057497</c:v>
                      </c:pt>
                      <c:pt idx="686">
                        <c:v>0.3335628612941598</c:v>
                      </c:pt>
                      <c:pt idx="687">
                        <c:v>0.33426652644270927</c:v>
                      </c:pt>
                      <c:pt idx="688">
                        <c:v>0.33566927508935657</c:v>
                      </c:pt>
                      <c:pt idx="689">
                        <c:v>0.33595581914469369</c:v>
                      </c:pt>
                      <c:pt idx="690">
                        <c:v>0.33720126445916387</c:v>
                      </c:pt>
                      <c:pt idx="691">
                        <c:v>0.33728907942615594</c:v>
                      </c:pt>
                      <c:pt idx="692">
                        <c:v>0.33699413567832387</c:v>
                      </c:pt>
                      <c:pt idx="693">
                        <c:v>0.33601385338374934</c:v>
                      </c:pt>
                      <c:pt idx="694">
                        <c:v>0.3355123535613837</c:v>
                      </c:pt>
                      <c:pt idx="695">
                        <c:v>0.3353964759853747</c:v>
                      </c:pt>
                      <c:pt idx="696">
                        <c:v>0.33531763341718401</c:v>
                      </c:pt>
                      <c:pt idx="697">
                        <c:v>0.33530007042378557</c:v>
                      </c:pt>
                      <c:pt idx="698">
                        <c:v>0.33651134426196966</c:v>
                      </c:pt>
                      <c:pt idx="699">
                        <c:v>0.33727667078951579</c:v>
                      </c:pt>
                      <c:pt idx="700">
                        <c:v>0.33861279460251037</c:v>
                      </c:pt>
                      <c:pt idx="701">
                        <c:v>0.33988916605752995</c:v>
                      </c:pt>
                      <c:pt idx="702">
                        <c:v>0.3411859640374803</c:v>
                      </c:pt>
                      <c:pt idx="703">
                        <c:v>0.34211603907918753</c:v>
                      </c:pt>
                      <c:pt idx="704">
                        <c:v>0.34357376753125601</c:v>
                      </c:pt>
                      <c:pt idx="705">
                        <c:v>0.34430377716990307</c:v>
                      </c:pt>
                      <c:pt idx="706">
                        <c:v>0.34538523757862072</c:v>
                      </c:pt>
                      <c:pt idx="707">
                        <c:v>0.34606523086650282</c:v>
                      </c:pt>
                      <c:pt idx="708">
                        <c:v>0.34669539870572202</c:v>
                      </c:pt>
                      <c:pt idx="709">
                        <c:v>0.34651995967383992</c:v>
                      </c:pt>
                      <c:pt idx="710">
                        <c:v>0.34717895373048485</c:v>
                      </c:pt>
                      <c:pt idx="711">
                        <c:v>0.34654191341558804</c:v>
                      </c:pt>
                      <c:pt idx="712">
                        <c:v>0.34672193409792174</c:v>
                      </c:pt>
                      <c:pt idx="713">
                        <c:v>0.34816477218602188</c:v>
                      </c:pt>
                      <c:pt idx="714">
                        <c:v>0.34870254340779727</c:v>
                      </c:pt>
                      <c:pt idx="715">
                        <c:v>0.34922771509083034</c:v>
                      </c:pt>
                      <c:pt idx="716">
                        <c:v>0.34988155479071692</c:v>
                      </c:pt>
                      <c:pt idx="717">
                        <c:v>0.35105617542528694</c:v>
                      </c:pt>
                      <c:pt idx="718">
                        <c:v>0.35250092253440868</c:v>
                      </c:pt>
                      <c:pt idx="719">
                        <c:v>0.35350697661277442</c:v>
                      </c:pt>
                      <c:pt idx="720">
                        <c:v>0.35416654337572578</c:v>
                      </c:pt>
                      <c:pt idx="721">
                        <c:v>0.35588389868672726</c:v>
                      </c:pt>
                      <c:pt idx="722">
                        <c:v>0.35805063754620547</c:v>
                      </c:pt>
                      <c:pt idx="723">
                        <c:v>0.36001005672274167</c:v>
                      </c:pt>
                      <c:pt idx="724">
                        <c:v>0.36172722113164096</c:v>
                      </c:pt>
                      <c:pt idx="725">
                        <c:v>0.36412399702421805</c:v>
                      </c:pt>
                      <c:pt idx="726">
                        <c:v>0.36616932214672471</c:v>
                      </c:pt>
                      <c:pt idx="727">
                        <c:v>0.36787865956943561</c:v>
                      </c:pt>
                      <c:pt idx="728">
                        <c:v>0.37004310760368808</c:v>
                      </c:pt>
                      <c:pt idx="729">
                        <c:v>0.37257485128248991</c:v>
                      </c:pt>
                      <c:pt idx="730">
                        <c:v>0.3749084385792531</c:v>
                      </c:pt>
                      <c:pt idx="731">
                        <c:v>0.37721759040694031</c:v>
                      </c:pt>
                      <c:pt idx="732">
                        <c:v>0.37868104592207341</c:v>
                      </c:pt>
                      <c:pt idx="733">
                        <c:v>0.38118949954441222</c:v>
                      </c:pt>
                      <c:pt idx="734">
                        <c:v>0.3842635960954412</c:v>
                      </c:pt>
                      <c:pt idx="735">
                        <c:v>0.38656014838438602</c:v>
                      </c:pt>
                      <c:pt idx="736">
                        <c:v>0.38853732145642278</c:v>
                      </c:pt>
                      <c:pt idx="737">
                        <c:v>0.39110323661151059</c:v>
                      </c:pt>
                      <c:pt idx="738">
                        <c:v>0.39354143826025578</c:v>
                      </c:pt>
                      <c:pt idx="739">
                        <c:v>0.39637767079199754</c:v>
                      </c:pt>
                      <c:pt idx="740">
                        <c:v>0.3989831026822318</c:v>
                      </c:pt>
                      <c:pt idx="741">
                        <c:v>0.4010755806239712</c:v>
                      </c:pt>
                      <c:pt idx="742">
                        <c:v>0.40309322494166511</c:v>
                      </c:pt>
                      <c:pt idx="743">
                        <c:v>0.40541478540599252</c:v>
                      </c:pt>
                      <c:pt idx="744">
                        <c:v>0.40785107803371606</c:v>
                      </c:pt>
                      <c:pt idx="745">
                        <c:v>0.41001514426376418</c:v>
                      </c:pt>
                      <c:pt idx="746">
                        <c:v>0.4127899063186114</c:v>
                      </c:pt>
                      <c:pt idx="747">
                        <c:v>0.41422033577007139</c:v>
                      </c:pt>
                      <c:pt idx="748">
                        <c:v>0.41610167598682551</c:v>
                      </c:pt>
                      <c:pt idx="749">
                        <c:v>0.41868019068065582</c:v>
                      </c:pt>
                      <c:pt idx="750">
                        <c:v>0.42065450022116019</c:v>
                      </c:pt>
                      <c:pt idx="751">
                        <c:v>0.42308525668792107</c:v>
                      </c:pt>
                      <c:pt idx="752">
                        <c:v>0.42510843716657765</c:v>
                      </c:pt>
                      <c:pt idx="753">
                        <c:v>0.42720836029030107</c:v>
                      </c:pt>
                      <c:pt idx="754">
                        <c:v>0.42979546557872839</c:v>
                      </c:pt>
                      <c:pt idx="755">
                        <c:v>0.43259256317952799</c:v>
                      </c:pt>
                      <c:pt idx="756">
                        <c:v>0.43413696118597556</c:v>
                      </c:pt>
                      <c:pt idx="757">
                        <c:v>0.43606335429883852</c:v>
                      </c:pt>
                      <c:pt idx="758">
                        <c:v>0.43784141647832592</c:v>
                      </c:pt>
                      <c:pt idx="759">
                        <c:v>0.44015438634805615</c:v>
                      </c:pt>
                      <c:pt idx="760">
                        <c:v>0.4426523403547763</c:v>
                      </c:pt>
                      <c:pt idx="761">
                        <c:v>0.44439527654746686</c:v>
                      </c:pt>
                      <c:pt idx="762">
                        <c:v>0.44630181584170558</c:v>
                      </c:pt>
                      <c:pt idx="763">
                        <c:v>0.44864189380994213</c:v>
                      </c:pt>
                      <c:pt idx="764">
                        <c:v>0.45071871777930456</c:v>
                      </c:pt>
                      <c:pt idx="765">
                        <c:v>0.45319719977160483</c:v>
                      </c:pt>
                      <c:pt idx="766">
                        <c:v>0.45508808509346665</c:v>
                      </c:pt>
                      <c:pt idx="767">
                        <c:v>0.4556082933218436</c:v>
                      </c:pt>
                      <c:pt idx="768">
                        <c:v>0.45721836165143304</c:v>
                      </c:pt>
                      <c:pt idx="769">
                        <c:v>0.45792126319157395</c:v>
                      </c:pt>
                      <c:pt idx="770">
                        <c:v>0.45932897529287736</c:v>
                      </c:pt>
                      <c:pt idx="771">
                        <c:v>0.46027814054480026</c:v>
                      </c:pt>
                      <c:pt idx="772">
                        <c:v>0.4601981525639966</c:v>
                      </c:pt>
                      <c:pt idx="773">
                        <c:v>0.46079720336056434</c:v>
                      </c:pt>
                      <c:pt idx="774">
                        <c:v>0.46121298813906159</c:v>
                      </c:pt>
                      <c:pt idx="775">
                        <c:v>0.46197125128882788</c:v>
                      </c:pt>
                      <c:pt idx="776">
                        <c:v>0.4625764109526645</c:v>
                      </c:pt>
                      <c:pt idx="777">
                        <c:v>0.46318767948377015</c:v>
                      </c:pt>
                      <c:pt idx="778">
                        <c:v>0.46357272902382018</c:v>
                      </c:pt>
                      <c:pt idx="779">
                        <c:v>0.4642903300258272</c:v>
                      </c:pt>
                      <c:pt idx="780">
                        <c:v>0.46427925770390216</c:v>
                      </c:pt>
                      <c:pt idx="781">
                        <c:v>0.46475899468662185</c:v>
                      </c:pt>
                      <c:pt idx="782">
                        <c:v>0.46491477080198168</c:v>
                      </c:pt>
                      <c:pt idx="783">
                        <c:v>0.46473933177009974</c:v>
                      </c:pt>
                      <c:pt idx="784">
                        <c:v>0.46512323589753674</c:v>
                      </c:pt>
                      <c:pt idx="785">
                        <c:v>0.46550733092707608</c:v>
                      </c:pt>
                      <c:pt idx="786">
                        <c:v>0.46572285940041092</c:v>
                      </c:pt>
                      <c:pt idx="787">
                        <c:v>0.46644828738860622</c:v>
                      </c:pt>
                      <c:pt idx="788">
                        <c:v>0.466680615246931</c:v>
                      </c:pt>
                      <c:pt idx="789">
                        <c:v>0.46722258631495373</c:v>
                      </c:pt>
                      <c:pt idx="790">
                        <c:v>0.46776455738297662</c:v>
                      </c:pt>
                      <c:pt idx="791">
                        <c:v>0.46753222952465195</c:v>
                      </c:pt>
                      <c:pt idx="792">
                        <c:v>0.46699942175753256</c:v>
                      </c:pt>
                      <c:pt idx="793">
                        <c:v>0.46611382690562786</c:v>
                      </c:pt>
                      <c:pt idx="794">
                        <c:v>0.46581086526950516</c:v>
                      </c:pt>
                      <c:pt idx="795">
                        <c:v>0.4659490783914666</c:v>
                      </c:pt>
                      <c:pt idx="796">
                        <c:v>0.4652570582711486</c:v>
                      </c:pt>
                      <c:pt idx="797">
                        <c:v>0.46462555411721435</c:v>
                      </c:pt>
                      <c:pt idx="798">
                        <c:v>0.46426990350089647</c:v>
                      </c:pt>
                      <c:pt idx="799">
                        <c:v>0.46472310509141634</c:v>
                      </c:pt>
                      <c:pt idx="800">
                        <c:v>0.46581487421365048</c:v>
                      </c:pt>
                      <c:pt idx="801">
                        <c:v>0.46556593787243805</c:v>
                      </c:pt>
                      <c:pt idx="802">
                        <c:v>0.46568105184003861</c:v>
                      </c:pt>
                      <c:pt idx="803">
                        <c:v>0.46642728815736906</c:v>
                      </c:pt>
                      <c:pt idx="804">
                        <c:v>0.46699789454071533</c:v>
                      </c:pt>
                      <c:pt idx="805">
                        <c:v>0.46733025510057014</c:v>
                      </c:pt>
                      <c:pt idx="806">
                        <c:v>0.46696601388965525</c:v>
                      </c:pt>
                      <c:pt idx="807">
                        <c:v>0.46583988238903296</c:v>
                      </c:pt>
                      <c:pt idx="808">
                        <c:v>0.46448905911417226</c:v>
                      </c:pt>
                      <c:pt idx="809">
                        <c:v>0.46362789973134355</c:v>
                      </c:pt>
                      <c:pt idx="810">
                        <c:v>0.46242979813820823</c:v>
                      </c:pt>
                      <c:pt idx="811">
                        <c:v>0.46198747796751116</c:v>
                      </c:pt>
                      <c:pt idx="812">
                        <c:v>0.46082984762003304</c:v>
                      </c:pt>
                      <c:pt idx="813">
                        <c:v>0.46014164554175829</c:v>
                      </c:pt>
                      <c:pt idx="814">
                        <c:v>0.45974762360290689</c:v>
                      </c:pt>
                      <c:pt idx="815">
                        <c:v>0.46022449705409424</c:v>
                      </c:pt>
                      <c:pt idx="816">
                        <c:v>0.45995990674050513</c:v>
                      </c:pt>
                      <c:pt idx="817">
                        <c:v>0.46071606996714765</c:v>
                      </c:pt>
                      <c:pt idx="818">
                        <c:v>0.46016989905287742</c:v>
                      </c:pt>
                      <c:pt idx="819">
                        <c:v>0.46007769333753584</c:v>
                      </c:pt>
                      <c:pt idx="820">
                        <c:v>0.46017047175918385</c:v>
                      </c:pt>
                      <c:pt idx="821">
                        <c:v>0.46061947350345639</c:v>
                      </c:pt>
                      <c:pt idx="822">
                        <c:v>0.46083500197679134</c:v>
                      </c:pt>
                      <c:pt idx="823">
                        <c:v>0.46168737986292091</c:v>
                      </c:pt>
                      <c:pt idx="824">
                        <c:v>0.46146077906766086</c:v>
                      </c:pt>
                      <c:pt idx="825">
                        <c:v>0.4616745894220764</c:v>
                      </c:pt>
                      <c:pt idx="826">
                        <c:v>0.46215356279638747</c:v>
                      </c:pt>
                      <c:pt idx="827">
                        <c:v>0.46357501984904603</c:v>
                      </c:pt>
                      <c:pt idx="828">
                        <c:v>0.46443140667932092</c:v>
                      </c:pt>
                      <c:pt idx="829">
                        <c:v>0.46620965976091039</c:v>
                      </c:pt>
                      <c:pt idx="830">
                        <c:v>0.46733980020567795</c:v>
                      </c:pt>
                      <c:pt idx="831">
                        <c:v>0.46879065618206872</c:v>
                      </c:pt>
                      <c:pt idx="832">
                        <c:v>0.47098221231482734</c:v>
                      </c:pt>
                      <c:pt idx="833">
                        <c:v>0.47335302552151121</c:v>
                      </c:pt>
                      <c:pt idx="834">
                        <c:v>0.47524811068962053</c:v>
                      </c:pt>
                      <c:pt idx="835">
                        <c:v>0.47770463894017262</c:v>
                      </c:pt>
                      <c:pt idx="836">
                        <c:v>0.47977172690232522</c:v>
                      </c:pt>
                      <c:pt idx="837">
                        <c:v>0.48183652403925176</c:v>
                      </c:pt>
                      <c:pt idx="838">
                        <c:v>0.48383794167826238</c:v>
                      </c:pt>
                      <c:pt idx="839">
                        <c:v>0.48736027636515528</c:v>
                      </c:pt>
                      <c:pt idx="840">
                        <c:v>0.4901001033353079</c:v>
                      </c:pt>
                      <c:pt idx="841">
                        <c:v>0.49317248176741746</c:v>
                      </c:pt>
                      <c:pt idx="842">
                        <c:v>0.49729921250973841</c:v>
                      </c:pt>
                      <c:pt idx="843">
                        <c:v>0.50072456892873574</c:v>
                      </c:pt>
                      <c:pt idx="844">
                        <c:v>0.50507923678103162</c:v>
                      </c:pt>
                      <c:pt idx="845">
                        <c:v>0.50989588772054695</c:v>
                      </c:pt>
                      <c:pt idx="846">
                        <c:v>0.51435784255425487</c:v>
                      </c:pt>
                      <c:pt idx="847">
                        <c:v>0.51940033068062141</c:v>
                      </c:pt>
                      <c:pt idx="848">
                        <c:v>0.52460775822325123</c:v>
                      </c:pt>
                      <c:pt idx="849">
                        <c:v>0.52885590270254379</c:v>
                      </c:pt>
                      <c:pt idx="850">
                        <c:v>0.53417825331067204</c:v>
                      </c:pt>
                      <c:pt idx="851">
                        <c:v>0.53992707921501826</c:v>
                      </c:pt>
                      <c:pt idx="852">
                        <c:v>0.54483937210771383</c:v>
                      </c:pt>
                      <c:pt idx="853">
                        <c:v>0.54881509928722882</c:v>
                      </c:pt>
                      <c:pt idx="854">
                        <c:v>0.5539927461019224</c:v>
                      </c:pt>
                      <c:pt idx="855">
                        <c:v>0.55823917246229549</c:v>
                      </c:pt>
                      <c:pt idx="856">
                        <c:v>0.56333014972260975</c:v>
                      </c:pt>
                      <c:pt idx="857">
                        <c:v>0.5675815395376389</c:v>
                      </c:pt>
                      <c:pt idx="858">
                        <c:v>0.57056801202377805</c:v>
                      </c:pt>
                      <c:pt idx="859">
                        <c:v>0.57536022749421711</c:v>
                      </c:pt>
                      <c:pt idx="860">
                        <c:v>0.57981702797116697</c:v>
                      </c:pt>
                      <c:pt idx="861">
                        <c:v>0.58300337495826415</c:v>
                      </c:pt>
                      <c:pt idx="862">
                        <c:v>0.58701403722247369</c:v>
                      </c:pt>
                      <c:pt idx="863">
                        <c:v>0.59176807227248152</c:v>
                      </c:pt>
                      <c:pt idx="864">
                        <c:v>0.59639439381614645</c:v>
                      </c:pt>
                      <c:pt idx="865">
                        <c:v>0.60265750998370293</c:v>
                      </c:pt>
                      <c:pt idx="866">
                        <c:v>0.6072613050793132</c:v>
                      </c:pt>
                      <c:pt idx="867">
                        <c:v>0.61349005886848151</c:v>
                      </c:pt>
                      <c:pt idx="868">
                        <c:v>0.61992116888593563</c:v>
                      </c:pt>
                      <c:pt idx="869">
                        <c:v>0.62573413789660648</c:v>
                      </c:pt>
                      <c:pt idx="870">
                        <c:v>0.63114869422007625</c:v>
                      </c:pt>
                      <c:pt idx="871">
                        <c:v>0.63808206766830455</c:v>
                      </c:pt>
                      <c:pt idx="872">
                        <c:v>0.64440932694218556</c:v>
                      </c:pt>
                      <c:pt idx="873">
                        <c:v>0.65320514129905449</c:v>
                      </c:pt>
                      <c:pt idx="874">
                        <c:v>0.66078681828620722</c:v>
                      </c:pt>
                      <c:pt idx="875">
                        <c:v>0.66894731044709865</c:v>
                      </c:pt>
                      <c:pt idx="876">
                        <c:v>0.67764710104658266</c:v>
                      </c:pt>
                      <c:pt idx="877">
                        <c:v>0.6852257236001007</c:v>
                      </c:pt>
                      <c:pt idx="878">
                        <c:v>0.69409808969993436</c:v>
                      </c:pt>
                      <c:pt idx="879">
                        <c:v>0.70289218593788394</c:v>
                      </c:pt>
                      <c:pt idx="880">
                        <c:v>0.70945864554576721</c:v>
                      </c:pt>
                      <c:pt idx="881">
                        <c:v>0.71703421366565068</c:v>
                      </c:pt>
                      <c:pt idx="882">
                        <c:v>0.72516110705656278</c:v>
                      </c:pt>
                      <c:pt idx="883">
                        <c:v>0.73350963778807843</c:v>
                      </c:pt>
                      <c:pt idx="884">
                        <c:v>0.7420870601400803</c:v>
                      </c:pt>
                      <c:pt idx="885">
                        <c:v>0.74977545140233837</c:v>
                      </c:pt>
                      <c:pt idx="886">
                        <c:v>0.75653434032919542</c:v>
                      </c:pt>
                      <c:pt idx="887">
                        <c:v>0.76566213344171496</c:v>
                      </c:pt>
                      <c:pt idx="888">
                        <c:v>0.77416128593183242</c:v>
                      </c:pt>
                      <c:pt idx="889">
                        <c:v>0.78174334472318929</c:v>
                      </c:pt>
                      <c:pt idx="890">
                        <c:v>0.78976867819575369</c:v>
                      </c:pt>
                      <c:pt idx="891">
                        <c:v>0.79923207720386469</c:v>
                      </c:pt>
                      <c:pt idx="892">
                        <c:v>0.80713065168059728</c:v>
                      </c:pt>
                      <c:pt idx="893">
                        <c:v>0.8162746714718</c:v>
                      </c:pt>
                      <c:pt idx="894">
                        <c:v>0.82457242224414229</c:v>
                      </c:pt>
                      <c:pt idx="895">
                        <c:v>0.83195632465346037</c:v>
                      </c:pt>
                      <c:pt idx="896">
                        <c:v>0.84158179954630208</c:v>
                      </c:pt>
                      <c:pt idx="897">
                        <c:v>0.85051659063354124</c:v>
                      </c:pt>
                      <c:pt idx="898">
                        <c:v>0.85849648940579248</c:v>
                      </c:pt>
                      <c:pt idx="899">
                        <c:v>0.86632003935637758</c:v>
                      </c:pt>
                      <c:pt idx="900">
                        <c:v>0.87414568923008606</c:v>
                      </c:pt>
                      <c:pt idx="901">
                        <c:v>0.88116687764530677</c:v>
                      </c:pt>
                      <c:pt idx="902">
                        <c:v>0.89000984482140832</c:v>
                      </c:pt>
                      <c:pt idx="903">
                        <c:v>0.8967635793915073</c:v>
                      </c:pt>
                      <c:pt idx="904">
                        <c:v>0.90203343192154239</c:v>
                      </c:pt>
                      <c:pt idx="905">
                        <c:v>0.90964355332191638</c:v>
                      </c:pt>
                      <c:pt idx="906">
                        <c:v>0.9174210958658815</c:v>
                      </c:pt>
                      <c:pt idx="907">
                        <c:v>0.92364965875294747</c:v>
                      </c:pt>
                      <c:pt idx="908">
                        <c:v>0.92992842889288052</c:v>
                      </c:pt>
                      <c:pt idx="909">
                        <c:v>0.93590022845254583</c:v>
                      </c:pt>
                      <c:pt idx="910">
                        <c:v>0.94191078113894866</c:v>
                      </c:pt>
                      <c:pt idx="911">
                        <c:v>0.94920763218968363</c:v>
                      </c:pt>
                      <c:pt idx="912">
                        <c:v>0.95266773279127337</c:v>
                      </c:pt>
                      <c:pt idx="913">
                        <c:v>0.95726732804063619</c:v>
                      </c:pt>
                      <c:pt idx="914">
                        <c:v>0.96321469213122535</c:v>
                      </c:pt>
                      <c:pt idx="915">
                        <c:v>0.9680588329734513</c:v>
                      </c:pt>
                      <c:pt idx="916">
                        <c:v>0.97143035499964026</c:v>
                      </c:pt>
                      <c:pt idx="917">
                        <c:v>0.97500232423309396</c:v>
                      </c:pt>
                      <c:pt idx="918">
                        <c:v>0.97676415973389785</c:v>
                      </c:pt>
                      <c:pt idx="919">
                        <c:v>0.98068166177225502</c:v>
                      </c:pt>
                      <c:pt idx="920">
                        <c:v>0.98269739706892745</c:v>
                      </c:pt>
                      <c:pt idx="921">
                        <c:v>0.98520432347444897</c:v>
                      </c:pt>
                      <c:pt idx="922">
                        <c:v>0.98644766886579538</c:v>
                      </c:pt>
                      <c:pt idx="923">
                        <c:v>0.98805391915334162</c:v>
                      </c:pt>
                      <c:pt idx="924">
                        <c:v>0.98889369750072897</c:v>
                      </c:pt>
                      <c:pt idx="925">
                        <c:v>0.99097433951213465</c:v>
                      </c:pt>
                      <c:pt idx="926">
                        <c:v>0.99195099466676817</c:v>
                      </c:pt>
                      <c:pt idx="927">
                        <c:v>0.99449743780743605</c:v>
                      </c:pt>
                      <c:pt idx="928">
                        <c:v>0.99472842935104555</c:v>
                      </c:pt>
                      <c:pt idx="929">
                        <c:v>0.99731782546469894</c:v>
                      </c:pt>
                      <c:pt idx="930">
                        <c:v>1</c:v>
                      </c:pt>
                      <c:pt idx="931">
                        <c:v>1.000653076091478</c:v>
                      </c:pt>
                      <c:pt idx="932">
                        <c:v>1.0003543143016027</c:v>
                      </c:pt>
                      <c:pt idx="933">
                        <c:v>1.0011809204039415</c:v>
                      </c:pt>
                      <c:pt idx="934">
                        <c:v>1.0006446763989831</c:v>
                      </c:pt>
                      <c:pt idx="935">
                        <c:v>0.99983296066061311</c:v>
                      </c:pt>
                      <c:pt idx="936">
                        <c:v>0.99891720327656741</c:v>
                      </c:pt>
                      <c:pt idx="937">
                        <c:v>0.997369178130179</c:v>
                      </c:pt>
                      <c:pt idx="938">
                        <c:v>0.99645055721460118</c:v>
                      </c:pt>
                      <c:pt idx="939">
                        <c:v>0.99842314863618609</c:v>
                      </c:pt>
                      <c:pt idx="940">
                        <c:v>0.99772692866962043</c:v>
                      </c:pt>
                      <c:pt idx="941">
                        <c:v>0.99734894250735018</c:v>
                      </c:pt>
                      <c:pt idx="942">
                        <c:v>0.99810911467813834</c:v>
                      </c:pt>
                      <c:pt idx="943">
                        <c:v>0.99702937238834022</c:v>
                      </c:pt>
                      <c:pt idx="944">
                        <c:v>0.99556782589422854</c:v>
                      </c:pt>
                      <c:pt idx="945">
                        <c:v>0.99563387802157477</c:v>
                      </c:pt>
                      <c:pt idx="946">
                        <c:v>0.99388578747212608</c:v>
                      </c:pt>
                      <c:pt idx="947">
                        <c:v>0.99197371201692475</c:v>
                      </c:pt>
                      <c:pt idx="948">
                        <c:v>0.98888968855658366</c:v>
                      </c:pt>
                      <c:pt idx="949">
                        <c:v>0.98518351514531377</c:v>
                      </c:pt>
                      <c:pt idx="950">
                        <c:v>0.98181581116116801</c:v>
                      </c:pt>
                      <c:pt idx="951">
                        <c:v>0.98069597942991693</c:v>
                      </c:pt>
                      <c:pt idx="952">
                        <c:v>0.9765511129878911</c:v>
                      </c:pt>
                      <c:pt idx="953">
                        <c:v>0.97279931397420583</c:v>
                      </c:pt>
                      <c:pt idx="954">
                        <c:v>0.96876841608716746</c:v>
                      </c:pt>
                      <c:pt idx="955">
                        <c:v>0.9644080211718068</c:v>
                      </c:pt>
                      <c:pt idx="956">
                        <c:v>0.96114664965856222</c:v>
                      </c:pt>
                      <c:pt idx="957">
                        <c:v>0.95703328206339211</c:v>
                      </c:pt>
                      <c:pt idx="958">
                        <c:v>0.95101738411812875</c:v>
                      </c:pt>
                      <c:pt idx="959">
                        <c:v>0.94691222531335162</c:v>
                      </c:pt>
                      <c:pt idx="960">
                        <c:v>0.94119795268949569</c:v>
                      </c:pt>
                      <c:pt idx="961">
                        <c:v>0.93240137472421813</c:v>
                      </c:pt>
                      <c:pt idx="962">
                        <c:v>0.92658344225889111</c:v>
                      </c:pt>
                      <c:pt idx="963">
                        <c:v>0.91876561937137091</c:v>
                      </c:pt>
                      <c:pt idx="964">
                        <c:v>0.9118028469994105</c:v>
                      </c:pt>
                      <c:pt idx="965">
                        <c:v>0.90311603774287297</c:v>
                      </c:pt>
                      <c:pt idx="966">
                        <c:v>0.89187457655527491</c:v>
                      </c:pt>
                      <c:pt idx="967">
                        <c:v>0.88308124392573373</c:v>
                      </c:pt>
                      <c:pt idx="968">
                        <c:v>0.87572559502753478</c:v>
                      </c:pt>
                      <c:pt idx="969">
                        <c:v>0.86711686473077954</c:v>
                      </c:pt>
                      <c:pt idx="970">
                        <c:v>0.85732530500906123</c:v>
                      </c:pt>
                      <c:pt idx="971">
                        <c:v>0.84751446417502518</c:v>
                      </c:pt>
                      <c:pt idx="972">
                        <c:v>0.83917891478645601</c:v>
                      </c:pt>
                      <c:pt idx="973">
                        <c:v>0.83037183720555996</c:v>
                      </c:pt>
                      <c:pt idx="974">
                        <c:v>0.81990715667163738</c:v>
                      </c:pt>
                      <c:pt idx="975">
                        <c:v>0.81124020123372398</c:v>
                      </c:pt>
                      <c:pt idx="976">
                        <c:v>0.80276892045052151</c:v>
                      </c:pt>
                      <c:pt idx="977">
                        <c:v>0.79567748006170735</c:v>
                      </c:pt>
                      <c:pt idx="978">
                        <c:v>0.78716286450131512</c:v>
                      </c:pt>
                      <c:pt idx="979">
                        <c:v>0.77739058589191479</c:v>
                      </c:pt>
                      <c:pt idx="980">
                        <c:v>0.76866254178131144</c:v>
                      </c:pt>
                      <c:pt idx="981">
                        <c:v>0.76225395821191178</c:v>
                      </c:pt>
                      <c:pt idx="982">
                        <c:v>0.75322505238830939</c:v>
                      </c:pt>
                      <c:pt idx="983">
                        <c:v>0.74252174422669093</c:v>
                      </c:pt>
                      <c:pt idx="984">
                        <c:v>0.73244459496014636</c:v>
                      </c:pt>
                      <c:pt idx="985">
                        <c:v>0.72239321747739316</c:v>
                      </c:pt>
                      <c:pt idx="986">
                        <c:v>0.71459162126855613</c:v>
                      </c:pt>
                      <c:pt idx="987">
                        <c:v>0.70593211101262698</c:v>
                      </c:pt>
                      <c:pt idx="988">
                        <c:v>0.69335815315197513</c:v>
                      </c:pt>
                      <c:pt idx="989">
                        <c:v>0.68276824083903787</c:v>
                      </c:pt>
                      <c:pt idx="990">
                        <c:v>0.67323401715102671</c:v>
                      </c:pt>
                      <c:pt idx="991">
                        <c:v>0.66068392205314452</c:v>
                      </c:pt>
                      <c:pt idx="992">
                        <c:v>0.65181289226802586</c:v>
                      </c:pt>
                      <c:pt idx="993">
                        <c:v>0.6382376528815622</c:v>
                      </c:pt>
                      <c:pt idx="994">
                        <c:v>0.62904590756482037</c:v>
                      </c:pt>
                      <c:pt idx="995">
                        <c:v>0.61846725847591022</c:v>
                      </c:pt>
                      <c:pt idx="996">
                        <c:v>0.60734072035381037</c:v>
                      </c:pt>
                      <c:pt idx="997">
                        <c:v>0.59662996701020776</c:v>
                      </c:pt>
                      <c:pt idx="998">
                        <c:v>0.58805082653928664</c:v>
                      </c:pt>
                      <c:pt idx="999">
                        <c:v>0.57745480535908023</c:v>
                      </c:pt>
                      <c:pt idx="1000">
                        <c:v>0.5678136764938615</c:v>
                      </c:pt>
                      <c:pt idx="1001">
                        <c:v>0.55757826938462907</c:v>
                      </c:pt>
                      <c:pt idx="1002">
                        <c:v>0.54780160002687905</c:v>
                      </c:pt>
                      <c:pt idx="1003">
                        <c:v>0.53736230947254326</c:v>
                      </c:pt>
                      <c:pt idx="1004">
                        <c:v>0.52645549967002581</c:v>
                      </c:pt>
                      <c:pt idx="1005">
                        <c:v>0.5146195693363117</c:v>
                      </c:pt>
                      <c:pt idx="1006">
                        <c:v>0.50407490082158546</c:v>
                      </c:pt>
                      <c:pt idx="1007">
                        <c:v>0.49285386615891796</c:v>
                      </c:pt>
                      <c:pt idx="1008">
                        <c:v>0.4815442529208499</c:v>
                      </c:pt>
                      <c:pt idx="1009">
                        <c:v>0.46921331343624356</c:v>
                      </c:pt>
                      <c:pt idx="1010">
                        <c:v>0.45933241153071608</c:v>
                      </c:pt>
                      <c:pt idx="1011">
                        <c:v>0.44779619749738808</c:v>
                      </c:pt>
                      <c:pt idx="1012">
                        <c:v>0.43759877990648477</c:v>
                      </c:pt>
                      <c:pt idx="1013">
                        <c:v>0.42566911664061169</c:v>
                      </c:pt>
                      <c:pt idx="1014">
                        <c:v>0.41564351094164942</c:v>
                      </c:pt>
                      <c:pt idx="1015">
                        <c:v>0.40700041826650596</c:v>
                      </c:pt>
                      <c:pt idx="1016">
                        <c:v>0.40062638797759653</c:v>
                      </c:pt>
                      <c:pt idx="1017">
                        <c:v>0.39225456718961754</c:v>
                      </c:pt>
                      <c:pt idx="1018">
                        <c:v>0.38476242328837662</c:v>
                      </c:pt>
                      <c:pt idx="1019">
                        <c:v>0.37741383776795739</c:v>
                      </c:pt>
                      <c:pt idx="1020">
                        <c:v>0.36995567444090022</c:v>
                      </c:pt>
                      <c:pt idx="1021">
                        <c:v>0.36405069061698997</c:v>
                      </c:pt>
                      <c:pt idx="1022">
                        <c:v>0.35542649724995978</c:v>
                      </c:pt>
                      <c:pt idx="1023">
                        <c:v>0.34296612614009125</c:v>
                      </c:pt>
                      <c:pt idx="1024">
                        <c:v>0.33427645335202139</c:v>
                      </c:pt>
                      <c:pt idx="1025">
                        <c:v>0.32599550196466909</c:v>
                      </c:pt>
                      <c:pt idx="1026">
                        <c:v>0.31700611287621322</c:v>
                      </c:pt>
                      <c:pt idx="1027">
                        <c:v>0.30843021774102874</c:v>
                      </c:pt>
                      <c:pt idx="1028">
                        <c:v>0.29788421291158734</c:v>
                      </c:pt>
                      <c:pt idx="1029">
                        <c:v>0.28998048407809651</c:v>
                      </c:pt>
                      <c:pt idx="1030">
                        <c:v>0.28451667501227024</c:v>
                      </c:pt>
                      <c:pt idx="1031">
                        <c:v>0.27791566212389662</c:v>
                      </c:pt>
                      <c:pt idx="1032">
                        <c:v>0.26967556378640584</c:v>
                      </c:pt>
                      <c:pt idx="1033">
                        <c:v>0.26370090069520824</c:v>
                      </c:pt>
                      <c:pt idx="1034">
                        <c:v>0.2601762751830895</c:v>
                      </c:pt>
                      <c:pt idx="1035">
                        <c:v>0.25522961991200566</c:v>
                      </c:pt>
                      <c:pt idx="1036">
                        <c:v>0.24712639838176104</c:v>
                      </c:pt>
                      <c:pt idx="1037">
                        <c:v>0.24319973304250045</c:v>
                      </c:pt>
                      <c:pt idx="1038">
                        <c:v>0.23566883601452154</c:v>
                      </c:pt>
                      <c:pt idx="1039">
                        <c:v>0.23125422490214845</c:v>
                      </c:pt>
                      <c:pt idx="1040">
                        <c:v>0.22438327644132516</c:v>
                      </c:pt>
                      <c:pt idx="1041">
                        <c:v>0.21460145272681702</c:v>
                      </c:pt>
                      <c:pt idx="1042">
                        <c:v>0.20746400493138314</c:v>
                      </c:pt>
                      <c:pt idx="1043">
                        <c:v>0.20570159672427268</c:v>
                      </c:pt>
                      <c:pt idx="1044">
                        <c:v>0.19993272609920001</c:v>
                      </c:pt>
                      <c:pt idx="1045">
                        <c:v>0.19874779675111356</c:v>
                      </c:pt>
                      <c:pt idx="1046">
                        <c:v>0.19075052588756594</c:v>
                      </c:pt>
                      <c:pt idx="1047">
                        <c:v>0.18875006275906608</c:v>
                      </c:pt>
                      <c:pt idx="1048">
                        <c:v>0.18390744913365767</c:v>
                      </c:pt>
                      <c:pt idx="1049">
                        <c:v>0.18133313428607489</c:v>
                      </c:pt>
                      <c:pt idx="1050">
                        <c:v>0.17613200651281619</c:v>
                      </c:pt>
                      <c:pt idx="1051">
                        <c:v>0.17268431454786651</c:v>
                      </c:pt>
                      <c:pt idx="1052">
                        <c:v>0.16638874502294354</c:v>
                      </c:pt>
                      <c:pt idx="1053">
                        <c:v>0.16724837718895511</c:v>
                      </c:pt>
                      <c:pt idx="1054">
                        <c:v>0.16322950613435272</c:v>
                      </c:pt>
                      <c:pt idx="1055">
                        <c:v>0.15808316726441302</c:v>
                      </c:pt>
                      <c:pt idx="1056">
                        <c:v>0.15490712899083239</c:v>
                      </c:pt>
                      <c:pt idx="1057">
                        <c:v>0.15065612098000741</c:v>
                      </c:pt>
                      <c:pt idx="1058">
                        <c:v>0.14216613179079352</c:v>
                      </c:pt>
                      <c:pt idx="1059">
                        <c:v>0.13741037862186625</c:v>
                      </c:pt>
                      <c:pt idx="1060">
                        <c:v>0.13342281551201765</c:v>
                      </c:pt>
                      <c:pt idx="1061">
                        <c:v>0.12728550382978257</c:v>
                      </c:pt>
                      <c:pt idx="1062">
                        <c:v>0.12479518590714864</c:v>
                      </c:pt>
                      <c:pt idx="1063">
                        <c:v>0.11826881574071839</c:v>
                      </c:pt>
                      <c:pt idx="1064">
                        <c:v>0.11311025913624059</c:v>
                      </c:pt>
                      <c:pt idx="1065">
                        <c:v>0.11207614244885789</c:v>
                      </c:pt>
                      <c:pt idx="1066">
                        <c:v>0.10719458479460947</c:v>
                      </c:pt>
                      <c:pt idx="1067">
                        <c:v>9.9662542354017725E-2</c:v>
                      </c:pt>
                      <c:pt idx="1068">
                        <c:v>9.7445023535365674E-2</c:v>
                      </c:pt>
                      <c:pt idx="1069">
                        <c:v>9.6857045060723151E-2</c:v>
                      </c:pt>
                      <c:pt idx="1070">
                        <c:v>9.509024610526301E-2</c:v>
                      </c:pt>
                      <c:pt idx="1071">
                        <c:v>9.0636690964049929E-2</c:v>
                      </c:pt>
                      <c:pt idx="1072">
                        <c:v>8.7937144337452311E-2</c:v>
                      </c:pt>
                      <c:pt idx="1073">
                        <c:v>8.723233377628993E-2</c:v>
                      </c:pt>
                      <c:pt idx="1074">
                        <c:v>8.6176645151363473E-2</c:v>
                      </c:pt>
                      <c:pt idx="1075">
                        <c:v>7.9293669858104418E-2</c:v>
                      </c:pt>
                      <c:pt idx="1076">
                        <c:v>7.5752054058893695E-2</c:v>
                      </c:pt>
                      <c:pt idx="1077">
                        <c:v>7.4133204232605138E-2</c:v>
                      </c:pt>
                      <c:pt idx="1078">
                        <c:v>7.1451220599405965E-2</c:v>
                      </c:pt>
                      <c:pt idx="1079">
                        <c:v>6.8651068564971746E-2</c:v>
                      </c:pt>
                      <c:pt idx="1080">
                        <c:v>6.9507837199450861E-2</c:v>
                      </c:pt>
                      <c:pt idx="1081">
                        <c:v>6.5299591259509127E-2</c:v>
                      </c:pt>
                      <c:pt idx="1082">
                        <c:v>6.707211727803386E-2</c:v>
                      </c:pt>
                      <c:pt idx="1083">
                        <c:v>6.2761166007131719E-2</c:v>
                      </c:pt>
                      <c:pt idx="1084">
                        <c:v>5.8351327447312543E-2</c:v>
                      </c:pt>
                      <c:pt idx="1085">
                        <c:v>5.4258004572869049E-2</c:v>
                      </c:pt>
                      <c:pt idx="1086">
                        <c:v>5.2804094162843679E-2</c:v>
                      </c:pt>
                      <c:pt idx="1087">
                        <c:v>4.9268205426697687E-2</c:v>
                      </c:pt>
                      <c:pt idx="1088">
                        <c:v>4.8850702529281025E-2</c:v>
                      </c:pt>
                      <c:pt idx="1089">
                        <c:v>4.61175571327039E-2</c:v>
                      </c:pt>
                      <c:pt idx="1090">
                        <c:v>4.460179444157987E-2</c:v>
                      </c:pt>
                      <c:pt idx="1091">
                        <c:v>4.8428427079310443E-2</c:v>
                      </c:pt>
                      <c:pt idx="1092">
                        <c:v>4.710184837142372E-2</c:v>
                      </c:pt>
                      <c:pt idx="1093">
                        <c:v>4.4573540930460717E-2</c:v>
                      </c:pt>
                      <c:pt idx="1094">
                        <c:v>3.9447246781247378E-2</c:v>
                      </c:pt>
                      <c:pt idx="1095">
                        <c:v>3.9311897190818269E-2</c:v>
                      </c:pt>
                      <c:pt idx="1096">
                        <c:v>3.7368131986659052E-2</c:v>
                      </c:pt>
                      <c:pt idx="1097">
                        <c:v>4.1899575185552138E-2</c:v>
                      </c:pt>
                      <c:pt idx="1098">
                        <c:v>3.5591024317682463E-2</c:v>
                      </c:pt>
                      <c:pt idx="1099">
                        <c:v>3.9458319103172462E-2</c:v>
                      </c:pt>
                      <c:pt idx="1100">
                        <c:v>3.8927420357074818E-2</c:v>
                      </c:pt>
                      <c:pt idx="1101">
                        <c:v>3.7263708536779343E-2</c:v>
                      </c:pt>
                      <c:pt idx="1102">
                        <c:v>3.9036807261610504E-2</c:v>
                      </c:pt>
                      <c:pt idx="1103">
                        <c:v>3.0583089471806352E-2</c:v>
                      </c:pt>
                      <c:pt idx="1104">
                        <c:v>1.8152117285669941E-2</c:v>
                      </c:pt>
                      <c:pt idx="1105">
                        <c:v>2.3201477887714098E-2</c:v>
                      </c:pt>
                      <c:pt idx="1106">
                        <c:v>2.2793520095405282E-2</c:v>
                      </c:pt>
                      <c:pt idx="1107">
                        <c:v>2.1656125370755726E-2</c:v>
                      </c:pt>
                      <c:pt idx="1108">
                        <c:v>2.267229726053575E-2</c:v>
                      </c:pt>
                      <c:pt idx="1109">
                        <c:v>1.7514695166568769E-2</c:v>
                      </c:pt>
                      <c:pt idx="1110">
                        <c:v>2.4135752775668831E-2</c:v>
                      </c:pt>
                      <c:pt idx="1111">
                        <c:v>3.6347187544325109E-2</c:v>
                      </c:pt>
                      <c:pt idx="1112">
                        <c:v>3.0094189188183056E-2</c:v>
                      </c:pt>
                      <c:pt idx="1113">
                        <c:v>3.0047799977359027E-2</c:v>
                      </c:pt>
                      <c:pt idx="1114">
                        <c:v>3.1737092679343541E-2</c:v>
                      </c:pt>
                      <c:pt idx="1115">
                        <c:v>2.9728993466757347E-2</c:v>
                      </c:pt>
                      <c:pt idx="1116">
                        <c:v>2.882889005508869E-2</c:v>
                      </c:pt>
                      <c:pt idx="1117">
                        <c:v>2.9728420760450913E-2</c:v>
                      </c:pt>
                      <c:pt idx="1118">
                        <c:v>2.8755392745758373E-2</c:v>
                      </c:pt>
                      <c:pt idx="1119">
                        <c:v>3.4555953119788936E-2</c:v>
                      </c:pt>
                      <c:pt idx="1120">
                        <c:v>3.1310235578921097E-2</c:v>
                      </c:pt>
                      <c:pt idx="1121">
                        <c:v>2.6996611678588845E-2</c:v>
                      </c:pt>
                      <c:pt idx="1122">
                        <c:v>2.8851989209449543E-2</c:v>
                      </c:pt>
                      <c:pt idx="1123">
                        <c:v>3.0151268916727928E-2</c:v>
                      </c:pt>
                      <c:pt idx="1124">
                        <c:v>2.2791229270179413E-2</c:v>
                      </c:pt>
                      <c:pt idx="1125">
                        <c:v>1.1825812522299761E-2</c:v>
                      </c:pt>
                      <c:pt idx="1126">
                        <c:v>2.4334290961911986E-3</c:v>
                      </c:pt>
                      <c:pt idx="1127">
                        <c:v>3.116285915605655E-3</c:v>
                      </c:pt>
                      <c:pt idx="1128">
                        <c:v>7.1246573545894355E-3</c:v>
                      </c:pt>
                      <c:pt idx="1129">
                        <c:v>-3.0926140549330687E-5</c:v>
                      </c:pt>
                      <c:pt idx="1130">
                        <c:v>5.3028785937082445E-3</c:v>
                      </c:pt>
                      <c:pt idx="1131">
                        <c:v>7.6943092274248922E-3</c:v>
                      </c:pt>
                      <c:pt idx="1132">
                        <c:v>1.1585275873582317E-2</c:v>
                      </c:pt>
                      <c:pt idx="1133">
                        <c:v>1.1354857036279283E-2</c:v>
                      </c:pt>
                      <c:pt idx="1134">
                        <c:v>7.1863187335860406E-3</c:v>
                      </c:pt>
                      <c:pt idx="1135">
                        <c:v>2.6249039046543693E-3</c:v>
                      </c:pt>
                      <c:pt idx="1136">
                        <c:v>2.7575808656532344E-3</c:v>
                      </c:pt>
                      <c:pt idx="1137">
                        <c:v>-2.7405905785612252E-3</c:v>
                      </c:pt>
                      <c:pt idx="1138">
                        <c:v>-7.8130503349663691E-3</c:v>
                      </c:pt>
                      <c:pt idx="1139">
                        <c:v>-1.1199462725123677E-2</c:v>
                      </c:pt>
                      <c:pt idx="1140">
                        <c:v>-1.2934762833727843E-2</c:v>
                      </c:pt>
                      <c:pt idx="1141">
                        <c:v>-1.7555548216430253E-2</c:v>
                      </c:pt>
                      <c:pt idx="1142">
                        <c:v>-1.5844874479004251E-2</c:v>
                      </c:pt>
                      <c:pt idx="1143">
                        <c:v>-8.3275315002785764E-3</c:v>
                      </c:pt>
                      <c:pt idx="1144">
                        <c:v>-1.1723107191339415E-2</c:v>
                      </c:pt>
                      <c:pt idx="1145">
                        <c:v>-7.0377968981080999E-3</c:v>
                      </c:pt>
                      <c:pt idx="1146">
                        <c:v>-8.6486288361061221E-3</c:v>
                      </c:pt>
                      <c:pt idx="1147">
                        <c:v>-4.3903665453992437E-3</c:v>
                      </c:pt>
                      <c:pt idx="1148">
                        <c:v>-1.780734808917451E-3</c:v>
                      </c:pt>
                      <c:pt idx="1149">
                        <c:v>-2.3532502132853402E-3</c:v>
                      </c:pt>
                      <c:pt idx="1150">
                        <c:v>-1.9011940353783612E-3</c:v>
                      </c:pt>
                      <c:pt idx="1151">
                        <c:v>3.1181949366272106E-3</c:v>
                      </c:pt>
                      <c:pt idx="1152">
                        <c:v>-7.1645558939396458E-4</c:v>
                      </c:pt>
                      <c:pt idx="1153">
                        <c:v>3.3833579565228184E-3</c:v>
                      </c:pt>
                      <c:pt idx="1154">
                        <c:v>0</c:v>
                      </c:pt>
                      <c:pt idx="1155">
                        <c:v>1.1874110754147729E-4</c:v>
                      </c:pt>
                      <c:pt idx="1156">
                        <c:v>-1.1326603525159998E-2</c:v>
                      </c:pt>
                      <c:pt idx="1157">
                        <c:v>-2.7394069855279004E-2</c:v>
                      </c:pt>
                      <c:pt idx="1158">
                        <c:v>-2.2515566634665085E-2</c:v>
                      </c:pt>
                      <c:pt idx="1159">
                        <c:v>-1.5750187036334573E-2</c:v>
                      </c:pt>
                      <c:pt idx="1160">
                        <c:v>-1.9422761677624727E-2</c:v>
                      </c:pt>
                      <c:pt idx="1161">
                        <c:v>-2.276793921371624E-2</c:v>
                      </c:pt>
                      <c:pt idx="1162">
                        <c:v>-2.4584754519941319E-2</c:v>
                      </c:pt>
                      <c:pt idx="1163">
                        <c:v>-1.3028304863784656E-2</c:v>
                      </c:pt>
                      <c:pt idx="1164">
                        <c:v>3.2283454495715888E-3</c:v>
                      </c:pt>
                      <c:pt idx="1165">
                        <c:v>-4.8569312830701768E-3</c:v>
                      </c:pt>
                      <c:pt idx="1166">
                        <c:v>-6.7949694241647898E-3</c:v>
                      </c:pt>
                      <c:pt idx="1167">
                        <c:v>-3.4957992946930633E-3</c:v>
                      </c:pt>
                      <c:pt idx="1168">
                        <c:v>1.4875091800048785E-3</c:v>
                      </c:pt>
                      <c:pt idx="1169">
                        <c:v>1.1110502345518928E-3</c:v>
                      </c:pt>
                      <c:pt idx="1170">
                        <c:v>-4.5491970943935846E-3</c:v>
                      </c:pt>
                      <c:pt idx="1171">
                        <c:v>-3.3094788429881257E-3</c:v>
                      </c:pt>
                      <c:pt idx="1172">
                        <c:v>-9.1860182536771928E-3</c:v>
                      </c:pt>
                      <c:pt idx="1173">
                        <c:v>-9.9580263547987859E-3</c:v>
                      </c:pt>
                      <c:pt idx="1174">
                        <c:v>-5.9828718815902685E-3</c:v>
                      </c:pt>
                      <c:pt idx="1175">
                        <c:v>-2.8188604404454621E-3</c:v>
                      </c:pt>
                      <c:pt idx="1176">
                        <c:v>-2.1081319141161639E-3</c:v>
                      </c:pt>
                      <c:pt idx="1177">
                        <c:v>2.0080992125861286E-3</c:v>
                      </c:pt>
                      <c:pt idx="1178">
                        <c:v>5.2219361023937635E-3</c:v>
                      </c:pt>
                      <c:pt idx="1179">
                        <c:v>6.1909551729411368E-3</c:v>
                      </c:pt>
                      <c:pt idx="1180">
                        <c:v>3.7848250773583462E-3</c:v>
                      </c:pt>
                      <c:pt idx="1181">
                        <c:v>-1.1033568798349483E-2</c:v>
                      </c:pt>
                      <c:pt idx="1182">
                        <c:v>-2.3573927889021719E-2</c:v>
                      </c:pt>
                      <c:pt idx="1183">
                        <c:v>-2.5854826205589675E-2</c:v>
                      </c:pt>
                      <c:pt idx="1184">
                        <c:v>-2.7279910398189326E-2</c:v>
                      </c:pt>
                      <c:pt idx="1185">
                        <c:v>-3.8767826199671722E-2</c:v>
                      </c:pt>
                      <c:pt idx="1186">
                        <c:v>-3.5597896793360125E-2</c:v>
                      </c:pt>
                      <c:pt idx="1187">
                        <c:v>-2.4419624201575812E-2</c:v>
                      </c:pt>
                      <c:pt idx="1188">
                        <c:v>-2.408440011018869E-2</c:v>
                      </c:pt>
                      <c:pt idx="1189">
                        <c:v>-2.7490475416868117E-2</c:v>
                      </c:pt>
                      <c:pt idx="1190">
                        <c:v>-2.0787139001738519E-2</c:v>
                      </c:pt>
                      <c:pt idx="1191">
                        <c:v>-2.112064497420621E-2</c:v>
                      </c:pt>
                      <c:pt idx="1192">
                        <c:v>-2.2145598360685456E-2</c:v>
                      </c:pt>
                      <c:pt idx="1193">
                        <c:v>-3.4150858859012485E-2</c:v>
                      </c:pt>
                      <c:pt idx="1194">
                        <c:v>-4.1583250402278449E-2</c:v>
                      </c:pt>
                      <c:pt idx="1195">
                        <c:v>-4.5956435758483627E-2</c:v>
                      </c:pt>
                      <c:pt idx="1196">
                        <c:v>-3.4674121521023914E-2</c:v>
                      </c:pt>
                      <c:pt idx="1197">
                        <c:v>-3.7967946391635289E-2</c:v>
                      </c:pt>
                      <c:pt idx="1198">
                        <c:v>-3.5376068550654061E-2</c:v>
                      </c:pt>
                      <c:pt idx="1199">
                        <c:v>-3.0824389728932353E-2</c:v>
                      </c:pt>
                      <c:pt idx="1200">
                        <c:v>-2.6228230717408173E-2</c:v>
                      </c:pt>
                      <c:pt idx="1201">
                        <c:v>-1.9940679080775802E-2</c:v>
                      </c:pt>
                      <c:pt idx="1202">
                        <c:v>-6.894238517286269E-3</c:v>
                      </c:pt>
                      <c:pt idx="1203">
                        <c:v>-1.2906700224710813E-2</c:v>
                      </c:pt>
                      <c:pt idx="1204">
                        <c:v>-9.752806594980349E-3</c:v>
                      </c:pt>
                      <c:pt idx="1205">
                        <c:v>-1.3627355660352265E-2</c:v>
                      </c:pt>
                      <c:pt idx="1206">
                        <c:v>-8.5936490306849946E-3</c:v>
                      </c:pt>
                      <c:pt idx="1207">
                        <c:v>-2.6343535587110785E-2</c:v>
                      </c:pt>
                      <c:pt idx="1208">
                        <c:v>-2.9476811789808384E-2</c:v>
                      </c:pt>
                      <c:pt idx="1209">
                        <c:v>-2.5158224434819954E-2</c:v>
                      </c:pt>
                      <c:pt idx="1210">
                        <c:v>-1.6720733323699121E-2</c:v>
                      </c:pt>
                      <c:pt idx="1211">
                        <c:v>-2.3032338625203225E-2</c:v>
                      </c:pt>
                      <c:pt idx="1212">
                        <c:v>-2.923226619694564E-2</c:v>
                      </c:pt>
                      <c:pt idx="1213">
                        <c:v>-3.8360441113669402E-2</c:v>
                      </c:pt>
                      <c:pt idx="1214">
                        <c:v>-2.7748765961086126E-2</c:v>
                      </c:pt>
                      <c:pt idx="1215">
                        <c:v>-3.4116687382726413E-2</c:v>
                      </c:pt>
                      <c:pt idx="1216">
                        <c:v>-3.5130759349382694E-2</c:v>
                      </c:pt>
                      <c:pt idx="1217">
                        <c:v>-3.3734501374208761E-2</c:v>
                      </c:pt>
                      <c:pt idx="1218">
                        <c:v>-4.5892674456363282E-2</c:v>
                      </c:pt>
                      <c:pt idx="1219">
                        <c:v>-3.8108068534618254E-2</c:v>
                      </c:pt>
                      <c:pt idx="1220">
                        <c:v>-5.4659089889500134E-2</c:v>
                      </c:pt>
                      <c:pt idx="1221">
                        <c:v>-4.5259070379305287E-2</c:v>
                      </c:pt>
                      <c:pt idx="1222">
                        <c:v>-5.0917026883024893E-2</c:v>
                      </c:pt>
                      <c:pt idx="1223">
                        <c:v>-5.3251568690298928E-2</c:v>
                      </c:pt>
                      <c:pt idx="1224">
                        <c:v>-6.4387842819608757E-2</c:v>
                      </c:pt>
                      <c:pt idx="1225">
                        <c:v>-5.9945932706627181E-2</c:v>
                      </c:pt>
                      <c:pt idx="1226">
                        <c:v>-7.4361714048886543E-2</c:v>
                      </c:pt>
                      <c:pt idx="1227">
                        <c:v>-6.7147714510487858E-2</c:v>
                      </c:pt>
                      <c:pt idx="1228">
                        <c:v>-8.3243625253828196E-2</c:v>
                      </c:pt>
                      <c:pt idx="1229">
                        <c:v>-0.10861031478420327</c:v>
                      </c:pt>
                      <c:pt idx="1230">
                        <c:v>-0.13919244974549883</c:v>
                      </c:pt>
                      <c:pt idx="1231">
                        <c:v>-0.11424899017560507</c:v>
                      </c:pt>
                      <c:pt idx="1232">
                        <c:v>-0.11095077455664415</c:v>
                      </c:pt>
                      <c:pt idx="1233">
                        <c:v>-0.10895928382694572</c:v>
                      </c:pt>
                      <c:pt idx="1234">
                        <c:v>-0.10319499485232478</c:v>
                      </c:pt>
                      <c:pt idx="1235">
                        <c:v>-7.4767571918071679E-2</c:v>
                      </c:pt>
                      <c:pt idx="1236">
                        <c:v>-4.7091730560009377E-2</c:v>
                      </c:pt>
                      <c:pt idx="1237">
                        <c:v>-1.7584183531753783E-2</c:v>
                      </c:pt>
                      <c:pt idx="1238">
                        <c:v>-3.4457256732973958E-2</c:v>
                      </c:pt>
                      <c:pt idx="1239">
                        <c:v>-2.1734013428435651E-2</c:v>
                      </c:pt>
                      <c:pt idx="1240">
                        <c:v>7.5883585607279353E-3</c:v>
                      </c:pt>
                      <c:pt idx="1241">
                        <c:v>1.0073522126603585E-2</c:v>
                      </c:pt>
                      <c:pt idx="1242">
                        <c:v>1.5178244338273182E-2</c:v>
                      </c:pt>
                      <c:pt idx="1243">
                        <c:v>9.8644843247421045E-3</c:v>
                      </c:pt>
                      <c:pt idx="1244">
                        <c:v>1.9504658679449956E-2</c:v>
                      </c:pt>
                      <c:pt idx="1245">
                        <c:v>2.0075265062796288E-3</c:v>
                      </c:pt>
                      <c:pt idx="1246">
                        <c:v>-1.1338057651289396E-2</c:v>
                      </c:pt>
                      <c:pt idx="1247">
                        <c:v>-1.2256296762663063E-2</c:v>
                      </c:pt>
                      <c:pt idx="1248">
                        <c:v>-4.4316586700957762E-2</c:v>
                      </c:pt>
                      <c:pt idx="1249">
                        <c:v>-5.259200192734758E-2</c:v>
                      </c:pt>
                      <c:pt idx="1250">
                        <c:v>-4.4019543030001947E-2</c:v>
                      </c:pt>
                      <c:pt idx="1251">
                        <c:v>-3.3540735740519724E-2</c:v>
                      </c:pt>
                      <c:pt idx="1252">
                        <c:v>-5.2721433552609699E-3</c:v>
                      </c:pt>
                      <c:pt idx="1253">
                        <c:v>6.8274227815314972E-3</c:v>
                      </c:pt>
                      <c:pt idx="1254">
                        <c:v>-1.5859383038768205E-2</c:v>
                      </c:pt>
                      <c:pt idx="1255">
                        <c:v>2.8919568553613068E-2</c:v>
                      </c:pt>
                      <c:pt idx="1256">
                        <c:v>4.3417628701902036E-2</c:v>
                      </c:pt>
                      <c:pt idx="1257">
                        <c:v>4.5723916998056849E-2</c:v>
                      </c:pt>
                      <c:pt idx="1258">
                        <c:v>4.3303087440608047E-2</c:v>
                      </c:pt>
                      <c:pt idx="1259">
                        <c:v>7.9495453380084777E-3</c:v>
                      </c:pt>
                      <c:pt idx="1260">
                        <c:v>-8.3193227098858537E-3</c:v>
                      </c:pt>
                      <c:pt idx="1261">
                        <c:v>-2.029480248027616E-3</c:v>
                      </c:pt>
                      <c:pt idx="1262">
                        <c:v>-1.6879182068489151E-2</c:v>
                      </c:pt>
                      <c:pt idx="1263">
                        <c:v>-3.3119987507366389E-2</c:v>
                      </c:pt>
                      <c:pt idx="1264">
                        <c:v>-1.3480742845895946E-2</c:v>
                      </c:pt>
                      <c:pt idx="1265">
                        <c:v>-3.0228584268101353E-2</c:v>
                      </c:pt>
                      <c:pt idx="1266">
                        <c:v>-1.0999397322063474E-2</c:v>
                      </c:pt>
                      <c:pt idx="1267">
                        <c:v>2.1984095182261004E-2</c:v>
                      </c:pt>
                      <c:pt idx="1268">
                        <c:v>-1.3756405481410009E-3</c:v>
                      </c:pt>
                      <c:pt idx="1269">
                        <c:v>-1.1363256728774061E-2</c:v>
                      </c:pt>
                      <c:pt idx="1270">
                        <c:v>-3.2351415644083593E-2</c:v>
                      </c:pt>
                      <c:pt idx="1271">
                        <c:v>-5.0006614757839705E-2</c:v>
                      </c:pt>
                      <c:pt idx="1272">
                        <c:v>-4.800176088099025E-2</c:v>
                      </c:pt>
                      <c:pt idx="1273">
                        <c:v>-5.7947760403353206E-2</c:v>
                      </c:pt>
                      <c:pt idx="1274">
                        <c:v>-9.6996212693195305E-2</c:v>
                      </c:pt>
                      <c:pt idx="1275">
                        <c:v>-7.8339732053627431E-2</c:v>
                      </c:pt>
                      <c:pt idx="1276">
                        <c:v>-4.9421499814729486E-2</c:v>
                      </c:pt>
                      <c:pt idx="1277">
                        <c:v>-2.5375471027074287E-2</c:v>
                      </c:pt>
                      <c:pt idx="1278">
                        <c:v>-2.3690378171337262E-2</c:v>
                      </c:pt>
                      <c:pt idx="1279">
                        <c:v>-5.1108501691488062E-2</c:v>
                      </c:pt>
                      <c:pt idx="1280">
                        <c:v>-3.2460802548619418E-2</c:v>
                      </c:pt>
                      <c:pt idx="1281">
                        <c:v>-2.7796873290829589E-2</c:v>
                      </c:pt>
                      <c:pt idx="1282">
                        <c:v>-2.866738687666404E-2</c:v>
                      </c:pt>
                      <c:pt idx="1283">
                        <c:v>-1.852838532902067E-2</c:v>
                      </c:pt>
                      <c:pt idx="1284">
                        <c:v>-2.0317328928330911E-2</c:v>
                      </c:pt>
                      <c:pt idx="1285">
                        <c:v>-2.8400314835746874E-2</c:v>
                      </c:pt>
                      <c:pt idx="1286">
                        <c:v>1.8082438018382736E-2</c:v>
                      </c:pt>
                      <c:pt idx="1287">
                        <c:v>-2.3423687934624412E-3</c:v>
                      </c:pt>
                      <c:pt idx="1288">
                        <c:v>3.2556444501799911E-2</c:v>
                      </c:pt>
                      <c:pt idx="1289">
                        <c:v>8.8126710124893856E-2</c:v>
                      </c:pt>
                      <c:pt idx="1290">
                        <c:v>5.372099695950229E-2</c:v>
                      </c:pt>
                      <c:pt idx="1291">
                        <c:v>4.3144638695817951E-2</c:v>
                      </c:pt>
                      <c:pt idx="1292">
                        <c:v>3.8463910053038369E-2</c:v>
                      </c:pt>
                      <c:pt idx="1293">
                        <c:v>2.5932141556963498E-3</c:v>
                      </c:pt>
                      <c:pt idx="1294">
                        <c:v>4.002968909492749E-2</c:v>
                      </c:pt>
                      <c:pt idx="1295">
                        <c:v>3.3436884996946581E-2</c:v>
                      </c:pt>
                      <c:pt idx="1296">
                        <c:v>7.3363677858811595E-3</c:v>
                      </c:pt>
                      <c:pt idx="1297">
                        <c:v>3.1315389935679394E-2</c:v>
                      </c:pt>
                      <c:pt idx="1298">
                        <c:v>6.3528783359903696E-2</c:v>
                      </c:pt>
                    </c:numCache>
                  </c:numRef>
                </c:yVal>
                <c:smooth val="0"/>
                <c:extLst xmlns:c15="http://schemas.microsoft.com/office/drawing/2012/chart">
                  <c:ext xmlns:c16="http://schemas.microsoft.com/office/drawing/2014/chart" uri="{C3380CC4-5D6E-409C-BE32-E72D297353CC}">
                    <c16:uniqueId val="{0000000D-9B29-4AA9-A3A3-D850668B1823}"/>
                  </c:ext>
                </c:extLst>
              </c15:ser>
            </c15:filteredScatterSeries>
            <c15:filteredScatterSeries>
              <c15:ser>
                <c:idx val="14"/>
                <c:order val="14"/>
                <c:tx>
                  <c:strRef>
                    <c:extLst xmlns:c15="http://schemas.microsoft.com/office/drawing/2012/chart">
                      <c:ext xmlns:c15="http://schemas.microsoft.com/office/drawing/2012/chart" uri="{02D57815-91ED-43cb-92C2-25804820EDAC}">
                        <c15:formulaRef>
                          <c15:sqref>'24.08.21 Eg Filtres +Lihgt  Abs'!$AI$1</c15:sqref>
                        </c15:formulaRef>
                      </c:ext>
                    </c:extLst>
                    <c:strCache>
                      <c:ptCount val="1"/>
                      <c:pt idx="0">
                        <c:v>Abs 800</c:v>
                      </c:pt>
                    </c:strCache>
                  </c:strRef>
                </c:tx>
                <c:spPr>
                  <a:ln w="19050" cap="rnd">
                    <a:solidFill>
                      <a:schemeClr val="accent3">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Abs'!$AI$2:$AI$1300</c15:sqref>
                        </c15:formulaRef>
                      </c:ext>
                    </c:extLst>
                    <c:numCache>
                      <c:formatCode>General</c:formatCode>
                      <c:ptCount val="1299"/>
                      <c:pt idx="0">
                        <c:v>39.73817536454564</c:v>
                      </c:pt>
                      <c:pt idx="1">
                        <c:v>37.52652123263227</c:v>
                      </c:pt>
                      <c:pt idx="2">
                        <c:v>38.245353387354179</c:v>
                      </c:pt>
                      <c:pt idx="3">
                        <c:v>38.788255358017828</c:v>
                      </c:pt>
                      <c:pt idx="4">
                        <c:v>35.797838334361231</c:v>
                      </c:pt>
                      <c:pt idx="5">
                        <c:v>36.615696822561844</c:v>
                      </c:pt>
                      <c:pt idx="6">
                        <c:v>36.423902619880288</c:v>
                      </c:pt>
                      <c:pt idx="7">
                        <c:v>37.797793970563831</c:v>
                      </c:pt>
                      <c:pt idx="8">
                        <c:v>37.823184322467775</c:v>
                      </c:pt>
                      <c:pt idx="9">
                        <c:v>36.659030746092128</c:v>
                      </c:pt>
                      <c:pt idx="10">
                        <c:v>32.199973975879566</c:v>
                      </c:pt>
                      <c:pt idx="11">
                        <c:v>32.212926620298582</c:v>
                      </c:pt>
                      <c:pt idx="12">
                        <c:v>32.974003408882503</c:v>
                      </c:pt>
                      <c:pt idx="13">
                        <c:v>33.619714518963747</c:v>
                      </c:pt>
                      <c:pt idx="14">
                        <c:v>34.086168160181835</c:v>
                      </c:pt>
                      <c:pt idx="15">
                        <c:v>36.170454621974898</c:v>
                      </c:pt>
                      <c:pt idx="16">
                        <c:v>31.441273819299127</c:v>
                      </c:pt>
                      <c:pt idx="17">
                        <c:v>36.281859247138435</c:v>
                      </c:pt>
                      <c:pt idx="18">
                        <c:v>16.129837981035269</c:v>
                      </c:pt>
                      <c:pt idx="19">
                        <c:v>8.3289177491235176</c:v>
                      </c:pt>
                      <c:pt idx="20">
                        <c:v>6.4036636178439119</c:v>
                      </c:pt>
                      <c:pt idx="21">
                        <c:v>5.1610395942930731</c:v>
                      </c:pt>
                      <c:pt idx="22">
                        <c:v>3.5888499913450991</c:v>
                      </c:pt>
                      <c:pt idx="23">
                        <c:v>2.9954148827072693</c:v>
                      </c:pt>
                      <c:pt idx="24">
                        <c:v>2.1213688528908361</c:v>
                      </c:pt>
                      <c:pt idx="25">
                        <c:v>1.4398518011503694</c:v>
                      </c:pt>
                      <c:pt idx="26">
                        <c:v>1.0021411473824766</c:v>
                      </c:pt>
                      <c:pt idx="27">
                        <c:v>0.77520032036999409</c:v>
                      </c:pt>
                      <c:pt idx="28">
                        <c:v>0.78042158282899221</c:v>
                      </c:pt>
                      <c:pt idx="29">
                        <c:v>1.2875611834201397</c:v>
                      </c:pt>
                      <c:pt idx="30">
                        <c:v>1.4828034830334222</c:v>
                      </c:pt>
                      <c:pt idx="31">
                        <c:v>1.1353444393346859</c:v>
                      </c:pt>
                      <c:pt idx="32">
                        <c:v>2.2158280918695028</c:v>
                      </c:pt>
                      <c:pt idx="33">
                        <c:v>2.7096268648143993</c:v>
                      </c:pt>
                      <c:pt idx="34">
                        <c:v>3.2539746199468356</c:v>
                      </c:pt>
                      <c:pt idx="35">
                        <c:v>3.1648845887693842</c:v>
                      </c:pt>
                      <c:pt idx="36">
                        <c:v>2.5347107104109559</c:v>
                      </c:pt>
                      <c:pt idx="37">
                        <c:v>2.3953628344663933</c:v>
                      </c:pt>
                      <c:pt idx="38">
                        <c:v>2.7320048356539171</c:v>
                      </c:pt>
                      <c:pt idx="39">
                        <c:v>2.2908068705262381</c:v>
                      </c:pt>
                      <c:pt idx="40">
                        <c:v>2.0907538716325602</c:v>
                      </c:pt>
                      <c:pt idx="41">
                        <c:v>1.5912868313593425</c:v>
                      </c:pt>
                      <c:pt idx="42">
                        <c:v>1.4955105421454093</c:v>
                      </c:pt>
                      <c:pt idx="43">
                        <c:v>1.4496514471114217</c:v>
                      </c:pt>
                      <c:pt idx="44">
                        <c:v>1.8093844087395101</c:v>
                      </c:pt>
                      <c:pt idx="45">
                        <c:v>2.0163593483433493</c:v>
                      </c:pt>
                      <c:pt idx="46">
                        <c:v>1.9914066928333856</c:v>
                      </c:pt>
                      <c:pt idx="47">
                        <c:v>1.9050993016266864</c:v>
                      </c:pt>
                      <c:pt idx="48">
                        <c:v>2.0419497334409158</c:v>
                      </c:pt>
                      <c:pt idx="49">
                        <c:v>1.860222547820807</c:v>
                      </c:pt>
                      <c:pt idx="50">
                        <c:v>2.0492063831582352</c:v>
                      </c:pt>
                      <c:pt idx="51">
                        <c:v>1.9293449091156119</c:v>
                      </c:pt>
                      <c:pt idx="52">
                        <c:v>2.1216263213578812</c:v>
                      </c:pt>
                      <c:pt idx="53">
                        <c:v>2.2488692182980072</c:v>
                      </c:pt>
                      <c:pt idx="54">
                        <c:v>2.5784387587484821</c:v>
                      </c:pt>
                      <c:pt idx="55">
                        <c:v>2.4365419449801773</c:v>
                      </c:pt>
                      <c:pt idx="56">
                        <c:v>2.9743301957829837</c:v>
                      </c:pt>
                      <c:pt idx="57">
                        <c:v>2.8969094277426635</c:v>
                      </c:pt>
                      <c:pt idx="58">
                        <c:v>2.6325051563011845</c:v>
                      </c:pt>
                      <c:pt idx="59">
                        <c:v>2.1812203688453655</c:v>
                      </c:pt>
                      <c:pt idx="60">
                        <c:v>1.7639649906261679</c:v>
                      </c:pt>
                      <c:pt idx="61">
                        <c:v>1.413518718551712</c:v>
                      </c:pt>
                      <c:pt idx="62">
                        <c:v>1.4571497210824291</c:v>
                      </c:pt>
                      <c:pt idx="63">
                        <c:v>1.4061155098608444</c:v>
                      </c:pt>
                      <c:pt idx="64">
                        <c:v>1.541989542026974</c:v>
                      </c:pt>
                      <c:pt idx="65">
                        <c:v>1.8061482281614261</c:v>
                      </c:pt>
                      <c:pt idx="66">
                        <c:v>1.8146129991471855</c:v>
                      </c:pt>
                      <c:pt idx="67">
                        <c:v>2.6488385597451622</c:v>
                      </c:pt>
                      <c:pt idx="68">
                        <c:v>2.8820000229741098</c:v>
                      </c:pt>
                      <c:pt idx="69">
                        <c:v>2.8111823308501496</c:v>
                      </c:pt>
                      <c:pt idx="70">
                        <c:v>3.0384556882904534</c:v>
                      </c:pt>
                      <c:pt idx="71">
                        <c:v>2.732339544661075</c:v>
                      </c:pt>
                      <c:pt idx="72">
                        <c:v>2.7703161435501578</c:v>
                      </c:pt>
                      <c:pt idx="73">
                        <c:v>2.663268677059679</c:v>
                      </c:pt>
                      <c:pt idx="74">
                        <c:v>2.3266841111455725</c:v>
                      </c:pt>
                      <c:pt idx="75">
                        <c:v>2.2756855494040402</c:v>
                      </c:pt>
                      <c:pt idx="76">
                        <c:v>2.1348800058306709</c:v>
                      </c:pt>
                      <c:pt idx="77">
                        <c:v>1.4436227239292385</c:v>
                      </c:pt>
                      <c:pt idx="78">
                        <c:v>1.68685714579964</c:v>
                      </c:pt>
                      <c:pt idx="79">
                        <c:v>1.8802476529768708</c:v>
                      </c:pt>
                      <c:pt idx="80">
                        <c:v>2.4854886810920314</c:v>
                      </c:pt>
                      <c:pt idx="81">
                        <c:v>2.1665525883304997</c:v>
                      </c:pt>
                      <c:pt idx="82">
                        <c:v>2.1273639071196375</c:v>
                      </c:pt>
                      <c:pt idx="83">
                        <c:v>2.7019107329097389</c:v>
                      </c:pt>
                      <c:pt idx="84">
                        <c:v>2.9018765886299551</c:v>
                      </c:pt>
                      <c:pt idx="85">
                        <c:v>2.5715267206716681</c:v>
                      </c:pt>
                      <c:pt idx="86">
                        <c:v>2.1079804926045158</c:v>
                      </c:pt>
                      <c:pt idx="87">
                        <c:v>1.6833397304344764</c:v>
                      </c:pt>
                      <c:pt idx="88">
                        <c:v>1.8578280910772922</c:v>
                      </c:pt>
                      <c:pt idx="89">
                        <c:v>1.9687375845734407</c:v>
                      </c:pt>
                      <c:pt idx="90">
                        <c:v>1.7688093588599456</c:v>
                      </c:pt>
                      <c:pt idx="91">
                        <c:v>1.9658143272091493</c:v>
                      </c:pt>
                      <c:pt idx="92">
                        <c:v>1.953947011405061</c:v>
                      </c:pt>
                      <c:pt idx="93">
                        <c:v>1.835820478724985</c:v>
                      </c:pt>
                      <c:pt idx="94">
                        <c:v>1.7581640280109851</c:v>
                      </c:pt>
                      <c:pt idx="95">
                        <c:v>1.3513539474471208</c:v>
                      </c:pt>
                      <c:pt idx="96">
                        <c:v>1.0871526799892737</c:v>
                      </c:pt>
                      <c:pt idx="97">
                        <c:v>1.110275923014552</c:v>
                      </c:pt>
                      <c:pt idx="98">
                        <c:v>0.77368125641443075</c:v>
                      </c:pt>
                      <c:pt idx="99">
                        <c:v>1.1025879145885993</c:v>
                      </c:pt>
                      <c:pt idx="100">
                        <c:v>1.497098924534408</c:v>
                      </c:pt>
                      <c:pt idx="101">
                        <c:v>1.2251442912705119</c:v>
                      </c:pt>
                      <c:pt idx="102">
                        <c:v>1.6026590154960367</c:v>
                      </c:pt>
                      <c:pt idx="103">
                        <c:v>1.2204900535970127</c:v>
                      </c:pt>
                      <c:pt idx="104">
                        <c:v>1.0093312514036983</c:v>
                      </c:pt>
                      <c:pt idx="105">
                        <c:v>1.0518638538434697</c:v>
                      </c:pt>
                      <c:pt idx="106">
                        <c:v>1.1199868413808074</c:v>
                      </c:pt>
                      <c:pt idx="107">
                        <c:v>1.0996761442789913</c:v>
                      </c:pt>
                      <c:pt idx="108">
                        <c:v>1.5428867206082912</c:v>
                      </c:pt>
                      <c:pt idx="109">
                        <c:v>1.3293562377281618</c:v>
                      </c:pt>
                      <c:pt idx="110">
                        <c:v>1.4935537817958706</c:v>
                      </c:pt>
                      <c:pt idx="111">
                        <c:v>1.705450330173601</c:v>
                      </c:pt>
                      <c:pt idx="112">
                        <c:v>1.8595353050664647</c:v>
                      </c:pt>
                      <c:pt idx="113">
                        <c:v>1.7134397747586629</c:v>
                      </c:pt>
                      <c:pt idx="114">
                        <c:v>1.4439633745164051</c:v>
                      </c:pt>
                      <c:pt idx="115">
                        <c:v>1.4045291079985156</c:v>
                      </c:pt>
                      <c:pt idx="116">
                        <c:v>1.5314590817248488</c:v>
                      </c:pt>
                      <c:pt idx="117">
                        <c:v>1.7583581196246034</c:v>
                      </c:pt>
                      <c:pt idx="118">
                        <c:v>2.1088123138057369</c:v>
                      </c:pt>
                      <c:pt idx="119">
                        <c:v>2.3907105773195636</c:v>
                      </c:pt>
                      <c:pt idx="120">
                        <c:v>2.5450569817328108</c:v>
                      </c:pt>
                      <c:pt idx="121">
                        <c:v>2.7764478541191595</c:v>
                      </c:pt>
                      <c:pt idx="122">
                        <c:v>2.7415054220878639</c:v>
                      </c:pt>
                      <c:pt idx="123">
                        <c:v>2.6760351519717531</c:v>
                      </c:pt>
                      <c:pt idx="124">
                        <c:v>2.8624898547521358</c:v>
                      </c:pt>
                      <c:pt idx="125">
                        <c:v>2.3548769082869594</c:v>
                      </c:pt>
                      <c:pt idx="126">
                        <c:v>1.9919869871475708</c:v>
                      </c:pt>
                      <c:pt idx="127">
                        <c:v>2.2147130553545327</c:v>
                      </c:pt>
                      <c:pt idx="128">
                        <c:v>1.9322087506798165</c:v>
                      </c:pt>
                      <c:pt idx="129">
                        <c:v>1.8033319192372914</c:v>
                      </c:pt>
                      <c:pt idx="130">
                        <c:v>1.9850293969573565</c:v>
                      </c:pt>
                      <c:pt idx="131">
                        <c:v>1.7984895315301832</c:v>
                      </c:pt>
                      <c:pt idx="132">
                        <c:v>1.8091586286991783</c:v>
                      </c:pt>
                      <c:pt idx="133">
                        <c:v>1.8322278033463777</c:v>
                      </c:pt>
                      <c:pt idx="134">
                        <c:v>1.4896085726700787</c:v>
                      </c:pt>
                      <c:pt idx="135">
                        <c:v>1.6813473206048846</c:v>
                      </c:pt>
                      <c:pt idx="136">
                        <c:v>1.8354679449778004</c:v>
                      </c:pt>
                      <c:pt idx="137">
                        <c:v>1.8936776043232524</c:v>
                      </c:pt>
                      <c:pt idx="138">
                        <c:v>2.0504283681133622</c:v>
                      </c:pt>
                      <c:pt idx="139">
                        <c:v>1.8127810119778296</c:v>
                      </c:pt>
                      <c:pt idx="140">
                        <c:v>1.6709119255828988</c:v>
                      </c:pt>
                      <c:pt idx="141">
                        <c:v>1.7239979624341626</c:v>
                      </c:pt>
                      <c:pt idx="142">
                        <c:v>1.680503616243646</c:v>
                      </c:pt>
                      <c:pt idx="143">
                        <c:v>1.5372897522400748</c:v>
                      </c:pt>
                      <c:pt idx="144">
                        <c:v>1.4969127550274681</c:v>
                      </c:pt>
                      <c:pt idx="145">
                        <c:v>1.5319601549722512</c:v>
                      </c:pt>
                      <c:pt idx="146">
                        <c:v>1.9092742518461481</c:v>
                      </c:pt>
                      <c:pt idx="147">
                        <c:v>2.0032660865307954</c:v>
                      </c:pt>
                      <c:pt idx="148">
                        <c:v>2.0457642278065156</c:v>
                      </c:pt>
                      <c:pt idx="149">
                        <c:v>1.8260148911839238</c:v>
                      </c:pt>
                      <c:pt idx="150">
                        <c:v>1.9416637850003629</c:v>
                      </c:pt>
                      <c:pt idx="151">
                        <c:v>1.5630049105178248</c:v>
                      </c:pt>
                      <c:pt idx="152">
                        <c:v>1.2609549861937486</c:v>
                      </c:pt>
                      <c:pt idx="153">
                        <c:v>1.0311675481990876</c:v>
                      </c:pt>
                      <c:pt idx="154">
                        <c:v>0.98088316437460332</c:v>
                      </c:pt>
                      <c:pt idx="155">
                        <c:v>1.1466920649406773</c:v>
                      </c:pt>
                      <c:pt idx="156">
                        <c:v>1.4062739519944101</c:v>
                      </c:pt>
                      <c:pt idx="157">
                        <c:v>1.2517158292801858</c:v>
                      </c:pt>
                      <c:pt idx="158">
                        <c:v>1.3302950073695399</c:v>
                      </c:pt>
                      <c:pt idx="159">
                        <c:v>1.4731246491992136</c:v>
                      </c:pt>
                      <c:pt idx="160">
                        <c:v>1.4014771164007016</c:v>
                      </c:pt>
                      <c:pt idx="161">
                        <c:v>1.4305730337034146</c:v>
                      </c:pt>
                      <c:pt idx="162">
                        <c:v>1.2378519445405003</c:v>
                      </c:pt>
                      <c:pt idx="163">
                        <c:v>1.1330969376700533</c:v>
                      </c:pt>
                      <c:pt idx="164">
                        <c:v>1.5152306461943588</c:v>
                      </c:pt>
                      <c:pt idx="165">
                        <c:v>1.9544916562391941</c:v>
                      </c:pt>
                      <c:pt idx="166">
                        <c:v>2.0422606761280391</c:v>
                      </c:pt>
                      <c:pt idx="167">
                        <c:v>2.118124750206074</c:v>
                      </c:pt>
                      <c:pt idx="168">
                        <c:v>2.1294394990693508</c:v>
                      </c:pt>
                      <c:pt idx="169">
                        <c:v>1.9704547011959612</c:v>
                      </c:pt>
                      <c:pt idx="170">
                        <c:v>1.8765302044180798</c:v>
                      </c:pt>
                      <c:pt idx="171">
                        <c:v>1.4333616152541748</c:v>
                      </c:pt>
                      <c:pt idx="172">
                        <c:v>1.2283374944198664</c:v>
                      </c:pt>
                      <c:pt idx="173">
                        <c:v>1.316247131702251</c:v>
                      </c:pt>
                      <c:pt idx="174">
                        <c:v>1.6540794294181891</c:v>
                      </c:pt>
                      <c:pt idx="175">
                        <c:v>1.8321525433329338</c:v>
                      </c:pt>
                      <c:pt idx="176">
                        <c:v>2.0642801716403638</c:v>
                      </c:pt>
                      <c:pt idx="177">
                        <c:v>1.9193868210209934</c:v>
                      </c:pt>
                      <c:pt idx="178">
                        <c:v>2.0871611962539531</c:v>
                      </c:pt>
                      <c:pt idx="179">
                        <c:v>2.0919025771009134</c:v>
                      </c:pt>
                      <c:pt idx="180">
                        <c:v>1.7878996554279707</c:v>
                      </c:pt>
                      <c:pt idx="181">
                        <c:v>1.4355441556440454</c:v>
                      </c:pt>
                      <c:pt idx="182">
                        <c:v>1.3666277691228761</c:v>
                      </c:pt>
                      <c:pt idx="183">
                        <c:v>1.1786621225462761</c:v>
                      </c:pt>
                      <c:pt idx="184">
                        <c:v>1.5120221929896489</c:v>
                      </c:pt>
                      <c:pt idx="185">
                        <c:v>1.4511408031669413</c:v>
                      </c:pt>
                      <c:pt idx="186">
                        <c:v>1.3471671140676413</c:v>
                      </c:pt>
                      <c:pt idx="187">
                        <c:v>1.5516030184810867</c:v>
                      </c:pt>
                      <c:pt idx="188">
                        <c:v>1.606281398774688</c:v>
                      </c:pt>
                      <c:pt idx="189">
                        <c:v>1.5441740629435146</c:v>
                      </c:pt>
                      <c:pt idx="190">
                        <c:v>1.7514044904877284</c:v>
                      </c:pt>
                      <c:pt idx="191">
                        <c:v>1.6072261099960745</c:v>
                      </c:pt>
                      <c:pt idx="192">
                        <c:v>1.6367973536994855</c:v>
                      </c:pt>
                      <c:pt idx="193">
                        <c:v>1.5285912791073055</c:v>
                      </c:pt>
                      <c:pt idx="194">
                        <c:v>1.3834543237075776</c:v>
                      </c:pt>
                      <c:pt idx="195">
                        <c:v>1.3541365874178728</c:v>
                      </c:pt>
                      <c:pt idx="196">
                        <c:v>1.2706455051353076</c:v>
                      </c:pt>
                      <c:pt idx="197">
                        <c:v>1.2391923649904677</c:v>
                      </c:pt>
                      <c:pt idx="198">
                        <c:v>1.3005435357391979</c:v>
                      </c:pt>
                      <c:pt idx="199">
                        <c:v>1.2544459852941936</c:v>
                      </c:pt>
                      <c:pt idx="200">
                        <c:v>1.387870898180728</c:v>
                      </c:pt>
                      <c:pt idx="201">
                        <c:v>1.4145208650465166</c:v>
                      </c:pt>
                      <c:pt idx="202">
                        <c:v>1.4023643923486711</c:v>
                      </c:pt>
                      <c:pt idx="203">
                        <c:v>1.4659808895020601</c:v>
                      </c:pt>
                      <c:pt idx="204">
                        <c:v>1.4149605419671623</c:v>
                      </c:pt>
                      <c:pt idx="205">
                        <c:v>1.3503260541056121</c:v>
                      </c:pt>
                      <c:pt idx="206">
                        <c:v>1.3617160629823324</c:v>
                      </c:pt>
                      <c:pt idx="207">
                        <c:v>1.2664963017625499</c:v>
                      </c:pt>
                      <c:pt idx="208">
                        <c:v>1.2911538587987477</c:v>
                      </c:pt>
                      <c:pt idx="209">
                        <c:v>1.2779576095993754</c:v>
                      </c:pt>
                      <c:pt idx="210">
                        <c:v>1.2559888155697916</c:v>
                      </c:pt>
                      <c:pt idx="211">
                        <c:v>1.2853390324968781</c:v>
                      </c:pt>
                      <c:pt idx="212">
                        <c:v>1.3057325156134822</c:v>
                      </c:pt>
                      <c:pt idx="213">
                        <c:v>1.2959764412391601</c:v>
                      </c:pt>
                      <c:pt idx="214">
                        <c:v>1.2953961469249753</c:v>
                      </c:pt>
                      <c:pt idx="215">
                        <c:v>1.2885831351816401</c:v>
                      </c:pt>
                      <c:pt idx="216">
                        <c:v>1.32327205979923</c:v>
                      </c:pt>
                      <c:pt idx="217">
                        <c:v>1.3556219824200531</c:v>
                      </c:pt>
                      <c:pt idx="218">
                        <c:v>1.3457668817122528</c:v>
                      </c:pt>
                      <c:pt idx="219">
                        <c:v>1.3500329361585155</c:v>
                      </c:pt>
                      <c:pt idx="220">
                        <c:v>1.351954047028002</c:v>
                      </c:pt>
                      <c:pt idx="221">
                        <c:v>1.3720029185041003</c:v>
                      </c:pt>
                      <c:pt idx="222">
                        <c:v>1.3580916991770122</c:v>
                      </c:pt>
                      <c:pt idx="223">
                        <c:v>1.3364108737251845</c:v>
                      </c:pt>
                      <c:pt idx="224">
                        <c:v>1.3234423850928132</c:v>
                      </c:pt>
                      <c:pt idx="225">
                        <c:v>1.3250901832818991</c:v>
                      </c:pt>
                      <c:pt idx="226">
                        <c:v>1.3252208980420908</c:v>
                      </c:pt>
                      <c:pt idx="227">
                        <c:v>1.3433050870619718</c:v>
                      </c:pt>
                      <c:pt idx="228">
                        <c:v>1.3491971539039549</c:v>
                      </c:pt>
                      <c:pt idx="229">
                        <c:v>1.3535503515236791</c:v>
                      </c:pt>
                      <c:pt idx="230">
                        <c:v>1.3669743612900518</c:v>
                      </c:pt>
                      <c:pt idx="231">
                        <c:v>1.3751242285353493</c:v>
                      </c:pt>
                      <c:pt idx="232">
                        <c:v>1.3767442993510606</c:v>
                      </c:pt>
                      <c:pt idx="233">
                        <c:v>1.3882115487678945</c:v>
                      </c:pt>
                      <c:pt idx="234">
                        <c:v>1.3889502852156461</c:v>
                      </c:pt>
                      <c:pt idx="235">
                        <c:v>1.3993797386576228</c:v>
                      </c:pt>
                      <c:pt idx="236">
                        <c:v>1.4135048548650251</c:v>
                      </c:pt>
                      <c:pt idx="237">
                        <c:v>1.415170477794137</c:v>
                      </c:pt>
                      <c:pt idx="238">
                        <c:v>1.4221716395710815</c:v>
                      </c:pt>
                      <c:pt idx="239">
                        <c:v>1.4363026973584927</c:v>
                      </c:pt>
                      <c:pt idx="240">
                        <c:v>1.4400320290773008</c:v>
                      </c:pt>
                      <c:pt idx="241">
                        <c:v>1.4439613939897356</c:v>
                      </c:pt>
                      <c:pt idx="242">
                        <c:v>1.452049864908276</c:v>
                      </c:pt>
                      <c:pt idx="243">
                        <c:v>1.4576725801231969</c:v>
                      </c:pt>
                      <c:pt idx="244">
                        <c:v>1.4671751470838135</c:v>
                      </c:pt>
                      <c:pt idx="245">
                        <c:v>1.4762875502905237</c:v>
                      </c:pt>
                      <c:pt idx="246">
                        <c:v>1.4826192940531522</c:v>
                      </c:pt>
                      <c:pt idx="247">
                        <c:v>1.4888599335889796</c:v>
                      </c:pt>
                      <c:pt idx="248">
                        <c:v>1.4986496769166844</c:v>
                      </c:pt>
                      <c:pt idx="249">
                        <c:v>1.5010877052469305</c:v>
                      </c:pt>
                      <c:pt idx="250">
                        <c:v>1.5049398296192518</c:v>
                      </c:pt>
                      <c:pt idx="251">
                        <c:v>1.5083542575975979</c:v>
                      </c:pt>
                      <c:pt idx="252">
                        <c:v>1.5085166607845026</c:v>
                      </c:pt>
                      <c:pt idx="253">
                        <c:v>1.5041377163180742</c:v>
                      </c:pt>
                      <c:pt idx="254">
                        <c:v>1.5026939123759551</c:v>
                      </c:pt>
                      <c:pt idx="255">
                        <c:v>1.4946688183108403</c:v>
                      </c:pt>
                      <c:pt idx="256">
                        <c:v>1.4898462358704279</c:v>
                      </c:pt>
                      <c:pt idx="257">
                        <c:v>1.4818587718120357</c:v>
                      </c:pt>
                      <c:pt idx="258">
                        <c:v>1.472273022731297</c:v>
                      </c:pt>
                      <c:pt idx="259">
                        <c:v>1.4622535383099216</c:v>
                      </c:pt>
                      <c:pt idx="260">
                        <c:v>1.4543433147916429</c:v>
                      </c:pt>
                      <c:pt idx="261">
                        <c:v>1.4416204114662987</c:v>
                      </c:pt>
                      <c:pt idx="262">
                        <c:v>1.4296144587953412</c:v>
                      </c:pt>
                      <c:pt idx="263">
                        <c:v>1.4142851823728373</c:v>
                      </c:pt>
                      <c:pt idx="264">
                        <c:v>1.4003818851524277</c:v>
                      </c:pt>
                      <c:pt idx="265">
                        <c:v>1.3844089375623123</c:v>
                      </c:pt>
                      <c:pt idx="266">
                        <c:v>1.3662871185357095</c:v>
                      </c:pt>
                      <c:pt idx="267">
                        <c:v>1.3460520775526714</c:v>
                      </c:pt>
                      <c:pt idx="268">
                        <c:v>1.3279777911661381</c:v>
                      </c:pt>
                      <c:pt idx="269">
                        <c:v>1.3069624226752878</c:v>
                      </c:pt>
                      <c:pt idx="270">
                        <c:v>1.2864065363717783</c:v>
                      </c:pt>
                      <c:pt idx="271">
                        <c:v>1.2615657806186451</c:v>
                      </c:pt>
                      <c:pt idx="272">
                        <c:v>1.2388212142925898</c:v>
                      </c:pt>
                      <c:pt idx="273">
                        <c:v>1.2160439692764859</c:v>
                      </c:pt>
                      <c:pt idx="274">
                        <c:v>1.1921572332200869</c:v>
                      </c:pt>
                      <c:pt idx="275">
                        <c:v>1.1666864719333625</c:v>
                      </c:pt>
                      <c:pt idx="276">
                        <c:v>1.1445525019795366</c:v>
                      </c:pt>
                      <c:pt idx="277">
                        <c:v>1.121175553487886</c:v>
                      </c:pt>
                      <c:pt idx="278">
                        <c:v>1.1005178681135603</c:v>
                      </c:pt>
                      <c:pt idx="279">
                        <c:v>1.0788237731330466</c:v>
                      </c:pt>
                      <c:pt idx="280">
                        <c:v>1.0564663997708927</c:v>
                      </c:pt>
                      <c:pt idx="281">
                        <c:v>1.0367934322566794</c:v>
                      </c:pt>
                      <c:pt idx="282">
                        <c:v>1.0202156318216766</c:v>
                      </c:pt>
                      <c:pt idx="283">
                        <c:v>1.0050366773733941</c:v>
                      </c:pt>
                      <c:pt idx="284">
                        <c:v>0.98998130778929261</c:v>
                      </c:pt>
                      <c:pt idx="285">
                        <c:v>0.97670306478580027</c:v>
                      </c:pt>
                      <c:pt idx="286">
                        <c:v>0.96772078218128077</c:v>
                      </c:pt>
                      <c:pt idx="287">
                        <c:v>0.95761554095511292</c:v>
                      </c:pt>
                      <c:pt idx="288">
                        <c:v>0.95233545685402865</c:v>
                      </c:pt>
                      <c:pt idx="289">
                        <c:v>0.94584249822049682</c:v>
                      </c:pt>
                      <c:pt idx="290">
                        <c:v>0.94252907710229938</c:v>
                      </c:pt>
                      <c:pt idx="291">
                        <c:v>0.94245243072018681</c:v>
                      </c:pt>
                      <c:pt idx="292">
                        <c:v>0.9449768100132262</c:v>
                      </c:pt>
                      <c:pt idx="293">
                        <c:v>0.94707517801963981</c:v>
                      </c:pt>
                      <c:pt idx="294">
                        <c:v>0.95181398418192964</c:v>
                      </c:pt>
                      <c:pt idx="295">
                        <c:v>0.95673420658715269</c:v>
                      </c:pt>
                      <c:pt idx="296">
                        <c:v>0.96267756906987734</c:v>
                      </c:pt>
                      <c:pt idx="297">
                        <c:v>0.96511024997811523</c:v>
                      </c:pt>
                      <c:pt idx="298">
                        <c:v>0.96809906277516955</c:v>
                      </c:pt>
                      <c:pt idx="299">
                        <c:v>0.9704146945572355</c:v>
                      </c:pt>
                      <c:pt idx="300">
                        <c:v>0.970073449812068</c:v>
                      </c:pt>
                      <c:pt idx="301">
                        <c:v>0.97242334470551761</c:v>
                      </c:pt>
                      <c:pt idx="302">
                        <c:v>0.96762809353314483</c:v>
                      </c:pt>
                      <c:pt idx="303">
                        <c:v>0.96341016588495276</c:v>
                      </c:pt>
                      <c:pt idx="304">
                        <c:v>0.96089766975193125</c:v>
                      </c:pt>
                      <c:pt idx="305">
                        <c:v>0.95510146040075583</c:v>
                      </c:pt>
                      <c:pt idx="306">
                        <c:v>0.94947656660649837</c:v>
                      </c:pt>
                      <c:pt idx="307">
                        <c:v>0.94274871750995526</c:v>
                      </c:pt>
                      <c:pt idx="308">
                        <c:v>0.93493732227248816</c:v>
                      </c:pt>
                      <c:pt idx="309">
                        <c:v>0.93601532293873724</c:v>
                      </c:pt>
                      <c:pt idx="310">
                        <c:v>0.92951265972452468</c:v>
                      </c:pt>
                      <c:pt idx="311">
                        <c:v>0.92069159199090855</c:v>
                      </c:pt>
                      <c:pt idx="312">
                        <c:v>0.91442045234436931</c:v>
                      </c:pt>
                      <c:pt idx="313">
                        <c:v>0.90602262316004134</c:v>
                      </c:pt>
                      <c:pt idx="314">
                        <c:v>0.90045457048120081</c:v>
                      </c:pt>
                      <c:pt idx="315">
                        <c:v>0.89557990018937794</c:v>
                      </c:pt>
                      <c:pt idx="316">
                        <c:v>0.88144191055862364</c:v>
                      </c:pt>
                      <c:pt idx="317">
                        <c:v>0.87369012917391065</c:v>
                      </c:pt>
                      <c:pt idx="318">
                        <c:v>0.86609579965942873</c:v>
                      </c:pt>
                      <c:pt idx="319">
                        <c:v>0.8564031021385331</c:v>
                      </c:pt>
                      <c:pt idx="320">
                        <c:v>0.84762105078030769</c:v>
                      </c:pt>
                      <c:pt idx="321">
                        <c:v>0.83903328908836761</c:v>
                      </c:pt>
                      <c:pt idx="322">
                        <c:v>0.8304671151371259</c:v>
                      </c:pt>
                      <c:pt idx="323">
                        <c:v>0.82634286640040489</c:v>
                      </c:pt>
                      <c:pt idx="324">
                        <c:v>0.82359231096170027</c:v>
                      </c:pt>
                      <c:pt idx="325">
                        <c:v>0.82260303789024813</c:v>
                      </c:pt>
                      <c:pt idx="326">
                        <c:v>0.82003706753714789</c:v>
                      </c:pt>
                      <c:pt idx="327">
                        <c:v>0.82108298367135002</c:v>
                      </c:pt>
                      <c:pt idx="328">
                        <c:v>0.81902937556766853</c:v>
                      </c:pt>
                      <c:pt idx="329">
                        <c:v>0.82081996972963045</c:v>
                      </c:pt>
                      <c:pt idx="330">
                        <c:v>0.8252900184228591</c:v>
                      </c:pt>
                      <c:pt idx="331">
                        <c:v>0.82426806666135888</c:v>
                      </c:pt>
                      <c:pt idx="332">
                        <c:v>0.82361271038639683</c:v>
                      </c:pt>
                      <c:pt idx="333">
                        <c:v>0.82913639926783889</c:v>
                      </c:pt>
                      <c:pt idx="334">
                        <c:v>0.83223295271571796</c:v>
                      </c:pt>
                      <c:pt idx="335">
                        <c:v>0.83795845726478979</c:v>
                      </c:pt>
                      <c:pt idx="336">
                        <c:v>0.83974905142675171</c:v>
                      </c:pt>
                      <c:pt idx="337">
                        <c:v>0.84462471198190914</c:v>
                      </c:pt>
                      <c:pt idx="338">
                        <c:v>0.85926417096539986</c:v>
                      </c:pt>
                      <c:pt idx="339">
                        <c:v>0.86444621899634044</c:v>
                      </c:pt>
                      <c:pt idx="340">
                        <c:v>0.8694850749490709</c:v>
                      </c:pt>
                      <c:pt idx="341">
                        <c:v>0.87605368970138031</c:v>
                      </c:pt>
                      <c:pt idx="342">
                        <c:v>0.88521600218016383</c:v>
                      </c:pt>
                      <c:pt idx="343">
                        <c:v>0.89290143592144611</c:v>
                      </c:pt>
                      <c:pt idx="344">
                        <c:v>0.89409430713453042</c:v>
                      </c:pt>
                      <c:pt idx="345">
                        <c:v>0.88697550207341358</c:v>
                      </c:pt>
                      <c:pt idx="346">
                        <c:v>0.89496554081647617</c:v>
                      </c:pt>
                      <c:pt idx="347">
                        <c:v>0.90072134742359256</c:v>
                      </c:pt>
                      <c:pt idx="348">
                        <c:v>0.90002202345656568</c:v>
                      </c:pt>
                      <c:pt idx="349">
                        <c:v>0.89658184863151558</c:v>
                      </c:pt>
                      <c:pt idx="350">
                        <c:v>0.90190391989799501</c:v>
                      </c:pt>
                      <c:pt idx="351">
                        <c:v>0.90734343639598025</c:v>
                      </c:pt>
                      <c:pt idx="352">
                        <c:v>0.9083010210407193</c:v>
                      </c:pt>
                      <c:pt idx="353">
                        <c:v>0.90915858908864489</c:v>
                      </c:pt>
                      <c:pt idx="354">
                        <c:v>0.90675502192244972</c:v>
                      </c:pt>
                      <c:pt idx="355">
                        <c:v>0.91166890664233013</c:v>
                      </c:pt>
                      <c:pt idx="356">
                        <c:v>0.91484527531499282</c:v>
                      </c:pt>
                      <c:pt idx="357">
                        <c:v>0.91131934368515022</c:v>
                      </c:pt>
                      <c:pt idx="358">
                        <c:v>0.90459684201061485</c:v>
                      </c:pt>
                      <c:pt idx="359">
                        <c:v>0.90187223147128204</c:v>
                      </c:pt>
                      <c:pt idx="360">
                        <c:v>0.8978559214380526</c:v>
                      </c:pt>
                      <c:pt idx="361">
                        <c:v>0.8952350904962052</c:v>
                      </c:pt>
                      <c:pt idx="362">
                        <c:v>0.8928919293934322</c:v>
                      </c:pt>
                      <c:pt idx="363">
                        <c:v>0.89278319847927257</c:v>
                      </c:pt>
                      <c:pt idx="364">
                        <c:v>0.88843217943888508</c:v>
                      </c:pt>
                      <c:pt idx="365">
                        <c:v>0.88961594022928958</c:v>
                      </c:pt>
                      <c:pt idx="366">
                        <c:v>0.8939471540029813</c:v>
                      </c:pt>
                      <c:pt idx="367">
                        <c:v>0.89455438347987271</c:v>
                      </c:pt>
                      <c:pt idx="368">
                        <c:v>0.90176944213713106</c:v>
                      </c:pt>
                      <c:pt idx="369">
                        <c:v>0.90224635295916444</c:v>
                      </c:pt>
                      <c:pt idx="370">
                        <c:v>0.90302687851964358</c:v>
                      </c:pt>
                      <c:pt idx="371">
                        <c:v>0.90747652778817567</c:v>
                      </c:pt>
                      <c:pt idx="372">
                        <c:v>0.91321272718126301</c:v>
                      </c:pt>
                      <c:pt idx="373">
                        <c:v>0.91693413679339286</c:v>
                      </c:pt>
                      <c:pt idx="374">
                        <c:v>0.92069416667557902</c:v>
                      </c:pt>
                      <c:pt idx="375">
                        <c:v>0.92593761103327654</c:v>
                      </c:pt>
                      <c:pt idx="376">
                        <c:v>0.92735032070668366</c:v>
                      </c:pt>
                      <c:pt idx="377">
                        <c:v>0.93211566592634587</c:v>
                      </c:pt>
                      <c:pt idx="378">
                        <c:v>0.93665107199967046</c:v>
                      </c:pt>
                      <c:pt idx="379">
                        <c:v>0.93852920544042762</c:v>
                      </c:pt>
                      <c:pt idx="380">
                        <c:v>0.94018789652619605</c:v>
                      </c:pt>
                      <c:pt idx="381">
                        <c:v>0.94439394101437024</c:v>
                      </c:pt>
                      <c:pt idx="382">
                        <c:v>0.94496215411587137</c:v>
                      </c:pt>
                      <c:pt idx="383">
                        <c:v>0.95251132762228685</c:v>
                      </c:pt>
                      <c:pt idx="384">
                        <c:v>0.95316430726524526</c:v>
                      </c:pt>
                      <c:pt idx="385">
                        <c:v>0.95610499326422904</c:v>
                      </c:pt>
                      <c:pt idx="386">
                        <c:v>0.95596100897535086</c:v>
                      </c:pt>
                      <c:pt idx="387">
                        <c:v>0.96081092268380397</c:v>
                      </c:pt>
                      <c:pt idx="388">
                        <c:v>0.96297464807031352</c:v>
                      </c:pt>
                      <c:pt idx="389">
                        <c:v>0.96369971888404471</c:v>
                      </c:pt>
                      <c:pt idx="390">
                        <c:v>0.96387558965230291</c:v>
                      </c:pt>
                      <c:pt idx="391">
                        <c:v>0.96382132322155656</c:v>
                      </c:pt>
                      <c:pt idx="392">
                        <c:v>0.96371239425472988</c:v>
                      </c:pt>
                      <c:pt idx="393">
                        <c:v>0.96589909375060667</c:v>
                      </c:pt>
                      <c:pt idx="394">
                        <c:v>0.96551942678804936</c:v>
                      </c:pt>
                      <c:pt idx="395">
                        <c:v>0.9675365932010106</c:v>
                      </c:pt>
                      <c:pt idx="396">
                        <c:v>0.96786852947083102</c:v>
                      </c:pt>
                      <c:pt idx="397">
                        <c:v>0.96696303267750183</c:v>
                      </c:pt>
                      <c:pt idx="398">
                        <c:v>0.96732962816403989</c:v>
                      </c:pt>
                      <c:pt idx="399">
                        <c:v>0.96719693287717845</c:v>
                      </c:pt>
                      <c:pt idx="400">
                        <c:v>0.9674393493415343</c:v>
                      </c:pt>
                      <c:pt idx="401">
                        <c:v>0.96772296076061726</c:v>
                      </c:pt>
                      <c:pt idx="402">
                        <c:v>0.96543664077326108</c:v>
                      </c:pt>
                      <c:pt idx="403">
                        <c:v>0.96404908378855758</c:v>
                      </c:pt>
                      <c:pt idx="404">
                        <c:v>0.96269539380990343</c:v>
                      </c:pt>
                      <c:pt idx="405">
                        <c:v>0.96314972662790399</c:v>
                      </c:pt>
                      <c:pt idx="406">
                        <c:v>0.96181326723127525</c:v>
                      </c:pt>
                      <c:pt idx="407">
                        <c:v>0.96105393330616062</c:v>
                      </c:pt>
                      <c:pt idx="408">
                        <c:v>0.95650228691414529</c:v>
                      </c:pt>
                      <c:pt idx="409">
                        <c:v>0.95321322627398386</c:v>
                      </c:pt>
                      <c:pt idx="410">
                        <c:v>0.94926603662152276</c:v>
                      </c:pt>
                      <c:pt idx="411">
                        <c:v>0.94626276597978043</c:v>
                      </c:pt>
                      <c:pt idx="412">
                        <c:v>0.9395998781579995</c:v>
                      </c:pt>
                      <c:pt idx="413">
                        <c:v>0.93443743734108753</c:v>
                      </c:pt>
                      <c:pt idx="414">
                        <c:v>0.92779791973400738</c:v>
                      </c:pt>
                      <c:pt idx="415">
                        <c:v>0.92380557407348007</c:v>
                      </c:pt>
                      <c:pt idx="416">
                        <c:v>0.91892100114830955</c:v>
                      </c:pt>
                      <c:pt idx="417">
                        <c:v>0.91414634745330026</c:v>
                      </c:pt>
                      <c:pt idx="418">
                        <c:v>0.90717845852440471</c:v>
                      </c:pt>
                      <c:pt idx="419">
                        <c:v>0.90282882585268598</c:v>
                      </c:pt>
                      <c:pt idx="420">
                        <c:v>0.89821518897591335</c:v>
                      </c:pt>
                      <c:pt idx="421">
                        <c:v>0.89257761981097072</c:v>
                      </c:pt>
                      <c:pt idx="422">
                        <c:v>0.88716246379102137</c:v>
                      </c:pt>
                      <c:pt idx="423">
                        <c:v>0.87950574768644796</c:v>
                      </c:pt>
                      <c:pt idx="424">
                        <c:v>0.87239743941667958</c:v>
                      </c:pt>
                      <c:pt idx="425">
                        <c:v>0.86594884458054644</c:v>
                      </c:pt>
                      <c:pt idx="426">
                        <c:v>0.85831153763733481</c:v>
                      </c:pt>
                      <c:pt idx="427">
                        <c:v>0.84888680537483252</c:v>
                      </c:pt>
                      <c:pt idx="428">
                        <c:v>0.83990670134964984</c:v>
                      </c:pt>
                      <c:pt idx="429">
                        <c:v>0.83240723906264058</c:v>
                      </c:pt>
                      <c:pt idx="430">
                        <c:v>0.82483627976285967</c:v>
                      </c:pt>
                      <c:pt idx="431">
                        <c:v>0.81677177321702088</c:v>
                      </c:pt>
                      <c:pt idx="432">
                        <c:v>0.80819173557909207</c:v>
                      </c:pt>
                      <c:pt idx="433">
                        <c:v>0.80248009471670745</c:v>
                      </c:pt>
                      <c:pt idx="434">
                        <c:v>0.7958304764236126</c:v>
                      </c:pt>
                      <c:pt idx="435">
                        <c:v>0.7892624558293041</c:v>
                      </c:pt>
                      <c:pt idx="436">
                        <c:v>0.78046574857372386</c:v>
                      </c:pt>
                      <c:pt idx="437">
                        <c:v>0.77134423494433346</c:v>
                      </c:pt>
                      <c:pt idx="438">
                        <c:v>0.76261506364818565</c:v>
                      </c:pt>
                      <c:pt idx="439">
                        <c:v>0.75333193904255791</c:v>
                      </c:pt>
                      <c:pt idx="440">
                        <c:v>0.74295219681998725</c:v>
                      </c:pt>
                      <c:pt idx="441">
                        <c:v>0.73323335634705333</c:v>
                      </c:pt>
                      <c:pt idx="442">
                        <c:v>0.72533620430479351</c:v>
                      </c:pt>
                      <c:pt idx="443">
                        <c:v>0.7157498610660542</c:v>
                      </c:pt>
                      <c:pt idx="444">
                        <c:v>0.70735005135505657</c:v>
                      </c:pt>
                      <c:pt idx="445">
                        <c:v>0.69887834852595365</c:v>
                      </c:pt>
                      <c:pt idx="446">
                        <c:v>0.69068887074726459</c:v>
                      </c:pt>
                      <c:pt idx="447">
                        <c:v>0.68250988975992455</c:v>
                      </c:pt>
                      <c:pt idx="448">
                        <c:v>0.67490031019008723</c:v>
                      </c:pt>
                      <c:pt idx="449">
                        <c:v>0.66456275318557834</c:v>
                      </c:pt>
                      <c:pt idx="450">
                        <c:v>0.65697773214644339</c:v>
                      </c:pt>
                      <c:pt idx="451">
                        <c:v>0.64879558231643197</c:v>
                      </c:pt>
                      <c:pt idx="452">
                        <c:v>0.6417506509000902</c:v>
                      </c:pt>
                      <c:pt idx="453">
                        <c:v>0.63504993501891993</c:v>
                      </c:pt>
                      <c:pt idx="454">
                        <c:v>0.62678163227878214</c:v>
                      </c:pt>
                      <c:pt idx="455">
                        <c:v>0.61842895910252027</c:v>
                      </c:pt>
                      <c:pt idx="456">
                        <c:v>0.61120934523392212</c:v>
                      </c:pt>
                      <c:pt idx="457">
                        <c:v>0.60179867471077386</c:v>
                      </c:pt>
                      <c:pt idx="458">
                        <c:v>0.59438100817521811</c:v>
                      </c:pt>
                      <c:pt idx="459">
                        <c:v>0.58451541067606883</c:v>
                      </c:pt>
                      <c:pt idx="460">
                        <c:v>0.57685770430816052</c:v>
                      </c:pt>
                      <c:pt idx="461">
                        <c:v>0.56970107118765445</c:v>
                      </c:pt>
                      <c:pt idx="462">
                        <c:v>0.56300609883382624</c:v>
                      </c:pt>
                      <c:pt idx="463">
                        <c:v>0.55583084876262634</c:v>
                      </c:pt>
                      <c:pt idx="464">
                        <c:v>0.54910656461408847</c:v>
                      </c:pt>
                      <c:pt idx="465">
                        <c:v>0.54238426099222026</c:v>
                      </c:pt>
                      <c:pt idx="466">
                        <c:v>0.53667242207716848</c:v>
                      </c:pt>
                      <c:pt idx="467">
                        <c:v>0.52867564954342927</c:v>
                      </c:pt>
                      <c:pt idx="468">
                        <c:v>0.52063253268562193</c:v>
                      </c:pt>
                      <c:pt idx="469">
                        <c:v>0.51277301065008418</c:v>
                      </c:pt>
                      <c:pt idx="470">
                        <c:v>0.50723941913529413</c:v>
                      </c:pt>
                      <c:pt idx="471">
                        <c:v>0.50268024674193457</c:v>
                      </c:pt>
                      <c:pt idx="472">
                        <c:v>0.49729658109603148</c:v>
                      </c:pt>
                      <c:pt idx="473">
                        <c:v>0.49294397763430853</c:v>
                      </c:pt>
                      <c:pt idx="474">
                        <c:v>0.48777321860538442</c:v>
                      </c:pt>
                      <c:pt idx="475">
                        <c:v>0.48396882492579962</c:v>
                      </c:pt>
                      <c:pt idx="476">
                        <c:v>0.48027930179305006</c:v>
                      </c:pt>
                      <c:pt idx="477">
                        <c:v>0.47492831483719478</c:v>
                      </c:pt>
                      <c:pt idx="478">
                        <c:v>0.4693265932049715</c:v>
                      </c:pt>
                      <c:pt idx="479">
                        <c:v>0.46416870759939971</c:v>
                      </c:pt>
                      <c:pt idx="480">
                        <c:v>0.45714932497709526</c:v>
                      </c:pt>
                      <c:pt idx="481">
                        <c:v>0.45301418334369153</c:v>
                      </c:pt>
                      <c:pt idx="482">
                        <c:v>0.44792581422422179</c:v>
                      </c:pt>
                      <c:pt idx="483">
                        <c:v>0.44208365665431215</c:v>
                      </c:pt>
                      <c:pt idx="484">
                        <c:v>0.43836601004285464</c:v>
                      </c:pt>
                      <c:pt idx="485">
                        <c:v>0.43380010385881868</c:v>
                      </c:pt>
                      <c:pt idx="486">
                        <c:v>0.42918092150737103</c:v>
                      </c:pt>
                      <c:pt idx="487">
                        <c:v>0.42657276593620885</c:v>
                      </c:pt>
                      <c:pt idx="488">
                        <c:v>0.4241664260326764</c:v>
                      </c:pt>
                      <c:pt idx="489">
                        <c:v>0.42024716180625626</c:v>
                      </c:pt>
                      <c:pt idx="490">
                        <c:v>0.41803253688433839</c:v>
                      </c:pt>
                      <c:pt idx="491">
                        <c:v>0.41348346517699375</c:v>
                      </c:pt>
                      <c:pt idx="492">
                        <c:v>0.41046514253256289</c:v>
                      </c:pt>
                      <c:pt idx="493">
                        <c:v>0.40803424409832761</c:v>
                      </c:pt>
                      <c:pt idx="494">
                        <c:v>0.40473389445614949</c:v>
                      </c:pt>
                      <c:pt idx="495">
                        <c:v>0.40125311883437298</c:v>
                      </c:pt>
                      <c:pt idx="496">
                        <c:v>0.40021274817484565</c:v>
                      </c:pt>
                      <c:pt idx="497">
                        <c:v>0.39629982163376815</c:v>
                      </c:pt>
                      <c:pt idx="498">
                        <c:v>0.39437118476293687</c:v>
                      </c:pt>
                      <c:pt idx="499">
                        <c:v>0.3930119493096082</c:v>
                      </c:pt>
                      <c:pt idx="500">
                        <c:v>0.38916735093863097</c:v>
                      </c:pt>
                      <c:pt idx="501">
                        <c:v>0.38765105972040514</c:v>
                      </c:pt>
                      <c:pt idx="502">
                        <c:v>0.38477117589017751</c:v>
                      </c:pt>
                      <c:pt idx="503">
                        <c:v>0.38135575764849694</c:v>
                      </c:pt>
                      <c:pt idx="504">
                        <c:v>0.38074120022292807</c:v>
                      </c:pt>
                      <c:pt idx="505">
                        <c:v>0.37797262199153059</c:v>
                      </c:pt>
                      <c:pt idx="506">
                        <c:v>0.37441064477630154</c:v>
                      </c:pt>
                      <c:pt idx="507">
                        <c:v>0.37569600658485514</c:v>
                      </c:pt>
                      <c:pt idx="508">
                        <c:v>0.37377113271469597</c:v>
                      </c:pt>
                      <c:pt idx="509">
                        <c:v>0.37315043565645151</c:v>
                      </c:pt>
                      <c:pt idx="510">
                        <c:v>0.37145569898529696</c:v>
                      </c:pt>
                      <c:pt idx="511">
                        <c:v>0.36924503511671841</c:v>
                      </c:pt>
                      <c:pt idx="512">
                        <c:v>0.36826388220461137</c:v>
                      </c:pt>
                      <c:pt idx="513">
                        <c:v>0.36683651663384931</c:v>
                      </c:pt>
                      <c:pt idx="514">
                        <c:v>0.36354923846769033</c:v>
                      </c:pt>
                      <c:pt idx="515">
                        <c:v>0.36229021766384212</c:v>
                      </c:pt>
                      <c:pt idx="516">
                        <c:v>0.36058102314799961</c:v>
                      </c:pt>
                      <c:pt idx="517">
                        <c:v>0.35984525749025287</c:v>
                      </c:pt>
                      <c:pt idx="518">
                        <c:v>0.36009480385061921</c:v>
                      </c:pt>
                      <c:pt idx="519">
                        <c:v>0.35881082841073431</c:v>
                      </c:pt>
                      <c:pt idx="520">
                        <c:v>0.35776669475053485</c:v>
                      </c:pt>
                      <c:pt idx="521">
                        <c:v>0.35736345952060966</c:v>
                      </c:pt>
                      <c:pt idx="522">
                        <c:v>0.35636250134180686</c:v>
                      </c:pt>
                      <c:pt idx="523">
                        <c:v>0.35479847943084425</c:v>
                      </c:pt>
                      <c:pt idx="524">
                        <c:v>0.35378504393402316</c:v>
                      </c:pt>
                      <c:pt idx="525">
                        <c:v>0.35130245375371194</c:v>
                      </c:pt>
                      <c:pt idx="526">
                        <c:v>0.34962692819125235</c:v>
                      </c:pt>
                      <c:pt idx="527">
                        <c:v>0.34828829021528723</c:v>
                      </c:pt>
                      <c:pt idx="528">
                        <c:v>0.34527828578286851</c:v>
                      </c:pt>
                      <c:pt idx="529">
                        <c:v>0.34473482926473742</c:v>
                      </c:pt>
                      <c:pt idx="530">
                        <c:v>0.34229323598648642</c:v>
                      </c:pt>
                      <c:pt idx="531">
                        <c:v>0.33978985027614483</c:v>
                      </c:pt>
                      <c:pt idx="532">
                        <c:v>0.33818998083246299</c:v>
                      </c:pt>
                      <c:pt idx="533">
                        <c:v>0.33694700229463825</c:v>
                      </c:pt>
                      <c:pt idx="534">
                        <c:v>0.33702681751942215</c:v>
                      </c:pt>
                      <c:pt idx="535">
                        <c:v>0.33689214170589105</c:v>
                      </c:pt>
                      <c:pt idx="536">
                        <c:v>0.33433627203880573</c:v>
                      </c:pt>
                      <c:pt idx="537">
                        <c:v>0.3341285147911674</c:v>
                      </c:pt>
                      <c:pt idx="538">
                        <c:v>0.33346701888352959</c:v>
                      </c:pt>
                      <c:pt idx="539">
                        <c:v>0.33329550527394447</c:v>
                      </c:pt>
                      <c:pt idx="540">
                        <c:v>0.33234604078855073</c:v>
                      </c:pt>
                      <c:pt idx="541">
                        <c:v>0.330805587144956</c:v>
                      </c:pt>
                      <c:pt idx="542">
                        <c:v>0.33041720586505247</c:v>
                      </c:pt>
                      <c:pt idx="543">
                        <c:v>0.32964123551591334</c:v>
                      </c:pt>
                      <c:pt idx="544">
                        <c:v>0.32847648778153682</c:v>
                      </c:pt>
                      <c:pt idx="545">
                        <c:v>0.32838142250139729</c:v>
                      </c:pt>
                      <c:pt idx="546">
                        <c:v>0.32709566458750972</c:v>
                      </c:pt>
                      <c:pt idx="547">
                        <c:v>0.32675026073633601</c:v>
                      </c:pt>
                      <c:pt idx="548">
                        <c:v>0.32530724900488445</c:v>
                      </c:pt>
                      <c:pt idx="549">
                        <c:v>0.32346714167618312</c:v>
                      </c:pt>
                      <c:pt idx="550">
                        <c:v>0.32225406909106907</c:v>
                      </c:pt>
                      <c:pt idx="551">
                        <c:v>0.32158227444474952</c:v>
                      </c:pt>
                      <c:pt idx="552">
                        <c:v>0.31931556167142194</c:v>
                      </c:pt>
                      <c:pt idx="553">
                        <c:v>0.31868397171649476</c:v>
                      </c:pt>
                      <c:pt idx="554">
                        <c:v>0.31703221247407004</c:v>
                      </c:pt>
                      <c:pt idx="555">
                        <c:v>0.31616078073945741</c:v>
                      </c:pt>
                      <c:pt idx="556">
                        <c:v>0.31515071213797458</c:v>
                      </c:pt>
                      <c:pt idx="557">
                        <c:v>0.31391724012816385</c:v>
                      </c:pt>
                      <c:pt idx="558">
                        <c:v>0.31261326136891637</c:v>
                      </c:pt>
                      <c:pt idx="559">
                        <c:v>0.31204108721407631</c:v>
                      </c:pt>
                      <c:pt idx="560">
                        <c:v>0.3103891299189846</c:v>
                      </c:pt>
                      <c:pt idx="561">
                        <c:v>0.30881896837534628</c:v>
                      </c:pt>
                      <c:pt idx="562">
                        <c:v>0.30756410667750417</c:v>
                      </c:pt>
                      <c:pt idx="563">
                        <c:v>0.3074611192906862</c:v>
                      </c:pt>
                      <c:pt idx="564">
                        <c:v>0.30670475615557585</c:v>
                      </c:pt>
                      <c:pt idx="565">
                        <c:v>0.30511855234591406</c:v>
                      </c:pt>
                      <c:pt idx="566">
                        <c:v>0.30430257535804955</c:v>
                      </c:pt>
                      <c:pt idx="567">
                        <c:v>0.30286392078527097</c:v>
                      </c:pt>
                      <c:pt idx="568">
                        <c:v>0.30181681633506707</c:v>
                      </c:pt>
                      <c:pt idx="569">
                        <c:v>0.30049164594045513</c:v>
                      </c:pt>
                      <c:pt idx="570">
                        <c:v>0.2980217311308293</c:v>
                      </c:pt>
                      <c:pt idx="571">
                        <c:v>0.2969459090439166</c:v>
                      </c:pt>
                      <c:pt idx="572">
                        <c:v>0.29674884664029394</c:v>
                      </c:pt>
                      <c:pt idx="573">
                        <c:v>0.29518264614999484</c:v>
                      </c:pt>
                      <c:pt idx="574">
                        <c:v>0.29389015444543071</c:v>
                      </c:pt>
                      <c:pt idx="575">
                        <c:v>0.29204984906406256</c:v>
                      </c:pt>
                      <c:pt idx="576">
                        <c:v>0.29112870611004366</c:v>
                      </c:pt>
                      <c:pt idx="577">
                        <c:v>0.2898330455628082</c:v>
                      </c:pt>
                      <c:pt idx="578">
                        <c:v>0.28881624317064897</c:v>
                      </c:pt>
                      <c:pt idx="579">
                        <c:v>0.287127844184837</c:v>
                      </c:pt>
                      <c:pt idx="580">
                        <c:v>0.28586803117032095</c:v>
                      </c:pt>
                      <c:pt idx="581">
                        <c:v>0.28357735402429163</c:v>
                      </c:pt>
                      <c:pt idx="582">
                        <c:v>0.28432737947405928</c:v>
                      </c:pt>
                      <c:pt idx="583">
                        <c:v>0.28348268484948597</c:v>
                      </c:pt>
                      <c:pt idx="584">
                        <c:v>0.28324026838513</c:v>
                      </c:pt>
                      <c:pt idx="585">
                        <c:v>0.28212642018616158</c:v>
                      </c:pt>
                      <c:pt idx="586">
                        <c:v>0.28152750892128237</c:v>
                      </c:pt>
                      <c:pt idx="587">
                        <c:v>0.28096048413578339</c:v>
                      </c:pt>
                      <c:pt idx="588">
                        <c:v>0.28200976716532378</c:v>
                      </c:pt>
                      <c:pt idx="589">
                        <c:v>0.28013084151389878</c:v>
                      </c:pt>
                      <c:pt idx="590">
                        <c:v>0.27882111922730946</c:v>
                      </c:pt>
                      <c:pt idx="591">
                        <c:v>0.27802791829614504</c:v>
                      </c:pt>
                      <c:pt idx="592">
                        <c:v>0.27739613028855087</c:v>
                      </c:pt>
                      <c:pt idx="593">
                        <c:v>0.27674572533026276</c:v>
                      </c:pt>
                      <c:pt idx="594">
                        <c:v>0.27623910660818563</c:v>
                      </c:pt>
                      <c:pt idx="595">
                        <c:v>0.27520745026600457</c:v>
                      </c:pt>
                      <c:pt idx="596">
                        <c:v>0.2755126494257859</c:v>
                      </c:pt>
                      <c:pt idx="597">
                        <c:v>0.27577190036683319</c:v>
                      </c:pt>
                      <c:pt idx="598">
                        <c:v>0.27486620552083696</c:v>
                      </c:pt>
                      <c:pt idx="599">
                        <c:v>0.27422451487989491</c:v>
                      </c:pt>
                      <c:pt idx="600">
                        <c:v>0.27293142901733008</c:v>
                      </c:pt>
                      <c:pt idx="601">
                        <c:v>0.27180827234301458</c:v>
                      </c:pt>
                      <c:pt idx="602">
                        <c:v>0.27151733297525421</c:v>
                      </c:pt>
                      <c:pt idx="603">
                        <c:v>0.27033277997418192</c:v>
                      </c:pt>
                      <c:pt idx="604">
                        <c:v>0.26983844051745615</c:v>
                      </c:pt>
                      <c:pt idx="605">
                        <c:v>0.26950848477430522</c:v>
                      </c:pt>
                      <c:pt idx="606">
                        <c:v>0.26955225441370273</c:v>
                      </c:pt>
                      <c:pt idx="607">
                        <c:v>0.27000678528436994</c:v>
                      </c:pt>
                      <c:pt idx="608">
                        <c:v>0.2706958105127148</c:v>
                      </c:pt>
                      <c:pt idx="609">
                        <c:v>0.27121728318481358</c:v>
                      </c:pt>
                      <c:pt idx="610">
                        <c:v>0.27174964875359514</c:v>
                      </c:pt>
                      <c:pt idx="611">
                        <c:v>0.27229112474505668</c:v>
                      </c:pt>
                      <c:pt idx="612">
                        <c:v>0.27329069655519078</c:v>
                      </c:pt>
                      <c:pt idx="613">
                        <c:v>0.27399913094489742</c:v>
                      </c:pt>
                      <c:pt idx="614">
                        <c:v>0.27565524734599522</c:v>
                      </c:pt>
                      <c:pt idx="615">
                        <c:v>0.27671898822022345</c:v>
                      </c:pt>
                      <c:pt idx="616">
                        <c:v>0.27780887204649013</c:v>
                      </c:pt>
                      <c:pt idx="617">
                        <c:v>0.27874902805653695</c:v>
                      </c:pt>
                      <c:pt idx="618">
                        <c:v>0.27961847926447997</c:v>
                      </c:pt>
                      <c:pt idx="619">
                        <c:v>0.28030393954481952</c:v>
                      </c:pt>
                      <c:pt idx="620">
                        <c:v>0.28077886984018341</c:v>
                      </c:pt>
                      <c:pt idx="621">
                        <c:v>0.28184716592575171</c:v>
                      </c:pt>
                      <c:pt idx="622">
                        <c:v>0.28194579615389653</c:v>
                      </c:pt>
                      <c:pt idx="623">
                        <c:v>0.28152414202594417</c:v>
                      </c:pt>
                      <c:pt idx="624">
                        <c:v>0.28191529604318505</c:v>
                      </c:pt>
                      <c:pt idx="625">
                        <c:v>0.28240448613056979</c:v>
                      </c:pt>
                      <c:pt idx="626">
                        <c:v>0.28367142904109638</c:v>
                      </c:pt>
                      <c:pt idx="627">
                        <c:v>0.28405743368899627</c:v>
                      </c:pt>
                      <c:pt idx="628">
                        <c:v>0.2842832137293278</c:v>
                      </c:pt>
                      <c:pt idx="629">
                        <c:v>0.28509503161118616</c:v>
                      </c:pt>
                      <c:pt idx="630">
                        <c:v>0.28597834650581627</c:v>
                      </c:pt>
                      <c:pt idx="631">
                        <c:v>0.28707852907076459</c:v>
                      </c:pt>
                      <c:pt idx="632">
                        <c:v>0.28733857222247966</c:v>
                      </c:pt>
                      <c:pt idx="633">
                        <c:v>0.28758079063416864</c:v>
                      </c:pt>
                      <c:pt idx="634">
                        <c:v>0.28860789176500973</c:v>
                      </c:pt>
                      <c:pt idx="635">
                        <c:v>0.28923829340393509</c:v>
                      </c:pt>
                      <c:pt idx="636">
                        <c:v>0.29063040559997877</c:v>
                      </c:pt>
                      <c:pt idx="637">
                        <c:v>0.29210312523147408</c:v>
                      </c:pt>
                      <c:pt idx="638">
                        <c:v>0.29289890084730896</c:v>
                      </c:pt>
                      <c:pt idx="639">
                        <c:v>0.29434409115809712</c:v>
                      </c:pt>
                      <c:pt idx="640">
                        <c:v>0.29568649213473452</c:v>
                      </c:pt>
                      <c:pt idx="641">
                        <c:v>0.29698334099797163</c:v>
                      </c:pt>
                      <c:pt idx="642">
                        <c:v>0.29814432573167587</c:v>
                      </c:pt>
                      <c:pt idx="643">
                        <c:v>0.29916053396583431</c:v>
                      </c:pt>
                      <c:pt idx="644">
                        <c:v>0.30016505709264235</c:v>
                      </c:pt>
                      <c:pt idx="645">
                        <c:v>0.30161678314144014</c:v>
                      </c:pt>
                      <c:pt idx="646">
                        <c:v>0.30277024187380008</c:v>
                      </c:pt>
                      <c:pt idx="647">
                        <c:v>0.30351036469021997</c:v>
                      </c:pt>
                      <c:pt idx="648">
                        <c:v>0.30428118567001816</c:v>
                      </c:pt>
                      <c:pt idx="649">
                        <c:v>0.30530392964218617</c:v>
                      </c:pt>
                      <c:pt idx="650">
                        <c:v>0.30604761740661129</c:v>
                      </c:pt>
                      <c:pt idx="651">
                        <c:v>0.30673961342496042</c:v>
                      </c:pt>
                      <c:pt idx="652">
                        <c:v>0.30763936669094794</c:v>
                      </c:pt>
                      <c:pt idx="653">
                        <c:v>0.30748132066271594</c:v>
                      </c:pt>
                      <c:pt idx="654">
                        <c:v>0.30782593230322186</c:v>
                      </c:pt>
                      <c:pt idx="655">
                        <c:v>0.30809033261360991</c:v>
                      </c:pt>
                      <c:pt idx="656">
                        <c:v>0.30798061143611555</c:v>
                      </c:pt>
                      <c:pt idx="657">
                        <c:v>0.30907306994705258</c:v>
                      </c:pt>
                      <c:pt idx="658">
                        <c:v>0.31035506486026787</c:v>
                      </c:pt>
                      <c:pt idx="659">
                        <c:v>0.31084267052631709</c:v>
                      </c:pt>
                      <c:pt idx="660">
                        <c:v>0.31213278559887758</c:v>
                      </c:pt>
                      <c:pt idx="661">
                        <c:v>0.31334902702666312</c:v>
                      </c:pt>
                      <c:pt idx="662">
                        <c:v>0.31520220583138348</c:v>
                      </c:pt>
                      <c:pt idx="663">
                        <c:v>0.31697576746398709</c:v>
                      </c:pt>
                      <c:pt idx="664">
                        <c:v>0.3177636209731437</c:v>
                      </c:pt>
                      <c:pt idx="665">
                        <c:v>0.31828806443524699</c:v>
                      </c:pt>
                      <c:pt idx="666">
                        <c:v>0.31971186505800375</c:v>
                      </c:pt>
                      <c:pt idx="667">
                        <c:v>0.32081184957028519</c:v>
                      </c:pt>
                      <c:pt idx="668">
                        <c:v>0.3220249221553993</c:v>
                      </c:pt>
                      <c:pt idx="669">
                        <c:v>0.3231013384003128</c:v>
                      </c:pt>
                      <c:pt idx="670">
                        <c:v>0.3234942748915563</c:v>
                      </c:pt>
                      <c:pt idx="671">
                        <c:v>0.32391850370417913</c:v>
                      </c:pt>
                      <c:pt idx="672">
                        <c:v>0.3246310971998918</c:v>
                      </c:pt>
                      <c:pt idx="673">
                        <c:v>0.32554411999456551</c:v>
                      </c:pt>
                      <c:pt idx="674">
                        <c:v>0.32678095889971448</c:v>
                      </c:pt>
                      <c:pt idx="675">
                        <c:v>0.32810573318899255</c:v>
                      </c:pt>
                      <c:pt idx="676">
                        <c:v>0.32851213726158923</c:v>
                      </c:pt>
                      <c:pt idx="677">
                        <c:v>0.32959706977118186</c:v>
                      </c:pt>
                      <c:pt idx="678">
                        <c:v>0.33048375156115017</c:v>
                      </c:pt>
                      <c:pt idx="679">
                        <c:v>0.33225691708841981</c:v>
                      </c:pt>
                      <c:pt idx="680">
                        <c:v>0.33251854466147063</c:v>
                      </c:pt>
                      <c:pt idx="681">
                        <c:v>0.33299545548350401</c:v>
                      </c:pt>
                      <c:pt idx="682">
                        <c:v>0.33330006048528454</c:v>
                      </c:pt>
                      <c:pt idx="683">
                        <c:v>0.33329550527394447</c:v>
                      </c:pt>
                      <c:pt idx="684">
                        <c:v>0.33415148890053442</c:v>
                      </c:pt>
                      <c:pt idx="685">
                        <c:v>0.33508550527790554</c:v>
                      </c:pt>
                      <c:pt idx="686">
                        <c:v>0.33514828797333107</c:v>
                      </c:pt>
                      <c:pt idx="687">
                        <c:v>0.33586424836438211</c:v>
                      </c:pt>
                      <c:pt idx="688">
                        <c:v>0.33663487129151332</c:v>
                      </c:pt>
                      <c:pt idx="689">
                        <c:v>0.3362518374336177</c:v>
                      </c:pt>
                      <c:pt idx="690">
                        <c:v>0.33764414768232831</c:v>
                      </c:pt>
                      <c:pt idx="691">
                        <c:v>0.3372761658271215</c:v>
                      </c:pt>
                      <c:pt idx="692">
                        <c:v>0.33689471639056151</c:v>
                      </c:pt>
                      <c:pt idx="693">
                        <c:v>0.33656555285807827</c:v>
                      </c:pt>
                      <c:pt idx="694">
                        <c:v>0.33640711072451235</c:v>
                      </c:pt>
                      <c:pt idx="695">
                        <c:v>0.33662912776417153</c:v>
                      </c:pt>
                      <c:pt idx="696">
                        <c:v>0.33741262411465506</c:v>
                      </c:pt>
                      <c:pt idx="697">
                        <c:v>0.33727477945845269</c:v>
                      </c:pt>
                      <c:pt idx="698">
                        <c:v>0.33871620676856873</c:v>
                      </c:pt>
                      <c:pt idx="699">
                        <c:v>0.33952802465042714</c:v>
                      </c:pt>
                      <c:pt idx="700">
                        <c:v>0.34092706868981432</c:v>
                      </c:pt>
                      <c:pt idx="701">
                        <c:v>0.34174859115235356</c:v>
                      </c:pt>
                      <c:pt idx="702">
                        <c:v>0.34229085935448295</c:v>
                      </c:pt>
                      <c:pt idx="703">
                        <c:v>0.34308623886498402</c:v>
                      </c:pt>
                      <c:pt idx="704">
                        <c:v>0.34441002289092731</c:v>
                      </c:pt>
                      <c:pt idx="705">
                        <c:v>0.34448449069370324</c:v>
                      </c:pt>
                      <c:pt idx="706">
                        <c:v>0.34532581842293825</c:v>
                      </c:pt>
                      <c:pt idx="707">
                        <c:v>0.34461678987523081</c:v>
                      </c:pt>
                      <c:pt idx="708">
                        <c:v>0.34558447520598468</c:v>
                      </c:pt>
                      <c:pt idx="709">
                        <c:v>0.34645432251926167</c:v>
                      </c:pt>
                      <c:pt idx="710">
                        <c:v>0.34695460355599606</c:v>
                      </c:pt>
                      <c:pt idx="711">
                        <c:v>0.34650720258133921</c:v>
                      </c:pt>
                      <c:pt idx="712">
                        <c:v>0.34724475071308863</c:v>
                      </c:pt>
                      <c:pt idx="713">
                        <c:v>0.34848772925091337</c:v>
                      </c:pt>
                      <c:pt idx="714">
                        <c:v>0.35003313421118204</c:v>
                      </c:pt>
                      <c:pt idx="715">
                        <c:v>0.35046132407714392</c:v>
                      </c:pt>
                      <c:pt idx="716">
                        <c:v>0.35086178656973183</c:v>
                      </c:pt>
                      <c:pt idx="717">
                        <c:v>0.35230460024851656</c:v>
                      </c:pt>
                      <c:pt idx="718">
                        <c:v>0.35416669142325008</c:v>
                      </c:pt>
                      <c:pt idx="719">
                        <c:v>0.3553603548470024</c:v>
                      </c:pt>
                      <c:pt idx="720">
                        <c:v>0.35557266730598075</c:v>
                      </c:pt>
                      <c:pt idx="721">
                        <c:v>0.35719947191236889</c:v>
                      </c:pt>
                      <c:pt idx="722">
                        <c:v>0.35959828581455694</c:v>
                      </c:pt>
                      <c:pt idx="723">
                        <c:v>0.3610292163333243</c:v>
                      </c:pt>
                      <c:pt idx="724">
                        <c:v>0.36266097225638638</c:v>
                      </c:pt>
                      <c:pt idx="725">
                        <c:v>0.36489817518233719</c:v>
                      </c:pt>
                      <c:pt idx="726">
                        <c:v>0.36705061156683028</c:v>
                      </c:pt>
                      <c:pt idx="727">
                        <c:v>0.36957003954319551</c:v>
                      </c:pt>
                      <c:pt idx="728">
                        <c:v>0.37133706543778955</c:v>
                      </c:pt>
                      <c:pt idx="729">
                        <c:v>0.37315122786711935</c:v>
                      </c:pt>
                      <c:pt idx="730">
                        <c:v>0.37484220153760178</c:v>
                      </c:pt>
                      <c:pt idx="731">
                        <c:v>0.37647772046133599</c:v>
                      </c:pt>
                      <c:pt idx="732">
                        <c:v>0.37782329028064471</c:v>
                      </c:pt>
                      <c:pt idx="733">
                        <c:v>0.37972974525277658</c:v>
                      </c:pt>
                      <c:pt idx="734">
                        <c:v>0.38225095570314443</c:v>
                      </c:pt>
                      <c:pt idx="735">
                        <c:v>0.38450023984177972</c:v>
                      </c:pt>
                      <c:pt idx="736">
                        <c:v>0.38648631198602867</c:v>
                      </c:pt>
                      <c:pt idx="737">
                        <c:v>0.38881957045545379</c:v>
                      </c:pt>
                      <c:pt idx="738">
                        <c:v>0.39154497320545473</c:v>
                      </c:pt>
                      <c:pt idx="739">
                        <c:v>0.39432998980820982</c:v>
                      </c:pt>
                      <c:pt idx="740">
                        <c:v>0.3961879218769373</c:v>
                      </c:pt>
                      <c:pt idx="741">
                        <c:v>0.39788186633742401</c:v>
                      </c:pt>
                      <c:pt idx="742">
                        <c:v>0.39973009382547053</c:v>
                      </c:pt>
                      <c:pt idx="743">
                        <c:v>0.40189520558064884</c:v>
                      </c:pt>
                      <c:pt idx="744">
                        <c:v>0.40478538814955833</c:v>
                      </c:pt>
                      <c:pt idx="745">
                        <c:v>0.40709567250961642</c:v>
                      </c:pt>
                      <c:pt idx="746">
                        <c:v>0.40961411022264688</c:v>
                      </c:pt>
                      <c:pt idx="747">
                        <c:v>0.41241833793409688</c:v>
                      </c:pt>
                      <c:pt idx="748">
                        <c:v>0.41488508390105128</c:v>
                      </c:pt>
                      <c:pt idx="749">
                        <c:v>0.41740035277141041</c:v>
                      </c:pt>
                      <c:pt idx="750">
                        <c:v>0.41988947868973114</c:v>
                      </c:pt>
                      <c:pt idx="751">
                        <c:v>0.42279035610265625</c:v>
                      </c:pt>
                      <c:pt idx="752">
                        <c:v>0.42447103103445677</c:v>
                      </c:pt>
                      <c:pt idx="753">
                        <c:v>0.42656959709353753</c:v>
                      </c:pt>
                      <c:pt idx="754">
                        <c:v>0.42902564821647637</c:v>
                      </c:pt>
                      <c:pt idx="755">
                        <c:v>0.43158508283156699</c:v>
                      </c:pt>
                      <c:pt idx="756">
                        <c:v>0.43415600450134112</c:v>
                      </c:pt>
                      <c:pt idx="757">
                        <c:v>0.43621119702635802</c:v>
                      </c:pt>
                      <c:pt idx="758">
                        <c:v>0.43775838446062931</c:v>
                      </c:pt>
                      <c:pt idx="759">
                        <c:v>0.44115577990961669</c:v>
                      </c:pt>
                      <c:pt idx="760">
                        <c:v>0.44362212977123738</c:v>
                      </c:pt>
                      <c:pt idx="761">
                        <c:v>0.44463417889938966</c:v>
                      </c:pt>
                      <c:pt idx="762">
                        <c:v>0.44704923312026834</c:v>
                      </c:pt>
                      <c:pt idx="763">
                        <c:v>0.4486661350933086</c:v>
                      </c:pt>
                      <c:pt idx="764">
                        <c:v>0.45088392885789763</c:v>
                      </c:pt>
                      <c:pt idx="765">
                        <c:v>0.45328848628742757</c:v>
                      </c:pt>
                      <c:pt idx="766">
                        <c:v>0.45390165734432764</c:v>
                      </c:pt>
                      <c:pt idx="767">
                        <c:v>0.45438470779903672</c:v>
                      </c:pt>
                      <c:pt idx="768">
                        <c:v>0.45671955068979769</c:v>
                      </c:pt>
                      <c:pt idx="769">
                        <c:v>0.45711783460304894</c:v>
                      </c:pt>
                      <c:pt idx="770">
                        <c:v>0.45828258233742558</c:v>
                      </c:pt>
                      <c:pt idx="771">
                        <c:v>0.45882069143354887</c:v>
                      </c:pt>
                      <c:pt idx="772">
                        <c:v>0.45878741858549998</c:v>
                      </c:pt>
                      <c:pt idx="773">
                        <c:v>0.46017933272887662</c:v>
                      </c:pt>
                      <c:pt idx="774">
                        <c:v>0.4611971253843708</c:v>
                      </c:pt>
                      <c:pt idx="775">
                        <c:v>0.46173166953248884</c:v>
                      </c:pt>
                      <c:pt idx="776">
                        <c:v>0.46258052326306826</c:v>
                      </c:pt>
                      <c:pt idx="777">
                        <c:v>0.46357969896786838</c:v>
                      </c:pt>
                      <c:pt idx="778">
                        <c:v>0.4643061561502681</c:v>
                      </c:pt>
                      <c:pt idx="779">
                        <c:v>0.46579452194245308</c:v>
                      </c:pt>
                      <c:pt idx="780">
                        <c:v>0.46542931282458361</c:v>
                      </c:pt>
                      <c:pt idx="781">
                        <c:v>0.46606525993818387</c:v>
                      </c:pt>
                      <c:pt idx="782">
                        <c:v>0.46624628007578289</c:v>
                      </c:pt>
                      <c:pt idx="783">
                        <c:v>0.46576124909440431</c:v>
                      </c:pt>
                      <c:pt idx="784">
                        <c:v>0.46593335686199028</c:v>
                      </c:pt>
                      <c:pt idx="785">
                        <c:v>0.46592464254464405</c:v>
                      </c:pt>
                      <c:pt idx="786">
                        <c:v>0.46507440244539594</c:v>
                      </c:pt>
                      <c:pt idx="787">
                        <c:v>0.46573867109037109</c:v>
                      </c:pt>
                      <c:pt idx="788">
                        <c:v>0.46519739315157649</c:v>
                      </c:pt>
                      <c:pt idx="789">
                        <c:v>0.46546912141064212</c:v>
                      </c:pt>
                      <c:pt idx="790">
                        <c:v>0.46671764542314159</c:v>
                      </c:pt>
                      <c:pt idx="791">
                        <c:v>0.4666089145089819</c:v>
                      </c:pt>
                      <c:pt idx="792">
                        <c:v>0.46628291981917008</c:v>
                      </c:pt>
                      <c:pt idx="793">
                        <c:v>0.46628311787183696</c:v>
                      </c:pt>
                      <c:pt idx="794">
                        <c:v>0.4666920966291041</c:v>
                      </c:pt>
                      <c:pt idx="795">
                        <c:v>0.46644849184874648</c:v>
                      </c:pt>
                      <c:pt idx="796">
                        <c:v>0.46556062174277635</c:v>
                      </c:pt>
                      <c:pt idx="797">
                        <c:v>0.46448856265653593</c:v>
                      </c:pt>
                      <c:pt idx="798">
                        <c:v>0.46441231237975733</c:v>
                      </c:pt>
                      <c:pt idx="799">
                        <c:v>0.46459986825536592</c:v>
                      </c:pt>
                      <c:pt idx="800">
                        <c:v>0.46428139956689851</c:v>
                      </c:pt>
                      <c:pt idx="801">
                        <c:v>0.46380587511353372</c:v>
                      </c:pt>
                      <c:pt idx="802">
                        <c:v>0.46403700257587294</c:v>
                      </c:pt>
                      <c:pt idx="803">
                        <c:v>0.46443231569912008</c:v>
                      </c:pt>
                      <c:pt idx="804">
                        <c:v>0.46525047126632102</c:v>
                      </c:pt>
                      <c:pt idx="805">
                        <c:v>0.4652886954310439</c:v>
                      </c:pt>
                      <c:pt idx="806">
                        <c:v>0.46563766423022279</c:v>
                      </c:pt>
                      <c:pt idx="807">
                        <c:v>0.46641502094803072</c:v>
                      </c:pt>
                      <c:pt idx="808">
                        <c:v>0.46509163302742124</c:v>
                      </c:pt>
                      <c:pt idx="809">
                        <c:v>0.46579590831112172</c:v>
                      </c:pt>
                      <c:pt idx="810">
                        <c:v>0.46572738208835451</c:v>
                      </c:pt>
                      <c:pt idx="811">
                        <c:v>0.46542693619258013</c:v>
                      </c:pt>
                      <c:pt idx="812">
                        <c:v>0.46507162970805849</c:v>
                      </c:pt>
                      <c:pt idx="813">
                        <c:v>0.46477970007696329</c:v>
                      </c:pt>
                      <c:pt idx="814">
                        <c:v>0.46425050335085311</c:v>
                      </c:pt>
                      <c:pt idx="815">
                        <c:v>0.46407502868792883</c:v>
                      </c:pt>
                      <c:pt idx="816">
                        <c:v>0.46304971003109036</c:v>
                      </c:pt>
                      <c:pt idx="817">
                        <c:v>0.46328380828343407</c:v>
                      </c:pt>
                      <c:pt idx="818">
                        <c:v>0.46305030418909116</c:v>
                      </c:pt>
                      <c:pt idx="819">
                        <c:v>0.46278709219470482</c:v>
                      </c:pt>
                      <c:pt idx="820">
                        <c:v>0.46221056088119178</c:v>
                      </c:pt>
                      <c:pt idx="821">
                        <c:v>0.46271103997059321</c:v>
                      </c:pt>
                      <c:pt idx="822">
                        <c:v>0.46380646927153468</c:v>
                      </c:pt>
                      <c:pt idx="823">
                        <c:v>0.46421604218680251</c:v>
                      </c:pt>
                      <c:pt idx="824">
                        <c:v>0.46337689303690394</c:v>
                      </c:pt>
                      <c:pt idx="825">
                        <c:v>0.46310833362050979</c:v>
                      </c:pt>
                      <c:pt idx="826">
                        <c:v>0.4638864825489854</c:v>
                      </c:pt>
                      <c:pt idx="827">
                        <c:v>0.46471969011887521</c:v>
                      </c:pt>
                      <c:pt idx="828">
                        <c:v>0.46490387909914566</c:v>
                      </c:pt>
                      <c:pt idx="829">
                        <c:v>0.46563132654488021</c:v>
                      </c:pt>
                      <c:pt idx="830">
                        <c:v>0.46638630331132186</c:v>
                      </c:pt>
                      <c:pt idx="831">
                        <c:v>0.46822502427135437</c:v>
                      </c:pt>
                      <c:pt idx="832">
                        <c:v>0.47083892336985822</c:v>
                      </c:pt>
                      <c:pt idx="833">
                        <c:v>0.47239522122680955</c:v>
                      </c:pt>
                      <c:pt idx="834">
                        <c:v>0.47515429293019323</c:v>
                      </c:pt>
                      <c:pt idx="835">
                        <c:v>0.47836611303024146</c:v>
                      </c:pt>
                      <c:pt idx="836">
                        <c:v>0.4815282219108834</c:v>
                      </c:pt>
                      <c:pt idx="837">
                        <c:v>0.48491452641052118</c:v>
                      </c:pt>
                      <c:pt idx="838">
                        <c:v>0.487389590589488</c:v>
                      </c:pt>
                      <c:pt idx="839">
                        <c:v>0.49054199488944905</c:v>
                      </c:pt>
                      <c:pt idx="840">
                        <c:v>0.49474685106162181</c:v>
                      </c:pt>
                      <c:pt idx="841">
                        <c:v>0.49807690860384357</c:v>
                      </c:pt>
                      <c:pt idx="842">
                        <c:v>0.50144697278479089</c:v>
                      </c:pt>
                      <c:pt idx="843">
                        <c:v>0.50461363687677285</c:v>
                      </c:pt>
                      <c:pt idx="844">
                        <c:v>0.50925024786291273</c:v>
                      </c:pt>
                      <c:pt idx="845">
                        <c:v>0.51427563623429007</c:v>
                      </c:pt>
                      <c:pt idx="846">
                        <c:v>0.51801605890244762</c:v>
                      </c:pt>
                      <c:pt idx="847">
                        <c:v>0.52170855282520157</c:v>
                      </c:pt>
                      <c:pt idx="848">
                        <c:v>0.52589598036268204</c:v>
                      </c:pt>
                      <c:pt idx="849">
                        <c:v>0.5296369971888405</c:v>
                      </c:pt>
                      <c:pt idx="850">
                        <c:v>0.53427618285965073</c:v>
                      </c:pt>
                      <c:pt idx="851">
                        <c:v>0.53846816560847133</c:v>
                      </c:pt>
                      <c:pt idx="852">
                        <c:v>0.54244466705564209</c:v>
                      </c:pt>
                      <c:pt idx="853">
                        <c:v>0.54647186998555419</c:v>
                      </c:pt>
                      <c:pt idx="854">
                        <c:v>0.55070465158376791</c:v>
                      </c:pt>
                      <c:pt idx="855">
                        <c:v>0.55519212891168868</c:v>
                      </c:pt>
                      <c:pt idx="856">
                        <c:v>0.56030188771918998</c:v>
                      </c:pt>
                      <c:pt idx="857">
                        <c:v>0.56471766998167228</c:v>
                      </c:pt>
                      <c:pt idx="858">
                        <c:v>0.56739454982826854</c:v>
                      </c:pt>
                      <c:pt idx="859">
                        <c:v>0.57255184127583958</c:v>
                      </c:pt>
                      <c:pt idx="860">
                        <c:v>0.57783509421959522</c:v>
                      </c:pt>
                      <c:pt idx="861">
                        <c:v>0.58206589529113961</c:v>
                      </c:pt>
                      <c:pt idx="862">
                        <c:v>0.58645949565492272</c:v>
                      </c:pt>
                      <c:pt idx="863">
                        <c:v>0.59094459635084018</c:v>
                      </c:pt>
                      <c:pt idx="864">
                        <c:v>0.59638015179548609</c:v>
                      </c:pt>
                      <c:pt idx="865">
                        <c:v>0.6039188285105529</c:v>
                      </c:pt>
                      <c:pt idx="866">
                        <c:v>0.60933853974184238</c:v>
                      </c:pt>
                      <c:pt idx="867">
                        <c:v>0.61459208478555472</c:v>
                      </c:pt>
                      <c:pt idx="868">
                        <c:v>0.62077528904796486</c:v>
                      </c:pt>
                      <c:pt idx="869">
                        <c:v>0.62683411623552598</c:v>
                      </c:pt>
                      <c:pt idx="870">
                        <c:v>0.63305732713666141</c:v>
                      </c:pt>
                      <c:pt idx="871">
                        <c:v>0.63984122513795372</c:v>
                      </c:pt>
                      <c:pt idx="872">
                        <c:v>0.64596838049561511</c:v>
                      </c:pt>
                      <c:pt idx="873">
                        <c:v>0.65374452235836367</c:v>
                      </c:pt>
                      <c:pt idx="874">
                        <c:v>0.66187993175897319</c:v>
                      </c:pt>
                      <c:pt idx="875">
                        <c:v>0.6696618171490637</c:v>
                      </c:pt>
                      <c:pt idx="876">
                        <c:v>0.67687291475298283</c:v>
                      </c:pt>
                      <c:pt idx="877">
                        <c:v>0.684893849712091</c:v>
                      </c:pt>
                      <c:pt idx="878">
                        <c:v>0.69275178732629306</c:v>
                      </c:pt>
                      <c:pt idx="879">
                        <c:v>0.70029363288403113</c:v>
                      </c:pt>
                      <c:pt idx="880">
                        <c:v>0.70823792146102649</c:v>
                      </c:pt>
                      <c:pt idx="881">
                        <c:v>0.71627945389749825</c:v>
                      </c:pt>
                      <c:pt idx="882">
                        <c:v>0.72474145214592045</c:v>
                      </c:pt>
                      <c:pt idx="883">
                        <c:v>0.7338859398846781</c:v>
                      </c:pt>
                      <c:pt idx="884">
                        <c:v>0.74216771020616878</c:v>
                      </c:pt>
                      <c:pt idx="885">
                        <c:v>0.75022231411865969</c:v>
                      </c:pt>
                      <c:pt idx="886">
                        <c:v>0.7581471935342935</c:v>
                      </c:pt>
                      <c:pt idx="887">
                        <c:v>0.76648342833919769</c:v>
                      </c:pt>
                      <c:pt idx="888">
                        <c:v>0.77474994860533308</c:v>
                      </c:pt>
                      <c:pt idx="889">
                        <c:v>0.78234883333115479</c:v>
                      </c:pt>
                      <c:pt idx="890">
                        <c:v>0.79113048858404622</c:v>
                      </c:pt>
                      <c:pt idx="891">
                        <c:v>0.80080872826025407</c:v>
                      </c:pt>
                      <c:pt idx="892">
                        <c:v>0.8091322876944731</c:v>
                      </c:pt>
                      <c:pt idx="893">
                        <c:v>0.81891292059949761</c:v>
                      </c:pt>
                      <c:pt idx="894">
                        <c:v>0.82708556390149512</c:v>
                      </c:pt>
                      <c:pt idx="895">
                        <c:v>0.83492825146034144</c:v>
                      </c:pt>
                      <c:pt idx="896">
                        <c:v>0.84499942762779268</c:v>
                      </c:pt>
                      <c:pt idx="897">
                        <c:v>0.85416451284391359</c:v>
                      </c:pt>
                      <c:pt idx="898">
                        <c:v>0.86245737411475409</c:v>
                      </c:pt>
                      <c:pt idx="899">
                        <c:v>0.8712221948909542</c:v>
                      </c:pt>
                      <c:pt idx="900">
                        <c:v>0.87937958813759598</c:v>
                      </c:pt>
                      <c:pt idx="901">
                        <c:v>0.88612882692217054</c:v>
                      </c:pt>
                      <c:pt idx="902">
                        <c:v>0.8946429130220025</c:v>
                      </c:pt>
                      <c:pt idx="903">
                        <c:v>0.90138521996323362</c:v>
                      </c:pt>
                      <c:pt idx="904">
                        <c:v>0.90748682652685753</c:v>
                      </c:pt>
                      <c:pt idx="905">
                        <c:v>0.91258113722633605</c:v>
                      </c:pt>
                      <c:pt idx="906">
                        <c:v>0.91853460039507562</c:v>
                      </c:pt>
                      <c:pt idx="907">
                        <c:v>0.92525333906893859</c:v>
                      </c:pt>
                      <c:pt idx="908">
                        <c:v>0.93223429947385339</c:v>
                      </c:pt>
                      <c:pt idx="909">
                        <c:v>0.93800892108433054</c:v>
                      </c:pt>
                      <c:pt idx="910">
                        <c:v>0.94420083966408708</c:v>
                      </c:pt>
                      <c:pt idx="911">
                        <c:v>0.95030343649104543</c:v>
                      </c:pt>
                      <c:pt idx="912">
                        <c:v>0.95638880273597882</c:v>
                      </c:pt>
                      <c:pt idx="913">
                        <c:v>0.96112939137227149</c:v>
                      </c:pt>
                      <c:pt idx="914">
                        <c:v>0.9651045064507735</c:v>
                      </c:pt>
                      <c:pt idx="915">
                        <c:v>0.97111183994492556</c:v>
                      </c:pt>
                      <c:pt idx="916">
                        <c:v>0.97551078773071676</c:v>
                      </c:pt>
                      <c:pt idx="917">
                        <c:v>0.97876776383883124</c:v>
                      </c:pt>
                      <c:pt idx="918">
                        <c:v>0.98135690635396533</c:v>
                      </c:pt>
                      <c:pt idx="919">
                        <c:v>0.9859434100153649</c:v>
                      </c:pt>
                      <c:pt idx="920">
                        <c:v>0.99064815111893822</c:v>
                      </c:pt>
                      <c:pt idx="921">
                        <c:v>0.99378490925820961</c:v>
                      </c:pt>
                      <c:pt idx="922">
                        <c:v>0.99411268642202422</c:v>
                      </c:pt>
                      <c:pt idx="923">
                        <c:v>0.99610450209361479</c:v>
                      </c:pt>
                      <c:pt idx="924">
                        <c:v>0.99657230249296824</c:v>
                      </c:pt>
                      <c:pt idx="925">
                        <c:v>0.99708446668972006</c:v>
                      </c:pt>
                      <c:pt idx="926">
                        <c:v>0.99703851847098601</c:v>
                      </c:pt>
                      <c:pt idx="927">
                        <c:v>0.99817078556798133</c:v>
                      </c:pt>
                      <c:pt idx="928">
                        <c:v>0.99777547244473441</c:v>
                      </c:pt>
                      <c:pt idx="929">
                        <c:v>0.99911985394804137</c:v>
                      </c:pt>
                      <c:pt idx="930">
                        <c:v>1</c:v>
                      </c:pt>
                      <c:pt idx="931">
                        <c:v>1.0009488703273932</c:v>
                      </c:pt>
                      <c:pt idx="932">
                        <c:v>1.0019440849788539</c:v>
                      </c:pt>
                      <c:pt idx="933">
                        <c:v>1.0020938127950738</c:v>
                      </c:pt>
                      <c:pt idx="934">
                        <c:v>1.0005666286801653</c:v>
                      </c:pt>
                      <c:pt idx="935">
                        <c:v>1.0011017669862841</c:v>
                      </c:pt>
                      <c:pt idx="936">
                        <c:v>1.0012164394804526</c:v>
                      </c:pt>
                      <c:pt idx="937">
                        <c:v>0.99964726820014904</c:v>
                      </c:pt>
                      <c:pt idx="938">
                        <c:v>1.0003614461171975</c:v>
                      </c:pt>
                      <c:pt idx="939">
                        <c:v>1.0017319705725425</c:v>
                      </c:pt>
                      <c:pt idx="940">
                        <c:v>1.001084140298925</c:v>
                      </c:pt>
                      <c:pt idx="941">
                        <c:v>1.0009886789134514</c:v>
                      </c:pt>
                      <c:pt idx="942">
                        <c:v>0.9997666939583244</c:v>
                      </c:pt>
                      <c:pt idx="943">
                        <c:v>0.99779171276342493</c:v>
                      </c:pt>
                      <c:pt idx="944">
                        <c:v>0.99740352953618849</c:v>
                      </c:pt>
                      <c:pt idx="945">
                        <c:v>0.99416893337944023</c:v>
                      </c:pt>
                      <c:pt idx="946">
                        <c:v>0.99170000883314913</c:v>
                      </c:pt>
                      <c:pt idx="947">
                        <c:v>0.99176061294923812</c:v>
                      </c:pt>
                      <c:pt idx="948">
                        <c:v>0.9877399457573357</c:v>
                      </c:pt>
                      <c:pt idx="949">
                        <c:v>0.98458278819336775</c:v>
                      </c:pt>
                      <c:pt idx="950">
                        <c:v>0.98243094596687541</c:v>
                      </c:pt>
                      <c:pt idx="951">
                        <c:v>0.98008600239009958</c:v>
                      </c:pt>
                      <c:pt idx="952">
                        <c:v>0.97829758680747425</c:v>
                      </c:pt>
                      <c:pt idx="953">
                        <c:v>0.97403014599254301</c:v>
                      </c:pt>
                      <c:pt idx="954">
                        <c:v>0.96838307029958659</c:v>
                      </c:pt>
                      <c:pt idx="955">
                        <c:v>0.96620409485772107</c:v>
                      </c:pt>
                      <c:pt idx="956">
                        <c:v>0.96212995344574026</c:v>
                      </c:pt>
                      <c:pt idx="957">
                        <c:v>0.95703999990493482</c:v>
                      </c:pt>
                      <c:pt idx="958">
                        <c:v>0.95108673478886196</c:v>
                      </c:pt>
                      <c:pt idx="959">
                        <c:v>0.94550422426533376</c:v>
                      </c:pt>
                      <c:pt idx="960">
                        <c:v>0.93812696047383715</c:v>
                      </c:pt>
                      <c:pt idx="961">
                        <c:v>0.93101706778273308</c:v>
                      </c:pt>
                      <c:pt idx="962">
                        <c:v>0.92448232003647357</c:v>
                      </c:pt>
                      <c:pt idx="963">
                        <c:v>0.91819810891391485</c:v>
                      </c:pt>
                      <c:pt idx="964">
                        <c:v>0.91053129212332673</c:v>
                      </c:pt>
                      <c:pt idx="965">
                        <c:v>0.90376006949271992</c:v>
                      </c:pt>
                      <c:pt idx="966">
                        <c:v>0.89608671696412201</c:v>
                      </c:pt>
                      <c:pt idx="967">
                        <c:v>0.88854665388038645</c:v>
                      </c:pt>
                      <c:pt idx="968">
                        <c:v>0.87886782004617803</c:v>
                      </c:pt>
                      <c:pt idx="969">
                        <c:v>0.8690042030736983</c:v>
                      </c:pt>
                      <c:pt idx="970">
                        <c:v>0.85998429046245695</c:v>
                      </c:pt>
                      <c:pt idx="971">
                        <c:v>0.85219230438635163</c:v>
                      </c:pt>
                      <c:pt idx="972">
                        <c:v>0.84294166041810514</c:v>
                      </c:pt>
                      <c:pt idx="973">
                        <c:v>0.83492726119700666</c:v>
                      </c:pt>
                      <c:pt idx="974">
                        <c:v>0.82721944750435816</c:v>
                      </c:pt>
                      <c:pt idx="975">
                        <c:v>0.81877190710062397</c:v>
                      </c:pt>
                      <c:pt idx="976">
                        <c:v>0.81050439657115381</c:v>
                      </c:pt>
                      <c:pt idx="977">
                        <c:v>0.80100519650587576</c:v>
                      </c:pt>
                      <c:pt idx="978">
                        <c:v>0.79035412212957334</c:v>
                      </c:pt>
                      <c:pt idx="979">
                        <c:v>0.7783600526186325</c:v>
                      </c:pt>
                      <c:pt idx="980">
                        <c:v>0.76613366732935084</c:v>
                      </c:pt>
                      <c:pt idx="981">
                        <c:v>0.7580220242487764</c:v>
                      </c:pt>
                      <c:pt idx="982">
                        <c:v>0.74941683392214398</c:v>
                      </c:pt>
                      <c:pt idx="983">
                        <c:v>0.73909472502565787</c:v>
                      </c:pt>
                      <c:pt idx="984">
                        <c:v>0.73080859754549365</c:v>
                      </c:pt>
                      <c:pt idx="985">
                        <c:v>0.7245713249050042</c:v>
                      </c:pt>
                      <c:pt idx="986">
                        <c:v>0.71840673759328777</c:v>
                      </c:pt>
                      <c:pt idx="987">
                        <c:v>0.70979402126531088</c:v>
                      </c:pt>
                      <c:pt idx="988">
                        <c:v>0.69928396038788221</c:v>
                      </c:pt>
                      <c:pt idx="989">
                        <c:v>0.68965800661575127</c:v>
                      </c:pt>
                      <c:pt idx="990">
                        <c:v>0.68002472489494303</c:v>
                      </c:pt>
                      <c:pt idx="991">
                        <c:v>0.66910746773424978</c:v>
                      </c:pt>
                      <c:pt idx="992">
                        <c:v>0.65805058344335177</c:v>
                      </c:pt>
                      <c:pt idx="993">
                        <c:v>0.64498960421551144</c:v>
                      </c:pt>
                      <c:pt idx="994">
                        <c:v>0.63597087992027201</c:v>
                      </c:pt>
                      <c:pt idx="995">
                        <c:v>0.62338542514579642</c:v>
                      </c:pt>
                      <c:pt idx="996">
                        <c:v>0.61265097059670492</c:v>
                      </c:pt>
                      <c:pt idx="997">
                        <c:v>0.60041844567474778</c:v>
                      </c:pt>
                      <c:pt idx="998">
                        <c:v>0.587359446973577</c:v>
                      </c:pt>
                      <c:pt idx="999">
                        <c:v>0.57460406301085221</c:v>
                      </c:pt>
                      <c:pt idx="1000">
                        <c:v>0.56494424223267159</c:v>
                      </c:pt>
                      <c:pt idx="1001">
                        <c:v>0.55219103684928317</c:v>
                      </c:pt>
                      <c:pt idx="1002">
                        <c:v>0.541004230008861</c:v>
                      </c:pt>
                      <c:pt idx="1003">
                        <c:v>0.52891687769178342</c:v>
                      </c:pt>
                      <c:pt idx="1004">
                        <c:v>0.51855614852524057</c:v>
                      </c:pt>
                      <c:pt idx="1005">
                        <c:v>0.50994125361792719</c:v>
                      </c:pt>
                      <c:pt idx="1006">
                        <c:v>0.49894121044244583</c:v>
                      </c:pt>
                      <c:pt idx="1007">
                        <c:v>0.48980484286303361</c:v>
                      </c:pt>
                      <c:pt idx="1008">
                        <c:v>0.48132125687391303</c:v>
                      </c:pt>
                      <c:pt idx="1009">
                        <c:v>0.4720571453243132</c:v>
                      </c:pt>
                      <c:pt idx="1010">
                        <c:v>0.46489694725580205</c:v>
                      </c:pt>
                      <c:pt idx="1011">
                        <c:v>0.45430172373158173</c:v>
                      </c:pt>
                      <c:pt idx="1012">
                        <c:v>0.44337317756887185</c:v>
                      </c:pt>
                      <c:pt idx="1013">
                        <c:v>0.43424710872814154</c:v>
                      </c:pt>
                      <c:pt idx="1014">
                        <c:v>0.42351443665305261</c:v>
                      </c:pt>
                      <c:pt idx="1015">
                        <c:v>0.41384907040019708</c:v>
                      </c:pt>
                      <c:pt idx="1016">
                        <c:v>0.40400010932507219</c:v>
                      </c:pt>
                      <c:pt idx="1017">
                        <c:v>0.39187255231660223</c:v>
                      </c:pt>
                      <c:pt idx="1018">
                        <c:v>0.38484207874494819</c:v>
                      </c:pt>
                      <c:pt idx="1019">
                        <c:v>0.37980757995089093</c:v>
                      </c:pt>
                      <c:pt idx="1020">
                        <c:v>0.37082212850370033</c:v>
                      </c:pt>
                      <c:pt idx="1021">
                        <c:v>0.3614948381533411</c:v>
                      </c:pt>
                      <c:pt idx="1022">
                        <c:v>0.35303858343226069</c:v>
                      </c:pt>
                      <c:pt idx="1023">
                        <c:v>0.34190980602325699</c:v>
                      </c:pt>
                      <c:pt idx="1024">
                        <c:v>0.33246685291539479</c:v>
                      </c:pt>
                      <c:pt idx="1025">
                        <c:v>0.32167575530355341</c:v>
                      </c:pt>
                      <c:pt idx="1026">
                        <c:v>0.31024435341943868</c:v>
                      </c:pt>
                      <c:pt idx="1027">
                        <c:v>0.30263318942826556</c:v>
                      </c:pt>
                      <c:pt idx="1028">
                        <c:v>0.29432329562806658</c:v>
                      </c:pt>
                      <c:pt idx="1029">
                        <c:v>0.28547331220507483</c:v>
                      </c:pt>
                      <c:pt idx="1030">
                        <c:v>0.28066716813601938</c:v>
                      </c:pt>
                      <c:pt idx="1031">
                        <c:v>0.27660352351538731</c:v>
                      </c:pt>
                      <c:pt idx="1032">
                        <c:v>0.27118539670543346</c:v>
                      </c:pt>
                      <c:pt idx="1033">
                        <c:v>0.26482255867409288</c:v>
                      </c:pt>
                      <c:pt idx="1034">
                        <c:v>0.26095815503641989</c:v>
                      </c:pt>
                      <c:pt idx="1035">
                        <c:v>0.25359475493161049</c:v>
                      </c:pt>
                      <c:pt idx="1036">
                        <c:v>0.24500461660766684</c:v>
                      </c:pt>
                      <c:pt idx="1037">
                        <c:v>0.24233922381575401</c:v>
                      </c:pt>
                      <c:pt idx="1038">
                        <c:v>0.2350132556649995</c:v>
                      </c:pt>
                      <c:pt idx="1039">
                        <c:v>0.23253937980203454</c:v>
                      </c:pt>
                      <c:pt idx="1040">
                        <c:v>0.22763500161016825</c:v>
                      </c:pt>
                      <c:pt idx="1041">
                        <c:v>0.21812015538420043</c:v>
                      </c:pt>
                      <c:pt idx="1042">
                        <c:v>0.21205914961730288</c:v>
                      </c:pt>
                      <c:pt idx="1043">
                        <c:v>0.21158917063861296</c:v>
                      </c:pt>
                      <c:pt idx="1044">
                        <c:v>0.20359774552688154</c:v>
                      </c:pt>
                      <c:pt idx="1045">
                        <c:v>0.20018688249654104</c:v>
                      </c:pt>
                      <c:pt idx="1046">
                        <c:v>0.18801694221734222</c:v>
                      </c:pt>
                      <c:pt idx="1047">
                        <c:v>0.18426443833650027</c:v>
                      </c:pt>
                      <c:pt idx="1048">
                        <c:v>0.17741241021777482</c:v>
                      </c:pt>
                      <c:pt idx="1049">
                        <c:v>0.17484386518000414</c:v>
                      </c:pt>
                      <c:pt idx="1050">
                        <c:v>0.16616519731393053</c:v>
                      </c:pt>
                      <c:pt idx="1051">
                        <c:v>0.16311261155811596</c:v>
                      </c:pt>
                      <c:pt idx="1052">
                        <c:v>0.15805771333936214</c:v>
                      </c:pt>
                      <c:pt idx="1053">
                        <c:v>0.15961618977564995</c:v>
                      </c:pt>
                      <c:pt idx="1054">
                        <c:v>0.1521803023947341</c:v>
                      </c:pt>
                      <c:pt idx="1055">
                        <c:v>0.14999003795085208</c:v>
                      </c:pt>
                      <c:pt idx="1056">
                        <c:v>0.14789266020777317</c:v>
                      </c:pt>
                      <c:pt idx="1057">
                        <c:v>0.14510011760367367</c:v>
                      </c:pt>
                      <c:pt idx="1058">
                        <c:v>0.136933019776351</c:v>
                      </c:pt>
                      <c:pt idx="1059">
                        <c:v>0.13319041852885691</c:v>
                      </c:pt>
                      <c:pt idx="1060">
                        <c:v>0.13083596842406722</c:v>
                      </c:pt>
                      <c:pt idx="1061">
                        <c:v>0.12896100382598147</c:v>
                      </c:pt>
                      <c:pt idx="1062">
                        <c:v>0.1232166842735487</c:v>
                      </c:pt>
                      <c:pt idx="1063">
                        <c:v>0.11221624499273349</c:v>
                      </c:pt>
                      <c:pt idx="1064">
                        <c:v>0.10998300312012169</c:v>
                      </c:pt>
                      <c:pt idx="1065">
                        <c:v>0.10804743440594698</c:v>
                      </c:pt>
                      <c:pt idx="1066">
                        <c:v>0.10362491835278802</c:v>
                      </c:pt>
                      <c:pt idx="1067">
                        <c:v>9.6572857040435583E-2</c:v>
                      </c:pt>
                      <c:pt idx="1068">
                        <c:v>9.3371137626402104E-2</c:v>
                      </c:pt>
                      <c:pt idx="1069">
                        <c:v>8.9542779574115411E-2</c:v>
                      </c:pt>
                      <c:pt idx="1070">
                        <c:v>9.4878714527282013E-2</c:v>
                      </c:pt>
                      <c:pt idx="1071">
                        <c:v>9.324636444621906E-2</c:v>
                      </c:pt>
                      <c:pt idx="1072">
                        <c:v>9.1257915669966674E-2</c:v>
                      </c:pt>
                      <c:pt idx="1073">
                        <c:v>8.6907688840247174E-2</c:v>
                      </c:pt>
                      <c:pt idx="1074">
                        <c:v>8.4350828909827036E-2</c:v>
                      </c:pt>
                      <c:pt idx="1075">
                        <c:v>8.1348548531419693E-2</c:v>
                      </c:pt>
                      <c:pt idx="1076">
                        <c:v>8.2624799917293199E-2</c:v>
                      </c:pt>
                      <c:pt idx="1077">
                        <c:v>7.9637967646908517E-2</c:v>
                      </c:pt>
                      <c:pt idx="1078">
                        <c:v>7.1439379445539686E-2</c:v>
                      </c:pt>
                      <c:pt idx="1079">
                        <c:v>7.6415650755511447E-2</c:v>
                      </c:pt>
                      <c:pt idx="1080">
                        <c:v>8.0713591681154231E-2</c:v>
                      </c:pt>
                      <c:pt idx="1081">
                        <c:v>7.8047208625906569E-2</c:v>
                      </c:pt>
                      <c:pt idx="1082">
                        <c:v>7.5570758078271141E-2</c:v>
                      </c:pt>
                      <c:pt idx="1083">
                        <c:v>7.1826176304107439E-2</c:v>
                      </c:pt>
                      <c:pt idx="1084">
                        <c:v>6.87145708535397E-2</c:v>
                      </c:pt>
                      <c:pt idx="1085">
                        <c:v>6.8192702076106906E-2</c:v>
                      </c:pt>
                      <c:pt idx="1086">
                        <c:v>6.1475745876246352E-2</c:v>
                      </c:pt>
                      <c:pt idx="1087">
                        <c:v>5.8428507542439695E-2</c:v>
                      </c:pt>
                      <c:pt idx="1088">
                        <c:v>5.8295812255578262E-2</c:v>
                      </c:pt>
                      <c:pt idx="1089">
                        <c:v>5.6164765559116564E-2</c:v>
                      </c:pt>
                      <c:pt idx="1090">
                        <c:v>5.3207245083441532E-2</c:v>
                      </c:pt>
                      <c:pt idx="1091">
                        <c:v>5.5921556884092803E-2</c:v>
                      </c:pt>
                      <c:pt idx="1092">
                        <c:v>5.7067885720442343E-2</c:v>
                      </c:pt>
                      <c:pt idx="1093">
                        <c:v>5.1485969354914785E-2</c:v>
                      </c:pt>
                      <c:pt idx="1094">
                        <c:v>4.6340164962027391E-2</c:v>
                      </c:pt>
                      <c:pt idx="1095">
                        <c:v>4.7574429182505915E-2</c:v>
                      </c:pt>
                      <c:pt idx="1096">
                        <c:v>4.686322205546186E-2</c:v>
                      </c:pt>
                      <c:pt idx="1097">
                        <c:v>5.0432725272035295E-2</c:v>
                      </c:pt>
                      <c:pt idx="1098">
                        <c:v>4.4739503307677578E-2</c:v>
                      </c:pt>
                      <c:pt idx="1099">
                        <c:v>4.5208293970365826E-2</c:v>
                      </c:pt>
                      <c:pt idx="1100">
                        <c:v>4.7368454408870199E-2</c:v>
                      </c:pt>
                      <c:pt idx="1101">
                        <c:v>4.8203840558096595E-2</c:v>
                      </c:pt>
                      <c:pt idx="1102">
                        <c:v>4.3130127335981684E-2</c:v>
                      </c:pt>
                      <c:pt idx="1103">
                        <c:v>3.9324743393062044E-2</c:v>
                      </c:pt>
                      <c:pt idx="1104">
                        <c:v>3.0703510800406078E-2</c:v>
                      </c:pt>
                      <c:pt idx="1105">
                        <c:v>3.0625081944290998E-2</c:v>
                      </c:pt>
                      <c:pt idx="1106">
                        <c:v>3.1381247026734359E-2</c:v>
                      </c:pt>
                      <c:pt idx="1107">
                        <c:v>3.2576296819155338E-2</c:v>
                      </c:pt>
                      <c:pt idx="1108">
                        <c:v>3.0801546870550069E-2</c:v>
                      </c:pt>
                      <c:pt idx="1109">
                        <c:v>3.4692885670929194E-2</c:v>
                      </c:pt>
                      <c:pt idx="1110">
                        <c:v>4.1313390221981418E-2</c:v>
                      </c:pt>
                      <c:pt idx="1111">
                        <c:v>5.3679204588801085E-2</c:v>
                      </c:pt>
                      <c:pt idx="1112">
                        <c:v>5.1343965592706306E-2</c:v>
                      </c:pt>
                      <c:pt idx="1113">
                        <c:v>5.1817509519401374E-2</c:v>
                      </c:pt>
                      <c:pt idx="1114">
                        <c:v>4.889781710311536E-2</c:v>
                      </c:pt>
                      <c:pt idx="1115">
                        <c:v>4.5411099901330111E-2</c:v>
                      </c:pt>
                      <c:pt idx="1116">
                        <c:v>4.0074768842829789E-2</c:v>
                      </c:pt>
                      <c:pt idx="1117">
                        <c:v>3.4825977063124472E-2</c:v>
                      </c:pt>
                      <c:pt idx="1118">
                        <c:v>2.8036731639824581E-2</c:v>
                      </c:pt>
                      <c:pt idx="1119">
                        <c:v>3.026502219576244E-2</c:v>
                      </c:pt>
                      <c:pt idx="1120">
                        <c:v>2.4599923710112714E-2</c:v>
                      </c:pt>
                      <c:pt idx="1121">
                        <c:v>2.0644415845639353E-2</c:v>
                      </c:pt>
                      <c:pt idx="1122">
                        <c:v>2.4055278875979847E-2</c:v>
                      </c:pt>
                      <c:pt idx="1123">
                        <c:v>2.4130934994757474E-2</c:v>
                      </c:pt>
                      <c:pt idx="1124">
                        <c:v>1.8966909756510109E-2</c:v>
                      </c:pt>
                      <c:pt idx="1125">
                        <c:v>1.1442690886131137E-2</c:v>
                      </c:pt>
                      <c:pt idx="1126">
                        <c:v>3.1391347712748955E-3</c:v>
                      </c:pt>
                      <c:pt idx="1127">
                        <c:v>3.8899524317104711E-3</c:v>
                      </c:pt>
                      <c:pt idx="1128">
                        <c:v>1.1679363823145312E-2</c:v>
                      </c:pt>
                      <c:pt idx="1129">
                        <c:v>6.0415966055357541E-3</c:v>
                      </c:pt>
                      <c:pt idx="1130">
                        <c:v>1.7261082136005877E-2</c:v>
                      </c:pt>
                      <c:pt idx="1131">
                        <c:v>1.8436326661731235E-2</c:v>
                      </c:pt>
                      <c:pt idx="1132">
                        <c:v>2.5524235506802911E-2</c:v>
                      </c:pt>
                      <c:pt idx="1133">
                        <c:v>2.6533115792283936E-2</c:v>
                      </c:pt>
                      <c:pt idx="1134">
                        <c:v>3.3141143025317808E-2</c:v>
                      </c:pt>
                      <c:pt idx="1135">
                        <c:v>2.3913671219105214E-2</c:v>
                      </c:pt>
                      <c:pt idx="1136">
                        <c:v>1.9852601283143596E-2</c:v>
                      </c:pt>
                      <c:pt idx="1137">
                        <c:v>8.0989677098893213E-3</c:v>
                      </c:pt>
                      <c:pt idx="1138">
                        <c:v>3.3556063362593282E-3</c:v>
                      </c:pt>
                      <c:pt idx="1139">
                        <c:v>1.0663551694320718E-2</c:v>
                      </c:pt>
                      <c:pt idx="1140">
                        <c:v>1.0284478889764222E-2</c:v>
                      </c:pt>
                      <c:pt idx="1141">
                        <c:v>-4.6217570361181109E-3</c:v>
                      </c:pt>
                      <c:pt idx="1142">
                        <c:v>-2.2740407220049903E-3</c:v>
                      </c:pt>
                      <c:pt idx="1143">
                        <c:v>7.1679221225225435E-3</c:v>
                      </c:pt>
                      <c:pt idx="1144">
                        <c:v>6.9425381875249095E-3</c:v>
                      </c:pt>
                      <c:pt idx="1145">
                        <c:v>1.6243685585845772E-2</c:v>
                      </c:pt>
                      <c:pt idx="1146">
                        <c:v>8.789577359569103E-4</c:v>
                      </c:pt>
                      <c:pt idx="1147">
                        <c:v>3.6544678106981026E-3</c:v>
                      </c:pt>
                      <c:pt idx="1148">
                        <c:v>9.0422925626074541E-3</c:v>
                      </c:pt>
                      <c:pt idx="1149">
                        <c:v>5.7623423451257493E-3</c:v>
                      </c:pt>
                      <c:pt idx="1150">
                        <c:v>-7.5121376576941926E-4</c:v>
                      </c:pt>
                      <c:pt idx="1151">
                        <c:v>3.2282584714106282E-5</c:v>
                      </c:pt>
                      <c:pt idx="1152">
                        <c:v>-5.7320402870812744E-3</c:v>
                      </c:pt>
                      <c:pt idx="1153">
                        <c:v>-9.0312016132591409E-5</c:v>
                      </c:pt>
                      <c:pt idx="1154">
                        <c:v>0</c:v>
                      </c:pt>
                      <c:pt idx="1155">
                        <c:v>3.0549623878180503E-3</c:v>
                      </c:pt>
                      <c:pt idx="1156">
                        <c:v>2.6743051619259051E-3</c:v>
                      </c:pt>
                      <c:pt idx="1157">
                        <c:v>1.382209562695753E-3</c:v>
                      </c:pt>
                      <c:pt idx="1158">
                        <c:v>2.4338692242395969E-3</c:v>
                      </c:pt>
                      <c:pt idx="1159">
                        <c:v>2.4689245462910215E-3</c:v>
                      </c:pt>
                      <c:pt idx="1160">
                        <c:v>-3.2409338420910172E-3</c:v>
                      </c:pt>
                      <c:pt idx="1161">
                        <c:v>-5.696984965029849E-3</c:v>
                      </c:pt>
                      <c:pt idx="1162">
                        <c:v>-7.5368942410641683E-3</c:v>
                      </c:pt>
                      <c:pt idx="1163">
                        <c:v>-1.0699003121706125E-2</c:v>
                      </c:pt>
                      <c:pt idx="1164">
                        <c:v>-4.3951847851188075E-3</c:v>
                      </c:pt>
                      <c:pt idx="1165">
                        <c:v>-7.7232618006711157E-3</c:v>
                      </c:pt>
                      <c:pt idx="1166">
                        <c:v>-1.308732023254613E-3</c:v>
                      </c:pt>
                      <c:pt idx="1167">
                        <c:v>3.4251228223613431E-3</c:v>
                      </c:pt>
                      <c:pt idx="1168">
                        <c:v>1.1907322442813275E-2</c:v>
                      </c:pt>
                      <c:pt idx="1169">
                        <c:v>1.356858821325218E-3</c:v>
                      </c:pt>
                      <c:pt idx="1170">
                        <c:v>-1.7828701079506493E-3</c:v>
                      </c:pt>
                      <c:pt idx="1171">
                        <c:v>-4.5916530307404885E-3</c:v>
                      </c:pt>
                      <c:pt idx="1172">
                        <c:v>-7.6283945731984281E-3</c:v>
                      </c:pt>
                      <c:pt idx="1173">
                        <c:v>-1.4547562546022434E-2</c:v>
                      </c:pt>
                      <c:pt idx="1174">
                        <c:v>-2.6552921058979696E-2</c:v>
                      </c:pt>
                      <c:pt idx="1175">
                        <c:v>-4.0391653109961685E-2</c:v>
                      </c:pt>
                      <c:pt idx="1176">
                        <c:v>-3.3211055616753804E-2</c:v>
                      </c:pt>
                      <c:pt idx="1177">
                        <c:v>-2.6172659938421532E-2</c:v>
                      </c:pt>
                      <c:pt idx="1178">
                        <c:v>-1.580123592786287E-2</c:v>
                      </c:pt>
                      <c:pt idx="1179">
                        <c:v>-1.2883127932912504E-2</c:v>
                      </c:pt>
                      <c:pt idx="1180">
                        <c:v>-1.3069693545186304E-2</c:v>
                      </c:pt>
                      <c:pt idx="1181">
                        <c:v>-3.9333259657748135E-4</c:v>
                      </c:pt>
                      <c:pt idx="1182">
                        <c:v>-1.9236855541573204E-3</c:v>
                      </c:pt>
                      <c:pt idx="1183">
                        <c:v>-2.592707463139388E-3</c:v>
                      </c:pt>
                      <c:pt idx="1184">
                        <c:v>4.5548152346864233E-3</c:v>
                      </c:pt>
                      <c:pt idx="1185">
                        <c:v>-2.1975923925594038E-3</c:v>
                      </c:pt>
                      <c:pt idx="1186">
                        <c:v>-1.4125710365403254E-2</c:v>
                      </c:pt>
                      <c:pt idx="1187">
                        <c:v>-4.1593040587725953E-3</c:v>
                      </c:pt>
                      <c:pt idx="1188">
                        <c:v>-1.2582880089805071E-2</c:v>
                      </c:pt>
                      <c:pt idx="1189">
                        <c:v>-9.9719517813054333E-3</c:v>
                      </c:pt>
                      <c:pt idx="1190">
                        <c:v>-1.1154524255708205E-2</c:v>
                      </c:pt>
                      <c:pt idx="1191">
                        <c:v>-1.4500624063953634E-2</c:v>
                      </c:pt>
                      <c:pt idx="1192">
                        <c:v>-1.9472736267919278E-2</c:v>
                      </c:pt>
                      <c:pt idx="1193">
                        <c:v>-3.5929526523411193E-2</c:v>
                      </c:pt>
                      <c:pt idx="1194">
                        <c:v>-4.705473898440974E-2</c:v>
                      </c:pt>
                      <c:pt idx="1195">
                        <c:v>-4.6924222276884794E-2</c:v>
                      </c:pt>
                      <c:pt idx="1196">
                        <c:v>-5.947699836131224E-2</c:v>
                      </c:pt>
                      <c:pt idx="1197">
                        <c:v>-4.8581328941317441E-2</c:v>
                      </c:pt>
                      <c:pt idx="1198">
                        <c:v>-4.0970363002811164E-2</c:v>
                      </c:pt>
                      <c:pt idx="1199">
                        <c:v>-4.4157624572156801E-2</c:v>
                      </c:pt>
                      <c:pt idx="1200">
                        <c:v>-6.1136877763082343E-3</c:v>
                      </c:pt>
                      <c:pt idx="1201">
                        <c:v>8.6560898620405332E-3</c:v>
                      </c:pt>
                      <c:pt idx="1202">
                        <c:v>1.3739507664836198E-2</c:v>
                      </c:pt>
                      <c:pt idx="1203">
                        <c:v>2.6948432234893661E-2</c:v>
                      </c:pt>
                      <c:pt idx="1204">
                        <c:v>1.1558155590967411E-2</c:v>
                      </c:pt>
                      <c:pt idx="1205">
                        <c:v>-9.0654647246415036E-3</c:v>
                      </c:pt>
                      <c:pt idx="1206">
                        <c:v>5.010732474022211E-4</c:v>
                      </c:pt>
                      <c:pt idx="1207">
                        <c:v>-2.8100108493250987E-2</c:v>
                      </c:pt>
                      <c:pt idx="1208">
                        <c:v>-3.6884932588813826E-2</c:v>
                      </c:pt>
                      <c:pt idx="1209">
                        <c:v>-3.4548307224050258E-2</c:v>
                      </c:pt>
                      <c:pt idx="1210">
                        <c:v>-2.6182562571769413E-2</c:v>
                      </c:pt>
                      <c:pt idx="1211">
                        <c:v>-3.3932165377145738E-2</c:v>
                      </c:pt>
                      <c:pt idx="1212">
                        <c:v>-3.1197058046463895E-2</c:v>
                      </c:pt>
                      <c:pt idx="1213">
                        <c:v>-4.1761979512639928E-2</c:v>
                      </c:pt>
                      <c:pt idx="1214">
                        <c:v>-3.4630895186171448E-2</c:v>
                      </c:pt>
                      <c:pt idx="1215">
                        <c:v>-1.9117825888731649E-2</c:v>
                      </c:pt>
                      <c:pt idx="1216">
                        <c:v>-2.0226128613025317E-2</c:v>
                      </c:pt>
                      <c:pt idx="1217">
                        <c:v>-2.4043395715962337E-2</c:v>
                      </c:pt>
                      <c:pt idx="1218">
                        <c:v>-8.9444545451304557E-3</c:v>
                      </c:pt>
                      <c:pt idx="1219">
                        <c:v>-7.0587951030290077E-3</c:v>
                      </c:pt>
                      <c:pt idx="1220">
                        <c:v>-1.0857445255272071E-2</c:v>
                      </c:pt>
                      <c:pt idx="1221">
                        <c:v>-6.7363653612223379E-3</c:v>
                      </c:pt>
                      <c:pt idx="1222">
                        <c:v>-2.8578207631286146E-2</c:v>
                      </c:pt>
                      <c:pt idx="1223">
                        <c:v>-3.9449912678579203E-2</c:v>
                      </c:pt>
                      <c:pt idx="1224">
                        <c:v>-6.0098883735558516E-2</c:v>
                      </c:pt>
                      <c:pt idx="1225">
                        <c:v>-7.2471431893054758E-2</c:v>
                      </c:pt>
                      <c:pt idx="1226">
                        <c:v>-7.8241894397525755E-2</c:v>
                      </c:pt>
                      <c:pt idx="1227">
                        <c:v>-3.7728835002719313E-2</c:v>
                      </c:pt>
                      <c:pt idx="1228">
                        <c:v>-2.7709746686677951E-2</c:v>
                      </c:pt>
                      <c:pt idx="1229">
                        <c:v>-3.3746391975539768E-2</c:v>
                      </c:pt>
                      <c:pt idx="1230">
                        <c:v>-3.5761379809164356E-2</c:v>
                      </c:pt>
                      <c:pt idx="1231">
                        <c:v>4.8126798070604827E-5</c:v>
                      </c:pt>
                      <c:pt idx="1232">
                        <c:v>2.3459140348437948E-2</c:v>
                      </c:pt>
                      <c:pt idx="1233">
                        <c:v>3.6453771932847462E-2</c:v>
                      </c:pt>
                      <c:pt idx="1234">
                        <c:v>6.4196791467574336E-3</c:v>
                      </c:pt>
                      <c:pt idx="1235">
                        <c:v>1.9108715466051595E-2</c:v>
                      </c:pt>
                      <c:pt idx="1236">
                        <c:v>4.4324781023068825E-2</c:v>
                      </c:pt>
                      <c:pt idx="1237">
                        <c:v>4.3955214746526229E-2</c:v>
                      </c:pt>
                      <c:pt idx="1238">
                        <c:v>2.6219004262489496E-2</c:v>
                      </c:pt>
                      <c:pt idx="1239">
                        <c:v>1.6998860404954318E-2</c:v>
                      </c:pt>
                      <c:pt idx="1240">
                        <c:v>3.2418052738256382E-2</c:v>
                      </c:pt>
                      <c:pt idx="1241">
                        <c:v>5.3008400205816375E-2</c:v>
                      </c:pt>
                      <c:pt idx="1242">
                        <c:v>5.8926213894503629E-2</c:v>
                      </c:pt>
                      <c:pt idx="1243">
                        <c:v>4.9551787009408751E-2</c:v>
                      </c:pt>
                      <c:pt idx="1244">
                        <c:v>5.3867948780411505E-2</c:v>
                      </c:pt>
                      <c:pt idx="1245">
                        <c:v>6.9184945937563469E-2</c:v>
                      </c:pt>
                      <c:pt idx="1246">
                        <c:v>9.4517070357417673E-2</c:v>
                      </c:pt>
                      <c:pt idx="1247">
                        <c:v>6.1571405314386859E-2</c:v>
                      </c:pt>
                      <c:pt idx="1248">
                        <c:v>1.5580407204205332E-2</c:v>
                      </c:pt>
                      <c:pt idx="1249">
                        <c:v>-1.5247480671049947E-2</c:v>
                      </c:pt>
                      <c:pt idx="1250">
                        <c:v>-3.9202941002883303E-2</c:v>
                      </c:pt>
                      <c:pt idx="1251">
                        <c:v>-9.1724131647984188E-3</c:v>
                      </c:pt>
                      <c:pt idx="1252">
                        <c:v>-1.0555811043495978E-2</c:v>
                      </c:pt>
                      <c:pt idx="1253">
                        <c:v>-4.5045692730793764E-2</c:v>
                      </c:pt>
                      <c:pt idx="1254">
                        <c:v>-3.0360681633902816E-2</c:v>
                      </c:pt>
                      <c:pt idx="1255">
                        <c:v>-1.4371295672430357E-2</c:v>
                      </c:pt>
                      <c:pt idx="1256">
                        <c:v>1.1961192768225645E-2</c:v>
                      </c:pt>
                      <c:pt idx="1257">
                        <c:v>3.4058324925997585E-2</c:v>
                      </c:pt>
                      <c:pt idx="1258">
                        <c:v>3.123726273785625E-2</c:v>
                      </c:pt>
                      <c:pt idx="1259">
                        <c:v>8.3188061702120439E-3</c:v>
                      </c:pt>
                      <c:pt idx="1260">
                        <c:v>1.2621104254527794E-2</c:v>
                      </c:pt>
                      <c:pt idx="1261">
                        <c:v>1.0657610114311962E-2</c:v>
                      </c:pt>
                      <c:pt idx="1262">
                        <c:v>2.5638709948304233E-2</c:v>
                      </c:pt>
                      <c:pt idx="1263">
                        <c:v>9.6881423095554701E-3</c:v>
                      </c:pt>
                      <c:pt idx="1264">
                        <c:v>7.4202412202262263E-3</c:v>
                      </c:pt>
                      <c:pt idx="1265">
                        <c:v>-3.3925827691803141E-2</c:v>
                      </c:pt>
                      <c:pt idx="1266">
                        <c:v>-3.7388976626220358E-2</c:v>
                      </c:pt>
                      <c:pt idx="1267">
                        <c:v>-3.1341834546009554E-3</c:v>
                      </c:pt>
                      <c:pt idx="1268">
                        <c:v>-2.5483634710076714E-2</c:v>
                      </c:pt>
                      <c:pt idx="1269">
                        <c:v>-5.7966648723095017E-2</c:v>
                      </c:pt>
                      <c:pt idx="1270">
                        <c:v>-6.9263176741011692E-2</c:v>
                      </c:pt>
                      <c:pt idx="1271">
                        <c:v>-6.319999239477754E-2</c:v>
                      </c:pt>
                      <c:pt idx="1272">
                        <c:v>-3.0149359438259315E-2</c:v>
                      </c:pt>
                      <c:pt idx="1273">
                        <c:v>-2.1858874799422112E-2</c:v>
                      </c:pt>
                      <c:pt idx="1274">
                        <c:v>-9.2734002196800169E-2</c:v>
                      </c:pt>
                      <c:pt idx="1275">
                        <c:v>-5.0313893671860864E-2</c:v>
                      </c:pt>
                      <c:pt idx="1276">
                        <c:v>-2.5462641127379147E-2</c:v>
                      </c:pt>
                      <c:pt idx="1277">
                        <c:v>-6.2012270551033699E-3</c:v>
                      </c:pt>
                      <c:pt idx="1278">
                        <c:v>8.7515512475139189E-3</c:v>
                      </c:pt>
                      <c:pt idx="1279">
                        <c:v>1.741061189955876E-2</c:v>
                      </c:pt>
                      <c:pt idx="1280">
                        <c:v>3.1875586483459999E-2</c:v>
                      </c:pt>
                      <c:pt idx="1281">
                        <c:v>9.4500830038727196E-2</c:v>
                      </c:pt>
                      <c:pt idx="1282">
                        <c:v>4.9215889686248918E-2</c:v>
                      </c:pt>
                      <c:pt idx="1283">
                        <c:v>7.822941707950741E-2</c:v>
                      </c:pt>
                      <c:pt idx="1284">
                        <c:v>8.9778858353128738E-2</c:v>
                      </c:pt>
                      <c:pt idx="1285">
                        <c:v>5.7593913603881254E-2</c:v>
                      </c:pt>
                      <c:pt idx="1286">
                        <c:v>6.6397750755471899E-2</c:v>
                      </c:pt>
                      <c:pt idx="1287">
                        <c:v>9.3436296953831155E-2</c:v>
                      </c:pt>
                      <c:pt idx="1288">
                        <c:v>9.1412594802860361E-2</c:v>
                      </c:pt>
                      <c:pt idx="1289">
                        <c:v>0.17530314931467836</c:v>
                      </c:pt>
                      <c:pt idx="1290">
                        <c:v>0.13061395138440801</c:v>
                      </c:pt>
                      <c:pt idx="1291">
                        <c:v>0.12676618417075938</c:v>
                      </c:pt>
                      <c:pt idx="1292">
                        <c:v>0.13218272655937757</c:v>
                      </c:pt>
                      <c:pt idx="1293">
                        <c:v>0.10209298097387252</c:v>
                      </c:pt>
                      <c:pt idx="1294">
                        <c:v>4.9156275833494786E-2</c:v>
                      </c:pt>
                      <c:pt idx="1295">
                        <c:v>3.1273704428576472E-2</c:v>
                      </c:pt>
                      <c:pt idx="1296">
                        <c:v>-1.6699008667180864E-2</c:v>
                      </c:pt>
                      <c:pt idx="1297">
                        <c:v>4.3178254134052289E-2</c:v>
                      </c:pt>
                      <c:pt idx="1298">
                        <c:v>3.3723813971506547E-2</c:v>
                      </c:pt>
                    </c:numCache>
                  </c:numRef>
                </c:yVal>
                <c:smooth val="0"/>
                <c:extLst xmlns:c15="http://schemas.microsoft.com/office/drawing/2012/chart">
                  <c:ext xmlns:c16="http://schemas.microsoft.com/office/drawing/2014/chart" uri="{C3380CC4-5D6E-409C-BE32-E72D297353CC}">
                    <c16:uniqueId val="{0000000E-9B29-4AA9-A3A3-D850668B1823}"/>
                  </c:ext>
                </c:extLst>
              </c15:ser>
            </c15:filteredScatterSeries>
            <c15:filteredScatterSeries>
              <c15:ser>
                <c:idx val="15"/>
                <c:order val="15"/>
                <c:tx>
                  <c:strRef>
                    <c:extLst xmlns:c15="http://schemas.microsoft.com/office/drawing/2012/chart">
                      <c:ext xmlns:c15="http://schemas.microsoft.com/office/drawing/2012/chart" uri="{02D57815-91ED-43cb-92C2-25804820EDAC}">
                        <c15:formulaRef>
                          <c15:sqref>'24.08.21 Eg Filtres +Lihgt  Abs'!$AJ$1</c15:sqref>
                        </c15:formulaRef>
                      </c:ext>
                    </c:extLst>
                    <c:strCache>
                      <c:ptCount val="1"/>
                      <c:pt idx="0">
                        <c:v>Abs 850</c:v>
                      </c:pt>
                    </c:strCache>
                  </c:strRef>
                </c:tx>
                <c:spPr>
                  <a:ln w="19050" cap="rnd">
                    <a:solidFill>
                      <a:schemeClr val="accent4">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Abs'!$AJ$2:$AJ$1300</c15:sqref>
                        </c15:formulaRef>
                      </c:ext>
                    </c:extLst>
                    <c:numCache>
                      <c:formatCode>General</c:formatCode>
                      <c:ptCount val="1299"/>
                      <c:pt idx="0">
                        <c:v>-5.1122132053780502</c:v>
                      </c:pt>
                      <c:pt idx="1">
                        <c:v>-7.1456135301198893</c:v>
                      </c:pt>
                      <c:pt idx="2">
                        <c:v>-6.4786178323566803</c:v>
                      </c:pt>
                      <c:pt idx="3">
                        <c:v>-5.6969347621071309</c:v>
                      </c:pt>
                      <c:pt idx="4">
                        <c:v>-9.1932513633908606</c:v>
                      </c:pt>
                      <c:pt idx="5">
                        <c:v>-7.9765056558921676</c:v>
                      </c:pt>
                      <c:pt idx="6">
                        <c:v>-8.3421331373820529</c:v>
                      </c:pt>
                      <c:pt idx="7">
                        <c:v>-7.6158136408504244</c:v>
                      </c:pt>
                      <c:pt idx="8">
                        <c:v>-7.2600841822956435</c:v>
                      </c:pt>
                      <c:pt idx="9">
                        <c:v>-8.5195339497445897</c:v>
                      </c:pt>
                      <c:pt idx="10">
                        <c:v>-12.673605159297892</c:v>
                      </c:pt>
                      <c:pt idx="11">
                        <c:v>-12.535799824930624</c:v>
                      </c:pt>
                      <c:pt idx="12">
                        <c:v>-12.582921254336521</c:v>
                      </c:pt>
                      <c:pt idx="13">
                        <c:v>-11.905213139346079</c:v>
                      </c:pt>
                      <c:pt idx="14">
                        <c:v>-10.796646422506404</c:v>
                      </c:pt>
                      <c:pt idx="15">
                        <c:v>-9.1197628605726493</c:v>
                      </c:pt>
                      <c:pt idx="16">
                        <c:v>-13.287749884444052</c:v>
                      </c:pt>
                      <c:pt idx="17">
                        <c:v>-9.1725630393669064</c:v>
                      </c:pt>
                      <c:pt idx="18">
                        <c:v>-5.2656647302932669</c:v>
                      </c:pt>
                      <c:pt idx="19">
                        <c:v>-4.4722042656652379</c:v>
                      </c:pt>
                      <c:pt idx="20">
                        <c:v>-3.0458984834657636</c:v>
                      </c:pt>
                      <c:pt idx="21">
                        <c:v>-2.2931638287029119</c:v>
                      </c:pt>
                      <c:pt idx="22">
                        <c:v>-2.5480529881159386</c:v>
                      </c:pt>
                      <c:pt idx="23">
                        <c:v>-2.0926548745985172</c:v>
                      </c:pt>
                      <c:pt idx="24">
                        <c:v>-2.0863962290665956</c:v>
                      </c:pt>
                      <c:pt idx="25">
                        <c:v>-2.0600550605039083</c:v>
                      </c:pt>
                      <c:pt idx="26">
                        <c:v>-1.5776236279318616</c:v>
                      </c:pt>
                      <c:pt idx="27">
                        <c:v>-1.6731588509082782</c:v>
                      </c:pt>
                      <c:pt idx="28">
                        <c:v>-1.4663612829165134</c:v>
                      </c:pt>
                      <c:pt idx="29">
                        <c:v>-1.3041799929904523</c:v>
                      </c:pt>
                      <c:pt idx="30">
                        <c:v>-1.2599570284259163</c:v>
                      </c:pt>
                      <c:pt idx="31">
                        <c:v>-1.2409279692798958</c:v>
                      </c:pt>
                      <c:pt idx="32">
                        <c:v>-0.63005362811810572</c:v>
                      </c:pt>
                      <c:pt idx="33">
                        <c:v>-0.56207381019702929</c:v>
                      </c:pt>
                      <c:pt idx="34">
                        <c:v>-0.48087820826483213</c:v>
                      </c:pt>
                      <c:pt idx="35">
                        <c:v>-1.2876440639798992</c:v>
                      </c:pt>
                      <c:pt idx="36">
                        <c:v>-1.4879161495573319</c:v>
                      </c:pt>
                      <c:pt idx="37">
                        <c:v>-1.2808917024904212</c:v>
                      </c:pt>
                      <c:pt idx="38">
                        <c:v>-1.292193328062063</c:v>
                      </c:pt>
                      <c:pt idx="39">
                        <c:v>-1.5412979176225778</c:v>
                      </c:pt>
                      <c:pt idx="40">
                        <c:v>-1.7249649945904579</c:v>
                      </c:pt>
                      <c:pt idx="41">
                        <c:v>-1.8068036632504996</c:v>
                      </c:pt>
                      <c:pt idx="42">
                        <c:v>-1.2125338837126218</c:v>
                      </c:pt>
                      <c:pt idx="43">
                        <c:v>-1.269322393472655</c:v>
                      </c:pt>
                      <c:pt idx="44">
                        <c:v>-1.3094811749627089</c:v>
                      </c:pt>
                      <c:pt idx="45">
                        <c:v>-1.1848856207767053</c:v>
                      </c:pt>
                      <c:pt idx="46">
                        <c:v>-1.5059284856837609</c:v>
                      </c:pt>
                      <c:pt idx="47">
                        <c:v>-1.5017407043071467</c:v>
                      </c:pt>
                      <c:pt idx="48">
                        <c:v>-1.5088970460005788</c:v>
                      </c:pt>
                      <c:pt idx="49">
                        <c:v>-1.5458922188942861</c:v>
                      </c:pt>
                      <c:pt idx="50">
                        <c:v>-1.4223484354656013</c:v>
                      </c:pt>
                      <c:pt idx="51">
                        <c:v>-1.1323996864328005</c:v>
                      </c:pt>
                      <c:pt idx="52">
                        <c:v>-1.0066455251488682</c:v>
                      </c:pt>
                      <c:pt idx="53">
                        <c:v>-0.79280999893332971</c:v>
                      </c:pt>
                      <c:pt idx="54">
                        <c:v>-0.76013489146206625</c:v>
                      </c:pt>
                      <c:pt idx="55">
                        <c:v>-0.87799679321665425</c:v>
                      </c:pt>
                      <c:pt idx="56">
                        <c:v>-1.0356958669066392</c:v>
                      </c:pt>
                      <c:pt idx="57">
                        <c:v>-0.72313272595208777</c:v>
                      </c:pt>
                      <c:pt idx="58">
                        <c:v>-1.1414377699480041</c:v>
                      </c:pt>
                      <c:pt idx="59">
                        <c:v>-1.2643942074724486</c:v>
                      </c:pt>
                      <c:pt idx="60">
                        <c:v>-1.2163649231404803</c:v>
                      </c:pt>
                      <c:pt idx="61">
                        <c:v>-1.013968639893807</c:v>
                      </c:pt>
                      <c:pt idx="62">
                        <c:v>-0.77118838920936017</c:v>
                      </c:pt>
                      <c:pt idx="63">
                        <c:v>-0.54300337101670604</c:v>
                      </c:pt>
                      <c:pt idx="64">
                        <c:v>-0.83760808502208672</c:v>
                      </c:pt>
                      <c:pt idx="65">
                        <c:v>-0.37087973207951597</c:v>
                      </c:pt>
                      <c:pt idx="66">
                        <c:v>-0.75162738328849366</c:v>
                      </c:pt>
                      <c:pt idx="67">
                        <c:v>-0.79186616504944762</c:v>
                      </c:pt>
                      <c:pt idx="68">
                        <c:v>-1.3789693256104145</c:v>
                      </c:pt>
                      <c:pt idx="69">
                        <c:v>-1.5914707012764486</c:v>
                      </c:pt>
                      <c:pt idx="70">
                        <c:v>-1.4105610516353071</c:v>
                      </c:pt>
                      <c:pt idx="71">
                        <c:v>-1.3658044133059497</c:v>
                      </c:pt>
                      <c:pt idx="72">
                        <c:v>-1.7830771913724999</c:v>
                      </c:pt>
                      <c:pt idx="73">
                        <c:v>-1.7529479888185862</c:v>
                      </c:pt>
                      <c:pt idx="74">
                        <c:v>-1.5341579992651824</c:v>
                      </c:pt>
                      <c:pt idx="75">
                        <c:v>-1.0819153673324606</c:v>
                      </c:pt>
                      <c:pt idx="76">
                        <c:v>-0.94704913286478842</c:v>
                      </c:pt>
                      <c:pt idx="77">
                        <c:v>-1.6172089471625724</c:v>
                      </c:pt>
                      <c:pt idx="78">
                        <c:v>-1.5646446210188225</c:v>
                      </c:pt>
                      <c:pt idx="79">
                        <c:v>-1.2962294052212662</c:v>
                      </c:pt>
                      <c:pt idx="80">
                        <c:v>-0.96789356323746267</c:v>
                      </c:pt>
                      <c:pt idx="81">
                        <c:v>-1.6801834672879314</c:v>
                      </c:pt>
                      <c:pt idx="82">
                        <c:v>-1.8230007974630176</c:v>
                      </c:pt>
                      <c:pt idx="83">
                        <c:v>-1.3995142417413478</c:v>
                      </c:pt>
                      <c:pt idx="84">
                        <c:v>-1.3055978178973726</c:v>
                      </c:pt>
                      <c:pt idx="85">
                        <c:v>-1.1074399405373645</c:v>
                      </c:pt>
                      <c:pt idx="86">
                        <c:v>-1.2367718493861564</c:v>
                      </c:pt>
                      <c:pt idx="87">
                        <c:v>-1.0944699071996855</c:v>
                      </c:pt>
                      <c:pt idx="88">
                        <c:v>-0.74194049334346945</c:v>
                      </c:pt>
                      <c:pt idx="89">
                        <c:v>-0.541379864990019</c:v>
                      </c:pt>
                      <c:pt idx="90">
                        <c:v>-0.96275339768346291</c:v>
                      </c:pt>
                      <c:pt idx="91">
                        <c:v>-0.69594641590320716</c:v>
                      </c:pt>
                      <c:pt idx="92">
                        <c:v>-0.99870018607470401</c:v>
                      </c:pt>
                      <c:pt idx="93">
                        <c:v>-0.96681436381583508</c:v>
                      </c:pt>
                      <c:pt idx="94">
                        <c:v>-1.4435360627676197</c:v>
                      </c:pt>
                      <c:pt idx="95">
                        <c:v>-1.4771845999901798</c:v>
                      </c:pt>
                      <c:pt idx="96">
                        <c:v>-1.4602380875787093</c:v>
                      </c:pt>
                      <c:pt idx="97">
                        <c:v>-1.4105878030486452</c:v>
                      </c:pt>
                      <c:pt idx="98">
                        <c:v>-1.5859724392717518</c:v>
                      </c:pt>
                      <c:pt idx="99">
                        <c:v>-1.4754054616904522</c:v>
                      </c:pt>
                      <c:pt idx="100">
                        <c:v>-1.2373510682787496</c:v>
                      </c:pt>
                      <c:pt idx="101">
                        <c:v>-0.97029475655367292</c:v>
                      </c:pt>
                      <c:pt idx="102">
                        <c:v>-1.0040106802478062</c:v>
                      </c:pt>
                      <c:pt idx="103">
                        <c:v>-1.3634196433257764</c:v>
                      </c:pt>
                      <c:pt idx="104">
                        <c:v>-1.1889741848861286</c:v>
                      </c:pt>
                      <c:pt idx="105">
                        <c:v>-0.91766507569126154</c:v>
                      </c:pt>
                      <c:pt idx="106">
                        <c:v>-0.74530939364027471</c:v>
                      </c:pt>
                      <c:pt idx="107">
                        <c:v>-0.81981280783173016</c:v>
                      </c:pt>
                      <c:pt idx="108">
                        <c:v>-1.1456909060432796</c:v>
                      </c:pt>
                      <c:pt idx="109">
                        <c:v>-1.1603205428843779</c:v>
                      </c:pt>
                      <c:pt idx="110">
                        <c:v>-0.8058543267024818</c:v>
                      </c:pt>
                      <c:pt idx="111">
                        <c:v>-0.81648005580547989</c:v>
                      </c:pt>
                      <c:pt idx="112">
                        <c:v>-0.74962468444337582</c:v>
                      </c:pt>
                      <c:pt idx="113">
                        <c:v>-0.75106587450878137</c:v>
                      </c:pt>
                      <c:pt idx="114">
                        <c:v>-0.6419378486784294</c:v>
                      </c:pt>
                      <c:pt idx="115">
                        <c:v>-0.33711707806841251</c:v>
                      </c:pt>
                      <c:pt idx="116">
                        <c:v>-0.27519873083168112</c:v>
                      </c:pt>
                      <c:pt idx="117">
                        <c:v>-0.40363429802090328</c:v>
                      </c:pt>
                      <c:pt idx="118">
                        <c:v>-0.42048887361311693</c:v>
                      </c:pt>
                      <c:pt idx="119">
                        <c:v>-0.56272254890175288</c:v>
                      </c:pt>
                      <c:pt idx="120">
                        <c:v>-0.67528357344702106</c:v>
                      </c:pt>
                      <c:pt idx="121">
                        <c:v>-0.80599400971516511</c:v>
                      </c:pt>
                      <c:pt idx="122">
                        <c:v>-0.58532972810066652</c:v>
                      </c:pt>
                      <c:pt idx="123">
                        <c:v>-0.70682425168000562</c:v>
                      </c:pt>
                      <c:pt idx="124">
                        <c:v>-0.75780523277962419</c:v>
                      </c:pt>
                      <c:pt idx="125">
                        <c:v>-0.8492481667662789</c:v>
                      </c:pt>
                      <c:pt idx="126">
                        <c:v>-0.76718373649519234</c:v>
                      </c:pt>
                      <c:pt idx="127">
                        <c:v>-0.57521288537696635</c:v>
                      </c:pt>
                      <c:pt idx="128">
                        <c:v>-0.66304544523325359</c:v>
                      </c:pt>
                      <c:pt idx="129">
                        <c:v>-0.79111568631766782</c:v>
                      </c:pt>
                      <c:pt idx="130">
                        <c:v>-0.62060045578990308</c:v>
                      </c:pt>
                      <c:pt idx="131">
                        <c:v>-0.37742316164456846</c:v>
                      </c:pt>
                      <c:pt idx="132">
                        <c:v>-0.48257997064117036</c:v>
                      </c:pt>
                      <c:pt idx="133">
                        <c:v>-0.63858184324010403</c:v>
                      </c:pt>
                      <c:pt idx="134">
                        <c:v>-0.57943249754919801</c:v>
                      </c:pt>
                      <c:pt idx="135">
                        <c:v>-0.49741406955028838</c:v>
                      </c:pt>
                      <c:pt idx="136">
                        <c:v>-0.56135040457279839</c:v>
                      </c:pt>
                      <c:pt idx="137">
                        <c:v>-0.49207035621707923</c:v>
                      </c:pt>
                      <c:pt idx="138">
                        <c:v>-0.67284108475287963</c:v>
                      </c:pt>
                      <c:pt idx="139">
                        <c:v>-0.73709032665507423</c:v>
                      </c:pt>
                      <c:pt idx="140">
                        <c:v>-0.66598398640080037</c:v>
                      </c:pt>
                      <c:pt idx="141">
                        <c:v>-0.54080120482947669</c:v>
                      </c:pt>
                      <c:pt idx="142">
                        <c:v>-0.57773909922234656</c:v>
                      </c:pt>
                      <c:pt idx="143">
                        <c:v>-0.58076028193957896</c:v>
                      </c:pt>
                      <c:pt idx="144">
                        <c:v>-0.48015114548536036</c:v>
                      </c:pt>
                      <c:pt idx="145">
                        <c:v>-0.51628405937459254</c:v>
                      </c:pt>
                      <c:pt idx="146">
                        <c:v>-0.21059965494063043</c:v>
                      </c:pt>
                      <c:pt idx="147">
                        <c:v>1.889428620287396E-2</c:v>
                      </c:pt>
                      <c:pt idx="148">
                        <c:v>-8.6330874347934239E-2</c:v>
                      </c:pt>
                      <c:pt idx="149">
                        <c:v>-0.32240430867067482</c:v>
                      </c:pt>
                      <c:pt idx="150">
                        <c:v>-0.36223309962531086</c:v>
                      </c:pt>
                      <c:pt idx="151">
                        <c:v>-0.7083045191264139</c:v>
                      </c:pt>
                      <c:pt idx="152">
                        <c:v>-0.569657327940158</c:v>
                      </c:pt>
                      <c:pt idx="153">
                        <c:v>-0.7204285305516378</c:v>
                      </c:pt>
                      <c:pt idx="154">
                        <c:v>-1.0415728815166356</c:v>
                      </c:pt>
                      <c:pt idx="155">
                        <c:v>-0.98952851480555271</c:v>
                      </c:pt>
                      <c:pt idx="156">
                        <c:v>-0.52318282559263685</c:v>
                      </c:pt>
                      <c:pt idx="157">
                        <c:v>-0.52105976231877182</c:v>
                      </c:pt>
                      <c:pt idx="158">
                        <c:v>-0.30144203662911867</c:v>
                      </c:pt>
                      <c:pt idx="159">
                        <c:v>-0.19155552696051453</c:v>
                      </c:pt>
                      <c:pt idx="160">
                        <c:v>-0.1895688112383026</c:v>
                      </c:pt>
                      <c:pt idx="161">
                        <c:v>-4.2622620521043056E-2</c:v>
                      </c:pt>
                      <c:pt idx="162">
                        <c:v>-0.1905377880644675</c:v>
                      </c:pt>
                      <c:pt idx="163">
                        <c:v>-0.48600962035003709</c:v>
                      </c:pt>
                      <c:pt idx="164">
                        <c:v>-0.21281697461832669</c:v>
                      </c:pt>
                      <c:pt idx="165">
                        <c:v>-8.9462821461405967E-2</c:v>
                      </c:pt>
                      <c:pt idx="166">
                        <c:v>-9.215912688804867E-2</c:v>
                      </c:pt>
                      <c:pt idx="167">
                        <c:v>1.3875009947123615E-2</c:v>
                      </c:pt>
                      <c:pt idx="168">
                        <c:v>0.10920096237362924</c:v>
                      </c:pt>
                      <c:pt idx="169">
                        <c:v>0.17803708964940412</c:v>
                      </c:pt>
                      <c:pt idx="170">
                        <c:v>0.37240744095641376</c:v>
                      </c:pt>
                      <c:pt idx="171">
                        <c:v>0.27809093110156557</c:v>
                      </c:pt>
                      <c:pt idx="172">
                        <c:v>0.13792199084695311</c:v>
                      </c:pt>
                      <c:pt idx="173">
                        <c:v>0.11087411089646021</c:v>
                      </c:pt>
                      <c:pt idx="174">
                        <c:v>0.16767074766814022</c:v>
                      </c:pt>
                      <c:pt idx="175">
                        <c:v>0.17066250383070081</c:v>
                      </c:pt>
                      <c:pt idx="176">
                        <c:v>0.1839567710705475</c:v>
                      </c:pt>
                      <c:pt idx="177">
                        <c:v>9.4401504851656659E-2</c:v>
                      </c:pt>
                      <c:pt idx="178">
                        <c:v>4.7666616437219672E-2</c:v>
                      </c:pt>
                      <c:pt idx="179">
                        <c:v>0.11521664411985308</c:v>
                      </c:pt>
                      <c:pt idx="180">
                        <c:v>0.16937335660819164</c:v>
                      </c:pt>
                      <c:pt idx="181">
                        <c:v>6.2486052862824576E-2</c:v>
                      </c:pt>
                      <c:pt idx="182">
                        <c:v>0.16690867101348913</c:v>
                      </c:pt>
                      <c:pt idx="183">
                        <c:v>0.21603713367071714</c:v>
                      </c:pt>
                      <c:pt idx="184">
                        <c:v>0.24878441916417074</c:v>
                      </c:pt>
                      <c:pt idx="185">
                        <c:v>0.4213804745158925</c:v>
                      </c:pt>
                      <c:pt idx="186">
                        <c:v>0.50731938986460046</c:v>
                      </c:pt>
                      <c:pt idx="187">
                        <c:v>0.42555352568389654</c:v>
                      </c:pt>
                      <c:pt idx="188">
                        <c:v>0.39504167633160242</c:v>
                      </c:pt>
                      <c:pt idx="189">
                        <c:v>0.37372046127563607</c:v>
                      </c:pt>
                      <c:pt idx="190">
                        <c:v>0.53190055246747925</c:v>
                      </c:pt>
                      <c:pt idx="191">
                        <c:v>0.56729859825980344</c:v>
                      </c:pt>
                      <c:pt idx="192">
                        <c:v>0.51169544701103742</c:v>
                      </c:pt>
                      <c:pt idx="193">
                        <c:v>0.53466356711472451</c:v>
                      </c:pt>
                      <c:pt idx="194">
                        <c:v>0.55469495769721122</c:v>
                      </c:pt>
                      <c:pt idx="195">
                        <c:v>0.68911302133509855</c:v>
                      </c:pt>
                      <c:pt idx="196">
                        <c:v>0.70928257111558457</c:v>
                      </c:pt>
                      <c:pt idx="197">
                        <c:v>0.66074009986065563</c:v>
                      </c:pt>
                      <c:pt idx="198">
                        <c:v>0.76645000279366027</c:v>
                      </c:pt>
                      <c:pt idx="199">
                        <c:v>0.78456240275099354</c:v>
                      </c:pt>
                      <c:pt idx="200">
                        <c:v>0.85878132074098024</c:v>
                      </c:pt>
                      <c:pt idx="201">
                        <c:v>0.96128190063712382</c:v>
                      </c:pt>
                      <c:pt idx="202">
                        <c:v>1.0173907890481746</c:v>
                      </c:pt>
                      <c:pt idx="203">
                        <c:v>1.0715046654126237</c:v>
                      </c:pt>
                      <c:pt idx="204">
                        <c:v>1.0806763366817751</c:v>
                      </c:pt>
                      <c:pt idx="205">
                        <c:v>1.0499526770884302</c:v>
                      </c:pt>
                      <c:pt idx="206">
                        <c:v>1.1147081979536861</c:v>
                      </c:pt>
                      <c:pt idx="207">
                        <c:v>1.1100436318937801</c:v>
                      </c:pt>
                      <c:pt idx="208">
                        <c:v>1.0705836040926275</c:v>
                      </c:pt>
                      <c:pt idx="209">
                        <c:v>1.0319085101663834</c:v>
                      </c:pt>
                      <c:pt idx="210">
                        <c:v>1.0396843671851586</c:v>
                      </c:pt>
                      <c:pt idx="211">
                        <c:v>1.0757273252142228</c:v>
                      </c:pt>
                      <c:pt idx="212">
                        <c:v>1.1500353017068414</c:v>
                      </c:pt>
                      <c:pt idx="213">
                        <c:v>1.1402761152207077</c:v>
                      </c:pt>
                      <c:pt idx="214">
                        <c:v>1.1572056963579136</c:v>
                      </c:pt>
                      <c:pt idx="215">
                        <c:v>1.2079639634758552</c:v>
                      </c:pt>
                      <c:pt idx="216">
                        <c:v>1.2593182114479116</c:v>
                      </c:pt>
                      <c:pt idx="217">
                        <c:v>1.2673724186155975</c:v>
                      </c:pt>
                      <c:pt idx="218">
                        <c:v>1.2739654568142451</c:v>
                      </c:pt>
                      <c:pt idx="219">
                        <c:v>1.2479116119758287</c:v>
                      </c:pt>
                      <c:pt idx="220">
                        <c:v>1.2636407657676725</c:v>
                      </c:pt>
                      <c:pt idx="221">
                        <c:v>1.2667120989192766</c:v>
                      </c:pt>
                      <c:pt idx="222">
                        <c:v>1.2704996249722749</c:v>
                      </c:pt>
                      <c:pt idx="223">
                        <c:v>1.266635908185086</c:v>
                      </c:pt>
                      <c:pt idx="224">
                        <c:v>1.2753402762845334</c:v>
                      </c:pt>
                      <c:pt idx="225">
                        <c:v>1.282896703988839</c:v>
                      </c:pt>
                      <c:pt idx="226">
                        <c:v>1.2889343963916067</c:v>
                      </c:pt>
                      <c:pt idx="227">
                        <c:v>1.305630325943961</c:v>
                      </c:pt>
                      <c:pt idx="228">
                        <c:v>1.318183172683759</c:v>
                      </c:pt>
                      <c:pt idx="229">
                        <c:v>1.3238500701801319</c:v>
                      </c:pt>
                      <c:pt idx="230">
                        <c:v>1.3325154963487704</c:v>
                      </c:pt>
                      <c:pt idx="231">
                        <c:v>1.3504118532464868</c:v>
                      </c:pt>
                      <c:pt idx="232">
                        <c:v>1.358134207438586</c:v>
                      </c:pt>
                      <c:pt idx="233">
                        <c:v>1.3758629447210826</c:v>
                      </c:pt>
                      <c:pt idx="234">
                        <c:v>1.3862909165406696</c:v>
                      </c:pt>
                      <c:pt idx="235">
                        <c:v>1.3986981543217925</c:v>
                      </c:pt>
                      <c:pt idx="236">
                        <c:v>1.4135875169101102</c:v>
                      </c:pt>
                      <c:pt idx="237">
                        <c:v>1.4219041588288976</c:v>
                      </c:pt>
                      <c:pt idx="238">
                        <c:v>1.4287156104655592</c:v>
                      </c:pt>
                      <c:pt idx="239">
                        <c:v>1.4423012649355005</c:v>
                      </c:pt>
                      <c:pt idx="240">
                        <c:v>1.4478445641297406</c:v>
                      </c:pt>
                      <c:pt idx="241">
                        <c:v>1.455424695618017</c:v>
                      </c:pt>
                      <c:pt idx="242">
                        <c:v>1.4656698096755461</c:v>
                      </c:pt>
                      <c:pt idx="243">
                        <c:v>1.4688190266887675</c:v>
                      </c:pt>
                      <c:pt idx="244">
                        <c:v>1.4781904869942417</c:v>
                      </c:pt>
                      <c:pt idx="245">
                        <c:v>1.4873706239005253</c:v>
                      </c:pt>
                      <c:pt idx="246">
                        <c:v>1.494927051604831</c:v>
                      </c:pt>
                      <c:pt idx="247">
                        <c:v>1.5043035912925844</c:v>
                      </c:pt>
                      <c:pt idx="248">
                        <c:v>1.5081351386586703</c:v>
                      </c:pt>
                      <c:pt idx="249">
                        <c:v>1.5105596971333659</c:v>
                      </c:pt>
                      <c:pt idx="250">
                        <c:v>1.5161436313858416</c:v>
                      </c:pt>
                      <c:pt idx="251">
                        <c:v>1.5195518968953123</c:v>
                      </c:pt>
                      <c:pt idx="252">
                        <c:v>1.5185038510183315</c:v>
                      </c:pt>
                      <c:pt idx="253">
                        <c:v>1.514392937626879</c:v>
                      </c:pt>
                      <c:pt idx="254">
                        <c:v>1.5142100798648208</c:v>
                      </c:pt>
                      <c:pt idx="255">
                        <c:v>1.5100365207585889</c:v>
                      </c:pt>
                      <c:pt idx="256">
                        <c:v>1.5067400016592649</c:v>
                      </c:pt>
                      <c:pt idx="257">
                        <c:v>1.4979137283851121</c:v>
                      </c:pt>
                      <c:pt idx="258">
                        <c:v>1.4893515829894874</c:v>
                      </c:pt>
                      <c:pt idx="259">
                        <c:v>1.4817291233155498</c:v>
                      </c:pt>
                      <c:pt idx="260">
                        <c:v>1.4726522671822802</c:v>
                      </c:pt>
                      <c:pt idx="261">
                        <c:v>1.4575681949399191</c:v>
                      </c:pt>
                      <c:pt idx="262">
                        <c:v>1.4455927046525447</c:v>
                      </c:pt>
                      <c:pt idx="263">
                        <c:v>1.4312569947326803</c:v>
                      </c:pt>
                      <c:pt idx="264">
                        <c:v>1.4208662717164755</c:v>
                      </c:pt>
                      <c:pt idx="265">
                        <c:v>1.4072145852769027</c:v>
                      </c:pt>
                      <c:pt idx="266">
                        <c:v>1.3902714591202845</c:v>
                      </c:pt>
                      <c:pt idx="267">
                        <c:v>1.3738633612304294</c:v>
                      </c:pt>
                      <c:pt idx="268">
                        <c:v>1.3583966421896878</c:v>
                      </c:pt>
                      <c:pt idx="269">
                        <c:v>1.3394725569441082</c:v>
                      </c:pt>
                      <c:pt idx="270">
                        <c:v>1.3211326006606583</c:v>
                      </c:pt>
                      <c:pt idx="271">
                        <c:v>1.2987951705233287</c:v>
                      </c:pt>
                      <c:pt idx="272">
                        <c:v>1.2764069465632053</c:v>
                      </c:pt>
                      <c:pt idx="273">
                        <c:v>1.2547874024546961</c:v>
                      </c:pt>
                      <c:pt idx="274">
                        <c:v>1.2324973798853076</c:v>
                      </c:pt>
                      <c:pt idx="275">
                        <c:v>1.2093844973866579</c:v>
                      </c:pt>
                      <c:pt idx="276">
                        <c:v>1.1883626272596901</c:v>
                      </c:pt>
                      <c:pt idx="277">
                        <c:v>1.1657780005180969</c:v>
                      </c:pt>
                      <c:pt idx="278">
                        <c:v>1.1449982476131138</c:v>
                      </c:pt>
                      <c:pt idx="279">
                        <c:v>1.1258777595860643</c:v>
                      </c:pt>
                      <c:pt idx="280">
                        <c:v>1.1047712330877733</c:v>
                      </c:pt>
                      <c:pt idx="281">
                        <c:v>1.083867881880658</c:v>
                      </c:pt>
                      <c:pt idx="282">
                        <c:v>1.0663457061441899</c:v>
                      </c:pt>
                      <c:pt idx="283">
                        <c:v>1.0511805330981014</c:v>
                      </c:pt>
                      <c:pt idx="284">
                        <c:v>1.0352053678911928</c:v>
                      </c:pt>
                      <c:pt idx="285">
                        <c:v>1.0206815515142484</c:v>
                      </c:pt>
                      <c:pt idx="286">
                        <c:v>1.007008531669102</c:v>
                      </c:pt>
                      <c:pt idx="287">
                        <c:v>1.0003641917094324</c:v>
                      </c:pt>
                      <c:pt idx="288">
                        <c:v>0.99726678439546035</c:v>
                      </c:pt>
                      <c:pt idx="289">
                        <c:v>0.99189821595163075</c:v>
                      </c:pt>
                      <c:pt idx="290">
                        <c:v>0.9871134378444455</c:v>
                      </c:pt>
                      <c:pt idx="291">
                        <c:v>0.98779373644439838</c:v>
                      </c:pt>
                      <c:pt idx="292">
                        <c:v>0.98942557265802378</c:v>
                      </c:pt>
                      <c:pt idx="293">
                        <c:v>0.99038794628722548</c:v>
                      </c:pt>
                      <c:pt idx="294">
                        <c:v>0.98751809529937029</c:v>
                      </c:pt>
                      <c:pt idx="295">
                        <c:v>0.9860281431640826</c:v>
                      </c:pt>
                      <c:pt idx="296">
                        <c:v>0.98673536249011617</c:v>
                      </c:pt>
                      <c:pt idx="297">
                        <c:v>0.9871156389100999</c:v>
                      </c:pt>
                      <c:pt idx="298">
                        <c:v>0.98542996124431315</c:v>
                      </c:pt>
                      <c:pt idx="299">
                        <c:v>0.98322720246248452</c:v>
                      </c:pt>
                      <c:pt idx="300">
                        <c:v>0.98081788213462739</c:v>
                      </c:pt>
                      <c:pt idx="301">
                        <c:v>0.98334555206959429</c:v>
                      </c:pt>
                      <c:pt idx="302">
                        <c:v>0.9826886186281264</c:v>
                      </c:pt>
                      <c:pt idx="303">
                        <c:v>0.97787793567131653</c:v>
                      </c:pt>
                      <c:pt idx="304">
                        <c:v>0.97580978051989165</c:v>
                      </c:pt>
                      <c:pt idx="305">
                        <c:v>0.97220409635249561</c:v>
                      </c:pt>
                      <c:pt idx="306">
                        <c:v>0.96955655299573495</c:v>
                      </c:pt>
                      <c:pt idx="307">
                        <c:v>0.96605127128472812</c:v>
                      </c:pt>
                      <c:pt idx="308">
                        <c:v>0.95765268199849984</c:v>
                      </c:pt>
                      <c:pt idx="309">
                        <c:v>0.95583443245522093</c:v>
                      </c:pt>
                      <c:pt idx="310">
                        <c:v>0.95090573851678639</c:v>
                      </c:pt>
                      <c:pt idx="311">
                        <c:v>0.94333407266564284</c:v>
                      </c:pt>
                      <c:pt idx="312">
                        <c:v>0.93439283603923295</c:v>
                      </c:pt>
                      <c:pt idx="313">
                        <c:v>0.92530294282477987</c:v>
                      </c:pt>
                      <c:pt idx="314">
                        <c:v>0.91879371443374203</c:v>
                      </c:pt>
                      <c:pt idx="315">
                        <c:v>0.91242095211327701</c:v>
                      </c:pt>
                      <c:pt idx="316">
                        <c:v>0.89985743867069168</c:v>
                      </c:pt>
                      <c:pt idx="317">
                        <c:v>0.89538080975512291</c:v>
                      </c:pt>
                      <c:pt idx="318">
                        <c:v>0.88744969295134102</c:v>
                      </c:pt>
                      <c:pt idx="319">
                        <c:v>0.87969262964699979</c:v>
                      </c:pt>
                      <c:pt idx="320">
                        <c:v>0.87472262339935947</c:v>
                      </c:pt>
                      <c:pt idx="321">
                        <c:v>0.86921200156444967</c:v>
                      </c:pt>
                      <c:pt idx="322">
                        <c:v>0.86241629601285419</c:v>
                      </c:pt>
                      <c:pt idx="323">
                        <c:v>0.85683777976814302</c:v>
                      </c:pt>
                      <c:pt idx="324">
                        <c:v>0.8497467927933724</c:v>
                      </c:pt>
                      <c:pt idx="325">
                        <c:v>0.84460087060612254</c:v>
                      </c:pt>
                      <c:pt idx="326">
                        <c:v>0.84171933703902468</c:v>
                      </c:pt>
                      <c:pt idx="327">
                        <c:v>0.8371062420528832</c:v>
                      </c:pt>
                      <c:pt idx="328">
                        <c:v>0.83470471011118763</c:v>
                      </c:pt>
                      <c:pt idx="329">
                        <c:v>0.83461886855066603</c:v>
                      </c:pt>
                      <c:pt idx="330">
                        <c:v>0.835833348853668</c:v>
                      </c:pt>
                      <c:pt idx="331">
                        <c:v>0.83543580253393457</c:v>
                      </c:pt>
                      <c:pt idx="332">
                        <c:v>0.83560240627269844</c:v>
                      </c:pt>
                      <c:pt idx="333">
                        <c:v>0.84112369481039506</c:v>
                      </c:pt>
                      <c:pt idx="334">
                        <c:v>0.83963035642025452</c:v>
                      </c:pt>
                      <c:pt idx="335">
                        <c:v>0.84201309464751606</c:v>
                      </c:pt>
                      <c:pt idx="336">
                        <c:v>0.84688117462408341</c:v>
                      </c:pt>
                      <c:pt idx="337">
                        <c:v>0.84950518350961612</c:v>
                      </c:pt>
                      <c:pt idx="338">
                        <c:v>0.86235856036761183</c:v>
                      </c:pt>
                      <c:pt idx="339">
                        <c:v>0.86894228636541415</c:v>
                      </c:pt>
                      <c:pt idx="340">
                        <c:v>0.87033285192076837</c:v>
                      </c:pt>
                      <c:pt idx="341">
                        <c:v>0.87984399523892565</c:v>
                      </c:pt>
                      <c:pt idx="342">
                        <c:v>0.88206622498615861</c:v>
                      </c:pt>
                      <c:pt idx="343">
                        <c:v>0.88803026634587534</c:v>
                      </c:pt>
                      <c:pt idx="344">
                        <c:v>0.89062972488372438</c:v>
                      </c:pt>
                      <c:pt idx="345">
                        <c:v>0.88758412726900238</c:v>
                      </c:pt>
                      <c:pt idx="346">
                        <c:v>0.89064631753250367</c:v>
                      </c:pt>
                      <c:pt idx="347">
                        <c:v>0.8958792664694738</c:v>
                      </c:pt>
                      <c:pt idx="348">
                        <c:v>0.89567236629795988</c:v>
                      </c:pt>
                      <c:pt idx="349">
                        <c:v>0.89927584939970151</c:v>
                      </c:pt>
                      <c:pt idx="350">
                        <c:v>0.89676612661545507</c:v>
                      </c:pt>
                      <c:pt idx="351">
                        <c:v>0.89850767748631533</c:v>
                      </c:pt>
                      <c:pt idx="352">
                        <c:v>0.89868714899352042</c:v>
                      </c:pt>
                      <c:pt idx="353">
                        <c:v>0.89749281690689309</c:v>
                      </c:pt>
                      <c:pt idx="354">
                        <c:v>0.89779622534171544</c:v>
                      </c:pt>
                      <c:pt idx="355">
                        <c:v>0.89786699806814141</c:v>
                      </c:pt>
                      <c:pt idx="356">
                        <c:v>0.89576091686236403</c:v>
                      </c:pt>
                      <c:pt idx="357">
                        <c:v>0.90095915668709137</c:v>
                      </c:pt>
                      <c:pt idx="358">
                        <c:v>0.90234345767096769</c:v>
                      </c:pt>
                      <c:pt idx="359">
                        <c:v>0.90160457686205919</c:v>
                      </c:pt>
                      <c:pt idx="360">
                        <c:v>0.90277063372066435</c:v>
                      </c:pt>
                      <c:pt idx="361">
                        <c:v>0.8995177973089431</c:v>
                      </c:pt>
                      <c:pt idx="362">
                        <c:v>0.90007873042533049</c:v>
                      </c:pt>
                      <c:pt idx="363">
                        <c:v>0.90242506641292319</c:v>
                      </c:pt>
                      <c:pt idx="364">
                        <c:v>0.89922251588576807</c:v>
                      </c:pt>
                      <c:pt idx="365">
                        <c:v>0.89970522651505258</c:v>
                      </c:pt>
                      <c:pt idx="366">
                        <c:v>0.90128017364714874</c:v>
                      </c:pt>
                      <c:pt idx="367">
                        <c:v>0.90216804966958608</c:v>
                      </c:pt>
                      <c:pt idx="368">
                        <c:v>0.906582879434089</c:v>
                      </c:pt>
                      <c:pt idx="369">
                        <c:v>0.91274467807721671</c:v>
                      </c:pt>
                      <c:pt idx="370">
                        <c:v>0.91620932472998839</c:v>
                      </c:pt>
                      <c:pt idx="371">
                        <c:v>0.91524254896947799</c:v>
                      </c:pt>
                      <c:pt idx="372">
                        <c:v>0.91803722509959818</c:v>
                      </c:pt>
                      <c:pt idx="373">
                        <c:v>0.92113039959500387</c:v>
                      </c:pt>
                      <c:pt idx="374">
                        <c:v>0.92244020297211582</c:v>
                      </c:pt>
                      <c:pt idx="375">
                        <c:v>0.92214983161847741</c:v>
                      </c:pt>
                      <c:pt idx="376">
                        <c:v>0.92010825856764789</c:v>
                      </c:pt>
                      <c:pt idx="377">
                        <c:v>0.92240380073244699</c:v>
                      </c:pt>
                      <c:pt idx="378">
                        <c:v>0.927430357436131</c:v>
                      </c:pt>
                      <c:pt idx="379">
                        <c:v>0.92822003206783343</c:v>
                      </c:pt>
                      <c:pt idx="380">
                        <c:v>0.93058820939922759</c:v>
                      </c:pt>
                      <c:pt idx="381">
                        <c:v>0.93591986766516022</c:v>
                      </c:pt>
                      <c:pt idx="382">
                        <c:v>0.94086007487009482</c:v>
                      </c:pt>
                      <c:pt idx="383">
                        <c:v>0.94639389255074713</c:v>
                      </c:pt>
                      <c:pt idx="384">
                        <c:v>0.94776193951132959</c:v>
                      </c:pt>
                      <c:pt idx="385">
                        <c:v>0.95276072892521946</c:v>
                      </c:pt>
                      <c:pt idx="386">
                        <c:v>0.9548089051730122</c:v>
                      </c:pt>
                      <c:pt idx="387">
                        <c:v>0.95472661918008594</c:v>
                      </c:pt>
                      <c:pt idx="388">
                        <c:v>0.95572827336558164</c:v>
                      </c:pt>
                      <c:pt idx="389">
                        <c:v>0.95884921515078136</c:v>
                      </c:pt>
                      <c:pt idx="390">
                        <c:v>0.96136926601232942</c:v>
                      </c:pt>
                      <c:pt idx="391">
                        <c:v>0.96162442031549722</c:v>
                      </c:pt>
                      <c:pt idx="392">
                        <c:v>0.9592298301962503</c:v>
                      </c:pt>
                      <c:pt idx="393">
                        <c:v>0.96082611073391988</c:v>
                      </c:pt>
                      <c:pt idx="394">
                        <c:v>0.96409706360910419</c:v>
                      </c:pt>
                      <c:pt idx="395">
                        <c:v>0.96631929335633715</c:v>
                      </c:pt>
                      <c:pt idx="396">
                        <c:v>0.96491501346882846</c:v>
                      </c:pt>
                      <c:pt idx="397">
                        <c:v>0.96015512433481254</c:v>
                      </c:pt>
                      <c:pt idx="398">
                        <c:v>0.96071995164428059</c:v>
                      </c:pt>
                      <c:pt idx="399">
                        <c:v>0.96047851167326692</c:v>
                      </c:pt>
                      <c:pt idx="400">
                        <c:v>0.95953002168896218</c:v>
                      </c:pt>
                      <c:pt idx="401">
                        <c:v>0.95875863283346552</c:v>
                      </c:pt>
                      <c:pt idx="402">
                        <c:v>0.9561070259708816</c:v>
                      </c:pt>
                      <c:pt idx="403">
                        <c:v>0.95439645933192574</c:v>
                      </c:pt>
                      <c:pt idx="404">
                        <c:v>0.95521779544650309</c:v>
                      </c:pt>
                      <c:pt idx="405">
                        <c:v>0.95533817680652455</c:v>
                      </c:pt>
                      <c:pt idx="406">
                        <c:v>0.95503392180798918</c:v>
                      </c:pt>
                      <c:pt idx="407">
                        <c:v>0.95471561385181414</c:v>
                      </c:pt>
                      <c:pt idx="408">
                        <c:v>0.95082260596014712</c:v>
                      </c:pt>
                      <c:pt idx="409">
                        <c:v>0.94818826899731301</c:v>
                      </c:pt>
                      <c:pt idx="410">
                        <c:v>0.94581738266203652</c:v>
                      </c:pt>
                      <c:pt idx="411">
                        <c:v>0.94319405102747433</c:v>
                      </c:pt>
                      <c:pt idx="412">
                        <c:v>0.93796194865421767</c:v>
                      </c:pt>
                      <c:pt idx="413">
                        <c:v>0.9327906295555709</c:v>
                      </c:pt>
                      <c:pt idx="414">
                        <c:v>0.92873017136142666</c:v>
                      </c:pt>
                      <c:pt idx="415">
                        <c:v>0.92490725894521553</c:v>
                      </c:pt>
                      <c:pt idx="416">
                        <c:v>0.92060502215457229</c:v>
                      </c:pt>
                      <c:pt idx="417">
                        <c:v>0.91661736843976604</c:v>
                      </c:pt>
                      <c:pt idx="418">
                        <c:v>0.91039749552591065</c:v>
                      </c:pt>
                      <c:pt idx="419">
                        <c:v>0.90511053582403667</c:v>
                      </c:pt>
                      <c:pt idx="420">
                        <c:v>0.90139293593375125</c:v>
                      </c:pt>
                      <c:pt idx="421">
                        <c:v>0.89560277876073213</c:v>
                      </c:pt>
                      <c:pt idx="422">
                        <c:v>0.89027873956821857</c:v>
                      </c:pt>
                      <c:pt idx="423">
                        <c:v>0.88497332477739599</c:v>
                      </c:pt>
                      <c:pt idx="424">
                        <c:v>0.87677554040394623</c:v>
                      </c:pt>
                      <c:pt idx="425">
                        <c:v>0.87188968258940125</c:v>
                      </c:pt>
                      <c:pt idx="426">
                        <c:v>0.86519962818921714</c:v>
                      </c:pt>
                      <c:pt idx="427">
                        <c:v>0.85807393210220395</c:v>
                      </c:pt>
                      <c:pt idx="428">
                        <c:v>0.84991542828504818</c:v>
                      </c:pt>
                      <c:pt idx="429">
                        <c:v>0.84356806287598007</c:v>
                      </c:pt>
                      <c:pt idx="430">
                        <c:v>0.83682027283055349</c:v>
                      </c:pt>
                      <c:pt idx="431">
                        <c:v>0.83084454889159409</c:v>
                      </c:pt>
                      <c:pt idx="432">
                        <c:v>0.82302737956361316</c:v>
                      </c:pt>
                      <c:pt idx="433">
                        <c:v>0.81614718695343724</c:v>
                      </c:pt>
                      <c:pt idx="434">
                        <c:v>0.80786356101946588</c:v>
                      </c:pt>
                      <c:pt idx="435">
                        <c:v>0.80269054879339274</c:v>
                      </c:pt>
                      <c:pt idx="436">
                        <c:v>0.79487947472414722</c:v>
                      </c:pt>
                      <c:pt idx="437">
                        <c:v>0.78769451917720779</c:v>
                      </c:pt>
                      <c:pt idx="438">
                        <c:v>0.78048518259532718</c:v>
                      </c:pt>
                      <c:pt idx="439">
                        <c:v>0.77260248923594232</c:v>
                      </c:pt>
                      <c:pt idx="440">
                        <c:v>0.76443992191296306</c:v>
                      </c:pt>
                      <c:pt idx="441">
                        <c:v>0.75693936741373091</c:v>
                      </c:pt>
                      <c:pt idx="442">
                        <c:v>0.74840363480595906</c:v>
                      </c:pt>
                      <c:pt idx="443">
                        <c:v>0.73941939274291713</c:v>
                      </c:pt>
                      <c:pt idx="444">
                        <c:v>0.73111290958868858</c:v>
                      </c:pt>
                      <c:pt idx="445">
                        <c:v>0.72376812281269109</c:v>
                      </c:pt>
                      <c:pt idx="446">
                        <c:v>0.71710515845133016</c:v>
                      </c:pt>
                      <c:pt idx="447">
                        <c:v>0.70986822389239823</c:v>
                      </c:pt>
                      <c:pt idx="448">
                        <c:v>0.70386574854010087</c:v>
                      </c:pt>
                      <c:pt idx="449">
                        <c:v>0.69585725581292968</c:v>
                      </c:pt>
                      <c:pt idx="450">
                        <c:v>0.69047124815660754</c:v>
                      </c:pt>
                      <c:pt idx="451">
                        <c:v>0.68229598237792966</c:v>
                      </c:pt>
                      <c:pt idx="452">
                        <c:v>0.67452808305805889</c:v>
                      </c:pt>
                      <c:pt idx="453">
                        <c:v>0.66689664980876118</c:v>
                      </c:pt>
                      <c:pt idx="454">
                        <c:v>0.66055995110247978</c:v>
                      </c:pt>
                      <c:pt idx="455">
                        <c:v>0.65294341737453487</c:v>
                      </c:pt>
                      <c:pt idx="456">
                        <c:v>0.64636155381690175</c:v>
                      </c:pt>
                      <c:pt idx="457">
                        <c:v>0.6381055258599817</c:v>
                      </c:pt>
                      <c:pt idx="458">
                        <c:v>0.63202787564994922</c:v>
                      </c:pt>
                      <c:pt idx="459">
                        <c:v>0.62460317325942261</c:v>
                      </c:pt>
                      <c:pt idx="460">
                        <c:v>0.61809428349386986</c:v>
                      </c:pt>
                      <c:pt idx="461">
                        <c:v>0.61244059239142401</c:v>
                      </c:pt>
                      <c:pt idx="462">
                        <c:v>0.60567248481687974</c:v>
                      </c:pt>
                      <c:pt idx="463">
                        <c:v>0.59928922510637073</c:v>
                      </c:pt>
                      <c:pt idx="464">
                        <c:v>0.59474588697019914</c:v>
                      </c:pt>
                      <c:pt idx="465">
                        <c:v>0.588038562670265</c:v>
                      </c:pt>
                      <c:pt idx="466">
                        <c:v>0.58346271648750558</c:v>
                      </c:pt>
                      <c:pt idx="467">
                        <c:v>0.57786371340093412</c:v>
                      </c:pt>
                      <c:pt idx="468">
                        <c:v>0.57048743445480454</c:v>
                      </c:pt>
                      <c:pt idx="469">
                        <c:v>0.56468271638591794</c:v>
                      </c:pt>
                      <c:pt idx="470">
                        <c:v>0.55972760965963064</c:v>
                      </c:pt>
                      <c:pt idx="471">
                        <c:v>0.5532083918167765</c:v>
                      </c:pt>
                      <c:pt idx="472">
                        <c:v>0.54855263001948773</c:v>
                      </c:pt>
                      <c:pt idx="473">
                        <c:v>0.54427528220201382</c:v>
                      </c:pt>
                      <c:pt idx="474">
                        <c:v>0.53920588937444025</c:v>
                      </c:pt>
                      <c:pt idx="475">
                        <c:v>0.53597591018297619</c:v>
                      </c:pt>
                      <c:pt idx="476">
                        <c:v>0.53191866893094231</c:v>
                      </c:pt>
                      <c:pt idx="477">
                        <c:v>0.52787344888363641</c:v>
                      </c:pt>
                      <c:pt idx="478">
                        <c:v>0.52352905322007437</c:v>
                      </c:pt>
                      <c:pt idx="479">
                        <c:v>0.51927117636800468</c:v>
                      </c:pt>
                      <c:pt idx="480">
                        <c:v>0.51306180084419328</c:v>
                      </c:pt>
                      <c:pt idx="481">
                        <c:v>0.50951300575832625</c:v>
                      </c:pt>
                      <c:pt idx="482">
                        <c:v>0.50448306279978938</c:v>
                      </c:pt>
                      <c:pt idx="483">
                        <c:v>0.50084385470934911</c:v>
                      </c:pt>
                      <c:pt idx="484">
                        <c:v>0.49684570360449892</c:v>
                      </c:pt>
                      <c:pt idx="485">
                        <c:v>0.49346537469756513</c:v>
                      </c:pt>
                      <c:pt idx="486">
                        <c:v>0.49017037941292502</c:v>
                      </c:pt>
                      <c:pt idx="487">
                        <c:v>0.4880966369409927</c:v>
                      </c:pt>
                      <c:pt idx="488">
                        <c:v>0.48486394874564659</c:v>
                      </c:pt>
                      <c:pt idx="489">
                        <c:v>0.48167020248110881</c:v>
                      </c:pt>
                      <c:pt idx="490">
                        <c:v>0.47830443447004273</c:v>
                      </c:pt>
                      <c:pt idx="491">
                        <c:v>0.47439381805314035</c:v>
                      </c:pt>
                      <c:pt idx="492">
                        <c:v>0.47158593552909372</c:v>
                      </c:pt>
                      <c:pt idx="493">
                        <c:v>0.46842672906405597</c:v>
                      </c:pt>
                      <c:pt idx="494">
                        <c:v>0.46518726835900398</c:v>
                      </c:pt>
                      <c:pt idx="495">
                        <c:v>0.46287344041799938</c:v>
                      </c:pt>
                      <c:pt idx="496">
                        <c:v>0.46160935148140186</c:v>
                      </c:pt>
                      <c:pt idx="497">
                        <c:v>0.45933988347897048</c:v>
                      </c:pt>
                      <c:pt idx="498">
                        <c:v>0.45856663218330479</c:v>
                      </c:pt>
                      <c:pt idx="499">
                        <c:v>0.45723346364770751</c:v>
                      </c:pt>
                      <c:pt idx="500">
                        <c:v>0.45462604741095408</c:v>
                      </c:pt>
                      <c:pt idx="501">
                        <c:v>0.45340530253647421</c:v>
                      </c:pt>
                      <c:pt idx="502">
                        <c:v>0.45020613826417177</c:v>
                      </c:pt>
                      <c:pt idx="503">
                        <c:v>0.44710822301197217</c:v>
                      </c:pt>
                      <c:pt idx="504">
                        <c:v>0.4448524693416952</c:v>
                      </c:pt>
                      <c:pt idx="505">
                        <c:v>0.44164483943226046</c:v>
                      </c:pt>
                      <c:pt idx="506">
                        <c:v>0.43848106152317129</c:v>
                      </c:pt>
                      <c:pt idx="507">
                        <c:v>0.43777485807359345</c:v>
                      </c:pt>
                      <c:pt idx="508">
                        <c:v>0.43571296749364652</c:v>
                      </c:pt>
                      <c:pt idx="509">
                        <c:v>0.43494987496253962</c:v>
                      </c:pt>
                      <c:pt idx="510">
                        <c:v>0.43350885420987678</c:v>
                      </c:pt>
                      <c:pt idx="511">
                        <c:v>0.43256882986270434</c:v>
                      </c:pt>
                      <c:pt idx="512">
                        <c:v>0.43129932291834217</c:v>
                      </c:pt>
                      <c:pt idx="513">
                        <c:v>0.43011904378935462</c:v>
                      </c:pt>
                      <c:pt idx="514">
                        <c:v>0.42868140929154475</c:v>
                      </c:pt>
                      <c:pt idx="515">
                        <c:v>0.42789918442051861</c:v>
                      </c:pt>
                      <c:pt idx="516">
                        <c:v>0.42650201566820106</c:v>
                      </c:pt>
                      <c:pt idx="517">
                        <c:v>0.42606468085394578</c:v>
                      </c:pt>
                      <c:pt idx="518">
                        <c:v>0.42526213845380212</c:v>
                      </c:pt>
                      <c:pt idx="519">
                        <c:v>0.42495686757881079</c:v>
                      </c:pt>
                      <c:pt idx="520">
                        <c:v>0.42515140792011147</c:v>
                      </c:pt>
                      <c:pt idx="521">
                        <c:v>0.42465413639495919</c:v>
                      </c:pt>
                      <c:pt idx="522">
                        <c:v>0.42345150798394238</c:v>
                      </c:pt>
                      <c:pt idx="523">
                        <c:v>0.42193074092949312</c:v>
                      </c:pt>
                      <c:pt idx="524">
                        <c:v>0.42070813361484394</c:v>
                      </c:pt>
                      <c:pt idx="525">
                        <c:v>0.41909153554805684</c:v>
                      </c:pt>
                      <c:pt idx="526">
                        <c:v>0.4175108317827107</c:v>
                      </c:pt>
                      <c:pt idx="527">
                        <c:v>0.41603560985603333</c:v>
                      </c:pt>
                      <c:pt idx="528">
                        <c:v>0.41464352048599523</c:v>
                      </c:pt>
                      <c:pt idx="529">
                        <c:v>0.41407242860504928</c:v>
                      </c:pt>
                      <c:pt idx="530">
                        <c:v>0.41305011826495064</c:v>
                      </c:pt>
                      <c:pt idx="531">
                        <c:v>0.41130772083037737</c:v>
                      </c:pt>
                      <c:pt idx="532">
                        <c:v>0.41021734676773508</c:v>
                      </c:pt>
                      <c:pt idx="533">
                        <c:v>0.40890094019365986</c:v>
                      </c:pt>
                      <c:pt idx="534">
                        <c:v>0.40803456688953871</c:v>
                      </c:pt>
                      <c:pt idx="535">
                        <c:v>0.4064147518806413</c:v>
                      </c:pt>
                      <c:pt idx="536">
                        <c:v>0.40452014229042887</c:v>
                      </c:pt>
                      <c:pt idx="537">
                        <c:v>0.40387692318111545</c:v>
                      </c:pt>
                      <c:pt idx="538">
                        <c:v>0.40291251779900206</c:v>
                      </c:pt>
                      <c:pt idx="539">
                        <c:v>0.40285799909586989</c:v>
                      </c:pt>
                      <c:pt idx="540">
                        <c:v>0.40191780543595484</c:v>
                      </c:pt>
                      <c:pt idx="541">
                        <c:v>0.40083843670158453</c:v>
                      </c:pt>
                      <c:pt idx="542">
                        <c:v>0.40101909339798825</c:v>
                      </c:pt>
                      <c:pt idx="543">
                        <c:v>0.40089464853214313</c:v>
                      </c:pt>
                      <c:pt idx="544">
                        <c:v>0.399974603088603</c:v>
                      </c:pt>
                      <c:pt idx="545">
                        <c:v>0.40006603196963209</c:v>
                      </c:pt>
                      <c:pt idx="546">
                        <c:v>0.39780096609850951</c:v>
                      </c:pt>
                      <c:pt idx="547">
                        <c:v>0.39673548100903616</c:v>
                      </c:pt>
                      <c:pt idx="548">
                        <c:v>0.39510652311203592</c:v>
                      </c:pt>
                      <c:pt idx="549">
                        <c:v>0.39259087438179679</c:v>
                      </c:pt>
                      <c:pt idx="550">
                        <c:v>0.39059755546262165</c:v>
                      </c:pt>
                      <c:pt idx="551">
                        <c:v>0.38943623936081051</c:v>
                      </c:pt>
                      <c:pt idx="552">
                        <c:v>0.38734048623233436</c:v>
                      </c:pt>
                      <c:pt idx="553">
                        <c:v>0.38626822863315519</c:v>
                      </c:pt>
                      <c:pt idx="554">
                        <c:v>0.38462335533834607</c:v>
                      </c:pt>
                      <c:pt idx="555">
                        <c:v>0.38304282088574265</c:v>
                      </c:pt>
                      <c:pt idx="556">
                        <c:v>0.38229411993776063</c:v>
                      </c:pt>
                      <c:pt idx="557">
                        <c:v>0.38097839061465605</c:v>
                      </c:pt>
                      <c:pt idx="558">
                        <c:v>0.37943036420864062</c:v>
                      </c:pt>
                      <c:pt idx="559">
                        <c:v>0.37876225612615827</c:v>
                      </c:pt>
                      <c:pt idx="560">
                        <c:v>0.37782561803383885</c:v>
                      </c:pt>
                      <c:pt idx="561">
                        <c:v>0.37711094894712871</c:v>
                      </c:pt>
                      <c:pt idx="562">
                        <c:v>0.37666785749962328</c:v>
                      </c:pt>
                      <c:pt idx="563">
                        <c:v>0.37553041449452529</c:v>
                      </c:pt>
                      <c:pt idx="564">
                        <c:v>0.37480795702165337</c:v>
                      </c:pt>
                      <c:pt idx="565">
                        <c:v>0.37313988788110181</c:v>
                      </c:pt>
                      <c:pt idx="566">
                        <c:v>0.37201785233558465</c:v>
                      </c:pt>
                      <c:pt idx="567">
                        <c:v>0.37104548925456671</c:v>
                      </c:pt>
                      <c:pt idx="568">
                        <c:v>0.36945462672466189</c:v>
                      </c:pt>
                      <c:pt idx="569">
                        <c:v>0.36857555496484223</c:v>
                      </c:pt>
                      <c:pt idx="570">
                        <c:v>0.3671919312319365</c:v>
                      </c:pt>
                      <c:pt idx="571">
                        <c:v>0.36570638122795757</c:v>
                      </c:pt>
                      <c:pt idx="572">
                        <c:v>0.36628458424409471</c:v>
                      </c:pt>
                      <c:pt idx="573">
                        <c:v>0.3650193101182988</c:v>
                      </c:pt>
                      <c:pt idx="574">
                        <c:v>0.36366836374472372</c:v>
                      </c:pt>
                      <c:pt idx="575">
                        <c:v>0.36275542943637479</c:v>
                      </c:pt>
                      <c:pt idx="576">
                        <c:v>0.36056909399058285</c:v>
                      </c:pt>
                      <c:pt idx="577">
                        <c:v>0.35963381040020459</c:v>
                      </c:pt>
                      <c:pt idx="578">
                        <c:v>0.35877471754401713</c:v>
                      </c:pt>
                      <c:pt idx="579">
                        <c:v>0.35653081576572526</c:v>
                      </c:pt>
                      <c:pt idx="580">
                        <c:v>0.35468429099442456</c:v>
                      </c:pt>
                      <c:pt idx="581">
                        <c:v>0.35367383254631118</c:v>
                      </c:pt>
                      <c:pt idx="582">
                        <c:v>0.35323395804091612</c:v>
                      </c:pt>
                      <c:pt idx="583">
                        <c:v>0.35257092934071305</c:v>
                      </c:pt>
                      <c:pt idx="584">
                        <c:v>0.35165884159607735</c:v>
                      </c:pt>
                      <c:pt idx="585">
                        <c:v>0.35121253320646162</c:v>
                      </c:pt>
                      <c:pt idx="586">
                        <c:v>0.35040778974066367</c:v>
                      </c:pt>
                      <c:pt idx="587">
                        <c:v>0.3494806331619324</c:v>
                      </c:pt>
                      <c:pt idx="588">
                        <c:v>0.34865675735621537</c:v>
                      </c:pt>
                      <c:pt idx="589">
                        <c:v>0.3470083284938108</c:v>
                      </c:pt>
                      <c:pt idx="590">
                        <c:v>0.34605577500368256</c:v>
                      </c:pt>
                      <c:pt idx="591">
                        <c:v>0.34476984472328376</c:v>
                      </c:pt>
                      <c:pt idx="592">
                        <c:v>0.34321606168401836</c:v>
                      </c:pt>
                      <c:pt idx="593">
                        <c:v>0.34186122111736245</c:v>
                      </c:pt>
                      <c:pt idx="594">
                        <c:v>0.3418717185074065</c:v>
                      </c:pt>
                      <c:pt idx="595">
                        <c:v>0.34183954908630376</c:v>
                      </c:pt>
                      <c:pt idx="596">
                        <c:v>0.34193182453104604</c:v>
                      </c:pt>
                      <c:pt idx="597">
                        <c:v>0.34100432932682939</c:v>
                      </c:pt>
                      <c:pt idx="598">
                        <c:v>0.34061829627359586</c:v>
                      </c:pt>
                      <c:pt idx="599">
                        <c:v>0.33954722386361519</c:v>
                      </c:pt>
                      <c:pt idx="600">
                        <c:v>0.33956026094479902</c:v>
                      </c:pt>
                      <c:pt idx="601">
                        <c:v>0.33871657554819234</c:v>
                      </c:pt>
                      <c:pt idx="602">
                        <c:v>0.33836034153766448</c:v>
                      </c:pt>
                      <c:pt idx="603">
                        <c:v>0.33724389331265464</c:v>
                      </c:pt>
                      <c:pt idx="604">
                        <c:v>0.33795365232982805</c:v>
                      </c:pt>
                      <c:pt idx="605">
                        <c:v>0.33873740101553784</c:v>
                      </c:pt>
                      <c:pt idx="606">
                        <c:v>0.33950201736132868</c:v>
                      </c:pt>
                      <c:pt idx="607">
                        <c:v>0.33970265296136443</c:v>
                      </c:pt>
                      <c:pt idx="608">
                        <c:v>0.33988076996662836</c:v>
                      </c:pt>
                      <c:pt idx="609">
                        <c:v>0.33972246255225408</c:v>
                      </c:pt>
                      <c:pt idx="610">
                        <c:v>0.34063895242819864</c:v>
                      </c:pt>
                      <c:pt idx="611">
                        <c:v>0.34046743861989798</c:v>
                      </c:pt>
                      <c:pt idx="612">
                        <c:v>0.33996220939584126</c:v>
                      </c:pt>
                      <c:pt idx="613">
                        <c:v>0.33951691688268143</c:v>
                      </c:pt>
                      <c:pt idx="614">
                        <c:v>0.33986857944915794</c:v>
                      </c:pt>
                      <c:pt idx="615">
                        <c:v>0.34060729094532377</c:v>
                      </c:pt>
                      <c:pt idx="616">
                        <c:v>0.34062354496861785</c:v>
                      </c:pt>
                      <c:pt idx="617">
                        <c:v>0.34028695123623692</c:v>
                      </c:pt>
                      <c:pt idx="618">
                        <c:v>0.34120716599251977</c:v>
                      </c:pt>
                      <c:pt idx="619">
                        <c:v>0.34217309518931704</c:v>
                      </c:pt>
                      <c:pt idx="620">
                        <c:v>0.34329987149162833</c:v>
                      </c:pt>
                      <c:pt idx="621">
                        <c:v>0.34486872336498919</c:v>
                      </c:pt>
                      <c:pt idx="622">
                        <c:v>0.34603901304216056</c:v>
                      </c:pt>
                      <c:pt idx="623">
                        <c:v>0.34670745975012829</c:v>
                      </c:pt>
                      <c:pt idx="624">
                        <c:v>0.34789722039270399</c:v>
                      </c:pt>
                      <c:pt idx="625">
                        <c:v>0.34857294754860541</c:v>
                      </c:pt>
                      <c:pt idx="626">
                        <c:v>0.34945337381036634</c:v>
                      </c:pt>
                      <c:pt idx="627">
                        <c:v>0.34990594677146003</c:v>
                      </c:pt>
                      <c:pt idx="628">
                        <c:v>0.35005511129773137</c:v>
                      </c:pt>
                      <c:pt idx="629">
                        <c:v>0.35118561248038088</c:v>
                      </c:pt>
                      <c:pt idx="630">
                        <c:v>0.35201964705065664</c:v>
                      </c:pt>
                      <c:pt idx="631">
                        <c:v>0.3531188253759166</c:v>
                      </c:pt>
                      <c:pt idx="632">
                        <c:v>0.35333690018844505</c:v>
                      </c:pt>
                      <c:pt idx="633">
                        <c:v>0.35389800261757498</c:v>
                      </c:pt>
                      <c:pt idx="634">
                        <c:v>0.35494554055632777</c:v>
                      </c:pt>
                      <c:pt idx="635">
                        <c:v>0.35541013472214938</c:v>
                      </c:pt>
                      <c:pt idx="636">
                        <c:v>0.35545212428232564</c:v>
                      </c:pt>
                      <c:pt idx="637">
                        <c:v>0.35684082739751072</c:v>
                      </c:pt>
                      <c:pt idx="638">
                        <c:v>0.35749945396640492</c:v>
                      </c:pt>
                      <c:pt idx="639">
                        <c:v>0.3587198602153997</c:v>
                      </c:pt>
                      <c:pt idx="640">
                        <c:v>0.35912654942323613</c:v>
                      </c:pt>
                      <c:pt idx="641">
                        <c:v>0.35997311313646779</c:v>
                      </c:pt>
                      <c:pt idx="642">
                        <c:v>0.36095732810947079</c:v>
                      </c:pt>
                      <c:pt idx="643">
                        <c:v>0.36156549948105643</c:v>
                      </c:pt>
                      <c:pt idx="644">
                        <c:v>0.36160003928055634</c:v>
                      </c:pt>
                      <c:pt idx="645">
                        <c:v>0.36257206373608886</c:v>
                      </c:pt>
                      <c:pt idx="646">
                        <c:v>0.36402392050428101</c:v>
                      </c:pt>
                      <c:pt idx="647">
                        <c:v>0.36546426400597332</c:v>
                      </c:pt>
                      <c:pt idx="648">
                        <c:v>0.36663455368314468</c:v>
                      </c:pt>
                      <c:pt idx="649">
                        <c:v>0.36773948864165468</c:v>
                      </c:pt>
                      <c:pt idx="650">
                        <c:v>0.36852882464787179</c:v>
                      </c:pt>
                      <c:pt idx="651">
                        <c:v>0.36993395109909361</c:v>
                      </c:pt>
                      <c:pt idx="652">
                        <c:v>0.37097149958603032</c:v>
                      </c:pt>
                      <c:pt idx="653">
                        <c:v>0.37060967825499513</c:v>
                      </c:pt>
                      <c:pt idx="654">
                        <c:v>0.37133484473174938</c:v>
                      </c:pt>
                      <c:pt idx="655">
                        <c:v>0.37182449718348243</c:v>
                      </c:pt>
                      <c:pt idx="656">
                        <c:v>0.37166449664168177</c:v>
                      </c:pt>
                      <c:pt idx="657">
                        <c:v>0.37226335581242181</c:v>
                      </c:pt>
                      <c:pt idx="658">
                        <c:v>0.3731251576724916</c:v>
                      </c:pt>
                      <c:pt idx="659">
                        <c:v>0.37362378369958504</c:v>
                      </c:pt>
                      <c:pt idx="660">
                        <c:v>0.37481489884410185</c:v>
                      </c:pt>
                      <c:pt idx="661">
                        <c:v>0.37553329281115028</c:v>
                      </c:pt>
                      <c:pt idx="662">
                        <c:v>0.37675742394048317</c:v>
                      </c:pt>
                      <c:pt idx="663">
                        <c:v>0.37850066793876969</c:v>
                      </c:pt>
                      <c:pt idx="664">
                        <c:v>0.37944763410839061</c:v>
                      </c:pt>
                      <c:pt idx="665">
                        <c:v>0.37977152938507303</c:v>
                      </c:pt>
                      <c:pt idx="666">
                        <c:v>0.38072154318406154</c:v>
                      </c:pt>
                      <c:pt idx="667">
                        <c:v>0.38173945139285131</c:v>
                      </c:pt>
                      <c:pt idx="668">
                        <c:v>0.38227922041640772</c:v>
                      </c:pt>
                      <c:pt idx="669">
                        <c:v>0.38310936079360264</c:v>
                      </c:pt>
                      <c:pt idx="670">
                        <c:v>0.38361797627251226</c:v>
                      </c:pt>
                      <c:pt idx="671">
                        <c:v>0.38405327933385591</c:v>
                      </c:pt>
                      <c:pt idx="672">
                        <c:v>0.38445116427907483</c:v>
                      </c:pt>
                      <c:pt idx="673">
                        <c:v>0.38408240112559111</c:v>
                      </c:pt>
                      <c:pt idx="674">
                        <c:v>0.38372108773278385</c:v>
                      </c:pt>
                      <c:pt idx="675">
                        <c:v>0.38511165328813812</c:v>
                      </c:pt>
                      <c:pt idx="676">
                        <c:v>0.38527944221610066</c:v>
                      </c:pt>
                      <c:pt idx="677">
                        <c:v>0.38502073234533707</c:v>
                      </c:pt>
                      <c:pt idx="678">
                        <c:v>0.38527707183770354</c:v>
                      </c:pt>
                      <c:pt idx="679">
                        <c:v>0.38644854670407341</c:v>
                      </c:pt>
                      <c:pt idx="680">
                        <c:v>0.38762831789483304</c:v>
                      </c:pt>
                      <c:pt idx="681">
                        <c:v>0.38883314737150432</c:v>
                      </c:pt>
                      <c:pt idx="682">
                        <c:v>0.38855564378630703</c:v>
                      </c:pt>
                      <c:pt idx="683">
                        <c:v>0.38907357146606208</c:v>
                      </c:pt>
                      <c:pt idx="684">
                        <c:v>0.38980974327108825</c:v>
                      </c:pt>
                      <c:pt idx="685">
                        <c:v>0.39105283742759767</c:v>
                      </c:pt>
                      <c:pt idx="686">
                        <c:v>0.39160242659022759</c:v>
                      </c:pt>
                      <c:pt idx="687">
                        <c:v>0.39188975031449835</c:v>
                      </c:pt>
                      <c:pt idx="688">
                        <c:v>0.3925585356479514</c:v>
                      </c:pt>
                      <c:pt idx="689">
                        <c:v>0.39314046354442683</c:v>
                      </c:pt>
                      <c:pt idx="690">
                        <c:v>0.39399617014576138</c:v>
                      </c:pt>
                      <c:pt idx="691">
                        <c:v>0.39439151539984052</c:v>
                      </c:pt>
                      <c:pt idx="692">
                        <c:v>0.39410283717362843</c:v>
                      </c:pt>
                      <c:pt idx="693">
                        <c:v>0.39387443428379859</c:v>
                      </c:pt>
                      <c:pt idx="694">
                        <c:v>0.39385987338793105</c:v>
                      </c:pt>
                      <c:pt idx="695">
                        <c:v>0.39384378867737962</c:v>
                      </c:pt>
                      <c:pt idx="696">
                        <c:v>0.39381703726404149</c:v>
                      </c:pt>
                      <c:pt idx="697">
                        <c:v>0.39352768178685898</c:v>
                      </c:pt>
                      <c:pt idx="698">
                        <c:v>0.39470355878453767</c:v>
                      </c:pt>
                      <c:pt idx="699">
                        <c:v>0.3956478159502762</c:v>
                      </c:pt>
                      <c:pt idx="700">
                        <c:v>0.396643205564294</c:v>
                      </c:pt>
                      <c:pt idx="701">
                        <c:v>0.39764841531738515</c:v>
                      </c:pt>
                      <c:pt idx="702">
                        <c:v>0.39861806939452071</c:v>
                      </c:pt>
                      <c:pt idx="703">
                        <c:v>0.39994785167526486</c:v>
                      </c:pt>
                      <c:pt idx="704">
                        <c:v>0.4016797517197942</c:v>
                      </c:pt>
                      <c:pt idx="705">
                        <c:v>0.40188580532759477</c:v>
                      </c:pt>
                      <c:pt idx="706">
                        <c:v>0.40184601683307292</c:v>
                      </c:pt>
                      <c:pt idx="707">
                        <c:v>0.40128457577845761</c:v>
                      </c:pt>
                      <c:pt idx="708">
                        <c:v>0.40190917048607999</c:v>
                      </c:pt>
                      <c:pt idx="709">
                        <c:v>0.40236343657460005</c:v>
                      </c:pt>
                      <c:pt idx="710">
                        <c:v>0.40283920538143614</c:v>
                      </c:pt>
                      <c:pt idx="711">
                        <c:v>0.40282921592962012</c:v>
                      </c:pt>
                      <c:pt idx="712">
                        <c:v>0.40353592731742582</c:v>
                      </c:pt>
                      <c:pt idx="713">
                        <c:v>0.4052583458483669</c:v>
                      </c:pt>
                      <c:pt idx="714">
                        <c:v>0.40718901905276284</c:v>
                      </c:pt>
                      <c:pt idx="715">
                        <c:v>0.40825365757852294</c:v>
                      </c:pt>
                      <c:pt idx="716">
                        <c:v>0.40884134210824835</c:v>
                      </c:pt>
                      <c:pt idx="717">
                        <c:v>0.40987398052564838</c:v>
                      </c:pt>
                      <c:pt idx="718">
                        <c:v>0.4107750629420121</c:v>
                      </c:pt>
                      <c:pt idx="719">
                        <c:v>0.41163584892562594</c:v>
                      </c:pt>
                      <c:pt idx="720">
                        <c:v>0.41269947157493014</c:v>
                      </c:pt>
                      <c:pt idx="721">
                        <c:v>0.41391564500535871</c:v>
                      </c:pt>
                      <c:pt idx="722">
                        <c:v>0.41605491150869506</c:v>
                      </c:pt>
                      <c:pt idx="723">
                        <c:v>0.41814710906957564</c:v>
                      </c:pt>
                      <c:pt idx="724">
                        <c:v>0.41949382262458457</c:v>
                      </c:pt>
                      <c:pt idx="725">
                        <c:v>0.42151694058646549</c:v>
                      </c:pt>
                      <c:pt idx="726">
                        <c:v>0.4237516994766542</c:v>
                      </c:pt>
                      <c:pt idx="727">
                        <c:v>0.4252243817121919</c:v>
                      </c:pt>
                      <c:pt idx="728">
                        <c:v>0.42703856774964727</c:v>
                      </c:pt>
                      <c:pt idx="729">
                        <c:v>0.42811979892418672</c:v>
                      </c:pt>
                      <c:pt idx="730">
                        <c:v>0.42961804738386422</c:v>
                      </c:pt>
                      <c:pt idx="731">
                        <c:v>0.43143968318199583</c:v>
                      </c:pt>
                      <c:pt idx="732">
                        <c:v>0.43239613086520501</c:v>
                      </c:pt>
                      <c:pt idx="733">
                        <c:v>0.43382750079153698</c:v>
                      </c:pt>
                      <c:pt idx="734">
                        <c:v>0.43617400609187251</c:v>
                      </c:pt>
                      <c:pt idx="735">
                        <c:v>0.43828516667992945</c:v>
                      </c:pt>
                      <c:pt idx="736">
                        <c:v>0.44068703724711011</c:v>
                      </c:pt>
                      <c:pt idx="737">
                        <c:v>0.44289369022201985</c:v>
                      </c:pt>
                      <c:pt idx="738">
                        <c:v>0.44475494520193082</c:v>
                      </c:pt>
                      <c:pt idx="739">
                        <c:v>0.4473699805121033</c:v>
                      </c:pt>
                      <c:pt idx="740">
                        <c:v>0.44980215806021767</c:v>
                      </c:pt>
                      <c:pt idx="741">
                        <c:v>0.45148851297697512</c:v>
                      </c:pt>
                      <c:pt idx="742">
                        <c:v>0.45285012605333685</c:v>
                      </c:pt>
                      <c:pt idx="743">
                        <c:v>0.454400692150492</c:v>
                      </c:pt>
                      <c:pt idx="744">
                        <c:v>0.45644040276115222</c:v>
                      </c:pt>
                      <c:pt idx="745">
                        <c:v>0.45814961489816691</c:v>
                      </c:pt>
                      <c:pt idx="746">
                        <c:v>0.46057942206788433</c:v>
                      </c:pt>
                      <c:pt idx="747">
                        <c:v>0.46229693052928855</c:v>
                      </c:pt>
                      <c:pt idx="748">
                        <c:v>0.464610419844808</c:v>
                      </c:pt>
                      <c:pt idx="749">
                        <c:v>0.46703887251258425</c:v>
                      </c:pt>
                      <c:pt idx="750">
                        <c:v>0.46883545002480426</c:v>
                      </c:pt>
                      <c:pt idx="751">
                        <c:v>0.47104294956342702</c:v>
                      </c:pt>
                      <c:pt idx="752">
                        <c:v>0.4735503019692765</c:v>
                      </c:pt>
                      <c:pt idx="753">
                        <c:v>0.47598332608110416</c:v>
                      </c:pt>
                      <c:pt idx="754">
                        <c:v>0.4783101911032927</c:v>
                      </c:pt>
                      <c:pt idx="755">
                        <c:v>0.47984501111538158</c:v>
                      </c:pt>
                      <c:pt idx="756">
                        <c:v>0.48165581089798393</c:v>
                      </c:pt>
                      <c:pt idx="757">
                        <c:v>0.48374665395692346</c:v>
                      </c:pt>
                      <c:pt idx="758">
                        <c:v>0.4845073761096334</c:v>
                      </c:pt>
                      <c:pt idx="759">
                        <c:v>0.48602357172003108</c:v>
                      </c:pt>
                      <c:pt idx="760">
                        <c:v>0.48720351222353353</c:v>
                      </c:pt>
                      <c:pt idx="761">
                        <c:v>0.4889958569171875</c:v>
                      </c:pt>
                      <c:pt idx="762">
                        <c:v>0.49171247987294764</c:v>
                      </c:pt>
                      <c:pt idx="763">
                        <c:v>0.49350871875968255</c:v>
                      </c:pt>
                      <c:pt idx="764">
                        <c:v>0.49534948689773328</c:v>
                      </c:pt>
                      <c:pt idx="765">
                        <c:v>0.49777472262339928</c:v>
                      </c:pt>
                      <c:pt idx="766">
                        <c:v>0.49956351174945768</c:v>
                      </c:pt>
                      <c:pt idx="767">
                        <c:v>0.49995817975256623</c:v>
                      </c:pt>
                      <c:pt idx="768">
                        <c:v>0.50093934709620169</c:v>
                      </c:pt>
                      <c:pt idx="769">
                        <c:v>0.50151416385748604</c:v>
                      </c:pt>
                      <c:pt idx="770">
                        <c:v>0.50289677171393588</c:v>
                      </c:pt>
                      <c:pt idx="771">
                        <c:v>0.50422706193290801</c:v>
                      </c:pt>
                      <c:pt idx="772">
                        <c:v>0.5052747691844035</c:v>
                      </c:pt>
                      <c:pt idx="773">
                        <c:v>0.50661454091696378</c:v>
                      </c:pt>
                      <c:pt idx="774">
                        <c:v>0.50735088203473278</c:v>
                      </c:pt>
                      <c:pt idx="775">
                        <c:v>0.50854369030667612</c:v>
                      </c:pt>
                      <c:pt idx="776">
                        <c:v>0.50887300359112331</c:v>
                      </c:pt>
                      <c:pt idx="777">
                        <c:v>0.50935554490766533</c:v>
                      </c:pt>
                      <c:pt idx="778">
                        <c:v>0.50913882459707793</c:v>
                      </c:pt>
                      <c:pt idx="779">
                        <c:v>0.5092840949302686</c:v>
                      </c:pt>
                      <c:pt idx="780">
                        <c:v>0.50927071922359957</c:v>
                      </c:pt>
                      <c:pt idx="781">
                        <c:v>0.51009527228028717</c:v>
                      </c:pt>
                      <c:pt idx="782">
                        <c:v>0.50963508024577442</c:v>
                      </c:pt>
                      <c:pt idx="783">
                        <c:v>0.50980202261002372</c:v>
                      </c:pt>
                      <c:pt idx="784">
                        <c:v>0.50973649857861947</c:v>
                      </c:pt>
                      <c:pt idx="785">
                        <c:v>0.50993594898945693</c:v>
                      </c:pt>
                      <c:pt idx="786">
                        <c:v>0.51011575912214735</c:v>
                      </c:pt>
                      <c:pt idx="787">
                        <c:v>0.50982081632445742</c:v>
                      </c:pt>
                      <c:pt idx="788">
                        <c:v>0.50905704654237982</c:v>
                      </c:pt>
                      <c:pt idx="789">
                        <c:v>0.508991861136461</c:v>
                      </c:pt>
                      <c:pt idx="790">
                        <c:v>0.50912663407960745</c:v>
                      </c:pt>
                      <c:pt idx="791">
                        <c:v>0.50865679121876384</c:v>
                      </c:pt>
                      <c:pt idx="792">
                        <c:v>0.50843058939458852</c:v>
                      </c:pt>
                      <c:pt idx="793">
                        <c:v>0.50812735027250877</c:v>
                      </c:pt>
                      <c:pt idx="794">
                        <c:v>0.50822876860535382</c:v>
                      </c:pt>
                      <c:pt idx="795">
                        <c:v>0.50875092910367525</c:v>
                      </c:pt>
                      <c:pt idx="796">
                        <c:v>0.50887469671854957</c:v>
                      </c:pt>
                      <c:pt idx="797">
                        <c:v>0.50837183787289009</c:v>
                      </c:pt>
                      <c:pt idx="798">
                        <c:v>0.50798461963045805</c:v>
                      </c:pt>
                      <c:pt idx="799">
                        <c:v>0.50802322293578128</c:v>
                      </c:pt>
                      <c:pt idx="800">
                        <c:v>0.50762212104845228</c:v>
                      </c:pt>
                      <c:pt idx="801">
                        <c:v>0.50700057397019749</c:v>
                      </c:pt>
                      <c:pt idx="802">
                        <c:v>0.50686817140544826</c:v>
                      </c:pt>
                      <c:pt idx="803">
                        <c:v>0.50619024318389227</c:v>
                      </c:pt>
                      <c:pt idx="804">
                        <c:v>0.50636954537835477</c:v>
                      </c:pt>
                      <c:pt idx="805">
                        <c:v>0.50611896251923805</c:v>
                      </c:pt>
                      <c:pt idx="806">
                        <c:v>0.5058568663936216</c:v>
                      </c:pt>
                      <c:pt idx="807">
                        <c:v>0.50545441000435143</c:v>
                      </c:pt>
                      <c:pt idx="808">
                        <c:v>0.50460818491660497</c:v>
                      </c:pt>
                      <c:pt idx="809">
                        <c:v>0.50396293405437997</c:v>
                      </c:pt>
                      <c:pt idx="810">
                        <c:v>0.5034500857569042</c:v>
                      </c:pt>
                      <c:pt idx="811">
                        <c:v>0.50316936522959654</c:v>
                      </c:pt>
                      <c:pt idx="812">
                        <c:v>0.50286104672523746</c:v>
                      </c:pt>
                      <c:pt idx="813">
                        <c:v>0.50228301302184297</c:v>
                      </c:pt>
                      <c:pt idx="814">
                        <c:v>0.50200110730533687</c:v>
                      </c:pt>
                      <c:pt idx="815">
                        <c:v>0.50201041950618253</c:v>
                      </c:pt>
                      <c:pt idx="816">
                        <c:v>0.50218176400174064</c:v>
                      </c:pt>
                      <c:pt idx="817">
                        <c:v>0.50343196929344092</c:v>
                      </c:pt>
                      <c:pt idx="818">
                        <c:v>0.50343112272972768</c:v>
                      </c:pt>
                      <c:pt idx="819">
                        <c:v>0.50412987641862927</c:v>
                      </c:pt>
                      <c:pt idx="820">
                        <c:v>0.50464340196707547</c:v>
                      </c:pt>
                      <c:pt idx="821">
                        <c:v>0.50585094044762902</c:v>
                      </c:pt>
                      <c:pt idx="822">
                        <c:v>0.50651870990462611</c:v>
                      </c:pt>
                      <c:pt idx="823">
                        <c:v>0.50625796828095082</c:v>
                      </c:pt>
                      <c:pt idx="824">
                        <c:v>0.50598909964562833</c:v>
                      </c:pt>
                      <c:pt idx="825">
                        <c:v>0.50604785116732665</c:v>
                      </c:pt>
                      <c:pt idx="826">
                        <c:v>0.50625238096044345</c:v>
                      </c:pt>
                      <c:pt idx="827">
                        <c:v>0.50755981395915839</c:v>
                      </c:pt>
                      <c:pt idx="828">
                        <c:v>0.50784290486486294</c:v>
                      </c:pt>
                      <c:pt idx="829">
                        <c:v>0.50949539723309112</c:v>
                      </c:pt>
                      <c:pt idx="830">
                        <c:v>0.51243077225235034</c:v>
                      </c:pt>
                      <c:pt idx="831">
                        <c:v>0.51348728376646346</c:v>
                      </c:pt>
                      <c:pt idx="832">
                        <c:v>0.5158339583795416</c:v>
                      </c:pt>
                      <c:pt idx="833">
                        <c:v>0.51801470650482617</c:v>
                      </c:pt>
                      <c:pt idx="834">
                        <c:v>0.51908645616577753</c:v>
                      </c:pt>
                      <c:pt idx="835">
                        <c:v>0.52149865481025948</c:v>
                      </c:pt>
                      <c:pt idx="836">
                        <c:v>0.52356664064894187</c:v>
                      </c:pt>
                      <c:pt idx="837">
                        <c:v>0.52517443445311141</c:v>
                      </c:pt>
                      <c:pt idx="838">
                        <c:v>0.52800280381901832</c:v>
                      </c:pt>
                      <c:pt idx="839">
                        <c:v>0.5308203371693957</c:v>
                      </c:pt>
                      <c:pt idx="840">
                        <c:v>0.53448274110557825</c:v>
                      </c:pt>
                      <c:pt idx="841">
                        <c:v>0.53822370615434878</c:v>
                      </c:pt>
                      <c:pt idx="842">
                        <c:v>0.54157525189503275</c:v>
                      </c:pt>
                      <c:pt idx="843">
                        <c:v>0.54536023825689139</c:v>
                      </c:pt>
                      <c:pt idx="844">
                        <c:v>0.55012910096626777</c:v>
                      </c:pt>
                      <c:pt idx="845">
                        <c:v>0.55451819519388845</c:v>
                      </c:pt>
                      <c:pt idx="846">
                        <c:v>0.55866923570534843</c:v>
                      </c:pt>
                      <c:pt idx="847">
                        <c:v>0.56275847706574234</c:v>
                      </c:pt>
                      <c:pt idx="848">
                        <c:v>0.56654955868633639</c:v>
                      </c:pt>
                      <c:pt idx="849">
                        <c:v>0.57137175490964631</c:v>
                      </c:pt>
                      <c:pt idx="850">
                        <c:v>0.57478391461219747</c:v>
                      </c:pt>
                      <c:pt idx="851">
                        <c:v>0.57813952385870504</c:v>
                      </c:pt>
                      <c:pt idx="852">
                        <c:v>0.58121475120339028</c:v>
                      </c:pt>
                      <c:pt idx="853">
                        <c:v>0.58426102606908292</c:v>
                      </c:pt>
                      <c:pt idx="854">
                        <c:v>0.58857714650462312</c:v>
                      </c:pt>
                      <c:pt idx="855">
                        <c:v>0.59289072724902347</c:v>
                      </c:pt>
                      <c:pt idx="856">
                        <c:v>0.59587350983622367</c:v>
                      </c:pt>
                      <c:pt idx="857">
                        <c:v>0.60063322965749733</c:v>
                      </c:pt>
                      <c:pt idx="858">
                        <c:v>0.60354845646038158</c:v>
                      </c:pt>
                      <c:pt idx="859">
                        <c:v>0.60873619889506492</c:v>
                      </c:pt>
                      <c:pt idx="860">
                        <c:v>0.61309888033483284</c:v>
                      </c:pt>
                      <c:pt idx="861">
                        <c:v>0.61658215138929562</c:v>
                      </c:pt>
                      <c:pt idx="862">
                        <c:v>0.62089099137690185</c:v>
                      </c:pt>
                      <c:pt idx="863">
                        <c:v>0.6268631597482659</c:v>
                      </c:pt>
                      <c:pt idx="864">
                        <c:v>0.63163930290557602</c:v>
                      </c:pt>
                      <c:pt idx="865">
                        <c:v>0.63835238383876014</c:v>
                      </c:pt>
                      <c:pt idx="866">
                        <c:v>0.64409191650172781</c:v>
                      </c:pt>
                      <c:pt idx="867">
                        <c:v>0.65065904985075074</c:v>
                      </c:pt>
                      <c:pt idx="868">
                        <c:v>0.65603693049542589</c:v>
                      </c:pt>
                      <c:pt idx="869">
                        <c:v>0.66156414497911531</c:v>
                      </c:pt>
                      <c:pt idx="870">
                        <c:v>0.66644306097121164</c:v>
                      </c:pt>
                      <c:pt idx="871">
                        <c:v>0.67231228719504654</c:v>
                      </c:pt>
                      <c:pt idx="872">
                        <c:v>0.67760906703599411</c:v>
                      </c:pt>
                      <c:pt idx="873">
                        <c:v>0.68425594668680356</c:v>
                      </c:pt>
                      <c:pt idx="874">
                        <c:v>0.69049799956994562</c:v>
                      </c:pt>
                      <c:pt idx="875">
                        <c:v>0.6973333243033204</c:v>
                      </c:pt>
                      <c:pt idx="876">
                        <c:v>0.70464204746513426</c:v>
                      </c:pt>
                      <c:pt idx="877">
                        <c:v>0.71117633414208392</c:v>
                      </c:pt>
                      <c:pt idx="878">
                        <c:v>0.71852806274052983</c:v>
                      </c:pt>
                      <c:pt idx="879">
                        <c:v>0.72630391975930497</c:v>
                      </c:pt>
                      <c:pt idx="880">
                        <c:v>0.73296112748741582</c:v>
                      </c:pt>
                      <c:pt idx="881">
                        <c:v>0.7401828238995094</c:v>
                      </c:pt>
                      <c:pt idx="882">
                        <c:v>0.74858039730928183</c:v>
                      </c:pt>
                      <c:pt idx="883">
                        <c:v>0.75612971387839611</c:v>
                      </c:pt>
                      <c:pt idx="884">
                        <c:v>0.76510007229654109</c:v>
                      </c:pt>
                      <c:pt idx="885">
                        <c:v>0.77291961200291881</c:v>
                      </c:pt>
                      <c:pt idx="886">
                        <c:v>0.7806064105190621</c:v>
                      </c:pt>
                      <c:pt idx="887">
                        <c:v>0.7890454655507827</c:v>
                      </c:pt>
                      <c:pt idx="888">
                        <c:v>0.79676087792043304</c:v>
                      </c:pt>
                      <c:pt idx="889">
                        <c:v>0.80386845754398306</c:v>
                      </c:pt>
                      <c:pt idx="890">
                        <c:v>0.81264816981390842</c:v>
                      </c:pt>
                      <c:pt idx="891">
                        <c:v>0.82015905239044196</c:v>
                      </c:pt>
                      <c:pt idx="892">
                        <c:v>0.82724512929567595</c:v>
                      </c:pt>
                      <c:pt idx="893">
                        <c:v>0.83437793651788028</c:v>
                      </c:pt>
                      <c:pt idx="894">
                        <c:v>0.84070261401943369</c:v>
                      </c:pt>
                      <c:pt idx="895">
                        <c:v>0.84773129390491053</c:v>
                      </c:pt>
                      <c:pt idx="896">
                        <c:v>0.85620692048904279</c:v>
                      </c:pt>
                      <c:pt idx="897">
                        <c:v>0.86263200044698551</c:v>
                      </c:pt>
                      <c:pt idx="898">
                        <c:v>0.8702209361978791</c:v>
                      </c:pt>
                      <c:pt idx="899">
                        <c:v>0.87768949058875123</c:v>
                      </c:pt>
                      <c:pt idx="900">
                        <c:v>0.88586831193502447</c:v>
                      </c:pt>
                      <c:pt idx="901">
                        <c:v>0.89316924671067666</c:v>
                      </c:pt>
                      <c:pt idx="902">
                        <c:v>0.90063983285446048</c:v>
                      </c:pt>
                      <c:pt idx="903">
                        <c:v>0.90612082495940727</c:v>
                      </c:pt>
                      <c:pt idx="904">
                        <c:v>0.91223724778750559</c:v>
                      </c:pt>
                      <c:pt idx="905">
                        <c:v>0.91778901261887869</c:v>
                      </c:pt>
                      <c:pt idx="906">
                        <c:v>0.92538810713433106</c:v>
                      </c:pt>
                      <c:pt idx="907">
                        <c:v>0.93090939567202757</c:v>
                      </c:pt>
                      <c:pt idx="908">
                        <c:v>0.93704359633810386</c:v>
                      </c:pt>
                      <c:pt idx="909">
                        <c:v>0.94271404940207204</c:v>
                      </c:pt>
                      <c:pt idx="910">
                        <c:v>0.94825447027968768</c:v>
                      </c:pt>
                      <c:pt idx="911">
                        <c:v>0.9545104068077267</c:v>
                      </c:pt>
                      <c:pt idx="912">
                        <c:v>0.95903749092060409</c:v>
                      </c:pt>
                      <c:pt idx="913">
                        <c:v>0.96282637147554362</c:v>
                      </c:pt>
                      <c:pt idx="914">
                        <c:v>0.96772120286544883</c:v>
                      </c:pt>
                      <c:pt idx="915">
                        <c:v>0.97245603371355316</c:v>
                      </c:pt>
                      <c:pt idx="916">
                        <c:v>0.97586599235045024</c:v>
                      </c:pt>
                      <c:pt idx="917">
                        <c:v>0.97877681702202568</c:v>
                      </c:pt>
                      <c:pt idx="918">
                        <c:v>0.98122253958955197</c:v>
                      </c:pt>
                      <c:pt idx="919">
                        <c:v>0.98535597157577659</c:v>
                      </c:pt>
                      <c:pt idx="920">
                        <c:v>0.98762527026546543</c:v>
                      </c:pt>
                      <c:pt idx="921">
                        <c:v>0.98944419705971498</c:v>
                      </c:pt>
                      <c:pt idx="922">
                        <c:v>0.99039708917532832</c:v>
                      </c:pt>
                      <c:pt idx="923">
                        <c:v>0.99110549369056056</c:v>
                      </c:pt>
                      <c:pt idx="924">
                        <c:v>0.99319701400047056</c:v>
                      </c:pt>
                      <c:pt idx="925">
                        <c:v>0.99535862978583634</c:v>
                      </c:pt>
                      <c:pt idx="926">
                        <c:v>0.99606432529718603</c:v>
                      </c:pt>
                      <c:pt idx="927">
                        <c:v>0.9967964335963887</c:v>
                      </c:pt>
                      <c:pt idx="928">
                        <c:v>0.99609023014681097</c:v>
                      </c:pt>
                      <c:pt idx="929">
                        <c:v>0.99751685931634893</c:v>
                      </c:pt>
                      <c:pt idx="930">
                        <c:v>1</c:v>
                      </c:pt>
                      <c:pt idx="931">
                        <c:v>0.99966526870778816</c:v>
                      </c:pt>
                      <c:pt idx="932">
                        <c:v>0.99834632244257326</c:v>
                      </c:pt>
                      <c:pt idx="933">
                        <c:v>0.99759288073779706</c:v>
                      </c:pt>
                      <c:pt idx="934">
                        <c:v>0.99745743054368008</c:v>
                      </c:pt>
                      <c:pt idx="935">
                        <c:v>0.99761319826691475</c:v>
                      </c:pt>
                      <c:pt idx="936">
                        <c:v>0.99597882236214974</c:v>
                      </c:pt>
                      <c:pt idx="937">
                        <c:v>0.99497005704146291</c:v>
                      </c:pt>
                      <c:pt idx="938">
                        <c:v>0.99458503986468527</c:v>
                      </c:pt>
                      <c:pt idx="939">
                        <c:v>0.99543905333859328</c:v>
                      </c:pt>
                      <c:pt idx="940">
                        <c:v>0.99399176801445255</c:v>
                      </c:pt>
                      <c:pt idx="941">
                        <c:v>0.99287735154235435</c:v>
                      </c:pt>
                      <c:pt idx="942">
                        <c:v>0.99201267136565952</c:v>
                      </c:pt>
                      <c:pt idx="943">
                        <c:v>0.99185250151111604</c:v>
                      </c:pt>
                      <c:pt idx="944">
                        <c:v>0.9896976582354563</c:v>
                      </c:pt>
                      <c:pt idx="945">
                        <c:v>0.98729765010844472</c:v>
                      </c:pt>
                      <c:pt idx="946">
                        <c:v>0.98458085783994176</c:v>
                      </c:pt>
                      <c:pt idx="947">
                        <c:v>0.98351808175435074</c:v>
                      </c:pt>
                      <c:pt idx="948">
                        <c:v>0.98041847337472465</c:v>
                      </c:pt>
                      <c:pt idx="949">
                        <c:v>0.97803116370341137</c:v>
                      </c:pt>
                      <c:pt idx="950">
                        <c:v>0.97313684025173408</c:v>
                      </c:pt>
                      <c:pt idx="951">
                        <c:v>0.97049369902628224</c:v>
                      </c:pt>
                      <c:pt idx="952">
                        <c:v>0.96702685130785615</c:v>
                      </c:pt>
                      <c:pt idx="953">
                        <c:v>0.96146188008255684</c:v>
                      </c:pt>
                      <c:pt idx="954">
                        <c:v>0.9556876383073466</c:v>
                      </c:pt>
                      <c:pt idx="955">
                        <c:v>0.95064161063825803</c:v>
                      </c:pt>
                      <c:pt idx="956">
                        <c:v>0.94470076512428391</c:v>
                      </c:pt>
                      <c:pt idx="957">
                        <c:v>0.93882425845251527</c:v>
                      </c:pt>
                      <c:pt idx="958">
                        <c:v>0.93210118806751507</c:v>
                      </c:pt>
                      <c:pt idx="959">
                        <c:v>0.92572182255008684</c:v>
                      </c:pt>
                      <c:pt idx="960">
                        <c:v>0.91911998008882134</c:v>
                      </c:pt>
                      <c:pt idx="961">
                        <c:v>0.91204897201768309</c:v>
                      </c:pt>
                      <c:pt idx="962">
                        <c:v>0.90589597763717289</c:v>
                      </c:pt>
                      <c:pt idx="963">
                        <c:v>0.89806492466429511</c:v>
                      </c:pt>
                      <c:pt idx="964">
                        <c:v>0.89344133228810918</c:v>
                      </c:pt>
                      <c:pt idx="965">
                        <c:v>0.88544265970001168</c:v>
                      </c:pt>
                      <c:pt idx="966">
                        <c:v>0.87836572568288052</c:v>
                      </c:pt>
                      <c:pt idx="967">
                        <c:v>0.87116722511652944</c:v>
                      </c:pt>
                      <c:pt idx="968">
                        <c:v>0.86284956732128604</c:v>
                      </c:pt>
                      <c:pt idx="969">
                        <c:v>0.85440627947099934</c:v>
                      </c:pt>
                      <c:pt idx="970">
                        <c:v>0.84628062232591672</c:v>
                      </c:pt>
                      <c:pt idx="971">
                        <c:v>0.83600909548053493</c:v>
                      </c:pt>
                      <c:pt idx="972">
                        <c:v>0.82779708883670289</c:v>
                      </c:pt>
                      <c:pt idx="973">
                        <c:v>0.81882791560775647</c:v>
                      </c:pt>
                      <c:pt idx="974">
                        <c:v>0.81046826825233698</c:v>
                      </c:pt>
                      <c:pt idx="975">
                        <c:v>0.80341063588786754</c:v>
                      </c:pt>
                      <c:pt idx="976">
                        <c:v>0.79502762337396271</c:v>
                      </c:pt>
                      <c:pt idx="977">
                        <c:v>0.78766979951678129</c:v>
                      </c:pt>
                      <c:pt idx="978">
                        <c:v>0.7782312913652194</c:v>
                      </c:pt>
                      <c:pt idx="979">
                        <c:v>0.76937572698658874</c:v>
                      </c:pt>
                      <c:pt idx="980">
                        <c:v>0.76021980180250326</c:v>
                      </c:pt>
                      <c:pt idx="981">
                        <c:v>0.75122810997878509</c:v>
                      </c:pt>
                      <c:pt idx="982">
                        <c:v>0.74295108724177694</c:v>
                      </c:pt>
                      <c:pt idx="983">
                        <c:v>0.7325767875616086</c:v>
                      </c:pt>
                      <c:pt idx="984">
                        <c:v>0.72274970666567329</c:v>
                      </c:pt>
                      <c:pt idx="985">
                        <c:v>0.71509727863628736</c:v>
                      </c:pt>
                      <c:pt idx="986">
                        <c:v>0.70669225546583858</c:v>
                      </c:pt>
                      <c:pt idx="987">
                        <c:v>0.69808693532083921</c:v>
                      </c:pt>
                      <c:pt idx="988">
                        <c:v>0.6904390787355047</c:v>
                      </c:pt>
                      <c:pt idx="989">
                        <c:v>0.68082617845901694</c:v>
                      </c:pt>
                      <c:pt idx="990">
                        <c:v>0.67512507978863001</c:v>
                      </c:pt>
                      <c:pt idx="991">
                        <c:v>0.66473926684196161</c:v>
                      </c:pt>
                      <c:pt idx="992">
                        <c:v>0.65515345660429747</c:v>
                      </c:pt>
                      <c:pt idx="993">
                        <c:v>0.643434475122032</c:v>
                      </c:pt>
                      <c:pt idx="994">
                        <c:v>0.63485709157956938</c:v>
                      </c:pt>
                      <c:pt idx="995">
                        <c:v>0.62322090402845809</c:v>
                      </c:pt>
                      <c:pt idx="996">
                        <c:v>0.6140580370219243</c:v>
                      </c:pt>
                      <c:pt idx="997">
                        <c:v>0.60091378087206215</c:v>
                      </c:pt>
                      <c:pt idx="998">
                        <c:v>0.59155061689097788</c:v>
                      </c:pt>
                      <c:pt idx="999">
                        <c:v>0.58188285928587269</c:v>
                      </c:pt>
                      <c:pt idx="1000">
                        <c:v>0.57278246868137539</c:v>
                      </c:pt>
                      <c:pt idx="1001">
                        <c:v>0.5605428505154727</c:v>
                      </c:pt>
                      <c:pt idx="1002">
                        <c:v>0.55014366186213526</c:v>
                      </c:pt>
                      <c:pt idx="1003">
                        <c:v>0.53662133035794402</c:v>
                      </c:pt>
                      <c:pt idx="1004">
                        <c:v>0.52737414560557228</c:v>
                      </c:pt>
                      <c:pt idx="1005">
                        <c:v>0.51883621193214613</c:v>
                      </c:pt>
                      <c:pt idx="1006">
                        <c:v>0.50726893466729184</c:v>
                      </c:pt>
                      <c:pt idx="1007">
                        <c:v>0.49879280014493171</c:v>
                      </c:pt>
                      <c:pt idx="1008">
                        <c:v>0.48984428307058808</c:v>
                      </c:pt>
                      <c:pt idx="1009">
                        <c:v>0.47849660443294617</c:v>
                      </c:pt>
                      <c:pt idx="1010">
                        <c:v>0.47239321868603151</c:v>
                      </c:pt>
                      <c:pt idx="1011">
                        <c:v>0.46226594629738432</c:v>
                      </c:pt>
                      <c:pt idx="1012">
                        <c:v>0.45210565792392088</c:v>
                      </c:pt>
                      <c:pt idx="1013">
                        <c:v>0.4439632388173167</c:v>
                      </c:pt>
                      <c:pt idx="1014">
                        <c:v>0.43489620282312058</c:v>
                      </c:pt>
                      <c:pt idx="1015">
                        <c:v>0.42687907514607454</c:v>
                      </c:pt>
                      <c:pt idx="1016">
                        <c:v>0.41970597149112038</c:v>
                      </c:pt>
                      <c:pt idx="1017">
                        <c:v>0.40944324890835609</c:v>
                      </c:pt>
                      <c:pt idx="1018">
                        <c:v>0.40115217321370822</c:v>
                      </c:pt>
                      <c:pt idx="1019">
                        <c:v>0.39420053062613541</c:v>
                      </c:pt>
                      <c:pt idx="1020">
                        <c:v>0.38680444208911607</c:v>
                      </c:pt>
                      <c:pt idx="1021">
                        <c:v>0.37844445610821109</c:v>
                      </c:pt>
                      <c:pt idx="1022">
                        <c:v>0.37005941184139463</c:v>
                      </c:pt>
                      <c:pt idx="1023">
                        <c:v>0.36105248187083799</c:v>
                      </c:pt>
                      <c:pt idx="1024">
                        <c:v>0.35277901470142548</c:v>
                      </c:pt>
                      <c:pt idx="1025">
                        <c:v>0.34366033832072235</c:v>
                      </c:pt>
                      <c:pt idx="1026">
                        <c:v>0.33514136767447256</c:v>
                      </c:pt>
                      <c:pt idx="1027">
                        <c:v>0.3259656328994977</c:v>
                      </c:pt>
                      <c:pt idx="1028">
                        <c:v>0.31921191690807837</c:v>
                      </c:pt>
                      <c:pt idx="1029">
                        <c:v>0.31179381771451503</c:v>
                      </c:pt>
                      <c:pt idx="1030">
                        <c:v>0.30911410493665165</c:v>
                      </c:pt>
                      <c:pt idx="1031">
                        <c:v>0.30119230033371547</c:v>
                      </c:pt>
                      <c:pt idx="1032">
                        <c:v>0.29595681170560573</c:v>
                      </c:pt>
                      <c:pt idx="1033">
                        <c:v>0.29035848587000507</c:v>
                      </c:pt>
                      <c:pt idx="1034">
                        <c:v>0.28935361474239918</c:v>
                      </c:pt>
                      <c:pt idx="1035">
                        <c:v>0.2819620976494312</c:v>
                      </c:pt>
                      <c:pt idx="1036">
                        <c:v>0.27698735064499685</c:v>
                      </c:pt>
                      <c:pt idx="1037">
                        <c:v>0.27033352917173892</c:v>
                      </c:pt>
                      <c:pt idx="1038">
                        <c:v>0.26817614620493951</c:v>
                      </c:pt>
                      <c:pt idx="1039">
                        <c:v>0.26674697734426189</c:v>
                      </c:pt>
                      <c:pt idx="1040">
                        <c:v>0.26243339659986148</c:v>
                      </c:pt>
                      <c:pt idx="1041">
                        <c:v>0.25339920727773896</c:v>
                      </c:pt>
                      <c:pt idx="1042">
                        <c:v>0.24819030075022477</c:v>
                      </c:pt>
                      <c:pt idx="1043">
                        <c:v>0.24573543529459566</c:v>
                      </c:pt>
                      <c:pt idx="1044">
                        <c:v>0.24274825057608657</c:v>
                      </c:pt>
                      <c:pt idx="1045">
                        <c:v>0.23954451485973288</c:v>
                      </c:pt>
                      <c:pt idx="1046">
                        <c:v>0.23136315382231976</c:v>
                      </c:pt>
                      <c:pt idx="1047">
                        <c:v>0.22882109230422784</c:v>
                      </c:pt>
                      <c:pt idx="1048">
                        <c:v>0.22282877571648924</c:v>
                      </c:pt>
                      <c:pt idx="1049">
                        <c:v>0.22030483066186046</c:v>
                      </c:pt>
                      <c:pt idx="1050">
                        <c:v>0.21365625788362461</c:v>
                      </c:pt>
                      <c:pt idx="1051">
                        <c:v>0.20887283427838063</c:v>
                      </c:pt>
                      <c:pt idx="1052">
                        <c:v>0.20058666865326952</c:v>
                      </c:pt>
                      <c:pt idx="1053">
                        <c:v>0.19931479133051036</c:v>
                      </c:pt>
                      <c:pt idx="1054">
                        <c:v>0.19533932813317467</c:v>
                      </c:pt>
                      <c:pt idx="1055">
                        <c:v>0.1923233602484157</c:v>
                      </c:pt>
                      <c:pt idx="1056">
                        <c:v>0.18895742292460668</c:v>
                      </c:pt>
                      <c:pt idx="1057">
                        <c:v>0.18597684140306087</c:v>
                      </c:pt>
                      <c:pt idx="1058">
                        <c:v>0.17763090837979556</c:v>
                      </c:pt>
                      <c:pt idx="1059">
                        <c:v>0.17494865591079251</c:v>
                      </c:pt>
                      <c:pt idx="1060">
                        <c:v>0.17136836865479327</c:v>
                      </c:pt>
                      <c:pt idx="1061">
                        <c:v>0.16634621408241804</c:v>
                      </c:pt>
                      <c:pt idx="1062">
                        <c:v>0.16051254353453895</c:v>
                      </c:pt>
                      <c:pt idx="1063">
                        <c:v>0.15584103565218427</c:v>
                      </c:pt>
                      <c:pt idx="1064">
                        <c:v>0.15074472209852985</c:v>
                      </c:pt>
                      <c:pt idx="1065">
                        <c:v>0.14793463850882879</c:v>
                      </c:pt>
                      <c:pt idx="1066">
                        <c:v>0.14338486648843676</c:v>
                      </c:pt>
                      <c:pt idx="1067">
                        <c:v>0.13576884069871986</c:v>
                      </c:pt>
                      <c:pt idx="1068">
                        <c:v>0.13189733552536892</c:v>
                      </c:pt>
                      <c:pt idx="1069">
                        <c:v>0.13347380647214885</c:v>
                      </c:pt>
                      <c:pt idx="1070">
                        <c:v>0.13291304266850426</c:v>
                      </c:pt>
                      <c:pt idx="1071">
                        <c:v>0.1283944241927592</c:v>
                      </c:pt>
                      <c:pt idx="1072">
                        <c:v>0.1272380181604848</c:v>
                      </c:pt>
                      <c:pt idx="1073">
                        <c:v>0.12811929098595889</c:v>
                      </c:pt>
                      <c:pt idx="1074">
                        <c:v>0.12926299856253481</c:v>
                      </c:pt>
                      <c:pt idx="1075">
                        <c:v>0.12516190531015553</c:v>
                      </c:pt>
                      <c:pt idx="1076">
                        <c:v>0.12085272669706393</c:v>
                      </c:pt>
                      <c:pt idx="1077">
                        <c:v>0.11711006852086692</c:v>
                      </c:pt>
                      <c:pt idx="1078">
                        <c:v>0.11559268772127058</c:v>
                      </c:pt>
                      <c:pt idx="1079">
                        <c:v>0.1180848019802818</c:v>
                      </c:pt>
                      <c:pt idx="1080">
                        <c:v>0.11590693217162218</c:v>
                      </c:pt>
                      <c:pt idx="1081">
                        <c:v>0.11264952431584954</c:v>
                      </c:pt>
                      <c:pt idx="1082">
                        <c:v>0.1107777719458944</c:v>
                      </c:pt>
                      <c:pt idx="1083">
                        <c:v>0.11002365299014776</c:v>
                      </c:pt>
                      <c:pt idx="1084">
                        <c:v>0.10839977447542677</c:v>
                      </c:pt>
                      <c:pt idx="1085">
                        <c:v>0.10870030459362406</c:v>
                      </c:pt>
                      <c:pt idx="1086">
                        <c:v>0.10508852516749263</c:v>
                      </c:pt>
                      <c:pt idx="1087">
                        <c:v>0.10528831420381528</c:v>
                      </c:pt>
                      <c:pt idx="1088">
                        <c:v>0.10126815244242098</c:v>
                      </c:pt>
                      <c:pt idx="1089">
                        <c:v>0.10183772050868324</c:v>
                      </c:pt>
                      <c:pt idx="1090">
                        <c:v>9.9897904416184277E-2</c:v>
                      </c:pt>
                      <c:pt idx="1091">
                        <c:v>0.10035115462824853</c:v>
                      </c:pt>
                      <c:pt idx="1092">
                        <c:v>9.5123285073557981E-2</c:v>
                      </c:pt>
                      <c:pt idx="1093">
                        <c:v>8.8804194892511859E-2</c:v>
                      </c:pt>
                      <c:pt idx="1094">
                        <c:v>8.2847603293471503E-2</c:v>
                      </c:pt>
                      <c:pt idx="1095">
                        <c:v>8.5009557704322405E-2</c:v>
                      </c:pt>
                      <c:pt idx="1096">
                        <c:v>8.2765317300545344E-2</c:v>
                      </c:pt>
                      <c:pt idx="1097">
                        <c:v>8.177940920011581E-2</c:v>
                      </c:pt>
                      <c:pt idx="1098">
                        <c:v>7.8941558320620789E-2</c:v>
                      </c:pt>
                      <c:pt idx="1099">
                        <c:v>8.0788760342892202E-2</c:v>
                      </c:pt>
                      <c:pt idx="1100">
                        <c:v>8.3777299563342442E-2</c:v>
                      </c:pt>
                      <c:pt idx="1101">
                        <c:v>8.1640742063888508E-2</c:v>
                      </c:pt>
                      <c:pt idx="1102">
                        <c:v>8.135070933573528E-2</c:v>
                      </c:pt>
                      <c:pt idx="1103">
                        <c:v>7.2918934751948355E-2</c:v>
                      </c:pt>
                      <c:pt idx="1104">
                        <c:v>6.8470919689886778E-2</c:v>
                      </c:pt>
                      <c:pt idx="1105">
                        <c:v>6.9380975681610751E-2</c:v>
                      </c:pt>
                      <c:pt idx="1106">
                        <c:v>7.1027711416588923E-2</c:v>
                      </c:pt>
                      <c:pt idx="1107">
                        <c:v>6.7686155127721054E-2</c:v>
                      </c:pt>
                      <c:pt idx="1108">
                        <c:v>7.2415567968060854E-2</c:v>
                      </c:pt>
                      <c:pt idx="1109">
                        <c:v>6.7817711128757327E-2</c:v>
                      </c:pt>
                      <c:pt idx="1110">
                        <c:v>7.2450615705788646E-2</c:v>
                      </c:pt>
                      <c:pt idx="1111">
                        <c:v>7.8246021573829719E-2</c:v>
                      </c:pt>
                      <c:pt idx="1112">
                        <c:v>7.2322276646862735E-2</c:v>
                      </c:pt>
                      <c:pt idx="1113">
                        <c:v>7.0996219246456715E-2</c:v>
                      </c:pt>
                      <c:pt idx="1114">
                        <c:v>7.1699883004894896E-2</c:v>
                      </c:pt>
                      <c:pt idx="1115">
                        <c:v>6.4430101773889581E-2</c:v>
                      </c:pt>
                      <c:pt idx="1116">
                        <c:v>6.2591026763265264E-2</c:v>
                      </c:pt>
                      <c:pt idx="1117">
                        <c:v>5.864908748897351E-2</c:v>
                      </c:pt>
                      <c:pt idx="1118">
                        <c:v>5.2803395736366519E-2</c:v>
                      </c:pt>
                      <c:pt idx="1119">
                        <c:v>5.4506004676417946E-2</c:v>
                      </c:pt>
                      <c:pt idx="1120">
                        <c:v>5.0970923922705337E-2</c:v>
                      </c:pt>
                      <c:pt idx="1121">
                        <c:v>4.9593564761277471E-2</c:v>
                      </c:pt>
                      <c:pt idx="1122">
                        <c:v>5.0099471236304739E-2</c:v>
                      </c:pt>
                      <c:pt idx="1123">
                        <c:v>5.0813463072044304E-2</c:v>
                      </c:pt>
                      <c:pt idx="1124">
                        <c:v>4.7268223553772859E-2</c:v>
                      </c:pt>
                      <c:pt idx="1125">
                        <c:v>4.171899841353955E-2</c:v>
                      </c:pt>
                      <c:pt idx="1126">
                        <c:v>3.6282366247166117E-2</c:v>
                      </c:pt>
                      <c:pt idx="1127">
                        <c:v>4.1362256464783781E-2</c:v>
                      </c:pt>
                      <c:pt idx="1128">
                        <c:v>3.8327156240105763E-2</c:v>
                      </c:pt>
                      <c:pt idx="1129">
                        <c:v>3.858874442749434E-2</c:v>
                      </c:pt>
                      <c:pt idx="1130">
                        <c:v>4.0142527466759739E-2</c:v>
                      </c:pt>
                      <c:pt idx="1131">
                        <c:v>4.2535424458580155E-2</c:v>
                      </c:pt>
                      <c:pt idx="1132">
                        <c:v>4.6789576430311751E-2</c:v>
                      </c:pt>
                      <c:pt idx="1133">
                        <c:v>4.4648616799548978E-2</c:v>
                      </c:pt>
                      <c:pt idx="1134">
                        <c:v>3.6195339497445897E-2</c:v>
                      </c:pt>
                      <c:pt idx="1135">
                        <c:v>3.1956087047067205E-2</c:v>
                      </c:pt>
                      <c:pt idx="1136">
                        <c:v>2.537405417669146E-2</c:v>
                      </c:pt>
                      <c:pt idx="1137">
                        <c:v>2.3202618252252293E-2</c:v>
                      </c:pt>
                      <c:pt idx="1138">
                        <c:v>2.3859721006462681E-2</c:v>
                      </c:pt>
                      <c:pt idx="1139">
                        <c:v>2.3502809744964236E-2</c:v>
                      </c:pt>
                      <c:pt idx="1140">
                        <c:v>2.6133929765688114E-2</c:v>
                      </c:pt>
                      <c:pt idx="1141">
                        <c:v>2.5750097778108858E-2</c:v>
                      </c:pt>
                      <c:pt idx="1142">
                        <c:v>3.0217583805574849E-2</c:v>
                      </c:pt>
                      <c:pt idx="1143">
                        <c:v>3.5897687695873717E-2</c:v>
                      </c:pt>
                      <c:pt idx="1144">
                        <c:v>3.579948630513885E-2</c:v>
                      </c:pt>
                      <c:pt idx="1145">
                        <c:v>3.4670339624430495E-2</c:v>
                      </c:pt>
                      <c:pt idx="1146">
                        <c:v>2.5250117249074264E-2</c:v>
                      </c:pt>
                      <c:pt idx="1147">
                        <c:v>2.5289228492625538E-2</c:v>
                      </c:pt>
                      <c:pt idx="1148">
                        <c:v>1.605186387932743E-2</c:v>
                      </c:pt>
                      <c:pt idx="1149">
                        <c:v>1.620306015851055E-2</c:v>
                      </c:pt>
                      <c:pt idx="1150">
                        <c:v>1.21063690374401E-2</c:v>
                      </c:pt>
                      <c:pt idx="1151">
                        <c:v>3.7880339912261859E-3</c:v>
                      </c:pt>
                      <c:pt idx="1152">
                        <c:v>3.2567306048020624E-3</c:v>
                      </c:pt>
                      <c:pt idx="1153">
                        <c:v>4.0648603254530152E-3</c:v>
                      </c:pt>
                      <c:pt idx="1154">
                        <c:v>0</c:v>
                      </c:pt>
                      <c:pt idx="1155">
                        <c:v>3.5809645069698154E-3</c:v>
                      </c:pt>
                      <c:pt idx="1156">
                        <c:v>-7.5327239203349348E-3</c:v>
                      </c:pt>
                      <c:pt idx="1157">
                        <c:v>-1.4684324856973055E-2</c:v>
                      </c:pt>
                      <c:pt idx="1158">
                        <c:v>-8.4852774104631958E-3</c:v>
                      </c:pt>
                      <c:pt idx="1159">
                        <c:v>-9.2405815554084565E-3</c:v>
                      </c:pt>
                      <c:pt idx="1160">
                        <c:v>-5.1328851060659124E-3</c:v>
                      </c:pt>
                      <c:pt idx="1161">
                        <c:v>-1.6731146602824445E-2</c:v>
                      </c:pt>
                      <c:pt idx="1162">
                        <c:v>-1.6724543405861304E-2</c:v>
                      </c:pt>
                      <c:pt idx="1163">
                        <c:v>-8.749066663506189E-3</c:v>
                      </c:pt>
                      <c:pt idx="1164">
                        <c:v>-4.2570302883564795E-3</c:v>
                      </c:pt>
                      <c:pt idx="1165">
                        <c:v>-1.292973690492919E-2</c:v>
                      </c:pt>
                      <c:pt idx="1166">
                        <c:v>-1.4634716223377713E-2</c:v>
                      </c:pt>
                      <c:pt idx="1167">
                        <c:v>-1.6772966850258159E-2</c:v>
                      </c:pt>
                      <c:pt idx="1168">
                        <c:v>-4.1010932523792894E-3</c:v>
                      </c:pt>
                      <c:pt idx="1169">
                        <c:v>-4.0447121090780164E-3</c:v>
                      </c:pt>
                      <c:pt idx="1170">
                        <c:v>-9.5168999514072625E-3</c:v>
                      </c:pt>
                      <c:pt idx="1171">
                        <c:v>-7.4648295105337803E-3</c:v>
                      </c:pt>
                      <c:pt idx="1172">
                        <c:v>-1.1493118283575172E-2</c:v>
                      </c:pt>
                      <c:pt idx="1173">
                        <c:v>-2.281506138433478E-2</c:v>
                      </c:pt>
                      <c:pt idx="1174">
                        <c:v>-2.645308428557645E-2</c:v>
                      </c:pt>
                      <c:pt idx="1175">
                        <c:v>-3.268751809529933E-2</c:v>
                      </c:pt>
                      <c:pt idx="1176">
                        <c:v>-3.4456328317725514E-2</c:v>
                      </c:pt>
                      <c:pt idx="1177">
                        <c:v>-3.8267050216466349E-2</c:v>
                      </c:pt>
                      <c:pt idx="1178">
                        <c:v>-2.9618555322092129E-2</c:v>
                      </c:pt>
                      <c:pt idx="1179">
                        <c:v>-2.3579508417382947E-2</c:v>
                      </c:pt>
                      <c:pt idx="1180">
                        <c:v>-2.2836733415393617E-2</c:v>
                      </c:pt>
                      <c:pt idx="1181">
                        <c:v>-2.3365497110678091E-2</c:v>
                      </c:pt>
                      <c:pt idx="1182">
                        <c:v>-2.5640044495388755E-2</c:v>
                      </c:pt>
                      <c:pt idx="1183">
                        <c:v>-3.0736527361785716E-2</c:v>
                      </c:pt>
                      <c:pt idx="1184">
                        <c:v>-2.8081872869834049E-2</c:v>
                      </c:pt>
                      <c:pt idx="1185">
                        <c:v>-3.7652275647917469E-2</c:v>
                      </c:pt>
                      <c:pt idx="1186">
                        <c:v>-4.9282537253036232E-2</c:v>
                      </c:pt>
                      <c:pt idx="1187">
                        <c:v>-3.278605811151955E-2</c:v>
                      </c:pt>
                      <c:pt idx="1188">
                        <c:v>-4.1921157828259295E-2</c:v>
                      </c:pt>
                      <c:pt idx="1189">
                        <c:v>-4.5130988803348343E-2</c:v>
                      </c:pt>
                      <c:pt idx="1190">
                        <c:v>-3.8306161460017626E-2</c:v>
                      </c:pt>
                      <c:pt idx="1191">
                        <c:v>-4.2203571482993335E-2</c:v>
                      </c:pt>
                      <c:pt idx="1192">
                        <c:v>-4.8096840116283922E-2</c:v>
                      </c:pt>
                      <c:pt idx="1193">
                        <c:v>-4.7330699955809366E-2</c:v>
                      </c:pt>
                      <c:pt idx="1194">
                        <c:v>-5.6553672985982593E-2</c:v>
                      </c:pt>
                      <c:pt idx="1195">
                        <c:v>-5.1319538859814134E-2</c:v>
                      </c:pt>
                      <c:pt idx="1196">
                        <c:v>-5.2611733711690839E-2</c:v>
                      </c:pt>
                      <c:pt idx="1197">
                        <c:v>-5.8671944709230713E-2</c:v>
                      </c:pt>
                      <c:pt idx="1198">
                        <c:v>-5.8155879469644726E-2</c:v>
                      </c:pt>
                      <c:pt idx="1199">
                        <c:v>-5.8156895346100662E-2</c:v>
                      </c:pt>
                      <c:pt idx="1200">
                        <c:v>-4.9655702537828625E-2</c:v>
                      </c:pt>
                      <c:pt idx="1201">
                        <c:v>-5.0870521466316043E-2</c:v>
                      </c:pt>
                      <c:pt idx="1202">
                        <c:v>-4.8252777152261235E-2</c:v>
                      </c:pt>
                      <c:pt idx="1203">
                        <c:v>-3.9751415031246642E-2</c:v>
                      </c:pt>
                      <c:pt idx="1204">
                        <c:v>-4.9192293561205656E-2</c:v>
                      </c:pt>
                      <c:pt idx="1205">
                        <c:v>-5.9125533546780198E-2</c:v>
                      </c:pt>
                      <c:pt idx="1206">
                        <c:v>-5.8480451997297712E-2</c:v>
                      </c:pt>
                      <c:pt idx="1207">
                        <c:v>-7.1207182923794021E-2</c:v>
                      </c:pt>
                      <c:pt idx="1208">
                        <c:v>-7.2443673883340151E-2</c:v>
                      </c:pt>
                      <c:pt idx="1209">
                        <c:v>-7.6800598689858016E-2</c:v>
                      </c:pt>
                      <c:pt idx="1210">
                        <c:v>-9.0737746413532785E-2</c:v>
                      </c:pt>
                      <c:pt idx="1211">
                        <c:v>-8.7243300718055292E-2</c:v>
                      </c:pt>
                      <c:pt idx="1212">
                        <c:v>-9.0165300030645532E-2</c:v>
                      </c:pt>
                      <c:pt idx="1213">
                        <c:v>-0.11337452147986107</c:v>
                      </c:pt>
                      <c:pt idx="1214">
                        <c:v>-0.1225470393127257</c:v>
                      </c:pt>
                      <c:pt idx="1215">
                        <c:v>-0.12905305076165333</c:v>
                      </c:pt>
                      <c:pt idx="1216">
                        <c:v>-0.12621875544975389</c:v>
                      </c:pt>
                      <c:pt idx="1217">
                        <c:v>-0.12606925229799715</c:v>
                      </c:pt>
                      <c:pt idx="1218">
                        <c:v>-0.13661320334629704</c:v>
                      </c:pt>
                      <c:pt idx="1219">
                        <c:v>-0.13651229295167983</c:v>
                      </c:pt>
                      <c:pt idx="1220">
                        <c:v>-0.11492085475844997</c:v>
                      </c:pt>
                      <c:pt idx="1221">
                        <c:v>-9.8473306999558044E-2</c:v>
                      </c:pt>
                      <c:pt idx="1222">
                        <c:v>-0.11150513948830298</c:v>
                      </c:pt>
                      <c:pt idx="1223">
                        <c:v>-0.12345895774461881</c:v>
                      </c:pt>
                      <c:pt idx="1224">
                        <c:v>-0.11745495857763746</c:v>
                      </c:pt>
                      <c:pt idx="1225">
                        <c:v>-0.10942496313215026</c:v>
                      </c:pt>
                      <c:pt idx="1226">
                        <c:v>-0.11539611562705816</c:v>
                      </c:pt>
                      <c:pt idx="1227">
                        <c:v>-0.10493749820105207</c:v>
                      </c:pt>
                      <c:pt idx="1228">
                        <c:v>-0.11659942128904559</c:v>
                      </c:pt>
                      <c:pt idx="1229">
                        <c:v>-0.1162528381048486</c:v>
                      </c:pt>
                      <c:pt idx="1230">
                        <c:v>-0.11792869563156189</c:v>
                      </c:pt>
                      <c:pt idx="1231">
                        <c:v>-0.12186944971665509</c:v>
                      </c:pt>
                      <c:pt idx="1232">
                        <c:v>-0.12455949057181989</c:v>
                      </c:pt>
                      <c:pt idx="1233">
                        <c:v>-0.11675078688097144</c:v>
                      </c:pt>
                      <c:pt idx="1234">
                        <c:v>-0.13501641487039953</c:v>
                      </c:pt>
                      <c:pt idx="1235">
                        <c:v>-0.12342407931963363</c:v>
                      </c:pt>
                      <c:pt idx="1236">
                        <c:v>-0.11253337577439414</c:v>
                      </c:pt>
                      <c:pt idx="1237">
                        <c:v>-0.11430100080762179</c:v>
                      </c:pt>
                      <c:pt idx="1238">
                        <c:v>-9.5700641525981858E-2</c:v>
                      </c:pt>
                      <c:pt idx="1239">
                        <c:v>-8.2862333502081734E-2</c:v>
                      </c:pt>
                      <c:pt idx="1240">
                        <c:v>-5.8587288337907585E-2</c:v>
                      </c:pt>
                      <c:pt idx="1241">
                        <c:v>-5.5948549243764641E-2</c:v>
                      </c:pt>
                      <c:pt idx="1242">
                        <c:v>-4.4025715219353119E-2</c:v>
                      </c:pt>
                      <c:pt idx="1243">
                        <c:v>-4.3950709674360808E-2</c:v>
                      </c:pt>
                      <c:pt idx="1244">
                        <c:v>-5.0306371407818552E-2</c:v>
                      </c:pt>
                      <c:pt idx="1245">
                        <c:v>-7.958901024850025E-2</c:v>
                      </c:pt>
                      <c:pt idx="1246">
                        <c:v>-9.37786032714608E-2</c:v>
                      </c:pt>
                      <c:pt idx="1247">
                        <c:v>-0.1023429497327398</c:v>
                      </c:pt>
                      <c:pt idx="1248">
                        <c:v>-0.12735111907257246</c:v>
                      </c:pt>
                      <c:pt idx="1249">
                        <c:v>-0.14289098121813745</c:v>
                      </c:pt>
                      <c:pt idx="1250">
                        <c:v>-0.14838010033473123</c:v>
                      </c:pt>
                      <c:pt idx="1251">
                        <c:v>-0.13545933700516233</c:v>
                      </c:pt>
                      <c:pt idx="1252">
                        <c:v>-0.13305187911747424</c:v>
                      </c:pt>
                      <c:pt idx="1253">
                        <c:v>-0.13249619469610902</c:v>
                      </c:pt>
                      <c:pt idx="1254">
                        <c:v>-0.14007412511873052</c:v>
                      </c:pt>
                      <c:pt idx="1255">
                        <c:v>-0.11407192066682129</c:v>
                      </c:pt>
                      <c:pt idx="1256">
                        <c:v>-0.11525795642905877</c:v>
                      </c:pt>
                      <c:pt idx="1257">
                        <c:v>-0.11306383259710506</c:v>
                      </c:pt>
                      <c:pt idx="1258">
                        <c:v>-0.10558105593585071</c:v>
                      </c:pt>
                      <c:pt idx="1259">
                        <c:v>-0.10316801072765541</c:v>
                      </c:pt>
                      <c:pt idx="1260">
                        <c:v>-0.10363836152672687</c:v>
                      </c:pt>
                      <c:pt idx="1261">
                        <c:v>-8.7538582141230489E-2</c:v>
                      </c:pt>
                      <c:pt idx="1262">
                        <c:v>-9.9860147674574171E-2</c:v>
                      </c:pt>
                      <c:pt idx="1263">
                        <c:v>-0.11726736005878534</c:v>
                      </c:pt>
                      <c:pt idx="1264">
                        <c:v>-0.13121568242347487</c:v>
                      </c:pt>
                      <c:pt idx="1265">
                        <c:v>-0.14336624208674567</c:v>
                      </c:pt>
                      <c:pt idx="1266">
                        <c:v>-0.1409726678439546</c:v>
                      </c:pt>
                      <c:pt idx="1267">
                        <c:v>-0.13293843957990117</c:v>
                      </c:pt>
                      <c:pt idx="1268">
                        <c:v>-0.1834103988500278</c:v>
                      </c:pt>
                      <c:pt idx="1269">
                        <c:v>-0.196826063326352</c:v>
                      </c:pt>
                      <c:pt idx="1270">
                        <c:v>-0.18936377350695785</c:v>
                      </c:pt>
                      <c:pt idx="1271">
                        <c:v>-0.19472218318622875</c:v>
                      </c:pt>
                      <c:pt idx="1272">
                        <c:v>-0.22100222984882062</c:v>
                      </c:pt>
                      <c:pt idx="1273">
                        <c:v>-0.25295069782246876</c:v>
                      </c:pt>
                      <c:pt idx="1274">
                        <c:v>-0.28754958746950249</c:v>
                      </c:pt>
                      <c:pt idx="1275">
                        <c:v>-0.2437221374717882</c:v>
                      </c:pt>
                      <c:pt idx="1276">
                        <c:v>-0.22680322303736897</c:v>
                      </c:pt>
                      <c:pt idx="1277">
                        <c:v>-0.22382907540004365</c:v>
                      </c:pt>
                      <c:pt idx="1278">
                        <c:v>-0.20806504318321498</c:v>
                      </c:pt>
                      <c:pt idx="1279">
                        <c:v>-0.18868855428928433</c:v>
                      </c:pt>
                      <c:pt idx="1280">
                        <c:v>-0.14953007248278513</c:v>
                      </c:pt>
                      <c:pt idx="1281">
                        <c:v>-0.11697224794835281</c:v>
                      </c:pt>
                      <c:pt idx="1282">
                        <c:v>-0.17024531723282027</c:v>
                      </c:pt>
                      <c:pt idx="1283">
                        <c:v>-0.17739539435477447</c:v>
                      </c:pt>
                      <c:pt idx="1284">
                        <c:v>-0.1837835641348203</c:v>
                      </c:pt>
                      <c:pt idx="1285">
                        <c:v>-0.19253567842769412</c:v>
                      </c:pt>
                      <c:pt idx="1286">
                        <c:v>-0.18423376671751687</c:v>
                      </c:pt>
                      <c:pt idx="1287">
                        <c:v>-0.18376883392621007</c:v>
                      </c:pt>
                      <c:pt idx="1288">
                        <c:v>-0.1730826601740873</c:v>
                      </c:pt>
                      <c:pt idx="1289">
                        <c:v>-0.11608454123865815</c:v>
                      </c:pt>
                      <c:pt idx="1290">
                        <c:v>-0.11468974286473772</c:v>
                      </c:pt>
                      <c:pt idx="1291">
                        <c:v>-0.11456851494100298</c:v>
                      </c:pt>
                      <c:pt idx="1292">
                        <c:v>-0.12180544949993481</c:v>
                      </c:pt>
                      <c:pt idx="1293">
                        <c:v>-0.13866628966362632</c:v>
                      </c:pt>
                      <c:pt idx="1294">
                        <c:v>-0.14111844611537308</c:v>
                      </c:pt>
                      <c:pt idx="1295">
                        <c:v>-0.17678925473610066</c:v>
                      </c:pt>
                      <c:pt idx="1296">
                        <c:v>-0.21391378256518959</c:v>
                      </c:pt>
                      <c:pt idx="1297">
                        <c:v>-0.20891279208564512</c:v>
                      </c:pt>
                      <c:pt idx="1298">
                        <c:v>-0.16349938962756275</c:v>
                      </c:pt>
                    </c:numCache>
                  </c:numRef>
                </c:yVal>
                <c:smooth val="0"/>
                <c:extLst xmlns:c15="http://schemas.microsoft.com/office/drawing/2012/chart">
                  <c:ext xmlns:c16="http://schemas.microsoft.com/office/drawing/2014/chart" uri="{C3380CC4-5D6E-409C-BE32-E72D297353CC}">
                    <c16:uniqueId val="{0000000F-9B29-4AA9-A3A3-D850668B1823}"/>
                  </c:ext>
                </c:extLst>
              </c15:ser>
            </c15:filteredScatterSeries>
            <c15:filteredScatterSeries>
              <c15:ser>
                <c:idx val="16"/>
                <c:order val="16"/>
                <c:tx>
                  <c:strRef>
                    <c:extLst xmlns:c15="http://schemas.microsoft.com/office/drawing/2012/chart">
                      <c:ext xmlns:c15="http://schemas.microsoft.com/office/drawing/2012/chart" uri="{02D57815-91ED-43cb-92C2-25804820EDAC}">
                        <c15:formulaRef>
                          <c15:sqref>'24.08.21 Eg Filtres +Lihgt  Abs'!$AK$1</c15:sqref>
                        </c15:formulaRef>
                      </c:ext>
                    </c:extLst>
                    <c:strCache>
                      <c:ptCount val="1"/>
                      <c:pt idx="0">
                        <c:v>Abs 900</c:v>
                      </c:pt>
                    </c:strCache>
                  </c:strRef>
                </c:tx>
                <c:spPr>
                  <a:ln w="19050" cap="rnd">
                    <a:solidFill>
                      <a:schemeClr val="accent5">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Abs'!$T$2:$T$1300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Abs'!$AK$2:$AK$1300</c15:sqref>
                        </c15:formulaRef>
                      </c:ext>
                    </c:extLst>
                    <c:numCache>
                      <c:formatCode>General</c:formatCode>
                      <c:ptCount val="1299"/>
                      <c:pt idx="0">
                        <c:v>7.6350269757746201</c:v>
                      </c:pt>
                      <c:pt idx="1">
                        <c:v>11.94575986044569</c:v>
                      </c:pt>
                      <c:pt idx="2">
                        <c:v>14.697923457960222</c:v>
                      </c:pt>
                      <c:pt idx="3">
                        <c:v>24.407284894288662</c:v>
                      </c:pt>
                      <c:pt idx="4">
                        <c:v>7.2184298695271085</c:v>
                      </c:pt>
                      <c:pt idx="5">
                        <c:v>15.045942289356896</c:v>
                      </c:pt>
                      <c:pt idx="6">
                        <c:v>35.935296411346243</c:v>
                      </c:pt>
                      <c:pt idx="7">
                        <c:v>37.289796418863652</c:v>
                      </c:pt>
                      <c:pt idx="8">
                        <c:v>13.329077895368243</c:v>
                      </c:pt>
                      <c:pt idx="9">
                        <c:v>7.4027840178761979</c:v>
                      </c:pt>
                      <c:pt idx="10">
                        <c:v>8.569981491558929</c:v>
                      </c:pt>
                      <c:pt idx="11">
                        <c:v>31.78375486459198</c:v>
                      </c:pt>
                      <c:pt idx="12">
                        <c:v>6.1934441574812746</c:v>
                      </c:pt>
                      <c:pt idx="13">
                        <c:v>13.591843477048577</c:v>
                      </c:pt>
                      <c:pt idx="14">
                        <c:v>11.416909322697277</c:v>
                      </c:pt>
                      <c:pt idx="15">
                        <c:v>8.9826441628703773</c:v>
                      </c:pt>
                      <c:pt idx="16">
                        <c:v>11.776920858499562</c:v>
                      </c:pt>
                      <c:pt idx="17">
                        <c:v>3.5614926797055593</c:v>
                      </c:pt>
                      <c:pt idx="18">
                        <c:v>-0.12939975752946392</c:v>
                      </c:pt>
                      <c:pt idx="19">
                        <c:v>-1.4773272085018161</c:v>
                      </c:pt>
                      <c:pt idx="20">
                        <c:v>-0.62033901746908648</c:v>
                      </c:pt>
                      <c:pt idx="21">
                        <c:v>-5.6300104247881601E-2</c:v>
                      </c:pt>
                      <c:pt idx="22">
                        <c:v>-0.42891315676995201</c:v>
                      </c:pt>
                      <c:pt idx="23">
                        <c:v>-0.124877402812135</c:v>
                      </c:pt>
                      <c:pt idx="24">
                        <c:v>2.3749147457739496E-3</c:v>
                      </c:pt>
                      <c:pt idx="25">
                        <c:v>2.0895071256228866E-2</c:v>
                      </c:pt>
                      <c:pt idx="26">
                        <c:v>0.27137721038604906</c:v>
                      </c:pt>
                      <c:pt idx="27">
                        <c:v>5.2211806546074426E-4</c:v>
                      </c:pt>
                      <c:pt idx="28">
                        <c:v>2.9358109143763356E-2</c:v>
                      </c:pt>
                      <c:pt idx="29">
                        <c:v>0.43432334650734444</c:v>
                      </c:pt>
                      <c:pt idx="30">
                        <c:v>0.27765082797888946</c:v>
                      </c:pt>
                      <c:pt idx="31">
                        <c:v>-0.21841522522833889</c:v>
                      </c:pt>
                      <c:pt idx="32">
                        <c:v>0.43550231018694513</c:v>
                      </c:pt>
                      <c:pt idx="33">
                        <c:v>0.36319266800964639</c:v>
                      </c:pt>
                      <c:pt idx="34">
                        <c:v>0.436162084660839</c:v>
                      </c:pt>
                      <c:pt idx="35">
                        <c:v>0.23033412236815101</c:v>
                      </c:pt>
                      <c:pt idx="36">
                        <c:v>0.26978820634090328</c:v>
                      </c:pt>
                      <c:pt idx="37">
                        <c:v>0.51332699528082582</c:v>
                      </c:pt>
                      <c:pt idx="38">
                        <c:v>0.83663679424975024</c:v>
                      </c:pt>
                      <c:pt idx="39">
                        <c:v>0.58669317480001248</c:v>
                      </c:pt>
                      <c:pt idx="40">
                        <c:v>0.83233293247006157</c:v>
                      </c:pt>
                      <c:pt idx="41">
                        <c:v>0.49214430999676456</c:v>
                      </c:pt>
                      <c:pt idx="42">
                        <c:v>0.75005208488928998</c:v>
                      </c:pt>
                      <c:pt idx="43">
                        <c:v>0.21796769545794373</c:v>
                      </c:pt>
                      <c:pt idx="44">
                        <c:v>0.62468907712995958</c:v>
                      </c:pt>
                      <c:pt idx="45">
                        <c:v>0.72721049344062316</c:v>
                      </c:pt>
                      <c:pt idx="46">
                        <c:v>0.7188206770469362</c:v>
                      </c:pt>
                      <c:pt idx="47">
                        <c:v>0.78002740241185742</c:v>
                      </c:pt>
                      <c:pt idx="48">
                        <c:v>0.8100595398136502</c:v>
                      </c:pt>
                      <c:pt idx="49">
                        <c:v>0.27529192433310345</c:v>
                      </c:pt>
                      <c:pt idx="50">
                        <c:v>0.42663313708020401</c:v>
                      </c:pt>
                      <c:pt idx="51">
                        <c:v>-5.1713314615966934E-2</c:v>
                      </c:pt>
                      <c:pt idx="52">
                        <c:v>0.12182885032296535</c:v>
                      </c:pt>
                      <c:pt idx="53">
                        <c:v>0.24006848064619232</c:v>
                      </c:pt>
                      <c:pt idx="54">
                        <c:v>8.5056820855512014E-2</c:v>
                      </c:pt>
                      <c:pt idx="55">
                        <c:v>0.37585041883670767</c:v>
                      </c:pt>
                      <c:pt idx="56">
                        <c:v>0.82488464685859275</c:v>
                      </c:pt>
                      <c:pt idx="57">
                        <c:v>1.0084140283009861</c:v>
                      </c:pt>
                      <c:pt idx="58">
                        <c:v>1.1307302408869992</c:v>
                      </c:pt>
                      <c:pt idx="59">
                        <c:v>0.98761853827638935</c:v>
                      </c:pt>
                      <c:pt idx="60">
                        <c:v>0.61763989747428794</c:v>
                      </c:pt>
                      <c:pt idx="61">
                        <c:v>0.86435864707767152</c:v>
                      </c:pt>
                      <c:pt idx="62">
                        <c:v>0.4141940744481003</c:v>
                      </c:pt>
                      <c:pt idx="63">
                        <c:v>0.11706164293021082</c:v>
                      </c:pt>
                      <c:pt idx="64">
                        <c:v>0.21834532310887911</c:v>
                      </c:pt>
                      <c:pt idx="65">
                        <c:v>0.23818639536834016</c:v>
                      </c:pt>
                      <c:pt idx="66">
                        <c:v>-0.11032526549625531</c:v>
                      </c:pt>
                      <c:pt idx="67">
                        <c:v>0.37850552783227087</c:v>
                      </c:pt>
                      <c:pt idx="68">
                        <c:v>0.43680311443230785</c:v>
                      </c:pt>
                      <c:pt idx="69">
                        <c:v>0.74291894458734009</c:v>
                      </c:pt>
                      <c:pt idx="70">
                        <c:v>1.1338047625993199</c:v>
                      </c:pt>
                      <c:pt idx="71">
                        <c:v>1.4124652661640353</c:v>
                      </c:pt>
                      <c:pt idx="72">
                        <c:v>0.93710644667415288</c:v>
                      </c:pt>
                      <c:pt idx="73">
                        <c:v>0.80758035766063774</c:v>
                      </c:pt>
                      <c:pt idx="74">
                        <c:v>0.73339194957987464</c:v>
                      </c:pt>
                      <c:pt idx="75">
                        <c:v>0.6468146599974578</c:v>
                      </c:pt>
                      <c:pt idx="76">
                        <c:v>0.90389063871987729</c:v>
                      </c:pt>
                      <c:pt idx="77">
                        <c:v>0.39738847243757469</c:v>
                      </c:pt>
                      <c:pt idx="78">
                        <c:v>5.567059465811118E-2</c:v>
                      </c:pt>
                      <c:pt idx="79">
                        <c:v>0.57039055563788899</c:v>
                      </c:pt>
                      <c:pt idx="80">
                        <c:v>0.89413343533575551</c:v>
                      </c:pt>
                      <c:pt idx="81">
                        <c:v>0.31703344777364678</c:v>
                      </c:pt>
                      <c:pt idx="82">
                        <c:v>0.41931040192351882</c:v>
                      </c:pt>
                      <c:pt idx="83">
                        <c:v>0.70955786518927166</c:v>
                      </c:pt>
                      <c:pt idx="84">
                        <c:v>0.9326454027543386</c:v>
                      </c:pt>
                      <c:pt idx="85">
                        <c:v>0.90005617553007966</c:v>
                      </c:pt>
                      <c:pt idx="86">
                        <c:v>1.0684492097643499</c:v>
                      </c:pt>
                      <c:pt idx="87">
                        <c:v>1.7000929620085887</c:v>
                      </c:pt>
                      <c:pt idx="88">
                        <c:v>2.0170483068554645</c:v>
                      </c:pt>
                      <c:pt idx="89">
                        <c:v>2.3492356749957581</c:v>
                      </c:pt>
                      <c:pt idx="90">
                        <c:v>1.6571617357360138</c:v>
                      </c:pt>
                      <c:pt idx="91">
                        <c:v>1.7771551672798722</c:v>
                      </c:pt>
                      <c:pt idx="92">
                        <c:v>1.4712728648758837</c:v>
                      </c:pt>
                      <c:pt idx="93">
                        <c:v>1.1237499870642027</c:v>
                      </c:pt>
                      <c:pt idx="94">
                        <c:v>0.27873919226343635</c:v>
                      </c:pt>
                      <c:pt idx="95">
                        <c:v>0.1786782134033604</c:v>
                      </c:pt>
                      <c:pt idx="96">
                        <c:v>-0.20035587598582982</c:v>
                      </c:pt>
                      <c:pt idx="97">
                        <c:v>-6.1501563913479981E-2</c:v>
                      </c:pt>
                      <c:pt idx="98">
                        <c:v>-0.29044584469974999</c:v>
                      </c:pt>
                      <c:pt idx="99">
                        <c:v>-1.1343083312196736E-2</c:v>
                      </c:pt>
                      <c:pt idx="100">
                        <c:v>0.29172946630122304</c:v>
                      </c:pt>
                      <c:pt idx="101">
                        <c:v>0.24747517644915576</c:v>
                      </c:pt>
                      <c:pt idx="102">
                        <c:v>0.66616934628045532</c:v>
                      </c:pt>
                      <c:pt idx="103">
                        <c:v>0.61190362801762865</c:v>
                      </c:pt>
                      <c:pt idx="104">
                        <c:v>0.85793272877762861</c:v>
                      </c:pt>
                      <c:pt idx="105">
                        <c:v>0.90957711756072057</c:v>
                      </c:pt>
                      <c:pt idx="106">
                        <c:v>0.79795924862641354</c:v>
                      </c:pt>
                      <c:pt idx="107">
                        <c:v>0.85784408195574413</c:v>
                      </c:pt>
                      <c:pt idx="108">
                        <c:v>1.1313993877121056</c:v>
                      </c:pt>
                      <c:pt idx="109">
                        <c:v>0.70891117295561201</c:v>
                      </c:pt>
                      <c:pt idx="110">
                        <c:v>0.57058678924139983</c:v>
                      </c:pt>
                      <c:pt idx="111">
                        <c:v>0.42684831064345674</c:v>
                      </c:pt>
                      <c:pt idx="112">
                        <c:v>0.45181195861247803</c:v>
                      </c:pt>
                      <c:pt idx="113">
                        <c:v>0.5139906749010581</c:v>
                      </c:pt>
                      <c:pt idx="114">
                        <c:v>0.4644376872395633</c:v>
                      </c:pt>
                      <c:pt idx="115">
                        <c:v>0.44884189956471288</c:v>
                      </c:pt>
                      <c:pt idx="116">
                        <c:v>0.73711980227463059</c:v>
                      </c:pt>
                      <c:pt idx="117">
                        <c:v>0.85764648155101475</c:v>
                      </c:pt>
                      <c:pt idx="118">
                        <c:v>1.2709554545814885</c:v>
                      </c:pt>
                      <c:pt idx="119">
                        <c:v>1.2051279648115074</c:v>
                      </c:pt>
                      <c:pt idx="120">
                        <c:v>1.4110418403236429</c:v>
                      </c:pt>
                      <c:pt idx="121">
                        <c:v>1.2881566479161064</c:v>
                      </c:pt>
                      <c:pt idx="122">
                        <c:v>1.2940006994117093</c:v>
                      </c:pt>
                      <c:pt idx="123">
                        <c:v>1.0314461908909729</c:v>
                      </c:pt>
                      <c:pt idx="124">
                        <c:v>1.1336542192079699</c:v>
                      </c:pt>
                      <c:pt idx="125">
                        <c:v>0.4110162616151255</c:v>
                      </c:pt>
                      <c:pt idx="126">
                        <c:v>0.55627247533753632</c:v>
                      </c:pt>
                      <c:pt idx="127">
                        <c:v>0.52706119969610143</c:v>
                      </c:pt>
                      <c:pt idx="128">
                        <c:v>0.53601452870643773</c:v>
                      </c:pt>
                      <c:pt idx="129">
                        <c:v>0.81380926132790199</c:v>
                      </c:pt>
                      <c:pt idx="130">
                        <c:v>1.0281699683702672</c:v>
                      </c:pt>
                      <c:pt idx="131">
                        <c:v>1.0971865958976048</c:v>
                      </c:pt>
                      <c:pt idx="132">
                        <c:v>1.4335159575018546</c:v>
                      </c:pt>
                      <c:pt idx="133">
                        <c:v>1.452852289597061</c:v>
                      </c:pt>
                      <c:pt idx="134">
                        <c:v>1.2379062011185511</c:v>
                      </c:pt>
                      <c:pt idx="135">
                        <c:v>1.0839604510209713</c:v>
                      </c:pt>
                      <c:pt idx="136">
                        <c:v>0.92551831542921359</c:v>
                      </c:pt>
                      <c:pt idx="137">
                        <c:v>0.7660014835650939</c:v>
                      </c:pt>
                      <c:pt idx="138">
                        <c:v>0.65746106520286152</c:v>
                      </c:pt>
                      <c:pt idx="139">
                        <c:v>0.31527242203228883</c:v>
                      </c:pt>
                      <c:pt idx="140">
                        <c:v>0.2141429951339924</c:v>
                      </c:pt>
                      <c:pt idx="141">
                        <c:v>0.41139330349411013</c:v>
                      </c:pt>
                      <c:pt idx="142">
                        <c:v>0.29559067974343961</c:v>
                      </c:pt>
                      <c:pt idx="143">
                        <c:v>0.2599142390812596</c:v>
                      </c:pt>
                      <c:pt idx="144">
                        <c:v>0.49768297904869457</c:v>
                      </c:pt>
                      <c:pt idx="145">
                        <c:v>0.667706607136616</c:v>
                      </c:pt>
                      <c:pt idx="146">
                        <c:v>0.81943716297366742</c:v>
                      </c:pt>
                      <c:pt idx="147">
                        <c:v>1.0991202291071254</c:v>
                      </c:pt>
                      <c:pt idx="148">
                        <c:v>1.0340702539731448</c:v>
                      </c:pt>
                      <c:pt idx="149">
                        <c:v>1.1000922200307843</c:v>
                      </c:pt>
                      <c:pt idx="150">
                        <c:v>0.98866765584023408</c:v>
                      </c:pt>
                      <c:pt idx="151">
                        <c:v>0.74128991279222445</c:v>
                      </c:pt>
                      <c:pt idx="152">
                        <c:v>0.52325055789896868</c:v>
                      </c:pt>
                      <c:pt idx="153">
                        <c:v>0.68758477828629283</c:v>
                      </c:pt>
                      <c:pt idx="154">
                        <c:v>0.50351433881869712</c:v>
                      </c:pt>
                      <c:pt idx="155">
                        <c:v>0.5016064795750107</c:v>
                      </c:pt>
                      <c:pt idx="156">
                        <c:v>0.96378503965773743</c:v>
                      </c:pt>
                      <c:pt idx="157">
                        <c:v>1.1317520224264743</c:v>
                      </c:pt>
                      <c:pt idx="158">
                        <c:v>1.2236678423109719</c:v>
                      </c:pt>
                      <c:pt idx="159">
                        <c:v>1.2112076918886401</c:v>
                      </c:pt>
                      <c:pt idx="160">
                        <c:v>0.91474460245317391</c:v>
                      </c:pt>
                      <c:pt idx="161">
                        <c:v>0.98973610387845468</c:v>
                      </c:pt>
                      <c:pt idx="162">
                        <c:v>1.2300474846269034</c:v>
                      </c:pt>
                      <c:pt idx="163">
                        <c:v>0.75443385433843213</c:v>
                      </c:pt>
                      <c:pt idx="164">
                        <c:v>1.0313110728276598</c:v>
                      </c:pt>
                      <c:pt idx="165">
                        <c:v>1.0591750729823035</c:v>
                      </c:pt>
                      <c:pt idx="166">
                        <c:v>1.1264378992890094</c:v>
                      </c:pt>
                      <c:pt idx="167">
                        <c:v>1.5004540708905119</c:v>
                      </c:pt>
                      <c:pt idx="168">
                        <c:v>1.4195882530855048</c:v>
                      </c:pt>
                      <c:pt idx="169">
                        <c:v>1.2367057591340884</c:v>
                      </c:pt>
                      <c:pt idx="170">
                        <c:v>1.3102968750823742</c:v>
                      </c:pt>
                      <c:pt idx="171">
                        <c:v>1.0009231765944273</c:v>
                      </c:pt>
                      <c:pt idx="172">
                        <c:v>0.86627314507013353</c:v>
                      </c:pt>
                      <c:pt idx="173">
                        <c:v>0.94085343458596749</c:v>
                      </c:pt>
                      <c:pt idx="174">
                        <c:v>0.94479704661592701</c:v>
                      </c:pt>
                      <c:pt idx="175">
                        <c:v>0.92131325385188989</c:v>
                      </c:pt>
                      <c:pt idx="176">
                        <c:v>0.82193762817422489</c:v>
                      </c:pt>
                      <c:pt idx="177">
                        <c:v>0.86990922682593419</c:v>
                      </c:pt>
                      <c:pt idx="178">
                        <c:v>0.96042856637977503</c:v>
                      </c:pt>
                      <c:pt idx="179">
                        <c:v>1.3436800185572553</c:v>
                      </c:pt>
                      <c:pt idx="180">
                        <c:v>1.1669252849829352</c:v>
                      </c:pt>
                      <c:pt idx="181">
                        <c:v>1.0104796554567488</c:v>
                      </c:pt>
                      <c:pt idx="182">
                        <c:v>1.2094782978326242</c:v>
                      </c:pt>
                      <c:pt idx="183">
                        <c:v>1.2046777014386754</c:v>
                      </c:pt>
                      <c:pt idx="184">
                        <c:v>1.2434438938838965</c:v>
                      </c:pt>
                      <c:pt idx="185">
                        <c:v>1.1761004263053001</c:v>
                      </c:pt>
                      <c:pt idx="186">
                        <c:v>0.88170979803168903</c:v>
                      </c:pt>
                      <c:pt idx="187">
                        <c:v>0.91961275787877916</c:v>
                      </c:pt>
                      <c:pt idx="188">
                        <c:v>0.84641098502044454</c:v>
                      </c:pt>
                      <c:pt idx="189">
                        <c:v>0.70159195243063122</c:v>
                      </c:pt>
                      <c:pt idx="190">
                        <c:v>0.94166199513535931</c:v>
                      </c:pt>
                      <c:pt idx="191">
                        <c:v>0.96024072884089196</c:v>
                      </c:pt>
                      <c:pt idx="192">
                        <c:v>0.94219778121300468</c:v>
                      </c:pt>
                      <c:pt idx="193">
                        <c:v>0.96916926017197857</c:v>
                      </c:pt>
                      <c:pt idx="194">
                        <c:v>0.99437014578106531</c:v>
                      </c:pt>
                      <c:pt idx="195">
                        <c:v>1.0912993925349612</c:v>
                      </c:pt>
                      <c:pt idx="196">
                        <c:v>1.1078876731517477</c:v>
                      </c:pt>
                      <c:pt idx="197">
                        <c:v>0.91060046115873106</c:v>
                      </c:pt>
                      <c:pt idx="198">
                        <c:v>0.91230622907939873</c:v>
                      </c:pt>
                      <c:pt idx="199">
                        <c:v>0.90608142581578999</c:v>
                      </c:pt>
                      <c:pt idx="200">
                        <c:v>0.96817754825931024</c:v>
                      </c:pt>
                      <c:pt idx="201">
                        <c:v>0.99423268462994929</c:v>
                      </c:pt>
                      <c:pt idx="202">
                        <c:v>1.0167027014045054</c:v>
                      </c:pt>
                      <c:pt idx="203">
                        <c:v>0.99659822702451084</c:v>
                      </c:pt>
                      <c:pt idx="204">
                        <c:v>1.0535772409633448</c:v>
                      </c:pt>
                      <c:pt idx="205">
                        <c:v>1.0344867378301483</c:v>
                      </c:pt>
                      <c:pt idx="206">
                        <c:v>1.0818440569628076</c:v>
                      </c:pt>
                      <c:pt idx="207">
                        <c:v>1.0787244308102768</c:v>
                      </c:pt>
                      <c:pt idx="208">
                        <c:v>1.0831384177167118</c:v>
                      </c:pt>
                      <c:pt idx="209">
                        <c:v>1.075260761265322</c:v>
                      </c:pt>
                      <c:pt idx="210">
                        <c:v>1.1206692171177404</c:v>
                      </c:pt>
                      <c:pt idx="211">
                        <c:v>1.1615061134089644</c:v>
                      </c:pt>
                      <c:pt idx="212">
                        <c:v>1.1901454803691223</c:v>
                      </c:pt>
                      <c:pt idx="213">
                        <c:v>1.1706679772337778</c:v>
                      </c:pt>
                      <c:pt idx="214">
                        <c:v>1.1691533662263809</c:v>
                      </c:pt>
                      <c:pt idx="215">
                        <c:v>1.1764782492135524</c:v>
                      </c:pt>
                      <c:pt idx="216">
                        <c:v>1.2030996318032776</c:v>
                      </c:pt>
                      <c:pt idx="217">
                        <c:v>1.209950430024952</c:v>
                      </c:pt>
                      <c:pt idx="218">
                        <c:v>1.1966098643605998</c:v>
                      </c:pt>
                      <c:pt idx="219">
                        <c:v>1.2078510233533608</c:v>
                      </c:pt>
                      <c:pt idx="220">
                        <c:v>1.2370025502558164</c:v>
                      </c:pt>
                      <c:pt idx="221">
                        <c:v>1.2416367874157439</c:v>
                      </c:pt>
                      <c:pt idx="222">
                        <c:v>1.2359819402602428</c:v>
                      </c:pt>
                      <c:pt idx="223">
                        <c:v>1.2277495012639983</c:v>
                      </c:pt>
                      <c:pt idx="224">
                        <c:v>1.2158181076559027</c:v>
                      </c:pt>
                      <c:pt idx="225">
                        <c:v>1.2169367368245734</c:v>
                      </c:pt>
                      <c:pt idx="226">
                        <c:v>1.2103983503099807</c:v>
                      </c:pt>
                      <c:pt idx="227">
                        <c:v>1.2077701868241535</c:v>
                      </c:pt>
                      <c:pt idx="228">
                        <c:v>1.2126592347826699</c:v>
                      </c:pt>
                      <c:pt idx="229">
                        <c:v>1.2319733075437471</c:v>
                      </c:pt>
                      <c:pt idx="230">
                        <c:v>1.2356681617519425</c:v>
                      </c:pt>
                      <c:pt idx="231">
                        <c:v>1.2572940811454263</c:v>
                      </c:pt>
                      <c:pt idx="232">
                        <c:v>1.2670917027941517</c:v>
                      </c:pt>
                      <c:pt idx="233">
                        <c:v>1.2790264157766349</c:v>
                      </c:pt>
                      <c:pt idx="234">
                        <c:v>1.2851516378086114</c:v>
                      </c:pt>
                      <c:pt idx="235">
                        <c:v>1.2989914764323442</c:v>
                      </c:pt>
                      <c:pt idx="236">
                        <c:v>1.3022796096493823</c:v>
                      </c:pt>
                      <c:pt idx="237">
                        <c:v>1.3085786106934232</c:v>
                      </c:pt>
                      <c:pt idx="238">
                        <c:v>1.309402596570852</c:v>
                      </c:pt>
                      <c:pt idx="239">
                        <c:v>1.3245311334862977</c:v>
                      </c:pt>
                      <c:pt idx="240">
                        <c:v>1.3292661234217595</c:v>
                      </c:pt>
                      <c:pt idx="241">
                        <c:v>1.3363539640261826</c:v>
                      </c:pt>
                      <c:pt idx="242">
                        <c:v>1.3439709519594754</c:v>
                      </c:pt>
                      <c:pt idx="243">
                        <c:v>1.3541087118542865</c:v>
                      </c:pt>
                      <c:pt idx="244">
                        <c:v>1.3651192719557577</c:v>
                      </c:pt>
                      <c:pt idx="245">
                        <c:v>1.3748899480947474</c:v>
                      </c:pt>
                      <c:pt idx="246">
                        <c:v>1.3791524153232475</c:v>
                      </c:pt>
                      <c:pt idx="247">
                        <c:v>1.3886126323283243</c:v>
                      </c:pt>
                      <c:pt idx="248">
                        <c:v>1.395817627322903</c:v>
                      </c:pt>
                      <c:pt idx="249">
                        <c:v>1.398264201503989</c:v>
                      </c:pt>
                      <c:pt idx="250">
                        <c:v>1.4038895648046343</c:v>
                      </c:pt>
                      <c:pt idx="251">
                        <c:v>1.4063068503881813</c:v>
                      </c:pt>
                      <c:pt idx="252">
                        <c:v>1.4091947061055206</c:v>
                      </c:pt>
                      <c:pt idx="253">
                        <c:v>1.4085015426304321</c:v>
                      </c:pt>
                      <c:pt idx="254">
                        <c:v>1.4068125668390203</c:v>
                      </c:pt>
                      <c:pt idx="255">
                        <c:v>1.4022240198912534</c:v>
                      </c:pt>
                      <c:pt idx="256">
                        <c:v>1.4017925012208463</c:v>
                      </c:pt>
                      <c:pt idx="257">
                        <c:v>1.393101598044459</c:v>
                      </c:pt>
                      <c:pt idx="258">
                        <c:v>1.3839811287708339</c:v>
                      </c:pt>
                      <c:pt idx="259">
                        <c:v>1.3736344435469117</c:v>
                      </c:pt>
                      <c:pt idx="260">
                        <c:v>1.3654902608579178</c:v>
                      </c:pt>
                      <c:pt idx="261">
                        <c:v>1.3546046654392792</c:v>
                      </c:pt>
                      <c:pt idx="262">
                        <c:v>1.3413857450833719</c:v>
                      </c:pt>
                      <c:pt idx="263">
                        <c:v>1.3246756239008233</c:v>
                      </c:pt>
                      <c:pt idx="264">
                        <c:v>1.3113571223132836</c:v>
                      </c:pt>
                      <c:pt idx="265">
                        <c:v>1.295166385593759</c:v>
                      </c:pt>
                      <c:pt idx="266">
                        <c:v>1.2766110827662573</c:v>
                      </c:pt>
                      <c:pt idx="267">
                        <c:v>1.2565698717569467</c:v>
                      </c:pt>
                      <c:pt idx="268">
                        <c:v>1.2374338736689063</c:v>
                      </c:pt>
                      <c:pt idx="269">
                        <c:v>1.2185325748758113</c:v>
                      </c:pt>
                      <c:pt idx="270">
                        <c:v>1.1965503108789373</c:v>
                      </c:pt>
                      <c:pt idx="271">
                        <c:v>1.1718623662414158</c:v>
                      </c:pt>
                      <c:pt idx="272">
                        <c:v>1.1477963161583045</c:v>
                      </c:pt>
                      <c:pt idx="273">
                        <c:v>1.1244970415587625</c:v>
                      </c:pt>
                      <c:pt idx="274">
                        <c:v>1.1007777684705125</c:v>
                      </c:pt>
                      <c:pt idx="275">
                        <c:v>1.0760060584440296</c:v>
                      </c:pt>
                      <c:pt idx="276">
                        <c:v>1.0517457273305768</c:v>
                      </c:pt>
                      <c:pt idx="277">
                        <c:v>1.0275865395072916</c:v>
                      </c:pt>
                      <c:pt idx="278">
                        <c:v>1.0065784142645622</c:v>
                      </c:pt>
                      <c:pt idx="279">
                        <c:v>0.98770913767144308</c:v>
                      </c:pt>
                      <c:pt idx="280">
                        <c:v>0.96647197559595943</c:v>
                      </c:pt>
                      <c:pt idx="281">
                        <c:v>0.94628822674529289</c:v>
                      </c:pt>
                      <c:pt idx="282">
                        <c:v>0.92829838910760942</c:v>
                      </c:pt>
                      <c:pt idx="283">
                        <c:v>0.91430351617423744</c:v>
                      </c:pt>
                      <c:pt idx="284">
                        <c:v>0.90300788039005386</c:v>
                      </c:pt>
                      <c:pt idx="285">
                        <c:v>0.8921051023275256</c:v>
                      </c:pt>
                      <c:pt idx="286">
                        <c:v>0.88164751094758953</c:v>
                      </c:pt>
                      <c:pt idx="287">
                        <c:v>0.87569587267036042</c:v>
                      </c:pt>
                      <c:pt idx="288">
                        <c:v>0.8733973035355046</c:v>
                      </c:pt>
                      <c:pt idx="289">
                        <c:v>0.87088766124105144</c:v>
                      </c:pt>
                      <c:pt idx="290">
                        <c:v>0.86918657949598999</c:v>
                      </c:pt>
                      <c:pt idx="291">
                        <c:v>0.86794552398960667</c:v>
                      </c:pt>
                      <c:pt idx="292">
                        <c:v>0.8694365088616558</c:v>
                      </c:pt>
                      <c:pt idx="293">
                        <c:v>0.87154860725884686</c:v>
                      </c:pt>
                      <c:pt idx="294">
                        <c:v>0.87643941253321578</c:v>
                      </c:pt>
                      <c:pt idx="295">
                        <c:v>0.87988199428794256</c:v>
                      </c:pt>
                      <c:pt idx="296">
                        <c:v>0.88317910934155908</c:v>
                      </c:pt>
                      <c:pt idx="297">
                        <c:v>0.88551028644834151</c:v>
                      </c:pt>
                      <c:pt idx="298">
                        <c:v>0.88850338585950406</c:v>
                      </c:pt>
                      <c:pt idx="299">
                        <c:v>0.88836045750351422</c:v>
                      </c:pt>
                      <c:pt idx="300">
                        <c:v>0.89152577386820553</c:v>
                      </c:pt>
                      <c:pt idx="301">
                        <c:v>0.8920389100970878</c:v>
                      </c:pt>
                      <c:pt idx="302">
                        <c:v>0.88990338082186538</c:v>
                      </c:pt>
                      <c:pt idx="303">
                        <c:v>0.88587990854928289</c:v>
                      </c:pt>
                      <c:pt idx="304">
                        <c:v>0.88305004425507072</c:v>
                      </c:pt>
                      <c:pt idx="305">
                        <c:v>0.879504757151641</c:v>
                      </c:pt>
                      <c:pt idx="306">
                        <c:v>0.87627637267358227</c:v>
                      </c:pt>
                      <c:pt idx="307">
                        <c:v>0.87030618495124523</c:v>
                      </c:pt>
                      <c:pt idx="308">
                        <c:v>0.861341531016527</c:v>
                      </c:pt>
                      <c:pt idx="309">
                        <c:v>0.85905682515117321</c:v>
                      </c:pt>
                      <c:pt idx="310">
                        <c:v>0.855860853387724</c:v>
                      </c:pt>
                      <c:pt idx="311">
                        <c:v>0.8493726480035817</c:v>
                      </c:pt>
                      <c:pt idx="312">
                        <c:v>0.84379590377485114</c:v>
                      </c:pt>
                      <c:pt idx="313">
                        <c:v>0.83764256468923715</c:v>
                      </c:pt>
                      <c:pt idx="314">
                        <c:v>0.83123871046600695</c:v>
                      </c:pt>
                      <c:pt idx="315">
                        <c:v>0.82656444555610931</c:v>
                      </c:pt>
                      <c:pt idx="316">
                        <c:v>0.81166689804658732</c:v>
                      </c:pt>
                      <c:pt idx="317">
                        <c:v>0.8056250508889381</c:v>
                      </c:pt>
                      <c:pt idx="318">
                        <c:v>0.79714717344531738</c:v>
                      </c:pt>
                      <c:pt idx="319">
                        <c:v>0.78829557349709956</c:v>
                      </c:pt>
                      <c:pt idx="320">
                        <c:v>0.78002935498502668</c:v>
                      </c:pt>
                      <c:pt idx="321">
                        <c:v>0.76962897399895003</c:v>
                      </c:pt>
                      <c:pt idx="322">
                        <c:v>0.76169391189638391</c:v>
                      </c:pt>
                      <c:pt idx="323">
                        <c:v>0.763854434108173</c:v>
                      </c:pt>
                      <c:pt idx="324">
                        <c:v>0.75696263184994406</c:v>
                      </c:pt>
                      <c:pt idx="325">
                        <c:v>0.75429834576048516</c:v>
                      </c:pt>
                      <c:pt idx="326">
                        <c:v>0.75535527361700716</c:v>
                      </c:pt>
                      <c:pt idx="327">
                        <c:v>0.75411578016915926</c:v>
                      </c:pt>
                      <c:pt idx="328">
                        <c:v>0.75838039522814549</c:v>
                      </c:pt>
                      <c:pt idx="329">
                        <c:v>0.76201862481443239</c:v>
                      </c:pt>
                      <c:pt idx="330">
                        <c:v>0.76559183371418282</c:v>
                      </c:pt>
                      <c:pt idx="331">
                        <c:v>0.77078626411637186</c:v>
                      </c:pt>
                      <c:pt idx="332">
                        <c:v>0.77340154061928212</c:v>
                      </c:pt>
                      <c:pt idx="333">
                        <c:v>0.78308200787785176</c:v>
                      </c:pt>
                      <c:pt idx="334">
                        <c:v>0.78824812596908655</c:v>
                      </c:pt>
                      <c:pt idx="335">
                        <c:v>0.79275173598399051</c:v>
                      </c:pt>
                      <c:pt idx="336">
                        <c:v>0.79838217597487593</c:v>
                      </c:pt>
                      <c:pt idx="337">
                        <c:v>0.80319956449808028</c:v>
                      </c:pt>
                      <c:pt idx="338">
                        <c:v>0.81387974921931239</c:v>
                      </c:pt>
                      <c:pt idx="339">
                        <c:v>0.82397338096049799</c:v>
                      </c:pt>
                      <c:pt idx="340">
                        <c:v>0.8255250908581111</c:v>
                      </c:pt>
                      <c:pt idx="341">
                        <c:v>0.83052192085557075</c:v>
                      </c:pt>
                      <c:pt idx="342">
                        <c:v>0.83604926498311893</c:v>
                      </c:pt>
                      <c:pt idx="343">
                        <c:v>0.84100411465743963</c:v>
                      </c:pt>
                      <c:pt idx="344">
                        <c:v>0.84002450869842049</c:v>
                      </c:pt>
                      <c:pt idx="345">
                        <c:v>0.83380556315431942</c:v>
                      </c:pt>
                      <c:pt idx="346">
                        <c:v>0.83642220645844823</c:v>
                      </c:pt>
                      <c:pt idx="347">
                        <c:v>0.83909937953082392</c:v>
                      </c:pt>
                      <c:pt idx="348">
                        <c:v>0.84289557228650414</c:v>
                      </c:pt>
                      <c:pt idx="349">
                        <c:v>0.84472005665586303</c:v>
                      </c:pt>
                      <c:pt idx="350">
                        <c:v>0.85051490330760027</c:v>
                      </c:pt>
                      <c:pt idx="351">
                        <c:v>0.85579798053167377</c:v>
                      </c:pt>
                      <c:pt idx="352">
                        <c:v>0.85842614401750117</c:v>
                      </c:pt>
                      <c:pt idx="353">
                        <c:v>0.85755744421449631</c:v>
                      </c:pt>
                      <c:pt idx="354">
                        <c:v>0.85898926611951654</c:v>
                      </c:pt>
                      <c:pt idx="355">
                        <c:v>0.86020239982957947</c:v>
                      </c:pt>
                      <c:pt idx="356">
                        <c:v>0.8631275496944516</c:v>
                      </c:pt>
                      <c:pt idx="357">
                        <c:v>0.86307814959326923</c:v>
                      </c:pt>
                      <c:pt idx="358">
                        <c:v>0.85917651788644889</c:v>
                      </c:pt>
                      <c:pt idx="359">
                        <c:v>0.86055874443296976</c:v>
                      </c:pt>
                      <c:pt idx="360">
                        <c:v>0.86150066572982209</c:v>
                      </c:pt>
                      <c:pt idx="361">
                        <c:v>0.85919389578765537</c:v>
                      </c:pt>
                      <c:pt idx="362">
                        <c:v>0.85949576359962321</c:v>
                      </c:pt>
                      <c:pt idx="363">
                        <c:v>0.85834276914317387</c:v>
                      </c:pt>
                      <c:pt idx="364">
                        <c:v>0.85408655014881529</c:v>
                      </c:pt>
                      <c:pt idx="365">
                        <c:v>0.85383896387095282</c:v>
                      </c:pt>
                      <c:pt idx="366">
                        <c:v>0.85518272472603929</c:v>
                      </c:pt>
                      <c:pt idx="367">
                        <c:v>0.8556685249305519</c:v>
                      </c:pt>
                      <c:pt idx="368">
                        <c:v>0.8588855844842288</c:v>
                      </c:pt>
                      <c:pt idx="369">
                        <c:v>0.86238967229378716</c:v>
                      </c:pt>
                      <c:pt idx="370">
                        <c:v>0.86502388875643921</c:v>
                      </c:pt>
                      <c:pt idx="371">
                        <c:v>0.86944373338238201</c:v>
                      </c:pt>
                      <c:pt idx="372">
                        <c:v>0.87617464361146358</c:v>
                      </c:pt>
                      <c:pt idx="373">
                        <c:v>0.88373461640821427</c:v>
                      </c:pt>
                      <c:pt idx="374">
                        <c:v>0.88644517848178439</c:v>
                      </c:pt>
                      <c:pt idx="375">
                        <c:v>0.89229430666762732</c:v>
                      </c:pt>
                      <c:pt idx="376">
                        <c:v>0.89400808013828903</c:v>
                      </c:pt>
                      <c:pt idx="377">
                        <c:v>0.89877138238470478</c:v>
                      </c:pt>
                      <c:pt idx="378">
                        <c:v>0.90300397524371523</c:v>
                      </c:pt>
                      <c:pt idx="379">
                        <c:v>0.90502957464950828</c:v>
                      </c:pt>
                      <c:pt idx="380">
                        <c:v>0.90533769069561776</c:v>
                      </c:pt>
                      <c:pt idx="381">
                        <c:v>0.91073499345009323</c:v>
                      </c:pt>
                      <c:pt idx="382">
                        <c:v>0.91439216299612192</c:v>
                      </c:pt>
                      <c:pt idx="383">
                        <c:v>0.91928706867414611</c:v>
                      </c:pt>
                      <c:pt idx="384">
                        <c:v>0.92133043649577928</c:v>
                      </c:pt>
                      <c:pt idx="385">
                        <c:v>0.92411461057783095</c:v>
                      </c:pt>
                      <c:pt idx="386">
                        <c:v>0.92767590878124861</c:v>
                      </c:pt>
                      <c:pt idx="387">
                        <c:v>0.93037807479019108</c:v>
                      </c:pt>
                      <c:pt idx="388">
                        <c:v>0.93433613586160325</c:v>
                      </c:pt>
                      <c:pt idx="389">
                        <c:v>0.93490003899288621</c:v>
                      </c:pt>
                      <c:pt idx="390">
                        <c:v>0.93748954152996211</c:v>
                      </c:pt>
                      <c:pt idx="391">
                        <c:v>0.93867397241443684</c:v>
                      </c:pt>
                      <c:pt idx="392">
                        <c:v>0.93911505869337308</c:v>
                      </c:pt>
                      <c:pt idx="393">
                        <c:v>0.94290519847222876</c:v>
                      </c:pt>
                      <c:pt idx="394">
                        <c:v>0.94271345578700705</c:v>
                      </c:pt>
                      <c:pt idx="395">
                        <c:v>0.94337381603285164</c:v>
                      </c:pt>
                      <c:pt idx="396">
                        <c:v>0.94329024590120736</c:v>
                      </c:pt>
                      <c:pt idx="397">
                        <c:v>0.94150032207694434</c:v>
                      </c:pt>
                      <c:pt idx="398">
                        <c:v>0.94086690734083545</c:v>
                      </c:pt>
                      <c:pt idx="399">
                        <c:v>0.94067711722878322</c:v>
                      </c:pt>
                      <c:pt idx="400">
                        <c:v>0.93792242700158768</c:v>
                      </c:pt>
                      <c:pt idx="401">
                        <c:v>0.94017491540964881</c:v>
                      </c:pt>
                      <c:pt idx="402">
                        <c:v>0.93884404153747958</c:v>
                      </c:pt>
                      <c:pt idx="403">
                        <c:v>0.93825983164523619</c:v>
                      </c:pt>
                      <c:pt idx="404">
                        <c:v>0.93851991439138183</c:v>
                      </c:pt>
                      <c:pt idx="405">
                        <c:v>0.93870267524002482</c:v>
                      </c:pt>
                      <c:pt idx="406">
                        <c:v>0.93901860157881156</c:v>
                      </c:pt>
                      <c:pt idx="407">
                        <c:v>0.93607119237980985</c:v>
                      </c:pt>
                      <c:pt idx="408">
                        <c:v>0.93068482403508224</c:v>
                      </c:pt>
                      <c:pt idx="409">
                        <c:v>0.92799886438344481</c:v>
                      </c:pt>
                      <c:pt idx="410">
                        <c:v>0.92455686840066886</c:v>
                      </c:pt>
                      <c:pt idx="411">
                        <c:v>0.92196560854774046</c:v>
                      </c:pt>
                      <c:pt idx="412">
                        <c:v>0.91587689963402907</c:v>
                      </c:pt>
                      <c:pt idx="413">
                        <c:v>0.91071273411596365</c:v>
                      </c:pt>
                      <c:pt idx="414">
                        <c:v>0.90800334358629498</c:v>
                      </c:pt>
                      <c:pt idx="415">
                        <c:v>0.90583696365499822</c:v>
                      </c:pt>
                      <c:pt idx="416">
                        <c:v>0.90318595506309063</c:v>
                      </c:pt>
                      <c:pt idx="417">
                        <c:v>0.9004246260871196</c:v>
                      </c:pt>
                      <c:pt idx="418">
                        <c:v>0.89260769466129397</c:v>
                      </c:pt>
                      <c:pt idx="419">
                        <c:v>0.88865861542646052</c:v>
                      </c:pt>
                      <c:pt idx="420">
                        <c:v>0.885424373228894</c:v>
                      </c:pt>
                      <c:pt idx="421">
                        <c:v>0.87960336209668855</c:v>
                      </c:pt>
                      <c:pt idx="422">
                        <c:v>0.87289041554076419</c:v>
                      </c:pt>
                      <c:pt idx="423">
                        <c:v>0.8654360769524706</c:v>
                      </c:pt>
                      <c:pt idx="424">
                        <c:v>0.85525653199183749</c:v>
                      </c:pt>
                      <c:pt idx="425">
                        <c:v>0.85029309099557204</c:v>
                      </c:pt>
                      <c:pt idx="426">
                        <c:v>0.84367660155420909</c:v>
                      </c:pt>
                      <c:pt idx="427">
                        <c:v>0.83498023117294784</c:v>
                      </c:pt>
                      <c:pt idx="428">
                        <c:v>0.82712502931300458</c:v>
                      </c:pt>
                      <c:pt idx="429">
                        <c:v>0.82051927902407262</c:v>
                      </c:pt>
                      <c:pt idx="430">
                        <c:v>0.81149175223330428</c:v>
                      </c:pt>
                      <c:pt idx="431">
                        <c:v>0.80611397521052142</c:v>
                      </c:pt>
                      <c:pt idx="432">
                        <c:v>0.7970962112855996</c:v>
                      </c:pt>
                      <c:pt idx="433">
                        <c:v>0.79073882830379782</c:v>
                      </c:pt>
                      <c:pt idx="434">
                        <c:v>0.7831193020253846</c:v>
                      </c:pt>
                      <c:pt idx="435">
                        <c:v>0.77617595183548715</c:v>
                      </c:pt>
                      <c:pt idx="436">
                        <c:v>0.76688775652662222</c:v>
                      </c:pt>
                      <c:pt idx="437">
                        <c:v>0.75991140785016431</c:v>
                      </c:pt>
                      <c:pt idx="438">
                        <c:v>0.75212981799870227</c:v>
                      </c:pt>
                      <c:pt idx="439">
                        <c:v>0.74437907880331478</c:v>
                      </c:pt>
                      <c:pt idx="440">
                        <c:v>0.73526954393943744</c:v>
                      </c:pt>
                      <c:pt idx="441">
                        <c:v>0.72736084157465641</c:v>
                      </c:pt>
                      <c:pt idx="442">
                        <c:v>0.71883297825790238</c:v>
                      </c:pt>
                      <c:pt idx="443">
                        <c:v>0.71024770928997216</c:v>
                      </c:pt>
                      <c:pt idx="444">
                        <c:v>0.70225114113257447</c:v>
                      </c:pt>
                      <c:pt idx="445">
                        <c:v>0.69332846752099553</c:v>
                      </c:pt>
                      <c:pt idx="446">
                        <c:v>0.68578294376569737</c:v>
                      </c:pt>
                      <c:pt idx="447">
                        <c:v>0.67741070053053354</c:v>
                      </c:pt>
                      <c:pt idx="448">
                        <c:v>0.66808970199242523</c:v>
                      </c:pt>
                      <c:pt idx="449">
                        <c:v>0.65932499155023971</c:v>
                      </c:pt>
                      <c:pt idx="450">
                        <c:v>0.65266320241134967</c:v>
                      </c:pt>
                      <c:pt idx="451">
                        <c:v>0.64288705906748622</c:v>
                      </c:pt>
                      <c:pt idx="452">
                        <c:v>0.63409306002776178</c:v>
                      </c:pt>
                      <c:pt idx="453">
                        <c:v>0.62629565433362855</c:v>
                      </c:pt>
                      <c:pt idx="454">
                        <c:v>0.61838656145421389</c:v>
                      </c:pt>
                      <c:pt idx="455">
                        <c:v>0.61070338129048285</c:v>
                      </c:pt>
                      <c:pt idx="456">
                        <c:v>0.60274430253793509</c:v>
                      </c:pt>
                      <c:pt idx="457">
                        <c:v>0.59354631610949005</c:v>
                      </c:pt>
                      <c:pt idx="458">
                        <c:v>0.58672226814023465</c:v>
                      </c:pt>
                      <c:pt idx="459">
                        <c:v>0.57900960412164759</c:v>
                      </c:pt>
                      <c:pt idx="460">
                        <c:v>0.57223319893772195</c:v>
                      </c:pt>
                      <c:pt idx="461">
                        <c:v>0.56576178568283531</c:v>
                      </c:pt>
                      <c:pt idx="462">
                        <c:v>0.55867394507841239</c:v>
                      </c:pt>
                      <c:pt idx="463">
                        <c:v>0.5525018612903736</c:v>
                      </c:pt>
                      <c:pt idx="464">
                        <c:v>0.54616087992319351</c:v>
                      </c:pt>
                      <c:pt idx="465">
                        <c:v>0.53885474163844704</c:v>
                      </c:pt>
                      <c:pt idx="466">
                        <c:v>0.53405219267132897</c:v>
                      </c:pt>
                      <c:pt idx="467">
                        <c:v>0.52660742169156483</c:v>
                      </c:pt>
                      <c:pt idx="468">
                        <c:v>0.51842750691357342</c:v>
                      </c:pt>
                      <c:pt idx="469">
                        <c:v>0.51151813149682113</c:v>
                      </c:pt>
                      <c:pt idx="470">
                        <c:v>0.50575921219139819</c:v>
                      </c:pt>
                      <c:pt idx="471">
                        <c:v>0.50022249571263744</c:v>
                      </c:pt>
                      <c:pt idx="472">
                        <c:v>0.49657977520806124</c:v>
                      </c:pt>
                      <c:pt idx="473">
                        <c:v>0.49176570605924452</c:v>
                      </c:pt>
                      <c:pt idx="474">
                        <c:v>0.48637933771451691</c:v>
                      </c:pt>
                      <c:pt idx="475">
                        <c:v>0.48235410812608231</c:v>
                      </c:pt>
                      <c:pt idx="476">
                        <c:v>0.47919035381992625</c:v>
                      </c:pt>
                      <c:pt idx="477">
                        <c:v>0.47421617367123003</c:v>
                      </c:pt>
                      <c:pt idx="478">
                        <c:v>0.4709952089712145</c:v>
                      </c:pt>
                      <c:pt idx="479">
                        <c:v>0.46546825535830011</c:v>
                      </c:pt>
                      <c:pt idx="480">
                        <c:v>0.45881076188038261</c:v>
                      </c:pt>
                      <c:pt idx="481">
                        <c:v>0.45473086024320858</c:v>
                      </c:pt>
                      <c:pt idx="482">
                        <c:v>0.45169207061988526</c:v>
                      </c:pt>
                      <c:pt idx="483">
                        <c:v>0.44625688794592616</c:v>
                      </c:pt>
                      <c:pt idx="484">
                        <c:v>0.44255793333407528</c:v>
                      </c:pt>
                      <c:pt idx="485">
                        <c:v>0.43717390807715073</c:v>
                      </c:pt>
                      <c:pt idx="486">
                        <c:v>0.43332011441297741</c:v>
                      </c:pt>
                      <c:pt idx="487">
                        <c:v>0.43047482479072802</c:v>
                      </c:pt>
                      <c:pt idx="488">
                        <c:v>0.42799759521088465</c:v>
                      </c:pt>
                      <c:pt idx="489">
                        <c:v>0.42355236713374167</c:v>
                      </c:pt>
                      <c:pt idx="490">
                        <c:v>0.42181887267407031</c:v>
                      </c:pt>
                      <c:pt idx="491">
                        <c:v>0.41834290191814921</c:v>
                      </c:pt>
                      <c:pt idx="492">
                        <c:v>0.4159988378284496</c:v>
                      </c:pt>
                      <c:pt idx="493">
                        <c:v>0.41318029845861914</c:v>
                      </c:pt>
                      <c:pt idx="494">
                        <c:v>0.41123534032471676</c:v>
                      </c:pt>
                      <c:pt idx="495">
                        <c:v>0.40729817178621591</c:v>
                      </c:pt>
                      <c:pt idx="496">
                        <c:v>0.4058932953909315</c:v>
                      </c:pt>
                      <c:pt idx="497">
                        <c:v>0.40178918184645862</c:v>
                      </c:pt>
                      <c:pt idx="498">
                        <c:v>0.39961362482126633</c:v>
                      </c:pt>
                      <c:pt idx="499">
                        <c:v>0.39763840180324028</c:v>
                      </c:pt>
                      <c:pt idx="500">
                        <c:v>0.39456641843603962</c:v>
                      </c:pt>
                      <c:pt idx="501">
                        <c:v>0.39188182558562051</c:v>
                      </c:pt>
                      <c:pt idx="502">
                        <c:v>0.38891293808175686</c:v>
                      </c:pt>
                      <c:pt idx="503">
                        <c:v>0.38467858790689419</c:v>
                      </c:pt>
                      <c:pt idx="504">
                        <c:v>0.38284863633266136</c:v>
                      </c:pt>
                      <c:pt idx="505">
                        <c:v>0.38079355307201257</c:v>
                      </c:pt>
                      <c:pt idx="506">
                        <c:v>0.37707585375773672</c:v>
                      </c:pt>
                      <c:pt idx="507">
                        <c:v>0.37644985879967113</c:v>
                      </c:pt>
                      <c:pt idx="508">
                        <c:v>0.37477708936556403</c:v>
                      </c:pt>
                      <c:pt idx="509">
                        <c:v>0.3746224455705584</c:v>
                      </c:pt>
                      <c:pt idx="510">
                        <c:v>0.37344797280924696</c:v>
                      </c:pt>
                      <c:pt idx="511">
                        <c:v>0.37250624676971172</c:v>
                      </c:pt>
                      <c:pt idx="512">
                        <c:v>0.37014285220563631</c:v>
                      </c:pt>
                      <c:pt idx="513">
                        <c:v>0.36891780779924105</c:v>
                      </c:pt>
                      <c:pt idx="514">
                        <c:v>0.36741471697354283</c:v>
                      </c:pt>
                      <c:pt idx="515">
                        <c:v>0.36573648033456169</c:v>
                      </c:pt>
                      <c:pt idx="516">
                        <c:v>0.36431774066977546</c:v>
                      </c:pt>
                      <c:pt idx="517">
                        <c:v>0.36375989051531721</c:v>
                      </c:pt>
                      <c:pt idx="518">
                        <c:v>0.36286971240745047</c:v>
                      </c:pt>
                      <c:pt idx="519">
                        <c:v>0.36238000705659934</c:v>
                      </c:pt>
                      <c:pt idx="520">
                        <c:v>0.36208360644950538</c:v>
                      </c:pt>
                      <c:pt idx="521">
                        <c:v>0.36116101562702885</c:v>
                      </c:pt>
                      <c:pt idx="522">
                        <c:v>0.3605203763701938</c:v>
                      </c:pt>
                      <c:pt idx="523">
                        <c:v>0.35930919523330018</c:v>
                      </c:pt>
                      <c:pt idx="524">
                        <c:v>0.35892668614944168</c:v>
                      </c:pt>
                      <c:pt idx="525">
                        <c:v>0.35738102922865356</c:v>
                      </c:pt>
                      <c:pt idx="526">
                        <c:v>0.35610834203692815</c:v>
                      </c:pt>
                      <c:pt idx="527">
                        <c:v>0.35449707865765279</c:v>
                      </c:pt>
                      <c:pt idx="528">
                        <c:v>0.35225532940202253</c:v>
                      </c:pt>
                      <c:pt idx="529">
                        <c:v>0.3522279933776527</c:v>
                      </c:pt>
                      <c:pt idx="530">
                        <c:v>0.35093148479326253</c:v>
                      </c:pt>
                      <c:pt idx="531">
                        <c:v>0.34941374966879468</c:v>
                      </c:pt>
                      <c:pt idx="532">
                        <c:v>0.34826583190258531</c:v>
                      </c:pt>
                      <c:pt idx="533">
                        <c:v>0.34678988184393977</c:v>
                      </c:pt>
                      <c:pt idx="534">
                        <c:v>0.3463091583296673</c:v>
                      </c:pt>
                      <c:pt idx="535">
                        <c:v>0.34590126579460845</c:v>
                      </c:pt>
                      <c:pt idx="536">
                        <c:v>0.34386473197906758</c:v>
                      </c:pt>
                      <c:pt idx="537">
                        <c:v>0.3413958984638521</c:v>
                      </c:pt>
                      <c:pt idx="538">
                        <c:v>0.33931445546541816</c:v>
                      </c:pt>
                      <c:pt idx="539">
                        <c:v>0.33890363407060531</c:v>
                      </c:pt>
                      <c:pt idx="540">
                        <c:v>0.33779730611290121</c:v>
                      </c:pt>
                      <c:pt idx="541">
                        <c:v>0.33680793728803593</c:v>
                      </c:pt>
                      <c:pt idx="542">
                        <c:v>0.33590272436676583</c:v>
                      </c:pt>
                      <c:pt idx="543">
                        <c:v>0.33453182274462656</c:v>
                      </c:pt>
                      <c:pt idx="544">
                        <c:v>0.3342645154777546</c:v>
                      </c:pt>
                      <c:pt idx="545">
                        <c:v>0.33436936865694394</c:v>
                      </c:pt>
                      <c:pt idx="546">
                        <c:v>0.33305743474451643</c:v>
                      </c:pt>
                      <c:pt idx="547">
                        <c:v>0.33331576017480991</c:v>
                      </c:pt>
                      <c:pt idx="548">
                        <c:v>0.33222095239880445</c:v>
                      </c:pt>
                      <c:pt idx="549">
                        <c:v>0.33059406843417483</c:v>
                      </c:pt>
                      <c:pt idx="550">
                        <c:v>0.32932313855830192</c:v>
                      </c:pt>
                      <c:pt idx="551">
                        <c:v>0.32825703360788455</c:v>
                      </c:pt>
                      <c:pt idx="552">
                        <c:v>0.32584228636945761</c:v>
                      </c:pt>
                      <c:pt idx="553">
                        <c:v>0.32476602803856014</c:v>
                      </c:pt>
                      <c:pt idx="554">
                        <c:v>0.32193147756874174</c:v>
                      </c:pt>
                      <c:pt idx="555">
                        <c:v>0.32034091146506055</c:v>
                      </c:pt>
                      <c:pt idx="556">
                        <c:v>0.31949232316569898</c:v>
                      </c:pt>
                      <c:pt idx="557">
                        <c:v>0.31774086503287058</c:v>
                      </c:pt>
                      <c:pt idx="558">
                        <c:v>0.31681788369576014</c:v>
                      </c:pt>
                      <c:pt idx="559">
                        <c:v>0.31717481407110137</c:v>
                      </c:pt>
                      <c:pt idx="560">
                        <c:v>0.31659900024348586</c:v>
                      </c:pt>
                      <c:pt idx="561">
                        <c:v>0.31600815160246692</c:v>
                      </c:pt>
                      <c:pt idx="562">
                        <c:v>0.31595426058299536</c:v>
                      </c:pt>
                      <c:pt idx="563">
                        <c:v>0.31487351133380848</c:v>
                      </c:pt>
                      <c:pt idx="564">
                        <c:v>0.31444218792071849</c:v>
                      </c:pt>
                      <c:pt idx="565">
                        <c:v>0.31341064351539705</c:v>
                      </c:pt>
                      <c:pt idx="566">
                        <c:v>0.31229045228819108</c:v>
                      </c:pt>
                      <c:pt idx="567">
                        <c:v>0.31026700071288432</c:v>
                      </c:pt>
                      <c:pt idx="568">
                        <c:v>0.3087225153359977</c:v>
                      </c:pt>
                      <c:pt idx="569">
                        <c:v>0.30678204812038473</c:v>
                      </c:pt>
                      <c:pt idx="570">
                        <c:v>0.30461332510128475</c:v>
                      </c:pt>
                      <c:pt idx="571">
                        <c:v>0.30308485082438602</c:v>
                      </c:pt>
                      <c:pt idx="572">
                        <c:v>0.30332521258152229</c:v>
                      </c:pt>
                      <c:pt idx="573">
                        <c:v>0.30162627866694702</c:v>
                      </c:pt>
                      <c:pt idx="574">
                        <c:v>0.30066502689571911</c:v>
                      </c:pt>
                      <c:pt idx="575">
                        <c:v>0.29996034323893223</c:v>
                      </c:pt>
                      <c:pt idx="576">
                        <c:v>0.29847775443151114</c:v>
                      </c:pt>
                      <c:pt idx="577">
                        <c:v>0.29760964040045712</c:v>
                      </c:pt>
                      <c:pt idx="578">
                        <c:v>0.2959610828736487</c:v>
                      </c:pt>
                      <c:pt idx="579">
                        <c:v>0.29329113432199921</c:v>
                      </c:pt>
                      <c:pt idx="580">
                        <c:v>0.29196885177177467</c:v>
                      </c:pt>
                      <c:pt idx="581">
                        <c:v>0.29009633410245184</c:v>
                      </c:pt>
                      <c:pt idx="582">
                        <c:v>0.28990830130625195</c:v>
                      </c:pt>
                      <c:pt idx="583">
                        <c:v>0.28867310351937642</c:v>
                      </c:pt>
                      <c:pt idx="584">
                        <c:v>0.28892928111918365</c:v>
                      </c:pt>
                      <c:pt idx="585">
                        <c:v>0.28922158132262227</c:v>
                      </c:pt>
                      <c:pt idx="586">
                        <c:v>0.28837670291228229</c:v>
                      </c:pt>
                      <c:pt idx="587">
                        <c:v>0.28662387797823541</c:v>
                      </c:pt>
                      <c:pt idx="588">
                        <c:v>0.28642666808813994</c:v>
                      </c:pt>
                      <c:pt idx="589">
                        <c:v>0.28381939713522369</c:v>
                      </c:pt>
                      <c:pt idx="590">
                        <c:v>0.28276520288113877</c:v>
                      </c:pt>
                      <c:pt idx="591">
                        <c:v>0.28095204343616159</c:v>
                      </c:pt>
                      <c:pt idx="592">
                        <c:v>0.27944719529461104</c:v>
                      </c:pt>
                      <c:pt idx="593">
                        <c:v>0.27908987440463601</c:v>
                      </c:pt>
                      <c:pt idx="594">
                        <c:v>0.27959090467986869</c:v>
                      </c:pt>
                      <c:pt idx="595">
                        <c:v>0.27897037692667714</c:v>
                      </c:pt>
                      <c:pt idx="596">
                        <c:v>0.28008373414779059</c:v>
                      </c:pt>
                      <c:pt idx="597">
                        <c:v>0.28016691376480118</c:v>
                      </c:pt>
                      <c:pt idx="598">
                        <c:v>0.28027879620739998</c:v>
                      </c:pt>
                      <c:pt idx="599">
                        <c:v>0.28056133354499219</c:v>
                      </c:pt>
                      <c:pt idx="600">
                        <c:v>0.28024364989035316</c:v>
                      </c:pt>
                      <c:pt idx="601">
                        <c:v>0.27954521446770803</c:v>
                      </c:pt>
                      <c:pt idx="602">
                        <c:v>0.2803401070049148</c:v>
                      </c:pt>
                      <c:pt idx="603">
                        <c:v>0.27942786482023535</c:v>
                      </c:pt>
                      <c:pt idx="604">
                        <c:v>0.27982892334920184</c:v>
                      </c:pt>
                      <c:pt idx="605">
                        <c:v>0.28040258934633122</c:v>
                      </c:pt>
                      <c:pt idx="606">
                        <c:v>0.28053224020477013</c:v>
                      </c:pt>
                      <c:pt idx="607">
                        <c:v>0.28058847431204498</c:v>
                      </c:pt>
                      <c:pt idx="608">
                        <c:v>0.28123516654570468</c:v>
                      </c:pt>
                      <c:pt idx="609">
                        <c:v>0.28142847128946169</c:v>
                      </c:pt>
                      <c:pt idx="610">
                        <c:v>0.28171198491363869</c:v>
                      </c:pt>
                      <c:pt idx="611">
                        <c:v>0.28139742537607049</c:v>
                      </c:pt>
                      <c:pt idx="612">
                        <c:v>0.28078529368750654</c:v>
                      </c:pt>
                      <c:pt idx="613">
                        <c:v>0.28049650811577276</c:v>
                      </c:pt>
                      <c:pt idx="614">
                        <c:v>0.28114222406284778</c:v>
                      </c:pt>
                      <c:pt idx="615">
                        <c:v>0.28206872003166283</c:v>
                      </c:pt>
                      <c:pt idx="616">
                        <c:v>0.2821837265913324</c:v>
                      </c:pt>
                      <c:pt idx="617">
                        <c:v>0.28302919077362315</c:v>
                      </c:pt>
                      <c:pt idx="618">
                        <c:v>0.28496536232826386</c:v>
                      </c:pt>
                      <c:pt idx="619">
                        <c:v>0.28689001370120593</c:v>
                      </c:pt>
                      <c:pt idx="620">
                        <c:v>0.28865260150109912</c:v>
                      </c:pt>
                      <c:pt idx="621">
                        <c:v>0.29054835479113611</c:v>
                      </c:pt>
                      <c:pt idx="622">
                        <c:v>0.29186302230600053</c:v>
                      </c:pt>
                      <c:pt idx="623">
                        <c:v>0.29223479223742821</c:v>
                      </c:pt>
                      <c:pt idx="624">
                        <c:v>0.29287191686255853</c:v>
                      </c:pt>
                      <c:pt idx="625">
                        <c:v>0.29289300465278656</c:v>
                      </c:pt>
                      <c:pt idx="626">
                        <c:v>0.29364142594856479</c:v>
                      </c:pt>
                      <c:pt idx="627">
                        <c:v>0.2943607539041212</c:v>
                      </c:pt>
                      <c:pt idx="628">
                        <c:v>0.29453414240155174</c:v>
                      </c:pt>
                      <c:pt idx="629">
                        <c:v>0.29521090426201813</c:v>
                      </c:pt>
                      <c:pt idx="630">
                        <c:v>0.2967221958950273</c:v>
                      </c:pt>
                      <c:pt idx="631">
                        <c:v>0.29891571659337685</c:v>
                      </c:pt>
                      <c:pt idx="632">
                        <c:v>0.29993027361212554</c:v>
                      </c:pt>
                      <c:pt idx="633">
                        <c:v>0.30025518178749083</c:v>
                      </c:pt>
                      <c:pt idx="634">
                        <c:v>0.30098954455645044</c:v>
                      </c:pt>
                      <c:pt idx="635">
                        <c:v>0.30193458997037359</c:v>
                      </c:pt>
                      <c:pt idx="636">
                        <c:v>0.3020275324532305</c:v>
                      </c:pt>
                      <c:pt idx="637">
                        <c:v>0.30319517120844941</c:v>
                      </c:pt>
                      <c:pt idx="638">
                        <c:v>0.30358646687156965</c:v>
                      </c:pt>
                      <c:pt idx="639">
                        <c:v>0.3045879416500844</c:v>
                      </c:pt>
                      <c:pt idx="640">
                        <c:v>0.30577979231260222</c:v>
                      </c:pt>
                      <c:pt idx="641">
                        <c:v>0.30744982814427246</c:v>
                      </c:pt>
                      <c:pt idx="642">
                        <c:v>0.30817325650348415</c:v>
                      </c:pt>
                      <c:pt idx="643">
                        <c:v>0.30959062936705189</c:v>
                      </c:pt>
                      <c:pt idx="644">
                        <c:v>0.31055754360047066</c:v>
                      </c:pt>
                      <c:pt idx="645">
                        <c:v>0.31124074895239556</c:v>
                      </c:pt>
                      <c:pt idx="646">
                        <c:v>0.31270107842568712</c:v>
                      </c:pt>
                      <c:pt idx="647">
                        <c:v>0.31396536955278448</c:v>
                      </c:pt>
                      <c:pt idx="648">
                        <c:v>0.31474854665097574</c:v>
                      </c:pt>
                      <c:pt idx="649">
                        <c:v>0.31627292052421896</c:v>
                      </c:pt>
                      <c:pt idx="650">
                        <c:v>0.31767428228779865</c:v>
                      </c:pt>
                      <c:pt idx="651">
                        <c:v>0.31797517381318202</c:v>
                      </c:pt>
                      <c:pt idx="652">
                        <c:v>0.31933299319508718</c:v>
                      </c:pt>
                      <c:pt idx="653">
                        <c:v>0.3200222515238369</c:v>
                      </c:pt>
                      <c:pt idx="654">
                        <c:v>0.32099678079261579</c:v>
                      </c:pt>
                      <c:pt idx="655">
                        <c:v>0.32185630350172517</c:v>
                      </c:pt>
                      <c:pt idx="656">
                        <c:v>0.32131758856432563</c:v>
                      </c:pt>
                      <c:pt idx="657">
                        <c:v>0.3223524523440347</c:v>
                      </c:pt>
                      <c:pt idx="658">
                        <c:v>0.32383523640877271</c:v>
                      </c:pt>
                      <c:pt idx="659">
                        <c:v>0.32442374196198837</c:v>
                      </c:pt>
                      <c:pt idx="660">
                        <c:v>0.32490016981528846</c:v>
                      </c:pt>
                      <c:pt idx="661">
                        <c:v>0.32520438071505958</c:v>
                      </c:pt>
                      <c:pt idx="662">
                        <c:v>0.32574407193904381</c:v>
                      </c:pt>
                      <c:pt idx="663">
                        <c:v>0.32812328234579013</c:v>
                      </c:pt>
                      <c:pt idx="664">
                        <c:v>0.32783371574478853</c:v>
                      </c:pt>
                      <c:pt idx="665">
                        <c:v>0.32795828991298748</c:v>
                      </c:pt>
                      <c:pt idx="666">
                        <c:v>0.32885139688060805</c:v>
                      </c:pt>
                      <c:pt idx="667">
                        <c:v>0.33061066530611366</c:v>
                      </c:pt>
                      <c:pt idx="668">
                        <c:v>0.33164806743094277</c:v>
                      </c:pt>
                      <c:pt idx="669">
                        <c:v>0.3326104907460723</c:v>
                      </c:pt>
                      <c:pt idx="670">
                        <c:v>0.33260072788022599</c:v>
                      </c:pt>
                      <c:pt idx="671">
                        <c:v>0.33378418247811603</c:v>
                      </c:pt>
                      <c:pt idx="672">
                        <c:v>0.33520506997338834</c:v>
                      </c:pt>
                      <c:pt idx="673">
                        <c:v>0.33576155332662816</c:v>
                      </c:pt>
                      <c:pt idx="674">
                        <c:v>0.33619541508483824</c:v>
                      </c:pt>
                      <c:pt idx="675">
                        <c:v>0.33807984345049352</c:v>
                      </c:pt>
                      <c:pt idx="676">
                        <c:v>0.33854670369526424</c:v>
                      </c:pt>
                      <c:pt idx="677">
                        <c:v>0.33935819310440962</c:v>
                      </c:pt>
                      <c:pt idx="678">
                        <c:v>0.33963018654688798</c:v>
                      </c:pt>
                      <c:pt idx="679">
                        <c:v>0.34050845395842222</c:v>
                      </c:pt>
                      <c:pt idx="680">
                        <c:v>0.34180925820378499</c:v>
                      </c:pt>
                      <c:pt idx="681">
                        <c:v>0.34248680109351903</c:v>
                      </c:pt>
                      <c:pt idx="682">
                        <c:v>0.34263480613974917</c:v>
                      </c:pt>
                      <c:pt idx="683">
                        <c:v>0.34364721532801173</c:v>
                      </c:pt>
                      <c:pt idx="684">
                        <c:v>0.34418749232394669</c:v>
                      </c:pt>
                      <c:pt idx="685">
                        <c:v>0.34579758415932055</c:v>
                      </c:pt>
                      <c:pt idx="686">
                        <c:v>0.34618146004439754</c:v>
                      </c:pt>
                      <c:pt idx="687">
                        <c:v>0.34612132079078434</c:v>
                      </c:pt>
                      <c:pt idx="688">
                        <c:v>0.34684787326706684</c:v>
                      </c:pt>
                      <c:pt idx="689">
                        <c:v>0.3475105766007146</c:v>
                      </c:pt>
                      <c:pt idx="690">
                        <c:v>0.34869891263152769</c:v>
                      </c:pt>
                      <c:pt idx="691">
                        <c:v>0.35000674614029975</c:v>
                      </c:pt>
                      <c:pt idx="692">
                        <c:v>0.35034336975468061</c:v>
                      </c:pt>
                      <c:pt idx="693">
                        <c:v>0.35093363262374866</c:v>
                      </c:pt>
                      <c:pt idx="694">
                        <c:v>0.35170079862195186</c:v>
                      </c:pt>
                      <c:pt idx="695">
                        <c:v>0.35200461900708918</c:v>
                      </c:pt>
                      <c:pt idx="696">
                        <c:v>0.35177070074141153</c:v>
                      </c:pt>
                      <c:pt idx="697">
                        <c:v>0.35179393636212569</c:v>
                      </c:pt>
                      <c:pt idx="698">
                        <c:v>0.35245527289455486</c:v>
                      </c:pt>
                      <c:pt idx="699">
                        <c:v>0.35301683293803482</c:v>
                      </c:pt>
                      <c:pt idx="700">
                        <c:v>0.35327457259637746</c:v>
                      </c:pt>
                      <c:pt idx="701">
                        <c:v>0.35401635514338031</c:v>
                      </c:pt>
                      <c:pt idx="702">
                        <c:v>0.35485186120250778</c:v>
                      </c:pt>
                      <c:pt idx="703">
                        <c:v>0.35595526030045804</c:v>
                      </c:pt>
                      <c:pt idx="704">
                        <c:v>0.35715706908613915</c:v>
                      </c:pt>
                      <c:pt idx="705">
                        <c:v>0.35760772297360482</c:v>
                      </c:pt>
                      <c:pt idx="706">
                        <c:v>0.35753157262000357</c:v>
                      </c:pt>
                      <c:pt idx="707">
                        <c:v>0.35790021843436043</c:v>
                      </c:pt>
                      <c:pt idx="708">
                        <c:v>0.35830088644869301</c:v>
                      </c:pt>
                      <c:pt idx="709">
                        <c:v>0.35913073004562962</c:v>
                      </c:pt>
                      <c:pt idx="710">
                        <c:v>0.36019078201922222</c:v>
                      </c:pt>
                      <c:pt idx="711">
                        <c:v>0.35980788242072992</c:v>
                      </c:pt>
                      <c:pt idx="712">
                        <c:v>0.36055337485675432</c:v>
                      </c:pt>
                      <c:pt idx="713">
                        <c:v>0.36303353329635152</c:v>
                      </c:pt>
                      <c:pt idx="714">
                        <c:v>0.36440267760263839</c:v>
                      </c:pt>
                      <c:pt idx="715">
                        <c:v>0.36563553230171081</c:v>
                      </c:pt>
                      <c:pt idx="716">
                        <c:v>0.36641421848161271</c:v>
                      </c:pt>
                      <c:pt idx="717">
                        <c:v>0.36725245814317703</c:v>
                      </c:pt>
                      <c:pt idx="718">
                        <c:v>0.36910252122105336</c:v>
                      </c:pt>
                      <c:pt idx="719">
                        <c:v>0.37033557117744259</c:v>
                      </c:pt>
                      <c:pt idx="720">
                        <c:v>0.37106915291713455</c:v>
                      </c:pt>
                      <c:pt idx="721">
                        <c:v>0.37278409793169776</c:v>
                      </c:pt>
                      <c:pt idx="722">
                        <c:v>0.37456640672060054</c:v>
                      </c:pt>
                      <c:pt idx="723">
                        <c:v>0.3757935989574821</c:v>
                      </c:pt>
                      <c:pt idx="724">
                        <c:v>0.37740271450627128</c:v>
                      </c:pt>
                      <c:pt idx="725">
                        <c:v>0.37831944760924013</c:v>
                      </c:pt>
                      <c:pt idx="726">
                        <c:v>0.3795866675960915</c:v>
                      </c:pt>
                      <c:pt idx="727">
                        <c:v>0.3808351428805179</c:v>
                      </c:pt>
                      <c:pt idx="728">
                        <c:v>0.3820152781040202</c:v>
                      </c:pt>
                      <c:pt idx="729">
                        <c:v>0.3840149082866619</c:v>
                      </c:pt>
                      <c:pt idx="730">
                        <c:v>0.38581674280725736</c:v>
                      </c:pt>
                      <c:pt idx="731">
                        <c:v>0.38769707076925713</c:v>
                      </c:pt>
                      <c:pt idx="732">
                        <c:v>0.39111114495571259</c:v>
                      </c:pt>
                      <c:pt idx="733">
                        <c:v>0.39370748149888102</c:v>
                      </c:pt>
                      <c:pt idx="734">
                        <c:v>0.39672264498685628</c:v>
                      </c:pt>
                      <c:pt idx="735">
                        <c:v>0.39978545126016135</c:v>
                      </c:pt>
                      <c:pt idx="736">
                        <c:v>0.40232887307044268</c:v>
                      </c:pt>
                      <c:pt idx="737">
                        <c:v>0.40484984028927756</c:v>
                      </c:pt>
                      <c:pt idx="738">
                        <c:v>0.40757660872015261</c:v>
                      </c:pt>
                      <c:pt idx="739">
                        <c:v>0.40928335292740503</c:v>
                      </c:pt>
                      <c:pt idx="740">
                        <c:v>0.41179690036819672</c:v>
                      </c:pt>
                      <c:pt idx="741">
                        <c:v>0.41370827424358769</c:v>
                      </c:pt>
                      <c:pt idx="742">
                        <c:v>0.4157768302591045</c:v>
                      </c:pt>
                      <c:pt idx="743">
                        <c:v>0.41737950231643517</c:v>
                      </c:pt>
                      <c:pt idx="744">
                        <c:v>0.41990574148282694</c:v>
                      </c:pt>
                      <c:pt idx="745">
                        <c:v>0.42226327832739458</c:v>
                      </c:pt>
                      <c:pt idx="746">
                        <c:v>0.42442907248674056</c:v>
                      </c:pt>
                      <c:pt idx="747">
                        <c:v>0.42707773799084514</c:v>
                      </c:pt>
                      <c:pt idx="748">
                        <c:v>0.42945851045612693</c:v>
                      </c:pt>
                      <c:pt idx="749">
                        <c:v>0.43213158312484723</c:v>
                      </c:pt>
                      <c:pt idx="750">
                        <c:v>0.43483648273622666</c:v>
                      </c:pt>
                      <c:pt idx="751">
                        <c:v>0.43696869263706128</c:v>
                      </c:pt>
                      <c:pt idx="752">
                        <c:v>0.43880918810640812</c:v>
                      </c:pt>
                      <c:pt idx="753">
                        <c:v>0.44172223201763089</c:v>
                      </c:pt>
                      <c:pt idx="754">
                        <c:v>0.44382573909287737</c:v>
                      </c:pt>
                      <c:pt idx="755">
                        <c:v>0.44635217351658613</c:v>
                      </c:pt>
                      <c:pt idx="756">
                        <c:v>0.44826218059075873</c:v>
                      </c:pt>
                      <c:pt idx="757">
                        <c:v>0.45029051359898864</c:v>
                      </c:pt>
                      <c:pt idx="758">
                        <c:v>0.45256350402532719</c:v>
                      </c:pt>
                      <c:pt idx="759">
                        <c:v>0.4552877341110822</c:v>
                      </c:pt>
                      <c:pt idx="760">
                        <c:v>0.45778097479091351</c:v>
                      </c:pt>
                      <c:pt idx="761">
                        <c:v>0.45960194452856784</c:v>
                      </c:pt>
                      <c:pt idx="762">
                        <c:v>0.46130185472972779</c:v>
                      </c:pt>
                      <c:pt idx="763">
                        <c:v>0.46317105302466266</c:v>
                      </c:pt>
                      <c:pt idx="764">
                        <c:v>0.46523843749627786</c:v>
                      </c:pt>
                      <c:pt idx="765">
                        <c:v>0.46784746576504649</c:v>
                      </c:pt>
                      <c:pt idx="766">
                        <c:v>0.46877747636556621</c:v>
                      </c:pt>
                      <c:pt idx="767">
                        <c:v>0.46939761360412396</c:v>
                      </c:pt>
                      <c:pt idx="768">
                        <c:v>0.47071560049337613</c:v>
                      </c:pt>
                      <c:pt idx="769">
                        <c:v>0.47170575034750917</c:v>
                      </c:pt>
                      <c:pt idx="770">
                        <c:v>0.47295832603559107</c:v>
                      </c:pt>
                      <c:pt idx="771">
                        <c:v>0.47411522563837905</c:v>
                      </c:pt>
                      <c:pt idx="772">
                        <c:v>0.47492456721703846</c:v>
                      </c:pt>
                      <c:pt idx="773">
                        <c:v>0.47702416914594636</c:v>
                      </c:pt>
                      <c:pt idx="774">
                        <c:v>0.47815041334997704</c:v>
                      </c:pt>
                      <c:pt idx="775">
                        <c:v>0.47905211163954248</c:v>
                      </c:pt>
                      <c:pt idx="776">
                        <c:v>0.48001941638759515</c:v>
                      </c:pt>
                      <c:pt idx="777">
                        <c:v>0.48104783667584566</c:v>
                      </c:pt>
                      <c:pt idx="778">
                        <c:v>0.48129776604151125</c:v>
                      </c:pt>
                      <c:pt idx="779">
                        <c:v>0.48160724888883932</c:v>
                      </c:pt>
                      <c:pt idx="780">
                        <c:v>0.48126125292324606</c:v>
                      </c:pt>
                      <c:pt idx="781">
                        <c:v>0.48138699863534662</c:v>
                      </c:pt>
                      <c:pt idx="782">
                        <c:v>0.48196281246296213</c:v>
                      </c:pt>
                      <c:pt idx="783">
                        <c:v>0.48238730186995976</c:v>
                      </c:pt>
                      <c:pt idx="784">
                        <c:v>0.48302794112679481</c:v>
                      </c:pt>
                      <c:pt idx="785">
                        <c:v>0.48354283467152931</c:v>
                      </c:pt>
                      <c:pt idx="786">
                        <c:v>0.48373828724577245</c:v>
                      </c:pt>
                      <c:pt idx="787">
                        <c:v>0.48381892851766312</c:v>
                      </c:pt>
                      <c:pt idx="788">
                        <c:v>0.48288559854275559</c:v>
                      </c:pt>
                      <c:pt idx="789">
                        <c:v>0.48249879379792465</c:v>
                      </c:pt>
                      <c:pt idx="790">
                        <c:v>0.48220356473473214</c:v>
                      </c:pt>
                      <c:pt idx="791">
                        <c:v>0.48141160105727926</c:v>
                      </c:pt>
                      <c:pt idx="792">
                        <c:v>0.48149712376209292</c:v>
                      </c:pt>
                      <c:pt idx="793">
                        <c:v>0.48069285887367375</c:v>
                      </c:pt>
                      <c:pt idx="794">
                        <c:v>0.4807160944943879</c:v>
                      </c:pt>
                      <c:pt idx="795">
                        <c:v>0.48189642497520718</c:v>
                      </c:pt>
                      <c:pt idx="796">
                        <c:v>0.48182398451062747</c:v>
                      </c:pt>
                      <c:pt idx="797">
                        <c:v>0.48118939823061718</c:v>
                      </c:pt>
                      <c:pt idx="798">
                        <c:v>0.48083383465649454</c:v>
                      </c:pt>
                      <c:pt idx="799">
                        <c:v>0.48075905110411171</c:v>
                      </c:pt>
                      <c:pt idx="800">
                        <c:v>0.48153890882791522</c:v>
                      </c:pt>
                      <c:pt idx="801">
                        <c:v>0.48087737703816907</c:v>
                      </c:pt>
                      <c:pt idx="802">
                        <c:v>0.48060518833837379</c:v>
                      </c:pt>
                      <c:pt idx="803">
                        <c:v>0.48088518733084606</c:v>
                      </c:pt>
                      <c:pt idx="804">
                        <c:v>0.48202705212023078</c:v>
                      </c:pt>
                      <c:pt idx="805">
                        <c:v>0.48232696735902947</c:v>
                      </c:pt>
                      <c:pt idx="806">
                        <c:v>0.48246013284917327</c:v>
                      </c:pt>
                      <c:pt idx="807">
                        <c:v>0.48252788713814665</c:v>
                      </c:pt>
                      <c:pt idx="808">
                        <c:v>0.48241229480652631</c:v>
                      </c:pt>
                      <c:pt idx="809">
                        <c:v>0.48228791589564435</c:v>
                      </c:pt>
                      <c:pt idx="810">
                        <c:v>0.48218111014328568</c:v>
                      </c:pt>
                      <c:pt idx="811">
                        <c:v>0.48205106877021281</c:v>
                      </c:pt>
                      <c:pt idx="812">
                        <c:v>0.48189544868862255</c:v>
                      </c:pt>
                      <c:pt idx="813">
                        <c:v>0.48166504505464958</c:v>
                      </c:pt>
                      <c:pt idx="814">
                        <c:v>0.48078013889433979</c:v>
                      </c:pt>
                      <c:pt idx="815">
                        <c:v>0.48038903848853653</c:v>
                      </c:pt>
                      <c:pt idx="816">
                        <c:v>0.48027598450203612</c:v>
                      </c:pt>
                      <c:pt idx="817">
                        <c:v>0.48000555311809334</c:v>
                      </c:pt>
                      <c:pt idx="818">
                        <c:v>0.47919172062114468</c:v>
                      </c:pt>
                      <c:pt idx="819">
                        <c:v>0.47892285129573731</c:v>
                      </c:pt>
                      <c:pt idx="820">
                        <c:v>0.47821016208895645</c:v>
                      </c:pt>
                      <c:pt idx="821">
                        <c:v>0.47898162374813208</c:v>
                      </c:pt>
                      <c:pt idx="822">
                        <c:v>0.48032655614712011</c:v>
                      </c:pt>
                      <c:pt idx="823">
                        <c:v>0.48061221760178324</c:v>
                      </c:pt>
                      <c:pt idx="824">
                        <c:v>0.48050092093113517</c:v>
                      </c:pt>
                      <c:pt idx="825">
                        <c:v>0.4809213099344774</c:v>
                      </c:pt>
                      <c:pt idx="826">
                        <c:v>0.48162657936321501</c:v>
                      </c:pt>
                      <c:pt idx="827">
                        <c:v>0.48333332357046743</c:v>
                      </c:pt>
                      <c:pt idx="828">
                        <c:v>0.48372657180675693</c:v>
                      </c:pt>
                      <c:pt idx="829">
                        <c:v>0.48469563387066184</c:v>
                      </c:pt>
                      <c:pt idx="830">
                        <c:v>0.48692117676898722</c:v>
                      </c:pt>
                      <c:pt idx="831">
                        <c:v>0.4886769305627881</c:v>
                      </c:pt>
                      <c:pt idx="832">
                        <c:v>0.49077731352096382</c:v>
                      </c:pt>
                      <c:pt idx="833">
                        <c:v>0.49247761423675768</c:v>
                      </c:pt>
                      <c:pt idx="834">
                        <c:v>0.49489568084957236</c:v>
                      </c:pt>
                      <c:pt idx="835">
                        <c:v>0.4977577626010774</c:v>
                      </c:pt>
                      <c:pt idx="836">
                        <c:v>0.50050288521974351</c:v>
                      </c:pt>
                      <c:pt idx="837">
                        <c:v>0.50260658755230692</c:v>
                      </c:pt>
                      <c:pt idx="838">
                        <c:v>0.5053567868612131</c:v>
                      </c:pt>
                      <c:pt idx="839">
                        <c:v>0.50921839081806364</c:v>
                      </c:pt>
                      <c:pt idx="840">
                        <c:v>0.51367221021715148</c:v>
                      </c:pt>
                      <c:pt idx="841">
                        <c:v>0.51636793273463533</c:v>
                      </c:pt>
                      <c:pt idx="842">
                        <c:v>0.52010105737694834</c:v>
                      </c:pt>
                      <c:pt idx="843">
                        <c:v>0.52330308211722187</c:v>
                      </c:pt>
                      <c:pt idx="844">
                        <c:v>0.52771218759073357</c:v>
                      </c:pt>
                      <c:pt idx="845">
                        <c:v>0.53220056753491729</c:v>
                      </c:pt>
                      <c:pt idx="846">
                        <c:v>0.53618323102826215</c:v>
                      </c:pt>
                      <c:pt idx="847">
                        <c:v>0.54023657767033406</c:v>
                      </c:pt>
                      <c:pt idx="848">
                        <c:v>0.54447776185128938</c:v>
                      </c:pt>
                      <c:pt idx="849">
                        <c:v>0.54734335823449898</c:v>
                      </c:pt>
                      <c:pt idx="850">
                        <c:v>0.5508822018464703</c:v>
                      </c:pt>
                      <c:pt idx="851">
                        <c:v>0.55496698491656737</c:v>
                      </c:pt>
                      <c:pt idx="852">
                        <c:v>0.55905001067081239</c:v>
                      </c:pt>
                      <c:pt idx="853">
                        <c:v>0.56286299555574815</c:v>
                      </c:pt>
                      <c:pt idx="854">
                        <c:v>0.5672240677292959</c:v>
                      </c:pt>
                      <c:pt idx="855">
                        <c:v>0.57139925493712995</c:v>
                      </c:pt>
                      <c:pt idx="856">
                        <c:v>0.57695159200124502</c:v>
                      </c:pt>
                      <c:pt idx="857">
                        <c:v>0.58202632966815815</c:v>
                      </c:pt>
                      <c:pt idx="858">
                        <c:v>0.58498154915983713</c:v>
                      </c:pt>
                      <c:pt idx="859">
                        <c:v>0.58967592557337789</c:v>
                      </c:pt>
                      <c:pt idx="860">
                        <c:v>0.59407975909933253</c:v>
                      </c:pt>
                      <c:pt idx="861">
                        <c:v>0.59783904822211387</c:v>
                      </c:pt>
                      <c:pt idx="862">
                        <c:v>0.60306120516330652</c:v>
                      </c:pt>
                      <c:pt idx="863">
                        <c:v>0.60838899631295618</c:v>
                      </c:pt>
                      <c:pt idx="864">
                        <c:v>0.61351215779446699</c:v>
                      </c:pt>
                      <c:pt idx="865">
                        <c:v>0.62056680465501235</c:v>
                      </c:pt>
                      <c:pt idx="866">
                        <c:v>0.6269114959112142</c:v>
                      </c:pt>
                      <c:pt idx="867">
                        <c:v>0.63282213015188871</c:v>
                      </c:pt>
                      <c:pt idx="868">
                        <c:v>0.63841976691353042</c:v>
                      </c:pt>
                      <c:pt idx="869">
                        <c:v>0.6429100994308834</c:v>
                      </c:pt>
                      <c:pt idx="870">
                        <c:v>0.64829588200366028</c:v>
                      </c:pt>
                      <c:pt idx="871">
                        <c:v>0.6553468189751841</c:v>
                      </c:pt>
                      <c:pt idx="872">
                        <c:v>0.66090228015636976</c:v>
                      </c:pt>
                      <c:pt idx="873">
                        <c:v>0.66784074891334411</c:v>
                      </c:pt>
                      <c:pt idx="874">
                        <c:v>0.67578908851346098</c:v>
                      </c:pt>
                      <c:pt idx="875">
                        <c:v>0.68401137412922552</c:v>
                      </c:pt>
                      <c:pt idx="876">
                        <c:v>0.69274093825436445</c:v>
                      </c:pt>
                      <c:pt idx="877">
                        <c:v>0.70100930459692357</c:v>
                      </c:pt>
                      <c:pt idx="878">
                        <c:v>0.70844079807913651</c:v>
                      </c:pt>
                      <c:pt idx="879">
                        <c:v>0.71653694746816654</c:v>
                      </c:pt>
                      <c:pt idx="880">
                        <c:v>0.72405591622836285</c:v>
                      </c:pt>
                      <c:pt idx="881">
                        <c:v>0.73200620840164898</c:v>
                      </c:pt>
                      <c:pt idx="882">
                        <c:v>0.74005998695290598</c:v>
                      </c:pt>
                      <c:pt idx="883">
                        <c:v>0.7491548775180138</c:v>
                      </c:pt>
                      <c:pt idx="884">
                        <c:v>0.75708017675473349</c:v>
                      </c:pt>
                      <c:pt idx="885">
                        <c:v>0.76560179183734589</c:v>
                      </c:pt>
                      <c:pt idx="886">
                        <c:v>0.77336522275833364</c:v>
                      </c:pt>
                      <c:pt idx="887">
                        <c:v>0.78128974096578552</c:v>
                      </c:pt>
                      <c:pt idx="888">
                        <c:v>0.7894731703754817</c:v>
                      </c:pt>
                      <c:pt idx="889">
                        <c:v>0.79719052056967499</c:v>
                      </c:pt>
                      <c:pt idx="890">
                        <c:v>0.80545146713419069</c:v>
                      </c:pt>
                      <c:pt idx="891">
                        <c:v>0.81387174366931836</c:v>
                      </c:pt>
                      <c:pt idx="892">
                        <c:v>0.82048686630946288</c:v>
                      </c:pt>
                      <c:pt idx="893">
                        <c:v>0.82825947432434621</c:v>
                      </c:pt>
                      <c:pt idx="894">
                        <c:v>0.83584717366010042</c:v>
                      </c:pt>
                      <c:pt idx="895">
                        <c:v>0.84107753140860364</c:v>
                      </c:pt>
                      <c:pt idx="896">
                        <c:v>0.84922581450125312</c:v>
                      </c:pt>
                      <c:pt idx="897">
                        <c:v>0.85588467478038921</c:v>
                      </c:pt>
                      <c:pt idx="898">
                        <c:v>0.86343117482227205</c:v>
                      </c:pt>
                      <c:pt idx="899">
                        <c:v>0.87167279091241212</c:v>
                      </c:pt>
                      <c:pt idx="900">
                        <c:v>0.87986813101844075</c:v>
                      </c:pt>
                      <c:pt idx="901">
                        <c:v>0.88651137071222252</c:v>
                      </c:pt>
                      <c:pt idx="902">
                        <c:v>0.89484768660107195</c:v>
                      </c:pt>
                      <c:pt idx="903">
                        <c:v>0.90095748330501124</c:v>
                      </c:pt>
                      <c:pt idx="904">
                        <c:v>0.906057604423125</c:v>
                      </c:pt>
                      <c:pt idx="905">
                        <c:v>0.91125886883140639</c:v>
                      </c:pt>
                      <c:pt idx="906">
                        <c:v>0.9177617185143182</c:v>
                      </c:pt>
                      <c:pt idx="907">
                        <c:v>0.9228632064336505</c:v>
                      </c:pt>
                      <c:pt idx="908">
                        <c:v>0.92855964339765695</c:v>
                      </c:pt>
                      <c:pt idx="909">
                        <c:v>0.9345624390919206</c:v>
                      </c:pt>
                      <c:pt idx="910">
                        <c:v>0.93919960511160228</c:v>
                      </c:pt>
                      <c:pt idx="911">
                        <c:v>0.94530608244115377</c:v>
                      </c:pt>
                      <c:pt idx="912">
                        <c:v>0.95101579690271121</c:v>
                      </c:pt>
                      <c:pt idx="913">
                        <c:v>0.95513572628985521</c:v>
                      </c:pt>
                      <c:pt idx="914">
                        <c:v>0.95974087010956077</c:v>
                      </c:pt>
                      <c:pt idx="915">
                        <c:v>0.96418199778304847</c:v>
                      </c:pt>
                      <c:pt idx="916">
                        <c:v>0.96740413402696546</c:v>
                      </c:pt>
                      <c:pt idx="917">
                        <c:v>0.97104099681203371</c:v>
                      </c:pt>
                      <c:pt idx="918">
                        <c:v>0.97411727584020691</c:v>
                      </c:pt>
                      <c:pt idx="919">
                        <c:v>0.9767200558748339</c:v>
                      </c:pt>
                      <c:pt idx="920">
                        <c:v>0.97901608666456974</c:v>
                      </c:pt>
                      <c:pt idx="921">
                        <c:v>0.98257640858140272</c:v>
                      </c:pt>
                      <c:pt idx="922">
                        <c:v>0.98492672090524425</c:v>
                      </c:pt>
                      <c:pt idx="923">
                        <c:v>0.98789873252617866</c:v>
                      </c:pt>
                      <c:pt idx="924">
                        <c:v>0.99039158269137606</c:v>
                      </c:pt>
                      <c:pt idx="925">
                        <c:v>0.9922469177168094</c:v>
                      </c:pt>
                      <c:pt idx="926">
                        <c:v>0.99377851611077883</c:v>
                      </c:pt>
                      <c:pt idx="927">
                        <c:v>0.99720957768380702</c:v>
                      </c:pt>
                      <c:pt idx="928">
                        <c:v>0.9977037739529474</c:v>
                      </c:pt>
                      <c:pt idx="929">
                        <c:v>0.99965263723318809</c:v>
                      </c:pt>
                      <c:pt idx="930">
                        <c:v>1</c:v>
                      </c:pt>
                      <c:pt idx="931">
                        <c:v>1.0009153663017503</c:v>
                      </c:pt>
                      <c:pt idx="932">
                        <c:v>1.0012615575246604</c:v>
                      </c:pt>
                      <c:pt idx="933">
                        <c:v>1.0013427845685017</c:v>
                      </c:pt>
                      <c:pt idx="934">
                        <c:v>0.99859746669251881</c:v>
                      </c:pt>
                      <c:pt idx="935">
                        <c:v>0.99809409332948285</c:v>
                      </c:pt>
                      <c:pt idx="936">
                        <c:v>0.99717657919724656</c:v>
                      </c:pt>
                      <c:pt idx="937">
                        <c:v>0.99596461703108508</c:v>
                      </c:pt>
                      <c:pt idx="938">
                        <c:v>0.99506526182932276</c:v>
                      </c:pt>
                      <c:pt idx="939">
                        <c:v>0.99555086677651849</c:v>
                      </c:pt>
                      <c:pt idx="940">
                        <c:v>0.99496821894281051</c:v>
                      </c:pt>
                      <c:pt idx="941">
                        <c:v>0.99668531178785991</c:v>
                      </c:pt>
                      <c:pt idx="942">
                        <c:v>0.99620244044310124</c:v>
                      </c:pt>
                      <c:pt idx="943">
                        <c:v>0.99543605547416592</c:v>
                      </c:pt>
                      <c:pt idx="944">
                        <c:v>0.9957185928117579</c:v>
                      </c:pt>
                      <c:pt idx="945">
                        <c:v>0.99546612510097243</c:v>
                      </c:pt>
                      <c:pt idx="946">
                        <c:v>0.99409366142029776</c:v>
                      </c:pt>
                      <c:pt idx="947">
                        <c:v>0.99409151358981163</c:v>
                      </c:pt>
                      <c:pt idx="948">
                        <c:v>0.9907287920777077</c:v>
                      </c:pt>
                      <c:pt idx="949">
                        <c:v>0.98902556250215989</c:v>
                      </c:pt>
                      <c:pt idx="950">
                        <c:v>0.98646007661506596</c:v>
                      </c:pt>
                      <c:pt idx="951">
                        <c:v>0.98397191262547479</c:v>
                      </c:pt>
                      <c:pt idx="952">
                        <c:v>0.98079624762298612</c:v>
                      </c:pt>
                      <c:pt idx="953">
                        <c:v>0.97768560330703402</c:v>
                      </c:pt>
                      <c:pt idx="954">
                        <c:v>0.97225198269161051</c:v>
                      </c:pt>
                      <c:pt idx="955">
                        <c:v>0.96916769811344317</c:v>
                      </c:pt>
                      <c:pt idx="956">
                        <c:v>0.96407187265630201</c:v>
                      </c:pt>
                      <c:pt idx="957">
                        <c:v>0.96041157899320251</c:v>
                      </c:pt>
                      <c:pt idx="958">
                        <c:v>0.95512615868132567</c:v>
                      </c:pt>
                      <c:pt idx="959">
                        <c:v>0.95002154664492289</c:v>
                      </c:pt>
                      <c:pt idx="960">
                        <c:v>0.94459905569656388</c:v>
                      </c:pt>
                      <c:pt idx="961">
                        <c:v>0.93872376303025284</c:v>
                      </c:pt>
                      <c:pt idx="962">
                        <c:v>0.9313289779236219</c:v>
                      </c:pt>
                      <c:pt idx="963">
                        <c:v>0.92584712875091746</c:v>
                      </c:pt>
                      <c:pt idx="964">
                        <c:v>0.91887292790494557</c:v>
                      </c:pt>
                      <c:pt idx="965">
                        <c:v>0.91105892533887378</c:v>
                      </c:pt>
                      <c:pt idx="966">
                        <c:v>0.90283234406213719</c:v>
                      </c:pt>
                      <c:pt idx="967">
                        <c:v>0.8935527400752169</c:v>
                      </c:pt>
                      <c:pt idx="968">
                        <c:v>0.88485226929030014</c:v>
                      </c:pt>
                      <c:pt idx="969">
                        <c:v>0.8792917314188744</c:v>
                      </c:pt>
                      <c:pt idx="970">
                        <c:v>0.86988716274912148</c:v>
                      </c:pt>
                      <c:pt idx="971">
                        <c:v>0.86066223081094073</c:v>
                      </c:pt>
                      <c:pt idx="972">
                        <c:v>0.85291461573262406</c:v>
                      </c:pt>
                      <c:pt idx="973">
                        <c:v>0.84494323576910968</c:v>
                      </c:pt>
                      <c:pt idx="974">
                        <c:v>0.83617208183546565</c:v>
                      </c:pt>
                      <c:pt idx="975">
                        <c:v>0.82946635980026728</c:v>
                      </c:pt>
                      <c:pt idx="976">
                        <c:v>0.82144206510386597</c:v>
                      </c:pt>
                      <c:pt idx="977">
                        <c:v>0.8157303980691395</c:v>
                      </c:pt>
                      <c:pt idx="978">
                        <c:v>0.80756805644967145</c:v>
                      </c:pt>
                      <c:pt idx="979">
                        <c:v>0.79914699888527585</c:v>
                      </c:pt>
                      <c:pt idx="980">
                        <c:v>0.79032976422483714</c:v>
                      </c:pt>
                      <c:pt idx="981">
                        <c:v>0.78233671069914423</c:v>
                      </c:pt>
                      <c:pt idx="982">
                        <c:v>0.77397383981519274</c:v>
                      </c:pt>
                      <c:pt idx="983">
                        <c:v>0.76369237053512418</c:v>
                      </c:pt>
                      <c:pt idx="984">
                        <c:v>0.75359815302198763</c:v>
                      </c:pt>
                      <c:pt idx="985">
                        <c:v>0.74434490877285253</c:v>
                      </c:pt>
                      <c:pt idx="986">
                        <c:v>0.73465585019233826</c:v>
                      </c:pt>
                      <c:pt idx="987">
                        <c:v>0.724025846601556</c:v>
                      </c:pt>
                      <c:pt idx="988">
                        <c:v>0.71474585210000208</c:v>
                      </c:pt>
                      <c:pt idx="989">
                        <c:v>0.70442005940899122</c:v>
                      </c:pt>
                      <c:pt idx="990">
                        <c:v>0.69597693776778324</c:v>
                      </c:pt>
                      <c:pt idx="991">
                        <c:v>0.68542464658913771</c:v>
                      </c:pt>
                      <c:pt idx="992">
                        <c:v>0.67651759356291308</c:v>
                      </c:pt>
                      <c:pt idx="993">
                        <c:v>0.66727704103937802</c:v>
                      </c:pt>
                      <c:pt idx="994">
                        <c:v>0.65935662323558164</c:v>
                      </c:pt>
                      <c:pt idx="995">
                        <c:v>0.65017367162054018</c:v>
                      </c:pt>
                      <c:pt idx="996">
                        <c:v>0.6413503839832766</c:v>
                      </c:pt>
                      <c:pt idx="997">
                        <c:v>0.62693395050266054</c:v>
                      </c:pt>
                      <c:pt idx="998">
                        <c:v>0.61606046103767154</c:v>
                      </c:pt>
                      <c:pt idx="999">
                        <c:v>0.60428546854043408</c:v>
                      </c:pt>
                      <c:pt idx="1000">
                        <c:v>0.59279652801249338</c:v>
                      </c:pt>
                      <c:pt idx="1001">
                        <c:v>0.57971350674916688</c:v>
                      </c:pt>
                      <c:pt idx="1002">
                        <c:v>0.56769912878137752</c:v>
                      </c:pt>
                      <c:pt idx="1003">
                        <c:v>0.5553856166040575</c:v>
                      </c:pt>
                      <c:pt idx="1004">
                        <c:v>0.54484328354857525</c:v>
                      </c:pt>
                      <c:pt idx="1005">
                        <c:v>0.5340568788469352</c:v>
                      </c:pt>
                      <c:pt idx="1006">
                        <c:v>0.52527244741574008</c:v>
                      </c:pt>
                      <c:pt idx="1007">
                        <c:v>0.51634001093831483</c:v>
                      </c:pt>
                      <c:pt idx="1008">
                        <c:v>0.50709770109892771</c:v>
                      </c:pt>
                      <c:pt idx="1009">
                        <c:v>0.49438254462069015</c:v>
                      </c:pt>
                      <c:pt idx="1010">
                        <c:v>0.4839677145931609</c:v>
                      </c:pt>
                      <c:pt idx="1011">
                        <c:v>0.47419879577002355</c:v>
                      </c:pt>
                      <c:pt idx="1012">
                        <c:v>0.46459682195285817</c:v>
                      </c:pt>
                      <c:pt idx="1013">
                        <c:v>0.45224054842313116</c:v>
                      </c:pt>
                      <c:pt idx="1014">
                        <c:v>0.44127880265089142</c:v>
                      </c:pt>
                      <c:pt idx="1015">
                        <c:v>0.43292901400717404</c:v>
                      </c:pt>
                      <c:pt idx="1016">
                        <c:v>0.42605146553308076</c:v>
                      </c:pt>
                      <c:pt idx="1017">
                        <c:v>0.41403357293358689</c:v>
                      </c:pt>
                      <c:pt idx="1018">
                        <c:v>0.40377045784130927</c:v>
                      </c:pt>
                      <c:pt idx="1019">
                        <c:v>0.39447249966659809</c:v>
                      </c:pt>
                      <c:pt idx="1020">
                        <c:v>0.38838671961264065</c:v>
                      </c:pt>
                      <c:pt idx="1021">
                        <c:v>0.3823208558050098</c:v>
                      </c:pt>
                      <c:pt idx="1022">
                        <c:v>0.37171447834957577</c:v>
                      </c:pt>
                      <c:pt idx="1023">
                        <c:v>0.36138438999759237</c:v>
                      </c:pt>
                      <c:pt idx="1024">
                        <c:v>0.35514494243521411</c:v>
                      </c:pt>
                      <c:pt idx="1025">
                        <c:v>0.34997218559520382</c:v>
                      </c:pt>
                      <c:pt idx="1026">
                        <c:v>0.34207832278650935</c:v>
                      </c:pt>
                      <c:pt idx="1027">
                        <c:v>0.33198234795752057</c:v>
                      </c:pt>
                      <c:pt idx="1028">
                        <c:v>0.31964579541680299</c:v>
                      </c:pt>
                      <c:pt idx="1029">
                        <c:v>0.31260481656844247</c:v>
                      </c:pt>
                      <c:pt idx="1030">
                        <c:v>0.30913860867836762</c:v>
                      </c:pt>
                      <c:pt idx="1031">
                        <c:v>0.30317095930115057</c:v>
                      </c:pt>
                      <c:pt idx="1032">
                        <c:v>0.29735190074211437</c:v>
                      </c:pt>
                      <c:pt idx="1033">
                        <c:v>0.29259172261276928</c:v>
                      </c:pt>
                      <c:pt idx="1034">
                        <c:v>0.28732817112038839</c:v>
                      </c:pt>
                      <c:pt idx="1035">
                        <c:v>0.27942591224706603</c:v>
                      </c:pt>
                      <c:pt idx="1036">
                        <c:v>0.27345006206253819</c:v>
                      </c:pt>
                      <c:pt idx="1037">
                        <c:v>0.2657319308390772</c:v>
                      </c:pt>
                      <c:pt idx="1038">
                        <c:v>0.25777519517433251</c:v>
                      </c:pt>
                      <c:pt idx="1039">
                        <c:v>0.24821871631201098</c:v>
                      </c:pt>
                      <c:pt idx="1040">
                        <c:v>0.24116387419414853</c:v>
                      </c:pt>
                      <c:pt idx="1041">
                        <c:v>0.23179757595851322</c:v>
                      </c:pt>
                      <c:pt idx="1042">
                        <c:v>0.22838135394157147</c:v>
                      </c:pt>
                      <c:pt idx="1043">
                        <c:v>0.22624328632122906</c:v>
                      </c:pt>
                      <c:pt idx="1044">
                        <c:v>0.21797726306647311</c:v>
                      </c:pt>
                      <c:pt idx="1045">
                        <c:v>0.2156156258182502</c:v>
                      </c:pt>
                      <c:pt idx="1046">
                        <c:v>0.2088218427331181</c:v>
                      </c:pt>
                      <c:pt idx="1047">
                        <c:v>0.20484074129830879</c:v>
                      </c:pt>
                      <c:pt idx="1048">
                        <c:v>0.2000651378409265</c:v>
                      </c:pt>
                      <c:pt idx="1049">
                        <c:v>0.19827716658983285</c:v>
                      </c:pt>
                      <c:pt idx="1050">
                        <c:v>0.19168215545333178</c:v>
                      </c:pt>
                      <c:pt idx="1051">
                        <c:v>0.19132581084994141</c:v>
                      </c:pt>
                      <c:pt idx="1052">
                        <c:v>0.18553779820429653</c:v>
                      </c:pt>
                      <c:pt idx="1053">
                        <c:v>0.18871600155190513</c:v>
                      </c:pt>
                      <c:pt idx="1054">
                        <c:v>0.18451718820872301</c:v>
                      </c:pt>
                      <c:pt idx="1055">
                        <c:v>0.17805436627578097</c:v>
                      </c:pt>
                      <c:pt idx="1056">
                        <c:v>0.16956731173826459</c:v>
                      </c:pt>
                      <c:pt idx="1057">
                        <c:v>0.1650431997050833</c:v>
                      </c:pt>
                      <c:pt idx="1058">
                        <c:v>0.15707162448425216</c:v>
                      </c:pt>
                      <c:pt idx="1059">
                        <c:v>0.15233585351952286</c:v>
                      </c:pt>
                      <c:pt idx="1060">
                        <c:v>0.14744309567198485</c:v>
                      </c:pt>
                      <c:pt idx="1061">
                        <c:v>0.14267666930849815</c:v>
                      </c:pt>
                      <c:pt idx="1062">
                        <c:v>0.14293440896684076</c:v>
                      </c:pt>
                      <c:pt idx="1063">
                        <c:v>0.14125090038030266</c:v>
                      </c:pt>
                      <c:pt idx="1064">
                        <c:v>0.13510205221297802</c:v>
                      </c:pt>
                      <c:pt idx="1065">
                        <c:v>0.13159835491805333</c:v>
                      </c:pt>
                      <c:pt idx="1066">
                        <c:v>0.12732065761883307</c:v>
                      </c:pt>
                      <c:pt idx="1067">
                        <c:v>0.1221014295373944</c:v>
                      </c:pt>
                      <c:pt idx="1068">
                        <c:v>0.11896130136658631</c:v>
                      </c:pt>
                      <c:pt idx="1069">
                        <c:v>0.11357258993405572</c:v>
                      </c:pt>
                      <c:pt idx="1070">
                        <c:v>0.11290930082845722</c:v>
                      </c:pt>
                      <c:pt idx="1071">
                        <c:v>0.10961804349434837</c:v>
                      </c:pt>
                      <c:pt idx="1072">
                        <c:v>0.10479557828090379</c:v>
                      </c:pt>
                      <c:pt idx="1073">
                        <c:v>0.1060696322738475</c:v>
                      </c:pt>
                      <c:pt idx="1074">
                        <c:v>0.10131003991645328</c:v>
                      </c:pt>
                      <c:pt idx="1075">
                        <c:v>9.5544872376888801E-2</c:v>
                      </c:pt>
                      <c:pt idx="1076">
                        <c:v>9.4040610007288944E-2</c:v>
                      </c:pt>
                      <c:pt idx="1077">
                        <c:v>9.0254375374771892E-2</c:v>
                      </c:pt>
                      <c:pt idx="1078">
                        <c:v>8.9180460131677519E-2</c:v>
                      </c:pt>
                      <c:pt idx="1079">
                        <c:v>9.8296243229696489E-2</c:v>
                      </c:pt>
                      <c:pt idx="1080">
                        <c:v>9.3339245724889816E-2</c:v>
                      </c:pt>
                      <c:pt idx="1081">
                        <c:v>8.8270951549435095E-2</c:v>
                      </c:pt>
                      <c:pt idx="1082">
                        <c:v>8.5387586750385089E-2</c:v>
                      </c:pt>
                      <c:pt idx="1083">
                        <c:v>8.1474434861866118E-2</c:v>
                      </c:pt>
                      <c:pt idx="1084">
                        <c:v>8.1086068058499772E-2</c:v>
                      </c:pt>
                      <c:pt idx="1085">
                        <c:v>7.6772443412965033E-2</c:v>
                      </c:pt>
                      <c:pt idx="1086">
                        <c:v>6.8264105827903654E-2</c:v>
                      </c:pt>
                      <c:pt idx="1087">
                        <c:v>6.8772751138496527E-2</c:v>
                      </c:pt>
                      <c:pt idx="1088">
                        <c:v>6.873369967511124E-2</c:v>
                      </c:pt>
                      <c:pt idx="1089">
                        <c:v>7.2710895963582045E-2</c:v>
                      </c:pt>
                      <c:pt idx="1090">
                        <c:v>7.096256194782441E-2</c:v>
                      </c:pt>
                      <c:pt idx="1091">
                        <c:v>6.5973346985724921E-2</c:v>
                      </c:pt>
                      <c:pt idx="1092">
                        <c:v>6.6641322266929634E-2</c:v>
                      </c:pt>
                      <c:pt idx="1093">
                        <c:v>6.0391721324070988E-2</c:v>
                      </c:pt>
                      <c:pt idx="1094">
                        <c:v>5.7328719793448946E-2</c:v>
                      </c:pt>
                      <c:pt idx="1095">
                        <c:v>5.8123221816021788E-2</c:v>
                      </c:pt>
                      <c:pt idx="1096">
                        <c:v>5.2426784852015351E-2</c:v>
                      </c:pt>
                      <c:pt idx="1097">
                        <c:v>5.7997280846604396E-2</c:v>
                      </c:pt>
                      <c:pt idx="1098">
                        <c:v>5.8791197097226626E-2</c:v>
                      </c:pt>
                      <c:pt idx="1099">
                        <c:v>6.008009064625678E-2</c:v>
                      </c:pt>
                      <c:pt idx="1100">
                        <c:v>6.5129054347335819E-2</c:v>
                      </c:pt>
                      <c:pt idx="1101">
                        <c:v>6.2376707207943326E-2</c:v>
                      </c:pt>
                      <c:pt idx="1102">
                        <c:v>5.9450581056486491E-2</c:v>
                      </c:pt>
                      <c:pt idx="1103">
                        <c:v>5.247598969588075E-2</c:v>
                      </c:pt>
                      <c:pt idx="1104">
                        <c:v>4.0649058752340858E-2</c:v>
                      </c:pt>
                      <c:pt idx="1105">
                        <c:v>4.100169346670967E-2</c:v>
                      </c:pt>
                      <c:pt idx="1106">
                        <c:v>3.6538892231043216E-2</c:v>
                      </c:pt>
                      <c:pt idx="1107">
                        <c:v>2.9790018328804235E-2</c:v>
                      </c:pt>
                      <c:pt idx="1108">
                        <c:v>2.4798265021584689E-2</c:v>
                      </c:pt>
                      <c:pt idx="1109">
                        <c:v>1.7057093434726497E-2</c:v>
                      </c:pt>
                      <c:pt idx="1110">
                        <c:v>1.9807683258266626E-2</c:v>
                      </c:pt>
                      <c:pt idx="1111">
                        <c:v>2.4968529401944318E-2</c:v>
                      </c:pt>
                      <c:pt idx="1112">
                        <c:v>2.1015154506138577E-2</c:v>
                      </c:pt>
                      <c:pt idx="1113">
                        <c:v>1.8955775584517335E-2</c:v>
                      </c:pt>
                      <c:pt idx="1114">
                        <c:v>2.1814733218951537E-2</c:v>
                      </c:pt>
                      <c:pt idx="1115">
                        <c:v>2.3118661581385092E-2</c:v>
                      </c:pt>
                      <c:pt idx="1116">
                        <c:v>2.4848836666668525E-2</c:v>
                      </c:pt>
                      <c:pt idx="1117">
                        <c:v>2.4320079852432262E-2</c:v>
                      </c:pt>
                      <c:pt idx="1118">
                        <c:v>2.57185127562581E-2</c:v>
                      </c:pt>
                      <c:pt idx="1119">
                        <c:v>2.3228005678863684E-2</c:v>
                      </c:pt>
                      <c:pt idx="1120">
                        <c:v>1.9182274072151798E-2</c:v>
                      </c:pt>
                      <c:pt idx="1121">
                        <c:v>9.3852381953770849E-3</c:v>
                      </c:pt>
                      <c:pt idx="1122">
                        <c:v>7.5763744113723306E-3</c:v>
                      </c:pt>
                      <c:pt idx="1123">
                        <c:v>9.1208597882589532E-3</c:v>
                      </c:pt>
                      <c:pt idx="1124">
                        <c:v>6.0275933735124754E-4</c:v>
                      </c:pt>
                      <c:pt idx="1125">
                        <c:v>-3.2500580402375634E-3</c:v>
                      </c:pt>
                      <c:pt idx="1126">
                        <c:v>-6.7330580595680147E-3</c:v>
                      </c:pt>
                      <c:pt idx="1127">
                        <c:v>1.41542029039829E-3</c:v>
                      </c:pt>
                      <c:pt idx="1128">
                        <c:v>9.6626988427293004E-3</c:v>
                      </c:pt>
                      <c:pt idx="1129">
                        <c:v>8.209593890164164E-3</c:v>
                      </c:pt>
                      <c:pt idx="1130">
                        <c:v>1.7796142379292341E-2</c:v>
                      </c:pt>
                      <c:pt idx="1131">
                        <c:v>2.3025328583894288E-2</c:v>
                      </c:pt>
                      <c:pt idx="1132">
                        <c:v>2.4050624755074006E-2</c:v>
                      </c:pt>
                      <c:pt idx="1133">
                        <c:v>2.1756351281190561E-2</c:v>
                      </c:pt>
                      <c:pt idx="1134">
                        <c:v>1.8474075783660324E-2</c:v>
                      </c:pt>
                      <c:pt idx="1135">
                        <c:v>1.9021382043004575E-2</c:v>
                      </c:pt>
                      <c:pt idx="1136">
                        <c:v>1.6722617650831884E-2</c:v>
                      </c:pt>
                      <c:pt idx="1137">
                        <c:v>4.2171675309731326E-3</c:v>
                      </c:pt>
                      <c:pt idx="1138">
                        <c:v>4.2696917492262869E-3</c:v>
                      </c:pt>
                      <c:pt idx="1139">
                        <c:v>2.6365595504550632E-3</c:v>
                      </c:pt>
                      <c:pt idx="1140">
                        <c:v>2.7960847783838456E-3</c:v>
                      </c:pt>
                      <c:pt idx="1141">
                        <c:v>-3.62709991922205E-3</c:v>
                      </c:pt>
                      <c:pt idx="1142">
                        <c:v>-7.3543668420273829E-3</c:v>
                      </c:pt>
                      <c:pt idx="1143">
                        <c:v>-5.084695790076566E-3</c:v>
                      </c:pt>
                      <c:pt idx="1144">
                        <c:v>2.4188476420824003E-3</c:v>
                      </c:pt>
                      <c:pt idx="1145">
                        <c:v>6.0135348466946814E-3</c:v>
                      </c:pt>
                      <c:pt idx="1146">
                        <c:v>4.9253658194646074E-3</c:v>
                      </c:pt>
                      <c:pt idx="1147">
                        <c:v>1.5979858817244362E-2</c:v>
                      </c:pt>
                      <c:pt idx="1148">
                        <c:v>1.856369889212945E-2</c:v>
                      </c:pt>
                      <c:pt idx="1149">
                        <c:v>1.8697840668857765E-2</c:v>
                      </c:pt>
                      <c:pt idx="1150">
                        <c:v>1.6032383035497519E-2</c:v>
                      </c:pt>
                      <c:pt idx="1151">
                        <c:v>8.9958951054262166E-3</c:v>
                      </c:pt>
                      <c:pt idx="1152">
                        <c:v>8.9127154884156533E-3</c:v>
                      </c:pt>
                      <c:pt idx="1153">
                        <c:v>7.9922724964252827E-3</c:v>
                      </c:pt>
                      <c:pt idx="1154">
                        <c:v>0</c:v>
                      </c:pt>
                      <c:pt idx="1155">
                        <c:v>5.3545414020684662E-3</c:v>
                      </c:pt>
                      <c:pt idx="1156">
                        <c:v>-8.3039031742396258E-3</c:v>
                      </c:pt>
                      <c:pt idx="1157">
                        <c:v>-1.0631370392000542E-2</c:v>
                      </c:pt>
                      <c:pt idx="1158">
                        <c:v>-1.044216605189901E-2</c:v>
                      </c:pt>
                      <c:pt idx="1159">
                        <c:v>-1.719728818827973E-2</c:v>
                      </c:pt>
                      <c:pt idx="1160">
                        <c:v>-2.3906915369816463E-2</c:v>
                      </c:pt>
                      <c:pt idx="1161">
                        <c:v>-3.0745021865890652E-2</c:v>
                      </c:pt>
                      <c:pt idx="1162">
                        <c:v>-2.8121935070303451E-2</c:v>
                      </c:pt>
                      <c:pt idx="1163">
                        <c:v>-1.4027090390665105E-2</c:v>
                      </c:pt>
                      <c:pt idx="1164">
                        <c:v>-7.6134733015884365E-3</c:v>
                      </c:pt>
                      <c:pt idx="1165">
                        <c:v>-8.837736678716011E-3</c:v>
                      </c:pt>
                      <c:pt idx="1166">
                        <c:v>-4.5967477550778145E-3</c:v>
                      </c:pt>
                      <c:pt idx="1167">
                        <c:v>-7.7124687612701017E-3</c:v>
                      </c:pt>
                      <c:pt idx="1168">
                        <c:v>-8.1672230523912488E-3</c:v>
                      </c:pt>
                      <c:pt idx="1169">
                        <c:v>-2.9049602583020084E-2</c:v>
                      </c:pt>
                      <c:pt idx="1170">
                        <c:v>-2.5186241310317253E-2</c:v>
                      </c:pt>
                      <c:pt idx="1171">
                        <c:v>-1.7666296263536579E-2</c:v>
                      </c:pt>
                      <c:pt idx="1172">
                        <c:v>-2.410217268674264E-2</c:v>
                      </c:pt>
                      <c:pt idx="1173">
                        <c:v>-2.7686901768191774E-2</c:v>
                      </c:pt>
                      <c:pt idx="1174">
                        <c:v>-2.3541784187164305E-2</c:v>
                      </c:pt>
                      <c:pt idx="1175">
                        <c:v>-2.2150185289430944E-2</c:v>
                      </c:pt>
                      <c:pt idx="1176">
                        <c:v>-4.9849193011272004E-3</c:v>
                      </c:pt>
                      <c:pt idx="1177">
                        <c:v>-8.4103184119645128E-3</c:v>
                      </c:pt>
                      <c:pt idx="1178">
                        <c:v>-1.2110054053083104E-2</c:v>
                      </c:pt>
                      <c:pt idx="1179">
                        <c:v>-2.6949414882161738E-3</c:v>
                      </c:pt>
                      <c:pt idx="1180">
                        <c:v>-1.2803022270854488E-3</c:v>
                      </c:pt>
                      <c:pt idx="1181">
                        <c:v>9.7985979353099779E-3</c:v>
                      </c:pt>
                      <c:pt idx="1182">
                        <c:v>1.0984981392953881E-2</c:v>
                      </c:pt>
                      <c:pt idx="1183">
                        <c:v>-1.100821701366834E-2</c:v>
                      </c:pt>
                      <c:pt idx="1184">
                        <c:v>-8.1063027695103488E-3</c:v>
                      </c:pt>
                      <c:pt idx="1185">
                        <c:v>-8.044015685410872E-3</c:v>
                      </c:pt>
                      <c:pt idx="1186">
                        <c:v>-5.0235802498787077E-3</c:v>
                      </c:pt>
                      <c:pt idx="1187">
                        <c:v>-7.390879960292477E-3</c:v>
                      </c:pt>
                      <c:pt idx="1188">
                        <c:v>-3.5231253979588255E-2</c:v>
                      </c:pt>
                      <c:pt idx="1189">
                        <c:v>-4.4777969976063439E-2</c:v>
                      </c:pt>
                      <c:pt idx="1190">
                        <c:v>-2.9612138913084562E-2</c:v>
                      </c:pt>
                      <c:pt idx="1191">
                        <c:v>-3.7697939664317608E-2</c:v>
                      </c:pt>
                      <c:pt idx="1192">
                        <c:v>-3.7188708581773984E-2</c:v>
                      </c:pt>
                      <c:pt idx="1193">
                        <c:v>-5.2554678394602206E-2</c:v>
                      </c:pt>
                      <c:pt idx="1194">
                        <c:v>-5.8044142602666819E-2</c:v>
                      </c:pt>
                      <c:pt idx="1195">
                        <c:v>-4.0982948764284863E-2</c:v>
                      </c:pt>
                      <c:pt idx="1196">
                        <c:v>-3.4011676778066879E-2</c:v>
                      </c:pt>
                      <c:pt idx="1197">
                        <c:v>-3.4642357911738655E-2</c:v>
                      </c:pt>
                      <c:pt idx="1198">
                        <c:v>-3.2597232774253117E-2</c:v>
                      </c:pt>
                      <c:pt idx="1199">
                        <c:v>-4.3472089040460703E-2</c:v>
                      </c:pt>
                      <c:pt idx="1200">
                        <c:v>-3.1058995631508095E-2</c:v>
                      </c:pt>
                      <c:pt idx="1201">
                        <c:v>-2.4918543528811361E-2</c:v>
                      </c:pt>
                      <c:pt idx="1202">
                        <c:v>-1.2269969795645668E-2</c:v>
                      </c:pt>
                      <c:pt idx="1203">
                        <c:v>-1.0872708435721445E-2</c:v>
                      </c:pt>
                      <c:pt idx="1204">
                        <c:v>-1.9409553589054097E-2</c:v>
                      </c:pt>
                      <c:pt idx="1205">
                        <c:v>-3.285048151430648E-2</c:v>
                      </c:pt>
                      <c:pt idx="1206">
                        <c:v>-2.0497136844333293E-2</c:v>
                      </c:pt>
                      <c:pt idx="1207">
                        <c:v>-2.8185393698304414E-2</c:v>
                      </c:pt>
                      <c:pt idx="1208">
                        <c:v>-1.5492106039562706E-2</c:v>
                      </c:pt>
                      <c:pt idx="1209">
                        <c:v>-2.2395818994124132E-2</c:v>
                      </c:pt>
                      <c:pt idx="1210">
                        <c:v>-2.4847665122767176E-2</c:v>
                      </c:pt>
                      <c:pt idx="1211">
                        <c:v>-2.4177737268393156E-2</c:v>
                      </c:pt>
                      <c:pt idx="1212">
                        <c:v>-2.7476609637862876E-3</c:v>
                      </c:pt>
                      <c:pt idx="1213">
                        <c:v>-2.9781817521493448E-2</c:v>
                      </c:pt>
                      <c:pt idx="1214">
                        <c:v>-5.44338348127004E-2</c:v>
                      </c:pt>
                      <c:pt idx="1215">
                        <c:v>-7.4191336940517105E-2</c:v>
                      </c:pt>
                      <c:pt idx="1216">
                        <c:v>-8.2403469175801325E-2</c:v>
                      </c:pt>
                      <c:pt idx="1217">
                        <c:v>-7.9573995396223063E-2</c:v>
                      </c:pt>
                      <c:pt idx="1218">
                        <c:v>-8.1432064024093267E-2</c:v>
                      </c:pt>
                      <c:pt idx="1219">
                        <c:v>-0.10663373066244765</c:v>
                      </c:pt>
                      <c:pt idx="1220">
                        <c:v>-0.10779043500791873</c:v>
                      </c:pt>
                      <c:pt idx="1221">
                        <c:v>-7.4225116456345316E-2</c:v>
                      </c:pt>
                      <c:pt idx="1222">
                        <c:v>-5.4488897376073611E-2</c:v>
                      </c:pt>
                      <c:pt idx="1223">
                        <c:v>-5.4300278807922958E-2</c:v>
                      </c:pt>
                      <c:pt idx="1224">
                        <c:v>-5.6153075488236164E-2</c:v>
                      </c:pt>
                      <c:pt idx="1225">
                        <c:v>-6.9656095240271068E-2</c:v>
                      </c:pt>
                      <c:pt idx="1226">
                        <c:v>-7.2537507466151757E-2</c:v>
                      </c:pt>
                      <c:pt idx="1227">
                        <c:v>-6.1071607301608426E-2</c:v>
                      </c:pt>
                      <c:pt idx="1228">
                        <c:v>-7.4591809697532804E-2</c:v>
                      </c:pt>
                      <c:pt idx="1229">
                        <c:v>-0.10879054298521501</c:v>
                      </c:pt>
                      <c:pt idx="1230">
                        <c:v>-0.10544227051456362</c:v>
                      </c:pt>
                      <c:pt idx="1231">
                        <c:v>-0.10188429168553345</c:v>
                      </c:pt>
                      <c:pt idx="1232">
                        <c:v>-6.9546751142792337E-2</c:v>
                      </c:pt>
                      <c:pt idx="1233">
                        <c:v>-4.8735054760890857E-2</c:v>
                      </c:pt>
                      <c:pt idx="1234">
                        <c:v>-5.3957211702083507E-2</c:v>
                      </c:pt>
                      <c:pt idx="1235">
                        <c:v>-3.4342637930256908E-2</c:v>
                      </c:pt>
                      <c:pt idx="1236">
                        <c:v>-8.4378496936511199E-3</c:v>
                      </c:pt>
                      <c:pt idx="1237">
                        <c:v>-1.7579797272138254E-2</c:v>
                      </c:pt>
                      <c:pt idx="1238">
                        <c:v>1.9316806363514034E-2</c:v>
                      </c:pt>
                      <c:pt idx="1239">
                        <c:v>7.6281176003577846E-3</c:v>
                      </c:pt>
                      <c:pt idx="1240">
                        <c:v>9.7993789645776774E-3</c:v>
                      </c:pt>
                      <c:pt idx="1241">
                        <c:v>3.7591914941226504E-2</c:v>
                      </c:pt>
                      <c:pt idx="1242">
                        <c:v>3.4640210081252377E-2</c:v>
                      </c:pt>
                      <c:pt idx="1243">
                        <c:v>2.4660608613151652E-2</c:v>
                      </c:pt>
                      <c:pt idx="1244">
                        <c:v>2.7640040012129344E-2</c:v>
                      </c:pt>
                      <c:pt idx="1245">
                        <c:v>-2.4321641910967796E-2</c:v>
                      </c:pt>
                      <c:pt idx="1246">
                        <c:v>-3.9326776202117499E-3</c:v>
                      </c:pt>
                      <c:pt idx="1247">
                        <c:v>-1.7570620178242673E-2</c:v>
                      </c:pt>
                      <c:pt idx="1248">
                        <c:v>-7.9433800642670027E-2</c:v>
                      </c:pt>
                      <c:pt idx="1249">
                        <c:v>-8.2294125078322664E-2</c:v>
                      </c:pt>
                      <c:pt idx="1250">
                        <c:v>-6.6512452437758385E-2</c:v>
                      </c:pt>
                      <c:pt idx="1251">
                        <c:v>-4.1220967433618007E-2</c:v>
                      </c:pt>
                      <c:pt idx="1252">
                        <c:v>-2.0278643906692793E-2</c:v>
                      </c:pt>
                      <c:pt idx="1253">
                        <c:v>-5.7573572468874575E-2</c:v>
                      </c:pt>
                      <c:pt idx="1254">
                        <c:v>-6.0197830808363391E-2</c:v>
                      </c:pt>
                      <c:pt idx="1255">
                        <c:v>-3.4734324108010878E-3</c:v>
                      </c:pt>
                      <c:pt idx="1256">
                        <c:v>-1.5879887070978309E-2</c:v>
                      </c:pt>
                      <c:pt idx="1257">
                        <c:v>-2.8888124781921983E-2</c:v>
                      </c:pt>
                      <c:pt idx="1258">
                        <c:v>-1.8939569227212589E-2</c:v>
                      </c:pt>
                      <c:pt idx="1259">
                        <c:v>-4.6476903890638722E-2</c:v>
                      </c:pt>
                      <c:pt idx="1260">
                        <c:v>-4.0707440690101966E-2</c:v>
                      </c:pt>
                      <c:pt idx="1261">
                        <c:v>-2.2352276612449599E-2</c:v>
                      </c:pt>
                      <c:pt idx="1262">
                        <c:v>-4.0898207088738897E-2</c:v>
                      </c:pt>
                      <c:pt idx="1263">
                        <c:v>-4.1258456838467759E-2</c:v>
                      </c:pt>
                      <c:pt idx="1264">
                        <c:v>-2.7634377549938621E-2</c:v>
                      </c:pt>
                      <c:pt idx="1265">
                        <c:v>-8.6503091801984941E-2</c:v>
                      </c:pt>
                      <c:pt idx="1266">
                        <c:v>-8.2423385422127821E-2</c:v>
                      </c:pt>
                      <c:pt idx="1267">
                        <c:v>-4.9173016922756517E-2</c:v>
                      </c:pt>
                      <c:pt idx="1268">
                        <c:v>-8.9066039343958944E-2</c:v>
                      </c:pt>
                      <c:pt idx="1269">
                        <c:v>-8.2690302174366015E-2</c:v>
                      </c:pt>
                      <c:pt idx="1270">
                        <c:v>-7.4343637647719563E-2</c:v>
                      </c:pt>
                      <c:pt idx="1271">
                        <c:v>-8.5229428323675013E-2</c:v>
                      </c:pt>
                      <c:pt idx="1272">
                        <c:v>-6.4326351517452057E-2</c:v>
                      </c:pt>
                      <c:pt idx="1273">
                        <c:v>-6.9787112899928588E-2</c:v>
                      </c:pt>
                      <c:pt idx="1274">
                        <c:v>-0.12096268886508056</c:v>
                      </c:pt>
                      <c:pt idx="1275">
                        <c:v>-8.6771570612758545E-2</c:v>
                      </c:pt>
                      <c:pt idx="1276">
                        <c:v>-7.8293888426454572E-2</c:v>
                      </c:pt>
                      <c:pt idx="1277">
                        <c:v>-0.10951494763101137</c:v>
                      </c:pt>
                      <c:pt idx="1278">
                        <c:v>-0.10641035629188399</c:v>
                      </c:pt>
                      <c:pt idx="1279">
                        <c:v>-0.11990595626587573</c:v>
                      </c:pt>
                      <c:pt idx="1280">
                        <c:v>-0.10875676346938673</c:v>
                      </c:pt>
                      <c:pt idx="1281">
                        <c:v>-6.9373948417312647E-2</c:v>
                      </c:pt>
                      <c:pt idx="1282">
                        <c:v>-9.108343794244092E-2</c:v>
                      </c:pt>
                      <c:pt idx="1283">
                        <c:v>-8.4378692193827348E-2</c:v>
                      </c:pt>
                      <c:pt idx="1284">
                        <c:v>-6.2566497319995737E-2</c:v>
                      </c:pt>
                      <c:pt idx="1285">
                        <c:v>-5.7740517474846577E-2</c:v>
                      </c:pt>
                      <c:pt idx="1286">
                        <c:v>-3.3710004223415822E-2</c:v>
                      </c:pt>
                      <c:pt idx="1287">
                        <c:v>-4.4999196516140962E-2</c:v>
                      </c:pt>
                      <c:pt idx="1288">
                        <c:v>-2.9007231745247036E-2</c:v>
                      </c:pt>
                      <c:pt idx="1289">
                        <c:v>1.7505794749023001E-2</c:v>
                      </c:pt>
                      <c:pt idx="1290">
                        <c:v>4.5284076941535583E-3</c:v>
                      </c:pt>
                      <c:pt idx="1291">
                        <c:v>-2.3553890140814407E-3</c:v>
                      </c:pt>
                      <c:pt idx="1292">
                        <c:v>-1.8841159539481799E-2</c:v>
                      </c:pt>
                      <c:pt idx="1293">
                        <c:v>-3.2096983528288117E-2</c:v>
                      </c:pt>
                      <c:pt idx="1294">
                        <c:v>-3.5628016847582343E-2</c:v>
                      </c:pt>
                      <c:pt idx="1295">
                        <c:v>-4.191725502577702E-2</c:v>
                      </c:pt>
                      <c:pt idx="1296">
                        <c:v>-5.896185199222017E-2</c:v>
                      </c:pt>
                      <c:pt idx="1297">
                        <c:v>-6.8464439835070084E-2</c:v>
                      </c:pt>
                      <c:pt idx="1298">
                        <c:v>-3.8415315046704659E-2</c:v>
                      </c:pt>
                    </c:numCache>
                  </c:numRef>
                </c:yVal>
                <c:smooth val="0"/>
                <c:extLst xmlns:c15="http://schemas.microsoft.com/office/drawing/2012/chart">
                  <c:ext xmlns:c16="http://schemas.microsoft.com/office/drawing/2014/chart" uri="{C3380CC4-5D6E-409C-BE32-E72D297353CC}">
                    <c16:uniqueId val="{00000010-9B29-4AA9-A3A3-D850668B1823}"/>
                  </c:ext>
                </c:extLst>
              </c15:ser>
            </c15:filteredScatterSeries>
          </c:ext>
        </c:extLst>
      </c:scatterChart>
      <c:valAx>
        <c:axId val="2063999904"/>
        <c:scaling>
          <c:orientation val="minMax"/>
          <c:max val="750"/>
          <c:min val="425"/>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GB" dirty="0" err="1">
                    <a:solidFill>
                      <a:schemeClr val="bg1"/>
                    </a:solidFill>
                  </a:rPr>
                  <a:t>Wavelenght</a:t>
                </a:r>
                <a:r>
                  <a:rPr lang="en-GB" dirty="0">
                    <a:solidFill>
                      <a:schemeClr val="bg1"/>
                    </a:solidFill>
                  </a:rPr>
                  <a:t> (nm)</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2064000320"/>
        <c:crosses val="autoZero"/>
        <c:crossBetween val="midCat"/>
      </c:valAx>
      <c:valAx>
        <c:axId val="2064000320"/>
        <c:scaling>
          <c:orientation val="minMax"/>
          <c:max val="2"/>
          <c:min val="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GB" dirty="0">
                    <a:solidFill>
                      <a:schemeClr val="bg1"/>
                    </a:solidFill>
                  </a:rPr>
                  <a:t>Relative Absorbance</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2063999904"/>
        <c:crosses val="autoZero"/>
        <c:crossBetween val="midCat"/>
      </c:valAx>
      <c:spPr>
        <a:noFill/>
        <a:ln>
          <a:noFill/>
        </a:ln>
        <a:effectLst/>
      </c:spPr>
    </c:plotArea>
    <c:legend>
      <c:legendPos val="b"/>
      <c:overlay val="0"/>
      <c:spPr>
        <a:noFill/>
        <a:ln>
          <a:solidFill>
            <a:schemeClr val="tx1"/>
          </a:solid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legend>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5661561722260444E-2"/>
          <c:y val="0.2163979225138539"/>
          <c:w val="0.90981848142768562"/>
          <c:h val="0.61128515287292096"/>
        </c:manualLayout>
      </c:layout>
      <c:barChart>
        <c:barDir val="col"/>
        <c:grouping val="clustered"/>
        <c:varyColors val="0"/>
        <c:ser>
          <c:idx val="0"/>
          <c:order val="0"/>
          <c:tx>
            <c:strRef>
              <c:f>'24.08.21 Eg Filtres +Lihgt  Abs'!$CW$18</c:f>
              <c:strCache>
                <c:ptCount val="1"/>
                <c:pt idx="0">
                  <c:v>Abs695</c:v>
                </c:pt>
              </c:strCache>
            </c:strRef>
          </c:tx>
          <c:spPr>
            <a:solidFill>
              <a:schemeClr val="accent1"/>
            </a:solidFill>
            <a:ln>
              <a:noFill/>
            </a:ln>
            <a:effectLst/>
          </c:spPr>
          <c:invertIfNegative val="0"/>
          <c:dPt>
            <c:idx val="0"/>
            <c:invertIfNegative val="0"/>
            <c:bubble3D val="0"/>
            <c:spPr>
              <a:solidFill>
                <a:schemeClr val="tx1"/>
              </a:solidFill>
              <a:ln>
                <a:solidFill>
                  <a:schemeClr val="bg1"/>
                </a:solidFill>
              </a:ln>
              <a:effectLst/>
            </c:spPr>
            <c:extLst>
              <c:ext xmlns:c16="http://schemas.microsoft.com/office/drawing/2014/chart" uri="{C3380CC4-5D6E-409C-BE32-E72D297353CC}">
                <c16:uniqueId val="{00000001-59E7-4D9D-962C-0A75221C7C57}"/>
              </c:ext>
            </c:extLst>
          </c:dPt>
          <c:dPt>
            <c:idx val="1"/>
            <c:invertIfNegative val="0"/>
            <c:bubble3D val="0"/>
            <c:spPr>
              <a:solidFill>
                <a:srgbClr val="FF0000"/>
              </a:solidFill>
              <a:ln>
                <a:noFill/>
              </a:ln>
              <a:effectLst/>
            </c:spPr>
            <c:extLst>
              <c:ext xmlns:c16="http://schemas.microsoft.com/office/drawing/2014/chart" uri="{C3380CC4-5D6E-409C-BE32-E72D297353CC}">
                <c16:uniqueId val="{00000003-59E7-4D9D-962C-0A75221C7C57}"/>
              </c:ext>
            </c:extLst>
          </c:dPt>
          <c:dPt>
            <c:idx val="2"/>
            <c:invertIfNegative val="0"/>
            <c:bubble3D val="0"/>
            <c:spPr>
              <a:solidFill>
                <a:srgbClr val="92D050"/>
              </a:solidFill>
              <a:ln>
                <a:noFill/>
              </a:ln>
              <a:effectLst/>
            </c:spPr>
            <c:extLst>
              <c:ext xmlns:c16="http://schemas.microsoft.com/office/drawing/2014/chart" uri="{C3380CC4-5D6E-409C-BE32-E72D297353CC}">
                <c16:uniqueId val="{00000005-59E7-4D9D-962C-0A75221C7C57}"/>
              </c:ext>
            </c:extLst>
          </c:dPt>
          <c:dPt>
            <c:idx val="3"/>
            <c:invertIfNegative val="0"/>
            <c:bubble3D val="0"/>
            <c:spPr>
              <a:solidFill>
                <a:srgbClr val="00B050"/>
              </a:solidFill>
              <a:ln>
                <a:noFill/>
              </a:ln>
              <a:effectLst/>
            </c:spPr>
            <c:extLst>
              <c:ext xmlns:c16="http://schemas.microsoft.com/office/drawing/2014/chart" uri="{C3380CC4-5D6E-409C-BE32-E72D297353CC}">
                <c16:uniqueId val="{00000007-59E7-4D9D-962C-0A75221C7C57}"/>
              </c:ext>
            </c:extLst>
          </c:dPt>
          <c:dPt>
            <c:idx val="4"/>
            <c:invertIfNegative val="0"/>
            <c:bubble3D val="0"/>
            <c:spPr>
              <a:solidFill>
                <a:schemeClr val="accent6">
                  <a:lumMod val="50000"/>
                </a:schemeClr>
              </a:solidFill>
              <a:ln>
                <a:noFill/>
              </a:ln>
              <a:effectLst/>
            </c:spPr>
            <c:extLst>
              <c:ext xmlns:c16="http://schemas.microsoft.com/office/drawing/2014/chart" uri="{C3380CC4-5D6E-409C-BE32-E72D297353CC}">
                <c16:uniqueId val="{00000009-59E7-4D9D-962C-0A75221C7C57}"/>
              </c:ext>
            </c:extLst>
          </c:dPt>
          <c:cat>
            <c:strRef>
              <c:f>'24.08.21 Eg Filtres +Lihgt  Abs'!$CX$17:$DB$17</c:f>
              <c:strCache>
                <c:ptCount val="5"/>
                <c:pt idx="0">
                  <c:v>Abs Dark</c:v>
                </c:pt>
                <c:pt idx="1">
                  <c:v>Abs FR</c:v>
                </c:pt>
                <c:pt idx="2">
                  <c:v>Abs LL</c:v>
                </c:pt>
                <c:pt idx="3">
                  <c:v>Abs ML</c:v>
                </c:pt>
                <c:pt idx="4">
                  <c:v>Abs HL</c:v>
                </c:pt>
              </c:strCache>
              <c:extLst/>
            </c:strRef>
          </c:cat>
          <c:val>
            <c:numRef>
              <c:f>'24.08.21 Eg Filtres +Lihgt  Abs'!$CX$18:$DB$18</c:f>
              <c:numCache>
                <c:formatCode>0.00</c:formatCode>
                <c:ptCount val="5"/>
                <c:pt idx="0">
                  <c:v>0.79535230429290482</c:v>
                </c:pt>
                <c:pt idx="1">
                  <c:v>0.65788890591252225</c:v>
                </c:pt>
                <c:pt idx="2">
                  <c:v>0.66686330818785378</c:v>
                </c:pt>
                <c:pt idx="3">
                  <c:v>0.53496865730230225</c:v>
                </c:pt>
                <c:pt idx="4">
                  <c:v>0.46195320069817458</c:v>
                </c:pt>
              </c:numCache>
              <c:extLst/>
            </c:numRef>
          </c:val>
          <c:extLst>
            <c:ext xmlns:c16="http://schemas.microsoft.com/office/drawing/2014/chart" uri="{C3380CC4-5D6E-409C-BE32-E72D297353CC}">
              <c16:uniqueId val="{0000000A-59E7-4D9D-962C-0A75221C7C57}"/>
            </c:ext>
          </c:extLst>
        </c:ser>
        <c:dLbls>
          <c:showLegendKey val="0"/>
          <c:showVal val="0"/>
          <c:showCatName val="0"/>
          <c:showSerName val="0"/>
          <c:showPercent val="0"/>
          <c:showBubbleSize val="0"/>
        </c:dLbls>
        <c:gapWidth val="219"/>
        <c:overlap val="-27"/>
        <c:axId val="230943856"/>
        <c:axId val="230952176"/>
      </c:barChart>
      <c:catAx>
        <c:axId val="2309438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230952176"/>
        <c:crosses val="autoZero"/>
        <c:auto val="1"/>
        <c:lblAlgn val="ctr"/>
        <c:lblOffset val="100"/>
        <c:noMultiLvlLbl val="0"/>
      </c:catAx>
      <c:valAx>
        <c:axId val="23095217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2309438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dirty="0" err="1">
                <a:solidFill>
                  <a:schemeClr val="bg1"/>
                </a:solidFill>
              </a:rPr>
              <a:t>Antenna</a:t>
            </a:r>
            <a:r>
              <a:rPr lang="fr-BE" baseline="0" dirty="0">
                <a:solidFill>
                  <a:schemeClr val="bg1"/>
                </a:solidFill>
              </a:rPr>
              <a:t> size </a:t>
            </a:r>
            <a:r>
              <a:rPr lang="fr-BE" baseline="0" dirty="0" err="1">
                <a:solidFill>
                  <a:schemeClr val="bg1"/>
                </a:solidFill>
              </a:rPr>
              <a:t>from</a:t>
            </a:r>
            <a:r>
              <a:rPr lang="fr-BE" baseline="0" dirty="0">
                <a:solidFill>
                  <a:schemeClr val="bg1"/>
                </a:solidFill>
              </a:rPr>
              <a:t> PSII</a:t>
            </a:r>
            <a:r>
              <a:rPr lang="fr-BE" dirty="0">
                <a:solidFill>
                  <a:schemeClr val="bg1"/>
                </a:solidFill>
              </a:rPr>
              <a:t> </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fr-FR"/>
        </a:p>
      </c:txPr>
    </c:title>
    <c:autoTitleDeleted val="0"/>
    <c:plotArea>
      <c:layout>
        <c:manualLayout>
          <c:layoutTarget val="inner"/>
          <c:xMode val="edge"/>
          <c:yMode val="edge"/>
          <c:x val="0.13200085720533822"/>
          <c:y val="0.16380002225529605"/>
          <c:w val="0.83085313989436271"/>
          <c:h val="0.58324210980206692"/>
        </c:manualLayout>
      </c:layout>
      <c:barChart>
        <c:barDir val="col"/>
        <c:grouping val="clustered"/>
        <c:varyColors val="0"/>
        <c:ser>
          <c:idx val="3"/>
          <c:order val="0"/>
          <c:tx>
            <c:strRef>
              <c:f>Alpha!$AG$17</c:f>
              <c:strCache>
                <c:ptCount val="1"/>
                <c:pt idx="0">
                  <c:v>Chlami</c:v>
                </c:pt>
              </c:strCache>
            </c:strRef>
          </c:tx>
          <c:spPr>
            <a:solidFill>
              <a:schemeClr val="accent1"/>
            </a:solidFill>
            <a:ln>
              <a:noFill/>
            </a:ln>
            <a:effectLst/>
          </c:spPr>
          <c:invertIfNegative val="0"/>
          <c:cat>
            <c:numRef>
              <c:f>Alpha!$AH$13:$AM$13</c:f>
              <c:numCache>
                <c:formatCode>0</c:formatCode>
                <c:ptCount val="6"/>
                <c:pt idx="0">
                  <c:v>505</c:v>
                </c:pt>
                <c:pt idx="1">
                  <c:v>620</c:v>
                </c:pt>
                <c:pt idx="2">
                  <c:v>660</c:v>
                </c:pt>
                <c:pt idx="3">
                  <c:v>700</c:v>
                </c:pt>
                <c:pt idx="4">
                  <c:v>720</c:v>
                </c:pt>
                <c:pt idx="5">
                  <c:v>730</c:v>
                </c:pt>
              </c:numCache>
            </c:numRef>
          </c:cat>
          <c:val>
            <c:numRef>
              <c:f>Alpha!$AH$17:$AM$17</c:f>
              <c:numCache>
                <c:formatCode>0.00000</c:formatCode>
                <c:ptCount val="6"/>
                <c:pt idx="0">
                  <c:v>1.0877408483090491E-3</c:v>
                </c:pt>
                <c:pt idx="1">
                  <c:v>8.5798928012608777E-4</c:v>
                </c:pt>
                <c:pt idx="2">
                  <c:v>1.1358958950506023E-3</c:v>
                </c:pt>
                <c:pt idx="3">
                  <c:v>9.8126169038349363E-4</c:v>
                </c:pt>
                <c:pt idx="4">
                  <c:v>1.3514993948807785E-4</c:v>
                </c:pt>
                <c:pt idx="5">
                  <c:v>1.210726762543996E-4</c:v>
                </c:pt>
              </c:numCache>
            </c:numRef>
          </c:val>
          <c:extLst>
            <c:ext xmlns:c16="http://schemas.microsoft.com/office/drawing/2014/chart" uri="{C3380CC4-5D6E-409C-BE32-E72D297353CC}">
              <c16:uniqueId val="{00000000-EED3-447F-AAC4-4302C9258B61}"/>
            </c:ext>
          </c:extLst>
        </c:ser>
        <c:ser>
          <c:idx val="0"/>
          <c:order val="1"/>
          <c:tx>
            <c:strRef>
              <c:f>Alpha!$AG$14</c:f>
              <c:strCache>
                <c:ptCount val="1"/>
                <c:pt idx="0">
                  <c:v>Euglena LL</c:v>
                </c:pt>
              </c:strCache>
            </c:strRef>
          </c:tx>
          <c:spPr>
            <a:solidFill>
              <a:schemeClr val="accent2"/>
            </a:solidFill>
            <a:ln>
              <a:noFill/>
            </a:ln>
            <a:effectLst/>
          </c:spPr>
          <c:invertIfNegative val="0"/>
          <c:cat>
            <c:numRef>
              <c:f>Alpha!$AH$13:$AM$13</c:f>
              <c:numCache>
                <c:formatCode>0</c:formatCode>
                <c:ptCount val="6"/>
                <c:pt idx="0">
                  <c:v>505</c:v>
                </c:pt>
                <c:pt idx="1">
                  <c:v>620</c:v>
                </c:pt>
                <c:pt idx="2">
                  <c:v>660</c:v>
                </c:pt>
                <c:pt idx="3">
                  <c:v>700</c:v>
                </c:pt>
                <c:pt idx="4">
                  <c:v>720</c:v>
                </c:pt>
                <c:pt idx="5">
                  <c:v>730</c:v>
                </c:pt>
              </c:numCache>
            </c:numRef>
          </c:cat>
          <c:val>
            <c:numRef>
              <c:f>Alpha!$AH$14:$AM$14</c:f>
              <c:numCache>
                <c:formatCode>0.00000</c:formatCode>
                <c:ptCount val="6"/>
                <c:pt idx="0">
                  <c:v>9.4774067128938235E-4</c:v>
                </c:pt>
                <c:pt idx="1">
                  <c:v>9.3798397956527436E-4</c:v>
                </c:pt>
                <c:pt idx="2">
                  <c:v>1.0959118218484571E-3</c:v>
                </c:pt>
                <c:pt idx="3">
                  <c:v>1.4618107741595321E-3</c:v>
                </c:pt>
                <c:pt idx="4">
                  <c:v>7.0209351632995979E-4</c:v>
                </c:pt>
                <c:pt idx="5">
                  <c:v>2.858915711084409E-4</c:v>
                </c:pt>
              </c:numCache>
            </c:numRef>
          </c:val>
          <c:extLst>
            <c:ext xmlns:c16="http://schemas.microsoft.com/office/drawing/2014/chart" uri="{C3380CC4-5D6E-409C-BE32-E72D297353CC}">
              <c16:uniqueId val="{00000001-EED3-447F-AAC4-4302C9258B61}"/>
            </c:ext>
          </c:extLst>
        </c:ser>
        <c:ser>
          <c:idx val="4"/>
          <c:order val="4"/>
          <c:tx>
            <c:strRef>
              <c:f>Alpha!$AG$18</c:f>
              <c:strCache>
                <c:ptCount val="1"/>
                <c:pt idx="0">
                  <c:v>Vitrella</c:v>
                </c:pt>
              </c:strCache>
            </c:strRef>
          </c:tx>
          <c:spPr>
            <a:solidFill>
              <a:srgbClr val="00B050"/>
            </a:solidFill>
            <a:ln>
              <a:noFill/>
            </a:ln>
            <a:effectLst/>
          </c:spPr>
          <c:invertIfNegative val="0"/>
          <c:cat>
            <c:numRef>
              <c:f>Alpha!$AH$13:$AM$13</c:f>
              <c:numCache>
                <c:formatCode>0</c:formatCode>
                <c:ptCount val="6"/>
                <c:pt idx="0">
                  <c:v>505</c:v>
                </c:pt>
                <c:pt idx="1">
                  <c:v>620</c:v>
                </c:pt>
                <c:pt idx="2">
                  <c:v>660</c:v>
                </c:pt>
                <c:pt idx="3">
                  <c:v>700</c:v>
                </c:pt>
                <c:pt idx="4">
                  <c:v>720</c:v>
                </c:pt>
                <c:pt idx="5">
                  <c:v>730</c:v>
                </c:pt>
              </c:numCache>
            </c:numRef>
          </c:cat>
          <c:val>
            <c:numRef>
              <c:f>Alpha!$AH$18:$AM$18</c:f>
              <c:numCache>
                <c:formatCode>0.00000</c:formatCode>
                <c:ptCount val="6"/>
                <c:pt idx="0">
                  <c:v>1.2131652692874413E-3</c:v>
                </c:pt>
                <c:pt idx="1">
                  <c:v>1.0107324652077179E-3</c:v>
                </c:pt>
                <c:pt idx="2">
                  <c:v>1.1128121924715777E-3</c:v>
                </c:pt>
                <c:pt idx="3">
                  <c:v>2.0462621854800832E-3</c:v>
                </c:pt>
                <c:pt idx="4">
                  <c:v>9.5018448532570028E-4</c:v>
                </c:pt>
                <c:pt idx="5">
                  <c:v>3.7999558065003125E-4</c:v>
                </c:pt>
              </c:numCache>
            </c:numRef>
          </c:val>
          <c:extLst>
            <c:ext xmlns:c16="http://schemas.microsoft.com/office/drawing/2014/chart" uri="{C3380CC4-5D6E-409C-BE32-E72D297353CC}">
              <c16:uniqueId val="{00000004-EED3-447F-AAC4-4302C9258B61}"/>
            </c:ext>
          </c:extLst>
        </c:ser>
        <c:dLbls>
          <c:showLegendKey val="0"/>
          <c:showVal val="0"/>
          <c:showCatName val="0"/>
          <c:showSerName val="0"/>
          <c:showPercent val="0"/>
          <c:showBubbleSize val="0"/>
        </c:dLbls>
        <c:gapWidth val="219"/>
        <c:overlap val="-27"/>
        <c:axId val="221829519"/>
        <c:axId val="1626951039"/>
        <c:extLst>
          <c:ext xmlns:c15="http://schemas.microsoft.com/office/drawing/2012/chart" uri="{02D57815-91ED-43cb-92C2-25804820EDAC}">
            <c15:filteredBarSeries>
              <c15:ser>
                <c:idx val="1"/>
                <c:order val="2"/>
                <c:tx>
                  <c:strRef>
                    <c:extLst>
                      <c:ext uri="{02D57815-91ED-43cb-92C2-25804820EDAC}">
                        <c15:formulaRef>
                          <c15:sqref>Alpha!$AG$15</c15:sqref>
                        </c15:formulaRef>
                      </c:ext>
                    </c:extLst>
                    <c:strCache>
                      <c:ptCount val="1"/>
                      <c:pt idx="0">
                        <c:v>Euglena FR</c:v>
                      </c:pt>
                    </c:strCache>
                  </c:strRef>
                </c:tx>
                <c:spPr>
                  <a:solidFill>
                    <a:srgbClr val="FF0000"/>
                  </a:solidFill>
                  <a:ln>
                    <a:noFill/>
                  </a:ln>
                  <a:effectLst/>
                </c:spPr>
                <c:invertIfNegative val="0"/>
                <c:cat>
                  <c:numRef>
                    <c:extLst>
                      <c:ext uri="{02D57815-91ED-43cb-92C2-25804820EDAC}">
                        <c15:formulaRef>
                          <c15:sqref>Alpha!$AH$13:$AM$13</c15:sqref>
                        </c15:formulaRef>
                      </c:ext>
                    </c:extLst>
                    <c:numCache>
                      <c:formatCode>0</c:formatCode>
                      <c:ptCount val="6"/>
                      <c:pt idx="0">
                        <c:v>505</c:v>
                      </c:pt>
                      <c:pt idx="1">
                        <c:v>620</c:v>
                      </c:pt>
                      <c:pt idx="2">
                        <c:v>660</c:v>
                      </c:pt>
                      <c:pt idx="3">
                        <c:v>700</c:v>
                      </c:pt>
                      <c:pt idx="4">
                        <c:v>720</c:v>
                      </c:pt>
                      <c:pt idx="5">
                        <c:v>730</c:v>
                      </c:pt>
                    </c:numCache>
                  </c:numRef>
                </c:cat>
                <c:val>
                  <c:numRef>
                    <c:extLst>
                      <c:ext uri="{02D57815-91ED-43cb-92C2-25804820EDAC}">
                        <c15:formulaRef>
                          <c15:sqref>Alpha!$AH$15:$AM$15</c15:sqref>
                        </c15:formulaRef>
                      </c:ext>
                    </c:extLst>
                    <c:numCache>
                      <c:formatCode>0.00000</c:formatCode>
                      <c:ptCount val="6"/>
                      <c:pt idx="0">
                        <c:v>9.5173781719463783E-4</c:v>
                      </c:pt>
                      <c:pt idx="1">
                        <c:v>9.7612883089610945E-4</c:v>
                      </c:pt>
                      <c:pt idx="2">
                        <c:v>1.0337657384692524E-3</c:v>
                      </c:pt>
                      <c:pt idx="3">
                        <c:v>1.526244370381709E-3</c:v>
                      </c:pt>
                      <c:pt idx="4">
                        <c:v>6.7184956477440202E-4</c:v>
                      </c:pt>
                      <c:pt idx="5">
                        <c:v>2.8744559152660569E-4</c:v>
                      </c:pt>
                    </c:numCache>
                  </c:numRef>
                </c:val>
                <c:extLst>
                  <c:ext xmlns:c16="http://schemas.microsoft.com/office/drawing/2014/chart" uri="{C3380CC4-5D6E-409C-BE32-E72D297353CC}">
                    <c16:uniqueId val="{00000002-EED3-447F-AAC4-4302C9258B61}"/>
                  </c:ext>
                </c:extLst>
              </c15:ser>
            </c15:filteredBarSeries>
            <c15:filteredBarSeries>
              <c15:ser>
                <c:idx val="2"/>
                <c:order val="3"/>
                <c:tx>
                  <c:strRef>
                    <c:extLst xmlns:c15="http://schemas.microsoft.com/office/drawing/2012/chart">
                      <c:ext xmlns:c15="http://schemas.microsoft.com/office/drawing/2012/chart" uri="{02D57815-91ED-43cb-92C2-25804820EDAC}">
                        <c15:formulaRef>
                          <c15:sqref>Alpha!$AG$16</c15:sqref>
                        </c15:formulaRef>
                      </c:ext>
                    </c:extLst>
                    <c:strCache>
                      <c:ptCount val="1"/>
                      <c:pt idx="0">
                        <c:v>Euglena HL</c:v>
                      </c:pt>
                    </c:strCache>
                  </c:strRef>
                </c:tx>
                <c:spPr>
                  <a:solidFill>
                    <a:schemeClr val="accent2"/>
                  </a:solidFill>
                  <a:ln>
                    <a:noFill/>
                  </a:ln>
                  <a:effectLst/>
                </c:spPr>
                <c:invertIfNegative val="0"/>
                <c:cat>
                  <c:numRef>
                    <c:extLst xmlns:c15="http://schemas.microsoft.com/office/drawing/2012/chart">
                      <c:ext xmlns:c15="http://schemas.microsoft.com/office/drawing/2012/chart" uri="{02D57815-91ED-43cb-92C2-25804820EDAC}">
                        <c15:formulaRef>
                          <c15:sqref>Alpha!$AH$13:$AM$13</c15:sqref>
                        </c15:formulaRef>
                      </c:ext>
                    </c:extLst>
                    <c:numCache>
                      <c:formatCode>0</c:formatCode>
                      <c:ptCount val="6"/>
                      <c:pt idx="0">
                        <c:v>505</c:v>
                      </c:pt>
                      <c:pt idx="1">
                        <c:v>620</c:v>
                      </c:pt>
                      <c:pt idx="2">
                        <c:v>660</c:v>
                      </c:pt>
                      <c:pt idx="3">
                        <c:v>700</c:v>
                      </c:pt>
                      <c:pt idx="4">
                        <c:v>720</c:v>
                      </c:pt>
                      <c:pt idx="5">
                        <c:v>730</c:v>
                      </c:pt>
                    </c:numCache>
                  </c:numRef>
                </c:cat>
                <c:val>
                  <c:numRef>
                    <c:extLst xmlns:c15="http://schemas.microsoft.com/office/drawing/2012/chart">
                      <c:ext xmlns:c15="http://schemas.microsoft.com/office/drawing/2012/chart" uri="{02D57815-91ED-43cb-92C2-25804820EDAC}">
                        <c15:formulaRef>
                          <c15:sqref>Alpha!$AH$16:$AM$16</c15:sqref>
                        </c15:formulaRef>
                      </c:ext>
                    </c:extLst>
                    <c:numCache>
                      <c:formatCode>0.00000</c:formatCode>
                      <c:ptCount val="6"/>
                      <c:pt idx="0">
                        <c:v>1.0765017494739479E-3</c:v>
                      </c:pt>
                      <c:pt idx="1">
                        <c:v>1.0210336374832027E-3</c:v>
                      </c:pt>
                      <c:pt idx="2">
                        <c:v>1.1405981082616523E-3</c:v>
                      </c:pt>
                      <c:pt idx="3">
                        <c:v>1.60144251798086E-3</c:v>
                      </c:pt>
                      <c:pt idx="4">
                        <c:v>6.4163433627699809E-4</c:v>
                      </c:pt>
                      <c:pt idx="5">
                        <c:v>2.8223531034420133E-4</c:v>
                      </c:pt>
                    </c:numCache>
                  </c:numRef>
                </c:val>
                <c:extLst xmlns:c15="http://schemas.microsoft.com/office/drawing/2012/chart">
                  <c:ext xmlns:c16="http://schemas.microsoft.com/office/drawing/2014/chart" uri="{C3380CC4-5D6E-409C-BE32-E72D297353CC}">
                    <c16:uniqueId val="{00000003-EED3-447F-AAC4-4302C9258B61}"/>
                  </c:ext>
                </c:extLst>
              </c15:ser>
            </c15:filteredBarSeries>
          </c:ext>
        </c:extLst>
      </c:barChart>
      <c:catAx>
        <c:axId val="221829519"/>
        <c:scaling>
          <c:orientation val="minMax"/>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err="1">
                    <a:solidFill>
                      <a:schemeClr val="bg1"/>
                    </a:solidFill>
                  </a:rPr>
                  <a:t>Wavelength</a:t>
                </a:r>
                <a:r>
                  <a:rPr lang="fr-BE" dirty="0">
                    <a:solidFill>
                      <a:schemeClr val="bg1"/>
                    </a:solidFill>
                  </a:rPr>
                  <a:t> (nm)</a:t>
                </a:r>
              </a:p>
            </c:rich>
          </c:tx>
          <c:layout>
            <c:manualLayout>
              <c:xMode val="edge"/>
              <c:yMode val="edge"/>
              <c:x val="0.49999853755648022"/>
              <c:y val="0.8185783038682487"/>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0"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2"/>
                </a:solidFill>
                <a:latin typeface="+mn-lt"/>
                <a:ea typeface="+mn-ea"/>
                <a:cs typeface="+mn-cs"/>
              </a:defRPr>
            </a:pPr>
            <a:endParaRPr lang="fr-FR"/>
          </a:p>
        </c:txPr>
        <c:crossAx val="1626951039"/>
        <c:crosses val="autoZero"/>
        <c:auto val="1"/>
        <c:lblAlgn val="ctr"/>
        <c:lblOffset val="100"/>
        <c:noMultiLvlLbl val="0"/>
      </c:catAx>
      <c:valAx>
        <c:axId val="1626951039"/>
        <c:scaling>
          <c:orientation val="minMax"/>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sz="1200" b="0" i="0" baseline="0" dirty="0">
                    <a:solidFill>
                      <a:schemeClr val="bg1"/>
                    </a:solidFill>
                    <a:effectLst/>
                  </a:rPr>
                  <a:t>m</a:t>
                </a:r>
                <a:r>
                  <a:rPr lang="fr-BE" sz="1200" b="0" i="0" baseline="30000" dirty="0">
                    <a:solidFill>
                      <a:schemeClr val="bg1"/>
                    </a:solidFill>
                    <a:effectLst/>
                  </a:rPr>
                  <a:t>2</a:t>
                </a:r>
                <a:r>
                  <a:rPr lang="fr-BE" sz="1200" b="0" i="0" baseline="0" dirty="0">
                    <a:solidFill>
                      <a:schemeClr val="bg1"/>
                    </a:solidFill>
                    <a:effectLst/>
                  </a:rPr>
                  <a:t> PSII </a:t>
                </a:r>
                <a:r>
                  <a:rPr lang="fr-BE" sz="1200" b="0" i="0" baseline="30000" dirty="0">
                    <a:solidFill>
                      <a:schemeClr val="bg1"/>
                    </a:solidFill>
                    <a:effectLst/>
                  </a:rPr>
                  <a:t>-1</a:t>
                </a:r>
                <a:endParaRPr lang="fr-BE" sz="700" dirty="0">
                  <a:solidFill>
                    <a:schemeClr val="bg1"/>
                  </a:solidFill>
                  <a:effectLst/>
                </a:endParaRP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0.000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2">
                    <a:lumMod val="90000"/>
                  </a:schemeClr>
                </a:solidFill>
                <a:latin typeface="+mn-lt"/>
                <a:ea typeface="+mn-ea"/>
                <a:cs typeface="+mn-cs"/>
              </a:defRPr>
            </a:pPr>
            <a:endParaRPr lang="fr-FR"/>
          </a:p>
        </c:txPr>
        <c:crossAx val="221829519"/>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bg2"/>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'Abs bandes'!$DA$2</c:f>
              <c:strCache>
                <c:ptCount val="1"/>
                <c:pt idx="0">
                  <c:v>PSII</c:v>
                </c:pt>
              </c:strCache>
            </c:strRef>
          </c:tx>
          <c:spPr>
            <a:ln w="19050" cap="rnd">
              <a:solidFill>
                <a:srgbClr val="92D050"/>
              </a:solidFill>
              <a:round/>
            </a:ln>
            <a:effectLst/>
          </c:spPr>
          <c:marker>
            <c:symbol val="none"/>
          </c:marker>
          <c:xVal>
            <c:numRef>
              <c:f>'Abs bandes'!$CZ$3:$CZ$1927</c:f>
              <c:numCache>
                <c:formatCode>0.00</c:formatCode>
                <c:ptCount val="1925"/>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pt idx="1299">
                  <c:v>797.46910000000003</c:v>
                </c:pt>
                <c:pt idx="1300">
                  <c:v>797.79190000000006</c:v>
                </c:pt>
                <c:pt idx="1301">
                  <c:v>798.11469999999997</c:v>
                </c:pt>
                <c:pt idx="1302">
                  <c:v>798.43740000000003</c:v>
                </c:pt>
                <c:pt idx="1303">
                  <c:v>798.76009999999997</c:v>
                </c:pt>
                <c:pt idx="1304">
                  <c:v>799.08280000000002</c:v>
                </c:pt>
                <c:pt idx="1305">
                  <c:v>799.40530000000001</c:v>
                </c:pt>
                <c:pt idx="1306">
                  <c:v>799.72789999999998</c:v>
                </c:pt>
                <c:pt idx="1307">
                  <c:v>800.05039999999997</c:v>
                </c:pt>
                <c:pt idx="1308">
                  <c:v>800.37279999999998</c:v>
                </c:pt>
                <c:pt idx="1309">
                  <c:v>800.69529999999997</c:v>
                </c:pt>
                <c:pt idx="1310">
                  <c:v>801.01760000000002</c:v>
                </c:pt>
                <c:pt idx="1311">
                  <c:v>801.33979999999997</c:v>
                </c:pt>
                <c:pt idx="1312">
                  <c:v>801.66210000000001</c:v>
                </c:pt>
                <c:pt idx="1313">
                  <c:v>801.98429999999996</c:v>
                </c:pt>
                <c:pt idx="1314">
                  <c:v>802.30650000000003</c:v>
                </c:pt>
                <c:pt idx="1315">
                  <c:v>802.62860000000001</c:v>
                </c:pt>
                <c:pt idx="1316">
                  <c:v>802.95060000000001</c:v>
                </c:pt>
                <c:pt idx="1317">
                  <c:v>803.27260000000001</c:v>
                </c:pt>
                <c:pt idx="1318">
                  <c:v>803.59460000000001</c:v>
                </c:pt>
                <c:pt idx="1319">
                  <c:v>803.91650000000004</c:v>
                </c:pt>
                <c:pt idx="1320">
                  <c:v>804.23839999999996</c:v>
                </c:pt>
                <c:pt idx="1321">
                  <c:v>804.56020000000001</c:v>
                </c:pt>
                <c:pt idx="1322">
                  <c:v>804.88199999999995</c:v>
                </c:pt>
                <c:pt idx="1323">
                  <c:v>805.20370000000003</c:v>
                </c:pt>
                <c:pt idx="1324">
                  <c:v>805.52530000000002</c:v>
                </c:pt>
                <c:pt idx="1325">
                  <c:v>805.84690000000001</c:v>
                </c:pt>
                <c:pt idx="1326">
                  <c:v>806.16849999999999</c:v>
                </c:pt>
                <c:pt idx="1327">
                  <c:v>806.49009999999998</c:v>
                </c:pt>
                <c:pt idx="1328">
                  <c:v>806.81150000000002</c:v>
                </c:pt>
                <c:pt idx="1329">
                  <c:v>807.13289999999995</c:v>
                </c:pt>
                <c:pt idx="1330">
                  <c:v>807.45429999999999</c:v>
                </c:pt>
                <c:pt idx="1331">
                  <c:v>807.77560000000005</c:v>
                </c:pt>
                <c:pt idx="1332">
                  <c:v>808.09690000000001</c:v>
                </c:pt>
                <c:pt idx="1333">
                  <c:v>808.41809999999998</c:v>
                </c:pt>
                <c:pt idx="1334">
                  <c:v>808.73929999999996</c:v>
                </c:pt>
                <c:pt idx="1335">
                  <c:v>809.06039999999996</c:v>
                </c:pt>
                <c:pt idx="1336">
                  <c:v>809.38149999999996</c:v>
                </c:pt>
                <c:pt idx="1337">
                  <c:v>809.70249999999999</c:v>
                </c:pt>
                <c:pt idx="1338">
                  <c:v>810.02350000000001</c:v>
                </c:pt>
                <c:pt idx="1339">
                  <c:v>810.34439999999995</c:v>
                </c:pt>
                <c:pt idx="1340">
                  <c:v>810.6653</c:v>
                </c:pt>
                <c:pt idx="1341">
                  <c:v>810.98609999999996</c:v>
                </c:pt>
                <c:pt idx="1342">
                  <c:v>811.30690000000004</c:v>
                </c:pt>
                <c:pt idx="1343">
                  <c:v>811.6277</c:v>
                </c:pt>
                <c:pt idx="1344">
                  <c:v>811.94839999999999</c:v>
                </c:pt>
                <c:pt idx="1345">
                  <c:v>812.26900000000001</c:v>
                </c:pt>
                <c:pt idx="1346">
                  <c:v>812.58960000000002</c:v>
                </c:pt>
                <c:pt idx="1347">
                  <c:v>812.91010000000006</c:v>
                </c:pt>
                <c:pt idx="1348">
                  <c:v>813.23059999999998</c:v>
                </c:pt>
                <c:pt idx="1349">
                  <c:v>813.55100000000004</c:v>
                </c:pt>
                <c:pt idx="1350">
                  <c:v>813.87149999999997</c:v>
                </c:pt>
                <c:pt idx="1351">
                  <c:v>814.19179999999994</c:v>
                </c:pt>
                <c:pt idx="1352">
                  <c:v>814.51210000000003</c:v>
                </c:pt>
                <c:pt idx="1353">
                  <c:v>814.83230000000003</c:v>
                </c:pt>
                <c:pt idx="1354">
                  <c:v>815.15250000000003</c:v>
                </c:pt>
                <c:pt idx="1355">
                  <c:v>815.47270000000003</c:v>
                </c:pt>
                <c:pt idx="1356">
                  <c:v>815.79269999999997</c:v>
                </c:pt>
                <c:pt idx="1357">
                  <c:v>816.11279999999999</c:v>
                </c:pt>
                <c:pt idx="1358">
                  <c:v>816.43280000000004</c:v>
                </c:pt>
                <c:pt idx="1359">
                  <c:v>816.7527</c:v>
                </c:pt>
                <c:pt idx="1360">
                  <c:v>817.07259999999997</c:v>
                </c:pt>
                <c:pt idx="1361">
                  <c:v>817.39250000000004</c:v>
                </c:pt>
                <c:pt idx="1362">
                  <c:v>817.71230000000003</c:v>
                </c:pt>
                <c:pt idx="1363">
                  <c:v>818.03200000000004</c:v>
                </c:pt>
                <c:pt idx="1364">
                  <c:v>818.35170000000005</c:v>
                </c:pt>
                <c:pt idx="1365">
                  <c:v>818.67139999999995</c:v>
                </c:pt>
                <c:pt idx="1366">
                  <c:v>818.99099999999999</c:v>
                </c:pt>
                <c:pt idx="1367">
                  <c:v>819.31050000000005</c:v>
                </c:pt>
                <c:pt idx="1368">
                  <c:v>819.63009999999997</c:v>
                </c:pt>
                <c:pt idx="1369">
                  <c:v>819.94949999999994</c:v>
                </c:pt>
                <c:pt idx="1370">
                  <c:v>820.26890000000003</c:v>
                </c:pt>
                <c:pt idx="1371">
                  <c:v>820.5883</c:v>
                </c:pt>
                <c:pt idx="1372">
                  <c:v>820.9076</c:v>
                </c:pt>
                <c:pt idx="1373">
                  <c:v>821.2269</c:v>
                </c:pt>
                <c:pt idx="1374">
                  <c:v>821.54600000000005</c:v>
                </c:pt>
                <c:pt idx="1375">
                  <c:v>821.86519999999996</c:v>
                </c:pt>
                <c:pt idx="1376">
                  <c:v>822.18430000000001</c:v>
                </c:pt>
                <c:pt idx="1377">
                  <c:v>822.50340000000006</c:v>
                </c:pt>
                <c:pt idx="1378">
                  <c:v>822.82240000000002</c:v>
                </c:pt>
                <c:pt idx="1379">
                  <c:v>823.14139999999998</c:v>
                </c:pt>
                <c:pt idx="1380">
                  <c:v>823.46029999999996</c:v>
                </c:pt>
                <c:pt idx="1381">
                  <c:v>823.77909999999997</c:v>
                </c:pt>
                <c:pt idx="1382">
                  <c:v>824.09799999999996</c:v>
                </c:pt>
                <c:pt idx="1383">
                  <c:v>824.41669999999999</c:v>
                </c:pt>
                <c:pt idx="1384">
                  <c:v>824.73540000000003</c:v>
                </c:pt>
                <c:pt idx="1385">
                  <c:v>825.05409999999995</c:v>
                </c:pt>
                <c:pt idx="1386">
                  <c:v>825.37270000000001</c:v>
                </c:pt>
                <c:pt idx="1387">
                  <c:v>825.69129999999996</c:v>
                </c:pt>
                <c:pt idx="1388">
                  <c:v>826.00980000000004</c:v>
                </c:pt>
                <c:pt idx="1389">
                  <c:v>826.32820000000004</c:v>
                </c:pt>
                <c:pt idx="1390">
                  <c:v>826.64670000000001</c:v>
                </c:pt>
                <c:pt idx="1391">
                  <c:v>826.96500000000003</c:v>
                </c:pt>
                <c:pt idx="1392">
                  <c:v>827.28340000000003</c:v>
                </c:pt>
                <c:pt idx="1393">
                  <c:v>827.60159999999996</c:v>
                </c:pt>
                <c:pt idx="1394">
                  <c:v>827.91989999999998</c:v>
                </c:pt>
                <c:pt idx="1395">
                  <c:v>828.23800000000006</c:v>
                </c:pt>
                <c:pt idx="1396">
                  <c:v>828.55619999999999</c:v>
                </c:pt>
                <c:pt idx="1397">
                  <c:v>828.87419999999997</c:v>
                </c:pt>
                <c:pt idx="1398">
                  <c:v>829.19230000000005</c:v>
                </c:pt>
                <c:pt idx="1399">
                  <c:v>829.51020000000005</c:v>
                </c:pt>
                <c:pt idx="1400">
                  <c:v>829.82809999999995</c:v>
                </c:pt>
                <c:pt idx="1401">
                  <c:v>830.14599999999996</c:v>
                </c:pt>
                <c:pt idx="1402">
                  <c:v>830.46379999999999</c:v>
                </c:pt>
                <c:pt idx="1403">
                  <c:v>830.78160000000003</c:v>
                </c:pt>
                <c:pt idx="1404">
                  <c:v>831.09929999999997</c:v>
                </c:pt>
                <c:pt idx="1405">
                  <c:v>831.41700000000003</c:v>
                </c:pt>
                <c:pt idx="1406">
                  <c:v>831.7346</c:v>
                </c:pt>
                <c:pt idx="1407">
                  <c:v>832.05219999999997</c:v>
                </c:pt>
                <c:pt idx="1408">
                  <c:v>832.36980000000005</c:v>
                </c:pt>
                <c:pt idx="1409">
                  <c:v>832.68719999999996</c:v>
                </c:pt>
                <c:pt idx="1410">
                  <c:v>833.00459999999998</c:v>
                </c:pt>
                <c:pt idx="1411">
                  <c:v>833.322</c:v>
                </c:pt>
                <c:pt idx="1412">
                  <c:v>833.63930000000005</c:v>
                </c:pt>
                <c:pt idx="1413">
                  <c:v>833.95659999999998</c:v>
                </c:pt>
                <c:pt idx="1414">
                  <c:v>834.27390000000003</c:v>
                </c:pt>
                <c:pt idx="1415">
                  <c:v>834.59100000000001</c:v>
                </c:pt>
                <c:pt idx="1416">
                  <c:v>834.90809999999999</c:v>
                </c:pt>
                <c:pt idx="1417">
                  <c:v>835.22519999999997</c:v>
                </c:pt>
                <c:pt idx="1418">
                  <c:v>835.54219999999998</c:v>
                </c:pt>
                <c:pt idx="1419">
                  <c:v>835.85929999999996</c:v>
                </c:pt>
                <c:pt idx="1420">
                  <c:v>836.17610000000002</c:v>
                </c:pt>
                <c:pt idx="1421">
                  <c:v>836.49300000000005</c:v>
                </c:pt>
                <c:pt idx="1422">
                  <c:v>836.80989999999997</c:v>
                </c:pt>
                <c:pt idx="1423">
                  <c:v>837.12660000000005</c:v>
                </c:pt>
                <c:pt idx="1424">
                  <c:v>837.4434</c:v>
                </c:pt>
                <c:pt idx="1425">
                  <c:v>837.76009999999997</c:v>
                </c:pt>
                <c:pt idx="1426">
                  <c:v>838.07669999999996</c:v>
                </c:pt>
                <c:pt idx="1427">
                  <c:v>838.39319999999998</c:v>
                </c:pt>
                <c:pt idx="1428">
                  <c:v>838.70979999999997</c:v>
                </c:pt>
                <c:pt idx="1429">
                  <c:v>839.02629999999999</c:v>
                </c:pt>
                <c:pt idx="1430">
                  <c:v>839.34270000000004</c:v>
                </c:pt>
                <c:pt idx="1431">
                  <c:v>839.65909999999997</c:v>
                </c:pt>
                <c:pt idx="1432">
                  <c:v>839.97540000000004</c:v>
                </c:pt>
                <c:pt idx="1433">
                  <c:v>840.29169999999999</c:v>
                </c:pt>
                <c:pt idx="1434">
                  <c:v>840.60799999999995</c:v>
                </c:pt>
                <c:pt idx="1435">
                  <c:v>840.92409999999995</c:v>
                </c:pt>
                <c:pt idx="1436">
                  <c:v>841.24019999999996</c:v>
                </c:pt>
                <c:pt idx="1437">
                  <c:v>841.55629999999996</c:v>
                </c:pt>
                <c:pt idx="1438">
                  <c:v>841.87239999999997</c:v>
                </c:pt>
                <c:pt idx="1439">
                  <c:v>842.1884</c:v>
                </c:pt>
                <c:pt idx="1440">
                  <c:v>842.50429999999994</c:v>
                </c:pt>
                <c:pt idx="1441">
                  <c:v>842.8202</c:v>
                </c:pt>
                <c:pt idx="1442">
                  <c:v>843.13599999999997</c:v>
                </c:pt>
                <c:pt idx="1443">
                  <c:v>843.45180000000005</c:v>
                </c:pt>
                <c:pt idx="1444">
                  <c:v>843.76750000000004</c:v>
                </c:pt>
                <c:pt idx="1445">
                  <c:v>844.08320000000003</c:v>
                </c:pt>
                <c:pt idx="1446">
                  <c:v>844.39880000000005</c:v>
                </c:pt>
                <c:pt idx="1447">
                  <c:v>844.71439999999996</c:v>
                </c:pt>
                <c:pt idx="1448">
                  <c:v>845.03</c:v>
                </c:pt>
                <c:pt idx="1449">
                  <c:v>845.34540000000004</c:v>
                </c:pt>
                <c:pt idx="1450">
                  <c:v>845.66079999999999</c:v>
                </c:pt>
                <c:pt idx="1451">
                  <c:v>845.97630000000004</c:v>
                </c:pt>
                <c:pt idx="1452">
                  <c:v>846.29160000000002</c:v>
                </c:pt>
                <c:pt idx="1453">
                  <c:v>846.6069</c:v>
                </c:pt>
                <c:pt idx="1454">
                  <c:v>846.9221</c:v>
                </c:pt>
                <c:pt idx="1455">
                  <c:v>847.23720000000003</c:v>
                </c:pt>
                <c:pt idx="1456">
                  <c:v>847.55240000000003</c:v>
                </c:pt>
                <c:pt idx="1457">
                  <c:v>847.86749999999995</c:v>
                </c:pt>
                <c:pt idx="1458">
                  <c:v>848.1825</c:v>
                </c:pt>
                <c:pt idx="1459">
                  <c:v>848.49749999999995</c:v>
                </c:pt>
                <c:pt idx="1460">
                  <c:v>848.81240000000003</c:v>
                </c:pt>
                <c:pt idx="1461">
                  <c:v>849.12729999999999</c:v>
                </c:pt>
                <c:pt idx="1462">
                  <c:v>849.44209999999998</c:v>
                </c:pt>
                <c:pt idx="1463">
                  <c:v>849.75689999999997</c:v>
                </c:pt>
                <c:pt idx="1464">
                  <c:v>850.07169999999996</c:v>
                </c:pt>
                <c:pt idx="1465">
                  <c:v>850.38639999999998</c:v>
                </c:pt>
                <c:pt idx="1466">
                  <c:v>850.70090000000005</c:v>
                </c:pt>
                <c:pt idx="1467">
                  <c:v>851.01559999999995</c:v>
                </c:pt>
                <c:pt idx="1468">
                  <c:v>851.33010000000002</c:v>
                </c:pt>
                <c:pt idx="1469">
                  <c:v>851.64449999999999</c:v>
                </c:pt>
                <c:pt idx="1470">
                  <c:v>851.95899999999995</c:v>
                </c:pt>
                <c:pt idx="1471">
                  <c:v>852.27340000000004</c:v>
                </c:pt>
                <c:pt idx="1472">
                  <c:v>852.58770000000004</c:v>
                </c:pt>
                <c:pt idx="1473">
                  <c:v>852.90200000000004</c:v>
                </c:pt>
                <c:pt idx="1474">
                  <c:v>853.21619999999996</c:v>
                </c:pt>
                <c:pt idx="1475">
                  <c:v>853.53039999999999</c:v>
                </c:pt>
                <c:pt idx="1476">
                  <c:v>853.84450000000004</c:v>
                </c:pt>
                <c:pt idx="1477">
                  <c:v>854.15859999999998</c:v>
                </c:pt>
                <c:pt idx="1478">
                  <c:v>854.47260000000006</c:v>
                </c:pt>
                <c:pt idx="1479">
                  <c:v>854.78660000000002</c:v>
                </c:pt>
                <c:pt idx="1480">
                  <c:v>855.10050000000001</c:v>
                </c:pt>
                <c:pt idx="1481">
                  <c:v>855.4144</c:v>
                </c:pt>
                <c:pt idx="1482">
                  <c:v>855.72820000000002</c:v>
                </c:pt>
                <c:pt idx="1483">
                  <c:v>856.04200000000003</c:v>
                </c:pt>
                <c:pt idx="1484">
                  <c:v>856.35569999999996</c:v>
                </c:pt>
                <c:pt idx="1485">
                  <c:v>856.6694</c:v>
                </c:pt>
                <c:pt idx="1486">
                  <c:v>856.98299999999995</c:v>
                </c:pt>
                <c:pt idx="1487">
                  <c:v>857.29660000000001</c:v>
                </c:pt>
                <c:pt idx="1488">
                  <c:v>857.61009999999999</c:v>
                </c:pt>
                <c:pt idx="1489">
                  <c:v>857.92359999999996</c:v>
                </c:pt>
                <c:pt idx="1490">
                  <c:v>858.23699999999997</c:v>
                </c:pt>
                <c:pt idx="1491">
                  <c:v>858.55039999999997</c:v>
                </c:pt>
                <c:pt idx="1492">
                  <c:v>858.86369999999999</c:v>
                </c:pt>
                <c:pt idx="1493">
                  <c:v>859.17700000000002</c:v>
                </c:pt>
                <c:pt idx="1494">
                  <c:v>859.49019999999996</c:v>
                </c:pt>
                <c:pt idx="1495">
                  <c:v>859.80330000000004</c:v>
                </c:pt>
                <c:pt idx="1496">
                  <c:v>860.11649999999997</c:v>
                </c:pt>
                <c:pt idx="1497">
                  <c:v>860.42960000000005</c:v>
                </c:pt>
                <c:pt idx="1498">
                  <c:v>860.74260000000004</c:v>
                </c:pt>
                <c:pt idx="1499">
                  <c:v>861.05550000000005</c:v>
                </c:pt>
                <c:pt idx="1500">
                  <c:v>861.36850000000004</c:v>
                </c:pt>
                <c:pt idx="1501">
                  <c:v>861.68129999999996</c:v>
                </c:pt>
                <c:pt idx="1502">
                  <c:v>861.9941</c:v>
                </c:pt>
                <c:pt idx="1503">
                  <c:v>862.30690000000004</c:v>
                </c:pt>
                <c:pt idx="1504">
                  <c:v>862.61959999999999</c:v>
                </c:pt>
                <c:pt idx="1505">
                  <c:v>862.93230000000005</c:v>
                </c:pt>
                <c:pt idx="1506">
                  <c:v>863.24490000000003</c:v>
                </c:pt>
                <c:pt idx="1507">
                  <c:v>863.5575</c:v>
                </c:pt>
                <c:pt idx="1508">
                  <c:v>863.87</c:v>
                </c:pt>
                <c:pt idx="1509">
                  <c:v>864.18240000000003</c:v>
                </c:pt>
                <c:pt idx="1510">
                  <c:v>864.49490000000003</c:v>
                </c:pt>
                <c:pt idx="1511">
                  <c:v>864.80730000000005</c:v>
                </c:pt>
                <c:pt idx="1512">
                  <c:v>865.11959999999999</c:v>
                </c:pt>
                <c:pt idx="1513">
                  <c:v>865.43179999999995</c:v>
                </c:pt>
                <c:pt idx="1514">
                  <c:v>865.74400000000003</c:v>
                </c:pt>
                <c:pt idx="1515">
                  <c:v>866.05619999999999</c:v>
                </c:pt>
                <c:pt idx="1516">
                  <c:v>866.36829999999998</c:v>
                </c:pt>
                <c:pt idx="1517">
                  <c:v>866.68039999999996</c:v>
                </c:pt>
                <c:pt idx="1518">
                  <c:v>866.99239999999998</c:v>
                </c:pt>
                <c:pt idx="1519">
                  <c:v>867.30430000000001</c:v>
                </c:pt>
                <c:pt idx="1520">
                  <c:v>867.61620000000005</c:v>
                </c:pt>
                <c:pt idx="1521">
                  <c:v>867.92809999999997</c:v>
                </c:pt>
                <c:pt idx="1522">
                  <c:v>868.23990000000003</c:v>
                </c:pt>
                <c:pt idx="1523">
                  <c:v>868.55160000000001</c:v>
                </c:pt>
                <c:pt idx="1524">
                  <c:v>868.86329999999998</c:v>
                </c:pt>
                <c:pt idx="1525">
                  <c:v>869.17499999999995</c:v>
                </c:pt>
                <c:pt idx="1526">
                  <c:v>869.48659999999995</c:v>
                </c:pt>
                <c:pt idx="1527">
                  <c:v>869.79819999999995</c:v>
                </c:pt>
                <c:pt idx="1528">
                  <c:v>870.10969999999998</c:v>
                </c:pt>
                <c:pt idx="1529">
                  <c:v>870.42110000000002</c:v>
                </c:pt>
                <c:pt idx="1530">
                  <c:v>870.73249999999996</c:v>
                </c:pt>
                <c:pt idx="1531">
                  <c:v>871.04380000000003</c:v>
                </c:pt>
                <c:pt idx="1532">
                  <c:v>871.35519999999997</c:v>
                </c:pt>
                <c:pt idx="1533">
                  <c:v>871.66639999999995</c:v>
                </c:pt>
                <c:pt idx="1534">
                  <c:v>871.97760000000005</c:v>
                </c:pt>
                <c:pt idx="1535">
                  <c:v>872.28880000000004</c:v>
                </c:pt>
                <c:pt idx="1536">
                  <c:v>872.59990000000005</c:v>
                </c:pt>
                <c:pt idx="1537">
                  <c:v>872.91089999999997</c:v>
                </c:pt>
                <c:pt idx="1538">
                  <c:v>873.22190000000001</c:v>
                </c:pt>
                <c:pt idx="1539">
                  <c:v>873.53279999999995</c:v>
                </c:pt>
                <c:pt idx="1540">
                  <c:v>873.84370000000001</c:v>
                </c:pt>
                <c:pt idx="1541">
                  <c:v>874.15449999999998</c:v>
                </c:pt>
                <c:pt idx="1542">
                  <c:v>874.46529999999996</c:v>
                </c:pt>
                <c:pt idx="1543">
                  <c:v>874.77610000000004</c:v>
                </c:pt>
                <c:pt idx="1544">
                  <c:v>875.08680000000004</c:v>
                </c:pt>
                <c:pt idx="1545">
                  <c:v>875.39739999999995</c:v>
                </c:pt>
                <c:pt idx="1546">
                  <c:v>875.70799999999997</c:v>
                </c:pt>
                <c:pt idx="1547">
                  <c:v>876.01850000000002</c:v>
                </c:pt>
                <c:pt idx="1548">
                  <c:v>876.32899999999995</c:v>
                </c:pt>
                <c:pt idx="1549">
                  <c:v>876.6395</c:v>
                </c:pt>
                <c:pt idx="1550">
                  <c:v>876.94979999999998</c:v>
                </c:pt>
                <c:pt idx="1551">
                  <c:v>877.26009999999997</c:v>
                </c:pt>
                <c:pt idx="1552">
                  <c:v>877.57039999999995</c:v>
                </c:pt>
                <c:pt idx="1553">
                  <c:v>877.88070000000005</c:v>
                </c:pt>
                <c:pt idx="1554">
                  <c:v>878.19090000000006</c:v>
                </c:pt>
                <c:pt idx="1555">
                  <c:v>878.50099999999998</c:v>
                </c:pt>
                <c:pt idx="1556">
                  <c:v>878.81100000000004</c:v>
                </c:pt>
                <c:pt idx="1557">
                  <c:v>879.12109999999996</c:v>
                </c:pt>
                <c:pt idx="1558">
                  <c:v>879.43100000000004</c:v>
                </c:pt>
                <c:pt idx="1559">
                  <c:v>879.74099999999999</c:v>
                </c:pt>
                <c:pt idx="1560">
                  <c:v>880.05079999999998</c:v>
                </c:pt>
                <c:pt idx="1561">
                  <c:v>880.36069999999995</c:v>
                </c:pt>
                <c:pt idx="1562">
                  <c:v>880.67039999999997</c:v>
                </c:pt>
                <c:pt idx="1563">
                  <c:v>880.98019999999997</c:v>
                </c:pt>
                <c:pt idx="1564">
                  <c:v>881.28980000000001</c:v>
                </c:pt>
                <c:pt idx="1565">
                  <c:v>881.59939999999995</c:v>
                </c:pt>
                <c:pt idx="1566">
                  <c:v>881.90899999999999</c:v>
                </c:pt>
                <c:pt idx="1567">
                  <c:v>882.21849999999995</c:v>
                </c:pt>
                <c:pt idx="1568">
                  <c:v>882.52800000000002</c:v>
                </c:pt>
                <c:pt idx="1569">
                  <c:v>882.8374</c:v>
                </c:pt>
                <c:pt idx="1570">
                  <c:v>883.14679999999998</c:v>
                </c:pt>
                <c:pt idx="1571">
                  <c:v>883.45609999999999</c:v>
                </c:pt>
                <c:pt idx="1572">
                  <c:v>883.76530000000002</c:v>
                </c:pt>
                <c:pt idx="1573">
                  <c:v>884.07449999999994</c:v>
                </c:pt>
                <c:pt idx="1574">
                  <c:v>884.38369999999998</c:v>
                </c:pt>
                <c:pt idx="1575">
                  <c:v>884.69280000000003</c:v>
                </c:pt>
                <c:pt idx="1576">
                  <c:v>885.0018</c:v>
                </c:pt>
                <c:pt idx="1577">
                  <c:v>885.31089999999995</c:v>
                </c:pt>
                <c:pt idx="1578">
                  <c:v>885.61980000000005</c:v>
                </c:pt>
                <c:pt idx="1579">
                  <c:v>885.92870000000005</c:v>
                </c:pt>
                <c:pt idx="1580">
                  <c:v>886.23749999999995</c:v>
                </c:pt>
                <c:pt idx="1581">
                  <c:v>886.54639999999995</c:v>
                </c:pt>
                <c:pt idx="1582">
                  <c:v>886.85509999999999</c:v>
                </c:pt>
                <c:pt idx="1583">
                  <c:v>887.16380000000004</c:v>
                </c:pt>
                <c:pt idx="1584">
                  <c:v>887.47249999999997</c:v>
                </c:pt>
                <c:pt idx="1585">
                  <c:v>887.78110000000004</c:v>
                </c:pt>
                <c:pt idx="1586">
                  <c:v>888.08960000000002</c:v>
                </c:pt>
                <c:pt idx="1587">
                  <c:v>888.3981</c:v>
                </c:pt>
                <c:pt idx="1588">
                  <c:v>888.70650000000001</c:v>
                </c:pt>
                <c:pt idx="1589">
                  <c:v>889.01490000000001</c:v>
                </c:pt>
                <c:pt idx="1590">
                  <c:v>889.32320000000004</c:v>
                </c:pt>
                <c:pt idx="1591">
                  <c:v>889.63149999999996</c:v>
                </c:pt>
                <c:pt idx="1592">
                  <c:v>889.93979999999999</c:v>
                </c:pt>
                <c:pt idx="1593">
                  <c:v>890.24789999999996</c:v>
                </c:pt>
                <c:pt idx="1594">
                  <c:v>890.55610000000001</c:v>
                </c:pt>
                <c:pt idx="1595">
                  <c:v>890.86410000000001</c:v>
                </c:pt>
                <c:pt idx="1596">
                  <c:v>891.17219999999998</c:v>
                </c:pt>
                <c:pt idx="1597">
                  <c:v>891.48019999999997</c:v>
                </c:pt>
                <c:pt idx="1598">
                  <c:v>891.78809999999999</c:v>
                </c:pt>
                <c:pt idx="1599">
                  <c:v>892.09590000000003</c:v>
                </c:pt>
                <c:pt idx="1600">
                  <c:v>892.40380000000005</c:v>
                </c:pt>
                <c:pt idx="1601">
                  <c:v>892.7115</c:v>
                </c:pt>
                <c:pt idx="1602">
                  <c:v>893.01930000000004</c:v>
                </c:pt>
                <c:pt idx="1603">
                  <c:v>893.327</c:v>
                </c:pt>
                <c:pt idx="1604">
                  <c:v>893.63459999999998</c:v>
                </c:pt>
                <c:pt idx="1605">
                  <c:v>893.94209999999998</c:v>
                </c:pt>
                <c:pt idx="1606">
                  <c:v>894.24959999999999</c:v>
                </c:pt>
                <c:pt idx="1607">
                  <c:v>894.55709999999999</c:v>
                </c:pt>
                <c:pt idx="1608">
                  <c:v>894.86450000000002</c:v>
                </c:pt>
                <c:pt idx="1609">
                  <c:v>895.17190000000005</c:v>
                </c:pt>
                <c:pt idx="1610">
                  <c:v>895.47919999999999</c:v>
                </c:pt>
                <c:pt idx="1611">
                  <c:v>895.78639999999996</c:v>
                </c:pt>
                <c:pt idx="1612">
                  <c:v>896.09370000000001</c:v>
                </c:pt>
                <c:pt idx="1613">
                  <c:v>896.4008</c:v>
                </c:pt>
                <c:pt idx="1614">
                  <c:v>896.7079</c:v>
                </c:pt>
                <c:pt idx="1615">
                  <c:v>897.01499999999999</c:v>
                </c:pt>
                <c:pt idx="1616">
                  <c:v>897.322</c:v>
                </c:pt>
                <c:pt idx="1617">
                  <c:v>897.62890000000004</c:v>
                </c:pt>
                <c:pt idx="1618">
                  <c:v>897.93579999999997</c:v>
                </c:pt>
                <c:pt idx="1619">
                  <c:v>898.24270000000001</c:v>
                </c:pt>
                <c:pt idx="1620">
                  <c:v>898.54939999999999</c:v>
                </c:pt>
                <c:pt idx="1621">
                  <c:v>898.85619999999994</c:v>
                </c:pt>
                <c:pt idx="1622">
                  <c:v>899.16290000000004</c:v>
                </c:pt>
                <c:pt idx="1623">
                  <c:v>899.46950000000004</c:v>
                </c:pt>
                <c:pt idx="1624">
                  <c:v>899.77610000000004</c:v>
                </c:pt>
                <c:pt idx="1625">
                  <c:v>900.08259999999996</c:v>
                </c:pt>
                <c:pt idx="1626">
                  <c:v>900.38919999999996</c:v>
                </c:pt>
                <c:pt idx="1627">
                  <c:v>900.69560000000001</c:v>
                </c:pt>
                <c:pt idx="1628">
                  <c:v>901.00199999999995</c:v>
                </c:pt>
                <c:pt idx="1629">
                  <c:v>901.30830000000003</c:v>
                </c:pt>
                <c:pt idx="1630">
                  <c:v>901.6146</c:v>
                </c:pt>
                <c:pt idx="1631">
                  <c:v>901.92079999999999</c:v>
                </c:pt>
                <c:pt idx="1632">
                  <c:v>902.22699999999998</c:v>
                </c:pt>
                <c:pt idx="1633">
                  <c:v>902.53309999999999</c:v>
                </c:pt>
                <c:pt idx="1634">
                  <c:v>902.83920000000001</c:v>
                </c:pt>
                <c:pt idx="1635">
                  <c:v>903.14509999999996</c:v>
                </c:pt>
                <c:pt idx="1636">
                  <c:v>903.4511</c:v>
                </c:pt>
                <c:pt idx="1637">
                  <c:v>903.75710000000004</c:v>
                </c:pt>
                <c:pt idx="1638">
                  <c:v>904.06290000000001</c:v>
                </c:pt>
                <c:pt idx="1639">
                  <c:v>904.36869999999999</c:v>
                </c:pt>
                <c:pt idx="1640">
                  <c:v>904.67449999999997</c:v>
                </c:pt>
                <c:pt idx="1641">
                  <c:v>904.98019999999997</c:v>
                </c:pt>
                <c:pt idx="1642">
                  <c:v>905.28579999999999</c:v>
                </c:pt>
                <c:pt idx="1643">
                  <c:v>905.59140000000002</c:v>
                </c:pt>
                <c:pt idx="1644">
                  <c:v>905.89700000000005</c:v>
                </c:pt>
                <c:pt idx="1645">
                  <c:v>906.20249999999999</c:v>
                </c:pt>
                <c:pt idx="1646">
                  <c:v>906.50789999999995</c:v>
                </c:pt>
                <c:pt idx="1647">
                  <c:v>906.8134</c:v>
                </c:pt>
                <c:pt idx="1648">
                  <c:v>907.11869999999999</c:v>
                </c:pt>
                <c:pt idx="1649">
                  <c:v>907.42399999999998</c:v>
                </c:pt>
                <c:pt idx="1650">
                  <c:v>907.72919999999999</c:v>
                </c:pt>
                <c:pt idx="1651">
                  <c:v>908.03440000000001</c:v>
                </c:pt>
                <c:pt idx="1652">
                  <c:v>908.33960000000002</c:v>
                </c:pt>
                <c:pt idx="1653">
                  <c:v>908.64469999999994</c:v>
                </c:pt>
                <c:pt idx="1654">
                  <c:v>908.94970000000001</c:v>
                </c:pt>
                <c:pt idx="1655">
                  <c:v>909.25469999999996</c:v>
                </c:pt>
                <c:pt idx="1656">
                  <c:v>909.55960000000005</c:v>
                </c:pt>
                <c:pt idx="1657">
                  <c:v>909.86450000000002</c:v>
                </c:pt>
                <c:pt idx="1658">
                  <c:v>910.16930000000002</c:v>
                </c:pt>
                <c:pt idx="1659">
                  <c:v>910.47410000000002</c:v>
                </c:pt>
                <c:pt idx="1660">
                  <c:v>910.77880000000005</c:v>
                </c:pt>
                <c:pt idx="1661">
                  <c:v>911.08349999999996</c:v>
                </c:pt>
                <c:pt idx="1662">
                  <c:v>911.38810000000001</c:v>
                </c:pt>
                <c:pt idx="1663">
                  <c:v>911.69269999999995</c:v>
                </c:pt>
                <c:pt idx="1664">
                  <c:v>911.99720000000002</c:v>
                </c:pt>
                <c:pt idx="1665">
                  <c:v>912.30160000000001</c:v>
                </c:pt>
                <c:pt idx="1666">
                  <c:v>912.60609999999997</c:v>
                </c:pt>
                <c:pt idx="1667">
                  <c:v>912.91039999999998</c:v>
                </c:pt>
                <c:pt idx="1668">
                  <c:v>913.21469999999999</c:v>
                </c:pt>
                <c:pt idx="1669">
                  <c:v>913.51900000000001</c:v>
                </c:pt>
                <c:pt idx="1670">
                  <c:v>913.82320000000004</c:v>
                </c:pt>
                <c:pt idx="1671">
                  <c:v>914.12729999999999</c:v>
                </c:pt>
                <c:pt idx="1672">
                  <c:v>914.43150000000003</c:v>
                </c:pt>
                <c:pt idx="1673">
                  <c:v>914.7355</c:v>
                </c:pt>
                <c:pt idx="1674">
                  <c:v>915.03949999999998</c:v>
                </c:pt>
                <c:pt idx="1675">
                  <c:v>915.34339999999997</c:v>
                </c:pt>
                <c:pt idx="1676">
                  <c:v>915.64729999999997</c:v>
                </c:pt>
                <c:pt idx="1677">
                  <c:v>915.95119999999997</c:v>
                </c:pt>
                <c:pt idx="1678">
                  <c:v>916.25490000000002</c:v>
                </c:pt>
                <c:pt idx="1679">
                  <c:v>916.55870000000004</c:v>
                </c:pt>
                <c:pt idx="1680">
                  <c:v>916.86239999999998</c:v>
                </c:pt>
                <c:pt idx="1681">
                  <c:v>917.16600000000005</c:v>
                </c:pt>
                <c:pt idx="1682">
                  <c:v>917.46950000000004</c:v>
                </c:pt>
                <c:pt idx="1683">
                  <c:v>917.7731</c:v>
                </c:pt>
                <c:pt idx="1684">
                  <c:v>918.07650000000001</c:v>
                </c:pt>
                <c:pt idx="1685">
                  <c:v>918.38</c:v>
                </c:pt>
                <c:pt idx="1686">
                  <c:v>918.68330000000003</c:v>
                </c:pt>
                <c:pt idx="1687">
                  <c:v>918.98670000000004</c:v>
                </c:pt>
                <c:pt idx="1688">
                  <c:v>919.28989999999999</c:v>
                </c:pt>
                <c:pt idx="1689">
                  <c:v>919.59310000000005</c:v>
                </c:pt>
                <c:pt idx="1690">
                  <c:v>919.8963</c:v>
                </c:pt>
                <c:pt idx="1691">
                  <c:v>920.19939999999997</c:v>
                </c:pt>
                <c:pt idx="1692">
                  <c:v>920.50239999999997</c:v>
                </c:pt>
                <c:pt idx="1693">
                  <c:v>920.80550000000005</c:v>
                </c:pt>
                <c:pt idx="1694">
                  <c:v>921.10839999999996</c:v>
                </c:pt>
                <c:pt idx="1695">
                  <c:v>921.41129999999998</c:v>
                </c:pt>
                <c:pt idx="1696">
                  <c:v>921.71420000000001</c:v>
                </c:pt>
                <c:pt idx="1697">
                  <c:v>922.01700000000005</c:v>
                </c:pt>
                <c:pt idx="1698">
                  <c:v>922.31970000000001</c:v>
                </c:pt>
                <c:pt idx="1699">
                  <c:v>922.62239999999997</c:v>
                </c:pt>
                <c:pt idx="1700">
                  <c:v>922.92499999999995</c:v>
                </c:pt>
                <c:pt idx="1701">
                  <c:v>923.22760000000005</c:v>
                </c:pt>
                <c:pt idx="1702">
                  <c:v>923.53020000000004</c:v>
                </c:pt>
                <c:pt idx="1703">
                  <c:v>923.83259999999996</c:v>
                </c:pt>
                <c:pt idx="1704">
                  <c:v>924.13509999999997</c:v>
                </c:pt>
                <c:pt idx="1705">
                  <c:v>924.43740000000003</c:v>
                </c:pt>
                <c:pt idx="1706">
                  <c:v>924.73969999999997</c:v>
                </c:pt>
                <c:pt idx="1707">
                  <c:v>925.0421</c:v>
                </c:pt>
                <c:pt idx="1708">
                  <c:v>925.3442</c:v>
                </c:pt>
                <c:pt idx="1709">
                  <c:v>925.64639999999997</c:v>
                </c:pt>
                <c:pt idx="1710">
                  <c:v>925.94849999999997</c:v>
                </c:pt>
                <c:pt idx="1711">
                  <c:v>926.25059999999996</c:v>
                </c:pt>
                <c:pt idx="1712">
                  <c:v>926.55259999999998</c:v>
                </c:pt>
                <c:pt idx="1713">
                  <c:v>926.8546</c:v>
                </c:pt>
                <c:pt idx="1714">
                  <c:v>927.15650000000005</c:v>
                </c:pt>
                <c:pt idx="1715">
                  <c:v>927.45830000000001</c:v>
                </c:pt>
                <c:pt idx="1716">
                  <c:v>927.76009999999997</c:v>
                </c:pt>
                <c:pt idx="1717">
                  <c:v>928.06190000000004</c:v>
                </c:pt>
                <c:pt idx="1718">
                  <c:v>928.36360000000002</c:v>
                </c:pt>
                <c:pt idx="1719">
                  <c:v>928.66520000000003</c:v>
                </c:pt>
                <c:pt idx="1720">
                  <c:v>928.96680000000003</c:v>
                </c:pt>
                <c:pt idx="1721">
                  <c:v>929.26829999999995</c:v>
                </c:pt>
                <c:pt idx="1722">
                  <c:v>929.56979999999999</c:v>
                </c:pt>
                <c:pt idx="1723">
                  <c:v>929.87130000000002</c:v>
                </c:pt>
                <c:pt idx="1724">
                  <c:v>930.17259999999999</c:v>
                </c:pt>
                <c:pt idx="1725">
                  <c:v>930.47389999999996</c:v>
                </c:pt>
                <c:pt idx="1726">
                  <c:v>930.77520000000004</c:v>
                </c:pt>
                <c:pt idx="1727">
                  <c:v>931.07650000000001</c:v>
                </c:pt>
                <c:pt idx="1728">
                  <c:v>931.37760000000003</c:v>
                </c:pt>
                <c:pt idx="1729">
                  <c:v>931.67870000000005</c:v>
                </c:pt>
                <c:pt idx="1730">
                  <c:v>931.97979999999995</c:v>
                </c:pt>
                <c:pt idx="1731">
                  <c:v>932.2808</c:v>
                </c:pt>
                <c:pt idx="1732">
                  <c:v>932.58180000000004</c:v>
                </c:pt>
                <c:pt idx="1733">
                  <c:v>932.8827</c:v>
                </c:pt>
                <c:pt idx="1734">
                  <c:v>933.18349999999998</c:v>
                </c:pt>
                <c:pt idx="1735">
                  <c:v>933.48429999999996</c:v>
                </c:pt>
                <c:pt idx="1736">
                  <c:v>933.78510000000006</c:v>
                </c:pt>
                <c:pt idx="1737">
                  <c:v>934.08579999999995</c:v>
                </c:pt>
                <c:pt idx="1738">
                  <c:v>934.38639999999998</c:v>
                </c:pt>
                <c:pt idx="1739">
                  <c:v>934.68700000000001</c:v>
                </c:pt>
                <c:pt idx="1740">
                  <c:v>934.98749999999995</c:v>
                </c:pt>
                <c:pt idx="1741">
                  <c:v>935.28800000000001</c:v>
                </c:pt>
                <c:pt idx="1742">
                  <c:v>935.58849999999995</c:v>
                </c:pt>
                <c:pt idx="1743">
                  <c:v>935.88890000000004</c:v>
                </c:pt>
                <c:pt idx="1744">
                  <c:v>936.18920000000003</c:v>
                </c:pt>
                <c:pt idx="1745">
                  <c:v>936.48940000000005</c:v>
                </c:pt>
                <c:pt idx="1746">
                  <c:v>936.78970000000004</c:v>
                </c:pt>
                <c:pt idx="1747">
                  <c:v>937.08979999999997</c:v>
                </c:pt>
                <c:pt idx="1748">
                  <c:v>937.39</c:v>
                </c:pt>
                <c:pt idx="1749">
                  <c:v>937.69</c:v>
                </c:pt>
                <c:pt idx="1750">
                  <c:v>937.99009999999998</c:v>
                </c:pt>
                <c:pt idx="1751">
                  <c:v>938.29</c:v>
                </c:pt>
                <c:pt idx="1752">
                  <c:v>938.58989999999994</c:v>
                </c:pt>
                <c:pt idx="1753">
                  <c:v>938.88980000000004</c:v>
                </c:pt>
                <c:pt idx="1754">
                  <c:v>939.18960000000004</c:v>
                </c:pt>
                <c:pt idx="1755">
                  <c:v>939.48929999999996</c:v>
                </c:pt>
                <c:pt idx="1756">
                  <c:v>939.78899999999999</c:v>
                </c:pt>
                <c:pt idx="1757">
                  <c:v>940.08860000000004</c:v>
                </c:pt>
                <c:pt idx="1758">
                  <c:v>940.38819999999998</c:v>
                </c:pt>
                <c:pt idx="1759">
                  <c:v>940.68769999999995</c:v>
                </c:pt>
                <c:pt idx="1760">
                  <c:v>940.98720000000003</c:v>
                </c:pt>
                <c:pt idx="1761">
                  <c:v>941.2867</c:v>
                </c:pt>
                <c:pt idx="1762">
                  <c:v>941.58609999999999</c:v>
                </c:pt>
                <c:pt idx="1763">
                  <c:v>941.8854</c:v>
                </c:pt>
                <c:pt idx="1764">
                  <c:v>942.18460000000005</c:v>
                </c:pt>
                <c:pt idx="1765">
                  <c:v>942.48389999999995</c:v>
                </c:pt>
                <c:pt idx="1766">
                  <c:v>942.78300000000002</c:v>
                </c:pt>
                <c:pt idx="1767">
                  <c:v>943.08219999999994</c:v>
                </c:pt>
                <c:pt idx="1768">
                  <c:v>943.38120000000004</c:v>
                </c:pt>
                <c:pt idx="1769">
                  <c:v>943.68020000000001</c:v>
                </c:pt>
                <c:pt idx="1770">
                  <c:v>943.97919999999999</c:v>
                </c:pt>
                <c:pt idx="1771">
                  <c:v>944.27809999999999</c:v>
                </c:pt>
                <c:pt idx="1772">
                  <c:v>944.57690000000002</c:v>
                </c:pt>
                <c:pt idx="1773">
                  <c:v>944.87570000000005</c:v>
                </c:pt>
                <c:pt idx="1774">
                  <c:v>945.17439999999999</c:v>
                </c:pt>
                <c:pt idx="1775">
                  <c:v>945.47310000000004</c:v>
                </c:pt>
                <c:pt idx="1776">
                  <c:v>945.77179999999998</c:v>
                </c:pt>
                <c:pt idx="1777">
                  <c:v>946.07039999999995</c:v>
                </c:pt>
                <c:pt idx="1778">
                  <c:v>946.36890000000005</c:v>
                </c:pt>
                <c:pt idx="1779">
                  <c:v>946.66740000000004</c:v>
                </c:pt>
                <c:pt idx="1780">
                  <c:v>946.96579999999994</c:v>
                </c:pt>
                <c:pt idx="1781">
                  <c:v>947.26419999999996</c:v>
                </c:pt>
                <c:pt idx="1782">
                  <c:v>947.56240000000003</c:v>
                </c:pt>
                <c:pt idx="1783">
                  <c:v>947.86069999999995</c:v>
                </c:pt>
                <c:pt idx="1784">
                  <c:v>948.15890000000002</c:v>
                </c:pt>
                <c:pt idx="1785">
                  <c:v>948.45709999999997</c:v>
                </c:pt>
                <c:pt idx="1786">
                  <c:v>948.75519999999995</c:v>
                </c:pt>
                <c:pt idx="1787">
                  <c:v>949.05330000000004</c:v>
                </c:pt>
                <c:pt idx="1788">
                  <c:v>949.35130000000004</c:v>
                </c:pt>
                <c:pt idx="1789">
                  <c:v>949.64919999999995</c:v>
                </c:pt>
                <c:pt idx="1790">
                  <c:v>949.94709999999998</c:v>
                </c:pt>
                <c:pt idx="1791">
                  <c:v>950.24490000000003</c:v>
                </c:pt>
                <c:pt idx="1792">
                  <c:v>950.54269999999997</c:v>
                </c:pt>
                <c:pt idx="1793">
                  <c:v>950.84050000000002</c:v>
                </c:pt>
                <c:pt idx="1794">
                  <c:v>951.13810000000001</c:v>
                </c:pt>
                <c:pt idx="1795">
                  <c:v>951.43579999999997</c:v>
                </c:pt>
                <c:pt idx="1796">
                  <c:v>951.73329999999999</c:v>
                </c:pt>
                <c:pt idx="1797">
                  <c:v>952.03089999999997</c:v>
                </c:pt>
                <c:pt idx="1798">
                  <c:v>952.32830000000001</c:v>
                </c:pt>
                <c:pt idx="1799">
                  <c:v>952.62570000000005</c:v>
                </c:pt>
                <c:pt idx="1800">
                  <c:v>952.92309999999998</c:v>
                </c:pt>
                <c:pt idx="1801">
                  <c:v>953.22040000000004</c:v>
                </c:pt>
                <c:pt idx="1802">
                  <c:v>953.51760000000002</c:v>
                </c:pt>
                <c:pt idx="1803">
                  <c:v>953.81489999999997</c:v>
                </c:pt>
                <c:pt idx="1804">
                  <c:v>954.11199999999997</c:v>
                </c:pt>
                <c:pt idx="1805">
                  <c:v>954.40909999999997</c:v>
                </c:pt>
                <c:pt idx="1806">
                  <c:v>954.70619999999997</c:v>
                </c:pt>
                <c:pt idx="1807">
                  <c:v>955.00310000000002</c:v>
                </c:pt>
                <c:pt idx="1808">
                  <c:v>955.3</c:v>
                </c:pt>
                <c:pt idx="1809">
                  <c:v>955.59699999999998</c:v>
                </c:pt>
                <c:pt idx="1810">
                  <c:v>955.89380000000006</c:v>
                </c:pt>
                <c:pt idx="1811">
                  <c:v>956.19060000000002</c:v>
                </c:pt>
                <c:pt idx="1812">
                  <c:v>956.4873</c:v>
                </c:pt>
                <c:pt idx="1813">
                  <c:v>956.78390000000002</c:v>
                </c:pt>
                <c:pt idx="1814">
                  <c:v>957.0806</c:v>
                </c:pt>
                <c:pt idx="1815">
                  <c:v>957.37710000000004</c:v>
                </c:pt>
                <c:pt idx="1816">
                  <c:v>957.67359999999996</c:v>
                </c:pt>
                <c:pt idx="1817">
                  <c:v>957.9701</c:v>
                </c:pt>
                <c:pt idx="1818">
                  <c:v>958.26649999999995</c:v>
                </c:pt>
                <c:pt idx="1819">
                  <c:v>958.56290000000001</c:v>
                </c:pt>
                <c:pt idx="1820">
                  <c:v>958.85910000000001</c:v>
                </c:pt>
                <c:pt idx="1821">
                  <c:v>959.15539999999999</c:v>
                </c:pt>
                <c:pt idx="1822">
                  <c:v>959.45150000000001</c:v>
                </c:pt>
                <c:pt idx="1823">
                  <c:v>959.74770000000001</c:v>
                </c:pt>
                <c:pt idx="1824">
                  <c:v>960.04380000000003</c:v>
                </c:pt>
                <c:pt idx="1825">
                  <c:v>960.33979999999997</c:v>
                </c:pt>
                <c:pt idx="1826">
                  <c:v>960.63580000000002</c:v>
                </c:pt>
                <c:pt idx="1827">
                  <c:v>960.93169999999998</c:v>
                </c:pt>
                <c:pt idx="1828">
                  <c:v>961.22760000000005</c:v>
                </c:pt>
                <c:pt idx="1829">
                  <c:v>961.52340000000004</c:v>
                </c:pt>
                <c:pt idx="1830">
                  <c:v>961.81920000000002</c:v>
                </c:pt>
                <c:pt idx="1831">
                  <c:v>962.11490000000003</c:v>
                </c:pt>
                <c:pt idx="1832">
                  <c:v>962.41049999999996</c:v>
                </c:pt>
                <c:pt idx="1833">
                  <c:v>962.70609999999999</c:v>
                </c:pt>
                <c:pt idx="1834">
                  <c:v>963.00160000000005</c:v>
                </c:pt>
                <c:pt idx="1835">
                  <c:v>963.2971</c:v>
                </c:pt>
                <c:pt idx="1836">
                  <c:v>963.59259999999995</c:v>
                </c:pt>
                <c:pt idx="1837">
                  <c:v>963.88789999999995</c:v>
                </c:pt>
                <c:pt idx="1838">
                  <c:v>964.18330000000003</c:v>
                </c:pt>
                <c:pt idx="1839">
                  <c:v>964.47860000000003</c:v>
                </c:pt>
                <c:pt idx="1840">
                  <c:v>964.77380000000005</c:v>
                </c:pt>
                <c:pt idx="1841">
                  <c:v>965.06899999999996</c:v>
                </c:pt>
                <c:pt idx="1842">
                  <c:v>965.36410000000001</c:v>
                </c:pt>
                <c:pt idx="1843">
                  <c:v>965.65920000000006</c:v>
                </c:pt>
                <c:pt idx="1844">
                  <c:v>965.95420000000001</c:v>
                </c:pt>
                <c:pt idx="1845">
                  <c:v>966.2491</c:v>
                </c:pt>
                <c:pt idx="1846">
                  <c:v>966.54399999999998</c:v>
                </c:pt>
                <c:pt idx="1847">
                  <c:v>966.83889999999997</c:v>
                </c:pt>
                <c:pt idx="1848">
                  <c:v>967.13369999999998</c:v>
                </c:pt>
                <c:pt idx="1849">
                  <c:v>967.42840000000001</c:v>
                </c:pt>
                <c:pt idx="1850">
                  <c:v>967.72310000000004</c:v>
                </c:pt>
                <c:pt idx="1851">
                  <c:v>968.01779999999997</c:v>
                </c:pt>
                <c:pt idx="1852">
                  <c:v>968.31230000000005</c:v>
                </c:pt>
                <c:pt idx="1853">
                  <c:v>968.6069</c:v>
                </c:pt>
                <c:pt idx="1854">
                  <c:v>968.90129999999999</c:v>
                </c:pt>
                <c:pt idx="1855">
                  <c:v>969.19569999999999</c:v>
                </c:pt>
                <c:pt idx="1856">
                  <c:v>969.49009999999998</c:v>
                </c:pt>
                <c:pt idx="1857">
                  <c:v>969.78440000000001</c:v>
                </c:pt>
                <c:pt idx="1858">
                  <c:v>970.07870000000003</c:v>
                </c:pt>
                <c:pt idx="1859">
                  <c:v>970.37289999999996</c:v>
                </c:pt>
                <c:pt idx="1860">
                  <c:v>970.6671</c:v>
                </c:pt>
                <c:pt idx="1861">
                  <c:v>970.96109999999999</c:v>
                </c:pt>
                <c:pt idx="1862">
                  <c:v>971.25519999999995</c:v>
                </c:pt>
                <c:pt idx="1863">
                  <c:v>971.54920000000004</c:v>
                </c:pt>
                <c:pt idx="1864">
                  <c:v>971.84310000000005</c:v>
                </c:pt>
                <c:pt idx="1865">
                  <c:v>972.13699999999994</c:v>
                </c:pt>
                <c:pt idx="1866">
                  <c:v>972.43079999999998</c:v>
                </c:pt>
                <c:pt idx="1867">
                  <c:v>972.72460000000001</c:v>
                </c:pt>
                <c:pt idx="1868">
                  <c:v>973.01829999999995</c:v>
                </c:pt>
                <c:pt idx="1869">
                  <c:v>973.31200000000001</c:v>
                </c:pt>
                <c:pt idx="1870">
                  <c:v>973.60559999999998</c:v>
                </c:pt>
                <c:pt idx="1871">
                  <c:v>973.89919999999995</c:v>
                </c:pt>
                <c:pt idx="1872">
                  <c:v>974.19259999999997</c:v>
                </c:pt>
                <c:pt idx="1873">
                  <c:v>974.48609999999996</c:v>
                </c:pt>
                <c:pt idx="1874">
                  <c:v>974.77949999999998</c:v>
                </c:pt>
                <c:pt idx="1875">
                  <c:v>975.0729</c:v>
                </c:pt>
                <c:pt idx="1876">
                  <c:v>975.36609999999996</c:v>
                </c:pt>
                <c:pt idx="1877">
                  <c:v>975.65940000000001</c:v>
                </c:pt>
                <c:pt idx="1878">
                  <c:v>975.95259999999996</c:v>
                </c:pt>
                <c:pt idx="1879">
                  <c:v>976.24570000000006</c:v>
                </c:pt>
                <c:pt idx="1880">
                  <c:v>976.53880000000004</c:v>
                </c:pt>
                <c:pt idx="1881">
                  <c:v>976.83180000000004</c:v>
                </c:pt>
                <c:pt idx="1882">
                  <c:v>977.12480000000005</c:v>
                </c:pt>
                <c:pt idx="1883">
                  <c:v>977.41769999999997</c:v>
                </c:pt>
                <c:pt idx="1884">
                  <c:v>977.71050000000002</c:v>
                </c:pt>
                <c:pt idx="1885">
                  <c:v>978.00329999999997</c:v>
                </c:pt>
                <c:pt idx="1886">
                  <c:v>978.29610000000002</c:v>
                </c:pt>
                <c:pt idx="1887">
                  <c:v>978.58870000000002</c:v>
                </c:pt>
                <c:pt idx="1888">
                  <c:v>978.88139999999999</c:v>
                </c:pt>
                <c:pt idx="1889">
                  <c:v>979.17399999999998</c:v>
                </c:pt>
                <c:pt idx="1890">
                  <c:v>979.46659999999997</c:v>
                </c:pt>
                <c:pt idx="1891">
                  <c:v>979.75900000000001</c:v>
                </c:pt>
                <c:pt idx="1892">
                  <c:v>980.05150000000003</c:v>
                </c:pt>
                <c:pt idx="1893">
                  <c:v>980.34379999999999</c:v>
                </c:pt>
                <c:pt idx="1894">
                  <c:v>980.63610000000006</c:v>
                </c:pt>
                <c:pt idx="1895">
                  <c:v>980.92840000000001</c:v>
                </c:pt>
                <c:pt idx="1896">
                  <c:v>981.22059999999999</c:v>
                </c:pt>
                <c:pt idx="1897">
                  <c:v>981.51279999999997</c:v>
                </c:pt>
                <c:pt idx="1898">
                  <c:v>981.80489999999998</c:v>
                </c:pt>
                <c:pt idx="1899">
                  <c:v>982.09690000000001</c:v>
                </c:pt>
                <c:pt idx="1900">
                  <c:v>982.38890000000004</c:v>
                </c:pt>
                <c:pt idx="1901">
                  <c:v>982.68079999999998</c:v>
                </c:pt>
                <c:pt idx="1902">
                  <c:v>982.97270000000003</c:v>
                </c:pt>
                <c:pt idx="1903">
                  <c:v>983.26459999999997</c:v>
                </c:pt>
                <c:pt idx="1904">
                  <c:v>983.55629999999996</c:v>
                </c:pt>
                <c:pt idx="1905">
                  <c:v>983.84810000000004</c:v>
                </c:pt>
                <c:pt idx="1906">
                  <c:v>984.13969999999995</c:v>
                </c:pt>
                <c:pt idx="1907">
                  <c:v>984.43129999999996</c:v>
                </c:pt>
                <c:pt idx="1908">
                  <c:v>984.72289999999998</c:v>
                </c:pt>
                <c:pt idx="1909">
                  <c:v>985.01440000000002</c:v>
                </c:pt>
                <c:pt idx="1910">
                  <c:v>985.30579999999998</c:v>
                </c:pt>
                <c:pt idx="1911">
                  <c:v>985.59720000000004</c:v>
                </c:pt>
                <c:pt idx="1912">
                  <c:v>985.8886</c:v>
                </c:pt>
                <c:pt idx="1913">
                  <c:v>986.17989999999998</c:v>
                </c:pt>
                <c:pt idx="1914">
                  <c:v>986.47109999999998</c:v>
                </c:pt>
                <c:pt idx="1915">
                  <c:v>986.76229999999998</c:v>
                </c:pt>
                <c:pt idx="1916">
                  <c:v>987.05340000000001</c:v>
                </c:pt>
                <c:pt idx="1917">
                  <c:v>987.34450000000004</c:v>
                </c:pt>
                <c:pt idx="1918">
                  <c:v>987.63549999999998</c:v>
                </c:pt>
                <c:pt idx="1919">
                  <c:v>987.92650000000003</c:v>
                </c:pt>
                <c:pt idx="1920">
                  <c:v>988.2174</c:v>
                </c:pt>
                <c:pt idx="1921">
                  <c:v>988.50819999999999</c:v>
                </c:pt>
                <c:pt idx="1922">
                  <c:v>988.79909999999995</c:v>
                </c:pt>
                <c:pt idx="1923">
                  <c:v>989.08979999999997</c:v>
                </c:pt>
                <c:pt idx="1924">
                  <c:v>989.38049999999998</c:v>
                </c:pt>
              </c:numCache>
            </c:numRef>
          </c:xVal>
          <c:yVal>
            <c:numRef>
              <c:f>'Abs bandes'!$DA$3:$DA$1927</c:f>
              <c:numCache>
                <c:formatCode>0.00</c:formatCode>
                <c:ptCount val="1925"/>
                <c:pt idx="0">
                  <c:v>-0.68546185074418309</c:v>
                </c:pt>
                <c:pt idx="1">
                  <c:v>-1.5413409836459668</c:v>
                </c:pt>
                <c:pt idx="2">
                  <c:v>-2.3227433295296436</c:v>
                </c:pt>
                <c:pt idx="3">
                  <c:v>-2.2046176041130017</c:v>
                </c:pt>
                <c:pt idx="4">
                  <c:v>-1.4501840686448373</c:v>
                </c:pt>
                <c:pt idx="5">
                  <c:v>-2.0561326907742457</c:v>
                </c:pt>
                <c:pt idx="6">
                  <c:v>-2.5121178947448497</c:v>
                </c:pt>
                <c:pt idx="7">
                  <c:v>-1.7698345365301862</c:v>
                </c:pt>
                <c:pt idx="8">
                  <c:v>-1.9810029622451348</c:v>
                </c:pt>
                <c:pt idx="9">
                  <c:v>-1.3839095082457349</c:v>
                </c:pt>
                <c:pt idx="10">
                  <c:v>-2.2905562671304809</c:v>
                </c:pt>
                <c:pt idx="11">
                  <c:v>-2.3260049926045641</c:v>
                </c:pt>
                <c:pt idx="12">
                  <c:v>-2.5871187879583464</c:v>
                </c:pt>
                <c:pt idx="13">
                  <c:v>-2.4078766557673332</c:v>
                </c:pt>
                <c:pt idx="14">
                  <c:v>-1.9236312159476114</c:v>
                </c:pt>
                <c:pt idx="15">
                  <c:v>-2.5575018439766288</c:v>
                </c:pt>
                <c:pt idx="16">
                  <c:v>-3.1179107216619926</c:v>
                </c:pt>
                <c:pt idx="17">
                  <c:v>-2.431028979186046</c:v>
                </c:pt>
                <c:pt idx="18">
                  <c:v>-1.4116368619419215</c:v>
                </c:pt>
                <c:pt idx="19">
                  <c:v>-0.7717858854769083</c:v>
                </c:pt>
                <c:pt idx="20">
                  <c:v>-0.45621939397458677</c:v>
                </c:pt>
                <c:pt idx="21">
                  <c:v>-0.33897474791989618</c:v>
                </c:pt>
                <c:pt idx="22">
                  <c:v>-0.26635072612481892</c:v>
                </c:pt>
                <c:pt idx="23">
                  <c:v>-6.0457707097735791E-2</c:v>
                </c:pt>
                <c:pt idx="24">
                  <c:v>5.9316641070089646E-2</c:v>
                </c:pt>
                <c:pt idx="25">
                  <c:v>9.8154907935727759E-2</c:v>
                </c:pt>
                <c:pt idx="26">
                  <c:v>1.4633606247531999E-2</c:v>
                </c:pt>
                <c:pt idx="27">
                  <c:v>-8.8464894501763022E-2</c:v>
                </c:pt>
                <c:pt idx="28">
                  <c:v>-0.11272270183943944</c:v>
                </c:pt>
                <c:pt idx="29">
                  <c:v>-4.7017030269124058E-2</c:v>
                </c:pt>
                <c:pt idx="30">
                  <c:v>-9.4161932836671097E-2</c:v>
                </c:pt>
                <c:pt idx="31">
                  <c:v>-0.12558356499531861</c:v>
                </c:pt>
                <c:pt idx="32">
                  <c:v>-0.14785532066337742</c:v>
                </c:pt>
                <c:pt idx="33">
                  <c:v>-0.12293644286997904</c:v>
                </c:pt>
                <c:pt idx="34">
                  <c:v>-4.0862748147427595E-2</c:v>
                </c:pt>
                <c:pt idx="35">
                  <c:v>-0.13198053085112496</c:v>
                </c:pt>
                <c:pt idx="36">
                  <c:v>-0.19602282093895754</c:v>
                </c:pt>
                <c:pt idx="37">
                  <c:v>-0.17687674194547218</c:v>
                </c:pt>
                <c:pt idx="38">
                  <c:v>-0.15888803025550019</c:v>
                </c:pt>
                <c:pt idx="39">
                  <c:v>-0.24752938642567787</c:v>
                </c:pt>
                <c:pt idx="40">
                  <c:v>-0.24210085246722182</c:v>
                </c:pt>
                <c:pt idx="41">
                  <c:v>-0.24748537268921256</c:v>
                </c:pt>
                <c:pt idx="42">
                  <c:v>-0.1461998918656022</c:v>
                </c:pt>
                <c:pt idx="43">
                  <c:v>-1.9387940514982195E-2</c:v>
                </c:pt>
                <c:pt idx="44">
                  <c:v>-0.16586475895434005</c:v>
                </c:pt>
                <c:pt idx="45">
                  <c:v>-0.21639081480021485</c:v>
                </c:pt>
                <c:pt idx="46">
                  <c:v>-0.10168271342520001</c:v>
                </c:pt>
                <c:pt idx="47">
                  <c:v>-0.17491815175377615</c:v>
                </c:pt>
                <c:pt idx="48">
                  <c:v>-0.24029960095606767</c:v>
                </c:pt>
                <c:pt idx="49">
                  <c:v>-0.23053781104106391</c:v>
                </c:pt>
                <c:pt idx="50">
                  <c:v>-0.27549732302230756</c:v>
                </c:pt>
                <c:pt idx="51">
                  <c:v>-7.5555696215059101E-2</c:v>
                </c:pt>
                <c:pt idx="52">
                  <c:v>-9.4794592881225867E-2</c:v>
                </c:pt>
                <c:pt idx="53">
                  <c:v>-0.11948737855046376</c:v>
                </c:pt>
                <c:pt idx="54">
                  <c:v>-8.3941802430606838E-2</c:v>
                </c:pt>
                <c:pt idx="55">
                  <c:v>-1.8184498791369064E-2</c:v>
                </c:pt>
                <c:pt idx="56">
                  <c:v>2.2743095838465822E-2</c:v>
                </c:pt>
                <c:pt idx="57">
                  <c:v>-1.1170553385094716E-2</c:v>
                </c:pt>
                <c:pt idx="58">
                  <c:v>-0.11120232092938656</c:v>
                </c:pt>
                <c:pt idx="59">
                  <c:v>7.162015195889682E-3</c:v>
                </c:pt>
                <c:pt idx="60">
                  <c:v>6.7347711044081743E-2</c:v>
                </c:pt>
                <c:pt idx="61">
                  <c:v>0.13014552926175921</c:v>
                </c:pt>
                <c:pt idx="62">
                  <c:v>0.15670763119351422</c:v>
                </c:pt>
                <c:pt idx="63">
                  <c:v>0.14249963994105475</c:v>
                </c:pt>
                <c:pt idx="64">
                  <c:v>7.4936570133226715E-2</c:v>
                </c:pt>
                <c:pt idx="65">
                  <c:v>0.1135246130213772</c:v>
                </c:pt>
                <c:pt idx="66">
                  <c:v>6.0762479798726343E-3</c:v>
                </c:pt>
                <c:pt idx="67">
                  <c:v>-4.5391470256158653E-2</c:v>
                </c:pt>
                <c:pt idx="68">
                  <c:v>-9.627293682157409E-2</c:v>
                </c:pt>
                <c:pt idx="69">
                  <c:v>-2.2236228956326078E-2</c:v>
                </c:pt>
                <c:pt idx="70">
                  <c:v>-4.4348717217810307E-2</c:v>
                </c:pt>
                <c:pt idx="71">
                  <c:v>0.10081063485884609</c:v>
                </c:pt>
                <c:pt idx="72">
                  <c:v>0.14230040643004588</c:v>
                </c:pt>
                <c:pt idx="73">
                  <c:v>0.15245331941209331</c:v>
                </c:pt>
                <c:pt idx="74">
                  <c:v>0.16507812168929423</c:v>
                </c:pt>
                <c:pt idx="75">
                  <c:v>0.15034434507892919</c:v>
                </c:pt>
                <c:pt idx="76">
                  <c:v>5.3169630270863522E-2</c:v>
                </c:pt>
                <c:pt idx="77">
                  <c:v>9.9947433762186177E-2</c:v>
                </c:pt>
                <c:pt idx="78">
                  <c:v>6.6945807825531875E-2</c:v>
                </c:pt>
                <c:pt idx="79">
                  <c:v>2.1484626835855856E-2</c:v>
                </c:pt>
                <c:pt idx="80">
                  <c:v>0.12844640171212443</c:v>
                </c:pt>
                <c:pt idx="81">
                  <c:v>0.10957334926358422</c:v>
                </c:pt>
                <c:pt idx="82">
                  <c:v>0.10822111769597176</c:v>
                </c:pt>
                <c:pt idx="83">
                  <c:v>3.8272527438652261E-2</c:v>
                </c:pt>
                <c:pt idx="84">
                  <c:v>-4.3132232759062028E-2</c:v>
                </c:pt>
                <c:pt idx="85">
                  <c:v>-0.13878958404185907</c:v>
                </c:pt>
                <c:pt idx="86">
                  <c:v>-0.23282790137887019</c:v>
                </c:pt>
                <c:pt idx="87">
                  <c:v>-0.31170036233458942</c:v>
                </c:pt>
                <c:pt idx="88">
                  <c:v>-0.35000532591988176</c:v>
                </c:pt>
                <c:pt idx="89">
                  <c:v>-0.31433658178769064</c:v>
                </c:pt>
                <c:pt idx="90">
                  <c:v>-0.2300112928123311</c:v>
                </c:pt>
                <c:pt idx="91">
                  <c:v>-0.14786618450485839</c:v>
                </c:pt>
                <c:pt idx="92">
                  <c:v>-0.11183786021770832</c:v>
                </c:pt>
                <c:pt idx="93">
                  <c:v>-5.3402953332752676E-2</c:v>
                </c:pt>
                <c:pt idx="94">
                  <c:v>-2.7870200675925393E-2</c:v>
                </c:pt>
                <c:pt idx="95">
                  <c:v>4.1389021097145609E-2</c:v>
                </c:pt>
                <c:pt idx="96">
                  <c:v>1.9104595234013144E-2</c:v>
                </c:pt>
                <c:pt idx="97">
                  <c:v>-2.16863777727224E-2</c:v>
                </c:pt>
                <c:pt idx="98">
                  <c:v>-8.1586554064242672E-2</c:v>
                </c:pt>
                <c:pt idx="99">
                  <c:v>-2.9967999446992633E-2</c:v>
                </c:pt>
                <c:pt idx="100">
                  <c:v>-9.5607907215317092E-5</c:v>
                </c:pt>
                <c:pt idx="101">
                  <c:v>-4.8628760027198291E-3</c:v>
                </c:pt>
                <c:pt idx="102">
                  <c:v>2.0920894737090943E-2</c:v>
                </c:pt>
                <c:pt idx="103">
                  <c:v>3.7994298952896452E-2</c:v>
                </c:pt>
                <c:pt idx="104">
                  <c:v>6.5001669533593237E-2</c:v>
                </c:pt>
                <c:pt idx="105">
                  <c:v>9.949252781862547E-2</c:v>
                </c:pt>
                <c:pt idx="106">
                  <c:v>6.4467052982542405E-2</c:v>
                </c:pt>
                <c:pt idx="107">
                  <c:v>0.1778897770022155</c:v>
                </c:pt>
                <c:pt idx="108">
                  <c:v>0.11026243239185636</c:v>
                </c:pt>
                <c:pt idx="109">
                  <c:v>-2.349523162003566E-2</c:v>
                </c:pt>
                <c:pt idx="110">
                  <c:v>-2.6648104991576604E-2</c:v>
                </c:pt>
                <c:pt idx="111">
                  <c:v>-6.06802759468998E-2</c:v>
                </c:pt>
                <c:pt idx="112">
                  <c:v>-0.11168646691359671</c:v>
                </c:pt>
                <c:pt idx="113">
                  <c:v>-0.1175190110837816</c:v>
                </c:pt>
                <c:pt idx="114">
                  <c:v>-0.30815526840161589</c:v>
                </c:pt>
                <c:pt idx="115">
                  <c:v>-0.30890431585860928</c:v>
                </c:pt>
                <c:pt idx="116">
                  <c:v>-0.23797470338640267</c:v>
                </c:pt>
                <c:pt idx="117">
                  <c:v>-0.15245150124069964</c:v>
                </c:pt>
                <c:pt idx="118">
                  <c:v>-7.1460437237163763E-2</c:v>
                </c:pt>
                <c:pt idx="119">
                  <c:v>-1.299600371134727E-2</c:v>
                </c:pt>
                <c:pt idx="120">
                  <c:v>-1.4941967204845429E-2</c:v>
                </c:pt>
                <c:pt idx="121">
                  <c:v>2.8690741490741845E-2</c:v>
                </c:pt>
                <c:pt idx="122">
                  <c:v>8.5031188570305949E-2</c:v>
                </c:pt>
                <c:pt idx="123">
                  <c:v>0.10498755832073317</c:v>
                </c:pt>
                <c:pt idx="124">
                  <c:v>-5.1004678994500938E-2</c:v>
                </c:pt>
                <c:pt idx="125">
                  <c:v>-3.4662334543565466E-2</c:v>
                </c:pt>
                <c:pt idx="126">
                  <c:v>-4.9278229164515769E-2</c:v>
                </c:pt>
                <c:pt idx="127">
                  <c:v>-2.3429730120527358E-2</c:v>
                </c:pt>
                <c:pt idx="128">
                  <c:v>4.8938061635431164E-2</c:v>
                </c:pt>
                <c:pt idx="129">
                  <c:v>7.2645980674988037E-2</c:v>
                </c:pt>
                <c:pt idx="130">
                  <c:v>3.541515147350105E-2</c:v>
                </c:pt>
                <c:pt idx="131">
                  <c:v>0.10745758424211319</c:v>
                </c:pt>
                <c:pt idx="132">
                  <c:v>3.655726962981385E-2</c:v>
                </c:pt>
                <c:pt idx="133">
                  <c:v>5.5388139726224486E-2</c:v>
                </c:pt>
                <c:pt idx="134">
                  <c:v>-7.6333529024636966E-4</c:v>
                </c:pt>
                <c:pt idx="135">
                  <c:v>-7.8561241352462147E-2</c:v>
                </c:pt>
                <c:pt idx="136">
                  <c:v>-0.12499455896189024</c:v>
                </c:pt>
                <c:pt idx="137">
                  <c:v>-5.1434877819016192E-2</c:v>
                </c:pt>
                <c:pt idx="138">
                  <c:v>-4.3678511142158961E-2</c:v>
                </c:pt>
                <c:pt idx="139">
                  <c:v>-4.8335229317727144E-2</c:v>
                </c:pt>
                <c:pt idx="140">
                  <c:v>-1.3638913369266681E-2</c:v>
                </c:pt>
                <c:pt idx="141">
                  <c:v>7.606657245344664E-2</c:v>
                </c:pt>
                <c:pt idx="142">
                  <c:v>9.2970838102731657E-2</c:v>
                </c:pt>
                <c:pt idx="143">
                  <c:v>4.7477426535445441E-2</c:v>
                </c:pt>
                <c:pt idx="144">
                  <c:v>8.9777973675301825E-2</c:v>
                </c:pt>
                <c:pt idx="145">
                  <c:v>5.0168449439924559E-2</c:v>
                </c:pt>
                <c:pt idx="146">
                  <c:v>0.12218800649245769</c:v>
                </c:pt>
                <c:pt idx="147">
                  <c:v>0.1175494293462173</c:v>
                </c:pt>
                <c:pt idx="148">
                  <c:v>8.5298066680324816E-2</c:v>
                </c:pt>
                <c:pt idx="149">
                  <c:v>0.10315897044794849</c:v>
                </c:pt>
                <c:pt idx="150">
                  <c:v>0.14433013813947801</c:v>
                </c:pt>
                <c:pt idx="151">
                  <c:v>0.10752809486788222</c:v>
                </c:pt>
                <c:pt idx="152">
                  <c:v>0.20004348058724011</c:v>
                </c:pt>
                <c:pt idx="153">
                  <c:v>0.1746331073015433</c:v>
                </c:pt>
                <c:pt idx="154">
                  <c:v>0.16131561958946591</c:v>
                </c:pt>
                <c:pt idx="155">
                  <c:v>0.19117820268197536</c:v>
                </c:pt>
                <c:pt idx="156">
                  <c:v>0.19778477519160123</c:v>
                </c:pt>
                <c:pt idx="157">
                  <c:v>0.26838935738679487</c:v>
                </c:pt>
                <c:pt idx="158">
                  <c:v>0.27983301626756252</c:v>
                </c:pt>
                <c:pt idx="159">
                  <c:v>0.27049174682413302</c:v>
                </c:pt>
                <c:pt idx="160">
                  <c:v>0.27633983378067706</c:v>
                </c:pt>
                <c:pt idx="161">
                  <c:v>0.33415304606681862</c:v>
                </c:pt>
                <c:pt idx="162">
                  <c:v>0.36502779034369182</c:v>
                </c:pt>
                <c:pt idx="163">
                  <c:v>0.38286128637289651</c:v>
                </c:pt>
                <c:pt idx="164">
                  <c:v>0.39263465894662786</c:v>
                </c:pt>
                <c:pt idx="165">
                  <c:v>0.39199646846410657</c:v>
                </c:pt>
                <c:pt idx="166">
                  <c:v>0.35202222748596096</c:v>
                </c:pt>
                <c:pt idx="167">
                  <c:v>0.36097994359314034</c:v>
                </c:pt>
                <c:pt idx="168">
                  <c:v>0.39461416306040992</c:v>
                </c:pt>
                <c:pt idx="169">
                  <c:v>0.36844683014101992</c:v>
                </c:pt>
                <c:pt idx="170">
                  <c:v>0.36726201595741348</c:v>
                </c:pt>
                <c:pt idx="171">
                  <c:v>0.34612193110688561</c:v>
                </c:pt>
                <c:pt idx="172">
                  <c:v>0.33808915671008488</c:v>
                </c:pt>
                <c:pt idx="173">
                  <c:v>0.37512896770753956</c:v>
                </c:pt>
                <c:pt idx="174">
                  <c:v>0.35282461496607431</c:v>
                </c:pt>
                <c:pt idx="175">
                  <c:v>0.35970091396505999</c:v>
                </c:pt>
                <c:pt idx="176">
                  <c:v>0.40127137518069328</c:v>
                </c:pt>
                <c:pt idx="177">
                  <c:v>0.51183343309949536</c:v>
                </c:pt>
                <c:pt idx="178">
                  <c:v>0.53746804607870513</c:v>
                </c:pt>
                <c:pt idx="179">
                  <c:v>0.5784309872320208</c:v>
                </c:pt>
                <c:pt idx="180">
                  <c:v>0.61875546036243279</c:v>
                </c:pt>
                <c:pt idx="181">
                  <c:v>0.66570189298025029</c:v>
                </c:pt>
                <c:pt idx="182">
                  <c:v>0.66726953199092653</c:v>
                </c:pt>
                <c:pt idx="183">
                  <c:v>0.68560250622033847</c:v>
                </c:pt>
                <c:pt idx="184">
                  <c:v>0.63893405872076858</c:v>
                </c:pt>
                <c:pt idx="185">
                  <c:v>0.66538606425794533</c:v>
                </c:pt>
                <c:pt idx="186">
                  <c:v>0.64315689512913909</c:v>
                </c:pt>
                <c:pt idx="187">
                  <c:v>0.64388697390789118</c:v>
                </c:pt>
                <c:pt idx="188">
                  <c:v>0.63540708506196597</c:v>
                </c:pt>
                <c:pt idx="189">
                  <c:v>0.63966851361834443</c:v>
                </c:pt>
                <c:pt idx="190">
                  <c:v>0.65464112368327521</c:v>
                </c:pt>
                <c:pt idx="191">
                  <c:v>0.68138837078523984</c:v>
                </c:pt>
                <c:pt idx="192">
                  <c:v>0.71009839889945825</c:v>
                </c:pt>
                <c:pt idx="193">
                  <c:v>0.74228944917007067</c:v>
                </c:pt>
                <c:pt idx="194">
                  <c:v>0.79753411081706382</c:v>
                </c:pt>
                <c:pt idx="195">
                  <c:v>0.84387962169099906</c:v>
                </c:pt>
                <c:pt idx="196">
                  <c:v>0.86998401151257743</c:v>
                </c:pt>
                <c:pt idx="197">
                  <c:v>0.88679793503556925</c:v>
                </c:pt>
                <c:pt idx="198">
                  <c:v>0.90516579374265649</c:v>
                </c:pt>
                <c:pt idx="199">
                  <c:v>0.92275282902113376</c:v>
                </c:pt>
                <c:pt idx="200">
                  <c:v>0.96705179495224436</c:v>
                </c:pt>
                <c:pt idx="201">
                  <c:v>0.98538096959578358</c:v>
                </c:pt>
                <c:pt idx="202">
                  <c:v>1.0047463123947893</c:v>
                </c:pt>
                <c:pt idx="203">
                  <c:v>1.0225411277694141</c:v>
                </c:pt>
                <c:pt idx="204">
                  <c:v>1.0413957678363599</c:v>
                </c:pt>
                <c:pt idx="205">
                  <c:v>1.0659070498757646</c:v>
                </c:pt>
                <c:pt idx="206">
                  <c:v>1.0870779024761468</c:v>
                </c:pt>
                <c:pt idx="207">
                  <c:v>1.102750696273453</c:v>
                </c:pt>
                <c:pt idx="208">
                  <c:v>1.1095967879242701</c:v>
                </c:pt>
                <c:pt idx="209">
                  <c:v>1.1368751041232641</c:v>
                </c:pt>
                <c:pt idx="210">
                  <c:v>1.1507238829397017</c:v>
                </c:pt>
                <c:pt idx="211">
                  <c:v>1.1679621428977669</c:v>
                </c:pt>
                <c:pt idx="212">
                  <c:v>1.1827852649064401</c:v>
                </c:pt>
                <c:pt idx="213">
                  <c:v>1.1986096470242757</c:v>
                </c:pt>
                <c:pt idx="214">
                  <c:v>1.2075777812722228</c:v>
                </c:pt>
                <c:pt idx="215">
                  <c:v>1.2210821919343957</c:v>
                </c:pt>
                <c:pt idx="216">
                  <c:v>1.2277245938282577</c:v>
                </c:pt>
                <c:pt idx="217">
                  <c:v>1.2358859587474309</c:v>
                </c:pt>
                <c:pt idx="218">
                  <c:v>1.2417581478673707</c:v>
                </c:pt>
                <c:pt idx="219">
                  <c:v>1.2501196641313723</c:v>
                </c:pt>
                <c:pt idx="220">
                  <c:v>1.2549756965716816</c:v>
                </c:pt>
                <c:pt idx="221">
                  <c:v>1.2591418872754436</c:v>
                </c:pt>
                <c:pt idx="222">
                  <c:v>1.2694192498200372</c:v>
                </c:pt>
                <c:pt idx="223">
                  <c:v>1.2749162300954566</c:v>
                </c:pt>
                <c:pt idx="224">
                  <c:v>1.2869986010727419</c:v>
                </c:pt>
                <c:pt idx="225">
                  <c:v>1.2975384923915885</c:v>
                </c:pt>
                <c:pt idx="226">
                  <c:v>1.303253048401769</c:v>
                </c:pt>
                <c:pt idx="227">
                  <c:v>1.3111951604733305</c:v>
                </c:pt>
                <c:pt idx="228">
                  <c:v>1.3237798725611043</c:v>
                </c:pt>
                <c:pt idx="229">
                  <c:v>1.3287569545621092</c:v>
                </c:pt>
                <c:pt idx="230">
                  <c:v>1.3381455150975508</c:v>
                </c:pt>
                <c:pt idx="231">
                  <c:v>1.3442079718096624</c:v>
                </c:pt>
                <c:pt idx="232">
                  <c:v>1.350038477126728</c:v>
                </c:pt>
                <c:pt idx="233">
                  <c:v>1.3594586510401181</c:v>
                </c:pt>
                <c:pt idx="234">
                  <c:v>1.3675451037654753</c:v>
                </c:pt>
                <c:pt idx="235">
                  <c:v>1.3758497653276101</c:v>
                </c:pt>
                <c:pt idx="236">
                  <c:v>1.3855171117483382</c:v>
                </c:pt>
                <c:pt idx="237">
                  <c:v>1.3960641123237281</c:v>
                </c:pt>
                <c:pt idx="238">
                  <c:v>1.4067944072163736</c:v>
                </c:pt>
                <c:pt idx="239">
                  <c:v>1.4176200337780434</c:v>
                </c:pt>
                <c:pt idx="240">
                  <c:v>1.4259507169445782</c:v>
                </c:pt>
                <c:pt idx="241">
                  <c:v>1.4355200094902112</c:v>
                </c:pt>
                <c:pt idx="242">
                  <c:v>1.4427821632157403</c:v>
                </c:pt>
                <c:pt idx="243">
                  <c:v>1.4521920247924744</c:v>
                </c:pt>
                <c:pt idx="244">
                  <c:v>1.4594049852000734</c:v>
                </c:pt>
                <c:pt idx="245">
                  <c:v>1.4665938979126691</c:v>
                </c:pt>
                <c:pt idx="246">
                  <c:v>1.4734701931178491</c:v>
                </c:pt>
                <c:pt idx="247">
                  <c:v>1.4815518309136189</c:v>
                </c:pt>
                <c:pt idx="248">
                  <c:v>1.4878428781191586</c:v>
                </c:pt>
                <c:pt idx="249">
                  <c:v>1.4926155816975217</c:v>
                </c:pt>
                <c:pt idx="250">
                  <c:v>1.4963921826158724</c:v>
                </c:pt>
                <c:pt idx="251">
                  <c:v>1.5001584354876933</c:v>
                </c:pt>
                <c:pt idx="252">
                  <c:v>1.5029949532597802</c:v>
                </c:pt>
                <c:pt idx="253">
                  <c:v>1.505840023388423</c:v>
                </c:pt>
                <c:pt idx="254">
                  <c:v>1.5074609153125595</c:v>
                </c:pt>
                <c:pt idx="255">
                  <c:v>1.5066814809525078</c:v>
                </c:pt>
                <c:pt idx="256">
                  <c:v>1.5064748550195337</c:v>
                </c:pt>
                <c:pt idx="257">
                  <c:v>1.5054227099325288</c:v>
                </c:pt>
                <c:pt idx="258">
                  <c:v>1.5023795161769065</c:v>
                </c:pt>
                <c:pt idx="259">
                  <c:v>1.5000790830261446</c:v>
                </c:pt>
                <c:pt idx="260">
                  <c:v>1.4952811673027426</c:v>
                </c:pt>
                <c:pt idx="261">
                  <c:v>1.4883885237327585</c:v>
                </c:pt>
                <c:pt idx="262">
                  <c:v>1.4813687362214636</c:v>
                </c:pt>
                <c:pt idx="263">
                  <c:v>1.4736276332660883</c:v>
                </c:pt>
                <c:pt idx="264">
                  <c:v>1.4630772459252765</c:v>
                </c:pt>
                <c:pt idx="265">
                  <c:v>1.4521920822895127</c:v>
                </c:pt>
                <c:pt idx="266">
                  <c:v>1.4392203733194897</c:v>
                </c:pt>
                <c:pt idx="267">
                  <c:v>1.4251137646692666</c:v>
                </c:pt>
                <c:pt idx="268">
                  <c:v>1.4113940334391384</c:v>
                </c:pt>
                <c:pt idx="269">
                  <c:v>1.3961707771823781</c:v>
                </c:pt>
                <c:pt idx="270">
                  <c:v>1.3803748165059817</c:v>
                </c:pt>
                <c:pt idx="271">
                  <c:v>1.3641506310560467</c:v>
                </c:pt>
                <c:pt idx="272">
                  <c:v>1.3473960534390936</c:v>
                </c:pt>
                <c:pt idx="273">
                  <c:v>1.3294714243869783</c:v>
                </c:pt>
                <c:pt idx="274">
                  <c:v>1.3120489290594066</c:v>
                </c:pt>
                <c:pt idx="275">
                  <c:v>1.2931933049350046</c:v>
                </c:pt>
                <c:pt idx="276">
                  <c:v>1.2742692000846005</c:v>
                </c:pt>
                <c:pt idx="277">
                  <c:v>1.2548878113470747</c:v>
                </c:pt>
                <c:pt idx="278">
                  <c:v>1.2349500393830661</c:v>
                </c:pt>
                <c:pt idx="279">
                  <c:v>1.214232681507291</c:v>
                </c:pt>
                <c:pt idx="280">
                  <c:v>1.1930940886909118</c:v>
                </c:pt>
                <c:pt idx="281">
                  <c:v>1.1714504012617089</c:v>
                </c:pt>
                <c:pt idx="282">
                  <c:v>1.1502358400018216</c:v>
                </c:pt>
                <c:pt idx="283">
                  <c:v>1.128912179698504</c:v>
                </c:pt>
                <c:pt idx="284">
                  <c:v>1.1055527210818619</c:v>
                </c:pt>
                <c:pt idx="285">
                  <c:v>1.0839490084474928</c:v>
                </c:pt>
                <c:pt idx="286">
                  <c:v>1.0627229420973758</c:v>
                </c:pt>
                <c:pt idx="287">
                  <c:v>1.0411981134555544</c:v>
                </c:pt>
                <c:pt idx="288">
                  <c:v>1.0211976248453671</c:v>
                </c:pt>
                <c:pt idx="289">
                  <c:v>0.99964578849933727</c:v>
                </c:pt>
                <c:pt idx="290">
                  <c:v>0.97945967336578355</c:v>
                </c:pt>
                <c:pt idx="291">
                  <c:v>0.96033579648979983</c:v>
                </c:pt>
                <c:pt idx="292">
                  <c:v>0.94159844986760022</c:v>
                </c:pt>
                <c:pt idx="293">
                  <c:v>0.92329071897796167</c:v>
                </c:pt>
                <c:pt idx="294">
                  <c:v>0.90587045197788618</c:v>
                </c:pt>
                <c:pt idx="295">
                  <c:v>0.8884238258105116</c:v>
                </c:pt>
                <c:pt idx="296">
                  <c:v>0.87330465026467041</c:v>
                </c:pt>
                <c:pt idx="297">
                  <c:v>0.85909049711850616</c:v>
                </c:pt>
                <c:pt idx="298">
                  <c:v>0.84472943586050175</c:v>
                </c:pt>
                <c:pt idx="299">
                  <c:v>0.83095796368060193</c:v>
                </c:pt>
                <c:pt idx="300">
                  <c:v>0.81812131698232915</c:v>
                </c:pt>
                <c:pt idx="301">
                  <c:v>0.806638058564913</c:v>
                </c:pt>
                <c:pt idx="302">
                  <c:v>0.79457177591641559</c:v>
                </c:pt>
                <c:pt idx="303">
                  <c:v>0.78289766084301005</c:v>
                </c:pt>
                <c:pt idx="304">
                  <c:v>0.77272366767399914</c:v>
                </c:pt>
                <c:pt idx="305">
                  <c:v>0.76340351840201737</c:v>
                </c:pt>
                <c:pt idx="306">
                  <c:v>0.75474934125365323</c:v>
                </c:pt>
                <c:pt idx="307">
                  <c:v>0.74666574279661579</c:v>
                </c:pt>
                <c:pt idx="308">
                  <c:v>0.73853810133540931</c:v>
                </c:pt>
                <c:pt idx="309">
                  <c:v>0.73221351487114172</c:v>
                </c:pt>
                <c:pt idx="310">
                  <c:v>0.72552932948288218</c:v>
                </c:pt>
                <c:pt idx="311">
                  <c:v>0.72004225319642179</c:v>
                </c:pt>
                <c:pt idx="312">
                  <c:v>0.71451779005048655</c:v>
                </c:pt>
                <c:pt idx="313">
                  <c:v>0.70922993157263114</c:v>
                </c:pt>
                <c:pt idx="314">
                  <c:v>0.7049393730445932</c:v>
                </c:pt>
                <c:pt idx="315">
                  <c:v>0.70086364867172302</c:v>
                </c:pt>
                <c:pt idx="316">
                  <c:v>0.69591450030796076</c:v>
                </c:pt>
                <c:pt idx="317">
                  <c:v>0.69122847362664697</c:v>
                </c:pt>
                <c:pt idx="318">
                  <c:v>0.68657146215541665</c:v>
                </c:pt>
                <c:pt idx="319">
                  <c:v>0.68347722222517171</c:v>
                </c:pt>
                <c:pt idx="320">
                  <c:v>0.67940209251826944</c:v>
                </c:pt>
                <c:pt idx="321">
                  <c:v>0.67565974856135491</c:v>
                </c:pt>
                <c:pt idx="322">
                  <c:v>0.67136984600769578</c:v>
                </c:pt>
                <c:pt idx="323">
                  <c:v>0.66715613124596163</c:v>
                </c:pt>
                <c:pt idx="324">
                  <c:v>0.66403333357545746</c:v>
                </c:pt>
                <c:pt idx="325">
                  <c:v>0.66080764434615458</c:v>
                </c:pt>
                <c:pt idx="326">
                  <c:v>0.65720953951960814</c:v>
                </c:pt>
                <c:pt idx="327">
                  <c:v>0.65485180446423319</c:v>
                </c:pt>
                <c:pt idx="328">
                  <c:v>0.65016857028994823</c:v>
                </c:pt>
                <c:pt idx="329">
                  <c:v>0.64932188746864472</c:v>
                </c:pt>
                <c:pt idx="330">
                  <c:v>0.64736891339361879</c:v>
                </c:pt>
                <c:pt idx="331">
                  <c:v>0.64474797881953338</c:v>
                </c:pt>
                <c:pt idx="332">
                  <c:v>0.64146949411825382</c:v>
                </c:pt>
                <c:pt idx="333">
                  <c:v>0.63785694396849568</c:v>
                </c:pt>
                <c:pt idx="334">
                  <c:v>0.63469386383477033</c:v>
                </c:pt>
                <c:pt idx="335">
                  <c:v>0.63426199248955606</c:v>
                </c:pt>
                <c:pt idx="336">
                  <c:v>0.6293407288525652</c:v>
                </c:pt>
                <c:pt idx="337">
                  <c:v>0.62793397358355407</c:v>
                </c:pt>
                <c:pt idx="338">
                  <c:v>0.62557389623252679</c:v>
                </c:pt>
                <c:pt idx="339">
                  <c:v>0.62356455773829345</c:v>
                </c:pt>
                <c:pt idx="340">
                  <c:v>0.62333964234402051</c:v>
                </c:pt>
                <c:pt idx="341">
                  <c:v>0.62080828375539709</c:v>
                </c:pt>
                <c:pt idx="342">
                  <c:v>0.61820058274008449</c:v>
                </c:pt>
                <c:pt idx="343">
                  <c:v>0.61675524266437709</c:v>
                </c:pt>
                <c:pt idx="344">
                  <c:v>0.61235392101678776</c:v>
                </c:pt>
                <c:pt idx="345">
                  <c:v>0.60869985896468803</c:v>
                </c:pt>
                <c:pt idx="346">
                  <c:v>0.60675517804748291</c:v>
                </c:pt>
                <c:pt idx="347">
                  <c:v>0.60295508312189239</c:v>
                </c:pt>
                <c:pt idx="348">
                  <c:v>0.60046340012349375</c:v>
                </c:pt>
                <c:pt idx="349">
                  <c:v>0.59589066733503093</c:v>
                </c:pt>
                <c:pt idx="350">
                  <c:v>0.59263571178162677</c:v>
                </c:pt>
                <c:pt idx="351">
                  <c:v>0.58929639264251177</c:v>
                </c:pt>
                <c:pt idx="352">
                  <c:v>0.58825124938367879</c:v>
                </c:pt>
                <c:pt idx="353">
                  <c:v>0.5837112514471452</c:v>
                </c:pt>
                <c:pt idx="354">
                  <c:v>0.57972734818844496</c:v>
                </c:pt>
                <c:pt idx="355">
                  <c:v>0.57668618324638632</c:v>
                </c:pt>
                <c:pt idx="356">
                  <c:v>0.57437242453771498</c:v>
                </c:pt>
                <c:pt idx="357">
                  <c:v>0.57040624649188909</c:v>
                </c:pt>
                <c:pt idx="358">
                  <c:v>0.56726421491213164</c:v>
                </c:pt>
                <c:pt idx="359">
                  <c:v>0.56309863659110981</c:v>
                </c:pt>
                <c:pt idx="360">
                  <c:v>0.55996101399842046</c:v>
                </c:pt>
                <c:pt idx="361">
                  <c:v>0.5576771812411272</c:v>
                </c:pt>
                <c:pt idx="362">
                  <c:v>0.55480229464197239</c:v>
                </c:pt>
                <c:pt idx="363">
                  <c:v>0.55183557573503383</c:v>
                </c:pt>
                <c:pt idx="364">
                  <c:v>0.55055453836032364</c:v>
                </c:pt>
                <c:pt idx="365">
                  <c:v>0.54854473838447837</c:v>
                </c:pt>
                <c:pt idx="366">
                  <c:v>0.54731803477591934</c:v>
                </c:pt>
                <c:pt idx="367">
                  <c:v>0.54527650265948591</c:v>
                </c:pt>
                <c:pt idx="368">
                  <c:v>0.54250470574243903</c:v>
                </c:pt>
                <c:pt idx="369">
                  <c:v>0.54014108005183958</c:v>
                </c:pt>
                <c:pt idx="370">
                  <c:v>0.53810011172701278</c:v>
                </c:pt>
                <c:pt idx="371">
                  <c:v>0.5348093342031226</c:v>
                </c:pt>
                <c:pt idx="372">
                  <c:v>0.53323574717279332</c:v>
                </c:pt>
                <c:pt idx="373">
                  <c:v>0.53063605527734625</c:v>
                </c:pt>
                <c:pt idx="374">
                  <c:v>0.52933424970514908</c:v>
                </c:pt>
                <c:pt idx="375">
                  <c:v>0.52821186716506296</c:v>
                </c:pt>
                <c:pt idx="376">
                  <c:v>0.52534750336870595</c:v>
                </c:pt>
                <c:pt idx="377">
                  <c:v>0.52408273938233907</c:v>
                </c:pt>
                <c:pt idx="378">
                  <c:v>0.52251252003243509</c:v>
                </c:pt>
                <c:pt idx="379">
                  <c:v>0.52042264477736333</c:v>
                </c:pt>
                <c:pt idx="380">
                  <c:v>0.51879327309513756</c:v>
                </c:pt>
                <c:pt idx="381">
                  <c:v>0.51755302433871764</c:v>
                </c:pt>
                <c:pt idx="382">
                  <c:v>0.51610847854370301</c:v>
                </c:pt>
                <c:pt idx="383">
                  <c:v>0.51564318730959691</c:v>
                </c:pt>
                <c:pt idx="384">
                  <c:v>0.51520792816944172</c:v>
                </c:pt>
                <c:pt idx="385">
                  <c:v>0.51539776784681579</c:v>
                </c:pt>
                <c:pt idx="386">
                  <c:v>0.51566800820402015</c:v>
                </c:pt>
                <c:pt idx="387">
                  <c:v>0.51485308299782606</c:v>
                </c:pt>
                <c:pt idx="388">
                  <c:v>0.51343587454699779</c:v>
                </c:pt>
                <c:pt idx="389">
                  <c:v>0.5126341911793123</c:v>
                </c:pt>
                <c:pt idx="390">
                  <c:v>0.51231453208062894</c:v>
                </c:pt>
                <c:pt idx="391">
                  <c:v>0.51182128470992316</c:v>
                </c:pt>
                <c:pt idx="392">
                  <c:v>0.5100330781036948</c:v>
                </c:pt>
                <c:pt idx="393">
                  <c:v>0.50911228519196572</c:v>
                </c:pt>
                <c:pt idx="394">
                  <c:v>0.50894699749545391</c:v>
                </c:pt>
                <c:pt idx="395">
                  <c:v>0.50763377893654371</c:v>
                </c:pt>
                <c:pt idx="396">
                  <c:v>0.50617880888630451</c:v>
                </c:pt>
                <c:pt idx="397">
                  <c:v>0.50506275497071496</c:v>
                </c:pt>
                <c:pt idx="398">
                  <c:v>0.50213796845268011</c:v>
                </c:pt>
                <c:pt idx="399">
                  <c:v>0.50026461342437012</c:v>
                </c:pt>
                <c:pt idx="400">
                  <c:v>0.49704835144346821</c:v>
                </c:pt>
                <c:pt idx="401">
                  <c:v>0.49367819589786899</c:v>
                </c:pt>
                <c:pt idx="402">
                  <c:v>0.4920425517052382</c:v>
                </c:pt>
                <c:pt idx="403">
                  <c:v>0.49029294495230413</c:v>
                </c:pt>
                <c:pt idx="404">
                  <c:v>0.48661600861879356</c:v>
                </c:pt>
                <c:pt idx="405">
                  <c:v>0.4846677091758318</c:v>
                </c:pt>
                <c:pt idx="406">
                  <c:v>0.48137640796813841</c:v>
                </c:pt>
                <c:pt idx="407">
                  <c:v>0.47904402899697607</c:v>
                </c:pt>
                <c:pt idx="408">
                  <c:v>0.47668733938590507</c:v>
                </c:pt>
                <c:pt idx="409">
                  <c:v>0.47270007242776774</c:v>
                </c:pt>
                <c:pt idx="410">
                  <c:v>0.46908382504196766</c:v>
                </c:pt>
                <c:pt idx="411">
                  <c:v>0.46600847617191155</c:v>
                </c:pt>
                <c:pt idx="412">
                  <c:v>0.46172966508153912</c:v>
                </c:pt>
                <c:pt idx="413">
                  <c:v>0.45776498043918962</c:v>
                </c:pt>
                <c:pt idx="414">
                  <c:v>0.4540053901554198</c:v>
                </c:pt>
                <c:pt idx="415">
                  <c:v>0.44910875137924433</c:v>
                </c:pt>
                <c:pt idx="416">
                  <c:v>0.4444797846325253</c:v>
                </c:pt>
                <c:pt idx="417">
                  <c:v>0.43898920382404638</c:v>
                </c:pt>
                <c:pt idx="418">
                  <c:v>0.43413024489143143</c:v>
                </c:pt>
                <c:pt idx="419">
                  <c:v>0.42892556370657581</c:v>
                </c:pt>
                <c:pt idx="420">
                  <c:v>0.42415670695355401</c:v>
                </c:pt>
                <c:pt idx="421">
                  <c:v>0.4185820512359304</c:v>
                </c:pt>
                <c:pt idx="422">
                  <c:v>0.41318698430130818</c:v>
                </c:pt>
                <c:pt idx="423">
                  <c:v>0.40822779774815049</c:v>
                </c:pt>
                <c:pt idx="424">
                  <c:v>0.40308149745925748</c:v>
                </c:pt>
                <c:pt idx="425">
                  <c:v>0.39768196392782168</c:v>
                </c:pt>
                <c:pt idx="426">
                  <c:v>0.39273659132068411</c:v>
                </c:pt>
                <c:pt idx="427">
                  <c:v>0.38785039435718538</c:v>
                </c:pt>
                <c:pt idx="428">
                  <c:v>0.38217982748532425</c:v>
                </c:pt>
                <c:pt idx="429">
                  <c:v>0.37789367292349557</c:v>
                </c:pt>
                <c:pt idx="430">
                  <c:v>0.37279102235369477</c:v>
                </c:pt>
                <c:pt idx="431">
                  <c:v>0.36830957778637596</c:v>
                </c:pt>
                <c:pt idx="432">
                  <c:v>0.36375963966908953</c:v>
                </c:pt>
                <c:pt idx="433">
                  <c:v>0.35872809015463514</c:v>
                </c:pt>
                <c:pt idx="434">
                  <c:v>0.35412947389956756</c:v>
                </c:pt>
                <c:pt idx="435">
                  <c:v>0.35037758302517102</c:v>
                </c:pt>
                <c:pt idx="436">
                  <c:v>0.34531555244224693</c:v>
                </c:pt>
                <c:pt idx="437">
                  <c:v>0.34157125565332574</c:v>
                </c:pt>
                <c:pt idx="438">
                  <c:v>0.3370111921752223</c:v>
                </c:pt>
                <c:pt idx="439">
                  <c:v>0.33277897637725318</c:v>
                </c:pt>
                <c:pt idx="440">
                  <c:v>0.32873345332413673</c:v>
                </c:pt>
                <c:pt idx="441">
                  <c:v>0.32433969042988736</c:v>
                </c:pt>
                <c:pt idx="442">
                  <c:v>0.31998639892157871</c:v>
                </c:pt>
                <c:pt idx="443">
                  <c:v>0.31569205003453721</c:v>
                </c:pt>
                <c:pt idx="444">
                  <c:v>0.31121456740844666</c:v>
                </c:pt>
                <c:pt idx="445">
                  <c:v>0.30716201211333333</c:v>
                </c:pt>
                <c:pt idx="446">
                  <c:v>0.30272622438996893</c:v>
                </c:pt>
                <c:pt idx="447">
                  <c:v>0.29858973002776434</c:v>
                </c:pt>
                <c:pt idx="448">
                  <c:v>0.29418004040564449</c:v>
                </c:pt>
                <c:pt idx="449">
                  <c:v>0.28970249813264604</c:v>
                </c:pt>
                <c:pt idx="450">
                  <c:v>0.2859654666906663</c:v>
                </c:pt>
                <c:pt idx="451">
                  <c:v>0.28182547571260541</c:v>
                </c:pt>
                <c:pt idx="452">
                  <c:v>0.27745554902736158</c:v>
                </c:pt>
                <c:pt idx="453">
                  <c:v>0.27380969242544689</c:v>
                </c:pt>
                <c:pt idx="454">
                  <c:v>0.2696528290820005</c:v>
                </c:pt>
                <c:pt idx="455">
                  <c:v>0.26610485021751906</c:v>
                </c:pt>
                <c:pt idx="456">
                  <c:v>0.26224453456053476</c:v>
                </c:pt>
                <c:pt idx="457">
                  <c:v>0.25869558632605261</c:v>
                </c:pt>
                <c:pt idx="458">
                  <c:v>0.25528506571562587</c:v>
                </c:pt>
                <c:pt idx="459">
                  <c:v>0.25213572971568832</c:v>
                </c:pt>
                <c:pt idx="460">
                  <c:v>0.24839328324934656</c:v>
                </c:pt>
                <c:pt idx="461">
                  <c:v>0.24555779239686554</c:v>
                </c:pt>
                <c:pt idx="462">
                  <c:v>0.24239100724647472</c:v>
                </c:pt>
                <c:pt idx="463">
                  <c:v>0.23946733192065431</c:v>
                </c:pt>
                <c:pt idx="464">
                  <c:v>0.23615353048529647</c:v>
                </c:pt>
                <c:pt idx="465">
                  <c:v>0.23307665674682113</c:v>
                </c:pt>
                <c:pt idx="466">
                  <c:v>0.23039274352819547</c:v>
                </c:pt>
                <c:pt idx="467">
                  <c:v>0.227699372364733</c:v>
                </c:pt>
                <c:pt idx="468">
                  <c:v>0.22450869644796376</c:v>
                </c:pt>
                <c:pt idx="469">
                  <c:v>0.22185012202694504</c:v>
                </c:pt>
                <c:pt idx="470">
                  <c:v>0.21901479414628072</c:v>
                </c:pt>
                <c:pt idx="471">
                  <c:v>0.21675333357785537</c:v>
                </c:pt>
                <c:pt idx="472">
                  <c:v>0.21454389220017284</c:v>
                </c:pt>
                <c:pt idx="473">
                  <c:v>0.21173702700338523</c:v>
                </c:pt>
                <c:pt idx="474">
                  <c:v>0.20957204775623964</c:v>
                </c:pt>
                <c:pt idx="475">
                  <c:v>0.20752479321468079</c:v>
                </c:pt>
                <c:pt idx="476">
                  <c:v>0.20494492448759805</c:v>
                </c:pt>
                <c:pt idx="477">
                  <c:v>0.20302502989784826</c:v>
                </c:pt>
                <c:pt idx="478">
                  <c:v>0.20083760832709915</c:v>
                </c:pt>
                <c:pt idx="479">
                  <c:v>0.19830798900736388</c:v>
                </c:pt>
                <c:pt idx="480">
                  <c:v>0.19672953219520639</c:v>
                </c:pt>
                <c:pt idx="481">
                  <c:v>0.19450037497608522</c:v>
                </c:pt>
                <c:pt idx="482">
                  <c:v>0.1922555329470676</c:v>
                </c:pt>
                <c:pt idx="483">
                  <c:v>0.19094005086773477</c:v>
                </c:pt>
                <c:pt idx="484">
                  <c:v>0.18928463544549815</c:v>
                </c:pt>
                <c:pt idx="485">
                  <c:v>0.18711992796893462</c:v>
                </c:pt>
                <c:pt idx="486">
                  <c:v>0.18579230132138949</c:v>
                </c:pt>
                <c:pt idx="487">
                  <c:v>0.18411485435224828</c:v>
                </c:pt>
                <c:pt idx="488">
                  <c:v>0.18251237201177584</c:v>
                </c:pt>
                <c:pt idx="489">
                  <c:v>0.18143717262965375</c:v>
                </c:pt>
                <c:pt idx="490">
                  <c:v>0.17990732106676699</c:v>
                </c:pt>
                <c:pt idx="491">
                  <c:v>0.1784581725089498</c:v>
                </c:pt>
                <c:pt idx="492">
                  <c:v>0.17723593111638908</c:v>
                </c:pt>
                <c:pt idx="493">
                  <c:v>0.17603669501338989</c:v>
                </c:pt>
                <c:pt idx="494">
                  <c:v>0.17486492951235244</c:v>
                </c:pt>
                <c:pt idx="495">
                  <c:v>0.17395875376118644</c:v>
                </c:pt>
                <c:pt idx="496">
                  <c:v>0.17293462865526135</c:v>
                </c:pt>
                <c:pt idx="497">
                  <c:v>0.1718565264505722</c:v>
                </c:pt>
                <c:pt idx="498">
                  <c:v>0.17099405192671319</c:v>
                </c:pt>
                <c:pt idx="499">
                  <c:v>0.17083017537670245</c:v>
                </c:pt>
                <c:pt idx="500">
                  <c:v>0.17024041023304629</c:v>
                </c:pt>
                <c:pt idx="501">
                  <c:v>0.16935674967416106</c:v>
                </c:pt>
                <c:pt idx="502">
                  <c:v>0.16859670723625134</c:v>
                </c:pt>
                <c:pt idx="503">
                  <c:v>0.16781973586146365</c:v>
                </c:pt>
                <c:pt idx="504">
                  <c:v>0.16713863681018284</c:v>
                </c:pt>
                <c:pt idx="505">
                  <c:v>0.16645202224447911</c:v>
                </c:pt>
                <c:pt idx="506">
                  <c:v>0.16558628370784831</c:v>
                </c:pt>
                <c:pt idx="507">
                  <c:v>0.16466577371090735</c:v>
                </c:pt>
                <c:pt idx="508">
                  <c:v>0.16436511765258091</c:v>
                </c:pt>
                <c:pt idx="509">
                  <c:v>0.16392156483291664</c:v>
                </c:pt>
                <c:pt idx="510">
                  <c:v>0.16338104302475501</c:v>
                </c:pt>
                <c:pt idx="511">
                  <c:v>0.16291707037486194</c:v>
                </c:pt>
                <c:pt idx="512">
                  <c:v>0.1624342489803684</c:v>
                </c:pt>
                <c:pt idx="513">
                  <c:v>0.16132600650299683</c:v>
                </c:pt>
                <c:pt idx="514">
                  <c:v>0.1608774868757904</c:v>
                </c:pt>
                <c:pt idx="515">
                  <c:v>0.16044677683476086</c:v>
                </c:pt>
                <c:pt idx="516">
                  <c:v>0.16012397957992741</c:v>
                </c:pt>
                <c:pt idx="517">
                  <c:v>0.1596606277052815</c:v>
                </c:pt>
                <c:pt idx="518">
                  <c:v>0.15931898498810831</c:v>
                </c:pt>
                <c:pt idx="519">
                  <c:v>0.15897856423060303</c:v>
                </c:pt>
                <c:pt idx="520">
                  <c:v>0.15900011952960375</c:v>
                </c:pt>
                <c:pt idx="521">
                  <c:v>0.15816478875799372</c:v>
                </c:pt>
                <c:pt idx="522">
                  <c:v>0.15688325661794644</c:v>
                </c:pt>
                <c:pt idx="523">
                  <c:v>0.15628057801479223</c:v>
                </c:pt>
                <c:pt idx="524">
                  <c:v>0.15587240699239502</c:v>
                </c:pt>
                <c:pt idx="525">
                  <c:v>0.15529243194071898</c:v>
                </c:pt>
                <c:pt idx="526">
                  <c:v>0.15459681313611931</c:v>
                </c:pt>
                <c:pt idx="527">
                  <c:v>0.15416528248439193</c:v>
                </c:pt>
                <c:pt idx="528">
                  <c:v>0.15416517022069937</c:v>
                </c:pt>
                <c:pt idx="529">
                  <c:v>0.15432890495093826</c:v>
                </c:pt>
                <c:pt idx="530">
                  <c:v>0.15413868339491033</c:v>
                </c:pt>
                <c:pt idx="531">
                  <c:v>0.15392901628340391</c:v>
                </c:pt>
                <c:pt idx="532">
                  <c:v>0.15353745044849879</c:v>
                </c:pt>
                <c:pt idx="533">
                  <c:v>0.15301085022952821</c:v>
                </c:pt>
                <c:pt idx="534">
                  <c:v>0.15309101445128423</c:v>
                </c:pt>
                <c:pt idx="535">
                  <c:v>0.15266667356727687</c:v>
                </c:pt>
                <c:pt idx="536">
                  <c:v>0.15229917442512647</c:v>
                </c:pt>
                <c:pt idx="537">
                  <c:v>0.15161432604886063</c:v>
                </c:pt>
                <c:pt idx="538">
                  <c:v>0.15137618124479238</c:v>
                </c:pt>
                <c:pt idx="539">
                  <c:v>0.1511102465243028</c:v>
                </c:pt>
                <c:pt idx="540">
                  <c:v>0.15100122136804112</c:v>
                </c:pt>
                <c:pt idx="541">
                  <c:v>0.14999000155080539</c:v>
                </c:pt>
                <c:pt idx="542">
                  <c:v>0.15000616124682076</c:v>
                </c:pt>
                <c:pt idx="543">
                  <c:v>0.14982454326679209</c:v>
                </c:pt>
                <c:pt idx="544">
                  <c:v>0.14982606760806219</c:v>
                </c:pt>
                <c:pt idx="545">
                  <c:v>0.14892154424798459</c:v>
                </c:pt>
                <c:pt idx="546">
                  <c:v>0.14850041073997863</c:v>
                </c:pt>
                <c:pt idx="547">
                  <c:v>0.14825945051686057</c:v>
                </c:pt>
                <c:pt idx="548">
                  <c:v>0.1479451892366912</c:v>
                </c:pt>
                <c:pt idx="549">
                  <c:v>0.14721206267538686</c:v>
                </c:pt>
                <c:pt idx="550">
                  <c:v>0.14692629944125626</c:v>
                </c:pt>
                <c:pt idx="551">
                  <c:v>0.14602488106407724</c:v>
                </c:pt>
                <c:pt idx="552">
                  <c:v>0.14628181843014101</c:v>
                </c:pt>
                <c:pt idx="553">
                  <c:v>0.14634001437688252</c:v>
                </c:pt>
                <c:pt idx="554">
                  <c:v>0.14580305011366368</c:v>
                </c:pt>
                <c:pt idx="555">
                  <c:v>0.14541048309075555</c:v>
                </c:pt>
                <c:pt idx="556">
                  <c:v>0.14518484066516379</c:v>
                </c:pt>
                <c:pt idx="557">
                  <c:v>0.14430702372206447</c:v>
                </c:pt>
                <c:pt idx="558">
                  <c:v>0.14419899377273754</c:v>
                </c:pt>
                <c:pt idx="559">
                  <c:v>0.14344767311552034</c:v>
                </c:pt>
                <c:pt idx="560">
                  <c:v>0.14256069595362661</c:v>
                </c:pt>
                <c:pt idx="561">
                  <c:v>0.14223396671511618</c:v>
                </c:pt>
                <c:pt idx="562">
                  <c:v>0.14215588285051886</c:v>
                </c:pt>
                <c:pt idx="563">
                  <c:v>0.14124382133845223</c:v>
                </c:pt>
                <c:pt idx="564">
                  <c:v>0.14112530678935237</c:v>
                </c:pt>
                <c:pt idx="565">
                  <c:v>0.14029481923469883</c:v>
                </c:pt>
                <c:pt idx="566">
                  <c:v>0.1400045924339347</c:v>
                </c:pt>
                <c:pt idx="567">
                  <c:v>0.13980344096474689</c:v>
                </c:pt>
                <c:pt idx="568">
                  <c:v>0.1394260135635696</c:v>
                </c:pt>
                <c:pt idx="569">
                  <c:v>0.138684078908754</c:v>
                </c:pt>
                <c:pt idx="570">
                  <c:v>0.13869151480083328</c:v>
                </c:pt>
                <c:pt idx="571">
                  <c:v>0.13809718542200677</c:v>
                </c:pt>
                <c:pt idx="572">
                  <c:v>0.13806357405351002</c:v>
                </c:pt>
                <c:pt idx="573">
                  <c:v>0.1375357394268947</c:v>
                </c:pt>
                <c:pt idx="574">
                  <c:v>0.13713747058230741</c:v>
                </c:pt>
                <c:pt idx="575">
                  <c:v>0.13712713817268146</c:v>
                </c:pt>
                <c:pt idx="576">
                  <c:v>0.13668344635876167</c:v>
                </c:pt>
                <c:pt idx="577">
                  <c:v>0.13630038835412481</c:v>
                </c:pt>
                <c:pt idx="578">
                  <c:v>0.13623998211658708</c:v>
                </c:pt>
                <c:pt idx="579">
                  <c:v>0.13594455572052835</c:v>
                </c:pt>
                <c:pt idx="580">
                  <c:v>0.1357690319600533</c:v>
                </c:pt>
                <c:pt idx="581">
                  <c:v>0.13557352696040334</c:v>
                </c:pt>
                <c:pt idx="582">
                  <c:v>0.13507516290331362</c:v>
                </c:pt>
                <c:pt idx="583">
                  <c:v>0.13511026057813175</c:v>
                </c:pt>
                <c:pt idx="584">
                  <c:v>0.13476205032066632</c:v>
                </c:pt>
                <c:pt idx="585">
                  <c:v>0.13422308257813931</c:v>
                </c:pt>
                <c:pt idx="586">
                  <c:v>0.13383224680095376</c:v>
                </c:pt>
                <c:pt idx="587">
                  <c:v>0.13353076532035768</c:v>
                </c:pt>
                <c:pt idx="588">
                  <c:v>0.1330263764954181</c:v>
                </c:pt>
                <c:pt idx="589">
                  <c:v>0.13274829880301425</c:v>
                </c:pt>
                <c:pt idx="590">
                  <c:v>0.13270103102677969</c:v>
                </c:pt>
                <c:pt idx="591">
                  <c:v>0.13252873733423945</c:v>
                </c:pt>
                <c:pt idx="592">
                  <c:v>0.132470672478501</c:v>
                </c:pt>
                <c:pt idx="593">
                  <c:v>0.13265852195459965</c:v>
                </c:pt>
                <c:pt idx="594">
                  <c:v>0.13285773934494505</c:v>
                </c:pt>
                <c:pt idx="595">
                  <c:v>0.1332569004377207</c:v>
                </c:pt>
                <c:pt idx="596">
                  <c:v>0.13337567461755315</c:v>
                </c:pt>
                <c:pt idx="597">
                  <c:v>0.13325954232291609</c:v>
                </c:pt>
                <c:pt idx="598">
                  <c:v>0.13348163237261554</c:v>
                </c:pt>
                <c:pt idx="599">
                  <c:v>0.13412997560219569</c:v>
                </c:pt>
                <c:pt idx="600">
                  <c:v>0.13406644376315299</c:v>
                </c:pt>
                <c:pt idx="601">
                  <c:v>0.1340032531408839</c:v>
                </c:pt>
                <c:pt idx="602">
                  <c:v>0.13393781481102657</c:v>
                </c:pt>
                <c:pt idx="603">
                  <c:v>0.13445562059490695</c:v>
                </c:pt>
                <c:pt idx="604">
                  <c:v>0.13532386102993949</c:v>
                </c:pt>
                <c:pt idx="605">
                  <c:v>0.13569163094311329</c:v>
                </c:pt>
                <c:pt idx="606">
                  <c:v>0.13577017510540998</c:v>
                </c:pt>
                <c:pt idx="607">
                  <c:v>0.13632895277969129</c:v>
                </c:pt>
                <c:pt idx="608">
                  <c:v>0.13661160600848243</c:v>
                </c:pt>
                <c:pt idx="609">
                  <c:v>0.13719468962560666</c:v>
                </c:pt>
                <c:pt idx="610">
                  <c:v>0.1374577392942356</c:v>
                </c:pt>
                <c:pt idx="611">
                  <c:v>0.13758924039365561</c:v>
                </c:pt>
                <c:pt idx="612">
                  <c:v>0.138091077749669</c:v>
                </c:pt>
                <c:pt idx="613">
                  <c:v>0.1387135959067114</c:v>
                </c:pt>
                <c:pt idx="614">
                  <c:v>0.13947185907296591</c:v>
                </c:pt>
                <c:pt idx="615">
                  <c:v>0.14048453212008044</c:v>
                </c:pt>
                <c:pt idx="616">
                  <c:v>0.14073438937058508</c:v>
                </c:pt>
                <c:pt idx="617">
                  <c:v>0.14153748071699376</c:v>
                </c:pt>
                <c:pt idx="618">
                  <c:v>0.14203680750615133</c:v>
                </c:pt>
                <c:pt idx="619">
                  <c:v>0.14308713816532698</c:v>
                </c:pt>
                <c:pt idx="620">
                  <c:v>0.14346821672656734</c:v>
                </c:pt>
                <c:pt idx="621">
                  <c:v>0.14422569909067792</c:v>
                </c:pt>
                <c:pt idx="622">
                  <c:v>0.14484611498769487</c:v>
                </c:pt>
                <c:pt idx="623">
                  <c:v>0.1456823589525621</c:v>
                </c:pt>
                <c:pt idx="624">
                  <c:v>0.14645013709828295</c:v>
                </c:pt>
                <c:pt idx="625">
                  <c:v>0.14702002311835199</c:v>
                </c:pt>
                <c:pt idx="626">
                  <c:v>0.14744772365959671</c:v>
                </c:pt>
                <c:pt idx="627">
                  <c:v>0.14864419848175556</c:v>
                </c:pt>
                <c:pt idx="628">
                  <c:v>0.14924910325199697</c:v>
                </c:pt>
                <c:pt idx="629">
                  <c:v>0.15047694213474777</c:v>
                </c:pt>
                <c:pt idx="630">
                  <c:v>0.15152932905690125</c:v>
                </c:pt>
                <c:pt idx="631">
                  <c:v>0.15217168833534619</c:v>
                </c:pt>
                <c:pt idx="632">
                  <c:v>0.15340980039506236</c:v>
                </c:pt>
                <c:pt idx="633">
                  <c:v>0.15457003511526604</c:v>
                </c:pt>
                <c:pt idx="634">
                  <c:v>0.15528431967650111</c:v>
                </c:pt>
                <c:pt idx="635">
                  <c:v>0.15622980142450776</c:v>
                </c:pt>
                <c:pt idx="636">
                  <c:v>0.15700239018748779</c:v>
                </c:pt>
                <c:pt idx="637">
                  <c:v>0.15768748354308443</c:v>
                </c:pt>
                <c:pt idx="638">
                  <c:v>0.15878925404400637</c:v>
                </c:pt>
                <c:pt idx="639">
                  <c:v>0.15921210515377635</c:v>
                </c:pt>
                <c:pt idx="640">
                  <c:v>0.15946068567532107</c:v>
                </c:pt>
                <c:pt idx="641">
                  <c:v>0.16025992345800066</c:v>
                </c:pt>
                <c:pt idx="642">
                  <c:v>0.16081782691450536</c:v>
                </c:pt>
                <c:pt idx="643">
                  <c:v>0.16120916735383467</c:v>
                </c:pt>
                <c:pt idx="644">
                  <c:v>0.16217985321316003</c:v>
                </c:pt>
                <c:pt idx="645">
                  <c:v>0.16272833617125826</c:v>
                </c:pt>
                <c:pt idx="646">
                  <c:v>0.1638676347183963</c:v>
                </c:pt>
                <c:pt idx="647">
                  <c:v>0.16505764537566653</c:v>
                </c:pt>
                <c:pt idx="648">
                  <c:v>0.16601845279971023</c:v>
                </c:pt>
                <c:pt idx="649">
                  <c:v>0.16720974666494998</c:v>
                </c:pt>
                <c:pt idx="650">
                  <c:v>0.16832187431437573</c:v>
                </c:pt>
                <c:pt idx="651">
                  <c:v>0.16907302016179848</c:v>
                </c:pt>
                <c:pt idx="652">
                  <c:v>0.16978597710450666</c:v>
                </c:pt>
                <c:pt idx="653">
                  <c:v>0.1704960508035312</c:v>
                </c:pt>
                <c:pt idx="654">
                  <c:v>0.17136471785893734</c:v>
                </c:pt>
                <c:pt idx="655">
                  <c:v>0.17194227214353858</c:v>
                </c:pt>
                <c:pt idx="656">
                  <c:v>0.17270027973981175</c:v>
                </c:pt>
                <c:pt idx="657">
                  <c:v>0.17312217197442825</c:v>
                </c:pt>
                <c:pt idx="658">
                  <c:v>0.1736704766168366</c:v>
                </c:pt>
                <c:pt idx="659">
                  <c:v>0.1743214233463509</c:v>
                </c:pt>
                <c:pt idx="660">
                  <c:v>0.17471210742233803</c:v>
                </c:pt>
                <c:pt idx="661">
                  <c:v>0.17518239799801144</c:v>
                </c:pt>
                <c:pt idx="662">
                  <c:v>0.17565863567573903</c:v>
                </c:pt>
                <c:pt idx="663">
                  <c:v>0.17607643524014133</c:v>
                </c:pt>
                <c:pt idx="664">
                  <c:v>0.17662131265254563</c:v>
                </c:pt>
                <c:pt idx="665">
                  <c:v>0.17729278138459731</c:v>
                </c:pt>
                <c:pt idx="666">
                  <c:v>0.17831614966784706</c:v>
                </c:pt>
                <c:pt idx="667">
                  <c:v>0.17921500012171698</c:v>
                </c:pt>
                <c:pt idx="668">
                  <c:v>0.17968406305444526</c:v>
                </c:pt>
                <c:pt idx="669">
                  <c:v>0.18027790093059587</c:v>
                </c:pt>
                <c:pt idx="670">
                  <c:v>0.18120635878347108</c:v>
                </c:pt>
                <c:pt idx="671">
                  <c:v>0.18201382324718413</c:v>
                </c:pt>
                <c:pt idx="672">
                  <c:v>0.18293447164138565</c:v>
                </c:pt>
                <c:pt idx="673">
                  <c:v>0.18330177248854718</c:v>
                </c:pt>
                <c:pt idx="674">
                  <c:v>0.18381003428406673</c:v>
                </c:pt>
                <c:pt idx="675">
                  <c:v>0.18460605134955244</c:v>
                </c:pt>
                <c:pt idx="676">
                  <c:v>0.18552794642221587</c:v>
                </c:pt>
                <c:pt idx="677">
                  <c:v>0.18543193243113948</c:v>
                </c:pt>
                <c:pt idx="678">
                  <c:v>0.1858362394296959</c:v>
                </c:pt>
                <c:pt idx="679">
                  <c:v>0.18613052652017159</c:v>
                </c:pt>
                <c:pt idx="680">
                  <c:v>0.18628891465473343</c:v>
                </c:pt>
                <c:pt idx="681">
                  <c:v>0.18699997362444643</c:v>
                </c:pt>
                <c:pt idx="682">
                  <c:v>0.18712931609209987</c:v>
                </c:pt>
                <c:pt idx="683">
                  <c:v>0.18738361052752867</c:v>
                </c:pt>
                <c:pt idx="684">
                  <c:v>0.18810346803173769</c:v>
                </c:pt>
                <c:pt idx="685">
                  <c:v>0.18825467519214803</c:v>
                </c:pt>
                <c:pt idx="686">
                  <c:v>0.18888133237736326</c:v>
                </c:pt>
                <c:pt idx="687">
                  <c:v>0.1893084364732551</c:v>
                </c:pt>
                <c:pt idx="688">
                  <c:v>0.18926993407702658</c:v>
                </c:pt>
                <c:pt idx="689">
                  <c:v>0.18955806802261499</c:v>
                </c:pt>
                <c:pt idx="690">
                  <c:v>0.18979353560703721</c:v>
                </c:pt>
                <c:pt idx="691">
                  <c:v>0.18997523000847646</c:v>
                </c:pt>
                <c:pt idx="692">
                  <c:v>0.19038712577717587</c:v>
                </c:pt>
                <c:pt idx="693">
                  <c:v>0.19036843774246098</c:v>
                </c:pt>
                <c:pt idx="694">
                  <c:v>0.19071349087905115</c:v>
                </c:pt>
                <c:pt idx="695">
                  <c:v>0.19091059799728666</c:v>
                </c:pt>
                <c:pt idx="696">
                  <c:v>0.19126930448557061</c:v>
                </c:pt>
                <c:pt idx="697">
                  <c:v>0.19173295111669883</c:v>
                </c:pt>
                <c:pt idx="698">
                  <c:v>0.19180189045348001</c:v>
                </c:pt>
                <c:pt idx="699">
                  <c:v>0.19183972762975551</c:v>
                </c:pt>
                <c:pt idx="700">
                  <c:v>0.19227546137480916</c:v>
                </c:pt>
                <c:pt idx="701">
                  <c:v>0.19254617649757313</c:v>
                </c:pt>
                <c:pt idx="702">
                  <c:v>0.19323368405227009</c:v>
                </c:pt>
                <c:pt idx="703">
                  <c:v>0.19373830478982654</c:v>
                </c:pt>
                <c:pt idx="704">
                  <c:v>0.19398888761215852</c:v>
                </c:pt>
                <c:pt idx="705">
                  <c:v>0.19449500391650293</c:v>
                </c:pt>
                <c:pt idx="706">
                  <c:v>0.19528334850151</c:v>
                </c:pt>
                <c:pt idx="707">
                  <c:v>0.19578687893167154</c:v>
                </c:pt>
                <c:pt idx="708">
                  <c:v>0.19645208949130347</c:v>
                </c:pt>
                <c:pt idx="709">
                  <c:v>0.19673532196975133</c:v>
                </c:pt>
                <c:pt idx="710">
                  <c:v>0.19724743817029186</c:v>
                </c:pt>
                <c:pt idx="711">
                  <c:v>0.19791896907114309</c:v>
                </c:pt>
                <c:pt idx="712">
                  <c:v>0.19873914821833832</c:v>
                </c:pt>
                <c:pt idx="713">
                  <c:v>0.19956289908888841</c:v>
                </c:pt>
                <c:pt idx="714">
                  <c:v>0.20015896049055576</c:v>
                </c:pt>
                <c:pt idx="715">
                  <c:v>0.20088043781134751</c:v>
                </c:pt>
                <c:pt idx="716">
                  <c:v>0.20183806512306809</c:v>
                </c:pt>
                <c:pt idx="717">
                  <c:v>0.20273057671286265</c:v>
                </c:pt>
                <c:pt idx="718">
                  <c:v>0.2037884554611355</c:v>
                </c:pt>
                <c:pt idx="719">
                  <c:v>0.20487944583976372</c:v>
                </c:pt>
                <c:pt idx="720">
                  <c:v>0.20589626632531938</c:v>
                </c:pt>
                <c:pt idx="721">
                  <c:v>0.20717679988415588</c:v>
                </c:pt>
                <c:pt idx="722">
                  <c:v>0.20844354895748007</c:v>
                </c:pt>
                <c:pt idx="723">
                  <c:v>0.21001121619354152</c:v>
                </c:pt>
                <c:pt idx="724">
                  <c:v>0.21148591622155366</c:v>
                </c:pt>
                <c:pt idx="725">
                  <c:v>0.21272130178225224</c:v>
                </c:pt>
                <c:pt idx="726">
                  <c:v>0.21375991078759271</c:v>
                </c:pt>
                <c:pt idx="727">
                  <c:v>0.21517983513966263</c:v>
                </c:pt>
                <c:pt idx="728">
                  <c:v>0.21681983924663123</c:v>
                </c:pt>
                <c:pt idx="729">
                  <c:v>0.21824550977304052</c:v>
                </c:pt>
                <c:pt idx="730">
                  <c:v>0.21972288229752693</c:v>
                </c:pt>
                <c:pt idx="731">
                  <c:v>0.22150214039726057</c:v>
                </c:pt>
                <c:pt idx="732">
                  <c:v>0.22344019509278357</c:v>
                </c:pt>
                <c:pt idx="733">
                  <c:v>0.22563102078332933</c:v>
                </c:pt>
                <c:pt idx="734">
                  <c:v>0.22744881867838956</c:v>
                </c:pt>
                <c:pt idx="735">
                  <c:v>0.22905572520091244</c:v>
                </c:pt>
                <c:pt idx="736">
                  <c:v>0.23118869251607393</c:v>
                </c:pt>
                <c:pt idx="737">
                  <c:v>0.23320856025980441</c:v>
                </c:pt>
                <c:pt idx="738">
                  <c:v>0.23520557391867269</c:v>
                </c:pt>
                <c:pt idx="739">
                  <c:v>0.23716967327482535</c:v>
                </c:pt>
                <c:pt idx="740">
                  <c:v>0.23947662855630575</c:v>
                </c:pt>
                <c:pt idx="741">
                  <c:v>0.24170568353251634</c:v>
                </c:pt>
                <c:pt idx="742">
                  <c:v>0.24388552047181458</c:v>
                </c:pt>
                <c:pt idx="743">
                  <c:v>0.24606390549056495</c:v>
                </c:pt>
                <c:pt idx="744">
                  <c:v>0.24782718095968628</c:v>
                </c:pt>
                <c:pt idx="745">
                  <c:v>0.24988834249174413</c:v>
                </c:pt>
                <c:pt idx="746">
                  <c:v>0.25191404043031712</c:v>
                </c:pt>
                <c:pt idx="747">
                  <c:v>0.25356625290633905</c:v>
                </c:pt>
                <c:pt idx="748">
                  <c:v>0.25554133054367084</c:v>
                </c:pt>
                <c:pt idx="749">
                  <c:v>0.25767248201308091</c:v>
                </c:pt>
                <c:pt idx="750">
                  <c:v>0.25943301750173819</c:v>
                </c:pt>
                <c:pt idx="751">
                  <c:v>0.2614635415985444</c:v>
                </c:pt>
                <c:pt idx="752">
                  <c:v>0.26323074021287585</c:v>
                </c:pt>
                <c:pt idx="753">
                  <c:v>0.26513095308958523</c:v>
                </c:pt>
                <c:pt idx="754">
                  <c:v>0.26743830086590564</c:v>
                </c:pt>
                <c:pt idx="755">
                  <c:v>0.2695674456981233</c:v>
                </c:pt>
                <c:pt idx="756">
                  <c:v>0.2713921587757307</c:v>
                </c:pt>
                <c:pt idx="757">
                  <c:v>0.27345966374115965</c:v>
                </c:pt>
                <c:pt idx="758">
                  <c:v>0.27538525430399996</c:v>
                </c:pt>
                <c:pt idx="759">
                  <c:v>0.27693279938177606</c:v>
                </c:pt>
                <c:pt idx="760">
                  <c:v>0.27876265364387071</c:v>
                </c:pt>
                <c:pt idx="761">
                  <c:v>0.28017157271339327</c:v>
                </c:pt>
                <c:pt idx="762">
                  <c:v>0.28160654712811373</c:v>
                </c:pt>
                <c:pt idx="763">
                  <c:v>0.28317584715747846</c:v>
                </c:pt>
                <c:pt idx="764">
                  <c:v>0.28446498204289694</c:v>
                </c:pt>
                <c:pt idx="765">
                  <c:v>0.2860449274217659</c:v>
                </c:pt>
                <c:pt idx="766">
                  <c:v>0.28765132884747358</c:v>
                </c:pt>
                <c:pt idx="767">
                  <c:v>0.28884230320247195</c:v>
                </c:pt>
                <c:pt idx="768">
                  <c:v>0.28973710257543156</c:v>
                </c:pt>
                <c:pt idx="769">
                  <c:v>0.29091703721057677</c:v>
                </c:pt>
                <c:pt idx="770">
                  <c:v>0.29202054157027407</c:v>
                </c:pt>
                <c:pt idx="771">
                  <c:v>0.29309985319540655</c:v>
                </c:pt>
                <c:pt idx="772">
                  <c:v>0.29430521241426361</c:v>
                </c:pt>
                <c:pt idx="773">
                  <c:v>0.29561015703947613</c:v>
                </c:pt>
                <c:pt idx="774">
                  <c:v>0.29683652057087534</c:v>
                </c:pt>
                <c:pt idx="775">
                  <c:v>0.29845694813646456</c:v>
                </c:pt>
                <c:pt idx="776">
                  <c:v>0.2994474997311477</c:v>
                </c:pt>
                <c:pt idx="777">
                  <c:v>0.3003883838917133</c:v>
                </c:pt>
                <c:pt idx="778">
                  <c:v>0.30112978557460157</c:v>
                </c:pt>
                <c:pt idx="779">
                  <c:v>0.30215540469597091</c:v>
                </c:pt>
                <c:pt idx="780">
                  <c:v>0.30262308933197646</c:v>
                </c:pt>
                <c:pt idx="781">
                  <c:v>0.30355858906026628</c:v>
                </c:pt>
                <c:pt idx="782">
                  <c:v>0.30418601842592652</c:v>
                </c:pt>
                <c:pt idx="783">
                  <c:v>0.30515706810909587</c:v>
                </c:pt>
                <c:pt idx="784">
                  <c:v>0.3059406236605467</c:v>
                </c:pt>
                <c:pt idx="785">
                  <c:v>0.30733351675315379</c:v>
                </c:pt>
                <c:pt idx="786">
                  <c:v>0.30754100275373003</c:v>
                </c:pt>
                <c:pt idx="787">
                  <c:v>0.30852713328812603</c:v>
                </c:pt>
                <c:pt idx="788">
                  <c:v>0.30895311021367816</c:v>
                </c:pt>
                <c:pt idx="789">
                  <c:v>0.30943638697692705</c:v>
                </c:pt>
                <c:pt idx="790">
                  <c:v>0.30956422845994053</c:v>
                </c:pt>
                <c:pt idx="791">
                  <c:v>0.30982029058207544</c:v>
                </c:pt>
                <c:pt idx="792">
                  <c:v>0.31000410380430116</c:v>
                </c:pt>
                <c:pt idx="793">
                  <c:v>0.3102106097020359</c:v>
                </c:pt>
                <c:pt idx="794">
                  <c:v>0.3104380726914921</c:v>
                </c:pt>
                <c:pt idx="795">
                  <c:v>0.31062328008526729</c:v>
                </c:pt>
                <c:pt idx="796">
                  <c:v>0.31078972845911307</c:v>
                </c:pt>
                <c:pt idx="797">
                  <c:v>0.31082229299974967</c:v>
                </c:pt>
                <c:pt idx="798">
                  <c:v>0.31104616319813533</c:v>
                </c:pt>
                <c:pt idx="799">
                  <c:v>0.31104508993446889</c:v>
                </c:pt>
                <c:pt idx="800">
                  <c:v>0.31143772760099825</c:v>
                </c:pt>
                <c:pt idx="801">
                  <c:v>0.31150215272937548</c:v>
                </c:pt>
                <c:pt idx="802">
                  <c:v>0.31104400065168974</c:v>
                </c:pt>
                <c:pt idx="803">
                  <c:v>0.31079940508933956</c:v>
                </c:pt>
                <c:pt idx="804">
                  <c:v>0.31102889361319563</c:v>
                </c:pt>
                <c:pt idx="805">
                  <c:v>0.31113419754891181</c:v>
                </c:pt>
                <c:pt idx="806">
                  <c:v>0.31127425320014035</c:v>
                </c:pt>
                <c:pt idx="807">
                  <c:v>0.311539893994905</c:v>
                </c:pt>
                <c:pt idx="808">
                  <c:v>0.31152397279043115</c:v>
                </c:pt>
                <c:pt idx="809">
                  <c:v>0.3120581325493233</c:v>
                </c:pt>
                <c:pt idx="810">
                  <c:v>0.31231357639088042</c:v>
                </c:pt>
                <c:pt idx="811">
                  <c:v>0.3125177734129761</c:v>
                </c:pt>
                <c:pt idx="812">
                  <c:v>0.31276727341782801</c:v>
                </c:pt>
                <c:pt idx="813">
                  <c:v>0.31281168285595845</c:v>
                </c:pt>
                <c:pt idx="814">
                  <c:v>0.31297792915289924</c:v>
                </c:pt>
                <c:pt idx="815">
                  <c:v>0.31305330701899653</c:v>
                </c:pt>
                <c:pt idx="816">
                  <c:v>0.31386606601891653</c:v>
                </c:pt>
                <c:pt idx="817">
                  <c:v>0.31463282630955836</c:v>
                </c:pt>
                <c:pt idx="818">
                  <c:v>0.31501284070690155</c:v>
                </c:pt>
                <c:pt idx="819">
                  <c:v>0.31564668374878668</c:v>
                </c:pt>
                <c:pt idx="820">
                  <c:v>0.31603473490843992</c:v>
                </c:pt>
                <c:pt idx="821">
                  <c:v>0.31645304788468598</c:v>
                </c:pt>
                <c:pt idx="822">
                  <c:v>0.31761936130099688</c:v>
                </c:pt>
                <c:pt idx="823">
                  <c:v>0.31787141353740089</c:v>
                </c:pt>
                <c:pt idx="824">
                  <c:v>0.31886812483672144</c:v>
                </c:pt>
                <c:pt idx="825">
                  <c:v>0.32046371843220756</c:v>
                </c:pt>
                <c:pt idx="826">
                  <c:v>0.32142356150874718</c:v>
                </c:pt>
                <c:pt idx="827">
                  <c:v>0.3232769281412935</c:v>
                </c:pt>
                <c:pt idx="828">
                  <c:v>0.32517274773019011</c:v>
                </c:pt>
                <c:pt idx="829">
                  <c:v>0.32638986283473437</c:v>
                </c:pt>
                <c:pt idx="830">
                  <c:v>0.32825221102409102</c:v>
                </c:pt>
                <c:pt idx="831">
                  <c:v>0.3299215265598105</c:v>
                </c:pt>
                <c:pt idx="832">
                  <c:v>0.33135769077912808</c:v>
                </c:pt>
                <c:pt idx="833">
                  <c:v>0.33305275299876541</c:v>
                </c:pt>
                <c:pt idx="834">
                  <c:v>0.33467543255509813</c:v>
                </c:pt>
                <c:pt idx="835">
                  <c:v>0.3366498635321164</c:v>
                </c:pt>
                <c:pt idx="836">
                  <c:v>0.33929873669785471</c:v>
                </c:pt>
                <c:pt idx="837">
                  <c:v>0.34155197316129604</c:v>
                </c:pt>
                <c:pt idx="838">
                  <c:v>0.34385132083640324</c:v>
                </c:pt>
                <c:pt idx="839">
                  <c:v>0.34634933472998769</c:v>
                </c:pt>
                <c:pt idx="840">
                  <c:v>0.34948564472641885</c:v>
                </c:pt>
                <c:pt idx="841">
                  <c:v>0.35230581259351046</c:v>
                </c:pt>
                <c:pt idx="842">
                  <c:v>0.35506526273965749</c:v>
                </c:pt>
                <c:pt idx="843">
                  <c:v>0.35773418397347667</c:v>
                </c:pt>
                <c:pt idx="844">
                  <c:v>0.36060301451942101</c:v>
                </c:pt>
                <c:pt idx="845">
                  <c:v>0.36360121904838144</c:v>
                </c:pt>
                <c:pt idx="846">
                  <c:v>0.36654036742798146</c:v>
                </c:pt>
                <c:pt idx="847">
                  <c:v>0.36999423456374136</c:v>
                </c:pt>
                <c:pt idx="848">
                  <c:v>0.37358502407138033</c:v>
                </c:pt>
                <c:pt idx="849">
                  <c:v>0.37681962336139319</c:v>
                </c:pt>
                <c:pt idx="850">
                  <c:v>0.38060706098292185</c:v>
                </c:pt>
                <c:pt idx="851">
                  <c:v>0.38426775398287771</c:v>
                </c:pt>
                <c:pt idx="852">
                  <c:v>0.38823174345663625</c:v>
                </c:pt>
                <c:pt idx="853">
                  <c:v>0.39253264729943393</c:v>
                </c:pt>
                <c:pt idx="854">
                  <c:v>0.39586695669140376</c:v>
                </c:pt>
                <c:pt idx="855">
                  <c:v>0.39950821421255145</c:v>
                </c:pt>
                <c:pt idx="856">
                  <c:v>0.40337321857120018</c:v>
                </c:pt>
                <c:pt idx="857">
                  <c:v>0.40715200740385926</c:v>
                </c:pt>
                <c:pt idx="858">
                  <c:v>0.41148682234070061</c:v>
                </c:pt>
                <c:pt idx="859">
                  <c:v>0.41569219629059917</c:v>
                </c:pt>
                <c:pt idx="860">
                  <c:v>0.42033566256559202</c:v>
                </c:pt>
                <c:pt idx="861">
                  <c:v>0.42536306513256017</c:v>
                </c:pt>
                <c:pt idx="862">
                  <c:v>0.42987970547987181</c:v>
                </c:pt>
                <c:pt idx="863">
                  <c:v>0.4354860327640962</c:v>
                </c:pt>
                <c:pt idx="864">
                  <c:v>0.44078353669145043</c:v>
                </c:pt>
                <c:pt idx="865">
                  <c:v>0.44601983774000287</c:v>
                </c:pt>
                <c:pt idx="866">
                  <c:v>0.45144018570435068</c:v>
                </c:pt>
                <c:pt idx="867">
                  <c:v>0.45667044041601768</c:v>
                </c:pt>
                <c:pt idx="868">
                  <c:v>0.46224291407617324</c:v>
                </c:pt>
                <c:pt idx="869">
                  <c:v>0.46861266965732734</c:v>
                </c:pt>
                <c:pt idx="870">
                  <c:v>0.47457000489688939</c:v>
                </c:pt>
                <c:pt idx="871">
                  <c:v>0.4810604863679438</c:v>
                </c:pt>
                <c:pt idx="872">
                  <c:v>0.48843114586839781</c:v>
                </c:pt>
                <c:pt idx="873">
                  <c:v>0.49534351654564218</c:v>
                </c:pt>
                <c:pt idx="874">
                  <c:v>0.50254846446110935</c:v>
                </c:pt>
                <c:pt idx="875">
                  <c:v>0.51038233853605774</c:v>
                </c:pt>
                <c:pt idx="876">
                  <c:v>0.51889956033144735</c:v>
                </c:pt>
                <c:pt idx="877">
                  <c:v>0.52762892246666182</c:v>
                </c:pt>
                <c:pt idx="878">
                  <c:v>0.5365822516873805</c:v>
                </c:pt>
                <c:pt idx="879">
                  <c:v>0.54560413301213551</c:v>
                </c:pt>
                <c:pt idx="880">
                  <c:v>0.55573882909708983</c:v>
                </c:pt>
                <c:pt idx="881">
                  <c:v>0.56605229037540794</c:v>
                </c:pt>
                <c:pt idx="882">
                  <c:v>0.5764479984759856</c:v>
                </c:pt>
                <c:pt idx="883">
                  <c:v>0.5867323425819515</c:v>
                </c:pt>
                <c:pt idx="884">
                  <c:v>0.59732082989122914</c:v>
                </c:pt>
                <c:pt idx="885">
                  <c:v>0.60850062010539008</c:v>
                </c:pt>
                <c:pt idx="886">
                  <c:v>0.61943416744107771</c:v>
                </c:pt>
                <c:pt idx="887">
                  <c:v>0.63068333601594218</c:v>
                </c:pt>
                <c:pt idx="888">
                  <c:v>0.64258779756424944</c:v>
                </c:pt>
                <c:pt idx="889">
                  <c:v>0.65411418570597346</c:v>
                </c:pt>
                <c:pt idx="890">
                  <c:v>0.6663036798248404</c:v>
                </c:pt>
                <c:pt idx="891">
                  <c:v>0.67865512595320421</c:v>
                </c:pt>
                <c:pt idx="892">
                  <c:v>0.6909629247334943</c:v>
                </c:pt>
                <c:pt idx="893">
                  <c:v>0.70369716903302582</c:v>
                </c:pt>
                <c:pt idx="894">
                  <c:v>0.71690375938834716</c:v>
                </c:pt>
                <c:pt idx="895">
                  <c:v>0.72964513052295887</c:v>
                </c:pt>
                <c:pt idx="896">
                  <c:v>0.74295976400138342</c:v>
                </c:pt>
                <c:pt idx="897">
                  <c:v>0.75578189539026985</c:v>
                </c:pt>
                <c:pt idx="898">
                  <c:v>0.76880626707548905</c:v>
                </c:pt>
                <c:pt idx="899">
                  <c:v>0.78114332413175191</c:v>
                </c:pt>
                <c:pt idx="900">
                  <c:v>0.79375958825630477</c:v>
                </c:pt>
                <c:pt idx="901">
                  <c:v>0.80588710099352756</c:v>
                </c:pt>
                <c:pt idx="902">
                  <c:v>0.81826323465547401</c:v>
                </c:pt>
                <c:pt idx="903">
                  <c:v>0.83024384189710554</c:v>
                </c:pt>
                <c:pt idx="904">
                  <c:v>0.8418682688188055</c:v>
                </c:pt>
                <c:pt idx="905">
                  <c:v>0.85373030012168039</c:v>
                </c:pt>
                <c:pt idx="906">
                  <c:v>0.86576464863579794</c:v>
                </c:pt>
                <c:pt idx="907">
                  <c:v>0.87681951112831258</c:v>
                </c:pt>
                <c:pt idx="908">
                  <c:v>0.88805481009252474</c:v>
                </c:pt>
                <c:pt idx="909">
                  <c:v>0.8989120005755129</c:v>
                </c:pt>
                <c:pt idx="910">
                  <c:v>0.90947385908644462</c:v>
                </c:pt>
                <c:pt idx="911">
                  <c:v>0.91976394383009352</c:v>
                </c:pt>
                <c:pt idx="912">
                  <c:v>0.92896227430594414</c:v>
                </c:pt>
                <c:pt idx="913">
                  <c:v>0.93785212425126796</c:v>
                </c:pt>
                <c:pt idx="914">
                  <c:v>0.94631321174101346</c:v>
                </c:pt>
                <c:pt idx="915">
                  <c:v>0.95422980225588938</c:v>
                </c:pt>
                <c:pt idx="916">
                  <c:v>0.96133287559238612</c:v>
                </c:pt>
                <c:pt idx="917">
                  <c:v>0.96803054924770016</c:v>
                </c:pt>
                <c:pt idx="918">
                  <c:v>0.97442706416246272</c:v>
                </c:pt>
                <c:pt idx="919">
                  <c:v>0.97965182641617599</c:v>
                </c:pt>
                <c:pt idx="920">
                  <c:v>0.98485162590013287</c:v>
                </c:pt>
                <c:pt idx="921">
                  <c:v>0.98999988451708154</c:v>
                </c:pt>
                <c:pt idx="922">
                  <c:v>0.99345612710628495</c:v>
                </c:pt>
                <c:pt idx="923">
                  <c:v>0.99611705020562469</c:v>
                </c:pt>
                <c:pt idx="924">
                  <c:v>0.99832235425560667</c:v>
                </c:pt>
                <c:pt idx="925">
                  <c:v>1.0001046495844224</c:v>
                </c:pt>
                <c:pt idx="926">
                  <c:v>1.001660618824052</c:v>
                </c:pt>
                <c:pt idx="927">
                  <c:v>1.0017778030035067</c:v>
                </c:pt>
                <c:pt idx="928">
                  <c:v>1.0008906277023402</c:v>
                </c:pt>
                <c:pt idx="929">
                  <c:v>1.0003429655072029</c:v>
                </c:pt>
                <c:pt idx="930">
                  <c:v>1</c:v>
                </c:pt>
                <c:pt idx="931">
                  <c:v>0.99877485046048109</c:v>
                </c:pt>
                <c:pt idx="932">
                  <c:v>0.997049821464288</c:v>
                </c:pt>
                <c:pt idx="933">
                  <c:v>0.99542351851020039</c:v>
                </c:pt>
                <c:pt idx="934">
                  <c:v>0.99314781599317148</c:v>
                </c:pt>
                <c:pt idx="935">
                  <c:v>0.9907117729164554</c:v>
                </c:pt>
                <c:pt idx="936">
                  <c:v>0.98865348232455408</c:v>
                </c:pt>
                <c:pt idx="937">
                  <c:v>0.98577448901946452</c:v>
                </c:pt>
                <c:pt idx="938">
                  <c:v>0.98258157879647301</c:v>
                </c:pt>
                <c:pt idx="939">
                  <c:v>0.9790895995046226</c:v>
                </c:pt>
                <c:pt idx="940">
                  <c:v>0.97465091983546404</c:v>
                </c:pt>
                <c:pt idx="941">
                  <c:v>0.97060432899394622</c:v>
                </c:pt>
                <c:pt idx="942">
                  <c:v>0.96665884094180787</c:v>
                </c:pt>
                <c:pt idx="943">
                  <c:v>0.96104895006903579</c:v>
                </c:pt>
                <c:pt idx="944">
                  <c:v>0.95517415342043321</c:v>
                </c:pt>
                <c:pt idx="945">
                  <c:v>0.94980753134353235</c:v>
                </c:pt>
                <c:pt idx="946">
                  <c:v>0.94310515466630629</c:v>
                </c:pt>
                <c:pt idx="947">
                  <c:v>0.93617131661955599</c:v>
                </c:pt>
                <c:pt idx="948">
                  <c:v>0.92804612364586736</c:v>
                </c:pt>
                <c:pt idx="949">
                  <c:v>0.91870322834113993</c:v>
                </c:pt>
                <c:pt idx="950">
                  <c:v>0.90910558200698011</c:v>
                </c:pt>
                <c:pt idx="951">
                  <c:v>0.89816158732198781</c:v>
                </c:pt>
                <c:pt idx="952">
                  <c:v>0.88559929684992311</c:v>
                </c:pt>
                <c:pt idx="953">
                  <c:v>0.87340035478900369</c:v>
                </c:pt>
                <c:pt idx="954">
                  <c:v>0.85964836991447879</c:v>
                </c:pt>
                <c:pt idx="955">
                  <c:v>0.84523889736832292</c:v>
                </c:pt>
                <c:pt idx="956">
                  <c:v>0.82986967633695785</c:v>
                </c:pt>
                <c:pt idx="957">
                  <c:v>0.81365825644415979</c:v>
                </c:pt>
                <c:pt idx="958">
                  <c:v>0.79776135312342145</c:v>
                </c:pt>
                <c:pt idx="959">
                  <c:v>0.78030196043577893</c:v>
                </c:pt>
                <c:pt idx="960">
                  <c:v>0.76142593425587113</c:v>
                </c:pt>
                <c:pt idx="961">
                  <c:v>0.74245310815723209</c:v>
                </c:pt>
                <c:pt idx="962">
                  <c:v>0.72377671131347321</c:v>
                </c:pt>
                <c:pt idx="963">
                  <c:v>0.70461433965877052</c:v>
                </c:pt>
                <c:pt idx="964">
                  <c:v>0.6849724363201275</c:v>
                </c:pt>
                <c:pt idx="965">
                  <c:v>0.66394341698516435</c:v>
                </c:pt>
                <c:pt idx="966">
                  <c:v>0.64400222738697122</c:v>
                </c:pt>
                <c:pt idx="967">
                  <c:v>0.62443476084976912</c:v>
                </c:pt>
                <c:pt idx="968">
                  <c:v>0.60544644483670873</c:v>
                </c:pt>
                <c:pt idx="969">
                  <c:v>0.58586758547984574</c:v>
                </c:pt>
                <c:pt idx="970">
                  <c:v>0.56638472954001839</c:v>
                </c:pt>
                <c:pt idx="971">
                  <c:v>0.54733088013096098</c:v>
                </c:pt>
                <c:pt idx="972">
                  <c:v>0.52999049539962495</c:v>
                </c:pt>
                <c:pt idx="973">
                  <c:v>0.51260816329910153</c:v>
                </c:pt>
                <c:pt idx="974">
                  <c:v>0.49476369321470626</c:v>
                </c:pt>
                <c:pt idx="975">
                  <c:v>0.47719556788488082</c:v>
                </c:pt>
                <c:pt idx="976">
                  <c:v>0.460588033867809</c:v>
                </c:pt>
                <c:pt idx="977">
                  <c:v>0.44520108185689578</c:v>
                </c:pt>
                <c:pt idx="978">
                  <c:v>0.43156949893338564</c:v>
                </c:pt>
                <c:pt idx="979">
                  <c:v>0.41602451601293555</c:v>
                </c:pt>
                <c:pt idx="980">
                  <c:v>0.40122856268109397</c:v>
                </c:pt>
                <c:pt idx="981">
                  <c:v>0.38802736661095433</c:v>
                </c:pt>
                <c:pt idx="982">
                  <c:v>0.37577212064001408</c:v>
                </c:pt>
                <c:pt idx="983">
                  <c:v>0.36415841443823788</c:v>
                </c:pt>
                <c:pt idx="984">
                  <c:v>0.35314571868891664</c:v>
                </c:pt>
                <c:pt idx="985">
                  <c:v>0.34057360227892647</c:v>
                </c:pt>
                <c:pt idx="986">
                  <c:v>0.33004592113207226</c:v>
                </c:pt>
                <c:pt idx="987">
                  <c:v>0.31963344173837871</c:v>
                </c:pt>
                <c:pt idx="988">
                  <c:v>0.30977229223118752</c:v>
                </c:pt>
                <c:pt idx="989">
                  <c:v>0.30030044623973456</c:v>
                </c:pt>
                <c:pt idx="990">
                  <c:v>0.2906036497198376</c:v>
                </c:pt>
                <c:pt idx="991">
                  <c:v>0.28057746551338975</c:v>
                </c:pt>
                <c:pt idx="992">
                  <c:v>0.27187806743861581</c:v>
                </c:pt>
                <c:pt idx="993">
                  <c:v>0.2635359556171612</c:v>
                </c:pt>
                <c:pt idx="994">
                  <c:v>0.25721957581896715</c:v>
                </c:pt>
                <c:pt idx="995">
                  <c:v>0.24924864954426323</c:v>
                </c:pt>
                <c:pt idx="996">
                  <c:v>0.24121343910764464</c:v>
                </c:pt>
                <c:pt idx="997">
                  <c:v>0.23351872839435056</c:v>
                </c:pt>
                <c:pt idx="998">
                  <c:v>0.22587085224601414</c:v>
                </c:pt>
                <c:pt idx="999">
                  <c:v>0.21921598390815542</c:v>
                </c:pt>
                <c:pt idx="1000">
                  <c:v>0.21214524915178828</c:v>
                </c:pt>
                <c:pt idx="1001">
                  <c:v>0.20351395082150364</c:v>
                </c:pt>
                <c:pt idx="1002">
                  <c:v>0.19811475543047202</c:v>
                </c:pt>
                <c:pt idx="1003">
                  <c:v>0.19264163208858306</c:v>
                </c:pt>
                <c:pt idx="1004">
                  <c:v>0.1870187161879624</c:v>
                </c:pt>
                <c:pt idx="1005">
                  <c:v>0.1822948070356758</c:v>
                </c:pt>
                <c:pt idx="1006">
                  <c:v>0.17785114962384024</c:v>
                </c:pt>
                <c:pt idx="1007">
                  <c:v>0.17351326816205837</c:v>
                </c:pt>
                <c:pt idx="1008">
                  <c:v>0.16983046848875735</c:v>
                </c:pt>
                <c:pt idx="1009">
                  <c:v>0.16461711046797428</c:v>
                </c:pt>
                <c:pt idx="1010">
                  <c:v>0.15959751056510782</c:v>
                </c:pt>
                <c:pt idx="1011">
                  <c:v>0.15476657244674538</c:v>
                </c:pt>
                <c:pt idx="1012">
                  <c:v>0.15083748893879362</c:v>
                </c:pt>
                <c:pt idx="1013">
                  <c:v>0.14553961611431071</c:v>
                </c:pt>
                <c:pt idx="1014">
                  <c:v>0.14086572320478122</c:v>
                </c:pt>
                <c:pt idx="1015">
                  <c:v>0.13770334342698723</c:v>
                </c:pt>
                <c:pt idx="1016">
                  <c:v>0.13391917213810289</c:v>
                </c:pt>
                <c:pt idx="1017">
                  <c:v>0.13061347152077921</c:v>
                </c:pt>
                <c:pt idx="1018">
                  <c:v>0.12781856989932772</c:v>
                </c:pt>
                <c:pt idx="1019">
                  <c:v>0.12560656012830379</c:v>
                </c:pt>
                <c:pt idx="1020">
                  <c:v>0.12210258418984507</c:v>
                </c:pt>
                <c:pt idx="1021">
                  <c:v>0.11912115712038167</c:v>
                </c:pt>
                <c:pt idx="1022">
                  <c:v>0.11537317315570605</c:v>
                </c:pt>
                <c:pt idx="1023">
                  <c:v>0.11255815653964174</c:v>
                </c:pt>
                <c:pt idx="1024">
                  <c:v>0.109912360469599</c:v>
                </c:pt>
                <c:pt idx="1025">
                  <c:v>0.10749802945127965</c:v>
                </c:pt>
                <c:pt idx="1026">
                  <c:v>0.10415384337267017</c:v>
                </c:pt>
                <c:pt idx="1027">
                  <c:v>0.10255614399348682</c:v>
                </c:pt>
                <c:pt idx="1028">
                  <c:v>0.10030180851319767</c:v>
                </c:pt>
                <c:pt idx="1029">
                  <c:v>9.8328536393523597E-2</c:v>
                </c:pt>
                <c:pt idx="1030">
                  <c:v>9.6817853510927837E-2</c:v>
                </c:pt>
                <c:pt idx="1031">
                  <c:v>9.3972624727246587E-2</c:v>
                </c:pt>
                <c:pt idx="1032">
                  <c:v>9.1264147500372511E-2</c:v>
                </c:pt>
                <c:pt idx="1033">
                  <c:v>8.8667052951507147E-2</c:v>
                </c:pt>
                <c:pt idx="1034">
                  <c:v>8.5715238907613192E-2</c:v>
                </c:pt>
                <c:pt idx="1035">
                  <c:v>8.4218045130390135E-2</c:v>
                </c:pt>
                <c:pt idx="1036">
                  <c:v>8.1720509697328317E-2</c:v>
                </c:pt>
                <c:pt idx="1037">
                  <c:v>7.9905332539086243E-2</c:v>
                </c:pt>
                <c:pt idx="1038">
                  <c:v>7.8431423755960544E-2</c:v>
                </c:pt>
                <c:pt idx="1039">
                  <c:v>7.7499283515104628E-2</c:v>
                </c:pt>
                <c:pt idx="1040">
                  <c:v>7.6434650975133064E-2</c:v>
                </c:pt>
                <c:pt idx="1041">
                  <c:v>7.5963363732497818E-2</c:v>
                </c:pt>
                <c:pt idx="1042">
                  <c:v>7.4882324586528271E-2</c:v>
                </c:pt>
                <c:pt idx="1043">
                  <c:v>7.3625431127765956E-2</c:v>
                </c:pt>
                <c:pt idx="1044">
                  <c:v>7.0639153977744618E-2</c:v>
                </c:pt>
                <c:pt idx="1045">
                  <c:v>6.8964144152320675E-2</c:v>
                </c:pt>
                <c:pt idx="1046">
                  <c:v>6.7332047081662419E-2</c:v>
                </c:pt>
                <c:pt idx="1047">
                  <c:v>6.4834582528101953E-2</c:v>
                </c:pt>
                <c:pt idx="1048">
                  <c:v>6.3116055817039204E-2</c:v>
                </c:pt>
                <c:pt idx="1049">
                  <c:v>6.1820600785727285E-2</c:v>
                </c:pt>
                <c:pt idx="1050">
                  <c:v>5.9864611526126175E-2</c:v>
                </c:pt>
                <c:pt idx="1051">
                  <c:v>5.9346791284260035E-2</c:v>
                </c:pt>
                <c:pt idx="1052">
                  <c:v>5.8421601741239337E-2</c:v>
                </c:pt>
                <c:pt idx="1053">
                  <c:v>5.6708760602074956E-2</c:v>
                </c:pt>
                <c:pt idx="1054">
                  <c:v>5.6380044805012478E-2</c:v>
                </c:pt>
                <c:pt idx="1055">
                  <c:v>5.4251721507630489E-2</c:v>
                </c:pt>
                <c:pt idx="1056">
                  <c:v>5.3221326754562905E-2</c:v>
                </c:pt>
                <c:pt idx="1057">
                  <c:v>5.312226728023621E-2</c:v>
                </c:pt>
                <c:pt idx="1058">
                  <c:v>5.2411474165497331E-2</c:v>
                </c:pt>
                <c:pt idx="1059">
                  <c:v>5.048538138212437E-2</c:v>
                </c:pt>
                <c:pt idx="1060">
                  <c:v>4.9812917863953379E-2</c:v>
                </c:pt>
                <c:pt idx="1061">
                  <c:v>4.7943095048498197E-2</c:v>
                </c:pt>
                <c:pt idx="1062">
                  <c:v>4.7621132218287135E-2</c:v>
                </c:pt>
                <c:pt idx="1063">
                  <c:v>4.5861457571186356E-2</c:v>
                </c:pt>
                <c:pt idx="1064">
                  <c:v>4.4183285110036753E-2</c:v>
                </c:pt>
                <c:pt idx="1065">
                  <c:v>4.2589843886813937E-2</c:v>
                </c:pt>
                <c:pt idx="1066">
                  <c:v>4.2174126507178923E-2</c:v>
                </c:pt>
                <c:pt idx="1067">
                  <c:v>4.0756389203670862E-2</c:v>
                </c:pt>
                <c:pt idx="1068">
                  <c:v>4.1204658752570962E-2</c:v>
                </c:pt>
                <c:pt idx="1069">
                  <c:v>4.042232411077027E-2</c:v>
                </c:pt>
                <c:pt idx="1070">
                  <c:v>3.8630681958036206E-2</c:v>
                </c:pt>
                <c:pt idx="1071">
                  <c:v>3.7949868566712903E-2</c:v>
                </c:pt>
                <c:pt idx="1072">
                  <c:v>3.6577335084507848E-2</c:v>
                </c:pt>
                <c:pt idx="1073">
                  <c:v>3.6080057063371397E-2</c:v>
                </c:pt>
                <c:pt idx="1074">
                  <c:v>3.5845293984464101E-2</c:v>
                </c:pt>
                <c:pt idx="1075">
                  <c:v>3.3999068900201969E-2</c:v>
                </c:pt>
                <c:pt idx="1076">
                  <c:v>3.3093527288268899E-2</c:v>
                </c:pt>
                <c:pt idx="1077">
                  <c:v>3.1829299695538979E-2</c:v>
                </c:pt>
                <c:pt idx="1078">
                  <c:v>3.0821795712761363E-2</c:v>
                </c:pt>
                <c:pt idx="1079">
                  <c:v>3.0584271013260604E-2</c:v>
                </c:pt>
                <c:pt idx="1080">
                  <c:v>3.0273056288133326E-2</c:v>
                </c:pt>
                <c:pt idx="1081">
                  <c:v>2.8822517929965357E-2</c:v>
                </c:pt>
                <c:pt idx="1082">
                  <c:v>2.8557561985269479E-2</c:v>
                </c:pt>
                <c:pt idx="1083">
                  <c:v>2.70371298484323E-2</c:v>
                </c:pt>
                <c:pt idx="1084">
                  <c:v>2.7996833613536536E-2</c:v>
                </c:pt>
                <c:pt idx="1085">
                  <c:v>2.6679842367256894E-2</c:v>
                </c:pt>
                <c:pt idx="1086">
                  <c:v>2.5586687451830258E-2</c:v>
                </c:pt>
                <c:pt idx="1087">
                  <c:v>2.5542792841457145E-2</c:v>
                </c:pt>
                <c:pt idx="1088">
                  <c:v>2.567770480104889E-2</c:v>
                </c:pt>
                <c:pt idx="1089">
                  <c:v>2.4488987563503255E-2</c:v>
                </c:pt>
                <c:pt idx="1090">
                  <c:v>2.4830447857234511E-2</c:v>
                </c:pt>
                <c:pt idx="1091">
                  <c:v>2.3360784385007834E-2</c:v>
                </c:pt>
                <c:pt idx="1092">
                  <c:v>2.4879912584416231E-2</c:v>
                </c:pt>
                <c:pt idx="1093">
                  <c:v>2.4107312883377911E-2</c:v>
                </c:pt>
                <c:pt idx="1094">
                  <c:v>2.2720288729806925E-2</c:v>
                </c:pt>
                <c:pt idx="1095">
                  <c:v>2.0581468290831802E-2</c:v>
                </c:pt>
                <c:pt idx="1096">
                  <c:v>2.0060580924066297E-2</c:v>
                </c:pt>
                <c:pt idx="1097">
                  <c:v>1.7676140508273659E-2</c:v>
                </c:pt>
                <c:pt idx="1098">
                  <c:v>1.6762230233502998E-2</c:v>
                </c:pt>
                <c:pt idx="1099">
                  <c:v>1.3707300472864486E-2</c:v>
                </c:pt>
                <c:pt idx="1100">
                  <c:v>1.4047404394815064E-2</c:v>
                </c:pt>
                <c:pt idx="1101">
                  <c:v>1.1609680207734577E-2</c:v>
                </c:pt>
                <c:pt idx="1102">
                  <c:v>1.3113996293524105E-2</c:v>
                </c:pt>
                <c:pt idx="1103">
                  <c:v>1.2878900597486165E-2</c:v>
                </c:pt>
                <c:pt idx="1104">
                  <c:v>1.4500384981550308E-2</c:v>
                </c:pt>
                <c:pt idx="1105">
                  <c:v>1.5656833070082983E-2</c:v>
                </c:pt>
                <c:pt idx="1106">
                  <c:v>1.5997466538608784E-2</c:v>
                </c:pt>
                <c:pt idx="1107">
                  <c:v>1.4713599372343567E-2</c:v>
                </c:pt>
                <c:pt idx="1108">
                  <c:v>1.5892243225003586E-2</c:v>
                </c:pt>
                <c:pt idx="1109">
                  <c:v>1.4548477856920802E-2</c:v>
                </c:pt>
                <c:pt idx="1110">
                  <c:v>1.5231462221824543E-2</c:v>
                </c:pt>
                <c:pt idx="1111">
                  <c:v>1.3404729219829234E-2</c:v>
                </c:pt>
                <c:pt idx="1112">
                  <c:v>1.2108678004170851E-2</c:v>
                </c:pt>
                <c:pt idx="1113">
                  <c:v>1.2446986023969866E-2</c:v>
                </c:pt>
                <c:pt idx="1114">
                  <c:v>1.3723735321720099E-2</c:v>
                </c:pt>
                <c:pt idx="1115">
                  <c:v>1.0860168543198356E-2</c:v>
                </c:pt>
                <c:pt idx="1116">
                  <c:v>8.9156957629599187E-3</c:v>
                </c:pt>
                <c:pt idx="1117">
                  <c:v>7.6626774181988242E-3</c:v>
                </c:pt>
                <c:pt idx="1118">
                  <c:v>9.0492477541886107E-3</c:v>
                </c:pt>
                <c:pt idx="1119">
                  <c:v>8.7395727396111008E-3</c:v>
                </c:pt>
                <c:pt idx="1120">
                  <c:v>6.6536095428422135E-3</c:v>
                </c:pt>
                <c:pt idx="1121">
                  <c:v>3.7349313668910236E-3</c:v>
                </c:pt>
                <c:pt idx="1122">
                  <c:v>5.5687843364614241E-3</c:v>
                </c:pt>
                <c:pt idx="1123">
                  <c:v>8.6513713026785174E-3</c:v>
                </c:pt>
                <c:pt idx="1124">
                  <c:v>7.0674323872839048E-3</c:v>
                </c:pt>
                <c:pt idx="1125">
                  <c:v>6.1645722160560221E-3</c:v>
                </c:pt>
                <c:pt idx="1126">
                  <c:v>5.1835602020935843E-3</c:v>
                </c:pt>
                <c:pt idx="1127">
                  <c:v>5.4936346433411111E-3</c:v>
                </c:pt>
                <c:pt idx="1128">
                  <c:v>6.9103785596438374E-3</c:v>
                </c:pt>
                <c:pt idx="1129">
                  <c:v>6.4841951131688388E-3</c:v>
                </c:pt>
                <c:pt idx="1130">
                  <c:v>5.7571353637776912E-3</c:v>
                </c:pt>
                <c:pt idx="1131">
                  <c:v>5.1213646121338842E-3</c:v>
                </c:pt>
                <c:pt idx="1132">
                  <c:v>5.8835192354369506E-3</c:v>
                </c:pt>
                <c:pt idx="1133">
                  <c:v>6.2431259643529174E-3</c:v>
                </c:pt>
                <c:pt idx="1134">
                  <c:v>7.0343470580827667E-3</c:v>
                </c:pt>
                <c:pt idx="1135">
                  <c:v>5.3380288384194162E-3</c:v>
                </c:pt>
                <c:pt idx="1136">
                  <c:v>4.6429177108677794E-3</c:v>
                </c:pt>
                <c:pt idx="1137">
                  <c:v>4.1377235116646519E-3</c:v>
                </c:pt>
                <c:pt idx="1138">
                  <c:v>4.6916417700232933E-3</c:v>
                </c:pt>
                <c:pt idx="1139">
                  <c:v>3.055821302812576E-3</c:v>
                </c:pt>
                <c:pt idx="1140">
                  <c:v>1.8620275214391523E-3</c:v>
                </c:pt>
                <c:pt idx="1141">
                  <c:v>1.4461399887667676E-3</c:v>
                </c:pt>
                <c:pt idx="1142">
                  <c:v>4.352521061302227E-3</c:v>
                </c:pt>
                <c:pt idx="1143">
                  <c:v>2.2272381717120572E-3</c:v>
                </c:pt>
                <c:pt idx="1144">
                  <c:v>1.143597783921569E-3</c:v>
                </c:pt>
                <c:pt idx="1145">
                  <c:v>2.317203524517062E-4</c:v>
                </c:pt>
                <c:pt idx="1146">
                  <c:v>7.689862903357262E-4</c:v>
                </c:pt>
                <c:pt idx="1147">
                  <c:v>1.5620885071854613E-3</c:v>
                </c:pt>
                <c:pt idx="1148">
                  <c:v>1.3122615556703996E-3</c:v>
                </c:pt>
                <c:pt idx="1149">
                  <c:v>-5.4077451208166586E-4</c:v>
                </c:pt>
                <c:pt idx="1150">
                  <c:v>5.8574670644806195E-3</c:v>
                </c:pt>
                <c:pt idx="1151">
                  <c:v>4.2183976494119414E-3</c:v>
                </c:pt>
                <c:pt idx="1152">
                  <c:v>2.3938903983112777E-3</c:v>
                </c:pt>
                <c:pt idx="1153">
                  <c:v>1.4361269302214622E-3</c:v>
                </c:pt>
                <c:pt idx="1154">
                  <c:v>0</c:v>
                </c:pt>
                <c:pt idx="1155">
                  <c:v>-2.2547750548240915E-3</c:v>
                </c:pt>
                <c:pt idx="1156">
                  <c:v>-2.1548576824880314E-3</c:v>
                </c:pt>
                <c:pt idx="1157">
                  <c:v>-7.0365017713878387E-3</c:v>
                </c:pt>
                <c:pt idx="1158">
                  <c:v>-6.7976439687398678E-3</c:v>
                </c:pt>
                <c:pt idx="1159">
                  <c:v>-6.4067427843247666E-3</c:v>
                </c:pt>
                <c:pt idx="1160">
                  <c:v>-8.1153187875129644E-3</c:v>
                </c:pt>
                <c:pt idx="1161">
                  <c:v>-5.3868340620879503E-3</c:v>
                </c:pt>
                <c:pt idx="1162">
                  <c:v>-6.1459933301153142E-3</c:v>
                </c:pt>
                <c:pt idx="1163">
                  <c:v>-3.4163625296284895E-3</c:v>
                </c:pt>
                <c:pt idx="1164">
                  <c:v>-3.2908372315509004E-3</c:v>
                </c:pt>
                <c:pt idx="1165">
                  <c:v>-5.0617333096680747E-3</c:v>
                </c:pt>
                <c:pt idx="1166">
                  <c:v>-6.1246949424026698E-3</c:v>
                </c:pt>
                <c:pt idx="1167">
                  <c:v>-4.5614920551355232E-3</c:v>
                </c:pt>
                <c:pt idx="1168">
                  <c:v>-6.5309810992390926E-3</c:v>
                </c:pt>
                <c:pt idx="1169">
                  <c:v>-3.8993249201315487E-3</c:v>
                </c:pt>
                <c:pt idx="1170">
                  <c:v>-7.9943557181066174E-3</c:v>
                </c:pt>
                <c:pt idx="1171">
                  <c:v>-1.1179100773025762E-2</c:v>
                </c:pt>
                <c:pt idx="1172">
                  <c:v>-1.1634920831582874E-2</c:v>
                </c:pt>
                <c:pt idx="1173">
                  <c:v>-9.1768747211721201E-3</c:v>
                </c:pt>
                <c:pt idx="1174">
                  <c:v>-1.1716179730064839E-2</c:v>
                </c:pt>
                <c:pt idx="1175">
                  <c:v>-1.3134067649484705E-2</c:v>
                </c:pt>
                <c:pt idx="1176">
                  <c:v>-1.3309207033893633E-2</c:v>
                </c:pt>
                <c:pt idx="1177">
                  <c:v>-1.3039382714010875E-2</c:v>
                </c:pt>
                <c:pt idx="1178">
                  <c:v>-6.2650943003595026E-3</c:v>
                </c:pt>
                <c:pt idx="1179">
                  <c:v>-4.1887843120857098E-3</c:v>
                </c:pt>
                <c:pt idx="1180">
                  <c:v>-4.7074184174618972E-3</c:v>
                </c:pt>
                <c:pt idx="1181">
                  <c:v>-2.8599122224949444E-3</c:v>
                </c:pt>
                <c:pt idx="1182">
                  <c:v>-1.9011690728351085E-3</c:v>
                </c:pt>
                <c:pt idx="1183">
                  <c:v>-8.1825353791409425E-4</c:v>
                </c:pt>
                <c:pt idx="1184">
                  <c:v>5.1577868543886967E-4</c:v>
                </c:pt>
                <c:pt idx="1185">
                  <c:v>-5.2400633777209566E-3</c:v>
                </c:pt>
                <c:pt idx="1186">
                  <c:v>-4.9890849077203576E-3</c:v>
                </c:pt>
                <c:pt idx="1187">
                  <c:v>-7.7669452718571591E-3</c:v>
                </c:pt>
                <c:pt idx="1188">
                  <c:v>-6.8341921985944397E-3</c:v>
                </c:pt>
                <c:pt idx="1189">
                  <c:v>-8.054588106745952E-3</c:v>
                </c:pt>
                <c:pt idx="1190">
                  <c:v>-1.0711173414882098E-2</c:v>
                </c:pt>
                <c:pt idx="1191">
                  <c:v>-1.2128277890148687E-2</c:v>
                </c:pt>
                <c:pt idx="1192">
                  <c:v>-9.3762691036056809E-3</c:v>
                </c:pt>
                <c:pt idx="1193">
                  <c:v>-1.1375282838968832E-2</c:v>
                </c:pt>
                <c:pt idx="1194">
                  <c:v>-6.637318064619235E-3</c:v>
                </c:pt>
                <c:pt idx="1195">
                  <c:v>-1.0463459510033043E-2</c:v>
                </c:pt>
                <c:pt idx="1196">
                  <c:v>-7.983208785712962E-3</c:v>
                </c:pt>
                <c:pt idx="1197">
                  <c:v>-9.3728150165845268E-3</c:v>
                </c:pt>
                <c:pt idx="1198">
                  <c:v>-1.1375480899515478E-2</c:v>
                </c:pt>
                <c:pt idx="1199">
                  <c:v>-1.7130592370584872E-2</c:v>
                </c:pt>
                <c:pt idx="1200">
                  <c:v>-1.8241370790584768E-2</c:v>
                </c:pt>
                <c:pt idx="1201">
                  <c:v>-2.045775156159349E-2</c:v>
                </c:pt>
                <c:pt idx="1202">
                  <c:v>-2.0723848327153935E-2</c:v>
                </c:pt>
                <c:pt idx="1203">
                  <c:v>-2.221675021107088E-2</c:v>
                </c:pt>
                <c:pt idx="1204">
                  <c:v>-2.1257450677476981E-2</c:v>
                </c:pt>
                <c:pt idx="1205">
                  <c:v>-1.8609737500871453E-2</c:v>
                </c:pt>
                <c:pt idx="1206">
                  <c:v>-1.8873337027095819E-2</c:v>
                </c:pt>
                <c:pt idx="1207">
                  <c:v>-1.9962845991427142E-2</c:v>
                </c:pt>
                <c:pt idx="1208">
                  <c:v>-2.0880929059858819E-2</c:v>
                </c:pt>
                <c:pt idx="1209">
                  <c:v>-2.1685350951149436E-2</c:v>
                </c:pt>
                <c:pt idx="1210">
                  <c:v>-2.3876309877145951E-2</c:v>
                </c:pt>
                <c:pt idx="1211">
                  <c:v>-2.796237477737918E-2</c:v>
                </c:pt>
                <c:pt idx="1212">
                  <c:v>-3.0132165170875753E-2</c:v>
                </c:pt>
                <c:pt idx="1213">
                  <c:v>-2.5191324685588538E-2</c:v>
                </c:pt>
                <c:pt idx="1214">
                  <c:v>-1.8180500090885413E-2</c:v>
                </c:pt>
                <c:pt idx="1215">
                  <c:v>-2.0316124656543148E-2</c:v>
                </c:pt>
                <c:pt idx="1216">
                  <c:v>-1.835498228171693E-2</c:v>
                </c:pt>
                <c:pt idx="1217">
                  <c:v>-1.7954274193045093E-2</c:v>
                </c:pt>
                <c:pt idx="1218">
                  <c:v>-2.0119967602121303E-2</c:v>
                </c:pt>
                <c:pt idx="1219">
                  <c:v>-2.5189395665018915E-2</c:v>
                </c:pt>
                <c:pt idx="1220">
                  <c:v>-2.4375391729724461E-2</c:v>
                </c:pt>
                <c:pt idx="1221">
                  <c:v>-2.931352374632536E-2</c:v>
                </c:pt>
                <c:pt idx="1222">
                  <c:v>-3.1081946714120907E-2</c:v>
                </c:pt>
                <c:pt idx="1223">
                  <c:v>-2.6800808740553815E-2</c:v>
                </c:pt>
                <c:pt idx="1224">
                  <c:v>-3.1113645504001652E-2</c:v>
                </c:pt>
                <c:pt idx="1225">
                  <c:v>-2.8150096020634986E-2</c:v>
                </c:pt>
                <c:pt idx="1226">
                  <c:v>-2.2721972008431568E-2</c:v>
                </c:pt>
                <c:pt idx="1227">
                  <c:v>-2.4144192320459907E-2</c:v>
                </c:pt>
                <c:pt idx="1228">
                  <c:v>-2.4792328543413688E-2</c:v>
                </c:pt>
                <c:pt idx="1229">
                  <c:v>-2.0647684763503281E-2</c:v>
                </c:pt>
                <c:pt idx="1230">
                  <c:v>-2.3882282639658893E-2</c:v>
                </c:pt>
                <c:pt idx="1231">
                  <c:v>-1.9495197756682594E-2</c:v>
                </c:pt>
                <c:pt idx="1232">
                  <c:v>-1.5685362932211459E-2</c:v>
                </c:pt>
                <c:pt idx="1233">
                  <c:v>-2.1762166052314992E-2</c:v>
                </c:pt>
                <c:pt idx="1234">
                  <c:v>-2.3377512536760521E-2</c:v>
                </c:pt>
                <c:pt idx="1235">
                  <c:v>-2.6654878878566619E-2</c:v>
                </c:pt>
                <c:pt idx="1236">
                  <c:v>-2.9184851280898559E-2</c:v>
                </c:pt>
                <c:pt idx="1237">
                  <c:v>-2.9485405453231927E-2</c:v>
                </c:pt>
                <c:pt idx="1238">
                  <c:v>-2.5433503330443662E-2</c:v>
                </c:pt>
                <c:pt idx="1239">
                  <c:v>-2.6564214534223612E-2</c:v>
                </c:pt>
                <c:pt idx="1240">
                  <c:v>-2.0410742218222297E-2</c:v>
                </c:pt>
                <c:pt idx="1241">
                  <c:v>-1.755464386216931E-2</c:v>
                </c:pt>
                <c:pt idx="1242">
                  <c:v>-1.8056919403655253E-2</c:v>
                </c:pt>
                <c:pt idx="1243">
                  <c:v>-1.6203199527046873E-2</c:v>
                </c:pt>
                <c:pt idx="1244">
                  <c:v>-2.4572376554838134E-2</c:v>
                </c:pt>
                <c:pt idx="1245">
                  <c:v>-2.9680146612557735E-2</c:v>
                </c:pt>
                <c:pt idx="1246">
                  <c:v>-3.0604173967502823E-2</c:v>
                </c:pt>
                <c:pt idx="1247">
                  <c:v>-3.0979587229652487E-2</c:v>
                </c:pt>
                <c:pt idx="1248">
                  <c:v>-3.7543015258968991E-2</c:v>
                </c:pt>
                <c:pt idx="1249">
                  <c:v>-3.6028890027830072E-2</c:v>
                </c:pt>
                <c:pt idx="1250">
                  <c:v>-4.6703974221772089E-2</c:v>
                </c:pt>
                <c:pt idx="1251">
                  <c:v>-3.9839126607180822E-2</c:v>
                </c:pt>
                <c:pt idx="1252">
                  <c:v>-3.639318170548856E-2</c:v>
                </c:pt>
                <c:pt idx="1253">
                  <c:v>-3.8204529484810686E-2</c:v>
                </c:pt>
                <c:pt idx="1254">
                  <c:v>-3.8705376720994403E-2</c:v>
                </c:pt>
                <c:pt idx="1255">
                  <c:v>-3.9031654671332627E-2</c:v>
                </c:pt>
                <c:pt idx="1256">
                  <c:v>-4.0192353985615312E-2</c:v>
                </c:pt>
                <c:pt idx="1257">
                  <c:v>-3.2545661845844856E-2</c:v>
                </c:pt>
                <c:pt idx="1258">
                  <c:v>-3.2654617362087288E-2</c:v>
                </c:pt>
                <c:pt idx="1259">
                  <c:v>-3.6159883115720617E-2</c:v>
                </c:pt>
                <c:pt idx="1260">
                  <c:v>-3.5276802959620344E-2</c:v>
                </c:pt>
                <c:pt idx="1261">
                  <c:v>-4.1302283677043097E-2</c:v>
                </c:pt>
                <c:pt idx="1262">
                  <c:v>-3.4900025730844934E-2</c:v>
                </c:pt>
                <c:pt idx="1263">
                  <c:v>-3.5115746981516871E-2</c:v>
                </c:pt>
                <c:pt idx="1264">
                  <c:v>-3.3081537887083422E-2</c:v>
                </c:pt>
                <c:pt idx="1265">
                  <c:v>-3.4082002355835604E-2</c:v>
                </c:pt>
                <c:pt idx="1266">
                  <c:v>-3.2799569001538458E-2</c:v>
                </c:pt>
                <c:pt idx="1267">
                  <c:v>-3.3389171676558652E-2</c:v>
                </c:pt>
                <c:pt idx="1268">
                  <c:v>-3.1129642185632293E-2</c:v>
                </c:pt>
                <c:pt idx="1269">
                  <c:v>-3.5322775847913636E-2</c:v>
                </c:pt>
                <c:pt idx="1270">
                  <c:v>-3.5727963910898941E-2</c:v>
                </c:pt>
                <c:pt idx="1271">
                  <c:v>-3.1864393769647018E-2</c:v>
                </c:pt>
                <c:pt idx="1272">
                  <c:v>-2.6398318030610147E-2</c:v>
                </c:pt>
                <c:pt idx="1273">
                  <c:v>-2.9499007719433999E-2</c:v>
                </c:pt>
                <c:pt idx="1274">
                  <c:v>-3.364279560977914E-2</c:v>
                </c:pt>
                <c:pt idx="1275">
                  <c:v>-3.1705845988009976E-2</c:v>
                </c:pt>
                <c:pt idx="1276">
                  <c:v>-3.7605177557238294E-2</c:v>
                </c:pt>
                <c:pt idx="1277">
                  <c:v>-3.875958926756401E-2</c:v>
                </c:pt>
                <c:pt idx="1278">
                  <c:v>-4.8119217949938384E-2</c:v>
                </c:pt>
                <c:pt idx="1279">
                  <c:v>-5.8103412654304118E-2</c:v>
                </c:pt>
                <c:pt idx="1280">
                  <c:v>-6.4424388458593981E-2</c:v>
                </c:pt>
                <c:pt idx="1281">
                  <c:v>-6.2993889885556709E-2</c:v>
                </c:pt>
                <c:pt idx="1282">
                  <c:v>-7.6462506225050728E-2</c:v>
                </c:pt>
                <c:pt idx="1283">
                  <c:v>-7.0714969666354544E-2</c:v>
                </c:pt>
                <c:pt idx="1284">
                  <c:v>-6.9472752707237351E-2</c:v>
                </c:pt>
                <c:pt idx="1285">
                  <c:v>-6.1858230791427847E-2</c:v>
                </c:pt>
                <c:pt idx="1286">
                  <c:v>-5.6515645888912336E-2</c:v>
                </c:pt>
                <c:pt idx="1287">
                  <c:v>-5.3731079484724532E-2</c:v>
                </c:pt>
                <c:pt idx="1288">
                  <c:v>-4.4321461979031217E-2</c:v>
                </c:pt>
                <c:pt idx="1289">
                  <c:v>-3.5031001793182082E-2</c:v>
                </c:pt>
                <c:pt idx="1290">
                  <c:v>-3.5599943040097795E-2</c:v>
                </c:pt>
                <c:pt idx="1291">
                  <c:v>-3.6772394071211266E-2</c:v>
                </c:pt>
                <c:pt idx="1292">
                  <c:v>-3.66892508665164E-2</c:v>
                </c:pt>
                <c:pt idx="1293">
                  <c:v>-3.7535613508016236E-2</c:v>
                </c:pt>
                <c:pt idx="1294">
                  <c:v>-3.9063619593290314E-2</c:v>
                </c:pt>
                <c:pt idx="1295">
                  <c:v>-4.6126863883041769E-2</c:v>
                </c:pt>
                <c:pt idx="1296">
                  <c:v>-4.2997563014070296E-2</c:v>
                </c:pt>
                <c:pt idx="1297">
                  <c:v>-4.7873136441152271E-2</c:v>
                </c:pt>
                <c:pt idx="1298">
                  <c:v>-3.4457598790579594E-2</c:v>
                </c:pt>
                <c:pt idx="1299">
                  <c:v>-3.9861185551692338E-2</c:v>
                </c:pt>
                <c:pt idx="1300">
                  <c:v>-4.6957373637330005E-2</c:v>
                </c:pt>
                <c:pt idx="1301">
                  <c:v>-3.8817849510770844E-2</c:v>
                </c:pt>
                <c:pt idx="1302">
                  <c:v>-3.0235246393930791E-2</c:v>
                </c:pt>
                <c:pt idx="1303">
                  <c:v>-2.0594705488795353E-2</c:v>
                </c:pt>
                <c:pt idx="1304">
                  <c:v>-1.7267309999431272E-2</c:v>
                </c:pt>
                <c:pt idx="1305">
                  <c:v>-2.3382008881467669E-2</c:v>
                </c:pt>
                <c:pt idx="1306">
                  <c:v>-2.3258524923340164E-2</c:v>
                </c:pt>
                <c:pt idx="1307">
                  <c:v>-1.5897106173175937E-2</c:v>
                </c:pt>
                <c:pt idx="1308">
                  <c:v>-1.9744737332218345E-2</c:v>
                </c:pt>
                <c:pt idx="1309">
                  <c:v>-3.2857660029183375E-2</c:v>
                </c:pt>
                <c:pt idx="1310">
                  <c:v>-4.6394218100183994E-2</c:v>
                </c:pt>
                <c:pt idx="1311">
                  <c:v>-4.8975532529156887E-2</c:v>
                </c:pt>
                <c:pt idx="1312">
                  <c:v>-5.2800618894038399E-2</c:v>
                </c:pt>
                <c:pt idx="1313">
                  <c:v>-5.3343554259775473E-2</c:v>
                </c:pt>
                <c:pt idx="1314">
                  <c:v>-5.7797846508867365E-2</c:v>
                </c:pt>
                <c:pt idx="1315">
                  <c:v>-5.866387123579566E-2</c:v>
                </c:pt>
                <c:pt idx="1316">
                  <c:v>-6.5607159001189047E-2</c:v>
                </c:pt>
                <c:pt idx="1317">
                  <c:v>-7.502139171450703E-2</c:v>
                </c:pt>
                <c:pt idx="1318">
                  <c:v>-7.6794999578940162E-2</c:v>
                </c:pt>
                <c:pt idx="1319">
                  <c:v>-9.340535805589191E-2</c:v>
                </c:pt>
                <c:pt idx="1320">
                  <c:v>-8.9666534365171691E-2</c:v>
                </c:pt>
                <c:pt idx="1321">
                  <c:v>-8.5950832698011584E-2</c:v>
                </c:pt>
                <c:pt idx="1322">
                  <c:v>-8.6845367764662423E-2</c:v>
                </c:pt>
                <c:pt idx="1323">
                  <c:v>-7.4226038423423457E-2</c:v>
                </c:pt>
                <c:pt idx="1324">
                  <c:v>-6.0896903755278731E-2</c:v>
                </c:pt>
                <c:pt idx="1325">
                  <c:v>-6.2347059727901735E-2</c:v>
                </c:pt>
                <c:pt idx="1326">
                  <c:v>-5.124664012094058E-2</c:v>
                </c:pt>
                <c:pt idx="1327">
                  <c:v>-5.218109264181231E-2</c:v>
                </c:pt>
                <c:pt idx="1328">
                  <c:v>-5.2823812570432005E-2</c:v>
                </c:pt>
                <c:pt idx="1329">
                  <c:v>-5.3276962884047749E-2</c:v>
                </c:pt>
                <c:pt idx="1330">
                  <c:v>-5.851211325866168E-2</c:v>
                </c:pt>
                <c:pt idx="1331">
                  <c:v>-6.9826460660021475E-2</c:v>
                </c:pt>
                <c:pt idx="1332">
                  <c:v>-6.8135411853664465E-2</c:v>
                </c:pt>
                <c:pt idx="1333">
                  <c:v>-6.2128003620362346E-2</c:v>
                </c:pt>
                <c:pt idx="1334">
                  <c:v>-6.6501582020046981E-2</c:v>
                </c:pt>
                <c:pt idx="1335">
                  <c:v>-6.392419644641481E-2</c:v>
                </c:pt>
                <c:pt idx="1336">
                  <c:v>-6.3543865345278103E-2</c:v>
                </c:pt>
                <c:pt idx="1337">
                  <c:v>-7.0084592949809954E-2</c:v>
                </c:pt>
                <c:pt idx="1338">
                  <c:v>-5.3678973556699559E-2</c:v>
                </c:pt>
                <c:pt idx="1339">
                  <c:v>-5.5124691062073281E-2</c:v>
                </c:pt>
                <c:pt idx="1340">
                  <c:v>-5.4507969932562739E-2</c:v>
                </c:pt>
                <c:pt idx="1341">
                  <c:v>-5.0498208423434096E-2</c:v>
                </c:pt>
                <c:pt idx="1342">
                  <c:v>-5.4651806545414364E-2</c:v>
                </c:pt>
                <c:pt idx="1343">
                  <c:v>-5.9559115071887381E-2</c:v>
                </c:pt>
                <c:pt idx="1344">
                  <c:v>-4.9703269278469506E-2</c:v>
                </c:pt>
                <c:pt idx="1345">
                  <c:v>-6.3124663449978274E-2</c:v>
                </c:pt>
                <c:pt idx="1346">
                  <c:v>-6.7539183018601484E-2</c:v>
                </c:pt>
                <c:pt idx="1347">
                  <c:v>-7.0620001946826355E-2</c:v>
                </c:pt>
                <c:pt idx="1348">
                  <c:v>-6.766947704717366E-2</c:v>
                </c:pt>
                <c:pt idx="1349">
                  <c:v>-5.4659341821146755E-2</c:v>
                </c:pt>
                <c:pt idx="1350">
                  <c:v>-5.5172928291537429E-2</c:v>
                </c:pt>
                <c:pt idx="1351">
                  <c:v>-5.5679404495343032E-2</c:v>
                </c:pt>
                <c:pt idx="1352">
                  <c:v>-4.7137697339526677E-2</c:v>
                </c:pt>
                <c:pt idx="1353">
                  <c:v>-2.592975810142753E-2</c:v>
                </c:pt>
                <c:pt idx="1354">
                  <c:v>-2.1290438869547585E-2</c:v>
                </c:pt>
                <c:pt idx="1355">
                  <c:v>-3.9080118802988652E-2</c:v>
                </c:pt>
                <c:pt idx="1356">
                  <c:v>-6.432774704522233E-2</c:v>
                </c:pt>
                <c:pt idx="1357">
                  <c:v>-5.5830204789682758E-2</c:v>
                </c:pt>
                <c:pt idx="1358">
                  <c:v>-6.6842752883098655E-2</c:v>
                </c:pt>
                <c:pt idx="1359">
                  <c:v>-4.9199869815756095E-2</c:v>
                </c:pt>
                <c:pt idx="1360">
                  <c:v>-7.6445992991950956E-2</c:v>
                </c:pt>
                <c:pt idx="1361">
                  <c:v>-7.7686613782796593E-2</c:v>
                </c:pt>
                <c:pt idx="1362">
                  <c:v>-5.8160822359506356E-2</c:v>
                </c:pt>
                <c:pt idx="1363">
                  <c:v>-5.174285083382936E-2</c:v>
                </c:pt>
                <c:pt idx="1364">
                  <c:v>-5.7257527499743652E-2</c:v>
                </c:pt>
                <c:pt idx="1365">
                  <c:v>-5.9940740432436704E-2</c:v>
                </c:pt>
                <c:pt idx="1366">
                  <c:v>-9.2328234532098916E-2</c:v>
                </c:pt>
                <c:pt idx="1367">
                  <c:v>-8.3039647468914526E-2</c:v>
                </c:pt>
                <c:pt idx="1368">
                  <c:v>-8.0606943064335509E-2</c:v>
                </c:pt>
                <c:pt idx="1369">
                  <c:v>-9.6327577652666377E-2</c:v>
                </c:pt>
                <c:pt idx="1370">
                  <c:v>-9.1139712132756817E-2</c:v>
                </c:pt>
                <c:pt idx="1371">
                  <c:v>-8.4785392597092377E-2</c:v>
                </c:pt>
                <c:pt idx="1372">
                  <c:v>-4.653764672124925E-2</c:v>
                </c:pt>
                <c:pt idx="1373">
                  <c:v>-3.5406172486064348E-2</c:v>
                </c:pt>
                <c:pt idx="1374">
                  <c:v>-2.3700481874348818E-2</c:v>
                </c:pt>
                <c:pt idx="1375">
                  <c:v>-3.9623561480385629E-2</c:v>
                </c:pt>
                <c:pt idx="1376">
                  <c:v>-3.4630393110665424E-2</c:v>
                </c:pt>
                <c:pt idx="1377">
                  <c:v>-5.5766391674748561E-2</c:v>
                </c:pt>
                <c:pt idx="1378">
                  <c:v>-7.8022842742246093E-2</c:v>
                </c:pt>
                <c:pt idx="1379">
                  <c:v>-0.11412674135303195</c:v>
                </c:pt>
                <c:pt idx="1380">
                  <c:v>-0.11858889653993965</c:v>
                </c:pt>
                <c:pt idx="1381">
                  <c:v>-0.12791601875474762</c:v>
                </c:pt>
                <c:pt idx="1382">
                  <c:v>-9.6678459176405815E-2</c:v>
                </c:pt>
                <c:pt idx="1383">
                  <c:v>-0.11117595739597366</c:v>
                </c:pt>
                <c:pt idx="1384">
                  <c:v>-0.10611165000454759</c:v>
                </c:pt>
                <c:pt idx="1385">
                  <c:v>-0.10408764193590872</c:v>
                </c:pt>
                <c:pt idx="1386">
                  <c:v>-0.1110670704298609</c:v>
                </c:pt>
                <c:pt idx="1387">
                  <c:v>-0.1063505232900573</c:v>
                </c:pt>
                <c:pt idx="1388">
                  <c:v>-9.8046524377188721E-2</c:v>
                </c:pt>
                <c:pt idx="1389">
                  <c:v>-0.13853661444523352</c:v>
                </c:pt>
                <c:pt idx="1390">
                  <c:v>-0.13466278731692216</c:v>
                </c:pt>
                <c:pt idx="1391">
                  <c:v>-0.12347425139050631</c:v>
                </c:pt>
                <c:pt idx="1392">
                  <c:v>-9.5050075898769099E-2</c:v>
                </c:pt>
                <c:pt idx="1393">
                  <c:v>-6.9063973120066194E-2</c:v>
                </c:pt>
                <c:pt idx="1394">
                  <c:v>-8.6424192104650091E-2</c:v>
                </c:pt>
                <c:pt idx="1395">
                  <c:v>-9.0958102245393468E-2</c:v>
                </c:pt>
                <c:pt idx="1396">
                  <c:v>-0.10156573534577518</c:v>
                </c:pt>
                <c:pt idx="1397">
                  <c:v>-0.112425766639935</c:v>
                </c:pt>
                <c:pt idx="1398">
                  <c:v>-0.12662575305274382</c:v>
                </c:pt>
                <c:pt idx="1399">
                  <c:v>-0.10516062587741004</c:v>
                </c:pt>
                <c:pt idx="1400">
                  <c:v>-0.12369826596707849</c:v>
                </c:pt>
                <c:pt idx="1401">
                  <c:v>-0.12826698509285456</c:v>
                </c:pt>
                <c:pt idx="1402">
                  <c:v>-0.14100440098707626</c:v>
                </c:pt>
                <c:pt idx="1403">
                  <c:v>-0.11565998094045002</c:v>
                </c:pt>
                <c:pt idx="1404">
                  <c:v>-0.1091825144918227</c:v>
                </c:pt>
                <c:pt idx="1405">
                  <c:v>-8.8491589487599651E-2</c:v>
                </c:pt>
                <c:pt idx="1406">
                  <c:v>-0.12563019069439146</c:v>
                </c:pt>
                <c:pt idx="1407">
                  <c:v>-0.11707477330265732</c:v>
                </c:pt>
                <c:pt idx="1408">
                  <c:v>-9.7529620109430448E-2</c:v>
                </c:pt>
                <c:pt idx="1409">
                  <c:v>-9.383136543346976E-2</c:v>
                </c:pt>
                <c:pt idx="1410">
                  <c:v>-7.944052069245347E-2</c:v>
                </c:pt>
                <c:pt idx="1411">
                  <c:v>-4.3992868018604733E-2</c:v>
                </c:pt>
                <c:pt idx="1412">
                  <c:v>-5.7173537477563006E-2</c:v>
                </c:pt>
                <c:pt idx="1413">
                  <c:v>-6.0592464782818947E-2</c:v>
                </c:pt>
                <c:pt idx="1414">
                  <c:v>-7.1230222648173608E-2</c:v>
                </c:pt>
                <c:pt idx="1415">
                  <c:v>-6.9077092337478524E-2</c:v>
                </c:pt>
                <c:pt idx="1416">
                  <c:v>-7.2889835938627398E-2</c:v>
                </c:pt>
                <c:pt idx="1417">
                  <c:v>-8.6288477309481165E-2</c:v>
                </c:pt>
                <c:pt idx="1418">
                  <c:v>-0.12362229785124659</c:v>
                </c:pt>
                <c:pt idx="1419">
                  <c:v>-9.7464506200671236E-2</c:v>
                </c:pt>
                <c:pt idx="1420">
                  <c:v>-0.11539897982921152</c:v>
                </c:pt>
                <c:pt idx="1421">
                  <c:v>-0.13586046301113744</c:v>
                </c:pt>
                <c:pt idx="1422">
                  <c:v>-0.17070745671666793</c:v>
                </c:pt>
                <c:pt idx="1423">
                  <c:v>-0.16302075784329012</c:v>
                </c:pt>
                <c:pt idx="1424">
                  <c:v>-0.15719802568133417</c:v>
                </c:pt>
                <c:pt idx="1425">
                  <c:v>-0.12926058045321492</c:v>
                </c:pt>
                <c:pt idx="1426">
                  <c:v>-0.16023141443875594</c:v>
                </c:pt>
                <c:pt idx="1427">
                  <c:v>-0.1582386104296381</c:v>
                </c:pt>
                <c:pt idx="1428">
                  <c:v>-0.12981199572020677</c:v>
                </c:pt>
                <c:pt idx="1429">
                  <c:v>-0.13422717458373487</c:v>
                </c:pt>
                <c:pt idx="1430">
                  <c:v>-0.13099414814572341</c:v>
                </c:pt>
                <c:pt idx="1431">
                  <c:v>-0.14762095024373401</c:v>
                </c:pt>
                <c:pt idx="1432">
                  <c:v>-0.15524034577761983</c:v>
                </c:pt>
                <c:pt idx="1433">
                  <c:v>-0.15667737831226561</c:v>
                </c:pt>
                <c:pt idx="1434">
                  <c:v>-0.12572248885311157</c:v>
                </c:pt>
                <c:pt idx="1435">
                  <c:v>-0.12206177379176204</c:v>
                </c:pt>
                <c:pt idx="1436">
                  <c:v>-8.8995510018839624E-2</c:v>
                </c:pt>
                <c:pt idx="1437">
                  <c:v>-0.10252449118395324</c:v>
                </c:pt>
                <c:pt idx="1438">
                  <c:v>-0.11549620764967769</c:v>
                </c:pt>
                <c:pt idx="1439">
                  <c:v>-0.1559546536454243</c:v>
                </c:pt>
                <c:pt idx="1440">
                  <c:v>-0.12593343993148695</c:v>
                </c:pt>
                <c:pt idx="1441">
                  <c:v>-0.15603144380100717</c:v>
                </c:pt>
                <c:pt idx="1442">
                  <c:v>-0.19629990455989937</c:v>
                </c:pt>
                <c:pt idx="1443">
                  <c:v>-0.21833380117964593</c:v>
                </c:pt>
                <c:pt idx="1444">
                  <c:v>-0.24263992808175386</c:v>
                </c:pt>
                <c:pt idx="1445">
                  <c:v>-0.2676944399155487</c:v>
                </c:pt>
                <c:pt idx="1446">
                  <c:v>-0.20961101208939276</c:v>
                </c:pt>
                <c:pt idx="1447">
                  <c:v>-0.22036808683327277</c:v>
                </c:pt>
                <c:pt idx="1448">
                  <c:v>-0.19940344255354434</c:v>
                </c:pt>
                <c:pt idx="1449">
                  <c:v>-0.19136004915512517</c:v>
                </c:pt>
                <c:pt idx="1450">
                  <c:v>-0.21167158788264451</c:v>
                </c:pt>
                <c:pt idx="1451">
                  <c:v>-0.20670656903324711</c:v>
                </c:pt>
                <c:pt idx="1452">
                  <c:v>-0.15548781374588411</c:v>
                </c:pt>
                <c:pt idx="1453">
                  <c:v>-0.17588855097765452</c:v>
                </c:pt>
                <c:pt idx="1454">
                  <c:v>-0.21080846696445144</c:v>
                </c:pt>
                <c:pt idx="1455">
                  <c:v>-0.24735726299432162</c:v>
                </c:pt>
                <c:pt idx="1456">
                  <c:v>-0.19482848795870913</c:v>
                </c:pt>
                <c:pt idx="1457">
                  <c:v>-0.13743439649462136</c:v>
                </c:pt>
                <c:pt idx="1458">
                  <c:v>-9.4167553171751239E-2</c:v>
                </c:pt>
                <c:pt idx="1459">
                  <c:v>-9.7372140319742728E-2</c:v>
                </c:pt>
                <c:pt idx="1460">
                  <c:v>-0.15682703240966725</c:v>
                </c:pt>
                <c:pt idx="1461">
                  <c:v>-0.15231577021087145</c:v>
                </c:pt>
                <c:pt idx="1462">
                  <c:v>-0.12313293456858385</c:v>
                </c:pt>
                <c:pt idx="1463">
                  <c:v>-0.15127507916996377</c:v>
                </c:pt>
                <c:pt idx="1464">
                  <c:v>-0.18226150487679804</c:v>
                </c:pt>
                <c:pt idx="1465">
                  <c:v>-0.24121910967988319</c:v>
                </c:pt>
                <c:pt idx="1466">
                  <c:v>-0.26316737236810783</c:v>
                </c:pt>
                <c:pt idx="1467">
                  <c:v>-0.23671407952508744</c:v>
                </c:pt>
                <c:pt idx="1468">
                  <c:v>-0.18987040401928348</c:v>
                </c:pt>
                <c:pt idx="1469">
                  <c:v>-0.2475558089205491</c:v>
                </c:pt>
                <c:pt idx="1470">
                  <c:v>-0.23746670501971426</c:v>
                </c:pt>
                <c:pt idx="1471">
                  <c:v>-0.22222089310435972</c:v>
                </c:pt>
                <c:pt idx="1472">
                  <c:v>-0.20566227370797702</c:v>
                </c:pt>
                <c:pt idx="1473">
                  <c:v>-0.21412562469875204</c:v>
                </c:pt>
                <c:pt idx="1474">
                  <c:v>-0.24309273996226702</c:v>
                </c:pt>
                <c:pt idx="1475">
                  <c:v>-0.26041589026857631</c:v>
                </c:pt>
                <c:pt idx="1476">
                  <c:v>-0.2350589068115434</c:v>
                </c:pt>
                <c:pt idx="1477">
                  <c:v>-0.20801041543363158</c:v>
                </c:pt>
                <c:pt idx="1478">
                  <c:v>-0.24296778623282492</c:v>
                </c:pt>
                <c:pt idx="1479">
                  <c:v>-0.25971628002794367</c:v>
                </c:pt>
                <c:pt idx="1480">
                  <c:v>-0.26581641765977598</c:v>
                </c:pt>
                <c:pt idx="1481">
                  <c:v>-0.200464158080535</c:v>
                </c:pt>
                <c:pt idx="1482">
                  <c:v>-0.25778105611274715</c:v>
                </c:pt>
                <c:pt idx="1483">
                  <c:v>-0.27518453045429853</c:v>
                </c:pt>
                <c:pt idx="1484">
                  <c:v>-0.36211829041262888</c:v>
                </c:pt>
                <c:pt idx="1485">
                  <c:v>-0.34832986443247776</c:v>
                </c:pt>
                <c:pt idx="1486">
                  <c:v>-0.349509278376887</c:v>
                </c:pt>
                <c:pt idx="1487">
                  <c:v>-0.30054716122980102</c:v>
                </c:pt>
                <c:pt idx="1488">
                  <c:v>-0.35279754789054524</c:v>
                </c:pt>
                <c:pt idx="1489">
                  <c:v>-0.35064765732037279</c:v>
                </c:pt>
                <c:pt idx="1490">
                  <c:v>-0.28795729203154441</c:v>
                </c:pt>
                <c:pt idx="1491">
                  <c:v>-0.332566634338329</c:v>
                </c:pt>
                <c:pt idx="1492">
                  <c:v>-0.44083942411433963</c:v>
                </c:pt>
                <c:pt idx="1493">
                  <c:v>-0.44268216383404396</c:v>
                </c:pt>
                <c:pt idx="1494">
                  <c:v>-0.47274073729918964</c:v>
                </c:pt>
                <c:pt idx="1495">
                  <c:v>-0.4673975646544718</c:v>
                </c:pt>
                <c:pt idx="1496">
                  <c:v>-0.45256445850238547</c:v>
                </c:pt>
                <c:pt idx="1497">
                  <c:v>-0.48554542782853288</c:v>
                </c:pt>
                <c:pt idx="1498">
                  <c:v>-0.31045162865917797</c:v>
                </c:pt>
                <c:pt idx="1499">
                  <c:v>-0.21869598468920365</c:v>
                </c:pt>
                <c:pt idx="1500">
                  <c:v>-0.20224692007441702</c:v>
                </c:pt>
                <c:pt idx="1501">
                  <c:v>-0.24684440401968949</c:v>
                </c:pt>
                <c:pt idx="1502">
                  <c:v>-0.30955752900753625</c:v>
                </c:pt>
                <c:pt idx="1503">
                  <c:v>-0.33322135209816495</c:v>
                </c:pt>
                <c:pt idx="1504">
                  <c:v>-0.31443134147033314</c:v>
                </c:pt>
                <c:pt idx="1505">
                  <c:v>-0.42343876549678627</c:v>
                </c:pt>
                <c:pt idx="1506">
                  <c:v>-0.42298389330779962</c:v>
                </c:pt>
                <c:pt idx="1507">
                  <c:v>-0.44696940678254959</c:v>
                </c:pt>
                <c:pt idx="1508">
                  <c:v>-0.45125545484168794</c:v>
                </c:pt>
                <c:pt idx="1509">
                  <c:v>-0.36501570892814073</c:v>
                </c:pt>
                <c:pt idx="1510">
                  <c:v>-0.33004993238520547</c:v>
                </c:pt>
                <c:pt idx="1511">
                  <c:v>-0.36309936457895131</c:v>
                </c:pt>
                <c:pt idx="1512">
                  <c:v>-0.39494384631636631</c:v>
                </c:pt>
                <c:pt idx="1513">
                  <c:v>-0.40571813123415412</c:v>
                </c:pt>
                <c:pt idx="1514">
                  <c:v>-0.36070192165491877</c:v>
                </c:pt>
                <c:pt idx="1515">
                  <c:v>-0.36217015708863637</c:v>
                </c:pt>
                <c:pt idx="1516">
                  <c:v>-0.49474895955668147</c:v>
                </c:pt>
                <c:pt idx="1517">
                  <c:v>-0.55099534827087981</c:v>
                </c:pt>
                <c:pt idx="1518">
                  <c:v>-0.58390977572727953</c:v>
                </c:pt>
                <c:pt idx="1519">
                  <c:v>-0.55141214638917124</c:v>
                </c:pt>
                <c:pt idx="1520">
                  <c:v>-0.48372204803082275</c:v>
                </c:pt>
                <c:pt idx="1521">
                  <c:v>-0.59442371020617846</c:v>
                </c:pt>
                <c:pt idx="1522">
                  <c:v>-0.55927033545611304</c:v>
                </c:pt>
                <c:pt idx="1523">
                  <c:v>-0.43890247283820755</c:v>
                </c:pt>
                <c:pt idx="1524">
                  <c:v>-0.39488686904162251</c:v>
                </c:pt>
                <c:pt idx="1525">
                  <c:v>-0.38297133426632074</c:v>
                </c:pt>
                <c:pt idx="1526">
                  <c:v>-0.38311783677200617</c:v>
                </c:pt>
                <c:pt idx="1527">
                  <c:v>-0.4241997508240713</c:v>
                </c:pt>
                <c:pt idx="1528">
                  <c:v>-0.32346016874234862</c:v>
                </c:pt>
                <c:pt idx="1529">
                  <c:v>-0.35804245957969949</c:v>
                </c:pt>
                <c:pt idx="1530">
                  <c:v>-0.37428846930266174</c:v>
                </c:pt>
                <c:pt idx="1531">
                  <c:v>-0.45263751743255221</c:v>
                </c:pt>
                <c:pt idx="1532">
                  <c:v>-0.47194877103753585</c:v>
                </c:pt>
                <c:pt idx="1533">
                  <c:v>-0.56806794117556603</c:v>
                </c:pt>
                <c:pt idx="1534">
                  <c:v>-0.58377583319994053</c:v>
                </c:pt>
                <c:pt idx="1535">
                  <c:v>-0.56718730669317718</c:v>
                </c:pt>
                <c:pt idx="1536">
                  <c:v>-0.56370592902668126</c:v>
                </c:pt>
                <c:pt idx="1537">
                  <c:v>-0.55123202480090827</c:v>
                </c:pt>
                <c:pt idx="1538">
                  <c:v>-0.51379346102348289</c:v>
                </c:pt>
                <c:pt idx="1539">
                  <c:v>-0.51635647679495422</c:v>
                </c:pt>
                <c:pt idx="1540">
                  <c:v>-0.49441009517479023</c:v>
                </c:pt>
                <c:pt idx="1541">
                  <c:v>-0.5218961301583922</c:v>
                </c:pt>
                <c:pt idx="1542">
                  <c:v>-0.5764349970764262</c:v>
                </c:pt>
                <c:pt idx="1543">
                  <c:v>-0.58423014508896842</c:v>
                </c:pt>
                <c:pt idx="1544">
                  <c:v>-0.63427056138492799</c:v>
                </c:pt>
                <c:pt idx="1545">
                  <c:v>-0.69154812106329167</c:v>
                </c:pt>
                <c:pt idx="1546">
                  <c:v>-0.53233446456687306</c:v>
                </c:pt>
                <c:pt idx="1547">
                  <c:v>-0.46400971824577442</c:v>
                </c:pt>
                <c:pt idx="1548">
                  <c:v>-0.43185277815171252</c:v>
                </c:pt>
                <c:pt idx="1549">
                  <c:v>-0.42600299300565558</c:v>
                </c:pt>
                <c:pt idx="1550">
                  <c:v>-0.31061358087186863</c:v>
                </c:pt>
                <c:pt idx="1551">
                  <c:v>-0.31061151058311898</c:v>
                </c:pt>
                <c:pt idx="1552">
                  <c:v>-0.27557773903585847</c:v>
                </c:pt>
                <c:pt idx="1553">
                  <c:v>-0.34868037646527028</c:v>
                </c:pt>
                <c:pt idx="1554">
                  <c:v>-0.45468013728077167</c:v>
                </c:pt>
                <c:pt idx="1555">
                  <c:v>-0.46592532566463313</c:v>
                </c:pt>
                <c:pt idx="1556">
                  <c:v>-0.44989427106278723</c:v>
                </c:pt>
                <c:pt idx="1557">
                  <c:v>-0.54255762104991678</c:v>
                </c:pt>
                <c:pt idx="1558">
                  <c:v>-0.53801659216010123</c:v>
                </c:pt>
                <c:pt idx="1559">
                  <c:v>-0.45726736986640004</c:v>
                </c:pt>
                <c:pt idx="1560">
                  <c:v>-0.54057569906599601</c:v>
                </c:pt>
                <c:pt idx="1561">
                  <c:v>-0.43545291644875717</c:v>
                </c:pt>
                <c:pt idx="1562">
                  <c:v>-0.56671891816266873</c:v>
                </c:pt>
                <c:pt idx="1563">
                  <c:v>-0.59427702999142151</c:v>
                </c:pt>
                <c:pt idx="1564">
                  <c:v>-0.67501500058507202</c:v>
                </c:pt>
                <c:pt idx="1565">
                  <c:v>-0.6077070212395379</c:v>
                </c:pt>
                <c:pt idx="1566">
                  <c:v>-0.52733091919781327</c:v>
                </c:pt>
                <c:pt idx="1567">
                  <c:v>-0.52062608470248861</c:v>
                </c:pt>
                <c:pt idx="1568">
                  <c:v>-0.6123541068495979</c:v>
                </c:pt>
                <c:pt idx="1569">
                  <c:v>-0.48796992845429604</c:v>
                </c:pt>
                <c:pt idx="1570">
                  <c:v>-0.40729875260860915</c:v>
                </c:pt>
                <c:pt idx="1571">
                  <c:v>-0.29798147753290849</c:v>
                </c:pt>
                <c:pt idx="1572">
                  <c:v>-0.43479905761445037</c:v>
                </c:pt>
                <c:pt idx="1573">
                  <c:v>-0.62726877333634579</c:v>
                </c:pt>
                <c:pt idx="1574">
                  <c:v>-0.63272532204319532</c:v>
                </c:pt>
                <c:pt idx="1575">
                  <c:v>-0.45865421520847127</c:v>
                </c:pt>
                <c:pt idx="1576">
                  <c:v>-0.50017957951137482</c:v>
                </c:pt>
                <c:pt idx="1577">
                  <c:v>-0.59915187708293405</c:v>
                </c:pt>
                <c:pt idx="1578">
                  <c:v>-0.62163568350274157</c:v>
                </c:pt>
                <c:pt idx="1579">
                  <c:v>-0.51406857399570627</c:v>
                </c:pt>
                <c:pt idx="1580">
                  <c:v>-0.40575371495893064</c:v>
                </c:pt>
                <c:pt idx="1581">
                  <c:v>-0.47114203765799234</c:v>
                </c:pt>
                <c:pt idx="1582">
                  <c:v>-0.51895257545178075</c:v>
                </c:pt>
                <c:pt idx="1583">
                  <c:v>-0.51479639204409255</c:v>
                </c:pt>
                <c:pt idx="1584">
                  <c:v>-0.51872027580598412</c:v>
                </c:pt>
                <c:pt idx="1585">
                  <c:v>-0.57013057637548881</c:v>
                </c:pt>
                <c:pt idx="1586">
                  <c:v>-0.59116210237494804</c:v>
                </c:pt>
                <c:pt idx="1587">
                  <c:v>-0.70526111313276407</c:v>
                </c:pt>
                <c:pt idx="1588">
                  <c:v>-0.61529185098943473</c:v>
                </c:pt>
                <c:pt idx="1589">
                  <c:v>-0.68440657623375478</c:v>
                </c:pt>
                <c:pt idx="1590">
                  <c:v>-0.64323174828529672</c:v>
                </c:pt>
                <c:pt idx="1591">
                  <c:v>-0.55526984067149221</c:v>
                </c:pt>
                <c:pt idx="1592">
                  <c:v>-0.51264800754958151</c:v>
                </c:pt>
                <c:pt idx="1593">
                  <c:v>-0.27058898329069675</c:v>
                </c:pt>
                <c:pt idx="1594">
                  <c:v>-0.28525275856965387</c:v>
                </c:pt>
                <c:pt idx="1595">
                  <c:v>-0.27923196384079202</c:v>
                </c:pt>
                <c:pt idx="1596">
                  <c:v>-0.4362329625437843</c:v>
                </c:pt>
                <c:pt idx="1597">
                  <c:v>-0.45334808267702459</c:v>
                </c:pt>
                <c:pt idx="1598">
                  <c:v>-0.43361491245519235</c:v>
                </c:pt>
                <c:pt idx="1599">
                  <c:v>-0.51796575004393197</c:v>
                </c:pt>
                <c:pt idx="1600">
                  <c:v>-0.75182976655813927</c:v>
                </c:pt>
                <c:pt idx="1601">
                  <c:v>-0.65881689417130884</c:v>
                </c:pt>
                <c:pt idx="1602">
                  <c:v>-0.68672355693975318</c:v>
                </c:pt>
                <c:pt idx="1603">
                  <c:v>-0.55114470071119659</c:v>
                </c:pt>
                <c:pt idx="1604">
                  <c:v>-0.55763787606338644</c:v>
                </c:pt>
                <c:pt idx="1605">
                  <c:v>-0.7012926542285246</c:v>
                </c:pt>
                <c:pt idx="1606">
                  <c:v>-0.63807295073782133</c:v>
                </c:pt>
                <c:pt idx="1607">
                  <c:v>-0.6228050455070705</c:v>
                </c:pt>
                <c:pt idx="1608">
                  <c:v>-0.79470136611066633</c:v>
                </c:pt>
                <c:pt idx="1609">
                  <c:v>-0.77272003749739715</c:v>
                </c:pt>
                <c:pt idx="1610">
                  <c:v>-0.76960325145028297</c:v>
                </c:pt>
                <c:pt idx="1611">
                  <c:v>-0.6791303005870144</c:v>
                </c:pt>
                <c:pt idx="1612">
                  <c:v>-0.72113782788659442</c:v>
                </c:pt>
                <c:pt idx="1613">
                  <c:v>-0.83028321606389566</c:v>
                </c:pt>
                <c:pt idx="1614">
                  <c:v>-0.70061678751182721</c:v>
                </c:pt>
                <c:pt idx="1615">
                  <c:v>-0.43210136155966616</c:v>
                </c:pt>
                <c:pt idx="1616">
                  <c:v>-0.45181208348192142</c:v>
                </c:pt>
                <c:pt idx="1617">
                  <c:v>-0.40166619506794887</c:v>
                </c:pt>
                <c:pt idx="1618">
                  <c:v>-0.43581324242801084</c:v>
                </c:pt>
                <c:pt idx="1619">
                  <c:v>-0.3497054296779864</c:v>
                </c:pt>
                <c:pt idx="1620">
                  <c:v>-0.21291604085553278</c:v>
                </c:pt>
                <c:pt idx="1621">
                  <c:v>-0.43781934478023743</c:v>
                </c:pt>
                <c:pt idx="1622">
                  <c:v>-0.68450737535122108</c:v>
                </c:pt>
                <c:pt idx="1623">
                  <c:v>-0.79259228462701548</c:v>
                </c:pt>
                <c:pt idx="1624">
                  <c:v>-0.79702547248525746</c:v>
                </c:pt>
                <c:pt idx="1625">
                  <c:v>-0.83181647029167571</c:v>
                </c:pt>
                <c:pt idx="1626">
                  <c:v>-0.82555127334679879</c:v>
                </c:pt>
                <c:pt idx="1627">
                  <c:v>-0.95020506064173205</c:v>
                </c:pt>
                <c:pt idx="1628">
                  <c:v>-1.0072652526433417</c:v>
                </c:pt>
                <c:pt idx="1629">
                  <c:v>-0.80418514356459525</c:v>
                </c:pt>
                <c:pt idx="1630">
                  <c:v>-0.84827922795227972</c:v>
                </c:pt>
                <c:pt idx="1631">
                  <c:v>-1.0453593250135056</c:v>
                </c:pt>
                <c:pt idx="1632">
                  <c:v>-1.1365486184767302</c:v>
                </c:pt>
                <c:pt idx="1633">
                  <c:v>-1.0276628745851566</c:v>
                </c:pt>
                <c:pt idx="1634">
                  <c:v>-1.1825849828460546</c:v>
                </c:pt>
                <c:pt idx="1635">
                  <c:v>-1.0974325314429776</c:v>
                </c:pt>
                <c:pt idx="1636">
                  <c:v>-1.101073894868567</c:v>
                </c:pt>
                <c:pt idx="1637">
                  <c:v>-0.98414432823993503</c:v>
                </c:pt>
                <c:pt idx="1638">
                  <c:v>-0.89712738095453681</c:v>
                </c:pt>
                <c:pt idx="1639">
                  <c:v>-0.67146538623308727</c:v>
                </c:pt>
                <c:pt idx="1640">
                  <c:v>-0.70744325003488506</c:v>
                </c:pt>
                <c:pt idx="1641">
                  <c:v>-0.5746898242596058</c:v>
                </c:pt>
                <c:pt idx="1642">
                  <c:v>-0.54490035621205835</c:v>
                </c:pt>
                <c:pt idx="1643">
                  <c:v>-0.63850536716312001</c:v>
                </c:pt>
                <c:pt idx="1644">
                  <c:v>-0.59117374643547738</c:v>
                </c:pt>
                <c:pt idx="1645">
                  <c:v>-0.4684422401710881</c:v>
                </c:pt>
                <c:pt idx="1646">
                  <c:v>-0.75520115076918592</c:v>
                </c:pt>
                <c:pt idx="1647">
                  <c:v>-0.87932052882539868</c:v>
                </c:pt>
                <c:pt idx="1648">
                  <c:v>-0.73568439335029578</c:v>
                </c:pt>
                <c:pt idx="1649">
                  <c:v>-0.90752575156495274</c:v>
                </c:pt>
                <c:pt idx="1650">
                  <c:v>-0.89832007811412917</c:v>
                </c:pt>
                <c:pt idx="1651">
                  <c:v>-0.78535918424321161</c:v>
                </c:pt>
                <c:pt idx="1652">
                  <c:v>-0.7728271026919995</c:v>
                </c:pt>
                <c:pt idx="1653">
                  <c:v>-0.66230541315404357</c:v>
                </c:pt>
                <c:pt idx="1654">
                  <c:v>-0.7146468543223583</c:v>
                </c:pt>
                <c:pt idx="1655">
                  <c:v>-0.79103148279067814</c:v>
                </c:pt>
                <c:pt idx="1656">
                  <c:v>-0.45364393770351885</c:v>
                </c:pt>
                <c:pt idx="1657">
                  <c:v>-0.60224299442970741</c:v>
                </c:pt>
                <c:pt idx="1658">
                  <c:v>-0.86102621941989776</c:v>
                </c:pt>
                <c:pt idx="1659">
                  <c:v>-0.88818593560722081</c:v>
                </c:pt>
                <c:pt idx="1660">
                  <c:v>-0.86928903172869776</c:v>
                </c:pt>
                <c:pt idx="1661">
                  <c:v>-0.69641808667936689</c:v>
                </c:pt>
                <c:pt idx="1662">
                  <c:v>-0.6668220634029729</c:v>
                </c:pt>
                <c:pt idx="1663">
                  <c:v>-0.75724852405864418</c:v>
                </c:pt>
                <c:pt idx="1664">
                  <c:v>-0.51402560234375483</c:v>
                </c:pt>
                <c:pt idx="1665">
                  <c:v>-0.4520520821577147</c:v>
                </c:pt>
                <c:pt idx="1666">
                  <c:v>-0.62319561255049638</c:v>
                </c:pt>
                <c:pt idx="1667">
                  <c:v>-0.55450268464049313</c:v>
                </c:pt>
                <c:pt idx="1668">
                  <c:v>-0.65711953887479924</c:v>
                </c:pt>
                <c:pt idx="1669">
                  <c:v>-0.55660125214040457</c:v>
                </c:pt>
                <c:pt idx="1670">
                  <c:v>-0.68284446623678186</c:v>
                </c:pt>
                <c:pt idx="1671">
                  <c:v>-0.89077090442631923</c:v>
                </c:pt>
                <c:pt idx="1672">
                  <c:v>-1.0442976751796096</c:v>
                </c:pt>
                <c:pt idx="1673">
                  <c:v>-1.030316476393518</c:v>
                </c:pt>
                <c:pt idx="1674">
                  <c:v>-1.0461760944928673</c:v>
                </c:pt>
                <c:pt idx="1675">
                  <c:v>-0.84449498837571313</c:v>
                </c:pt>
                <c:pt idx="1676">
                  <c:v>-0.93202386296374851</c:v>
                </c:pt>
                <c:pt idx="1677">
                  <c:v>-0.83668181236442796</c:v>
                </c:pt>
                <c:pt idx="1678">
                  <c:v>-0.7745645048537444</c:v>
                </c:pt>
                <c:pt idx="1679">
                  <c:v>-0.70364400879947797</c:v>
                </c:pt>
                <c:pt idx="1680">
                  <c:v>-0.73853607675916078</c:v>
                </c:pt>
                <c:pt idx="1681">
                  <c:v>-0.93401555582866302</c:v>
                </c:pt>
                <c:pt idx="1682">
                  <c:v>-1.0480276637230479</c:v>
                </c:pt>
                <c:pt idx="1683">
                  <c:v>-0.99025717753988951</c:v>
                </c:pt>
                <c:pt idx="1684">
                  <c:v>-1.0210487409955433</c:v>
                </c:pt>
                <c:pt idx="1685">
                  <c:v>-1.0308990329161993</c:v>
                </c:pt>
                <c:pt idx="1686">
                  <c:v>-0.94139969047688599</c:v>
                </c:pt>
                <c:pt idx="1687">
                  <c:v>-1.0723317035510598</c:v>
                </c:pt>
                <c:pt idx="1688">
                  <c:v>-1.0830313850064095</c:v>
                </c:pt>
                <c:pt idx="1689">
                  <c:v>-1.4207176790601217</c:v>
                </c:pt>
                <c:pt idx="1690">
                  <c:v>-1.7916889349746417</c:v>
                </c:pt>
                <c:pt idx="1691">
                  <c:v>-1.9609319713826785</c:v>
                </c:pt>
                <c:pt idx="1692">
                  <c:v>-2.0650952220219532</c:v>
                </c:pt>
                <c:pt idx="1693">
                  <c:v>-1.9300287554383122</c:v>
                </c:pt>
                <c:pt idx="1694">
                  <c:v>-1.4505338340993377</c:v>
                </c:pt>
                <c:pt idx="1695">
                  <c:v>-1.2797837119167512</c:v>
                </c:pt>
                <c:pt idx="1696">
                  <c:v>-1.0184163949713574</c:v>
                </c:pt>
                <c:pt idx="1697">
                  <c:v>-0.97124131057125551</c:v>
                </c:pt>
                <c:pt idx="1698">
                  <c:v>-0.95493584864234737</c:v>
                </c:pt>
                <c:pt idx="1699">
                  <c:v>-1.0135271707042379</c:v>
                </c:pt>
                <c:pt idx="1700">
                  <c:v>-1.4443773410969913</c:v>
                </c:pt>
                <c:pt idx="1701">
                  <c:v>-1.7953444020000717</c:v>
                </c:pt>
                <c:pt idx="1702">
                  <c:v>-1.5377219182182418</c:v>
                </c:pt>
                <c:pt idx="1703">
                  <c:v>-1.5470607840551185</c:v>
                </c:pt>
                <c:pt idx="1704">
                  <c:v>-1.3635075197940016</c:v>
                </c:pt>
                <c:pt idx="1705">
                  <c:v>-1.2993749688426746</c:v>
                </c:pt>
                <c:pt idx="1706">
                  <c:v>-1.3674002806959427</c:v>
                </c:pt>
                <c:pt idx="1707">
                  <c:v>-0.83985262020601859</c:v>
                </c:pt>
                <c:pt idx="1708">
                  <c:v>-0.72980810779047744</c:v>
                </c:pt>
                <c:pt idx="1709">
                  <c:v>-0.79478570915465185</c:v>
                </c:pt>
                <c:pt idx="1710">
                  <c:v>-0.93464832550297017</c:v>
                </c:pt>
                <c:pt idx="1711">
                  <c:v>-0.89899526225582027</c:v>
                </c:pt>
                <c:pt idx="1712">
                  <c:v>-0.93893408504926157</c:v>
                </c:pt>
                <c:pt idx="1713">
                  <c:v>-0.89669631483982859</c:v>
                </c:pt>
                <c:pt idx="1714">
                  <c:v>-1.0474235646733301</c:v>
                </c:pt>
                <c:pt idx="1715">
                  <c:v>-1.0781087624942214</c:v>
                </c:pt>
                <c:pt idx="1716">
                  <c:v>-1.4604922527325375</c:v>
                </c:pt>
                <c:pt idx="1717">
                  <c:v>-1.5283590592185572</c:v>
                </c:pt>
                <c:pt idx="1718">
                  <c:v>-1.5517417861304998</c:v>
                </c:pt>
                <c:pt idx="1719">
                  <c:v>-1.4032957705332294</c:v>
                </c:pt>
                <c:pt idx="1720">
                  <c:v>-1.112885203181182</c:v>
                </c:pt>
                <c:pt idx="1721">
                  <c:v>-1.0515157257346559</c:v>
                </c:pt>
                <c:pt idx="1722">
                  <c:v>-0.86400573436289496</c:v>
                </c:pt>
                <c:pt idx="1723">
                  <c:v>-0.57058048052674892</c:v>
                </c:pt>
                <c:pt idx="1724">
                  <c:v>-0.31323879928423765</c:v>
                </c:pt>
                <c:pt idx="1725">
                  <c:v>-0.31194509086638983</c:v>
                </c:pt>
                <c:pt idx="1726">
                  <c:v>-0.63844384678539978</c:v>
                </c:pt>
                <c:pt idx="1727">
                  <c:v>-0.56600212662408356</c:v>
                </c:pt>
                <c:pt idx="1728">
                  <c:v>-0.48075321114512803</c:v>
                </c:pt>
                <c:pt idx="1729">
                  <c:v>-0.62128253189215943</c:v>
                </c:pt>
                <c:pt idx="1730">
                  <c:v>-0.92499747066435822</c:v>
                </c:pt>
                <c:pt idx="1731">
                  <c:v>-0.76191075224241334</c:v>
                </c:pt>
                <c:pt idx="1732">
                  <c:v>-1.0454992053815888</c:v>
                </c:pt>
                <c:pt idx="1733">
                  <c:v>-0.85412125274105166</c:v>
                </c:pt>
                <c:pt idx="1734">
                  <c:v>-1.0744551696394702</c:v>
                </c:pt>
                <c:pt idx="1735">
                  <c:v>-1.1528314022258785</c:v>
                </c:pt>
                <c:pt idx="1736">
                  <c:v>-1.0359229461121306</c:v>
                </c:pt>
                <c:pt idx="1737">
                  <c:v>-1.0600152991225094</c:v>
                </c:pt>
                <c:pt idx="1738">
                  <c:v>-1.1989576032439797</c:v>
                </c:pt>
                <c:pt idx="1739">
                  <c:v>-0.89070526392101768</c:v>
                </c:pt>
                <c:pt idx="1740">
                  <c:v>-0.92609384334446854</c:v>
                </c:pt>
                <c:pt idx="1741">
                  <c:v>-0.84179555411798046</c:v>
                </c:pt>
                <c:pt idx="1742">
                  <c:v>-1.3138614835634137</c:v>
                </c:pt>
                <c:pt idx="1743">
                  <c:v>-1.3285960301425885</c:v>
                </c:pt>
                <c:pt idx="1744">
                  <c:v>-1.432121718395895</c:v>
                </c:pt>
                <c:pt idx="1745">
                  <c:v>-2.0236492577640388</c:v>
                </c:pt>
                <c:pt idx="1746">
                  <c:v>-2.1668393569641924</c:v>
                </c:pt>
                <c:pt idx="1747">
                  <c:v>-2.1822889193274597</c:v>
                </c:pt>
                <c:pt idx="1748">
                  <c:v>-2.3384076864011969</c:v>
                </c:pt>
                <c:pt idx="1749">
                  <c:v>-2.1482664892055787</c:v>
                </c:pt>
                <c:pt idx="1750">
                  <c:v>-2.416804583388191</c:v>
                </c:pt>
                <c:pt idx="1751">
                  <c:v>-1.8433295631713644</c:v>
                </c:pt>
                <c:pt idx="1752">
                  <c:v>-1.0959145381181101</c:v>
                </c:pt>
                <c:pt idx="1753">
                  <c:v>-1.3261594431602828</c:v>
                </c:pt>
                <c:pt idx="1754">
                  <c:v>-1.0270065845373819</c:v>
                </c:pt>
                <c:pt idx="1755">
                  <c:v>-1.0156578874127631</c:v>
                </c:pt>
                <c:pt idx="1756">
                  <c:v>-0.24791216385552359</c:v>
                </c:pt>
                <c:pt idx="1757">
                  <c:v>-0.26881839986967343</c:v>
                </c:pt>
                <c:pt idx="1758">
                  <c:v>-0.47636159778504339</c:v>
                </c:pt>
                <c:pt idx="1759">
                  <c:v>-0.67220550575851645</c:v>
                </c:pt>
                <c:pt idx="1760">
                  <c:v>-0.3110531743107261</c:v>
                </c:pt>
                <c:pt idx="1761">
                  <c:v>-0.23196771073642561</c:v>
                </c:pt>
                <c:pt idx="1762">
                  <c:v>-0.15257770804318219</c:v>
                </c:pt>
                <c:pt idx="1763">
                  <c:v>-0.99548406041084903</c:v>
                </c:pt>
                <c:pt idx="1764">
                  <c:v>-1.1058962683940192</c:v>
                </c:pt>
                <c:pt idx="1765">
                  <c:v>-1.0304276927922571</c:v>
                </c:pt>
                <c:pt idx="1766">
                  <c:v>-1.1135370574272201</c:v>
                </c:pt>
                <c:pt idx="1767">
                  <c:v>-1.3296727063053329</c:v>
                </c:pt>
                <c:pt idx="1768">
                  <c:v>-1.6879720184624563</c:v>
                </c:pt>
                <c:pt idx="1769">
                  <c:v>-1.7145240204760441</c:v>
                </c:pt>
                <c:pt idx="1770">
                  <c:v>-1.4706855935367225</c:v>
                </c:pt>
                <c:pt idx="1771">
                  <c:v>-1.1249289753784284</c:v>
                </c:pt>
                <c:pt idx="1772">
                  <c:v>-1.2452792599604183</c:v>
                </c:pt>
                <c:pt idx="1773">
                  <c:v>-0.9753964454294326</c:v>
                </c:pt>
                <c:pt idx="1774">
                  <c:v>-1.0900282035412849</c:v>
                </c:pt>
                <c:pt idx="1775">
                  <c:v>-1.2835298624573594</c:v>
                </c:pt>
                <c:pt idx="1776">
                  <c:v>-1.2691634198527268</c:v>
                </c:pt>
                <c:pt idx="1777">
                  <c:v>-0.80719968569776213</c:v>
                </c:pt>
                <c:pt idx="1778">
                  <c:v>-0.96797943703849065</c:v>
                </c:pt>
                <c:pt idx="1779">
                  <c:v>-1.1623298758910197</c:v>
                </c:pt>
                <c:pt idx="1780">
                  <c:v>-1.084816586208023</c:v>
                </c:pt>
                <c:pt idx="1781">
                  <c:v>-1.4497122448936135</c:v>
                </c:pt>
                <c:pt idx="1782">
                  <c:v>-1.1999696689762329</c:v>
                </c:pt>
                <c:pt idx="1783">
                  <c:v>-1.2151563215196028</c:v>
                </c:pt>
                <c:pt idx="1784">
                  <c:v>-1.529082190001668</c:v>
                </c:pt>
                <c:pt idx="1785">
                  <c:v>-1.964425836039251</c:v>
                </c:pt>
                <c:pt idx="1786">
                  <c:v>-1.6454903262730305</c:v>
                </c:pt>
                <c:pt idx="1787">
                  <c:v>-2.2209427180676298</c:v>
                </c:pt>
                <c:pt idx="1788">
                  <c:v>-1.2262676860969013</c:v>
                </c:pt>
                <c:pt idx="1789">
                  <c:v>-0.93786499303375948</c:v>
                </c:pt>
                <c:pt idx="1790">
                  <c:v>-0.96814512609203773</c:v>
                </c:pt>
                <c:pt idx="1791">
                  <c:v>-1.1622445585633263</c:v>
                </c:pt>
                <c:pt idx="1792">
                  <c:v>-0.58617786258128557</c:v>
                </c:pt>
                <c:pt idx="1793">
                  <c:v>-0.82656523014090855</c:v>
                </c:pt>
                <c:pt idx="1794">
                  <c:v>-0.5371273704626004</c:v>
                </c:pt>
                <c:pt idx="1795">
                  <c:v>-1.4055504921410678</c:v>
                </c:pt>
                <c:pt idx="1796">
                  <c:v>-1.5556943946284587</c:v>
                </c:pt>
                <c:pt idx="1797">
                  <c:v>-1.8791804323886208</c:v>
                </c:pt>
                <c:pt idx="1798">
                  <c:v>-1.940211287097674</c:v>
                </c:pt>
                <c:pt idx="1799">
                  <c:v>-1.8921801803019733</c:v>
                </c:pt>
                <c:pt idx="1800">
                  <c:v>-2.3358761720558041</c:v>
                </c:pt>
                <c:pt idx="1801">
                  <c:v>-2.4232521860573497</c:v>
                </c:pt>
                <c:pt idx="1802">
                  <c:v>-1.9706043255636678</c:v>
                </c:pt>
                <c:pt idx="1803">
                  <c:v>-2.3454397042589208</c:v>
                </c:pt>
                <c:pt idx="1804">
                  <c:v>-2.3292208224120783</c:v>
                </c:pt>
                <c:pt idx="1805">
                  <c:v>-1.6860287312404156</c:v>
                </c:pt>
                <c:pt idx="1806">
                  <c:v>-2.0459031529660558</c:v>
                </c:pt>
                <c:pt idx="1807">
                  <c:v>-1.350602867358131</c:v>
                </c:pt>
                <c:pt idx="1808">
                  <c:v>-1.1810793490654721</c:v>
                </c:pt>
                <c:pt idx="1809">
                  <c:v>-1.0363707657503283</c:v>
                </c:pt>
                <c:pt idx="1810">
                  <c:v>-1.1770363684339997</c:v>
                </c:pt>
                <c:pt idx="1811">
                  <c:v>-1.3693794456229917</c:v>
                </c:pt>
                <c:pt idx="1812">
                  <c:v>-1.9520999349870753</c:v>
                </c:pt>
                <c:pt idx="1813">
                  <c:v>-1.6876989247824077</c:v>
                </c:pt>
                <c:pt idx="1814">
                  <c:v>-2.0776624300329525</c:v>
                </c:pt>
                <c:pt idx="1815">
                  <c:v>-2.4680842273085304</c:v>
                </c:pt>
                <c:pt idx="1816">
                  <c:v>-2.6789721436081289</c:v>
                </c:pt>
                <c:pt idx="1817">
                  <c:v>-2.2140605106662425</c:v>
                </c:pt>
                <c:pt idx="1818">
                  <c:v>-1.894842143701263</c:v>
                </c:pt>
                <c:pt idx="1819">
                  <c:v>-1.490778919386188</c:v>
                </c:pt>
                <c:pt idx="1820">
                  <c:v>-1.6846324309515386</c:v>
                </c:pt>
                <c:pt idx="1821">
                  <c:v>-1.3766310261458847</c:v>
                </c:pt>
                <c:pt idx="1822">
                  <c:v>-0.80180365795837294</c:v>
                </c:pt>
                <c:pt idx="1823">
                  <c:v>-1.2303491110317712</c:v>
                </c:pt>
                <c:pt idx="1824">
                  <c:v>-1.2279780746093738</c:v>
                </c:pt>
                <c:pt idx="1825">
                  <c:v>-1.1650985786788399</c:v>
                </c:pt>
                <c:pt idx="1826">
                  <c:v>-1.1358449735489813</c:v>
                </c:pt>
                <c:pt idx="1827">
                  <c:v>-0.8838813825999241</c:v>
                </c:pt>
                <c:pt idx="1828">
                  <c:v>-0.28720915363701971</c:v>
                </c:pt>
                <c:pt idx="1829">
                  <c:v>-0.59224007258081779</c:v>
                </c:pt>
                <c:pt idx="1830">
                  <c:v>-0.2803520516576376</c:v>
                </c:pt>
                <c:pt idx="1831">
                  <c:v>-0.58561885552290782</c:v>
                </c:pt>
                <c:pt idx="1832">
                  <c:v>-0.8828941568565789</c:v>
                </c:pt>
                <c:pt idx="1833">
                  <c:v>-0.84502369803864708</c:v>
                </c:pt>
                <c:pt idx="1834">
                  <c:v>-1.5560237739123748</c:v>
                </c:pt>
                <c:pt idx="1835">
                  <c:v>-2.2655110708166029</c:v>
                </c:pt>
                <c:pt idx="1836">
                  <c:v>-2.6205053903644844</c:v>
                </c:pt>
                <c:pt idx="1837">
                  <c:v>-2.8661215330776826</c:v>
                </c:pt>
                <c:pt idx="1838">
                  <c:v>-2.4459584101615417</c:v>
                </c:pt>
                <c:pt idx="1839">
                  <c:v>-1.9995159943808805</c:v>
                </c:pt>
                <c:pt idx="1840">
                  <c:v>-1.7940592434926317</c:v>
                </c:pt>
                <c:pt idx="1841">
                  <c:v>-1.2073738989562872</c:v>
                </c:pt>
                <c:pt idx="1842">
                  <c:v>-1.0962679582097938</c:v>
                </c:pt>
                <c:pt idx="1843">
                  <c:v>-0.65827255667002671</c:v>
                </c:pt>
                <c:pt idx="1844">
                  <c:v>-0.31863759627559152</c:v>
                </c:pt>
                <c:pt idx="1845">
                  <c:v>-0.24631327381271304</c:v>
                </c:pt>
                <c:pt idx="1846">
                  <c:v>-0.62238085707072721</c:v>
                </c:pt>
                <c:pt idx="1847">
                  <c:v>-1.2893961912473777</c:v>
                </c:pt>
                <c:pt idx="1848">
                  <c:v>-1.5652605103129846</c:v>
                </c:pt>
                <c:pt idx="1849">
                  <c:v>-1.7621901798440347</c:v>
                </c:pt>
                <c:pt idx="1850">
                  <c:v>-2.8269760434957605</c:v>
                </c:pt>
                <c:pt idx="1851">
                  <c:v>-3.5788867342790711</c:v>
                </c:pt>
                <c:pt idx="1852">
                  <c:v>-3.8342396239448844</c:v>
                </c:pt>
                <c:pt idx="1853">
                  <c:v>-3.3932286262078342</c:v>
                </c:pt>
                <c:pt idx="1854">
                  <c:v>-3.0817643475232401</c:v>
                </c:pt>
                <c:pt idx="1855">
                  <c:v>-3.0492504961250839</c:v>
                </c:pt>
                <c:pt idx="1856">
                  <c:v>-2.7994900817075181</c:v>
                </c:pt>
                <c:pt idx="1857">
                  <c:v>-2.1237725522353497</c:v>
                </c:pt>
                <c:pt idx="1858">
                  <c:v>-1.8314916521293862</c:v>
                </c:pt>
                <c:pt idx="1859">
                  <c:v>-1.5112500066381935</c:v>
                </c:pt>
                <c:pt idx="1860">
                  <c:v>-1.7960054852113259</c:v>
                </c:pt>
                <c:pt idx="1861">
                  <c:v>-1.8959229071498545</c:v>
                </c:pt>
                <c:pt idx="1862">
                  <c:v>-2.1622464701377728</c:v>
                </c:pt>
                <c:pt idx="1863">
                  <c:v>-2.1706675081477385</c:v>
                </c:pt>
                <c:pt idx="1864">
                  <c:v>-2.791963706811464</c:v>
                </c:pt>
                <c:pt idx="1865">
                  <c:v>-2.6356863182254555</c:v>
                </c:pt>
                <c:pt idx="1866">
                  <c:v>-3.1558442526357746</c:v>
                </c:pt>
                <c:pt idx="1867">
                  <c:v>-2.7489683998267749</c:v>
                </c:pt>
                <c:pt idx="1868">
                  <c:v>-2.2532953593317413</c:v>
                </c:pt>
                <c:pt idx="1869">
                  <c:v>-2.0274949496746939</c:v>
                </c:pt>
                <c:pt idx="1870">
                  <c:v>-1.5225781584371245</c:v>
                </c:pt>
                <c:pt idx="1871">
                  <c:v>-0.86744774398799573</c:v>
                </c:pt>
                <c:pt idx="1872">
                  <c:v>-1.7167257215590837</c:v>
                </c:pt>
                <c:pt idx="1873">
                  <c:v>-0.85414498173673636</c:v>
                </c:pt>
                <c:pt idx="1874">
                  <c:v>-0.86683730989910468</c:v>
                </c:pt>
                <c:pt idx="1875">
                  <c:v>-0.95916786019802147</c:v>
                </c:pt>
                <c:pt idx="1876">
                  <c:v>-1.1543364097263418</c:v>
                </c:pt>
                <c:pt idx="1877">
                  <c:v>-1.6659120606891999</c:v>
                </c:pt>
                <c:pt idx="1878">
                  <c:v>-1.1631253668900345</c:v>
                </c:pt>
                <c:pt idx="1879">
                  <c:v>-0.56705314006116836</c:v>
                </c:pt>
                <c:pt idx="1880">
                  <c:v>-1.6478546789249893</c:v>
                </c:pt>
                <c:pt idx="1881">
                  <c:v>-1.8337946326093295</c:v>
                </c:pt>
                <c:pt idx="1882">
                  <c:v>-1.9811685020894418</c:v>
                </c:pt>
                <c:pt idx="1883">
                  <c:v>-1.3655764947810769</c:v>
                </c:pt>
                <c:pt idx="1884">
                  <c:v>-1.5115244847002371</c:v>
                </c:pt>
                <c:pt idx="1885">
                  <c:v>-1.907542319516029</c:v>
                </c:pt>
                <c:pt idx="1886">
                  <c:v>-1.1845049214570635</c:v>
                </c:pt>
                <c:pt idx="1887">
                  <c:v>-0.67602365350580484</c:v>
                </c:pt>
                <c:pt idx="1888">
                  <c:v>-1.0080144741587844</c:v>
                </c:pt>
                <c:pt idx="1889">
                  <c:v>-0.31757799483334165</c:v>
                </c:pt>
                <c:pt idx="1890">
                  <c:v>-0.58158486668004072</c:v>
                </c:pt>
                <c:pt idx="1891">
                  <c:v>-2.1835169949513355E-2</c:v>
                </c:pt>
                <c:pt idx="1892">
                  <c:v>0.25984183253433335</c:v>
                </c:pt>
                <c:pt idx="1893">
                  <c:v>-0.31452665974265709</c:v>
                </c:pt>
                <c:pt idx="1894">
                  <c:v>-1.0657536928815188</c:v>
                </c:pt>
                <c:pt idx="1895">
                  <c:v>-0.30916781347086547</c:v>
                </c:pt>
                <c:pt idx="1896">
                  <c:v>-0.24215772992143886</c:v>
                </c:pt>
                <c:pt idx="1897">
                  <c:v>-0.60329935230387799</c:v>
                </c:pt>
                <c:pt idx="1898">
                  <c:v>-0.98375434374815041</c:v>
                </c:pt>
                <c:pt idx="1899">
                  <c:v>-0.65444495844670247</c:v>
                </c:pt>
                <c:pt idx="1900">
                  <c:v>-0.9596094342783289</c:v>
                </c:pt>
                <c:pt idx="1901">
                  <c:v>-1.1313692626976408</c:v>
                </c:pt>
                <c:pt idx="1902">
                  <c:v>-1.0949199823698073</c:v>
                </c:pt>
                <c:pt idx="1903">
                  <c:v>-2.3557964841322709</c:v>
                </c:pt>
                <c:pt idx="1904">
                  <c:v>-1.9079628883444806</c:v>
                </c:pt>
                <c:pt idx="1905">
                  <c:v>-2.2543229051307256</c:v>
                </c:pt>
                <c:pt idx="1906">
                  <c:v>-2.5475412346256761</c:v>
                </c:pt>
                <c:pt idx="1907">
                  <c:v>-2.0117759905739732</c:v>
                </c:pt>
                <c:pt idx="1908">
                  <c:v>-1.9742043519676773</c:v>
                </c:pt>
                <c:pt idx="1909">
                  <c:v>-2.3565141072958591</c:v>
                </c:pt>
                <c:pt idx="1910">
                  <c:v>-2.2999988233818671</c:v>
                </c:pt>
                <c:pt idx="1911">
                  <c:v>-2.6839925474405524</c:v>
                </c:pt>
                <c:pt idx="1912">
                  <c:v>-1.8589835411372739</c:v>
                </c:pt>
                <c:pt idx="1913">
                  <c:v>-2.2464367092658382</c:v>
                </c:pt>
                <c:pt idx="1914">
                  <c:v>-2.8707680665237469</c:v>
                </c:pt>
                <c:pt idx="1915">
                  <c:v>-2.2934108449983892</c:v>
                </c:pt>
                <c:pt idx="1916">
                  <c:v>-2.1642548612959462</c:v>
                </c:pt>
                <c:pt idx="1917">
                  <c:v>-1.9066516197638748</c:v>
                </c:pt>
                <c:pt idx="1918">
                  <c:v>-1.5888744823542362</c:v>
                </c:pt>
                <c:pt idx="1919">
                  <c:v>-2.0911100830562779</c:v>
                </c:pt>
                <c:pt idx="1920">
                  <c:v>-2.0971789661514748</c:v>
                </c:pt>
                <c:pt idx="1921">
                  <c:v>-1.6884204755251464</c:v>
                </c:pt>
                <c:pt idx="1922">
                  <c:v>-1.7327299836155567</c:v>
                </c:pt>
                <c:pt idx="1923">
                  <c:v>-1.5713747722085873</c:v>
                </c:pt>
                <c:pt idx="1924">
                  <c:v>-2.4130378423794574</c:v>
                </c:pt>
              </c:numCache>
            </c:numRef>
          </c:yVal>
          <c:smooth val="0"/>
          <c:extLst>
            <c:ext xmlns:c16="http://schemas.microsoft.com/office/drawing/2014/chart" uri="{C3380CC4-5D6E-409C-BE32-E72D297353CC}">
              <c16:uniqueId val="{00000000-6E56-40F0-9E3B-536D601D6FB7}"/>
            </c:ext>
          </c:extLst>
        </c:ser>
        <c:ser>
          <c:idx val="5"/>
          <c:order val="1"/>
          <c:tx>
            <c:strRef>
              <c:f>'Abs bandes'!$DF$2</c:f>
              <c:strCache>
                <c:ptCount val="1"/>
                <c:pt idx="0">
                  <c:v>LHC E</c:v>
                </c:pt>
              </c:strCache>
            </c:strRef>
          </c:tx>
          <c:spPr>
            <a:ln w="19050" cap="rnd">
              <a:solidFill>
                <a:srgbClr val="FF0000"/>
              </a:solidFill>
              <a:round/>
            </a:ln>
            <a:effectLst/>
          </c:spPr>
          <c:marker>
            <c:symbol val="none"/>
          </c:marker>
          <c:xVal>
            <c:numRef>
              <c:f>'Abs bandes'!$CZ$3:$CZ$1927</c:f>
              <c:numCache>
                <c:formatCode>0.00</c:formatCode>
                <c:ptCount val="1925"/>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pt idx="1299">
                  <c:v>797.46910000000003</c:v>
                </c:pt>
                <c:pt idx="1300">
                  <c:v>797.79190000000006</c:v>
                </c:pt>
                <c:pt idx="1301">
                  <c:v>798.11469999999997</c:v>
                </c:pt>
                <c:pt idx="1302">
                  <c:v>798.43740000000003</c:v>
                </c:pt>
                <c:pt idx="1303">
                  <c:v>798.76009999999997</c:v>
                </c:pt>
                <c:pt idx="1304">
                  <c:v>799.08280000000002</c:v>
                </c:pt>
                <c:pt idx="1305">
                  <c:v>799.40530000000001</c:v>
                </c:pt>
                <c:pt idx="1306">
                  <c:v>799.72789999999998</c:v>
                </c:pt>
                <c:pt idx="1307">
                  <c:v>800.05039999999997</c:v>
                </c:pt>
                <c:pt idx="1308">
                  <c:v>800.37279999999998</c:v>
                </c:pt>
                <c:pt idx="1309">
                  <c:v>800.69529999999997</c:v>
                </c:pt>
                <c:pt idx="1310">
                  <c:v>801.01760000000002</c:v>
                </c:pt>
                <c:pt idx="1311">
                  <c:v>801.33979999999997</c:v>
                </c:pt>
                <c:pt idx="1312">
                  <c:v>801.66210000000001</c:v>
                </c:pt>
                <c:pt idx="1313">
                  <c:v>801.98429999999996</c:v>
                </c:pt>
                <c:pt idx="1314">
                  <c:v>802.30650000000003</c:v>
                </c:pt>
                <c:pt idx="1315">
                  <c:v>802.62860000000001</c:v>
                </c:pt>
                <c:pt idx="1316">
                  <c:v>802.95060000000001</c:v>
                </c:pt>
                <c:pt idx="1317">
                  <c:v>803.27260000000001</c:v>
                </c:pt>
                <c:pt idx="1318">
                  <c:v>803.59460000000001</c:v>
                </c:pt>
                <c:pt idx="1319">
                  <c:v>803.91650000000004</c:v>
                </c:pt>
                <c:pt idx="1320">
                  <c:v>804.23839999999996</c:v>
                </c:pt>
                <c:pt idx="1321">
                  <c:v>804.56020000000001</c:v>
                </c:pt>
                <c:pt idx="1322">
                  <c:v>804.88199999999995</c:v>
                </c:pt>
                <c:pt idx="1323">
                  <c:v>805.20370000000003</c:v>
                </c:pt>
                <c:pt idx="1324">
                  <c:v>805.52530000000002</c:v>
                </c:pt>
                <c:pt idx="1325">
                  <c:v>805.84690000000001</c:v>
                </c:pt>
                <c:pt idx="1326">
                  <c:v>806.16849999999999</c:v>
                </c:pt>
                <c:pt idx="1327">
                  <c:v>806.49009999999998</c:v>
                </c:pt>
                <c:pt idx="1328">
                  <c:v>806.81150000000002</c:v>
                </c:pt>
                <c:pt idx="1329">
                  <c:v>807.13289999999995</c:v>
                </c:pt>
                <c:pt idx="1330">
                  <c:v>807.45429999999999</c:v>
                </c:pt>
                <c:pt idx="1331">
                  <c:v>807.77560000000005</c:v>
                </c:pt>
                <c:pt idx="1332">
                  <c:v>808.09690000000001</c:v>
                </c:pt>
                <c:pt idx="1333">
                  <c:v>808.41809999999998</c:v>
                </c:pt>
                <c:pt idx="1334">
                  <c:v>808.73929999999996</c:v>
                </c:pt>
                <c:pt idx="1335">
                  <c:v>809.06039999999996</c:v>
                </c:pt>
                <c:pt idx="1336">
                  <c:v>809.38149999999996</c:v>
                </c:pt>
                <c:pt idx="1337">
                  <c:v>809.70249999999999</c:v>
                </c:pt>
                <c:pt idx="1338">
                  <c:v>810.02350000000001</c:v>
                </c:pt>
                <c:pt idx="1339">
                  <c:v>810.34439999999995</c:v>
                </c:pt>
                <c:pt idx="1340">
                  <c:v>810.6653</c:v>
                </c:pt>
                <c:pt idx="1341">
                  <c:v>810.98609999999996</c:v>
                </c:pt>
                <c:pt idx="1342">
                  <c:v>811.30690000000004</c:v>
                </c:pt>
                <c:pt idx="1343">
                  <c:v>811.6277</c:v>
                </c:pt>
                <c:pt idx="1344">
                  <c:v>811.94839999999999</c:v>
                </c:pt>
                <c:pt idx="1345">
                  <c:v>812.26900000000001</c:v>
                </c:pt>
                <c:pt idx="1346">
                  <c:v>812.58960000000002</c:v>
                </c:pt>
                <c:pt idx="1347">
                  <c:v>812.91010000000006</c:v>
                </c:pt>
                <c:pt idx="1348">
                  <c:v>813.23059999999998</c:v>
                </c:pt>
                <c:pt idx="1349">
                  <c:v>813.55100000000004</c:v>
                </c:pt>
                <c:pt idx="1350">
                  <c:v>813.87149999999997</c:v>
                </c:pt>
                <c:pt idx="1351">
                  <c:v>814.19179999999994</c:v>
                </c:pt>
                <c:pt idx="1352">
                  <c:v>814.51210000000003</c:v>
                </c:pt>
                <c:pt idx="1353">
                  <c:v>814.83230000000003</c:v>
                </c:pt>
                <c:pt idx="1354">
                  <c:v>815.15250000000003</c:v>
                </c:pt>
                <c:pt idx="1355">
                  <c:v>815.47270000000003</c:v>
                </c:pt>
                <c:pt idx="1356">
                  <c:v>815.79269999999997</c:v>
                </c:pt>
                <c:pt idx="1357">
                  <c:v>816.11279999999999</c:v>
                </c:pt>
                <c:pt idx="1358">
                  <c:v>816.43280000000004</c:v>
                </c:pt>
                <c:pt idx="1359">
                  <c:v>816.7527</c:v>
                </c:pt>
                <c:pt idx="1360">
                  <c:v>817.07259999999997</c:v>
                </c:pt>
                <c:pt idx="1361">
                  <c:v>817.39250000000004</c:v>
                </c:pt>
                <c:pt idx="1362">
                  <c:v>817.71230000000003</c:v>
                </c:pt>
                <c:pt idx="1363">
                  <c:v>818.03200000000004</c:v>
                </c:pt>
                <c:pt idx="1364">
                  <c:v>818.35170000000005</c:v>
                </c:pt>
                <c:pt idx="1365">
                  <c:v>818.67139999999995</c:v>
                </c:pt>
                <c:pt idx="1366">
                  <c:v>818.99099999999999</c:v>
                </c:pt>
                <c:pt idx="1367">
                  <c:v>819.31050000000005</c:v>
                </c:pt>
                <c:pt idx="1368">
                  <c:v>819.63009999999997</c:v>
                </c:pt>
                <c:pt idx="1369">
                  <c:v>819.94949999999994</c:v>
                </c:pt>
                <c:pt idx="1370">
                  <c:v>820.26890000000003</c:v>
                </c:pt>
                <c:pt idx="1371">
                  <c:v>820.5883</c:v>
                </c:pt>
                <c:pt idx="1372">
                  <c:v>820.9076</c:v>
                </c:pt>
                <c:pt idx="1373">
                  <c:v>821.2269</c:v>
                </c:pt>
                <c:pt idx="1374">
                  <c:v>821.54600000000005</c:v>
                </c:pt>
                <c:pt idx="1375">
                  <c:v>821.86519999999996</c:v>
                </c:pt>
                <c:pt idx="1376">
                  <c:v>822.18430000000001</c:v>
                </c:pt>
                <c:pt idx="1377">
                  <c:v>822.50340000000006</c:v>
                </c:pt>
                <c:pt idx="1378">
                  <c:v>822.82240000000002</c:v>
                </c:pt>
                <c:pt idx="1379">
                  <c:v>823.14139999999998</c:v>
                </c:pt>
                <c:pt idx="1380">
                  <c:v>823.46029999999996</c:v>
                </c:pt>
                <c:pt idx="1381">
                  <c:v>823.77909999999997</c:v>
                </c:pt>
                <c:pt idx="1382">
                  <c:v>824.09799999999996</c:v>
                </c:pt>
                <c:pt idx="1383">
                  <c:v>824.41669999999999</c:v>
                </c:pt>
                <c:pt idx="1384">
                  <c:v>824.73540000000003</c:v>
                </c:pt>
                <c:pt idx="1385">
                  <c:v>825.05409999999995</c:v>
                </c:pt>
                <c:pt idx="1386">
                  <c:v>825.37270000000001</c:v>
                </c:pt>
                <c:pt idx="1387">
                  <c:v>825.69129999999996</c:v>
                </c:pt>
                <c:pt idx="1388">
                  <c:v>826.00980000000004</c:v>
                </c:pt>
                <c:pt idx="1389">
                  <c:v>826.32820000000004</c:v>
                </c:pt>
                <c:pt idx="1390">
                  <c:v>826.64670000000001</c:v>
                </c:pt>
                <c:pt idx="1391">
                  <c:v>826.96500000000003</c:v>
                </c:pt>
                <c:pt idx="1392">
                  <c:v>827.28340000000003</c:v>
                </c:pt>
                <c:pt idx="1393">
                  <c:v>827.60159999999996</c:v>
                </c:pt>
                <c:pt idx="1394">
                  <c:v>827.91989999999998</c:v>
                </c:pt>
                <c:pt idx="1395">
                  <c:v>828.23800000000006</c:v>
                </c:pt>
                <c:pt idx="1396">
                  <c:v>828.55619999999999</c:v>
                </c:pt>
                <c:pt idx="1397">
                  <c:v>828.87419999999997</c:v>
                </c:pt>
                <c:pt idx="1398">
                  <c:v>829.19230000000005</c:v>
                </c:pt>
                <c:pt idx="1399">
                  <c:v>829.51020000000005</c:v>
                </c:pt>
                <c:pt idx="1400">
                  <c:v>829.82809999999995</c:v>
                </c:pt>
                <c:pt idx="1401">
                  <c:v>830.14599999999996</c:v>
                </c:pt>
                <c:pt idx="1402">
                  <c:v>830.46379999999999</c:v>
                </c:pt>
                <c:pt idx="1403">
                  <c:v>830.78160000000003</c:v>
                </c:pt>
                <c:pt idx="1404">
                  <c:v>831.09929999999997</c:v>
                </c:pt>
                <c:pt idx="1405">
                  <c:v>831.41700000000003</c:v>
                </c:pt>
                <c:pt idx="1406">
                  <c:v>831.7346</c:v>
                </c:pt>
                <c:pt idx="1407">
                  <c:v>832.05219999999997</c:v>
                </c:pt>
                <c:pt idx="1408">
                  <c:v>832.36980000000005</c:v>
                </c:pt>
                <c:pt idx="1409">
                  <c:v>832.68719999999996</c:v>
                </c:pt>
                <c:pt idx="1410">
                  <c:v>833.00459999999998</c:v>
                </c:pt>
                <c:pt idx="1411">
                  <c:v>833.322</c:v>
                </c:pt>
                <c:pt idx="1412">
                  <c:v>833.63930000000005</c:v>
                </c:pt>
                <c:pt idx="1413">
                  <c:v>833.95659999999998</c:v>
                </c:pt>
                <c:pt idx="1414">
                  <c:v>834.27390000000003</c:v>
                </c:pt>
                <c:pt idx="1415">
                  <c:v>834.59100000000001</c:v>
                </c:pt>
                <c:pt idx="1416">
                  <c:v>834.90809999999999</c:v>
                </c:pt>
                <c:pt idx="1417">
                  <c:v>835.22519999999997</c:v>
                </c:pt>
                <c:pt idx="1418">
                  <c:v>835.54219999999998</c:v>
                </c:pt>
                <c:pt idx="1419">
                  <c:v>835.85929999999996</c:v>
                </c:pt>
                <c:pt idx="1420">
                  <c:v>836.17610000000002</c:v>
                </c:pt>
                <c:pt idx="1421">
                  <c:v>836.49300000000005</c:v>
                </c:pt>
                <c:pt idx="1422">
                  <c:v>836.80989999999997</c:v>
                </c:pt>
                <c:pt idx="1423">
                  <c:v>837.12660000000005</c:v>
                </c:pt>
                <c:pt idx="1424">
                  <c:v>837.4434</c:v>
                </c:pt>
                <c:pt idx="1425">
                  <c:v>837.76009999999997</c:v>
                </c:pt>
                <c:pt idx="1426">
                  <c:v>838.07669999999996</c:v>
                </c:pt>
                <c:pt idx="1427">
                  <c:v>838.39319999999998</c:v>
                </c:pt>
                <c:pt idx="1428">
                  <c:v>838.70979999999997</c:v>
                </c:pt>
                <c:pt idx="1429">
                  <c:v>839.02629999999999</c:v>
                </c:pt>
                <c:pt idx="1430">
                  <c:v>839.34270000000004</c:v>
                </c:pt>
                <c:pt idx="1431">
                  <c:v>839.65909999999997</c:v>
                </c:pt>
                <c:pt idx="1432">
                  <c:v>839.97540000000004</c:v>
                </c:pt>
                <c:pt idx="1433">
                  <c:v>840.29169999999999</c:v>
                </c:pt>
                <c:pt idx="1434">
                  <c:v>840.60799999999995</c:v>
                </c:pt>
                <c:pt idx="1435">
                  <c:v>840.92409999999995</c:v>
                </c:pt>
                <c:pt idx="1436">
                  <c:v>841.24019999999996</c:v>
                </c:pt>
                <c:pt idx="1437">
                  <c:v>841.55629999999996</c:v>
                </c:pt>
                <c:pt idx="1438">
                  <c:v>841.87239999999997</c:v>
                </c:pt>
                <c:pt idx="1439">
                  <c:v>842.1884</c:v>
                </c:pt>
                <c:pt idx="1440">
                  <c:v>842.50429999999994</c:v>
                </c:pt>
                <c:pt idx="1441">
                  <c:v>842.8202</c:v>
                </c:pt>
                <c:pt idx="1442">
                  <c:v>843.13599999999997</c:v>
                </c:pt>
                <c:pt idx="1443">
                  <c:v>843.45180000000005</c:v>
                </c:pt>
                <c:pt idx="1444">
                  <c:v>843.76750000000004</c:v>
                </c:pt>
                <c:pt idx="1445">
                  <c:v>844.08320000000003</c:v>
                </c:pt>
                <c:pt idx="1446">
                  <c:v>844.39880000000005</c:v>
                </c:pt>
                <c:pt idx="1447">
                  <c:v>844.71439999999996</c:v>
                </c:pt>
                <c:pt idx="1448">
                  <c:v>845.03</c:v>
                </c:pt>
                <c:pt idx="1449">
                  <c:v>845.34540000000004</c:v>
                </c:pt>
                <c:pt idx="1450">
                  <c:v>845.66079999999999</c:v>
                </c:pt>
                <c:pt idx="1451">
                  <c:v>845.97630000000004</c:v>
                </c:pt>
                <c:pt idx="1452">
                  <c:v>846.29160000000002</c:v>
                </c:pt>
                <c:pt idx="1453">
                  <c:v>846.6069</c:v>
                </c:pt>
                <c:pt idx="1454">
                  <c:v>846.9221</c:v>
                </c:pt>
                <c:pt idx="1455">
                  <c:v>847.23720000000003</c:v>
                </c:pt>
                <c:pt idx="1456">
                  <c:v>847.55240000000003</c:v>
                </c:pt>
                <c:pt idx="1457">
                  <c:v>847.86749999999995</c:v>
                </c:pt>
                <c:pt idx="1458">
                  <c:v>848.1825</c:v>
                </c:pt>
                <c:pt idx="1459">
                  <c:v>848.49749999999995</c:v>
                </c:pt>
                <c:pt idx="1460">
                  <c:v>848.81240000000003</c:v>
                </c:pt>
                <c:pt idx="1461">
                  <c:v>849.12729999999999</c:v>
                </c:pt>
                <c:pt idx="1462">
                  <c:v>849.44209999999998</c:v>
                </c:pt>
                <c:pt idx="1463">
                  <c:v>849.75689999999997</c:v>
                </c:pt>
                <c:pt idx="1464">
                  <c:v>850.07169999999996</c:v>
                </c:pt>
                <c:pt idx="1465">
                  <c:v>850.38639999999998</c:v>
                </c:pt>
                <c:pt idx="1466">
                  <c:v>850.70090000000005</c:v>
                </c:pt>
                <c:pt idx="1467">
                  <c:v>851.01559999999995</c:v>
                </c:pt>
                <c:pt idx="1468">
                  <c:v>851.33010000000002</c:v>
                </c:pt>
                <c:pt idx="1469">
                  <c:v>851.64449999999999</c:v>
                </c:pt>
                <c:pt idx="1470">
                  <c:v>851.95899999999995</c:v>
                </c:pt>
                <c:pt idx="1471">
                  <c:v>852.27340000000004</c:v>
                </c:pt>
                <c:pt idx="1472">
                  <c:v>852.58770000000004</c:v>
                </c:pt>
                <c:pt idx="1473">
                  <c:v>852.90200000000004</c:v>
                </c:pt>
                <c:pt idx="1474">
                  <c:v>853.21619999999996</c:v>
                </c:pt>
                <c:pt idx="1475">
                  <c:v>853.53039999999999</c:v>
                </c:pt>
                <c:pt idx="1476">
                  <c:v>853.84450000000004</c:v>
                </c:pt>
                <c:pt idx="1477">
                  <c:v>854.15859999999998</c:v>
                </c:pt>
                <c:pt idx="1478">
                  <c:v>854.47260000000006</c:v>
                </c:pt>
                <c:pt idx="1479">
                  <c:v>854.78660000000002</c:v>
                </c:pt>
                <c:pt idx="1480">
                  <c:v>855.10050000000001</c:v>
                </c:pt>
                <c:pt idx="1481">
                  <c:v>855.4144</c:v>
                </c:pt>
                <c:pt idx="1482">
                  <c:v>855.72820000000002</c:v>
                </c:pt>
                <c:pt idx="1483">
                  <c:v>856.04200000000003</c:v>
                </c:pt>
                <c:pt idx="1484">
                  <c:v>856.35569999999996</c:v>
                </c:pt>
                <c:pt idx="1485">
                  <c:v>856.6694</c:v>
                </c:pt>
                <c:pt idx="1486">
                  <c:v>856.98299999999995</c:v>
                </c:pt>
                <c:pt idx="1487">
                  <c:v>857.29660000000001</c:v>
                </c:pt>
                <c:pt idx="1488">
                  <c:v>857.61009999999999</c:v>
                </c:pt>
                <c:pt idx="1489">
                  <c:v>857.92359999999996</c:v>
                </c:pt>
                <c:pt idx="1490">
                  <c:v>858.23699999999997</c:v>
                </c:pt>
                <c:pt idx="1491">
                  <c:v>858.55039999999997</c:v>
                </c:pt>
                <c:pt idx="1492">
                  <c:v>858.86369999999999</c:v>
                </c:pt>
                <c:pt idx="1493">
                  <c:v>859.17700000000002</c:v>
                </c:pt>
                <c:pt idx="1494">
                  <c:v>859.49019999999996</c:v>
                </c:pt>
                <c:pt idx="1495">
                  <c:v>859.80330000000004</c:v>
                </c:pt>
                <c:pt idx="1496">
                  <c:v>860.11649999999997</c:v>
                </c:pt>
                <c:pt idx="1497">
                  <c:v>860.42960000000005</c:v>
                </c:pt>
                <c:pt idx="1498">
                  <c:v>860.74260000000004</c:v>
                </c:pt>
                <c:pt idx="1499">
                  <c:v>861.05550000000005</c:v>
                </c:pt>
                <c:pt idx="1500">
                  <c:v>861.36850000000004</c:v>
                </c:pt>
                <c:pt idx="1501">
                  <c:v>861.68129999999996</c:v>
                </c:pt>
                <c:pt idx="1502">
                  <c:v>861.9941</c:v>
                </c:pt>
                <c:pt idx="1503">
                  <c:v>862.30690000000004</c:v>
                </c:pt>
                <c:pt idx="1504">
                  <c:v>862.61959999999999</c:v>
                </c:pt>
                <c:pt idx="1505">
                  <c:v>862.93230000000005</c:v>
                </c:pt>
                <c:pt idx="1506">
                  <c:v>863.24490000000003</c:v>
                </c:pt>
                <c:pt idx="1507">
                  <c:v>863.5575</c:v>
                </c:pt>
                <c:pt idx="1508">
                  <c:v>863.87</c:v>
                </c:pt>
                <c:pt idx="1509">
                  <c:v>864.18240000000003</c:v>
                </c:pt>
                <c:pt idx="1510">
                  <c:v>864.49490000000003</c:v>
                </c:pt>
                <c:pt idx="1511">
                  <c:v>864.80730000000005</c:v>
                </c:pt>
                <c:pt idx="1512">
                  <c:v>865.11959999999999</c:v>
                </c:pt>
                <c:pt idx="1513">
                  <c:v>865.43179999999995</c:v>
                </c:pt>
                <c:pt idx="1514">
                  <c:v>865.74400000000003</c:v>
                </c:pt>
                <c:pt idx="1515">
                  <c:v>866.05619999999999</c:v>
                </c:pt>
                <c:pt idx="1516">
                  <c:v>866.36829999999998</c:v>
                </c:pt>
                <c:pt idx="1517">
                  <c:v>866.68039999999996</c:v>
                </c:pt>
                <c:pt idx="1518">
                  <c:v>866.99239999999998</c:v>
                </c:pt>
                <c:pt idx="1519">
                  <c:v>867.30430000000001</c:v>
                </c:pt>
                <c:pt idx="1520">
                  <c:v>867.61620000000005</c:v>
                </c:pt>
                <c:pt idx="1521">
                  <c:v>867.92809999999997</c:v>
                </c:pt>
                <c:pt idx="1522">
                  <c:v>868.23990000000003</c:v>
                </c:pt>
                <c:pt idx="1523">
                  <c:v>868.55160000000001</c:v>
                </c:pt>
                <c:pt idx="1524">
                  <c:v>868.86329999999998</c:v>
                </c:pt>
                <c:pt idx="1525">
                  <c:v>869.17499999999995</c:v>
                </c:pt>
                <c:pt idx="1526">
                  <c:v>869.48659999999995</c:v>
                </c:pt>
                <c:pt idx="1527">
                  <c:v>869.79819999999995</c:v>
                </c:pt>
                <c:pt idx="1528">
                  <c:v>870.10969999999998</c:v>
                </c:pt>
                <c:pt idx="1529">
                  <c:v>870.42110000000002</c:v>
                </c:pt>
                <c:pt idx="1530">
                  <c:v>870.73249999999996</c:v>
                </c:pt>
                <c:pt idx="1531">
                  <c:v>871.04380000000003</c:v>
                </c:pt>
                <c:pt idx="1532">
                  <c:v>871.35519999999997</c:v>
                </c:pt>
                <c:pt idx="1533">
                  <c:v>871.66639999999995</c:v>
                </c:pt>
                <c:pt idx="1534">
                  <c:v>871.97760000000005</c:v>
                </c:pt>
                <c:pt idx="1535">
                  <c:v>872.28880000000004</c:v>
                </c:pt>
                <c:pt idx="1536">
                  <c:v>872.59990000000005</c:v>
                </c:pt>
                <c:pt idx="1537">
                  <c:v>872.91089999999997</c:v>
                </c:pt>
                <c:pt idx="1538">
                  <c:v>873.22190000000001</c:v>
                </c:pt>
                <c:pt idx="1539">
                  <c:v>873.53279999999995</c:v>
                </c:pt>
                <c:pt idx="1540">
                  <c:v>873.84370000000001</c:v>
                </c:pt>
                <c:pt idx="1541">
                  <c:v>874.15449999999998</c:v>
                </c:pt>
                <c:pt idx="1542">
                  <c:v>874.46529999999996</c:v>
                </c:pt>
                <c:pt idx="1543">
                  <c:v>874.77610000000004</c:v>
                </c:pt>
                <c:pt idx="1544">
                  <c:v>875.08680000000004</c:v>
                </c:pt>
                <c:pt idx="1545">
                  <c:v>875.39739999999995</c:v>
                </c:pt>
                <c:pt idx="1546">
                  <c:v>875.70799999999997</c:v>
                </c:pt>
                <c:pt idx="1547">
                  <c:v>876.01850000000002</c:v>
                </c:pt>
                <c:pt idx="1548">
                  <c:v>876.32899999999995</c:v>
                </c:pt>
                <c:pt idx="1549">
                  <c:v>876.6395</c:v>
                </c:pt>
                <c:pt idx="1550">
                  <c:v>876.94979999999998</c:v>
                </c:pt>
                <c:pt idx="1551">
                  <c:v>877.26009999999997</c:v>
                </c:pt>
                <c:pt idx="1552">
                  <c:v>877.57039999999995</c:v>
                </c:pt>
                <c:pt idx="1553">
                  <c:v>877.88070000000005</c:v>
                </c:pt>
                <c:pt idx="1554">
                  <c:v>878.19090000000006</c:v>
                </c:pt>
                <c:pt idx="1555">
                  <c:v>878.50099999999998</c:v>
                </c:pt>
                <c:pt idx="1556">
                  <c:v>878.81100000000004</c:v>
                </c:pt>
                <c:pt idx="1557">
                  <c:v>879.12109999999996</c:v>
                </c:pt>
                <c:pt idx="1558">
                  <c:v>879.43100000000004</c:v>
                </c:pt>
                <c:pt idx="1559">
                  <c:v>879.74099999999999</c:v>
                </c:pt>
                <c:pt idx="1560">
                  <c:v>880.05079999999998</c:v>
                </c:pt>
                <c:pt idx="1561">
                  <c:v>880.36069999999995</c:v>
                </c:pt>
                <c:pt idx="1562">
                  <c:v>880.67039999999997</c:v>
                </c:pt>
                <c:pt idx="1563">
                  <c:v>880.98019999999997</c:v>
                </c:pt>
                <c:pt idx="1564">
                  <c:v>881.28980000000001</c:v>
                </c:pt>
                <c:pt idx="1565">
                  <c:v>881.59939999999995</c:v>
                </c:pt>
                <c:pt idx="1566">
                  <c:v>881.90899999999999</c:v>
                </c:pt>
                <c:pt idx="1567">
                  <c:v>882.21849999999995</c:v>
                </c:pt>
                <c:pt idx="1568">
                  <c:v>882.52800000000002</c:v>
                </c:pt>
                <c:pt idx="1569">
                  <c:v>882.8374</c:v>
                </c:pt>
                <c:pt idx="1570">
                  <c:v>883.14679999999998</c:v>
                </c:pt>
                <c:pt idx="1571">
                  <c:v>883.45609999999999</c:v>
                </c:pt>
                <c:pt idx="1572">
                  <c:v>883.76530000000002</c:v>
                </c:pt>
                <c:pt idx="1573">
                  <c:v>884.07449999999994</c:v>
                </c:pt>
                <c:pt idx="1574">
                  <c:v>884.38369999999998</c:v>
                </c:pt>
                <c:pt idx="1575">
                  <c:v>884.69280000000003</c:v>
                </c:pt>
                <c:pt idx="1576">
                  <c:v>885.0018</c:v>
                </c:pt>
                <c:pt idx="1577">
                  <c:v>885.31089999999995</c:v>
                </c:pt>
                <c:pt idx="1578">
                  <c:v>885.61980000000005</c:v>
                </c:pt>
                <c:pt idx="1579">
                  <c:v>885.92870000000005</c:v>
                </c:pt>
                <c:pt idx="1580">
                  <c:v>886.23749999999995</c:v>
                </c:pt>
                <c:pt idx="1581">
                  <c:v>886.54639999999995</c:v>
                </c:pt>
                <c:pt idx="1582">
                  <c:v>886.85509999999999</c:v>
                </c:pt>
                <c:pt idx="1583">
                  <c:v>887.16380000000004</c:v>
                </c:pt>
                <c:pt idx="1584">
                  <c:v>887.47249999999997</c:v>
                </c:pt>
                <c:pt idx="1585">
                  <c:v>887.78110000000004</c:v>
                </c:pt>
                <c:pt idx="1586">
                  <c:v>888.08960000000002</c:v>
                </c:pt>
                <c:pt idx="1587">
                  <c:v>888.3981</c:v>
                </c:pt>
                <c:pt idx="1588">
                  <c:v>888.70650000000001</c:v>
                </c:pt>
                <c:pt idx="1589">
                  <c:v>889.01490000000001</c:v>
                </c:pt>
                <c:pt idx="1590">
                  <c:v>889.32320000000004</c:v>
                </c:pt>
                <c:pt idx="1591">
                  <c:v>889.63149999999996</c:v>
                </c:pt>
                <c:pt idx="1592">
                  <c:v>889.93979999999999</c:v>
                </c:pt>
                <c:pt idx="1593">
                  <c:v>890.24789999999996</c:v>
                </c:pt>
                <c:pt idx="1594">
                  <c:v>890.55610000000001</c:v>
                </c:pt>
                <c:pt idx="1595">
                  <c:v>890.86410000000001</c:v>
                </c:pt>
                <c:pt idx="1596">
                  <c:v>891.17219999999998</c:v>
                </c:pt>
                <c:pt idx="1597">
                  <c:v>891.48019999999997</c:v>
                </c:pt>
                <c:pt idx="1598">
                  <c:v>891.78809999999999</c:v>
                </c:pt>
                <c:pt idx="1599">
                  <c:v>892.09590000000003</c:v>
                </c:pt>
                <c:pt idx="1600">
                  <c:v>892.40380000000005</c:v>
                </c:pt>
                <c:pt idx="1601">
                  <c:v>892.7115</c:v>
                </c:pt>
                <c:pt idx="1602">
                  <c:v>893.01930000000004</c:v>
                </c:pt>
                <c:pt idx="1603">
                  <c:v>893.327</c:v>
                </c:pt>
                <c:pt idx="1604">
                  <c:v>893.63459999999998</c:v>
                </c:pt>
                <c:pt idx="1605">
                  <c:v>893.94209999999998</c:v>
                </c:pt>
                <c:pt idx="1606">
                  <c:v>894.24959999999999</c:v>
                </c:pt>
                <c:pt idx="1607">
                  <c:v>894.55709999999999</c:v>
                </c:pt>
                <c:pt idx="1608">
                  <c:v>894.86450000000002</c:v>
                </c:pt>
                <c:pt idx="1609">
                  <c:v>895.17190000000005</c:v>
                </c:pt>
                <c:pt idx="1610">
                  <c:v>895.47919999999999</c:v>
                </c:pt>
                <c:pt idx="1611">
                  <c:v>895.78639999999996</c:v>
                </c:pt>
                <c:pt idx="1612">
                  <c:v>896.09370000000001</c:v>
                </c:pt>
                <c:pt idx="1613">
                  <c:v>896.4008</c:v>
                </c:pt>
                <c:pt idx="1614">
                  <c:v>896.7079</c:v>
                </c:pt>
                <c:pt idx="1615">
                  <c:v>897.01499999999999</c:v>
                </c:pt>
                <c:pt idx="1616">
                  <c:v>897.322</c:v>
                </c:pt>
                <c:pt idx="1617">
                  <c:v>897.62890000000004</c:v>
                </c:pt>
                <c:pt idx="1618">
                  <c:v>897.93579999999997</c:v>
                </c:pt>
                <c:pt idx="1619">
                  <c:v>898.24270000000001</c:v>
                </c:pt>
                <c:pt idx="1620">
                  <c:v>898.54939999999999</c:v>
                </c:pt>
                <c:pt idx="1621">
                  <c:v>898.85619999999994</c:v>
                </c:pt>
                <c:pt idx="1622">
                  <c:v>899.16290000000004</c:v>
                </c:pt>
                <c:pt idx="1623">
                  <c:v>899.46950000000004</c:v>
                </c:pt>
                <c:pt idx="1624">
                  <c:v>899.77610000000004</c:v>
                </c:pt>
                <c:pt idx="1625">
                  <c:v>900.08259999999996</c:v>
                </c:pt>
                <c:pt idx="1626">
                  <c:v>900.38919999999996</c:v>
                </c:pt>
                <c:pt idx="1627">
                  <c:v>900.69560000000001</c:v>
                </c:pt>
                <c:pt idx="1628">
                  <c:v>901.00199999999995</c:v>
                </c:pt>
                <c:pt idx="1629">
                  <c:v>901.30830000000003</c:v>
                </c:pt>
                <c:pt idx="1630">
                  <c:v>901.6146</c:v>
                </c:pt>
                <c:pt idx="1631">
                  <c:v>901.92079999999999</c:v>
                </c:pt>
                <c:pt idx="1632">
                  <c:v>902.22699999999998</c:v>
                </c:pt>
                <c:pt idx="1633">
                  <c:v>902.53309999999999</c:v>
                </c:pt>
                <c:pt idx="1634">
                  <c:v>902.83920000000001</c:v>
                </c:pt>
                <c:pt idx="1635">
                  <c:v>903.14509999999996</c:v>
                </c:pt>
                <c:pt idx="1636">
                  <c:v>903.4511</c:v>
                </c:pt>
                <c:pt idx="1637">
                  <c:v>903.75710000000004</c:v>
                </c:pt>
                <c:pt idx="1638">
                  <c:v>904.06290000000001</c:v>
                </c:pt>
                <c:pt idx="1639">
                  <c:v>904.36869999999999</c:v>
                </c:pt>
                <c:pt idx="1640">
                  <c:v>904.67449999999997</c:v>
                </c:pt>
                <c:pt idx="1641">
                  <c:v>904.98019999999997</c:v>
                </c:pt>
                <c:pt idx="1642">
                  <c:v>905.28579999999999</c:v>
                </c:pt>
                <c:pt idx="1643">
                  <c:v>905.59140000000002</c:v>
                </c:pt>
                <c:pt idx="1644">
                  <c:v>905.89700000000005</c:v>
                </c:pt>
                <c:pt idx="1645">
                  <c:v>906.20249999999999</c:v>
                </c:pt>
                <c:pt idx="1646">
                  <c:v>906.50789999999995</c:v>
                </c:pt>
                <c:pt idx="1647">
                  <c:v>906.8134</c:v>
                </c:pt>
                <c:pt idx="1648">
                  <c:v>907.11869999999999</c:v>
                </c:pt>
                <c:pt idx="1649">
                  <c:v>907.42399999999998</c:v>
                </c:pt>
                <c:pt idx="1650">
                  <c:v>907.72919999999999</c:v>
                </c:pt>
                <c:pt idx="1651">
                  <c:v>908.03440000000001</c:v>
                </c:pt>
                <c:pt idx="1652">
                  <c:v>908.33960000000002</c:v>
                </c:pt>
                <c:pt idx="1653">
                  <c:v>908.64469999999994</c:v>
                </c:pt>
                <c:pt idx="1654">
                  <c:v>908.94970000000001</c:v>
                </c:pt>
                <c:pt idx="1655">
                  <c:v>909.25469999999996</c:v>
                </c:pt>
                <c:pt idx="1656">
                  <c:v>909.55960000000005</c:v>
                </c:pt>
                <c:pt idx="1657">
                  <c:v>909.86450000000002</c:v>
                </c:pt>
                <c:pt idx="1658">
                  <c:v>910.16930000000002</c:v>
                </c:pt>
                <c:pt idx="1659">
                  <c:v>910.47410000000002</c:v>
                </c:pt>
                <c:pt idx="1660">
                  <c:v>910.77880000000005</c:v>
                </c:pt>
                <c:pt idx="1661">
                  <c:v>911.08349999999996</c:v>
                </c:pt>
                <c:pt idx="1662">
                  <c:v>911.38810000000001</c:v>
                </c:pt>
                <c:pt idx="1663">
                  <c:v>911.69269999999995</c:v>
                </c:pt>
                <c:pt idx="1664">
                  <c:v>911.99720000000002</c:v>
                </c:pt>
                <c:pt idx="1665">
                  <c:v>912.30160000000001</c:v>
                </c:pt>
                <c:pt idx="1666">
                  <c:v>912.60609999999997</c:v>
                </c:pt>
                <c:pt idx="1667">
                  <c:v>912.91039999999998</c:v>
                </c:pt>
                <c:pt idx="1668">
                  <c:v>913.21469999999999</c:v>
                </c:pt>
                <c:pt idx="1669">
                  <c:v>913.51900000000001</c:v>
                </c:pt>
                <c:pt idx="1670">
                  <c:v>913.82320000000004</c:v>
                </c:pt>
                <c:pt idx="1671">
                  <c:v>914.12729999999999</c:v>
                </c:pt>
                <c:pt idx="1672">
                  <c:v>914.43150000000003</c:v>
                </c:pt>
                <c:pt idx="1673">
                  <c:v>914.7355</c:v>
                </c:pt>
                <c:pt idx="1674">
                  <c:v>915.03949999999998</c:v>
                </c:pt>
                <c:pt idx="1675">
                  <c:v>915.34339999999997</c:v>
                </c:pt>
                <c:pt idx="1676">
                  <c:v>915.64729999999997</c:v>
                </c:pt>
                <c:pt idx="1677">
                  <c:v>915.95119999999997</c:v>
                </c:pt>
                <c:pt idx="1678">
                  <c:v>916.25490000000002</c:v>
                </c:pt>
                <c:pt idx="1679">
                  <c:v>916.55870000000004</c:v>
                </c:pt>
                <c:pt idx="1680">
                  <c:v>916.86239999999998</c:v>
                </c:pt>
                <c:pt idx="1681">
                  <c:v>917.16600000000005</c:v>
                </c:pt>
                <c:pt idx="1682">
                  <c:v>917.46950000000004</c:v>
                </c:pt>
                <c:pt idx="1683">
                  <c:v>917.7731</c:v>
                </c:pt>
                <c:pt idx="1684">
                  <c:v>918.07650000000001</c:v>
                </c:pt>
                <c:pt idx="1685">
                  <c:v>918.38</c:v>
                </c:pt>
                <c:pt idx="1686">
                  <c:v>918.68330000000003</c:v>
                </c:pt>
                <c:pt idx="1687">
                  <c:v>918.98670000000004</c:v>
                </c:pt>
                <c:pt idx="1688">
                  <c:v>919.28989999999999</c:v>
                </c:pt>
                <c:pt idx="1689">
                  <c:v>919.59310000000005</c:v>
                </c:pt>
                <c:pt idx="1690">
                  <c:v>919.8963</c:v>
                </c:pt>
                <c:pt idx="1691">
                  <c:v>920.19939999999997</c:v>
                </c:pt>
                <c:pt idx="1692">
                  <c:v>920.50239999999997</c:v>
                </c:pt>
                <c:pt idx="1693">
                  <c:v>920.80550000000005</c:v>
                </c:pt>
                <c:pt idx="1694">
                  <c:v>921.10839999999996</c:v>
                </c:pt>
                <c:pt idx="1695">
                  <c:v>921.41129999999998</c:v>
                </c:pt>
                <c:pt idx="1696">
                  <c:v>921.71420000000001</c:v>
                </c:pt>
                <c:pt idx="1697">
                  <c:v>922.01700000000005</c:v>
                </c:pt>
                <c:pt idx="1698">
                  <c:v>922.31970000000001</c:v>
                </c:pt>
                <c:pt idx="1699">
                  <c:v>922.62239999999997</c:v>
                </c:pt>
                <c:pt idx="1700">
                  <c:v>922.92499999999995</c:v>
                </c:pt>
                <c:pt idx="1701">
                  <c:v>923.22760000000005</c:v>
                </c:pt>
                <c:pt idx="1702">
                  <c:v>923.53020000000004</c:v>
                </c:pt>
                <c:pt idx="1703">
                  <c:v>923.83259999999996</c:v>
                </c:pt>
                <c:pt idx="1704">
                  <c:v>924.13509999999997</c:v>
                </c:pt>
                <c:pt idx="1705">
                  <c:v>924.43740000000003</c:v>
                </c:pt>
                <c:pt idx="1706">
                  <c:v>924.73969999999997</c:v>
                </c:pt>
                <c:pt idx="1707">
                  <c:v>925.0421</c:v>
                </c:pt>
                <c:pt idx="1708">
                  <c:v>925.3442</c:v>
                </c:pt>
                <c:pt idx="1709">
                  <c:v>925.64639999999997</c:v>
                </c:pt>
                <c:pt idx="1710">
                  <c:v>925.94849999999997</c:v>
                </c:pt>
                <c:pt idx="1711">
                  <c:v>926.25059999999996</c:v>
                </c:pt>
                <c:pt idx="1712">
                  <c:v>926.55259999999998</c:v>
                </c:pt>
                <c:pt idx="1713">
                  <c:v>926.8546</c:v>
                </c:pt>
                <c:pt idx="1714">
                  <c:v>927.15650000000005</c:v>
                </c:pt>
                <c:pt idx="1715">
                  <c:v>927.45830000000001</c:v>
                </c:pt>
                <c:pt idx="1716">
                  <c:v>927.76009999999997</c:v>
                </c:pt>
                <c:pt idx="1717">
                  <c:v>928.06190000000004</c:v>
                </c:pt>
                <c:pt idx="1718">
                  <c:v>928.36360000000002</c:v>
                </c:pt>
                <c:pt idx="1719">
                  <c:v>928.66520000000003</c:v>
                </c:pt>
                <c:pt idx="1720">
                  <c:v>928.96680000000003</c:v>
                </c:pt>
                <c:pt idx="1721">
                  <c:v>929.26829999999995</c:v>
                </c:pt>
                <c:pt idx="1722">
                  <c:v>929.56979999999999</c:v>
                </c:pt>
                <c:pt idx="1723">
                  <c:v>929.87130000000002</c:v>
                </c:pt>
                <c:pt idx="1724">
                  <c:v>930.17259999999999</c:v>
                </c:pt>
                <c:pt idx="1725">
                  <c:v>930.47389999999996</c:v>
                </c:pt>
                <c:pt idx="1726">
                  <c:v>930.77520000000004</c:v>
                </c:pt>
                <c:pt idx="1727">
                  <c:v>931.07650000000001</c:v>
                </c:pt>
                <c:pt idx="1728">
                  <c:v>931.37760000000003</c:v>
                </c:pt>
                <c:pt idx="1729">
                  <c:v>931.67870000000005</c:v>
                </c:pt>
                <c:pt idx="1730">
                  <c:v>931.97979999999995</c:v>
                </c:pt>
                <c:pt idx="1731">
                  <c:v>932.2808</c:v>
                </c:pt>
                <c:pt idx="1732">
                  <c:v>932.58180000000004</c:v>
                </c:pt>
                <c:pt idx="1733">
                  <c:v>932.8827</c:v>
                </c:pt>
                <c:pt idx="1734">
                  <c:v>933.18349999999998</c:v>
                </c:pt>
                <c:pt idx="1735">
                  <c:v>933.48429999999996</c:v>
                </c:pt>
                <c:pt idx="1736">
                  <c:v>933.78510000000006</c:v>
                </c:pt>
                <c:pt idx="1737">
                  <c:v>934.08579999999995</c:v>
                </c:pt>
                <c:pt idx="1738">
                  <c:v>934.38639999999998</c:v>
                </c:pt>
                <c:pt idx="1739">
                  <c:v>934.68700000000001</c:v>
                </c:pt>
                <c:pt idx="1740">
                  <c:v>934.98749999999995</c:v>
                </c:pt>
                <c:pt idx="1741">
                  <c:v>935.28800000000001</c:v>
                </c:pt>
                <c:pt idx="1742">
                  <c:v>935.58849999999995</c:v>
                </c:pt>
                <c:pt idx="1743">
                  <c:v>935.88890000000004</c:v>
                </c:pt>
                <c:pt idx="1744">
                  <c:v>936.18920000000003</c:v>
                </c:pt>
                <c:pt idx="1745">
                  <c:v>936.48940000000005</c:v>
                </c:pt>
                <c:pt idx="1746">
                  <c:v>936.78970000000004</c:v>
                </c:pt>
                <c:pt idx="1747">
                  <c:v>937.08979999999997</c:v>
                </c:pt>
                <c:pt idx="1748">
                  <c:v>937.39</c:v>
                </c:pt>
                <c:pt idx="1749">
                  <c:v>937.69</c:v>
                </c:pt>
                <c:pt idx="1750">
                  <c:v>937.99009999999998</c:v>
                </c:pt>
                <c:pt idx="1751">
                  <c:v>938.29</c:v>
                </c:pt>
                <c:pt idx="1752">
                  <c:v>938.58989999999994</c:v>
                </c:pt>
                <c:pt idx="1753">
                  <c:v>938.88980000000004</c:v>
                </c:pt>
                <c:pt idx="1754">
                  <c:v>939.18960000000004</c:v>
                </c:pt>
                <c:pt idx="1755">
                  <c:v>939.48929999999996</c:v>
                </c:pt>
                <c:pt idx="1756">
                  <c:v>939.78899999999999</c:v>
                </c:pt>
                <c:pt idx="1757">
                  <c:v>940.08860000000004</c:v>
                </c:pt>
                <c:pt idx="1758">
                  <c:v>940.38819999999998</c:v>
                </c:pt>
                <c:pt idx="1759">
                  <c:v>940.68769999999995</c:v>
                </c:pt>
                <c:pt idx="1760">
                  <c:v>940.98720000000003</c:v>
                </c:pt>
                <c:pt idx="1761">
                  <c:v>941.2867</c:v>
                </c:pt>
                <c:pt idx="1762">
                  <c:v>941.58609999999999</c:v>
                </c:pt>
                <c:pt idx="1763">
                  <c:v>941.8854</c:v>
                </c:pt>
                <c:pt idx="1764">
                  <c:v>942.18460000000005</c:v>
                </c:pt>
                <c:pt idx="1765">
                  <c:v>942.48389999999995</c:v>
                </c:pt>
                <c:pt idx="1766">
                  <c:v>942.78300000000002</c:v>
                </c:pt>
                <c:pt idx="1767">
                  <c:v>943.08219999999994</c:v>
                </c:pt>
                <c:pt idx="1768">
                  <c:v>943.38120000000004</c:v>
                </c:pt>
                <c:pt idx="1769">
                  <c:v>943.68020000000001</c:v>
                </c:pt>
                <c:pt idx="1770">
                  <c:v>943.97919999999999</c:v>
                </c:pt>
                <c:pt idx="1771">
                  <c:v>944.27809999999999</c:v>
                </c:pt>
                <c:pt idx="1772">
                  <c:v>944.57690000000002</c:v>
                </c:pt>
                <c:pt idx="1773">
                  <c:v>944.87570000000005</c:v>
                </c:pt>
                <c:pt idx="1774">
                  <c:v>945.17439999999999</c:v>
                </c:pt>
                <c:pt idx="1775">
                  <c:v>945.47310000000004</c:v>
                </c:pt>
                <c:pt idx="1776">
                  <c:v>945.77179999999998</c:v>
                </c:pt>
                <c:pt idx="1777">
                  <c:v>946.07039999999995</c:v>
                </c:pt>
                <c:pt idx="1778">
                  <c:v>946.36890000000005</c:v>
                </c:pt>
                <c:pt idx="1779">
                  <c:v>946.66740000000004</c:v>
                </c:pt>
                <c:pt idx="1780">
                  <c:v>946.96579999999994</c:v>
                </c:pt>
                <c:pt idx="1781">
                  <c:v>947.26419999999996</c:v>
                </c:pt>
                <c:pt idx="1782">
                  <c:v>947.56240000000003</c:v>
                </c:pt>
                <c:pt idx="1783">
                  <c:v>947.86069999999995</c:v>
                </c:pt>
                <c:pt idx="1784">
                  <c:v>948.15890000000002</c:v>
                </c:pt>
                <c:pt idx="1785">
                  <c:v>948.45709999999997</c:v>
                </c:pt>
                <c:pt idx="1786">
                  <c:v>948.75519999999995</c:v>
                </c:pt>
                <c:pt idx="1787">
                  <c:v>949.05330000000004</c:v>
                </c:pt>
                <c:pt idx="1788">
                  <c:v>949.35130000000004</c:v>
                </c:pt>
                <c:pt idx="1789">
                  <c:v>949.64919999999995</c:v>
                </c:pt>
                <c:pt idx="1790">
                  <c:v>949.94709999999998</c:v>
                </c:pt>
                <c:pt idx="1791">
                  <c:v>950.24490000000003</c:v>
                </c:pt>
                <c:pt idx="1792">
                  <c:v>950.54269999999997</c:v>
                </c:pt>
                <c:pt idx="1793">
                  <c:v>950.84050000000002</c:v>
                </c:pt>
                <c:pt idx="1794">
                  <c:v>951.13810000000001</c:v>
                </c:pt>
                <c:pt idx="1795">
                  <c:v>951.43579999999997</c:v>
                </c:pt>
                <c:pt idx="1796">
                  <c:v>951.73329999999999</c:v>
                </c:pt>
                <c:pt idx="1797">
                  <c:v>952.03089999999997</c:v>
                </c:pt>
                <c:pt idx="1798">
                  <c:v>952.32830000000001</c:v>
                </c:pt>
                <c:pt idx="1799">
                  <c:v>952.62570000000005</c:v>
                </c:pt>
                <c:pt idx="1800">
                  <c:v>952.92309999999998</c:v>
                </c:pt>
                <c:pt idx="1801">
                  <c:v>953.22040000000004</c:v>
                </c:pt>
                <c:pt idx="1802">
                  <c:v>953.51760000000002</c:v>
                </c:pt>
                <c:pt idx="1803">
                  <c:v>953.81489999999997</c:v>
                </c:pt>
                <c:pt idx="1804">
                  <c:v>954.11199999999997</c:v>
                </c:pt>
                <c:pt idx="1805">
                  <c:v>954.40909999999997</c:v>
                </c:pt>
                <c:pt idx="1806">
                  <c:v>954.70619999999997</c:v>
                </c:pt>
                <c:pt idx="1807">
                  <c:v>955.00310000000002</c:v>
                </c:pt>
                <c:pt idx="1808">
                  <c:v>955.3</c:v>
                </c:pt>
                <c:pt idx="1809">
                  <c:v>955.59699999999998</c:v>
                </c:pt>
                <c:pt idx="1810">
                  <c:v>955.89380000000006</c:v>
                </c:pt>
                <c:pt idx="1811">
                  <c:v>956.19060000000002</c:v>
                </c:pt>
                <c:pt idx="1812">
                  <c:v>956.4873</c:v>
                </c:pt>
                <c:pt idx="1813">
                  <c:v>956.78390000000002</c:v>
                </c:pt>
                <c:pt idx="1814">
                  <c:v>957.0806</c:v>
                </c:pt>
                <c:pt idx="1815">
                  <c:v>957.37710000000004</c:v>
                </c:pt>
                <c:pt idx="1816">
                  <c:v>957.67359999999996</c:v>
                </c:pt>
                <c:pt idx="1817">
                  <c:v>957.9701</c:v>
                </c:pt>
                <c:pt idx="1818">
                  <c:v>958.26649999999995</c:v>
                </c:pt>
                <c:pt idx="1819">
                  <c:v>958.56290000000001</c:v>
                </c:pt>
                <c:pt idx="1820">
                  <c:v>958.85910000000001</c:v>
                </c:pt>
                <c:pt idx="1821">
                  <c:v>959.15539999999999</c:v>
                </c:pt>
                <c:pt idx="1822">
                  <c:v>959.45150000000001</c:v>
                </c:pt>
                <c:pt idx="1823">
                  <c:v>959.74770000000001</c:v>
                </c:pt>
                <c:pt idx="1824">
                  <c:v>960.04380000000003</c:v>
                </c:pt>
                <c:pt idx="1825">
                  <c:v>960.33979999999997</c:v>
                </c:pt>
                <c:pt idx="1826">
                  <c:v>960.63580000000002</c:v>
                </c:pt>
                <c:pt idx="1827">
                  <c:v>960.93169999999998</c:v>
                </c:pt>
                <c:pt idx="1828">
                  <c:v>961.22760000000005</c:v>
                </c:pt>
                <c:pt idx="1829">
                  <c:v>961.52340000000004</c:v>
                </c:pt>
                <c:pt idx="1830">
                  <c:v>961.81920000000002</c:v>
                </c:pt>
                <c:pt idx="1831">
                  <c:v>962.11490000000003</c:v>
                </c:pt>
                <c:pt idx="1832">
                  <c:v>962.41049999999996</c:v>
                </c:pt>
                <c:pt idx="1833">
                  <c:v>962.70609999999999</c:v>
                </c:pt>
                <c:pt idx="1834">
                  <c:v>963.00160000000005</c:v>
                </c:pt>
                <c:pt idx="1835">
                  <c:v>963.2971</c:v>
                </c:pt>
                <c:pt idx="1836">
                  <c:v>963.59259999999995</c:v>
                </c:pt>
                <c:pt idx="1837">
                  <c:v>963.88789999999995</c:v>
                </c:pt>
                <c:pt idx="1838">
                  <c:v>964.18330000000003</c:v>
                </c:pt>
                <c:pt idx="1839">
                  <c:v>964.47860000000003</c:v>
                </c:pt>
                <c:pt idx="1840">
                  <c:v>964.77380000000005</c:v>
                </c:pt>
                <c:pt idx="1841">
                  <c:v>965.06899999999996</c:v>
                </c:pt>
                <c:pt idx="1842">
                  <c:v>965.36410000000001</c:v>
                </c:pt>
                <c:pt idx="1843">
                  <c:v>965.65920000000006</c:v>
                </c:pt>
                <c:pt idx="1844">
                  <c:v>965.95420000000001</c:v>
                </c:pt>
                <c:pt idx="1845">
                  <c:v>966.2491</c:v>
                </c:pt>
                <c:pt idx="1846">
                  <c:v>966.54399999999998</c:v>
                </c:pt>
                <c:pt idx="1847">
                  <c:v>966.83889999999997</c:v>
                </c:pt>
                <c:pt idx="1848">
                  <c:v>967.13369999999998</c:v>
                </c:pt>
                <c:pt idx="1849">
                  <c:v>967.42840000000001</c:v>
                </c:pt>
                <c:pt idx="1850">
                  <c:v>967.72310000000004</c:v>
                </c:pt>
                <c:pt idx="1851">
                  <c:v>968.01779999999997</c:v>
                </c:pt>
                <c:pt idx="1852">
                  <c:v>968.31230000000005</c:v>
                </c:pt>
                <c:pt idx="1853">
                  <c:v>968.6069</c:v>
                </c:pt>
                <c:pt idx="1854">
                  <c:v>968.90129999999999</c:v>
                </c:pt>
                <c:pt idx="1855">
                  <c:v>969.19569999999999</c:v>
                </c:pt>
                <c:pt idx="1856">
                  <c:v>969.49009999999998</c:v>
                </c:pt>
                <c:pt idx="1857">
                  <c:v>969.78440000000001</c:v>
                </c:pt>
                <c:pt idx="1858">
                  <c:v>970.07870000000003</c:v>
                </c:pt>
                <c:pt idx="1859">
                  <c:v>970.37289999999996</c:v>
                </c:pt>
                <c:pt idx="1860">
                  <c:v>970.6671</c:v>
                </c:pt>
                <c:pt idx="1861">
                  <c:v>970.96109999999999</c:v>
                </c:pt>
                <c:pt idx="1862">
                  <c:v>971.25519999999995</c:v>
                </c:pt>
                <c:pt idx="1863">
                  <c:v>971.54920000000004</c:v>
                </c:pt>
                <c:pt idx="1864">
                  <c:v>971.84310000000005</c:v>
                </c:pt>
                <c:pt idx="1865">
                  <c:v>972.13699999999994</c:v>
                </c:pt>
                <c:pt idx="1866">
                  <c:v>972.43079999999998</c:v>
                </c:pt>
                <c:pt idx="1867">
                  <c:v>972.72460000000001</c:v>
                </c:pt>
                <c:pt idx="1868">
                  <c:v>973.01829999999995</c:v>
                </c:pt>
                <c:pt idx="1869">
                  <c:v>973.31200000000001</c:v>
                </c:pt>
                <c:pt idx="1870">
                  <c:v>973.60559999999998</c:v>
                </c:pt>
                <c:pt idx="1871">
                  <c:v>973.89919999999995</c:v>
                </c:pt>
                <c:pt idx="1872">
                  <c:v>974.19259999999997</c:v>
                </c:pt>
                <c:pt idx="1873">
                  <c:v>974.48609999999996</c:v>
                </c:pt>
                <c:pt idx="1874">
                  <c:v>974.77949999999998</c:v>
                </c:pt>
                <c:pt idx="1875">
                  <c:v>975.0729</c:v>
                </c:pt>
                <c:pt idx="1876">
                  <c:v>975.36609999999996</c:v>
                </c:pt>
                <c:pt idx="1877">
                  <c:v>975.65940000000001</c:v>
                </c:pt>
                <c:pt idx="1878">
                  <c:v>975.95259999999996</c:v>
                </c:pt>
                <c:pt idx="1879">
                  <c:v>976.24570000000006</c:v>
                </c:pt>
                <c:pt idx="1880">
                  <c:v>976.53880000000004</c:v>
                </c:pt>
                <c:pt idx="1881">
                  <c:v>976.83180000000004</c:v>
                </c:pt>
                <c:pt idx="1882">
                  <c:v>977.12480000000005</c:v>
                </c:pt>
                <c:pt idx="1883">
                  <c:v>977.41769999999997</c:v>
                </c:pt>
                <c:pt idx="1884">
                  <c:v>977.71050000000002</c:v>
                </c:pt>
                <c:pt idx="1885">
                  <c:v>978.00329999999997</c:v>
                </c:pt>
                <c:pt idx="1886">
                  <c:v>978.29610000000002</c:v>
                </c:pt>
                <c:pt idx="1887">
                  <c:v>978.58870000000002</c:v>
                </c:pt>
                <c:pt idx="1888">
                  <c:v>978.88139999999999</c:v>
                </c:pt>
                <c:pt idx="1889">
                  <c:v>979.17399999999998</c:v>
                </c:pt>
                <c:pt idx="1890">
                  <c:v>979.46659999999997</c:v>
                </c:pt>
                <c:pt idx="1891">
                  <c:v>979.75900000000001</c:v>
                </c:pt>
                <c:pt idx="1892">
                  <c:v>980.05150000000003</c:v>
                </c:pt>
                <c:pt idx="1893">
                  <c:v>980.34379999999999</c:v>
                </c:pt>
                <c:pt idx="1894">
                  <c:v>980.63610000000006</c:v>
                </c:pt>
                <c:pt idx="1895">
                  <c:v>980.92840000000001</c:v>
                </c:pt>
                <c:pt idx="1896">
                  <c:v>981.22059999999999</c:v>
                </c:pt>
                <c:pt idx="1897">
                  <c:v>981.51279999999997</c:v>
                </c:pt>
                <c:pt idx="1898">
                  <c:v>981.80489999999998</c:v>
                </c:pt>
                <c:pt idx="1899">
                  <c:v>982.09690000000001</c:v>
                </c:pt>
                <c:pt idx="1900">
                  <c:v>982.38890000000004</c:v>
                </c:pt>
                <c:pt idx="1901">
                  <c:v>982.68079999999998</c:v>
                </c:pt>
                <c:pt idx="1902">
                  <c:v>982.97270000000003</c:v>
                </c:pt>
                <c:pt idx="1903">
                  <c:v>983.26459999999997</c:v>
                </c:pt>
                <c:pt idx="1904">
                  <c:v>983.55629999999996</c:v>
                </c:pt>
                <c:pt idx="1905">
                  <c:v>983.84810000000004</c:v>
                </c:pt>
                <c:pt idx="1906">
                  <c:v>984.13969999999995</c:v>
                </c:pt>
                <c:pt idx="1907">
                  <c:v>984.43129999999996</c:v>
                </c:pt>
                <c:pt idx="1908">
                  <c:v>984.72289999999998</c:v>
                </c:pt>
                <c:pt idx="1909">
                  <c:v>985.01440000000002</c:v>
                </c:pt>
                <c:pt idx="1910">
                  <c:v>985.30579999999998</c:v>
                </c:pt>
                <c:pt idx="1911">
                  <c:v>985.59720000000004</c:v>
                </c:pt>
                <c:pt idx="1912">
                  <c:v>985.8886</c:v>
                </c:pt>
                <c:pt idx="1913">
                  <c:v>986.17989999999998</c:v>
                </c:pt>
                <c:pt idx="1914">
                  <c:v>986.47109999999998</c:v>
                </c:pt>
                <c:pt idx="1915">
                  <c:v>986.76229999999998</c:v>
                </c:pt>
                <c:pt idx="1916">
                  <c:v>987.05340000000001</c:v>
                </c:pt>
                <c:pt idx="1917">
                  <c:v>987.34450000000004</c:v>
                </c:pt>
                <c:pt idx="1918">
                  <c:v>987.63549999999998</c:v>
                </c:pt>
                <c:pt idx="1919">
                  <c:v>987.92650000000003</c:v>
                </c:pt>
                <c:pt idx="1920">
                  <c:v>988.2174</c:v>
                </c:pt>
                <c:pt idx="1921">
                  <c:v>988.50819999999999</c:v>
                </c:pt>
                <c:pt idx="1922">
                  <c:v>988.79909999999995</c:v>
                </c:pt>
                <c:pt idx="1923">
                  <c:v>989.08979999999997</c:v>
                </c:pt>
                <c:pt idx="1924">
                  <c:v>989.38049999999998</c:v>
                </c:pt>
              </c:numCache>
            </c:numRef>
          </c:xVal>
          <c:yVal>
            <c:numRef>
              <c:f>'Abs bandes'!$DF$3:$DF$1927</c:f>
              <c:numCache>
                <c:formatCode>0.00</c:formatCode>
                <c:ptCount val="1925"/>
                <c:pt idx="0">
                  <c:v>2.4959161296691188</c:v>
                </c:pt>
                <c:pt idx="1">
                  <c:v>2.8030359157687812</c:v>
                </c:pt>
                <c:pt idx="2">
                  <c:v>3.9933791236299085</c:v>
                </c:pt>
                <c:pt idx="3">
                  <c:v>3.3033863661532505</c:v>
                </c:pt>
                <c:pt idx="4">
                  <c:v>2.5056735458255011</c:v>
                </c:pt>
                <c:pt idx="5">
                  <c:v>1.5787982647664154</c:v>
                </c:pt>
                <c:pt idx="6">
                  <c:v>0.50120688673040226</c:v>
                </c:pt>
                <c:pt idx="7">
                  <c:v>2.4872661438038919</c:v>
                </c:pt>
                <c:pt idx="8">
                  <c:v>2.3211466467683026</c:v>
                </c:pt>
                <c:pt idx="9">
                  <c:v>0.92534999927468609</c:v>
                </c:pt>
                <c:pt idx="10">
                  <c:v>2.851354549999416</c:v>
                </c:pt>
                <c:pt idx="11">
                  <c:v>2.755234554089478</c:v>
                </c:pt>
                <c:pt idx="12">
                  <c:v>2.5293237280561627</c:v>
                </c:pt>
                <c:pt idx="13">
                  <c:v>2.3906430278064068</c:v>
                </c:pt>
                <c:pt idx="14">
                  <c:v>1.6585650887730981</c:v>
                </c:pt>
                <c:pt idx="15">
                  <c:v>1.4807811310861343</c:v>
                </c:pt>
                <c:pt idx="16">
                  <c:v>1.7580951208319666</c:v>
                </c:pt>
                <c:pt idx="17">
                  <c:v>0.77341650736299616</c:v>
                </c:pt>
                <c:pt idx="18">
                  <c:v>0.67865458187784089</c:v>
                </c:pt>
                <c:pt idx="19">
                  <c:v>0.66649011468095209</c:v>
                </c:pt>
                <c:pt idx="20">
                  <c:v>0.63808916264471338</c:v>
                </c:pt>
                <c:pt idx="21">
                  <c:v>0.70407552037724797</c:v>
                </c:pt>
                <c:pt idx="22">
                  <c:v>0.5769191006250789</c:v>
                </c:pt>
                <c:pt idx="23">
                  <c:v>0.64509979786743599</c:v>
                </c:pt>
                <c:pt idx="24">
                  <c:v>0.71728500550000118</c:v>
                </c:pt>
                <c:pt idx="25">
                  <c:v>0.7319078264186164</c:v>
                </c:pt>
                <c:pt idx="26">
                  <c:v>0.63075712496943959</c:v>
                </c:pt>
                <c:pt idx="27">
                  <c:v>0.69606373986639369</c:v>
                </c:pt>
                <c:pt idx="28">
                  <c:v>0.54167868741559388</c:v>
                </c:pt>
                <c:pt idx="29">
                  <c:v>0.6017888714223899</c:v>
                </c:pt>
                <c:pt idx="30">
                  <c:v>0.55552184910430824</c:v>
                </c:pt>
                <c:pt idx="31">
                  <c:v>0.42214690752744777</c:v>
                </c:pt>
                <c:pt idx="32">
                  <c:v>0.44032213838066797</c:v>
                </c:pt>
                <c:pt idx="33">
                  <c:v>0.54530815751550665</c:v>
                </c:pt>
                <c:pt idx="34">
                  <c:v>0.53146499582679219</c:v>
                </c:pt>
                <c:pt idx="35">
                  <c:v>0.47860540206618896</c:v>
                </c:pt>
                <c:pt idx="36">
                  <c:v>0.40585720942426717</c:v>
                </c:pt>
                <c:pt idx="37">
                  <c:v>0.36201959903947228</c:v>
                </c:pt>
                <c:pt idx="38">
                  <c:v>0.42555467928217289</c:v>
                </c:pt>
                <c:pt idx="39">
                  <c:v>0.32396489764407477</c:v>
                </c:pt>
                <c:pt idx="40">
                  <c:v>0.33261502503393936</c:v>
                </c:pt>
                <c:pt idx="41">
                  <c:v>0.38091964832542741</c:v>
                </c:pt>
                <c:pt idx="42">
                  <c:v>0.41986758247259814</c:v>
                </c:pt>
                <c:pt idx="43">
                  <c:v>0.53828117619711269</c:v>
                </c:pt>
                <c:pt idx="44">
                  <c:v>0.49191197309050538</c:v>
                </c:pt>
                <c:pt idx="45">
                  <c:v>0.42119961236401693</c:v>
                </c:pt>
                <c:pt idx="46">
                  <c:v>0.52726228018127885</c:v>
                </c:pt>
                <c:pt idx="47">
                  <c:v>0.4743358867916117</c:v>
                </c:pt>
                <c:pt idx="48">
                  <c:v>0.3343898147548634</c:v>
                </c:pt>
                <c:pt idx="49">
                  <c:v>0.36994002539659626</c:v>
                </c:pt>
                <c:pt idx="50">
                  <c:v>0.34784739256776287</c:v>
                </c:pt>
                <c:pt idx="51">
                  <c:v>0.44823223343922908</c:v>
                </c:pt>
                <c:pt idx="52">
                  <c:v>0.46371311823711242</c:v>
                </c:pt>
                <c:pt idx="53">
                  <c:v>0.37002961049235361</c:v>
                </c:pt>
                <c:pt idx="54">
                  <c:v>0.37918766980745217</c:v>
                </c:pt>
                <c:pt idx="55">
                  <c:v>0.43164512130961236</c:v>
                </c:pt>
                <c:pt idx="56">
                  <c:v>0.45985374136301665</c:v>
                </c:pt>
                <c:pt idx="57">
                  <c:v>0.49361670811569497</c:v>
                </c:pt>
                <c:pt idx="58">
                  <c:v>0.41676628232113144</c:v>
                </c:pt>
                <c:pt idx="59">
                  <c:v>0.43524097930803651</c:v>
                </c:pt>
                <c:pt idx="60">
                  <c:v>0.50042998723093957</c:v>
                </c:pt>
                <c:pt idx="61">
                  <c:v>0.51672386031093664</c:v>
                </c:pt>
                <c:pt idx="62">
                  <c:v>0.57916375214365601</c:v>
                </c:pt>
                <c:pt idx="63">
                  <c:v>0.57000675426334124</c:v>
                </c:pt>
                <c:pt idx="64">
                  <c:v>0.46848094176155008</c:v>
                </c:pt>
                <c:pt idx="65">
                  <c:v>0.59431495529767409</c:v>
                </c:pt>
                <c:pt idx="66">
                  <c:v>0.56425420230876211</c:v>
                </c:pt>
                <c:pt idx="67">
                  <c:v>0.5926712881537155</c:v>
                </c:pt>
                <c:pt idx="68">
                  <c:v>0.59687442837314242</c:v>
                </c:pt>
                <c:pt idx="69">
                  <c:v>0.47699442711357315</c:v>
                </c:pt>
                <c:pt idx="70">
                  <c:v>0.48678191725549758</c:v>
                </c:pt>
                <c:pt idx="71">
                  <c:v>0.47927665342349868</c:v>
                </c:pt>
                <c:pt idx="72">
                  <c:v>0.34597473855976746</c:v>
                </c:pt>
                <c:pt idx="73">
                  <c:v>0.35245451486592488</c:v>
                </c:pt>
                <c:pt idx="74">
                  <c:v>0.34065532275932003</c:v>
                </c:pt>
                <c:pt idx="75">
                  <c:v>0.24689645314490746</c:v>
                </c:pt>
                <c:pt idx="76">
                  <c:v>0.30269126789446371</c:v>
                </c:pt>
                <c:pt idx="77">
                  <c:v>0.2953817326366075</c:v>
                </c:pt>
                <c:pt idx="78">
                  <c:v>0.2811207902169679</c:v>
                </c:pt>
                <c:pt idx="79">
                  <c:v>0.41639838902504739</c:v>
                </c:pt>
                <c:pt idx="80">
                  <c:v>0.45064720985945533</c:v>
                </c:pt>
                <c:pt idx="81">
                  <c:v>0.46847896041662018</c:v>
                </c:pt>
                <c:pt idx="82">
                  <c:v>0.56282812929549386</c:v>
                </c:pt>
                <c:pt idx="83">
                  <c:v>0.58068372675413593</c:v>
                </c:pt>
                <c:pt idx="84">
                  <c:v>0.50108567087808609</c:v>
                </c:pt>
                <c:pt idx="85">
                  <c:v>0.55249017907466236</c:v>
                </c:pt>
                <c:pt idx="86">
                  <c:v>0.3899620112490858</c:v>
                </c:pt>
                <c:pt idx="87">
                  <c:v>0.38025349185508017</c:v>
                </c:pt>
                <c:pt idx="88">
                  <c:v>0.30112968504045662</c:v>
                </c:pt>
                <c:pt idx="89">
                  <c:v>0.31043641598761379</c:v>
                </c:pt>
                <c:pt idx="90">
                  <c:v>0.33546087321409174</c:v>
                </c:pt>
                <c:pt idx="91">
                  <c:v>0.35541924374186895</c:v>
                </c:pt>
                <c:pt idx="92">
                  <c:v>0.33508696512089919</c:v>
                </c:pt>
                <c:pt idx="93">
                  <c:v>0.38820632735427119</c:v>
                </c:pt>
                <c:pt idx="94">
                  <c:v>0.36307233005809941</c:v>
                </c:pt>
                <c:pt idx="95">
                  <c:v>0.45480407152230623</c:v>
                </c:pt>
                <c:pt idx="96">
                  <c:v>0.42583999295207298</c:v>
                </c:pt>
                <c:pt idx="97">
                  <c:v>0.29375681750716381</c:v>
                </c:pt>
                <c:pt idx="98">
                  <c:v>0.32578299390418003</c:v>
                </c:pt>
                <c:pt idx="99">
                  <c:v>0.3766746875755167</c:v>
                </c:pt>
                <c:pt idx="100">
                  <c:v>0.38495550642291876</c:v>
                </c:pt>
                <c:pt idx="101">
                  <c:v>0.4639227869880832</c:v>
                </c:pt>
                <c:pt idx="102">
                  <c:v>0.44299242524757082</c:v>
                </c:pt>
                <c:pt idx="103">
                  <c:v>0.43694911092453442</c:v>
                </c:pt>
                <c:pt idx="104">
                  <c:v>0.53791483967204501</c:v>
                </c:pt>
                <c:pt idx="105">
                  <c:v>0.59298059024973082</c:v>
                </c:pt>
                <c:pt idx="106">
                  <c:v>0.57702595172665372</c:v>
                </c:pt>
                <c:pt idx="107">
                  <c:v>0.65468151118593043</c:v>
                </c:pt>
                <c:pt idx="108">
                  <c:v>0.57192335167138819</c:v>
                </c:pt>
                <c:pt idx="109">
                  <c:v>0.50172168260057182</c:v>
                </c:pt>
                <c:pt idx="110">
                  <c:v>0.47546447501612499</c:v>
                </c:pt>
                <c:pt idx="111">
                  <c:v>0.4099140131681599</c:v>
                </c:pt>
                <c:pt idx="112">
                  <c:v>0.35236040098175642</c:v>
                </c:pt>
                <c:pt idx="113">
                  <c:v>0.45512809218065764</c:v>
                </c:pt>
                <c:pt idx="114">
                  <c:v>0.32842065934205905</c:v>
                </c:pt>
                <c:pt idx="115">
                  <c:v>0.32904251860076006</c:v>
                </c:pt>
                <c:pt idx="116">
                  <c:v>0.32427483660096029</c:v>
                </c:pt>
                <c:pt idx="117">
                  <c:v>0.3781960774323751</c:v>
                </c:pt>
                <c:pt idx="118">
                  <c:v>0.45319783764505833</c:v>
                </c:pt>
                <c:pt idx="119">
                  <c:v>0.42711180411008776</c:v>
                </c:pt>
                <c:pt idx="120">
                  <c:v>0.31906354562382822</c:v>
                </c:pt>
                <c:pt idx="121">
                  <c:v>0.33696195428541914</c:v>
                </c:pt>
                <c:pt idx="122">
                  <c:v>0.3684955541804078</c:v>
                </c:pt>
                <c:pt idx="123">
                  <c:v>0.42200517060264375</c:v>
                </c:pt>
                <c:pt idx="124">
                  <c:v>0.36832855510774803</c:v>
                </c:pt>
                <c:pt idx="125">
                  <c:v>0.36013434933870841</c:v>
                </c:pt>
                <c:pt idx="126">
                  <c:v>0.42724653556531839</c:v>
                </c:pt>
                <c:pt idx="127">
                  <c:v>0.42344107957824245</c:v>
                </c:pt>
                <c:pt idx="128">
                  <c:v>0.52566340558519897</c:v>
                </c:pt>
                <c:pt idx="129">
                  <c:v>0.52165075752831469</c:v>
                </c:pt>
                <c:pt idx="130">
                  <c:v>0.5199529572103796</c:v>
                </c:pt>
                <c:pt idx="131">
                  <c:v>0.51866338471031503</c:v>
                </c:pt>
                <c:pt idx="132">
                  <c:v>0.52424702700962322</c:v>
                </c:pt>
                <c:pt idx="133">
                  <c:v>0.52409241134277518</c:v>
                </c:pt>
                <c:pt idx="134">
                  <c:v>0.51995529236690408</c:v>
                </c:pt>
                <c:pt idx="135">
                  <c:v>0.46758049125324669</c:v>
                </c:pt>
                <c:pt idx="136">
                  <c:v>0.45275260113439081</c:v>
                </c:pt>
                <c:pt idx="137">
                  <c:v>0.47274628205931091</c:v>
                </c:pt>
                <c:pt idx="138">
                  <c:v>0.46982316142689384</c:v>
                </c:pt>
                <c:pt idx="139">
                  <c:v>0.47980623861832322</c:v>
                </c:pt>
                <c:pt idx="140">
                  <c:v>0.4740098140260115</c:v>
                </c:pt>
                <c:pt idx="141">
                  <c:v>0.49564850657894977</c:v>
                </c:pt>
                <c:pt idx="142">
                  <c:v>0.50768064823945114</c:v>
                </c:pt>
                <c:pt idx="143">
                  <c:v>0.51178726865586621</c:v>
                </c:pt>
                <c:pt idx="144">
                  <c:v>0.49801564767158357</c:v>
                </c:pt>
                <c:pt idx="145">
                  <c:v>0.53010133517881453</c:v>
                </c:pt>
                <c:pt idx="146">
                  <c:v>0.57510800983454713</c:v>
                </c:pt>
                <c:pt idx="147">
                  <c:v>0.63158178903417572</c:v>
                </c:pt>
                <c:pt idx="148">
                  <c:v>0.60818019482989272</c:v>
                </c:pt>
                <c:pt idx="149">
                  <c:v>0.62015501901206593</c:v>
                </c:pt>
                <c:pt idx="150">
                  <c:v>0.67459558450206147</c:v>
                </c:pt>
                <c:pt idx="151">
                  <c:v>0.68354708860822189</c:v>
                </c:pt>
                <c:pt idx="152">
                  <c:v>0.69343484895606111</c:v>
                </c:pt>
                <c:pt idx="153">
                  <c:v>0.63403419872111266</c:v>
                </c:pt>
                <c:pt idx="154">
                  <c:v>0.58230149488936844</c:v>
                </c:pt>
                <c:pt idx="155">
                  <c:v>0.61917177659062184</c:v>
                </c:pt>
                <c:pt idx="156">
                  <c:v>0.62655455084856404</c:v>
                </c:pt>
                <c:pt idx="157">
                  <c:v>0.63220166694794688</c:v>
                </c:pt>
                <c:pt idx="158">
                  <c:v>0.65307287138983916</c:v>
                </c:pt>
                <c:pt idx="159">
                  <c:v>0.6200371997510582</c:v>
                </c:pt>
                <c:pt idx="160">
                  <c:v>0.64707194369583809</c:v>
                </c:pt>
                <c:pt idx="161">
                  <c:v>0.71427972981531385</c:v>
                </c:pt>
                <c:pt idx="162">
                  <c:v>0.74961347852345928</c:v>
                </c:pt>
                <c:pt idx="163">
                  <c:v>0.77925949356115964</c:v>
                </c:pt>
                <c:pt idx="164">
                  <c:v>0.79843325149671152</c:v>
                </c:pt>
                <c:pt idx="165">
                  <c:v>0.75091642510180034</c:v>
                </c:pt>
                <c:pt idx="166">
                  <c:v>0.79101651132568607</c:v>
                </c:pt>
                <c:pt idx="167">
                  <c:v>0.75921281165936572</c:v>
                </c:pt>
                <c:pt idx="168">
                  <c:v>0.75792083324045778</c:v>
                </c:pt>
                <c:pt idx="169">
                  <c:v>0.72439208976341674</c:v>
                </c:pt>
                <c:pt idx="170">
                  <c:v>0.71346964278827596</c:v>
                </c:pt>
                <c:pt idx="171">
                  <c:v>0.70713146188228471</c:v>
                </c:pt>
                <c:pt idx="172">
                  <c:v>0.77483246136465833</c:v>
                </c:pt>
                <c:pt idx="173">
                  <c:v>0.7529772361158138</c:v>
                </c:pt>
                <c:pt idx="174">
                  <c:v>0.73262634700496709</c:v>
                </c:pt>
                <c:pt idx="175">
                  <c:v>0.74675828971720903</c:v>
                </c:pt>
                <c:pt idx="176">
                  <c:v>0.79389943896095438</c:v>
                </c:pt>
                <c:pt idx="177">
                  <c:v>0.83351395415238594</c:v>
                </c:pt>
                <c:pt idx="178">
                  <c:v>0.8246446050984958</c:v>
                </c:pt>
                <c:pt idx="179">
                  <c:v>0.79017868546962999</c:v>
                </c:pt>
                <c:pt idx="180">
                  <c:v>0.84354946622213778</c:v>
                </c:pt>
                <c:pt idx="181">
                  <c:v>0.90094973646343379</c:v>
                </c:pt>
                <c:pt idx="182">
                  <c:v>0.89453442462981569</c:v>
                </c:pt>
                <c:pt idx="183">
                  <c:v>0.8908392163356228</c:v>
                </c:pt>
                <c:pt idx="184">
                  <c:v>0.88302847157283049</c:v>
                </c:pt>
                <c:pt idx="185">
                  <c:v>0.89533899219597757</c:v>
                </c:pt>
                <c:pt idx="186">
                  <c:v>0.95512041446905438</c:v>
                </c:pt>
                <c:pt idx="187">
                  <c:v>0.96931392039875985</c:v>
                </c:pt>
                <c:pt idx="188">
                  <c:v>0.99218359425169367</c:v>
                </c:pt>
                <c:pt idx="189">
                  <c:v>0.99840218683870408</c:v>
                </c:pt>
                <c:pt idx="190">
                  <c:v>1.0166546193818697</c:v>
                </c:pt>
                <c:pt idx="191">
                  <c:v>1.0445271891827059</c:v>
                </c:pt>
                <c:pt idx="192">
                  <c:v>1.0890062599885435</c:v>
                </c:pt>
                <c:pt idx="193">
                  <c:v>1.0775059679170722</c:v>
                </c:pt>
                <c:pt idx="194">
                  <c:v>1.0967830388382525</c:v>
                </c:pt>
                <c:pt idx="195">
                  <c:v>1.1095747432300804</c:v>
                </c:pt>
                <c:pt idx="196">
                  <c:v>1.1202938193006349</c:v>
                </c:pt>
                <c:pt idx="197">
                  <c:v>1.1233542895940827</c:v>
                </c:pt>
                <c:pt idx="198">
                  <c:v>1.1268945284098326</c:v>
                </c:pt>
                <c:pt idx="199">
                  <c:v>1.1333140859825861</c:v>
                </c:pt>
                <c:pt idx="200">
                  <c:v>1.1547069502395835</c:v>
                </c:pt>
                <c:pt idx="201">
                  <c:v>1.1763772027867616</c:v>
                </c:pt>
                <c:pt idx="202">
                  <c:v>1.206387502242281</c:v>
                </c:pt>
                <c:pt idx="203">
                  <c:v>1.2340817509994293</c:v>
                </c:pt>
                <c:pt idx="204">
                  <c:v>1.2550818843864004</c:v>
                </c:pt>
                <c:pt idx="205">
                  <c:v>1.2615495603360218</c:v>
                </c:pt>
                <c:pt idx="206">
                  <c:v>1.271475390811442</c:v>
                </c:pt>
                <c:pt idx="207">
                  <c:v>1.2971790955372682</c:v>
                </c:pt>
                <c:pt idx="208">
                  <c:v>1.2967042803772904</c:v>
                </c:pt>
                <c:pt idx="209">
                  <c:v>1.3070490237807386</c:v>
                </c:pt>
                <c:pt idx="210">
                  <c:v>1.316843236342961</c:v>
                </c:pt>
                <c:pt idx="211">
                  <c:v>1.3351735074369429</c:v>
                </c:pt>
                <c:pt idx="212">
                  <c:v>1.3605248158145291</c:v>
                </c:pt>
                <c:pt idx="213">
                  <c:v>1.3819636755788269</c:v>
                </c:pt>
                <c:pt idx="214">
                  <c:v>1.3883988008617434</c:v>
                </c:pt>
                <c:pt idx="215">
                  <c:v>1.4085370492042246</c:v>
                </c:pt>
                <c:pt idx="216">
                  <c:v>1.4228324528731802</c:v>
                </c:pt>
                <c:pt idx="217">
                  <c:v>1.4317202001299905</c:v>
                </c:pt>
                <c:pt idx="218">
                  <c:v>1.4438361243760975</c:v>
                </c:pt>
                <c:pt idx="219">
                  <c:v>1.4488545880341626</c:v>
                </c:pt>
                <c:pt idx="220">
                  <c:v>1.4520381847625377</c:v>
                </c:pt>
                <c:pt idx="221">
                  <c:v>1.4605254172942399</c:v>
                </c:pt>
                <c:pt idx="222">
                  <c:v>1.4691938013623869</c:v>
                </c:pt>
                <c:pt idx="223">
                  <c:v>1.474077816614497</c:v>
                </c:pt>
                <c:pt idx="224">
                  <c:v>1.4852936441638953</c:v>
                </c:pt>
                <c:pt idx="225">
                  <c:v>1.4908293803732924</c:v>
                </c:pt>
                <c:pt idx="226">
                  <c:v>1.5011090224433308</c:v>
                </c:pt>
                <c:pt idx="227">
                  <c:v>1.5083968336692772</c:v>
                </c:pt>
                <c:pt idx="228">
                  <c:v>1.5171883441723515</c:v>
                </c:pt>
                <c:pt idx="229">
                  <c:v>1.5245214432824092</c:v>
                </c:pt>
                <c:pt idx="230">
                  <c:v>1.5315743236095292</c:v>
                </c:pt>
                <c:pt idx="231">
                  <c:v>1.5399596584019815</c:v>
                </c:pt>
                <c:pt idx="232">
                  <c:v>1.5470698562074297</c:v>
                </c:pt>
                <c:pt idx="233">
                  <c:v>1.5535439007657543</c:v>
                </c:pt>
                <c:pt idx="234">
                  <c:v>1.5628088111824276</c:v>
                </c:pt>
                <c:pt idx="235">
                  <c:v>1.5730863303828984</c:v>
                </c:pt>
                <c:pt idx="236">
                  <c:v>1.5831706684527076</c:v>
                </c:pt>
                <c:pt idx="237">
                  <c:v>1.5962369306419593</c:v>
                </c:pt>
                <c:pt idx="238">
                  <c:v>1.6044453596371024</c:v>
                </c:pt>
                <c:pt idx="239">
                  <c:v>1.6142261273587293</c:v>
                </c:pt>
                <c:pt idx="240">
                  <c:v>1.6245482268201219</c:v>
                </c:pt>
                <c:pt idx="241">
                  <c:v>1.6310067036682832</c:v>
                </c:pt>
                <c:pt idx="242">
                  <c:v>1.6358553377609315</c:v>
                </c:pt>
                <c:pt idx="243">
                  <c:v>1.6433794951320833</c:v>
                </c:pt>
                <c:pt idx="244">
                  <c:v>1.6471185760640088</c:v>
                </c:pt>
                <c:pt idx="245">
                  <c:v>1.6508668560973943</c:v>
                </c:pt>
                <c:pt idx="246">
                  <c:v>1.6546137208844016</c:v>
                </c:pt>
                <c:pt idx="247">
                  <c:v>1.6582225991495076</c:v>
                </c:pt>
                <c:pt idx="248">
                  <c:v>1.6619475276176485</c:v>
                </c:pt>
                <c:pt idx="249">
                  <c:v>1.6657927520279596</c:v>
                </c:pt>
                <c:pt idx="250">
                  <c:v>1.6662675671879372</c:v>
                </c:pt>
                <c:pt idx="251">
                  <c:v>1.6674676961168824</c:v>
                </c:pt>
                <c:pt idx="252">
                  <c:v>1.6676368180591099</c:v>
                </c:pt>
                <c:pt idx="253">
                  <c:v>1.6674726494792069</c:v>
                </c:pt>
                <c:pt idx="254">
                  <c:v>1.6648105710412993</c:v>
                </c:pt>
                <c:pt idx="255">
                  <c:v>1.6620416415018169</c:v>
                </c:pt>
                <c:pt idx="256">
                  <c:v>1.6576211194386565</c:v>
                </c:pt>
                <c:pt idx="257">
                  <c:v>1.6530010476361316</c:v>
                </c:pt>
                <c:pt idx="258">
                  <c:v>1.6466331465561925</c:v>
                </c:pt>
                <c:pt idx="259">
                  <c:v>1.6400593271281856</c:v>
                </c:pt>
                <c:pt idx="260">
                  <c:v>1.6315643107414015</c:v>
                </c:pt>
                <c:pt idx="261">
                  <c:v>1.621816801309669</c:v>
                </c:pt>
                <c:pt idx="262">
                  <c:v>1.6110878185144653</c:v>
                </c:pt>
                <c:pt idx="263">
                  <c:v>1.5987143194274762</c:v>
                </c:pt>
                <c:pt idx="264">
                  <c:v>1.5844210386280886</c:v>
                </c:pt>
                <c:pt idx="265">
                  <c:v>1.5703464133941747</c:v>
                </c:pt>
                <c:pt idx="266">
                  <c:v>1.5557927272611478</c:v>
                </c:pt>
                <c:pt idx="267">
                  <c:v>1.5396306136189866</c:v>
                </c:pt>
                <c:pt idx="268">
                  <c:v>1.5228422534543509</c:v>
                </c:pt>
                <c:pt idx="269">
                  <c:v>1.5050186405638624</c:v>
                </c:pt>
                <c:pt idx="270">
                  <c:v>1.487425712833065</c:v>
                </c:pt>
                <c:pt idx="271">
                  <c:v>1.4688661718257703</c:v>
                </c:pt>
                <c:pt idx="272">
                  <c:v>1.4496825071655692</c:v>
                </c:pt>
                <c:pt idx="273">
                  <c:v>1.4287736571700096</c:v>
                </c:pt>
                <c:pt idx="274">
                  <c:v>1.4074197121884202</c:v>
                </c:pt>
                <c:pt idx="275">
                  <c:v>1.3860622290908846</c:v>
                </c:pt>
                <c:pt idx="276">
                  <c:v>1.3638350770937775</c:v>
                </c:pt>
                <c:pt idx="277">
                  <c:v>1.3421428882277331</c:v>
                </c:pt>
                <c:pt idx="278">
                  <c:v>1.3201011335062056</c:v>
                </c:pt>
                <c:pt idx="279">
                  <c:v>1.296714894725129</c:v>
                </c:pt>
                <c:pt idx="280">
                  <c:v>1.2728411035666685</c:v>
                </c:pt>
                <c:pt idx="281">
                  <c:v>1.2488951348429058</c:v>
                </c:pt>
                <c:pt idx="282">
                  <c:v>1.2255697516561035</c:v>
                </c:pt>
                <c:pt idx="283">
                  <c:v>1.2021877586141625</c:v>
                </c:pt>
                <c:pt idx="284">
                  <c:v>1.1761132593371764</c:v>
                </c:pt>
                <c:pt idx="285">
                  <c:v>1.1516740772505158</c:v>
                </c:pt>
                <c:pt idx="286">
                  <c:v>1.127931196382064</c:v>
                </c:pt>
                <c:pt idx="287">
                  <c:v>1.1040850025279838</c:v>
                </c:pt>
                <c:pt idx="288">
                  <c:v>1.0817920415742777</c:v>
                </c:pt>
                <c:pt idx="289">
                  <c:v>1.0580548216913397</c:v>
                </c:pt>
                <c:pt idx="290">
                  <c:v>1.0365515682168214</c:v>
                </c:pt>
                <c:pt idx="291">
                  <c:v>1.0157368321054303</c:v>
                </c:pt>
                <c:pt idx="292">
                  <c:v>0.99468150410969869</c:v>
                </c:pt>
                <c:pt idx="293">
                  <c:v>0.97372524336046007</c:v>
                </c:pt>
                <c:pt idx="294">
                  <c:v>0.95479278493243791</c:v>
                </c:pt>
                <c:pt idx="295">
                  <c:v>0.93573790769267795</c:v>
                </c:pt>
                <c:pt idx="296">
                  <c:v>0.91786617642532109</c:v>
                </c:pt>
                <c:pt idx="297">
                  <c:v>0.8983541746053143</c:v>
                </c:pt>
                <c:pt idx="298">
                  <c:v>0.88045979939590213</c:v>
                </c:pt>
                <c:pt idx="299">
                  <c:v>0.86319379357853177</c:v>
                </c:pt>
                <c:pt idx="300">
                  <c:v>0.84753196953116061</c:v>
                </c:pt>
                <c:pt idx="301">
                  <c:v>0.83139533032381197</c:v>
                </c:pt>
                <c:pt idx="302">
                  <c:v>0.81565425247924628</c:v>
                </c:pt>
                <c:pt idx="303">
                  <c:v>0.80046080422083077</c:v>
                </c:pt>
                <c:pt idx="304">
                  <c:v>0.78808730513384162</c:v>
                </c:pt>
                <c:pt idx="305">
                  <c:v>0.77489239704878665</c:v>
                </c:pt>
                <c:pt idx="306">
                  <c:v>0.76260374198218694</c:v>
                </c:pt>
                <c:pt idx="307">
                  <c:v>0.75076994710162848</c:v>
                </c:pt>
                <c:pt idx="308">
                  <c:v>0.73954201919569429</c:v>
                </c:pt>
                <c:pt idx="309">
                  <c:v>0.72925968815753672</c:v>
                </c:pt>
                <c:pt idx="310">
                  <c:v>0.71867562659148876</c:v>
                </c:pt>
                <c:pt idx="311">
                  <c:v>0.70916481711655588</c:v>
                </c:pt>
                <c:pt idx="312">
                  <c:v>0.70059274056446397</c:v>
                </c:pt>
                <c:pt idx="313">
                  <c:v>0.69127072495641928</c:v>
                </c:pt>
                <c:pt idx="314">
                  <c:v>0.68261090312886208</c:v>
                </c:pt>
                <c:pt idx="315">
                  <c:v>0.67490800014010932</c:v>
                </c:pt>
                <c:pt idx="316">
                  <c:v>0.6660208897441694</c:v>
                </c:pt>
                <c:pt idx="317">
                  <c:v>0.65819861072339259</c:v>
                </c:pt>
                <c:pt idx="318">
                  <c:v>0.6503894227316166</c:v>
                </c:pt>
                <c:pt idx="319">
                  <c:v>0.64321511426522349</c:v>
                </c:pt>
                <c:pt idx="320">
                  <c:v>0.6353241957950907</c:v>
                </c:pt>
                <c:pt idx="321">
                  <c:v>0.62913284670086611</c:v>
                </c:pt>
                <c:pt idx="322">
                  <c:v>0.62087997896943881</c:v>
                </c:pt>
                <c:pt idx="323">
                  <c:v>0.61446664848075061</c:v>
                </c:pt>
                <c:pt idx="324">
                  <c:v>0.6069072514747752</c:v>
                </c:pt>
                <c:pt idx="325">
                  <c:v>0.59946999023126191</c:v>
                </c:pt>
                <c:pt idx="326">
                  <c:v>0.59196529249781427</c:v>
                </c:pt>
                <c:pt idx="327">
                  <c:v>0.58753274084043694</c:v>
                </c:pt>
                <c:pt idx="328">
                  <c:v>0.5801098443476651</c:v>
                </c:pt>
                <c:pt idx="329">
                  <c:v>0.57554709002346827</c:v>
                </c:pt>
                <c:pt idx="330">
                  <c:v>0.57028534551294363</c:v>
                </c:pt>
                <c:pt idx="331">
                  <c:v>0.56444625124232095</c:v>
                </c:pt>
                <c:pt idx="332">
                  <c:v>0.55787080428097879</c:v>
                </c:pt>
                <c:pt idx="333">
                  <c:v>0.55184454367680302</c:v>
                </c:pt>
                <c:pt idx="334">
                  <c:v>0.54487013876136936</c:v>
                </c:pt>
                <c:pt idx="335">
                  <c:v>0.53903415803277921</c:v>
                </c:pt>
                <c:pt idx="336">
                  <c:v>0.53146726022099777</c:v>
                </c:pt>
                <c:pt idx="337">
                  <c:v>0.52601750022909299</c:v>
                </c:pt>
                <c:pt idx="338">
                  <c:v>0.52051268715306565</c:v>
                </c:pt>
                <c:pt idx="339">
                  <c:v>0.51608692867830497</c:v>
                </c:pt>
                <c:pt idx="340">
                  <c:v>0.51338295894759445</c:v>
                </c:pt>
                <c:pt idx="341">
                  <c:v>0.50756580099583815</c:v>
                </c:pt>
                <c:pt idx="342">
                  <c:v>0.50271454869738952</c:v>
                </c:pt>
                <c:pt idx="343">
                  <c:v>0.49862038244910506</c:v>
                </c:pt>
                <c:pt idx="344">
                  <c:v>0.49158363593069965</c:v>
                </c:pt>
                <c:pt idx="345">
                  <c:v>0.48566366032954722</c:v>
                </c:pt>
                <c:pt idx="346">
                  <c:v>0.48132416112155441</c:v>
                </c:pt>
                <c:pt idx="347">
                  <c:v>0.4736768065531568</c:v>
                </c:pt>
                <c:pt idx="348">
                  <c:v>0.46782660259846304</c:v>
                </c:pt>
                <c:pt idx="349">
                  <c:v>0.46202147424092377</c:v>
                </c:pt>
                <c:pt idx="350">
                  <c:v>0.45598396242803912</c:v>
                </c:pt>
                <c:pt idx="351">
                  <c:v>0.4508883678423472</c:v>
                </c:pt>
                <c:pt idx="352">
                  <c:v>0.44833625404804689</c:v>
                </c:pt>
                <c:pt idx="353">
                  <c:v>0.44310246065349712</c:v>
                </c:pt>
                <c:pt idx="354">
                  <c:v>0.43789987344159259</c:v>
                </c:pt>
                <c:pt idx="355">
                  <c:v>0.43377810988892795</c:v>
                </c:pt>
                <c:pt idx="356">
                  <c:v>0.42819793494324682</c:v>
                </c:pt>
                <c:pt idx="357">
                  <c:v>0.42365287119878092</c:v>
                </c:pt>
                <c:pt idx="358">
                  <c:v>0.41928018446321297</c:v>
                </c:pt>
                <c:pt idx="359">
                  <c:v>0.41337421980120742</c:v>
                </c:pt>
                <c:pt idx="360">
                  <c:v>0.40913300945419961</c:v>
                </c:pt>
                <c:pt idx="361">
                  <c:v>0.40515468112199315</c:v>
                </c:pt>
                <c:pt idx="362">
                  <c:v>0.40226588021425413</c:v>
                </c:pt>
                <c:pt idx="363">
                  <c:v>0.40032869097140034</c:v>
                </c:pt>
                <c:pt idx="364">
                  <c:v>0.39775740058867171</c:v>
                </c:pt>
                <c:pt idx="365">
                  <c:v>0.3960705684301698</c:v>
                </c:pt>
                <c:pt idx="366">
                  <c:v>0.39468525451260156</c:v>
                </c:pt>
                <c:pt idx="367">
                  <c:v>0.39133869216374539</c:v>
                </c:pt>
                <c:pt idx="368">
                  <c:v>0.389261181242466</c:v>
                </c:pt>
                <c:pt idx="369">
                  <c:v>0.38680480886566942</c:v>
                </c:pt>
                <c:pt idx="370">
                  <c:v>0.3854717175394668</c:v>
                </c:pt>
                <c:pt idx="371">
                  <c:v>0.38223236010378003</c:v>
                </c:pt>
                <c:pt idx="372">
                  <c:v>0.38063801429611127</c:v>
                </c:pt>
                <c:pt idx="373">
                  <c:v>0.37842499353409315</c:v>
                </c:pt>
                <c:pt idx="374">
                  <c:v>0.37782301848700967</c:v>
                </c:pt>
                <c:pt idx="375">
                  <c:v>0.37725147123706332</c:v>
                </c:pt>
                <c:pt idx="376">
                  <c:v>0.37744429855613026</c:v>
                </c:pt>
                <c:pt idx="377">
                  <c:v>0.37630714809102722</c:v>
                </c:pt>
                <c:pt idx="378">
                  <c:v>0.37721892057035844</c:v>
                </c:pt>
                <c:pt idx="379">
                  <c:v>0.37706027145133159</c:v>
                </c:pt>
                <c:pt idx="380">
                  <c:v>0.3778163668290308</c:v>
                </c:pt>
                <c:pt idx="381">
                  <c:v>0.37957580112674838</c:v>
                </c:pt>
                <c:pt idx="382">
                  <c:v>0.38051318956552999</c:v>
                </c:pt>
                <c:pt idx="383">
                  <c:v>0.38120871239823051</c:v>
                </c:pt>
                <c:pt idx="384">
                  <c:v>0.38372636494321499</c:v>
                </c:pt>
                <c:pt idx="385">
                  <c:v>0.38684762006861823</c:v>
                </c:pt>
                <c:pt idx="386">
                  <c:v>0.38857995239818804</c:v>
                </c:pt>
                <c:pt idx="387">
                  <c:v>0.38989344256204883</c:v>
                </c:pt>
                <c:pt idx="388">
                  <c:v>0.39206152925155052</c:v>
                </c:pt>
                <c:pt idx="389">
                  <c:v>0.395003614185439</c:v>
                </c:pt>
                <c:pt idx="390">
                  <c:v>0.39782115743802193</c:v>
                </c:pt>
                <c:pt idx="391">
                  <c:v>0.39923689915272736</c:v>
                </c:pt>
                <c:pt idx="392">
                  <c:v>0.39984793177663303</c:v>
                </c:pt>
                <c:pt idx="393">
                  <c:v>0.40275109743511361</c:v>
                </c:pt>
                <c:pt idx="394">
                  <c:v>0.40556276741522584</c:v>
                </c:pt>
                <c:pt idx="395">
                  <c:v>0.40636316000457123</c:v>
                </c:pt>
                <c:pt idx="396">
                  <c:v>0.40767488111045891</c:v>
                </c:pt>
                <c:pt idx="397">
                  <c:v>0.40830841615178232</c:v>
                </c:pt>
                <c:pt idx="398">
                  <c:v>0.40939164572986553</c:v>
                </c:pt>
                <c:pt idx="399">
                  <c:v>0.40990530940293235</c:v>
                </c:pt>
                <c:pt idx="400">
                  <c:v>0.41005447637122339</c:v>
                </c:pt>
                <c:pt idx="401">
                  <c:v>0.41034877685562682</c:v>
                </c:pt>
                <c:pt idx="402">
                  <c:v>0.41062807572841847</c:v>
                </c:pt>
                <c:pt idx="403">
                  <c:v>0.41005136282919069</c:v>
                </c:pt>
                <c:pt idx="404">
                  <c:v>0.41030851309615929</c:v>
                </c:pt>
                <c:pt idx="405">
                  <c:v>0.40995802733053044</c:v>
                </c:pt>
                <c:pt idx="406">
                  <c:v>0.40981699802891558</c:v>
                </c:pt>
                <c:pt idx="407">
                  <c:v>0.40863880541883685</c:v>
                </c:pt>
                <c:pt idx="408">
                  <c:v>0.40798984419198808</c:v>
                </c:pt>
                <c:pt idx="409">
                  <c:v>0.40703794947782712</c:v>
                </c:pt>
                <c:pt idx="410">
                  <c:v>0.40550368087892458</c:v>
                </c:pt>
                <c:pt idx="411">
                  <c:v>0.40276716048150929</c:v>
                </c:pt>
                <c:pt idx="412">
                  <c:v>0.39988352522305165</c:v>
                </c:pt>
                <c:pt idx="413">
                  <c:v>0.39662506196125552</c:v>
                </c:pt>
                <c:pt idx="414">
                  <c:v>0.39421638338741338</c:v>
                </c:pt>
                <c:pt idx="415">
                  <c:v>0.39004834127817267</c:v>
                </c:pt>
                <c:pt idx="416">
                  <c:v>0.38561027015991928</c:v>
                </c:pt>
                <c:pt idx="417">
                  <c:v>0.38142729720138568</c:v>
                </c:pt>
                <c:pt idx="418">
                  <c:v>0.37678408612057257</c:v>
                </c:pt>
                <c:pt idx="419">
                  <c:v>0.37215446140499292</c:v>
                </c:pt>
                <c:pt idx="420">
                  <c:v>0.36723563109197227</c:v>
                </c:pt>
                <c:pt idx="421">
                  <c:v>0.36186929987407845</c:v>
                </c:pt>
                <c:pt idx="422">
                  <c:v>0.35638656464155527</c:v>
                </c:pt>
                <c:pt idx="423">
                  <c:v>0.35109219870200675</c:v>
                </c:pt>
                <c:pt idx="424">
                  <c:v>0.34508716679350809</c:v>
                </c:pt>
                <c:pt idx="425">
                  <c:v>0.33945116037819628</c:v>
                </c:pt>
                <c:pt idx="426">
                  <c:v>0.33382654669623119</c:v>
                </c:pt>
                <c:pt idx="427">
                  <c:v>0.32788060132403374</c:v>
                </c:pt>
                <c:pt idx="428">
                  <c:v>0.32216222756949475</c:v>
                </c:pt>
                <c:pt idx="429">
                  <c:v>0.3169630369488986</c:v>
                </c:pt>
                <c:pt idx="430">
                  <c:v>0.31136962944957886</c:v>
                </c:pt>
                <c:pt idx="431">
                  <c:v>0.30622082160005637</c:v>
                </c:pt>
                <c:pt idx="432">
                  <c:v>0.30095164704604466</c:v>
                </c:pt>
                <c:pt idx="433">
                  <c:v>0.29513272003631519</c:v>
                </c:pt>
                <c:pt idx="434">
                  <c:v>0.29008927727966999</c:v>
                </c:pt>
                <c:pt idx="435">
                  <c:v>0.28393649364925877</c:v>
                </c:pt>
                <c:pt idx="436">
                  <c:v>0.2780397280887133</c:v>
                </c:pt>
                <c:pt idx="437">
                  <c:v>0.27328216510051967</c:v>
                </c:pt>
                <c:pt idx="438">
                  <c:v>0.26791845208842602</c:v>
                </c:pt>
                <c:pt idx="439">
                  <c:v>0.26233282844418776</c:v>
                </c:pt>
                <c:pt idx="440">
                  <c:v>0.25746331946745693</c:v>
                </c:pt>
                <c:pt idx="441">
                  <c:v>0.25272330553435635</c:v>
                </c:pt>
                <c:pt idx="442">
                  <c:v>0.2473337642758556</c:v>
                </c:pt>
                <c:pt idx="443">
                  <c:v>0.24236547110190729</c:v>
                </c:pt>
                <c:pt idx="444">
                  <c:v>0.23715149115665612</c:v>
                </c:pt>
                <c:pt idx="445">
                  <c:v>0.23179195312137896</c:v>
                </c:pt>
                <c:pt idx="446">
                  <c:v>0.22675997386039937</c:v>
                </c:pt>
                <c:pt idx="447">
                  <c:v>0.22152214701367093</c:v>
                </c:pt>
                <c:pt idx="448">
                  <c:v>0.21571602798366663</c:v>
                </c:pt>
                <c:pt idx="449">
                  <c:v>0.21083052672285901</c:v>
                </c:pt>
                <c:pt idx="450">
                  <c:v>0.20617563985942358</c:v>
                </c:pt>
                <c:pt idx="451">
                  <c:v>0.20110849172593895</c:v>
                </c:pt>
                <c:pt idx="452">
                  <c:v>0.19653724592347124</c:v>
                </c:pt>
                <c:pt idx="453">
                  <c:v>0.19230438553009646</c:v>
                </c:pt>
                <c:pt idx="454">
                  <c:v>0.18783793872195467</c:v>
                </c:pt>
                <c:pt idx="455">
                  <c:v>0.18388034374919285</c:v>
                </c:pt>
                <c:pt idx="456">
                  <c:v>0.17975079634144661</c:v>
                </c:pt>
                <c:pt idx="457">
                  <c:v>0.17560129395976384</c:v>
                </c:pt>
                <c:pt idx="458">
                  <c:v>0.17139496943598539</c:v>
                </c:pt>
                <c:pt idx="459">
                  <c:v>0.16736240886255588</c:v>
                </c:pt>
                <c:pt idx="460">
                  <c:v>0.16398726561308649</c:v>
                </c:pt>
                <c:pt idx="461">
                  <c:v>0.16088781943437555</c:v>
                </c:pt>
                <c:pt idx="462">
                  <c:v>0.15766524682073749</c:v>
                </c:pt>
                <c:pt idx="463">
                  <c:v>0.15454852755997725</c:v>
                </c:pt>
                <c:pt idx="464">
                  <c:v>0.15110754704898133</c:v>
                </c:pt>
                <c:pt idx="465">
                  <c:v>0.14814847208231921</c:v>
                </c:pt>
                <c:pt idx="466">
                  <c:v>0.14542071205998663</c:v>
                </c:pt>
                <c:pt idx="467">
                  <c:v>0.14231517324561638</c:v>
                </c:pt>
                <c:pt idx="468">
                  <c:v>0.13891089714944613</c:v>
                </c:pt>
                <c:pt idx="469">
                  <c:v>0.13628244496549097</c:v>
                </c:pt>
                <c:pt idx="470">
                  <c:v>0.13347990332451989</c:v>
                </c:pt>
                <c:pt idx="471">
                  <c:v>0.13153979867412643</c:v>
                </c:pt>
                <c:pt idx="472">
                  <c:v>0.12946059653342473</c:v>
                </c:pt>
                <c:pt idx="473">
                  <c:v>0.1275360595931945</c:v>
                </c:pt>
                <c:pt idx="474">
                  <c:v>0.12551757152212931</c:v>
                </c:pt>
                <c:pt idx="475">
                  <c:v>0.1239117126851717</c:v>
                </c:pt>
                <c:pt idx="476">
                  <c:v>0.12131216690849689</c:v>
                </c:pt>
                <c:pt idx="477">
                  <c:v>0.12009127631517962</c:v>
                </c:pt>
                <c:pt idx="478">
                  <c:v>0.11846229235239776</c:v>
                </c:pt>
                <c:pt idx="479">
                  <c:v>0.11683156763657039</c:v>
                </c:pt>
                <c:pt idx="480">
                  <c:v>0.11558698581887747</c:v>
                </c:pt>
                <c:pt idx="481">
                  <c:v>0.11385113660205712</c:v>
                </c:pt>
                <c:pt idx="482">
                  <c:v>0.11226359812946886</c:v>
                </c:pt>
                <c:pt idx="483">
                  <c:v>0.11161746739537702</c:v>
                </c:pt>
                <c:pt idx="484">
                  <c:v>0.11099390984102184</c:v>
                </c:pt>
                <c:pt idx="485">
                  <c:v>0.10923538837721836</c:v>
                </c:pt>
                <c:pt idx="486">
                  <c:v>0.10779659229900758</c:v>
                </c:pt>
                <c:pt idx="487">
                  <c:v>0.10615139173559801</c:v>
                </c:pt>
                <c:pt idx="488">
                  <c:v>0.10553045026417342</c:v>
                </c:pt>
                <c:pt idx="489">
                  <c:v>0.10513759485246588</c:v>
                </c:pt>
                <c:pt idx="490">
                  <c:v>0.10433013947606871</c:v>
                </c:pt>
                <c:pt idx="491">
                  <c:v>0.10299368127873171</c:v>
                </c:pt>
                <c:pt idx="492">
                  <c:v>0.10216739180352984</c:v>
                </c:pt>
                <c:pt idx="493">
                  <c:v>0.10166444083792492</c:v>
                </c:pt>
                <c:pt idx="494">
                  <c:v>0.10149229805230255</c:v>
                </c:pt>
                <c:pt idx="495">
                  <c:v>0.100755462762568</c:v>
                </c:pt>
                <c:pt idx="496">
                  <c:v>0.10010001404632031</c:v>
                </c:pt>
                <c:pt idx="497">
                  <c:v>9.9769569655419346E-2</c:v>
                </c:pt>
                <c:pt idx="498">
                  <c:v>9.9112930724043577E-2</c:v>
                </c:pt>
                <c:pt idx="499">
                  <c:v>9.9272730572824514E-2</c:v>
                </c:pt>
                <c:pt idx="500">
                  <c:v>9.9194154006403273E-2</c:v>
                </c:pt>
                <c:pt idx="501">
                  <c:v>9.8687467462601222E-2</c:v>
                </c:pt>
                <c:pt idx="502">
                  <c:v>9.8209530764448869E-2</c:v>
                </c:pt>
                <c:pt idx="503">
                  <c:v>9.7581714733740846E-2</c:v>
                </c:pt>
                <c:pt idx="504">
                  <c:v>9.7250525144859309E-2</c:v>
                </c:pt>
                <c:pt idx="505">
                  <c:v>9.6887839247824847E-2</c:v>
                </c:pt>
                <c:pt idx="506">
                  <c:v>9.623840037532333E-2</c:v>
                </c:pt>
                <c:pt idx="507">
                  <c:v>9.6035910461607379E-2</c:v>
                </c:pt>
                <c:pt idx="508">
                  <c:v>9.5760484410530422E-2</c:v>
                </c:pt>
                <c:pt idx="509">
                  <c:v>9.5978409708873197E-2</c:v>
                </c:pt>
                <c:pt idx="510">
                  <c:v>9.5898862955678371E-2</c:v>
                </c:pt>
                <c:pt idx="511">
                  <c:v>9.5248798544277577E-2</c:v>
                </c:pt>
                <c:pt idx="512">
                  <c:v>9.540653482939028E-2</c:v>
                </c:pt>
                <c:pt idx="513">
                  <c:v>9.4819284005628432E-2</c:v>
                </c:pt>
                <c:pt idx="514">
                  <c:v>9.4402957440357094E-2</c:v>
                </c:pt>
                <c:pt idx="515">
                  <c:v>9.4492991169216417E-2</c:v>
                </c:pt>
                <c:pt idx="516">
                  <c:v>9.3918631824716076E-2</c:v>
                </c:pt>
                <c:pt idx="517">
                  <c:v>9.3463139731166878E-2</c:v>
                </c:pt>
                <c:pt idx="518">
                  <c:v>9.3319955009317626E-2</c:v>
                </c:pt>
                <c:pt idx="519">
                  <c:v>9.3191218537746201E-2</c:v>
                </c:pt>
                <c:pt idx="520">
                  <c:v>9.3567115052100511E-2</c:v>
                </c:pt>
                <c:pt idx="521">
                  <c:v>9.3229778340574082E-2</c:v>
                </c:pt>
                <c:pt idx="522">
                  <c:v>9.2685674840775931E-2</c:v>
                </c:pt>
                <c:pt idx="523">
                  <c:v>9.2719466678554741E-2</c:v>
                </c:pt>
                <c:pt idx="524">
                  <c:v>9.3100833120161833E-2</c:v>
                </c:pt>
                <c:pt idx="525">
                  <c:v>9.3337581902961514E-2</c:v>
                </c:pt>
                <c:pt idx="526">
                  <c:v>9.3092372777311333E-2</c:v>
                </c:pt>
                <c:pt idx="527">
                  <c:v>9.2942267500671361E-2</c:v>
                </c:pt>
                <c:pt idx="528">
                  <c:v>9.3063998502669332E-2</c:v>
                </c:pt>
                <c:pt idx="529">
                  <c:v>9.3288458701164714E-2</c:v>
                </c:pt>
                <c:pt idx="530">
                  <c:v>9.297487619247774E-2</c:v>
                </c:pt>
                <c:pt idx="531">
                  <c:v>9.2829103692625467E-2</c:v>
                </c:pt>
                <c:pt idx="532">
                  <c:v>9.3038601198784446E-2</c:v>
                </c:pt>
                <c:pt idx="533">
                  <c:v>9.3062392198029753E-2</c:v>
                </c:pt>
                <c:pt idx="534">
                  <c:v>9.3348711400481815E-2</c:v>
                </c:pt>
                <c:pt idx="535">
                  <c:v>9.3206886730402283E-2</c:v>
                </c:pt>
                <c:pt idx="536">
                  <c:v>9.2827593624739635E-2</c:v>
                </c:pt>
                <c:pt idx="537">
                  <c:v>9.2977235408190653E-2</c:v>
                </c:pt>
                <c:pt idx="538">
                  <c:v>9.2885976783590771E-2</c:v>
                </c:pt>
                <c:pt idx="539">
                  <c:v>9.2443398105621952E-2</c:v>
                </c:pt>
                <c:pt idx="540">
                  <c:v>9.2294393183041251E-2</c:v>
                </c:pt>
                <c:pt idx="541">
                  <c:v>9.1859686813052677E-2</c:v>
                </c:pt>
                <c:pt idx="542">
                  <c:v>9.20985287452461E-2</c:v>
                </c:pt>
                <c:pt idx="543">
                  <c:v>9.2209201719665873E-2</c:v>
                </c:pt>
                <c:pt idx="544">
                  <c:v>9.2547928910759164E-2</c:v>
                </c:pt>
                <c:pt idx="545">
                  <c:v>9.2494720600290889E-2</c:v>
                </c:pt>
                <c:pt idx="546">
                  <c:v>9.2965902822815041E-2</c:v>
                </c:pt>
                <c:pt idx="547">
                  <c:v>9.304786893969387E-2</c:v>
                </c:pt>
                <c:pt idx="548">
                  <c:v>9.3041528635918316E-2</c:v>
                </c:pt>
                <c:pt idx="549">
                  <c:v>9.2496814457307855E-2</c:v>
                </c:pt>
                <c:pt idx="550">
                  <c:v>9.2633915742599243E-2</c:v>
                </c:pt>
                <c:pt idx="551">
                  <c:v>9.1649614716864031E-2</c:v>
                </c:pt>
                <c:pt idx="552">
                  <c:v>9.1974633123912256E-2</c:v>
                </c:pt>
                <c:pt idx="553">
                  <c:v>9.1622965627557396E-2</c:v>
                </c:pt>
                <c:pt idx="554">
                  <c:v>9.1300926314135875E-2</c:v>
                </c:pt>
                <c:pt idx="555">
                  <c:v>9.1241351517834038E-2</c:v>
                </c:pt>
                <c:pt idx="556">
                  <c:v>9.1913749224710337E-2</c:v>
                </c:pt>
                <c:pt idx="557">
                  <c:v>9.2015547896713901E-2</c:v>
                </c:pt>
                <c:pt idx="558">
                  <c:v>9.2716177645971162E-2</c:v>
                </c:pt>
                <c:pt idx="559">
                  <c:v>9.2231113979343762E-2</c:v>
                </c:pt>
                <c:pt idx="560">
                  <c:v>9.1842307587525027E-2</c:v>
                </c:pt>
                <c:pt idx="561">
                  <c:v>9.2086588311550921E-2</c:v>
                </c:pt>
                <c:pt idx="562">
                  <c:v>9.237313749153947E-2</c:v>
                </c:pt>
                <c:pt idx="563">
                  <c:v>9.1387114818584858E-2</c:v>
                </c:pt>
                <c:pt idx="564">
                  <c:v>9.0778261674102009E-2</c:v>
                </c:pt>
                <c:pt idx="565">
                  <c:v>9.0476078267370461E-2</c:v>
                </c:pt>
                <c:pt idx="566">
                  <c:v>9.049873636188982E-2</c:v>
                </c:pt>
                <c:pt idx="567">
                  <c:v>9.0715615793158913E-2</c:v>
                </c:pt>
                <c:pt idx="568">
                  <c:v>9.0535907808020399E-2</c:v>
                </c:pt>
                <c:pt idx="569">
                  <c:v>9.0314110395586122E-2</c:v>
                </c:pt>
                <c:pt idx="570">
                  <c:v>9.1110278474491768E-2</c:v>
                </c:pt>
                <c:pt idx="571">
                  <c:v>9.1329153403154506E-2</c:v>
                </c:pt>
                <c:pt idx="572">
                  <c:v>9.1254145345095447E-2</c:v>
                </c:pt>
                <c:pt idx="573">
                  <c:v>9.0992204469135779E-2</c:v>
                </c:pt>
                <c:pt idx="574">
                  <c:v>9.1154016663818477E-2</c:v>
                </c:pt>
                <c:pt idx="575">
                  <c:v>9.1333745877652653E-2</c:v>
                </c:pt>
                <c:pt idx="576">
                  <c:v>9.119249013661726E-2</c:v>
                </c:pt>
                <c:pt idx="577">
                  <c:v>9.0878213449581663E-2</c:v>
                </c:pt>
                <c:pt idx="578">
                  <c:v>9.1053534170946901E-2</c:v>
                </c:pt>
                <c:pt idx="579">
                  <c:v>9.1181274309067861E-2</c:v>
                </c:pt>
                <c:pt idx="580">
                  <c:v>9.1684642064731245E-2</c:v>
                </c:pt>
                <c:pt idx="581">
                  <c:v>9.1704604114899599E-2</c:v>
                </c:pt>
                <c:pt idx="582">
                  <c:v>9.1827475805478634E-2</c:v>
                </c:pt>
                <c:pt idx="583">
                  <c:v>9.2188016896626521E-2</c:v>
                </c:pt>
                <c:pt idx="584">
                  <c:v>9.2191104256601139E-2</c:v>
                </c:pt>
                <c:pt idx="585">
                  <c:v>9.2311722874945643E-2</c:v>
                </c:pt>
                <c:pt idx="586">
                  <c:v>9.2438935833790634E-2</c:v>
                </c:pt>
                <c:pt idx="587">
                  <c:v>9.2282031005925289E-2</c:v>
                </c:pt>
                <c:pt idx="588">
                  <c:v>9.2301567066933723E-2</c:v>
                </c:pt>
                <c:pt idx="589">
                  <c:v>9.2110031867810319E-2</c:v>
                </c:pt>
                <c:pt idx="590">
                  <c:v>9.246168308883182E-2</c:v>
                </c:pt>
                <c:pt idx="591">
                  <c:v>9.2757749800715619E-2</c:v>
                </c:pt>
                <c:pt idx="592">
                  <c:v>9.2864261950782678E-2</c:v>
                </c:pt>
                <c:pt idx="593">
                  <c:v>9.2770551411832103E-2</c:v>
                </c:pt>
                <c:pt idx="594">
                  <c:v>9.3128916561673075E-2</c:v>
                </c:pt>
                <c:pt idx="595">
                  <c:v>9.3472524229902529E-2</c:v>
                </c:pt>
                <c:pt idx="596">
                  <c:v>9.3502774413619205E-2</c:v>
                </c:pt>
                <c:pt idx="597">
                  <c:v>9.3404893851214435E-2</c:v>
                </c:pt>
                <c:pt idx="598">
                  <c:v>9.323779783417771E-2</c:v>
                </c:pt>
                <c:pt idx="599">
                  <c:v>9.3551407232545847E-2</c:v>
                </c:pt>
                <c:pt idx="600">
                  <c:v>9.3996125055415741E-2</c:v>
                </c:pt>
                <c:pt idx="601">
                  <c:v>9.4350030763918152E-2</c:v>
                </c:pt>
                <c:pt idx="602">
                  <c:v>9.4619000461016498E-2</c:v>
                </c:pt>
                <c:pt idx="603">
                  <c:v>9.5540978281982894E-2</c:v>
                </c:pt>
                <c:pt idx="604">
                  <c:v>9.6210210082710537E-2</c:v>
                </c:pt>
                <c:pt idx="605">
                  <c:v>9.7214112270787578E-2</c:v>
                </c:pt>
                <c:pt idx="606">
                  <c:v>9.7660476025195633E-2</c:v>
                </c:pt>
                <c:pt idx="607">
                  <c:v>9.8496789265922313E-2</c:v>
                </c:pt>
                <c:pt idx="608">
                  <c:v>9.8873335024552755E-2</c:v>
                </c:pt>
                <c:pt idx="609">
                  <c:v>9.9728783811562777E-2</c:v>
                </c:pt>
                <c:pt idx="610">
                  <c:v>0.1000557302795147</c:v>
                </c:pt>
                <c:pt idx="611">
                  <c:v>0.10050884122103211</c:v>
                </c:pt>
                <c:pt idx="612">
                  <c:v>0.10123238239391047</c:v>
                </c:pt>
                <c:pt idx="613">
                  <c:v>0.10224167384019674</c:v>
                </c:pt>
                <c:pt idx="614">
                  <c:v>0.10284094718194371</c:v>
                </c:pt>
                <c:pt idx="615">
                  <c:v>0.10376549579795659</c:v>
                </c:pt>
                <c:pt idx="616">
                  <c:v>0.10433752423167159</c:v>
                </c:pt>
                <c:pt idx="617">
                  <c:v>0.10527085091334694</c:v>
                </c:pt>
                <c:pt idx="618">
                  <c:v>0.10633242085323082</c:v>
                </c:pt>
                <c:pt idx="619">
                  <c:v>0.10719337891134295</c:v>
                </c:pt>
                <c:pt idx="620">
                  <c:v>0.10791697315596049</c:v>
                </c:pt>
                <c:pt idx="621">
                  <c:v>0.10900693930680525</c:v>
                </c:pt>
                <c:pt idx="622">
                  <c:v>0.11017476523716167</c:v>
                </c:pt>
                <c:pt idx="623">
                  <c:v>0.11102504526134824</c:v>
                </c:pt>
                <c:pt idx="624">
                  <c:v>0.11249505459843623</c:v>
                </c:pt>
                <c:pt idx="625">
                  <c:v>0.11351130056542631</c:v>
                </c:pt>
                <c:pt idx="626">
                  <c:v>0.11440064846589063</c:v>
                </c:pt>
                <c:pt idx="627">
                  <c:v>0.11546274133931134</c:v>
                </c:pt>
                <c:pt idx="628">
                  <c:v>0.11638074090270782</c:v>
                </c:pt>
                <c:pt idx="629">
                  <c:v>0.11743360636974089</c:v>
                </c:pt>
                <c:pt idx="630">
                  <c:v>0.1186463309914544</c:v>
                </c:pt>
                <c:pt idx="631">
                  <c:v>0.11933837939429578</c:v>
                </c:pt>
                <c:pt idx="632">
                  <c:v>0.12025661247334471</c:v>
                </c:pt>
                <c:pt idx="633">
                  <c:v>0.12128802988151204</c:v>
                </c:pt>
                <c:pt idx="634">
                  <c:v>0.12226134434961114</c:v>
                </c:pt>
                <c:pt idx="635">
                  <c:v>0.12358036105057983</c:v>
                </c:pt>
                <c:pt idx="636">
                  <c:v>0.12469551151072952</c:v>
                </c:pt>
                <c:pt idx="637">
                  <c:v>0.12597178777106835</c:v>
                </c:pt>
                <c:pt idx="638">
                  <c:v>0.12689457794345596</c:v>
                </c:pt>
                <c:pt idx="639">
                  <c:v>0.12742966844669279</c:v>
                </c:pt>
                <c:pt idx="640">
                  <c:v>0.12811469015126506</c:v>
                </c:pt>
                <c:pt idx="641">
                  <c:v>0.12935153764749963</c:v>
                </c:pt>
                <c:pt idx="642">
                  <c:v>0.12990613732206371</c:v>
                </c:pt>
                <c:pt idx="643">
                  <c:v>0.13053236261584231</c:v>
                </c:pt>
                <c:pt idx="644">
                  <c:v>0.131712663943025</c:v>
                </c:pt>
                <c:pt idx="645">
                  <c:v>0.13250107647177661</c:v>
                </c:pt>
                <c:pt idx="646">
                  <c:v>0.13418479508824593</c:v>
                </c:pt>
                <c:pt idx="647">
                  <c:v>0.13534489377337589</c:v>
                </c:pt>
                <c:pt idx="648">
                  <c:v>0.1360668463321944</c:v>
                </c:pt>
                <c:pt idx="649">
                  <c:v>0.13718437440625991</c:v>
                </c:pt>
                <c:pt idx="650">
                  <c:v>0.13841653743698171</c:v>
                </c:pt>
                <c:pt idx="651">
                  <c:v>0.1387643837681147</c:v>
                </c:pt>
                <c:pt idx="652">
                  <c:v>0.14004233001918012</c:v>
                </c:pt>
                <c:pt idx="653">
                  <c:v>0.14072088404780278</c:v>
                </c:pt>
                <c:pt idx="654">
                  <c:v>0.14198102649942701</c:v>
                </c:pt>
                <c:pt idx="655">
                  <c:v>0.14310744939698122</c:v>
                </c:pt>
                <c:pt idx="656">
                  <c:v>0.1439275563683787</c:v>
                </c:pt>
                <c:pt idx="657">
                  <c:v>0.14469330372637909</c:v>
                </c:pt>
                <c:pt idx="658">
                  <c:v>0.14559115018134611</c:v>
                </c:pt>
                <c:pt idx="659">
                  <c:v>0.14632707122192018</c:v>
                </c:pt>
                <c:pt idx="660">
                  <c:v>0.14673012631427737</c:v>
                </c:pt>
                <c:pt idx="661">
                  <c:v>0.14732513834917879</c:v>
                </c:pt>
                <c:pt idx="662">
                  <c:v>0.14768855946670686</c:v>
                </c:pt>
                <c:pt idx="663">
                  <c:v>0.14827406812217681</c:v>
                </c:pt>
                <c:pt idx="664">
                  <c:v>0.14832235632861029</c:v>
                </c:pt>
                <c:pt idx="665">
                  <c:v>0.148872052174473</c:v>
                </c:pt>
                <c:pt idx="666">
                  <c:v>0.14926980009291091</c:v>
                </c:pt>
                <c:pt idx="667">
                  <c:v>0.14992723156933485</c:v>
                </c:pt>
                <c:pt idx="668">
                  <c:v>0.15003808781816064</c:v>
                </c:pt>
                <c:pt idx="669">
                  <c:v>0.15052710497554631</c:v>
                </c:pt>
                <c:pt idx="670">
                  <c:v>0.15119290055806703</c:v>
                </c:pt>
                <c:pt idx="671">
                  <c:v>0.15213180331047355</c:v>
                </c:pt>
                <c:pt idx="672">
                  <c:v>0.15262483269134219</c:v>
                </c:pt>
                <c:pt idx="673">
                  <c:v>0.15301977134571884</c:v>
                </c:pt>
                <c:pt idx="674">
                  <c:v>0.15359814008320941</c:v>
                </c:pt>
                <c:pt idx="675">
                  <c:v>0.15432303635449515</c:v>
                </c:pt>
                <c:pt idx="676">
                  <c:v>0.15484754081482102</c:v>
                </c:pt>
                <c:pt idx="677">
                  <c:v>0.15502976086228132</c:v>
                </c:pt>
                <c:pt idx="678">
                  <c:v>0.15510742958353191</c:v>
                </c:pt>
                <c:pt idx="679">
                  <c:v>0.15530668212115709</c:v>
                </c:pt>
                <c:pt idx="680">
                  <c:v>0.15582701868089838</c:v>
                </c:pt>
                <c:pt idx="681">
                  <c:v>0.15637885154879258</c:v>
                </c:pt>
                <c:pt idx="682">
                  <c:v>0.15634499177918759</c:v>
                </c:pt>
                <c:pt idx="683">
                  <c:v>0.1565068959648849</c:v>
                </c:pt>
                <c:pt idx="684">
                  <c:v>0.15698449208399629</c:v>
                </c:pt>
                <c:pt idx="685">
                  <c:v>0.15729462209914297</c:v>
                </c:pt>
                <c:pt idx="686">
                  <c:v>0.15778898888783924</c:v>
                </c:pt>
                <c:pt idx="687">
                  <c:v>0.15783386635050062</c:v>
                </c:pt>
                <c:pt idx="688">
                  <c:v>0.15782228963512471</c:v>
                </c:pt>
                <c:pt idx="689">
                  <c:v>0.15829598675046339</c:v>
                </c:pt>
                <c:pt idx="690">
                  <c:v>0.15838775132564359</c:v>
                </c:pt>
                <c:pt idx="691">
                  <c:v>0.15804526170205313</c:v>
                </c:pt>
                <c:pt idx="692">
                  <c:v>0.15826395972491858</c:v>
                </c:pt>
                <c:pt idx="693">
                  <c:v>0.15813737301259606</c:v>
                </c:pt>
                <c:pt idx="694">
                  <c:v>0.15841481791263187</c:v>
                </c:pt>
                <c:pt idx="695">
                  <c:v>0.15821213340253887</c:v>
                </c:pt>
                <c:pt idx="696">
                  <c:v>0.15859957125110963</c:v>
                </c:pt>
                <c:pt idx="697">
                  <c:v>0.15884849893661926</c:v>
                </c:pt>
                <c:pt idx="698">
                  <c:v>0.15911567622417927</c:v>
                </c:pt>
                <c:pt idx="699">
                  <c:v>0.15897308307531621</c:v>
                </c:pt>
                <c:pt idx="700">
                  <c:v>0.15931232470846809</c:v>
                </c:pt>
                <c:pt idx="701">
                  <c:v>0.15935282905981996</c:v>
                </c:pt>
                <c:pt idx="702">
                  <c:v>0.15960981657345499</c:v>
                </c:pt>
                <c:pt idx="703">
                  <c:v>0.15963285678449654</c:v>
                </c:pt>
                <c:pt idx="704">
                  <c:v>0.15973691985070568</c:v>
                </c:pt>
                <c:pt idx="705">
                  <c:v>0.16035229020476136</c:v>
                </c:pt>
                <c:pt idx="706">
                  <c:v>0.16104798286702734</c:v>
                </c:pt>
                <c:pt idx="707">
                  <c:v>0.16126268281887357</c:v>
                </c:pt>
                <c:pt idx="708">
                  <c:v>0.16183524196998048</c:v>
                </c:pt>
                <c:pt idx="709">
                  <c:v>0.16253658146529656</c:v>
                </c:pt>
                <c:pt idx="710">
                  <c:v>0.16317978263938496</c:v>
                </c:pt>
                <c:pt idx="711">
                  <c:v>0.16399750492063472</c:v>
                </c:pt>
                <c:pt idx="712">
                  <c:v>0.16461284696976292</c:v>
                </c:pt>
                <c:pt idx="713">
                  <c:v>0.16563907749995313</c:v>
                </c:pt>
                <c:pt idx="714">
                  <c:v>0.16664873549505141</c:v>
                </c:pt>
                <c:pt idx="715">
                  <c:v>0.16764376691882818</c:v>
                </c:pt>
                <c:pt idx="716">
                  <c:v>0.16878442011871794</c:v>
                </c:pt>
                <c:pt idx="717">
                  <c:v>0.16998870987201573</c:v>
                </c:pt>
                <c:pt idx="718">
                  <c:v>0.17122613054303357</c:v>
                </c:pt>
                <c:pt idx="719">
                  <c:v>0.17274164712742135</c:v>
                </c:pt>
                <c:pt idx="720">
                  <c:v>0.17396307551436244</c:v>
                </c:pt>
                <c:pt idx="721">
                  <c:v>0.17554001379157597</c:v>
                </c:pt>
                <c:pt idx="722">
                  <c:v>0.17677318872345837</c:v>
                </c:pt>
                <c:pt idx="723">
                  <c:v>0.17825297033678969</c:v>
                </c:pt>
                <c:pt idx="724">
                  <c:v>0.17980323121976902</c:v>
                </c:pt>
                <c:pt idx="725">
                  <c:v>0.18131457282734029</c:v>
                </c:pt>
                <c:pt idx="726">
                  <c:v>0.1825916203969554</c:v>
                </c:pt>
                <c:pt idx="727">
                  <c:v>0.18419353777274894</c:v>
                </c:pt>
                <c:pt idx="728">
                  <c:v>0.18618853983016334</c:v>
                </c:pt>
                <c:pt idx="729">
                  <c:v>0.18827093335144848</c:v>
                </c:pt>
                <c:pt idx="730">
                  <c:v>0.19035651117708519</c:v>
                </c:pt>
                <c:pt idx="731">
                  <c:v>0.19215847362847588</c:v>
                </c:pt>
                <c:pt idx="732">
                  <c:v>0.19434425089770849</c:v>
                </c:pt>
                <c:pt idx="733">
                  <c:v>0.19665442832360883</c:v>
                </c:pt>
                <c:pt idx="734">
                  <c:v>0.19905588914092068</c:v>
                </c:pt>
                <c:pt idx="735">
                  <c:v>0.20084284998069957</c:v>
                </c:pt>
                <c:pt idx="736">
                  <c:v>0.20314000713991798</c:v>
                </c:pt>
                <c:pt idx="737">
                  <c:v>0.20540036789329608</c:v>
                </c:pt>
                <c:pt idx="738">
                  <c:v>0.20786296735415799</c:v>
                </c:pt>
                <c:pt idx="739">
                  <c:v>0.21029761569904504</c:v>
                </c:pt>
                <c:pt idx="740">
                  <c:v>0.21287619460062276</c:v>
                </c:pt>
                <c:pt idx="741">
                  <c:v>0.21516832763519761</c:v>
                </c:pt>
                <c:pt idx="742">
                  <c:v>0.21775362895707309</c:v>
                </c:pt>
                <c:pt idx="743">
                  <c:v>0.22014022968741098</c:v>
                </c:pt>
                <c:pt idx="744">
                  <c:v>0.22241700729877936</c:v>
                </c:pt>
                <c:pt idx="745">
                  <c:v>0.22478860641750548</c:v>
                </c:pt>
                <c:pt idx="746">
                  <c:v>0.22672154992122384</c:v>
                </c:pt>
                <c:pt idx="747">
                  <c:v>0.22867947252352228</c:v>
                </c:pt>
                <c:pt idx="748">
                  <c:v>0.23075146398392563</c:v>
                </c:pt>
                <c:pt idx="749">
                  <c:v>0.23296809362420892</c:v>
                </c:pt>
                <c:pt idx="750">
                  <c:v>0.23492070905258808</c:v>
                </c:pt>
                <c:pt idx="751">
                  <c:v>0.23713351752764947</c:v>
                </c:pt>
                <c:pt idx="752">
                  <c:v>0.23920515517645821</c:v>
                </c:pt>
                <c:pt idx="753">
                  <c:v>0.24167122199094737</c:v>
                </c:pt>
                <c:pt idx="754">
                  <c:v>0.24385763612105027</c:v>
                </c:pt>
                <c:pt idx="755">
                  <c:v>0.24594873340756299</c:v>
                </c:pt>
                <c:pt idx="756">
                  <c:v>0.24775048357199692</c:v>
                </c:pt>
                <c:pt idx="757">
                  <c:v>0.24968342707571536</c:v>
                </c:pt>
                <c:pt idx="758">
                  <c:v>0.25142340173572891</c:v>
                </c:pt>
                <c:pt idx="759">
                  <c:v>0.25285732936639771</c:v>
                </c:pt>
                <c:pt idx="760">
                  <c:v>0.25431552847245731</c:v>
                </c:pt>
                <c:pt idx="761">
                  <c:v>0.25607128312959093</c:v>
                </c:pt>
                <c:pt idx="762">
                  <c:v>0.25781932469396179</c:v>
                </c:pt>
                <c:pt idx="763">
                  <c:v>0.25974413053100398</c:v>
                </c:pt>
                <c:pt idx="764">
                  <c:v>0.26138369346046492</c:v>
                </c:pt>
                <c:pt idx="765">
                  <c:v>0.26311666265090505</c:v>
                </c:pt>
                <c:pt idx="766">
                  <c:v>0.2648367530993011</c:v>
                </c:pt>
                <c:pt idx="767">
                  <c:v>0.26648933629544402</c:v>
                </c:pt>
                <c:pt idx="768">
                  <c:v>0.26761643851125988</c:v>
                </c:pt>
                <c:pt idx="769">
                  <c:v>0.26860187456459061</c:v>
                </c:pt>
                <c:pt idx="770">
                  <c:v>0.26944352158586848</c:v>
                </c:pt>
                <c:pt idx="771">
                  <c:v>0.27042258903049604</c:v>
                </c:pt>
                <c:pt idx="772">
                  <c:v>0.27157573177967581</c:v>
                </c:pt>
                <c:pt idx="773">
                  <c:v>0.27273559694915339</c:v>
                </c:pt>
                <c:pt idx="774">
                  <c:v>0.27377728904602838</c:v>
                </c:pt>
                <c:pt idx="775">
                  <c:v>0.27502808379532279</c:v>
                </c:pt>
                <c:pt idx="776">
                  <c:v>0.27624477110689605</c:v>
                </c:pt>
                <c:pt idx="777">
                  <c:v>0.27712045480357617</c:v>
                </c:pt>
                <c:pt idx="778">
                  <c:v>0.27786190238125813</c:v>
                </c:pt>
                <c:pt idx="779">
                  <c:v>0.27826163872085785</c:v>
                </c:pt>
                <c:pt idx="780">
                  <c:v>0.2787552058953503</c:v>
                </c:pt>
                <c:pt idx="781">
                  <c:v>0.27948589760055592</c:v>
                </c:pt>
                <c:pt idx="782">
                  <c:v>0.28003253651424109</c:v>
                </c:pt>
                <c:pt idx="783">
                  <c:v>0.28048824584810939</c:v>
                </c:pt>
                <c:pt idx="784">
                  <c:v>0.2809912244110187</c:v>
                </c:pt>
                <c:pt idx="785">
                  <c:v>0.28153814637397956</c:v>
                </c:pt>
                <c:pt idx="786">
                  <c:v>0.28198274602377682</c:v>
                </c:pt>
                <c:pt idx="787">
                  <c:v>0.28233132120679472</c:v>
                </c:pt>
                <c:pt idx="788">
                  <c:v>0.28244906970548367</c:v>
                </c:pt>
                <c:pt idx="789">
                  <c:v>0.28270395557824668</c:v>
                </c:pt>
                <c:pt idx="790">
                  <c:v>0.28271605593478261</c:v>
                </c:pt>
                <c:pt idx="791">
                  <c:v>0.28341072961965608</c:v>
                </c:pt>
                <c:pt idx="792">
                  <c:v>0.28429610775402875</c:v>
                </c:pt>
                <c:pt idx="793">
                  <c:v>0.28469195216608767</c:v>
                </c:pt>
                <c:pt idx="794">
                  <c:v>0.2850766868940755</c:v>
                </c:pt>
                <c:pt idx="795">
                  <c:v>0.28502587954908837</c:v>
                </c:pt>
                <c:pt idx="796">
                  <c:v>0.28510435496077469</c:v>
                </c:pt>
                <c:pt idx="797">
                  <c:v>0.2852869925059166</c:v>
                </c:pt>
                <c:pt idx="798">
                  <c:v>0.28501045336356295</c:v>
                </c:pt>
                <c:pt idx="799">
                  <c:v>0.28496191041278135</c:v>
                </c:pt>
                <c:pt idx="800">
                  <c:v>0.28512876796080328</c:v>
                </c:pt>
                <c:pt idx="801">
                  <c:v>0.28539101311473436</c:v>
                </c:pt>
                <c:pt idx="802">
                  <c:v>0.28538209706254997</c:v>
                </c:pt>
                <c:pt idx="803">
                  <c:v>0.2853620713262946</c:v>
                </c:pt>
                <c:pt idx="804">
                  <c:v>0.28540714692344898</c:v>
                </c:pt>
                <c:pt idx="805">
                  <c:v>0.28562636858747442</c:v>
                </c:pt>
                <c:pt idx="806">
                  <c:v>0.28530482461028539</c:v>
                </c:pt>
                <c:pt idx="807">
                  <c:v>0.2851848824797098</c:v>
                </c:pt>
                <c:pt idx="808">
                  <c:v>0.28478854273141846</c:v>
                </c:pt>
                <c:pt idx="809">
                  <c:v>0.28457512357754472</c:v>
                </c:pt>
                <c:pt idx="810">
                  <c:v>0.28433545160335028</c:v>
                </c:pt>
                <c:pt idx="811">
                  <c:v>0.2839067027129919</c:v>
                </c:pt>
                <c:pt idx="812">
                  <c:v>0.28337775437903762</c:v>
                </c:pt>
                <c:pt idx="813">
                  <c:v>0.28265045926514043</c:v>
                </c:pt>
                <c:pt idx="814">
                  <c:v>0.28176663790178402</c:v>
                </c:pt>
                <c:pt idx="815">
                  <c:v>0.28138777644626678</c:v>
                </c:pt>
                <c:pt idx="816">
                  <c:v>0.28142995078834532</c:v>
                </c:pt>
                <c:pt idx="817">
                  <c:v>0.28105406135022287</c:v>
                </c:pt>
                <c:pt idx="818">
                  <c:v>0.28077688534699896</c:v>
                </c:pt>
                <c:pt idx="819">
                  <c:v>0.28048831661042833</c:v>
                </c:pt>
                <c:pt idx="820">
                  <c:v>0.28018149119557539</c:v>
                </c:pt>
                <c:pt idx="821">
                  <c:v>0.28000288710261206</c:v>
                </c:pt>
                <c:pt idx="822">
                  <c:v>0.27959324403836311</c:v>
                </c:pt>
                <c:pt idx="823">
                  <c:v>0.27925719378579467</c:v>
                </c:pt>
                <c:pt idx="824">
                  <c:v>0.27921374572197549</c:v>
                </c:pt>
                <c:pt idx="825">
                  <c:v>0.279477476884604</c:v>
                </c:pt>
                <c:pt idx="826">
                  <c:v>0.27943296738600099</c:v>
                </c:pt>
                <c:pt idx="827">
                  <c:v>0.28010365264475934</c:v>
                </c:pt>
                <c:pt idx="828">
                  <c:v>0.28042045554658052</c:v>
                </c:pt>
                <c:pt idx="829">
                  <c:v>0.28069381038458252</c:v>
                </c:pt>
                <c:pt idx="830">
                  <c:v>0.28122389091563965</c:v>
                </c:pt>
                <c:pt idx="831">
                  <c:v>0.28140483016512735</c:v>
                </c:pt>
                <c:pt idx="832">
                  <c:v>0.28160558286391374</c:v>
                </c:pt>
                <c:pt idx="833">
                  <c:v>0.28209759326738992</c:v>
                </c:pt>
                <c:pt idx="834">
                  <c:v>0.28215314168774497</c:v>
                </c:pt>
                <c:pt idx="835">
                  <c:v>0.28341596603125641</c:v>
                </c:pt>
                <c:pt idx="836">
                  <c:v>0.28465996759793416</c:v>
                </c:pt>
                <c:pt idx="837">
                  <c:v>0.28560117720193762</c:v>
                </c:pt>
                <c:pt idx="838">
                  <c:v>0.287366343247488</c:v>
                </c:pt>
                <c:pt idx="839">
                  <c:v>0.28888808691594109</c:v>
                </c:pt>
                <c:pt idx="840">
                  <c:v>0.29039256457857682</c:v>
                </c:pt>
                <c:pt idx="841">
                  <c:v>0.29267854129140525</c:v>
                </c:pt>
                <c:pt idx="842">
                  <c:v>0.29439389066443339</c:v>
                </c:pt>
                <c:pt idx="843">
                  <c:v>0.29632131470727568</c:v>
                </c:pt>
                <c:pt idx="844">
                  <c:v>0.29904828219163637</c:v>
                </c:pt>
                <c:pt idx="845">
                  <c:v>0.30135584141173655</c:v>
                </c:pt>
                <c:pt idx="846">
                  <c:v>0.3044494284704406</c:v>
                </c:pt>
                <c:pt idx="847">
                  <c:v>0.30791076730059092</c:v>
                </c:pt>
                <c:pt idx="848">
                  <c:v>0.31108297129561913</c:v>
                </c:pt>
                <c:pt idx="849">
                  <c:v>0.31430272756896405</c:v>
                </c:pt>
                <c:pt idx="850">
                  <c:v>0.3182645682808613</c:v>
                </c:pt>
                <c:pt idx="851">
                  <c:v>0.32196678204462764</c:v>
                </c:pt>
                <c:pt idx="852">
                  <c:v>0.3267102633313555</c:v>
                </c:pt>
                <c:pt idx="853">
                  <c:v>0.33173169900681543</c:v>
                </c:pt>
                <c:pt idx="854">
                  <c:v>0.3360847845800416</c:v>
                </c:pt>
                <c:pt idx="855">
                  <c:v>0.34144849759213519</c:v>
                </c:pt>
                <c:pt idx="856">
                  <c:v>0.34698274779283483</c:v>
                </c:pt>
                <c:pt idx="857">
                  <c:v>0.35277471435905433</c:v>
                </c:pt>
                <c:pt idx="858">
                  <c:v>0.35888412068796538</c:v>
                </c:pt>
                <c:pt idx="859">
                  <c:v>0.36533828103467242</c:v>
                </c:pt>
                <c:pt idx="860">
                  <c:v>0.37197819246855407</c:v>
                </c:pt>
                <c:pt idx="861">
                  <c:v>0.37953511279336732</c:v>
                </c:pt>
                <c:pt idx="862">
                  <c:v>0.38684776159325607</c:v>
                </c:pt>
                <c:pt idx="863">
                  <c:v>0.39546293239757241</c:v>
                </c:pt>
                <c:pt idx="864">
                  <c:v>0.40385194683060882</c:v>
                </c:pt>
                <c:pt idx="865">
                  <c:v>0.412658175896019</c:v>
                </c:pt>
                <c:pt idx="866">
                  <c:v>0.42122529908578621</c:v>
                </c:pt>
                <c:pt idx="867">
                  <c:v>0.43041010655743794</c:v>
                </c:pt>
                <c:pt idx="868">
                  <c:v>0.44029984825020702</c:v>
                </c:pt>
                <c:pt idx="869">
                  <c:v>0.45035750892578202</c:v>
                </c:pt>
                <c:pt idx="870">
                  <c:v>0.46051084025654165</c:v>
                </c:pt>
                <c:pt idx="871">
                  <c:v>0.4714009488519344</c:v>
                </c:pt>
                <c:pt idx="872">
                  <c:v>0.48226713978353092</c:v>
                </c:pt>
                <c:pt idx="873">
                  <c:v>0.49373827777960572</c:v>
                </c:pt>
                <c:pt idx="874">
                  <c:v>0.5051660384741804</c:v>
                </c:pt>
                <c:pt idx="875">
                  <c:v>0.51715848247376572</c:v>
                </c:pt>
                <c:pt idx="876">
                  <c:v>0.53042762023137158</c:v>
                </c:pt>
                <c:pt idx="877">
                  <c:v>0.54287577356482519</c:v>
                </c:pt>
                <c:pt idx="878">
                  <c:v>0.55574899614805318</c:v>
                </c:pt>
                <c:pt idx="879">
                  <c:v>0.56925992874942111</c:v>
                </c:pt>
                <c:pt idx="880">
                  <c:v>0.58263110577091481</c:v>
                </c:pt>
                <c:pt idx="881">
                  <c:v>0.59656427712930005</c:v>
                </c:pt>
                <c:pt idx="882">
                  <c:v>0.61017647060904767</c:v>
                </c:pt>
                <c:pt idx="883">
                  <c:v>0.62344801428549701</c:v>
                </c:pt>
                <c:pt idx="884">
                  <c:v>0.63797360777791101</c:v>
                </c:pt>
                <c:pt idx="885">
                  <c:v>0.65245999894564144</c:v>
                </c:pt>
                <c:pt idx="886">
                  <c:v>0.66661246273037111</c:v>
                </c:pt>
                <c:pt idx="887">
                  <c:v>0.68109637721693916</c:v>
                </c:pt>
                <c:pt idx="888">
                  <c:v>0.69564135958473838</c:v>
                </c:pt>
                <c:pt idx="889">
                  <c:v>0.7104003979672816</c:v>
                </c:pt>
                <c:pt idx="890">
                  <c:v>0.72544835889799009</c:v>
                </c:pt>
                <c:pt idx="891">
                  <c:v>0.74032486272994646</c:v>
                </c:pt>
                <c:pt idx="892">
                  <c:v>0.75490444787169941</c:v>
                </c:pt>
                <c:pt idx="893">
                  <c:v>0.769738211263026</c:v>
                </c:pt>
                <c:pt idx="894">
                  <c:v>0.78500900273602503</c:v>
                </c:pt>
                <c:pt idx="895">
                  <c:v>0.7991926727034</c:v>
                </c:pt>
                <c:pt idx="896">
                  <c:v>0.81364247975224691</c:v>
                </c:pt>
                <c:pt idx="897">
                  <c:v>0.82720478579715351</c:v>
                </c:pt>
                <c:pt idx="898">
                  <c:v>0.84046776723301286</c:v>
                </c:pt>
                <c:pt idx="899">
                  <c:v>0.85373570203119697</c:v>
                </c:pt>
                <c:pt idx="900">
                  <c:v>0.86711685653965898</c:v>
                </c:pt>
                <c:pt idx="901">
                  <c:v>0.87940473322075041</c:v>
                </c:pt>
                <c:pt idx="902">
                  <c:v>0.89190135874266685</c:v>
                </c:pt>
                <c:pt idx="903">
                  <c:v>0.90350425617657748</c:v>
                </c:pt>
                <c:pt idx="904">
                  <c:v>0.91472220659554337</c:v>
                </c:pt>
                <c:pt idx="905">
                  <c:v>0.92558280730394493</c:v>
                </c:pt>
                <c:pt idx="906">
                  <c:v>0.93537135888065326</c:v>
                </c:pt>
                <c:pt idx="907">
                  <c:v>0.94393006135446855</c:v>
                </c:pt>
                <c:pt idx="908">
                  <c:v>0.95285177452436221</c:v>
                </c:pt>
                <c:pt idx="909">
                  <c:v>0.96107081786734383</c:v>
                </c:pt>
                <c:pt idx="910">
                  <c:v>0.96855039497757378</c:v>
                </c:pt>
                <c:pt idx="911">
                  <c:v>0.9751008628403357</c:v>
                </c:pt>
                <c:pt idx="912">
                  <c:v>0.98099324113710806</c:v>
                </c:pt>
                <c:pt idx="913">
                  <c:v>0.98702360595578131</c:v>
                </c:pt>
                <c:pt idx="914">
                  <c:v>0.99230813593299938</c:v>
                </c:pt>
                <c:pt idx="915">
                  <c:v>0.99682418712670662</c:v>
                </c:pt>
                <c:pt idx="916">
                  <c:v>1.0010409137113667</c:v>
                </c:pt>
                <c:pt idx="917">
                  <c:v>1.0044990682371655</c:v>
                </c:pt>
                <c:pt idx="918">
                  <c:v>1.0077329062119764</c:v>
                </c:pt>
                <c:pt idx="919">
                  <c:v>1.010201095896033</c:v>
                </c:pt>
                <c:pt idx="920">
                  <c:v>1.0122779699564421</c:v>
                </c:pt>
                <c:pt idx="921">
                  <c:v>1.0139868799584484</c:v>
                </c:pt>
                <c:pt idx="922">
                  <c:v>1.0148409811478567</c:v>
                </c:pt>
                <c:pt idx="923">
                  <c:v>1.0151813479018794</c:v>
                </c:pt>
                <c:pt idx="924">
                  <c:v>1.0148409811478567</c:v>
                </c:pt>
                <c:pt idx="925">
                  <c:v>1.0139833418425022</c:v>
                </c:pt>
                <c:pt idx="926">
                  <c:v>1.0128093949715586</c:v>
                </c:pt>
                <c:pt idx="927">
                  <c:v>1.0106709576936863</c:v>
                </c:pt>
                <c:pt idx="928">
                  <c:v>1.0077824398352226</c:v>
                </c:pt>
                <c:pt idx="929">
                  <c:v>1.0045280807879242</c:v>
                </c:pt>
                <c:pt idx="930">
                  <c:v>1</c:v>
                </c:pt>
                <c:pt idx="931">
                  <c:v>0.99568349854565741</c:v>
                </c:pt>
                <c:pt idx="932">
                  <c:v>0.99075985639495001</c:v>
                </c:pt>
                <c:pt idx="933">
                  <c:v>0.98572228691077535</c:v>
                </c:pt>
                <c:pt idx="934">
                  <c:v>0.97919375536687958</c:v>
                </c:pt>
                <c:pt idx="935">
                  <c:v>0.97420996524508707</c:v>
                </c:pt>
                <c:pt idx="936">
                  <c:v>0.96859851335444158</c:v>
                </c:pt>
                <c:pt idx="937">
                  <c:v>0.96268278349242464</c:v>
                </c:pt>
                <c:pt idx="938">
                  <c:v>0.95563980988995401</c:v>
                </c:pt>
                <c:pt idx="939">
                  <c:v>0.94964977959306696</c:v>
                </c:pt>
                <c:pt idx="940">
                  <c:v>0.9431021422230621</c:v>
                </c:pt>
                <c:pt idx="941">
                  <c:v>0.9378685611154689</c:v>
                </c:pt>
                <c:pt idx="942">
                  <c:v>0.93160114252840132</c:v>
                </c:pt>
                <c:pt idx="943">
                  <c:v>0.9248419258248145</c:v>
                </c:pt>
                <c:pt idx="944">
                  <c:v>0.91926160935449552</c:v>
                </c:pt>
                <c:pt idx="945">
                  <c:v>0.91451699587066482</c:v>
                </c:pt>
                <c:pt idx="946">
                  <c:v>0.90858357542891688</c:v>
                </c:pt>
                <c:pt idx="947">
                  <c:v>0.90310940243698334</c:v>
                </c:pt>
                <c:pt idx="948">
                  <c:v>0.89730052367654112</c:v>
                </c:pt>
                <c:pt idx="949">
                  <c:v>0.89142300546674302</c:v>
                </c:pt>
                <c:pt idx="950">
                  <c:v>0.886524837750848</c:v>
                </c:pt>
                <c:pt idx="951">
                  <c:v>0.88113062617929827</c:v>
                </c:pt>
                <c:pt idx="952">
                  <c:v>0.87641502524622628</c:v>
                </c:pt>
                <c:pt idx="953">
                  <c:v>0.87304107787994678</c:v>
                </c:pt>
                <c:pt idx="954">
                  <c:v>0.8695539108033894</c:v>
                </c:pt>
                <c:pt idx="955">
                  <c:v>0.86642833917653173</c:v>
                </c:pt>
                <c:pt idx="956">
                  <c:v>0.86349241056438963</c:v>
                </c:pt>
                <c:pt idx="957">
                  <c:v>0.86068243887993157</c:v>
                </c:pt>
                <c:pt idx="958">
                  <c:v>0.8595778390815334</c:v>
                </c:pt>
                <c:pt idx="959">
                  <c:v>0.85816613081900661</c:v>
                </c:pt>
                <c:pt idx="960">
                  <c:v>0.85707073012206847</c:v>
                </c:pt>
                <c:pt idx="961">
                  <c:v>0.85579913125101059</c:v>
                </c:pt>
                <c:pt idx="962">
                  <c:v>0.85488771258327401</c:v>
                </c:pt>
                <c:pt idx="963">
                  <c:v>0.85456362116260365</c:v>
                </c:pt>
                <c:pt idx="964">
                  <c:v>0.85496130539495452</c:v>
                </c:pt>
                <c:pt idx="965">
                  <c:v>0.85382203206028384</c:v>
                </c:pt>
                <c:pt idx="966">
                  <c:v>0.85300401965352646</c:v>
                </c:pt>
                <c:pt idx="967">
                  <c:v>0.85241032379775705</c:v>
                </c:pt>
                <c:pt idx="968">
                  <c:v>0.85133898228925298</c:v>
                </c:pt>
                <c:pt idx="969">
                  <c:v>0.85020536994009621</c:v>
                </c:pt>
                <c:pt idx="970">
                  <c:v>0.849124829330132</c:v>
                </c:pt>
                <c:pt idx="971">
                  <c:v>0.8473182673280113</c:v>
                </c:pt>
                <c:pt idx="972">
                  <c:v>0.8450248605716959</c:v>
                </c:pt>
                <c:pt idx="973">
                  <c:v>0.84328835326530949</c:v>
                </c:pt>
                <c:pt idx="974">
                  <c:v>0.84039488204452151</c:v>
                </c:pt>
                <c:pt idx="975">
                  <c:v>0.83747947450486715</c:v>
                </c:pt>
                <c:pt idx="976">
                  <c:v>0.83361372902206832</c:v>
                </c:pt>
                <c:pt idx="977">
                  <c:v>0.82880613707439565</c:v>
                </c:pt>
                <c:pt idx="978">
                  <c:v>0.82481726515666953</c:v>
                </c:pt>
                <c:pt idx="979">
                  <c:v>0.8193685665995486</c:v>
                </c:pt>
                <c:pt idx="980">
                  <c:v>0.81195550606910716</c:v>
                </c:pt>
                <c:pt idx="981">
                  <c:v>0.80258254159143749</c:v>
                </c:pt>
                <c:pt idx="982">
                  <c:v>0.79410380053800589</c:v>
                </c:pt>
                <c:pt idx="983">
                  <c:v>0.78441934033243432</c:v>
                </c:pt>
                <c:pt idx="984">
                  <c:v>0.77430655581041785</c:v>
                </c:pt>
                <c:pt idx="985">
                  <c:v>0.76098781366724655</c:v>
                </c:pt>
                <c:pt idx="986">
                  <c:v>0.74800108832446499</c:v>
                </c:pt>
                <c:pt idx="987">
                  <c:v>0.73485111431192673</c:v>
                </c:pt>
                <c:pt idx="988">
                  <c:v>0.72162641529060489</c:v>
                </c:pt>
                <c:pt idx="989">
                  <c:v>0.70591795887506315</c:v>
                </c:pt>
                <c:pt idx="990">
                  <c:v>0.69089462323133999</c:v>
                </c:pt>
                <c:pt idx="991">
                  <c:v>0.6750155588648733</c:v>
                </c:pt>
                <c:pt idx="992">
                  <c:v>0.66042988816369308</c:v>
                </c:pt>
                <c:pt idx="993">
                  <c:v>0.64413290154166325</c:v>
                </c:pt>
                <c:pt idx="994">
                  <c:v>0.62817054992582344</c:v>
                </c:pt>
                <c:pt idx="995">
                  <c:v>0.61145578257286837</c:v>
                </c:pt>
                <c:pt idx="996">
                  <c:v>0.59452511938487729</c:v>
                </c:pt>
                <c:pt idx="997">
                  <c:v>0.57754817764031019</c:v>
                </c:pt>
                <c:pt idx="998">
                  <c:v>0.55978060850640909</c:v>
                </c:pt>
                <c:pt idx="999">
                  <c:v>0.54114457343235811</c:v>
                </c:pt>
                <c:pt idx="1000">
                  <c:v>0.52348017575944772</c:v>
                </c:pt>
                <c:pt idx="1001">
                  <c:v>0.50497455563917304</c:v>
                </c:pt>
                <c:pt idx="1002">
                  <c:v>0.48739231301853303</c:v>
                </c:pt>
                <c:pt idx="1003">
                  <c:v>0.47218987794561418</c:v>
                </c:pt>
                <c:pt idx="1004">
                  <c:v>0.4554608166042366</c:v>
                </c:pt>
                <c:pt idx="1005">
                  <c:v>0.43927082260841932</c:v>
                </c:pt>
                <c:pt idx="1006">
                  <c:v>0.42486085474512647</c:v>
                </c:pt>
                <c:pt idx="1007">
                  <c:v>0.41016550244961458</c:v>
                </c:pt>
                <c:pt idx="1008">
                  <c:v>0.39601997337213934</c:v>
                </c:pt>
                <c:pt idx="1009">
                  <c:v>0.38237296483148131</c:v>
                </c:pt>
                <c:pt idx="1010">
                  <c:v>0.36730285529494971</c:v>
                </c:pt>
                <c:pt idx="1011">
                  <c:v>0.35339282321485244</c:v>
                </c:pt>
                <c:pt idx="1012">
                  <c:v>0.34177485340701103</c:v>
                </c:pt>
                <c:pt idx="1013">
                  <c:v>0.32749452211198632</c:v>
                </c:pt>
                <c:pt idx="1014">
                  <c:v>0.31562513378500923</c:v>
                </c:pt>
                <c:pt idx="1015">
                  <c:v>0.30461734745324642</c:v>
                </c:pt>
                <c:pt idx="1016">
                  <c:v>0.29236074771711912</c:v>
                </c:pt>
                <c:pt idx="1017">
                  <c:v>0.28235290371406646</c:v>
                </c:pt>
                <c:pt idx="1018">
                  <c:v>0.27275838241584677</c:v>
                </c:pt>
                <c:pt idx="1019">
                  <c:v>0.26232037427605726</c:v>
                </c:pt>
                <c:pt idx="1020">
                  <c:v>0.25265226016615694</c:v>
                </c:pt>
                <c:pt idx="1021">
                  <c:v>0.24358208765116157</c:v>
                </c:pt>
                <c:pt idx="1022">
                  <c:v>0.23389812278182243</c:v>
                </c:pt>
                <c:pt idx="1023">
                  <c:v>0.22668425817915105</c:v>
                </c:pt>
                <c:pt idx="1024">
                  <c:v>0.21813645310245003</c:v>
                </c:pt>
                <c:pt idx="1025">
                  <c:v>0.21077285543293625</c:v>
                </c:pt>
                <c:pt idx="1026">
                  <c:v>0.20283403087289212</c:v>
                </c:pt>
                <c:pt idx="1027">
                  <c:v>0.19788215455693411</c:v>
                </c:pt>
                <c:pt idx="1028">
                  <c:v>0.190163896144975</c:v>
                </c:pt>
                <c:pt idx="1029">
                  <c:v>0.18450942076442409</c:v>
                </c:pt>
                <c:pt idx="1030">
                  <c:v>0.17822834504980428</c:v>
                </c:pt>
                <c:pt idx="1031">
                  <c:v>0.17217887440502158</c:v>
                </c:pt>
                <c:pt idx="1032">
                  <c:v>0.16674730032908017</c:v>
                </c:pt>
                <c:pt idx="1033">
                  <c:v>0.16024017438665875</c:v>
                </c:pt>
                <c:pt idx="1034">
                  <c:v>0.15265131195108342</c:v>
                </c:pt>
                <c:pt idx="1035">
                  <c:v>0.148589554844866</c:v>
                </c:pt>
                <c:pt idx="1036">
                  <c:v>0.14169943492750223</c:v>
                </c:pt>
                <c:pt idx="1037">
                  <c:v>0.13615503033403706</c:v>
                </c:pt>
                <c:pt idx="1038">
                  <c:v>0.13149484337291423</c:v>
                </c:pt>
                <c:pt idx="1039">
                  <c:v>0.12725311646097831</c:v>
                </c:pt>
                <c:pt idx="1040">
                  <c:v>0.1236206177338155</c:v>
                </c:pt>
                <c:pt idx="1041">
                  <c:v>0.12017819367151353</c:v>
                </c:pt>
                <c:pt idx="1042">
                  <c:v>0.1153703682081884</c:v>
                </c:pt>
                <c:pt idx="1043">
                  <c:v>0.11163709686264643</c:v>
                </c:pt>
                <c:pt idx="1044">
                  <c:v>0.10690896392289313</c:v>
                </c:pt>
                <c:pt idx="1045">
                  <c:v>0.10191277341233239</c:v>
                </c:pt>
                <c:pt idx="1046">
                  <c:v>9.6376717357253824E-2</c:v>
                </c:pt>
                <c:pt idx="1047">
                  <c:v>9.2468477686694875E-2</c:v>
                </c:pt>
                <c:pt idx="1048">
                  <c:v>8.8706022545582422E-2</c:v>
                </c:pt>
                <c:pt idx="1049">
                  <c:v>8.5802644600145139E-2</c:v>
                </c:pt>
                <c:pt idx="1050">
                  <c:v>8.2733647447267022E-2</c:v>
                </c:pt>
                <c:pt idx="1051">
                  <c:v>8.0763482963794805E-2</c:v>
                </c:pt>
                <c:pt idx="1052">
                  <c:v>7.7766422784334502E-2</c:v>
                </c:pt>
                <c:pt idx="1053">
                  <c:v>7.4914163538087636E-2</c:v>
                </c:pt>
                <c:pt idx="1054">
                  <c:v>7.2486740025962698E-2</c:v>
                </c:pt>
                <c:pt idx="1055">
                  <c:v>6.9181736387010431E-2</c:v>
                </c:pt>
                <c:pt idx="1056">
                  <c:v>6.73338350381745E-2</c:v>
                </c:pt>
                <c:pt idx="1057">
                  <c:v>6.4885741852691955E-2</c:v>
                </c:pt>
                <c:pt idx="1058">
                  <c:v>6.2575550274327818E-2</c:v>
                </c:pt>
                <c:pt idx="1059">
                  <c:v>5.9820023118049598E-2</c:v>
                </c:pt>
                <c:pt idx="1060">
                  <c:v>5.712774332242531E-2</c:v>
                </c:pt>
                <c:pt idx="1061">
                  <c:v>5.5481542887449338E-2</c:v>
                </c:pt>
                <c:pt idx="1062">
                  <c:v>5.35436530976382E-2</c:v>
                </c:pt>
                <c:pt idx="1063">
                  <c:v>5.1484101652901626E-2</c:v>
                </c:pt>
                <c:pt idx="1064">
                  <c:v>4.9347681101118292E-2</c:v>
                </c:pt>
                <c:pt idx="1065">
                  <c:v>4.8526908963922886E-2</c:v>
                </c:pt>
                <c:pt idx="1066">
                  <c:v>4.8037721976971814E-2</c:v>
                </c:pt>
                <c:pt idx="1067">
                  <c:v>4.6577357543953132E-2</c:v>
                </c:pt>
                <c:pt idx="1068">
                  <c:v>4.4729696787001526E-2</c:v>
                </c:pt>
                <c:pt idx="1069">
                  <c:v>4.2018523452224649E-2</c:v>
                </c:pt>
                <c:pt idx="1070">
                  <c:v>4.0413202408890861E-2</c:v>
                </c:pt>
                <c:pt idx="1071">
                  <c:v>4.0261212024074747E-2</c:v>
                </c:pt>
                <c:pt idx="1072">
                  <c:v>3.719629078076666E-2</c:v>
                </c:pt>
                <c:pt idx="1073">
                  <c:v>3.5218993455546937E-2</c:v>
                </c:pt>
                <c:pt idx="1074">
                  <c:v>3.4288497266628526E-2</c:v>
                </c:pt>
                <c:pt idx="1075">
                  <c:v>3.1806112661395582E-2</c:v>
                </c:pt>
                <c:pt idx="1076">
                  <c:v>3.2448917566498002E-2</c:v>
                </c:pt>
                <c:pt idx="1077">
                  <c:v>3.0759799785094837E-2</c:v>
                </c:pt>
                <c:pt idx="1078">
                  <c:v>2.8812151871504117E-2</c:v>
                </c:pt>
                <c:pt idx="1079">
                  <c:v>2.8640121597968839E-2</c:v>
                </c:pt>
                <c:pt idx="1080">
                  <c:v>2.8554690250332321E-2</c:v>
                </c:pt>
                <c:pt idx="1081">
                  <c:v>2.6963344764985957E-2</c:v>
                </c:pt>
                <c:pt idx="1082">
                  <c:v>2.6872839759082608E-2</c:v>
                </c:pt>
                <c:pt idx="1083">
                  <c:v>2.5624026354718062E-2</c:v>
                </c:pt>
                <c:pt idx="1084">
                  <c:v>2.4677438814476413E-2</c:v>
                </c:pt>
                <c:pt idx="1085">
                  <c:v>2.4607171831785232E-2</c:v>
                </c:pt>
                <c:pt idx="1086">
                  <c:v>2.2556833640972513E-2</c:v>
                </c:pt>
                <c:pt idx="1087">
                  <c:v>2.2360822017554006E-2</c:v>
                </c:pt>
                <c:pt idx="1088">
                  <c:v>2.2968175000875682E-2</c:v>
                </c:pt>
                <c:pt idx="1089">
                  <c:v>2.1747949573356292E-2</c:v>
                </c:pt>
                <c:pt idx="1090">
                  <c:v>2.1714762045781103E-2</c:v>
                </c:pt>
                <c:pt idx="1091">
                  <c:v>2.0690477479361282E-2</c:v>
                </c:pt>
                <c:pt idx="1092">
                  <c:v>1.8985671691852741E-2</c:v>
                </c:pt>
                <c:pt idx="1093">
                  <c:v>1.8836929297475231E-2</c:v>
                </c:pt>
                <c:pt idx="1094">
                  <c:v>1.8340390105587991E-2</c:v>
                </c:pt>
                <c:pt idx="1095">
                  <c:v>1.7275063394192471E-2</c:v>
                </c:pt>
                <c:pt idx="1096">
                  <c:v>1.7417932516099313E-2</c:v>
                </c:pt>
                <c:pt idx="1097">
                  <c:v>1.6463844170051756E-2</c:v>
                </c:pt>
                <c:pt idx="1098">
                  <c:v>1.5857481859195017E-2</c:v>
                </c:pt>
                <c:pt idx="1099">
                  <c:v>1.5841065001204729E-2</c:v>
                </c:pt>
                <c:pt idx="1100">
                  <c:v>1.5352805000631556E-2</c:v>
                </c:pt>
                <c:pt idx="1101">
                  <c:v>1.3184718311129889E-2</c:v>
                </c:pt>
                <c:pt idx="1102">
                  <c:v>1.2712379832314529E-2</c:v>
                </c:pt>
                <c:pt idx="1103">
                  <c:v>1.3477320499879169E-2</c:v>
                </c:pt>
                <c:pt idx="1104">
                  <c:v>1.4407561944449452E-2</c:v>
                </c:pt>
                <c:pt idx="1105">
                  <c:v>1.4229948523951094E-2</c:v>
                </c:pt>
                <c:pt idx="1106">
                  <c:v>1.3889086433695876E-2</c:v>
                </c:pt>
                <c:pt idx="1107">
                  <c:v>1.3301263850397134E-2</c:v>
                </c:pt>
                <c:pt idx="1108">
                  <c:v>1.3417526340388685E-2</c:v>
                </c:pt>
                <c:pt idx="1109">
                  <c:v>1.284102572811772E-2</c:v>
                </c:pt>
                <c:pt idx="1110">
                  <c:v>1.1758220723948061E-2</c:v>
                </c:pt>
                <c:pt idx="1111">
                  <c:v>8.641423624637037E-3</c:v>
                </c:pt>
                <c:pt idx="1112">
                  <c:v>8.1813977893143916E-3</c:v>
                </c:pt>
                <c:pt idx="1113">
                  <c:v>8.4546111026785973E-3</c:v>
                </c:pt>
                <c:pt idx="1114">
                  <c:v>9.6148300837507472E-3</c:v>
                </c:pt>
                <c:pt idx="1115">
                  <c:v>8.6944246015108421E-3</c:v>
                </c:pt>
                <c:pt idx="1116">
                  <c:v>7.1553441649214941E-3</c:v>
                </c:pt>
                <c:pt idx="1117">
                  <c:v>7.429548150750624E-3</c:v>
                </c:pt>
                <c:pt idx="1118">
                  <c:v>9.7126943708221482E-3</c:v>
                </c:pt>
                <c:pt idx="1119">
                  <c:v>9.4258239299056749E-3</c:v>
                </c:pt>
                <c:pt idx="1120">
                  <c:v>7.2261064838451397E-3</c:v>
                </c:pt>
                <c:pt idx="1121">
                  <c:v>5.8482226097638507E-3</c:v>
                </c:pt>
                <c:pt idx="1122">
                  <c:v>6.8555242196419956E-3</c:v>
                </c:pt>
                <c:pt idx="1123">
                  <c:v>9.0725076715198957E-3</c:v>
                </c:pt>
                <c:pt idx="1124">
                  <c:v>6.0576083114589349E-3</c:v>
                </c:pt>
                <c:pt idx="1125">
                  <c:v>5.8705127402248029E-3</c:v>
                </c:pt>
                <c:pt idx="1126">
                  <c:v>3.7768680102308128E-3</c:v>
                </c:pt>
                <c:pt idx="1127">
                  <c:v>6.1640348391200969E-3</c:v>
                </c:pt>
                <c:pt idx="1128">
                  <c:v>6.6141539497934282E-3</c:v>
                </c:pt>
                <c:pt idx="1129">
                  <c:v>4.5455590806984083E-3</c:v>
                </c:pt>
                <c:pt idx="1130">
                  <c:v>5.53290571664008E-3</c:v>
                </c:pt>
                <c:pt idx="1131">
                  <c:v>6.349361352381136E-3</c:v>
                </c:pt>
                <c:pt idx="1132">
                  <c:v>6.548769567107972E-3</c:v>
                </c:pt>
                <c:pt idx="1133">
                  <c:v>8.8676507582359353E-3</c:v>
                </c:pt>
                <c:pt idx="1134">
                  <c:v>7.0052572864844308E-3</c:v>
                </c:pt>
                <c:pt idx="1135">
                  <c:v>4.0276496684962318E-3</c:v>
                </c:pt>
                <c:pt idx="1136">
                  <c:v>5.4022077135881036E-3</c:v>
                </c:pt>
                <c:pt idx="1137">
                  <c:v>3.0975497485637949E-3</c:v>
                </c:pt>
                <c:pt idx="1138">
                  <c:v>3.0137671629581896E-3</c:v>
                </c:pt>
                <c:pt idx="1139">
                  <c:v>-1.2478227318996216E-3</c:v>
                </c:pt>
                <c:pt idx="1140">
                  <c:v>-1.1907883028471559E-3</c:v>
                </c:pt>
                <c:pt idx="1141">
                  <c:v>6.2412365290658055E-4</c:v>
                </c:pt>
                <c:pt idx="1142">
                  <c:v>5.1350091973323981E-3</c:v>
                </c:pt>
                <c:pt idx="1143">
                  <c:v>4.8638479912169793E-3</c:v>
                </c:pt>
                <c:pt idx="1144">
                  <c:v>4.5545458952017072E-3</c:v>
                </c:pt>
                <c:pt idx="1145">
                  <c:v>5.8717864619654333E-3</c:v>
                </c:pt>
                <c:pt idx="1146">
                  <c:v>9.1789341991810706E-3</c:v>
                </c:pt>
                <c:pt idx="1147">
                  <c:v>8.8300052045685567E-3</c:v>
                </c:pt>
                <c:pt idx="1148">
                  <c:v>5.9602393606199844E-3</c:v>
                </c:pt>
                <c:pt idx="1149">
                  <c:v>4.1342177207952394E-3</c:v>
                </c:pt>
                <c:pt idx="1150">
                  <c:v>5.1799432698489177E-3</c:v>
                </c:pt>
                <c:pt idx="1151">
                  <c:v>4.2706474716800334E-3</c:v>
                </c:pt>
                <c:pt idx="1152">
                  <c:v>2.6063884929147462E-3</c:v>
                </c:pt>
                <c:pt idx="1153">
                  <c:v>1.487070132180468E-3</c:v>
                </c:pt>
                <c:pt idx="1154">
                  <c:v>0</c:v>
                </c:pt>
                <c:pt idx="1155">
                  <c:v>1.737073404937719E-3</c:v>
                </c:pt>
                <c:pt idx="1156">
                  <c:v>-1.5397880597786538E-4</c:v>
                </c:pt>
                <c:pt idx="1157">
                  <c:v>-1.7488199498790484E-3</c:v>
                </c:pt>
                <c:pt idx="1158">
                  <c:v>-1.2118047115674776E-3</c:v>
                </c:pt>
                <c:pt idx="1159">
                  <c:v>-1.1442974593143249E-3</c:v>
                </c:pt>
                <c:pt idx="1160">
                  <c:v>-1.5482087757305056E-3</c:v>
                </c:pt>
                <c:pt idx="1161">
                  <c:v>1.6383599700392386E-3</c:v>
                </c:pt>
                <c:pt idx="1162">
                  <c:v>8.5862997781954611E-4</c:v>
                </c:pt>
                <c:pt idx="1163">
                  <c:v>6.3010306885562771E-3</c:v>
                </c:pt>
                <c:pt idx="1164">
                  <c:v>6.8260870949697489E-3</c:v>
                </c:pt>
                <c:pt idx="1165">
                  <c:v>5.3049802873869987E-3</c:v>
                </c:pt>
                <c:pt idx="1166">
                  <c:v>4.5432239241739291E-3</c:v>
                </c:pt>
                <c:pt idx="1167">
                  <c:v>5.8583416213699342E-3</c:v>
                </c:pt>
                <c:pt idx="1168">
                  <c:v>3.4369965924405345E-3</c:v>
                </c:pt>
                <c:pt idx="1169">
                  <c:v>7.1827291823449426E-3</c:v>
                </c:pt>
                <c:pt idx="1170">
                  <c:v>4.0945200598790747E-3</c:v>
                </c:pt>
                <c:pt idx="1171">
                  <c:v>4.016539984425211E-3</c:v>
                </c:pt>
                <c:pt idx="1172">
                  <c:v>6.9632244690437869E-3</c:v>
                </c:pt>
                <c:pt idx="1173">
                  <c:v>8.0247300152174322E-3</c:v>
                </c:pt>
                <c:pt idx="1174">
                  <c:v>6.3983996393952155E-3</c:v>
                </c:pt>
                <c:pt idx="1175">
                  <c:v>5.238746756874464E-3</c:v>
                </c:pt>
                <c:pt idx="1176">
                  <c:v>9.0816360106610056E-4</c:v>
                </c:pt>
                <c:pt idx="1177">
                  <c:v>6.026826702727196E-4</c:v>
                </c:pt>
                <c:pt idx="1178">
                  <c:v>3.4978521867148667E-3</c:v>
                </c:pt>
                <c:pt idx="1179">
                  <c:v>1.0152977519165063E-3</c:v>
                </c:pt>
                <c:pt idx="1180">
                  <c:v>3.6993832710094238E-3</c:v>
                </c:pt>
                <c:pt idx="1181">
                  <c:v>3.9178973118456414E-3</c:v>
                </c:pt>
                <c:pt idx="1182">
                  <c:v>5.4949771136969961E-3</c:v>
                </c:pt>
                <c:pt idx="1183">
                  <c:v>6.3434880799104719E-3</c:v>
                </c:pt>
                <c:pt idx="1184">
                  <c:v>4.8320757100202656E-3</c:v>
                </c:pt>
                <c:pt idx="1185">
                  <c:v>4.2644203876147525E-3</c:v>
                </c:pt>
                <c:pt idx="1186">
                  <c:v>6.6951060426420793E-3</c:v>
                </c:pt>
                <c:pt idx="1187">
                  <c:v>1.4666198220115324E-3</c:v>
                </c:pt>
                <c:pt idx="1188">
                  <c:v>-1.5285368510697377E-3</c:v>
                </c:pt>
                <c:pt idx="1189">
                  <c:v>-5.6440025573501992E-4</c:v>
                </c:pt>
                <c:pt idx="1190">
                  <c:v>-1.6363786251093759E-3</c:v>
                </c:pt>
                <c:pt idx="1191">
                  <c:v>-9.7269883592447756E-4</c:v>
                </c:pt>
                <c:pt idx="1192">
                  <c:v>-5.0057264406588745E-4</c:v>
                </c:pt>
                <c:pt idx="1193">
                  <c:v>-3.3979357923946789E-3</c:v>
                </c:pt>
                <c:pt idx="1194">
                  <c:v>1.7026829179408337E-3</c:v>
                </c:pt>
                <c:pt idx="1195">
                  <c:v>4.5404641937359111E-3</c:v>
                </c:pt>
                <c:pt idx="1196">
                  <c:v>3.9188879843105786E-3</c:v>
                </c:pt>
                <c:pt idx="1197">
                  <c:v>6.8277146283049952E-3</c:v>
                </c:pt>
                <c:pt idx="1198">
                  <c:v>8.0927326037030598E-3</c:v>
                </c:pt>
                <c:pt idx="1199">
                  <c:v>3.1805539486612329E-3</c:v>
                </c:pt>
                <c:pt idx="1200">
                  <c:v>4.0985535120577239E-3</c:v>
                </c:pt>
                <c:pt idx="1201">
                  <c:v>3.0336513745757394E-3</c:v>
                </c:pt>
                <c:pt idx="1202">
                  <c:v>6.4823237496386679E-3</c:v>
                </c:pt>
                <c:pt idx="1203">
                  <c:v>5.7201428125120465E-3</c:v>
                </c:pt>
                <c:pt idx="1204">
                  <c:v>6.1261769984959488E-3</c:v>
                </c:pt>
                <c:pt idx="1205">
                  <c:v>4.9965981015177409E-3</c:v>
                </c:pt>
                <c:pt idx="1206">
                  <c:v>5.4167139889674514E-3</c:v>
                </c:pt>
                <c:pt idx="1207">
                  <c:v>7.5545144059697934E-3</c:v>
                </c:pt>
                <c:pt idx="1208">
                  <c:v>8.1257078443214802E-3</c:v>
                </c:pt>
                <c:pt idx="1209">
                  <c:v>6.7379880079098135E-4</c:v>
                </c:pt>
                <c:pt idx="1210">
                  <c:v>3.0093798991849248E-3</c:v>
                </c:pt>
                <c:pt idx="1211">
                  <c:v>-5.5470581804248111E-3</c:v>
                </c:pt>
                <c:pt idx="1212">
                  <c:v>-5.5924168268548704E-3</c:v>
                </c:pt>
                <c:pt idx="1213">
                  <c:v>-1.5956195294093509E-3</c:v>
                </c:pt>
                <c:pt idx="1214">
                  <c:v>-3.5098110186129906E-4</c:v>
                </c:pt>
                <c:pt idx="1215">
                  <c:v>-1.7462725063977999E-3</c:v>
                </c:pt>
                <c:pt idx="1216">
                  <c:v>2.9357870875043254E-3</c:v>
                </c:pt>
                <c:pt idx="1217">
                  <c:v>-3.1809785225747722E-3</c:v>
                </c:pt>
                <c:pt idx="1218">
                  <c:v>-9.7368950838939045E-5</c:v>
                </c:pt>
                <c:pt idx="1219">
                  <c:v>3.6857261434571549E-3</c:v>
                </c:pt>
                <c:pt idx="1220">
                  <c:v>2.6356840929491346E-3</c:v>
                </c:pt>
                <c:pt idx="1221">
                  <c:v>4.3467169645229585E-3</c:v>
                </c:pt>
                <c:pt idx="1222">
                  <c:v>4.8642018028115953E-3</c:v>
                </c:pt>
                <c:pt idx="1223">
                  <c:v>4.5604899299912949E-3</c:v>
                </c:pt>
                <c:pt idx="1224">
                  <c:v>6.5009342395155878E-3</c:v>
                </c:pt>
                <c:pt idx="1225">
                  <c:v>6.044800331733745E-3</c:v>
                </c:pt>
                <c:pt idx="1226">
                  <c:v>3.1083056210401872E-3</c:v>
                </c:pt>
                <c:pt idx="1227">
                  <c:v>9.6831157215120057E-4</c:v>
                </c:pt>
                <c:pt idx="1228">
                  <c:v>-4.5991261561236108E-3</c:v>
                </c:pt>
                <c:pt idx="1229">
                  <c:v>-4.3365271905979521E-3</c:v>
                </c:pt>
                <c:pt idx="1230">
                  <c:v>-3.6874952014302478E-3</c:v>
                </c:pt>
                <c:pt idx="1231">
                  <c:v>1.0280349693227611E-3</c:v>
                </c:pt>
                <c:pt idx="1232">
                  <c:v>5.7969199285442035E-3</c:v>
                </c:pt>
                <c:pt idx="1233">
                  <c:v>-1.4364043118311421E-3</c:v>
                </c:pt>
                <c:pt idx="1234">
                  <c:v>-7.8256048497663379E-4</c:v>
                </c:pt>
                <c:pt idx="1235">
                  <c:v>2.6292447219270839E-3</c:v>
                </c:pt>
                <c:pt idx="1236">
                  <c:v>-2.5403672493589936E-4</c:v>
                </c:pt>
                <c:pt idx="1237">
                  <c:v>4.3731113094814819E-3</c:v>
                </c:pt>
                <c:pt idx="1238">
                  <c:v>6.5140252685164579E-3</c:v>
                </c:pt>
                <c:pt idx="1239">
                  <c:v>8.7480624392549684E-3</c:v>
                </c:pt>
                <c:pt idx="1240">
                  <c:v>2.0739515766375376E-2</c:v>
                </c:pt>
                <c:pt idx="1241">
                  <c:v>2.6166702578543515E-2</c:v>
                </c:pt>
                <c:pt idx="1242">
                  <c:v>2.6030131303020874E-2</c:v>
                </c:pt>
                <c:pt idx="1243">
                  <c:v>2.9979786743599465E-2</c:v>
                </c:pt>
                <c:pt idx="1244">
                  <c:v>2.4232485353084515E-2</c:v>
                </c:pt>
                <c:pt idx="1245">
                  <c:v>2.3379516360778851E-2</c:v>
                </c:pt>
                <c:pt idx="1246">
                  <c:v>2.0219271197648707E-2</c:v>
                </c:pt>
                <c:pt idx="1247">
                  <c:v>2.1646547170338704E-2</c:v>
                </c:pt>
                <c:pt idx="1248">
                  <c:v>1.2864589580319302E-2</c:v>
                </c:pt>
                <c:pt idx="1249">
                  <c:v>9.9447240145727877E-3</c:v>
                </c:pt>
                <c:pt idx="1250">
                  <c:v>7.3234046723651552E-3</c:v>
                </c:pt>
                <c:pt idx="1251">
                  <c:v>1.1248802790016709E-2</c:v>
                </c:pt>
                <c:pt idx="1252">
                  <c:v>1.6196716416114986E-2</c:v>
                </c:pt>
                <c:pt idx="1253">
                  <c:v>1.7258151199969707E-2</c:v>
                </c:pt>
                <c:pt idx="1254">
                  <c:v>1.5006211162543522E-2</c:v>
                </c:pt>
                <c:pt idx="1255">
                  <c:v>1.8253140166355136E-2</c:v>
                </c:pt>
                <c:pt idx="1256">
                  <c:v>2.0255006168705146E-2</c:v>
                </c:pt>
                <c:pt idx="1257">
                  <c:v>2.734850406688737E-2</c:v>
                </c:pt>
                <c:pt idx="1258">
                  <c:v>2.579074237810218E-2</c:v>
                </c:pt>
                <c:pt idx="1259">
                  <c:v>1.2153074463542019E-2</c:v>
                </c:pt>
                <c:pt idx="1260">
                  <c:v>1.804049939798957E-2</c:v>
                </c:pt>
                <c:pt idx="1261">
                  <c:v>1.0580098876188236E-2</c:v>
                </c:pt>
                <c:pt idx="1262">
                  <c:v>1.3682601987076682E-2</c:v>
                </c:pt>
                <c:pt idx="1263">
                  <c:v>1.2763116414982791E-2</c:v>
                </c:pt>
                <c:pt idx="1264">
                  <c:v>5.5057329861734009E-3</c:v>
                </c:pt>
                <c:pt idx="1265">
                  <c:v>6.803301628276334E-3</c:v>
                </c:pt>
                <c:pt idx="1266">
                  <c:v>5.0349512783743637E-3</c:v>
                </c:pt>
                <c:pt idx="1267">
                  <c:v>-1.1128223798570815E-2</c:v>
                </c:pt>
                <c:pt idx="1268">
                  <c:v>-1.1193254369661643E-2</c:v>
                </c:pt>
                <c:pt idx="1269">
                  <c:v>-1.60863271985941E-2</c:v>
                </c:pt>
                <c:pt idx="1270">
                  <c:v>-1.8451699233254907E-2</c:v>
                </c:pt>
                <c:pt idx="1271">
                  <c:v>-1.705803536205364E-2</c:v>
                </c:pt>
                <c:pt idx="1272">
                  <c:v>-2.0142564843935475E-2</c:v>
                </c:pt>
                <c:pt idx="1273">
                  <c:v>-1.2461032075497737E-2</c:v>
                </c:pt>
                <c:pt idx="1274">
                  <c:v>-2.9848961368373404E-3</c:v>
                </c:pt>
                <c:pt idx="1275">
                  <c:v>8.264189702455061E-3</c:v>
                </c:pt>
                <c:pt idx="1276">
                  <c:v>1.3621109531932027E-2</c:v>
                </c:pt>
                <c:pt idx="1277">
                  <c:v>1.5560633931310306E-2</c:v>
                </c:pt>
                <c:pt idx="1278">
                  <c:v>1.3073762995057605E-2</c:v>
                </c:pt>
                <c:pt idx="1279">
                  <c:v>1.640808346273992E-2</c:v>
                </c:pt>
                <c:pt idx="1280">
                  <c:v>1.9428573045995854E-2</c:v>
                </c:pt>
                <c:pt idx="1281">
                  <c:v>1.9343092164736092E-2</c:v>
                </c:pt>
                <c:pt idx="1282">
                  <c:v>5.2799304264880284E-3</c:v>
                </c:pt>
                <c:pt idx="1283">
                  <c:v>6.5392874163722105E-3</c:v>
                </c:pt>
                <c:pt idx="1284">
                  <c:v>1.1255171398719836E-2</c:v>
                </c:pt>
                <c:pt idx="1285">
                  <c:v>1.6185606732043979E-2</c:v>
                </c:pt>
                <c:pt idx="1286">
                  <c:v>1.7016993217077923E-2</c:v>
                </c:pt>
                <c:pt idx="1287">
                  <c:v>1.9825266605881828E-2</c:v>
                </c:pt>
                <c:pt idx="1288">
                  <c:v>2.69581083533856E-2</c:v>
                </c:pt>
                <c:pt idx="1289">
                  <c:v>3.108184617474825E-2</c:v>
                </c:pt>
                <c:pt idx="1290">
                  <c:v>3.297508494131858E-2</c:v>
                </c:pt>
                <c:pt idx="1291">
                  <c:v>2.4139362141380995E-2</c:v>
                </c:pt>
                <c:pt idx="1292">
                  <c:v>2.4373231605423651E-2</c:v>
                </c:pt>
                <c:pt idx="1293">
                  <c:v>1.8857804181557705E-2</c:v>
                </c:pt>
                <c:pt idx="1294">
                  <c:v>1.640206866563141E-2</c:v>
                </c:pt>
                <c:pt idx="1295">
                  <c:v>1.2212231762162181E-2</c:v>
                </c:pt>
                <c:pt idx="1296">
                  <c:v>1.6448488746845329E-2</c:v>
                </c:pt>
                <c:pt idx="1297">
                  <c:v>7.0806191561381231E-3</c:v>
                </c:pt>
                <c:pt idx="1298">
                  <c:v>1.8110978667637525E-2</c:v>
                </c:pt>
                <c:pt idx="1299">
                  <c:v>1.1060504259360881E-2</c:v>
                </c:pt>
                <c:pt idx="1300">
                  <c:v>1.8918093677280666E-2</c:v>
                </c:pt>
                <c:pt idx="1301">
                  <c:v>1.7731904925163543E-2</c:v>
                </c:pt>
                <c:pt idx="1302">
                  <c:v>2.1818145793728552E-2</c:v>
                </c:pt>
                <c:pt idx="1303">
                  <c:v>2.9276586199295702E-2</c:v>
                </c:pt>
                <c:pt idx="1304">
                  <c:v>3.8600894506473513E-2</c:v>
                </c:pt>
                <c:pt idx="1305">
                  <c:v>4.1219751319982609E-2</c:v>
                </c:pt>
                <c:pt idx="1306">
                  <c:v>4.2249159078292492E-2</c:v>
                </c:pt>
                <c:pt idx="1307">
                  <c:v>4.081440352849227E-2</c:v>
                </c:pt>
                <c:pt idx="1308">
                  <c:v>3.910421980474553E-2</c:v>
                </c:pt>
                <c:pt idx="1309">
                  <c:v>2.4899915545172367E-2</c:v>
                </c:pt>
                <c:pt idx="1310">
                  <c:v>1.7552522446692091E-2</c:v>
                </c:pt>
                <c:pt idx="1311">
                  <c:v>1.2556136632131121E-2</c:v>
                </c:pt>
                <c:pt idx="1312">
                  <c:v>4.27475168617763E-4</c:v>
                </c:pt>
                <c:pt idx="1313">
                  <c:v>3.437845740267613E-3</c:v>
                </c:pt>
                <c:pt idx="1314">
                  <c:v>1.6462145874397538E-3</c:v>
                </c:pt>
                <c:pt idx="1315">
                  <c:v>6.2013265811928587E-3</c:v>
                </c:pt>
                <c:pt idx="1316">
                  <c:v>1.7636941893168008E-2</c:v>
                </c:pt>
                <c:pt idx="1317">
                  <c:v>1.5017391608933454E-2</c:v>
                </c:pt>
                <c:pt idx="1318">
                  <c:v>8.0826135920969763E-3</c:v>
                </c:pt>
                <c:pt idx="1319">
                  <c:v>7.8311950729612612E-3</c:v>
                </c:pt>
                <c:pt idx="1320">
                  <c:v>1.1598722457094146E-2</c:v>
                </c:pt>
                <c:pt idx="1321">
                  <c:v>3.6885566362140961E-3</c:v>
                </c:pt>
                <c:pt idx="1322">
                  <c:v>-8.073131441361214E-3</c:v>
                </c:pt>
                <c:pt idx="1323">
                  <c:v>-1.801721859506368E-2</c:v>
                </c:pt>
                <c:pt idx="1324">
                  <c:v>-1.2615081643794527E-2</c:v>
                </c:pt>
                <c:pt idx="1325">
                  <c:v>-3.8842852103569119E-3</c:v>
                </c:pt>
                <c:pt idx="1326">
                  <c:v>4.3739604573085605E-3</c:v>
                </c:pt>
                <c:pt idx="1327">
                  <c:v>1.4478607312648802E-2</c:v>
                </c:pt>
                <c:pt idx="1328">
                  <c:v>2.4327802196674669E-2</c:v>
                </c:pt>
                <c:pt idx="1329">
                  <c:v>2.75143709424444E-2</c:v>
                </c:pt>
                <c:pt idx="1330">
                  <c:v>3.4973235921925104E-2</c:v>
                </c:pt>
                <c:pt idx="1331">
                  <c:v>2.6395689442580444E-2</c:v>
                </c:pt>
                <c:pt idx="1332">
                  <c:v>3.3947486575503574E-2</c:v>
                </c:pt>
                <c:pt idx="1333">
                  <c:v>3.5759539733572793E-2</c:v>
                </c:pt>
                <c:pt idx="1334">
                  <c:v>2.5580861340174635E-2</c:v>
                </c:pt>
                <c:pt idx="1335">
                  <c:v>2.4634627611527602E-2</c:v>
                </c:pt>
                <c:pt idx="1336">
                  <c:v>3.5082287731618339E-2</c:v>
                </c:pt>
                <c:pt idx="1337">
                  <c:v>3.979038785888437E-2</c:v>
                </c:pt>
                <c:pt idx="1338">
                  <c:v>4.8266142742457351E-2</c:v>
                </c:pt>
                <c:pt idx="1339">
                  <c:v>3.7826294782375793E-2</c:v>
                </c:pt>
                <c:pt idx="1340">
                  <c:v>4.013043618247196E-2</c:v>
                </c:pt>
                <c:pt idx="1341">
                  <c:v>4.9281914601910656E-2</c:v>
                </c:pt>
                <c:pt idx="1342">
                  <c:v>3.7526007805791399E-2</c:v>
                </c:pt>
                <c:pt idx="1343">
                  <c:v>3.6121036116026142E-2</c:v>
                </c:pt>
                <c:pt idx="1344">
                  <c:v>3.1454211649388275E-2</c:v>
                </c:pt>
                <c:pt idx="1345">
                  <c:v>2.9775736520751224E-2</c:v>
                </c:pt>
                <c:pt idx="1346">
                  <c:v>2.4635901333268234E-2</c:v>
                </c:pt>
                <c:pt idx="1347">
                  <c:v>1.7953886319627025E-2</c:v>
                </c:pt>
                <c:pt idx="1348">
                  <c:v>1.1040336998467638E-2</c:v>
                </c:pt>
                <c:pt idx="1349">
                  <c:v>2.7295644614651414E-2</c:v>
                </c:pt>
                <c:pt idx="1350">
                  <c:v>2.0643986635828452E-2</c:v>
                </c:pt>
                <c:pt idx="1351">
                  <c:v>2.8827634666884611E-2</c:v>
                </c:pt>
                <c:pt idx="1352">
                  <c:v>2.3113308516988083E-2</c:v>
                </c:pt>
                <c:pt idx="1353">
                  <c:v>3.6798564091024402E-2</c:v>
                </c:pt>
                <c:pt idx="1354">
                  <c:v>3.1662755279488163E-2</c:v>
                </c:pt>
                <c:pt idx="1355">
                  <c:v>2.6278082468529338E-2</c:v>
                </c:pt>
                <c:pt idx="1356">
                  <c:v>2.9425095078020815E-3</c:v>
                </c:pt>
                <c:pt idx="1357">
                  <c:v>8.3667950648943553E-3</c:v>
                </c:pt>
                <c:pt idx="1358">
                  <c:v>4.1933750194154262E-4</c:v>
                </c:pt>
                <c:pt idx="1359">
                  <c:v>1.3057204612429471E-2</c:v>
                </c:pt>
                <c:pt idx="1360">
                  <c:v>6.8683321993671734E-3</c:v>
                </c:pt>
                <c:pt idx="1361">
                  <c:v>1.615574503345819E-2</c:v>
                </c:pt>
                <c:pt idx="1362">
                  <c:v>1.7795449487556972E-2</c:v>
                </c:pt>
                <c:pt idx="1363">
                  <c:v>3.3687328909980774E-2</c:v>
                </c:pt>
                <c:pt idx="1364">
                  <c:v>3.6525258786645587E-2</c:v>
                </c:pt>
                <c:pt idx="1365">
                  <c:v>3.2743890292931226E-2</c:v>
                </c:pt>
                <c:pt idx="1366">
                  <c:v>1.7352548133413859E-2</c:v>
                </c:pt>
                <c:pt idx="1367">
                  <c:v>5.0704032001551097E-3</c:v>
                </c:pt>
                <c:pt idx="1368">
                  <c:v>1.9362834851715794E-2</c:v>
                </c:pt>
                <c:pt idx="1369">
                  <c:v>2.5740996467898843E-2</c:v>
                </c:pt>
                <c:pt idx="1370">
                  <c:v>4.1149795691494684E-2</c:v>
                </c:pt>
                <c:pt idx="1371">
                  <c:v>3.3169476107633732E-2</c:v>
                </c:pt>
                <c:pt idx="1372">
                  <c:v>4.6744618437192957E-2</c:v>
                </c:pt>
                <c:pt idx="1373">
                  <c:v>5.4483617284828596E-2</c:v>
                </c:pt>
                <c:pt idx="1374">
                  <c:v>7.2899256040359989E-2</c:v>
                </c:pt>
                <c:pt idx="1375">
                  <c:v>5.4809414077384967E-2</c:v>
                </c:pt>
                <c:pt idx="1376">
                  <c:v>3.7139192665627173E-2</c:v>
                </c:pt>
                <c:pt idx="1377">
                  <c:v>3.6066754341179806E-2</c:v>
                </c:pt>
                <c:pt idx="1378">
                  <c:v>3.1182640021823096E-2</c:v>
                </c:pt>
                <c:pt idx="1379">
                  <c:v>3.1345817929261034E-2</c:v>
                </c:pt>
                <c:pt idx="1380">
                  <c:v>4.5664007064909917E-2</c:v>
                </c:pt>
                <c:pt idx="1381">
                  <c:v>4.99035615736549E-2</c:v>
                </c:pt>
                <c:pt idx="1382">
                  <c:v>6.5132971242547397E-2</c:v>
                </c:pt>
                <c:pt idx="1383">
                  <c:v>8.4128719488614875E-2</c:v>
                </c:pt>
                <c:pt idx="1384">
                  <c:v>7.7254280501124581E-2</c:v>
                </c:pt>
                <c:pt idx="1385">
                  <c:v>0.10107639181520561</c:v>
                </c:pt>
                <c:pt idx="1386">
                  <c:v>8.4268857185011259E-2</c:v>
                </c:pt>
                <c:pt idx="1387">
                  <c:v>7.3099966281755024E-2</c:v>
                </c:pt>
                <c:pt idx="1388">
                  <c:v>5.9074690689058691E-2</c:v>
                </c:pt>
                <c:pt idx="1389">
                  <c:v>4.0129282756673497E-2</c:v>
                </c:pt>
                <c:pt idx="1390">
                  <c:v>3.2037569130362945E-2</c:v>
                </c:pt>
                <c:pt idx="1391">
                  <c:v>2.3437399937658396E-2</c:v>
                </c:pt>
                <c:pt idx="1392">
                  <c:v>1.7927704261625269E-2</c:v>
                </c:pt>
                <c:pt idx="1393">
                  <c:v>3.9967237046338353E-2</c:v>
                </c:pt>
                <c:pt idx="1394">
                  <c:v>4.5002605822394355E-2</c:v>
                </c:pt>
                <c:pt idx="1395">
                  <c:v>6.4333201361608541E-2</c:v>
                </c:pt>
                <c:pt idx="1396">
                  <c:v>5.5191657971746723E-2</c:v>
                </c:pt>
                <c:pt idx="1397">
                  <c:v>6.3007702832226425E-2</c:v>
                </c:pt>
                <c:pt idx="1398">
                  <c:v>6.4633771387468633E-2</c:v>
                </c:pt>
                <c:pt idx="1399">
                  <c:v>7.7444305632362154E-2</c:v>
                </c:pt>
                <c:pt idx="1400">
                  <c:v>5.0259665867406274E-2</c:v>
                </c:pt>
                <c:pt idx="1401">
                  <c:v>4.6424871822904556E-2</c:v>
                </c:pt>
                <c:pt idx="1402">
                  <c:v>2.2596389777250831E-2</c:v>
                </c:pt>
                <c:pt idx="1403">
                  <c:v>6.2837427464200457E-2</c:v>
                </c:pt>
                <c:pt idx="1404">
                  <c:v>7.941971360366662E-2</c:v>
                </c:pt>
                <c:pt idx="1405">
                  <c:v>0.10036352726100645</c:v>
                </c:pt>
                <c:pt idx="1406">
                  <c:v>8.5778033465623488E-2</c:v>
                </c:pt>
                <c:pt idx="1407">
                  <c:v>0.1174256314563982</c:v>
                </c:pt>
                <c:pt idx="1408">
                  <c:v>0.12321340181710559</c:v>
                </c:pt>
                <c:pt idx="1409">
                  <c:v>0.13594411616625321</c:v>
                </c:pt>
                <c:pt idx="1410">
                  <c:v>0.14067466917731375</c:v>
                </c:pt>
                <c:pt idx="1411">
                  <c:v>0.13055788658427811</c:v>
                </c:pt>
                <c:pt idx="1412">
                  <c:v>0.10610151774559742</c:v>
                </c:pt>
                <c:pt idx="1413">
                  <c:v>0.10461706794208669</c:v>
                </c:pt>
                <c:pt idx="1414">
                  <c:v>0.10427622283478803</c:v>
                </c:pt>
                <c:pt idx="1415">
                  <c:v>0.10711397651327871</c:v>
                </c:pt>
                <c:pt idx="1416">
                  <c:v>0.12210885862856258</c:v>
                </c:pt>
                <c:pt idx="1417">
                  <c:v>9.0762538286837183E-2</c:v>
                </c:pt>
                <c:pt idx="1418">
                  <c:v>0.10277604186015737</c:v>
                </c:pt>
                <c:pt idx="1419">
                  <c:v>0.14393121478026707</c:v>
                </c:pt>
                <c:pt idx="1420">
                  <c:v>0.15835405430937213</c:v>
                </c:pt>
                <c:pt idx="1421">
                  <c:v>0.14964284488581261</c:v>
                </c:pt>
                <c:pt idx="1422">
                  <c:v>0.15356355853795142</c:v>
                </c:pt>
                <c:pt idx="1423">
                  <c:v>0.16185235229869624</c:v>
                </c:pt>
                <c:pt idx="1424">
                  <c:v>0.19681682784553858</c:v>
                </c:pt>
                <c:pt idx="1425">
                  <c:v>0.23042447130817945</c:v>
                </c:pt>
                <c:pt idx="1426">
                  <c:v>0.19723418400255024</c:v>
                </c:pt>
                <c:pt idx="1427">
                  <c:v>0.16443349279621902</c:v>
                </c:pt>
                <c:pt idx="1428">
                  <c:v>0.17178543591180609</c:v>
                </c:pt>
                <c:pt idx="1429">
                  <c:v>0.15149230300566488</c:v>
                </c:pt>
                <c:pt idx="1430">
                  <c:v>0.14038704865581667</c:v>
                </c:pt>
                <c:pt idx="1431">
                  <c:v>0.13337768007860279</c:v>
                </c:pt>
                <c:pt idx="1432">
                  <c:v>8.9970269211704229E-2</c:v>
                </c:pt>
                <c:pt idx="1433">
                  <c:v>0.1017779471355944</c:v>
                </c:pt>
                <c:pt idx="1434">
                  <c:v>0.15275715822772942</c:v>
                </c:pt>
                <c:pt idx="1435">
                  <c:v>0.15362173224033854</c:v>
                </c:pt>
                <c:pt idx="1436">
                  <c:v>0.15969209192166753</c:v>
                </c:pt>
                <c:pt idx="1437">
                  <c:v>0.15668386544828106</c:v>
                </c:pt>
                <c:pt idx="1438">
                  <c:v>0.13639049195025552</c:v>
                </c:pt>
                <c:pt idx="1439">
                  <c:v>9.7957479630181962E-2</c:v>
                </c:pt>
                <c:pt idx="1440">
                  <c:v>0.12136627885377779</c:v>
                </c:pt>
                <c:pt idx="1441">
                  <c:v>7.9167177039891901E-2</c:v>
                </c:pt>
                <c:pt idx="1442">
                  <c:v>6.7054805062194772E-2</c:v>
                </c:pt>
                <c:pt idx="1443">
                  <c:v>7.248865768480553E-2</c:v>
                </c:pt>
                <c:pt idx="1444">
                  <c:v>1.2665252127911378E-2</c:v>
                </c:pt>
                <c:pt idx="1445">
                  <c:v>2.0238730835352707E-2</c:v>
                </c:pt>
                <c:pt idx="1446">
                  <c:v>7.5966519516424469E-2</c:v>
                </c:pt>
                <c:pt idx="1447">
                  <c:v>4.4181225129256221E-2</c:v>
                </c:pt>
                <c:pt idx="1448">
                  <c:v>7.1397835309901819E-2</c:v>
                </c:pt>
                <c:pt idx="1449">
                  <c:v>7.6458508691204907E-2</c:v>
                </c:pt>
                <c:pt idx="1450">
                  <c:v>5.3274883657902401E-2</c:v>
                </c:pt>
                <c:pt idx="1451">
                  <c:v>8.9901431627855313E-2</c:v>
                </c:pt>
                <c:pt idx="1452">
                  <c:v>0.11776216289273528</c:v>
                </c:pt>
                <c:pt idx="1453">
                  <c:v>6.2413922061674315E-2</c:v>
                </c:pt>
                <c:pt idx="1454">
                  <c:v>7.6721758670064671E-2</c:v>
                </c:pt>
                <c:pt idx="1455">
                  <c:v>5.7250041838221057E-2</c:v>
                </c:pt>
                <c:pt idx="1456">
                  <c:v>9.4282616210302775E-2</c:v>
                </c:pt>
                <c:pt idx="1457">
                  <c:v>0.14455073180621172</c:v>
                </c:pt>
                <c:pt idx="1458">
                  <c:v>0.1655594840436278</c:v>
                </c:pt>
                <c:pt idx="1459">
                  <c:v>0.13318016121779119</c:v>
                </c:pt>
                <c:pt idx="1460">
                  <c:v>0.15721725057963182</c:v>
                </c:pt>
                <c:pt idx="1461">
                  <c:v>0.1259650441220749</c:v>
                </c:pt>
                <c:pt idx="1462">
                  <c:v>0.15448101323149219</c:v>
                </c:pt>
                <c:pt idx="1463">
                  <c:v>0.1459446433455292</c:v>
                </c:pt>
                <c:pt idx="1464">
                  <c:v>9.5778329959739769E-2</c:v>
                </c:pt>
                <c:pt idx="1465">
                  <c:v>0.13058805256083522</c:v>
                </c:pt>
                <c:pt idx="1466">
                  <c:v>0.1874173274982725</c:v>
                </c:pt>
                <c:pt idx="1467">
                  <c:v>0.18965999767191971</c:v>
                </c:pt>
                <c:pt idx="1468">
                  <c:v>0.24358145079029125</c:v>
                </c:pt>
                <c:pt idx="1469">
                  <c:v>0.27829305719045994</c:v>
                </c:pt>
                <c:pt idx="1470">
                  <c:v>0.26957513949906642</c:v>
                </c:pt>
                <c:pt idx="1471">
                  <c:v>0.29621552504048487</c:v>
                </c:pt>
                <c:pt idx="1472">
                  <c:v>0.24479849191345912</c:v>
                </c:pt>
                <c:pt idx="1473">
                  <c:v>0.13054270806686896</c:v>
                </c:pt>
                <c:pt idx="1474">
                  <c:v>0.15061531020608465</c:v>
                </c:pt>
                <c:pt idx="1475">
                  <c:v>0.10099891485983931</c:v>
                </c:pt>
                <c:pt idx="1476">
                  <c:v>4.4565004565938621E-2</c:v>
                </c:pt>
                <c:pt idx="1477">
                  <c:v>3.6907276241586802E-2</c:v>
                </c:pt>
                <c:pt idx="1478">
                  <c:v>2.7236628840669085E-2</c:v>
                </c:pt>
                <c:pt idx="1479">
                  <c:v>3.3940764155205819E-2</c:v>
                </c:pt>
                <c:pt idx="1480">
                  <c:v>8.9518324433202665E-2</c:v>
                </c:pt>
                <c:pt idx="1481">
                  <c:v>7.5090913658295136E-2</c:v>
                </c:pt>
                <c:pt idx="1482">
                  <c:v>0.12310801549553259</c:v>
                </c:pt>
                <c:pt idx="1483">
                  <c:v>0.10118036289040014</c:v>
                </c:pt>
                <c:pt idx="1484">
                  <c:v>9.5211166435450786E-2</c:v>
                </c:pt>
                <c:pt idx="1485">
                  <c:v>0.1151293092925431</c:v>
                </c:pt>
                <c:pt idx="1486">
                  <c:v>0.12747337125486005</c:v>
                </c:pt>
                <c:pt idx="1487">
                  <c:v>0.22578869027085338</c:v>
                </c:pt>
                <c:pt idx="1488">
                  <c:v>0.27504669428519968</c:v>
                </c:pt>
                <c:pt idx="1489">
                  <c:v>0.27003728820395684</c:v>
                </c:pt>
                <c:pt idx="1490">
                  <c:v>0.32070749581706243</c:v>
                </c:pt>
                <c:pt idx="1491">
                  <c:v>0.25949285353650609</c:v>
                </c:pt>
                <c:pt idx="1492">
                  <c:v>0.1840453614769228</c:v>
                </c:pt>
                <c:pt idx="1493">
                  <c:v>0.26104644024847479</c:v>
                </c:pt>
                <c:pt idx="1494">
                  <c:v>0.13248155314798557</c:v>
                </c:pt>
                <c:pt idx="1495">
                  <c:v>6.1913151283115433E-2</c:v>
                </c:pt>
                <c:pt idx="1496">
                  <c:v>3.4125467960060329E-2</c:v>
                </c:pt>
                <c:pt idx="1497">
                  <c:v>-3.0536771108311237E-3</c:v>
                </c:pt>
                <c:pt idx="1498">
                  <c:v>0.12523305039020111</c:v>
                </c:pt>
                <c:pt idx="1499">
                  <c:v>0.17228728227761259</c:v>
                </c:pt>
                <c:pt idx="1500">
                  <c:v>8.8253794717805173E-2</c:v>
                </c:pt>
                <c:pt idx="1501">
                  <c:v>0.1237054334492774</c:v>
                </c:pt>
                <c:pt idx="1502">
                  <c:v>0.1853181633074025</c:v>
                </c:pt>
                <c:pt idx="1503">
                  <c:v>0.14151928113975451</c:v>
                </c:pt>
                <c:pt idx="1504">
                  <c:v>0.16230967501343599</c:v>
                </c:pt>
                <c:pt idx="1505">
                  <c:v>0.10978369728163014</c:v>
                </c:pt>
                <c:pt idx="1506">
                  <c:v>8.8455729147317599E-2</c:v>
                </c:pt>
                <c:pt idx="1507">
                  <c:v>0.11158153428982759</c:v>
                </c:pt>
                <c:pt idx="1508">
                  <c:v>0.10515092081236557</c:v>
                </c:pt>
                <c:pt idx="1509">
                  <c:v>0.14170731077359844</c:v>
                </c:pt>
                <c:pt idx="1510">
                  <c:v>0.24705885266683719</c:v>
                </c:pt>
                <c:pt idx="1511">
                  <c:v>0.19905001586845003</c:v>
                </c:pt>
                <c:pt idx="1512">
                  <c:v>0.1414589491866402</c:v>
                </c:pt>
                <c:pt idx="1513">
                  <c:v>0.17651851513765215</c:v>
                </c:pt>
                <c:pt idx="1514">
                  <c:v>0.19759294895949317</c:v>
                </c:pt>
                <c:pt idx="1515">
                  <c:v>0.20902856427146832</c:v>
                </c:pt>
                <c:pt idx="1516">
                  <c:v>0.12526378954154155</c:v>
                </c:pt>
                <c:pt idx="1517">
                  <c:v>3.3708133031744324E-2</c:v>
                </c:pt>
                <c:pt idx="1518">
                  <c:v>0.10859418270052361</c:v>
                </c:pt>
                <c:pt idx="1519">
                  <c:v>0.21131128591762627</c:v>
                </c:pt>
                <c:pt idx="1520">
                  <c:v>0.28092711375007384</c:v>
                </c:pt>
                <c:pt idx="1521">
                  <c:v>0.13750820400635019</c:v>
                </c:pt>
                <c:pt idx="1522">
                  <c:v>0.10998226342476178</c:v>
                </c:pt>
                <c:pt idx="1523">
                  <c:v>0.18878572922161801</c:v>
                </c:pt>
                <c:pt idx="1524">
                  <c:v>0.22474466301745386</c:v>
                </c:pt>
                <c:pt idx="1525">
                  <c:v>0.15317085597285274</c:v>
                </c:pt>
                <c:pt idx="1526">
                  <c:v>0.1219968560301702</c:v>
                </c:pt>
                <c:pt idx="1527">
                  <c:v>8.4356659070331727E-2</c:v>
                </c:pt>
                <c:pt idx="1528">
                  <c:v>0.21004747090164994</c:v>
                </c:pt>
                <c:pt idx="1529">
                  <c:v>0.2345742567391379</c:v>
                </c:pt>
                <c:pt idx="1530">
                  <c:v>0.15276678190310303</c:v>
                </c:pt>
                <c:pt idx="1531">
                  <c:v>0.11109298416374684</c:v>
                </c:pt>
                <c:pt idx="1532">
                  <c:v>0.1347847251043125</c:v>
                </c:pt>
                <c:pt idx="1533">
                  <c:v>-1.2778754887464923E-2</c:v>
                </c:pt>
                <c:pt idx="1534">
                  <c:v>-9.1406942420347262E-2</c:v>
                </c:pt>
                <c:pt idx="1535">
                  <c:v>-6.8045895024807485E-2</c:v>
                </c:pt>
                <c:pt idx="1536">
                  <c:v>7.8666469947420072E-3</c:v>
                </c:pt>
                <c:pt idx="1537">
                  <c:v>-1.5037629632145621E-2</c:v>
                </c:pt>
                <c:pt idx="1538">
                  <c:v>0.1383912611366622</c:v>
                </c:pt>
                <c:pt idx="1539">
                  <c:v>0.15159325252984135</c:v>
                </c:pt>
                <c:pt idx="1540">
                  <c:v>0.20660481332369551</c:v>
                </c:pt>
                <c:pt idx="1541">
                  <c:v>0.2387730804571104</c:v>
                </c:pt>
                <c:pt idx="1542">
                  <c:v>0.19068732501805322</c:v>
                </c:pt>
                <c:pt idx="1543">
                  <c:v>0.13776287051592453</c:v>
                </c:pt>
                <c:pt idx="1544">
                  <c:v>0.18437553845702057</c:v>
                </c:pt>
                <c:pt idx="1545">
                  <c:v>0.11176084600598012</c:v>
                </c:pt>
                <c:pt idx="1546">
                  <c:v>0.21396013180189524</c:v>
                </c:pt>
                <c:pt idx="1547">
                  <c:v>0.28564179477299978</c:v>
                </c:pt>
                <c:pt idx="1548">
                  <c:v>0.33601579131909098</c:v>
                </c:pt>
                <c:pt idx="1549">
                  <c:v>0.39683147564555582</c:v>
                </c:pt>
                <c:pt idx="1550">
                  <c:v>0.46124825438204503</c:v>
                </c:pt>
                <c:pt idx="1551">
                  <c:v>0.42581098040131432</c:v>
                </c:pt>
                <c:pt idx="1552">
                  <c:v>0.36219678788605708</c:v>
                </c:pt>
                <c:pt idx="1553">
                  <c:v>0.35655894165045326</c:v>
                </c:pt>
                <c:pt idx="1554">
                  <c:v>0.33747349508891816</c:v>
                </c:pt>
                <c:pt idx="1555">
                  <c:v>0.24401798353573126</c:v>
                </c:pt>
                <c:pt idx="1556">
                  <c:v>0.2876730271377031</c:v>
                </c:pt>
                <c:pt idx="1557">
                  <c:v>0.21744369000018751</c:v>
                </c:pt>
                <c:pt idx="1558">
                  <c:v>0.23497031343815358</c:v>
                </c:pt>
                <c:pt idx="1559">
                  <c:v>0.30665608062375571</c:v>
                </c:pt>
                <c:pt idx="1560">
                  <c:v>0.31370605969579984</c:v>
                </c:pt>
                <c:pt idx="1561">
                  <c:v>0.3178557743644394</c:v>
                </c:pt>
                <c:pt idx="1562">
                  <c:v>0.34913873412580049</c:v>
                </c:pt>
                <c:pt idx="1563">
                  <c:v>0.21895941887153206</c:v>
                </c:pt>
                <c:pt idx="1564">
                  <c:v>0.16753028538797032</c:v>
                </c:pt>
                <c:pt idx="1565">
                  <c:v>0.22985122576257899</c:v>
                </c:pt>
                <c:pt idx="1566">
                  <c:v>0.24652226200243915</c:v>
                </c:pt>
                <c:pt idx="1567">
                  <c:v>0.12688410512025525</c:v>
                </c:pt>
                <c:pt idx="1568">
                  <c:v>9.2096947915041333E-2</c:v>
                </c:pt>
                <c:pt idx="1569">
                  <c:v>0.1861085076474607</c:v>
                </c:pt>
                <c:pt idx="1570">
                  <c:v>0.24481625325550893</c:v>
                </c:pt>
                <c:pt idx="1571">
                  <c:v>0.21366250548850238</c:v>
                </c:pt>
                <c:pt idx="1572">
                  <c:v>0.15970466638574027</c:v>
                </c:pt>
                <c:pt idx="1573">
                  <c:v>0.16707370567757926</c:v>
                </c:pt>
                <c:pt idx="1574">
                  <c:v>0.15961980821288702</c:v>
                </c:pt>
                <c:pt idx="1575">
                  <c:v>0.25957479630181968</c:v>
                </c:pt>
                <c:pt idx="1576">
                  <c:v>0.21280670600343976</c:v>
                </c:pt>
                <c:pt idx="1577">
                  <c:v>0.30906023040918668</c:v>
                </c:pt>
                <c:pt idx="1578">
                  <c:v>0.45656414268089413</c:v>
                </c:pt>
                <c:pt idx="1579">
                  <c:v>0.4099734535160558</c:v>
                </c:pt>
                <c:pt idx="1580">
                  <c:v>0.46438366197123293</c:v>
                </c:pt>
                <c:pt idx="1581">
                  <c:v>0.57399060205642383</c:v>
                </c:pt>
                <c:pt idx="1582">
                  <c:v>0.52611656747558611</c:v>
                </c:pt>
                <c:pt idx="1583">
                  <c:v>0.57915738353495283</c:v>
                </c:pt>
                <c:pt idx="1584">
                  <c:v>0.47684292498875763</c:v>
                </c:pt>
                <c:pt idx="1585">
                  <c:v>0.43543161299521682</c:v>
                </c:pt>
                <c:pt idx="1586">
                  <c:v>0.53266908744559704</c:v>
                </c:pt>
                <c:pt idx="1587">
                  <c:v>0.30936882488201267</c:v>
                </c:pt>
                <c:pt idx="1588">
                  <c:v>0.29945028292544162</c:v>
                </c:pt>
                <c:pt idx="1589">
                  <c:v>0.30915830698321484</c:v>
                </c:pt>
                <c:pt idx="1590">
                  <c:v>0.3455768420404598</c:v>
                </c:pt>
                <c:pt idx="1591">
                  <c:v>0.25794209731729428</c:v>
                </c:pt>
                <c:pt idx="1592">
                  <c:v>0.17142921839834444</c:v>
                </c:pt>
                <c:pt idx="1593">
                  <c:v>0.27517258045056492</c:v>
                </c:pt>
                <c:pt idx="1594">
                  <c:v>0.30176067263829875</c:v>
                </c:pt>
                <c:pt idx="1595">
                  <c:v>0.26398845442004437</c:v>
                </c:pt>
                <c:pt idx="1596">
                  <c:v>0.15769563923671517</c:v>
                </c:pt>
                <c:pt idx="1597">
                  <c:v>0.14627028446098395</c:v>
                </c:pt>
                <c:pt idx="1598">
                  <c:v>0.22545186163277683</c:v>
                </c:pt>
                <c:pt idx="1599">
                  <c:v>0.25423018911583545</c:v>
                </c:pt>
                <c:pt idx="1600">
                  <c:v>0.22519994777740862</c:v>
                </c:pt>
                <c:pt idx="1601">
                  <c:v>0.34547996842585327</c:v>
                </c:pt>
                <c:pt idx="1602">
                  <c:v>0.35041740922875086</c:v>
                </c:pt>
                <c:pt idx="1603">
                  <c:v>0.40605088589116117</c:v>
                </c:pt>
                <c:pt idx="1604">
                  <c:v>0.3268290025025094</c:v>
                </c:pt>
                <c:pt idx="1605">
                  <c:v>0.26605195440217694</c:v>
                </c:pt>
                <c:pt idx="1606">
                  <c:v>0.24680828329552854</c:v>
                </c:pt>
                <c:pt idx="1607">
                  <c:v>0.19687039492096378</c:v>
                </c:pt>
                <c:pt idx="1608">
                  <c:v>0.1131919289914282</c:v>
                </c:pt>
                <c:pt idx="1609">
                  <c:v>9.2011521520767151E-2</c:v>
                </c:pt>
                <c:pt idx="1610">
                  <c:v>0.19623763826514853</c:v>
                </c:pt>
                <c:pt idx="1611">
                  <c:v>0.28694028332524874</c:v>
                </c:pt>
                <c:pt idx="1612">
                  <c:v>0.42033298624415899</c:v>
                </c:pt>
                <c:pt idx="1613">
                  <c:v>0.46765358872869478</c:v>
                </c:pt>
                <c:pt idx="1614">
                  <c:v>0.62249343060321694</c:v>
                </c:pt>
                <c:pt idx="1615">
                  <c:v>0.72991105530322886</c:v>
                </c:pt>
                <c:pt idx="1616">
                  <c:v>0.76110457149347055</c:v>
                </c:pt>
                <c:pt idx="1617">
                  <c:v>0.72314900810688509</c:v>
                </c:pt>
                <c:pt idx="1618">
                  <c:v>0.61861473561605496</c:v>
                </c:pt>
                <c:pt idx="1619">
                  <c:v>0.62634141474396599</c:v>
                </c:pt>
                <c:pt idx="1620">
                  <c:v>0.75325080324077265</c:v>
                </c:pt>
                <c:pt idx="1621">
                  <c:v>0.38701794497026742</c:v>
                </c:pt>
                <c:pt idx="1622">
                  <c:v>0.25101333409756638</c:v>
                </c:pt>
                <c:pt idx="1623">
                  <c:v>0.20438974045442854</c:v>
                </c:pt>
                <c:pt idx="1624">
                  <c:v>0.1960124725663335</c:v>
                </c:pt>
                <c:pt idx="1625">
                  <c:v>0.21672226815876092</c:v>
                </c:pt>
                <c:pt idx="1626">
                  <c:v>4.9220089563867066E-2</c:v>
                </c:pt>
                <c:pt idx="1627">
                  <c:v>-0.17620716093438812</c:v>
                </c:pt>
                <c:pt idx="1628">
                  <c:v>-9.69977317138669E-2</c:v>
                </c:pt>
                <c:pt idx="1629">
                  <c:v>5.6499975410094168E-2</c:v>
                </c:pt>
                <c:pt idx="1630">
                  <c:v>-4.7912458520013176E-2</c:v>
                </c:pt>
                <c:pt idx="1631">
                  <c:v>-0.25573077485093032</c:v>
                </c:pt>
                <c:pt idx="1632">
                  <c:v>-0.30822799477632562</c:v>
                </c:pt>
                <c:pt idx="1633">
                  <c:v>-0.25811376670300312</c:v>
                </c:pt>
                <c:pt idx="1634">
                  <c:v>-0.13429322418953263</c:v>
                </c:pt>
                <c:pt idx="1635">
                  <c:v>-0.11195356010533679</c:v>
                </c:pt>
                <c:pt idx="1636">
                  <c:v>-9.5223012755261807E-2</c:v>
                </c:pt>
                <c:pt idx="1637">
                  <c:v>-8.2602765462185854E-2</c:v>
                </c:pt>
                <c:pt idx="1638">
                  <c:v>1.3742042334972562E-3</c:v>
                </c:pt>
                <c:pt idx="1639">
                  <c:v>0.21219482423170696</c:v>
                </c:pt>
                <c:pt idx="1640">
                  <c:v>0.35322101230450581</c:v>
                </c:pt>
                <c:pt idx="1641">
                  <c:v>0.29108893655910439</c:v>
                </c:pt>
                <c:pt idx="1642">
                  <c:v>0.13483121594784533</c:v>
                </c:pt>
                <c:pt idx="1643">
                  <c:v>-4.33242297610038E-2</c:v>
                </c:pt>
                <c:pt idx="1644">
                  <c:v>0.13123173491869233</c:v>
                </c:pt>
                <c:pt idx="1645">
                  <c:v>0.32171140083563221</c:v>
                </c:pt>
                <c:pt idx="1646">
                  <c:v>0.25872663914720084</c:v>
                </c:pt>
                <c:pt idx="1647">
                  <c:v>0.16707413025149281</c:v>
                </c:pt>
                <c:pt idx="1648">
                  <c:v>0.20895737737863113</c:v>
                </c:pt>
                <c:pt idx="1649">
                  <c:v>0.39722505566340915</c:v>
                </c:pt>
                <c:pt idx="1650">
                  <c:v>0.4285594596306278</c:v>
                </c:pt>
                <c:pt idx="1651">
                  <c:v>0.50190976884427085</c:v>
                </c:pt>
                <c:pt idx="1652">
                  <c:v>0.39553744511939903</c:v>
                </c:pt>
                <c:pt idx="1653">
                  <c:v>0.17573560084108092</c:v>
                </c:pt>
                <c:pt idx="1654">
                  <c:v>0.21000204149290094</c:v>
                </c:pt>
                <c:pt idx="1655">
                  <c:v>0.43412017493860483</c:v>
                </c:pt>
                <c:pt idx="1656">
                  <c:v>0.6332739991289158</c:v>
                </c:pt>
                <c:pt idx="1657">
                  <c:v>0.69765362764797023</c:v>
                </c:pt>
                <c:pt idx="1658">
                  <c:v>0.6692138270986423</c:v>
                </c:pt>
                <c:pt idx="1659">
                  <c:v>0.76528344023750661</c:v>
                </c:pt>
                <c:pt idx="1660">
                  <c:v>0.79659095452353423</c:v>
                </c:pt>
                <c:pt idx="1661">
                  <c:v>0.77267180471864372</c:v>
                </c:pt>
                <c:pt idx="1662">
                  <c:v>0.59362155533454131</c:v>
                </c:pt>
                <c:pt idx="1663">
                  <c:v>0.55622423588194436</c:v>
                </c:pt>
                <c:pt idx="1664">
                  <c:v>0.72607771896249695</c:v>
                </c:pt>
                <c:pt idx="1665">
                  <c:v>0.62905847550367733</c:v>
                </c:pt>
                <c:pt idx="1666">
                  <c:v>0.67355983643997597</c:v>
                </c:pt>
                <c:pt idx="1667">
                  <c:v>0.95681517200727584</c:v>
                </c:pt>
                <c:pt idx="1668">
                  <c:v>0.8652763286244548</c:v>
                </c:pt>
                <c:pt idx="1669">
                  <c:v>0.65126022382829096</c:v>
                </c:pt>
                <c:pt idx="1670">
                  <c:v>0.55996664264285934</c:v>
                </c:pt>
                <c:pt idx="1671">
                  <c:v>0.49541166509751222</c:v>
                </c:pt>
                <c:pt idx="1672">
                  <c:v>0.4882980707007557</c:v>
                </c:pt>
                <c:pt idx="1673">
                  <c:v>0.13133952715910871</c:v>
                </c:pt>
                <c:pt idx="1674">
                  <c:v>-0.17599572312544426</c:v>
                </c:pt>
                <c:pt idx="1675">
                  <c:v>-6.7451774595124553E-2</c:v>
                </c:pt>
                <c:pt idx="1676">
                  <c:v>0.17370946336334012</c:v>
                </c:pt>
                <c:pt idx="1677">
                  <c:v>0.23720512899440022</c:v>
                </c:pt>
                <c:pt idx="1678">
                  <c:v>0.1983321321429696</c:v>
                </c:pt>
                <c:pt idx="1679">
                  <c:v>4.5936533983780566E-2</c:v>
                </c:pt>
                <c:pt idx="1680">
                  <c:v>0.44998565293983817</c:v>
                </c:pt>
                <c:pt idx="1681">
                  <c:v>0.67768754402743026</c:v>
                </c:pt>
                <c:pt idx="1682">
                  <c:v>0.69832629425165837</c:v>
                </c:pt>
                <c:pt idx="1683">
                  <c:v>0.77738061246909895</c:v>
                </c:pt>
                <c:pt idx="1684">
                  <c:v>0.69048406025694498</c:v>
                </c:pt>
                <c:pt idx="1685">
                  <c:v>0.80583958960685509</c:v>
                </c:pt>
                <c:pt idx="1686">
                  <c:v>0.85572200032338375</c:v>
                </c:pt>
                <c:pt idx="1687">
                  <c:v>0.4291649020313385</c:v>
                </c:pt>
                <c:pt idx="1688">
                  <c:v>0.14813109993302345</c:v>
                </c:pt>
                <c:pt idx="1689">
                  <c:v>-0.14881110458918403</c:v>
                </c:pt>
                <c:pt idx="1690">
                  <c:v>-0.30321950860522867</c:v>
                </c:pt>
                <c:pt idx="1691">
                  <c:v>-0.20363774929122691</c:v>
                </c:pt>
                <c:pt idx="1692">
                  <c:v>-0.19204185732688975</c:v>
                </c:pt>
                <c:pt idx="1693">
                  <c:v>2.6946998669314629E-3</c:v>
                </c:pt>
                <c:pt idx="1694">
                  <c:v>0.42800652287055835</c:v>
                </c:pt>
                <c:pt idx="1695">
                  <c:v>0.60547332384410635</c:v>
                </c:pt>
                <c:pt idx="1696">
                  <c:v>0.79354315068517378</c:v>
                </c:pt>
                <c:pt idx="1697">
                  <c:v>0.62515565056576239</c:v>
                </c:pt>
                <c:pt idx="1698">
                  <c:v>0.60970781177081634</c:v>
                </c:pt>
                <c:pt idx="1699">
                  <c:v>0.27935753475402841</c:v>
                </c:pt>
                <c:pt idx="1700">
                  <c:v>-0.16447590065394999</c:v>
                </c:pt>
                <c:pt idx="1701">
                  <c:v>-0.23410658857337152</c:v>
                </c:pt>
                <c:pt idx="1702">
                  <c:v>-7.5351043018890354E-2</c:v>
                </c:pt>
                <c:pt idx="1703">
                  <c:v>0.2434053233784903</c:v>
                </c:pt>
                <c:pt idx="1704">
                  <c:v>0.79497028513322598</c:v>
                </c:pt>
                <c:pt idx="1705">
                  <c:v>0.62850596331752151</c:v>
                </c:pt>
                <c:pt idx="1706">
                  <c:v>0.69080801015297755</c:v>
                </c:pt>
                <c:pt idx="1707">
                  <c:v>1.2136010130333579</c:v>
                </c:pt>
                <c:pt idx="1708">
                  <c:v>0.66543370402174096</c:v>
                </c:pt>
                <c:pt idx="1709">
                  <c:v>0.97303389550457597</c:v>
                </c:pt>
                <c:pt idx="1710">
                  <c:v>0.53741299330623837</c:v>
                </c:pt>
                <c:pt idx="1711">
                  <c:v>0.15113195297277809</c:v>
                </c:pt>
                <c:pt idx="1712">
                  <c:v>0.10338017869608397</c:v>
                </c:pt>
                <c:pt idx="1713">
                  <c:v>0.10893571703280859</c:v>
                </c:pt>
                <c:pt idx="1714">
                  <c:v>5.2663299087909086E-2</c:v>
                </c:pt>
                <c:pt idx="1715">
                  <c:v>0.37724064460226803</c:v>
                </c:pt>
                <c:pt idx="1716">
                  <c:v>-0.17405202374924947</c:v>
                </c:pt>
                <c:pt idx="1717">
                  <c:v>-0.12010778516418451</c:v>
                </c:pt>
                <c:pt idx="1718">
                  <c:v>7.5561836890731995E-2</c:v>
                </c:pt>
                <c:pt idx="1719">
                  <c:v>0.30298868192089978</c:v>
                </c:pt>
                <c:pt idx="1720">
                  <c:v>0.38201568588323581</c:v>
                </c:pt>
                <c:pt idx="1721">
                  <c:v>0.19845971660398895</c:v>
                </c:pt>
                <c:pt idx="1722">
                  <c:v>0.33981806300181544</c:v>
                </c:pt>
                <c:pt idx="1723">
                  <c:v>0.39522757692483235</c:v>
                </c:pt>
                <c:pt idx="1724">
                  <c:v>0.63494087631348128</c:v>
                </c:pt>
                <c:pt idx="1725">
                  <c:v>0.38004615826063387</c:v>
                </c:pt>
                <c:pt idx="1726">
                  <c:v>0.24394064032114771</c:v>
                </c:pt>
                <c:pt idx="1727">
                  <c:v>0.14584287297845322</c:v>
                </c:pt>
                <c:pt idx="1728">
                  <c:v>0.25914321691870434</c:v>
                </c:pt>
                <c:pt idx="1729">
                  <c:v>0.32161091834276062</c:v>
                </c:pt>
                <c:pt idx="1730">
                  <c:v>0.48400824664064729</c:v>
                </c:pt>
                <c:pt idx="1731">
                  <c:v>0.84171389166925825</c:v>
                </c:pt>
                <c:pt idx="1732">
                  <c:v>0.70311442656162704</c:v>
                </c:pt>
                <c:pt idx="1733">
                  <c:v>0.42147112738172698</c:v>
                </c:pt>
                <c:pt idx="1734">
                  <c:v>0.67366958879662653</c:v>
                </c:pt>
                <c:pt idx="1735">
                  <c:v>0.53677584938664991</c:v>
                </c:pt>
                <c:pt idx="1736">
                  <c:v>0.5287449630496861</c:v>
                </c:pt>
                <c:pt idx="1737">
                  <c:v>0.6325848449049184</c:v>
                </c:pt>
                <c:pt idx="1738">
                  <c:v>8.0867149761017956E-2</c:v>
                </c:pt>
                <c:pt idx="1739">
                  <c:v>0.60513076345819694</c:v>
                </c:pt>
                <c:pt idx="1740">
                  <c:v>0.71514472840183652</c:v>
                </c:pt>
                <c:pt idx="1741">
                  <c:v>0.69539057792647296</c:v>
                </c:pt>
                <c:pt idx="1742">
                  <c:v>0.49515175510010562</c:v>
                </c:pt>
                <c:pt idx="1743">
                  <c:v>0.22928710855611961</c:v>
                </c:pt>
                <c:pt idx="1744">
                  <c:v>3.0028301389453515E-2</c:v>
                </c:pt>
                <c:pt idx="1745">
                  <c:v>-0.16439098587124157</c:v>
                </c:pt>
                <c:pt idx="1746">
                  <c:v>-0.79095678792851454</c:v>
                </c:pt>
                <c:pt idx="1747">
                  <c:v>-0.70616088591592796</c:v>
                </c:pt>
                <c:pt idx="1748">
                  <c:v>-1.0012546159145161</c:v>
                </c:pt>
                <c:pt idx="1749">
                  <c:v>-0.77049444816536306</c:v>
                </c:pt>
                <c:pt idx="1750">
                  <c:v>-0.47412147696527296</c:v>
                </c:pt>
                <c:pt idx="1751">
                  <c:v>-0.19617416446507402</c:v>
                </c:pt>
                <c:pt idx="1752">
                  <c:v>0.2566997940462708</c:v>
                </c:pt>
                <c:pt idx="1753">
                  <c:v>-2.6211070552508635E-3</c:v>
                </c:pt>
                <c:pt idx="1754">
                  <c:v>9.9070944001177483E-2</c:v>
                </c:pt>
                <c:pt idx="1755">
                  <c:v>-4.6941245692786106E-2</c:v>
                </c:pt>
                <c:pt idx="1756">
                  <c:v>0.21614180485663023</c:v>
                </c:pt>
                <c:pt idx="1757">
                  <c:v>0.50519788151769607</c:v>
                </c:pt>
                <c:pt idx="1758">
                  <c:v>0.65006080252253517</c:v>
                </c:pt>
                <c:pt idx="1759">
                  <c:v>0.55404390731126896</c:v>
                </c:pt>
                <c:pt idx="1760">
                  <c:v>1.1516634629026774</c:v>
                </c:pt>
                <c:pt idx="1761">
                  <c:v>1.2066188950251613</c:v>
                </c:pt>
                <c:pt idx="1762">
                  <c:v>1.3614560479315643</c:v>
                </c:pt>
                <c:pt idx="1763">
                  <c:v>1.1308586335159354</c:v>
                </c:pt>
                <c:pt idx="1764">
                  <c:v>0.50045581547734663</c:v>
                </c:pt>
                <c:pt idx="1765">
                  <c:v>-8.5966310767583622E-3</c:v>
                </c:pt>
                <c:pt idx="1766">
                  <c:v>-2.7496892649670264E-2</c:v>
                </c:pt>
                <c:pt idx="1767">
                  <c:v>5.6414034573761401E-2</c:v>
                </c:pt>
                <c:pt idx="1768">
                  <c:v>-1.5342473702068704E-2</c:v>
                </c:pt>
                <c:pt idx="1769">
                  <c:v>9.6123374103043377E-2</c:v>
                </c:pt>
                <c:pt idx="1770">
                  <c:v>0.45590265652359591</c:v>
                </c:pt>
                <c:pt idx="1771">
                  <c:v>0.48293329625387821</c:v>
                </c:pt>
                <c:pt idx="1772">
                  <c:v>1.1563316530820704</c:v>
                </c:pt>
                <c:pt idx="1773">
                  <c:v>1.1046864822388349</c:v>
                </c:pt>
                <c:pt idx="1774">
                  <c:v>0.92410175196887301</c:v>
                </c:pt>
                <c:pt idx="1775">
                  <c:v>1.4025293283276068</c:v>
                </c:pt>
                <c:pt idx="1776">
                  <c:v>1.7863123031259611</c:v>
                </c:pt>
                <c:pt idx="1777">
                  <c:v>1.2736626540893721</c:v>
                </c:pt>
                <c:pt idx="1778">
                  <c:v>1.7451187267877479</c:v>
                </c:pt>
                <c:pt idx="1779">
                  <c:v>1.2116784008282022</c:v>
                </c:pt>
                <c:pt idx="1780">
                  <c:v>1.3824632575504279</c:v>
                </c:pt>
                <c:pt idx="1781">
                  <c:v>1.4348429412640908</c:v>
                </c:pt>
                <c:pt idx="1782">
                  <c:v>0.97379600567938385</c:v>
                </c:pt>
                <c:pt idx="1783">
                  <c:v>1.140243839874779</c:v>
                </c:pt>
                <c:pt idx="1784">
                  <c:v>1.2135012381636754</c:v>
                </c:pt>
                <c:pt idx="1785">
                  <c:v>0.48797801273226404</c:v>
                </c:pt>
                <c:pt idx="1786">
                  <c:v>0.77733334324005787</c:v>
                </c:pt>
                <c:pt idx="1787">
                  <c:v>0.6323453144553618</c:v>
                </c:pt>
                <c:pt idx="1788">
                  <c:v>0.82233492300882793</c:v>
                </c:pt>
                <c:pt idx="1789">
                  <c:v>1.0776425391925948</c:v>
                </c:pt>
                <c:pt idx="1790">
                  <c:v>0.90672818742673889</c:v>
                </c:pt>
                <c:pt idx="1791">
                  <c:v>0.55331647067273382</c:v>
                </c:pt>
                <c:pt idx="1792">
                  <c:v>1.1082394582719912</c:v>
                </c:pt>
                <c:pt idx="1793">
                  <c:v>0.89194098564126412</c:v>
                </c:pt>
                <c:pt idx="1794">
                  <c:v>0.92919380843861887</c:v>
                </c:pt>
                <c:pt idx="1795">
                  <c:v>0.74242813113531414</c:v>
                </c:pt>
                <c:pt idx="1796">
                  <c:v>0.93155090128196538</c:v>
                </c:pt>
                <c:pt idx="1797">
                  <c:v>0.57665345887983954</c:v>
                </c:pt>
                <c:pt idx="1798">
                  <c:v>0.80274755931916741</c:v>
                </c:pt>
                <c:pt idx="1799">
                  <c:v>0.98519793812755119</c:v>
                </c:pt>
                <c:pt idx="1800">
                  <c:v>0.87338569037310487</c:v>
                </c:pt>
                <c:pt idx="1801">
                  <c:v>1.0266957924371356</c:v>
                </c:pt>
                <c:pt idx="1802">
                  <c:v>0.26206541764097535</c:v>
                </c:pt>
                <c:pt idx="1803">
                  <c:v>7.9546979634250795E-2</c:v>
                </c:pt>
                <c:pt idx="1804">
                  <c:v>-0.20500600948993461</c:v>
                </c:pt>
                <c:pt idx="1805">
                  <c:v>-0.21524935049036514</c:v>
                </c:pt>
                <c:pt idx="1806">
                  <c:v>-0.41742960829872167</c:v>
                </c:pt>
                <c:pt idx="1807">
                  <c:v>-0.1990679894974566</c:v>
                </c:pt>
                <c:pt idx="1808">
                  <c:v>-0.25489033078907414</c:v>
                </c:pt>
                <c:pt idx="1809">
                  <c:v>0.41136973559305723</c:v>
                </c:pt>
                <c:pt idx="1810">
                  <c:v>0.15963584295435512</c:v>
                </c:pt>
                <c:pt idx="1811">
                  <c:v>0.32120700702634447</c:v>
                </c:pt>
                <c:pt idx="1812">
                  <c:v>0.84959752162054203</c:v>
                </c:pt>
                <c:pt idx="1813">
                  <c:v>1.2072069298954169</c:v>
                </c:pt>
                <c:pt idx="1814">
                  <c:v>1.5008592314575304</c:v>
                </c:pt>
                <c:pt idx="1815">
                  <c:v>1.6982033093413691</c:v>
                </c:pt>
                <c:pt idx="1816">
                  <c:v>1.835383140806754</c:v>
                </c:pt>
                <c:pt idx="1817">
                  <c:v>2.2531044313840791</c:v>
                </c:pt>
                <c:pt idx="1818">
                  <c:v>1.9400533477122366</c:v>
                </c:pt>
                <c:pt idx="1819">
                  <c:v>0.94654755953145442</c:v>
                </c:pt>
                <c:pt idx="1820">
                  <c:v>0.9824934022982893</c:v>
                </c:pt>
                <c:pt idx="1821">
                  <c:v>0.38187677945118864</c:v>
                </c:pt>
                <c:pt idx="1822">
                  <c:v>8.0514074094516479E-3</c:v>
                </c:pt>
                <c:pt idx="1823">
                  <c:v>-0.3265681725949568</c:v>
                </c:pt>
                <c:pt idx="1824">
                  <c:v>-0.30150628210176827</c:v>
                </c:pt>
                <c:pt idx="1825">
                  <c:v>0.20225031250409092</c:v>
                </c:pt>
                <c:pt idx="1826">
                  <c:v>1.0820984424152169</c:v>
                </c:pt>
                <c:pt idx="1827">
                  <c:v>0.48773183062472858</c:v>
                </c:pt>
                <c:pt idx="1828">
                  <c:v>1.2425887969804301</c:v>
                </c:pt>
                <c:pt idx="1829">
                  <c:v>2.3987163007724059</c:v>
                </c:pt>
                <c:pt idx="1830">
                  <c:v>2.2802566407782723</c:v>
                </c:pt>
                <c:pt idx="1831">
                  <c:v>1.5591879033231046</c:v>
                </c:pt>
                <c:pt idx="1832">
                  <c:v>1.0193336807763191</c:v>
                </c:pt>
                <c:pt idx="1833">
                  <c:v>1.246746790840384</c:v>
                </c:pt>
                <c:pt idx="1834">
                  <c:v>1.1448469287207623</c:v>
                </c:pt>
                <c:pt idx="1835">
                  <c:v>1.0630145526246981</c:v>
                </c:pt>
                <c:pt idx="1836">
                  <c:v>0.27272936986508811</c:v>
                </c:pt>
                <c:pt idx="1837">
                  <c:v>0.33733430560759531</c:v>
                </c:pt>
                <c:pt idx="1838">
                  <c:v>0.78580543263551073</c:v>
                </c:pt>
                <c:pt idx="1839">
                  <c:v>1.6351774347456429</c:v>
                </c:pt>
                <c:pt idx="1840">
                  <c:v>1.5383618452406855</c:v>
                </c:pt>
                <c:pt idx="1841">
                  <c:v>1.6349191522815716</c:v>
                </c:pt>
                <c:pt idx="1842">
                  <c:v>1.2390853545705205</c:v>
                </c:pt>
                <c:pt idx="1843">
                  <c:v>1.335883253495747</c:v>
                </c:pt>
                <c:pt idx="1844">
                  <c:v>1.1336226096930933</c:v>
                </c:pt>
                <c:pt idx="1845">
                  <c:v>1.0534404108743287</c:v>
                </c:pt>
                <c:pt idx="1846">
                  <c:v>0.82375795324238255</c:v>
                </c:pt>
                <c:pt idx="1847">
                  <c:v>0.24569533354349743</c:v>
                </c:pt>
                <c:pt idx="1848">
                  <c:v>-7.146831457954976E-2</c:v>
                </c:pt>
                <c:pt idx="1849">
                  <c:v>0.23423778191265596</c:v>
                </c:pt>
                <c:pt idx="1850">
                  <c:v>-0.20687286098777827</c:v>
                </c:pt>
                <c:pt idx="1851">
                  <c:v>-0.12282725184273924</c:v>
                </c:pt>
                <c:pt idx="1852">
                  <c:v>-0.26669115042901426</c:v>
                </c:pt>
                <c:pt idx="1853">
                  <c:v>8.0723127213312651E-2</c:v>
                </c:pt>
                <c:pt idx="1854">
                  <c:v>-0.16132959566764779</c:v>
                </c:pt>
                <c:pt idx="1855">
                  <c:v>0.67510188889396017</c:v>
                </c:pt>
                <c:pt idx="1856">
                  <c:v>0.61142238275833638</c:v>
                </c:pt>
                <c:pt idx="1857">
                  <c:v>1.0873461759865948</c:v>
                </c:pt>
                <c:pt idx="1858">
                  <c:v>1.3059345172576913</c:v>
                </c:pt>
                <c:pt idx="1859">
                  <c:v>1.5873746578199615</c:v>
                </c:pt>
                <c:pt idx="1860">
                  <c:v>1.5604517183390809</c:v>
                </c:pt>
                <c:pt idx="1861">
                  <c:v>2.0634055144367514</c:v>
                </c:pt>
                <c:pt idx="1862">
                  <c:v>1.3045221013719752</c:v>
                </c:pt>
                <c:pt idx="1863">
                  <c:v>0.81569246413146512</c:v>
                </c:pt>
                <c:pt idx="1864">
                  <c:v>0.40855530588250694</c:v>
                </c:pt>
                <c:pt idx="1865">
                  <c:v>-0.21395128651202974</c:v>
                </c:pt>
                <c:pt idx="1866">
                  <c:v>-1.0885533811474322</c:v>
                </c:pt>
                <c:pt idx="1867">
                  <c:v>-1.3647528643702169</c:v>
                </c:pt>
                <c:pt idx="1868">
                  <c:v>-1.3518882747898979</c:v>
                </c:pt>
                <c:pt idx="1869">
                  <c:v>-1.1220324494765888</c:v>
                </c:pt>
                <c:pt idx="1870">
                  <c:v>-0.56958677990052931</c:v>
                </c:pt>
                <c:pt idx="1871">
                  <c:v>-8.5380469529214756E-2</c:v>
                </c:pt>
                <c:pt idx="1872">
                  <c:v>0.22576739081285738</c:v>
                </c:pt>
                <c:pt idx="1873">
                  <c:v>0.71214249549686293</c:v>
                </c:pt>
                <c:pt idx="1874">
                  <c:v>1.1722199165499971</c:v>
                </c:pt>
                <c:pt idx="1875">
                  <c:v>1.582208300915346</c:v>
                </c:pt>
                <c:pt idx="1876">
                  <c:v>1.5285492344755434</c:v>
                </c:pt>
                <c:pt idx="1877">
                  <c:v>0.72475906314935479</c:v>
                </c:pt>
                <c:pt idx="1878">
                  <c:v>0.88382879339985698</c:v>
                </c:pt>
                <c:pt idx="1879">
                  <c:v>1.7596724129207748</c:v>
                </c:pt>
                <c:pt idx="1880">
                  <c:v>1.5719477646714168</c:v>
                </c:pt>
                <c:pt idx="1881">
                  <c:v>1.7767126869407786</c:v>
                </c:pt>
                <c:pt idx="1882">
                  <c:v>1.3740064528158626</c:v>
                </c:pt>
                <c:pt idx="1883">
                  <c:v>1.6416401573329398</c:v>
                </c:pt>
                <c:pt idx="1884">
                  <c:v>1.8400470852470114</c:v>
                </c:pt>
                <c:pt idx="1885">
                  <c:v>1.3851012767999014</c:v>
                </c:pt>
                <c:pt idx="1886">
                  <c:v>0.6335699271466545</c:v>
                </c:pt>
                <c:pt idx="1887">
                  <c:v>1.2891185597886754</c:v>
                </c:pt>
                <c:pt idx="1888">
                  <c:v>1.0544692949914785</c:v>
                </c:pt>
                <c:pt idx="1889">
                  <c:v>1.3179216540833574</c:v>
                </c:pt>
                <c:pt idx="1890">
                  <c:v>1.6604862857318752</c:v>
                </c:pt>
                <c:pt idx="1891">
                  <c:v>1.8985802602142754</c:v>
                </c:pt>
                <c:pt idx="1892">
                  <c:v>1.6014853718365263</c:v>
                </c:pt>
                <c:pt idx="1893">
                  <c:v>1.3908252407776354</c:v>
                </c:pt>
                <c:pt idx="1894">
                  <c:v>0.73174832815176249</c:v>
                </c:pt>
                <c:pt idx="1895">
                  <c:v>0.35033645713590222</c:v>
                </c:pt>
                <c:pt idx="1896">
                  <c:v>0.99322026222392512</c:v>
                </c:pt>
                <c:pt idx="1897">
                  <c:v>0.74476597662791366</c:v>
                </c:pt>
                <c:pt idx="1898">
                  <c:v>0.51449484726484174</c:v>
                </c:pt>
                <c:pt idx="1899">
                  <c:v>1.2484832981467702</c:v>
                </c:pt>
                <c:pt idx="1900">
                  <c:v>1.086835272043966</c:v>
                </c:pt>
                <c:pt idx="1901">
                  <c:v>1.5127147503699985</c:v>
                </c:pt>
                <c:pt idx="1902">
                  <c:v>2.0515294744517956</c:v>
                </c:pt>
                <c:pt idx="1903">
                  <c:v>1.0356833145636282</c:v>
                </c:pt>
                <c:pt idx="1904">
                  <c:v>0.90067376341963146</c:v>
                </c:pt>
                <c:pt idx="1905">
                  <c:v>1.5580033421043229</c:v>
                </c:pt>
                <c:pt idx="1906">
                  <c:v>1.2003076038003611</c:v>
                </c:pt>
                <c:pt idx="1907">
                  <c:v>1.5718352525843282</c:v>
                </c:pt>
                <c:pt idx="1908">
                  <c:v>1.0407640490623462</c:v>
                </c:pt>
                <c:pt idx="1909">
                  <c:v>1.3035880387621832</c:v>
                </c:pt>
                <c:pt idx="1910">
                  <c:v>1.4391559046024873</c:v>
                </c:pt>
                <c:pt idx="1911">
                  <c:v>1.3753976400059016</c:v>
                </c:pt>
                <c:pt idx="1912">
                  <c:v>0.88924564891346214</c:v>
                </c:pt>
                <c:pt idx="1913">
                  <c:v>0.45456390421187937</c:v>
                </c:pt>
                <c:pt idx="1914">
                  <c:v>0.4085716519781783</c:v>
                </c:pt>
                <c:pt idx="1915">
                  <c:v>0.80119262812313918</c:v>
                </c:pt>
                <c:pt idx="1916">
                  <c:v>0.21341575728241557</c:v>
                </c:pt>
                <c:pt idx="1917">
                  <c:v>0.74287308459670609</c:v>
                </c:pt>
                <c:pt idx="1918">
                  <c:v>0.6130516143892345</c:v>
                </c:pt>
                <c:pt idx="1919">
                  <c:v>0.89695378831381534</c:v>
                </c:pt>
                <c:pt idx="1920">
                  <c:v>0.69162474883799419</c:v>
                </c:pt>
                <c:pt idx="1921">
                  <c:v>0.47212612109626401</c:v>
                </c:pt>
                <c:pt idx="1922">
                  <c:v>0.23884249829197449</c:v>
                </c:pt>
                <c:pt idx="1923">
                  <c:v>0.20033895150764428</c:v>
                </c:pt>
                <c:pt idx="1924">
                  <c:v>-0.45197244656825752</c:v>
                </c:pt>
              </c:numCache>
            </c:numRef>
          </c:yVal>
          <c:smooth val="0"/>
          <c:extLst>
            <c:ext xmlns:c16="http://schemas.microsoft.com/office/drawing/2014/chart" uri="{C3380CC4-5D6E-409C-BE32-E72D297353CC}">
              <c16:uniqueId val="{00000003-6E56-40F0-9E3B-536D601D6FB7}"/>
            </c:ext>
          </c:extLst>
        </c:ser>
        <c:dLbls>
          <c:showLegendKey val="0"/>
          <c:showVal val="0"/>
          <c:showCatName val="0"/>
          <c:showSerName val="0"/>
          <c:showPercent val="0"/>
          <c:showBubbleSize val="0"/>
        </c:dLbls>
        <c:axId val="1071211424"/>
        <c:axId val="1071216832"/>
      </c:scatterChart>
      <c:valAx>
        <c:axId val="1071211424"/>
        <c:scaling>
          <c:orientation val="minMax"/>
          <c:max val="750"/>
          <c:min val="425"/>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GB" sz="1400" dirty="0">
                    <a:solidFill>
                      <a:schemeClr val="bg1"/>
                    </a:solidFill>
                  </a:rPr>
                  <a:t>Wavelength (nm</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0.0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mn-lt"/>
                <a:ea typeface="+mn-ea"/>
                <a:cs typeface="+mn-cs"/>
              </a:defRPr>
            </a:pPr>
            <a:endParaRPr lang="fr-FR"/>
          </a:p>
        </c:txPr>
        <c:crossAx val="1071216832"/>
        <c:crosses val="autoZero"/>
        <c:crossBetween val="midCat"/>
        <c:majorUnit val="25"/>
      </c:valAx>
      <c:valAx>
        <c:axId val="1071216832"/>
        <c:scaling>
          <c:orientation val="minMax"/>
          <c:max val="2"/>
          <c:min val="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GB" sz="1400" dirty="0">
                    <a:solidFill>
                      <a:schemeClr val="bg1"/>
                    </a:solidFill>
                  </a:rPr>
                  <a:t>Relative</a:t>
                </a:r>
                <a:r>
                  <a:rPr lang="en-GB" sz="1400" baseline="0" dirty="0">
                    <a:solidFill>
                      <a:schemeClr val="bg1"/>
                    </a:solidFill>
                  </a:rPr>
                  <a:t> absorbance</a:t>
                </a:r>
                <a:r>
                  <a:rPr lang="en-GB" dirty="0"/>
                  <a:t>.</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0.00" sourceLinked="1"/>
        <c:majorTickMark val="none"/>
        <c:minorTickMark val="none"/>
        <c:tickLblPos val="nextTo"/>
        <c:spPr>
          <a:noFill/>
          <a:ln w="9525" cap="flat" cmpd="sng" algn="ctr">
            <a:solidFill>
              <a:schemeClr val="bg1"/>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mn-lt"/>
                <a:ea typeface="+mn-ea"/>
                <a:cs typeface="+mn-cs"/>
              </a:defRPr>
            </a:pPr>
            <a:endParaRPr lang="fr-FR"/>
          </a:p>
        </c:txPr>
        <c:crossAx val="1071211424"/>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bg1">
                  <a:lumMod val="65000"/>
                </a:schemeClr>
              </a:solidFill>
              <a:latin typeface="+mn-lt"/>
              <a:ea typeface="+mn-ea"/>
              <a:cs typeface="+mn-cs"/>
            </a:defRPr>
          </a:pPr>
          <a:endParaRPr lang="fr-FR"/>
        </a:p>
      </c:txPr>
    </c:legend>
    <c:plotVisOnly val="1"/>
    <c:dispBlanksAs val="gap"/>
    <c:showDLblsOverMax val="0"/>
  </c:chart>
  <c:spPr>
    <a:solidFill>
      <a:schemeClr val="tx1"/>
    </a:solidFill>
    <a:ln w="9525" cap="flat" cmpd="sng" algn="ctr">
      <a:noFill/>
      <a:round/>
    </a:ln>
    <a:effectLst/>
  </c:spPr>
  <c:txPr>
    <a:bodyPr/>
    <a:lstStyle/>
    <a:p>
      <a:pPr>
        <a:defRPr/>
      </a:pPr>
      <a:endParaRPr lang="fr-FR"/>
    </a:p>
  </c:txPr>
  <c:externalData r:id="rId3">
    <c:autoUpdate val="0"/>
  </c:externalData>
  <c:userShapes r:id="rId4"/>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scatterChart>
        <c:scatterStyle val="smoothMarker"/>
        <c:varyColors val="0"/>
        <c:ser>
          <c:idx val="6"/>
          <c:order val="0"/>
          <c:tx>
            <c:strRef>
              <c:f>'230323_ABS'!$AF$3</c:f>
              <c:strCache>
                <c:ptCount val="1"/>
                <c:pt idx="0">
                  <c:v>LL_jp</c:v>
                </c:pt>
              </c:strCache>
            </c:strRef>
          </c:tx>
          <c:spPr>
            <a:ln w="19050" cap="rnd" cmpd="sng" algn="ctr">
              <a:solidFill>
                <a:schemeClr val="accent5">
                  <a:lumMod val="40000"/>
                  <a:lumOff val="60000"/>
                </a:schemeClr>
              </a:solidFill>
              <a:prstDash val="solid"/>
              <a:round/>
            </a:ln>
            <a:effectLst/>
          </c:spPr>
          <c:marker>
            <c:symbol val="none"/>
          </c:marker>
          <c:xVal>
            <c:numRef>
              <c:f>'230323_ABS'!$W$4:$W$836</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'230323_ABS'!$AF$4:$AF$836</c:f>
              <c:numCache>
                <c:formatCode>General</c:formatCode>
                <c:ptCount val="833"/>
                <c:pt idx="0">
                  <c:v>-0.92546451199544399</c:v>
                </c:pt>
                <c:pt idx="1">
                  <c:v>-0.92546451199544399</c:v>
                </c:pt>
                <c:pt idx="2">
                  <c:v>-0.92546451199544399</c:v>
                </c:pt>
                <c:pt idx="3">
                  <c:v>-0.92546451199544399</c:v>
                </c:pt>
                <c:pt idx="4">
                  <c:v>-0.92546451199544399</c:v>
                </c:pt>
                <c:pt idx="5">
                  <c:v>-0.65770271232291611</c:v>
                </c:pt>
                <c:pt idx="6">
                  <c:v>8.2401936356517436E-2</c:v>
                </c:pt>
                <c:pt idx="7">
                  <c:v>0.11062860397237845</c:v>
                </c:pt>
                <c:pt idx="8">
                  <c:v>9.0268384708478672E-2</c:v>
                </c:pt>
                <c:pt idx="9">
                  <c:v>0.19513063287534699</c:v>
                </c:pt>
                <c:pt idx="10">
                  <c:v>0.25945041645903044</c:v>
                </c:pt>
                <c:pt idx="11">
                  <c:v>0.30743219192710192</c:v>
                </c:pt>
                <c:pt idx="12">
                  <c:v>0.29447568875916558</c:v>
                </c:pt>
                <c:pt idx="13">
                  <c:v>0.29362141382501605</c:v>
                </c:pt>
                <c:pt idx="14">
                  <c:v>0.33761657293372249</c:v>
                </c:pt>
                <c:pt idx="15">
                  <c:v>0.37164519114401656</c:v>
                </c:pt>
                <c:pt idx="16">
                  <c:v>0.45244536199900343</c:v>
                </c:pt>
                <c:pt idx="17">
                  <c:v>0.43767352459599923</c:v>
                </c:pt>
                <c:pt idx="18">
                  <c:v>0.53975937922688122</c:v>
                </c:pt>
                <c:pt idx="19">
                  <c:v>0.604257136755179</c:v>
                </c:pt>
                <c:pt idx="20">
                  <c:v>0.53762369189150716</c:v>
                </c:pt>
                <c:pt idx="21">
                  <c:v>0.52189079518758452</c:v>
                </c:pt>
                <c:pt idx="22">
                  <c:v>0.53267601623122385</c:v>
                </c:pt>
                <c:pt idx="23">
                  <c:v>0.58592582045988462</c:v>
                </c:pt>
                <c:pt idx="24">
                  <c:v>0.59236847725493003</c:v>
                </c:pt>
                <c:pt idx="25">
                  <c:v>0.61237274862960056</c:v>
                </c:pt>
                <c:pt idx="26">
                  <c:v>0.66804299850501903</c:v>
                </c:pt>
                <c:pt idx="27">
                  <c:v>0.62397664981846668</c:v>
                </c:pt>
                <c:pt idx="28">
                  <c:v>0.66971595358439528</c:v>
                </c:pt>
                <c:pt idx="29">
                  <c:v>0.70648537054175276</c:v>
                </c:pt>
                <c:pt idx="30">
                  <c:v>0.70972449633373691</c:v>
                </c:pt>
                <c:pt idx="31">
                  <c:v>0.76044707054887173</c:v>
                </c:pt>
                <c:pt idx="32">
                  <c:v>0.75329251797536845</c:v>
                </c:pt>
                <c:pt idx="33">
                  <c:v>0.74133266889727356</c:v>
                </c:pt>
                <c:pt idx="34">
                  <c:v>0.82138534918487927</c:v>
                </c:pt>
                <c:pt idx="35">
                  <c:v>0.86890439239695294</c:v>
                </c:pt>
                <c:pt idx="36">
                  <c:v>0.85932939417669252</c:v>
                </c:pt>
                <c:pt idx="37">
                  <c:v>0.8611447284117606</c:v>
                </c:pt>
                <c:pt idx="38">
                  <c:v>0.83423506798604685</c:v>
                </c:pt>
                <c:pt idx="39">
                  <c:v>0.86637716238342699</c:v>
                </c:pt>
                <c:pt idx="40">
                  <c:v>0.90457037089770054</c:v>
                </c:pt>
                <c:pt idx="41">
                  <c:v>0.88762725137039944</c:v>
                </c:pt>
                <c:pt idx="42">
                  <c:v>0.82145653876272517</c:v>
                </c:pt>
                <c:pt idx="43">
                  <c:v>0.83839965829002638</c:v>
                </c:pt>
                <c:pt idx="44">
                  <c:v>0.92065921549085206</c:v>
                </c:pt>
                <c:pt idx="45">
                  <c:v>0.907738307111839</c:v>
                </c:pt>
                <c:pt idx="46">
                  <c:v>0.86691108421727081</c:v>
                </c:pt>
                <c:pt idx="47">
                  <c:v>0.92354239339360733</c:v>
                </c:pt>
                <c:pt idx="48">
                  <c:v>0.92962910229942353</c:v>
                </c:pt>
                <c:pt idx="49">
                  <c:v>0.91884388125578442</c:v>
                </c:pt>
                <c:pt idx="50">
                  <c:v>0.95055883818608966</c:v>
                </c:pt>
                <c:pt idx="51">
                  <c:v>0.96454759023279002</c:v>
                </c:pt>
                <c:pt idx="52">
                  <c:v>0.93318858119171366</c:v>
                </c:pt>
                <c:pt idx="53">
                  <c:v>0.96739517334662228</c:v>
                </c:pt>
                <c:pt idx="54">
                  <c:v>0.99704563251939915</c:v>
                </c:pt>
                <c:pt idx="55">
                  <c:v>0.99106570798035165</c:v>
                </c:pt>
                <c:pt idx="56">
                  <c:v>0.97241403858475151</c:v>
                </c:pt>
                <c:pt idx="57">
                  <c:v>0.97871431622410487</c:v>
                </c:pt>
                <c:pt idx="58">
                  <c:v>1.0144514843026984</c:v>
                </c:pt>
                <c:pt idx="59">
                  <c:v>1.0005695166227666</c:v>
                </c:pt>
                <c:pt idx="60">
                  <c:v>0.99099451840250574</c:v>
                </c:pt>
                <c:pt idx="61">
                  <c:v>1.0064782515839683</c:v>
                </c:pt>
                <c:pt idx="62">
                  <c:v>1.0244892147789564</c:v>
                </c:pt>
                <c:pt idx="63">
                  <c:v>1.0467359578557698</c:v>
                </c:pt>
                <c:pt idx="64">
                  <c:v>1.02171282124297</c:v>
                </c:pt>
                <c:pt idx="65">
                  <c:v>1.0168363351605325</c:v>
                </c:pt>
                <c:pt idx="66">
                  <c:v>1.0348117035665978</c:v>
                </c:pt>
                <c:pt idx="67">
                  <c:v>1.0479105858902258</c:v>
                </c:pt>
                <c:pt idx="68">
                  <c:v>1.0622908806150781</c:v>
                </c:pt>
                <c:pt idx="69">
                  <c:v>1.0697301914999644</c:v>
                </c:pt>
                <c:pt idx="70">
                  <c:v>1.0846444080586604</c:v>
                </c:pt>
                <c:pt idx="71">
                  <c:v>1.0882038869509505</c:v>
                </c:pt>
                <c:pt idx="72">
                  <c:v>1.0747490567380935</c:v>
                </c:pt>
                <c:pt idx="73">
                  <c:v>1.0899124368192499</c:v>
                </c:pt>
                <c:pt idx="74">
                  <c:v>1.1132982131415963</c:v>
                </c:pt>
                <c:pt idx="75">
                  <c:v>1.1115896632732967</c:v>
                </c:pt>
                <c:pt idx="76">
                  <c:v>1.1119100163736031</c:v>
                </c:pt>
                <c:pt idx="77">
                  <c:v>1.114828789065281</c:v>
                </c:pt>
                <c:pt idx="78">
                  <c:v>1.1093471915711539</c:v>
                </c:pt>
                <c:pt idx="79">
                  <c:v>1.1079234000142379</c:v>
                </c:pt>
                <c:pt idx="80">
                  <c:v>1.1098099238271519</c:v>
                </c:pt>
                <c:pt idx="81">
                  <c:v>1.106392824090553</c:v>
                </c:pt>
                <c:pt idx="82">
                  <c:v>1.1147575994874352</c:v>
                </c:pt>
                <c:pt idx="83">
                  <c:v>1.114366056809283</c:v>
                </c:pt>
                <c:pt idx="84">
                  <c:v>1.1182814835908022</c:v>
                </c:pt>
                <c:pt idx="85">
                  <c:v>1.117783156545882</c:v>
                </c:pt>
                <c:pt idx="86">
                  <c:v>1.1186018366911086</c:v>
                </c:pt>
                <c:pt idx="87">
                  <c:v>1.1325549939488861</c:v>
                </c:pt>
                <c:pt idx="88">
                  <c:v>1.1244749768633875</c:v>
                </c:pt>
                <c:pt idx="89">
                  <c:v>1.124866519541539</c:v>
                </c:pt>
                <c:pt idx="90">
                  <c:v>1.1342635438171851</c:v>
                </c:pt>
                <c:pt idx="91">
                  <c:v>1.1236562967181605</c:v>
                </c:pt>
                <c:pt idx="92">
                  <c:v>1.126753043354453</c:v>
                </c:pt>
                <c:pt idx="93">
                  <c:v>1.1325905887378087</c:v>
                </c:pt>
                <c:pt idx="94">
                  <c:v>1.1338364063501107</c:v>
                </c:pt>
                <c:pt idx="95">
                  <c:v>1.1287819463230584</c:v>
                </c:pt>
                <c:pt idx="96">
                  <c:v>1.1258275788424574</c:v>
                </c:pt>
                <c:pt idx="97">
                  <c:v>1.1290311098455186</c:v>
                </c:pt>
                <c:pt idx="98">
                  <c:v>1.12782088702214</c:v>
                </c:pt>
                <c:pt idx="99">
                  <c:v>1.1314515554922759</c:v>
                </c:pt>
                <c:pt idx="100">
                  <c:v>1.1240478393963125</c:v>
                </c:pt>
                <c:pt idx="101">
                  <c:v>1.1229444009397025</c:v>
                </c:pt>
                <c:pt idx="102">
                  <c:v>1.1176051826012674</c:v>
                </c:pt>
                <c:pt idx="103">
                  <c:v>1.1113760945397595</c:v>
                </c:pt>
                <c:pt idx="104">
                  <c:v>1.1154339004769704</c:v>
                </c:pt>
                <c:pt idx="105">
                  <c:v>1.117000071189578</c:v>
                </c:pt>
                <c:pt idx="106">
                  <c:v>1.1140457037089773</c:v>
                </c:pt>
                <c:pt idx="107">
                  <c:v>1.1071047198690114</c:v>
                </c:pt>
                <c:pt idx="108">
                  <c:v>1.0994874350395103</c:v>
                </c:pt>
                <c:pt idx="109">
                  <c:v>1.0897700576635581</c:v>
                </c:pt>
                <c:pt idx="110">
                  <c:v>1.0872072328611093</c:v>
                </c:pt>
                <c:pt idx="111">
                  <c:v>1.0832206165017444</c:v>
                </c:pt>
                <c:pt idx="112">
                  <c:v>1.0754609525165515</c:v>
                </c:pt>
                <c:pt idx="113">
                  <c:v>1.0739303765928669</c:v>
                </c:pt>
                <c:pt idx="114">
                  <c:v>1.0686979426212002</c:v>
                </c:pt>
                <c:pt idx="115">
                  <c:v>1.0630383711824589</c:v>
                </c:pt>
                <c:pt idx="116">
                  <c:v>1.0611162525806224</c:v>
                </c:pt>
                <c:pt idx="117">
                  <c:v>1.0585890225670962</c:v>
                </c:pt>
                <c:pt idx="118">
                  <c:v>1.0500462732256</c:v>
                </c:pt>
                <c:pt idx="119">
                  <c:v>1.0417882821954865</c:v>
                </c:pt>
                <c:pt idx="120">
                  <c:v>1.0388339147148857</c:v>
                </c:pt>
                <c:pt idx="121">
                  <c:v>1.0276215562041717</c:v>
                </c:pt>
                <c:pt idx="122">
                  <c:v>1.0239908877340356</c:v>
                </c:pt>
                <c:pt idx="123">
                  <c:v>1.0216060368762014</c:v>
                </c:pt>
                <c:pt idx="124">
                  <c:v>1.0140599416245462</c:v>
                </c:pt>
                <c:pt idx="125">
                  <c:v>1.0074749056738093</c:v>
                </c:pt>
                <c:pt idx="126">
                  <c:v>0.99964405211077101</c:v>
                </c:pt>
                <c:pt idx="127">
                  <c:v>0.99206236207019305</c:v>
                </c:pt>
                <c:pt idx="128">
                  <c:v>0.98715028119883252</c:v>
                </c:pt>
                <c:pt idx="129">
                  <c:v>0.98085000355947916</c:v>
                </c:pt>
                <c:pt idx="130">
                  <c:v>0.97839396312379856</c:v>
                </c:pt>
                <c:pt idx="131">
                  <c:v>0.96590019221186041</c:v>
                </c:pt>
                <c:pt idx="132">
                  <c:v>0.95579127215775617</c:v>
                </c:pt>
                <c:pt idx="133">
                  <c:v>0.95009610593009175</c:v>
                </c:pt>
                <c:pt idx="134">
                  <c:v>0.94625186872641842</c:v>
                </c:pt>
                <c:pt idx="135">
                  <c:v>0.9469637645048764</c:v>
                </c:pt>
                <c:pt idx="136">
                  <c:v>0.93948885883106703</c:v>
                </c:pt>
                <c:pt idx="137">
                  <c:v>0.93055456681141868</c:v>
                </c:pt>
                <c:pt idx="138">
                  <c:v>0.92898839609881101</c:v>
                </c:pt>
                <c:pt idx="139">
                  <c:v>0.92806293158681585</c:v>
                </c:pt>
                <c:pt idx="140">
                  <c:v>0.93037659286680419</c:v>
                </c:pt>
                <c:pt idx="141">
                  <c:v>0.92788495764220136</c:v>
                </c:pt>
                <c:pt idx="142">
                  <c:v>0.92614081298497919</c:v>
                </c:pt>
                <c:pt idx="143">
                  <c:v>0.9300918345554211</c:v>
                </c:pt>
                <c:pt idx="144">
                  <c:v>0.92706627749697446</c:v>
                </c:pt>
                <c:pt idx="145">
                  <c:v>0.92485940058375471</c:v>
                </c:pt>
                <c:pt idx="146">
                  <c:v>0.92606962340713339</c:v>
                </c:pt>
                <c:pt idx="147">
                  <c:v>0.92514415889513779</c:v>
                </c:pt>
                <c:pt idx="148">
                  <c:v>0.92731544101943475</c:v>
                </c:pt>
                <c:pt idx="149">
                  <c:v>0.92254573930376593</c:v>
                </c:pt>
                <c:pt idx="150">
                  <c:v>0.91638784082010394</c:v>
                </c:pt>
                <c:pt idx="151">
                  <c:v>0.91987613013454816</c:v>
                </c:pt>
                <c:pt idx="152">
                  <c:v>0.91560475546380005</c:v>
                </c:pt>
                <c:pt idx="153">
                  <c:v>0.90503310315369856</c:v>
                </c:pt>
                <c:pt idx="154">
                  <c:v>0.89997864312664622</c:v>
                </c:pt>
                <c:pt idx="155">
                  <c:v>0.88986972307254231</c:v>
                </c:pt>
                <c:pt idx="156">
                  <c:v>0.87278422438954939</c:v>
                </c:pt>
                <c:pt idx="157">
                  <c:v>0.85331387484872223</c:v>
                </c:pt>
                <c:pt idx="158">
                  <c:v>0.83330960347405147</c:v>
                </c:pt>
                <c:pt idx="159">
                  <c:v>0.82576350822239619</c:v>
                </c:pt>
                <c:pt idx="160">
                  <c:v>0.80985263757385928</c:v>
                </c:pt>
                <c:pt idx="161">
                  <c:v>0.78753470491919997</c:v>
                </c:pt>
                <c:pt idx="162">
                  <c:v>0.76685413255499391</c:v>
                </c:pt>
                <c:pt idx="163">
                  <c:v>0.73962411902897418</c:v>
                </c:pt>
                <c:pt idx="164">
                  <c:v>0.71591798960632158</c:v>
                </c:pt>
                <c:pt idx="165">
                  <c:v>0.69399159962981416</c:v>
                </c:pt>
                <c:pt idx="166">
                  <c:v>0.66519541539118676</c:v>
                </c:pt>
                <c:pt idx="167">
                  <c:v>0.63711112693101735</c:v>
                </c:pt>
                <c:pt idx="168">
                  <c:v>0.61653733893358009</c:v>
                </c:pt>
                <c:pt idx="169">
                  <c:v>0.59589236135829726</c:v>
                </c:pt>
                <c:pt idx="170">
                  <c:v>0.57225742151349035</c:v>
                </c:pt>
                <c:pt idx="171">
                  <c:v>0.54812415462376318</c:v>
                </c:pt>
                <c:pt idx="172">
                  <c:v>0.52238912223250522</c:v>
                </c:pt>
                <c:pt idx="173">
                  <c:v>0.50021356873353739</c:v>
                </c:pt>
                <c:pt idx="174">
                  <c:v>0.48092119313732479</c:v>
                </c:pt>
                <c:pt idx="175">
                  <c:v>0.46130846444080592</c:v>
                </c:pt>
                <c:pt idx="176">
                  <c:v>0.44358225955720093</c:v>
                </c:pt>
                <c:pt idx="177">
                  <c:v>0.43165800526802878</c:v>
                </c:pt>
                <c:pt idx="178">
                  <c:v>0.41215206093827872</c:v>
                </c:pt>
                <c:pt idx="179">
                  <c:v>0.39107994589592077</c:v>
                </c:pt>
                <c:pt idx="180">
                  <c:v>0.37815903751690755</c:v>
                </c:pt>
                <c:pt idx="181">
                  <c:v>0.36627037801665835</c:v>
                </c:pt>
                <c:pt idx="182">
                  <c:v>0.35366982273795122</c:v>
                </c:pt>
                <c:pt idx="183">
                  <c:v>0.34224389549369982</c:v>
                </c:pt>
                <c:pt idx="184">
                  <c:v>0.33665551363280416</c:v>
                </c:pt>
                <c:pt idx="185">
                  <c:v>0.32665337794546867</c:v>
                </c:pt>
                <c:pt idx="186">
                  <c:v>0.3166512422581334</c:v>
                </c:pt>
                <c:pt idx="187">
                  <c:v>0.31134761870862104</c:v>
                </c:pt>
                <c:pt idx="188">
                  <c:v>0.30465579839111556</c:v>
                </c:pt>
                <c:pt idx="189">
                  <c:v>0.29913860610806581</c:v>
                </c:pt>
                <c:pt idx="190">
                  <c:v>0.29258916494625187</c:v>
                </c:pt>
                <c:pt idx="191">
                  <c:v>0.28995515056595711</c:v>
                </c:pt>
                <c:pt idx="192">
                  <c:v>0.28589734462874639</c:v>
                </c:pt>
                <c:pt idx="193">
                  <c:v>0.27767494838755596</c:v>
                </c:pt>
                <c:pt idx="194">
                  <c:v>0.27614437246387125</c:v>
                </c:pt>
                <c:pt idx="195">
                  <c:v>0.2792055243112409</c:v>
                </c:pt>
                <c:pt idx="196">
                  <c:v>0.27977504093400729</c:v>
                </c:pt>
                <c:pt idx="197">
                  <c:v>0.27158823948173982</c:v>
                </c:pt>
                <c:pt idx="198">
                  <c:v>0.26336584324054962</c:v>
                </c:pt>
                <c:pt idx="199">
                  <c:v>0.25895208941410974</c:v>
                </c:pt>
                <c:pt idx="200">
                  <c:v>0.25656723855627533</c:v>
                </c:pt>
                <c:pt idx="201">
                  <c:v>0.25934363209226163</c:v>
                </c:pt>
                <c:pt idx="202">
                  <c:v>0.26044707054887173</c:v>
                </c:pt>
                <c:pt idx="203">
                  <c:v>0.25485868868797612</c:v>
                </c:pt>
                <c:pt idx="204">
                  <c:v>0.25247383783014166</c:v>
                </c:pt>
                <c:pt idx="205">
                  <c:v>0.25482309389905317</c:v>
                </c:pt>
                <c:pt idx="206">
                  <c:v>0.25343489713105999</c:v>
                </c:pt>
                <c:pt idx="207">
                  <c:v>0.2503025557058447</c:v>
                </c:pt>
                <c:pt idx="208">
                  <c:v>0.25058731401722778</c:v>
                </c:pt>
                <c:pt idx="209">
                  <c:v>0.24809567879262473</c:v>
                </c:pt>
                <c:pt idx="210">
                  <c:v>0.24247170214280636</c:v>
                </c:pt>
                <c:pt idx="211">
                  <c:v>0.24136826368619629</c:v>
                </c:pt>
                <c:pt idx="212">
                  <c:v>0.24240051256496051</c:v>
                </c:pt>
                <c:pt idx="213">
                  <c:v>0.2393749555065138</c:v>
                </c:pt>
                <c:pt idx="214">
                  <c:v>0.23727486296006267</c:v>
                </c:pt>
                <c:pt idx="215">
                  <c:v>0.2384494909945184</c:v>
                </c:pt>
                <c:pt idx="216">
                  <c:v>0.23951733466220554</c:v>
                </c:pt>
                <c:pt idx="217">
                  <c:v>0.23755962127144575</c:v>
                </c:pt>
                <c:pt idx="218">
                  <c:v>0.23389335801238698</c:v>
                </c:pt>
                <c:pt idx="219">
                  <c:v>0.23674094112621918</c:v>
                </c:pt>
                <c:pt idx="220">
                  <c:v>0.24268527087634359</c:v>
                </c:pt>
                <c:pt idx="221">
                  <c:v>0.24250729693172912</c:v>
                </c:pt>
                <c:pt idx="222">
                  <c:v>0.24460738947818045</c:v>
                </c:pt>
                <c:pt idx="223">
                  <c:v>0.24905673809354306</c:v>
                </c:pt>
                <c:pt idx="224">
                  <c:v>0.2529009752972165</c:v>
                </c:pt>
                <c:pt idx="225">
                  <c:v>0.26058944970456327</c:v>
                </c:pt>
                <c:pt idx="226">
                  <c:v>0.2670321064996084</c:v>
                </c:pt>
                <c:pt idx="227">
                  <c:v>0.26902541467929092</c:v>
                </c:pt>
                <c:pt idx="228">
                  <c:v>0.27222894568235212</c:v>
                </c:pt>
                <c:pt idx="229">
                  <c:v>0.27902755036662641</c:v>
                </c:pt>
                <c:pt idx="230">
                  <c:v>0.28749911013027701</c:v>
                </c:pt>
                <c:pt idx="231">
                  <c:v>0.29362141382501605</c:v>
                </c:pt>
                <c:pt idx="232">
                  <c:v>0.29906741653021995</c:v>
                </c:pt>
                <c:pt idx="233">
                  <c:v>0.30917633658432409</c:v>
                </c:pt>
                <c:pt idx="234">
                  <c:v>0.31437317576706775</c:v>
                </c:pt>
                <c:pt idx="235">
                  <c:v>0.31704278493628529</c:v>
                </c:pt>
                <c:pt idx="236">
                  <c:v>0.32676016231223748</c:v>
                </c:pt>
                <c:pt idx="237">
                  <c:v>0.33245532853990173</c:v>
                </c:pt>
                <c:pt idx="238">
                  <c:v>0.33405709404143236</c:v>
                </c:pt>
                <c:pt idx="239">
                  <c:v>0.3372250302555706</c:v>
                </c:pt>
                <c:pt idx="240">
                  <c:v>0.34213711112693102</c:v>
                </c:pt>
                <c:pt idx="241">
                  <c:v>0.35228162596995805</c:v>
                </c:pt>
                <c:pt idx="242">
                  <c:v>0.35609026838470859</c:v>
                </c:pt>
                <c:pt idx="243">
                  <c:v>0.35587669965117114</c:v>
                </c:pt>
                <c:pt idx="244">
                  <c:v>0.36292446785790561</c:v>
                </c:pt>
                <c:pt idx="245">
                  <c:v>0.36840606535203246</c:v>
                </c:pt>
                <c:pt idx="246">
                  <c:v>0.3689399871858759</c:v>
                </c:pt>
                <c:pt idx="247">
                  <c:v>0.37164519114401656</c:v>
                </c:pt>
                <c:pt idx="248">
                  <c:v>0.3715028119883248</c:v>
                </c:pt>
                <c:pt idx="249">
                  <c:v>0.37246387128924335</c:v>
                </c:pt>
                <c:pt idx="250">
                  <c:v>0.37249946607816609</c:v>
                </c:pt>
                <c:pt idx="251">
                  <c:v>0.37111126931017291</c:v>
                </c:pt>
                <c:pt idx="252">
                  <c:v>0.36954509859756524</c:v>
                </c:pt>
                <c:pt idx="253">
                  <c:v>0.36705346337296219</c:v>
                </c:pt>
                <c:pt idx="254">
                  <c:v>0.36787214351818898</c:v>
                </c:pt>
                <c:pt idx="255">
                  <c:v>0.37299779312308678</c:v>
                </c:pt>
                <c:pt idx="256">
                  <c:v>0.37381647326831358</c:v>
                </c:pt>
                <c:pt idx="257">
                  <c:v>0.37378087847939062</c:v>
                </c:pt>
                <c:pt idx="258">
                  <c:v>0.37712678863814336</c:v>
                </c:pt>
                <c:pt idx="259">
                  <c:v>0.37865736456182808</c:v>
                </c:pt>
                <c:pt idx="260">
                  <c:v>0.38239481739873277</c:v>
                </c:pt>
                <c:pt idx="261">
                  <c:v>0.38616786502456035</c:v>
                </c:pt>
                <c:pt idx="262">
                  <c:v>0.39043923969530869</c:v>
                </c:pt>
                <c:pt idx="263">
                  <c:v>0.39684630170143087</c:v>
                </c:pt>
                <c:pt idx="264">
                  <c:v>0.40371609596355085</c:v>
                </c:pt>
                <c:pt idx="265">
                  <c:v>0.40934007261336941</c:v>
                </c:pt>
                <c:pt idx="266">
                  <c:v>0.41432334306257568</c:v>
                </c:pt>
                <c:pt idx="267">
                  <c:v>0.42105075816900411</c:v>
                </c:pt>
                <c:pt idx="268">
                  <c:v>0.42809852637573859</c:v>
                </c:pt>
                <c:pt idx="269">
                  <c:v>0.43646330177262055</c:v>
                </c:pt>
                <c:pt idx="270">
                  <c:v>0.44497045632519405</c:v>
                </c:pt>
                <c:pt idx="271">
                  <c:v>0.45144870790916214</c:v>
                </c:pt>
                <c:pt idx="272">
                  <c:v>0.46362212572079442</c:v>
                </c:pt>
                <c:pt idx="273">
                  <c:v>0.47341069267459251</c:v>
                </c:pt>
                <c:pt idx="274">
                  <c:v>0.47729052466718874</c:v>
                </c:pt>
                <c:pt idx="275">
                  <c:v>0.48440948245176907</c:v>
                </c:pt>
                <c:pt idx="276">
                  <c:v>0.49135046629173496</c:v>
                </c:pt>
                <c:pt idx="277">
                  <c:v>0.49829145013170079</c:v>
                </c:pt>
                <c:pt idx="278">
                  <c:v>0.50156617071260767</c:v>
                </c:pt>
                <c:pt idx="279">
                  <c:v>0.50476970171566882</c:v>
                </c:pt>
                <c:pt idx="280">
                  <c:v>0.51516338008115603</c:v>
                </c:pt>
                <c:pt idx="281">
                  <c:v>0.51943475475190437</c:v>
                </c:pt>
                <c:pt idx="282">
                  <c:v>0.51854488502883178</c:v>
                </c:pt>
                <c:pt idx="283">
                  <c:v>0.52100092546451204</c:v>
                </c:pt>
                <c:pt idx="284">
                  <c:v>0.52527230013526016</c:v>
                </c:pt>
                <c:pt idx="285">
                  <c:v>0.5286182102940129</c:v>
                </c:pt>
                <c:pt idx="286">
                  <c:v>0.52847583113832142</c:v>
                </c:pt>
                <c:pt idx="287">
                  <c:v>0.52484516266818537</c:v>
                </c:pt>
                <c:pt idx="288">
                  <c:v>0.5237773190004984</c:v>
                </c:pt>
                <c:pt idx="289">
                  <c:v>0.52278066491065711</c:v>
                </c:pt>
                <c:pt idx="290">
                  <c:v>0.52249590659927381</c:v>
                </c:pt>
                <c:pt idx="291">
                  <c:v>0.52498754182387708</c:v>
                </c:pt>
                <c:pt idx="292">
                  <c:v>0.52584181675802655</c:v>
                </c:pt>
                <c:pt idx="293">
                  <c:v>0.52523670534633726</c:v>
                </c:pt>
                <c:pt idx="294">
                  <c:v>0.52399088773403579</c:v>
                </c:pt>
                <c:pt idx="295">
                  <c:v>0.5237773190004984</c:v>
                </c:pt>
                <c:pt idx="296">
                  <c:v>0.52708763437032824</c:v>
                </c:pt>
                <c:pt idx="297">
                  <c:v>0.52815547803801532</c:v>
                </c:pt>
                <c:pt idx="298">
                  <c:v>0.53021997579554347</c:v>
                </c:pt>
                <c:pt idx="299">
                  <c:v>0.53591514202320778</c:v>
                </c:pt>
                <c:pt idx="300">
                  <c:v>0.54196625614010119</c:v>
                </c:pt>
                <c:pt idx="301">
                  <c:v>0.55090054815974931</c:v>
                </c:pt>
                <c:pt idx="302">
                  <c:v>0.55994162454616647</c:v>
                </c:pt>
                <c:pt idx="303">
                  <c:v>0.57008613938919339</c:v>
                </c:pt>
                <c:pt idx="304">
                  <c:v>0.57941197408699363</c:v>
                </c:pt>
                <c:pt idx="305">
                  <c:v>0.58838186089556499</c:v>
                </c:pt>
                <c:pt idx="306">
                  <c:v>0.59656866234783223</c:v>
                </c:pt>
                <c:pt idx="307">
                  <c:v>0.6051826012671746</c:v>
                </c:pt>
                <c:pt idx="308">
                  <c:v>0.61821029401295657</c:v>
                </c:pt>
                <c:pt idx="309">
                  <c:v>0.63191428774827363</c:v>
                </c:pt>
                <c:pt idx="310">
                  <c:v>0.64576066063928239</c:v>
                </c:pt>
                <c:pt idx="311">
                  <c:v>0.65900192211860176</c:v>
                </c:pt>
                <c:pt idx="312">
                  <c:v>0.67128212429700296</c:v>
                </c:pt>
                <c:pt idx="313">
                  <c:v>0.68398946394247884</c:v>
                </c:pt>
                <c:pt idx="314">
                  <c:v>0.70103936783654885</c:v>
                </c:pt>
                <c:pt idx="315">
                  <c:v>0.72424717021428064</c:v>
                </c:pt>
                <c:pt idx="316">
                  <c:v>0.74364633017726212</c:v>
                </c:pt>
                <c:pt idx="317">
                  <c:v>0.76001993308179683</c:v>
                </c:pt>
                <c:pt idx="318">
                  <c:v>0.78016658361215918</c:v>
                </c:pt>
                <c:pt idx="319">
                  <c:v>0.80098953513205684</c:v>
                </c:pt>
                <c:pt idx="320">
                  <c:v>0.82320068341994734</c:v>
                </c:pt>
                <c:pt idx="321">
                  <c:v>0.8429201964832348</c:v>
                </c:pt>
                <c:pt idx="322">
                  <c:v>0.86488218124866523</c:v>
                </c:pt>
                <c:pt idx="323">
                  <c:v>0.88905104292731529</c:v>
                </c:pt>
                <c:pt idx="324">
                  <c:v>0.9066704634441517</c:v>
                </c:pt>
                <c:pt idx="325">
                  <c:v>0.92340001423791562</c:v>
                </c:pt>
                <c:pt idx="326">
                  <c:v>0.93728198191784728</c:v>
                </c:pt>
                <c:pt idx="327">
                  <c:v>0.95084359649747285</c:v>
                </c:pt>
                <c:pt idx="328">
                  <c:v>0.96234071331957027</c:v>
                </c:pt>
                <c:pt idx="329">
                  <c:v>0.97034954082722302</c:v>
                </c:pt>
                <c:pt idx="330">
                  <c:v>0.97697017156688271</c:v>
                </c:pt>
                <c:pt idx="331">
                  <c:v>0.98394675019577127</c:v>
                </c:pt>
                <c:pt idx="332">
                  <c:v>0.99195557770342446</c:v>
                </c:pt>
                <c:pt idx="333">
                  <c:v>0.99604897842955809</c:v>
                </c:pt>
                <c:pt idx="334">
                  <c:v>0.99875418238769853</c:v>
                </c:pt>
                <c:pt idx="335">
                  <c:v>1</c:v>
                </c:pt>
                <c:pt idx="336">
                  <c:v>1.000462732255998</c:v>
                </c:pt>
                <c:pt idx="337">
                  <c:v>1.0033103153698297</c:v>
                </c:pt>
                <c:pt idx="338">
                  <c:v>1.0050188652381291</c:v>
                </c:pt>
                <c:pt idx="339">
                  <c:v>1.0016017655015308</c:v>
                </c:pt>
                <c:pt idx="340">
                  <c:v>0.99761514914216576</c:v>
                </c:pt>
                <c:pt idx="341">
                  <c:v>0.99355734320495492</c:v>
                </c:pt>
                <c:pt idx="342">
                  <c:v>0.98985548515697297</c:v>
                </c:pt>
                <c:pt idx="343">
                  <c:v>0.98572648964191656</c:v>
                </c:pt>
                <c:pt idx="344">
                  <c:v>0.98006691820317526</c:v>
                </c:pt>
                <c:pt idx="345">
                  <c:v>0.97141738449491</c:v>
                </c:pt>
                <c:pt idx="346">
                  <c:v>0.9584252865380507</c:v>
                </c:pt>
                <c:pt idx="347">
                  <c:v>0.94180252011105581</c:v>
                </c:pt>
                <c:pt idx="348">
                  <c:v>0.92525094326190638</c:v>
                </c:pt>
                <c:pt idx="349">
                  <c:v>0.9062433259770768</c:v>
                </c:pt>
                <c:pt idx="350">
                  <c:v>0.88495764220118167</c:v>
                </c:pt>
                <c:pt idx="351">
                  <c:v>0.8672670321064998</c:v>
                </c:pt>
                <c:pt idx="352">
                  <c:v>0.8497543959564321</c:v>
                </c:pt>
                <c:pt idx="353">
                  <c:v>0.82878906528084295</c:v>
                </c:pt>
                <c:pt idx="354">
                  <c:v>0.808891578272941</c:v>
                </c:pt>
                <c:pt idx="355">
                  <c:v>0.78532782800598</c:v>
                </c:pt>
                <c:pt idx="356">
                  <c:v>0.75827578842457477</c:v>
                </c:pt>
                <c:pt idx="357">
                  <c:v>0.7322915925108564</c:v>
                </c:pt>
                <c:pt idx="358">
                  <c:v>0.70171566882608383</c:v>
                </c:pt>
                <c:pt idx="359">
                  <c:v>0.66814978287178761</c:v>
                </c:pt>
                <c:pt idx="360">
                  <c:v>0.63319570014949811</c:v>
                </c:pt>
                <c:pt idx="361">
                  <c:v>0.59785007474905683</c:v>
                </c:pt>
                <c:pt idx="362">
                  <c:v>0.56720296148643845</c:v>
                </c:pt>
                <c:pt idx="363">
                  <c:v>0.53591514202320778</c:v>
                </c:pt>
                <c:pt idx="364">
                  <c:v>0.50149498113476199</c:v>
                </c:pt>
                <c:pt idx="365">
                  <c:v>0.46999359293799392</c:v>
                </c:pt>
                <c:pt idx="366">
                  <c:v>0.43959564319783589</c:v>
                </c:pt>
                <c:pt idx="367">
                  <c:v>0.41190289741581831</c:v>
                </c:pt>
                <c:pt idx="368">
                  <c:v>0.38577632234640846</c:v>
                </c:pt>
                <c:pt idx="369">
                  <c:v>0.35886666192069472</c:v>
                </c:pt>
                <c:pt idx="370">
                  <c:v>0.33355876699651182</c:v>
                </c:pt>
                <c:pt idx="371">
                  <c:v>0.31024418025201117</c:v>
                </c:pt>
                <c:pt idx="372">
                  <c:v>0.28653805082935868</c:v>
                </c:pt>
                <c:pt idx="373">
                  <c:v>0.26571509930946108</c:v>
                </c:pt>
                <c:pt idx="374">
                  <c:v>0.24514131131202391</c:v>
                </c:pt>
                <c:pt idx="375">
                  <c:v>0.22449633373674102</c:v>
                </c:pt>
                <c:pt idx="376">
                  <c:v>0.20726845589805656</c:v>
                </c:pt>
                <c:pt idx="377">
                  <c:v>0.18961344059229726</c:v>
                </c:pt>
                <c:pt idx="378">
                  <c:v>0.17160247739730897</c:v>
                </c:pt>
                <c:pt idx="379">
                  <c:v>0.15583398590446354</c:v>
                </c:pt>
                <c:pt idx="380">
                  <c:v>0.14458603260482664</c:v>
                </c:pt>
                <c:pt idx="381">
                  <c:v>0.1335160532498042</c:v>
                </c:pt>
                <c:pt idx="382">
                  <c:v>0.12173417811632381</c:v>
                </c:pt>
                <c:pt idx="383">
                  <c:v>0.11059300918345551</c:v>
                </c:pt>
                <c:pt idx="384">
                  <c:v>0.10123157969673229</c:v>
                </c:pt>
                <c:pt idx="385">
                  <c:v>9.1087064853705435E-2</c:v>
                </c:pt>
                <c:pt idx="386">
                  <c:v>8.2045988467288458E-2</c:v>
                </c:pt>
                <c:pt idx="387">
                  <c:v>7.4998220260553777E-2</c:v>
                </c:pt>
                <c:pt idx="388">
                  <c:v>6.5316437673524519E-2</c:v>
                </c:pt>
                <c:pt idx="389">
                  <c:v>5.9585676656937349E-2</c:v>
                </c:pt>
                <c:pt idx="390">
                  <c:v>5.4068484373887601E-2</c:v>
                </c:pt>
                <c:pt idx="391">
                  <c:v>4.7198690111767624E-2</c:v>
                </c:pt>
                <c:pt idx="392">
                  <c:v>4.4351106997935402E-2</c:v>
                </c:pt>
                <c:pt idx="393">
                  <c:v>4.2037445717946854E-2</c:v>
                </c:pt>
                <c:pt idx="394">
                  <c:v>3.7801665836121462E-2</c:v>
                </c:pt>
                <c:pt idx="395">
                  <c:v>3.1964120452765678E-2</c:v>
                </c:pt>
                <c:pt idx="396">
                  <c:v>2.5770627180180711E-2</c:v>
                </c:pt>
                <c:pt idx="397">
                  <c:v>2.4667188723570842E-2</c:v>
                </c:pt>
                <c:pt idx="398">
                  <c:v>2.2104363921121927E-2</c:v>
                </c:pt>
                <c:pt idx="399">
                  <c:v>1.7797394461450861E-2</c:v>
                </c:pt>
                <c:pt idx="400">
                  <c:v>1.6160034170997328E-2</c:v>
                </c:pt>
                <c:pt idx="401">
                  <c:v>1.6160034170997328E-2</c:v>
                </c:pt>
                <c:pt idx="402">
                  <c:v>1.2173417811632302E-2</c:v>
                </c:pt>
                <c:pt idx="403">
                  <c:v>9.2190503310314708E-3</c:v>
                </c:pt>
                <c:pt idx="404">
                  <c:v>9.0766711753399194E-3</c:v>
                </c:pt>
                <c:pt idx="405">
                  <c:v>6.7274151064284299E-3</c:v>
                </c:pt>
                <c:pt idx="406">
                  <c:v>4.8052965045917917E-3</c:v>
                </c:pt>
                <c:pt idx="407">
                  <c:v>3.0967466362923825E-3</c:v>
                </c:pt>
                <c:pt idx="408">
                  <c:v>1.6373602904535345E-3</c:v>
                </c:pt>
                <c:pt idx="409">
                  <c:v>1.5661707126076599E-3</c:v>
                </c:pt>
                <c:pt idx="410">
                  <c:v>0</c:v>
                </c:pt>
                <c:pt idx="411">
                  <c:v>-2.847583113832217E-3</c:v>
                </c:pt>
                <c:pt idx="412">
                  <c:v>-2.4204456467573645E-3</c:v>
                </c:pt>
                <c:pt idx="413">
                  <c:v>-1.5305759236847226E-3</c:v>
                </c:pt>
                <c:pt idx="414">
                  <c:v>-3.9154267815191502E-3</c:v>
                </c:pt>
                <c:pt idx="415">
                  <c:v>-7.0477682067346678E-3</c:v>
                </c:pt>
                <c:pt idx="416">
                  <c:v>-8.1156118744216011E-3</c:v>
                </c:pt>
                <c:pt idx="417">
                  <c:v>-7.1901473624262193E-3</c:v>
                </c:pt>
                <c:pt idx="418">
                  <c:v>-6.8697942621199813E-3</c:v>
                </c:pt>
                <c:pt idx="419">
                  <c:v>-8.3291806079590271E-3</c:v>
                </c:pt>
                <c:pt idx="420">
                  <c:v>-1.2458176123015603E-2</c:v>
                </c:pt>
                <c:pt idx="421">
                  <c:v>-1.5412543603616434E-2</c:v>
                </c:pt>
                <c:pt idx="422">
                  <c:v>-1.4665053036235541E-2</c:v>
                </c:pt>
                <c:pt idx="423">
                  <c:v>-1.373958852424016E-2</c:v>
                </c:pt>
                <c:pt idx="424">
                  <c:v>-1.37751833131629E-2</c:v>
                </c:pt>
                <c:pt idx="425">
                  <c:v>-1.5376948814693496E-2</c:v>
                </c:pt>
                <c:pt idx="426">
                  <c:v>-1.6800740371609606E-2</c:v>
                </c:pt>
                <c:pt idx="427">
                  <c:v>-1.7334662205453072E-2</c:v>
                </c:pt>
                <c:pt idx="428">
                  <c:v>-1.8295721506371588E-2</c:v>
                </c:pt>
                <c:pt idx="429">
                  <c:v>-1.7761799672527924E-2</c:v>
                </c:pt>
                <c:pt idx="430">
                  <c:v>-1.5910870648537162E-2</c:v>
                </c:pt>
                <c:pt idx="431">
                  <c:v>-1.7263472627607395E-2</c:v>
                </c:pt>
                <c:pt idx="432">
                  <c:v>-1.9541539118673009E-2</c:v>
                </c:pt>
                <c:pt idx="433">
                  <c:v>-1.9078806862675417E-2</c:v>
                </c:pt>
                <c:pt idx="434">
                  <c:v>-2.0039866163593736E-2</c:v>
                </c:pt>
                <c:pt idx="435">
                  <c:v>-2.0538193208514268E-2</c:v>
                </c:pt>
                <c:pt idx="436">
                  <c:v>-2.0751761942051694E-2</c:v>
                </c:pt>
                <c:pt idx="437">
                  <c:v>-1.9007617284829543E-2</c:v>
                </c:pt>
                <c:pt idx="438">
                  <c:v>-1.7797394461450861E-2</c:v>
                </c:pt>
                <c:pt idx="439">
                  <c:v>-2.0039866163593736E-2</c:v>
                </c:pt>
                <c:pt idx="440">
                  <c:v>-2.0538193208514268E-2</c:v>
                </c:pt>
                <c:pt idx="441">
                  <c:v>-2.0894141097743246E-2</c:v>
                </c:pt>
                <c:pt idx="442">
                  <c:v>-2.281625969958008E-2</c:v>
                </c:pt>
                <c:pt idx="443">
                  <c:v>-2.1712821242970012E-2</c:v>
                </c:pt>
                <c:pt idx="444">
                  <c:v>-2.1072115042357932E-2</c:v>
                </c:pt>
                <c:pt idx="445">
                  <c:v>-2.235352744358229E-2</c:v>
                </c:pt>
                <c:pt idx="446">
                  <c:v>-2.1321278564818098E-2</c:v>
                </c:pt>
                <c:pt idx="447">
                  <c:v>-2.2460311810350905E-2</c:v>
                </c:pt>
                <c:pt idx="448">
                  <c:v>-2.2495906599273842E-2</c:v>
                </c:pt>
                <c:pt idx="449">
                  <c:v>-2.1143304620203609E-2</c:v>
                </c:pt>
                <c:pt idx="450">
                  <c:v>-2.0609382786360143E-2</c:v>
                </c:pt>
                <c:pt idx="451">
                  <c:v>-1.9114401651598157E-2</c:v>
                </c:pt>
                <c:pt idx="452">
                  <c:v>-1.9149996440521094E-2</c:v>
                </c:pt>
                <c:pt idx="453">
                  <c:v>-1.9861892218979247E-2</c:v>
                </c:pt>
                <c:pt idx="454">
                  <c:v>-2.0039866163593736E-2</c:v>
                </c:pt>
                <c:pt idx="455">
                  <c:v>-2.174841603189295E-2</c:v>
                </c:pt>
                <c:pt idx="456">
                  <c:v>-2.2851854488503017E-2</c:v>
                </c:pt>
                <c:pt idx="457">
                  <c:v>-2.2673880543888331E-2</c:v>
                </c:pt>
                <c:pt idx="458">
                  <c:v>-2.2460311810350905E-2</c:v>
                </c:pt>
                <c:pt idx="459">
                  <c:v>-2.0787356730974631E-2</c:v>
                </c:pt>
                <c:pt idx="460">
                  <c:v>-2.1036520253434995E-2</c:v>
                </c:pt>
                <c:pt idx="461">
                  <c:v>-2.1819605609738824E-2</c:v>
                </c:pt>
                <c:pt idx="462">
                  <c:v>-1.9505944329750072E-2</c:v>
                </c:pt>
                <c:pt idx="463">
                  <c:v>-2.1534847298355524E-2</c:v>
                </c:pt>
                <c:pt idx="464">
                  <c:v>-2.3278991955577671E-2</c:v>
                </c:pt>
                <c:pt idx="465">
                  <c:v>-2.1890795187584501E-2</c:v>
                </c:pt>
                <c:pt idx="466">
                  <c:v>-1.9648323485441821E-2</c:v>
                </c:pt>
                <c:pt idx="467">
                  <c:v>-1.7619420516836373E-2</c:v>
                </c:pt>
                <c:pt idx="468">
                  <c:v>-1.7832989250373799E-2</c:v>
                </c:pt>
                <c:pt idx="469">
                  <c:v>-1.7619420516836373E-2</c:v>
                </c:pt>
                <c:pt idx="470">
                  <c:v>-1.7049903894069969E-2</c:v>
                </c:pt>
                <c:pt idx="471">
                  <c:v>-1.7049903894069969E-2</c:v>
                </c:pt>
                <c:pt idx="472">
                  <c:v>-1.6693956004840992E-2</c:v>
                </c:pt>
                <c:pt idx="473">
                  <c:v>-1.7441446572221884E-2</c:v>
                </c:pt>
                <c:pt idx="474">
                  <c:v>-1.765501530575931E-2</c:v>
                </c:pt>
                <c:pt idx="475">
                  <c:v>-1.7761799672527924E-2</c:v>
                </c:pt>
                <c:pt idx="476">
                  <c:v>-1.7049903894069969E-2</c:v>
                </c:pt>
                <c:pt idx="477">
                  <c:v>-1.5875275859614225E-2</c:v>
                </c:pt>
                <c:pt idx="478">
                  <c:v>-1.6836335160532543E-2</c:v>
                </c:pt>
                <c:pt idx="479">
                  <c:v>-1.7085498682992906E-2</c:v>
                </c:pt>
                <c:pt idx="480">
                  <c:v>-1.7121093471915844E-2</c:v>
                </c:pt>
                <c:pt idx="481">
                  <c:v>-1.7583825727913435E-2</c:v>
                </c:pt>
                <c:pt idx="482">
                  <c:v>-1.8082152772834162E-2</c:v>
                </c:pt>
                <c:pt idx="483">
                  <c:v>-1.7832989250373799E-2</c:v>
                </c:pt>
                <c:pt idx="484">
                  <c:v>-1.8188937139602776E-2</c:v>
                </c:pt>
                <c:pt idx="485">
                  <c:v>-1.797536840606535E-2</c:v>
                </c:pt>
                <c:pt idx="486">
                  <c:v>-1.7370256994376009E-2</c:v>
                </c:pt>
                <c:pt idx="487">
                  <c:v>-1.6978714316224094E-2</c:v>
                </c:pt>
                <c:pt idx="488">
                  <c:v>-1.5946465437459902E-2</c:v>
                </c:pt>
                <c:pt idx="489">
                  <c:v>-1.6373602904534754E-2</c:v>
                </c:pt>
                <c:pt idx="490">
                  <c:v>-1.7405851783298947E-2</c:v>
                </c:pt>
                <c:pt idx="491">
                  <c:v>-1.904321207375248E-2</c:v>
                </c:pt>
                <c:pt idx="492">
                  <c:v>-1.9790702641133372E-2</c:v>
                </c:pt>
                <c:pt idx="493">
                  <c:v>-1.6231223748843202E-2</c:v>
                </c:pt>
                <c:pt idx="494">
                  <c:v>-1.5483733181462308E-2</c:v>
                </c:pt>
                <c:pt idx="495">
                  <c:v>-1.6409197693457691E-2</c:v>
                </c:pt>
                <c:pt idx="496">
                  <c:v>-1.8117747561756901E-2</c:v>
                </c:pt>
                <c:pt idx="497">
                  <c:v>-2.0360219263899776E-2</c:v>
                </c:pt>
                <c:pt idx="498">
                  <c:v>-1.8438100662063139E-2</c:v>
                </c:pt>
                <c:pt idx="499">
                  <c:v>-1.8580479817754691E-2</c:v>
                </c:pt>
                <c:pt idx="500">
                  <c:v>-1.8438100662063139E-2</c:v>
                </c:pt>
                <c:pt idx="501">
                  <c:v>-1.6373602904534754E-2</c:v>
                </c:pt>
                <c:pt idx="502">
                  <c:v>-1.4700647825158479E-2</c:v>
                </c:pt>
                <c:pt idx="503">
                  <c:v>-1.7299067416530332E-2</c:v>
                </c:pt>
                <c:pt idx="504">
                  <c:v>-1.8153342350679839E-2</c:v>
                </c:pt>
                <c:pt idx="505">
                  <c:v>-1.8295721506371588E-2</c:v>
                </c:pt>
                <c:pt idx="506">
                  <c:v>-1.9221186018366969E-2</c:v>
                </c:pt>
                <c:pt idx="507">
                  <c:v>-1.9078806862675417E-2</c:v>
                </c:pt>
                <c:pt idx="508">
                  <c:v>-2.0929735886666183E-2</c:v>
                </c:pt>
                <c:pt idx="509">
                  <c:v>-1.9790702641133372E-2</c:v>
                </c:pt>
                <c:pt idx="510">
                  <c:v>-1.530575923684782E-2</c:v>
                </c:pt>
                <c:pt idx="511">
                  <c:v>-1.5341354025770757E-2</c:v>
                </c:pt>
                <c:pt idx="512">
                  <c:v>-1.687192994945548E-2</c:v>
                </c:pt>
                <c:pt idx="513">
                  <c:v>-1.9933081796824924E-2</c:v>
                </c:pt>
                <c:pt idx="514">
                  <c:v>-2.0929735886666183E-2</c:v>
                </c:pt>
                <c:pt idx="515">
                  <c:v>-1.8972022495906606E-2</c:v>
                </c:pt>
                <c:pt idx="516">
                  <c:v>-1.9078806862675417E-2</c:v>
                </c:pt>
                <c:pt idx="517">
                  <c:v>-2.0289029686053905E-2</c:v>
                </c:pt>
                <c:pt idx="518">
                  <c:v>-2.0217840108208224E-2</c:v>
                </c:pt>
                <c:pt idx="519">
                  <c:v>-2.1143304620203609E-2</c:v>
                </c:pt>
                <c:pt idx="520">
                  <c:v>-1.9434754751904395E-2</c:v>
                </c:pt>
                <c:pt idx="521">
                  <c:v>-1.8082152772834162E-2</c:v>
                </c:pt>
                <c:pt idx="522">
                  <c:v>-2.0573787997437205E-2</c:v>
                </c:pt>
                <c:pt idx="523">
                  <c:v>-2.313661279988612E-2</c:v>
                </c:pt>
                <c:pt idx="524">
                  <c:v>-2.3101018010963183E-2</c:v>
                </c:pt>
                <c:pt idx="525">
                  <c:v>-2.4062077311881501E-2</c:v>
                </c:pt>
                <c:pt idx="526">
                  <c:v>-2.4702783512493779E-2</c:v>
                </c:pt>
                <c:pt idx="527">
                  <c:v>-2.4168861678650313E-2</c:v>
                </c:pt>
                <c:pt idx="528">
                  <c:v>-2.5948601124795398E-2</c:v>
                </c:pt>
                <c:pt idx="529">
                  <c:v>-2.4595999145725165E-2</c:v>
                </c:pt>
                <c:pt idx="530">
                  <c:v>-2.1641631665124336E-2</c:v>
                </c:pt>
                <c:pt idx="531">
                  <c:v>-2.235352744358229E-2</c:v>
                </c:pt>
                <c:pt idx="532">
                  <c:v>-2.3990887734035824E-2</c:v>
                </c:pt>
                <c:pt idx="533">
                  <c:v>-2.5379084502028994E-2</c:v>
                </c:pt>
                <c:pt idx="534">
                  <c:v>-2.6802876058945106E-2</c:v>
                </c:pt>
                <c:pt idx="535">
                  <c:v>-2.4382430412187739E-2</c:v>
                </c:pt>
                <c:pt idx="536">
                  <c:v>-2.3421371111269421E-2</c:v>
                </c:pt>
                <c:pt idx="537">
                  <c:v>-2.6980850003559594E-2</c:v>
                </c:pt>
                <c:pt idx="538">
                  <c:v>-2.7265608314942697E-2</c:v>
                </c:pt>
                <c:pt idx="539">
                  <c:v>-2.6767281270022168E-2</c:v>
                </c:pt>
                <c:pt idx="540">
                  <c:v>-2.7479177048480123E-2</c:v>
                </c:pt>
                <c:pt idx="541">
                  <c:v>-2.6802876058945106E-2</c:v>
                </c:pt>
                <c:pt idx="542">
                  <c:v>-2.7336797892788572E-2</c:v>
                </c:pt>
                <c:pt idx="543">
                  <c:v>-3.3352317220758848E-2</c:v>
                </c:pt>
                <c:pt idx="544">
                  <c:v>-2.8262262404783953E-2</c:v>
                </c:pt>
                <c:pt idx="545">
                  <c:v>-2.4382430412187739E-2</c:v>
                </c:pt>
                <c:pt idx="546">
                  <c:v>-2.8226667615861015E-2</c:v>
                </c:pt>
                <c:pt idx="547">
                  <c:v>-2.9472485228162634E-2</c:v>
                </c:pt>
                <c:pt idx="548">
                  <c:v>-2.7657150993094612E-2</c:v>
                </c:pt>
                <c:pt idx="549">
                  <c:v>-2.9116537338933657E-2</c:v>
                </c:pt>
                <c:pt idx="550">
                  <c:v>-2.8902968605396231E-2</c:v>
                </c:pt>
                <c:pt idx="551">
                  <c:v>-3.0184381006620589E-2</c:v>
                </c:pt>
                <c:pt idx="552">
                  <c:v>-3.0896276785078742E-2</c:v>
                </c:pt>
                <c:pt idx="553">
                  <c:v>-3.1501388196768086E-2</c:v>
                </c:pt>
                <c:pt idx="554">
                  <c:v>-3.0504734106926827E-2</c:v>
                </c:pt>
                <c:pt idx="555">
                  <c:v>-2.6090980280486949E-2</c:v>
                </c:pt>
                <c:pt idx="556">
                  <c:v>-2.5094326190645694E-2</c:v>
                </c:pt>
                <c:pt idx="557">
                  <c:v>-3.1964120452765678E-2</c:v>
                </c:pt>
                <c:pt idx="558">
                  <c:v>-3.6235495123514004E-2</c:v>
                </c:pt>
                <c:pt idx="559">
                  <c:v>-3.3067558909375745E-2</c:v>
                </c:pt>
                <c:pt idx="560">
                  <c:v>-2.9579269594931248E-2</c:v>
                </c:pt>
                <c:pt idx="561">
                  <c:v>-3.0860681996155805E-2</c:v>
                </c:pt>
                <c:pt idx="562">
                  <c:v>-3.4206592154908552E-2</c:v>
                </c:pt>
                <c:pt idx="563">
                  <c:v>-3.6484658645974367E-2</c:v>
                </c:pt>
                <c:pt idx="564">
                  <c:v>-3.6698227379511596E-2</c:v>
                </c:pt>
                <c:pt idx="565">
                  <c:v>-3.5416814978287234E-2</c:v>
                </c:pt>
                <c:pt idx="566">
                  <c:v>-3.3423506798604723E-2</c:v>
                </c:pt>
                <c:pt idx="567">
                  <c:v>-3.370826510998802E-2</c:v>
                </c:pt>
                <c:pt idx="568">
                  <c:v>-3.5132056666903937E-2</c:v>
                </c:pt>
                <c:pt idx="569">
                  <c:v>-3.9403431337652159E-2</c:v>
                </c:pt>
                <c:pt idx="570">
                  <c:v>-4.0400085427493418E-2</c:v>
                </c:pt>
                <c:pt idx="571">
                  <c:v>-3.6093115967822255E-2</c:v>
                </c:pt>
                <c:pt idx="572">
                  <c:v>-3.8157613725350641E-2</c:v>
                </c:pt>
                <c:pt idx="573">
                  <c:v>-4.381718516409204E-2</c:v>
                </c:pt>
                <c:pt idx="574">
                  <c:v>-4.488502883177907E-2</c:v>
                </c:pt>
                <c:pt idx="575">
                  <c:v>-4.2535772762867581E-2</c:v>
                </c:pt>
                <c:pt idx="576">
                  <c:v>-4.3354452908094247E-2</c:v>
                </c:pt>
                <c:pt idx="577">
                  <c:v>-4.4635865309318803E-2</c:v>
                </c:pt>
                <c:pt idx="578">
                  <c:v>-4.2144230084715663E-2</c:v>
                </c:pt>
                <c:pt idx="579">
                  <c:v>-4.4066348686552299E-2</c:v>
                </c:pt>
                <c:pt idx="580">
                  <c:v>-4.5703708977005833E-2</c:v>
                </c:pt>
                <c:pt idx="581">
                  <c:v>-4.2856125863173715E-2</c:v>
                </c:pt>
                <c:pt idx="582">
                  <c:v>-4.1076386417028633E-2</c:v>
                </c:pt>
                <c:pt idx="583">
                  <c:v>-4.2357798818253092E-2</c:v>
                </c:pt>
                <c:pt idx="584">
                  <c:v>-4.2927315441019492E-2</c:v>
                </c:pt>
                <c:pt idx="585">
                  <c:v>-4.2749341496405004E-2</c:v>
                </c:pt>
                <c:pt idx="586">
                  <c:v>-4.1289955150565959E-2</c:v>
                </c:pt>
                <c:pt idx="587">
                  <c:v>-4.1289955150565959E-2</c:v>
                </c:pt>
                <c:pt idx="588">
                  <c:v>-4.1681497828717877E-2</c:v>
                </c:pt>
                <c:pt idx="589">
                  <c:v>-4.3105289385633981E-2</c:v>
                </c:pt>
                <c:pt idx="590">
                  <c:v>-4.766142236776541E-2</c:v>
                </c:pt>
                <c:pt idx="591">
                  <c:v>-4.6237630810849299E-2</c:v>
                </c:pt>
                <c:pt idx="592">
                  <c:v>-4.4457891364704218E-2</c:v>
                </c:pt>
                <c:pt idx="593">
                  <c:v>-4.3390047697017181E-2</c:v>
                </c:pt>
                <c:pt idx="594">
                  <c:v>-4.3318858119171411E-2</c:v>
                </c:pt>
                <c:pt idx="595">
                  <c:v>-4.6771552644692869E-2</c:v>
                </c:pt>
                <c:pt idx="596">
                  <c:v>-4.7839396312379899E-2</c:v>
                </c:pt>
                <c:pt idx="597">
                  <c:v>-4.5810493343774551E-2</c:v>
                </c:pt>
                <c:pt idx="598">
                  <c:v>-4.3390047697017181E-2</c:v>
                </c:pt>
                <c:pt idx="599">
                  <c:v>-4.5561329821314188E-2</c:v>
                </c:pt>
                <c:pt idx="600">
                  <c:v>-4.4279917420089729E-2</c:v>
                </c:pt>
                <c:pt idx="601">
                  <c:v>-4.7412258845305047E-2</c:v>
                </c:pt>
                <c:pt idx="602">
                  <c:v>-5.3143019861892224E-2</c:v>
                </c:pt>
                <c:pt idx="603">
                  <c:v>-5.470919057449998E-2</c:v>
                </c:pt>
                <c:pt idx="604">
                  <c:v>-5.6275361287107639E-2</c:v>
                </c:pt>
                <c:pt idx="605">
                  <c:v>-5.8055100733252728E-2</c:v>
                </c:pt>
                <c:pt idx="606">
                  <c:v>-5.7912721577561076E-2</c:v>
                </c:pt>
                <c:pt idx="607">
                  <c:v>-5.8055100733252728E-2</c:v>
                </c:pt>
                <c:pt idx="608">
                  <c:v>-5.7022851854488535E-2</c:v>
                </c:pt>
                <c:pt idx="609">
                  <c:v>-5.716523101018018E-2</c:v>
                </c:pt>
                <c:pt idx="610">
                  <c:v>-5.9300918345554246E-2</c:v>
                </c:pt>
                <c:pt idx="611">
                  <c:v>-6.339431907168798E-2</c:v>
                </c:pt>
                <c:pt idx="612">
                  <c:v>-6.4675731472912446E-2</c:v>
                </c:pt>
                <c:pt idx="613">
                  <c:v>-6.5850359507368186E-2</c:v>
                </c:pt>
                <c:pt idx="614">
                  <c:v>-6.5850359507368186E-2</c:v>
                </c:pt>
                <c:pt idx="615">
                  <c:v>-6.6313091763365875E-2</c:v>
                </c:pt>
                <c:pt idx="616">
                  <c:v>-6.3963835694454393E-2</c:v>
                </c:pt>
                <c:pt idx="617">
                  <c:v>-6.5850359507368186E-2</c:v>
                </c:pt>
                <c:pt idx="618">
                  <c:v>-5.9656866234783223E-2</c:v>
                </c:pt>
                <c:pt idx="619">
                  <c:v>-5.9478892290168735E-2</c:v>
                </c:pt>
                <c:pt idx="620">
                  <c:v>-6.3287534704919268E-2</c:v>
                </c:pt>
                <c:pt idx="621">
                  <c:v>-6.7950452053819416E-2</c:v>
                </c:pt>
                <c:pt idx="622">
                  <c:v>-7.5781305616857711E-2</c:v>
                </c:pt>
                <c:pt idx="623">
                  <c:v>-7.4535488004556186E-2</c:v>
                </c:pt>
                <c:pt idx="624">
                  <c:v>-7.0192923755962186E-2</c:v>
                </c:pt>
                <c:pt idx="625">
                  <c:v>-6.6419876130134586E-2</c:v>
                </c:pt>
                <c:pt idx="626">
                  <c:v>-6.3821456538762741E-2</c:v>
                </c:pt>
                <c:pt idx="627">
                  <c:v>-6.5850359507368186E-2</c:v>
                </c:pt>
                <c:pt idx="628">
                  <c:v>-6.6419876130134586E-2</c:v>
                </c:pt>
                <c:pt idx="629">
                  <c:v>-6.7060582330746868E-2</c:v>
                </c:pt>
                <c:pt idx="630">
                  <c:v>-6.748771979782163E-2</c:v>
                </c:pt>
                <c:pt idx="631">
                  <c:v>-6.9231864455043868E-2</c:v>
                </c:pt>
                <c:pt idx="632">
                  <c:v>-6.9089485299352216E-2</c:v>
                </c:pt>
                <c:pt idx="633">
                  <c:v>-7.0014949811347704E-2</c:v>
                </c:pt>
                <c:pt idx="634">
                  <c:v>-6.4141809639068875E-2</c:v>
                </c:pt>
                <c:pt idx="635">
                  <c:v>-6.6775824019363564E-2</c:v>
                </c:pt>
                <c:pt idx="636">
                  <c:v>-7.8878052253150199E-2</c:v>
                </c:pt>
                <c:pt idx="637">
                  <c:v>-8.0835765643909763E-2</c:v>
                </c:pt>
                <c:pt idx="638">
                  <c:v>-7.8842457464227259E-2</c:v>
                </c:pt>
                <c:pt idx="639">
                  <c:v>-8.112052395529297E-2</c:v>
                </c:pt>
                <c:pt idx="640">
                  <c:v>-8.2401936356517436E-2</c:v>
                </c:pt>
                <c:pt idx="641">
                  <c:v>-9.0517548230939035E-2</c:v>
                </c:pt>
                <c:pt idx="642">
                  <c:v>-9.2439666832775769E-2</c:v>
                </c:pt>
                <c:pt idx="643">
                  <c:v>-9.2475261621698598E-2</c:v>
                </c:pt>
                <c:pt idx="644">
                  <c:v>-8.9200541040791628E-2</c:v>
                </c:pt>
                <c:pt idx="645">
                  <c:v>-8.9022567096177146E-2</c:v>
                </c:pt>
                <c:pt idx="646">
                  <c:v>-8.5463088203886969E-2</c:v>
                </c:pt>
                <c:pt idx="647">
                  <c:v>-8.325621129066714E-2</c:v>
                </c:pt>
                <c:pt idx="648">
                  <c:v>-8.4110486224816733E-2</c:v>
                </c:pt>
                <c:pt idx="649">
                  <c:v>-8.823948173987331E-2</c:v>
                </c:pt>
                <c:pt idx="650">
                  <c:v>-9.2795614722004746E-2</c:v>
                </c:pt>
                <c:pt idx="651">
                  <c:v>-9.7102584181675805E-2</c:v>
                </c:pt>
                <c:pt idx="652">
                  <c:v>-9.6817825870292612E-2</c:v>
                </c:pt>
                <c:pt idx="653">
                  <c:v>-9.3792268811846005E-2</c:v>
                </c:pt>
                <c:pt idx="654">
                  <c:v>-9.7921264326902582E-2</c:v>
                </c:pt>
                <c:pt idx="655">
                  <c:v>-9.688901544813848E-2</c:v>
                </c:pt>
                <c:pt idx="656">
                  <c:v>-9.4646543745995612E-2</c:v>
                </c:pt>
                <c:pt idx="657">
                  <c:v>-0.1019078806862676</c:v>
                </c:pt>
                <c:pt idx="658">
                  <c:v>-0.10411475759948743</c:v>
                </c:pt>
                <c:pt idx="659">
                  <c:v>-9.2510856410621539E-2</c:v>
                </c:pt>
                <c:pt idx="660">
                  <c:v>-8.7990318217413058E-2</c:v>
                </c:pt>
                <c:pt idx="661">
                  <c:v>-8.6922474549725917E-2</c:v>
                </c:pt>
                <c:pt idx="662">
                  <c:v>-9.9345055883818686E-2</c:v>
                </c:pt>
                <c:pt idx="663">
                  <c:v>-0.11162525806221971</c:v>
                </c:pt>
                <c:pt idx="664">
                  <c:v>-0.10386559407702718</c:v>
                </c:pt>
                <c:pt idx="665">
                  <c:v>-9.5251655157684953E-2</c:v>
                </c:pt>
                <c:pt idx="666">
                  <c:v>-0.10197907026411338</c:v>
                </c:pt>
                <c:pt idx="667">
                  <c:v>-9.8597565316437694E-2</c:v>
                </c:pt>
                <c:pt idx="668">
                  <c:v>-9.4255001067843694E-2</c:v>
                </c:pt>
                <c:pt idx="669">
                  <c:v>-8.9164946251868799E-2</c:v>
                </c:pt>
                <c:pt idx="670">
                  <c:v>-9.3649889656154353E-2</c:v>
                </c:pt>
                <c:pt idx="671">
                  <c:v>-9.9629814195201893E-2</c:v>
                </c:pt>
                <c:pt idx="672">
                  <c:v>-9.5429629102299435E-2</c:v>
                </c:pt>
                <c:pt idx="673">
                  <c:v>-8.873780878479394E-2</c:v>
                </c:pt>
                <c:pt idx="674">
                  <c:v>-9.6283904036449139E-2</c:v>
                </c:pt>
                <c:pt idx="675">
                  <c:v>-9.9451840250587398E-2</c:v>
                </c:pt>
                <c:pt idx="676">
                  <c:v>-0.10101801096319506</c:v>
                </c:pt>
                <c:pt idx="677">
                  <c:v>-9.9416245461664457E-2</c:v>
                </c:pt>
                <c:pt idx="678">
                  <c:v>-9.7209368548444516E-2</c:v>
                </c:pt>
                <c:pt idx="679">
                  <c:v>-0.10493343774471421</c:v>
                </c:pt>
                <c:pt idx="680">
                  <c:v>-0.10301131914287757</c:v>
                </c:pt>
                <c:pt idx="681">
                  <c:v>-9.6817825870292612E-2</c:v>
                </c:pt>
                <c:pt idx="682">
                  <c:v>-0.10368762013241269</c:v>
                </c:pt>
                <c:pt idx="683">
                  <c:v>-0.1149355734320496</c:v>
                </c:pt>
                <c:pt idx="684">
                  <c:v>-0.11788994091265044</c:v>
                </c:pt>
                <c:pt idx="685">
                  <c:v>-0.11771196696803594</c:v>
                </c:pt>
                <c:pt idx="686">
                  <c:v>-0.11724923471203816</c:v>
                </c:pt>
                <c:pt idx="687">
                  <c:v>-0.12255285826155059</c:v>
                </c:pt>
                <c:pt idx="688">
                  <c:v>-0.11692888161173212</c:v>
                </c:pt>
                <c:pt idx="689">
                  <c:v>-0.1248309247526163</c:v>
                </c:pt>
                <c:pt idx="690">
                  <c:v>-0.13024133266889734</c:v>
                </c:pt>
                <c:pt idx="691">
                  <c:v>-0.12315796967323993</c:v>
                </c:pt>
                <c:pt idx="692">
                  <c:v>-0.11881540542464591</c:v>
                </c:pt>
                <c:pt idx="693">
                  <c:v>-0.11016587171638076</c:v>
                </c:pt>
                <c:pt idx="694">
                  <c:v>-0.11255072257421518</c:v>
                </c:pt>
                <c:pt idx="695">
                  <c:v>-0.12130704064924897</c:v>
                </c:pt>
                <c:pt idx="696">
                  <c:v>-0.12433259770769567</c:v>
                </c:pt>
                <c:pt idx="697">
                  <c:v>-0.11532711611020152</c:v>
                </c:pt>
                <c:pt idx="698">
                  <c:v>-0.11956289599202681</c:v>
                </c:pt>
                <c:pt idx="699">
                  <c:v>-0.13543817185164095</c:v>
                </c:pt>
                <c:pt idx="700">
                  <c:v>-0.12600555278707204</c:v>
                </c:pt>
                <c:pt idx="701">
                  <c:v>-0.11643055456681149</c:v>
                </c:pt>
                <c:pt idx="702">
                  <c:v>-0.12144941980494062</c:v>
                </c:pt>
                <c:pt idx="703">
                  <c:v>-0.13081084929166373</c:v>
                </c:pt>
                <c:pt idx="704">
                  <c:v>-0.13561614579625553</c:v>
                </c:pt>
                <c:pt idx="705">
                  <c:v>-0.12938705773474773</c:v>
                </c:pt>
                <c:pt idx="706">
                  <c:v>-0.12732255997721934</c:v>
                </c:pt>
                <c:pt idx="707">
                  <c:v>-0.13935359863316019</c:v>
                </c:pt>
                <c:pt idx="708">
                  <c:v>-0.14846586459742295</c:v>
                </c:pt>
                <c:pt idx="709">
                  <c:v>-0.15515768491492854</c:v>
                </c:pt>
                <c:pt idx="710">
                  <c:v>-0.13960276215562045</c:v>
                </c:pt>
                <c:pt idx="711">
                  <c:v>-0.11586103794404509</c:v>
                </c:pt>
                <c:pt idx="712">
                  <c:v>-0.12130704064924897</c:v>
                </c:pt>
                <c:pt idx="713">
                  <c:v>-0.12159179896063216</c:v>
                </c:pt>
                <c:pt idx="714">
                  <c:v>-0.14184523385776324</c:v>
                </c:pt>
                <c:pt idx="715">
                  <c:v>-0.15864597422937282</c:v>
                </c:pt>
                <c:pt idx="716">
                  <c:v>-0.1495693030540329</c:v>
                </c:pt>
                <c:pt idx="717">
                  <c:v>-0.14697088346266116</c:v>
                </c:pt>
                <c:pt idx="718">
                  <c:v>-0.1571153983056881</c:v>
                </c:pt>
                <c:pt idx="719">
                  <c:v>-0.15675945041645914</c:v>
                </c:pt>
                <c:pt idx="720">
                  <c:v>-0.16501744144657229</c:v>
                </c:pt>
                <c:pt idx="721">
                  <c:v>-0.1648394675019578</c:v>
                </c:pt>
                <c:pt idx="722">
                  <c:v>-0.16701074962625478</c:v>
                </c:pt>
                <c:pt idx="723">
                  <c:v>-0.17633658432405497</c:v>
                </c:pt>
                <c:pt idx="724">
                  <c:v>-0.16925322132839757</c:v>
                </c:pt>
                <c:pt idx="725">
                  <c:v>-0.18345554210863532</c:v>
                </c:pt>
                <c:pt idx="726">
                  <c:v>-0.20762440378728564</c:v>
                </c:pt>
                <c:pt idx="727">
                  <c:v>-0.19797821598917922</c:v>
                </c:pt>
                <c:pt idx="728">
                  <c:v>-0.1632377020004272</c:v>
                </c:pt>
                <c:pt idx="729">
                  <c:v>-0.14337580978144804</c:v>
                </c:pt>
                <c:pt idx="730">
                  <c:v>-0.16690396525948609</c:v>
                </c:pt>
                <c:pt idx="731">
                  <c:v>-0.17380935431052899</c:v>
                </c:pt>
                <c:pt idx="732">
                  <c:v>-0.19445433188581199</c:v>
                </c:pt>
                <c:pt idx="733">
                  <c:v>-0.19498825371965556</c:v>
                </c:pt>
                <c:pt idx="734">
                  <c:v>-0.19046771552644695</c:v>
                </c:pt>
                <c:pt idx="735">
                  <c:v>-0.16103082508720726</c:v>
                </c:pt>
                <c:pt idx="736">
                  <c:v>-0.16832775681640208</c:v>
                </c:pt>
                <c:pt idx="737">
                  <c:v>-0.19363565174058522</c:v>
                </c:pt>
                <c:pt idx="738">
                  <c:v>-0.22043852779953022</c:v>
                </c:pt>
                <c:pt idx="739">
                  <c:v>-0.23218480814408776</c:v>
                </c:pt>
                <c:pt idx="740">
                  <c:v>-0.24813127358154777</c:v>
                </c:pt>
                <c:pt idx="741">
                  <c:v>-0.23036947390901974</c:v>
                </c:pt>
                <c:pt idx="742">
                  <c:v>-0.22068769132199048</c:v>
                </c:pt>
                <c:pt idx="743">
                  <c:v>-0.23012031038655947</c:v>
                </c:pt>
                <c:pt idx="744">
                  <c:v>-0.27351035808357665</c:v>
                </c:pt>
                <c:pt idx="745">
                  <c:v>-0.28094966896846307</c:v>
                </c:pt>
                <c:pt idx="746">
                  <c:v>-0.29707410835053755</c:v>
                </c:pt>
                <c:pt idx="747">
                  <c:v>-0.26315227450701228</c:v>
                </c:pt>
                <c:pt idx="748">
                  <c:v>-0.25816900405780602</c:v>
                </c:pt>
                <c:pt idx="749">
                  <c:v>-0.27230013526019797</c:v>
                </c:pt>
                <c:pt idx="750">
                  <c:v>-0.26749483875560631</c:v>
                </c:pt>
                <c:pt idx="751">
                  <c:v>-0.25428917206520968</c:v>
                </c:pt>
                <c:pt idx="752">
                  <c:v>-0.26685413255499402</c:v>
                </c:pt>
                <c:pt idx="753">
                  <c:v>-0.27746137965401874</c:v>
                </c:pt>
                <c:pt idx="754">
                  <c:v>-0.3031608172563538</c:v>
                </c:pt>
                <c:pt idx="755">
                  <c:v>-0.37143162241047917</c:v>
                </c:pt>
                <c:pt idx="756">
                  <c:v>-0.33366555136328052</c:v>
                </c:pt>
                <c:pt idx="757">
                  <c:v>-0.3030540328895851</c:v>
                </c:pt>
                <c:pt idx="758">
                  <c:v>-0.29372819819178481</c:v>
                </c:pt>
                <c:pt idx="759">
                  <c:v>-0.3086424147504806</c:v>
                </c:pt>
                <c:pt idx="760">
                  <c:v>-0.34398804015092194</c:v>
                </c:pt>
                <c:pt idx="761">
                  <c:v>-0.31782587029258924</c:v>
                </c:pt>
                <c:pt idx="762">
                  <c:v>-0.36167865024560408</c:v>
                </c:pt>
                <c:pt idx="763">
                  <c:v>-0.38410336726703215</c:v>
                </c:pt>
                <c:pt idx="764">
                  <c:v>-0.40780949668968469</c:v>
                </c:pt>
                <c:pt idx="765">
                  <c:v>-0.40613654161030832</c:v>
                </c:pt>
                <c:pt idx="766">
                  <c:v>-0.44539759379226895</c:v>
                </c:pt>
                <c:pt idx="767">
                  <c:v>-0.4361429486723144</c:v>
                </c:pt>
                <c:pt idx="768">
                  <c:v>-0.35580551007332539</c:v>
                </c:pt>
                <c:pt idx="769">
                  <c:v>-0.35747846515270176</c:v>
                </c:pt>
                <c:pt idx="770">
                  <c:v>-0.37249946607816625</c:v>
                </c:pt>
                <c:pt idx="771">
                  <c:v>-0.4280985263757387</c:v>
                </c:pt>
                <c:pt idx="772">
                  <c:v>-0.48127714102655378</c:v>
                </c:pt>
                <c:pt idx="773">
                  <c:v>-0.51046486794333323</c:v>
                </c:pt>
                <c:pt idx="774">
                  <c:v>-0.45180465579839124</c:v>
                </c:pt>
                <c:pt idx="775">
                  <c:v>-0.37613013454830224</c:v>
                </c:pt>
                <c:pt idx="776">
                  <c:v>-0.41325549939488865</c:v>
                </c:pt>
                <c:pt idx="777">
                  <c:v>-0.42873923257635088</c:v>
                </c:pt>
                <c:pt idx="778">
                  <c:v>-0.4514131131202393</c:v>
                </c:pt>
                <c:pt idx="779">
                  <c:v>-0.45685911582544325</c:v>
                </c:pt>
                <c:pt idx="780">
                  <c:v>-0.5117462803445576</c:v>
                </c:pt>
                <c:pt idx="781">
                  <c:v>-0.56634868655228887</c:v>
                </c:pt>
                <c:pt idx="782">
                  <c:v>-0.46810706912508021</c:v>
                </c:pt>
                <c:pt idx="783">
                  <c:v>-0.4950167295507939</c:v>
                </c:pt>
                <c:pt idx="784">
                  <c:v>-0.62568164020787376</c:v>
                </c:pt>
                <c:pt idx="785">
                  <c:v>-0.67860041289955164</c:v>
                </c:pt>
                <c:pt idx="786">
                  <c:v>-0.68343418523528165</c:v>
                </c:pt>
                <c:pt idx="787">
                  <c:v>-0.70280130988823253</c:v>
                </c:pt>
                <c:pt idx="788">
                  <c:v>-0.77592368477254947</c:v>
                </c:pt>
                <c:pt idx="789">
                  <c:v>-0.75410407916281075</c:v>
                </c:pt>
                <c:pt idx="790">
                  <c:v>-0.74104079162810577</c:v>
                </c:pt>
                <c:pt idx="791">
                  <c:v>-0.80948957072684569</c:v>
                </c:pt>
                <c:pt idx="792">
                  <c:v>-0.84612372748629616</c:v>
                </c:pt>
                <c:pt idx="793">
                  <c:v>-0.80848935715811221</c:v>
                </c:pt>
                <c:pt idx="794">
                  <c:v>-0.8780059799245391</c:v>
                </c:pt>
                <c:pt idx="795">
                  <c:v>-0.90877162383427068</c:v>
                </c:pt>
                <c:pt idx="796">
                  <c:v>-0.9308963479746567</c:v>
                </c:pt>
                <c:pt idx="797">
                  <c:v>-0.98537054175268757</c:v>
                </c:pt>
                <c:pt idx="798">
                  <c:v>-1.1061009468213856</c:v>
                </c:pt>
                <c:pt idx="799">
                  <c:v>-1.1620488360504024</c:v>
                </c:pt>
                <c:pt idx="800">
                  <c:v>-1.1484729835552077</c:v>
                </c:pt>
                <c:pt idx="801">
                  <c:v>-1.0715668826083864</c:v>
                </c:pt>
                <c:pt idx="802">
                  <c:v>-1.1164305545668114</c:v>
                </c:pt>
                <c:pt idx="803">
                  <c:v>-1.2245853207090482</c:v>
                </c:pt>
                <c:pt idx="804">
                  <c:v>-1.3853847796682568</c:v>
                </c:pt>
                <c:pt idx="805">
                  <c:v>-1.3773759521606037</c:v>
                </c:pt>
                <c:pt idx="806">
                  <c:v>-1.5115683063999434</c:v>
                </c:pt>
                <c:pt idx="807">
                  <c:v>-1.5012102228233788</c:v>
                </c:pt>
                <c:pt idx="808">
                  <c:v>-1.3278991955577706</c:v>
                </c:pt>
                <c:pt idx="809">
                  <c:v>-1.3533850644265681</c:v>
                </c:pt>
                <c:pt idx="810">
                  <c:v>-1.3409624830924753</c:v>
                </c:pt>
                <c:pt idx="811">
                  <c:v>-1.4377091193849221</c:v>
                </c:pt>
                <c:pt idx="812">
                  <c:v>-1.3084644408058663</c:v>
                </c:pt>
                <c:pt idx="813">
                  <c:v>-1.2673489001210225</c:v>
                </c:pt>
                <c:pt idx="814">
                  <c:v>-1.3616786502456042</c:v>
                </c:pt>
                <c:pt idx="815">
                  <c:v>-1.3489001210222826</c:v>
                </c:pt>
                <c:pt idx="816">
                  <c:v>-1.3881255784153201</c:v>
                </c:pt>
                <c:pt idx="817">
                  <c:v>-1.5905887378087851</c:v>
                </c:pt>
                <c:pt idx="818">
                  <c:v>-1.6164305545668116</c:v>
                </c:pt>
                <c:pt idx="819">
                  <c:v>-1.7091549797109704</c:v>
                </c:pt>
                <c:pt idx="820">
                  <c:v>-1.6149355734320496</c:v>
                </c:pt>
                <c:pt idx="821">
                  <c:v>-1.2832455328539905</c:v>
                </c:pt>
                <c:pt idx="822">
                  <c:v>-1.3956360788780526</c:v>
                </c:pt>
                <c:pt idx="823">
                  <c:v>-1.6021214494198051</c:v>
                </c:pt>
                <c:pt idx="824">
                  <c:v>-1.7655727201537696</c:v>
                </c:pt>
                <c:pt idx="825">
                  <c:v>-1.9633373674094114</c:v>
                </c:pt>
                <c:pt idx="826">
                  <c:v>-1.8822524382430412</c:v>
                </c:pt>
                <c:pt idx="827">
                  <c:v>-1.5585534277781736</c:v>
                </c:pt>
                <c:pt idx="828">
                  <c:v>-1.2674734818822526</c:v>
                </c:pt>
                <c:pt idx="829">
                  <c:v>-1.3358368334875776</c:v>
                </c:pt>
                <c:pt idx="830">
                  <c:v>-1.4986829928098526</c:v>
                </c:pt>
                <c:pt idx="831">
                  <c:v>-1.2437353171495695</c:v>
                </c:pt>
                <c:pt idx="832">
                  <c:v>-0.92902399088773413</c:v>
                </c:pt>
              </c:numCache>
            </c:numRef>
          </c:yVal>
          <c:smooth val="1"/>
          <c:extLst>
            <c:ext xmlns:c16="http://schemas.microsoft.com/office/drawing/2014/chart" uri="{C3380CC4-5D6E-409C-BE32-E72D297353CC}">
              <c16:uniqueId val="{00000001-791D-4D72-B656-12CED86FC668}"/>
            </c:ext>
          </c:extLst>
        </c:ser>
        <c:ser>
          <c:idx val="8"/>
          <c:order val="2"/>
          <c:tx>
            <c:strRef>
              <c:f>'230323_ABS'!$AH$3</c:f>
              <c:strCache>
                <c:ptCount val="1"/>
                <c:pt idx="0">
                  <c:v>LL_26</c:v>
                </c:pt>
              </c:strCache>
            </c:strRef>
          </c:tx>
          <c:spPr>
            <a:ln w="19050" cap="rnd" cmpd="sng" algn="ctr">
              <a:solidFill>
                <a:schemeClr val="accent5">
                  <a:lumMod val="40000"/>
                  <a:lumOff val="60000"/>
                </a:schemeClr>
              </a:solidFill>
              <a:prstDash val="solid"/>
              <a:round/>
            </a:ln>
            <a:effectLst/>
          </c:spPr>
          <c:marker>
            <c:symbol val="none"/>
          </c:marker>
          <c:xVal>
            <c:numRef>
              <c:f>'230323_ABS'!$W$4:$W$836</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'230323_ABS'!$AH$4:$AH$836</c:f>
              <c:numCache>
                <c:formatCode>General</c:formatCode>
                <c:ptCount val="833"/>
                <c:pt idx="0">
                  <c:v>-0.71531972123731513</c:v>
                </c:pt>
                <c:pt idx="1">
                  <c:v>-0.71531972123731513</c:v>
                </c:pt>
                <c:pt idx="2">
                  <c:v>-0.71531972123731513</c:v>
                </c:pt>
                <c:pt idx="3">
                  <c:v>-0.71531972123731513</c:v>
                </c:pt>
                <c:pt idx="4">
                  <c:v>-0.71531972123731513</c:v>
                </c:pt>
                <c:pt idx="5">
                  <c:v>-0.40738476586379763</c:v>
                </c:pt>
                <c:pt idx="6">
                  <c:v>0.10324000489057338</c:v>
                </c:pt>
                <c:pt idx="7">
                  <c:v>7.4948037657415367E-2</c:v>
                </c:pt>
                <c:pt idx="8">
                  <c:v>0.13375718302971018</c:v>
                </c:pt>
                <c:pt idx="9">
                  <c:v>0.25201124831886534</c:v>
                </c:pt>
                <c:pt idx="10">
                  <c:v>0.28338427680645556</c:v>
                </c:pt>
                <c:pt idx="11">
                  <c:v>0.3442963687492358</c:v>
                </c:pt>
                <c:pt idx="12">
                  <c:v>0.35798997432448948</c:v>
                </c:pt>
                <c:pt idx="13">
                  <c:v>0.32536984961486737</c:v>
                </c:pt>
                <c:pt idx="14">
                  <c:v>0.3507030199290867</c:v>
                </c:pt>
                <c:pt idx="15">
                  <c:v>0.37642743611688462</c:v>
                </c:pt>
                <c:pt idx="16">
                  <c:v>0.41985572808411781</c:v>
                </c:pt>
                <c:pt idx="17">
                  <c:v>0.4727472796185353</c:v>
                </c:pt>
                <c:pt idx="18">
                  <c:v>0.4966866365081305</c:v>
                </c:pt>
                <c:pt idx="19">
                  <c:v>0.56422545543464975</c:v>
                </c:pt>
                <c:pt idx="20">
                  <c:v>0.4973957696539919</c:v>
                </c:pt>
                <c:pt idx="21">
                  <c:v>0.48849492603007705</c:v>
                </c:pt>
                <c:pt idx="22">
                  <c:v>0.53253453967477693</c:v>
                </c:pt>
                <c:pt idx="23">
                  <c:v>0.54637486245262268</c:v>
                </c:pt>
                <c:pt idx="24">
                  <c:v>0.5840811835187677</c:v>
                </c:pt>
                <c:pt idx="25">
                  <c:v>0.62027142682479508</c:v>
                </c:pt>
                <c:pt idx="26">
                  <c:v>0.65298936300281207</c:v>
                </c:pt>
                <c:pt idx="27">
                  <c:v>0.60180951216530143</c:v>
                </c:pt>
                <c:pt idx="28">
                  <c:v>0.62288788360435254</c:v>
                </c:pt>
                <c:pt idx="29">
                  <c:v>0.6807922728939968</c:v>
                </c:pt>
                <c:pt idx="30">
                  <c:v>0.69495048294412509</c:v>
                </c:pt>
                <c:pt idx="31">
                  <c:v>0.71805844235236593</c:v>
                </c:pt>
                <c:pt idx="32">
                  <c:v>0.73691160288543844</c:v>
                </c:pt>
                <c:pt idx="33">
                  <c:v>0.74248685658393443</c:v>
                </c:pt>
                <c:pt idx="34">
                  <c:v>0.7578432571218976</c:v>
                </c:pt>
                <c:pt idx="35">
                  <c:v>0.79789705342951456</c:v>
                </c:pt>
                <c:pt idx="36">
                  <c:v>0.80381464726739205</c:v>
                </c:pt>
                <c:pt idx="37">
                  <c:v>0.78625748869054901</c:v>
                </c:pt>
                <c:pt idx="38">
                  <c:v>0.76596160899865517</c:v>
                </c:pt>
                <c:pt idx="39">
                  <c:v>0.77955740310551425</c:v>
                </c:pt>
                <c:pt idx="40">
                  <c:v>0.82870766597383561</c:v>
                </c:pt>
                <c:pt idx="41">
                  <c:v>0.85577698985206008</c:v>
                </c:pt>
                <c:pt idx="42">
                  <c:v>0.81467172025920032</c:v>
                </c:pt>
                <c:pt idx="43">
                  <c:v>0.81726372417165916</c:v>
                </c:pt>
                <c:pt idx="44">
                  <c:v>0.83413620246973974</c:v>
                </c:pt>
                <c:pt idx="45">
                  <c:v>0.8226922606675634</c:v>
                </c:pt>
                <c:pt idx="46">
                  <c:v>0.81973346374862455</c:v>
                </c:pt>
                <c:pt idx="47">
                  <c:v>0.84311040469495047</c:v>
                </c:pt>
                <c:pt idx="48">
                  <c:v>0.86179239515833228</c:v>
                </c:pt>
                <c:pt idx="49">
                  <c:v>0.85668174593471103</c:v>
                </c:pt>
                <c:pt idx="50">
                  <c:v>0.8489790927986306</c:v>
                </c:pt>
                <c:pt idx="51">
                  <c:v>0.87555935933488205</c:v>
                </c:pt>
                <c:pt idx="52">
                  <c:v>0.86372417165912718</c:v>
                </c:pt>
                <c:pt idx="53">
                  <c:v>0.8741899987773567</c:v>
                </c:pt>
                <c:pt idx="54">
                  <c:v>0.90255532461181087</c:v>
                </c:pt>
                <c:pt idx="55">
                  <c:v>0.91664017606064319</c:v>
                </c:pt>
                <c:pt idx="56">
                  <c:v>0.9301870644333049</c:v>
                </c:pt>
                <c:pt idx="57">
                  <c:v>0.90959775033622703</c:v>
                </c:pt>
                <c:pt idx="58">
                  <c:v>0.9329257855483557</c:v>
                </c:pt>
                <c:pt idx="59">
                  <c:v>0.95530015894363618</c:v>
                </c:pt>
                <c:pt idx="60">
                  <c:v>0.94278029098911853</c:v>
                </c:pt>
                <c:pt idx="61">
                  <c:v>0.94625259811712925</c:v>
                </c:pt>
                <c:pt idx="62">
                  <c:v>0.95874801320454839</c:v>
                </c:pt>
                <c:pt idx="63">
                  <c:v>0.95950605208460682</c:v>
                </c:pt>
                <c:pt idx="64">
                  <c:v>0.95094754860007347</c:v>
                </c:pt>
                <c:pt idx="65">
                  <c:v>0.94891796063088407</c:v>
                </c:pt>
                <c:pt idx="66">
                  <c:v>0.97628071891429258</c:v>
                </c:pt>
                <c:pt idx="67">
                  <c:v>1.0057464237681868</c:v>
                </c:pt>
                <c:pt idx="68">
                  <c:v>1.00843623914904</c:v>
                </c:pt>
                <c:pt idx="69">
                  <c:v>0.99432693483310919</c:v>
                </c:pt>
                <c:pt idx="70">
                  <c:v>1.0098300525736643</c:v>
                </c:pt>
                <c:pt idx="71">
                  <c:v>1.0291233647145128</c:v>
                </c:pt>
                <c:pt idx="72">
                  <c:v>1.0383176427436116</c:v>
                </c:pt>
                <c:pt idx="73">
                  <c:v>1.013595794106859</c:v>
                </c:pt>
                <c:pt idx="74">
                  <c:v>1.0206871255654726</c:v>
                </c:pt>
                <c:pt idx="75">
                  <c:v>1.0323511431715369</c:v>
                </c:pt>
                <c:pt idx="76">
                  <c:v>1.0319598972979582</c:v>
                </c:pt>
                <c:pt idx="77">
                  <c:v>1.0420589314097077</c:v>
                </c:pt>
                <c:pt idx="78">
                  <c:v>1.0424501772832866</c:v>
                </c:pt>
                <c:pt idx="79">
                  <c:v>1.0356278273627582</c:v>
                </c:pt>
                <c:pt idx="80">
                  <c:v>1.038513265680401</c:v>
                </c:pt>
                <c:pt idx="81">
                  <c:v>1.0339161266658516</c:v>
                </c:pt>
                <c:pt idx="82">
                  <c:v>1.0457024086074092</c:v>
                </c:pt>
                <c:pt idx="83">
                  <c:v>1.0472918449688227</c:v>
                </c:pt>
                <c:pt idx="84">
                  <c:v>1.0440640665117986</c:v>
                </c:pt>
                <c:pt idx="85">
                  <c:v>1.0553123853771853</c:v>
                </c:pt>
                <c:pt idx="86">
                  <c:v>1.0593226555813671</c:v>
                </c:pt>
                <c:pt idx="87">
                  <c:v>1.0652647022863431</c:v>
                </c:pt>
                <c:pt idx="88">
                  <c:v>1.072038146472674</c:v>
                </c:pt>
                <c:pt idx="89">
                  <c:v>1.076439662550434</c:v>
                </c:pt>
                <c:pt idx="90">
                  <c:v>1.0677344418633086</c:v>
                </c:pt>
                <c:pt idx="91">
                  <c:v>1.0736764885682846</c:v>
                </c:pt>
                <c:pt idx="92">
                  <c:v>1.0764641154175327</c:v>
                </c:pt>
                <c:pt idx="93">
                  <c:v>1.0682724049394794</c:v>
                </c:pt>
                <c:pt idx="94">
                  <c:v>1.0716713534661941</c:v>
                </c:pt>
                <c:pt idx="95">
                  <c:v>1.0667807800464606</c:v>
                </c:pt>
                <c:pt idx="96">
                  <c:v>1.0687614622814525</c:v>
                </c:pt>
                <c:pt idx="97">
                  <c:v>1.0796918938745568</c:v>
                </c:pt>
                <c:pt idx="98">
                  <c:v>1.075559359334882</c:v>
                </c:pt>
                <c:pt idx="99">
                  <c:v>1.0730162611566205</c:v>
                </c:pt>
                <c:pt idx="100">
                  <c:v>1.07541264213229</c:v>
                </c:pt>
                <c:pt idx="101">
                  <c:v>1.0754860007335858</c:v>
                </c:pt>
                <c:pt idx="102">
                  <c:v>1.0712312018584178</c:v>
                </c:pt>
                <c:pt idx="103">
                  <c:v>1.0653869666218363</c:v>
                </c:pt>
                <c:pt idx="104">
                  <c:v>1.0607164690059909</c:v>
                </c:pt>
                <c:pt idx="105">
                  <c:v>1.0637975302604232</c:v>
                </c:pt>
                <c:pt idx="106">
                  <c:v>1.0648979092798632</c:v>
                </c:pt>
                <c:pt idx="107">
                  <c:v>1.0574397848147696</c:v>
                </c:pt>
                <c:pt idx="108">
                  <c:v>1.0502995476219585</c:v>
                </c:pt>
                <c:pt idx="109">
                  <c:v>1.043868443575009</c:v>
                </c:pt>
                <c:pt idx="110">
                  <c:v>1.0384399070791048</c:v>
                </c:pt>
                <c:pt idx="111">
                  <c:v>1.0369482821860863</c:v>
                </c:pt>
                <c:pt idx="112">
                  <c:v>1.0347964298814034</c:v>
                </c:pt>
                <c:pt idx="113">
                  <c:v>1.0320332558992542</c:v>
                </c:pt>
                <c:pt idx="114">
                  <c:v>1.0255287932510087</c:v>
                </c:pt>
                <c:pt idx="115">
                  <c:v>1.0214940701797286</c:v>
                </c:pt>
                <c:pt idx="116">
                  <c:v>1.0199779924196113</c:v>
                </c:pt>
                <c:pt idx="117">
                  <c:v>1.0168480254309817</c:v>
                </c:pt>
                <c:pt idx="118">
                  <c:v>1.012568773688715</c:v>
                </c:pt>
                <c:pt idx="119">
                  <c:v>1.0077026531360802</c:v>
                </c:pt>
                <c:pt idx="120">
                  <c:v>1.004181440273872</c:v>
                </c:pt>
                <c:pt idx="121">
                  <c:v>0.99965765986061861</c:v>
                </c:pt>
                <c:pt idx="122">
                  <c:v>0.99376451888983997</c:v>
                </c:pt>
                <c:pt idx="123">
                  <c:v>0.98877613400171172</c:v>
                </c:pt>
                <c:pt idx="124">
                  <c:v>0.98212495415087409</c:v>
                </c:pt>
                <c:pt idx="125">
                  <c:v>0.97933732730162626</c:v>
                </c:pt>
                <c:pt idx="126">
                  <c:v>0.97244161877980195</c:v>
                </c:pt>
                <c:pt idx="127">
                  <c:v>0.96571708032766834</c:v>
                </c:pt>
                <c:pt idx="128">
                  <c:v>0.96138892285120436</c:v>
                </c:pt>
                <c:pt idx="129">
                  <c:v>0.95508008313974813</c:v>
                </c:pt>
                <c:pt idx="130">
                  <c:v>0.95199902188531593</c:v>
                </c:pt>
                <c:pt idx="131">
                  <c:v>0.94473652035701194</c:v>
                </c:pt>
                <c:pt idx="132">
                  <c:v>0.93568895953050502</c:v>
                </c:pt>
                <c:pt idx="133">
                  <c:v>0.93209438806700096</c:v>
                </c:pt>
                <c:pt idx="134">
                  <c:v>0.93045604597139009</c:v>
                </c:pt>
                <c:pt idx="135">
                  <c:v>0.92507641520968331</c:v>
                </c:pt>
                <c:pt idx="136">
                  <c:v>0.91913436850470709</c:v>
                </c:pt>
                <c:pt idx="137">
                  <c:v>0.91152952683702171</c:v>
                </c:pt>
                <c:pt idx="138">
                  <c:v>0.90793495537351765</c:v>
                </c:pt>
                <c:pt idx="139">
                  <c:v>0.90810612544320835</c:v>
                </c:pt>
                <c:pt idx="140">
                  <c:v>0.91160288543831758</c:v>
                </c:pt>
                <c:pt idx="141">
                  <c:v>0.9117985083751069</c:v>
                </c:pt>
                <c:pt idx="142">
                  <c:v>0.91055141215307511</c:v>
                </c:pt>
                <c:pt idx="143">
                  <c:v>0.90754370949993879</c:v>
                </c:pt>
                <c:pt idx="144">
                  <c:v>0.90632106614500563</c:v>
                </c:pt>
                <c:pt idx="145">
                  <c:v>0.90947548600073369</c:v>
                </c:pt>
                <c:pt idx="146">
                  <c:v>0.91038024208338442</c:v>
                </c:pt>
                <c:pt idx="147">
                  <c:v>0.90852182418388572</c:v>
                </c:pt>
                <c:pt idx="148">
                  <c:v>0.91003790194400291</c:v>
                </c:pt>
                <c:pt idx="149">
                  <c:v>0.90979337327301635</c:v>
                </c:pt>
                <c:pt idx="150">
                  <c:v>0.90707910502506406</c:v>
                </c:pt>
                <c:pt idx="151">
                  <c:v>0.90497615845457879</c:v>
                </c:pt>
                <c:pt idx="152">
                  <c:v>0.89827607286954403</c:v>
                </c:pt>
                <c:pt idx="153">
                  <c:v>0.89160044015160778</c:v>
                </c:pt>
                <c:pt idx="154">
                  <c:v>0.88057219709010881</c:v>
                </c:pt>
                <c:pt idx="155">
                  <c:v>0.87030199290866861</c:v>
                </c:pt>
                <c:pt idx="156">
                  <c:v>0.86081428047438568</c:v>
                </c:pt>
                <c:pt idx="157">
                  <c:v>0.84186330847291846</c:v>
                </c:pt>
                <c:pt idx="158">
                  <c:v>0.82626237926396884</c:v>
                </c:pt>
                <c:pt idx="159">
                  <c:v>0.81594326934833117</c:v>
                </c:pt>
                <c:pt idx="160">
                  <c:v>0.80136936055752528</c:v>
                </c:pt>
                <c:pt idx="161">
                  <c:v>0.78097566939723673</c:v>
                </c:pt>
                <c:pt idx="162">
                  <c:v>0.75950605208460675</c:v>
                </c:pt>
                <c:pt idx="163">
                  <c:v>0.73564005379630748</c:v>
                </c:pt>
                <c:pt idx="164">
                  <c:v>0.71121163956473898</c:v>
                </c:pt>
                <c:pt idx="165">
                  <c:v>0.68959530504951716</c:v>
                </c:pt>
                <c:pt idx="166">
                  <c:v>0.66895708521824193</c:v>
                </c:pt>
                <c:pt idx="167">
                  <c:v>0.63985817337082784</c:v>
                </c:pt>
                <c:pt idx="168">
                  <c:v>0.61498960753148313</c:v>
                </c:pt>
                <c:pt idx="169">
                  <c:v>0.59454701063699711</c:v>
                </c:pt>
                <c:pt idx="170">
                  <c:v>0.57165912703264443</c:v>
                </c:pt>
                <c:pt idx="171">
                  <c:v>0.54691282552879339</c:v>
                </c:pt>
                <c:pt idx="172">
                  <c:v>0.52194644822105385</c:v>
                </c:pt>
                <c:pt idx="173">
                  <c:v>0.50138158699107471</c:v>
                </c:pt>
                <c:pt idx="174">
                  <c:v>0.4843868443575009</c:v>
                </c:pt>
                <c:pt idx="175">
                  <c:v>0.4632351143171537</c:v>
                </c:pt>
                <c:pt idx="176">
                  <c:v>0.44205893140970781</c:v>
                </c:pt>
                <c:pt idx="177">
                  <c:v>0.42376818681990469</c:v>
                </c:pt>
                <c:pt idx="178">
                  <c:v>0.40853405061743492</c:v>
                </c:pt>
                <c:pt idx="179">
                  <c:v>0.39672331580877856</c:v>
                </c:pt>
                <c:pt idx="180">
                  <c:v>0.38324978603741283</c:v>
                </c:pt>
                <c:pt idx="181">
                  <c:v>0.36777112116395644</c:v>
                </c:pt>
                <c:pt idx="182">
                  <c:v>0.35388189265191333</c:v>
                </c:pt>
                <c:pt idx="183">
                  <c:v>0.34373395280596647</c:v>
                </c:pt>
                <c:pt idx="184">
                  <c:v>0.33867220931654241</c:v>
                </c:pt>
                <c:pt idx="185">
                  <c:v>0.32884215674287809</c:v>
                </c:pt>
                <c:pt idx="186">
                  <c:v>0.3201369360557525</c:v>
                </c:pt>
                <c:pt idx="187">
                  <c:v>0.31316786893263227</c:v>
                </c:pt>
                <c:pt idx="188">
                  <c:v>0.30522068712556544</c:v>
                </c:pt>
                <c:pt idx="189">
                  <c:v>0.3025797774789093</c:v>
                </c:pt>
                <c:pt idx="190">
                  <c:v>0.29876513021151735</c:v>
                </c:pt>
                <c:pt idx="191">
                  <c:v>0.2946570485389412</c:v>
                </c:pt>
                <c:pt idx="192">
                  <c:v>0.29023107959408234</c:v>
                </c:pt>
                <c:pt idx="193">
                  <c:v>0.28331091820515947</c:v>
                </c:pt>
                <c:pt idx="194">
                  <c:v>0.28037657415331946</c:v>
                </c:pt>
                <c:pt idx="195">
                  <c:v>0.28054774422301015</c:v>
                </c:pt>
                <c:pt idx="196">
                  <c:v>0.28086563149529276</c:v>
                </c:pt>
                <c:pt idx="197">
                  <c:v>0.2751436605942047</c:v>
                </c:pt>
                <c:pt idx="198">
                  <c:v>0.27025308717447122</c:v>
                </c:pt>
                <c:pt idx="199">
                  <c:v>0.26499572074825767</c:v>
                </c:pt>
                <c:pt idx="200">
                  <c:v>0.263430737253943</c:v>
                </c:pt>
                <c:pt idx="201">
                  <c:v>0.26467783347597507</c:v>
                </c:pt>
                <c:pt idx="202">
                  <c:v>0.26167013082283896</c:v>
                </c:pt>
                <c:pt idx="203">
                  <c:v>0.25873578677099879</c:v>
                </c:pt>
                <c:pt idx="204">
                  <c:v>0.25790438928964426</c:v>
                </c:pt>
                <c:pt idx="205">
                  <c:v>0.25685291600440147</c:v>
                </c:pt>
                <c:pt idx="206">
                  <c:v>0.25597261278884947</c:v>
                </c:pt>
                <c:pt idx="207">
                  <c:v>0.25592370705465212</c:v>
                </c:pt>
                <c:pt idx="208">
                  <c:v>0.2537474018828707</c:v>
                </c:pt>
                <c:pt idx="209">
                  <c:v>0.25333170314219339</c:v>
                </c:pt>
                <c:pt idx="210">
                  <c:v>0.25139992664139876</c:v>
                </c:pt>
                <c:pt idx="211">
                  <c:v>0.24932143293801198</c:v>
                </c:pt>
                <c:pt idx="212">
                  <c:v>0.24829441251986789</c:v>
                </c:pt>
                <c:pt idx="213">
                  <c:v>0.24609365448098794</c:v>
                </c:pt>
                <c:pt idx="214">
                  <c:v>0.24381953784081176</c:v>
                </c:pt>
                <c:pt idx="215">
                  <c:v>0.24550678567061987</c:v>
                </c:pt>
                <c:pt idx="216">
                  <c:v>0.24641154175327051</c:v>
                </c:pt>
                <c:pt idx="217">
                  <c:v>0.24716958063332928</c:v>
                </c:pt>
                <c:pt idx="218">
                  <c:v>0.2458002200758039</c:v>
                </c:pt>
                <c:pt idx="219">
                  <c:v>0.24653380608876382</c:v>
                </c:pt>
                <c:pt idx="220">
                  <c:v>0.25284264580022009</c:v>
                </c:pt>
                <c:pt idx="221">
                  <c:v>0.25455434649712672</c:v>
                </c:pt>
                <c:pt idx="222">
                  <c:v>0.25599706565594821</c:v>
                </c:pt>
                <c:pt idx="223">
                  <c:v>0.25929820271426818</c:v>
                </c:pt>
                <c:pt idx="224">
                  <c:v>0.26536251375473779</c:v>
                </c:pt>
                <c:pt idx="225">
                  <c:v>0.27096222032033246</c:v>
                </c:pt>
                <c:pt idx="226">
                  <c:v>0.27489913192321791</c:v>
                </c:pt>
                <c:pt idx="227">
                  <c:v>0.28074336715979942</c:v>
                </c:pt>
                <c:pt idx="228">
                  <c:v>0.28587846925051968</c:v>
                </c:pt>
                <c:pt idx="229">
                  <c:v>0.29370338672209317</c:v>
                </c:pt>
                <c:pt idx="230">
                  <c:v>0.30111260545298929</c:v>
                </c:pt>
                <c:pt idx="231">
                  <c:v>0.30649223621469618</c:v>
                </c:pt>
                <c:pt idx="232">
                  <c:v>0.31377919061009901</c:v>
                </c:pt>
                <c:pt idx="233">
                  <c:v>0.32030810612544319</c:v>
                </c:pt>
                <c:pt idx="234">
                  <c:v>0.32642132290011006</c:v>
                </c:pt>
                <c:pt idx="235">
                  <c:v>0.33268125687736888</c:v>
                </c:pt>
                <c:pt idx="236">
                  <c:v>0.33925907812691031</c:v>
                </c:pt>
                <c:pt idx="237">
                  <c:v>0.34551901210416919</c:v>
                </c:pt>
                <c:pt idx="238">
                  <c:v>0.34977381097933735</c:v>
                </c:pt>
                <c:pt idx="239">
                  <c:v>0.35547132901332684</c:v>
                </c:pt>
                <c:pt idx="240">
                  <c:v>0.36266047194033502</c:v>
                </c:pt>
                <c:pt idx="241">
                  <c:v>0.36772221542975919</c:v>
                </c:pt>
                <c:pt idx="242">
                  <c:v>0.37153686269715119</c:v>
                </c:pt>
                <c:pt idx="243">
                  <c:v>0.37694094632595676</c:v>
                </c:pt>
                <c:pt idx="244">
                  <c:v>0.38295635163222885</c:v>
                </c:pt>
                <c:pt idx="245">
                  <c:v>0.38454578799364231</c:v>
                </c:pt>
                <c:pt idx="246">
                  <c:v>0.38581733708277294</c:v>
                </c:pt>
                <c:pt idx="247">
                  <c:v>0.38941190854627705</c:v>
                </c:pt>
                <c:pt idx="248">
                  <c:v>0.39002323022374369</c:v>
                </c:pt>
                <c:pt idx="249">
                  <c:v>0.39131923217997311</c:v>
                </c:pt>
                <c:pt idx="250">
                  <c:v>0.39403350042792523</c:v>
                </c:pt>
                <c:pt idx="251">
                  <c:v>0.39344663161755716</c:v>
                </c:pt>
                <c:pt idx="252">
                  <c:v>0.39481599217508251</c:v>
                </c:pt>
                <c:pt idx="253">
                  <c:v>0.39677222154297581</c:v>
                </c:pt>
                <c:pt idx="254">
                  <c:v>0.39755471329013331</c:v>
                </c:pt>
                <c:pt idx="255">
                  <c:v>0.39902188531605332</c:v>
                </c:pt>
                <c:pt idx="256">
                  <c:v>0.39855728084117859</c:v>
                </c:pt>
                <c:pt idx="257">
                  <c:v>0.40036679300647998</c:v>
                </c:pt>
                <c:pt idx="258">
                  <c:v>0.40359457146350403</c:v>
                </c:pt>
                <c:pt idx="259">
                  <c:v>0.40711578432571216</c:v>
                </c:pt>
                <c:pt idx="260">
                  <c:v>0.40899865509230948</c:v>
                </c:pt>
                <c:pt idx="261">
                  <c:v>0.41291111382809637</c:v>
                </c:pt>
                <c:pt idx="262">
                  <c:v>0.41836410319109907</c:v>
                </c:pt>
                <c:pt idx="263">
                  <c:v>0.42481966010514732</c:v>
                </c:pt>
                <c:pt idx="264">
                  <c:v>0.43154419855728077</c:v>
                </c:pt>
                <c:pt idx="265">
                  <c:v>0.43663039491380368</c:v>
                </c:pt>
                <c:pt idx="266">
                  <c:v>0.44318376329624654</c:v>
                </c:pt>
                <c:pt idx="267">
                  <c:v>0.45078860496393208</c:v>
                </c:pt>
                <c:pt idx="268">
                  <c:v>0.45810001222643359</c:v>
                </c:pt>
                <c:pt idx="269">
                  <c:v>0.46682968578065775</c:v>
                </c:pt>
                <c:pt idx="270">
                  <c:v>0.47802909891184742</c:v>
                </c:pt>
                <c:pt idx="271">
                  <c:v>0.48414231568651428</c:v>
                </c:pt>
                <c:pt idx="272">
                  <c:v>0.49196723315808777</c:v>
                </c:pt>
                <c:pt idx="273">
                  <c:v>0.50248196601051476</c:v>
                </c:pt>
                <c:pt idx="274">
                  <c:v>0.50954884460202954</c:v>
                </c:pt>
                <c:pt idx="275">
                  <c:v>0.51749602640909664</c:v>
                </c:pt>
                <c:pt idx="276">
                  <c:v>0.52378041325345404</c:v>
                </c:pt>
                <c:pt idx="277">
                  <c:v>0.52654358723560335</c:v>
                </c:pt>
                <c:pt idx="278">
                  <c:v>0.53158087785792896</c:v>
                </c:pt>
                <c:pt idx="279">
                  <c:v>0.53884337938623295</c:v>
                </c:pt>
                <c:pt idx="280">
                  <c:v>0.54600806944614244</c:v>
                </c:pt>
                <c:pt idx="281">
                  <c:v>0.5507274727961855</c:v>
                </c:pt>
                <c:pt idx="282">
                  <c:v>0.55305049517055882</c:v>
                </c:pt>
                <c:pt idx="283">
                  <c:v>0.55517789460814271</c:v>
                </c:pt>
                <c:pt idx="284">
                  <c:v>0.55801442719158822</c:v>
                </c:pt>
                <c:pt idx="285">
                  <c:v>0.5584301259322656</c:v>
                </c:pt>
                <c:pt idx="286">
                  <c:v>0.56019073236336958</c:v>
                </c:pt>
                <c:pt idx="287">
                  <c:v>0.56019073236336958</c:v>
                </c:pt>
                <c:pt idx="288">
                  <c:v>0.5584301259322656</c:v>
                </c:pt>
                <c:pt idx="289">
                  <c:v>0.55970167502139623</c:v>
                </c:pt>
                <c:pt idx="290">
                  <c:v>0.55950605208460702</c:v>
                </c:pt>
                <c:pt idx="291">
                  <c:v>0.55830786159677226</c:v>
                </c:pt>
                <c:pt idx="292">
                  <c:v>0.55872356033744963</c:v>
                </c:pt>
                <c:pt idx="293">
                  <c:v>0.56121775278151353</c:v>
                </c:pt>
                <c:pt idx="294">
                  <c:v>0.55889473040714033</c:v>
                </c:pt>
                <c:pt idx="295">
                  <c:v>0.55618046215918815</c:v>
                </c:pt>
                <c:pt idx="296">
                  <c:v>0.55845457879936422</c:v>
                </c:pt>
                <c:pt idx="297">
                  <c:v>0.56141337571830308</c:v>
                </c:pt>
                <c:pt idx="298">
                  <c:v>0.56341851082039363</c:v>
                </c:pt>
                <c:pt idx="299">
                  <c:v>0.56715979948648976</c:v>
                </c:pt>
                <c:pt idx="300">
                  <c:v>0.57249052451399918</c:v>
                </c:pt>
                <c:pt idx="301">
                  <c:v>0.57938623303582348</c:v>
                </c:pt>
                <c:pt idx="302">
                  <c:v>0.58535273260789822</c:v>
                </c:pt>
                <c:pt idx="303">
                  <c:v>0.5914414965154664</c:v>
                </c:pt>
                <c:pt idx="304">
                  <c:v>0.60014671720259194</c:v>
                </c:pt>
                <c:pt idx="305">
                  <c:v>0.60973224110526969</c:v>
                </c:pt>
                <c:pt idx="306">
                  <c:v>0.61951338794473665</c:v>
                </c:pt>
                <c:pt idx="307">
                  <c:v>0.62802298569507264</c:v>
                </c:pt>
                <c:pt idx="308">
                  <c:v>0.63897787015527574</c:v>
                </c:pt>
                <c:pt idx="309">
                  <c:v>0.65225577698985215</c:v>
                </c:pt>
                <c:pt idx="310">
                  <c:v>0.66660960997676977</c:v>
                </c:pt>
                <c:pt idx="311">
                  <c:v>0.68015649834943137</c:v>
                </c:pt>
                <c:pt idx="312">
                  <c:v>0.69524391734930913</c:v>
                </c:pt>
                <c:pt idx="313">
                  <c:v>0.7130945103313362</c:v>
                </c:pt>
                <c:pt idx="314">
                  <c:v>0.72854872233769419</c:v>
                </c:pt>
                <c:pt idx="315">
                  <c:v>0.7492603007702654</c:v>
                </c:pt>
                <c:pt idx="316">
                  <c:v>0.77011859640542846</c:v>
                </c:pt>
                <c:pt idx="317">
                  <c:v>0.78505929820271436</c:v>
                </c:pt>
                <c:pt idx="318">
                  <c:v>0.80354566572930686</c:v>
                </c:pt>
                <c:pt idx="319">
                  <c:v>0.82459958430125946</c:v>
                </c:pt>
                <c:pt idx="320">
                  <c:v>0.84489546399315318</c:v>
                </c:pt>
                <c:pt idx="321">
                  <c:v>0.86294167991196957</c:v>
                </c:pt>
                <c:pt idx="322">
                  <c:v>0.88081672576109549</c:v>
                </c:pt>
                <c:pt idx="323">
                  <c:v>0.89930309328768798</c:v>
                </c:pt>
                <c:pt idx="324">
                  <c:v>0.91593104291478189</c:v>
                </c:pt>
                <c:pt idx="325">
                  <c:v>0.93268125687736902</c:v>
                </c:pt>
                <c:pt idx="326">
                  <c:v>0.94600806944614257</c:v>
                </c:pt>
                <c:pt idx="327">
                  <c:v>0.95591148062110287</c:v>
                </c:pt>
                <c:pt idx="328">
                  <c:v>0.9644210783714392</c:v>
                </c:pt>
                <c:pt idx="329">
                  <c:v>0.97168357989974319</c:v>
                </c:pt>
                <c:pt idx="330">
                  <c:v>0.97811468394669276</c:v>
                </c:pt>
                <c:pt idx="331">
                  <c:v>0.98435016505685302</c:v>
                </c:pt>
                <c:pt idx="332">
                  <c:v>0.9892162856094876</c:v>
                </c:pt>
                <c:pt idx="333">
                  <c:v>0.99237070546521577</c:v>
                </c:pt>
                <c:pt idx="334">
                  <c:v>0.99762807189142921</c:v>
                </c:pt>
                <c:pt idx="335">
                  <c:v>1</c:v>
                </c:pt>
                <c:pt idx="336">
                  <c:v>0.99772588335982393</c:v>
                </c:pt>
                <c:pt idx="337">
                  <c:v>0.99684558014427194</c:v>
                </c:pt>
                <c:pt idx="338">
                  <c:v>0.99882626237926386</c:v>
                </c:pt>
                <c:pt idx="339">
                  <c:v>0.9972612788849492</c:v>
                </c:pt>
                <c:pt idx="340">
                  <c:v>0.99430248196601068</c:v>
                </c:pt>
                <c:pt idx="341">
                  <c:v>0.99185719525614391</c:v>
                </c:pt>
                <c:pt idx="342">
                  <c:v>0.98848269959652768</c:v>
                </c:pt>
                <c:pt idx="343">
                  <c:v>0.98383665484778093</c:v>
                </c:pt>
                <c:pt idx="344">
                  <c:v>0.97941068590292213</c:v>
                </c:pt>
                <c:pt idx="345">
                  <c:v>0.97315075192566336</c:v>
                </c:pt>
                <c:pt idx="346">
                  <c:v>0.96156009292089506</c:v>
                </c:pt>
                <c:pt idx="347">
                  <c:v>0.94757305294045724</c:v>
                </c:pt>
                <c:pt idx="348">
                  <c:v>0.92957574275583799</c:v>
                </c:pt>
                <c:pt idx="349">
                  <c:v>0.91260545298936302</c:v>
                </c:pt>
                <c:pt idx="350">
                  <c:v>0.89717569385010387</c:v>
                </c:pt>
                <c:pt idx="351">
                  <c:v>0.8810857072991809</c:v>
                </c:pt>
                <c:pt idx="352">
                  <c:v>0.86401760606431088</c:v>
                </c:pt>
                <c:pt idx="353">
                  <c:v>0.84504218119574515</c:v>
                </c:pt>
                <c:pt idx="354">
                  <c:v>0.82469739576965395</c:v>
                </c:pt>
                <c:pt idx="355">
                  <c:v>0.80188287076659737</c:v>
                </c:pt>
                <c:pt idx="356">
                  <c:v>0.77806577821249556</c:v>
                </c:pt>
                <c:pt idx="357">
                  <c:v>0.75280596649957199</c:v>
                </c:pt>
                <c:pt idx="358">
                  <c:v>0.72145739087908067</c:v>
                </c:pt>
                <c:pt idx="359">
                  <c:v>0.68612299792150622</c:v>
                </c:pt>
                <c:pt idx="360">
                  <c:v>0.65230468272404929</c:v>
                </c:pt>
                <c:pt idx="361">
                  <c:v>0.61958674654603252</c:v>
                </c:pt>
                <c:pt idx="362">
                  <c:v>0.58743122631128497</c:v>
                </c:pt>
                <c:pt idx="363">
                  <c:v>0.55366181684802551</c:v>
                </c:pt>
                <c:pt idx="364">
                  <c:v>0.51864531116273394</c:v>
                </c:pt>
                <c:pt idx="365">
                  <c:v>0.48812813302359698</c:v>
                </c:pt>
                <c:pt idx="366">
                  <c:v>0.45761095488446019</c:v>
                </c:pt>
                <c:pt idx="367">
                  <c:v>0.42640909646656067</c:v>
                </c:pt>
                <c:pt idx="368">
                  <c:v>0.39855728084117859</c:v>
                </c:pt>
                <c:pt idx="369">
                  <c:v>0.37178139136813793</c:v>
                </c:pt>
                <c:pt idx="370">
                  <c:v>0.34705954273138528</c:v>
                </c:pt>
                <c:pt idx="371">
                  <c:v>0.32448954639931532</c:v>
                </c:pt>
                <c:pt idx="372">
                  <c:v>0.30006113216774666</c:v>
                </c:pt>
                <c:pt idx="373">
                  <c:v>0.27577943513877001</c:v>
                </c:pt>
                <c:pt idx="374">
                  <c:v>0.25460325223132413</c:v>
                </c:pt>
                <c:pt idx="375">
                  <c:v>0.23518767575498226</c:v>
                </c:pt>
                <c:pt idx="376">
                  <c:v>0.21555202347475244</c:v>
                </c:pt>
                <c:pt idx="377">
                  <c:v>0.19589191832742395</c:v>
                </c:pt>
                <c:pt idx="378">
                  <c:v>0.17933732730162602</c:v>
                </c:pt>
                <c:pt idx="379">
                  <c:v>0.1645433427069323</c:v>
                </c:pt>
                <c:pt idx="380">
                  <c:v>0.15058075559359327</c:v>
                </c:pt>
                <c:pt idx="381">
                  <c:v>0.13659371561315556</c:v>
                </c:pt>
                <c:pt idx="382">
                  <c:v>0.12409830052573656</c:v>
                </c:pt>
                <c:pt idx="383">
                  <c:v>0.11248318865386964</c:v>
                </c:pt>
                <c:pt idx="384">
                  <c:v>0.10243306027631736</c:v>
                </c:pt>
                <c:pt idx="385">
                  <c:v>9.4045726861474499E-2</c:v>
                </c:pt>
                <c:pt idx="386">
                  <c:v>8.3751069812935577E-2</c:v>
                </c:pt>
                <c:pt idx="387">
                  <c:v>7.4263357378652667E-2</c:v>
                </c:pt>
                <c:pt idx="388">
                  <c:v>6.7758894730407179E-2</c:v>
                </c:pt>
                <c:pt idx="389">
                  <c:v>6.2770509842278943E-2</c:v>
                </c:pt>
                <c:pt idx="390">
                  <c:v>5.5899254187553475E-2</c:v>
                </c:pt>
                <c:pt idx="391">
                  <c:v>4.9468150140603913E-2</c:v>
                </c:pt>
                <c:pt idx="392">
                  <c:v>4.5946937278395827E-2</c:v>
                </c:pt>
                <c:pt idx="393">
                  <c:v>4.1838855605819819E-2</c:v>
                </c:pt>
                <c:pt idx="394">
                  <c:v>3.6874923584790276E-2</c:v>
                </c:pt>
                <c:pt idx="395">
                  <c:v>3.2253331703142145E-2</c:v>
                </c:pt>
                <c:pt idx="396">
                  <c:v>2.7216041080816662E-2</c:v>
                </c:pt>
                <c:pt idx="397">
                  <c:v>2.3597016750213945E-2</c:v>
                </c:pt>
                <c:pt idx="398">
                  <c:v>2.1518523046827179E-2</c:v>
                </c:pt>
                <c:pt idx="399">
                  <c:v>1.8633084729184402E-2</c:v>
                </c:pt>
                <c:pt idx="400">
                  <c:v>1.594326934833102E-2</c:v>
                </c:pt>
                <c:pt idx="401">
                  <c:v>1.4060398581733654E-2</c:v>
                </c:pt>
                <c:pt idx="402">
                  <c:v>1.1028243061498995E-2</c:v>
                </c:pt>
                <c:pt idx="403">
                  <c:v>8.0694461425601417E-3</c:v>
                </c:pt>
                <c:pt idx="404">
                  <c:v>7.0913314586135562E-3</c:v>
                </c:pt>
                <c:pt idx="405">
                  <c:v>5.8686881036801889E-3</c:v>
                </c:pt>
                <c:pt idx="406">
                  <c:v>4.5971390145494381E-3</c:v>
                </c:pt>
                <c:pt idx="407">
                  <c:v>3.5212128622080863E-3</c:v>
                </c:pt>
                <c:pt idx="408">
                  <c:v>1.8339650323999828E-3</c:v>
                </c:pt>
                <c:pt idx="409">
                  <c:v>1.3449076904266902E-3</c:v>
                </c:pt>
                <c:pt idx="410">
                  <c:v>0</c:v>
                </c:pt>
                <c:pt idx="411">
                  <c:v>-3.8146472673921163E-3</c:v>
                </c:pt>
                <c:pt idx="412">
                  <c:v>-4.8416676855362207E-3</c:v>
                </c:pt>
                <c:pt idx="413">
                  <c:v>-2.738721115050764E-3</c:v>
                </c:pt>
                <c:pt idx="414">
                  <c:v>-4.3770632106614844E-3</c:v>
                </c:pt>
                <c:pt idx="415">
                  <c:v>-7.8004646044749389E-3</c:v>
                </c:pt>
                <c:pt idx="416">
                  <c:v>-8.6807678200268926E-3</c:v>
                </c:pt>
                <c:pt idx="417">
                  <c:v>-8.7541264213229688E-3</c:v>
                </c:pt>
                <c:pt idx="418">
                  <c:v>-9.2676366303949525E-3</c:v>
                </c:pt>
                <c:pt idx="419">
                  <c:v>-9.707788238170997E-3</c:v>
                </c:pt>
                <c:pt idx="420">
                  <c:v>-1.1761829074459071E-2</c:v>
                </c:pt>
                <c:pt idx="421">
                  <c:v>-1.3351265435872407E-2</c:v>
                </c:pt>
                <c:pt idx="422">
                  <c:v>-1.2862208093898979E-2</c:v>
                </c:pt>
                <c:pt idx="423">
                  <c:v>-1.3302359701675023E-2</c:v>
                </c:pt>
                <c:pt idx="424">
                  <c:v>-1.3669152708155129E-2</c:v>
                </c:pt>
                <c:pt idx="425">
                  <c:v>-1.3131189631984317E-2</c:v>
                </c:pt>
                <c:pt idx="426">
                  <c:v>-1.3766964176549759E-2</c:v>
                </c:pt>
                <c:pt idx="427">
                  <c:v>-1.5943269348331155E-2</c:v>
                </c:pt>
                <c:pt idx="428">
                  <c:v>-1.6652402494192538E-2</c:v>
                </c:pt>
                <c:pt idx="429">
                  <c:v>-1.6187798019317801E-2</c:v>
                </c:pt>
                <c:pt idx="430">
                  <c:v>-1.6579043892896463E-2</c:v>
                </c:pt>
                <c:pt idx="431">
                  <c:v>-1.7630517178139123E-2</c:v>
                </c:pt>
                <c:pt idx="432">
                  <c:v>-1.8584178994987152E-2</c:v>
                </c:pt>
                <c:pt idx="433">
                  <c:v>-1.8828707665973936E-2</c:v>
                </c:pt>
                <c:pt idx="434">
                  <c:v>-1.8730896197579169E-2</c:v>
                </c:pt>
                <c:pt idx="435">
                  <c:v>-1.8046215918816475E-2</c:v>
                </c:pt>
                <c:pt idx="436">
                  <c:v>-1.8950972001467257E-2</c:v>
                </c:pt>
                <c:pt idx="437">
                  <c:v>-1.963565228022995E-2</c:v>
                </c:pt>
                <c:pt idx="438">
                  <c:v>-1.8608631862085844E-2</c:v>
                </c:pt>
                <c:pt idx="439">
                  <c:v>-1.9391123609243166E-2</c:v>
                </c:pt>
                <c:pt idx="440">
                  <c:v>-2.0246973957696566E-2</c:v>
                </c:pt>
                <c:pt idx="441">
                  <c:v>-2.0589314097077979E-2</c:v>
                </c:pt>
                <c:pt idx="442">
                  <c:v>-2.0907201369360563E-2</c:v>
                </c:pt>
                <c:pt idx="443">
                  <c:v>-2.0564861229979286E-2</c:v>
                </c:pt>
                <c:pt idx="444">
                  <c:v>-2.2276561926885947E-2</c:v>
                </c:pt>
                <c:pt idx="445">
                  <c:v>-2.4134979826384621E-2</c:v>
                </c:pt>
                <c:pt idx="446">
                  <c:v>-2.2838977870155312E-2</c:v>
                </c:pt>
                <c:pt idx="447">
                  <c:v>-2.2521090597872592E-2</c:v>
                </c:pt>
                <c:pt idx="448">
                  <c:v>-2.205648612299799E-2</c:v>
                </c:pt>
                <c:pt idx="449">
                  <c:v>-2.173859885071527E-2</c:v>
                </c:pt>
                <c:pt idx="450">
                  <c:v>-2.3792639687003344E-2</c:v>
                </c:pt>
                <c:pt idx="451">
                  <c:v>-2.4281697028976635E-2</c:v>
                </c:pt>
                <c:pt idx="452">
                  <c:v>-2.2838977870155312E-2</c:v>
                </c:pt>
                <c:pt idx="453">
                  <c:v>-2.2545543464971285E-2</c:v>
                </c:pt>
                <c:pt idx="454">
                  <c:v>-2.3034600806944711E-2</c:v>
                </c:pt>
                <c:pt idx="455">
                  <c:v>-2.3059053674043269E-2</c:v>
                </c:pt>
                <c:pt idx="456">
                  <c:v>-2.2961242205648637E-2</c:v>
                </c:pt>
                <c:pt idx="457">
                  <c:v>-2.3083506541141961E-2</c:v>
                </c:pt>
                <c:pt idx="458">
                  <c:v>-2.2594449199168667E-2</c:v>
                </c:pt>
                <c:pt idx="459">
                  <c:v>-2.1714145983616578E-2</c:v>
                </c:pt>
                <c:pt idx="460">
                  <c:v>-2.1127277173248655E-2</c:v>
                </c:pt>
                <c:pt idx="461">
                  <c:v>-2.1787504584912652E-2</c:v>
                </c:pt>
                <c:pt idx="462">
                  <c:v>-2.2447731996576653E-2</c:v>
                </c:pt>
                <c:pt idx="463">
                  <c:v>-2.3817092554102033E-2</c:v>
                </c:pt>
                <c:pt idx="464">
                  <c:v>-2.4330602763174017E-2</c:v>
                </c:pt>
                <c:pt idx="465">
                  <c:v>-2.3254676610832668E-2</c:v>
                </c:pt>
                <c:pt idx="466">
                  <c:v>-2.2080938990096683E-2</c:v>
                </c:pt>
                <c:pt idx="467">
                  <c:v>-2.0907201369360563E-2</c:v>
                </c:pt>
                <c:pt idx="468">
                  <c:v>-2.1591881648123253E-2</c:v>
                </c:pt>
                <c:pt idx="469">
                  <c:v>-2.2178750458491315E-2</c:v>
                </c:pt>
                <c:pt idx="470">
                  <c:v>-2.1053918571952577E-2</c:v>
                </c:pt>
                <c:pt idx="471">
                  <c:v>-2.0931654236459256E-2</c:v>
                </c:pt>
                <c:pt idx="472">
                  <c:v>-2.1934221787504669E-2</c:v>
                </c:pt>
                <c:pt idx="473">
                  <c:v>-2.318131800953659E-2</c:v>
                </c:pt>
                <c:pt idx="474">
                  <c:v>-2.2203203325590008E-2</c:v>
                </c:pt>
                <c:pt idx="475">
                  <c:v>-2.1787504584912652E-2</c:v>
                </c:pt>
                <c:pt idx="476">
                  <c:v>-2.2569996332069974E-2</c:v>
                </c:pt>
                <c:pt idx="477">
                  <c:v>-2.1005012837755195E-2</c:v>
                </c:pt>
                <c:pt idx="478">
                  <c:v>-2.0931654236459256E-2</c:v>
                </c:pt>
                <c:pt idx="479">
                  <c:v>-2.0613766964176532E-2</c:v>
                </c:pt>
                <c:pt idx="480">
                  <c:v>-2.0442596894485961E-2</c:v>
                </c:pt>
                <c:pt idx="481">
                  <c:v>-2.242327912947796E-2</c:v>
                </c:pt>
                <c:pt idx="482">
                  <c:v>-2.2447731996576653E-2</c:v>
                </c:pt>
                <c:pt idx="483">
                  <c:v>-2.1542975913926007E-2</c:v>
                </c:pt>
                <c:pt idx="484">
                  <c:v>-2.1591881648123253E-2</c:v>
                </c:pt>
                <c:pt idx="485">
                  <c:v>-2.1640787382320639E-2</c:v>
                </c:pt>
                <c:pt idx="486">
                  <c:v>-2.1322900110037915E-2</c:v>
                </c:pt>
                <c:pt idx="487">
                  <c:v>-2.1909768920405977E-2</c:v>
                </c:pt>
                <c:pt idx="488">
                  <c:v>-2.2007580388800609E-2</c:v>
                </c:pt>
                <c:pt idx="489">
                  <c:v>-2.2569996332069974E-2</c:v>
                </c:pt>
                <c:pt idx="490">
                  <c:v>-2.2716713534661991E-2</c:v>
                </c:pt>
                <c:pt idx="491">
                  <c:v>-2.3083506541141961E-2</c:v>
                </c:pt>
                <c:pt idx="492">
                  <c:v>-2.3841545421200726E-2</c:v>
                </c:pt>
                <c:pt idx="493">
                  <c:v>-2.1665240249419331E-2</c:v>
                </c:pt>
                <c:pt idx="494">
                  <c:v>-2.1420711578432547E-2</c:v>
                </c:pt>
                <c:pt idx="495">
                  <c:v>-2.2667807800464606E-2</c:v>
                </c:pt>
                <c:pt idx="496">
                  <c:v>-2.3034600806944711E-2</c:v>
                </c:pt>
                <c:pt idx="497">
                  <c:v>-2.4990830174838018E-2</c:v>
                </c:pt>
                <c:pt idx="498">
                  <c:v>-2.5553246118107387E-2</c:v>
                </c:pt>
                <c:pt idx="499">
                  <c:v>-2.4721848636752679E-2</c:v>
                </c:pt>
                <c:pt idx="500">
                  <c:v>-2.415943269348331E-2</c:v>
                </c:pt>
                <c:pt idx="501">
                  <c:v>-2.2765619268859373E-2</c:v>
                </c:pt>
                <c:pt idx="502">
                  <c:v>-2.1469617312629932E-2</c:v>
                </c:pt>
                <c:pt idx="503">
                  <c:v>-2.3450299547621928E-2</c:v>
                </c:pt>
                <c:pt idx="504">
                  <c:v>-2.4550678567061973E-2</c:v>
                </c:pt>
                <c:pt idx="505">
                  <c:v>-2.5113094510331342E-2</c:v>
                </c:pt>
                <c:pt idx="506">
                  <c:v>-2.5137547377430031E-2</c:v>
                </c:pt>
                <c:pt idx="507">
                  <c:v>-2.3792639687003344E-2</c:v>
                </c:pt>
                <c:pt idx="508">
                  <c:v>-2.4819660105147311E-2</c:v>
                </c:pt>
                <c:pt idx="509">
                  <c:v>-2.5797774789094032E-2</c:v>
                </c:pt>
                <c:pt idx="510">
                  <c:v>-2.4232791294779388E-2</c:v>
                </c:pt>
                <c:pt idx="511">
                  <c:v>-2.3939356889595358E-2</c:v>
                </c:pt>
                <c:pt idx="512">
                  <c:v>-2.4575131434160666E-2</c:v>
                </c:pt>
                <c:pt idx="513">
                  <c:v>-2.4061621225088682E-2</c:v>
                </c:pt>
                <c:pt idx="514">
                  <c:v>-2.3572563883115388E-2</c:v>
                </c:pt>
                <c:pt idx="515">
                  <c:v>-2.3841545421200726E-2</c:v>
                </c:pt>
                <c:pt idx="516">
                  <c:v>-2.3865998288299283E-2</c:v>
                </c:pt>
                <c:pt idx="517">
                  <c:v>-2.3865998288299283E-2</c:v>
                </c:pt>
                <c:pt idx="518">
                  <c:v>-2.4452867098667341E-2</c:v>
                </c:pt>
                <c:pt idx="519">
                  <c:v>-2.6824795207238135E-2</c:v>
                </c:pt>
                <c:pt idx="520">
                  <c:v>-2.6482455067856722E-2</c:v>
                </c:pt>
                <c:pt idx="521">
                  <c:v>-2.6042303460080678E-2</c:v>
                </c:pt>
                <c:pt idx="522">
                  <c:v>-2.8316420100256843E-2</c:v>
                </c:pt>
                <c:pt idx="523">
                  <c:v>-2.9881403594571487E-2</c:v>
                </c:pt>
                <c:pt idx="524">
                  <c:v>-2.9074458980315472E-2</c:v>
                </c:pt>
                <c:pt idx="525">
                  <c:v>-2.7851815625382106E-2</c:v>
                </c:pt>
                <c:pt idx="526">
                  <c:v>-2.7338305416310122E-2</c:v>
                </c:pt>
                <c:pt idx="527">
                  <c:v>-2.8047438562171505E-2</c:v>
                </c:pt>
                <c:pt idx="528">
                  <c:v>-2.934344051840081E-2</c:v>
                </c:pt>
                <c:pt idx="529">
                  <c:v>-2.7167135346619412E-2</c:v>
                </c:pt>
                <c:pt idx="530">
                  <c:v>-2.6311284998166016E-2</c:v>
                </c:pt>
                <c:pt idx="531">
                  <c:v>-2.8487590169947414E-2</c:v>
                </c:pt>
                <c:pt idx="532">
                  <c:v>-2.9294534784203425E-2</c:v>
                </c:pt>
                <c:pt idx="533">
                  <c:v>-3.0737253943024883E-2</c:v>
                </c:pt>
                <c:pt idx="534">
                  <c:v>-2.9808044993275547E-2</c:v>
                </c:pt>
                <c:pt idx="535">
                  <c:v>-2.7974079960875427E-2</c:v>
                </c:pt>
                <c:pt idx="536">
                  <c:v>-2.8805477442230134E-2</c:v>
                </c:pt>
                <c:pt idx="537">
                  <c:v>-3.0248196601051457E-2</c:v>
                </c:pt>
                <c:pt idx="538">
                  <c:v>-2.9808044993275547E-2</c:v>
                </c:pt>
                <c:pt idx="539">
                  <c:v>-3.0737253943024883E-2</c:v>
                </c:pt>
                <c:pt idx="540">
                  <c:v>-3.0932876879814147E-2</c:v>
                </c:pt>
                <c:pt idx="541">
                  <c:v>-2.9294534784203425E-2</c:v>
                </c:pt>
                <c:pt idx="542">
                  <c:v>-3.0272649468150146E-2</c:v>
                </c:pt>
                <c:pt idx="543">
                  <c:v>-3.4185108203936894E-2</c:v>
                </c:pt>
                <c:pt idx="544">
                  <c:v>-3.2595671842523558E-2</c:v>
                </c:pt>
                <c:pt idx="545">
                  <c:v>-3.0737253943024883E-2</c:v>
                </c:pt>
                <c:pt idx="546">
                  <c:v>-3.0663895341728808E-2</c:v>
                </c:pt>
                <c:pt idx="547">
                  <c:v>-3.2400048905734294E-2</c:v>
                </c:pt>
                <c:pt idx="548">
                  <c:v>-3.3916126665851559E-2</c:v>
                </c:pt>
                <c:pt idx="549">
                  <c:v>-3.4356278273627604E-2</c:v>
                </c:pt>
                <c:pt idx="550">
                  <c:v>-3.4845335615601027E-2</c:v>
                </c:pt>
                <c:pt idx="551">
                  <c:v>-3.504095855239029E-2</c:v>
                </c:pt>
                <c:pt idx="552">
                  <c:v>-3.3867220931654306E-2</c:v>
                </c:pt>
                <c:pt idx="553">
                  <c:v>-3.4551901210416999E-2</c:v>
                </c:pt>
                <c:pt idx="554">
                  <c:v>-3.4649712678811631E-2</c:v>
                </c:pt>
                <c:pt idx="555">
                  <c:v>-3.3206993519990312E-2</c:v>
                </c:pt>
                <c:pt idx="556">
                  <c:v>-3.384276806455562E-2</c:v>
                </c:pt>
                <c:pt idx="557">
                  <c:v>-3.5603374495659659E-2</c:v>
                </c:pt>
                <c:pt idx="558">
                  <c:v>-3.4136202469739647E-2</c:v>
                </c:pt>
                <c:pt idx="559">
                  <c:v>-3.4209561071035587E-2</c:v>
                </c:pt>
                <c:pt idx="560">
                  <c:v>-3.4307372539430218E-2</c:v>
                </c:pt>
                <c:pt idx="561">
                  <c:v>-3.5358845824673017E-2</c:v>
                </c:pt>
                <c:pt idx="562">
                  <c:v>-3.5163222887883615E-2</c:v>
                </c:pt>
                <c:pt idx="563">
                  <c:v>-3.7437339528059645E-2</c:v>
                </c:pt>
                <c:pt idx="564">
                  <c:v>-3.7901944002934382E-2</c:v>
                </c:pt>
                <c:pt idx="565">
                  <c:v>-3.780413253453975E-2</c:v>
                </c:pt>
                <c:pt idx="566">
                  <c:v>-3.6239149040224967E-2</c:v>
                </c:pt>
                <c:pt idx="567">
                  <c:v>-3.6605942046705073E-2</c:v>
                </c:pt>
                <c:pt idx="568">
                  <c:v>-3.6312507641521045E-2</c:v>
                </c:pt>
                <c:pt idx="569">
                  <c:v>-3.9100134490769052E-2</c:v>
                </c:pt>
                <c:pt idx="570">
                  <c:v>-3.9589191832742482E-2</c:v>
                </c:pt>
                <c:pt idx="571">
                  <c:v>-3.7877491135835689E-2</c:v>
                </c:pt>
                <c:pt idx="572">
                  <c:v>-3.8635530015894454E-2</c:v>
                </c:pt>
                <c:pt idx="573">
                  <c:v>-3.9931531972123763E-2</c:v>
                </c:pt>
                <c:pt idx="574">
                  <c:v>-4.1227533928353065E-2</c:v>
                </c:pt>
                <c:pt idx="575">
                  <c:v>-4.0445042181195746E-2</c:v>
                </c:pt>
                <c:pt idx="576">
                  <c:v>-4.0053796307617087E-2</c:v>
                </c:pt>
                <c:pt idx="577">
                  <c:v>-4.1031910991563808E-2</c:v>
                </c:pt>
                <c:pt idx="578">
                  <c:v>-3.9564738965643789E-2</c:v>
                </c:pt>
                <c:pt idx="579">
                  <c:v>-4.095855239026773E-2</c:v>
                </c:pt>
                <c:pt idx="580">
                  <c:v>-4.3012593226555804E-2</c:v>
                </c:pt>
                <c:pt idx="581">
                  <c:v>-4.0420589314097054E-2</c:v>
                </c:pt>
                <c:pt idx="582">
                  <c:v>-3.8024208338427699E-2</c:v>
                </c:pt>
                <c:pt idx="583">
                  <c:v>-4.1251986795451757E-2</c:v>
                </c:pt>
                <c:pt idx="584">
                  <c:v>-4.540897420222529E-2</c:v>
                </c:pt>
                <c:pt idx="585">
                  <c:v>-4.4528670986673201E-2</c:v>
                </c:pt>
                <c:pt idx="586">
                  <c:v>-4.054285364959051E-2</c:v>
                </c:pt>
                <c:pt idx="587">
                  <c:v>-3.9980437706321141E-2</c:v>
                </c:pt>
                <c:pt idx="588">
                  <c:v>-4.2890328891062479E-2</c:v>
                </c:pt>
                <c:pt idx="589">
                  <c:v>-4.5971390145494659E-2</c:v>
                </c:pt>
                <c:pt idx="590">
                  <c:v>-4.5580144271915861E-2</c:v>
                </c:pt>
                <c:pt idx="591">
                  <c:v>-4.2939234625259864E-2</c:v>
                </c:pt>
                <c:pt idx="592">
                  <c:v>-4.1838855605819819E-2</c:v>
                </c:pt>
                <c:pt idx="593">
                  <c:v>-4.144760973224116E-2</c:v>
                </c:pt>
                <c:pt idx="594">
                  <c:v>-4.4064066511798596E-2</c:v>
                </c:pt>
                <c:pt idx="595">
                  <c:v>-4.8196601051473303E-2</c:v>
                </c:pt>
                <c:pt idx="596">
                  <c:v>-4.9003545665729314E-2</c:v>
                </c:pt>
                <c:pt idx="597">
                  <c:v>-4.8710111260545287E-2</c:v>
                </c:pt>
                <c:pt idx="598">
                  <c:v>-4.5066634062843877E-2</c:v>
                </c:pt>
                <c:pt idx="599">
                  <c:v>-4.4602029587969272E-2</c:v>
                </c:pt>
                <c:pt idx="600">
                  <c:v>-4.8759016994742665E-2</c:v>
                </c:pt>
                <c:pt idx="601">
                  <c:v>-5.2304682724049444E-2</c:v>
                </c:pt>
                <c:pt idx="602">
                  <c:v>-5.2206871255654812E-2</c:v>
                </c:pt>
                <c:pt idx="603">
                  <c:v>-5.2231324122753373E-2</c:v>
                </c:pt>
                <c:pt idx="604">
                  <c:v>-5.0372906223254695E-2</c:v>
                </c:pt>
                <c:pt idx="605">
                  <c:v>-4.8318865386966621E-2</c:v>
                </c:pt>
                <c:pt idx="606">
                  <c:v>-5.1130945103313466E-2</c:v>
                </c:pt>
                <c:pt idx="607">
                  <c:v>-5.5043403839100211E-2</c:v>
                </c:pt>
                <c:pt idx="608">
                  <c:v>-5.6021518523046793E-2</c:v>
                </c:pt>
                <c:pt idx="609">
                  <c:v>-5.3845213351265533E-2</c:v>
                </c:pt>
                <c:pt idx="610">
                  <c:v>-5.3674043281574831E-2</c:v>
                </c:pt>
                <c:pt idx="611">
                  <c:v>-5.7415331947670872E-2</c:v>
                </c:pt>
                <c:pt idx="612">
                  <c:v>-5.9053674043281587E-2</c:v>
                </c:pt>
                <c:pt idx="613">
                  <c:v>-5.8417899498716279E-2</c:v>
                </c:pt>
                <c:pt idx="614">
                  <c:v>-5.6388311529526898E-2</c:v>
                </c:pt>
                <c:pt idx="615">
                  <c:v>-5.9127032644577665E-2</c:v>
                </c:pt>
                <c:pt idx="616">
                  <c:v>-6.2232546766108399E-2</c:v>
                </c:pt>
                <c:pt idx="617">
                  <c:v>-6.5924929698007187E-2</c:v>
                </c:pt>
                <c:pt idx="618">
                  <c:v>-6.233035823450303E-2</c:v>
                </c:pt>
                <c:pt idx="619">
                  <c:v>-6.0765374740188387E-2</c:v>
                </c:pt>
                <c:pt idx="620">
                  <c:v>-5.8882503973590884E-2</c:v>
                </c:pt>
                <c:pt idx="621">
                  <c:v>-5.7855483555446917E-2</c:v>
                </c:pt>
                <c:pt idx="622">
                  <c:v>-6.2721604108081697E-2</c:v>
                </c:pt>
                <c:pt idx="623">
                  <c:v>-6.5460325223132457E-2</c:v>
                </c:pt>
                <c:pt idx="624">
                  <c:v>-6.2550434038390987E-2</c:v>
                </c:pt>
                <c:pt idx="625">
                  <c:v>-6.1792395158332354E-2</c:v>
                </c:pt>
                <c:pt idx="626">
                  <c:v>-6.1523413620247012E-2</c:v>
                </c:pt>
                <c:pt idx="627">
                  <c:v>-5.9836165790438912E-2</c:v>
                </c:pt>
                <c:pt idx="628">
                  <c:v>-6.1254432082161678E-2</c:v>
                </c:pt>
                <c:pt idx="629">
                  <c:v>-6.1939112360924371E-2</c:v>
                </c:pt>
                <c:pt idx="630">
                  <c:v>-6.4408851937889797E-2</c:v>
                </c:pt>
                <c:pt idx="631">
                  <c:v>-6.3015038513265717E-2</c:v>
                </c:pt>
                <c:pt idx="632">
                  <c:v>-6.4139870399804455E-2</c:v>
                </c:pt>
                <c:pt idx="633">
                  <c:v>-7.0668785915148649E-2</c:v>
                </c:pt>
                <c:pt idx="634">
                  <c:v>-6.9739576965399175E-2</c:v>
                </c:pt>
                <c:pt idx="635">
                  <c:v>-6.5704853894119106E-2</c:v>
                </c:pt>
                <c:pt idx="636">
                  <c:v>-6.9543954028609911E-2</c:v>
                </c:pt>
                <c:pt idx="637">
                  <c:v>-7.1353466193911336E-2</c:v>
                </c:pt>
                <c:pt idx="638">
                  <c:v>-7.1353466193911336E-2</c:v>
                </c:pt>
                <c:pt idx="639">
                  <c:v>-7.0986673187431223E-2</c:v>
                </c:pt>
                <c:pt idx="640">
                  <c:v>-6.7905611932999183E-2</c:v>
                </c:pt>
                <c:pt idx="641">
                  <c:v>-7.1280107592615258E-2</c:v>
                </c:pt>
                <c:pt idx="642">
                  <c:v>-7.7099889962098073E-2</c:v>
                </c:pt>
                <c:pt idx="643">
                  <c:v>-8.1159065900476834E-2</c:v>
                </c:pt>
                <c:pt idx="644">
                  <c:v>-7.6904267025308809E-2</c:v>
                </c:pt>
                <c:pt idx="645">
                  <c:v>-7.3505318498594041E-2</c:v>
                </c:pt>
                <c:pt idx="646">
                  <c:v>-7.7955740310551469E-2</c:v>
                </c:pt>
                <c:pt idx="647">
                  <c:v>-7.9080572197090193E-2</c:v>
                </c:pt>
                <c:pt idx="648">
                  <c:v>-7.7271060031788769E-2</c:v>
                </c:pt>
                <c:pt idx="649">
                  <c:v>-7.8249174715735489E-2</c:v>
                </c:pt>
                <c:pt idx="650">
                  <c:v>-7.998532827974085E-2</c:v>
                </c:pt>
                <c:pt idx="651">
                  <c:v>-7.8664873456412848E-2</c:v>
                </c:pt>
                <c:pt idx="652">
                  <c:v>-7.6415209683335372E-2</c:v>
                </c:pt>
                <c:pt idx="653">
                  <c:v>-7.9765252475852894E-2</c:v>
                </c:pt>
                <c:pt idx="654">
                  <c:v>-8.8103680156498373E-2</c:v>
                </c:pt>
                <c:pt idx="655">
                  <c:v>-8.3164201002567648E-2</c:v>
                </c:pt>
                <c:pt idx="656">
                  <c:v>-7.8175816114439411E-2</c:v>
                </c:pt>
                <c:pt idx="657">
                  <c:v>-8.103680156498351E-2</c:v>
                </c:pt>
                <c:pt idx="658">
                  <c:v>-8.5071524636263579E-2</c:v>
                </c:pt>
                <c:pt idx="659">
                  <c:v>-8.2308350654114251E-2</c:v>
                </c:pt>
                <c:pt idx="660">
                  <c:v>-8.167257610954895E-2</c:v>
                </c:pt>
                <c:pt idx="661">
                  <c:v>-8.6832131067367618E-2</c:v>
                </c:pt>
                <c:pt idx="662">
                  <c:v>-9.4779312874434571E-2</c:v>
                </c:pt>
                <c:pt idx="663">
                  <c:v>-8.9424134979826361E-2</c:v>
                </c:pt>
                <c:pt idx="664">
                  <c:v>-8.2601785059298286E-2</c:v>
                </c:pt>
                <c:pt idx="665">
                  <c:v>-7.8860496393202112E-2</c:v>
                </c:pt>
                <c:pt idx="666">
                  <c:v>-8.5267147573052968E-2</c:v>
                </c:pt>
                <c:pt idx="667">
                  <c:v>-8.5438317642743677E-2</c:v>
                </c:pt>
                <c:pt idx="668">
                  <c:v>-8.4924807433671701E-2</c:v>
                </c:pt>
                <c:pt idx="669">
                  <c:v>-8.0963442963687571E-2</c:v>
                </c:pt>
                <c:pt idx="670">
                  <c:v>-8.2308350654114251E-2</c:v>
                </c:pt>
                <c:pt idx="671">
                  <c:v>-8.7321188409341041E-2</c:v>
                </c:pt>
                <c:pt idx="672">
                  <c:v>-8.5585034845335695E-2</c:v>
                </c:pt>
                <c:pt idx="673">
                  <c:v>-8.7370094143538427E-2</c:v>
                </c:pt>
                <c:pt idx="674">
                  <c:v>-9.0793495537351748E-2</c:v>
                </c:pt>
                <c:pt idx="675">
                  <c:v>-8.6563149529282277E-2</c:v>
                </c:pt>
                <c:pt idx="676">
                  <c:v>-8.5927374984716975E-2</c:v>
                </c:pt>
                <c:pt idx="677">
                  <c:v>-8.9032889106247709E-2</c:v>
                </c:pt>
                <c:pt idx="678">
                  <c:v>-9.2603007702653173E-2</c:v>
                </c:pt>
                <c:pt idx="679">
                  <c:v>-8.9742022252109088E-2</c:v>
                </c:pt>
                <c:pt idx="680">
                  <c:v>-8.5780657782124958E-2</c:v>
                </c:pt>
                <c:pt idx="681">
                  <c:v>-8.4240127154909E-2</c:v>
                </c:pt>
                <c:pt idx="682">
                  <c:v>-8.651424379508503E-2</c:v>
                </c:pt>
                <c:pt idx="683">
                  <c:v>-8.7590169947426383E-2</c:v>
                </c:pt>
                <c:pt idx="684">
                  <c:v>-9.4461425602151858E-2</c:v>
                </c:pt>
                <c:pt idx="685">
                  <c:v>-9.6393202102946607E-2</c:v>
                </c:pt>
                <c:pt idx="686">
                  <c:v>-0.1002567551045361</c:v>
                </c:pt>
                <c:pt idx="687">
                  <c:v>-0.10094143538329879</c:v>
                </c:pt>
                <c:pt idx="688">
                  <c:v>-9.9351999021885323E-2</c:v>
                </c:pt>
                <c:pt idx="689">
                  <c:v>-0.10321555202347482</c:v>
                </c:pt>
                <c:pt idx="690">
                  <c:v>-9.7811468394669365E-2</c:v>
                </c:pt>
                <c:pt idx="691">
                  <c:v>-9.0989118474141151E-2</c:v>
                </c:pt>
                <c:pt idx="692">
                  <c:v>-9.0328891062477143E-2</c:v>
                </c:pt>
                <c:pt idx="693">
                  <c:v>-9.1160288543831861E-2</c:v>
                </c:pt>
                <c:pt idx="694">
                  <c:v>-9.4265802665362594E-2</c:v>
                </c:pt>
                <c:pt idx="695">
                  <c:v>-0.10150385132656803</c:v>
                </c:pt>
                <c:pt idx="696">
                  <c:v>-0.1089130700574643</c:v>
                </c:pt>
                <c:pt idx="697">
                  <c:v>-0.11006235481110166</c:v>
                </c:pt>
                <c:pt idx="698">
                  <c:v>-0.10592982027142689</c:v>
                </c:pt>
                <c:pt idx="699">
                  <c:v>-0.1058809145372295</c:v>
                </c:pt>
                <c:pt idx="700">
                  <c:v>-0.10257977747890938</c:v>
                </c:pt>
                <c:pt idx="701">
                  <c:v>-0.10253087174471213</c:v>
                </c:pt>
                <c:pt idx="702">
                  <c:v>-9.6173126299058651E-2</c:v>
                </c:pt>
                <c:pt idx="703">
                  <c:v>-9.8911847414109272E-2</c:v>
                </c:pt>
                <c:pt idx="704">
                  <c:v>-0.10575865020173618</c:v>
                </c:pt>
                <c:pt idx="705">
                  <c:v>-0.10605208460692021</c:v>
                </c:pt>
                <c:pt idx="706">
                  <c:v>-0.1061009903411176</c:v>
                </c:pt>
                <c:pt idx="707">
                  <c:v>-0.11111382809634432</c:v>
                </c:pt>
                <c:pt idx="708">
                  <c:v>-0.11544198557280842</c:v>
                </c:pt>
                <c:pt idx="709">
                  <c:v>-0.11646900599095246</c:v>
                </c:pt>
                <c:pt idx="710">
                  <c:v>-0.10409585523902677</c:v>
                </c:pt>
                <c:pt idx="711">
                  <c:v>-9.2823083506541129E-2</c:v>
                </c:pt>
                <c:pt idx="712">
                  <c:v>-0.10238415454212012</c:v>
                </c:pt>
                <c:pt idx="713">
                  <c:v>-0.10238415454212012</c:v>
                </c:pt>
                <c:pt idx="714">
                  <c:v>-0.1205037290622326</c:v>
                </c:pt>
                <c:pt idx="715">
                  <c:v>-0.13622692260667565</c:v>
                </c:pt>
                <c:pt idx="716">
                  <c:v>-0.12463626360190737</c:v>
                </c:pt>
                <c:pt idx="717">
                  <c:v>-0.13057831030688349</c:v>
                </c:pt>
                <c:pt idx="718">
                  <c:v>-0.13233891673798753</c:v>
                </c:pt>
                <c:pt idx="719">
                  <c:v>-0.12629905856461671</c:v>
                </c:pt>
                <c:pt idx="720">
                  <c:v>-0.11903655703631251</c:v>
                </c:pt>
                <c:pt idx="721">
                  <c:v>-0.12116395647389659</c:v>
                </c:pt>
                <c:pt idx="722">
                  <c:v>-0.12788849492603011</c:v>
                </c:pt>
                <c:pt idx="723">
                  <c:v>-0.1350531849859396</c:v>
                </c:pt>
                <c:pt idx="724">
                  <c:v>-0.1516811346130334</c:v>
                </c:pt>
                <c:pt idx="725">
                  <c:v>-0.17055874801320456</c:v>
                </c:pt>
                <c:pt idx="726">
                  <c:v>-0.17606064311040473</c:v>
                </c:pt>
                <c:pt idx="727">
                  <c:v>-0.15380853405061748</c:v>
                </c:pt>
                <c:pt idx="728">
                  <c:v>-0.12837755226800349</c:v>
                </c:pt>
                <c:pt idx="729">
                  <c:v>-0.12446509353221666</c:v>
                </c:pt>
                <c:pt idx="730">
                  <c:v>-0.15114317153686271</c:v>
                </c:pt>
                <c:pt idx="731">
                  <c:v>-0.15742755838122025</c:v>
                </c:pt>
                <c:pt idx="732">
                  <c:v>-0.1657904389289645</c:v>
                </c:pt>
                <c:pt idx="733">
                  <c:v>-0.15620491502628689</c:v>
                </c:pt>
                <c:pt idx="734">
                  <c:v>-0.15948159921750826</c:v>
                </c:pt>
                <c:pt idx="735">
                  <c:v>-0.15324611810734809</c:v>
                </c:pt>
                <c:pt idx="736">
                  <c:v>-0.15713412397603624</c:v>
                </c:pt>
                <c:pt idx="737">
                  <c:v>-0.16427436116884711</c:v>
                </c:pt>
                <c:pt idx="738">
                  <c:v>-0.17703875779435144</c:v>
                </c:pt>
                <c:pt idx="739">
                  <c:v>-0.19217508252842652</c:v>
                </c:pt>
                <c:pt idx="740">
                  <c:v>-0.18515710967110896</c:v>
                </c:pt>
                <c:pt idx="741">
                  <c:v>-0.17332192199535404</c:v>
                </c:pt>
                <c:pt idx="742">
                  <c:v>-0.17412886660961005</c:v>
                </c:pt>
                <c:pt idx="743">
                  <c:v>-0.18063332925785555</c:v>
                </c:pt>
                <c:pt idx="744">
                  <c:v>-0.18642865876023965</c:v>
                </c:pt>
                <c:pt idx="745">
                  <c:v>-0.1825162000244529</c:v>
                </c:pt>
                <c:pt idx="746">
                  <c:v>-0.19760361902433066</c:v>
                </c:pt>
                <c:pt idx="747">
                  <c:v>-0.19388678322533318</c:v>
                </c:pt>
                <c:pt idx="748">
                  <c:v>-0.19672331580877864</c:v>
                </c:pt>
                <c:pt idx="749">
                  <c:v>-0.18327423890451161</c:v>
                </c:pt>
                <c:pt idx="750">
                  <c:v>-0.1926885927374985</c:v>
                </c:pt>
                <c:pt idx="751">
                  <c:v>-0.20009781146839473</c:v>
                </c:pt>
                <c:pt idx="752">
                  <c:v>-0.22076048416676863</c:v>
                </c:pt>
                <c:pt idx="753">
                  <c:v>-0.22535762318131808</c:v>
                </c:pt>
                <c:pt idx="754">
                  <c:v>-0.23191099156376088</c:v>
                </c:pt>
                <c:pt idx="755">
                  <c:v>-0.24998166034967606</c:v>
                </c:pt>
                <c:pt idx="756">
                  <c:v>-0.23658148917960634</c:v>
                </c:pt>
                <c:pt idx="757">
                  <c:v>-0.24428414231568657</c:v>
                </c:pt>
                <c:pt idx="758">
                  <c:v>-0.22662917227044876</c:v>
                </c:pt>
                <c:pt idx="759">
                  <c:v>-0.24406406651179854</c:v>
                </c:pt>
                <c:pt idx="760">
                  <c:v>-0.25528793251008686</c:v>
                </c:pt>
                <c:pt idx="761">
                  <c:v>-0.21797285731752056</c:v>
                </c:pt>
                <c:pt idx="762">
                  <c:v>-0.24545787993642262</c:v>
                </c:pt>
                <c:pt idx="763">
                  <c:v>-0.2846558258955863</c:v>
                </c:pt>
                <c:pt idx="764">
                  <c:v>-0.2964665607042426</c:v>
                </c:pt>
                <c:pt idx="765">
                  <c:v>-0.31177405550800835</c:v>
                </c:pt>
                <c:pt idx="766">
                  <c:v>-0.36346741655459108</c:v>
                </c:pt>
                <c:pt idx="767">
                  <c:v>-0.33632473407507035</c:v>
                </c:pt>
                <c:pt idx="768">
                  <c:v>-0.27714879569629547</c:v>
                </c:pt>
                <c:pt idx="769">
                  <c:v>-0.28996209805599715</c:v>
                </c:pt>
                <c:pt idx="770">
                  <c:v>-0.31769164934588584</c:v>
                </c:pt>
                <c:pt idx="771">
                  <c:v>-0.33918571952561438</c:v>
                </c:pt>
                <c:pt idx="772">
                  <c:v>-0.34454089742022259</c:v>
                </c:pt>
                <c:pt idx="773">
                  <c:v>-0.35136324734075075</c:v>
                </c:pt>
                <c:pt idx="774">
                  <c:v>-0.34397848147695326</c:v>
                </c:pt>
                <c:pt idx="775">
                  <c:v>-0.33236336960508622</c:v>
                </c:pt>
                <c:pt idx="776">
                  <c:v>-0.35040958552390272</c:v>
                </c:pt>
                <c:pt idx="777">
                  <c:v>-0.35300158943636145</c:v>
                </c:pt>
                <c:pt idx="778">
                  <c:v>-0.35588702775400416</c:v>
                </c:pt>
                <c:pt idx="779">
                  <c:v>-0.38765130211517301</c:v>
                </c:pt>
                <c:pt idx="780">
                  <c:v>-0.40090475608265075</c:v>
                </c:pt>
                <c:pt idx="781">
                  <c:v>-0.38151363247340758</c:v>
                </c:pt>
                <c:pt idx="782">
                  <c:v>-0.3583078615967723</c:v>
                </c:pt>
                <c:pt idx="783">
                  <c:v>-0.41926885927374985</c:v>
                </c:pt>
                <c:pt idx="784">
                  <c:v>-0.5054089742022253</c:v>
                </c:pt>
                <c:pt idx="785">
                  <c:v>-0.56003912458735794</c:v>
                </c:pt>
                <c:pt idx="786">
                  <c:v>-0.54426702530871751</c:v>
                </c:pt>
                <c:pt idx="787">
                  <c:v>-0.55258100012226441</c:v>
                </c:pt>
                <c:pt idx="788">
                  <c:v>-0.56661205526347969</c:v>
                </c:pt>
                <c:pt idx="789">
                  <c:v>-0.53706810123486981</c:v>
                </c:pt>
                <c:pt idx="790">
                  <c:v>-0.49372539430248202</c:v>
                </c:pt>
                <c:pt idx="791">
                  <c:v>-0.56569262746056981</c:v>
                </c:pt>
                <c:pt idx="792">
                  <c:v>-0.60328646533806096</c:v>
                </c:pt>
                <c:pt idx="793">
                  <c:v>-0.56995965276928728</c:v>
                </c:pt>
                <c:pt idx="794">
                  <c:v>-0.59838611077148807</c:v>
                </c:pt>
                <c:pt idx="795">
                  <c:v>-0.63639809267636638</c:v>
                </c:pt>
                <c:pt idx="796">
                  <c:v>-0.68724049394791542</c:v>
                </c:pt>
                <c:pt idx="797">
                  <c:v>-0.72938892285120438</c:v>
                </c:pt>
                <c:pt idx="798">
                  <c:v>-0.77787504584912581</c:v>
                </c:pt>
                <c:pt idx="799">
                  <c:v>-0.83676244039613645</c:v>
                </c:pt>
                <c:pt idx="800">
                  <c:v>-0.85118474141093048</c:v>
                </c:pt>
                <c:pt idx="801">
                  <c:v>-0.7539552512532095</c:v>
                </c:pt>
                <c:pt idx="802">
                  <c:v>-0.67502384154542117</c:v>
                </c:pt>
                <c:pt idx="803">
                  <c:v>-0.77563760850959784</c:v>
                </c:pt>
                <c:pt idx="804">
                  <c:v>-0.95291111382809646</c:v>
                </c:pt>
                <c:pt idx="805">
                  <c:v>-0.97368871500183407</c:v>
                </c:pt>
                <c:pt idx="806">
                  <c:v>-1.0130578310306886</c:v>
                </c:pt>
                <c:pt idx="807">
                  <c:v>-1.09468150140604</c:v>
                </c:pt>
                <c:pt idx="808">
                  <c:v>-1.0875901699474264</c:v>
                </c:pt>
                <c:pt idx="809">
                  <c:v>-1.1076904267025309</c:v>
                </c:pt>
                <c:pt idx="810">
                  <c:v>-1.0820882748502263</c:v>
                </c:pt>
                <c:pt idx="811">
                  <c:v>-1.114072625015283</c:v>
                </c:pt>
                <c:pt idx="812">
                  <c:v>-0.97117006969067132</c:v>
                </c:pt>
                <c:pt idx="813">
                  <c:v>-0.91861107714879575</c:v>
                </c:pt>
                <c:pt idx="814">
                  <c:v>-0.95597261278884949</c:v>
                </c:pt>
                <c:pt idx="815">
                  <c:v>-0.92534050617434904</c:v>
                </c:pt>
                <c:pt idx="816">
                  <c:v>-1.0023474752414721</c:v>
                </c:pt>
                <c:pt idx="817">
                  <c:v>-1.2136446998410564</c:v>
                </c:pt>
                <c:pt idx="818">
                  <c:v>-1.131947670864409</c:v>
                </c:pt>
                <c:pt idx="819">
                  <c:v>-1.1530504951705589</c:v>
                </c:pt>
                <c:pt idx="820">
                  <c:v>-1.3113828096344298</c:v>
                </c:pt>
                <c:pt idx="821">
                  <c:v>-1.1353955251253209</c:v>
                </c:pt>
                <c:pt idx="822">
                  <c:v>-0.99156376085095987</c:v>
                </c:pt>
                <c:pt idx="823">
                  <c:v>-1.0286832131067369</c:v>
                </c:pt>
                <c:pt idx="824">
                  <c:v>-1.0351876757549825</c:v>
                </c:pt>
                <c:pt idx="825">
                  <c:v>-1.1980682234992053</c:v>
                </c:pt>
                <c:pt idx="826">
                  <c:v>-1.2308839711456168</c:v>
                </c:pt>
                <c:pt idx="827">
                  <c:v>-1.0993275461547867</c:v>
                </c:pt>
                <c:pt idx="828">
                  <c:v>-0.97214818437461803</c:v>
                </c:pt>
                <c:pt idx="829">
                  <c:v>-1.0038146472673923</c:v>
                </c:pt>
                <c:pt idx="830">
                  <c:v>-1.0772466071646902</c:v>
                </c:pt>
                <c:pt idx="831">
                  <c:v>-0.93470106369971895</c:v>
                </c:pt>
                <c:pt idx="832">
                  <c:v>-0.7177650079471819</c:v>
                </c:pt>
              </c:numCache>
            </c:numRef>
          </c:yVal>
          <c:smooth val="1"/>
          <c:extLst>
            <c:ext xmlns:c16="http://schemas.microsoft.com/office/drawing/2014/chart" uri="{C3380CC4-5D6E-409C-BE32-E72D297353CC}">
              <c16:uniqueId val="{00000003-791D-4D72-B656-12CED86FC668}"/>
            </c:ext>
          </c:extLst>
        </c:ser>
        <c:ser>
          <c:idx val="1"/>
          <c:order val="6"/>
          <c:tx>
            <c:strRef>
              <c:f>'230323_ABS'!$Y$3</c:f>
              <c:strCache>
                <c:ptCount val="1"/>
                <c:pt idx="0">
                  <c:v>HL_Jp</c:v>
                </c:pt>
              </c:strCache>
            </c:strRef>
          </c:tx>
          <c:spPr>
            <a:ln w="19050" cap="rnd" cmpd="sng" algn="ctr">
              <a:solidFill>
                <a:schemeClr val="accent1">
                  <a:shade val="51000"/>
                </a:schemeClr>
              </a:solidFill>
              <a:prstDash val="solid"/>
              <a:round/>
            </a:ln>
            <a:effectLst/>
          </c:spPr>
          <c:marker>
            <c:symbol val="none"/>
          </c:marker>
          <c:xVal>
            <c:numRef>
              <c:f>'230323_ABS'!$W$4:$W$836</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'230323_ABS'!$Y$4:$Y$836</c:f>
              <c:numCache>
                <c:formatCode>General</c:formatCode>
                <c:ptCount val="833"/>
                <c:pt idx="0">
                  <c:v>-0.77487626314704083</c:v>
                </c:pt>
                <c:pt idx="1">
                  <c:v>-0.77487626314704083</c:v>
                </c:pt>
                <c:pt idx="2">
                  <c:v>-0.77487626314704083</c:v>
                </c:pt>
                <c:pt idx="3">
                  <c:v>-0.77487626314704083</c:v>
                </c:pt>
                <c:pt idx="4">
                  <c:v>-0.77487626314704083</c:v>
                </c:pt>
                <c:pt idx="5">
                  <c:v>2.7840791915858167E-3</c:v>
                </c:pt>
                <c:pt idx="6">
                  <c:v>0.68341410600123742</c:v>
                </c:pt>
                <c:pt idx="7">
                  <c:v>0.61685399051350809</c:v>
                </c:pt>
                <c:pt idx="8">
                  <c:v>0.67232934625696028</c:v>
                </c:pt>
                <c:pt idx="9">
                  <c:v>0.6613477005568158</c:v>
                </c:pt>
                <c:pt idx="10">
                  <c:v>0.78534233862652103</c:v>
                </c:pt>
                <c:pt idx="11">
                  <c:v>0.84481336358011982</c:v>
                </c:pt>
                <c:pt idx="12">
                  <c:v>0.84383378016085797</c:v>
                </c:pt>
                <c:pt idx="13">
                  <c:v>0.75208805939368939</c:v>
                </c:pt>
                <c:pt idx="14">
                  <c:v>0.65982676840585686</c:v>
                </c:pt>
                <c:pt idx="15">
                  <c:v>0.69439575170138179</c:v>
                </c:pt>
                <c:pt idx="16">
                  <c:v>0.73659517426273469</c:v>
                </c:pt>
                <c:pt idx="17">
                  <c:v>0.75293875025778523</c:v>
                </c:pt>
                <c:pt idx="18">
                  <c:v>0.77585584656630235</c:v>
                </c:pt>
                <c:pt idx="19">
                  <c:v>0.87154567952155104</c:v>
                </c:pt>
                <c:pt idx="20">
                  <c:v>0.99963910084553542</c:v>
                </c:pt>
                <c:pt idx="21">
                  <c:v>0.91977727366467332</c:v>
                </c:pt>
                <c:pt idx="22">
                  <c:v>0.89013198597649001</c:v>
                </c:pt>
                <c:pt idx="23">
                  <c:v>0.82045267065374305</c:v>
                </c:pt>
                <c:pt idx="24">
                  <c:v>0.80872344813363595</c:v>
                </c:pt>
                <c:pt idx="25">
                  <c:v>0.83138275933182104</c:v>
                </c:pt>
                <c:pt idx="26">
                  <c:v>0.9673644050319653</c:v>
                </c:pt>
                <c:pt idx="27">
                  <c:v>0.90740358836873591</c:v>
                </c:pt>
                <c:pt idx="28">
                  <c:v>0.88226954011136316</c:v>
                </c:pt>
                <c:pt idx="29">
                  <c:v>0.97486595174262758</c:v>
                </c:pt>
                <c:pt idx="30">
                  <c:v>0.98368220251598282</c:v>
                </c:pt>
                <c:pt idx="31">
                  <c:v>1.0126056918952362</c:v>
                </c:pt>
                <c:pt idx="32">
                  <c:v>1.0439008042895441</c:v>
                </c:pt>
                <c:pt idx="33">
                  <c:v>0.9982470612497425</c:v>
                </c:pt>
                <c:pt idx="34">
                  <c:v>0.99291090946586946</c:v>
                </c:pt>
                <c:pt idx="35">
                  <c:v>1.0399824706124976</c:v>
                </c:pt>
                <c:pt idx="36">
                  <c:v>1.0474582388121263</c:v>
                </c:pt>
                <c:pt idx="37">
                  <c:v>1.0160084553516191</c:v>
                </c:pt>
                <c:pt idx="38">
                  <c:v>1.0098473912146835</c:v>
                </c:pt>
                <c:pt idx="39">
                  <c:v>1.0506032171581769</c:v>
                </c:pt>
                <c:pt idx="40">
                  <c:v>1.1068261497215921</c:v>
                </c:pt>
                <c:pt idx="41">
                  <c:v>1.1068519282326255</c:v>
                </c:pt>
                <c:pt idx="42">
                  <c:v>1.0557331408537844</c:v>
                </c:pt>
                <c:pt idx="43">
                  <c:v>1.074138997731491</c:v>
                </c:pt>
                <c:pt idx="44">
                  <c:v>1.0769488554341102</c:v>
                </c:pt>
                <c:pt idx="45">
                  <c:v>1.0315013404825737</c:v>
                </c:pt>
                <c:pt idx="46">
                  <c:v>1.0376881831305427</c:v>
                </c:pt>
                <c:pt idx="47">
                  <c:v>1.0426376572489173</c:v>
                </c:pt>
                <c:pt idx="48">
                  <c:v>1.051479686533306</c:v>
                </c:pt>
                <c:pt idx="49">
                  <c:v>1.0855846566302332</c:v>
                </c:pt>
                <c:pt idx="50">
                  <c:v>1.0728500721798311</c:v>
                </c:pt>
                <c:pt idx="51">
                  <c:v>1.0642916065168078</c:v>
                </c:pt>
                <c:pt idx="52">
                  <c:v>1.0566869457620129</c:v>
                </c:pt>
                <c:pt idx="53">
                  <c:v>1.0764848422355127</c:v>
                </c:pt>
                <c:pt idx="54">
                  <c:v>1.0729531862239636</c:v>
                </c:pt>
                <c:pt idx="55">
                  <c:v>1.0624613322334504</c:v>
                </c:pt>
                <c:pt idx="56">
                  <c:v>1.1005877500515573</c:v>
                </c:pt>
                <c:pt idx="57">
                  <c:v>1.1199474118374926</c:v>
                </c:pt>
                <c:pt idx="58">
                  <c:v>1.1165446483811097</c:v>
                </c:pt>
                <c:pt idx="59">
                  <c:v>1.1172664466900393</c:v>
                </c:pt>
                <c:pt idx="60">
                  <c:v>1.1055372241699322</c:v>
                </c:pt>
                <c:pt idx="61">
                  <c:v>1.1151783872963499</c:v>
                </c:pt>
                <c:pt idx="62">
                  <c:v>1.1485357805733141</c:v>
                </c:pt>
                <c:pt idx="63">
                  <c:v>1.1667869663848218</c:v>
                </c:pt>
                <c:pt idx="64">
                  <c:v>1.1625592905753763</c:v>
                </c:pt>
                <c:pt idx="65">
                  <c:v>1.1583058362548981</c:v>
                </c:pt>
                <c:pt idx="66">
                  <c:v>1.1589502990307281</c:v>
                </c:pt>
                <c:pt idx="67">
                  <c:v>1.1893689420499074</c:v>
                </c:pt>
                <c:pt idx="68">
                  <c:v>1.2212054031759128</c:v>
                </c:pt>
                <c:pt idx="69">
                  <c:v>1.2164621571458032</c:v>
                </c:pt>
                <c:pt idx="70">
                  <c:v>1.2225458857496392</c:v>
                </c:pt>
                <c:pt idx="71">
                  <c:v>1.21909156527119</c:v>
                </c:pt>
                <c:pt idx="72">
                  <c:v>1.239301917921221</c:v>
                </c:pt>
                <c:pt idx="73">
                  <c:v>1.230150546504434</c:v>
                </c:pt>
                <c:pt idx="74">
                  <c:v>1.260002062280883</c:v>
                </c:pt>
                <c:pt idx="75">
                  <c:v>1.274644256547742</c:v>
                </c:pt>
                <c:pt idx="76">
                  <c:v>1.2587904722623224</c:v>
                </c:pt>
                <c:pt idx="77">
                  <c:v>1.2602856259022479</c:v>
                </c:pt>
                <c:pt idx="78">
                  <c:v>1.2587389152402559</c:v>
                </c:pt>
                <c:pt idx="79">
                  <c:v>1.2565735203134667</c:v>
                </c:pt>
                <c:pt idx="80">
                  <c:v>1.2740771293050115</c:v>
                </c:pt>
                <c:pt idx="81">
                  <c:v>1.2746700350587752</c:v>
                </c:pt>
                <c:pt idx="82">
                  <c:v>1.283176943699732</c:v>
                </c:pt>
                <c:pt idx="83">
                  <c:v>1.2793101670447518</c:v>
                </c:pt>
                <c:pt idx="84">
                  <c:v>1.2711641575582595</c:v>
                </c:pt>
                <c:pt idx="85">
                  <c:v>1.2774283357393279</c:v>
                </c:pt>
                <c:pt idx="86">
                  <c:v>1.3022530418643021</c:v>
                </c:pt>
                <c:pt idx="87">
                  <c:v>1.3147040626933391</c:v>
                </c:pt>
                <c:pt idx="88">
                  <c:v>1.3173850278407919</c:v>
                </c:pt>
                <c:pt idx="89">
                  <c:v>1.3278768818313056</c:v>
                </c:pt>
                <c:pt idx="90">
                  <c:v>1.3290369148277998</c:v>
                </c:pt>
                <c:pt idx="91">
                  <c:v>1.3197566508558467</c:v>
                </c:pt>
                <c:pt idx="92">
                  <c:v>1.3181583831717882</c:v>
                </c:pt>
                <c:pt idx="93">
                  <c:v>1.3174108063518253</c:v>
                </c:pt>
                <c:pt idx="94">
                  <c:v>1.3244998968859558</c:v>
                </c:pt>
                <c:pt idx="95">
                  <c:v>1.321973602804702</c:v>
                </c:pt>
                <c:pt idx="96">
                  <c:v>1.3253505877500518</c:v>
                </c:pt>
                <c:pt idx="97">
                  <c:v>1.3373891524025572</c:v>
                </c:pt>
                <c:pt idx="98">
                  <c:v>1.3297844916477628</c:v>
                </c:pt>
                <c:pt idx="99">
                  <c:v>1.3252732522169521</c:v>
                </c:pt>
                <c:pt idx="100">
                  <c:v>1.3249639100845538</c:v>
                </c:pt>
                <c:pt idx="101">
                  <c:v>1.3069962878944112</c:v>
                </c:pt>
                <c:pt idx="102">
                  <c:v>1.2934367910909468</c:v>
                </c:pt>
                <c:pt idx="103">
                  <c:v>1.2895442359249332</c:v>
                </c:pt>
                <c:pt idx="104">
                  <c:v>1.2870694988657456</c:v>
                </c:pt>
                <c:pt idx="105">
                  <c:v>1.2837698494534957</c:v>
                </c:pt>
                <c:pt idx="106">
                  <c:v>1.2758042895442361</c:v>
                </c:pt>
                <c:pt idx="107">
                  <c:v>1.2592802639719531</c:v>
                </c:pt>
                <c:pt idx="108">
                  <c:v>1.2471643637863479</c:v>
                </c:pt>
                <c:pt idx="109">
                  <c:v>1.2396628170756858</c:v>
                </c:pt>
                <c:pt idx="110">
                  <c:v>1.2261806558053208</c:v>
                </c:pt>
                <c:pt idx="111">
                  <c:v>1.2175190760981647</c:v>
                </c:pt>
                <c:pt idx="112">
                  <c:v>1.2082130336151784</c:v>
                </c:pt>
                <c:pt idx="113">
                  <c:v>1.1980563002680966</c:v>
                </c:pt>
                <c:pt idx="114">
                  <c:v>1.189832955248505</c:v>
                </c:pt>
                <c:pt idx="115">
                  <c:v>1.1815322746958137</c:v>
                </c:pt>
                <c:pt idx="116">
                  <c:v>1.1766601361105384</c:v>
                </c:pt>
                <c:pt idx="117">
                  <c:v>1.1712724273045991</c:v>
                </c:pt>
                <c:pt idx="118">
                  <c:v>1.1654980408331617</c:v>
                </c:pt>
                <c:pt idx="119">
                  <c:v>1.1601618890492886</c:v>
                </c:pt>
                <c:pt idx="120">
                  <c:v>1.1536141472468551</c:v>
                </c:pt>
                <c:pt idx="121">
                  <c:v>1.146473499690658</c:v>
                </c:pt>
                <c:pt idx="122">
                  <c:v>1.1384563827593319</c:v>
                </c:pt>
                <c:pt idx="123">
                  <c:v>1.1334037945968243</c:v>
                </c:pt>
                <c:pt idx="124">
                  <c:v>1.1294081253866777</c:v>
                </c:pt>
                <c:pt idx="125">
                  <c:v>1.1221128067642814</c:v>
                </c:pt>
                <c:pt idx="126">
                  <c:v>1.1096617859352444</c:v>
                </c:pt>
                <c:pt idx="127">
                  <c:v>1.1021344607135493</c:v>
                </c:pt>
                <c:pt idx="128">
                  <c:v>1.0957413899773152</c:v>
                </c:pt>
                <c:pt idx="129">
                  <c:v>1.0870024747370592</c:v>
                </c:pt>
                <c:pt idx="130">
                  <c:v>1.0783924520519697</c:v>
                </c:pt>
                <c:pt idx="131">
                  <c:v>1.0695504227675809</c:v>
                </c:pt>
                <c:pt idx="132">
                  <c:v>1.0601670447514953</c:v>
                </c:pt>
                <c:pt idx="133">
                  <c:v>1.0512992369560734</c:v>
                </c:pt>
                <c:pt idx="134">
                  <c:v>1.050319653536812</c:v>
                </c:pt>
                <c:pt idx="135">
                  <c:v>1.0425603217158177</c:v>
                </c:pt>
                <c:pt idx="136">
                  <c:v>1.0351876675603218</c:v>
                </c:pt>
                <c:pt idx="137">
                  <c:v>1.0305217570633123</c:v>
                </c:pt>
                <c:pt idx="138">
                  <c:v>1.0259331820994022</c:v>
                </c:pt>
                <c:pt idx="139">
                  <c:v>1.0301350793978141</c:v>
                </c:pt>
                <c:pt idx="140">
                  <c:v>1.0292586100226853</c:v>
                </c:pt>
                <c:pt idx="141">
                  <c:v>1.0218086203340895</c:v>
                </c:pt>
                <c:pt idx="142">
                  <c:v>1.0324035883687361</c:v>
                </c:pt>
                <c:pt idx="143">
                  <c:v>1.0318622396370387</c:v>
                </c:pt>
                <c:pt idx="144">
                  <c:v>1.0289750464013199</c:v>
                </c:pt>
                <c:pt idx="145">
                  <c:v>1.0370179418436791</c:v>
                </c:pt>
                <c:pt idx="146">
                  <c:v>1.0386162095277376</c:v>
                </c:pt>
                <c:pt idx="147">
                  <c:v>1.0375592905753765</c:v>
                </c:pt>
                <c:pt idx="148">
                  <c:v>1.0374819550422767</c:v>
                </c:pt>
                <c:pt idx="149">
                  <c:v>1.0396473499690659</c:v>
                </c:pt>
                <c:pt idx="150">
                  <c:v>1.0318364611260056</c:v>
                </c:pt>
                <c:pt idx="151">
                  <c:v>1.0257785110332027</c:v>
                </c:pt>
                <c:pt idx="152">
                  <c:v>1.023123324396783</c:v>
                </c:pt>
                <c:pt idx="153">
                  <c:v>1.0104918539905137</c:v>
                </c:pt>
                <c:pt idx="154">
                  <c:v>0.99053928645081468</c:v>
                </c:pt>
                <c:pt idx="155">
                  <c:v>0.97659311198185195</c:v>
                </c:pt>
                <c:pt idx="156">
                  <c:v>0.96767374716436383</c:v>
                </c:pt>
                <c:pt idx="157">
                  <c:v>0.9474376160032999</c:v>
                </c:pt>
                <c:pt idx="158">
                  <c:v>0.91985460919777284</c:v>
                </c:pt>
                <c:pt idx="159">
                  <c:v>0.89948958548154268</c:v>
                </c:pt>
                <c:pt idx="160">
                  <c:v>0.87827387090121689</c:v>
                </c:pt>
                <c:pt idx="161">
                  <c:v>0.85272736646731306</c:v>
                </c:pt>
                <c:pt idx="162">
                  <c:v>0.82349453495566116</c:v>
                </c:pt>
                <c:pt idx="163">
                  <c:v>0.79681377603629611</c:v>
                </c:pt>
                <c:pt idx="164">
                  <c:v>0.76961744689626732</c:v>
                </c:pt>
                <c:pt idx="165">
                  <c:v>0.74566921014642196</c:v>
                </c:pt>
                <c:pt idx="166">
                  <c:v>0.71780263971952984</c:v>
                </c:pt>
                <c:pt idx="167">
                  <c:v>0.68462569601979784</c:v>
                </c:pt>
                <c:pt idx="168">
                  <c:v>0.65884718498659534</c:v>
                </c:pt>
                <c:pt idx="169">
                  <c:v>0.63879150340276358</c:v>
                </c:pt>
                <c:pt idx="170">
                  <c:v>0.61404413281088888</c:v>
                </c:pt>
                <c:pt idx="171">
                  <c:v>0.583934831924108</c:v>
                </c:pt>
                <c:pt idx="172">
                  <c:v>0.55918746133223352</c:v>
                </c:pt>
                <c:pt idx="173">
                  <c:v>0.53889977314910287</c:v>
                </c:pt>
                <c:pt idx="174">
                  <c:v>0.51714270983707977</c:v>
                </c:pt>
                <c:pt idx="175">
                  <c:v>0.49868529593730665</c:v>
                </c:pt>
                <c:pt idx="176">
                  <c:v>0.48156836461126007</c:v>
                </c:pt>
                <c:pt idx="177">
                  <c:v>0.46434831924108061</c:v>
                </c:pt>
                <c:pt idx="178">
                  <c:v>0.44594246236337393</c:v>
                </c:pt>
                <c:pt idx="179">
                  <c:v>0.43106826149721594</c:v>
                </c:pt>
                <c:pt idx="180">
                  <c:v>0.41998350175293869</c:v>
                </c:pt>
                <c:pt idx="181">
                  <c:v>0.40389771086822029</c:v>
                </c:pt>
                <c:pt idx="182">
                  <c:v>0.38843060424829862</c:v>
                </c:pt>
                <c:pt idx="183">
                  <c:v>0.384022478861621</c:v>
                </c:pt>
                <c:pt idx="184">
                  <c:v>0.37363373891524021</c:v>
                </c:pt>
                <c:pt idx="185">
                  <c:v>0.35826974633945147</c:v>
                </c:pt>
                <c:pt idx="186">
                  <c:v>0.35146421942668588</c:v>
                </c:pt>
                <c:pt idx="187">
                  <c:v>0.34473602804701997</c:v>
                </c:pt>
                <c:pt idx="188">
                  <c:v>0.33903897710868219</c:v>
                </c:pt>
                <c:pt idx="189">
                  <c:v>0.33194988657455149</c:v>
                </c:pt>
                <c:pt idx="190">
                  <c:v>0.32486079604042067</c:v>
                </c:pt>
                <c:pt idx="191">
                  <c:v>0.32370076304392653</c:v>
                </c:pt>
                <c:pt idx="192">
                  <c:v>0.31743658486285831</c:v>
                </c:pt>
                <c:pt idx="193">
                  <c:v>0.31155908434728807</c:v>
                </c:pt>
                <c:pt idx="194">
                  <c:v>0.30787275726954011</c:v>
                </c:pt>
                <c:pt idx="195">
                  <c:v>0.30769230769230765</c:v>
                </c:pt>
                <c:pt idx="196">
                  <c:v>0.30836254897917087</c:v>
                </c:pt>
                <c:pt idx="197">
                  <c:v>0.30147968653330587</c:v>
                </c:pt>
                <c:pt idx="198">
                  <c:v>0.29088471849865954</c:v>
                </c:pt>
                <c:pt idx="199">
                  <c:v>0.2854454526706538</c:v>
                </c:pt>
                <c:pt idx="200">
                  <c:v>0.28482676840585686</c:v>
                </c:pt>
                <c:pt idx="201">
                  <c:v>0.28614147246855026</c:v>
                </c:pt>
                <c:pt idx="202">
                  <c:v>0.28444009074035886</c:v>
                </c:pt>
                <c:pt idx="203">
                  <c:v>0.28175912559290567</c:v>
                </c:pt>
                <c:pt idx="204">
                  <c:v>0.27925861002268509</c:v>
                </c:pt>
                <c:pt idx="205">
                  <c:v>0.27407712930501132</c:v>
                </c:pt>
                <c:pt idx="206">
                  <c:v>0.27116415755825934</c:v>
                </c:pt>
                <c:pt idx="207">
                  <c:v>0.26966900391833365</c:v>
                </c:pt>
                <c:pt idx="208">
                  <c:v>0.26660136110538246</c:v>
                </c:pt>
                <c:pt idx="209">
                  <c:v>0.26448752320065988</c:v>
                </c:pt>
                <c:pt idx="210">
                  <c:v>0.26404928851309545</c:v>
                </c:pt>
                <c:pt idx="211">
                  <c:v>0.2631212621159002</c:v>
                </c:pt>
                <c:pt idx="212">
                  <c:v>0.26062074654567946</c:v>
                </c:pt>
                <c:pt idx="213">
                  <c:v>0.25677974840173229</c:v>
                </c:pt>
                <c:pt idx="214">
                  <c:v>0.25250051557022068</c:v>
                </c:pt>
                <c:pt idx="215">
                  <c:v>0.25319653536811709</c:v>
                </c:pt>
                <c:pt idx="216">
                  <c:v>0.25322231387915034</c:v>
                </c:pt>
                <c:pt idx="217">
                  <c:v>0.24912353062487103</c:v>
                </c:pt>
                <c:pt idx="218">
                  <c:v>0.24760259847391211</c:v>
                </c:pt>
                <c:pt idx="219">
                  <c:v>0.24850484636007425</c:v>
                </c:pt>
                <c:pt idx="220">
                  <c:v>0.25208805939368945</c:v>
                </c:pt>
                <c:pt idx="221">
                  <c:v>0.25201072386058976</c:v>
                </c:pt>
                <c:pt idx="222">
                  <c:v>0.25381521963291404</c:v>
                </c:pt>
                <c:pt idx="223">
                  <c:v>0.25358321303361514</c:v>
                </c:pt>
                <c:pt idx="224">
                  <c:v>0.25306764281295113</c:v>
                </c:pt>
                <c:pt idx="225">
                  <c:v>0.25894514332852137</c:v>
                </c:pt>
                <c:pt idx="226">
                  <c:v>0.26196122911940606</c:v>
                </c:pt>
                <c:pt idx="227">
                  <c:v>0.26193545060837287</c:v>
                </c:pt>
                <c:pt idx="228">
                  <c:v>0.26214167869663851</c:v>
                </c:pt>
                <c:pt idx="229">
                  <c:v>0.26569911321922052</c:v>
                </c:pt>
                <c:pt idx="230">
                  <c:v>0.27051969478242938</c:v>
                </c:pt>
                <c:pt idx="231">
                  <c:v>0.27482470612497423</c:v>
                </c:pt>
                <c:pt idx="232">
                  <c:v>0.27858836873582188</c:v>
                </c:pt>
                <c:pt idx="233">
                  <c:v>0.28593524438028456</c:v>
                </c:pt>
                <c:pt idx="234">
                  <c:v>0.28938956485873374</c:v>
                </c:pt>
                <c:pt idx="235">
                  <c:v>0.28871932357187052</c:v>
                </c:pt>
                <c:pt idx="236">
                  <c:v>0.29047226232212831</c:v>
                </c:pt>
                <c:pt idx="237">
                  <c:v>0.29390080428954429</c:v>
                </c:pt>
                <c:pt idx="238">
                  <c:v>0.30016498247061252</c:v>
                </c:pt>
                <c:pt idx="239">
                  <c:v>0.30140235100020618</c:v>
                </c:pt>
                <c:pt idx="240">
                  <c:v>0.30042276758094449</c:v>
                </c:pt>
                <c:pt idx="241">
                  <c:v>0.30457310785729014</c:v>
                </c:pt>
                <c:pt idx="242">
                  <c:v>0.31037327283976068</c:v>
                </c:pt>
                <c:pt idx="243">
                  <c:v>0.31359558671891113</c:v>
                </c:pt>
                <c:pt idx="244">
                  <c:v>0.31506496184780369</c:v>
                </c:pt>
                <c:pt idx="245">
                  <c:v>0.31730769230769229</c:v>
                </c:pt>
                <c:pt idx="246">
                  <c:v>0.32143225407300474</c:v>
                </c:pt>
                <c:pt idx="247">
                  <c:v>0.32408744070942469</c:v>
                </c:pt>
                <c:pt idx="248">
                  <c:v>0.32243761600329962</c:v>
                </c:pt>
                <c:pt idx="249">
                  <c:v>0.32150958960610443</c:v>
                </c:pt>
                <c:pt idx="250">
                  <c:v>0.32444833986388943</c:v>
                </c:pt>
                <c:pt idx="251">
                  <c:v>0.32612394308104758</c:v>
                </c:pt>
                <c:pt idx="252">
                  <c:v>0.32511858115075265</c:v>
                </c:pt>
                <c:pt idx="253">
                  <c:v>0.32318519282326252</c:v>
                </c:pt>
                <c:pt idx="254">
                  <c:v>0.32473190348525466</c:v>
                </c:pt>
                <c:pt idx="255">
                  <c:v>0.32790266034233861</c:v>
                </c:pt>
                <c:pt idx="256">
                  <c:v>0.32741286863270774</c:v>
                </c:pt>
                <c:pt idx="257">
                  <c:v>0.32767065374303989</c:v>
                </c:pt>
                <c:pt idx="258">
                  <c:v>0.33097030315528969</c:v>
                </c:pt>
                <c:pt idx="259">
                  <c:v>0.32916580738296553</c:v>
                </c:pt>
                <c:pt idx="260">
                  <c:v>0.32777376778717265</c:v>
                </c:pt>
                <c:pt idx="261">
                  <c:v>0.33205300061868426</c:v>
                </c:pt>
                <c:pt idx="262">
                  <c:v>0.33447618065580531</c:v>
                </c:pt>
                <c:pt idx="263">
                  <c:v>0.33880697050938341</c:v>
                </c:pt>
                <c:pt idx="264">
                  <c:v>0.34336976696226029</c:v>
                </c:pt>
                <c:pt idx="265">
                  <c:v>0.34530315528975042</c:v>
                </c:pt>
                <c:pt idx="266">
                  <c:v>0.34989173025366049</c:v>
                </c:pt>
                <c:pt idx="267">
                  <c:v>0.35429985564033817</c:v>
                </c:pt>
                <c:pt idx="268">
                  <c:v>0.35961022891317795</c:v>
                </c:pt>
                <c:pt idx="269">
                  <c:v>0.36409568983295526</c:v>
                </c:pt>
                <c:pt idx="270">
                  <c:v>0.37095277376778718</c:v>
                </c:pt>
                <c:pt idx="271">
                  <c:v>0.37770674365848633</c:v>
                </c:pt>
                <c:pt idx="272">
                  <c:v>0.38538873994638068</c:v>
                </c:pt>
                <c:pt idx="273">
                  <c:v>0.39211693132604658</c:v>
                </c:pt>
                <c:pt idx="274">
                  <c:v>0.39546813776036299</c:v>
                </c:pt>
                <c:pt idx="275">
                  <c:v>0.39930913590431016</c:v>
                </c:pt>
                <c:pt idx="276">
                  <c:v>0.40361414724685507</c:v>
                </c:pt>
                <c:pt idx="277">
                  <c:v>0.41023922458238804</c:v>
                </c:pt>
                <c:pt idx="278">
                  <c:v>0.41462157145803263</c:v>
                </c:pt>
                <c:pt idx="279">
                  <c:v>0.41761187873788413</c:v>
                </c:pt>
                <c:pt idx="280">
                  <c:v>0.42253557434522587</c:v>
                </c:pt>
                <c:pt idx="281">
                  <c:v>0.42477830480511447</c:v>
                </c:pt>
                <c:pt idx="282">
                  <c:v>0.42704681377603632</c:v>
                </c:pt>
                <c:pt idx="283">
                  <c:v>0.43233140853784285</c:v>
                </c:pt>
                <c:pt idx="284">
                  <c:v>0.43583728603835847</c:v>
                </c:pt>
                <c:pt idx="285">
                  <c:v>0.43431635388739942</c:v>
                </c:pt>
                <c:pt idx="286">
                  <c:v>0.43287275726954005</c:v>
                </c:pt>
                <c:pt idx="287">
                  <c:v>0.43426479686533315</c:v>
                </c:pt>
                <c:pt idx="288">
                  <c:v>0.43604351412662407</c:v>
                </c:pt>
                <c:pt idx="289">
                  <c:v>0.43413590431016696</c:v>
                </c:pt>
                <c:pt idx="290">
                  <c:v>0.43258919364817483</c:v>
                </c:pt>
                <c:pt idx="291">
                  <c:v>0.43148071767374718</c:v>
                </c:pt>
                <c:pt idx="292">
                  <c:v>0.43096514745308317</c:v>
                </c:pt>
                <c:pt idx="293">
                  <c:v>0.43238296555990929</c:v>
                </c:pt>
                <c:pt idx="294">
                  <c:v>0.42877397401526091</c:v>
                </c:pt>
                <c:pt idx="295">
                  <c:v>0.42593833780160861</c:v>
                </c:pt>
                <c:pt idx="296">
                  <c:v>0.42908331614765938</c:v>
                </c:pt>
                <c:pt idx="297">
                  <c:v>0.43202206640544438</c:v>
                </c:pt>
                <c:pt idx="298">
                  <c:v>0.43230563002680961</c:v>
                </c:pt>
                <c:pt idx="299">
                  <c:v>0.43346566302330375</c:v>
                </c:pt>
                <c:pt idx="300">
                  <c:v>0.43658486285832127</c:v>
                </c:pt>
                <c:pt idx="301">
                  <c:v>0.44045163951330168</c:v>
                </c:pt>
                <c:pt idx="302">
                  <c:v>0.44661270365023714</c:v>
                </c:pt>
                <c:pt idx="303">
                  <c:v>0.45367601567333471</c:v>
                </c:pt>
                <c:pt idx="304">
                  <c:v>0.46246648793565681</c:v>
                </c:pt>
                <c:pt idx="305">
                  <c:v>0.47308723448133633</c:v>
                </c:pt>
                <c:pt idx="306">
                  <c:v>0.48254794803052176</c:v>
                </c:pt>
                <c:pt idx="307">
                  <c:v>0.4926789028665704</c:v>
                </c:pt>
                <c:pt idx="308">
                  <c:v>0.50610950711486902</c:v>
                </c:pt>
                <c:pt idx="309">
                  <c:v>0.51984945349556611</c:v>
                </c:pt>
                <c:pt idx="310">
                  <c:v>0.5340791915858939</c:v>
                </c:pt>
                <c:pt idx="311">
                  <c:v>0.54797380903279014</c:v>
                </c:pt>
                <c:pt idx="312">
                  <c:v>0.55983192410806359</c:v>
                </c:pt>
                <c:pt idx="313">
                  <c:v>0.57274695813569798</c:v>
                </c:pt>
                <c:pt idx="314">
                  <c:v>0.58744070942462367</c:v>
                </c:pt>
                <c:pt idx="315">
                  <c:v>0.6038873994638071</c:v>
                </c:pt>
                <c:pt idx="316">
                  <c:v>0.62162301505465056</c:v>
                </c:pt>
                <c:pt idx="317">
                  <c:v>0.64376675603217171</c:v>
                </c:pt>
                <c:pt idx="318">
                  <c:v>0.66838523406888017</c:v>
                </c:pt>
                <c:pt idx="319">
                  <c:v>0.69333883274902053</c:v>
                </c:pt>
                <c:pt idx="320">
                  <c:v>0.71952979995875432</c:v>
                </c:pt>
                <c:pt idx="321">
                  <c:v>0.7462363373891524</c:v>
                </c:pt>
                <c:pt idx="322">
                  <c:v>0.77155083522375767</c:v>
                </c:pt>
                <c:pt idx="323">
                  <c:v>0.80050010311404418</c:v>
                </c:pt>
                <c:pt idx="324">
                  <c:v>0.82839245205196965</c:v>
                </c:pt>
                <c:pt idx="325">
                  <c:v>0.8553825531037329</c:v>
                </c:pt>
                <c:pt idx="326">
                  <c:v>0.88033615178387314</c:v>
                </c:pt>
                <c:pt idx="327">
                  <c:v>0.90052072592287091</c:v>
                </c:pt>
                <c:pt idx="328">
                  <c:v>0.91812744895854814</c:v>
                </c:pt>
                <c:pt idx="329">
                  <c:v>0.93392967622190159</c:v>
                </c:pt>
                <c:pt idx="330">
                  <c:v>0.95401113631676637</c:v>
                </c:pt>
                <c:pt idx="331">
                  <c:v>0.96831820994019413</c:v>
                </c:pt>
                <c:pt idx="332">
                  <c:v>0.97697978964734999</c:v>
                </c:pt>
                <c:pt idx="333">
                  <c:v>0.98747164363786355</c:v>
                </c:pt>
                <c:pt idx="334">
                  <c:v>0.99543720354712328</c:v>
                </c:pt>
                <c:pt idx="335">
                  <c:v>1</c:v>
                </c:pt>
                <c:pt idx="336">
                  <c:v>1.0039441121880801</c:v>
                </c:pt>
                <c:pt idx="337">
                  <c:v>1.0040987832542794</c:v>
                </c:pt>
                <c:pt idx="338">
                  <c:v>1.0057486079604043</c:v>
                </c:pt>
                <c:pt idx="339">
                  <c:v>1.0069086409568984</c:v>
                </c:pt>
                <c:pt idx="340">
                  <c:v>1.0048463600742421</c:v>
                </c:pt>
                <c:pt idx="341">
                  <c:v>1.0003093421323985</c:v>
                </c:pt>
                <c:pt idx="342">
                  <c:v>0.98906991132192223</c:v>
                </c:pt>
                <c:pt idx="343">
                  <c:v>0.97692823262528383</c:v>
                </c:pt>
                <c:pt idx="344">
                  <c:v>0.96264693751288921</c:v>
                </c:pt>
                <c:pt idx="345">
                  <c:v>0.9448082078779132</c:v>
                </c:pt>
                <c:pt idx="346">
                  <c:v>0.92029284388533728</c:v>
                </c:pt>
                <c:pt idx="347">
                  <c:v>0.88595586718911123</c:v>
                </c:pt>
                <c:pt idx="348">
                  <c:v>0.85094864920602187</c:v>
                </c:pt>
                <c:pt idx="349">
                  <c:v>0.81230666116725114</c:v>
                </c:pt>
                <c:pt idx="350">
                  <c:v>0.77327799546298204</c:v>
                </c:pt>
                <c:pt idx="351">
                  <c:v>0.73796143534749448</c:v>
                </c:pt>
                <c:pt idx="352">
                  <c:v>0.70078882243761598</c:v>
                </c:pt>
                <c:pt idx="353">
                  <c:v>0.66652918127448968</c:v>
                </c:pt>
                <c:pt idx="354">
                  <c:v>0.63319756650855863</c:v>
                </c:pt>
                <c:pt idx="355">
                  <c:v>0.59914415343369765</c:v>
                </c:pt>
                <c:pt idx="356">
                  <c:v>0.56496184780367098</c:v>
                </c:pt>
                <c:pt idx="357">
                  <c:v>0.53121777686120852</c:v>
                </c:pt>
                <c:pt idx="358">
                  <c:v>0.49824706124974216</c:v>
                </c:pt>
                <c:pt idx="359">
                  <c:v>0.46512167457207676</c:v>
                </c:pt>
                <c:pt idx="360">
                  <c:v>0.43431635388739942</c:v>
                </c:pt>
                <c:pt idx="361">
                  <c:v>0.40340791915858937</c:v>
                </c:pt>
                <c:pt idx="362">
                  <c:v>0.37572179830892971</c:v>
                </c:pt>
                <c:pt idx="363">
                  <c:v>0.35030418643019173</c:v>
                </c:pt>
                <c:pt idx="364">
                  <c:v>0.32491235306248711</c:v>
                </c:pt>
                <c:pt idx="365">
                  <c:v>0.30235615590843468</c:v>
                </c:pt>
                <c:pt idx="366">
                  <c:v>0.28382140647556198</c:v>
                </c:pt>
                <c:pt idx="367">
                  <c:v>0.2637141678696639</c:v>
                </c:pt>
                <c:pt idx="368">
                  <c:v>0.24376160032996494</c:v>
                </c:pt>
                <c:pt idx="369">
                  <c:v>0.22721179624664883</c:v>
                </c:pt>
                <c:pt idx="370">
                  <c:v>0.21084244174056505</c:v>
                </c:pt>
                <c:pt idx="371">
                  <c:v>0.19833986388946165</c:v>
                </c:pt>
                <c:pt idx="372">
                  <c:v>0.1844710249535986</c:v>
                </c:pt>
                <c:pt idx="373">
                  <c:v>0.16869457620127865</c:v>
                </c:pt>
                <c:pt idx="374">
                  <c:v>0.15634666941637448</c:v>
                </c:pt>
                <c:pt idx="375">
                  <c:v>0.14441121880800156</c:v>
                </c:pt>
                <c:pt idx="376">
                  <c:v>0.13518251185811506</c:v>
                </c:pt>
                <c:pt idx="377">
                  <c:v>0.12456176531243551</c:v>
                </c:pt>
                <c:pt idx="378">
                  <c:v>0.11339967003505873</c:v>
                </c:pt>
                <c:pt idx="379">
                  <c:v>0.10422252010723854</c:v>
                </c:pt>
                <c:pt idx="380">
                  <c:v>9.6024953598680032E-2</c:v>
                </c:pt>
                <c:pt idx="381">
                  <c:v>9.1591049700969165E-2</c:v>
                </c:pt>
                <c:pt idx="382">
                  <c:v>8.4708187255104164E-2</c:v>
                </c:pt>
                <c:pt idx="383">
                  <c:v>7.5531037327283973E-2</c:v>
                </c:pt>
                <c:pt idx="384">
                  <c:v>7.1690039183336787E-2</c:v>
                </c:pt>
                <c:pt idx="385">
                  <c:v>6.7539698906991144E-2</c:v>
                </c:pt>
                <c:pt idx="386">
                  <c:v>6.0373272839760773E-2</c:v>
                </c:pt>
                <c:pt idx="387">
                  <c:v>5.4444215302124087E-2</c:v>
                </c:pt>
                <c:pt idx="388">
                  <c:v>4.8979170963085079E-2</c:v>
                </c:pt>
                <c:pt idx="389">
                  <c:v>4.663332645906372E-2</c:v>
                </c:pt>
                <c:pt idx="390">
                  <c:v>4.4442153021241444E-2</c:v>
                </c:pt>
                <c:pt idx="391">
                  <c:v>3.8023303773973983E-2</c:v>
                </c:pt>
                <c:pt idx="392">
                  <c:v>3.4182305630026798E-2</c:v>
                </c:pt>
                <c:pt idx="393">
                  <c:v>3.4465869251392028E-2</c:v>
                </c:pt>
                <c:pt idx="394">
                  <c:v>3.0495978552278702E-2</c:v>
                </c:pt>
                <c:pt idx="395">
                  <c:v>2.4721592080841383E-2</c:v>
                </c:pt>
                <c:pt idx="396">
                  <c:v>2.260775417611879E-2</c:v>
                </c:pt>
                <c:pt idx="397">
                  <c:v>2.0957929469993742E-2</c:v>
                </c:pt>
                <c:pt idx="398">
                  <c:v>1.7503608991544555E-2</c:v>
                </c:pt>
                <c:pt idx="399">
                  <c:v>1.6317797484017332E-2</c:v>
                </c:pt>
                <c:pt idx="400">
                  <c:v>1.5209321509589507E-2</c:v>
                </c:pt>
                <c:pt idx="401">
                  <c:v>1.4178181068261369E-2</c:v>
                </c:pt>
                <c:pt idx="402">
                  <c:v>1.1084759744277096E-2</c:v>
                </c:pt>
                <c:pt idx="403">
                  <c:v>7.0117550010311419E-3</c:v>
                </c:pt>
                <c:pt idx="404">
                  <c:v>5.2845947618065494E-3</c:v>
                </c:pt>
                <c:pt idx="405">
                  <c:v>4.2276758094451821E-3</c:v>
                </c:pt>
                <c:pt idx="406">
                  <c:v>3.3769849453495E-3</c:v>
                </c:pt>
                <c:pt idx="407">
                  <c:v>2.990307279851502E-3</c:v>
                </c:pt>
                <c:pt idx="408">
                  <c:v>1.7529387502576781E-3</c:v>
                </c:pt>
                <c:pt idx="409">
                  <c:v>9.0224788616199612E-4</c:v>
                </c:pt>
                <c:pt idx="410">
                  <c:v>0</c:v>
                </c:pt>
                <c:pt idx="411">
                  <c:v>-4.6916890080430096E-3</c:v>
                </c:pt>
                <c:pt idx="412">
                  <c:v>-7.3984326665292839E-3</c:v>
                </c:pt>
                <c:pt idx="413">
                  <c:v>-5.6712724273046905E-3</c:v>
                </c:pt>
                <c:pt idx="414">
                  <c:v>-5.2845947618066925E-3</c:v>
                </c:pt>
                <c:pt idx="415">
                  <c:v>-7.5531037327285118E-3</c:v>
                </c:pt>
                <c:pt idx="416">
                  <c:v>-9.5638275933183324E-3</c:v>
                </c:pt>
                <c:pt idx="417">
                  <c:v>-9.8989482367498726E-3</c:v>
                </c:pt>
                <c:pt idx="418">
                  <c:v>-1.108475974427724E-2</c:v>
                </c:pt>
                <c:pt idx="419">
                  <c:v>-1.1987007630439379E-2</c:v>
                </c:pt>
                <c:pt idx="420">
                  <c:v>-1.3636832336564287E-2</c:v>
                </c:pt>
                <c:pt idx="421">
                  <c:v>-1.3971952979995971E-2</c:v>
                </c:pt>
                <c:pt idx="422">
                  <c:v>-1.3662610847597515E-2</c:v>
                </c:pt>
                <c:pt idx="423">
                  <c:v>-1.5441328108888564E-2</c:v>
                </c:pt>
                <c:pt idx="424">
                  <c:v>-1.6601361105382559E-2</c:v>
                </c:pt>
                <c:pt idx="425">
                  <c:v>-1.6859146215714702E-2</c:v>
                </c:pt>
                <c:pt idx="426">
                  <c:v>-1.7838729634976382E-2</c:v>
                </c:pt>
                <c:pt idx="427">
                  <c:v>-2.0081460094864972E-2</c:v>
                </c:pt>
                <c:pt idx="428">
                  <c:v>-2.1447721179624797E-2</c:v>
                </c:pt>
                <c:pt idx="429">
                  <c:v>-2.1344607135491883E-2</c:v>
                </c:pt>
                <c:pt idx="430">
                  <c:v>-2.0519694782429428E-2</c:v>
                </c:pt>
                <c:pt idx="431">
                  <c:v>-2.1447721179624797E-2</c:v>
                </c:pt>
                <c:pt idx="432">
                  <c:v>-2.3406888018148161E-2</c:v>
                </c:pt>
                <c:pt idx="433">
                  <c:v>-2.2968653330583705E-2</c:v>
                </c:pt>
                <c:pt idx="434">
                  <c:v>-2.2478861620952792E-2</c:v>
                </c:pt>
                <c:pt idx="435">
                  <c:v>-2.1937512889255564E-2</c:v>
                </c:pt>
                <c:pt idx="436">
                  <c:v>-2.314910290781616E-2</c:v>
                </c:pt>
                <c:pt idx="437">
                  <c:v>-2.5469168900804293E-2</c:v>
                </c:pt>
                <c:pt idx="438">
                  <c:v>-2.6190967209733976E-2</c:v>
                </c:pt>
                <c:pt idx="439">
                  <c:v>-2.7454114250361029E-2</c:v>
                </c:pt>
                <c:pt idx="440">
                  <c:v>-2.6371416786966431E-2</c:v>
                </c:pt>
                <c:pt idx="441">
                  <c:v>-2.6680758919364889E-2</c:v>
                </c:pt>
                <c:pt idx="442">
                  <c:v>-2.8356362136523025E-2</c:v>
                </c:pt>
                <c:pt idx="443">
                  <c:v>-2.7892348937925485E-2</c:v>
                </c:pt>
                <c:pt idx="444">
                  <c:v>-2.8098577026191025E-2</c:v>
                </c:pt>
                <c:pt idx="445">
                  <c:v>-2.9954629820581617E-2</c:v>
                </c:pt>
                <c:pt idx="446">
                  <c:v>-3.1243555372241754E-2</c:v>
                </c:pt>
                <c:pt idx="447">
                  <c:v>-3.1424004949474213E-2</c:v>
                </c:pt>
                <c:pt idx="448">
                  <c:v>-3.1604454526706668E-2</c:v>
                </c:pt>
                <c:pt idx="449">
                  <c:v>-3.1140441328108986E-2</c:v>
                </c:pt>
                <c:pt idx="450">
                  <c:v>-3.070220664054453E-2</c:v>
                </c:pt>
                <c:pt idx="451">
                  <c:v>-3.1888018148071899E-2</c:v>
                </c:pt>
                <c:pt idx="452">
                  <c:v>-3.3202722210765118E-2</c:v>
                </c:pt>
                <c:pt idx="453">
                  <c:v>-3.2970715611466347E-2</c:v>
                </c:pt>
                <c:pt idx="454">
                  <c:v>-3.3254279232831578E-2</c:v>
                </c:pt>
                <c:pt idx="455">
                  <c:v>-3.4336976696226026E-2</c:v>
                </c:pt>
                <c:pt idx="456">
                  <c:v>-3.6321922045782766E-2</c:v>
                </c:pt>
                <c:pt idx="457">
                  <c:v>-3.7610847597442904E-2</c:v>
                </c:pt>
                <c:pt idx="458">
                  <c:v>-3.6528150134048303E-2</c:v>
                </c:pt>
                <c:pt idx="459">
                  <c:v>-3.5703237780985851E-2</c:v>
                </c:pt>
                <c:pt idx="460">
                  <c:v>-3.6321922045782766E-2</c:v>
                </c:pt>
                <c:pt idx="461">
                  <c:v>-3.5213446071354938E-2</c:v>
                </c:pt>
                <c:pt idx="462">
                  <c:v>-3.5032996494122629E-2</c:v>
                </c:pt>
                <c:pt idx="463">
                  <c:v>-3.8667766549804125E-2</c:v>
                </c:pt>
                <c:pt idx="464">
                  <c:v>-3.9621571458032724E-2</c:v>
                </c:pt>
                <c:pt idx="465">
                  <c:v>-3.8770880593936893E-2</c:v>
                </c:pt>
                <c:pt idx="466">
                  <c:v>-3.7095277376778757E-2</c:v>
                </c:pt>
                <c:pt idx="467">
                  <c:v>-3.541967415962062E-2</c:v>
                </c:pt>
                <c:pt idx="468">
                  <c:v>-3.5445452670653854E-2</c:v>
                </c:pt>
                <c:pt idx="469">
                  <c:v>-3.5703237780985851E-2</c:v>
                </c:pt>
                <c:pt idx="470">
                  <c:v>-3.4981439472056168E-2</c:v>
                </c:pt>
                <c:pt idx="471">
                  <c:v>-3.6296143534749532E-2</c:v>
                </c:pt>
                <c:pt idx="472">
                  <c:v>-3.8358424417405668E-2</c:v>
                </c:pt>
                <c:pt idx="473">
                  <c:v>-3.8951330171169349E-2</c:v>
                </c:pt>
                <c:pt idx="474">
                  <c:v>-3.8126417818106897E-2</c:v>
                </c:pt>
                <c:pt idx="475">
                  <c:v>-3.8023303773974129E-2</c:v>
                </c:pt>
                <c:pt idx="476">
                  <c:v>-3.861620952773781E-2</c:v>
                </c:pt>
                <c:pt idx="477">
                  <c:v>-3.7920189729841215E-2</c:v>
                </c:pt>
                <c:pt idx="478">
                  <c:v>-3.9363786347700581E-2</c:v>
                </c:pt>
                <c:pt idx="479">
                  <c:v>-4.0420705300061949E-2</c:v>
                </c:pt>
                <c:pt idx="480">
                  <c:v>-4.0317591255929174E-2</c:v>
                </c:pt>
                <c:pt idx="481">
                  <c:v>-4.2508764693751311E-2</c:v>
                </c:pt>
                <c:pt idx="482">
                  <c:v>-4.3282120024747447E-2</c:v>
                </c:pt>
                <c:pt idx="483">
                  <c:v>-4.1194060631058085E-2</c:v>
                </c:pt>
                <c:pt idx="484">
                  <c:v>-3.9802021035265034E-2</c:v>
                </c:pt>
                <c:pt idx="485">
                  <c:v>-3.9570014435966264E-2</c:v>
                </c:pt>
                <c:pt idx="486">
                  <c:v>-3.8719323571870579E-2</c:v>
                </c:pt>
                <c:pt idx="487">
                  <c:v>-3.9312229325634267E-2</c:v>
                </c:pt>
                <c:pt idx="488">
                  <c:v>-3.9930913590431036E-2</c:v>
                </c:pt>
                <c:pt idx="489">
                  <c:v>-4.3101670447514992E-2</c:v>
                </c:pt>
                <c:pt idx="490">
                  <c:v>-4.5499071973602812E-2</c:v>
                </c:pt>
                <c:pt idx="491">
                  <c:v>-4.6066199216333266E-2</c:v>
                </c:pt>
                <c:pt idx="492">
                  <c:v>-4.6091977727366493E-2</c:v>
                </c:pt>
                <c:pt idx="493">
                  <c:v>-4.2843885337182995E-2</c:v>
                </c:pt>
                <c:pt idx="494">
                  <c:v>-4.2586100226850991E-2</c:v>
                </c:pt>
                <c:pt idx="495">
                  <c:v>-4.6478655392864637E-2</c:v>
                </c:pt>
                <c:pt idx="496">
                  <c:v>-4.4906166219839269E-2</c:v>
                </c:pt>
                <c:pt idx="497">
                  <c:v>-4.5086615797071586E-2</c:v>
                </c:pt>
                <c:pt idx="498">
                  <c:v>-4.5731078572901721E-2</c:v>
                </c:pt>
                <c:pt idx="499">
                  <c:v>-4.6349762837698635E-2</c:v>
                </c:pt>
                <c:pt idx="500">
                  <c:v>-4.6452876881831404E-2</c:v>
                </c:pt>
                <c:pt idx="501">
                  <c:v>-4.4003918333677131E-2</c:v>
                </c:pt>
                <c:pt idx="502">
                  <c:v>-4.3978139822643904E-2</c:v>
                </c:pt>
                <c:pt idx="503">
                  <c:v>-4.6014642194266951E-2</c:v>
                </c:pt>
                <c:pt idx="504">
                  <c:v>-4.5602186017735725E-2</c:v>
                </c:pt>
                <c:pt idx="505">
                  <c:v>-4.6040420705300178E-2</c:v>
                </c:pt>
                <c:pt idx="506">
                  <c:v>-4.6272427304598948E-2</c:v>
                </c:pt>
                <c:pt idx="507">
                  <c:v>-4.6117756238399719E-2</c:v>
                </c:pt>
                <c:pt idx="508">
                  <c:v>-4.691689008042909E-2</c:v>
                </c:pt>
                <c:pt idx="509">
                  <c:v>-4.7561352856259086E-2</c:v>
                </c:pt>
                <c:pt idx="510">
                  <c:v>-4.640131985976495E-2</c:v>
                </c:pt>
                <c:pt idx="511">
                  <c:v>-4.7226232212827401E-2</c:v>
                </c:pt>
                <c:pt idx="512">
                  <c:v>-4.8231594143122315E-2</c:v>
                </c:pt>
                <c:pt idx="513">
                  <c:v>-4.8154258610022774E-2</c:v>
                </c:pt>
                <c:pt idx="514">
                  <c:v>-4.8257372654155542E-2</c:v>
                </c:pt>
                <c:pt idx="515">
                  <c:v>-4.6813776036296176E-2</c:v>
                </c:pt>
                <c:pt idx="516">
                  <c:v>-4.6633326459063866E-2</c:v>
                </c:pt>
                <c:pt idx="517">
                  <c:v>-4.9314291606516909E-2</c:v>
                </c:pt>
                <c:pt idx="518">
                  <c:v>-5.2897504640132091E-2</c:v>
                </c:pt>
                <c:pt idx="519">
                  <c:v>-5.3851309548360544E-2</c:v>
                </c:pt>
                <c:pt idx="520">
                  <c:v>-4.9520519694782453E-2</c:v>
                </c:pt>
                <c:pt idx="521">
                  <c:v>-4.8979170963085225E-2</c:v>
                </c:pt>
                <c:pt idx="522">
                  <c:v>-5.3980202103526546E-2</c:v>
                </c:pt>
                <c:pt idx="523">
                  <c:v>-5.5475355743452366E-2</c:v>
                </c:pt>
                <c:pt idx="524">
                  <c:v>-5.4779335945555917E-2</c:v>
                </c:pt>
                <c:pt idx="525">
                  <c:v>-5.4521550835223774E-2</c:v>
                </c:pt>
                <c:pt idx="526">
                  <c:v>-5.4882449989688685E-2</c:v>
                </c:pt>
                <c:pt idx="527">
                  <c:v>-5.4727778923489456E-2</c:v>
                </c:pt>
                <c:pt idx="528">
                  <c:v>-5.5191792122087142E-2</c:v>
                </c:pt>
                <c:pt idx="529">
                  <c:v>-5.5939368942049907E-2</c:v>
                </c:pt>
                <c:pt idx="530">
                  <c:v>-5.4469993813157459E-2</c:v>
                </c:pt>
                <c:pt idx="531">
                  <c:v>-5.5294906166219911E-2</c:v>
                </c:pt>
                <c:pt idx="532">
                  <c:v>-5.8542998556403415E-2</c:v>
                </c:pt>
                <c:pt idx="533">
                  <c:v>-6.1378634770055687E-2</c:v>
                </c:pt>
                <c:pt idx="534">
                  <c:v>-5.9496803464632007E-2</c:v>
                </c:pt>
                <c:pt idx="535">
                  <c:v>-5.7305630026809731E-2</c:v>
                </c:pt>
                <c:pt idx="536">
                  <c:v>-5.7872757269540186E-2</c:v>
                </c:pt>
                <c:pt idx="537">
                  <c:v>-5.9806145597030319E-2</c:v>
                </c:pt>
                <c:pt idx="538">
                  <c:v>-6.0476386883893687E-2</c:v>
                </c:pt>
                <c:pt idx="539">
                  <c:v>-6.0940400082491374E-2</c:v>
                </c:pt>
                <c:pt idx="540">
                  <c:v>-6.1327077747989373E-2</c:v>
                </c:pt>
                <c:pt idx="541">
                  <c:v>-5.9703031552897551E-2</c:v>
                </c:pt>
                <c:pt idx="542">
                  <c:v>-6.0682614972159231E-2</c:v>
                </c:pt>
                <c:pt idx="543">
                  <c:v>-6.5142297380903325E-2</c:v>
                </c:pt>
                <c:pt idx="544">
                  <c:v>-6.4368942049907327E-2</c:v>
                </c:pt>
                <c:pt idx="545">
                  <c:v>-6.0966178593524462E-2</c:v>
                </c:pt>
                <c:pt idx="546">
                  <c:v>-6.0141266240462003E-2</c:v>
                </c:pt>
                <c:pt idx="547">
                  <c:v>-6.1584862858321369E-2</c:v>
                </c:pt>
                <c:pt idx="548">
                  <c:v>-6.0063930707362462E-2</c:v>
                </c:pt>
                <c:pt idx="549">
                  <c:v>-6.0914621571458147E-2</c:v>
                </c:pt>
                <c:pt idx="550">
                  <c:v>-6.4755619715405333E-2</c:v>
                </c:pt>
                <c:pt idx="551">
                  <c:v>-6.769436997319038E-2</c:v>
                </c:pt>
                <c:pt idx="552">
                  <c:v>-6.7359249329758827E-2</c:v>
                </c:pt>
                <c:pt idx="553">
                  <c:v>-6.7359249329758827E-2</c:v>
                </c:pt>
                <c:pt idx="554">
                  <c:v>-6.4162713961641651E-2</c:v>
                </c:pt>
                <c:pt idx="555">
                  <c:v>-6.1842647968653373E-2</c:v>
                </c:pt>
                <c:pt idx="556">
                  <c:v>-6.4291606516807639E-2</c:v>
                </c:pt>
                <c:pt idx="557">
                  <c:v>-6.875128892555174E-2</c:v>
                </c:pt>
                <c:pt idx="558">
                  <c:v>-6.702412868632715E-2</c:v>
                </c:pt>
                <c:pt idx="559">
                  <c:v>-6.4678284182305645E-2</c:v>
                </c:pt>
                <c:pt idx="560">
                  <c:v>-6.2616003299649517E-2</c:v>
                </c:pt>
                <c:pt idx="561">
                  <c:v>-6.4832955248504867E-2</c:v>
                </c:pt>
                <c:pt idx="562">
                  <c:v>-6.8106826149721605E-2</c:v>
                </c:pt>
                <c:pt idx="563">
                  <c:v>-6.8828624458651289E-2</c:v>
                </c:pt>
                <c:pt idx="564">
                  <c:v>-6.6714786553928693E-2</c:v>
                </c:pt>
                <c:pt idx="565">
                  <c:v>-6.4626727160239331E-2</c:v>
                </c:pt>
                <c:pt idx="566">
                  <c:v>-6.2332439678284286E-2</c:v>
                </c:pt>
                <c:pt idx="567">
                  <c:v>-6.3466694163745188E-2</c:v>
                </c:pt>
                <c:pt idx="568">
                  <c:v>-6.5967209733965776E-2</c:v>
                </c:pt>
                <c:pt idx="569">
                  <c:v>-6.7668591462157285E-2</c:v>
                </c:pt>
                <c:pt idx="570">
                  <c:v>-6.8055269127655291E-2</c:v>
                </c:pt>
                <c:pt idx="571">
                  <c:v>-6.9266859146215734E-2</c:v>
                </c:pt>
                <c:pt idx="572">
                  <c:v>-7.1354918539905249E-2</c:v>
                </c:pt>
                <c:pt idx="573">
                  <c:v>-7.0194885543411106E-2</c:v>
                </c:pt>
                <c:pt idx="574">
                  <c:v>-7.0117550010311419E-2</c:v>
                </c:pt>
                <c:pt idx="575">
                  <c:v>-6.9808207877913114E-2</c:v>
                </c:pt>
                <c:pt idx="576">
                  <c:v>-7.022066405444434E-2</c:v>
                </c:pt>
                <c:pt idx="577">
                  <c:v>-7.287585069086415E-2</c:v>
                </c:pt>
                <c:pt idx="578">
                  <c:v>-7.3365642400495062E-2</c:v>
                </c:pt>
                <c:pt idx="579">
                  <c:v>-7.4190554753557514E-2</c:v>
                </c:pt>
                <c:pt idx="580">
                  <c:v>-7.6562177768612114E-2</c:v>
                </c:pt>
                <c:pt idx="581">
                  <c:v>-7.5402144772117971E-2</c:v>
                </c:pt>
                <c:pt idx="582">
                  <c:v>-7.4448339863889518E-2</c:v>
                </c:pt>
                <c:pt idx="583">
                  <c:v>-7.4035883687358292E-2</c:v>
                </c:pt>
                <c:pt idx="584">
                  <c:v>-7.3288306867395375E-2</c:v>
                </c:pt>
                <c:pt idx="585">
                  <c:v>-7.1638482161270473E-2</c:v>
                </c:pt>
                <c:pt idx="586">
                  <c:v>-6.7513920395958063E-2</c:v>
                </c:pt>
                <c:pt idx="587">
                  <c:v>-6.9137966591049746E-2</c:v>
                </c:pt>
                <c:pt idx="588">
                  <c:v>-7.1200247473706013E-2</c:v>
                </c:pt>
                <c:pt idx="589">
                  <c:v>-7.3468756444627831E-2</c:v>
                </c:pt>
                <c:pt idx="590">
                  <c:v>-7.6459063724479331E-2</c:v>
                </c:pt>
                <c:pt idx="591">
                  <c:v>-7.6046607547948106E-2</c:v>
                </c:pt>
                <c:pt idx="592">
                  <c:v>-7.6330171169313343E-2</c:v>
                </c:pt>
                <c:pt idx="593">
                  <c:v>-7.6794184367911023E-2</c:v>
                </c:pt>
                <c:pt idx="594">
                  <c:v>-7.6845741389977337E-2</c:v>
                </c:pt>
                <c:pt idx="595">
                  <c:v>-7.9011136316766387E-2</c:v>
                </c:pt>
                <c:pt idx="596">
                  <c:v>-7.906269333883284E-2</c:v>
                </c:pt>
                <c:pt idx="597">
                  <c:v>-7.973293462569607E-2</c:v>
                </c:pt>
                <c:pt idx="598">
                  <c:v>-7.8237780985770389E-2</c:v>
                </c:pt>
                <c:pt idx="599">
                  <c:v>-7.5299030727985203E-2</c:v>
                </c:pt>
                <c:pt idx="600">
                  <c:v>-7.6227057125180561E-2</c:v>
                </c:pt>
                <c:pt idx="601">
                  <c:v>-7.9011136316766387E-2</c:v>
                </c:pt>
                <c:pt idx="602">
                  <c:v>-8.4682408744071069E-2</c:v>
                </c:pt>
                <c:pt idx="603">
                  <c:v>-8.8910084553516261E-2</c:v>
                </c:pt>
                <c:pt idx="604">
                  <c:v>-8.8291400288719346E-2</c:v>
                </c:pt>
                <c:pt idx="605">
                  <c:v>-8.7311816869457659E-2</c:v>
                </c:pt>
                <c:pt idx="606">
                  <c:v>-8.4501959166838614E-2</c:v>
                </c:pt>
                <c:pt idx="607">
                  <c:v>-8.4321509589606158E-2</c:v>
                </c:pt>
                <c:pt idx="608">
                  <c:v>-8.3445040214477254E-2</c:v>
                </c:pt>
                <c:pt idx="609">
                  <c:v>-8.318725510414525E-2</c:v>
                </c:pt>
                <c:pt idx="610">
                  <c:v>-8.5739327696432305E-2</c:v>
                </c:pt>
                <c:pt idx="611">
                  <c:v>-9.1900391833367762E-2</c:v>
                </c:pt>
                <c:pt idx="612">
                  <c:v>-9.496803464631895E-2</c:v>
                </c:pt>
                <c:pt idx="613">
                  <c:v>-9.3756444627758354E-2</c:v>
                </c:pt>
                <c:pt idx="614">
                  <c:v>-9.2776861208496667E-2</c:v>
                </c:pt>
                <c:pt idx="615">
                  <c:v>-9.4942256135285716E-2</c:v>
                </c:pt>
                <c:pt idx="616">
                  <c:v>-9.4504021447721256E-2</c:v>
                </c:pt>
                <c:pt idx="617">
                  <c:v>-9.6102289131779858E-2</c:v>
                </c:pt>
                <c:pt idx="618">
                  <c:v>-9.13332645906373E-2</c:v>
                </c:pt>
                <c:pt idx="619">
                  <c:v>-8.7853165601154887E-2</c:v>
                </c:pt>
                <c:pt idx="620">
                  <c:v>-8.7827387090121806E-2</c:v>
                </c:pt>
                <c:pt idx="621">
                  <c:v>-9.2415962054031894E-2</c:v>
                </c:pt>
                <c:pt idx="622">
                  <c:v>-9.7545885749639225E-2</c:v>
                </c:pt>
                <c:pt idx="623">
                  <c:v>-9.9608166632295353E-2</c:v>
                </c:pt>
                <c:pt idx="624">
                  <c:v>-9.7829449371004448E-2</c:v>
                </c:pt>
                <c:pt idx="625">
                  <c:v>-9.6076510620746625E-2</c:v>
                </c:pt>
                <c:pt idx="626">
                  <c:v>-9.5818725510414635E-2</c:v>
                </c:pt>
                <c:pt idx="627">
                  <c:v>-9.7545885749639225E-2</c:v>
                </c:pt>
                <c:pt idx="628">
                  <c:v>-9.8731697257166448E-2</c:v>
                </c:pt>
                <c:pt idx="629">
                  <c:v>-9.9427717055063036E-2</c:v>
                </c:pt>
                <c:pt idx="630">
                  <c:v>-9.888636832336567E-2</c:v>
                </c:pt>
                <c:pt idx="631">
                  <c:v>-9.8963703856465357E-2</c:v>
                </c:pt>
                <c:pt idx="632">
                  <c:v>-9.8937925345432123E-2</c:v>
                </c:pt>
                <c:pt idx="633">
                  <c:v>-0.10432563415137146</c:v>
                </c:pt>
                <c:pt idx="634">
                  <c:v>-0.10739327696432263</c:v>
                </c:pt>
                <c:pt idx="635">
                  <c:v>-0.10187667560321717</c:v>
                </c:pt>
                <c:pt idx="636">
                  <c:v>-9.7597442771705539E-2</c:v>
                </c:pt>
                <c:pt idx="637">
                  <c:v>-0.10295937306661176</c:v>
                </c:pt>
                <c:pt idx="638">
                  <c:v>-0.10801196122911955</c:v>
                </c:pt>
                <c:pt idx="639">
                  <c:v>-0.11071870488760582</c:v>
                </c:pt>
                <c:pt idx="640">
                  <c:v>-0.10690348525469173</c:v>
                </c:pt>
                <c:pt idx="641">
                  <c:v>-0.10845019591668401</c:v>
                </c:pt>
                <c:pt idx="642">
                  <c:v>-0.11324499896885964</c:v>
                </c:pt>
                <c:pt idx="643">
                  <c:v>-0.10824396782841832</c:v>
                </c:pt>
                <c:pt idx="644">
                  <c:v>-0.10074242111775626</c:v>
                </c:pt>
                <c:pt idx="645">
                  <c:v>-0.10303670859971131</c:v>
                </c:pt>
                <c:pt idx="646">
                  <c:v>-0.10901732315941445</c:v>
                </c:pt>
                <c:pt idx="647">
                  <c:v>-0.10806351825118586</c:v>
                </c:pt>
                <c:pt idx="648">
                  <c:v>-0.10344916477624254</c:v>
                </c:pt>
                <c:pt idx="649">
                  <c:v>-0.10731594143122296</c:v>
                </c:pt>
                <c:pt idx="650">
                  <c:v>-0.10826974633945155</c:v>
                </c:pt>
                <c:pt idx="651">
                  <c:v>-0.10672303567745942</c:v>
                </c:pt>
                <c:pt idx="652">
                  <c:v>-0.10553722416993204</c:v>
                </c:pt>
                <c:pt idx="653">
                  <c:v>-0.10661992163332649</c:v>
                </c:pt>
                <c:pt idx="654">
                  <c:v>-0.11448236749845332</c:v>
                </c:pt>
                <c:pt idx="655">
                  <c:v>-0.11504949474118378</c:v>
                </c:pt>
                <c:pt idx="656">
                  <c:v>-0.11185295937306673</c:v>
                </c:pt>
                <c:pt idx="657">
                  <c:v>-0.11618374922664469</c:v>
                </c:pt>
                <c:pt idx="658">
                  <c:v>-0.1223963703856466</c:v>
                </c:pt>
                <c:pt idx="659">
                  <c:v>-0.11649309135904315</c:v>
                </c:pt>
                <c:pt idx="660">
                  <c:v>-0.11236852959373073</c:v>
                </c:pt>
                <c:pt idx="661">
                  <c:v>-0.11463703856465254</c:v>
                </c:pt>
                <c:pt idx="662">
                  <c:v>-0.12115900185605293</c:v>
                </c:pt>
                <c:pt idx="663">
                  <c:v>-0.12301505465044352</c:v>
                </c:pt>
                <c:pt idx="664">
                  <c:v>-0.1165446483811096</c:v>
                </c:pt>
                <c:pt idx="665">
                  <c:v>-0.108965766137348</c:v>
                </c:pt>
                <c:pt idx="666">
                  <c:v>-0.10788306867395341</c:v>
                </c:pt>
                <c:pt idx="667">
                  <c:v>-0.10512476799340081</c:v>
                </c:pt>
                <c:pt idx="668">
                  <c:v>-0.10069086409568995</c:v>
                </c:pt>
                <c:pt idx="669">
                  <c:v>-9.7984120437203684E-2</c:v>
                </c:pt>
                <c:pt idx="670">
                  <c:v>-0.10123221282738717</c:v>
                </c:pt>
                <c:pt idx="671">
                  <c:v>-0.11352856259022487</c:v>
                </c:pt>
                <c:pt idx="672">
                  <c:v>-0.10888843060424831</c:v>
                </c:pt>
                <c:pt idx="673">
                  <c:v>-9.7236543617240767E-2</c:v>
                </c:pt>
                <c:pt idx="674">
                  <c:v>-0.10613012992369573</c:v>
                </c:pt>
                <c:pt idx="675">
                  <c:v>-0.12347906784904106</c:v>
                </c:pt>
                <c:pt idx="676">
                  <c:v>-0.11218808001649827</c:v>
                </c:pt>
                <c:pt idx="677">
                  <c:v>-0.10589812332439681</c:v>
                </c:pt>
                <c:pt idx="678">
                  <c:v>-0.10692926376572495</c:v>
                </c:pt>
                <c:pt idx="679">
                  <c:v>-0.10816663229531863</c:v>
                </c:pt>
                <c:pt idx="680">
                  <c:v>-0.11162095277376782</c:v>
                </c:pt>
                <c:pt idx="681">
                  <c:v>-0.11327077747989286</c:v>
                </c:pt>
                <c:pt idx="682">
                  <c:v>-0.10280470200041254</c:v>
                </c:pt>
                <c:pt idx="683">
                  <c:v>-0.10208290369148286</c:v>
                </c:pt>
                <c:pt idx="684">
                  <c:v>-0.10471231181686959</c:v>
                </c:pt>
                <c:pt idx="685">
                  <c:v>-0.10540833161476605</c:v>
                </c:pt>
                <c:pt idx="686">
                  <c:v>-0.10716127036502386</c:v>
                </c:pt>
                <c:pt idx="687">
                  <c:v>-0.11033202722210768</c:v>
                </c:pt>
                <c:pt idx="688">
                  <c:v>-0.10347494328727577</c:v>
                </c:pt>
                <c:pt idx="689">
                  <c:v>-0.11479170963085178</c:v>
                </c:pt>
                <c:pt idx="690">
                  <c:v>-0.11865848628583218</c:v>
                </c:pt>
                <c:pt idx="691">
                  <c:v>-0.11213652299443196</c:v>
                </c:pt>
                <c:pt idx="692">
                  <c:v>-0.10669725716642618</c:v>
                </c:pt>
                <c:pt idx="693">
                  <c:v>-0.10991957104557645</c:v>
                </c:pt>
                <c:pt idx="694">
                  <c:v>-0.11829758713136743</c:v>
                </c:pt>
                <c:pt idx="695">
                  <c:v>-0.12724273045988871</c:v>
                </c:pt>
                <c:pt idx="696">
                  <c:v>-0.12224169931944738</c:v>
                </c:pt>
                <c:pt idx="697">
                  <c:v>-0.12170035058775015</c:v>
                </c:pt>
                <c:pt idx="698">
                  <c:v>-0.115204165807383</c:v>
                </c:pt>
                <c:pt idx="699">
                  <c:v>-0.11716333264590652</c:v>
                </c:pt>
                <c:pt idx="700">
                  <c:v>-0.11288409981439487</c:v>
                </c:pt>
                <c:pt idx="701">
                  <c:v>-9.7210765106207533E-2</c:v>
                </c:pt>
                <c:pt idx="702">
                  <c:v>-0.10450608372860391</c:v>
                </c:pt>
                <c:pt idx="703">
                  <c:v>-0.11943184161682834</c:v>
                </c:pt>
                <c:pt idx="704">
                  <c:v>-0.13422870694988667</c:v>
                </c:pt>
                <c:pt idx="705">
                  <c:v>-0.12806764281295116</c:v>
                </c:pt>
                <c:pt idx="706">
                  <c:v>-0.10924932975871322</c:v>
                </c:pt>
                <c:pt idx="707">
                  <c:v>-0.11883893586306465</c:v>
                </c:pt>
                <c:pt idx="708">
                  <c:v>-0.11623530624871115</c:v>
                </c:pt>
                <c:pt idx="709">
                  <c:v>-0.11314188492472688</c:v>
                </c:pt>
                <c:pt idx="710">
                  <c:v>-0.10643947205609418</c:v>
                </c:pt>
                <c:pt idx="711">
                  <c:v>-9.7648999793771993E-2</c:v>
                </c:pt>
                <c:pt idx="712">
                  <c:v>-0.11064136935450614</c:v>
                </c:pt>
                <c:pt idx="713">
                  <c:v>-0.12056609610228924</c:v>
                </c:pt>
                <c:pt idx="714">
                  <c:v>-0.13206331202309757</c:v>
                </c:pt>
                <c:pt idx="715">
                  <c:v>-0.14026087853165609</c:v>
                </c:pt>
                <c:pt idx="716">
                  <c:v>-0.12097855227882047</c:v>
                </c:pt>
                <c:pt idx="717">
                  <c:v>-0.12224169931944738</c:v>
                </c:pt>
                <c:pt idx="718">
                  <c:v>-0.12327283976077552</c:v>
                </c:pt>
                <c:pt idx="719">
                  <c:v>-0.12412353062487119</c:v>
                </c:pt>
                <c:pt idx="720">
                  <c:v>-0.13265621777686123</c:v>
                </c:pt>
                <c:pt idx="721">
                  <c:v>-0.13719323571870495</c:v>
                </c:pt>
                <c:pt idx="722">
                  <c:v>-0.13884306042482994</c:v>
                </c:pt>
                <c:pt idx="723">
                  <c:v>-0.12471643637863487</c:v>
                </c:pt>
                <c:pt idx="724">
                  <c:v>-0.11071870488760582</c:v>
                </c:pt>
                <c:pt idx="725">
                  <c:v>-0.11445658898742024</c:v>
                </c:pt>
                <c:pt idx="726">
                  <c:v>-0.11760156733347096</c:v>
                </c:pt>
                <c:pt idx="727">
                  <c:v>-0.13397092183955461</c:v>
                </c:pt>
                <c:pt idx="728">
                  <c:v>-0.13587853165601166</c:v>
                </c:pt>
                <c:pt idx="729">
                  <c:v>-0.13443493503815229</c:v>
                </c:pt>
                <c:pt idx="730">
                  <c:v>-0.1489224582388122</c:v>
                </c:pt>
                <c:pt idx="731">
                  <c:v>-0.12822231387915037</c:v>
                </c:pt>
                <c:pt idx="732">
                  <c:v>-0.12585069086409578</c:v>
                </c:pt>
                <c:pt idx="733">
                  <c:v>-0.14131779748401743</c:v>
                </c:pt>
                <c:pt idx="734">
                  <c:v>-0.13690967209733973</c:v>
                </c:pt>
                <c:pt idx="735">
                  <c:v>-0.11486904516395147</c:v>
                </c:pt>
                <c:pt idx="736">
                  <c:v>-0.10651680758919373</c:v>
                </c:pt>
                <c:pt idx="737">
                  <c:v>-0.13250154671066203</c:v>
                </c:pt>
                <c:pt idx="738">
                  <c:v>-0.14160136110538266</c:v>
                </c:pt>
                <c:pt idx="739">
                  <c:v>-0.15987832542792335</c:v>
                </c:pt>
                <c:pt idx="740">
                  <c:v>-0.17083419261703453</c:v>
                </c:pt>
                <c:pt idx="741">
                  <c:v>-0.14982470612497434</c:v>
                </c:pt>
                <c:pt idx="742">
                  <c:v>-0.15799649412249955</c:v>
                </c:pt>
                <c:pt idx="743">
                  <c:v>-0.15142297380903286</c:v>
                </c:pt>
                <c:pt idx="744">
                  <c:v>-0.13660032996494134</c:v>
                </c:pt>
                <c:pt idx="745">
                  <c:v>-0.14910290781604466</c:v>
                </c:pt>
                <c:pt idx="746">
                  <c:v>-0.18534749432872766</c:v>
                </c:pt>
                <c:pt idx="747">
                  <c:v>-0.16031656011548781</c:v>
                </c:pt>
                <c:pt idx="748">
                  <c:v>-0.14484945349556616</c:v>
                </c:pt>
                <c:pt idx="749">
                  <c:v>-0.11912249948442988</c:v>
                </c:pt>
                <c:pt idx="750">
                  <c:v>-0.1213910084553517</c:v>
                </c:pt>
                <c:pt idx="751">
                  <c:v>-0.13293978139822649</c:v>
                </c:pt>
                <c:pt idx="752">
                  <c:v>-0.15962054031759138</c:v>
                </c:pt>
                <c:pt idx="753">
                  <c:v>-0.18532171581769449</c:v>
                </c:pt>
                <c:pt idx="754">
                  <c:v>-0.19367395339245216</c:v>
                </c:pt>
                <c:pt idx="755">
                  <c:v>-0.18720354712311824</c:v>
                </c:pt>
                <c:pt idx="756">
                  <c:v>-0.12907300474324607</c:v>
                </c:pt>
                <c:pt idx="757">
                  <c:v>-0.14451433285213455</c:v>
                </c:pt>
                <c:pt idx="758">
                  <c:v>-0.11231697257166427</c:v>
                </c:pt>
                <c:pt idx="759">
                  <c:v>-8.225922870695003E-2</c:v>
                </c:pt>
                <c:pt idx="760">
                  <c:v>-0.11363167663435764</c:v>
                </c:pt>
                <c:pt idx="761">
                  <c:v>-0.13721901422973817</c:v>
                </c:pt>
                <c:pt idx="762">
                  <c:v>-0.16307486079604055</c:v>
                </c:pt>
                <c:pt idx="763">
                  <c:v>-0.19805630026809665</c:v>
                </c:pt>
                <c:pt idx="764">
                  <c:v>-0.18921427098370808</c:v>
                </c:pt>
                <c:pt idx="765">
                  <c:v>-0.16567849041039398</c:v>
                </c:pt>
                <c:pt idx="766">
                  <c:v>-0.20014435966178601</c:v>
                </c:pt>
                <c:pt idx="767">
                  <c:v>-0.2318777067436586</c:v>
                </c:pt>
                <c:pt idx="768">
                  <c:v>-0.17722726335326883</c:v>
                </c:pt>
                <c:pt idx="769">
                  <c:v>-0.1612961435347495</c:v>
                </c:pt>
                <c:pt idx="770">
                  <c:v>-0.2110486698288308</c:v>
                </c:pt>
                <c:pt idx="771">
                  <c:v>-0.22081872551041459</c:v>
                </c:pt>
                <c:pt idx="772">
                  <c:v>-0.18307898535780584</c:v>
                </c:pt>
                <c:pt idx="773">
                  <c:v>-0.17284491647762434</c:v>
                </c:pt>
                <c:pt idx="774">
                  <c:v>-0.18601773561559096</c:v>
                </c:pt>
                <c:pt idx="775">
                  <c:v>-0.13964219426685923</c:v>
                </c:pt>
                <c:pt idx="776">
                  <c:v>-0.12525778511033211</c:v>
                </c:pt>
                <c:pt idx="777">
                  <c:v>-0.10976489997937723</c:v>
                </c:pt>
                <c:pt idx="778">
                  <c:v>-9.2493297587131443E-2</c:v>
                </c:pt>
                <c:pt idx="779">
                  <c:v>-0.15603732728397618</c:v>
                </c:pt>
                <c:pt idx="780">
                  <c:v>-0.12208702825324814</c:v>
                </c:pt>
                <c:pt idx="781">
                  <c:v>-0.16673540936275527</c:v>
                </c:pt>
                <c:pt idx="782">
                  <c:v>-0.1162868632707776</c:v>
                </c:pt>
                <c:pt idx="783">
                  <c:v>-0.22141163126417829</c:v>
                </c:pt>
                <c:pt idx="784">
                  <c:v>-0.21370385646525067</c:v>
                </c:pt>
                <c:pt idx="785">
                  <c:v>-0.1516549804083317</c:v>
                </c:pt>
                <c:pt idx="786">
                  <c:v>-0.18256341513714178</c:v>
                </c:pt>
                <c:pt idx="787">
                  <c:v>-0.22803670859971142</c:v>
                </c:pt>
                <c:pt idx="788">
                  <c:v>-0.34076613734790689</c:v>
                </c:pt>
                <c:pt idx="789">
                  <c:v>-0.36618374922664482</c:v>
                </c:pt>
                <c:pt idx="790">
                  <c:v>-0.19666426067230366</c:v>
                </c:pt>
                <c:pt idx="791">
                  <c:v>-0.15907919158589406</c:v>
                </c:pt>
                <c:pt idx="792">
                  <c:v>-0.23076923076923087</c:v>
                </c:pt>
                <c:pt idx="793">
                  <c:v>-0.18962672716023929</c:v>
                </c:pt>
                <c:pt idx="794">
                  <c:v>-0.1253866776654981</c:v>
                </c:pt>
                <c:pt idx="795">
                  <c:v>-0.21625592905753774</c:v>
                </c:pt>
                <c:pt idx="796">
                  <c:v>-0.22099917508764705</c:v>
                </c:pt>
                <c:pt idx="797">
                  <c:v>-0.26219323571870501</c:v>
                </c:pt>
                <c:pt idx="798">
                  <c:v>-0.38569808207877926</c:v>
                </c:pt>
                <c:pt idx="799">
                  <c:v>-0.4996648793565685</c:v>
                </c:pt>
                <c:pt idx="800">
                  <c:v>-0.3682975871313674</c:v>
                </c:pt>
                <c:pt idx="801">
                  <c:v>-0.29142606723035686</c:v>
                </c:pt>
                <c:pt idx="802">
                  <c:v>-0.20669210146421954</c:v>
                </c:pt>
                <c:pt idx="803">
                  <c:v>-0.1269849453495567</c:v>
                </c:pt>
                <c:pt idx="804">
                  <c:v>-0.36948339863889473</c:v>
                </c:pt>
                <c:pt idx="805">
                  <c:v>-0.34896370385646536</c:v>
                </c:pt>
                <c:pt idx="806">
                  <c:v>-4.5627964528768952E-2</c:v>
                </c:pt>
                <c:pt idx="807">
                  <c:v>-0.33272324190554764</c:v>
                </c:pt>
                <c:pt idx="808">
                  <c:v>-0.55614044132810914</c:v>
                </c:pt>
                <c:pt idx="809">
                  <c:v>-0.46630748607960421</c:v>
                </c:pt>
                <c:pt idx="810">
                  <c:v>-0.13559496803464643</c:v>
                </c:pt>
                <c:pt idx="811">
                  <c:v>-0.39000309342132417</c:v>
                </c:pt>
                <c:pt idx="812">
                  <c:v>-0.49682924314291621</c:v>
                </c:pt>
                <c:pt idx="813">
                  <c:v>-0.49865951742627362</c:v>
                </c:pt>
                <c:pt idx="814">
                  <c:v>-0.48308929676221912</c:v>
                </c:pt>
                <c:pt idx="815">
                  <c:v>-0.5240539286450816</c:v>
                </c:pt>
                <c:pt idx="816">
                  <c:v>-0.57342751082697485</c:v>
                </c:pt>
                <c:pt idx="817">
                  <c:v>-0.77130722829449383</c:v>
                </c:pt>
                <c:pt idx="818">
                  <c:v>-0.63164827799546319</c:v>
                </c:pt>
                <c:pt idx="819">
                  <c:v>-0.47576819962878958</c:v>
                </c:pt>
                <c:pt idx="820">
                  <c:v>-0.52064858733759556</c:v>
                </c:pt>
                <c:pt idx="821">
                  <c:v>-0.35319137966591063</c:v>
                </c:pt>
                <c:pt idx="822">
                  <c:v>-0.31849350381521974</c:v>
                </c:pt>
                <c:pt idx="823">
                  <c:v>-0.49391627139616429</c:v>
                </c:pt>
                <c:pt idx="824">
                  <c:v>-0.50984739121468359</c:v>
                </c:pt>
                <c:pt idx="825">
                  <c:v>-0.66076510620746554</c:v>
                </c:pt>
                <c:pt idx="826">
                  <c:v>-0.46112600536193049</c:v>
                </c:pt>
                <c:pt idx="827">
                  <c:v>-0.12695916683852346</c:v>
                </c:pt>
                <c:pt idx="828">
                  <c:v>-5.1814807176737497E-2</c:v>
                </c:pt>
                <c:pt idx="829">
                  <c:v>3.6347700556814992E-3</c:v>
                </c:pt>
                <c:pt idx="830">
                  <c:v>-0.20189729841204382</c:v>
                </c:pt>
                <c:pt idx="831">
                  <c:v>-0.5911579707156116</c:v>
                </c:pt>
                <c:pt idx="832">
                  <c:v>-0.77745411425036115</c:v>
                </c:pt>
              </c:numCache>
            </c:numRef>
          </c:yVal>
          <c:smooth val="1"/>
          <c:extLst>
            <c:ext xmlns:c16="http://schemas.microsoft.com/office/drawing/2014/chart" uri="{C3380CC4-5D6E-409C-BE32-E72D297353CC}">
              <c16:uniqueId val="{00000007-791D-4D72-B656-12CED86FC668}"/>
            </c:ext>
          </c:extLst>
        </c:ser>
        <c:ser>
          <c:idx val="3"/>
          <c:order val="8"/>
          <c:tx>
            <c:strRef>
              <c:f>'230323_ABS'!$AA$3</c:f>
              <c:strCache>
                <c:ptCount val="1"/>
                <c:pt idx="0">
                  <c:v>HL_26</c:v>
                </c:pt>
              </c:strCache>
            </c:strRef>
          </c:tx>
          <c:spPr>
            <a:ln w="19050" cap="rnd" cmpd="sng" algn="ctr">
              <a:solidFill>
                <a:schemeClr val="accent1">
                  <a:shade val="73000"/>
                </a:schemeClr>
              </a:solidFill>
              <a:prstDash val="solid"/>
              <a:round/>
            </a:ln>
            <a:effectLst/>
          </c:spPr>
          <c:marker>
            <c:symbol val="none"/>
          </c:marker>
          <c:xVal>
            <c:numRef>
              <c:f>'230323_ABS'!$W$4:$W$836</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'230323_ABS'!$AA$4:$AA$836</c:f>
              <c:numCache>
                <c:formatCode>General</c:formatCode>
                <c:ptCount val="833"/>
                <c:pt idx="0">
                  <c:v>-1.004902962206333</c:v>
                </c:pt>
                <c:pt idx="1">
                  <c:v>-1.004902962206333</c:v>
                </c:pt>
                <c:pt idx="2">
                  <c:v>-1.004902962206333</c:v>
                </c:pt>
                <c:pt idx="3">
                  <c:v>-1.004902962206333</c:v>
                </c:pt>
                <c:pt idx="4">
                  <c:v>-1.004902962206333</c:v>
                </c:pt>
                <c:pt idx="5">
                  <c:v>0.1368743615934627</c:v>
                </c:pt>
                <c:pt idx="6">
                  <c:v>0.51078359842404775</c:v>
                </c:pt>
                <c:pt idx="7">
                  <c:v>0.49347730920764615</c:v>
                </c:pt>
                <c:pt idx="8">
                  <c:v>0.67795126222092494</c:v>
                </c:pt>
                <c:pt idx="9">
                  <c:v>0.68133664088720269</c:v>
                </c:pt>
                <c:pt idx="10">
                  <c:v>0.71233036626295043</c:v>
                </c:pt>
                <c:pt idx="11">
                  <c:v>0.835137895812053</c:v>
                </c:pt>
                <c:pt idx="12">
                  <c:v>0.93599883262804606</c:v>
                </c:pt>
                <c:pt idx="13">
                  <c:v>0.87532467532467506</c:v>
                </c:pt>
                <c:pt idx="14">
                  <c:v>1.0189406099518459</c:v>
                </c:pt>
                <c:pt idx="15">
                  <c:v>0.96424923391215533</c:v>
                </c:pt>
                <c:pt idx="16">
                  <c:v>0.81281190719392937</c:v>
                </c:pt>
                <c:pt idx="17">
                  <c:v>0.83073106668612273</c:v>
                </c:pt>
                <c:pt idx="18">
                  <c:v>0.94492922807529534</c:v>
                </c:pt>
                <c:pt idx="19">
                  <c:v>0.93097913322632408</c:v>
                </c:pt>
                <c:pt idx="20">
                  <c:v>0.88764044943820197</c:v>
                </c:pt>
                <c:pt idx="21">
                  <c:v>0.93938421129432348</c:v>
                </c:pt>
                <c:pt idx="22">
                  <c:v>0.9356486210418794</c:v>
                </c:pt>
                <c:pt idx="23">
                  <c:v>0.93147526630672683</c:v>
                </c:pt>
                <c:pt idx="24">
                  <c:v>1.0223843572158178</c:v>
                </c:pt>
                <c:pt idx="25">
                  <c:v>0.99708157011527798</c:v>
                </c:pt>
                <c:pt idx="26">
                  <c:v>1.0657522253027869</c:v>
                </c:pt>
                <c:pt idx="27">
                  <c:v>0.93935502699547635</c:v>
                </c:pt>
                <c:pt idx="28">
                  <c:v>0.93176710929519901</c:v>
                </c:pt>
                <c:pt idx="29">
                  <c:v>1.0651685393258425</c:v>
                </c:pt>
                <c:pt idx="30">
                  <c:v>1.0756457026119945</c:v>
                </c:pt>
                <c:pt idx="31">
                  <c:v>1.0862104187946884</c:v>
                </c:pt>
                <c:pt idx="32">
                  <c:v>1.0977965854370346</c:v>
                </c:pt>
                <c:pt idx="33">
                  <c:v>1.1897854954034728</c:v>
                </c:pt>
                <c:pt idx="34">
                  <c:v>1.1721581788997519</c:v>
                </c:pt>
                <c:pt idx="35">
                  <c:v>1.1054720560338536</c:v>
                </c:pt>
                <c:pt idx="36">
                  <c:v>1.1424485626732814</c:v>
                </c:pt>
                <c:pt idx="37">
                  <c:v>1.1513789581205311</c:v>
                </c:pt>
                <c:pt idx="38">
                  <c:v>1.1401138187655042</c:v>
                </c:pt>
                <c:pt idx="39">
                  <c:v>1.1319422150882825</c:v>
                </c:pt>
                <c:pt idx="40">
                  <c:v>1.158032978257697</c:v>
                </c:pt>
                <c:pt idx="41">
                  <c:v>1.1355610681453379</c:v>
                </c:pt>
                <c:pt idx="42">
                  <c:v>1.0870275791624104</c:v>
                </c:pt>
                <c:pt idx="43">
                  <c:v>1.1182255946300887</c:v>
                </c:pt>
                <c:pt idx="44">
                  <c:v>1.1906026557711951</c:v>
                </c:pt>
                <c:pt idx="45">
                  <c:v>1.1979570990806945</c:v>
                </c:pt>
                <c:pt idx="46">
                  <c:v>1.1556982343499198</c:v>
                </c:pt>
                <c:pt idx="47">
                  <c:v>1.1436451189260175</c:v>
                </c:pt>
                <c:pt idx="48">
                  <c:v>1.1729169706697795</c:v>
                </c:pt>
                <c:pt idx="49">
                  <c:v>1.1986575222530278</c:v>
                </c:pt>
                <c:pt idx="50">
                  <c:v>1.2089595797460966</c:v>
                </c:pt>
                <c:pt idx="51">
                  <c:v>1.2027141397927914</c:v>
                </c:pt>
                <c:pt idx="52">
                  <c:v>1.2075587334014299</c:v>
                </c:pt>
                <c:pt idx="53">
                  <c:v>1.2251276813074565</c:v>
                </c:pt>
                <c:pt idx="54">
                  <c:v>1.2582518604990514</c:v>
                </c:pt>
                <c:pt idx="55">
                  <c:v>1.2511017072814825</c:v>
                </c:pt>
                <c:pt idx="56">
                  <c:v>1.225186049905151</c:v>
                </c:pt>
                <c:pt idx="57">
                  <c:v>1.220166350503429</c:v>
                </c:pt>
                <c:pt idx="58">
                  <c:v>1.2429301036042608</c:v>
                </c:pt>
                <c:pt idx="59">
                  <c:v>1.2573763315336348</c:v>
                </c:pt>
                <c:pt idx="60">
                  <c:v>1.2331533634904421</c:v>
                </c:pt>
                <c:pt idx="61">
                  <c:v>1.2352546330074419</c:v>
                </c:pt>
                <c:pt idx="62">
                  <c:v>1.2653436451189259</c:v>
                </c:pt>
                <c:pt idx="63">
                  <c:v>1.3182839632277832</c:v>
                </c:pt>
                <c:pt idx="64">
                  <c:v>1.2848095724500217</c:v>
                </c:pt>
                <c:pt idx="65">
                  <c:v>1.2878739238289798</c:v>
                </c:pt>
                <c:pt idx="66">
                  <c:v>1.2908799066102434</c:v>
                </c:pt>
                <c:pt idx="67">
                  <c:v>1.3107544141252008</c:v>
                </c:pt>
                <c:pt idx="68">
                  <c:v>1.3123887348606447</c:v>
                </c:pt>
                <c:pt idx="69">
                  <c:v>1.3240040858018387</c:v>
                </c:pt>
                <c:pt idx="70">
                  <c:v>1.342915511454837</c:v>
                </c:pt>
                <c:pt idx="71">
                  <c:v>1.340872610535532</c:v>
                </c:pt>
                <c:pt idx="72">
                  <c:v>1.3556982343499198</c:v>
                </c:pt>
                <c:pt idx="73">
                  <c:v>1.3735298409455712</c:v>
                </c:pt>
                <c:pt idx="74">
                  <c:v>1.3889099664380562</c:v>
                </c:pt>
                <c:pt idx="75">
                  <c:v>1.3784619874507515</c:v>
                </c:pt>
                <c:pt idx="76">
                  <c:v>1.3723332846928349</c:v>
                </c:pt>
                <c:pt idx="77">
                  <c:v>1.3704071209689186</c:v>
                </c:pt>
                <c:pt idx="78">
                  <c:v>1.3645118926017803</c:v>
                </c:pt>
                <c:pt idx="79">
                  <c:v>1.3692397490150299</c:v>
                </c:pt>
                <c:pt idx="80">
                  <c:v>1.3760980592441265</c:v>
                </c:pt>
                <c:pt idx="81">
                  <c:v>1.3762147964395155</c:v>
                </c:pt>
                <c:pt idx="82">
                  <c:v>1.3851160075879176</c:v>
                </c:pt>
                <c:pt idx="83">
                  <c:v>1.3709908069458632</c:v>
                </c:pt>
                <c:pt idx="84">
                  <c:v>1.3797460966000292</c:v>
                </c:pt>
                <c:pt idx="85">
                  <c:v>1.3838902670363344</c:v>
                </c:pt>
                <c:pt idx="86">
                  <c:v>1.3933167955639865</c:v>
                </c:pt>
                <c:pt idx="87">
                  <c:v>1.3987742594484167</c:v>
                </c:pt>
                <c:pt idx="88">
                  <c:v>1.409689187217277</c:v>
                </c:pt>
                <c:pt idx="89">
                  <c:v>1.4279001896979424</c:v>
                </c:pt>
                <c:pt idx="90">
                  <c:v>1.4282795855829562</c:v>
                </c:pt>
                <c:pt idx="91">
                  <c:v>1.4187946884576097</c:v>
                </c:pt>
                <c:pt idx="92">
                  <c:v>1.4160805486648183</c:v>
                </c:pt>
                <c:pt idx="93">
                  <c:v>1.4182110024806653</c:v>
                </c:pt>
                <c:pt idx="94">
                  <c:v>1.4078797606887494</c:v>
                </c:pt>
                <c:pt idx="95">
                  <c:v>1.4121406683204436</c:v>
                </c:pt>
                <c:pt idx="96">
                  <c:v>1.4339121552604697</c:v>
                </c:pt>
                <c:pt idx="97">
                  <c:v>1.4423464176273164</c:v>
                </c:pt>
                <c:pt idx="98">
                  <c:v>1.4338246023639281</c:v>
                </c:pt>
                <c:pt idx="99">
                  <c:v>1.4279585582956369</c:v>
                </c:pt>
                <c:pt idx="100">
                  <c:v>1.4162556544579015</c:v>
                </c:pt>
                <c:pt idx="101">
                  <c:v>1.4130161972858601</c:v>
                </c:pt>
                <c:pt idx="102">
                  <c:v>1.4086093681599299</c:v>
                </c:pt>
                <c:pt idx="103">
                  <c:v>1.3950678534948198</c:v>
                </c:pt>
                <c:pt idx="104">
                  <c:v>1.3863125638406537</c:v>
                </c:pt>
                <c:pt idx="105">
                  <c:v>1.3877717787830146</c:v>
                </c:pt>
                <c:pt idx="106">
                  <c:v>1.3785787246461403</c:v>
                </c:pt>
                <c:pt idx="107">
                  <c:v>1.3563402889245586</c:v>
                </c:pt>
                <c:pt idx="108">
                  <c:v>1.3398511600758789</c:v>
                </c:pt>
                <c:pt idx="109">
                  <c:v>1.3268057784911715</c:v>
                </c:pt>
                <c:pt idx="110">
                  <c:v>1.3134685539179922</c:v>
                </c:pt>
                <c:pt idx="111">
                  <c:v>1.3073690354589229</c:v>
                </c:pt>
                <c:pt idx="112">
                  <c:v>1.302611994746826</c:v>
                </c:pt>
                <c:pt idx="113">
                  <c:v>1.2988180358966874</c:v>
                </c:pt>
                <c:pt idx="114">
                  <c:v>1.2861228658981467</c:v>
                </c:pt>
                <c:pt idx="115">
                  <c:v>1.2790602655771193</c:v>
                </c:pt>
                <c:pt idx="116">
                  <c:v>1.2720560338537865</c:v>
                </c:pt>
                <c:pt idx="117">
                  <c:v>1.2736611702903835</c:v>
                </c:pt>
                <c:pt idx="118">
                  <c:v>1.2721727710491755</c:v>
                </c:pt>
                <c:pt idx="119">
                  <c:v>1.2657814096016342</c:v>
                </c:pt>
                <c:pt idx="120">
                  <c:v>1.2585728877863709</c:v>
                </c:pt>
                <c:pt idx="121">
                  <c:v>1.2441850284546911</c:v>
                </c:pt>
                <c:pt idx="122">
                  <c:v>1.2374726397198306</c:v>
                </c:pt>
                <c:pt idx="123">
                  <c:v>1.2340288924558587</c:v>
                </c:pt>
                <c:pt idx="124">
                  <c:v>1.2294177732379978</c:v>
                </c:pt>
                <c:pt idx="125">
                  <c:v>1.2202539033999706</c:v>
                </c:pt>
                <c:pt idx="126">
                  <c:v>1.2050488837005691</c:v>
                </c:pt>
                <c:pt idx="127">
                  <c:v>1.1980446519772361</c:v>
                </c:pt>
                <c:pt idx="128">
                  <c:v>1.187538304392237</c:v>
                </c:pt>
                <c:pt idx="129">
                  <c:v>1.1765358237268349</c:v>
                </c:pt>
                <c:pt idx="130">
                  <c:v>1.1723624689916825</c:v>
                </c:pt>
                <c:pt idx="131">
                  <c:v>1.1622938858893914</c:v>
                </c:pt>
                <c:pt idx="132">
                  <c:v>1.1546184152925723</c:v>
                </c:pt>
                <c:pt idx="133">
                  <c:v>1.1485772654311981</c:v>
                </c:pt>
                <c:pt idx="134">
                  <c:v>1.1399970815701153</c:v>
                </c:pt>
                <c:pt idx="135">
                  <c:v>1.1321173208813655</c:v>
                </c:pt>
                <c:pt idx="136">
                  <c:v>1.1271851743761854</c:v>
                </c:pt>
                <c:pt idx="137">
                  <c:v>1.1212607617101999</c:v>
                </c:pt>
                <c:pt idx="138">
                  <c:v>1.1159784036188531</c:v>
                </c:pt>
                <c:pt idx="139">
                  <c:v>1.1164453524004083</c:v>
                </c:pt>
                <c:pt idx="140">
                  <c:v>1.1174084342623669</c:v>
                </c:pt>
                <c:pt idx="141">
                  <c:v>1.117554355756603</c:v>
                </c:pt>
                <c:pt idx="142">
                  <c:v>1.1224865022617829</c:v>
                </c:pt>
                <c:pt idx="143">
                  <c:v>1.122369765066394</c:v>
                </c:pt>
                <c:pt idx="144">
                  <c:v>1.1190135706989637</c:v>
                </c:pt>
                <c:pt idx="145">
                  <c:v>1.1168539325842695</c:v>
                </c:pt>
                <c:pt idx="146">
                  <c:v>1.1169706697796586</c:v>
                </c:pt>
                <c:pt idx="147">
                  <c:v>1.1240916386983804</c:v>
                </c:pt>
                <c:pt idx="148">
                  <c:v>1.1229242667444912</c:v>
                </c:pt>
                <c:pt idx="149">
                  <c:v>1.1165037209981028</c:v>
                </c:pt>
                <c:pt idx="150">
                  <c:v>1.1124471034583392</c:v>
                </c:pt>
                <c:pt idx="151">
                  <c:v>1.1053553188384646</c:v>
                </c:pt>
                <c:pt idx="152">
                  <c:v>1.101678097183715</c:v>
                </c:pt>
                <c:pt idx="153">
                  <c:v>1.093739967897271</c:v>
                </c:pt>
                <c:pt idx="154">
                  <c:v>1.0779220779220777</c:v>
                </c:pt>
                <c:pt idx="155">
                  <c:v>1.0608200787976068</c:v>
                </c:pt>
                <c:pt idx="156">
                  <c:v>1.0448854516270245</c:v>
                </c:pt>
                <c:pt idx="157">
                  <c:v>1.0201663505034291</c:v>
                </c:pt>
                <c:pt idx="158">
                  <c:v>0.99232452940318105</c:v>
                </c:pt>
                <c:pt idx="159">
                  <c:v>0.98170144462279296</c:v>
                </c:pt>
                <c:pt idx="160">
                  <c:v>0.9615642784182109</c:v>
                </c:pt>
                <c:pt idx="161">
                  <c:v>0.93202976798482406</c:v>
                </c:pt>
                <c:pt idx="162">
                  <c:v>0.90418794688457604</c:v>
                </c:pt>
                <c:pt idx="163">
                  <c:v>0.87477017364657816</c:v>
                </c:pt>
                <c:pt idx="164">
                  <c:v>0.84949657084488539</c:v>
                </c:pt>
                <c:pt idx="165">
                  <c:v>0.82515686560630375</c:v>
                </c:pt>
                <c:pt idx="166">
                  <c:v>0.79317087406975051</c:v>
                </c:pt>
                <c:pt idx="167">
                  <c:v>0.75864584853348904</c:v>
                </c:pt>
                <c:pt idx="168">
                  <c:v>0.73197139938712963</c:v>
                </c:pt>
                <c:pt idx="169">
                  <c:v>0.70465489566613149</c:v>
                </c:pt>
                <c:pt idx="170">
                  <c:v>0.67888515978403596</c:v>
                </c:pt>
                <c:pt idx="171">
                  <c:v>0.65086823289070472</c:v>
                </c:pt>
                <c:pt idx="172">
                  <c:v>0.62086677367576226</c:v>
                </c:pt>
                <c:pt idx="173">
                  <c:v>0.60303516708011085</c:v>
                </c:pt>
                <c:pt idx="174">
                  <c:v>0.57980446519772366</c:v>
                </c:pt>
                <c:pt idx="175">
                  <c:v>0.55473515248796157</c:v>
                </c:pt>
                <c:pt idx="176">
                  <c:v>0.54023055596089298</c:v>
                </c:pt>
                <c:pt idx="177">
                  <c:v>0.52181526338829698</c:v>
                </c:pt>
                <c:pt idx="178">
                  <c:v>0.50372099810302051</c:v>
                </c:pt>
                <c:pt idx="179">
                  <c:v>0.48723186925434098</c:v>
                </c:pt>
                <c:pt idx="180">
                  <c:v>0.46884576098059233</c:v>
                </c:pt>
                <c:pt idx="181">
                  <c:v>0.45267765941923233</c:v>
                </c:pt>
                <c:pt idx="182">
                  <c:v>0.44103312417919149</c:v>
                </c:pt>
                <c:pt idx="183">
                  <c:v>0.42725813512330357</c:v>
                </c:pt>
                <c:pt idx="184">
                  <c:v>0.41648912884867922</c:v>
                </c:pt>
                <c:pt idx="185">
                  <c:v>0.41001021450459635</c:v>
                </c:pt>
                <c:pt idx="186">
                  <c:v>0.40195534802276361</c:v>
                </c:pt>
                <c:pt idx="187">
                  <c:v>0.39247045089741717</c:v>
                </c:pt>
                <c:pt idx="188">
                  <c:v>0.37843280315190414</c:v>
                </c:pt>
                <c:pt idx="189">
                  <c:v>0.37408434262366835</c:v>
                </c:pt>
                <c:pt idx="190">
                  <c:v>0.36888953742886316</c:v>
                </c:pt>
                <c:pt idx="191">
                  <c:v>0.36106814533780823</c:v>
                </c:pt>
                <c:pt idx="192">
                  <c:v>0.35429738800525301</c:v>
                </c:pt>
                <c:pt idx="193">
                  <c:v>0.34478330658105927</c:v>
                </c:pt>
                <c:pt idx="194">
                  <c:v>0.34113526922515686</c:v>
                </c:pt>
                <c:pt idx="195">
                  <c:v>0.33961768568510131</c:v>
                </c:pt>
                <c:pt idx="196">
                  <c:v>0.3377790748577264</c:v>
                </c:pt>
                <c:pt idx="197">
                  <c:v>0.32960747118050482</c:v>
                </c:pt>
                <c:pt idx="198">
                  <c:v>0.32169852619290817</c:v>
                </c:pt>
                <c:pt idx="199">
                  <c:v>0.31618269371078356</c:v>
                </c:pt>
                <c:pt idx="200">
                  <c:v>0.31072522982635326</c:v>
                </c:pt>
                <c:pt idx="201">
                  <c:v>0.31098788851597836</c:v>
                </c:pt>
                <c:pt idx="202">
                  <c:v>0.3086531446082007</c:v>
                </c:pt>
                <c:pt idx="203">
                  <c:v>0.30281628483875661</c:v>
                </c:pt>
                <c:pt idx="204">
                  <c:v>0.3003648037355901</c:v>
                </c:pt>
                <c:pt idx="205">
                  <c:v>0.29610389610389609</c:v>
                </c:pt>
                <c:pt idx="206">
                  <c:v>0.29379833649496567</c:v>
                </c:pt>
                <c:pt idx="207">
                  <c:v>0.29420691667882665</c:v>
                </c:pt>
                <c:pt idx="208">
                  <c:v>0.29117174959871578</c:v>
                </c:pt>
                <c:pt idx="209">
                  <c:v>0.2898876404494381</c:v>
                </c:pt>
                <c:pt idx="210">
                  <c:v>0.288282504012841</c:v>
                </c:pt>
                <c:pt idx="211">
                  <c:v>0.28577265431198001</c:v>
                </c:pt>
                <c:pt idx="212">
                  <c:v>0.28396322778345251</c:v>
                </c:pt>
                <c:pt idx="213">
                  <c:v>0.2774259448416751</c:v>
                </c:pt>
                <c:pt idx="214">
                  <c:v>0.27517875383043916</c:v>
                </c:pt>
                <c:pt idx="215">
                  <c:v>0.2734568801984531</c:v>
                </c:pt>
                <c:pt idx="216">
                  <c:v>0.26785349481978687</c:v>
                </c:pt>
                <c:pt idx="217">
                  <c:v>0.26867065518750904</c:v>
                </c:pt>
                <c:pt idx="218">
                  <c:v>0.27074274040566165</c:v>
                </c:pt>
                <c:pt idx="219">
                  <c:v>0.27091784619874498</c:v>
                </c:pt>
                <c:pt idx="220">
                  <c:v>0.27120968918721716</c:v>
                </c:pt>
                <c:pt idx="221">
                  <c:v>0.26858310229096743</c:v>
                </c:pt>
                <c:pt idx="222">
                  <c:v>0.26610243688895369</c:v>
                </c:pt>
                <c:pt idx="223">
                  <c:v>0.26475995914198153</c:v>
                </c:pt>
                <c:pt idx="224">
                  <c:v>0.26823289070480077</c:v>
                </c:pt>
                <c:pt idx="225">
                  <c:v>0.27678389026703626</c:v>
                </c:pt>
                <c:pt idx="226">
                  <c:v>0.2806362177148693</c:v>
                </c:pt>
                <c:pt idx="227">
                  <c:v>0.27678389026703626</c:v>
                </c:pt>
                <c:pt idx="228">
                  <c:v>0.27281482562381426</c:v>
                </c:pt>
                <c:pt idx="229">
                  <c:v>0.27614183569239742</c:v>
                </c:pt>
                <c:pt idx="230">
                  <c:v>0.2820078797606887</c:v>
                </c:pt>
                <c:pt idx="231">
                  <c:v>0.2817160367722164</c:v>
                </c:pt>
                <c:pt idx="232">
                  <c:v>0.28694002626586884</c:v>
                </c:pt>
                <c:pt idx="233">
                  <c:v>0.29114256529986854</c:v>
                </c:pt>
                <c:pt idx="234">
                  <c:v>0.29105501240332698</c:v>
                </c:pt>
                <c:pt idx="235">
                  <c:v>0.29277688603531288</c:v>
                </c:pt>
                <c:pt idx="236">
                  <c:v>0.29785495403472928</c:v>
                </c:pt>
                <c:pt idx="237">
                  <c:v>0.30039398803443734</c:v>
                </c:pt>
                <c:pt idx="238">
                  <c:v>0.30246607325258995</c:v>
                </c:pt>
                <c:pt idx="239">
                  <c:v>0.3068145337808259</c:v>
                </c:pt>
                <c:pt idx="240">
                  <c:v>0.30990806945863109</c:v>
                </c:pt>
                <c:pt idx="241">
                  <c:v>0.31314752663067252</c:v>
                </c:pt>
                <c:pt idx="242">
                  <c:v>0.3148402159638114</c:v>
                </c:pt>
                <c:pt idx="243">
                  <c:v>0.31737924996351952</c:v>
                </c:pt>
                <c:pt idx="244">
                  <c:v>0.31822559463008893</c:v>
                </c:pt>
                <c:pt idx="245">
                  <c:v>0.31886764920472777</c:v>
                </c:pt>
                <c:pt idx="246">
                  <c:v>0.31875091200933892</c:v>
                </c:pt>
                <c:pt idx="247">
                  <c:v>0.31778783014738066</c:v>
                </c:pt>
                <c:pt idx="248">
                  <c:v>0.31603677221654747</c:v>
                </c:pt>
                <c:pt idx="249">
                  <c:v>0.31554063913614472</c:v>
                </c:pt>
                <c:pt idx="250">
                  <c:v>0.31434408288340865</c:v>
                </c:pt>
                <c:pt idx="251">
                  <c:v>0.31203852327447823</c:v>
                </c:pt>
                <c:pt idx="252">
                  <c:v>0.31294323653874212</c:v>
                </c:pt>
                <c:pt idx="253">
                  <c:v>0.31200933897563093</c:v>
                </c:pt>
                <c:pt idx="254">
                  <c:v>0.31157157449292272</c:v>
                </c:pt>
                <c:pt idx="255">
                  <c:v>0.31177586458485329</c:v>
                </c:pt>
                <c:pt idx="256">
                  <c:v>0.30818619582664519</c:v>
                </c:pt>
                <c:pt idx="257">
                  <c:v>0.30719392966583969</c:v>
                </c:pt>
                <c:pt idx="258">
                  <c:v>0.31084196702174227</c:v>
                </c:pt>
                <c:pt idx="259">
                  <c:v>0.31276813074565879</c:v>
                </c:pt>
                <c:pt idx="260">
                  <c:v>0.31329344812490878</c:v>
                </c:pt>
                <c:pt idx="261">
                  <c:v>0.31562819203268633</c:v>
                </c:pt>
                <c:pt idx="262">
                  <c:v>0.31656208959579735</c:v>
                </c:pt>
                <c:pt idx="263">
                  <c:v>0.31647453669925574</c:v>
                </c:pt>
                <c:pt idx="264">
                  <c:v>0.32201955348022759</c:v>
                </c:pt>
                <c:pt idx="265">
                  <c:v>0.32660148839924108</c:v>
                </c:pt>
                <c:pt idx="266">
                  <c:v>0.32695169998540774</c:v>
                </c:pt>
                <c:pt idx="267">
                  <c:v>0.33220487377790742</c:v>
                </c:pt>
                <c:pt idx="268">
                  <c:v>0.33856705092660133</c:v>
                </c:pt>
                <c:pt idx="269">
                  <c:v>0.34376185612140653</c:v>
                </c:pt>
                <c:pt idx="270">
                  <c:v>0.35073690354589215</c:v>
                </c:pt>
                <c:pt idx="271">
                  <c:v>0.35619436743032246</c:v>
                </c:pt>
                <c:pt idx="272">
                  <c:v>0.36238143878593299</c:v>
                </c:pt>
                <c:pt idx="273">
                  <c:v>0.36579600175105775</c:v>
                </c:pt>
                <c:pt idx="274">
                  <c:v>0.37218736319859907</c:v>
                </c:pt>
                <c:pt idx="275">
                  <c:v>0.3793958850138624</c:v>
                </c:pt>
                <c:pt idx="276">
                  <c:v>0.38149715453086225</c:v>
                </c:pt>
                <c:pt idx="277">
                  <c:v>0.38453232161097323</c:v>
                </c:pt>
                <c:pt idx="278">
                  <c:v>0.39191594921931988</c:v>
                </c:pt>
                <c:pt idx="279">
                  <c:v>0.39746096600029179</c:v>
                </c:pt>
                <c:pt idx="280">
                  <c:v>0.39883262804611103</c:v>
                </c:pt>
                <c:pt idx="281">
                  <c:v>0.39810302057493058</c:v>
                </c:pt>
                <c:pt idx="282">
                  <c:v>0.39786954618415277</c:v>
                </c:pt>
                <c:pt idx="283">
                  <c:v>0.4053115423901939</c:v>
                </c:pt>
                <c:pt idx="284">
                  <c:v>0.40752954910258277</c:v>
                </c:pt>
                <c:pt idx="285">
                  <c:v>0.40709178461987433</c:v>
                </c:pt>
                <c:pt idx="286">
                  <c:v>0.40822997227491592</c:v>
                </c:pt>
                <c:pt idx="287">
                  <c:v>0.40557420107981901</c:v>
                </c:pt>
                <c:pt idx="288">
                  <c:v>0.40627462425215233</c:v>
                </c:pt>
                <c:pt idx="289">
                  <c:v>0.40627462425215233</c:v>
                </c:pt>
                <c:pt idx="290">
                  <c:v>0.40513643659711074</c:v>
                </c:pt>
                <c:pt idx="291">
                  <c:v>0.40534072668904114</c:v>
                </c:pt>
                <c:pt idx="292">
                  <c:v>0.40580767547059665</c:v>
                </c:pt>
                <c:pt idx="293">
                  <c:v>0.40948489712534653</c:v>
                </c:pt>
                <c:pt idx="294">
                  <c:v>0.40519480519480505</c:v>
                </c:pt>
                <c:pt idx="295">
                  <c:v>0.40061287027579146</c:v>
                </c:pt>
                <c:pt idx="296">
                  <c:v>0.40277250839048578</c:v>
                </c:pt>
                <c:pt idx="297">
                  <c:v>0.40157595213774988</c:v>
                </c:pt>
                <c:pt idx="298">
                  <c:v>0.40391069604552737</c:v>
                </c:pt>
                <c:pt idx="299">
                  <c:v>0.4133664088720268</c:v>
                </c:pt>
                <c:pt idx="300">
                  <c:v>0.4217714869400262</c:v>
                </c:pt>
                <c:pt idx="301">
                  <c:v>0.42603239457172037</c:v>
                </c:pt>
                <c:pt idx="302">
                  <c:v>0.43327010068583094</c:v>
                </c:pt>
                <c:pt idx="303">
                  <c:v>0.44217131183423308</c:v>
                </c:pt>
                <c:pt idx="304">
                  <c:v>0.45331971399387117</c:v>
                </c:pt>
                <c:pt idx="305">
                  <c:v>0.46315482270538433</c:v>
                </c:pt>
                <c:pt idx="306">
                  <c:v>0.47106376769298097</c:v>
                </c:pt>
                <c:pt idx="307">
                  <c:v>0.48101561359988315</c:v>
                </c:pt>
                <c:pt idx="308">
                  <c:v>0.4953742886327156</c:v>
                </c:pt>
                <c:pt idx="309">
                  <c:v>0.50763169414854803</c:v>
                </c:pt>
                <c:pt idx="310">
                  <c:v>0.51767109295199176</c:v>
                </c:pt>
                <c:pt idx="311">
                  <c:v>0.53135852911133796</c:v>
                </c:pt>
                <c:pt idx="312">
                  <c:v>0.54507514956953151</c:v>
                </c:pt>
                <c:pt idx="313">
                  <c:v>0.55847074274040553</c:v>
                </c:pt>
                <c:pt idx="314">
                  <c:v>0.57250839048591839</c:v>
                </c:pt>
                <c:pt idx="315">
                  <c:v>0.58943528381730625</c:v>
                </c:pt>
                <c:pt idx="316">
                  <c:v>0.60653728294177722</c:v>
                </c:pt>
                <c:pt idx="317">
                  <c:v>0.62784182110024789</c:v>
                </c:pt>
                <c:pt idx="318">
                  <c:v>0.65299868670655192</c:v>
                </c:pt>
                <c:pt idx="319">
                  <c:v>0.67459506785349466</c:v>
                </c:pt>
                <c:pt idx="320">
                  <c:v>0.69946009047132618</c:v>
                </c:pt>
                <c:pt idx="321">
                  <c:v>0.72940318108857427</c:v>
                </c:pt>
                <c:pt idx="322">
                  <c:v>0.75981322048737765</c:v>
                </c:pt>
                <c:pt idx="323">
                  <c:v>0.78730483000145901</c:v>
                </c:pt>
                <c:pt idx="324">
                  <c:v>0.8160221800671239</c:v>
                </c:pt>
                <c:pt idx="325">
                  <c:v>0.84739530132788543</c:v>
                </c:pt>
                <c:pt idx="326">
                  <c:v>0.87170582226762006</c:v>
                </c:pt>
                <c:pt idx="327">
                  <c:v>0.89268933313877108</c:v>
                </c:pt>
                <c:pt idx="328">
                  <c:v>0.91162994309061696</c:v>
                </c:pt>
                <c:pt idx="329">
                  <c:v>0.93150445060557419</c:v>
                </c:pt>
                <c:pt idx="330">
                  <c:v>0.94974463738508674</c:v>
                </c:pt>
                <c:pt idx="331">
                  <c:v>0.96413249671676626</c:v>
                </c:pt>
                <c:pt idx="332">
                  <c:v>0.97831606595651521</c:v>
                </c:pt>
                <c:pt idx="333">
                  <c:v>0.98780096308186172</c:v>
                </c:pt>
                <c:pt idx="334">
                  <c:v>0.99442579892018068</c:v>
                </c:pt>
                <c:pt idx="335">
                  <c:v>1</c:v>
                </c:pt>
                <c:pt idx="336">
                  <c:v>1.003589668758208</c:v>
                </c:pt>
                <c:pt idx="337">
                  <c:v>1.0053699109878884</c:v>
                </c:pt>
                <c:pt idx="338">
                  <c:v>1.0086385524587771</c:v>
                </c:pt>
                <c:pt idx="339">
                  <c:v>1.008375893769152</c:v>
                </c:pt>
                <c:pt idx="340">
                  <c:v>1.0037355902524441</c:v>
                </c:pt>
                <c:pt idx="341">
                  <c:v>0.99757770319568073</c:v>
                </c:pt>
                <c:pt idx="342">
                  <c:v>0.99130307894352843</c:v>
                </c:pt>
                <c:pt idx="343">
                  <c:v>0.98412374142711223</c:v>
                </c:pt>
                <c:pt idx="344">
                  <c:v>0.97274186487669634</c:v>
                </c:pt>
                <c:pt idx="345">
                  <c:v>0.95207938129286451</c:v>
                </c:pt>
                <c:pt idx="346">
                  <c:v>0.91589085072231124</c:v>
                </c:pt>
                <c:pt idx="347">
                  <c:v>0.87725083904859191</c:v>
                </c:pt>
                <c:pt idx="348">
                  <c:v>0.83820224719101111</c:v>
                </c:pt>
                <c:pt idx="349">
                  <c:v>0.79842404786224985</c:v>
                </c:pt>
                <c:pt idx="350">
                  <c:v>0.75984240478622478</c:v>
                </c:pt>
                <c:pt idx="351">
                  <c:v>0.72126076171019993</c:v>
                </c:pt>
                <c:pt idx="352">
                  <c:v>0.68577265431198009</c:v>
                </c:pt>
                <c:pt idx="353">
                  <c:v>0.64806654020137144</c:v>
                </c:pt>
                <c:pt idx="354">
                  <c:v>0.61062308478038818</c:v>
                </c:pt>
                <c:pt idx="355">
                  <c:v>0.57653582372683498</c:v>
                </c:pt>
                <c:pt idx="356">
                  <c:v>0.5423901940755872</c:v>
                </c:pt>
                <c:pt idx="357">
                  <c:v>0.50821538012549239</c:v>
                </c:pt>
                <c:pt idx="358">
                  <c:v>0.47614183569239754</c:v>
                </c:pt>
                <c:pt idx="359">
                  <c:v>0.4457026119947467</c:v>
                </c:pt>
                <c:pt idx="360">
                  <c:v>0.41418356923974897</c:v>
                </c:pt>
                <c:pt idx="361">
                  <c:v>0.38476579600175093</c:v>
                </c:pt>
                <c:pt idx="362">
                  <c:v>0.35867503283233604</c:v>
                </c:pt>
                <c:pt idx="363">
                  <c:v>0.33357653582372671</c:v>
                </c:pt>
                <c:pt idx="364">
                  <c:v>0.30967459506785344</c:v>
                </c:pt>
                <c:pt idx="365">
                  <c:v>0.28895374288632714</c:v>
                </c:pt>
                <c:pt idx="366">
                  <c:v>0.26869983948635628</c:v>
                </c:pt>
                <c:pt idx="367">
                  <c:v>0.24926309645410763</c:v>
                </c:pt>
                <c:pt idx="368">
                  <c:v>0.23213191303078942</c:v>
                </c:pt>
                <c:pt idx="369">
                  <c:v>0.21558441558441555</c:v>
                </c:pt>
                <c:pt idx="370">
                  <c:v>0.20213045381584704</c:v>
                </c:pt>
                <c:pt idx="371">
                  <c:v>0.1893477309207646</c:v>
                </c:pt>
                <c:pt idx="372">
                  <c:v>0.17443455420983509</c:v>
                </c:pt>
                <c:pt idx="373">
                  <c:v>0.16165183131475264</c:v>
                </c:pt>
                <c:pt idx="374">
                  <c:v>0.15172916970669773</c:v>
                </c:pt>
                <c:pt idx="375">
                  <c:v>0.13988034437472632</c:v>
                </c:pt>
                <c:pt idx="376">
                  <c:v>0.12914052239894924</c:v>
                </c:pt>
                <c:pt idx="377">
                  <c:v>0.11959725667590825</c:v>
                </c:pt>
                <c:pt idx="378">
                  <c:v>0.11022909674595059</c:v>
                </c:pt>
                <c:pt idx="379">
                  <c:v>0.10220341456296511</c:v>
                </c:pt>
                <c:pt idx="380">
                  <c:v>9.6600029184298733E-2</c:v>
                </c:pt>
                <c:pt idx="381">
                  <c:v>8.9654166058660348E-2</c:v>
                </c:pt>
                <c:pt idx="382">
                  <c:v>8.1278272289508208E-2</c:v>
                </c:pt>
                <c:pt idx="383">
                  <c:v>7.4653436451189228E-2</c:v>
                </c:pt>
                <c:pt idx="384">
                  <c:v>6.9429446957536778E-2</c:v>
                </c:pt>
                <c:pt idx="385">
                  <c:v>6.5314460820078662E-2</c:v>
                </c:pt>
                <c:pt idx="386">
                  <c:v>5.9535969648329121E-2</c:v>
                </c:pt>
                <c:pt idx="387">
                  <c:v>5.2356632131912897E-2</c:v>
                </c:pt>
                <c:pt idx="388">
                  <c:v>4.7366117029038278E-2</c:v>
                </c:pt>
                <c:pt idx="389">
                  <c:v>4.5002188822413511E-2</c:v>
                </c:pt>
                <c:pt idx="390">
                  <c:v>4.2813366408871914E-2</c:v>
                </c:pt>
                <c:pt idx="391">
                  <c:v>4.0712096891872059E-2</c:v>
                </c:pt>
                <c:pt idx="392">
                  <c:v>3.7064059535969612E-2</c:v>
                </c:pt>
                <c:pt idx="393">
                  <c:v>3.4554209835108596E-2</c:v>
                </c:pt>
                <c:pt idx="394">
                  <c:v>3.2190281628483829E-2</c:v>
                </c:pt>
                <c:pt idx="395">
                  <c:v>2.7258135123303544E-2</c:v>
                </c:pt>
                <c:pt idx="396">
                  <c:v>2.3901940755873267E-2</c:v>
                </c:pt>
                <c:pt idx="397">
                  <c:v>2.2063329928498337E-2</c:v>
                </c:pt>
                <c:pt idx="398">
                  <c:v>1.9641033124179069E-2</c:v>
                </c:pt>
                <c:pt idx="399">
                  <c:v>1.7306289216401548E-2</c:v>
                </c:pt>
                <c:pt idx="400">
                  <c:v>1.4446227929373863E-2</c:v>
                </c:pt>
                <c:pt idx="401">
                  <c:v>1.3132934481248937E-2</c:v>
                </c:pt>
                <c:pt idx="402">
                  <c:v>9.7767401138186601E-3</c:v>
                </c:pt>
                <c:pt idx="403">
                  <c:v>7.5003648037354764E-3</c:v>
                </c:pt>
                <c:pt idx="404">
                  <c:v>9.19305413687432E-3</c:v>
                </c:pt>
                <c:pt idx="405">
                  <c:v>7.7922077922076465E-3</c:v>
                </c:pt>
                <c:pt idx="406">
                  <c:v>4.4360134247773695E-3</c:v>
                </c:pt>
                <c:pt idx="407">
                  <c:v>3.210272873194192E-3</c:v>
                </c:pt>
                <c:pt idx="408">
                  <c:v>2.393112505472019E-3</c:v>
                </c:pt>
                <c:pt idx="409">
                  <c:v>1.8677951262220163E-3</c:v>
                </c:pt>
                <c:pt idx="410">
                  <c:v>0</c:v>
                </c:pt>
                <c:pt idx="411">
                  <c:v>-2.7141397927916006E-3</c:v>
                </c:pt>
                <c:pt idx="412">
                  <c:v>-1.6635050342915948E-3</c:v>
                </c:pt>
                <c:pt idx="413">
                  <c:v>4.3776448270825471E-4</c:v>
                </c:pt>
                <c:pt idx="414">
                  <c:v>-1.2257405515833399E-3</c:v>
                </c:pt>
                <c:pt idx="415">
                  <c:v>-5.6325696775136221E-3</c:v>
                </c:pt>
                <c:pt idx="416">
                  <c:v>-8.5218152633883947E-3</c:v>
                </c:pt>
                <c:pt idx="417">
                  <c:v>-8.8720268495550633E-3</c:v>
                </c:pt>
                <c:pt idx="418">
                  <c:v>-9.2514227345688194E-3</c:v>
                </c:pt>
                <c:pt idx="419">
                  <c:v>-1.0535531883846497E-2</c:v>
                </c:pt>
                <c:pt idx="420">
                  <c:v>-1.1440245148110418E-2</c:v>
                </c:pt>
                <c:pt idx="421">
                  <c:v>-1.281190719392968E-2</c:v>
                </c:pt>
                <c:pt idx="422">
                  <c:v>-1.403764774551302E-2</c:v>
                </c:pt>
                <c:pt idx="423">
                  <c:v>-1.4592149423610111E-2</c:v>
                </c:pt>
                <c:pt idx="424">
                  <c:v>-1.5701152779804616E-2</c:v>
                </c:pt>
                <c:pt idx="425">
                  <c:v>-1.7452210710637794E-2</c:v>
                </c:pt>
                <c:pt idx="426">
                  <c:v>-1.7481395009485045E-2</c:v>
                </c:pt>
                <c:pt idx="427">
                  <c:v>-1.8853057055304309E-2</c:v>
                </c:pt>
                <c:pt idx="428">
                  <c:v>-2.1362906756165326E-2</c:v>
                </c:pt>
                <c:pt idx="429">
                  <c:v>-2.2442725813512417E-2</c:v>
                </c:pt>
                <c:pt idx="430">
                  <c:v>-2.0925142273456907E-2</c:v>
                </c:pt>
                <c:pt idx="431">
                  <c:v>-1.9962060411498651E-2</c:v>
                </c:pt>
                <c:pt idx="432">
                  <c:v>-1.9524295928790396E-2</c:v>
                </c:pt>
                <c:pt idx="433">
                  <c:v>-2.0633299284984738E-2</c:v>
                </c:pt>
                <c:pt idx="434">
                  <c:v>-2.4368889537428932E-2</c:v>
                </c:pt>
                <c:pt idx="435">
                  <c:v>-2.3756019261637343E-2</c:v>
                </c:pt>
                <c:pt idx="436">
                  <c:v>-2.4923391215526183E-2</c:v>
                </c:pt>
                <c:pt idx="437">
                  <c:v>-2.5886473077484443E-2</c:v>
                </c:pt>
                <c:pt idx="438">
                  <c:v>-2.422296804319285E-2</c:v>
                </c:pt>
                <c:pt idx="439">
                  <c:v>-2.6586896249817617E-2</c:v>
                </c:pt>
                <c:pt idx="440">
                  <c:v>-2.8425507077192547E-2</c:v>
                </c:pt>
                <c:pt idx="441">
                  <c:v>-2.9738800525317473E-2</c:v>
                </c:pt>
                <c:pt idx="442">
                  <c:v>-3.1694148548081238E-2</c:v>
                </c:pt>
                <c:pt idx="443">
                  <c:v>-3.076025098497023E-2</c:v>
                </c:pt>
                <c:pt idx="444">
                  <c:v>-3.0789435283817317E-2</c:v>
                </c:pt>
                <c:pt idx="445">
                  <c:v>-3.0847803881511815E-2</c:v>
                </c:pt>
                <c:pt idx="446">
                  <c:v>-3.0234933605720226E-2</c:v>
                </c:pt>
                <c:pt idx="447">
                  <c:v>-3.0993725375747901E-2</c:v>
                </c:pt>
                <c:pt idx="448">
                  <c:v>-2.927185174376197E-2</c:v>
                </c:pt>
                <c:pt idx="449">
                  <c:v>-2.7520793812928789E-2</c:v>
                </c:pt>
                <c:pt idx="450">
                  <c:v>-2.9767984824164723E-2</c:v>
                </c:pt>
                <c:pt idx="451">
                  <c:v>-2.9884722019553559E-2</c:v>
                </c:pt>
                <c:pt idx="452">
                  <c:v>-2.9359404640303555E-2</c:v>
                </c:pt>
                <c:pt idx="453">
                  <c:v>-3.1548227053845156E-2</c:v>
                </c:pt>
                <c:pt idx="454">
                  <c:v>-3.2598861812344997E-2</c:v>
                </c:pt>
                <c:pt idx="455">
                  <c:v>-3.4203998248942095E-2</c:v>
                </c:pt>
                <c:pt idx="456">
                  <c:v>-3.6684663650955858E-2</c:v>
                </c:pt>
                <c:pt idx="457">
                  <c:v>-3.5108711513206013E-2</c:v>
                </c:pt>
                <c:pt idx="458">
                  <c:v>-3.4349919743178178E-2</c:v>
                </c:pt>
                <c:pt idx="459">
                  <c:v>-3.4233182547789343E-2</c:v>
                </c:pt>
                <c:pt idx="460">
                  <c:v>-3.4233182547789343E-2</c:v>
                </c:pt>
                <c:pt idx="461">
                  <c:v>-3.610097767401152E-2</c:v>
                </c:pt>
                <c:pt idx="462">
                  <c:v>-3.4495841237414421E-2</c:v>
                </c:pt>
                <c:pt idx="463">
                  <c:v>-3.5079527214358766E-2</c:v>
                </c:pt>
                <c:pt idx="464">
                  <c:v>-3.6392820662483692E-2</c:v>
                </c:pt>
                <c:pt idx="465">
                  <c:v>-3.6772216547497447E-2</c:v>
                </c:pt>
                <c:pt idx="466">
                  <c:v>-3.4554209835108762E-2</c:v>
                </c:pt>
                <c:pt idx="467">
                  <c:v>-3.3240916386983836E-2</c:v>
                </c:pt>
                <c:pt idx="468">
                  <c:v>-3.5313001605136438E-2</c:v>
                </c:pt>
                <c:pt idx="469">
                  <c:v>-3.5955056179775437E-2</c:v>
                </c:pt>
                <c:pt idx="470">
                  <c:v>-3.513789581205326E-2</c:v>
                </c:pt>
                <c:pt idx="471">
                  <c:v>-3.4233182547789343E-2</c:v>
                </c:pt>
                <c:pt idx="472">
                  <c:v>-3.4991974317817018E-2</c:v>
                </c:pt>
                <c:pt idx="473">
                  <c:v>-3.4612578432803257E-2</c:v>
                </c:pt>
                <c:pt idx="474">
                  <c:v>-3.4291551145483837E-2</c:v>
                </c:pt>
                <c:pt idx="475">
                  <c:v>-3.7647745512914117E-2</c:v>
                </c:pt>
                <c:pt idx="476">
                  <c:v>-4.0215963811469468E-2</c:v>
                </c:pt>
                <c:pt idx="477">
                  <c:v>-3.9165329052969627E-2</c:v>
                </c:pt>
                <c:pt idx="478">
                  <c:v>-4.0974755581497303E-2</c:v>
                </c:pt>
                <c:pt idx="479">
                  <c:v>-4.0070042317233386E-2</c:v>
                </c:pt>
                <c:pt idx="480">
                  <c:v>-3.729753392674745E-2</c:v>
                </c:pt>
                <c:pt idx="481">
                  <c:v>-3.77936670071502E-2</c:v>
                </c:pt>
                <c:pt idx="482">
                  <c:v>-3.8581643076025122E-2</c:v>
                </c:pt>
                <c:pt idx="483">
                  <c:v>-3.8902670363344542E-2</c:v>
                </c:pt>
                <c:pt idx="484">
                  <c:v>-3.8785933167955707E-2</c:v>
                </c:pt>
                <c:pt idx="485">
                  <c:v>-3.9252881949511216E-2</c:v>
                </c:pt>
                <c:pt idx="486">
                  <c:v>-3.6918138041733689E-2</c:v>
                </c:pt>
                <c:pt idx="487">
                  <c:v>-3.6947322340580777E-2</c:v>
                </c:pt>
                <c:pt idx="488">
                  <c:v>-3.8494090179483541E-2</c:v>
                </c:pt>
                <c:pt idx="489">
                  <c:v>-4.0507806799941641E-2</c:v>
                </c:pt>
                <c:pt idx="490">
                  <c:v>-4.196702174230265E-2</c:v>
                </c:pt>
                <c:pt idx="491">
                  <c:v>-4.1120677075733393E-2</c:v>
                </c:pt>
                <c:pt idx="492">
                  <c:v>-4.3046840799649905E-2</c:v>
                </c:pt>
                <c:pt idx="493">
                  <c:v>-4.3105209397344246E-2</c:v>
                </c:pt>
                <c:pt idx="494">
                  <c:v>-4.2988472201955411E-2</c:v>
                </c:pt>
                <c:pt idx="495">
                  <c:v>-4.3192762293885995E-2</c:v>
                </c:pt>
                <c:pt idx="496">
                  <c:v>-4.4710345833941338E-2</c:v>
                </c:pt>
                <c:pt idx="497">
                  <c:v>-4.5527506201663515E-2</c:v>
                </c:pt>
                <c:pt idx="498">
                  <c:v>-4.4360134247774831E-2</c:v>
                </c:pt>
                <c:pt idx="499">
                  <c:v>-4.564424339705251E-2</c:v>
                </c:pt>
                <c:pt idx="500">
                  <c:v>-4.6344666569385684E-2</c:v>
                </c:pt>
                <c:pt idx="501">
                  <c:v>-4.4651977236247004E-2</c:v>
                </c:pt>
                <c:pt idx="502">
                  <c:v>-4.3397052385816572E-2</c:v>
                </c:pt>
                <c:pt idx="503">
                  <c:v>-4.3834816868524827E-2</c:v>
                </c:pt>
                <c:pt idx="504">
                  <c:v>-4.5673427695899757E-2</c:v>
                </c:pt>
                <c:pt idx="505">
                  <c:v>-4.765796001751061E-2</c:v>
                </c:pt>
                <c:pt idx="506">
                  <c:v>-4.7453669925580186E-2</c:v>
                </c:pt>
                <c:pt idx="507">
                  <c:v>-4.7366117029038438E-2</c:v>
                </c:pt>
                <c:pt idx="508">
                  <c:v>-4.8971253465635536E-2</c:v>
                </c:pt>
                <c:pt idx="509">
                  <c:v>-4.9846782431052207E-2</c:v>
                </c:pt>
                <c:pt idx="510">
                  <c:v>-4.5148110316649753E-2</c:v>
                </c:pt>
                <c:pt idx="511">
                  <c:v>-4.3864001167372081E-2</c:v>
                </c:pt>
                <c:pt idx="512">
                  <c:v>-4.6607325259010769E-2</c:v>
                </c:pt>
                <c:pt idx="513">
                  <c:v>-4.830001459214945E-2</c:v>
                </c:pt>
                <c:pt idx="514">
                  <c:v>-4.9905151028746542E-2</c:v>
                </c:pt>
                <c:pt idx="515">
                  <c:v>-4.8504304684080034E-2</c:v>
                </c:pt>
                <c:pt idx="516">
                  <c:v>-4.6636509557858016E-2</c:v>
                </c:pt>
                <c:pt idx="517">
                  <c:v>-4.9379833649496704E-2</c:v>
                </c:pt>
                <c:pt idx="518">
                  <c:v>-5.0839048591857713E-2</c:v>
                </c:pt>
                <c:pt idx="519">
                  <c:v>-4.9525755143732787E-2</c:v>
                </c:pt>
                <c:pt idx="520">
                  <c:v>-4.7541222822121774E-2</c:v>
                </c:pt>
                <c:pt idx="521">
                  <c:v>-4.7687144316357857E-2</c:v>
                </c:pt>
                <c:pt idx="522">
                  <c:v>-5.0401284109149298E-2</c:v>
                </c:pt>
                <c:pt idx="523">
                  <c:v>-5.2093973442288145E-2</c:v>
                </c:pt>
                <c:pt idx="524">
                  <c:v>-5.4574638844301908E-2</c:v>
                </c:pt>
                <c:pt idx="525">
                  <c:v>-5.6880198453232181E-2</c:v>
                </c:pt>
                <c:pt idx="526">
                  <c:v>-5.6646724062454509E-2</c:v>
                </c:pt>
                <c:pt idx="527">
                  <c:v>-5.7638990223260016E-2</c:v>
                </c:pt>
                <c:pt idx="528">
                  <c:v>-5.9477601050634786E-2</c:v>
                </c:pt>
                <c:pt idx="529">
                  <c:v>-5.8835546475995947E-2</c:v>
                </c:pt>
                <c:pt idx="530">
                  <c:v>-5.7405515832482185E-2</c:v>
                </c:pt>
                <c:pt idx="531">
                  <c:v>-5.953596964832928E-2</c:v>
                </c:pt>
                <c:pt idx="532">
                  <c:v>-5.9711075441412617E-2</c:v>
                </c:pt>
                <c:pt idx="533">
                  <c:v>-6.0265577119509708E-2</c:v>
                </c:pt>
                <c:pt idx="534">
                  <c:v>-5.9448416751787532E-2</c:v>
                </c:pt>
                <c:pt idx="535">
                  <c:v>-5.9273310958704362E-2</c:v>
                </c:pt>
                <c:pt idx="536">
                  <c:v>-6.385524587771782E-2</c:v>
                </c:pt>
                <c:pt idx="537">
                  <c:v>-6.78534948197871E-2</c:v>
                </c:pt>
                <c:pt idx="538">
                  <c:v>-6.2746242521523471E-2</c:v>
                </c:pt>
                <c:pt idx="539">
                  <c:v>-6.1141106084926379E-2</c:v>
                </c:pt>
                <c:pt idx="540">
                  <c:v>-6.3125638406537399E-2</c:v>
                </c:pt>
                <c:pt idx="541">
                  <c:v>-6.2133372245731885E-2</c:v>
                </c:pt>
                <c:pt idx="542">
                  <c:v>-6.4059535969648404E-2</c:v>
                </c:pt>
                <c:pt idx="543">
                  <c:v>-6.6423464176273164E-2</c:v>
                </c:pt>
                <c:pt idx="544">
                  <c:v>-6.5927331095870415E-2</c:v>
                </c:pt>
                <c:pt idx="545">
                  <c:v>-6.7970232015175935E-2</c:v>
                </c:pt>
                <c:pt idx="546">
                  <c:v>-6.7444914635925932E-2</c:v>
                </c:pt>
                <c:pt idx="547">
                  <c:v>-6.7094703049759258E-2</c:v>
                </c:pt>
                <c:pt idx="548">
                  <c:v>-6.6189989785495493E-2</c:v>
                </c:pt>
                <c:pt idx="549">
                  <c:v>-6.6131621187800999E-2</c:v>
                </c:pt>
                <c:pt idx="550">
                  <c:v>-6.5256092222384487E-2</c:v>
                </c:pt>
                <c:pt idx="551">
                  <c:v>-6.6102436888953744E-2</c:v>
                </c:pt>
                <c:pt idx="552">
                  <c:v>-6.9166788267911852E-2</c:v>
                </c:pt>
                <c:pt idx="553">
                  <c:v>-7.1413979279147957E-2</c:v>
                </c:pt>
                <c:pt idx="554">
                  <c:v>-7.2085218152633884E-2</c:v>
                </c:pt>
                <c:pt idx="555">
                  <c:v>-7.2989931416897802E-2</c:v>
                </c:pt>
                <c:pt idx="556">
                  <c:v>-7.4711805048883737E-2</c:v>
                </c:pt>
                <c:pt idx="557">
                  <c:v>-7.8826791186341852E-2</c:v>
                </c:pt>
                <c:pt idx="558">
                  <c:v>-7.5003648037355902E-2</c:v>
                </c:pt>
                <c:pt idx="559">
                  <c:v>-7.1122136290675625E-2</c:v>
                </c:pt>
                <c:pt idx="560">
                  <c:v>-7.0830293302203459E-2</c:v>
                </c:pt>
                <c:pt idx="561">
                  <c:v>-7.0713556106814623E-2</c:v>
                </c:pt>
                <c:pt idx="562">
                  <c:v>-7.2844009922661712E-2</c:v>
                </c:pt>
                <c:pt idx="563">
                  <c:v>-7.4857726543119812E-2</c:v>
                </c:pt>
                <c:pt idx="564">
                  <c:v>-7.5120385232744905E-2</c:v>
                </c:pt>
                <c:pt idx="565">
                  <c:v>-7.5324675324675322E-2</c:v>
                </c:pt>
                <c:pt idx="566">
                  <c:v>-7.1968480957245048E-2</c:v>
                </c:pt>
                <c:pt idx="567">
                  <c:v>-7.1793375164161705E-2</c:v>
                </c:pt>
                <c:pt idx="568">
                  <c:v>-7.2844009922661712E-2</c:v>
                </c:pt>
                <c:pt idx="569">
                  <c:v>-7.8155552312855758E-2</c:v>
                </c:pt>
                <c:pt idx="570">
                  <c:v>-8.09280607033417E-2</c:v>
                </c:pt>
                <c:pt idx="571">
                  <c:v>-8.1132350795272284E-2</c:v>
                </c:pt>
                <c:pt idx="572">
                  <c:v>-8.5334889829271982E-2</c:v>
                </c:pt>
                <c:pt idx="573">
                  <c:v>-8.6852473369327318E-2</c:v>
                </c:pt>
                <c:pt idx="574">
                  <c:v>-8.3700569093827629E-2</c:v>
                </c:pt>
                <c:pt idx="575">
                  <c:v>-8.3788121990369224E-2</c:v>
                </c:pt>
                <c:pt idx="576">
                  <c:v>-8.9128848679410511E-2</c:v>
                </c:pt>
                <c:pt idx="577">
                  <c:v>-9.1521961184882525E-2</c:v>
                </c:pt>
                <c:pt idx="578">
                  <c:v>-9.012111484021601E-2</c:v>
                </c:pt>
                <c:pt idx="579">
                  <c:v>-8.711513205895241E-2</c:v>
                </c:pt>
                <c:pt idx="580">
                  <c:v>-8.714431635779965E-2</c:v>
                </c:pt>
                <c:pt idx="581">
                  <c:v>-8.443017656500805E-2</c:v>
                </c:pt>
                <c:pt idx="582">
                  <c:v>-8.2970961622647041E-2</c:v>
                </c:pt>
                <c:pt idx="583">
                  <c:v>-8.4021596381147048E-2</c:v>
                </c:pt>
                <c:pt idx="584">
                  <c:v>-8.3467094703049804E-2</c:v>
                </c:pt>
                <c:pt idx="585">
                  <c:v>-8.6443893185466317E-2</c:v>
                </c:pt>
                <c:pt idx="586">
                  <c:v>-8.8866189989785585E-2</c:v>
                </c:pt>
                <c:pt idx="587">
                  <c:v>-8.9595797460966006E-2</c:v>
                </c:pt>
                <c:pt idx="588">
                  <c:v>-9.0646432219466014E-2</c:v>
                </c:pt>
                <c:pt idx="589">
                  <c:v>-9.058806362177152E-2</c:v>
                </c:pt>
                <c:pt idx="590">
                  <c:v>-9.2426674449146443E-2</c:v>
                </c:pt>
                <c:pt idx="591">
                  <c:v>-9.1113381001021523E-2</c:v>
                </c:pt>
                <c:pt idx="592">
                  <c:v>-9.4031810885743541E-2</c:v>
                </c:pt>
                <c:pt idx="593">
                  <c:v>-9.5841237414271224E-2</c:v>
                </c:pt>
                <c:pt idx="594">
                  <c:v>-9.6220633299284986E-2</c:v>
                </c:pt>
                <c:pt idx="595">
                  <c:v>-9.9139063184007004E-2</c:v>
                </c:pt>
                <c:pt idx="596">
                  <c:v>-9.9576827666715412E-2</c:v>
                </c:pt>
                <c:pt idx="597">
                  <c:v>-9.7533926747409905E-2</c:v>
                </c:pt>
                <c:pt idx="598">
                  <c:v>-9.3827520793812957E-2</c:v>
                </c:pt>
                <c:pt idx="599">
                  <c:v>-9.595797460966006E-2</c:v>
                </c:pt>
                <c:pt idx="600">
                  <c:v>-9.9518459069020918E-2</c:v>
                </c:pt>
                <c:pt idx="601">
                  <c:v>-0.10156135998832644</c:v>
                </c:pt>
                <c:pt idx="602">
                  <c:v>-0.10202830876988193</c:v>
                </c:pt>
                <c:pt idx="603">
                  <c:v>-0.10351670801109003</c:v>
                </c:pt>
                <c:pt idx="604">
                  <c:v>-0.10742740405661756</c:v>
                </c:pt>
                <c:pt idx="605">
                  <c:v>-0.10526776594192337</c:v>
                </c:pt>
                <c:pt idx="606">
                  <c:v>-9.9168247482854258E-2</c:v>
                </c:pt>
                <c:pt idx="607">
                  <c:v>-0.1055304246315483</c:v>
                </c:pt>
                <c:pt idx="608">
                  <c:v>-0.10774843134393698</c:v>
                </c:pt>
                <c:pt idx="609">
                  <c:v>-0.10704800817160381</c:v>
                </c:pt>
                <c:pt idx="610">
                  <c:v>-0.11376039690646436</c:v>
                </c:pt>
                <c:pt idx="611">
                  <c:v>-0.11708740697504755</c:v>
                </c:pt>
                <c:pt idx="612">
                  <c:v>-0.11603677221654754</c:v>
                </c:pt>
                <c:pt idx="613">
                  <c:v>-0.11475266306726987</c:v>
                </c:pt>
                <c:pt idx="614">
                  <c:v>-0.1134685539179922</c:v>
                </c:pt>
                <c:pt idx="615">
                  <c:v>-0.12161097329636666</c:v>
                </c:pt>
                <c:pt idx="616">
                  <c:v>-0.12782722895082446</c:v>
                </c:pt>
                <c:pt idx="617">
                  <c:v>-0.12768130745658837</c:v>
                </c:pt>
                <c:pt idx="618">
                  <c:v>-0.12149423610097768</c:v>
                </c:pt>
                <c:pt idx="619">
                  <c:v>-0.12190281628483884</c:v>
                </c:pt>
                <c:pt idx="620">
                  <c:v>-0.12117320881365826</c:v>
                </c:pt>
                <c:pt idx="621">
                  <c:v>-0.11991828396322783</c:v>
                </c:pt>
                <c:pt idx="622">
                  <c:v>-0.12301181964103318</c:v>
                </c:pt>
                <c:pt idx="623">
                  <c:v>-0.12823580913468563</c:v>
                </c:pt>
                <c:pt idx="624">
                  <c:v>-0.12563840653728303</c:v>
                </c:pt>
                <c:pt idx="625">
                  <c:v>-0.1213191303078945</c:v>
                </c:pt>
                <c:pt idx="626">
                  <c:v>-0.12499635196264419</c:v>
                </c:pt>
                <c:pt idx="627">
                  <c:v>-0.12479206187071361</c:v>
                </c:pt>
                <c:pt idx="628">
                  <c:v>-0.12164015759521392</c:v>
                </c:pt>
                <c:pt idx="629">
                  <c:v>-0.11977236246899174</c:v>
                </c:pt>
                <c:pt idx="630">
                  <c:v>-0.12572595943382461</c:v>
                </c:pt>
                <c:pt idx="631">
                  <c:v>-0.12134831460674159</c:v>
                </c:pt>
                <c:pt idx="632">
                  <c:v>-0.12018094265285291</c:v>
                </c:pt>
                <c:pt idx="633">
                  <c:v>-0.12689333138771347</c:v>
                </c:pt>
                <c:pt idx="634">
                  <c:v>-0.12870275791624114</c:v>
                </c:pt>
                <c:pt idx="635">
                  <c:v>-0.12613453961768578</c:v>
                </c:pt>
                <c:pt idx="636">
                  <c:v>-0.12960747118050489</c:v>
                </c:pt>
                <c:pt idx="637">
                  <c:v>-0.13322632423756026</c:v>
                </c:pt>
                <c:pt idx="638">
                  <c:v>-0.13302203414562969</c:v>
                </c:pt>
                <c:pt idx="639">
                  <c:v>-0.13375164161681027</c:v>
                </c:pt>
                <c:pt idx="640">
                  <c:v>-0.13725375747847662</c:v>
                </c:pt>
                <c:pt idx="641">
                  <c:v>-0.14186487669633749</c:v>
                </c:pt>
                <c:pt idx="642">
                  <c:v>-0.13845031373121272</c:v>
                </c:pt>
                <c:pt idx="643">
                  <c:v>-0.14729315628192036</c:v>
                </c:pt>
                <c:pt idx="644">
                  <c:v>-0.14507514956953169</c:v>
                </c:pt>
                <c:pt idx="645">
                  <c:v>-0.1391215526046988</c:v>
                </c:pt>
                <c:pt idx="646">
                  <c:v>-0.13990952867357373</c:v>
                </c:pt>
                <c:pt idx="647">
                  <c:v>-0.13830439223697663</c:v>
                </c:pt>
                <c:pt idx="648">
                  <c:v>-0.14463738508682342</c:v>
                </c:pt>
                <c:pt idx="649">
                  <c:v>-0.15038669195972573</c:v>
                </c:pt>
                <c:pt idx="650">
                  <c:v>-0.14977382168393413</c:v>
                </c:pt>
                <c:pt idx="651">
                  <c:v>-0.14551291405223993</c:v>
                </c:pt>
                <c:pt idx="652">
                  <c:v>-0.13917992120239314</c:v>
                </c:pt>
                <c:pt idx="653">
                  <c:v>-0.13456880198453244</c:v>
                </c:pt>
                <c:pt idx="654">
                  <c:v>-0.14253611556982357</c:v>
                </c:pt>
                <c:pt idx="655">
                  <c:v>-0.15009484897125355</c:v>
                </c:pt>
                <c:pt idx="656">
                  <c:v>-0.14956953159200356</c:v>
                </c:pt>
                <c:pt idx="657">
                  <c:v>-0.14816868524733703</c:v>
                </c:pt>
                <c:pt idx="658">
                  <c:v>-0.14761418356923978</c:v>
                </c:pt>
                <c:pt idx="659">
                  <c:v>-0.14510433386837893</c:v>
                </c:pt>
                <c:pt idx="660">
                  <c:v>-0.14962790018969804</c:v>
                </c:pt>
                <c:pt idx="661">
                  <c:v>-0.14980300598278137</c:v>
                </c:pt>
                <c:pt idx="662">
                  <c:v>-0.15137895812053123</c:v>
                </c:pt>
                <c:pt idx="663">
                  <c:v>-0.15038669195972573</c:v>
                </c:pt>
                <c:pt idx="664">
                  <c:v>-0.14574638844301777</c:v>
                </c:pt>
                <c:pt idx="665">
                  <c:v>-0.14008463446665706</c:v>
                </c:pt>
                <c:pt idx="666">
                  <c:v>-0.14379104042025401</c:v>
                </c:pt>
                <c:pt idx="667">
                  <c:v>-0.14714723478768429</c:v>
                </c:pt>
                <c:pt idx="668">
                  <c:v>-0.14977382168393413</c:v>
                </c:pt>
                <c:pt idx="669">
                  <c:v>-0.14457901648912894</c:v>
                </c:pt>
                <c:pt idx="670">
                  <c:v>-0.13961768568510155</c:v>
                </c:pt>
                <c:pt idx="671">
                  <c:v>-0.13564862104187952</c:v>
                </c:pt>
                <c:pt idx="672">
                  <c:v>-0.13211732088136591</c:v>
                </c:pt>
                <c:pt idx="673">
                  <c:v>-0.13010360426090764</c:v>
                </c:pt>
                <c:pt idx="674">
                  <c:v>-0.1385378666277543</c:v>
                </c:pt>
                <c:pt idx="675">
                  <c:v>-0.14069750474244866</c:v>
                </c:pt>
                <c:pt idx="676">
                  <c:v>-0.14919013570698964</c:v>
                </c:pt>
                <c:pt idx="677">
                  <c:v>-0.13839194513351821</c:v>
                </c:pt>
                <c:pt idx="678">
                  <c:v>-0.13141689770903259</c:v>
                </c:pt>
                <c:pt idx="679">
                  <c:v>-0.1407266890412959</c:v>
                </c:pt>
                <c:pt idx="680">
                  <c:v>-0.15385962352254501</c:v>
                </c:pt>
                <c:pt idx="681">
                  <c:v>-0.14618415292572604</c:v>
                </c:pt>
                <c:pt idx="682">
                  <c:v>-0.13524004085801852</c:v>
                </c:pt>
                <c:pt idx="683">
                  <c:v>-0.13702028308769895</c:v>
                </c:pt>
                <c:pt idx="684">
                  <c:v>-0.15470596818911425</c:v>
                </c:pt>
                <c:pt idx="685">
                  <c:v>-0.16252736028016931</c:v>
                </c:pt>
                <c:pt idx="686">
                  <c:v>-0.15543557566029484</c:v>
                </c:pt>
                <c:pt idx="687">
                  <c:v>-0.15432657230410049</c:v>
                </c:pt>
                <c:pt idx="688">
                  <c:v>-0.15298409455712833</c:v>
                </c:pt>
                <c:pt idx="689">
                  <c:v>-0.14778928936232311</c:v>
                </c:pt>
                <c:pt idx="690">
                  <c:v>-0.15473515248796152</c:v>
                </c:pt>
                <c:pt idx="691">
                  <c:v>-0.14778928936232311</c:v>
                </c:pt>
                <c:pt idx="692">
                  <c:v>-0.13944257989201822</c:v>
                </c:pt>
                <c:pt idx="693">
                  <c:v>-0.13810010214504603</c:v>
                </c:pt>
                <c:pt idx="694">
                  <c:v>-0.1455420983510872</c:v>
                </c:pt>
                <c:pt idx="695">
                  <c:v>-0.16249817598132207</c:v>
                </c:pt>
                <c:pt idx="696">
                  <c:v>-0.16728440099226627</c:v>
                </c:pt>
                <c:pt idx="697">
                  <c:v>-0.14726397198307312</c:v>
                </c:pt>
                <c:pt idx="698">
                  <c:v>-0.14697212899460094</c:v>
                </c:pt>
                <c:pt idx="699">
                  <c:v>-0.16217714869400265</c:v>
                </c:pt>
                <c:pt idx="700">
                  <c:v>-0.16988180358966887</c:v>
                </c:pt>
                <c:pt idx="701">
                  <c:v>-0.14825623814387862</c:v>
                </c:pt>
                <c:pt idx="702">
                  <c:v>-0.13859623522544881</c:v>
                </c:pt>
                <c:pt idx="703">
                  <c:v>-0.15549394425798935</c:v>
                </c:pt>
                <c:pt idx="704">
                  <c:v>-0.16748869108419684</c:v>
                </c:pt>
                <c:pt idx="705">
                  <c:v>-0.16048445936086397</c:v>
                </c:pt>
                <c:pt idx="706">
                  <c:v>-0.16095140814241946</c:v>
                </c:pt>
                <c:pt idx="707">
                  <c:v>-0.17192470450897421</c:v>
                </c:pt>
                <c:pt idx="708">
                  <c:v>-0.15931708740697512</c:v>
                </c:pt>
                <c:pt idx="709">
                  <c:v>-0.1455420983510872</c:v>
                </c:pt>
                <c:pt idx="710">
                  <c:v>-0.14303224865022632</c:v>
                </c:pt>
                <c:pt idx="711">
                  <c:v>-0.15736173938421136</c:v>
                </c:pt>
                <c:pt idx="712">
                  <c:v>-0.17475558149715464</c:v>
                </c:pt>
                <c:pt idx="713">
                  <c:v>-0.16211878009630831</c:v>
                </c:pt>
                <c:pt idx="714">
                  <c:v>-0.16153509411936381</c:v>
                </c:pt>
                <c:pt idx="715">
                  <c:v>-0.16836422004961335</c:v>
                </c:pt>
                <c:pt idx="716">
                  <c:v>-0.15715744929228079</c:v>
                </c:pt>
                <c:pt idx="717">
                  <c:v>-0.17256675908361305</c:v>
                </c:pt>
                <c:pt idx="718">
                  <c:v>-0.16833503575076611</c:v>
                </c:pt>
                <c:pt idx="719">
                  <c:v>-0.15736173938421136</c:v>
                </c:pt>
                <c:pt idx="720">
                  <c:v>-0.16264409747555816</c:v>
                </c:pt>
                <c:pt idx="721">
                  <c:v>-0.18675032832336216</c:v>
                </c:pt>
                <c:pt idx="722">
                  <c:v>-0.18587479935794549</c:v>
                </c:pt>
                <c:pt idx="723">
                  <c:v>-0.1913906318400701</c:v>
                </c:pt>
                <c:pt idx="724">
                  <c:v>-0.20522398949365256</c:v>
                </c:pt>
                <c:pt idx="725">
                  <c:v>-0.2115277980446521</c:v>
                </c:pt>
                <c:pt idx="726">
                  <c:v>-0.20548664818327747</c:v>
                </c:pt>
                <c:pt idx="727">
                  <c:v>-0.18351087115132073</c:v>
                </c:pt>
                <c:pt idx="728">
                  <c:v>-0.13200058368597709</c:v>
                </c:pt>
                <c:pt idx="729">
                  <c:v>-0.1159200350211587</c:v>
                </c:pt>
                <c:pt idx="730">
                  <c:v>-0.14872318692543413</c:v>
                </c:pt>
                <c:pt idx="731">
                  <c:v>-0.16716766379687742</c:v>
                </c:pt>
                <c:pt idx="732">
                  <c:v>-0.18660440682912607</c:v>
                </c:pt>
                <c:pt idx="733">
                  <c:v>-0.16124325113089163</c:v>
                </c:pt>
                <c:pt idx="734">
                  <c:v>-0.12164015759521392</c:v>
                </c:pt>
                <c:pt idx="735">
                  <c:v>-0.12073544433095</c:v>
                </c:pt>
                <c:pt idx="736">
                  <c:v>-0.13722457317962938</c:v>
                </c:pt>
                <c:pt idx="737">
                  <c:v>-0.16211878009630831</c:v>
                </c:pt>
                <c:pt idx="738">
                  <c:v>-0.17962935940464045</c:v>
                </c:pt>
                <c:pt idx="739">
                  <c:v>-0.208872026849555</c:v>
                </c:pt>
                <c:pt idx="740">
                  <c:v>-0.24173354735152491</c:v>
                </c:pt>
                <c:pt idx="741">
                  <c:v>-0.23414562965124769</c:v>
                </c:pt>
                <c:pt idx="742">
                  <c:v>-0.19194513351816736</c:v>
                </c:pt>
                <c:pt idx="743">
                  <c:v>-0.19956223551729185</c:v>
                </c:pt>
                <c:pt idx="744">
                  <c:v>-0.23093535677805349</c:v>
                </c:pt>
                <c:pt idx="745">
                  <c:v>-0.20318108857434705</c:v>
                </c:pt>
                <c:pt idx="746">
                  <c:v>-0.21111921786079094</c:v>
                </c:pt>
                <c:pt idx="747">
                  <c:v>-0.19147818473661171</c:v>
                </c:pt>
                <c:pt idx="748">
                  <c:v>-0.17811177586458493</c:v>
                </c:pt>
                <c:pt idx="749">
                  <c:v>-0.17396760542827974</c:v>
                </c:pt>
                <c:pt idx="750">
                  <c:v>-0.21091492776886034</c:v>
                </c:pt>
                <c:pt idx="751">
                  <c:v>-0.23709324383481697</c:v>
                </c:pt>
                <c:pt idx="752">
                  <c:v>-0.21762731650372105</c:v>
                </c:pt>
                <c:pt idx="753">
                  <c:v>-0.21526338829709629</c:v>
                </c:pt>
                <c:pt idx="754">
                  <c:v>-0.21806508098642932</c:v>
                </c:pt>
                <c:pt idx="755">
                  <c:v>-0.27331095870421718</c:v>
                </c:pt>
                <c:pt idx="756">
                  <c:v>-0.23446665693856711</c:v>
                </c:pt>
                <c:pt idx="757">
                  <c:v>-0.20472785641324981</c:v>
                </c:pt>
                <c:pt idx="758">
                  <c:v>-0.18356923974901507</c:v>
                </c:pt>
                <c:pt idx="759">
                  <c:v>-0.21222822121698529</c:v>
                </c:pt>
                <c:pt idx="760">
                  <c:v>-0.21683934043484615</c:v>
                </c:pt>
                <c:pt idx="761">
                  <c:v>-0.22693710783598439</c:v>
                </c:pt>
                <c:pt idx="762">
                  <c:v>-0.23350357507660885</c:v>
                </c:pt>
                <c:pt idx="763">
                  <c:v>-0.27331095870421718</c:v>
                </c:pt>
                <c:pt idx="764">
                  <c:v>-0.28597694440391075</c:v>
                </c:pt>
                <c:pt idx="765">
                  <c:v>-0.27188092806070341</c:v>
                </c:pt>
                <c:pt idx="766">
                  <c:v>-0.30564716182693713</c:v>
                </c:pt>
                <c:pt idx="767">
                  <c:v>-0.29344812490879912</c:v>
                </c:pt>
                <c:pt idx="768">
                  <c:v>-0.24068291259302507</c:v>
                </c:pt>
                <c:pt idx="769">
                  <c:v>-0.21905734714723482</c:v>
                </c:pt>
                <c:pt idx="770">
                  <c:v>-0.24033270100685841</c:v>
                </c:pt>
                <c:pt idx="771">
                  <c:v>-0.26642346417627327</c:v>
                </c:pt>
                <c:pt idx="772">
                  <c:v>-0.25008025682182999</c:v>
                </c:pt>
                <c:pt idx="773">
                  <c:v>-0.231402305559609</c:v>
                </c:pt>
                <c:pt idx="774">
                  <c:v>-0.25130599737341314</c:v>
                </c:pt>
                <c:pt idx="775">
                  <c:v>-0.2736028016926893</c:v>
                </c:pt>
                <c:pt idx="776">
                  <c:v>-0.26303808550999574</c:v>
                </c:pt>
                <c:pt idx="777">
                  <c:v>-0.25352400408580184</c:v>
                </c:pt>
                <c:pt idx="778">
                  <c:v>-0.21631402305559613</c:v>
                </c:pt>
                <c:pt idx="779">
                  <c:v>-0.27153071647453675</c:v>
                </c:pt>
                <c:pt idx="780">
                  <c:v>-0.30947030497592304</c:v>
                </c:pt>
                <c:pt idx="781">
                  <c:v>-0.35832482124616966</c:v>
                </c:pt>
                <c:pt idx="782">
                  <c:v>-0.26064497300452355</c:v>
                </c:pt>
                <c:pt idx="783">
                  <c:v>-0.26189989785495416</c:v>
                </c:pt>
                <c:pt idx="784">
                  <c:v>-0.26429301036042618</c:v>
                </c:pt>
                <c:pt idx="785">
                  <c:v>-0.22471910112359553</c:v>
                </c:pt>
                <c:pt idx="786">
                  <c:v>-0.25323216109732966</c:v>
                </c:pt>
                <c:pt idx="787">
                  <c:v>-0.36232307018823884</c:v>
                </c:pt>
                <c:pt idx="788">
                  <c:v>-0.40417335473515259</c:v>
                </c:pt>
                <c:pt idx="789">
                  <c:v>-0.3770903254049322</c:v>
                </c:pt>
                <c:pt idx="790">
                  <c:v>-0.26957536845177293</c:v>
                </c:pt>
                <c:pt idx="791">
                  <c:v>-0.33287611265139361</c:v>
                </c:pt>
                <c:pt idx="792">
                  <c:v>-0.45162702466073257</c:v>
                </c:pt>
                <c:pt idx="793">
                  <c:v>-0.37630234933605727</c:v>
                </c:pt>
                <c:pt idx="794">
                  <c:v>-0.37533926747409901</c:v>
                </c:pt>
                <c:pt idx="795">
                  <c:v>-0.56249817598132212</c:v>
                </c:pt>
                <c:pt idx="796">
                  <c:v>-0.55181672260323955</c:v>
                </c:pt>
                <c:pt idx="797">
                  <c:v>-0.46642346417627323</c:v>
                </c:pt>
                <c:pt idx="798">
                  <c:v>-0.48962498175981328</c:v>
                </c:pt>
                <c:pt idx="799">
                  <c:v>-0.60032102728731951</c:v>
                </c:pt>
                <c:pt idx="800">
                  <c:v>-0.56748869108419675</c:v>
                </c:pt>
                <c:pt idx="801">
                  <c:v>-0.35645702611994756</c:v>
                </c:pt>
                <c:pt idx="802">
                  <c:v>-5.0401284109149298E-2</c:v>
                </c:pt>
                <c:pt idx="803">
                  <c:v>-0.10611411060849264</c:v>
                </c:pt>
                <c:pt idx="804">
                  <c:v>-0.3963519626440975</c:v>
                </c:pt>
                <c:pt idx="805">
                  <c:v>-0.43300744199620611</c:v>
                </c:pt>
                <c:pt idx="806">
                  <c:v>-0.38555377207062608</c:v>
                </c:pt>
                <c:pt idx="807">
                  <c:v>-0.55736173938421141</c:v>
                </c:pt>
                <c:pt idx="808">
                  <c:v>-0.55018240186779521</c:v>
                </c:pt>
                <c:pt idx="809">
                  <c:v>-0.72124033270100685</c:v>
                </c:pt>
                <c:pt idx="810">
                  <c:v>-0.70176565008025682</c:v>
                </c:pt>
                <c:pt idx="811">
                  <c:v>-0.62784182110024811</c:v>
                </c:pt>
                <c:pt idx="812">
                  <c:v>-0.52461695607763026</c:v>
                </c:pt>
                <c:pt idx="813">
                  <c:v>-0.51796293594046405</c:v>
                </c:pt>
                <c:pt idx="814">
                  <c:v>-0.62959287903108141</c:v>
                </c:pt>
                <c:pt idx="815">
                  <c:v>-0.70240770465489566</c:v>
                </c:pt>
                <c:pt idx="816">
                  <c:v>-0.6723186925434117</c:v>
                </c:pt>
                <c:pt idx="817">
                  <c:v>-0.78089595797460976</c:v>
                </c:pt>
                <c:pt idx="818">
                  <c:v>-0.77343353275937565</c:v>
                </c:pt>
                <c:pt idx="819">
                  <c:v>-0.65740551583248219</c:v>
                </c:pt>
                <c:pt idx="820">
                  <c:v>-0.55006566467240636</c:v>
                </c:pt>
                <c:pt idx="821">
                  <c:v>-0.24794980300598288</c:v>
                </c:pt>
                <c:pt idx="822">
                  <c:v>-0.13561943674303228</c:v>
                </c:pt>
                <c:pt idx="823">
                  <c:v>-0.35169998540785069</c:v>
                </c:pt>
                <c:pt idx="824">
                  <c:v>-0.27497446373850876</c:v>
                </c:pt>
                <c:pt idx="825">
                  <c:v>-0.45690938275207948</c:v>
                </c:pt>
                <c:pt idx="826">
                  <c:v>-0.54665110170728159</c:v>
                </c:pt>
                <c:pt idx="827">
                  <c:v>-0.30631840070042321</c:v>
                </c:pt>
                <c:pt idx="828">
                  <c:v>-0.11282649934335336</c:v>
                </c:pt>
                <c:pt idx="829">
                  <c:v>0.23627608346709464</c:v>
                </c:pt>
                <c:pt idx="830">
                  <c:v>1.456296512476286E-2</c:v>
                </c:pt>
                <c:pt idx="831">
                  <c:v>-0.72118196410331248</c:v>
                </c:pt>
                <c:pt idx="832">
                  <c:v>-1.007821392091055</c:v>
                </c:pt>
              </c:numCache>
            </c:numRef>
          </c:yVal>
          <c:smooth val="1"/>
          <c:extLst>
            <c:ext xmlns:c16="http://schemas.microsoft.com/office/drawing/2014/chart" uri="{C3380CC4-5D6E-409C-BE32-E72D297353CC}">
              <c16:uniqueId val="{00000009-791D-4D72-B656-12CED86FC668}"/>
            </c:ext>
          </c:extLst>
        </c:ser>
        <c:dLbls>
          <c:showLegendKey val="0"/>
          <c:showVal val="0"/>
          <c:showCatName val="0"/>
          <c:showSerName val="0"/>
          <c:showPercent val="0"/>
          <c:showBubbleSize val="0"/>
        </c:dLbls>
        <c:axId val="585313776"/>
        <c:axId val="628373712"/>
        <c:extLst>
          <c:ext xmlns:c15="http://schemas.microsoft.com/office/drawing/2012/chart" uri="{02D57815-91ED-43cb-92C2-25804820EDAC}">
            <c15:filteredScatterSeries>
              <c15:ser>
                <c:idx val="7"/>
                <c:order val="1"/>
                <c:tx>
                  <c:strRef>
                    <c:extLst>
                      <c:ext uri="{02D57815-91ED-43cb-92C2-25804820EDAC}">
                        <c15:formulaRef>
                          <c15:sqref>'230323_ABS'!$AG$3</c15:sqref>
                        </c15:formulaRef>
                      </c:ext>
                    </c:extLst>
                    <c:strCache>
                      <c:ptCount val="1"/>
                      <c:pt idx="0">
                        <c:v>LL_18</c:v>
                      </c:pt>
                    </c:strCache>
                  </c:strRef>
                </c:tx>
                <c:spPr>
                  <a:ln w="19050" cap="rnd" cmpd="sng" algn="ctr">
                    <a:solidFill>
                      <a:schemeClr val="accent5">
                        <a:lumMod val="40000"/>
                        <a:lumOff val="60000"/>
                      </a:schemeClr>
                    </a:solidFill>
                    <a:prstDash val="solid"/>
                    <a:round/>
                  </a:ln>
                  <a:effectLst/>
                </c:spPr>
                <c:marker>
                  <c:symbol val="none"/>
                </c:marker>
                <c:xVal>
                  <c:numRef>
                    <c:extLst>
                      <c:ext uri="{02D57815-91ED-43cb-92C2-25804820EDAC}">
                        <c15:formulaRef>
                          <c15:sqref>'230323_ABS'!$W$4:$W$836</c15:sqref>
                        </c15:formulaRef>
                      </c:ext>
                    </c:extLst>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extLst>
                      <c:ext uri="{02D57815-91ED-43cb-92C2-25804820EDAC}">
                        <c15:formulaRef>
                          <c15:sqref>'230323_ABS'!$AG$4:$AG$836</c15:sqref>
                        </c15:formulaRef>
                      </c:ext>
                    </c:extLst>
                    <c:numCache>
                      <c:formatCode>General</c:formatCode>
                      <c:ptCount val="833"/>
                      <c:pt idx="0">
                        <c:v>-0.7699138620015985</c:v>
                      </c:pt>
                      <c:pt idx="1">
                        <c:v>-0.7699138620015985</c:v>
                      </c:pt>
                      <c:pt idx="2">
                        <c:v>-0.7699138620015985</c:v>
                      </c:pt>
                      <c:pt idx="3">
                        <c:v>-0.7699138620015985</c:v>
                      </c:pt>
                      <c:pt idx="4">
                        <c:v>-0.7699138620015985</c:v>
                      </c:pt>
                      <c:pt idx="5">
                        <c:v>-0.40757185566705145</c:v>
                      </c:pt>
                      <c:pt idx="6">
                        <c:v>-5.6448509605422865E-2</c:v>
                      </c:pt>
                      <c:pt idx="7">
                        <c:v>0.15676523695349737</c:v>
                      </c:pt>
                      <c:pt idx="8">
                        <c:v>0.16478702305893497</c:v>
                      </c:pt>
                      <c:pt idx="9">
                        <c:v>0.24968179261758869</c:v>
                      </c:pt>
                      <c:pt idx="10">
                        <c:v>0.20915845247609746</c:v>
                      </c:pt>
                      <c:pt idx="11">
                        <c:v>0.24864576858183118</c:v>
                      </c:pt>
                      <c:pt idx="12">
                        <c:v>0.40105970458514639</c:v>
                      </c:pt>
                      <c:pt idx="13">
                        <c:v>0.38134564721901554</c:v>
                      </c:pt>
                      <c:pt idx="14">
                        <c:v>0.3463576354971436</c:v>
                      </c:pt>
                      <c:pt idx="15">
                        <c:v>0.35884912529970703</c:v>
                      </c:pt>
                      <c:pt idx="16">
                        <c:v>0.45188408371074218</c:v>
                      </c:pt>
                      <c:pt idx="17">
                        <c:v>0.4520616878311578</c:v>
                      </c:pt>
                      <c:pt idx="18">
                        <c:v>0.53219074682532641</c:v>
                      </c:pt>
                      <c:pt idx="19">
                        <c:v>0.53701565876328339</c:v>
                      </c:pt>
                      <c:pt idx="20">
                        <c:v>0.45996507118965174</c:v>
                      </c:pt>
                      <c:pt idx="21">
                        <c:v>0.54687268744634887</c:v>
                      </c:pt>
                      <c:pt idx="22">
                        <c:v>0.56336026995826305</c:v>
                      </c:pt>
                      <c:pt idx="23">
                        <c:v>0.59068170381552865</c:v>
                      </c:pt>
                      <c:pt idx="24">
                        <c:v>0.61187579551845606</c:v>
                      </c:pt>
                      <c:pt idx="25">
                        <c:v>0.62845218009057813</c:v>
                      </c:pt>
                      <c:pt idx="26">
                        <c:v>0.65420477755083917</c:v>
                      </c:pt>
                      <c:pt idx="27">
                        <c:v>0.64624219281887352</c:v>
                      </c:pt>
                      <c:pt idx="28">
                        <c:v>0.6796613681437409</c:v>
                      </c:pt>
                      <c:pt idx="29">
                        <c:v>0.70236509487020105</c:v>
                      </c:pt>
                      <c:pt idx="30">
                        <c:v>0.71615901488914568</c:v>
                      </c:pt>
                      <c:pt idx="31">
                        <c:v>0.72444720717520639</c:v>
                      </c:pt>
                      <c:pt idx="32">
                        <c:v>0.75688955983778838</c:v>
                      </c:pt>
                      <c:pt idx="33">
                        <c:v>0.78172453600923564</c:v>
                      </c:pt>
                      <c:pt idx="34">
                        <c:v>0.78418139300831802</c:v>
                      </c:pt>
                      <c:pt idx="35">
                        <c:v>0.80907557055323676</c:v>
                      </c:pt>
                      <c:pt idx="36">
                        <c:v>0.85380220821123065</c:v>
                      </c:pt>
                      <c:pt idx="37">
                        <c:v>0.86940177012106701</c:v>
                      </c:pt>
                      <c:pt idx="38">
                        <c:v>0.83808424355445055</c:v>
                      </c:pt>
                      <c:pt idx="39">
                        <c:v>0.86487286505046923</c:v>
                      </c:pt>
                      <c:pt idx="40">
                        <c:v>0.89065506319746623</c:v>
                      </c:pt>
                      <c:pt idx="41">
                        <c:v>0.86493206642394116</c:v>
                      </c:pt>
                      <c:pt idx="42">
                        <c:v>0.84370837403427767</c:v>
                      </c:pt>
                      <c:pt idx="43">
                        <c:v>0.86132078264215739</c:v>
                      </c:pt>
                      <c:pt idx="44">
                        <c:v>0.89577598200278252</c:v>
                      </c:pt>
                      <c:pt idx="45">
                        <c:v>0.87250984222833983</c:v>
                      </c:pt>
                      <c:pt idx="46">
                        <c:v>0.86309682384631314</c:v>
                      </c:pt>
                      <c:pt idx="47">
                        <c:v>0.87558831364887657</c:v>
                      </c:pt>
                      <c:pt idx="48">
                        <c:v>0.90036408844685223</c:v>
                      </c:pt>
                      <c:pt idx="49">
                        <c:v>0.91549003936891349</c:v>
                      </c:pt>
                      <c:pt idx="50">
                        <c:v>0.9036497646745405</c:v>
                      </c:pt>
                      <c:pt idx="51">
                        <c:v>0.919219725897641</c:v>
                      </c:pt>
                      <c:pt idx="52">
                        <c:v>0.90983630820235051</c:v>
                      </c:pt>
                      <c:pt idx="53">
                        <c:v>0.95169167924695852</c:v>
                      </c:pt>
                      <c:pt idx="54">
                        <c:v>0.95181008199390238</c:v>
                      </c:pt>
                      <c:pt idx="55">
                        <c:v>0.9447059171772787</c:v>
                      </c:pt>
                      <c:pt idx="56">
                        <c:v>0.94985643666933084</c:v>
                      </c:pt>
                      <c:pt idx="57">
                        <c:v>0.96249592990557398</c:v>
                      </c:pt>
                      <c:pt idx="58">
                        <c:v>0.97617144717757454</c:v>
                      </c:pt>
                      <c:pt idx="59">
                        <c:v>0.98443003877689983</c:v>
                      </c:pt>
                      <c:pt idx="60">
                        <c:v>0.96702483497617164</c:v>
                      </c:pt>
                      <c:pt idx="61">
                        <c:v>0.9681200603854011</c:v>
                      </c:pt>
                      <c:pt idx="62">
                        <c:v>0.98928455140159266</c:v>
                      </c:pt>
                      <c:pt idx="63">
                        <c:v>1.0153923571026848</c:v>
                      </c:pt>
                      <c:pt idx="64">
                        <c:v>1.0077849806115502</c:v>
                      </c:pt>
                      <c:pt idx="65">
                        <c:v>1.0164579818251784</c:v>
                      </c:pt>
                      <c:pt idx="66">
                        <c:v>1.0410561525027382</c:v>
                      </c:pt>
                      <c:pt idx="67">
                        <c:v>1.0553828848829292</c:v>
                      </c:pt>
                      <c:pt idx="68">
                        <c:v>1.0537844477991889</c:v>
                      </c:pt>
                      <c:pt idx="69">
                        <c:v>1.0458514637539591</c:v>
                      </c:pt>
                      <c:pt idx="70">
                        <c:v>1.0598821892667913</c:v>
                      </c:pt>
                      <c:pt idx="71">
                        <c:v>1.0697096172631206</c:v>
                      </c:pt>
                      <c:pt idx="72">
                        <c:v>1.0780274102359175</c:v>
                      </c:pt>
                      <c:pt idx="73">
                        <c:v>1.0782938164165412</c:v>
                      </c:pt>
                      <c:pt idx="74">
                        <c:v>1.0905485007252169</c:v>
                      </c:pt>
                      <c:pt idx="75">
                        <c:v>1.093567770772282</c:v>
                      </c:pt>
                      <c:pt idx="76">
                        <c:v>1.0910517123997276</c:v>
                      </c:pt>
                      <c:pt idx="77">
                        <c:v>1.0987182902643342</c:v>
                      </c:pt>
                      <c:pt idx="78">
                        <c:v>1.0874996299914159</c:v>
                      </c:pt>
                      <c:pt idx="79">
                        <c:v>1.0857827901607318</c:v>
                      </c:pt>
                      <c:pt idx="80">
                        <c:v>1.1049344344788803</c:v>
                      </c:pt>
                      <c:pt idx="81">
                        <c:v>1.1002871266613385</c:v>
                      </c:pt>
                      <c:pt idx="82">
                        <c:v>1.1125122102832785</c:v>
                      </c:pt>
                      <c:pt idx="83">
                        <c:v>1.1057336530207504</c:v>
                      </c:pt>
                      <c:pt idx="84">
                        <c:v>1.1007607376491138</c:v>
                      </c:pt>
                      <c:pt idx="85">
                        <c:v>1.1175147263416514</c:v>
                      </c:pt>
                      <c:pt idx="86">
                        <c:v>1.1227540478939111</c:v>
                      </c:pt>
                      <c:pt idx="87">
                        <c:v>1.1222212355326646</c:v>
                      </c:pt>
                      <c:pt idx="88">
                        <c:v>1.1185507503774088</c:v>
                      </c:pt>
                      <c:pt idx="89">
                        <c:v>1.1175739277151233</c:v>
                      </c:pt>
                      <c:pt idx="90">
                        <c:v>1.1188467572447682</c:v>
                      </c:pt>
                      <c:pt idx="91">
                        <c:v>1.1187283544978246</c:v>
                      </c:pt>
                      <c:pt idx="92">
                        <c:v>1.1306574312524054</c:v>
                      </c:pt>
                      <c:pt idx="93">
                        <c:v>1.1247076932184827</c:v>
                      </c:pt>
                      <c:pt idx="94">
                        <c:v>1.12239883965308</c:v>
                      </c:pt>
                      <c:pt idx="95">
                        <c:v>1.1292661989758161</c:v>
                      </c:pt>
                      <c:pt idx="96">
                        <c:v>1.1294142024094962</c:v>
                      </c:pt>
                      <c:pt idx="97">
                        <c:v>1.1390344255986742</c:v>
                      </c:pt>
                      <c:pt idx="98">
                        <c:v>1.1409584702365094</c:v>
                      </c:pt>
                      <c:pt idx="99">
                        <c:v>1.138560814610899</c:v>
                      </c:pt>
                      <c:pt idx="100">
                        <c:v>1.1311310422401799</c:v>
                      </c:pt>
                      <c:pt idx="101">
                        <c:v>1.1315750525412189</c:v>
                      </c:pt>
                      <c:pt idx="102">
                        <c:v>1.1234052630021016</c:v>
                      </c:pt>
                      <c:pt idx="103">
                        <c:v>1.1192611668590713</c:v>
                      </c:pt>
                      <c:pt idx="104">
                        <c:v>1.1217772252316256</c:v>
                      </c:pt>
                      <c:pt idx="105">
                        <c:v>1.1253293076399373</c:v>
                      </c:pt>
                      <c:pt idx="106">
                        <c:v>1.1192019654855994</c:v>
                      </c:pt>
                      <c:pt idx="107">
                        <c:v>1.1091673326821183</c:v>
                      </c:pt>
                      <c:pt idx="108">
                        <c:v>1.1017671609981354</c:v>
                      </c:pt>
                      <c:pt idx="109">
                        <c:v>1.0954918154101176</c:v>
                      </c:pt>
                      <c:pt idx="110">
                        <c:v>1.0923541426161087</c:v>
                      </c:pt>
                      <c:pt idx="111">
                        <c:v>1.083473936595329</c:v>
                      </c:pt>
                      <c:pt idx="112">
                        <c:v>1.075688955983779</c:v>
                      </c:pt>
                      <c:pt idx="113">
                        <c:v>1.0742681230204543</c:v>
                      </c:pt>
                      <c:pt idx="114">
                        <c:v>1.0654767190598822</c:v>
                      </c:pt>
                      <c:pt idx="115">
                        <c:v>1.0609774146760207</c:v>
                      </c:pt>
                      <c:pt idx="116">
                        <c:v>1.0538140484859251</c:v>
                      </c:pt>
                      <c:pt idx="117">
                        <c:v>1.05079477843886</c:v>
                      </c:pt>
                      <c:pt idx="118">
                        <c:v>1.051564396293994</c:v>
                      </c:pt>
                      <c:pt idx="119">
                        <c:v>1.0446674362845219</c:v>
                      </c:pt>
                      <c:pt idx="120">
                        <c:v>1.036349643311725</c:v>
                      </c:pt>
                      <c:pt idx="121">
                        <c:v>1.0271142290501141</c:v>
                      </c:pt>
                      <c:pt idx="122">
                        <c:v>1.0248053754847115</c:v>
                      </c:pt>
                      <c:pt idx="123">
                        <c:v>1.0203356717875856</c:v>
                      </c:pt>
                      <c:pt idx="124">
                        <c:v>1.0078737826717579</c:v>
                      </c:pt>
                      <c:pt idx="125">
                        <c:v>1.0015984370837403</c:v>
                      </c:pt>
                      <c:pt idx="126">
                        <c:v>0.99419826539975742</c:v>
                      </c:pt>
                      <c:pt idx="127">
                        <c:v>0.98641328478820711</c:v>
                      </c:pt>
                      <c:pt idx="128">
                        <c:v>0.97868750555012884</c:v>
                      </c:pt>
                      <c:pt idx="129">
                        <c:v>0.9701921084569165</c:v>
                      </c:pt>
                      <c:pt idx="130">
                        <c:v>0.96613681437409349</c:v>
                      </c:pt>
                      <c:pt idx="131">
                        <c:v>0.95870704200337475</c:v>
                      </c:pt>
                      <c:pt idx="132">
                        <c:v>0.9492052215611404</c:v>
                      </c:pt>
                      <c:pt idx="133">
                        <c:v>0.94177544919042133</c:v>
                      </c:pt>
                      <c:pt idx="134">
                        <c:v>0.93502649261462889</c:v>
                      </c:pt>
                      <c:pt idx="135">
                        <c:v>0.93230322943492305</c:v>
                      </c:pt>
                      <c:pt idx="136">
                        <c:v>0.92919515732765012</c:v>
                      </c:pt>
                      <c:pt idx="137">
                        <c:v>0.92232779800491393</c:v>
                      </c:pt>
                      <c:pt idx="138">
                        <c:v>0.91812450048841132</c:v>
                      </c:pt>
                      <c:pt idx="139">
                        <c:v>0.9151052304413464</c:v>
                      </c:pt>
                      <c:pt idx="140">
                        <c:v>0.91199715833407358</c:v>
                      </c:pt>
                      <c:pt idx="141">
                        <c:v>0.91276677618920754</c:v>
                      </c:pt>
                      <c:pt idx="142">
                        <c:v>0.91930852795784879</c:v>
                      </c:pt>
                      <c:pt idx="143">
                        <c:v>0.91726608057306958</c:v>
                      </c:pt>
                      <c:pt idx="144">
                        <c:v>0.91291477962288725</c:v>
                      </c:pt>
                      <c:pt idx="145">
                        <c:v>0.91110913773199542</c:v>
                      </c:pt>
                      <c:pt idx="146">
                        <c:v>0.91291477962288725</c:v>
                      </c:pt>
                      <c:pt idx="147">
                        <c:v>0.91466122014030748</c:v>
                      </c:pt>
                      <c:pt idx="148">
                        <c:v>0.91489802563419487</c:v>
                      </c:pt>
                      <c:pt idx="149">
                        <c:v>0.91554924074238542</c:v>
                      </c:pt>
                      <c:pt idx="150">
                        <c:v>0.9109907349850519</c:v>
                      </c:pt>
                      <c:pt idx="151">
                        <c:v>0.90971790545540665</c:v>
                      </c:pt>
                      <c:pt idx="152">
                        <c:v>0.89980167539886946</c:v>
                      </c:pt>
                      <c:pt idx="153">
                        <c:v>0.89112867418524133</c:v>
                      </c:pt>
                      <c:pt idx="154">
                        <c:v>0.88307728739306757</c:v>
                      </c:pt>
                      <c:pt idx="155">
                        <c:v>0.87239143948139597</c:v>
                      </c:pt>
                      <c:pt idx="156">
                        <c:v>0.86155758813604477</c:v>
                      </c:pt>
                      <c:pt idx="157">
                        <c:v>0.84228754107095283</c:v>
                      </c:pt>
                      <c:pt idx="158">
                        <c:v>0.82212947340378306</c:v>
                      </c:pt>
                      <c:pt idx="159">
                        <c:v>0.80724032797560918</c:v>
                      </c:pt>
                      <c:pt idx="160">
                        <c:v>0.79131515851167744</c:v>
                      </c:pt>
                      <c:pt idx="161">
                        <c:v>0.77071308054346865</c:v>
                      </c:pt>
                      <c:pt idx="162">
                        <c:v>0.74676612497409933</c:v>
                      </c:pt>
                      <c:pt idx="163">
                        <c:v>0.72092472545363073</c:v>
                      </c:pt>
                      <c:pt idx="164">
                        <c:v>0.69422490601781972</c:v>
                      </c:pt>
                      <c:pt idx="165">
                        <c:v>0.67104756830358481</c:v>
                      </c:pt>
                      <c:pt idx="166">
                        <c:v>0.64964627179350565</c:v>
                      </c:pt>
                      <c:pt idx="167">
                        <c:v>0.62007518574430931</c:v>
                      </c:pt>
                      <c:pt idx="168">
                        <c:v>0.59692744871681036</c:v>
                      </c:pt>
                      <c:pt idx="169">
                        <c:v>0.57289169108723326</c:v>
                      </c:pt>
                      <c:pt idx="170">
                        <c:v>0.54796791285557833</c:v>
                      </c:pt>
                      <c:pt idx="171">
                        <c:v>0.52378415179232163</c:v>
                      </c:pt>
                      <c:pt idx="172">
                        <c:v>0.50173164017405203</c:v>
                      </c:pt>
                      <c:pt idx="173">
                        <c:v>0.48107036083237137</c:v>
                      </c:pt>
                      <c:pt idx="174">
                        <c:v>0.45981706775597192</c:v>
                      </c:pt>
                      <c:pt idx="175">
                        <c:v>0.44223425983482817</c:v>
                      </c:pt>
                      <c:pt idx="176">
                        <c:v>0.42545067045555468</c:v>
                      </c:pt>
                      <c:pt idx="177">
                        <c:v>0.40801586596809053</c:v>
                      </c:pt>
                      <c:pt idx="178">
                        <c:v>0.38916022851730159</c:v>
                      </c:pt>
                      <c:pt idx="179">
                        <c:v>0.3749222981973182</c:v>
                      </c:pt>
                      <c:pt idx="180">
                        <c:v>0.36527247432140431</c:v>
                      </c:pt>
                      <c:pt idx="181">
                        <c:v>0.35162655773613954</c:v>
                      </c:pt>
                      <c:pt idx="182">
                        <c:v>0.33848385282538562</c:v>
                      </c:pt>
                      <c:pt idx="183">
                        <c:v>0.32501554036053643</c:v>
                      </c:pt>
                      <c:pt idx="184">
                        <c:v>0.31492170618358345</c:v>
                      </c:pt>
                      <c:pt idx="185">
                        <c:v>0.30574549329544448</c:v>
                      </c:pt>
                      <c:pt idx="186">
                        <c:v>0.2968356865879288</c:v>
                      </c:pt>
                      <c:pt idx="187">
                        <c:v>0.29058994168664709</c:v>
                      </c:pt>
                      <c:pt idx="188">
                        <c:v>0.28626824142320112</c:v>
                      </c:pt>
                      <c:pt idx="189">
                        <c:v>0.28348577687002346</c:v>
                      </c:pt>
                      <c:pt idx="190">
                        <c:v>0.27913447591984136</c:v>
                      </c:pt>
                      <c:pt idx="191">
                        <c:v>0.27658881686055126</c:v>
                      </c:pt>
                      <c:pt idx="192">
                        <c:v>0.26859663144184942</c:v>
                      </c:pt>
                      <c:pt idx="193">
                        <c:v>0.26273569546813491</c:v>
                      </c:pt>
                      <c:pt idx="194">
                        <c:v>0.26048604327620412</c:v>
                      </c:pt>
                      <c:pt idx="195">
                        <c:v>0.26010123434863691</c:v>
                      </c:pt>
                      <c:pt idx="196">
                        <c:v>0.26024923778231657</c:v>
                      </c:pt>
                      <c:pt idx="197">
                        <c:v>0.25151703519521651</c:v>
                      </c:pt>
                      <c:pt idx="198">
                        <c:v>0.24583370334191759</c:v>
                      </c:pt>
                      <c:pt idx="199">
                        <c:v>0.24281443329485244</c:v>
                      </c:pt>
                      <c:pt idx="200">
                        <c:v>0.24062398247639358</c:v>
                      </c:pt>
                      <c:pt idx="201">
                        <c:v>0.24322884290915558</c:v>
                      </c:pt>
                      <c:pt idx="202">
                        <c:v>0.24059438178965761</c:v>
                      </c:pt>
                      <c:pt idx="203">
                        <c:v>0.23695349732113791</c:v>
                      </c:pt>
                      <c:pt idx="204">
                        <c:v>0.2370719000680816</c:v>
                      </c:pt>
                      <c:pt idx="205">
                        <c:v>0.23366782109344941</c:v>
                      </c:pt>
                      <c:pt idx="206">
                        <c:v>0.23399342864754469</c:v>
                      </c:pt>
                      <c:pt idx="207">
                        <c:v>0.23642068495989108</c:v>
                      </c:pt>
                      <c:pt idx="208">
                        <c:v>0.23485184856288674</c:v>
                      </c:pt>
                      <c:pt idx="209">
                        <c:v>0.23127016546783882</c:v>
                      </c:pt>
                      <c:pt idx="210">
                        <c:v>0.22656365627682565</c:v>
                      </c:pt>
                      <c:pt idx="211">
                        <c:v>0.22715567001154421</c:v>
                      </c:pt>
                      <c:pt idx="212">
                        <c:v>0.22759968031258332</c:v>
                      </c:pt>
                      <c:pt idx="213">
                        <c:v>0.22280436906136225</c:v>
                      </c:pt>
                      <c:pt idx="214">
                        <c:v>0.2197554983275613</c:v>
                      </c:pt>
                      <c:pt idx="215">
                        <c:v>0.22369238966344029</c:v>
                      </c:pt>
                      <c:pt idx="216">
                        <c:v>0.22428440339815886</c:v>
                      </c:pt>
                      <c:pt idx="217">
                        <c:v>0.22135393541130161</c:v>
                      </c:pt>
                      <c:pt idx="218">
                        <c:v>0.22132433472456564</c:v>
                      </c:pt>
                      <c:pt idx="219">
                        <c:v>0.22167954296539685</c:v>
                      </c:pt>
                      <c:pt idx="220">
                        <c:v>0.22395879584406361</c:v>
                      </c:pt>
                      <c:pt idx="221">
                        <c:v>0.22487641713287745</c:v>
                      </c:pt>
                      <c:pt idx="222">
                        <c:v>0.22801408992688629</c:v>
                      </c:pt>
                      <c:pt idx="223">
                        <c:v>0.23399342864754469</c:v>
                      </c:pt>
                      <c:pt idx="224">
                        <c:v>0.2370719000680816</c:v>
                      </c:pt>
                      <c:pt idx="225">
                        <c:v>0.24414646419796943</c:v>
                      </c:pt>
                      <c:pt idx="226">
                        <c:v>0.25175384068910406</c:v>
                      </c:pt>
                      <c:pt idx="227">
                        <c:v>0.25421069768818644</c:v>
                      </c:pt>
                      <c:pt idx="228">
                        <c:v>0.2564899505668532</c:v>
                      </c:pt>
                      <c:pt idx="229">
                        <c:v>0.26323890714264575</c:v>
                      </c:pt>
                      <c:pt idx="230">
                        <c:v>0.27069828020010062</c:v>
                      </c:pt>
                      <c:pt idx="231">
                        <c:v>0.27496077909007499</c:v>
                      </c:pt>
                      <c:pt idx="232">
                        <c:v>0.28147293017198005</c:v>
                      </c:pt>
                      <c:pt idx="233">
                        <c:v>0.2903235355060238</c:v>
                      </c:pt>
                      <c:pt idx="234">
                        <c:v>0.29665808246751318</c:v>
                      </c:pt>
                      <c:pt idx="235">
                        <c:v>0.30032856762276888</c:v>
                      </c:pt>
                      <c:pt idx="236">
                        <c:v>0.30536068436787728</c:v>
                      </c:pt>
                      <c:pt idx="237">
                        <c:v>0.31166563064263092</c:v>
                      </c:pt>
                      <c:pt idx="238">
                        <c:v>0.3179409762306486</c:v>
                      </c:pt>
                      <c:pt idx="239">
                        <c:v>0.32229227718083059</c:v>
                      </c:pt>
                      <c:pt idx="240">
                        <c:v>0.32551875203504727</c:v>
                      </c:pt>
                      <c:pt idx="241">
                        <c:v>0.32948524405766222</c:v>
                      </c:pt>
                      <c:pt idx="242">
                        <c:v>0.33499097179054554</c:v>
                      </c:pt>
                      <c:pt idx="243">
                        <c:v>0.34020069265606961</c:v>
                      </c:pt>
                      <c:pt idx="244">
                        <c:v>0.34333836545007845</c:v>
                      </c:pt>
                      <c:pt idx="245">
                        <c:v>0.3449072018470829</c:v>
                      </c:pt>
                      <c:pt idx="246">
                        <c:v>0.34893289524316962</c:v>
                      </c:pt>
                      <c:pt idx="247">
                        <c:v>0.35183376254329113</c:v>
                      </c:pt>
                      <c:pt idx="248">
                        <c:v>0.35162655773613954</c:v>
                      </c:pt>
                      <c:pt idx="249">
                        <c:v>0.35443862297605311</c:v>
                      </c:pt>
                      <c:pt idx="250">
                        <c:v>0.35577065387917012</c:v>
                      </c:pt>
                      <c:pt idx="251">
                        <c:v>0.35372820649439068</c:v>
                      </c:pt>
                      <c:pt idx="252">
                        <c:v>0.35269218245863304</c:v>
                      </c:pt>
                      <c:pt idx="253">
                        <c:v>0.35198176597697073</c:v>
                      </c:pt>
                      <c:pt idx="254">
                        <c:v>0.35363940443418296</c:v>
                      </c:pt>
                      <c:pt idx="255">
                        <c:v>0.35458662640973276</c:v>
                      </c:pt>
                      <c:pt idx="256">
                        <c:v>0.35437942160258118</c:v>
                      </c:pt>
                      <c:pt idx="257">
                        <c:v>0.35624426486694499</c:v>
                      </c:pt>
                      <c:pt idx="258">
                        <c:v>0.35730988958943849</c:v>
                      </c:pt>
                      <c:pt idx="259">
                        <c:v>0.36059556581712693</c:v>
                      </c:pt>
                      <c:pt idx="260">
                        <c:v>0.36438445371932626</c:v>
                      </c:pt>
                      <c:pt idx="261">
                        <c:v>0.36790693544090231</c:v>
                      </c:pt>
                      <c:pt idx="262">
                        <c:v>0.37311665630642632</c:v>
                      </c:pt>
                      <c:pt idx="263">
                        <c:v>0.37711274901577724</c:v>
                      </c:pt>
                      <c:pt idx="264">
                        <c:v>0.38190806026699831</c:v>
                      </c:pt>
                      <c:pt idx="265">
                        <c:v>0.3883906106621674</c:v>
                      </c:pt>
                      <c:pt idx="266">
                        <c:v>0.39395553976852266</c:v>
                      </c:pt>
                      <c:pt idx="267">
                        <c:v>0.40046769085042783</c:v>
                      </c:pt>
                      <c:pt idx="268">
                        <c:v>0.40635822751087836</c:v>
                      </c:pt>
                      <c:pt idx="269">
                        <c:v>0.41497202735103456</c:v>
                      </c:pt>
                      <c:pt idx="270">
                        <c:v>0.42648669449131221</c:v>
                      </c:pt>
                      <c:pt idx="271">
                        <c:v>0.43332445312731266</c:v>
                      </c:pt>
                      <c:pt idx="272">
                        <c:v>0.44193825296746886</c:v>
                      </c:pt>
                      <c:pt idx="273">
                        <c:v>0.44972323357901911</c:v>
                      </c:pt>
                      <c:pt idx="274">
                        <c:v>0.45647219015481166</c:v>
                      </c:pt>
                      <c:pt idx="275">
                        <c:v>0.46730604150016286</c:v>
                      </c:pt>
                      <c:pt idx="276">
                        <c:v>0.4736405884616523</c:v>
                      </c:pt>
                      <c:pt idx="277">
                        <c:v>0.4774590770505876</c:v>
                      </c:pt>
                      <c:pt idx="278">
                        <c:v>0.48355681851818971</c:v>
                      </c:pt>
                      <c:pt idx="279">
                        <c:v>0.48983216410620739</c:v>
                      </c:pt>
                      <c:pt idx="280">
                        <c:v>0.49433146849006898</c:v>
                      </c:pt>
                      <c:pt idx="281">
                        <c:v>0.49711393304324658</c:v>
                      </c:pt>
                      <c:pt idx="282">
                        <c:v>0.49936358523517754</c:v>
                      </c:pt>
                      <c:pt idx="283">
                        <c:v>0.50155403605363647</c:v>
                      </c:pt>
                      <c:pt idx="284">
                        <c:v>0.50415889648639867</c:v>
                      </c:pt>
                      <c:pt idx="285">
                        <c:v>0.50495811502826882</c:v>
                      </c:pt>
                      <c:pt idx="286">
                        <c:v>0.5077109788947104</c:v>
                      </c:pt>
                      <c:pt idx="287">
                        <c:v>0.50880620430393986</c:v>
                      </c:pt>
                      <c:pt idx="288">
                        <c:v>0.50910221117129917</c:v>
                      </c:pt>
                      <c:pt idx="289">
                        <c:v>0.50981262765296154</c:v>
                      </c:pt>
                      <c:pt idx="290">
                        <c:v>0.50936861735192263</c:v>
                      </c:pt>
                      <c:pt idx="291">
                        <c:v>0.51013823520705681</c:v>
                      </c:pt>
                      <c:pt idx="292">
                        <c:v>0.5100790338335851</c:v>
                      </c:pt>
                      <c:pt idx="293">
                        <c:v>0.51206227984489239</c:v>
                      </c:pt>
                      <c:pt idx="294">
                        <c:v>0.51001983246011318</c:v>
                      </c:pt>
                      <c:pt idx="295">
                        <c:v>0.50590533700381857</c:v>
                      </c:pt>
                      <c:pt idx="296">
                        <c:v>0.50957582215907427</c:v>
                      </c:pt>
                      <c:pt idx="297">
                        <c:v>0.51161826954385348</c:v>
                      </c:pt>
                      <c:pt idx="298">
                        <c:v>0.51058224550809572</c:v>
                      </c:pt>
                      <c:pt idx="299">
                        <c:v>0.51531835538584503</c:v>
                      </c:pt>
                      <c:pt idx="300">
                        <c:v>0.52221531539531729</c:v>
                      </c:pt>
                      <c:pt idx="301">
                        <c:v>0.52943788295888472</c:v>
                      </c:pt>
                      <c:pt idx="302">
                        <c:v>0.53828848829292852</c:v>
                      </c:pt>
                      <c:pt idx="303">
                        <c:v>0.54557025722996777</c:v>
                      </c:pt>
                      <c:pt idx="304">
                        <c:v>0.5534736405884616</c:v>
                      </c:pt>
                      <c:pt idx="305">
                        <c:v>0.56199863836841024</c:v>
                      </c:pt>
                      <c:pt idx="306">
                        <c:v>0.56945801142586516</c:v>
                      </c:pt>
                      <c:pt idx="307">
                        <c:v>0.57910783530177901</c:v>
                      </c:pt>
                      <c:pt idx="308">
                        <c:v>0.59180652991149396</c:v>
                      </c:pt>
                      <c:pt idx="309">
                        <c:v>0.60527484237634321</c:v>
                      </c:pt>
                      <c:pt idx="310">
                        <c:v>0.61788473492585028</c:v>
                      </c:pt>
                      <c:pt idx="311">
                        <c:v>0.63070183228250898</c:v>
                      </c:pt>
                      <c:pt idx="312">
                        <c:v>0.64695260930053577</c:v>
                      </c:pt>
                      <c:pt idx="313">
                        <c:v>0.66403220554716869</c:v>
                      </c:pt>
                      <c:pt idx="314">
                        <c:v>0.68031258325193145</c:v>
                      </c:pt>
                      <c:pt idx="315">
                        <c:v>0.6988130124618892</c:v>
                      </c:pt>
                      <c:pt idx="316">
                        <c:v>0.71873427463517148</c:v>
                      </c:pt>
                      <c:pt idx="317">
                        <c:v>0.74282923363822051</c:v>
                      </c:pt>
                      <c:pt idx="318">
                        <c:v>0.7665689844004383</c:v>
                      </c:pt>
                      <c:pt idx="319">
                        <c:v>0.7866382500074004</c:v>
                      </c:pt>
                      <c:pt idx="320">
                        <c:v>0.80987478909510691</c:v>
                      </c:pt>
                      <c:pt idx="321">
                        <c:v>0.83275611994198262</c:v>
                      </c:pt>
                      <c:pt idx="322">
                        <c:v>0.85326939584998374</c:v>
                      </c:pt>
                      <c:pt idx="323">
                        <c:v>0.87413787999881598</c:v>
                      </c:pt>
                      <c:pt idx="324">
                        <c:v>0.89423674629251415</c:v>
                      </c:pt>
                      <c:pt idx="325">
                        <c:v>0.91241156794837641</c:v>
                      </c:pt>
                      <c:pt idx="326">
                        <c:v>0.92777432436432528</c:v>
                      </c:pt>
                      <c:pt idx="327">
                        <c:v>0.94325548352721811</c:v>
                      </c:pt>
                      <c:pt idx="328">
                        <c:v>0.95556936920936575</c:v>
                      </c:pt>
                      <c:pt idx="329">
                        <c:v>0.96456797797708926</c:v>
                      </c:pt>
                      <c:pt idx="330">
                        <c:v>0.97483941627445769</c:v>
                      </c:pt>
                      <c:pt idx="331">
                        <c:v>0.98259479619927181</c:v>
                      </c:pt>
                      <c:pt idx="332">
                        <c:v>0.98827812805257098</c:v>
                      </c:pt>
                      <c:pt idx="333">
                        <c:v>0.99286623449664058</c:v>
                      </c:pt>
                      <c:pt idx="334">
                        <c:v>0.99656632033863202</c:v>
                      </c:pt>
                      <c:pt idx="335">
                        <c:v>1</c:v>
                      </c:pt>
                      <c:pt idx="336">
                        <c:v>1.0021904508184591</c:v>
                      </c:pt>
                      <c:pt idx="337">
                        <c:v>1.0020128466980434</c:v>
                      </c:pt>
                      <c:pt idx="338">
                        <c:v>1.0014800343367969</c:v>
                      </c:pt>
                      <c:pt idx="339">
                        <c:v>1.0014504336500607</c:v>
                      </c:pt>
                      <c:pt idx="340">
                        <c:v>0.99967439244590495</c:v>
                      </c:pt>
                      <c:pt idx="341">
                        <c:v>0.99487908119468371</c:v>
                      </c:pt>
                      <c:pt idx="342">
                        <c:v>0.98975816238936776</c:v>
                      </c:pt>
                      <c:pt idx="343">
                        <c:v>0.98525885800550572</c:v>
                      </c:pt>
                      <c:pt idx="344">
                        <c:v>0.98046354675428493</c:v>
                      </c:pt>
                      <c:pt idx="345">
                        <c:v>0.97143533729982556</c:v>
                      </c:pt>
                      <c:pt idx="346">
                        <c:v>0.95447414380013629</c:v>
                      </c:pt>
                      <c:pt idx="347">
                        <c:v>0.93754255098718287</c:v>
                      </c:pt>
                      <c:pt idx="348">
                        <c:v>0.92173578427019531</c:v>
                      </c:pt>
                      <c:pt idx="349">
                        <c:v>0.89977207471213327</c:v>
                      </c:pt>
                      <c:pt idx="350">
                        <c:v>0.88073883314092904</c:v>
                      </c:pt>
                      <c:pt idx="351">
                        <c:v>0.86472486161678963</c:v>
                      </c:pt>
                      <c:pt idx="352">
                        <c:v>0.84459639463635561</c:v>
                      </c:pt>
                      <c:pt idx="353">
                        <c:v>0.82266228576502998</c:v>
                      </c:pt>
                      <c:pt idx="354">
                        <c:v>0.79984015629162586</c:v>
                      </c:pt>
                      <c:pt idx="355">
                        <c:v>0.77497557943344286</c:v>
                      </c:pt>
                      <c:pt idx="356">
                        <c:v>0.74809815587721651</c:v>
                      </c:pt>
                      <c:pt idx="357">
                        <c:v>0.72119113163425386</c:v>
                      </c:pt>
                      <c:pt idx="358">
                        <c:v>0.68978480300742984</c:v>
                      </c:pt>
                      <c:pt idx="359">
                        <c:v>0.65556640914069209</c:v>
                      </c:pt>
                      <c:pt idx="360">
                        <c:v>0.62155522008110597</c:v>
                      </c:pt>
                      <c:pt idx="361">
                        <c:v>0.58612319805819502</c:v>
                      </c:pt>
                      <c:pt idx="362">
                        <c:v>0.55418405707012408</c:v>
                      </c:pt>
                      <c:pt idx="363">
                        <c:v>0.52206731196163769</c:v>
                      </c:pt>
                      <c:pt idx="364">
                        <c:v>0.48707930023976553</c:v>
                      </c:pt>
                      <c:pt idx="365">
                        <c:v>0.45567297161294151</c:v>
                      </c:pt>
                      <c:pt idx="366">
                        <c:v>0.42482905603409998</c:v>
                      </c:pt>
                      <c:pt idx="367">
                        <c:v>0.39688600775537991</c:v>
                      </c:pt>
                      <c:pt idx="368">
                        <c:v>0.37178462540330937</c:v>
                      </c:pt>
                      <c:pt idx="369">
                        <c:v>0.34455199360625172</c:v>
                      </c:pt>
                      <c:pt idx="370">
                        <c:v>0.31915460438682186</c:v>
                      </c:pt>
                      <c:pt idx="371">
                        <c:v>0.29828612023798962</c:v>
                      </c:pt>
                      <c:pt idx="372">
                        <c:v>0.27738803540242141</c:v>
                      </c:pt>
                      <c:pt idx="373">
                        <c:v>0.25403309356777082</c:v>
                      </c:pt>
                      <c:pt idx="374">
                        <c:v>0.23402302933428062</c:v>
                      </c:pt>
                      <c:pt idx="375">
                        <c:v>0.21794985643666945</c:v>
                      </c:pt>
                      <c:pt idx="376">
                        <c:v>0.19921262173282431</c:v>
                      </c:pt>
                      <c:pt idx="377">
                        <c:v>0.18127460557084932</c:v>
                      </c:pt>
                      <c:pt idx="378">
                        <c:v>0.16647426220288317</c:v>
                      </c:pt>
                      <c:pt idx="379">
                        <c:v>0.15185152295533261</c:v>
                      </c:pt>
                      <c:pt idx="380">
                        <c:v>0.13811680430985995</c:v>
                      </c:pt>
                      <c:pt idx="381">
                        <c:v>0.1255365124470888</c:v>
                      </c:pt>
                      <c:pt idx="382">
                        <c:v>0.11490986590888916</c:v>
                      </c:pt>
                      <c:pt idx="383">
                        <c:v>0.10434242074416128</c:v>
                      </c:pt>
                      <c:pt idx="384">
                        <c:v>9.463339549477548E-2</c:v>
                      </c:pt>
                      <c:pt idx="385">
                        <c:v>8.6345203208714374E-2</c:v>
                      </c:pt>
                      <c:pt idx="386">
                        <c:v>7.8382618476748683E-2</c:v>
                      </c:pt>
                      <c:pt idx="387">
                        <c:v>6.9857620696800196E-2</c:v>
                      </c:pt>
                      <c:pt idx="388">
                        <c:v>6.2072640085249951E-2</c:v>
                      </c:pt>
                      <c:pt idx="389">
                        <c:v>5.7750939821803952E-2</c:v>
                      </c:pt>
                      <c:pt idx="390">
                        <c:v>5.2748423763431328E-2</c:v>
                      </c:pt>
                      <c:pt idx="391">
                        <c:v>4.6295474054998044E-2</c:v>
                      </c:pt>
                      <c:pt idx="392">
                        <c:v>4.3009797827309564E-2</c:v>
                      </c:pt>
                      <c:pt idx="393">
                        <c:v>3.9516916792469672E-2</c:v>
                      </c:pt>
                      <c:pt idx="394">
                        <c:v>3.4928810348400022E-2</c:v>
                      </c:pt>
                      <c:pt idx="395">
                        <c:v>3.0636710771689984E-2</c:v>
                      </c:pt>
                      <c:pt idx="396">
                        <c:v>2.7262232483793614E-2</c:v>
                      </c:pt>
                      <c:pt idx="397">
                        <c:v>2.5160583725542456E-2</c:v>
                      </c:pt>
                      <c:pt idx="398">
                        <c:v>2.2170914365213266E-2</c:v>
                      </c:pt>
                      <c:pt idx="399">
                        <c:v>2.0276470414113675E-2</c:v>
                      </c:pt>
                      <c:pt idx="400">
                        <c:v>1.6428381138442413E-2</c:v>
                      </c:pt>
                      <c:pt idx="401">
                        <c:v>1.3320309031169536E-2</c:v>
                      </c:pt>
                      <c:pt idx="402">
                        <c:v>1.041944173104823E-2</c:v>
                      </c:pt>
                      <c:pt idx="403">
                        <c:v>7.340970310511152E-3</c:v>
                      </c:pt>
                      <c:pt idx="404">
                        <c:v>7.5185744309267588E-3</c:v>
                      </c:pt>
                      <c:pt idx="405">
                        <c:v>7.2817689370393924E-3</c:v>
                      </c:pt>
                      <c:pt idx="406">
                        <c:v>4.6769085042773764E-3</c:v>
                      </c:pt>
                      <c:pt idx="407">
                        <c:v>2.8416659266495472E-3</c:v>
                      </c:pt>
                      <c:pt idx="408">
                        <c:v>2.5752597460260546E-3</c:v>
                      </c:pt>
                      <c:pt idx="409">
                        <c:v>1.7760412041559054E-3</c:v>
                      </c:pt>
                      <c:pt idx="410">
                        <c:v>0</c:v>
                      </c:pt>
                      <c:pt idx="411">
                        <c:v>-3.1376727940088372E-3</c:v>
                      </c:pt>
                      <c:pt idx="412">
                        <c:v>-3.4928810348400512E-3</c:v>
                      </c:pt>
                      <c:pt idx="413">
                        <c:v>-1.864843264363791E-3</c:v>
                      </c:pt>
                      <c:pt idx="414">
                        <c:v>-4.5289050705975666E-3</c:v>
                      </c:pt>
                      <c:pt idx="415">
                        <c:v>-8.5841991534204003E-3</c:v>
                      </c:pt>
                      <c:pt idx="416">
                        <c:v>-9.7682266228577251E-3</c:v>
                      </c:pt>
                      <c:pt idx="417">
                        <c:v>-7.9329840452298968E-3</c:v>
                      </c:pt>
                      <c:pt idx="418">
                        <c:v>-8.3473936595328709E-3</c:v>
                      </c:pt>
                      <c:pt idx="419">
                        <c:v>-1.0182636237160699E-2</c:v>
                      </c:pt>
                      <c:pt idx="420">
                        <c:v>-1.0508243791255952E-2</c:v>
                      </c:pt>
                      <c:pt idx="421">
                        <c:v>-1.0922653405558924E-2</c:v>
                      </c:pt>
                      <c:pt idx="422">
                        <c:v>-1.0626646538199634E-2</c:v>
                      </c:pt>
                      <c:pt idx="423">
                        <c:v>-1.367551727200075E-2</c:v>
                      </c:pt>
                      <c:pt idx="424">
                        <c:v>-1.44747358138709E-2</c:v>
                      </c:pt>
                      <c:pt idx="425">
                        <c:v>-1.4297131693455293E-2</c:v>
                      </c:pt>
                      <c:pt idx="426">
                        <c:v>-1.5273954355741049E-2</c:v>
                      </c:pt>
                      <c:pt idx="427">
                        <c:v>-1.6339579078234689E-2</c:v>
                      </c:pt>
                      <c:pt idx="428">
                        <c:v>-1.8382026463013925E-2</c:v>
                      </c:pt>
                      <c:pt idx="429">
                        <c:v>-1.7227599680312559E-2</c:v>
                      </c:pt>
                      <c:pt idx="430">
                        <c:v>-1.5481159162892617E-2</c:v>
                      </c:pt>
                      <c:pt idx="431">
                        <c:v>-1.6369179764970487E-2</c:v>
                      </c:pt>
                      <c:pt idx="432">
                        <c:v>-1.76420092946157E-2</c:v>
                      </c:pt>
                      <c:pt idx="433">
                        <c:v>-1.7760412041559381E-2</c:v>
                      </c:pt>
                      <c:pt idx="434">
                        <c:v>-1.7849214101767104E-2</c:v>
                      </c:pt>
                      <c:pt idx="435">
                        <c:v>-1.8352425776277961E-2</c:v>
                      </c:pt>
                      <c:pt idx="436">
                        <c:v>-1.8796436077317062E-2</c:v>
                      </c:pt>
                      <c:pt idx="437">
                        <c:v>-1.8441227836485847E-2</c:v>
                      </c:pt>
                      <c:pt idx="438">
                        <c:v>-2.0158067667169828E-2</c:v>
                      </c:pt>
                      <c:pt idx="439">
                        <c:v>-2.1608501317230484E-2</c:v>
                      </c:pt>
                      <c:pt idx="440">
                        <c:v>-2.0779682088624536E-2</c:v>
                      </c:pt>
                      <c:pt idx="441">
                        <c:v>-2.1134890329455584E-2</c:v>
                      </c:pt>
                      <c:pt idx="442">
                        <c:v>-2.1638102003966445E-2</c:v>
                      </c:pt>
                      <c:pt idx="443">
                        <c:v>-2.178610543764609E-2</c:v>
                      </c:pt>
                      <c:pt idx="444">
                        <c:v>-2.2792528786667807E-2</c:v>
                      </c:pt>
                      <c:pt idx="445">
                        <c:v>-2.3650948702009882E-2</c:v>
                      </c:pt>
                      <c:pt idx="446">
                        <c:v>-2.3088535654027097E-2</c:v>
                      </c:pt>
                      <c:pt idx="447">
                        <c:v>-2.2585323979516403E-2</c:v>
                      </c:pt>
                      <c:pt idx="448">
                        <c:v>-2.2230115738685188E-2</c:v>
                      </c:pt>
                      <c:pt idx="449">
                        <c:v>-2.140129651007908E-2</c:v>
                      </c:pt>
                      <c:pt idx="450">
                        <c:v>-2.151969925702276E-2</c:v>
                      </c:pt>
                      <c:pt idx="451">
                        <c:v>-2.1578900630494686E-2</c:v>
                      </c:pt>
                      <c:pt idx="452">
                        <c:v>-2.0069265606962108E-2</c:v>
                      </c:pt>
                      <c:pt idx="453">
                        <c:v>-2.1963709558061695E-2</c:v>
                      </c:pt>
                      <c:pt idx="454">
                        <c:v>-2.4272563123464423E-2</c:v>
                      </c:pt>
                      <c:pt idx="455">
                        <c:v>-2.4302163810200384E-2</c:v>
                      </c:pt>
                      <c:pt idx="456">
                        <c:v>-2.2999733593819377E-2</c:v>
                      </c:pt>
                      <c:pt idx="457">
                        <c:v>-2.1904508184589937E-2</c:v>
                      </c:pt>
                      <c:pt idx="458">
                        <c:v>-2.1934108871325735E-2</c:v>
                      </c:pt>
                      <c:pt idx="459">
                        <c:v>-2.1430897196815041E-2</c:v>
                      </c:pt>
                      <c:pt idx="460">
                        <c:v>-2.1667702690702405E-2</c:v>
                      </c:pt>
                      <c:pt idx="461">
                        <c:v>-2.181570612438205E-2</c:v>
                      </c:pt>
                      <c:pt idx="462">
                        <c:v>-2.0069265606962108E-2</c:v>
                      </c:pt>
                      <c:pt idx="463">
                        <c:v>-2.2496521919308517E-2</c:v>
                      </c:pt>
                      <c:pt idx="464">
                        <c:v>-2.388775419589741E-2</c:v>
                      </c:pt>
                      <c:pt idx="465">
                        <c:v>-2.1726904064174331E-2</c:v>
                      </c:pt>
                      <c:pt idx="466">
                        <c:v>-2.0661279341680688E-2</c:v>
                      </c:pt>
                      <c:pt idx="467">
                        <c:v>-2.0098866293698069E-2</c:v>
                      </c:pt>
                      <c:pt idx="468">
                        <c:v>-2.0690880028416649E-2</c:v>
                      </c:pt>
                      <c:pt idx="469">
                        <c:v>-2.140129651007908E-2</c:v>
                      </c:pt>
                      <c:pt idx="470">
                        <c:v>-2.0335671787585437E-2</c:v>
                      </c:pt>
                      <c:pt idx="471">
                        <c:v>-1.9270047065091958E-2</c:v>
                      </c:pt>
                      <c:pt idx="472">
                        <c:v>-2.0098866293698069E-2</c:v>
                      </c:pt>
                      <c:pt idx="473">
                        <c:v>-2.1312494449871194E-2</c:v>
                      </c:pt>
                      <c:pt idx="474">
                        <c:v>-2.1460497883550839E-2</c:v>
                      </c:pt>
                      <c:pt idx="475">
                        <c:v>-2.169730337743837E-2</c:v>
                      </c:pt>
                      <c:pt idx="476">
                        <c:v>-2.1312494449871194E-2</c:v>
                      </c:pt>
                      <c:pt idx="477">
                        <c:v>-1.9388449812035642E-2</c:v>
                      </c:pt>
                      <c:pt idx="478">
                        <c:v>-1.853002989669357E-2</c:v>
                      </c:pt>
                      <c:pt idx="479">
                        <c:v>-1.9181245004884072E-2</c:v>
                      </c:pt>
                      <c:pt idx="480">
                        <c:v>-2.0986886895775939E-2</c:v>
                      </c:pt>
                      <c:pt idx="481">
                        <c:v>-2.1134890329455584E-2</c:v>
                      </c:pt>
                      <c:pt idx="482">
                        <c:v>-1.9358849125299681E-2</c:v>
                      </c:pt>
                      <c:pt idx="483">
                        <c:v>-1.802681822218271E-2</c:v>
                      </c:pt>
                      <c:pt idx="484">
                        <c:v>-1.793801616197499E-2</c:v>
                      </c:pt>
                      <c:pt idx="485">
                        <c:v>-1.8648432643637251E-2</c:v>
                      </c:pt>
                      <c:pt idx="486">
                        <c:v>-1.823402302933428E-2</c:v>
                      </c:pt>
                      <c:pt idx="487">
                        <c:v>-1.7997217535446749E-2</c:v>
                      </c:pt>
                      <c:pt idx="488">
                        <c:v>-1.6517183198650132E-2</c:v>
                      </c:pt>
                      <c:pt idx="489">
                        <c:v>-1.773081135482342E-2</c:v>
                      </c:pt>
                      <c:pt idx="490">
                        <c:v>-1.8796436077317062E-2</c:v>
                      </c:pt>
                      <c:pt idx="491">
                        <c:v>-2.0394873161057359E-2</c:v>
                      </c:pt>
                      <c:pt idx="492">
                        <c:v>-2.2022910931533621E-2</c:v>
                      </c:pt>
                      <c:pt idx="493">
                        <c:v>-1.8944439510996707E-2</c:v>
                      </c:pt>
                      <c:pt idx="494">
                        <c:v>-1.7612408607879736E-2</c:v>
                      </c:pt>
                      <c:pt idx="495">
                        <c:v>-1.7878814788503065E-2</c:v>
                      </c:pt>
                      <c:pt idx="496">
                        <c:v>-1.8086019595654635E-2</c:v>
                      </c:pt>
                      <c:pt idx="497">
                        <c:v>-2.0809282775360333E-2</c:v>
                      </c:pt>
                      <c:pt idx="498">
                        <c:v>-2.1134890329455584E-2</c:v>
                      </c:pt>
                      <c:pt idx="499">
                        <c:v>-2.1963709558061695E-2</c:v>
                      </c:pt>
                      <c:pt idx="500">
                        <c:v>-2.1253293076399431E-2</c:v>
                      </c:pt>
                      <c:pt idx="501">
                        <c:v>-1.8056418908918671E-2</c:v>
                      </c:pt>
                      <c:pt idx="502">
                        <c:v>-1.8263623716070241E-2</c:v>
                      </c:pt>
                      <c:pt idx="503">
                        <c:v>-2.0868484148832259E-2</c:v>
                      </c:pt>
                      <c:pt idx="504">
                        <c:v>-2.0838883462096294E-2</c:v>
                      </c:pt>
                      <c:pt idx="505">
                        <c:v>-2.1134890329455584E-2</c:v>
                      </c:pt>
                      <c:pt idx="506">
                        <c:v>-2.2082112305005543E-2</c:v>
                      </c:pt>
                      <c:pt idx="507">
                        <c:v>-2.089808483556822E-2</c:v>
                      </c:pt>
                      <c:pt idx="508">
                        <c:v>-2.2141313678477305E-2</c:v>
                      </c:pt>
                      <c:pt idx="509">
                        <c:v>-2.2348518485628872E-2</c:v>
                      </c:pt>
                      <c:pt idx="510">
                        <c:v>-2.0394873161057359E-2</c:v>
                      </c:pt>
                      <c:pt idx="511">
                        <c:v>-1.9980463546754222E-2</c:v>
                      </c:pt>
                      <c:pt idx="512">
                        <c:v>-2.0128466980433867E-2</c:v>
                      </c:pt>
                      <c:pt idx="513">
                        <c:v>-2.0335671787585437E-2</c:v>
                      </c:pt>
                      <c:pt idx="514">
                        <c:v>-2.0365272474321398E-2</c:v>
                      </c:pt>
                      <c:pt idx="515">
                        <c:v>-2.0039664920226147E-2</c:v>
                      </c:pt>
                      <c:pt idx="516">
                        <c:v>-2.0809282775360333E-2</c:v>
                      </c:pt>
                      <c:pt idx="517">
                        <c:v>-2.140129651007908E-2</c:v>
                      </c:pt>
                      <c:pt idx="518">
                        <c:v>-2.2496521919308517E-2</c:v>
                      </c:pt>
                      <c:pt idx="519">
                        <c:v>-2.4242962436728462E-2</c:v>
                      </c:pt>
                      <c:pt idx="520">
                        <c:v>-2.2792528786667807E-2</c:v>
                      </c:pt>
                      <c:pt idx="521">
                        <c:v>-2.2851730160139732E-2</c:v>
                      </c:pt>
                      <c:pt idx="522">
                        <c:v>-2.3710150075481804E-2</c:v>
                      </c:pt>
                      <c:pt idx="523">
                        <c:v>-2.3502945268330234E-2</c:v>
                      </c:pt>
                      <c:pt idx="524">
                        <c:v>-2.2792528786667807E-2</c:v>
                      </c:pt>
                      <c:pt idx="525">
                        <c:v>-2.3473344581594273E-2</c:v>
                      </c:pt>
                      <c:pt idx="526">
                        <c:v>-2.6315010508243822E-2</c:v>
                      </c:pt>
                      <c:pt idx="527">
                        <c:v>-2.7499037977681145E-2</c:v>
                      </c:pt>
                      <c:pt idx="528">
                        <c:v>-2.7824645531776399E-2</c:v>
                      </c:pt>
                      <c:pt idx="529">
                        <c:v>-2.6463013941923467E-2</c:v>
                      </c:pt>
                      <c:pt idx="530">
                        <c:v>-2.575259746026104E-2</c:v>
                      </c:pt>
                      <c:pt idx="531">
                        <c:v>-2.8209454459343409E-2</c:v>
                      </c:pt>
                      <c:pt idx="532">
                        <c:v>-2.9511884675724416E-2</c:v>
                      </c:pt>
                      <c:pt idx="533">
                        <c:v>-2.9748690169611947E-2</c:v>
                      </c:pt>
                      <c:pt idx="534">
                        <c:v>-2.7173430423585894E-2</c:v>
                      </c:pt>
                      <c:pt idx="535">
                        <c:v>-2.447976793061599E-2</c:v>
                      </c:pt>
                      <c:pt idx="536">
                        <c:v>-2.4864576858183166E-2</c:v>
                      </c:pt>
                      <c:pt idx="537">
                        <c:v>-2.89494716277418E-2</c:v>
                      </c:pt>
                      <c:pt idx="538">
                        <c:v>-2.9955894976763518E-2</c:v>
                      </c:pt>
                      <c:pt idx="539">
                        <c:v>-3.1169523132936638E-2</c:v>
                      </c:pt>
                      <c:pt idx="540">
                        <c:v>-3.1672734807447499E-2</c:v>
                      </c:pt>
                      <c:pt idx="541">
                        <c:v>-2.8179853772607448E-2</c:v>
                      </c:pt>
                      <c:pt idx="542">
                        <c:v>-2.8475860639966901E-2</c:v>
                      </c:pt>
                      <c:pt idx="543">
                        <c:v>-3.1554332060503815E-2</c:v>
                      </c:pt>
                      <c:pt idx="544">
                        <c:v>-2.8860669567533914E-2</c:v>
                      </c:pt>
                      <c:pt idx="545">
                        <c:v>-2.7380635230737298E-2</c:v>
                      </c:pt>
                      <c:pt idx="546">
                        <c:v>-2.9275079181837051E-2</c:v>
                      </c:pt>
                      <c:pt idx="547">
                        <c:v>-3.2057543735014675E-2</c:v>
                      </c:pt>
                      <c:pt idx="548">
                        <c:v>-3.1258325193144525E-2</c:v>
                      </c:pt>
                      <c:pt idx="549">
                        <c:v>-3.389278631264242E-2</c:v>
                      </c:pt>
                      <c:pt idx="550">
                        <c:v>-3.5402421336175001E-2</c:v>
                      </c:pt>
                      <c:pt idx="551">
                        <c:v>-3.4780806914720457E-2</c:v>
                      </c:pt>
                      <c:pt idx="552">
                        <c:v>-3.4780806914720457E-2</c:v>
                      </c:pt>
                      <c:pt idx="553">
                        <c:v>-3.409999111979399E-2</c:v>
                      </c:pt>
                      <c:pt idx="554">
                        <c:v>-3.1939140988070991E-2</c:v>
                      </c:pt>
                      <c:pt idx="555">
                        <c:v>-3.2501554036053606E-2</c:v>
                      </c:pt>
                      <c:pt idx="556">
                        <c:v>-3.3004765710564467E-2</c:v>
                      </c:pt>
                      <c:pt idx="557">
                        <c:v>-3.5994435070893664E-2</c:v>
                      </c:pt>
                      <c:pt idx="558">
                        <c:v>-3.6231240564781109E-2</c:v>
                      </c:pt>
                      <c:pt idx="559">
                        <c:v>-3.5698428203534291E-2</c:v>
                      </c:pt>
                      <c:pt idx="560">
                        <c:v>-3.3951987686114342E-2</c:v>
                      </c:pt>
                      <c:pt idx="561">
                        <c:v>-3.3655980818754976E-2</c:v>
                      </c:pt>
                      <c:pt idx="562">
                        <c:v>-3.5609626143326488E-2</c:v>
                      </c:pt>
                      <c:pt idx="563">
                        <c:v>-3.8421691383240072E-2</c:v>
                      </c:pt>
                      <c:pt idx="564">
                        <c:v>-3.5935233697421819E-2</c:v>
                      </c:pt>
                      <c:pt idx="565">
                        <c:v>-3.5609626143326488E-2</c:v>
                      </c:pt>
                      <c:pt idx="566">
                        <c:v>-3.6527247432140399E-2</c:v>
                      </c:pt>
                      <c:pt idx="567">
                        <c:v>-3.409999111979399E-2</c:v>
                      </c:pt>
                      <c:pt idx="568">
                        <c:v>-3.4218393866737674E-2</c:v>
                      </c:pt>
                      <c:pt idx="569">
                        <c:v>-3.8480892756711994E-2</c:v>
                      </c:pt>
                      <c:pt idx="570">
                        <c:v>-3.9605718852677392E-2</c:v>
                      </c:pt>
                      <c:pt idx="571">
                        <c:v>-3.9872125033300808E-2</c:v>
                      </c:pt>
                      <c:pt idx="572">
                        <c:v>-4.3365006068140775E-2</c:v>
                      </c:pt>
                      <c:pt idx="573">
                        <c:v>-4.4993043838617033E-2</c:v>
                      </c:pt>
                      <c:pt idx="574">
                        <c:v>-4.1884971731344159E-2</c:v>
                      </c:pt>
                      <c:pt idx="575">
                        <c:v>-4.0079329840452295E-2</c:v>
                      </c:pt>
                      <c:pt idx="576">
                        <c:v>-4.2328982032383174E-2</c:v>
                      </c:pt>
                      <c:pt idx="577">
                        <c:v>-4.7153893970340116E-2</c:v>
                      </c:pt>
                      <c:pt idx="578">
                        <c:v>-4.4430630790634335E-2</c:v>
                      </c:pt>
                      <c:pt idx="579">
                        <c:v>-4.3039398514045521E-2</c:v>
                      </c:pt>
                      <c:pt idx="580">
                        <c:v>-4.4933842465145195E-2</c:v>
                      </c:pt>
                      <c:pt idx="581">
                        <c:v>-4.339460675487674E-2</c:v>
                      </c:pt>
                      <c:pt idx="582">
                        <c:v>-4.0967350442530248E-2</c:v>
                      </c:pt>
                      <c:pt idx="583">
                        <c:v>-4.08193470088506E-2</c:v>
                      </c:pt>
                      <c:pt idx="584">
                        <c:v>-4.2240179972175371E-2</c:v>
                      </c:pt>
                      <c:pt idx="585">
                        <c:v>-4.2565787526270625E-2</c:v>
                      </c:pt>
                      <c:pt idx="586">
                        <c:v>-4.0286534647603858E-2</c:v>
                      </c:pt>
                      <c:pt idx="587">
                        <c:v>-3.8776899624071284E-2</c:v>
                      </c:pt>
                      <c:pt idx="588">
                        <c:v>-4.2476985466062822E-2</c:v>
                      </c:pt>
                      <c:pt idx="589">
                        <c:v>-4.460823491104994E-2</c:v>
                      </c:pt>
                      <c:pt idx="590">
                        <c:v>-4.5141047272296682E-2</c:v>
                      </c:pt>
                      <c:pt idx="591">
                        <c:v>-4.6088269247846557E-2</c:v>
                      </c:pt>
                      <c:pt idx="592">
                        <c:v>-4.884113311428822E-2</c:v>
                      </c:pt>
                      <c:pt idx="593">
                        <c:v>-4.6265873368262163E-2</c:v>
                      </c:pt>
                      <c:pt idx="594">
                        <c:v>-4.3986620489595396E-2</c:v>
                      </c:pt>
                      <c:pt idx="595">
                        <c:v>-4.6443477488677769E-2</c:v>
                      </c:pt>
                      <c:pt idx="596">
                        <c:v>-4.8781931740816374E-2</c:v>
                      </c:pt>
                      <c:pt idx="597">
                        <c:v>-5.1238788739898747E-2</c:v>
                      </c:pt>
                      <c:pt idx="598">
                        <c:v>-5.0676375691916048E-2</c:v>
                      </c:pt>
                      <c:pt idx="599">
                        <c:v>-4.8989136547967944E-2</c:v>
                      </c:pt>
                      <c:pt idx="600">
                        <c:v>-4.7361098777491603E-2</c:v>
                      </c:pt>
                      <c:pt idx="601">
                        <c:v>-4.7242696030547919E-2</c:v>
                      </c:pt>
                      <c:pt idx="602">
                        <c:v>-5.1860403161353374E-2</c:v>
                      </c:pt>
                      <c:pt idx="603">
                        <c:v>-5.2896427197110969E-2</c:v>
                      </c:pt>
                      <c:pt idx="604">
                        <c:v>-5.233401414912827E-2</c:v>
                      </c:pt>
                      <c:pt idx="605">
                        <c:v>-5.1238788739898747E-2</c:v>
                      </c:pt>
                      <c:pt idx="606">
                        <c:v>-5.1386792173578395E-2</c:v>
                      </c:pt>
                      <c:pt idx="607">
                        <c:v>-5.1742000414409607E-2</c:v>
                      </c:pt>
                      <c:pt idx="608">
                        <c:v>-5.1653198354201804E-2</c:v>
                      </c:pt>
                      <c:pt idx="609">
                        <c:v>-5.0824379125595689E-2</c:v>
                      </c:pt>
                      <c:pt idx="610">
                        <c:v>-5.1179587366426908E-2</c:v>
                      </c:pt>
                      <c:pt idx="611">
                        <c:v>-5.69813219666696E-2</c:v>
                      </c:pt>
                      <c:pt idx="612">
                        <c:v>-5.9497380339223895E-2</c:v>
                      </c:pt>
                      <c:pt idx="613">
                        <c:v>-5.8579759050409984E-2</c:v>
                      </c:pt>
                      <c:pt idx="614">
                        <c:v>-6.1243820856643837E-2</c:v>
                      </c:pt>
                      <c:pt idx="615">
                        <c:v>-6.2723855193440453E-2</c:v>
                      </c:pt>
                      <c:pt idx="616">
                        <c:v>-6.2072640085249951E-2</c:v>
                      </c:pt>
                      <c:pt idx="617">
                        <c:v>-6.3286268241423235E-2</c:v>
                      </c:pt>
                      <c:pt idx="618">
                        <c:v>-5.8490956990202181E-2</c:v>
                      </c:pt>
                      <c:pt idx="619">
                        <c:v>-5.7218127460557051E-2</c:v>
                      </c:pt>
                      <c:pt idx="620">
                        <c:v>-5.6714915786046274E-2</c:v>
                      </c:pt>
                      <c:pt idx="621">
                        <c:v>-6.00597933872066E-2</c:v>
                      </c:pt>
                      <c:pt idx="622">
                        <c:v>-6.5328715626202558E-2</c:v>
                      </c:pt>
                      <c:pt idx="623">
                        <c:v>-6.6601545155847597E-2</c:v>
                      </c:pt>
                      <c:pt idx="624">
                        <c:v>-6.233904626587336E-2</c:v>
                      </c:pt>
                      <c:pt idx="625">
                        <c:v>-6.2605452446496776E-2</c:v>
                      </c:pt>
                      <c:pt idx="626">
                        <c:v>-6.3493473048574722E-2</c:v>
                      </c:pt>
                      <c:pt idx="627">
                        <c:v>-6.4144688156765231E-2</c:v>
                      </c:pt>
                      <c:pt idx="628">
                        <c:v>-6.49143060118995E-2</c:v>
                      </c:pt>
                      <c:pt idx="629">
                        <c:v>-6.4351892963916801E-2</c:v>
                      </c:pt>
                      <c:pt idx="630">
                        <c:v>-6.6927152709942858E-2</c:v>
                      </c:pt>
                      <c:pt idx="631">
                        <c:v>-6.5180712192522902E-2</c:v>
                      </c:pt>
                      <c:pt idx="632">
                        <c:v>-6.6246336915016468E-2</c:v>
                      </c:pt>
                      <c:pt idx="633">
                        <c:v>-7.2758487996921514E-2</c:v>
                      </c:pt>
                      <c:pt idx="634">
                        <c:v>-7.1633661900956103E-2</c:v>
                      </c:pt>
                      <c:pt idx="635">
                        <c:v>-7.3883314092886995E-2</c:v>
                      </c:pt>
                      <c:pt idx="636">
                        <c:v>-7.6073764911345959E-2</c:v>
                      </c:pt>
                      <c:pt idx="637">
                        <c:v>-7.5037740875588357E-2</c:v>
                      </c:pt>
                      <c:pt idx="638">
                        <c:v>-7.7287393067519153E-2</c:v>
                      </c:pt>
                      <c:pt idx="639">
                        <c:v>-7.6754580706272418E-2</c:v>
                      </c:pt>
                      <c:pt idx="640">
                        <c:v>-7.4297723707190053E-2</c:v>
                      </c:pt>
                      <c:pt idx="641">
                        <c:v>-8.0129058994168709E-2</c:v>
                      </c:pt>
                      <c:pt idx="642">
                        <c:v>-8.2319509812627673E-2</c:v>
                      </c:pt>
                      <c:pt idx="643">
                        <c:v>-8.6463605955658135E-2</c:v>
                      </c:pt>
                      <c:pt idx="644">
                        <c:v>-8.4450759257614791E-2</c:v>
                      </c:pt>
                      <c:pt idx="645">
                        <c:v>-7.9862652813545293E-2</c:v>
                      </c:pt>
                      <c:pt idx="646">
                        <c:v>-7.8708226030843931E-2</c:v>
                      </c:pt>
                      <c:pt idx="647">
                        <c:v>-7.8116212296125268E-2</c:v>
                      </c:pt>
                      <c:pt idx="648">
                        <c:v>-8.5841991534203591E-2</c:v>
                      </c:pt>
                      <c:pt idx="649">
                        <c:v>-9.0726104845632455E-2</c:v>
                      </c:pt>
                      <c:pt idx="650">
                        <c:v>-8.5309179172956856E-2</c:v>
                      </c:pt>
                      <c:pt idx="651">
                        <c:v>-8.1786697451380841E-2</c:v>
                      </c:pt>
                      <c:pt idx="652">
                        <c:v>-8.2822721487138526E-2</c:v>
                      </c:pt>
                      <c:pt idx="653">
                        <c:v>-8.6937216943433121E-2</c:v>
                      </c:pt>
                      <c:pt idx="654">
                        <c:v>-8.8950063641476479E-2</c:v>
                      </c:pt>
                      <c:pt idx="655">
                        <c:v>-9.1614125447710415E-2</c:v>
                      </c:pt>
                      <c:pt idx="656">
                        <c:v>-8.8890862268004633E-2</c:v>
                      </c:pt>
                      <c:pt idx="657">
                        <c:v>-9.057810141195273E-2</c:v>
                      </c:pt>
                      <c:pt idx="658">
                        <c:v>-9.4810999615191086E-2</c:v>
                      </c:pt>
                      <c:pt idx="659">
                        <c:v>-8.8239647159814125E-2</c:v>
                      </c:pt>
                      <c:pt idx="660">
                        <c:v>-8.5309179172956856E-2</c:v>
                      </c:pt>
                      <c:pt idx="661">
                        <c:v>-9.1791729568126021E-2</c:v>
                      </c:pt>
                      <c:pt idx="662">
                        <c:v>-0.10194476511855076</c:v>
                      </c:pt>
                      <c:pt idx="663">
                        <c:v>-0.10235917473285382</c:v>
                      </c:pt>
                      <c:pt idx="664">
                        <c:v>-8.9482876002723297E-2</c:v>
                      </c:pt>
                      <c:pt idx="665">
                        <c:v>-8.4391557884142945E-2</c:v>
                      </c:pt>
                      <c:pt idx="666">
                        <c:v>-9.235414261610872E-2</c:v>
                      </c:pt>
                      <c:pt idx="667">
                        <c:v>-8.6493206642394099E-2</c:v>
                      </c:pt>
                      <c:pt idx="668">
                        <c:v>-8.412515170351953E-2</c:v>
                      </c:pt>
                      <c:pt idx="669">
                        <c:v>-8.6434005268922254E-2</c:v>
                      </c:pt>
                      <c:pt idx="670">
                        <c:v>-9.1939733001805662E-2</c:v>
                      </c:pt>
                      <c:pt idx="671">
                        <c:v>-9.5491815410117559E-2</c:v>
                      </c:pt>
                      <c:pt idx="672">
                        <c:v>-8.5841991534203591E-2</c:v>
                      </c:pt>
                      <c:pt idx="673">
                        <c:v>-8.3296332474913429E-2</c:v>
                      </c:pt>
                      <c:pt idx="674">
                        <c:v>-9.1466122014030773E-2</c:v>
                      </c:pt>
                      <c:pt idx="675">
                        <c:v>-9.7001450433650049E-2</c:v>
                      </c:pt>
                      <c:pt idx="676">
                        <c:v>-9.9310303999052774E-2</c:v>
                      </c:pt>
                      <c:pt idx="677">
                        <c:v>-9.9517508806204344E-2</c:v>
                      </c:pt>
                      <c:pt idx="678">
                        <c:v>-0.10241837610632565</c:v>
                      </c:pt>
                      <c:pt idx="679">
                        <c:v>-9.7593464168368713E-2</c:v>
                      </c:pt>
                      <c:pt idx="680">
                        <c:v>-9.5935825711156497E-2</c:v>
                      </c:pt>
                      <c:pt idx="681">
                        <c:v>-9.5047805109078537E-2</c:v>
                      </c:pt>
                      <c:pt idx="682">
                        <c:v>-8.8950063641476479E-2</c:v>
                      </c:pt>
                      <c:pt idx="683">
                        <c:v>-9.1258917206879203E-2</c:v>
                      </c:pt>
                      <c:pt idx="684">
                        <c:v>-0.10102714382973685</c:v>
                      </c:pt>
                      <c:pt idx="685">
                        <c:v>-0.10674007636977181</c:v>
                      </c:pt>
                      <c:pt idx="686">
                        <c:v>-9.9991119793979247E-2</c:v>
                      </c:pt>
                      <c:pt idx="687">
                        <c:v>-0.10144155344403989</c:v>
                      </c:pt>
                      <c:pt idx="688">
                        <c:v>-0.10650327087588436</c:v>
                      </c:pt>
                      <c:pt idx="689">
                        <c:v>-0.11331142882514877</c:v>
                      </c:pt>
                      <c:pt idx="690">
                        <c:v>-0.11405144599354709</c:v>
                      </c:pt>
                      <c:pt idx="691">
                        <c:v>-0.10949294023621348</c:v>
                      </c:pt>
                      <c:pt idx="692">
                        <c:v>-0.10940413817600568</c:v>
                      </c:pt>
                      <c:pt idx="693">
                        <c:v>-0.10170795962466331</c:v>
                      </c:pt>
                      <c:pt idx="694">
                        <c:v>-9.8451884083710792E-2</c:v>
                      </c:pt>
                      <c:pt idx="695">
                        <c:v>-0.10623686469526096</c:v>
                      </c:pt>
                      <c:pt idx="696">
                        <c:v>-0.11837314625699318</c:v>
                      </c:pt>
                      <c:pt idx="697">
                        <c:v>-0.11606429269159044</c:v>
                      </c:pt>
                      <c:pt idx="698">
                        <c:v>-0.1120978006689755</c:v>
                      </c:pt>
                      <c:pt idx="699">
                        <c:v>-0.10682887842997962</c:v>
                      </c:pt>
                      <c:pt idx="700">
                        <c:v>-0.10070153627564159</c:v>
                      </c:pt>
                      <c:pt idx="701">
                        <c:v>-9.6054228458100258E-2</c:v>
                      </c:pt>
                      <c:pt idx="702">
                        <c:v>-9.8895894384749716E-2</c:v>
                      </c:pt>
                      <c:pt idx="703">
                        <c:v>-0.10555604890033449</c:v>
                      </c:pt>
                      <c:pt idx="704">
                        <c:v>-0.11775153183553863</c:v>
                      </c:pt>
                      <c:pt idx="705">
                        <c:v>-0.12168842317141761</c:v>
                      </c:pt>
                      <c:pt idx="706">
                        <c:v>-0.11532427552319213</c:v>
                      </c:pt>
                      <c:pt idx="707">
                        <c:v>-0.12346446437557351</c:v>
                      </c:pt>
                      <c:pt idx="708">
                        <c:v>-0.13287748275759995</c:v>
                      </c:pt>
                      <c:pt idx="709">
                        <c:v>-0.11742592428144337</c:v>
                      </c:pt>
                      <c:pt idx="710">
                        <c:v>-0.10087914039605719</c:v>
                      </c:pt>
                      <c:pt idx="711">
                        <c:v>-0.10792410383920906</c:v>
                      </c:pt>
                      <c:pt idx="712">
                        <c:v>-0.11437705354764234</c:v>
                      </c:pt>
                      <c:pt idx="713">
                        <c:v>-0.10881212444128702</c:v>
                      </c:pt>
                      <c:pt idx="714">
                        <c:v>-0.12784536601249152</c:v>
                      </c:pt>
                      <c:pt idx="715">
                        <c:v>-0.14658260071633666</c:v>
                      </c:pt>
                      <c:pt idx="716">
                        <c:v>-0.14806263505313327</c:v>
                      </c:pt>
                      <c:pt idx="717">
                        <c:v>-0.16221176331290885</c:v>
                      </c:pt>
                      <c:pt idx="718">
                        <c:v>-0.14912825977562683</c:v>
                      </c:pt>
                      <c:pt idx="719">
                        <c:v>-0.12988781339727085</c:v>
                      </c:pt>
                      <c:pt idx="720">
                        <c:v>-0.13557114525056985</c:v>
                      </c:pt>
                      <c:pt idx="721">
                        <c:v>-0.14705621170411157</c:v>
                      </c:pt>
                      <c:pt idx="722">
                        <c:v>-0.15202912707574814</c:v>
                      </c:pt>
                      <c:pt idx="723">
                        <c:v>-0.15359796347275256</c:v>
                      </c:pt>
                      <c:pt idx="724">
                        <c:v>-0.1476778261255661</c:v>
                      </c:pt>
                      <c:pt idx="725">
                        <c:v>-0.1632773880354024</c:v>
                      </c:pt>
                      <c:pt idx="726">
                        <c:v>-0.19003640884468523</c:v>
                      </c:pt>
                      <c:pt idx="727">
                        <c:v>-0.17884734925850282</c:v>
                      </c:pt>
                      <c:pt idx="728">
                        <c:v>-0.14454015333155734</c:v>
                      </c:pt>
                      <c:pt idx="729">
                        <c:v>-0.12947340378296779</c:v>
                      </c:pt>
                      <c:pt idx="730">
                        <c:v>-0.14785543024598172</c:v>
                      </c:pt>
                      <c:pt idx="731">
                        <c:v>-0.15608442115857088</c:v>
                      </c:pt>
                      <c:pt idx="732">
                        <c:v>-0.17695290530740315</c:v>
                      </c:pt>
                      <c:pt idx="733">
                        <c:v>-0.18145220969126483</c:v>
                      </c:pt>
                      <c:pt idx="734">
                        <c:v>-0.17286801053784451</c:v>
                      </c:pt>
                      <c:pt idx="735">
                        <c:v>-0.16147174614451054</c:v>
                      </c:pt>
                      <c:pt idx="736">
                        <c:v>-0.17600568333185326</c:v>
                      </c:pt>
                      <c:pt idx="737">
                        <c:v>-0.18485628866589709</c:v>
                      </c:pt>
                      <c:pt idx="738">
                        <c:v>-0.20042624988899743</c:v>
                      </c:pt>
                      <c:pt idx="739">
                        <c:v>-0.21294734037829682</c:v>
                      </c:pt>
                      <c:pt idx="740">
                        <c:v>-0.22996773525145789</c:v>
                      </c:pt>
                      <c:pt idx="741">
                        <c:v>-0.22913891602285177</c:v>
                      </c:pt>
                      <c:pt idx="742">
                        <c:v>-0.21149690672823607</c:v>
                      </c:pt>
                      <c:pt idx="743">
                        <c:v>-0.20196548559926589</c:v>
                      </c:pt>
                      <c:pt idx="744">
                        <c:v>-0.21336174999259985</c:v>
                      </c:pt>
                      <c:pt idx="745">
                        <c:v>-0.20557676938104968</c:v>
                      </c:pt>
                      <c:pt idx="746">
                        <c:v>-0.21925228665305035</c:v>
                      </c:pt>
                      <c:pt idx="747">
                        <c:v>-0.23671669182725039</c:v>
                      </c:pt>
                      <c:pt idx="748">
                        <c:v>-0.25225705236361484</c:v>
                      </c:pt>
                      <c:pt idx="749">
                        <c:v>-0.22842849954118935</c:v>
                      </c:pt>
                      <c:pt idx="750">
                        <c:v>-0.23482224787615077</c:v>
                      </c:pt>
                      <c:pt idx="751">
                        <c:v>-0.25157623656868844</c:v>
                      </c:pt>
                      <c:pt idx="752">
                        <c:v>-0.25213864961667115</c:v>
                      </c:pt>
                      <c:pt idx="753">
                        <c:v>-0.24334724565609928</c:v>
                      </c:pt>
                      <c:pt idx="754">
                        <c:v>-0.252168250303407</c:v>
                      </c:pt>
                      <c:pt idx="755">
                        <c:v>-0.27534558801764203</c:v>
                      </c:pt>
                      <c:pt idx="756">
                        <c:v>-0.25373708670041145</c:v>
                      </c:pt>
                      <c:pt idx="757">
                        <c:v>-0.27493117840333897</c:v>
                      </c:pt>
                      <c:pt idx="758">
                        <c:v>-0.28153213154545187</c:v>
                      </c:pt>
                      <c:pt idx="759">
                        <c:v>-0.28703785927833531</c:v>
                      </c:pt>
                      <c:pt idx="760">
                        <c:v>-0.30524228162093359</c:v>
                      </c:pt>
                      <c:pt idx="761">
                        <c:v>-0.27540478939111396</c:v>
                      </c:pt>
                      <c:pt idx="762">
                        <c:v>-0.28458100227925293</c:v>
                      </c:pt>
                      <c:pt idx="763">
                        <c:v>-0.31687535150815505</c:v>
                      </c:pt>
                      <c:pt idx="764">
                        <c:v>-0.37486309682384639</c:v>
                      </c:pt>
                      <c:pt idx="765">
                        <c:v>-0.36266761388864222</c:v>
                      </c:pt>
                      <c:pt idx="766">
                        <c:v>-0.40549980759553628</c:v>
                      </c:pt>
                      <c:pt idx="767">
                        <c:v>-0.38661456945801148</c:v>
                      </c:pt>
                      <c:pt idx="768">
                        <c:v>-0.33558298552526422</c:v>
                      </c:pt>
                      <c:pt idx="769">
                        <c:v>-0.36524287363466834</c:v>
                      </c:pt>
                      <c:pt idx="770">
                        <c:v>-0.41950093242163228</c:v>
                      </c:pt>
                      <c:pt idx="771">
                        <c:v>-0.46863807240327987</c:v>
                      </c:pt>
                      <c:pt idx="772">
                        <c:v>-0.48334665364236462</c:v>
                      </c:pt>
                      <c:pt idx="773">
                        <c:v>-0.46564840304295069</c:v>
                      </c:pt>
                      <c:pt idx="774">
                        <c:v>-0.41233756623153656</c:v>
                      </c:pt>
                      <c:pt idx="775">
                        <c:v>-0.40197732587396034</c:v>
                      </c:pt>
                      <c:pt idx="776">
                        <c:v>-0.42885474943018687</c:v>
                      </c:pt>
                      <c:pt idx="777">
                        <c:v>-0.40052689222389959</c:v>
                      </c:pt>
                      <c:pt idx="778">
                        <c:v>-0.4272267116597106</c:v>
                      </c:pt>
                      <c:pt idx="779">
                        <c:v>-0.49602758784003792</c:v>
                      </c:pt>
                      <c:pt idx="780">
                        <c:v>-0.51479738329929259</c:v>
                      </c:pt>
                      <c:pt idx="781">
                        <c:v>-0.4827013586715212</c:v>
                      </c:pt>
                      <c:pt idx="782">
                        <c:v>-0.39138028002249658</c:v>
                      </c:pt>
                      <c:pt idx="783">
                        <c:v>-0.43548530325903567</c:v>
                      </c:pt>
                      <c:pt idx="784">
                        <c:v>-0.53600331527691458</c:v>
                      </c:pt>
                      <c:pt idx="785">
                        <c:v>-0.55080365864488057</c:v>
                      </c:pt>
                      <c:pt idx="786">
                        <c:v>-0.54903057750939832</c:v>
                      </c:pt>
                      <c:pt idx="787">
                        <c:v>-0.60926797501702046</c:v>
                      </c:pt>
                      <c:pt idx="788">
                        <c:v>-0.64997483941627454</c:v>
                      </c:pt>
                      <c:pt idx="789">
                        <c:v>-0.63713702157890062</c:v>
                      </c:pt>
                      <c:pt idx="790">
                        <c:v>-0.61308054346860852</c:v>
                      </c:pt>
                      <c:pt idx="791">
                        <c:v>-0.73526033803984259</c:v>
                      </c:pt>
                      <c:pt idx="792">
                        <c:v>-0.81359559541781379</c:v>
                      </c:pt>
                      <c:pt idx="793">
                        <c:v>-0.75532013142704924</c:v>
                      </c:pt>
                      <c:pt idx="794">
                        <c:v>-0.77691827250392209</c:v>
                      </c:pt>
                      <c:pt idx="795">
                        <c:v>-0.79544771038688111</c:v>
                      </c:pt>
                      <c:pt idx="796">
                        <c:v>-0.75165349436106932</c:v>
                      </c:pt>
                      <c:pt idx="797">
                        <c:v>-0.82886658970488125</c:v>
                      </c:pt>
                      <c:pt idx="798">
                        <c:v>-0.93531361927596735</c:v>
                      </c:pt>
                      <c:pt idx="799">
                        <c:v>-0.98923423023414159</c:v>
                      </c:pt>
                      <c:pt idx="800">
                        <c:v>-0.93405263002101668</c:v>
                      </c:pt>
                      <c:pt idx="801">
                        <c:v>-0.82962140721664746</c:v>
                      </c:pt>
                      <c:pt idx="802">
                        <c:v>-0.81300358168309506</c:v>
                      </c:pt>
                      <c:pt idx="803">
                        <c:v>-0.944063582275109</c:v>
                      </c:pt>
                      <c:pt idx="804">
                        <c:v>-1.0707456412988783</c:v>
                      </c:pt>
                      <c:pt idx="805">
                        <c:v>-1.1145842583547938</c:v>
                      </c:pt>
                      <c:pt idx="806">
                        <c:v>-1.2875114702661103</c:v>
                      </c:pt>
                      <c:pt idx="807">
                        <c:v>-1.3770831483290413</c:v>
                      </c:pt>
                      <c:pt idx="808">
                        <c:v>-1.3801320190628423</c:v>
                      </c:pt>
                      <c:pt idx="809">
                        <c:v>-1.3542906195423736</c:v>
                      </c:pt>
                      <c:pt idx="810">
                        <c:v>-1.2099280703312318</c:v>
                      </c:pt>
                      <c:pt idx="811">
                        <c:v>-1.2563123464464379</c:v>
                      </c:pt>
                      <c:pt idx="812">
                        <c:v>-1.1319302607820503</c:v>
                      </c:pt>
                      <c:pt idx="813">
                        <c:v>-1.0901932924843858</c:v>
                      </c:pt>
                      <c:pt idx="814">
                        <c:v>-1.158718882278069</c:v>
                      </c:pt>
                      <c:pt idx="815">
                        <c:v>-1.0942485865672085</c:v>
                      </c:pt>
                      <c:pt idx="816">
                        <c:v>-0.98984992451824894</c:v>
                      </c:pt>
                      <c:pt idx="817">
                        <c:v>-1.1324630731432972</c:v>
                      </c:pt>
                      <c:pt idx="818">
                        <c:v>-1.259242814433295</c:v>
                      </c:pt>
                      <c:pt idx="819">
                        <c:v>-1.4143504129295801</c:v>
                      </c:pt>
                      <c:pt idx="820">
                        <c:v>-1.4197377379155198</c:v>
                      </c:pt>
                      <c:pt idx="821">
                        <c:v>-1.1970813722878373</c:v>
                      </c:pt>
                      <c:pt idx="822">
                        <c:v>-1.2204659148092238</c:v>
                      </c:pt>
                      <c:pt idx="823">
                        <c:v>-1.2446792765592165</c:v>
                      </c:pt>
                      <c:pt idx="824">
                        <c:v>-1.230441346239233</c:v>
                      </c:pt>
                      <c:pt idx="825">
                        <c:v>-1.4208033626380134</c:v>
                      </c:pt>
                      <c:pt idx="826">
                        <c:v>-1.416511263061303</c:v>
                      </c:pt>
                      <c:pt idx="827">
                        <c:v>-1.1855667051475596</c:v>
                      </c:pt>
                      <c:pt idx="828">
                        <c:v>-0.9670544356629075</c:v>
                      </c:pt>
                      <c:pt idx="829">
                        <c:v>-1.0302400615694285</c:v>
                      </c:pt>
                      <c:pt idx="830">
                        <c:v>-1.288961903916171</c:v>
                      </c:pt>
                      <c:pt idx="831">
                        <c:v>-1.0846875647515024</c:v>
                      </c:pt>
                      <c:pt idx="832">
                        <c:v>-0.77287393067519172</c:v>
                      </c:pt>
                    </c:numCache>
                  </c:numRef>
                </c:yVal>
                <c:smooth val="1"/>
                <c:extLst>
                  <c:ext xmlns:c16="http://schemas.microsoft.com/office/drawing/2014/chart" uri="{C3380CC4-5D6E-409C-BE32-E72D297353CC}">
                    <c16:uniqueId val="{00000002-791D-4D72-B656-12CED86FC668}"/>
                  </c:ext>
                </c:extLst>
              </c15:ser>
            </c15:filteredScatterSeries>
            <c15:filteredScatterSeries>
              <c15:ser>
                <c:idx val="9"/>
                <c:order val="3"/>
                <c:tx>
                  <c:strRef>
                    <c:extLst xmlns:c15="http://schemas.microsoft.com/office/drawing/2012/chart">
                      <c:ext xmlns:c15="http://schemas.microsoft.com/office/drawing/2012/chart" uri="{02D57815-91ED-43cb-92C2-25804820EDAC}">
                        <c15:formulaRef>
                          <c15:sqref>'230323_ABS'!$AI$3</c15:sqref>
                        </c15:formulaRef>
                      </c:ext>
                    </c:extLst>
                    <c:strCache>
                      <c:ptCount val="1"/>
                      <c:pt idx="0">
                        <c:v>LL_27</c:v>
                      </c:pt>
                    </c:strCache>
                  </c:strRef>
                </c:tx>
                <c:spPr>
                  <a:ln w="19050" cap="rnd" cmpd="sng" algn="ctr">
                    <a:solidFill>
                      <a:schemeClr val="accent5">
                        <a:lumMod val="40000"/>
                        <a:lumOff val="60000"/>
                      </a:schemeClr>
                    </a:solidFill>
                    <a:prstDash val="solid"/>
                    <a:round/>
                  </a:ln>
                  <a:effectLst/>
                </c:spPr>
                <c:marker>
                  <c:symbol val="none"/>
                </c:marker>
                <c:xVal>
                  <c:numRef>
                    <c:extLst xmlns:c15="http://schemas.microsoft.com/office/drawing/2012/chart">
                      <c:ext xmlns:c15="http://schemas.microsoft.com/office/drawing/2012/chart" uri="{02D57815-91ED-43cb-92C2-25804820EDAC}">
                        <c15:formulaRef>
                          <c15:sqref>'230323_ABS'!$W$4:$W$836</c15:sqref>
                        </c15:formulaRef>
                      </c:ext>
                    </c:extLst>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extLst xmlns:c15="http://schemas.microsoft.com/office/drawing/2012/chart">
                      <c:ext xmlns:c15="http://schemas.microsoft.com/office/drawing/2012/chart" uri="{02D57815-91ED-43cb-92C2-25804820EDAC}">
                        <c15:formulaRef>
                          <c15:sqref>'230323_ABS'!$AI$4:$AI$836</c15:sqref>
                        </c15:formulaRef>
                      </c:ext>
                    </c:extLst>
                    <c:numCache>
                      <c:formatCode>General</c:formatCode>
                      <c:ptCount val="833"/>
                      <c:pt idx="0">
                        <c:v>-0.7110095554632323</c:v>
                      </c:pt>
                      <c:pt idx="1">
                        <c:v>-0.7110095554632323</c:v>
                      </c:pt>
                      <c:pt idx="2">
                        <c:v>-0.7110095554632323</c:v>
                      </c:pt>
                      <c:pt idx="3">
                        <c:v>-0.7110095554632323</c:v>
                      </c:pt>
                      <c:pt idx="4">
                        <c:v>-0.7110095554632323</c:v>
                      </c:pt>
                      <c:pt idx="5">
                        <c:v>-0.50265891150810138</c:v>
                      </c:pt>
                      <c:pt idx="6">
                        <c:v>2.1991413931588429E-2</c:v>
                      </c:pt>
                      <c:pt idx="7">
                        <c:v>0.11768453122836181</c:v>
                      </c:pt>
                      <c:pt idx="8">
                        <c:v>4.3899736878548763E-2</c:v>
                      </c:pt>
                      <c:pt idx="9">
                        <c:v>0.12111895859299264</c:v>
                      </c:pt>
                      <c:pt idx="10">
                        <c:v>0.20036006093338879</c:v>
                      </c:pt>
                      <c:pt idx="11">
                        <c:v>0.25921617504500766</c:v>
                      </c:pt>
                      <c:pt idx="12">
                        <c:v>0.31017864561695052</c:v>
                      </c:pt>
                      <c:pt idx="13">
                        <c:v>0.35263813876194433</c:v>
                      </c:pt>
                      <c:pt idx="14">
                        <c:v>0.34460601024788823</c:v>
                      </c:pt>
                      <c:pt idx="15">
                        <c:v>0.40872455338595759</c:v>
                      </c:pt>
                      <c:pt idx="16">
                        <c:v>0.46406314914831753</c:v>
                      </c:pt>
                      <c:pt idx="17">
                        <c:v>0.44822046807921351</c:v>
                      </c:pt>
                      <c:pt idx="18">
                        <c:v>0.48253704473064674</c:v>
                      </c:pt>
                      <c:pt idx="19">
                        <c:v>0.50131560725661262</c:v>
                      </c:pt>
                      <c:pt idx="20">
                        <c:v>0.49250796288602683</c:v>
                      </c:pt>
                      <c:pt idx="21">
                        <c:v>0.52868023819415599</c:v>
                      </c:pt>
                      <c:pt idx="22">
                        <c:v>0.54554770807367392</c:v>
                      </c:pt>
                      <c:pt idx="23">
                        <c:v>0.55773438581913859</c:v>
                      </c:pt>
                      <c:pt idx="24">
                        <c:v>0.57504500761667365</c:v>
                      </c:pt>
                      <c:pt idx="25">
                        <c:v>0.57845173798642846</c:v>
                      </c:pt>
                      <c:pt idx="26">
                        <c:v>0.61858468356183349</c:v>
                      </c:pt>
                      <c:pt idx="27">
                        <c:v>0.59864284725107331</c:v>
                      </c:pt>
                      <c:pt idx="28">
                        <c:v>0.64329040299127549</c:v>
                      </c:pt>
                      <c:pt idx="29">
                        <c:v>0.68458662235147494</c:v>
                      </c:pt>
                      <c:pt idx="30">
                        <c:v>0.69250796288602678</c:v>
                      </c:pt>
                      <c:pt idx="31">
                        <c:v>0.71430549785348296</c:v>
                      </c:pt>
                      <c:pt idx="32">
                        <c:v>0.74576928403268261</c:v>
                      </c:pt>
                      <c:pt idx="33">
                        <c:v>0.7047223376263676</c:v>
                      </c:pt>
                      <c:pt idx="34">
                        <c:v>0.74624013294557556</c:v>
                      </c:pt>
                      <c:pt idx="35">
                        <c:v>0.79227253842958045</c:v>
                      </c:pt>
                      <c:pt idx="36">
                        <c:v>0.81163273784794343</c:v>
                      </c:pt>
                      <c:pt idx="37">
                        <c:v>0.80656418778562522</c:v>
                      </c:pt>
                      <c:pt idx="38">
                        <c:v>0.76418778562525969</c:v>
                      </c:pt>
                      <c:pt idx="39">
                        <c:v>0.78537598670544262</c:v>
                      </c:pt>
                      <c:pt idx="40">
                        <c:v>0.80944467525273511</c:v>
                      </c:pt>
                      <c:pt idx="41">
                        <c:v>0.82143747403406719</c:v>
                      </c:pt>
                      <c:pt idx="42">
                        <c:v>0.80722891566265065</c:v>
                      </c:pt>
                      <c:pt idx="43">
                        <c:v>0.83030051239440539</c:v>
                      </c:pt>
                      <c:pt idx="44">
                        <c:v>0.85893920509624699</c:v>
                      </c:pt>
                      <c:pt idx="45">
                        <c:v>0.87616673590915373</c:v>
                      </c:pt>
                      <c:pt idx="46">
                        <c:v>0.86893782024650312</c:v>
                      </c:pt>
                      <c:pt idx="47">
                        <c:v>0.83916355075474325</c:v>
                      </c:pt>
                      <c:pt idx="48">
                        <c:v>0.85680653649079086</c:v>
                      </c:pt>
                      <c:pt idx="49">
                        <c:v>0.86863315330286672</c:v>
                      </c:pt>
                      <c:pt idx="50">
                        <c:v>0.86727600055393994</c:v>
                      </c:pt>
                      <c:pt idx="51">
                        <c:v>0.88068134607395099</c:v>
                      </c:pt>
                      <c:pt idx="52">
                        <c:v>0.87348012740617653</c:v>
                      </c:pt>
                      <c:pt idx="53">
                        <c:v>0.86328763329178793</c:v>
                      </c:pt>
                      <c:pt idx="54">
                        <c:v>0.89857360476388315</c:v>
                      </c:pt>
                      <c:pt idx="55">
                        <c:v>0.92646447860407155</c:v>
                      </c:pt>
                      <c:pt idx="56">
                        <c:v>0.9282370862761391</c:v>
                      </c:pt>
                      <c:pt idx="57">
                        <c:v>0.94302728153995297</c:v>
                      </c:pt>
                      <c:pt idx="58">
                        <c:v>0.9612519041683979</c:v>
                      </c:pt>
                      <c:pt idx="59">
                        <c:v>0.94787425564326289</c:v>
                      </c:pt>
                      <c:pt idx="60">
                        <c:v>0.93787564049300665</c:v>
                      </c:pt>
                      <c:pt idx="61">
                        <c:v>0.95230577482343159</c:v>
                      </c:pt>
                      <c:pt idx="62">
                        <c:v>0.97025342750311594</c:v>
                      </c:pt>
                      <c:pt idx="63">
                        <c:v>0.99210635646032397</c:v>
                      </c:pt>
                      <c:pt idx="64">
                        <c:v>0.97991967871485952</c:v>
                      </c:pt>
                      <c:pt idx="65">
                        <c:v>0.96992106356460328</c:v>
                      </c:pt>
                      <c:pt idx="66">
                        <c:v>0.99404514610164796</c:v>
                      </c:pt>
                      <c:pt idx="67">
                        <c:v>1.0211051100955548</c:v>
                      </c:pt>
                      <c:pt idx="68">
                        <c:v>1.0373355490929235</c:v>
                      </c:pt>
                      <c:pt idx="69">
                        <c:v>1.0264783271015094</c:v>
                      </c:pt>
                      <c:pt idx="70">
                        <c:v>1.0335687577897799</c:v>
                      </c:pt>
                      <c:pt idx="71">
                        <c:v>1.0401052485805291</c:v>
                      </c:pt>
                      <c:pt idx="72">
                        <c:v>1.0532613211466555</c:v>
                      </c:pt>
                      <c:pt idx="73">
                        <c:v>1.0528181692286387</c:v>
                      </c:pt>
                      <c:pt idx="74">
                        <c:v>1.0552278077828559</c:v>
                      </c:pt>
                      <c:pt idx="75">
                        <c:v>1.0708766098878271</c:v>
                      </c:pt>
                      <c:pt idx="76">
                        <c:v>1.0792964963301483</c:v>
                      </c:pt>
                      <c:pt idx="77">
                        <c:v>1.0764160088630383</c:v>
                      </c:pt>
                      <c:pt idx="78">
                        <c:v>1.0797119512532891</c:v>
                      </c:pt>
                      <c:pt idx="79">
                        <c:v>1.0700457000415455</c:v>
                      </c:pt>
                      <c:pt idx="80">
                        <c:v>1.0756127960116326</c:v>
                      </c:pt>
                      <c:pt idx="81">
                        <c:v>1.0773023126990722</c:v>
                      </c:pt>
                      <c:pt idx="82">
                        <c:v>1.0846420163412271</c:v>
                      </c:pt>
                      <c:pt idx="83">
                        <c:v>1.0845866223514748</c:v>
                      </c:pt>
                      <c:pt idx="84">
                        <c:v>1.0823985597562666</c:v>
                      </c:pt>
                      <c:pt idx="85">
                        <c:v>1.0987951807228915</c:v>
                      </c:pt>
                      <c:pt idx="86">
                        <c:v>1.1079074920371139</c:v>
                      </c:pt>
                      <c:pt idx="87">
                        <c:v>1.1096524027143055</c:v>
                      </c:pt>
                      <c:pt idx="88">
                        <c:v>1.107353552139593</c:v>
                      </c:pt>
                      <c:pt idx="89">
                        <c:v>1.108821492868024</c:v>
                      </c:pt>
                      <c:pt idx="90">
                        <c:v>1.1127821631352999</c:v>
                      </c:pt>
                      <c:pt idx="91">
                        <c:v>1.1102063426118265</c:v>
                      </c:pt>
                      <c:pt idx="92">
                        <c:v>1.112449799196787</c:v>
                      </c:pt>
                      <c:pt idx="93">
                        <c:v>1.1081844619858745</c:v>
                      </c:pt>
                      <c:pt idx="94">
                        <c:v>1.1129483451045563</c:v>
                      </c:pt>
                      <c:pt idx="95">
                        <c:v>1.1133914970225729</c:v>
                      </c:pt>
                      <c:pt idx="96">
                        <c:v>1.106384157318931</c:v>
                      </c:pt>
                      <c:pt idx="97">
                        <c:v>1.1142778008586069</c:v>
                      </c:pt>
                      <c:pt idx="98">
                        <c:v>1.1161888935050548</c:v>
                      </c:pt>
                      <c:pt idx="99">
                        <c:v>1.1146932557817479</c:v>
                      </c:pt>
                      <c:pt idx="100">
                        <c:v>1.112892951114804</c:v>
                      </c:pt>
                      <c:pt idx="101">
                        <c:v>1.1107879795042239</c:v>
                      </c:pt>
                      <c:pt idx="102">
                        <c:v>1.1096800997091816</c:v>
                      </c:pt>
                      <c:pt idx="103">
                        <c:v>1.102866638969672</c:v>
                      </c:pt>
                      <c:pt idx="104">
                        <c:v>1.0954992383326412</c:v>
                      </c:pt>
                      <c:pt idx="105">
                        <c:v>1.0948068134607394</c:v>
                      </c:pt>
                      <c:pt idx="106">
                        <c:v>1.0936712366708214</c:v>
                      </c:pt>
                      <c:pt idx="107">
                        <c:v>1.0857221991413932</c:v>
                      </c:pt>
                      <c:pt idx="108">
                        <c:v>1.0781332225453539</c:v>
                      </c:pt>
                      <c:pt idx="109">
                        <c:v>1.0711258828417118</c:v>
                      </c:pt>
                      <c:pt idx="110">
                        <c:v>1.0646170890458386</c:v>
                      </c:pt>
                      <c:pt idx="111">
                        <c:v>1.053455200110788</c:v>
                      </c:pt>
                      <c:pt idx="112">
                        <c:v>1.0474726492175601</c:v>
                      </c:pt>
                      <c:pt idx="113">
                        <c:v>1.0428195540783827</c:v>
                      </c:pt>
                      <c:pt idx="114">
                        <c:v>1.0342888796565575</c:v>
                      </c:pt>
                      <c:pt idx="115">
                        <c:v>1.0276969948760559</c:v>
                      </c:pt>
                      <c:pt idx="116">
                        <c:v>1.0248442044038222</c:v>
                      </c:pt>
                      <c:pt idx="117">
                        <c:v>1.0241240825370448</c:v>
                      </c:pt>
                      <c:pt idx="118">
                        <c:v>1.0188616535105941</c:v>
                      </c:pt>
                      <c:pt idx="119">
                        <c:v>1.0145409223099293</c:v>
                      </c:pt>
                      <c:pt idx="120">
                        <c:v>1.0062041268522366</c:v>
                      </c:pt>
                      <c:pt idx="121">
                        <c:v>0.99662096662512123</c:v>
                      </c:pt>
                      <c:pt idx="122">
                        <c:v>0.99063841573189326</c:v>
                      </c:pt>
                      <c:pt idx="123">
                        <c:v>0.98642847251073251</c:v>
                      </c:pt>
                      <c:pt idx="124">
                        <c:v>0.98149840742279459</c:v>
                      </c:pt>
                      <c:pt idx="125">
                        <c:v>0.97681761528874123</c:v>
                      </c:pt>
                      <c:pt idx="126">
                        <c:v>0.96928403268245411</c:v>
                      </c:pt>
                      <c:pt idx="127">
                        <c:v>0.95956238748095846</c:v>
                      </c:pt>
                      <c:pt idx="128">
                        <c:v>0.95504777731616131</c:v>
                      </c:pt>
                      <c:pt idx="129">
                        <c:v>0.94881595346904879</c:v>
                      </c:pt>
                      <c:pt idx="130">
                        <c:v>0.9418363107602824</c:v>
                      </c:pt>
                      <c:pt idx="131">
                        <c:v>0.93416424317961511</c:v>
                      </c:pt>
                      <c:pt idx="132">
                        <c:v>0.92676914554770806</c:v>
                      </c:pt>
                      <c:pt idx="133">
                        <c:v>0.92075889765960384</c:v>
                      </c:pt>
                      <c:pt idx="134">
                        <c:v>0.91430549785348303</c:v>
                      </c:pt>
                      <c:pt idx="135">
                        <c:v>0.90943082675529718</c:v>
                      </c:pt>
                      <c:pt idx="136">
                        <c:v>0.90486082260074785</c:v>
                      </c:pt>
                      <c:pt idx="137">
                        <c:v>0.89940451461016468</c:v>
                      </c:pt>
                      <c:pt idx="138">
                        <c:v>0.89879518072289155</c:v>
                      </c:pt>
                      <c:pt idx="139">
                        <c:v>0.89752111895859321</c:v>
                      </c:pt>
                      <c:pt idx="140">
                        <c:v>0.89483451045561568</c:v>
                      </c:pt>
                      <c:pt idx="141">
                        <c:v>0.88929511148040452</c:v>
                      </c:pt>
                      <c:pt idx="142">
                        <c:v>0.89375432765544949</c:v>
                      </c:pt>
                      <c:pt idx="143">
                        <c:v>0.90051239440520714</c:v>
                      </c:pt>
                      <c:pt idx="144">
                        <c:v>0.90051239440520714</c:v>
                      </c:pt>
                      <c:pt idx="145">
                        <c:v>0.89879518072289155</c:v>
                      </c:pt>
                      <c:pt idx="146">
                        <c:v>0.89621936019941839</c:v>
                      </c:pt>
                      <c:pt idx="147">
                        <c:v>0.8988228777177677</c:v>
                      </c:pt>
                      <c:pt idx="148">
                        <c:v>0.89735493698933666</c:v>
                      </c:pt>
                      <c:pt idx="149">
                        <c:v>0.89754881595346914</c:v>
                      </c:pt>
                      <c:pt idx="150">
                        <c:v>0.89879518072289155</c:v>
                      </c:pt>
                      <c:pt idx="151">
                        <c:v>0.89524996537875645</c:v>
                      </c:pt>
                      <c:pt idx="152">
                        <c:v>0.88760559479296508</c:v>
                      </c:pt>
                      <c:pt idx="153">
                        <c:v>0.87998892120204963</c:v>
                      </c:pt>
                      <c:pt idx="154">
                        <c:v>0.87095970087245522</c:v>
                      </c:pt>
                      <c:pt idx="155">
                        <c:v>0.8574158703780641</c:v>
                      </c:pt>
                      <c:pt idx="156">
                        <c:v>0.84791580113557674</c:v>
                      </c:pt>
                      <c:pt idx="157">
                        <c:v>0.832710150948622</c:v>
                      </c:pt>
                      <c:pt idx="158">
                        <c:v>0.81022019110926458</c:v>
                      </c:pt>
                      <c:pt idx="159">
                        <c:v>0.7949037529428058</c:v>
                      </c:pt>
                      <c:pt idx="160">
                        <c:v>0.78011355767899193</c:v>
                      </c:pt>
                      <c:pt idx="161">
                        <c:v>0.75698656695748534</c:v>
                      </c:pt>
                      <c:pt idx="162">
                        <c:v>0.73452430411300373</c:v>
                      </c:pt>
                      <c:pt idx="163">
                        <c:v>0.71059410054009142</c:v>
                      </c:pt>
                      <c:pt idx="164">
                        <c:v>0.68818723168536211</c:v>
                      </c:pt>
                      <c:pt idx="165">
                        <c:v>0.66555878687162451</c:v>
                      </c:pt>
                      <c:pt idx="166">
                        <c:v>0.64004985459077701</c:v>
                      </c:pt>
                      <c:pt idx="167">
                        <c:v>0.61135576789918289</c:v>
                      </c:pt>
                      <c:pt idx="168">
                        <c:v>0.58853344412131292</c:v>
                      </c:pt>
                      <c:pt idx="169">
                        <c:v>0.5701703365184877</c:v>
                      </c:pt>
                      <c:pt idx="170">
                        <c:v>0.54502146517102901</c:v>
                      </c:pt>
                      <c:pt idx="171">
                        <c:v>0.51984489682869417</c:v>
                      </c:pt>
                      <c:pt idx="172">
                        <c:v>0.49577620828140145</c:v>
                      </c:pt>
                      <c:pt idx="173">
                        <c:v>0.4727877025342751</c:v>
                      </c:pt>
                      <c:pt idx="174">
                        <c:v>0.45500623182384708</c:v>
                      </c:pt>
                      <c:pt idx="175">
                        <c:v>0.43678160919540232</c:v>
                      </c:pt>
                      <c:pt idx="176">
                        <c:v>0.42052347320315753</c:v>
                      </c:pt>
                      <c:pt idx="177">
                        <c:v>0.4068134607395098</c:v>
                      </c:pt>
                      <c:pt idx="178">
                        <c:v>0.38878271707519735</c:v>
                      </c:pt>
                      <c:pt idx="179">
                        <c:v>0.37307852098047362</c:v>
                      </c:pt>
                      <c:pt idx="180">
                        <c:v>0.35978396343996683</c:v>
                      </c:pt>
                      <c:pt idx="181">
                        <c:v>0.34518764714028533</c:v>
                      </c:pt>
                      <c:pt idx="182">
                        <c:v>0.33228084752804327</c:v>
                      </c:pt>
                      <c:pt idx="183">
                        <c:v>0.32358399113696162</c:v>
                      </c:pt>
                      <c:pt idx="184">
                        <c:v>0.31546877163827725</c:v>
                      </c:pt>
                      <c:pt idx="185">
                        <c:v>0.30228500207727466</c:v>
                      </c:pt>
                      <c:pt idx="186">
                        <c:v>0.29461293449660719</c:v>
                      </c:pt>
                      <c:pt idx="187">
                        <c:v>0.28865808059825504</c:v>
                      </c:pt>
                      <c:pt idx="188">
                        <c:v>0.2832017726076721</c:v>
                      </c:pt>
                      <c:pt idx="189">
                        <c:v>0.28004431519180162</c:v>
                      </c:pt>
                      <c:pt idx="190">
                        <c:v>0.27672067580667498</c:v>
                      </c:pt>
                      <c:pt idx="191">
                        <c:v>0.27295388450353147</c:v>
                      </c:pt>
                      <c:pt idx="192">
                        <c:v>0.26752527350782446</c:v>
                      </c:pt>
                      <c:pt idx="193">
                        <c:v>0.2624290264506301</c:v>
                      </c:pt>
                      <c:pt idx="194">
                        <c:v>0.25824678022434566</c:v>
                      </c:pt>
                      <c:pt idx="195">
                        <c:v>0.25857914416285832</c:v>
                      </c:pt>
                      <c:pt idx="196">
                        <c:v>0.25885611411161885</c:v>
                      </c:pt>
                      <c:pt idx="197">
                        <c:v>0.24993768176152886</c:v>
                      </c:pt>
                      <c:pt idx="198">
                        <c:v>0.24539537460185573</c:v>
                      </c:pt>
                      <c:pt idx="199">
                        <c:v>0.24384434288879658</c:v>
                      </c:pt>
                      <c:pt idx="200">
                        <c:v>0.242044038221853</c:v>
                      </c:pt>
                      <c:pt idx="201">
                        <c:v>0.24290264506301068</c:v>
                      </c:pt>
                      <c:pt idx="202">
                        <c:v>0.24090846143193465</c:v>
                      </c:pt>
                      <c:pt idx="203">
                        <c:v>0.23766791303143608</c:v>
                      </c:pt>
                      <c:pt idx="204">
                        <c:v>0.23686470018003045</c:v>
                      </c:pt>
                      <c:pt idx="205">
                        <c:v>0.23523057748234319</c:v>
                      </c:pt>
                      <c:pt idx="206">
                        <c:v>0.23068827032267009</c:v>
                      </c:pt>
                      <c:pt idx="207">
                        <c:v>0.23027281539952915</c:v>
                      </c:pt>
                      <c:pt idx="208">
                        <c:v>0.23162996814845585</c:v>
                      </c:pt>
                      <c:pt idx="209">
                        <c:v>0.23071596731754601</c:v>
                      </c:pt>
                      <c:pt idx="210">
                        <c:v>0.23165766514333194</c:v>
                      </c:pt>
                      <c:pt idx="211">
                        <c:v>0.23273784794349811</c:v>
                      </c:pt>
                      <c:pt idx="212">
                        <c:v>0.22877717767622216</c:v>
                      </c:pt>
                      <c:pt idx="213">
                        <c:v>0.22398559756266445</c:v>
                      </c:pt>
                      <c:pt idx="214">
                        <c:v>0.2240686885472927</c:v>
                      </c:pt>
                      <c:pt idx="215">
                        <c:v>0.22786317684531232</c:v>
                      </c:pt>
                      <c:pt idx="216">
                        <c:v>0.22539814430134333</c:v>
                      </c:pt>
                      <c:pt idx="217">
                        <c:v>0.21994183631076025</c:v>
                      </c:pt>
                      <c:pt idx="218">
                        <c:v>0.22113280709043076</c:v>
                      </c:pt>
                      <c:pt idx="219">
                        <c:v>0.2224622628444814</c:v>
                      </c:pt>
                      <c:pt idx="220">
                        <c:v>0.22548123528597144</c:v>
                      </c:pt>
                      <c:pt idx="221">
                        <c:v>0.23007893643539687</c:v>
                      </c:pt>
                      <c:pt idx="222">
                        <c:v>0.23293172690763056</c:v>
                      </c:pt>
                      <c:pt idx="223">
                        <c:v>0.23470433457969805</c:v>
                      </c:pt>
                      <c:pt idx="224">
                        <c:v>0.23902506578036281</c:v>
                      </c:pt>
                      <c:pt idx="225">
                        <c:v>0.24614319346350924</c:v>
                      </c:pt>
                      <c:pt idx="226">
                        <c:v>0.25085168259243867</c:v>
                      </c:pt>
                      <c:pt idx="227">
                        <c:v>0.25176568342334854</c:v>
                      </c:pt>
                      <c:pt idx="228">
                        <c:v>0.25700041545492308</c:v>
                      </c:pt>
                      <c:pt idx="229">
                        <c:v>0.2669713336103034</c:v>
                      </c:pt>
                      <c:pt idx="230">
                        <c:v>0.27348012740617644</c:v>
                      </c:pt>
                      <c:pt idx="231">
                        <c:v>0.27924110234039612</c:v>
                      </c:pt>
                      <c:pt idx="232">
                        <c:v>0.28367262152056505</c:v>
                      </c:pt>
                      <c:pt idx="233">
                        <c:v>0.28926741448552845</c:v>
                      </c:pt>
                      <c:pt idx="234">
                        <c:v>0.29572081429164948</c:v>
                      </c:pt>
                      <c:pt idx="235">
                        <c:v>0.30040160642570285</c:v>
                      </c:pt>
                      <c:pt idx="236">
                        <c:v>0.30782440105248587</c:v>
                      </c:pt>
                      <c:pt idx="237">
                        <c:v>0.31267137515579557</c:v>
                      </c:pt>
                      <c:pt idx="238">
                        <c:v>0.31879241102340394</c:v>
                      </c:pt>
                      <c:pt idx="239">
                        <c:v>0.32372247611134192</c:v>
                      </c:pt>
                      <c:pt idx="240">
                        <c:v>0.32651987259382359</c:v>
                      </c:pt>
                      <c:pt idx="241">
                        <c:v>0.33313945436920095</c:v>
                      </c:pt>
                      <c:pt idx="242">
                        <c:v>0.33801412546738674</c:v>
                      </c:pt>
                      <c:pt idx="243">
                        <c:v>0.34255643262706004</c:v>
                      </c:pt>
                      <c:pt idx="244">
                        <c:v>0.34657249688408814</c:v>
                      </c:pt>
                      <c:pt idx="245">
                        <c:v>0.34995153025896697</c:v>
                      </c:pt>
                      <c:pt idx="246">
                        <c:v>0.3523611688131838</c:v>
                      </c:pt>
                      <c:pt idx="247">
                        <c:v>0.35587868716244286</c:v>
                      </c:pt>
                      <c:pt idx="248">
                        <c:v>0.35585099016756677</c:v>
                      </c:pt>
                      <c:pt idx="249">
                        <c:v>0.35502008032128518</c:v>
                      </c:pt>
                      <c:pt idx="250">
                        <c:v>0.35657111203434433</c:v>
                      </c:pt>
                      <c:pt idx="251">
                        <c:v>0.3562941420855838</c:v>
                      </c:pt>
                      <c:pt idx="252">
                        <c:v>0.35668190001384853</c:v>
                      </c:pt>
                      <c:pt idx="253">
                        <c:v>0.35803905276277526</c:v>
                      </c:pt>
                      <c:pt idx="254">
                        <c:v>0.35740202188062592</c:v>
                      </c:pt>
                      <c:pt idx="255">
                        <c:v>0.35790056778839496</c:v>
                      </c:pt>
                      <c:pt idx="256">
                        <c:v>0.35942390250657802</c:v>
                      </c:pt>
                      <c:pt idx="257">
                        <c:v>0.36080875225038084</c:v>
                      </c:pt>
                      <c:pt idx="258">
                        <c:v>0.36396620966625132</c:v>
                      </c:pt>
                      <c:pt idx="259">
                        <c:v>0.36554493837418639</c:v>
                      </c:pt>
                      <c:pt idx="260">
                        <c:v>0.36837003185154416</c:v>
                      </c:pt>
                      <c:pt idx="261">
                        <c:v>0.37318930895997793</c:v>
                      </c:pt>
                      <c:pt idx="262">
                        <c:v>0.37720537321700592</c:v>
                      </c:pt>
                      <c:pt idx="263">
                        <c:v>0.38232931726907632</c:v>
                      </c:pt>
                      <c:pt idx="264">
                        <c:v>0.38953053593685083</c:v>
                      </c:pt>
                      <c:pt idx="265">
                        <c:v>0.39518072289156636</c:v>
                      </c:pt>
                      <c:pt idx="266">
                        <c:v>0.40132945575405077</c:v>
                      </c:pt>
                      <c:pt idx="267">
                        <c:v>0.4088353413654619</c:v>
                      </c:pt>
                      <c:pt idx="268">
                        <c:v>0.41395928541753219</c:v>
                      </c:pt>
                      <c:pt idx="269">
                        <c:v>0.4203572912339012</c:v>
                      </c:pt>
                      <c:pt idx="270">
                        <c:v>0.42977426949176023</c:v>
                      </c:pt>
                      <c:pt idx="271">
                        <c:v>0.4389973687854869</c:v>
                      </c:pt>
                      <c:pt idx="272">
                        <c:v>0.4489405899459909</c:v>
                      </c:pt>
                      <c:pt idx="273">
                        <c:v>0.45713890042930355</c:v>
                      </c:pt>
                      <c:pt idx="274">
                        <c:v>0.46472787702534274</c:v>
                      </c:pt>
                      <c:pt idx="275">
                        <c:v>0.47245533859576239</c:v>
                      </c:pt>
                      <c:pt idx="276">
                        <c:v>0.47838249549923834</c:v>
                      </c:pt>
                      <c:pt idx="277">
                        <c:v>0.48455892535659884</c:v>
                      </c:pt>
                      <c:pt idx="278">
                        <c:v>0.49170475003462133</c:v>
                      </c:pt>
                      <c:pt idx="279">
                        <c:v>0.49655172413793103</c:v>
                      </c:pt>
                      <c:pt idx="280">
                        <c:v>0.50040160642570286</c:v>
                      </c:pt>
                      <c:pt idx="281">
                        <c:v>0.5050547015648803</c:v>
                      </c:pt>
                      <c:pt idx="282">
                        <c:v>0.50630106633430283</c:v>
                      </c:pt>
                      <c:pt idx="283">
                        <c:v>0.50907076582190836</c:v>
                      </c:pt>
                      <c:pt idx="284">
                        <c:v>0.51513640769976454</c:v>
                      </c:pt>
                      <c:pt idx="285">
                        <c:v>0.51593962055117026</c:v>
                      </c:pt>
                      <c:pt idx="286">
                        <c:v>0.51483174075612792</c:v>
                      </c:pt>
                      <c:pt idx="287">
                        <c:v>0.51425010386373082</c:v>
                      </c:pt>
                      <c:pt idx="288">
                        <c:v>0.51549646863315335</c:v>
                      </c:pt>
                      <c:pt idx="289">
                        <c:v>0.51491483174075625</c:v>
                      </c:pt>
                      <c:pt idx="290">
                        <c:v>0.51469325578174774</c:v>
                      </c:pt>
                      <c:pt idx="291">
                        <c:v>0.51591192355629412</c:v>
                      </c:pt>
                      <c:pt idx="292">
                        <c:v>0.51283755712505197</c:v>
                      </c:pt>
                      <c:pt idx="293">
                        <c:v>0.51341919401744907</c:v>
                      </c:pt>
                      <c:pt idx="294">
                        <c:v>0.51289295111480415</c:v>
                      </c:pt>
                      <c:pt idx="295">
                        <c:v>0.51258828417116753</c:v>
                      </c:pt>
                      <c:pt idx="296">
                        <c:v>0.51552416562802938</c:v>
                      </c:pt>
                      <c:pt idx="297">
                        <c:v>0.51510871070488851</c:v>
                      </c:pt>
                      <c:pt idx="298">
                        <c:v>0.51494252873563229</c:v>
                      </c:pt>
                      <c:pt idx="299">
                        <c:v>0.5189308959977843</c:v>
                      </c:pt>
                      <c:pt idx="300">
                        <c:v>0.52372247611134193</c:v>
                      </c:pt>
                      <c:pt idx="301">
                        <c:v>0.53131145270738123</c:v>
                      </c:pt>
                      <c:pt idx="302">
                        <c:v>0.5394543692009417</c:v>
                      </c:pt>
                      <c:pt idx="303">
                        <c:v>0.54557540506855007</c:v>
                      </c:pt>
                      <c:pt idx="304">
                        <c:v>0.55538014125467394</c:v>
                      </c:pt>
                      <c:pt idx="305">
                        <c:v>0.56607118127683154</c:v>
                      </c:pt>
                      <c:pt idx="306">
                        <c:v>0.57341088491898629</c:v>
                      </c:pt>
                      <c:pt idx="307">
                        <c:v>0.58102755850990173</c:v>
                      </c:pt>
                      <c:pt idx="308">
                        <c:v>0.5919955684808198</c:v>
                      </c:pt>
                      <c:pt idx="309">
                        <c:v>0.60678576374463378</c:v>
                      </c:pt>
                      <c:pt idx="310">
                        <c:v>0.62207450491621663</c:v>
                      </c:pt>
                      <c:pt idx="311">
                        <c:v>0.6355629414208559</c:v>
                      </c:pt>
                      <c:pt idx="312">
                        <c:v>0.65104556155657112</c:v>
                      </c:pt>
                      <c:pt idx="313">
                        <c:v>0.66622351474864994</c:v>
                      </c:pt>
                      <c:pt idx="314">
                        <c:v>0.68328486359230034</c:v>
                      </c:pt>
                      <c:pt idx="315">
                        <c:v>0.70463924664173949</c:v>
                      </c:pt>
                      <c:pt idx="316">
                        <c:v>0.72402714305497862</c:v>
                      </c:pt>
                      <c:pt idx="317">
                        <c:v>0.74457831325301216</c:v>
                      </c:pt>
                      <c:pt idx="318">
                        <c:v>0.76654203018972444</c:v>
                      </c:pt>
                      <c:pt idx="319">
                        <c:v>0.78856114111618902</c:v>
                      </c:pt>
                      <c:pt idx="320">
                        <c:v>0.81334995153025913</c:v>
                      </c:pt>
                      <c:pt idx="321">
                        <c:v>0.83448275862068988</c:v>
                      </c:pt>
                      <c:pt idx="322">
                        <c:v>0.85204265337210905</c:v>
                      </c:pt>
                      <c:pt idx="323">
                        <c:v>0.87514194709873971</c:v>
                      </c:pt>
                      <c:pt idx="324">
                        <c:v>0.89552693532751704</c:v>
                      </c:pt>
                      <c:pt idx="325">
                        <c:v>0.91294834510455625</c:v>
                      </c:pt>
                      <c:pt idx="326">
                        <c:v>0.92820938928126318</c:v>
                      </c:pt>
                      <c:pt idx="327">
                        <c:v>0.94244564464755565</c:v>
                      </c:pt>
                      <c:pt idx="328">
                        <c:v>0.95499238332640912</c:v>
                      </c:pt>
                      <c:pt idx="329">
                        <c:v>0.96485251350228507</c:v>
                      </c:pt>
                      <c:pt idx="330">
                        <c:v>0.9758482204680794</c:v>
                      </c:pt>
                      <c:pt idx="331">
                        <c:v>0.98349259105387077</c:v>
                      </c:pt>
                      <c:pt idx="332">
                        <c:v>0.98986289987536358</c:v>
                      </c:pt>
                      <c:pt idx="333">
                        <c:v>0.99421132807090451</c:v>
                      </c:pt>
                      <c:pt idx="334">
                        <c:v>0.99808890735355227</c:v>
                      </c:pt>
                      <c:pt idx="335">
                        <c:v>1</c:v>
                      </c:pt>
                      <c:pt idx="336">
                        <c:v>1.0001661819692564</c:v>
                      </c:pt>
                      <c:pt idx="337">
                        <c:v>1.0008586068411578</c:v>
                      </c:pt>
                      <c:pt idx="338">
                        <c:v>1.0025481235285973</c:v>
                      </c:pt>
                      <c:pt idx="339">
                        <c:v>1.0001938789641325</c:v>
                      </c:pt>
                      <c:pt idx="340">
                        <c:v>0.99565157180445929</c:v>
                      </c:pt>
                      <c:pt idx="341">
                        <c:v>0.9926325993629691</c:v>
                      </c:pt>
                      <c:pt idx="342">
                        <c:v>0.98811798919817195</c:v>
                      </c:pt>
                      <c:pt idx="343">
                        <c:v>0.98388034898213561</c:v>
                      </c:pt>
                      <c:pt idx="344">
                        <c:v>0.97947652679684249</c:v>
                      </c:pt>
                      <c:pt idx="345">
                        <c:v>0.96953330563633844</c:v>
                      </c:pt>
                      <c:pt idx="346">
                        <c:v>0.95499238332640912</c:v>
                      </c:pt>
                      <c:pt idx="347">
                        <c:v>0.93812491344689097</c:v>
                      </c:pt>
                      <c:pt idx="348">
                        <c:v>0.92034344273646307</c:v>
                      </c:pt>
                      <c:pt idx="349">
                        <c:v>0.90159257720537334</c:v>
                      </c:pt>
                      <c:pt idx="350">
                        <c:v>0.88298019664866356</c:v>
                      </c:pt>
                      <c:pt idx="351">
                        <c:v>0.86364769422517662</c:v>
                      </c:pt>
                      <c:pt idx="352">
                        <c:v>0.8430411300373909</c:v>
                      </c:pt>
                      <c:pt idx="353">
                        <c:v>0.82434565849605312</c:v>
                      </c:pt>
                      <c:pt idx="354">
                        <c:v>0.8036560033236394</c:v>
                      </c:pt>
                      <c:pt idx="355">
                        <c:v>0.77878410192494119</c:v>
                      </c:pt>
                      <c:pt idx="356">
                        <c:v>0.75200110787979513</c:v>
                      </c:pt>
                      <c:pt idx="357">
                        <c:v>0.72435950699349139</c:v>
                      </c:pt>
                      <c:pt idx="358">
                        <c:v>0.69356044869131706</c:v>
                      </c:pt>
                      <c:pt idx="359">
                        <c:v>0.65866223514748656</c:v>
                      </c:pt>
                      <c:pt idx="360">
                        <c:v>0.62376402160365607</c:v>
                      </c:pt>
                      <c:pt idx="361">
                        <c:v>0.59011217282924811</c:v>
                      </c:pt>
                      <c:pt idx="362">
                        <c:v>0.55826062872178372</c:v>
                      </c:pt>
                      <c:pt idx="363">
                        <c:v>0.52607672067580669</c:v>
                      </c:pt>
                      <c:pt idx="364">
                        <c:v>0.49156626506024104</c:v>
                      </c:pt>
                      <c:pt idx="365">
                        <c:v>0.45902229608087519</c:v>
                      </c:pt>
                      <c:pt idx="366">
                        <c:v>0.42938651156349539</c:v>
                      </c:pt>
                      <c:pt idx="367">
                        <c:v>0.40152333471818308</c:v>
                      </c:pt>
                      <c:pt idx="368">
                        <c:v>0.37498961362692151</c:v>
                      </c:pt>
                      <c:pt idx="369">
                        <c:v>0.34898213543830497</c:v>
                      </c:pt>
                      <c:pt idx="370">
                        <c:v>0.32485805290126024</c:v>
                      </c:pt>
                      <c:pt idx="371">
                        <c:v>0.30245118404653104</c:v>
                      </c:pt>
                      <c:pt idx="372">
                        <c:v>0.28040437612519042</c:v>
                      </c:pt>
                      <c:pt idx="373">
                        <c:v>0.25982550893228085</c:v>
                      </c:pt>
                      <c:pt idx="374">
                        <c:v>0.23888658080598255</c:v>
                      </c:pt>
                      <c:pt idx="375">
                        <c:v>0.21922171444398283</c:v>
                      </c:pt>
                      <c:pt idx="376">
                        <c:v>0.20149563772330698</c:v>
                      </c:pt>
                      <c:pt idx="377">
                        <c:v>0.18401883395651572</c:v>
                      </c:pt>
                      <c:pt idx="378">
                        <c:v>0.16850851682592441</c:v>
                      </c:pt>
                      <c:pt idx="379">
                        <c:v>0.15407838249549929</c:v>
                      </c:pt>
                      <c:pt idx="380">
                        <c:v>0.14034067303697548</c:v>
                      </c:pt>
                      <c:pt idx="381">
                        <c:v>0.12870793518903204</c:v>
                      </c:pt>
                      <c:pt idx="382">
                        <c:v>0.11843235009001529</c:v>
                      </c:pt>
                      <c:pt idx="383">
                        <c:v>0.10666112726769143</c:v>
                      </c:pt>
                      <c:pt idx="384">
                        <c:v>9.6025481235285912E-2</c:v>
                      </c:pt>
                      <c:pt idx="385">
                        <c:v>8.7494806813460765E-2</c:v>
                      </c:pt>
                      <c:pt idx="386">
                        <c:v>7.8964132391635453E-2</c:v>
                      </c:pt>
                      <c:pt idx="387">
                        <c:v>7.0516548954438402E-2</c:v>
                      </c:pt>
                      <c:pt idx="388">
                        <c:v>6.3896967179061015E-2</c:v>
                      </c:pt>
                      <c:pt idx="389">
                        <c:v>5.9022296080875218E-2</c:v>
                      </c:pt>
                      <c:pt idx="390">
                        <c:v>5.3316715136407671E-2</c:v>
                      </c:pt>
                      <c:pt idx="391">
                        <c:v>4.6835618335410556E-2</c:v>
                      </c:pt>
                      <c:pt idx="392">
                        <c:v>4.2985736047638771E-2</c:v>
                      </c:pt>
                      <c:pt idx="393">
                        <c:v>4.0382218529289526E-2</c:v>
                      </c:pt>
                      <c:pt idx="394">
                        <c:v>3.4732031574574149E-2</c:v>
                      </c:pt>
                      <c:pt idx="395">
                        <c:v>2.8943359645478509E-2</c:v>
                      </c:pt>
                      <c:pt idx="396">
                        <c:v>2.4207173521672971E-2</c:v>
                      </c:pt>
                      <c:pt idx="397">
                        <c:v>2.1797534967455998E-2</c:v>
                      </c:pt>
                      <c:pt idx="398">
                        <c:v>1.9581775377371612E-2</c:v>
                      </c:pt>
                      <c:pt idx="399">
                        <c:v>1.6978257859022364E-2</c:v>
                      </c:pt>
                      <c:pt idx="400">
                        <c:v>1.4042376402160418E-2</c:v>
                      </c:pt>
                      <c:pt idx="401">
                        <c:v>1.2989890596870316E-2</c:v>
                      </c:pt>
                      <c:pt idx="402">
                        <c:v>1.0330979088768899E-2</c:v>
                      </c:pt>
                      <c:pt idx="403">
                        <c:v>6.093338872732253E-3</c:v>
                      </c:pt>
                      <c:pt idx="404">
                        <c:v>5.4286109957070137E-3</c:v>
                      </c:pt>
                      <c:pt idx="405">
                        <c:v>4.6807921340535239E-3</c:v>
                      </c:pt>
                      <c:pt idx="406">
                        <c:v>2.354244564464804E-3</c:v>
                      </c:pt>
                      <c:pt idx="407">
                        <c:v>9.1400083090983789E-4</c:v>
                      </c:pt>
                      <c:pt idx="408">
                        <c:v>6.9242487190147623E-4</c:v>
                      </c:pt>
                      <c:pt idx="409">
                        <c:v>4.1545492314079346E-4</c:v>
                      </c:pt>
                      <c:pt idx="410">
                        <c:v>0</c:v>
                      </c:pt>
                      <c:pt idx="411">
                        <c:v>-3.2682453953746418E-3</c:v>
                      </c:pt>
                      <c:pt idx="412">
                        <c:v>-3.8221852928957E-3</c:v>
                      </c:pt>
                      <c:pt idx="413">
                        <c:v>-3.6283063287632679E-3</c:v>
                      </c:pt>
                      <c:pt idx="414">
                        <c:v>-5.8163689239717235E-3</c:v>
                      </c:pt>
                      <c:pt idx="415">
                        <c:v>-9.0569173244702816E-3</c:v>
                      </c:pt>
                      <c:pt idx="416">
                        <c:v>-1.1272676914554821E-2</c:v>
                      </c:pt>
                      <c:pt idx="417">
                        <c:v>-9.7770391912476873E-3</c:v>
                      </c:pt>
                      <c:pt idx="418">
                        <c:v>-1.0469464063149164E-2</c:v>
                      </c:pt>
                      <c:pt idx="419">
                        <c:v>-1.2075889765960324E-2</c:v>
                      </c:pt>
                      <c:pt idx="420">
                        <c:v>-1.2186677745464659E-2</c:v>
                      </c:pt>
                      <c:pt idx="421">
                        <c:v>-1.2989890596870163E-2</c:v>
                      </c:pt>
                      <c:pt idx="422">
                        <c:v>-1.4540922309929309E-2</c:v>
                      </c:pt>
                      <c:pt idx="423">
                        <c:v>-1.564880210497158E-2</c:v>
                      </c:pt>
                      <c:pt idx="424">
                        <c:v>-1.52887411715828E-2</c:v>
                      </c:pt>
                      <c:pt idx="425">
                        <c:v>-1.5814984074227927E-2</c:v>
                      </c:pt>
                      <c:pt idx="426">
                        <c:v>-1.7393712782163159E-2</c:v>
                      </c:pt>
                      <c:pt idx="427">
                        <c:v>-1.9055532474726484E-2</c:v>
                      </c:pt>
                      <c:pt idx="428">
                        <c:v>-1.8058440659188397E-2</c:v>
                      </c:pt>
                      <c:pt idx="429">
                        <c:v>-1.5704196094723746E-2</c:v>
                      </c:pt>
                      <c:pt idx="430">
                        <c:v>-1.6341226976873055E-2</c:v>
                      </c:pt>
                      <c:pt idx="431">
                        <c:v>-1.8418501592577175E-2</c:v>
                      </c:pt>
                      <c:pt idx="432">
                        <c:v>-2.0911231131422243E-2</c:v>
                      </c:pt>
                      <c:pt idx="433">
                        <c:v>-2.052347320315738E-2</c:v>
                      </c:pt>
                      <c:pt idx="434">
                        <c:v>-1.9249411438858919E-2</c:v>
                      </c:pt>
                      <c:pt idx="435">
                        <c:v>-2.0329594239025105E-2</c:v>
                      </c:pt>
                      <c:pt idx="436">
                        <c:v>-2.1160504085306689E-2</c:v>
                      </c:pt>
                      <c:pt idx="437">
                        <c:v>-2.1575959008447561E-2</c:v>
                      </c:pt>
                      <c:pt idx="438">
                        <c:v>-2.2600747818861656E-2</c:v>
                      </c:pt>
                      <c:pt idx="439">
                        <c:v>-2.2296080875225045E-2</c:v>
                      </c:pt>
                      <c:pt idx="440">
                        <c:v>-2.1160504085306689E-2</c:v>
                      </c:pt>
                      <c:pt idx="441">
                        <c:v>-2.2988505747126443E-2</c:v>
                      </c:pt>
                      <c:pt idx="442">
                        <c:v>-2.440105248580525E-2</c:v>
                      </c:pt>
                      <c:pt idx="443">
                        <c:v>-2.4594931449937681E-2</c:v>
                      </c:pt>
                      <c:pt idx="444">
                        <c:v>-2.5924387203988389E-2</c:v>
                      </c:pt>
                      <c:pt idx="445">
                        <c:v>-2.534275031159117E-2</c:v>
                      </c:pt>
                      <c:pt idx="446">
                        <c:v>-2.3985597562664454E-2</c:v>
                      </c:pt>
                      <c:pt idx="447">
                        <c:v>-2.5952084198864394E-2</c:v>
                      </c:pt>
                      <c:pt idx="448">
                        <c:v>-2.4899598393574293E-2</c:v>
                      </c:pt>
                      <c:pt idx="449">
                        <c:v>-2.2794626782994012E-2</c:v>
                      </c:pt>
                      <c:pt idx="450">
                        <c:v>-2.4096385542168634E-2</c:v>
                      </c:pt>
                      <c:pt idx="451">
                        <c:v>-2.4650325439689771E-2</c:v>
                      </c:pt>
                      <c:pt idx="452">
                        <c:v>-2.3764021603656017E-2</c:v>
                      </c:pt>
                      <c:pt idx="453">
                        <c:v>-2.3320869685639064E-2</c:v>
                      </c:pt>
                      <c:pt idx="454">
                        <c:v>-2.3625536629275676E-2</c:v>
                      </c:pt>
                      <c:pt idx="455">
                        <c:v>-2.4428749480681331E-2</c:v>
                      </c:pt>
                      <c:pt idx="456">
                        <c:v>-2.5038083367954558E-2</c:v>
                      </c:pt>
                      <c:pt idx="457">
                        <c:v>-2.5259659326962995E-2</c:v>
                      </c:pt>
                      <c:pt idx="458">
                        <c:v>-2.5259659326962995E-2</c:v>
                      </c:pt>
                      <c:pt idx="459">
                        <c:v>-2.3514748649771496E-2</c:v>
                      </c:pt>
                      <c:pt idx="460">
                        <c:v>-2.3680930619027842E-2</c:v>
                      </c:pt>
                      <c:pt idx="461">
                        <c:v>-2.4124082537044719E-2</c:v>
                      </c:pt>
                      <c:pt idx="462">
                        <c:v>-2.3487051654895411E-2</c:v>
                      </c:pt>
                      <c:pt idx="463">
                        <c:v>-2.6007478188616484E-2</c:v>
                      </c:pt>
                      <c:pt idx="464">
                        <c:v>-2.725384295803902E-2</c:v>
                      </c:pt>
                      <c:pt idx="465">
                        <c:v>-2.5176568342334824E-2</c:v>
                      </c:pt>
                      <c:pt idx="466">
                        <c:v>-2.4234870516548976E-2</c:v>
                      </c:pt>
                      <c:pt idx="467">
                        <c:v>-2.4733416424317943E-2</c:v>
                      </c:pt>
                      <c:pt idx="468">
                        <c:v>-2.5315053316715085E-2</c:v>
                      </c:pt>
                      <c:pt idx="469">
                        <c:v>-2.4040991552416544E-2</c:v>
                      </c:pt>
                      <c:pt idx="470">
                        <c:v>-2.221298989059687E-2</c:v>
                      </c:pt>
                      <c:pt idx="471">
                        <c:v>-2.2683838803489832E-2</c:v>
                      </c:pt>
                      <c:pt idx="472">
                        <c:v>-2.4373355490929241E-2</c:v>
                      </c:pt>
                      <c:pt idx="473">
                        <c:v>-2.4124082537044719E-2</c:v>
                      </c:pt>
                      <c:pt idx="474">
                        <c:v>-2.3791718598532022E-2</c:v>
                      </c:pt>
                      <c:pt idx="475">
                        <c:v>-2.3902506578036282E-2</c:v>
                      </c:pt>
                      <c:pt idx="476">
                        <c:v>-2.2766929788118003E-2</c:v>
                      </c:pt>
                      <c:pt idx="477">
                        <c:v>-2.1880625952084173E-2</c:v>
                      </c:pt>
                      <c:pt idx="478">
                        <c:v>-2.3930203572912288E-2</c:v>
                      </c:pt>
                      <c:pt idx="479">
                        <c:v>-2.3985597562664454E-2</c:v>
                      </c:pt>
                      <c:pt idx="480">
                        <c:v>-2.2739232793241922E-2</c:v>
                      </c:pt>
                      <c:pt idx="481">
                        <c:v>-2.321008170613488E-2</c:v>
                      </c:pt>
                      <c:pt idx="482">
                        <c:v>-2.243456584960531E-2</c:v>
                      </c:pt>
                      <c:pt idx="483">
                        <c:v>-2.1548262013571476E-2</c:v>
                      </c:pt>
                      <c:pt idx="484">
                        <c:v>-2.1963716936712348E-2</c:v>
                      </c:pt>
                      <c:pt idx="485">
                        <c:v>-2.3708627613903847E-2</c:v>
                      </c:pt>
                      <c:pt idx="486">
                        <c:v>-2.2683838803489832E-2</c:v>
                      </c:pt>
                      <c:pt idx="487">
                        <c:v>-2.1215898075058859E-2</c:v>
                      </c:pt>
                      <c:pt idx="488">
                        <c:v>-2.1852928957208168E-2</c:v>
                      </c:pt>
                      <c:pt idx="489">
                        <c:v>-2.2739232793241922E-2</c:v>
                      </c:pt>
                      <c:pt idx="490">
                        <c:v>-2.4761113419194028E-2</c:v>
                      </c:pt>
                      <c:pt idx="491">
                        <c:v>-2.5370447306467255E-2</c:v>
                      </c:pt>
                      <c:pt idx="492">
                        <c:v>-2.4124082537044719E-2</c:v>
                      </c:pt>
                      <c:pt idx="493">
                        <c:v>-2.326547569588697E-2</c:v>
                      </c:pt>
                      <c:pt idx="494">
                        <c:v>-2.3902506578036282E-2</c:v>
                      </c:pt>
                      <c:pt idx="495">
                        <c:v>-2.506578036283064E-2</c:v>
                      </c:pt>
                      <c:pt idx="496">
                        <c:v>-2.5010386373078473E-2</c:v>
                      </c:pt>
                      <c:pt idx="497">
                        <c:v>-2.6893782024650318E-2</c:v>
                      </c:pt>
                      <c:pt idx="498">
                        <c:v>-2.7835479850436239E-2</c:v>
                      </c:pt>
                      <c:pt idx="499">
                        <c:v>-2.8250934773577031E-2</c:v>
                      </c:pt>
                      <c:pt idx="500">
                        <c:v>-2.7973964824816504E-2</c:v>
                      </c:pt>
                      <c:pt idx="501">
                        <c:v>-2.4678022434565853E-2</c:v>
                      </c:pt>
                      <c:pt idx="502">
                        <c:v>-2.440105248580525E-2</c:v>
                      </c:pt>
                      <c:pt idx="503">
                        <c:v>-2.6506024096385531E-2</c:v>
                      </c:pt>
                      <c:pt idx="504">
                        <c:v>-2.5370447306467255E-2</c:v>
                      </c:pt>
                      <c:pt idx="505">
                        <c:v>-2.5868993214236222E-2</c:v>
                      </c:pt>
                      <c:pt idx="506">
                        <c:v>-2.6478327101509446E-2</c:v>
                      </c:pt>
                      <c:pt idx="507">
                        <c:v>-2.6727600055393968E-2</c:v>
                      </c:pt>
                      <c:pt idx="508">
                        <c:v>-2.7170751973410845E-2</c:v>
                      </c:pt>
                      <c:pt idx="509">
                        <c:v>-2.6810691040022143E-2</c:v>
                      </c:pt>
                      <c:pt idx="510">
                        <c:v>-2.5785902229608047E-2</c:v>
                      </c:pt>
                      <c:pt idx="511">
                        <c:v>-2.6533721091261613E-2</c:v>
                      </c:pt>
                      <c:pt idx="512">
                        <c:v>-2.7890873840188329E-2</c:v>
                      </c:pt>
                      <c:pt idx="513">
                        <c:v>-2.7669297881179892E-2</c:v>
                      </c:pt>
                      <c:pt idx="514">
                        <c:v>-2.6866085029774233E-2</c:v>
                      </c:pt>
                      <c:pt idx="515">
                        <c:v>-2.6284448137377091E-2</c:v>
                      </c:pt>
                      <c:pt idx="516">
                        <c:v>-2.5813599224484132E-2</c:v>
                      </c:pt>
                      <c:pt idx="517">
                        <c:v>-2.5841296219360214E-2</c:v>
                      </c:pt>
                      <c:pt idx="518">
                        <c:v>-2.6589115081013703E-2</c:v>
                      </c:pt>
                      <c:pt idx="519">
                        <c:v>-2.8943359645478433E-2</c:v>
                      </c:pt>
                      <c:pt idx="520">
                        <c:v>-2.7890873840188329E-2</c:v>
                      </c:pt>
                      <c:pt idx="521">
                        <c:v>-2.8306328763329201E-2</c:v>
                      </c:pt>
                      <c:pt idx="522">
                        <c:v>-3.1380695194571408E-2</c:v>
                      </c:pt>
                      <c:pt idx="523">
                        <c:v>-3.1408392189447416E-2</c:v>
                      </c:pt>
                      <c:pt idx="524">
                        <c:v>-2.9940451461016444E-2</c:v>
                      </c:pt>
                      <c:pt idx="525">
                        <c:v>-2.9137238609610865E-2</c:v>
                      </c:pt>
                      <c:pt idx="526">
                        <c:v>-3.0355906384157312E-2</c:v>
                      </c:pt>
                      <c:pt idx="527">
                        <c:v>-3.0882149286802364E-2</c:v>
                      </c:pt>
                      <c:pt idx="528">
                        <c:v>-2.999584545076861E-2</c:v>
                      </c:pt>
                      <c:pt idx="529">
                        <c:v>-2.9663481512255913E-2</c:v>
                      </c:pt>
                      <c:pt idx="530">
                        <c:v>-3.0023542445644619E-2</c:v>
                      </c:pt>
                      <c:pt idx="531">
                        <c:v>-3.0494391358537577E-2</c:v>
                      </c:pt>
                      <c:pt idx="532">
                        <c:v>-3.1380695194571408E-2</c:v>
                      </c:pt>
                      <c:pt idx="533">
                        <c:v>-3.4233485666805105E-2</c:v>
                      </c:pt>
                      <c:pt idx="534">
                        <c:v>-3.5064395513086842E-2</c:v>
                      </c:pt>
                      <c:pt idx="535">
                        <c:v>-3.4787425564326235E-2</c:v>
                      </c:pt>
                      <c:pt idx="536">
                        <c:v>-3.4621243595069892E-2</c:v>
                      </c:pt>
                      <c:pt idx="537">
                        <c:v>-3.5230577482343116E-2</c:v>
                      </c:pt>
                      <c:pt idx="538">
                        <c:v>-3.4178091677053012E-2</c:v>
                      </c:pt>
                      <c:pt idx="539">
                        <c:v>-3.3873424733416403E-2</c:v>
                      </c:pt>
                      <c:pt idx="540">
                        <c:v>-3.4344273646309362E-2</c:v>
                      </c:pt>
                      <c:pt idx="541">
                        <c:v>-3.3125605871762914E-2</c:v>
                      </c:pt>
                      <c:pt idx="542">
                        <c:v>-3.4344273646309362E-2</c:v>
                      </c:pt>
                      <c:pt idx="543">
                        <c:v>-3.8748095831602276E-2</c:v>
                      </c:pt>
                      <c:pt idx="544">
                        <c:v>-3.6393851267137477E-2</c:v>
                      </c:pt>
                      <c:pt idx="545">
                        <c:v>-3.5507547431103723E-2</c:v>
                      </c:pt>
                      <c:pt idx="546">
                        <c:v>-3.6393851267137477E-2</c:v>
                      </c:pt>
                      <c:pt idx="547">
                        <c:v>-3.7501731062179744E-2</c:v>
                      </c:pt>
                      <c:pt idx="548">
                        <c:v>-3.8166458939205061E-2</c:v>
                      </c:pt>
                      <c:pt idx="549">
                        <c:v>-4.1185431380695178E-2</c:v>
                      </c:pt>
                      <c:pt idx="550">
                        <c:v>-4.14347043345797E-2</c:v>
                      </c:pt>
                      <c:pt idx="551">
                        <c:v>-4.1074643401190922E-2</c:v>
                      </c:pt>
                      <c:pt idx="552">
                        <c:v>-3.9828278631768466E-2</c:v>
                      </c:pt>
                      <c:pt idx="553">
                        <c:v>-3.9163550754743072E-2</c:v>
                      </c:pt>
                      <c:pt idx="554">
                        <c:v>-3.7557125051931838E-2</c:v>
                      </c:pt>
                      <c:pt idx="555">
                        <c:v>-3.6504639246641733E-2</c:v>
                      </c:pt>
                      <c:pt idx="556">
                        <c:v>-3.7363246087799479E-2</c:v>
                      </c:pt>
                      <c:pt idx="557">
                        <c:v>-4.1046946406314913E-2</c:v>
                      </c:pt>
                      <c:pt idx="558">
                        <c:v>-4.2237917185985283E-2</c:v>
                      </c:pt>
                      <c:pt idx="559">
                        <c:v>-4.0105248580528996E-2</c:v>
                      </c:pt>
                      <c:pt idx="560">
                        <c:v>-4.060379448829804E-2</c:v>
                      </c:pt>
                      <c:pt idx="561">
                        <c:v>-4.1905553247472666E-2</c:v>
                      </c:pt>
                      <c:pt idx="562">
                        <c:v>-4.0326824539537433E-2</c:v>
                      </c:pt>
                      <c:pt idx="563">
                        <c:v>-4.2071735216728932E-2</c:v>
                      </c:pt>
                      <c:pt idx="564">
                        <c:v>-4.2154826201357111E-2</c:v>
                      </c:pt>
                      <c:pt idx="565">
                        <c:v>-4.1850159257720496E-2</c:v>
                      </c:pt>
                      <c:pt idx="566">
                        <c:v>-4.2154826201357111E-2</c:v>
                      </c:pt>
                      <c:pt idx="567">
                        <c:v>-4.0077551585652911E-2</c:v>
                      </c:pt>
                      <c:pt idx="568">
                        <c:v>-3.9108156764990985E-2</c:v>
                      </c:pt>
                      <c:pt idx="569">
                        <c:v>-4.1185431380695178E-2</c:v>
                      </c:pt>
                      <c:pt idx="570">
                        <c:v>-4.3567372940035994E-2</c:v>
                      </c:pt>
                      <c:pt idx="571">
                        <c:v>-4.4287494806813474E-2</c:v>
                      </c:pt>
                      <c:pt idx="572">
                        <c:v>-4.6392466417393682E-2</c:v>
                      </c:pt>
                      <c:pt idx="573">
                        <c:v>-4.8192771084337352E-2</c:v>
                      </c:pt>
                      <c:pt idx="574">
                        <c:v>-4.761113419194013E-2</c:v>
                      </c:pt>
                      <c:pt idx="575">
                        <c:v>-4.5450768591607835E-2</c:v>
                      </c:pt>
                      <c:pt idx="576">
                        <c:v>-4.7998892120204917E-2</c:v>
                      </c:pt>
                      <c:pt idx="577">
                        <c:v>-5.0159257720537288E-2</c:v>
                      </c:pt>
                      <c:pt idx="578">
                        <c:v>-4.9272953884503534E-2</c:v>
                      </c:pt>
                      <c:pt idx="579">
                        <c:v>-5.0159257720537288E-2</c:v>
                      </c:pt>
                      <c:pt idx="580">
                        <c:v>-5.013156072566128E-2</c:v>
                      </c:pt>
                      <c:pt idx="581">
                        <c:v>-4.8109680099709173E-2</c:v>
                      </c:pt>
                      <c:pt idx="582">
                        <c:v>-4.6863315330286641E-2</c:v>
                      </c:pt>
                      <c:pt idx="583">
                        <c:v>-4.7195679268799334E-2</c:v>
                      </c:pt>
                      <c:pt idx="584">
                        <c:v>-4.6309375432765504E-2</c:v>
                      </c:pt>
                      <c:pt idx="585">
                        <c:v>-4.6724830355906376E-2</c:v>
                      </c:pt>
                      <c:pt idx="586">
                        <c:v>-4.5007616673590878E-2</c:v>
                      </c:pt>
                      <c:pt idx="587">
                        <c:v>-4.4786040714582441E-2</c:v>
                      </c:pt>
                      <c:pt idx="588">
                        <c:v>-4.7943498130452823E-2</c:v>
                      </c:pt>
                      <c:pt idx="589">
                        <c:v>-4.9771499792272501E-2</c:v>
                      </c:pt>
                      <c:pt idx="590">
                        <c:v>-5.0270045700041545E-2</c:v>
                      </c:pt>
                      <c:pt idx="591">
                        <c:v>-4.9162165904999278E-2</c:v>
                      </c:pt>
                      <c:pt idx="592">
                        <c:v>-5.0076166735909117E-2</c:v>
                      </c:pt>
                      <c:pt idx="593">
                        <c:v>-5.2596593269630267E-2</c:v>
                      </c:pt>
                      <c:pt idx="594">
                        <c:v>-5.1848774407976701E-2</c:v>
                      </c:pt>
                      <c:pt idx="595">
                        <c:v>-5.4590776900706288E-2</c:v>
                      </c:pt>
                      <c:pt idx="596">
                        <c:v>-5.4701564880210468E-2</c:v>
                      </c:pt>
                      <c:pt idx="597">
                        <c:v>-5.4535382910954125E-2</c:v>
                      </c:pt>
                      <c:pt idx="598">
                        <c:v>-5.3815261044176714E-2</c:v>
                      </c:pt>
                      <c:pt idx="599">
                        <c:v>-5.3649079074920371E-2</c:v>
                      </c:pt>
                      <c:pt idx="600">
                        <c:v>-5.3178230162027405E-2</c:v>
                      </c:pt>
                      <c:pt idx="601">
                        <c:v>-5.4119927987813329E-2</c:v>
                      </c:pt>
                      <c:pt idx="602">
                        <c:v>-5.763744633707242E-2</c:v>
                      </c:pt>
                      <c:pt idx="603">
                        <c:v>-6.0185569865669579E-2</c:v>
                      </c:pt>
                      <c:pt idx="604">
                        <c:v>-6.0324054840049837E-2</c:v>
                      </c:pt>
                      <c:pt idx="605">
                        <c:v>-5.8856114111618868E-2</c:v>
                      </c:pt>
                      <c:pt idx="606">
                        <c:v>-5.8274477219221729E-2</c:v>
                      </c:pt>
                      <c:pt idx="607">
                        <c:v>-6.1708904583852642E-2</c:v>
                      </c:pt>
                      <c:pt idx="608">
                        <c:v>-6.0573327793934366E-2</c:v>
                      </c:pt>
                      <c:pt idx="609">
                        <c:v>-5.7969810275585114E-2</c:v>
                      </c:pt>
                      <c:pt idx="610">
                        <c:v>-6.1875086553108985E-2</c:v>
                      </c:pt>
                      <c:pt idx="611">
                        <c:v>-6.7192909569311746E-2</c:v>
                      </c:pt>
                      <c:pt idx="612">
                        <c:v>-6.8106910400221585E-2</c:v>
                      </c:pt>
                      <c:pt idx="613">
                        <c:v>-6.464478604071458E-2</c:v>
                      </c:pt>
                      <c:pt idx="614">
                        <c:v>-6.2429026450630122E-2</c:v>
                      </c:pt>
                      <c:pt idx="615">
                        <c:v>-6.464478604071458E-2</c:v>
                      </c:pt>
                      <c:pt idx="616">
                        <c:v>-6.5420301897244154E-2</c:v>
                      </c:pt>
                      <c:pt idx="617">
                        <c:v>-6.7663758482204711E-2</c:v>
                      </c:pt>
                      <c:pt idx="618">
                        <c:v>-6.8217698379725758E-2</c:v>
                      </c:pt>
                      <c:pt idx="619">
                        <c:v>-6.7552970502700441E-2</c:v>
                      </c:pt>
                      <c:pt idx="620">
                        <c:v>-6.2761390389142746E-2</c:v>
                      </c:pt>
                      <c:pt idx="621">
                        <c:v>-6.21797534967456E-2</c:v>
                      </c:pt>
                      <c:pt idx="622">
                        <c:v>-7.0405760974934214E-2</c:v>
                      </c:pt>
                      <c:pt idx="623">
                        <c:v>-7.3674006370308784E-2</c:v>
                      </c:pt>
                      <c:pt idx="624">
                        <c:v>-7.3120066472787723E-2</c:v>
                      </c:pt>
                      <c:pt idx="625">
                        <c:v>-7.0765821908322923E-2</c:v>
                      </c:pt>
                      <c:pt idx="626">
                        <c:v>-6.9159396205511689E-2</c:v>
                      </c:pt>
                      <c:pt idx="627">
                        <c:v>-6.9547154133776476E-2</c:v>
                      </c:pt>
                      <c:pt idx="628">
                        <c:v>-6.9934912062041263E-2</c:v>
                      </c:pt>
                      <c:pt idx="629">
                        <c:v>-7.0959700872455359E-2</c:v>
                      </c:pt>
                      <c:pt idx="630">
                        <c:v>-7.1790610718737019E-2</c:v>
                      </c:pt>
                      <c:pt idx="631">
                        <c:v>-7.1125882841711702E-2</c:v>
                      </c:pt>
                      <c:pt idx="632">
                        <c:v>-7.1846004708489106E-2</c:v>
                      </c:pt>
                      <c:pt idx="633">
                        <c:v>-7.4061764298573571E-2</c:v>
                      </c:pt>
                      <c:pt idx="634">
                        <c:v>-7.4588007201218623E-2</c:v>
                      </c:pt>
                      <c:pt idx="635">
                        <c:v>-7.4588007201218623E-2</c:v>
                      </c:pt>
                      <c:pt idx="636">
                        <c:v>-7.6997645755435509E-2</c:v>
                      </c:pt>
                      <c:pt idx="637">
                        <c:v>-8.1096800997091822E-2</c:v>
                      </c:pt>
                      <c:pt idx="638">
                        <c:v>-8.1235285971472088E-2</c:v>
                      </c:pt>
                      <c:pt idx="639">
                        <c:v>-8.0930619027835479E-2</c:v>
                      </c:pt>
                      <c:pt idx="640">
                        <c:v>-8.0625952084198857E-2</c:v>
                      </c:pt>
                      <c:pt idx="641">
                        <c:v>-8.4254258412962205E-2</c:v>
                      </c:pt>
                      <c:pt idx="642">
                        <c:v>-8.6608502977426935E-2</c:v>
                      </c:pt>
                      <c:pt idx="643">
                        <c:v>-8.7688685777593117E-2</c:v>
                      </c:pt>
                      <c:pt idx="644">
                        <c:v>-8.9101232516272E-2</c:v>
                      </c:pt>
                      <c:pt idx="645">
                        <c:v>-9.0596870239578978E-2</c:v>
                      </c:pt>
                      <c:pt idx="646">
                        <c:v>-8.7356321839080417E-2</c:v>
                      </c:pt>
                      <c:pt idx="647">
                        <c:v>-8.5999169090153704E-2</c:v>
                      </c:pt>
                      <c:pt idx="648">
                        <c:v>-8.6830078936435365E-2</c:v>
                      </c:pt>
                      <c:pt idx="649">
                        <c:v>-8.8851959562387478E-2</c:v>
                      </c:pt>
                      <c:pt idx="650">
                        <c:v>-9.2314083921894469E-2</c:v>
                      </c:pt>
                      <c:pt idx="651">
                        <c:v>-9.2895720814291621E-2</c:v>
                      </c:pt>
                      <c:pt idx="652">
                        <c:v>-8.993214236255366E-2</c:v>
                      </c:pt>
                      <c:pt idx="653">
                        <c:v>-9.0901537183215586E-2</c:v>
                      </c:pt>
                      <c:pt idx="654">
                        <c:v>-0.10192494114388589</c:v>
                      </c:pt>
                      <c:pt idx="655">
                        <c:v>-0.10076166735909153</c:v>
                      </c:pt>
                      <c:pt idx="656">
                        <c:v>-9.3920509624705717E-2</c:v>
                      </c:pt>
                      <c:pt idx="657">
                        <c:v>-9.671790610718739E-2</c:v>
                      </c:pt>
                      <c:pt idx="658">
                        <c:v>-0.100484697410331</c:v>
                      </c:pt>
                      <c:pt idx="659">
                        <c:v>-9.5720814291649386E-2</c:v>
                      </c:pt>
                      <c:pt idx="660">
                        <c:v>-9.2618750865531091E-2</c:v>
                      </c:pt>
                      <c:pt idx="661">
                        <c:v>-9.9459908599916907E-2</c:v>
                      </c:pt>
                      <c:pt idx="662">
                        <c:v>-0.10128791026173659</c:v>
                      </c:pt>
                      <c:pt idx="663">
                        <c:v>-9.9016756681900034E-2</c:v>
                      </c:pt>
                      <c:pt idx="664">
                        <c:v>-9.9847666528181694E-2</c:v>
                      </c:pt>
                      <c:pt idx="665">
                        <c:v>-0.10045700041545493</c:v>
                      </c:pt>
                      <c:pt idx="666">
                        <c:v>-0.10336518487744079</c:v>
                      </c:pt>
                      <c:pt idx="667">
                        <c:v>-9.4529843511978934E-2</c:v>
                      </c:pt>
                      <c:pt idx="668">
                        <c:v>-8.8630383603379034E-2</c:v>
                      </c:pt>
                      <c:pt idx="669">
                        <c:v>-9.2784932834787434E-2</c:v>
                      </c:pt>
                      <c:pt idx="670">
                        <c:v>-0.10026312145132249</c:v>
                      </c:pt>
                      <c:pt idx="671">
                        <c:v>-0.1026450630106633</c:v>
                      </c:pt>
                      <c:pt idx="672">
                        <c:v>-9.7604209943221151E-2</c:v>
                      </c:pt>
                      <c:pt idx="673">
                        <c:v>-0.10034621243595065</c:v>
                      </c:pt>
                      <c:pt idx="674">
                        <c:v>-0.10912615981166042</c:v>
                      </c:pt>
                      <c:pt idx="675">
                        <c:v>-0.11031713059133086</c:v>
                      </c:pt>
                      <c:pt idx="676">
                        <c:v>-0.10563633845727741</c:v>
                      </c:pt>
                      <c:pt idx="677">
                        <c:v>-0.10563633845727741</c:v>
                      </c:pt>
                      <c:pt idx="678">
                        <c:v>-0.10200803212851406</c:v>
                      </c:pt>
                      <c:pt idx="679">
                        <c:v>-0.10347597285694504</c:v>
                      </c:pt>
                      <c:pt idx="680">
                        <c:v>-0.10070627336933945</c:v>
                      </c:pt>
                      <c:pt idx="681">
                        <c:v>-9.7022573050824013E-2</c:v>
                      </c:pt>
                      <c:pt idx="682">
                        <c:v>-9.9349120620412651E-2</c:v>
                      </c:pt>
                      <c:pt idx="683">
                        <c:v>-0.10657803628306325</c:v>
                      </c:pt>
                      <c:pt idx="684">
                        <c:v>-0.10862761390389145</c:v>
                      </c:pt>
                      <c:pt idx="685">
                        <c:v>-0.10494391358537601</c:v>
                      </c:pt>
                      <c:pt idx="686">
                        <c:v>-0.10873840188339563</c:v>
                      </c:pt>
                      <c:pt idx="687">
                        <c:v>-0.11790610718737017</c:v>
                      </c:pt>
                      <c:pt idx="688">
                        <c:v>-0.11951253289018141</c:v>
                      </c:pt>
                      <c:pt idx="689">
                        <c:v>-0.12131283755712507</c:v>
                      </c:pt>
                      <c:pt idx="690">
                        <c:v>-0.12244841434704334</c:v>
                      </c:pt>
                      <c:pt idx="691">
                        <c:v>-0.10932003877579284</c:v>
                      </c:pt>
                      <c:pt idx="692">
                        <c:v>-9.6800997091815486E-2</c:v>
                      </c:pt>
                      <c:pt idx="693">
                        <c:v>-9.9875363523057703E-2</c:v>
                      </c:pt>
                      <c:pt idx="694">
                        <c:v>-0.10932003877579284</c:v>
                      </c:pt>
                      <c:pt idx="695">
                        <c:v>-0.11458246780224343</c:v>
                      </c:pt>
                      <c:pt idx="696">
                        <c:v>-0.11530258966902092</c:v>
                      </c:pt>
                      <c:pt idx="697">
                        <c:v>-0.11200664727877027</c:v>
                      </c:pt>
                      <c:pt idx="698">
                        <c:v>-0.11292064810968011</c:v>
                      </c:pt>
                      <c:pt idx="699">
                        <c:v>-0.11693671236670825</c:v>
                      </c:pt>
                      <c:pt idx="700">
                        <c:v>-0.11954022988505748</c:v>
                      </c:pt>
                      <c:pt idx="701">
                        <c:v>-0.12086968563910812</c:v>
                      </c:pt>
                      <c:pt idx="702">
                        <c:v>-0.1170751973410885</c:v>
                      </c:pt>
                      <c:pt idx="703">
                        <c:v>-0.12186677745464614</c:v>
                      </c:pt>
                      <c:pt idx="704">
                        <c:v>-0.12762775238886576</c:v>
                      </c:pt>
                      <c:pt idx="705">
                        <c:v>-0.1229746572496884</c:v>
                      </c:pt>
                      <c:pt idx="706">
                        <c:v>-0.12106356460324055</c:v>
                      </c:pt>
                      <c:pt idx="707">
                        <c:v>-0.1292618750865531</c:v>
                      </c:pt>
                      <c:pt idx="708">
                        <c:v>-0.13289018141531644</c:v>
                      </c:pt>
                      <c:pt idx="709">
                        <c:v>-0.12931726907630517</c:v>
                      </c:pt>
                      <c:pt idx="710">
                        <c:v>-0.11765683423348565</c:v>
                      </c:pt>
                      <c:pt idx="711">
                        <c:v>-0.11491483174075613</c:v>
                      </c:pt>
                      <c:pt idx="712">
                        <c:v>-0.12264229331117571</c:v>
                      </c:pt>
                      <c:pt idx="713">
                        <c:v>-0.12499653787564051</c:v>
                      </c:pt>
                      <c:pt idx="714">
                        <c:v>-0.14006370308821495</c:v>
                      </c:pt>
                      <c:pt idx="715">
                        <c:v>-0.15272122974657248</c:v>
                      </c:pt>
                      <c:pt idx="716">
                        <c:v>-0.14413516133499518</c:v>
                      </c:pt>
                      <c:pt idx="717">
                        <c:v>-0.15346904860822597</c:v>
                      </c:pt>
                      <c:pt idx="718">
                        <c:v>-0.15596177814707105</c:v>
                      </c:pt>
                      <c:pt idx="719">
                        <c:v>-0.14643401190970781</c:v>
                      </c:pt>
                      <c:pt idx="720">
                        <c:v>-0.14801274061764297</c:v>
                      </c:pt>
                      <c:pt idx="721">
                        <c:v>-0.15299819969533301</c:v>
                      </c:pt>
                      <c:pt idx="722">
                        <c:v>-0.15801135576789915</c:v>
                      </c:pt>
                      <c:pt idx="723">
                        <c:v>-0.16427087660988784</c:v>
                      </c:pt>
                      <c:pt idx="724">
                        <c:v>-0.16554493837418638</c:v>
                      </c:pt>
                      <c:pt idx="725">
                        <c:v>-0.1700041545492314</c:v>
                      </c:pt>
                      <c:pt idx="726">
                        <c:v>-0.18457277385403686</c:v>
                      </c:pt>
                      <c:pt idx="727">
                        <c:v>-0.1688685777593131</c:v>
                      </c:pt>
                      <c:pt idx="728">
                        <c:v>-0.14430134330425151</c:v>
                      </c:pt>
                      <c:pt idx="729">
                        <c:v>-0.14092230992937263</c:v>
                      </c:pt>
                      <c:pt idx="730">
                        <c:v>-0.17631906938097217</c:v>
                      </c:pt>
                      <c:pt idx="731">
                        <c:v>-0.1668743941282371</c:v>
                      </c:pt>
                      <c:pt idx="732">
                        <c:v>-0.18825647417255228</c:v>
                      </c:pt>
                      <c:pt idx="733">
                        <c:v>-0.18462816784378894</c:v>
                      </c:pt>
                      <c:pt idx="734">
                        <c:v>-0.17144439828278629</c:v>
                      </c:pt>
                      <c:pt idx="735">
                        <c:v>-0.15632183908045974</c:v>
                      </c:pt>
                      <c:pt idx="736">
                        <c:v>-0.17568203849882286</c:v>
                      </c:pt>
                      <c:pt idx="737">
                        <c:v>-0.20216036560033238</c:v>
                      </c:pt>
                      <c:pt idx="738">
                        <c:v>-0.21393158842265617</c:v>
                      </c:pt>
                      <c:pt idx="739">
                        <c:v>-0.19855975626644512</c:v>
                      </c:pt>
                      <c:pt idx="740">
                        <c:v>-0.22739232793241937</c:v>
                      </c:pt>
                      <c:pt idx="741">
                        <c:v>-0.22802935881456859</c:v>
                      </c:pt>
                      <c:pt idx="742">
                        <c:v>-0.2162304389973688</c:v>
                      </c:pt>
                      <c:pt idx="743">
                        <c:v>-0.21614734801274063</c:v>
                      </c:pt>
                      <c:pt idx="744">
                        <c:v>-0.22254535382910956</c:v>
                      </c:pt>
                      <c:pt idx="745">
                        <c:v>-0.21204819277108433</c:v>
                      </c:pt>
                      <c:pt idx="746">
                        <c:v>-0.22836172275308128</c:v>
                      </c:pt>
                      <c:pt idx="747">
                        <c:v>-0.23345796981027561</c:v>
                      </c:pt>
                      <c:pt idx="748">
                        <c:v>-0.2476111341919402</c:v>
                      </c:pt>
                      <c:pt idx="749">
                        <c:v>-0.26107187370170332</c:v>
                      </c:pt>
                      <c:pt idx="750">
                        <c:v>-0.26957485112865254</c:v>
                      </c:pt>
                      <c:pt idx="751">
                        <c:v>-0.25841296219360199</c:v>
                      </c:pt>
                      <c:pt idx="752">
                        <c:v>-0.25927156903475973</c:v>
                      </c:pt>
                      <c:pt idx="753">
                        <c:v>-0.24741725522780778</c:v>
                      </c:pt>
                      <c:pt idx="754">
                        <c:v>-0.25863453815261045</c:v>
                      </c:pt>
                      <c:pt idx="755">
                        <c:v>-0.3164104694640632</c:v>
                      </c:pt>
                      <c:pt idx="756">
                        <c:v>-0.29250796288602682</c:v>
                      </c:pt>
                      <c:pt idx="757">
                        <c:v>-0.30602409638554218</c:v>
                      </c:pt>
                      <c:pt idx="758">
                        <c:v>-0.29821354383049437</c:v>
                      </c:pt>
                      <c:pt idx="759">
                        <c:v>-0.29245256889627474</c:v>
                      </c:pt>
                      <c:pt idx="760">
                        <c:v>-0.30943082675529704</c:v>
                      </c:pt>
                      <c:pt idx="761">
                        <c:v>-0.32884642016341231</c:v>
                      </c:pt>
                      <c:pt idx="762">
                        <c:v>-0.35778977980889071</c:v>
                      </c:pt>
                      <c:pt idx="763">
                        <c:v>-0.3736878548677468</c:v>
                      </c:pt>
                      <c:pt idx="764">
                        <c:v>-0.37366015787287077</c:v>
                      </c:pt>
                      <c:pt idx="765">
                        <c:v>-0.34853898352028806</c:v>
                      </c:pt>
                      <c:pt idx="766">
                        <c:v>-0.40185569865669574</c:v>
                      </c:pt>
                      <c:pt idx="767">
                        <c:v>-0.37529428057055814</c:v>
                      </c:pt>
                      <c:pt idx="768">
                        <c:v>-0.35463232239302034</c:v>
                      </c:pt>
                      <c:pt idx="769">
                        <c:v>-0.37507270461154962</c:v>
                      </c:pt>
                      <c:pt idx="770">
                        <c:v>-0.39199556848081984</c:v>
                      </c:pt>
                      <c:pt idx="771">
                        <c:v>-0.42359783963439968</c:v>
                      </c:pt>
                      <c:pt idx="772">
                        <c:v>-0.46427641600886305</c:v>
                      </c:pt>
                      <c:pt idx="773">
                        <c:v>-0.47284309652402712</c:v>
                      </c:pt>
                      <c:pt idx="774">
                        <c:v>-0.41243595069934913</c:v>
                      </c:pt>
                      <c:pt idx="775">
                        <c:v>-0.42124359506993492</c:v>
                      </c:pt>
                      <c:pt idx="776">
                        <c:v>-0.47036144578313249</c:v>
                      </c:pt>
                      <c:pt idx="777">
                        <c:v>-0.42866638969671789</c:v>
                      </c:pt>
                      <c:pt idx="778">
                        <c:v>-0.42755850990167571</c:v>
                      </c:pt>
                      <c:pt idx="779">
                        <c:v>-0.49669574851128651</c:v>
                      </c:pt>
                      <c:pt idx="780">
                        <c:v>-0.54897936573881734</c:v>
                      </c:pt>
                      <c:pt idx="781">
                        <c:v>-0.54423487051654895</c:v>
                      </c:pt>
                      <c:pt idx="782">
                        <c:v>-0.48245672344550616</c:v>
                      </c:pt>
                      <c:pt idx="783">
                        <c:v>-0.48061487328624852</c:v>
                      </c:pt>
                      <c:pt idx="784">
                        <c:v>-0.52829801966486634</c:v>
                      </c:pt>
                      <c:pt idx="785">
                        <c:v>-0.54645063010663342</c:v>
                      </c:pt>
                      <c:pt idx="786">
                        <c:v>-0.54147901952638133</c:v>
                      </c:pt>
                      <c:pt idx="787">
                        <c:v>-0.58171998338180309</c:v>
                      </c:pt>
                      <c:pt idx="788">
                        <c:v>-0.6258135992244841</c:v>
                      </c:pt>
                      <c:pt idx="789">
                        <c:v>-0.63721091261598117</c:v>
                      </c:pt>
                      <c:pt idx="790">
                        <c:v>-0.64129898905968707</c:v>
                      </c:pt>
                      <c:pt idx="791">
                        <c:v>-0.686603794488298</c:v>
                      </c:pt>
                      <c:pt idx="792">
                        <c:v>-0.71027226145963163</c:v>
                      </c:pt>
                      <c:pt idx="793">
                        <c:v>-0.68828610995706974</c:v>
                      </c:pt>
                      <c:pt idx="794">
                        <c:v>-0.69108793795873147</c:v>
                      </c:pt>
                      <c:pt idx="795">
                        <c:v>-0.71867248303559073</c:v>
                      </c:pt>
                      <c:pt idx="796">
                        <c:v>-0.74691870932003879</c:v>
                      </c:pt>
                      <c:pt idx="797">
                        <c:v>-0.83410884918986294</c:v>
                      </c:pt>
                      <c:pt idx="798">
                        <c:v>-0.90978257859022305</c:v>
                      </c:pt>
                      <c:pt idx="799">
                        <c:v>-0.9527987813322254</c:v>
                      </c:pt>
                      <c:pt idx="800">
                        <c:v>-1.0011909707796705</c:v>
                      </c:pt>
                      <c:pt idx="801">
                        <c:v>-0.90038775792826486</c:v>
                      </c:pt>
                      <c:pt idx="802">
                        <c:v>-0.812773854036837</c:v>
                      </c:pt>
                      <c:pt idx="803">
                        <c:v>-0.86112726769145553</c:v>
                      </c:pt>
                      <c:pt idx="804">
                        <c:v>-1.1001800304666944</c:v>
                      </c:pt>
                      <c:pt idx="805">
                        <c:v>-1.1697271846004709</c:v>
                      </c:pt>
                      <c:pt idx="806">
                        <c:v>-1.2369200941697827</c:v>
                      </c:pt>
                      <c:pt idx="807">
                        <c:v>-1.2295803905276279</c:v>
                      </c:pt>
                      <c:pt idx="808">
                        <c:v>-1.199002908184462</c:v>
                      </c:pt>
                      <c:pt idx="809">
                        <c:v>-1.2388865808059828</c:v>
                      </c:pt>
                      <c:pt idx="810">
                        <c:v>-1.2120204957762084</c:v>
                      </c:pt>
                      <c:pt idx="811">
                        <c:v>-1.3295388450353136</c:v>
                      </c:pt>
                      <c:pt idx="812">
                        <c:v>-1.2530120481927711</c:v>
                      </c:pt>
                      <c:pt idx="813">
                        <c:v>-1.148982135438305</c:v>
                      </c:pt>
                      <c:pt idx="814">
                        <c:v>-1.1718044592161752</c:v>
                      </c:pt>
                      <c:pt idx="815">
                        <c:v>-1.1057194294419057</c:v>
                      </c:pt>
                      <c:pt idx="816">
                        <c:v>-1.0240963855421688</c:v>
                      </c:pt>
                      <c:pt idx="817">
                        <c:v>-1.1845173798642847</c:v>
                      </c:pt>
                      <c:pt idx="818">
                        <c:v>-1.3050823985597564</c:v>
                      </c:pt>
                      <c:pt idx="819">
                        <c:v>-1.4154826201357156</c:v>
                      </c:pt>
                      <c:pt idx="820">
                        <c:v>-1.5422240686885473</c:v>
                      </c:pt>
                      <c:pt idx="821">
                        <c:v>-1.3722753081290682</c:v>
                      </c:pt>
                      <c:pt idx="822">
                        <c:v>-1.2681900013848497</c:v>
                      </c:pt>
                      <c:pt idx="823">
                        <c:v>-1.2908461431934637</c:v>
                      </c:pt>
                      <c:pt idx="824">
                        <c:v>-1.2976873009278493</c:v>
                      </c:pt>
                      <c:pt idx="825">
                        <c:v>-1.4472233762636755</c:v>
                      </c:pt>
                      <c:pt idx="826">
                        <c:v>-1.4808475280432072</c:v>
                      </c:pt>
                      <c:pt idx="827">
                        <c:v>-1.1775931311452708</c:v>
                      </c:pt>
                      <c:pt idx="828">
                        <c:v>-0.99174629552693538</c:v>
                      </c:pt>
                      <c:pt idx="829">
                        <c:v>-1.077191524719568</c:v>
                      </c:pt>
                      <c:pt idx="830">
                        <c:v>-1.2558371416701288</c:v>
                      </c:pt>
                      <c:pt idx="831">
                        <c:v>-1.0244564464755574</c:v>
                      </c:pt>
                      <c:pt idx="832">
                        <c:v>-0.71377925495083783</c:v>
                      </c:pt>
                    </c:numCache>
                  </c:numRef>
                </c:yVal>
                <c:smooth val="1"/>
                <c:extLst xmlns:c15="http://schemas.microsoft.com/office/drawing/2012/chart">
                  <c:ext xmlns:c16="http://schemas.microsoft.com/office/drawing/2014/chart" uri="{C3380CC4-5D6E-409C-BE32-E72D297353CC}">
                    <c16:uniqueId val="{00000004-791D-4D72-B656-12CED86FC668}"/>
                  </c:ext>
                </c:extLst>
              </c15:ser>
            </c15:filteredScatterSeries>
            <c15:filteredScatterSeries>
              <c15:ser>
                <c:idx val="11"/>
                <c:order val="4"/>
                <c:tx>
                  <c:strRef>
                    <c:extLst xmlns:c15="http://schemas.microsoft.com/office/drawing/2012/chart">
                      <c:ext xmlns:c15="http://schemas.microsoft.com/office/drawing/2012/chart" uri="{02D57815-91ED-43cb-92C2-25804820EDAC}">
                        <c15:formulaRef>
                          <c15:sqref>'230323_ABS'!$AL$3</c15:sqref>
                        </c15:formulaRef>
                      </c:ext>
                    </c:extLst>
                    <c:strCache>
                      <c:ptCount val="1"/>
                      <c:pt idx="0">
                        <c:v>LL_31</c:v>
                      </c:pt>
                    </c:strCache>
                  </c:strRef>
                </c:tx>
                <c:spPr>
                  <a:ln w="19050" cap="rnd" cmpd="sng" algn="ctr">
                    <a:solidFill>
                      <a:schemeClr val="accent5">
                        <a:lumMod val="40000"/>
                        <a:lumOff val="60000"/>
                      </a:schemeClr>
                    </a:solidFill>
                    <a:prstDash val="solid"/>
                    <a:round/>
                  </a:ln>
                  <a:effectLst/>
                </c:spPr>
                <c:marker>
                  <c:symbol val="none"/>
                </c:marker>
                <c:xVal>
                  <c:numRef>
                    <c:extLst xmlns:c15="http://schemas.microsoft.com/office/drawing/2012/chart">
                      <c:ext xmlns:c15="http://schemas.microsoft.com/office/drawing/2012/chart" uri="{02D57815-91ED-43cb-92C2-25804820EDAC}">
                        <c15:formulaRef>
                          <c15:sqref>'230323_ABS'!$W$4:$W$836</c15:sqref>
                        </c15:formulaRef>
                      </c:ext>
                    </c:extLst>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extLst xmlns:c15="http://schemas.microsoft.com/office/drawing/2012/chart">
                      <c:ext xmlns:c15="http://schemas.microsoft.com/office/drawing/2012/chart" uri="{02D57815-91ED-43cb-92C2-25804820EDAC}">
                        <c15:formulaRef>
                          <c15:sqref>'230323_ABS'!$AL$4:$AL$836</c15:sqref>
                        </c15:formulaRef>
                      </c:ext>
                    </c:extLst>
                    <c:numCache>
                      <c:formatCode>General</c:formatCode>
                      <c:ptCount val="833"/>
                      <c:pt idx="0">
                        <c:v>-0.87086580998525387</c:v>
                      </c:pt>
                      <c:pt idx="1">
                        <c:v>-0.87086580998525387</c:v>
                      </c:pt>
                      <c:pt idx="2">
                        <c:v>-0.87086580998525387</c:v>
                      </c:pt>
                      <c:pt idx="3">
                        <c:v>-0.87086580998525387</c:v>
                      </c:pt>
                      <c:pt idx="4">
                        <c:v>-0.87086580998525387</c:v>
                      </c:pt>
                      <c:pt idx="5">
                        <c:v>-0.84470560353907731</c:v>
                      </c:pt>
                      <c:pt idx="6">
                        <c:v>-0.27580577206656842</c:v>
                      </c:pt>
                      <c:pt idx="7">
                        <c:v>-5.2506846429323822E-2</c:v>
                      </c:pt>
                      <c:pt idx="8">
                        <c:v>-3.3178849799873608E-2</c:v>
                      </c:pt>
                      <c:pt idx="9">
                        <c:v>6.0459237413102961E-2</c:v>
                      </c:pt>
                      <c:pt idx="10">
                        <c:v>0.11433536970718337</c:v>
                      </c:pt>
                      <c:pt idx="11">
                        <c:v>0.2138192542658521</c:v>
                      </c:pt>
                      <c:pt idx="12">
                        <c:v>0.26574678744470193</c:v>
                      </c:pt>
                      <c:pt idx="13">
                        <c:v>0.20086370339161566</c:v>
                      </c:pt>
                      <c:pt idx="14">
                        <c:v>0.21429323783442178</c:v>
                      </c:pt>
                      <c:pt idx="15">
                        <c:v>0.32847061301874858</c:v>
                      </c:pt>
                      <c:pt idx="16">
                        <c:v>0.41452496313461135</c:v>
                      </c:pt>
                      <c:pt idx="17">
                        <c:v>0.4086265009479671</c:v>
                      </c:pt>
                      <c:pt idx="18">
                        <c:v>0.42537392037076038</c:v>
                      </c:pt>
                      <c:pt idx="19">
                        <c:v>0.46808510638297884</c:v>
                      </c:pt>
                      <c:pt idx="20">
                        <c:v>0.43564356435643559</c:v>
                      </c:pt>
                      <c:pt idx="21">
                        <c:v>0.53317884979987362</c:v>
                      </c:pt>
                      <c:pt idx="22">
                        <c:v>0.57341478828733927</c:v>
                      </c:pt>
                      <c:pt idx="23">
                        <c:v>0.59063619127870226</c:v>
                      </c:pt>
                      <c:pt idx="24">
                        <c:v>0.6092795449757743</c:v>
                      </c:pt>
                      <c:pt idx="25">
                        <c:v>0.66173372656414575</c:v>
                      </c:pt>
                      <c:pt idx="26">
                        <c:v>0.70602485780492952</c:v>
                      </c:pt>
                      <c:pt idx="27">
                        <c:v>0.62655361280808919</c:v>
                      </c:pt>
                      <c:pt idx="28">
                        <c:v>0.67163471666315555</c:v>
                      </c:pt>
                      <c:pt idx="29">
                        <c:v>0.68827680640404454</c:v>
                      </c:pt>
                      <c:pt idx="30">
                        <c:v>0.65788919317463646</c:v>
                      </c:pt>
                      <c:pt idx="31">
                        <c:v>0.7106593638087213</c:v>
                      </c:pt>
                      <c:pt idx="32">
                        <c:v>0.74936802190857377</c:v>
                      </c:pt>
                      <c:pt idx="33">
                        <c:v>0.75584579734569191</c:v>
                      </c:pt>
                      <c:pt idx="34">
                        <c:v>0.8048767642721717</c:v>
                      </c:pt>
                      <c:pt idx="35">
                        <c:v>0.82820728881398786</c:v>
                      </c:pt>
                      <c:pt idx="36">
                        <c:v>0.86033284179481784</c:v>
                      </c:pt>
                      <c:pt idx="37">
                        <c:v>0.83463239941015388</c:v>
                      </c:pt>
                      <c:pt idx="38">
                        <c:v>0.79813566463029295</c:v>
                      </c:pt>
                      <c:pt idx="39">
                        <c:v>0.81319780914261641</c:v>
                      </c:pt>
                      <c:pt idx="40">
                        <c:v>0.84853591742152934</c:v>
                      </c:pt>
                      <c:pt idx="41">
                        <c:v>0.84964187908152511</c:v>
                      </c:pt>
                      <c:pt idx="42">
                        <c:v>0.83120918474826189</c:v>
                      </c:pt>
                      <c:pt idx="43">
                        <c:v>0.86638929850431845</c:v>
                      </c:pt>
                      <c:pt idx="44">
                        <c:v>0.90351801137560561</c:v>
                      </c:pt>
                      <c:pt idx="45">
                        <c:v>0.88366336633663367</c:v>
                      </c:pt>
                      <c:pt idx="46">
                        <c:v>0.87607962923951976</c:v>
                      </c:pt>
                      <c:pt idx="47">
                        <c:v>0.87434168948809776</c:v>
                      </c:pt>
                      <c:pt idx="48">
                        <c:v>0.89345902675373912</c:v>
                      </c:pt>
                      <c:pt idx="49">
                        <c:v>0.90636191278702327</c:v>
                      </c:pt>
                      <c:pt idx="50">
                        <c:v>0.92237202443648636</c:v>
                      </c:pt>
                      <c:pt idx="51">
                        <c:v>0.94138403202022314</c:v>
                      </c:pt>
                      <c:pt idx="52">
                        <c:v>0.89514430166420911</c:v>
                      </c:pt>
                      <c:pt idx="53">
                        <c:v>0.91115441331367186</c:v>
                      </c:pt>
                      <c:pt idx="54">
                        <c:v>0.95017906045923728</c:v>
                      </c:pt>
                      <c:pt idx="55">
                        <c:v>0.95549820939540753</c:v>
                      </c:pt>
                      <c:pt idx="56">
                        <c:v>0.96945439224773522</c:v>
                      </c:pt>
                      <c:pt idx="57">
                        <c:v>0.98040867916578889</c:v>
                      </c:pt>
                      <c:pt idx="58">
                        <c:v>1.0099009900990099</c:v>
                      </c:pt>
                      <c:pt idx="59">
                        <c:v>0.99299557615335998</c:v>
                      </c:pt>
                      <c:pt idx="60">
                        <c:v>0.97946071202864959</c:v>
                      </c:pt>
                      <c:pt idx="61">
                        <c:v>0.98593848746576784</c:v>
                      </c:pt>
                      <c:pt idx="62">
                        <c:v>1.0141141773751845</c:v>
                      </c:pt>
                      <c:pt idx="63">
                        <c:v>1.0494522856540973</c:v>
                      </c:pt>
                      <c:pt idx="64">
                        <c:v>1.0311775858436907</c:v>
                      </c:pt>
                      <c:pt idx="65">
                        <c:v>1.0179587107646937</c:v>
                      </c:pt>
                      <c:pt idx="66">
                        <c:v>1.0469243732883926</c:v>
                      </c:pt>
                      <c:pt idx="67">
                        <c:v>1.072414156309248</c:v>
                      </c:pt>
                      <c:pt idx="68">
                        <c:v>1.0637771223930905</c:v>
                      </c:pt>
                      <c:pt idx="69">
                        <c:v>1.0629871497788077</c:v>
                      </c:pt>
                      <c:pt idx="70">
                        <c:v>1.0871076469349064</c:v>
                      </c:pt>
                      <c:pt idx="71">
                        <c:v>1.0847377290920581</c:v>
                      </c:pt>
                      <c:pt idx="72">
                        <c:v>1.0835264377501579</c:v>
                      </c:pt>
                      <c:pt idx="73">
                        <c:v>1.1023277859700864</c:v>
                      </c:pt>
                      <c:pt idx="74">
                        <c:v>1.1241310301242888</c:v>
                      </c:pt>
                      <c:pt idx="75">
                        <c:v>1.1214977880766799</c:v>
                      </c:pt>
                      <c:pt idx="76">
                        <c:v>1.1085949020433956</c:v>
                      </c:pt>
                      <c:pt idx="77">
                        <c:v>1.1184958921424057</c:v>
                      </c:pt>
                      <c:pt idx="78">
                        <c:v>1.1209711396671582</c:v>
                      </c:pt>
                      <c:pt idx="79">
                        <c:v>1.1051716873815041</c:v>
                      </c:pt>
                      <c:pt idx="80">
                        <c:v>1.1083842426795871</c:v>
                      </c:pt>
                      <c:pt idx="81">
                        <c:v>1.110122182431009</c:v>
                      </c:pt>
                      <c:pt idx="82">
                        <c:v>1.1214977880766799</c:v>
                      </c:pt>
                      <c:pt idx="83">
                        <c:v>1.1249736675795239</c:v>
                      </c:pt>
                      <c:pt idx="84">
                        <c:v>1.1206551506214451</c:v>
                      </c:pt>
                      <c:pt idx="85">
                        <c:v>1.1312407836528333</c:v>
                      </c:pt>
                      <c:pt idx="86">
                        <c:v>1.1426163892985042</c:v>
                      </c:pt>
                      <c:pt idx="87">
                        <c:v>1.142247735411839</c:v>
                      </c:pt>
                      <c:pt idx="88">
                        <c:v>1.129397514219507</c:v>
                      </c:pt>
                      <c:pt idx="89">
                        <c:v>1.1318200969033074</c:v>
                      </c:pt>
                      <c:pt idx="90">
                        <c:v>1.1419317463661258</c:v>
                      </c:pt>
                      <c:pt idx="91">
                        <c:v>1.1478828733937223</c:v>
                      </c:pt>
                      <c:pt idx="92">
                        <c:v>1.1441963345270698</c:v>
                      </c:pt>
                      <c:pt idx="93">
                        <c:v>1.1377712239309039</c:v>
                      </c:pt>
                      <c:pt idx="94">
                        <c:v>1.1425637244575519</c:v>
                      </c:pt>
                      <c:pt idx="95">
                        <c:v>1.1439330103223089</c:v>
                      </c:pt>
                      <c:pt idx="96">
                        <c:v>1.138771855908995</c:v>
                      </c:pt>
                      <c:pt idx="97">
                        <c:v>1.150674109964188</c:v>
                      </c:pt>
                      <c:pt idx="98">
                        <c:v>1.1519380661470402</c:v>
                      </c:pt>
                      <c:pt idx="99">
                        <c:v>1.1500947967137141</c:v>
                      </c:pt>
                      <c:pt idx="100">
                        <c:v>1.1440383400042131</c:v>
                      </c:pt>
                      <c:pt idx="101">
                        <c:v>1.1342426795871077</c:v>
                      </c:pt>
                      <c:pt idx="102">
                        <c:v>1.1264482831261848</c:v>
                      </c:pt>
                      <c:pt idx="103">
                        <c:v>1.1241310301242888</c:v>
                      </c:pt>
                      <c:pt idx="104">
                        <c:v>1.1207604803033495</c:v>
                      </c:pt>
                      <c:pt idx="105">
                        <c:v>1.1187592163471667</c:v>
                      </c:pt>
                      <c:pt idx="106">
                        <c:v>1.119496524120497</c:v>
                      </c:pt>
                      <c:pt idx="107">
                        <c:v>1.1123341057510008</c:v>
                      </c:pt>
                      <c:pt idx="108">
                        <c:v>1.0982725932167685</c:v>
                      </c:pt>
                      <c:pt idx="109">
                        <c:v>1.1003791868548558</c:v>
                      </c:pt>
                      <c:pt idx="110">
                        <c:v>1.0978512744891509</c:v>
                      </c:pt>
                      <c:pt idx="111">
                        <c:v>1.0858436907520539</c:v>
                      </c:pt>
                      <c:pt idx="112">
                        <c:v>1.074784074152096</c:v>
                      </c:pt>
                      <c:pt idx="113">
                        <c:v>1.0785759427006529</c:v>
                      </c:pt>
                      <c:pt idx="114">
                        <c:v>1.0727828101959132</c:v>
                      </c:pt>
                      <c:pt idx="115">
                        <c:v>1.0668316831683167</c:v>
                      </c:pt>
                      <c:pt idx="116">
                        <c:v>1.0639351169159468</c:v>
                      </c:pt>
                      <c:pt idx="117">
                        <c:v>1.0665156941226037</c:v>
                      </c:pt>
                      <c:pt idx="118">
                        <c:v>1.0628818200969032</c:v>
                      </c:pt>
                      <c:pt idx="119">
                        <c:v>1.0531388245207498</c:v>
                      </c:pt>
                      <c:pt idx="120">
                        <c:v>1.0429745102169792</c:v>
                      </c:pt>
                      <c:pt idx="121">
                        <c:v>1.0333368443227302</c:v>
                      </c:pt>
                      <c:pt idx="122">
                        <c:v>1.0268064040446596</c:v>
                      </c:pt>
                      <c:pt idx="123">
                        <c:v>1.0200653044027805</c:v>
                      </c:pt>
                      <c:pt idx="124">
                        <c:v>1.0102696439856751</c:v>
                      </c:pt>
                      <c:pt idx="125">
                        <c:v>1.0045291763218873</c:v>
                      </c:pt>
                      <c:pt idx="126">
                        <c:v>0.99352222456288175</c:v>
                      </c:pt>
                      <c:pt idx="127">
                        <c:v>0.98319991573625432</c:v>
                      </c:pt>
                      <c:pt idx="128">
                        <c:v>0.97429955761533604</c:v>
                      </c:pt>
                      <c:pt idx="129">
                        <c:v>0.96387191910680436</c:v>
                      </c:pt>
                      <c:pt idx="130">
                        <c:v>0.95755213819254259</c:v>
                      </c:pt>
                      <c:pt idx="131">
                        <c:v>0.94507057088687596</c:v>
                      </c:pt>
                      <c:pt idx="132">
                        <c:v>0.93459026753739205</c:v>
                      </c:pt>
                      <c:pt idx="133">
                        <c:v>0.92753317884979991</c:v>
                      </c:pt>
                      <c:pt idx="134">
                        <c:v>0.92489993680219085</c:v>
                      </c:pt>
                      <c:pt idx="135">
                        <c:v>0.92337265641457755</c:v>
                      </c:pt>
                      <c:pt idx="136">
                        <c:v>0.91473562249842011</c:v>
                      </c:pt>
                      <c:pt idx="137">
                        <c:v>0.90609858858226244</c:v>
                      </c:pt>
                      <c:pt idx="138">
                        <c:v>0.89793553823467454</c:v>
                      </c:pt>
                      <c:pt idx="139">
                        <c:v>0.89835685696229206</c:v>
                      </c:pt>
                      <c:pt idx="140">
                        <c:v>0.9071518854013062</c:v>
                      </c:pt>
                      <c:pt idx="141">
                        <c:v>0.90362334105751008</c:v>
                      </c:pt>
                      <c:pt idx="142">
                        <c:v>0.9083105119022542</c:v>
                      </c:pt>
                      <c:pt idx="143">
                        <c:v>0.91394564988413729</c:v>
                      </c:pt>
                      <c:pt idx="144">
                        <c:v>0.91015378133558023</c:v>
                      </c:pt>
                      <c:pt idx="145">
                        <c:v>0.90520328628607538</c:v>
                      </c:pt>
                      <c:pt idx="146">
                        <c:v>0.90704655571940174</c:v>
                      </c:pt>
                      <c:pt idx="147">
                        <c:v>0.91478828733937212</c:v>
                      </c:pt>
                      <c:pt idx="148">
                        <c:v>0.91478828733937212</c:v>
                      </c:pt>
                      <c:pt idx="149">
                        <c:v>0.91189172108700223</c:v>
                      </c:pt>
                      <c:pt idx="150">
                        <c:v>0.91305034758795012</c:v>
                      </c:pt>
                      <c:pt idx="151">
                        <c:v>0.91473562249842011</c:v>
                      </c:pt>
                      <c:pt idx="152">
                        <c:v>0.90009479671371395</c:v>
                      </c:pt>
                      <c:pt idx="153">
                        <c:v>0.88734990520328616</c:v>
                      </c:pt>
                      <c:pt idx="154">
                        <c:v>0.87808089319570248</c:v>
                      </c:pt>
                      <c:pt idx="155">
                        <c:v>0.86939119443859281</c:v>
                      </c:pt>
                      <c:pt idx="156">
                        <c:v>0.85927954497577408</c:v>
                      </c:pt>
                      <c:pt idx="157">
                        <c:v>0.83789761954918907</c:v>
                      </c:pt>
                      <c:pt idx="158">
                        <c:v>0.8158837160311776</c:v>
                      </c:pt>
                      <c:pt idx="159">
                        <c:v>0.80624605013692863</c:v>
                      </c:pt>
                      <c:pt idx="160">
                        <c:v>0.79202654307983977</c:v>
                      </c:pt>
                      <c:pt idx="161">
                        <c:v>0.77217189804086783</c:v>
                      </c:pt>
                      <c:pt idx="162">
                        <c:v>0.75100063197809153</c:v>
                      </c:pt>
                      <c:pt idx="163">
                        <c:v>0.72709079418580169</c:v>
                      </c:pt>
                      <c:pt idx="164">
                        <c:v>0.70312829155255963</c:v>
                      </c:pt>
                      <c:pt idx="165">
                        <c:v>0.68164103644406993</c:v>
                      </c:pt>
                      <c:pt idx="166">
                        <c:v>0.65630924794607126</c:v>
                      </c:pt>
                      <c:pt idx="167">
                        <c:v>0.62402570044238459</c:v>
                      </c:pt>
                      <c:pt idx="168">
                        <c:v>0.60011586265009476</c:v>
                      </c:pt>
                      <c:pt idx="169">
                        <c:v>0.57725932167684846</c:v>
                      </c:pt>
                      <c:pt idx="170">
                        <c:v>0.55108489572361496</c:v>
                      </c:pt>
                      <c:pt idx="171">
                        <c:v>0.52917632188750796</c:v>
                      </c:pt>
                      <c:pt idx="172">
                        <c:v>0.50326522013903507</c:v>
                      </c:pt>
                      <c:pt idx="173">
                        <c:v>0.47909205814198441</c:v>
                      </c:pt>
                      <c:pt idx="174">
                        <c:v>0.46271329260585631</c:v>
                      </c:pt>
                      <c:pt idx="175">
                        <c:v>0.44675584579734579</c:v>
                      </c:pt>
                      <c:pt idx="176">
                        <c:v>0.43032441542026545</c:v>
                      </c:pt>
                      <c:pt idx="177">
                        <c:v>0.41162839688224134</c:v>
                      </c:pt>
                      <c:pt idx="178">
                        <c:v>0.39324836738993041</c:v>
                      </c:pt>
                      <c:pt idx="179">
                        <c:v>0.37844954708236772</c:v>
                      </c:pt>
                      <c:pt idx="180">
                        <c:v>0.36559932589003574</c:v>
                      </c:pt>
                      <c:pt idx="181">
                        <c:v>0.35390773119865171</c:v>
                      </c:pt>
                      <c:pt idx="182">
                        <c:v>0.33989888350537173</c:v>
                      </c:pt>
                      <c:pt idx="183">
                        <c:v>0.33036654729302706</c:v>
                      </c:pt>
                      <c:pt idx="184">
                        <c:v>0.32341478828733933</c:v>
                      </c:pt>
                      <c:pt idx="185">
                        <c:v>0.30861596797977664</c:v>
                      </c:pt>
                      <c:pt idx="186">
                        <c:v>0.30166420897408891</c:v>
                      </c:pt>
                      <c:pt idx="187">
                        <c:v>0.29608173583315778</c:v>
                      </c:pt>
                      <c:pt idx="188">
                        <c:v>0.28776069096271328</c:v>
                      </c:pt>
                      <c:pt idx="189">
                        <c:v>0.2869180535074784</c:v>
                      </c:pt>
                      <c:pt idx="190">
                        <c:v>0.2813882452074995</c:v>
                      </c:pt>
                      <c:pt idx="191">
                        <c:v>0.27591110174847266</c:v>
                      </c:pt>
                      <c:pt idx="192">
                        <c:v>0.27159258479039394</c:v>
                      </c:pt>
                      <c:pt idx="193">
                        <c:v>0.26316621023804504</c:v>
                      </c:pt>
                      <c:pt idx="194">
                        <c:v>0.25884769327996632</c:v>
                      </c:pt>
                      <c:pt idx="195">
                        <c:v>0.26227090794185792</c:v>
                      </c:pt>
                      <c:pt idx="196">
                        <c:v>0.2668527491046977</c:v>
                      </c:pt>
                      <c:pt idx="197">
                        <c:v>0.2572677480514009</c:v>
                      </c:pt>
                      <c:pt idx="198">
                        <c:v>0.24599747208763431</c:v>
                      </c:pt>
                      <c:pt idx="199">
                        <c:v>0.24115230672003371</c:v>
                      </c:pt>
                      <c:pt idx="200">
                        <c:v>0.24188961449336424</c:v>
                      </c:pt>
                      <c:pt idx="201">
                        <c:v>0.24547082367811243</c:v>
                      </c:pt>
                      <c:pt idx="202">
                        <c:v>0.24378554876764272</c:v>
                      </c:pt>
                      <c:pt idx="203">
                        <c:v>0.23920370760480297</c:v>
                      </c:pt>
                      <c:pt idx="204">
                        <c:v>0.2379924162629028</c:v>
                      </c:pt>
                      <c:pt idx="205">
                        <c:v>0.23504318516958081</c:v>
                      </c:pt>
                      <c:pt idx="206">
                        <c:v>0.23114598693911936</c:v>
                      </c:pt>
                      <c:pt idx="207">
                        <c:v>0.23362123446387184</c:v>
                      </c:pt>
                      <c:pt idx="208">
                        <c:v>0.23372656414577631</c:v>
                      </c:pt>
                      <c:pt idx="209">
                        <c:v>0.23230461344006734</c:v>
                      </c:pt>
                      <c:pt idx="210">
                        <c:v>0.23088266273435851</c:v>
                      </c:pt>
                      <c:pt idx="211">
                        <c:v>0.22919738782388879</c:v>
                      </c:pt>
                      <c:pt idx="212">
                        <c:v>0.22609016220771011</c:v>
                      </c:pt>
                      <c:pt idx="213">
                        <c:v>0.22240362334105745</c:v>
                      </c:pt>
                      <c:pt idx="214">
                        <c:v>0.22077101327153986</c:v>
                      </c:pt>
                      <c:pt idx="215">
                        <c:v>0.22456288182009682</c:v>
                      </c:pt>
                      <c:pt idx="216">
                        <c:v>0.2228249420686749</c:v>
                      </c:pt>
                      <c:pt idx="217">
                        <c:v>0.21892774383821359</c:v>
                      </c:pt>
                      <c:pt idx="218">
                        <c:v>0.21613650726774802</c:v>
                      </c:pt>
                      <c:pt idx="219">
                        <c:v>0.21576785338108267</c:v>
                      </c:pt>
                      <c:pt idx="220">
                        <c:v>0.22261428270486625</c:v>
                      </c:pt>
                      <c:pt idx="221">
                        <c:v>0.22561617863914046</c:v>
                      </c:pt>
                      <c:pt idx="222">
                        <c:v>0.22840741520960603</c:v>
                      </c:pt>
                      <c:pt idx="223">
                        <c:v>0.22903939330103223</c:v>
                      </c:pt>
                      <c:pt idx="224">
                        <c:v>0.23104065725721504</c:v>
                      </c:pt>
                      <c:pt idx="225">
                        <c:v>0.24078365283336836</c:v>
                      </c:pt>
                      <c:pt idx="226">
                        <c:v>0.24805140088476935</c:v>
                      </c:pt>
                      <c:pt idx="227">
                        <c:v>0.25021065936380871</c:v>
                      </c:pt>
                      <c:pt idx="228">
                        <c:v>0.25173793975142184</c:v>
                      </c:pt>
                      <c:pt idx="229">
                        <c:v>0.25826838002949232</c:v>
                      </c:pt>
                      <c:pt idx="230">
                        <c:v>0.26606277649041493</c:v>
                      </c:pt>
                      <c:pt idx="231">
                        <c:v>0.27327785970086366</c:v>
                      </c:pt>
                      <c:pt idx="232">
                        <c:v>0.27764904149989461</c:v>
                      </c:pt>
                      <c:pt idx="233">
                        <c:v>0.28370549820939545</c:v>
                      </c:pt>
                      <c:pt idx="234">
                        <c:v>0.28849799873604381</c:v>
                      </c:pt>
                      <c:pt idx="235">
                        <c:v>0.29239519696650512</c:v>
                      </c:pt>
                      <c:pt idx="236">
                        <c:v>0.30087423635980615</c:v>
                      </c:pt>
                      <c:pt idx="237">
                        <c:v>0.30766800084263746</c:v>
                      </c:pt>
                      <c:pt idx="238">
                        <c:v>0.31214451232357276</c:v>
                      </c:pt>
                      <c:pt idx="239">
                        <c:v>0.31425110596166</c:v>
                      </c:pt>
                      <c:pt idx="240">
                        <c:v>0.3211502001263955</c:v>
                      </c:pt>
                      <c:pt idx="241">
                        <c:v>0.32841794817779651</c:v>
                      </c:pt>
                      <c:pt idx="242">
                        <c:v>0.33220981672635347</c:v>
                      </c:pt>
                      <c:pt idx="243">
                        <c:v>0.33436907520539283</c:v>
                      </c:pt>
                      <c:pt idx="244">
                        <c:v>0.33737097113966719</c:v>
                      </c:pt>
                      <c:pt idx="245">
                        <c:v>0.34126816937012849</c:v>
                      </c:pt>
                      <c:pt idx="246">
                        <c:v>0.33942489993680208</c:v>
                      </c:pt>
                      <c:pt idx="247">
                        <c:v>0.34053086159679796</c:v>
                      </c:pt>
                      <c:pt idx="248">
                        <c:v>0.34174215293869814</c:v>
                      </c:pt>
                      <c:pt idx="249">
                        <c:v>0.34132083421108056</c:v>
                      </c:pt>
                      <c:pt idx="250">
                        <c:v>0.34305877396250267</c:v>
                      </c:pt>
                      <c:pt idx="251">
                        <c:v>0.34084685064251108</c:v>
                      </c:pt>
                      <c:pt idx="252">
                        <c:v>0.33958289445965867</c:v>
                      </c:pt>
                      <c:pt idx="253">
                        <c:v>0.3411628396882242</c:v>
                      </c:pt>
                      <c:pt idx="254">
                        <c:v>0.34047819675584573</c:v>
                      </c:pt>
                      <c:pt idx="255">
                        <c:v>0.34074152096060661</c:v>
                      </c:pt>
                      <c:pt idx="256">
                        <c:v>0.3389509163682326</c:v>
                      </c:pt>
                      <c:pt idx="257">
                        <c:v>0.33989888350537173</c:v>
                      </c:pt>
                      <c:pt idx="258">
                        <c:v>0.34642932378344221</c:v>
                      </c:pt>
                      <c:pt idx="259">
                        <c:v>0.35048451653676005</c:v>
                      </c:pt>
                      <c:pt idx="260">
                        <c:v>0.35248578049294288</c:v>
                      </c:pt>
                      <c:pt idx="261">
                        <c:v>0.35427638508531706</c:v>
                      </c:pt>
                      <c:pt idx="262">
                        <c:v>0.35580366547293019</c:v>
                      </c:pt>
                      <c:pt idx="263">
                        <c:v>0.3637560564567095</c:v>
                      </c:pt>
                      <c:pt idx="264">
                        <c:v>0.37207710132715394</c:v>
                      </c:pt>
                      <c:pt idx="265">
                        <c:v>0.37328839266905417</c:v>
                      </c:pt>
                      <c:pt idx="266">
                        <c:v>0.37923951969665048</c:v>
                      </c:pt>
                      <c:pt idx="267">
                        <c:v>0.39072045502422587</c:v>
                      </c:pt>
                      <c:pt idx="268">
                        <c:v>0.39551295555087423</c:v>
                      </c:pt>
                      <c:pt idx="269">
                        <c:v>0.40283336844322731</c:v>
                      </c:pt>
                      <c:pt idx="270">
                        <c:v>0.41663155677269847</c:v>
                      </c:pt>
                      <c:pt idx="271">
                        <c:v>0.42353065093743414</c:v>
                      </c:pt>
                      <c:pt idx="272">
                        <c:v>0.43348430587739623</c:v>
                      </c:pt>
                      <c:pt idx="273">
                        <c:v>0.44027807036022742</c:v>
                      </c:pt>
                      <c:pt idx="274">
                        <c:v>0.44543922477354114</c:v>
                      </c:pt>
                      <c:pt idx="275">
                        <c:v>0.45418158837160305</c:v>
                      </c:pt>
                      <c:pt idx="276">
                        <c:v>0.4606593638087213</c:v>
                      </c:pt>
                      <c:pt idx="277">
                        <c:v>0.46655782599536555</c:v>
                      </c:pt>
                      <c:pt idx="278">
                        <c:v>0.47092900779439645</c:v>
                      </c:pt>
                      <c:pt idx="279">
                        <c:v>0.47614282704866229</c:v>
                      </c:pt>
                      <c:pt idx="280">
                        <c:v>0.48398988835053708</c:v>
                      </c:pt>
                      <c:pt idx="281">
                        <c:v>0.48841373499052027</c:v>
                      </c:pt>
                      <c:pt idx="282">
                        <c:v>0.48762376237623767</c:v>
                      </c:pt>
                      <c:pt idx="283">
                        <c:v>0.48978302085527686</c:v>
                      </c:pt>
                      <c:pt idx="284">
                        <c:v>0.49494417526859075</c:v>
                      </c:pt>
                      <c:pt idx="285">
                        <c:v>0.49626079629239511</c:v>
                      </c:pt>
                      <c:pt idx="286">
                        <c:v>0.49673477986096493</c:v>
                      </c:pt>
                      <c:pt idx="287">
                        <c:v>0.49489151042763851</c:v>
                      </c:pt>
                      <c:pt idx="288">
                        <c:v>0.49578681272382558</c:v>
                      </c:pt>
                      <c:pt idx="289">
                        <c:v>0.496524120497156</c:v>
                      </c:pt>
                      <c:pt idx="290">
                        <c:v>0.49410153781335592</c:v>
                      </c:pt>
                      <c:pt idx="291">
                        <c:v>0.49494417526859075</c:v>
                      </c:pt>
                      <c:pt idx="292">
                        <c:v>0.49483884558668628</c:v>
                      </c:pt>
                      <c:pt idx="293">
                        <c:v>0.49852538445333877</c:v>
                      </c:pt>
                      <c:pt idx="294">
                        <c:v>0.49631346113334734</c:v>
                      </c:pt>
                      <c:pt idx="295">
                        <c:v>0.49431219717716451</c:v>
                      </c:pt>
                      <c:pt idx="296">
                        <c:v>0.49784074152096064</c:v>
                      </c:pt>
                      <c:pt idx="297">
                        <c:v>0.49942068674952589</c:v>
                      </c:pt>
                      <c:pt idx="298">
                        <c:v>0.50115862650094778</c:v>
                      </c:pt>
                      <c:pt idx="299">
                        <c:v>0.5073730777333052</c:v>
                      </c:pt>
                      <c:pt idx="300">
                        <c:v>0.51527280387613217</c:v>
                      </c:pt>
                      <c:pt idx="301">
                        <c:v>0.52143459026753736</c:v>
                      </c:pt>
                      <c:pt idx="302">
                        <c:v>0.53059827259321679</c:v>
                      </c:pt>
                      <c:pt idx="303">
                        <c:v>0.53807668000842634</c:v>
                      </c:pt>
                      <c:pt idx="304">
                        <c:v>0.54955761533600167</c:v>
                      </c:pt>
                      <c:pt idx="305">
                        <c:v>0.55861596797977675</c:v>
                      </c:pt>
                      <c:pt idx="306">
                        <c:v>0.56382978723404253</c:v>
                      </c:pt>
                      <c:pt idx="307">
                        <c:v>0.57257215083210444</c:v>
                      </c:pt>
                      <c:pt idx="308">
                        <c:v>0.58405308615967977</c:v>
                      </c:pt>
                      <c:pt idx="309">
                        <c:v>0.59695597219296404</c:v>
                      </c:pt>
                      <c:pt idx="310">
                        <c:v>0.61080682536338726</c:v>
                      </c:pt>
                      <c:pt idx="311">
                        <c:v>0.62602696439856742</c:v>
                      </c:pt>
                      <c:pt idx="312">
                        <c:v>0.64366968611754793</c:v>
                      </c:pt>
                      <c:pt idx="313">
                        <c:v>0.65910048451653669</c:v>
                      </c:pt>
                      <c:pt idx="314">
                        <c:v>0.67131872761744249</c:v>
                      </c:pt>
                      <c:pt idx="315">
                        <c:v>0.69443859279544962</c:v>
                      </c:pt>
                      <c:pt idx="316">
                        <c:v>0.71718980408679156</c:v>
                      </c:pt>
                      <c:pt idx="317">
                        <c:v>0.73809774594480726</c:v>
                      </c:pt>
                      <c:pt idx="318">
                        <c:v>0.76074362755424463</c:v>
                      </c:pt>
                      <c:pt idx="319">
                        <c:v>0.78265220139035196</c:v>
                      </c:pt>
                      <c:pt idx="320">
                        <c:v>0.80519275331788487</c:v>
                      </c:pt>
                      <c:pt idx="321">
                        <c:v>0.82604803033494834</c:v>
                      </c:pt>
                      <c:pt idx="322">
                        <c:v>0.84937855487676417</c:v>
                      </c:pt>
                      <c:pt idx="323">
                        <c:v>0.87133979355382341</c:v>
                      </c:pt>
                      <c:pt idx="324">
                        <c:v>0.89129976827469981</c:v>
                      </c:pt>
                      <c:pt idx="325">
                        <c:v>0.91341900147461552</c:v>
                      </c:pt>
                      <c:pt idx="326">
                        <c:v>0.93058773962502617</c:v>
                      </c:pt>
                      <c:pt idx="327">
                        <c:v>0.94638719191068033</c:v>
                      </c:pt>
                      <c:pt idx="328">
                        <c:v>0.95728881398778176</c:v>
                      </c:pt>
                      <c:pt idx="329">
                        <c:v>0.96276595744680837</c:v>
                      </c:pt>
                      <c:pt idx="330">
                        <c:v>0.97235095850010544</c:v>
                      </c:pt>
                      <c:pt idx="331">
                        <c:v>0.98093532757531066</c:v>
                      </c:pt>
                      <c:pt idx="332">
                        <c:v>0.98788708658099844</c:v>
                      </c:pt>
                      <c:pt idx="333">
                        <c:v>0.99531282915525598</c:v>
                      </c:pt>
                      <c:pt idx="334">
                        <c:v>0.99847271961238671</c:v>
                      </c:pt>
                      <c:pt idx="335">
                        <c:v>1</c:v>
                      </c:pt>
                      <c:pt idx="336">
                        <c:v>1.004950495049505</c:v>
                      </c:pt>
                      <c:pt idx="337">
                        <c:v>1.0061617863914052</c:v>
                      </c:pt>
                      <c:pt idx="338">
                        <c:v>1.0048978302085527</c:v>
                      </c:pt>
                      <c:pt idx="339">
                        <c:v>1.0021592584790395</c:v>
                      </c:pt>
                      <c:pt idx="340">
                        <c:v>0.99852538445333894</c:v>
                      </c:pt>
                      <c:pt idx="341">
                        <c:v>0.99462818622287752</c:v>
                      </c:pt>
                      <c:pt idx="342">
                        <c:v>0.99120497156098586</c:v>
                      </c:pt>
                      <c:pt idx="343">
                        <c:v>0.9868337897619549</c:v>
                      </c:pt>
                      <c:pt idx="344">
                        <c:v>0.98140931114388041</c:v>
                      </c:pt>
                      <c:pt idx="345">
                        <c:v>0.97514219507057087</c:v>
                      </c:pt>
                      <c:pt idx="346">
                        <c:v>0.96071202864967331</c:v>
                      </c:pt>
                      <c:pt idx="347">
                        <c:v>0.9426479882030756</c:v>
                      </c:pt>
                      <c:pt idx="348">
                        <c:v>0.92374131030124296</c:v>
                      </c:pt>
                      <c:pt idx="349">
                        <c:v>0.90272803876132302</c:v>
                      </c:pt>
                      <c:pt idx="350">
                        <c:v>0.88619127870233827</c:v>
                      </c:pt>
                      <c:pt idx="351">
                        <c:v>0.87054982093954081</c:v>
                      </c:pt>
                      <c:pt idx="352">
                        <c:v>0.85048451653675994</c:v>
                      </c:pt>
                      <c:pt idx="353">
                        <c:v>0.82847061301874869</c:v>
                      </c:pt>
                      <c:pt idx="354">
                        <c:v>0.80903728670739405</c:v>
                      </c:pt>
                      <c:pt idx="355">
                        <c:v>0.78749736675795234</c:v>
                      </c:pt>
                      <c:pt idx="356">
                        <c:v>0.76116494628186226</c:v>
                      </c:pt>
                      <c:pt idx="357">
                        <c:v>0.73267326732673255</c:v>
                      </c:pt>
                      <c:pt idx="358">
                        <c:v>0.70181167052875493</c:v>
                      </c:pt>
                      <c:pt idx="359">
                        <c:v>0.66710554034126823</c:v>
                      </c:pt>
                      <c:pt idx="360">
                        <c:v>0.62987149778807661</c:v>
                      </c:pt>
                      <c:pt idx="361">
                        <c:v>0.59242679587107638</c:v>
                      </c:pt>
                      <c:pt idx="362">
                        <c:v>0.55972192963977241</c:v>
                      </c:pt>
                      <c:pt idx="363">
                        <c:v>0.52764904149989467</c:v>
                      </c:pt>
                      <c:pt idx="364">
                        <c:v>0.49262692226669486</c:v>
                      </c:pt>
                      <c:pt idx="365">
                        <c:v>0.46355593006109114</c:v>
                      </c:pt>
                      <c:pt idx="366">
                        <c:v>0.43427427849167899</c:v>
                      </c:pt>
                      <c:pt idx="367">
                        <c:v>0.40278070360227508</c:v>
                      </c:pt>
                      <c:pt idx="368">
                        <c:v>0.37755424478618077</c:v>
                      </c:pt>
                      <c:pt idx="369">
                        <c:v>0.35190646724246888</c:v>
                      </c:pt>
                      <c:pt idx="370">
                        <c:v>0.32494206867495262</c:v>
                      </c:pt>
                      <c:pt idx="371">
                        <c:v>0.30366547293027168</c:v>
                      </c:pt>
                      <c:pt idx="372">
                        <c:v>0.27975563513798191</c:v>
                      </c:pt>
                      <c:pt idx="373">
                        <c:v>0.25410785759427001</c:v>
                      </c:pt>
                      <c:pt idx="374">
                        <c:v>0.23356856962291975</c:v>
                      </c:pt>
                      <c:pt idx="375">
                        <c:v>0.21597851274489147</c:v>
                      </c:pt>
                      <c:pt idx="376">
                        <c:v>0.19817779650305456</c:v>
                      </c:pt>
                      <c:pt idx="377">
                        <c:v>0.17874447019170001</c:v>
                      </c:pt>
                      <c:pt idx="378">
                        <c:v>0.16110174847271949</c:v>
                      </c:pt>
                      <c:pt idx="379">
                        <c:v>0.14614493364230038</c:v>
                      </c:pt>
                      <c:pt idx="380">
                        <c:v>0.13534864124710344</c:v>
                      </c:pt>
                      <c:pt idx="381">
                        <c:v>0.12465767853381081</c:v>
                      </c:pt>
                      <c:pt idx="382">
                        <c:v>0.11312407836528333</c:v>
                      </c:pt>
                      <c:pt idx="383">
                        <c:v>0.10380240151674745</c:v>
                      </c:pt>
                      <c:pt idx="384">
                        <c:v>9.5534021487255052E-2</c:v>
                      </c:pt>
                      <c:pt idx="385">
                        <c:v>8.7897619549188871E-2</c:v>
                      </c:pt>
                      <c:pt idx="386">
                        <c:v>7.8944596587318325E-2</c:v>
                      </c:pt>
                      <c:pt idx="387">
                        <c:v>6.9938908784495407E-2</c:v>
                      </c:pt>
                      <c:pt idx="388">
                        <c:v>6.3513798188329404E-2</c:v>
                      </c:pt>
                      <c:pt idx="389">
                        <c:v>5.745734147882875E-2</c:v>
                      </c:pt>
                      <c:pt idx="390">
                        <c:v>5.0716241836949651E-2</c:v>
                      </c:pt>
                      <c:pt idx="391">
                        <c:v>4.5555087423635933E-2</c:v>
                      </c:pt>
                      <c:pt idx="392">
                        <c:v>4.3659153149357449E-2</c:v>
                      </c:pt>
                      <c:pt idx="393">
                        <c:v>4.2237202443648619E-2</c:v>
                      </c:pt>
                      <c:pt idx="394">
                        <c:v>3.5390773119865201E-2</c:v>
                      </c:pt>
                      <c:pt idx="395">
                        <c:v>2.7807036022751103E-2</c:v>
                      </c:pt>
                      <c:pt idx="396">
                        <c:v>2.4278491678955145E-2</c:v>
                      </c:pt>
                      <c:pt idx="397">
                        <c:v>2.2856540973246169E-2</c:v>
                      </c:pt>
                      <c:pt idx="398">
                        <c:v>1.9801980198019726E-2</c:v>
                      </c:pt>
                      <c:pt idx="399">
                        <c:v>1.7484727196123814E-2</c:v>
                      </c:pt>
                      <c:pt idx="400">
                        <c:v>1.5114809353275667E-2</c:v>
                      </c:pt>
                      <c:pt idx="401">
                        <c:v>1.2112913419001456E-2</c:v>
                      </c:pt>
                      <c:pt idx="402">
                        <c:v>8.7950284390141392E-3</c:v>
                      </c:pt>
                      <c:pt idx="403">
                        <c:v>6.6884348009268665E-3</c:v>
                      </c:pt>
                      <c:pt idx="404">
                        <c:v>4.7925005266483784E-3</c:v>
                      </c:pt>
                      <c:pt idx="405">
                        <c:v>3.5285443437961025E-3</c:v>
                      </c:pt>
                      <c:pt idx="406">
                        <c:v>2.3172530018959131E-3</c:v>
                      </c:pt>
                      <c:pt idx="407">
                        <c:v>8.9530229618708392E-4</c:v>
                      </c:pt>
                      <c:pt idx="408">
                        <c:v>1.3692858647565962E-3</c:v>
                      </c:pt>
                      <c:pt idx="409">
                        <c:v>1.527280387613149E-3</c:v>
                      </c:pt>
                      <c:pt idx="410">
                        <c:v>0</c:v>
                      </c:pt>
                      <c:pt idx="411">
                        <c:v>-4.2658521171266336E-3</c:v>
                      </c:pt>
                      <c:pt idx="412">
                        <c:v>-4.8451653676006116E-3</c:v>
                      </c:pt>
                      <c:pt idx="413">
                        <c:v>-2.4752475247524657E-3</c:v>
                      </c:pt>
                      <c:pt idx="414">
                        <c:v>-3.6338740257004223E-3</c:v>
                      </c:pt>
                      <c:pt idx="415">
                        <c:v>-6.6884348009270123E-3</c:v>
                      </c:pt>
                      <c:pt idx="416">
                        <c:v>-1.0427638508531754E-2</c:v>
                      </c:pt>
                      <c:pt idx="417">
                        <c:v>-9.7429955761534574E-3</c:v>
                      </c:pt>
                      <c:pt idx="418">
                        <c:v>-8.4263745523489482E-3</c:v>
                      </c:pt>
                      <c:pt idx="419">
                        <c:v>-9.7429955761534574E-3</c:v>
                      </c:pt>
                      <c:pt idx="420">
                        <c:v>-1.2902886033284221E-2</c:v>
                      </c:pt>
                      <c:pt idx="421">
                        <c:v>-1.4166842216136497E-2</c:v>
                      </c:pt>
                      <c:pt idx="422">
                        <c:v>-1.2112913419001456E-2</c:v>
                      </c:pt>
                      <c:pt idx="423">
                        <c:v>-1.4219507057088731E-2</c:v>
                      </c:pt>
                      <c:pt idx="424">
                        <c:v>-1.4640825784706156E-2</c:v>
                      </c:pt>
                      <c:pt idx="425">
                        <c:v>-1.3429534442805965E-2</c:v>
                      </c:pt>
                      <c:pt idx="426">
                        <c:v>-1.5746787444702023E-2</c:v>
                      </c:pt>
                      <c:pt idx="427">
                        <c:v>-1.9801980198019872E-2</c:v>
                      </c:pt>
                      <c:pt idx="428">
                        <c:v>-2.159258479039404E-2</c:v>
                      </c:pt>
                      <c:pt idx="429">
                        <c:v>-1.7958710764693471E-2</c:v>
                      </c:pt>
                      <c:pt idx="430">
                        <c:v>-1.4693490625658388E-2</c:v>
                      </c:pt>
                      <c:pt idx="431">
                        <c:v>-1.5957446808510665E-2</c:v>
                      </c:pt>
                      <c:pt idx="432">
                        <c:v>-1.964398567516332E-2</c:v>
                      </c:pt>
                      <c:pt idx="433">
                        <c:v>-2.0275963766589532E-2</c:v>
                      </c:pt>
                      <c:pt idx="434">
                        <c:v>-2.1013271539920064E-2</c:v>
                      </c:pt>
                      <c:pt idx="435">
                        <c:v>-2.0433958289445938E-2</c:v>
                      </c:pt>
                      <c:pt idx="436">
                        <c:v>-2.0749947335159044E-2</c:v>
                      </c:pt>
                      <c:pt idx="437">
                        <c:v>-1.9854645038971958E-2</c:v>
                      </c:pt>
                      <c:pt idx="438">
                        <c:v>-1.9117337265641427E-2</c:v>
                      </c:pt>
                      <c:pt idx="439">
                        <c:v>-2.0170634084685064E-2</c:v>
                      </c:pt>
                      <c:pt idx="440">
                        <c:v>-1.9222666947545895E-2</c:v>
                      </c:pt>
                      <c:pt idx="441">
                        <c:v>-2.0539287971350403E-2</c:v>
                      </c:pt>
                      <c:pt idx="442">
                        <c:v>-2.0960606698967828E-2</c:v>
                      </c:pt>
                      <c:pt idx="443">
                        <c:v>-2.0802612176111276E-2</c:v>
                      </c:pt>
                      <c:pt idx="444">
                        <c:v>-2.1381925426585256E-2</c:v>
                      </c:pt>
                      <c:pt idx="445">
                        <c:v>-2.243522224562889E-2</c:v>
                      </c:pt>
                      <c:pt idx="446">
                        <c:v>-2.2751211291341996E-2</c:v>
                      </c:pt>
                      <c:pt idx="447">
                        <c:v>-2.4173161997050826E-2</c:v>
                      </c:pt>
                      <c:pt idx="448">
                        <c:v>-2.3172530018959421E-2</c:v>
                      </c:pt>
                      <c:pt idx="449">
                        <c:v>-2.1645249631346127E-2</c:v>
                      </c:pt>
                      <c:pt idx="450">
                        <c:v>-2.1961238677059233E-2</c:v>
                      </c:pt>
                      <c:pt idx="451">
                        <c:v>-2.2645881609437531E-2</c:v>
                      </c:pt>
                      <c:pt idx="452">
                        <c:v>-2.3646513587528936E-2</c:v>
                      </c:pt>
                      <c:pt idx="453">
                        <c:v>-2.3119865178007189E-2</c:v>
                      </c:pt>
                      <c:pt idx="454">
                        <c:v>-2.2540551927533212E-2</c:v>
                      </c:pt>
                      <c:pt idx="455">
                        <c:v>-2.359384874657685E-2</c:v>
                      </c:pt>
                      <c:pt idx="456">
                        <c:v>-2.3804508110385487E-2</c:v>
                      </c:pt>
                      <c:pt idx="457">
                        <c:v>-2.2013903518011465E-2</c:v>
                      </c:pt>
                      <c:pt idx="458">
                        <c:v>-2.2961870655150637E-2</c:v>
                      </c:pt>
                      <c:pt idx="459">
                        <c:v>-2.3804508110385487E-2</c:v>
                      </c:pt>
                      <c:pt idx="460">
                        <c:v>-2.2961870655150637E-2</c:v>
                      </c:pt>
                      <c:pt idx="461">
                        <c:v>-2.217189804086802E-2</c:v>
                      </c:pt>
                      <c:pt idx="462">
                        <c:v>-2.0591952812302489E-2</c:v>
                      </c:pt>
                      <c:pt idx="463">
                        <c:v>-2.3488519064672527E-2</c:v>
                      </c:pt>
                      <c:pt idx="464">
                        <c:v>-2.5595112702759656E-2</c:v>
                      </c:pt>
                      <c:pt idx="465">
                        <c:v>-2.2698546450389764E-2</c:v>
                      </c:pt>
                      <c:pt idx="466">
                        <c:v>-1.9591320834211088E-2</c:v>
                      </c:pt>
                      <c:pt idx="467">
                        <c:v>-1.9170002106593663E-2</c:v>
                      </c:pt>
                      <c:pt idx="468">
                        <c:v>-1.9959974720876426E-2</c:v>
                      </c:pt>
                      <c:pt idx="469">
                        <c:v>-2.1855908995154914E-2</c:v>
                      </c:pt>
                      <c:pt idx="470">
                        <c:v>-2.1223930903728701E-2</c:v>
                      </c:pt>
                      <c:pt idx="471">
                        <c:v>-2.0855277017063509E-2</c:v>
                      </c:pt>
                      <c:pt idx="472">
                        <c:v>-2.159258479039404E-2</c:v>
                      </c:pt>
                      <c:pt idx="473">
                        <c:v>-2.301453549610287E-2</c:v>
                      </c:pt>
                      <c:pt idx="474">
                        <c:v>-2.3383189382768062E-2</c:v>
                      </c:pt>
                      <c:pt idx="475">
                        <c:v>-2.1223930903728701E-2</c:v>
                      </c:pt>
                      <c:pt idx="476">
                        <c:v>-1.8959342742785022E-2</c:v>
                      </c:pt>
                      <c:pt idx="477">
                        <c:v>-1.8432694333263132E-2</c:v>
                      </c:pt>
                      <c:pt idx="478">
                        <c:v>-2.0012639561828513E-2</c:v>
                      </c:pt>
                      <c:pt idx="479">
                        <c:v>-1.8906677901832789E-2</c:v>
                      </c:pt>
                      <c:pt idx="480">
                        <c:v>-1.7168738150410853E-2</c:v>
                      </c:pt>
                      <c:pt idx="481">
                        <c:v>-1.9959974720876426E-2</c:v>
                      </c:pt>
                      <c:pt idx="482">
                        <c:v>-1.8696018538024002E-2</c:v>
                      </c:pt>
                      <c:pt idx="483">
                        <c:v>-1.4640825784706156E-2</c:v>
                      </c:pt>
                      <c:pt idx="484">
                        <c:v>-1.637876553612809E-2</c:v>
                      </c:pt>
                      <c:pt idx="485">
                        <c:v>-1.7326732673267408E-2</c:v>
                      </c:pt>
                      <c:pt idx="486">
                        <c:v>-1.4956814830419262E-2</c:v>
                      </c:pt>
                      <c:pt idx="487">
                        <c:v>-1.5325468717084453E-2</c:v>
                      </c:pt>
                      <c:pt idx="488">
                        <c:v>-1.5430798398988919E-2</c:v>
                      </c:pt>
                      <c:pt idx="489">
                        <c:v>-1.822203496945449E-2</c:v>
                      </c:pt>
                      <c:pt idx="490">
                        <c:v>-1.8696018538024002E-2</c:v>
                      </c:pt>
                      <c:pt idx="491">
                        <c:v>-1.7695386559932601E-2</c:v>
                      </c:pt>
                      <c:pt idx="492">
                        <c:v>-1.8538024015167451E-2</c:v>
                      </c:pt>
                      <c:pt idx="493">
                        <c:v>-1.6326100695176003E-2</c:v>
                      </c:pt>
                      <c:pt idx="494">
                        <c:v>-1.5799452285654113E-2</c:v>
                      </c:pt>
                      <c:pt idx="495">
                        <c:v>-1.8011375605645707E-2</c:v>
                      </c:pt>
                      <c:pt idx="496">
                        <c:v>-1.6852749104697747E-2</c:v>
                      </c:pt>
                      <c:pt idx="497">
                        <c:v>-1.8064040446597939E-2</c:v>
                      </c:pt>
                      <c:pt idx="498">
                        <c:v>-1.553612808089324E-2</c:v>
                      </c:pt>
                      <c:pt idx="499">
                        <c:v>-1.7379397514219495E-2</c:v>
                      </c:pt>
                      <c:pt idx="500">
                        <c:v>-1.8538024015167451E-2</c:v>
                      </c:pt>
                      <c:pt idx="501">
                        <c:v>-1.3745523488519071E-2</c:v>
                      </c:pt>
                      <c:pt idx="502">
                        <c:v>-1.1533600168527478E-2</c:v>
                      </c:pt>
                      <c:pt idx="503">
                        <c:v>-1.6168106172319452E-2</c:v>
                      </c:pt>
                      <c:pt idx="504">
                        <c:v>-1.9327996629450214E-2</c:v>
                      </c:pt>
                      <c:pt idx="505">
                        <c:v>-2.0644617653254725E-2</c:v>
                      </c:pt>
                      <c:pt idx="506">
                        <c:v>-1.9801980198019872E-2</c:v>
                      </c:pt>
                      <c:pt idx="507">
                        <c:v>-1.8696018538024002E-2</c:v>
                      </c:pt>
                      <c:pt idx="508">
                        <c:v>-2.0381293448493851E-2</c:v>
                      </c:pt>
                      <c:pt idx="509">
                        <c:v>-2.048662313039817E-2</c:v>
                      </c:pt>
                      <c:pt idx="510">
                        <c:v>-1.6115441331367216E-2</c:v>
                      </c:pt>
                      <c:pt idx="511">
                        <c:v>-1.5799452285654113E-2</c:v>
                      </c:pt>
                      <c:pt idx="512">
                        <c:v>-1.6694754581841196E-2</c:v>
                      </c:pt>
                      <c:pt idx="513">
                        <c:v>-1.695807878660207E-2</c:v>
                      </c:pt>
                      <c:pt idx="514">
                        <c:v>-1.7379397514219495E-2</c:v>
                      </c:pt>
                      <c:pt idx="515">
                        <c:v>-1.6220771013271539E-2</c:v>
                      </c:pt>
                      <c:pt idx="516">
                        <c:v>-1.3956182852327857E-2</c:v>
                      </c:pt>
                      <c:pt idx="517">
                        <c:v>-1.5167474194228047E-2</c:v>
                      </c:pt>
                      <c:pt idx="518">
                        <c:v>-1.7695386559932601E-2</c:v>
                      </c:pt>
                      <c:pt idx="519">
                        <c:v>-2.1855908995154914E-2</c:v>
                      </c:pt>
                      <c:pt idx="520">
                        <c:v>-2.048662313039817E-2</c:v>
                      </c:pt>
                      <c:pt idx="521">
                        <c:v>-1.822203496945449E-2</c:v>
                      </c:pt>
                      <c:pt idx="522">
                        <c:v>-2.3699178428481169E-2</c:v>
                      </c:pt>
                      <c:pt idx="523">
                        <c:v>-2.4647145565620483E-2</c:v>
                      </c:pt>
                      <c:pt idx="524">
                        <c:v>-2.106593638087215E-2</c:v>
                      </c:pt>
                      <c:pt idx="525">
                        <c:v>-2.132926058563302E-2</c:v>
                      </c:pt>
                      <c:pt idx="526">
                        <c:v>-2.2645881609437531E-2</c:v>
                      </c:pt>
                      <c:pt idx="527">
                        <c:v>-2.3383189382768062E-2</c:v>
                      </c:pt>
                      <c:pt idx="528">
                        <c:v>-2.4120497156098594E-2</c:v>
                      </c:pt>
                      <c:pt idx="529">
                        <c:v>-2.4067832315146507E-2</c:v>
                      </c:pt>
                      <c:pt idx="530">
                        <c:v>-2.2119233199915787E-2</c:v>
                      </c:pt>
                      <c:pt idx="531">
                        <c:v>-2.2909205814198551E-2</c:v>
                      </c:pt>
                      <c:pt idx="532">
                        <c:v>-2.5542447861807569E-2</c:v>
                      </c:pt>
                      <c:pt idx="533">
                        <c:v>-2.5911101748472762E-2</c:v>
                      </c:pt>
                      <c:pt idx="534">
                        <c:v>-2.4805140088477038E-2</c:v>
                      </c:pt>
                      <c:pt idx="535">
                        <c:v>-2.2909205814198551E-2</c:v>
                      </c:pt>
                      <c:pt idx="536">
                        <c:v>-2.2277227722772339E-2</c:v>
                      </c:pt>
                      <c:pt idx="537">
                        <c:v>-2.5331788497998782E-2</c:v>
                      </c:pt>
                      <c:pt idx="538">
                        <c:v>-2.7280387613229505E-2</c:v>
                      </c:pt>
                      <c:pt idx="539">
                        <c:v>-3.0018959342742842E-2</c:v>
                      </c:pt>
                      <c:pt idx="540">
                        <c:v>-3.0756267116073373E-2</c:v>
                      </c:pt>
                      <c:pt idx="541">
                        <c:v>-2.6701074362755525E-2</c:v>
                      </c:pt>
                      <c:pt idx="542">
                        <c:v>-2.7385717295133824E-2</c:v>
                      </c:pt>
                      <c:pt idx="543">
                        <c:v>-3.4337476300821561E-2</c:v>
                      </c:pt>
                      <c:pt idx="544">
                        <c:v>-3.2704866231304093E-2</c:v>
                      </c:pt>
                      <c:pt idx="545">
                        <c:v>-3.0650937434169055E-2</c:v>
                      </c:pt>
                      <c:pt idx="546">
                        <c:v>-3.1493574889403901E-2</c:v>
                      </c:pt>
                      <c:pt idx="547">
                        <c:v>-3.3705498209395494E-2</c:v>
                      </c:pt>
                      <c:pt idx="548">
                        <c:v>-3.2704866231304093E-2</c:v>
                      </c:pt>
                      <c:pt idx="549">
                        <c:v>-3.5022119233200005E-2</c:v>
                      </c:pt>
                      <c:pt idx="550">
                        <c:v>-3.4442805982726026E-2</c:v>
                      </c:pt>
                      <c:pt idx="551">
                        <c:v>-3.5022119233200005E-2</c:v>
                      </c:pt>
                      <c:pt idx="552">
                        <c:v>-3.4232146618917242E-2</c:v>
                      </c:pt>
                      <c:pt idx="553">
                        <c:v>-3.4758795028438989E-2</c:v>
                      </c:pt>
                      <c:pt idx="554">
                        <c:v>-3.2968190436064963E-2</c:v>
                      </c:pt>
                      <c:pt idx="555">
                        <c:v>-3.0387613229408035E-2</c:v>
                      </c:pt>
                      <c:pt idx="556">
                        <c:v>-3.1282915525595117E-2</c:v>
                      </c:pt>
                      <c:pt idx="557">
                        <c:v>-3.5812091847482623E-2</c:v>
                      </c:pt>
                      <c:pt idx="558">
                        <c:v>-3.7444701917000237E-2</c:v>
                      </c:pt>
                      <c:pt idx="559">
                        <c:v>-3.7234042553191599E-2</c:v>
                      </c:pt>
                      <c:pt idx="560">
                        <c:v>-3.6180745734147965E-2</c:v>
                      </c:pt>
                      <c:pt idx="561">
                        <c:v>-3.5864756688434855E-2</c:v>
                      </c:pt>
                      <c:pt idx="562">
                        <c:v>-3.3389509163682392E-2</c:v>
                      </c:pt>
                      <c:pt idx="563">
                        <c:v>-3.8024015167474216E-2</c:v>
                      </c:pt>
                      <c:pt idx="564">
                        <c:v>-3.9077311986517857E-2</c:v>
                      </c:pt>
                      <c:pt idx="565">
                        <c:v>-3.6180745734147965E-2</c:v>
                      </c:pt>
                      <c:pt idx="566">
                        <c:v>-3.5232778597008643E-2</c:v>
                      </c:pt>
                      <c:pt idx="567">
                        <c:v>-3.4758795028438989E-2</c:v>
                      </c:pt>
                      <c:pt idx="568">
                        <c:v>-3.3494838845586711E-2</c:v>
                      </c:pt>
                      <c:pt idx="569">
                        <c:v>-4.1447229829366002E-2</c:v>
                      </c:pt>
                      <c:pt idx="570">
                        <c:v>-4.3185169580787934E-2</c:v>
                      </c:pt>
                      <c:pt idx="571">
                        <c:v>-3.8866652622709066E-2</c:v>
                      </c:pt>
                      <c:pt idx="572">
                        <c:v>-4.2763850853170512E-2</c:v>
                      </c:pt>
                      <c:pt idx="573">
                        <c:v>-4.6608384242679574E-2</c:v>
                      </c:pt>
                      <c:pt idx="574">
                        <c:v>-4.5660417105540398E-2</c:v>
                      </c:pt>
                      <c:pt idx="575">
                        <c:v>-4.5923741310301275E-2</c:v>
                      </c:pt>
                      <c:pt idx="576">
                        <c:v>-4.8135664630292868E-2</c:v>
                      </c:pt>
                      <c:pt idx="577">
                        <c:v>-5.1242890246471544E-2</c:v>
                      </c:pt>
                      <c:pt idx="578">
                        <c:v>-4.8925637244575632E-2</c:v>
                      </c:pt>
                      <c:pt idx="579">
                        <c:v>-4.8346323994101652E-2</c:v>
                      </c:pt>
                      <c:pt idx="580">
                        <c:v>-4.9557615336001698E-2</c:v>
                      </c:pt>
                      <c:pt idx="581">
                        <c:v>-4.4185801558879335E-2</c:v>
                      </c:pt>
                      <c:pt idx="582">
                        <c:v>-4.0183273646513577E-2</c:v>
                      </c:pt>
                      <c:pt idx="583">
                        <c:v>-4.4291131240783661E-2</c:v>
                      </c:pt>
                      <c:pt idx="584">
                        <c:v>-5.0031598904571352E-2</c:v>
                      </c:pt>
                      <c:pt idx="585">
                        <c:v>-4.7872340425531991E-2</c:v>
                      </c:pt>
                      <c:pt idx="586">
                        <c:v>-4.2500526648409635E-2</c:v>
                      </c:pt>
                      <c:pt idx="587">
                        <c:v>-4.5028439014114192E-2</c:v>
                      </c:pt>
                      <c:pt idx="588">
                        <c:v>-4.81883294712451E-2</c:v>
                      </c:pt>
                      <c:pt idx="589">
                        <c:v>-4.9768274699810482E-2</c:v>
                      </c:pt>
                      <c:pt idx="590">
                        <c:v>-5.0136928586475671E-2</c:v>
                      </c:pt>
                      <c:pt idx="591">
                        <c:v>-4.9083631767432037E-2</c:v>
                      </c:pt>
                      <c:pt idx="592">
                        <c:v>-5.2506846429323822E-2</c:v>
                      </c:pt>
                      <c:pt idx="593">
                        <c:v>-5.0031598904571352E-2</c:v>
                      </c:pt>
                      <c:pt idx="594">
                        <c:v>-4.8451653676005971E-2</c:v>
                      </c:pt>
                      <c:pt idx="595">
                        <c:v>-5.5140088476932837E-2</c:v>
                      </c:pt>
                      <c:pt idx="596">
                        <c:v>-5.5561407204550266E-2</c:v>
                      </c:pt>
                      <c:pt idx="597">
                        <c:v>-5.5403412681693714E-2</c:v>
                      </c:pt>
                      <c:pt idx="598">
                        <c:v>-5.2717505793132606E-2</c:v>
                      </c:pt>
                      <c:pt idx="599">
                        <c:v>-5.3665472930271775E-2</c:v>
                      </c:pt>
                      <c:pt idx="600">
                        <c:v>-5.4455445544554539E-2</c:v>
                      </c:pt>
                      <c:pt idx="601">
                        <c:v>-5.5350747840741628E-2</c:v>
                      </c:pt>
                      <c:pt idx="602">
                        <c:v>-6.1301874868337963E-2</c:v>
                      </c:pt>
                      <c:pt idx="603">
                        <c:v>-6.2618495892142467E-2</c:v>
                      </c:pt>
                      <c:pt idx="604">
                        <c:v>-6.2249842005477132E-2</c:v>
                      </c:pt>
                      <c:pt idx="605">
                        <c:v>-6.0933220981672621E-2</c:v>
                      </c:pt>
                      <c:pt idx="606">
                        <c:v>-6.3197809142616454E-2</c:v>
                      </c:pt>
                      <c:pt idx="607">
                        <c:v>-6.5304402780703569E-2</c:v>
                      </c:pt>
                      <c:pt idx="608">
                        <c:v>-6.2776490414999025E-2</c:v>
                      </c:pt>
                      <c:pt idx="609">
                        <c:v>-5.9195281230250689E-2</c:v>
                      </c:pt>
                      <c:pt idx="610">
                        <c:v>-6.7463661259743082E-2</c:v>
                      </c:pt>
                      <c:pt idx="611">
                        <c:v>-7.6522013903518094E-2</c:v>
                      </c:pt>
                      <c:pt idx="612">
                        <c:v>-7.5152728038761357E-2</c:v>
                      </c:pt>
                      <c:pt idx="613">
                        <c:v>-7.0096903307352104E-2</c:v>
                      </c:pt>
                      <c:pt idx="614">
                        <c:v>-7.0412892353065207E-2</c:v>
                      </c:pt>
                      <c:pt idx="615">
                        <c:v>-7.4204760901622174E-2</c:v>
                      </c:pt>
                      <c:pt idx="616">
                        <c:v>-7.3520117969243737E-2</c:v>
                      </c:pt>
                      <c:pt idx="617">
                        <c:v>-7.8575942700653129E-2</c:v>
                      </c:pt>
                      <c:pt idx="618">
                        <c:v>-7.8365283336844352E-2</c:v>
                      </c:pt>
                      <c:pt idx="619">
                        <c:v>-7.1150200126395585E-2</c:v>
                      </c:pt>
                      <c:pt idx="620">
                        <c:v>-6.6621023804508087E-2</c:v>
                      </c:pt>
                      <c:pt idx="621">
                        <c:v>-7.4942068674952705E-2</c:v>
                      </c:pt>
                      <c:pt idx="622">
                        <c:v>-8.5369707183484314E-2</c:v>
                      </c:pt>
                      <c:pt idx="623">
                        <c:v>-8.8898251527280425E-2</c:v>
                      </c:pt>
                      <c:pt idx="624">
                        <c:v>-8.0840530861596815E-2</c:v>
                      </c:pt>
                      <c:pt idx="625">
                        <c:v>-7.9997893406361958E-2</c:v>
                      </c:pt>
                      <c:pt idx="626">
                        <c:v>-7.1992837581630581E-2</c:v>
                      </c:pt>
                      <c:pt idx="627">
                        <c:v>-6.8253633874025693E-2</c:v>
                      </c:pt>
                      <c:pt idx="628">
                        <c:v>-7.5258057720665669E-2</c:v>
                      </c:pt>
                      <c:pt idx="629">
                        <c:v>-8.3315778386349279E-2</c:v>
                      </c:pt>
                      <c:pt idx="630">
                        <c:v>-8.2525805772066668E-2</c:v>
                      </c:pt>
                      <c:pt idx="631">
                        <c:v>-8.0629871497788178E-2</c:v>
                      </c:pt>
                      <c:pt idx="632">
                        <c:v>-8.0524541815883713E-2</c:v>
                      </c:pt>
                      <c:pt idx="633">
                        <c:v>-8.2051822203497007E-2</c:v>
                      </c:pt>
                      <c:pt idx="634">
                        <c:v>-8.5685696229197431E-2</c:v>
                      </c:pt>
                      <c:pt idx="635">
                        <c:v>-8.9108910891089202E-2</c:v>
                      </c:pt>
                      <c:pt idx="636">
                        <c:v>-9.1004845165367693E-2</c:v>
                      </c:pt>
                      <c:pt idx="637">
                        <c:v>-9.1478828733937215E-2</c:v>
                      </c:pt>
                      <c:pt idx="638">
                        <c:v>-9.237413103012429E-2</c:v>
                      </c:pt>
                      <c:pt idx="639">
                        <c:v>-8.5633031388245198E-2</c:v>
                      </c:pt>
                      <c:pt idx="640">
                        <c:v>-8.4263745523488601E-2</c:v>
                      </c:pt>
                      <c:pt idx="641">
                        <c:v>-9.7640615125342334E-2</c:v>
                      </c:pt>
                      <c:pt idx="642">
                        <c:v>-0.10148514851485153</c:v>
                      </c:pt>
                      <c:pt idx="643">
                        <c:v>-0.1093848746576786</c:v>
                      </c:pt>
                      <c:pt idx="644">
                        <c:v>-0.10664630292816525</c:v>
                      </c:pt>
                      <c:pt idx="645">
                        <c:v>-9.8957236149146838E-2</c:v>
                      </c:pt>
                      <c:pt idx="646">
                        <c:v>-0.10132715399199499</c:v>
                      </c:pt>
                      <c:pt idx="647">
                        <c:v>-9.8009269012007669E-2</c:v>
                      </c:pt>
                      <c:pt idx="648">
                        <c:v>-0.10080050558247323</c:v>
                      </c:pt>
                      <c:pt idx="649">
                        <c:v>-0.1093848746576786</c:v>
                      </c:pt>
                      <c:pt idx="650">
                        <c:v>-0.11307141352433125</c:v>
                      </c:pt>
                      <c:pt idx="651">
                        <c:v>-0.11286075416052246</c:v>
                      </c:pt>
                      <c:pt idx="652">
                        <c:v>-0.10985885822624825</c:v>
                      </c:pt>
                      <c:pt idx="653">
                        <c:v>-0.11228144091004849</c:v>
                      </c:pt>
                      <c:pt idx="654">
                        <c:v>-0.11954918896144932</c:v>
                      </c:pt>
                      <c:pt idx="655">
                        <c:v>-0.11380872129766179</c:v>
                      </c:pt>
                      <c:pt idx="656">
                        <c:v>-0.11159679797767019</c:v>
                      </c:pt>
                      <c:pt idx="657">
                        <c:v>-0.1213397935538235</c:v>
                      </c:pt>
                      <c:pt idx="658">
                        <c:v>-0.12149778807668005</c:v>
                      </c:pt>
                      <c:pt idx="659">
                        <c:v>-0.10959553402148724</c:v>
                      </c:pt>
                      <c:pt idx="660">
                        <c:v>-0.11349273225194867</c:v>
                      </c:pt>
                      <c:pt idx="661">
                        <c:v>-0.1213397935538235</c:v>
                      </c:pt>
                      <c:pt idx="662">
                        <c:v>-0.12492100273857183</c:v>
                      </c:pt>
                      <c:pt idx="663">
                        <c:v>-0.12671160733094586</c:v>
                      </c:pt>
                      <c:pt idx="664">
                        <c:v>-0.11296608384242679</c:v>
                      </c:pt>
                      <c:pt idx="665">
                        <c:v>-0.1100695175900569</c:v>
                      </c:pt>
                      <c:pt idx="666">
                        <c:v>-0.12660627764904153</c:v>
                      </c:pt>
                      <c:pt idx="667">
                        <c:v>-0.1145986939119444</c:v>
                      </c:pt>
                      <c:pt idx="668">
                        <c:v>-0.10706762165578268</c:v>
                      </c:pt>
                      <c:pt idx="669">
                        <c:v>-0.11301874868337902</c:v>
                      </c:pt>
                      <c:pt idx="670">
                        <c:v>-0.11528333684432285</c:v>
                      </c:pt>
                      <c:pt idx="671">
                        <c:v>-0.11565199073098803</c:v>
                      </c:pt>
                      <c:pt idx="672">
                        <c:v>-0.1113861386138614</c:v>
                      </c:pt>
                      <c:pt idx="673">
                        <c:v>-0.11444069938908785</c:v>
                      </c:pt>
                      <c:pt idx="674">
                        <c:v>-0.1213397935538235</c:v>
                      </c:pt>
                      <c:pt idx="675">
                        <c:v>-0.12018116705287554</c:v>
                      </c:pt>
                      <c:pt idx="676">
                        <c:v>-0.10885822624815684</c:v>
                      </c:pt>
                      <c:pt idx="677">
                        <c:v>-0.11175479250052674</c:v>
                      </c:pt>
                      <c:pt idx="678">
                        <c:v>-0.11760058984621875</c:v>
                      </c:pt>
                      <c:pt idx="679">
                        <c:v>-0.12223509585001058</c:v>
                      </c:pt>
                      <c:pt idx="680">
                        <c:v>-0.12855487676427227</c:v>
                      </c:pt>
                      <c:pt idx="681">
                        <c:v>-0.12613229408047189</c:v>
                      </c:pt>
                      <c:pt idx="682">
                        <c:v>-0.11396671582051833</c:v>
                      </c:pt>
                      <c:pt idx="683">
                        <c:v>-0.12102380450811039</c:v>
                      </c:pt>
                      <c:pt idx="684">
                        <c:v>-0.12981883294712454</c:v>
                      </c:pt>
                      <c:pt idx="685">
                        <c:v>-0.13561196545186432</c:v>
                      </c:pt>
                      <c:pt idx="686">
                        <c:v>-0.13587528965662532</c:v>
                      </c:pt>
                      <c:pt idx="687">
                        <c:v>-0.12987149778807677</c:v>
                      </c:pt>
                      <c:pt idx="688">
                        <c:v>-0.12571097535285444</c:v>
                      </c:pt>
                      <c:pt idx="689">
                        <c:v>-0.13887718559089954</c:v>
                      </c:pt>
                      <c:pt idx="690">
                        <c:v>-0.14467031809563932</c:v>
                      </c:pt>
                      <c:pt idx="691">
                        <c:v>-0.12976616810617231</c:v>
                      </c:pt>
                      <c:pt idx="692">
                        <c:v>-0.12249842005477145</c:v>
                      </c:pt>
                      <c:pt idx="693">
                        <c:v>-0.12934484937855487</c:v>
                      </c:pt>
                      <c:pt idx="694">
                        <c:v>-0.14324836738993049</c:v>
                      </c:pt>
                      <c:pt idx="695">
                        <c:v>-0.13182009690330734</c:v>
                      </c:pt>
                      <c:pt idx="696">
                        <c:v>-0.12392037076048028</c:v>
                      </c:pt>
                      <c:pt idx="697">
                        <c:v>-0.13213608594902043</c:v>
                      </c:pt>
                      <c:pt idx="698">
                        <c:v>-0.14667158205182229</c:v>
                      </c:pt>
                      <c:pt idx="699">
                        <c:v>-0.16173372656414586</c:v>
                      </c:pt>
                      <c:pt idx="700">
                        <c:v>-0.1519907309879924</c:v>
                      </c:pt>
                      <c:pt idx="701">
                        <c:v>-0.14498630714135244</c:v>
                      </c:pt>
                      <c:pt idx="702">
                        <c:v>-0.14851485148514854</c:v>
                      </c:pt>
                      <c:pt idx="703">
                        <c:v>-0.14962081314514442</c:v>
                      </c:pt>
                      <c:pt idx="704">
                        <c:v>-0.15488729724036243</c:v>
                      </c:pt>
                      <c:pt idx="705">
                        <c:v>-0.14393301032230893</c:v>
                      </c:pt>
                      <c:pt idx="706">
                        <c:v>-0.13993048240994319</c:v>
                      </c:pt>
                      <c:pt idx="707">
                        <c:v>-0.15799452285654098</c:v>
                      </c:pt>
                      <c:pt idx="708">
                        <c:v>-0.16431430377080264</c:v>
                      </c:pt>
                      <c:pt idx="709">
                        <c:v>-0.15367600589846225</c:v>
                      </c:pt>
                      <c:pt idx="710">
                        <c:v>-0.14087844954708234</c:v>
                      </c:pt>
                      <c:pt idx="711">
                        <c:v>-0.14688224141563092</c:v>
                      </c:pt>
                      <c:pt idx="712">
                        <c:v>-0.15931114388034548</c:v>
                      </c:pt>
                      <c:pt idx="713">
                        <c:v>-0.15357067621655793</c:v>
                      </c:pt>
                      <c:pt idx="714">
                        <c:v>-0.17368864546029075</c:v>
                      </c:pt>
                      <c:pt idx="715">
                        <c:v>-0.19301664208974098</c:v>
                      </c:pt>
                      <c:pt idx="716">
                        <c:v>-0.18169370128502213</c:v>
                      </c:pt>
                      <c:pt idx="717">
                        <c:v>-0.20323362123446395</c:v>
                      </c:pt>
                      <c:pt idx="718">
                        <c:v>-0.19849378554876765</c:v>
                      </c:pt>
                      <c:pt idx="719">
                        <c:v>-0.188382136085949</c:v>
                      </c:pt>
                      <c:pt idx="720">
                        <c:v>-0.19138403202022336</c:v>
                      </c:pt>
                      <c:pt idx="721">
                        <c:v>-0.19038340004213197</c:v>
                      </c:pt>
                      <c:pt idx="722">
                        <c:v>-0.18985675163261007</c:v>
                      </c:pt>
                      <c:pt idx="723">
                        <c:v>-0.20934274278491682</c:v>
                      </c:pt>
                      <c:pt idx="724">
                        <c:v>-0.21639983147250905</c:v>
                      </c:pt>
                      <c:pt idx="725">
                        <c:v>-0.22540551927533181</c:v>
                      </c:pt>
                      <c:pt idx="726">
                        <c:v>-0.25315989045713083</c:v>
                      </c:pt>
                      <c:pt idx="727">
                        <c:v>-0.23973035601432488</c:v>
                      </c:pt>
                      <c:pt idx="728">
                        <c:v>-0.21629450179060458</c:v>
                      </c:pt>
                      <c:pt idx="729">
                        <c:v>-0.18827680640404468</c:v>
                      </c:pt>
                      <c:pt idx="730">
                        <c:v>-0.21708447440488735</c:v>
                      </c:pt>
                      <c:pt idx="731">
                        <c:v>-0.23256793764482836</c:v>
                      </c:pt>
                      <c:pt idx="732">
                        <c:v>-0.26258689698757109</c:v>
                      </c:pt>
                      <c:pt idx="733">
                        <c:v>-0.24594480724668216</c:v>
                      </c:pt>
                      <c:pt idx="734">
                        <c:v>-0.22909205814198447</c:v>
                      </c:pt>
                      <c:pt idx="735">
                        <c:v>-0.21718980408679167</c:v>
                      </c:pt>
                      <c:pt idx="736">
                        <c:v>-0.230408679165789</c:v>
                      </c:pt>
                      <c:pt idx="737">
                        <c:v>-0.2655887929218454</c:v>
                      </c:pt>
                      <c:pt idx="738">
                        <c:v>-0.31419844112070783</c:v>
                      </c:pt>
                      <c:pt idx="739">
                        <c:v>-0.31003791868548564</c:v>
                      </c:pt>
                      <c:pt idx="740">
                        <c:v>-0.32014956814830425</c:v>
                      </c:pt>
                      <c:pt idx="741">
                        <c:v>-0.32394143669686126</c:v>
                      </c:pt>
                      <c:pt idx="742">
                        <c:v>-0.32989256372445758</c:v>
                      </c:pt>
                      <c:pt idx="743">
                        <c:v>-0.32457341478828738</c:v>
                      </c:pt>
                      <c:pt idx="744">
                        <c:v>-0.3001895934274279</c:v>
                      </c:pt>
                      <c:pt idx="745">
                        <c:v>-0.30324415420265433</c:v>
                      </c:pt>
                      <c:pt idx="746">
                        <c:v>-0.33552770170634089</c:v>
                      </c:pt>
                      <c:pt idx="747">
                        <c:v>-0.3430061091215505</c:v>
                      </c:pt>
                      <c:pt idx="748">
                        <c:v>-0.34816726353486416</c:v>
                      </c:pt>
                      <c:pt idx="749">
                        <c:v>-0.34163682325679384</c:v>
                      </c:pt>
                      <c:pt idx="750">
                        <c:v>-0.34690330735201186</c:v>
                      </c:pt>
                      <c:pt idx="751">
                        <c:v>-0.36589424899936807</c:v>
                      </c:pt>
                      <c:pt idx="752">
                        <c:v>-0.37621129134190023</c:v>
                      </c:pt>
                      <c:pt idx="753">
                        <c:v>-0.35748894038340012</c:v>
                      </c:pt>
                      <c:pt idx="754">
                        <c:v>-0.39906256583105126</c:v>
                      </c:pt>
                      <c:pt idx="755">
                        <c:v>-0.46308194649252166</c:v>
                      </c:pt>
                      <c:pt idx="756">
                        <c:v>-0.43697598483252587</c:v>
                      </c:pt>
                      <c:pt idx="757">
                        <c:v>-0.47056035390773127</c:v>
                      </c:pt>
                      <c:pt idx="758">
                        <c:v>-0.50334948388455869</c:v>
                      </c:pt>
                      <c:pt idx="759">
                        <c:v>-0.50943227301453553</c:v>
                      </c:pt>
                      <c:pt idx="760">
                        <c:v>-0.50723614914682968</c:v>
                      </c:pt>
                      <c:pt idx="761">
                        <c:v>-0.46468822414156313</c:v>
                      </c:pt>
                      <c:pt idx="762">
                        <c:v>-0.51878028228354756</c:v>
                      </c:pt>
                      <c:pt idx="763">
                        <c:v>-0.58354223720244369</c:v>
                      </c:pt>
                      <c:pt idx="764">
                        <c:v>-0.56157046555719403</c:v>
                      </c:pt>
                      <c:pt idx="765">
                        <c:v>-0.51574678744470193</c:v>
                      </c:pt>
                      <c:pt idx="766">
                        <c:v>-0.60950073730777332</c:v>
                      </c:pt>
                      <c:pt idx="767">
                        <c:v>-0.60350747840741525</c:v>
                      </c:pt>
                      <c:pt idx="768">
                        <c:v>-0.52883926690541394</c:v>
                      </c:pt>
                      <c:pt idx="769">
                        <c:v>-0.55098483252580577</c:v>
                      </c:pt>
                      <c:pt idx="770">
                        <c:v>-0.61425637244575537</c:v>
                      </c:pt>
                      <c:pt idx="771">
                        <c:v>-0.65610385506635782</c:v>
                      </c:pt>
                      <c:pt idx="772">
                        <c:v>-0.66113334737729101</c:v>
                      </c:pt>
                      <c:pt idx="773">
                        <c:v>-0.64371181799030974</c:v>
                      </c:pt>
                      <c:pt idx="774">
                        <c:v>-0.58818727617442601</c:v>
                      </c:pt>
                      <c:pt idx="775">
                        <c:v>-0.6236307141352434</c:v>
                      </c:pt>
                      <c:pt idx="776">
                        <c:v>-0.68904571308194651</c:v>
                      </c:pt>
                      <c:pt idx="777">
                        <c:v>-0.71676848535917426</c:v>
                      </c:pt>
                      <c:pt idx="778">
                        <c:v>-0.74810933220981679</c:v>
                      </c:pt>
                      <c:pt idx="779">
                        <c:v>-0.79315883716031188</c:v>
                      </c:pt>
                      <c:pt idx="780">
                        <c:v>-0.76508321044870453</c:v>
                      </c:pt>
                      <c:pt idx="781">
                        <c:v>-0.7119601853802402</c:v>
                      </c:pt>
                      <c:pt idx="782">
                        <c:v>-0.67588476932799668</c:v>
                      </c:pt>
                      <c:pt idx="783">
                        <c:v>-0.73376342953444285</c:v>
                      </c:pt>
                      <c:pt idx="784">
                        <c:v>-0.79859911523067195</c:v>
                      </c:pt>
                      <c:pt idx="785">
                        <c:v>-0.86659995786812727</c:v>
                      </c:pt>
                      <c:pt idx="786">
                        <c:v>-0.92883926690541396</c:v>
                      </c:pt>
                      <c:pt idx="787">
                        <c:v>-1.020507689066779</c:v>
                      </c:pt>
                      <c:pt idx="788">
                        <c:v>-1.0424689277438384</c:v>
                      </c:pt>
                      <c:pt idx="789">
                        <c:v>-1.043111438803455</c:v>
                      </c:pt>
                      <c:pt idx="790">
                        <c:v>-1.0320096903307354</c:v>
                      </c:pt>
                      <c:pt idx="791">
                        <c:v>-1.1455445544554457</c:v>
                      </c:pt>
                      <c:pt idx="792">
                        <c:v>-1.2147461554666106</c:v>
                      </c:pt>
                      <c:pt idx="793">
                        <c:v>-1.1966241836949654</c:v>
                      </c:pt>
                      <c:pt idx="794">
                        <c:v>-1.1919370128502211</c:v>
                      </c:pt>
                      <c:pt idx="795">
                        <c:v>-1.1865862650094798</c:v>
                      </c:pt>
                      <c:pt idx="796">
                        <c:v>-1.2431851695807878</c:v>
                      </c:pt>
                      <c:pt idx="797">
                        <c:v>-1.3097429955761535</c:v>
                      </c:pt>
                      <c:pt idx="798">
                        <c:v>-1.5323888771855909</c:v>
                      </c:pt>
                      <c:pt idx="799">
                        <c:v>-1.7009163682325679</c:v>
                      </c:pt>
                      <c:pt idx="800">
                        <c:v>-1.6490941647356228</c:v>
                      </c:pt>
                      <c:pt idx="801">
                        <c:v>-1.432483673899305</c:v>
                      </c:pt>
                      <c:pt idx="802">
                        <c:v>-1.4344849378554878</c:v>
                      </c:pt>
                      <c:pt idx="803">
                        <c:v>-1.5559827259321677</c:v>
                      </c:pt>
                      <c:pt idx="804">
                        <c:v>-1.7017590056878031</c:v>
                      </c:pt>
                      <c:pt idx="805">
                        <c:v>-1.6937539498630716</c:v>
                      </c:pt>
                      <c:pt idx="806">
                        <c:v>-1.979513376869602</c:v>
                      </c:pt>
                      <c:pt idx="807">
                        <c:v>-2.1722140299136301</c:v>
                      </c:pt>
                      <c:pt idx="808">
                        <c:v>-1.9647672214029914</c:v>
                      </c:pt>
                      <c:pt idx="809">
                        <c:v>-2.0145354961028015</c:v>
                      </c:pt>
                      <c:pt idx="810">
                        <c:v>-1.9880977459448073</c:v>
                      </c:pt>
                      <c:pt idx="811">
                        <c:v>-2.1999684010954286</c:v>
                      </c:pt>
                      <c:pt idx="812">
                        <c:v>-1.9503897198230462</c:v>
                      </c:pt>
                      <c:pt idx="813">
                        <c:v>-1.8112492100273858</c:v>
                      </c:pt>
                      <c:pt idx="814">
                        <c:v>-1.8176216557825999</c:v>
                      </c:pt>
                      <c:pt idx="815">
                        <c:v>-1.7983463239941015</c:v>
                      </c:pt>
                      <c:pt idx="816">
                        <c:v>-1.8068253633874025</c:v>
                      </c:pt>
                      <c:pt idx="817">
                        <c:v>-2.1162313039814622</c:v>
                      </c:pt>
                      <c:pt idx="818">
                        <c:v>-2.2032862860754161</c:v>
                      </c:pt>
                      <c:pt idx="819">
                        <c:v>-2.4951021697914473</c:v>
                      </c:pt>
                      <c:pt idx="820">
                        <c:v>-2.6502001263956183</c:v>
                      </c:pt>
                      <c:pt idx="821">
                        <c:v>-2.1624710343374764</c:v>
                      </c:pt>
                      <c:pt idx="822">
                        <c:v>-1.987149778807668</c:v>
                      </c:pt>
                      <c:pt idx="823">
                        <c:v>-2.0713608594902047</c:v>
                      </c:pt>
                      <c:pt idx="824">
                        <c:v>-2.1909627132926057</c:v>
                      </c:pt>
                      <c:pt idx="825">
                        <c:v>-2.4964187908152518</c:v>
                      </c:pt>
                      <c:pt idx="826">
                        <c:v>-2.4656625236991783</c:v>
                      </c:pt>
                      <c:pt idx="827">
                        <c:v>-1.9790393933010324</c:v>
                      </c:pt>
                      <c:pt idx="828">
                        <c:v>-1.5947440488729725</c:v>
                      </c:pt>
                      <c:pt idx="829">
                        <c:v>-1.7647988203075629</c:v>
                      </c:pt>
                      <c:pt idx="830">
                        <c:v>-2.1312407836528338</c:v>
                      </c:pt>
                      <c:pt idx="831">
                        <c:v>-1.5427638508531705</c:v>
                      </c:pt>
                      <c:pt idx="832">
                        <c:v>-0.876132294080472</c:v>
                      </c:pt>
                    </c:numCache>
                  </c:numRef>
                </c:yVal>
                <c:smooth val="1"/>
                <c:extLst xmlns:c15="http://schemas.microsoft.com/office/drawing/2012/chart">
                  <c:ext xmlns:c16="http://schemas.microsoft.com/office/drawing/2014/chart" uri="{C3380CC4-5D6E-409C-BE32-E72D297353CC}">
                    <c16:uniqueId val="{00000005-791D-4D72-B656-12CED86FC668}"/>
                  </c:ext>
                </c:extLst>
              </c15:ser>
            </c15:filteredScatterSeries>
            <c15:filteredScatterSeries>
              <c15:ser>
                <c:idx val="0"/>
                <c:order val="5"/>
                <c:tx>
                  <c:strRef>
                    <c:extLst xmlns:c15="http://schemas.microsoft.com/office/drawing/2012/chart">
                      <c:ext xmlns:c15="http://schemas.microsoft.com/office/drawing/2012/chart" uri="{02D57815-91ED-43cb-92C2-25804820EDAC}">
                        <c15:formulaRef>
                          <c15:sqref>'230323_ABS'!$X$3</c15:sqref>
                        </c15:formulaRef>
                      </c:ext>
                    </c:extLst>
                    <c:strCache>
                      <c:ptCount val="1"/>
                      <c:pt idx="0">
                        <c:v>HL_Lg</c:v>
                      </c:pt>
                    </c:strCache>
                  </c:strRef>
                </c:tx>
                <c:spPr>
                  <a:ln w="19050" cap="rnd" cmpd="sng" algn="ctr">
                    <a:solidFill>
                      <a:schemeClr val="accent1">
                        <a:shade val="40000"/>
                      </a:schemeClr>
                    </a:solidFill>
                    <a:prstDash val="solid"/>
                    <a:round/>
                  </a:ln>
                  <a:effectLst/>
                </c:spPr>
                <c:marker>
                  <c:symbol val="none"/>
                </c:marker>
                <c:xVal>
                  <c:numRef>
                    <c:extLst xmlns:c15="http://schemas.microsoft.com/office/drawing/2012/chart">
                      <c:ext xmlns:c15="http://schemas.microsoft.com/office/drawing/2012/chart" uri="{02D57815-91ED-43cb-92C2-25804820EDAC}">
                        <c15:formulaRef>
                          <c15:sqref>'230323_ABS'!$W$4:$W$836</c15:sqref>
                        </c15:formulaRef>
                      </c:ext>
                    </c:extLst>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extLst xmlns:c15="http://schemas.microsoft.com/office/drawing/2012/chart">
                      <c:ext xmlns:c15="http://schemas.microsoft.com/office/drawing/2012/chart" uri="{02D57815-91ED-43cb-92C2-25804820EDAC}">
                        <c15:formulaRef>
                          <c15:sqref>'230323_ABS'!$X$4:$X$836</c15:sqref>
                        </c15:formulaRef>
                      </c:ext>
                    </c:extLst>
                    <c:numCache>
                      <c:formatCode>General</c:formatCode>
                      <c:ptCount val="833"/>
                      <c:pt idx="0">
                        <c:v>-0.96321323507995216</c:v>
                      </c:pt>
                      <c:pt idx="1">
                        <c:v>-0.96321323507995216</c:v>
                      </c:pt>
                      <c:pt idx="2">
                        <c:v>-0.96321323507995216</c:v>
                      </c:pt>
                      <c:pt idx="3">
                        <c:v>-0.96321323507995216</c:v>
                      </c:pt>
                      <c:pt idx="4">
                        <c:v>-0.96321323507995216</c:v>
                      </c:pt>
                      <c:pt idx="5">
                        <c:v>-0.46966475402673813</c:v>
                      </c:pt>
                      <c:pt idx="6">
                        <c:v>0.50452917018611843</c:v>
                      </c:pt>
                      <c:pt idx="7">
                        <c:v>0.48513092360119991</c:v>
                      </c:pt>
                      <c:pt idx="8">
                        <c:v>0.36445984912474882</c:v>
                      </c:pt>
                      <c:pt idx="9">
                        <c:v>0.65330731366323957</c:v>
                      </c:pt>
                      <c:pt idx="10">
                        <c:v>0.82465849183001771</c:v>
                      </c:pt>
                      <c:pt idx="11">
                        <c:v>0.75705589374654125</c:v>
                      </c:pt>
                      <c:pt idx="12">
                        <c:v>0.68438528529403198</c:v>
                      </c:pt>
                      <c:pt idx="13">
                        <c:v>0.60650103399062127</c:v>
                      </c:pt>
                      <c:pt idx="14">
                        <c:v>0.59642326624530329</c:v>
                      </c:pt>
                      <c:pt idx="15">
                        <c:v>0.64410334080913401</c:v>
                      </c:pt>
                      <c:pt idx="16">
                        <c:v>0.82792065942387782</c:v>
                      </c:pt>
                      <c:pt idx="17">
                        <c:v>0.91227099292226133</c:v>
                      </c:pt>
                      <c:pt idx="18">
                        <c:v>0.89700870882241557</c:v>
                      </c:pt>
                      <c:pt idx="19">
                        <c:v>0.89692132933329438</c:v>
                      </c:pt>
                      <c:pt idx="20">
                        <c:v>0.8906882591093116</c:v>
                      </c:pt>
                      <c:pt idx="21">
                        <c:v>0.8075612384586256</c:v>
                      </c:pt>
                      <c:pt idx="22">
                        <c:v>0.76908513674890044</c:v>
                      </c:pt>
                      <c:pt idx="23">
                        <c:v>0.80814376838610091</c:v>
                      </c:pt>
                      <c:pt idx="24">
                        <c:v>0.95112573908484543</c:v>
                      </c:pt>
                      <c:pt idx="25">
                        <c:v>0.9238342119826406</c:v>
                      </c:pt>
                      <c:pt idx="26">
                        <c:v>0.91066903562170509</c:v>
                      </c:pt>
                      <c:pt idx="27">
                        <c:v>0.92820318643870314</c:v>
                      </c:pt>
                      <c:pt idx="28">
                        <c:v>0.98403867998718419</c:v>
                      </c:pt>
                      <c:pt idx="29">
                        <c:v>0.98814551597588318</c:v>
                      </c:pt>
                      <c:pt idx="30">
                        <c:v>0.97888329012903041</c:v>
                      </c:pt>
                      <c:pt idx="31">
                        <c:v>0.97602889348440258</c:v>
                      </c:pt>
                      <c:pt idx="32">
                        <c:v>1.0094369848250955</c:v>
                      </c:pt>
                      <c:pt idx="33">
                        <c:v>1.0009320478839601</c:v>
                      </c:pt>
                      <c:pt idx="34">
                        <c:v>0.99006786473655073</c:v>
                      </c:pt>
                      <c:pt idx="35">
                        <c:v>0.98511636035301298</c:v>
                      </c:pt>
                      <c:pt idx="36">
                        <c:v>0.99982524102175729</c:v>
                      </c:pt>
                      <c:pt idx="37">
                        <c:v>1.0336119768153089</c:v>
                      </c:pt>
                      <c:pt idx="38">
                        <c:v>1.0341071272536626</c:v>
                      </c:pt>
                      <c:pt idx="39">
                        <c:v>1.0495732968281246</c:v>
                      </c:pt>
                      <c:pt idx="40">
                        <c:v>1.0468062796726183</c:v>
                      </c:pt>
                      <c:pt idx="41">
                        <c:v>1.0635248885911515</c:v>
                      </c:pt>
                      <c:pt idx="42">
                        <c:v>1.0319517665220053</c:v>
                      </c:pt>
                      <c:pt idx="43">
                        <c:v>1.0825736172195846</c:v>
                      </c:pt>
                      <c:pt idx="44">
                        <c:v>1.1093991203798093</c:v>
                      </c:pt>
                      <c:pt idx="45">
                        <c:v>1.0326799289313489</c:v>
                      </c:pt>
                      <c:pt idx="46">
                        <c:v>0.98462120991465918</c:v>
                      </c:pt>
                      <c:pt idx="47">
                        <c:v>1.0304371887105699</c:v>
                      </c:pt>
                      <c:pt idx="48">
                        <c:v>1.1128069204555382</c:v>
                      </c:pt>
                      <c:pt idx="49">
                        <c:v>1.1451373314304021</c:v>
                      </c:pt>
                      <c:pt idx="50">
                        <c:v>1.1116709870969619</c:v>
                      </c:pt>
                      <c:pt idx="51">
                        <c:v>1.1377683278478432</c:v>
                      </c:pt>
                      <c:pt idx="52">
                        <c:v>1.1139137273177409</c:v>
                      </c:pt>
                      <c:pt idx="53">
                        <c:v>1.0757580170681269</c:v>
                      </c:pt>
                      <c:pt idx="54">
                        <c:v>1.1026417732210991</c:v>
                      </c:pt>
                      <c:pt idx="55">
                        <c:v>1.073631782832843</c:v>
                      </c:pt>
                      <c:pt idx="56">
                        <c:v>1.0658258818046775</c:v>
                      </c:pt>
                      <c:pt idx="57">
                        <c:v>1.1146418897270847</c:v>
                      </c:pt>
                      <c:pt idx="58">
                        <c:v>1.1540209128243961</c:v>
                      </c:pt>
                      <c:pt idx="59">
                        <c:v>1.1519238050854863</c:v>
                      </c:pt>
                      <c:pt idx="60">
                        <c:v>1.137564442373227</c:v>
                      </c:pt>
                      <c:pt idx="61">
                        <c:v>1.1301371857979201</c:v>
                      </c:pt>
                      <c:pt idx="62">
                        <c:v>1.1530014854513149</c:v>
                      </c:pt>
                      <c:pt idx="63">
                        <c:v>1.1629336207147642</c:v>
                      </c:pt>
                      <c:pt idx="64">
                        <c:v>1.1453994698977659</c:v>
                      </c:pt>
                      <c:pt idx="65">
                        <c:v>1.165642384877523</c:v>
                      </c:pt>
                      <c:pt idx="66">
                        <c:v>1.1886231905164126</c:v>
                      </c:pt>
                      <c:pt idx="67">
                        <c:v>1.2202254390819327</c:v>
                      </c:pt>
                      <c:pt idx="68">
                        <c:v>1.2178079398829114</c:v>
                      </c:pt>
                      <c:pt idx="69">
                        <c:v>1.2214487519296302</c:v>
                      </c:pt>
                      <c:pt idx="70">
                        <c:v>1.2419829318731248</c:v>
                      </c:pt>
                      <c:pt idx="71">
                        <c:v>1.2688958145224709</c:v>
                      </c:pt>
                      <c:pt idx="72">
                        <c:v>1.2576529869222031</c:v>
                      </c:pt>
                      <c:pt idx="73">
                        <c:v>1.2319342906241808</c:v>
                      </c:pt>
                      <c:pt idx="74">
                        <c:v>1.2596335886756183</c:v>
                      </c:pt>
                      <c:pt idx="75">
                        <c:v>1.265138496490257</c:v>
                      </c:pt>
                      <c:pt idx="76">
                        <c:v>1.2592840707191331</c:v>
                      </c:pt>
                      <c:pt idx="77">
                        <c:v>1.285905688404742</c:v>
                      </c:pt>
                      <c:pt idx="78">
                        <c:v>1.3217312789444557</c:v>
                      </c:pt>
                      <c:pt idx="79">
                        <c:v>1.301430110971951</c:v>
                      </c:pt>
                      <c:pt idx="80">
                        <c:v>1.2846532490606704</c:v>
                      </c:pt>
                      <c:pt idx="81">
                        <c:v>1.2840707191331955</c:v>
                      </c:pt>
                      <c:pt idx="82">
                        <c:v>1.3078088136778028</c:v>
                      </c:pt>
                      <c:pt idx="83">
                        <c:v>1.3173331779920192</c:v>
                      </c:pt>
                      <c:pt idx="84">
                        <c:v>1.3151486907639878</c:v>
                      </c:pt>
                      <c:pt idx="85">
                        <c:v>1.3228089593102845</c:v>
                      </c:pt>
                      <c:pt idx="86">
                        <c:v>1.3340517869105524</c:v>
                      </c:pt>
                      <c:pt idx="87">
                        <c:v>1.3502752453907321</c:v>
                      </c:pt>
                      <c:pt idx="88">
                        <c:v>1.3466635598403869</c:v>
                      </c:pt>
                      <c:pt idx="89">
                        <c:v>1.3520228351731569</c:v>
                      </c:pt>
                      <c:pt idx="90">
                        <c:v>1.3513237992601868</c:v>
                      </c:pt>
                      <c:pt idx="91">
                        <c:v>1.3577316284624121</c:v>
                      </c:pt>
                      <c:pt idx="92">
                        <c:v>1.366527830367285</c:v>
                      </c:pt>
                      <c:pt idx="93">
                        <c:v>1.3721783706637929</c:v>
                      </c:pt>
                      <c:pt idx="94">
                        <c:v>1.3793726152681094</c:v>
                      </c:pt>
                      <c:pt idx="95">
                        <c:v>1.367459878251245</c:v>
                      </c:pt>
                      <c:pt idx="96">
                        <c:v>1.3652462645268399</c:v>
                      </c:pt>
                      <c:pt idx="97">
                        <c:v>1.3715375877435703</c:v>
                      </c:pt>
                      <c:pt idx="98">
                        <c:v>1.3741589724172079</c:v>
                      </c:pt>
                      <c:pt idx="99">
                        <c:v>1.374129845920834</c:v>
                      </c:pt>
                      <c:pt idx="100">
                        <c:v>1.3661491859144264</c:v>
                      </c:pt>
                      <c:pt idx="101">
                        <c:v>1.3528092505752483</c:v>
                      </c:pt>
                      <c:pt idx="102">
                        <c:v>1.3447994640724665</c:v>
                      </c:pt>
                      <c:pt idx="103">
                        <c:v>1.3378673579355138</c:v>
                      </c:pt>
                      <c:pt idx="104">
                        <c:v>1.3267701628171147</c:v>
                      </c:pt>
                      <c:pt idx="105">
                        <c:v>1.3080709521451666</c:v>
                      </c:pt>
                      <c:pt idx="106">
                        <c:v>1.2961290886319283</c:v>
                      </c:pt>
                      <c:pt idx="107">
                        <c:v>1.2838085806658317</c:v>
                      </c:pt>
                      <c:pt idx="108">
                        <c:v>1.2686045495587335</c:v>
                      </c:pt>
                      <c:pt idx="109">
                        <c:v>1.2502548568432703</c:v>
                      </c:pt>
                      <c:pt idx="110">
                        <c:v>1.2404101010689423</c:v>
                      </c:pt>
                      <c:pt idx="111">
                        <c:v>1.2317595316459384</c:v>
                      </c:pt>
                      <c:pt idx="112">
                        <c:v>1.2197011621472054</c:v>
                      </c:pt>
                      <c:pt idx="113">
                        <c:v>1.2108175807532111</c:v>
                      </c:pt>
                      <c:pt idx="114">
                        <c:v>1.1930795444615965</c:v>
                      </c:pt>
                      <c:pt idx="115">
                        <c:v>1.1797104826260449</c:v>
                      </c:pt>
                      <c:pt idx="116">
                        <c:v>1.1780211458363672</c:v>
                      </c:pt>
                      <c:pt idx="117">
                        <c:v>1.1796813561296713</c:v>
                      </c:pt>
                      <c:pt idx="118">
                        <c:v>1.1668948242215944</c:v>
                      </c:pt>
                      <c:pt idx="119">
                        <c:v>1.1533510034078001</c:v>
                      </c:pt>
                      <c:pt idx="120">
                        <c:v>1.1541374188098912</c:v>
                      </c:pt>
                      <c:pt idx="121">
                        <c:v>1.1443509160283107</c:v>
                      </c:pt>
                      <c:pt idx="122">
                        <c:v>1.132875076457053</c:v>
                      </c:pt>
                      <c:pt idx="123">
                        <c:v>1.133224594413538</c:v>
                      </c:pt>
                      <c:pt idx="124">
                        <c:v>1.1294964028776977</c:v>
                      </c:pt>
                      <c:pt idx="125">
                        <c:v>1.1216905018495322</c:v>
                      </c:pt>
                      <c:pt idx="126">
                        <c:v>1.1113797221332244</c:v>
                      </c:pt>
                      <c:pt idx="127">
                        <c:v>1.1026126467247255</c:v>
                      </c:pt>
                      <c:pt idx="128">
                        <c:v>1.0947193662074388</c:v>
                      </c:pt>
                      <c:pt idx="129">
                        <c:v>1.09317566189963</c:v>
                      </c:pt>
                      <c:pt idx="130">
                        <c:v>1.0876707540849913</c:v>
                      </c:pt>
                      <c:pt idx="131">
                        <c:v>1.0735735298400955</c:v>
                      </c:pt>
                      <c:pt idx="132">
                        <c:v>1.0665831707103952</c:v>
                      </c:pt>
                      <c:pt idx="133">
                        <c:v>1.06040835347916</c:v>
                      </c:pt>
                      <c:pt idx="134">
                        <c:v>1.057000553403431</c:v>
                      </c:pt>
                      <c:pt idx="135">
                        <c:v>1.0536218798240757</c:v>
                      </c:pt>
                      <c:pt idx="136">
                        <c:v>1.042612064194798</c:v>
                      </c:pt>
                      <c:pt idx="137">
                        <c:v>1.0370197768910379</c:v>
                      </c:pt>
                      <c:pt idx="138">
                        <c:v>1.0372236623656541</c:v>
                      </c:pt>
                      <c:pt idx="139">
                        <c:v>1.040631462441383</c:v>
                      </c:pt>
                      <c:pt idx="140">
                        <c:v>1.0307575801706812</c:v>
                      </c:pt>
                      <c:pt idx="141">
                        <c:v>1.0243206244720822</c:v>
                      </c:pt>
                      <c:pt idx="142">
                        <c:v>1.0321556519966211</c:v>
                      </c:pt>
                      <c:pt idx="143">
                        <c:v>1.0366120059418051</c:v>
                      </c:pt>
                      <c:pt idx="144">
                        <c:v>1.0412431188652316</c:v>
                      </c:pt>
                      <c:pt idx="145">
                        <c:v>1.0408353479159993</c:v>
                      </c:pt>
                      <c:pt idx="146">
                        <c:v>1.0399615530247865</c:v>
                      </c:pt>
                      <c:pt idx="147">
                        <c:v>1.0490781463897709</c:v>
                      </c:pt>
                      <c:pt idx="148">
                        <c:v>1.0410683598869892</c:v>
                      </c:pt>
                      <c:pt idx="149">
                        <c:v>1.0301167972504588</c:v>
                      </c:pt>
                      <c:pt idx="150">
                        <c:v>1.0265633646928611</c:v>
                      </c:pt>
                      <c:pt idx="151">
                        <c:v>1.0224565287041623</c:v>
                      </c:pt>
                      <c:pt idx="152">
                        <c:v>1.0164273439547955</c:v>
                      </c:pt>
                      <c:pt idx="153">
                        <c:v>1.0091165933649839</c:v>
                      </c:pt>
                      <c:pt idx="154">
                        <c:v>0.99193196050447074</c:v>
                      </c:pt>
                      <c:pt idx="155">
                        <c:v>0.96720356508315597</c:v>
                      </c:pt>
                      <c:pt idx="156">
                        <c:v>0.95243643142166412</c:v>
                      </c:pt>
                      <c:pt idx="157">
                        <c:v>0.93702851483994998</c:v>
                      </c:pt>
                      <c:pt idx="158">
                        <c:v>0.91218361343314014</c:v>
                      </c:pt>
                      <c:pt idx="159">
                        <c:v>0.89266886086272668</c:v>
                      </c:pt>
                      <c:pt idx="160">
                        <c:v>0.87038709113680723</c:v>
                      </c:pt>
                      <c:pt idx="161">
                        <c:v>0.84461014184603733</c:v>
                      </c:pt>
                      <c:pt idx="162">
                        <c:v>0.82101767978329887</c:v>
                      </c:pt>
                      <c:pt idx="163">
                        <c:v>0.78763871493897997</c:v>
                      </c:pt>
                      <c:pt idx="164">
                        <c:v>0.75941513995281507</c:v>
                      </c:pt>
                      <c:pt idx="165">
                        <c:v>0.72938572219147746</c:v>
                      </c:pt>
                      <c:pt idx="166">
                        <c:v>0.69763784114408856</c:v>
                      </c:pt>
                      <c:pt idx="167">
                        <c:v>0.67171525937145027</c:v>
                      </c:pt>
                      <c:pt idx="168">
                        <c:v>0.65115195293158179</c:v>
                      </c:pt>
                      <c:pt idx="169">
                        <c:v>0.63114204992281486</c:v>
                      </c:pt>
                      <c:pt idx="170">
                        <c:v>0.60478257070457009</c:v>
                      </c:pt>
                      <c:pt idx="171">
                        <c:v>0.57851047097544639</c:v>
                      </c:pt>
                      <c:pt idx="172">
                        <c:v>0.55835493548481041</c:v>
                      </c:pt>
                      <c:pt idx="173">
                        <c:v>0.53528675035679973</c:v>
                      </c:pt>
                      <c:pt idx="174">
                        <c:v>0.51600500975737618</c:v>
                      </c:pt>
                      <c:pt idx="175">
                        <c:v>0.49593685375586177</c:v>
                      </c:pt>
                      <c:pt idx="176">
                        <c:v>0.48259691841668362</c:v>
                      </c:pt>
                      <c:pt idx="177">
                        <c:v>0.47033466344333441</c:v>
                      </c:pt>
                      <c:pt idx="178">
                        <c:v>0.45475198788337745</c:v>
                      </c:pt>
                      <c:pt idx="179">
                        <c:v>0.44187807648617949</c:v>
                      </c:pt>
                      <c:pt idx="180">
                        <c:v>0.42923717705997144</c:v>
                      </c:pt>
                      <c:pt idx="181">
                        <c:v>0.41863513237992606</c:v>
                      </c:pt>
                      <c:pt idx="182">
                        <c:v>0.40372236623656543</c:v>
                      </c:pt>
                      <c:pt idx="183">
                        <c:v>0.39079020184661989</c:v>
                      </c:pt>
                      <c:pt idx="184">
                        <c:v>0.38857658812221485</c:v>
                      </c:pt>
                      <c:pt idx="185">
                        <c:v>0.37893571782250307</c:v>
                      </c:pt>
                      <c:pt idx="186">
                        <c:v>0.36935310051553888</c:v>
                      </c:pt>
                      <c:pt idx="187">
                        <c:v>0.36504237905222375</c:v>
                      </c:pt>
                      <c:pt idx="188">
                        <c:v>0.36020738065418106</c:v>
                      </c:pt>
                      <c:pt idx="189">
                        <c:v>0.35321702152448076</c:v>
                      </c:pt>
                      <c:pt idx="190">
                        <c:v>0.34526548801444668</c:v>
                      </c:pt>
                      <c:pt idx="191">
                        <c:v>0.34442081961960802</c:v>
                      </c:pt>
                      <c:pt idx="192">
                        <c:v>0.34159554947135407</c:v>
                      </c:pt>
                      <c:pt idx="193">
                        <c:v>0.33244982960999625</c:v>
                      </c:pt>
                      <c:pt idx="194">
                        <c:v>0.32883814405965106</c:v>
                      </c:pt>
                      <c:pt idx="195">
                        <c:v>0.32796434916843842</c:v>
                      </c:pt>
                      <c:pt idx="196">
                        <c:v>0.32543034398392212</c:v>
                      </c:pt>
                      <c:pt idx="197">
                        <c:v>0.3200419421547781</c:v>
                      </c:pt>
                      <c:pt idx="198">
                        <c:v>0.31348848047068417</c:v>
                      </c:pt>
                      <c:pt idx="199">
                        <c:v>0.30466315206943761</c:v>
                      </c:pt>
                      <c:pt idx="200">
                        <c:v>0.29968252118952604</c:v>
                      </c:pt>
                      <c:pt idx="201">
                        <c:v>0.30521655550053878</c:v>
                      </c:pt>
                      <c:pt idx="202">
                        <c:v>0.30539131447878132</c:v>
                      </c:pt>
                      <c:pt idx="203">
                        <c:v>0.29825532286721224</c:v>
                      </c:pt>
                      <c:pt idx="204">
                        <c:v>0.29301255351993716</c:v>
                      </c:pt>
                      <c:pt idx="205">
                        <c:v>0.29193487315410821</c:v>
                      </c:pt>
                      <c:pt idx="206">
                        <c:v>0.28864357906387444</c:v>
                      </c:pt>
                      <c:pt idx="207">
                        <c:v>0.28910960300585448</c:v>
                      </c:pt>
                      <c:pt idx="208">
                        <c:v>0.29143972271575447</c:v>
                      </c:pt>
                      <c:pt idx="209">
                        <c:v>0.28596394139748926</c:v>
                      </c:pt>
                      <c:pt idx="210">
                        <c:v>0.27888620277866771</c:v>
                      </c:pt>
                      <c:pt idx="211">
                        <c:v>0.27786677540558641</c:v>
                      </c:pt>
                      <c:pt idx="212">
                        <c:v>0.27486674627909008</c:v>
                      </c:pt>
                      <c:pt idx="213">
                        <c:v>0.27209972912358371</c:v>
                      </c:pt>
                      <c:pt idx="214">
                        <c:v>0.27209972912358371</c:v>
                      </c:pt>
                      <c:pt idx="215">
                        <c:v>0.26889581452247113</c:v>
                      </c:pt>
                      <c:pt idx="216">
                        <c:v>0.26499286400838845</c:v>
                      </c:pt>
                      <c:pt idx="217">
                        <c:v>0.26272099729123582</c:v>
                      </c:pt>
                      <c:pt idx="218">
                        <c:v>0.26091515451606323</c:v>
                      </c:pt>
                      <c:pt idx="219">
                        <c:v>0.26540063495762084</c:v>
                      </c:pt>
                      <c:pt idx="220">
                        <c:v>0.26886668802609731</c:v>
                      </c:pt>
                      <c:pt idx="221">
                        <c:v>0.26837153758774357</c:v>
                      </c:pt>
                      <c:pt idx="222">
                        <c:v>0.26933271196807734</c:v>
                      </c:pt>
                      <c:pt idx="223">
                        <c:v>0.26770162817114723</c:v>
                      </c:pt>
                      <c:pt idx="224">
                        <c:v>0.26764337517839987</c:v>
                      </c:pt>
                      <c:pt idx="225">
                        <c:v>0.27300265051116995</c:v>
                      </c:pt>
                      <c:pt idx="226">
                        <c:v>0.2775172574491015</c:v>
                      </c:pt>
                      <c:pt idx="227">
                        <c:v>0.28034252759735528</c:v>
                      </c:pt>
                      <c:pt idx="228">
                        <c:v>0.28118719599219411</c:v>
                      </c:pt>
                      <c:pt idx="229">
                        <c:v>0.28031340110098152</c:v>
                      </c:pt>
                      <c:pt idx="230">
                        <c:v>0.28395421314770053</c:v>
                      </c:pt>
                      <c:pt idx="231">
                        <c:v>0.28701249526694439</c:v>
                      </c:pt>
                      <c:pt idx="232">
                        <c:v>0.29050767483179446</c:v>
                      </c:pt>
                      <c:pt idx="233">
                        <c:v>0.29621646812104974</c:v>
                      </c:pt>
                      <c:pt idx="234">
                        <c:v>0.29912911775842488</c:v>
                      </c:pt>
                      <c:pt idx="235">
                        <c:v>0.30218739987766874</c:v>
                      </c:pt>
                      <c:pt idx="236">
                        <c:v>0.30387673666734621</c:v>
                      </c:pt>
                      <c:pt idx="237">
                        <c:v>0.30620685637724637</c:v>
                      </c:pt>
                      <c:pt idx="238">
                        <c:v>0.31439140185827041</c:v>
                      </c:pt>
                      <c:pt idx="239">
                        <c:v>0.31380887193079543</c:v>
                      </c:pt>
                      <c:pt idx="240">
                        <c:v>0.31144962572452167</c:v>
                      </c:pt>
                      <c:pt idx="241">
                        <c:v>0.31881862930708066</c:v>
                      </c:pt>
                      <c:pt idx="242">
                        <c:v>0.32272157982116334</c:v>
                      </c:pt>
                      <c:pt idx="243">
                        <c:v>0.3240613986543559</c:v>
                      </c:pt>
                      <c:pt idx="244">
                        <c:v>0.32723618675909472</c:v>
                      </c:pt>
                      <c:pt idx="245">
                        <c:v>0.32854687909591357</c:v>
                      </c:pt>
                      <c:pt idx="246">
                        <c:v>0.33224594413537994</c:v>
                      </c:pt>
                      <c:pt idx="247">
                        <c:v>0.33667317158419019</c:v>
                      </c:pt>
                      <c:pt idx="248">
                        <c:v>0.33169254070427862</c:v>
                      </c:pt>
                      <c:pt idx="249">
                        <c:v>0.3293332944980048</c:v>
                      </c:pt>
                      <c:pt idx="250">
                        <c:v>0.33451781085253257</c:v>
                      </c:pt>
                      <c:pt idx="251">
                        <c:v>0.33641103311682635</c:v>
                      </c:pt>
                      <c:pt idx="252">
                        <c:v>0.33370226895406752</c:v>
                      </c:pt>
                      <c:pt idx="253">
                        <c:v>0.33250808260274367</c:v>
                      </c:pt>
                      <c:pt idx="254">
                        <c:v>0.33218769114263236</c:v>
                      </c:pt>
                      <c:pt idx="255">
                        <c:v>0.33291585355197623</c:v>
                      </c:pt>
                      <c:pt idx="256">
                        <c:v>0.33577025019660378</c:v>
                      </c:pt>
                      <c:pt idx="257">
                        <c:v>0.33722657501529135</c:v>
                      </c:pt>
                      <c:pt idx="258">
                        <c:v>0.33632365362770517</c:v>
                      </c:pt>
                      <c:pt idx="259">
                        <c:v>0.33609064165671509</c:v>
                      </c:pt>
                      <c:pt idx="260">
                        <c:v>0.33699356304430145</c:v>
                      </c:pt>
                      <c:pt idx="261">
                        <c:v>0.33789648443188769</c:v>
                      </c:pt>
                      <c:pt idx="262">
                        <c:v>0.3408382605656366</c:v>
                      </c:pt>
                      <c:pt idx="263">
                        <c:v>0.34640142137302293</c:v>
                      </c:pt>
                      <c:pt idx="264">
                        <c:v>0.34928494451402448</c:v>
                      </c:pt>
                      <c:pt idx="265">
                        <c:v>0.34998398042699436</c:v>
                      </c:pt>
                      <c:pt idx="266">
                        <c:v>0.35362479247371337</c:v>
                      </c:pt>
                      <c:pt idx="267">
                        <c:v>0.36131418751638361</c:v>
                      </c:pt>
                      <c:pt idx="268">
                        <c:v>0.36690647482014394</c:v>
                      </c:pt>
                      <c:pt idx="269">
                        <c:v>0.37095505781609533</c:v>
                      </c:pt>
                      <c:pt idx="270">
                        <c:v>0.37535315876853165</c:v>
                      </c:pt>
                      <c:pt idx="271">
                        <c:v>0.37873183234788677</c:v>
                      </c:pt>
                      <c:pt idx="272">
                        <c:v>0.38694550432528474</c:v>
                      </c:pt>
                      <c:pt idx="273">
                        <c:v>0.39501354382081383</c:v>
                      </c:pt>
                      <c:pt idx="274">
                        <c:v>0.40110098156292778</c:v>
                      </c:pt>
                      <c:pt idx="275">
                        <c:v>0.4064893833920718</c:v>
                      </c:pt>
                      <c:pt idx="276">
                        <c:v>0.40911076806570945</c:v>
                      </c:pt>
                      <c:pt idx="277">
                        <c:v>0.41280983310517583</c:v>
                      </c:pt>
                      <c:pt idx="278">
                        <c:v>0.41758657851047093</c:v>
                      </c:pt>
                      <c:pt idx="279">
                        <c:v>0.42280022136137246</c:v>
                      </c:pt>
                      <c:pt idx="280">
                        <c:v>0.42859639413974893</c:v>
                      </c:pt>
                      <c:pt idx="281">
                        <c:v>0.42973232749832518</c:v>
                      </c:pt>
                      <c:pt idx="282">
                        <c:v>0.42641190691171765</c:v>
                      </c:pt>
                      <c:pt idx="283">
                        <c:v>0.42734395479567766</c:v>
                      </c:pt>
                      <c:pt idx="284">
                        <c:v>0.43081000786415397</c:v>
                      </c:pt>
                      <c:pt idx="285">
                        <c:v>0.43450907290362034</c:v>
                      </c:pt>
                      <c:pt idx="286">
                        <c:v>0.43485859086010537</c:v>
                      </c:pt>
                      <c:pt idx="287">
                        <c:v>0.43372265750152905</c:v>
                      </c:pt>
                      <c:pt idx="288">
                        <c:v>0.43456732589636787</c:v>
                      </c:pt>
                      <c:pt idx="289">
                        <c:v>0.43413042845076166</c:v>
                      </c:pt>
                      <c:pt idx="290">
                        <c:v>0.43150904377712401</c:v>
                      </c:pt>
                      <c:pt idx="291">
                        <c:v>0.42865464713249646</c:v>
                      </c:pt>
                      <c:pt idx="292">
                        <c:v>0.42850901465062774</c:v>
                      </c:pt>
                      <c:pt idx="293">
                        <c:v>0.43121777881338658</c:v>
                      </c:pt>
                      <c:pt idx="294">
                        <c:v>0.43028573092942657</c:v>
                      </c:pt>
                      <c:pt idx="295">
                        <c:v>0.42871290012524388</c:v>
                      </c:pt>
                      <c:pt idx="296">
                        <c:v>0.43016922494393145</c:v>
                      </c:pt>
                      <c:pt idx="297">
                        <c:v>0.43177118224448774</c:v>
                      </c:pt>
                      <c:pt idx="298">
                        <c:v>0.43136341129525529</c:v>
                      </c:pt>
                      <c:pt idx="299">
                        <c:v>0.43308187458130654</c:v>
                      </c:pt>
                      <c:pt idx="300">
                        <c:v>0.43797512597209681</c:v>
                      </c:pt>
                      <c:pt idx="301">
                        <c:v>0.44246060641365442</c:v>
                      </c:pt>
                      <c:pt idx="302">
                        <c:v>0.44595578597850466</c:v>
                      </c:pt>
                      <c:pt idx="303">
                        <c:v>0.45163545277138617</c:v>
                      </c:pt>
                      <c:pt idx="304">
                        <c:v>0.46223749745143156</c:v>
                      </c:pt>
                      <c:pt idx="305">
                        <c:v>0.47141234380916314</c:v>
                      </c:pt>
                      <c:pt idx="306">
                        <c:v>0.48140273206535977</c:v>
                      </c:pt>
                      <c:pt idx="307">
                        <c:v>0.49678152215070059</c:v>
                      </c:pt>
                      <c:pt idx="308">
                        <c:v>0.50939329508053466</c:v>
                      </c:pt>
                      <c:pt idx="309">
                        <c:v>0.51938368333673146</c:v>
                      </c:pt>
                      <c:pt idx="310">
                        <c:v>0.53365566655986962</c:v>
                      </c:pt>
                      <c:pt idx="311">
                        <c:v>0.54993737803279652</c:v>
                      </c:pt>
                      <c:pt idx="312">
                        <c:v>0.56304430140098438</c:v>
                      </c:pt>
                      <c:pt idx="313">
                        <c:v>0.57728715812774889</c:v>
                      </c:pt>
                      <c:pt idx="314">
                        <c:v>0.59289896018407928</c:v>
                      </c:pt>
                      <c:pt idx="315">
                        <c:v>0.60821949727667257</c:v>
                      </c:pt>
                      <c:pt idx="316">
                        <c:v>0.62426819677860956</c:v>
                      </c:pt>
                      <c:pt idx="317">
                        <c:v>0.64430722628375037</c:v>
                      </c:pt>
                      <c:pt idx="318">
                        <c:v>0.66801619433198389</c:v>
                      </c:pt>
                      <c:pt idx="319">
                        <c:v>0.68965718113768082</c:v>
                      </c:pt>
                      <c:pt idx="320">
                        <c:v>0.717735123641977</c:v>
                      </c:pt>
                      <c:pt idx="321">
                        <c:v>0.74831794483441594</c:v>
                      </c:pt>
                      <c:pt idx="322">
                        <c:v>0.77307546675210426</c:v>
                      </c:pt>
                      <c:pt idx="323">
                        <c:v>0.79952232545947033</c:v>
                      </c:pt>
                      <c:pt idx="324">
                        <c:v>0.82783327993475664</c:v>
                      </c:pt>
                      <c:pt idx="325">
                        <c:v>0.85366848221827374</c:v>
                      </c:pt>
                      <c:pt idx="326">
                        <c:v>0.877202691288265</c:v>
                      </c:pt>
                      <c:pt idx="327">
                        <c:v>0.9001834969271546</c:v>
                      </c:pt>
                      <c:pt idx="328">
                        <c:v>0.91870794862086047</c:v>
                      </c:pt>
                      <c:pt idx="329">
                        <c:v>0.93673724987621221</c:v>
                      </c:pt>
                      <c:pt idx="330">
                        <c:v>0.95135875105583534</c:v>
                      </c:pt>
                      <c:pt idx="331">
                        <c:v>0.96376663851105349</c:v>
                      </c:pt>
                      <c:pt idx="332">
                        <c:v>0.97981533801299048</c:v>
                      </c:pt>
                      <c:pt idx="333">
                        <c:v>0.99187370751172321</c:v>
                      </c:pt>
                      <c:pt idx="334">
                        <c:v>0.99778638627559491</c:v>
                      </c:pt>
                      <c:pt idx="335">
                        <c:v>1</c:v>
                      </c:pt>
                      <c:pt idx="336">
                        <c:v>1.0038446975213351</c:v>
                      </c:pt>
                      <c:pt idx="337">
                        <c:v>1.0069321061369525</c:v>
                      </c:pt>
                      <c:pt idx="338">
                        <c:v>1.0058252992747503</c:v>
                      </c:pt>
                      <c:pt idx="339">
                        <c:v>1.0051845163545277</c:v>
                      </c:pt>
                      <c:pt idx="340">
                        <c:v>1.0064952086913463</c:v>
                      </c:pt>
                      <c:pt idx="341">
                        <c:v>1.0015728308041825</c:v>
                      </c:pt>
                      <c:pt idx="342">
                        <c:v>0.99210671948271345</c:v>
                      </c:pt>
                      <c:pt idx="343">
                        <c:v>0.98232021670113301</c:v>
                      </c:pt>
                      <c:pt idx="344">
                        <c:v>0.96944630530393494</c:v>
                      </c:pt>
                      <c:pt idx="345">
                        <c:v>0.95217429295430056</c:v>
                      </c:pt>
                      <c:pt idx="346">
                        <c:v>0.92613520519616677</c:v>
                      </c:pt>
                      <c:pt idx="347">
                        <c:v>0.8929892523228381</c:v>
                      </c:pt>
                      <c:pt idx="348">
                        <c:v>0.85628986689191144</c:v>
                      </c:pt>
                      <c:pt idx="349">
                        <c:v>0.81979436693560137</c:v>
                      </c:pt>
                      <c:pt idx="350">
                        <c:v>0.78440567384149373</c:v>
                      </c:pt>
                      <c:pt idx="351">
                        <c:v>0.74980339614947722</c:v>
                      </c:pt>
                      <c:pt idx="352">
                        <c:v>0.71531762444295566</c:v>
                      </c:pt>
                      <c:pt idx="353">
                        <c:v>0.67934640142137304</c:v>
                      </c:pt>
                      <c:pt idx="354">
                        <c:v>0.64739463489936777</c:v>
                      </c:pt>
                      <c:pt idx="355">
                        <c:v>0.61681181370692917</c:v>
                      </c:pt>
                      <c:pt idx="356">
                        <c:v>0.58308333090612519</c:v>
                      </c:pt>
                      <c:pt idx="357">
                        <c:v>0.54938397460169519</c:v>
                      </c:pt>
                      <c:pt idx="358">
                        <c:v>0.51719919610870002</c:v>
                      </c:pt>
                      <c:pt idx="359">
                        <c:v>0.4844901406809774</c:v>
                      </c:pt>
                      <c:pt idx="360">
                        <c:v>0.45326653656831611</c:v>
                      </c:pt>
                      <c:pt idx="361">
                        <c:v>0.42379052223808</c:v>
                      </c:pt>
                      <c:pt idx="362">
                        <c:v>0.39408149593685382</c:v>
                      </c:pt>
                      <c:pt idx="363">
                        <c:v>0.36751813124399269</c:v>
                      </c:pt>
                      <c:pt idx="364">
                        <c:v>0.34328488626103171</c:v>
                      </c:pt>
                      <c:pt idx="365">
                        <c:v>0.3230419712812746</c:v>
                      </c:pt>
                      <c:pt idx="366">
                        <c:v>0.30076020155535493</c:v>
                      </c:pt>
                      <c:pt idx="367">
                        <c:v>0.2782454198584452</c:v>
                      </c:pt>
                      <c:pt idx="368">
                        <c:v>0.26091515451606323</c:v>
                      </c:pt>
                      <c:pt idx="369">
                        <c:v>0.24434217807939887</c:v>
                      </c:pt>
                      <c:pt idx="370">
                        <c:v>0.22972067689977571</c:v>
                      </c:pt>
                      <c:pt idx="371">
                        <c:v>0.21466227827454631</c:v>
                      </c:pt>
                      <c:pt idx="372">
                        <c:v>0.1982349343197507</c:v>
                      </c:pt>
                      <c:pt idx="373">
                        <c:v>0.18445810153496633</c:v>
                      </c:pt>
                      <c:pt idx="374">
                        <c:v>0.17126379867765712</c:v>
                      </c:pt>
                      <c:pt idx="375">
                        <c:v>0.15970057961727779</c:v>
                      </c:pt>
                      <c:pt idx="376">
                        <c:v>0.14889464946261613</c:v>
                      </c:pt>
                      <c:pt idx="377">
                        <c:v>0.13660326799289313</c:v>
                      </c:pt>
                      <c:pt idx="378">
                        <c:v>0.12789444557714152</c:v>
                      </c:pt>
                      <c:pt idx="379">
                        <c:v>0.11845746075204608</c:v>
                      </c:pt>
                      <c:pt idx="380">
                        <c:v>0.11018553578190088</c:v>
                      </c:pt>
                      <c:pt idx="381">
                        <c:v>0.10334080913406929</c:v>
                      </c:pt>
                      <c:pt idx="382">
                        <c:v>9.652520898261148E-2</c:v>
                      </c:pt>
                      <c:pt idx="383">
                        <c:v>9.1195060146215021E-2</c:v>
                      </c:pt>
                      <c:pt idx="384">
                        <c:v>8.5195001893222252E-2</c:v>
                      </c:pt>
                      <c:pt idx="385">
                        <c:v>7.5554131593510668E-2</c:v>
                      </c:pt>
                      <c:pt idx="386">
                        <c:v>6.7952116039961596E-2</c:v>
                      </c:pt>
                      <c:pt idx="387">
                        <c:v>6.2155943261585134E-2</c:v>
                      </c:pt>
                      <c:pt idx="388">
                        <c:v>5.7757842309148669E-2</c:v>
                      </c:pt>
                      <c:pt idx="389">
                        <c:v>5.5311216613753544E-2</c:v>
                      </c:pt>
                      <c:pt idx="390">
                        <c:v>4.9573296828124482E-2</c:v>
                      </c:pt>
                      <c:pt idx="391">
                        <c:v>4.4155768502606836E-2</c:v>
                      </c:pt>
                      <c:pt idx="392">
                        <c:v>4.1883901785454238E-2</c:v>
                      </c:pt>
                      <c:pt idx="393">
                        <c:v>3.9524655579180452E-2</c:v>
                      </c:pt>
                      <c:pt idx="394">
                        <c:v>3.4485771706521472E-2</c:v>
                      </c:pt>
                      <c:pt idx="395">
                        <c:v>2.8340080971659964E-2</c:v>
                      </c:pt>
                      <c:pt idx="396">
                        <c:v>2.437887746482972E-2</c:v>
                      </c:pt>
                      <c:pt idx="397">
                        <c:v>2.3592462062738462E-2</c:v>
                      </c:pt>
                      <c:pt idx="398">
                        <c:v>2.2194390236798461E-2</c:v>
                      </c:pt>
                      <c:pt idx="399">
                        <c:v>1.9252614103049556E-2</c:v>
                      </c:pt>
                      <c:pt idx="400">
                        <c:v>1.6747735414907036E-2</c:v>
                      </c:pt>
                      <c:pt idx="401">
                        <c:v>1.5757434538199475E-2</c:v>
                      </c:pt>
                      <c:pt idx="402">
                        <c:v>1.2291381469723011E-2</c:v>
                      </c:pt>
                      <c:pt idx="403">
                        <c:v>7.2816240934378065E-3</c:v>
                      </c:pt>
                      <c:pt idx="404">
                        <c:v>7.7185215390440263E-3</c:v>
                      </c:pt>
                      <c:pt idx="405">
                        <c:v>8.0680394955290665E-3</c:v>
                      </c:pt>
                      <c:pt idx="406">
                        <c:v>6.0583112457403259E-3</c:v>
                      </c:pt>
                      <c:pt idx="407">
                        <c:v>4.3689744560626836E-3</c:v>
                      </c:pt>
                      <c:pt idx="408">
                        <c:v>2.8835231410013424E-3</c:v>
                      </c:pt>
                      <c:pt idx="409">
                        <c:v>2.5631316808900819E-3</c:v>
                      </c:pt>
                      <c:pt idx="410">
                        <c:v>0</c:v>
                      </c:pt>
                      <c:pt idx="411">
                        <c:v>-2.2136137244050413E-3</c:v>
                      </c:pt>
                      <c:pt idx="412">
                        <c:v>-2.3883727026475618E-3</c:v>
                      </c:pt>
                      <c:pt idx="413">
                        <c:v>-3.3786735793551229E-3</c:v>
                      </c:pt>
                      <c:pt idx="414">
                        <c:v>-5.8544257711240257E-3</c:v>
                      </c:pt>
                      <c:pt idx="415">
                        <c:v>-7.6602685462966273E-3</c:v>
                      </c:pt>
                      <c:pt idx="416">
                        <c:v>-1.1796231031369231E-2</c:v>
                      </c:pt>
                      <c:pt idx="417">
                        <c:v>-1.2582646433460491E-2</c:v>
                      </c:pt>
                      <c:pt idx="418">
                        <c:v>-1.2058369498732929E-2</c:v>
                      </c:pt>
                      <c:pt idx="419">
                        <c:v>-1.2378760958844191E-2</c:v>
                      </c:pt>
                      <c:pt idx="420">
                        <c:v>-1.2932164389945532E-2</c:v>
                      </c:pt>
                      <c:pt idx="421">
                        <c:v>-1.5786561034573092E-2</c:v>
                      </c:pt>
                      <c:pt idx="422">
                        <c:v>-1.6048699501936953E-2</c:v>
                      </c:pt>
                      <c:pt idx="423">
                        <c:v>-1.7213759356886873E-2</c:v>
                      </c:pt>
                      <c:pt idx="424">
                        <c:v>-1.8524451693705694E-2</c:v>
                      </c:pt>
                      <c:pt idx="425">
                        <c:v>-1.9456499577665858E-2</c:v>
                      </c:pt>
                      <c:pt idx="426">
                        <c:v>-2.1204089360090897E-2</c:v>
                      </c:pt>
                      <c:pt idx="427">
                        <c:v>-2.2194390236798461E-2</c:v>
                      </c:pt>
                      <c:pt idx="428">
                        <c:v>-2.1204089360090897E-2</c:v>
                      </c:pt>
                      <c:pt idx="429">
                        <c:v>-2.1670113302070897E-2</c:v>
                      </c:pt>
                      <c:pt idx="430">
                        <c:v>-2.341770308449594E-2</c:v>
                      </c:pt>
                      <c:pt idx="431">
                        <c:v>-2.6184720240002322E-2</c:v>
                      </c:pt>
                      <c:pt idx="432">
                        <c:v>-2.7874057029679804E-2</c:v>
                      </c:pt>
                      <c:pt idx="433">
                        <c:v>-2.7233274109457282E-2</c:v>
                      </c:pt>
                      <c:pt idx="434">
                        <c:v>-2.7553665569568543E-2</c:v>
                      </c:pt>
                      <c:pt idx="435">
                        <c:v>-2.7000262138467363E-2</c:v>
                      </c:pt>
                      <c:pt idx="436">
                        <c:v>-2.7349780094952404E-2</c:v>
                      </c:pt>
                      <c:pt idx="437">
                        <c:v>-2.9505140826609884E-2</c:v>
                      </c:pt>
                      <c:pt idx="438">
                        <c:v>-3.0000291264963664E-2</c:v>
                      </c:pt>
                      <c:pt idx="439">
                        <c:v>-3.0641074185186187E-2</c:v>
                      </c:pt>
                      <c:pt idx="440">
                        <c:v>-3.2417790463985005E-2</c:v>
                      </c:pt>
                      <c:pt idx="441">
                        <c:v>-3.4165380246410207E-2</c:v>
                      </c:pt>
                      <c:pt idx="442">
                        <c:v>-3.4398392217400132E-2</c:v>
                      </c:pt>
                      <c:pt idx="443">
                        <c:v>-3.4165380246410207E-2</c:v>
                      </c:pt>
                      <c:pt idx="444">
                        <c:v>-3.6320740978067693E-2</c:v>
                      </c:pt>
                      <c:pt idx="445">
                        <c:v>-3.783531878950281E-2</c:v>
                      </c:pt>
                      <c:pt idx="446">
                        <c:v>-3.6903270905542809E-2</c:v>
                      </c:pt>
                      <c:pt idx="447">
                        <c:v>-3.7136282876532728E-2</c:v>
                      </c:pt>
                      <c:pt idx="448">
                        <c:v>-3.8709113680715251E-2</c:v>
                      </c:pt>
                      <c:pt idx="449">
                        <c:v>-3.8359595724230373E-2</c:v>
                      </c:pt>
                      <c:pt idx="450">
                        <c:v>-3.7660559811260291E-2</c:v>
                      </c:pt>
                      <c:pt idx="451">
                        <c:v>-3.8243089738735254E-2</c:v>
                      </c:pt>
                      <c:pt idx="452">
                        <c:v>-3.8243089738735254E-2</c:v>
                      </c:pt>
                      <c:pt idx="453">
                        <c:v>-3.7223662365654074E-2</c:v>
                      </c:pt>
                      <c:pt idx="454">
                        <c:v>-4.0311070981271714E-2</c:v>
                      </c:pt>
                      <c:pt idx="455">
                        <c:v>-4.4680045437334399E-2</c:v>
                      </c:pt>
                      <c:pt idx="456">
                        <c:v>-4.4854804415576759E-2</c:v>
                      </c:pt>
                      <c:pt idx="457">
                        <c:v>-4.3951883027990538E-2</c:v>
                      </c:pt>
                      <c:pt idx="458">
                        <c:v>-4.2932455654909198E-2</c:v>
                      </c:pt>
                      <c:pt idx="459">
                        <c:v>-4.1272245361605495E-2</c:v>
                      </c:pt>
                      <c:pt idx="460">
                        <c:v>-4.0631462441382979E-2</c:v>
                      </c:pt>
                      <c:pt idx="461">
                        <c:v>-4.1738269303585498E-2</c:v>
                      </c:pt>
                      <c:pt idx="462">
                        <c:v>-4.1592636821716759E-2</c:v>
                      </c:pt>
                      <c:pt idx="463">
                        <c:v>-4.4126642006233056E-2</c:v>
                      </c:pt>
                      <c:pt idx="464">
                        <c:v>-4.7476189089214402E-2</c:v>
                      </c:pt>
                      <c:pt idx="465">
                        <c:v>-4.7883960038446999E-2</c:v>
                      </c:pt>
                      <c:pt idx="466">
                        <c:v>-4.6922785658113218E-2</c:v>
                      </c:pt>
                      <c:pt idx="467">
                        <c:v>-4.6485888212506841E-2</c:v>
                      </c:pt>
                      <c:pt idx="468">
                        <c:v>-4.7417936096467002E-2</c:v>
                      </c:pt>
                      <c:pt idx="469">
                        <c:v>-4.569947281041558E-2</c:v>
                      </c:pt>
                      <c:pt idx="470">
                        <c:v>-4.3107214633151716E-2</c:v>
                      </c:pt>
                      <c:pt idx="471">
                        <c:v>-4.4505286459091881E-2</c:v>
                      </c:pt>
                      <c:pt idx="472">
                        <c:v>-4.4942183904698098E-2</c:v>
                      </c:pt>
                      <c:pt idx="473">
                        <c:v>-4.7447062592840622E-2</c:v>
                      </c:pt>
                      <c:pt idx="474">
                        <c:v>-4.6515014708880621E-2</c:v>
                      </c:pt>
                      <c:pt idx="475">
                        <c:v>-4.7155797629103137E-2</c:v>
                      </c:pt>
                      <c:pt idx="476">
                        <c:v>-4.9252905368013224E-2</c:v>
                      </c:pt>
                      <c:pt idx="477">
                        <c:v>-4.5845105292284319E-2</c:v>
                      </c:pt>
                      <c:pt idx="478">
                        <c:v>-4.5262575364809356E-2</c:v>
                      </c:pt>
                      <c:pt idx="479">
                        <c:v>-4.6544141205254401E-2</c:v>
                      </c:pt>
                      <c:pt idx="480">
                        <c:v>-4.7068418139981957E-2</c:v>
                      </c:pt>
                      <c:pt idx="481">
                        <c:v>-4.872862843328566E-2</c:v>
                      </c:pt>
                      <c:pt idx="482">
                        <c:v>-4.878688142603322E-2</c:v>
                      </c:pt>
                      <c:pt idx="483">
                        <c:v>-4.8990766900649525E-2</c:v>
                      </c:pt>
                      <c:pt idx="484">
                        <c:v>-5.1350013106923303E-2</c:v>
                      </c:pt>
                      <c:pt idx="485">
                        <c:v>-5.1291760114175904E-2</c:v>
                      </c:pt>
                      <c:pt idx="486">
                        <c:v>-4.7155797629103137E-2</c:v>
                      </c:pt>
                      <c:pt idx="487">
                        <c:v>-4.666064719074936E-2</c:v>
                      </c:pt>
                      <c:pt idx="488">
                        <c:v>-5.085486266856952E-2</c:v>
                      </c:pt>
                      <c:pt idx="489">
                        <c:v>-5.2602452450994729E-2</c:v>
                      </c:pt>
                      <c:pt idx="490">
                        <c:v>-5.2107302012640945E-2</c:v>
                      </c:pt>
                      <c:pt idx="491">
                        <c:v>-5.2311187487257084E-2</c:v>
                      </c:pt>
                      <c:pt idx="492">
                        <c:v>-5.1029621646812046E-2</c:v>
                      </c:pt>
                      <c:pt idx="493">
                        <c:v>-4.9165525878892044E-2</c:v>
                      </c:pt>
                      <c:pt idx="494">
                        <c:v>-5.1408266099670863E-2</c:v>
                      </c:pt>
                      <c:pt idx="495">
                        <c:v>-5.2718958436489688E-2</c:v>
                      </c:pt>
                      <c:pt idx="496">
                        <c:v>-5.3010223400227166E-2</c:v>
                      </c:pt>
                      <c:pt idx="497">
                        <c:v>-5.5689861066612209E-2</c:v>
                      </c:pt>
                      <c:pt idx="498">
                        <c:v>-5.6155885008592366E-2</c:v>
                      </c:pt>
                      <c:pt idx="499">
                        <c:v>-5.5951999533976067E-2</c:v>
                      </c:pt>
                      <c:pt idx="500">
                        <c:v>-5.6796667928814888E-2</c:v>
                      </c:pt>
                      <c:pt idx="501">
                        <c:v>-5.5922873037602287E-2</c:v>
                      </c:pt>
                      <c:pt idx="502">
                        <c:v>-5.4670433693531029E-2</c:v>
                      </c:pt>
                      <c:pt idx="503">
                        <c:v>-5.6359770483208504E-2</c:v>
                      </c:pt>
                      <c:pt idx="504">
                        <c:v>-5.7961727783764808E-2</c:v>
                      </c:pt>
                      <c:pt idx="505">
                        <c:v>-5.9388926106078752E-2</c:v>
                      </c:pt>
                      <c:pt idx="506">
                        <c:v>-5.9359799609704972E-2</c:v>
                      </c:pt>
                      <c:pt idx="507">
                        <c:v>-5.7670462820027329E-2</c:v>
                      </c:pt>
                      <c:pt idx="508">
                        <c:v>-5.8515131214866151E-2</c:v>
                      </c:pt>
                      <c:pt idx="509">
                        <c:v>-6.1893804794221276E-2</c:v>
                      </c:pt>
                      <c:pt idx="510">
                        <c:v>-5.959281158069489E-2</c:v>
                      </c:pt>
                      <c:pt idx="511">
                        <c:v>-5.6767541432441108E-2</c:v>
                      </c:pt>
                      <c:pt idx="512">
                        <c:v>-5.6097632015844806E-2</c:v>
                      </c:pt>
                      <c:pt idx="513">
                        <c:v>-5.8049107272886147E-2</c:v>
                      </c:pt>
                      <c:pt idx="514">
                        <c:v>-5.8719016689482449E-2</c:v>
                      </c:pt>
                      <c:pt idx="515">
                        <c:v>-5.7990854280138587E-2</c:v>
                      </c:pt>
                      <c:pt idx="516">
                        <c:v>-5.9068534645967494E-2</c:v>
                      </c:pt>
                      <c:pt idx="517">
                        <c:v>-6.0874377421139929E-2</c:v>
                      </c:pt>
                      <c:pt idx="518">
                        <c:v>-6.064136545015001E-2</c:v>
                      </c:pt>
                      <c:pt idx="519">
                        <c:v>-6.2563714210817578E-2</c:v>
                      </c:pt>
                      <c:pt idx="520">
                        <c:v>-6.1369527859493712E-2</c:v>
                      </c:pt>
                      <c:pt idx="521">
                        <c:v>-6.2039437276090015E-2</c:v>
                      </c:pt>
                      <c:pt idx="522">
                        <c:v>-6.8068622025456563E-2</c:v>
                      </c:pt>
                      <c:pt idx="523">
                        <c:v>-7.0049223778871683E-2</c:v>
                      </c:pt>
                      <c:pt idx="524">
                        <c:v>-6.8010369032709003E-2</c:v>
                      </c:pt>
                      <c:pt idx="525">
                        <c:v>-6.6321032243031514E-2</c:v>
                      </c:pt>
                      <c:pt idx="526">
                        <c:v>-6.9000669909416557E-2</c:v>
                      </c:pt>
                      <c:pt idx="527">
                        <c:v>-7.0223982757114195E-2</c:v>
                      </c:pt>
                      <c:pt idx="528">
                        <c:v>-6.7194827134243962E-2</c:v>
                      </c:pt>
                      <c:pt idx="529">
                        <c:v>-6.4922960417091349E-2</c:v>
                      </c:pt>
                      <c:pt idx="530">
                        <c:v>-6.5388984359071353E-2</c:v>
                      </c:pt>
                      <c:pt idx="531">
                        <c:v>-7.0544374217225467E-2</c:v>
                      </c:pt>
                      <c:pt idx="532">
                        <c:v>-7.4272565753065456E-2</c:v>
                      </c:pt>
                      <c:pt idx="533">
                        <c:v>-7.1563801590306647E-2</c:v>
                      </c:pt>
                      <c:pt idx="534">
                        <c:v>-6.471907494247521E-2</c:v>
                      </c:pt>
                      <c:pt idx="535">
                        <c:v>-6.5592869833687659E-2</c:v>
                      </c:pt>
                      <c:pt idx="536">
                        <c:v>-6.8825910931174045E-2</c:v>
                      </c:pt>
                      <c:pt idx="537">
                        <c:v>-7.2699734948882946E-2</c:v>
                      </c:pt>
                      <c:pt idx="538">
                        <c:v>-7.4126933271196724E-2</c:v>
                      </c:pt>
                      <c:pt idx="539">
                        <c:v>-7.2437596481519248E-2</c:v>
                      </c:pt>
                      <c:pt idx="540">
                        <c:v>-7.1359916115690508E-2</c:v>
                      </c:pt>
                      <c:pt idx="541">
                        <c:v>-6.9000669909416557E-2</c:v>
                      </c:pt>
                      <c:pt idx="542">
                        <c:v>-6.946669385139656E-2</c:v>
                      </c:pt>
                      <c:pt idx="543">
                        <c:v>-7.5991029039116892E-2</c:v>
                      </c:pt>
                      <c:pt idx="544">
                        <c:v>-7.6952203419450665E-2</c:v>
                      </c:pt>
                      <c:pt idx="545">
                        <c:v>-7.5932776046369319E-2</c:v>
                      </c:pt>
                      <c:pt idx="546">
                        <c:v>-7.7243468383188144E-2</c:v>
                      </c:pt>
                      <c:pt idx="547">
                        <c:v>-8.0068738531442085E-2</c:v>
                      </c:pt>
                      <c:pt idx="548">
                        <c:v>-7.8612413712754528E-2</c:v>
                      </c:pt>
                      <c:pt idx="549">
                        <c:v>-7.9602714589462095E-2</c:v>
                      </c:pt>
                      <c:pt idx="550">
                        <c:v>-8.0330876998805784E-2</c:v>
                      </c:pt>
                      <c:pt idx="551">
                        <c:v>-7.8961931669239413E-2</c:v>
                      </c:pt>
                      <c:pt idx="552">
                        <c:v>-7.6340546995601929E-2</c:v>
                      </c:pt>
                      <c:pt idx="553">
                        <c:v>-7.6602685462965628E-2</c:v>
                      </c:pt>
                      <c:pt idx="554">
                        <c:v>-7.7534733346925622E-2</c:v>
                      </c:pt>
                      <c:pt idx="555">
                        <c:v>-7.5583258089884281E-2</c:v>
                      </c:pt>
                      <c:pt idx="556">
                        <c:v>-7.6020155535490672E-2</c:v>
                      </c:pt>
                      <c:pt idx="557">
                        <c:v>-7.8699793201875701E-2</c:v>
                      </c:pt>
                      <c:pt idx="558">
                        <c:v>-7.8961931669239413E-2</c:v>
                      </c:pt>
                      <c:pt idx="559">
                        <c:v>-7.8437654734512002E-2</c:v>
                      </c:pt>
                      <c:pt idx="560">
                        <c:v>-7.9136690647481925E-2</c:v>
                      </c:pt>
                      <c:pt idx="561">
                        <c:v>-8.041825648792697E-2</c:v>
                      </c:pt>
                      <c:pt idx="562">
                        <c:v>-8.044738298430075E-2</c:v>
                      </c:pt>
                      <c:pt idx="563">
                        <c:v>-8.3243526636180912E-2</c:v>
                      </c:pt>
                      <c:pt idx="564">
                        <c:v>-8.5690152331576036E-2</c:v>
                      </c:pt>
                      <c:pt idx="565">
                        <c:v>-8.4292080505636038E-2</c:v>
                      </c:pt>
                      <c:pt idx="566">
                        <c:v>-8.1670695831998388E-2</c:v>
                      </c:pt>
                      <c:pt idx="567">
                        <c:v>-7.9020184661986972E-2</c:v>
                      </c:pt>
                      <c:pt idx="568">
                        <c:v>-7.8437654734512002E-2</c:v>
                      </c:pt>
                      <c:pt idx="569">
                        <c:v>-8.5049369411353506E-2</c:v>
                      </c:pt>
                      <c:pt idx="570">
                        <c:v>-8.662220021553603E-2</c:v>
                      </c:pt>
                      <c:pt idx="571">
                        <c:v>-8.248623773046343E-2</c:v>
                      </c:pt>
                      <c:pt idx="572">
                        <c:v>-8.5107622404100913E-2</c:v>
                      </c:pt>
                      <c:pt idx="573">
                        <c:v>-8.8340663501587299E-2</c:v>
                      </c:pt>
                      <c:pt idx="574">
                        <c:v>-8.8107651530597381E-2</c:v>
                      </c:pt>
                      <c:pt idx="575">
                        <c:v>-8.7059097661142254E-2</c:v>
                      </c:pt>
                      <c:pt idx="576">
                        <c:v>-8.8515422479829811E-2</c:v>
                      </c:pt>
                      <c:pt idx="577">
                        <c:v>-9.1952349051932503E-2</c:v>
                      </c:pt>
                      <c:pt idx="578">
                        <c:v>-9.1661084088195025E-2</c:v>
                      </c:pt>
                      <c:pt idx="579">
                        <c:v>-9.1165933649841241E-2</c:v>
                      </c:pt>
                      <c:pt idx="580">
                        <c:v>-9.1923222555558723E-2</c:v>
                      </c:pt>
                      <c:pt idx="581">
                        <c:v>-9.0088253284012501E-2</c:v>
                      </c:pt>
                      <c:pt idx="582">
                        <c:v>-8.7787260070486109E-2</c:v>
                      </c:pt>
                      <c:pt idx="583">
                        <c:v>-8.7029971164768641E-2</c:v>
                      </c:pt>
                      <c:pt idx="584">
                        <c:v>-8.7932892552354855E-2</c:v>
                      </c:pt>
                      <c:pt idx="585">
                        <c:v>-9.0466897736871152E-2</c:v>
                      </c:pt>
                      <c:pt idx="586">
                        <c:v>-9.0175632773133674E-2</c:v>
                      </c:pt>
                      <c:pt idx="587">
                        <c:v>-8.9447470363789972E-2</c:v>
                      </c:pt>
                      <c:pt idx="588">
                        <c:v>-9.0408644744123759E-2</c:v>
                      </c:pt>
                      <c:pt idx="589">
                        <c:v>-9.2651384964902578E-2</c:v>
                      </c:pt>
                      <c:pt idx="590">
                        <c:v>-9.2476625986660066E-2</c:v>
                      </c:pt>
                      <c:pt idx="591">
                        <c:v>-9.1107680657093681E-2</c:v>
                      </c:pt>
                      <c:pt idx="592">
                        <c:v>-9.4515480732822579E-2</c:v>
                      </c:pt>
                      <c:pt idx="593">
                        <c:v>-9.6233944018874001E-2</c:v>
                      </c:pt>
                      <c:pt idx="594">
                        <c:v>-9.5156263653045095E-2</c:v>
                      </c:pt>
                      <c:pt idx="595">
                        <c:v>-9.7923280808551477E-2</c:v>
                      </c:pt>
                      <c:pt idx="596">
                        <c:v>-9.9496111612734001E-2</c:v>
                      </c:pt>
                      <c:pt idx="597">
                        <c:v>-0.10019514752570409</c:v>
                      </c:pt>
                      <c:pt idx="598">
                        <c:v>-9.7428130370197707E-2</c:v>
                      </c:pt>
                      <c:pt idx="599">
                        <c:v>-9.5214516645792668E-2</c:v>
                      </c:pt>
                      <c:pt idx="600">
                        <c:v>-9.7894154312177697E-2</c:v>
                      </c:pt>
                      <c:pt idx="601">
                        <c:v>-0.10433111001077686</c:v>
                      </c:pt>
                      <c:pt idx="602">
                        <c:v>-0.10508839891649432</c:v>
                      </c:pt>
                      <c:pt idx="603">
                        <c:v>-0.10296216468121047</c:v>
                      </c:pt>
                      <c:pt idx="604">
                        <c:v>-0.10039903300032038</c:v>
                      </c:pt>
                      <c:pt idx="605">
                        <c:v>-0.10057379197856291</c:v>
                      </c:pt>
                      <c:pt idx="606">
                        <c:v>-0.10214662278274543</c:v>
                      </c:pt>
                      <c:pt idx="607">
                        <c:v>-0.10674860920979819</c:v>
                      </c:pt>
                      <c:pt idx="608">
                        <c:v>-0.10872921096321315</c:v>
                      </c:pt>
                      <c:pt idx="609">
                        <c:v>-0.10782628957562693</c:v>
                      </c:pt>
                      <c:pt idx="610">
                        <c:v>-0.10820493402848576</c:v>
                      </c:pt>
                      <c:pt idx="611">
                        <c:v>-0.11665161797687348</c:v>
                      </c:pt>
                      <c:pt idx="612">
                        <c:v>-0.11784580432819734</c:v>
                      </c:pt>
                      <c:pt idx="613">
                        <c:v>-0.11006902979640576</c:v>
                      </c:pt>
                      <c:pt idx="614">
                        <c:v>-0.1115544811114671</c:v>
                      </c:pt>
                      <c:pt idx="615">
                        <c:v>-0.11601083505665095</c:v>
                      </c:pt>
                      <c:pt idx="616">
                        <c:v>-0.11504966067631718</c:v>
                      </c:pt>
                      <c:pt idx="617">
                        <c:v>-0.11720502140797483</c:v>
                      </c:pt>
                      <c:pt idx="618">
                        <c:v>-0.1147583957125797</c:v>
                      </c:pt>
                      <c:pt idx="619">
                        <c:v>-0.11507878717269096</c:v>
                      </c:pt>
                      <c:pt idx="620">
                        <c:v>-0.11528267264730727</c:v>
                      </c:pt>
                      <c:pt idx="621">
                        <c:v>-0.11452538374158978</c:v>
                      </c:pt>
                      <c:pt idx="622">
                        <c:v>-0.11898173768677364</c:v>
                      </c:pt>
                      <c:pt idx="623">
                        <c:v>-0.12029243002359247</c:v>
                      </c:pt>
                      <c:pt idx="624">
                        <c:v>-0.11950601462150121</c:v>
                      </c:pt>
                      <c:pt idx="625">
                        <c:v>-0.12410800104855381</c:v>
                      </c:pt>
                      <c:pt idx="626">
                        <c:v>-0.12055456849095617</c:v>
                      </c:pt>
                      <c:pt idx="627">
                        <c:v>-0.11968077359974372</c:v>
                      </c:pt>
                      <c:pt idx="628">
                        <c:v>-0.12058369498732995</c:v>
                      </c:pt>
                      <c:pt idx="629">
                        <c:v>-0.11720502140797483</c:v>
                      </c:pt>
                      <c:pt idx="630">
                        <c:v>-0.11417586578510473</c:v>
                      </c:pt>
                      <c:pt idx="631">
                        <c:v>-0.11551568461829718</c:v>
                      </c:pt>
                      <c:pt idx="632">
                        <c:v>-0.1181661957883086</c:v>
                      </c:pt>
                      <c:pt idx="633">
                        <c:v>-0.12154486936766372</c:v>
                      </c:pt>
                      <c:pt idx="634">
                        <c:v>-0.12122447790755246</c:v>
                      </c:pt>
                      <c:pt idx="635">
                        <c:v>-0.12387498907756389</c:v>
                      </c:pt>
                      <c:pt idx="636">
                        <c:v>-0.12929251740308154</c:v>
                      </c:pt>
                      <c:pt idx="637">
                        <c:v>-0.12702065068592894</c:v>
                      </c:pt>
                      <c:pt idx="638">
                        <c:v>-0.12865173448285902</c:v>
                      </c:pt>
                      <c:pt idx="639">
                        <c:v>-0.13339935339178052</c:v>
                      </c:pt>
                      <c:pt idx="640">
                        <c:v>-0.12690414470043396</c:v>
                      </c:pt>
                      <c:pt idx="641">
                        <c:v>-0.12445751900503885</c:v>
                      </c:pt>
                      <c:pt idx="642">
                        <c:v>-0.12836046951912153</c:v>
                      </c:pt>
                      <c:pt idx="643">
                        <c:v>-0.13275857047155801</c:v>
                      </c:pt>
                      <c:pt idx="644">
                        <c:v>-0.13048670375440538</c:v>
                      </c:pt>
                      <c:pt idx="645">
                        <c:v>-0.12745754813153531</c:v>
                      </c:pt>
                      <c:pt idx="646">
                        <c:v>-0.13342847988815429</c:v>
                      </c:pt>
                      <c:pt idx="647">
                        <c:v>-0.13718579792036809</c:v>
                      </c:pt>
                      <c:pt idx="648">
                        <c:v>-0.13680715346750941</c:v>
                      </c:pt>
                      <c:pt idx="649">
                        <c:v>-0.13631200302915564</c:v>
                      </c:pt>
                      <c:pt idx="650">
                        <c:v>-0.13689453295663059</c:v>
                      </c:pt>
                      <c:pt idx="651">
                        <c:v>-0.14044796551422825</c:v>
                      </c:pt>
                      <c:pt idx="652">
                        <c:v>-0.13998194157224825</c:v>
                      </c:pt>
                      <c:pt idx="653">
                        <c:v>-0.14202079631841077</c:v>
                      </c:pt>
                      <c:pt idx="654">
                        <c:v>-0.14700142719832235</c:v>
                      </c:pt>
                      <c:pt idx="655">
                        <c:v>-0.14271983223138085</c:v>
                      </c:pt>
                      <c:pt idx="656">
                        <c:v>-0.13768094835872186</c:v>
                      </c:pt>
                      <c:pt idx="657">
                        <c:v>-0.14644802376722102</c:v>
                      </c:pt>
                      <c:pt idx="658">
                        <c:v>-0.15081699822328368</c:v>
                      </c:pt>
                      <c:pt idx="659">
                        <c:v>-0.13138962514199162</c:v>
                      </c:pt>
                      <c:pt idx="660">
                        <c:v>-0.12751580112428271</c:v>
                      </c:pt>
                      <c:pt idx="661">
                        <c:v>-0.14030233303235951</c:v>
                      </c:pt>
                      <c:pt idx="662">
                        <c:v>-0.14898202895173732</c:v>
                      </c:pt>
                      <c:pt idx="663">
                        <c:v>-0.13794308682608572</c:v>
                      </c:pt>
                      <c:pt idx="664">
                        <c:v>-0.13138962514199162</c:v>
                      </c:pt>
                      <c:pt idx="665">
                        <c:v>-0.12967116185594035</c:v>
                      </c:pt>
                      <c:pt idx="666">
                        <c:v>-0.14327323566248218</c:v>
                      </c:pt>
                      <c:pt idx="667">
                        <c:v>-0.14446742201380589</c:v>
                      </c:pt>
                      <c:pt idx="668">
                        <c:v>-0.13497218419596305</c:v>
                      </c:pt>
                      <c:pt idx="669">
                        <c:v>-0.12824396353362658</c:v>
                      </c:pt>
                      <c:pt idx="670">
                        <c:v>-0.13392363032650809</c:v>
                      </c:pt>
                      <c:pt idx="671">
                        <c:v>-0.1393702851483995</c:v>
                      </c:pt>
                      <c:pt idx="672">
                        <c:v>-0.13613724405091313</c:v>
                      </c:pt>
                      <c:pt idx="673">
                        <c:v>-0.13127311915649664</c:v>
                      </c:pt>
                      <c:pt idx="674">
                        <c:v>-0.14187516383654203</c:v>
                      </c:pt>
                      <c:pt idx="675">
                        <c:v>-0.15072961873416252</c:v>
                      </c:pt>
                      <c:pt idx="676">
                        <c:v>-0.14499169894853345</c:v>
                      </c:pt>
                      <c:pt idx="677">
                        <c:v>-0.1421081758075321</c:v>
                      </c:pt>
                      <c:pt idx="678">
                        <c:v>-0.14912766143360603</c:v>
                      </c:pt>
                      <c:pt idx="679">
                        <c:v>-0.15501121370110385</c:v>
                      </c:pt>
                      <c:pt idx="680">
                        <c:v>-0.14770046311129226</c:v>
                      </c:pt>
                      <c:pt idx="681">
                        <c:v>-0.14015670055049076</c:v>
                      </c:pt>
                      <c:pt idx="682">
                        <c:v>-0.14656452975271597</c:v>
                      </c:pt>
                      <c:pt idx="683">
                        <c:v>-0.14604025281798858</c:v>
                      </c:pt>
                      <c:pt idx="684">
                        <c:v>-0.15224419654559748</c:v>
                      </c:pt>
                      <c:pt idx="685">
                        <c:v>-0.1468557947164536</c:v>
                      </c:pt>
                      <c:pt idx="686">
                        <c:v>-0.13607899105816557</c:v>
                      </c:pt>
                      <c:pt idx="687">
                        <c:v>-0.13217604054408288</c:v>
                      </c:pt>
                      <c:pt idx="688">
                        <c:v>-0.14012757405411699</c:v>
                      </c:pt>
                      <c:pt idx="689">
                        <c:v>-0.14417615705006839</c:v>
                      </c:pt>
                      <c:pt idx="690">
                        <c:v>-0.14569073486150352</c:v>
                      </c:pt>
                      <c:pt idx="691">
                        <c:v>-0.13369061835551799</c:v>
                      </c:pt>
                      <c:pt idx="692">
                        <c:v>-0.13118573966737532</c:v>
                      </c:pt>
                      <c:pt idx="693">
                        <c:v>-0.12745754813153531</c:v>
                      </c:pt>
                      <c:pt idx="694">
                        <c:v>-0.13240905251507296</c:v>
                      </c:pt>
                      <c:pt idx="695">
                        <c:v>-0.14566160836512976</c:v>
                      </c:pt>
                      <c:pt idx="696">
                        <c:v>-0.15271022048757746</c:v>
                      </c:pt>
                      <c:pt idx="697">
                        <c:v>-0.15964232662453023</c:v>
                      </c:pt>
                      <c:pt idx="698">
                        <c:v>-0.14994320333207109</c:v>
                      </c:pt>
                      <c:pt idx="699">
                        <c:v>-0.14015670055049076</c:v>
                      </c:pt>
                      <c:pt idx="700">
                        <c:v>-0.14085573646346083</c:v>
                      </c:pt>
                      <c:pt idx="701">
                        <c:v>-0.13051583025077917</c:v>
                      </c:pt>
                      <c:pt idx="702">
                        <c:v>-0.11918562316138995</c:v>
                      </c:pt>
                      <c:pt idx="703">
                        <c:v>-0.12276818221536137</c:v>
                      </c:pt>
                      <c:pt idx="704">
                        <c:v>-0.15119564267614252</c:v>
                      </c:pt>
                      <c:pt idx="705">
                        <c:v>-0.15329275041505258</c:v>
                      </c:pt>
                      <c:pt idx="706">
                        <c:v>-0.14586549383974604</c:v>
                      </c:pt>
                      <c:pt idx="707">
                        <c:v>-0.15859377275507527</c:v>
                      </c:pt>
                      <c:pt idx="708">
                        <c:v>-0.15521509917572016</c:v>
                      </c:pt>
                      <c:pt idx="709">
                        <c:v>-0.15081699822328368</c:v>
                      </c:pt>
                      <c:pt idx="710">
                        <c:v>-0.14132176040544084</c:v>
                      </c:pt>
                      <c:pt idx="711">
                        <c:v>-0.15000145632481865</c:v>
                      </c:pt>
                      <c:pt idx="712">
                        <c:v>-0.14828299303876738</c:v>
                      </c:pt>
                      <c:pt idx="713">
                        <c:v>-0.14921504092272739</c:v>
                      </c:pt>
                      <c:pt idx="714">
                        <c:v>-0.16360353013136048</c:v>
                      </c:pt>
                      <c:pt idx="715">
                        <c:v>-0.16459383100806804</c:v>
                      </c:pt>
                      <c:pt idx="716">
                        <c:v>-0.15405003932077008</c:v>
                      </c:pt>
                      <c:pt idx="717">
                        <c:v>-0.14138001339818823</c:v>
                      </c:pt>
                      <c:pt idx="718">
                        <c:v>-0.12072932746919868</c:v>
                      </c:pt>
                      <c:pt idx="719">
                        <c:v>-0.1323507995223254</c:v>
                      </c:pt>
                      <c:pt idx="720">
                        <c:v>-0.15999184458101529</c:v>
                      </c:pt>
                      <c:pt idx="721">
                        <c:v>-0.17612792357207341</c:v>
                      </c:pt>
                      <c:pt idx="722">
                        <c:v>-0.16969096787347443</c:v>
                      </c:pt>
                      <c:pt idx="723">
                        <c:v>-0.16488509597180553</c:v>
                      </c:pt>
                      <c:pt idx="724">
                        <c:v>-0.16348702414586552</c:v>
                      </c:pt>
                      <c:pt idx="725">
                        <c:v>-0.17187545510150584</c:v>
                      </c:pt>
                      <c:pt idx="726">
                        <c:v>-0.17933183817318618</c:v>
                      </c:pt>
                      <c:pt idx="727">
                        <c:v>-0.15145778114350622</c:v>
                      </c:pt>
                      <c:pt idx="728">
                        <c:v>-0.12370023009932136</c:v>
                      </c:pt>
                      <c:pt idx="729">
                        <c:v>-0.13121486616374908</c:v>
                      </c:pt>
                      <c:pt idx="730">
                        <c:v>-0.18110855445198498</c:v>
                      </c:pt>
                      <c:pt idx="731">
                        <c:v>-0.18606005883552265</c:v>
                      </c:pt>
                      <c:pt idx="732">
                        <c:v>-0.19022514781696903</c:v>
                      </c:pt>
                      <c:pt idx="733">
                        <c:v>-0.18923484694026146</c:v>
                      </c:pt>
                      <c:pt idx="734">
                        <c:v>-0.18873969650190769</c:v>
                      </c:pt>
                      <c:pt idx="735">
                        <c:v>-0.18273963824891507</c:v>
                      </c:pt>
                      <c:pt idx="736">
                        <c:v>-0.1528558529694462</c:v>
                      </c:pt>
                      <c:pt idx="737">
                        <c:v>-0.11038942125651702</c:v>
                      </c:pt>
                      <c:pt idx="738">
                        <c:v>-0.14161302536917833</c:v>
                      </c:pt>
                      <c:pt idx="739">
                        <c:v>-0.1498558238429499</c:v>
                      </c:pt>
                      <c:pt idx="740">
                        <c:v>-0.18384644511111758</c:v>
                      </c:pt>
                      <c:pt idx="741">
                        <c:v>-0.18903096146564533</c:v>
                      </c:pt>
                      <c:pt idx="742">
                        <c:v>-0.18806978708531155</c:v>
                      </c:pt>
                      <c:pt idx="743">
                        <c:v>-0.19584656161710312</c:v>
                      </c:pt>
                      <c:pt idx="744">
                        <c:v>-0.1788949407275798</c:v>
                      </c:pt>
                      <c:pt idx="745">
                        <c:v>-0.17574927911921476</c:v>
                      </c:pt>
                      <c:pt idx="746">
                        <c:v>-0.22197302886435788</c:v>
                      </c:pt>
                      <c:pt idx="747">
                        <c:v>-0.2110505927242011</c:v>
                      </c:pt>
                      <c:pt idx="748">
                        <c:v>-0.20178836687734833</c:v>
                      </c:pt>
                      <c:pt idx="749">
                        <c:v>-0.1925261410304954</c:v>
                      </c:pt>
                      <c:pt idx="750">
                        <c:v>-0.23636151807299099</c:v>
                      </c:pt>
                      <c:pt idx="751">
                        <c:v>-0.28133282847406277</c:v>
                      </c:pt>
                      <c:pt idx="752">
                        <c:v>-0.26470159904465085</c:v>
                      </c:pt>
                      <c:pt idx="753">
                        <c:v>-0.24035184807619484</c:v>
                      </c:pt>
                      <c:pt idx="754">
                        <c:v>-0.26912882649346104</c:v>
                      </c:pt>
                      <c:pt idx="755">
                        <c:v>-0.27641045058689884</c:v>
                      </c:pt>
                      <c:pt idx="756">
                        <c:v>-0.22881775551218947</c:v>
                      </c:pt>
                      <c:pt idx="757">
                        <c:v>-0.21451664579267757</c:v>
                      </c:pt>
                      <c:pt idx="758">
                        <c:v>-0.20021553607316564</c:v>
                      </c:pt>
                      <c:pt idx="759">
                        <c:v>-0.18480761949145139</c:v>
                      </c:pt>
                      <c:pt idx="760">
                        <c:v>-0.17274924999271829</c:v>
                      </c:pt>
                      <c:pt idx="761">
                        <c:v>-0.14493344595578589</c:v>
                      </c:pt>
                      <c:pt idx="762">
                        <c:v>-0.23438091631957586</c:v>
                      </c:pt>
                      <c:pt idx="763">
                        <c:v>-0.24058486004718493</c:v>
                      </c:pt>
                      <c:pt idx="764">
                        <c:v>-0.22296332974106545</c:v>
                      </c:pt>
                      <c:pt idx="765">
                        <c:v>-0.20653598578626967</c:v>
                      </c:pt>
                      <c:pt idx="766">
                        <c:v>-0.30926513849649023</c:v>
                      </c:pt>
                      <c:pt idx="767">
                        <c:v>-0.34605190341653802</c:v>
                      </c:pt>
                      <c:pt idx="768">
                        <c:v>-0.26904144700433985</c:v>
                      </c:pt>
                      <c:pt idx="769">
                        <c:v>-0.25482771677394922</c:v>
                      </c:pt>
                      <c:pt idx="770">
                        <c:v>-0.26639093583432844</c:v>
                      </c:pt>
                      <c:pt idx="771">
                        <c:v>-0.30699327177933761</c:v>
                      </c:pt>
                      <c:pt idx="772">
                        <c:v>-0.32761483121195351</c:v>
                      </c:pt>
                      <c:pt idx="773">
                        <c:v>-0.33632365362770505</c:v>
                      </c:pt>
                      <c:pt idx="774">
                        <c:v>-0.34637229487664928</c:v>
                      </c:pt>
                      <c:pt idx="775">
                        <c:v>-0.28243963533626537</c:v>
                      </c:pt>
                      <c:pt idx="776">
                        <c:v>-0.30871173506538896</c:v>
                      </c:pt>
                      <c:pt idx="777">
                        <c:v>-0.32586724142952844</c:v>
                      </c:pt>
                      <c:pt idx="778">
                        <c:v>-0.2310604957329683</c:v>
                      </c:pt>
                      <c:pt idx="779">
                        <c:v>-0.26478897853377215</c:v>
                      </c:pt>
                      <c:pt idx="780">
                        <c:v>-0.37075117234147897</c:v>
                      </c:pt>
                      <c:pt idx="781">
                        <c:v>-0.3761687006669967</c:v>
                      </c:pt>
                      <c:pt idx="782">
                        <c:v>-0.18873969650190769</c:v>
                      </c:pt>
                      <c:pt idx="783">
                        <c:v>-0.23522558471441468</c:v>
                      </c:pt>
                      <c:pt idx="784">
                        <c:v>-0.31966329770191937</c:v>
                      </c:pt>
                      <c:pt idx="785">
                        <c:v>-0.25529374071592931</c:v>
                      </c:pt>
                      <c:pt idx="786">
                        <c:v>-0.19654559753007306</c:v>
                      </c:pt>
                      <c:pt idx="787">
                        <c:v>-0.30230390586316369</c:v>
                      </c:pt>
                      <c:pt idx="788">
                        <c:v>-0.37908135030437184</c:v>
                      </c:pt>
                      <c:pt idx="789">
                        <c:v>-0.37086767832697404</c:v>
                      </c:pt>
                      <c:pt idx="790">
                        <c:v>-0.36370256021903119</c:v>
                      </c:pt>
                      <c:pt idx="791">
                        <c:v>-0.35831415838988723</c:v>
                      </c:pt>
                      <c:pt idx="792">
                        <c:v>-0.39614947717939003</c:v>
                      </c:pt>
                      <c:pt idx="793">
                        <c:v>-0.4968397751434479</c:v>
                      </c:pt>
                      <c:pt idx="794">
                        <c:v>-0.55806367052107297</c:v>
                      </c:pt>
                      <c:pt idx="795">
                        <c:v>-0.55200535927533267</c:v>
                      </c:pt>
                      <c:pt idx="796">
                        <c:v>-0.48454839367372499</c:v>
                      </c:pt>
                      <c:pt idx="797">
                        <c:v>-0.33291585355197617</c:v>
                      </c:pt>
                      <c:pt idx="798">
                        <c:v>-0.49229604170914276</c:v>
                      </c:pt>
                      <c:pt idx="799">
                        <c:v>-0.65575393935863457</c:v>
                      </c:pt>
                      <c:pt idx="800">
                        <c:v>-0.62214196254332566</c:v>
                      </c:pt>
                      <c:pt idx="801">
                        <c:v>-0.48929601258264638</c:v>
                      </c:pt>
                      <c:pt idx="802">
                        <c:v>-0.36568316197244627</c:v>
                      </c:pt>
                      <c:pt idx="803">
                        <c:v>-0.54297614539946981</c:v>
                      </c:pt>
                      <c:pt idx="804">
                        <c:v>-0.71672443421780785</c:v>
                      </c:pt>
                      <c:pt idx="805">
                        <c:v>-0.69088923193429053</c:v>
                      </c:pt>
                      <c:pt idx="806">
                        <c:v>-0.7186555209273876</c:v>
                      </c:pt>
                      <c:pt idx="807">
                        <c:v>-0.69001834969271547</c:v>
                      </c:pt>
                      <c:pt idx="808">
                        <c:v>-0.37637258614161301</c:v>
                      </c:pt>
                      <c:pt idx="809">
                        <c:v>-0.47814056447149972</c:v>
                      </c:pt>
                      <c:pt idx="810">
                        <c:v>-0.6607928232312934</c:v>
                      </c:pt>
                      <c:pt idx="811">
                        <c:v>-0.67098709696210634</c:v>
                      </c:pt>
                      <c:pt idx="812">
                        <c:v>-0.63702560219031257</c:v>
                      </c:pt>
                      <c:pt idx="813">
                        <c:v>-0.65144321789531934</c:v>
                      </c:pt>
                      <c:pt idx="814">
                        <c:v>-0.75193545568403575</c:v>
                      </c:pt>
                      <c:pt idx="815">
                        <c:v>-0.58619986601811658</c:v>
                      </c:pt>
                      <c:pt idx="816">
                        <c:v>-0.39585821221565254</c:v>
                      </c:pt>
                      <c:pt idx="817">
                        <c:v>-0.75252381091078546</c:v>
                      </c:pt>
                      <c:pt idx="818">
                        <c:v>-0.78739405236944049</c:v>
                      </c:pt>
                      <c:pt idx="819">
                        <c:v>-0.8723414790434858</c:v>
                      </c:pt>
                      <c:pt idx="820">
                        <c:v>-0.90695540733405178</c:v>
                      </c:pt>
                      <c:pt idx="821">
                        <c:v>-0.6244720822532257</c:v>
                      </c:pt>
                      <c:pt idx="822">
                        <c:v>-0.49113098185419268</c:v>
                      </c:pt>
                      <c:pt idx="823">
                        <c:v>-0.48355809279701739</c:v>
                      </c:pt>
                      <c:pt idx="824">
                        <c:v>-0.57900562141380008</c:v>
                      </c:pt>
                      <c:pt idx="825">
                        <c:v>-0.66021029330381842</c:v>
                      </c:pt>
                      <c:pt idx="826">
                        <c:v>-0.70489616404042754</c:v>
                      </c:pt>
                      <c:pt idx="827">
                        <c:v>-0.5319372032738181</c:v>
                      </c:pt>
                      <c:pt idx="828">
                        <c:v>-0.4806454431596423</c:v>
                      </c:pt>
                      <c:pt idx="829">
                        <c:v>-0.36760551073311387</c:v>
                      </c:pt>
                      <c:pt idx="830">
                        <c:v>-0.56225788599889315</c:v>
                      </c:pt>
                      <c:pt idx="831">
                        <c:v>-0.93721172050214063</c:v>
                      </c:pt>
                      <c:pt idx="832">
                        <c:v>-0.9661258847173273</c:v>
                      </c:pt>
                    </c:numCache>
                  </c:numRef>
                </c:yVal>
                <c:smooth val="1"/>
                <c:extLst xmlns:c15="http://schemas.microsoft.com/office/drawing/2012/chart">
                  <c:ext xmlns:c16="http://schemas.microsoft.com/office/drawing/2014/chart" uri="{C3380CC4-5D6E-409C-BE32-E72D297353CC}">
                    <c16:uniqueId val="{00000006-791D-4D72-B656-12CED86FC668}"/>
                  </c:ext>
                </c:extLst>
              </c15:ser>
            </c15:filteredScatterSeries>
            <c15:filteredScatterSeries>
              <c15:ser>
                <c:idx val="2"/>
                <c:order val="7"/>
                <c:tx>
                  <c:strRef>
                    <c:extLst xmlns:c15="http://schemas.microsoft.com/office/drawing/2012/chart">
                      <c:ext xmlns:c15="http://schemas.microsoft.com/office/drawing/2012/chart" uri="{02D57815-91ED-43cb-92C2-25804820EDAC}">
                        <c15:formulaRef>
                          <c15:sqref>'230323_ABS'!$Z$3</c15:sqref>
                        </c15:formulaRef>
                      </c:ext>
                    </c:extLst>
                    <c:strCache>
                      <c:ptCount val="1"/>
                      <c:pt idx="0">
                        <c:v>HL_18</c:v>
                      </c:pt>
                    </c:strCache>
                  </c:strRef>
                </c:tx>
                <c:spPr>
                  <a:ln w="19050" cap="rnd" cmpd="sng" algn="ctr">
                    <a:solidFill>
                      <a:schemeClr val="accent1">
                        <a:shade val="62000"/>
                      </a:schemeClr>
                    </a:solidFill>
                    <a:prstDash val="solid"/>
                    <a:round/>
                  </a:ln>
                  <a:effectLst/>
                </c:spPr>
                <c:marker>
                  <c:symbol val="none"/>
                </c:marker>
                <c:xVal>
                  <c:numRef>
                    <c:extLst xmlns:c15="http://schemas.microsoft.com/office/drawing/2012/chart">
                      <c:ext xmlns:c15="http://schemas.microsoft.com/office/drawing/2012/chart" uri="{02D57815-91ED-43cb-92C2-25804820EDAC}">
                        <c15:formulaRef>
                          <c15:sqref>'230323_ABS'!$W$4:$W$836</c15:sqref>
                        </c15:formulaRef>
                      </c:ext>
                    </c:extLst>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extLst xmlns:c15="http://schemas.microsoft.com/office/drawing/2012/chart">
                      <c:ext xmlns:c15="http://schemas.microsoft.com/office/drawing/2012/chart" uri="{02D57815-91ED-43cb-92C2-25804820EDAC}">
                        <c15:formulaRef>
                          <c15:sqref>'230323_ABS'!$Z$4:$Z$836</c15:sqref>
                        </c15:formulaRef>
                      </c:ext>
                    </c:extLst>
                    <c:numCache>
                      <c:formatCode>General</c:formatCode>
                      <c:ptCount val="833"/>
                      <c:pt idx="0">
                        <c:v>-0.85124648740622322</c:v>
                      </c:pt>
                      <c:pt idx="1">
                        <c:v>-0.85124648740622322</c:v>
                      </c:pt>
                      <c:pt idx="2">
                        <c:v>-0.85124648740622322</c:v>
                      </c:pt>
                      <c:pt idx="3">
                        <c:v>-0.85124648740622322</c:v>
                      </c:pt>
                      <c:pt idx="4">
                        <c:v>-0.85124648740622322</c:v>
                      </c:pt>
                      <c:pt idx="5">
                        <c:v>0.39887596999149244</c:v>
                      </c:pt>
                      <c:pt idx="6">
                        <c:v>0.87566062543504575</c:v>
                      </c:pt>
                      <c:pt idx="7">
                        <c:v>0.90187939879862822</c:v>
                      </c:pt>
                      <c:pt idx="8">
                        <c:v>0.74742839464796729</c:v>
                      </c:pt>
                      <c:pt idx="9">
                        <c:v>1.0096934697981386</c:v>
                      </c:pt>
                      <c:pt idx="10">
                        <c:v>1.0621825775348679</c:v>
                      </c:pt>
                      <c:pt idx="11">
                        <c:v>0.81394209698625886</c:v>
                      </c:pt>
                      <c:pt idx="12">
                        <c:v>0.96071051071179969</c:v>
                      </c:pt>
                      <c:pt idx="13">
                        <c:v>0.98174740261414295</c:v>
                      </c:pt>
                      <c:pt idx="14">
                        <c:v>0.98643945448451875</c:v>
                      </c:pt>
                      <c:pt idx="15">
                        <c:v>0.90927840367114376</c:v>
                      </c:pt>
                      <c:pt idx="16">
                        <c:v>0.96627909974477277</c:v>
                      </c:pt>
                      <c:pt idx="17">
                        <c:v>1.0569233545592822</c:v>
                      </c:pt>
                      <c:pt idx="18">
                        <c:v>1.0656887261852586</c:v>
                      </c:pt>
                      <c:pt idx="19">
                        <c:v>1.0119879347237617</c:v>
                      </c:pt>
                      <c:pt idx="20">
                        <c:v>1.0312201912913455</c:v>
                      </c:pt>
                      <c:pt idx="21">
                        <c:v>1.0137925700585217</c:v>
                      </c:pt>
                      <c:pt idx="22">
                        <c:v>0.90020366598778001</c:v>
                      </c:pt>
                      <c:pt idx="23">
                        <c:v>0.9554770682409961</c:v>
                      </c:pt>
                      <c:pt idx="24">
                        <c:v>0.97171878625383479</c:v>
                      </c:pt>
                      <c:pt idx="25">
                        <c:v>1.0184330609193328</c:v>
                      </c:pt>
                      <c:pt idx="26">
                        <c:v>1.0700971925030289</c:v>
                      </c:pt>
                      <c:pt idx="27">
                        <c:v>0.91002603830982998</c:v>
                      </c:pt>
                      <c:pt idx="28">
                        <c:v>1.0151073758024181</c:v>
                      </c:pt>
                      <c:pt idx="29">
                        <c:v>1.0236922838949185</c:v>
                      </c:pt>
                      <c:pt idx="30">
                        <c:v>1.0401660264507977</c:v>
                      </c:pt>
                      <c:pt idx="31">
                        <c:v>1.0121426177524555</c:v>
                      </c:pt>
                      <c:pt idx="32">
                        <c:v>1.0314779963391683</c:v>
                      </c:pt>
                      <c:pt idx="33">
                        <c:v>1.064734847508314</c:v>
                      </c:pt>
                      <c:pt idx="34">
                        <c:v>1.1016783108613264</c:v>
                      </c:pt>
                      <c:pt idx="35">
                        <c:v>1.141715434788213</c:v>
                      </c:pt>
                      <c:pt idx="36">
                        <c:v>1.1837376575833354</c:v>
                      </c:pt>
                      <c:pt idx="37">
                        <c:v>1.1670318904844155</c:v>
                      </c:pt>
                      <c:pt idx="38">
                        <c:v>1.136172626260022</c:v>
                      </c:pt>
                      <c:pt idx="39">
                        <c:v>1.1359663822217636</c:v>
                      </c:pt>
                      <c:pt idx="40">
                        <c:v>1.1356054551548118</c:v>
                      </c:pt>
                      <c:pt idx="41">
                        <c:v>1.1355796746500295</c:v>
                      </c:pt>
                      <c:pt idx="42">
                        <c:v>1.1400912629869291</c:v>
                      </c:pt>
                      <c:pt idx="43">
                        <c:v>1.126633839490577</c:v>
                      </c:pt>
                      <c:pt idx="44">
                        <c:v>1.1533166619402406</c:v>
                      </c:pt>
                      <c:pt idx="45">
                        <c:v>1.1302173296553144</c:v>
                      </c:pt>
                      <c:pt idx="46">
                        <c:v>1.0822398102554847</c:v>
                      </c:pt>
                      <c:pt idx="47">
                        <c:v>1.1343937714300443</c:v>
                      </c:pt>
                      <c:pt idx="48">
                        <c:v>1.175075407976488</c:v>
                      </c:pt>
                      <c:pt idx="49">
                        <c:v>1.1045915079017248</c:v>
                      </c:pt>
                      <c:pt idx="50">
                        <c:v>1.1310423058083476</c:v>
                      </c:pt>
                      <c:pt idx="51">
                        <c:v>1.2108329681095154</c:v>
                      </c:pt>
                      <c:pt idx="52">
                        <c:v>1.1147490267859443</c:v>
                      </c:pt>
                      <c:pt idx="53">
                        <c:v>1.1285931578540305</c:v>
                      </c:pt>
                      <c:pt idx="54">
                        <c:v>1.1666194024078991</c:v>
                      </c:pt>
                      <c:pt idx="55">
                        <c:v>1.1570806156384539</c:v>
                      </c:pt>
                      <c:pt idx="56">
                        <c:v>1.1356054551548118</c:v>
                      </c:pt>
                      <c:pt idx="57">
                        <c:v>1.152337002758514</c:v>
                      </c:pt>
                      <c:pt idx="58">
                        <c:v>1.1713630152878391</c:v>
                      </c:pt>
                      <c:pt idx="59">
                        <c:v>1.1452215834386037</c:v>
                      </c:pt>
                      <c:pt idx="60">
                        <c:v>1.1380546031091288</c:v>
                      </c:pt>
                      <c:pt idx="61">
                        <c:v>1.1735801386991156</c:v>
                      </c:pt>
                      <c:pt idx="62">
                        <c:v>1.2073010389543426</c:v>
                      </c:pt>
                      <c:pt idx="63">
                        <c:v>1.2003918636726907</c:v>
                      </c:pt>
                      <c:pt idx="64">
                        <c:v>1.2172265332955219</c:v>
                      </c:pt>
                      <c:pt idx="65">
                        <c:v>1.2340096419087883</c:v>
                      </c:pt>
                      <c:pt idx="66">
                        <c:v>1.2436515506973627</c:v>
                      </c:pt>
                      <c:pt idx="67">
                        <c:v>1.245069478460388</c:v>
                      </c:pt>
                      <c:pt idx="68">
                        <c:v>1.256412900564593</c:v>
                      </c:pt>
                      <c:pt idx="69">
                        <c:v>1.2350150815952974</c:v>
                      </c:pt>
                      <c:pt idx="70">
                        <c:v>1.2501224573977159</c:v>
                      </c:pt>
                      <c:pt idx="71">
                        <c:v>1.270798422233107</c:v>
                      </c:pt>
                      <c:pt idx="72">
                        <c:v>1.2951352187475829</c:v>
                      </c:pt>
                      <c:pt idx="73">
                        <c:v>1.2809043801077624</c:v>
                      </c:pt>
                      <c:pt idx="74">
                        <c:v>1.2927118512980482</c:v>
                      </c:pt>
                      <c:pt idx="75">
                        <c:v>1.2962179999484389</c:v>
                      </c:pt>
                      <c:pt idx="76">
                        <c:v>1.2845394312820644</c:v>
                      </c:pt>
                      <c:pt idx="77">
                        <c:v>1.3180540874990332</c:v>
                      </c:pt>
                      <c:pt idx="78">
                        <c:v>1.3108097656552116</c:v>
                      </c:pt>
                      <c:pt idx="79">
                        <c:v>1.2915517285828453</c:v>
                      </c:pt>
                      <c:pt idx="80">
                        <c:v>1.3213797726159477</c:v>
                      </c:pt>
                      <c:pt idx="81">
                        <c:v>1.315862744592539</c:v>
                      </c:pt>
                      <c:pt idx="82">
                        <c:v>1.3210704065585603</c:v>
                      </c:pt>
                      <c:pt idx="83">
                        <c:v>1.3159400861068857</c:v>
                      </c:pt>
                      <c:pt idx="84">
                        <c:v>1.3031529557348731</c:v>
                      </c:pt>
                      <c:pt idx="85">
                        <c:v>1.3153986955064576</c:v>
                      </c:pt>
                      <c:pt idx="86">
                        <c:v>1.3333161463301448</c:v>
                      </c:pt>
                      <c:pt idx="87">
                        <c:v>1.3533733790507616</c:v>
                      </c:pt>
                      <c:pt idx="88">
                        <c:v>1.3693315115109952</c:v>
                      </c:pt>
                      <c:pt idx="89">
                        <c:v>1.3677589007192759</c:v>
                      </c:pt>
                      <c:pt idx="90">
                        <c:v>1.3497125473716773</c:v>
                      </c:pt>
                      <c:pt idx="91">
                        <c:v>1.3524195003738171</c:v>
                      </c:pt>
                      <c:pt idx="92">
                        <c:v>1.3586583825311296</c:v>
                      </c:pt>
                      <c:pt idx="93">
                        <c:v>1.3590966511124285</c:v>
                      </c:pt>
                      <c:pt idx="94">
                        <c:v>1.3598958467606794</c:v>
                      </c:pt>
                      <c:pt idx="95">
                        <c:v>1.3536311840985844</c:v>
                      </c:pt>
                      <c:pt idx="96">
                        <c:v>1.3455618861017296</c:v>
                      </c:pt>
                      <c:pt idx="97">
                        <c:v>1.3628090438010774</c:v>
                      </c:pt>
                      <c:pt idx="98">
                        <c:v>1.3660058263940806</c:v>
                      </c:pt>
                      <c:pt idx="99">
                        <c:v>1.356131893062466</c:v>
                      </c:pt>
                      <c:pt idx="100">
                        <c:v>1.3596380417128566</c:v>
                      </c:pt>
                      <c:pt idx="101">
                        <c:v>1.3498672304003712</c:v>
                      </c:pt>
                      <c:pt idx="102">
                        <c:v>1.3331614633014512</c:v>
                      </c:pt>
                      <c:pt idx="103">
                        <c:v>1.3262780685245814</c:v>
                      </c:pt>
                      <c:pt idx="104">
                        <c:v>1.3169970868029595</c:v>
                      </c:pt>
                      <c:pt idx="105">
                        <c:v>1.3066333238804813</c:v>
                      </c:pt>
                      <c:pt idx="106">
                        <c:v>1.3020701745340173</c:v>
                      </c:pt>
                      <c:pt idx="107">
                        <c:v>1.2912681430302404</c:v>
                      </c:pt>
                      <c:pt idx="108">
                        <c:v>1.2769857433808554</c:v>
                      </c:pt>
                      <c:pt idx="109">
                        <c:v>1.2619814895975661</c:v>
                      </c:pt>
                      <c:pt idx="110">
                        <c:v>1.2532676789811543</c:v>
                      </c:pt>
                      <c:pt idx="111">
                        <c:v>1.2437288922117093</c:v>
                      </c:pt>
                      <c:pt idx="112">
                        <c:v>1.234241666451829</c:v>
                      </c:pt>
                      <c:pt idx="113">
                        <c:v>1.2337002758514009</c:v>
                      </c:pt>
                      <c:pt idx="114">
                        <c:v>1.2241357085771736</c:v>
                      </c:pt>
                      <c:pt idx="115">
                        <c:v>1.2100337724612646</c:v>
                      </c:pt>
                      <c:pt idx="116">
                        <c:v>1.2071979169352134</c:v>
                      </c:pt>
                      <c:pt idx="117">
                        <c:v>1.2011910593209414</c:v>
                      </c:pt>
                      <c:pt idx="118">
                        <c:v>1.1962412024027429</c:v>
                      </c:pt>
                      <c:pt idx="119">
                        <c:v>1.193817834953208</c:v>
                      </c:pt>
                      <c:pt idx="120">
                        <c:v>1.1868570986619917</c:v>
                      </c:pt>
                      <c:pt idx="121">
                        <c:v>1.1805666554951146</c:v>
                      </c:pt>
                      <c:pt idx="122">
                        <c:v>1.1743277733378017</c:v>
                      </c:pt>
                      <c:pt idx="123">
                        <c:v>1.1630874732527263</c:v>
                      </c:pt>
                      <c:pt idx="124">
                        <c:v>1.1538322720358865</c:v>
                      </c:pt>
                      <c:pt idx="125">
                        <c:v>1.1451958029338212</c:v>
                      </c:pt>
                      <c:pt idx="126">
                        <c:v>1.1363273092887156</c:v>
                      </c:pt>
                      <c:pt idx="127">
                        <c:v>1.1293923535022814</c:v>
                      </c:pt>
                      <c:pt idx="128">
                        <c:v>1.1202918353141353</c:v>
                      </c:pt>
                      <c:pt idx="129">
                        <c:v>1.1115522441929411</c:v>
                      </c:pt>
                      <c:pt idx="130">
                        <c:v>1.1074273634277758</c:v>
                      </c:pt>
                      <c:pt idx="131">
                        <c:v>1.0962128438474823</c:v>
                      </c:pt>
                      <c:pt idx="132">
                        <c:v>1.0901544252236457</c:v>
                      </c:pt>
                      <c:pt idx="133">
                        <c:v>1.084637397200237</c:v>
                      </c:pt>
                      <c:pt idx="134">
                        <c:v>1.0741705122586298</c:v>
                      </c:pt>
                      <c:pt idx="135">
                        <c:v>1.069452679883472</c:v>
                      </c:pt>
                      <c:pt idx="136">
                        <c:v>1.0645028229652735</c:v>
                      </c:pt>
                      <c:pt idx="137">
                        <c:v>1.0536750109567143</c:v>
                      </c:pt>
                      <c:pt idx="138">
                        <c:v>1.0484931294954756</c:v>
                      </c:pt>
                      <c:pt idx="139">
                        <c:v>1.0522055221841242</c:v>
                      </c:pt>
                      <c:pt idx="140">
                        <c:v>1.0542164015571425</c:v>
                      </c:pt>
                      <c:pt idx="141">
                        <c:v>1.0588568924179533</c:v>
                      </c:pt>
                      <c:pt idx="142">
                        <c:v>1.0679058495965348</c:v>
                      </c:pt>
                      <c:pt idx="143">
                        <c:v>1.0713346567325788</c:v>
                      </c:pt>
                      <c:pt idx="144">
                        <c:v>1.060558405733584</c:v>
                      </c:pt>
                      <c:pt idx="145">
                        <c:v>1.0513032045167443</c:v>
                      </c:pt>
                      <c:pt idx="146">
                        <c:v>1.0546804506432235</c:v>
                      </c:pt>
                      <c:pt idx="147">
                        <c:v>1.0614349428961816</c:v>
                      </c:pt>
                      <c:pt idx="148">
                        <c:v>1.0690659723117377</c:v>
                      </c:pt>
                      <c:pt idx="149">
                        <c:v>1.0623114800587794</c:v>
                      </c:pt>
                      <c:pt idx="150">
                        <c:v>1.0513032045167443</c:v>
                      </c:pt>
                      <c:pt idx="151">
                        <c:v>1.0531594008610687</c:v>
                      </c:pt>
                      <c:pt idx="152">
                        <c:v>1.0499110572585009</c:v>
                      </c:pt>
                      <c:pt idx="153">
                        <c:v>1.0406042950320966</c:v>
                      </c:pt>
                      <c:pt idx="154">
                        <c:v>1.0227899662275386</c:v>
                      </c:pt>
                      <c:pt idx="155">
                        <c:v>1.00327412410735</c:v>
                      </c:pt>
                      <c:pt idx="156">
                        <c:v>0.99141509190749944</c:v>
                      </c:pt>
                      <c:pt idx="157">
                        <c:v>0.97202815231122219</c:v>
                      </c:pt>
                      <c:pt idx="158">
                        <c:v>0.95140374848539522</c:v>
                      </c:pt>
                      <c:pt idx="159">
                        <c:v>0.93101136920260896</c:v>
                      </c:pt>
                      <c:pt idx="160">
                        <c:v>0.90149269122689402</c:v>
                      </c:pt>
                      <c:pt idx="161">
                        <c:v>0.88140967800149517</c:v>
                      </c:pt>
                      <c:pt idx="162">
                        <c:v>0.86839052308644193</c:v>
                      </c:pt>
                      <c:pt idx="163">
                        <c:v>0.83619067261336966</c:v>
                      </c:pt>
                      <c:pt idx="164">
                        <c:v>0.80115496661424623</c:v>
                      </c:pt>
                      <c:pt idx="165">
                        <c:v>0.77421433911675963</c:v>
                      </c:pt>
                      <c:pt idx="166">
                        <c:v>0.74724793111449117</c:v>
                      </c:pt>
                      <c:pt idx="167">
                        <c:v>0.71352703085926394</c:v>
                      </c:pt>
                      <c:pt idx="168">
                        <c:v>0.68841681920131981</c:v>
                      </c:pt>
                      <c:pt idx="169">
                        <c:v>0.66137306968470433</c:v>
                      </c:pt>
                      <c:pt idx="170">
                        <c:v>0.63363324653896713</c:v>
                      </c:pt>
                      <c:pt idx="171">
                        <c:v>0.61264791564618815</c:v>
                      </c:pt>
                      <c:pt idx="172">
                        <c:v>0.58825955812214803</c:v>
                      </c:pt>
                      <c:pt idx="173">
                        <c:v>0.56797030085849076</c:v>
                      </c:pt>
                      <c:pt idx="174">
                        <c:v>0.54994972801567465</c:v>
                      </c:pt>
                      <c:pt idx="175">
                        <c:v>0.52878393358941966</c:v>
                      </c:pt>
                      <c:pt idx="176">
                        <c:v>0.50674160200056728</c:v>
                      </c:pt>
                      <c:pt idx="177">
                        <c:v>0.48812807754775844</c:v>
                      </c:pt>
                      <c:pt idx="178">
                        <c:v>0.47080357833406372</c:v>
                      </c:pt>
                      <c:pt idx="179">
                        <c:v>0.45644383717033182</c:v>
                      </c:pt>
                      <c:pt idx="180">
                        <c:v>0.44004743612879932</c:v>
                      </c:pt>
                      <c:pt idx="181">
                        <c:v>0.42648689061331818</c:v>
                      </c:pt>
                      <c:pt idx="182">
                        <c:v>0.41725746990126056</c:v>
                      </c:pt>
                      <c:pt idx="183">
                        <c:v>0.40410941246229592</c:v>
                      </c:pt>
                      <c:pt idx="184">
                        <c:v>0.39547294336023103</c:v>
                      </c:pt>
                      <c:pt idx="185">
                        <c:v>0.38686225476294828</c:v>
                      </c:pt>
                      <c:pt idx="186">
                        <c:v>0.37551883265874342</c:v>
                      </c:pt>
                      <c:pt idx="187">
                        <c:v>0.36701126608058993</c:v>
                      </c:pt>
                      <c:pt idx="188">
                        <c:v>0.35992162726546184</c:v>
                      </c:pt>
                      <c:pt idx="189">
                        <c:v>0.35087267008688022</c:v>
                      </c:pt>
                      <c:pt idx="190">
                        <c:v>0.34463378792956767</c:v>
                      </c:pt>
                      <c:pt idx="191">
                        <c:v>0.34375725076697</c:v>
                      </c:pt>
                      <c:pt idx="192">
                        <c:v>0.34151434685091137</c:v>
                      </c:pt>
                      <c:pt idx="193">
                        <c:v>0.33573951377967975</c:v>
                      </c:pt>
                      <c:pt idx="194">
                        <c:v>0.33269741421537025</c:v>
                      </c:pt>
                      <c:pt idx="195">
                        <c:v>0.32803114284977697</c:v>
                      </c:pt>
                      <c:pt idx="196">
                        <c:v>0.32475701874242696</c:v>
                      </c:pt>
                      <c:pt idx="197">
                        <c:v>0.31885328314728401</c:v>
                      </c:pt>
                      <c:pt idx="198">
                        <c:v>0.30977854546392009</c:v>
                      </c:pt>
                      <c:pt idx="199">
                        <c:v>0.30668488489004614</c:v>
                      </c:pt>
                      <c:pt idx="200">
                        <c:v>0.30611771378483588</c:v>
                      </c:pt>
                      <c:pt idx="201">
                        <c:v>0.30253422362009846</c:v>
                      </c:pt>
                      <c:pt idx="202">
                        <c:v>0.30044600273273353</c:v>
                      </c:pt>
                      <c:pt idx="203">
                        <c:v>0.29750702518755312</c:v>
                      </c:pt>
                      <c:pt idx="204">
                        <c:v>0.29420712057542081</c:v>
                      </c:pt>
                      <c:pt idx="205">
                        <c:v>0.29113924050632917</c:v>
                      </c:pt>
                      <c:pt idx="206">
                        <c:v>0.28786511639897916</c:v>
                      </c:pt>
                      <c:pt idx="207">
                        <c:v>0.28706592075072829</c:v>
                      </c:pt>
                      <c:pt idx="208">
                        <c:v>0.28745262832246249</c:v>
                      </c:pt>
                      <c:pt idx="209">
                        <c:v>0.28585423702596102</c:v>
                      </c:pt>
                      <c:pt idx="210">
                        <c:v>0.28332774755729712</c:v>
                      </c:pt>
                      <c:pt idx="211">
                        <c:v>0.28183247827992475</c:v>
                      </c:pt>
                      <c:pt idx="212">
                        <c:v>0.27796540256258218</c:v>
                      </c:pt>
                      <c:pt idx="213">
                        <c:v>0.27494908350305503</c:v>
                      </c:pt>
                      <c:pt idx="214">
                        <c:v>0.27371161927350546</c:v>
                      </c:pt>
                      <c:pt idx="215">
                        <c:v>0.27226791100569753</c:v>
                      </c:pt>
                      <c:pt idx="216">
                        <c:v>0.26997344608007429</c:v>
                      </c:pt>
                      <c:pt idx="217">
                        <c:v>0.26667354146794198</c:v>
                      </c:pt>
                      <c:pt idx="218">
                        <c:v>0.26626105339142547</c:v>
                      </c:pt>
                      <c:pt idx="219">
                        <c:v>0.26806568872618525</c:v>
                      </c:pt>
                      <c:pt idx="220">
                        <c:v>0.26783366418314475</c:v>
                      </c:pt>
                      <c:pt idx="221">
                        <c:v>0.27069530021397825</c:v>
                      </c:pt>
                      <c:pt idx="222">
                        <c:v>0.2735311557400294</c:v>
                      </c:pt>
                      <c:pt idx="223">
                        <c:v>0.27095310526180105</c:v>
                      </c:pt>
                      <c:pt idx="224">
                        <c:v>0.27324757018742429</c:v>
                      </c:pt>
                      <c:pt idx="225">
                        <c:v>0.27482018097914357</c:v>
                      </c:pt>
                      <c:pt idx="226">
                        <c:v>0.27404676583567505</c:v>
                      </c:pt>
                      <c:pt idx="227">
                        <c:v>0.27438191239784476</c:v>
                      </c:pt>
                      <c:pt idx="228">
                        <c:v>0.27536157157957153</c:v>
                      </c:pt>
                      <c:pt idx="229">
                        <c:v>0.28167779525123104</c:v>
                      </c:pt>
                      <c:pt idx="230">
                        <c:v>0.28750418933202709</c:v>
                      </c:pt>
                      <c:pt idx="231">
                        <c:v>0.2909329964680708</c:v>
                      </c:pt>
                      <c:pt idx="232">
                        <c:v>0.29585707288148705</c:v>
                      </c:pt>
                      <c:pt idx="233">
                        <c:v>0.29974992910361192</c:v>
                      </c:pt>
                      <c:pt idx="234">
                        <c:v>0.3016061254479363</c:v>
                      </c:pt>
                      <c:pt idx="235">
                        <c:v>0.30557632318440797</c:v>
                      </c:pt>
                      <c:pt idx="236">
                        <c:v>0.30918559385392769</c:v>
                      </c:pt>
                      <c:pt idx="237">
                        <c:v>0.31021681404521895</c:v>
                      </c:pt>
                      <c:pt idx="238">
                        <c:v>0.31160896130346233</c:v>
                      </c:pt>
                      <c:pt idx="239">
                        <c:v>0.31191832736084979</c:v>
                      </c:pt>
                      <c:pt idx="240">
                        <c:v>0.31333625512387536</c:v>
                      </c:pt>
                      <c:pt idx="241">
                        <c:v>0.31779628245121033</c:v>
                      </c:pt>
                      <c:pt idx="242">
                        <c:v>0.32101884554899585</c:v>
                      </c:pt>
                      <c:pt idx="243">
                        <c:v>0.32189538271159351</c:v>
                      </c:pt>
                      <c:pt idx="244">
                        <c:v>0.32645853205805769</c:v>
                      </c:pt>
                      <c:pt idx="245">
                        <c:v>0.329577973136714</c:v>
                      </c:pt>
                      <c:pt idx="246">
                        <c:v>0.33094433989017508</c:v>
                      </c:pt>
                      <c:pt idx="247">
                        <c:v>0.33403800046404908</c:v>
                      </c:pt>
                      <c:pt idx="248">
                        <c:v>0.33401221995926678</c:v>
                      </c:pt>
                      <c:pt idx="249">
                        <c:v>0.33697697800922932</c:v>
                      </c:pt>
                      <c:pt idx="250">
                        <c:v>0.33914254041094116</c:v>
                      </c:pt>
                      <c:pt idx="251">
                        <c:v>0.33860114981051326</c:v>
                      </c:pt>
                      <c:pt idx="252">
                        <c:v>0.34017376060223259</c:v>
                      </c:pt>
                      <c:pt idx="253">
                        <c:v>0.33986439454484513</c:v>
                      </c:pt>
                      <c:pt idx="254">
                        <c:v>0.33653870942793052</c:v>
                      </c:pt>
                      <c:pt idx="255">
                        <c:v>0.33759571012400419</c:v>
                      </c:pt>
                      <c:pt idx="256">
                        <c:v>0.33960658949702233</c:v>
                      </c:pt>
                      <c:pt idx="257">
                        <c:v>0.33785351517182699</c:v>
                      </c:pt>
                      <c:pt idx="258">
                        <c:v>0.33896207687746532</c:v>
                      </c:pt>
                      <c:pt idx="259">
                        <c:v>0.3435252262239295</c:v>
                      </c:pt>
                      <c:pt idx="260">
                        <c:v>0.34736652143648972</c:v>
                      </c:pt>
                      <c:pt idx="261">
                        <c:v>0.34798525355126442</c:v>
                      </c:pt>
                      <c:pt idx="262">
                        <c:v>0.34865554667560389</c:v>
                      </c:pt>
                      <c:pt idx="263">
                        <c:v>0.35009925494341182</c:v>
                      </c:pt>
                      <c:pt idx="264">
                        <c:v>0.35628657609115977</c:v>
                      </c:pt>
                      <c:pt idx="265">
                        <c:v>0.35999896877980875</c:v>
                      </c:pt>
                      <c:pt idx="266">
                        <c:v>0.36100440846631782</c:v>
                      </c:pt>
                      <c:pt idx="267">
                        <c:v>0.36732063213797717</c:v>
                      </c:pt>
                      <c:pt idx="268">
                        <c:v>0.37245095258965177</c:v>
                      </c:pt>
                      <c:pt idx="269">
                        <c:v>0.37631802830699418</c:v>
                      </c:pt>
                      <c:pt idx="270">
                        <c:v>0.38369125267472737</c:v>
                      </c:pt>
                      <c:pt idx="271">
                        <c:v>0.39163164814767065</c:v>
                      </c:pt>
                      <c:pt idx="272">
                        <c:v>0.39743226172368451</c:v>
                      </c:pt>
                      <c:pt idx="273">
                        <c:v>0.40153136198406758</c:v>
                      </c:pt>
                      <c:pt idx="274">
                        <c:v>0.40640387738791917</c:v>
                      </c:pt>
                      <c:pt idx="275">
                        <c:v>0.41127639279177081</c:v>
                      </c:pt>
                      <c:pt idx="276">
                        <c:v>0.41625203021475149</c:v>
                      </c:pt>
                      <c:pt idx="277">
                        <c:v>0.4221557658098945</c:v>
                      </c:pt>
                      <c:pt idx="278">
                        <c:v>0.42782747686199701</c:v>
                      </c:pt>
                      <c:pt idx="279">
                        <c:v>0.4326742117610663</c:v>
                      </c:pt>
                      <c:pt idx="280">
                        <c:v>0.43826858129882185</c:v>
                      </c:pt>
                      <c:pt idx="281">
                        <c:v>0.44007321663358151</c:v>
                      </c:pt>
                      <c:pt idx="282">
                        <c:v>0.43929980149011311</c:v>
                      </c:pt>
                      <c:pt idx="283">
                        <c:v>0.44254814509268092</c:v>
                      </c:pt>
                      <c:pt idx="284">
                        <c:v>0.44301219417876192</c:v>
                      </c:pt>
                      <c:pt idx="285">
                        <c:v>0.44461058547526366</c:v>
                      </c:pt>
                      <c:pt idx="286">
                        <c:v>0.44646678181958793</c:v>
                      </c:pt>
                      <c:pt idx="287">
                        <c:v>0.44512619557090927</c:v>
                      </c:pt>
                      <c:pt idx="288">
                        <c:v>0.44551290314264352</c:v>
                      </c:pt>
                      <c:pt idx="289">
                        <c:v>0.44458480497048125</c:v>
                      </c:pt>
                      <c:pt idx="290">
                        <c:v>0.44504885405656253</c:v>
                      </c:pt>
                      <c:pt idx="291">
                        <c:v>0.44450746345613446</c:v>
                      </c:pt>
                      <c:pt idx="292">
                        <c:v>0.44443012194178766</c:v>
                      </c:pt>
                      <c:pt idx="293">
                        <c:v>0.44584804970481312</c:v>
                      </c:pt>
                      <c:pt idx="294">
                        <c:v>0.44208409600659965</c:v>
                      </c:pt>
                      <c:pt idx="295">
                        <c:v>0.43850060584186223</c:v>
                      </c:pt>
                      <c:pt idx="296">
                        <c:v>0.43958338704271838</c:v>
                      </c:pt>
                      <c:pt idx="297">
                        <c:v>0.43955760653793591</c:v>
                      </c:pt>
                      <c:pt idx="298">
                        <c:v>0.43687643404057858</c:v>
                      </c:pt>
                      <c:pt idx="299">
                        <c:v>0.43958338704271838</c:v>
                      </c:pt>
                      <c:pt idx="300">
                        <c:v>0.44084663177705025</c:v>
                      </c:pt>
                      <c:pt idx="301">
                        <c:v>0.44296063316919732</c:v>
                      </c:pt>
                      <c:pt idx="302">
                        <c:v>0.44940575936476834</c:v>
                      </c:pt>
                      <c:pt idx="303">
                        <c:v>0.45577354404599235</c:v>
                      </c:pt>
                      <c:pt idx="304">
                        <c:v>0.46497718425326751</c:v>
                      </c:pt>
                      <c:pt idx="305">
                        <c:v>0.47407770244141373</c:v>
                      </c:pt>
                      <c:pt idx="306">
                        <c:v>0.48611719817474031</c:v>
                      </c:pt>
                      <c:pt idx="307">
                        <c:v>0.49606847302070173</c:v>
                      </c:pt>
                      <c:pt idx="308">
                        <c:v>0.50568460130449355</c:v>
                      </c:pt>
                      <c:pt idx="309">
                        <c:v>0.51955451287736198</c:v>
                      </c:pt>
                      <c:pt idx="310">
                        <c:v>0.53203227719198742</c:v>
                      </c:pt>
                      <c:pt idx="311">
                        <c:v>0.54484518806878224</c:v>
                      </c:pt>
                      <c:pt idx="312">
                        <c:v>0.55966897831859541</c:v>
                      </c:pt>
                      <c:pt idx="313">
                        <c:v>0.57338420686277025</c:v>
                      </c:pt>
                      <c:pt idx="314">
                        <c:v>0.58666116682564629</c:v>
                      </c:pt>
                      <c:pt idx="315">
                        <c:v>0.60697620459408586</c:v>
                      </c:pt>
                      <c:pt idx="316">
                        <c:v>0.62463585036995017</c:v>
                      </c:pt>
                      <c:pt idx="317">
                        <c:v>0.64214081311712068</c:v>
                      </c:pt>
                      <c:pt idx="318">
                        <c:v>0.66575575549769261</c:v>
                      </c:pt>
                      <c:pt idx="319">
                        <c:v>0.69331511510995369</c:v>
                      </c:pt>
                      <c:pt idx="320">
                        <c:v>0.72252442702828124</c:v>
                      </c:pt>
                      <c:pt idx="321">
                        <c:v>0.74634561344711114</c:v>
                      </c:pt>
                      <c:pt idx="322">
                        <c:v>0.77166206914331381</c:v>
                      </c:pt>
                      <c:pt idx="323">
                        <c:v>0.80200572327206143</c:v>
                      </c:pt>
                      <c:pt idx="324">
                        <c:v>0.82977132692258104</c:v>
                      </c:pt>
                      <c:pt idx="325">
                        <c:v>0.85604166129572823</c:v>
                      </c:pt>
                      <c:pt idx="326">
                        <c:v>0.88009487225759864</c:v>
                      </c:pt>
                      <c:pt idx="327">
                        <c:v>0.90324576555208935</c:v>
                      </c:pt>
                      <c:pt idx="328">
                        <c:v>0.9228905101961894</c:v>
                      </c:pt>
                      <c:pt idx="329">
                        <c:v>0.93781742246513178</c:v>
                      </c:pt>
                      <c:pt idx="330">
                        <c:v>0.95496145814535027</c:v>
                      </c:pt>
                      <c:pt idx="331">
                        <c:v>0.97158988372992339</c:v>
                      </c:pt>
                      <c:pt idx="332">
                        <c:v>0.98489262419758161</c:v>
                      </c:pt>
                      <c:pt idx="333">
                        <c:v>0.99159555544097544</c:v>
                      </c:pt>
                      <c:pt idx="334">
                        <c:v>0.99590089973961671</c:v>
                      </c:pt>
                      <c:pt idx="335">
                        <c:v>1</c:v>
                      </c:pt>
                      <c:pt idx="336">
                        <c:v>1.0043053442986412</c:v>
                      </c:pt>
                      <c:pt idx="337">
                        <c:v>1.0063162236716594</c:v>
                      </c:pt>
                      <c:pt idx="338">
                        <c:v>1.0077341514346851</c:v>
                      </c:pt>
                      <c:pt idx="339">
                        <c:v>1.0083528835494597</c:v>
                      </c:pt>
                      <c:pt idx="340">
                        <c:v>1.0078372734538141</c:v>
                      </c:pt>
                      <c:pt idx="341">
                        <c:v>1.0012632447343319</c:v>
                      </c:pt>
                      <c:pt idx="342">
                        <c:v>0.98839877284797217</c:v>
                      </c:pt>
                      <c:pt idx="343">
                        <c:v>0.97519915439944294</c:v>
                      </c:pt>
                      <c:pt idx="344">
                        <c:v>0.96109721828353389</c:v>
                      </c:pt>
                      <c:pt idx="345">
                        <c:v>0.94346335301245199</c:v>
                      </c:pt>
                      <c:pt idx="346">
                        <c:v>0.91920389801232305</c:v>
                      </c:pt>
                      <c:pt idx="347">
                        <c:v>0.88666890097708118</c:v>
                      </c:pt>
                      <c:pt idx="348">
                        <c:v>0.84776611926061507</c:v>
                      </c:pt>
                      <c:pt idx="349">
                        <c:v>0.8052798473794115</c:v>
                      </c:pt>
                      <c:pt idx="350">
                        <c:v>0.76490757689035527</c:v>
                      </c:pt>
                      <c:pt idx="351">
                        <c:v>0.72920157776689265</c:v>
                      </c:pt>
                      <c:pt idx="352">
                        <c:v>0.6928510660238727</c:v>
                      </c:pt>
                      <c:pt idx="353">
                        <c:v>0.65678413983345774</c:v>
                      </c:pt>
                      <c:pt idx="354">
                        <c:v>0.62306323957823084</c:v>
                      </c:pt>
                      <c:pt idx="355">
                        <c:v>0.58825955812214803</c:v>
                      </c:pt>
                      <c:pt idx="356">
                        <c:v>0.55340431565650039</c:v>
                      </c:pt>
                      <c:pt idx="357">
                        <c:v>0.5203794890303951</c:v>
                      </c:pt>
                      <c:pt idx="358">
                        <c:v>0.48879837067209764</c:v>
                      </c:pt>
                      <c:pt idx="359">
                        <c:v>0.45781020392379262</c:v>
                      </c:pt>
                      <c:pt idx="360">
                        <c:v>0.42537832890768001</c:v>
                      </c:pt>
                      <c:pt idx="361">
                        <c:v>0.39366830802547109</c:v>
                      </c:pt>
                      <c:pt idx="362">
                        <c:v>0.36646987548016186</c:v>
                      </c:pt>
                      <c:pt idx="363">
                        <c:v>0.3408956147361365</c:v>
                      </c:pt>
                      <c:pt idx="364">
                        <c:v>0.31691974528861278</c:v>
                      </c:pt>
                      <c:pt idx="365">
                        <c:v>0.29766170821624682</c:v>
                      </c:pt>
                      <c:pt idx="366">
                        <c:v>0.27793962205779987</c:v>
                      </c:pt>
                      <c:pt idx="367">
                        <c:v>0.25816597488978832</c:v>
                      </c:pt>
                      <c:pt idx="368">
                        <c:v>0.24169223233390905</c:v>
                      </c:pt>
                      <c:pt idx="369">
                        <c:v>0.22284668333805976</c:v>
                      </c:pt>
                      <c:pt idx="370">
                        <c:v>0.20905411327953796</c:v>
                      </c:pt>
                      <c:pt idx="371">
                        <c:v>0.19729820309881674</c:v>
                      </c:pt>
                      <c:pt idx="372">
                        <c:v>0.18201036376292243</c:v>
                      </c:pt>
                      <c:pt idx="373">
                        <c:v>0.16690298796050429</c:v>
                      </c:pt>
                      <c:pt idx="374">
                        <c:v>0.15120266054809359</c:v>
                      </c:pt>
                      <c:pt idx="375">
                        <c:v>0.14153497125473716</c:v>
                      </c:pt>
                      <c:pt idx="376">
                        <c:v>0.13184150145659854</c:v>
                      </c:pt>
                      <c:pt idx="377">
                        <c:v>0.11990512774240117</c:v>
                      </c:pt>
                      <c:pt idx="378">
                        <c:v>0.11059836551599676</c:v>
                      </c:pt>
                      <c:pt idx="379">
                        <c:v>0.10178143288045582</c:v>
                      </c:pt>
                      <c:pt idx="380">
                        <c:v>9.6238624352264879E-2</c:v>
                      </c:pt>
                      <c:pt idx="381">
                        <c:v>9.0489571785815598E-2</c:v>
                      </c:pt>
                      <c:pt idx="382">
                        <c:v>8.2652298332001412E-2</c:v>
                      </c:pt>
                      <c:pt idx="383">
                        <c:v>7.5150171440356808E-2</c:v>
                      </c:pt>
                      <c:pt idx="384">
                        <c:v>6.9865167959988678E-2</c:v>
                      </c:pt>
                      <c:pt idx="385">
                        <c:v>6.4941091546572446E-2</c:v>
                      </c:pt>
                      <c:pt idx="386">
                        <c:v>5.9372502513599192E-2</c:v>
                      </c:pt>
                      <c:pt idx="387">
                        <c:v>5.3958596509319653E-2</c:v>
                      </c:pt>
                      <c:pt idx="388">
                        <c:v>5.003995978241263E-2</c:v>
                      </c:pt>
                      <c:pt idx="389">
                        <c:v>4.7513470313748737E-2</c:v>
                      </c:pt>
                      <c:pt idx="390">
                        <c:v>4.2408930366856626E-2</c:v>
                      </c:pt>
                      <c:pt idx="391">
                        <c:v>3.8103586068215248E-2</c:v>
                      </c:pt>
                      <c:pt idx="392">
                        <c:v>3.6118487199979427E-2</c:v>
                      </c:pt>
                      <c:pt idx="393">
                        <c:v>3.2947485111758518E-2</c:v>
                      </c:pt>
                      <c:pt idx="394">
                        <c:v>2.9621799994843896E-2</c:v>
                      </c:pt>
                      <c:pt idx="395">
                        <c:v>2.6837505478357341E-2</c:v>
                      </c:pt>
                      <c:pt idx="396">
                        <c:v>2.3975869447523855E-2</c:v>
                      </c:pt>
                      <c:pt idx="397">
                        <c:v>2.2300136636675318E-2</c:v>
                      </c:pt>
                      <c:pt idx="398">
                        <c:v>1.9593183634535549E-2</c:v>
                      </c:pt>
                      <c:pt idx="399">
                        <c:v>1.5726107917193002E-2</c:v>
                      </c:pt>
                      <c:pt idx="400">
                        <c:v>1.4127716620691535E-2</c:v>
                      </c:pt>
                      <c:pt idx="401">
                        <c:v>1.371522854417487E-2</c:v>
                      </c:pt>
                      <c:pt idx="402">
                        <c:v>9.7965918172678457E-3</c:v>
                      </c:pt>
                      <c:pt idx="403">
                        <c:v>6.9607362912166727E-3</c:v>
                      </c:pt>
                      <c:pt idx="404">
                        <c:v>6.7802727577406501E-3</c:v>
                      </c:pt>
                      <c:pt idx="405">
                        <c:v>5.5943695377555615E-3</c:v>
                      </c:pt>
                      <c:pt idx="406">
                        <c:v>4.176441774729975E-3</c:v>
                      </c:pt>
                      <c:pt idx="407">
                        <c:v>2.8874165356157925E-3</c:v>
                      </c:pt>
                      <c:pt idx="408">
                        <c:v>1.2632447343318733E-3</c:v>
                      </c:pt>
                      <c:pt idx="409">
                        <c:v>9.0231766737997087E-4</c:v>
                      </c:pt>
                      <c:pt idx="410">
                        <c:v>0</c:v>
                      </c:pt>
                      <c:pt idx="411">
                        <c:v>-4.4600273273350923E-3</c:v>
                      </c:pt>
                      <c:pt idx="412">
                        <c:v>-5.5943695377555615E-3</c:v>
                      </c:pt>
                      <c:pt idx="413">
                        <c:v>-3.0163190595271965E-3</c:v>
                      </c:pt>
                      <c:pt idx="414">
                        <c:v>-4.2537832890767605E-3</c:v>
                      </c:pt>
                      <c:pt idx="415">
                        <c:v>-8.1208590064193089E-3</c:v>
                      </c:pt>
                      <c:pt idx="416">
                        <c:v>-1.0002835855526035E-2</c:v>
                      </c:pt>
                      <c:pt idx="417">
                        <c:v>-9.6676892933562995E-3</c:v>
                      </c:pt>
                      <c:pt idx="418">
                        <c:v>-1.1394983113769313E-2</c:v>
                      </c:pt>
                      <c:pt idx="419">
                        <c:v>-1.1240300085075599E-2</c:v>
                      </c:pt>
                      <c:pt idx="420">
                        <c:v>-1.1420763618551622E-2</c:v>
                      </c:pt>
                      <c:pt idx="421">
                        <c:v>-1.3380081982005134E-2</c:v>
                      </c:pt>
                      <c:pt idx="422">
                        <c:v>-1.3173837943746946E-2</c:v>
                      </c:pt>
                      <c:pt idx="423">
                        <c:v>-1.5081595297635838E-2</c:v>
                      </c:pt>
                      <c:pt idx="424">
                        <c:v>-1.531361984067648E-2</c:v>
                      </c:pt>
                      <c:pt idx="425">
                        <c:v>-1.5158936811982767E-2</c:v>
                      </c:pt>
                      <c:pt idx="426">
                        <c:v>-1.7659645775864204E-2</c:v>
                      </c:pt>
                      <c:pt idx="427">
                        <c:v>-2.0521281806697687E-2</c:v>
                      </c:pt>
                      <c:pt idx="428">
                        <c:v>-2.2893088246667862E-2</c:v>
                      </c:pt>
                      <c:pt idx="429">
                        <c:v>-2.2222795122328391E-2</c:v>
                      </c:pt>
                      <c:pt idx="430">
                        <c:v>-1.9825208177576048E-2</c:v>
                      </c:pt>
                      <c:pt idx="431">
                        <c:v>-2.0727525844956018E-2</c:v>
                      </c:pt>
                      <c:pt idx="432">
                        <c:v>-2.3975869447523713E-2</c:v>
                      </c:pt>
                      <c:pt idx="433">
                        <c:v>-2.4285235504911139E-2</c:v>
                      </c:pt>
                      <c:pt idx="434">
                        <c:v>-2.4285235504911139E-2</c:v>
                      </c:pt>
                      <c:pt idx="435">
                        <c:v>-2.4749284590992279E-2</c:v>
                      </c:pt>
                      <c:pt idx="436">
                        <c:v>-2.4955528629250469E-2</c:v>
                      </c:pt>
                      <c:pt idx="437">
                        <c:v>-2.4207893990564354E-2</c:v>
                      </c:pt>
                      <c:pt idx="438">
                        <c:v>-2.4955528629250469E-2</c:v>
                      </c:pt>
                      <c:pt idx="439">
                        <c:v>-2.6167212354017866E-2</c:v>
                      </c:pt>
                      <c:pt idx="440">
                        <c:v>-2.704374951661553E-2</c:v>
                      </c:pt>
                      <c:pt idx="441">
                        <c:v>-3.0549898167006033E-2</c:v>
                      </c:pt>
                      <c:pt idx="442">
                        <c:v>-3.1374874320039076E-2</c:v>
                      </c:pt>
                      <c:pt idx="443">
                        <c:v>-3.1220191291345505E-2</c:v>
                      </c:pt>
                      <c:pt idx="444">
                        <c:v>-3.1426435329603694E-2</c:v>
                      </c:pt>
                      <c:pt idx="445">
                        <c:v>-3.0704581195699746E-2</c:v>
                      </c:pt>
                      <c:pt idx="446">
                        <c:v>-3.1529557348732785E-2</c:v>
                      </c:pt>
                      <c:pt idx="447">
                        <c:v>-3.4545876408259985E-2</c:v>
                      </c:pt>
                      <c:pt idx="448">
                        <c:v>-3.3050607130887609E-2</c:v>
                      </c:pt>
                      <c:pt idx="449">
                        <c:v>-3.0420995643094629E-2</c:v>
                      </c:pt>
                      <c:pt idx="450">
                        <c:v>-3.287014359741159E-2</c:v>
                      </c:pt>
                      <c:pt idx="451">
                        <c:v>-3.6376292247802235E-2</c:v>
                      </c:pt>
                      <c:pt idx="452">
                        <c:v>-3.6427853257366707E-2</c:v>
                      </c:pt>
                      <c:pt idx="453">
                        <c:v>-3.5577096599551356E-2</c:v>
                      </c:pt>
                      <c:pt idx="454">
                        <c:v>-3.6170048209543899E-2</c:v>
                      </c:pt>
                      <c:pt idx="455">
                        <c:v>-3.7330170924746685E-2</c:v>
                      </c:pt>
                      <c:pt idx="456">
                        <c:v>-3.725282941039975E-2</c:v>
                      </c:pt>
                      <c:pt idx="457">
                        <c:v>-3.7020804867359258E-2</c:v>
                      </c:pt>
                      <c:pt idx="458">
                        <c:v>-3.8000464049086011E-2</c:v>
                      </c:pt>
                      <c:pt idx="459">
                        <c:v>-3.7407512439093467E-2</c:v>
                      </c:pt>
                      <c:pt idx="460">
                        <c:v>-3.7742659001263203E-2</c:v>
                      </c:pt>
                      <c:pt idx="461">
                        <c:v>-3.8644976668643173E-2</c:v>
                      </c:pt>
                      <c:pt idx="462">
                        <c:v>-3.7278609915182059E-2</c:v>
                      </c:pt>
                      <c:pt idx="463">
                        <c:v>-3.9727757869499024E-2</c:v>
                      </c:pt>
                      <c:pt idx="464">
                        <c:v>-4.1455051689912037E-2</c:v>
                      </c:pt>
                      <c:pt idx="465">
                        <c:v>-3.9366830802547124E-2</c:v>
                      </c:pt>
                      <c:pt idx="466">
                        <c:v>-3.9186367269071098E-2</c:v>
                      </c:pt>
                      <c:pt idx="467">
                        <c:v>-3.9237928278635717E-2</c:v>
                      </c:pt>
                      <c:pt idx="468">
                        <c:v>-3.9985562917321832E-2</c:v>
                      </c:pt>
                      <c:pt idx="469">
                        <c:v>-3.9934001907757359E-2</c:v>
                      </c:pt>
                      <c:pt idx="470">
                        <c:v>-3.913480625950648E-2</c:v>
                      </c:pt>
                      <c:pt idx="471">
                        <c:v>-3.9573074840805314E-2</c:v>
                      </c:pt>
                      <c:pt idx="472">
                        <c:v>-4.0346489984273877E-2</c:v>
                      </c:pt>
                      <c:pt idx="473">
                        <c:v>-4.1635515223388063E-2</c:v>
                      </c:pt>
                      <c:pt idx="474">
                        <c:v>-4.1738637242517154E-2</c:v>
                      </c:pt>
                      <c:pt idx="475">
                        <c:v>-4.3079223491195959E-2</c:v>
                      </c:pt>
                      <c:pt idx="476">
                        <c:v>-4.3852638634664383E-2</c:v>
                      </c:pt>
                      <c:pt idx="477">
                        <c:v>-4.3852638634664383E-2</c:v>
                      </c:pt>
                      <c:pt idx="478">
                        <c:v>-4.4445590244656927E-2</c:v>
                      </c:pt>
                      <c:pt idx="479">
                        <c:v>-4.2640954909897125E-2</c:v>
                      </c:pt>
                      <c:pt idx="480">
                        <c:v>-4.4626053778132946E-2</c:v>
                      </c:pt>
                      <c:pt idx="481">
                        <c:v>-4.6224445074634558E-2</c:v>
                      </c:pt>
                      <c:pt idx="482">
                        <c:v>-4.0965222099048591E-2</c:v>
                      </c:pt>
                      <c:pt idx="483">
                        <c:v>-4.1429271185129728E-2</c:v>
                      </c:pt>
                      <c:pt idx="484">
                        <c:v>-4.5476810435948298E-2</c:v>
                      </c:pt>
                      <c:pt idx="485">
                        <c:v>-4.4986980845084852E-2</c:v>
                      </c:pt>
                      <c:pt idx="486">
                        <c:v>-4.2976101472066722E-2</c:v>
                      </c:pt>
                      <c:pt idx="487">
                        <c:v>-4.081053907035502E-2</c:v>
                      </c:pt>
                      <c:pt idx="488">
                        <c:v>-4.0475392508185284E-2</c:v>
                      </c:pt>
                      <c:pt idx="489">
                        <c:v>-4.2099564309469199E-2</c:v>
                      </c:pt>
                      <c:pt idx="490">
                        <c:v>-4.302766248163134E-2</c:v>
                      </c:pt>
                      <c:pt idx="491">
                        <c:v>-4.4368248730310138E-2</c:v>
                      </c:pt>
                      <c:pt idx="492">
                        <c:v>-4.5734615483771106E-2</c:v>
                      </c:pt>
                      <c:pt idx="493">
                        <c:v>-4.3285467529454148E-2</c:v>
                      </c:pt>
                      <c:pt idx="494">
                        <c:v>-4.3569053082059266E-2</c:v>
                      </c:pt>
                      <c:pt idx="495">
                        <c:v>-4.7668153342442454E-2</c:v>
                      </c:pt>
                      <c:pt idx="496">
                        <c:v>-4.9911057258501083E-2</c:v>
                      </c:pt>
                      <c:pt idx="497">
                        <c:v>-5.0864935935445527E-2</c:v>
                      </c:pt>
                      <c:pt idx="498">
                        <c:v>-5.0091520791977102E-2</c:v>
                      </c:pt>
                      <c:pt idx="499">
                        <c:v>-4.9472788677202249E-2</c:v>
                      </c:pt>
                      <c:pt idx="500">
                        <c:v>-4.8905617571992015E-2</c:v>
                      </c:pt>
                      <c:pt idx="501">
                        <c:v>-4.8132202428523452E-2</c:v>
                      </c:pt>
                      <c:pt idx="502">
                        <c:v>-4.7126762742014383E-2</c:v>
                      </c:pt>
                      <c:pt idx="503">
                        <c:v>-4.9421227667637631E-2</c:v>
                      </c:pt>
                      <c:pt idx="504">
                        <c:v>-5.034932583979991E-2</c:v>
                      </c:pt>
                      <c:pt idx="505">
                        <c:v>-5.0813374925881054E-2</c:v>
                      </c:pt>
                      <c:pt idx="506">
                        <c:v>-5.1354765526308979E-2</c:v>
                      </c:pt>
                      <c:pt idx="507">
                        <c:v>-5.1071179973703862E-2</c:v>
                      </c:pt>
                      <c:pt idx="508">
                        <c:v>-5.0916496945010145E-2</c:v>
                      </c:pt>
                      <c:pt idx="509">
                        <c:v>-5.132898502152667E-2</c:v>
                      </c:pt>
                      <c:pt idx="510">
                        <c:v>-4.9756374229807367E-2</c:v>
                      </c:pt>
                      <c:pt idx="511">
                        <c:v>-4.7616592332877836E-2</c:v>
                      </c:pt>
                      <c:pt idx="512">
                        <c:v>-4.9086081105468041E-2</c:v>
                      </c:pt>
                      <c:pt idx="513">
                        <c:v>-5.2102400164995233E-2</c:v>
                      </c:pt>
                      <c:pt idx="514">
                        <c:v>-5.2850034803681348E-2</c:v>
                      </c:pt>
                      <c:pt idx="515">
                        <c:v>-5.1303204516744361E-2</c:v>
                      </c:pt>
                      <c:pt idx="516">
                        <c:v>-5.2179741679342022E-2</c:v>
                      </c:pt>
                      <c:pt idx="517">
                        <c:v>-5.3984377014101817E-2</c:v>
                      </c:pt>
                      <c:pt idx="518">
                        <c:v>-5.1509448555002689E-2</c:v>
                      </c:pt>
                      <c:pt idx="519">
                        <c:v>-5.1561009564567169E-2</c:v>
                      </c:pt>
                      <c:pt idx="520">
                        <c:v>-5.2978937327592755E-2</c:v>
                      </c:pt>
                      <c:pt idx="521">
                        <c:v>-5.336564489932711E-2</c:v>
                      </c:pt>
                      <c:pt idx="522">
                        <c:v>-5.5299182757998312E-2</c:v>
                      </c:pt>
                      <c:pt idx="523">
                        <c:v>-5.6175719920595973E-2</c:v>
                      </c:pt>
                      <c:pt idx="524">
                        <c:v>-5.6381963958854309E-2</c:v>
                      </c:pt>
                      <c:pt idx="525">
                        <c:v>-5.5969475882337784E-2</c:v>
                      </c:pt>
                      <c:pt idx="526">
                        <c:v>-5.6742891025806208E-2</c:v>
                      </c:pt>
                      <c:pt idx="527">
                        <c:v>-5.8315501817525511E-2</c:v>
                      </c:pt>
                      <c:pt idx="528">
                        <c:v>-5.8985794941864983E-2</c:v>
                      </c:pt>
                      <c:pt idx="529">
                        <c:v>-5.8057696769702703E-2</c:v>
                      </c:pt>
                      <c:pt idx="530">
                        <c:v>-5.7490525664492469E-2</c:v>
                      </c:pt>
                      <c:pt idx="531">
                        <c:v>-5.9552966047075218E-2</c:v>
                      </c:pt>
                      <c:pt idx="532">
                        <c:v>-5.9552966047075218E-2</c:v>
                      </c:pt>
                      <c:pt idx="533">
                        <c:v>-5.9449844027945981E-2</c:v>
                      </c:pt>
                      <c:pt idx="534">
                        <c:v>-6.071308876227785E-2</c:v>
                      </c:pt>
                      <c:pt idx="535">
                        <c:v>-5.9707649075768789E-2</c:v>
                      </c:pt>
                      <c:pt idx="536">
                        <c:v>-5.9217819484905482E-2</c:v>
                      </c:pt>
                      <c:pt idx="537">
                        <c:v>-6.1666967439222439E-2</c:v>
                      </c:pt>
                      <c:pt idx="538">
                        <c:v>-6.2311480058779463E-2</c:v>
                      </c:pt>
                      <c:pt idx="539">
                        <c:v>-6.0687308257495687E-2</c:v>
                      </c:pt>
                      <c:pt idx="540">
                        <c:v>-6.0996674314882968E-2</c:v>
                      </c:pt>
                      <c:pt idx="541">
                        <c:v>-5.852174585578384E-2</c:v>
                      </c:pt>
                      <c:pt idx="542">
                        <c:v>-5.6227280930160592E-2</c:v>
                      </c:pt>
                      <c:pt idx="543">
                        <c:v>-5.9552966047075218E-2</c:v>
                      </c:pt>
                      <c:pt idx="544">
                        <c:v>-6.1538064915311039E-2</c:v>
                      </c:pt>
                      <c:pt idx="545">
                        <c:v>-6.1383381886617322E-2</c:v>
                      </c:pt>
                      <c:pt idx="546">
                        <c:v>-6.2672407125731508E-2</c:v>
                      </c:pt>
                      <c:pt idx="547">
                        <c:v>-6.741602000567172E-2</c:v>
                      </c:pt>
                      <c:pt idx="548">
                        <c:v>-6.6152775271339698E-2</c:v>
                      </c:pt>
                      <c:pt idx="549">
                        <c:v>-6.401299337441016E-2</c:v>
                      </c:pt>
                      <c:pt idx="550">
                        <c:v>-6.4348139936579896E-2</c:v>
                      </c:pt>
                      <c:pt idx="551">
                        <c:v>-6.5534043156564983E-2</c:v>
                      </c:pt>
                      <c:pt idx="552">
                        <c:v>-6.491531104179013E-2</c:v>
                      </c:pt>
                      <c:pt idx="553">
                        <c:v>-6.3110675707030342E-2</c:v>
                      </c:pt>
                      <c:pt idx="554">
                        <c:v>-6.365206630745826E-2</c:v>
                      </c:pt>
                      <c:pt idx="555">
                        <c:v>-6.5095774575266163E-2</c:v>
                      </c:pt>
                      <c:pt idx="556">
                        <c:v>-6.5534043156564983E-2</c:v>
                      </c:pt>
                      <c:pt idx="557">
                        <c:v>-6.6487921833509434E-2</c:v>
                      </c:pt>
                      <c:pt idx="558">
                        <c:v>-6.7751166567841303E-2</c:v>
                      </c:pt>
                      <c:pt idx="559">
                        <c:v>-6.7699605558276837E-2</c:v>
                      </c:pt>
                      <c:pt idx="560">
                        <c:v>-6.5946531233081515E-2</c:v>
                      </c:pt>
                      <c:pt idx="561">
                        <c:v>-6.7338678491324785E-2</c:v>
                      </c:pt>
                      <c:pt idx="562">
                        <c:v>-6.7544922529583121E-2</c:v>
                      </c:pt>
                      <c:pt idx="563">
                        <c:v>-6.9375338369125225E-2</c:v>
                      </c:pt>
                      <c:pt idx="564">
                        <c:v>-7.0664363608239411E-2</c:v>
                      </c:pt>
                      <c:pt idx="565">
                        <c:v>-6.7312897986542483E-2</c:v>
                      </c:pt>
                      <c:pt idx="566">
                        <c:v>-6.5894970223516897E-2</c:v>
                      </c:pt>
                      <c:pt idx="567">
                        <c:v>-6.8395679187398473E-2</c:v>
                      </c:pt>
                      <c:pt idx="568">
                        <c:v>-6.9581582407383422E-2</c:v>
                      </c:pt>
                      <c:pt idx="569">
                        <c:v>-7.0587022093892476E-2</c:v>
                      </c:pt>
                      <c:pt idx="570">
                        <c:v>-7.2649462476475232E-2</c:v>
                      </c:pt>
                      <c:pt idx="571">
                        <c:v>-7.0741705122586193E-2</c:v>
                      </c:pt>
                      <c:pt idx="572">
                        <c:v>-7.0947949160844528E-2</c:v>
                      </c:pt>
                      <c:pt idx="573">
                        <c:v>-7.2907267524298047E-2</c:v>
                      </c:pt>
                      <c:pt idx="574">
                        <c:v>-7.2778365000386633E-2</c:v>
                      </c:pt>
                      <c:pt idx="575">
                        <c:v>-7.2804145505168949E-2</c:v>
                      </c:pt>
                      <c:pt idx="576">
                        <c:v>-7.2829926009951251E-2</c:v>
                      </c:pt>
                      <c:pt idx="577">
                        <c:v>-7.2030730361700379E-2</c:v>
                      </c:pt>
                      <c:pt idx="578">
                        <c:v>-7.166980329474848E-2</c:v>
                      </c:pt>
                      <c:pt idx="579">
                        <c:v>-7.2726803990822014E-2</c:v>
                      </c:pt>
                      <c:pt idx="580">
                        <c:v>-7.0819046636933128E-2</c:v>
                      </c:pt>
                      <c:pt idx="581">
                        <c:v>-6.9246435845213825E-2</c:v>
                      </c:pt>
                      <c:pt idx="582">
                        <c:v>-7.0174534017375959E-2</c:v>
                      </c:pt>
                      <c:pt idx="583">
                        <c:v>-7.0432339065198912E-2</c:v>
                      </c:pt>
                      <c:pt idx="584">
                        <c:v>-7.1051071179973627E-2</c:v>
                      </c:pt>
                      <c:pt idx="585">
                        <c:v>-7.3474438629508282E-2</c:v>
                      </c:pt>
                      <c:pt idx="586">
                        <c:v>-7.2701023486039851E-2</c:v>
                      </c:pt>
                      <c:pt idx="587">
                        <c:v>-7.3113511562556369E-2</c:v>
                      </c:pt>
                      <c:pt idx="588">
                        <c:v>-7.466034184949337E-2</c:v>
                      </c:pt>
                      <c:pt idx="589">
                        <c:v>-7.5253293459485907E-2</c:v>
                      </c:pt>
                      <c:pt idx="590">
                        <c:v>-7.6774343241640591E-2</c:v>
                      </c:pt>
                      <c:pt idx="591">
                        <c:v>-7.5949367088607542E-2</c:v>
                      </c:pt>
                      <c:pt idx="592">
                        <c:v>-7.4196292763412219E-2</c:v>
                      </c:pt>
                      <c:pt idx="593">
                        <c:v>-7.587202557426076E-2</c:v>
                      </c:pt>
                      <c:pt idx="594">
                        <c:v>-7.9300832710304484E-2</c:v>
                      </c:pt>
                      <c:pt idx="595">
                        <c:v>-8.2420273788960774E-2</c:v>
                      </c:pt>
                      <c:pt idx="596">
                        <c:v>-8.0306272396813538E-2</c:v>
                      </c:pt>
                      <c:pt idx="597">
                        <c:v>-8.1646858645492204E-2</c:v>
                      </c:pt>
                      <c:pt idx="598">
                        <c:v>-8.2961664389388692E-2</c:v>
                      </c:pt>
                      <c:pt idx="599">
                        <c:v>-8.0744540978112234E-2</c:v>
                      </c:pt>
                      <c:pt idx="600">
                        <c:v>-7.8759442109876412E-2</c:v>
                      </c:pt>
                      <c:pt idx="601">
                        <c:v>-7.9584418262909601E-2</c:v>
                      </c:pt>
                      <c:pt idx="602">
                        <c:v>-8.1621078140709888E-2</c:v>
                      </c:pt>
                      <c:pt idx="603">
                        <c:v>-8.1079687540281969E-2</c:v>
                      </c:pt>
                      <c:pt idx="604">
                        <c:v>-8.1543736626363106E-2</c:v>
                      </c:pt>
                      <c:pt idx="605">
                        <c:v>-8.6648276573255217E-2</c:v>
                      </c:pt>
                      <c:pt idx="606">
                        <c:v>-8.7602155250199806E-2</c:v>
                      </c:pt>
                      <c:pt idx="607">
                        <c:v>-9.0205986233210342E-2</c:v>
                      </c:pt>
                      <c:pt idx="608">
                        <c:v>-9.2629353682744997E-2</c:v>
                      </c:pt>
                      <c:pt idx="609">
                        <c:v>-8.7034984144989433E-2</c:v>
                      </c:pt>
                      <c:pt idx="610">
                        <c:v>-8.7034984144989433E-2</c:v>
                      </c:pt>
                      <c:pt idx="611">
                        <c:v>-9.22942071205754E-2</c:v>
                      </c:pt>
                      <c:pt idx="612">
                        <c:v>-9.1262986929284029E-2</c:v>
                      </c:pt>
                      <c:pt idx="613">
                        <c:v>-8.6802959601948934E-2</c:v>
                      </c:pt>
                      <c:pt idx="614">
                        <c:v>-8.7576374745417504E-2</c:v>
                      </c:pt>
                      <c:pt idx="615">
                        <c:v>-9.3995720436206104E-2</c:v>
                      </c:pt>
                      <c:pt idx="616">
                        <c:v>-9.3067622264043831E-2</c:v>
                      </c:pt>
                      <c:pt idx="617">
                        <c:v>-9.433086699837584E-2</c:v>
                      </c:pt>
                      <c:pt idx="618">
                        <c:v>-9.3505890845342651E-2</c:v>
                      </c:pt>
                      <c:pt idx="619">
                        <c:v>-9.3273866302302152E-2</c:v>
                      </c:pt>
                      <c:pt idx="620">
                        <c:v>-9.0438010776250979E-2</c:v>
                      </c:pt>
                      <c:pt idx="621">
                        <c:v>-9.1675475005800547E-2</c:v>
                      </c:pt>
                      <c:pt idx="622">
                        <c:v>-9.5490989713578472E-2</c:v>
                      </c:pt>
                      <c:pt idx="623">
                        <c:v>-9.5800355770965906E-2</c:v>
                      </c:pt>
                      <c:pt idx="624">
                        <c:v>-9.5594111732707709E-2</c:v>
                      </c:pt>
                      <c:pt idx="625">
                        <c:v>-9.7089381010080092E-2</c:v>
                      </c:pt>
                      <c:pt idx="626">
                        <c:v>-9.2603573177962833E-2</c:v>
                      </c:pt>
                      <c:pt idx="627">
                        <c:v>-9.42019644744643E-2</c:v>
                      </c:pt>
                      <c:pt idx="628">
                        <c:v>-9.4614452550980957E-2</c:v>
                      </c:pt>
                      <c:pt idx="629">
                        <c:v>-9.4537111036634036E-2</c:v>
                      </c:pt>
                      <c:pt idx="630">
                        <c:v>-9.8249503725282863E-2</c:v>
                      </c:pt>
                      <c:pt idx="631">
                        <c:v>-9.234576813013988E-2</c:v>
                      </c:pt>
                      <c:pt idx="632">
                        <c:v>-8.6570935058908435E-2</c:v>
                      </c:pt>
                      <c:pt idx="633">
                        <c:v>-9.4382428007940319E-2</c:v>
                      </c:pt>
                      <c:pt idx="634">
                        <c:v>-9.8584650287452599E-2</c:v>
                      </c:pt>
                      <c:pt idx="635">
                        <c:v>-9.9409626440485649E-2</c:v>
                      </c:pt>
                      <c:pt idx="636">
                        <c:v>-0.10397277578694983</c:v>
                      </c:pt>
                      <c:pt idx="637">
                        <c:v>-9.9409626440485649E-2</c:v>
                      </c:pt>
                      <c:pt idx="638">
                        <c:v>-9.4562891541416338E-2</c:v>
                      </c:pt>
                      <c:pt idx="639">
                        <c:v>-9.5387867694449388E-2</c:v>
                      </c:pt>
                      <c:pt idx="640">
                        <c:v>-9.7244064038773795E-2</c:v>
                      </c:pt>
                      <c:pt idx="641">
                        <c:v>-0.10232282348088374</c:v>
                      </c:pt>
                      <c:pt idx="642">
                        <c:v>-0.10642192374126679</c:v>
                      </c:pt>
                      <c:pt idx="643">
                        <c:v>-0.10425636133955495</c:v>
                      </c:pt>
                      <c:pt idx="644">
                        <c:v>-9.8455747763541199E-2</c:v>
                      </c:pt>
                      <c:pt idx="645">
                        <c:v>-0.10394699528216753</c:v>
                      </c:pt>
                      <c:pt idx="646">
                        <c:v>-0.10778829049472775</c:v>
                      </c:pt>
                      <c:pt idx="647">
                        <c:v>-0.10753048544690495</c:v>
                      </c:pt>
                      <c:pt idx="648">
                        <c:v>-0.10948980381035861</c:v>
                      </c:pt>
                      <c:pt idx="649">
                        <c:v>-0.1129443914511845</c:v>
                      </c:pt>
                      <c:pt idx="650">
                        <c:v>-0.11387248962334677</c:v>
                      </c:pt>
                      <c:pt idx="651">
                        <c:v>-0.10814921756167981</c:v>
                      </c:pt>
                      <c:pt idx="652">
                        <c:v>-0.10160096934697979</c:v>
                      </c:pt>
                      <c:pt idx="653">
                        <c:v>-0.10358606821521561</c:v>
                      </c:pt>
                      <c:pt idx="654">
                        <c:v>-0.11278970842249092</c:v>
                      </c:pt>
                      <c:pt idx="655">
                        <c:v>-0.10469462992085378</c:v>
                      </c:pt>
                      <c:pt idx="656">
                        <c:v>-0.10356028771043331</c:v>
                      </c:pt>
                      <c:pt idx="657">
                        <c:v>-0.11052102400164984</c:v>
                      </c:pt>
                      <c:pt idx="658">
                        <c:v>-0.11160380520250583</c:v>
                      </c:pt>
                      <c:pt idx="659">
                        <c:v>-0.10466884941607146</c:v>
                      </c:pt>
                      <c:pt idx="660">
                        <c:v>-0.10423058083477264</c:v>
                      </c:pt>
                      <c:pt idx="661">
                        <c:v>-0.10763360746603419</c:v>
                      </c:pt>
                      <c:pt idx="662">
                        <c:v>-0.11183582974554633</c:v>
                      </c:pt>
                      <c:pt idx="663">
                        <c:v>-0.10905153522905978</c:v>
                      </c:pt>
                      <c:pt idx="664">
                        <c:v>-0.11258346438423258</c:v>
                      </c:pt>
                      <c:pt idx="665">
                        <c:v>-0.11526463688159005</c:v>
                      </c:pt>
                      <c:pt idx="666">
                        <c:v>-0.12194178762020161</c:v>
                      </c:pt>
                      <c:pt idx="667">
                        <c:v>-0.12075588440021652</c:v>
                      </c:pt>
                      <c:pt idx="668">
                        <c:v>-0.10698909484647702</c:v>
                      </c:pt>
                      <c:pt idx="669">
                        <c:v>-9.9718992497873069E-2</c:v>
                      </c:pt>
                      <c:pt idx="670">
                        <c:v>-0.10758204645646957</c:v>
                      </c:pt>
                      <c:pt idx="671">
                        <c:v>-0.11477480729072674</c:v>
                      </c:pt>
                      <c:pt idx="672">
                        <c:v>-0.11168114671685261</c:v>
                      </c:pt>
                      <c:pt idx="673">
                        <c:v>-0.10905153522905978</c:v>
                      </c:pt>
                      <c:pt idx="674">
                        <c:v>-0.11155224419294121</c:v>
                      </c:pt>
                      <c:pt idx="675">
                        <c:v>-0.11446544123333932</c:v>
                      </c:pt>
                      <c:pt idx="676">
                        <c:v>-0.11129443914511841</c:v>
                      </c:pt>
                      <c:pt idx="677">
                        <c:v>-0.10997963340122191</c:v>
                      </c:pt>
                      <c:pt idx="678">
                        <c:v>-0.11413029467116959</c:v>
                      </c:pt>
                      <c:pt idx="679">
                        <c:v>-0.11106241460207791</c:v>
                      </c:pt>
                      <c:pt idx="680">
                        <c:v>-0.10557116708345143</c:v>
                      </c:pt>
                      <c:pt idx="681">
                        <c:v>-0.10446260537781328</c:v>
                      </c:pt>
                      <c:pt idx="682">
                        <c:v>-9.5800355770965906E-2</c:v>
                      </c:pt>
                      <c:pt idx="683">
                        <c:v>-9.7012039495733296E-2</c:v>
                      </c:pt>
                      <c:pt idx="684">
                        <c:v>-0.10753048544690495</c:v>
                      </c:pt>
                      <c:pt idx="685">
                        <c:v>-0.10956714532470539</c:v>
                      </c:pt>
                      <c:pt idx="686">
                        <c:v>-0.11132021964990071</c:v>
                      </c:pt>
                      <c:pt idx="687">
                        <c:v>-0.10325092165304588</c:v>
                      </c:pt>
                      <c:pt idx="688">
                        <c:v>-0.11165536621207031</c:v>
                      </c:pt>
                      <c:pt idx="689">
                        <c:v>-0.12567996081363261</c:v>
                      </c:pt>
                      <c:pt idx="690">
                        <c:v>-0.12632447343318978</c:v>
                      </c:pt>
                      <c:pt idx="691">
                        <c:v>-0.11513573435767864</c:v>
                      </c:pt>
                      <c:pt idx="692">
                        <c:v>-0.10822655907602659</c:v>
                      </c:pt>
                      <c:pt idx="693">
                        <c:v>-0.10075021268916444</c:v>
                      </c:pt>
                      <c:pt idx="694">
                        <c:v>-0.11735285776895511</c:v>
                      </c:pt>
                      <c:pt idx="695">
                        <c:v>-0.12560261929928582</c:v>
                      </c:pt>
                      <c:pt idx="696">
                        <c:v>-0.10069865167959982</c:v>
                      </c:pt>
                      <c:pt idx="697">
                        <c:v>-9.3067622264043831E-2</c:v>
                      </c:pt>
                      <c:pt idx="698">
                        <c:v>-9.7991698677460062E-2</c:v>
                      </c:pt>
                      <c:pt idx="699">
                        <c:v>-0.10356028771043331</c:v>
                      </c:pt>
                      <c:pt idx="700">
                        <c:v>-0.10301889711000538</c:v>
                      </c:pt>
                      <c:pt idx="701">
                        <c:v>-0.1065766067699605</c:v>
                      </c:pt>
                      <c:pt idx="702">
                        <c:v>-0.10118848127046327</c:v>
                      </c:pt>
                      <c:pt idx="703">
                        <c:v>-0.10312201912913448</c:v>
                      </c:pt>
                      <c:pt idx="704">
                        <c:v>-0.11304751347031373</c:v>
                      </c:pt>
                      <c:pt idx="705">
                        <c:v>-0.11217097630771607</c:v>
                      </c:pt>
                      <c:pt idx="706">
                        <c:v>-0.10276109206218258</c:v>
                      </c:pt>
                      <c:pt idx="707">
                        <c:v>-0.1190028100750212</c:v>
                      </c:pt>
                      <c:pt idx="708">
                        <c:v>-0.12204490963933069</c:v>
                      </c:pt>
                      <c:pt idx="709">
                        <c:v>-0.11456856325246841</c:v>
                      </c:pt>
                      <c:pt idx="710">
                        <c:v>-0.11098507308773098</c:v>
                      </c:pt>
                      <c:pt idx="711">
                        <c:v>-0.10121426177524544</c:v>
                      </c:pt>
                      <c:pt idx="712">
                        <c:v>-9.3995720436206104E-2</c:v>
                      </c:pt>
                      <c:pt idx="713">
                        <c:v>-8.5642836886746149E-2</c:v>
                      </c:pt>
                      <c:pt idx="714">
                        <c:v>-9.1649694501018245E-2</c:v>
                      </c:pt>
                      <c:pt idx="715">
                        <c:v>-0.1063188017221377</c:v>
                      </c:pt>
                      <c:pt idx="716">
                        <c:v>-0.10551960607388682</c:v>
                      </c:pt>
                      <c:pt idx="717">
                        <c:v>-0.12356595942148538</c:v>
                      </c:pt>
                      <c:pt idx="718">
                        <c:v>-0.12557683879450351</c:v>
                      </c:pt>
                      <c:pt idx="719">
                        <c:v>-0.12274098326845234</c:v>
                      </c:pt>
                      <c:pt idx="720">
                        <c:v>-0.10216814045219003</c:v>
                      </c:pt>
                      <c:pt idx="721">
                        <c:v>-0.10250328701435962</c:v>
                      </c:pt>
                      <c:pt idx="722">
                        <c:v>-0.11779112635025393</c:v>
                      </c:pt>
                      <c:pt idx="723">
                        <c:v>-0.12810332826316739</c:v>
                      </c:pt>
                      <c:pt idx="724">
                        <c:v>-0.11346000154683025</c:v>
                      </c:pt>
                      <c:pt idx="725">
                        <c:v>-0.12142617752455584</c:v>
                      </c:pt>
                      <c:pt idx="726">
                        <c:v>-0.13658511433653861</c:v>
                      </c:pt>
                      <c:pt idx="727">
                        <c:v>-0.1128670499368377</c:v>
                      </c:pt>
                      <c:pt idx="728">
                        <c:v>-8.948413209930639E-2</c:v>
                      </c:pt>
                      <c:pt idx="729">
                        <c:v>-9.6393307380958443E-2</c:v>
                      </c:pt>
                      <c:pt idx="730">
                        <c:v>-0.11474902678594444</c:v>
                      </c:pt>
                      <c:pt idx="731">
                        <c:v>-0.10105957874655173</c:v>
                      </c:pt>
                      <c:pt idx="732">
                        <c:v>-0.11567712495810657</c:v>
                      </c:pt>
                      <c:pt idx="733">
                        <c:v>-0.114439660728557</c:v>
                      </c:pt>
                      <c:pt idx="734">
                        <c:v>-0.11944107865632002</c:v>
                      </c:pt>
                      <c:pt idx="735">
                        <c:v>-0.1189254685606744</c:v>
                      </c:pt>
                      <c:pt idx="736">
                        <c:v>-9.6161282837917944E-2</c:v>
                      </c:pt>
                      <c:pt idx="737">
                        <c:v>-0.10260640903348886</c:v>
                      </c:pt>
                      <c:pt idx="738">
                        <c:v>-0.12147773853412046</c:v>
                      </c:pt>
                      <c:pt idx="739">
                        <c:v>-0.11714661373069678</c:v>
                      </c:pt>
                      <c:pt idx="740">
                        <c:v>-0.11869344401763376</c:v>
                      </c:pt>
                      <c:pt idx="741">
                        <c:v>-0.11557400293897747</c:v>
                      </c:pt>
                      <c:pt idx="742">
                        <c:v>-0.11165536621207031</c:v>
                      </c:pt>
                      <c:pt idx="743">
                        <c:v>-0.12830957230142559</c:v>
                      </c:pt>
                      <c:pt idx="744">
                        <c:v>-0.13810616411869345</c:v>
                      </c:pt>
                      <c:pt idx="745">
                        <c:v>-0.12091056742891022</c:v>
                      </c:pt>
                      <c:pt idx="746">
                        <c:v>-0.12302456882105746</c:v>
                      </c:pt>
                      <c:pt idx="747">
                        <c:v>-0.11039212147773844</c:v>
                      </c:pt>
                      <c:pt idx="748">
                        <c:v>-0.1191574931037149</c:v>
                      </c:pt>
                      <c:pt idx="749">
                        <c:v>-0.10910309623862426</c:v>
                      </c:pt>
                      <c:pt idx="750">
                        <c:v>-0.11557400293897747</c:v>
                      </c:pt>
                      <c:pt idx="751">
                        <c:v>-0.13075872025574256</c:v>
                      </c:pt>
                      <c:pt idx="752">
                        <c:v>-0.12359173992626769</c:v>
                      </c:pt>
                      <c:pt idx="753">
                        <c:v>-0.10415323932042585</c:v>
                      </c:pt>
                      <c:pt idx="754">
                        <c:v>-0.1145427827476861</c:v>
                      </c:pt>
                      <c:pt idx="755">
                        <c:v>-0.15169249013895691</c:v>
                      </c:pt>
                      <c:pt idx="756">
                        <c:v>-0.17834953208383808</c:v>
                      </c:pt>
                      <c:pt idx="757">
                        <c:v>-0.16667096341746365</c:v>
                      </c:pt>
                      <c:pt idx="758">
                        <c:v>-0.15228544174894945</c:v>
                      </c:pt>
                      <c:pt idx="759">
                        <c:v>-0.16182422851839434</c:v>
                      </c:pt>
                      <c:pt idx="760">
                        <c:v>-0.14955270824202738</c:v>
                      </c:pt>
                      <c:pt idx="761">
                        <c:v>-0.10987651138209283</c:v>
                      </c:pt>
                      <c:pt idx="762">
                        <c:v>-0.12271520276367003</c:v>
                      </c:pt>
                      <c:pt idx="763">
                        <c:v>-0.17174972285957346</c:v>
                      </c:pt>
                      <c:pt idx="764">
                        <c:v>-0.16548506019747855</c:v>
                      </c:pt>
                      <c:pt idx="765">
                        <c:v>-0.15746732321018833</c:v>
                      </c:pt>
                      <c:pt idx="766">
                        <c:v>-0.19113666245585081</c:v>
                      </c:pt>
                      <c:pt idx="767">
                        <c:v>-0.19309598081930432</c:v>
                      </c:pt>
                      <c:pt idx="768">
                        <c:v>-0.16368042486271875</c:v>
                      </c:pt>
                      <c:pt idx="769">
                        <c:v>-0.13931784784346068</c:v>
                      </c:pt>
                      <c:pt idx="770">
                        <c:v>-0.14852148805073601</c:v>
                      </c:pt>
                      <c:pt idx="771">
                        <c:v>-0.1578540307819227</c:v>
                      </c:pt>
                      <c:pt idx="772">
                        <c:v>-0.17471448090953617</c:v>
                      </c:pt>
                      <c:pt idx="773">
                        <c:v>-0.1455051689912088</c:v>
                      </c:pt>
                      <c:pt idx="774">
                        <c:v>-5.6923354559282234E-2</c:v>
                      </c:pt>
                      <c:pt idx="775">
                        <c:v>-1.7195596689783207E-2</c:v>
                      </c:pt>
                      <c:pt idx="776">
                        <c:v>-8.6906081621078032E-2</c:v>
                      </c:pt>
                      <c:pt idx="777">
                        <c:v>-6.873082574956807E-2</c:v>
                      </c:pt>
                      <c:pt idx="778">
                        <c:v>-7.9403954729433568E-2</c:v>
                      </c:pt>
                      <c:pt idx="779">
                        <c:v>-0.18667663512851571</c:v>
                      </c:pt>
                      <c:pt idx="780">
                        <c:v>-0.20407847585655725</c:v>
                      </c:pt>
                      <c:pt idx="781">
                        <c:v>-6.9504240893036626E-2</c:v>
                      </c:pt>
                      <c:pt idx="782">
                        <c:v>2.0624403825826924E-2</c:v>
                      </c:pt>
                      <c:pt idx="783">
                        <c:v>-8.6751398592384316E-2</c:v>
                      </c:pt>
                      <c:pt idx="784">
                        <c:v>-0.18940936863543781</c:v>
                      </c:pt>
                      <c:pt idx="785">
                        <c:v>-0.20467142746654965</c:v>
                      </c:pt>
                      <c:pt idx="786">
                        <c:v>-0.1968857150223001</c:v>
                      </c:pt>
                      <c:pt idx="787">
                        <c:v>-0.26430173502797172</c:v>
                      </c:pt>
                      <c:pt idx="788">
                        <c:v>-0.32506638479981426</c:v>
                      </c:pt>
                      <c:pt idx="789">
                        <c:v>-0.2446054293743071</c:v>
                      </c:pt>
                      <c:pt idx="790">
                        <c:v>4.6043981541158678E-2</c:v>
                      </c:pt>
                      <c:pt idx="791">
                        <c:v>4.3543272577277095E-2</c:v>
                      </c:pt>
                      <c:pt idx="792">
                        <c:v>-0.20696589239217292</c:v>
                      </c:pt>
                      <c:pt idx="793">
                        <c:v>-0.29296965634587119</c:v>
                      </c:pt>
                      <c:pt idx="794">
                        <c:v>-0.29469695016628417</c:v>
                      </c:pt>
                      <c:pt idx="795">
                        <c:v>-0.27038593415659068</c:v>
                      </c:pt>
                      <c:pt idx="796">
                        <c:v>-0.1474644873546623</c:v>
                      </c:pt>
                      <c:pt idx="797">
                        <c:v>6.7287117481760316E-3</c:v>
                      </c:pt>
                      <c:pt idx="798">
                        <c:v>-0.29998195364665231</c:v>
                      </c:pt>
                      <c:pt idx="799">
                        <c:v>-0.44082085127226778</c:v>
                      </c:pt>
                      <c:pt idx="800">
                        <c:v>-0.36830029131970393</c:v>
                      </c:pt>
                      <c:pt idx="801">
                        <c:v>-0.24447652685039567</c:v>
                      </c:pt>
                      <c:pt idx="802">
                        <c:v>1.0286421408131153E-2</c:v>
                      </c:pt>
                      <c:pt idx="803">
                        <c:v>2.5110211657944328E-2</c:v>
                      </c:pt>
                      <c:pt idx="804">
                        <c:v>-0.4032586558044805</c:v>
                      </c:pt>
                      <c:pt idx="805">
                        <c:v>-0.38412952125602612</c:v>
                      </c:pt>
                      <c:pt idx="806">
                        <c:v>6.8060532625229594E-3</c:v>
                      </c:pt>
                      <c:pt idx="807">
                        <c:v>-4.4548712263786018E-2</c:v>
                      </c:pt>
                      <c:pt idx="808">
                        <c:v>-0.40070638583103446</c:v>
                      </c:pt>
                      <c:pt idx="809">
                        <c:v>-0.36598004588929839</c:v>
                      </c:pt>
                      <c:pt idx="810">
                        <c:v>9.3299646807084469E-2</c:v>
                      </c:pt>
                      <c:pt idx="811">
                        <c:v>6.8395679187398473E-2</c:v>
                      </c:pt>
                      <c:pt idx="812">
                        <c:v>-5.5608548815385739E-2</c:v>
                      </c:pt>
                      <c:pt idx="813">
                        <c:v>-0.39431282064502809</c:v>
                      </c:pt>
                      <c:pt idx="814">
                        <c:v>-0.69375853979220903</c:v>
                      </c:pt>
                      <c:pt idx="815">
                        <c:v>-0.53190337466807591</c:v>
                      </c:pt>
                      <c:pt idx="816">
                        <c:v>-0.3918378921859289</c:v>
                      </c:pt>
                      <c:pt idx="817">
                        <c:v>-0.64122044909639309</c:v>
                      </c:pt>
                      <c:pt idx="818">
                        <c:v>-0.47147387145840303</c:v>
                      </c:pt>
                      <c:pt idx="819">
                        <c:v>-0.64378045322127397</c:v>
                      </c:pt>
                      <c:pt idx="820">
                        <c:v>-0.76267240712573137</c:v>
                      </c:pt>
                      <c:pt idx="821">
                        <c:v>-0.54079764881796377</c:v>
                      </c:pt>
                      <c:pt idx="822">
                        <c:v>-0.22996210265796993</c:v>
                      </c:pt>
                      <c:pt idx="823">
                        <c:v>-0.1722137719456546</c:v>
                      </c:pt>
                      <c:pt idx="824">
                        <c:v>-3.6298950733455307E-2</c:v>
                      </c:pt>
                      <c:pt idx="825">
                        <c:v>-0.13887957926216185</c:v>
                      </c:pt>
                      <c:pt idx="826">
                        <c:v>5.517028023408705E-2</c:v>
                      </c:pt>
                      <c:pt idx="827">
                        <c:v>-1.9490061615406454E-2</c:v>
                      </c:pt>
                      <c:pt idx="828">
                        <c:v>-3.0317873623965534E-2</c:v>
                      </c:pt>
                      <c:pt idx="829">
                        <c:v>0.20152620588311121</c:v>
                      </c:pt>
                      <c:pt idx="830">
                        <c:v>-0.15720951816236553</c:v>
                      </c:pt>
                      <c:pt idx="831">
                        <c:v>-0.68516589754827384</c:v>
                      </c:pt>
                      <c:pt idx="832">
                        <c:v>-0.85382453788445156</c:v>
                      </c:pt>
                    </c:numCache>
                  </c:numRef>
                </c:yVal>
                <c:smooth val="1"/>
                <c:extLst xmlns:c15="http://schemas.microsoft.com/office/drawing/2012/chart">
                  <c:ext xmlns:c16="http://schemas.microsoft.com/office/drawing/2014/chart" uri="{C3380CC4-5D6E-409C-BE32-E72D297353CC}">
                    <c16:uniqueId val="{00000008-791D-4D72-B656-12CED86FC668}"/>
                  </c:ext>
                </c:extLst>
              </c15:ser>
            </c15:filteredScatterSeries>
            <c15:filteredScatterSeries>
              <c15:ser>
                <c:idx val="4"/>
                <c:order val="9"/>
                <c:tx>
                  <c:strRef>
                    <c:extLst xmlns:c15="http://schemas.microsoft.com/office/drawing/2012/chart">
                      <c:ext xmlns:c15="http://schemas.microsoft.com/office/drawing/2012/chart" uri="{02D57815-91ED-43cb-92C2-25804820EDAC}">
                        <c15:formulaRef>
                          <c15:sqref>'230323_ABS'!$AB$3</c15:sqref>
                        </c15:formulaRef>
                      </c:ext>
                    </c:extLst>
                    <c:strCache>
                      <c:ptCount val="1"/>
                      <c:pt idx="0">
                        <c:v>HL_27</c:v>
                      </c:pt>
                    </c:strCache>
                  </c:strRef>
                </c:tx>
                <c:spPr>
                  <a:ln w="19050" cap="rnd" cmpd="sng" algn="ctr">
                    <a:solidFill>
                      <a:schemeClr val="accent1">
                        <a:shade val="83000"/>
                      </a:schemeClr>
                    </a:solidFill>
                    <a:prstDash val="solid"/>
                    <a:round/>
                  </a:ln>
                  <a:effectLst/>
                </c:spPr>
                <c:marker>
                  <c:symbol val="none"/>
                </c:marker>
                <c:xVal>
                  <c:numRef>
                    <c:extLst xmlns:c15="http://schemas.microsoft.com/office/drawing/2012/chart">
                      <c:ext xmlns:c15="http://schemas.microsoft.com/office/drawing/2012/chart" uri="{02D57815-91ED-43cb-92C2-25804820EDAC}">
                        <c15:formulaRef>
                          <c15:sqref>'230323_ABS'!$W$4:$W$836</c15:sqref>
                        </c15:formulaRef>
                      </c:ext>
                    </c:extLst>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extLst xmlns:c15="http://schemas.microsoft.com/office/drawing/2012/chart">
                      <c:ext xmlns:c15="http://schemas.microsoft.com/office/drawing/2012/chart" uri="{02D57815-91ED-43cb-92C2-25804820EDAC}">
                        <c15:formulaRef>
                          <c15:sqref>'230323_ABS'!$AB$4:$AB$836</c15:sqref>
                        </c15:formulaRef>
                      </c:ext>
                    </c:extLst>
                    <c:numCache>
                      <c:formatCode>General</c:formatCode>
                      <c:ptCount val="833"/>
                      <c:pt idx="0">
                        <c:v>-0.79568046049290153</c:v>
                      </c:pt>
                      <c:pt idx="1">
                        <c:v>-0.79568046049290153</c:v>
                      </c:pt>
                      <c:pt idx="2">
                        <c:v>-0.79568046049290153</c:v>
                      </c:pt>
                      <c:pt idx="3">
                        <c:v>-0.79568046049290153</c:v>
                      </c:pt>
                      <c:pt idx="4">
                        <c:v>-0.79568046049290153</c:v>
                      </c:pt>
                      <c:pt idx="5">
                        <c:v>-0.26737127240186714</c:v>
                      </c:pt>
                      <c:pt idx="6">
                        <c:v>0.57087575882167996</c:v>
                      </c:pt>
                      <c:pt idx="7">
                        <c:v>0.70885433042300516</c:v>
                      </c:pt>
                      <c:pt idx="8">
                        <c:v>0.54988270007497519</c:v>
                      </c:pt>
                      <c:pt idx="9">
                        <c:v>0.73787699228480896</c:v>
                      </c:pt>
                      <c:pt idx="10">
                        <c:v>0.70810457832490881</c:v>
                      </c:pt>
                      <c:pt idx="11">
                        <c:v>0.67238251868333854</c:v>
                      </c:pt>
                      <c:pt idx="12">
                        <c:v>0.70846736159818124</c:v>
                      </c:pt>
                      <c:pt idx="13">
                        <c:v>0.79277819430672125</c:v>
                      </c:pt>
                      <c:pt idx="14">
                        <c:v>0.81645584927564274</c:v>
                      </c:pt>
                      <c:pt idx="15">
                        <c:v>0.72634048419474218</c:v>
                      </c:pt>
                      <c:pt idx="16">
                        <c:v>0.72738046291145664</c:v>
                      </c:pt>
                      <c:pt idx="17">
                        <c:v>0.80462911456695774</c:v>
                      </c:pt>
                      <c:pt idx="18">
                        <c:v>0.84001257648680672</c:v>
                      </c:pt>
                      <c:pt idx="19">
                        <c:v>0.84845333397828127</c:v>
                      </c:pt>
                      <c:pt idx="20">
                        <c:v>0.78349094251094387</c:v>
                      </c:pt>
                      <c:pt idx="21">
                        <c:v>0.8573778025007861</c:v>
                      </c:pt>
                      <c:pt idx="22">
                        <c:v>0.88286937383607045</c:v>
                      </c:pt>
                      <c:pt idx="23">
                        <c:v>0.90935255278496641</c:v>
                      </c:pt>
                      <c:pt idx="24">
                        <c:v>0.91762401141558037</c:v>
                      </c:pt>
                      <c:pt idx="25">
                        <c:v>0.8794592110673084</c:v>
                      </c:pt>
                      <c:pt idx="26">
                        <c:v>0.97917624011415583</c:v>
                      </c:pt>
                      <c:pt idx="27">
                        <c:v>0.92207415290105688</c:v>
                      </c:pt>
                      <c:pt idx="28">
                        <c:v>0.95366048322732011</c:v>
                      </c:pt>
                      <c:pt idx="29">
                        <c:v>0.98674631774977617</c:v>
                      </c:pt>
                      <c:pt idx="30">
                        <c:v>0.9982586402882917</c:v>
                      </c:pt>
                      <c:pt idx="31">
                        <c:v>1.0085374996976806</c:v>
                      </c:pt>
                      <c:pt idx="32">
                        <c:v>1.0261203956756235</c:v>
                      </c:pt>
                      <c:pt idx="33">
                        <c:v>1.0291194040680096</c:v>
                      </c:pt>
                      <c:pt idx="34">
                        <c:v>1.0821825041720077</c:v>
                      </c:pt>
                      <c:pt idx="35">
                        <c:v>1.0805378866665054</c:v>
                      </c:pt>
                      <c:pt idx="36">
                        <c:v>1.0884707475753983</c:v>
                      </c:pt>
                      <c:pt idx="37">
                        <c:v>1.1060778291048927</c:v>
                      </c:pt>
                      <c:pt idx="38">
                        <c:v>1.0438967760659781</c:v>
                      </c:pt>
                      <c:pt idx="39">
                        <c:v>1.0169782571891552</c:v>
                      </c:pt>
                      <c:pt idx="40">
                        <c:v>1.0235083561080609</c:v>
                      </c:pt>
                      <c:pt idx="41">
                        <c:v>1.0714683048346916</c:v>
                      </c:pt>
                      <c:pt idx="42">
                        <c:v>1.0581904370329165</c:v>
                      </c:pt>
                      <c:pt idx="43">
                        <c:v>1.0839480494352673</c:v>
                      </c:pt>
                      <c:pt idx="44">
                        <c:v>1.1040220572230151</c:v>
                      </c:pt>
                      <c:pt idx="45">
                        <c:v>1.0744431276755266</c:v>
                      </c:pt>
                      <c:pt idx="46">
                        <c:v>1.0427116840399546</c:v>
                      </c:pt>
                      <c:pt idx="47">
                        <c:v>1.0522166057996953</c:v>
                      </c:pt>
                      <c:pt idx="48">
                        <c:v>1.0712264493191768</c:v>
                      </c:pt>
                      <c:pt idx="49">
                        <c:v>1.0831982973371708</c:v>
                      </c:pt>
                      <c:pt idx="50">
                        <c:v>1.0629308051370112</c:v>
                      </c:pt>
                      <c:pt idx="51">
                        <c:v>1.0823518030328683</c:v>
                      </c:pt>
                      <c:pt idx="52">
                        <c:v>1.0872856555493746</c:v>
                      </c:pt>
                      <c:pt idx="53">
                        <c:v>1.0811183399037416</c:v>
                      </c:pt>
                      <c:pt idx="54">
                        <c:v>1.1199603356954555</c:v>
                      </c:pt>
                      <c:pt idx="55">
                        <c:v>1.1466369990567633</c:v>
                      </c:pt>
                      <c:pt idx="56">
                        <c:v>1.1299973395893292</c:v>
                      </c:pt>
                      <c:pt idx="57">
                        <c:v>1.1189687280818439</c:v>
                      </c:pt>
                      <c:pt idx="58">
                        <c:v>1.1390911069726943</c:v>
                      </c:pt>
                      <c:pt idx="59">
                        <c:v>1.1650422037874573</c:v>
                      </c:pt>
                      <c:pt idx="60">
                        <c:v>1.1450407526543642</c:v>
                      </c:pt>
                      <c:pt idx="61">
                        <c:v>1.1364548818535807</c:v>
                      </c:pt>
                      <c:pt idx="62">
                        <c:v>1.1327544924662007</c:v>
                      </c:pt>
                      <c:pt idx="63">
                        <c:v>1.1456453914431517</c:v>
                      </c:pt>
                      <c:pt idx="64">
                        <c:v>1.1506759861658646</c:v>
                      </c:pt>
                      <c:pt idx="65">
                        <c:v>1.1793842358574986</c:v>
                      </c:pt>
                      <c:pt idx="66">
                        <c:v>1.1841971606162478</c:v>
                      </c:pt>
                      <c:pt idx="67">
                        <c:v>1.1857208503639927</c:v>
                      </c:pt>
                      <c:pt idx="68">
                        <c:v>1.2131230802718456</c:v>
                      </c:pt>
                      <c:pt idx="69">
                        <c:v>1.2134133068904636</c:v>
                      </c:pt>
                      <c:pt idx="70">
                        <c:v>1.2209350134229813</c:v>
                      </c:pt>
                      <c:pt idx="71">
                        <c:v>1.244636853943454</c:v>
                      </c:pt>
                      <c:pt idx="72">
                        <c:v>1.2613006989624398</c:v>
                      </c:pt>
                      <c:pt idx="73">
                        <c:v>1.2592932981836651</c:v>
                      </c:pt>
                      <c:pt idx="74">
                        <c:v>1.2737078869083609</c:v>
                      </c:pt>
                      <c:pt idx="75">
                        <c:v>1.2820277166420779</c:v>
                      </c:pt>
                      <c:pt idx="76">
                        <c:v>1.2514813650325294</c:v>
                      </c:pt>
                      <c:pt idx="77">
                        <c:v>1.2520618182697656</c:v>
                      </c:pt>
                      <c:pt idx="78">
                        <c:v>1.2724986093307857</c:v>
                      </c:pt>
                      <c:pt idx="79">
                        <c:v>1.2644690062156867</c:v>
                      </c:pt>
                      <c:pt idx="80">
                        <c:v>1.2656057271386074</c:v>
                      </c:pt>
                      <c:pt idx="81">
                        <c:v>1.2488451399134157</c:v>
                      </c:pt>
                      <c:pt idx="82">
                        <c:v>1.2591723704259077</c:v>
                      </c:pt>
                      <c:pt idx="83">
                        <c:v>1.2808184390645028</c:v>
                      </c:pt>
                      <c:pt idx="84">
                        <c:v>1.2834788497351683</c:v>
                      </c:pt>
                      <c:pt idx="85">
                        <c:v>1.2873969090865116</c:v>
                      </c:pt>
                      <c:pt idx="86">
                        <c:v>1.2998766536870874</c:v>
                      </c:pt>
                      <c:pt idx="87">
                        <c:v>1.3067937214308172</c:v>
                      </c:pt>
                      <c:pt idx="88">
                        <c:v>1.3111229351585363</c:v>
                      </c:pt>
                      <c:pt idx="89">
                        <c:v>1.3211841246039617</c:v>
                      </c:pt>
                      <c:pt idx="90">
                        <c:v>1.3151619222676374</c:v>
                      </c:pt>
                      <c:pt idx="91">
                        <c:v>1.3097927298232037</c:v>
                      </c:pt>
                      <c:pt idx="92">
                        <c:v>1.311679202844221</c:v>
                      </c:pt>
                      <c:pt idx="93">
                        <c:v>1.3116550172926693</c:v>
                      </c:pt>
                      <c:pt idx="94">
                        <c:v>1.3202892591965558</c:v>
                      </c:pt>
                      <c:pt idx="95">
                        <c:v>1.3106392241275062</c:v>
                      </c:pt>
                      <c:pt idx="96">
                        <c:v>1.3104457397150944</c:v>
                      </c:pt>
                      <c:pt idx="97">
                        <c:v>1.3118243161535299</c:v>
                      </c:pt>
                      <c:pt idx="98">
                        <c:v>1.308414153384768</c:v>
                      </c:pt>
                      <c:pt idx="99">
                        <c:v>1.3081239267661497</c:v>
                      </c:pt>
                      <c:pt idx="100">
                        <c:v>1.304810506203594</c:v>
                      </c:pt>
                      <c:pt idx="101">
                        <c:v>1.2994413137591603</c:v>
                      </c:pt>
                      <c:pt idx="102">
                        <c:v>1.2909521851645827</c:v>
                      </c:pt>
                      <c:pt idx="103">
                        <c:v>1.288557815560984</c:v>
                      </c:pt>
                      <c:pt idx="104">
                        <c:v>1.2867197136430697</c:v>
                      </c:pt>
                      <c:pt idx="105">
                        <c:v>1.2818584177812173</c:v>
                      </c:pt>
                      <c:pt idx="106">
                        <c:v>1.2694996009383994</c:v>
                      </c:pt>
                      <c:pt idx="107">
                        <c:v>1.2539482912907829</c:v>
                      </c:pt>
                      <c:pt idx="108">
                        <c:v>1.2366314363799067</c:v>
                      </c:pt>
                      <c:pt idx="109">
                        <c:v>1.2239582073669191</c:v>
                      </c:pt>
                      <c:pt idx="110">
                        <c:v>1.2157593053909594</c:v>
                      </c:pt>
                      <c:pt idx="111">
                        <c:v>1.2107528962197982</c:v>
                      </c:pt>
                      <c:pt idx="112">
                        <c:v>1.2045613950226135</c:v>
                      </c:pt>
                      <c:pt idx="113">
                        <c:v>1.1961448230826903</c:v>
                      </c:pt>
                      <c:pt idx="114">
                        <c:v>1.185067840472102</c:v>
                      </c:pt>
                      <c:pt idx="115">
                        <c:v>1.1799163179916317</c:v>
                      </c:pt>
                      <c:pt idx="116">
                        <c:v>1.1779331027644087</c:v>
                      </c:pt>
                      <c:pt idx="117">
                        <c:v>1.1680653977313951</c:v>
                      </c:pt>
                      <c:pt idx="118">
                        <c:v>1.1632282874210944</c:v>
                      </c:pt>
                      <c:pt idx="119">
                        <c:v>1.1586330326263092</c:v>
                      </c:pt>
                      <c:pt idx="120">
                        <c:v>1.1498294918615617</c:v>
                      </c:pt>
                      <c:pt idx="121">
                        <c:v>1.1399859723801002</c:v>
                      </c:pt>
                      <c:pt idx="122">
                        <c:v>1.1357293153070354</c:v>
                      </c:pt>
                      <c:pt idx="123">
                        <c:v>1.1304810506203593</c:v>
                      </c:pt>
                      <c:pt idx="124">
                        <c:v>1.1246523326964473</c:v>
                      </c:pt>
                      <c:pt idx="125">
                        <c:v>1.1192831402520136</c:v>
                      </c:pt>
                      <c:pt idx="126">
                        <c:v>1.1085205698115945</c:v>
                      </c:pt>
                      <c:pt idx="127">
                        <c:v>1.0962584951749823</c:v>
                      </c:pt>
                      <c:pt idx="128">
                        <c:v>1.0892204996734951</c:v>
                      </c:pt>
                      <c:pt idx="129">
                        <c:v>1.0858345224562846</c:v>
                      </c:pt>
                      <c:pt idx="130">
                        <c:v>1.084649430430261</c:v>
                      </c:pt>
                      <c:pt idx="131">
                        <c:v>1.0743947565724237</c:v>
                      </c:pt>
                      <c:pt idx="132">
                        <c:v>1.0624954652090841</c:v>
                      </c:pt>
                      <c:pt idx="133">
                        <c:v>1.0571262727646504</c:v>
                      </c:pt>
                      <c:pt idx="134">
                        <c:v>1.0526761312791739</c:v>
                      </c:pt>
                      <c:pt idx="135">
                        <c:v>1.0422037874573729</c:v>
                      </c:pt>
                      <c:pt idx="136">
                        <c:v>1.0361573995694973</c:v>
                      </c:pt>
                      <c:pt idx="137">
                        <c:v>1.0302319394393789</c:v>
                      </c:pt>
                      <c:pt idx="138">
                        <c:v>1.0281036109028465</c:v>
                      </c:pt>
                      <c:pt idx="139">
                        <c:v>1.0309333204343725</c:v>
                      </c:pt>
                      <c:pt idx="140">
                        <c:v>1.0280310542481921</c:v>
                      </c:pt>
                      <c:pt idx="141">
                        <c:v>1.0286840641400827</c:v>
                      </c:pt>
                      <c:pt idx="142">
                        <c:v>1.0311751759498875</c:v>
                      </c:pt>
                      <c:pt idx="143">
                        <c:v>1.0316588869809173</c:v>
                      </c:pt>
                      <c:pt idx="144">
                        <c:v>1.032602123491426</c:v>
                      </c:pt>
                      <c:pt idx="145">
                        <c:v>1.0382131714513749</c:v>
                      </c:pt>
                      <c:pt idx="146">
                        <c:v>1.0368345950129392</c:v>
                      </c:pt>
                      <c:pt idx="147">
                        <c:v>1.0323118968728082</c:v>
                      </c:pt>
                      <c:pt idx="148">
                        <c:v>1.0263864367426898</c:v>
                      </c:pt>
                      <c:pt idx="149">
                        <c:v>1.0258543546085568</c:v>
                      </c:pt>
                      <c:pt idx="150">
                        <c:v>1.0293370740319732</c:v>
                      </c:pt>
                      <c:pt idx="151">
                        <c:v>1.0238711393813338</c:v>
                      </c:pt>
                      <c:pt idx="152">
                        <c:v>1.0143420320700414</c:v>
                      </c:pt>
                      <c:pt idx="153">
                        <c:v>1.0076910053933779</c:v>
                      </c:pt>
                      <c:pt idx="154">
                        <c:v>0.99356664328730016</c:v>
                      </c:pt>
                      <c:pt idx="155">
                        <c:v>0.97566933513918797</c:v>
                      </c:pt>
                      <c:pt idx="156">
                        <c:v>0.96345563160567882</c:v>
                      </c:pt>
                      <c:pt idx="157">
                        <c:v>0.94391370595206414</c:v>
                      </c:pt>
                      <c:pt idx="158">
                        <c:v>0.9220257817979538</c:v>
                      </c:pt>
                      <c:pt idx="159">
                        <c:v>0.90635354439257998</c:v>
                      </c:pt>
                      <c:pt idx="160">
                        <c:v>0.88656976322345016</c:v>
                      </c:pt>
                      <c:pt idx="161">
                        <c:v>0.85803081239267665</c:v>
                      </c:pt>
                      <c:pt idx="162">
                        <c:v>0.83309550874307681</c:v>
                      </c:pt>
                      <c:pt idx="163">
                        <c:v>0.80192033279318942</c:v>
                      </c:pt>
                      <c:pt idx="164">
                        <c:v>0.77159165114760453</c:v>
                      </c:pt>
                      <c:pt idx="165">
                        <c:v>0.74883304713763998</c:v>
                      </c:pt>
                      <c:pt idx="166">
                        <c:v>0.72002805523979985</c:v>
                      </c:pt>
                      <c:pt idx="167">
                        <c:v>0.68624083972234984</c:v>
                      </c:pt>
                      <c:pt idx="168">
                        <c:v>0.66331293685152481</c:v>
                      </c:pt>
                      <c:pt idx="169">
                        <c:v>0.63883715868140378</c:v>
                      </c:pt>
                      <c:pt idx="170">
                        <c:v>0.60950008464943028</c:v>
                      </c:pt>
                      <c:pt idx="171">
                        <c:v>0.58393595665949161</c:v>
                      </c:pt>
                      <c:pt idx="172">
                        <c:v>0.56033085834522456</c:v>
                      </c:pt>
                      <c:pt idx="173">
                        <c:v>0.53602437903596389</c:v>
                      </c:pt>
                      <c:pt idx="174">
                        <c:v>0.51578107238735582</c:v>
                      </c:pt>
                      <c:pt idx="175">
                        <c:v>0.49844003192492803</c:v>
                      </c:pt>
                      <c:pt idx="176">
                        <c:v>0.48143758918422136</c:v>
                      </c:pt>
                      <c:pt idx="177">
                        <c:v>0.46208914794301886</c:v>
                      </c:pt>
                      <c:pt idx="178">
                        <c:v>0.44220862456768328</c:v>
                      </c:pt>
                      <c:pt idx="179">
                        <c:v>0.42370667763078323</c:v>
                      </c:pt>
                      <c:pt idx="180">
                        <c:v>0.410041841004184</c:v>
                      </c:pt>
                      <c:pt idx="181">
                        <c:v>0.39499842793914919</c:v>
                      </c:pt>
                      <c:pt idx="182">
                        <c:v>0.38488886739062084</c:v>
                      </c:pt>
                      <c:pt idx="183">
                        <c:v>0.37456163687812905</c:v>
                      </c:pt>
                      <c:pt idx="184">
                        <c:v>0.36389580864391607</c:v>
                      </c:pt>
                      <c:pt idx="185">
                        <c:v>0.35156117735264952</c:v>
                      </c:pt>
                      <c:pt idx="186">
                        <c:v>0.34130650349481212</c:v>
                      </c:pt>
                      <c:pt idx="187">
                        <c:v>0.33576801218951802</c:v>
                      </c:pt>
                      <c:pt idx="188">
                        <c:v>0.32882675889423651</c:v>
                      </c:pt>
                      <c:pt idx="189">
                        <c:v>0.32389290637772988</c:v>
                      </c:pt>
                      <c:pt idx="190">
                        <c:v>0.3185237139332962</c:v>
                      </c:pt>
                      <c:pt idx="191">
                        <c:v>0.31397683024161366</c:v>
                      </c:pt>
                      <c:pt idx="192">
                        <c:v>0.30652768036375072</c:v>
                      </c:pt>
                      <c:pt idx="193">
                        <c:v>0.29992502479019034</c:v>
                      </c:pt>
                      <c:pt idx="194">
                        <c:v>0.29501535782523514</c:v>
                      </c:pt>
                      <c:pt idx="195">
                        <c:v>0.2932014414588725</c:v>
                      </c:pt>
                      <c:pt idx="196">
                        <c:v>0.29020243306648602</c:v>
                      </c:pt>
                      <c:pt idx="197">
                        <c:v>0.28154400561104798</c:v>
                      </c:pt>
                      <c:pt idx="198">
                        <c:v>0.27682782305850484</c:v>
                      </c:pt>
                      <c:pt idx="199">
                        <c:v>0.27513483444989956</c:v>
                      </c:pt>
                      <c:pt idx="200">
                        <c:v>0.27269209374319786</c:v>
                      </c:pt>
                      <c:pt idx="201">
                        <c:v>0.26935448762909031</c:v>
                      </c:pt>
                      <c:pt idx="202">
                        <c:v>0.26548479938084985</c:v>
                      </c:pt>
                      <c:pt idx="203">
                        <c:v>0.26439644956103214</c:v>
                      </c:pt>
                      <c:pt idx="204">
                        <c:v>0.26260671874622105</c:v>
                      </c:pt>
                      <c:pt idx="205">
                        <c:v>0.25968026700848917</c:v>
                      </c:pt>
                      <c:pt idx="206">
                        <c:v>0.25714078409558122</c:v>
                      </c:pt>
                      <c:pt idx="207">
                        <c:v>0.25402084794543744</c:v>
                      </c:pt>
                      <c:pt idx="208">
                        <c:v>0.25452874452801894</c:v>
                      </c:pt>
                      <c:pt idx="209">
                        <c:v>0.25474641449198243</c:v>
                      </c:pt>
                      <c:pt idx="210">
                        <c:v>0.25278738481631075</c:v>
                      </c:pt>
                      <c:pt idx="211">
                        <c:v>0.24944977870220333</c:v>
                      </c:pt>
                      <c:pt idx="212">
                        <c:v>0.24720052240791343</c:v>
                      </c:pt>
                      <c:pt idx="213">
                        <c:v>0.24519312162913867</c:v>
                      </c:pt>
                      <c:pt idx="214">
                        <c:v>0.24008997025177151</c:v>
                      </c:pt>
                      <c:pt idx="215">
                        <c:v>0.23963044477229303</c:v>
                      </c:pt>
                      <c:pt idx="216">
                        <c:v>0.23711514741093676</c:v>
                      </c:pt>
                      <c:pt idx="217">
                        <c:v>0.235107746632162</c:v>
                      </c:pt>
                      <c:pt idx="218">
                        <c:v>0.23655887972525216</c:v>
                      </c:pt>
                      <c:pt idx="219">
                        <c:v>0.23544634435388298</c:v>
                      </c:pt>
                      <c:pt idx="220">
                        <c:v>0.23651050862214909</c:v>
                      </c:pt>
                      <c:pt idx="221">
                        <c:v>0.23670399303456119</c:v>
                      </c:pt>
                      <c:pt idx="222">
                        <c:v>0.2359542409364645</c:v>
                      </c:pt>
                      <c:pt idx="223">
                        <c:v>0.23808256947299677</c:v>
                      </c:pt>
                      <c:pt idx="224">
                        <c:v>0.23977555808160206</c:v>
                      </c:pt>
                      <c:pt idx="225">
                        <c:v>0.24352431857208504</c:v>
                      </c:pt>
                      <c:pt idx="226">
                        <c:v>0.24828887222773108</c:v>
                      </c:pt>
                      <c:pt idx="227">
                        <c:v>0.24954652090840929</c:v>
                      </c:pt>
                      <c:pt idx="228">
                        <c:v>0.24990930418168181</c:v>
                      </c:pt>
                      <c:pt idx="229">
                        <c:v>0.2535613224659588</c:v>
                      </c:pt>
                      <c:pt idx="230">
                        <c:v>0.25726171185333885</c:v>
                      </c:pt>
                      <c:pt idx="231">
                        <c:v>0.25912399932280461</c:v>
                      </c:pt>
                      <c:pt idx="232">
                        <c:v>0.26371925411759006</c:v>
                      </c:pt>
                      <c:pt idx="233">
                        <c:v>0.26872566328875125</c:v>
                      </c:pt>
                      <c:pt idx="234">
                        <c:v>0.27259535153699177</c:v>
                      </c:pt>
                      <c:pt idx="235">
                        <c:v>0.27557017437782666</c:v>
                      </c:pt>
                      <c:pt idx="236">
                        <c:v>0.28193097443587201</c:v>
                      </c:pt>
                      <c:pt idx="237">
                        <c:v>0.28575229158100945</c:v>
                      </c:pt>
                      <c:pt idx="238">
                        <c:v>0.28691319805548171</c:v>
                      </c:pt>
                      <c:pt idx="239">
                        <c:v>0.28879967107649895</c:v>
                      </c:pt>
                      <c:pt idx="240">
                        <c:v>0.29201634943284882</c:v>
                      </c:pt>
                      <c:pt idx="241">
                        <c:v>0.29605533654194988</c:v>
                      </c:pt>
                      <c:pt idx="242">
                        <c:v>0.29830459283623961</c:v>
                      </c:pt>
                      <c:pt idx="243">
                        <c:v>0.30111011681621397</c:v>
                      </c:pt>
                      <c:pt idx="244">
                        <c:v>0.30384308414153388</c:v>
                      </c:pt>
                      <c:pt idx="245">
                        <c:v>0.30531840278617556</c:v>
                      </c:pt>
                      <c:pt idx="246">
                        <c:v>0.3068420925339202</c:v>
                      </c:pt>
                      <c:pt idx="247">
                        <c:v>0.3095025032045855</c:v>
                      </c:pt>
                      <c:pt idx="248">
                        <c:v>0.30846252448787093</c:v>
                      </c:pt>
                      <c:pt idx="249">
                        <c:v>0.30490724840980005</c:v>
                      </c:pt>
                      <c:pt idx="250">
                        <c:v>0.30611652598737515</c:v>
                      </c:pt>
                      <c:pt idx="251">
                        <c:v>0.30655186591530215</c:v>
                      </c:pt>
                      <c:pt idx="252">
                        <c:v>0.3056086294047935</c:v>
                      </c:pt>
                      <c:pt idx="253">
                        <c:v>0.30597141267806616</c:v>
                      </c:pt>
                      <c:pt idx="254">
                        <c:v>0.30601978378116906</c:v>
                      </c:pt>
                      <c:pt idx="255">
                        <c:v>0.30660023701840516</c:v>
                      </c:pt>
                      <c:pt idx="256">
                        <c:v>0.30514910392531502</c:v>
                      </c:pt>
                      <c:pt idx="257">
                        <c:v>0.30556025830169059</c:v>
                      </c:pt>
                      <c:pt idx="258">
                        <c:v>0.30628582484823558</c:v>
                      </c:pt>
                      <c:pt idx="259">
                        <c:v>0.30744673132270783</c:v>
                      </c:pt>
                      <c:pt idx="260">
                        <c:v>0.31090526519457273</c:v>
                      </c:pt>
                      <c:pt idx="261">
                        <c:v>0.31448472682419515</c:v>
                      </c:pt>
                      <c:pt idx="262">
                        <c:v>0.31533122112849782</c:v>
                      </c:pt>
                      <c:pt idx="263">
                        <c:v>0.31774977628364814</c:v>
                      </c:pt>
                      <c:pt idx="264">
                        <c:v>0.32326408203739088</c:v>
                      </c:pt>
                      <c:pt idx="265">
                        <c:v>0.32553752388323215</c:v>
                      </c:pt>
                      <c:pt idx="266">
                        <c:v>0.32834304786320651</c:v>
                      </c:pt>
                      <c:pt idx="267">
                        <c:v>0.33683217645778413</c:v>
                      </c:pt>
                      <c:pt idx="268">
                        <c:v>0.34186277118049668</c:v>
                      </c:pt>
                      <c:pt idx="269">
                        <c:v>0.3450310784337437</c:v>
                      </c:pt>
                      <c:pt idx="270">
                        <c:v>0.35296393934263676</c:v>
                      </c:pt>
                      <c:pt idx="271">
                        <c:v>0.35983263598326354</c:v>
                      </c:pt>
                      <c:pt idx="272">
                        <c:v>0.36416184971098259</c:v>
                      </c:pt>
                      <c:pt idx="273">
                        <c:v>0.36921662998524685</c:v>
                      </c:pt>
                      <c:pt idx="274">
                        <c:v>0.37964060270394467</c:v>
                      </c:pt>
                      <c:pt idx="275">
                        <c:v>0.38912133891213385</c:v>
                      </c:pt>
                      <c:pt idx="276">
                        <c:v>0.39146733741262968</c:v>
                      </c:pt>
                      <c:pt idx="277">
                        <c:v>0.39228964616538081</c:v>
                      </c:pt>
                      <c:pt idx="278">
                        <c:v>0.39792487967688106</c:v>
                      </c:pt>
                      <c:pt idx="279">
                        <c:v>0.40409219532251434</c:v>
                      </c:pt>
                      <c:pt idx="280">
                        <c:v>0.40617215275594354</c:v>
                      </c:pt>
                      <c:pt idx="281">
                        <c:v>0.41098507751469265</c:v>
                      </c:pt>
                      <c:pt idx="282">
                        <c:v>0.41470965245362423</c:v>
                      </c:pt>
                      <c:pt idx="283">
                        <c:v>0.41463709579896979</c:v>
                      </c:pt>
                      <c:pt idx="284">
                        <c:v>0.41671705323239899</c:v>
                      </c:pt>
                      <c:pt idx="285">
                        <c:v>0.41737006312428954</c:v>
                      </c:pt>
                      <c:pt idx="286">
                        <c:v>0.41625752775292035</c:v>
                      </c:pt>
                      <c:pt idx="287">
                        <c:v>0.41732169202118652</c:v>
                      </c:pt>
                      <c:pt idx="288">
                        <c:v>0.41935327835151293</c:v>
                      </c:pt>
                      <c:pt idx="289">
                        <c:v>0.4190146806297918</c:v>
                      </c:pt>
                      <c:pt idx="290">
                        <c:v>0.41795051636152569</c:v>
                      </c:pt>
                      <c:pt idx="291">
                        <c:v>0.41383897259777003</c:v>
                      </c:pt>
                      <c:pt idx="292">
                        <c:v>0.4118073862674439</c:v>
                      </c:pt>
                      <c:pt idx="293">
                        <c:v>0.41543521900016922</c:v>
                      </c:pt>
                      <c:pt idx="294">
                        <c:v>0.41545940455172092</c:v>
                      </c:pt>
                      <c:pt idx="295">
                        <c:v>0.41321014825743085</c:v>
                      </c:pt>
                      <c:pt idx="296">
                        <c:v>0.41485476576293312</c:v>
                      </c:pt>
                      <c:pt idx="297">
                        <c:v>0.4177812175006651</c:v>
                      </c:pt>
                      <c:pt idx="298">
                        <c:v>0.41889375287203429</c:v>
                      </c:pt>
                      <c:pt idx="299">
                        <c:v>0.42406946090405578</c:v>
                      </c:pt>
                      <c:pt idx="300">
                        <c:v>0.43001910658572556</c:v>
                      </c:pt>
                      <c:pt idx="301">
                        <c:v>0.43536411347860787</c:v>
                      </c:pt>
                      <c:pt idx="302">
                        <c:v>0.44365975766077359</c:v>
                      </c:pt>
                      <c:pt idx="303">
                        <c:v>0.45340653493602928</c:v>
                      </c:pt>
                      <c:pt idx="304">
                        <c:v>0.46370957989696943</c:v>
                      </c:pt>
                      <c:pt idx="305">
                        <c:v>0.47340798606912238</c:v>
                      </c:pt>
                      <c:pt idx="306">
                        <c:v>0.48317894889592944</c:v>
                      </c:pt>
                      <c:pt idx="307">
                        <c:v>0.4897332333663868</c:v>
                      </c:pt>
                      <c:pt idx="308">
                        <c:v>0.49892374295595804</c:v>
                      </c:pt>
                      <c:pt idx="309">
                        <c:v>0.51454760925822907</c:v>
                      </c:pt>
                      <c:pt idx="310">
                        <c:v>0.52930079570464605</c:v>
                      </c:pt>
                      <c:pt idx="311">
                        <c:v>0.54536000193484402</c:v>
                      </c:pt>
                      <c:pt idx="312">
                        <c:v>0.56122572375263013</c:v>
                      </c:pt>
                      <c:pt idx="313">
                        <c:v>0.57208503639925501</c:v>
                      </c:pt>
                      <c:pt idx="314">
                        <c:v>0.58376665779863102</c:v>
                      </c:pt>
                      <c:pt idx="315">
                        <c:v>0.60437274772051164</c:v>
                      </c:pt>
                      <c:pt idx="316">
                        <c:v>0.62471279657532586</c:v>
                      </c:pt>
                      <c:pt idx="317">
                        <c:v>0.64323892906377722</c:v>
                      </c:pt>
                      <c:pt idx="318">
                        <c:v>0.66609427527994791</c:v>
                      </c:pt>
                      <c:pt idx="319">
                        <c:v>0.69439137059520639</c:v>
                      </c:pt>
                      <c:pt idx="320">
                        <c:v>0.72527631992647601</c:v>
                      </c:pt>
                      <c:pt idx="321">
                        <c:v>0.74815585169419774</c:v>
                      </c:pt>
                      <c:pt idx="322">
                        <c:v>0.77226884659104644</c:v>
                      </c:pt>
                      <c:pt idx="323">
                        <c:v>0.80204126055094693</c:v>
                      </c:pt>
                      <c:pt idx="324">
                        <c:v>0.82825839843277627</c:v>
                      </c:pt>
                      <c:pt idx="325">
                        <c:v>0.85425786635064216</c:v>
                      </c:pt>
                      <c:pt idx="326">
                        <c:v>0.87750018139163666</c:v>
                      </c:pt>
                      <c:pt idx="327">
                        <c:v>0.90115365080900678</c:v>
                      </c:pt>
                      <c:pt idx="328">
                        <c:v>0.92267879168984435</c:v>
                      </c:pt>
                      <c:pt idx="329">
                        <c:v>0.93723849372384926</c:v>
                      </c:pt>
                      <c:pt idx="330">
                        <c:v>0.95370885433042285</c:v>
                      </c:pt>
                      <c:pt idx="331">
                        <c:v>0.96858296853459724</c:v>
                      </c:pt>
                      <c:pt idx="332">
                        <c:v>0.97716883933538101</c:v>
                      </c:pt>
                      <c:pt idx="333">
                        <c:v>0.98408590707911081</c:v>
                      </c:pt>
                      <c:pt idx="334">
                        <c:v>0.99264759232834299</c:v>
                      </c:pt>
                      <c:pt idx="335">
                        <c:v>1</c:v>
                      </c:pt>
                      <c:pt idx="336">
                        <c:v>1.0039180593513435</c:v>
                      </c:pt>
                      <c:pt idx="337">
                        <c:v>1.0027329673253198</c:v>
                      </c:pt>
                      <c:pt idx="338">
                        <c:v>1.0021283285365323</c:v>
                      </c:pt>
                      <c:pt idx="339">
                        <c:v>1.0043533992792706</c:v>
                      </c:pt>
                      <c:pt idx="340">
                        <c:v>1.0033859772172102</c:v>
                      </c:pt>
                      <c:pt idx="341">
                        <c:v>0.99891165018018224</c:v>
                      </c:pt>
                      <c:pt idx="342">
                        <c:v>0.99114808813214983</c:v>
                      </c:pt>
                      <c:pt idx="343">
                        <c:v>0.98234454736740273</c:v>
                      </c:pt>
                      <c:pt idx="344">
                        <c:v>0.97131593585991738</c:v>
                      </c:pt>
                      <c:pt idx="345">
                        <c:v>0.95182238130940566</c:v>
                      </c:pt>
                      <c:pt idx="346">
                        <c:v>0.92790287082496914</c:v>
                      </c:pt>
                      <c:pt idx="347">
                        <c:v>0.89813045686506865</c:v>
                      </c:pt>
                      <c:pt idx="348">
                        <c:v>0.86245676832660179</c:v>
                      </c:pt>
                      <c:pt idx="349">
                        <c:v>0.82521101893728677</c:v>
                      </c:pt>
                      <c:pt idx="350">
                        <c:v>0.79028708249691615</c:v>
                      </c:pt>
                      <c:pt idx="351">
                        <c:v>0.75628219701550292</c:v>
                      </c:pt>
                      <c:pt idx="352">
                        <c:v>0.72087454954410235</c:v>
                      </c:pt>
                      <c:pt idx="353">
                        <c:v>0.68815149829491851</c:v>
                      </c:pt>
                      <c:pt idx="354">
                        <c:v>0.65610564248917691</c:v>
                      </c:pt>
                      <c:pt idx="355">
                        <c:v>0.62369700341016276</c:v>
                      </c:pt>
                      <c:pt idx="356">
                        <c:v>0.59053861223305193</c:v>
                      </c:pt>
                      <c:pt idx="357">
                        <c:v>0.55895228190678892</c:v>
                      </c:pt>
                      <c:pt idx="358">
                        <c:v>0.52567296297192068</c:v>
                      </c:pt>
                      <c:pt idx="359">
                        <c:v>0.49108762425327096</c:v>
                      </c:pt>
                      <c:pt idx="360">
                        <c:v>0.45867898517425687</c:v>
                      </c:pt>
                      <c:pt idx="361">
                        <c:v>0.42518199627542497</c:v>
                      </c:pt>
                      <c:pt idx="362">
                        <c:v>0.39659467434154838</c:v>
                      </c:pt>
                      <c:pt idx="363">
                        <c:v>0.37095798969695509</c:v>
                      </c:pt>
                      <c:pt idx="364">
                        <c:v>0.34304786320652048</c:v>
                      </c:pt>
                      <c:pt idx="365">
                        <c:v>0.31944276489225332</c:v>
                      </c:pt>
                      <c:pt idx="366">
                        <c:v>0.29859481945485772</c:v>
                      </c:pt>
                      <c:pt idx="367">
                        <c:v>0.2762231842697172</c:v>
                      </c:pt>
                      <c:pt idx="368">
                        <c:v>0.25699567078627233</c:v>
                      </c:pt>
                      <c:pt idx="369">
                        <c:v>0.23839698164316636</c:v>
                      </c:pt>
                      <c:pt idx="370">
                        <c:v>0.22054804459815705</c:v>
                      </c:pt>
                      <c:pt idx="371">
                        <c:v>0.20695576462621224</c:v>
                      </c:pt>
                      <c:pt idx="372">
                        <c:v>0.193290927999613</c:v>
                      </c:pt>
                      <c:pt idx="373">
                        <c:v>0.17986794688852878</c:v>
                      </c:pt>
                      <c:pt idx="374">
                        <c:v>0.16581614143710549</c:v>
                      </c:pt>
                      <c:pt idx="375">
                        <c:v>0.15362662345514794</c:v>
                      </c:pt>
                      <c:pt idx="376">
                        <c:v>0.14105013664836621</c:v>
                      </c:pt>
                      <c:pt idx="377">
                        <c:v>0.12709507340314893</c:v>
                      </c:pt>
                      <c:pt idx="378">
                        <c:v>0.11775945050426878</c:v>
                      </c:pt>
                      <c:pt idx="379">
                        <c:v>0.10963310518296365</c:v>
                      </c:pt>
                      <c:pt idx="380">
                        <c:v>0.10344160398577883</c:v>
                      </c:pt>
                      <c:pt idx="381">
                        <c:v>9.6742206206012482E-2</c:v>
                      </c:pt>
                      <c:pt idx="382">
                        <c:v>8.8422376472295408E-2</c:v>
                      </c:pt>
                      <c:pt idx="383">
                        <c:v>7.9062568021863733E-2</c:v>
                      </c:pt>
                      <c:pt idx="384">
                        <c:v>7.1613418144000698E-2</c:v>
                      </c:pt>
                      <c:pt idx="385">
                        <c:v>6.6727936730597154E-2</c:v>
                      </c:pt>
                      <c:pt idx="386">
                        <c:v>6.0463878878757885E-2</c:v>
                      </c:pt>
                      <c:pt idx="387">
                        <c:v>5.2289162454349704E-2</c:v>
                      </c:pt>
                      <c:pt idx="388">
                        <c:v>4.8564587515418256E-2</c:v>
                      </c:pt>
                      <c:pt idx="389">
                        <c:v>4.8346917551454781E-2</c:v>
                      </c:pt>
                      <c:pt idx="390">
                        <c:v>4.4114446029941662E-2</c:v>
                      </c:pt>
                      <c:pt idx="391">
                        <c:v>4.0389871091010214E-2</c:v>
                      </c:pt>
                      <c:pt idx="392">
                        <c:v>3.6955522770696823E-2</c:v>
                      </c:pt>
                      <c:pt idx="393">
                        <c:v>3.436766875468595E-2</c:v>
                      </c:pt>
                      <c:pt idx="394">
                        <c:v>3.1852371393329658E-2</c:v>
                      </c:pt>
                      <c:pt idx="395">
                        <c:v>2.7063632186131951E-2</c:v>
                      </c:pt>
                      <c:pt idx="396">
                        <c:v>2.2323264082037428E-2</c:v>
                      </c:pt>
                      <c:pt idx="397">
                        <c:v>1.9928894478438507E-2</c:v>
                      </c:pt>
                      <c:pt idx="398">
                        <c:v>1.7703823735700275E-2</c:v>
                      </c:pt>
                      <c:pt idx="399">
                        <c:v>1.6155948436404138E-2</c:v>
                      </c:pt>
                      <c:pt idx="400">
                        <c:v>1.4559702034004812E-2</c:v>
                      </c:pt>
                      <c:pt idx="401">
                        <c:v>1.2673229012987562E-2</c:v>
                      </c:pt>
                      <c:pt idx="402">
                        <c:v>9.7467772752557087E-3</c:v>
                      </c:pt>
                      <c:pt idx="403">
                        <c:v>6.2156867487363453E-3</c:v>
                      </c:pt>
                      <c:pt idx="404">
                        <c:v>4.3533992792704869E-3</c:v>
                      </c:pt>
                      <c:pt idx="405">
                        <c:v>4.184100418410064E-3</c:v>
                      </c:pt>
                      <c:pt idx="406">
                        <c:v>3.9180593513435322E-3</c:v>
                      </c:pt>
                      <c:pt idx="407">
                        <c:v>3.1441217016953292E-3</c:v>
                      </c:pt>
                      <c:pt idx="408">
                        <c:v>2.2734418458412856E-3</c:v>
                      </c:pt>
                      <c:pt idx="409">
                        <c:v>8.2230875275112337E-4</c:v>
                      </c:pt>
                      <c:pt idx="410">
                        <c:v>0</c:v>
                      </c:pt>
                      <c:pt idx="411">
                        <c:v>-2.9506372892833792E-3</c:v>
                      </c:pt>
                      <c:pt idx="412">
                        <c:v>-4.909666964955213E-3</c:v>
                      </c:pt>
                      <c:pt idx="413">
                        <c:v>-3.9664304544465871E-3</c:v>
                      </c:pt>
                      <c:pt idx="414">
                        <c:v>-4.5468836916825713E-3</c:v>
                      </c:pt>
                      <c:pt idx="415">
                        <c:v>-6.5542844704573246E-3</c:v>
                      </c:pt>
                      <c:pt idx="416">
                        <c:v>-8.2956441821655461E-3</c:v>
                      </c:pt>
                      <c:pt idx="417">
                        <c:v>-9.0453962802622221E-3</c:v>
                      </c:pt>
                      <c:pt idx="418">
                        <c:v>-1.0230488306285852E-2</c:v>
                      </c:pt>
                      <c:pt idx="419">
                        <c:v>-1.228626018816366E-2</c:v>
                      </c:pt>
                      <c:pt idx="420">
                        <c:v>-1.3471352214187292E-2</c:v>
                      </c:pt>
                      <c:pt idx="421">
                        <c:v>-1.5164340822792458E-2</c:v>
                      </c:pt>
                      <c:pt idx="422">
                        <c:v>-1.6325247297264561E-2</c:v>
                      </c:pt>
                      <c:pt idx="423">
                        <c:v>-1.5938278472440528E-2</c:v>
                      </c:pt>
                      <c:pt idx="424">
                        <c:v>-1.6567102812779701E-2</c:v>
                      </c:pt>
                      <c:pt idx="425">
                        <c:v>-1.5720608508477049E-2</c:v>
                      </c:pt>
                      <c:pt idx="426">
                        <c:v>-1.5333639683653016E-2</c:v>
                      </c:pt>
                      <c:pt idx="427">
                        <c:v>-1.8211720318281811E-2</c:v>
                      </c:pt>
                      <c:pt idx="428">
                        <c:v>-1.983215227223253E-2</c:v>
                      </c:pt>
                      <c:pt idx="429">
                        <c:v>-1.8550318040002928E-2</c:v>
                      </c:pt>
                      <c:pt idx="430">
                        <c:v>-1.8066607008972918E-2</c:v>
                      </c:pt>
                      <c:pt idx="431">
                        <c:v>-1.9275884586548074E-2</c:v>
                      </c:pt>
                      <c:pt idx="432">
                        <c:v>-2.1065615401359216E-2</c:v>
                      </c:pt>
                      <c:pt idx="433">
                        <c:v>-2.1912109705661868E-2</c:v>
                      </c:pt>
                      <c:pt idx="434">
                        <c:v>-2.1718625293249784E-2</c:v>
                      </c:pt>
                      <c:pt idx="435">
                        <c:v>-2.1380027571528803E-2</c:v>
                      </c:pt>
                      <c:pt idx="436">
                        <c:v>-2.1476769777734779E-2</c:v>
                      </c:pt>
                      <c:pt idx="437">
                        <c:v>-2.251674849444938E-2</c:v>
                      </c:pt>
                      <c:pt idx="438">
                        <c:v>-2.2274892978934376E-2</c:v>
                      </c:pt>
                      <c:pt idx="439">
                        <c:v>-2.3967881587539677E-2</c:v>
                      </c:pt>
                      <c:pt idx="440">
                        <c:v>-2.3580912762715508E-2</c:v>
                      </c:pt>
                      <c:pt idx="441">
                        <c:v>-2.4766004788739273E-2</c:v>
                      </c:pt>
                      <c:pt idx="442">
                        <c:v>-2.6072024572520405E-2</c:v>
                      </c:pt>
                      <c:pt idx="443">
                        <c:v>-2.4475778170121212E-2</c:v>
                      </c:pt>
                      <c:pt idx="444">
                        <c:v>-2.4064623793745649E-2</c:v>
                      </c:pt>
                      <c:pt idx="445">
                        <c:v>-2.6531550051998885E-2</c:v>
                      </c:pt>
                      <c:pt idx="446">
                        <c:v>-2.6894333325271528E-2</c:v>
                      </c:pt>
                      <c:pt idx="447">
                        <c:v>-2.6168766778726378E-2</c:v>
                      </c:pt>
                      <c:pt idx="448">
                        <c:v>-2.6749220015962499E-2</c:v>
                      </c:pt>
                      <c:pt idx="449">
                        <c:v>-2.8248724212155716E-2</c:v>
                      </c:pt>
                      <c:pt idx="450">
                        <c:v>-2.9578929547488374E-2</c:v>
                      </c:pt>
                      <c:pt idx="451">
                        <c:v>-2.8853363000943228E-2</c:v>
                      </c:pt>
                      <c:pt idx="452">
                        <c:v>-2.8369651969913218E-2</c:v>
                      </c:pt>
                      <c:pt idx="453">
                        <c:v>-2.9071032964906839E-2</c:v>
                      </c:pt>
                      <c:pt idx="454">
                        <c:v>-2.9699857305245877E-2</c:v>
                      </c:pt>
                      <c:pt idx="455">
                        <c:v>-3.0062640578518384E-2</c:v>
                      </c:pt>
                      <c:pt idx="456">
                        <c:v>-3.0497980506445473E-2</c:v>
                      </c:pt>
                      <c:pt idx="457">
                        <c:v>-3.0473794954893947E-2</c:v>
                      </c:pt>
                      <c:pt idx="458">
                        <c:v>-3.0788207125063534E-2</c:v>
                      </c:pt>
                      <c:pt idx="459">
                        <c:v>-2.9191960722664341E-2</c:v>
                      </c:pt>
                      <c:pt idx="460">
                        <c:v>-2.8272909763707107E-2</c:v>
                      </c:pt>
                      <c:pt idx="461">
                        <c:v>-3.0304496094033389E-2</c:v>
                      </c:pt>
                      <c:pt idx="462">
                        <c:v>-3.0884949331269507E-2</c:v>
                      </c:pt>
                      <c:pt idx="463">
                        <c:v>-3.2166783563499113E-2</c:v>
                      </c:pt>
                      <c:pt idx="464">
                        <c:v>-3.4004885481413442E-2</c:v>
                      </c:pt>
                      <c:pt idx="465">
                        <c:v>-3.2795607903838286E-2</c:v>
                      </c:pt>
                      <c:pt idx="466">
                        <c:v>-3.0618908264202976E-2</c:v>
                      </c:pt>
                      <c:pt idx="467">
                        <c:v>-3.0135197233172966E-2</c:v>
                      </c:pt>
                      <c:pt idx="468">
                        <c:v>-3.0183568336275887E-2</c:v>
                      </c:pt>
                      <c:pt idx="469">
                        <c:v>-3.0497980506445473E-2</c:v>
                      </c:pt>
                      <c:pt idx="470">
                        <c:v>-3.0377052748687971E-2</c:v>
                      </c:pt>
                      <c:pt idx="471">
                        <c:v>-3.0352867197136445E-2</c:v>
                      </c:pt>
                      <c:pt idx="472">
                        <c:v>-3.081239267661506E-2</c:v>
                      </c:pt>
                      <c:pt idx="473">
                        <c:v>-3.1658886980917574E-2</c:v>
                      </c:pt>
                      <c:pt idx="474">
                        <c:v>-3.1949113599535638E-2</c:v>
                      </c:pt>
                      <c:pt idx="475">
                        <c:v>-3.2287711321256747E-2</c:v>
                      </c:pt>
                      <c:pt idx="476">
                        <c:v>-3.2650494594529254E-2</c:v>
                      </c:pt>
                      <c:pt idx="477">
                        <c:v>-3.2360267975911197E-2</c:v>
                      </c:pt>
                      <c:pt idx="478">
                        <c:v>-3.3666287759692333E-2</c:v>
                      </c:pt>
                      <c:pt idx="479">
                        <c:v>-3.2916535661595789E-2</c:v>
                      </c:pt>
                      <c:pt idx="480">
                        <c:v>-3.0933320434372562E-2</c:v>
                      </c:pt>
                      <c:pt idx="481">
                        <c:v>-3.2287711321256747E-2</c:v>
                      </c:pt>
                      <c:pt idx="482">
                        <c:v>-3.2916535661595789E-2</c:v>
                      </c:pt>
                      <c:pt idx="483">
                        <c:v>-3.2626309042977732E-2</c:v>
                      </c:pt>
                      <c:pt idx="484">
                        <c:v>-3.4246740996928447E-2</c:v>
                      </c:pt>
                      <c:pt idx="485">
                        <c:v>-3.4778823131061516E-2</c:v>
                      </c:pt>
                      <c:pt idx="486">
                        <c:v>-3.2142598011947722E-2</c:v>
                      </c:pt>
                      <c:pt idx="487">
                        <c:v>-3.0667279367306031E-2</c:v>
                      </c:pt>
                      <c:pt idx="488">
                        <c:v>-3.1344474810748126E-2</c:v>
                      </c:pt>
                      <c:pt idx="489">
                        <c:v>-3.3085834522456344E-2</c:v>
                      </c:pt>
                      <c:pt idx="490">
                        <c:v>-3.5504389677606663E-2</c:v>
                      </c:pt>
                      <c:pt idx="491">
                        <c:v>-3.7632718214138917E-2</c:v>
                      </c:pt>
                      <c:pt idx="492">
                        <c:v>-3.823735700292643E-2</c:v>
                      </c:pt>
                      <c:pt idx="493">
                        <c:v>-3.6278327327254729E-2</c:v>
                      </c:pt>
                      <c:pt idx="494">
                        <c:v>-3.7221563837763358E-2</c:v>
                      </c:pt>
                      <c:pt idx="495">
                        <c:v>-3.8164800348271979E-2</c:v>
                      </c:pt>
                      <c:pt idx="496">
                        <c:v>-3.7874573729653922E-2</c:v>
                      </c:pt>
                      <c:pt idx="497">
                        <c:v>-3.9857788956877145E-2</c:v>
                      </c:pt>
                      <c:pt idx="498">
                        <c:v>-3.8406655863786984E-2</c:v>
                      </c:pt>
                      <c:pt idx="499">
                        <c:v>-3.7028079425351274E-2</c:v>
                      </c:pt>
                      <c:pt idx="500">
                        <c:v>-3.8527583621544487E-2</c:v>
                      </c:pt>
                      <c:pt idx="501">
                        <c:v>-3.7560161559484335E-2</c:v>
                      </c:pt>
                      <c:pt idx="502">
                        <c:v>-3.4053256584516363E-2</c:v>
                      </c:pt>
                      <c:pt idx="503">
                        <c:v>-3.6955522770696823E-2</c:v>
                      </c:pt>
                      <c:pt idx="504">
                        <c:v>-3.9930345611531727E-2</c:v>
                      </c:pt>
                      <c:pt idx="505">
                        <c:v>-4.0607541054973821E-2</c:v>
                      </c:pt>
                      <c:pt idx="506">
                        <c:v>-4.0728468812731324E-2</c:v>
                      </c:pt>
                      <c:pt idx="507">
                        <c:v>-3.8309913657581011E-2</c:v>
                      </c:pt>
                      <c:pt idx="508">
                        <c:v>-3.8455026966890044E-2</c:v>
                      </c:pt>
                      <c:pt idx="509">
                        <c:v>-4.0534984400319239E-2</c:v>
                      </c:pt>
                      <c:pt idx="510">
                        <c:v>-4.0655912158076742E-2</c:v>
                      </c:pt>
                      <c:pt idx="511">
                        <c:v>-4.0994509879797858E-2</c:v>
                      </c:pt>
                      <c:pt idx="512">
                        <c:v>-4.2324715215130516E-2</c:v>
                      </c:pt>
                      <c:pt idx="513">
                        <c:v>-4.1502406462379397E-2</c:v>
                      </c:pt>
                      <c:pt idx="514">
                        <c:v>-4.0897767673591746E-2</c:v>
                      </c:pt>
                      <c:pt idx="515">
                        <c:v>-4.0607541054973821E-2</c:v>
                      </c:pt>
                      <c:pt idx="516">
                        <c:v>-3.9736861199119643E-2</c:v>
                      </c:pt>
                      <c:pt idx="517">
                        <c:v>-4.152659201393092E-2</c:v>
                      </c:pt>
                      <c:pt idx="518">
                        <c:v>-4.5444651365274452E-2</c:v>
                      </c:pt>
                      <c:pt idx="519">
                        <c:v>-4.6557186736643504E-2</c:v>
                      </c:pt>
                      <c:pt idx="520">
                        <c:v>-4.5275352504413897E-2</c:v>
                      </c:pt>
                      <c:pt idx="521">
                        <c:v>-4.3727477205117625E-2</c:v>
                      </c:pt>
                      <c:pt idx="522">
                        <c:v>-4.4501414854765831E-2</c:v>
                      </c:pt>
                      <c:pt idx="523">
                        <c:v>-4.5323723607516818E-2</c:v>
                      </c:pt>
                      <c:pt idx="524">
                        <c:v>-4.6025104602510442E-2</c:v>
                      </c:pt>
                      <c:pt idx="525">
                        <c:v>-4.6291145669576969E-2</c:v>
                      </c:pt>
                      <c:pt idx="526">
                        <c:v>-4.7040897767673645E-2</c:v>
                      </c:pt>
                      <c:pt idx="527">
                        <c:v>-4.8129247587491299E-2</c:v>
                      </c:pt>
                      <c:pt idx="528">
                        <c:v>-5.0330132778678004E-2</c:v>
                      </c:pt>
                      <c:pt idx="529">
                        <c:v>-4.7621351004909628E-2</c:v>
                      </c:pt>
                      <c:pt idx="530">
                        <c:v>-4.6750671149055588E-2</c:v>
                      </c:pt>
                      <c:pt idx="531">
                        <c:v>-4.8080876484388246E-2</c:v>
                      </c:pt>
                      <c:pt idx="532">
                        <c:v>-4.7863206520424771E-2</c:v>
                      </c:pt>
                      <c:pt idx="533">
                        <c:v>-5.0789658258156622E-2</c:v>
                      </c:pt>
                      <c:pt idx="534">
                        <c:v>-5.074128715505357E-2</c:v>
                      </c:pt>
                      <c:pt idx="535">
                        <c:v>-4.8516216412315336E-2</c:v>
                      </c:pt>
                      <c:pt idx="536">
                        <c:v>-4.8878999685587843E-2</c:v>
                      </c:pt>
                      <c:pt idx="537">
                        <c:v>-5.0451060536435506E-2</c:v>
                      </c:pt>
                      <c:pt idx="538">
                        <c:v>-5.2071492490386229E-2</c:v>
                      </c:pt>
                      <c:pt idx="539">
                        <c:v>-5.4490047645536541E-2</c:v>
                      </c:pt>
                      <c:pt idx="540">
                        <c:v>-5.4127264372264033E-2</c:v>
                      </c:pt>
                      <c:pt idx="541">
                        <c:v>-5.1781265871768165E-2</c:v>
                      </c:pt>
                      <c:pt idx="542">
                        <c:v>-5.2119863593489281E-2</c:v>
                      </c:pt>
                      <c:pt idx="543">
                        <c:v>-5.5239799743633217E-2</c:v>
                      </c:pt>
                      <c:pt idx="544">
                        <c:v>-5.5457469707596699E-2</c:v>
                      </c:pt>
                      <c:pt idx="545">
                        <c:v>-5.4103078820712511E-2</c:v>
                      </c:pt>
                      <c:pt idx="546">
                        <c:v>-5.3377512274167357E-2</c:v>
                      </c:pt>
                      <c:pt idx="547">
                        <c:v>-5.499794422811808E-2</c:v>
                      </c:pt>
                      <c:pt idx="548">
                        <c:v>-5.6860231697583939E-2</c:v>
                      </c:pt>
                      <c:pt idx="549">
                        <c:v>-5.7464870486371451E-2</c:v>
                      </c:pt>
                      <c:pt idx="550">
                        <c:v>-5.6763489491377828E-2</c:v>
                      </c:pt>
                      <c:pt idx="551">
                        <c:v>-5.6787675042929357E-2</c:v>
                      </c:pt>
                      <c:pt idx="552">
                        <c:v>-5.5892809635523781E-2</c:v>
                      </c:pt>
                      <c:pt idx="553">
                        <c:v>-5.6231407357244766E-2</c:v>
                      </c:pt>
                      <c:pt idx="554">
                        <c:v>-5.5578397465354201E-2</c:v>
                      </c:pt>
                      <c:pt idx="555">
                        <c:v>-5.7851839311195481E-2</c:v>
                      </c:pt>
                      <c:pt idx="556">
                        <c:v>-5.9302972404285649E-2</c:v>
                      </c:pt>
                      <c:pt idx="557">
                        <c:v>-6.0923404358236365E-2</c:v>
                      </c:pt>
                      <c:pt idx="558">
                        <c:v>-5.9883425641521763E-2</c:v>
                      </c:pt>
                      <c:pt idx="559">
                        <c:v>-5.9544827919800786E-2</c:v>
                      </c:pt>
                      <c:pt idx="560">
                        <c:v>-6.0125281157036768E-2</c:v>
                      </c:pt>
                      <c:pt idx="561">
                        <c:v>-5.8069509275159095E-2</c:v>
                      </c:pt>
                      <c:pt idx="562">
                        <c:v>-5.8625776960843555E-2</c:v>
                      </c:pt>
                      <c:pt idx="563">
                        <c:v>-6.1334558734611924E-2</c:v>
                      </c:pt>
                      <c:pt idx="564">
                        <c:v>-6.20843108327086E-2</c:v>
                      </c:pt>
                      <c:pt idx="565">
                        <c:v>-6.3487072822695709E-2</c:v>
                      </c:pt>
                      <c:pt idx="566">
                        <c:v>-6.1213630976854422E-2</c:v>
                      </c:pt>
                      <c:pt idx="567">
                        <c:v>-6.3003361791665699E-2</c:v>
                      </c:pt>
                      <c:pt idx="568">
                        <c:v>-6.1939197523399575E-2</c:v>
                      </c:pt>
                      <c:pt idx="569">
                        <c:v>-6.1987568626502496E-2</c:v>
                      </c:pt>
                      <c:pt idx="570">
                        <c:v>-6.1431300940817904E-2</c:v>
                      </c:pt>
                      <c:pt idx="571">
                        <c:v>-6.1939197523399575E-2</c:v>
                      </c:pt>
                      <c:pt idx="572">
                        <c:v>-6.6316782354221587E-2</c:v>
                      </c:pt>
                      <c:pt idx="573">
                        <c:v>-6.7163276658524243E-2</c:v>
                      </c:pt>
                      <c:pt idx="574">
                        <c:v>-6.8348368684547869E-2</c:v>
                      </c:pt>
                      <c:pt idx="575">
                        <c:v>-6.7840472101966337E-2</c:v>
                      </c:pt>
                      <c:pt idx="576">
                        <c:v>-6.9170677437298989E-2</c:v>
                      </c:pt>
                      <c:pt idx="577">
                        <c:v>-7.2266428035891395E-2</c:v>
                      </c:pt>
                      <c:pt idx="578">
                        <c:v>-7.0645996081940679E-2</c:v>
                      </c:pt>
                      <c:pt idx="579">
                        <c:v>-7.1516675937794719E-2</c:v>
                      </c:pt>
                      <c:pt idx="580">
                        <c:v>-7.555566304689576E-2</c:v>
                      </c:pt>
                      <c:pt idx="581">
                        <c:v>-7.4056158850702547E-2</c:v>
                      </c:pt>
                      <c:pt idx="582">
                        <c:v>-7.1952015865721808E-2</c:v>
                      </c:pt>
                      <c:pt idx="583">
                        <c:v>-7.1661789247103758E-2</c:v>
                      </c:pt>
                      <c:pt idx="584">
                        <c:v>-7.0984593803661664E-2</c:v>
                      </c:pt>
                      <c:pt idx="585">
                        <c:v>-6.9267419643504968E-2</c:v>
                      </c:pt>
                      <c:pt idx="586">
                        <c:v>-6.829999758144481E-2</c:v>
                      </c:pt>
                      <c:pt idx="587">
                        <c:v>-7.1976201417273344E-2</c:v>
                      </c:pt>
                      <c:pt idx="588">
                        <c:v>-7.4177086608460174E-2</c:v>
                      </c:pt>
                      <c:pt idx="589">
                        <c:v>-7.4128715505357129E-2</c:v>
                      </c:pt>
                      <c:pt idx="590">
                        <c:v>-7.2846881273127384E-2</c:v>
                      </c:pt>
                      <c:pt idx="591">
                        <c:v>-7.2580840206060857E-2</c:v>
                      </c:pt>
                      <c:pt idx="592">
                        <c:v>-7.795003265049455E-2</c:v>
                      </c:pt>
                      <c:pt idx="593">
                        <c:v>-7.8361187026870116E-2</c:v>
                      </c:pt>
                      <c:pt idx="594">
                        <c:v>-7.6644012866713421E-2</c:v>
                      </c:pt>
                      <c:pt idx="595">
                        <c:v>-7.756306382567052E-2</c:v>
                      </c:pt>
                      <c:pt idx="596">
                        <c:v>-7.8216073717561077E-2</c:v>
                      </c:pt>
                      <c:pt idx="597">
                        <c:v>-7.7417950516361481E-2</c:v>
                      </c:pt>
                      <c:pt idx="598">
                        <c:v>-7.7224466103949535E-2</c:v>
                      </c:pt>
                      <c:pt idx="599">
                        <c:v>-8.0489515563402503E-2</c:v>
                      </c:pt>
                      <c:pt idx="600">
                        <c:v>-8.3295039543376845E-2</c:v>
                      </c:pt>
                      <c:pt idx="601">
                        <c:v>-8.1553679831668627E-2</c:v>
                      </c:pt>
                      <c:pt idx="602">
                        <c:v>-8.0610443321160005E-2</c:v>
                      </c:pt>
                      <c:pt idx="603">
                        <c:v>-8.3754565022855332E-2</c:v>
                      </c:pt>
                      <c:pt idx="604">
                        <c:v>-8.4335018260091446E-2</c:v>
                      </c:pt>
                      <c:pt idx="605">
                        <c:v>-8.5616852492321052E-2</c:v>
                      </c:pt>
                      <c:pt idx="606">
                        <c:v>-8.6535903451278151E-2</c:v>
                      </c:pt>
                      <c:pt idx="607">
                        <c:v>-8.6318233487314683E-2</c:v>
                      </c:pt>
                      <c:pt idx="608">
                        <c:v>-8.663264565748427E-2</c:v>
                      </c:pt>
                      <c:pt idx="609">
                        <c:v>-8.9631654049870557E-2</c:v>
                      </c:pt>
                      <c:pt idx="610">
                        <c:v>-9.0381406147967233E-2</c:v>
                      </c:pt>
                      <c:pt idx="611">
                        <c:v>-9.2122765859675465E-2</c:v>
                      </c:pt>
                      <c:pt idx="612">
                        <c:v>-9.427527994775925E-2</c:v>
                      </c:pt>
                      <c:pt idx="613">
                        <c:v>-9.1082787142960864E-2</c:v>
                      </c:pt>
                      <c:pt idx="614">
                        <c:v>-8.8470747575398453E-2</c:v>
                      </c:pt>
                      <c:pt idx="615">
                        <c:v>-9.2412992478293515E-2</c:v>
                      </c:pt>
                      <c:pt idx="616">
                        <c:v>-9.9499359082883904E-2</c:v>
                      </c:pt>
                      <c:pt idx="617">
                        <c:v>-0.10143420320700422</c:v>
                      </c:pt>
                      <c:pt idx="618">
                        <c:v>-9.5750598592400926E-2</c:v>
                      </c:pt>
                      <c:pt idx="619">
                        <c:v>-9.5145959803613289E-2</c:v>
                      </c:pt>
                      <c:pt idx="620">
                        <c:v>-9.6524536242049E-2</c:v>
                      </c:pt>
                      <c:pt idx="621">
                        <c:v>-9.9305874670471819E-2</c:v>
                      </c:pt>
                      <c:pt idx="622">
                        <c:v>-0.10365927394974245</c:v>
                      </c:pt>
                      <c:pt idx="623">
                        <c:v>-0.10351416064043341</c:v>
                      </c:pt>
                      <c:pt idx="624">
                        <c:v>-9.8411009263066257E-2</c:v>
                      </c:pt>
                      <c:pt idx="625">
                        <c:v>-9.8144968195999716E-2</c:v>
                      </c:pt>
                      <c:pt idx="626">
                        <c:v>-0.10015236897477447</c:v>
                      </c:pt>
                      <c:pt idx="627">
                        <c:v>-9.8217524850654173E-2</c:v>
                      </c:pt>
                      <c:pt idx="628">
                        <c:v>-9.4154352190001747E-2</c:v>
                      </c:pt>
                      <c:pt idx="629">
                        <c:v>-9.6500350690497477E-2</c:v>
                      </c:pt>
                      <c:pt idx="630">
                        <c:v>-0.10138583210390116</c:v>
                      </c:pt>
                      <c:pt idx="631">
                        <c:v>-0.10068445110890754</c:v>
                      </c:pt>
                      <c:pt idx="632">
                        <c:v>-0.10039422449028948</c:v>
                      </c:pt>
                      <c:pt idx="633">
                        <c:v>-0.10143420320700422</c:v>
                      </c:pt>
                      <c:pt idx="634">
                        <c:v>-0.10269185188768229</c:v>
                      </c:pt>
                      <c:pt idx="635">
                        <c:v>-0.10496529373352358</c:v>
                      </c:pt>
                      <c:pt idx="636">
                        <c:v>-0.10368345950129397</c:v>
                      </c:pt>
                      <c:pt idx="637">
                        <c:v>-0.1049894792850751</c:v>
                      </c:pt>
                      <c:pt idx="638">
                        <c:v>-0.10985077514692726</c:v>
                      </c:pt>
                      <c:pt idx="639">
                        <c:v>-0.11229351585362911</c:v>
                      </c:pt>
                      <c:pt idx="640">
                        <c:v>-0.11014100176554532</c:v>
                      </c:pt>
                      <c:pt idx="641">
                        <c:v>-0.11282559798776216</c:v>
                      </c:pt>
                      <c:pt idx="642">
                        <c:v>-0.11548600865842749</c:v>
                      </c:pt>
                      <c:pt idx="643">
                        <c:v>-0.11359953563741024</c:v>
                      </c:pt>
                      <c:pt idx="644">
                        <c:v>-0.10752896219798293</c:v>
                      </c:pt>
                      <c:pt idx="645">
                        <c:v>-0.10929450746124267</c:v>
                      </c:pt>
                      <c:pt idx="646">
                        <c:v>-0.11009263066244226</c:v>
                      </c:pt>
                      <c:pt idx="647">
                        <c:v>-0.10798848767746154</c:v>
                      </c:pt>
                      <c:pt idx="648">
                        <c:v>-0.10929450746124267</c:v>
                      </c:pt>
                      <c:pt idx="649">
                        <c:v>-0.11314001015793163</c:v>
                      </c:pt>
                      <c:pt idx="650">
                        <c:v>-0.11841246039615934</c:v>
                      </c:pt>
                      <c:pt idx="651">
                        <c:v>-0.11744503833409919</c:v>
                      </c:pt>
                      <c:pt idx="652">
                        <c:v>-0.11212421699276855</c:v>
                      </c:pt>
                      <c:pt idx="653">
                        <c:v>-0.11347860787965273</c:v>
                      </c:pt>
                      <c:pt idx="654">
                        <c:v>-0.1168645850968632</c:v>
                      </c:pt>
                      <c:pt idx="655">
                        <c:v>-0.12230633419595134</c:v>
                      </c:pt>
                      <c:pt idx="656">
                        <c:v>-0.12361235397973248</c:v>
                      </c:pt>
                      <c:pt idx="657">
                        <c:v>-0.12037149007183104</c:v>
                      </c:pt>
                      <c:pt idx="658">
                        <c:v>-0.11449440104481581</c:v>
                      </c:pt>
                      <c:pt idx="659">
                        <c:v>-0.10598108689868678</c:v>
                      </c:pt>
                      <c:pt idx="660">
                        <c:v>-0.10228069751130674</c:v>
                      </c:pt>
                      <c:pt idx="661">
                        <c:v>-0.10675502454833485</c:v>
                      </c:pt>
                      <c:pt idx="662">
                        <c:v>-0.11463951435412484</c:v>
                      </c:pt>
                      <c:pt idx="663">
                        <c:v>-0.12012963455631603</c:v>
                      </c:pt>
                      <c:pt idx="664">
                        <c:v>-0.11734829612789321</c:v>
                      </c:pt>
                      <c:pt idx="665">
                        <c:v>-0.11551019420997902</c:v>
                      </c:pt>
                      <c:pt idx="666">
                        <c:v>-0.11923476914891047</c:v>
                      </c:pt>
                      <c:pt idx="667">
                        <c:v>-0.10985077514692726</c:v>
                      </c:pt>
                      <c:pt idx="668">
                        <c:v>-0.10569086028006873</c:v>
                      </c:pt>
                      <c:pt idx="669">
                        <c:v>-0.10312719181560938</c:v>
                      </c:pt>
                      <c:pt idx="670">
                        <c:v>-0.10315137736716092</c:v>
                      </c:pt>
                      <c:pt idx="671">
                        <c:v>-0.11633250296273014</c:v>
                      </c:pt>
                      <c:pt idx="672">
                        <c:v>-0.11473625656033082</c:v>
                      </c:pt>
                      <c:pt idx="673">
                        <c:v>-0.10878661087866114</c:v>
                      </c:pt>
                      <c:pt idx="674">
                        <c:v>-0.11205166033811396</c:v>
                      </c:pt>
                      <c:pt idx="675">
                        <c:v>-0.12153239654630328</c:v>
                      </c:pt>
                      <c:pt idx="676">
                        <c:v>-0.12003289235011005</c:v>
                      </c:pt>
                      <c:pt idx="677">
                        <c:v>-0.11790456381357781</c:v>
                      </c:pt>
                      <c:pt idx="678">
                        <c:v>-0.11674365733910556</c:v>
                      </c:pt>
                      <c:pt idx="679">
                        <c:v>-0.11538926645222151</c:v>
                      </c:pt>
                      <c:pt idx="680">
                        <c:v>-0.11422835997774927</c:v>
                      </c:pt>
                      <c:pt idx="681">
                        <c:v>-0.11635668851428153</c:v>
                      </c:pt>
                      <c:pt idx="682">
                        <c:v>-0.11098749606984784</c:v>
                      </c:pt>
                      <c:pt idx="683">
                        <c:v>-0.11526833869446387</c:v>
                      </c:pt>
                      <c:pt idx="684">
                        <c:v>-0.11739666723099627</c:v>
                      </c:pt>
                      <c:pt idx="685">
                        <c:v>-0.11081819720898742</c:v>
                      </c:pt>
                      <c:pt idx="686">
                        <c:v>-0.10196628534113727</c:v>
                      </c:pt>
                      <c:pt idx="687">
                        <c:v>-0.10506203593972956</c:v>
                      </c:pt>
                      <c:pt idx="688">
                        <c:v>-0.11110842382760534</c:v>
                      </c:pt>
                      <c:pt idx="689">
                        <c:v>-0.11314001015793163</c:v>
                      </c:pt>
                      <c:pt idx="690">
                        <c:v>-0.11819479043219587</c:v>
                      </c:pt>
                      <c:pt idx="691">
                        <c:v>-0.11996033569545561</c:v>
                      </c:pt>
                      <c:pt idx="692">
                        <c:v>-0.12279004522698135</c:v>
                      </c:pt>
                      <c:pt idx="693">
                        <c:v>-0.12271748857232691</c:v>
                      </c:pt>
                      <c:pt idx="694">
                        <c:v>-0.11749340943720224</c:v>
                      </c:pt>
                      <c:pt idx="695">
                        <c:v>-0.1138897622560283</c:v>
                      </c:pt>
                      <c:pt idx="696">
                        <c:v>-0.11463951435412484</c:v>
                      </c:pt>
                      <c:pt idx="697">
                        <c:v>-0.11280141243621064</c:v>
                      </c:pt>
                      <c:pt idx="698">
                        <c:v>-0.12034730452027964</c:v>
                      </c:pt>
                      <c:pt idx="699">
                        <c:v>-0.13522141872445403</c:v>
                      </c:pt>
                      <c:pt idx="700">
                        <c:v>-0.13089220499673496</c:v>
                      </c:pt>
                      <c:pt idx="701">
                        <c:v>-0.10552156141920817</c:v>
                      </c:pt>
                      <c:pt idx="702">
                        <c:v>-9.2896703509323525E-2</c:v>
                      </c:pt>
                      <c:pt idx="703">
                        <c:v>-0.10397368611991203</c:v>
                      </c:pt>
                      <c:pt idx="704">
                        <c:v>-0.11642924516893612</c:v>
                      </c:pt>
                      <c:pt idx="705">
                        <c:v>-0.1254746414491982</c:v>
                      </c:pt>
                      <c:pt idx="706">
                        <c:v>-0.11957336687063144</c:v>
                      </c:pt>
                      <c:pt idx="707">
                        <c:v>-0.13352843011584875</c:v>
                      </c:pt>
                      <c:pt idx="708">
                        <c:v>-0.12922340193968132</c:v>
                      </c:pt>
                      <c:pt idx="709">
                        <c:v>-0.12361235397973248</c:v>
                      </c:pt>
                      <c:pt idx="710">
                        <c:v>-0.12438629162938068</c:v>
                      </c:pt>
                      <c:pt idx="711">
                        <c:v>-0.11384139115292524</c:v>
                      </c:pt>
                      <c:pt idx="712">
                        <c:v>-0.10097467772752559</c:v>
                      </c:pt>
                      <c:pt idx="713">
                        <c:v>-9.662127844825498E-2</c:v>
                      </c:pt>
                      <c:pt idx="714">
                        <c:v>-0.11110842382760534</c:v>
                      </c:pt>
                      <c:pt idx="715">
                        <c:v>-0.13106150385759552</c:v>
                      </c:pt>
                      <c:pt idx="716">
                        <c:v>-0.14199337315887484</c:v>
                      </c:pt>
                      <c:pt idx="717">
                        <c:v>-0.1458146903040124</c:v>
                      </c:pt>
                      <c:pt idx="718">
                        <c:v>-0.1311582460638015</c:v>
                      </c:pt>
                      <c:pt idx="719">
                        <c:v>-0.11645343072048764</c:v>
                      </c:pt>
                      <c:pt idx="720">
                        <c:v>-0.11976685128304353</c:v>
                      </c:pt>
                      <c:pt idx="721">
                        <c:v>-0.13227078143517068</c:v>
                      </c:pt>
                      <c:pt idx="722">
                        <c:v>-0.15166759377947611</c:v>
                      </c:pt>
                      <c:pt idx="723">
                        <c:v>-0.1458146903040124</c:v>
                      </c:pt>
                      <c:pt idx="724">
                        <c:v>-0.13449585217790891</c:v>
                      </c:pt>
                      <c:pt idx="725">
                        <c:v>-0.13865576704476743</c:v>
                      </c:pt>
                      <c:pt idx="726">
                        <c:v>-0.13410888335308485</c:v>
                      </c:pt>
                      <c:pt idx="727">
                        <c:v>-0.12939270080054174</c:v>
                      </c:pt>
                      <c:pt idx="728">
                        <c:v>-0.12008126345321311</c:v>
                      </c:pt>
                      <c:pt idx="729">
                        <c:v>-0.11749340943720224</c:v>
                      </c:pt>
                      <c:pt idx="730">
                        <c:v>-0.13103731830604398</c:v>
                      </c:pt>
                      <c:pt idx="731">
                        <c:v>-0.13614046968341115</c:v>
                      </c:pt>
                      <c:pt idx="732">
                        <c:v>-0.13996178682854871</c:v>
                      </c:pt>
                      <c:pt idx="733">
                        <c:v>-0.14095339444216023</c:v>
                      </c:pt>
                      <c:pt idx="734">
                        <c:v>-0.13618884078651419</c:v>
                      </c:pt>
                      <c:pt idx="735">
                        <c:v>-0.13110987496069842</c:v>
                      </c:pt>
                      <c:pt idx="736">
                        <c:v>-0.14702396788158756</c:v>
                      </c:pt>
                      <c:pt idx="737">
                        <c:v>-0.16288968969937365</c:v>
                      </c:pt>
                      <c:pt idx="738">
                        <c:v>-0.15974556799767817</c:v>
                      </c:pt>
                      <c:pt idx="739">
                        <c:v>-0.15761723946114592</c:v>
                      </c:pt>
                      <c:pt idx="740">
                        <c:v>-0.16552591481848744</c:v>
                      </c:pt>
                      <c:pt idx="741">
                        <c:v>-0.16584032698865703</c:v>
                      </c:pt>
                      <c:pt idx="742">
                        <c:v>-0.16139018550318043</c:v>
                      </c:pt>
                      <c:pt idx="743">
                        <c:v>-0.17338621907272603</c:v>
                      </c:pt>
                      <c:pt idx="744">
                        <c:v>-0.1499504196193194</c:v>
                      </c:pt>
                      <c:pt idx="745">
                        <c:v>-0.13452003772946042</c:v>
                      </c:pt>
                      <c:pt idx="746">
                        <c:v>-0.16347014293660964</c:v>
                      </c:pt>
                      <c:pt idx="747">
                        <c:v>-0.16170459767335002</c:v>
                      </c:pt>
                      <c:pt idx="748">
                        <c:v>-0.15979393910078124</c:v>
                      </c:pt>
                      <c:pt idx="749">
                        <c:v>-0.14436355721092226</c:v>
                      </c:pt>
                      <c:pt idx="750">
                        <c:v>-0.1368660362299563</c:v>
                      </c:pt>
                      <c:pt idx="751">
                        <c:v>-0.14271893970541999</c:v>
                      </c:pt>
                      <c:pt idx="752">
                        <c:v>-0.15128062495465208</c:v>
                      </c:pt>
                      <c:pt idx="753">
                        <c:v>-0.14738675115486008</c:v>
                      </c:pt>
                      <c:pt idx="754">
                        <c:v>-0.17208019928894477</c:v>
                      </c:pt>
                      <c:pt idx="755">
                        <c:v>-0.21276029699857305</c:v>
                      </c:pt>
                      <c:pt idx="756">
                        <c:v>-0.17902145258422625</c:v>
                      </c:pt>
                      <c:pt idx="757">
                        <c:v>-0.17609500084649427</c:v>
                      </c:pt>
                      <c:pt idx="758">
                        <c:v>-0.1885505598955185</c:v>
                      </c:pt>
                      <c:pt idx="759">
                        <c:v>-0.2114542772147919</c:v>
                      </c:pt>
                      <c:pt idx="760">
                        <c:v>-0.23048830628582484</c:v>
                      </c:pt>
                      <c:pt idx="761">
                        <c:v>-0.15943115582750858</c:v>
                      </c:pt>
                      <c:pt idx="762">
                        <c:v>-0.17698986625389998</c:v>
                      </c:pt>
                      <c:pt idx="763">
                        <c:v>-0.21798437613369775</c:v>
                      </c:pt>
                      <c:pt idx="764">
                        <c:v>-0.22296659975330735</c:v>
                      </c:pt>
                      <c:pt idx="765">
                        <c:v>-0.24901443877427623</c:v>
                      </c:pt>
                      <c:pt idx="766">
                        <c:v>-0.30604396933272066</c:v>
                      </c:pt>
                      <c:pt idx="767">
                        <c:v>-0.27682782305850484</c:v>
                      </c:pt>
                      <c:pt idx="768">
                        <c:v>-0.16847655210777082</c:v>
                      </c:pt>
                      <c:pt idx="769">
                        <c:v>-0.15401359227997197</c:v>
                      </c:pt>
                      <c:pt idx="770">
                        <c:v>-0.22998040970324329</c:v>
                      </c:pt>
                      <c:pt idx="771">
                        <c:v>-0.25174740609959612</c:v>
                      </c:pt>
                      <c:pt idx="772">
                        <c:v>-0.26069606017365227</c:v>
                      </c:pt>
                      <c:pt idx="773">
                        <c:v>-0.2729097637071613</c:v>
                      </c:pt>
                      <c:pt idx="774">
                        <c:v>-0.21943550922678792</c:v>
                      </c:pt>
                      <c:pt idx="775">
                        <c:v>-0.1722253125982538</c:v>
                      </c:pt>
                      <c:pt idx="776">
                        <c:v>-0.17169323046412072</c:v>
                      </c:pt>
                      <c:pt idx="777">
                        <c:v>-0.24744237792342857</c:v>
                      </c:pt>
                      <c:pt idx="778">
                        <c:v>-0.26642803589135849</c:v>
                      </c:pt>
                      <c:pt idx="779">
                        <c:v>-0.27322417587733089</c:v>
                      </c:pt>
                      <c:pt idx="780">
                        <c:v>-0.27644085423368081</c:v>
                      </c:pt>
                      <c:pt idx="781">
                        <c:v>-0.28287421094638066</c:v>
                      </c:pt>
                      <c:pt idx="782">
                        <c:v>-0.19408905120081268</c:v>
                      </c:pt>
                      <c:pt idx="783">
                        <c:v>-0.23941277480832948</c:v>
                      </c:pt>
                      <c:pt idx="784">
                        <c:v>-0.28246305657000509</c:v>
                      </c:pt>
                      <c:pt idx="785">
                        <c:v>-0.30718069025564132</c:v>
                      </c:pt>
                      <c:pt idx="786">
                        <c:v>-0.27365951580525794</c:v>
                      </c:pt>
                      <c:pt idx="787">
                        <c:v>-0.30229520884223771</c:v>
                      </c:pt>
                      <c:pt idx="788">
                        <c:v>-0.33066486081215085</c:v>
                      </c:pt>
                      <c:pt idx="789">
                        <c:v>-0.28577647713256105</c:v>
                      </c:pt>
                      <c:pt idx="790">
                        <c:v>-0.14803976104675065</c:v>
                      </c:pt>
                      <c:pt idx="791">
                        <c:v>-0.12138728323699424</c:v>
                      </c:pt>
                      <c:pt idx="792">
                        <c:v>-0.25890632935884106</c:v>
                      </c:pt>
                      <c:pt idx="793">
                        <c:v>-0.26838706556703029</c:v>
                      </c:pt>
                      <c:pt idx="794">
                        <c:v>-0.30466539289428496</c:v>
                      </c:pt>
                      <c:pt idx="795">
                        <c:v>-0.34425714078409558</c:v>
                      </c:pt>
                      <c:pt idx="796">
                        <c:v>-0.35366532033763032</c:v>
                      </c:pt>
                      <c:pt idx="797">
                        <c:v>-0.3523834861054006</c:v>
                      </c:pt>
                      <c:pt idx="798">
                        <c:v>-0.48124410477180934</c:v>
                      </c:pt>
                      <c:pt idx="799">
                        <c:v>-0.47872880741045298</c:v>
                      </c:pt>
                      <c:pt idx="800">
                        <c:v>-0.3985778895687716</c:v>
                      </c:pt>
                      <c:pt idx="801">
                        <c:v>-0.38631581493215955</c:v>
                      </c:pt>
                      <c:pt idx="802">
                        <c:v>-0.50842866471569892</c:v>
                      </c:pt>
                      <c:pt idx="803">
                        <c:v>-0.45023822768278227</c:v>
                      </c:pt>
                      <c:pt idx="804">
                        <c:v>-0.20335211744503837</c:v>
                      </c:pt>
                      <c:pt idx="805">
                        <c:v>-6.6413524560427567E-2</c:v>
                      </c:pt>
                      <c:pt idx="806">
                        <c:v>-0.36377488088615867</c:v>
                      </c:pt>
                      <c:pt idx="807">
                        <c:v>-0.49086995428930758</c:v>
                      </c:pt>
                      <c:pt idx="808">
                        <c:v>-0.41678960988705349</c:v>
                      </c:pt>
                      <c:pt idx="809">
                        <c:v>-0.35649502986915615</c:v>
                      </c:pt>
                      <c:pt idx="810">
                        <c:v>-0.38887948339661887</c:v>
                      </c:pt>
                      <c:pt idx="811">
                        <c:v>-0.62948702445159266</c:v>
                      </c:pt>
                      <c:pt idx="812">
                        <c:v>-0.51416064043340504</c:v>
                      </c:pt>
                      <c:pt idx="813">
                        <c:v>-0.54134520037729461</c:v>
                      </c:pt>
                      <c:pt idx="814">
                        <c:v>-0.64662248772583264</c:v>
                      </c:pt>
                      <c:pt idx="815">
                        <c:v>-0.59553051007328228</c:v>
                      </c:pt>
                      <c:pt idx="816">
                        <c:v>-0.54429583766657796</c:v>
                      </c:pt>
                      <c:pt idx="817">
                        <c:v>-0.70342467409969289</c:v>
                      </c:pt>
                      <c:pt idx="818">
                        <c:v>-0.5786852734176603</c:v>
                      </c:pt>
                      <c:pt idx="819">
                        <c:v>-0.68685515273175812</c:v>
                      </c:pt>
                      <c:pt idx="820">
                        <c:v>-0.789968558782983</c:v>
                      </c:pt>
                      <c:pt idx="821">
                        <c:v>-0.61544247466563473</c:v>
                      </c:pt>
                      <c:pt idx="822">
                        <c:v>-0.30855926669407696</c:v>
                      </c:pt>
                      <c:pt idx="823">
                        <c:v>-0.29453164679420513</c:v>
                      </c:pt>
                      <c:pt idx="824">
                        <c:v>-0.34904587999129322</c:v>
                      </c:pt>
                      <c:pt idx="825">
                        <c:v>-0.67465596052917998</c:v>
                      </c:pt>
                      <c:pt idx="826">
                        <c:v>-0.85301956611120522</c:v>
                      </c:pt>
                      <c:pt idx="827">
                        <c:v>-0.52501995308003002</c:v>
                      </c:pt>
                      <c:pt idx="828">
                        <c:v>-0.3039640118992914</c:v>
                      </c:pt>
                      <c:pt idx="829">
                        <c:v>-0.32084552688224055</c:v>
                      </c:pt>
                      <c:pt idx="830">
                        <c:v>-0.48003482719423418</c:v>
                      </c:pt>
                      <c:pt idx="831">
                        <c:v>-0.76221007570077637</c:v>
                      </c:pt>
                      <c:pt idx="832">
                        <c:v>-0.79809901564805186</c:v>
                      </c:pt>
                    </c:numCache>
                  </c:numRef>
                </c:yVal>
                <c:smooth val="1"/>
                <c:extLst xmlns:c15="http://schemas.microsoft.com/office/drawing/2012/chart">
                  <c:ext xmlns:c16="http://schemas.microsoft.com/office/drawing/2014/chart" uri="{C3380CC4-5D6E-409C-BE32-E72D297353CC}">
                    <c16:uniqueId val="{0000000A-791D-4D72-B656-12CED86FC668}"/>
                  </c:ext>
                </c:extLst>
              </c15:ser>
            </c15:filteredScatterSeries>
            <c15:filteredScatterSeries>
              <c15:ser>
                <c:idx val="5"/>
                <c:order val="10"/>
                <c:tx>
                  <c:strRef>
                    <c:extLst xmlns:c15="http://schemas.microsoft.com/office/drawing/2012/chart">
                      <c:ext xmlns:c15="http://schemas.microsoft.com/office/drawing/2012/chart" uri="{02D57815-91ED-43cb-92C2-25804820EDAC}">
                        <c15:formulaRef>
                          <c15:sqref>'230323_ABS'!$AC$3</c15:sqref>
                        </c15:formulaRef>
                      </c:ext>
                    </c:extLst>
                    <c:strCache>
                      <c:ptCount val="1"/>
                      <c:pt idx="0">
                        <c:v>HL_31</c:v>
                      </c:pt>
                    </c:strCache>
                  </c:strRef>
                </c:tx>
                <c:spPr>
                  <a:ln w="19050" cap="rnd" cmpd="sng" algn="ctr">
                    <a:solidFill>
                      <a:schemeClr val="accent1">
                        <a:shade val="94000"/>
                      </a:schemeClr>
                    </a:solidFill>
                    <a:prstDash val="solid"/>
                    <a:round/>
                  </a:ln>
                  <a:effectLst/>
                </c:spPr>
                <c:marker>
                  <c:symbol val="none"/>
                </c:marker>
                <c:xVal>
                  <c:numRef>
                    <c:extLst xmlns:c15="http://schemas.microsoft.com/office/drawing/2012/chart">
                      <c:ext xmlns:c15="http://schemas.microsoft.com/office/drawing/2012/chart" uri="{02D57815-91ED-43cb-92C2-25804820EDAC}">
                        <c15:formulaRef>
                          <c15:sqref>'230323_ABS'!$W$4:$W$836</c15:sqref>
                        </c15:formulaRef>
                      </c:ext>
                    </c:extLst>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extLst xmlns:c15="http://schemas.microsoft.com/office/drawing/2012/chart">
                      <c:ext xmlns:c15="http://schemas.microsoft.com/office/drawing/2012/chart" uri="{02D57815-91ED-43cb-92C2-25804820EDAC}">
                        <c15:formulaRef>
                          <c15:sqref>'230323_ABS'!$AC$4:$AC$836</c15:sqref>
                        </c15:formulaRef>
                      </c:ext>
                    </c:extLst>
                    <c:numCache>
                      <c:formatCode>General</c:formatCode>
                      <c:ptCount val="833"/>
                      <c:pt idx="0">
                        <c:v>-0.93761361341143201</c:v>
                      </c:pt>
                      <c:pt idx="1">
                        <c:v>-0.93761361341143201</c:v>
                      </c:pt>
                      <c:pt idx="2">
                        <c:v>-0.93761361341143201</c:v>
                      </c:pt>
                      <c:pt idx="3">
                        <c:v>-0.93761361341143201</c:v>
                      </c:pt>
                      <c:pt idx="4">
                        <c:v>-0.93761361341143201</c:v>
                      </c:pt>
                      <c:pt idx="5">
                        <c:v>-0.43377600484750556</c:v>
                      </c:pt>
                      <c:pt idx="6">
                        <c:v>0.71371945061603714</c:v>
                      </c:pt>
                      <c:pt idx="7">
                        <c:v>0.36803171076550212</c:v>
                      </c:pt>
                      <c:pt idx="8">
                        <c:v>0.60550898808321552</c:v>
                      </c:pt>
                      <c:pt idx="9">
                        <c:v>0.67998889113310457</c:v>
                      </c:pt>
                      <c:pt idx="10">
                        <c:v>0.6233084225409008</c:v>
                      </c:pt>
                      <c:pt idx="11">
                        <c:v>0.69443041809735417</c:v>
                      </c:pt>
                      <c:pt idx="12">
                        <c:v>0.69119874772773193</c:v>
                      </c:pt>
                      <c:pt idx="13">
                        <c:v>0.59470309028479107</c:v>
                      </c:pt>
                      <c:pt idx="14">
                        <c:v>0.74921732983235734</c:v>
                      </c:pt>
                      <c:pt idx="15">
                        <c:v>0.80488790143405364</c:v>
                      </c:pt>
                      <c:pt idx="16">
                        <c:v>0.77502019793981036</c:v>
                      </c:pt>
                      <c:pt idx="17">
                        <c:v>0.76883457887295503</c:v>
                      </c:pt>
                      <c:pt idx="18">
                        <c:v>0.89317814582912558</c:v>
                      </c:pt>
                      <c:pt idx="19">
                        <c:v>0.96273480105029285</c:v>
                      </c:pt>
                      <c:pt idx="20">
                        <c:v>0.8751009896990507</c:v>
                      </c:pt>
                      <c:pt idx="21">
                        <c:v>0.82652494445566571</c:v>
                      </c:pt>
                      <c:pt idx="22">
                        <c:v>0.80142900424156738</c:v>
                      </c:pt>
                      <c:pt idx="23">
                        <c:v>0.83180165623106439</c:v>
                      </c:pt>
                      <c:pt idx="24">
                        <c:v>0.95791254292062222</c:v>
                      </c:pt>
                      <c:pt idx="25">
                        <c:v>0.98959806099777814</c:v>
                      </c:pt>
                      <c:pt idx="26">
                        <c:v>1.0061856190668554</c:v>
                      </c:pt>
                      <c:pt idx="27">
                        <c:v>0.9311250252474248</c:v>
                      </c:pt>
                      <c:pt idx="28">
                        <c:v>1.0115633205413048</c:v>
                      </c:pt>
                      <c:pt idx="29">
                        <c:v>1.0766006867299536</c:v>
                      </c:pt>
                      <c:pt idx="30">
                        <c:v>1.0942991314885882</c:v>
                      </c:pt>
                      <c:pt idx="31">
                        <c:v>1.0423146839022419</c:v>
                      </c:pt>
                      <c:pt idx="32">
                        <c:v>1.0152241971318925</c:v>
                      </c:pt>
                      <c:pt idx="33">
                        <c:v>0.98803272066249248</c:v>
                      </c:pt>
                      <c:pt idx="34">
                        <c:v>1.0479448596243184</c:v>
                      </c:pt>
                      <c:pt idx="35">
                        <c:v>1.1213391234094123</c:v>
                      </c:pt>
                      <c:pt idx="36">
                        <c:v>1.1701423954756616</c:v>
                      </c:pt>
                      <c:pt idx="37">
                        <c:v>1.1270702888305393</c:v>
                      </c:pt>
                      <c:pt idx="38">
                        <c:v>1.0337810543324581</c:v>
                      </c:pt>
                      <c:pt idx="39">
                        <c:v>1.0536255301959201</c:v>
                      </c:pt>
                      <c:pt idx="40">
                        <c:v>1.0899313270046456</c:v>
                      </c:pt>
                      <c:pt idx="41">
                        <c:v>1.1096243183195313</c:v>
                      </c:pt>
                      <c:pt idx="42">
                        <c:v>1.117249040597859</c:v>
                      </c:pt>
                      <c:pt idx="43">
                        <c:v>1.0869016360331247</c:v>
                      </c:pt>
                      <c:pt idx="44">
                        <c:v>1.1197232882246011</c:v>
                      </c:pt>
                      <c:pt idx="45">
                        <c:v>1.1035396889517268</c:v>
                      </c:pt>
                      <c:pt idx="46">
                        <c:v>1.0891991516865283</c:v>
                      </c:pt>
                      <c:pt idx="47">
                        <c:v>1.1310341345182793</c:v>
                      </c:pt>
                      <c:pt idx="48">
                        <c:v>1.1279791961219956</c:v>
                      </c:pt>
                      <c:pt idx="49">
                        <c:v>1.0913451827913552</c:v>
                      </c:pt>
                      <c:pt idx="50">
                        <c:v>1.1228034740456474</c:v>
                      </c:pt>
                      <c:pt idx="51">
                        <c:v>1.1700414057766109</c:v>
                      </c:pt>
                      <c:pt idx="52">
                        <c:v>1.1659260755402949</c:v>
                      </c:pt>
                      <c:pt idx="53">
                        <c:v>1.1544384972732782</c:v>
                      </c:pt>
                      <c:pt idx="54">
                        <c:v>1.1487578267016767</c:v>
                      </c:pt>
                      <c:pt idx="55">
                        <c:v>1.1912997374267824</c:v>
                      </c:pt>
                      <c:pt idx="56">
                        <c:v>1.1812512623712381</c:v>
                      </c:pt>
                      <c:pt idx="57">
                        <c:v>1.1680973540698851</c:v>
                      </c:pt>
                      <c:pt idx="58">
                        <c:v>1.1948848717430822</c:v>
                      </c:pt>
                      <c:pt idx="59">
                        <c:v>1.1813774994950514</c:v>
                      </c:pt>
                      <c:pt idx="60">
                        <c:v>1.1883710361543125</c:v>
                      </c:pt>
                      <c:pt idx="61">
                        <c:v>1.2191728943647748</c:v>
                      </c:pt>
                      <c:pt idx="62">
                        <c:v>1.2603766915774592</c:v>
                      </c:pt>
                      <c:pt idx="63">
                        <c:v>1.2824176933952738</c:v>
                      </c:pt>
                      <c:pt idx="64">
                        <c:v>1.2424510199959606</c:v>
                      </c:pt>
                      <c:pt idx="65">
                        <c:v>1.2072056150272674</c:v>
                      </c:pt>
                      <c:pt idx="66">
                        <c:v>1.2409361745102001</c:v>
                      </c:pt>
                      <c:pt idx="67">
                        <c:v>1.2544435467582307</c:v>
                      </c:pt>
                      <c:pt idx="68">
                        <c:v>1.2726216925873564</c:v>
                      </c:pt>
                      <c:pt idx="69">
                        <c:v>1.2577257119773784</c:v>
                      </c:pt>
                      <c:pt idx="70">
                        <c:v>1.2672439911129065</c:v>
                      </c:pt>
                      <c:pt idx="71">
                        <c:v>1.3012017774187035</c:v>
                      </c:pt>
                      <c:pt idx="72">
                        <c:v>1.3173348818420523</c:v>
                      </c:pt>
                      <c:pt idx="73">
                        <c:v>1.3074126439103211</c:v>
                      </c:pt>
                      <c:pt idx="74">
                        <c:v>1.3245808927489395</c:v>
                      </c:pt>
                      <c:pt idx="75">
                        <c:v>1.3493233690163604</c:v>
                      </c:pt>
                      <c:pt idx="76">
                        <c:v>1.3206675419107252</c:v>
                      </c:pt>
                      <c:pt idx="77">
                        <c:v>1.3198091294687944</c:v>
                      </c:pt>
                      <c:pt idx="78">
                        <c:v>1.333619470813977</c:v>
                      </c:pt>
                      <c:pt idx="79">
                        <c:v>1.322611593617451</c:v>
                      </c:pt>
                      <c:pt idx="80">
                        <c:v>1.3246061401737024</c:v>
                      </c:pt>
                      <c:pt idx="81">
                        <c:v>1.3038022621692589</c:v>
                      </c:pt>
                      <c:pt idx="82">
                        <c:v>1.3148101393657849</c:v>
                      </c:pt>
                      <c:pt idx="83">
                        <c:v>1.3458139769743487</c:v>
                      </c:pt>
                      <c:pt idx="84">
                        <c:v>1.3620985659462734</c:v>
                      </c:pt>
                      <c:pt idx="85">
                        <c:v>1.3619470813976975</c:v>
                      </c:pt>
                      <c:pt idx="86">
                        <c:v>1.3669208240759445</c:v>
                      </c:pt>
                      <c:pt idx="87">
                        <c:v>1.3679307210664513</c:v>
                      </c:pt>
                      <c:pt idx="88">
                        <c:v>1.3727529791961219</c:v>
                      </c:pt>
                      <c:pt idx="89">
                        <c:v>1.3862603514441529</c:v>
                      </c:pt>
                      <c:pt idx="90">
                        <c:v>1.3955261563320542</c:v>
                      </c:pt>
                      <c:pt idx="91">
                        <c:v>1.3855281761260354</c:v>
                      </c:pt>
                      <c:pt idx="92">
                        <c:v>1.3735608967885276</c:v>
                      </c:pt>
                      <c:pt idx="93">
                        <c:v>1.3719450616037165</c:v>
                      </c:pt>
                      <c:pt idx="94">
                        <c:v>1.3737628761866292</c:v>
                      </c:pt>
                      <c:pt idx="95">
                        <c:v>1.3664411230054536</c:v>
                      </c:pt>
                      <c:pt idx="96">
                        <c:v>1.3754039587962028</c:v>
                      </c:pt>
                      <c:pt idx="97">
                        <c:v>1.3721217935770551</c:v>
                      </c:pt>
                      <c:pt idx="98">
                        <c:v>1.3790648353867907</c:v>
                      </c:pt>
                      <c:pt idx="99">
                        <c:v>1.38292769137548</c:v>
                      </c:pt>
                      <c:pt idx="100">
                        <c:v>1.3762118763886086</c:v>
                      </c:pt>
                      <c:pt idx="101">
                        <c:v>1.3811351242173298</c:v>
                      </c:pt>
                      <c:pt idx="102">
                        <c:v>1.3648252878206424</c:v>
                      </c:pt>
                      <c:pt idx="103">
                        <c:v>1.3450818016562311</c:v>
                      </c:pt>
                      <c:pt idx="104">
                        <c:v>1.3426832963037771</c:v>
                      </c:pt>
                      <c:pt idx="105">
                        <c:v>1.3375580690769542</c:v>
                      </c:pt>
                      <c:pt idx="106">
                        <c:v>1.3228388204403152</c:v>
                      </c:pt>
                      <c:pt idx="107">
                        <c:v>1.3101646132094527</c:v>
                      </c:pt>
                      <c:pt idx="108">
                        <c:v>1.3009745505958394</c:v>
                      </c:pt>
                      <c:pt idx="109">
                        <c:v>1.2851696626944051</c:v>
                      </c:pt>
                      <c:pt idx="110">
                        <c:v>1.2717885275701879</c:v>
                      </c:pt>
                      <c:pt idx="111">
                        <c:v>1.2668147848919411</c:v>
                      </c:pt>
                      <c:pt idx="112">
                        <c:v>1.2614370834174915</c:v>
                      </c:pt>
                      <c:pt idx="113">
                        <c:v>1.2572207634821251</c:v>
                      </c:pt>
                      <c:pt idx="114">
                        <c:v>1.2534841446172491</c:v>
                      </c:pt>
                      <c:pt idx="115">
                        <c:v>1.2399767723692185</c:v>
                      </c:pt>
                      <c:pt idx="116">
                        <c:v>1.2343970914966675</c:v>
                      </c:pt>
                      <c:pt idx="117">
                        <c:v>1.2325540294889923</c:v>
                      </c:pt>
                      <c:pt idx="118">
                        <c:v>1.2282872147041004</c:v>
                      </c:pt>
                      <c:pt idx="119">
                        <c:v>1.2238689153706324</c:v>
                      </c:pt>
                      <c:pt idx="120">
                        <c:v>1.2116744092102607</c:v>
                      </c:pt>
                      <c:pt idx="121">
                        <c:v>1.203595233286205</c:v>
                      </c:pt>
                      <c:pt idx="122">
                        <c:v>1.1965007069278935</c:v>
                      </c:pt>
                      <c:pt idx="123">
                        <c:v>1.1881943041809737</c:v>
                      </c:pt>
                      <c:pt idx="124">
                        <c:v>1.1819329428398304</c:v>
                      </c:pt>
                      <c:pt idx="125">
                        <c:v>1.180165623106443</c:v>
                      </c:pt>
                      <c:pt idx="126">
                        <c:v>1.1692082407594429</c:v>
                      </c:pt>
                      <c:pt idx="127">
                        <c:v>1.1571399717228845</c:v>
                      </c:pt>
                      <c:pt idx="128">
                        <c:v>1.1486820844273884</c:v>
                      </c:pt>
                      <c:pt idx="129">
                        <c:v>1.140350434255706</c:v>
                      </c:pt>
                      <c:pt idx="130">
                        <c:v>1.1373964855584731</c:v>
                      </c:pt>
                      <c:pt idx="131">
                        <c:v>1.128408402342961</c:v>
                      </c:pt>
                      <c:pt idx="132">
                        <c:v>1.1177287416683499</c:v>
                      </c:pt>
                      <c:pt idx="133">
                        <c:v>1.1131842052110685</c:v>
                      </c:pt>
                      <c:pt idx="134">
                        <c:v>1.1082862048071096</c:v>
                      </c:pt>
                      <c:pt idx="135">
                        <c:v>1.1031862250050497</c:v>
                      </c:pt>
                      <c:pt idx="136">
                        <c:v>1.0970511007877197</c:v>
                      </c:pt>
                      <c:pt idx="137">
                        <c:v>1.0869773783074126</c:v>
                      </c:pt>
                      <c:pt idx="138">
                        <c:v>1.0815744294082006</c:v>
                      </c:pt>
                      <c:pt idx="139">
                        <c:v>1.0812462128862856</c:v>
                      </c:pt>
                      <c:pt idx="140">
                        <c:v>1.0812714603110485</c:v>
                      </c:pt>
                      <c:pt idx="141">
                        <c:v>1.0813976974348618</c:v>
                      </c:pt>
                      <c:pt idx="142">
                        <c:v>1.0809179963643709</c:v>
                      </c:pt>
                      <c:pt idx="143">
                        <c:v>1.0826600686729952</c:v>
                      </c:pt>
                      <c:pt idx="144">
                        <c:v>1.0847051100787721</c:v>
                      </c:pt>
                      <c:pt idx="145">
                        <c:v>1.0825338315491819</c:v>
                      </c:pt>
                      <c:pt idx="146">
                        <c:v>1.08695213088265</c:v>
                      </c:pt>
                      <c:pt idx="147">
                        <c:v>1.091925873560897</c:v>
                      </c:pt>
                      <c:pt idx="148">
                        <c:v>1.0783932538881034</c:v>
                      </c:pt>
                      <c:pt idx="149">
                        <c:v>1.0750100989699052</c:v>
                      </c:pt>
                      <c:pt idx="150">
                        <c:v>1.0760957382347003</c:v>
                      </c:pt>
                      <c:pt idx="151">
                        <c:v>1.0686477479297114</c:v>
                      </c:pt>
                      <c:pt idx="152">
                        <c:v>1.0590032316703697</c:v>
                      </c:pt>
                      <c:pt idx="153">
                        <c:v>1.0452686325994749</c:v>
                      </c:pt>
                      <c:pt idx="154">
                        <c:v>1.027898404362755</c:v>
                      </c:pt>
                      <c:pt idx="155">
                        <c:v>1.0150727125833165</c:v>
                      </c:pt>
                      <c:pt idx="156">
                        <c:v>1.0018430620076753</c:v>
                      </c:pt>
                      <c:pt idx="157">
                        <c:v>0.98066047263179157</c:v>
                      </c:pt>
                      <c:pt idx="158">
                        <c:v>0.96313875984649577</c:v>
                      </c:pt>
                      <c:pt idx="159">
                        <c:v>0.94491011916784495</c:v>
                      </c:pt>
                      <c:pt idx="160">
                        <c:v>0.92312159159765705</c:v>
                      </c:pt>
                      <c:pt idx="161">
                        <c:v>0.89479398101393659</c:v>
                      </c:pt>
                      <c:pt idx="162">
                        <c:v>0.86669359725308026</c:v>
                      </c:pt>
                      <c:pt idx="163">
                        <c:v>0.83760856392647964</c:v>
                      </c:pt>
                      <c:pt idx="164">
                        <c:v>0.80986164411230055</c:v>
                      </c:pt>
                      <c:pt idx="165">
                        <c:v>0.78059987881236115</c:v>
                      </c:pt>
                      <c:pt idx="166">
                        <c:v>0.7528782064229449</c:v>
                      </c:pt>
                      <c:pt idx="167">
                        <c:v>0.72078872954958606</c:v>
                      </c:pt>
                      <c:pt idx="168">
                        <c:v>0.69299131488588184</c:v>
                      </c:pt>
                      <c:pt idx="169">
                        <c:v>0.66779438497273302</c:v>
                      </c:pt>
                      <c:pt idx="170">
                        <c:v>0.64037568168046854</c:v>
                      </c:pt>
                      <c:pt idx="171">
                        <c:v>0.61732478287214709</c:v>
                      </c:pt>
                      <c:pt idx="172">
                        <c:v>0.58629569783882041</c:v>
                      </c:pt>
                      <c:pt idx="173">
                        <c:v>0.55958392243991129</c:v>
                      </c:pt>
                      <c:pt idx="174">
                        <c:v>0.54844980811957189</c:v>
                      </c:pt>
                      <c:pt idx="175">
                        <c:v>0.53130680670571617</c:v>
                      </c:pt>
                      <c:pt idx="176">
                        <c:v>0.50711977378307427</c:v>
                      </c:pt>
                      <c:pt idx="177">
                        <c:v>0.48727529791961238</c:v>
                      </c:pt>
                      <c:pt idx="178">
                        <c:v>0.47523227630781661</c:v>
                      </c:pt>
                      <c:pt idx="179">
                        <c:v>0.45740759442536877</c:v>
                      </c:pt>
                      <c:pt idx="180">
                        <c:v>0.43895172692385381</c:v>
                      </c:pt>
                      <c:pt idx="181">
                        <c:v>0.42630276711775417</c:v>
                      </c:pt>
                      <c:pt idx="182">
                        <c:v>0.41143203393253885</c:v>
                      </c:pt>
                      <c:pt idx="183">
                        <c:v>0.40024742476267439</c:v>
                      </c:pt>
                      <c:pt idx="184">
                        <c:v>0.39083013532619687</c:v>
                      </c:pt>
                      <c:pt idx="185">
                        <c:v>0.3769440517067259</c:v>
                      </c:pt>
                      <c:pt idx="186">
                        <c:v>0.36830943243789138</c:v>
                      </c:pt>
                      <c:pt idx="187">
                        <c:v>0.3629569783882044</c:v>
                      </c:pt>
                      <c:pt idx="188">
                        <c:v>0.35576146233084222</c:v>
                      </c:pt>
                      <c:pt idx="189">
                        <c:v>0.34937386386588581</c:v>
                      </c:pt>
                      <c:pt idx="190">
                        <c:v>0.34210260553423566</c:v>
                      </c:pt>
                      <c:pt idx="191">
                        <c:v>0.33619470813976987</c:v>
                      </c:pt>
                      <c:pt idx="192">
                        <c:v>0.33031205817006665</c:v>
                      </c:pt>
                      <c:pt idx="193">
                        <c:v>0.32218238739648558</c:v>
                      </c:pt>
                      <c:pt idx="194">
                        <c:v>0.3185215108058978</c:v>
                      </c:pt>
                      <c:pt idx="195">
                        <c:v>0.32056655221167452</c:v>
                      </c:pt>
                      <c:pt idx="196">
                        <c:v>0.3171329024439507</c:v>
                      </c:pt>
                      <c:pt idx="197">
                        <c:v>0.30569581902645937</c:v>
                      </c:pt>
                      <c:pt idx="198">
                        <c:v>0.29832357099575857</c:v>
                      </c:pt>
                      <c:pt idx="199">
                        <c:v>0.2947384366794587</c:v>
                      </c:pt>
                      <c:pt idx="200">
                        <c:v>0.28986568370026267</c:v>
                      </c:pt>
                      <c:pt idx="201">
                        <c:v>0.29133003433649779</c:v>
                      </c:pt>
                      <c:pt idx="202">
                        <c:v>0.29324883861846102</c:v>
                      </c:pt>
                      <c:pt idx="203">
                        <c:v>0.28777014744496071</c:v>
                      </c:pt>
                      <c:pt idx="204">
                        <c:v>0.28269541506766316</c:v>
                      </c:pt>
                      <c:pt idx="205">
                        <c:v>0.28251868309432437</c:v>
                      </c:pt>
                      <c:pt idx="206">
                        <c:v>0.28042314683902242</c:v>
                      </c:pt>
                      <c:pt idx="207">
                        <c:v>0.2751211876388609</c:v>
                      </c:pt>
                      <c:pt idx="208">
                        <c:v>0.27146031104827312</c:v>
                      </c:pt>
                      <c:pt idx="209">
                        <c:v>0.26992021813774997</c:v>
                      </c:pt>
                      <c:pt idx="210">
                        <c:v>0.26689052716622913</c:v>
                      </c:pt>
                      <c:pt idx="211">
                        <c:v>0.26449202181377507</c:v>
                      </c:pt>
                      <c:pt idx="212">
                        <c:v>0.25913956776408809</c:v>
                      </c:pt>
                      <c:pt idx="213">
                        <c:v>0.25335790749343567</c:v>
                      </c:pt>
                      <c:pt idx="214">
                        <c:v>0.25335790749343567</c:v>
                      </c:pt>
                      <c:pt idx="215">
                        <c:v>0.25603413451827917</c:v>
                      </c:pt>
                      <c:pt idx="216">
                        <c:v>0.25330741264391038</c:v>
                      </c:pt>
                      <c:pt idx="217">
                        <c:v>0.25047970107049089</c:v>
                      </c:pt>
                      <c:pt idx="218">
                        <c:v>0.24828317511613826</c:v>
                      </c:pt>
                      <c:pt idx="219">
                        <c:v>0.2491415875580692</c:v>
                      </c:pt>
                      <c:pt idx="220">
                        <c:v>0.25010098969905081</c:v>
                      </c:pt>
                      <c:pt idx="221">
                        <c:v>0.2497222783276106</c:v>
                      </c:pt>
                      <c:pt idx="222">
                        <c:v>0.2497222783276106</c:v>
                      </c:pt>
                      <c:pt idx="223">
                        <c:v>0.25156534033528583</c:v>
                      </c:pt>
                      <c:pt idx="224">
                        <c:v>0.2545697838820441</c:v>
                      </c:pt>
                      <c:pt idx="225">
                        <c:v>0.25714502120783678</c:v>
                      </c:pt>
                      <c:pt idx="226">
                        <c:v>0.26057867097556059</c:v>
                      </c:pt>
                      <c:pt idx="227">
                        <c:v>0.26083114522318729</c:v>
                      </c:pt>
                      <c:pt idx="228">
                        <c:v>0.26128559886891545</c:v>
                      </c:pt>
                      <c:pt idx="229">
                        <c:v>0.26701676429004245</c:v>
                      </c:pt>
                      <c:pt idx="230">
                        <c:v>0.27171278529589993</c:v>
                      </c:pt>
                      <c:pt idx="231">
                        <c:v>0.27166229044637458</c:v>
                      </c:pt>
                      <c:pt idx="232">
                        <c:v>0.27560088870935173</c:v>
                      </c:pt>
                      <c:pt idx="233">
                        <c:v>0.28145829125429211</c:v>
                      </c:pt>
                      <c:pt idx="234">
                        <c:v>0.28330135326196737</c:v>
                      </c:pt>
                      <c:pt idx="235">
                        <c:v>0.28640678650777635</c:v>
                      </c:pt>
                      <c:pt idx="236">
                        <c:v>0.29294586952130891</c:v>
                      </c:pt>
                      <c:pt idx="237">
                        <c:v>0.29655625126237128</c:v>
                      </c:pt>
                      <c:pt idx="238">
                        <c:v>0.29579882851949113</c:v>
                      </c:pt>
                      <c:pt idx="239">
                        <c:v>0.29564734397091508</c:v>
                      </c:pt>
                      <c:pt idx="240">
                        <c:v>0.29870228236719865</c:v>
                      </c:pt>
                      <c:pt idx="241">
                        <c:v>0.30216117955968497</c:v>
                      </c:pt>
                      <c:pt idx="242">
                        <c:v>0.30390325186830952</c:v>
                      </c:pt>
                      <c:pt idx="243">
                        <c:v>0.30668046859220366</c:v>
                      </c:pt>
                      <c:pt idx="244">
                        <c:v>0.31094728337709565</c:v>
                      </c:pt>
                      <c:pt idx="245">
                        <c:v>0.31246212886285607</c:v>
                      </c:pt>
                      <c:pt idx="246">
                        <c:v>0.31238638658856799</c:v>
                      </c:pt>
                      <c:pt idx="247">
                        <c:v>0.31614825287820641</c:v>
                      </c:pt>
                      <c:pt idx="248">
                        <c:v>0.31521409816198753</c:v>
                      </c:pt>
                      <c:pt idx="249">
                        <c:v>0.31175520096950121</c:v>
                      </c:pt>
                      <c:pt idx="250">
                        <c:v>0.31044233488184209</c:v>
                      </c:pt>
                      <c:pt idx="251">
                        <c:v>0.30938194304180983</c:v>
                      </c:pt>
                      <c:pt idx="252">
                        <c:v>0.31013936578468998</c:v>
                      </c:pt>
                      <c:pt idx="253">
                        <c:v>0.31155322157139975</c:v>
                      </c:pt>
                      <c:pt idx="254">
                        <c:v>0.30882649969703102</c:v>
                      </c:pt>
                      <c:pt idx="255">
                        <c:v>0.30822056150272681</c:v>
                      </c:pt>
                      <c:pt idx="256">
                        <c:v>0.30819531407796408</c:v>
                      </c:pt>
                      <c:pt idx="257">
                        <c:v>0.30693294283983036</c:v>
                      </c:pt>
                      <c:pt idx="258">
                        <c:v>0.31233589173904275</c:v>
                      </c:pt>
                      <c:pt idx="259">
                        <c:v>0.31415370632195527</c:v>
                      </c:pt>
                      <c:pt idx="260">
                        <c:v>0.31445667541910727</c:v>
                      </c:pt>
                      <c:pt idx="261">
                        <c:v>0.31725913956776408</c:v>
                      </c:pt>
                      <c:pt idx="262">
                        <c:v>0.31584528378105448</c:v>
                      </c:pt>
                      <c:pt idx="263">
                        <c:v>0.317663098363967</c:v>
                      </c:pt>
                      <c:pt idx="264">
                        <c:v>0.32256109876792566</c:v>
                      </c:pt>
                      <c:pt idx="265">
                        <c:v>0.32543930519087055</c:v>
                      </c:pt>
                      <c:pt idx="266">
                        <c:v>0.32957988285194906</c:v>
                      </c:pt>
                      <c:pt idx="267">
                        <c:v>0.33513431629973733</c:v>
                      </c:pt>
                      <c:pt idx="268">
                        <c:v>0.33972934760654416</c:v>
                      </c:pt>
                      <c:pt idx="269">
                        <c:v>0.34440012118763896</c:v>
                      </c:pt>
                      <c:pt idx="270">
                        <c:v>0.35202484346596663</c:v>
                      </c:pt>
                      <c:pt idx="271">
                        <c:v>0.36050797818622493</c:v>
                      </c:pt>
                      <c:pt idx="272">
                        <c:v>0.36563320541304806</c:v>
                      </c:pt>
                      <c:pt idx="273">
                        <c:v>0.36909210260553438</c:v>
                      </c:pt>
                      <c:pt idx="274">
                        <c:v>0.37449505150474671</c:v>
                      </c:pt>
                      <c:pt idx="275">
                        <c:v>0.37838315491819852</c:v>
                      </c:pt>
                      <c:pt idx="276">
                        <c:v>0.38292769137547966</c:v>
                      </c:pt>
                      <c:pt idx="277">
                        <c:v>0.38883558876994545</c:v>
                      </c:pt>
                      <c:pt idx="278">
                        <c:v>0.39441526964249657</c:v>
                      </c:pt>
                      <c:pt idx="279">
                        <c:v>0.40012118763886101</c:v>
                      </c:pt>
                      <c:pt idx="280">
                        <c:v>0.40428701272470208</c:v>
                      </c:pt>
                      <c:pt idx="281">
                        <c:v>0.40708947687335906</c:v>
                      </c:pt>
                      <c:pt idx="282">
                        <c:v>0.40605433245808936</c:v>
                      </c:pt>
                      <c:pt idx="283">
                        <c:v>0.40903352858008479</c:v>
                      </c:pt>
                      <c:pt idx="284">
                        <c:v>0.41057362149060794</c:v>
                      </c:pt>
                      <c:pt idx="285">
                        <c:v>0.40716521914764703</c:v>
                      </c:pt>
                      <c:pt idx="286">
                        <c:v>0.41069985861442132</c:v>
                      </c:pt>
                      <c:pt idx="287">
                        <c:v>0.41256816804685936</c:v>
                      </c:pt>
                      <c:pt idx="288">
                        <c:v>0.41259341547162193</c:v>
                      </c:pt>
                      <c:pt idx="289">
                        <c:v>0.41097758028681086</c:v>
                      </c:pt>
                      <c:pt idx="290">
                        <c:v>0.40663502322763073</c:v>
                      </c:pt>
                      <c:pt idx="291">
                        <c:v>0.40845283781054342</c:v>
                      </c:pt>
                      <c:pt idx="292">
                        <c:v>0.40913451827913561</c:v>
                      </c:pt>
                      <c:pt idx="293">
                        <c:v>0.40926075540294898</c:v>
                      </c:pt>
                      <c:pt idx="294">
                        <c:v>0.40613007473237733</c:v>
                      </c:pt>
                      <c:pt idx="295">
                        <c:v>0.40638254898000403</c:v>
                      </c:pt>
                      <c:pt idx="296">
                        <c:v>0.41264391032114733</c:v>
                      </c:pt>
                      <c:pt idx="297">
                        <c:v>0.41390628155928089</c:v>
                      </c:pt>
                      <c:pt idx="298">
                        <c:v>0.41309836396687538</c:v>
                      </c:pt>
                      <c:pt idx="299">
                        <c:v>0.4165572611593617</c:v>
                      </c:pt>
                      <c:pt idx="300">
                        <c:v>0.42564633407392449</c:v>
                      </c:pt>
                      <c:pt idx="301">
                        <c:v>0.43428095334275907</c:v>
                      </c:pt>
                      <c:pt idx="302">
                        <c:v>0.43869925267622711</c:v>
                      </c:pt>
                      <c:pt idx="303">
                        <c:v>0.4474853564936378</c:v>
                      </c:pt>
                      <c:pt idx="304">
                        <c:v>0.46139668753787105</c:v>
                      </c:pt>
                      <c:pt idx="305">
                        <c:v>0.47041001817814593</c:v>
                      </c:pt>
                      <c:pt idx="306">
                        <c:v>0.47879216319935375</c:v>
                      </c:pt>
                      <c:pt idx="307">
                        <c:v>0.48727529791961238</c:v>
                      </c:pt>
                      <c:pt idx="308">
                        <c:v>0.49959604120379736</c:v>
                      </c:pt>
                      <c:pt idx="309">
                        <c:v>0.5158301353261967</c:v>
                      </c:pt>
                      <c:pt idx="310">
                        <c:v>0.52941324984851557</c:v>
                      </c:pt>
                      <c:pt idx="311">
                        <c:v>0.53946172490405986</c:v>
                      </c:pt>
                      <c:pt idx="312">
                        <c:v>0.55291860230256507</c:v>
                      </c:pt>
                      <c:pt idx="313">
                        <c:v>0.56710765501918814</c:v>
                      </c:pt>
                      <c:pt idx="314">
                        <c:v>0.58089274893960829</c:v>
                      </c:pt>
                      <c:pt idx="315">
                        <c:v>0.59907089476873376</c:v>
                      </c:pt>
                      <c:pt idx="316">
                        <c:v>0.61727428802262163</c:v>
                      </c:pt>
                      <c:pt idx="317">
                        <c:v>0.63691678448798228</c:v>
                      </c:pt>
                      <c:pt idx="318">
                        <c:v>0.65981619874772779</c:v>
                      </c:pt>
                      <c:pt idx="319">
                        <c:v>0.6845081801656232</c:v>
                      </c:pt>
                      <c:pt idx="320">
                        <c:v>0.71313875984649577</c:v>
                      </c:pt>
                      <c:pt idx="321">
                        <c:v>0.73808321551201794</c:v>
                      </c:pt>
                      <c:pt idx="322">
                        <c:v>0.76545142395475663</c:v>
                      </c:pt>
                      <c:pt idx="323">
                        <c:v>0.79663199353665926</c:v>
                      </c:pt>
                      <c:pt idx="324">
                        <c:v>0.82384871743082211</c:v>
                      </c:pt>
                      <c:pt idx="325">
                        <c:v>0.85207533831549198</c:v>
                      </c:pt>
                      <c:pt idx="326">
                        <c:v>0.87444455665522136</c:v>
                      </c:pt>
                      <c:pt idx="327">
                        <c:v>0.89779842456069492</c:v>
                      </c:pt>
                      <c:pt idx="328">
                        <c:v>0.92087457079377921</c:v>
                      </c:pt>
                      <c:pt idx="329">
                        <c:v>0.93771460311048282</c:v>
                      </c:pt>
                      <c:pt idx="330">
                        <c:v>0.95228236719854598</c:v>
                      </c:pt>
                      <c:pt idx="331">
                        <c:v>0.96404766713795209</c:v>
                      </c:pt>
                      <c:pt idx="332">
                        <c:v>0.97624217329832375</c:v>
                      </c:pt>
                      <c:pt idx="333">
                        <c:v>0.98563421531003848</c:v>
                      </c:pt>
                      <c:pt idx="334">
                        <c:v>0.99214805089880842</c:v>
                      </c:pt>
                      <c:pt idx="335">
                        <c:v>1</c:v>
                      </c:pt>
                      <c:pt idx="336">
                        <c:v>1.0034336497677239</c:v>
                      </c:pt>
                      <c:pt idx="337">
                        <c:v>1.0040395879620281</c:v>
                      </c:pt>
                      <c:pt idx="338">
                        <c:v>1.0052767117753989</c:v>
                      </c:pt>
                      <c:pt idx="339">
                        <c:v>1.0037113714401134</c:v>
                      </c:pt>
                      <c:pt idx="340">
                        <c:v>1.0010603918400325</c:v>
                      </c:pt>
                      <c:pt idx="341">
                        <c:v>0.99507675217127856</c:v>
                      </c:pt>
                      <c:pt idx="342">
                        <c:v>0.98727529791961233</c:v>
                      </c:pt>
                      <c:pt idx="343">
                        <c:v>0.98093819430418105</c:v>
                      </c:pt>
                      <c:pt idx="344">
                        <c:v>0.96987982225812963</c:v>
                      </c:pt>
                      <c:pt idx="345">
                        <c:v>0.95134821248232682</c:v>
                      </c:pt>
                      <c:pt idx="346">
                        <c:v>0.92370228236719876</c:v>
                      </c:pt>
                      <c:pt idx="347">
                        <c:v>0.89110785699858619</c:v>
                      </c:pt>
                      <c:pt idx="348">
                        <c:v>0.85245404968693206</c:v>
                      </c:pt>
                      <c:pt idx="349">
                        <c:v>0.807816602706524</c:v>
                      </c:pt>
                      <c:pt idx="350">
                        <c:v>0.77224298121591595</c:v>
                      </c:pt>
                      <c:pt idx="351">
                        <c:v>0.73760351444152705</c:v>
                      </c:pt>
                      <c:pt idx="352">
                        <c:v>0.69965663502322772</c:v>
                      </c:pt>
                      <c:pt idx="353">
                        <c:v>0.66461320945263591</c:v>
                      </c:pt>
                      <c:pt idx="354">
                        <c:v>0.63047869117350042</c:v>
                      </c:pt>
                      <c:pt idx="355">
                        <c:v>0.59652090486770348</c:v>
                      </c:pt>
                      <c:pt idx="356">
                        <c:v>0.56400222177337911</c:v>
                      </c:pt>
                      <c:pt idx="357">
                        <c:v>0.5329478893152898</c:v>
                      </c:pt>
                      <c:pt idx="358">
                        <c:v>0.49959604120379736</c:v>
                      </c:pt>
                      <c:pt idx="359">
                        <c:v>0.46513330640274697</c:v>
                      </c:pt>
                      <c:pt idx="360">
                        <c:v>0.43301858210462546</c:v>
                      </c:pt>
                      <c:pt idx="361">
                        <c:v>0.40330236315895779</c:v>
                      </c:pt>
                      <c:pt idx="362">
                        <c:v>0.37712078368006463</c:v>
                      </c:pt>
                      <c:pt idx="363">
                        <c:v>0.35300949303171092</c:v>
                      </c:pt>
                      <c:pt idx="364">
                        <c:v>0.32682791355281776</c:v>
                      </c:pt>
                      <c:pt idx="365">
                        <c:v>0.30221167440921032</c:v>
                      </c:pt>
                      <c:pt idx="366">
                        <c:v>0.28198848717430824</c:v>
                      </c:pt>
                      <c:pt idx="367">
                        <c:v>0.26252272268228644</c:v>
                      </c:pt>
                      <c:pt idx="368">
                        <c:v>0.24681882447990308</c:v>
                      </c:pt>
                      <c:pt idx="369">
                        <c:v>0.23050898808321563</c:v>
                      </c:pt>
                      <c:pt idx="370">
                        <c:v>0.21318925469602104</c:v>
                      </c:pt>
                      <c:pt idx="371">
                        <c:v>0.19758634619268833</c:v>
                      </c:pt>
                      <c:pt idx="372">
                        <c:v>0.18306907695415073</c:v>
                      </c:pt>
                      <c:pt idx="373">
                        <c:v>0.17057160169662697</c:v>
                      </c:pt>
                      <c:pt idx="374">
                        <c:v>0.15825085841244196</c:v>
                      </c:pt>
                      <c:pt idx="375">
                        <c:v>0.14673803272066252</c:v>
                      </c:pt>
                      <c:pt idx="376">
                        <c:v>0.13742173298323579</c:v>
                      </c:pt>
                      <c:pt idx="377">
                        <c:v>0.12790345384770763</c:v>
                      </c:pt>
                      <c:pt idx="378">
                        <c:v>0.11765299939406189</c:v>
                      </c:pt>
                      <c:pt idx="379">
                        <c:v>0.1078065037366189</c:v>
                      </c:pt>
                      <c:pt idx="380">
                        <c:v>9.8666935972530817E-2</c:v>
                      </c:pt>
                      <c:pt idx="381">
                        <c:v>9.2961017976166488E-2</c:v>
                      </c:pt>
                      <c:pt idx="382">
                        <c:v>8.7179357705514049E-2</c:v>
                      </c:pt>
                      <c:pt idx="383">
                        <c:v>7.7964047667138006E-2</c:v>
                      </c:pt>
                      <c:pt idx="384">
                        <c:v>7.2611593617451037E-2</c:v>
                      </c:pt>
                      <c:pt idx="385">
                        <c:v>6.7915572611593714E-2</c:v>
                      </c:pt>
                      <c:pt idx="386">
                        <c:v>6.0770551403756909E-2</c:v>
                      </c:pt>
                      <c:pt idx="387">
                        <c:v>5.4231468390224198E-2</c:v>
                      </c:pt>
                      <c:pt idx="388">
                        <c:v>4.9636437083417521E-2</c:v>
                      </c:pt>
                      <c:pt idx="389">
                        <c:v>4.6404766713795211E-2</c:v>
                      </c:pt>
                      <c:pt idx="390">
                        <c:v>4.3450818016562323E-2</c:v>
                      </c:pt>
                      <c:pt idx="391">
                        <c:v>4.0118157947889352E-2</c:v>
                      </c:pt>
                      <c:pt idx="392">
                        <c:v>3.7416683498283178E-2</c:v>
                      </c:pt>
                      <c:pt idx="393">
                        <c:v>3.5952332862048152E-2</c:v>
                      </c:pt>
                      <c:pt idx="394">
                        <c:v>3.1584528378105485E-2</c:v>
                      </c:pt>
                      <c:pt idx="395">
                        <c:v>2.6434053726519982E-2</c:v>
                      </c:pt>
                      <c:pt idx="396">
                        <c:v>2.3353867905473735E-2</c:v>
                      </c:pt>
                      <c:pt idx="397">
                        <c:v>2.0248434659664784E-2</c:v>
                      </c:pt>
                      <c:pt idx="398">
                        <c:v>1.7546960210058603E-2</c:v>
                      </c:pt>
                      <c:pt idx="399">
                        <c:v>1.8102403554837432E-2</c:v>
                      </c:pt>
                      <c:pt idx="400">
                        <c:v>1.6410826095738251E-2</c:v>
                      </c:pt>
                      <c:pt idx="401">
                        <c:v>1.3785093920420169E-2</c:v>
                      </c:pt>
                      <c:pt idx="402">
                        <c:v>1.1714805089880915E-2</c:v>
                      </c:pt>
                      <c:pt idx="403">
                        <c:v>9.7960008079175792E-3</c:v>
                      </c:pt>
                      <c:pt idx="404">
                        <c:v>9.1900626136134922E-3</c:v>
                      </c:pt>
                      <c:pt idx="405">
                        <c:v>7.7762068269037242E-3</c:v>
                      </c:pt>
                      <c:pt idx="406">
                        <c:v>5.2009695011109025E-3</c:v>
                      </c:pt>
                      <c:pt idx="407">
                        <c:v>4.4182993334680601E-3</c:v>
                      </c:pt>
                      <c:pt idx="408">
                        <c:v>3.7871137144011345E-3</c:v>
                      </c:pt>
                      <c:pt idx="409">
                        <c:v>1.6915774590991819E-3</c:v>
                      </c:pt>
                      <c:pt idx="410">
                        <c:v>0</c:v>
                      </c:pt>
                      <c:pt idx="411">
                        <c:v>-3.3831549181982234E-3</c:v>
                      </c:pt>
                      <c:pt idx="412">
                        <c:v>-3.3579074934356641E-3</c:v>
                      </c:pt>
                      <c:pt idx="413">
                        <c:v>-3.5598868915369796E-3</c:v>
                      </c:pt>
                      <c:pt idx="414">
                        <c:v>-5.680670571601632E-3</c:v>
                      </c:pt>
                      <c:pt idx="415">
                        <c:v>-7.2965057564128551E-3</c:v>
                      </c:pt>
                      <c:pt idx="416">
                        <c:v>-8.3568975964451106E-3</c:v>
                      </c:pt>
                      <c:pt idx="417">
                        <c:v>-7.9024439507169413E-3</c:v>
                      </c:pt>
                      <c:pt idx="418">
                        <c:v>-9.3920420117148077E-3</c:v>
                      </c:pt>
                      <c:pt idx="419">
                        <c:v>-1.0881640072712534E-2</c:v>
                      </c:pt>
                      <c:pt idx="420">
                        <c:v>-1.1386588567965964E-2</c:v>
                      </c:pt>
                      <c:pt idx="421">
                        <c:v>-1.153807311654202E-2</c:v>
                      </c:pt>
                      <c:pt idx="422">
                        <c:v>-1.1790547364168734E-2</c:v>
                      </c:pt>
                      <c:pt idx="423">
                        <c:v>-1.5678650777620665E-2</c:v>
                      </c:pt>
                      <c:pt idx="424">
                        <c:v>-1.7143001413855694E-2</c:v>
                      </c:pt>
                      <c:pt idx="425">
                        <c:v>-1.6562310644314165E-2</c:v>
                      </c:pt>
                      <c:pt idx="426">
                        <c:v>-1.6991516865279638E-2</c:v>
                      </c:pt>
                      <c:pt idx="427">
                        <c:v>-1.8531609775802763E-2</c:v>
                      </c:pt>
                      <c:pt idx="428">
                        <c:v>-1.9617249040597858E-2</c:v>
                      </c:pt>
                      <c:pt idx="429">
                        <c:v>-1.8885073722480272E-2</c:v>
                      </c:pt>
                      <c:pt idx="430">
                        <c:v>-1.865784689961612E-2</c:v>
                      </c:pt>
                      <c:pt idx="431">
                        <c:v>-2.0702888305392814E-2</c:v>
                      </c:pt>
                      <c:pt idx="432">
                        <c:v>-2.1435063623510397E-2</c:v>
                      </c:pt>
                      <c:pt idx="433">
                        <c:v>-2.1990506968289223E-2</c:v>
                      </c:pt>
                      <c:pt idx="434">
                        <c:v>-2.1561300747323753E-2</c:v>
                      </c:pt>
                      <c:pt idx="435">
                        <c:v>-2.1561300747323753E-2</c:v>
                      </c:pt>
                      <c:pt idx="436">
                        <c:v>-2.3151888507372136E-2</c:v>
                      </c:pt>
                      <c:pt idx="437">
                        <c:v>-2.3353867905473592E-2</c:v>
                      </c:pt>
                      <c:pt idx="438">
                        <c:v>-2.4363764895980591E-2</c:v>
                      </c:pt>
                      <c:pt idx="439">
                        <c:v>-2.5802868107452918E-2</c:v>
                      </c:pt>
                      <c:pt idx="440">
                        <c:v>-2.65350434255705E-2</c:v>
                      </c:pt>
                      <c:pt idx="441">
                        <c:v>-2.6737022823671956E-2</c:v>
                      </c:pt>
                      <c:pt idx="442">
                        <c:v>-2.613108462936773E-2</c:v>
                      </c:pt>
                      <c:pt idx="443">
                        <c:v>-2.6080589779842473E-2</c:v>
                      </c:pt>
                      <c:pt idx="444">
                        <c:v>-2.7191476469400126E-2</c:v>
                      </c:pt>
                      <c:pt idx="445">
                        <c:v>-2.9110280751363325E-2</c:v>
                      </c:pt>
                      <c:pt idx="446">
                        <c:v>-2.9337507574227338E-2</c:v>
                      </c:pt>
                      <c:pt idx="447">
                        <c:v>-2.9892950919006164E-2</c:v>
                      </c:pt>
                      <c:pt idx="448">
                        <c:v>-2.9665724096142151E-2</c:v>
                      </c:pt>
                      <c:pt idx="449">
                        <c:v>-3.0423146839022433E-2</c:v>
                      </c:pt>
                      <c:pt idx="450">
                        <c:v>-3.0195920016158277E-2</c:v>
                      </c:pt>
                      <c:pt idx="451">
                        <c:v>-3.0221167440920977E-2</c:v>
                      </c:pt>
                      <c:pt idx="452">
                        <c:v>-3.2190466572409572E-2</c:v>
                      </c:pt>
                      <c:pt idx="453">
                        <c:v>-3.1963239749545562E-2</c:v>
                      </c:pt>
                      <c:pt idx="454">
                        <c:v>-3.1332054130478633E-2</c:v>
                      </c:pt>
                      <c:pt idx="455">
                        <c:v>-3.2139971722884172E-2</c:v>
                      </c:pt>
                      <c:pt idx="456">
                        <c:v>-3.3806301757220658E-2</c:v>
                      </c:pt>
                      <c:pt idx="457">
                        <c:v>-3.3983033730559414E-2</c:v>
                      </c:pt>
                      <c:pt idx="458">
                        <c:v>-3.3276105837204528E-2</c:v>
                      </c:pt>
                      <c:pt idx="459">
                        <c:v>-3.3351848111492631E-2</c:v>
                      </c:pt>
                      <c:pt idx="460">
                        <c:v>-3.4664714199151597E-2</c:v>
                      </c:pt>
                      <c:pt idx="461">
                        <c:v>-3.3452837810543284E-2</c:v>
                      </c:pt>
                      <c:pt idx="462">
                        <c:v>-3.2367198545748328E-2</c:v>
                      </c:pt>
                      <c:pt idx="463">
                        <c:v>-3.4992930721066413E-2</c:v>
                      </c:pt>
                      <c:pt idx="464">
                        <c:v>-3.4790951322964954E-2</c:v>
                      </c:pt>
                      <c:pt idx="465">
                        <c:v>-3.052413653807309E-2</c:v>
                      </c:pt>
                      <c:pt idx="466">
                        <c:v>-3.0170672591395581E-2</c:v>
                      </c:pt>
                      <c:pt idx="467">
                        <c:v>-3.3654817208644598E-2</c:v>
                      </c:pt>
                      <c:pt idx="468">
                        <c:v>-3.3705312058169998E-2</c:v>
                      </c:pt>
                      <c:pt idx="469">
                        <c:v>-3.2316703696222929E-2</c:v>
                      </c:pt>
                      <c:pt idx="470">
                        <c:v>-3.3452837810543284E-2</c:v>
                      </c:pt>
                      <c:pt idx="471">
                        <c:v>-3.5043425570591806E-2</c:v>
                      </c:pt>
                      <c:pt idx="472">
                        <c:v>-3.554837406584524E-2</c:v>
                      </c:pt>
                      <c:pt idx="473">
                        <c:v>-3.3553827509593945E-2</c:v>
                      </c:pt>
                      <c:pt idx="474">
                        <c:v>-3.2266208846697529E-2</c:v>
                      </c:pt>
                      <c:pt idx="475">
                        <c:v>-3.5295899818218526E-2</c:v>
                      </c:pt>
                      <c:pt idx="476">
                        <c:v>-3.7643910321147188E-2</c:v>
                      </c:pt>
                      <c:pt idx="477">
                        <c:v>-3.6280549383962822E-2</c:v>
                      </c:pt>
                      <c:pt idx="478">
                        <c:v>-3.4992930721066413E-2</c:v>
                      </c:pt>
                      <c:pt idx="479">
                        <c:v>-3.5295899818218526E-2</c:v>
                      </c:pt>
                      <c:pt idx="480">
                        <c:v>-3.6962229852555005E-2</c:v>
                      </c:pt>
                      <c:pt idx="481">
                        <c:v>-3.8376085639264777E-2</c:v>
                      </c:pt>
                      <c:pt idx="482">
                        <c:v>-3.7770147444960545E-2</c:v>
                      </c:pt>
                      <c:pt idx="483">
                        <c:v>-3.6053322561098666E-2</c:v>
                      </c:pt>
                      <c:pt idx="484">
                        <c:v>-3.6230054534437423E-2</c:v>
                      </c:pt>
                      <c:pt idx="485">
                        <c:v>-3.6911735003029605E-2</c:v>
                      </c:pt>
                      <c:pt idx="486">
                        <c:v>-3.6053322561098666E-2</c:v>
                      </c:pt>
                      <c:pt idx="487">
                        <c:v>-3.501817814582911E-2</c:v>
                      </c:pt>
                      <c:pt idx="488">
                        <c:v>-3.6305796808725518E-2</c:v>
                      </c:pt>
                      <c:pt idx="489">
                        <c:v>-3.9562714603110387E-2</c:v>
                      </c:pt>
                      <c:pt idx="490">
                        <c:v>-4.0547364168854683E-2</c:v>
                      </c:pt>
                      <c:pt idx="491">
                        <c:v>-4.039587962027863E-2</c:v>
                      </c:pt>
                      <c:pt idx="492">
                        <c:v>-4.1910725106039194E-2</c:v>
                      </c:pt>
                      <c:pt idx="493">
                        <c:v>-4.1304786911734968E-2</c:v>
                      </c:pt>
                      <c:pt idx="494">
                        <c:v>-3.9840436275499803E-2</c:v>
                      </c:pt>
                      <c:pt idx="495">
                        <c:v>-4.0976570389820152E-2</c:v>
                      </c:pt>
                      <c:pt idx="496">
                        <c:v>-4.3400323167036924E-2</c:v>
                      </c:pt>
                      <c:pt idx="497">
                        <c:v>-4.6329024439507115E-2</c:v>
                      </c:pt>
                      <c:pt idx="498">
                        <c:v>-4.4612199555645236E-2</c:v>
                      </c:pt>
                      <c:pt idx="499">
                        <c:v>-4.3551807715612977E-2</c:v>
                      </c:pt>
                      <c:pt idx="500">
                        <c:v>-4.3223591193698167E-2</c:v>
                      </c:pt>
                      <c:pt idx="501">
                        <c:v>-4.0951322965057456E-2</c:v>
                      </c:pt>
                      <c:pt idx="502">
                        <c:v>-4.0320137345990673E-2</c:v>
                      </c:pt>
                      <c:pt idx="503">
                        <c:v>-4.2718642698444734E-2</c:v>
                      </c:pt>
                      <c:pt idx="504">
                        <c:v>-4.3981013936578446E-2</c:v>
                      </c:pt>
                      <c:pt idx="505">
                        <c:v>-4.5798828519490985E-2</c:v>
                      </c:pt>
                      <c:pt idx="506">
                        <c:v>-4.6859220359523245E-2</c:v>
                      </c:pt>
                      <c:pt idx="507">
                        <c:v>-4.4384972732781219E-2</c:v>
                      </c:pt>
                      <c:pt idx="508">
                        <c:v>-4.5697838820440331E-2</c:v>
                      </c:pt>
                      <c:pt idx="509">
                        <c:v>-4.6354271864269811E-2</c:v>
                      </c:pt>
                      <c:pt idx="510">
                        <c:v>-4.4561704706119976E-2</c:v>
                      </c:pt>
                      <c:pt idx="511">
                        <c:v>-4.6556251262371132E-2</c:v>
                      </c:pt>
                      <c:pt idx="512">
                        <c:v>-4.5167642900424063E-2</c:v>
                      </c:pt>
                      <c:pt idx="513">
                        <c:v>-4.4889921228034646E-2</c:v>
                      </c:pt>
                      <c:pt idx="514">
                        <c:v>-4.6404766713795072E-2</c:v>
                      </c:pt>
                      <c:pt idx="515">
                        <c:v>-4.6051302767117698E-2</c:v>
                      </c:pt>
                      <c:pt idx="516">
                        <c:v>-4.731367400525141E-2</c:v>
                      </c:pt>
                      <c:pt idx="517">
                        <c:v>-4.8702282367198479E-2</c:v>
                      </c:pt>
                      <c:pt idx="518">
                        <c:v>-4.7717632801454184E-2</c:v>
                      </c:pt>
                      <c:pt idx="519">
                        <c:v>-4.9434457685316062E-2</c:v>
                      </c:pt>
                      <c:pt idx="520">
                        <c:v>-4.8853766915774539E-2</c:v>
                      </c:pt>
                      <c:pt idx="521">
                        <c:v>-4.9434457685316062E-2</c:v>
                      </c:pt>
                      <c:pt idx="522">
                        <c:v>-5.264088063017567E-2</c:v>
                      </c:pt>
                      <c:pt idx="523">
                        <c:v>-5.4837406584528285E-2</c:v>
                      </c:pt>
                      <c:pt idx="524">
                        <c:v>-5.4408200363562816E-2</c:v>
                      </c:pt>
                      <c:pt idx="525">
                        <c:v>-5.1504746515855321E-2</c:v>
                      </c:pt>
                      <c:pt idx="526">
                        <c:v>-4.9787921631993436E-2</c:v>
                      </c:pt>
                      <c:pt idx="527">
                        <c:v>-5.3625530195919972E-2</c:v>
                      </c:pt>
                      <c:pt idx="528">
                        <c:v>-5.5014138557867041E-2</c:v>
                      </c:pt>
                      <c:pt idx="529">
                        <c:v>-5.4660674611189668E-2</c:v>
                      </c:pt>
                      <c:pt idx="530">
                        <c:v>-5.5342355079781851E-2</c:v>
                      </c:pt>
                      <c:pt idx="531">
                        <c:v>-5.7892344980811972E-2</c:v>
                      </c:pt>
                      <c:pt idx="532">
                        <c:v>-5.8018582104625328E-2</c:v>
                      </c:pt>
                      <c:pt idx="533">
                        <c:v>-5.6049282973136737E-2</c:v>
                      </c:pt>
                      <c:pt idx="534">
                        <c:v>-5.721066451221965E-2</c:v>
                      </c:pt>
                      <c:pt idx="535">
                        <c:v>-5.7690365582710519E-2</c:v>
                      </c:pt>
                      <c:pt idx="536">
                        <c:v>-5.6226014946475354E-2</c:v>
                      </c:pt>
                      <c:pt idx="537">
                        <c:v>-5.8851747121793571E-2</c:v>
                      </c:pt>
                      <c:pt idx="538">
                        <c:v>-6.2310644314279892E-2</c:v>
                      </c:pt>
                      <c:pt idx="539">
                        <c:v>-6.3472025853362951E-2</c:v>
                      </c:pt>
                      <c:pt idx="540">
                        <c:v>-6.1376489598060996E-2</c:v>
                      </c:pt>
                      <c:pt idx="541">
                        <c:v>-5.9028479095132189E-2</c:v>
                      </c:pt>
                      <c:pt idx="542">
                        <c:v>-6.0568572005655311E-2</c:v>
                      </c:pt>
                      <c:pt idx="543">
                        <c:v>-6.488588164007271E-2</c:v>
                      </c:pt>
                      <c:pt idx="544">
                        <c:v>-6.3295293880024195E-2</c:v>
                      </c:pt>
                      <c:pt idx="545">
                        <c:v>-6.1603716420925013E-2</c:v>
                      </c:pt>
                      <c:pt idx="546">
                        <c:v>-6.1073520500908883E-2</c:v>
                      </c:pt>
                      <c:pt idx="547">
                        <c:v>-6.2032922641890482E-2</c:v>
                      </c:pt>
                      <c:pt idx="548">
                        <c:v>-6.1704706119975666E-2</c:v>
                      </c:pt>
                      <c:pt idx="549">
                        <c:v>-6.4254696021005794E-2</c:v>
                      </c:pt>
                      <c:pt idx="550">
                        <c:v>-6.6602706523934463E-2</c:v>
                      </c:pt>
                      <c:pt idx="551">
                        <c:v>-6.7006665320137229E-2</c:v>
                      </c:pt>
                      <c:pt idx="552">
                        <c:v>-6.4810139365784614E-2</c:v>
                      </c:pt>
                      <c:pt idx="553">
                        <c:v>-6.3976974348616378E-2</c:v>
                      </c:pt>
                      <c:pt idx="554">
                        <c:v>-6.498687133912337E-2</c:v>
                      </c:pt>
                      <c:pt idx="555">
                        <c:v>-6.4431427994344551E-2</c:v>
                      </c:pt>
                      <c:pt idx="556">
                        <c:v>-6.4355685720056455E-2</c:v>
                      </c:pt>
                      <c:pt idx="557">
                        <c:v>-6.887497475257516E-2</c:v>
                      </c:pt>
                      <c:pt idx="558">
                        <c:v>-6.9455665522116697E-2</c:v>
                      </c:pt>
                      <c:pt idx="559">
                        <c:v>-6.864774792971115E-2</c:v>
                      </c:pt>
                      <c:pt idx="560">
                        <c:v>-6.6425974550595845E-2</c:v>
                      </c:pt>
                      <c:pt idx="561">
                        <c:v>-6.6249242577257089E-2</c:v>
                      </c:pt>
                      <c:pt idx="562">
                        <c:v>-6.4911129064835274E-2</c:v>
                      </c:pt>
                      <c:pt idx="563">
                        <c:v>-6.8218541708745681E-2</c:v>
                      </c:pt>
                      <c:pt idx="564">
                        <c:v>-7.4858614421328906E-2</c:v>
                      </c:pt>
                      <c:pt idx="565">
                        <c:v>-7.4202181377499427E-2</c:v>
                      </c:pt>
                      <c:pt idx="566">
                        <c:v>-7.2106645122197471E-2</c:v>
                      </c:pt>
                      <c:pt idx="567">
                        <c:v>-7.1601696626944045E-2</c:v>
                      </c:pt>
                      <c:pt idx="568">
                        <c:v>-7.3015552413653817E-2</c:v>
                      </c:pt>
                      <c:pt idx="569">
                        <c:v>-7.5565542314683792E-2</c:v>
                      </c:pt>
                      <c:pt idx="570">
                        <c:v>-7.4808119571803652E-2</c:v>
                      </c:pt>
                      <c:pt idx="571">
                        <c:v>-7.3369016360331191E-2</c:v>
                      </c:pt>
                      <c:pt idx="572">
                        <c:v>-7.2586346192688347E-2</c:v>
                      </c:pt>
                      <c:pt idx="573">
                        <c:v>-7.2889315289840315E-2</c:v>
                      </c:pt>
                      <c:pt idx="574">
                        <c:v>-7.4782872147040949E-2</c:v>
                      </c:pt>
                      <c:pt idx="575">
                        <c:v>-7.5969501110886711E-2</c:v>
                      </c:pt>
                      <c:pt idx="576">
                        <c:v>-7.6827913552817512E-2</c:v>
                      </c:pt>
                      <c:pt idx="577">
                        <c:v>-7.8923449808119453E-2</c:v>
                      </c:pt>
                      <c:pt idx="578">
                        <c:v>-8.0539284992930685E-2</c:v>
                      </c:pt>
                      <c:pt idx="579">
                        <c:v>-8.0817006665320101E-2</c:v>
                      </c:pt>
                      <c:pt idx="580">
                        <c:v>-8.0261563320541268E-2</c:v>
                      </c:pt>
                      <c:pt idx="581">
                        <c:v>-7.9100181781458209E-2</c:v>
                      </c:pt>
                      <c:pt idx="582">
                        <c:v>-7.9630377701474339E-2</c:v>
                      </c:pt>
                      <c:pt idx="583">
                        <c:v>-7.8923449808119453E-2</c:v>
                      </c:pt>
                      <c:pt idx="584">
                        <c:v>-7.7736820844273843E-2</c:v>
                      </c:pt>
                      <c:pt idx="585">
                        <c:v>-7.8822460109068807E-2</c:v>
                      </c:pt>
                      <c:pt idx="586">
                        <c:v>-7.8771965259543539E-2</c:v>
                      </c:pt>
                      <c:pt idx="587">
                        <c:v>-8.0564532417693388E-2</c:v>
                      </c:pt>
                      <c:pt idx="588">
                        <c:v>-8.3038780044435406E-2</c:v>
                      </c:pt>
                      <c:pt idx="589">
                        <c:v>-8.3720460513027589E-2</c:v>
                      </c:pt>
                      <c:pt idx="590">
                        <c:v>-8.2508584124419276E-2</c:v>
                      </c:pt>
                      <c:pt idx="591">
                        <c:v>-8.27358109472833E-2</c:v>
                      </c:pt>
                      <c:pt idx="592">
                        <c:v>-8.6548172086447134E-2</c:v>
                      </c:pt>
                      <c:pt idx="593">
                        <c:v>-8.7835790749343542E-2</c:v>
                      </c:pt>
                      <c:pt idx="594">
                        <c:v>-8.9022419713189152E-2</c:v>
                      </c:pt>
                      <c:pt idx="595">
                        <c:v>-8.8643708341749075E-2</c:v>
                      </c:pt>
                      <c:pt idx="596">
                        <c:v>-8.8088264996970256E-2</c:v>
                      </c:pt>
                      <c:pt idx="597">
                        <c:v>-8.8315491819834266E-2</c:v>
                      </c:pt>
                      <c:pt idx="598">
                        <c:v>-8.664916178549778E-2</c:v>
                      </c:pt>
                      <c:pt idx="599">
                        <c:v>-8.5588769945465534E-2</c:v>
                      </c:pt>
                      <c:pt idx="600">
                        <c:v>-8.5235305998788022E-2</c:v>
                      </c:pt>
                      <c:pt idx="601">
                        <c:v>-8.7633811351242083E-2</c:v>
                      </c:pt>
                      <c:pt idx="602">
                        <c:v>-9.3036760250454445E-2</c:v>
                      </c:pt>
                      <c:pt idx="603">
                        <c:v>-9.5637245001009827E-2</c:v>
                      </c:pt>
                      <c:pt idx="604">
                        <c:v>-9.8086245202989281E-2</c:v>
                      </c:pt>
                      <c:pt idx="605">
                        <c:v>-9.8363966875378697E-2</c:v>
                      </c:pt>
                      <c:pt idx="606">
                        <c:v>-9.6849121389618278E-2</c:v>
                      </c:pt>
                      <c:pt idx="607">
                        <c:v>-9.8212482326802644E-2</c:v>
                      </c:pt>
                      <c:pt idx="608">
                        <c:v>-9.7126843062007695E-2</c:v>
                      </c:pt>
                      <c:pt idx="609">
                        <c:v>-9.7985255503938495E-2</c:v>
                      </c:pt>
                      <c:pt idx="610">
                        <c:v>-0.10401939002221763</c:v>
                      </c:pt>
                      <c:pt idx="611">
                        <c:v>-0.10899313270046453</c:v>
                      </c:pt>
                      <c:pt idx="612">
                        <c:v>-0.10674611189658652</c:v>
                      </c:pt>
                      <c:pt idx="613">
                        <c:v>-0.10179761664310233</c:v>
                      </c:pt>
                      <c:pt idx="614">
                        <c:v>-0.10470107049080982</c:v>
                      </c:pt>
                      <c:pt idx="615">
                        <c:v>-0.11091193698242771</c:v>
                      </c:pt>
                      <c:pt idx="616">
                        <c:v>-0.11106342153100378</c:v>
                      </c:pt>
                      <c:pt idx="617">
                        <c:v>-0.11313371036154303</c:v>
                      </c:pt>
                      <c:pt idx="618">
                        <c:v>-0.10762977176328015</c:v>
                      </c:pt>
                      <c:pt idx="619">
                        <c:v>-0.10288325590789728</c:v>
                      </c:pt>
                      <c:pt idx="620">
                        <c:v>-0.10414562714603098</c:v>
                      </c:pt>
                      <c:pt idx="621">
                        <c:v>-0.10631690567562103</c:v>
                      </c:pt>
                      <c:pt idx="622">
                        <c:v>-0.11775398909311241</c:v>
                      </c:pt>
                      <c:pt idx="623">
                        <c:v>-0.12098565946273471</c:v>
                      </c:pt>
                      <c:pt idx="624">
                        <c:v>-0.1135629165825085</c:v>
                      </c:pt>
                      <c:pt idx="625">
                        <c:v>-0.10906887497475248</c:v>
                      </c:pt>
                      <c:pt idx="626">
                        <c:v>-0.11015451423954757</c:v>
                      </c:pt>
                      <c:pt idx="627">
                        <c:v>-0.11058372046051304</c:v>
                      </c:pt>
                      <c:pt idx="628">
                        <c:v>-0.11202282367198538</c:v>
                      </c:pt>
                      <c:pt idx="629">
                        <c:v>-0.11391638052918601</c:v>
                      </c:pt>
                      <c:pt idx="630">
                        <c:v>-0.11611290648353861</c:v>
                      </c:pt>
                      <c:pt idx="631">
                        <c:v>-0.11533023631589578</c:v>
                      </c:pt>
                      <c:pt idx="632">
                        <c:v>-0.11603716420925066</c:v>
                      </c:pt>
                      <c:pt idx="633">
                        <c:v>-0.12043021611795589</c:v>
                      </c:pt>
                      <c:pt idx="634">
                        <c:v>-0.12371238133710359</c:v>
                      </c:pt>
                      <c:pt idx="635">
                        <c:v>-0.12462128862855978</c:v>
                      </c:pt>
                      <c:pt idx="636">
                        <c:v>-0.12176832963037769</c:v>
                      </c:pt>
                      <c:pt idx="637">
                        <c:v>-0.11457281357301549</c:v>
                      </c:pt>
                      <c:pt idx="638">
                        <c:v>-0.11830943243789123</c:v>
                      </c:pt>
                      <c:pt idx="639">
                        <c:v>-0.11899111290648355</c:v>
                      </c:pt>
                      <c:pt idx="640">
                        <c:v>-0.12070793779034529</c:v>
                      </c:pt>
                      <c:pt idx="641">
                        <c:v>-0.12775196929913143</c:v>
                      </c:pt>
                      <c:pt idx="642">
                        <c:v>-0.12808018582104624</c:v>
                      </c:pt>
                      <c:pt idx="643">
                        <c:v>-0.1301504746515855</c:v>
                      </c:pt>
                      <c:pt idx="644">
                        <c:v>-0.12686830943243779</c:v>
                      </c:pt>
                      <c:pt idx="645">
                        <c:v>-0.13227125833165015</c:v>
                      </c:pt>
                      <c:pt idx="646">
                        <c:v>-0.13999697030902847</c:v>
                      </c:pt>
                      <c:pt idx="647">
                        <c:v>-0.13358412441930911</c:v>
                      </c:pt>
                      <c:pt idx="648">
                        <c:v>-0.12666633003433647</c:v>
                      </c:pt>
                      <c:pt idx="649">
                        <c:v>-0.12891335083821448</c:v>
                      </c:pt>
                      <c:pt idx="650">
                        <c:v>-0.13843162997374267</c:v>
                      </c:pt>
                      <c:pt idx="651">
                        <c:v>-0.13277620682690358</c:v>
                      </c:pt>
                      <c:pt idx="652">
                        <c:v>-0.12416683498283176</c:v>
                      </c:pt>
                      <c:pt idx="653">
                        <c:v>-0.12616138153908291</c:v>
                      </c:pt>
                      <c:pt idx="654">
                        <c:v>-0.13578065037366188</c:v>
                      </c:pt>
                      <c:pt idx="655">
                        <c:v>-0.13504847505554429</c:v>
                      </c:pt>
                      <c:pt idx="656">
                        <c:v>-0.13492223793173094</c:v>
                      </c:pt>
                      <c:pt idx="657">
                        <c:v>-0.13492223793173094</c:v>
                      </c:pt>
                      <c:pt idx="658">
                        <c:v>-0.13393758836598663</c:v>
                      </c:pt>
                      <c:pt idx="659">
                        <c:v>-0.14075439305190862</c:v>
                      </c:pt>
                      <c:pt idx="660">
                        <c:v>-0.14368309432437881</c:v>
                      </c:pt>
                      <c:pt idx="661">
                        <c:v>-0.14507170268632588</c:v>
                      </c:pt>
                      <c:pt idx="662">
                        <c:v>-0.14471823873964851</c:v>
                      </c:pt>
                      <c:pt idx="663">
                        <c:v>-0.13416481518885065</c:v>
                      </c:pt>
                      <c:pt idx="664">
                        <c:v>-0.13116037164209249</c:v>
                      </c:pt>
                      <c:pt idx="665">
                        <c:v>-0.13499798020601889</c:v>
                      </c:pt>
                      <c:pt idx="666">
                        <c:v>-0.1431024035548373</c:v>
                      </c:pt>
                      <c:pt idx="667">
                        <c:v>-0.13487174308220554</c:v>
                      </c:pt>
                      <c:pt idx="668">
                        <c:v>-0.13262472227832753</c:v>
                      </c:pt>
                      <c:pt idx="669">
                        <c:v>-0.13224601090688745</c:v>
                      </c:pt>
                      <c:pt idx="670">
                        <c:v>-0.13264996970309023</c:v>
                      </c:pt>
                      <c:pt idx="671">
                        <c:v>-0.12987275297919609</c:v>
                      </c:pt>
                      <c:pt idx="672">
                        <c:v>-0.12575742274288015</c:v>
                      </c:pt>
                      <c:pt idx="673">
                        <c:v>-0.13186729953544737</c:v>
                      </c:pt>
                      <c:pt idx="674">
                        <c:v>-0.13913855786709753</c:v>
                      </c:pt>
                      <c:pt idx="675">
                        <c:v>-0.14598060997778223</c:v>
                      </c:pt>
                      <c:pt idx="676">
                        <c:v>-0.14345586750151482</c:v>
                      </c:pt>
                      <c:pt idx="677">
                        <c:v>-0.13969400121187636</c:v>
                      </c:pt>
                      <c:pt idx="678">
                        <c:v>-0.14254696021005847</c:v>
                      </c:pt>
                      <c:pt idx="679">
                        <c:v>-0.14863158957786302</c:v>
                      </c:pt>
                      <c:pt idx="680">
                        <c:v>-0.14625833165017163</c:v>
                      </c:pt>
                      <c:pt idx="681">
                        <c:v>-0.13204403150878599</c:v>
                      </c:pt>
                      <c:pt idx="682">
                        <c:v>-0.135073722480307</c:v>
                      </c:pt>
                      <c:pt idx="683">
                        <c:v>-0.14365784689961625</c:v>
                      </c:pt>
                      <c:pt idx="684">
                        <c:v>-0.14600585740254493</c:v>
                      </c:pt>
                      <c:pt idx="685">
                        <c:v>-0.15070187840840227</c:v>
                      </c:pt>
                      <c:pt idx="686">
                        <c:v>-0.147621692587356</c:v>
                      </c:pt>
                      <c:pt idx="687">
                        <c:v>-0.14176429004241561</c:v>
                      </c:pt>
                      <c:pt idx="688">
                        <c:v>-0.13681579478893144</c:v>
                      </c:pt>
                      <c:pt idx="689">
                        <c:v>-0.1391890527166228</c:v>
                      </c:pt>
                      <c:pt idx="690">
                        <c:v>-0.13926479499091091</c:v>
                      </c:pt>
                      <c:pt idx="691">
                        <c:v>-0.13297818622500504</c:v>
                      </c:pt>
                      <c:pt idx="692">
                        <c:v>-0.12994849525348404</c:v>
                      </c:pt>
                      <c:pt idx="693">
                        <c:v>-0.13103413451827914</c:v>
                      </c:pt>
                      <c:pt idx="694">
                        <c:v>-0.13674005251464347</c:v>
                      </c:pt>
                      <c:pt idx="695">
                        <c:v>-0.14486972328822456</c:v>
                      </c:pt>
                      <c:pt idx="696">
                        <c:v>-0.13908806301757215</c:v>
                      </c:pt>
                      <c:pt idx="697">
                        <c:v>-0.14380933144819216</c:v>
                      </c:pt>
                      <c:pt idx="698">
                        <c:v>-0.13706826903655828</c:v>
                      </c:pt>
                      <c:pt idx="699">
                        <c:v>-0.135073722480307</c:v>
                      </c:pt>
                      <c:pt idx="700">
                        <c:v>-0.14214300141385569</c:v>
                      </c:pt>
                      <c:pt idx="701">
                        <c:v>-0.14002221773379103</c:v>
                      </c:pt>
                      <c:pt idx="702">
                        <c:v>-0.12946879418299331</c:v>
                      </c:pt>
                      <c:pt idx="703">
                        <c:v>-0.12994849525348404</c:v>
                      </c:pt>
                      <c:pt idx="704">
                        <c:v>-0.14691476469400114</c:v>
                      </c:pt>
                      <c:pt idx="705">
                        <c:v>-0.14517269238537669</c:v>
                      </c:pt>
                      <c:pt idx="706">
                        <c:v>-0.12762573217531809</c:v>
                      </c:pt>
                      <c:pt idx="707">
                        <c:v>-0.14338012522722671</c:v>
                      </c:pt>
                      <c:pt idx="708">
                        <c:v>-0.14926277519692993</c:v>
                      </c:pt>
                      <c:pt idx="709">
                        <c:v>-0.14845485760452426</c:v>
                      </c:pt>
                      <c:pt idx="710">
                        <c:v>-0.13898707331852148</c:v>
                      </c:pt>
                      <c:pt idx="711">
                        <c:v>-0.12207129872752981</c:v>
                      </c:pt>
                      <c:pt idx="712">
                        <c:v>-0.13489699050696824</c:v>
                      </c:pt>
                      <c:pt idx="713">
                        <c:v>-0.13615936174510196</c:v>
                      </c:pt>
                      <c:pt idx="714">
                        <c:v>-0.15827610583720453</c:v>
                      </c:pt>
                      <c:pt idx="715">
                        <c:v>-0.17963542718642697</c:v>
                      </c:pt>
                      <c:pt idx="716">
                        <c:v>-0.15799838416481513</c:v>
                      </c:pt>
                      <c:pt idx="717">
                        <c:v>-0.16395677640880629</c:v>
                      </c:pt>
                      <c:pt idx="718">
                        <c:v>-0.15855382750959393</c:v>
                      </c:pt>
                      <c:pt idx="719">
                        <c:v>-0.16259341547162179</c:v>
                      </c:pt>
                      <c:pt idx="720">
                        <c:v>-0.16653201373459897</c:v>
                      </c:pt>
                      <c:pt idx="721">
                        <c:v>-0.16314885881640062</c:v>
                      </c:pt>
                      <c:pt idx="722">
                        <c:v>-0.16925873560896787</c:v>
                      </c:pt>
                      <c:pt idx="723">
                        <c:v>-0.17650474651585532</c:v>
                      </c:pt>
                      <c:pt idx="724">
                        <c:v>-0.17801959200161574</c:v>
                      </c:pt>
                      <c:pt idx="725">
                        <c:v>-0.19238537669157743</c:v>
                      </c:pt>
                      <c:pt idx="726">
                        <c:v>-0.19900020197939811</c:v>
                      </c:pt>
                      <c:pt idx="727">
                        <c:v>-0.1545394869723288</c:v>
                      </c:pt>
                      <c:pt idx="728">
                        <c:v>-0.13383659866693598</c:v>
                      </c:pt>
                      <c:pt idx="729">
                        <c:v>-0.15024742476267408</c:v>
                      </c:pt>
                      <c:pt idx="730">
                        <c:v>-0.16466370430216118</c:v>
                      </c:pt>
                      <c:pt idx="731">
                        <c:v>-0.15585235305998776</c:v>
                      </c:pt>
                      <c:pt idx="732">
                        <c:v>-0.17842355079781852</c:v>
                      </c:pt>
                      <c:pt idx="733">
                        <c:v>-0.17854978792163201</c:v>
                      </c:pt>
                      <c:pt idx="734">
                        <c:v>-0.16090183801252261</c:v>
                      </c:pt>
                      <c:pt idx="735">
                        <c:v>-0.13469501110886678</c:v>
                      </c:pt>
                      <c:pt idx="736">
                        <c:v>-0.13320541304786906</c:v>
                      </c:pt>
                      <c:pt idx="737">
                        <c:v>-0.14542516663300339</c:v>
                      </c:pt>
                      <c:pt idx="738">
                        <c:v>-0.17243991112906476</c:v>
                      </c:pt>
                      <c:pt idx="739">
                        <c:v>-0.17286911735003024</c:v>
                      </c:pt>
                      <c:pt idx="740">
                        <c:v>-0.19821753181175514</c:v>
                      </c:pt>
                      <c:pt idx="741">
                        <c:v>-0.18829529388002419</c:v>
                      </c:pt>
                      <c:pt idx="742">
                        <c:v>-0.14810139365784689</c:v>
                      </c:pt>
                      <c:pt idx="743">
                        <c:v>-0.1752676227024843</c:v>
                      </c:pt>
                      <c:pt idx="744">
                        <c:v>-0.18026661280549375</c:v>
                      </c:pt>
                      <c:pt idx="745">
                        <c:v>-0.1995808927489395</c:v>
                      </c:pt>
                      <c:pt idx="746">
                        <c:v>-0.23313472025853357</c:v>
                      </c:pt>
                      <c:pt idx="747">
                        <c:v>-0.22904463744698034</c:v>
                      </c:pt>
                      <c:pt idx="748">
                        <c:v>-0.19574328418501311</c:v>
                      </c:pt>
                      <c:pt idx="749">
                        <c:v>-0.15999293072106641</c:v>
                      </c:pt>
                      <c:pt idx="750">
                        <c:v>-0.15085336295697832</c:v>
                      </c:pt>
                      <c:pt idx="751">
                        <c:v>-0.18170571601696622</c:v>
                      </c:pt>
                      <c:pt idx="752">
                        <c:v>-0.22215209048677026</c:v>
                      </c:pt>
                      <c:pt idx="753">
                        <c:v>-0.24686931932942835</c:v>
                      </c:pt>
                      <c:pt idx="754">
                        <c:v>-0.27663603312462132</c:v>
                      </c:pt>
                      <c:pt idx="755">
                        <c:v>-0.26403756816804691</c:v>
                      </c:pt>
                      <c:pt idx="756">
                        <c:v>-0.22119268834578865</c:v>
                      </c:pt>
                      <c:pt idx="757">
                        <c:v>-0.19268834578872956</c:v>
                      </c:pt>
                      <c:pt idx="758">
                        <c:v>-0.17143001413855777</c:v>
                      </c:pt>
                      <c:pt idx="759">
                        <c:v>-0.2093516461320945</c:v>
                      </c:pt>
                      <c:pt idx="760">
                        <c:v>-0.24298121591597655</c:v>
                      </c:pt>
                      <c:pt idx="761">
                        <c:v>-0.24780347404564726</c:v>
                      </c:pt>
                      <c:pt idx="762">
                        <c:v>-0.24495051504746515</c:v>
                      </c:pt>
                      <c:pt idx="763">
                        <c:v>-0.25184306200767526</c:v>
                      </c:pt>
                      <c:pt idx="764">
                        <c:v>-0.24886386588567966</c:v>
                      </c:pt>
                      <c:pt idx="765">
                        <c:v>-0.23578569985861436</c:v>
                      </c:pt>
                      <c:pt idx="766">
                        <c:v>-0.27519692991314881</c:v>
                      </c:pt>
                      <c:pt idx="767">
                        <c:v>-0.29860129266814783</c:v>
                      </c:pt>
                      <c:pt idx="768">
                        <c:v>-0.2543930519087052</c:v>
                      </c:pt>
                      <c:pt idx="769">
                        <c:v>-0.19180468592203592</c:v>
                      </c:pt>
                      <c:pt idx="770">
                        <c:v>-0.27118258937588369</c:v>
                      </c:pt>
                      <c:pt idx="771">
                        <c:v>-0.35338820440315083</c:v>
                      </c:pt>
                      <c:pt idx="772">
                        <c:v>-0.37792870127247019</c:v>
                      </c:pt>
                      <c:pt idx="773">
                        <c:v>-0.31082104625328211</c:v>
                      </c:pt>
                      <c:pt idx="774">
                        <c:v>-0.20604423348818413</c:v>
                      </c:pt>
                      <c:pt idx="775">
                        <c:v>-0.19768733589173901</c:v>
                      </c:pt>
                      <c:pt idx="776">
                        <c:v>-0.2366188648757826</c:v>
                      </c:pt>
                      <c:pt idx="777">
                        <c:v>-0.16438598262977178</c:v>
                      </c:pt>
                      <c:pt idx="778">
                        <c:v>-0.1698141789537467</c:v>
                      </c:pt>
                      <c:pt idx="779">
                        <c:v>-0.28809836396687538</c:v>
                      </c:pt>
                      <c:pt idx="780">
                        <c:v>-0.33159967683296299</c:v>
                      </c:pt>
                      <c:pt idx="781">
                        <c:v>-0.36717329832357093</c:v>
                      </c:pt>
                      <c:pt idx="782">
                        <c:v>-0.31390123207432835</c:v>
                      </c:pt>
                      <c:pt idx="783">
                        <c:v>-0.30857402544940415</c:v>
                      </c:pt>
                      <c:pt idx="784">
                        <c:v>-0.31347202585336292</c:v>
                      </c:pt>
                      <c:pt idx="785">
                        <c:v>-0.27625732175318107</c:v>
                      </c:pt>
                      <c:pt idx="786">
                        <c:v>-0.3598767925671581</c:v>
                      </c:pt>
                      <c:pt idx="787">
                        <c:v>-0.36401737022823666</c:v>
                      </c:pt>
                      <c:pt idx="788">
                        <c:v>-0.34891941022015754</c:v>
                      </c:pt>
                      <c:pt idx="789">
                        <c:v>-0.35111593617451015</c:v>
                      </c:pt>
                      <c:pt idx="790">
                        <c:v>-0.3083720460513027</c:v>
                      </c:pt>
                      <c:pt idx="791">
                        <c:v>-0.40019692991314881</c:v>
                      </c:pt>
                      <c:pt idx="792">
                        <c:v>-0.45266107856998583</c:v>
                      </c:pt>
                      <c:pt idx="793">
                        <c:v>-0.38881034134518272</c:v>
                      </c:pt>
                      <c:pt idx="794">
                        <c:v>-0.38393758836598663</c:v>
                      </c:pt>
                      <c:pt idx="795">
                        <c:v>-0.42304584932336897</c:v>
                      </c:pt>
                      <c:pt idx="796">
                        <c:v>-0.52999394061805694</c:v>
                      </c:pt>
                      <c:pt idx="797">
                        <c:v>-0.53181175520096946</c:v>
                      </c:pt>
                      <c:pt idx="798">
                        <c:v>-0.58945162593415468</c:v>
                      </c:pt>
                      <c:pt idx="799">
                        <c:v>-0.66633003433649762</c:v>
                      </c:pt>
                      <c:pt idx="800">
                        <c:v>-0.61184609169864668</c:v>
                      </c:pt>
                      <c:pt idx="801">
                        <c:v>-0.41059886891537056</c:v>
                      </c:pt>
                      <c:pt idx="802">
                        <c:v>-0.48517976166431021</c:v>
                      </c:pt>
                      <c:pt idx="803">
                        <c:v>-0.5259796000807917</c:v>
                      </c:pt>
                      <c:pt idx="804">
                        <c:v>-0.64002221773379109</c:v>
                      </c:pt>
                      <c:pt idx="805">
                        <c:v>-0.41213896182589371</c:v>
                      </c:pt>
                      <c:pt idx="806">
                        <c:v>-0.34197636841042212</c:v>
                      </c:pt>
                      <c:pt idx="807">
                        <c:v>-0.56155322157139964</c:v>
                      </c:pt>
                      <c:pt idx="808">
                        <c:v>-0.71074277923651774</c:v>
                      </c:pt>
                      <c:pt idx="809">
                        <c:v>-0.76772621692587351</c:v>
                      </c:pt>
                      <c:pt idx="810">
                        <c:v>-0.5419107251060391</c:v>
                      </c:pt>
                      <c:pt idx="811">
                        <c:v>-0.43395273682084423</c:v>
                      </c:pt>
                      <c:pt idx="812">
                        <c:v>-0.3190264593011512</c:v>
                      </c:pt>
                      <c:pt idx="813">
                        <c:v>-0.46361846091698644</c:v>
                      </c:pt>
                      <c:pt idx="814">
                        <c:v>-0.47361644112300544</c:v>
                      </c:pt>
                      <c:pt idx="815">
                        <c:v>-0.26408806301757215</c:v>
                      </c:pt>
                      <c:pt idx="816">
                        <c:v>-0.38696727933750757</c:v>
                      </c:pt>
                      <c:pt idx="817">
                        <c:v>-0.55912946879418302</c:v>
                      </c:pt>
                      <c:pt idx="818">
                        <c:v>-0.60076247222783274</c:v>
                      </c:pt>
                      <c:pt idx="819">
                        <c:v>-0.81795344374873757</c:v>
                      </c:pt>
                      <c:pt idx="820">
                        <c:v>-0.86488335689759632</c:v>
                      </c:pt>
                      <c:pt idx="821">
                        <c:v>-0.73941880428196327</c:v>
                      </c:pt>
                      <c:pt idx="822">
                        <c:v>-0.74990658452837811</c:v>
                      </c:pt>
                      <c:pt idx="823">
                        <c:v>-0.67615128256917789</c:v>
                      </c:pt>
                      <c:pt idx="824">
                        <c:v>-0.41186124015350428</c:v>
                      </c:pt>
                      <c:pt idx="825">
                        <c:v>-0.5363310442334881</c:v>
                      </c:pt>
                      <c:pt idx="826">
                        <c:v>-0.56576954150676628</c:v>
                      </c:pt>
                      <c:pt idx="827">
                        <c:v>-0.30991213896182584</c:v>
                      </c:pt>
                      <c:pt idx="828">
                        <c:v>-8.9754595031306741E-2</c:v>
                      </c:pt>
                      <c:pt idx="829">
                        <c:v>0.27446475459503139</c:v>
                      </c:pt>
                      <c:pt idx="830">
                        <c:v>-0.38542718642698442</c:v>
                      </c:pt>
                      <c:pt idx="831">
                        <c:v>-0.86315390830135319</c:v>
                      </c:pt>
                      <c:pt idx="832">
                        <c:v>-0.94013835588769945</c:v>
                      </c:pt>
                    </c:numCache>
                  </c:numRef>
                </c:yVal>
                <c:smooth val="1"/>
                <c:extLst xmlns:c15="http://schemas.microsoft.com/office/drawing/2012/chart">
                  <c:ext xmlns:c16="http://schemas.microsoft.com/office/drawing/2014/chart" uri="{C3380CC4-5D6E-409C-BE32-E72D297353CC}">
                    <c16:uniqueId val="{0000000B-791D-4D72-B656-12CED86FC668}"/>
                  </c:ext>
                </c:extLst>
              </c15:ser>
            </c15:filteredScatterSeries>
          </c:ext>
        </c:extLst>
      </c:scatterChart>
      <c:valAx>
        <c:axId val="585313776"/>
        <c:scaling>
          <c:orientation val="minMax"/>
          <c:max val="780"/>
          <c:min val="425"/>
        </c:scaling>
        <c:delete val="0"/>
        <c:axPos val="b"/>
        <c:title>
          <c:tx>
            <c:rich>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r>
                  <a:rPr lang="fr-FR" sz="1200" b="0" dirty="0" err="1">
                    <a:solidFill>
                      <a:schemeClr val="bg1"/>
                    </a:solidFill>
                  </a:rPr>
                  <a:t>Wavelength</a:t>
                </a:r>
                <a:r>
                  <a:rPr lang="fr-FR" sz="1200" b="0" dirty="0">
                    <a:solidFill>
                      <a:schemeClr val="bg1"/>
                    </a:solidFill>
                  </a:rPr>
                  <a:t> (nm)</a:t>
                </a:r>
              </a:p>
            </c:rich>
          </c:tx>
          <c:layout>
            <c:manualLayout>
              <c:xMode val="edge"/>
              <c:yMode val="edge"/>
              <c:x val="0.40719962692274098"/>
              <c:y val="0.82235727716640494"/>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fr-FR"/>
            </a:p>
          </c:txPr>
        </c:title>
        <c:numFmt formatCode="General" sourceLinked="1"/>
        <c:majorTickMark val="none"/>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fr-FR"/>
          </a:p>
        </c:txPr>
        <c:crossAx val="628373712"/>
        <c:crosses val="autoZero"/>
        <c:crossBetween val="midCat"/>
      </c:valAx>
      <c:valAx>
        <c:axId val="628373712"/>
        <c:scaling>
          <c:orientation val="minMax"/>
          <c:max val="1.5"/>
          <c:min val="0"/>
        </c:scaling>
        <c:delete val="0"/>
        <c:axPos val="l"/>
        <c:title>
          <c:tx>
            <c:rich>
              <a:bodyPr rot="-5400000" spcFirstLastPara="1" vertOverflow="ellipsis" vert="horz" wrap="square" anchor="ctr" anchorCtr="1"/>
              <a:lstStyle/>
              <a:p>
                <a:pPr>
                  <a:defRPr sz="1200" b="0" i="0" u="none" strike="noStrike" kern="1200" baseline="0">
                    <a:solidFill>
                      <a:schemeClr val="tx1"/>
                    </a:solidFill>
                    <a:latin typeface="+mn-lt"/>
                    <a:ea typeface="+mn-ea"/>
                    <a:cs typeface="+mn-cs"/>
                  </a:defRPr>
                </a:pPr>
                <a:r>
                  <a:rPr lang="fr-FR" sz="1200" b="0" dirty="0">
                    <a:solidFill>
                      <a:schemeClr val="bg1"/>
                    </a:solidFill>
                  </a:rPr>
                  <a:t>Relative </a:t>
                </a:r>
                <a:r>
                  <a:rPr lang="fr-BE" sz="1200" b="0" i="0" u="none" strike="noStrike" baseline="0" dirty="0">
                    <a:solidFill>
                      <a:schemeClr val="bg1"/>
                    </a:solidFill>
                  </a:rPr>
                  <a:t>absorbance</a:t>
                </a:r>
                <a:endParaRPr lang="fr-FR" sz="1200" b="0" dirty="0">
                  <a:solidFill>
                    <a:schemeClr val="bg1"/>
                  </a:solidFill>
                </a:endParaRPr>
              </a:p>
            </c:rich>
          </c:tx>
          <c:layout>
            <c:manualLayout>
              <c:xMode val="edge"/>
              <c:yMode val="edge"/>
              <c:x val="1.1219704451340439E-2"/>
              <c:y val="0.33901770835477407"/>
            </c:manualLayout>
          </c:layout>
          <c:overlay val="0"/>
          <c:spPr>
            <a:noFill/>
            <a:ln>
              <a:noFill/>
            </a:ln>
            <a:effectLst/>
          </c:spPr>
          <c:txPr>
            <a:bodyPr rot="-54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fr-FR"/>
            </a:p>
          </c:txPr>
        </c:title>
        <c:numFmt formatCode="General" sourceLinked="1"/>
        <c:majorTickMark val="none"/>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fr-FR"/>
          </a:p>
        </c:txPr>
        <c:crossAx val="585313776"/>
        <c:crosses val="autoZero"/>
        <c:crossBetween val="midCat"/>
      </c:valAx>
      <c:spPr>
        <a:noFill/>
        <a:ln>
          <a:noFill/>
        </a:ln>
        <a:effectLst/>
      </c:spPr>
    </c:plotArea>
    <c:legend>
      <c:legendPos val="b"/>
      <c:layout>
        <c:manualLayout>
          <c:xMode val="edge"/>
          <c:yMode val="edge"/>
          <c:x val="5.1402479620941847E-2"/>
          <c:y val="0.91521505135491499"/>
          <c:w val="0.8999999663518583"/>
          <c:h val="4.6342922247823333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fr-FR"/>
        </a:p>
      </c:txPr>
    </c:legend>
    <c:plotVisOnly val="1"/>
    <c:dispBlanksAs val="gap"/>
    <c:showDLblsOverMax val="0"/>
    <c:extLst/>
  </c:chart>
  <c:spPr>
    <a:noFill/>
    <a:ln w="6350" cap="flat" cmpd="sng" algn="ctr">
      <a:noFill/>
      <a:prstDash val="solid"/>
      <a:miter lim="800000"/>
    </a:ln>
    <a:effectLst/>
  </c:spPr>
  <c:txPr>
    <a:bodyPr/>
    <a:lstStyle/>
    <a:p>
      <a:pPr>
        <a:defRPr/>
      </a:pPr>
      <a:endParaRPr lang="fr-F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withinLinear" id="14">
  <a:schemeClr val="accent1"/>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104">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mods="ignoreCSTransforms">
      <cs:styleClr val="0">
        <a:shade val="25000"/>
      </cs:styl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mods="ignoreCSTransforms">
      <cs:styleClr val="0">
        <a:tint val="25000"/>
      </cs:styl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drawings/_rels/drawing3.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6.emf"/><Relationship Id="rId1" Type="http://schemas.openxmlformats.org/officeDocument/2006/relationships/image" Target="../media/image35.emf"/><Relationship Id="rId6" Type="http://schemas.openxmlformats.org/officeDocument/2006/relationships/image" Target="../media/image40.emf"/><Relationship Id="rId5" Type="http://schemas.openxmlformats.org/officeDocument/2006/relationships/image" Target="../media/image39.emf"/><Relationship Id="rId4" Type="http://schemas.openxmlformats.org/officeDocument/2006/relationships/image" Target="../media/image38.emf"/></Relationships>
</file>

<file path=ppt/drawings/drawing1.xml><?xml version="1.0" encoding="utf-8"?>
<c:userShapes xmlns:c="http://schemas.openxmlformats.org/drawingml/2006/chart">
  <cdr:relSizeAnchor xmlns:cdr="http://schemas.openxmlformats.org/drawingml/2006/chartDrawing">
    <cdr:from>
      <cdr:x>0.81504</cdr:x>
      <cdr:y>0.54009</cdr:y>
    </cdr:from>
    <cdr:to>
      <cdr:x>0.81504</cdr:x>
      <cdr:y>0.902</cdr:y>
    </cdr:to>
    <cdr:cxnSp macro="">
      <cdr:nvCxnSpPr>
        <cdr:cNvPr id="2" name="Connecteur droit avec flèche 1">
          <a:extLst xmlns:a="http://schemas.openxmlformats.org/drawingml/2006/main">
            <a:ext uri="{FF2B5EF4-FFF2-40B4-BE49-F238E27FC236}">
              <a16:creationId xmlns:a16="http://schemas.microsoft.com/office/drawing/2014/main" id="{D25F0086-2C21-FFFB-D9D2-ED12513F899C}"/>
            </a:ext>
          </a:extLst>
        </cdr:cNvPr>
        <cdr:cNvCxnSpPr/>
      </cdr:nvCxnSpPr>
      <cdr:spPr>
        <a:xfrm xmlns:a="http://schemas.openxmlformats.org/drawingml/2006/main">
          <a:off x="8482781" y="2724224"/>
          <a:ext cx="0" cy="1825514"/>
        </a:xfrm>
        <a:prstGeom xmlns:a="http://schemas.openxmlformats.org/drawingml/2006/main" prst="straightConnector1">
          <a:avLst/>
        </a:prstGeom>
        <a:ln xmlns:a="http://schemas.openxmlformats.org/drawingml/2006/main" w="12700">
          <a:solidFill>
            <a:schemeClr val="bg1"/>
          </a:solidFill>
          <a:prstDash val="lgDash"/>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0.7804</cdr:x>
      <cdr:y>0.8959</cdr:y>
    </cdr:from>
    <cdr:to>
      <cdr:x>0.86872</cdr:x>
      <cdr:y>0.95416</cdr:y>
    </cdr:to>
    <cdr:sp macro="" textlink="">
      <cdr:nvSpPr>
        <cdr:cNvPr id="3" name="ZoneTexte 2">
          <a:extLst xmlns:a="http://schemas.openxmlformats.org/drawingml/2006/main">
            <a:ext uri="{FF2B5EF4-FFF2-40B4-BE49-F238E27FC236}">
              <a16:creationId xmlns:a16="http://schemas.microsoft.com/office/drawing/2014/main" id="{6D979CFE-B891-E84C-B5D3-988F1C28227E}"/>
            </a:ext>
          </a:extLst>
        </cdr:cNvPr>
        <cdr:cNvSpPr txBox="1"/>
      </cdr:nvSpPr>
      <cdr:spPr>
        <a:xfrm xmlns:a="http://schemas.openxmlformats.org/drawingml/2006/main">
          <a:off x="5784641" y="4518959"/>
          <a:ext cx="654678" cy="29387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fr-BE" sz="1800" dirty="0">
              <a:solidFill>
                <a:schemeClr val="bg1"/>
              </a:solidFill>
            </a:rPr>
            <a:t>695 nm</a:t>
          </a:r>
        </a:p>
      </cdr:txBody>
    </cdr:sp>
  </cdr:relSizeAnchor>
  <cdr:relSizeAnchor xmlns:cdr="http://schemas.openxmlformats.org/drawingml/2006/chartDrawing">
    <cdr:from>
      <cdr:x>0.82354</cdr:x>
      <cdr:y>0.48181</cdr:y>
    </cdr:from>
    <cdr:to>
      <cdr:x>0.90785</cdr:x>
      <cdr:y>0.53943</cdr:y>
    </cdr:to>
    <cdr:cxnSp macro="">
      <cdr:nvCxnSpPr>
        <cdr:cNvPr id="6" name="Connecteur droit avec flèche 5">
          <a:extLst xmlns:a="http://schemas.openxmlformats.org/drawingml/2006/main">
            <a:ext uri="{FF2B5EF4-FFF2-40B4-BE49-F238E27FC236}">
              <a16:creationId xmlns:a16="http://schemas.microsoft.com/office/drawing/2014/main" id="{B211E198-924C-D532-F673-A8B4AEB75A6F}"/>
            </a:ext>
          </a:extLst>
        </cdr:cNvPr>
        <cdr:cNvCxnSpPr/>
      </cdr:nvCxnSpPr>
      <cdr:spPr>
        <a:xfrm xmlns:a="http://schemas.openxmlformats.org/drawingml/2006/main" flipH="1">
          <a:off x="8571296" y="2430272"/>
          <a:ext cx="877504" cy="290647"/>
        </a:xfrm>
        <a:prstGeom xmlns:a="http://schemas.openxmlformats.org/drawingml/2006/main" prst="straightConnector1">
          <a:avLst/>
        </a:prstGeom>
        <a:ln xmlns:a="http://schemas.openxmlformats.org/drawingml/2006/main" w="12700">
          <a:solidFill>
            <a:schemeClr val="bg1"/>
          </a:solidFill>
          <a:prstDash val="lgDash"/>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0.79535</cdr:x>
      <cdr:y>0.27031</cdr:y>
    </cdr:from>
    <cdr:to>
      <cdr:x>0.90602</cdr:x>
      <cdr:y>0.51637</cdr:y>
    </cdr:to>
    <cdr:cxnSp macro="">
      <cdr:nvCxnSpPr>
        <cdr:cNvPr id="8" name="Connecteur droit avec flèche 7">
          <a:extLst xmlns:a="http://schemas.openxmlformats.org/drawingml/2006/main">
            <a:ext uri="{FF2B5EF4-FFF2-40B4-BE49-F238E27FC236}">
              <a16:creationId xmlns:a16="http://schemas.microsoft.com/office/drawing/2014/main" id="{68F217B1-3D64-E7C0-A00E-2DEB56132B17}"/>
            </a:ext>
          </a:extLst>
        </cdr:cNvPr>
        <cdr:cNvCxnSpPr/>
      </cdr:nvCxnSpPr>
      <cdr:spPr>
        <a:xfrm xmlns:a="http://schemas.openxmlformats.org/drawingml/2006/main" flipH="1">
          <a:off x="8277899" y="1363472"/>
          <a:ext cx="1151851" cy="1241131"/>
        </a:xfrm>
        <a:prstGeom xmlns:a="http://schemas.openxmlformats.org/drawingml/2006/main" prst="straightConnector1">
          <a:avLst/>
        </a:prstGeom>
        <a:ln xmlns:a="http://schemas.openxmlformats.org/drawingml/2006/main" w="12700">
          <a:solidFill>
            <a:schemeClr val="bg1"/>
          </a:solidFill>
          <a:prstDash val="lgDash"/>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2.xml><?xml version="1.0" encoding="utf-8"?>
<c:userShapes xmlns:c="http://schemas.openxmlformats.org/drawingml/2006/chart">
  <cdr:relSizeAnchor xmlns:cdr="http://schemas.openxmlformats.org/drawingml/2006/chartDrawing">
    <cdr:from>
      <cdr:x>0.78974</cdr:x>
      <cdr:y>0.34762</cdr:y>
    </cdr:from>
    <cdr:to>
      <cdr:x>0.86935</cdr:x>
      <cdr:y>0.39635</cdr:y>
    </cdr:to>
    <cdr:sp macro="" textlink="">
      <cdr:nvSpPr>
        <cdr:cNvPr id="8" name="ZoneTexte 7">
          <a:extLst xmlns:a="http://schemas.openxmlformats.org/drawingml/2006/main">
            <a:ext uri="{FF2B5EF4-FFF2-40B4-BE49-F238E27FC236}">
              <a16:creationId xmlns:a16="http://schemas.microsoft.com/office/drawing/2014/main" id="{AF66D7C4-5D8D-0547-EFD7-BF61DD4913D7}"/>
            </a:ext>
          </a:extLst>
        </cdr:cNvPr>
        <cdr:cNvSpPr txBox="1"/>
      </cdr:nvSpPr>
      <cdr:spPr>
        <a:xfrm xmlns:a="http://schemas.openxmlformats.org/drawingml/2006/main">
          <a:off x="6584421" y="1785432"/>
          <a:ext cx="663787" cy="25028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fr-BE" sz="1100" dirty="0">
              <a:solidFill>
                <a:schemeClr val="bg1"/>
              </a:solidFill>
            </a:rPr>
            <a:t>1/2/3</a:t>
          </a:r>
        </a:p>
      </cdr:txBody>
    </cdr:sp>
  </cdr:relSizeAnchor>
  <cdr:relSizeAnchor xmlns:cdr="http://schemas.openxmlformats.org/drawingml/2006/chartDrawing">
    <cdr:from>
      <cdr:x>0.75709</cdr:x>
      <cdr:y>0.39108</cdr:y>
    </cdr:from>
    <cdr:to>
      <cdr:x>0.75709</cdr:x>
      <cdr:y>0.85761</cdr:y>
    </cdr:to>
    <cdr:cxnSp macro="">
      <cdr:nvCxnSpPr>
        <cdr:cNvPr id="10" name="Connecteur droit avec flèche 9">
          <a:extLst xmlns:a="http://schemas.openxmlformats.org/drawingml/2006/main">
            <a:ext uri="{FF2B5EF4-FFF2-40B4-BE49-F238E27FC236}">
              <a16:creationId xmlns:a16="http://schemas.microsoft.com/office/drawing/2014/main" id="{33F51101-7A06-A583-FF75-0E1B07207A6C}"/>
            </a:ext>
          </a:extLst>
        </cdr:cNvPr>
        <cdr:cNvCxnSpPr/>
      </cdr:nvCxnSpPr>
      <cdr:spPr>
        <a:xfrm xmlns:a="http://schemas.openxmlformats.org/drawingml/2006/main">
          <a:off x="6942437" y="2008623"/>
          <a:ext cx="0" cy="2396157"/>
        </a:xfrm>
        <a:prstGeom xmlns:a="http://schemas.openxmlformats.org/drawingml/2006/main" prst="straightConnector1">
          <a:avLst/>
        </a:prstGeom>
        <a:ln xmlns:a="http://schemas.openxmlformats.org/drawingml/2006/main" w="12700">
          <a:solidFill>
            <a:schemeClr val="bg1"/>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0.7801</cdr:x>
      <cdr:y>0.39504</cdr:y>
    </cdr:from>
    <cdr:to>
      <cdr:x>0.7801</cdr:x>
      <cdr:y>0.88957</cdr:y>
    </cdr:to>
    <cdr:cxnSp macro="">
      <cdr:nvCxnSpPr>
        <cdr:cNvPr id="12" name="Connecteur droit avec flèche 11">
          <a:extLst xmlns:a="http://schemas.openxmlformats.org/drawingml/2006/main">
            <a:ext uri="{FF2B5EF4-FFF2-40B4-BE49-F238E27FC236}">
              <a16:creationId xmlns:a16="http://schemas.microsoft.com/office/drawing/2014/main" id="{DF8E7238-7127-ACBA-B3D7-06AA06B68015}"/>
            </a:ext>
          </a:extLst>
        </cdr:cNvPr>
        <cdr:cNvCxnSpPr/>
      </cdr:nvCxnSpPr>
      <cdr:spPr>
        <a:xfrm xmlns:a="http://schemas.openxmlformats.org/drawingml/2006/main">
          <a:off x="7153396" y="2028943"/>
          <a:ext cx="0" cy="2540000"/>
        </a:xfrm>
        <a:prstGeom xmlns:a="http://schemas.openxmlformats.org/drawingml/2006/main" prst="straightConnector1">
          <a:avLst/>
        </a:prstGeom>
        <a:ln xmlns:a="http://schemas.openxmlformats.org/drawingml/2006/main" w="12700">
          <a:solidFill>
            <a:schemeClr val="bg1"/>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0.826</cdr:x>
      <cdr:y>0.63901</cdr:y>
    </cdr:from>
    <cdr:to>
      <cdr:x>0.826</cdr:x>
      <cdr:y>0.91871</cdr:y>
    </cdr:to>
    <cdr:cxnSp macro="">
      <cdr:nvCxnSpPr>
        <cdr:cNvPr id="14" name="Connecteur droit avec flèche 13">
          <a:extLst xmlns:a="http://schemas.openxmlformats.org/drawingml/2006/main">
            <a:ext uri="{FF2B5EF4-FFF2-40B4-BE49-F238E27FC236}">
              <a16:creationId xmlns:a16="http://schemas.microsoft.com/office/drawing/2014/main" id="{273CDD35-99D0-68E1-D424-7FAE3DE58AB8}"/>
            </a:ext>
          </a:extLst>
        </cdr:cNvPr>
        <cdr:cNvCxnSpPr/>
      </cdr:nvCxnSpPr>
      <cdr:spPr>
        <a:xfrm xmlns:a="http://schemas.openxmlformats.org/drawingml/2006/main">
          <a:off x="7574298" y="3282010"/>
          <a:ext cx="0" cy="1436578"/>
        </a:xfrm>
        <a:prstGeom xmlns:a="http://schemas.openxmlformats.org/drawingml/2006/main" prst="straightConnector1">
          <a:avLst/>
        </a:prstGeom>
        <a:ln xmlns:a="http://schemas.openxmlformats.org/drawingml/2006/main" w="12700">
          <a:solidFill>
            <a:schemeClr val="bg1"/>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0.68291</cdr:x>
      <cdr:y>0.31596</cdr:y>
    </cdr:from>
    <cdr:to>
      <cdr:x>0.76252</cdr:x>
      <cdr:y>0.37155</cdr:y>
    </cdr:to>
    <cdr:sp macro="" textlink="">
      <cdr:nvSpPr>
        <cdr:cNvPr id="19" name="ZoneTexte 1">
          <a:extLst xmlns:a="http://schemas.openxmlformats.org/drawingml/2006/main">
            <a:ext uri="{FF2B5EF4-FFF2-40B4-BE49-F238E27FC236}">
              <a16:creationId xmlns:a16="http://schemas.microsoft.com/office/drawing/2014/main" id="{128F83E9-7063-2967-FC6A-328CC06A167F}"/>
            </a:ext>
          </a:extLst>
        </cdr:cNvPr>
        <cdr:cNvSpPr txBox="1"/>
      </cdr:nvSpPr>
      <cdr:spPr>
        <a:xfrm xmlns:a="http://schemas.openxmlformats.org/drawingml/2006/main">
          <a:off x="5693728" y="1622806"/>
          <a:ext cx="663787" cy="28552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fr-BE" sz="1100" dirty="0">
              <a:solidFill>
                <a:schemeClr val="bg1"/>
              </a:solidFill>
            </a:rPr>
            <a:t>5/ Front</a:t>
          </a:r>
        </a:p>
      </cdr:txBody>
    </cdr:sp>
  </cdr:relSizeAnchor>
  <cdr:relSizeAnchor xmlns:cdr="http://schemas.openxmlformats.org/drawingml/2006/chartDrawing">
    <cdr:from>
      <cdr:x>0.71196</cdr:x>
      <cdr:y>0.84941</cdr:y>
    </cdr:from>
    <cdr:to>
      <cdr:x>0.79157</cdr:x>
      <cdr:y>0.89814</cdr:y>
    </cdr:to>
    <cdr:sp macro="" textlink="">
      <cdr:nvSpPr>
        <cdr:cNvPr id="20" name="ZoneTexte 1">
          <a:extLst xmlns:a="http://schemas.openxmlformats.org/drawingml/2006/main">
            <a:ext uri="{FF2B5EF4-FFF2-40B4-BE49-F238E27FC236}">
              <a16:creationId xmlns:a16="http://schemas.microsoft.com/office/drawing/2014/main" id="{20B6E225-FAFB-0C79-289D-57EBBEAA5140}"/>
            </a:ext>
          </a:extLst>
        </cdr:cNvPr>
        <cdr:cNvSpPr txBox="1"/>
      </cdr:nvSpPr>
      <cdr:spPr>
        <a:xfrm xmlns:a="http://schemas.openxmlformats.org/drawingml/2006/main">
          <a:off x="6528531" y="4362686"/>
          <a:ext cx="730057" cy="25028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fr-BE" sz="1100" dirty="0">
              <a:solidFill>
                <a:schemeClr val="bg1"/>
              </a:solidFill>
            </a:rPr>
            <a:t>670nm</a:t>
          </a:r>
        </a:p>
      </cdr:txBody>
    </cdr:sp>
  </cdr:relSizeAnchor>
  <cdr:relSizeAnchor xmlns:cdr="http://schemas.openxmlformats.org/drawingml/2006/chartDrawing">
    <cdr:from>
      <cdr:x>0.75306</cdr:x>
      <cdr:y>0.88425</cdr:y>
    </cdr:from>
    <cdr:to>
      <cdr:x>0.83267</cdr:x>
      <cdr:y>0.93298</cdr:y>
    </cdr:to>
    <cdr:sp macro="" textlink="">
      <cdr:nvSpPr>
        <cdr:cNvPr id="21" name="ZoneTexte 1">
          <a:extLst xmlns:a="http://schemas.openxmlformats.org/drawingml/2006/main">
            <a:ext uri="{FF2B5EF4-FFF2-40B4-BE49-F238E27FC236}">
              <a16:creationId xmlns:a16="http://schemas.microsoft.com/office/drawing/2014/main" id="{4938761B-EE61-5CA1-5322-37CA03CB836D}"/>
            </a:ext>
          </a:extLst>
        </cdr:cNvPr>
        <cdr:cNvSpPr txBox="1"/>
      </cdr:nvSpPr>
      <cdr:spPr>
        <a:xfrm xmlns:a="http://schemas.openxmlformats.org/drawingml/2006/main">
          <a:off x="6905414" y="4541591"/>
          <a:ext cx="730056" cy="25028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fr-BE" sz="1100" dirty="0">
              <a:solidFill>
                <a:schemeClr val="bg1"/>
              </a:solidFill>
            </a:rPr>
            <a:t>680nm</a:t>
          </a:r>
        </a:p>
      </cdr:txBody>
    </cdr:sp>
  </cdr:relSizeAnchor>
  <cdr:relSizeAnchor xmlns:cdr="http://schemas.openxmlformats.org/drawingml/2006/chartDrawing">
    <cdr:from>
      <cdr:x>0.79608</cdr:x>
      <cdr:y>0.91676</cdr:y>
    </cdr:from>
    <cdr:to>
      <cdr:x>0.8757</cdr:x>
      <cdr:y>0.96549</cdr:y>
    </cdr:to>
    <cdr:sp macro="" textlink="">
      <cdr:nvSpPr>
        <cdr:cNvPr id="22" name="ZoneTexte 1">
          <a:extLst xmlns:a="http://schemas.openxmlformats.org/drawingml/2006/main">
            <a:ext uri="{FF2B5EF4-FFF2-40B4-BE49-F238E27FC236}">
              <a16:creationId xmlns:a16="http://schemas.microsoft.com/office/drawing/2014/main" id="{F4C1C215-6727-3F86-361A-61A07E2779B5}"/>
            </a:ext>
          </a:extLst>
        </cdr:cNvPr>
        <cdr:cNvSpPr txBox="1"/>
      </cdr:nvSpPr>
      <cdr:spPr>
        <a:xfrm xmlns:a="http://schemas.openxmlformats.org/drawingml/2006/main">
          <a:off x="7299960" y="4708558"/>
          <a:ext cx="730056" cy="25028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fr-BE" dirty="0">
              <a:solidFill>
                <a:schemeClr val="bg1"/>
              </a:solidFill>
            </a:rPr>
            <a:t>700</a:t>
          </a:r>
          <a:r>
            <a:rPr lang="fr-BE" sz="1100" dirty="0">
              <a:solidFill>
                <a:schemeClr val="bg1"/>
              </a:solidFill>
            </a:rPr>
            <a:t>nm</a:t>
          </a:r>
        </a:p>
      </cdr:txBody>
    </cdr:sp>
  </cdr:relSizeAnchor>
</c:userShapes>
</file>

<file path=ppt/drawings/drawing3.xml><?xml version="1.0" encoding="utf-8"?>
<c:userShapes xmlns:c="http://schemas.openxmlformats.org/drawingml/2006/chart">
  <cdr:relSizeAnchor xmlns:cdr="http://schemas.openxmlformats.org/drawingml/2006/chartDrawing">
    <cdr:from>
      <cdr:x>0.09629</cdr:x>
      <cdr:y>0.57686</cdr:y>
    </cdr:from>
    <cdr:to>
      <cdr:x>0.24143</cdr:x>
      <cdr:y>0.82439</cdr:y>
    </cdr:to>
    <cdr:pic>
      <cdr:nvPicPr>
        <cdr:cNvPr id="2" name="Picture 18">
          <a:extLst xmlns:a="http://schemas.openxmlformats.org/drawingml/2006/main">
            <a:ext uri="{FF2B5EF4-FFF2-40B4-BE49-F238E27FC236}">
              <a16:creationId xmlns:a16="http://schemas.microsoft.com/office/drawing/2014/main" id="{47F11621-0E7C-40AA-BC77-B5E14AFE3A78}"/>
            </a:ext>
          </a:extLst>
        </cdr:cNvPr>
        <cdr:cNvPicPr>
          <a:picLocks xmlns:a="http://schemas.openxmlformats.org/drawingml/2006/main" noChangeAspect="1" noChangeArrowheads="1"/>
        </cdr:cNvPicPr>
      </cdr:nvPicPr>
      <cdr:blipFill rotWithShape="1">
        <a:blip xmlns:a="http://schemas.openxmlformats.org/drawingml/2006/main" xmlns:r="http://schemas.openxmlformats.org/officeDocument/2006/relationships" r:embed="rId1">
          <a:extLst>
            <a:ext uri="{28A0092B-C50C-407E-A947-70E740481C1C}">
              <a14:useLocalDpi xmlns:a14="http://schemas.microsoft.com/office/drawing/2010/main" val="0"/>
            </a:ext>
          </a:extLst>
        </a:blip>
        <a:srcRect xmlns:a="http://schemas.openxmlformats.org/drawingml/2006/main" t="8943" r="7049"/>
        <a:stretch xmlns:a="http://schemas.openxmlformats.org/drawingml/2006/main"/>
      </cdr:blipFill>
      <cdr:spPr bwMode="auto">
        <a:xfrm xmlns:a="http://schemas.openxmlformats.org/drawingml/2006/main">
          <a:off x="1039708" y="2644564"/>
          <a:ext cx="1567179" cy="1134744"/>
        </a:xfrm>
        <a:prstGeom xmlns:a="http://schemas.openxmlformats.org/drawingml/2006/main" prst="rect">
          <a:avLst/>
        </a:prstGeom>
        <a:noFill xmlns:a="http://schemas.openxmlformats.org/drawingml/2006/main"/>
      </cdr:spPr>
    </cdr:pic>
  </cdr:relSizeAnchor>
  <cdr:relSizeAnchor xmlns:cdr="http://schemas.openxmlformats.org/drawingml/2006/chartDrawing">
    <cdr:from>
      <cdr:x>0.19799</cdr:x>
      <cdr:y>0.52367</cdr:y>
    </cdr:from>
    <cdr:to>
      <cdr:x>0.35197</cdr:x>
      <cdr:y>0.77485</cdr:y>
    </cdr:to>
    <cdr:pic>
      <cdr:nvPicPr>
        <cdr:cNvPr id="3" name="Picture 19">
          <a:extLst xmlns:a="http://schemas.openxmlformats.org/drawingml/2006/main">
            <a:ext uri="{FF2B5EF4-FFF2-40B4-BE49-F238E27FC236}">
              <a16:creationId xmlns:a16="http://schemas.microsoft.com/office/drawing/2014/main" id="{09CE6A6C-67FD-4304-BD58-EEBB3900D048}"/>
            </a:ext>
          </a:extLst>
        </cdr:cNvPr>
        <cdr:cNvPicPr>
          <a:picLocks xmlns:a="http://schemas.openxmlformats.org/drawingml/2006/main" noChangeAspect="1" noChangeArrowheads="1"/>
        </cdr:cNvPicPr>
      </cdr:nvPicPr>
      <cdr:blipFill rotWithShape="1">
        <a:blip xmlns:a="http://schemas.openxmlformats.org/drawingml/2006/main" xmlns:r="http://schemas.openxmlformats.org/officeDocument/2006/relationships" r:embed="rId2">
          <a:extLst>
            <a:ext uri="{28A0092B-C50C-407E-A947-70E740481C1C}">
              <a14:useLocalDpi xmlns:a14="http://schemas.microsoft.com/office/drawing/2010/main" val="0"/>
            </a:ext>
          </a:extLst>
        </a:blip>
        <a:srcRect xmlns:a="http://schemas.openxmlformats.org/drawingml/2006/main" t="6465"/>
        <a:stretch xmlns:a="http://schemas.openxmlformats.org/drawingml/2006/main"/>
      </cdr:blipFill>
      <cdr:spPr bwMode="auto">
        <a:xfrm xmlns:a="http://schemas.openxmlformats.org/drawingml/2006/main">
          <a:off x="2137834" y="2400724"/>
          <a:ext cx="1662572" cy="1151467"/>
        </a:xfrm>
        <a:prstGeom xmlns:a="http://schemas.openxmlformats.org/drawingml/2006/main" prst="rect">
          <a:avLst/>
        </a:prstGeom>
        <a:noFill xmlns:a="http://schemas.openxmlformats.org/drawingml/2006/main"/>
        <a:extLst xmlns:a="http://schemas.openxmlformats.org/drawingml/2006/main">
          <a:ext uri="{909E8E84-426E-40DD-AFC4-6F175D3DCCD1}">
            <a14:hiddenFill xmlns:a14="http://schemas.microsoft.com/office/drawing/2010/main">
              <a:solidFill>
                <a:srgbClr val="FFFFFF"/>
              </a:solidFill>
            </a14:hiddenFill>
          </a:ext>
        </a:extLst>
      </cdr:spPr>
    </cdr:pic>
  </cdr:relSizeAnchor>
  <cdr:relSizeAnchor xmlns:cdr="http://schemas.openxmlformats.org/drawingml/2006/chartDrawing">
    <cdr:from>
      <cdr:x>0.32275</cdr:x>
      <cdr:y>0.47492</cdr:y>
    </cdr:from>
    <cdr:to>
      <cdr:x>0.49173</cdr:x>
      <cdr:y>0.75551</cdr:y>
    </cdr:to>
    <cdr:pic>
      <cdr:nvPicPr>
        <cdr:cNvPr id="4" name="Picture 23">
          <a:extLst xmlns:a="http://schemas.openxmlformats.org/drawingml/2006/main">
            <a:ext uri="{FF2B5EF4-FFF2-40B4-BE49-F238E27FC236}">
              <a16:creationId xmlns:a16="http://schemas.microsoft.com/office/drawing/2014/main" id="{EF146063-F534-4C80-AF1F-F7719219E8FD}"/>
            </a:ext>
          </a:extLst>
        </cdr:cNvPr>
        <cdr:cNvPicPr>
          <a:picLocks xmlns:a="http://schemas.openxmlformats.org/drawingml/2006/main" noChangeAspect="1" noChangeArrowheads="1"/>
        </cdr:cNvPicPr>
      </cdr:nvPicPr>
      <cdr:blipFill rotWithShape="1">
        <a:blip xmlns:a="http://schemas.openxmlformats.org/drawingml/2006/main" xmlns:r="http://schemas.openxmlformats.org/officeDocument/2006/relationships" r:embed="rId3">
          <a:extLst>
            <a:ext uri="{28A0092B-C50C-407E-A947-70E740481C1C}">
              <a14:useLocalDpi xmlns:a14="http://schemas.microsoft.com/office/drawing/2010/main" val="0"/>
            </a:ext>
          </a:extLst>
        </a:blip>
        <a:srcRect xmlns:a="http://schemas.openxmlformats.org/drawingml/2006/main" t="4786"/>
        <a:stretch xmlns:a="http://schemas.openxmlformats.org/drawingml/2006/main"/>
      </cdr:blipFill>
      <cdr:spPr bwMode="auto">
        <a:xfrm xmlns:a="http://schemas.openxmlformats.org/drawingml/2006/main">
          <a:off x="3484881" y="2177204"/>
          <a:ext cx="1824566" cy="1286342"/>
        </a:xfrm>
        <a:prstGeom xmlns:a="http://schemas.openxmlformats.org/drawingml/2006/main" prst="rect">
          <a:avLst/>
        </a:prstGeom>
        <a:noFill xmlns:a="http://schemas.openxmlformats.org/drawingml/2006/main"/>
        <a:extLst xmlns:a="http://schemas.openxmlformats.org/drawingml/2006/main">
          <a:ext uri="{909E8E84-426E-40DD-AFC4-6F175D3DCCD1}">
            <a14:hiddenFill xmlns:a14="http://schemas.microsoft.com/office/drawing/2010/main">
              <a:solidFill>
                <a:srgbClr val="FFFFFF"/>
              </a:solidFill>
            </a14:hiddenFill>
          </a:ext>
        </a:extLst>
      </cdr:spPr>
    </cdr:pic>
  </cdr:relSizeAnchor>
  <cdr:relSizeAnchor xmlns:cdr="http://schemas.openxmlformats.org/drawingml/2006/chartDrawing">
    <cdr:from>
      <cdr:x>0.51972</cdr:x>
      <cdr:y>0.15088</cdr:y>
    </cdr:from>
    <cdr:to>
      <cdr:x>0.72052</cdr:x>
      <cdr:y>0.47467</cdr:y>
    </cdr:to>
    <cdr:pic>
      <cdr:nvPicPr>
        <cdr:cNvPr id="5" name="Picture 24">
          <a:extLst xmlns:a="http://schemas.openxmlformats.org/drawingml/2006/main">
            <a:ext uri="{FF2B5EF4-FFF2-40B4-BE49-F238E27FC236}">
              <a16:creationId xmlns:a16="http://schemas.microsoft.com/office/drawing/2014/main" id="{B9F7BACE-5C9A-465D-88AF-BCCE98317FF1}"/>
            </a:ext>
          </a:extLst>
        </cdr:cNvPr>
        <cdr:cNvPicPr>
          <a:picLocks xmlns:a="http://schemas.openxmlformats.org/drawingml/2006/main" noChangeAspect="1" noChangeArrowheads="1"/>
        </cdr:cNvPicPr>
      </cdr:nvPicPr>
      <cdr:blipFill rotWithShape="1">
        <a:blip xmlns:a="http://schemas.openxmlformats.org/drawingml/2006/main" xmlns:r="http://schemas.openxmlformats.org/officeDocument/2006/relationships" r:embed="rId4">
          <a:extLst>
            <a:ext uri="{28A0092B-C50C-407E-A947-70E740481C1C}">
              <a14:useLocalDpi xmlns:a14="http://schemas.microsoft.com/office/drawing/2010/main" val="0"/>
            </a:ext>
          </a:extLst>
        </a:blip>
        <a:srcRect xmlns:a="http://schemas.openxmlformats.org/drawingml/2006/main" t="7073"/>
        <a:stretch xmlns:a="http://schemas.openxmlformats.org/drawingml/2006/main"/>
      </cdr:blipFill>
      <cdr:spPr bwMode="auto">
        <a:xfrm xmlns:a="http://schemas.openxmlformats.org/drawingml/2006/main">
          <a:off x="5611707" y="691681"/>
          <a:ext cx="2168118" cy="1484399"/>
        </a:xfrm>
        <a:prstGeom xmlns:a="http://schemas.openxmlformats.org/drawingml/2006/main" prst="rect">
          <a:avLst/>
        </a:prstGeom>
        <a:noFill xmlns:a="http://schemas.openxmlformats.org/drawingml/2006/main"/>
        <a:extLst xmlns:a="http://schemas.openxmlformats.org/drawingml/2006/main">
          <a:ext uri="{909E8E84-426E-40DD-AFC4-6F175D3DCCD1}">
            <a14:hiddenFill xmlns:a14="http://schemas.microsoft.com/office/drawing/2010/main">
              <a:solidFill>
                <a:srgbClr val="FFFFFF"/>
              </a:solidFill>
            </a14:hiddenFill>
          </a:ext>
        </a:extLst>
      </cdr:spPr>
    </cdr:pic>
  </cdr:relSizeAnchor>
  <cdr:relSizeAnchor xmlns:cdr="http://schemas.openxmlformats.org/drawingml/2006/chartDrawing">
    <cdr:from>
      <cdr:x>0.73967</cdr:x>
      <cdr:y>0.57142</cdr:y>
    </cdr:from>
    <cdr:to>
      <cdr:x>0.89697</cdr:x>
      <cdr:y>0.8295</cdr:y>
    </cdr:to>
    <cdr:pic>
      <cdr:nvPicPr>
        <cdr:cNvPr id="6" name="Picture 28">
          <a:extLst xmlns:a="http://schemas.openxmlformats.org/drawingml/2006/main">
            <a:ext uri="{FF2B5EF4-FFF2-40B4-BE49-F238E27FC236}">
              <a16:creationId xmlns:a16="http://schemas.microsoft.com/office/drawing/2014/main" id="{FF1278E4-7235-4A70-8F66-F15911182D9F}"/>
            </a:ext>
          </a:extLst>
        </cdr:cNvPr>
        <cdr:cNvPicPr>
          <a:picLocks xmlns:a="http://schemas.openxmlformats.org/drawingml/2006/main" noChangeAspect="1" noChangeArrowheads="1"/>
        </cdr:cNvPicPr>
      </cdr:nvPicPr>
      <cdr:blipFill rotWithShape="1">
        <a:blip xmlns:a="http://schemas.openxmlformats.org/drawingml/2006/main" xmlns:r="http://schemas.openxmlformats.org/officeDocument/2006/relationships" r:embed="rId5">
          <a:extLst>
            <a:ext uri="{28A0092B-C50C-407E-A947-70E740481C1C}">
              <a14:useLocalDpi xmlns:a14="http://schemas.microsoft.com/office/drawing/2010/main" val="0"/>
            </a:ext>
          </a:extLst>
        </a:blip>
        <a:srcRect xmlns:a="http://schemas.openxmlformats.org/drawingml/2006/main" t="5687"/>
        <a:stretch xmlns:a="http://schemas.openxmlformats.org/drawingml/2006/main"/>
      </cdr:blipFill>
      <cdr:spPr bwMode="auto">
        <a:xfrm xmlns:a="http://schemas.openxmlformats.org/drawingml/2006/main">
          <a:off x="7986607" y="2619619"/>
          <a:ext cx="1698413" cy="1183108"/>
        </a:xfrm>
        <a:prstGeom xmlns:a="http://schemas.openxmlformats.org/drawingml/2006/main" prst="rect">
          <a:avLst/>
        </a:prstGeom>
        <a:noFill xmlns:a="http://schemas.openxmlformats.org/drawingml/2006/main"/>
        <a:extLst xmlns:a="http://schemas.openxmlformats.org/drawingml/2006/main">
          <a:ext uri="{909E8E84-426E-40DD-AFC4-6F175D3DCCD1}">
            <a14:hiddenFill xmlns:a14="http://schemas.microsoft.com/office/drawing/2010/main">
              <a:solidFill>
                <a:srgbClr val="FFFFFF"/>
              </a:solidFill>
            </a14:hiddenFill>
          </a:ext>
        </a:extLst>
      </cdr:spPr>
    </cdr:pic>
  </cdr:relSizeAnchor>
  <cdr:relSizeAnchor xmlns:cdr="http://schemas.openxmlformats.org/drawingml/2006/chartDrawing">
    <cdr:from>
      <cdr:x>0.10907</cdr:x>
      <cdr:y>0.58573</cdr:y>
    </cdr:from>
    <cdr:to>
      <cdr:x>0.24771</cdr:x>
      <cdr:y>0.65369</cdr:y>
    </cdr:to>
    <cdr:sp macro="" textlink="">
      <cdr:nvSpPr>
        <cdr:cNvPr id="7" name="ZoneTexte 6">
          <a:extLst xmlns:a="http://schemas.openxmlformats.org/drawingml/2006/main">
            <a:ext uri="{FF2B5EF4-FFF2-40B4-BE49-F238E27FC236}">
              <a16:creationId xmlns:a16="http://schemas.microsoft.com/office/drawing/2014/main" id="{A60BDF11-C518-B360-766E-CCB74AADAB88}"/>
            </a:ext>
          </a:extLst>
        </cdr:cNvPr>
        <cdr:cNvSpPr txBox="1"/>
      </cdr:nvSpPr>
      <cdr:spPr>
        <a:xfrm xmlns:a="http://schemas.openxmlformats.org/drawingml/2006/main">
          <a:off x="1177714" y="2685203"/>
          <a:ext cx="1496907" cy="311573"/>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fr-BE" sz="1050" dirty="0" err="1">
              <a:solidFill>
                <a:schemeClr val="bg1"/>
              </a:solidFill>
            </a:rPr>
            <a:t>Myxoxanthophyl</a:t>
          </a:r>
          <a:endParaRPr lang="fr-BE" sz="1050" dirty="0">
            <a:solidFill>
              <a:schemeClr val="bg1"/>
            </a:solidFill>
          </a:endParaRPr>
        </a:p>
      </cdr:txBody>
    </cdr:sp>
  </cdr:relSizeAnchor>
  <cdr:relSizeAnchor xmlns:cdr="http://schemas.openxmlformats.org/drawingml/2006/chartDrawing">
    <cdr:from>
      <cdr:x>0.22544</cdr:x>
      <cdr:y>0.53476</cdr:y>
    </cdr:from>
    <cdr:to>
      <cdr:x>0.36407</cdr:x>
      <cdr:y>0.60272</cdr:y>
    </cdr:to>
    <cdr:sp macro="" textlink="">
      <cdr:nvSpPr>
        <cdr:cNvPr id="8" name="ZoneTexte 1">
          <a:extLst xmlns:a="http://schemas.openxmlformats.org/drawingml/2006/main">
            <a:ext uri="{FF2B5EF4-FFF2-40B4-BE49-F238E27FC236}">
              <a16:creationId xmlns:a16="http://schemas.microsoft.com/office/drawing/2014/main" id="{2832F44D-AC92-FD2D-23E6-42762C5C6E5F}"/>
            </a:ext>
          </a:extLst>
        </cdr:cNvPr>
        <cdr:cNvSpPr txBox="1"/>
      </cdr:nvSpPr>
      <cdr:spPr>
        <a:xfrm xmlns:a="http://schemas.openxmlformats.org/drawingml/2006/main">
          <a:off x="2434168" y="2451523"/>
          <a:ext cx="1496907" cy="31157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fr-BE" sz="1050" dirty="0" err="1">
              <a:solidFill>
                <a:schemeClr val="bg1"/>
              </a:solidFill>
            </a:rPr>
            <a:t>Zeaxanthin</a:t>
          </a:r>
          <a:endParaRPr lang="fr-BE" sz="1050" dirty="0">
            <a:solidFill>
              <a:schemeClr val="bg1"/>
            </a:solidFill>
          </a:endParaRPr>
        </a:p>
      </cdr:txBody>
    </cdr:sp>
  </cdr:relSizeAnchor>
  <cdr:relSizeAnchor xmlns:cdr="http://schemas.openxmlformats.org/drawingml/2006/chartDrawing">
    <cdr:from>
      <cdr:x>0.37442</cdr:x>
      <cdr:y>0.46602</cdr:y>
    </cdr:from>
    <cdr:to>
      <cdr:x>0.51306</cdr:x>
      <cdr:y>0.53398</cdr:y>
    </cdr:to>
    <cdr:sp macro="" textlink="">
      <cdr:nvSpPr>
        <cdr:cNvPr id="9" name="ZoneTexte 1">
          <a:extLst xmlns:a="http://schemas.openxmlformats.org/drawingml/2006/main">
            <a:ext uri="{FF2B5EF4-FFF2-40B4-BE49-F238E27FC236}">
              <a16:creationId xmlns:a16="http://schemas.microsoft.com/office/drawing/2014/main" id="{F67740B3-F2DD-FB93-B95E-8919E611D925}"/>
            </a:ext>
          </a:extLst>
        </cdr:cNvPr>
        <cdr:cNvSpPr txBox="1"/>
      </cdr:nvSpPr>
      <cdr:spPr>
        <a:xfrm xmlns:a="http://schemas.openxmlformats.org/drawingml/2006/main">
          <a:off x="4042833" y="2136404"/>
          <a:ext cx="1496907" cy="31157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fr-BE" sz="1050" dirty="0" err="1">
              <a:solidFill>
                <a:schemeClr val="bg1"/>
              </a:solidFill>
            </a:rPr>
            <a:t>Chlorophyll</a:t>
          </a:r>
          <a:r>
            <a:rPr lang="fr-BE" sz="1050" dirty="0">
              <a:solidFill>
                <a:schemeClr val="bg1"/>
              </a:solidFill>
            </a:rPr>
            <a:t> f</a:t>
          </a:r>
        </a:p>
      </cdr:txBody>
    </cdr:sp>
  </cdr:relSizeAnchor>
  <cdr:relSizeAnchor xmlns:cdr="http://schemas.openxmlformats.org/drawingml/2006/chartDrawing">
    <cdr:from>
      <cdr:x>0.59053</cdr:x>
      <cdr:y>0.08291</cdr:y>
    </cdr:from>
    <cdr:to>
      <cdr:x>0.72916</cdr:x>
      <cdr:y>0.15088</cdr:y>
    </cdr:to>
    <cdr:sp macro="" textlink="">
      <cdr:nvSpPr>
        <cdr:cNvPr id="10" name="ZoneTexte 1">
          <a:extLst xmlns:a="http://schemas.openxmlformats.org/drawingml/2006/main">
            <a:ext uri="{FF2B5EF4-FFF2-40B4-BE49-F238E27FC236}">
              <a16:creationId xmlns:a16="http://schemas.microsoft.com/office/drawing/2014/main" id="{E759D8AE-8818-668F-48BE-2EF05EBC3BF5}"/>
            </a:ext>
          </a:extLst>
        </cdr:cNvPr>
        <cdr:cNvSpPr txBox="1"/>
      </cdr:nvSpPr>
      <cdr:spPr>
        <a:xfrm xmlns:a="http://schemas.openxmlformats.org/drawingml/2006/main">
          <a:off x="6376247" y="380108"/>
          <a:ext cx="1496907" cy="31157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fr-BE" sz="1050" dirty="0" err="1">
              <a:solidFill>
                <a:schemeClr val="bg1"/>
              </a:solidFill>
            </a:rPr>
            <a:t>Chlorophyll</a:t>
          </a:r>
          <a:r>
            <a:rPr lang="fr-BE" sz="1050" dirty="0">
              <a:solidFill>
                <a:schemeClr val="bg1"/>
              </a:solidFill>
            </a:rPr>
            <a:t> a</a:t>
          </a:r>
        </a:p>
      </cdr:txBody>
    </cdr:sp>
  </cdr:relSizeAnchor>
  <cdr:relSizeAnchor xmlns:cdr="http://schemas.openxmlformats.org/drawingml/2006/chartDrawing">
    <cdr:from>
      <cdr:x>0.76413</cdr:x>
      <cdr:y>0.5</cdr:y>
    </cdr:from>
    <cdr:to>
      <cdr:x>0.90277</cdr:x>
      <cdr:y>0.56796</cdr:y>
    </cdr:to>
    <cdr:sp macro="" textlink="">
      <cdr:nvSpPr>
        <cdr:cNvPr id="11" name="ZoneTexte 1">
          <a:extLst xmlns:a="http://schemas.openxmlformats.org/drawingml/2006/main">
            <a:ext uri="{FF2B5EF4-FFF2-40B4-BE49-F238E27FC236}">
              <a16:creationId xmlns:a16="http://schemas.microsoft.com/office/drawing/2014/main" id="{36E5B356-D876-58C9-92D4-CFF75062F882}"/>
            </a:ext>
          </a:extLst>
        </cdr:cNvPr>
        <cdr:cNvSpPr txBox="1"/>
      </cdr:nvSpPr>
      <cdr:spPr>
        <a:xfrm xmlns:a="http://schemas.openxmlformats.org/drawingml/2006/main">
          <a:off x="8250766" y="2292191"/>
          <a:ext cx="1496907" cy="31157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l-GR" sz="1050" dirty="0">
              <a:solidFill>
                <a:schemeClr val="bg1"/>
              </a:solidFill>
            </a:rPr>
            <a:t>Β</a:t>
          </a:r>
          <a:r>
            <a:rPr lang="fr-BE" sz="1050" dirty="0">
              <a:solidFill>
                <a:schemeClr val="bg1"/>
              </a:solidFill>
            </a:rPr>
            <a:t>-</a:t>
          </a:r>
          <a:r>
            <a:rPr lang="fr-BE" sz="1050" dirty="0" err="1">
              <a:solidFill>
                <a:schemeClr val="bg1"/>
              </a:solidFill>
            </a:rPr>
            <a:t>Caroten</a:t>
          </a:r>
          <a:endParaRPr lang="fr-BE" sz="1050" dirty="0">
            <a:solidFill>
              <a:schemeClr val="bg1"/>
            </a:solidFill>
          </a:endParaRPr>
        </a:p>
      </cdr:txBody>
    </cdr:sp>
  </cdr:relSizeAnchor>
  <cdr:relSizeAnchor xmlns:cdr="http://schemas.openxmlformats.org/drawingml/2006/chartDrawing">
    <cdr:from>
      <cdr:x>0.56324</cdr:x>
      <cdr:y>0.65636</cdr:y>
    </cdr:from>
    <cdr:to>
      <cdr:x>0.7025</cdr:x>
      <cdr:y>0.88488</cdr:y>
    </cdr:to>
    <cdr:pic>
      <cdr:nvPicPr>
        <cdr:cNvPr id="12" name="Picture 25">
          <a:extLst xmlns:a="http://schemas.openxmlformats.org/drawingml/2006/main">
            <a:ext uri="{FF2B5EF4-FFF2-40B4-BE49-F238E27FC236}">
              <a16:creationId xmlns:a16="http://schemas.microsoft.com/office/drawing/2014/main" id="{03E6351B-9A1C-4A2D-902C-F58BC00928BA}"/>
            </a:ext>
          </a:extLst>
        </cdr:cNvPr>
        <cdr:cNvPicPr>
          <a:picLocks xmlns:a="http://schemas.openxmlformats.org/drawingml/2006/main" noChangeAspect="1" noChangeArrowheads="1"/>
        </cdr:cNvPicPr>
      </cdr:nvPicPr>
      <cdr:blipFill rotWithShape="1">
        <a:blip xmlns:a="http://schemas.openxmlformats.org/drawingml/2006/main" xmlns:r="http://schemas.openxmlformats.org/officeDocument/2006/relationships" r:embed="rId6">
          <a:extLst>
            <a:ext uri="{28A0092B-C50C-407E-A947-70E740481C1C}">
              <a14:useLocalDpi xmlns:a14="http://schemas.microsoft.com/office/drawing/2010/main" val="0"/>
            </a:ext>
          </a:extLst>
        </a:blip>
        <a:srcRect xmlns:a="http://schemas.openxmlformats.org/drawingml/2006/main" t="5166"/>
        <a:stretch xmlns:a="http://schemas.openxmlformats.org/drawingml/2006/main"/>
      </cdr:blipFill>
      <cdr:spPr bwMode="auto">
        <a:xfrm xmlns:a="http://schemas.openxmlformats.org/drawingml/2006/main">
          <a:off x="6081607" y="3009018"/>
          <a:ext cx="1503680" cy="1047598"/>
        </a:xfrm>
        <a:prstGeom xmlns:a="http://schemas.openxmlformats.org/drawingml/2006/main" prst="rect">
          <a:avLst/>
        </a:prstGeom>
        <a:noFill xmlns:a="http://schemas.openxmlformats.org/drawingml/2006/main"/>
        <a:extLst xmlns:a="http://schemas.openxmlformats.org/drawingml/2006/main">
          <a:ext uri="{909E8E84-426E-40DD-AFC4-6F175D3DCCD1}">
            <a14:hiddenFill xmlns:a14="http://schemas.microsoft.com/office/drawing/2010/main">
              <a:solidFill>
                <a:srgbClr val="FFFFFF"/>
              </a:solidFill>
            </a14:hiddenFill>
          </a:ext>
        </a:extLst>
      </cdr:spPr>
    </cdr:pic>
  </cdr:relSizeAnchor>
  <cdr:relSizeAnchor xmlns:cdr="http://schemas.openxmlformats.org/drawingml/2006/chartDrawing">
    <cdr:from>
      <cdr:x>0.58645</cdr:x>
      <cdr:y>0.59191</cdr:y>
    </cdr:from>
    <cdr:to>
      <cdr:x>0.72508</cdr:x>
      <cdr:y>0.65987</cdr:y>
    </cdr:to>
    <cdr:sp macro="" textlink="">
      <cdr:nvSpPr>
        <cdr:cNvPr id="13" name="ZoneTexte 1">
          <a:extLst xmlns:a="http://schemas.openxmlformats.org/drawingml/2006/main">
            <a:ext uri="{FF2B5EF4-FFF2-40B4-BE49-F238E27FC236}">
              <a16:creationId xmlns:a16="http://schemas.microsoft.com/office/drawing/2014/main" id="{C3FBB469-E675-E8B1-91AD-44FC02555D88}"/>
            </a:ext>
          </a:extLst>
        </cdr:cNvPr>
        <cdr:cNvSpPr txBox="1"/>
      </cdr:nvSpPr>
      <cdr:spPr>
        <a:xfrm xmlns:a="http://schemas.openxmlformats.org/drawingml/2006/main">
          <a:off x="6332220" y="2713521"/>
          <a:ext cx="1496907" cy="31157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fr-BE" sz="1050" dirty="0" err="1">
              <a:solidFill>
                <a:schemeClr val="bg1"/>
              </a:solidFill>
            </a:rPr>
            <a:t>Carotenoïd</a:t>
          </a:r>
          <a:endParaRPr lang="fr-BE" sz="1050" dirty="0">
            <a:solidFill>
              <a:schemeClr val="bg1"/>
            </a:solidFill>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0.60764</cdr:x>
      <cdr:y>0.07857</cdr:y>
    </cdr:from>
    <cdr:to>
      <cdr:x>0.71593</cdr:x>
      <cdr:y>0.1557</cdr:y>
    </cdr:to>
    <cdr:sp macro="" textlink="">
      <cdr:nvSpPr>
        <cdr:cNvPr id="2" name="ZoneTexte 2">
          <a:extLst xmlns:a="http://schemas.openxmlformats.org/drawingml/2006/main">
            <a:ext uri="{FF2B5EF4-FFF2-40B4-BE49-F238E27FC236}">
              <a16:creationId xmlns:a16="http://schemas.microsoft.com/office/drawing/2014/main" id="{E870729A-E792-87E7-A8DB-07376C97CEA6}"/>
            </a:ext>
          </a:extLst>
        </cdr:cNvPr>
        <cdr:cNvSpPr txBox="1"/>
      </cdr:nvSpPr>
      <cdr:spPr>
        <a:xfrm xmlns:a="http://schemas.openxmlformats.org/drawingml/2006/main">
          <a:off x="4617719" y="376171"/>
          <a:ext cx="822960" cy="36933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fr-FR" dirty="0">
              <a:solidFill>
                <a:schemeClr val="bg1"/>
              </a:solidFill>
            </a:rPr>
            <a:t>LHC</a:t>
          </a:r>
          <a:endParaRPr lang="fr-BE" dirty="0">
            <a:solidFill>
              <a:schemeClr val="bg1"/>
            </a:solidFill>
          </a:endParaRPr>
        </a:p>
      </cdr:txBody>
    </cdr:sp>
  </cdr:relSizeAnchor>
  <cdr:relSizeAnchor xmlns:cdr="http://schemas.openxmlformats.org/drawingml/2006/chartDrawing">
    <cdr:from>
      <cdr:x>0.58175</cdr:x>
      <cdr:y>0.13407</cdr:y>
    </cdr:from>
    <cdr:to>
      <cdr:x>0.60541</cdr:x>
      <cdr:y>0.19749</cdr:y>
    </cdr:to>
    <cdr:cxnSp macro="">
      <cdr:nvCxnSpPr>
        <cdr:cNvPr id="3" name="Connecteur droit avec flèche 2">
          <a:extLst xmlns:a="http://schemas.openxmlformats.org/drawingml/2006/main">
            <a:ext uri="{FF2B5EF4-FFF2-40B4-BE49-F238E27FC236}">
              <a16:creationId xmlns:a16="http://schemas.microsoft.com/office/drawing/2014/main" id="{ADB8AC26-3FC8-7ACB-20CD-50B37C724D42}"/>
            </a:ext>
          </a:extLst>
        </cdr:cNvPr>
        <cdr:cNvCxnSpPr>
          <a:cxnSpLocks xmlns:a="http://schemas.openxmlformats.org/drawingml/2006/main"/>
        </cdr:cNvCxnSpPr>
      </cdr:nvCxnSpPr>
      <cdr:spPr>
        <a:xfrm xmlns:a="http://schemas.openxmlformats.org/drawingml/2006/main" flipH="1">
          <a:off x="4420952" y="641903"/>
          <a:ext cx="179834" cy="303682"/>
        </a:xfrm>
        <a:prstGeom xmlns:a="http://schemas.openxmlformats.org/drawingml/2006/main" prst="straightConnector1">
          <a:avLst/>
        </a:prstGeom>
        <a:ln xmlns:a="http://schemas.openxmlformats.org/drawingml/2006/main">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0.23375</cdr:x>
      <cdr:y>0.0932</cdr:y>
    </cdr:from>
    <cdr:to>
      <cdr:x>0.38219</cdr:x>
      <cdr:y>0.17034</cdr:y>
    </cdr:to>
    <cdr:sp macro="" textlink="">
      <cdr:nvSpPr>
        <cdr:cNvPr id="4" name="ZoneTexte 12">
          <a:extLst xmlns:a="http://schemas.openxmlformats.org/drawingml/2006/main">
            <a:ext uri="{FF2B5EF4-FFF2-40B4-BE49-F238E27FC236}">
              <a16:creationId xmlns:a16="http://schemas.microsoft.com/office/drawing/2014/main" id="{ABDD09D4-9255-98A9-CA14-5EDB476CB7B9}"/>
            </a:ext>
          </a:extLst>
        </cdr:cNvPr>
        <cdr:cNvSpPr txBox="1"/>
      </cdr:nvSpPr>
      <cdr:spPr>
        <a:xfrm xmlns:a="http://schemas.openxmlformats.org/drawingml/2006/main">
          <a:off x="1776353" y="446250"/>
          <a:ext cx="1128072" cy="36933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fr-FR" dirty="0">
              <a:solidFill>
                <a:schemeClr val="bg1"/>
              </a:solidFill>
            </a:rPr>
            <a:t>PSII</a:t>
          </a:r>
          <a:endParaRPr lang="fr-BE" dirty="0">
            <a:solidFill>
              <a:schemeClr val="bg1"/>
            </a:solidFill>
          </a:endParaRPr>
        </a:p>
      </cdr:txBody>
    </cdr:sp>
  </cdr:relSizeAnchor>
  <cdr:relSizeAnchor xmlns:cdr="http://schemas.openxmlformats.org/drawingml/2006/chartDrawing">
    <cdr:from>
      <cdr:x>0.2815</cdr:x>
      <cdr:y>0.16632</cdr:y>
    </cdr:from>
    <cdr:to>
      <cdr:x>0.36831</cdr:x>
      <cdr:y>0.22005</cdr:y>
    </cdr:to>
    <cdr:cxnSp macro="">
      <cdr:nvCxnSpPr>
        <cdr:cNvPr id="5" name="Connecteur droit avec flèche 4">
          <a:extLst xmlns:a="http://schemas.openxmlformats.org/drawingml/2006/main">
            <a:ext uri="{FF2B5EF4-FFF2-40B4-BE49-F238E27FC236}">
              <a16:creationId xmlns:a16="http://schemas.microsoft.com/office/drawing/2014/main" id="{E15C6B99-8BD9-AF7D-E4A7-A16AF7CA01B8}"/>
            </a:ext>
          </a:extLst>
        </cdr:cNvPr>
        <cdr:cNvCxnSpPr>
          <a:cxnSpLocks xmlns:a="http://schemas.openxmlformats.org/drawingml/2006/main"/>
        </cdr:cNvCxnSpPr>
      </cdr:nvCxnSpPr>
      <cdr:spPr>
        <a:xfrm xmlns:a="http://schemas.openxmlformats.org/drawingml/2006/main">
          <a:off x="2139267" y="796321"/>
          <a:ext cx="659728" cy="257294"/>
        </a:xfrm>
        <a:prstGeom xmlns:a="http://schemas.openxmlformats.org/drawingml/2006/main" prst="straightConnector1">
          <a:avLst/>
        </a:prstGeom>
        <a:ln xmlns:a="http://schemas.openxmlformats.org/drawingml/2006/main">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0.40049</cdr:x>
      <cdr:y>0.23009</cdr:y>
    </cdr:from>
    <cdr:to>
      <cdr:x>0.40049</cdr:x>
      <cdr:y>0.82351</cdr:y>
    </cdr:to>
    <cdr:cxnSp macro="">
      <cdr:nvCxnSpPr>
        <cdr:cNvPr id="6" name="Connecteur droit avec flèche 5">
          <a:extLst xmlns:a="http://schemas.openxmlformats.org/drawingml/2006/main">
            <a:ext uri="{FF2B5EF4-FFF2-40B4-BE49-F238E27FC236}">
              <a16:creationId xmlns:a16="http://schemas.microsoft.com/office/drawing/2014/main" id="{BEFFE414-D21B-38C8-A431-729C91DE5A85}"/>
            </a:ext>
          </a:extLst>
        </cdr:cNvPr>
        <cdr:cNvCxnSpPr>
          <a:cxnSpLocks xmlns:a="http://schemas.openxmlformats.org/drawingml/2006/main"/>
        </cdr:cNvCxnSpPr>
      </cdr:nvCxnSpPr>
      <cdr:spPr>
        <a:xfrm xmlns:a="http://schemas.openxmlformats.org/drawingml/2006/main">
          <a:off x="3043507" y="1101645"/>
          <a:ext cx="0" cy="2841286"/>
        </a:xfrm>
        <a:prstGeom xmlns:a="http://schemas.openxmlformats.org/drawingml/2006/main" prst="straightConnector1">
          <a:avLst/>
        </a:prstGeom>
        <a:ln xmlns:a="http://schemas.openxmlformats.org/drawingml/2006/main">
          <a:solidFill>
            <a:schemeClr val="bg1"/>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0.57206</cdr:x>
      <cdr:y>0.23432</cdr:y>
    </cdr:from>
    <cdr:to>
      <cdr:x>0.57206</cdr:x>
      <cdr:y>0.82351</cdr:y>
    </cdr:to>
    <cdr:cxnSp macro="">
      <cdr:nvCxnSpPr>
        <cdr:cNvPr id="8" name="Connecteur droit avec flèche 7">
          <a:extLst xmlns:a="http://schemas.openxmlformats.org/drawingml/2006/main">
            <a:ext uri="{FF2B5EF4-FFF2-40B4-BE49-F238E27FC236}">
              <a16:creationId xmlns:a16="http://schemas.microsoft.com/office/drawing/2014/main" id="{6E5696B3-2755-4B65-4F4E-AEC65E404947}"/>
            </a:ext>
          </a:extLst>
        </cdr:cNvPr>
        <cdr:cNvCxnSpPr>
          <a:cxnSpLocks xmlns:a="http://schemas.openxmlformats.org/drawingml/2006/main"/>
        </cdr:cNvCxnSpPr>
      </cdr:nvCxnSpPr>
      <cdr:spPr>
        <a:xfrm xmlns:a="http://schemas.openxmlformats.org/drawingml/2006/main">
          <a:off x="4347374" y="1121941"/>
          <a:ext cx="0" cy="2820990"/>
        </a:xfrm>
        <a:prstGeom xmlns:a="http://schemas.openxmlformats.org/drawingml/2006/main" prst="straightConnector1">
          <a:avLst/>
        </a:prstGeom>
        <a:ln xmlns:a="http://schemas.openxmlformats.org/drawingml/2006/main">
          <a:solidFill>
            <a:schemeClr val="bg1"/>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0.34337</cdr:x>
      <cdr:y>0.83348</cdr:y>
    </cdr:from>
    <cdr:to>
      <cdr:x>0.47148</cdr:x>
      <cdr:y>0.88812</cdr:y>
    </cdr:to>
    <cdr:sp macro="" textlink="">
      <cdr:nvSpPr>
        <cdr:cNvPr id="10" name="ZoneTexte 2">
          <a:extLst xmlns:a="http://schemas.openxmlformats.org/drawingml/2006/main">
            <a:ext uri="{FF2B5EF4-FFF2-40B4-BE49-F238E27FC236}">
              <a16:creationId xmlns:a16="http://schemas.microsoft.com/office/drawing/2014/main" id="{9BA6A08C-3EE9-F456-4A96-14AFDFD08827}"/>
            </a:ext>
          </a:extLst>
        </cdr:cNvPr>
        <cdr:cNvSpPr txBox="1"/>
      </cdr:nvSpPr>
      <cdr:spPr>
        <a:xfrm xmlns:a="http://schemas.openxmlformats.org/drawingml/2006/main">
          <a:off x="2609425" y="3990698"/>
          <a:ext cx="973540" cy="261610"/>
        </a:xfrm>
        <a:prstGeom xmlns:a="http://schemas.openxmlformats.org/drawingml/2006/main" prst="rect">
          <a:avLst/>
        </a:prstGeom>
        <a:solidFill xmlns:a="http://schemas.openxmlformats.org/drawingml/2006/main">
          <a:schemeClr val="tx1"/>
        </a:solidFill>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fr-FR" dirty="0">
              <a:solidFill>
                <a:schemeClr val="bg1"/>
              </a:solidFill>
            </a:rPr>
            <a:t>685 nm</a:t>
          </a:r>
          <a:endParaRPr lang="fr-BE" dirty="0">
            <a:solidFill>
              <a:schemeClr val="bg1"/>
            </a:solidFill>
          </a:endParaRPr>
        </a:p>
      </cdr:txBody>
    </cdr:sp>
  </cdr:relSizeAnchor>
  <cdr:relSizeAnchor xmlns:cdr="http://schemas.openxmlformats.org/drawingml/2006/chartDrawing">
    <cdr:from>
      <cdr:x>0.51797</cdr:x>
      <cdr:y>0.83412</cdr:y>
    </cdr:from>
    <cdr:to>
      <cdr:x>0.64608</cdr:x>
      <cdr:y>0.88876</cdr:y>
    </cdr:to>
    <cdr:sp macro="" textlink="">
      <cdr:nvSpPr>
        <cdr:cNvPr id="15" name="ZoneTexte 2">
          <a:extLst xmlns:a="http://schemas.openxmlformats.org/drawingml/2006/main">
            <a:ext uri="{FF2B5EF4-FFF2-40B4-BE49-F238E27FC236}">
              <a16:creationId xmlns:a16="http://schemas.microsoft.com/office/drawing/2014/main" id="{EA0C4360-2AAE-C6A8-308B-F99D6105882A}"/>
            </a:ext>
          </a:extLst>
        </cdr:cNvPr>
        <cdr:cNvSpPr txBox="1"/>
      </cdr:nvSpPr>
      <cdr:spPr>
        <a:xfrm xmlns:a="http://schemas.openxmlformats.org/drawingml/2006/main">
          <a:off x="3936290" y="3993731"/>
          <a:ext cx="973540" cy="261610"/>
        </a:xfrm>
        <a:prstGeom xmlns:a="http://schemas.openxmlformats.org/drawingml/2006/main" prst="rect">
          <a:avLst/>
        </a:prstGeom>
        <a:solidFill xmlns:a="http://schemas.openxmlformats.org/drawingml/2006/main">
          <a:schemeClr val="tx1"/>
        </a:solidFill>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fr-FR" dirty="0">
              <a:solidFill>
                <a:schemeClr val="bg1"/>
              </a:solidFill>
            </a:rPr>
            <a:t>705 nm</a:t>
          </a:r>
          <a:endParaRPr lang="fr-BE" dirty="0">
            <a:solidFill>
              <a:schemeClr val="bg1"/>
            </a:solidFill>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0.05464</cdr:x>
      <cdr:y>0.10898</cdr:y>
    </cdr:from>
    <cdr:to>
      <cdr:x>0.22949</cdr:x>
      <cdr:y>0.21278</cdr:y>
    </cdr:to>
    <cdr:sp macro="" textlink="">
      <cdr:nvSpPr>
        <cdr:cNvPr id="2" name="ZoneTexte 1">
          <a:extLst xmlns:a="http://schemas.openxmlformats.org/drawingml/2006/main">
            <a:ext uri="{FF2B5EF4-FFF2-40B4-BE49-F238E27FC236}">
              <a16:creationId xmlns:a16="http://schemas.microsoft.com/office/drawing/2014/main" id="{B41CBE05-F457-D66A-E838-15DEFB146676}"/>
            </a:ext>
          </a:extLst>
        </cdr:cNvPr>
        <cdr:cNvSpPr txBox="1"/>
      </cdr:nvSpPr>
      <cdr:spPr>
        <a:xfrm xmlns:a="http://schemas.openxmlformats.org/drawingml/2006/main">
          <a:off x="229490" y="305453"/>
          <a:ext cx="734291" cy="29094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fr-BE" sz="1100" dirty="0" err="1">
              <a:solidFill>
                <a:schemeClr val="bg1"/>
              </a:solidFill>
            </a:rPr>
            <a:t>Dark</a:t>
          </a:r>
          <a:endParaRPr lang="fr-BE" sz="1100" dirty="0">
            <a:solidFill>
              <a:schemeClr val="bg1"/>
            </a:solidFill>
          </a:endParaRPr>
        </a:p>
      </cdr:txBody>
    </cdr:sp>
  </cdr:relSizeAnchor>
  <cdr:relSizeAnchor xmlns:cdr="http://schemas.openxmlformats.org/drawingml/2006/chartDrawing">
    <cdr:from>
      <cdr:x>0.3378</cdr:x>
      <cdr:y>0.10898</cdr:y>
    </cdr:from>
    <cdr:to>
      <cdr:x>0.6622</cdr:x>
      <cdr:y>0.21278</cdr:y>
    </cdr:to>
    <cdr:sp macro="" textlink="">
      <cdr:nvSpPr>
        <cdr:cNvPr id="3" name="ZoneTexte 1">
          <a:extLst xmlns:a="http://schemas.openxmlformats.org/drawingml/2006/main">
            <a:ext uri="{FF2B5EF4-FFF2-40B4-BE49-F238E27FC236}">
              <a16:creationId xmlns:a16="http://schemas.microsoft.com/office/drawing/2014/main" id="{DBA3CDD6-727F-66BE-BCB4-68EC5E40F055}"/>
            </a:ext>
          </a:extLst>
        </cdr:cNvPr>
        <cdr:cNvSpPr txBox="1"/>
      </cdr:nvSpPr>
      <cdr:spPr>
        <a:xfrm xmlns:a="http://schemas.openxmlformats.org/drawingml/2006/main">
          <a:off x="1418671" y="305453"/>
          <a:ext cx="1362363" cy="290946"/>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fr-BE" sz="1100" dirty="0" err="1">
              <a:solidFill>
                <a:schemeClr val="bg1"/>
              </a:solidFill>
            </a:rPr>
            <a:t>Actinic</a:t>
          </a:r>
          <a:r>
            <a:rPr lang="fr-BE" sz="1100" dirty="0">
              <a:solidFill>
                <a:schemeClr val="bg1"/>
              </a:solidFill>
            </a:rPr>
            <a:t> Light (50µE)</a:t>
          </a:r>
        </a:p>
      </cdr:txBody>
    </cdr:sp>
  </cdr:relSizeAnchor>
  <cdr:relSizeAnchor xmlns:cdr="http://schemas.openxmlformats.org/drawingml/2006/chartDrawing">
    <cdr:from>
      <cdr:x>0.15779</cdr:x>
      <cdr:y>0.35109</cdr:y>
    </cdr:from>
    <cdr:to>
      <cdr:x>0.36408</cdr:x>
      <cdr:y>0.44992</cdr:y>
    </cdr:to>
    <cdr:sp macro="" textlink="">
      <cdr:nvSpPr>
        <cdr:cNvPr id="6" name="ZoneTexte 13">
          <a:extLst xmlns:a="http://schemas.openxmlformats.org/drawingml/2006/main">
            <a:ext uri="{FF2B5EF4-FFF2-40B4-BE49-F238E27FC236}">
              <a16:creationId xmlns:a16="http://schemas.microsoft.com/office/drawing/2014/main" id="{E4D74083-5D71-B8A5-DD48-CE77690B5F6A}"/>
            </a:ext>
          </a:extLst>
        </cdr:cNvPr>
        <cdr:cNvSpPr txBox="1"/>
      </cdr:nvSpPr>
      <cdr:spPr>
        <a:xfrm xmlns:a="http://schemas.openxmlformats.org/drawingml/2006/main">
          <a:off x="662666" y="984062"/>
          <a:ext cx="866355" cy="276999"/>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fr-BE" sz="1200" dirty="0">
              <a:solidFill>
                <a:schemeClr val="bg1"/>
              </a:solidFill>
            </a:rPr>
            <a:t>t</a:t>
          </a:r>
          <a:r>
            <a:rPr lang="fr-BE" sz="800" dirty="0">
              <a:solidFill>
                <a:schemeClr val="bg1"/>
              </a:solidFill>
            </a:rPr>
            <a:t>1/2</a:t>
          </a:r>
          <a:endParaRPr lang="fr-BE" sz="1200" dirty="0">
            <a:solidFill>
              <a:schemeClr val="bg1"/>
            </a:solidFill>
          </a:endParaRPr>
        </a:p>
      </cdr:txBody>
    </cdr:sp>
  </cdr:relSizeAnchor>
</c:userShapes>
</file>

<file path=ppt/drawings/drawing6.xml><?xml version="1.0" encoding="utf-8"?>
<c:userShapes xmlns:c="http://schemas.openxmlformats.org/drawingml/2006/chart">
  <cdr:relSizeAnchor xmlns:cdr="http://schemas.openxmlformats.org/drawingml/2006/chartDrawing">
    <cdr:from>
      <cdr:x>0.2591</cdr:x>
      <cdr:y>0.0609</cdr:y>
    </cdr:from>
    <cdr:to>
      <cdr:x>0.38803</cdr:x>
      <cdr:y>0.13849</cdr:y>
    </cdr:to>
    <cdr:sp macro="" textlink="">
      <cdr:nvSpPr>
        <cdr:cNvPr id="3" name="ZoneTexte 4">
          <a:extLst xmlns:a="http://schemas.openxmlformats.org/drawingml/2006/main">
            <a:ext uri="{FF2B5EF4-FFF2-40B4-BE49-F238E27FC236}">
              <a16:creationId xmlns:a16="http://schemas.microsoft.com/office/drawing/2014/main" id="{D98C5091-6A4F-4B6E-AF2C-784626CEB73E}"/>
            </a:ext>
          </a:extLst>
        </cdr:cNvPr>
        <cdr:cNvSpPr txBox="1"/>
      </cdr:nvSpPr>
      <cdr:spPr>
        <a:xfrm xmlns:a="http://schemas.openxmlformats.org/drawingml/2006/main">
          <a:off x="1324897" y="289875"/>
          <a:ext cx="659289" cy="36933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fr-BE" dirty="0">
              <a:solidFill>
                <a:schemeClr val="bg1"/>
              </a:solidFill>
            </a:rPr>
            <a:t>PS II</a:t>
          </a:r>
        </a:p>
      </cdr:txBody>
    </cdr:sp>
  </cdr:relSizeAnchor>
  <cdr:relSizeAnchor xmlns:cdr="http://schemas.openxmlformats.org/drawingml/2006/chartDrawing">
    <cdr:from>
      <cdr:x>0.58666</cdr:x>
      <cdr:y>0.0609</cdr:y>
    </cdr:from>
    <cdr:to>
      <cdr:x>0.72634</cdr:x>
      <cdr:y>0.13849</cdr:y>
    </cdr:to>
    <cdr:sp macro="" textlink="">
      <cdr:nvSpPr>
        <cdr:cNvPr id="4" name="ZoneTexte 4">
          <a:extLst xmlns:a="http://schemas.openxmlformats.org/drawingml/2006/main">
            <a:ext uri="{FF2B5EF4-FFF2-40B4-BE49-F238E27FC236}">
              <a16:creationId xmlns:a16="http://schemas.microsoft.com/office/drawing/2014/main" id="{C50008A4-2660-4D1F-816A-8AF82AA4BA9A}"/>
            </a:ext>
          </a:extLst>
        </cdr:cNvPr>
        <cdr:cNvSpPr txBox="1"/>
      </cdr:nvSpPr>
      <cdr:spPr>
        <a:xfrm xmlns:a="http://schemas.openxmlformats.org/drawingml/2006/main">
          <a:off x="2999877" y="289875"/>
          <a:ext cx="714257" cy="36933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fr-BE" sz="1800" dirty="0">
              <a:solidFill>
                <a:schemeClr val="bg1"/>
              </a:solidFill>
            </a:rPr>
            <a:t>LHCE</a:t>
          </a:r>
        </a:p>
      </cdr:txBody>
    </cdr:sp>
  </cdr:relSizeAnchor>
  <cdr:relSizeAnchor xmlns:cdr="http://schemas.openxmlformats.org/drawingml/2006/chartDrawing">
    <cdr:from>
      <cdr:x>0.42358</cdr:x>
      <cdr:y>0.19158</cdr:y>
    </cdr:from>
    <cdr:to>
      <cdr:x>0.42358</cdr:x>
      <cdr:y>0.85773</cdr:y>
    </cdr:to>
    <cdr:cxnSp macro="">
      <cdr:nvCxnSpPr>
        <cdr:cNvPr id="5" name="Connecteur droit avec flèche 4">
          <a:extLst xmlns:a="http://schemas.openxmlformats.org/drawingml/2006/main">
            <a:ext uri="{FF2B5EF4-FFF2-40B4-BE49-F238E27FC236}">
              <a16:creationId xmlns:a16="http://schemas.microsoft.com/office/drawing/2014/main" id="{AFD98268-30F5-7372-1235-663C9F9B4B62}"/>
            </a:ext>
          </a:extLst>
        </cdr:cNvPr>
        <cdr:cNvCxnSpPr/>
      </cdr:nvCxnSpPr>
      <cdr:spPr>
        <a:xfrm xmlns:a="http://schemas.openxmlformats.org/drawingml/2006/main">
          <a:off x="2165987" y="911911"/>
          <a:ext cx="0" cy="3170741"/>
        </a:xfrm>
        <a:prstGeom xmlns:a="http://schemas.openxmlformats.org/drawingml/2006/main" prst="straightConnector1">
          <a:avLst/>
        </a:prstGeom>
        <a:ln xmlns:a="http://schemas.openxmlformats.org/drawingml/2006/main" w="12700">
          <a:solidFill>
            <a:schemeClr val="bg1"/>
          </a:solidFill>
          <a:prstDash val="lgDash"/>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0.48162</cdr:x>
      <cdr:y>0.18331</cdr:y>
    </cdr:from>
    <cdr:to>
      <cdr:x>0.48162</cdr:x>
      <cdr:y>0.85773</cdr:y>
    </cdr:to>
    <cdr:cxnSp macro="">
      <cdr:nvCxnSpPr>
        <cdr:cNvPr id="6" name="Connecteur droit avec flèche 5">
          <a:extLst xmlns:a="http://schemas.openxmlformats.org/drawingml/2006/main">
            <a:ext uri="{FF2B5EF4-FFF2-40B4-BE49-F238E27FC236}">
              <a16:creationId xmlns:a16="http://schemas.microsoft.com/office/drawing/2014/main" id="{9BD47337-DB1B-0022-F7CF-CD8AAFD1FA90}"/>
            </a:ext>
          </a:extLst>
        </cdr:cNvPr>
        <cdr:cNvCxnSpPr/>
      </cdr:nvCxnSpPr>
      <cdr:spPr>
        <a:xfrm xmlns:a="http://schemas.openxmlformats.org/drawingml/2006/main">
          <a:off x="2462768" y="872534"/>
          <a:ext cx="0" cy="3210118"/>
        </a:xfrm>
        <a:prstGeom xmlns:a="http://schemas.openxmlformats.org/drawingml/2006/main" prst="straightConnector1">
          <a:avLst/>
        </a:prstGeom>
        <a:ln xmlns:a="http://schemas.openxmlformats.org/drawingml/2006/main" w="12700">
          <a:solidFill>
            <a:schemeClr val="bg1"/>
          </a:solidFill>
          <a:prstDash val="lgDash"/>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0.49101</cdr:x>
      <cdr:y>0.10553</cdr:y>
    </cdr:from>
    <cdr:to>
      <cdr:x>0.56867</cdr:x>
      <cdr:y>0.16261</cdr:y>
    </cdr:to>
    <cdr:cxnSp macro="">
      <cdr:nvCxnSpPr>
        <cdr:cNvPr id="7" name="Connecteur droit avec flèche 6">
          <a:extLst xmlns:a="http://schemas.openxmlformats.org/drawingml/2006/main">
            <a:ext uri="{FF2B5EF4-FFF2-40B4-BE49-F238E27FC236}">
              <a16:creationId xmlns:a16="http://schemas.microsoft.com/office/drawing/2014/main" id="{6D10F63E-63A6-FD46-459B-14B325F9DA58}"/>
            </a:ext>
          </a:extLst>
        </cdr:cNvPr>
        <cdr:cNvCxnSpPr/>
      </cdr:nvCxnSpPr>
      <cdr:spPr>
        <a:xfrm xmlns:a="http://schemas.openxmlformats.org/drawingml/2006/main" flipH="1">
          <a:off x="2510752" y="502286"/>
          <a:ext cx="397112" cy="271708"/>
        </a:xfrm>
        <a:prstGeom xmlns:a="http://schemas.openxmlformats.org/drawingml/2006/main" prst="straightConnector1">
          <a:avLst/>
        </a:prstGeom>
        <a:ln xmlns:a="http://schemas.openxmlformats.org/drawingml/2006/main" w="12700">
          <a:solidFill>
            <a:schemeClr val="bg1"/>
          </a:solidFill>
          <a:prstDash val="lgDash"/>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0.36086</cdr:x>
      <cdr:y>0.10669</cdr:y>
    </cdr:from>
    <cdr:to>
      <cdr:x>0.42303</cdr:x>
      <cdr:y>0.15935</cdr:y>
    </cdr:to>
    <cdr:cxnSp macro="">
      <cdr:nvCxnSpPr>
        <cdr:cNvPr id="10" name="Connecteur droit avec flèche 9">
          <a:extLst xmlns:a="http://schemas.openxmlformats.org/drawingml/2006/main">
            <a:ext uri="{FF2B5EF4-FFF2-40B4-BE49-F238E27FC236}">
              <a16:creationId xmlns:a16="http://schemas.microsoft.com/office/drawing/2014/main" id="{07D3898F-2271-4F16-9D29-773DFB2B6296}"/>
            </a:ext>
          </a:extLst>
        </cdr:cNvPr>
        <cdr:cNvCxnSpPr/>
      </cdr:nvCxnSpPr>
      <cdr:spPr>
        <a:xfrm xmlns:a="http://schemas.openxmlformats.org/drawingml/2006/main">
          <a:off x="1845229" y="507836"/>
          <a:ext cx="317906" cy="250669"/>
        </a:xfrm>
        <a:prstGeom xmlns:a="http://schemas.openxmlformats.org/drawingml/2006/main" prst="straightConnector1">
          <a:avLst/>
        </a:prstGeom>
        <a:ln xmlns:a="http://schemas.openxmlformats.org/drawingml/2006/main" w="12700">
          <a:solidFill>
            <a:schemeClr val="bg1"/>
          </a:solidFill>
          <a:prstDash val="lgDash"/>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7.xml><?xml version="1.0" encoding="utf-8"?>
<c:userShapes xmlns:c="http://schemas.openxmlformats.org/drawingml/2006/chart">
  <cdr:relSizeAnchor xmlns:cdr="http://schemas.openxmlformats.org/drawingml/2006/chartDrawing">
    <cdr:from>
      <cdr:x>0.34165</cdr:x>
      <cdr:y>0.23394</cdr:y>
    </cdr:from>
    <cdr:to>
      <cdr:x>0.34165</cdr:x>
      <cdr:y>0.85754</cdr:y>
    </cdr:to>
    <cdr:cxnSp macro="">
      <cdr:nvCxnSpPr>
        <cdr:cNvPr id="9" name="Connecteur droit 8">
          <a:extLst xmlns:a="http://schemas.openxmlformats.org/drawingml/2006/main">
            <a:ext uri="{FF2B5EF4-FFF2-40B4-BE49-F238E27FC236}">
              <a16:creationId xmlns:a16="http://schemas.microsoft.com/office/drawing/2014/main" id="{5D6E3D1C-4D0D-4373-AFBF-7262D3CCA4C7}"/>
            </a:ext>
          </a:extLst>
        </cdr:cNvPr>
        <cdr:cNvCxnSpPr/>
      </cdr:nvCxnSpPr>
      <cdr:spPr>
        <a:xfrm xmlns:a="http://schemas.openxmlformats.org/drawingml/2006/main" flipV="1">
          <a:off x="2495162" y="1105987"/>
          <a:ext cx="0" cy="2948162"/>
        </a:xfrm>
        <a:prstGeom xmlns:a="http://schemas.openxmlformats.org/drawingml/2006/main" prst="line">
          <a:avLst/>
        </a:prstGeom>
        <a:ln xmlns:a="http://schemas.openxmlformats.org/drawingml/2006/main">
          <a:solidFill>
            <a:srgbClr val="FF0000"/>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0.34033</cdr:x>
      <cdr:y>0.22744</cdr:y>
    </cdr:from>
    <cdr:to>
      <cdr:x>0.98393</cdr:x>
      <cdr:y>0.22744</cdr:y>
    </cdr:to>
    <cdr:cxnSp macro="">
      <cdr:nvCxnSpPr>
        <cdr:cNvPr id="11" name="Connecteur droit avec flèche 10">
          <a:extLst xmlns:a="http://schemas.openxmlformats.org/drawingml/2006/main">
            <a:ext uri="{FF2B5EF4-FFF2-40B4-BE49-F238E27FC236}">
              <a16:creationId xmlns:a16="http://schemas.microsoft.com/office/drawing/2014/main" id="{3B61ABEE-DA27-47E3-A53F-31566B39CFF2}"/>
            </a:ext>
          </a:extLst>
        </cdr:cNvPr>
        <cdr:cNvCxnSpPr/>
      </cdr:nvCxnSpPr>
      <cdr:spPr>
        <a:xfrm xmlns:a="http://schemas.openxmlformats.org/drawingml/2006/main">
          <a:off x="2485457" y="1075262"/>
          <a:ext cx="4700373" cy="0"/>
        </a:xfrm>
        <a:prstGeom xmlns:a="http://schemas.openxmlformats.org/drawingml/2006/main" prst="straightConnector1">
          <a:avLst/>
        </a:prstGeom>
        <a:ln xmlns:a="http://schemas.openxmlformats.org/drawingml/2006/main">
          <a:solidFill>
            <a:srgbClr val="FF0000"/>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r-BE"/>
          </a:p>
        </p:txBody>
      </p:sp>
      <p:sp>
        <p:nvSpPr>
          <p:cNvPr id="3" name="Espace réservé de la date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D8570E8-8C62-4A36-BCB6-C9FFEAC75A1E}" type="datetimeFigureOut">
              <a:rPr lang="fr-BE" smtClean="0"/>
              <a:t>28-10-24</a:t>
            </a:fld>
            <a:endParaRPr lang="fr-BE"/>
          </a:p>
        </p:txBody>
      </p:sp>
      <p:sp>
        <p:nvSpPr>
          <p:cNvPr id="4" name="Espace réservé de l'image des diapositives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fr-BE"/>
          </a:p>
        </p:txBody>
      </p:sp>
      <p:sp>
        <p:nvSpPr>
          <p:cNvPr id="5" name="Espace réservé des not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6" name="Espace réservé du pied de page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fr-BE"/>
          </a:p>
        </p:txBody>
      </p:sp>
      <p:sp>
        <p:nvSpPr>
          <p:cNvPr id="7" name="Espace réservé du numéro de diapositiv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7EAA805-0B13-4910-B271-8BA9F56B9E76}" type="slidenum">
              <a:rPr lang="fr-BE" smtClean="0"/>
              <a:t>‹N°›</a:t>
            </a:fld>
            <a:endParaRPr lang="fr-BE"/>
          </a:p>
        </p:txBody>
      </p:sp>
    </p:spTree>
    <p:extLst>
      <p:ext uri="{BB962C8B-B14F-4D97-AF65-F5344CB8AC3E}">
        <p14:creationId xmlns:p14="http://schemas.microsoft.com/office/powerpoint/2010/main" val="115053546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en-US" noProof="0"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1</a:t>
            </a:fld>
            <a:endParaRPr lang="fr-BE"/>
          </a:p>
        </p:txBody>
      </p:sp>
    </p:spTree>
    <p:extLst>
      <p:ext uri="{BB962C8B-B14F-4D97-AF65-F5344CB8AC3E}">
        <p14:creationId xmlns:p14="http://schemas.microsoft.com/office/powerpoint/2010/main" val="171209766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solidFill>
                  <a:prstClr val="black"/>
                </a:solidFill>
              </a:rPr>
              <a:pPr/>
              <a:t>16</a:t>
            </a:fld>
            <a:endParaRPr lang="fr-BE">
              <a:solidFill>
                <a:prstClr val="black"/>
              </a:solidFill>
            </a:endParaRPr>
          </a:p>
        </p:txBody>
      </p:sp>
    </p:spTree>
    <p:extLst>
      <p:ext uri="{BB962C8B-B14F-4D97-AF65-F5344CB8AC3E}">
        <p14:creationId xmlns:p14="http://schemas.microsoft.com/office/powerpoint/2010/main" val="369791199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solidFill>
                  <a:prstClr val="black"/>
                </a:solidFill>
              </a:rPr>
              <a:pPr/>
              <a:t>17</a:t>
            </a:fld>
            <a:endParaRPr lang="fr-BE">
              <a:solidFill>
                <a:prstClr val="black"/>
              </a:solidFill>
            </a:endParaRPr>
          </a:p>
        </p:txBody>
      </p:sp>
    </p:spTree>
    <p:extLst>
      <p:ext uri="{BB962C8B-B14F-4D97-AF65-F5344CB8AC3E}">
        <p14:creationId xmlns:p14="http://schemas.microsoft.com/office/powerpoint/2010/main" val="97175280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solidFill>
                  <a:prstClr val="black"/>
                </a:solidFill>
              </a:rPr>
              <a:pPr/>
              <a:t>18</a:t>
            </a:fld>
            <a:endParaRPr lang="fr-BE">
              <a:solidFill>
                <a:prstClr val="black"/>
              </a:solidFill>
            </a:endParaRPr>
          </a:p>
        </p:txBody>
      </p:sp>
    </p:spTree>
    <p:extLst>
      <p:ext uri="{BB962C8B-B14F-4D97-AF65-F5344CB8AC3E}">
        <p14:creationId xmlns:p14="http://schemas.microsoft.com/office/powerpoint/2010/main" val="192605048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solidFill>
                  <a:prstClr val="black"/>
                </a:solidFill>
              </a:rPr>
              <a:pPr/>
              <a:t>19</a:t>
            </a:fld>
            <a:endParaRPr lang="fr-BE">
              <a:solidFill>
                <a:prstClr val="black"/>
              </a:solidFill>
            </a:endParaRPr>
          </a:p>
        </p:txBody>
      </p:sp>
    </p:spTree>
    <p:extLst>
      <p:ext uri="{BB962C8B-B14F-4D97-AF65-F5344CB8AC3E}">
        <p14:creationId xmlns:p14="http://schemas.microsoft.com/office/powerpoint/2010/main" val="331634245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At room temperature, PSII emits 90% of fluorescence while PSI contributes the remaining 10% (Govindjee 1995)</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r>
              <a:rPr lang="en-US" dirty="0"/>
              <a:t>There is almost no modulation of PSI fluorescence yield by the reduction state of the electron acceptors of PSI at room temperature, which is due to the efficient quenching of excitation by P700+</a:t>
            </a:r>
          </a:p>
          <a:p>
            <a:endParaRPr lang="en-US" dirty="0"/>
          </a:p>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solidFill>
                  <a:prstClr val="black"/>
                </a:solidFill>
              </a:rPr>
              <a:pPr/>
              <a:t>20</a:t>
            </a:fld>
            <a:endParaRPr lang="fr-BE">
              <a:solidFill>
                <a:prstClr val="black"/>
              </a:solidFill>
            </a:endParaRPr>
          </a:p>
        </p:txBody>
      </p:sp>
    </p:spTree>
    <p:extLst>
      <p:ext uri="{BB962C8B-B14F-4D97-AF65-F5344CB8AC3E}">
        <p14:creationId xmlns:p14="http://schemas.microsoft.com/office/powerpoint/2010/main" val="378545642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en-US" dirty="0"/>
              <a:t>Physiological acclimations and biochemical reactions are eliminated </a:t>
            </a:r>
            <a:r>
              <a:rPr lang="en-US" dirty="0">
                <a:sym typeface="Wingdings" panose="05000000000000000000" pitchFamily="2" charset="2"/>
              </a:rPr>
              <a:t> </a:t>
            </a:r>
            <a:r>
              <a:rPr lang="en-US" dirty="0"/>
              <a:t>Electron transport reactions, are inhibited at 77 K </a:t>
            </a:r>
            <a:r>
              <a:rPr lang="en-US" dirty="0">
                <a:sym typeface="Wingdings" panose="05000000000000000000" pitchFamily="2" charset="2"/>
              </a:rPr>
              <a:t> PSI and PSII are discernable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Compared to RT, PSII is 2x higher and PSI 20x higher.</a:t>
            </a:r>
          </a:p>
          <a:p>
            <a:endParaRPr lang="fr-BE" dirty="0"/>
          </a:p>
          <a:p>
            <a:r>
              <a:rPr lang="en-US" dirty="0"/>
              <a:t>Electrons accumulate on the acceptor side of PSII, and on the acceptor side of a fraction of PSI and remain at the electron acceptors</a:t>
            </a:r>
          </a:p>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solidFill>
                  <a:prstClr val="black"/>
                </a:solidFill>
              </a:rPr>
              <a:pPr/>
              <a:t>21</a:t>
            </a:fld>
            <a:endParaRPr lang="fr-BE">
              <a:solidFill>
                <a:prstClr val="black"/>
              </a:solidFill>
            </a:endParaRPr>
          </a:p>
        </p:txBody>
      </p:sp>
    </p:spTree>
    <p:extLst>
      <p:ext uri="{BB962C8B-B14F-4D97-AF65-F5344CB8AC3E}">
        <p14:creationId xmlns:p14="http://schemas.microsoft.com/office/powerpoint/2010/main" val="409113537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E7EAA805-0B13-4910-B271-8BA9F56B9E76}" type="slidenum">
              <a:rPr lang="fr-BE" smtClean="0"/>
              <a:t>22</a:t>
            </a:fld>
            <a:endParaRPr lang="fr-BE"/>
          </a:p>
        </p:txBody>
      </p:sp>
    </p:spTree>
    <p:extLst>
      <p:ext uri="{BB962C8B-B14F-4D97-AF65-F5344CB8AC3E}">
        <p14:creationId xmlns:p14="http://schemas.microsoft.com/office/powerpoint/2010/main" val="104728173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en-US" noProof="0"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23</a:t>
            </a:fld>
            <a:endParaRPr lang="fr-BE"/>
          </a:p>
        </p:txBody>
      </p:sp>
    </p:spTree>
    <p:extLst>
      <p:ext uri="{BB962C8B-B14F-4D97-AF65-F5344CB8AC3E}">
        <p14:creationId xmlns:p14="http://schemas.microsoft.com/office/powerpoint/2010/main" val="121972285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24</a:t>
            </a:fld>
            <a:endParaRPr lang="fr-BE"/>
          </a:p>
        </p:txBody>
      </p:sp>
    </p:spTree>
    <p:extLst>
      <p:ext uri="{BB962C8B-B14F-4D97-AF65-F5344CB8AC3E}">
        <p14:creationId xmlns:p14="http://schemas.microsoft.com/office/powerpoint/2010/main" val="135435965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25</a:t>
            </a:fld>
            <a:endParaRPr lang="fr-BE"/>
          </a:p>
        </p:txBody>
      </p:sp>
    </p:spTree>
    <p:extLst>
      <p:ext uri="{BB962C8B-B14F-4D97-AF65-F5344CB8AC3E}">
        <p14:creationId xmlns:p14="http://schemas.microsoft.com/office/powerpoint/2010/main" val="219099770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2</a:t>
            </a:fld>
            <a:endParaRPr lang="fr-BE"/>
          </a:p>
        </p:txBody>
      </p:sp>
    </p:spTree>
    <p:extLst>
      <p:ext uri="{BB962C8B-B14F-4D97-AF65-F5344CB8AC3E}">
        <p14:creationId xmlns:p14="http://schemas.microsoft.com/office/powerpoint/2010/main" val="183487162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26</a:t>
            </a:fld>
            <a:endParaRPr lang="fr-BE"/>
          </a:p>
        </p:txBody>
      </p:sp>
    </p:spTree>
    <p:extLst>
      <p:ext uri="{BB962C8B-B14F-4D97-AF65-F5344CB8AC3E}">
        <p14:creationId xmlns:p14="http://schemas.microsoft.com/office/powerpoint/2010/main" val="385075370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29</a:t>
            </a:fld>
            <a:endParaRPr lang="fr-BE"/>
          </a:p>
        </p:txBody>
      </p:sp>
    </p:spTree>
    <p:extLst>
      <p:ext uri="{BB962C8B-B14F-4D97-AF65-F5344CB8AC3E}">
        <p14:creationId xmlns:p14="http://schemas.microsoft.com/office/powerpoint/2010/main" val="339432771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30</a:t>
            </a:fld>
            <a:endParaRPr lang="fr-BE"/>
          </a:p>
        </p:txBody>
      </p:sp>
    </p:spTree>
    <p:extLst>
      <p:ext uri="{BB962C8B-B14F-4D97-AF65-F5344CB8AC3E}">
        <p14:creationId xmlns:p14="http://schemas.microsoft.com/office/powerpoint/2010/main" val="372809820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3</a:t>
            </a:fld>
            <a:endParaRPr lang="fr-BE"/>
          </a:p>
        </p:txBody>
      </p:sp>
    </p:spTree>
    <p:extLst>
      <p:ext uri="{BB962C8B-B14F-4D97-AF65-F5344CB8AC3E}">
        <p14:creationId xmlns:p14="http://schemas.microsoft.com/office/powerpoint/2010/main" val="104617655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5</a:t>
            </a:fld>
            <a:endParaRPr lang="fr-BE"/>
          </a:p>
        </p:txBody>
      </p:sp>
    </p:spTree>
    <p:extLst>
      <p:ext uri="{BB962C8B-B14F-4D97-AF65-F5344CB8AC3E}">
        <p14:creationId xmlns:p14="http://schemas.microsoft.com/office/powerpoint/2010/main" val="225281439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7</a:t>
            </a:fld>
            <a:endParaRPr lang="fr-BE"/>
          </a:p>
        </p:txBody>
      </p:sp>
    </p:spTree>
    <p:extLst>
      <p:ext uri="{BB962C8B-B14F-4D97-AF65-F5344CB8AC3E}">
        <p14:creationId xmlns:p14="http://schemas.microsoft.com/office/powerpoint/2010/main" val="121987693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BE" dirty="0"/>
              <a:t>The </a:t>
            </a:r>
            <a:r>
              <a:rPr lang="fr-BE" dirty="0" err="1"/>
              <a:t>joliot</a:t>
            </a:r>
            <a:r>
              <a:rPr lang="fr-BE" dirty="0"/>
              <a:t> type </a:t>
            </a:r>
            <a:r>
              <a:rPr lang="fr-BE" dirty="0" err="1"/>
              <a:t>spectrometer</a:t>
            </a:r>
            <a:r>
              <a:rPr lang="fr-BE" dirty="0"/>
              <a:t> </a:t>
            </a:r>
            <a:r>
              <a:rPr lang="fr-BE" dirty="0" err="1"/>
              <a:t>anable</a:t>
            </a:r>
            <a:r>
              <a:rPr lang="fr-BE" dirty="0"/>
              <a:t> to analyse </a:t>
            </a:r>
            <a:r>
              <a:rPr lang="fr-BE" dirty="0" err="1"/>
              <a:t>Fluoresence</a:t>
            </a:r>
            <a:r>
              <a:rPr lang="fr-BE" dirty="0"/>
              <a:t> and absorbance in vivo </a:t>
            </a:r>
            <a:r>
              <a:rPr lang="fr-BE" dirty="0" err="1"/>
              <a:t>realy</a:t>
            </a:r>
            <a:r>
              <a:rPr lang="fr-BE" dirty="0"/>
              <a:t> </a:t>
            </a:r>
            <a:r>
              <a:rPr lang="fr-BE" dirty="0" err="1"/>
              <a:t>presisely</a:t>
            </a:r>
            <a:r>
              <a:rPr lang="fr-BE" dirty="0"/>
              <a:t>.</a:t>
            </a:r>
          </a:p>
          <a:p>
            <a:r>
              <a:rPr lang="fr-BE" dirty="0" err="1"/>
              <a:t>It’s</a:t>
            </a:r>
            <a:r>
              <a:rPr lang="fr-BE" dirty="0"/>
              <a:t> </a:t>
            </a:r>
            <a:r>
              <a:rPr lang="fr-BE" dirty="0" err="1"/>
              <a:t>composed</a:t>
            </a:r>
            <a:r>
              <a:rPr lang="fr-BE" dirty="0"/>
              <a:t> of </a:t>
            </a:r>
            <a:r>
              <a:rPr lang="fr-BE" dirty="0" err="1"/>
              <a:t>different</a:t>
            </a:r>
            <a:r>
              <a:rPr lang="fr-BE" dirty="0"/>
              <a:t> light, detectors and </a:t>
            </a:r>
            <a:r>
              <a:rPr lang="fr-BE" dirty="0" err="1"/>
              <a:t>filters</a:t>
            </a:r>
            <a:r>
              <a:rPr lang="fr-BE" dirty="0"/>
              <a:t> </a:t>
            </a:r>
            <a:r>
              <a:rPr lang="fr-BE" dirty="0" err="1"/>
              <a:t>that</a:t>
            </a:r>
            <a:r>
              <a:rPr lang="fr-BE" dirty="0"/>
              <a:t> </a:t>
            </a:r>
            <a:r>
              <a:rPr lang="fr-BE" dirty="0" err="1"/>
              <a:t>make</a:t>
            </a:r>
            <a:r>
              <a:rPr lang="fr-BE" dirty="0"/>
              <a:t> </a:t>
            </a:r>
            <a:r>
              <a:rPr lang="fr-BE" dirty="0" err="1"/>
              <a:t>some</a:t>
            </a:r>
            <a:r>
              <a:rPr lang="fr-BE" dirty="0"/>
              <a:t> </a:t>
            </a:r>
            <a:r>
              <a:rPr lang="fr-BE" dirty="0" err="1"/>
              <a:t>actinic</a:t>
            </a:r>
            <a:r>
              <a:rPr lang="fr-BE" dirty="0"/>
              <a:t> or pulses. </a:t>
            </a:r>
          </a:p>
          <a:p>
            <a:r>
              <a:rPr lang="fr-BE" dirty="0" err="1"/>
              <a:t>With</a:t>
            </a:r>
            <a:r>
              <a:rPr lang="fr-BE" dirty="0"/>
              <a:t> the help of </a:t>
            </a:r>
            <a:r>
              <a:rPr lang="fr-BE" dirty="0" err="1"/>
              <a:t>different</a:t>
            </a:r>
            <a:r>
              <a:rPr lang="fr-BE" dirty="0"/>
              <a:t> </a:t>
            </a:r>
            <a:r>
              <a:rPr lang="fr-BE" dirty="0" err="1"/>
              <a:t>photosynthetic</a:t>
            </a:r>
            <a:r>
              <a:rPr lang="fr-BE" dirty="0"/>
              <a:t> </a:t>
            </a:r>
            <a:r>
              <a:rPr lang="fr-BE" dirty="0" err="1"/>
              <a:t>chain</a:t>
            </a:r>
            <a:r>
              <a:rPr lang="fr-BE" dirty="0"/>
              <a:t> </a:t>
            </a:r>
            <a:r>
              <a:rPr lang="fr-BE" dirty="0" err="1"/>
              <a:t>inhibitors</a:t>
            </a:r>
            <a:r>
              <a:rPr lang="fr-BE" dirty="0"/>
              <a:t>, </a:t>
            </a:r>
            <a:r>
              <a:rPr lang="fr-BE" dirty="0" err="1"/>
              <a:t>we</a:t>
            </a:r>
            <a:r>
              <a:rPr lang="fr-BE" dirty="0"/>
              <a:t> can analyse …</a:t>
            </a:r>
          </a:p>
          <a:p>
            <a:endParaRPr lang="fr-BE" dirty="0"/>
          </a:p>
          <a:p>
            <a:r>
              <a:rPr lang="fr-BE" dirty="0" err="1"/>
              <a:t>Recently</a:t>
            </a:r>
            <a:r>
              <a:rPr lang="fr-BE" dirty="0"/>
              <a:t> i compare the </a:t>
            </a:r>
            <a:r>
              <a:rPr lang="fr-BE" dirty="0" err="1"/>
              <a:t>antena</a:t>
            </a:r>
            <a:r>
              <a:rPr lang="fr-BE" dirty="0"/>
              <a:t> size </a:t>
            </a:r>
            <a:r>
              <a:rPr lang="fr-BE" dirty="0" err="1"/>
              <a:t>from</a:t>
            </a:r>
            <a:r>
              <a:rPr lang="fr-BE" dirty="0"/>
              <a:t> PSII of </a:t>
            </a:r>
            <a:r>
              <a:rPr lang="fr-BE" dirty="0" err="1"/>
              <a:t>euglena</a:t>
            </a:r>
            <a:r>
              <a:rPr lang="fr-BE" dirty="0"/>
              <a:t>, </a:t>
            </a:r>
            <a:r>
              <a:rPr lang="fr-BE" dirty="0" err="1"/>
              <a:t>vitrella</a:t>
            </a:r>
            <a:r>
              <a:rPr lang="fr-BE" dirty="0"/>
              <a:t> and </a:t>
            </a:r>
            <a:r>
              <a:rPr lang="fr-BE" dirty="0" err="1"/>
              <a:t>chlamidomonas</a:t>
            </a:r>
            <a:r>
              <a:rPr lang="fr-BE" dirty="0"/>
              <a:t> </a:t>
            </a:r>
            <a:r>
              <a:rPr lang="fr-BE" dirty="0" err="1"/>
              <a:t>reiardi</a:t>
            </a:r>
            <a:r>
              <a:rPr lang="fr-BE" dirty="0"/>
              <a:t>, a model </a:t>
            </a:r>
            <a:r>
              <a:rPr lang="fr-BE" dirty="0" err="1"/>
              <a:t>organism</a:t>
            </a:r>
            <a:r>
              <a:rPr lang="fr-BE" dirty="0"/>
              <a:t> </a:t>
            </a:r>
            <a:r>
              <a:rPr lang="fr-BE" dirty="0" err="1"/>
              <a:t>that</a:t>
            </a:r>
            <a:r>
              <a:rPr lang="fr-BE" dirty="0"/>
              <a:t> </a:t>
            </a:r>
            <a:r>
              <a:rPr lang="fr-BE" dirty="0" err="1"/>
              <a:t>is</a:t>
            </a:r>
            <a:r>
              <a:rPr lang="fr-BE" dirty="0"/>
              <a:t> not know to have far </a:t>
            </a:r>
            <a:r>
              <a:rPr lang="fr-BE" dirty="0" err="1"/>
              <a:t>red</a:t>
            </a:r>
            <a:r>
              <a:rPr lang="fr-BE" dirty="0"/>
              <a:t> adaptation.</a:t>
            </a:r>
          </a:p>
          <a:p>
            <a:r>
              <a:rPr lang="fr-BE" dirty="0" err="1"/>
              <a:t>We</a:t>
            </a:r>
            <a:r>
              <a:rPr lang="fr-BE" dirty="0"/>
              <a:t> can se </a:t>
            </a:r>
            <a:r>
              <a:rPr lang="fr-BE" dirty="0" err="1"/>
              <a:t>that</a:t>
            </a:r>
            <a:r>
              <a:rPr lang="fr-BE" dirty="0"/>
              <a:t> the size </a:t>
            </a:r>
            <a:r>
              <a:rPr lang="fr-BE" dirty="0" err="1"/>
              <a:t>is</a:t>
            </a:r>
            <a:r>
              <a:rPr lang="fr-BE" dirty="0"/>
              <a:t> </a:t>
            </a:r>
            <a:r>
              <a:rPr lang="fr-BE" dirty="0" err="1"/>
              <a:t>quite</a:t>
            </a:r>
            <a:r>
              <a:rPr lang="fr-BE" dirty="0"/>
              <a:t> </a:t>
            </a:r>
            <a:r>
              <a:rPr lang="fr-BE" dirty="0" err="1"/>
              <a:t>similar</a:t>
            </a:r>
            <a:r>
              <a:rPr lang="fr-BE" dirty="0"/>
              <a:t> </a:t>
            </a:r>
            <a:r>
              <a:rPr lang="fr-BE" dirty="0" err="1"/>
              <a:t>until</a:t>
            </a:r>
            <a:r>
              <a:rPr lang="fr-BE" dirty="0"/>
              <a:t> 660nm. </a:t>
            </a:r>
          </a:p>
          <a:p>
            <a:r>
              <a:rPr lang="fr-BE" dirty="0" err="1"/>
              <a:t>After</a:t>
            </a:r>
            <a:r>
              <a:rPr lang="fr-BE" dirty="0"/>
              <a:t> </a:t>
            </a:r>
            <a:r>
              <a:rPr lang="fr-BE" dirty="0" err="1"/>
              <a:t>that</a:t>
            </a:r>
            <a:r>
              <a:rPr lang="fr-BE" dirty="0"/>
              <a:t>, the </a:t>
            </a:r>
            <a:r>
              <a:rPr lang="fr-BE" dirty="0" err="1"/>
              <a:t>negative</a:t>
            </a:r>
            <a:r>
              <a:rPr lang="fr-BE" dirty="0"/>
              <a:t> control crash but not </a:t>
            </a:r>
            <a:r>
              <a:rPr lang="fr-BE" dirty="0" err="1"/>
              <a:t>euglena</a:t>
            </a:r>
            <a:r>
              <a:rPr lang="fr-BE" dirty="0"/>
              <a:t> </a:t>
            </a:r>
            <a:r>
              <a:rPr lang="fr-BE" dirty="0" err="1"/>
              <a:t>neither</a:t>
            </a:r>
            <a:r>
              <a:rPr lang="fr-BE" dirty="0"/>
              <a:t> </a:t>
            </a:r>
            <a:r>
              <a:rPr lang="fr-BE" dirty="0" err="1"/>
              <a:t>Vitrella</a:t>
            </a:r>
            <a:r>
              <a:rPr lang="fr-BE" dirty="0"/>
              <a:t>, </a:t>
            </a:r>
            <a:r>
              <a:rPr lang="fr-BE" dirty="0" err="1"/>
              <a:t>it’s</a:t>
            </a:r>
            <a:r>
              <a:rPr lang="fr-BE" dirty="0"/>
              <a:t> </a:t>
            </a:r>
            <a:r>
              <a:rPr lang="fr-BE" dirty="0" err="1"/>
              <a:t>even</a:t>
            </a:r>
            <a:r>
              <a:rPr lang="fr-BE" dirty="0"/>
              <a:t> </a:t>
            </a:r>
            <a:r>
              <a:rPr lang="fr-BE" dirty="0" err="1"/>
              <a:t>incresed</a:t>
            </a:r>
            <a:r>
              <a:rPr lang="fr-BE" dirty="0"/>
              <a:t> at 700nm and </a:t>
            </a:r>
            <a:r>
              <a:rPr lang="fr-BE" dirty="0" err="1"/>
              <a:t>stay</a:t>
            </a:r>
            <a:r>
              <a:rPr lang="fr-BE" dirty="0"/>
              <a:t> good </a:t>
            </a:r>
            <a:r>
              <a:rPr lang="fr-BE" dirty="0" err="1"/>
              <a:t>after</a:t>
            </a:r>
            <a:r>
              <a:rPr lang="fr-BE" dirty="0"/>
              <a:t> </a:t>
            </a:r>
            <a:r>
              <a:rPr lang="fr-BE" dirty="0" err="1"/>
              <a:t>that</a:t>
            </a:r>
            <a:r>
              <a:rPr lang="fr-BE" dirty="0"/>
              <a:t> </a:t>
            </a:r>
          </a:p>
        </p:txBody>
      </p:sp>
      <p:sp>
        <p:nvSpPr>
          <p:cNvPr id="4" name="Espace réservé du numéro de diapositive 3"/>
          <p:cNvSpPr>
            <a:spLocks noGrp="1"/>
          </p:cNvSpPr>
          <p:nvPr>
            <p:ph type="sldNum" sz="quarter" idx="5"/>
          </p:nvPr>
        </p:nvSpPr>
        <p:spPr/>
        <p:txBody>
          <a:bodyPr/>
          <a:lstStyle/>
          <a:p>
            <a:fld id="{E7EAA805-0B13-4910-B271-8BA9F56B9E76}" type="slidenum">
              <a:rPr lang="fr-BE" smtClean="0"/>
              <a:t>9</a:t>
            </a:fld>
            <a:endParaRPr lang="fr-BE"/>
          </a:p>
        </p:txBody>
      </p:sp>
    </p:spTree>
    <p:extLst>
      <p:ext uri="{BB962C8B-B14F-4D97-AF65-F5344CB8AC3E}">
        <p14:creationId xmlns:p14="http://schemas.microsoft.com/office/powerpoint/2010/main" val="13598617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11</a:t>
            </a:fld>
            <a:endParaRPr lang="fr-BE"/>
          </a:p>
        </p:txBody>
      </p:sp>
    </p:spTree>
    <p:extLst>
      <p:ext uri="{BB962C8B-B14F-4D97-AF65-F5344CB8AC3E}">
        <p14:creationId xmlns:p14="http://schemas.microsoft.com/office/powerpoint/2010/main" val="404182028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12</a:t>
            </a:fld>
            <a:endParaRPr lang="fr-BE"/>
          </a:p>
        </p:txBody>
      </p:sp>
    </p:spTree>
    <p:extLst>
      <p:ext uri="{BB962C8B-B14F-4D97-AF65-F5344CB8AC3E}">
        <p14:creationId xmlns:p14="http://schemas.microsoft.com/office/powerpoint/2010/main" val="142061140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15</a:t>
            </a:fld>
            <a:endParaRPr lang="fr-BE"/>
          </a:p>
        </p:txBody>
      </p:sp>
    </p:spTree>
    <p:extLst>
      <p:ext uri="{BB962C8B-B14F-4D97-AF65-F5344CB8AC3E}">
        <p14:creationId xmlns:p14="http://schemas.microsoft.com/office/powerpoint/2010/main" val="10034298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2BDCD682-E76D-2FD4-FA6F-3C33391D1FC4}"/>
              </a:ext>
            </a:extLst>
          </p:cNvPr>
          <p:cNvSpPr>
            <a:spLocks noGrp="1"/>
          </p:cNvSpPr>
          <p:nvPr>
            <p:ph type="ctrTitle"/>
          </p:nvPr>
        </p:nvSpPr>
        <p:spPr>
          <a:xfrm>
            <a:off x="1524000" y="1122363"/>
            <a:ext cx="9144000" cy="2387600"/>
          </a:xfrm>
        </p:spPr>
        <p:txBody>
          <a:bodyPr anchor="b"/>
          <a:lstStyle>
            <a:lvl1pPr algn="ctr">
              <a:defRPr sz="6000"/>
            </a:lvl1pPr>
          </a:lstStyle>
          <a:p>
            <a:r>
              <a:rPr lang="fr-FR"/>
              <a:t>Modifiez le style du titre</a:t>
            </a:r>
            <a:endParaRPr lang="fr-BE"/>
          </a:p>
        </p:txBody>
      </p:sp>
      <p:sp>
        <p:nvSpPr>
          <p:cNvPr id="3" name="Sous-titre 2">
            <a:extLst>
              <a:ext uri="{FF2B5EF4-FFF2-40B4-BE49-F238E27FC236}">
                <a16:creationId xmlns:a16="http://schemas.microsoft.com/office/drawing/2014/main" id="{AB13E3F4-AC46-B5D3-BE98-7BF20671341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fr-BE"/>
          </a:p>
        </p:txBody>
      </p:sp>
      <p:sp>
        <p:nvSpPr>
          <p:cNvPr id="4" name="Espace réservé de la date 3">
            <a:extLst>
              <a:ext uri="{FF2B5EF4-FFF2-40B4-BE49-F238E27FC236}">
                <a16:creationId xmlns:a16="http://schemas.microsoft.com/office/drawing/2014/main" id="{A67AB258-4E59-2256-B23D-1CF598B69300}"/>
              </a:ext>
            </a:extLst>
          </p:cNvPr>
          <p:cNvSpPr>
            <a:spLocks noGrp="1"/>
          </p:cNvSpPr>
          <p:nvPr>
            <p:ph type="dt" sz="half" idx="10"/>
          </p:nvPr>
        </p:nvSpPr>
        <p:spPr/>
        <p:txBody>
          <a:bodyPr/>
          <a:lstStyle/>
          <a:p>
            <a:fld id="{1C84897B-6A06-4542-9F6D-8020F4C36992}" type="datetimeFigureOut">
              <a:rPr lang="fr-BE" smtClean="0"/>
              <a:t>28-10-24</a:t>
            </a:fld>
            <a:endParaRPr lang="fr-BE"/>
          </a:p>
        </p:txBody>
      </p:sp>
      <p:sp>
        <p:nvSpPr>
          <p:cNvPr id="5" name="Espace réservé du pied de page 4">
            <a:extLst>
              <a:ext uri="{FF2B5EF4-FFF2-40B4-BE49-F238E27FC236}">
                <a16:creationId xmlns:a16="http://schemas.microsoft.com/office/drawing/2014/main" id="{B9EA1F93-F5AC-6DA1-2395-D67C3104466A}"/>
              </a:ext>
            </a:extLst>
          </p:cNvPr>
          <p:cNvSpPr>
            <a:spLocks noGrp="1"/>
          </p:cNvSpPr>
          <p:nvPr>
            <p:ph type="ftr" sz="quarter" idx="11"/>
          </p:nvPr>
        </p:nvSpPr>
        <p:spPr/>
        <p:txBody>
          <a:bodyPr/>
          <a:lstStyle/>
          <a:p>
            <a:endParaRPr lang="fr-BE"/>
          </a:p>
        </p:txBody>
      </p:sp>
      <p:sp>
        <p:nvSpPr>
          <p:cNvPr id="6" name="Espace réservé du numéro de diapositive 5">
            <a:extLst>
              <a:ext uri="{FF2B5EF4-FFF2-40B4-BE49-F238E27FC236}">
                <a16:creationId xmlns:a16="http://schemas.microsoft.com/office/drawing/2014/main" id="{AEE71899-0BC8-F2BD-AE24-95EC50A7EE52}"/>
              </a:ext>
            </a:extLst>
          </p:cNvPr>
          <p:cNvSpPr>
            <a:spLocks noGrp="1"/>
          </p:cNvSpPr>
          <p:nvPr>
            <p:ph type="sldNum" sz="quarter" idx="12"/>
          </p:nvPr>
        </p:nvSpPr>
        <p:spPr/>
        <p:txBody>
          <a:bodyPr/>
          <a:lstStyle/>
          <a:p>
            <a:fld id="{B3914CE4-3C06-43FB-B55C-8A442FE7B91B}" type="slidenum">
              <a:rPr lang="fr-BE" smtClean="0"/>
              <a:t>‹N°›</a:t>
            </a:fld>
            <a:endParaRPr lang="fr-BE"/>
          </a:p>
        </p:txBody>
      </p:sp>
    </p:spTree>
    <p:extLst>
      <p:ext uri="{BB962C8B-B14F-4D97-AF65-F5344CB8AC3E}">
        <p14:creationId xmlns:p14="http://schemas.microsoft.com/office/powerpoint/2010/main" val="25323752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98AE3A5E-970A-2607-8430-8E8EA5349420}"/>
              </a:ext>
            </a:extLst>
          </p:cNvPr>
          <p:cNvSpPr>
            <a:spLocks noGrp="1"/>
          </p:cNvSpPr>
          <p:nvPr>
            <p:ph type="title"/>
          </p:nvPr>
        </p:nvSpPr>
        <p:spPr/>
        <p:txBody>
          <a:bodyPr/>
          <a:lstStyle/>
          <a:p>
            <a:r>
              <a:rPr lang="fr-FR"/>
              <a:t>Modifiez le style du titre</a:t>
            </a:r>
            <a:endParaRPr lang="fr-BE"/>
          </a:p>
        </p:txBody>
      </p:sp>
      <p:sp>
        <p:nvSpPr>
          <p:cNvPr id="3" name="Espace réservé du texte vertical 2">
            <a:extLst>
              <a:ext uri="{FF2B5EF4-FFF2-40B4-BE49-F238E27FC236}">
                <a16:creationId xmlns:a16="http://schemas.microsoft.com/office/drawing/2014/main" id="{CDAED688-9844-2FFC-48FC-A96D965C531D}"/>
              </a:ext>
            </a:extLst>
          </p:cNvPr>
          <p:cNvSpPr>
            <a:spLocks noGrp="1"/>
          </p:cNvSpPr>
          <p:nvPr>
            <p:ph type="body" orient="vert" idx="1"/>
          </p:nvPr>
        </p:nvSpPr>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e la date 3">
            <a:extLst>
              <a:ext uri="{FF2B5EF4-FFF2-40B4-BE49-F238E27FC236}">
                <a16:creationId xmlns:a16="http://schemas.microsoft.com/office/drawing/2014/main" id="{12275E45-9A78-324E-4BEE-CA4F57DBAF31}"/>
              </a:ext>
            </a:extLst>
          </p:cNvPr>
          <p:cNvSpPr>
            <a:spLocks noGrp="1"/>
          </p:cNvSpPr>
          <p:nvPr>
            <p:ph type="dt" sz="half" idx="10"/>
          </p:nvPr>
        </p:nvSpPr>
        <p:spPr/>
        <p:txBody>
          <a:bodyPr/>
          <a:lstStyle/>
          <a:p>
            <a:fld id="{1C84897B-6A06-4542-9F6D-8020F4C36992}" type="datetimeFigureOut">
              <a:rPr lang="fr-BE" smtClean="0"/>
              <a:t>28-10-24</a:t>
            </a:fld>
            <a:endParaRPr lang="fr-BE"/>
          </a:p>
        </p:txBody>
      </p:sp>
      <p:sp>
        <p:nvSpPr>
          <p:cNvPr id="5" name="Espace réservé du pied de page 4">
            <a:extLst>
              <a:ext uri="{FF2B5EF4-FFF2-40B4-BE49-F238E27FC236}">
                <a16:creationId xmlns:a16="http://schemas.microsoft.com/office/drawing/2014/main" id="{56BF243F-8A45-1E0B-43C1-0A2574B4E117}"/>
              </a:ext>
            </a:extLst>
          </p:cNvPr>
          <p:cNvSpPr>
            <a:spLocks noGrp="1"/>
          </p:cNvSpPr>
          <p:nvPr>
            <p:ph type="ftr" sz="quarter" idx="11"/>
          </p:nvPr>
        </p:nvSpPr>
        <p:spPr/>
        <p:txBody>
          <a:bodyPr/>
          <a:lstStyle/>
          <a:p>
            <a:endParaRPr lang="fr-BE"/>
          </a:p>
        </p:txBody>
      </p:sp>
      <p:sp>
        <p:nvSpPr>
          <p:cNvPr id="6" name="Espace réservé du numéro de diapositive 5">
            <a:extLst>
              <a:ext uri="{FF2B5EF4-FFF2-40B4-BE49-F238E27FC236}">
                <a16:creationId xmlns:a16="http://schemas.microsoft.com/office/drawing/2014/main" id="{CD92259E-379E-11B9-3671-F326BA4533FD}"/>
              </a:ext>
            </a:extLst>
          </p:cNvPr>
          <p:cNvSpPr>
            <a:spLocks noGrp="1"/>
          </p:cNvSpPr>
          <p:nvPr>
            <p:ph type="sldNum" sz="quarter" idx="12"/>
          </p:nvPr>
        </p:nvSpPr>
        <p:spPr/>
        <p:txBody>
          <a:bodyPr/>
          <a:lstStyle/>
          <a:p>
            <a:fld id="{B3914CE4-3C06-43FB-B55C-8A442FE7B91B}" type="slidenum">
              <a:rPr lang="fr-BE" smtClean="0"/>
              <a:t>‹N°›</a:t>
            </a:fld>
            <a:endParaRPr lang="fr-BE"/>
          </a:p>
        </p:txBody>
      </p:sp>
    </p:spTree>
    <p:extLst>
      <p:ext uri="{BB962C8B-B14F-4D97-AF65-F5344CB8AC3E}">
        <p14:creationId xmlns:p14="http://schemas.microsoft.com/office/powerpoint/2010/main" val="392696884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a:extLst>
              <a:ext uri="{FF2B5EF4-FFF2-40B4-BE49-F238E27FC236}">
                <a16:creationId xmlns:a16="http://schemas.microsoft.com/office/drawing/2014/main" id="{9811C66C-2F55-C346-80D6-1578ED3BB7A7}"/>
              </a:ext>
            </a:extLst>
          </p:cNvPr>
          <p:cNvSpPr>
            <a:spLocks noGrp="1"/>
          </p:cNvSpPr>
          <p:nvPr>
            <p:ph type="title" orient="vert"/>
          </p:nvPr>
        </p:nvSpPr>
        <p:spPr>
          <a:xfrm>
            <a:off x="8724900" y="365125"/>
            <a:ext cx="2628900" cy="5811838"/>
          </a:xfrm>
        </p:spPr>
        <p:txBody>
          <a:bodyPr vert="eaVert"/>
          <a:lstStyle/>
          <a:p>
            <a:r>
              <a:rPr lang="fr-FR"/>
              <a:t>Modifiez le style du titre</a:t>
            </a:r>
            <a:endParaRPr lang="fr-BE"/>
          </a:p>
        </p:txBody>
      </p:sp>
      <p:sp>
        <p:nvSpPr>
          <p:cNvPr id="3" name="Espace réservé du texte vertical 2">
            <a:extLst>
              <a:ext uri="{FF2B5EF4-FFF2-40B4-BE49-F238E27FC236}">
                <a16:creationId xmlns:a16="http://schemas.microsoft.com/office/drawing/2014/main" id="{3B5E37C4-9270-EAA1-B308-C44AAF5388B8}"/>
              </a:ext>
            </a:extLst>
          </p:cNvPr>
          <p:cNvSpPr>
            <a:spLocks noGrp="1"/>
          </p:cNvSpPr>
          <p:nvPr>
            <p:ph type="body" orient="vert" idx="1"/>
          </p:nvPr>
        </p:nvSpPr>
        <p:spPr>
          <a:xfrm>
            <a:off x="838200" y="365125"/>
            <a:ext cx="7734300" cy="5811838"/>
          </a:xfrm>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e la date 3">
            <a:extLst>
              <a:ext uri="{FF2B5EF4-FFF2-40B4-BE49-F238E27FC236}">
                <a16:creationId xmlns:a16="http://schemas.microsoft.com/office/drawing/2014/main" id="{DA50AA4E-BB61-1FD2-2940-CDF7C52DB8FC}"/>
              </a:ext>
            </a:extLst>
          </p:cNvPr>
          <p:cNvSpPr>
            <a:spLocks noGrp="1"/>
          </p:cNvSpPr>
          <p:nvPr>
            <p:ph type="dt" sz="half" idx="10"/>
          </p:nvPr>
        </p:nvSpPr>
        <p:spPr/>
        <p:txBody>
          <a:bodyPr/>
          <a:lstStyle/>
          <a:p>
            <a:fld id="{1C84897B-6A06-4542-9F6D-8020F4C36992}" type="datetimeFigureOut">
              <a:rPr lang="fr-BE" smtClean="0"/>
              <a:t>28-10-24</a:t>
            </a:fld>
            <a:endParaRPr lang="fr-BE"/>
          </a:p>
        </p:txBody>
      </p:sp>
      <p:sp>
        <p:nvSpPr>
          <p:cNvPr id="5" name="Espace réservé du pied de page 4">
            <a:extLst>
              <a:ext uri="{FF2B5EF4-FFF2-40B4-BE49-F238E27FC236}">
                <a16:creationId xmlns:a16="http://schemas.microsoft.com/office/drawing/2014/main" id="{FE7BEA9C-CD3C-01FA-80B6-D10B97CA37F6}"/>
              </a:ext>
            </a:extLst>
          </p:cNvPr>
          <p:cNvSpPr>
            <a:spLocks noGrp="1"/>
          </p:cNvSpPr>
          <p:nvPr>
            <p:ph type="ftr" sz="quarter" idx="11"/>
          </p:nvPr>
        </p:nvSpPr>
        <p:spPr/>
        <p:txBody>
          <a:bodyPr/>
          <a:lstStyle/>
          <a:p>
            <a:endParaRPr lang="fr-BE"/>
          </a:p>
        </p:txBody>
      </p:sp>
      <p:sp>
        <p:nvSpPr>
          <p:cNvPr id="6" name="Espace réservé du numéro de diapositive 5">
            <a:extLst>
              <a:ext uri="{FF2B5EF4-FFF2-40B4-BE49-F238E27FC236}">
                <a16:creationId xmlns:a16="http://schemas.microsoft.com/office/drawing/2014/main" id="{E775E7EE-63FA-81FF-B2EC-8A476858CC1B}"/>
              </a:ext>
            </a:extLst>
          </p:cNvPr>
          <p:cNvSpPr>
            <a:spLocks noGrp="1"/>
          </p:cNvSpPr>
          <p:nvPr>
            <p:ph type="sldNum" sz="quarter" idx="12"/>
          </p:nvPr>
        </p:nvSpPr>
        <p:spPr/>
        <p:txBody>
          <a:bodyPr/>
          <a:lstStyle/>
          <a:p>
            <a:fld id="{B3914CE4-3C06-43FB-B55C-8A442FE7B91B}" type="slidenum">
              <a:rPr lang="fr-BE" smtClean="0"/>
              <a:t>‹N°›</a:t>
            </a:fld>
            <a:endParaRPr lang="fr-BE"/>
          </a:p>
        </p:txBody>
      </p:sp>
    </p:spTree>
    <p:extLst>
      <p:ext uri="{BB962C8B-B14F-4D97-AF65-F5344CB8AC3E}">
        <p14:creationId xmlns:p14="http://schemas.microsoft.com/office/powerpoint/2010/main" val="251829354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FEE5E9D0-CE4B-C27E-8634-B47A81683DF7}"/>
              </a:ext>
            </a:extLst>
          </p:cNvPr>
          <p:cNvSpPr>
            <a:spLocks noGrp="1"/>
          </p:cNvSpPr>
          <p:nvPr>
            <p:ph type="title"/>
          </p:nvPr>
        </p:nvSpPr>
        <p:spPr/>
        <p:txBody>
          <a:bodyPr/>
          <a:lstStyle/>
          <a:p>
            <a:r>
              <a:rPr lang="fr-FR"/>
              <a:t>Modifiez le style du titre</a:t>
            </a:r>
            <a:endParaRPr lang="fr-BE"/>
          </a:p>
        </p:txBody>
      </p:sp>
      <p:sp>
        <p:nvSpPr>
          <p:cNvPr id="3" name="Espace réservé du contenu 2">
            <a:extLst>
              <a:ext uri="{FF2B5EF4-FFF2-40B4-BE49-F238E27FC236}">
                <a16:creationId xmlns:a16="http://schemas.microsoft.com/office/drawing/2014/main" id="{88455DFE-A5A0-59A5-A6B8-7B1ACE6B7D26}"/>
              </a:ext>
            </a:extLst>
          </p:cNvPr>
          <p:cNvSpPr>
            <a:spLocks noGrp="1"/>
          </p:cNvSpPr>
          <p:nvPr>
            <p:ph idx="1"/>
          </p:nvPr>
        </p:nvSpPr>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e la date 3">
            <a:extLst>
              <a:ext uri="{FF2B5EF4-FFF2-40B4-BE49-F238E27FC236}">
                <a16:creationId xmlns:a16="http://schemas.microsoft.com/office/drawing/2014/main" id="{C391C05F-B2D5-DAE6-BB57-3B4BE19AFAD8}"/>
              </a:ext>
            </a:extLst>
          </p:cNvPr>
          <p:cNvSpPr>
            <a:spLocks noGrp="1"/>
          </p:cNvSpPr>
          <p:nvPr>
            <p:ph type="dt" sz="half" idx="10"/>
          </p:nvPr>
        </p:nvSpPr>
        <p:spPr/>
        <p:txBody>
          <a:bodyPr/>
          <a:lstStyle/>
          <a:p>
            <a:fld id="{1C84897B-6A06-4542-9F6D-8020F4C36992}" type="datetimeFigureOut">
              <a:rPr lang="fr-BE" smtClean="0"/>
              <a:t>28-10-24</a:t>
            </a:fld>
            <a:endParaRPr lang="fr-BE"/>
          </a:p>
        </p:txBody>
      </p:sp>
      <p:sp>
        <p:nvSpPr>
          <p:cNvPr id="5" name="Espace réservé du pied de page 4">
            <a:extLst>
              <a:ext uri="{FF2B5EF4-FFF2-40B4-BE49-F238E27FC236}">
                <a16:creationId xmlns:a16="http://schemas.microsoft.com/office/drawing/2014/main" id="{B3F5843C-CC8D-185E-4AF5-006CCFA70BF2}"/>
              </a:ext>
            </a:extLst>
          </p:cNvPr>
          <p:cNvSpPr>
            <a:spLocks noGrp="1"/>
          </p:cNvSpPr>
          <p:nvPr>
            <p:ph type="ftr" sz="quarter" idx="11"/>
          </p:nvPr>
        </p:nvSpPr>
        <p:spPr/>
        <p:txBody>
          <a:bodyPr/>
          <a:lstStyle/>
          <a:p>
            <a:endParaRPr lang="fr-BE"/>
          </a:p>
        </p:txBody>
      </p:sp>
      <p:sp>
        <p:nvSpPr>
          <p:cNvPr id="6" name="Espace réservé du numéro de diapositive 5">
            <a:extLst>
              <a:ext uri="{FF2B5EF4-FFF2-40B4-BE49-F238E27FC236}">
                <a16:creationId xmlns:a16="http://schemas.microsoft.com/office/drawing/2014/main" id="{E6F8C1DE-3F0C-7D31-87FD-E8CF9783E2C4}"/>
              </a:ext>
            </a:extLst>
          </p:cNvPr>
          <p:cNvSpPr>
            <a:spLocks noGrp="1"/>
          </p:cNvSpPr>
          <p:nvPr>
            <p:ph type="sldNum" sz="quarter" idx="12"/>
          </p:nvPr>
        </p:nvSpPr>
        <p:spPr/>
        <p:txBody>
          <a:bodyPr/>
          <a:lstStyle/>
          <a:p>
            <a:fld id="{B3914CE4-3C06-43FB-B55C-8A442FE7B91B}" type="slidenum">
              <a:rPr lang="fr-BE" smtClean="0"/>
              <a:t>‹N°›</a:t>
            </a:fld>
            <a:endParaRPr lang="fr-BE"/>
          </a:p>
        </p:txBody>
      </p:sp>
    </p:spTree>
    <p:extLst>
      <p:ext uri="{BB962C8B-B14F-4D97-AF65-F5344CB8AC3E}">
        <p14:creationId xmlns:p14="http://schemas.microsoft.com/office/powerpoint/2010/main" val="294272401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81CB2896-FC7C-ABC8-A7A9-3AB9B56F6179}"/>
              </a:ext>
            </a:extLst>
          </p:cNvPr>
          <p:cNvSpPr>
            <a:spLocks noGrp="1"/>
          </p:cNvSpPr>
          <p:nvPr>
            <p:ph type="title"/>
          </p:nvPr>
        </p:nvSpPr>
        <p:spPr>
          <a:xfrm>
            <a:off x="831850" y="1709738"/>
            <a:ext cx="10515600" cy="2852737"/>
          </a:xfrm>
        </p:spPr>
        <p:txBody>
          <a:bodyPr anchor="b"/>
          <a:lstStyle>
            <a:lvl1pPr>
              <a:defRPr sz="6000"/>
            </a:lvl1pPr>
          </a:lstStyle>
          <a:p>
            <a:r>
              <a:rPr lang="fr-FR"/>
              <a:t>Modifiez le style du titre</a:t>
            </a:r>
            <a:endParaRPr lang="fr-BE"/>
          </a:p>
        </p:txBody>
      </p:sp>
      <p:sp>
        <p:nvSpPr>
          <p:cNvPr id="3" name="Espace réservé du texte 2">
            <a:extLst>
              <a:ext uri="{FF2B5EF4-FFF2-40B4-BE49-F238E27FC236}">
                <a16:creationId xmlns:a16="http://schemas.microsoft.com/office/drawing/2014/main" id="{EEE366F9-A1A7-A0BE-1F09-CC21884F2B9B}"/>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FR"/>
              <a:t>Cliquez pour modifier les styles du texte du masque</a:t>
            </a:r>
          </a:p>
        </p:txBody>
      </p:sp>
      <p:sp>
        <p:nvSpPr>
          <p:cNvPr id="4" name="Espace réservé de la date 3">
            <a:extLst>
              <a:ext uri="{FF2B5EF4-FFF2-40B4-BE49-F238E27FC236}">
                <a16:creationId xmlns:a16="http://schemas.microsoft.com/office/drawing/2014/main" id="{CADCFC73-CAE4-3A61-3FE8-3B74287FCD09}"/>
              </a:ext>
            </a:extLst>
          </p:cNvPr>
          <p:cNvSpPr>
            <a:spLocks noGrp="1"/>
          </p:cNvSpPr>
          <p:nvPr>
            <p:ph type="dt" sz="half" idx="10"/>
          </p:nvPr>
        </p:nvSpPr>
        <p:spPr/>
        <p:txBody>
          <a:bodyPr/>
          <a:lstStyle/>
          <a:p>
            <a:fld id="{1C84897B-6A06-4542-9F6D-8020F4C36992}" type="datetimeFigureOut">
              <a:rPr lang="fr-BE" smtClean="0"/>
              <a:t>28-10-24</a:t>
            </a:fld>
            <a:endParaRPr lang="fr-BE"/>
          </a:p>
        </p:txBody>
      </p:sp>
      <p:sp>
        <p:nvSpPr>
          <p:cNvPr id="5" name="Espace réservé du pied de page 4">
            <a:extLst>
              <a:ext uri="{FF2B5EF4-FFF2-40B4-BE49-F238E27FC236}">
                <a16:creationId xmlns:a16="http://schemas.microsoft.com/office/drawing/2014/main" id="{AD6E2E73-CB74-C72E-5395-F4A5BD5E43DE}"/>
              </a:ext>
            </a:extLst>
          </p:cNvPr>
          <p:cNvSpPr>
            <a:spLocks noGrp="1"/>
          </p:cNvSpPr>
          <p:nvPr>
            <p:ph type="ftr" sz="quarter" idx="11"/>
          </p:nvPr>
        </p:nvSpPr>
        <p:spPr/>
        <p:txBody>
          <a:bodyPr/>
          <a:lstStyle/>
          <a:p>
            <a:endParaRPr lang="fr-BE"/>
          </a:p>
        </p:txBody>
      </p:sp>
      <p:sp>
        <p:nvSpPr>
          <p:cNvPr id="6" name="Espace réservé du numéro de diapositive 5">
            <a:extLst>
              <a:ext uri="{FF2B5EF4-FFF2-40B4-BE49-F238E27FC236}">
                <a16:creationId xmlns:a16="http://schemas.microsoft.com/office/drawing/2014/main" id="{53C87A03-DF27-314B-B700-3ED23B64CE9A}"/>
              </a:ext>
            </a:extLst>
          </p:cNvPr>
          <p:cNvSpPr>
            <a:spLocks noGrp="1"/>
          </p:cNvSpPr>
          <p:nvPr>
            <p:ph type="sldNum" sz="quarter" idx="12"/>
          </p:nvPr>
        </p:nvSpPr>
        <p:spPr/>
        <p:txBody>
          <a:bodyPr/>
          <a:lstStyle/>
          <a:p>
            <a:fld id="{B3914CE4-3C06-43FB-B55C-8A442FE7B91B}" type="slidenum">
              <a:rPr lang="fr-BE" smtClean="0"/>
              <a:t>‹N°›</a:t>
            </a:fld>
            <a:endParaRPr lang="fr-BE"/>
          </a:p>
        </p:txBody>
      </p:sp>
    </p:spTree>
    <p:extLst>
      <p:ext uri="{BB962C8B-B14F-4D97-AF65-F5344CB8AC3E}">
        <p14:creationId xmlns:p14="http://schemas.microsoft.com/office/powerpoint/2010/main" val="6311376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529CC91E-FF66-E0D8-1026-07F5FA68454D}"/>
              </a:ext>
            </a:extLst>
          </p:cNvPr>
          <p:cNvSpPr>
            <a:spLocks noGrp="1"/>
          </p:cNvSpPr>
          <p:nvPr>
            <p:ph type="title"/>
          </p:nvPr>
        </p:nvSpPr>
        <p:spPr/>
        <p:txBody>
          <a:bodyPr/>
          <a:lstStyle/>
          <a:p>
            <a:r>
              <a:rPr lang="fr-FR"/>
              <a:t>Modifiez le style du titre</a:t>
            </a:r>
            <a:endParaRPr lang="fr-BE"/>
          </a:p>
        </p:txBody>
      </p:sp>
      <p:sp>
        <p:nvSpPr>
          <p:cNvPr id="3" name="Espace réservé du contenu 2">
            <a:extLst>
              <a:ext uri="{FF2B5EF4-FFF2-40B4-BE49-F238E27FC236}">
                <a16:creationId xmlns:a16="http://schemas.microsoft.com/office/drawing/2014/main" id="{73A74F68-3AC8-ADB1-6B8C-13602B92B64D}"/>
              </a:ext>
            </a:extLst>
          </p:cNvPr>
          <p:cNvSpPr>
            <a:spLocks noGrp="1"/>
          </p:cNvSpPr>
          <p:nvPr>
            <p:ph sz="half" idx="1"/>
          </p:nvPr>
        </p:nvSpPr>
        <p:spPr>
          <a:xfrm>
            <a:off x="838200" y="1825625"/>
            <a:ext cx="5181600" cy="435133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u contenu 3">
            <a:extLst>
              <a:ext uri="{FF2B5EF4-FFF2-40B4-BE49-F238E27FC236}">
                <a16:creationId xmlns:a16="http://schemas.microsoft.com/office/drawing/2014/main" id="{CBA0E0FA-6442-F894-8F19-3E135EF92AEA}"/>
              </a:ext>
            </a:extLst>
          </p:cNvPr>
          <p:cNvSpPr>
            <a:spLocks noGrp="1"/>
          </p:cNvSpPr>
          <p:nvPr>
            <p:ph sz="half" idx="2"/>
          </p:nvPr>
        </p:nvSpPr>
        <p:spPr>
          <a:xfrm>
            <a:off x="6172200" y="1825625"/>
            <a:ext cx="5181600" cy="435133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5" name="Espace réservé de la date 4">
            <a:extLst>
              <a:ext uri="{FF2B5EF4-FFF2-40B4-BE49-F238E27FC236}">
                <a16:creationId xmlns:a16="http://schemas.microsoft.com/office/drawing/2014/main" id="{BCAEA37A-1D1A-B843-85E0-8853F895FE16}"/>
              </a:ext>
            </a:extLst>
          </p:cNvPr>
          <p:cNvSpPr>
            <a:spLocks noGrp="1"/>
          </p:cNvSpPr>
          <p:nvPr>
            <p:ph type="dt" sz="half" idx="10"/>
          </p:nvPr>
        </p:nvSpPr>
        <p:spPr/>
        <p:txBody>
          <a:bodyPr/>
          <a:lstStyle/>
          <a:p>
            <a:fld id="{1C84897B-6A06-4542-9F6D-8020F4C36992}" type="datetimeFigureOut">
              <a:rPr lang="fr-BE" smtClean="0"/>
              <a:t>28-10-24</a:t>
            </a:fld>
            <a:endParaRPr lang="fr-BE"/>
          </a:p>
        </p:txBody>
      </p:sp>
      <p:sp>
        <p:nvSpPr>
          <p:cNvPr id="6" name="Espace réservé du pied de page 5">
            <a:extLst>
              <a:ext uri="{FF2B5EF4-FFF2-40B4-BE49-F238E27FC236}">
                <a16:creationId xmlns:a16="http://schemas.microsoft.com/office/drawing/2014/main" id="{A0C690B5-7C7D-327C-E95E-AA2177DB7CF8}"/>
              </a:ext>
            </a:extLst>
          </p:cNvPr>
          <p:cNvSpPr>
            <a:spLocks noGrp="1"/>
          </p:cNvSpPr>
          <p:nvPr>
            <p:ph type="ftr" sz="quarter" idx="11"/>
          </p:nvPr>
        </p:nvSpPr>
        <p:spPr/>
        <p:txBody>
          <a:bodyPr/>
          <a:lstStyle/>
          <a:p>
            <a:endParaRPr lang="fr-BE"/>
          </a:p>
        </p:txBody>
      </p:sp>
      <p:sp>
        <p:nvSpPr>
          <p:cNvPr id="7" name="Espace réservé du numéro de diapositive 6">
            <a:extLst>
              <a:ext uri="{FF2B5EF4-FFF2-40B4-BE49-F238E27FC236}">
                <a16:creationId xmlns:a16="http://schemas.microsoft.com/office/drawing/2014/main" id="{0A8BCC2B-2D18-FC6C-C566-20EE874F50F6}"/>
              </a:ext>
            </a:extLst>
          </p:cNvPr>
          <p:cNvSpPr>
            <a:spLocks noGrp="1"/>
          </p:cNvSpPr>
          <p:nvPr>
            <p:ph type="sldNum" sz="quarter" idx="12"/>
          </p:nvPr>
        </p:nvSpPr>
        <p:spPr/>
        <p:txBody>
          <a:bodyPr/>
          <a:lstStyle/>
          <a:p>
            <a:fld id="{B3914CE4-3C06-43FB-B55C-8A442FE7B91B}" type="slidenum">
              <a:rPr lang="fr-BE" smtClean="0"/>
              <a:t>‹N°›</a:t>
            </a:fld>
            <a:endParaRPr lang="fr-BE"/>
          </a:p>
        </p:txBody>
      </p:sp>
    </p:spTree>
    <p:extLst>
      <p:ext uri="{BB962C8B-B14F-4D97-AF65-F5344CB8AC3E}">
        <p14:creationId xmlns:p14="http://schemas.microsoft.com/office/powerpoint/2010/main" val="25115497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4EE1861-9F3F-CC3F-5ED6-A1608B12C239}"/>
              </a:ext>
            </a:extLst>
          </p:cNvPr>
          <p:cNvSpPr>
            <a:spLocks noGrp="1"/>
          </p:cNvSpPr>
          <p:nvPr>
            <p:ph type="title"/>
          </p:nvPr>
        </p:nvSpPr>
        <p:spPr>
          <a:xfrm>
            <a:off x="839788" y="365125"/>
            <a:ext cx="10515600" cy="1325563"/>
          </a:xfrm>
        </p:spPr>
        <p:txBody>
          <a:bodyPr/>
          <a:lstStyle/>
          <a:p>
            <a:r>
              <a:rPr lang="fr-FR"/>
              <a:t>Modifiez le style du titre</a:t>
            </a:r>
            <a:endParaRPr lang="fr-BE"/>
          </a:p>
        </p:txBody>
      </p:sp>
      <p:sp>
        <p:nvSpPr>
          <p:cNvPr id="3" name="Espace réservé du texte 2">
            <a:extLst>
              <a:ext uri="{FF2B5EF4-FFF2-40B4-BE49-F238E27FC236}">
                <a16:creationId xmlns:a16="http://schemas.microsoft.com/office/drawing/2014/main" id="{D733E33C-F681-8AAC-A899-A3901BE5811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4" name="Espace réservé du contenu 3">
            <a:extLst>
              <a:ext uri="{FF2B5EF4-FFF2-40B4-BE49-F238E27FC236}">
                <a16:creationId xmlns:a16="http://schemas.microsoft.com/office/drawing/2014/main" id="{171A387A-C326-A17D-A13A-D0FC87D06989}"/>
              </a:ext>
            </a:extLst>
          </p:cNvPr>
          <p:cNvSpPr>
            <a:spLocks noGrp="1"/>
          </p:cNvSpPr>
          <p:nvPr>
            <p:ph sz="half" idx="2"/>
          </p:nvPr>
        </p:nvSpPr>
        <p:spPr>
          <a:xfrm>
            <a:off x="839788" y="2505075"/>
            <a:ext cx="5157787" cy="368458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5" name="Espace réservé du texte 4">
            <a:extLst>
              <a:ext uri="{FF2B5EF4-FFF2-40B4-BE49-F238E27FC236}">
                <a16:creationId xmlns:a16="http://schemas.microsoft.com/office/drawing/2014/main" id="{2C92357B-B344-4DAB-55AC-1EE07D915A73}"/>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6" name="Espace réservé du contenu 5">
            <a:extLst>
              <a:ext uri="{FF2B5EF4-FFF2-40B4-BE49-F238E27FC236}">
                <a16:creationId xmlns:a16="http://schemas.microsoft.com/office/drawing/2014/main" id="{4E67A1EB-DED7-4F94-2B4C-6966F1368FC2}"/>
              </a:ext>
            </a:extLst>
          </p:cNvPr>
          <p:cNvSpPr>
            <a:spLocks noGrp="1"/>
          </p:cNvSpPr>
          <p:nvPr>
            <p:ph sz="quarter" idx="4"/>
          </p:nvPr>
        </p:nvSpPr>
        <p:spPr>
          <a:xfrm>
            <a:off x="6172200" y="2505075"/>
            <a:ext cx="5183188" cy="368458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7" name="Espace réservé de la date 6">
            <a:extLst>
              <a:ext uri="{FF2B5EF4-FFF2-40B4-BE49-F238E27FC236}">
                <a16:creationId xmlns:a16="http://schemas.microsoft.com/office/drawing/2014/main" id="{5E61608B-4730-81A5-4E24-45A8D2279792}"/>
              </a:ext>
            </a:extLst>
          </p:cNvPr>
          <p:cNvSpPr>
            <a:spLocks noGrp="1"/>
          </p:cNvSpPr>
          <p:nvPr>
            <p:ph type="dt" sz="half" idx="10"/>
          </p:nvPr>
        </p:nvSpPr>
        <p:spPr/>
        <p:txBody>
          <a:bodyPr/>
          <a:lstStyle/>
          <a:p>
            <a:fld id="{1C84897B-6A06-4542-9F6D-8020F4C36992}" type="datetimeFigureOut">
              <a:rPr lang="fr-BE" smtClean="0"/>
              <a:t>28-10-24</a:t>
            </a:fld>
            <a:endParaRPr lang="fr-BE"/>
          </a:p>
        </p:txBody>
      </p:sp>
      <p:sp>
        <p:nvSpPr>
          <p:cNvPr id="8" name="Espace réservé du pied de page 7">
            <a:extLst>
              <a:ext uri="{FF2B5EF4-FFF2-40B4-BE49-F238E27FC236}">
                <a16:creationId xmlns:a16="http://schemas.microsoft.com/office/drawing/2014/main" id="{3B2820A0-49DA-EF5F-89E2-E06E48DF198A}"/>
              </a:ext>
            </a:extLst>
          </p:cNvPr>
          <p:cNvSpPr>
            <a:spLocks noGrp="1"/>
          </p:cNvSpPr>
          <p:nvPr>
            <p:ph type="ftr" sz="quarter" idx="11"/>
          </p:nvPr>
        </p:nvSpPr>
        <p:spPr/>
        <p:txBody>
          <a:bodyPr/>
          <a:lstStyle/>
          <a:p>
            <a:endParaRPr lang="fr-BE"/>
          </a:p>
        </p:txBody>
      </p:sp>
      <p:sp>
        <p:nvSpPr>
          <p:cNvPr id="9" name="Espace réservé du numéro de diapositive 8">
            <a:extLst>
              <a:ext uri="{FF2B5EF4-FFF2-40B4-BE49-F238E27FC236}">
                <a16:creationId xmlns:a16="http://schemas.microsoft.com/office/drawing/2014/main" id="{E509AD95-97E0-B16C-165D-92601899B46B}"/>
              </a:ext>
            </a:extLst>
          </p:cNvPr>
          <p:cNvSpPr>
            <a:spLocks noGrp="1"/>
          </p:cNvSpPr>
          <p:nvPr>
            <p:ph type="sldNum" sz="quarter" idx="12"/>
          </p:nvPr>
        </p:nvSpPr>
        <p:spPr/>
        <p:txBody>
          <a:bodyPr/>
          <a:lstStyle/>
          <a:p>
            <a:fld id="{B3914CE4-3C06-43FB-B55C-8A442FE7B91B}" type="slidenum">
              <a:rPr lang="fr-BE" smtClean="0"/>
              <a:t>‹N°›</a:t>
            </a:fld>
            <a:endParaRPr lang="fr-BE"/>
          </a:p>
        </p:txBody>
      </p:sp>
    </p:spTree>
    <p:extLst>
      <p:ext uri="{BB962C8B-B14F-4D97-AF65-F5344CB8AC3E}">
        <p14:creationId xmlns:p14="http://schemas.microsoft.com/office/powerpoint/2010/main" val="200726127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CFA41B8-30F9-6DBC-7F3B-C89A8EB4AF69}"/>
              </a:ext>
            </a:extLst>
          </p:cNvPr>
          <p:cNvSpPr>
            <a:spLocks noGrp="1"/>
          </p:cNvSpPr>
          <p:nvPr>
            <p:ph type="title"/>
          </p:nvPr>
        </p:nvSpPr>
        <p:spPr/>
        <p:txBody>
          <a:bodyPr/>
          <a:lstStyle/>
          <a:p>
            <a:r>
              <a:rPr lang="fr-FR"/>
              <a:t>Modifiez le style du titre</a:t>
            </a:r>
            <a:endParaRPr lang="fr-BE"/>
          </a:p>
        </p:txBody>
      </p:sp>
      <p:sp>
        <p:nvSpPr>
          <p:cNvPr id="3" name="Espace réservé de la date 2">
            <a:extLst>
              <a:ext uri="{FF2B5EF4-FFF2-40B4-BE49-F238E27FC236}">
                <a16:creationId xmlns:a16="http://schemas.microsoft.com/office/drawing/2014/main" id="{C07D482C-341C-81C6-ACE9-C6D481578D6B}"/>
              </a:ext>
            </a:extLst>
          </p:cNvPr>
          <p:cNvSpPr>
            <a:spLocks noGrp="1"/>
          </p:cNvSpPr>
          <p:nvPr>
            <p:ph type="dt" sz="half" idx="10"/>
          </p:nvPr>
        </p:nvSpPr>
        <p:spPr/>
        <p:txBody>
          <a:bodyPr/>
          <a:lstStyle/>
          <a:p>
            <a:fld id="{1C84897B-6A06-4542-9F6D-8020F4C36992}" type="datetimeFigureOut">
              <a:rPr lang="fr-BE" smtClean="0"/>
              <a:t>28-10-24</a:t>
            </a:fld>
            <a:endParaRPr lang="fr-BE"/>
          </a:p>
        </p:txBody>
      </p:sp>
      <p:sp>
        <p:nvSpPr>
          <p:cNvPr id="4" name="Espace réservé du pied de page 3">
            <a:extLst>
              <a:ext uri="{FF2B5EF4-FFF2-40B4-BE49-F238E27FC236}">
                <a16:creationId xmlns:a16="http://schemas.microsoft.com/office/drawing/2014/main" id="{A653B79F-65A5-9DC7-3885-12FAE8184932}"/>
              </a:ext>
            </a:extLst>
          </p:cNvPr>
          <p:cNvSpPr>
            <a:spLocks noGrp="1"/>
          </p:cNvSpPr>
          <p:nvPr>
            <p:ph type="ftr" sz="quarter" idx="11"/>
          </p:nvPr>
        </p:nvSpPr>
        <p:spPr/>
        <p:txBody>
          <a:bodyPr/>
          <a:lstStyle/>
          <a:p>
            <a:endParaRPr lang="fr-BE"/>
          </a:p>
        </p:txBody>
      </p:sp>
      <p:sp>
        <p:nvSpPr>
          <p:cNvPr id="5" name="Espace réservé du numéro de diapositive 4">
            <a:extLst>
              <a:ext uri="{FF2B5EF4-FFF2-40B4-BE49-F238E27FC236}">
                <a16:creationId xmlns:a16="http://schemas.microsoft.com/office/drawing/2014/main" id="{AF526B97-3C47-4B4D-D453-F4CA3BBF7059}"/>
              </a:ext>
            </a:extLst>
          </p:cNvPr>
          <p:cNvSpPr>
            <a:spLocks noGrp="1"/>
          </p:cNvSpPr>
          <p:nvPr>
            <p:ph type="sldNum" sz="quarter" idx="12"/>
          </p:nvPr>
        </p:nvSpPr>
        <p:spPr/>
        <p:txBody>
          <a:bodyPr/>
          <a:lstStyle/>
          <a:p>
            <a:fld id="{B3914CE4-3C06-43FB-B55C-8A442FE7B91B}" type="slidenum">
              <a:rPr lang="fr-BE" smtClean="0"/>
              <a:t>‹N°›</a:t>
            </a:fld>
            <a:endParaRPr lang="fr-BE"/>
          </a:p>
        </p:txBody>
      </p:sp>
    </p:spTree>
    <p:extLst>
      <p:ext uri="{BB962C8B-B14F-4D97-AF65-F5344CB8AC3E}">
        <p14:creationId xmlns:p14="http://schemas.microsoft.com/office/powerpoint/2010/main" val="211833822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a:extLst>
              <a:ext uri="{FF2B5EF4-FFF2-40B4-BE49-F238E27FC236}">
                <a16:creationId xmlns:a16="http://schemas.microsoft.com/office/drawing/2014/main" id="{70342C38-8388-1CE6-20B2-032084F97BCA}"/>
              </a:ext>
            </a:extLst>
          </p:cNvPr>
          <p:cNvSpPr>
            <a:spLocks noGrp="1"/>
          </p:cNvSpPr>
          <p:nvPr>
            <p:ph type="dt" sz="half" idx="10"/>
          </p:nvPr>
        </p:nvSpPr>
        <p:spPr/>
        <p:txBody>
          <a:bodyPr/>
          <a:lstStyle/>
          <a:p>
            <a:fld id="{1C84897B-6A06-4542-9F6D-8020F4C36992}" type="datetimeFigureOut">
              <a:rPr lang="fr-BE" smtClean="0"/>
              <a:t>28-10-24</a:t>
            </a:fld>
            <a:endParaRPr lang="fr-BE"/>
          </a:p>
        </p:txBody>
      </p:sp>
      <p:sp>
        <p:nvSpPr>
          <p:cNvPr id="3" name="Espace réservé du pied de page 2">
            <a:extLst>
              <a:ext uri="{FF2B5EF4-FFF2-40B4-BE49-F238E27FC236}">
                <a16:creationId xmlns:a16="http://schemas.microsoft.com/office/drawing/2014/main" id="{E9DE41E7-3D76-1723-ECB9-B8DB0A0F17AF}"/>
              </a:ext>
            </a:extLst>
          </p:cNvPr>
          <p:cNvSpPr>
            <a:spLocks noGrp="1"/>
          </p:cNvSpPr>
          <p:nvPr>
            <p:ph type="ftr" sz="quarter" idx="11"/>
          </p:nvPr>
        </p:nvSpPr>
        <p:spPr/>
        <p:txBody>
          <a:bodyPr/>
          <a:lstStyle/>
          <a:p>
            <a:endParaRPr lang="fr-BE"/>
          </a:p>
        </p:txBody>
      </p:sp>
      <p:sp>
        <p:nvSpPr>
          <p:cNvPr id="4" name="Espace réservé du numéro de diapositive 3">
            <a:extLst>
              <a:ext uri="{FF2B5EF4-FFF2-40B4-BE49-F238E27FC236}">
                <a16:creationId xmlns:a16="http://schemas.microsoft.com/office/drawing/2014/main" id="{40C884C7-C6F0-1A7F-BE69-45D475CA964C}"/>
              </a:ext>
            </a:extLst>
          </p:cNvPr>
          <p:cNvSpPr>
            <a:spLocks noGrp="1"/>
          </p:cNvSpPr>
          <p:nvPr>
            <p:ph type="sldNum" sz="quarter" idx="12"/>
          </p:nvPr>
        </p:nvSpPr>
        <p:spPr/>
        <p:txBody>
          <a:bodyPr/>
          <a:lstStyle/>
          <a:p>
            <a:fld id="{B3914CE4-3C06-43FB-B55C-8A442FE7B91B}" type="slidenum">
              <a:rPr lang="fr-BE" smtClean="0"/>
              <a:t>‹N°›</a:t>
            </a:fld>
            <a:endParaRPr lang="fr-BE"/>
          </a:p>
        </p:txBody>
      </p:sp>
    </p:spTree>
    <p:extLst>
      <p:ext uri="{BB962C8B-B14F-4D97-AF65-F5344CB8AC3E}">
        <p14:creationId xmlns:p14="http://schemas.microsoft.com/office/powerpoint/2010/main" val="81488854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E80C4CA5-F50A-05AF-4ED9-77BE00822666}"/>
              </a:ext>
            </a:extLst>
          </p:cNvPr>
          <p:cNvSpPr>
            <a:spLocks noGrp="1"/>
          </p:cNvSpPr>
          <p:nvPr>
            <p:ph type="title"/>
          </p:nvPr>
        </p:nvSpPr>
        <p:spPr>
          <a:xfrm>
            <a:off x="839788" y="457200"/>
            <a:ext cx="3932237" cy="1600200"/>
          </a:xfrm>
        </p:spPr>
        <p:txBody>
          <a:bodyPr anchor="b"/>
          <a:lstStyle>
            <a:lvl1pPr>
              <a:defRPr sz="3200"/>
            </a:lvl1pPr>
          </a:lstStyle>
          <a:p>
            <a:r>
              <a:rPr lang="fr-FR"/>
              <a:t>Modifiez le style du titre</a:t>
            </a:r>
            <a:endParaRPr lang="fr-BE"/>
          </a:p>
        </p:txBody>
      </p:sp>
      <p:sp>
        <p:nvSpPr>
          <p:cNvPr id="3" name="Espace réservé du contenu 2">
            <a:extLst>
              <a:ext uri="{FF2B5EF4-FFF2-40B4-BE49-F238E27FC236}">
                <a16:creationId xmlns:a16="http://schemas.microsoft.com/office/drawing/2014/main" id="{E00BC28C-0B3F-CB44-BD48-B762D191259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u texte 3">
            <a:extLst>
              <a:ext uri="{FF2B5EF4-FFF2-40B4-BE49-F238E27FC236}">
                <a16:creationId xmlns:a16="http://schemas.microsoft.com/office/drawing/2014/main" id="{140FBBD4-C737-F69D-115D-A9D2DF84FA1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5" name="Espace réservé de la date 4">
            <a:extLst>
              <a:ext uri="{FF2B5EF4-FFF2-40B4-BE49-F238E27FC236}">
                <a16:creationId xmlns:a16="http://schemas.microsoft.com/office/drawing/2014/main" id="{F5F260E1-7138-93CD-6828-EC8EB8651525}"/>
              </a:ext>
            </a:extLst>
          </p:cNvPr>
          <p:cNvSpPr>
            <a:spLocks noGrp="1"/>
          </p:cNvSpPr>
          <p:nvPr>
            <p:ph type="dt" sz="half" idx="10"/>
          </p:nvPr>
        </p:nvSpPr>
        <p:spPr/>
        <p:txBody>
          <a:bodyPr/>
          <a:lstStyle/>
          <a:p>
            <a:fld id="{1C84897B-6A06-4542-9F6D-8020F4C36992}" type="datetimeFigureOut">
              <a:rPr lang="fr-BE" smtClean="0"/>
              <a:t>28-10-24</a:t>
            </a:fld>
            <a:endParaRPr lang="fr-BE"/>
          </a:p>
        </p:txBody>
      </p:sp>
      <p:sp>
        <p:nvSpPr>
          <p:cNvPr id="6" name="Espace réservé du pied de page 5">
            <a:extLst>
              <a:ext uri="{FF2B5EF4-FFF2-40B4-BE49-F238E27FC236}">
                <a16:creationId xmlns:a16="http://schemas.microsoft.com/office/drawing/2014/main" id="{7656EBFC-0A6B-478A-24FF-D2DCE6D2AE8D}"/>
              </a:ext>
            </a:extLst>
          </p:cNvPr>
          <p:cNvSpPr>
            <a:spLocks noGrp="1"/>
          </p:cNvSpPr>
          <p:nvPr>
            <p:ph type="ftr" sz="quarter" idx="11"/>
          </p:nvPr>
        </p:nvSpPr>
        <p:spPr/>
        <p:txBody>
          <a:bodyPr/>
          <a:lstStyle/>
          <a:p>
            <a:endParaRPr lang="fr-BE"/>
          </a:p>
        </p:txBody>
      </p:sp>
      <p:sp>
        <p:nvSpPr>
          <p:cNvPr id="7" name="Espace réservé du numéro de diapositive 6">
            <a:extLst>
              <a:ext uri="{FF2B5EF4-FFF2-40B4-BE49-F238E27FC236}">
                <a16:creationId xmlns:a16="http://schemas.microsoft.com/office/drawing/2014/main" id="{0DD4731D-7232-241A-9E8E-2F450571AC9D}"/>
              </a:ext>
            </a:extLst>
          </p:cNvPr>
          <p:cNvSpPr>
            <a:spLocks noGrp="1"/>
          </p:cNvSpPr>
          <p:nvPr>
            <p:ph type="sldNum" sz="quarter" idx="12"/>
          </p:nvPr>
        </p:nvSpPr>
        <p:spPr/>
        <p:txBody>
          <a:bodyPr/>
          <a:lstStyle/>
          <a:p>
            <a:fld id="{B3914CE4-3C06-43FB-B55C-8A442FE7B91B}" type="slidenum">
              <a:rPr lang="fr-BE" smtClean="0"/>
              <a:t>‹N°›</a:t>
            </a:fld>
            <a:endParaRPr lang="fr-BE"/>
          </a:p>
        </p:txBody>
      </p:sp>
    </p:spTree>
    <p:extLst>
      <p:ext uri="{BB962C8B-B14F-4D97-AF65-F5344CB8AC3E}">
        <p14:creationId xmlns:p14="http://schemas.microsoft.com/office/powerpoint/2010/main" val="263278097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77004669-870F-D872-B46A-AE736C5A99C5}"/>
              </a:ext>
            </a:extLst>
          </p:cNvPr>
          <p:cNvSpPr>
            <a:spLocks noGrp="1"/>
          </p:cNvSpPr>
          <p:nvPr>
            <p:ph type="title"/>
          </p:nvPr>
        </p:nvSpPr>
        <p:spPr>
          <a:xfrm>
            <a:off x="839788" y="457200"/>
            <a:ext cx="3932237" cy="1600200"/>
          </a:xfrm>
        </p:spPr>
        <p:txBody>
          <a:bodyPr anchor="b"/>
          <a:lstStyle>
            <a:lvl1pPr>
              <a:defRPr sz="3200"/>
            </a:lvl1pPr>
          </a:lstStyle>
          <a:p>
            <a:r>
              <a:rPr lang="fr-FR"/>
              <a:t>Modifiez le style du titre</a:t>
            </a:r>
            <a:endParaRPr lang="fr-BE"/>
          </a:p>
        </p:txBody>
      </p:sp>
      <p:sp>
        <p:nvSpPr>
          <p:cNvPr id="3" name="Espace réservé pour une image  2">
            <a:extLst>
              <a:ext uri="{FF2B5EF4-FFF2-40B4-BE49-F238E27FC236}">
                <a16:creationId xmlns:a16="http://schemas.microsoft.com/office/drawing/2014/main" id="{B9C4D11E-834F-9587-7513-42F4357E827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BE"/>
          </a:p>
        </p:txBody>
      </p:sp>
      <p:sp>
        <p:nvSpPr>
          <p:cNvPr id="4" name="Espace réservé du texte 3">
            <a:extLst>
              <a:ext uri="{FF2B5EF4-FFF2-40B4-BE49-F238E27FC236}">
                <a16:creationId xmlns:a16="http://schemas.microsoft.com/office/drawing/2014/main" id="{D1CA8D4E-CB01-2435-3551-09EBDE84B0A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5" name="Espace réservé de la date 4">
            <a:extLst>
              <a:ext uri="{FF2B5EF4-FFF2-40B4-BE49-F238E27FC236}">
                <a16:creationId xmlns:a16="http://schemas.microsoft.com/office/drawing/2014/main" id="{D1DA1302-1A15-B98D-9021-F79CF7F5E265}"/>
              </a:ext>
            </a:extLst>
          </p:cNvPr>
          <p:cNvSpPr>
            <a:spLocks noGrp="1"/>
          </p:cNvSpPr>
          <p:nvPr>
            <p:ph type="dt" sz="half" idx="10"/>
          </p:nvPr>
        </p:nvSpPr>
        <p:spPr/>
        <p:txBody>
          <a:bodyPr/>
          <a:lstStyle/>
          <a:p>
            <a:fld id="{1C84897B-6A06-4542-9F6D-8020F4C36992}" type="datetimeFigureOut">
              <a:rPr lang="fr-BE" smtClean="0"/>
              <a:t>28-10-24</a:t>
            </a:fld>
            <a:endParaRPr lang="fr-BE"/>
          </a:p>
        </p:txBody>
      </p:sp>
      <p:sp>
        <p:nvSpPr>
          <p:cNvPr id="6" name="Espace réservé du pied de page 5">
            <a:extLst>
              <a:ext uri="{FF2B5EF4-FFF2-40B4-BE49-F238E27FC236}">
                <a16:creationId xmlns:a16="http://schemas.microsoft.com/office/drawing/2014/main" id="{3DD875B4-C4B0-9EBD-4EA1-1E49CCC77860}"/>
              </a:ext>
            </a:extLst>
          </p:cNvPr>
          <p:cNvSpPr>
            <a:spLocks noGrp="1"/>
          </p:cNvSpPr>
          <p:nvPr>
            <p:ph type="ftr" sz="quarter" idx="11"/>
          </p:nvPr>
        </p:nvSpPr>
        <p:spPr/>
        <p:txBody>
          <a:bodyPr/>
          <a:lstStyle/>
          <a:p>
            <a:endParaRPr lang="fr-BE"/>
          </a:p>
        </p:txBody>
      </p:sp>
      <p:sp>
        <p:nvSpPr>
          <p:cNvPr id="7" name="Espace réservé du numéro de diapositive 6">
            <a:extLst>
              <a:ext uri="{FF2B5EF4-FFF2-40B4-BE49-F238E27FC236}">
                <a16:creationId xmlns:a16="http://schemas.microsoft.com/office/drawing/2014/main" id="{43335DF8-4861-8750-37A9-1F34B5DD3A4D}"/>
              </a:ext>
            </a:extLst>
          </p:cNvPr>
          <p:cNvSpPr>
            <a:spLocks noGrp="1"/>
          </p:cNvSpPr>
          <p:nvPr>
            <p:ph type="sldNum" sz="quarter" idx="12"/>
          </p:nvPr>
        </p:nvSpPr>
        <p:spPr/>
        <p:txBody>
          <a:bodyPr/>
          <a:lstStyle/>
          <a:p>
            <a:fld id="{B3914CE4-3C06-43FB-B55C-8A442FE7B91B}" type="slidenum">
              <a:rPr lang="fr-BE" smtClean="0"/>
              <a:t>‹N°›</a:t>
            </a:fld>
            <a:endParaRPr lang="fr-BE"/>
          </a:p>
        </p:txBody>
      </p:sp>
    </p:spTree>
    <p:extLst>
      <p:ext uri="{BB962C8B-B14F-4D97-AF65-F5344CB8AC3E}">
        <p14:creationId xmlns:p14="http://schemas.microsoft.com/office/powerpoint/2010/main" val="94015006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a:extLst>
              <a:ext uri="{FF2B5EF4-FFF2-40B4-BE49-F238E27FC236}">
                <a16:creationId xmlns:a16="http://schemas.microsoft.com/office/drawing/2014/main" id="{E2F62AC4-4701-0CF4-2ED0-26039E8BB34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fr-FR"/>
              <a:t>Modifiez le style du titre</a:t>
            </a:r>
            <a:endParaRPr lang="fr-BE"/>
          </a:p>
        </p:txBody>
      </p:sp>
      <p:sp>
        <p:nvSpPr>
          <p:cNvPr id="3" name="Espace réservé du texte 2">
            <a:extLst>
              <a:ext uri="{FF2B5EF4-FFF2-40B4-BE49-F238E27FC236}">
                <a16:creationId xmlns:a16="http://schemas.microsoft.com/office/drawing/2014/main" id="{C09C6F28-97F0-AE21-6AB9-8ED87C3B472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e la date 3">
            <a:extLst>
              <a:ext uri="{FF2B5EF4-FFF2-40B4-BE49-F238E27FC236}">
                <a16:creationId xmlns:a16="http://schemas.microsoft.com/office/drawing/2014/main" id="{474DC915-538C-BCF4-CCBF-FAD622B1C1E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C84897B-6A06-4542-9F6D-8020F4C36992}" type="datetimeFigureOut">
              <a:rPr lang="fr-BE" smtClean="0"/>
              <a:t>28-10-24</a:t>
            </a:fld>
            <a:endParaRPr lang="fr-BE"/>
          </a:p>
        </p:txBody>
      </p:sp>
      <p:sp>
        <p:nvSpPr>
          <p:cNvPr id="5" name="Espace réservé du pied de page 4">
            <a:extLst>
              <a:ext uri="{FF2B5EF4-FFF2-40B4-BE49-F238E27FC236}">
                <a16:creationId xmlns:a16="http://schemas.microsoft.com/office/drawing/2014/main" id="{9932786F-7825-FC2D-E1EB-AC671C9E851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BE"/>
          </a:p>
        </p:txBody>
      </p:sp>
      <p:sp>
        <p:nvSpPr>
          <p:cNvPr id="6" name="Espace réservé du numéro de diapositive 5">
            <a:extLst>
              <a:ext uri="{FF2B5EF4-FFF2-40B4-BE49-F238E27FC236}">
                <a16:creationId xmlns:a16="http://schemas.microsoft.com/office/drawing/2014/main" id="{35985FD6-174E-148E-6597-C1E09BDCDF2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3914CE4-3C06-43FB-B55C-8A442FE7B91B}" type="slidenum">
              <a:rPr lang="fr-BE" smtClean="0"/>
              <a:t>‹N°›</a:t>
            </a:fld>
            <a:endParaRPr lang="fr-BE"/>
          </a:p>
        </p:txBody>
      </p:sp>
    </p:spTree>
    <p:extLst>
      <p:ext uri="{BB962C8B-B14F-4D97-AF65-F5344CB8AC3E}">
        <p14:creationId xmlns:p14="http://schemas.microsoft.com/office/powerpoint/2010/main" val="333705774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5.jpeg"/><Relationship Id="rId1" Type="http://schemas.openxmlformats.org/officeDocument/2006/relationships/slideLayout" Target="../slideLayouts/slideLayout2.xml"/><Relationship Id="rId5" Type="http://schemas.openxmlformats.org/officeDocument/2006/relationships/image" Target="../media/image30.png"/><Relationship Id="rId4" Type="http://schemas.openxmlformats.org/officeDocument/2006/relationships/image" Target="../media/image29.png"/></Relationships>
</file>

<file path=ppt/slides/_rels/slide1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7.xml"/><Relationship Id="rId1" Type="http://schemas.openxmlformats.org/officeDocument/2006/relationships/slideLayout" Target="../slideLayouts/slideLayout2.xml"/><Relationship Id="rId5" Type="http://schemas.openxmlformats.org/officeDocument/2006/relationships/image" Target="../media/image30.png"/><Relationship Id="rId4" Type="http://schemas.openxmlformats.org/officeDocument/2006/relationships/image" Target="../media/image31.png"/></Relationships>
</file>

<file path=ppt/slides/_rels/slide1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xml"/><Relationship Id="rId1" Type="http://schemas.openxmlformats.org/officeDocument/2006/relationships/slideLayout" Target="../slideLayouts/slideLayout2.xml"/><Relationship Id="rId5" Type="http://schemas.openxmlformats.org/officeDocument/2006/relationships/image" Target="../media/image32.png"/><Relationship Id="rId4" Type="http://schemas.openxmlformats.org/officeDocument/2006/relationships/chart" Target="../charts/chart8.xml"/></Relationships>
</file>

<file path=ppt/slides/_rels/slide13.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image" Target="../media/image5.jpeg"/><Relationship Id="rId1" Type="http://schemas.openxmlformats.org/officeDocument/2006/relationships/slideLayout" Target="../slideLayouts/slideLayout2.xml"/><Relationship Id="rId4" Type="http://schemas.openxmlformats.org/officeDocument/2006/relationships/chart" Target="../charts/chart11.xml"/></Relationships>
</file>

<file path=ppt/slides/_rels/slide1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9.xml"/><Relationship Id="rId1" Type="http://schemas.openxmlformats.org/officeDocument/2006/relationships/slideLayout" Target="../slideLayouts/slideLayout2.xml"/><Relationship Id="rId5" Type="http://schemas.openxmlformats.org/officeDocument/2006/relationships/chart" Target="../charts/chart12.xml"/><Relationship Id="rId4" Type="http://schemas.openxmlformats.org/officeDocument/2006/relationships/image" Target="../media/image5.jpeg"/></Relationships>
</file>

<file path=ppt/slides/_rels/slide1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xml"/><Relationship Id="rId1" Type="http://schemas.openxmlformats.org/officeDocument/2006/relationships/slideLayout" Target="../slideLayouts/slideLayout2.xml"/><Relationship Id="rId5" Type="http://schemas.openxmlformats.org/officeDocument/2006/relationships/chart" Target="../charts/chart14.xml"/><Relationship Id="rId4" Type="http://schemas.openxmlformats.org/officeDocument/2006/relationships/chart" Target="../charts/chart13.xml"/></Relationships>
</file>

<file path=ppt/slides/_rels/slide1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34.jpeg"/></Relationships>
</file>

<file path=ppt/slides/_rels/slide1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2.xml"/><Relationship Id="rId1" Type="http://schemas.openxmlformats.org/officeDocument/2006/relationships/slideLayout" Target="../slideLayouts/slideLayout2.xml"/><Relationship Id="rId4" Type="http://schemas.openxmlformats.org/officeDocument/2006/relationships/chart" Target="../charts/chart15.xml"/></Relationships>
</file>

<file path=ppt/slides/_rels/slide1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chart" Target="../charts/chart18.xml"/><Relationship Id="rId5" Type="http://schemas.openxmlformats.org/officeDocument/2006/relationships/chart" Target="../charts/chart17.xml"/><Relationship Id="rId4" Type="http://schemas.openxmlformats.org/officeDocument/2006/relationships/chart" Target="../charts/chart16.xml"/></Relationships>
</file>

<file path=ppt/slides/_rels/slide2.xml.rels><?xml version="1.0" encoding="UTF-8" standalone="yes"?>
<Relationships xmlns="http://schemas.openxmlformats.org/package/2006/relationships"><Relationship Id="rId8" Type="http://schemas.openxmlformats.org/officeDocument/2006/relationships/image" Target="../media/image10.jpeg"/><Relationship Id="rId3" Type="http://schemas.openxmlformats.org/officeDocument/2006/relationships/image" Target="../media/image5.jpeg"/><Relationship Id="rId7" Type="http://schemas.openxmlformats.org/officeDocument/2006/relationships/image" Target="../media/image9.jpeg"/><Relationship Id="rId12" Type="http://schemas.openxmlformats.org/officeDocument/2006/relationships/image" Target="../media/image14.jpe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8.jpeg"/><Relationship Id="rId11" Type="http://schemas.openxmlformats.org/officeDocument/2006/relationships/image" Target="../media/image13.png"/><Relationship Id="rId5" Type="http://schemas.openxmlformats.org/officeDocument/2006/relationships/image" Target="../media/image7.jpeg"/><Relationship Id="rId10" Type="http://schemas.openxmlformats.org/officeDocument/2006/relationships/image" Target="../media/image12.jpeg"/><Relationship Id="rId4" Type="http://schemas.openxmlformats.org/officeDocument/2006/relationships/image" Target="../media/image6.jpeg"/><Relationship Id="rId9" Type="http://schemas.openxmlformats.org/officeDocument/2006/relationships/image" Target="../media/image11.jpeg"/></Relationships>
</file>

<file path=ppt/slides/_rels/slide2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4.xml"/><Relationship Id="rId1" Type="http://schemas.openxmlformats.org/officeDocument/2006/relationships/slideLayout" Target="../slideLayouts/slideLayout2.xml"/><Relationship Id="rId5" Type="http://schemas.openxmlformats.org/officeDocument/2006/relationships/chart" Target="../charts/chart20.xml"/><Relationship Id="rId4" Type="http://schemas.openxmlformats.org/officeDocument/2006/relationships/chart" Target="../charts/chart19.xml"/></Relationships>
</file>

<file path=ppt/slides/_rels/slide2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5.xml"/><Relationship Id="rId1" Type="http://schemas.openxmlformats.org/officeDocument/2006/relationships/slideLayout" Target="../slideLayouts/slideLayout2.xml"/><Relationship Id="rId5" Type="http://schemas.openxmlformats.org/officeDocument/2006/relationships/chart" Target="../charts/chart22.xml"/><Relationship Id="rId4" Type="http://schemas.openxmlformats.org/officeDocument/2006/relationships/chart" Target="../charts/chart21.xml"/></Relationships>
</file>

<file path=ppt/slides/_rels/slide2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43.png"/><Relationship Id="rId5" Type="http://schemas.openxmlformats.org/officeDocument/2006/relationships/image" Target="../media/image42.png"/><Relationship Id="rId4" Type="http://schemas.openxmlformats.org/officeDocument/2006/relationships/image" Target="../media/image5.jpeg"/></Relationships>
</file>

<file path=ppt/slides/_rels/slide2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9.xml"/><Relationship Id="rId1" Type="http://schemas.openxmlformats.org/officeDocument/2006/relationships/slideLayout" Target="../slideLayouts/slideLayout2.xml"/><Relationship Id="rId5" Type="http://schemas.openxmlformats.org/officeDocument/2006/relationships/chart" Target="../charts/chart23.xml"/><Relationship Id="rId4" Type="http://schemas.openxmlformats.org/officeDocument/2006/relationships/image" Target="../media/image5.jpeg"/></Relationships>
</file>

<file path=ppt/slides/_rels/slide2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0.xml"/><Relationship Id="rId1" Type="http://schemas.openxmlformats.org/officeDocument/2006/relationships/slideLayout" Target="../slideLayouts/slideLayout2.xml"/><Relationship Id="rId5" Type="http://schemas.openxmlformats.org/officeDocument/2006/relationships/chart" Target="../charts/chart24.xml"/><Relationship Id="rId4" Type="http://schemas.openxmlformats.org/officeDocument/2006/relationships/image" Target="../media/image5.jpeg"/></Relationships>
</file>

<file path=ppt/slides/_rels/slide2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chart" Target="../charts/chart25.xml"/><Relationship Id="rId7" Type="http://schemas.openxmlformats.org/officeDocument/2006/relationships/image" Target="../media/image27.png"/><Relationship Id="rId2" Type="http://schemas.openxmlformats.org/officeDocument/2006/relationships/image" Target="../media/image5.jpeg"/><Relationship Id="rId1" Type="http://schemas.openxmlformats.org/officeDocument/2006/relationships/slideLayout" Target="../slideLayouts/slideLayout2.xml"/><Relationship Id="rId6" Type="http://schemas.openxmlformats.org/officeDocument/2006/relationships/chart" Target="../charts/chart28.xml"/><Relationship Id="rId5" Type="http://schemas.openxmlformats.org/officeDocument/2006/relationships/chart" Target="../charts/chart27.xml"/><Relationship Id="rId4" Type="http://schemas.openxmlformats.org/officeDocument/2006/relationships/chart" Target="../charts/chart26.xml"/></Relationships>
</file>

<file path=ppt/slides/_rels/slide29.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21.xml"/><Relationship Id="rId1" Type="http://schemas.openxmlformats.org/officeDocument/2006/relationships/slideLayout" Target="../slideLayouts/slideLayout2.xml"/><Relationship Id="rId4" Type="http://schemas.openxmlformats.org/officeDocument/2006/relationships/image" Target="../media/image5.jpeg"/></Relationships>
</file>

<file path=ppt/slides/_rels/slide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_rels/slide3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2.xml"/><Relationship Id="rId1" Type="http://schemas.openxmlformats.org/officeDocument/2006/relationships/slideLayout" Target="../slideLayouts/slideLayout2.xml"/><Relationship Id="rId5" Type="http://schemas.openxmlformats.org/officeDocument/2006/relationships/chart" Target="../charts/chart31.xml"/><Relationship Id="rId4" Type="http://schemas.openxmlformats.org/officeDocument/2006/relationships/chart" Target="../charts/chart30.xml"/></Relationships>
</file>

<file path=ppt/slides/_rels/slide31.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chart" Target="../charts/chart32.xml"/><Relationship Id="rId1" Type="http://schemas.openxmlformats.org/officeDocument/2006/relationships/slideLayout" Target="../slideLayouts/slideLayout2.xml"/><Relationship Id="rId4" Type="http://schemas.openxmlformats.org/officeDocument/2006/relationships/image" Target="../media/image5.jpeg"/></Relationships>
</file>

<file path=ppt/slides/_rels/slide3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18.png"/><Relationship Id="rId1" Type="http://schemas.openxmlformats.org/officeDocument/2006/relationships/slideLayout" Target="../slideLayouts/slideLayout2.xml"/><Relationship Id="rId5" Type="http://schemas.openxmlformats.org/officeDocument/2006/relationships/image" Target="../media/image19.jpg"/><Relationship Id="rId4" Type="http://schemas.openxmlformats.org/officeDocument/2006/relationships/image" Target="../media/image5.jpeg"/></Relationships>
</file>

<file path=ppt/slides/_rels/slide5.xml.rels><?xml version="1.0" encoding="UTF-8" standalone="yes"?>
<Relationships xmlns="http://schemas.openxmlformats.org/package/2006/relationships"><Relationship Id="rId3" Type="http://schemas.openxmlformats.org/officeDocument/2006/relationships/image" Target="../media/image5.jpeg"/><Relationship Id="rId7" Type="http://schemas.openxmlformats.org/officeDocument/2006/relationships/image" Target="../media/image17.pn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16.png"/><Relationship Id="rId5" Type="http://schemas.openxmlformats.org/officeDocument/2006/relationships/chart" Target="../charts/chart3.xml"/><Relationship Id="rId4" Type="http://schemas.openxmlformats.org/officeDocument/2006/relationships/chart" Target="../charts/chart2.xml"/></Relationships>
</file>

<file path=ppt/slides/_rels/slide6.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2.xml"/><Relationship Id="rId6" Type="http://schemas.openxmlformats.org/officeDocument/2006/relationships/image" Target="../media/image16.png"/><Relationship Id="rId5" Type="http://schemas.openxmlformats.org/officeDocument/2006/relationships/image" Target="../media/image5.jpeg"/><Relationship Id="rId4" Type="http://schemas.openxmlformats.org/officeDocument/2006/relationships/chart" Target="../charts/chart6.xml"/></Relationships>
</file>

<file path=ppt/slides/_rels/slide7.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5.jpeg"/><Relationship Id="rId7" Type="http://schemas.openxmlformats.org/officeDocument/2006/relationships/image" Target="../media/image23.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22.png"/><Relationship Id="rId5" Type="http://schemas.openxmlformats.org/officeDocument/2006/relationships/image" Target="../media/image21.jpeg"/><Relationship Id="rId4" Type="http://schemas.openxmlformats.org/officeDocument/2006/relationships/image" Target="../media/image20.jpg"/></Relationships>
</file>

<file path=ppt/slides/_rels/slide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25.png"/><Relationship Id="rId1" Type="http://schemas.openxmlformats.org/officeDocument/2006/relationships/slideLayout" Target="../slideLayouts/slideLayout2.xml"/><Relationship Id="rId4" Type="http://schemas.openxmlformats.org/officeDocument/2006/relationships/image" Target="../media/image26.png"/></Relationships>
</file>

<file path=ppt/slides/_rels/slide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xml"/><Relationship Id="rId1" Type="http://schemas.openxmlformats.org/officeDocument/2006/relationships/slideLayout" Target="../slideLayouts/slideLayout2.xml"/><Relationship Id="rId5" Type="http://schemas.openxmlformats.org/officeDocument/2006/relationships/image" Target="../media/image27.png"/><Relationship Id="rId4" Type="http://schemas.openxmlformats.org/officeDocument/2006/relationships/chart" Target="../charts/char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descr="New illustration of the TRAPPIST-1 system.">
            <a:extLst>
              <a:ext uri="{FF2B5EF4-FFF2-40B4-BE49-F238E27FC236}">
                <a16:creationId xmlns:a16="http://schemas.microsoft.com/office/drawing/2014/main" id="{B40E2207-63FD-6536-3A83-1A533105BBC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293" r="1207"/>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re 1">
            <a:extLst>
              <a:ext uri="{FF2B5EF4-FFF2-40B4-BE49-F238E27FC236}">
                <a16:creationId xmlns:a16="http://schemas.microsoft.com/office/drawing/2014/main" id="{14B664C1-45BC-4136-8A8C-1D37AD2D6012}"/>
              </a:ext>
            </a:extLst>
          </p:cNvPr>
          <p:cNvSpPr>
            <a:spLocks noGrp="1"/>
          </p:cNvSpPr>
          <p:nvPr>
            <p:ph type="title"/>
          </p:nvPr>
        </p:nvSpPr>
        <p:spPr>
          <a:xfrm>
            <a:off x="838200" y="183259"/>
            <a:ext cx="10515600" cy="1325563"/>
          </a:xfrm>
        </p:spPr>
        <p:txBody>
          <a:bodyPr>
            <a:normAutofit/>
          </a:bodyPr>
          <a:lstStyle/>
          <a:p>
            <a:pPr algn="ctr"/>
            <a:r>
              <a:rPr lang="en-US"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WP6:</a:t>
            </a:r>
            <a:br>
              <a:rPr lang="en-US"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br>
            <a:r>
              <a:rPr lang="en-US"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The limits of photosynthesis in the infra-red</a:t>
            </a:r>
            <a:endParaRPr lang="fr-BE" sz="8800" dirty="0">
              <a:solidFill>
                <a:schemeClr val="bg1"/>
              </a:solidFill>
            </a:endParaRPr>
          </a:p>
        </p:txBody>
      </p:sp>
      <p:sp>
        <p:nvSpPr>
          <p:cNvPr id="5" name="Titre 1">
            <a:extLst>
              <a:ext uri="{FF2B5EF4-FFF2-40B4-BE49-F238E27FC236}">
                <a16:creationId xmlns:a16="http://schemas.microsoft.com/office/drawing/2014/main" id="{DCD9DF5C-327D-43CA-A902-A27C4694DEAF}"/>
              </a:ext>
            </a:extLst>
          </p:cNvPr>
          <p:cNvSpPr txBox="1">
            <a:spLocks/>
          </p:cNvSpPr>
          <p:nvPr/>
        </p:nvSpPr>
        <p:spPr>
          <a:xfrm>
            <a:off x="838200" y="4203986"/>
            <a:ext cx="10515600" cy="157769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400" dirty="0">
                <a:solidFill>
                  <a:schemeClr val="bg1"/>
                </a:solidFill>
                <a:latin typeface="Calibri" panose="020F0502020204030204" pitchFamily="34" charset="0"/>
                <a:ea typeface="Calibri" panose="020F0502020204030204" pitchFamily="34" charset="0"/>
                <a:cs typeface="Times New Roman" panose="02020603050405020304" pitchFamily="18" charset="0"/>
              </a:rPr>
              <a:t>Tom Feller</a:t>
            </a:r>
          </a:p>
          <a:p>
            <a:pPr algn="ctr"/>
            <a:r>
              <a:rPr lang="en-US" sz="2400" dirty="0">
                <a:solidFill>
                  <a:schemeClr val="bg1"/>
                </a:solidFill>
                <a:latin typeface="Calibri" panose="020F0502020204030204" pitchFamily="34" charset="0"/>
                <a:cs typeface="Times New Roman" panose="02020603050405020304" pitchFamily="18" charset="0"/>
              </a:rPr>
              <a:t>Pierre </a:t>
            </a:r>
            <a:r>
              <a:rPr lang="en-US" sz="2400" dirty="0" err="1">
                <a:solidFill>
                  <a:schemeClr val="bg1"/>
                </a:solidFill>
                <a:latin typeface="Calibri" panose="020F0502020204030204" pitchFamily="34" charset="0"/>
                <a:cs typeface="Times New Roman" panose="02020603050405020304" pitchFamily="18" charset="0"/>
              </a:rPr>
              <a:t>Cardol</a:t>
            </a:r>
            <a:endParaRPr lang="en-US" sz="2400" dirty="0">
              <a:solidFill>
                <a:schemeClr val="bg1"/>
              </a:solidFill>
              <a:latin typeface="Calibri" panose="020F0502020204030204" pitchFamily="34" charset="0"/>
              <a:cs typeface="Times New Roman" panose="02020603050405020304" pitchFamily="18" charset="0"/>
            </a:endParaRPr>
          </a:p>
          <a:p>
            <a:pPr algn="ctr"/>
            <a:r>
              <a:rPr lang="en-US" sz="2400" dirty="0">
                <a:solidFill>
                  <a:schemeClr val="bg1"/>
                </a:solidFill>
                <a:latin typeface="Calibri" panose="020F0502020204030204" pitchFamily="34" charset="0"/>
                <a:ea typeface="Calibri" panose="020F0502020204030204" pitchFamily="34" charset="0"/>
                <a:cs typeface="Times New Roman" panose="02020603050405020304" pitchFamily="18" charset="0"/>
              </a:rPr>
              <a:t>Emmanuelle </a:t>
            </a:r>
            <a:r>
              <a:rPr lang="en-US" sz="2400" dirty="0" err="1">
                <a:solidFill>
                  <a:schemeClr val="bg1"/>
                </a:solidFill>
                <a:latin typeface="Calibri" panose="020F0502020204030204" pitchFamily="34" charset="0"/>
                <a:ea typeface="Calibri" panose="020F0502020204030204" pitchFamily="34" charset="0"/>
                <a:cs typeface="Times New Roman" panose="02020603050405020304" pitchFamily="18" charset="0"/>
              </a:rPr>
              <a:t>Javaux</a:t>
            </a:r>
            <a:endParaRPr lang="en-US" sz="2400" dirty="0">
              <a:solidFill>
                <a:schemeClr val="bg1"/>
              </a:solidFill>
              <a:latin typeface="Calibri" panose="020F0502020204030204" pitchFamily="34" charset="0"/>
              <a:ea typeface="Calibri" panose="020F0502020204030204" pitchFamily="34" charset="0"/>
              <a:cs typeface="Times New Roman" panose="02020603050405020304" pitchFamily="18" charset="0"/>
            </a:endParaRPr>
          </a:p>
          <a:p>
            <a:pPr algn="ctr"/>
            <a:r>
              <a:rPr lang="en-US" sz="2400" dirty="0">
                <a:solidFill>
                  <a:schemeClr val="bg1"/>
                </a:solidFill>
                <a:latin typeface="Calibri" panose="020F0502020204030204" pitchFamily="34" charset="0"/>
                <a:ea typeface="Calibri" panose="020F0502020204030204" pitchFamily="34" charset="0"/>
                <a:cs typeface="Times New Roman" panose="02020603050405020304" pitchFamily="18" charset="0"/>
              </a:rPr>
              <a:t>Yannick Lara</a:t>
            </a:r>
          </a:p>
          <a:p>
            <a:pPr algn="ctr"/>
            <a:endParaRPr lang="en-US" sz="2400" dirty="0">
              <a:solidFill>
                <a:schemeClr val="bg1"/>
              </a:solidFill>
              <a:latin typeface="Calibri" panose="020F0502020204030204" pitchFamily="34" charset="0"/>
              <a:ea typeface="Calibri" panose="020F0502020204030204" pitchFamily="34" charset="0"/>
              <a:cs typeface="Times New Roman" panose="02020603050405020304" pitchFamily="18" charset="0"/>
            </a:endParaRPr>
          </a:p>
        </p:txBody>
      </p:sp>
      <p:pic>
        <p:nvPicPr>
          <p:cNvPr id="8" name="officeArt object" descr="Picture 9">
            <a:extLst>
              <a:ext uri="{FF2B5EF4-FFF2-40B4-BE49-F238E27FC236}">
                <a16:creationId xmlns:a16="http://schemas.microsoft.com/office/drawing/2014/main" id="{12B181A5-16DD-43D7-AB06-D1735067356F}"/>
              </a:ext>
            </a:extLst>
          </p:cNvPr>
          <p:cNvPicPr/>
          <p:nvPr/>
        </p:nvPicPr>
        <p:blipFill>
          <a:blip r:embed="rId4"/>
          <a:stretch>
            <a:fillRect/>
          </a:stretch>
        </p:blipFill>
        <p:spPr>
          <a:xfrm>
            <a:off x="11077575" y="5918204"/>
            <a:ext cx="1114425" cy="933450"/>
          </a:xfrm>
          <a:prstGeom prst="rect">
            <a:avLst/>
          </a:prstGeom>
          <a:ln w="12700" cap="flat">
            <a:noFill/>
            <a:miter lim="400000"/>
          </a:ln>
          <a:effectLst/>
        </p:spPr>
      </p:pic>
      <p:pic>
        <p:nvPicPr>
          <p:cNvPr id="3080" name="Picture 8" descr="ULiège Library">
            <a:extLst>
              <a:ext uri="{FF2B5EF4-FFF2-40B4-BE49-F238E27FC236}">
                <a16:creationId xmlns:a16="http://schemas.microsoft.com/office/drawing/2014/main" id="{D8D4A452-3DFF-4429-A4B0-00F19DF09BCE}"/>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61144" y="5648588"/>
            <a:ext cx="3548369" cy="1472682"/>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BFD8D024-F82E-447B-A807-1D195E80E6E3}"/>
              </a:ext>
            </a:extLst>
          </p:cNvPr>
          <p:cNvSpPr/>
          <p:nvPr/>
        </p:nvSpPr>
        <p:spPr>
          <a:xfrm>
            <a:off x="8615947" y="6250190"/>
            <a:ext cx="1499616" cy="413322"/>
          </a:xfrm>
          <a:prstGeom prst="rect">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3082" name="Picture 10" descr="Homepage - Génétique et physiologie des microalgues">
            <a:extLst>
              <a:ext uri="{FF2B5EF4-FFF2-40B4-BE49-F238E27FC236}">
                <a16:creationId xmlns:a16="http://schemas.microsoft.com/office/drawing/2014/main" id="{9E732E30-111A-4E1D-8897-0C77E7848F7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573919" y="6208846"/>
            <a:ext cx="2469625" cy="545054"/>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969D554A-7C33-4AF1-8E47-7565C804F2B7}"/>
              </a:ext>
            </a:extLst>
          </p:cNvPr>
          <p:cNvSpPr txBox="1">
            <a:spLocks/>
          </p:cNvSpPr>
          <p:nvPr/>
        </p:nvSpPr>
        <p:spPr>
          <a:xfrm>
            <a:off x="4549436" y="1758656"/>
            <a:ext cx="3739158" cy="465153"/>
          </a:xfrm>
          <a:prstGeom prst="rect">
            <a:avLst/>
          </a:prstGeom>
        </p:spPr>
        <p:txBody>
          <a:bodyPr vert="horz" lIns="91440" tIns="45720" rIns="91440" bIns="45720" rtlCol="0" anchor="ctr">
            <a:normAutofit fontScale="7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800" dirty="0">
                <a:solidFill>
                  <a:schemeClr val="bg1"/>
                </a:solidFill>
                <a:latin typeface="Calibri" panose="020F0502020204030204" pitchFamily="34" charset="0"/>
                <a:ea typeface="Calibri" panose="020F0502020204030204" pitchFamily="34" charset="0"/>
                <a:cs typeface="Times New Roman" panose="02020603050405020304" pitchFamily="18" charset="0"/>
              </a:rPr>
              <a:t>PORTAL Meeting 28 March 2023</a:t>
            </a:r>
            <a:endParaRPr lang="fr-BE" sz="6000" dirty="0">
              <a:solidFill>
                <a:schemeClr val="bg1"/>
              </a:solidFill>
            </a:endParaRPr>
          </a:p>
        </p:txBody>
      </p:sp>
      <p:sp>
        <p:nvSpPr>
          <p:cNvPr id="3" name="Espace réservé du numéro de diapositive 2">
            <a:extLst>
              <a:ext uri="{FF2B5EF4-FFF2-40B4-BE49-F238E27FC236}">
                <a16:creationId xmlns:a16="http://schemas.microsoft.com/office/drawing/2014/main" id="{95B573F5-58D3-6C60-53C0-DDF28670F0C3}"/>
              </a:ext>
            </a:extLst>
          </p:cNvPr>
          <p:cNvSpPr>
            <a:spLocks noGrp="1"/>
          </p:cNvSpPr>
          <p:nvPr>
            <p:ph type="sldNum" sz="quarter" idx="12"/>
          </p:nvPr>
        </p:nvSpPr>
        <p:spPr/>
        <p:txBody>
          <a:bodyPr/>
          <a:lstStyle/>
          <a:p>
            <a:fld id="{B74DAD60-A87F-4444-AFEE-1EF8AEC43777}" type="slidenum">
              <a:rPr lang="fr-BE" smtClean="0"/>
              <a:t>1</a:t>
            </a:fld>
            <a:endParaRPr lang="fr-BE"/>
          </a:p>
        </p:txBody>
      </p:sp>
    </p:spTree>
    <p:extLst>
      <p:ext uri="{BB962C8B-B14F-4D97-AF65-F5344CB8AC3E}">
        <p14:creationId xmlns:p14="http://schemas.microsoft.com/office/powerpoint/2010/main" val="374025426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0F0AFD8-AF74-4ACD-ACA5-8F9E7587EB5C}"/>
              </a:ext>
            </a:extLst>
          </p:cNvPr>
          <p:cNvSpPr>
            <a:spLocks noGrp="1"/>
          </p:cNvSpPr>
          <p:nvPr>
            <p:ph type="title"/>
          </p:nvPr>
        </p:nvSpPr>
        <p:spPr>
          <a:xfrm>
            <a:off x="918409" y="889000"/>
            <a:ext cx="10515600" cy="1325563"/>
          </a:xfrm>
        </p:spPr>
        <p:txBody>
          <a:bodyPr/>
          <a:lstStyle/>
          <a:p>
            <a:pPr algn="ctr"/>
            <a:r>
              <a:rPr lang="en-US" sz="4400" dirty="0">
                <a:solidFill>
                  <a:schemeClr val="bg1"/>
                </a:solidFill>
                <a:latin typeface="+mn-lt"/>
              </a:rPr>
              <a:t>Complexes separation by Native-Page</a:t>
            </a:r>
            <a:endParaRPr lang="en-US" dirty="0">
              <a:solidFill>
                <a:schemeClr val="bg1"/>
              </a:solidFill>
            </a:endParaRPr>
          </a:p>
        </p:txBody>
      </p:sp>
      <p:pic>
        <p:nvPicPr>
          <p:cNvPr id="18" name="Picture 2">
            <a:extLst>
              <a:ext uri="{FF2B5EF4-FFF2-40B4-BE49-F238E27FC236}">
                <a16:creationId xmlns:a16="http://schemas.microsoft.com/office/drawing/2014/main" id="{82A1CF93-FBB9-454E-813F-E1D43F278A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pic>
        <p:nvPicPr>
          <p:cNvPr id="10" name="Image 9" descr="Une image contenant texte, graphiques vectoriels&#10;&#10;Description générée automatiquement">
            <a:extLst>
              <a:ext uri="{FF2B5EF4-FFF2-40B4-BE49-F238E27FC236}">
                <a16:creationId xmlns:a16="http://schemas.microsoft.com/office/drawing/2014/main" id="{1361EF2D-C4D1-8357-2D52-55FC923CD305}"/>
              </a:ext>
            </a:extLst>
          </p:cNvPr>
          <p:cNvPicPr>
            <a:picLocks noChangeAspect="1"/>
          </p:cNvPicPr>
          <p:nvPr/>
        </p:nvPicPr>
        <p:blipFill rotWithShape="1">
          <a:blip r:embed="rId3">
            <a:extLst>
              <a:ext uri="{28A0092B-C50C-407E-A947-70E740481C1C}">
                <a14:useLocalDpi xmlns:a14="http://schemas.microsoft.com/office/drawing/2010/main" val="0"/>
              </a:ext>
            </a:extLst>
          </a:blip>
          <a:srcRect l="33885" t="6232" b="9428"/>
          <a:stretch/>
        </p:blipFill>
        <p:spPr>
          <a:xfrm>
            <a:off x="5329084" y="3429000"/>
            <a:ext cx="2436154" cy="2175387"/>
          </a:xfrm>
          <a:prstGeom prst="rect">
            <a:avLst/>
          </a:prstGeom>
        </p:spPr>
      </p:pic>
      <p:pic>
        <p:nvPicPr>
          <p:cNvPr id="16" name="Image 15" descr="Une image contenant texte, graphiques vectoriels&#10;&#10;Description générée automatiquement">
            <a:extLst>
              <a:ext uri="{FF2B5EF4-FFF2-40B4-BE49-F238E27FC236}">
                <a16:creationId xmlns:a16="http://schemas.microsoft.com/office/drawing/2014/main" id="{E205FD37-7C87-3439-93F4-234317CEAFE7}"/>
              </a:ext>
            </a:extLst>
          </p:cNvPr>
          <p:cNvPicPr>
            <a:picLocks noChangeAspect="1"/>
          </p:cNvPicPr>
          <p:nvPr/>
        </p:nvPicPr>
        <p:blipFill rotWithShape="1">
          <a:blip r:embed="rId3">
            <a:extLst>
              <a:ext uri="{28A0092B-C50C-407E-A947-70E740481C1C}">
                <a14:useLocalDpi xmlns:a14="http://schemas.microsoft.com/office/drawing/2010/main" val="0"/>
              </a:ext>
            </a:extLst>
          </a:blip>
          <a:srcRect l="7232" t="28791" r="75152" b="34707"/>
          <a:stretch/>
        </p:blipFill>
        <p:spPr>
          <a:xfrm>
            <a:off x="202978" y="3255788"/>
            <a:ext cx="1430862" cy="2075396"/>
          </a:xfrm>
          <a:prstGeom prst="rect">
            <a:avLst/>
          </a:prstGeom>
        </p:spPr>
      </p:pic>
      <p:pic>
        <p:nvPicPr>
          <p:cNvPr id="14" name="Image 13">
            <a:extLst>
              <a:ext uri="{FF2B5EF4-FFF2-40B4-BE49-F238E27FC236}">
                <a16:creationId xmlns:a16="http://schemas.microsoft.com/office/drawing/2014/main" id="{5172F1CB-8F15-062D-40D9-BC0F405C2633}"/>
              </a:ext>
            </a:extLst>
          </p:cNvPr>
          <p:cNvPicPr>
            <a:picLocks noChangeAspect="1"/>
          </p:cNvPicPr>
          <p:nvPr/>
        </p:nvPicPr>
        <p:blipFill rotWithShape="1">
          <a:blip r:embed="rId4">
            <a:extLst>
              <a:ext uri="{28A0092B-C50C-407E-A947-70E740481C1C}">
                <a14:useLocalDpi xmlns:a14="http://schemas.microsoft.com/office/drawing/2010/main" val="0"/>
              </a:ext>
            </a:extLst>
          </a:blip>
          <a:srcRect l="18609" t="28384" r="70210" b="13718"/>
          <a:stretch/>
        </p:blipFill>
        <p:spPr>
          <a:xfrm>
            <a:off x="1971478" y="2336867"/>
            <a:ext cx="539757" cy="1956619"/>
          </a:xfrm>
          <a:prstGeom prst="rect">
            <a:avLst/>
          </a:prstGeom>
        </p:spPr>
      </p:pic>
      <p:sp>
        <p:nvSpPr>
          <p:cNvPr id="15" name="Flèche : haut 14">
            <a:extLst>
              <a:ext uri="{FF2B5EF4-FFF2-40B4-BE49-F238E27FC236}">
                <a16:creationId xmlns:a16="http://schemas.microsoft.com/office/drawing/2014/main" id="{78B45F3E-61BF-8173-A830-F291F9659DF4}"/>
              </a:ext>
            </a:extLst>
          </p:cNvPr>
          <p:cNvSpPr/>
          <p:nvPr/>
        </p:nvSpPr>
        <p:spPr>
          <a:xfrm rot="5400000">
            <a:off x="2083772" y="4074573"/>
            <a:ext cx="349952" cy="1032387"/>
          </a:xfrm>
          <a:prstGeom prst="upArrow">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5" name="Flèche : haut 34">
            <a:extLst>
              <a:ext uri="{FF2B5EF4-FFF2-40B4-BE49-F238E27FC236}">
                <a16:creationId xmlns:a16="http://schemas.microsoft.com/office/drawing/2014/main" id="{019EEC7D-B64C-DF60-6115-C58C4931CF66}"/>
              </a:ext>
            </a:extLst>
          </p:cNvPr>
          <p:cNvSpPr/>
          <p:nvPr/>
        </p:nvSpPr>
        <p:spPr>
          <a:xfrm rot="5400000">
            <a:off x="4410919" y="4103064"/>
            <a:ext cx="349952" cy="1032387"/>
          </a:xfrm>
          <a:prstGeom prst="upArrow">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1" name="ZoneTexte 30">
            <a:extLst>
              <a:ext uri="{FF2B5EF4-FFF2-40B4-BE49-F238E27FC236}">
                <a16:creationId xmlns:a16="http://schemas.microsoft.com/office/drawing/2014/main" id="{F71C16B0-860D-3E8B-0F30-D4A066CA9C00}"/>
              </a:ext>
            </a:extLst>
          </p:cNvPr>
          <p:cNvSpPr txBox="1"/>
          <p:nvPr/>
        </p:nvSpPr>
        <p:spPr>
          <a:xfrm>
            <a:off x="1727623" y="4816225"/>
            <a:ext cx="1325110" cy="369332"/>
          </a:xfrm>
          <a:prstGeom prst="rect">
            <a:avLst/>
          </a:prstGeom>
          <a:noFill/>
        </p:spPr>
        <p:txBody>
          <a:bodyPr wrap="square" rtlCol="0">
            <a:spAutoFit/>
          </a:bodyPr>
          <a:lstStyle/>
          <a:p>
            <a:r>
              <a:rPr lang="fr-BE" dirty="0" err="1">
                <a:solidFill>
                  <a:schemeClr val="bg1"/>
                </a:solidFill>
              </a:rPr>
              <a:t>Sonicator</a:t>
            </a:r>
            <a:endParaRPr lang="fr-BE" dirty="0">
              <a:solidFill>
                <a:schemeClr val="bg1"/>
              </a:solidFill>
            </a:endParaRPr>
          </a:p>
        </p:txBody>
      </p:sp>
      <p:sp>
        <p:nvSpPr>
          <p:cNvPr id="37" name="ZoneTexte 36">
            <a:extLst>
              <a:ext uri="{FF2B5EF4-FFF2-40B4-BE49-F238E27FC236}">
                <a16:creationId xmlns:a16="http://schemas.microsoft.com/office/drawing/2014/main" id="{D0D08F06-7790-7EBA-BAA8-6BDD6FAE663F}"/>
              </a:ext>
            </a:extLst>
          </p:cNvPr>
          <p:cNvSpPr txBox="1"/>
          <p:nvPr/>
        </p:nvSpPr>
        <p:spPr>
          <a:xfrm>
            <a:off x="4100052" y="4853320"/>
            <a:ext cx="1325110" cy="369332"/>
          </a:xfrm>
          <a:prstGeom prst="rect">
            <a:avLst/>
          </a:prstGeom>
          <a:noFill/>
        </p:spPr>
        <p:txBody>
          <a:bodyPr wrap="square" rtlCol="0">
            <a:spAutoFit/>
          </a:bodyPr>
          <a:lstStyle/>
          <a:p>
            <a:r>
              <a:rPr lang="el-GR" dirty="0">
                <a:solidFill>
                  <a:schemeClr val="bg1"/>
                </a:solidFill>
                <a:latin typeface="Times New Roman" panose="02020603050405020304" pitchFamily="18" charset="0"/>
                <a:cs typeface="Times New Roman" panose="02020603050405020304" pitchFamily="18" charset="0"/>
              </a:rPr>
              <a:t>α</a:t>
            </a:r>
            <a:r>
              <a:rPr lang="fr-BE" dirty="0">
                <a:solidFill>
                  <a:schemeClr val="bg1"/>
                </a:solidFill>
                <a:latin typeface="Times New Roman" panose="02020603050405020304" pitchFamily="18" charset="0"/>
                <a:cs typeface="Times New Roman" panose="02020603050405020304" pitchFamily="18" charset="0"/>
              </a:rPr>
              <a:t>-DDM</a:t>
            </a:r>
            <a:endParaRPr lang="fr-BE" dirty="0">
              <a:solidFill>
                <a:schemeClr val="bg1"/>
              </a:solidFill>
            </a:endParaRPr>
          </a:p>
        </p:txBody>
      </p:sp>
      <p:pic>
        <p:nvPicPr>
          <p:cNvPr id="39" name="Image 38" descr="Une image contenant texte, graphiques vectoriels&#10;&#10;Description générée automatiquement">
            <a:extLst>
              <a:ext uri="{FF2B5EF4-FFF2-40B4-BE49-F238E27FC236}">
                <a16:creationId xmlns:a16="http://schemas.microsoft.com/office/drawing/2014/main" id="{B22802D9-9E29-B417-D162-EA88BC436393}"/>
              </a:ext>
            </a:extLst>
          </p:cNvPr>
          <p:cNvPicPr>
            <a:picLocks noChangeAspect="1"/>
          </p:cNvPicPr>
          <p:nvPr/>
        </p:nvPicPr>
        <p:blipFill rotWithShape="1">
          <a:blip r:embed="rId3">
            <a:extLst>
              <a:ext uri="{28A0092B-C50C-407E-A947-70E740481C1C}">
                <a14:useLocalDpi xmlns:a14="http://schemas.microsoft.com/office/drawing/2010/main" val="0"/>
              </a:ext>
            </a:extLst>
          </a:blip>
          <a:srcRect l="7232" t="28791" r="76861" b="34707"/>
          <a:stretch/>
        </p:blipFill>
        <p:spPr>
          <a:xfrm>
            <a:off x="2774942" y="3378092"/>
            <a:ext cx="1292035" cy="2075396"/>
          </a:xfrm>
          <a:prstGeom prst="rect">
            <a:avLst/>
          </a:prstGeom>
        </p:spPr>
      </p:pic>
      <p:sp>
        <p:nvSpPr>
          <p:cNvPr id="33" name="Ellipse 32">
            <a:extLst>
              <a:ext uri="{FF2B5EF4-FFF2-40B4-BE49-F238E27FC236}">
                <a16:creationId xmlns:a16="http://schemas.microsoft.com/office/drawing/2014/main" id="{D73F686B-13A0-2FFC-3221-279996DA96A9}"/>
              </a:ext>
            </a:extLst>
          </p:cNvPr>
          <p:cNvSpPr/>
          <p:nvPr/>
        </p:nvSpPr>
        <p:spPr>
          <a:xfrm>
            <a:off x="3021231" y="4166486"/>
            <a:ext cx="877395" cy="1050845"/>
          </a:xfrm>
          <a:prstGeom prst="ellipse">
            <a:avLst/>
          </a:pr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4" name="Rectangle 33">
            <a:extLst>
              <a:ext uri="{FF2B5EF4-FFF2-40B4-BE49-F238E27FC236}">
                <a16:creationId xmlns:a16="http://schemas.microsoft.com/office/drawing/2014/main" id="{2A784E1B-D7C2-9A6B-A9D1-A711A1988F2F}"/>
              </a:ext>
            </a:extLst>
          </p:cNvPr>
          <p:cNvSpPr/>
          <p:nvPr/>
        </p:nvSpPr>
        <p:spPr>
          <a:xfrm>
            <a:off x="9170769" y="3378092"/>
            <a:ext cx="2382134" cy="2462269"/>
          </a:xfrm>
          <a:prstGeom prst="rect">
            <a:avLst/>
          </a:prstGeom>
          <a:gradFill>
            <a:gsLst>
              <a:gs pos="0">
                <a:schemeClr val="accent3">
                  <a:lumMod val="5000"/>
                  <a:lumOff val="95000"/>
                </a:schemeClr>
              </a:gs>
              <a:gs pos="100000">
                <a:schemeClr val="tx1"/>
              </a:gs>
            </a:gsLst>
            <a:lin ang="5400000" scaled="1"/>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6" name="Rectangle 35">
            <a:extLst>
              <a:ext uri="{FF2B5EF4-FFF2-40B4-BE49-F238E27FC236}">
                <a16:creationId xmlns:a16="http://schemas.microsoft.com/office/drawing/2014/main" id="{4FBDE025-9411-98C7-8954-84F0B3EBD442}"/>
              </a:ext>
            </a:extLst>
          </p:cNvPr>
          <p:cNvSpPr/>
          <p:nvPr/>
        </p:nvSpPr>
        <p:spPr>
          <a:xfrm>
            <a:off x="9301316" y="3378092"/>
            <a:ext cx="285136" cy="37783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2" name="Rectangle 41">
            <a:extLst>
              <a:ext uri="{FF2B5EF4-FFF2-40B4-BE49-F238E27FC236}">
                <a16:creationId xmlns:a16="http://schemas.microsoft.com/office/drawing/2014/main" id="{A1A3145A-9712-4DF0-7ABE-2EC4A95CF9B6}"/>
              </a:ext>
            </a:extLst>
          </p:cNvPr>
          <p:cNvSpPr/>
          <p:nvPr/>
        </p:nvSpPr>
        <p:spPr>
          <a:xfrm>
            <a:off x="9748685" y="3378192"/>
            <a:ext cx="285136" cy="37783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3" name="Rectangle 42">
            <a:extLst>
              <a:ext uri="{FF2B5EF4-FFF2-40B4-BE49-F238E27FC236}">
                <a16:creationId xmlns:a16="http://schemas.microsoft.com/office/drawing/2014/main" id="{93869C15-C9CE-8244-4FF9-068DE9F40C39}"/>
              </a:ext>
            </a:extLst>
          </p:cNvPr>
          <p:cNvSpPr/>
          <p:nvPr/>
        </p:nvSpPr>
        <p:spPr>
          <a:xfrm>
            <a:off x="10215608" y="3389030"/>
            <a:ext cx="285136" cy="37783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4" name="Rectangle 43">
            <a:extLst>
              <a:ext uri="{FF2B5EF4-FFF2-40B4-BE49-F238E27FC236}">
                <a16:creationId xmlns:a16="http://schemas.microsoft.com/office/drawing/2014/main" id="{3E5C5934-2E78-E111-F395-916C90B626C5}"/>
              </a:ext>
            </a:extLst>
          </p:cNvPr>
          <p:cNvSpPr/>
          <p:nvPr/>
        </p:nvSpPr>
        <p:spPr>
          <a:xfrm>
            <a:off x="10682240" y="3378091"/>
            <a:ext cx="285136" cy="37783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5" name="Rectangle 44">
            <a:extLst>
              <a:ext uri="{FF2B5EF4-FFF2-40B4-BE49-F238E27FC236}">
                <a16:creationId xmlns:a16="http://schemas.microsoft.com/office/drawing/2014/main" id="{05FFF281-D00F-C5CF-09D1-E6DB3CFBA826}"/>
              </a:ext>
            </a:extLst>
          </p:cNvPr>
          <p:cNvSpPr/>
          <p:nvPr/>
        </p:nvSpPr>
        <p:spPr>
          <a:xfrm>
            <a:off x="11113952" y="3378091"/>
            <a:ext cx="285136" cy="37783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46" name="Picture 2" descr="Molecular Weight Markers | Biomol Blog | Resources | Biomol GmbH - Life  Science Shop">
            <a:extLst>
              <a:ext uri="{FF2B5EF4-FFF2-40B4-BE49-F238E27FC236}">
                <a16:creationId xmlns:a16="http://schemas.microsoft.com/office/drawing/2014/main" id="{5CC1E5BA-4C2C-0739-39E0-5CEAC6EE7005}"/>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44143" t="12445" r="46880" b="17457"/>
          <a:stretch/>
        </p:blipFill>
        <p:spPr bwMode="auto">
          <a:xfrm>
            <a:off x="9314710" y="3787632"/>
            <a:ext cx="285136" cy="1771285"/>
          </a:xfrm>
          <a:prstGeom prst="rect">
            <a:avLst/>
          </a:prstGeom>
          <a:solidFill>
            <a:schemeClr val="tx1">
              <a:alpha val="0"/>
            </a:schemeClr>
          </a:solidFill>
        </p:spPr>
      </p:pic>
      <p:sp>
        <p:nvSpPr>
          <p:cNvPr id="47" name="ZoneTexte 46">
            <a:extLst>
              <a:ext uri="{FF2B5EF4-FFF2-40B4-BE49-F238E27FC236}">
                <a16:creationId xmlns:a16="http://schemas.microsoft.com/office/drawing/2014/main" id="{DF76A4BB-A023-F45B-8537-FA92BBB6EF0F}"/>
              </a:ext>
            </a:extLst>
          </p:cNvPr>
          <p:cNvSpPr txBox="1"/>
          <p:nvPr/>
        </p:nvSpPr>
        <p:spPr>
          <a:xfrm>
            <a:off x="11572544" y="3602966"/>
            <a:ext cx="1056505" cy="369332"/>
          </a:xfrm>
          <a:prstGeom prst="rect">
            <a:avLst/>
          </a:prstGeom>
          <a:noFill/>
        </p:spPr>
        <p:txBody>
          <a:bodyPr wrap="square" rtlCol="0">
            <a:spAutoFit/>
          </a:bodyPr>
          <a:lstStyle/>
          <a:p>
            <a:r>
              <a:rPr lang="fr-BE" dirty="0">
                <a:solidFill>
                  <a:schemeClr val="bg1"/>
                </a:solidFill>
                <a:latin typeface="Times New Roman" panose="02020603050405020304" pitchFamily="18" charset="0"/>
                <a:cs typeface="Times New Roman" panose="02020603050405020304" pitchFamily="18" charset="0"/>
              </a:rPr>
              <a:t>4%</a:t>
            </a:r>
            <a:endParaRPr lang="fr-BE" dirty="0">
              <a:solidFill>
                <a:schemeClr val="bg1"/>
              </a:solidFill>
            </a:endParaRPr>
          </a:p>
        </p:txBody>
      </p:sp>
      <p:sp>
        <p:nvSpPr>
          <p:cNvPr id="48" name="ZoneTexte 47">
            <a:extLst>
              <a:ext uri="{FF2B5EF4-FFF2-40B4-BE49-F238E27FC236}">
                <a16:creationId xmlns:a16="http://schemas.microsoft.com/office/drawing/2014/main" id="{FFDB04C0-D77A-4E2D-5F72-7A439583DD5D}"/>
              </a:ext>
            </a:extLst>
          </p:cNvPr>
          <p:cNvSpPr txBox="1"/>
          <p:nvPr/>
        </p:nvSpPr>
        <p:spPr>
          <a:xfrm>
            <a:off x="11552903" y="5419721"/>
            <a:ext cx="1056505" cy="369332"/>
          </a:xfrm>
          <a:prstGeom prst="rect">
            <a:avLst/>
          </a:prstGeom>
          <a:noFill/>
        </p:spPr>
        <p:txBody>
          <a:bodyPr wrap="square" rtlCol="0">
            <a:spAutoFit/>
          </a:bodyPr>
          <a:lstStyle/>
          <a:p>
            <a:r>
              <a:rPr lang="fr-BE" dirty="0">
                <a:solidFill>
                  <a:schemeClr val="bg1"/>
                </a:solidFill>
                <a:latin typeface="Times New Roman" panose="02020603050405020304" pitchFamily="18" charset="0"/>
                <a:cs typeface="Times New Roman" panose="02020603050405020304" pitchFamily="18" charset="0"/>
              </a:rPr>
              <a:t>12%</a:t>
            </a:r>
            <a:endParaRPr lang="fr-BE" dirty="0">
              <a:solidFill>
                <a:schemeClr val="bg1"/>
              </a:solidFill>
            </a:endParaRPr>
          </a:p>
        </p:txBody>
      </p:sp>
      <p:cxnSp>
        <p:nvCxnSpPr>
          <p:cNvPr id="41" name="Connecteur : en angle 40">
            <a:extLst>
              <a:ext uri="{FF2B5EF4-FFF2-40B4-BE49-F238E27FC236}">
                <a16:creationId xmlns:a16="http://schemas.microsoft.com/office/drawing/2014/main" id="{14628FE8-638B-5F6D-0C28-331D4708E470}"/>
              </a:ext>
            </a:extLst>
          </p:cNvPr>
          <p:cNvCxnSpPr>
            <a:cxnSpLocks/>
          </p:cNvCxnSpPr>
          <p:nvPr/>
        </p:nvCxnSpPr>
        <p:spPr>
          <a:xfrm flipV="1">
            <a:off x="7575593" y="2959510"/>
            <a:ext cx="1587856" cy="1376643"/>
          </a:xfrm>
          <a:prstGeom prst="bentConnector3">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54" name="Ellipse 53">
            <a:extLst>
              <a:ext uri="{FF2B5EF4-FFF2-40B4-BE49-F238E27FC236}">
                <a16:creationId xmlns:a16="http://schemas.microsoft.com/office/drawing/2014/main" id="{9B06A0F6-A5BB-2E84-57D4-6DF1A9609237}"/>
              </a:ext>
            </a:extLst>
          </p:cNvPr>
          <p:cNvSpPr/>
          <p:nvPr/>
        </p:nvSpPr>
        <p:spPr>
          <a:xfrm>
            <a:off x="8692149" y="3755921"/>
            <a:ext cx="397503" cy="377831"/>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t>-</a:t>
            </a:r>
          </a:p>
        </p:txBody>
      </p:sp>
      <p:sp>
        <p:nvSpPr>
          <p:cNvPr id="58" name="Ellipse 57">
            <a:extLst>
              <a:ext uri="{FF2B5EF4-FFF2-40B4-BE49-F238E27FC236}">
                <a16:creationId xmlns:a16="http://schemas.microsoft.com/office/drawing/2014/main" id="{93BEEA5C-B438-692B-92A4-745465BC346A}"/>
              </a:ext>
            </a:extLst>
          </p:cNvPr>
          <p:cNvSpPr/>
          <p:nvPr/>
        </p:nvSpPr>
        <p:spPr>
          <a:xfrm>
            <a:off x="8701295" y="5213423"/>
            <a:ext cx="397503" cy="377831"/>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dirty="0"/>
              <a:t>+</a:t>
            </a:r>
          </a:p>
        </p:txBody>
      </p:sp>
      <p:sp>
        <p:nvSpPr>
          <p:cNvPr id="59" name="ZoneTexte 58">
            <a:extLst>
              <a:ext uri="{FF2B5EF4-FFF2-40B4-BE49-F238E27FC236}">
                <a16:creationId xmlns:a16="http://schemas.microsoft.com/office/drawing/2014/main" id="{8C62D661-B36C-B2FD-E8EA-7B91C547A5C4}"/>
              </a:ext>
            </a:extLst>
          </p:cNvPr>
          <p:cNvSpPr txBox="1"/>
          <p:nvPr/>
        </p:nvSpPr>
        <p:spPr>
          <a:xfrm>
            <a:off x="402513" y="2775424"/>
            <a:ext cx="1325110" cy="369332"/>
          </a:xfrm>
          <a:prstGeom prst="rect">
            <a:avLst/>
          </a:prstGeom>
          <a:noFill/>
        </p:spPr>
        <p:txBody>
          <a:bodyPr wrap="square" rtlCol="0">
            <a:spAutoFit/>
          </a:bodyPr>
          <a:lstStyle/>
          <a:p>
            <a:r>
              <a:rPr lang="fr-BE" dirty="0" err="1">
                <a:solidFill>
                  <a:schemeClr val="bg1"/>
                </a:solidFill>
              </a:rPr>
              <a:t>Algae</a:t>
            </a:r>
            <a:r>
              <a:rPr lang="fr-BE" dirty="0">
                <a:solidFill>
                  <a:schemeClr val="bg1"/>
                </a:solidFill>
              </a:rPr>
              <a:t> </a:t>
            </a:r>
            <a:r>
              <a:rPr lang="fr-BE" dirty="0" err="1">
                <a:solidFill>
                  <a:schemeClr val="bg1"/>
                </a:solidFill>
              </a:rPr>
              <a:t>cells</a:t>
            </a:r>
            <a:endParaRPr lang="fr-BE" dirty="0">
              <a:solidFill>
                <a:schemeClr val="bg1"/>
              </a:solidFill>
            </a:endParaRPr>
          </a:p>
        </p:txBody>
      </p:sp>
      <p:sp>
        <p:nvSpPr>
          <p:cNvPr id="60" name="ZoneTexte 59">
            <a:extLst>
              <a:ext uri="{FF2B5EF4-FFF2-40B4-BE49-F238E27FC236}">
                <a16:creationId xmlns:a16="http://schemas.microsoft.com/office/drawing/2014/main" id="{5C5399AB-2E83-6394-FBE3-5F81AADAA547}"/>
              </a:ext>
            </a:extLst>
          </p:cNvPr>
          <p:cNvSpPr txBox="1"/>
          <p:nvPr/>
        </p:nvSpPr>
        <p:spPr>
          <a:xfrm>
            <a:off x="2949497" y="2794551"/>
            <a:ext cx="1325110" cy="369332"/>
          </a:xfrm>
          <a:prstGeom prst="rect">
            <a:avLst/>
          </a:prstGeom>
          <a:noFill/>
        </p:spPr>
        <p:txBody>
          <a:bodyPr wrap="square" rtlCol="0">
            <a:spAutoFit/>
          </a:bodyPr>
          <a:lstStyle/>
          <a:p>
            <a:r>
              <a:rPr lang="fr-BE" dirty="0">
                <a:solidFill>
                  <a:schemeClr val="bg1"/>
                </a:solidFill>
              </a:rPr>
              <a:t>Broken </a:t>
            </a:r>
            <a:r>
              <a:rPr lang="fr-BE" dirty="0" err="1">
                <a:solidFill>
                  <a:schemeClr val="bg1"/>
                </a:solidFill>
              </a:rPr>
              <a:t>cells</a:t>
            </a:r>
            <a:endParaRPr lang="fr-BE" dirty="0">
              <a:solidFill>
                <a:schemeClr val="bg1"/>
              </a:solidFill>
            </a:endParaRPr>
          </a:p>
        </p:txBody>
      </p:sp>
      <p:sp>
        <p:nvSpPr>
          <p:cNvPr id="61" name="ZoneTexte 60">
            <a:extLst>
              <a:ext uri="{FF2B5EF4-FFF2-40B4-BE49-F238E27FC236}">
                <a16:creationId xmlns:a16="http://schemas.microsoft.com/office/drawing/2014/main" id="{208758DB-3EC3-2BB4-482F-82C2728D8040}"/>
              </a:ext>
            </a:extLst>
          </p:cNvPr>
          <p:cNvSpPr txBox="1"/>
          <p:nvPr/>
        </p:nvSpPr>
        <p:spPr>
          <a:xfrm>
            <a:off x="5689427" y="2802817"/>
            <a:ext cx="1995948" cy="369332"/>
          </a:xfrm>
          <a:prstGeom prst="rect">
            <a:avLst/>
          </a:prstGeom>
          <a:noFill/>
        </p:spPr>
        <p:txBody>
          <a:bodyPr wrap="square" rtlCol="0">
            <a:spAutoFit/>
          </a:bodyPr>
          <a:lstStyle/>
          <a:p>
            <a:r>
              <a:rPr lang="en-US" dirty="0">
                <a:solidFill>
                  <a:schemeClr val="bg1"/>
                </a:solidFill>
              </a:rPr>
              <a:t>Isolated</a:t>
            </a:r>
            <a:r>
              <a:rPr lang="fr-BE" dirty="0">
                <a:solidFill>
                  <a:schemeClr val="bg1"/>
                </a:solidFill>
              </a:rPr>
              <a:t> complexes</a:t>
            </a:r>
          </a:p>
        </p:txBody>
      </p:sp>
      <p:sp>
        <p:nvSpPr>
          <p:cNvPr id="62" name="ZoneTexte 61">
            <a:extLst>
              <a:ext uri="{FF2B5EF4-FFF2-40B4-BE49-F238E27FC236}">
                <a16:creationId xmlns:a16="http://schemas.microsoft.com/office/drawing/2014/main" id="{0F95C994-2CE5-8452-9075-33E8CC75A48C}"/>
              </a:ext>
            </a:extLst>
          </p:cNvPr>
          <p:cNvSpPr txBox="1"/>
          <p:nvPr/>
        </p:nvSpPr>
        <p:spPr>
          <a:xfrm>
            <a:off x="9865593" y="2730800"/>
            <a:ext cx="1995948" cy="369332"/>
          </a:xfrm>
          <a:prstGeom prst="rect">
            <a:avLst/>
          </a:prstGeom>
          <a:noFill/>
        </p:spPr>
        <p:txBody>
          <a:bodyPr wrap="square" rtlCol="0">
            <a:spAutoFit/>
          </a:bodyPr>
          <a:lstStyle/>
          <a:p>
            <a:r>
              <a:rPr lang="fr-BE" dirty="0">
                <a:solidFill>
                  <a:schemeClr val="bg1"/>
                </a:solidFill>
              </a:rPr>
              <a:t>N-PAGE</a:t>
            </a:r>
          </a:p>
        </p:txBody>
      </p:sp>
    </p:spTree>
    <p:extLst>
      <p:ext uri="{BB962C8B-B14F-4D97-AF65-F5344CB8AC3E}">
        <p14:creationId xmlns:p14="http://schemas.microsoft.com/office/powerpoint/2010/main" val="237758641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6653"/>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737117"/>
            <a:ext cx="10515600" cy="1325563"/>
          </a:xfrm>
        </p:spPr>
        <p:txBody>
          <a:bodyPr>
            <a:normAutofit/>
          </a:bodyPr>
          <a:lstStyle/>
          <a:p>
            <a:pPr algn="ctr"/>
            <a:r>
              <a:rPr lang="en-US" sz="4000" dirty="0">
                <a:solidFill>
                  <a:schemeClr val="bg1"/>
                </a:solidFill>
                <a:latin typeface="+mn-lt"/>
              </a:rPr>
              <a:t>Complexes separation by Native-Page</a:t>
            </a:r>
            <a:br>
              <a:rPr lang="en-US" sz="4000" dirty="0">
                <a:solidFill>
                  <a:schemeClr val="bg1"/>
                </a:solidFill>
                <a:latin typeface="+mn-lt"/>
              </a:rPr>
            </a:br>
            <a:r>
              <a:rPr lang="en-US" sz="4000" i="1" dirty="0">
                <a:solidFill>
                  <a:schemeClr val="bg1"/>
                </a:solidFill>
                <a:latin typeface="+mn-lt"/>
              </a:rPr>
              <a:t>Euglena </a:t>
            </a:r>
            <a:r>
              <a:rPr lang="en-US" sz="4000" i="1" dirty="0" err="1">
                <a:solidFill>
                  <a:schemeClr val="bg1"/>
                </a:solidFill>
                <a:latin typeface="+mn-lt"/>
              </a:rPr>
              <a:t>gracilis</a:t>
            </a:r>
            <a:r>
              <a:rPr lang="en-US" sz="4000" i="1" dirty="0">
                <a:solidFill>
                  <a:schemeClr val="bg1"/>
                </a:solidFill>
                <a:latin typeface="+mn-lt"/>
              </a:rPr>
              <a:t> </a:t>
            </a:r>
          </a:p>
        </p:txBody>
      </p:sp>
      <p:pic>
        <p:nvPicPr>
          <p:cNvPr id="42" name="Image 41">
            <a:extLst>
              <a:ext uri="{FF2B5EF4-FFF2-40B4-BE49-F238E27FC236}">
                <a16:creationId xmlns:a16="http://schemas.microsoft.com/office/drawing/2014/main" id="{9A623A6A-ABE7-AA51-72C4-76C89B2D0256}"/>
              </a:ext>
            </a:extLst>
          </p:cNvPr>
          <p:cNvPicPr>
            <a:picLocks noChangeAspect="1"/>
          </p:cNvPicPr>
          <p:nvPr/>
        </p:nvPicPr>
        <p:blipFill>
          <a:blip r:embed="rId4"/>
          <a:stretch>
            <a:fillRect/>
          </a:stretch>
        </p:blipFill>
        <p:spPr>
          <a:xfrm>
            <a:off x="219289" y="2246677"/>
            <a:ext cx="8640762" cy="3922397"/>
          </a:xfrm>
          <a:prstGeom prst="rect">
            <a:avLst/>
          </a:prstGeom>
          <a:ln w="228600" cap="sq" cmpd="thickThin">
            <a:solidFill>
              <a:srgbClr val="000000"/>
            </a:solidFill>
            <a:prstDash val="solid"/>
            <a:miter lim="800000"/>
          </a:ln>
          <a:effectLst>
            <a:innerShdw blurRad="76200">
              <a:srgbClr val="000000"/>
            </a:innerShdw>
          </a:effectLst>
        </p:spPr>
      </p:pic>
      <p:sp>
        <p:nvSpPr>
          <p:cNvPr id="40" name="ZoneTexte 39">
            <a:extLst>
              <a:ext uri="{FF2B5EF4-FFF2-40B4-BE49-F238E27FC236}">
                <a16:creationId xmlns:a16="http://schemas.microsoft.com/office/drawing/2014/main" id="{F3486D38-5125-4FB4-5F12-A172A24BAF52}"/>
              </a:ext>
            </a:extLst>
          </p:cNvPr>
          <p:cNvSpPr txBox="1"/>
          <p:nvPr/>
        </p:nvSpPr>
        <p:spPr>
          <a:xfrm>
            <a:off x="9003101" y="2568088"/>
            <a:ext cx="3431495" cy="3600986"/>
          </a:xfrm>
          <a:prstGeom prst="rect">
            <a:avLst/>
          </a:prstGeom>
          <a:noFill/>
        </p:spPr>
        <p:txBody>
          <a:bodyPr wrap="square" rtlCol="0">
            <a:spAutoFit/>
          </a:bodyPr>
          <a:lstStyle/>
          <a:p>
            <a:pPr>
              <a:lnSpc>
                <a:spcPct val="150000"/>
              </a:lnSpc>
            </a:pPr>
            <a:r>
              <a:rPr lang="fr-BE" sz="2000" dirty="0">
                <a:solidFill>
                  <a:schemeClr val="bg1"/>
                </a:solidFill>
              </a:rPr>
              <a:t>Band 2 : PSII (+LHCE 9)</a:t>
            </a:r>
          </a:p>
          <a:p>
            <a:pPr>
              <a:lnSpc>
                <a:spcPct val="150000"/>
              </a:lnSpc>
            </a:pPr>
            <a:r>
              <a:rPr lang="fr-BE" sz="2000" dirty="0">
                <a:solidFill>
                  <a:schemeClr val="bg1"/>
                </a:solidFill>
              </a:rPr>
              <a:t>Band 6/7 : PSI</a:t>
            </a:r>
          </a:p>
          <a:p>
            <a:pPr>
              <a:lnSpc>
                <a:spcPct val="150000"/>
              </a:lnSpc>
            </a:pPr>
            <a:r>
              <a:rPr lang="fr-BE" sz="2000" dirty="0">
                <a:solidFill>
                  <a:schemeClr val="bg1"/>
                </a:solidFill>
              </a:rPr>
              <a:t>Band 8/9 : PSII </a:t>
            </a:r>
            <a:r>
              <a:rPr lang="fr-BE" sz="2000" dirty="0" err="1">
                <a:solidFill>
                  <a:schemeClr val="bg1"/>
                </a:solidFill>
              </a:rPr>
              <a:t>core</a:t>
            </a:r>
            <a:endParaRPr lang="fr-BE" sz="2000" dirty="0">
              <a:solidFill>
                <a:schemeClr val="bg1"/>
              </a:solidFill>
            </a:endParaRPr>
          </a:p>
          <a:p>
            <a:pPr>
              <a:lnSpc>
                <a:spcPct val="150000"/>
              </a:lnSpc>
            </a:pPr>
            <a:r>
              <a:rPr lang="fr-BE" sz="2000" dirty="0">
                <a:solidFill>
                  <a:schemeClr val="bg1"/>
                </a:solidFill>
              </a:rPr>
              <a:t>Band 10 : LHC E (1-5)</a:t>
            </a:r>
          </a:p>
          <a:p>
            <a:pPr>
              <a:lnSpc>
                <a:spcPct val="150000"/>
              </a:lnSpc>
            </a:pPr>
            <a:r>
              <a:rPr lang="fr-BE" sz="2000" dirty="0">
                <a:solidFill>
                  <a:schemeClr val="bg1"/>
                </a:solidFill>
              </a:rPr>
              <a:t>Band 11 : </a:t>
            </a:r>
            <a:r>
              <a:rPr lang="fr-BE" sz="2000" dirty="0" err="1">
                <a:solidFill>
                  <a:schemeClr val="bg1"/>
                </a:solidFill>
              </a:rPr>
              <a:t>Trimeric</a:t>
            </a:r>
            <a:r>
              <a:rPr lang="fr-BE" sz="2000" dirty="0">
                <a:solidFill>
                  <a:schemeClr val="bg1"/>
                </a:solidFill>
              </a:rPr>
              <a:t> LHC II</a:t>
            </a:r>
          </a:p>
          <a:p>
            <a:pPr>
              <a:lnSpc>
                <a:spcPct val="150000"/>
              </a:lnSpc>
            </a:pPr>
            <a:r>
              <a:rPr lang="fr-BE" sz="2000" dirty="0">
                <a:solidFill>
                  <a:schemeClr val="bg1"/>
                </a:solidFill>
              </a:rPr>
              <a:t>Band 12 : </a:t>
            </a:r>
            <a:r>
              <a:rPr lang="fr-BE" sz="2000" dirty="0" err="1">
                <a:solidFill>
                  <a:schemeClr val="bg1"/>
                </a:solidFill>
              </a:rPr>
              <a:t>Monomeric</a:t>
            </a:r>
            <a:r>
              <a:rPr lang="fr-BE" sz="2000" dirty="0">
                <a:solidFill>
                  <a:schemeClr val="bg1"/>
                </a:solidFill>
              </a:rPr>
              <a:t> LHC II 	/ Free </a:t>
            </a:r>
            <a:r>
              <a:rPr lang="fr-BE" sz="2000" dirty="0" err="1">
                <a:solidFill>
                  <a:schemeClr val="bg1"/>
                </a:solidFill>
              </a:rPr>
              <a:t>chlorophyll</a:t>
            </a:r>
            <a:r>
              <a:rPr lang="fr-BE" sz="2000" dirty="0">
                <a:solidFill>
                  <a:schemeClr val="bg1"/>
                </a:solidFill>
              </a:rPr>
              <a:t> </a:t>
            </a:r>
          </a:p>
          <a:p>
            <a:endParaRPr lang="fr-BE" dirty="0"/>
          </a:p>
        </p:txBody>
      </p:sp>
      <p:sp>
        <p:nvSpPr>
          <p:cNvPr id="7" name="Rectangle 6">
            <a:extLst>
              <a:ext uri="{FF2B5EF4-FFF2-40B4-BE49-F238E27FC236}">
                <a16:creationId xmlns:a16="http://schemas.microsoft.com/office/drawing/2014/main" id="{E708B324-93B5-B720-98ED-BC220D3AB00F}"/>
              </a:ext>
            </a:extLst>
          </p:cNvPr>
          <p:cNvSpPr/>
          <p:nvPr/>
        </p:nvSpPr>
        <p:spPr>
          <a:xfrm rot="21393484">
            <a:off x="4994854" y="3796023"/>
            <a:ext cx="3416855" cy="291307"/>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 name="Rectangle 14">
            <a:extLst>
              <a:ext uri="{FF2B5EF4-FFF2-40B4-BE49-F238E27FC236}">
                <a16:creationId xmlns:a16="http://schemas.microsoft.com/office/drawing/2014/main" id="{32106B93-F17F-B9AC-9E6C-237497C66360}"/>
              </a:ext>
            </a:extLst>
          </p:cNvPr>
          <p:cNvSpPr/>
          <p:nvPr/>
        </p:nvSpPr>
        <p:spPr>
          <a:xfrm rot="21393484">
            <a:off x="5050587" y="4246474"/>
            <a:ext cx="3416855" cy="34649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 name="Rectangle 15">
            <a:extLst>
              <a:ext uri="{FF2B5EF4-FFF2-40B4-BE49-F238E27FC236}">
                <a16:creationId xmlns:a16="http://schemas.microsoft.com/office/drawing/2014/main" id="{A7FAEE94-7411-DD35-3A2D-21B4B1291F9B}"/>
              </a:ext>
            </a:extLst>
          </p:cNvPr>
          <p:cNvSpPr/>
          <p:nvPr/>
        </p:nvSpPr>
        <p:spPr>
          <a:xfrm>
            <a:off x="5103546" y="4697009"/>
            <a:ext cx="3531210" cy="30921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7" name="Rectangle 16">
            <a:extLst>
              <a:ext uri="{FF2B5EF4-FFF2-40B4-BE49-F238E27FC236}">
                <a16:creationId xmlns:a16="http://schemas.microsoft.com/office/drawing/2014/main" id="{A5E4E43A-F873-F042-FF2E-3BBE763495CD}"/>
              </a:ext>
            </a:extLst>
          </p:cNvPr>
          <p:cNvSpPr/>
          <p:nvPr/>
        </p:nvSpPr>
        <p:spPr>
          <a:xfrm>
            <a:off x="5103547" y="5002039"/>
            <a:ext cx="3531210" cy="428751"/>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8" name="Rectangle 17">
            <a:extLst>
              <a:ext uri="{FF2B5EF4-FFF2-40B4-BE49-F238E27FC236}">
                <a16:creationId xmlns:a16="http://schemas.microsoft.com/office/drawing/2014/main" id="{5A5CD9BF-7723-E6A0-6393-105CD0733984}"/>
              </a:ext>
            </a:extLst>
          </p:cNvPr>
          <p:cNvSpPr/>
          <p:nvPr/>
        </p:nvSpPr>
        <p:spPr>
          <a:xfrm>
            <a:off x="5043267" y="5618067"/>
            <a:ext cx="3591490" cy="502815"/>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 name="Espace réservé du numéro de diapositive 7">
            <a:extLst>
              <a:ext uri="{FF2B5EF4-FFF2-40B4-BE49-F238E27FC236}">
                <a16:creationId xmlns:a16="http://schemas.microsoft.com/office/drawing/2014/main" id="{731B4C44-EC3C-6485-AD28-00FA19AB0E93}"/>
              </a:ext>
            </a:extLst>
          </p:cNvPr>
          <p:cNvSpPr>
            <a:spLocks noGrp="1"/>
          </p:cNvSpPr>
          <p:nvPr>
            <p:ph type="sldNum" sz="quarter" idx="12"/>
          </p:nvPr>
        </p:nvSpPr>
        <p:spPr/>
        <p:txBody>
          <a:bodyPr/>
          <a:lstStyle/>
          <a:p>
            <a:fld id="{B74DAD60-A87F-4444-AFEE-1EF8AEC43777}" type="slidenum">
              <a:rPr lang="fr-BE" smtClean="0"/>
              <a:t>11</a:t>
            </a:fld>
            <a:endParaRPr lang="fr-BE"/>
          </a:p>
        </p:txBody>
      </p:sp>
      <p:pic>
        <p:nvPicPr>
          <p:cNvPr id="8194" name="Picture 2" descr="Molecular Weight Markers | Biomol Blog | Resources | Biomol GmbH - Life  Science Shop">
            <a:extLst>
              <a:ext uri="{FF2B5EF4-FFF2-40B4-BE49-F238E27FC236}">
                <a16:creationId xmlns:a16="http://schemas.microsoft.com/office/drawing/2014/main" id="{A95FBF00-B116-5CCD-9A42-D37D7CEF97F4}"/>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44143" t="12445" r="46880" b="17457"/>
          <a:stretch/>
        </p:blipFill>
        <p:spPr bwMode="auto">
          <a:xfrm>
            <a:off x="4216804" y="2782298"/>
            <a:ext cx="382182" cy="3336126"/>
          </a:xfrm>
          <a:prstGeom prst="rect">
            <a:avLst/>
          </a:prstGeom>
          <a:noFill/>
          <a:extLst>
            <a:ext uri="{909E8E84-426E-40DD-AFC4-6F175D3DCCD1}">
              <a14:hiddenFill xmlns:a14="http://schemas.microsoft.com/office/drawing/2010/main">
                <a:solidFill>
                  <a:srgbClr val="FFFFFF"/>
                </a:solidFill>
              </a14:hiddenFill>
            </a:ext>
          </a:extLst>
        </p:spPr>
      </p:pic>
      <p:sp>
        <p:nvSpPr>
          <p:cNvPr id="13" name="ZoneTexte 12">
            <a:extLst>
              <a:ext uri="{FF2B5EF4-FFF2-40B4-BE49-F238E27FC236}">
                <a16:creationId xmlns:a16="http://schemas.microsoft.com/office/drawing/2014/main" id="{DB356EB6-D5C3-F487-C53E-0B7780E3EE19}"/>
              </a:ext>
            </a:extLst>
          </p:cNvPr>
          <p:cNvSpPr txBox="1"/>
          <p:nvPr/>
        </p:nvSpPr>
        <p:spPr>
          <a:xfrm>
            <a:off x="3925332" y="3681400"/>
            <a:ext cx="933044" cy="617733"/>
          </a:xfrm>
          <a:prstGeom prst="rect">
            <a:avLst/>
          </a:prstGeom>
          <a:noFill/>
        </p:spPr>
        <p:txBody>
          <a:bodyPr wrap="square" rtlCol="0">
            <a:spAutoFit/>
          </a:bodyPr>
          <a:lstStyle/>
          <a:p>
            <a:pPr algn="ctr">
              <a:lnSpc>
                <a:spcPct val="150000"/>
              </a:lnSpc>
            </a:pPr>
            <a:r>
              <a:rPr lang="fr-BE" sz="1200" dirty="0"/>
              <a:t>1</a:t>
            </a:r>
          </a:p>
          <a:p>
            <a:pPr algn="ctr">
              <a:lnSpc>
                <a:spcPct val="150000"/>
              </a:lnSpc>
            </a:pPr>
            <a:r>
              <a:rPr lang="fr-BE" sz="1200" dirty="0"/>
              <a:t> </a:t>
            </a:r>
            <a:r>
              <a:rPr lang="fr-BE" sz="1200" dirty="0" err="1"/>
              <a:t>MDa</a:t>
            </a:r>
            <a:endParaRPr lang="fr-BE" sz="1200" dirty="0"/>
          </a:p>
        </p:txBody>
      </p:sp>
      <p:sp>
        <p:nvSpPr>
          <p:cNvPr id="14" name="ZoneTexte 13">
            <a:extLst>
              <a:ext uri="{FF2B5EF4-FFF2-40B4-BE49-F238E27FC236}">
                <a16:creationId xmlns:a16="http://schemas.microsoft.com/office/drawing/2014/main" id="{CC62E3AF-848F-D343-6DAC-7B143CD1A088}"/>
              </a:ext>
            </a:extLst>
          </p:cNvPr>
          <p:cNvSpPr txBox="1"/>
          <p:nvPr/>
        </p:nvSpPr>
        <p:spPr>
          <a:xfrm>
            <a:off x="4208822" y="5331097"/>
            <a:ext cx="542632" cy="573940"/>
          </a:xfrm>
          <a:prstGeom prst="rect">
            <a:avLst/>
          </a:prstGeom>
          <a:noFill/>
        </p:spPr>
        <p:txBody>
          <a:bodyPr wrap="square" rtlCol="0">
            <a:spAutoFit/>
          </a:bodyPr>
          <a:lstStyle/>
          <a:p>
            <a:pPr>
              <a:lnSpc>
                <a:spcPct val="150000"/>
              </a:lnSpc>
            </a:pPr>
            <a:r>
              <a:rPr lang="fr-BE" sz="1100" dirty="0"/>
              <a:t>100 kDa</a:t>
            </a:r>
          </a:p>
        </p:txBody>
      </p:sp>
    </p:spTree>
    <p:extLst>
      <p:ext uri="{BB962C8B-B14F-4D97-AF65-F5344CB8AC3E}">
        <p14:creationId xmlns:p14="http://schemas.microsoft.com/office/powerpoint/2010/main" val="2821302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40">
                                            <p:txEl>
                                              <p:pRg st="0" end="0"/>
                                            </p:txEl>
                                          </p:spTgt>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nodeType="afterEffect">
                                  <p:stCondLst>
                                    <p:cond delay="0"/>
                                  </p:stCondLst>
                                  <p:childTnLst>
                                    <p:set>
                                      <p:cBhvr>
                                        <p:cTn id="16" dur="1" fill="hold">
                                          <p:stCondLst>
                                            <p:cond delay="0"/>
                                          </p:stCondLst>
                                        </p:cTn>
                                        <p:tgtEl>
                                          <p:spTgt spid="40">
                                            <p:txEl>
                                              <p:pRg st="1" end="1"/>
                                            </p:txEl>
                                          </p:spTgt>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7"/>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6"/>
                                        </p:tgtEl>
                                        <p:attrNameLst>
                                          <p:attrName>style.visibility</p:attrName>
                                        </p:attrNameLst>
                                      </p:cBhvr>
                                      <p:to>
                                        <p:strVal val="visible"/>
                                      </p:to>
                                    </p:set>
                                  </p:childTnLst>
                                </p:cTn>
                              </p:par>
                            </p:childTnLst>
                          </p:cTn>
                        </p:par>
                        <p:par>
                          <p:cTn id="23" fill="hold">
                            <p:stCondLst>
                              <p:cond delay="0"/>
                            </p:stCondLst>
                            <p:childTnLst>
                              <p:par>
                                <p:cTn id="24" presetID="1" presetClass="entr" presetSubtype="0" fill="hold" nodeType="afterEffect">
                                  <p:stCondLst>
                                    <p:cond delay="0"/>
                                  </p:stCondLst>
                                  <p:childTnLst>
                                    <p:set>
                                      <p:cBhvr>
                                        <p:cTn id="25" dur="1" fill="hold">
                                          <p:stCondLst>
                                            <p:cond delay="0"/>
                                          </p:stCondLst>
                                        </p:cTn>
                                        <p:tgtEl>
                                          <p:spTgt spid="40">
                                            <p:txEl>
                                              <p:pRg st="2" end="2"/>
                                            </p:txEl>
                                          </p:spTgt>
                                        </p:tgtEl>
                                        <p:attrNameLst>
                                          <p:attrName>style.visibility</p:attrName>
                                        </p:attrNameLst>
                                      </p:cBhvr>
                                      <p:to>
                                        <p:strVal val="visible"/>
                                      </p:to>
                                    </p:set>
                                  </p:childTnLst>
                                </p:cTn>
                              </p:par>
                              <p:par>
                                <p:cTn id="26" presetID="1" presetClass="exit" presetSubtype="0" fill="hold" grpId="1" nodeType="withEffect">
                                  <p:stCondLst>
                                    <p:cond delay="0"/>
                                  </p:stCondLst>
                                  <p:childTnLst>
                                    <p:set>
                                      <p:cBhvr>
                                        <p:cTn id="27" dur="1" fill="hold">
                                          <p:stCondLst>
                                            <p:cond delay="0"/>
                                          </p:stCondLst>
                                        </p:cTn>
                                        <p:tgtEl>
                                          <p:spTgt spid="15"/>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17"/>
                                        </p:tgtEl>
                                        <p:attrNameLst>
                                          <p:attrName>style.visibility</p:attrName>
                                        </p:attrNameLst>
                                      </p:cBhvr>
                                      <p:to>
                                        <p:strVal val="visible"/>
                                      </p:to>
                                    </p:set>
                                  </p:childTnLst>
                                </p:cTn>
                              </p:par>
                            </p:childTnLst>
                          </p:cTn>
                        </p:par>
                        <p:par>
                          <p:cTn id="32" fill="hold">
                            <p:stCondLst>
                              <p:cond delay="0"/>
                            </p:stCondLst>
                            <p:childTnLst>
                              <p:par>
                                <p:cTn id="33" presetID="1" presetClass="entr" presetSubtype="0" fill="hold" nodeType="afterEffect">
                                  <p:stCondLst>
                                    <p:cond delay="0"/>
                                  </p:stCondLst>
                                  <p:childTnLst>
                                    <p:set>
                                      <p:cBhvr>
                                        <p:cTn id="34" dur="1" fill="hold">
                                          <p:stCondLst>
                                            <p:cond delay="0"/>
                                          </p:stCondLst>
                                        </p:cTn>
                                        <p:tgtEl>
                                          <p:spTgt spid="40">
                                            <p:txEl>
                                              <p:pRg st="3" end="3"/>
                                            </p:txEl>
                                          </p:spTgt>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16"/>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8"/>
                                        </p:tgtEl>
                                        <p:attrNameLst>
                                          <p:attrName>style.visibility</p:attrName>
                                        </p:attrNameLst>
                                      </p:cBhvr>
                                      <p:to>
                                        <p:strVal val="visible"/>
                                      </p:to>
                                    </p:set>
                                  </p:childTnLst>
                                </p:cTn>
                              </p:par>
                            </p:childTnLst>
                          </p:cTn>
                        </p:par>
                        <p:par>
                          <p:cTn id="41" fill="hold">
                            <p:stCondLst>
                              <p:cond delay="0"/>
                            </p:stCondLst>
                            <p:childTnLst>
                              <p:par>
                                <p:cTn id="42" presetID="1" presetClass="entr" presetSubtype="0" fill="hold" nodeType="afterEffect">
                                  <p:stCondLst>
                                    <p:cond delay="0"/>
                                  </p:stCondLst>
                                  <p:childTnLst>
                                    <p:set>
                                      <p:cBhvr>
                                        <p:cTn id="43" dur="1" fill="hold">
                                          <p:stCondLst>
                                            <p:cond delay="0"/>
                                          </p:stCondLst>
                                        </p:cTn>
                                        <p:tgtEl>
                                          <p:spTgt spid="40">
                                            <p:txEl>
                                              <p:pRg st="4" end="4"/>
                                            </p:txEl>
                                          </p:spTgt>
                                        </p:tgtEl>
                                        <p:attrNameLst>
                                          <p:attrName>style.visibility</p:attrName>
                                        </p:attrNameLst>
                                      </p:cBhvr>
                                      <p:to>
                                        <p:strVal val="visible"/>
                                      </p:to>
                                    </p:set>
                                  </p:childTnLst>
                                </p:cTn>
                              </p:par>
                              <p:par>
                                <p:cTn id="44" presetID="1" presetClass="entr" presetSubtype="0" fill="hold" nodeType="withEffect">
                                  <p:stCondLst>
                                    <p:cond delay="0"/>
                                  </p:stCondLst>
                                  <p:childTnLst>
                                    <p:set>
                                      <p:cBhvr>
                                        <p:cTn id="45" dur="1" fill="hold">
                                          <p:stCondLst>
                                            <p:cond delay="0"/>
                                          </p:stCondLst>
                                        </p:cTn>
                                        <p:tgtEl>
                                          <p:spTgt spid="40">
                                            <p:txEl>
                                              <p:pRg st="5" end="5"/>
                                            </p:txEl>
                                          </p:spTgt>
                                        </p:tgtEl>
                                        <p:attrNameLst>
                                          <p:attrName>style.visibility</p:attrName>
                                        </p:attrNameLst>
                                      </p:cBhvr>
                                      <p:to>
                                        <p:strVal val="visible"/>
                                      </p:to>
                                    </p:set>
                                  </p:childTnLst>
                                </p:cTn>
                              </p:par>
                              <p:par>
                                <p:cTn id="46" presetID="1" presetClass="exit" presetSubtype="0" fill="hold" grpId="1" nodeType="withEffect">
                                  <p:stCondLst>
                                    <p:cond delay="0"/>
                                  </p:stCondLst>
                                  <p:childTnLst>
                                    <p:set>
                                      <p:cBhvr>
                                        <p:cTn id="47" dur="1" fill="hold">
                                          <p:stCondLst>
                                            <p:cond delay="0"/>
                                          </p:stCondLst>
                                        </p:cTn>
                                        <p:tgtEl>
                                          <p:spTgt spid="17"/>
                                        </p:tgtEl>
                                        <p:attrNameLst>
                                          <p:attrName>style.visibility</p:attrName>
                                        </p:attrNameLst>
                                      </p:cBhvr>
                                      <p:to>
                                        <p:strVal val="hidden"/>
                                      </p:to>
                                    </p:set>
                                  </p:childTnLst>
                                </p:cTn>
                              </p:par>
                            </p:childTnLst>
                          </p:cTn>
                        </p:par>
                        <p:par>
                          <p:cTn id="48" fill="hold">
                            <p:stCondLst>
                              <p:cond delay="0"/>
                            </p:stCondLst>
                            <p:childTnLst>
                              <p:par>
                                <p:cTn id="49" presetID="1" presetClass="entr" presetSubtype="0" fill="hold" nodeType="afterEffect">
                                  <p:stCondLst>
                                    <p:cond delay="0"/>
                                  </p:stCondLst>
                                  <p:childTnLst>
                                    <p:set>
                                      <p:cBhvr>
                                        <p:cTn id="50" dur="1" fill="hold">
                                          <p:stCondLst>
                                            <p:cond delay="0"/>
                                          </p:stCondLst>
                                        </p:cTn>
                                        <p:tgtEl>
                                          <p:spTgt spid="13">
                                            <p:txEl>
                                              <p:pRg st="0" end="0"/>
                                            </p:txEl>
                                          </p:spTgt>
                                        </p:tgtEl>
                                        <p:attrNameLst>
                                          <p:attrName>style.visibility</p:attrName>
                                        </p:attrNameLst>
                                      </p:cBhvr>
                                      <p:to>
                                        <p:strVal val="visible"/>
                                      </p:to>
                                    </p:set>
                                  </p:childTnLst>
                                </p:cTn>
                              </p:par>
                            </p:childTnLst>
                          </p:cTn>
                        </p:par>
                        <p:par>
                          <p:cTn id="51" fill="hold">
                            <p:stCondLst>
                              <p:cond delay="0"/>
                            </p:stCondLst>
                            <p:childTnLst>
                              <p:par>
                                <p:cTn id="52" presetID="1" presetClass="entr" presetSubtype="0" fill="hold" nodeType="afterEffect">
                                  <p:stCondLst>
                                    <p:cond delay="0"/>
                                  </p:stCondLst>
                                  <p:childTnLst>
                                    <p:set>
                                      <p:cBhvr>
                                        <p:cTn id="53" dur="1" fill="hold">
                                          <p:stCondLst>
                                            <p:cond delay="0"/>
                                          </p:stCondLst>
                                        </p:cTn>
                                        <p:tgtEl>
                                          <p:spTgt spid="13">
                                            <p:txEl>
                                              <p:pRg st="1" end="1"/>
                                            </p:txEl>
                                          </p:spTgt>
                                        </p:tgtEl>
                                        <p:attrNameLst>
                                          <p:attrName>style.visibility</p:attrName>
                                        </p:attrNameLst>
                                      </p:cBhvr>
                                      <p:to>
                                        <p:strVal val="visible"/>
                                      </p:to>
                                    </p:set>
                                  </p:childTnLst>
                                </p:cTn>
                              </p:par>
                            </p:childTnLst>
                          </p:cTn>
                        </p:par>
                        <p:par>
                          <p:cTn id="54" fill="hold">
                            <p:stCondLst>
                              <p:cond delay="0"/>
                            </p:stCondLst>
                            <p:childTnLst>
                              <p:par>
                                <p:cTn id="55" presetID="1" presetClass="entr" presetSubtype="0" fill="hold" nodeType="afterEffect">
                                  <p:stCondLst>
                                    <p:cond delay="0"/>
                                  </p:stCondLst>
                                  <p:childTnLst>
                                    <p:set>
                                      <p:cBhvr>
                                        <p:cTn id="56"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15" grpId="0" animBg="1"/>
      <p:bldP spid="15" grpId="1" animBg="1"/>
      <p:bldP spid="16" grpId="0" animBg="1"/>
      <p:bldP spid="16" grpId="1" animBg="1"/>
      <p:bldP spid="17" grpId="0" animBg="1"/>
      <p:bldP spid="17" grpId="1" animBg="1"/>
      <p:bldP spid="1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751077"/>
            <a:ext cx="10515600" cy="1325563"/>
          </a:xfrm>
        </p:spPr>
        <p:txBody>
          <a:bodyPr>
            <a:normAutofit/>
          </a:bodyPr>
          <a:lstStyle/>
          <a:p>
            <a:pPr algn="ctr"/>
            <a:r>
              <a:rPr lang="en-US" sz="4000" dirty="0">
                <a:solidFill>
                  <a:schemeClr val="bg1"/>
                </a:solidFill>
                <a:latin typeface="+mn-lt"/>
              </a:rPr>
              <a:t>Absorbance of separated complexes</a:t>
            </a:r>
          </a:p>
        </p:txBody>
      </p:sp>
      <p:graphicFrame>
        <p:nvGraphicFramePr>
          <p:cNvPr id="6" name="Chart 2">
            <a:extLst>
              <a:ext uri="{FF2B5EF4-FFF2-40B4-BE49-F238E27FC236}">
                <a16:creationId xmlns:a16="http://schemas.microsoft.com/office/drawing/2014/main" id="{3B92A51D-B425-42C8-B5E7-090B72DA7BF2}"/>
              </a:ext>
            </a:extLst>
          </p:cNvPr>
          <p:cNvGraphicFramePr>
            <a:graphicFrameLocks/>
          </p:cNvGraphicFramePr>
          <p:nvPr>
            <p:extLst>
              <p:ext uri="{D42A27DB-BD31-4B8C-83A1-F6EECF244321}">
                <p14:modId xmlns:p14="http://schemas.microsoft.com/office/powerpoint/2010/main" val="1832645577"/>
              </p:ext>
            </p:extLst>
          </p:nvPr>
        </p:nvGraphicFramePr>
        <p:xfrm>
          <a:off x="838200" y="1703578"/>
          <a:ext cx="10407869" cy="5044064"/>
        </p:xfrm>
        <a:graphic>
          <a:graphicData uri="http://schemas.openxmlformats.org/drawingml/2006/chart">
            <c:chart xmlns:c="http://schemas.openxmlformats.org/drawingml/2006/chart" xmlns:r="http://schemas.openxmlformats.org/officeDocument/2006/relationships" r:id="rId4"/>
          </a:graphicData>
        </a:graphic>
      </p:graphicFrame>
      <p:sp>
        <p:nvSpPr>
          <p:cNvPr id="2" name="Espace réservé du numéro de diapositive 1">
            <a:extLst>
              <a:ext uri="{FF2B5EF4-FFF2-40B4-BE49-F238E27FC236}">
                <a16:creationId xmlns:a16="http://schemas.microsoft.com/office/drawing/2014/main" id="{1E1111D9-6201-CD10-0B2D-D79B6CEC15F4}"/>
              </a:ext>
            </a:extLst>
          </p:cNvPr>
          <p:cNvSpPr>
            <a:spLocks noGrp="1"/>
          </p:cNvSpPr>
          <p:nvPr>
            <p:ph type="sldNum" sz="quarter" idx="12"/>
          </p:nvPr>
        </p:nvSpPr>
        <p:spPr/>
        <p:txBody>
          <a:bodyPr/>
          <a:lstStyle/>
          <a:p>
            <a:fld id="{B74DAD60-A87F-4444-AFEE-1EF8AEC43777}" type="slidenum">
              <a:rPr lang="fr-BE" smtClean="0"/>
              <a:t>12</a:t>
            </a:fld>
            <a:endParaRPr lang="fr-BE"/>
          </a:p>
        </p:txBody>
      </p:sp>
      <p:pic>
        <p:nvPicPr>
          <p:cNvPr id="4" name="Image 3">
            <a:extLst>
              <a:ext uri="{FF2B5EF4-FFF2-40B4-BE49-F238E27FC236}">
                <a16:creationId xmlns:a16="http://schemas.microsoft.com/office/drawing/2014/main" id="{CBA2684A-E970-E68E-21C0-3C703E619EF2}"/>
              </a:ext>
            </a:extLst>
          </p:cNvPr>
          <p:cNvPicPr>
            <a:picLocks noChangeAspect="1"/>
          </p:cNvPicPr>
          <p:nvPr/>
        </p:nvPicPr>
        <p:blipFill rotWithShape="1">
          <a:blip r:embed="rId5"/>
          <a:srcRect t="20236"/>
          <a:stretch/>
        </p:blipFill>
        <p:spPr>
          <a:xfrm>
            <a:off x="10348487" y="2277870"/>
            <a:ext cx="430857" cy="2704721"/>
          </a:xfrm>
          <a:prstGeom prst="rect">
            <a:avLst/>
          </a:prstGeom>
        </p:spPr>
      </p:pic>
      <p:sp>
        <p:nvSpPr>
          <p:cNvPr id="7" name="ZoneTexte 4">
            <a:extLst>
              <a:ext uri="{FF2B5EF4-FFF2-40B4-BE49-F238E27FC236}">
                <a16:creationId xmlns:a16="http://schemas.microsoft.com/office/drawing/2014/main" id="{72882D26-3AE0-84DE-1423-0EB0DB2B2AF1}"/>
              </a:ext>
            </a:extLst>
          </p:cNvPr>
          <p:cNvSpPr txBox="1"/>
          <p:nvPr/>
        </p:nvSpPr>
        <p:spPr>
          <a:xfrm>
            <a:off x="11003840" y="3955618"/>
            <a:ext cx="1188159"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800" dirty="0">
                <a:solidFill>
                  <a:schemeClr val="bg1"/>
                </a:solidFill>
              </a:rPr>
              <a:t>LHCE (1-5)</a:t>
            </a:r>
          </a:p>
        </p:txBody>
      </p:sp>
      <p:sp>
        <p:nvSpPr>
          <p:cNvPr id="10" name="ZoneTexte 4">
            <a:extLst>
              <a:ext uri="{FF2B5EF4-FFF2-40B4-BE49-F238E27FC236}">
                <a16:creationId xmlns:a16="http://schemas.microsoft.com/office/drawing/2014/main" id="{3B2D6BD7-1BCB-1D3F-6D6A-F4FD9D96E7F7}"/>
              </a:ext>
            </a:extLst>
          </p:cNvPr>
          <p:cNvSpPr txBox="1"/>
          <p:nvPr/>
        </p:nvSpPr>
        <p:spPr>
          <a:xfrm>
            <a:off x="11068050" y="2706901"/>
            <a:ext cx="877937" cy="646331"/>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800" dirty="0">
                <a:solidFill>
                  <a:schemeClr val="bg1"/>
                </a:solidFill>
              </a:rPr>
              <a:t>PSII + LHCE9</a:t>
            </a:r>
          </a:p>
        </p:txBody>
      </p:sp>
    </p:spTree>
    <p:extLst>
      <p:ext uri="{BB962C8B-B14F-4D97-AF65-F5344CB8AC3E}">
        <p14:creationId xmlns:p14="http://schemas.microsoft.com/office/powerpoint/2010/main" val="287010151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71B2D5DE-852D-4CF7-9106-5E95533FD45E}"/>
              </a:ext>
            </a:extLst>
          </p:cNvPr>
          <p:cNvSpPr>
            <a:spLocks noGrp="1"/>
          </p:cNvSpPr>
          <p:nvPr>
            <p:ph type="title"/>
          </p:nvPr>
        </p:nvSpPr>
        <p:spPr>
          <a:xfrm>
            <a:off x="5" y="645823"/>
            <a:ext cx="12191995" cy="1738390"/>
          </a:xfrm>
        </p:spPr>
        <p:txBody>
          <a:bodyPr>
            <a:normAutofit/>
          </a:bodyPr>
          <a:lstStyle/>
          <a:p>
            <a:pPr algn="ctr"/>
            <a:r>
              <a:rPr lang="fr-BE" dirty="0">
                <a:solidFill>
                  <a:schemeClr val="bg1"/>
                </a:solidFill>
              </a:rPr>
              <a:t>Absorbance </a:t>
            </a:r>
            <a:r>
              <a:rPr lang="fr-BE" dirty="0" err="1">
                <a:solidFill>
                  <a:schemeClr val="bg1"/>
                </a:solidFill>
              </a:rPr>
              <a:t>spectrum</a:t>
            </a:r>
            <a:r>
              <a:rPr lang="fr-BE" dirty="0">
                <a:solidFill>
                  <a:schemeClr val="bg1"/>
                </a:solidFill>
              </a:rPr>
              <a:t> of </a:t>
            </a:r>
            <a:br>
              <a:rPr lang="fr-BE" dirty="0">
                <a:solidFill>
                  <a:schemeClr val="bg1"/>
                </a:solidFill>
              </a:rPr>
            </a:br>
            <a:r>
              <a:rPr lang="fr-BE" dirty="0">
                <a:solidFill>
                  <a:schemeClr val="bg1"/>
                </a:solidFill>
              </a:rPr>
              <a:t>KO mutant of </a:t>
            </a:r>
            <a:r>
              <a:rPr lang="fr-BE" i="1" dirty="0" err="1">
                <a:solidFill>
                  <a:schemeClr val="bg1"/>
                </a:solidFill>
              </a:rPr>
              <a:t>E.gracilis</a:t>
            </a:r>
            <a:endParaRPr lang="fr-BE" dirty="0">
              <a:solidFill>
                <a:schemeClr val="bg1"/>
              </a:solidFill>
            </a:endParaRPr>
          </a:p>
        </p:txBody>
      </p:sp>
      <p:pic>
        <p:nvPicPr>
          <p:cNvPr id="15362" name="Picture 2">
            <a:extLst>
              <a:ext uri="{FF2B5EF4-FFF2-40B4-BE49-F238E27FC236}">
                <a16:creationId xmlns:a16="http://schemas.microsoft.com/office/drawing/2014/main" id="{5FCB3DFA-2B62-41A4-857C-4F41AF941B7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9" name="Espace réservé du contenu 8">
            <a:extLst>
              <a:ext uri="{FF2B5EF4-FFF2-40B4-BE49-F238E27FC236}">
                <a16:creationId xmlns:a16="http://schemas.microsoft.com/office/drawing/2014/main" id="{3DA21B89-1B39-A244-AA2A-29C1D169BE11}"/>
              </a:ext>
            </a:extLst>
          </p:cNvPr>
          <p:cNvGraphicFramePr>
            <a:graphicFrameLocks noGrp="1"/>
          </p:cNvGraphicFramePr>
          <p:nvPr>
            <p:ph idx="1"/>
            <p:extLst>
              <p:ext uri="{D42A27DB-BD31-4B8C-83A1-F6EECF244321}">
                <p14:modId xmlns:p14="http://schemas.microsoft.com/office/powerpoint/2010/main" val="2975303320"/>
              </p:ext>
            </p:extLst>
          </p:nvPr>
        </p:nvGraphicFramePr>
        <p:xfrm>
          <a:off x="568960" y="1860838"/>
          <a:ext cx="10515600" cy="4351338"/>
        </p:xfrm>
        <a:graphic>
          <a:graphicData uri="http://schemas.openxmlformats.org/drawingml/2006/chart">
            <c:chart xmlns:c="http://schemas.openxmlformats.org/drawingml/2006/chart" xmlns:r="http://schemas.openxmlformats.org/officeDocument/2006/relationships" r:id="rId3"/>
          </a:graphicData>
        </a:graphic>
      </p:graphicFrame>
      <p:sp>
        <p:nvSpPr>
          <p:cNvPr id="11" name="ZoneTexte 10">
            <a:extLst>
              <a:ext uri="{FF2B5EF4-FFF2-40B4-BE49-F238E27FC236}">
                <a16:creationId xmlns:a16="http://schemas.microsoft.com/office/drawing/2014/main" id="{536018D8-2B09-513E-70B1-A4C8CB1BA86C}"/>
              </a:ext>
            </a:extLst>
          </p:cNvPr>
          <p:cNvSpPr txBox="1"/>
          <p:nvPr/>
        </p:nvSpPr>
        <p:spPr>
          <a:xfrm>
            <a:off x="685799" y="6212176"/>
            <a:ext cx="6114627" cy="369332"/>
          </a:xfrm>
          <a:prstGeom prst="rect">
            <a:avLst/>
          </a:prstGeom>
          <a:noFill/>
        </p:spPr>
        <p:txBody>
          <a:bodyPr wrap="square" rtlCol="0">
            <a:spAutoFit/>
          </a:bodyPr>
          <a:lstStyle/>
          <a:p>
            <a:r>
              <a:rPr lang="fr-BE" dirty="0">
                <a:solidFill>
                  <a:schemeClr val="bg1"/>
                </a:solidFill>
                <a:sym typeface="Wingdings" panose="05000000000000000000" pitchFamily="2" charset="2"/>
              </a:rPr>
              <a:t> No spectral </a:t>
            </a:r>
            <a:r>
              <a:rPr lang="fr-BE" dirty="0" err="1">
                <a:solidFill>
                  <a:schemeClr val="bg1"/>
                </a:solidFill>
                <a:sym typeface="Wingdings" panose="05000000000000000000" pitchFamily="2" charset="2"/>
              </a:rPr>
              <a:t>differences</a:t>
            </a:r>
            <a:r>
              <a:rPr lang="fr-BE" dirty="0">
                <a:solidFill>
                  <a:schemeClr val="bg1"/>
                </a:solidFill>
                <a:sym typeface="Wingdings" panose="05000000000000000000" pitchFamily="2" charset="2"/>
              </a:rPr>
              <a:t> </a:t>
            </a:r>
            <a:r>
              <a:rPr lang="fr-BE" dirty="0" err="1">
                <a:solidFill>
                  <a:schemeClr val="bg1"/>
                </a:solidFill>
                <a:sym typeface="Wingdings" panose="05000000000000000000" pitchFamily="2" charset="2"/>
              </a:rPr>
              <a:t>between</a:t>
            </a:r>
            <a:r>
              <a:rPr lang="fr-BE" dirty="0">
                <a:solidFill>
                  <a:schemeClr val="bg1"/>
                </a:solidFill>
                <a:sym typeface="Wingdings" panose="05000000000000000000" pitchFamily="2" charset="2"/>
              </a:rPr>
              <a:t> </a:t>
            </a:r>
            <a:r>
              <a:rPr lang="fr-BE" dirty="0" err="1">
                <a:solidFill>
                  <a:schemeClr val="bg1"/>
                </a:solidFill>
                <a:sym typeface="Wingdings" panose="05000000000000000000" pitchFamily="2" charset="2"/>
              </a:rPr>
              <a:t>wild</a:t>
            </a:r>
            <a:r>
              <a:rPr lang="fr-BE" dirty="0">
                <a:solidFill>
                  <a:schemeClr val="bg1"/>
                </a:solidFill>
                <a:sym typeface="Wingdings" panose="05000000000000000000" pitchFamily="2" charset="2"/>
              </a:rPr>
              <a:t>-type and mutants </a:t>
            </a:r>
            <a:endParaRPr lang="fr-BE" dirty="0">
              <a:solidFill>
                <a:schemeClr val="bg1"/>
              </a:solidFill>
            </a:endParaRPr>
          </a:p>
        </p:txBody>
      </p:sp>
    </p:spTree>
    <p:extLst>
      <p:ext uri="{BB962C8B-B14F-4D97-AF65-F5344CB8AC3E}">
        <p14:creationId xmlns:p14="http://schemas.microsoft.com/office/powerpoint/2010/main" val="127784562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71B2D5DE-852D-4CF7-9106-5E95533FD45E}"/>
              </a:ext>
            </a:extLst>
          </p:cNvPr>
          <p:cNvSpPr>
            <a:spLocks noGrp="1"/>
          </p:cNvSpPr>
          <p:nvPr>
            <p:ph type="title"/>
          </p:nvPr>
        </p:nvSpPr>
        <p:spPr>
          <a:xfrm>
            <a:off x="5" y="645823"/>
            <a:ext cx="12191995" cy="1738390"/>
          </a:xfrm>
        </p:spPr>
        <p:txBody>
          <a:bodyPr>
            <a:normAutofit/>
          </a:bodyPr>
          <a:lstStyle/>
          <a:p>
            <a:pPr algn="ctr"/>
            <a:r>
              <a:rPr lang="fr-BE" dirty="0">
                <a:solidFill>
                  <a:schemeClr val="bg1"/>
                </a:solidFill>
              </a:rPr>
              <a:t>Room </a:t>
            </a:r>
            <a:r>
              <a:rPr lang="fr-BE" dirty="0" err="1">
                <a:solidFill>
                  <a:schemeClr val="bg1"/>
                </a:solidFill>
              </a:rPr>
              <a:t>Temperature</a:t>
            </a:r>
            <a:r>
              <a:rPr lang="fr-BE" dirty="0">
                <a:solidFill>
                  <a:schemeClr val="bg1"/>
                </a:solidFill>
              </a:rPr>
              <a:t> Fluorescence of </a:t>
            </a:r>
            <a:br>
              <a:rPr lang="fr-BE" dirty="0">
                <a:solidFill>
                  <a:schemeClr val="bg1"/>
                </a:solidFill>
              </a:rPr>
            </a:br>
            <a:r>
              <a:rPr lang="fr-BE" dirty="0">
                <a:solidFill>
                  <a:schemeClr val="bg1"/>
                </a:solidFill>
              </a:rPr>
              <a:t>KO mutant of </a:t>
            </a:r>
            <a:r>
              <a:rPr lang="fr-BE" i="1" dirty="0" err="1">
                <a:solidFill>
                  <a:schemeClr val="bg1"/>
                </a:solidFill>
              </a:rPr>
              <a:t>E.gracilis</a:t>
            </a:r>
            <a:endParaRPr lang="fr-BE" dirty="0">
              <a:solidFill>
                <a:schemeClr val="bg1"/>
              </a:solidFill>
            </a:endParaRPr>
          </a:p>
        </p:txBody>
      </p:sp>
      <p:pic>
        <p:nvPicPr>
          <p:cNvPr id="15362" name="Picture 2">
            <a:extLst>
              <a:ext uri="{FF2B5EF4-FFF2-40B4-BE49-F238E27FC236}">
                <a16:creationId xmlns:a16="http://schemas.microsoft.com/office/drawing/2014/main" id="{5FCB3DFA-2B62-41A4-857C-4F41AF941B7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7" name="ZoneTexte 6">
            <a:extLst>
              <a:ext uri="{FF2B5EF4-FFF2-40B4-BE49-F238E27FC236}">
                <a16:creationId xmlns:a16="http://schemas.microsoft.com/office/drawing/2014/main" id="{6EE8CD8A-2BEE-5D9E-054F-1A0840926327}"/>
              </a:ext>
            </a:extLst>
          </p:cNvPr>
          <p:cNvSpPr txBox="1"/>
          <p:nvPr/>
        </p:nvSpPr>
        <p:spPr>
          <a:xfrm>
            <a:off x="878229" y="5565846"/>
            <a:ext cx="4863996" cy="646331"/>
          </a:xfrm>
          <a:prstGeom prst="rect">
            <a:avLst/>
          </a:prstGeom>
          <a:noFill/>
        </p:spPr>
        <p:txBody>
          <a:bodyPr wrap="square" rtlCol="0">
            <a:spAutoFit/>
          </a:bodyPr>
          <a:lstStyle/>
          <a:p>
            <a:pPr marL="285750" indent="-285750">
              <a:buFont typeface="Arial" panose="020B0604020202020204" pitchFamily="34" charset="0"/>
              <a:buChar char="•"/>
            </a:pPr>
            <a:r>
              <a:rPr lang="fr-BE" dirty="0">
                <a:solidFill>
                  <a:schemeClr val="bg1"/>
                </a:solidFill>
                <a:sym typeface="Wingdings" panose="05000000000000000000" pitchFamily="2" charset="2"/>
              </a:rPr>
              <a:t>Peak at 690 nm in High Light</a:t>
            </a:r>
          </a:p>
          <a:p>
            <a:pPr marL="285750" indent="-285750">
              <a:buFont typeface="Wingdings" panose="05000000000000000000" pitchFamily="2" charset="2"/>
              <a:buChar char="à"/>
            </a:pPr>
            <a:r>
              <a:rPr lang="fr-BE" dirty="0" err="1">
                <a:solidFill>
                  <a:schemeClr val="bg1"/>
                </a:solidFill>
                <a:sym typeface="Wingdings" panose="05000000000000000000" pitchFamily="2" charset="2"/>
              </a:rPr>
              <a:t>Reflect</a:t>
            </a:r>
            <a:r>
              <a:rPr lang="fr-BE" dirty="0">
                <a:solidFill>
                  <a:schemeClr val="bg1"/>
                </a:solidFill>
                <a:sym typeface="Wingdings" panose="05000000000000000000" pitchFamily="2" charset="2"/>
              </a:rPr>
              <a:t> a change in PSII </a:t>
            </a:r>
            <a:r>
              <a:rPr lang="fr-BE" dirty="0" err="1">
                <a:solidFill>
                  <a:schemeClr val="bg1"/>
                </a:solidFill>
                <a:sym typeface="Wingdings" panose="05000000000000000000" pitchFamily="2" charset="2"/>
              </a:rPr>
              <a:t>antena</a:t>
            </a:r>
            <a:endParaRPr lang="fr-BE" dirty="0">
              <a:solidFill>
                <a:schemeClr val="bg1"/>
              </a:solidFill>
            </a:endParaRPr>
          </a:p>
        </p:txBody>
      </p:sp>
      <p:graphicFrame>
        <p:nvGraphicFramePr>
          <p:cNvPr id="9" name="Graphique 8">
            <a:extLst>
              <a:ext uri="{FF2B5EF4-FFF2-40B4-BE49-F238E27FC236}">
                <a16:creationId xmlns:a16="http://schemas.microsoft.com/office/drawing/2014/main" id="{AC2F71F1-5378-4CEE-96AE-F8C4C515696C}"/>
              </a:ext>
            </a:extLst>
          </p:cNvPr>
          <p:cNvGraphicFramePr>
            <a:graphicFrameLocks/>
          </p:cNvGraphicFramePr>
          <p:nvPr>
            <p:extLst>
              <p:ext uri="{D42A27DB-BD31-4B8C-83A1-F6EECF244321}">
                <p14:modId xmlns:p14="http://schemas.microsoft.com/office/powerpoint/2010/main" val="3770591641"/>
              </p:ext>
            </p:extLst>
          </p:nvPr>
        </p:nvGraphicFramePr>
        <p:xfrm>
          <a:off x="351849" y="2123786"/>
          <a:ext cx="5344524" cy="353016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Graphique 9">
            <a:extLst>
              <a:ext uri="{FF2B5EF4-FFF2-40B4-BE49-F238E27FC236}">
                <a16:creationId xmlns:a16="http://schemas.microsoft.com/office/drawing/2014/main" id="{47DA149D-90E1-EBA0-6795-2AFE4F34BA8F}"/>
              </a:ext>
            </a:extLst>
          </p:cNvPr>
          <p:cNvGraphicFramePr>
            <a:graphicFrameLocks/>
          </p:cNvGraphicFramePr>
          <p:nvPr>
            <p:extLst>
              <p:ext uri="{D42A27DB-BD31-4B8C-83A1-F6EECF244321}">
                <p14:modId xmlns:p14="http://schemas.microsoft.com/office/powerpoint/2010/main" val="1726223130"/>
              </p:ext>
            </p:extLst>
          </p:nvPr>
        </p:nvGraphicFramePr>
        <p:xfrm>
          <a:off x="5696373" y="2123786"/>
          <a:ext cx="5344524" cy="3530160"/>
        </p:xfrm>
        <a:graphic>
          <a:graphicData uri="http://schemas.openxmlformats.org/drawingml/2006/chart">
            <c:chart xmlns:c="http://schemas.openxmlformats.org/drawingml/2006/chart" xmlns:r="http://schemas.openxmlformats.org/officeDocument/2006/relationships" r:id="rId4"/>
          </a:graphicData>
        </a:graphic>
      </p:graphicFrame>
      <p:cxnSp>
        <p:nvCxnSpPr>
          <p:cNvPr id="11" name="Connecteur droit avec flèche 10">
            <a:extLst>
              <a:ext uri="{FF2B5EF4-FFF2-40B4-BE49-F238E27FC236}">
                <a16:creationId xmlns:a16="http://schemas.microsoft.com/office/drawing/2014/main" id="{C6F9A618-000D-3C19-F137-126A3E8FA4A5}"/>
              </a:ext>
            </a:extLst>
          </p:cNvPr>
          <p:cNvCxnSpPr>
            <a:cxnSpLocks/>
          </p:cNvCxnSpPr>
          <p:nvPr/>
        </p:nvCxnSpPr>
        <p:spPr>
          <a:xfrm>
            <a:off x="7917797" y="3039863"/>
            <a:ext cx="0" cy="1803070"/>
          </a:xfrm>
          <a:prstGeom prst="straightConnector1">
            <a:avLst/>
          </a:prstGeom>
          <a:ln w="12700">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13" name="ZoneTexte 12">
            <a:extLst>
              <a:ext uri="{FF2B5EF4-FFF2-40B4-BE49-F238E27FC236}">
                <a16:creationId xmlns:a16="http://schemas.microsoft.com/office/drawing/2014/main" id="{9ECF16FE-9CF5-100B-7D1A-75AF53E61775}"/>
              </a:ext>
            </a:extLst>
          </p:cNvPr>
          <p:cNvSpPr txBox="1"/>
          <p:nvPr/>
        </p:nvSpPr>
        <p:spPr>
          <a:xfrm>
            <a:off x="7673842" y="4856024"/>
            <a:ext cx="487910" cy="246221"/>
          </a:xfrm>
          <a:prstGeom prst="rect">
            <a:avLst/>
          </a:prstGeom>
          <a:noFill/>
        </p:spPr>
        <p:txBody>
          <a:bodyPr wrap="square" rtlCol="0">
            <a:spAutoFit/>
          </a:bodyPr>
          <a:lstStyle/>
          <a:p>
            <a:r>
              <a:rPr lang="fr-BE" sz="1000" dirty="0">
                <a:solidFill>
                  <a:schemeClr val="bg1"/>
                </a:solidFill>
              </a:rPr>
              <a:t>690</a:t>
            </a:r>
          </a:p>
        </p:txBody>
      </p:sp>
      <p:cxnSp>
        <p:nvCxnSpPr>
          <p:cNvPr id="14" name="Connecteur droit avec flèche 13">
            <a:extLst>
              <a:ext uri="{FF2B5EF4-FFF2-40B4-BE49-F238E27FC236}">
                <a16:creationId xmlns:a16="http://schemas.microsoft.com/office/drawing/2014/main" id="{4DF1D047-D3B5-6FC8-BC02-D3F9AA917C01}"/>
              </a:ext>
            </a:extLst>
          </p:cNvPr>
          <p:cNvCxnSpPr>
            <a:cxnSpLocks/>
          </p:cNvCxnSpPr>
          <p:nvPr/>
        </p:nvCxnSpPr>
        <p:spPr>
          <a:xfrm>
            <a:off x="2942784" y="3000877"/>
            <a:ext cx="0" cy="1803070"/>
          </a:xfrm>
          <a:prstGeom prst="straightConnector1">
            <a:avLst/>
          </a:prstGeom>
          <a:ln w="12700">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15" name="ZoneTexte 14">
            <a:extLst>
              <a:ext uri="{FF2B5EF4-FFF2-40B4-BE49-F238E27FC236}">
                <a16:creationId xmlns:a16="http://schemas.microsoft.com/office/drawing/2014/main" id="{AB552C70-6F47-EE2A-1666-C09CDABFA107}"/>
              </a:ext>
            </a:extLst>
          </p:cNvPr>
          <p:cNvSpPr txBox="1"/>
          <p:nvPr/>
        </p:nvSpPr>
        <p:spPr>
          <a:xfrm>
            <a:off x="2479041" y="4856024"/>
            <a:ext cx="831186" cy="246221"/>
          </a:xfrm>
          <a:prstGeom prst="rect">
            <a:avLst/>
          </a:prstGeom>
          <a:solidFill>
            <a:schemeClr val="tx1"/>
          </a:solidFill>
        </p:spPr>
        <p:txBody>
          <a:bodyPr wrap="square" rtlCol="0">
            <a:spAutoFit/>
          </a:bodyPr>
          <a:lstStyle/>
          <a:p>
            <a:pPr algn="ctr"/>
            <a:r>
              <a:rPr lang="fr-BE" sz="1000" dirty="0">
                <a:solidFill>
                  <a:schemeClr val="bg1"/>
                </a:solidFill>
              </a:rPr>
              <a:t>710</a:t>
            </a:r>
            <a:endParaRPr lang="fr-BE" sz="1050" dirty="0">
              <a:solidFill>
                <a:schemeClr val="bg1"/>
              </a:solidFill>
            </a:endParaRPr>
          </a:p>
        </p:txBody>
      </p:sp>
    </p:spTree>
    <p:extLst>
      <p:ext uri="{BB962C8B-B14F-4D97-AF65-F5344CB8AC3E}">
        <p14:creationId xmlns:p14="http://schemas.microsoft.com/office/powerpoint/2010/main" val="337086182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Espace réservé du contenu 3">
            <a:extLst>
              <a:ext uri="{FF2B5EF4-FFF2-40B4-BE49-F238E27FC236}">
                <a16:creationId xmlns:a16="http://schemas.microsoft.com/office/drawing/2014/main" id="{124F1E42-753A-DA9E-8A23-1F1DBF52CCF2}"/>
              </a:ext>
            </a:extLst>
          </p:cNvPr>
          <p:cNvPicPr>
            <a:picLocks noGrp="1" noChangeAspect="1"/>
          </p:cNvPicPr>
          <p:nvPr>
            <p:ph idx="1"/>
          </p:nvPr>
        </p:nvPicPr>
        <p:blipFill rotWithShape="1">
          <a:blip r:embed="rId3" cstate="print">
            <a:extLst>
              <a:ext uri="{28A0092B-C50C-407E-A947-70E740481C1C}">
                <a14:useLocalDpi xmlns:a14="http://schemas.microsoft.com/office/drawing/2010/main" val="0"/>
              </a:ext>
            </a:extLst>
          </a:blip>
          <a:srcRect r="44489"/>
          <a:stretch/>
        </p:blipFill>
        <p:spPr>
          <a:xfrm>
            <a:off x="167910" y="2187574"/>
            <a:ext cx="2236624" cy="4351338"/>
          </a:xfrm>
          <a:prstGeom prst="rect">
            <a:avLst/>
          </a:prstGeom>
        </p:spPr>
      </p:pic>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46653"/>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737117"/>
            <a:ext cx="10515600" cy="1325563"/>
          </a:xfrm>
        </p:spPr>
        <p:txBody>
          <a:bodyPr>
            <a:normAutofit fontScale="90000"/>
          </a:bodyPr>
          <a:lstStyle/>
          <a:p>
            <a:pPr algn="ctr"/>
            <a:r>
              <a:rPr lang="en-US" sz="4000" dirty="0">
                <a:solidFill>
                  <a:schemeClr val="bg1"/>
                </a:solidFill>
                <a:latin typeface="+mn-lt"/>
              </a:rPr>
              <a:t>Complexes separation by Native-Page</a:t>
            </a:r>
            <a:br>
              <a:rPr lang="en-US" sz="4000" dirty="0">
                <a:solidFill>
                  <a:schemeClr val="bg1"/>
                </a:solidFill>
                <a:latin typeface="+mn-lt"/>
              </a:rPr>
            </a:br>
            <a:r>
              <a:rPr lang="en-US" sz="4000" i="1" dirty="0" err="1">
                <a:solidFill>
                  <a:schemeClr val="bg1"/>
                </a:solidFill>
                <a:latin typeface="+mn-lt"/>
              </a:rPr>
              <a:t>Vitrella</a:t>
            </a:r>
            <a:r>
              <a:rPr lang="en-US" sz="4000" i="1" dirty="0">
                <a:solidFill>
                  <a:schemeClr val="bg1"/>
                </a:solidFill>
                <a:latin typeface="+mn-lt"/>
              </a:rPr>
              <a:t> </a:t>
            </a:r>
            <a:r>
              <a:rPr lang="en-US" sz="4000" i="1" dirty="0" err="1">
                <a:solidFill>
                  <a:schemeClr val="bg1"/>
                </a:solidFill>
                <a:latin typeface="+mn-lt"/>
              </a:rPr>
              <a:t>brassicaformis</a:t>
            </a:r>
            <a:r>
              <a:rPr lang="en-US" sz="4000" i="1" dirty="0">
                <a:solidFill>
                  <a:schemeClr val="bg1"/>
                </a:solidFill>
                <a:latin typeface="+mn-lt"/>
              </a:rPr>
              <a:t> </a:t>
            </a:r>
            <a:br>
              <a:rPr lang="en-US" sz="4000" dirty="0">
                <a:solidFill>
                  <a:schemeClr val="bg1"/>
                </a:solidFill>
                <a:latin typeface="+mn-lt"/>
              </a:rPr>
            </a:br>
            <a:endParaRPr lang="en-US" sz="4000" dirty="0">
              <a:solidFill>
                <a:schemeClr val="bg1"/>
              </a:solidFill>
              <a:latin typeface="+mn-lt"/>
            </a:endParaRPr>
          </a:p>
        </p:txBody>
      </p:sp>
      <p:sp>
        <p:nvSpPr>
          <p:cNvPr id="7" name="Rectangle 6">
            <a:extLst>
              <a:ext uri="{FF2B5EF4-FFF2-40B4-BE49-F238E27FC236}">
                <a16:creationId xmlns:a16="http://schemas.microsoft.com/office/drawing/2014/main" id="{E708B324-93B5-B720-98ED-BC220D3AB00F}"/>
              </a:ext>
            </a:extLst>
          </p:cNvPr>
          <p:cNvSpPr/>
          <p:nvPr/>
        </p:nvSpPr>
        <p:spPr>
          <a:xfrm>
            <a:off x="553057" y="3352146"/>
            <a:ext cx="1789970" cy="24580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 name="Rectangle 14">
            <a:extLst>
              <a:ext uri="{FF2B5EF4-FFF2-40B4-BE49-F238E27FC236}">
                <a16:creationId xmlns:a16="http://schemas.microsoft.com/office/drawing/2014/main" id="{32106B93-F17F-B9AC-9E6C-237497C66360}"/>
              </a:ext>
            </a:extLst>
          </p:cNvPr>
          <p:cNvSpPr/>
          <p:nvPr/>
        </p:nvSpPr>
        <p:spPr>
          <a:xfrm>
            <a:off x="560378" y="4696952"/>
            <a:ext cx="1789970" cy="34649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 name="Rectangle 15">
            <a:extLst>
              <a:ext uri="{FF2B5EF4-FFF2-40B4-BE49-F238E27FC236}">
                <a16:creationId xmlns:a16="http://schemas.microsoft.com/office/drawing/2014/main" id="{A7FAEE94-7411-DD35-3A2D-21B4B1291F9B}"/>
              </a:ext>
            </a:extLst>
          </p:cNvPr>
          <p:cNvSpPr/>
          <p:nvPr/>
        </p:nvSpPr>
        <p:spPr>
          <a:xfrm>
            <a:off x="553057" y="3597952"/>
            <a:ext cx="1789970" cy="30921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7" name="Rectangle 16">
            <a:extLst>
              <a:ext uri="{FF2B5EF4-FFF2-40B4-BE49-F238E27FC236}">
                <a16:creationId xmlns:a16="http://schemas.microsoft.com/office/drawing/2014/main" id="{A5E4E43A-F873-F042-FF2E-3BBE763495CD}"/>
              </a:ext>
            </a:extLst>
          </p:cNvPr>
          <p:cNvSpPr/>
          <p:nvPr/>
        </p:nvSpPr>
        <p:spPr>
          <a:xfrm>
            <a:off x="553057" y="3907164"/>
            <a:ext cx="1789970" cy="30921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8" name="Rectangle 17">
            <a:extLst>
              <a:ext uri="{FF2B5EF4-FFF2-40B4-BE49-F238E27FC236}">
                <a16:creationId xmlns:a16="http://schemas.microsoft.com/office/drawing/2014/main" id="{5A5CD9BF-7723-E6A0-6393-105CD0733984}"/>
              </a:ext>
            </a:extLst>
          </p:cNvPr>
          <p:cNvSpPr/>
          <p:nvPr/>
        </p:nvSpPr>
        <p:spPr>
          <a:xfrm>
            <a:off x="553056" y="5447028"/>
            <a:ext cx="1793805" cy="502815"/>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 name="Espace réservé du numéro de diapositive 7">
            <a:extLst>
              <a:ext uri="{FF2B5EF4-FFF2-40B4-BE49-F238E27FC236}">
                <a16:creationId xmlns:a16="http://schemas.microsoft.com/office/drawing/2014/main" id="{731B4C44-EC3C-6485-AD28-00FA19AB0E93}"/>
              </a:ext>
            </a:extLst>
          </p:cNvPr>
          <p:cNvSpPr>
            <a:spLocks noGrp="1"/>
          </p:cNvSpPr>
          <p:nvPr>
            <p:ph type="sldNum" sz="quarter" idx="12"/>
          </p:nvPr>
        </p:nvSpPr>
        <p:spPr/>
        <p:txBody>
          <a:bodyPr/>
          <a:lstStyle/>
          <a:p>
            <a:fld id="{B74DAD60-A87F-4444-AFEE-1EF8AEC43777}" type="slidenum">
              <a:rPr lang="fr-BE" smtClean="0"/>
              <a:t>15</a:t>
            </a:fld>
            <a:endParaRPr lang="fr-BE"/>
          </a:p>
        </p:txBody>
      </p:sp>
      <p:graphicFrame>
        <p:nvGraphicFramePr>
          <p:cNvPr id="3" name="Graphique 2">
            <a:extLst>
              <a:ext uri="{FF2B5EF4-FFF2-40B4-BE49-F238E27FC236}">
                <a16:creationId xmlns:a16="http://schemas.microsoft.com/office/drawing/2014/main" id="{39890023-E64E-F41F-7C69-E78D4EFD158E}"/>
              </a:ext>
            </a:extLst>
          </p:cNvPr>
          <p:cNvGraphicFramePr>
            <a:graphicFrameLocks/>
          </p:cNvGraphicFramePr>
          <p:nvPr>
            <p:extLst>
              <p:ext uri="{D42A27DB-BD31-4B8C-83A1-F6EECF244321}">
                <p14:modId xmlns:p14="http://schemas.microsoft.com/office/powerpoint/2010/main" val="3592485567"/>
              </p:ext>
            </p:extLst>
          </p:nvPr>
        </p:nvGraphicFramePr>
        <p:xfrm>
          <a:off x="2993813" y="1689617"/>
          <a:ext cx="9169861" cy="5136109"/>
        </p:xfrm>
        <a:graphic>
          <a:graphicData uri="http://schemas.openxmlformats.org/drawingml/2006/chart">
            <c:chart xmlns:c="http://schemas.openxmlformats.org/drawingml/2006/chart" xmlns:r="http://schemas.openxmlformats.org/officeDocument/2006/relationships" r:id="rId5"/>
          </a:graphicData>
        </a:graphic>
      </p:graphicFrame>
      <p:sp>
        <p:nvSpPr>
          <p:cNvPr id="4" name="ZoneTexte 3">
            <a:extLst>
              <a:ext uri="{FF2B5EF4-FFF2-40B4-BE49-F238E27FC236}">
                <a16:creationId xmlns:a16="http://schemas.microsoft.com/office/drawing/2014/main" id="{18733375-EB64-8D15-36B0-37B1B762897C}"/>
              </a:ext>
            </a:extLst>
          </p:cNvPr>
          <p:cNvSpPr txBox="1"/>
          <p:nvPr/>
        </p:nvSpPr>
        <p:spPr>
          <a:xfrm>
            <a:off x="2323802" y="3289137"/>
            <a:ext cx="566999" cy="369332"/>
          </a:xfrm>
          <a:prstGeom prst="rect">
            <a:avLst/>
          </a:prstGeom>
          <a:noFill/>
        </p:spPr>
        <p:txBody>
          <a:bodyPr wrap="square" rtlCol="0">
            <a:spAutoFit/>
          </a:bodyPr>
          <a:lstStyle/>
          <a:p>
            <a:r>
              <a:rPr lang="fr-FR" dirty="0">
                <a:solidFill>
                  <a:schemeClr val="bg1"/>
                </a:solidFill>
              </a:rPr>
              <a:t>PSII </a:t>
            </a:r>
            <a:endParaRPr lang="fr-BE" dirty="0">
              <a:solidFill>
                <a:schemeClr val="bg1"/>
              </a:solidFill>
            </a:endParaRPr>
          </a:p>
        </p:txBody>
      </p:sp>
      <p:sp>
        <p:nvSpPr>
          <p:cNvPr id="5" name="ZoneTexte 4">
            <a:extLst>
              <a:ext uri="{FF2B5EF4-FFF2-40B4-BE49-F238E27FC236}">
                <a16:creationId xmlns:a16="http://schemas.microsoft.com/office/drawing/2014/main" id="{35FAB197-79F7-B033-76F4-4985C19D7DFF}"/>
              </a:ext>
            </a:extLst>
          </p:cNvPr>
          <p:cNvSpPr txBox="1"/>
          <p:nvPr/>
        </p:nvSpPr>
        <p:spPr>
          <a:xfrm>
            <a:off x="2333663" y="3537832"/>
            <a:ext cx="1196436" cy="369332"/>
          </a:xfrm>
          <a:prstGeom prst="rect">
            <a:avLst/>
          </a:prstGeom>
          <a:noFill/>
        </p:spPr>
        <p:txBody>
          <a:bodyPr wrap="square" rtlCol="0">
            <a:spAutoFit/>
          </a:bodyPr>
          <a:lstStyle/>
          <a:p>
            <a:r>
              <a:rPr lang="fr-FR" dirty="0">
                <a:solidFill>
                  <a:schemeClr val="bg1"/>
                </a:solidFill>
              </a:rPr>
              <a:t>PSI </a:t>
            </a:r>
            <a:r>
              <a:rPr lang="fr-FR" sz="1200" baseline="30000" dirty="0">
                <a:solidFill>
                  <a:schemeClr val="bg1"/>
                </a:solidFill>
              </a:rPr>
              <a:t>super </a:t>
            </a:r>
            <a:r>
              <a:rPr lang="fr-FR" sz="1200" baseline="30000" dirty="0" err="1">
                <a:solidFill>
                  <a:schemeClr val="bg1"/>
                </a:solidFill>
              </a:rPr>
              <a:t>complex</a:t>
            </a:r>
            <a:r>
              <a:rPr lang="fr-FR" sz="1200" baseline="30000" dirty="0">
                <a:solidFill>
                  <a:schemeClr val="bg1"/>
                </a:solidFill>
              </a:rPr>
              <a:t> </a:t>
            </a:r>
            <a:endParaRPr lang="fr-BE" dirty="0">
              <a:solidFill>
                <a:schemeClr val="bg1"/>
              </a:solidFill>
            </a:endParaRPr>
          </a:p>
        </p:txBody>
      </p:sp>
      <p:sp>
        <p:nvSpPr>
          <p:cNvPr id="6" name="ZoneTexte 5">
            <a:extLst>
              <a:ext uri="{FF2B5EF4-FFF2-40B4-BE49-F238E27FC236}">
                <a16:creationId xmlns:a16="http://schemas.microsoft.com/office/drawing/2014/main" id="{F8829B3A-C42E-DC13-855C-9BCD5E2500AC}"/>
              </a:ext>
            </a:extLst>
          </p:cNvPr>
          <p:cNvSpPr txBox="1"/>
          <p:nvPr/>
        </p:nvSpPr>
        <p:spPr>
          <a:xfrm>
            <a:off x="2343526" y="3838079"/>
            <a:ext cx="566999" cy="369332"/>
          </a:xfrm>
          <a:prstGeom prst="rect">
            <a:avLst/>
          </a:prstGeom>
          <a:noFill/>
        </p:spPr>
        <p:txBody>
          <a:bodyPr wrap="square" rtlCol="0">
            <a:spAutoFit/>
          </a:bodyPr>
          <a:lstStyle/>
          <a:p>
            <a:r>
              <a:rPr lang="fr-FR" dirty="0">
                <a:solidFill>
                  <a:schemeClr val="bg1"/>
                </a:solidFill>
              </a:rPr>
              <a:t>PSI </a:t>
            </a:r>
            <a:endParaRPr lang="fr-BE" dirty="0">
              <a:solidFill>
                <a:schemeClr val="bg1"/>
              </a:solidFill>
            </a:endParaRPr>
          </a:p>
        </p:txBody>
      </p:sp>
      <p:sp>
        <p:nvSpPr>
          <p:cNvPr id="10" name="ZoneTexte 9">
            <a:extLst>
              <a:ext uri="{FF2B5EF4-FFF2-40B4-BE49-F238E27FC236}">
                <a16:creationId xmlns:a16="http://schemas.microsoft.com/office/drawing/2014/main" id="{8A4AA391-EBC0-7E4D-069C-98ECAF997334}"/>
              </a:ext>
            </a:extLst>
          </p:cNvPr>
          <p:cNvSpPr txBox="1"/>
          <p:nvPr/>
        </p:nvSpPr>
        <p:spPr>
          <a:xfrm>
            <a:off x="2360483" y="4639553"/>
            <a:ext cx="917810" cy="369332"/>
          </a:xfrm>
          <a:prstGeom prst="rect">
            <a:avLst/>
          </a:prstGeom>
          <a:noFill/>
        </p:spPr>
        <p:txBody>
          <a:bodyPr wrap="square" rtlCol="0">
            <a:spAutoFit/>
          </a:bodyPr>
          <a:lstStyle/>
          <a:p>
            <a:r>
              <a:rPr lang="fr-FR" dirty="0">
                <a:solidFill>
                  <a:schemeClr val="bg1"/>
                </a:solidFill>
              </a:rPr>
              <a:t>PSII </a:t>
            </a:r>
            <a:r>
              <a:rPr lang="fr-FR" sz="1600" baseline="30000" dirty="0" err="1">
                <a:solidFill>
                  <a:schemeClr val="bg1"/>
                </a:solidFill>
              </a:rPr>
              <a:t>core</a:t>
            </a:r>
            <a:r>
              <a:rPr lang="fr-FR" dirty="0">
                <a:solidFill>
                  <a:schemeClr val="bg1"/>
                </a:solidFill>
              </a:rPr>
              <a:t> </a:t>
            </a:r>
            <a:endParaRPr lang="fr-BE" dirty="0">
              <a:solidFill>
                <a:schemeClr val="bg1"/>
              </a:solidFill>
            </a:endParaRPr>
          </a:p>
        </p:txBody>
      </p:sp>
      <p:sp>
        <p:nvSpPr>
          <p:cNvPr id="11" name="ZoneTexte 10">
            <a:extLst>
              <a:ext uri="{FF2B5EF4-FFF2-40B4-BE49-F238E27FC236}">
                <a16:creationId xmlns:a16="http://schemas.microsoft.com/office/drawing/2014/main" id="{F783C3A3-806C-8F1C-2184-93477F61DBA1}"/>
              </a:ext>
            </a:extLst>
          </p:cNvPr>
          <p:cNvSpPr txBox="1"/>
          <p:nvPr/>
        </p:nvSpPr>
        <p:spPr>
          <a:xfrm>
            <a:off x="2386881" y="5441027"/>
            <a:ext cx="1143216" cy="538609"/>
          </a:xfrm>
          <a:prstGeom prst="rect">
            <a:avLst/>
          </a:prstGeom>
          <a:noFill/>
        </p:spPr>
        <p:txBody>
          <a:bodyPr wrap="square" rtlCol="0">
            <a:spAutoFit/>
          </a:bodyPr>
          <a:lstStyle/>
          <a:p>
            <a:r>
              <a:rPr lang="fr-FR" dirty="0">
                <a:solidFill>
                  <a:schemeClr val="bg1"/>
                </a:solidFill>
              </a:rPr>
              <a:t>LHC ?</a:t>
            </a:r>
          </a:p>
          <a:p>
            <a:r>
              <a:rPr lang="fr-FR" sz="1100" dirty="0">
                <a:solidFill>
                  <a:schemeClr val="bg1"/>
                </a:solidFill>
              </a:rPr>
              <a:t>Trimer of PSII ?</a:t>
            </a:r>
            <a:endParaRPr lang="fr-BE" sz="1100" dirty="0">
              <a:solidFill>
                <a:schemeClr val="bg1"/>
              </a:solidFill>
            </a:endParaRPr>
          </a:p>
        </p:txBody>
      </p:sp>
    </p:spTree>
    <p:extLst>
      <p:ext uri="{BB962C8B-B14F-4D97-AF65-F5344CB8AC3E}">
        <p14:creationId xmlns:p14="http://schemas.microsoft.com/office/powerpoint/2010/main" val="289130373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846854"/>
            <a:ext cx="10515600" cy="1325563"/>
          </a:xfrm>
        </p:spPr>
        <p:txBody>
          <a:bodyPr>
            <a:normAutofit/>
          </a:bodyPr>
          <a:lstStyle/>
          <a:p>
            <a:pPr algn="ctr"/>
            <a:r>
              <a:rPr lang="en-US" sz="4000" i="1" dirty="0" err="1">
                <a:solidFill>
                  <a:schemeClr val="bg1"/>
                </a:solidFill>
                <a:latin typeface="Calibri" panose="020F0502020204030204" pitchFamily="34" charset="0"/>
                <a:cs typeface="Times New Roman" panose="02020603050405020304" pitchFamily="18" charset="0"/>
              </a:rPr>
              <a:t>Stanieria</a:t>
            </a:r>
            <a:r>
              <a:rPr lang="en-US" sz="4000" dirty="0">
                <a:solidFill>
                  <a:schemeClr val="bg1"/>
                </a:solidFill>
                <a:latin typeface="Calibri" panose="020F0502020204030204" pitchFamily="34" charset="0"/>
                <a:cs typeface="Times New Roman" panose="02020603050405020304" pitchFamily="18" charset="0"/>
              </a:rPr>
              <a:t> SAG33.87 </a:t>
            </a:r>
            <a:br>
              <a:rPr lang="en-US" sz="4000" dirty="0">
                <a:solidFill>
                  <a:schemeClr val="bg1"/>
                </a:solidFill>
                <a:latin typeface="Calibri" panose="020F0502020204030204" pitchFamily="34" charset="0"/>
                <a:cs typeface="Times New Roman" panose="02020603050405020304" pitchFamily="18" charset="0"/>
              </a:rPr>
            </a:br>
            <a:r>
              <a:rPr lang="en-US" sz="4000" dirty="0">
                <a:solidFill>
                  <a:schemeClr val="bg1"/>
                </a:solidFill>
                <a:latin typeface="Calibri" panose="020F0502020204030204" pitchFamily="34" charset="0"/>
                <a:cs typeface="Times New Roman" panose="02020603050405020304" pitchFamily="18" charset="0"/>
              </a:rPr>
              <a:t>Absorbance Spectrum</a:t>
            </a:r>
            <a:endParaRPr lang="en-US" sz="8000" dirty="0">
              <a:solidFill>
                <a:schemeClr val="bg1"/>
              </a:solidFill>
            </a:endParaRPr>
          </a:p>
        </p:txBody>
      </p:sp>
      <p:sp>
        <p:nvSpPr>
          <p:cNvPr id="2" name="Espace réservé du numéro de diapositive 1">
            <a:extLst>
              <a:ext uri="{FF2B5EF4-FFF2-40B4-BE49-F238E27FC236}">
                <a16:creationId xmlns:a16="http://schemas.microsoft.com/office/drawing/2014/main" id="{0E802601-2750-7AB6-0A7E-8BD0755079B3}"/>
              </a:ext>
            </a:extLst>
          </p:cNvPr>
          <p:cNvSpPr>
            <a:spLocks noGrp="1"/>
          </p:cNvSpPr>
          <p:nvPr>
            <p:ph type="sldNum" sz="quarter" idx="12"/>
          </p:nvPr>
        </p:nvSpPr>
        <p:spPr/>
        <p:txBody>
          <a:bodyPr/>
          <a:lstStyle/>
          <a:p>
            <a:fld id="{B74DAD60-A87F-4444-AFEE-1EF8AEC43777}" type="slidenum">
              <a:rPr lang="en-US" smtClean="0">
                <a:solidFill>
                  <a:prstClr val="black">
                    <a:tint val="75000"/>
                  </a:prstClr>
                </a:solidFill>
              </a:rPr>
              <a:pPr/>
              <a:t>16</a:t>
            </a:fld>
            <a:endParaRPr lang="en-US" dirty="0">
              <a:solidFill>
                <a:prstClr val="black">
                  <a:tint val="75000"/>
                </a:prstClr>
              </a:solidFill>
            </a:endParaRPr>
          </a:p>
        </p:txBody>
      </p:sp>
      <p:graphicFrame>
        <p:nvGraphicFramePr>
          <p:cNvPr id="4" name="Graphique 3">
            <a:extLst>
              <a:ext uri="{FF2B5EF4-FFF2-40B4-BE49-F238E27FC236}">
                <a16:creationId xmlns:a16="http://schemas.microsoft.com/office/drawing/2014/main" id="{1050AB66-C09C-49CD-B5F1-1A22C48C9720}"/>
              </a:ext>
            </a:extLst>
          </p:cNvPr>
          <p:cNvGraphicFramePr>
            <a:graphicFrameLocks/>
          </p:cNvGraphicFramePr>
          <p:nvPr/>
        </p:nvGraphicFramePr>
        <p:xfrm>
          <a:off x="6231469" y="2274252"/>
          <a:ext cx="4891031" cy="316473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 name="Graphique 4">
            <a:extLst>
              <a:ext uri="{FF2B5EF4-FFF2-40B4-BE49-F238E27FC236}">
                <a16:creationId xmlns:a16="http://schemas.microsoft.com/office/drawing/2014/main" id="{370B1FD5-A17E-21AD-BC77-26E2D05F5883}"/>
              </a:ext>
            </a:extLst>
          </p:cNvPr>
          <p:cNvGraphicFramePr>
            <a:graphicFrameLocks/>
          </p:cNvGraphicFramePr>
          <p:nvPr/>
        </p:nvGraphicFramePr>
        <p:xfrm>
          <a:off x="1115535" y="2048827"/>
          <a:ext cx="4844998" cy="3390160"/>
        </p:xfrm>
        <a:graphic>
          <a:graphicData uri="http://schemas.openxmlformats.org/drawingml/2006/chart">
            <c:chart xmlns:c="http://schemas.openxmlformats.org/drawingml/2006/chart" xmlns:r="http://schemas.openxmlformats.org/officeDocument/2006/relationships" r:id="rId5"/>
          </a:graphicData>
        </a:graphic>
      </p:graphicFrame>
      <p:cxnSp>
        <p:nvCxnSpPr>
          <p:cNvPr id="8" name="Connecteur droit avec flèche 7">
            <a:extLst>
              <a:ext uri="{FF2B5EF4-FFF2-40B4-BE49-F238E27FC236}">
                <a16:creationId xmlns:a16="http://schemas.microsoft.com/office/drawing/2014/main" id="{29CF6E43-12E3-7633-F926-709DD775F28B}"/>
              </a:ext>
            </a:extLst>
          </p:cNvPr>
          <p:cNvCxnSpPr/>
          <p:nvPr/>
        </p:nvCxnSpPr>
        <p:spPr>
          <a:xfrm>
            <a:off x="4714875" y="3696282"/>
            <a:ext cx="0" cy="1542468"/>
          </a:xfrm>
          <a:prstGeom prst="straightConnector1">
            <a:avLst/>
          </a:prstGeom>
          <a:ln>
            <a:solidFill>
              <a:schemeClr val="bg2"/>
            </a:solidFill>
            <a:tailEnd type="triangle"/>
          </a:ln>
        </p:spPr>
        <p:style>
          <a:lnRef idx="1">
            <a:schemeClr val="accent1"/>
          </a:lnRef>
          <a:fillRef idx="0">
            <a:schemeClr val="accent1"/>
          </a:fillRef>
          <a:effectRef idx="0">
            <a:schemeClr val="accent1"/>
          </a:effectRef>
          <a:fontRef idx="minor">
            <a:schemeClr val="tx1"/>
          </a:fontRef>
        </p:style>
      </p:cxnSp>
      <p:sp>
        <p:nvSpPr>
          <p:cNvPr id="10" name="ZoneTexte 9">
            <a:extLst>
              <a:ext uri="{FF2B5EF4-FFF2-40B4-BE49-F238E27FC236}">
                <a16:creationId xmlns:a16="http://schemas.microsoft.com/office/drawing/2014/main" id="{C7FC777C-9F8C-A500-A90C-42A8F94B9910}"/>
              </a:ext>
            </a:extLst>
          </p:cNvPr>
          <p:cNvSpPr txBox="1"/>
          <p:nvPr/>
        </p:nvSpPr>
        <p:spPr>
          <a:xfrm>
            <a:off x="4410075" y="5231328"/>
            <a:ext cx="1076325" cy="307777"/>
          </a:xfrm>
          <a:prstGeom prst="rect">
            <a:avLst/>
          </a:prstGeom>
          <a:noFill/>
        </p:spPr>
        <p:txBody>
          <a:bodyPr wrap="square" rtlCol="0">
            <a:spAutoFit/>
          </a:bodyPr>
          <a:lstStyle/>
          <a:p>
            <a:r>
              <a:rPr lang="fr-BE" sz="1400" dirty="0">
                <a:solidFill>
                  <a:prstClr val="white"/>
                </a:solidFill>
              </a:rPr>
              <a:t>712 nm</a:t>
            </a:r>
          </a:p>
        </p:txBody>
      </p:sp>
    </p:spTree>
    <p:extLst>
      <p:ext uri="{BB962C8B-B14F-4D97-AF65-F5344CB8AC3E}">
        <p14:creationId xmlns:p14="http://schemas.microsoft.com/office/powerpoint/2010/main" val="259596774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743984"/>
            <a:ext cx="10515600" cy="1325563"/>
          </a:xfrm>
        </p:spPr>
        <p:txBody>
          <a:bodyPr>
            <a:normAutofit/>
          </a:bodyPr>
          <a:lstStyle/>
          <a:p>
            <a:pPr algn="ctr"/>
            <a:r>
              <a:rPr lang="en-US" sz="4000" dirty="0">
                <a:solidFill>
                  <a:schemeClr val="bg1"/>
                </a:solidFill>
                <a:latin typeface="Calibri" panose="020F0502020204030204" pitchFamily="34" charset="0"/>
                <a:cs typeface="Times New Roman" panose="02020603050405020304" pitchFamily="18" charset="0"/>
              </a:rPr>
              <a:t>Far-red light adaptation</a:t>
            </a:r>
            <a:br>
              <a:rPr lang="en-US" sz="4000" dirty="0">
                <a:solidFill>
                  <a:schemeClr val="bg1"/>
                </a:solidFill>
                <a:latin typeface="Calibri" panose="020F0502020204030204" pitchFamily="34" charset="0"/>
                <a:cs typeface="Times New Roman" panose="02020603050405020304" pitchFamily="18" charset="0"/>
              </a:rPr>
            </a:br>
            <a:r>
              <a:rPr lang="en-US" sz="4000" dirty="0">
                <a:solidFill>
                  <a:schemeClr val="bg1"/>
                </a:solidFill>
                <a:latin typeface="Calibri" panose="020F0502020204030204" pitchFamily="34" charset="0"/>
                <a:cs typeface="Times New Roman" panose="02020603050405020304" pitchFamily="18" charset="0"/>
              </a:rPr>
              <a:t> in cyanobacteria</a:t>
            </a:r>
            <a:endParaRPr lang="en-US" sz="8000" dirty="0">
              <a:solidFill>
                <a:schemeClr val="bg1"/>
              </a:solidFill>
            </a:endParaRPr>
          </a:p>
        </p:txBody>
      </p:sp>
      <p:sp>
        <p:nvSpPr>
          <p:cNvPr id="2" name="Espace réservé du numéro de diapositive 1">
            <a:extLst>
              <a:ext uri="{FF2B5EF4-FFF2-40B4-BE49-F238E27FC236}">
                <a16:creationId xmlns:a16="http://schemas.microsoft.com/office/drawing/2014/main" id="{0E802601-2750-7AB6-0A7E-8BD0755079B3}"/>
              </a:ext>
            </a:extLst>
          </p:cNvPr>
          <p:cNvSpPr>
            <a:spLocks noGrp="1"/>
          </p:cNvSpPr>
          <p:nvPr>
            <p:ph type="sldNum" sz="quarter" idx="12"/>
          </p:nvPr>
        </p:nvSpPr>
        <p:spPr/>
        <p:txBody>
          <a:bodyPr/>
          <a:lstStyle/>
          <a:p>
            <a:fld id="{B74DAD60-A87F-4444-AFEE-1EF8AEC43777}" type="slidenum">
              <a:rPr lang="en-US" smtClean="0">
                <a:solidFill>
                  <a:prstClr val="black">
                    <a:tint val="75000"/>
                  </a:prstClr>
                </a:solidFill>
              </a:rPr>
              <a:pPr/>
              <a:t>17</a:t>
            </a:fld>
            <a:endParaRPr lang="en-US" dirty="0">
              <a:solidFill>
                <a:prstClr val="black">
                  <a:tint val="75000"/>
                </a:prstClr>
              </a:solidFill>
            </a:endParaRPr>
          </a:p>
        </p:txBody>
      </p:sp>
      <p:sp>
        <p:nvSpPr>
          <p:cNvPr id="10" name="ZoneTexte 9">
            <a:extLst>
              <a:ext uri="{FF2B5EF4-FFF2-40B4-BE49-F238E27FC236}">
                <a16:creationId xmlns:a16="http://schemas.microsoft.com/office/drawing/2014/main" id="{E2BE0541-9737-9A62-972B-1B2A3783EC4D}"/>
              </a:ext>
            </a:extLst>
          </p:cNvPr>
          <p:cNvSpPr txBox="1"/>
          <p:nvPr/>
        </p:nvSpPr>
        <p:spPr>
          <a:xfrm>
            <a:off x="1165013" y="2377440"/>
            <a:ext cx="6129867" cy="1754326"/>
          </a:xfrm>
          <a:prstGeom prst="rect">
            <a:avLst/>
          </a:prstGeom>
          <a:noFill/>
        </p:spPr>
        <p:txBody>
          <a:bodyPr wrap="square" rtlCol="0">
            <a:spAutoFit/>
          </a:bodyPr>
          <a:lstStyle/>
          <a:p>
            <a:pPr marL="285750" indent="-285750">
              <a:buFont typeface="Arial" panose="020B0604020202020204" pitchFamily="34" charset="0"/>
              <a:buChar char="•"/>
            </a:pPr>
            <a:r>
              <a:rPr lang="fr-BE" dirty="0">
                <a:solidFill>
                  <a:prstClr val="white"/>
                </a:solidFill>
              </a:rPr>
              <a:t>Production of </a:t>
            </a:r>
            <a:r>
              <a:rPr lang="fr-BE" dirty="0" err="1">
                <a:solidFill>
                  <a:prstClr val="white"/>
                </a:solidFill>
              </a:rPr>
              <a:t>Specific</a:t>
            </a:r>
            <a:r>
              <a:rPr lang="fr-BE" dirty="0">
                <a:solidFill>
                  <a:prstClr val="white"/>
                </a:solidFill>
              </a:rPr>
              <a:t> pigmentation </a:t>
            </a:r>
          </a:p>
          <a:p>
            <a:pPr marL="742950" lvl="1" indent="-285750">
              <a:buFont typeface="Arial" panose="020B0604020202020204" pitchFamily="34" charset="0"/>
              <a:buChar char="•"/>
            </a:pPr>
            <a:endParaRPr lang="fr-BE" dirty="0">
              <a:solidFill>
                <a:prstClr val="white"/>
              </a:solidFill>
            </a:endParaRPr>
          </a:p>
          <a:p>
            <a:pPr marL="742950" lvl="1" indent="-285750">
              <a:buFont typeface="Arial" panose="020B0604020202020204" pitchFamily="34" charset="0"/>
              <a:buChar char="•"/>
            </a:pPr>
            <a:r>
              <a:rPr lang="fr-BE" dirty="0" err="1">
                <a:solidFill>
                  <a:prstClr val="white"/>
                </a:solidFill>
              </a:rPr>
              <a:t>Chlorophyll</a:t>
            </a:r>
            <a:r>
              <a:rPr lang="fr-BE" dirty="0">
                <a:solidFill>
                  <a:prstClr val="white"/>
                </a:solidFill>
              </a:rPr>
              <a:t> d</a:t>
            </a:r>
          </a:p>
          <a:p>
            <a:pPr marL="742950" lvl="1" indent="-285750">
              <a:buFont typeface="Arial" panose="020B0604020202020204" pitchFamily="34" charset="0"/>
              <a:buChar char="•"/>
            </a:pPr>
            <a:r>
              <a:rPr lang="fr-BE" dirty="0" err="1">
                <a:solidFill>
                  <a:prstClr val="white"/>
                </a:solidFill>
              </a:rPr>
              <a:t>Chlorophyll</a:t>
            </a:r>
            <a:r>
              <a:rPr lang="fr-BE" dirty="0">
                <a:solidFill>
                  <a:prstClr val="white"/>
                </a:solidFill>
              </a:rPr>
              <a:t> f</a:t>
            </a:r>
          </a:p>
          <a:p>
            <a:pPr lvl="1"/>
            <a:endParaRPr lang="fr-BE" dirty="0">
              <a:solidFill>
                <a:prstClr val="white"/>
              </a:solidFill>
            </a:endParaRPr>
          </a:p>
          <a:p>
            <a:pPr marL="285750" indent="-285750">
              <a:buFont typeface="Arial" panose="020B0604020202020204" pitchFamily="34" charset="0"/>
              <a:buChar char="•"/>
            </a:pPr>
            <a:endParaRPr lang="fr-BE" dirty="0">
              <a:solidFill>
                <a:prstClr val="white"/>
              </a:solidFill>
            </a:endParaRPr>
          </a:p>
        </p:txBody>
      </p:sp>
      <p:pic>
        <p:nvPicPr>
          <p:cNvPr id="17" name="Image 16" descr="Une image contenant diagramme&#10;&#10;Description générée automatiquement">
            <a:extLst>
              <a:ext uri="{FF2B5EF4-FFF2-40B4-BE49-F238E27FC236}">
                <a16:creationId xmlns:a16="http://schemas.microsoft.com/office/drawing/2014/main" id="{6507D69A-D840-FC66-F6A2-6CFD40B2B90B}"/>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44934"/>
          <a:stretch/>
        </p:blipFill>
        <p:spPr>
          <a:xfrm>
            <a:off x="6148765" y="2211667"/>
            <a:ext cx="4681160" cy="3767156"/>
          </a:xfrm>
          <a:prstGeom prst="rect">
            <a:avLst/>
          </a:prstGeom>
        </p:spPr>
      </p:pic>
    </p:spTree>
    <p:extLst>
      <p:ext uri="{BB962C8B-B14F-4D97-AF65-F5344CB8AC3E}">
        <p14:creationId xmlns:p14="http://schemas.microsoft.com/office/powerpoint/2010/main" val="214466082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846855"/>
            <a:ext cx="10515600" cy="952500"/>
          </a:xfrm>
        </p:spPr>
        <p:txBody>
          <a:bodyPr>
            <a:normAutofit/>
          </a:bodyPr>
          <a:lstStyle/>
          <a:p>
            <a:pPr algn="ctr"/>
            <a:r>
              <a:rPr lang="en-US" sz="4000" dirty="0">
                <a:solidFill>
                  <a:schemeClr val="bg1"/>
                </a:solidFill>
                <a:latin typeface="Calibri" panose="020F0502020204030204" pitchFamily="34" charset="0"/>
                <a:cs typeface="Times New Roman" panose="02020603050405020304" pitchFamily="18" charset="0"/>
              </a:rPr>
              <a:t>Pigment composition of </a:t>
            </a:r>
            <a:r>
              <a:rPr lang="en-US" sz="4000" i="1" dirty="0" err="1">
                <a:solidFill>
                  <a:schemeClr val="bg1"/>
                </a:solidFill>
                <a:latin typeface="Calibri" panose="020F0502020204030204" pitchFamily="34" charset="0"/>
                <a:cs typeface="Times New Roman" panose="02020603050405020304" pitchFamily="18" charset="0"/>
              </a:rPr>
              <a:t>Stanieria</a:t>
            </a:r>
            <a:r>
              <a:rPr lang="en-US" sz="4000" dirty="0">
                <a:solidFill>
                  <a:schemeClr val="bg1"/>
                </a:solidFill>
                <a:latin typeface="Calibri" panose="020F0502020204030204" pitchFamily="34" charset="0"/>
                <a:cs typeface="Times New Roman" panose="02020603050405020304" pitchFamily="18" charset="0"/>
              </a:rPr>
              <a:t> SAG33.87</a:t>
            </a:r>
            <a:endParaRPr lang="en-US" sz="8000" dirty="0">
              <a:solidFill>
                <a:schemeClr val="bg1"/>
              </a:solidFill>
            </a:endParaRPr>
          </a:p>
        </p:txBody>
      </p:sp>
      <p:sp>
        <p:nvSpPr>
          <p:cNvPr id="2" name="Espace réservé du numéro de diapositive 1">
            <a:extLst>
              <a:ext uri="{FF2B5EF4-FFF2-40B4-BE49-F238E27FC236}">
                <a16:creationId xmlns:a16="http://schemas.microsoft.com/office/drawing/2014/main" id="{0E802601-2750-7AB6-0A7E-8BD0755079B3}"/>
              </a:ext>
            </a:extLst>
          </p:cNvPr>
          <p:cNvSpPr>
            <a:spLocks noGrp="1"/>
          </p:cNvSpPr>
          <p:nvPr>
            <p:ph type="sldNum" sz="quarter" idx="12"/>
          </p:nvPr>
        </p:nvSpPr>
        <p:spPr/>
        <p:txBody>
          <a:bodyPr/>
          <a:lstStyle/>
          <a:p>
            <a:fld id="{B74DAD60-A87F-4444-AFEE-1EF8AEC43777}" type="slidenum">
              <a:rPr lang="en-US" smtClean="0">
                <a:solidFill>
                  <a:prstClr val="black">
                    <a:tint val="75000"/>
                  </a:prstClr>
                </a:solidFill>
              </a:rPr>
              <a:pPr/>
              <a:t>18</a:t>
            </a:fld>
            <a:endParaRPr lang="en-US" dirty="0">
              <a:solidFill>
                <a:prstClr val="black">
                  <a:tint val="75000"/>
                </a:prstClr>
              </a:solidFill>
            </a:endParaRPr>
          </a:p>
        </p:txBody>
      </p:sp>
      <p:graphicFrame>
        <p:nvGraphicFramePr>
          <p:cNvPr id="3" name="Graphique 2">
            <a:extLst>
              <a:ext uri="{FF2B5EF4-FFF2-40B4-BE49-F238E27FC236}">
                <a16:creationId xmlns:a16="http://schemas.microsoft.com/office/drawing/2014/main" id="{E773FFFC-F174-591F-6109-A22FA639BC0D}"/>
              </a:ext>
            </a:extLst>
          </p:cNvPr>
          <p:cNvGraphicFramePr>
            <a:graphicFrameLocks/>
          </p:cNvGraphicFramePr>
          <p:nvPr>
            <p:extLst>
              <p:ext uri="{D42A27DB-BD31-4B8C-83A1-F6EECF244321}">
                <p14:modId xmlns:p14="http://schemas.microsoft.com/office/powerpoint/2010/main" val="1509474363"/>
              </p:ext>
            </p:extLst>
          </p:nvPr>
        </p:nvGraphicFramePr>
        <p:xfrm>
          <a:off x="556260" y="1954529"/>
          <a:ext cx="10797540" cy="458438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66632071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846855"/>
            <a:ext cx="10515600" cy="952500"/>
          </a:xfrm>
        </p:spPr>
        <p:txBody>
          <a:bodyPr>
            <a:normAutofit/>
          </a:bodyPr>
          <a:lstStyle/>
          <a:p>
            <a:pPr algn="ctr"/>
            <a:r>
              <a:rPr lang="en-US" sz="4000" dirty="0">
                <a:solidFill>
                  <a:schemeClr val="bg1"/>
                </a:solidFill>
                <a:latin typeface="Calibri" panose="020F0502020204030204" pitchFamily="34" charset="0"/>
                <a:cs typeface="Times New Roman" panose="02020603050405020304" pitchFamily="18" charset="0"/>
              </a:rPr>
              <a:t>Pigment composition of </a:t>
            </a:r>
            <a:r>
              <a:rPr lang="en-US" sz="4000" i="1" dirty="0" err="1">
                <a:solidFill>
                  <a:schemeClr val="bg1"/>
                </a:solidFill>
                <a:latin typeface="Calibri" panose="020F0502020204030204" pitchFamily="34" charset="0"/>
                <a:cs typeface="Times New Roman" panose="02020603050405020304" pitchFamily="18" charset="0"/>
              </a:rPr>
              <a:t>Stanieria</a:t>
            </a:r>
            <a:r>
              <a:rPr lang="en-US" sz="4000" dirty="0">
                <a:solidFill>
                  <a:schemeClr val="bg1"/>
                </a:solidFill>
                <a:latin typeface="Calibri" panose="020F0502020204030204" pitchFamily="34" charset="0"/>
                <a:cs typeface="Times New Roman" panose="02020603050405020304" pitchFamily="18" charset="0"/>
              </a:rPr>
              <a:t> SAG33.87</a:t>
            </a:r>
            <a:endParaRPr lang="en-US" sz="8000" dirty="0">
              <a:solidFill>
                <a:schemeClr val="bg1"/>
              </a:solidFill>
            </a:endParaRPr>
          </a:p>
        </p:txBody>
      </p:sp>
      <p:sp>
        <p:nvSpPr>
          <p:cNvPr id="2" name="Espace réservé du numéro de diapositive 1">
            <a:extLst>
              <a:ext uri="{FF2B5EF4-FFF2-40B4-BE49-F238E27FC236}">
                <a16:creationId xmlns:a16="http://schemas.microsoft.com/office/drawing/2014/main" id="{0E802601-2750-7AB6-0A7E-8BD0755079B3}"/>
              </a:ext>
            </a:extLst>
          </p:cNvPr>
          <p:cNvSpPr>
            <a:spLocks noGrp="1"/>
          </p:cNvSpPr>
          <p:nvPr>
            <p:ph type="sldNum" sz="quarter" idx="12"/>
          </p:nvPr>
        </p:nvSpPr>
        <p:spPr/>
        <p:txBody>
          <a:bodyPr/>
          <a:lstStyle/>
          <a:p>
            <a:fld id="{B74DAD60-A87F-4444-AFEE-1EF8AEC43777}" type="slidenum">
              <a:rPr lang="en-US" smtClean="0">
                <a:solidFill>
                  <a:prstClr val="black">
                    <a:tint val="75000"/>
                  </a:prstClr>
                </a:solidFill>
              </a:rPr>
              <a:pPr/>
              <a:t>19</a:t>
            </a:fld>
            <a:endParaRPr lang="en-US" dirty="0">
              <a:solidFill>
                <a:prstClr val="black">
                  <a:tint val="75000"/>
                </a:prstClr>
              </a:solidFill>
            </a:endParaRPr>
          </a:p>
        </p:txBody>
      </p:sp>
      <p:graphicFrame>
        <p:nvGraphicFramePr>
          <p:cNvPr id="3" name="Graphique 2">
            <a:extLst>
              <a:ext uri="{FF2B5EF4-FFF2-40B4-BE49-F238E27FC236}">
                <a16:creationId xmlns:a16="http://schemas.microsoft.com/office/drawing/2014/main" id="{E773FFFC-F174-591F-6109-A22FA639BC0D}"/>
              </a:ext>
            </a:extLst>
          </p:cNvPr>
          <p:cNvGraphicFramePr>
            <a:graphicFrameLocks/>
          </p:cNvGraphicFramePr>
          <p:nvPr/>
        </p:nvGraphicFramePr>
        <p:xfrm>
          <a:off x="556260" y="1954529"/>
          <a:ext cx="10797540" cy="458438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Graphique 3">
            <a:extLst>
              <a:ext uri="{FF2B5EF4-FFF2-40B4-BE49-F238E27FC236}">
                <a16:creationId xmlns:a16="http://schemas.microsoft.com/office/drawing/2014/main" id="{1C58ADDA-EB38-4141-A5ED-42A690A99026}"/>
              </a:ext>
            </a:extLst>
          </p:cNvPr>
          <p:cNvGraphicFramePr>
            <a:graphicFrameLocks/>
          </p:cNvGraphicFramePr>
          <p:nvPr/>
        </p:nvGraphicFramePr>
        <p:xfrm>
          <a:off x="1369061" y="3374813"/>
          <a:ext cx="4185072" cy="225489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 name="Graphique 5">
            <a:extLst>
              <a:ext uri="{FF2B5EF4-FFF2-40B4-BE49-F238E27FC236}">
                <a16:creationId xmlns:a16="http://schemas.microsoft.com/office/drawing/2014/main" id="{63B89AFE-081F-7ED1-1CCD-AE212C6BBAFD}"/>
              </a:ext>
            </a:extLst>
          </p:cNvPr>
          <p:cNvGraphicFramePr>
            <a:graphicFrameLocks/>
          </p:cNvGraphicFramePr>
          <p:nvPr/>
        </p:nvGraphicFramePr>
        <p:xfrm>
          <a:off x="3387091" y="1741748"/>
          <a:ext cx="2386329" cy="3316898"/>
        </p:xfrm>
        <a:graphic>
          <a:graphicData uri="http://schemas.openxmlformats.org/drawingml/2006/chart">
            <c:chart xmlns:c="http://schemas.openxmlformats.org/drawingml/2006/chart" xmlns:r="http://schemas.openxmlformats.org/officeDocument/2006/relationships" r:id="rId6"/>
          </a:graphicData>
        </a:graphic>
      </p:graphicFrame>
      <p:sp>
        <p:nvSpPr>
          <p:cNvPr id="7" name="ZoneTexte 6">
            <a:extLst>
              <a:ext uri="{FF2B5EF4-FFF2-40B4-BE49-F238E27FC236}">
                <a16:creationId xmlns:a16="http://schemas.microsoft.com/office/drawing/2014/main" id="{643621A3-C952-97F3-CACD-FC8947FA853C}"/>
              </a:ext>
            </a:extLst>
          </p:cNvPr>
          <p:cNvSpPr txBox="1"/>
          <p:nvPr/>
        </p:nvSpPr>
        <p:spPr>
          <a:xfrm>
            <a:off x="6096000" y="2801384"/>
            <a:ext cx="711200" cy="261610"/>
          </a:xfrm>
          <a:prstGeom prst="rect">
            <a:avLst/>
          </a:prstGeom>
          <a:noFill/>
        </p:spPr>
        <p:txBody>
          <a:bodyPr wrap="square" rtlCol="0">
            <a:spAutoFit/>
          </a:bodyPr>
          <a:lstStyle/>
          <a:p>
            <a:r>
              <a:rPr lang="fr-BE" sz="1100" dirty="0">
                <a:solidFill>
                  <a:prstClr val="white"/>
                </a:solidFill>
              </a:rPr>
              <a:t>70%</a:t>
            </a:r>
          </a:p>
        </p:txBody>
      </p:sp>
      <p:sp>
        <p:nvSpPr>
          <p:cNvPr id="8" name="ZoneTexte 7">
            <a:extLst>
              <a:ext uri="{FF2B5EF4-FFF2-40B4-BE49-F238E27FC236}">
                <a16:creationId xmlns:a16="http://schemas.microsoft.com/office/drawing/2014/main" id="{A0A3AD06-38DF-8EFE-11ED-210D28E4B288}"/>
              </a:ext>
            </a:extLst>
          </p:cNvPr>
          <p:cNvSpPr txBox="1"/>
          <p:nvPr/>
        </p:nvSpPr>
        <p:spPr>
          <a:xfrm>
            <a:off x="6366934" y="5432824"/>
            <a:ext cx="711200" cy="261610"/>
          </a:xfrm>
          <a:prstGeom prst="rect">
            <a:avLst/>
          </a:prstGeom>
          <a:noFill/>
        </p:spPr>
        <p:txBody>
          <a:bodyPr wrap="square" rtlCol="0">
            <a:spAutoFit/>
          </a:bodyPr>
          <a:lstStyle/>
          <a:p>
            <a:r>
              <a:rPr lang="fr-BE" sz="1100" dirty="0">
                <a:solidFill>
                  <a:prstClr val="white"/>
                </a:solidFill>
              </a:rPr>
              <a:t>7%</a:t>
            </a:r>
          </a:p>
        </p:txBody>
      </p:sp>
      <p:sp>
        <p:nvSpPr>
          <p:cNvPr id="10" name="ZoneTexte 9">
            <a:extLst>
              <a:ext uri="{FF2B5EF4-FFF2-40B4-BE49-F238E27FC236}">
                <a16:creationId xmlns:a16="http://schemas.microsoft.com/office/drawing/2014/main" id="{76DAA218-D6A9-97B9-A463-45CE8EBF5E8A}"/>
              </a:ext>
            </a:extLst>
          </p:cNvPr>
          <p:cNvSpPr txBox="1"/>
          <p:nvPr/>
        </p:nvSpPr>
        <p:spPr>
          <a:xfrm>
            <a:off x="8957734" y="5326560"/>
            <a:ext cx="711200" cy="261610"/>
          </a:xfrm>
          <a:prstGeom prst="rect">
            <a:avLst/>
          </a:prstGeom>
          <a:noFill/>
        </p:spPr>
        <p:txBody>
          <a:bodyPr wrap="square" rtlCol="0">
            <a:spAutoFit/>
          </a:bodyPr>
          <a:lstStyle/>
          <a:p>
            <a:r>
              <a:rPr lang="fr-BE" sz="1100" dirty="0">
                <a:solidFill>
                  <a:prstClr val="white"/>
                </a:solidFill>
              </a:rPr>
              <a:t>11%</a:t>
            </a:r>
          </a:p>
        </p:txBody>
      </p:sp>
      <p:sp>
        <p:nvSpPr>
          <p:cNvPr id="11" name="ZoneTexte 10">
            <a:extLst>
              <a:ext uri="{FF2B5EF4-FFF2-40B4-BE49-F238E27FC236}">
                <a16:creationId xmlns:a16="http://schemas.microsoft.com/office/drawing/2014/main" id="{578ED191-BC53-B91D-D006-6CC9C8A33A04}"/>
              </a:ext>
            </a:extLst>
          </p:cNvPr>
          <p:cNvSpPr txBox="1"/>
          <p:nvPr/>
        </p:nvSpPr>
        <p:spPr>
          <a:xfrm>
            <a:off x="5354957" y="3523620"/>
            <a:ext cx="711200" cy="261610"/>
          </a:xfrm>
          <a:prstGeom prst="rect">
            <a:avLst/>
          </a:prstGeom>
          <a:noFill/>
        </p:spPr>
        <p:txBody>
          <a:bodyPr wrap="square" rtlCol="0">
            <a:spAutoFit/>
          </a:bodyPr>
          <a:lstStyle/>
          <a:p>
            <a:r>
              <a:rPr lang="fr-BE" sz="1100" dirty="0">
                <a:solidFill>
                  <a:prstClr val="white"/>
                </a:solidFill>
              </a:rPr>
              <a:t>0,3 %</a:t>
            </a:r>
          </a:p>
        </p:txBody>
      </p:sp>
      <p:sp>
        <p:nvSpPr>
          <p:cNvPr id="12" name="ZoneTexte 11">
            <a:extLst>
              <a:ext uri="{FF2B5EF4-FFF2-40B4-BE49-F238E27FC236}">
                <a16:creationId xmlns:a16="http://schemas.microsoft.com/office/drawing/2014/main" id="{DC0D736C-E0EB-51A7-877A-E98FC774E664}"/>
              </a:ext>
            </a:extLst>
          </p:cNvPr>
          <p:cNvSpPr txBox="1"/>
          <p:nvPr/>
        </p:nvSpPr>
        <p:spPr>
          <a:xfrm>
            <a:off x="5062220" y="2998191"/>
            <a:ext cx="711200" cy="261610"/>
          </a:xfrm>
          <a:prstGeom prst="rect">
            <a:avLst/>
          </a:prstGeom>
          <a:noFill/>
        </p:spPr>
        <p:txBody>
          <a:bodyPr wrap="square" rtlCol="0">
            <a:spAutoFit/>
          </a:bodyPr>
          <a:lstStyle/>
          <a:p>
            <a:r>
              <a:rPr lang="fr-BE" sz="1100" dirty="0">
                <a:solidFill>
                  <a:prstClr val="white"/>
                </a:solidFill>
              </a:rPr>
              <a:t>2,8 %</a:t>
            </a:r>
          </a:p>
        </p:txBody>
      </p:sp>
    </p:spTree>
    <p:extLst>
      <p:ext uri="{BB962C8B-B14F-4D97-AF65-F5344CB8AC3E}">
        <p14:creationId xmlns:p14="http://schemas.microsoft.com/office/powerpoint/2010/main" val="396414071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199" y="609279"/>
            <a:ext cx="10515600" cy="1325563"/>
          </a:xfrm>
        </p:spPr>
        <p:txBody>
          <a:bodyPr>
            <a:normAutofit/>
          </a:bodyPr>
          <a:lstStyle/>
          <a:p>
            <a:pPr algn="ctr"/>
            <a:r>
              <a:rPr lang="en-US" sz="4000" dirty="0">
                <a:solidFill>
                  <a:schemeClr val="bg1"/>
                </a:solidFill>
                <a:latin typeface="Calibri" panose="020F0502020204030204" pitchFamily="34" charset="0"/>
                <a:cs typeface="Times New Roman" panose="02020603050405020304" pitchFamily="18" charset="0"/>
              </a:rPr>
              <a:t>Morphologic/Physiologic diversity of microalgae </a:t>
            </a:r>
            <a:endParaRPr lang="en-US" sz="8000" dirty="0">
              <a:solidFill>
                <a:schemeClr val="bg1"/>
              </a:solidFill>
            </a:endParaRPr>
          </a:p>
        </p:txBody>
      </p:sp>
      <p:sp>
        <p:nvSpPr>
          <p:cNvPr id="2" name="Espace réservé du numéro de diapositive 1">
            <a:extLst>
              <a:ext uri="{FF2B5EF4-FFF2-40B4-BE49-F238E27FC236}">
                <a16:creationId xmlns:a16="http://schemas.microsoft.com/office/drawing/2014/main" id="{0E802601-2750-7AB6-0A7E-8BD0755079B3}"/>
              </a:ext>
            </a:extLst>
          </p:cNvPr>
          <p:cNvSpPr>
            <a:spLocks noGrp="1"/>
          </p:cNvSpPr>
          <p:nvPr>
            <p:ph type="sldNum" sz="quarter" idx="12"/>
          </p:nvPr>
        </p:nvSpPr>
        <p:spPr/>
        <p:txBody>
          <a:bodyPr/>
          <a:lstStyle/>
          <a:p>
            <a:fld id="{B74DAD60-A87F-4444-AFEE-1EF8AEC43777}" type="slidenum">
              <a:rPr lang="en-US" smtClean="0"/>
              <a:t>2</a:t>
            </a:fld>
            <a:endParaRPr lang="en-US" dirty="0"/>
          </a:p>
        </p:txBody>
      </p:sp>
      <p:pic>
        <p:nvPicPr>
          <p:cNvPr id="2050" name="Picture 2" descr="Alga of the year 2020: Chromera velia">
            <a:extLst>
              <a:ext uri="{FF2B5EF4-FFF2-40B4-BE49-F238E27FC236}">
                <a16:creationId xmlns:a16="http://schemas.microsoft.com/office/drawing/2014/main" id="{D152C6FD-BBF4-0B73-A767-759C7483BD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8199" y="1847261"/>
            <a:ext cx="1988958" cy="1325563"/>
          </a:xfrm>
          <a:prstGeom prst="rect">
            <a:avLst/>
          </a:prstGeom>
          <a:noFill/>
          <a:extLst>
            <a:ext uri="{909E8E84-426E-40DD-AFC4-6F175D3DCCD1}">
              <a14:hiddenFill xmlns:a14="http://schemas.microsoft.com/office/drawing/2010/main">
                <a:solidFill>
                  <a:srgbClr val="FFFFFF"/>
                </a:solidFill>
              </a14:hiddenFill>
            </a:ext>
          </a:extLst>
        </p:spPr>
      </p:pic>
      <p:pic>
        <p:nvPicPr>
          <p:cNvPr id="4098" name="Picture 2" descr="Euglena gracilis protist, LM – acheter une photo – 13404210 ❘ Science Photo  Library">
            <a:extLst>
              <a:ext uri="{FF2B5EF4-FFF2-40B4-BE49-F238E27FC236}">
                <a16:creationId xmlns:a16="http://schemas.microsoft.com/office/drawing/2014/main" id="{A516530C-FCE3-49F8-ED11-556B0CFEC700}"/>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b="16438"/>
          <a:stretch/>
        </p:blipFill>
        <p:spPr bwMode="auto">
          <a:xfrm>
            <a:off x="3036544" y="1847261"/>
            <a:ext cx="3415672" cy="1901927"/>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Pediastrum - Alchetron, The Free Social Encyclopedia">
            <a:extLst>
              <a:ext uri="{FF2B5EF4-FFF2-40B4-BE49-F238E27FC236}">
                <a16:creationId xmlns:a16="http://schemas.microsoft.com/office/drawing/2014/main" id="{16893807-6D80-B1AD-AB68-AD84822D04A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751590" y="1847261"/>
            <a:ext cx="3230610" cy="2425111"/>
          </a:xfrm>
          <a:prstGeom prst="rect">
            <a:avLst/>
          </a:prstGeom>
          <a:noFill/>
          <a:extLst>
            <a:ext uri="{909E8E84-426E-40DD-AFC4-6F175D3DCCD1}">
              <a14:hiddenFill xmlns:a14="http://schemas.microsoft.com/office/drawing/2010/main">
                <a:solidFill>
                  <a:srgbClr val="FFFFFF"/>
                </a:solidFill>
              </a14:hiddenFill>
            </a:ext>
          </a:extLst>
        </p:spPr>
      </p:pic>
      <p:sp>
        <p:nvSpPr>
          <p:cNvPr id="6" name="ZoneTexte 5">
            <a:extLst>
              <a:ext uri="{FF2B5EF4-FFF2-40B4-BE49-F238E27FC236}">
                <a16:creationId xmlns:a16="http://schemas.microsoft.com/office/drawing/2014/main" id="{C5815276-4620-E27B-F04E-CCD36F66E06C}"/>
              </a:ext>
            </a:extLst>
          </p:cNvPr>
          <p:cNvSpPr txBox="1"/>
          <p:nvPr/>
        </p:nvSpPr>
        <p:spPr>
          <a:xfrm>
            <a:off x="6751590" y="2115615"/>
            <a:ext cx="1012650" cy="307777"/>
          </a:xfrm>
          <a:prstGeom prst="rect">
            <a:avLst/>
          </a:prstGeom>
          <a:noFill/>
        </p:spPr>
        <p:txBody>
          <a:bodyPr wrap="none" rtlCol="0">
            <a:spAutoFit/>
          </a:bodyPr>
          <a:lstStyle/>
          <a:p>
            <a:r>
              <a:rPr lang="fr-BE" sz="1400" i="1" dirty="0" err="1"/>
              <a:t>Pediastrum</a:t>
            </a:r>
            <a:endParaRPr lang="fr-BE" sz="1400" i="1" dirty="0"/>
          </a:p>
        </p:txBody>
      </p:sp>
      <p:sp>
        <p:nvSpPr>
          <p:cNvPr id="14" name="ZoneTexte 13">
            <a:extLst>
              <a:ext uri="{FF2B5EF4-FFF2-40B4-BE49-F238E27FC236}">
                <a16:creationId xmlns:a16="http://schemas.microsoft.com/office/drawing/2014/main" id="{F8C32B1E-FB22-45F5-7AA5-4ACB9B5C095D}"/>
              </a:ext>
            </a:extLst>
          </p:cNvPr>
          <p:cNvSpPr txBox="1"/>
          <p:nvPr/>
        </p:nvSpPr>
        <p:spPr>
          <a:xfrm>
            <a:off x="3014827" y="1847261"/>
            <a:ext cx="1327736" cy="307777"/>
          </a:xfrm>
          <a:prstGeom prst="rect">
            <a:avLst/>
          </a:prstGeom>
          <a:noFill/>
        </p:spPr>
        <p:txBody>
          <a:bodyPr wrap="none" rtlCol="0">
            <a:spAutoFit/>
          </a:bodyPr>
          <a:lstStyle/>
          <a:p>
            <a:r>
              <a:rPr lang="fr-BE" sz="1400" i="1" dirty="0" err="1"/>
              <a:t>Euglena</a:t>
            </a:r>
            <a:r>
              <a:rPr lang="fr-BE" sz="1400" i="1" dirty="0"/>
              <a:t> gracilis</a:t>
            </a:r>
          </a:p>
        </p:txBody>
      </p:sp>
      <p:sp>
        <p:nvSpPr>
          <p:cNvPr id="15" name="ZoneTexte 14">
            <a:extLst>
              <a:ext uri="{FF2B5EF4-FFF2-40B4-BE49-F238E27FC236}">
                <a16:creationId xmlns:a16="http://schemas.microsoft.com/office/drawing/2014/main" id="{E0BD33CD-B0C8-7E53-92A9-1060C5F599C3}"/>
              </a:ext>
            </a:extLst>
          </p:cNvPr>
          <p:cNvSpPr txBox="1"/>
          <p:nvPr/>
        </p:nvSpPr>
        <p:spPr>
          <a:xfrm>
            <a:off x="1547812" y="1847261"/>
            <a:ext cx="1301062" cy="307777"/>
          </a:xfrm>
          <a:prstGeom prst="rect">
            <a:avLst/>
          </a:prstGeom>
          <a:noFill/>
        </p:spPr>
        <p:txBody>
          <a:bodyPr wrap="none" rtlCol="0">
            <a:spAutoFit/>
          </a:bodyPr>
          <a:lstStyle/>
          <a:p>
            <a:r>
              <a:rPr lang="fr-BE" sz="1400" i="1" dirty="0"/>
              <a:t>Chromera Velia</a:t>
            </a:r>
          </a:p>
        </p:txBody>
      </p:sp>
      <p:pic>
        <p:nvPicPr>
          <p:cNvPr id="4104" name="Picture 8" descr="Diatom – Geology is the Way">
            <a:extLst>
              <a:ext uri="{FF2B5EF4-FFF2-40B4-BE49-F238E27FC236}">
                <a16:creationId xmlns:a16="http://schemas.microsoft.com/office/drawing/2014/main" id="{6A8A6AD7-FDE7-A4DD-803F-01E1BC5935D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38199" y="5137509"/>
            <a:ext cx="2057401" cy="1543051"/>
          </a:xfrm>
          <a:prstGeom prst="rect">
            <a:avLst/>
          </a:prstGeom>
          <a:noFill/>
          <a:extLst>
            <a:ext uri="{909E8E84-426E-40DD-AFC4-6F175D3DCCD1}">
              <a14:hiddenFill xmlns:a14="http://schemas.microsoft.com/office/drawing/2010/main">
                <a:solidFill>
                  <a:srgbClr val="FFFFFF"/>
                </a:solidFill>
              </a14:hiddenFill>
            </a:ext>
          </a:extLst>
        </p:spPr>
      </p:pic>
      <p:sp>
        <p:nvSpPr>
          <p:cNvPr id="18" name="ZoneTexte 17">
            <a:extLst>
              <a:ext uri="{FF2B5EF4-FFF2-40B4-BE49-F238E27FC236}">
                <a16:creationId xmlns:a16="http://schemas.microsoft.com/office/drawing/2014/main" id="{4FCF4D20-C9C4-26CA-2A24-C5E955AF987F}"/>
              </a:ext>
            </a:extLst>
          </p:cNvPr>
          <p:cNvSpPr txBox="1"/>
          <p:nvPr/>
        </p:nvSpPr>
        <p:spPr>
          <a:xfrm>
            <a:off x="838199" y="5137473"/>
            <a:ext cx="793230" cy="307777"/>
          </a:xfrm>
          <a:prstGeom prst="rect">
            <a:avLst/>
          </a:prstGeom>
          <a:noFill/>
        </p:spPr>
        <p:txBody>
          <a:bodyPr wrap="none" rtlCol="0">
            <a:spAutoFit/>
          </a:bodyPr>
          <a:lstStyle/>
          <a:p>
            <a:r>
              <a:rPr lang="fr-BE" sz="1400" i="1" dirty="0" err="1">
                <a:solidFill>
                  <a:schemeClr val="bg1"/>
                </a:solidFill>
              </a:rPr>
              <a:t>Diatoms</a:t>
            </a:r>
            <a:endParaRPr lang="fr-BE" sz="1400" i="1" dirty="0">
              <a:solidFill>
                <a:schemeClr val="bg1"/>
              </a:solidFill>
            </a:endParaRPr>
          </a:p>
        </p:txBody>
      </p:sp>
      <p:pic>
        <p:nvPicPr>
          <p:cNvPr id="4108" name="Picture 12" descr="Rhizaria">
            <a:extLst>
              <a:ext uri="{FF2B5EF4-FFF2-40B4-BE49-F238E27FC236}">
                <a16:creationId xmlns:a16="http://schemas.microsoft.com/office/drawing/2014/main" id="{B33C5568-8BBB-AEC7-DC8B-78E5D4BF520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71966" y="3891517"/>
            <a:ext cx="2751090" cy="1850733"/>
          </a:xfrm>
          <a:prstGeom prst="rect">
            <a:avLst/>
          </a:prstGeom>
          <a:noFill/>
          <a:extLst>
            <a:ext uri="{909E8E84-426E-40DD-AFC4-6F175D3DCCD1}">
              <a14:hiddenFill xmlns:a14="http://schemas.microsoft.com/office/drawing/2010/main">
                <a:solidFill>
                  <a:srgbClr val="FFFFFF"/>
                </a:solidFill>
              </a14:hiddenFill>
            </a:ext>
          </a:extLst>
        </p:spPr>
      </p:pic>
      <p:sp>
        <p:nvSpPr>
          <p:cNvPr id="21" name="ZoneTexte 20">
            <a:extLst>
              <a:ext uri="{FF2B5EF4-FFF2-40B4-BE49-F238E27FC236}">
                <a16:creationId xmlns:a16="http://schemas.microsoft.com/office/drawing/2014/main" id="{58F70AF0-B942-C59C-D9E5-6A0DD4FA006E}"/>
              </a:ext>
            </a:extLst>
          </p:cNvPr>
          <p:cNvSpPr txBox="1"/>
          <p:nvPr/>
        </p:nvSpPr>
        <p:spPr>
          <a:xfrm>
            <a:off x="4870817" y="3855714"/>
            <a:ext cx="836063" cy="307777"/>
          </a:xfrm>
          <a:prstGeom prst="rect">
            <a:avLst/>
          </a:prstGeom>
          <a:noFill/>
        </p:spPr>
        <p:txBody>
          <a:bodyPr wrap="none" rtlCol="0">
            <a:spAutoFit/>
          </a:bodyPr>
          <a:lstStyle/>
          <a:p>
            <a:r>
              <a:rPr lang="fr-BE" sz="1400" i="1" dirty="0" err="1">
                <a:solidFill>
                  <a:schemeClr val="bg1"/>
                </a:solidFill>
              </a:rPr>
              <a:t>Cryptista</a:t>
            </a:r>
            <a:endParaRPr lang="fr-BE" sz="1400" i="1" dirty="0">
              <a:solidFill>
                <a:schemeClr val="bg1"/>
              </a:solidFill>
            </a:endParaRPr>
          </a:p>
        </p:txBody>
      </p:sp>
      <p:pic>
        <p:nvPicPr>
          <p:cNvPr id="4110" name="Picture 14" descr="Porphyridium Cruentum - Algotherm">
            <a:extLst>
              <a:ext uri="{FF2B5EF4-FFF2-40B4-BE49-F238E27FC236}">
                <a16:creationId xmlns:a16="http://schemas.microsoft.com/office/drawing/2014/main" id="{CACED843-1F48-478E-CE84-09A500D7533A}"/>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l="22499" t="33153" r="14014" b="9654"/>
          <a:stretch/>
        </p:blipFill>
        <p:spPr bwMode="auto">
          <a:xfrm>
            <a:off x="838199" y="3299876"/>
            <a:ext cx="1907458" cy="1718348"/>
          </a:xfrm>
          <a:prstGeom prst="rect">
            <a:avLst/>
          </a:prstGeom>
          <a:noFill/>
          <a:extLst>
            <a:ext uri="{909E8E84-426E-40DD-AFC4-6F175D3DCCD1}">
              <a14:hiddenFill xmlns:a14="http://schemas.microsoft.com/office/drawing/2010/main">
                <a:solidFill>
                  <a:srgbClr val="FFFFFF"/>
                </a:solidFill>
              </a14:hiddenFill>
            </a:ext>
          </a:extLst>
        </p:spPr>
      </p:pic>
      <p:sp>
        <p:nvSpPr>
          <p:cNvPr id="23" name="ZoneTexte 22">
            <a:extLst>
              <a:ext uri="{FF2B5EF4-FFF2-40B4-BE49-F238E27FC236}">
                <a16:creationId xmlns:a16="http://schemas.microsoft.com/office/drawing/2014/main" id="{89BE63CD-3B15-9150-CDEF-C3C321507AD9}"/>
              </a:ext>
            </a:extLst>
          </p:cNvPr>
          <p:cNvSpPr txBox="1"/>
          <p:nvPr/>
        </p:nvSpPr>
        <p:spPr>
          <a:xfrm>
            <a:off x="763702" y="3235146"/>
            <a:ext cx="1176412" cy="307777"/>
          </a:xfrm>
          <a:prstGeom prst="rect">
            <a:avLst/>
          </a:prstGeom>
          <a:noFill/>
        </p:spPr>
        <p:txBody>
          <a:bodyPr wrap="none" rtlCol="0">
            <a:spAutoFit/>
          </a:bodyPr>
          <a:lstStyle/>
          <a:p>
            <a:r>
              <a:rPr lang="fr-BE" sz="1400" i="1" dirty="0" err="1"/>
              <a:t>Porphyridium</a:t>
            </a:r>
            <a:endParaRPr lang="fr-BE" sz="1400" i="1" dirty="0"/>
          </a:p>
        </p:txBody>
      </p:sp>
      <p:pic>
        <p:nvPicPr>
          <p:cNvPr id="4112" name="Picture 16" descr="Klebsormidium sp. ASYA17 | ASYA">
            <a:extLst>
              <a:ext uri="{FF2B5EF4-FFF2-40B4-BE49-F238E27FC236}">
                <a16:creationId xmlns:a16="http://schemas.microsoft.com/office/drawing/2014/main" id="{CB6B6425-27D2-F9FF-4B27-E863C081780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078521" y="4379493"/>
            <a:ext cx="2775546" cy="2000975"/>
          </a:xfrm>
          <a:prstGeom prst="rect">
            <a:avLst/>
          </a:prstGeom>
          <a:noFill/>
          <a:extLst>
            <a:ext uri="{909E8E84-426E-40DD-AFC4-6F175D3DCCD1}">
              <a14:hiddenFill xmlns:a14="http://schemas.microsoft.com/office/drawing/2010/main">
                <a:solidFill>
                  <a:srgbClr val="FFFFFF"/>
                </a:solidFill>
              </a14:hiddenFill>
            </a:ext>
          </a:extLst>
        </p:spPr>
      </p:pic>
      <p:sp>
        <p:nvSpPr>
          <p:cNvPr id="25" name="ZoneTexte 24">
            <a:extLst>
              <a:ext uri="{FF2B5EF4-FFF2-40B4-BE49-F238E27FC236}">
                <a16:creationId xmlns:a16="http://schemas.microsoft.com/office/drawing/2014/main" id="{D83CB527-39E3-849F-EF34-21DD74E76388}"/>
              </a:ext>
            </a:extLst>
          </p:cNvPr>
          <p:cNvSpPr txBox="1"/>
          <p:nvPr/>
        </p:nvSpPr>
        <p:spPr>
          <a:xfrm>
            <a:off x="6095999" y="4336172"/>
            <a:ext cx="1262590" cy="307777"/>
          </a:xfrm>
          <a:prstGeom prst="rect">
            <a:avLst/>
          </a:prstGeom>
          <a:noFill/>
        </p:spPr>
        <p:txBody>
          <a:bodyPr wrap="none" rtlCol="0">
            <a:spAutoFit/>
          </a:bodyPr>
          <a:lstStyle/>
          <a:p>
            <a:r>
              <a:rPr lang="fr-BE" sz="1400" i="1" dirty="0" err="1"/>
              <a:t>klebsormidium</a:t>
            </a:r>
            <a:endParaRPr lang="fr-BE" sz="1400" i="1" dirty="0"/>
          </a:p>
        </p:txBody>
      </p:sp>
      <p:pic>
        <p:nvPicPr>
          <p:cNvPr id="4114" name="Picture 18">
            <a:extLst>
              <a:ext uri="{FF2B5EF4-FFF2-40B4-BE49-F238E27FC236}">
                <a16:creationId xmlns:a16="http://schemas.microsoft.com/office/drawing/2014/main" id="{5A2BFDF2-6112-030B-84E8-8AF35A1F01F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9030433" y="4379493"/>
            <a:ext cx="2500368" cy="2354826"/>
          </a:xfrm>
          <a:prstGeom prst="rect">
            <a:avLst/>
          </a:prstGeom>
          <a:noFill/>
          <a:extLst>
            <a:ext uri="{909E8E84-426E-40DD-AFC4-6F175D3DCCD1}">
              <a14:hiddenFill xmlns:a14="http://schemas.microsoft.com/office/drawing/2010/main">
                <a:solidFill>
                  <a:srgbClr val="FFFFFF"/>
                </a:solidFill>
              </a14:hiddenFill>
            </a:ext>
          </a:extLst>
        </p:spPr>
      </p:pic>
      <p:sp>
        <p:nvSpPr>
          <p:cNvPr id="27" name="ZoneTexte 26">
            <a:extLst>
              <a:ext uri="{FF2B5EF4-FFF2-40B4-BE49-F238E27FC236}">
                <a16:creationId xmlns:a16="http://schemas.microsoft.com/office/drawing/2014/main" id="{DB47E8DF-F94A-802F-4FA0-EA46B843882E}"/>
              </a:ext>
            </a:extLst>
          </p:cNvPr>
          <p:cNvSpPr txBox="1"/>
          <p:nvPr/>
        </p:nvSpPr>
        <p:spPr>
          <a:xfrm>
            <a:off x="10268211" y="4379493"/>
            <a:ext cx="1319592" cy="307777"/>
          </a:xfrm>
          <a:prstGeom prst="rect">
            <a:avLst/>
          </a:prstGeom>
          <a:noFill/>
        </p:spPr>
        <p:txBody>
          <a:bodyPr wrap="none" rtlCol="0">
            <a:spAutoFit/>
          </a:bodyPr>
          <a:lstStyle/>
          <a:p>
            <a:r>
              <a:rPr lang="fr-BE" sz="1400" i="1" dirty="0" err="1"/>
              <a:t>phaeodactylum</a:t>
            </a:r>
            <a:endParaRPr lang="fr-BE" sz="1400" i="1" dirty="0"/>
          </a:p>
        </p:txBody>
      </p:sp>
      <p:pic>
        <p:nvPicPr>
          <p:cNvPr id="4116" name="Picture 20" descr="Cyanophora paradoxa - Wikipedia">
            <a:extLst>
              <a:ext uri="{FF2B5EF4-FFF2-40B4-BE49-F238E27FC236}">
                <a16:creationId xmlns:a16="http://schemas.microsoft.com/office/drawing/2014/main" id="{FB48F948-8660-5FB2-BC76-EA9C9F760DE1}"/>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l="28722" t="24691" r="21214" b="2536"/>
          <a:stretch/>
        </p:blipFill>
        <p:spPr bwMode="auto">
          <a:xfrm>
            <a:off x="10108603" y="2152446"/>
            <a:ext cx="1907458" cy="1850734"/>
          </a:xfrm>
          <a:prstGeom prst="rect">
            <a:avLst/>
          </a:prstGeom>
          <a:noFill/>
          <a:extLst>
            <a:ext uri="{909E8E84-426E-40DD-AFC4-6F175D3DCCD1}">
              <a14:hiddenFill xmlns:a14="http://schemas.microsoft.com/office/drawing/2010/main">
                <a:solidFill>
                  <a:srgbClr val="FFFFFF"/>
                </a:solidFill>
              </a14:hiddenFill>
            </a:ext>
          </a:extLst>
        </p:spPr>
      </p:pic>
      <p:sp>
        <p:nvSpPr>
          <p:cNvPr id="29" name="ZoneTexte 28">
            <a:extLst>
              <a:ext uri="{FF2B5EF4-FFF2-40B4-BE49-F238E27FC236}">
                <a16:creationId xmlns:a16="http://schemas.microsoft.com/office/drawing/2014/main" id="{C8C01000-9B8D-8FC9-52D7-198D44280ABF}"/>
              </a:ext>
            </a:extLst>
          </p:cNvPr>
          <p:cNvSpPr txBox="1"/>
          <p:nvPr/>
        </p:nvSpPr>
        <p:spPr>
          <a:xfrm>
            <a:off x="10996840" y="3547937"/>
            <a:ext cx="1067921" cy="307777"/>
          </a:xfrm>
          <a:prstGeom prst="rect">
            <a:avLst/>
          </a:prstGeom>
          <a:noFill/>
        </p:spPr>
        <p:txBody>
          <a:bodyPr wrap="none" rtlCol="0">
            <a:spAutoFit/>
          </a:bodyPr>
          <a:lstStyle/>
          <a:p>
            <a:r>
              <a:rPr lang="fr-BE" sz="1400" i="1" dirty="0" err="1"/>
              <a:t>Cyanophora</a:t>
            </a:r>
            <a:endParaRPr lang="fr-BE" sz="1400" i="1" dirty="0"/>
          </a:p>
        </p:txBody>
      </p:sp>
    </p:spTree>
    <p:extLst>
      <p:ext uri="{BB962C8B-B14F-4D97-AF65-F5344CB8AC3E}">
        <p14:creationId xmlns:p14="http://schemas.microsoft.com/office/powerpoint/2010/main" val="414274422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846854"/>
            <a:ext cx="10515600" cy="1325563"/>
          </a:xfrm>
        </p:spPr>
        <p:txBody>
          <a:bodyPr>
            <a:normAutofit/>
          </a:bodyPr>
          <a:lstStyle/>
          <a:p>
            <a:pPr algn="ctr"/>
            <a:r>
              <a:rPr lang="en-US" sz="4000" i="1" dirty="0" err="1">
                <a:solidFill>
                  <a:schemeClr val="bg1"/>
                </a:solidFill>
                <a:latin typeface="Calibri" panose="020F0502020204030204" pitchFamily="34" charset="0"/>
                <a:cs typeface="Times New Roman" panose="02020603050405020304" pitchFamily="18" charset="0"/>
              </a:rPr>
              <a:t>Stanieria</a:t>
            </a:r>
            <a:r>
              <a:rPr lang="en-US" sz="4000" dirty="0">
                <a:solidFill>
                  <a:schemeClr val="bg1"/>
                </a:solidFill>
                <a:latin typeface="Calibri" panose="020F0502020204030204" pitchFamily="34" charset="0"/>
                <a:cs typeface="Times New Roman" panose="02020603050405020304" pitchFamily="18" charset="0"/>
              </a:rPr>
              <a:t> :</a:t>
            </a:r>
            <a:br>
              <a:rPr lang="en-US" sz="4000" dirty="0">
                <a:solidFill>
                  <a:schemeClr val="bg1"/>
                </a:solidFill>
                <a:latin typeface="Calibri" panose="020F0502020204030204" pitchFamily="34" charset="0"/>
                <a:cs typeface="Times New Roman" panose="02020603050405020304" pitchFamily="18" charset="0"/>
              </a:rPr>
            </a:br>
            <a:r>
              <a:rPr lang="en-US" sz="4000" dirty="0">
                <a:solidFill>
                  <a:schemeClr val="bg1"/>
                </a:solidFill>
                <a:latin typeface="Calibri" panose="020F0502020204030204" pitchFamily="34" charset="0"/>
                <a:cs typeface="Times New Roman" panose="02020603050405020304" pitchFamily="18" charset="0"/>
              </a:rPr>
              <a:t>Room Temperature Fluorescence Emission </a:t>
            </a:r>
            <a:endParaRPr lang="en-US" sz="8000" dirty="0">
              <a:solidFill>
                <a:schemeClr val="bg1"/>
              </a:solidFill>
            </a:endParaRPr>
          </a:p>
        </p:txBody>
      </p:sp>
      <p:sp>
        <p:nvSpPr>
          <p:cNvPr id="2" name="Espace réservé du numéro de diapositive 1">
            <a:extLst>
              <a:ext uri="{FF2B5EF4-FFF2-40B4-BE49-F238E27FC236}">
                <a16:creationId xmlns:a16="http://schemas.microsoft.com/office/drawing/2014/main" id="{0E802601-2750-7AB6-0A7E-8BD0755079B3}"/>
              </a:ext>
            </a:extLst>
          </p:cNvPr>
          <p:cNvSpPr>
            <a:spLocks noGrp="1"/>
          </p:cNvSpPr>
          <p:nvPr>
            <p:ph type="sldNum" sz="quarter" idx="12"/>
          </p:nvPr>
        </p:nvSpPr>
        <p:spPr/>
        <p:txBody>
          <a:bodyPr/>
          <a:lstStyle/>
          <a:p>
            <a:fld id="{B74DAD60-A87F-4444-AFEE-1EF8AEC43777}" type="slidenum">
              <a:rPr lang="en-US" smtClean="0">
                <a:solidFill>
                  <a:prstClr val="black">
                    <a:tint val="75000"/>
                  </a:prstClr>
                </a:solidFill>
              </a:rPr>
              <a:pPr/>
              <a:t>20</a:t>
            </a:fld>
            <a:endParaRPr lang="en-US" dirty="0">
              <a:solidFill>
                <a:prstClr val="black">
                  <a:tint val="75000"/>
                </a:prstClr>
              </a:solidFill>
            </a:endParaRPr>
          </a:p>
        </p:txBody>
      </p:sp>
      <p:graphicFrame>
        <p:nvGraphicFramePr>
          <p:cNvPr id="5" name="Graphique 4">
            <a:extLst>
              <a:ext uri="{FF2B5EF4-FFF2-40B4-BE49-F238E27FC236}">
                <a16:creationId xmlns:a16="http://schemas.microsoft.com/office/drawing/2014/main" id="{3365AADB-C75D-0AD3-9D63-D43B85B9F03D}"/>
              </a:ext>
            </a:extLst>
          </p:cNvPr>
          <p:cNvGraphicFramePr>
            <a:graphicFrameLocks/>
          </p:cNvGraphicFramePr>
          <p:nvPr/>
        </p:nvGraphicFramePr>
        <p:xfrm>
          <a:off x="684108" y="2023585"/>
          <a:ext cx="5349028" cy="39369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 name="Graphique 5">
            <a:extLst>
              <a:ext uri="{FF2B5EF4-FFF2-40B4-BE49-F238E27FC236}">
                <a16:creationId xmlns:a16="http://schemas.microsoft.com/office/drawing/2014/main" id="{C81F12BF-F4D4-E41A-0CB8-CE09B985F940}"/>
              </a:ext>
            </a:extLst>
          </p:cNvPr>
          <p:cNvGraphicFramePr>
            <a:graphicFrameLocks/>
          </p:cNvGraphicFramePr>
          <p:nvPr/>
        </p:nvGraphicFramePr>
        <p:xfrm>
          <a:off x="6158864" y="2074069"/>
          <a:ext cx="5349028" cy="3886464"/>
        </p:xfrm>
        <a:graphic>
          <a:graphicData uri="http://schemas.openxmlformats.org/drawingml/2006/chart">
            <c:chart xmlns:c="http://schemas.openxmlformats.org/drawingml/2006/chart" xmlns:r="http://schemas.openxmlformats.org/officeDocument/2006/relationships" r:id="rId5"/>
          </a:graphicData>
        </a:graphic>
      </p:graphicFrame>
      <p:sp>
        <p:nvSpPr>
          <p:cNvPr id="7" name="ZoneTexte 6">
            <a:extLst>
              <a:ext uri="{FF2B5EF4-FFF2-40B4-BE49-F238E27FC236}">
                <a16:creationId xmlns:a16="http://schemas.microsoft.com/office/drawing/2014/main" id="{5D7879C3-81AA-47A3-7A6D-D97C38E0E0DB}"/>
              </a:ext>
            </a:extLst>
          </p:cNvPr>
          <p:cNvSpPr txBox="1"/>
          <p:nvPr/>
        </p:nvSpPr>
        <p:spPr>
          <a:xfrm>
            <a:off x="1059365" y="5725925"/>
            <a:ext cx="5690923" cy="923330"/>
          </a:xfrm>
          <a:prstGeom prst="rect">
            <a:avLst/>
          </a:prstGeom>
          <a:noFill/>
        </p:spPr>
        <p:txBody>
          <a:bodyPr wrap="square" rtlCol="0">
            <a:spAutoFit/>
          </a:bodyPr>
          <a:lstStyle/>
          <a:p>
            <a:pPr marL="285750" indent="-285750">
              <a:buFont typeface="Arial" panose="020B0604020202020204" pitchFamily="34" charset="0"/>
              <a:buChar char="•"/>
            </a:pPr>
            <a:r>
              <a:rPr lang="fr-BE" dirty="0">
                <a:solidFill>
                  <a:prstClr val="white"/>
                </a:solidFill>
                <a:sym typeface="Wingdings" panose="05000000000000000000" pitchFamily="2" charset="2"/>
              </a:rPr>
              <a:t>Fluorescence </a:t>
            </a:r>
            <a:r>
              <a:rPr lang="fr-BE" dirty="0" err="1">
                <a:solidFill>
                  <a:prstClr val="white"/>
                </a:solidFill>
                <a:sym typeface="Wingdings" panose="05000000000000000000" pitchFamily="2" charset="2"/>
              </a:rPr>
              <a:t>emission</a:t>
            </a:r>
            <a:r>
              <a:rPr lang="fr-BE" dirty="0">
                <a:solidFill>
                  <a:prstClr val="white"/>
                </a:solidFill>
                <a:sym typeface="Wingdings" panose="05000000000000000000" pitchFamily="2" charset="2"/>
              </a:rPr>
              <a:t> </a:t>
            </a:r>
            <a:r>
              <a:rPr lang="fr-BE" dirty="0" err="1">
                <a:solidFill>
                  <a:prstClr val="white"/>
                </a:solidFill>
                <a:sym typeface="Wingdings" panose="05000000000000000000" pitchFamily="2" charset="2"/>
              </a:rPr>
              <a:t>shifted</a:t>
            </a:r>
            <a:r>
              <a:rPr lang="fr-BE" dirty="0">
                <a:solidFill>
                  <a:prstClr val="white"/>
                </a:solidFill>
                <a:sym typeface="Wingdings" panose="05000000000000000000" pitchFamily="2" charset="2"/>
              </a:rPr>
              <a:t> </a:t>
            </a:r>
            <a:r>
              <a:rPr lang="fr-BE" dirty="0" err="1">
                <a:solidFill>
                  <a:prstClr val="white"/>
                </a:solidFill>
                <a:sym typeface="Wingdings" panose="05000000000000000000" pitchFamily="2" charset="2"/>
              </a:rPr>
              <a:t>from</a:t>
            </a:r>
            <a:r>
              <a:rPr lang="fr-BE" dirty="0">
                <a:solidFill>
                  <a:prstClr val="white"/>
                </a:solidFill>
                <a:sym typeface="Wingdings" panose="05000000000000000000" pitchFamily="2" charset="2"/>
              </a:rPr>
              <a:t> 720 to 739nm</a:t>
            </a:r>
          </a:p>
          <a:p>
            <a:pPr marL="285750" indent="-285750">
              <a:buFont typeface="Arial" panose="020B0604020202020204" pitchFamily="34" charset="0"/>
              <a:buChar char="•"/>
            </a:pPr>
            <a:r>
              <a:rPr lang="fr-BE" dirty="0">
                <a:solidFill>
                  <a:prstClr val="white"/>
                </a:solidFill>
                <a:sym typeface="Wingdings" panose="05000000000000000000" pitchFamily="2" charset="2"/>
              </a:rPr>
              <a:t>Fluorescence </a:t>
            </a:r>
            <a:r>
              <a:rPr lang="fr-BE" dirty="0" err="1">
                <a:solidFill>
                  <a:prstClr val="white"/>
                </a:solidFill>
                <a:sym typeface="Wingdings" panose="05000000000000000000" pitchFamily="2" charset="2"/>
              </a:rPr>
              <a:t>emission</a:t>
            </a:r>
            <a:r>
              <a:rPr lang="fr-BE" dirty="0">
                <a:solidFill>
                  <a:prstClr val="white"/>
                </a:solidFill>
                <a:sym typeface="Wingdings" panose="05000000000000000000" pitchFamily="2" charset="2"/>
              </a:rPr>
              <a:t> of PSII </a:t>
            </a:r>
            <a:r>
              <a:rPr lang="fr-BE" dirty="0" err="1">
                <a:solidFill>
                  <a:prstClr val="white"/>
                </a:solidFill>
                <a:sym typeface="Wingdings" panose="05000000000000000000" pitchFamily="2" charset="2"/>
              </a:rPr>
              <a:t>is</a:t>
            </a:r>
            <a:r>
              <a:rPr lang="fr-BE" dirty="0">
                <a:solidFill>
                  <a:prstClr val="white"/>
                </a:solidFill>
                <a:sym typeface="Wingdings" panose="05000000000000000000" pitchFamily="2" charset="2"/>
              </a:rPr>
              <a:t> </a:t>
            </a:r>
            <a:r>
              <a:rPr lang="fr-BE" dirty="0" err="1">
                <a:solidFill>
                  <a:prstClr val="white"/>
                </a:solidFill>
                <a:sym typeface="Wingdings" panose="05000000000000000000" pitchFamily="2" charset="2"/>
              </a:rPr>
              <a:t>modified</a:t>
            </a:r>
            <a:r>
              <a:rPr lang="fr-BE" dirty="0">
                <a:solidFill>
                  <a:prstClr val="white"/>
                </a:solidFill>
                <a:sym typeface="Wingdings" panose="05000000000000000000" pitchFamily="2" charset="2"/>
              </a:rPr>
              <a:t> </a:t>
            </a:r>
            <a:r>
              <a:rPr lang="fr-BE" dirty="0" err="1">
                <a:solidFill>
                  <a:prstClr val="white"/>
                </a:solidFill>
                <a:sym typeface="Wingdings" panose="05000000000000000000" pitchFamily="2" charset="2"/>
              </a:rPr>
              <a:t>under</a:t>
            </a:r>
            <a:r>
              <a:rPr lang="fr-BE" dirty="0">
                <a:solidFill>
                  <a:prstClr val="white"/>
                </a:solidFill>
                <a:sym typeface="Wingdings" panose="05000000000000000000" pitchFamily="2" charset="2"/>
              </a:rPr>
              <a:t> Far-</a:t>
            </a:r>
            <a:r>
              <a:rPr lang="fr-BE" dirty="0" err="1">
                <a:solidFill>
                  <a:prstClr val="white"/>
                </a:solidFill>
                <a:sym typeface="Wingdings" panose="05000000000000000000" pitchFamily="2" charset="2"/>
              </a:rPr>
              <a:t>red</a:t>
            </a:r>
            <a:endParaRPr lang="fr-BE" dirty="0">
              <a:solidFill>
                <a:prstClr val="white"/>
              </a:solidFill>
              <a:sym typeface="Wingdings" panose="05000000000000000000" pitchFamily="2" charset="2"/>
            </a:endParaRPr>
          </a:p>
          <a:p>
            <a:pPr lvl="1"/>
            <a:r>
              <a:rPr lang="fr-BE" dirty="0">
                <a:solidFill>
                  <a:prstClr val="white"/>
                </a:solidFill>
                <a:sym typeface="Wingdings" panose="05000000000000000000" pitchFamily="2" charset="2"/>
              </a:rPr>
              <a:t> Important </a:t>
            </a:r>
            <a:r>
              <a:rPr lang="fr-BE" dirty="0" err="1">
                <a:solidFill>
                  <a:prstClr val="white"/>
                </a:solidFill>
                <a:sym typeface="Wingdings" panose="05000000000000000000" pitchFamily="2" charset="2"/>
              </a:rPr>
              <a:t>role</a:t>
            </a:r>
            <a:r>
              <a:rPr lang="fr-BE" dirty="0">
                <a:solidFill>
                  <a:prstClr val="white"/>
                </a:solidFill>
                <a:sym typeface="Wingdings" panose="05000000000000000000" pitchFamily="2" charset="2"/>
              </a:rPr>
              <a:t> in the adaptation </a:t>
            </a:r>
          </a:p>
        </p:txBody>
      </p:sp>
      <p:sp>
        <p:nvSpPr>
          <p:cNvPr id="8" name="ZoneTexte 7">
            <a:extLst>
              <a:ext uri="{FF2B5EF4-FFF2-40B4-BE49-F238E27FC236}">
                <a16:creationId xmlns:a16="http://schemas.microsoft.com/office/drawing/2014/main" id="{D6C0D768-5081-7C8A-26EC-1891D3F5789F}"/>
              </a:ext>
            </a:extLst>
          </p:cNvPr>
          <p:cNvSpPr txBox="1"/>
          <p:nvPr/>
        </p:nvSpPr>
        <p:spPr>
          <a:xfrm>
            <a:off x="4237144" y="2888466"/>
            <a:ext cx="711200" cy="261610"/>
          </a:xfrm>
          <a:prstGeom prst="rect">
            <a:avLst/>
          </a:prstGeom>
          <a:noFill/>
        </p:spPr>
        <p:txBody>
          <a:bodyPr wrap="square" rtlCol="0">
            <a:spAutoFit/>
          </a:bodyPr>
          <a:lstStyle/>
          <a:p>
            <a:r>
              <a:rPr lang="fr-BE" sz="1100" dirty="0">
                <a:solidFill>
                  <a:prstClr val="white"/>
                </a:solidFill>
              </a:rPr>
              <a:t>739 nm</a:t>
            </a:r>
          </a:p>
        </p:txBody>
      </p:sp>
      <p:sp>
        <p:nvSpPr>
          <p:cNvPr id="10" name="ZoneTexte 9">
            <a:extLst>
              <a:ext uri="{FF2B5EF4-FFF2-40B4-BE49-F238E27FC236}">
                <a16:creationId xmlns:a16="http://schemas.microsoft.com/office/drawing/2014/main" id="{66BC2A71-6C7F-AAC5-289E-7B60C8583E54}"/>
              </a:ext>
            </a:extLst>
          </p:cNvPr>
          <p:cNvSpPr txBox="1"/>
          <p:nvPr/>
        </p:nvSpPr>
        <p:spPr>
          <a:xfrm>
            <a:off x="3193627" y="2888466"/>
            <a:ext cx="711200" cy="261610"/>
          </a:xfrm>
          <a:prstGeom prst="rect">
            <a:avLst/>
          </a:prstGeom>
          <a:noFill/>
        </p:spPr>
        <p:txBody>
          <a:bodyPr wrap="square" rtlCol="0">
            <a:spAutoFit/>
          </a:bodyPr>
          <a:lstStyle/>
          <a:p>
            <a:r>
              <a:rPr lang="fr-BE" sz="1100" dirty="0">
                <a:solidFill>
                  <a:prstClr val="white"/>
                </a:solidFill>
              </a:rPr>
              <a:t>720 nm</a:t>
            </a:r>
          </a:p>
        </p:txBody>
      </p:sp>
      <p:sp>
        <p:nvSpPr>
          <p:cNvPr id="11" name="ZoneTexte 10">
            <a:extLst>
              <a:ext uri="{FF2B5EF4-FFF2-40B4-BE49-F238E27FC236}">
                <a16:creationId xmlns:a16="http://schemas.microsoft.com/office/drawing/2014/main" id="{327F567B-7EFD-CB44-762A-7DBEBCDFE860}"/>
              </a:ext>
            </a:extLst>
          </p:cNvPr>
          <p:cNvSpPr txBox="1"/>
          <p:nvPr/>
        </p:nvSpPr>
        <p:spPr>
          <a:xfrm>
            <a:off x="8890000" y="2945018"/>
            <a:ext cx="711200" cy="261610"/>
          </a:xfrm>
          <a:prstGeom prst="rect">
            <a:avLst/>
          </a:prstGeom>
          <a:noFill/>
        </p:spPr>
        <p:txBody>
          <a:bodyPr wrap="square" rtlCol="0">
            <a:spAutoFit/>
          </a:bodyPr>
          <a:lstStyle/>
          <a:p>
            <a:r>
              <a:rPr lang="fr-BE" sz="1100" dirty="0">
                <a:solidFill>
                  <a:prstClr val="white"/>
                </a:solidFill>
              </a:rPr>
              <a:t>685 nm</a:t>
            </a:r>
          </a:p>
        </p:txBody>
      </p:sp>
      <p:sp>
        <p:nvSpPr>
          <p:cNvPr id="12" name="ZoneTexte 11">
            <a:extLst>
              <a:ext uri="{FF2B5EF4-FFF2-40B4-BE49-F238E27FC236}">
                <a16:creationId xmlns:a16="http://schemas.microsoft.com/office/drawing/2014/main" id="{6DCE3DE7-CADC-B76E-011E-D7B1DC717076}"/>
              </a:ext>
            </a:extLst>
          </p:cNvPr>
          <p:cNvSpPr txBox="1"/>
          <p:nvPr/>
        </p:nvSpPr>
        <p:spPr>
          <a:xfrm>
            <a:off x="2702561" y="3398148"/>
            <a:ext cx="711200" cy="261610"/>
          </a:xfrm>
          <a:prstGeom prst="rect">
            <a:avLst/>
          </a:prstGeom>
          <a:noFill/>
        </p:spPr>
        <p:txBody>
          <a:bodyPr wrap="square" rtlCol="0">
            <a:spAutoFit/>
          </a:bodyPr>
          <a:lstStyle/>
          <a:p>
            <a:r>
              <a:rPr lang="fr-BE" sz="1100" dirty="0">
                <a:solidFill>
                  <a:prstClr val="white"/>
                </a:solidFill>
              </a:rPr>
              <a:t>685 nm</a:t>
            </a:r>
          </a:p>
        </p:txBody>
      </p:sp>
      <p:sp>
        <p:nvSpPr>
          <p:cNvPr id="13" name="ZoneTexte 12">
            <a:extLst>
              <a:ext uri="{FF2B5EF4-FFF2-40B4-BE49-F238E27FC236}">
                <a16:creationId xmlns:a16="http://schemas.microsoft.com/office/drawing/2014/main" id="{B269578A-E79D-C142-EFF6-C7EE1A51AC34}"/>
              </a:ext>
            </a:extLst>
          </p:cNvPr>
          <p:cNvSpPr txBox="1"/>
          <p:nvPr/>
        </p:nvSpPr>
        <p:spPr>
          <a:xfrm>
            <a:off x="7718216" y="3239325"/>
            <a:ext cx="711200" cy="261610"/>
          </a:xfrm>
          <a:prstGeom prst="rect">
            <a:avLst/>
          </a:prstGeom>
          <a:noFill/>
        </p:spPr>
        <p:txBody>
          <a:bodyPr wrap="square" rtlCol="0">
            <a:spAutoFit/>
          </a:bodyPr>
          <a:lstStyle/>
          <a:p>
            <a:r>
              <a:rPr lang="fr-BE" sz="1100" dirty="0">
                <a:solidFill>
                  <a:prstClr val="white"/>
                </a:solidFill>
              </a:rPr>
              <a:t>660 nm</a:t>
            </a:r>
          </a:p>
        </p:txBody>
      </p:sp>
      <p:sp>
        <p:nvSpPr>
          <p:cNvPr id="14" name="ZoneTexte 13">
            <a:extLst>
              <a:ext uri="{FF2B5EF4-FFF2-40B4-BE49-F238E27FC236}">
                <a16:creationId xmlns:a16="http://schemas.microsoft.com/office/drawing/2014/main" id="{6A7A340D-170B-ABD7-F874-246DE49D5091}"/>
              </a:ext>
            </a:extLst>
          </p:cNvPr>
          <p:cNvSpPr txBox="1"/>
          <p:nvPr/>
        </p:nvSpPr>
        <p:spPr>
          <a:xfrm>
            <a:off x="2313097" y="3907830"/>
            <a:ext cx="711200" cy="261610"/>
          </a:xfrm>
          <a:prstGeom prst="rect">
            <a:avLst/>
          </a:prstGeom>
          <a:noFill/>
        </p:spPr>
        <p:txBody>
          <a:bodyPr wrap="square" rtlCol="0">
            <a:spAutoFit/>
          </a:bodyPr>
          <a:lstStyle/>
          <a:p>
            <a:r>
              <a:rPr lang="fr-BE" sz="1100" dirty="0">
                <a:solidFill>
                  <a:prstClr val="white"/>
                </a:solidFill>
              </a:rPr>
              <a:t>660 nm</a:t>
            </a:r>
          </a:p>
        </p:txBody>
      </p:sp>
    </p:spTree>
    <p:extLst>
      <p:ext uri="{BB962C8B-B14F-4D97-AF65-F5344CB8AC3E}">
        <p14:creationId xmlns:p14="http://schemas.microsoft.com/office/powerpoint/2010/main" val="120654579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846854"/>
            <a:ext cx="10515600" cy="1325563"/>
          </a:xfrm>
        </p:spPr>
        <p:txBody>
          <a:bodyPr>
            <a:normAutofit/>
          </a:bodyPr>
          <a:lstStyle/>
          <a:p>
            <a:pPr algn="ctr"/>
            <a:r>
              <a:rPr lang="en-US" sz="4000" i="1" dirty="0" err="1">
                <a:solidFill>
                  <a:schemeClr val="bg1"/>
                </a:solidFill>
                <a:latin typeface="Calibri" panose="020F0502020204030204" pitchFamily="34" charset="0"/>
                <a:cs typeface="Times New Roman" panose="02020603050405020304" pitchFamily="18" charset="0"/>
              </a:rPr>
              <a:t>Stanieria</a:t>
            </a:r>
            <a:r>
              <a:rPr lang="en-US" sz="4000" dirty="0">
                <a:solidFill>
                  <a:schemeClr val="bg1"/>
                </a:solidFill>
                <a:latin typeface="Calibri" panose="020F0502020204030204" pitchFamily="34" charset="0"/>
                <a:cs typeface="Times New Roman" panose="02020603050405020304" pitchFamily="18" charset="0"/>
              </a:rPr>
              <a:t> :</a:t>
            </a:r>
            <a:br>
              <a:rPr lang="en-US" sz="4000" dirty="0">
                <a:solidFill>
                  <a:schemeClr val="bg1"/>
                </a:solidFill>
                <a:latin typeface="Calibri" panose="020F0502020204030204" pitchFamily="34" charset="0"/>
                <a:cs typeface="Times New Roman" panose="02020603050405020304" pitchFamily="18" charset="0"/>
              </a:rPr>
            </a:br>
            <a:r>
              <a:rPr lang="en-US" sz="4000" dirty="0">
                <a:solidFill>
                  <a:schemeClr val="bg1"/>
                </a:solidFill>
                <a:latin typeface="Calibri" panose="020F0502020204030204" pitchFamily="34" charset="0"/>
                <a:cs typeface="Times New Roman" panose="02020603050405020304" pitchFamily="18" charset="0"/>
              </a:rPr>
              <a:t>77k Fluorescence Emission </a:t>
            </a:r>
            <a:endParaRPr lang="en-US" sz="8000" dirty="0">
              <a:solidFill>
                <a:schemeClr val="bg1"/>
              </a:solidFill>
            </a:endParaRPr>
          </a:p>
        </p:txBody>
      </p:sp>
      <p:sp>
        <p:nvSpPr>
          <p:cNvPr id="2" name="Espace réservé du numéro de diapositive 1">
            <a:extLst>
              <a:ext uri="{FF2B5EF4-FFF2-40B4-BE49-F238E27FC236}">
                <a16:creationId xmlns:a16="http://schemas.microsoft.com/office/drawing/2014/main" id="{0E802601-2750-7AB6-0A7E-8BD0755079B3}"/>
              </a:ext>
            </a:extLst>
          </p:cNvPr>
          <p:cNvSpPr>
            <a:spLocks noGrp="1"/>
          </p:cNvSpPr>
          <p:nvPr>
            <p:ph type="sldNum" sz="quarter" idx="12"/>
          </p:nvPr>
        </p:nvSpPr>
        <p:spPr/>
        <p:txBody>
          <a:bodyPr/>
          <a:lstStyle/>
          <a:p>
            <a:fld id="{B74DAD60-A87F-4444-AFEE-1EF8AEC43777}" type="slidenum">
              <a:rPr lang="en-US" smtClean="0">
                <a:solidFill>
                  <a:prstClr val="black">
                    <a:tint val="75000"/>
                  </a:prstClr>
                </a:solidFill>
              </a:rPr>
              <a:pPr/>
              <a:t>21</a:t>
            </a:fld>
            <a:endParaRPr lang="en-US" dirty="0">
              <a:solidFill>
                <a:prstClr val="black">
                  <a:tint val="75000"/>
                </a:prstClr>
              </a:solidFill>
            </a:endParaRPr>
          </a:p>
        </p:txBody>
      </p:sp>
      <p:graphicFrame>
        <p:nvGraphicFramePr>
          <p:cNvPr id="7" name="Graphique 6">
            <a:extLst>
              <a:ext uri="{FF2B5EF4-FFF2-40B4-BE49-F238E27FC236}">
                <a16:creationId xmlns:a16="http://schemas.microsoft.com/office/drawing/2014/main" id="{659089A5-7A67-7179-8CA5-0D62B2DDF035}"/>
              </a:ext>
            </a:extLst>
          </p:cNvPr>
          <p:cNvGraphicFramePr>
            <a:graphicFrameLocks/>
          </p:cNvGraphicFramePr>
          <p:nvPr/>
        </p:nvGraphicFramePr>
        <p:xfrm>
          <a:off x="838200" y="2311982"/>
          <a:ext cx="5455920" cy="344535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Graphique 7">
            <a:extLst>
              <a:ext uri="{FF2B5EF4-FFF2-40B4-BE49-F238E27FC236}">
                <a16:creationId xmlns:a16="http://schemas.microsoft.com/office/drawing/2014/main" id="{A674F785-4452-4EDD-B7AE-A787CFE666F6}"/>
              </a:ext>
            </a:extLst>
          </p:cNvPr>
          <p:cNvGraphicFramePr>
            <a:graphicFrameLocks/>
          </p:cNvGraphicFramePr>
          <p:nvPr/>
        </p:nvGraphicFramePr>
        <p:xfrm>
          <a:off x="6288403" y="2318651"/>
          <a:ext cx="4893946" cy="3492869"/>
        </p:xfrm>
        <a:graphic>
          <a:graphicData uri="http://schemas.openxmlformats.org/drawingml/2006/chart">
            <c:chart xmlns:c="http://schemas.openxmlformats.org/drawingml/2006/chart" xmlns:r="http://schemas.openxmlformats.org/officeDocument/2006/relationships" r:id="rId5"/>
          </a:graphicData>
        </a:graphic>
      </p:graphicFrame>
      <p:sp>
        <p:nvSpPr>
          <p:cNvPr id="10" name="ZoneTexte 9">
            <a:extLst>
              <a:ext uri="{FF2B5EF4-FFF2-40B4-BE49-F238E27FC236}">
                <a16:creationId xmlns:a16="http://schemas.microsoft.com/office/drawing/2014/main" id="{21C96980-6DA7-3A41-87E4-709A6B8CF06A}"/>
              </a:ext>
            </a:extLst>
          </p:cNvPr>
          <p:cNvSpPr txBox="1"/>
          <p:nvPr/>
        </p:nvSpPr>
        <p:spPr>
          <a:xfrm>
            <a:off x="1086459" y="5818189"/>
            <a:ext cx="5270976" cy="923330"/>
          </a:xfrm>
          <a:prstGeom prst="rect">
            <a:avLst/>
          </a:prstGeom>
          <a:noFill/>
        </p:spPr>
        <p:txBody>
          <a:bodyPr wrap="square" rtlCol="0">
            <a:spAutoFit/>
          </a:bodyPr>
          <a:lstStyle/>
          <a:p>
            <a:pPr marL="285750" indent="-285750">
              <a:buFont typeface="Arial" panose="020B0604020202020204" pitchFamily="34" charset="0"/>
              <a:buChar char="•"/>
            </a:pPr>
            <a:r>
              <a:rPr lang="fr-BE" dirty="0">
                <a:solidFill>
                  <a:prstClr val="white"/>
                </a:solidFill>
                <a:sym typeface="Wingdings" panose="05000000000000000000" pitchFamily="2" charset="2"/>
              </a:rPr>
              <a:t>No fluorescence of PSII at 77K </a:t>
            </a:r>
          </a:p>
          <a:p>
            <a:pPr marL="285750" indent="-285750">
              <a:buFont typeface="Arial" panose="020B0604020202020204" pitchFamily="34" charset="0"/>
              <a:buChar char="•"/>
            </a:pPr>
            <a:r>
              <a:rPr lang="fr-BE" dirty="0">
                <a:solidFill>
                  <a:prstClr val="white"/>
                </a:solidFill>
                <a:sym typeface="Wingdings" panose="05000000000000000000" pitchFamily="2" charset="2"/>
              </a:rPr>
              <a:t>Emission fluorescence </a:t>
            </a:r>
            <a:r>
              <a:rPr lang="fr-BE" dirty="0" err="1">
                <a:solidFill>
                  <a:prstClr val="white"/>
                </a:solidFill>
                <a:sym typeface="Wingdings" panose="05000000000000000000" pitchFamily="2" charset="2"/>
              </a:rPr>
              <a:t>shifted</a:t>
            </a:r>
            <a:r>
              <a:rPr lang="fr-BE" dirty="0">
                <a:solidFill>
                  <a:prstClr val="white"/>
                </a:solidFill>
                <a:sym typeface="Wingdings" panose="05000000000000000000" pitchFamily="2" charset="2"/>
              </a:rPr>
              <a:t> </a:t>
            </a:r>
            <a:r>
              <a:rPr lang="fr-BE" dirty="0" err="1">
                <a:solidFill>
                  <a:prstClr val="white"/>
                </a:solidFill>
                <a:sym typeface="Wingdings" panose="05000000000000000000" pitchFamily="2" charset="2"/>
              </a:rPr>
              <a:t>from</a:t>
            </a:r>
            <a:r>
              <a:rPr lang="fr-BE" dirty="0">
                <a:solidFill>
                  <a:prstClr val="white"/>
                </a:solidFill>
                <a:sym typeface="Wingdings" panose="05000000000000000000" pitchFamily="2" charset="2"/>
              </a:rPr>
              <a:t> 728 to 743nm</a:t>
            </a:r>
          </a:p>
          <a:p>
            <a:pPr lvl="1"/>
            <a:r>
              <a:rPr lang="fr-BE" dirty="0">
                <a:solidFill>
                  <a:prstClr val="white"/>
                </a:solidFill>
                <a:sym typeface="Wingdings" panose="05000000000000000000" pitchFamily="2" charset="2"/>
              </a:rPr>
              <a:t> PSI have </a:t>
            </a:r>
            <a:r>
              <a:rPr lang="fr-BE" dirty="0" err="1">
                <a:solidFill>
                  <a:prstClr val="white"/>
                </a:solidFill>
                <a:sym typeface="Wingdings" panose="05000000000000000000" pitchFamily="2" charset="2"/>
              </a:rPr>
              <a:t>also</a:t>
            </a:r>
            <a:r>
              <a:rPr lang="fr-BE" dirty="0">
                <a:solidFill>
                  <a:prstClr val="white"/>
                </a:solidFill>
                <a:sym typeface="Wingdings" panose="05000000000000000000" pitchFamily="2" charset="2"/>
              </a:rPr>
              <a:t> a </a:t>
            </a:r>
            <a:r>
              <a:rPr lang="fr-BE" dirty="0" err="1">
                <a:solidFill>
                  <a:prstClr val="white"/>
                </a:solidFill>
                <a:sym typeface="Wingdings" panose="05000000000000000000" pitchFamily="2" charset="2"/>
              </a:rPr>
              <a:t>role</a:t>
            </a:r>
            <a:r>
              <a:rPr lang="fr-BE" dirty="0">
                <a:solidFill>
                  <a:prstClr val="white"/>
                </a:solidFill>
                <a:sym typeface="Wingdings" panose="05000000000000000000" pitchFamily="2" charset="2"/>
              </a:rPr>
              <a:t> in the adaptation  </a:t>
            </a:r>
            <a:endParaRPr lang="fr-BE" dirty="0">
              <a:solidFill>
                <a:prstClr val="white"/>
              </a:solidFill>
            </a:endParaRPr>
          </a:p>
        </p:txBody>
      </p:sp>
      <p:sp>
        <p:nvSpPr>
          <p:cNvPr id="11" name="ZoneTexte 10">
            <a:extLst>
              <a:ext uri="{FF2B5EF4-FFF2-40B4-BE49-F238E27FC236}">
                <a16:creationId xmlns:a16="http://schemas.microsoft.com/office/drawing/2014/main" id="{813FDE96-83A7-D326-80FA-6BB9EB813833}"/>
              </a:ext>
            </a:extLst>
          </p:cNvPr>
          <p:cNvSpPr txBox="1"/>
          <p:nvPr/>
        </p:nvSpPr>
        <p:spPr>
          <a:xfrm>
            <a:off x="3792706" y="2857549"/>
            <a:ext cx="711200" cy="261610"/>
          </a:xfrm>
          <a:prstGeom prst="rect">
            <a:avLst/>
          </a:prstGeom>
          <a:noFill/>
        </p:spPr>
        <p:txBody>
          <a:bodyPr wrap="square" rtlCol="0">
            <a:spAutoFit/>
          </a:bodyPr>
          <a:lstStyle/>
          <a:p>
            <a:r>
              <a:rPr lang="fr-BE" sz="1100" dirty="0">
                <a:solidFill>
                  <a:prstClr val="white"/>
                </a:solidFill>
              </a:rPr>
              <a:t>743 nm</a:t>
            </a:r>
          </a:p>
        </p:txBody>
      </p:sp>
      <p:sp>
        <p:nvSpPr>
          <p:cNvPr id="12" name="ZoneTexte 11">
            <a:extLst>
              <a:ext uri="{FF2B5EF4-FFF2-40B4-BE49-F238E27FC236}">
                <a16:creationId xmlns:a16="http://schemas.microsoft.com/office/drawing/2014/main" id="{3D9D0FA1-728A-0CE6-BB13-7C0607EC6B87}"/>
              </a:ext>
            </a:extLst>
          </p:cNvPr>
          <p:cNvSpPr txBox="1"/>
          <p:nvPr/>
        </p:nvSpPr>
        <p:spPr>
          <a:xfrm>
            <a:off x="3177774" y="2844518"/>
            <a:ext cx="711200" cy="261610"/>
          </a:xfrm>
          <a:prstGeom prst="rect">
            <a:avLst/>
          </a:prstGeom>
          <a:noFill/>
        </p:spPr>
        <p:txBody>
          <a:bodyPr wrap="square" rtlCol="0">
            <a:spAutoFit/>
          </a:bodyPr>
          <a:lstStyle/>
          <a:p>
            <a:r>
              <a:rPr lang="fr-BE" sz="1100" dirty="0">
                <a:solidFill>
                  <a:prstClr val="white"/>
                </a:solidFill>
              </a:rPr>
              <a:t>728 nm</a:t>
            </a:r>
          </a:p>
        </p:txBody>
      </p:sp>
      <p:sp>
        <p:nvSpPr>
          <p:cNvPr id="13" name="ZoneTexte 12">
            <a:extLst>
              <a:ext uri="{FF2B5EF4-FFF2-40B4-BE49-F238E27FC236}">
                <a16:creationId xmlns:a16="http://schemas.microsoft.com/office/drawing/2014/main" id="{8A1B0D8A-AC5E-0D77-3D85-C29E84801A05}"/>
              </a:ext>
            </a:extLst>
          </p:cNvPr>
          <p:cNvSpPr txBox="1"/>
          <p:nvPr/>
        </p:nvSpPr>
        <p:spPr>
          <a:xfrm>
            <a:off x="8447745" y="2880701"/>
            <a:ext cx="711200" cy="261610"/>
          </a:xfrm>
          <a:prstGeom prst="rect">
            <a:avLst/>
          </a:prstGeom>
          <a:noFill/>
        </p:spPr>
        <p:txBody>
          <a:bodyPr wrap="square" rtlCol="0">
            <a:spAutoFit/>
          </a:bodyPr>
          <a:lstStyle/>
          <a:p>
            <a:r>
              <a:rPr lang="fr-BE" sz="1100" dirty="0">
                <a:solidFill>
                  <a:prstClr val="white"/>
                </a:solidFill>
              </a:rPr>
              <a:t>716 nm</a:t>
            </a:r>
          </a:p>
        </p:txBody>
      </p:sp>
      <p:sp>
        <p:nvSpPr>
          <p:cNvPr id="3" name="ZoneTexte 2">
            <a:extLst>
              <a:ext uri="{FF2B5EF4-FFF2-40B4-BE49-F238E27FC236}">
                <a16:creationId xmlns:a16="http://schemas.microsoft.com/office/drawing/2014/main" id="{8810E185-3E9E-0435-28A0-8665399FEB2C}"/>
              </a:ext>
            </a:extLst>
          </p:cNvPr>
          <p:cNvSpPr txBox="1"/>
          <p:nvPr/>
        </p:nvSpPr>
        <p:spPr>
          <a:xfrm>
            <a:off x="2299547" y="4556579"/>
            <a:ext cx="711200" cy="261610"/>
          </a:xfrm>
          <a:prstGeom prst="rect">
            <a:avLst/>
          </a:prstGeom>
          <a:noFill/>
        </p:spPr>
        <p:txBody>
          <a:bodyPr wrap="square" rtlCol="0">
            <a:spAutoFit/>
          </a:bodyPr>
          <a:lstStyle/>
          <a:p>
            <a:r>
              <a:rPr lang="fr-BE" sz="1100" dirty="0">
                <a:solidFill>
                  <a:prstClr val="white"/>
                </a:solidFill>
              </a:rPr>
              <a:t>685 nm</a:t>
            </a:r>
          </a:p>
        </p:txBody>
      </p:sp>
      <p:sp>
        <p:nvSpPr>
          <p:cNvPr id="4" name="ZoneTexte 3">
            <a:extLst>
              <a:ext uri="{FF2B5EF4-FFF2-40B4-BE49-F238E27FC236}">
                <a16:creationId xmlns:a16="http://schemas.microsoft.com/office/drawing/2014/main" id="{C933541B-D7EE-94AE-E42F-A577F97B080D}"/>
              </a:ext>
            </a:extLst>
          </p:cNvPr>
          <p:cNvSpPr txBox="1"/>
          <p:nvPr/>
        </p:nvSpPr>
        <p:spPr>
          <a:xfrm>
            <a:off x="7699574" y="4620936"/>
            <a:ext cx="711200" cy="261610"/>
          </a:xfrm>
          <a:prstGeom prst="rect">
            <a:avLst/>
          </a:prstGeom>
          <a:noFill/>
        </p:spPr>
        <p:txBody>
          <a:bodyPr wrap="square" rtlCol="0">
            <a:spAutoFit/>
          </a:bodyPr>
          <a:lstStyle/>
          <a:p>
            <a:r>
              <a:rPr lang="fr-BE" sz="1100" dirty="0">
                <a:solidFill>
                  <a:prstClr val="white"/>
                </a:solidFill>
              </a:rPr>
              <a:t>700 nm</a:t>
            </a:r>
          </a:p>
        </p:txBody>
      </p:sp>
      <p:sp>
        <p:nvSpPr>
          <p:cNvPr id="5" name="ZoneTexte 4">
            <a:extLst>
              <a:ext uri="{FF2B5EF4-FFF2-40B4-BE49-F238E27FC236}">
                <a16:creationId xmlns:a16="http://schemas.microsoft.com/office/drawing/2014/main" id="{6C2BF77A-97FF-63A9-F8C0-00CC296B4D75}"/>
              </a:ext>
            </a:extLst>
          </p:cNvPr>
          <p:cNvSpPr txBox="1"/>
          <p:nvPr/>
        </p:nvSpPr>
        <p:spPr>
          <a:xfrm>
            <a:off x="7553323" y="4824858"/>
            <a:ext cx="711200" cy="261610"/>
          </a:xfrm>
          <a:prstGeom prst="rect">
            <a:avLst/>
          </a:prstGeom>
          <a:noFill/>
        </p:spPr>
        <p:txBody>
          <a:bodyPr wrap="square" rtlCol="0">
            <a:spAutoFit/>
          </a:bodyPr>
          <a:lstStyle/>
          <a:p>
            <a:r>
              <a:rPr lang="fr-BE" sz="1100">
                <a:solidFill>
                  <a:prstClr val="white"/>
                </a:solidFill>
              </a:rPr>
              <a:t>685 </a:t>
            </a:r>
            <a:r>
              <a:rPr lang="fr-BE" sz="1100" dirty="0">
                <a:solidFill>
                  <a:prstClr val="white"/>
                </a:solidFill>
              </a:rPr>
              <a:t>nm</a:t>
            </a:r>
          </a:p>
        </p:txBody>
      </p:sp>
      <p:sp>
        <p:nvSpPr>
          <p:cNvPr id="6" name="Accolade fermante 5">
            <a:extLst>
              <a:ext uri="{FF2B5EF4-FFF2-40B4-BE49-F238E27FC236}">
                <a16:creationId xmlns:a16="http://schemas.microsoft.com/office/drawing/2014/main" id="{9F6726EB-C8CB-B44B-9EC8-B82394A98F36}"/>
              </a:ext>
            </a:extLst>
          </p:cNvPr>
          <p:cNvSpPr/>
          <p:nvPr/>
        </p:nvSpPr>
        <p:spPr>
          <a:xfrm rot="16200000">
            <a:off x="2879941" y="4197507"/>
            <a:ext cx="261611" cy="418289"/>
          </a:xfrm>
          <a:prstGeom prst="rightBrace">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BE"/>
          </a:p>
        </p:txBody>
      </p:sp>
      <p:sp>
        <p:nvSpPr>
          <p:cNvPr id="14" name="ZoneTexte 13">
            <a:extLst>
              <a:ext uri="{FF2B5EF4-FFF2-40B4-BE49-F238E27FC236}">
                <a16:creationId xmlns:a16="http://schemas.microsoft.com/office/drawing/2014/main" id="{BD6A5011-C6BE-D0A7-EC9B-C1E2ABA3970D}"/>
              </a:ext>
            </a:extLst>
          </p:cNvPr>
          <p:cNvSpPr txBox="1"/>
          <p:nvPr/>
        </p:nvSpPr>
        <p:spPr>
          <a:xfrm>
            <a:off x="2801602" y="3970982"/>
            <a:ext cx="711200" cy="307777"/>
          </a:xfrm>
          <a:prstGeom prst="rect">
            <a:avLst/>
          </a:prstGeom>
          <a:noFill/>
        </p:spPr>
        <p:txBody>
          <a:bodyPr wrap="square" rtlCol="0">
            <a:spAutoFit/>
          </a:bodyPr>
          <a:lstStyle/>
          <a:p>
            <a:r>
              <a:rPr lang="fr-BE" sz="1400" dirty="0">
                <a:solidFill>
                  <a:prstClr val="white"/>
                </a:solidFill>
              </a:rPr>
              <a:t>PSII</a:t>
            </a:r>
          </a:p>
        </p:txBody>
      </p:sp>
      <p:cxnSp>
        <p:nvCxnSpPr>
          <p:cNvPr id="16" name="Connecteur droit avec flèche 15">
            <a:extLst>
              <a:ext uri="{FF2B5EF4-FFF2-40B4-BE49-F238E27FC236}">
                <a16:creationId xmlns:a16="http://schemas.microsoft.com/office/drawing/2014/main" id="{0EE6F242-B053-8BF9-DC62-956CE3282F2D}"/>
              </a:ext>
            </a:extLst>
          </p:cNvPr>
          <p:cNvCxnSpPr/>
          <p:nvPr/>
        </p:nvCxnSpPr>
        <p:spPr>
          <a:xfrm>
            <a:off x="4051324" y="3222473"/>
            <a:ext cx="398834" cy="83502"/>
          </a:xfrm>
          <a:prstGeom prst="straightConnector1">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Connecteur droit avec flèche 16">
            <a:extLst>
              <a:ext uri="{FF2B5EF4-FFF2-40B4-BE49-F238E27FC236}">
                <a16:creationId xmlns:a16="http://schemas.microsoft.com/office/drawing/2014/main" id="{5B1D4AF4-BD19-9BF5-B9CC-3FAE5500606A}"/>
              </a:ext>
            </a:extLst>
          </p:cNvPr>
          <p:cNvCxnSpPr>
            <a:cxnSpLocks/>
          </p:cNvCxnSpPr>
          <p:nvPr/>
        </p:nvCxnSpPr>
        <p:spPr>
          <a:xfrm flipH="1">
            <a:off x="3157202" y="3203371"/>
            <a:ext cx="365328" cy="60853"/>
          </a:xfrm>
          <a:prstGeom prst="straightConnector1">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19" name="ZoneTexte 18">
            <a:extLst>
              <a:ext uri="{FF2B5EF4-FFF2-40B4-BE49-F238E27FC236}">
                <a16:creationId xmlns:a16="http://schemas.microsoft.com/office/drawing/2014/main" id="{5BA24AA1-0C88-A3AD-5AD8-57920B97CDDB}"/>
              </a:ext>
            </a:extLst>
          </p:cNvPr>
          <p:cNvSpPr txBox="1"/>
          <p:nvPr/>
        </p:nvSpPr>
        <p:spPr>
          <a:xfrm>
            <a:off x="2508691" y="3103215"/>
            <a:ext cx="711200" cy="307777"/>
          </a:xfrm>
          <a:prstGeom prst="rect">
            <a:avLst/>
          </a:prstGeom>
          <a:noFill/>
        </p:spPr>
        <p:txBody>
          <a:bodyPr wrap="square" rtlCol="0">
            <a:spAutoFit/>
          </a:bodyPr>
          <a:lstStyle/>
          <a:p>
            <a:r>
              <a:rPr lang="fr-BE" sz="1400" dirty="0">
                <a:solidFill>
                  <a:prstClr val="white"/>
                </a:solidFill>
              </a:rPr>
              <a:t>WL-PSI</a:t>
            </a:r>
          </a:p>
        </p:txBody>
      </p:sp>
      <p:sp>
        <p:nvSpPr>
          <p:cNvPr id="20" name="ZoneTexte 19">
            <a:extLst>
              <a:ext uri="{FF2B5EF4-FFF2-40B4-BE49-F238E27FC236}">
                <a16:creationId xmlns:a16="http://schemas.microsoft.com/office/drawing/2014/main" id="{CE9FCAF0-0DFA-9367-22E1-E10C776BD764}"/>
              </a:ext>
            </a:extLst>
          </p:cNvPr>
          <p:cNvSpPr txBox="1"/>
          <p:nvPr/>
        </p:nvSpPr>
        <p:spPr>
          <a:xfrm>
            <a:off x="4450158" y="3179052"/>
            <a:ext cx="711200" cy="307777"/>
          </a:xfrm>
          <a:prstGeom prst="rect">
            <a:avLst/>
          </a:prstGeom>
          <a:noFill/>
        </p:spPr>
        <p:txBody>
          <a:bodyPr wrap="square" rtlCol="0">
            <a:spAutoFit/>
          </a:bodyPr>
          <a:lstStyle/>
          <a:p>
            <a:r>
              <a:rPr lang="fr-BE" sz="1400" dirty="0">
                <a:solidFill>
                  <a:prstClr val="white"/>
                </a:solidFill>
              </a:rPr>
              <a:t>FR-PSI</a:t>
            </a:r>
          </a:p>
        </p:txBody>
      </p:sp>
      <p:cxnSp>
        <p:nvCxnSpPr>
          <p:cNvPr id="21" name="Connecteur droit avec flèche 20">
            <a:extLst>
              <a:ext uri="{FF2B5EF4-FFF2-40B4-BE49-F238E27FC236}">
                <a16:creationId xmlns:a16="http://schemas.microsoft.com/office/drawing/2014/main" id="{F8557C5D-F67F-F2E5-4165-128EC5A2E424}"/>
              </a:ext>
            </a:extLst>
          </p:cNvPr>
          <p:cNvCxnSpPr/>
          <p:nvPr/>
        </p:nvCxnSpPr>
        <p:spPr>
          <a:xfrm>
            <a:off x="8790327" y="3355476"/>
            <a:ext cx="398834" cy="83502"/>
          </a:xfrm>
          <a:prstGeom prst="straightConnector1">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22" name="ZoneTexte 21">
            <a:extLst>
              <a:ext uri="{FF2B5EF4-FFF2-40B4-BE49-F238E27FC236}">
                <a16:creationId xmlns:a16="http://schemas.microsoft.com/office/drawing/2014/main" id="{2BD34ED5-767B-AA60-31B2-CF1FF2564A8C}"/>
              </a:ext>
            </a:extLst>
          </p:cNvPr>
          <p:cNvSpPr txBox="1"/>
          <p:nvPr/>
        </p:nvSpPr>
        <p:spPr>
          <a:xfrm>
            <a:off x="9189161" y="3312055"/>
            <a:ext cx="711200" cy="307777"/>
          </a:xfrm>
          <a:prstGeom prst="rect">
            <a:avLst/>
          </a:prstGeom>
          <a:noFill/>
        </p:spPr>
        <p:txBody>
          <a:bodyPr wrap="square" rtlCol="0">
            <a:spAutoFit/>
          </a:bodyPr>
          <a:lstStyle/>
          <a:p>
            <a:r>
              <a:rPr lang="fr-BE" sz="1400" dirty="0">
                <a:solidFill>
                  <a:prstClr val="white"/>
                </a:solidFill>
              </a:rPr>
              <a:t>FR-PSI</a:t>
            </a:r>
          </a:p>
        </p:txBody>
      </p:sp>
      <p:sp>
        <p:nvSpPr>
          <p:cNvPr id="23" name="Accolade fermante 22">
            <a:extLst>
              <a:ext uri="{FF2B5EF4-FFF2-40B4-BE49-F238E27FC236}">
                <a16:creationId xmlns:a16="http://schemas.microsoft.com/office/drawing/2014/main" id="{B5D35DB3-EAFE-CD9E-7CD7-0F68D75BF8DF}"/>
              </a:ext>
            </a:extLst>
          </p:cNvPr>
          <p:cNvSpPr/>
          <p:nvPr/>
        </p:nvSpPr>
        <p:spPr>
          <a:xfrm rot="16200000">
            <a:off x="8062922" y="4187954"/>
            <a:ext cx="261611" cy="418289"/>
          </a:xfrm>
          <a:prstGeom prst="rightBrace">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BE"/>
          </a:p>
        </p:txBody>
      </p:sp>
      <p:sp>
        <p:nvSpPr>
          <p:cNvPr id="24" name="ZoneTexte 23">
            <a:extLst>
              <a:ext uri="{FF2B5EF4-FFF2-40B4-BE49-F238E27FC236}">
                <a16:creationId xmlns:a16="http://schemas.microsoft.com/office/drawing/2014/main" id="{471C3285-B956-CDBE-B83C-4ED57D2DB5B6}"/>
              </a:ext>
            </a:extLst>
          </p:cNvPr>
          <p:cNvSpPr txBox="1"/>
          <p:nvPr/>
        </p:nvSpPr>
        <p:spPr>
          <a:xfrm>
            <a:off x="7984583" y="3961429"/>
            <a:ext cx="711200" cy="307777"/>
          </a:xfrm>
          <a:prstGeom prst="rect">
            <a:avLst/>
          </a:prstGeom>
          <a:noFill/>
        </p:spPr>
        <p:txBody>
          <a:bodyPr wrap="square" rtlCol="0">
            <a:spAutoFit/>
          </a:bodyPr>
          <a:lstStyle/>
          <a:p>
            <a:r>
              <a:rPr lang="fr-BE" sz="1400" dirty="0">
                <a:solidFill>
                  <a:prstClr val="white"/>
                </a:solidFill>
              </a:rPr>
              <a:t>PSII</a:t>
            </a:r>
          </a:p>
        </p:txBody>
      </p:sp>
    </p:spTree>
    <p:extLst>
      <p:ext uri="{BB962C8B-B14F-4D97-AF65-F5344CB8AC3E}">
        <p14:creationId xmlns:p14="http://schemas.microsoft.com/office/powerpoint/2010/main" val="78220471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BCD45BF2-CC7B-DB8C-AD06-F78F67E5B25C}"/>
              </a:ext>
            </a:extLst>
          </p:cNvPr>
          <p:cNvSpPr>
            <a:spLocks noGrp="1"/>
          </p:cNvSpPr>
          <p:nvPr>
            <p:ph type="title"/>
          </p:nvPr>
        </p:nvSpPr>
        <p:spPr>
          <a:xfrm>
            <a:off x="838200" y="681037"/>
            <a:ext cx="10515600" cy="1325563"/>
          </a:xfrm>
        </p:spPr>
        <p:txBody>
          <a:bodyPr/>
          <a:lstStyle/>
          <a:p>
            <a:pPr algn="ctr"/>
            <a:r>
              <a:rPr lang="fr-BE" dirty="0">
                <a:solidFill>
                  <a:schemeClr val="bg1"/>
                </a:solidFill>
              </a:rPr>
              <a:t>Perspective for </a:t>
            </a:r>
            <a:r>
              <a:rPr lang="fr-BE" dirty="0" err="1">
                <a:solidFill>
                  <a:schemeClr val="bg1"/>
                </a:solidFill>
              </a:rPr>
              <a:t>Eukaryotes</a:t>
            </a:r>
            <a:r>
              <a:rPr lang="fr-BE" dirty="0"/>
              <a:t>	</a:t>
            </a:r>
          </a:p>
        </p:txBody>
      </p:sp>
      <p:sp>
        <p:nvSpPr>
          <p:cNvPr id="3" name="Espace réservé du contenu 2">
            <a:extLst>
              <a:ext uri="{FF2B5EF4-FFF2-40B4-BE49-F238E27FC236}">
                <a16:creationId xmlns:a16="http://schemas.microsoft.com/office/drawing/2014/main" id="{ECDEBF3F-CFA1-AB7A-0819-E16A0EE354E4}"/>
              </a:ext>
            </a:extLst>
          </p:cNvPr>
          <p:cNvSpPr>
            <a:spLocks noGrp="1"/>
          </p:cNvSpPr>
          <p:nvPr>
            <p:ph idx="1"/>
          </p:nvPr>
        </p:nvSpPr>
        <p:spPr>
          <a:xfrm>
            <a:off x="838200" y="1849282"/>
            <a:ext cx="10515600" cy="4728497"/>
          </a:xfrm>
        </p:spPr>
        <p:txBody>
          <a:bodyPr>
            <a:normAutofit/>
          </a:bodyPr>
          <a:lstStyle/>
          <a:p>
            <a:r>
              <a:rPr lang="en-US" i="1" dirty="0" err="1">
                <a:solidFill>
                  <a:schemeClr val="bg1"/>
                </a:solidFill>
                <a:sym typeface="Wingdings" panose="05000000000000000000" pitchFamily="2" charset="2"/>
              </a:rPr>
              <a:t>Vitrella</a:t>
            </a:r>
            <a:r>
              <a:rPr lang="en-US" i="1" dirty="0">
                <a:solidFill>
                  <a:schemeClr val="bg1"/>
                </a:solidFill>
                <a:sym typeface="Wingdings" panose="05000000000000000000" pitchFamily="2" charset="2"/>
              </a:rPr>
              <a:t> </a:t>
            </a:r>
            <a:r>
              <a:rPr lang="en-US" i="1" dirty="0" err="1">
                <a:solidFill>
                  <a:schemeClr val="bg1"/>
                </a:solidFill>
                <a:sym typeface="Wingdings" panose="05000000000000000000" pitchFamily="2" charset="2"/>
              </a:rPr>
              <a:t>brassicaformis</a:t>
            </a:r>
            <a:r>
              <a:rPr lang="en-US" i="1" dirty="0">
                <a:solidFill>
                  <a:schemeClr val="bg1"/>
                </a:solidFill>
                <a:sym typeface="Wingdings" panose="05000000000000000000" pitchFamily="2" charset="2"/>
              </a:rPr>
              <a:t> </a:t>
            </a:r>
          </a:p>
          <a:p>
            <a:pPr lvl="1"/>
            <a:endParaRPr lang="en-US" dirty="0">
              <a:solidFill>
                <a:schemeClr val="bg1"/>
              </a:solidFill>
              <a:sym typeface="Wingdings" panose="05000000000000000000" pitchFamily="2" charset="2"/>
            </a:endParaRPr>
          </a:p>
          <a:p>
            <a:pPr lvl="1"/>
            <a:r>
              <a:rPr lang="en-US" dirty="0">
                <a:solidFill>
                  <a:schemeClr val="bg1"/>
                </a:solidFill>
                <a:sym typeface="Wingdings" panose="05000000000000000000" pitchFamily="2" charset="2"/>
              </a:rPr>
              <a:t>Improve complexes separation </a:t>
            </a:r>
          </a:p>
          <a:p>
            <a:pPr lvl="1"/>
            <a:r>
              <a:rPr lang="en-US" dirty="0">
                <a:solidFill>
                  <a:schemeClr val="bg1"/>
                </a:solidFill>
                <a:sym typeface="Wingdings" panose="05000000000000000000" pitchFamily="2" charset="2"/>
              </a:rPr>
              <a:t>Mass spectroscopy  LHC ? Trimer of PSII ? </a:t>
            </a:r>
          </a:p>
          <a:p>
            <a:pPr lvl="1"/>
            <a:r>
              <a:rPr lang="en-US" dirty="0">
                <a:solidFill>
                  <a:schemeClr val="bg1"/>
                </a:solidFill>
                <a:sym typeface="Wingdings" panose="05000000000000000000" pitchFamily="2" charset="2"/>
              </a:rPr>
              <a:t>Understand implication in the photosynthetic chain</a:t>
            </a:r>
          </a:p>
          <a:p>
            <a:pPr lvl="1"/>
            <a:endParaRPr lang="en-US" i="1" dirty="0">
              <a:solidFill>
                <a:schemeClr val="bg1"/>
              </a:solidFill>
              <a:sym typeface="Wingdings" panose="05000000000000000000" pitchFamily="2" charset="2"/>
            </a:endParaRPr>
          </a:p>
          <a:p>
            <a:r>
              <a:rPr lang="en-US" i="1" dirty="0">
                <a:solidFill>
                  <a:schemeClr val="bg1"/>
                </a:solidFill>
                <a:sym typeface="Wingdings" panose="05000000000000000000" pitchFamily="2" charset="2"/>
              </a:rPr>
              <a:t>Euglena </a:t>
            </a:r>
            <a:r>
              <a:rPr lang="en-US" i="1" dirty="0" err="1">
                <a:solidFill>
                  <a:schemeClr val="bg1"/>
                </a:solidFill>
                <a:sym typeface="Wingdings" panose="05000000000000000000" pitchFamily="2" charset="2"/>
              </a:rPr>
              <a:t>gracilis</a:t>
            </a:r>
            <a:r>
              <a:rPr lang="en-US" i="1" dirty="0">
                <a:solidFill>
                  <a:schemeClr val="bg1"/>
                </a:solidFill>
                <a:sym typeface="Wingdings" panose="05000000000000000000" pitchFamily="2" charset="2"/>
              </a:rPr>
              <a:t> </a:t>
            </a:r>
          </a:p>
          <a:p>
            <a:pPr lvl="1"/>
            <a:endParaRPr lang="en-US" i="1" dirty="0">
              <a:solidFill>
                <a:schemeClr val="bg1"/>
              </a:solidFill>
              <a:sym typeface="Wingdings" panose="05000000000000000000" pitchFamily="2" charset="2"/>
            </a:endParaRPr>
          </a:p>
          <a:p>
            <a:pPr lvl="1"/>
            <a:r>
              <a:rPr lang="en-US" dirty="0">
                <a:solidFill>
                  <a:schemeClr val="bg1"/>
                </a:solidFill>
                <a:sym typeface="Wingdings" panose="05000000000000000000" pitchFamily="2" charset="2"/>
              </a:rPr>
              <a:t>Mutation of LHCE 1-2-4-5 </a:t>
            </a:r>
          </a:p>
          <a:p>
            <a:pPr lvl="1"/>
            <a:r>
              <a:rPr lang="en-US" dirty="0" err="1">
                <a:solidFill>
                  <a:schemeClr val="bg1"/>
                </a:solidFill>
                <a:sym typeface="Wingdings" panose="05000000000000000000" pitchFamily="2" charset="2"/>
              </a:rPr>
              <a:t>Caracterise</a:t>
            </a:r>
            <a:r>
              <a:rPr lang="en-US" dirty="0">
                <a:solidFill>
                  <a:schemeClr val="bg1"/>
                </a:solidFill>
                <a:sym typeface="Wingdings" panose="05000000000000000000" pitchFamily="2" charset="2"/>
              </a:rPr>
              <a:t> them</a:t>
            </a:r>
          </a:p>
          <a:p>
            <a:pPr marL="457200" lvl="1" indent="0">
              <a:buNone/>
            </a:pPr>
            <a:endParaRPr lang="en-US" dirty="0">
              <a:solidFill>
                <a:schemeClr val="bg1"/>
              </a:solidFill>
              <a:sym typeface="Wingdings" panose="05000000000000000000" pitchFamily="2" charset="2"/>
            </a:endParaRPr>
          </a:p>
          <a:p>
            <a:endParaRPr lang="en-US" dirty="0">
              <a:solidFill>
                <a:schemeClr val="bg1"/>
              </a:solidFill>
              <a:sym typeface="Wingdings" panose="05000000000000000000" pitchFamily="2" charset="2"/>
            </a:endParaRPr>
          </a:p>
          <a:p>
            <a:pPr marL="0" indent="0">
              <a:buNone/>
            </a:pPr>
            <a:endParaRPr lang="en-US" dirty="0">
              <a:solidFill>
                <a:schemeClr val="bg1"/>
              </a:solidFill>
              <a:sym typeface="Wingdings" panose="05000000000000000000" pitchFamily="2" charset="2"/>
            </a:endParaRPr>
          </a:p>
          <a:p>
            <a:endParaRPr lang="en-US" dirty="0">
              <a:solidFill>
                <a:schemeClr val="bg1"/>
              </a:solidFill>
              <a:sym typeface="Wingdings" panose="05000000000000000000" pitchFamily="2" charset="2"/>
            </a:endParaRPr>
          </a:p>
          <a:p>
            <a:pPr lvl="1"/>
            <a:endParaRPr lang="en-US" dirty="0">
              <a:solidFill>
                <a:schemeClr val="bg1"/>
              </a:solidFill>
              <a:sym typeface="Wingdings" panose="05000000000000000000" pitchFamily="2" charset="2"/>
            </a:endParaRPr>
          </a:p>
          <a:p>
            <a:pPr lvl="1"/>
            <a:endParaRPr lang="en-US" dirty="0">
              <a:solidFill>
                <a:schemeClr val="bg1"/>
              </a:solidFill>
            </a:endParaRPr>
          </a:p>
          <a:p>
            <a:endParaRPr lang="en-US" dirty="0"/>
          </a:p>
          <a:p>
            <a:endParaRPr lang="en-US" dirty="0"/>
          </a:p>
          <a:p>
            <a:endParaRPr lang="fr-BE" dirty="0"/>
          </a:p>
        </p:txBody>
      </p:sp>
      <p:pic>
        <p:nvPicPr>
          <p:cNvPr id="4" name="Picture 2">
            <a:extLst>
              <a:ext uri="{FF2B5EF4-FFF2-40B4-BE49-F238E27FC236}">
                <a16:creationId xmlns:a16="http://schemas.microsoft.com/office/drawing/2014/main" id="{75E5056B-ED84-3C6C-F1B2-3E932A31BB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3889462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descr="New illustration of the TRAPPIST-1 system.">
            <a:extLst>
              <a:ext uri="{FF2B5EF4-FFF2-40B4-BE49-F238E27FC236}">
                <a16:creationId xmlns:a16="http://schemas.microsoft.com/office/drawing/2014/main" id="{B40E2207-63FD-6536-3A83-1A533105BBC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293" r="1207"/>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Titre 1">
            <a:extLst>
              <a:ext uri="{FF2B5EF4-FFF2-40B4-BE49-F238E27FC236}">
                <a16:creationId xmlns:a16="http://schemas.microsoft.com/office/drawing/2014/main" id="{DCD9DF5C-327D-43CA-A902-A27C4694DEAF}"/>
              </a:ext>
            </a:extLst>
          </p:cNvPr>
          <p:cNvSpPr txBox="1">
            <a:spLocks/>
          </p:cNvSpPr>
          <p:nvPr/>
        </p:nvSpPr>
        <p:spPr>
          <a:xfrm>
            <a:off x="838200" y="4203986"/>
            <a:ext cx="10515600" cy="157769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endParaRPr lang="en-US" sz="2400" dirty="0">
              <a:solidFill>
                <a:schemeClr val="bg1"/>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10" name="Rectangle 9">
            <a:extLst>
              <a:ext uri="{FF2B5EF4-FFF2-40B4-BE49-F238E27FC236}">
                <a16:creationId xmlns:a16="http://schemas.microsoft.com/office/drawing/2014/main" id="{BFD8D024-F82E-447B-A807-1D195E80E6E3}"/>
              </a:ext>
            </a:extLst>
          </p:cNvPr>
          <p:cNvSpPr/>
          <p:nvPr/>
        </p:nvSpPr>
        <p:spPr>
          <a:xfrm>
            <a:off x="8615947" y="6250190"/>
            <a:ext cx="1499616" cy="413322"/>
          </a:xfrm>
          <a:prstGeom prst="rect">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 name="Titre 1">
            <a:extLst>
              <a:ext uri="{FF2B5EF4-FFF2-40B4-BE49-F238E27FC236}">
                <a16:creationId xmlns:a16="http://schemas.microsoft.com/office/drawing/2014/main" id="{969D554A-7C33-4AF1-8E47-7565C804F2B7}"/>
              </a:ext>
            </a:extLst>
          </p:cNvPr>
          <p:cNvSpPr txBox="1">
            <a:spLocks/>
          </p:cNvSpPr>
          <p:nvPr/>
        </p:nvSpPr>
        <p:spPr>
          <a:xfrm>
            <a:off x="4549436" y="1758656"/>
            <a:ext cx="3739158" cy="465153"/>
          </a:xfrm>
          <a:prstGeom prst="rect">
            <a:avLst/>
          </a:prstGeom>
        </p:spPr>
        <p:txBody>
          <a:bodyPr vert="horz" lIns="91440" tIns="45720" rIns="91440" bIns="45720" rtlCol="0" anchor="ctr">
            <a:normAutofit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800" dirty="0">
                <a:solidFill>
                  <a:schemeClr val="bg1"/>
                </a:solidFill>
                <a:latin typeface="Calibri" panose="020F0502020204030204" pitchFamily="34" charset="0"/>
                <a:ea typeface="Calibri" panose="020F0502020204030204" pitchFamily="34" charset="0"/>
                <a:cs typeface="Times New Roman" panose="02020603050405020304" pitchFamily="18" charset="0"/>
              </a:rPr>
              <a:t>Thank you </a:t>
            </a:r>
            <a:endParaRPr lang="fr-BE" sz="6000" dirty="0">
              <a:solidFill>
                <a:schemeClr val="bg1"/>
              </a:solidFill>
            </a:endParaRPr>
          </a:p>
        </p:txBody>
      </p:sp>
      <p:sp>
        <p:nvSpPr>
          <p:cNvPr id="3" name="Espace réservé du numéro de diapositive 2">
            <a:extLst>
              <a:ext uri="{FF2B5EF4-FFF2-40B4-BE49-F238E27FC236}">
                <a16:creationId xmlns:a16="http://schemas.microsoft.com/office/drawing/2014/main" id="{95B573F5-58D3-6C60-53C0-DDF28670F0C3}"/>
              </a:ext>
            </a:extLst>
          </p:cNvPr>
          <p:cNvSpPr>
            <a:spLocks noGrp="1"/>
          </p:cNvSpPr>
          <p:nvPr>
            <p:ph type="sldNum" sz="quarter" idx="12"/>
          </p:nvPr>
        </p:nvSpPr>
        <p:spPr/>
        <p:txBody>
          <a:bodyPr/>
          <a:lstStyle/>
          <a:p>
            <a:fld id="{B74DAD60-A87F-4444-AFEE-1EF8AEC43777}" type="slidenum">
              <a:rPr lang="fr-BE" smtClean="0"/>
              <a:t>23</a:t>
            </a:fld>
            <a:endParaRPr lang="fr-BE"/>
          </a:p>
        </p:txBody>
      </p:sp>
    </p:spTree>
    <p:extLst>
      <p:ext uri="{BB962C8B-B14F-4D97-AF65-F5344CB8AC3E}">
        <p14:creationId xmlns:p14="http://schemas.microsoft.com/office/powerpoint/2010/main" val="329918777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29C0F7B2-A598-1CDF-3519-8C9152A9173B}"/>
              </a:ext>
            </a:extLst>
          </p:cNvPr>
          <p:cNvPicPr>
            <a:picLocks noChangeAspect="1"/>
          </p:cNvPicPr>
          <p:nvPr/>
        </p:nvPicPr>
        <p:blipFill>
          <a:blip r:embed="rId3"/>
          <a:stretch>
            <a:fillRect/>
          </a:stretch>
        </p:blipFill>
        <p:spPr>
          <a:xfrm>
            <a:off x="-9832" y="5293541"/>
            <a:ext cx="12192000" cy="1378774"/>
          </a:xfrm>
          <a:prstGeom prst="rect">
            <a:avLst/>
          </a:prstGeom>
        </p:spPr>
      </p:pic>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2" name="Espace réservé du numéro de diapositive 1">
            <a:extLst>
              <a:ext uri="{FF2B5EF4-FFF2-40B4-BE49-F238E27FC236}">
                <a16:creationId xmlns:a16="http://schemas.microsoft.com/office/drawing/2014/main" id="{41B53981-F3B3-4DEF-53A7-C4B8AE0C15E3}"/>
              </a:ext>
            </a:extLst>
          </p:cNvPr>
          <p:cNvSpPr>
            <a:spLocks noGrp="1"/>
          </p:cNvSpPr>
          <p:nvPr>
            <p:ph type="sldNum" sz="quarter" idx="12"/>
          </p:nvPr>
        </p:nvSpPr>
        <p:spPr/>
        <p:txBody>
          <a:bodyPr/>
          <a:lstStyle/>
          <a:p>
            <a:fld id="{B74DAD60-A87F-4444-AFEE-1EF8AEC43777}" type="slidenum">
              <a:rPr lang="fr-BE" smtClean="0"/>
              <a:t>24</a:t>
            </a:fld>
            <a:endParaRPr lang="fr-BE"/>
          </a:p>
        </p:txBody>
      </p:sp>
      <p:pic>
        <p:nvPicPr>
          <p:cNvPr id="6" name="Image 5">
            <a:extLst>
              <a:ext uri="{FF2B5EF4-FFF2-40B4-BE49-F238E27FC236}">
                <a16:creationId xmlns:a16="http://schemas.microsoft.com/office/drawing/2014/main" id="{99C4D4EC-3BA6-A10F-F42E-F6874EF427EA}"/>
              </a:ext>
            </a:extLst>
          </p:cNvPr>
          <p:cNvPicPr>
            <a:picLocks noChangeAspect="1"/>
          </p:cNvPicPr>
          <p:nvPr/>
        </p:nvPicPr>
        <p:blipFill>
          <a:blip r:embed="rId5"/>
          <a:stretch>
            <a:fillRect/>
          </a:stretch>
        </p:blipFill>
        <p:spPr>
          <a:xfrm>
            <a:off x="0" y="2109260"/>
            <a:ext cx="12192000" cy="3179365"/>
          </a:xfrm>
          <a:prstGeom prst="rect">
            <a:avLst/>
          </a:prstGeom>
        </p:spPr>
      </p:pic>
      <p:pic>
        <p:nvPicPr>
          <p:cNvPr id="7" name="Image 6">
            <a:extLst>
              <a:ext uri="{FF2B5EF4-FFF2-40B4-BE49-F238E27FC236}">
                <a16:creationId xmlns:a16="http://schemas.microsoft.com/office/drawing/2014/main" id="{A4DBC9C0-5D77-29A9-5A59-F4A71821E9A9}"/>
              </a:ext>
            </a:extLst>
          </p:cNvPr>
          <p:cNvPicPr>
            <a:picLocks noChangeAspect="1"/>
          </p:cNvPicPr>
          <p:nvPr/>
        </p:nvPicPr>
        <p:blipFill>
          <a:blip r:embed="rId6"/>
          <a:stretch>
            <a:fillRect/>
          </a:stretch>
        </p:blipFill>
        <p:spPr>
          <a:xfrm>
            <a:off x="0" y="965220"/>
            <a:ext cx="12192000" cy="1144040"/>
          </a:xfrm>
          <a:prstGeom prst="rect">
            <a:avLst/>
          </a:prstGeom>
        </p:spPr>
      </p:pic>
      <p:sp>
        <p:nvSpPr>
          <p:cNvPr id="3" name="Rectangle 2">
            <a:extLst>
              <a:ext uri="{FF2B5EF4-FFF2-40B4-BE49-F238E27FC236}">
                <a16:creationId xmlns:a16="http://schemas.microsoft.com/office/drawing/2014/main" id="{80A240A1-B6A7-A846-84BF-32E6838520F9}"/>
              </a:ext>
            </a:extLst>
          </p:cNvPr>
          <p:cNvSpPr/>
          <p:nvPr/>
        </p:nvSpPr>
        <p:spPr>
          <a:xfrm>
            <a:off x="9895144" y="2121980"/>
            <a:ext cx="772856" cy="455033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 name="ZoneTexte 3">
            <a:extLst>
              <a:ext uri="{FF2B5EF4-FFF2-40B4-BE49-F238E27FC236}">
                <a16:creationId xmlns:a16="http://schemas.microsoft.com/office/drawing/2014/main" id="{0D00DA49-643A-EDF8-2D99-431A9D66C9A7}"/>
              </a:ext>
            </a:extLst>
          </p:cNvPr>
          <p:cNvSpPr txBox="1"/>
          <p:nvPr/>
        </p:nvSpPr>
        <p:spPr>
          <a:xfrm>
            <a:off x="9556750" y="2533650"/>
            <a:ext cx="254000" cy="307777"/>
          </a:xfrm>
          <a:prstGeom prst="rect">
            <a:avLst/>
          </a:prstGeom>
          <a:noFill/>
        </p:spPr>
        <p:txBody>
          <a:bodyPr wrap="square" rtlCol="0">
            <a:spAutoFit/>
          </a:bodyPr>
          <a:lstStyle/>
          <a:p>
            <a:r>
              <a:rPr lang="fr-BE" sz="1400" dirty="0">
                <a:solidFill>
                  <a:srgbClr val="00B050"/>
                </a:solidFill>
              </a:rPr>
              <a:t>V</a:t>
            </a:r>
          </a:p>
        </p:txBody>
      </p:sp>
      <p:sp>
        <p:nvSpPr>
          <p:cNvPr id="8" name="ZoneTexte 7">
            <a:extLst>
              <a:ext uri="{FF2B5EF4-FFF2-40B4-BE49-F238E27FC236}">
                <a16:creationId xmlns:a16="http://schemas.microsoft.com/office/drawing/2014/main" id="{1093742D-0C9F-524F-CD1F-6FE32CC0C4BB}"/>
              </a:ext>
            </a:extLst>
          </p:cNvPr>
          <p:cNvSpPr txBox="1"/>
          <p:nvPr/>
        </p:nvSpPr>
        <p:spPr>
          <a:xfrm>
            <a:off x="9560028" y="2841427"/>
            <a:ext cx="254000" cy="307777"/>
          </a:xfrm>
          <a:prstGeom prst="rect">
            <a:avLst/>
          </a:prstGeom>
          <a:noFill/>
        </p:spPr>
        <p:txBody>
          <a:bodyPr wrap="square" rtlCol="0">
            <a:spAutoFit/>
          </a:bodyPr>
          <a:lstStyle/>
          <a:p>
            <a:r>
              <a:rPr lang="fr-BE" sz="1400" dirty="0">
                <a:solidFill>
                  <a:srgbClr val="00B050"/>
                </a:solidFill>
              </a:rPr>
              <a:t>V</a:t>
            </a:r>
          </a:p>
        </p:txBody>
      </p:sp>
      <p:sp>
        <p:nvSpPr>
          <p:cNvPr id="9" name="ZoneTexte 8">
            <a:extLst>
              <a:ext uri="{FF2B5EF4-FFF2-40B4-BE49-F238E27FC236}">
                <a16:creationId xmlns:a16="http://schemas.microsoft.com/office/drawing/2014/main" id="{3C03F4F3-C6F1-CC3B-EEF9-7DDAAE816DCE}"/>
              </a:ext>
            </a:extLst>
          </p:cNvPr>
          <p:cNvSpPr txBox="1"/>
          <p:nvPr/>
        </p:nvSpPr>
        <p:spPr>
          <a:xfrm>
            <a:off x="10233538" y="4505127"/>
            <a:ext cx="1120262" cy="307777"/>
          </a:xfrm>
          <a:prstGeom prst="rect">
            <a:avLst/>
          </a:prstGeom>
          <a:noFill/>
        </p:spPr>
        <p:txBody>
          <a:bodyPr wrap="square" rtlCol="0">
            <a:spAutoFit/>
          </a:bodyPr>
          <a:lstStyle/>
          <a:p>
            <a:r>
              <a:rPr lang="fr-BE" sz="1400" dirty="0"/>
              <a:t>On </a:t>
            </a:r>
            <a:r>
              <a:rPr lang="fr-BE" sz="1400" dirty="0" err="1"/>
              <a:t>going</a:t>
            </a:r>
            <a:endParaRPr lang="fr-BE" sz="1400" dirty="0"/>
          </a:p>
        </p:txBody>
      </p:sp>
      <p:sp>
        <p:nvSpPr>
          <p:cNvPr id="11" name="ZoneTexte 10">
            <a:extLst>
              <a:ext uri="{FF2B5EF4-FFF2-40B4-BE49-F238E27FC236}">
                <a16:creationId xmlns:a16="http://schemas.microsoft.com/office/drawing/2014/main" id="{293D4CC2-1B08-4E2E-51A5-63C44DDCEDB4}"/>
              </a:ext>
            </a:extLst>
          </p:cNvPr>
          <p:cNvSpPr txBox="1"/>
          <p:nvPr/>
        </p:nvSpPr>
        <p:spPr>
          <a:xfrm>
            <a:off x="9561082" y="5567936"/>
            <a:ext cx="1209341" cy="307777"/>
          </a:xfrm>
          <a:prstGeom prst="rect">
            <a:avLst/>
          </a:prstGeom>
          <a:noFill/>
        </p:spPr>
        <p:txBody>
          <a:bodyPr wrap="square">
            <a:spAutoFit/>
          </a:bodyPr>
          <a:lstStyle/>
          <a:p>
            <a:r>
              <a:rPr lang="fr-BE" sz="1400" dirty="0"/>
              <a:t>On </a:t>
            </a:r>
            <a:r>
              <a:rPr lang="fr-BE" sz="1400" dirty="0" err="1"/>
              <a:t>going</a:t>
            </a:r>
            <a:endParaRPr lang="fr-BE" sz="1400" dirty="0"/>
          </a:p>
        </p:txBody>
      </p:sp>
    </p:spTree>
    <p:extLst>
      <p:ext uri="{BB962C8B-B14F-4D97-AF65-F5344CB8AC3E}">
        <p14:creationId xmlns:p14="http://schemas.microsoft.com/office/powerpoint/2010/main" val="296812769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Espace réservé du contenu 3">
            <a:extLst>
              <a:ext uri="{FF2B5EF4-FFF2-40B4-BE49-F238E27FC236}">
                <a16:creationId xmlns:a16="http://schemas.microsoft.com/office/drawing/2014/main" id="{124F1E42-753A-DA9E-8A23-1F1DBF52CCF2}"/>
              </a:ext>
            </a:extLst>
          </p:cNvPr>
          <p:cNvPicPr>
            <a:picLocks noGrp="1" noChangeAspect="1"/>
          </p:cNvPicPr>
          <p:nvPr>
            <p:ph idx="1"/>
          </p:nvPr>
        </p:nvPicPr>
        <p:blipFill rotWithShape="1">
          <a:blip r:embed="rId3" cstate="print">
            <a:extLst>
              <a:ext uri="{28A0092B-C50C-407E-A947-70E740481C1C}">
                <a14:useLocalDpi xmlns:a14="http://schemas.microsoft.com/office/drawing/2010/main" val="0"/>
              </a:ext>
            </a:extLst>
          </a:blip>
          <a:srcRect r="45162"/>
          <a:stretch/>
        </p:blipFill>
        <p:spPr>
          <a:xfrm>
            <a:off x="167909" y="2187574"/>
            <a:ext cx="2209531" cy="4351338"/>
          </a:xfrm>
          <a:prstGeom prst="rect">
            <a:avLst/>
          </a:prstGeom>
        </p:spPr>
      </p:pic>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46653"/>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737117"/>
            <a:ext cx="10515600" cy="1325563"/>
          </a:xfrm>
        </p:spPr>
        <p:txBody>
          <a:bodyPr>
            <a:normAutofit fontScale="90000"/>
          </a:bodyPr>
          <a:lstStyle/>
          <a:p>
            <a:pPr algn="ctr"/>
            <a:r>
              <a:rPr lang="en-US" sz="4000" dirty="0">
                <a:solidFill>
                  <a:schemeClr val="bg1"/>
                </a:solidFill>
                <a:latin typeface="+mn-lt"/>
              </a:rPr>
              <a:t>Complexes separation by Native-Page</a:t>
            </a:r>
            <a:br>
              <a:rPr lang="en-US" sz="4000" dirty="0">
                <a:solidFill>
                  <a:schemeClr val="bg1"/>
                </a:solidFill>
                <a:latin typeface="+mn-lt"/>
              </a:rPr>
            </a:br>
            <a:r>
              <a:rPr lang="en-US" sz="4000" i="1" dirty="0" err="1">
                <a:solidFill>
                  <a:schemeClr val="bg1"/>
                </a:solidFill>
                <a:latin typeface="+mn-lt"/>
              </a:rPr>
              <a:t>Vitrella</a:t>
            </a:r>
            <a:r>
              <a:rPr lang="en-US" sz="4000" i="1" dirty="0">
                <a:solidFill>
                  <a:schemeClr val="bg1"/>
                </a:solidFill>
                <a:latin typeface="+mn-lt"/>
              </a:rPr>
              <a:t> </a:t>
            </a:r>
            <a:r>
              <a:rPr lang="en-US" sz="4000" i="1" dirty="0" err="1">
                <a:solidFill>
                  <a:schemeClr val="bg1"/>
                </a:solidFill>
                <a:latin typeface="+mn-lt"/>
              </a:rPr>
              <a:t>brassicaformis</a:t>
            </a:r>
            <a:r>
              <a:rPr lang="en-US" sz="4000" i="1" dirty="0">
                <a:solidFill>
                  <a:schemeClr val="bg1"/>
                </a:solidFill>
                <a:latin typeface="+mn-lt"/>
              </a:rPr>
              <a:t> </a:t>
            </a:r>
            <a:br>
              <a:rPr lang="en-US" sz="4000" dirty="0">
                <a:solidFill>
                  <a:schemeClr val="bg1"/>
                </a:solidFill>
                <a:latin typeface="+mn-lt"/>
              </a:rPr>
            </a:br>
            <a:endParaRPr lang="en-US" sz="4000" dirty="0">
              <a:solidFill>
                <a:schemeClr val="bg1"/>
              </a:solidFill>
              <a:latin typeface="+mn-lt"/>
            </a:endParaRPr>
          </a:p>
        </p:txBody>
      </p:sp>
      <p:sp>
        <p:nvSpPr>
          <p:cNvPr id="7" name="Rectangle 6">
            <a:extLst>
              <a:ext uri="{FF2B5EF4-FFF2-40B4-BE49-F238E27FC236}">
                <a16:creationId xmlns:a16="http://schemas.microsoft.com/office/drawing/2014/main" id="{E708B324-93B5-B720-98ED-BC220D3AB00F}"/>
              </a:ext>
            </a:extLst>
          </p:cNvPr>
          <p:cNvSpPr/>
          <p:nvPr/>
        </p:nvSpPr>
        <p:spPr>
          <a:xfrm>
            <a:off x="553057" y="3352146"/>
            <a:ext cx="1763424" cy="24580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 name="Rectangle 14">
            <a:extLst>
              <a:ext uri="{FF2B5EF4-FFF2-40B4-BE49-F238E27FC236}">
                <a16:creationId xmlns:a16="http://schemas.microsoft.com/office/drawing/2014/main" id="{32106B93-F17F-B9AC-9E6C-237497C66360}"/>
              </a:ext>
            </a:extLst>
          </p:cNvPr>
          <p:cNvSpPr/>
          <p:nvPr/>
        </p:nvSpPr>
        <p:spPr>
          <a:xfrm>
            <a:off x="560378" y="4696952"/>
            <a:ext cx="1763424" cy="34649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 name="Rectangle 15">
            <a:extLst>
              <a:ext uri="{FF2B5EF4-FFF2-40B4-BE49-F238E27FC236}">
                <a16:creationId xmlns:a16="http://schemas.microsoft.com/office/drawing/2014/main" id="{A7FAEE94-7411-DD35-3A2D-21B4B1291F9B}"/>
              </a:ext>
            </a:extLst>
          </p:cNvPr>
          <p:cNvSpPr/>
          <p:nvPr/>
        </p:nvSpPr>
        <p:spPr>
          <a:xfrm>
            <a:off x="553057" y="3597952"/>
            <a:ext cx="1763424" cy="30921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7" name="Rectangle 16">
            <a:extLst>
              <a:ext uri="{FF2B5EF4-FFF2-40B4-BE49-F238E27FC236}">
                <a16:creationId xmlns:a16="http://schemas.microsoft.com/office/drawing/2014/main" id="{A5E4E43A-F873-F042-FF2E-3BBE763495CD}"/>
              </a:ext>
            </a:extLst>
          </p:cNvPr>
          <p:cNvSpPr/>
          <p:nvPr/>
        </p:nvSpPr>
        <p:spPr>
          <a:xfrm>
            <a:off x="553057" y="3907164"/>
            <a:ext cx="1763424" cy="30921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8" name="Rectangle 17">
            <a:extLst>
              <a:ext uri="{FF2B5EF4-FFF2-40B4-BE49-F238E27FC236}">
                <a16:creationId xmlns:a16="http://schemas.microsoft.com/office/drawing/2014/main" id="{5A5CD9BF-7723-E6A0-6393-105CD0733984}"/>
              </a:ext>
            </a:extLst>
          </p:cNvPr>
          <p:cNvSpPr/>
          <p:nvPr/>
        </p:nvSpPr>
        <p:spPr>
          <a:xfrm>
            <a:off x="553056" y="5447028"/>
            <a:ext cx="1767202" cy="502815"/>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 name="Espace réservé du numéro de diapositive 7">
            <a:extLst>
              <a:ext uri="{FF2B5EF4-FFF2-40B4-BE49-F238E27FC236}">
                <a16:creationId xmlns:a16="http://schemas.microsoft.com/office/drawing/2014/main" id="{731B4C44-EC3C-6485-AD28-00FA19AB0E93}"/>
              </a:ext>
            </a:extLst>
          </p:cNvPr>
          <p:cNvSpPr>
            <a:spLocks noGrp="1"/>
          </p:cNvSpPr>
          <p:nvPr>
            <p:ph type="sldNum" sz="quarter" idx="12"/>
          </p:nvPr>
        </p:nvSpPr>
        <p:spPr/>
        <p:txBody>
          <a:bodyPr/>
          <a:lstStyle/>
          <a:p>
            <a:fld id="{B74DAD60-A87F-4444-AFEE-1EF8AEC43777}" type="slidenum">
              <a:rPr lang="fr-BE" smtClean="0"/>
              <a:t>25</a:t>
            </a:fld>
            <a:endParaRPr lang="fr-BE"/>
          </a:p>
        </p:txBody>
      </p:sp>
      <p:graphicFrame>
        <p:nvGraphicFramePr>
          <p:cNvPr id="3" name="Graphique 2">
            <a:extLst>
              <a:ext uri="{FF2B5EF4-FFF2-40B4-BE49-F238E27FC236}">
                <a16:creationId xmlns:a16="http://schemas.microsoft.com/office/drawing/2014/main" id="{85162708-CCFD-936C-B585-698B0815E55D}"/>
              </a:ext>
            </a:extLst>
          </p:cNvPr>
          <p:cNvGraphicFramePr>
            <a:graphicFrameLocks/>
          </p:cNvGraphicFramePr>
          <p:nvPr>
            <p:extLst>
              <p:ext uri="{D42A27DB-BD31-4B8C-83A1-F6EECF244321}">
                <p14:modId xmlns:p14="http://schemas.microsoft.com/office/powerpoint/2010/main" val="3801729416"/>
              </p:ext>
            </p:extLst>
          </p:nvPr>
        </p:nvGraphicFramePr>
        <p:xfrm>
          <a:off x="3486575" y="1755504"/>
          <a:ext cx="7599466" cy="4787971"/>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17090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xit" presetSubtype="0" fill="hold" grpId="1" nodeType="withEffect">
                                  <p:stCondLst>
                                    <p:cond delay="0"/>
                                  </p:stCondLst>
                                  <p:childTnLst>
                                    <p:set>
                                      <p:cBhvr>
                                        <p:cTn id="12" dur="1" fill="hold">
                                          <p:stCondLst>
                                            <p:cond delay="0"/>
                                          </p:stCondLst>
                                        </p:cTn>
                                        <p:tgtEl>
                                          <p:spTgt spid="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15"/>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par>
                                <p:cTn id="23" presetID="1" presetClass="exit" presetSubtype="0" fill="hold" grpId="1" nodeType="withEffect">
                                  <p:stCondLst>
                                    <p:cond delay="0"/>
                                  </p:stCondLst>
                                  <p:childTnLst>
                                    <p:set>
                                      <p:cBhvr>
                                        <p:cTn id="24" dur="1" fill="hold">
                                          <p:stCondLst>
                                            <p:cond delay="0"/>
                                          </p:stCondLst>
                                        </p:cTn>
                                        <p:tgtEl>
                                          <p:spTgt spid="16"/>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xit" presetSubtype="0" fill="hold" grpId="1" nodeType="withEffect">
                                  <p:stCondLst>
                                    <p:cond delay="0"/>
                                  </p:stCondLst>
                                  <p:childTnLst>
                                    <p:set>
                                      <p:cBhvr>
                                        <p:cTn id="30" dur="1" fill="hold">
                                          <p:stCondLst>
                                            <p:cond delay="0"/>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15" grpId="0" animBg="1"/>
      <p:bldP spid="15" grpId="1" animBg="1"/>
      <p:bldP spid="16" grpId="0" animBg="1"/>
      <p:bldP spid="16" grpId="1" animBg="1"/>
      <p:bldP spid="17" grpId="0" animBg="1"/>
      <p:bldP spid="17" grpId="1" animBg="1"/>
      <p:bldP spid="1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Espace réservé du contenu 3">
            <a:extLst>
              <a:ext uri="{FF2B5EF4-FFF2-40B4-BE49-F238E27FC236}">
                <a16:creationId xmlns:a16="http://schemas.microsoft.com/office/drawing/2014/main" id="{124F1E42-753A-DA9E-8A23-1F1DBF52CCF2}"/>
              </a:ext>
            </a:extLst>
          </p:cNvPr>
          <p:cNvPicPr>
            <a:picLocks noGrp="1" noChangeAspect="1"/>
          </p:cNvPicPr>
          <p:nvPr>
            <p:ph idx="1"/>
          </p:nvPr>
        </p:nvPicPr>
        <p:blipFill rotWithShape="1">
          <a:blip r:embed="rId3" cstate="print">
            <a:extLst>
              <a:ext uri="{28A0092B-C50C-407E-A947-70E740481C1C}">
                <a14:useLocalDpi xmlns:a14="http://schemas.microsoft.com/office/drawing/2010/main" val="0"/>
              </a:ext>
            </a:extLst>
          </a:blip>
          <a:srcRect r="45162"/>
          <a:stretch/>
        </p:blipFill>
        <p:spPr>
          <a:xfrm>
            <a:off x="167909" y="2187574"/>
            <a:ext cx="2209531" cy="4351338"/>
          </a:xfrm>
          <a:prstGeom prst="rect">
            <a:avLst/>
          </a:prstGeom>
        </p:spPr>
      </p:pic>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46653"/>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737117"/>
            <a:ext cx="10515600" cy="1325563"/>
          </a:xfrm>
        </p:spPr>
        <p:txBody>
          <a:bodyPr>
            <a:normAutofit fontScale="90000"/>
          </a:bodyPr>
          <a:lstStyle/>
          <a:p>
            <a:pPr algn="ctr"/>
            <a:r>
              <a:rPr lang="en-US" sz="4000" dirty="0">
                <a:solidFill>
                  <a:schemeClr val="bg1"/>
                </a:solidFill>
                <a:latin typeface="+mn-lt"/>
              </a:rPr>
              <a:t>Complexes separation by Native-Page</a:t>
            </a:r>
            <a:br>
              <a:rPr lang="en-US" sz="4000" dirty="0">
                <a:solidFill>
                  <a:schemeClr val="bg1"/>
                </a:solidFill>
                <a:latin typeface="+mn-lt"/>
              </a:rPr>
            </a:br>
            <a:r>
              <a:rPr lang="en-US" sz="4000" i="1" dirty="0" err="1">
                <a:solidFill>
                  <a:schemeClr val="bg1"/>
                </a:solidFill>
                <a:latin typeface="+mn-lt"/>
              </a:rPr>
              <a:t>Vitrella</a:t>
            </a:r>
            <a:r>
              <a:rPr lang="en-US" sz="4000" i="1" dirty="0">
                <a:solidFill>
                  <a:schemeClr val="bg1"/>
                </a:solidFill>
                <a:latin typeface="+mn-lt"/>
              </a:rPr>
              <a:t> </a:t>
            </a:r>
            <a:r>
              <a:rPr lang="en-US" sz="4000" i="1" dirty="0" err="1">
                <a:solidFill>
                  <a:schemeClr val="bg1"/>
                </a:solidFill>
                <a:latin typeface="+mn-lt"/>
              </a:rPr>
              <a:t>brassicaformis</a:t>
            </a:r>
            <a:r>
              <a:rPr lang="en-US" sz="4000" i="1" dirty="0">
                <a:solidFill>
                  <a:schemeClr val="bg1"/>
                </a:solidFill>
                <a:latin typeface="+mn-lt"/>
              </a:rPr>
              <a:t> </a:t>
            </a:r>
            <a:br>
              <a:rPr lang="en-US" sz="4000" dirty="0">
                <a:solidFill>
                  <a:schemeClr val="bg1"/>
                </a:solidFill>
                <a:latin typeface="+mn-lt"/>
              </a:rPr>
            </a:br>
            <a:endParaRPr lang="en-US" sz="4000" dirty="0">
              <a:solidFill>
                <a:schemeClr val="bg1"/>
              </a:solidFill>
              <a:latin typeface="+mn-lt"/>
            </a:endParaRPr>
          </a:p>
        </p:txBody>
      </p:sp>
      <p:sp>
        <p:nvSpPr>
          <p:cNvPr id="7" name="Rectangle 6">
            <a:extLst>
              <a:ext uri="{FF2B5EF4-FFF2-40B4-BE49-F238E27FC236}">
                <a16:creationId xmlns:a16="http://schemas.microsoft.com/office/drawing/2014/main" id="{E708B324-93B5-B720-98ED-BC220D3AB00F}"/>
              </a:ext>
            </a:extLst>
          </p:cNvPr>
          <p:cNvSpPr/>
          <p:nvPr/>
        </p:nvSpPr>
        <p:spPr>
          <a:xfrm>
            <a:off x="553057" y="3352146"/>
            <a:ext cx="1763424" cy="24580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 name="Rectangle 14">
            <a:extLst>
              <a:ext uri="{FF2B5EF4-FFF2-40B4-BE49-F238E27FC236}">
                <a16:creationId xmlns:a16="http://schemas.microsoft.com/office/drawing/2014/main" id="{32106B93-F17F-B9AC-9E6C-237497C66360}"/>
              </a:ext>
            </a:extLst>
          </p:cNvPr>
          <p:cNvSpPr/>
          <p:nvPr/>
        </p:nvSpPr>
        <p:spPr>
          <a:xfrm>
            <a:off x="560378" y="4696952"/>
            <a:ext cx="1763424" cy="34649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 name="Rectangle 15">
            <a:extLst>
              <a:ext uri="{FF2B5EF4-FFF2-40B4-BE49-F238E27FC236}">
                <a16:creationId xmlns:a16="http://schemas.microsoft.com/office/drawing/2014/main" id="{A7FAEE94-7411-DD35-3A2D-21B4B1291F9B}"/>
              </a:ext>
            </a:extLst>
          </p:cNvPr>
          <p:cNvSpPr/>
          <p:nvPr/>
        </p:nvSpPr>
        <p:spPr>
          <a:xfrm>
            <a:off x="553057" y="3597952"/>
            <a:ext cx="1763424" cy="30921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7" name="Rectangle 16">
            <a:extLst>
              <a:ext uri="{FF2B5EF4-FFF2-40B4-BE49-F238E27FC236}">
                <a16:creationId xmlns:a16="http://schemas.microsoft.com/office/drawing/2014/main" id="{A5E4E43A-F873-F042-FF2E-3BBE763495CD}"/>
              </a:ext>
            </a:extLst>
          </p:cNvPr>
          <p:cNvSpPr/>
          <p:nvPr/>
        </p:nvSpPr>
        <p:spPr>
          <a:xfrm>
            <a:off x="553057" y="3907164"/>
            <a:ext cx="1763424" cy="30921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8" name="Rectangle 17">
            <a:extLst>
              <a:ext uri="{FF2B5EF4-FFF2-40B4-BE49-F238E27FC236}">
                <a16:creationId xmlns:a16="http://schemas.microsoft.com/office/drawing/2014/main" id="{5A5CD9BF-7723-E6A0-6393-105CD0733984}"/>
              </a:ext>
            </a:extLst>
          </p:cNvPr>
          <p:cNvSpPr/>
          <p:nvPr/>
        </p:nvSpPr>
        <p:spPr>
          <a:xfrm>
            <a:off x="553056" y="5447028"/>
            <a:ext cx="1767202" cy="502815"/>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 name="Espace réservé du numéro de diapositive 7">
            <a:extLst>
              <a:ext uri="{FF2B5EF4-FFF2-40B4-BE49-F238E27FC236}">
                <a16:creationId xmlns:a16="http://schemas.microsoft.com/office/drawing/2014/main" id="{731B4C44-EC3C-6485-AD28-00FA19AB0E93}"/>
              </a:ext>
            </a:extLst>
          </p:cNvPr>
          <p:cNvSpPr>
            <a:spLocks noGrp="1"/>
          </p:cNvSpPr>
          <p:nvPr>
            <p:ph type="sldNum" sz="quarter" idx="12"/>
          </p:nvPr>
        </p:nvSpPr>
        <p:spPr/>
        <p:txBody>
          <a:bodyPr/>
          <a:lstStyle/>
          <a:p>
            <a:fld id="{B74DAD60-A87F-4444-AFEE-1EF8AEC43777}" type="slidenum">
              <a:rPr lang="fr-BE" smtClean="0"/>
              <a:t>26</a:t>
            </a:fld>
            <a:endParaRPr lang="fr-BE"/>
          </a:p>
        </p:txBody>
      </p:sp>
      <p:graphicFrame>
        <p:nvGraphicFramePr>
          <p:cNvPr id="4" name="Graphique 3">
            <a:extLst>
              <a:ext uri="{FF2B5EF4-FFF2-40B4-BE49-F238E27FC236}">
                <a16:creationId xmlns:a16="http://schemas.microsoft.com/office/drawing/2014/main" id="{CEE9E99E-CA56-A8A1-8E47-DD765BA38F78}"/>
              </a:ext>
            </a:extLst>
          </p:cNvPr>
          <p:cNvGraphicFramePr>
            <a:graphicFrameLocks/>
          </p:cNvGraphicFramePr>
          <p:nvPr>
            <p:extLst>
              <p:ext uri="{D42A27DB-BD31-4B8C-83A1-F6EECF244321}">
                <p14:modId xmlns:p14="http://schemas.microsoft.com/office/powerpoint/2010/main" val="1871233796"/>
              </p:ext>
            </p:extLst>
          </p:nvPr>
        </p:nvGraphicFramePr>
        <p:xfrm>
          <a:off x="3397931" y="1635767"/>
          <a:ext cx="9213592" cy="5143288"/>
        </p:xfrm>
        <a:graphic>
          <a:graphicData uri="http://schemas.openxmlformats.org/drawingml/2006/chart">
            <c:chart xmlns:c="http://schemas.openxmlformats.org/drawingml/2006/chart" xmlns:r="http://schemas.openxmlformats.org/officeDocument/2006/relationships" r:id="rId5"/>
          </a:graphicData>
        </a:graphic>
      </p:graphicFrame>
      <p:sp>
        <p:nvSpPr>
          <p:cNvPr id="5" name="ZoneTexte 4">
            <a:extLst>
              <a:ext uri="{FF2B5EF4-FFF2-40B4-BE49-F238E27FC236}">
                <a16:creationId xmlns:a16="http://schemas.microsoft.com/office/drawing/2014/main" id="{03E0427E-5A30-0DF2-8CFC-52B05A3ECB4E}"/>
              </a:ext>
            </a:extLst>
          </p:cNvPr>
          <p:cNvSpPr txBox="1"/>
          <p:nvPr/>
        </p:nvSpPr>
        <p:spPr>
          <a:xfrm>
            <a:off x="8457353" y="2586204"/>
            <a:ext cx="822960" cy="369332"/>
          </a:xfrm>
          <a:prstGeom prst="rect">
            <a:avLst/>
          </a:prstGeom>
          <a:noFill/>
        </p:spPr>
        <p:txBody>
          <a:bodyPr wrap="square" rtlCol="0">
            <a:spAutoFit/>
          </a:bodyPr>
          <a:lstStyle/>
          <a:p>
            <a:r>
              <a:rPr lang="fr-FR" dirty="0">
                <a:solidFill>
                  <a:schemeClr val="bg1"/>
                </a:solidFill>
              </a:rPr>
              <a:t>PSI  </a:t>
            </a:r>
            <a:endParaRPr lang="fr-BE" dirty="0">
              <a:solidFill>
                <a:schemeClr val="bg1"/>
              </a:solidFill>
            </a:endParaRPr>
          </a:p>
        </p:txBody>
      </p:sp>
      <p:sp>
        <p:nvSpPr>
          <p:cNvPr id="6" name="ZoneTexte 5">
            <a:extLst>
              <a:ext uri="{FF2B5EF4-FFF2-40B4-BE49-F238E27FC236}">
                <a16:creationId xmlns:a16="http://schemas.microsoft.com/office/drawing/2014/main" id="{97F78B28-7BA8-5BAA-5416-63F4868A2E86}"/>
              </a:ext>
            </a:extLst>
          </p:cNvPr>
          <p:cNvSpPr txBox="1"/>
          <p:nvPr/>
        </p:nvSpPr>
        <p:spPr>
          <a:xfrm>
            <a:off x="5043593" y="3140202"/>
            <a:ext cx="1150620" cy="369332"/>
          </a:xfrm>
          <a:prstGeom prst="rect">
            <a:avLst/>
          </a:prstGeom>
          <a:noFill/>
        </p:spPr>
        <p:txBody>
          <a:bodyPr wrap="square" rtlCol="0">
            <a:spAutoFit/>
          </a:bodyPr>
          <a:lstStyle/>
          <a:p>
            <a:r>
              <a:rPr lang="fr-FR" dirty="0">
                <a:solidFill>
                  <a:schemeClr val="bg1"/>
                </a:solidFill>
              </a:rPr>
              <a:t>PSII </a:t>
            </a:r>
            <a:endParaRPr lang="fr-BE" dirty="0">
              <a:solidFill>
                <a:schemeClr val="bg1"/>
              </a:solidFill>
            </a:endParaRPr>
          </a:p>
        </p:txBody>
      </p:sp>
      <p:cxnSp>
        <p:nvCxnSpPr>
          <p:cNvPr id="10" name="Connecteur droit avec flèche 9">
            <a:extLst>
              <a:ext uri="{FF2B5EF4-FFF2-40B4-BE49-F238E27FC236}">
                <a16:creationId xmlns:a16="http://schemas.microsoft.com/office/drawing/2014/main" id="{399B1D17-6DF2-D48E-CC6A-CB0CFFCABD28}"/>
              </a:ext>
            </a:extLst>
          </p:cNvPr>
          <p:cNvCxnSpPr/>
          <p:nvPr/>
        </p:nvCxnSpPr>
        <p:spPr>
          <a:xfrm>
            <a:off x="5615093" y="3510908"/>
            <a:ext cx="416560" cy="62170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1" name="Connecteur droit avec flèche 10">
            <a:extLst>
              <a:ext uri="{FF2B5EF4-FFF2-40B4-BE49-F238E27FC236}">
                <a16:creationId xmlns:a16="http://schemas.microsoft.com/office/drawing/2014/main" id="{3EBA42BE-368C-5E74-9E27-5888867AC454}"/>
              </a:ext>
            </a:extLst>
          </p:cNvPr>
          <p:cNvCxnSpPr>
            <a:cxnSpLocks/>
          </p:cNvCxnSpPr>
          <p:nvPr/>
        </p:nvCxnSpPr>
        <p:spPr>
          <a:xfrm flipH="1">
            <a:off x="8205893" y="2809393"/>
            <a:ext cx="25146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2" name="ZoneTexte 11">
            <a:extLst>
              <a:ext uri="{FF2B5EF4-FFF2-40B4-BE49-F238E27FC236}">
                <a16:creationId xmlns:a16="http://schemas.microsoft.com/office/drawing/2014/main" id="{0EDFC357-7CA2-FAE1-168A-977EEBDB03AB}"/>
              </a:ext>
            </a:extLst>
          </p:cNvPr>
          <p:cNvSpPr txBox="1"/>
          <p:nvPr/>
        </p:nvSpPr>
        <p:spPr>
          <a:xfrm>
            <a:off x="7593247" y="2097856"/>
            <a:ext cx="822960" cy="369332"/>
          </a:xfrm>
          <a:prstGeom prst="rect">
            <a:avLst/>
          </a:prstGeom>
          <a:noFill/>
        </p:spPr>
        <p:txBody>
          <a:bodyPr wrap="square" rtlCol="0">
            <a:spAutoFit/>
          </a:bodyPr>
          <a:lstStyle/>
          <a:p>
            <a:r>
              <a:rPr lang="fr-FR" dirty="0">
                <a:solidFill>
                  <a:schemeClr val="bg1"/>
                </a:solidFill>
              </a:rPr>
              <a:t>LHC</a:t>
            </a:r>
            <a:endParaRPr lang="fr-BE" dirty="0">
              <a:solidFill>
                <a:schemeClr val="bg1"/>
              </a:solidFill>
            </a:endParaRPr>
          </a:p>
        </p:txBody>
      </p:sp>
      <p:cxnSp>
        <p:nvCxnSpPr>
          <p:cNvPr id="13" name="Connecteur droit avec flèche 12">
            <a:extLst>
              <a:ext uri="{FF2B5EF4-FFF2-40B4-BE49-F238E27FC236}">
                <a16:creationId xmlns:a16="http://schemas.microsoft.com/office/drawing/2014/main" id="{CB7C30C1-3EC5-7A9F-7653-36005F9F5C2A}"/>
              </a:ext>
            </a:extLst>
          </p:cNvPr>
          <p:cNvCxnSpPr>
            <a:cxnSpLocks/>
          </p:cNvCxnSpPr>
          <p:nvPr/>
        </p:nvCxnSpPr>
        <p:spPr>
          <a:xfrm flipH="1">
            <a:off x="7413413" y="2282522"/>
            <a:ext cx="179834" cy="30368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ZoneTexte 13">
            <a:extLst>
              <a:ext uri="{FF2B5EF4-FFF2-40B4-BE49-F238E27FC236}">
                <a16:creationId xmlns:a16="http://schemas.microsoft.com/office/drawing/2014/main" id="{6C621DB2-D979-0FDC-4389-8DB047155EC2}"/>
              </a:ext>
            </a:extLst>
          </p:cNvPr>
          <p:cNvSpPr txBox="1"/>
          <p:nvPr/>
        </p:nvSpPr>
        <p:spPr>
          <a:xfrm>
            <a:off x="5587342" y="2202028"/>
            <a:ext cx="1128072" cy="369332"/>
          </a:xfrm>
          <a:prstGeom prst="rect">
            <a:avLst/>
          </a:prstGeom>
          <a:noFill/>
        </p:spPr>
        <p:txBody>
          <a:bodyPr wrap="square" rtlCol="0">
            <a:spAutoFit/>
          </a:bodyPr>
          <a:lstStyle/>
          <a:p>
            <a:r>
              <a:rPr lang="fr-FR" dirty="0">
                <a:solidFill>
                  <a:schemeClr val="bg1"/>
                </a:solidFill>
              </a:rPr>
              <a:t>LHC +PSII</a:t>
            </a:r>
            <a:endParaRPr lang="fr-BE" dirty="0">
              <a:solidFill>
                <a:schemeClr val="bg1"/>
              </a:solidFill>
            </a:endParaRPr>
          </a:p>
        </p:txBody>
      </p:sp>
      <p:cxnSp>
        <p:nvCxnSpPr>
          <p:cNvPr id="19" name="Connecteur droit avec flèche 18">
            <a:extLst>
              <a:ext uri="{FF2B5EF4-FFF2-40B4-BE49-F238E27FC236}">
                <a16:creationId xmlns:a16="http://schemas.microsoft.com/office/drawing/2014/main" id="{FE3661CF-42E3-A62B-8C11-ACF969BF332C}"/>
              </a:ext>
            </a:extLst>
          </p:cNvPr>
          <p:cNvCxnSpPr>
            <a:cxnSpLocks/>
          </p:cNvCxnSpPr>
          <p:nvPr/>
        </p:nvCxnSpPr>
        <p:spPr>
          <a:xfrm>
            <a:off x="6194213" y="2552099"/>
            <a:ext cx="659728" cy="25729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0" name="Connecteur droit avec flèche 19">
            <a:extLst>
              <a:ext uri="{FF2B5EF4-FFF2-40B4-BE49-F238E27FC236}">
                <a16:creationId xmlns:a16="http://schemas.microsoft.com/office/drawing/2014/main" id="{671283E3-DC56-E3D3-9259-86E454B4EB88}"/>
              </a:ext>
            </a:extLst>
          </p:cNvPr>
          <p:cNvCxnSpPr>
            <a:cxnSpLocks/>
          </p:cNvCxnSpPr>
          <p:nvPr/>
        </p:nvCxnSpPr>
        <p:spPr>
          <a:xfrm>
            <a:off x="7851485" y="2820620"/>
            <a:ext cx="0" cy="3102666"/>
          </a:xfrm>
          <a:prstGeom prst="straightConnector1">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24" name="Connecteur droit avec flèche 23">
            <a:extLst>
              <a:ext uri="{FF2B5EF4-FFF2-40B4-BE49-F238E27FC236}">
                <a16:creationId xmlns:a16="http://schemas.microsoft.com/office/drawing/2014/main" id="{BC3D6552-88BE-A6A0-0CFD-02F547FB5F76}"/>
              </a:ext>
            </a:extLst>
          </p:cNvPr>
          <p:cNvCxnSpPr>
            <a:cxnSpLocks/>
          </p:cNvCxnSpPr>
          <p:nvPr/>
        </p:nvCxnSpPr>
        <p:spPr>
          <a:xfrm>
            <a:off x="7245272" y="2818281"/>
            <a:ext cx="0" cy="3102666"/>
          </a:xfrm>
          <a:prstGeom prst="straightConnector1">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25" name="Connecteur droit avec flèche 24">
            <a:extLst>
              <a:ext uri="{FF2B5EF4-FFF2-40B4-BE49-F238E27FC236}">
                <a16:creationId xmlns:a16="http://schemas.microsoft.com/office/drawing/2014/main" id="{5AF5C255-6B95-18A8-D84E-B3EF305B0FF4}"/>
              </a:ext>
            </a:extLst>
          </p:cNvPr>
          <p:cNvCxnSpPr>
            <a:cxnSpLocks/>
          </p:cNvCxnSpPr>
          <p:nvPr/>
        </p:nvCxnSpPr>
        <p:spPr>
          <a:xfrm>
            <a:off x="6194213" y="4500887"/>
            <a:ext cx="0" cy="1422399"/>
          </a:xfrm>
          <a:prstGeom prst="straightConnector1">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28" name="ZoneTexte 27">
            <a:extLst>
              <a:ext uri="{FF2B5EF4-FFF2-40B4-BE49-F238E27FC236}">
                <a16:creationId xmlns:a16="http://schemas.microsoft.com/office/drawing/2014/main" id="{A72A0142-0ABC-BDFD-D805-8839F77A0552}"/>
              </a:ext>
            </a:extLst>
          </p:cNvPr>
          <p:cNvSpPr txBox="1"/>
          <p:nvPr/>
        </p:nvSpPr>
        <p:spPr>
          <a:xfrm>
            <a:off x="2323802" y="3289137"/>
            <a:ext cx="566999" cy="369332"/>
          </a:xfrm>
          <a:prstGeom prst="rect">
            <a:avLst/>
          </a:prstGeom>
          <a:noFill/>
        </p:spPr>
        <p:txBody>
          <a:bodyPr wrap="square" rtlCol="0">
            <a:spAutoFit/>
          </a:bodyPr>
          <a:lstStyle/>
          <a:p>
            <a:r>
              <a:rPr lang="fr-FR" dirty="0">
                <a:solidFill>
                  <a:schemeClr val="bg1"/>
                </a:solidFill>
              </a:rPr>
              <a:t>PSII </a:t>
            </a:r>
            <a:endParaRPr lang="fr-BE" dirty="0">
              <a:solidFill>
                <a:schemeClr val="bg1"/>
              </a:solidFill>
            </a:endParaRPr>
          </a:p>
        </p:txBody>
      </p:sp>
      <p:sp>
        <p:nvSpPr>
          <p:cNvPr id="29" name="ZoneTexte 28">
            <a:extLst>
              <a:ext uri="{FF2B5EF4-FFF2-40B4-BE49-F238E27FC236}">
                <a16:creationId xmlns:a16="http://schemas.microsoft.com/office/drawing/2014/main" id="{37914F35-AD3C-22FB-4DD7-1572B28B9C41}"/>
              </a:ext>
            </a:extLst>
          </p:cNvPr>
          <p:cNvSpPr txBox="1"/>
          <p:nvPr/>
        </p:nvSpPr>
        <p:spPr>
          <a:xfrm>
            <a:off x="2333663" y="3537832"/>
            <a:ext cx="1196436" cy="369332"/>
          </a:xfrm>
          <a:prstGeom prst="rect">
            <a:avLst/>
          </a:prstGeom>
          <a:noFill/>
        </p:spPr>
        <p:txBody>
          <a:bodyPr wrap="square" rtlCol="0">
            <a:spAutoFit/>
          </a:bodyPr>
          <a:lstStyle/>
          <a:p>
            <a:r>
              <a:rPr lang="fr-FR" dirty="0">
                <a:solidFill>
                  <a:schemeClr val="bg1"/>
                </a:solidFill>
              </a:rPr>
              <a:t>PSI </a:t>
            </a:r>
            <a:r>
              <a:rPr lang="fr-FR" sz="1200" baseline="30000" dirty="0">
                <a:solidFill>
                  <a:schemeClr val="bg1"/>
                </a:solidFill>
              </a:rPr>
              <a:t>super </a:t>
            </a:r>
            <a:r>
              <a:rPr lang="fr-FR" sz="1200" baseline="30000" dirty="0" err="1">
                <a:solidFill>
                  <a:schemeClr val="bg1"/>
                </a:solidFill>
              </a:rPr>
              <a:t>complex</a:t>
            </a:r>
            <a:r>
              <a:rPr lang="fr-FR" sz="1200" baseline="30000" dirty="0">
                <a:solidFill>
                  <a:schemeClr val="bg1"/>
                </a:solidFill>
              </a:rPr>
              <a:t> </a:t>
            </a:r>
            <a:endParaRPr lang="fr-BE" dirty="0">
              <a:solidFill>
                <a:schemeClr val="bg1"/>
              </a:solidFill>
            </a:endParaRPr>
          </a:p>
        </p:txBody>
      </p:sp>
      <p:sp>
        <p:nvSpPr>
          <p:cNvPr id="30" name="ZoneTexte 29">
            <a:extLst>
              <a:ext uri="{FF2B5EF4-FFF2-40B4-BE49-F238E27FC236}">
                <a16:creationId xmlns:a16="http://schemas.microsoft.com/office/drawing/2014/main" id="{427BBAE9-C09F-8C76-5098-9E28D7CBBD22}"/>
              </a:ext>
            </a:extLst>
          </p:cNvPr>
          <p:cNvSpPr txBox="1"/>
          <p:nvPr/>
        </p:nvSpPr>
        <p:spPr>
          <a:xfrm>
            <a:off x="2343526" y="3838079"/>
            <a:ext cx="566999" cy="369332"/>
          </a:xfrm>
          <a:prstGeom prst="rect">
            <a:avLst/>
          </a:prstGeom>
          <a:noFill/>
        </p:spPr>
        <p:txBody>
          <a:bodyPr wrap="square" rtlCol="0">
            <a:spAutoFit/>
          </a:bodyPr>
          <a:lstStyle/>
          <a:p>
            <a:r>
              <a:rPr lang="fr-FR" dirty="0">
                <a:solidFill>
                  <a:schemeClr val="bg1"/>
                </a:solidFill>
              </a:rPr>
              <a:t>PSI </a:t>
            </a:r>
            <a:endParaRPr lang="fr-BE" dirty="0">
              <a:solidFill>
                <a:schemeClr val="bg1"/>
              </a:solidFill>
            </a:endParaRPr>
          </a:p>
        </p:txBody>
      </p:sp>
      <p:sp>
        <p:nvSpPr>
          <p:cNvPr id="31" name="ZoneTexte 30">
            <a:extLst>
              <a:ext uri="{FF2B5EF4-FFF2-40B4-BE49-F238E27FC236}">
                <a16:creationId xmlns:a16="http://schemas.microsoft.com/office/drawing/2014/main" id="{878E00FB-2A7D-5B3F-E5AF-035C98628FD2}"/>
              </a:ext>
            </a:extLst>
          </p:cNvPr>
          <p:cNvSpPr txBox="1"/>
          <p:nvPr/>
        </p:nvSpPr>
        <p:spPr>
          <a:xfrm>
            <a:off x="2360483" y="4639553"/>
            <a:ext cx="917810" cy="369332"/>
          </a:xfrm>
          <a:prstGeom prst="rect">
            <a:avLst/>
          </a:prstGeom>
          <a:noFill/>
        </p:spPr>
        <p:txBody>
          <a:bodyPr wrap="square" rtlCol="0">
            <a:spAutoFit/>
          </a:bodyPr>
          <a:lstStyle/>
          <a:p>
            <a:r>
              <a:rPr lang="fr-FR" dirty="0">
                <a:solidFill>
                  <a:schemeClr val="bg1"/>
                </a:solidFill>
              </a:rPr>
              <a:t>PSII </a:t>
            </a:r>
            <a:r>
              <a:rPr lang="fr-FR" sz="1600" baseline="30000" dirty="0" err="1">
                <a:solidFill>
                  <a:schemeClr val="bg1"/>
                </a:solidFill>
              </a:rPr>
              <a:t>core</a:t>
            </a:r>
            <a:r>
              <a:rPr lang="fr-FR" dirty="0">
                <a:solidFill>
                  <a:schemeClr val="bg1"/>
                </a:solidFill>
              </a:rPr>
              <a:t> </a:t>
            </a:r>
            <a:endParaRPr lang="fr-BE" dirty="0">
              <a:solidFill>
                <a:schemeClr val="bg1"/>
              </a:solidFill>
            </a:endParaRPr>
          </a:p>
        </p:txBody>
      </p:sp>
      <p:sp>
        <p:nvSpPr>
          <p:cNvPr id="32" name="ZoneTexte 31">
            <a:extLst>
              <a:ext uri="{FF2B5EF4-FFF2-40B4-BE49-F238E27FC236}">
                <a16:creationId xmlns:a16="http://schemas.microsoft.com/office/drawing/2014/main" id="{B52282EE-B299-DF29-AC91-A4301D7D76F6}"/>
              </a:ext>
            </a:extLst>
          </p:cNvPr>
          <p:cNvSpPr txBox="1"/>
          <p:nvPr/>
        </p:nvSpPr>
        <p:spPr>
          <a:xfrm>
            <a:off x="2386881" y="5441027"/>
            <a:ext cx="1143216" cy="538609"/>
          </a:xfrm>
          <a:prstGeom prst="rect">
            <a:avLst/>
          </a:prstGeom>
          <a:noFill/>
        </p:spPr>
        <p:txBody>
          <a:bodyPr wrap="square" rtlCol="0">
            <a:spAutoFit/>
          </a:bodyPr>
          <a:lstStyle/>
          <a:p>
            <a:r>
              <a:rPr lang="fr-FR" dirty="0">
                <a:solidFill>
                  <a:schemeClr val="bg1"/>
                </a:solidFill>
              </a:rPr>
              <a:t>LHC ?</a:t>
            </a:r>
          </a:p>
          <a:p>
            <a:r>
              <a:rPr lang="fr-FR" sz="1100" dirty="0">
                <a:solidFill>
                  <a:schemeClr val="bg1"/>
                </a:solidFill>
              </a:rPr>
              <a:t>Trimer of PSII ?</a:t>
            </a:r>
            <a:endParaRPr lang="fr-BE" sz="1100" dirty="0">
              <a:solidFill>
                <a:schemeClr val="bg1"/>
              </a:solidFill>
            </a:endParaRPr>
          </a:p>
        </p:txBody>
      </p:sp>
    </p:spTree>
    <p:extLst>
      <p:ext uri="{BB962C8B-B14F-4D97-AF65-F5344CB8AC3E}">
        <p14:creationId xmlns:p14="http://schemas.microsoft.com/office/powerpoint/2010/main" val="637238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xit" presetSubtype="0" fill="hold" grpId="1" nodeType="withEffect">
                                  <p:stCondLst>
                                    <p:cond delay="0"/>
                                  </p:stCondLst>
                                  <p:childTnLst>
                                    <p:set>
                                      <p:cBhvr>
                                        <p:cTn id="12" dur="1" fill="hold">
                                          <p:stCondLst>
                                            <p:cond delay="0"/>
                                          </p:stCondLst>
                                        </p:cTn>
                                        <p:tgtEl>
                                          <p:spTgt spid="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15"/>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par>
                                <p:cTn id="23" presetID="1" presetClass="exit" presetSubtype="0" fill="hold" grpId="1" nodeType="withEffect">
                                  <p:stCondLst>
                                    <p:cond delay="0"/>
                                  </p:stCondLst>
                                  <p:childTnLst>
                                    <p:set>
                                      <p:cBhvr>
                                        <p:cTn id="24" dur="1" fill="hold">
                                          <p:stCondLst>
                                            <p:cond delay="0"/>
                                          </p:stCondLst>
                                        </p:cTn>
                                        <p:tgtEl>
                                          <p:spTgt spid="16"/>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xit" presetSubtype="0" fill="hold" grpId="1" nodeType="withEffect">
                                  <p:stCondLst>
                                    <p:cond delay="0"/>
                                  </p:stCondLst>
                                  <p:childTnLst>
                                    <p:set>
                                      <p:cBhvr>
                                        <p:cTn id="30" dur="1" fill="hold">
                                          <p:stCondLst>
                                            <p:cond delay="0"/>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15" grpId="0" animBg="1"/>
      <p:bldP spid="15" grpId="1" animBg="1"/>
      <p:bldP spid="16" grpId="0" animBg="1"/>
      <p:bldP spid="16" grpId="1" animBg="1"/>
      <p:bldP spid="17" grpId="0" animBg="1"/>
      <p:bldP spid="17" grpId="1" animBg="1"/>
      <p:bldP spid="1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BCD45BF2-CC7B-DB8C-AD06-F78F67E5B25C}"/>
              </a:ext>
            </a:extLst>
          </p:cNvPr>
          <p:cNvSpPr>
            <a:spLocks noGrp="1"/>
          </p:cNvSpPr>
          <p:nvPr>
            <p:ph type="title"/>
          </p:nvPr>
        </p:nvSpPr>
        <p:spPr>
          <a:xfrm>
            <a:off x="838200" y="681037"/>
            <a:ext cx="10515600" cy="1325563"/>
          </a:xfrm>
        </p:spPr>
        <p:txBody>
          <a:bodyPr/>
          <a:lstStyle/>
          <a:p>
            <a:pPr algn="ctr"/>
            <a:r>
              <a:rPr lang="fr-BE" dirty="0">
                <a:solidFill>
                  <a:schemeClr val="bg1"/>
                </a:solidFill>
              </a:rPr>
              <a:t>Perspective : </a:t>
            </a:r>
            <a:r>
              <a:rPr lang="fr-BE" dirty="0" err="1">
                <a:solidFill>
                  <a:schemeClr val="bg1"/>
                </a:solidFill>
              </a:rPr>
              <a:t>interesting</a:t>
            </a:r>
            <a:r>
              <a:rPr lang="fr-BE" dirty="0">
                <a:solidFill>
                  <a:schemeClr val="bg1"/>
                </a:solidFill>
              </a:rPr>
              <a:t> candidates </a:t>
            </a:r>
            <a:r>
              <a:rPr lang="fr-BE" dirty="0"/>
              <a:t>	</a:t>
            </a:r>
          </a:p>
        </p:txBody>
      </p:sp>
      <p:sp>
        <p:nvSpPr>
          <p:cNvPr id="3" name="Espace réservé du contenu 2">
            <a:extLst>
              <a:ext uri="{FF2B5EF4-FFF2-40B4-BE49-F238E27FC236}">
                <a16:creationId xmlns:a16="http://schemas.microsoft.com/office/drawing/2014/main" id="{ECDEBF3F-CFA1-AB7A-0819-E16A0EE354E4}"/>
              </a:ext>
            </a:extLst>
          </p:cNvPr>
          <p:cNvSpPr>
            <a:spLocks noGrp="1"/>
          </p:cNvSpPr>
          <p:nvPr>
            <p:ph idx="1"/>
          </p:nvPr>
        </p:nvSpPr>
        <p:spPr>
          <a:xfrm>
            <a:off x="494071" y="1825625"/>
            <a:ext cx="10515600" cy="4351338"/>
          </a:xfrm>
        </p:spPr>
        <p:txBody>
          <a:bodyPr>
            <a:normAutofit fontScale="92500" lnSpcReduction="20000"/>
          </a:bodyPr>
          <a:lstStyle/>
          <a:p>
            <a:r>
              <a:rPr lang="fr-BE" dirty="0">
                <a:solidFill>
                  <a:schemeClr val="bg1"/>
                </a:solidFill>
              </a:rPr>
              <a:t>Variable </a:t>
            </a:r>
            <a:r>
              <a:rPr lang="fr-BE" dirty="0" err="1">
                <a:solidFill>
                  <a:schemeClr val="bg1"/>
                </a:solidFill>
              </a:rPr>
              <a:t>wavelength</a:t>
            </a:r>
            <a:r>
              <a:rPr lang="fr-BE" dirty="0">
                <a:solidFill>
                  <a:schemeClr val="bg1"/>
                </a:solidFill>
              </a:rPr>
              <a:t> :</a:t>
            </a:r>
          </a:p>
          <a:p>
            <a:pPr marL="0" indent="0">
              <a:buNone/>
            </a:pPr>
            <a:endParaRPr lang="fr-BE" dirty="0">
              <a:solidFill>
                <a:schemeClr val="bg1"/>
              </a:solidFill>
            </a:endParaRPr>
          </a:p>
          <a:p>
            <a:pPr lvl="1"/>
            <a:r>
              <a:rPr lang="fr-BE" dirty="0" err="1">
                <a:solidFill>
                  <a:schemeClr val="bg1"/>
                </a:solidFill>
              </a:rPr>
              <a:t>Recording</a:t>
            </a:r>
            <a:r>
              <a:rPr lang="fr-BE" dirty="0">
                <a:solidFill>
                  <a:schemeClr val="bg1"/>
                </a:solidFill>
              </a:rPr>
              <a:t> : FO, Fm, F0’,Fm’,Fv, </a:t>
            </a:r>
            <a:r>
              <a:rPr lang="fr-BE" dirty="0" err="1">
                <a:solidFill>
                  <a:schemeClr val="bg1"/>
                </a:solidFill>
              </a:rPr>
              <a:t>Fs</a:t>
            </a:r>
            <a:endParaRPr lang="fr-BE" dirty="0">
              <a:solidFill>
                <a:schemeClr val="bg1"/>
              </a:solidFill>
            </a:endParaRPr>
          </a:p>
          <a:p>
            <a:pPr lvl="2"/>
            <a:r>
              <a:rPr lang="fr-BE" dirty="0">
                <a:solidFill>
                  <a:schemeClr val="bg1"/>
                </a:solidFill>
                <a:sym typeface="Wingdings" panose="05000000000000000000" pitchFamily="2" charset="2"/>
              </a:rPr>
              <a:t> </a:t>
            </a:r>
            <a:r>
              <a:rPr lang="fr-BE" dirty="0" err="1">
                <a:solidFill>
                  <a:schemeClr val="bg1"/>
                </a:solidFill>
                <a:sym typeface="Wingdings" panose="05000000000000000000" pitchFamily="2" charset="2"/>
              </a:rPr>
              <a:t>Fv</a:t>
            </a:r>
            <a:r>
              <a:rPr lang="fr-BE" dirty="0">
                <a:solidFill>
                  <a:schemeClr val="bg1"/>
                </a:solidFill>
                <a:sym typeface="Wingdings" panose="05000000000000000000" pitchFamily="2" charset="2"/>
              </a:rPr>
              <a:t>/Fm (maximum quantum </a:t>
            </a:r>
            <a:r>
              <a:rPr lang="fr-BE" dirty="0" err="1">
                <a:solidFill>
                  <a:schemeClr val="bg1"/>
                </a:solidFill>
                <a:sym typeface="Wingdings" panose="05000000000000000000" pitchFamily="2" charset="2"/>
              </a:rPr>
              <a:t>yield</a:t>
            </a:r>
            <a:r>
              <a:rPr lang="fr-BE" dirty="0">
                <a:solidFill>
                  <a:schemeClr val="bg1"/>
                </a:solidFill>
                <a:sym typeface="Wingdings" panose="05000000000000000000" pitchFamily="2" charset="2"/>
              </a:rPr>
              <a:t> of </a:t>
            </a:r>
            <a:r>
              <a:rPr lang="fr-BE" dirty="0" err="1">
                <a:solidFill>
                  <a:schemeClr val="bg1"/>
                </a:solidFill>
                <a:sym typeface="Wingdings" panose="05000000000000000000" pitchFamily="2" charset="2"/>
              </a:rPr>
              <a:t>primary</a:t>
            </a:r>
            <a:r>
              <a:rPr lang="fr-BE" dirty="0">
                <a:solidFill>
                  <a:schemeClr val="bg1"/>
                </a:solidFill>
                <a:sym typeface="Wingdings" panose="05000000000000000000" pitchFamily="2" charset="2"/>
              </a:rPr>
              <a:t> </a:t>
            </a:r>
            <a:r>
              <a:rPr lang="fr-BE" dirty="0" err="1">
                <a:solidFill>
                  <a:schemeClr val="bg1"/>
                </a:solidFill>
                <a:sym typeface="Wingdings" panose="05000000000000000000" pitchFamily="2" charset="2"/>
              </a:rPr>
              <a:t>photochemistry</a:t>
            </a:r>
            <a:r>
              <a:rPr lang="fr-BE" dirty="0">
                <a:solidFill>
                  <a:schemeClr val="bg1"/>
                </a:solidFill>
                <a:sym typeface="Wingdings" panose="05000000000000000000" pitchFamily="2" charset="2"/>
              </a:rPr>
              <a:t>) </a:t>
            </a:r>
          </a:p>
          <a:p>
            <a:pPr lvl="2"/>
            <a:r>
              <a:rPr lang="fr-BE" dirty="0">
                <a:solidFill>
                  <a:schemeClr val="bg1"/>
                </a:solidFill>
                <a:sym typeface="Wingdings" panose="05000000000000000000" pitchFamily="2" charset="2"/>
              </a:rPr>
              <a:t> </a:t>
            </a:r>
            <a:r>
              <a:rPr lang="fr-BE" dirty="0" err="1">
                <a:solidFill>
                  <a:schemeClr val="bg1"/>
                </a:solidFill>
                <a:sym typeface="Wingdings" panose="05000000000000000000" pitchFamily="2" charset="2"/>
              </a:rPr>
              <a:t>Fv</a:t>
            </a:r>
            <a:r>
              <a:rPr lang="fr-BE" dirty="0">
                <a:solidFill>
                  <a:schemeClr val="bg1"/>
                </a:solidFill>
                <a:sym typeface="Wingdings" panose="05000000000000000000" pitchFamily="2" charset="2"/>
              </a:rPr>
              <a:t>’/Fm’ (maximum </a:t>
            </a:r>
            <a:r>
              <a:rPr lang="fr-BE" dirty="0" err="1">
                <a:solidFill>
                  <a:schemeClr val="bg1"/>
                </a:solidFill>
                <a:sym typeface="Wingdings" panose="05000000000000000000" pitchFamily="2" charset="2"/>
              </a:rPr>
              <a:t>efficiency</a:t>
            </a:r>
            <a:r>
              <a:rPr lang="fr-BE" dirty="0">
                <a:solidFill>
                  <a:schemeClr val="bg1"/>
                </a:solidFill>
                <a:sym typeface="Wingdings" panose="05000000000000000000" pitchFamily="2" charset="2"/>
              </a:rPr>
              <a:t> of PSII)</a:t>
            </a:r>
            <a:endParaRPr lang="fr-BE" dirty="0">
              <a:solidFill>
                <a:schemeClr val="bg1"/>
              </a:solidFill>
            </a:endParaRPr>
          </a:p>
          <a:p>
            <a:pPr lvl="2"/>
            <a:r>
              <a:rPr lang="fr-BE" dirty="0">
                <a:solidFill>
                  <a:schemeClr val="bg1"/>
                </a:solidFill>
                <a:sym typeface="Wingdings" panose="05000000000000000000" pitchFamily="2" charset="2"/>
              </a:rPr>
              <a:t> </a:t>
            </a:r>
            <a:r>
              <a:rPr lang="el-GR" dirty="0">
                <a:solidFill>
                  <a:schemeClr val="bg1"/>
                </a:solidFill>
              </a:rPr>
              <a:t>ϕ</a:t>
            </a:r>
            <a:r>
              <a:rPr lang="fr-BE" dirty="0">
                <a:solidFill>
                  <a:schemeClr val="bg1"/>
                </a:solidFill>
              </a:rPr>
              <a:t>PSII (operating </a:t>
            </a:r>
            <a:r>
              <a:rPr lang="fr-BE" dirty="0" err="1">
                <a:solidFill>
                  <a:schemeClr val="bg1"/>
                </a:solidFill>
              </a:rPr>
              <a:t>efficiency</a:t>
            </a:r>
            <a:r>
              <a:rPr lang="fr-BE" dirty="0">
                <a:solidFill>
                  <a:schemeClr val="bg1"/>
                </a:solidFill>
              </a:rPr>
              <a:t> of PSII) : [(FM’- FS)/FM’]</a:t>
            </a:r>
          </a:p>
          <a:p>
            <a:pPr lvl="2"/>
            <a:r>
              <a:rPr lang="fr-BE" dirty="0">
                <a:solidFill>
                  <a:schemeClr val="bg1"/>
                </a:solidFill>
                <a:sym typeface="Wingdings" panose="05000000000000000000" pitchFamily="2" charset="2"/>
              </a:rPr>
              <a:t> NPQ (</a:t>
            </a:r>
            <a:r>
              <a:rPr lang="fr-BE" dirty="0">
                <a:solidFill>
                  <a:schemeClr val="bg1"/>
                </a:solidFill>
              </a:rPr>
              <a:t>Non </a:t>
            </a:r>
            <a:r>
              <a:rPr lang="fr-BE" dirty="0" err="1">
                <a:solidFill>
                  <a:schemeClr val="bg1"/>
                </a:solidFill>
              </a:rPr>
              <a:t>photochemical</a:t>
            </a:r>
            <a:r>
              <a:rPr lang="fr-BE" dirty="0">
                <a:solidFill>
                  <a:schemeClr val="bg1"/>
                </a:solidFill>
              </a:rPr>
              <a:t> </a:t>
            </a:r>
            <a:r>
              <a:rPr lang="fr-BE" dirty="0" err="1">
                <a:solidFill>
                  <a:schemeClr val="bg1"/>
                </a:solidFill>
              </a:rPr>
              <a:t>quenching</a:t>
            </a:r>
            <a:r>
              <a:rPr lang="fr-BE" dirty="0">
                <a:solidFill>
                  <a:schemeClr val="bg1"/>
                </a:solidFill>
              </a:rPr>
              <a:t>) : [(FMFM’)/FM’]</a:t>
            </a:r>
          </a:p>
          <a:p>
            <a:pPr lvl="2"/>
            <a:r>
              <a:rPr lang="fr-BE" dirty="0">
                <a:solidFill>
                  <a:schemeClr val="bg1"/>
                </a:solidFill>
                <a:sym typeface="Wingdings" panose="05000000000000000000" pitchFamily="2" charset="2"/>
              </a:rPr>
              <a:t> </a:t>
            </a:r>
            <a:r>
              <a:rPr lang="fr-BE" dirty="0" err="1">
                <a:solidFill>
                  <a:schemeClr val="bg1"/>
                </a:solidFill>
                <a:sym typeface="Wingdings" panose="05000000000000000000" pitchFamily="2" charset="2"/>
              </a:rPr>
              <a:t>qp</a:t>
            </a:r>
            <a:r>
              <a:rPr lang="fr-BE" dirty="0">
                <a:solidFill>
                  <a:schemeClr val="bg1"/>
                </a:solidFill>
                <a:sym typeface="Wingdings" panose="05000000000000000000" pitchFamily="2" charset="2"/>
              </a:rPr>
              <a:t> (</a:t>
            </a:r>
            <a:r>
              <a:rPr lang="fr-BE" dirty="0" err="1">
                <a:solidFill>
                  <a:schemeClr val="bg1"/>
                </a:solidFill>
                <a:sym typeface="Wingdings" panose="05000000000000000000" pitchFamily="2" charset="2"/>
              </a:rPr>
              <a:t>photochemical</a:t>
            </a:r>
            <a:r>
              <a:rPr lang="fr-BE" dirty="0">
                <a:solidFill>
                  <a:schemeClr val="bg1"/>
                </a:solidFill>
                <a:sym typeface="Wingdings" panose="05000000000000000000" pitchFamily="2" charset="2"/>
              </a:rPr>
              <a:t> </a:t>
            </a:r>
            <a:r>
              <a:rPr lang="fr-BE" dirty="0" err="1">
                <a:solidFill>
                  <a:schemeClr val="bg1"/>
                </a:solidFill>
                <a:sym typeface="Wingdings" panose="05000000000000000000" pitchFamily="2" charset="2"/>
              </a:rPr>
              <a:t>quenching</a:t>
            </a:r>
            <a:r>
              <a:rPr lang="fr-BE" dirty="0">
                <a:solidFill>
                  <a:schemeClr val="bg1"/>
                </a:solidFill>
                <a:sym typeface="Wingdings" panose="05000000000000000000" pitchFamily="2" charset="2"/>
              </a:rPr>
              <a:t>) : </a:t>
            </a:r>
            <a:r>
              <a:rPr lang="fr-BE" dirty="0">
                <a:solidFill>
                  <a:schemeClr val="bg1"/>
                </a:solidFill>
              </a:rPr>
              <a:t>[(FM’- FS)/FM’- FO’]</a:t>
            </a:r>
          </a:p>
          <a:p>
            <a:pPr lvl="2"/>
            <a:r>
              <a:rPr lang="fr-BE" dirty="0">
                <a:solidFill>
                  <a:schemeClr val="bg1"/>
                </a:solidFill>
                <a:sym typeface="Wingdings" panose="05000000000000000000" pitchFamily="2" charset="2"/>
              </a:rPr>
              <a:t> </a:t>
            </a:r>
            <a:r>
              <a:rPr lang="fr-BE" dirty="0" err="1">
                <a:solidFill>
                  <a:schemeClr val="bg1"/>
                </a:solidFill>
              </a:rPr>
              <a:t>rETR</a:t>
            </a:r>
            <a:r>
              <a:rPr lang="fr-BE" dirty="0">
                <a:solidFill>
                  <a:schemeClr val="bg1"/>
                </a:solidFill>
              </a:rPr>
              <a:t> (relative </a:t>
            </a:r>
            <a:r>
              <a:rPr lang="fr-BE" dirty="0" err="1">
                <a:solidFill>
                  <a:schemeClr val="bg1"/>
                </a:solidFill>
              </a:rPr>
              <a:t>electron</a:t>
            </a:r>
            <a:r>
              <a:rPr lang="fr-BE" dirty="0">
                <a:solidFill>
                  <a:schemeClr val="bg1"/>
                </a:solidFill>
              </a:rPr>
              <a:t> </a:t>
            </a:r>
            <a:r>
              <a:rPr lang="fr-BE" dirty="0" err="1">
                <a:solidFill>
                  <a:schemeClr val="bg1"/>
                </a:solidFill>
              </a:rPr>
              <a:t>transfer</a:t>
            </a:r>
            <a:r>
              <a:rPr lang="fr-BE" dirty="0">
                <a:solidFill>
                  <a:schemeClr val="bg1"/>
                </a:solidFill>
              </a:rPr>
              <a:t>) : </a:t>
            </a:r>
            <a:r>
              <a:rPr lang="el-GR" dirty="0">
                <a:solidFill>
                  <a:schemeClr val="bg1"/>
                </a:solidFill>
              </a:rPr>
              <a:t>ϕ</a:t>
            </a:r>
            <a:r>
              <a:rPr lang="fr-BE" dirty="0">
                <a:solidFill>
                  <a:schemeClr val="bg1"/>
                </a:solidFill>
              </a:rPr>
              <a:t>PSII x Light </a:t>
            </a:r>
            <a:r>
              <a:rPr lang="fr-BE" dirty="0" err="1">
                <a:solidFill>
                  <a:schemeClr val="bg1"/>
                </a:solidFill>
              </a:rPr>
              <a:t>intentity</a:t>
            </a:r>
            <a:endParaRPr lang="fr-BE" dirty="0">
              <a:solidFill>
                <a:schemeClr val="bg1"/>
              </a:solidFill>
            </a:endParaRPr>
          </a:p>
          <a:p>
            <a:pPr marL="914400" lvl="2" indent="0">
              <a:buNone/>
            </a:pPr>
            <a:endParaRPr lang="fr-BE" dirty="0">
              <a:solidFill>
                <a:schemeClr val="bg1"/>
              </a:solidFill>
            </a:endParaRPr>
          </a:p>
          <a:p>
            <a:pPr lvl="1"/>
            <a:r>
              <a:rPr lang="fr-BE" dirty="0">
                <a:solidFill>
                  <a:schemeClr val="bg1"/>
                </a:solidFill>
              </a:rPr>
              <a:t>Oxydation of PSI-PSII at </a:t>
            </a:r>
            <a:r>
              <a:rPr lang="fr-BE" dirty="0" err="1">
                <a:solidFill>
                  <a:schemeClr val="bg1"/>
                </a:solidFill>
              </a:rPr>
              <a:t>different</a:t>
            </a:r>
            <a:r>
              <a:rPr lang="fr-BE" dirty="0">
                <a:solidFill>
                  <a:schemeClr val="bg1"/>
                </a:solidFill>
              </a:rPr>
              <a:t> </a:t>
            </a:r>
            <a:r>
              <a:rPr lang="fr-BE" dirty="0" err="1">
                <a:solidFill>
                  <a:schemeClr val="bg1"/>
                </a:solidFill>
              </a:rPr>
              <a:t>wavelength</a:t>
            </a:r>
            <a:endParaRPr lang="fr-BE" dirty="0">
              <a:solidFill>
                <a:schemeClr val="bg1"/>
              </a:solidFill>
            </a:endParaRPr>
          </a:p>
          <a:p>
            <a:pPr lvl="1"/>
            <a:r>
              <a:rPr lang="fr-BE" dirty="0" err="1">
                <a:solidFill>
                  <a:schemeClr val="bg1"/>
                </a:solidFill>
              </a:rPr>
              <a:t>Oxygen</a:t>
            </a:r>
            <a:r>
              <a:rPr lang="fr-BE" dirty="0">
                <a:solidFill>
                  <a:schemeClr val="bg1"/>
                </a:solidFill>
              </a:rPr>
              <a:t> </a:t>
            </a:r>
            <a:r>
              <a:rPr lang="fr-BE" dirty="0" err="1">
                <a:solidFill>
                  <a:schemeClr val="bg1"/>
                </a:solidFill>
              </a:rPr>
              <a:t>evolution</a:t>
            </a:r>
            <a:r>
              <a:rPr lang="fr-BE" dirty="0">
                <a:solidFill>
                  <a:schemeClr val="bg1"/>
                </a:solidFill>
              </a:rPr>
              <a:t> at </a:t>
            </a:r>
            <a:r>
              <a:rPr lang="fr-BE" dirty="0" err="1">
                <a:solidFill>
                  <a:schemeClr val="bg1"/>
                </a:solidFill>
              </a:rPr>
              <a:t>different</a:t>
            </a:r>
            <a:r>
              <a:rPr lang="fr-BE" dirty="0">
                <a:solidFill>
                  <a:schemeClr val="bg1"/>
                </a:solidFill>
              </a:rPr>
              <a:t> </a:t>
            </a:r>
            <a:r>
              <a:rPr lang="fr-BE" dirty="0" err="1">
                <a:solidFill>
                  <a:schemeClr val="bg1"/>
                </a:solidFill>
              </a:rPr>
              <a:t>wavelength</a:t>
            </a:r>
            <a:r>
              <a:rPr lang="fr-BE" dirty="0">
                <a:solidFill>
                  <a:schemeClr val="bg1"/>
                </a:solidFill>
              </a:rPr>
              <a:t> </a:t>
            </a:r>
          </a:p>
          <a:p>
            <a:pPr lvl="2"/>
            <a:r>
              <a:rPr lang="fr-BE" dirty="0" err="1">
                <a:solidFill>
                  <a:schemeClr val="bg1"/>
                </a:solidFill>
              </a:rPr>
              <a:t>Coupled</a:t>
            </a:r>
            <a:r>
              <a:rPr lang="fr-BE" dirty="0">
                <a:solidFill>
                  <a:schemeClr val="bg1"/>
                </a:solidFill>
              </a:rPr>
              <a:t> </a:t>
            </a:r>
            <a:r>
              <a:rPr lang="fr-BE" dirty="0" err="1">
                <a:solidFill>
                  <a:schemeClr val="bg1"/>
                </a:solidFill>
              </a:rPr>
              <a:t>with</a:t>
            </a:r>
            <a:r>
              <a:rPr lang="fr-BE" dirty="0">
                <a:solidFill>
                  <a:schemeClr val="bg1"/>
                </a:solidFill>
              </a:rPr>
              <a:t> </a:t>
            </a:r>
            <a:r>
              <a:rPr lang="fr-BE" dirty="0" err="1">
                <a:solidFill>
                  <a:schemeClr val="bg1"/>
                </a:solidFill>
              </a:rPr>
              <a:t>rETR</a:t>
            </a:r>
            <a:r>
              <a:rPr lang="fr-BE" dirty="0">
                <a:solidFill>
                  <a:schemeClr val="bg1"/>
                </a:solidFill>
              </a:rPr>
              <a:t> </a:t>
            </a:r>
            <a:r>
              <a:rPr lang="fr-BE" dirty="0" err="1">
                <a:solidFill>
                  <a:schemeClr val="bg1"/>
                </a:solidFill>
              </a:rPr>
              <a:t>with</a:t>
            </a:r>
            <a:r>
              <a:rPr lang="fr-BE" dirty="0">
                <a:solidFill>
                  <a:schemeClr val="bg1"/>
                </a:solidFill>
              </a:rPr>
              <a:t> </a:t>
            </a:r>
            <a:r>
              <a:rPr lang="fr-BE" dirty="0" err="1">
                <a:solidFill>
                  <a:schemeClr val="bg1"/>
                </a:solidFill>
              </a:rPr>
              <a:t>speedzen</a:t>
            </a:r>
            <a:r>
              <a:rPr lang="fr-BE" dirty="0">
                <a:solidFill>
                  <a:schemeClr val="bg1"/>
                </a:solidFill>
              </a:rPr>
              <a:t> of JTS </a:t>
            </a:r>
          </a:p>
          <a:p>
            <a:pPr lvl="1"/>
            <a:r>
              <a:rPr lang="fr-BE" dirty="0">
                <a:solidFill>
                  <a:schemeClr val="bg1"/>
                </a:solidFill>
              </a:rPr>
              <a:t>ECS </a:t>
            </a:r>
            <a:r>
              <a:rPr lang="fr-BE" sz="1900" dirty="0">
                <a:solidFill>
                  <a:schemeClr val="bg1"/>
                </a:solidFill>
              </a:rPr>
              <a:t>(protons </a:t>
            </a:r>
            <a:r>
              <a:rPr lang="fr-BE" sz="1900" dirty="0" err="1">
                <a:solidFill>
                  <a:schemeClr val="bg1"/>
                </a:solidFill>
              </a:rPr>
              <a:t>transfer</a:t>
            </a:r>
            <a:r>
              <a:rPr lang="fr-BE" sz="1900" dirty="0">
                <a:solidFill>
                  <a:schemeClr val="bg1"/>
                </a:solidFill>
              </a:rPr>
              <a:t> </a:t>
            </a:r>
            <a:r>
              <a:rPr lang="fr-BE" sz="1900" dirty="0" err="1">
                <a:solidFill>
                  <a:schemeClr val="bg1"/>
                </a:solidFill>
              </a:rPr>
              <a:t>from</a:t>
            </a:r>
            <a:r>
              <a:rPr lang="fr-BE" sz="1900" dirty="0">
                <a:solidFill>
                  <a:schemeClr val="bg1"/>
                </a:solidFill>
              </a:rPr>
              <a:t> the stroma to the lumen)</a:t>
            </a:r>
          </a:p>
          <a:p>
            <a:pPr lvl="2"/>
            <a:r>
              <a:rPr lang="fr-BE" sz="1500" dirty="0" err="1">
                <a:solidFill>
                  <a:schemeClr val="bg1"/>
                </a:solidFill>
              </a:rPr>
              <a:t>Cyclic</a:t>
            </a:r>
            <a:r>
              <a:rPr lang="fr-BE" sz="1500" dirty="0">
                <a:solidFill>
                  <a:schemeClr val="bg1"/>
                </a:solidFill>
              </a:rPr>
              <a:t> </a:t>
            </a:r>
            <a:r>
              <a:rPr lang="fr-BE" sz="1500" dirty="0" err="1">
                <a:solidFill>
                  <a:schemeClr val="bg1"/>
                </a:solidFill>
              </a:rPr>
              <a:t>electron</a:t>
            </a:r>
            <a:r>
              <a:rPr lang="fr-BE" sz="1500" dirty="0">
                <a:solidFill>
                  <a:schemeClr val="bg1"/>
                </a:solidFill>
              </a:rPr>
              <a:t> flow </a:t>
            </a:r>
            <a:r>
              <a:rPr lang="fr-BE" sz="1500" dirty="0" err="1">
                <a:solidFill>
                  <a:schemeClr val="bg1"/>
                </a:solidFill>
              </a:rPr>
              <a:t>around</a:t>
            </a:r>
            <a:r>
              <a:rPr lang="fr-BE" sz="1500" dirty="0">
                <a:solidFill>
                  <a:schemeClr val="bg1"/>
                </a:solidFill>
              </a:rPr>
              <a:t> PSI</a:t>
            </a:r>
          </a:p>
          <a:p>
            <a:pPr lvl="1"/>
            <a:endParaRPr lang="fr-BE" dirty="0">
              <a:solidFill>
                <a:schemeClr val="bg1"/>
              </a:solidFill>
            </a:endParaRPr>
          </a:p>
          <a:p>
            <a:pPr lvl="2"/>
            <a:endParaRPr lang="fr-BE" dirty="0"/>
          </a:p>
          <a:p>
            <a:endParaRPr lang="fr-BE" dirty="0"/>
          </a:p>
          <a:p>
            <a:endParaRPr lang="fr-BE" dirty="0"/>
          </a:p>
        </p:txBody>
      </p:sp>
      <p:pic>
        <p:nvPicPr>
          <p:cNvPr id="4" name="Picture 2">
            <a:extLst>
              <a:ext uri="{FF2B5EF4-FFF2-40B4-BE49-F238E27FC236}">
                <a16:creationId xmlns:a16="http://schemas.microsoft.com/office/drawing/2014/main" id="{75E5056B-ED84-3C6C-F1B2-3E932A31BB0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pic>
        <p:nvPicPr>
          <p:cNvPr id="6" name="Image 5">
            <a:extLst>
              <a:ext uri="{FF2B5EF4-FFF2-40B4-BE49-F238E27FC236}">
                <a16:creationId xmlns:a16="http://schemas.microsoft.com/office/drawing/2014/main" id="{1F48FAC4-C2AF-2006-1E88-A507A0E4A5C9}"/>
              </a:ext>
            </a:extLst>
          </p:cNvPr>
          <p:cNvPicPr>
            <a:picLocks noChangeAspect="1"/>
          </p:cNvPicPr>
          <p:nvPr/>
        </p:nvPicPr>
        <p:blipFill>
          <a:blip r:embed="rId3"/>
          <a:stretch>
            <a:fillRect/>
          </a:stretch>
        </p:blipFill>
        <p:spPr>
          <a:xfrm>
            <a:off x="7772400" y="3199826"/>
            <a:ext cx="4419600" cy="2977137"/>
          </a:xfrm>
          <a:prstGeom prst="rect">
            <a:avLst/>
          </a:prstGeom>
        </p:spPr>
      </p:pic>
    </p:spTree>
    <p:extLst>
      <p:ext uri="{BB962C8B-B14F-4D97-AF65-F5344CB8AC3E}">
        <p14:creationId xmlns:p14="http://schemas.microsoft.com/office/powerpoint/2010/main" val="113412611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71B2D5DE-852D-4CF7-9106-5E95533FD45E}"/>
              </a:ext>
            </a:extLst>
          </p:cNvPr>
          <p:cNvSpPr>
            <a:spLocks noGrp="1"/>
          </p:cNvSpPr>
          <p:nvPr>
            <p:ph type="title"/>
          </p:nvPr>
        </p:nvSpPr>
        <p:spPr>
          <a:xfrm>
            <a:off x="5" y="645824"/>
            <a:ext cx="12191995" cy="1424270"/>
          </a:xfrm>
        </p:spPr>
        <p:txBody>
          <a:bodyPr>
            <a:normAutofit/>
          </a:bodyPr>
          <a:lstStyle/>
          <a:p>
            <a:pPr algn="ctr"/>
            <a:r>
              <a:rPr lang="fr-BE" dirty="0">
                <a:solidFill>
                  <a:schemeClr val="bg1"/>
                </a:solidFill>
              </a:rPr>
              <a:t>Fluorescence </a:t>
            </a:r>
            <a:r>
              <a:rPr lang="fr-BE" dirty="0" err="1">
                <a:solidFill>
                  <a:schemeClr val="bg1"/>
                </a:solidFill>
              </a:rPr>
              <a:t>Analysis</a:t>
            </a:r>
            <a:r>
              <a:rPr lang="fr-BE" dirty="0">
                <a:solidFill>
                  <a:schemeClr val="bg1"/>
                </a:solidFill>
              </a:rPr>
              <a:t> </a:t>
            </a:r>
            <a:r>
              <a:rPr lang="fr-BE" dirty="0" err="1">
                <a:solidFill>
                  <a:schemeClr val="bg1"/>
                </a:solidFill>
              </a:rPr>
              <a:t>with</a:t>
            </a:r>
            <a:r>
              <a:rPr lang="fr-BE" dirty="0">
                <a:solidFill>
                  <a:schemeClr val="bg1"/>
                </a:solidFill>
              </a:rPr>
              <a:t> JTS</a:t>
            </a:r>
          </a:p>
        </p:txBody>
      </p:sp>
      <p:pic>
        <p:nvPicPr>
          <p:cNvPr id="15362" name="Picture 2">
            <a:extLst>
              <a:ext uri="{FF2B5EF4-FFF2-40B4-BE49-F238E27FC236}">
                <a16:creationId xmlns:a16="http://schemas.microsoft.com/office/drawing/2014/main" id="{5FCB3DFA-2B62-41A4-857C-4F41AF941B7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9" name="Graphique 8">
            <a:extLst>
              <a:ext uri="{FF2B5EF4-FFF2-40B4-BE49-F238E27FC236}">
                <a16:creationId xmlns:a16="http://schemas.microsoft.com/office/drawing/2014/main" id="{2C68AAEF-DB3C-48AF-8897-09C1CB6F48B8}"/>
              </a:ext>
            </a:extLst>
          </p:cNvPr>
          <p:cNvGraphicFramePr>
            <a:graphicFrameLocks/>
          </p:cNvGraphicFramePr>
          <p:nvPr/>
        </p:nvGraphicFramePr>
        <p:xfrm>
          <a:off x="273819" y="1563284"/>
          <a:ext cx="4199707" cy="2802873"/>
        </p:xfrm>
        <a:graphic>
          <a:graphicData uri="http://schemas.openxmlformats.org/drawingml/2006/chart">
            <c:chart xmlns:c="http://schemas.openxmlformats.org/drawingml/2006/chart" xmlns:r="http://schemas.openxmlformats.org/officeDocument/2006/relationships" r:id="rId3"/>
          </a:graphicData>
        </a:graphic>
      </p:graphicFrame>
      <p:sp>
        <p:nvSpPr>
          <p:cNvPr id="12" name="ZoneTexte 1">
            <a:extLst>
              <a:ext uri="{FF2B5EF4-FFF2-40B4-BE49-F238E27FC236}">
                <a16:creationId xmlns:a16="http://schemas.microsoft.com/office/drawing/2014/main" id="{8DED23D1-A435-AE9C-7D2C-497B788BD90E}"/>
              </a:ext>
            </a:extLst>
          </p:cNvPr>
          <p:cNvSpPr txBox="1"/>
          <p:nvPr/>
        </p:nvSpPr>
        <p:spPr>
          <a:xfrm>
            <a:off x="3793318" y="1868737"/>
            <a:ext cx="866355" cy="290946"/>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100" dirty="0" err="1">
                <a:solidFill>
                  <a:schemeClr val="bg1"/>
                </a:solidFill>
              </a:rPr>
              <a:t>Saturating</a:t>
            </a:r>
            <a:r>
              <a:rPr lang="fr-BE" sz="1100" dirty="0">
                <a:solidFill>
                  <a:schemeClr val="bg1"/>
                </a:solidFill>
              </a:rPr>
              <a:t> Pulse</a:t>
            </a:r>
          </a:p>
        </p:txBody>
      </p:sp>
      <p:sp>
        <p:nvSpPr>
          <p:cNvPr id="13" name="ZoneTexte 12">
            <a:extLst>
              <a:ext uri="{FF2B5EF4-FFF2-40B4-BE49-F238E27FC236}">
                <a16:creationId xmlns:a16="http://schemas.microsoft.com/office/drawing/2014/main" id="{01CA491B-A0F6-5CEB-4681-08B309F3F29F}"/>
              </a:ext>
            </a:extLst>
          </p:cNvPr>
          <p:cNvSpPr txBox="1"/>
          <p:nvPr/>
        </p:nvSpPr>
        <p:spPr>
          <a:xfrm>
            <a:off x="503308" y="3045424"/>
            <a:ext cx="866355" cy="276999"/>
          </a:xfrm>
          <a:prstGeom prst="rect">
            <a:avLst/>
          </a:prstGeom>
          <a:noFill/>
        </p:spPr>
        <p:txBody>
          <a:bodyPr wrap="square" rtlCol="0">
            <a:spAutoFit/>
          </a:bodyPr>
          <a:lstStyle/>
          <a:p>
            <a:r>
              <a:rPr lang="fr-BE" sz="1200" dirty="0">
                <a:solidFill>
                  <a:schemeClr val="bg1"/>
                </a:solidFill>
              </a:rPr>
              <a:t>Fo</a:t>
            </a:r>
          </a:p>
        </p:txBody>
      </p:sp>
      <p:sp>
        <p:nvSpPr>
          <p:cNvPr id="14" name="ZoneTexte 13">
            <a:extLst>
              <a:ext uri="{FF2B5EF4-FFF2-40B4-BE49-F238E27FC236}">
                <a16:creationId xmlns:a16="http://schemas.microsoft.com/office/drawing/2014/main" id="{E4D74083-5D71-B8A5-DD48-CE77690B5F6A}"/>
              </a:ext>
            </a:extLst>
          </p:cNvPr>
          <p:cNvSpPr txBox="1"/>
          <p:nvPr/>
        </p:nvSpPr>
        <p:spPr>
          <a:xfrm>
            <a:off x="4040348" y="3058685"/>
            <a:ext cx="866355" cy="276999"/>
          </a:xfrm>
          <a:prstGeom prst="rect">
            <a:avLst/>
          </a:prstGeom>
          <a:noFill/>
        </p:spPr>
        <p:txBody>
          <a:bodyPr wrap="square" rtlCol="0">
            <a:spAutoFit/>
          </a:bodyPr>
          <a:lstStyle/>
          <a:p>
            <a:r>
              <a:rPr lang="fr-BE" sz="1200" dirty="0" err="1">
                <a:solidFill>
                  <a:schemeClr val="bg1"/>
                </a:solidFill>
              </a:rPr>
              <a:t>Fs</a:t>
            </a:r>
            <a:endParaRPr lang="fr-BE" sz="1200" dirty="0">
              <a:solidFill>
                <a:schemeClr val="bg1"/>
              </a:solidFill>
            </a:endParaRPr>
          </a:p>
        </p:txBody>
      </p:sp>
      <p:sp>
        <p:nvSpPr>
          <p:cNvPr id="15" name="ZoneTexte 14">
            <a:extLst>
              <a:ext uri="{FF2B5EF4-FFF2-40B4-BE49-F238E27FC236}">
                <a16:creationId xmlns:a16="http://schemas.microsoft.com/office/drawing/2014/main" id="{CC41FF06-0F71-1B68-476C-204397BF1328}"/>
              </a:ext>
            </a:extLst>
          </p:cNvPr>
          <p:cNvSpPr txBox="1"/>
          <p:nvPr/>
        </p:nvSpPr>
        <p:spPr>
          <a:xfrm>
            <a:off x="4226495" y="2270347"/>
            <a:ext cx="866355" cy="276999"/>
          </a:xfrm>
          <a:prstGeom prst="rect">
            <a:avLst/>
          </a:prstGeom>
          <a:noFill/>
        </p:spPr>
        <p:txBody>
          <a:bodyPr wrap="square" rtlCol="0">
            <a:spAutoFit/>
          </a:bodyPr>
          <a:lstStyle/>
          <a:p>
            <a:r>
              <a:rPr lang="fr-BE" sz="1200" dirty="0" err="1">
                <a:solidFill>
                  <a:schemeClr val="bg1"/>
                </a:solidFill>
              </a:rPr>
              <a:t>F</a:t>
            </a:r>
            <a:r>
              <a:rPr lang="fr-BE" sz="1050" dirty="0" err="1">
                <a:solidFill>
                  <a:schemeClr val="bg1"/>
                </a:solidFill>
              </a:rPr>
              <a:t>max</a:t>
            </a:r>
            <a:endParaRPr lang="fr-BE" sz="1200" dirty="0">
              <a:solidFill>
                <a:schemeClr val="bg1"/>
              </a:solidFill>
            </a:endParaRPr>
          </a:p>
        </p:txBody>
      </p:sp>
      <p:graphicFrame>
        <p:nvGraphicFramePr>
          <p:cNvPr id="16" name="Graphique 15">
            <a:extLst>
              <a:ext uri="{FF2B5EF4-FFF2-40B4-BE49-F238E27FC236}">
                <a16:creationId xmlns:a16="http://schemas.microsoft.com/office/drawing/2014/main" id="{09033D68-2F86-4B7B-DCD7-35388B4D4D7B}"/>
              </a:ext>
            </a:extLst>
          </p:cNvPr>
          <p:cNvGraphicFramePr>
            <a:graphicFrameLocks/>
          </p:cNvGraphicFramePr>
          <p:nvPr/>
        </p:nvGraphicFramePr>
        <p:xfrm>
          <a:off x="5784072" y="1724892"/>
          <a:ext cx="3359928" cy="208702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7" name="Graphique 16">
            <a:extLst>
              <a:ext uri="{FF2B5EF4-FFF2-40B4-BE49-F238E27FC236}">
                <a16:creationId xmlns:a16="http://schemas.microsoft.com/office/drawing/2014/main" id="{A87A3FAA-BDEB-4436-8930-03F6D92CD20E}"/>
              </a:ext>
            </a:extLst>
          </p:cNvPr>
          <p:cNvGraphicFramePr>
            <a:graphicFrameLocks/>
          </p:cNvGraphicFramePr>
          <p:nvPr/>
        </p:nvGraphicFramePr>
        <p:xfrm>
          <a:off x="4659672" y="4012168"/>
          <a:ext cx="3304867" cy="270185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8" name="Graphique 17">
            <a:extLst>
              <a:ext uri="{FF2B5EF4-FFF2-40B4-BE49-F238E27FC236}">
                <a16:creationId xmlns:a16="http://schemas.microsoft.com/office/drawing/2014/main" id="{A5D8C88E-3560-F110-D45A-EDCEF3C125C4}"/>
              </a:ext>
            </a:extLst>
          </p:cNvPr>
          <p:cNvGraphicFramePr>
            <a:graphicFrameLocks/>
          </p:cNvGraphicFramePr>
          <p:nvPr/>
        </p:nvGraphicFramePr>
        <p:xfrm>
          <a:off x="8157352" y="3752608"/>
          <a:ext cx="3760829" cy="2875720"/>
        </p:xfrm>
        <a:graphic>
          <a:graphicData uri="http://schemas.openxmlformats.org/drawingml/2006/chart">
            <c:chart xmlns:c="http://schemas.openxmlformats.org/drawingml/2006/chart" xmlns:r="http://schemas.openxmlformats.org/officeDocument/2006/relationships" r:id="rId6"/>
          </a:graphicData>
        </a:graphic>
      </p:graphicFrame>
      <p:pic>
        <p:nvPicPr>
          <p:cNvPr id="22" name="Image 21" descr="Une image contenant projecteur&#10;&#10;Description générée automatiquement">
            <a:extLst>
              <a:ext uri="{FF2B5EF4-FFF2-40B4-BE49-F238E27FC236}">
                <a16:creationId xmlns:a16="http://schemas.microsoft.com/office/drawing/2014/main" id="{9D03A607-0795-1E21-BB99-7D5E656C9305}"/>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51823" y="3373387"/>
            <a:ext cx="2809292" cy="3067887"/>
          </a:xfrm>
          <a:prstGeom prst="rect">
            <a:avLst/>
          </a:prstGeom>
        </p:spPr>
      </p:pic>
    </p:spTree>
    <p:extLst>
      <p:ext uri="{BB962C8B-B14F-4D97-AF65-F5344CB8AC3E}">
        <p14:creationId xmlns:p14="http://schemas.microsoft.com/office/powerpoint/2010/main" val="305157420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10" name="Chart 5">
            <a:extLst>
              <a:ext uri="{FF2B5EF4-FFF2-40B4-BE49-F238E27FC236}">
                <a16:creationId xmlns:a16="http://schemas.microsoft.com/office/drawing/2014/main" id="{57DC2BDD-089A-2537-DF16-1B0ADA8B39C3}"/>
              </a:ext>
            </a:extLst>
          </p:cNvPr>
          <p:cNvGraphicFramePr>
            <a:graphicFrameLocks noGrp="1"/>
          </p:cNvGraphicFramePr>
          <p:nvPr>
            <p:ph idx="1"/>
            <p:extLst>
              <p:ext uri="{D42A27DB-BD31-4B8C-83A1-F6EECF244321}">
                <p14:modId xmlns:p14="http://schemas.microsoft.com/office/powerpoint/2010/main" val="3295044511"/>
              </p:ext>
            </p:extLst>
          </p:nvPr>
        </p:nvGraphicFramePr>
        <p:xfrm>
          <a:off x="758301" y="1935837"/>
          <a:ext cx="10515600" cy="4747153"/>
        </p:xfrm>
        <a:graphic>
          <a:graphicData uri="http://schemas.openxmlformats.org/drawingml/2006/chart">
            <c:chart xmlns:c="http://schemas.openxmlformats.org/drawingml/2006/chart" xmlns:r="http://schemas.openxmlformats.org/officeDocument/2006/relationships" r:id="rId3"/>
          </a:graphicData>
        </a:graphic>
      </p:graphicFrame>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751077"/>
            <a:ext cx="10515600" cy="1325563"/>
          </a:xfrm>
        </p:spPr>
        <p:txBody>
          <a:bodyPr>
            <a:normAutofit/>
          </a:bodyPr>
          <a:lstStyle/>
          <a:p>
            <a:pPr algn="ctr"/>
            <a:r>
              <a:rPr lang="en-US" sz="4000" dirty="0">
                <a:solidFill>
                  <a:schemeClr val="bg1"/>
                </a:solidFill>
                <a:latin typeface="+mn-lt"/>
              </a:rPr>
              <a:t>77k Fluorescence of separated complexes</a:t>
            </a:r>
          </a:p>
        </p:txBody>
      </p:sp>
      <p:sp>
        <p:nvSpPr>
          <p:cNvPr id="8" name="ZoneTexte 1">
            <a:extLst>
              <a:ext uri="{FF2B5EF4-FFF2-40B4-BE49-F238E27FC236}">
                <a16:creationId xmlns:a16="http://schemas.microsoft.com/office/drawing/2014/main" id="{949D0BAD-C9AF-F52E-730B-4FF1E05885E0}"/>
              </a:ext>
            </a:extLst>
          </p:cNvPr>
          <p:cNvSpPr txBox="1"/>
          <p:nvPr/>
        </p:nvSpPr>
        <p:spPr>
          <a:xfrm>
            <a:off x="5074831" y="6099608"/>
            <a:ext cx="758754" cy="273854"/>
          </a:xfrm>
          <a:prstGeom prst="rect">
            <a:avLst/>
          </a:prstGeom>
          <a:solidFill>
            <a:schemeClr val="tx1"/>
          </a:solidFill>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400" dirty="0">
                <a:solidFill>
                  <a:schemeClr val="bg1"/>
                </a:solidFill>
              </a:rPr>
              <a:t>682 nm</a:t>
            </a:r>
          </a:p>
        </p:txBody>
      </p:sp>
      <p:sp>
        <p:nvSpPr>
          <p:cNvPr id="11" name="ZoneTexte 4">
            <a:extLst>
              <a:ext uri="{FF2B5EF4-FFF2-40B4-BE49-F238E27FC236}">
                <a16:creationId xmlns:a16="http://schemas.microsoft.com/office/drawing/2014/main" id="{521DAD38-C422-A220-544E-009F6087074A}"/>
              </a:ext>
            </a:extLst>
          </p:cNvPr>
          <p:cNvSpPr txBox="1"/>
          <p:nvPr/>
        </p:nvSpPr>
        <p:spPr>
          <a:xfrm>
            <a:off x="4071046" y="2342774"/>
            <a:ext cx="73020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800" dirty="0">
                <a:solidFill>
                  <a:schemeClr val="bg1"/>
                </a:solidFill>
              </a:rPr>
              <a:t>PS II</a:t>
            </a:r>
          </a:p>
        </p:txBody>
      </p:sp>
      <p:sp>
        <p:nvSpPr>
          <p:cNvPr id="12" name="ZoneTexte 4">
            <a:extLst>
              <a:ext uri="{FF2B5EF4-FFF2-40B4-BE49-F238E27FC236}">
                <a16:creationId xmlns:a16="http://schemas.microsoft.com/office/drawing/2014/main" id="{FDC29F0C-54C2-E6DC-2EA2-424CCA00D20D}"/>
              </a:ext>
            </a:extLst>
          </p:cNvPr>
          <p:cNvSpPr txBox="1"/>
          <p:nvPr/>
        </p:nvSpPr>
        <p:spPr>
          <a:xfrm>
            <a:off x="7687616" y="2069906"/>
            <a:ext cx="699918" cy="3229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800" dirty="0">
                <a:solidFill>
                  <a:schemeClr val="bg1"/>
                </a:solidFill>
              </a:rPr>
              <a:t>LHCE</a:t>
            </a:r>
          </a:p>
        </p:txBody>
      </p:sp>
      <p:cxnSp>
        <p:nvCxnSpPr>
          <p:cNvPr id="13" name="Connecteur droit avec flèche 12">
            <a:extLst>
              <a:ext uri="{FF2B5EF4-FFF2-40B4-BE49-F238E27FC236}">
                <a16:creationId xmlns:a16="http://schemas.microsoft.com/office/drawing/2014/main" id="{C0B5E122-E8CB-C109-C639-8E83692F7F62}"/>
              </a:ext>
            </a:extLst>
          </p:cNvPr>
          <p:cNvCxnSpPr>
            <a:cxnSpLocks/>
          </p:cNvCxnSpPr>
          <p:nvPr/>
        </p:nvCxnSpPr>
        <p:spPr>
          <a:xfrm>
            <a:off x="6870928" y="2884959"/>
            <a:ext cx="0" cy="3179510"/>
          </a:xfrm>
          <a:prstGeom prst="straightConnector1">
            <a:avLst/>
          </a:prstGeom>
          <a:ln w="12700">
            <a:solidFill>
              <a:schemeClr val="bg1"/>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14" name="Connecteur droit avec flèche 13">
            <a:extLst>
              <a:ext uri="{FF2B5EF4-FFF2-40B4-BE49-F238E27FC236}">
                <a16:creationId xmlns:a16="http://schemas.microsoft.com/office/drawing/2014/main" id="{DA4CB09F-91BB-05E5-E9D0-E62E19479D93}"/>
              </a:ext>
            </a:extLst>
          </p:cNvPr>
          <p:cNvCxnSpPr>
            <a:cxnSpLocks/>
          </p:cNvCxnSpPr>
          <p:nvPr/>
        </p:nvCxnSpPr>
        <p:spPr>
          <a:xfrm>
            <a:off x="5387219" y="2883261"/>
            <a:ext cx="0" cy="3181208"/>
          </a:xfrm>
          <a:prstGeom prst="straightConnector1">
            <a:avLst/>
          </a:prstGeom>
          <a:ln w="12700">
            <a:solidFill>
              <a:schemeClr val="bg1"/>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15" name="Connecteur droit avec flèche 14">
            <a:extLst>
              <a:ext uri="{FF2B5EF4-FFF2-40B4-BE49-F238E27FC236}">
                <a16:creationId xmlns:a16="http://schemas.microsoft.com/office/drawing/2014/main" id="{BBCA6038-5782-5BF9-032B-03F4703A4CD4}"/>
              </a:ext>
            </a:extLst>
          </p:cNvPr>
          <p:cNvCxnSpPr>
            <a:cxnSpLocks/>
            <a:stCxn id="12" idx="1"/>
          </p:cNvCxnSpPr>
          <p:nvPr/>
        </p:nvCxnSpPr>
        <p:spPr>
          <a:xfrm flipH="1">
            <a:off x="6870928" y="2231384"/>
            <a:ext cx="816688" cy="592677"/>
          </a:xfrm>
          <a:prstGeom prst="straightConnector1">
            <a:avLst/>
          </a:prstGeom>
          <a:ln w="12700">
            <a:solidFill>
              <a:schemeClr val="bg1"/>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16" name="Connecteur droit avec flèche 15">
            <a:extLst>
              <a:ext uri="{FF2B5EF4-FFF2-40B4-BE49-F238E27FC236}">
                <a16:creationId xmlns:a16="http://schemas.microsoft.com/office/drawing/2014/main" id="{FD7B6272-89C2-585E-598B-33B5DD23CFFC}"/>
              </a:ext>
            </a:extLst>
          </p:cNvPr>
          <p:cNvCxnSpPr>
            <a:cxnSpLocks/>
            <a:stCxn id="11" idx="3"/>
          </p:cNvCxnSpPr>
          <p:nvPr/>
        </p:nvCxnSpPr>
        <p:spPr>
          <a:xfrm>
            <a:off x="4801249" y="2527440"/>
            <a:ext cx="558784" cy="273854"/>
          </a:xfrm>
          <a:prstGeom prst="straightConnector1">
            <a:avLst/>
          </a:prstGeom>
          <a:ln w="12700">
            <a:solidFill>
              <a:schemeClr val="bg1"/>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23" name="Connecteur droit avec flèche 22">
            <a:extLst>
              <a:ext uri="{FF2B5EF4-FFF2-40B4-BE49-F238E27FC236}">
                <a16:creationId xmlns:a16="http://schemas.microsoft.com/office/drawing/2014/main" id="{2F2B5BFC-B38A-FD9D-9CE1-57CF1E8108E0}"/>
              </a:ext>
            </a:extLst>
          </p:cNvPr>
          <p:cNvCxnSpPr>
            <a:cxnSpLocks/>
          </p:cNvCxnSpPr>
          <p:nvPr/>
        </p:nvCxnSpPr>
        <p:spPr>
          <a:xfrm>
            <a:off x="7297306" y="2884959"/>
            <a:ext cx="0" cy="3179510"/>
          </a:xfrm>
          <a:prstGeom prst="straightConnector1">
            <a:avLst/>
          </a:prstGeom>
          <a:ln w="12700">
            <a:solidFill>
              <a:schemeClr val="bg1"/>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24" name="Connecteur droit avec flèche 23">
            <a:extLst>
              <a:ext uri="{FF2B5EF4-FFF2-40B4-BE49-F238E27FC236}">
                <a16:creationId xmlns:a16="http://schemas.microsoft.com/office/drawing/2014/main" id="{B7643C40-44F1-63A1-326E-CF5CA9B3C173}"/>
              </a:ext>
            </a:extLst>
          </p:cNvPr>
          <p:cNvCxnSpPr>
            <a:cxnSpLocks/>
            <a:stCxn id="29" idx="1"/>
          </p:cNvCxnSpPr>
          <p:nvPr/>
        </p:nvCxnSpPr>
        <p:spPr>
          <a:xfrm flipH="1">
            <a:off x="7297306" y="2554744"/>
            <a:ext cx="995356" cy="269317"/>
          </a:xfrm>
          <a:prstGeom prst="straightConnector1">
            <a:avLst/>
          </a:prstGeom>
          <a:ln w="12700">
            <a:solidFill>
              <a:schemeClr val="bg1"/>
            </a:solidFill>
            <a:prstDash val="lgDash"/>
            <a:tailEnd type="triangle"/>
          </a:ln>
        </p:spPr>
        <p:style>
          <a:lnRef idx="1">
            <a:schemeClr val="accent1"/>
          </a:lnRef>
          <a:fillRef idx="0">
            <a:schemeClr val="accent1"/>
          </a:fillRef>
          <a:effectRef idx="0">
            <a:schemeClr val="accent1"/>
          </a:effectRef>
          <a:fontRef idx="minor">
            <a:schemeClr val="tx1"/>
          </a:fontRef>
        </p:style>
      </p:cxnSp>
      <p:sp>
        <p:nvSpPr>
          <p:cNvPr id="29" name="ZoneTexte 4">
            <a:extLst>
              <a:ext uri="{FF2B5EF4-FFF2-40B4-BE49-F238E27FC236}">
                <a16:creationId xmlns:a16="http://schemas.microsoft.com/office/drawing/2014/main" id="{B06B452C-6244-BA26-EA1A-6EB822E52ED7}"/>
              </a:ext>
            </a:extLst>
          </p:cNvPr>
          <p:cNvSpPr txBox="1"/>
          <p:nvPr/>
        </p:nvSpPr>
        <p:spPr>
          <a:xfrm>
            <a:off x="8292662" y="2370078"/>
            <a:ext cx="699918"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800" dirty="0">
                <a:solidFill>
                  <a:schemeClr val="bg1"/>
                </a:solidFill>
              </a:rPr>
              <a:t>PS I</a:t>
            </a:r>
          </a:p>
        </p:txBody>
      </p:sp>
      <p:sp>
        <p:nvSpPr>
          <p:cNvPr id="31" name="ZoneTexte 1">
            <a:extLst>
              <a:ext uri="{FF2B5EF4-FFF2-40B4-BE49-F238E27FC236}">
                <a16:creationId xmlns:a16="http://schemas.microsoft.com/office/drawing/2014/main" id="{DBB5FA27-BD10-F92B-C107-B55AA8BBB285}"/>
              </a:ext>
            </a:extLst>
          </p:cNvPr>
          <p:cNvSpPr txBox="1"/>
          <p:nvPr/>
        </p:nvSpPr>
        <p:spPr>
          <a:xfrm>
            <a:off x="6502061" y="6103694"/>
            <a:ext cx="758754" cy="304800"/>
          </a:xfrm>
          <a:prstGeom prst="rect">
            <a:avLst/>
          </a:prstGeom>
          <a:solidFill>
            <a:schemeClr val="tx1"/>
          </a:solidFill>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400" dirty="0">
                <a:solidFill>
                  <a:schemeClr val="bg1"/>
                </a:solidFill>
              </a:rPr>
              <a:t>714 nm</a:t>
            </a:r>
          </a:p>
        </p:txBody>
      </p:sp>
      <p:sp>
        <p:nvSpPr>
          <p:cNvPr id="7" name="ZoneTexte 1">
            <a:extLst>
              <a:ext uri="{FF2B5EF4-FFF2-40B4-BE49-F238E27FC236}">
                <a16:creationId xmlns:a16="http://schemas.microsoft.com/office/drawing/2014/main" id="{7C67B6EB-5BE5-BE6C-F41B-61C32A07E35F}"/>
              </a:ext>
            </a:extLst>
          </p:cNvPr>
          <p:cNvSpPr txBox="1"/>
          <p:nvPr/>
        </p:nvSpPr>
        <p:spPr>
          <a:xfrm>
            <a:off x="7170884" y="6104872"/>
            <a:ext cx="919241" cy="304800"/>
          </a:xfrm>
          <a:prstGeom prst="rect">
            <a:avLst/>
          </a:prstGeom>
          <a:solidFill>
            <a:schemeClr val="tx1"/>
          </a:solidFill>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400" dirty="0">
                <a:solidFill>
                  <a:schemeClr val="bg1"/>
                </a:solidFill>
              </a:rPr>
              <a:t>722 nm</a:t>
            </a:r>
          </a:p>
        </p:txBody>
      </p:sp>
      <p:sp>
        <p:nvSpPr>
          <p:cNvPr id="2" name="Espace réservé du numéro de diapositive 1">
            <a:extLst>
              <a:ext uri="{FF2B5EF4-FFF2-40B4-BE49-F238E27FC236}">
                <a16:creationId xmlns:a16="http://schemas.microsoft.com/office/drawing/2014/main" id="{F434525C-CBE4-89C6-93C1-482E0956AE2B}"/>
              </a:ext>
            </a:extLst>
          </p:cNvPr>
          <p:cNvSpPr>
            <a:spLocks noGrp="1"/>
          </p:cNvSpPr>
          <p:nvPr>
            <p:ph type="sldNum" sz="quarter" idx="12"/>
          </p:nvPr>
        </p:nvSpPr>
        <p:spPr/>
        <p:txBody>
          <a:bodyPr/>
          <a:lstStyle/>
          <a:p>
            <a:fld id="{B74DAD60-A87F-4444-AFEE-1EF8AEC43777}" type="slidenum">
              <a:rPr lang="fr-BE" smtClean="0"/>
              <a:t>29</a:t>
            </a:fld>
            <a:endParaRPr lang="fr-BE"/>
          </a:p>
        </p:txBody>
      </p:sp>
    </p:spTree>
    <p:extLst>
      <p:ext uri="{BB962C8B-B14F-4D97-AF65-F5344CB8AC3E}">
        <p14:creationId xmlns:p14="http://schemas.microsoft.com/office/powerpoint/2010/main" val="9798279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pic>
        <p:nvPicPr>
          <p:cNvPr id="8" name="Content Placeholder 3">
            <a:extLst>
              <a:ext uri="{FF2B5EF4-FFF2-40B4-BE49-F238E27FC236}">
                <a16:creationId xmlns:a16="http://schemas.microsoft.com/office/drawing/2014/main" id="{11DD7AA9-8EBA-DA0B-701B-6CD888BE967C}"/>
              </a:ext>
            </a:extLst>
          </p:cNvPr>
          <p:cNvPicPr>
            <a:picLocks noGrp="1" noChangeAspect="1"/>
          </p:cNvPicPr>
          <p:nvPr>
            <p:ph idx="1"/>
          </p:nvPr>
        </p:nvPicPr>
        <p:blipFill>
          <a:blip r:embed="rId4"/>
          <a:stretch>
            <a:fillRect/>
          </a:stretch>
        </p:blipFill>
        <p:spPr>
          <a:xfrm>
            <a:off x="2567074" y="1474234"/>
            <a:ext cx="7057849" cy="5163049"/>
          </a:xfrm>
          <a:prstGeom prst="roundRect">
            <a:avLst>
              <a:gd name="adj" fmla="val 8594"/>
            </a:avLst>
          </a:prstGeom>
          <a:solidFill>
            <a:srgbClr val="FFFFFF">
              <a:shade val="85000"/>
            </a:srgbClr>
          </a:solidFill>
          <a:ln>
            <a:noFill/>
          </a:ln>
          <a:effec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199" y="521734"/>
            <a:ext cx="10515600" cy="1325563"/>
          </a:xfrm>
        </p:spPr>
        <p:txBody>
          <a:bodyPr>
            <a:normAutofit/>
          </a:bodyPr>
          <a:lstStyle/>
          <a:p>
            <a:pPr algn="ctr"/>
            <a:r>
              <a:rPr lang="en-US" sz="4000" dirty="0">
                <a:solidFill>
                  <a:schemeClr val="bg1"/>
                </a:solidFill>
                <a:latin typeface="Calibri" panose="020F0502020204030204" pitchFamily="34" charset="0"/>
                <a:cs typeface="Times New Roman" panose="02020603050405020304" pitchFamily="18" charset="0"/>
              </a:rPr>
              <a:t>Genomic diversity due to evolution</a:t>
            </a:r>
            <a:endParaRPr lang="en-US" sz="8000" dirty="0">
              <a:solidFill>
                <a:schemeClr val="bg1"/>
              </a:solidFill>
            </a:endParaRPr>
          </a:p>
        </p:txBody>
      </p:sp>
      <p:sp>
        <p:nvSpPr>
          <p:cNvPr id="2" name="Espace réservé du numéro de diapositive 1">
            <a:extLst>
              <a:ext uri="{FF2B5EF4-FFF2-40B4-BE49-F238E27FC236}">
                <a16:creationId xmlns:a16="http://schemas.microsoft.com/office/drawing/2014/main" id="{0E802601-2750-7AB6-0A7E-8BD0755079B3}"/>
              </a:ext>
            </a:extLst>
          </p:cNvPr>
          <p:cNvSpPr>
            <a:spLocks noGrp="1"/>
          </p:cNvSpPr>
          <p:nvPr>
            <p:ph type="sldNum" sz="quarter" idx="12"/>
          </p:nvPr>
        </p:nvSpPr>
        <p:spPr/>
        <p:txBody>
          <a:bodyPr/>
          <a:lstStyle/>
          <a:p>
            <a:fld id="{B74DAD60-A87F-4444-AFEE-1EF8AEC43777}" type="slidenum">
              <a:rPr lang="en-US" smtClean="0"/>
              <a:t>3</a:t>
            </a:fld>
            <a:endParaRPr lang="en-US" dirty="0"/>
          </a:p>
        </p:txBody>
      </p:sp>
      <p:sp>
        <p:nvSpPr>
          <p:cNvPr id="7" name="ZoneTexte 6">
            <a:extLst>
              <a:ext uri="{FF2B5EF4-FFF2-40B4-BE49-F238E27FC236}">
                <a16:creationId xmlns:a16="http://schemas.microsoft.com/office/drawing/2014/main" id="{5721C52C-C0AB-4D48-05D0-B1CBD36D919C}"/>
              </a:ext>
            </a:extLst>
          </p:cNvPr>
          <p:cNvSpPr txBox="1"/>
          <p:nvPr/>
        </p:nvSpPr>
        <p:spPr>
          <a:xfrm>
            <a:off x="283532" y="1763182"/>
            <a:ext cx="2283542" cy="1200329"/>
          </a:xfrm>
          <a:prstGeom prst="rect">
            <a:avLst/>
          </a:prstGeom>
          <a:noFill/>
        </p:spPr>
        <p:txBody>
          <a:bodyPr wrap="square" rtlCol="0">
            <a:spAutoFit/>
          </a:bodyPr>
          <a:lstStyle/>
          <a:p>
            <a:r>
              <a:rPr lang="en-US" b="1" dirty="0">
                <a:solidFill>
                  <a:schemeClr val="bg1"/>
                </a:solidFill>
              </a:rPr>
              <a:t>60 Algae from</a:t>
            </a:r>
          </a:p>
          <a:p>
            <a:pPr marL="285750" indent="-285750">
              <a:buFont typeface="Arial" panose="020B0604020202020204" pitchFamily="34" charset="0"/>
              <a:buChar char="•"/>
            </a:pPr>
            <a:r>
              <a:rPr lang="en-US" dirty="0">
                <a:solidFill>
                  <a:schemeClr val="bg1"/>
                </a:solidFill>
              </a:rPr>
              <a:t>7 </a:t>
            </a:r>
            <a:r>
              <a:rPr lang="en-US" dirty="0" err="1">
                <a:solidFill>
                  <a:schemeClr val="bg1"/>
                </a:solidFill>
              </a:rPr>
              <a:t>Phylla</a:t>
            </a:r>
            <a:endParaRPr lang="en-US" dirty="0">
              <a:solidFill>
                <a:schemeClr val="bg1"/>
              </a:solidFill>
            </a:endParaRPr>
          </a:p>
          <a:p>
            <a:pPr marL="285750" indent="-285750">
              <a:buFont typeface="Arial" panose="020B0604020202020204" pitchFamily="34" charset="0"/>
              <a:buChar char="•"/>
            </a:pPr>
            <a:r>
              <a:rPr lang="en-US" dirty="0">
                <a:solidFill>
                  <a:schemeClr val="bg1"/>
                </a:solidFill>
              </a:rPr>
              <a:t>14 Orders </a:t>
            </a:r>
          </a:p>
          <a:p>
            <a:endParaRPr lang="en-US" dirty="0">
              <a:solidFill>
                <a:schemeClr val="bg1"/>
              </a:solidFill>
            </a:endParaRPr>
          </a:p>
        </p:txBody>
      </p:sp>
      <p:sp>
        <p:nvSpPr>
          <p:cNvPr id="3" name="Ellipse 2">
            <a:extLst>
              <a:ext uri="{FF2B5EF4-FFF2-40B4-BE49-F238E27FC236}">
                <a16:creationId xmlns:a16="http://schemas.microsoft.com/office/drawing/2014/main" id="{5BEA38ED-6CAC-A08E-55CA-6020035A9FC2}"/>
              </a:ext>
            </a:extLst>
          </p:cNvPr>
          <p:cNvSpPr/>
          <p:nvPr/>
        </p:nvSpPr>
        <p:spPr>
          <a:xfrm>
            <a:off x="2567074" y="4724400"/>
            <a:ext cx="2798676" cy="412750"/>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 name="Ellipse 3">
            <a:extLst>
              <a:ext uri="{FF2B5EF4-FFF2-40B4-BE49-F238E27FC236}">
                <a16:creationId xmlns:a16="http://schemas.microsoft.com/office/drawing/2014/main" id="{8B543210-F0F4-BE6E-5127-817C9BFA0967}"/>
              </a:ext>
            </a:extLst>
          </p:cNvPr>
          <p:cNvSpPr/>
          <p:nvPr/>
        </p:nvSpPr>
        <p:spPr>
          <a:xfrm>
            <a:off x="7312862" y="4241800"/>
            <a:ext cx="2413661" cy="365125"/>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13" name="Image 12">
            <a:extLst>
              <a:ext uri="{FF2B5EF4-FFF2-40B4-BE49-F238E27FC236}">
                <a16:creationId xmlns:a16="http://schemas.microsoft.com/office/drawing/2014/main" id="{61269EF6-F023-5BF2-B422-75A2B2A2828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3488097">
            <a:off x="20678" y="3835401"/>
            <a:ext cx="2809249" cy="1871662"/>
          </a:xfrm>
          <a:prstGeom prst="rect">
            <a:avLst/>
          </a:prstGeom>
        </p:spPr>
      </p:pic>
      <p:pic>
        <p:nvPicPr>
          <p:cNvPr id="14" name="Image 13" descr="Une image contenant plusieurs&#10;&#10;Description générée automatiquement">
            <a:extLst>
              <a:ext uri="{FF2B5EF4-FFF2-40B4-BE49-F238E27FC236}">
                <a16:creationId xmlns:a16="http://schemas.microsoft.com/office/drawing/2014/main" id="{C127936D-4BC3-07A2-11F8-1160A2B5807B}"/>
              </a:ext>
            </a:extLst>
          </p:cNvPr>
          <p:cNvPicPr>
            <a:picLocks noChangeAspect="1"/>
          </p:cNvPicPr>
          <p:nvPr/>
        </p:nvPicPr>
        <p:blipFill rotWithShape="1">
          <a:blip r:embed="rId6">
            <a:extLst>
              <a:ext uri="{28A0092B-C50C-407E-A947-70E740481C1C}">
                <a14:useLocalDpi xmlns:a14="http://schemas.microsoft.com/office/drawing/2010/main" val="0"/>
              </a:ext>
            </a:extLst>
          </a:blip>
          <a:srcRect l="54016" t="5756" r="10527" b="54166"/>
          <a:stretch/>
        </p:blipFill>
        <p:spPr>
          <a:xfrm>
            <a:off x="9957500" y="3141054"/>
            <a:ext cx="1396298" cy="1772571"/>
          </a:xfrm>
          <a:prstGeom prst="rect">
            <a:avLst/>
          </a:prstGeom>
        </p:spPr>
      </p:pic>
      <p:sp>
        <p:nvSpPr>
          <p:cNvPr id="16" name="ZoneTexte 15">
            <a:extLst>
              <a:ext uri="{FF2B5EF4-FFF2-40B4-BE49-F238E27FC236}">
                <a16:creationId xmlns:a16="http://schemas.microsoft.com/office/drawing/2014/main" id="{CFFE5F99-D6B6-7B60-E967-8D7543DF8EC7}"/>
              </a:ext>
            </a:extLst>
          </p:cNvPr>
          <p:cNvSpPr txBox="1"/>
          <p:nvPr/>
        </p:nvSpPr>
        <p:spPr>
          <a:xfrm>
            <a:off x="445998" y="2956388"/>
            <a:ext cx="6153150" cy="369332"/>
          </a:xfrm>
          <a:prstGeom prst="rect">
            <a:avLst/>
          </a:prstGeom>
          <a:noFill/>
        </p:spPr>
        <p:txBody>
          <a:bodyPr wrap="square">
            <a:spAutoFit/>
          </a:bodyPr>
          <a:lstStyle/>
          <a:p>
            <a:r>
              <a:rPr lang="fr-BE" sz="1800" i="1" dirty="0" err="1">
                <a:solidFill>
                  <a:schemeClr val="bg1"/>
                </a:solidFill>
              </a:rPr>
              <a:t>Euglena</a:t>
            </a:r>
            <a:r>
              <a:rPr lang="fr-BE" sz="1800" i="1" dirty="0">
                <a:solidFill>
                  <a:schemeClr val="bg1"/>
                </a:solidFill>
              </a:rPr>
              <a:t> gracilis</a:t>
            </a:r>
          </a:p>
        </p:txBody>
      </p:sp>
      <p:sp>
        <p:nvSpPr>
          <p:cNvPr id="17" name="ZoneTexte 16">
            <a:extLst>
              <a:ext uri="{FF2B5EF4-FFF2-40B4-BE49-F238E27FC236}">
                <a16:creationId xmlns:a16="http://schemas.microsoft.com/office/drawing/2014/main" id="{3BCA84E3-0CC9-7795-A9CA-E8324710EEAC}"/>
              </a:ext>
            </a:extLst>
          </p:cNvPr>
          <p:cNvSpPr txBox="1"/>
          <p:nvPr/>
        </p:nvSpPr>
        <p:spPr>
          <a:xfrm>
            <a:off x="9726523" y="2642598"/>
            <a:ext cx="2379752" cy="369332"/>
          </a:xfrm>
          <a:prstGeom prst="rect">
            <a:avLst/>
          </a:prstGeom>
          <a:noFill/>
        </p:spPr>
        <p:txBody>
          <a:bodyPr wrap="square">
            <a:spAutoFit/>
          </a:bodyPr>
          <a:lstStyle/>
          <a:p>
            <a:r>
              <a:rPr lang="fr-BE" sz="1800" i="1" dirty="0" err="1">
                <a:solidFill>
                  <a:schemeClr val="bg1"/>
                </a:solidFill>
              </a:rPr>
              <a:t>Vitrella</a:t>
            </a:r>
            <a:r>
              <a:rPr lang="fr-BE" sz="1800" i="1" dirty="0">
                <a:solidFill>
                  <a:schemeClr val="bg1"/>
                </a:solidFill>
              </a:rPr>
              <a:t> </a:t>
            </a:r>
            <a:r>
              <a:rPr lang="fr-BE" sz="1800" i="1" dirty="0" err="1">
                <a:solidFill>
                  <a:schemeClr val="bg1"/>
                </a:solidFill>
              </a:rPr>
              <a:t>brasicaformis</a:t>
            </a:r>
            <a:endParaRPr lang="fr-BE" sz="1800" i="1" dirty="0">
              <a:solidFill>
                <a:schemeClr val="bg1"/>
              </a:solidFill>
            </a:endParaRPr>
          </a:p>
        </p:txBody>
      </p:sp>
    </p:spTree>
    <p:extLst>
      <p:ext uri="{BB962C8B-B14F-4D97-AF65-F5344CB8AC3E}">
        <p14:creationId xmlns:p14="http://schemas.microsoft.com/office/powerpoint/2010/main" val="54685270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902615" y="430111"/>
            <a:ext cx="10515600" cy="1325563"/>
          </a:xfrm>
        </p:spPr>
        <p:txBody>
          <a:bodyPr>
            <a:normAutofit/>
          </a:bodyPr>
          <a:lstStyle/>
          <a:p>
            <a:pPr algn="ctr"/>
            <a:r>
              <a:rPr lang="en-US" sz="4000" dirty="0">
                <a:solidFill>
                  <a:schemeClr val="bg1"/>
                </a:solidFill>
                <a:latin typeface="+mn-lt"/>
              </a:rPr>
              <a:t>Fluorescence of separated complexes</a:t>
            </a:r>
          </a:p>
        </p:txBody>
      </p:sp>
      <p:graphicFrame>
        <p:nvGraphicFramePr>
          <p:cNvPr id="5" name="Chart 5">
            <a:extLst>
              <a:ext uri="{FF2B5EF4-FFF2-40B4-BE49-F238E27FC236}">
                <a16:creationId xmlns:a16="http://schemas.microsoft.com/office/drawing/2014/main" id="{B879C9C3-8758-3D42-B505-8C8CC9A167CB}"/>
              </a:ext>
            </a:extLst>
          </p:cNvPr>
          <p:cNvGraphicFramePr>
            <a:graphicFrameLocks noGrp="1"/>
          </p:cNvGraphicFramePr>
          <p:nvPr>
            <p:ph idx="1"/>
            <p:extLst>
              <p:ext uri="{D42A27DB-BD31-4B8C-83A1-F6EECF244321}">
                <p14:modId xmlns:p14="http://schemas.microsoft.com/office/powerpoint/2010/main" val="3216748296"/>
              </p:ext>
            </p:extLst>
          </p:nvPr>
        </p:nvGraphicFramePr>
        <p:xfrm>
          <a:off x="521270" y="1836572"/>
          <a:ext cx="5113487" cy="4759846"/>
        </p:xfrm>
        <a:graphic>
          <a:graphicData uri="http://schemas.openxmlformats.org/drawingml/2006/chart">
            <c:chart xmlns:c="http://schemas.openxmlformats.org/drawingml/2006/chart" xmlns:r="http://schemas.openxmlformats.org/officeDocument/2006/relationships" r:id="rId4"/>
          </a:graphicData>
        </a:graphic>
      </p:graphicFrame>
      <p:sp>
        <p:nvSpPr>
          <p:cNvPr id="7" name="ZoneTexte 1">
            <a:extLst>
              <a:ext uri="{FF2B5EF4-FFF2-40B4-BE49-F238E27FC236}">
                <a16:creationId xmlns:a16="http://schemas.microsoft.com/office/drawing/2014/main" id="{7C67B6EB-5BE5-BE6C-F41B-61C32A07E35F}"/>
              </a:ext>
            </a:extLst>
          </p:cNvPr>
          <p:cNvSpPr txBox="1"/>
          <p:nvPr/>
        </p:nvSpPr>
        <p:spPr>
          <a:xfrm>
            <a:off x="2789467" y="5987469"/>
            <a:ext cx="953704" cy="186295"/>
          </a:xfrm>
          <a:prstGeom prst="rect">
            <a:avLst/>
          </a:prstGeom>
          <a:solidFill>
            <a:schemeClr val="tx1"/>
          </a:solidFill>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400" dirty="0">
                <a:solidFill>
                  <a:schemeClr val="bg1"/>
                </a:solidFill>
              </a:rPr>
              <a:t>695 nm</a:t>
            </a:r>
          </a:p>
        </p:txBody>
      </p:sp>
      <p:sp>
        <p:nvSpPr>
          <p:cNvPr id="8" name="ZoneTexte 1">
            <a:extLst>
              <a:ext uri="{FF2B5EF4-FFF2-40B4-BE49-F238E27FC236}">
                <a16:creationId xmlns:a16="http://schemas.microsoft.com/office/drawing/2014/main" id="{949D0BAD-C9AF-F52E-730B-4FF1E05885E0}"/>
              </a:ext>
            </a:extLst>
          </p:cNvPr>
          <p:cNvSpPr txBox="1"/>
          <p:nvPr/>
        </p:nvSpPr>
        <p:spPr>
          <a:xfrm>
            <a:off x="2023425" y="5987469"/>
            <a:ext cx="850441" cy="186295"/>
          </a:xfrm>
          <a:prstGeom prst="rect">
            <a:avLst/>
          </a:prstGeom>
          <a:solidFill>
            <a:schemeClr val="tx1"/>
          </a:solidFill>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400" dirty="0">
                <a:solidFill>
                  <a:schemeClr val="bg1"/>
                </a:solidFill>
              </a:rPr>
              <a:t>   685 nm</a:t>
            </a:r>
          </a:p>
        </p:txBody>
      </p:sp>
      <p:sp>
        <p:nvSpPr>
          <p:cNvPr id="2" name="Espace réservé du numéro de diapositive 1">
            <a:extLst>
              <a:ext uri="{FF2B5EF4-FFF2-40B4-BE49-F238E27FC236}">
                <a16:creationId xmlns:a16="http://schemas.microsoft.com/office/drawing/2014/main" id="{C86F17DD-C842-F965-50FB-FD2F4FCEB9B1}"/>
              </a:ext>
            </a:extLst>
          </p:cNvPr>
          <p:cNvSpPr>
            <a:spLocks noGrp="1"/>
          </p:cNvSpPr>
          <p:nvPr>
            <p:ph type="sldNum" sz="quarter" idx="12"/>
          </p:nvPr>
        </p:nvSpPr>
        <p:spPr/>
        <p:txBody>
          <a:bodyPr/>
          <a:lstStyle/>
          <a:p>
            <a:fld id="{B74DAD60-A87F-4444-AFEE-1EF8AEC43777}" type="slidenum">
              <a:rPr lang="fr-BE" smtClean="0"/>
              <a:t>30</a:t>
            </a:fld>
            <a:endParaRPr lang="fr-BE"/>
          </a:p>
        </p:txBody>
      </p:sp>
      <p:graphicFrame>
        <p:nvGraphicFramePr>
          <p:cNvPr id="10" name="Chart 5">
            <a:extLst>
              <a:ext uri="{FF2B5EF4-FFF2-40B4-BE49-F238E27FC236}">
                <a16:creationId xmlns:a16="http://schemas.microsoft.com/office/drawing/2014/main" id="{68F1B7CA-377C-6783-AFF0-E1DA2EE5CEA9}"/>
              </a:ext>
            </a:extLst>
          </p:cNvPr>
          <p:cNvGraphicFramePr>
            <a:graphicFrameLocks/>
          </p:cNvGraphicFramePr>
          <p:nvPr>
            <p:extLst>
              <p:ext uri="{D42A27DB-BD31-4B8C-83A1-F6EECF244321}">
                <p14:modId xmlns:p14="http://schemas.microsoft.com/office/powerpoint/2010/main" val="3135094029"/>
              </p:ext>
            </p:extLst>
          </p:nvPr>
        </p:nvGraphicFramePr>
        <p:xfrm>
          <a:off x="6160415" y="1935837"/>
          <a:ext cx="5113486" cy="4747153"/>
        </p:xfrm>
        <a:graphic>
          <a:graphicData uri="http://schemas.openxmlformats.org/drawingml/2006/chart">
            <c:chart xmlns:c="http://schemas.openxmlformats.org/drawingml/2006/chart" xmlns:r="http://schemas.openxmlformats.org/officeDocument/2006/relationships" r:id="rId5"/>
          </a:graphicData>
        </a:graphic>
      </p:graphicFrame>
      <p:sp>
        <p:nvSpPr>
          <p:cNvPr id="11" name="ZoneTexte 1">
            <a:extLst>
              <a:ext uri="{FF2B5EF4-FFF2-40B4-BE49-F238E27FC236}">
                <a16:creationId xmlns:a16="http://schemas.microsoft.com/office/drawing/2014/main" id="{163D1DB3-6981-ED4F-7257-4344880815E6}"/>
              </a:ext>
            </a:extLst>
          </p:cNvPr>
          <p:cNvSpPr txBox="1"/>
          <p:nvPr/>
        </p:nvSpPr>
        <p:spPr>
          <a:xfrm>
            <a:off x="7559198" y="6106923"/>
            <a:ext cx="857060" cy="273854"/>
          </a:xfrm>
          <a:prstGeom prst="rect">
            <a:avLst/>
          </a:prstGeom>
          <a:solidFill>
            <a:schemeClr val="tx1"/>
          </a:solidFill>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400" dirty="0">
                <a:solidFill>
                  <a:schemeClr val="bg1"/>
                </a:solidFill>
              </a:rPr>
              <a:t>682 nm</a:t>
            </a:r>
          </a:p>
        </p:txBody>
      </p:sp>
      <p:sp>
        <p:nvSpPr>
          <p:cNvPr id="12" name="ZoneTexte 4">
            <a:extLst>
              <a:ext uri="{FF2B5EF4-FFF2-40B4-BE49-F238E27FC236}">
                <a16:creationId xmlns:a16="http://schemas.microsoft.com/office/drawing/2014/main" id="{F315CBF8-6A35-BFD5-98F6-DC7C82C807FE}"/>
              </a:ext>
            </a:extLst>
          </p:cNvPr>
          <p:cNvSpPr txBox="1"/>
          <p:nvPr/>
        </p:nvSpPr>
        <p:spPr>
          <a:xfrm>
            <a:off x="6771909" y="2458385"/>
            <a:ext cx="824810"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800" dirty="0">
                <a:solidFill>
                  <a:schemeClr val="bg1"/>
                </a:solidFill>
              </a:rPr>
              <a:t>PS II</a:t>
            </a:r>
          </a:p>
        </p:txBody>
      </p:sp>
      <p:sp>
        <p:nvSpPr>
          <p:cNvPr id="13" name="ZoneTexte 4">
            <a:extLst>
              <a:ext uri="{FF2B5EF4-FFF2-40B4-BE49-F238E27FC236}">
                <a16:creationId xmlns:a16="http://schemas.microsoft.com/office/drawing/2014/main" id="{700413EB-119F-2744-E8F6-794A0E6EB505}"/>
              </a:ext>
            </a:extLst>
          </p:cNvPr>
          <p:cNvSpPr txBox="1"/>
          <p:nvPr/>
        </p:nvSpPr>
        <p:spPr>
          <a:xfrm>
            <a:off x="9340645" y="2386457"/>
            <a:ext cx="790600"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800" dirty="0">
                <a:solidFill>
                  <a:schemeClr val="bg1"/>
                </a:solidFill>
              </a:rPr>
              <a:t>LHCE</a:t>
            </a:r>
          </a:p>
        </p:txBody>
      </p:sp>
      <p:cxnSp>
        <p:nvCxnSpPr>
          <p:cNvPr id="14" name="Connecteur droit avec flèche 13">
            <a:extLst>
              <a:ext uri="{FF2B5EF4-FFF2-40B4-BE49-F238E27FC236}">
                <a16:creationId xmlns:a16="http://schemas.microsoft.com/office/drawing/2014/main" id="{96A71021-095A-8C30-2D14-B1517A9DCF05}"/>
              </a:ext>
            </a:extLst>
          </p:cNvPr>
          <p:cNvCxnSpPr>
            <a:cxnSpLocks/>
          </p:cNvCxnSpPr>
          <p:nvPr/>
        </p:nvCxnSpPr>
        <p:spPr>
          <a:xfrm>
            <a:off x="8839045" y="2862655"/>
            <a:ext cx="0" cy="3179510"/>
          </a:xfrm>
          <a:prstGeom prst="straightConnector1">
            <a:avLst/>
          </a:prstGeom>
          <a:ln w="12700">
            <a:solidFill>
              <a:schemeClr val="bg1"/>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15" name="Connecteur droit avec flèche 14">
            <a:extLst>
              <a:ext uri="{FF2B5EF4-FFF2-40B4-BE49-F238E27FC236}">
                <a16:creationId xmlns:a16="http://schemas.microsoft.com/office/drawing/2014/main" id="{76F7BF67-4A26-36AA-FCB3-8F109E2433AC}"/>
              </a:ext>
            </a:extLst>
          </p:cNvPr>
          <p:cNvCxnSpPr>
            <a:cxnSpLocks/>
          </p:cNvCxnSpPr>
          <p:nvPr/>
        </p:nvCxnSpPr>
        <p:spPr>
          <a:xfrm>
            <a:off x="7787691" y="2862655"/>
            <a:ext cx="0" cy="3181208"/>
          </a:xfrm>
          <a:prstGeom prst="straightConnector1">
            <a:avLst/>
          </a:prstGeom>
          <a:ln w="12700">
            <a:solidFill>
              <a:schemeClr val="bg1"/>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16" name="Connecteur droit avec flèche 15">
            <a:extLst>
              <a:ext uri="{FF2B5EF4-FFF2-40B4-BE49-F238E27FC236}">
                <a16:creationId xmlns:a16="http://schemas.microsoft.com/office/drawing/2014/main" id="{15160C13-5FD3-C1F7-B28F-9D629973F51F}"/>
              </a:ext>
            </a:extLst>
          </p:cNvPr>
          <p:cNvCxnSpPr>
            <a:cxnSpLocks/>
          </p:cNvCxnSpPr>
          <p:nvPr/>
        </p:nvCxnSpPr>
        <p:spPr>
          <a:xfrm flipH="1">
            <a:off x="8837349" y="2584459"/>
            <a:ext cx="503296" cy="223151"/>
          </a:xfrm>
          <a:prstGeom prst="straightConnector1">
            <a:avLst/>
          </a:prstGeom>
          <a:ln w="12700">
            <a:solidFill>
              <a:schemeClr val="bg1"/>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17" name="Connecteur droit avec flèche 16">
            <a:extLst>
              <a:ext uri="{FF2B5EF4-FFF2-40B4-BE49-F238E27FC236}">
                <a16:creationId xmlns:a16="http://schemas.microsoft.com/office/drawing/2014/main" id="{7B7804E0-7902-A3AC-A774-69E8528E200A}"/>
              </a:ext>
            </a:extLst>
          </p:cNvPr>
          <p:cNvCxnSpPr>
            <a:cxnSpLocks/>
          </p:cNvCxnSpPr>
          <p:nvPr/>
        </p:nvCxnSpPr>
        <p:spPr>
          <a:xfrm>
            <a:off x="7433187" y="2696034"/>
            <a:ext cx="354504" cy="91209"/>
          </a:xfrm>
          <a:prstGeom prst="straightConnector1">
            <a:avLst/>
          </a:prstGeom>
          <a:ln w="12700">
            <a:solidFill>
              <a:schemeClr val="bg1"/>
            </a:solidFill>
            <a:prstDash val="lgDash"/>
            <a:tailEnd type="triangle"/>
          </a:ln>
        </p:spPr>
        <p:style>
          <a:lnRef idx="1">
            <a:schemeClr val="accent1"/>
          </a:lnRef>
          <a:fillRef idx="0">
            <a:schemeClr val="accent1"/>
          </a:fillRef>
          <a:effectRef idx="0">
            <a:schemeClr val="accent1"/>
          </a:effectRef>
          <a:fontRef idx="minor">
            <a:schemeClr val="tx1"/>
          </a:fontRef>
        </p:style>
      </p:cxnSp>
      <p:sp>
        <p:nvSpPr>
          <p:cNvPr id="18" name="ZoneTexte 1">
            <a:extLst>
              <a:ext uri="{FF2B5EF4-FFF2-40B4-BE49-F238E27FC236}">
                <a16:creationId xmlns:a16="http://schemas.microsoft.com/office/drawing/2014/main" id="{07E6CFF3-2172-1268-CCEC-217B19A94146}"/>
              </a:ext>
            </a:extLst>
          </p:cNvPr>
          <p:cNvSpPr txBox="1"/>
          <p:nvPr/>
        </p:nvSpPr>
        <p:spPr>
          <a:xfrm>
            <a:off x="8610599" y="6122024"/>
            <a:ext cx="887353" cy="365125"/>
          </a:xfrm>
          <a:prstGeom prst="rect">
            <a:avLst/>
          </a:prstGeom>
          <a:solidFill>
            <a:schemeClr val="tx1"/>
          </a:solidFill>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400" dirty="0">
                <a:solidFill>
                  <a:schemeClr val="bg1"/>
                </a:solidFill>
              </a:rPr>
              <a:t>714 nm</a:t>
            </a:r>
          </a:p>
        </p:txBody>
      </p:sp>
      <p:sp>
        <p:nvSpPr>
          <p:cNvPr id="25" name="ZoneTexte 24">
            <a:extLst>
              <a:ext uri="{FF2B5EF4-FFF2-40B4-BE49-F238E27FC236}">
                <a16:creationId xmlns:a16="http://schemas.microsoft.com/office/drawing/2014/main" id="{888E616F-89D2-02B7-9608-BA6424C89D1D}"/>
              </a:ext>
            </a:extLst>
          </p:cNvPr>
          <p:cNvSpPr txBox="1"/>
          <p:nvPr/>
        </p:nvSpPr>
        <p:spPr>
          <a:xfrm>
            <a:off x="2560515" y="1732910"/>
            <a:ext cx="1784143" cy="369332"/>
          </a:xfrm>
          <a:prstGeom prst="rect">
            <a:avLst/>
          </a:prstGeom>
          <a:noFill/>
        </p:spPr>
        <p:txBody>
          <a:bodyPr wrap="none" rtlCol="0">
            <a:spAutoFit/>
          </a:bodyPr>
          <a:lstStyle/>
          <a:p>
            <a:r>
              <a:rPr lang="fr-BE" dirty="0">
                <a:solidFill>
                  <a:schemeClr val="bg1"/>
                </a:solidFill>
              </a:rPr>
              <a:t>R.T. Fluorescence</a:t>
            </a:r>
          </a:p>
        </p:txBody>
      </p:sp>
      <p:sp>
        <p:nvSpPr>
          <p:cNvPr id="27" name="ZoneTexte 26">
            <a:extLst>
              <a:ext uri="{FF2B5EF4-FFF2-40B4-BE49-F238E27FC236}">
                <a16:creationId xmlns:a16="http://schemas.microsoft.com/office/drawing/2014/main" id="{3D59436E-C4B9-24D1-AD76-89B051CD72D1}"/>
              </a:ext>
            </a:extLst>
          </p:cNvPr>
          <p:cNvSpPr txBox="1"/>
          <p:nvPr/>
        </p:nvSpPr>
        <p:spPr>
          <a:xfrm>
            <a:off x="8141910" y="1692814"/>
            <a:ext cx="1824730" cy="369332"/>
          </a:xfrm>
          <a:prstGeom prst="rect">
            <a:avLst/>
          </a:prstGeom>
          <a:noFill/>
        </p:spPr>
        <p:txBody>
          <a:bodyPr wrap="none" rtlCol="0">
            <a:spAutoFit/>
          </a:bodyPr>
          <a:lstStyle/>
          <a:p>
            <a:r>
              <a:rPr lang="fr-BE" dirty="0">
                <a:solidFill>
                  <a:schemeClr val="bg1"/>
                </a:solidFill>
              </a:rPr>
              <a:t>77K Fluorescence</a:t>
            </a:r>
          </a:p>
        </p:txBody>
      </p:sp>
    </p:spTree>
    <p:extLst>
      <p:ext uri="{BB962C8B-B14F-4D97-AF65-F5344CB8AC3E}">
        <p14:creationId xmlns:p14="http://schemas.microsoft.com/office/powerpoint/2010/main" val="390416422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0F0AFD8-AF74-4ACD-ACA5-8F9E7587EB5C}"/>
              </a:ext>
            </a:extLst>
          </p:cNvPr>
          <p:cNvSpPr>
            <a:spLocks noGrp="1"/>
          </p:cNvSpPr>
          <p:nvPr>
            <p:ph type="title"/>
          </p:nvPr>
        </p:nvSpPr>
        <p:spPr>
          <a:xfrm>
            <a:off x="918409" y="889000"/>
            <a:ext cx="10515600" cy="1325563"/>
          </a:xfrm>
        </p:spPr>
        <p:txBody>
          <a:bodyPr/>
          <a:lstStyle/>
          <a:p>
            <a:pPr algn="ctr"/>
            <a:r>
              <a:rPr lang="fr-BE" dirty="0">
                <a:solidFill>
                  <a:schemeClr val="bg1"/>
                </a:solidFill>
              </a:rPr>
              <a:t>Absorbance </a:t>
            </a:r>
            <a:r>
              <a:rPr lang="fr-BE" dirty="0" err="1">
                <a:solidFill>
                  <a:schemeClr val="bg1"/>
                </a:solidFill>
              </a:rPr>
              <a:t>spectrum</a:t>
            </a:r>
            <a:r>
              <a:rPr lang="fr-BE" dirty="0">
                <a:solidFill>
                  <a:schemeClr val="bg1"/>
                </a:solidFill>
              </a:rPr>
              <a:t> of </a:t>
            </a:r>
            <a:r>
              <a:rPr lang="fr-BE" i="1" dirty="0">
                <a:solidFill>
                  <a:schemeClr val="bg1"/>
                </a:solidFill>
              </a:rPr>
              <a:t>E. gracilis </a:t>
            </a:r>
            <a:r>
              <a:rPr lang="fr-BE" dirty="0" err="1">
                <a:solidFill>
                  <a:schemeClr val="bg1"/>
                </a:solidFill>
              </a:rPr>
              <a:t>under</a:t>
            </a:r>
            <a:r>
              <a:rPr lang="fr-BE" dirty="0">
                <a:solidFill>
                  <a:schemeClr val="bg1"/>
                </a:solidFill>
              </a:rPr>
              <a:t> </a:t>
            </a:r>
            <a:r>
              <a:rPr lang="fr-BE" dirty="0" err="1">
                <a:solidFill>
                  <a:schemeClr val="bg1"/>
                </a:solidFill>
              </a:rPr>
              <a:t>different</a:t>
            </a:r>
            <a:r>
              <a:rPr lang="fr-BE" dirty="0">
                <a:solidFill>
                  <a:schemeClr val="bg1"/>
                </a:solidFill>
              </a:rPr>
              <a:t> </a:t>
            </a:r>
            <a:r>
              <a:rPr lang="fr-BE" dirty="0" err="1">
                <a:solidFill>
                  <a:schemeClr val="bg1"/>
                </a:solidFill>
              </a:rPr>
              <a:t>wavelenghts</a:t>
            </a:r>
            <a:r>
              <a:rPr lang="fr-BE" dirty="0">
                <a:solidFill>
                  <a:schemeClr val="bg1"/>
                </a:solidFill>
              </a:rPr>
              <a:t> </a:t>
            </a:r>
          </a:p>
        </p:txBody>
      </p:sp>
      <p:graphicFrame>
        <p:nvGraphicFramePr>
          <p:cNvPr id="4" name="Espace réservé du contenu 3">
            <a:extLst>
              <a:ext uri="{FF2B5EF4-FFF2-40B4-BE49-F238E27FC236}">
                <a16:creationId xmlns:a16="http://schemas.microsoft.com/office/drawing/2014/main" id="{C8FBED9A-3478-4A0B-A291-84C2325D6A15}"/>
              </a:ext>
            </a:extLst>
          </p:cNvPr>
          <p:cNvGraphicFramePr>
            <a:graphicFrameLocks noGrp="1"/>
          </p:cNvGraphicFramePr>
          <p:nvPr>
            <p:ph idx="1"/>
          </p:nvPr>
        </p:nvGraphicFramePr>
        <p:xfrm>
          <a:off x="160418" y="1931230"/>
          <a:ext cx="6015791" cy="472765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Graphique 5">
            <a:extLst>
              <a:ext uri="{FF2B5EF4-FFF2-40B4-BE49-F238E27FC236}">
                <a16:creationId xmlns:a16="http://schemas.microsoft.com/office/drawing/2014/main" id="{F12E4DC8-6149-4B68-BDFD-01F0742CB15E}"/>
              </a:ext>
            </a:extLst>
          </p:cNvPr>
          <p:cNvGraphicFramePr>
            <a:graphicFrameLocks/>
          </p:cNvGraphicFramePr>
          <p:nvPr/>
        </p:nvGraphicFramePr>
        <p:xfrm>
          <a:off x="6577781" y="2424865"/>
          <a:ext cx="5157019" cy="4152916"/>
        </p:xfrm>
        <a:graphic>
          <a:graphicData uri="http://schemas.openxmlformats.org/drawingml/2006/chart">
            <c:chart xmlns:c="http://schemas.openxmlformats.org/drawingml/2006/chart" xmlns:r="http://schemas.openxmlformats.org/officeDocument/2006/relationships" r:id="rId3"/>
          </a:graphicData>
        </a:graphic>
      </p:graphicFrame>
      <p:cxnSp>
        <p:nvCxnSpPr>
          <p:cNvPr id="10" name="Connecteur droit 9">
            <a:extLst>
              <a:ext uri="{FF2B5EF4-FFF2-40B4-BE49-F238E27FC236}">
                <a16:creationId xmlns:a16="http://schemas.microsoft.com/office/drawing/2014/main" id="{26D19AF5-CE2A-45A5-AC42-036EC2DFA664}"/>
              </a:ext>
            </a:extLst>
          </p:cNvPr>
          <p:cNvCxnSpPr/>
          <p:nvPr/>
        </p:nvCxnSpPr>
        <p:spPr>
          <a:xfrm>
            <a:off x="8071684" y="4171950"/>
            <a:ext cx="3581400" cy="0"/>
          </a:xfrm>
          <a:prstGeom prst="line">
            <a:avLst/>
          </a:prstGeom>
          <a:ln>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11" name="Connecteur droit 10">
            <a:extLst>
              <a:ext uri="{FF2B5EF4-FFF2-40B4-BE49-F238E27FC236}">
                <a16:creationId xmlns:a16="http://schemas.microsoft.com/office/drawing/2014/main" id="{B60B106B-592E-4AEC-80B1-8E32E806645E}"/>
              </a:ext>
            </a:extLst>
          </p:cNvPr>
          <p:cNvCxnSpPr>
            <a:cxnSpLocks/>
          </p:cNvCxnSpPr>
          <p:nvPr/>
        </p:nvCxnSpPr>
        <p:spPr>
          <a:xfrm>
            <a:off x="7796981" y="3924300"/>
            <a:ext cx="3856103" cy="0"/>
          </a:xfrm>
          <a:prstGeom prst="line">
            <a:avLst/>
          </a:prstGeom>
          <a:ln>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12" name="Connecteur droit 11">
            <a:extLst>
              <a:ext uri="{FF2B5EF4-FFF2-40B4-BE49-F238E27FC236}">
                <a16:creationId xmlns:a16="http://schemas.microsoft.com/office/drawing/2014/main" id="{CBACF01A-2B4C-4197-9661-B04D2806EE05}"/>
              </a:ext>
            </a:extLst>
          </p:cNvPr>
          <p:cNvCxnSpPr>
            <a:cxnSpLocks/>
          </p:cNvCxnSpPr>
          <p:nvPr/>
        </p:nvCxnSpPr>
        <p:spPr>
          <a:xfrm>
            <a:off x="7305368" y="3429000"/>
            <a:ext cx="4347716" cy="0"/>
          </a:xfrm>
          <a:prstGeom prst="line">
            <a:avLst/>
          </a:prstGeom>
          <a:ln>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13" name="Connecteur droit 12">
            <a:extLst>
              <a:ext uri="{FF2B5EF4-FFF2-40B4-BE49-F238E27FC236}">
                <a16:creationId xmlns:a16="http://schemas.microsoft.com/office/drawing/2014/main" id="{24E0ACB7-B7D5-4ED6-BE9A-45BA545D6AAE}"/>
              </a:ext>
            </a:extLst>
          </p:cNvPr>
          <p:cNvCxnSpPr>
            <a:cxnSpLocks/>
          </p:cNvCxnSpPr>
          <p:nvPr/>
        </p:nvCxnSpPr>
        <p:spPr>
          <a:xfrm>
            <a:off x="7039897" y="2933700"/>
            <a:ext cx="4613187" cy="0"/>
          </a:xfrm>
          <a:prstGeom prst="line">
            <a:avLst/>
          </a:prstGeom>
          <a:ln>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14" name="ZoneTexte 13">
            <a:extLst>
              <a:ext uri="{FF2B5EF4-FFF2-40B4-BE49-F238E27FC236}">
                <a16:creationId xmlns:a16="http://schemas.microsoft.com/office/drawing/2014/main" id="{E373EDCC-28FE-451A-BC47-477B0770EE8A}"/>
              </a:ext>
            </a:extLst>
          </p:cNvPr>
          <p:cNvSpPr txBox="1"/>
          <p:nvPr/>
        </p:nvSpPr>
        <p:spPr>
          <a:xfrm>
            <a:off x="11734800" y="2810589"/>
            <a:ext cx="457200" cy="246221"/>
          </a:xfrm>
          <a:prstGeom prst="rect">
            <a:avLst/>
          </a:prstGeom>
          <a:noFill/>
        </p:spPr>
        <p:txBody>
          <a:bodyPr wrap="square" rtlCol="0">
            <a:spAutoFit/>
          </a:bodyPr>
          <a:lstStyle/>
          <a:p>
            <a:r>
              <a:rPr lang="fr-BE" sz="1000" dirty="0" err="1">
                <a:solidFill>
                  <a:schemeClr val="bg1"/>
                </a:solidFill>
              </a:rPr>
              <a:t>Dark</a:t>
            </a:r>
            <a:endParaRPr lang="fr-BE" sz="1000" dirty="0">
              <a:solidFill>
                <a:schemeClr val="bg1"/>
              </a:solidFill>
            </a:endParaRPr>
          </a:p>
        </p:txBody>
      </p:sp>
      <p:sp>
        <p:nvSpPr>
          <p:cNvPr id="15" name="ZoneTexte 14">
            <a:extLst>
              <a:ext uri="{FF2B5EF4-FFF2-40B4-BE49-F238E27FC236}">
                <a16:creationId xmlns:a16="http://schemas.microsoft.com/office/drawing/2014/main" id="{9485C13B-D3E5-43CD-8B95-5DFBB06AEA4A}"/>
              </a:ext>
            </a:extLst>
          </p:cNvPr>
          <p:cNvSpPr txBox="1"/>
          <p:nvPr/>
        </p:nvSpPr>
        <p:spPr>
          <a:xfrm>
            <a:off x="11721266" y="3305889"/>
            <a:ext cx="457200" cy="246221"/>
          </a:xfrm>
          <a:prstGeom prst="rect">
            <a:avLst/>
          </a:prstGeom>
          <a:noFill/>
        </p:spPr>
        <p:txBody>
          <a:bodyPr wrap="square" rtlCol="0">
            <a:spAutoFit/>
          </a:bodyPr>
          <a:lstStyle/>
          <a:p>
            <a:r>
              <a:rPr lang="fr-BE" sz="1000" dirty="0">
                <a:solidFill>
                  <a:schemeClr val="bg1"/>
                </a:solidFill>
              </a:rPr>
              <a:t>LL</a:t>
            </a:r>
          </a:p>
        </p:txBody>
      </p:sp>
      <p:sp>
        <p:nvSpPr>
          <p:cNvPr id="16" name="ZoneTexte 15">
            <a:extLst>
              <a:ext uri="{FF2B5EF4-FFF2-40B4-BE49-F238E27FC236}">
                <a16:creationId xmlns:a16="http://schemas.microsoft.com/office/drawing/2014/main" id="{28818174-44C7-4A49-A057-E21120F243D3}"/>
              </a:ext>
            </a:extLst>
          </p:cNvPr>
          <p:cNvSpPr txBox="1"/>
          <p:nvPr/>
        </p:nvSpPr>
        <p:spPr>
          <a:xfrm>
            <a:off x="11734800" y="3801189"/>
            <a:ext cx="457200" cy="246221"/>
          </a:xfrm>
          <a:prstGeom prst="rect">
            <a:avLst/>
          </a:prstGeom>
          <a:noFill/>
        </p:spPr>
        <p:txBody>
          <a:bodyPr wrap="square" rtlCol="0">
            <a:spAutoFit/>
          </a:bodyPr>
          <a:lstStyle/>
          <a:p>
            <a:r>
              <a:rPr lang="fr-BE" sz="1000" dirty="0">
                <a:solidFill>
                  <a:schemeClr val="bg1"/>
                </a:solidFill>
              </a:rPr>
              <a:t>ML</a:t>
            </a:r>
          </a:p>
        </p:txBody>
      </p:sp>
      <p:sp>
        <p:nvSpPr>
          <p:cNvPr id="17" name="ZoneTexte 16">
            <a:extLst>
              <a:ext uri="{FF2B5EF4-FFF2-40B4-BE49-F238E27FC236}">
                <a16:creationId xmlns:a16="http://schemas.microsoft.com/office/drawing/2014/main" id="{5E42C8B1-8B58-40A8-BE9A-FADDF0ADE12E}"/>
              </a:ext>
            </a:extLst>
          </p:cNvPr>
          <p:cNvSpPr txBox="1"/>
          <p:nvPr/>
        </p:nvSpPr>
        <p:spPr>
          <a:xfrm>
            <a:off x="11734800" y="4048839"/>
            <a:ext cx="457200" cy="246221"/>
          </a:xfrm>
          <a:prstGeom prst="rect">
            <a:avLst/>
          </a:prstGeom>
          <a:noFill/>
        </p:spPr>
        <p:txBody>
          <a:bodyPr wrap="square" rtlCol="0">
            <a:spAutoFit/>
          </a:bodyPr>
          <a:lstStyle/>
          <a:p>
            <a:r>
              <a:rPr lang="fr-BE" sz="1000" dirty="0">
                <a:solidFill>
                  <a:schemeClr val="bg1"/>
                </a:solidFill>
              </a:rPr>
              <a:t>HL</a:t>
            </a:r>
          </a:p>
        </p:txBody>
      </p:sp>
      <p:pic>
        <p:nvPicPr>
          <p:cNvPr id="18" name="Picture 2">
            <a:extLst>
              <a:ext uri="{FF2B5EF4-FFF2-40B4-BE49-F238E27FC236}">
                <a16:creationId xmlns:a16="http://schemas.microsoft.com/office/drawing/2014/main" id="{82A1CF93-FBB9-454E-813F-E1D43F278A6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7778560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C8EE90D-5F40-9D19-DE69-A364B067CFE6}"/>
              </a:ext>
            </a:extLst>
          </p:cNvPr>
          <p:cNvSpPr/>
          <p:nvPr/>
        </p:nvSpPr>
        <p:spPr>
          <a:xfrm>
            <a:off x="2418735" y="2133600"/>
            <a:ext cx="7731326" cy="4129548"/>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 name="Titre 1">
            <a:extLst>
              <a:ext uri="{FF2B5EF4-FFF2-40B4-BE49-F238E27FC236}">
                <a16:creationId xmlns:a16="http://schemas.microsoft.com/office/drawing/2014/main" id="{A0F0AFD8-AF74-4ACD-ACA5-8F9E7587EB5C}"/>
              </a:ext>
            </a:extLst>
          </p:cNvPr>
          <p:cNvSpPr>
            <a:spLocks noGrp="1"/>
          </p:cNvSpPr>
          <p:nvPr>
            <p:ph type="title"/>
          </p:nvPr>
        </p:nvSpPr>
        <p:spPr>
          <a:xfrm>
            <a:off x="918409" y="889000"/>
            <a:ext cx="10515600" cy="1325563"/>
          </a:xfrm>
        </p:spPr>
        <p:txBody>
          <a:bodyPr/>
          <a:lstStyle/>
          <a:p>
            <a:pPr algn="ctr"/>
            <a:r>
              <a:rPr lang="en-US" dirty="0">
                <a:solidFill>
                  <a:schemeClr val="bg1"/>
                </a:solidFill>
              </a:rPr>
              <a:t>Photosynthetic chain &amp; DCMU</a:t>
            </a:r>
          </a:p>
        </p:txBody>
      </p:sp>
      <p:pic>
        <p:nvPicPr>
          <p:cNvPr id="18" name="Picture 2">
            <a:extLst>
              <a:ext uri="{FF2B5EF4-FFF2-40B4-BE49-F238E27FC236}">
                <a16:creationId xmlns:a16="http://schemas.microsoft.com/office/drawing/2014/main" id="{82A1CF93-FBB9-454E-813F-E1D43F278A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pic>
        <p:nvPicPr>
          <p:cNvPr id="7170" name="Picture 2">
            <a:extLst>
              <a:ext uri="{FF2B5EF4-FFF2-40B4-BE49-F238E27FC236}">
                <a16:creationId xmlns:a16="http://schemas.microsoft.com/office/drawing/2014/main" id="{9D61D634-4C15-D6B7-85B2-1485C16535D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6244"/>
          <a:stretch/>
        </p:blipFill>
        <p:spPr bwMode="auto">
          <a:xfrm>
            <a:off x="2041939" y="1679166"/>
            <a:ext cx="8108122" cy="4583982"/>
          </a:xfrm>
          <a:prstGeom prst="rect">
            <a:avLst/>
          </a:prstGeom>
          <a:solidFill>
            <a:schemeClr val="bg1">
              <a:alpha val="1000"/>
            </a:schemeClr>
          </a:solidFill>
        </p:spPr>
      </p:pic>
      <p:cxnSp>
        <p:nvCxnSpPr>
          <p:cNvPr id="5" name="Connecteur droit 4">
            <a:extLst>
              <a:ext uri="{FF2B5EF4-FFF2-40B4-BE49-F238E27FC236}">
                <a16:creationId xmlns:a16="http://schemas.microsoft.com/office/drawing/2014/main" id="{D0978422-DC16-014B-B8BD-9F4B7BE85B9B}"/>
              </a:ext>
            </a:extLst>
          </p:cNvPr>
          <p:cNvCxnSpPr>
            <a:cxnSpLocks/>
          </p:cNvCxnSpPr>
          <p:nvPr/>
        </p:nvCxnSpPr>
        <p:spPr>
          <a:xfrm>
            <a:off x="4768645" y="3923071"/>
            <a:ext cx="0" cy="2192594"/>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sp>
        <p:nvSpPr>
          <p:cNvPr id="7" name="ZoneTexte 6">
            <a:extLst>
              <a:ext uri="{FF2B5EF4-FFF2-40B4-BE49-F238E27FC236}">
                <a16:creationId xmlns:a16="http://schemas.microsoft.com/office/drawing/2014/main" id="{D02CFD66-C16A-DAF7-32DF-979D89C51618}"/>
              </a:ext>
            </a:extLst>
          </p:cNvPr>
          <p:cNvSpPr txBox="1"/>
          <p:nvPr/>
        </p:nvSpPr>
        <p:spPr>
          <a:xfrm>
            <a:off x="4355690" y="3553739"/>
            <a:ext cx="825910" cy="369332"/>
          </a:xfrm>
          <a:prstGeom prst="rect">
            <a:avLst/>
          </a:prstGeom>
          <a:noFill/>
        </p:spPr>
        <p:txBody>
          <a:bodyPr wrap="square" rtlCol="0">
            <a:spAutoFit/>
          </a:bodyPr>
          <a:lstStyle/>
          <a:p>
            <a:r>
              <a:rPr lang="fr-BE" b="1" dirty="0">
                <a:solidFill>
                  <a:srgbClr val="FF0000"/>
                </a:solidFill>
              </a:rPr>
              <a:t>DCMU</a:t>
            </a:r>
          </a:p>
        </p:txBody>
      </p:sp>
      <p:sp>
        <p:nvSpPr>
          <p:cNvPr id="8" name="Rectangle 7">
            <a:extLst>
              <a:ext uri="{FF2B5EF4-FFF2-40B4-BE49-F238E27FC236}">
                <a16:creationId xmlns:a16="http://schemas.microsoft.com/office/drawing/2014/main" id="{DCCE1302-9365-C70A-2E15-E8D9CBB43ABB}"/>
              </a:ext>
            </a:extLst>
          </p:cNvPr>
          <p:cNvSpPr/>
          <p:nvPr/>
        </p:nvSpPr>
        <p:spPr>
          <a:xfrm rot="2395533">
            <a:off x="5127756" y="3273083"/>
            <a:ext cx="1714942" cy="56781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374218072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 name="Image 13">
            <a:extLst>
              <a:ext uri="{FF2B5EF4-FFF2-40B4-BE49-F238E27FC236}">
                <a16:creationId xmlns:a16="http://schemas.microsoft.com/office/drawing/2014/main" id="{5A523A67-B10E-554F-B1BB-C84E11DA804D}"/>
              </a:ext>
            </a:extLst>
          </p:cNvPr>
          <p:cNvPicPr>
            <a:picLocks noChangeAspect="1"/>
          </p:cNvPicPr>
          <p:nvPr/>
        </p:nvPicPr>
        <p:blipFill rotWithShape="1">
          <a:blip r:embed="rId2"/>
          <a:srcRect r="758"/>
          <a:stretch/>
        </p:blipFill>
        <p:spPr>
          <a:xfrm>
            <a:off x="6550847" y="3597310"/>
            <a:ext cx="4874130" cy="2483692"/>
          </a:xfrm>
          <a:prstGeom prst="rect">
            <a:avLst/>
          </a:prstGeom>
        </p:spPr>
      </p:pic>
      <p:graphicFrame>
        <p:nvGraphicFramePr>
          <p:cNvPr id="15" name="Graphique 14">
            <a:extLst>
              <a:ext uri="{FF2B5EF4-FFF2-40B4-BE49-F238E27FC236}">
                <a16:creationId xmlns:a16="http://schemas.microsoft.com/office/drawing/2014/main" id="{77520E27-A7E3-4B91-983D-788E3C83497D}"/>
              </a:ext>
            </a:extLst>
          </p:cNvPr>
          <p:cNvGraphicFramePr>
            <a:graphicFrameLocks/>
          </p:cNvGraphicFramePr>
          <p:nvPr/>
        </p:nvGraphicFramePr>
        <p:xfrm>
          <a:off x="5857307" y="2999210"/>
          <a:ext cx="5803751" cy="3996194"/>
        </p:xfrm>
        <a:graphic>
          <a:graphicData uri="http://schemas.openxmlformats.org/drawingml/2006/chart">
            <c:chart xmlns:c="http://schemas.openxmlformats.org/drawingml/2006/chart" xmlns:r="http://schemas.openxmlformats.org/officeDocument/2006/relationships" r:id="rId3"/>
          </a:graphicData>
        </a:graphic>
      </p:graphicFrame>
      <p:pic>
        <p:nvPicPr>
          <p:cNvPr id="4" name="Picture 2">
            <a:extLst>
              <a:ext uri="{FF2B5EF4-FFF2-40B4-BE49-F238E27FC236}">
                <a16:creationId xmlns:a16="http://schemas.microsoft.com/office/drawing/2014/main" id="{1CBE37C9-BFC8-CF99-7F44-BDB4AB2E34A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2" name="Titre 1">
            <a:extLst>
              <a:ext uri="{FF2B5EF4-FFF2-40B4-BE49-F238E27FC236}">
                <a16:creationId xmlns:a16="http://schemas.microsoft.com/office/drawing/2014/main" id="{E203391F-B442-D7B4-B27E-5852C03211FF}"/>
              </a:ext>
            </a:extLst>
          </p:cNvPr>
          <p:cNvSpPr>
            <a:spLocks noGrp="1"/>
          </p:cNvSpPr>
          <p:nvPr>
            <p:ph type="title"/>
          </p:nvPr>
        </p:nvSpPr>
        <p:spPr>
          <a:xfrm>
            <a:off x="838199" y="365718"/>
            <a:ext cx="10515600" cy="1325563"/>
          </a:xfrm>
        </p:spPr>
        <p:txBody>
          <a:bodyPr/>
          <a:lstStyle/>
          <a:p>
            <a:pPr algn="ctr"/>
            <a:r>
              <a:rPr lang="fr-BE" dirty="0">
                <a:solidFill>
                  <a:schemeClr val="bg1"/>
                </a:solidFill>
              </a:rPr>
              <a:t>Equipment </a:t>
            </a:r>
          </a:p>
        </p:txBody>
      </p:sp>
      <p:sp>
        <p:nvSpPr>
          <p:cNvPr id="7" name="ZoneTexte 6">
            <a:extLst>
              <a:ext uri="{FF2B5EF4-FFF2-40B4-BE49-F238E27FC236}">
                <a16:creationId xmlns:a16="http://schemas.microsoft.com/office/drawing/2014/main" id="{AC20A8C4-06AD-17C7-C1C1-0A255F6D69FC}"/>
              </a:ext>
            </a:extLst>
          </p:cNvPr>
          <p:cNvSpPr txBox="1"/>
          <p:nvPr/>
        </p:nvSpPr>
        <p:spPr>
          <a:xfrm>
            <a:off x="2902384" y="1225153"/>
            <a:ext cx="6387230" cy="1846659"/>
          </a:xfrm>
          <a:prstGeom prst="rect">
            <a:avLst/>
          </a:prstGeom>
          <a:noFill/>
        </p:spPr>
        <p:txBody>
          <a:bodyPr wrap="square" rtlCol="0">
            <a:spAutoFit/>
          </a:bodyPr>
          <a:lstStyle/>
          <a:p>
            <a:pPr algn="ctr"/>
            <a:r>
              <a:rPr lang="en-US" sz="2400" b="1" dirty="0" err="1">
                <a:solidFill>
                  <a:schemeClr val="bg1"/>
                </a:solidFill>
              </a:rPr>
              <a:t>Grobanks</a:t>
            </a:r>
            <a:r>
              <a:rPr lang="en-US" sz="2400" b="1" dirty="0">
                <a:solidFill>
                  <a:schemeClr val="bg1"/>
                </a:solidFill>
              </a:rPr>
              <a:t> / Multi cultivator /Hermetic box </a:t>
            </a:r>
          </a:p>
          <a:p>
            <a:pPr marL="285750" indent="-285750" algn="ctr">
              <a:buFont typeface="Arial" panose="020B0604020202020204" pitchFamily="34" charset="0"/>
              <a:buChar char="•"/>
            </a:pPr>
            <a:r>
              <a:rPr lang="en-US" dirty="0">
                <a:solidFill>
                  <a:schemeClr val="bg1"/>
                </a:solidFill>
              </a:rPr>
              <a:t>Withe Far-Red/ Infra-Red Light </a:t>
            </a:r>
          </a:p>
          <a:p>
            <a:pPr marL="285750" indent="-285750" algn="ctr">
              <a:buFont typeface="Arial" panose="020B0604020202020204" pitchFamily="34" charset="0"/>
              <a:buChar char="•"/>
            </a:pPr>
            <a:r>
              <a:rPr lang="en-US" dirty="0">
                <a:solidFill>
                  <a:schemeClr val="bg1"/>
                </a:solidFill>
              </a:rPr>
              <a:t>Controlled temperature </a:t>
            </a:r>
          </a:p>
          <a:p>
            <a:pPr marL="285750" indent="-285750" algn="ctr">
              <a:buFont typeface="Arial" panose="020B0604020202020204" pitchFamily="34" charset="0"/>
              <a:buChar char="•"/>
            </a:pPr>
            <a:r>
              <a:rPr lang="en-US" dirty="0">
                <a:solidFill>
                  <a:schemeClr val="bg1"/>
                </a:solidFill>
              </a:rPr>
              <a:t>Controlled gas </a:t>
            </a:r>
          </a:p>
          <a:p>
            <a:pPr marL="285750" indent="-285750" algn="ctr">
              <a:buFont typeface="Arial" panose="020B0604020202020204" pitchFamily="34" charset="0"/>
              <a:buChar char="•"/>
            </a:pPr>
            <a:r>
              <a:rPr lang="en-US" dirty="0">
                <a:solidFill>
                  <a:schemeClr val="bg1"/>
                </a:solidFill>
              </a:rPr>
              <a:t>Controlled agitation </a:t>
            </a:r>
          </a:p>
          <a:p>
            <a:pPr algn="ctr"/>
            <a:endParaRPr lang="en-US" dirty="0">
              <a:solidFill>
                <a:schemeClr val="bg1"/>
              </a:solidFill>
            </a:endParaRPr>
          </a:p>
        </p:txBody>
      </p:sp>
      <p:pic>
        <p:nvPicPr>
          <p:cNvPr id="9" name="Image 8" descr="Une image contenant texte, intérieur&#10;&#10;Description générée automatiquement">
            <a:extLst>
              <a:ext uri="{FF2B5EF4-FFF2-40B4-BE49-F238E27FC236}">
                <a16:creationId xmlns:a16="http://schemas.microsoft.com/office/drawing/2014/main" id="{C907D21E-C272-8D5B-9D78-C1EA522565F4}"/>
              </a:ext>
            </a:extLst>
          </p:cNvPr>
          <p:cNvPicPr>
            <a:picLocks noChangeAspect="1"/>
          </p:cNvPicPr>
          <p:nvPr/>
        </p:nvPicPr>
        <p:blipFill rotWithShape="1">
          <a:blip r:embed="rId5">
            <a:extLst>
              <a:ext uri="{28A0092B-C50C-407E-A947-70E740481C1C}">
                <a14:useLocalDpi xmlns:a14="http://schemas.microsoft.com/office/drawing/2010/main" val="0"/>
              </a:ext>
            </a:extLst>
          </a:blip>
          <a:srcRect t="10590" b="16703"/>
          <a:stretch/>
        </p:blipFill>
        <p:spPr>
          <a:xfrm>
            <a:off x="154243" y="2808060"/>
            <a:ext cx="5496281" cy="3996194"/>
          </a:xfrm>
          <a:prstGeom prst="rect">
            <a:avLst/>
          </a:prstGeom>
        </p:spPr>
      </p:pic>
      <p:sp>
        <p:nvSpPr>
          <p:cNvPr id="11" name="Espace réservé du numéro de diapositive 1">
            <a:extLst>
              <a:ext uri="{FF2B5EF4-FFF2-40B4-BE49-F238E27FC236}">
                <a16:creationId xmlns:a16="http://schemas.microsoft.com/office/drawing/2014/main" id="{887AF7A3-DB4F-A6DF-B1C0-24F4802CAC91}"/>
              </a:ext>
            </a:extLst>
          </p:cNvPr>
          <p:cNvSpPr>
            <a:spLocks noGrp="1"/>
          </p:cNvSpPr>
          <p:nvPr>
            <p:ph type="sldNum" sz="quarter" idx="12"/>
          </p:nvPr>
        </p:nvSpPr>
        <p:spPr>
          <a:xfrm>
            <a:off x="13487400" y="6883777"/>
            <a:ext cx="1667934" cy="259581"/>
          </a:xfrm>
        </p:spPr>
        <p:txBody>
          <a:bodyPr/>
          <a:lstStyle/>
          <a:p>
            <a:fld id="{B74DAD60-A87F-4444-AFEE-1EF8AEC43777}" type="slidenum">
              <a:rPr lang="fr-BE" smtClean="0"/>
              <a:t>4</a:t>
            </a:fld>
            <a:endParaRPr lang="fr-BE"/>
          </a:p>
        </p:txBody>
      </p:sp>
    </p:spTree>
    <p:extLst>
      <p:ext uri="{BB962C8B-B14F-4D97-AF65-F5344CB8AC3E}">
        <p14:creationId xmlns:p14="http://schemas.microsoft.com/office/powerpoint/2010/main" val="116383310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751077"/>
            <a:ext cx="10515600" cy="1325563"/>
          </a:xfrm>
        </p:spPr>
        <p:txBody>
          <a:bodyPr>
            <a:normAutofit/>
          </a:bodyPr>
          <a:lstStyle/>
          <a:p>
            <a:pPr algn="ctr"/>
            <a:r>
              <a:rPr lang="en-US" sz="4000" dirty="0">
                <a:solidFill>
                  <a:schemeClr val="bg1"/>
                </a:solidFill>
                <a:latin typeface="+mn-lt"/>
              </a:rPr>
              <a:t>Interesting Eucaryotic Candidates </a:t>
            </a:r>
          </a:p>
        </p:txBody>
      </p:sp>
      <p:sp>
        <p:nvSpPr>
          <p:cNvPr id="4" name="Espace réservé du numéro de diapositive 3">
            <a:extLst>
              <a:ext uri="{FF2B5EF4-FFF2-40B4-BE49-F238E27FC236}">
                <a16:creationId xmlns:a16="http://schemas.microsoft.com/office/drawing/2014/main" id="{2DDDAA80-CA2D-CB1D-022A-1A0495A80709}"/>
              </a:ext>
            </a:extLst>
          </p:cNvPr>
          <p:cNvSpPr>
            <a:spLocks noGrp="1"/>
          </p:cNvSpPr>
          <p:nvPr>
            <p:ph type="sldNum" sz="quarter" idx="12"/>
          </p:nvPr>
        </p:nvSpPr>
        <p:spPr/>
        <p:txBody>
          <a:bodyPr/>
          <a:lstStyle/>
          <a:p>
            <a:fld id="{B74DAD60-A87F-4444-AFEE-1EF8AEC43777}" type="slidenum">
              <a:rPr lang="fr-BE" smtClean="0"/>
              <a:t>5</a:t>
            </a:fld>
            <a:endParaRPr lang="fr-BE"/>
          </a:p>
        </p:txBody>
      </p:sp>
      <p:graphicFrame>
        <p:nvGraphicFramePr>
          <p:cNvPr id="6" name="Chart 3">
            <a:extLst>
              <a:ext uri="{FF2B5EF4-FFF2-40B4-BE49-F238E27FC236}">
                <a16:creationId xmlns:a16="http://schemas.microsoft.com/office/drawing/2014/main" id="{29834EB7-63AC-9C7D-90C0-A0F518D9A433}"/>
              </a:ext>
            </a:extLst>
          </p:cNvPr>
          <p:cNvGraphicFramePr>
            <a:graphicFrameLocks noGrp="1"/>
          </p:cNvGraphicFramePr>
          <p:nvPr>
            <p:ph idx="1"/>
            <p:extLst>
              <p:ext uri="{D42A27DB-BD31-4B8C-83A1-F6EECF244321}">
                <p14:modId xmlns:p14="http://schemas.microsoft.com/office/powerpoint/2010/main" val="3075390147"/>
              </p:ext>
            </p:extLst>
          </p:nvPr>
        </p:nvGraphicFramePr>
        <p:xfrm>
          <a:off x="428624" y="1993169"/>
          <a:ext cx="5280923" cy="436318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Graphique 6">
            <a:extLst>
              <a:ext uri="{FF2B5EF4-FFF2-40B4-BE49-F238E27FC236}">
                <a16:creationId xmlns:a16="http://schemas.microsoft.com/office/drawing/2014/main" id="{BE876E47-D093-C2D3-1FA6-197DF2360136}"/>
              </a:ext>
            </a:extLst>
          </p:cNvPr>
          <p:cNvGraphicFramePr>
            <a:graphicFrameLocks/>
          </p:cNvGraphicFramePr>
          <p:nvPr>
            <p:extLst>
              <p:ext uri="{D42A27DB-BD31-4B8C-83A1-F6EECF244321}">
                <p14:modId xmlns:p14="http://schemas.microsoft.com/office/powerpoint/2010/main" val="3687331451"/>
              </p:ext>
            </p:extLst>
          </p:nvPr>
        </p:nvGraphicFramePr>
        <p:xfrm>
          <a:off x="6096000" y="2089869"/>
          <a:ext cx="5257800" cy="4298950"/>
        </p:xfrm>
        <a:graphic>
          <a:graphicData uri="http://schemas.openxmlformats.org/drawingml/2006/chart">
            <c:chart xmlns:c="http://schemas.openxmlformats.org/drawingml/2006/chart" xmlns:r="http://schemas.openxmlformats.org/officeDocument/2006/relationships" r:id="rId5"/>
          </a:graphicData>
        </a:graphic>
      </p:graphicFrame>
      <p:pic>
        <p:nvPicPr>
          <p:cNvPr id="2" name="Image 1">
            <a:extLst>
              <a:ext uri="{FF2B5EF4-FFF2-40B4-BE49-F238E27FC236}">
                <a16:creationId xmlns:a16="http://schemas.microsoft.com/office/drawing/2014/main" id="{583A9D73-295B-776B-7BB8-691937D40D4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3488097">
            <a:off x="3840756" y="2229114"/>
            <a:ext cx="2809249" cy="1871662"/>
          </a:xfrm>
          <a:prstGeom prst="rect">
            <a:avLst/>
          </a:prstGeom>
        </p:spPr>
      </p:pic>
      <p:pic>
        <p:nvPicPr>
          <p:cNvPr id="5" name="Image 4" descr="Une image contenant plusieurs&#10;&#10;Description générée automatiquement">
            <a:extLst>
              <a:ext uri="{FF2B5EF4-FFF2-40B4-BE49-F238E27FC236}">
                <a16:creationId xmlns:a16="http://schemas.microsoft.com/office/drawing/2014/main" id="{E53F49B9-E89B-677C-3762-7EB0EF7D6B00}"/>
              </a:ext>
            </a:extLst>
          </p:cNvPr>
          <p:cNvPicPr>
            <a:picLocks noChangeAspect="1"/>
          </p:cNvPicPr>
          <p:nvPr/>
        </p:nvPicPr>
        <p:blipFill rotWithShape="1">
          <a:blip r:embed="rId7">
            <a:extLst>
              <a:ext uri="{28A0092B-C50C-407E-A947-70E740481C1C}">
                <a14:useLocalDpi xmlns:a14="http://schemas.microsoft.com/office/drawing/2010/main" val="0"/>
              </a:ext>
            </a:extLst>
          </a:blip>
          <a:srcRect l="54016" t="5756" r="10527" b="54166"/>
          <a:stretch/>
        </p:blipFill>
        <p:spPr>
          <a:xfrm>
            <a:off x="10410826" y="2033153"/>
            <a:ext cx="1352550" cy="1717034"/>
          </a:xfrm>
          <a:prstGeom prst="rect">
            <a:avLst/>
          </a:prstGeom>
        </p:spPr>
      </p:pic>
    </p:spTree>
    <p:extLst>
      <p:ext uri="{BB962C8B-B14F-4D97-AF65-F5344CB8AC3E}">
        <p14:creationId xmlns:p14="http://schemas.microsoft.com/office/powerpoint/2010/main" val="11925472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5" name="Chart 3">
            <a:extLst>
              <a:ext uri="{FF2B5EF4-FFF2-40B4-BE49-F238E27FC236}">
                <a16:creationId xmlns:a16="http://schemas.microsoft.com/office/drawing/2014/main" id="{D1FBEA39-0704-446E-B989-9A2A38712D82}"/>
              </a:ext>
            </a:extLst>
          </p:cNvPr>
          <p:cNvGraphicFramePr>
            <a:graphicFrameLocks/>
          </p:cNvGraphicFramePr>
          <p:nvPr/>
        </p:nvGraphicFramePr>
        <p:xfrm>
          <a:off x="8518370" y="1884102"/>
          <a:ext cx="3701716" cy="3002840"/>
        </p:xfrm>
        <a:graphic>
          <a:graphicData uri="http://schemas.openxmlformats.org/drawingml/2006/chart">
            <c:chart xmlns:c="http://schemas.openxmlformats.org/drawingml/2006/chart" xmlns:r="http://schemas.openxmlformats.org/officeDocument/2006/relationships" r:id="rId2"/>
          </a:graphicData>
        </a:graphic>
      </p:graphicFrame>
      <p:sp>
        <p:nvSpPr>
          <p:cNvPr id="2" name="Titre 1">
            <a:extLst>
              <a:ext uri="{FF2B5EF4-FFF2-40B4-BE49-F238E27FC236}">
                <a16:creationId xmlns:a16="http://schemas.microsoft.com/office/drawing/2014/main" id="{71B2D5DE-852D-4CF7-9106-5E95533FD45E}"/>
              </a:ext>
            </a:extLst>
          </p:cNvPr>
          <p:cNvSpPr>
            <a:spLocks noGrp="1"/>
          </p:cNvSpPr>
          <p:nvPr>
            <p:ph type="title"/>
          </p:nvPr>
        </p:nvSpPr>
        <p:spPr>
          <a:xfrm>
            <a:off x="5" y="645824"/>
            <a:ext cx="12191995" cy="1424270"/>
          </a:xfrm>
        </p:spPr>
        <p:txBody>
          <a:bodyPr>
            <a:normAutofit/>
          </a:bodyPr>
          <a:lstStyle/>
          <a:p>
            <a:pPr algn="ctr"/>
            <a:r>
              <a:rPr lang="fr-BE" dirty="0">
                <a:solidFill>
                  <a:schemeClr val="bg1"/>
                </a:solidFill>
              </a:rPr>
              <a:t>Absorbance </a:t>
            </a:r>
            <a:r>
              <a:rPr lang="fr-BE" dirty="0" err="1">
                <a:solidFill>
                  <a:schemeClr val="bg1"/>
                </a:solidFill>
              </a:rPr>
              <a:t>spectrum</a:t>
            </a:r>
            <a:r>
              <a:rPr lang="fr-BE" dirty="0">
                <a:solidFill>
                  <a:schemeClr val="bg1"/>
                </a:solidFill>
              </a:rPr>
              <a:t> of </a:t>
            </a:r>
            <a:r>
              <a:rPr lang="fr-BE" i="1" dirty="0" err="1">
                <a:solidFill>
                  <a:schemeClr val="bg1"/>
                </a:solidFill>
              </a:rPr>
              <a:t>E.gracilis</a:t>
            </a:r>
            <a:endParaRPr lang="fr-BE" dirty="0">
              <a:solidFill>
                <a:schemeClr val="bg1"/>
              </a:solidFill>
            </a:endParaRPr>
          </a:p>
        </p:txBody>
      </p:sp>
      <p:graphicFrame>
        <p:nvGraphicFramePr>
          <p:cNvPr id="4" name="Chart 3">
            <a:extLst>
              <a:ext uri="{FF2B5EF4-FFF2-40B4-BE49-F238E27FC236}">
                <a16:creationId xmlns:a16="http://schemas.microsoft.com/office/drawing/2014/main" id="{BD763B7D-4188-44AA-8191-9B4D1F79936F}"/>
              </a:ext>
            </a:extLst>
          </p:cNvPr>
          <p:cNvGraphicFramePr>
            <a:graphicFrameLocks noGrp="1"/>
          </p:cNvGraphicFramePr>
          <p:nvPr>
            <p:ph idx="1"/>
          </p:nvPr>
        </p:nvGraphicFramePr>
        <p:xfrm>
          <a:off x="104273" y="1927633"/>
          <a:ext cx="8386011" cy="457053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Graphique 5">
            <a:extLst>
              <a:ext uri="{FF2B5EF4-FFF2-40B4-BE49-F238E27FC236}">
                <a16:creationId xmlns:a16="http://schemas.microsoft.com/office/drawing/2014/main" id="{BB0799BC-EE54-4A3D-803A-081E262E6FEC}"/>
              </a:ext>
            </a:extLst>
          </p:cNvPr>
          <p:cNvGraphicFramePr>
            <a:graphicFrameLocks/>
          </p:cNvGraphicFramePr>
          <p:nvPr/>
        </p:nvGraphicFramePr>
        <p:xfrm>
          <a:off x="8871187" y="4098126"/>
          <a:ext cx="2996081" cy="2759874"/>
        </p:xfrm>
        <a:graphic>
          <a:graphicData uri="http://schemas.openxmlformats.org/drawingml/2006/chart">
            <c:chart xmlns:c="http://schemas.openxmlformats.org/drawingml/2006/chart" xmlns:r="http://schemas.openxmlformats.org/officeDocument/2006/relationships" r:id="rId4"/>
          </a:graphicData>
        </a:graphic>
      </p:graphicFrame>
      <p:cxnSp>
        <p:nvCxnSpPr>
          <p:cNvPr id="10" name="Connecteur droit avec flèche 9">
            <a:extLst>
              <a:ext uri="{FF2B5EF4-FFF2-40B4-BE49-F238E27FC236}">
                <a16:creationId xmlns:a16="http://schemas.microsoft.com/office/drawing/2014/main" id="{D49C704C-843D-4466-A6AA-D8A879264944}"/>
              </a:ext>
            </a:extLst>
          </p:cNvPr>
          <p:cNvCxnSpPr/>
          <p:nvPr/>
        </p:nvCxnSpPr>
        <p:spPr>
          <a:xfrm>
            <a:off x="9877926" y="2196796"/>
            <a:ext cx="0" cy="178067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pic>
        <p:nvPicPr>
          <p:cNvPr id="15362" name="Picture 2">
            <a:extLst>
              <a:ext uri="{FF2B5EF4-FFF2-40B4-BE49-F238E27FC236}">
                <a16:creationId xmlns:a16="http://schemas.microsoft.com/office/drawing/2014/main" id="{5FCB3DFA-2B62-41A4-857C-4F41AF941B7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pic>
        <p:nvPicPr>
          <p:cNvPr id="3" name="Image 2">
            <a:extLst>
              <a:ext uri="{FF2B5EF4-FFF2-40B4-BE49-F238E27FC236}">
                <a16:creationId xmlns:a16="http://schemas.microsoft.com/office/drawing/2014/main" id="{7C4F2153-0613-9E00-4216-AF4C541BD57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3488097">
            <a:off x="9698078" y="1354656"/>
            <a:ext cx="2809249" cy="1871662"/>
          </a:xfrm>
          <a:prstGeom prst="rect">
            <a:avLst/>
          </a:prstGeom>
        </p:spPr>
      </p:pic>
    </p:spTree>
    <p:extLst>
      <p:ext uri="{BB962C8B-B14F-4D97-AF65-F5344CB8AC3E}">
        <p14:creationId xmlns:p14="http://schemas.microsoft.com/office/powerpoint/2010/main" val="337372288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199" y="521734"/>
            <a:ext cx="10515600" cy="1325563"/>
          </a:xfrm>
        </p:spPr>
        <p:txBody>
          <a:bodyPr>
            <a:normAutofit/>
          </a:bodyPr>
          <a:lstStyle/>
          <a:p>
            <a:pPr algn="ctr"/>
            <a:r>
              <a:rPr lang="en-US" sz="4000" dirty="0">
                <a:solidFill>
                  <a:schemeClr val="bg1"/>
                </a:solidFill>
                <a:latin typeface="Calibri" panose="020F0502020204030204" pitchFamily="34" charset="0"/>
                <a:cs typeface="Times New Roman" panose="02020603050405020304" pitchFamily="18" charset="0"/>
              </a:rPr>
              <a:t>Diversity of adaptation to Far-red/Low light </a:t>
            </a:r>
            <a:endParaRPr lang="en-US" sz="8000" dirty="0">
              <a:solidFill>
                <a:schemeClr val="bg1"/>
              </a:solidFill>
            </a:endParaRPr>
          </a:p>
        </p:txBody>
      </p:sp>
      <p:sp>
        <p:nvSpPr>
          <p:cNvPr id="2" name="Espace réservé du numéro de diapositive 1">
            <a:extLst>
              <a:ext uri="{FF2B5EF4-FFF2-40B4-BE49-F238E27FC236}">
                <a16:creationId xmlns:a16="http://schemas.microsoft.com/office/drawing/2014/main" id="{0E802601-2750-7AB6-0A7E-8BD0755079B3}"/>
              </a:ext>
            </a:extLst>
          </p:cNvPr>
          <p:cNvSpPr>
            <a:spLocks noGrp="1"/>
          </p:cNvSpPr>
          <p:nvPr>
            <p:ph type="sldNum" sz="quarter" idx="12"/>
          </p:nvPr>
        </p:nvSpPr>
        <p:spPr/>
        <p:txBody>
          <a:bodyPr/>
          <a:lstStyle/>
          <a:p>
            <a:fld id="{B74DAD60-A87F-4444-AFEE-1EF8AEC43777}" type="slidenum">
              <a:rPr lang="en-US" smtClean="0"/>
              <a:t>7</a:t>
            </a:fld>
            <a:endParaRPr lang="en-US" dirty="0"/>
          </a:p>
        </p:txBody>
      </p:sp>
      <p:sp>
        <p:nvSpPr>
          <p:cNvPr id="10" name="ZoneTexte 9">
            <a:extLst>
              <a:ext uri="{FF2B5EF4-FFF2-40B4-BE49-F238E27FC236}">
                <a16:creationId xmlns:a16="http://schemas.microsoft.com/office/drawing/2014/main" id="{E2BE0541-9737-9A62-972B-1B2A3783EC4D}"/>
              </a:ext>
            </a:extLst>
          </p:cNvPr>
          <p:cNvSpPr txBox="1"/>
          <p:nvPr/>
        </p:nvSpPr>
        <p:spPr>
          <a:xfrm>
            <a:off x="1049266" y="1930958"/>
            <a:ext cx="6129867" cy="2308324"/>
          </a:xfrm>
          <a:prstGeom prst="rect">
            <a:avLst/>
          </a:prstGeom>
          <a:noFill/>
        </p:spPr>
        <p:txBody>
          <a:bodyPr wrap="square" rtlCol="0">
            <a:spAutoFit/>
          </a:bodyPr>
          <a:lstStyle/>
          <a:p>
            <a:r>
              <a:rPr lang="fr-BE" u="sng" dirty="0">
                <a:solidFill>
                  <a:schemeClr val="bg1"/>
                </a:solidFill>
              </a:rPr>
              <a:t>Procaryote : </a:t>
            </a:r>
          </a:p>
          <a:p>
            <a:pPr marL="285750" indent="-285750">
              <a:buFont typeface="Arial" panose="020B0604020202020204" pitchFamily="34" charset="0"/>
              <a:buChar char="•"/>
            </a:pPr>
            <a:r>
              <a:rPr lang="fr-BE" dirty="0" err="1">
                <a:solidFill>
                  <a:schemeClr val="bg1"/>
                </a:solidFill>
              </a:rPr>
              <a:t>Specific</a:t>
            </a:r>
            <a:r>
              <a:rPr lang="fr-BE" dirty="0">
                <a:solidFill>
                  <a:schemeClr val="bg1"/>
                </a:solidFill>
              </a:rPr>
              <a:t> pigmentation </a:t>
            </a:r>
          </a:p>
          <a:p>
            <a:pPr marL="742950" lvl="1" indent="-285750">
              <a:buFont typeface="Arial" panose="020B0604020202020204" pitchFamily="34" charset="0"/>
              <a:buChar char="•"/>
            </a:pPr>
            <a:r>
              <a:rPr lang="fr-BE" dirty="0" err="1">
                <a:solidFill>
                  <a:schemeClr val="bg1"/>
                </a:solidFill>
              </a:rPr>
              <a:t>Chlorophyll</a:t>
            </a:r>
            <a:r>
              <a:rPr lang="fr-BE" dirty="0">
                <a:solidFill>
                  <a:schemeClr val="bg1"/>
                </a:solidFill>
              </a:rPr>
              <a:t> d</a:t>
            </a:r>
          </a:p>
          <a:p>
            <a:pPr marL="742950" lvl="1" indent="-285750">
              <a:buFont typeface="Arial" panose="020B0604020202020204" pitchFamily="34" charset="0"/>
              <a:buChar char="•"/>
            </a:pPr>
            <a:r>
              <a:rPr lang="fr-BE" dirty="0" err="1">
                <a:solidFill>
                  <a:schemeClr val="bg1"/>
                </a:solidFill>
              </a:rPr>
              <a:t>Chlorophyll</a:t>
            </a:r>
            <a:r>
              <a:rPr lang="fr-BE" dirty="0">
                <a:solidFill>
                  <a:schemeClr val="bg1"/>
                </a:solidFill>
              </a:rPr>
              <a:t> f</a:t>
            </a:r>
          </a:p>
          <a:p>
            <a:pPr marL="742950" lvl="1" indent="-285750">
              <a:buFont typeface="Arial" panose="020B0604020202020204" pitchFamily="34" charset="0"/>
              <a:buChar char="•"/>
            </a:pPr>
            <a:r>
              <a:rPr lang="fr-BE" dirty="0" err="1">
                <a:solidFill>
                  <a:schemeClr val="bg1"/>
                </a:solidFill>
              </a:rPr>
              <a:t>Bacteriochlorophyll</a:t>
            </a:r>
            <a:r>
              <a:rPr lang="fr-BE" dirty="0">
                <a:solidFill>
                  <a:schemeClr val="bg1"/>
                </a:solidFill>
              </a:rPr>
              <a:t> </a:t>
            </a:r>
          </a:p>
          <a:p>
            <a:pPr lvl="1"/>
            <a:endParaRPr lang="fr-BE" dirty="0">
              <a:solidFill>
                <a:schemeClr val="bg1"/>
              </a:solidFill>
            </a:endParaRPr>
          </a:p>
          <a:p>
            <a:r>
              <a:rPr lang="fr-BE" u="sng" dirty="0" err="1">
                <a:solidFill>
                  <a:schemeClr val="bg1"/>
                </a:solidFill>
              </a:rPr>
              <a:t>Eukaryote</a:t>
            </a:r>
            <a:r>
              <a:rPr lang="fr-BE" u="sng" dirty="0">
                <a:solidFill>
                  <a:schemeClr val="bg1"/>
                </a:solidFill>
              </a:rPr>
              <a:t> :</a:t>
            </a:r>
          </a:p>
          <a:p>
            <a:pPr marL="285750" indent="-285750">
              <a:buFont typeface="Arial" panose="020B0604020202020204" pitchFamily="34" charset="0"/>
              <a:buChar char="•"/>
            </a:pPr>
            <a:r>
              <a:rPr lang="fr-BE" b="1" dirty="0" err="1">
                <a:solidFill>
                  <a:schemeClr val="bg1"/>
                </a:solidFill>
              </a:rPr>
              <a:t>Specific</a:t>
            </a:r>
            <a:r>
              <a:rPr lang="fr-BE" b="1" dirty="0">
                <a:solidFill>
                  <a:schemeClr val="bg1"/>
                </a:solidFill>
              </a:rPr>
              <a:t> </a:t>
            </a:r>
            <a:r>
              <a:rPr lang="fr-BE" b="1" dirty="0" err="1">
                <a:solidFill>
                  <a:schemeClr val="bg1"/>
                </a:solidFill>
              </a:rPr>
              <a:t>protein</a:t>
            </a:r>
            <a:r>
              <a:rPr lang="fr-BE" b="1" dirty="0">
                <a:solidFill>
                  <a:schemeClr val="bg1"/>
                </a:solidFill>
              </a:rPr>
              <a:t>-pigment </a:t>
            </a:r>
            <a:r>
              <a:rPr lang="fr-BE" b="1" dirty="0" err="1">
                <a:solidFill>
                  <a:schemeClr val="bg1"/>
                </a:solidFill>
              </a:rPr>
              <a:t>reorganisation</a:t>
            </a:r>
            <a:r>
              <a:rPr lang="fr-BE" b="1" dirty="0">
                <a:solidFill>
                  <a:schemeClr val="bg1"/>
                </a:solidFill>
              </a:rPr>
              <a:t> </a:t>
            </a:r>
          </a:p>
        </p:txBody>
      </p:sp>
      <p:pic>
        <p:nvPicPr>
          <p:cNvPr id="17" name="Image 16" descr="Une image contenant diagramme&#10;&#10;Description générée automatiquement">
            <a:extLst>
              <a:ext uri="{FF2B5EF4-FFF2-40B4-BE49-F238E27FC236}">
                <a16:creationId xmlns:a16="http://schemas.microsoft.com/office/drawing/2014/main" id="{6507D69A-D840-FC66-F6A2-6CFD40B2B90B}"/>
              </a:ext>
            </a:extLst>
          </p:cNvPr>
          <p:cNvPicPr>
            <a:picLocks noChangeAspect="1"/>
          </p:cNvPicPr>
          <p:nvPr/>
        </p:nvPicPr>
        <p:blipFill rotWithShape="1">
          <a:blip r:embed="rId4">
            <a:extLst>
              <a:ext uri="{28A0092B-C50C-407E-A947-70E740481C1C}">
                <a14:useLocalDpi xmlns:a14="http://schemas.microsoft.com/office/drawing/2010/main" val="0"/>
              </a:ext>
            </a:extLst>
          </a:blip>
          <a:srcRect l="44934"/>
          <a:stretch/>
        </p:blipFill>
        <p:spPr>
          <a:xfrm>
            <a:off x="6148765" y="2211667"/>
            <a:ext cx="3780669" cy="3042487"/>
          </a:xfrm>
          <a:prstGeom prst="rect">
            <a:avLst/>
          </a:prstGeom>
        </p:spPr>
      </p:pic>
      <p:pic>
        <p:nvPicPr>
          <p:cNvPr id="19" name="Image 18" descr="Une image contenant diagramme, schématique&#10;&#10;Description générée automatiquement">
            <a:extLst>
              <a:ext uri="{FF2B5EF4-FFF2-40B4-BE49-F238E27FC236}">
                <a16:creationId xmlns:a16="http://schemas.microsoft.com/office/drawing/2014/main" id="{6AAE5442-552B-7E66-75A3-B762EB867425}"/>
              </a:ext>
            </a:extLst>
          </p:cNvPr>
          <p:cNvPicPr>
            <a:picLocks noChangeAspect="1"/>
          </p:cNvPicPr>
          <p:nvPr/>
        </p:nvPicPr>
        <p:blipFill rotWithShape="1">
          <a:blip r:embed="rId5">
            <a:extLst>
              <a:ext uri="{28A0092B-C50C-407E-A947-70E740481C1C}">
                <a14:useLocalDpi xmlns:a14="http://schemas.microsoft.com/office/drawing/2010/main" val="0"/>
              </a:ext>
            </a:extLst>
          </a:blip>
          <a:srcRect r="56666"/>
          <a:stretch/>
        </p:blipFill>
        <p:spPr>
          <a:xfrm>
            <a:off x="9995645" y="2218078"/>
            <a:ext cx="1358154" cy="1636690"/>
          </a:xfrm>
          <a:prstGeom prst="rect">
            <a:avLst/>
          </a:prstGeom>
        </p:spPr>
      </p:pic>
      <p:pic>
        <p:nvPicPr>
          <p:cNvPr id="21" name="Image 20" descr="Une image contenant fleur, plante&#10;&#10;Description générée automatiquement">
            <a:extLst>
              <a:ext uri="{FF2B5EF4-FFF2-40B4-BE49-F238E27FC236}">
                <a16:creationId xmlns:a16="http://schemas.microsoft.com/office/drawing/2014/main" id="{ABCD06F2-AC5A-319F-A0F6-8EE70B49518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321630" y="4292127"/>
            <a:ext cx="802184" cy="802184"/>
          </a:xfrm>
          <a:prstGeom prst="rect">
            <a:avLst/>
          </a:prstGeom>
        </p:spPr>
      </p:pic>
      <p:pic>
        <p:nvPicPr>
          <p:cNvPr id="23" name="Image 22" descr="Une image contenant barrière de corail, brocoli&#10;&#10;Description générée automatiquement">
            <a:extLst>
              <a:ext uri="{FF2B5EF4-FFF2-40B4-BE49-F238E27FC236}">
                <a16:creationId xmlns:a16="http://schemas.microsoft.com/office/drawing/2014/main" id="{BC2494DA-7BB0-A93E-2555-0B9E9C903CA4}"/>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165013" y="4572260"/>
            <a:ext cx="1355621" cy="1363788"/>
          </a:xfrm>
          <a:prstGeom prst="rect">
            <a:avLst/>
          </a:prstGeom>
        </p:spPr>
      </p:pic>
      <p:pic>
        <p:nvPicPr>
          <p:cNvPr id="25" name="Image 24" descr="Une image contenant fleur, plante&#10;&#10;Description générée automatiquement">
            <a:extLst>
              <a:ext uri="{FF2B5EF4-FFF2-40B4-BE49-F238E27FC236}">
                <a16:creationId xmlns:a16="http://schemas.microsoft.com/office/drawing/2014/main" id="{136878FA-4A5C-8D32-5D55-6426B484B52A}"/>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524354" y="5053048"/>
            <a:ext cx="2211466" cy="1254164"/>
          </a:xfrm>
          <a:prstGeom prst="rect">
            <a:avLst/>
          </a:prstGeom>
        </p:spPr>
      </p:pic>
      <p:pic>
        <p:nvPicPr>
          <p:cNvPr id="3" name="Image 2" descr="Une image contenant fleur, plante&#10;&#10;Description générée automatiquement">
            <a:extLst>
              <a:ext uri="{FF2B5EF4-FFF2-40B4-BE49-F238E27FC236}">
                <a16:creationId xmlns:a16="http://schemas.microsoft.com/office/drawing/2014/main" id="{AFC4D6F5-36E1-8F55-0A6D-6B12D7514F3D}"/>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16224" y="4532859"/>
            <a:ext cx="802184" cy="802184"/>
          </a:xfrm>
          <a:prstGeom prst="rect">
            <a:avLst/>
          </a:prstGeom>
        </p:spPr>
      </p:pic>
      <p:pic>
        <p:nvPicPr>
          <p:cNvPr id="4" name="Image 3" descr="Une image contenant fleur, plante&#10;&#10;Description générée automatiquement">
            <a:extLst>
              <a:ext uri="{FF2B5EF4-FFF2-40B4-BE49-F238E27FC236}">
                <a16:creationId xmlns:a16="http://schemas.microsoft.com/office/drawing/2014/main" id="{E3641267-AA16-CA20-FC46-8712CE8E5E2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18948" y="5919291"/>
            <a:ext cx="802184" cy="802184"/>
          </a:xfrm>
          <a:prstGeom prst="rect">
            <a:avLst/>
          </a:prstGeom>
        </p:spPr>
      </p:pic>
    </p:spTree>
    <p:extLst>
      <p:ext uri="{BB962C8B-B14F-4D97-AF65-F5344CB8AC3E}">
        <p14:creationId xmlns:p14="http://schemas.microsoft.com/office/powerpoint/2010/main" val="135181662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C8EE90D-5F40-9D19-DE69-A364B067CFE6}"/>
              </a:ext>
            </a:extLst>
          </p:cNvPr>
          <p:cNvSpPr/>
          <p:nvPr/>
        </p:nvSpPr>
        <p:spPr>
          <a:xfrm>
            <a:off x="491613" y="1687318"/>
            <a:ext cx="11277600" cy="4969120"/>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7170" name="Picture 2">
            <a:extLst>
              <a:ext uri="{FF2B5EF4-FFF2-40B4-BE49-F238E27FC236}">
                <a16:creationId xmlns:a16="http://schemas.microsoft.com/office/drawing/2014/main" id="{9D61D634-4C15-D6B7-85B2-1485C16535D7}"/>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16244"/>
          <a:stretch/>
        </p:blipFill>
        <p:spPr bwMode="auto">
          <a:xfrm>
            <a:off x="200654" y="952500"/>
            <a:ext cx="9873626" cy="5582122"/>
          </a:xfrm>
          <a:prstGeom prst="rect">
            <a:avLst/>
          </a:prstGeom>
          <a:solidFill>
            <a:schemeClr val="bg1">
              <a:alpha val="1000"/>
            </a:schemeClr>
          </a:solidFill>
        </p:spPr>
      </p:pic>
      <p:sp>
        <p:nvSpPr>
          <p:cNvPr id="2" name="Titre 1">
            <a:extLst>
              <a:ext uri="{FF2B5EF4-FFF2-40B4-BE49-F238E27FC236}">
                <a16:creationId xmlns:a16="http://schemas.microsoft.com/office/drawing/2014/main" id="{A0F0AFD8-AF74-4ACD-ACA5-8F9E7587EB5C}"/>
              </a:ext>
            </a:extLst>
          </p:cNvPr>
          <p:cNvSpPr>
            <a:spLocks noGrp="1"/>
          </p:cNvSpPr>
          <p:nvPr>
            <p:ph type="title"/>
          </p:nvPr>
        </p:nvSpPr>
        <p:spPr>
          <a:xfrm>
            <a:off x="888381" y="564535"/>
            <a:ext cx="10515600" cy="1325563"/>
          </a:xfrm>
        </p:spPr>
        <p:txBody>
          <a:bodyPr/>
          <a:lstStyle/>
          <a:p>
            <a:pPr algn="ctr"/>
            <a:r>
              <a:rPr lang="en-US" dirty="0">
                <a:solidFill>
                  <a:schemeClr val="bg1"/>
                </a:solidFill>
              </a:rPr>
              <a:t>Photosynthetic chain</a:t>
            </a:r>
          </a:p>
        </p:txBody>
      </p:sp>
      <p:pic>
        <p:nvPicPr>
          <p:cNvPr id="18" name="Picture 2">
            <a:extLst>
              <a:ext uri="{FF2B5EF4-FFF2-40B4-BE49-F238E27FC236}">
                <a16:creationId xmlns:a16="http://schemas.microsoft.com/office/drawing/2014/main" id="{82A1CF93-FBB9-454E-813F-E1D43F278A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pic>
        <p:nvPicPr>
          <p:cNvPr id="5" name="Image 4">
            <a:extLst>
              <a:ext uri="{FF2B5EF4-FFF2-40B4-BE49-F238E27FC236}">
                <a16:creationId xmlns:a16="http://schemas.microsoft.com/office/drawing/2014/main" id="{7DF278BA-BFE6-6832-56BC-8B925BFD688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471030" y="1822245"/>
            <a:ext cx="3520316" cy="2040706"/>
          </a:xfrm>
          <a:prstGeom prst="rect">
            <a:avLst/>
          </a:prstGeom>
        </p:spPr>
      </p:pic>
    </p:spTree>
    <p:extLst>
      <p:ext uri="{BB962C8B-B14F-4D97-AF65-F5344CB8AC3E}">
        <p14:creationId xmlns:p14="http://schemas.microsoft.com/office/powerpoint/2010/main" val="183368576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71B2D5DE-852D-4CF7-9106-5E95533FD45E}"/>
              </a:ext>
            </a:extLst>
          </p:cNvPr>
          <p:cNvSpPr>
            <a:spLocks noGrp="1"/>
          </p:cNvSpPr>
          <p:nvPr>
            <p:ph type="title"/>
          </p:nvPr>
        </p:nvSpPr>
        <p:spPr>
          <a:xfrm>
            <a:off x="5" y="645824"/>
            <a:ext cx="12191995" cy="1424270"/>
          </a:xfrm>
        </p:spPr>
        <p:txBody>
          <a:bodyPr>
            <a:normAutofit/>
          </a:bodyPr>
          <a:lstStyle/>
          <a:p>
            <a:pPr algn="ctr"/>
            <a:r>
              <a:rPr lang="fr-BE" dirty="0" err="1">
                <a:solidFill>
                  <a:schemeClr val="bg1"/>
                </a:solidFill>
              </a:rPr>
              <a:t>Fonctional</a:t>
            </a:r>
            <a:r>
              <a:rPr lang="fr-BE" dirty="0">
                <a:solidFill>
                  <a:schemeClr val="bg1"/>
                </a:solidFill>
              </a:rPr>
              <a:t> </a:t>
            </a:r>
            <a:r>
              <a:rPr lang="fr-BE" dirty="0" err="1">
                <a:solidFill>
                  <a:schemeClr val="bg1"/>
                </a:solidFill>
              </a:rPr>
              <a:t>analysis</a:t>
            </a:r>
            <a:r>
              <a:rPr lang="fr-BE" dirty="0">
                <a:solidFill>
                  <a:schemeClr val="bg1"/>
                </a:solidFill>
              </a:rPr>
              <a:t> of </a:t>
            </a:r>
            <a:r>
              <a:rPr lang="fr-BE" dirty="0" err="1">
                <a:solidFill>
                  <a:schemeClr val="bg1"/>
                </a:solidFill>
              </a:rPr>
              <a:t>antena</a:t>
            </a:r>
            <a:r>
              <a:rPr lang="fr-BE" dirty="0">
                <a:solidFill>
                  <a:schemeClr val="bg1"/>
                </a:solidFill>
              </a:rPr>
              <a:t> size </a:t>
            </a:r>
            <a:r>
              <a:rPr lang="fr-BE" dirty="0" err="1">
                <a:solidFill>
                  <a:schemeClr val="bg1"/>
                </a:solidFill>
              </a:rPr>
              <a:t>from</a:t>
            </a:r>
            <a:r>
              <a:rPr lang="fr-BE" dirty="0">
                <a:solidFill>
                  <a:schemeClr val="bg1"/>
                </a:solidFill>
              </a:rPr>
              <a:t> PSII</a:t>
            </a:r>
          </a:p>
        </p:txBody>
      </p:sp>
      <p:pic>
        <p:nvPicPr>
          <p:cNvPr id="15362" name="Picture 2">
            <a:extLst>
              <a:ext uri="{FF2B5EF4-FFF2-40B4-BE49-F238E27FC236}">
                <a16:creationId xmlns:a16="http://schemas.microsoft.com/office/drawing/2014/main" id="{5FCB3DFA-2B62-41A4-857C-4F41AF941B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18" name="Graphique 17">
            <a:extLst>
              <a:ext uri="{FF2B5EF4-FFF2-40B4-BE49-F238E27FC236}">
                <a16:creationId xmlns:a16="http://schemas.microsoft.com/office/drawing/2014/main" id="{A5D8C88E-3560-F110-D45A-EDCEF3C125C4}"/>
              </a:ext>
            </a:extLst>
          </p:cNvPr>
          <p:cNvGraphicFramePr>
            <a:graphicFrameLocks/>
          </p:cNvGraphicFramePr>
          <p:nvPr>
            <p:extLst>
              <p:ext uri="{D42A27DB-BD31-4B8C-83A1-F6EECF244321}">
                <p14:modId xmlns:p14="http://schemas.microsoft.com/office/powerpoint/2010/main" val="1404655559"/>
              </p:ext>
            </p:extLst>
          </p:nvPr>
        </p:nvGraphicFramePr>
        <p:xfrm>
          <a:off x="4444678" y="2346586"/>
          <a:ext cx="7609021" cy="4054214"/>
        </p:xfrm>
        <a:graphic>
          <a:graphicData uri="http://schemas.openxmlformats.org/drawingml/2006/chart">
            <c:chart xmlns:c="http://schemas.openxmlformats.org/drawingml/2006/chart" xmlns:r="http://schemas.openxmlformats.org/officeDocument/2006/relationships" r:id="rId4"/>
          </a:graphicData>
        </a:graphic>
      </p:graphicFrame>
      <p:pic>
        <p:nvPicPr>
          <p:cNvPr id="22" name="Image 21" descr="Une image contenant projecteur&#10;&#10;Description générée automatiquement">
            <a:extLst>
              <a:ext uri="{FF2B5EF4-FFF2-40B4-BE49-F238E27FC236}">
                <a16:creationId xmlns:a16="http://schemas.microsoft.com/office/drawing/2014/main" id="{9D03A607-0795-1E21-BB99-7D5E656C9305}"/>
              </a:ext>
            </a:extLst>
          </p:cNvPr>
          <p:cNvPicPr>
            <a:picLocks noChangeAspect="1"/>
          </p:cNvPicPr>
          <p:nvPr/>
        </p:nvPicPr>
        <p:blipFill rotWithShape="1">
          <a:blip r:embed="rId5">
            <a:extLst>
              <a:ext uri="{28A0092B-C50C-407E-A947-70E740481C1C}">
                <a14:useLocalDpi xmlns:a14="http://schemas.microsoft.com/office/drawing/2010/main" val="0"/>
              </a:ext>
            </a:extLst>
          </a:blip>
          <a:srcRect t="31630"/>
          <a:stretch/>
        </p:blipFill>
        <p:spPr>
          <a:xfrm>
            <a:off x="138301" y="2480392"/>
            <a:ext cx="3605094" cy="2691683"/>
          </a:xfrm>
          <a:prstGeom prst="rect">
            <a:avLst/>
          </a:prstGeom>
        </p:spPr>
      </p:pic>
      <p:sp>
        <p:nvSpPr>
          <p:cNvPr id="24" name="ZoneTexte 23">
            <a:extLst>
              <a:ext uri="{FF2B5EF4-FFF2-40B4-BE49-F238E27FC236}">
                <a16:creationId xmlns:a16="http://schemas.microsoft.com/office/drawing/2014/main" id="{9AD85EDC-19DB-5CD7-7052-B7F732723569}"/>
              </a:ext>
            </a:extLst>
          </p:cNvPr>
          <p:cNvSpPr txBox="1"/>
          <p:nvPr/>
        </p:nvSpPr>
        <p:spPr>
          <a:xfrm>
            <a:off x="1828800" y="2295726"/>
            <a:ext cx="800100" cy="369332"/>
          </a:xfrm>
          <a:prstGeom prst="rect">
            <a:avLst/>
          </a:prstGeom>
          <a:noFill/>
        </p:spPr>
        <p:txBody>
          <a:bodyPr wrap="square" rtlCol="0">
            <a:spAutoFit/>
          </a:bodyPr>
          <a:lstStyle/>
          <a:p>
            <a:r>
              <a:rPr lang="fr-BE" dirty="0">
                <a:solidFill>
                  <a:schemeClr val="bg1"/>
                </a:solidFill>
              </a:rPr>
              <a:t>JTS</a:t>
            </a:r>
          </a:p>
        </p:txBody>
      </p:sp>
      <p:sp>
        <p:nvSpPr>
          <p:cNvPr id="25" name="ZoneTexte 24">
            <a:extLst>
              <a:ext uri="{FF2B5EF4-FFF2-40B4-BE49-F238E27FC236}">
                <a16:creationId xmlns:a16="http://schemas.microsoft.com/office/drawing/2014/main" id="{D8A3E8EE-85A8-CEF4-CA31-061FBFE8F454}"/>
              </a:ext>
            </a:extLst>
          </p:cNvPr>
          <p:cNvSpPr txBox="1"/>
          <p:nvPr/>
        </p:nvSpPr>
        <p:spPr>
          <a:xfrm>
            <a:off x="803710" y="5283026"/>
            <a:ext cx="4114800" cy="1477328"/>
          </a:xfrm>
          <a:prstGeom prst="rect">
            <a:avLst/>
          </a:prstGeom>
          <a:noFill/>
        </p:spPr>
        <p:txBody>
          <a:bodyPr wrap="square" rtlCol="0">
            <a:spAutoFit/>
          </a:bodyPr>
          <a:lstStyle/>
          <a:p>
            <a:r>
              <a:rPr lang="fr-BE" dirty="0">
                <a:solidFill>
                  <a:schemeClr val="bg1"/>
                </a:solidFill>
              </a:rPr>
              <a:t>Maximum quantum </a:t>
            </a:r>
            <a:r>
              <a:rPr lang="fr-BE" dirty="0" err="1">
                <a:solidFill>
                  <a:schemeClr val="bg1"/>
                </a:solidFill>
              </a:rPr>
              <a:t>yield</a:t>
            </a:r>
            <a:r>
              <a:rPr lang="fr-BE" dirty="0">
                <a:solidFill>
                  <a:schemeClr val="bg1"/>
                </a:solidFill>
              </a:rPr>
              <a:t> of </a:t>
            </a:r>
            <a:r>
              <a:rPr lang="fr-BE" dirty="0" err="1">
                <a:solidFill>
                  <a:schemeClr val="bg1"/>
                </a:solidFill>
              </a:rPr>
              <a:t>Photosystems</a:t>
            </a:r>
            <a:endParaRPr lang="fr-BE" dirty="0">
              <a:solidFill>
                <a:schemeClr val="bg1"/>
              </a:solidFill>
            </a:endParaRPr>
          </a:p>
          <a:p>
            <a:r>
              <a:rPr lang="fr-BE" dirty="0">
                <a:solidFill>
                  <a:schemeClr val="bg1"/>
                </a:solidFill>
              </a:rPr>
              <a:t>Electron </a:t>
            </a:r>
            <a:r>
              <a:rPr lang="fr-BE" dirty="0" err="1">
                <a:solidFill>
                  <a:schemeClr val="bg1"/>
                </a:solidFill>
              </a:rPr>
              <a:t>transfer</a:t>
            </a:r>
            <a:r>
              <a:rPr lang="fr-BE" dirty="0">
                <a:solidFill>
                  <a:schemeClr val="bg1"/>
                </a:solidFill>
              </a:rPr>
              <a:t> rate </a:t>
            </a:r>
          </a:p>
          <a:p>
            <a:r>
              <a:rPr lang="fr-BE" dirty="0">
                <a:solidFill>
                  <a:schemeClr val="bg1"/>
                </a:solidFill>
              </a:rPr>
              <a:t>Size </a:t>
            </a:r>
            <a:r>
              <a:rPr lang="fr-BE" dirty="0" err="1">
                <a:solidFill>
                  <a:schemeClr val="bg1"/>
                </a:solidFill>
              </a:rPr>
              <a:t>antena</a:t>
            </a:r>
            <a:r>
              <a:rPr lang="fr-BE" dirty="0">
                <a:solidFill>
                  <a:schemeClr val="bg1"/>
                </a:solidFill>
              </a:rPr>
              <a:t>  </a:t>
            </a:r>
          </a:p>
          <a:p>
            <a:r>
              <a:rPr lang="fr-BE" dirty="0">
                <a:solidFill>
                  <a:schemeClr val="bg1"/>
                </a:solidFill>
              </a:rPr>
              <a:t>…</a:t>
            </a:r>
          </a:p>
          <a:p>
            <a:r>
              <a:rPr lang="fr-BE" dirty="0">
                <a:solidFill>
                  <a:schemeClr val="bg1"/>
                </a:solidFill>
              </a:rPr>
              <a:t> </a:t>
            </a:r>
          </a:p>
        </p:txBody>
      </p:sp>
    </p:spTree>
    <p:extLst>
      <p:ext uri="{BB962C8B-B14F-4D97-AF65-F5344CB8AC3E}">
        <p14:creationId xmlns:p14="http://schemas.microsoft.com/office/powerpoint/2010/main" val="3230452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AsOne/>
      </p:bldGraphic>
    </p:bldLst>
  </p:timing>
</p:sld>
</file>

<file path=ppt/theme/theme1.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 2013 - 2022</Template>
  <TotalTime>0</TotalTime>
  <Words>1241</Words>
  <Application>Microsoft Office PowerPoint</Application>
  <PresentationFormat>Grand écran</PresentationFormat>
  <Paragraphs>359</Paragraphs>
  <Slides>32</Slides>
  <Notes>22</Notes>
  <HiddenSlides>0</HiddenSlides>
  <MMClips>0</MMClips>
  <ScaleCrop>false</ScaleCrop>
  <HeadingPairs>
    <vt:vector size="6" baseType="variant">
      <vt:variant>
        <vt:lpstr>Polices utilisées</vt:lpstr>
      </vt:variant>
      <vt:variant>
        <vt:i4>5</vt:i4>
      </vt:variant>
      <vt:variant>
        <vt:lpstr>Thème</vt:lpstr>
      </vt:variant>
      <vt:variant>
        <vt:i4>1</vt:i4>
      </vt:variant>
      <vt:variant>
        <vt:lpstr>Titres des diapositives</vt:lpstr>
      </vt:variant>
      <vt:variant>
        <vt:i4>32</vt:i4>
      </vt:variant>
    </vt:vector>
  </HeadingPairs>
  <TitlesOfParts>
    <vt:vector size="38" baseType="lpstr">
      <vt:lpstr>Arial</vt:lpstr>
      <vt:lpstr>Calibri</vt:lpstr>
      <vt:lpstr>Calibri Light</vt:lpstr>
      <vt:lpstr>Times New Roman</vt:lpstr>
      <vt:lpstr>Wingdings</vt:lpstr>
      <vt:lpstr>Thème Office</vt:lpstr>
      <vt:lpstr>WP6: The limits of photosynthesis in the infra-red</vt:lpstr>
      <vt:lpstr>Morphologic/Physiologic diversity of microalgae </vt:lpstr>
      <vt:lpstr>Genomic diversity due to evolution</vt:lpstr>
      <vt:lpstr>Equipment </vt:lpstr>
      <vt:lpstr>Interesting Eucaryotic Candidates </vt:lpstr>
      <vt:lpstr>Absorbance spectrum of E.gracilis</vt:lpstr>
      <vt:lpstr>Diversity of adaptation to Far-red/Low light </vt:lpstr>
      <vt:lpstr>Photosynthetic chain</vt:lpstr>
      <vt:lpstr>Fonctional analysis of antena size from PSII</vt:lpstr>
      <vt:lpstr>Complexes separation by Native-Page</vt:lpstr>
      <vt:lpstr>Complexes separation by Native-Page Euglena gracilis </vt:lpstr>
      <vt:lpstr>Absorbance of separated complexes</vt:lpstr>
      <vt:lpstr>Absorbance spectrum of  KO mutant of E.gracilis</vt:lpstr>
      <vt:lpstr>Room Temperature Fluorescence of  KO mutant of E.gracilis</vt:lpstr>
      <vt:lpstr>Complexes separation by Native-Page Vitrella brassicaformis  </vt:lpstr>
      <vt:lpstr>Stanieria SAG33.87  Absorbance Spectrum</vt:lpstr>
      <vt:lpstr>Far-red light adaptation  in cyanobacteria</vt:lpstr>
      <vt:lpstr>Pigment composition of Stanieria SAG33.87</vt:lpstr>
      <vt:lpstr>Pigment composition of Stanieria SAG33.87</vt:lpstr>
      <vt:lpstr>Stanieria : Room Temperature Fluorescence Emission </vt:lpstr>
      <vt:lpstr>Stanieria : 77k Fluorescence Emission </vt:lpstr>
      <vt:lpstr>Perspective for Eukaryotes </vt:lpstr>
      <vt:lpstr>Présentation PowerPoint</vt:lpstr>
      <vt:lpstr>Présentation PowerPoint</vt:lpstr>
      <vt:lpstr>Complexes separation by Native-Page Vitrella brassicaformis  </vt:lpstr>
      <vt:lpstr>Complexes separation by Native-Page Vitrella brassicaformis  </vt:lpstr>
      <vt:lpstr>Perspective : interesting candidates  </vt:lpstr>
      <vt:lpstr>Fluorescence Analysis with JTS</vt:lpstr>
      <vt:lpstr>77k Fluorescence of separated complexes</vt:lpstr>
      <vt:lpstr>Fluorescence of separated complexes</vt:lpstr>
      <vt:lpstr>Absorbance spectrum of E. gracilis under different wavelenghts </vt:lpstr>
      <vt:lpstr>Photosynthetic chain &amp; DCMU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limits of photosynthesis in the infra-red</dc:title>
  <dc:creator>Feller Tom</dc:creator>
  <cp:lastModifiedBy>Feller Tom</cp:lastModifiedBy>
  <cp:revision>23</cp:revision>
  <dcterms:created xsi:type="dcterms:W3CDTF">2022-05-17T07:47:39Z</dcterms:created>
  <dcterms:modified xsi:type="dcterms:W3CDTF">2024-10-28T13:07:52Z</dcterms:modified>
</cp:coreProperties>
</file>